
<file path=[Content_Types].xml><?xml version="1.0" encoding="utf-8"?>
<Types xmlns="http://schemas.openxmlformats.org/package/2006/content-types">
  <Default Extension="fntdata" ContentType="application/x-fontdata"/>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p:sldMasterIdLst>
    <p:sldMasterId id="2147483648" r:id="rId1"/>
  </p:sldMasterIdLst>
  <p:handoutMasterIdLst>
    <p:handoutMasterId r:id="rId15"/>
  </p:handoutMasterIdLst>
  <p:sldIdLst>
    <p:sldId id="259" r:id="rId2"/>
    <p:sldId id="261" r:id="rId3"/>
    <p:sldId id="263" r:id="rId4"/>
    <p:sldId id="265" r:id="rId5"/>
    <p:sldId id="281" r:id="rId6"/>
    <p:sldId id="280" r:id="rId7"/>
    <p:sldId id="292" r:id="rId8"/>
    <p:sldId id="276" r:id="rId9"/>
    <p:sldId id="295" r:id="rId10"/>
    <p:sldId id="296" r:id="rId11"/>
    <p:sldId id="275" r:id="rId12"/>
    <p:sldId id="297" r:id="rId13"/>
    <p:sldId id="277" r:id="rId14"/>
  </p:sldIdLst>
  <p:sldSz cx="12192000" cy="6858000"/>
  <p:notesSz cx="6858000" cy="9144000"/>
  <p:embeddedFontLst>
    <p:embeddedFont>
      <p:font typeface="Calibri" panose="020F0502020204030204" pitchFamily="34" charset="0"/>
      <p:regular r:id="rId16"/>
      <p:bold r:id="rId17"/>
      <p:italic r:id="rId18"/>
      <p:boldItalic r:id="rId19"/>
    </p:embeddedFont>
    <p:embeddedFont>
      <p:font typeface="Montserrat Light" panose="020B0604020202020204" charset="0"/>
      <p:regular r:id="rId20"/>
      <p:italic r:id="rId21"/>
    </p:embeddedFont>
    <p:embeddedFont>
      <p:font typeface="Open Sans Light" panose="020B0604020202020204" charset="0"/>
      <p:regular r:id="rId22"/>
      <p:italic r:id="rId23"/>
    </p:embeddedFont>
    <p:embeddedFont>
      <p:font typeface="Playfair Display" panose="020B0604020202020204" charset="0"/>
      <p:regular r:id="rId24"/>
      <p:bold r:id="rId25"/>
      <p:italic r:id="rId26"/>
      <p:boldItalic r:id="rId27"/>
    </p:embeddedFont>
    <p:embeddedFont>
      <p:font typeface="Poppins" panose="020B0604020202020204" charset="0"/>
      <p:regular r:id="rId28"/>
      <p:bold r:id="rId29"/>
      <p:italic r:id="rId30"/>
      <p:boldItalic r:id="rId31"/>
    </p:embeddedFont>
    <p:embeddedFont>
      <p:font typeface="Poppins SemiBold" panose="020B0604020202020204" charset="0"/>
      <p:bold r:id="rId32"/>
      <p:boldItalic r:id="rId33"/>
    </p:embeddedFont>
  </p:embeddedFont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C000"/>
    <a:srgbClr val="8E0000"/>
    <a:srgbClr val="CC9B00"/>
    <a:srgbClr val="262626"/>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000" autoAdjust="0"/>
    <p:restoredTop sz="94660"/>
  </p:normalViewPr>
  <p:slideViewPr>
    <p:cSldViewPr snapToGrid="0" showGuides="1">
      <p:cViewPr varScale="1">
        <p:scale>
          <a:sx n="123" d="100"/>
          <a:sy n="123" d="100"/>
        </p:scale>
        <p:origin x="108" y="258"/>
      </p:cViewPr>
      <p:guideLst>
        <p:guide orient="horz" pos="2160"/>
        <p:guide pos="3840"/>
      </p:guideLst>
    </p:cSldViewPr>
  </p:slideViewPr>
  <p:notesTextViewPr>
    <p:cViewPr>
      <p:scale>
        <a:sx n="1" d="1"/>
        <a:sy n="1" d="1"/>
      </p:scale>
      <p:origin x="0" y="0"/>
    </p:cViewPr>
  </p:notesTextViewPr>
  <p:notesViewPr>
    <p:cSldViewPr snapToGrid="0" showGuides="1">
      <p:cViewPr varScale="1">
        <p:scale>
          <a:sx n="53" d="100"/>
          <a:sy n="53" d="100"/>
        </p:scale>
        <p:origin x="2844" y="66"/>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font" Target="fonts/font3.fntdata"/><Relationship Id="rId26" Type="http://schemas.openxmlformats.org/officeDocument/2006/relationships/font" Target="fonts/font11.fntdata"/><Relationship Id="rId21" Type="http://schemas.openxmlformats.org/officeDocument/2006/relationships/font" Target="fonts/font6.fntdata"/><Relationship Id="rId34" Type="http://schemas.openxmlformats.org/officeDocument/2006/relationships/presProps" Target="pres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font" Target="fonts/font2.fntdata"/><Relationship Id="rId25" Type="http://schemas.openxmlformats.org/officeDocument/2006/relationships/font" Target="fonts/font10.fntdata"/><Relationship Id="rId33" Type="http://schemas.openxmlformats.org/officeDocument/2006/relationships/font" Target="fonts/font18.fntdata"/><Relationship Id="rId2" Type="http://schemas.openxmlformats.org/officeDocument/2006/relationships/slide" Target="slides/slide1.xml"/><Relationship Id="rId16" Type="http://schemas.openxmlformats.org/officeDocument/2006/relationships/font" Target="fonts/font1.fntdata"/><Relationship Id="rId20" Type="http://schemas.openxmlformats.org/officeDocument/2006/relationships/font" Target="fonts/font5.fntdata"/><Relationship Id="rId29" Type="http://schemas.openxmlformats.org/officeDocument/2006/relationships/font" Target="fonts/font14.fntdata"/><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font" Target="fonts/font9.fntdata"/><Relationship Id="rId32" Type="http://schemas.openxmlformats.org/officeDocument/2006/relationships/font" Target="fonts/font17.fntdata"/><Relationship Id="rId37"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handoutMaster" Target="handoutMasters/handoutMaster1.xml"/><Relationship Id="rId23" Type="http://schemas.openxmlformats.org/officeDocument/2006/relationships/font" Target="fonts/font8.fntdata"/><Relationship Id="rId28" Type="http://schemas.openxmlformats.org/officeDocument/2006/relationships/font" Target="fonts/font13.fntdata"/><Relationship Id="rId36" Type="http://schemas.openxmlformats.org/officeDocument/2006/relationships/theme" Target="theme/theme1.xml"/><Relationship Id="rId10" Type="http://schemas.openxmlformats.org/officeDocument/2006/relationships/slide" Target="slides/slide9.xml"/><Relationship Id="rId19" Type="http://schemas.openxmlformats.org/officeDocument/2006/relationships/font" Target="fonts/font4.fntdata"/><Relationship Id="rId31" Type="http://schemas.openxmlformats.org/officeDocument/2006/relationships/font" Target="fonts/font16.fntdata"/><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font" Target="fonts/font7.fntdata"/><Relationship Id="rId27" Type="http://schemas.openxmlformats.org/officeDocument/2006/relationships/font" Target="fonts/font12.fntdata"/><Relationship Id="rId30" Type="http://schemas.openxmlformats.org/officeDocument/2006/relationships/font" Target="fonts/font15.fntdata"/><Relationship Id="rId35" Type="http://schemas.openxmlformats.org/officeDocument/2006/relationships/viewProps" Target="viewProps.xml"/><Relationship Id="rId8" Type="http://schemas.openxmlformats.org/officeDocument/2006/relationships/slide" Target="slides/slide7.xml"/><Relationship Id="rId3" Type="http://schemas.openxmlformats.org/officeDocument/2006/relationships/slide" Target="slides/slide2.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2.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AA4BD630-4FA4-494D-B9B8-94DC41A35BA6}"/>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70384EDC-8704-4D7D-A797-E3BF2D815C07}"/>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DC8ED056-2484-40EF-BDD0-04B8A1D7CC7B}" type="datetimeFigureOut">
              <a:rPr lang="en-US" smtClean="0"/>
              <a:t>3/5/2021</a:t>
            </a:fld>
            <a:endParaRPr lang="en-US"/>
          </a:p>
        </p:txBody>
      </p:sp>
      <p:sp>
        <p:nvSpPr>
          <p:cNvPr id="4" name="Footer Placeholder 3">
            <a:extLst>
              <a:ext uri="{FF2B5EF4-FFF2-40B4-BE49-F238E27FC236}">
                <a16:creationId xmlns:a16="http://schemas.microsoft.com/office/drawing/2014/main" id="{BBABD902-E877-484B-AA9F-924658F0FDAB}"/>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ED4B4F8E-FE12-4A20-BE5D-C7729381238A}"/>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40475EEE-4356-4B25-AC7D-DB13E00FA7C8}" type="slidenum">
              <a:rPr lang="en-US" smtClean="0"/>
              <a:t>‹#›</a:t>
            </a:fld>
            <a:endParaRPr lang="en-US"/>
          </a:p>
        </p:txBody>
      </p:sp>
    </p:spTree>
    <p:extLst>
      <p:ext uri="{BB962C8B-B14F-4D97-AF65-F5344CB8AC3E}">
        <p14:creationId xmlns:p14="http://schemas.microsoft.com/office/powerpoint/2010/main" val="2011316412"/>
      </p:ext>
    </p:extLst>
  </p:cSld>
  <p:clrMap bg1="lt1" tx1="dk1" bg2="lt2" tx2="dk2" accent1="accent1" accent2="accent2" accent3="accent3" accent4="accent4" accent5="accent5" accent6="accent6" hlink="hlink" folHlink="folHlink"/>
</p:handout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786C5AB5-DB7E-4E49-8964-274377989CE9}"/>
              </a:ext>
            </a:extLst>
          </p:cNvPr>
          <p:cNvSpPr>
            <a:spLocks noGrp="1"/>
          </p:cNvSpPr>
          <p:nvPr>
            <p:ph type="pic" sz="quarter" idx="10"/>
          </p:nvPr>
        </p:nvSpPr>
        <p:spPr>
          <a:xfrm>
            <a:off x="0" y="0"/>
            <a:ext cx="12192000" cy="6858000"/>
          </a:xfrm>
          <a:prstGeom prst="rect">
            <a:avLst/>
          </a:prstGeom>
        </p:spPr>
        <p:txBody>
          <a:bodyPr/>
          <a:lstStyle/>
          <a:p>
            <a:endParaRPr lang="en-US"/>
          </a:p>
        </p:txBody>
      </p:sp>
    </p:spTree>
    <p:extLst>
      <p:ext uri="{BB962C8B-B14F-4D97-AF65-F5344CB8AC3E}">
        <p14:creationId xmlns:p14="http://schemas.microsoft.com/office/powerpoint/2010/main" val="153783086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10">
    <p:spTree>
      <p:nvGrpSpPr>
        <p:cNvPr id="1" name=""/>
        <p:cNvGrpSpPr/>
        <p:nvPr/>
      </p:nvGrpSpPr>
      <p:grpSpPr>
        <a:xfrm>
          <a:off x="0" y="0"/>
          <a:ext cx="0" cy="0"/>
          <a:chOff x="0" y="0"/>
          <a:chExt cx="0" cy="0"/>
        </a:xfrm>
      </p:grpSpPr>
      <p:sp>
        <p:nvSpPr>
          <p:cNvPr id="7" name="Picture Placeholder 810">
            <a:extLst>
              <a:ext uri="{FF2B5EF4-FFF2-40B4-BE49-F238E27FC236}">
                <a16:creationId xmlns:a16="http://schemas.microsoft.com/office/drawing/2014/main" id="{79A54B9D-391F-4290-854F-911576C760E3}"/>
              </a:ext>
            </a:extLst>
          </p:cNvPr>
          <p:cNvSpPr>
            <a:spLocks noGrp="1"/>
          </p:cNvSpPr>
          <p:nvPr>
            <p:ph type="pic" sz="quarter" idx="15"/>
          </p:nvPr>
        </p:nvSpPr>
        <p:spPr>
          <a:xfrm>
            <a:off x="4503109" y="717551"/>
            <a:ext cx="3555998" cy="3555998"/>
          </a:xfrm>
          <a:custGeom>
            <a:avLst/>
            <a:gdLst>
              <a:gd name="connsiteX0" fmla="*/ 624114 w 1248228"/>
              <a:gd name="connsiteY0" fmla="*/ 0 h 1248228"/>
              <a:gd name="connsiteX1" fmla="*/ 1248228 w 1248228"/>
              <a:gd name="connsiteY1" fmla="*/ 624114 h 1248228"/>
              <a:gd name="connsiteX2" fmla="*/ 624114 w 1248228"/>
              <a:gd name="connsiteY2" fmla="*/ 1248228 h 1248228"/>
              <a:gd name="connsiteX3" fmla="*/ 0 w 1248228"/>
              <a:gd name="connsiteY3" fmla="*/ 624114 h 1248228"/>
              <a:gd name="connsiteX4" fmla="*/ 624114 w 1248228"/>
              <a:gd name="connsiteY4" fmla="*/ 0 h 12482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228" h="1248228">
                <a:moveTo>
                  <a:pt x="624114" y="0"/>
                </a:moveTo>
                <a:cubicBezTo>
                  <a:pt x="968803" y="0"/>
                  <a:pt x="1248228" y="279425"/>
                  <a:pt x="1248228" y="624114"/>
                </a:cubicBezTo>
                <a:cubicBezTo>
                  <a:pt x="1248228" y="968803"/>
                  <a:pt x="968803" y="1248228"/>
                  <a:pt x="624114" y="1248228"/>
                </a:cubicBezTo>
                <a:cubicBezTo>
                  <a:pt x="279425" y="1248228"/>
                  <a:pt x="0" y="968803"/>
                  <a:pt x="0" y="624114"/>
                </a:cubicBezTo>
                <a:cubicBezTo>
                  <a:pt x="0" y="279425"/>
                  <a:pt x="279425" y="0"/>
                  <a:pt x="624114" y="0"/>
                </a:cubicBezTo>
                <a:close/>
              </a:path>
            </a:pathLst>
          </a:custGeom>
          <a:noFill/>
          <a:ln w="76200">
            <a:noFill/>
          </a:ln>
          <a:effectLst/>
        </p:spPr>
        <p:txBody>
          <a:bodyPr wrap="square">
            <a:noAutofit/>
          </a:bodyPr>
          <a:lstStyle>
            <a:lvl1pPr marL="0" indent="0" algn="ctr">
              <a:buNone/>
              <a:defRPr sz="1800">
                <a:solidFill>
                  <a:sysClr val="windowText" lastClr="000000"/>
                </a:solidFill>
                <a:latin typeface="Arial" panose="020B0604020202020204" pitchFamily="34" charset="0"/>
                <a:cs typeface="Arial" panose="020B0604020202020204" pitchFamily="34" charset="0"/>
              </a:defRPr>
            </a:lvl1pPr>
          </a:lstStyle>
          <a:p>
            <a:endParaRPr lang="id-ID"/>
          </a:p>
        </p:txBody>
      </p:sp>
    </p:spTree>
    <p:extLst>
      <p:ext uri="{BB962C8B-B14F-4D97-AF65-F5344CB8AC3E}">
        <p14:creationId xmlns:p14="http://schemas.microsoft.com/office/powerpoint/2010/main" val="195606172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1_1">
    <p:spTree>
      <p:nvGrpSpPr>
        <p:cNvPr id="1" name=""/>
        <p:cNvGrpSpPr/>
        <p:nvPr/>
      </p:nvGrpSpPr>
      <p:grpSpPr>
        <a:xfrm>
          <a:off x="0" y="0"/>
          <a:ext cx="0" cy="0"/>
          <a:chOff x="0" y="0"/>
          <a:chExt cx="0" cy="0"/>
        </a:xfrm>
      </p:grpSpPr>
    </p:spTree>
    <p:extLst>
      <p:ext uri="{BB962C8B-B14F-4D97-AF65-F5344CB8AC3E}">
        <p14:creationId xmlns:p14="http://schemas.microsoft.com/office/powerpoint/2010/main" val="371663462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2">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0C457F5A-F7E3-4525-A35E-24104C862791}"/>
              </a:ext>
            </a:extLst>
          </p:cNvPr>
          <p:cNvSpPr>
            <a:spLocks noGrp="1"/>
          </p:cNvSpPr>
          <p:nvPr>
            <p:ph type="pic" sz="quarter" idx="10"/>
          </p:nvPr>
        </p:nvSpPr>
        <p:spPr>
          <a:xfrm>
            <a:off x="7219950" y="342900"/>
            <a:ext cx="4591050" cy="6172200"/>
          </a:xfrm>
          <a:prstGeom prst="rect">
            <a:avLst/>
          </a:prstGeom>
        </p:spPr>
        <p:txBody>
          <a:bodyPr/>
          <a:lstStyle/>
          <a:p>
            <a:endParaRPr lang="en-US"/>
          </a:p>
        </p:txBody>
      </p:sp>
    </p:spTree>
    <p:extLst>
      <p:ext uri="{BB962C8B-B14F-4D97-AF65-F5344CB8AC3E}">
        <p14:creationId xmlns:p14="http://schemas.microsoft.com/office/powerpoint/2010/main" val="245894669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3">
    <p:spTree>
      <p:nvGrpSpPr>
        <p:cNvPr id="1" name=""/>
        <p:cNvGrpSpPr/>
        <p:nvPr/>
      </p:nvGrpSpPr>
      <p:grpSpPr>
        <a:xfrm>
          <a:off x="0" y="0"/>
          <a:ext cx="0" cy="0"/>
          <a:chOff x="0" y="0"/>
          <a:chExt cx="0" cy="0"/>
        </a:xfrm>
      </p:grpSpPr>
      <p:sp>
        <p:nvSpPr>
          <p:cNvPr id="883" name="Picture Placeholder 882">
            <a:extLst>
              <a:ext uri="{FF2B5EF4-FFF2-40B4-BE49-F238E27FC236}">
                <a16:creationId xmlns:a16="http://schemas.microsoft.com/office/drawing/2014/main" id="{60240D20-0956-43B2-9F19-49B63B5C3D30}"/>
              </a:ext>
            </a:extLst>
          </p:cNvPr>
          <p:cNvSpPr>
            <a:spLocks noGrp="1"/>
          </p:cNvSpPr>
          <p:nvPr>
            <p:ph type="pic" sz="quarter" idx="16"/>
          </p:nvPr>
        </p:nvSpPr>
        <p:spPr>
          <a:xfrm>
            <a:off x="-14821" y="3838121"/>
            <a:ext cx="12206821" cy="3077028"/>
          </a:xfrm>
          <a:prstGeom prst="rect">
            <a:avLst/>
          </a:prstGeom>
          <a:noFill/>
          <a:ln w="76200">
            <a:noFill/>
          </a:ln>
          <a:effectLst/>
        </p:spPr>
        <p:txBody>
          <a:bodyPr wrap="square">
            <a:noAutofit/>
          </a:bodyPr>
          <a:lstStyle>
            <a:lvl1pPr marL="0" indent="0" algn="ctr">
              <a:buNone/>
              <a:defRPr sz="1800">
                <a:solidFill>
                  <a:sysClr val="windowText" lastClr="000000"/>
                </a:solidFill>
                <a:latin typeface="Arial" panose="020B0604020202020204" pitchFamily="34" charset="0"/>
                <a:cs typeface="Arial" panose="020B0604020202020204" pitchFamily="34" charset="0"/>
              </a:defRPr>
            </a:lvl1pPr>
          </a:lstStyle>
          <a:p>
            <a:endParaRPr lang="id-ID"/>
          </a:p>
        </p:txBody>
      </p:sp>
      <p:grpSp>
        <p:nvGrpSpPr>
          <p:cNvPr id="863" name="Group 862">
            <a:extLst>
              <a:ext uri="{FF2B5EF4-FFF2-40B4-BE49-F238E27FC236}">
                <a16:creationId xmlns:a16="http://schemas.microsoft.com/office/drawing/2014/main" id="{2094C617-70A9-49B5-B579-92B12077E5A9}"/>
              </a:ext>
            </a:extLst>
          </p:cNvPr>
          <p:cNvGrpSpPr/>
          <p:nvPr userDrawn="1"/>
        </p:nvGrpSpPr>
        <p:grpSpPr>
          <a:xfrm>
            <a:off x="1626" y="0"/>
            <a:ext cx="12190374" cy="3780971"/>
            <a:chOff x="0" y="0"/>
            <a:chExt cx="12190374" cy="6858000"/>
          </a:xfrm>
          <a:solidFill>
            <a:schemeClr val="bg1"/>
          </a:solidFill>
        </p:grpSpPr>
        <p:sp>
          <p:nvSpPr>
            <p:cNvPr id="861" name="Rectangle 860">
              <a:extLst>
                <a:ext uri="{FF2B5EF4-FFF2-40B4-BE49-F238E27FC236}">
                  <a16:creationId xmlns:a16="http://schemas.microsoft.com/office/drawing/2014/main" id="{8FB53B0E-3CC6-47CA-B07A-C369676CFA70}"/>
                </a:ext>
              </a:extLst>
            </p:cNvPr>
            <p:cNvSpPr/>
            <p:nvPr userDrawn="1"/>
          </p:nvSpPr>
          <p:spPr>
            <a:xfrm>
              <a:off x="0" y="0"/>
              <a:ext cx="12190374" cy="685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62" name="Freeform: Shape 861">
              <a:extLst>
                <a:ext uri="{FF2B5EF4-FFF2-40B4-BE49-F238E27FC236}">
                  <a16:creationId xmlns:a16="http://schemas.microsoft.com/office/drawing/2014/main" id="{8CD0D2C9-4547-4C0E-8F24-08C77AA332C8}"/>
                </a:ext>
              </a:extLst>
            </p:cNvPr>
            <p:cNvSpPr/>
            <p:nvPr userDrawn="1"/>
          </p:nvSpPr>
          <p:spPr>
            <a:xfrm>
              <a:off x="0" y="0"/>
              <a:ext cx="12190374" cy="6858000"/>
            </a:xfrm>
            <a:custGeom>
              <a:avLst/>
              <a:gdLst>
                <a:gd name="connsiteX0" fmla="*/ 2970848 w 4117657"/>
                <a:gd name="connsiteY0" fmla="*/ 830580 h 2729865"/>
                <a:gd name="connsiteX1" fmla="*/ 3018473 w 4117657"/>
                <a:gd name="connsiteY1" fmla="*/ 817245 h 2729865"/>
                <a:gd name="connsiteX2" fmla="*/ 3022283 w 4117657"/>
                <a:gd name="connsiteY2" fmla="*/ 814388 h 2729865"/>
                <a:gd name="connsiteX3" fmla="*/ 3057525 w 4117657"/>
                <a:gd name="connsiteY3" fmla="*/ 779145 h 2729865"/>
                <a:gd name="connsiteX4" fmla="*/ 3038475 w 4117657"/>
                <a:gd name="connsiteY4" fmla="*/ 761048 h 2729865"/>
                <a:gd name="connsiteX5" fmla="*/ 2995613 w 4117657"/>
                <a:gd name="connsiteY5" fmla="*/ 736283 h 2729865"/>
                <a:gd name="connsiteX6" fmla="*/ 2969895 w 4117657"/>
                <a:gd name="connsiteY6" fmla="*/ 729615 h 2729865"/>
                <a:gd name="connsiteX7" fmla="*/ 2965133 w 4117657"/>
                <a:gd name="connsiteY7" fmla="*/ 747713 h 2729865"/>
                <a:gd name="connsiteX8" fmla="*/ 2957513 w 4117657"/>
                <a:gd name="connsiteY8" fmla="*/ 780098 h 2729865"/>
                <a:gd name="connsiteX9" fmla="*/ 2965133 w 4117657"/>
                <a:gd name="connsiteY9" fmla="*/ 812483 h 2729865"/>
                <a:gd name="connsiteX10" fmla="*/ 2970848 w 4117657"/>
                <a:gd name="connsiteY10" fmla="*/ 830580 h 2729865"/>
                <a:gd name="connsiteX11" fmla="*/ 2967038 w 4117657"/>
                <a:gd name="connsiteY11" fmla="*/ 779145 h 2729865"/>
                <a:gd name="connsiteX12" fmla="*/ 2977515 w 4117657"/>
                <a:gd name="connsiteY12" fmla="*/ 741045 h 2729865"/>
                <a:gd name="connsiteX13" fmla="*/ 3015615 w 4117657"/>
                <a:gd name="connsiteY13" fmla="*/ 751523 h 2729865"/>
                <a:gd name="connsiteX14" fmla="*/ 3018473 w 4117657"/>
                <a:gd name="connsiteY14" fmla="*/ 753428 h 2729865"/>
                <a:gd name="connsiteX15" fmla="*/ 3046095 w 4117657"/>
                <a:gd name="connsiteY15" fmla="*/ 781050 h 2729865"/>
                <a:gd name="connsiteX16" fmla="*/ 3018473 w 4117657"/>
                <a:gd name="connsiteY16" fmla="*/ 808673 h 2729865"/>
                <a:gd name="connsiteX17" fmla="*/ 3015615 w 4117657"/>
                <a:gd name="connsiteY17" fmla="*/ 810578 h 2729865"/>
                <a:gd name="connsiteX18" fmla="*/ 2977515 w 4117657"/>
                <a:gd name="connsiteY18" fmla="*/ 821055 h 2729865"/>
                <a:gd name="connsiteX19" fmla="*/ 2967990 w 4117657"/>
                <a:gd name="connsiteY19" fmla="*/ 783908 h 2729865"/>
                <a:gd name="connsiteX20" fmla="*/ 2967038 w 4117657"/>
                <a:gd name="connsiteY20" fmla="*/ 779145 h 2729865"/>
                <a:gd name="connsiteX21" fmla="*/ 3005138 w 4117657"/>
                <a:gd name="connsiteY21" fmla="*/ 1151573 h 2729865"/>
                <a:gd name="connsiteX22" fmla="*/ 3002280 w 4117657"/>
                <a:gd name="connsiteY22" fmla="*/ 1162050 h 2729865"/>
                <a:gd name="connsiteX23" fmla="*/ 3011805 w 4117657"/>
                <a:gd name="connsiteY23" fmla="*/ 1164908 h 2729865"/>
                <a:gd name="connsiteX24" fmla="*/ 3086100 w 4117657"/>
                <a:gd name="connsiteY24" fmla="*/ 1184910 h 2729865"/>
                <a:gd name="connsiteX25" fmla="*/ 3102293 w 4117657"/>
                <a:gd name="connsiteY25" fmla="*/ 1194435 h 2729865"/>
                <a:gd name="connsiteX26" fmla="*/ 3156585 w 4117657"/>
                <a:gd name="connsiteY26" fmla="*/ 1248728 h 2729865"/>
                <a:gd name="connsiteX27" fmla="*/ 3166110 w 4117657"/>
                <a:gd name="connsiteY27" fmla="*/ 1257300 h 2729865"/>
                <a:gd name="connsiteX28" fmla="*/ 3173730 w 4117657"/>
                <a:gd name="connsiteY28" fmla="*/ 1247775 h 2729865"/>
                <a:gd name="connsiteX29" fmla="*/ 3228023 w 4117657"/>
                <a:gd name="connsiteY29" fmla="*/ 1193483 h 2729865"/>
                <a:gd name="connsiteX30" fmla="*/ 3243263 w 4117657"/>
                <a:gd name="connsiteY30" fmla="*/ 1184910 h 2729865"/>
                <a:gd name="connsiteX31" fmla="*/ 3298508 w 4117657"/>
                <a:gd name="connsiteY31" fmla="*/ 1170623 h 2729865"/>
                <a:gd name="connsiteX32" fmla="*/ 3328988 w 4117657"/>
                <a:gd name="connsiteY32" fmla="*/ 1162050 h 2729865"/>
                <a:gd name="connsiteX33" fmla="*/ 3327083 w 4117657"/>
                <a:gd name="connsiteY33" fmla="*/ 1151573 h 2729865"/>
                <a:gd name="connsiteX34" fmla="*/ 3307080 w 4117657"/>
                <a:gd name="connsiteY34" fmla="*/ 1076325 h 2729865"/>
                <a:gd name="connsiteX35" fmla="*/ 3307080 w 4117657"/>
                <a:gd name="connsiteY35" fmla="*/ 1060133 h 2729865"/>
                <a:gd name="connsiteX36" fmla="*/ 3328035 w 4117657"/>
                <a:gd name="connsiteY36" fmla="*/ 982980 h 2729865"/>
                <a:gd name="connsiteX37" fmla="*/ 3329940 w 4117657"/>
                <a:gd name="connsiteY37" fmla="*/ 974408 h 2729865"/>
                <a:gd name="connsiteX38" fmla="*/ 3318510 w 4117657"/>
                <a:gd name="connsiteY38" fmla="*/ 971550 h 2729865"/>
                <a:gd name="connsiteX39" fmla="*/ 3244215 w 4117657"/>
                <a:gd name="connsiteY39" fmla="*/ 951548 h 2729865"/>
                <a:gd name="connsiteX40" fmla="*/ 3230880 w 4117657"/>
                <a:gd name="connsiteY40" fmla="*/ 943928 h 2729865"/>
                <a:gd name="connsiteX41" fmla="*/ 3173730 w 4117657"/>
                <a:gd name="connsiteY41" fmla="*/ 886778 h 2729865"/>
                <a:gd name="connsiteX42" fmla="*/ 3165158 w 4117657"/>
                <a:gd name="connsiteY42" fmla="*/ 879158 h 2729865"/>
                <a:gd name="connsiteX43" fmla="*/ 3158490 w 4117657"/>
                <a:gd name="connsiteY43" fmla="*/ 887730 h 2729865"/>
                <a:gd name="connsiteX44" fmla="*/ 3104198 w 4117657"/>
                <a:gd name="connsiteY44" fmla="*/ 942975 h 2729865"/>
                <a:gd name="connsiteX45" fmla="*/ 3088005 w 4117657"/>
                <a:gd name="connsiteY45" fmla="*/ 951548 h 2729865"/>
                <a:gd name="connsiteX46" fmla="*/ 3027045 w 4117657"/>
                <a:gd name="connsiteY46" fmla="*/ 967740 h 2729865"/>
                <a:gd name="connsiteX47" fmla="*/ 3003233 w 4117657"/>
                <a:gd name="connsiteY47" fmla="*/ 974408 h 2729865"/>
                <a:gd name="connsiteX48" fmla="*/ 3005138 w 4117657"/>
                <a:gd name="connsiteY48" fmla="*/ 983933 h 2729865"/>
                <a:gd name="connsiteX49" fmla="*/ 3025140 w 4117657"/>
                <a:gd name="connsiteY49" fmla="*/ 1059180 h 2729865"/>
                <a:gd name="connsiteX50" fmla="*/ 3025140 w 4117657"/>
                <a:gd name="connsiteY50" fmla="*/ 1076325 h 2729865"/>
                <a:gd name="connsiteX51" fmla="*/ 3005138 w 4117657"/>
                <a:gd name="connsiteY51" fmla="*/ 1151573 h 2729865"/>
                <a:gd name="connsiteX52" fmla="*/ 3035618 w 4117657"/>
                <a:gd name="connsiteY52" fmla="*/ 1061085 h 2729865"/>
                <a:gd name="connsiteX53" fmla="*/ 3017520 w 4117657"/>
                <a:gd name="connsiteY53" fmla="*/ 992505 h 2729865"/>
                <a:gd name="connsiteX54" fmla="*/ 3014663 w 4117657"/>
                <a:gd name="connsiteY54" fmla="*/ 982028 h 2729865"/>
                <a:gd name="connsiteX55" fmla="*/ 3023235 w 4117657"/>
                <a:gd name="connsiteY55" fmla="*/ 979170 h 2729865"/>
                <a:gd name="connsiteX56" fmla="*/ 3092768 w 4117657"/>
                <a:gd name="connsiteY56" fmla="*/ 960120 h 2729865"/>
                <a:gd name="connsiteX57" fmla="*/ 3108960 w 4117657"/>
                <a:gd name="connsiteY57" fmla="*/ 951548 h 2729865"/>
                <a:gd name="connsiteX58" fmla="*/ 3158490 w 4117657"/>
                <a:gd name="connsiteY58" fmla="*/ 902018 h 2729865"/>
                <a:gd name="connsiteX59" fmla="*/ 3165158 w 4117657"/>
                <a:gd name="connsiteY59" fmla="*/ 892493 h 2729865"/>
                <a:gd name="connsiteX60" fmla="*/ 3173730 w 4117657"/>
                <a:gd name="connsiteY60" fmla="*/ 900113 h 2729865"/>
                <a:gd name="connsiteX61" fmla="*/ 3224213 w 4117657"/>
                <a:gd name="connsiteY61" fmla="*/ 950595 h 2729865"/>
                <a:gd name="connsiteX62" fmla="*/ 3239453 w 4117657"/>
                <a:gd name="connsiteY62" fmla="*/ 960120 h 2729865"/>
                <a:gd name="connsiteX63" fmla="*/ 3308033 w 4117657"/>
                <a:gd name="connsiteY63" fmla="*/ 978218 h 2729865"/>
                <a:gd name="connsiteX64" fmla="*/ 3317558 w 4117657"/>
                <a:gd name="connsiteY64" fmla="*/ 981075 h 2729865"/>
                <a:gd name="connsiteX65" fmla="*/ 3315653 w 4117657"/>
                <a:gd name="connsiteY65" fmla="*/ 990600 h 2729865"/>
                <a:gd name="connsiteX66" fmla="*/ 3296603 w 4117657"/>
                <a:gd name="connsiteY66" fmla="*/ 1061085 h 2729865"/>
                <a:gd name="connsiteX67" fmla="*/ 3296603 w 4117657"/>
                <a:gd name="connsiteY67" fmla="*/ 1075373 h 2729865"/>
                <a:gd name="connsiteX68" fmla="*/ 3315653 w 4117657"/>
                <a:gd name="connsiteY68" fmla="*/ 1144905 h 2729865"/>
                <a:gd name="connsiteX69" fmla="*/ 3317558 w 4117657"/>
                <a:gd name="connsiteY69" fmla="*/ 1155383 h 2729865"/>
                <a:gd name="connsiteX70" fmla="*/ 3240405 w 4117657"/>
                <a:gd name="connsiteY70" fmla="*/ 1176338 h 2729865"/>
                <a:gd name="connsiteX71" fmla="*/ 3222308 w 4117657"/>
                <a:gd name="connsiteY71" fmla="*/ 1186815 h 2729865"/>
                <a:gd name="connsiteX72" fmla="*/ 3172778 w 4117657"/>
                <a:gd name="connsiteY72" fmla="*/ 1236345 h 2729865"/>
                <a:gd name="connsiteX73" fmla="*/ 3165158 w 4117657"/>
                <a:gd name="connsiteY73" fmla="*/ 1243013 h 2729865"/>
                <a:gd name="connsiteX74" fmla="*/ 3158490 w 4117657"/>
                <a:gd name="connsiteY74" fmla="*/ 1237298 h 2729865"/>
                <a:gd name="connsiteX75" fmla="*/ 3106103 w 4117657"/>
                <a:gd name="connsiteY75" fmla="*/ 1184910 h 2729865"/>
                <a:gd name="connsiteX76" fmla="*/ 3091815 w 4117657"/>
                <a:gd name="connsiteY76" fmla="*/ 1176338 h 2729865"/>
                <a:gd name="connsiteX77" fmla="*/ 3024188 w 4117657"/>
                <a:gd name="connsiteY77" fmla="*/ 1158240 h 2729865"/>
                <a:gd name="connsiteX78" fmla="*/ 3012758 w 4117657"/>
                <a:gd name="connsiteY78" fmla="*/ 1155383 h 2729865"/>
                <a:gd name="connsiteX79" fmla="*/ 3014663 w 4117657"/>
                <a:gd name="connsiteY79" fmla="*/ 1145858 h 2729865"/>
                <a:gd name="connsiteX80" fmla="*/ 3033713 w 4117657"/>
                <a:gd name="connsiteY80" fmla="*/ 1076325 h 2729865"/>
                <a:gd name="connsiteX81" fmla="*/ 3035618 w 4117657"/>
                <a:gd name="connsiteY81" fmla="*/ 1061085 h 2729865"/>
                <a:gd name="connsiteX82" fmla="*/ 3065145 w 4117657"/>
                <a:gd name="connsiteY82" fmla="*/ 1125855 h 2729865"/>
                <a:gd name="connsiteX83" fmla="*/ 3075623 w 4117657"/>
                <a:gd name="connsiteY83" fmla="*/ 1128713 h 2729865"/>
                <a:gd name="connsiteX84" fmla="*/ 3116580 w 4117657"/>
                <a:gd name="connsiteY84" fmla="*/ 1139190 h 2729865"/>
                <a:gd name="connsiteX85" fmla="*/ 3129915 w 4117657"/>
                <a:gd name="connsiteY85" fmla="*/ 1146810 h 2729865"/>
                <a:gd name="connsiteX86" fmla="*/ 3161348 w 4117657"/>
                <a:gd name="connsiteY86" fmla="*/ 1178243 h 2729865"/>
                <a:gd name="connsiteX87" fmla="*/ 3167063 w 4117657"/>
                <a:gd name="connsiteY87" fmla="*/ 1183005 h 2729865"/>
                <a:gd name="connsiteX88" fmla="*/ 3204210 w 4117657"/>
                <a:gd name="connsiteY88" fmla="*/ 1145858 h 2729865"/>
                <a:gd name="connsiteX89" fmla="*/ 3216593 w 4117657"/>
                <a:gd name="connsiteY89" fmla="*/ 1138238 h 2729865"/>
                <a:gd name="connsiteX90" fmla="*/ 3258503 w 4117657"/>
                <a:gd name="connsiteY90" fmla="*/ 1126808 h 2729865"/>
                <a:gd name="connsiteX91" fmla="*/ 3268028 w 4117657"/>
                <a:gd name="connsiteY91" fmla="*/ 1123950 h 2729865"/>
                <a:gd name="connsiteX92" fmla="*/ 3255645 w 4117657"/>
                <a:gd name="connsiteY92" fmla="*/ 1077278 h 2729865"/>
                <a:gd name="connsiteX93" fmla="*/ 3255645 w 4117657"/>
                <a:gd name="connsiteY93" fmla="*/ 1055370 h 2729865"/>
                <a:gd name="connsiteX94" fmla="*/ 3268028 w 4117657"/>
                <a:gd name="connsiteY94" fmla="*/ 1008698 h 2729865"/>
                <a:gd name="connsiteX95" fmla="*/ 3261360 w 4117657"/>
                <a:gd name="connsiteY95" fmla="*/ 1005840 h 2729865"/>
                <a:gd name="connsiteX96" fmla="*/ 3217545 w 4117657"/>
                <a:gd name="connsiteY96" fmla="*/ 994410 h 2729865"/>
                <a:gd name="connsiteX97" fmla="*/ 3203258 w 4117657"/>
                <a:gd name="connsiteY97" fmla="*/ 985838 h 2729865"/>
                <a:gd name="connsiteX98" fmla="*/ 3171825 w 4117657"/>
                <a:gd name="connsiteY98" fmla="*/ 954405 h 2729865"/>
                <a:gd name="connsiteX99" fmla="*/ 3166110 w 4117657"/>
                <a:gd name="connsiteY99" fmla="*/ 949643 h 2729865"/>
                <a:gd name="connsiteX100" fmla="*/ 3158490 w 4117657"/>
                <a:gd name="connsiteY100" fmla="*/ 956310 h 2729865"/>
                <a:gd name="connsiteX101" fmla="*/ 3128963 w 4117657"/>
                <a:gd name="connsiteY101" fmla="*/ 985838 h 2729865"/>
                <a:gd name="connsiteX102" fmla="*/ 3115628 w 4117657"/>
                <a:gd name="connsiteY102" fmla="*/ 993458 h 2729865"/>
                <a:gd name="connsiteX103" fmla="*/ 3071813 w 4117657"/>
                <a:gd name="connsiteY103" fmla="*/ 1004888 h 2729865"/>
                <a:gd name="connsiteX104" fmla="*/ 3064193 w 4117657"/>
                <a:gd name="connsiteY104" fmla="*/ 1007745 h 2729865"/>
                <a:gd name="connsiteX105" fmla="*/ 3077528 w 4117657"/>
                <a:gd name="connsiteY105" fmla="*/ 1057275 h 2729865"/>
                <a:gd name="connsiteX106" fmla="*/ 3077528 w 4117657"/>
                <a:gd name="connsiteY106" fmla="*/ 1072515 h 2729865"/>
                <a:gd name="connsiteX107" fmla="*/ 3065145 w 4117657"/>
                <a:gd name="connsiteY107" fmla="*/ 1125855 h 2729865"/>
                <a:gd name="connsiteX108" fmla="*/ 3087053 w 4117657"/>
                <a:gd name="connsiteY108" fmla="*/ 1058228 h 2729865"/>
                <a:gd name="connsiteX109" fmla="*/ 3075623 w 4117657"/>
                <a:gd name="connsiteY109" fmla="*/ 1017270 h 2729865"/>
                <a:gd name="connsiteX110" fmla="*/ 3099435 w 4117657"/>
                <a:gd name="connsiteY110" fmla="*/ 1010603 h 2729865"/>
                <a:gd name="connsiteX111" fmla="*/ 3148013 w 4117657"/>
                <a:gd name="connsiteY111" fmla="*/ 982980 h 2729865"/>
                <a:gd name="connsiteX112" fmla="*/ 3166110 w 4117657"/>
                <a:gd name="connsiteY112" fmla="*/ 964883 h 2729865"/>
                <a:gd name="connsiteX113" fmla="*/ 3198495 w 4117657"/>
                <a:gd name="connsiteY113" fmla="*/ 998220 h 2729865"/>
                <a:gd name="connsiteX114" fmla="*/ 3211830 w 4117657"/>
                <a:gd name="connsiteY114" fmla="*/ 1005840 h 2729865"/>
                <a:gd name="connsiteX115" fmla="*/ 3255645 w 4117657"/>
                <a:gd name="connsiteY115" fmla="*/ 1018223 h 2729865"/>
                <a:gd name="connsiteX116" fmla="*/ 3251835 w 4117657"/>
                <a:gd name="connsiteY116" fmla="*/ 1033463 h 2729865"/>
                <a:gd name="connsiteX117" fmla="*/ 3243263 w 4117657"/>
                <a:gd name="connsiteY117" fmla="*/ 1070610 h 2729865"/>
                <a:gd name="connsiteX118" fmla="*/ 3251835 w 4117657"/>
                <a:gd name="connsiteY118" fmla="*/ 1106805 h 2729865"/>
                <a:gd name="connsiteX119" fmla="*/ 3255645 w 4117657"/>
                <a:gd name="connsiteY119" fmla="*/ 1121093 h 2729865"/>
                <a:gd name="connsiteX120" fmla="*/ 3248978 w 4117657"/>
                <a:gd name="connsiteY120" fmla="*/ 1123950 h 2729865"/>
                <a:gd name="connsiteX121" fmla="*/ 3212783 w 4117657"/>
                <a:gd name="connsiteY121" fmla="*/ 1133475 h 2729865"/>
                <a:gd name="connsiteX122" fmla="*/ 3195638 w 4117657"/>
                <a:gd name="connsiteY122" fmla="*/ 1143953 h 2729865"/>
                <a:gd name="connsiteX123" fmla="*/ 3166110 w 4117657"/>
                <a:gd name="connsiteY123" fmla="*/ 1174433 h 2729865"/>
                <a:gd name="connsiteX124" fmla="*/ 3159443 w 4117657"/>
                <a:gd name="connsiteY124" fmla="*/ 1169670 h 2729865"/>
                <a:gd name="connsiteX125" fmla="*/ 3132773 w 4117657"/>
                <a:gd name="connsiteY125" fmla="*/ 1143000 h 2729865"/>
                <a:gd name="connsiteX126" fmla="*/ 3118485 w 4117657"/>
                <a:gd name="connsiteY126" fmla="*/ 1135380 h 2729865"/>
                <a:gd name="connsiteX127" fmla="*/ 3081338 w 4117657"/>
                <a:gd name="connsiteY127" fmla="*/ 1125855 h 2729865"/>
                <a:gd name="connsiteX128" fmla="*/ 3074670 w 4117657"/>
                <a:gd name="connsiteY128" fmla="*/ 1122998 h 2729865"/>
                <a:gd name="connsiteX129" fmla="*/ 3086100 w 4117657"/>
                <a:gd name="connsiteY129" fmla="*/ 1082040 h 2729865"/>
                <a:gd name="connsiteX130" fmla="*/ 3087053 w 4117657"/>
                <a:gd name="connsiteY130" fmla="*/ 1058228 h 2729865"/>
                <a:gd name="connsiteX131" fmla="*/ 3432810 w 4117657"/>
                <a:gd name="connsiteY131" fmla="*/ 1749743 h 2729865"/>
                <a:gd name="connsiteX132" fmla="*/ 3434715 w 4117657"/>
                <a:gd name="connsiteY132" fmla="*/ 1755458 h 2729865"/>
                <a:gd name="connsiteX133" fmla="*/ 3437573 w 4117657"/>
                <a:gd name="connsiteY133" fmla="*/ 1755458 h 2729865"/>
                <a:gd name="connsiteX134" fmla="*/ 3542348 w 4117657"/>
                <a:gd name="connsiteY134" fmla="*/ 1726883 h 2729865"/>
                <a:gd name="connsiteX135" fmla="*/ 3551873 w 4117657"/>
                <a:gd name="connsiteY135" fmla="*/ 1720215 h 2729865"/>
                <a:gd name="connsiteX136" fmla="*/ 3623310 w 4117657"/>
                <a:gd name="connsiteY136" fmla="*/ 1648778 h 2729865"/>
                <a:gd name="connsiteX137" fmla="*/ 3628073 w 4117657"/>
                <a:gd name="connsiteY137" fmla="*/ 1644015 h 2729865"/>
                <a:gd name="connsiteX138" fmla="*/ 3627120 w 4117657"/>
                <a:gd name="connsiteY138" fmla="*/ 1642110 h 2729865"/>
                <a:gd name="connsiteX139" fmla="*/ 3549968 w 4117657"/>
                <a:gd name="connsiteY139" fmla="*/ 1564958 h 2729865"/>
                <a:gd name="connsiteX140" fmla="*/ 3540443 w 4117657"/>
                <a:gd name="connsiteY140" fmla="*/ 1560195 h 2729865"/>
                <a:gd name="connsiteX141" fmla="*/ 3441383 w 4117657"/>
                <a:gd name="connsiteY141" fmla="*/ 1533525 h 2729865"/>
                <a:gd name="connsiteX142" fmla="*/ 3434715 w 4117657"/>
                <a:gd name="connsiteY142" fmla="*/ 1532573 h 2729865"/>
                <a:gd name="connsiteX143" fmla="*/ 3432810 w 4117657"/>
                <a:gd name="connsiteY143" fmla="*/ 1535430 h 2729865"/>
                <a:gd name="connsiteX144" fmla="*/ 3405188 w 4117657"/>
                <a:gd name="connsiteY144" fmla="*/ 1638300 h 2729865"/>
                <a:gd name="connsiteX145" fmla="*/ 3406140 w 4117657"/>
                <a:gd name="connsiteY145" fmla="*/ 1649730 h 2729865"/>
                <a:gd name="connsiteX146" fmla="*/ 3432810 w 4117657"/>
                <a:gd name="connsiteY146" fmla="*/ 1749743 h 2729865"/>
                <a:gd name="connsiteX147" fmla="*/ 3415665 w 4117657"/>
                <a:gd name="connsiteY147" fmla="*/ 1638300 h 2729865"/>
                <a:gd name="connsiteX148" fmla="*/ 3438525 w 4117657"/>
                <a:gd name="connsiteY148" fmla="*/ 1552575 h 2729865"/>
                <a:gd name="connsiteX149" fmla="*/ 3441383 w 4117657"/>
                <a:gd name="connsiteY149" fmla="*/ 1544955 h 2729865"/>
                <a:gd name="connsiteX150" fmla="*/ 3449003 w 4117657"/>
                <a:gd name="connsiteY150" fmla="*/ 1546860 h 2729865"/>
                <a:gd name="connsiteX151" fmla="*/ 3534728 w 4117657"/>
                <a:gd name="connsiteY151" fmla="*/ 1569720 h 2729865"/>
                <a:gd name="connsiteX152" fmla="*/ 3545205 w 4117657"/>
                <a:gd name="connsiteY152" fmla="*/ 1575435 h 2729865"/>
                <a:gd name="connsiteX153" fmla="*/ 3612833 w 4117657"/>
                <a:gd name="connsiteY153" fmla="*/ 1642110 h 2729865"/>
                <a:gd name="connsiteX154" fmla="*/ 3614738 w 4117657"/>
                <a:gd name="connsiteY154" fmla="*/ 1644968 h 2729865"/>
                <a:gd name="connsiteX155" fmla="*/ 3609023 w 4117657"/>
                <a:gd name="connsiteY155" fmla="*/ 1651635 h 2729865"/>
                <a:gd name="connsiteX156" fmla="*/ 3547110 w 4117657"/>
                <a:gd name="connsiteY156" fmla="*/ 1713548 h 2729865"/>
                <a:gd name="connsiteX157" fmla="*/ 3533775 w 4117657"/>
                <a:gd name="connsiteY157" fmla="*/ 1721168 h 2729865"/>
                <a:gd name="connsiteX158" fmla="*/ 3449955 w 4117657"/>
                <a:gd name="connsiteY158" fmla="*/ 1744028 h 2729865"/>
                <a:gd name="connsiteX159" fmla="*/ 3440430 w 4117657"/>
                <a:gd name="connsiteY159" fmla="*/ 1745933 h 2729865"/>
                <a:gd name="connsiteX160" fmla="*/ 3437573 w 4117657"/>
                <a:gd name="connsiteY160" fmla="*/ 1736408 h 2729865"/>
                <a:gd name="connsiteX161" fmla="*/ 3415665 w 4117657"/>
                <a:gd name="connsiteY161" fmla="*/ 1653540 h 2729865"/>
                <a:gd name="connsiteX162" fmla="*/ 3415665 w 4117657"/>
                <a:gd name="connsiteY162" fmla="*/ 1638300 h 2729865"/>
                <a:gd name="connsiteX163" fmla="*/ 2426970 w 4117657"/>
                <a:gd name="connsiteY163" fmla="*/ 1362075 h 2729865"/>
                <a:gd name="connsiteX164" fmla="*/ 2426970 w 4117657"/>
                <a:gd name="connsiteY164" fmla="*/ 1348740 h 2729865"/>
                <a:gd name="connsiteX165" fmla="*/ 2403158 w 4117657"/>
                <a:gd name="connsiteY165" fmla="*/ 1261110 h 2729865"/>
                <a:gd name="connsiteX166" fmla="*/ 2398395 w 4117657"/>
                <a:gd name="connsiteY166" fmla="*/ 1243965 h 2729865"/>
                <a:gd name="connsiteX167" fmla="*/ 2390775 w 4117657"/>
                <a:gd name="connsiteY167" fmla="*/ 1245870 h 2729865"/>
                <a:gd name="connsiteX168" fmla="*/ 2370773 w 4117657"/>
                <a:gd name="connsiteY168" fmla="*/ 1251585 h 2729865"/>
                <a:gd name="connsiteX169" fmla="*/ 2370773 w 4117657"/>
                <a:gd name="connsiteY169" fmla="*/ 1251585 h 2729865"/>
                <a:gd name="connsiteX170" fmla="*/ 2318385 w 4117657"/>
                <a:gd name="connsiteY170" fmla="*/ 1265873 h 2729865"/>
                <a:gd name="connsiteX171" fmla="*/ 2294573 w 4117657"/>
                <a:gd name="connsiteY171" fmla="*/ 1272540 h 2729865"/>
                <a:gd name="connsiteX172" fmla="*/ 2279333 w 4117657"/>
                <a:gd name="connsiteY172" fmla="*/ 1282065 h 2729865"/>
                <a:gd name="connsiteX173" fmla="*/ 2214563 w 4117657"/>
                <a:gd name="connsiteY173" fmla="*/ 1346835 h 2729865"/>
                <a:gd name="connsiteX174" fmla="*/ 2203133 w 4117657"/>
                <a:gd name="connsiteY174" fmla="*/ 1355408 h 2729865"/>
                <a:gd name="connsiteX175" fmla="*/ 2210753 w 4117657"/>
                <a:gd name="connsiteY175" fmla="*/ 1363980 h 2729865"/>
                <a:gd name="connsiteX176" fmla="*/ 2261235 w 4117657"/>
                <a:gd name="connsiteY176" fmla="*/ 1414463 h 2729865"/>
                <a:gd name="connsiteX177" fmla="*/ 2270760 w 4117657"/>
                <a:gd name="connsiteY177" fmla="*/ 1423988 h 2729865"/>
                <a:gd name="connsiteX178" fmla="*/ 2273618 w 4117657"/>
                <a:gd name="connsiteY178" fmla="*/ 1426845 h 2729865"/>
                <a:gd name="connsiteX179" fmla="*/ 2280285 w 4117657"/>
                <a:gd name="connsiteY179" fmla="*/ 1433513 h 2729865"/>
                <a:gd name="connsiteX180" fmla="*/ 2294573 w 4117657"/>
                <a:gd name="connsiteY180" fmla="*/ 1441133 h 2729865"/>
                <a:gd name="connsiteX181" fmla="*/ 2301240 w 4117657"/>
                <a:gd name="connsiteY181" fmla="*/ 1443038 h 2729865"/>
                <a:gd name="connsiteX182" fmla="*/ 2306955 w 4117657"/>
                <a:gd name="connsiteY182" fmla="*/ 1444943 h 2729865"/>
                <a:gd name="connsiteX183" fmla="*/ 2311718 w 4117657"/>
                <a:gd name="connsiteY183" fmla="*/ 1445895 h 2729865"/>
                <a:gd name="connsiteX184" fmla="*/ 2345055 w 4117657"/>
                <a:gd name="connsiteY184" fmla="*/ 1454468 h 2729865"/>
                <a:gd name="connsiteX185" fmla="*/ 2398395 w 4117657"/>
                <a:gd name="connsiteY185" fmla="*/ 1468755 h 2729865"/>
                <a:gd name="connsiteX186" fmla="*/ 2400300 w 4117657"/>
                <a:gd name="connsiteY186" fmla="*/ 1463040 h 2729865"/>
                <a:gd name="connsiteX187" fmla="*/ 2426970 w 4117657"/>
                <a:gd name="connsiteY187" fmla="*/ 1362075 h 2729865"/>
                <a:gd name="connsiteX188" fmla="*/ 2394585 w 4117657"/>
                <a:gd name="connsiteY188" fmla="*/ 1449705 h 2729865"/>
                <a:gd name="connsiteX189" fmla="*/ 2391728 w 4117657"/>
                <a:gd name="connsiteY189" fmla="*/ 1457325 h 2729865"/>
                <a:gd name="connsiteX190" fmla="*/ 2384108 w 4117657"/>
                <a:gd name="connsiteY190" fmla="*/ 1455420 h 2729865"/>
                <a:gd name="connsiteX191" fmla="*/ 2370773 w 4117657"/>
                <a:gd name="connsiteY191" fmla="*/ 1451610 h 2729865"/>
                <a:gd name="connsiteX192" fmla="*/ 2370773 w 4117657"/>
                <a:gd name="connsiteY192" fmla="*/ 1450658 h 2729865"/>
                <a:gd name="connsiteX193" fmla="*/ 2366010 w 4117657"/>
                <a:gd name="connsiteY193" fmla="*/ 1449705 h 2729865"/>
                <a:gd name="connsiteX194" fmla="*/ 2298383 w 4117657"/>
                <a:gd name="connsiteY194" fmla="*/ 1431608 h 2729865"/>
                <a:gd name="connsiteX195" fmla="*/ 2288858 w 4117657"/>
                <a:gd name="connsiteY195" fmla="*/ 1426845 h 2729865"/>
                <a:gd name="connsiteX196" fmla="*/ 2286953 w 4117657"/>
                <a:gd name="connsiteY196" fmla="*/ 1424940 h 2729865"/>
                <a:gd name="connsiteX197" fmla="*/ 2231708 w 4117657"/>
                <a:gd name="connsiteY197" fmla="*/ 1369695 h 2729865"/>
                <a:gd name="connsiteX198" fmla="*/ 2225040 w 4117657"/>
                <a:gd name="connsiteY198" fmla="*/ 1363028 h 2729865"/>
                <a:gd name="connsiteX199" fmla="*/ 2219325 w 4117657"/>
                <a:gd name="connsiteY199" fmla="*/ 1356360 h 2729865"/>
                <a:gd name="connsiteX200" fmla="*/ 2218373 w 4117657"/>
                <a:gd name="connsiteY200" fmla="*/ 1355408 h 2729865"/>
                <a:gd name="connsiteX201" fmla="*/ 2218373 w 4117657"/>
                <a:gd name="connsiteY201" fmla="*/ 1355408 h 2729865"/>
                <a:gd name="connsiteX202" fmla="*/ 2222183 w 4117657"/>
                <a:gd name="connsiteY202" fmla="*/ 1350645 h 2729865"/>
                <a:gd name="connsiteX203" fmla="*/ 2287905 w 4117657"/>
                <a:gd name="connsiteY203" fmla="*/ 1284923 h 2729865"/>
                <a:gd name="connsiteX204" fmla="*/ 2299335 w 4117657"/>
                <a:gd name="connsiteY204" fmla="*/ 1279208 h 2729865"/>
                <a:gd name="connsiteX205" fmla="*/ 2371725 w 4117657"/>
                <a:gd name="connsiteY205" fmla="*/ 1260158 h 2729865"/>
                <a:gd name="connsiteX206" fmla="*/ 2371725 w 4117657"/>
                <a:gd name="connsiteY206" fmla="*/ 1260158 h 2729865"/>
                <a:gd name="connsiteX207" fmla="*/ 2387918 w 4117657"/>
                <a:gd name="connsiteY207" fmla="*/ 1255395 h 2729865"/>
                <a:gd name="connsiteX208" fmla="*/ 2392680 w 4117657"/>
                <a:gd name="connsiteY208" fmla="*/ 1254443 h 2729865"/>
                <a:gd name="connsiteX209" fmla="*/ 2395538 w 4117657"/>
                <a:gd name="connsiteY209" fmla="*/ 1263015 h 2729865"/>
                <a:gd name="connsiteX210" fmla="*/ 2418398 w 4117657"/>
                <a:gd name="connsiteY210" fmla="*/ 1347788 h 2729865"/>
                <a:gd name="connsiteX211" fmla="*/ 2418398 w 4117657"/>
                <a:gd name="connsiteY211" fmla="*/ 1362075 h 2729865"/>
                <a:gd name="connsiteX212" fmla="*/ 2394585 w 4117657"/>
                <a:gd name="connsiteY212" fmla="*/ 1449705 h 2729865"/>
                <a:gd name="connsiteX213" fmla="*/ 2817495 w 4117657"/>
                <a:gd name="connsiteY213" fmla="*/ 1105853 h 2729865"/>
                <a:gd name="connsiteX214" fmla="*/ 2855595 w 4117657"/>
                <a:gd name="connsiteY214" fmla="*/ 1116330 h 2729865"/>
                <a:gd name="connsiteX215" fmla="*/ 2862263 w 4117657"/>
                <a:gd name="connsiteY215" fmla="*/ 1117283 h 2729865"/>
                <a:gd name="connsiteX216" fmla="*/ 2869883 w 4117657"/>
                <a:gd name="connsiteY216" fmla="*/ 1089660 h 2729865"/>
                <a:gd name="connsiteX217" fmla="*/ 2869883 w 4117657"/>
                <a:gd name="connsiteY217" fmla="*/ 1046798 h 2729865"/>
                <a:gd name="connsiteX218" fmla="*/ 2862263 w 4117657"/>
                <a:gd name="connsiteY218" fmla="*/ 1018223 h 2729865"/>
                <a:gd name="connsiteX219" fmla="*/ 2826068 w 4117657"/>
                <a:gd name="connsiteY219" fmla="*/ 1027748 h 2729865"/>
                <a:gd name="connsiteX220" fmla="*/ 2802255 w 4117657"/>
                <a:gd name="connsiteY220" fmla="*/ 1042035 h 2729865"/>
                <a:gd name="connsiteX221" fmla="*/ 2775585 w 4117657"/>
                <a:gd name="connsiteY221" fmla="*/ 1068705 h 2729865"/>
                <a:gd name="connsiteX222" fmla="*/ 2809875 w 4117657"/>
                <a:gd name="connsiteY222" fmla="*/ 1102995 h 2729865"/>
                <a:gd name="connsiteX223" fmla="*/ 2817495 w 4117657"/>
                <a:gd name="connsiteY223" fmla="*/ 1105853 h 2729865"/>
                <a:gd name="connsiteX224" fmla="*/ 2814638 w 4117657"/>
                <a:gd name="connsiteY224" fmla="*/ 1042035 h 2729865"/>
                <a:gd name="connsiteX225" fmla="*/ 2818448 w 4117657"/>
                <a:gd name="connsiteY225" fmla="*/ 1039178 h 2729865"/>
                <a:gd name="connsiteX226" fmla="*/ 2855595 w 4117657"/>
                <a:gd name="connsiteY226" fmla="*/ 1028700 h 2729865"/>
                <a:gd name="connsiteX227" fmla="*/ 2866073 w 4117657"/>
                <a:gd name="connsiteY227" fmla="*/ 1065848 h 2729865"/>
                <a:gd name="connsiteX228" fmla="*/ 2866073 w 4117657"/>
                <a:gd name="connsiteY228" fmla="*/ 1069658 h 2729865"/>
                <a:gd name="connsiteX229" fmla="*/ 2856548 w 4117657"/>
                <a:gd name="connsiteY229" fmla="*/ 1105853 h 2729865"/>
                <a:gd name="connsiteX230" fmla="*/ 2819400 w 4117657"/>
                <a:gd name="connsiteY230" fmla="*/ 1096328 h 2729865"/>
                <a:gd name="connsiteX231" fmla="*/ 2815590 w 4117657"/>
                <a:gd name="connsiteY231" fmla="*/ 1093470 h 2729865"/>
                <a:gd name="connsiteX232" fmla="*/ 2788920 w 4117657"/>
                <a:gd name="connsiteY232" fmla="*/ 1066800 h 2729865"/>
                <a:gd name="connsiteX233" fmla="*/ 2814638 w 4117657"/>
                <a:gd name="connsiteY233" fmla="*/ 1042035 h 2729865"/>
                <a:gd name="connsiteX234" fmla="*/ 2793683 w 4117657"/>
                <a:gd name="connsiteY234" fmla="*/ 1152525 h 2729865"/>
                <a:gd name="connsiteX235" fmla="*/ 2888933 w 4117657"/>
                <a:gd name="connsiteY235" fmla="*/ 1178243 h 2729865"/>
                <a:gd name="connsiteX236" fmla="*/ 2897505 w 4117657"/>
                <a:gd name="connsiteY236" fmla="*/ 1180148 h 2729865"/>
                <a:gd name="connsiteX237" fmla="*/ 2899410 w 4117657"/>
                <a:gd name="connsiteY237" fmla="*/ 1176338 h 2729865"/>
                <a:gd name="connsiteX238" fmla="*/ 2926080 w 4117657"/>
                <a:gd name="connsiteY238" fmla="*/ 1075373 h 2729865"/>
                <a:gd name="connsiteX239" fmla="*/ 2926080 w 4117657"/>
                <a:gd name="connsiteY239" fmla="*/ 1062990 h 2729865"/>
                <a:gd name="connsiteX240" fmla="*/ 2914650 w 4117657"/>
                <a:gd name="connsiteY240" fmla="*/ 1018223 h 2729865"/>
                <a:gd name="connsiteX241" fmla="*/ 2898458 w 4117657"/>
                <a:gd name="connsiteY241" fmla="*/ 957263 h 2729865"/>
                <a:gd name="connsiteX242" fmla="*/ 2887028 w 4117657"/>
                <a:gd name="connsiteY242" fmla="*/ 960120 h 2729865"/>
                <a:gd name="connsiteX243" fmla="*/ 2794635 w 4117657"/>
                <a:gd name="connsiteY243" fmla="*/ 984885 h 2729865"/>
                <a:gd name="connsiteX244" fmla="*/ 2780348 w 4117657"/>
                <a:gd name="connsiteY244" fmla="*/ 992505 h 2729865"/>
                <a:gd name="connsiteX245" fmla="*/ 2710815 w 4117657"/>
                <a:gd name="connsiteY245" fmla="*/ 1062038 h 2729865"/>
                <a:gd name="connsiteX246" fmla="*/ 2705100 w 4117657"/>
                <a:gd name="connsiteY246" fmla="*/ 1067753 h 2729865"/>
                <a:gd name="connsiteX247" fmla="*/ 2711768 w 4117657"/>
                <a:gd name="connsiteY247" fmla="*/ 1075373 h 2729865"/>
                <a:gd name="connsiteX248" fmla="*/ 2780348 w 4117657"/>
                <a:gd name="connsiteY248" fmla="*/ 1143953 h 2729865"/>
                <a:gd name="connsiteX249" fmla="*/ 2793683 w 4117657"/>
                <a:gd name="connsiteY249" fmla="*/ 1152525 h 2729865"/>
                <a:gd name="connsiteX250" fmla="*/ 2717483 w 4117657"/>
                <a:gd name="connsiteY250" fmla="*/ 1068705 h 2729865"/>
                <a:gd name="connsiteX251" fmla="*/ 2721293 w 4117657"/>
                <a:gd name="connsiteY251" fmla="*/ 1063943 h 2729865"/>
                <a:gd name="connsiteX252" fmla="*/ 2786063 w 4117657"/>
                <a:gd name="connsiteY252" fmla="*/ 1000125 h 2729865"/>
                <a:gd name="connsiteX253" fmla="*/ 2795588 w 4117657"/>
                <a:gd name="connsiteY253" fmla="*/ 994410 h 2729865"/>
                <a:gd name="connsiteX254" fmla="*/ 2887028 w 4117657"/>
                <a:gd name="connsiteY254" fmla="*/ 969645 h 2729865"/>
                <a:gd name="connsiteX255" fmla="*/ 2891790 w 4117657"/>
                <a:gd name="connsiteY255" fmla="*/ 969645 h 2729865"/>
                <a:gd name="connsiteX256" fmla="*/ 2894648 w 4117657"/>
                <a:gd name="connsiteY256" fmla="*/ 978218 h 2729865"/>
                <a:gd name="connsiteX257" fmla="*/ 2917508 w 4117657"/>
                <a:gd name="connsiteY257" fmla="*/ 1062038 h 2729865"/>
                <a:gd name="connsiteX258" fmla="*/ 2918460 w 4117657"/>
                <a:gd name="connsiteY258" fmla="*/ 1074420 h 2729865"/>
                <a:gd name="connsiteX259" fmla="*/ 2893695 w 4117657"/>
                <a:gd name="connsiteY259" fmla="*/ 1165860 h 2729865"/>
                <a:gd name="connsiteX260" fmla="*/ 2891790 w 4117657"/>
                <a:gd name="connsiteY260" fmla="*/ 1169670 h 2729865"/>
                <a:gd name="connsiteX261" fmla="*/ 2869883 w 4117657"/>
                <a:gd name="connsiteY261" fmla="*/ 1163955 h 2729865"/>
                <a:gd name="connsiteX262" fmla="*/ 2798445 w 4117657"/>
                <a:gd name="connsiteY262" fmla="*/ 1144905 h 2729865"/>
                <a:gd name="connsiteX263" fmla="*/ 2787968 w 4117657"/>
                <a:gd name="connsiteY263" fmla="*/ 1139190 h 2729865"/>
                <a:gd name="connsiteX264" fmla="*/ 2721293 w 4117657"/>
                <a:gd name="connsiteY264" fmla="*/ 1072515 h 2729865"/>
                <a:gd name="connsiteX265" fmla="*/ 2717483 w 4117657"/>
                <a:gd name="connsiteY265" fmla="*/ 1068705 h 2729865"/>
                <a:gd name="connsiteX266" fmla="*/ 3469958 w 4117657"/>
                <a:gd name="connsiteY266" fmla="*/ 1694498 h 2729865"/>
                <a:gd name="connsiteX267" fmla="*/ 3491865 w 4117657"/>
                <a:gd name="connsiteY267" fmla="*/ 1688783 h 2729865"/>
                <a:gd name="connsiteX268" fmla="*/ 3540443 w 4117657"/>
                <a:gd name="connsiteY268" fmla="*/ 1661160 h 2729865"/>
                <a:gd name="connsiteX269" fmla="*/ 3556635 w 4117657"/>
                <a:gd name="connsiteY269" fmla="*/ 1644968 h 2729865"/>
                <a:gd name="connsiteX270" fmla="*/ 3523298 w 4117657"/>
                <a:gd name="connsiteY270" fmla="*/ 1612583 h 2729865"/>
                <a:gd name="connsiteX271" fmla="*/ 3516630 w 4117657"/>
                <a:gd name="connsiteY271" fmla="*/ 1608773 h 2729865"/>
                <a:gd name="connsiteX272" fmla="*/ 3469958 w 4117657"/>
                <a:gd name="connsiteY272" fmla="*/ 1596390 h 2729865"/>
                <a:gd name="connsiteX273" fmla="*/ 3462338 w 4117657"/>
                <a:gd name="connsiteY273" fmla="*/ 1624965 h 2729865"/>
                <a:gd name="connsiteX274" fmla="*/ 3462338 w 4117657"/>
                <a:gd name="connsiteY274" fmla="*/ 1668780 h 2729865"/>
                <a:gd name="connsiteX275" fmla="*/ 3469958 w 4117657"/>
                <a:gd name="connsiteY275" fmla="*/ 1694498 h 2729865"/>
                <a:gd name="connsiteX276" fmla="*/ 3466148 w 4117657"/>
                <a:gd name="connsiteY276" fmla="*/ 1643063 h 2729865"/>
                <a:gd name="connsiteX277" fmla="*/ 3476625 w 4117657"/>
                <a:gd name="connsiteY277" fmla="*/ 1605915 h 2729865"/>
                <a:gd name="connsiteX278" fmla="*/ 3513773 w 4117657"/>
                <a:gd name="connsiteY278" fmla="*/ 1616393 h 2729865"/>
                <a:gd name="connsiteX279" fmla="*/ 3518535 w 4117657"/>
                <a:gd name="connsiteY279" fmla="*/ 1619250 h 2729865"/>
                <a:gd name="connsiteX280" fmla="*/ 3544253 w 4117657"/>
                <a:gd name="connsiteY280" fmla="*/ 1644015 h 2729865"/>
                <a:gd name="connsiteX281" fmla="*/ 3517583 w 4117657"/>
                <a:gd name="connsiteY281" fmla="*/ 1670685 h 2729865"/>
                <a:gd name="connsiteX282" fmla="*/ 3513773 w 4117657"/>
                <a:gd name="connsiteY282" fmla="*/ 1673543 h 2729865"/>
                <a:gd name="connsiteX283" fmla="*/ 3476625 w 4117657"/>
                <a:gd name="connsiteY283" fmla="*/ 1683068 h 2729865"/>
                <a:gd name="connsiteX284" fmla="*/ 3466148 w 4117657"/>
                <a:gd name="connsiteY284" fmla="*/ 1644968 h 2729865"/>
                <a:gd name="connsiteX285" fmla="*/ 3466148 w 4117657"/>
                <a:gd name="connsiteY285" fmla="*/ 1643063 h 2729865"/>
                <a:gd name="connsiteX286" fmla="*/ 3469958 w 4117657"/>
                <a:gd name="connsiteY286" fmla="*/ 1118235 h 2729865"/>
                <a:gd name="connsiteX287" fmla="*/ 3517583 w 4117657"/>
                <a:gd name="connsiteY287" fmla="*/ 1105853 h 2729865"/>
                <a:gd name="connsiteX288" fmla="*/ 3521393 w 4117657"/>
                <a:gd name="connsiteY288" fmla="*/ 1103948 h 2729865"/>
                <a:gd name="connsiteX289" fmla="*/ 3556635 w 4117657"/>
                <a:gd name="connsiteY289" fmla="*/ 1068705 h 2729865"/>
                <a:gd name="connsiteX290" fmla="*/ 3543300 w 4117657"/>
                <a:gd name="connsiteY290" fmla="*/ 1056323 h 2729865"/>
                <a:gd name="connsiteX291" fmla="*/ 3519488 w 4117657"/>
                <a:gd name="connsiteY291" fmla="*/ 1033463 h 2729865"/>
                <a:gd name="connsiteX292" fmla="*/ 3488055 w 4117657"/>
                <a:gd name="connsiteY292" fmla="*/ 1023938 h 2729865"/>
                <a:gd name="connsiteX293" fmla="*/ 3469958 w 4117657"/>
                <a:gd name="connsiteY293" fmla="*/ 1019175 h 2729865"/>
                <a:gd name="connsiteX294" fmla="*/ 3457575 w 4117657"/>
                <a:gd name="connsiteY294" fmla="*/ 1066800 h 2729865"/>
                <a:gd name="connsiteX295" fmla="*/ 3457575 w 4117657"/>
                <a:gd name="connsiteY295" fmla="*/ 1071563 h 2729865"/>
                <a:gd name="connsiteX296" fmla="*/ 3469958 w 4117657"/>
                <a:gd name="connsiteY296" fmla="*/ 1118235 h 2729865"/>
                <a:gd name="connsiteX297" fmla="*/ 3467100 w 4117657"/>
                <a:gd name="connsiteY297" fmla="*/ 1065848 h 2729865"/>
                <a:gd name="connsiteX298" fmla="*/ 3476625 w 4117657"/>
                <a:gd name="connsiteY298" fmla="*/ 1029653 h 2729865"/>
                <a:gd name="connsiteX299" fmla="*/ 3515678 w 4117657"/>
                <a:gd name="connsiteY299" fmla="*/ 1040130 h 2729865"/>
                <a:gd name="connsiteX300" fmla="*/ 3519488 w 4117657"/>
                <a:gd name="connsiteY300" fmla="*/ 1042988 h 2729865"/>
                <a:gd name="connsiteX301" fmla="*/ 3545205 w 4117657"/>
                <a:gd name="connsiteY301" fmla="*/ 1067753 h 2729865"/>
                <a:gd name="connsiteX302" fmla="*/ 3518535 w 4117657"/>
                <a:gd name="connsiteY302" fmla="*/ 1093470 h 2729865"/>
                <a:gd name="connsiteX303" fmla="*/ 3515678 w 4117657"/>
                <a:gd name="connsiteY303" fmla="*/ 1095375 h 2729865"/>
                <a:gd name="connsiteX304" fmla="*/ 3477578 w 4117657"/>
                <a:gd name="connsiteY304" fmla="*/ 1105853 h 2729865"/>
                <a:gd name="connsiteX305" fmla="*/ 3468053 w 4117657"/>
                <a:gd name="connsiteY305" fmla="*/ 1068705 h 2729865"/>
                <a:gd name="connsiteX306" fmla="*/ 3467100 w 4117657"/>
                <a:gd name="connsiteY306" fmla="*/ 1065848 h 2729865"/>
                <a:gd name="connsiteX307" fmla="*/ 2370773 w 4117657"/>
                <a:gd name="connsiteY307" fmla="*/ 1336358 h 2729865"/>
                <a:gd name="connsiteX308" fmla="*/ 2370773 w 4117657"/>
                <a:gd name="connsiteY308" fmla="*/ 1336358 h 2729865"/>
                <a:gd name="connsiteX309" fmla="*/ 2364105 w 4117657"/>
                <a:gd name="connsiteY309" fmla="*/ 1311593 h 2729865"/>
                <a:gd name="connsiteX310" fmla="*/ 2362200 w 4117657"/>
                <a:gd name="connsiteY310" fmla="*/ 1305878 h 2729865"/>
                <a:gd name="connsiteX311" fmla="*/ 2314575 w 4117657"/>
                <a:gd name="connsiteY311" fmla="*/ 1318260 h 2729865"/>
                <a:gd name="connsiteX312" fmla="*/ 2310765 w 4117657"/>
                <a:gd name="connsiteY312" fmla="*/ 1320165 h 2729865"/>
                <a:gd name="connsiteX313" fmla="*/ 2309813 w 4117657"/>
                <a:gd name="connsiteY313" fmla="*/ 1321118 h 2729865"/>
                <a:gd name="connsiteX314" fmla="*/ 2309813 w 4117657"/>
                <a:gd name="connsiteY314" fmla="*/ 1321118 h 2729865"/>
                <a:gd name="connsiteX315" fmla="*/ 2292668 w 4117657"/>
                <a:gd name="connsiteY315" fmla="*/ 1338263 h 2729865"/>
                <a:gd name="connsiteX316" fmla="*/ 2292668 w 4117657"/>
                <a:gd name="connsiteY316" fmla="*/ 1338263 h 2729865"/>
                <a:gd name="connsiteX317" fmla="*/ 2292668 w 4117657"/>
                <a:gd name="connsiteY317" fmla="*/ 1338263 h 2729865"/>
                <a:gd name="connsiteX318" fmla="*/ 2275523 w 4117657"/>
                <a:gd name="connsiteY318" fmla="*/ 1355408 h 2729865"/>
                <a:gd name="connsiteX319" fmla="*/ 2275523 w 4117657"/>
                <a:gd name="connsiteY319" fmla="*/ 1355408 h 2729865"/>
                <a:gd name="connsiteX320" fmla="*/ 2275523 w 4117657"/>
                <a:gd name="connsiteY320" fmla="*/ 1355408 h 2729865"/>
                <a:gd name="connsiteX321" fmla="*/ 2287905 w 4117657"/>
                <a:gd name="connsiteY321" fmla="*/ 1367790 h 2729865"/>
                <a:gd name="connsiteX322" fmla="*/ 2291715 w 4117657"/>
                <a:gd name="connsiteY322" fmla="*/ 1371600 h 2729865"/>
                <a:gd name="connsiteX323" fmla="*/ 2307908 w 4117657"/>
                <a:gd name="connsiteY323" fmla="*/ 1386840 h 2729865"/>
                <a:gd name="connsiteX324" fmla="*/ 2312670 w 4117657"/>
                <a:gd name="connsiteY324" fmla="*/ 1391603 h 2729865"/>
                <a:gd name="connsiteX325" fmla="*/ 2319338 w 4117657"/>
                <a:gd name="connsiteY325" fmla="*/ 1394460 h 2729865"/>
                <a:gd name="connsiteX326" fmla="*/ 2322195 w 4117657"/>
                <a:gd name="connsiteY326" fmla="*/ 1395413 h 2729865"/>
                <a:gd name="connsiteX327" fmla="*/ 2342198 w 4117657"/>
                <a:gd name="connsiteY327" fmla="*/ 1401128 h 2729865"/>
                <a:gd name="connsiteX328" fmla="*/ 2346960 w 4117657"/>
                <a:gd name="connsiteY328" fmla="*/ 1402080 h 2729865"/>
                <a:gd name="connsiteX329" fmla="*/ 2357438 w 4117657"/>
                <a:gd name="connsiteY329" fmla="*/ 1404938 h 2729865"/>
                <a:gd name="connsiteX330" fmla="*/ 2359343 w 4117657"/>
                <a:gd name="connsiteY330" fmla="*/ 1404938 h 2729865"/>
                <a:gd name="connsiteX331" fmla="*/ 2363153 w 4117657"/>
                <a:gd name="connsiteY331" fmla="*/ 1405890 h 2729865"/>
                <a:gd name="connsiteX332" fmla="*/ 2364105 w 4117657"/>
                <a:gd name="connsiteY332" fmla="*/ 1403985 h 2729865"/>
                <a:gd name="connsiteX333" fmla="*/ 2366963 w 4117657"/>
                <a:gd name="connsiteY333" fmla="*/ 1393508 h 2729865"/>
                <a:gd name="connsiteX334" fmla="*/ 2371725 w 4117657"/>
                <a:gd name="connsiteY334" fmla="*/ 1378268 h 2729865"/>
                <a:gd name="connsiteX335" fmla="*/ 2371725 w 4117657"/>
                <a:gd name="connsiteY335" fmla="*/ 1376363 h 2729865"/>
                <a:gd name="connsiteX336" fmla="*/ 2373630 w 4117657"/>
                <a:gd name="connsiteY336" fmla="*/ 1370648 h 2729865"/>
                <a:gd name="connsiteX337" fmla="*/ 2373630 w 4117657"/>
                <a:gd name="connsiteY337" fmla="*/ 1341120 h 2729865"/>
                <a:gd name="connsiteX338" fmla="*/ 2370773 w 4117657"/>
                <a:gd name="connsiteY338" fmla="*/ 1336358 h 2729865"/>
                <a:gd name="connsiteX339" fmla="*/ 2366010 w 4117657"/>
                <a:gd name="connsiteY339" fmla="*/ 1358265 h 2729865"/>
                <a:gd name="connsiteX340" fmla="*/ 2356485 w 4117657"/>
                <a:gd name="connsiteY340" fmla="*/ 1395413 h 2729865"/>
                <a:gd name="connsiteX341" fmla="*/ 2341245 w 4117657"/>
                <a:gd name="connsiteY341" fmla="*/ 1391603 h 2729865"/>
                <a:gd name="connsiteX342" fmla="*/ 2323148 w 4117657"/>
                <a:gd name="connsiteY342" fmla="*/ 1385888 h 2729865"/>
                <a:gd name="connsiteX343" fmla="*/ 2312670 w 4117657"/>
                <a:gd name="connsiteY343" fmla="*/ 1379220 h 2729865"/>
                <a:gd name="connsiteX344" fmla="*/ 2312670 w 4117657"/>
                <a:gd name="connsiteY344" fmla="*/ 1379220 h 2729865"/>
                <a:gd name="connsiteX345" fmla="*/ 2302193 w 4117657"/>
                <a:gd name="connsiteY345" fmla="*/ 1368743 h 2729865"/>
                <a:gd name="connsiteX346" fmla="*/ 2289810 w 4117657"/>
                <a:gd name="connsiteY346" fmla="*/ 1356360 h 2729865"/>
                <a:gd name="connsiteX347" fmla="*/ 2317433 w 4117657"/>
                <a:gd name="connsiteY347" fmla="*/ 1328738 h 2729865"/>
                <a:gd name="connsiteX348" fmla="*/ 2320290 w 4117657"/>
                <a:gd name="connsiteY348" fmla="*/ 1326833 h 2729865"/>
                <a:gd name="connsiteX349" fmla="*/ 2358390 w 4117657"/>
                <a:gd name="connsiteY349" fmla="*/ 1316355 h 2729865"/>
                <a:gd name="connsiteX350" fmla="*/ 2368868 w 4117657"/>
                <a:gd name="connsiteY350" fmla="*/ 1354455 h 2729865"/>
                <a:gd name="connsiteX351" fmla="*/ 2366010 w 4117657"/>
                <a:gd name="connsiteY351" fmla="*/ 1358265 h 2729865"/>
                <a:gd name="connsiteX352" fmla="*/ 1933575 w 4117657"/>
                <a:gd name="connsiteY352" fmla="*/ 1462088 h 2729865"/>
                <a:gd name="connsiteX353" fmla="*/ 1935480 w 4117657"/>
                <a:gd name="connsiteY353" fmla="*/ 1468755 h 2729865"/>
                <a:gd name="connsiteX354" fmla="*/ 1935480 w 4117657"/>
                <a:gd name="connsiteY354" fmla="*/ 1468755 h 2729865"/>
                <a:gd name="connsiteX355" fmla="*/ 1935480 w 4117657"/>
                <a:gd name="connsiteY355" fmla="*/ 1469708 h 2729865"/>
                <a:gd name="connsiteX356" fmla="*/ 1950720 w 4117657"/>
                <a:gd name="connsiteY356" fmla="*/ 1465898 h 2729865"/>
                <a:gd name="connsiteX357" fmla="*/ 2041208 w 4117657"/>
                <a:gd name="connsiteY357" fmla="*/ 1441133 h 2729865"/>
                <a:gd name="connsiteX358" fmla="*/ 2045018 w 4117657"/>
                <a:gd name="connsiteY358" fmla="*/ 1440180 h 2729865"/>
                <a:gd name="connsiteX359" fmla="*/ 2045018 w 4117657"/>
                <a:gd name="connsiteY359" fmla="*/ 1440180 h 2729865"/>
                <a:gd name="connsiteX360" fmla="*/ 2052638 w 4117657"/>
                <a:gd name="connsiteY360" fmla="*/ 1434465 h 2729865"/>
                <a:gd name="connsiteX361" fmla="*/ 2124075 w 4117657"/>
                <a:gd name="connsiteY361" fmla="*/ 1363028 h 2729865"/>
                <a:gd name="connsiteX362" fmla="*/ 2125980 w 4117657"/>
                <a:gd name="connsiteY362" fmla="*/ 1361123 h 2729865"/>
                <a:gd name="connsiteX363" fmla="*/ 2129790 w 4117657"/>
                <a:gd name="connsiteY363" fmla="*/ 1357313 h 2729865"/>
                <a:gd name="connsiteX364" fmla="*/ 2129790 w 4117657"/>
                <a:gd name="connsiteY364" fmla="*/ 1357313 h 2729865"/>
                <a:gd name="connsiteX365" fmla="*/ 2129790 w 4117657"/>
                <a:gd name="connsiteY365" fmla="*/ 1357313 h 2729865"/>
                <a:gd name="connsiteX366" fmla="*/ 2127885 w 4117657"/>
                <a:gd name="connsiteY366" fmla="*/ 1354455 h 2729865"/>
                <a:gd name="connsiteX367" fmla="*/ 2052638 w 4117657"/>
                <a:gd name="connsiteY367" fmla="*/ 1279208 h 2729865"/>
                <a:gd name="connsiteX368" fmla="*/ 2052638 w 4117657"/>
                <a:gd name="connsiteY368" fmla="*/ 1279208 h 2729865"/>
                <a:gd name="connsiteX369" fmla="*/ 2052638 w 4117657"/>
                <a:gd name="connsiteY369" fmla="*/ 1279208 h 2729865"/>
                <a:gd name="connsiteX370" fmla="*/ 2042160 w 4117657"/>
                <a:gd name="connsiteY370" fmla="*/ 1273493 h 2729865"/>
                <a:gd name="connsiteX371" fmla="*/ 1945005 w 4117657"/>
                <a:gd name="connsiteY371" fmla="*/ 1246823 h 2729865"/>
                <a:gd name="connsiteX372" fmla="*/ 1943100 w 4117657"/>
                <a:gd name="connsiteY372" fmla="*/ 1246823 h 2729865"/>
                <a:gd name="connsiteX373" fmla="*/ 1940243 w 4117657"/>
                <a:gd name="connsiteY373" fmla="*/ 1245870 h 2729865"/>
                <a:gd name="connsiteX374" fmla="*/ 1937385 w 4117657"/>
                <a:gd name="connsiteY374" fmla="*/ 1244918 h 2729865"/>
                <a:gd name="connsiteX375" fmla="*/ 1937385 w 4117657"/>
                <a:gd name="connsiteY375" fmla="*/ 1244918 h 2729865"/>
                <a:gd name="connsiteX376" fmla="*/ 1937385 w 4117657"/>
                <a:gd name="connsiteY376" fmla="*/ 1244918 h 2729865"/>
                <a:gd name="connsiteX377" fmla="*/ 1936433 w 4117657"/>
                <a:gd name="connsiteY377" fmla="*/ 1246823 h 2729865"/>
                <a:gd name="connsiteX378" fmla="*/ 1935480 w 4117657"/>
                <a:gd name="connsiteY378" fmla="*/ 1249680 h 2729865"/>
                <a:gd name="connsiteX379" fmla="*/ 1908810 w 4117657"/>
                <a:gd name="connsiteY379" fmla="*/ 1350645 h 2729865"/>
                <a:gd name="connsiteX380" fmla="*/ 1909763 w 4117657"/>
                <a:gd name="connsiteY380" fmla="*/ 1363980 h 2729865"/>
                <a:gd name="connsiteX381" fmla="*/ 1911668 w 4117657"/>
                <a:gd name="connsiteY381" fmla="*/ 1369695 h 2729865"/>
                <a:gd name="connsiteX382" fmla="*/ 1923098 w 4117657"/>
                <a:gd name="connsiteY382" fmla="*/ 1412558 h 2729865"/>
                <a:gd name="connsiteX383" fmla="*/ 1935480 w 4117657"/>
                <a:gd name="connsiteY383" fmla="*/ 1458278 h 2729865"/>
                <a:gd name="connsiteX384" fmla="*/ 1933575 w 4117657"/>
                <a:gd name="connsiteY384" fmla="*/ 1462088 h 2729865"/>
                <a:gd name="connsiteX385" fmla="*/ 1917383 w 4117657"/>
                <a:gd name="connsiteY385" fmla="*/ 1364933 h 2729865"/>
                <a:gd name="connsiteX386" fmla="*/ 1916430 w 4117657"/>
                <a:gd name="connsiteY386" fmla="*/ 1350645 h 2729865"/>
                <a:gd name="connsiteX387" fmla="*/ 1940243 w 4117657"/>
                <a:gd name="connsiteY387" fmla="*/ 1263015 h 2729865"/>
                <a:gd name="connsiteX388" fmla="*/ 1943100 w 4117657"/>
                <a:gd name="connsiteY388" fmla="*/ 1256348 h 2729865"/>
                <a:gd name="connsiteX389" fmla="*/ 1948815 w 4117657"/>
                <a:gd name="connsiteY389" fmla="*/ 1257300 h 2729865"/>
                <a:gd name="connsiteX390" fmla="*/ 1969770 w 4117657"/>
                <a:gd name="connsiteY390" fmla="*/ 1263015 h 2729865"/>
                <a:gd name="connsiteX391" fmla="*/ 1983105 w 4117657"/>
                <a:gd name="connsiteY391" fmla="*/ 1266825 h 2729865"/>
                <a:gd name="connsiteX392" fmla="*/ 2027873 w 4117657"/>
                <a:gd name="connsiteY392" fmla="*/ 1279208 h 2729865"/>
                <a:gd name="connsiteX393" fmla="*/ 2036445 w 4117657"/>
                <a:gd name="connsiteY393" fmla="*/ 1282065 h 2729865"/>
                <a:gd name="connsiteX394" fmla="*/ 2046923 w 4117657"/>
                <a:gd name="connsiteY394" fmla="*/ 1287780 h 2729865"/>
                <a:gd name="connsiteX395" fmla="*/ 2114550 w 4117657"/>
                <a:gd name="connsiteY395" fmla="*/ 1354455 h 2729865"/>
                <a:gd name="connsiteX396" fmla="*/ 2116455 w 4117657"/>
                <a:gd name="connsiteY396" fmla="*/ 1357313 h 2729865"/>
                <a:gd name="connsiteX397" fmla="*/ 2111693 w 4117657"/>
                <a:gd name="connsiteY397" fmla="*/ 1363028 h 2729865"/>
                <a:gd name="connsiteX398" fmla="*/ 2047875 w 4117657"/>
                <a:gd name="connsiteY398" fmla="*/ 1426845 h 2729865"/>
                <a:gd name="connsiteX399" fmla="*/ 2045970 w 4117657"/>
                <a:gd name="connsiteY399" fmla="*/ 1427798 h 2729865"/>
                <a:gd name="connsiteX400" fmla="*/ 2045018 w 4117657"/>
                <a:gd name="connsiteY400" fmla="*/ 1428750 h 2729865"/>
                <a:gd name="connsiteX401" fmla="*/ 2041208 w 4117657"/>
                <a:gd name="connsiteY401" fmla="*/ 1430655 h 2729865"/>
                <a:gd name="connsiteX402" fmla="*/ 2038350 w 4117657"/>
                <a:gd name="connsiteY402" fmla="*/ 1431608 h 2729865"/>
                <a:gd name="connsiteX403" fmla="*/ 2038350 w 4117657"/>
                <a:gd name="connsiteY403" fmla="*/ 1431608 h 2729865"/>
                <a:gd name="connsiteX404" fmla="*/ 1953578 w 4117657"/>
                <a:gd name="connsiteY404" fmla="*/ 1454468 h 2729865"/>
                <a:gd name="connsiteX405" fmla="*/ 1948815 w 4117657"/>
                <a:gd name="connsiteY405" fmla="*/ 1455420 h 2729865"/>
                <a:gd name="connsiteX406" fmla="*/ 1944053 w 4117657"/>
                <a:gd name="connsiteY406" fmla="*/ 1456373 h 2729865"/>
                <a:gd name="connsiteX407" fmla="*/ 1942148 w 4117657"/>
                <a:gd name="connsiteY407" fmla="*/ 1456373 h 2729865"/>
                <a:gd name="connsiteX408" fmla="*/ 1939290 w 4117657"/>
                <a:gd name="connsiteY408" fmla="*/ 1447800 h 2729865"/>
                <a:gd name="connsiteX409" fmla="*/ 1917383 w 4117657"/>
                <a:gd name="connsiteY409" fmla="*/ 1364933 h 2729865"/>
                <a:gd name="connsiteX410" fmla="*/ 1959293 w 4117657"/>
                <a:gd name="connsiteY410" fmla="*/ 1362075 h 2729865"/>
                <a:gd name="connsiteX411" fmla="*/ 1969770 w 4117657"/>
                <a:gd name="connsiteY411" fmla="*/ 1400175 h 2729865"/>
                <a:gd name="connsiteX412" fmla="*/ 1969770 w 4117657"/>
                <a:gd name="connsiteY412" fmla="*/ 1401128 h 2729865"/>
                <a:gd name="connsiteX413" fmla="*/ 1971675 w 4117657"/>
                <a:gd name="connsiteY413" fmla="*/ 1406843 h 2729865"/>
                <a:gd name="connsiteX414" fmla="*/ 1972628 w 4117657"/>
                <a:gd name="connsiteY414" fmla="*/ 1406843 h 2729865"/>
                <a:gd name="connsiteX415" fmla="*/ 1972628 w 4117657"/>
                <a:gd name="connsiteY415" fmla="*/ 1406843 h 2729865"/>
                <a:gd name="connsiteX416" fmla="*/ 1988820 w 4117657"/>
                <a:gd name="connsiteY416" fmla="*/ 1402080 h 2729865"/>
                <a:gd name="connsiteX417" fmla="*/ 2016443 w 4117657"/>
                <a:gd name="connsiteY417" fmla="*/ 1394460 h 2729865"/>
                <a:gd name="connsiteX418" fmla="*/ 2019300 w 4117657"/>
                <a:gd name="connsiteY418" fmla="*/ 1393508 h 2729865"/>
                <a:gd name="connsiteX419" fmla="*/ 2023110 w 4117657"/>
                <a:gd name="connsiteY419" fmla="*/ 1391603 h 2729865"/>
                <a:gd name="connsiteX420" fmla="*/ 2025015 w 4117657"/>
                <a:gd name="connsiteY420" fmla="*/ 1389698 h 2729865"/>
                <a:gd name="connsiteX421" fmla="*/ 2045970 w 4117657"/>
                <a:gd name="connsiteY421" fmla="*/ 1368743 h 2729865"/>
                <a:gd name="connsiteX422" fmla="*/ 2047875 w 4117657"/>
                <a:gd name="connsiteY422" fmla="*/ 1366838 h 2729865"/>
                <a:gd name="connsiteX423" fmla="*/ 2058353 w 4117657"/>
                <a:gd name="connsiteY423" fmla="*/ 1356360 h 2729865"/>
                <a:gd name="connsiteX424" fmla="*/ 2058353 w 4117657"/>
                <a:gd name="connsiteY424" fmla="*/ 1356360 h 2729865"/>
                <a:gd name="connsiteX425" fmla="*/ 2058353 w 4117657"/>
                <a:gd name="connsiteY425" fmla="*/ 1356360 h 2729865"/>
                <a:gd name="connsiteX426" fmla="*/ 2049780 w 4117657"/>
                <a:gd name="connsiteY426" fmla="*/ 1349693 h 2729865"/>
                <a:gd name="connsiteX427" fmla="*/ 2045018 w 4117657"/>
                <a:gd name="connsiteY427" fmla="*/ 1344930 h 2729865"/>
                <a:gd name="connsiteX428" fmla="*/ 2042160 w 4117657"/>
                <a:gd name="connsiteY428" fmla="*/ 1342073 h 2729865"/>
                <a:gd name="connsiteX429" fmla="*/ 2028825 w 4117657"/>
                <a:gd name="connsiteY429" fmla="*/ 1328738 h 2729865"/>
                <a:gd name="connsiteX430" fmla="*/ 2024063 w 4117657"/>
                <a:gd name="connsiteY430" fmla="*/ 1323975 h 2729865"/>
                <a:gd name="connsiteX431" fmla="*/ 2019300 w 4117657"/>
                <a:gd name="connsiteY431" fmla="*/ 1321118 h 2729865"/>
                <a:gd name="connsiteX432" fmla="*/ 2013585 w 4117657"/>
                <a:gd name="connsiteY432" fmla="*/ 1319213 h 2729865"/>
                <a:gd name="connsiteX433" fmla="*/ 1993583 w 4117657"/>
                <a:gd name="connsiteY433" fmla="*/ 1313498 h 2729865"/>
                <a:gd name="connsiteX434" fmla="*/ 1990725 w 4117657"/>
                <a:gd name="connsiteY434" fmla="*/ 1312545 h 2729865"/>
                <a:gd name="connsiteX435" fmla="*/ 1972628 w 4117657"/>
                <a:gd name="connsiteY435" fmla="*/ 1307783 h 2729865"/>
                <a:gd name="connsiteX436" fmla="*/ 1972628 w 4117657"/>
                <a:gd name="connsiteY436" fmla="*/ 1307783 h 2729865"/>
                <a:gd name="connsiteX437" fmla="*/ 1971675 w 4117657"/>
                <a:gd name="connsiteY437" fmla="*/ 1307783 h 2729865"/>
                <a:gd name="connsiteX438" fmla="*/ 1970723 w 4117657"/>
                <a:gd name="connsiteY438" fmla="*/ 1311593 h 2729865"/>
                <a:gd name="connsiteX439" fmla="*/ 1970723 w 4117657"/>
                <a:gd name="connsiteY439" fmla="*/ 1311593 h 2729865"/>
                <a:gd name="connsiteX440" fmla="*/ 1962150 w 4117657"/>
                <a:gd name="connsiteY440" fmla="*/ 1342073 h 2729865"/>
                <a:gd name="connsiteX441" fmla="*/ 1958340 w 4117657"/>
                <a:gd name="connsiteY441" fmla="*/ 1355408 h 2729865"/>
                <a:gd name="connsiteX442" fmla="*/ 1958340 w 4117657"/>
                <a:gd name="connsiteY442" fmla="*/ 1359218 h 2729865"/>
                <a:gd name="connsiteX443" fmla="*/ 1959293 w 4117657"/>
                <a:gd name="connsiteY443" fmla="*/ 1362075 h 2729865"/>
                <a:gd name="connsiteX444" fmla="*/ 1959293 w 4117657"/>
                <a:gd name="connsiteY444" fmla="*/ 1362075 h 2729865"/>
                <a:gd name="connsiteX445" fmla="*/ 1967865 w 4117657"/>
                <a:gd name="connsiteY445" fmla="*/ 1353503 h 2729865"/>
                <a:gd name="connsiteX446" fmla="*/ 1977390 w 4117657"/>
                <a:gd name="connsiteY446" fmla="*/ 1317308 h 2729865"/>
                <a:gd name="connsiteX447" fmla="*/ 1991678 w 4117657"/>
                <a:gd name="connsiteY447" fmla="*/ 1321118 h 2729865"/>
                <a:gd name="connsiteX448" fmla="*/ 2009775 w 4117657"/>
                <a:gd name="connsiteY448" fmla="*/ 1325880 h 2729865"/>
                <a:gd name="connsiteX449" fmla="*/ 2023110 w 4117657"/>
                <a:gd name="connsiteY449" fmla="*/ 1333500 h 2729865"/>
                <a:gd name="connsiteX450" fmla="*/ 2045970 w 4117657"/>
                <a:gd name="connsiteY450" fmla="*/ 1356360 h 2729865"/>
                <a:gd name="connsiteX451" fmla="*/ 2020253 w 4117657"/>
                <a:gd name="connsiteY451" fmla="*/ 1382078 h 2729865"/>
                <a:gd name="connsiteX452" fmla="*/ 2019300 w 4117657"/>
                <a:gd name="connsiteY452" fmla="*/ 1383030 h 2729865"/>
                <a:gd name="connsiteX453" fmla="*/ 2015490 w 4117657"/>
                <a:gd name="connsiteY453" fmla="*/ 1385888 h 2729865"/>
                <a:gd name="connsiteX454" fmla="*/ 1977390 w 4117657"/>
                <a:gd name="connsiteY454" fmla="*/ 1396365 h 2729865"/>
                <a:gd name="connsiteX455" fmla="*/ 1966913 w 4117657"/>
                <a:gd name="connsiteY455" fmla="*/ 1358265 h 2729865"/>
                <a:gd name="connsiteX456" fmla="*/ 1967865 w 4117657"/>
                <a:gd name="connsiteY456" fmla="*/ 1353503 h 2729865"/>
                <a:gd name="connsiteX457" fmla="*/ 3364230 w 4117657"/>
                <a:gd name="connsiteY457" fmla="*/ 737235 h 2729865"/>
                <a:gd name="connsiteX458" fmla="*/ 3361373 w 4117657"/>
                <a:gd name="connsiteY458" fmla="*/ 730568 h 2729865"/>
                <a:gd name="connsiteX459" fmla="*/ 3316605 w 4117657"/>
                <a:gd name="connsiteY459" fmla="*/ 742950 h 2729865"/>
                <a:gd name="connsiteX460" fmla="*/ 3310890 w 4117657"/>
                <a:gd name="connsiteY460" fmla="*/ 745808 h 2729865"/>
                <a:gd name="connsiteX461" fmla="*/ 3275648 w 4117657"/>
                <a:gd name="connsiteY461" fmla="*/ 781050 h 2729865"/>
                <a:gd name="connsiteX462" fmla="*/ 3296603 w 4117657"/>
                <a:gd name="connsiteY462" fmla="*/ 802005 h 2729865"/>
                <a:gd name="connsiteX463" fmla="*/ 3333750 w 4117657"/>
                <a:gd name="connsiteY463" fmla="*/ 822960 h 2729865"/>
                <a:gd name="connsiteX464" fmla="*/ 3362325 w 4117657"/>
                <a:gd name="connsiteY464" fmla="*/ 830580 h 2729865"/>
                <a:gd name="connsiteX465" fmla="*/ 3364230 w 4117657"/>
                <a:gd name="connsiteY465" fmla="*/ 825818 h 2729865"/>
                <a:gd name="connsiteX466" fmla="*/ 3375660 w 4117657"/>
                <a:gd name="connsiteY466" fmla="*/ 781050 h 2729865"/>
                <a:gd name="connsiteX467" fmla="*/ 3365183 w 4117657"/>
                <a:gd name="connsiteY467" fmla="*/ 740093 h 2729865"/>
                <a:gd name="connsiteX468" fmla="*/ 3364230 w 4117657"/>
                <a:gd name="connsiteY468" fmla="*/ 737235 h 2729865"/>
                <a:gd name="connsiteX469" fmla="*/ 3362325 w 4117657"/>
                <a:gd name="connsiteY469" fmla="*/ 793433 h 2729865"/>
                <a:gd name="connsiteX470" fmla="*/ 3354705 w 4117657"/>
                <a:gd name="connsiteY470" fmla="*/ 820103 h 2729865"/>
                <a:gd name="connsiteX471" fmla="*/ 3316605 w 4117657"/>
                <a:gd name="connsiteY471" fmla="*/ 809625 h 2729865"/>
                <a:gd name="connsiteX472" fmla="*/ 3313748 w 4117657"/>
                <a:gd name="connsiteY472" fmla="*/ 807720 h 2729865"/>
                <a:gd name="connsiteX473" fmla="*/ 3286125 w 4117657"/>
                <a:gd name="connsiteY473" fmla="*/ 780098 h 2729865"/>
                <a:gd name="connsiteX474" fmla="*/ 3312795 w 4117657"/>
                <a:gd name="connsiteY474" fmla="*/ 753428 h 2729865"/>
                <a:gd name="connsiteX475" fmla="*/ 3317558 w 4117657"/>
                <a:gd name="connsiteY475" fmla="*/ 750570 h 2729865"/>
                <a:gd name="connsiteX476" fmla="*/ 3353753 w 4117657"/>
                <a:gd name="connsiteY476" fmla="*/ 741045 h 2729865"/>
                <a:gd name="connsiteX477" fmla="*/ 3361373 w 4117657"/>
                <a:gd name="connsiteY477" fmla="*/ 767715 h 2729865"/>
                <a:gd name="connsiteX478" fmla="*/ 3362325 w 4117657"/>
                <a:gd name="connsiteY478" fmla="*/ 793433 h 2729865"/>
                <a:gd name="connsiteX479" fmla="*/ 2067878 w 4117657"/>
                <a:gd name="connsiteY479" fmla="*/ 1693545 h 2729865"/>
                <a:gd name="connsiteX480" fmla="*/ 2067878 w 4117657"/>
                <a:gd name="connsiteY480" fmla="*/ 1694498 h 2729865"/>
                <a:gd name="connsiteX481" fmla="*/ 2065973 w 4117657"/>
                <a:gd name="connsiteY481" fmla="*/ 1702118 h 2729865"/>
                <a:gd name="connsiteX482" fmla="*/ 2065973 w 4117657"/>
                <a:gd name="connsiteY482" fmla="*/ 1702118 h 2729865"/>
                <a:gd name="connsiteX483" fmla="*/ 2065973 w 4117657"/>
                <a:gd name="connsiteY483" fmla="*/ 1702118 h 2729865"/>
                <a:gd name="connsiteX484" fmla="*/ 2066925 w 4117657"/>
                <a:gd name="connsiteY484" fmla="*/ 1702118 h 2729865"/>
                <a:gd name="connsiteX485" fmla="*/ 2103120 w 4117657"/>
                <a:gd name="connsiteY485" fmla="*/ 1711643 h 2729865"/>
                <a:gd name="connsiteX486" fmla="*/ 2141220 w 4117657"/>
                <a:gd name="connsiteY486" fmla="*/ 1733550 h 2729865"/>
                <a:gd name="connsiteX487" fmla="*/ 2167890 w 4117657"/>
                <a:gd name="connsiteY487" fmla="*/ 1760220 h 2729865"/>
                <a:gd name="connsiteX488" fmla="*/ 2167890 w 4117657"/>
                <a:gd name="connsiteY488" fmla="*/ 1760220 h 2729865"/>
                <a:gd name="connsiteX489" fmla="*/ 2172653 w 4117657"/>
                <a:gd name="connsiteY489" fmla="*/ 1755458 h 2729865"/>
                <a:gd name="connsiteX490" fmla="*/ 2175510 w 4117657"/>
                <a:gd name="connsiteY490" fmla="*/ 1752600 h 2729865"/>
                <a:gd name="connsiteX491" fmla="*/ 2197418 w 4117657"/>
                <a:gd name="connsiteY491" fmla="*/ 1730693 h 2729865"/>
                <a:gd name="connsiteX492" fmla="*/ 2206943 w 4117657"/>
                <a:gd name="connsiteY492" fmla="*/ 1722120 h 2729865"/>
                <a:gd name="connsiteX493" fmla="*/ 2218373 w 4117657"/>
                <a:gd name="connsiteY493" fmla="*/ 1715453 h 2729865"/>
                <a:gd name="connsiteX494" fmla="*/ 2249805 w 4117657"/>
                <a:gd name="connsiteY494" fmla="*/ 1706880 h 2729865"/>
                <a:gd name="connsiteX495" fmla="*/ 2261235 w 4117657"/>
                <a:gd name="connsiteY495" fmla="*/ 1704023 h 2729865"/>
                <a:gd name="connsiteX496" fmla="*/ 2265045 w 4117657"/>
                <a:gd name="connsiteY496" fmla="*/ 1703070 h 2729865"/>
                <a:gd name="connsiteX497" fmla="*/ 2270760 w 4117657"/>
                <a:gd name="connsiteY497" fmla="*/ 1701165 h 2729865"/>
                <a:gd name="connsiteX498" fmla="*/ 2270760 w 4117657"/>
                <a:gd name="connsiteY498" fmla="*/ 1701165 h 2729865"/>
                <a:gd name="connsiteX499" fmla="*/ 2270760 w 4117657"/>
                <a:gd name="connsiteY499" fmla="*/ 1701165 h 2729865"/>
                <a:gd name="connsiteX500" fmla="*/ 2269808 w 4117657"/>
                <a:gd name="connsiteY500" fmla="*/ 1696403 h 2729865"/>
                <a:gd name="connsiteX501" fmla="*/ 2264093 w 4117657"/>
                <a:gd name="connsiteY501" fmla="*/ 1674495 h 2729865"/>
                <a:gd name="connsiteX502" fmla="*/ 2258378 w 4117657"/>
                <a:gd name="connsiteY502" fmla="*/ 1655445 h 2729865"/>
                <a:gd name="connsiteX503" fmla="*/ 2258378 w 4117657"/>
                <a:gd name="connsiteY503" fmla="*/ 1653540 h 2729865"/>
                <a:gd name="connsiteX504" fmla="*/ 2258378 w 4117657"/>
                <a:gd name="connsiteY504" fmla="*/ 1633538 h 2729865"/>
                <a:gd name="connsiteX505" fmla="*/ 2259330 w 4117657"/>
                <a:gd name="connsiteY505" fmla="*/ 1631633 h 2729865"/>
                <a:gd name="connsiteX506" fmla="*/ 2265045 w 4117657"/>
                <a:gd name="connsiteY506" fmla="*/ 1612583 h 2729865"/>
                <a:gd name="connsiteX507" fmla="*/ 2270760 w 4117657"/>
                <a:gd name="connsiteY507" fmla="*/ 1592580 h 2729865"/>
                <a:gd name="connsiteX508" fmla="*/ 2272665 w 4117657"/>
                <a:gd name="connsiteY508" fmla="*/ 1585913 h 2729865"/>
                <a:gd name="connsiteX509" fmla="*/ 2272665 w 4117657"/>
                <a:gd name="connsiteY509" fmla="*/ 1585913 h 2729865"/>
                <a:gd name="connsiteX510" fmla="*/ 2272665 w 4117657"/>
                <a:gd name="connsiteY510" fmla="*/ 1585913 h 2729865"/>
                <a:gd name="connsiteX511" fmla="*/ 2267903 w 4117657"/>
                <a:gd name="connsiteY511" fmla="*/ 1584008 h 2729865"/>
                <a:gd name="connsiteX512" fmla="*/ 2265045 w 4117657"/>
                <a:gd name="connsiteY512" fmla="*/ 1583055 h 2729865"/>
                <a:gd name="connsiteX513" fmla="*/ 2221230 w 4117657"/>
                <a:gd name="connsiteY513" fmla="*/ 1571625 h 2729865"/>
                <a:gd name="connsiteX514" fmla="*/ 2206943 w 4117657"/>
                <a:gd name="connsiteY514" fmla="*/ 1563053 h 2729865"/>
                <a:gd name="connsiteX515" fmla="*/ 2175510 w 4117657"/>
                <a:gd name="connsiteY515" fmla="*/ 1531620 h 2729865"/>
                <a:gd name="connsiteX516" fmla="*/ 2169795 w 4117657"/>
                <a:gd name="connsiteY516" fmla="*/ 1526858 h 2729865"/>
                <a:gd name="connsiteX517" fmla="*/ 2169795 w 4117657"/>
                <a:gd name="connsiteY517" fmla="*/ 1526858 h 2729865"/>
                <a:gd name="connsiteX518" fmla="*/ 2169795 w 4117657"/>
                <a:gd name="connsiteY518" fmla="*/ 1526858 h 2729865"/>
                <a:gd name="connsiteX519" fmla="*/ 2132648 w 4117657"/>
                <a:gd name="connsiteY519" fmla="*/ 1564005 h 2729865"/>
                <a:gd name="connsiteX520" fmla="*/ 2132648 w 4117657"/>
                <a:gd name="connsiteY520" fmla="*/ 1564005 h 2729865"/>
                <a:gd name="connsiteX521" fmla="*/ 2127885 w 4117657"/>
                <a:gd name="connsiteY521" fmla="*/ 1567815 h 2729865"/>
                <a:gd name="connsiteX522" fmla="*/ 2125028 w 4117657"/>
                <a:gd name="connsiteY522" fmla="*/ 1569720 h 2729865"/>
                <a:gd name="connsiteX523" fmla="*/ 2121218 w 4117657"/>
                <a:gd name="connsiteY523" fmla="*/ 1571625 h 2729865"/>
                <a:gd name="connsiteX524" fmla="*/ 2118360 w 4117657"/>
                <a:gd name="connsiteY524" fmla="*/ 1572578 h 2729865"/>
                <a:gd name="connsiteX525" fmla="*/ 2075498 w 4117657"/>
                <a:gd name="connsiteY525" fmla="*/ 1584008 h 2729865"/>
                <a:gd name="connsiteX526" fmla="*/ 2074545 w 4117657"/>
                <a:gd name="connsiteY526" fmla="*/ 1584008 h 2729865"/>
                <a:gd name="connsiteX527" fmla="*/ 2068830 w 4117657"/>
                <a:gd name="connsiteY527" fmla="*/ 1585913 h 2729865"/>
                <a:gd name="connsiteX528" fmla="*/ 2068830 w 4117657"/>
                <a:gd name="connsiteY528" fmla="*/ 1585913 h 2729865"/>
                <a:gd name="connsiteX529" fmla="*/ 2068830 w 4117657"/>
                <a:gd name="connsiteY529" fmla="*/ 1585913 h 2729865"/>
                <a:gd name="connsiteX530" fmla="*/ 2070735 w 4117657"/>
                <a:gd name="connsiteY530" fmla="*/ 1593533 h 2729865"/>
                <a:gd name="connsiteX531" fmla="*/ 2070735 w 4117657"/>
                <a:gd name="connsiteY531" fmla="*/ 1595438 h 2729865"/>
                <a:gd name="connsiteX532" fmla="*/ 2073593 w 4117657"/>
                <a:gd name="connsiteY532" fmla="*/ 1604963 h 2729865"/>
                <a:gd name="connsiteX533" fmla="*/ 2075498 w 4117657"/>
                <a:gd name="connsiteY533" fmla="*/ 1612583 h 2729865"/>
                <a:gd name="connsiteX534" fmla="*/ 2082165 w 4117657"/>
                <a:gd name="connsiteY534" fmla="*/ 1637348 h 2729865"/>
                <a:gd name="connsiteX535" fmla="*/ 2082165 w 4117657"/>
                <a:gd name="connsiteY535" fmla="*/ 1649730 h 2729865"/>
                <a:gd name="connsiteX536" fmla="*/ 2067878 w 4117657"/>
                <a:gd name="connsiteY536" fmla="*/ 1693545 h 2729865"/>
                <a:gd name="connsiteX537" fmla="*/ 2080260 w 4117657"/>
                <a:gd name="connsiteY537" fmla="*/ 1607820 h 2729865"/>
                <a:gd name="connsiteX538" fmla="*/ 2076450 w 4117657"/>
                <a:gd name="connsiteY538" fmla="*/ 1592580 h 2729865"/>
                <a:gd name="connsiteX539" fmla="*/ 2085023 w 4117657"/>
                <a:gd name="connsiteY539" fmla="*/ 1589723 h 2729865"/>
                <a:gd name="connsiteX540" fmla="*/ 2101215 w 4117657"/>
                <a:gd name="connsiteY540" fmla="*/ 1584960 h 2729865"/>
                <a:gd name="connsiteX541" fmla="*/ 2106930 w 4117657"/>
                <a:gd name="connsiteY541" fmla="*/ 1584008 h 2729865"/>
                <a:gd name="connsiteX542" fmla="*/ 2118360 w 4117657"/>
                <a:gd name="connsiteY542" fmla="*/ 1581150 h 2729865"/>
                <a:gd name="connsiteX543" fmla="*/ 2120265 w 4117657"/>
                <a:gd name="connsiteY543" fmla="*/ 1581150 h 2729865"/>
                <a:gd name="connsiteX544" fmla="*/ 2134553 w 4117657"/>
                <a:gd name="connsiteY544" fmla="*/ 1572578 h 2729865"/>
                <a:gd name="connsiteX545" fmla="*/ 2135505 w 4117657"/>
                <a:gd name="connsiteY545" fmla="*/ 1571625 h 2729865"/>
                <a:gd name="connsiteX546" fmla="*/ 2144078 w 4117657"/>
                <a:gd name="connsiteY546" fmla="*/ 1563053 h 2729865"/>
                <a:gd name="connsiteX547" fmla="*/ 2146935 w 4117657"/>
                <a:gd name="connsiteY547" fmla="*/ 1560195 h 2729865"/>
                <a:gd name="connsiteX548" fmla="*/ 2159318 w 4117657"/>
                <a:gd name="connsiteY548" fmla="*/ 1547813 h 2729865"/>
                <a:gd name="connsiteX549" fmla="*/ 2166938 w 4117657"/>
                <a:gd name="connsiteY549" fmla="*/ 1541145 h 2729865"/>
                <a:gd name="connsiteX550" fmla="*/ 2169795 w 4117657"/>
                <a:gd name="connsiteY550" fmla="*/ 1543050 h 2729865"/>
                <a:gd name="connsiteX551" fmla="*/ 2182178 w 4117657"/>
                <a:gd name="connsiteY551" fmla="*/ 1555433 h 2729865"/>
                <a:gd name="connsiteX552" fmla="*/ 2190750 w 4117657"/>
                <a:gd name="connsiteY552" fmla="*/ 1564958 h 2729865"/>
                <a:gd name="connsiteX553" fmla="*/ 2199323 w 4117657"/>
                <a:gd name="connsiteY553" fmla="*/ 1572578 h 2729865"/>
                <a:gd name="connsiteX554" fmla="*/ 2214563 w 4117657"/>
                <a:gd name="connsiteY554" fmla="*/ 1581150 h 2729865"/>
                <a:gd name="connsiteX555" fmla="*/ 2225040 w 4117657"/>
                <a:gd name="connsiteY555" fmla="*/ 1584008 h 2729865"/>
                <a:gd name="connsiteX556" fmla="*/ 2237423 w 4117657"/>
                <a:gd name="connsiteY556" fmla="*/ 1586865 h 2729865"/>
                <a:gd name="connsiteX557" fmla="*/ 2256473 w 4117657"/>
                <a:gd name="connsiteY557" fmla="*/ 1591628 h 2729865"/>
                <a:gd name="connsiteX558" fmla="*/ 2257425 w 4117657"/>
                <a:gd name="connsiteY558" fmla="*/ 1591628 h 2729865"/>
                <a:gd name="connsiteX559" fmla="*/ 2251710 w 4117657"/>
                <a:gd name="connsiteY559" fmla="*/ 1612583 h 2729865"/>
                <a:gd name="connsiteX560" fmla="*/ 2244090 w 4117657"/>
                <a:gd name="connsiteY560" fmla="*/ 1644015 h 2729865"/>
                <a:gd name="connsiteX561" fmla="*/ 2251710 w 4117657"/>
                <a:gd name="connsiteY561" fmla="*/ 1674495 h 2729865"/>
                <a:gd name="connsiteX562" fmla="*/ 2257425 w 4117657"/>
                <a:gd name="connsiteY562" fmla="*/ 1694498 h 2729865"/>
                <a:gd name="connsiteX563" fmla="*/ 2257425 w 4117657"/>
                <a:gd name="connsiteY563" fmla="*/ 1695450 h 2729865"/>
                <a:gd name="connsiteX564" fmla="*/ 2249805 w 4117657"/>
                <a:gd name="connsiteY564" fmla="*/ 1698308 h 2729865"/>
                <a:gd name="connsiteX565" fmla="*/ 2215515 w 4117657"/>
                <a:gd name="connsiteY565" fmla="*/ 1707833 h 2729865"/>
                <a:gd name="connsiteX566" fmla="*/ 2214563 w 4117657"/>
                <a:gd name="connsiteY566" fmla="*/ 1707833 h 2729865"/>
                <a:gd name="connsiteX567" fmla="*/ 2211705 w 4117657"/>
                <a:gd name="connsiteY567" fmla="*/ 1708785 h 2729865"/>
                <a:gd name="connsiteX568" fmla="*/ 2209800 w 4117657"/>
                <a:gd name="connsiteY568" fmla="*/ 1709738 h 2729865"/>
                <a:gd name="connsiteX569" fmla="*/ 2208848 w 4117657"/>
                <a:gd name="connsiteY569" fmla="*/ 1710690 h 2729865"/>
                <a:gd name="connsiteX570" fmla="*/ 2199323 w 4117657"/>
                <a:gd name="connsiteY570" fmla="*/ 1717358 h 2729865"/>
                <a:gd name="connsiteX571" fmla="*/ 2197418 w 4117657"/>
                <a:gd name="connsiteY571" fmla="*/ 1719263 h 2729865"/>
                <a:gd name="connsiteX572" fmla="*/ 2167890 w 4117657"/>
                <a:gd name="connsiteY572" fmla="*/ 1748790 h 2729865"/>
                <a:gd name="connsiteX573" fmla="*/ 2161223 w 4117657"/>
                <a:gd name="connsiteY573" fmla="*/ 1743075 h 2729865"/>
                <a:gd name="connsiteX574" fmla="*/ 2134553 w 4117657"/>
                <a:gd name="connsiteY574" fmla="*/ 1716405 h 2729865"/>
                <a:gd name="connsiteX575" fmla="*/ 2121218 w 4117657"/>
                <a:gd name="connsiteY575" fmla="*/ 1708785 h 2729865"/>
                <a:gd name="connsiteX576" fmla="*/ 2085975 w 4117657"/>
                <a:gd name="connsiteY576" fmla="*/ 1699260 h 2729865"/>
                <a:gd name="connsiteX577" fmla="*/ 2083118 w 4117657"/>
                <a:gd name="connsiteY577" fmla="*/ 1698308 h 2729865"/>
                <a:gd name="connsiteX578" fmla="*/ 2076450 w 4117657"/>
                <a:gd name="connsiteY578" fmla="*/ 1695450 h 2729865"/>
                <a:gd name="connsiteX579" fmla="*/ 2080260 w 4117657"/>
                <a:gd name="connsiteY579" fmla="*/ 1681163 h 2729865"/>
                <a:gd name="connsiteX580" fmla="*/ 2088833 w 4117657"/>
                <a:gd name="connsiteY580" fmla="*/ 1644015 h 2729865"/>
                <a:gd name="connsiteX581" fmla="*/ 2080260 w 4117657"/>
                <a:gd name="connsiteY581" fmla="*/ 1607820 h 2729865"/>
                <a:gd name="connsiteX582" fmla="*/ 1706880 w 4117657"/>
                <a:gd name="connsiteY582" fmla="*/ 1646873 h 2729865"/>
                <a:gd name="connsiteX583" fmla="*/ 1709738 w 4117657"/>
                <a:gd name="connsiteY583" fmla="*/ 1649730 h 2729865"/>
                <a:gd name="connsiteX584" fmla="*/ 1711643 w 4117657"/>
                <a:gd name="connsiteY584" fmla="*/ 1651635 h 2729865"/>
                <a:gd name="connsiteX585" fmla="*/ 1721168 w 4117657"/>
                <a:gd name="connsiteY585" fmla="*/ 1660208 h 2729865"/>
                <a:gd name="connsiteX586" fmla="*/ 1755458 w 4117657"/>
                <a:gd name="connsiteY586" fmla="*/ 1694498 h 2729865"/>
                <a:gd name="connsiteX587" fmla="*/ 1764983 w 4117657"/>
                <a:gd name="connsiteY587" fmla="*/ 1704023 h 2729865"/>
                <a:gd name="connsiteX588" fmla="*/ 1777365 w 4117657"/>
                <a:gd name="connsiteY588" fmla="*/ 1716405 h 2729865"/>
                <a:gd name="connsiteX589" fmla="*/ 1783080 w 4117657"/>
                <a:gd name="connsiteY589" fmla="*/ 1722120 h 2729865"/>
                <a:gd name="connsiteX590" fmla="*/ 1793558 w 4117657"/>
                <a:gd name="connsiteY590" fmla="*/ 1727835 h 2729865"/>
                <a:gd name="connsiteX591" fmla="*/ 1800225 w 4117657"/>
                <a:gd name="connsiteY591" fmla="*/ 1729740 h 2729865"/>
                <a:gd name="connsiteX592" fmla="*/ 1816418 w 4117657"/>
                <a:gd name="connsiteY592" fmla="*/ 1734503 h 2729865"/>
                <a:gd name="connsiteX593" fmla="*/ 1828800 w 4117657"/>
                <a:gd name="connsiteY593" fmla="*/ 1737360 h 2729865"/>
                <a:gd name="connsiteX594" fmla="*/ 1856423 w 4117657"/>
                <a:gd name="connsiteY594" fmla="*/ 1744980 h 2729865"/>
                <a:gd name="connsiteX595" fmla="*/ 1891665 w 4117657"/>
                <a:gd name="connsiteY595" fmla="*/ 1754505 h 2729865"/>
                <a:gd name="connsiteX596" fmla="*/ 1897380 w 4117657"/>
                <a:gd name="connsiteY596" fmla="*/ 1756410 h 2729865"/>
                <a:gd name="connsiteX597" fmla="*/ 1897380 w 4117657"/>
                <a:gd name="connsiteY597" fmla="*/ 1756410 h 2729865"/>
                <a:gd name="connsiteX598" fmla="*/ 1897380 w 4117657"/>
                <a:gd name="connsiteY598" fmla="*/ 1756410 h 2729865"/>
                <a:gd name="connsiteX599" fmla="*/ 1899285 w 4117657"/>
                <a:gd name="connsiteY599" fmla="*/ 1753553 h 2729865"/>
                <a:gd name="connsiteX600" fmla="*/ 1899285 w 4117657"/>
                <a:gd name="connsiteY600" fmla="*/ 1752600 h 2729865"/>
                <a:gd name="connsiteX601" fmla="*/ 1899285 w 4117657"/>
                <a:gd name="connsiteY601" fmla="*/ 1752600 h 2729865"/>
                <a:gd name="connsiteX602" fmla="*/ 1899285 w 4117657"/>
                <a:gd name="connsiteY602" fmla="*/ 1752600 h 2729865"/>
                <a:gd name="connsiteX603" fmla="*/ 1926908 w 4117657"/>
                <a:gd name="connsiteY603" fmla="*/ 1649730 h 2729865"/>
                <a:gd name="connsiteX604" fmla="*/ 1926908 w 4117657"/>
                <a:gd name="connsiteY604" fmla="*/ 1639253 h 2729865"/>
                <a:gd name="connsiteX605" fmla="*/ 1900238 w 4117657"/>
                <a:gd name="connsiteY605" fmla="*/ 1540193 h 2729865"/>
                <a:gd name="connsiteX606" fmla="*/ 1899285 w 4117657"/>
                <a:gd name="connsiteY606" fmla="*/ 1538288 h 2729865"/>
                <a:gd name="connsiteX607" fmla="*/ 1897380 w 4117657"/>
                <a:gd name="connsiteY607" fmla="*/ 1534478 h 2729865"/>
                <a:gd name="connsiteX608" fmla="*/ 1897380 w 4117657"/>
                <a:gd name="connsiteY608" fmla="*/ 1534478 h 2729865"/>
                <a:gd name="connsiteX609" fmla="*/ 1897380 w 4117657"/>
                <a:gd name="connsiteY609" fmla="*/ 1534478 h 2729865"/>
                <a:gd name="connsiteX610" fmla="*/ 1889760 w 4117657"/>
                <a:gd name="connsiteY610" fmla="*/ 1536383 h 2729865"/>
                <a:gd name="connsiteX611" fmla="*/ 1889760 w 4117657"/>
                <a:gd name="connsiteY611" fmla="*/ 1536383 h 2729865"/>
                <a:gd name="connsiteX612" fmla="*/ 1889760 w 4117657"/>
                <a:gd name="connsiteY612" fmla="*/ 1536383 h 2729865"/>
                <a:gd name="connsiteX613" fmla="*/ 1819275 w 4117657"/>
                <a:gd name="connsiteY613" fmla="*/ 1555433 h 2729865"/>
                <a:gd name="connsiteX614" fmla="*/ 1791653 w 4117657"/>
                <a:gd name="connsiteY614" fmla="*/ 1563053 h 2729865"/>
                <a:gd name="connsiteX615" fmla="*/ 1790700 w 4117657"/>
                <a:gd name="connsiteY615" fmla="*/ 1563053 h 2729865"/>
                <a:gd name="connsiteX616" fmla="*/ 1786890 w 4117657"/>
                <a:gd name="connsiteY616" fmla="*/ 1564958 h 2729865"/>
                <a:gd name="connsiteX617" fmla="*/ 1763078 w 4117657"/>
                <a:gd name="connsiteY617" fmla="*/ 1587818 h 2729865"/>
                <a:gd name="connsiteX618" fmla="*/ 1724025 w 4117657"/>
                <a:gd name="connsiteY618" fmla="*/ 1626870 h 2729865"/>
                <a:gd name="connsiteX619" fmla="*/ 1704975 w 4117657"/>
                <a:gd name="connsiteY619" fmla="*/ 1645920 h 2729865"/>
                <a:gd name="connsiteX620" fmla="*/ 1706880 w 4117657"/>
                <a:gd name="connsiteY620" fmla="*/ 1646873 h 2729865"/>
                <a:gd name="connsiteX621" fmla="*/ 1706880 w 4117657"/>
                <a:gd name="connsiteY621" fmla="*/ 1646873 h 2729865"/>
                <a:gd name="connsiteX622" fmla="*/ 1747838 w 4117657"/>
                <a:gd name="connsiteY622" fmla="*/ 1614488 h 2729865"/>
                <a:gd name="connsiteX623" fmla="*/ 1749743 w 4117657"/>
                <a:gd name="connsiteY623" fmla="*/ 1612583 h 2729865"/>
                <a:gd name="connsiteX624" fmla="*/ 1786890 w 4117657"/>
                <a:gd name="connsiteY624" fmla="*/ 1576388 h 2729865"/>
                <a:gd name="connsiteX625" fmla="*/ 1795463 w 4117657"/>
                <a:gd name="connsiteY625" fmla="*/ 1570673 h 2729865"/>
                <a:gd name="connsiteX626" fmla="*/ 1845945 w 4117657"/>
                <a:gd name="connsiteY626" fmla="*/ 1557338 h 2729865"/>
                <a:gd name="connsiteX627" fmla="*/ 1888808 w 4117657"/>
                <a:gd name="connsiteY627" fmla="*/ 1545908 h 2729865"/>
                <a:gd name="connsiteX628" fmla="*/ 1891665 w 4117657"/>
                <a:gd name="connsiteY628" fmla="*/ 1545908 h 2729865"/>
                <a:gd name="connsiteX629" fmla="*/ 1892618 w 4117657"/>
                <a:gd name="connsiteY629" fmla="*/ 1545908 h 2729865"/>
                <a:gd name="connsiteX630" fmla="*/ 1894523 w 4117657"/>
                <a:gd name="connsiteY630" fmla="*/ 1549718 h 2729865"/>
                <a:gd name="connsiteX631" fmla="*/ 1895475 w 4117657"/>
                <a:gd name="connsiteY631" fmla="*/ 1553528 h 2729865"/>
                <a:gd name="connsiteX632" fmla="*/ 1915478 w 4117657"/>
                <a:gd name="connsiteY632" fmla="*/ 1629728 h 2729865"/>
                <a:gd name="connsiteX633" fmla="*/ 1917383 w 4117657"/>
                <a:gd name="connsiteY633" fmla="*/ 1638300 h 2729865"/>
                <a:gd name="connsiteX634" fmla="*/ 1917383 w 4117657"/>
                <a:gd name="connsiteY634" fmla="*/ 1651635 h 2729865"/>
                <a:gd name="connsiteX635" fmla="*/ 1893570 w 4117657"/>
                <a:gd name="connsiteY635" fmla="*/ 1742123 h 2729865"/>
                <a:gd name="connsiteX636" fmla="*/ 1891665 w 4117657"/>
                <a:gd name="connsiteY636" fmla="*/ 1746885 h 2729865"/>
                <a:gd name="connsiteX637" fmla="*/ 1884998 w 4117657"/>
                <a:gd name="connsiteY637" fmla="*/ 1745933 h 2729865"/>
                <a:gd name="connsiteX638" fmla="*/ 1858328 w 4117657"/>
                <a:gd name="connsiteY638" fmla="*/ 1738313 h 2729865"/>
                <a:gd name="connsiteX639" fmla="*/ 1798320 w 4117657"/>
                <a:gd name="connsiteY639" fmla="*/ 1722120 h 2729865"/>
                <a:gd name="connsiteX640" fmla="*/ 1796415 w 4117657"/>
                <a:gd name="connsiteY640" fmla="*/ 1721168 h 2729865"/>
                <a:gd name="connsiteX641" fmla="*/ 1791653 w 4117657"/>
                <a:gd name="connsiteY641" fmla="*/ 1719263 h 2729865"/>
                <a:gd name="connsiteX642" fmla="*/ 1791653 w 4117657"/>
                <a:gd name="connsiteY642" fmla="*/ 1719263 h 2729865"/>
                <a:gd name="connsiteX643" fmla="*/ 1787843 w 4117657"/>
                <a:gd name="connsiteY643" fmla="*/ 1716405 h 2729865"/>
                <a:gd name="connsiteX644" fmla="*/ 1720215 w 4117657"/>
                <a:gd name="connsiteY644" fmla="*/ 1648778 h 2729865"/>
                <a:gd name="connsiteX645" fmla="*/ 1720215 w 4117657"/>
                <a:gd name="connsiteY645" fmla="*/ 1648778 h 2729865"/>
                <a:gd name="connsiteX646" fmla="*/ 1718310 w 4117657"/>
                <a:gd name="connsiteY646" fmla="*/ 1645920 h 2729865"/>
                <a:gd name="connsiteX647" fmla="*/ 1747838 w 4117657"/>
                <a:gd name="connsiteY647" fmla="*/ 1614488 h 2729865"/>
                <a:gd name="connsiteX648" fmla="*/ 2710815 w 4117657"/>
                <a:gd name="connsiteY648" fmla="*/ 1431608 h 2729865"/>
                <a:gd name="connsiteX649" fmla="*/ 2746058 w 4117657"/>
                <a:gd name="connsiteY649" fmla="*/ 1421130 h 2729865"/>
                <a:gd name="connsiteX650" fmla="*/ 2767965 w 4117657"/>
                <a:gd name="connsiteY650" fmla="*/ 1415415 h 2729865"/>
                <a:gd name="connsiteX651" fmla="*/ 2766060 w 4117657"/>
                <a:gd name="connsiteY651" fmla="*/ 1404938 h 2729865"/>
                <a:gd name="connsiteX652" fmla="*/ 2754630 w 4117657"/>
                <a:gd name="connsiteY652" fmla="*/ 1363980 h 2729865"/>
                <a:gd name="connsiteX653" fmla="*/ 2754630 w 4117657"/>
                <a:gd name="connsiteY653" fmla="*/ 1348740 h 2729865"/>
                <a:gd name="connsiteX654" fmla="*/ 2766060 w 4117657"/>
                <a:gd name="connsiteY654" fmla="*/ 1306830 h 2729865"/>
                <a:gd name="connsiteX655" fmla="*/ 2767965 w 4117657"/>
                <a:gd name="connsiteY655" fmla="*/ 1297305 h 2729865"/>
                <a:gd name="connsiteX656" fmla="*/ 2736533 w 4117657"/>
                <a:gd name="connsiteY656" fmla="*/ 1288733 h 2729865"/>
                <a:gd name="connsiteX657" fmla="*/ 2688908 w 4117657"/>
                <a:gd name="connsiteY657" fmla="*/ 1261110 h 2729865"/>
                <a:gd name="connsiteX658" fmla="*/ 2667000 w 4117657"/>
                <a:gd name="connsiteY658" fmla="*/ 1238250 h 2729865"/>
                <a:gd name="connsiteX659" fmla="*/ 2659380 w 4117657"/>
                <a:gd name="connsiteY659" fmla="*/ 1245870 h 2729865"/>
                <a:gd name="connsiteX660" fmla="*/ 2632710 w 4117657"/>
                <a:gd name="connsiteY660" fmla="*/ 1272540 h 2729865"/>
                <a:gd name="connsiteX661" fmla="*/ 2612708 w 4117657"/>
                <a:gd name="connsiteY661" fmla="*/ 1283970 h 2729865"/>
                <a:gd name="connsiteX662" fmla="*/ 2565083 w 4117657"/>
                <a:gd name="connsiteY662" fmla="*/ 1296353 h 2729865"/>
                <a:gd name="connsiteX663" fmla="*/ 2575560 w 4117657"/>
                <a:gd name="connsiteY663" fmla="*/ 1335405 h 2729865"/>
                <a:gd name="connsiteX664" fmla="*/ 2575560 w 4117657"/>
                <a:gd name="connsiteY664" fmla="*/ 1375410 h 2729865"/>
                <a:gd name="connsiteX665" fmla="*/ 2565083 w 4117657"/>
                <a:gd name="connsiteY665" fmla="*/ 1413510 h 2729865"/>
                <a:gd name="connsiteX666" fmla="*/ 2573655 w 4117657"/>
                <a:gd name="connsiteY666" fmla="*/ 1416368 h 2729865"/>
                <a:gd name="connsiteX667" fmla="*/ 2615565 w 4117657"/>
                <a:gd name="connsiteY667" fmla="*/ 1427798 h 2729865"/>
                <a:gd name="connsiteX668" fmla="*/ 2629853 w 4117657"/>
                <a:gd name="connsiteY668" fmla="*/ 1436370 h 2729865"/>
                <a:gd name="connsiteX669" fmla="*/ 2661285 w 4117657"/>
                <a:gd name="connsiteY669" fmla="*/ 1467803 h 2729865"/>
                <a:gd name="connsiteX670" fmla="*/ 2667953 w 4117657"/>
                <a:gd name="connsiteY670" fmla="*/ 1473518 h 2729865"/>
                <a:gd name="connsiteX671" fmla="*/ 2683193 w 4117657"/>
                <a:gd name="connsiteY671" fmla="*/ 1457325 h 2729865"/>
                <a:gd name="connsiteX672" fmla="*/ 2710815 w 4117657"/>
                <a:gd name="connsiteY672" fmla="*/ 1431608 h 2729865"/>
                <a:gd name="connsiteX673" fmla="*/ 2667953 w 4117657"/>
                <a:gd name="connsiteY673" fmla="*/ 1461135 h 2729865"/>
                <a:gd name="connsiteX674" fmla="*/ 2661285 w 4117657"/>
                <a:gd name="connsiteY674" fmla="*/ 1455420 h 2729865"/>
                <a:gd name="connsiteX675" fmla="*/ 2637473 w 4117657"/>
                <a:gd name="connsiteY675" fmla="*/ 1430655 h 2729865"/>
                <a:gd name="connsiteX676" fmla="*/ 2617470 w 4117657"/>
                <a:gd name="connsiteY676" fmla="*/ 1419225 h 2729865"/>
                <a:gd name="connsiteX677" fmla="*/ 2577465 w 4117657"/>
                <a:gd name="connsiteY677" fmla="*/ 1408748 h 2729865"/>
                <a:gd name="connsiteX678" fmla="*/ 2578418 w 4117657"/>
                <a:gd name="connsiteY678" fmla="*/ 1402080 h 2729865"/>
                <a:gd name="connsiteX679" fmla="*/ 2587943 w 4117657"/>
                <a:gd name="connsiteY679" fmla="*/ 1367790 h 2729865"/>
                <a:gd name="connsiteX680" fmla="*/ 2587943 w 4117657"/>
                <a:gd name="connsiteY680" fmla="*/ 1344930 h 2729865"/>
                <a:gd name="connsiteX681" fmla="*/ 2577465 w 4117657"/>
                <a:gd name="connsiteY681" fmla="*/ 1304925 h 2729865"/>
                <a:gd name="connsiteX682" fmla="*/ 2585085 w 4117657"/>
                <a:gd name="connsiteY682" fmla="*/ 1302068 h 2729865"/>
                <a:gd name="connsiteX683" fmla="*/ 2621280 w 4117657"/>
                <a:gd name="connsiteY683" fmla="*/ 1292543 h 2729865"/>
                <a:gd name="connsiteX684" fmla="*/ 2636520 w 4117657"/>
                <a:gd name="connsiteY684" fmla="*/ 1283018 h 2729865"/>
                <a:gd name="connsiteX685" fmla="*/ 2667953 w 4117657"/>
                <a:gd name="connsiteY685" fmla="*/ 1251585 h 2729865"/>
                <a:gd name="connsiteX686" fmla="*/ 2700338 w 4117657"/>
                <a:gd name="connsiteY686" fmla="*/ 1283970 h 2729865"/>
                <a:gd name="connsiteX687" fmla="*/ 2715578 w 4117657"/>
                <a:gd name="connsiteY687" fmla="*/ 1292543 h 2729865"/>
                <a:gd name="connsiteX688" fmla="*/ 2758440 w 4117657"/>
                <a:gd name="connsiteY688" fmla="*/ 1303973 h 2729865"/>
                <a:gd name="connsiteX689" fmla="*/ 2757488 w 4117657"/>
                <a:gd name="connsiteY689" fmla="*/ 1310640 h 2729865"/>
                <a:gd name="connsiteX690" fmla="*/ 2747963 w 4117657"/>
                <a:gd name="connsiteY690" fmla="*/ 1345883 h 2729865"/>
                <a:gd name="connsiteX691" fmla="*/ 2747963 w 4117657"/>
                <a:gd name="connsiteY691" fmla="*/ 1366838 h 2729865"/>
                <a:gd name="connsiteX692" fmla="*/ 2759393 w 4117657"/>
                <a:gd name="connsiteY692" fmla="*/ 1407795 h 2729865"/>
                <a:gd name="connsiteX693" fmla="*/ 2752725 w 4117657"/>
                <a:gd name="connsiteY693" fmla="*/ 1410653 h 2729865"/>
                <a:gd name="connsiteX694" fmla="*/ 2719388 w 4117657"/>
                <a:gd name="connsiteY694" fmla="*/ 1419225 h 2729865"/>
                <a:gd name="connsiteX695" fmla="*/ 2697480 w 4117657"/>
                <a:gd name="connsiteY695" fmla="*/ 1432560 h 2729865"/>
                <a:gd name="connsiteX696" fmla="*/ 2667953 w 4117657"/>
                <a:gd name="connsiteY696" fmla="*/ 1461135 h 2729865"/>
                <a:gd name="connsiteX697" fmla="*/ 3397568 w 4117657"/>
                <a:gd name="connsiteY697" fmla="*/ 668655 h 2729865"/>
                <a:gd name="connsiteX698" fmla="*/ 3388043 w 4117657"/>
                <a:gd name="connsiteY698" fmla="*/ 670560 h 2729865"/>
                <a:gd name="connsiteX699" fmla="*/ 3321368 w 4117657"/>
                <a:gd name="connsiteY699" fmla="*/ 688658 h 2729865"/>
                <a:gd name="connsiteX700" fmla="*/ 3287078 w 4117657"/>
                <a:gd name="connsiteY700" fmla="*/ 699135 h 2729865"/>
                <a:gd name="connsiteX701" fmla="*/ 3260408 w 4117657"/>
                <a:gd name="connsiteY701" fmla="*/ 724853 h 2729865"/>
                <a:gd name="connsiteX702" fmla="*/ 3204210 w 4117657"/>
                <a:gd name="connsiteY702" fmla="*/ 781050 h 2729865"/>
                <a:gd name="connsiteX703" fmla="*/ 3207068 w 4117657"/>
                <a:gd name="connsiteY703" fmla="*/ 784860 h 2729865"/>
                <a:gd name="connsiteX704" fmla="*/ 3282315 w 4117657"/>
                <a:gd name="connsiteY704" fmla="*/ 859155 h 2729865"/>
                <a:gd name="connsiteX705" fmla="*/ 3293745 w 4117657"/>
                <a:gd name="connsiteY705" fmla="*/ 864870 h 2729865"/>
                <a:gd name="connsiteX706" fmla="*/ 3388043 w 4117657"/>
                <a:gd name="connsiteY706" fmla="*/ 890588 h 2729865"/>
                <a:gd name="connsiteX707" fmla="*/ 3397568 w 4117657"/>
                <a:gd name="connsiteY707" fmla="*/ 892493 h 2729865"/>
                <a:gd name="connsiteX708" fmla="*/ 3399473 w 4117657"/>
                <a:gd name="connsiteY708" fmla="*/ 887730 h 2729865"/>
                <a:gd name="connsiteX709" fmla="*/ 3426143 w 4117657"/>
                <a:gd name="connsiteY709" fmla="*/ 787718 h 2729865"/>
                <a:gd name="connsiteX710" fmla="*/ 3426143 w 4117657"/>
                <a:gd name="connsiteY710" fmla="*/ 773430 h 2729865"/>
                <a:gd name="connsiteX711" fmla="*/ 3401378 w 4117657"/>
                <a:gd name="connsiteY711" fmla="*/ 680085 h 2729865"/>
                <a:gd name="connsiteX712" fmla="*/ 3397568 w 4117657"/>
                <a:gd name="connsiteY712" fmla="*/ 668655 h 2729865"/>
                <a:gd name="connsiteX713" fmla="*/ 3416618 w 4117657"/>
                <a:gd name="connsiteY713" fmla="*/ 786765 h 2729865"/>
                <a:gd name="connsiteX714" fmla="*/ 3392805 w 4117657"/>
                <a:gd name="connsiteY714" fmla="*/ 874395 h 2729865"/>
                <a:gd name="connsiteX715" fmla="*/ 3389948 w 4117657"/>
                <a:gd name="connsiteY715" fmla="*/ 881063 h 2729865"/>
                <a:gd name="connsiteX716" fmla="*/ 3345180 w 4117657"/>
                <a:gd name="connsiteY716" fmla="*/ 868680 h 2729865"/>
                <a:gd name="connsiteX717" fmla="*/ 3295650 w 4117657"/>
                <a:gd name="connsiteY717" fmla="*/ 855345 h 2729865"/>
                <a:gd name="connsiteX718" fmla="*/ 3286125 w 4117657"/>
                <a:gd name="connsiteY718" fmla="*/ 850583 h 2729865"/>
                <a:gd name="connsiteX719" fmla="*/ 3216593 w 4117657"/>
                <a:gd name="connsiteY719" fmla="*/ 781050 h 2729865"/>
                <a:gd name="connsiteX720" fmla="*/ 3215640 w 4117657"/>
                <a:gd name="connsiteY720" fmla="*/ 779145 h 2729865"/>
                <a:gd name="connsiteX721" fmla="*/ 3220403 w 4117657"/>
                <a:gd name="connsiteY721" fmla="*/ 773430 h 2729865"/>
                <a:gd name="connsiteX722" fmla="*/ 3283268 w 4117657"/>
                <a:gd name="connsiteY722" fmla="*/ 710565 h 2729865"/>
                <a:gd name="connsiteX723" fmla="*/ 3293745 w 4117657"/>
                <a:gd name="connsiteY723" fmla="*/ 703898 h 2729865"/>
                <a:gd name="connsiteX724" fmla="*/ 3384233 w 4117657"/>
                <a:gd name="connsiteY724" fmla="*/ 679133 h 2729865"/>
                <a:gd name="connsiteX725" fmla="*/ 3389948 w 4117657"/>
                <a:gd name="connsiteY725" fmla="*/ 678180 h 2729865"/>
                <a:gd name="connsiteX726" fmla="*/ 3395663 w 4117657"/>
                <a:gd name="connsiteY726" fmla="*/ 697230 h 2729865"/>
                <a:gd name="connsiteX727" fmla="*/ 3415665 w 4117657"/>
                <a:gd name="connsiteY727" fmla="*/ 771525 h 2729865"/>
                <a:gd name="connsiteX728" fmla="*/ 3416618 w 4117657"/>
                <a:gd name="connsiteY728" fmla="*/ 786765 h 2729865"/>
                <a:gd name="connsiteX729" fmla="*/ 2667000 w 4117657"/>
                <a:gd name="connsiteY729" fmla="*/ 1544955 h 2729865"/>
                <a:gd name="connsiteX730" fmla="*/ 2674620 w 4117657"/>
                <a:gd name="connsiteY730" fmla="*/ 1538288 h 2729865"/>
                <a:gd name="connsiteX731" fmla="*/ 2730818 w 4117657"/>
                <a:gd name="connsiteY731" fmla="*/ 1482090 h 2729865"/>
                <a:gd name="connsiteX732" fmla="*/ 2744153 w 4117657"/>
                <a:gd name="connsiteY732" fmla="*/ 1474470 h 2729865"/>
                <a:gd name="connsiteX733" fmla="*/ 2821305 w 4117657"/>
                <a:gd name="connsiteY733" fmla="*/ 1453515 h 2729865"/>
                <a:gd name="connsiteX734" fmla="*/ 2829878 w 4117657"/>
                <a:gd name="connsiteY734" fmla="*/ 1450658 h 2729865"/>
                <a:gd name="connsiteX735" fmla="*/ 2827973 w 4117657"/>
                <a:gd name="connsiteY735" fmla="*/ 1442085 h 2729865"/>
                <a:gd name="connsiteX736" fmla="*/ 2807018 w 4117657"/>
                <a:gd name="connsiteY736" fmla="*/ 1364933 h 2729865"/>
                <a:gd name="connsiteX737" fmla="*/ 2807018 w 4117657"/>
                <a:gd name="connsiteY737" fmla="*/ 1349693 h 2729865"/>
                <a:gd name="connsiteX738" fmla="*/ 2827973 w 4117657"/>
                <a:gd name="connsiteY738" fmla="*/ 1272540 h 2729865"/>
                <a:gd name="connsiteX739" fmla="*/ 2829878 w 4117657"/>
                <a:gd name="connsiteY739" fmla="*/ 1263968 h 2729865"/>
                <a:gd name="connsiteX740" fmla="*/ 2820353 w 4117657"/>
                <a:gd name="connsiteY740" fmla="*/ 1261110 h 2729865"/>
                <a:gd name="connsiteX741" fmla="*/ 2748915 w 4117657"/>
                <a:gd name="connsiteY741" fmla="*/ 1242060 h 2729865"/>
                <a:gd name="connsiteX742" fmla="*/ 2727008 w 4117657"/>
                <a:gd name="connsiteY742" fmla="*/ 1229678 h 2729865"/>
                <a:gd name="connsiteX743" fmla="*/ 2667000 w 4117657"/>
                <a:gd name="connsiteY743" fmla="*/ 1169670 h 2729865"/>
                <a:gd name="connsiteX744" fmla="*/ 2659380 w 4117657"/>
                <a:gd name="connsiteY744" fmla="*/ 1177290 h 2729865"/>
                <a:gd name="connsiteX745" fmla="*/ 2604135 w 4117657"/>
                <a:gd name="connsiteY745" fmla="*/ 1232535 h 2729865"/>
                <a:gd name="connsiteX746" fmla="*/ 2588895 w 4117657"/>
                <a:gd name="connsiteY746" fmla="*/ 1241108 h 2729865"/>
                <a:gd name="connsiteX747" fmla="*/ 2513648 w 4117657"/>
                <a:gd name="connsiteY747" fmla="*/ 1261110 h 2729865"/>
                <a:gd name="connsiteX748" fmla="*/ 2504123 w 4117657"/>
                <a:gd name="connsiteY748" fmla="*/ 1263968 h 2729865"/>
                <a:gd name="connsiteX749" fmla="*/ 2506028 w 4117657"/>
                <a:gd name="connsiteY749" fmla="*/ 1272540 h 2729865"/>
                <a:gd name="connsiteX750" fmla="*/ 2526983 w 4117657"/>
                <a:gd name="connsiteY750" fmla="*/ 1349693 h 2729865"/>
                <a:gd name="connsiteX751" fmla="*/ 2526983 w 4117657"/>
                <a:gd name="connsiteY751" fmla="*/ 1364933 h 2729865"/>
                <a:gd name="connsiteX752" fmla="*/ 2506028 w 4117657"/>
                <a:gd name="connsiteY752" fmla="*/ 1442085 h 2729865"/>
                <a:gd name="connsiteX753" fmla="*/ 2504123 w 4117657"/>
                <a:gd name="connsiteY753" fmla="*/ 1450658 h 2729865"/>
                <a:gd name="connsiteX754" fmla="*/ 2512695 w 4117657"/>
                <a:gd name="connsiteY754" fmla="*/ 1453515 h 2729865"/>
                <a:gd name="connsiteX755" fmla="*/ 2588895 w 4117657"/>
                <a:gd name="connsiteY755" fmla="*/ 1474470 h 2729865"/>
                <a:gd name="connsiteX756" fmla="*/ 2604135 w 4117657"/>
                <a:gd name="connsiteY756" fmla="*/ 1483043 h 2729865"/>
                <a:gd name="connsiteX757" fmla="*/ 2660333 w 4117657"/>
                <a:gd name="connsiteY757" fmla="*/ 1539240 h 2729865"/>
                <a:gd name="connsiteX758" fmla="*/ 2667000 w 4117657"/>
                <a:gd name="connsiteY758" fmla="*/ 1544955 h 2729865"/>
                <a:gd name="connsiteX759" fmla="*/ 2607945 w 4117657"/>
                <a:gd name="connsiteY759" fmla="*/ 1473518 h 2729865"/>
                <a:gd name="connsiteX760" fmla="*/ 2594610 w 4117657"/>
                <a:gd name="connsiteY760" fmla="*/ 1465898 h 2729865"/>
                <a:gd name="connsiteX761" fmla="*/ 2525078 w 4117657"/>
                <a:gd name="connsiteY761" fmla="*/ 1446848 h 2729865"/>
                <a:gd name="connsiteX762" fmla="*/ 2515553 w 4117657"/>
                <a:gd name="connsiteY762" fmla="*/ 1443990 h 2729865"/>
                <a:gd name="connsiteX763" fmla="*/ 2517458 w 4117657"/>
                <a:gd name="connsiteY763" fmla="*/ 1434465 h 2729865"/>
                <a:gd name="connsiteX764" fmla="*/ 2535555 w 4117657"/>
                <a:gd name="connsiteY764" fmla="*/ 1365885 h 2729865"/>
                <a:gd name="connsiteX765" fmla="*/ 2535555 w 4117657"/>
                <a:gd name="connsiteY765" fmla="*/ 1348740 h 2729865"/>
                <a:gd name="connsiteX766" fmla="*/ 2517458 w 4117657"/>
                <a:gd name="connsiteY766" fmla="*/ 1280160 h 2729865"/>
                <a:gd name="connsiteX767" fmla="*/ 2514600 w 4117657"/>
                <a:gd name="connsiteY767" fmla="*/ 1270635 h 2729865"/>
                <a:gd name="connsiteX768" fmla="*/ 2521268 w 4117657"/>
                <a:gd name="connsiteY768" fmla="*/ 1267778 h 2729865"/>
                <a:gd name="connsiteX769" fmla="*/ 2593658 w 4117657"/>
                <a:gd name="connsiteY769" fmla="*/ 1248728 h 2729865"/>
                <a:gd name="connsiteX770" fmla="*/ 2607945 w 4117657"/>
                <a:gd name="connsiteY770" fmla="*/ 1241108 h 2729865"/>
                <a:gd name="connsiteX771" fmla="*/ 2657475 w 4117657"/>
                <a:gd name="connsiteY771" fmla="*/ 1191578 h 2729865"/>
                <a:gd name="connsiteX772" fmla="*/ 2665095 w 4117657"/>
                <a:gd name="connsiteY772" fmla="*/ 1182053 h 2729865"/>
                <a:gd name="connsiteX773" fmla="*/ 2674620 w 4117657"/>
                <a:gd name="connsiteY773" fmla="*/ 1190625 h 2729865"/>
                <a:gd name="connsiteX774" fmla="*/ 2726055 w 4117657"/>
                <a:gd name="connsiteY774" fmla="*/ 1242060 h 2729865"/>
                <a:gd name="connsiteX775" fmla="*/ 2739390 w 4117657"/>
                <a:gd name="connsiteY775" fmla="*/ 1249680 h 2729865"/>
                <a:gd name="connsiteX776" fmla="*/ 2811780 w 4117657"/>
                <a:gd name="connsiteY776" fmla="*/ 1268730 h 2729865"/>
                <a:gd name="connsiteX777" fmla="*/ 2818448 w 4117657"/>
                <a:gd name="connsiteY777" fmla="*/ 1271588 h 2729865"/>
                <a:gd name="connsiteX778" fmla="*/ 2816543 w 4117657"/>
                <a:gd name="connsiteY778" fmla="*/ 1281113 h 2729865"/>
                <a:gd name="connsiteX779" fmla="*/ 2797493 w 4117657"/>
                <a:gd name="connsiteY779" fmla="*/ 1350645 h 2729865"/>
                <a:gd name="connsiteX780" fmla="*/ 2797493 w 4117657"/>
                <a:gd name="connsiteY780" fmla="*/ 1366838 h 2729865"/>
                <a:gd name="connsiteX781" fmla="*/ 2815590 w 4117657"/>
                <a:gd name="connsiteY781" fmla="*/ 1435418 h 2729865"/>
                <a:gd name="connsiteX782" fmla="*/ 2818448 w 4117657"/>
                <a:gd name="connsiteY782" fmla="*/ 1445895 h 2729865"/>
                <a:gd name="connsiteX783" fmla="*/ 2807970 w 4117657"/>
                <a:gd name="connsiteY783" fmla="*/ 1448753 h 2729865"/>
                <a:gd name="connsiteX784" fmla="*/ 2739390 w 4117657"/>
                <a:gd name="connsiteY784" fmla="*/ 1466850 h 2729865"/>
                <a:gd name="connsiteX785" fmla="*/ 2725103 w 4117657"/>
                <a:gd name="connsiteY785" fmla="*/ 1475423 h 2729865"/>
                <a:gd name="connsiteX786" fmla="*/ 2674620 w 4117657"/>
                <a:gd name="connsiteY786" fmla="*/ 1525905 h 2729865"/>
                <a:gd name="connsiteX787" fmla="*/ 2667953 w 4117657"/>
                <a:gd name="connsiteY787" fmla="*/ 1534478 h 2729865"/>
                <a:gd name="connsiteX788" fmla="*/ 2659380 w 4117657"/>
                <a:gd name="connsiteY788" fmla="*/ 1526858 h 2729865"/>
                <a:gd name="connsiteX789" fmla="*/ 2607945 w 4117657"/>
                <a:gd name="connsiteY789" fmla="*/ 1473518 h 2729865"/>
                <a:gd name="connsiteX790" fmla="*/ 2131695 w 4117657"/>
                <a:gd name="connsiteY790" fmla="*/ 1650683 h 2729865"/>
                <a:gd name="connsiteX791" fmla="*/ 2131695 w 4117657"/>
                <a:gd name="connsiteY791" fmla="*/ 1653540 h 2729865"/>
                <a:gd name="connsiteX792" fmla="*/ 2127885 w 4117657"/>
                <a:gd name="connsiteY792" fmla="*/ 1667828 h 2729865"/>
                <a:gd name="connsiteX793" fmla="*/ 2127885 w 4117657"/>
                <a:gd name="connsiteY793" fmla="*/ 1667828 h 2729865"/>
                <a:gd name="connsiteX794" fmla="*/ 2127885 w 4117657"/>
                <a:gd name="connsiteY794" fmla="*/ 1667828 h 2729865"/>
                <a:gd name="connsiteX795" fmla="*/ 2149793 w 4117657"/>
                <a:gd name="connsiteY795" fmla="*/ 1674495 h 2729865"/>
                <a:gd name="connsiteX796" fmla="*/ 2161223 w 4117657"/>
                <a:gd name="connsiteY796" fmla="*/ 1684020 h 2729865"/>
                <a:gd name="connsiteX797" fmla="*/ 2166938 w 4117657"/>
                <a:gd name="connsiteY797" fmla="*/ 1689735 h 2729865"/>
                <a:gd name="connsiteX798" fmla="*/ 2166938 w 4117657"/>
                <a:gd name="connsiteY798" fmla="*/ 1689735 h 2729865"/>
                <a:gd name="connsiteX799" fmla="*/ 2167890 w 4117657"/>
                <a:gd name="connsiteY799" fmla="*/ 1690688 h 2729865"/>
                <a:gd name="connsiteX800" fmla="*/ 2171700 w 4117657"/>
                <a:gd name="connsiteY800" fmla="*/ 1685925 h 2729865"/>
                <a:gd name="connsiteX801" fmla="*/ 2176463 w 4117657"/>
                <a:gd name="connsiteY801" fmla="*/ 1681163 h 2729865"/>
                <a:gd name="connsiteX802" fmla="*/ 2207895 w 4117657"/>
                <a:gd name="connsiteY802" fmla="*/ 1667828 h 2729865"/>
                <a:gd name="connsiteX803" fmla="*/ 2207895 w 4117657"/>
                <a:gd name="connsiteY803" fmla="*/ 1623060 h 2729865"/>
                <a:gd name="connsiteX804" fmla="*/ 2206943 w 4117657"/>
                <a:gd name="connsiteY804" fmla="*/ 1623060 h 2729865"/>
                <a:gd name="connsiteX805" fmla="*/ 2206943 w 4117657"/>
                <a:gd name="connsiteY805" fmla="*/ 1623060 h 2729865"/>
                <a:gd name="connsiteX806" fmla="*/ 2185035 w 4117657"/>
                <a:gd name="connsiteY806" fmla="*/ 1616393 h 2729865"/>
                <a:gd name="connsiteX807" fmla="*/ 2173605 w 4117657"/>
                <a:gd name="connsiteY807" fmla="*/ 1606868 h 2729865"/>
                <a:gd name="connsiteX808" fmla="*/ 2166938 w 4117657"/>
                <a:gd name="connsiteY808" fmla="*/ 1600200 h 2729865"/>
                <a:gd name="connsiteX809" fmla="*/ 2166938 w 4117657"/>
                <a:gd name="connsiteY809" fmla="*/ 1600200 h 2729865"/>
                <a:gd name="connsiteX810" fmla="*/ 2165985 w 4117657"/>
                <a:gd name="connsiteY810" fmla="*/ 1599248 h 2729865"/>
                <a:gd name="connsiteX811" fmla="*/ 2158365 w 4117657"/>
                <a:gd name="connsiteY811" fmla="*/ 1608773 h 2729865"/>
                <a:gd name="connsiteX812" fmla="*/ 2146935 w 4117657"/>
                <a:gd name="connsiteY812" fmla="*/ 1616393 h 2729865"/>
                <a:gd name="connsiteX813" fmla="*/ 2137410 w 4117657"/>
                <a:gd name="connsiteY813" fmla="*/ 1620203 h 2729865"/>
                <a:gd name="connsiteX814" fmla="*/ 2125028 w 4117657"/>
                <a:gd name="connsiteY814" fmla="*/ 1622108 h 2729865"/>
                <a:gd name="connsiteX815" fmla="*/ 2128838 w 4117657"/>
                <a:gd name="connsiteY815" fmla="*/ 1630680 h 2729865"/>
                <a:gd name="connsiteX816" fmla="*/ 2131695 w 4117657"/>
                <a:gd name="connsiteY816" fmla="*/ 1650683 h 2729865"/>
                <a:gd name="connsiteX817" fmla="*/ 2146935 w 4117657"/>
                <a:gd name="connsiteY817" fmla="*/ 1625918 h 2729865"/>
                <a:gd name="connsiteX818" fmla="*/ 2157413 w 4117657"/>
                <a:gd name="connsiteY818" fmla="*/ 1620203 h 2729865"/>
                <a:gd name="connsiteX819" fmla="*/ 2162175 w 4117657"/>
                <a:gd name="connsiteY819" fmla="*/ 1616393 h 2729865"/>
                <a:gd name="connsiteX820" fmla="*/ 2165985 w 4117657"/>
                <a:gd name="connsiteY820" fmla="*/ 1611630 h 2729865"/>
                <a:gd name="connsiteX821" fmla="*/ 2170748 w 4117657"/>
                <a:gd name="connsiteY821" fmla="*/ 1615440 h 2729865"/>
                <a:gd name="connsiteX822" fmla="*/ 2173605 w 4117657"/>
                <a:gd name="connsiteY822" fmla="*/ 1618298 h 2729865"/>
                <a:gd name="connsiteX823" fmla="*/ 2190750 w 4117657"/>
                <a:gd name="connsiteY823" fmla="*/ 1626870 h 2729865"/>
                <a:gd name="connsiteX824" fmla="*/ 2195513 w 4117657"/>
                <a:gd name="connsiteY824" fmla="*/ 1627823 h 2729865"/>
                <a:gd name="connsiteX825" fmla="*/ 2192655 w 4117657"/>
                <a:gd name="connsiteY825" fmla="*/ 1643063 h 2729865"/>
                <a:gd name="connsiteX826" fmla="*/ 2192655 w 4117657"/>
                <a:gd name="connsiteY826" fmla="*/ 1645920 h 2729865"/>
                <a:gd name="connsiteX827" fmla="*/ 2193608 w 4117657"/>
                <a:gd name="connsiteY827" fmla="*/ 1652588 h 2729865"/>
                <a:gd name="connsiteX828" fmla="*/ 2193608 w 4117657"/>
                <a:gd name="connsiteY828" fmla="*/ 1653540 h 2729865"/>
                <a:gd name="connsiteX829" fmla="*/ 2196465 w 4117657"/>
                <a:gd name="connsiteY829" fmla="*/ 1661160 h 2729865"/>
                <a:gd name="connsiteX830" fmla="*/ 2196465 w 4117657"/>
                <a:gd name="connsiteY830" fmla="*/ 1661160 h 2729865"/>
                <a:gd name="connsiteX831" fmla="*/ 2180273 w 4117657"/>
                <a:gd name="connsiteY831" fmla="*/ 1666875 h 2729865"/>
                <a:gd name="connsiteX832" fmla="*/ 2179320 w 4117657"/>
                <a:gd name="connsiteY832" fmla="*/ 1667828 h 2729865"/>
                <a:gd name="connsiteX833" fmla="*/ 2173605 w 4117657"/>
                <a:gd name="connsiteY833" fmla="*/ 1672590 h 2729865"/>
                <a:gd name="connsiteX834" fmla="*/ 2173605 w 4117657"/>
                <a:gd name="connsiteY834" fmla="*/ 1672590 h 2729865"/>
                <a:gd name="connsiteX835" fmla="*/ 2169795 w 4117657"/>
                <a:gd name="connsiteY835" fmla="*/ 1676400 h 2729865"/>
                <a:gd name="connsiteX836" fmla="*/ 2167890 w 4117657"/>
                <a:gd name="connsiteY836" fmla="*/ 1678305 h 2729865"/>
                <a:gd name="connsiteX837" fmla="*/ 2145030 w 4117657"/>
                <a:gd name="connsiteY837" fmla="*/ 1663065 h 2729865"/>
                <a:gd name="connsiteX838" fmla="*/ 2139315 w 4117657"/>
                <a:gd name="connsiteY838" fmla="*/ 1662113 h 2729865"/>
                <a:gd name="connsiteX839" fmla="*/ 2142173 w 4117657"/>
                <a:gd name="connsiteY839" fmla="*/ 1644968 h 2729865"/>
                <a:gd name="connsiteX840" fmla="*/ 2139315 w 4117657"/>
                <a:gd name="connsiteY840" fmla="*/ 1628775 h 2729865"/>
                <a:gd name="connsiteX841" fmla="*/ 2146935 w 4117657"/>
                <a:gd name="connsiteY841" fmla="*/ 1625918 h 2729865"/>
                <a:gd name="connsiteX842" fmla="*/ 2938463 w 4117657"/>
                <a:gd name="connsiteY842" fmla="*/ 1190625 h 2729865"/>
                <a:gd name="connsiteX843" fmla="*/ 2935605 w 4117657"/>
                <a:gd name="connsiteY843" fmla="*/ 1201103 h 2729865"/>
                <a:gd name="connsiteX844" fmla="*/ 2946083 w 4117657"/>
                <a:gd name="connsiteY844" fmla="*/ 1203960 h 2729865"/>
                <a:gd name="connsiteX845" fmla="*/ 3057525 w 4117657"/>
                <a:gd name="connsiteY845" fmla="*/ 1233488 h 2729865"/>
                <a:gd name="connsiteX846" fmla="*/ 3076575 w 4117657"/>
                <a:gd name="connsiteY846" fmla="*/ 1243965 h 2729865"/>
                <a:gd name="connsiteX847" fmla="*/ 3157538 w 4117657"/>
                <a:gd name="connsiteY847" fmla="*/ 1324928 h 2729865"/>
                <a:gd name="connsiteX848" fmla="*/ 3165158 w 4117657"/>
                <a:gd name="connsiteY848" fmla="*/ 1334453 h 2729865"/>
                <a:gd name="connsiteX849" fmla="*/ 3174683 w 4117657"/>
                <a:gd name="connsiteY849" fmla="*/ 1324928 h 2729865"/>
                <a:gd name="connsiteX850" fmla="*/ 3257550 w 4117657"/>
                <a:gd name="connsiteY850" fmla="*/ 1242060 h 2729865"/>
                <a:gd name="connsiteX851" fmla="*/ 3272790 w 4117657"/>
                <a:gd name="connsiteY851" fmla="*/ 1233488 h 2729865"/>
                <a:gd name="connsiteX852" fmla="*/ 3387090 w 4117657"/>
                <a:gd name="connsiteY852" fmla="*/ 1203008 h 2729865"/>
                <a:gd name="connsiteX853" fmla="*/ 3397568 w 4117657"/>
                <a:gd name="connsiteY853" fmla="*/ 1200150 h 2729865"/>
                <a:gd name="connsiteX854" fmla="*/ 3394710 w 4117657"/>
                <a:gd name="connsiteY854" fmla="*/ 1189673 h 2729865"/>
                <a:gd name="connsiteX855" fmla="*/ 3364230 w 4117657"/>
                <a:gd name="connsiteY855" fmla="*/ 1074420 h 2729865"/>
                <a:gd name="connsiteX856" fmla="*/ 3364230 w 4117657"/>
                <a:gd name="connsiteY856" fmla="*/ 1061085 h 2729865"/>
                <a:gd name="connsiteX857" fmla="*/ 3394710 w 4117657"/>
                <a:gd name="connsiteY857" fmla="*/ 945833 h 2729865"/>
                <a:gd name="connsiteX858" fmla="*/ 3397568 w 4117657"/>
                <a:gd name="connsiteY858" fmla="*/ 935355 h 2729865"/>
                <a:gd name="connsiteX859" fmla="*/ 3386138 w 4117657"/>
                <a:gd name="connsiteY859" fmla="*/ 931545 h 2729865"/>
                <a:gd name="connsiteX860" fmla="*/ 3273743 w 4117657"/>
                <a:gd name="connsiteY860" fmla="*/ 902018 h 2729865"/>
                <a:gd name="connsiteX861" fmla="*/ 3258503 w 4117657"/>
                <a:gd name="connsiteY861" fmla="*/ 893445 h 2729865"/>
                <a:gd name="connsiteX862" fmla="*/ 3174683 w 4117657"/>
                <a:gd name="connsiteY862" fmla="*/ 809625 h 2729865"/>
                <a:gd name="connsiteX863" fmla="*/ 3166110 w 4117657"/>
                <a:gd name="connsiteY863" fmla="*/ 801053 h 2729865"/>
                <a:gd name="connsiteX864" fmla="*/ 3158490 w 4117657"/>
                <a:gd name="connsiteY864" fmla="*/ 810578 h 2729865"/>
                <a:gd name="connsiteX865" fmla="*/ 3076575 w 4117657"/>
                <a:gd name="connsiteY865" fmla="*/ 893445 h 2729865"/>
                <a:gd name="connsiteX866" fmla="*/ 3061335 w 4117657"/>
                <a:gd name="connsiteY866" fmla="*/ 902970 h 2729865"/>
                <a:gd name="connsiteX867" fmla="*/ 2948940 w 4117657"/>
                <a:gd name="connsiteY867" fmla="*/ 932498 h 2729865"/>
                <a:gd name="connsiteX868" fmla="*/ 2937510 w 4117657"/>
                <a:gd name="connsiteY868" fmla="*/ 936308 h 2729865"/>
                <a:gd name="connsiteX869" fmla="*/ 2940368 w 4117657"/>
                <a:gd name="connsiteY869" fmla="*/ 947738 h 2729865"/>
                <a:gd name="connsiteX870" fmla="*/ 2970848 w 4117657"/>
                <a:gd name="connsiteY870" fmla="*/ 1062038 h 2729865"/>
                <a:gd name="connsiteX871" fmla="*/ 2970848 w 4117657"/>
                <a:gd name="connsiteY871" fmla="*/ 1076325 h 2729865"/>
                <a:gd name="connsiteX872" fmla="*/ 2938463 w 4117657"/>
                <a:gd name="connsiteY872" fmla="*/ 1190625 h 2729865"/>
                <a:gd name="connsiteX873" fmla="*/ 2977515 w 4117657"/>
                <a:gd name="connsiteY873" fmla="*/ 1056323 h 2729865"/>
                <a:gd name="connsiteX874" fmla="*/ 2948940 w 4117657"/>
                <a:gd name="connsiteY874" fmla="*/ 951548 h 2729865"/>
                <a:gd name="connsiteX875" fmla="*/ 2947035 w 4117657"/>
                <a:gd name="connsiteY875" fmla="*/ 942023 h 2729865"/>
                <a:gd name="connsiteX876" fmla="*/ 2956560 w 4117657"/>
                <a:gd name="connsiteY876" fmla="*/ 939165 h 2729865"/>
                <a:gd name="connsiteX877" fmla="*/ 3065145 w 4117657"/>
                <a:gd name="connsiteY877" fmla="*/ 909638 h 2729865"/>
                <a:gd name="connsiteX878" fmla="*/ 3080385 w 4117657"/>
                <a:gd name="connsiteY878" fmla="*/ 900113 h 2729865"/>
                <a:gd name="connsiteX879" fmla="*/ 3157538 w 4117657"/>
                <a:gd name="connsiteY879" fmla="*/ 822008 h 2729865"/>
                <a:gd name="connsiteX880" fmla="*/ 3165158 w 4117657"/>
                <a:gd name="connsiteY880" fmla="*/ 812483 h 2729865"/>
                <a:gd name="connsiteX881" fmla="*/ 3174683 w 4117657"/>
                <a:gd name="connsiteY881" fmla="*/ 822008 h 2729865"/>
                <a:gd name="connsiteX882" fmla="*/ 3252788 w 4117657"/>
                <a:gd name="connsiteY882" fmla="*/ 900113 h 2729865"/>
                <a:gd name="connsiteX883" fmla="*/ 3268028 w 4117657"/>
                <a:gd name="connsiteY883" fmla="*/ 908685 h 2729865"/>
                <a:gd name="connsiteX884" fmla="*/ 3376613 w 4117657"/>
                <a:gd name="connsiteY884" fmla="*/ 938213 h 2729865"/>
                <a:gd name="connsiteX885" fmla="*/ 3386138 w 4117657"/>
                <a:gd name="connsiteY885" fmla="*/ 941070 h 2729865"/>
                <a:gd name="connsiteX886" fmla="*/ 3384233 w 4117657"/>
                <a:gd name="connsiteY886" fmla="*/ 951548 h 2729865"/>
                <a:gd name="connsiteX887" fmla="*/ 3355658 w 4117657"/>
                <a:gd name="connsiteY887" fmla="*/ 1056323 h 2729865"/>
                <a:gd name="connsiteX888" fmla="*/ 3355658 w 4117657"/>
                <a:gd name="connsiteY888" fmla="*/ 1078230 h 2729865"/>
                <a:gd name="connsiteX889" fmla="*/ 3384233 w 4117657"/>
                <a:gd name="connsiteY889" fmla="*/ 1183958 h 2729865"/>
                <a:gd name="connsiteX890" fmla="*/ 3386138 w 4117657"/>
                <a:gd name="connsiteY890" fmla="*/ 1193483 h 2729865"/>
                <a:gd name="connsiteX891" fmla="*/ 3375660 w 4117657"/>
                <a:gd name="connsiteY891" fmla="*/ 1196340 h 2729865"/>
                <a:gd name="connsiteX892" fmla="*/ 3269933 w 4117657"/>
                <a:gd name="connsiteY892" fmla="*/ 1224915 h 2729865"/>
                <a:gd name="connsiteX893" fmla="*/ 3251835 w 4117657"/>
                <a:gd name="connsiteY893" fmla="*/ 1235393 h 2729865"/>
                <a:gd name="connsiteX894" fmla="*/ 3172778 w 4117657"/>
                <a:gd name="connsiteY894" fmla="*/ 1314450 h 2729865"/>
                <a:gd name="connsiteX895" fmla="*/ 3166110 w 4117657"/>
                <a:gd name="connsiteY895" fmla="*/ 1320165 h 2729865"/>
                <a:gd name="connsiteX896" fmla="*/ 3158490 w 4117657"/>
                <a:gd name="connsiteY896" fmla="*/ 1312545 h 2729865"/>
                <a:gd name="connsiteX897" fmla="*/ 3078480 w 4117657"/>
                <a:gd name="connsiteY897" fmla="*/ 1232535 h 2729865"/>
                <a:gd name="connsiteX898" fmla="*/ 3065145 w 4117657"/>
                <a:gd name="connsiteY898" fmla="*/ 1224915 h 2729865"/>
                <a:gd name="connsiteX899" fmla="*/ 2957513 w 4117657"/>
                <a:gd name="connsiteY899" fmla="*/ 1196340 h 2729865"/>
                <a:gd name="connsiteX900" fmla="*/ 2946083 w 4117657"/>
                <a:gd name="connsiteY900" fmla="*/ 1192530 h 2729865"/>
                <a:gd name="connsiteX901" fmla="*/ 2948940 w 4117657"/>
                <a:gd name="connsiteY901" fmla="*/ 1182053 h 2729865"/>
                <a:gd name="connsiteX902" fmla="*/ 2976563 w 4117657"/>
                <a:gd name="connsiteY902" fmla="*/ 1078230 h 2729865"/>
                <a:gd name="connsiteX903" fmla="*/ 2977515 w 4117657"/>
                <a:gd name="connsiteY903" fmla="*/ 1056323 h 2729865"/>
                <a:gd name="connsiteX904" fmla="*/ 3148965 w 4117657"/>
                <a:gd name="connsiteY904" fmla="*/ 1097280 h 2729865"/>
                <a:gd name="connsiteX905" fmla="*/ 3167063 w 4117657"/>
                <a:gd name="connsiteY905" fmla="*/ 1113473 h 2729865"/>
                <a:gd name="connsiteX906" fmla="*/ 3206115 w 4117657"/>
                <a:gd name="connsiteY906" fmla="*/ 1090613 h 2729865"/>
                <a:gd name="connsiteX907" fmla="*/ 3201353 w 4117657"/>
                <a:gd name="connsiteY907" fmla="*/ 1067753 h 2729865"/>
                <a:gd name="connsiteX908" fmla="*/ 3206115 w 4117657"/>
                <a:gd name="connsiteY908" fmla="*/ 1043940 h 2729865"/>
                <a:gd name="connsiteX909" fmla="*/ 3167063 w 4117657"/>
                <a:gd name="connsiteY909" fmla="*/ 1021080 h 2729865"/>
                <a:gd name="connsiteX910" fmla="*/ 3148965 w 4117657"/>
                <a:gd name="connsiteY910" fmla="*/ 1037273 h 2729865"/>
                <a:gd name="connsiteX911" fmla="*/ 3127058 w 4117657"/>
                <a:gd name="connsiteY911" fmla="*/ 1044893 h 2729865"/>
                <a:gd name="connsiteX912" fmla="*/ 3131820 w 4117657"/>
                <a:gd name="connsiteY912" fmla="*/ 1067753 h 2729865"/>
                <a:gd name="connsiteX913" fmla="*/ 3127058 w 4117657"/>
                <a:gd name="connsiteY913" fmla="*/ 1089660 h 2729865"/>
                <a:gd name="connsiteX914" fmla="*/ 3148965 w 4117657"/>
                <a:gd name="connsiteY914" fmla="*/ 1097280 h 2729865"/>
                <a:gd name="connsiteX915" fmla="*/ 3166110 w 4117657"/>
                <a:gd name="connsiteY915" fmla="*/ 1035368 h 2729865"/>
                <a:gd name="connsiteX916" fmla="*/ 3195638 w 4117657"/>
                <a:gd name="connsiteY916" fmla="*/ 1051560 h 2729865"/>
                <a:gd name="connsiteX917" fmla="*/ 3195638 w 4117657"/>
                <a:gd name="connsiteY917" fmla="*/ 1083945 h 2729865"/>
                <a:gd name="connsiteX918" fmla="*/ 3167063 w 4117657"/>
                <a:gd name="connsiteY918" fmla="*/ 1101090 h 2729865"/>
                <a:gd name="connsiteX919" fmla="*/ 3153728 w 4117657"/>
                <a:gd name="connsiteY919" fmla="*/ 1089660 h 2729865"/>
                <a:gd name="connsiteX920" fmla="*/ 3137535 w 4117657"/>
                <a:gd name="connsiteY920" fmla="*/ 1084898 h 2729865"/>
                <a:gd name="connsiteX921" fmla="*/ 3136583 w 4117657"/>
                <a:gd name="connsiteY921" fmla="*/ 1052513 h 2729865"/>
                <a:gd name="connsiteX922" fmla="*/ 3166110 w 4117657"/>
                <a:gd name="connsiteY922" fmla="*/ 1035368 h 2729865"/>
                <a:gd name="connsiteX923" fmla="*/ 3434715 w 4117657"/>
                <a:gd name="connsiteY923" fmla="*/ 1180148 h 2729865"/>
                <a:gd name="connsiteX924" fmla="*/ 3440430 w 4117657"/>
                <a:gd name="connsiteY924" fmla="*/ 1179195 h 2729865"/>
                <a:gd name="connsiteX925" fmla="*/ 3541395 w 4117657"/>
                <a:gd name="connsiteY925" fmla="*/ 1151573 h 2729865"/>
                <a:gd name="connsiteX926" fmla="*/ 3551873 w 4117657"/>
                <a:gd name="connsiteY926" fmla="*/ 1144905 h 2729865"/>
                <a:gd name="connsiteX927" fmla="*/ 3623310 w 4117657"/>
                <a:gd name="connsiteY927" fmla="*/ 1073468 h 2729865"/>
                <a:gd name="connsiteX928" fmla="*/ 3628073 w 4117657"/>
                <a:gd name="connsiteY928" fmla="*/ 1068705 h 2729865"/>
                <a:gd name="connsiteX929" fmla="*/ 3627120 w 4117657"/>
                <a:gd name="connsiteY929" fmla="*/ 1066800 h 2729865"/>
                <a:gd name="connsiteX930" fmla="*/ 3549968 w 4117657"/>
                <a:gd name="connsiteY930" fmla="*/ 989648 h 2729865"/>
                <a:gd name="connsiteX931" fmla="*/ 3540443 w 4117657"/>
                <a:gd name="connsiteY931" fmla="*/ 984885 h 2729865"/>
                <a:gd name="connsiteX932" fmla="*/ 3441383 w 4117657"/>
                <a:gd name="connsiteY932" fmla="*/ 958215 h 2729865"/>
                <a:gd name="connsiteX933" fmla="*/ 3434715 w 4117657"/>
                <a:gd name="connsiteY933" fmla="*/ 957263 h 2729865"/>
                <a:gd name="connsiteX934" fmla="*/ 3432810 w 4117657"/>
                <a:gd name="connsiteY934" fmla="*/ 961073 h 2729865"/>
                <a:gd name="connsiteX935" fmla="*/ 3406140 w 4117657"/>
                <a:gd name="connsiteY935" fmla="*/ 1062038 h 2729865"/>
                <a:gd name="connsiteX936" fmla="*/ 3406140 w 4117657"/>
                <a:gd name="connsiteY936" fmla="*/ 1074420 h 2729865"/>
                <a:gd name="connsiteX937" fmla="*/ 3419475 w 4117657"/>
                <a:gd name="connsiteY937" fmla="*/ 1125855 h 2729865"/>
                <a:gd name="connsiteX938" fmla="*/ 3434715 w 4117657"/>
                <a:gd name="connsiteY938" fmla="*/ 1180148 h 2729865"/>
                <a:gd name="connsiteX939" fmla="*/ 3415665 w 4117657"/>
                <a:gd name="connsiteY939" fmla="*/ 1062038 h 2729865"/>
                <a:gd name="connsiteX940" fmla="*/ 3439478 w 4117657"/>
                <a:gd name="connsiteY940" fmla="*/ 974408 h 2729865"/>
                <a:gd name="connsiteX941" fmla="*/ 3441383 w 4117657"/>
                <a:gd name="connsiteY941" fmla="*/ 968693 h 2729865"/>
                <a:gd name="connsiteX942" fmla="*/ 3448050 w 4117657"/>
                <a:gd name="connsiteY942" fmla="*/ 969645 h 2729865"/>
                <a:gd name="connsiteX943" fmla="*/ 3535680 w 4117657"/>
                <a:gd name="connsiteY943" fmla="*/ 993458 h 2729865"/>
                <a:gd name="connsiteX944" fmla="*/ 3545205 w 4117657"/>
                <a:gd name="connsiteY944" fmla="*/ 998220 h 2729865"/>
                <a:gd name="connsiteX945" fmla="*/ 3615690 w 4117657"/>
                <a:gd name="connsiteY945" fmla="*/ 1068705 h 2729865"/>
                <a:gd name="connsiteX946" fmla="*/ 3610928 w 4117657"/>
                <a:gd name="connsiteY946" fmla="*/ 1074420 h 2729865"/>
                <a:gd name="connsiteX947" fmla="*/ 3548063 w 4117657"/>
                <a:gd name="connsiteY947" fmla="*/ 1137285 h 2729865"/>
                <a:gd name="connsiteX948" fmla="*/ 3538538 w 4117657"/>
                <a:gd name="connsiteY948" fmla="*/ 1143953 h 2729865"/>
                <a:gd name="connsiteX949" fmla="*/ 3442335 w 4117657"/>
                <a:gd name="connsiteY949" fmla="*/ 1169670 h 2729865"/>
                <a:gd name="connsiteX950" fmla="*/ 3439478 w 4117657"/>
                <a:gd name="connsiteY950" fmla="*/ 1161098 h 2729865"/>
                <a:gd name="connsiteX951" fmla="*/ 3416618 w 4117657"/>
                <a:gd name="connsiteY951" fmla="*/ 1076325 h 2729865"/>
                <a:gd name="connsiteX952" fmla="*/ 3415665 w 4117657"/>
                <a:gd name="connsiteY952" fmla="*/ 1062038 h 2729865"/>
                <a:gd name="connsiteX953" fmla="*/ 2906078 w 4117657"/>
                <a:gd name="connsiteY953" fmla="*/ 775335 h 2729865"/>
                <a:gd name="connsiteX954" fmla="*/ 2906078 w 4117657"/>
                <a:gd name="connsiteY954" fmla="*/ 786765 h 2729865"/>
                <a:gd name="connsiteX955" fmla="*/ 2932748 w 4117657"/>
                <a:gd name="connsiteY955" fmla="*/ 885825 h 2729865"/>
                <a:gd name="connsiteX956" fmla="*/ 2935605 w 4117657"/>
                <a:gd name="connsiteY956" fmla="*/ 892493 h 2729865"/>
                <a:gd name="connsiteX957" fmla="*/ 3043238 w 4117657"/>
                <a:gd name="connsiteY957" fmla="*/ 863918 h 2729865"/>
                <a:gd name="connsiteX958" fmla="*/ 3051810 w 4117657"/>
                <a:gd name="connsiteY958" fmla="*/ 858203 h 2729865"/>
                <a:gd name="connsiteX959" fmla="*/ 3124200 w 4117657"/>
                <a:gd name="connsiteY959" fmla="*/ 785813 h 2729865"/>
                <a:gd name="connsiteX960" fmla="*/ 3128010 w 4117657"/>
                <a:gd name="connsiteY960" fmla="*/ 780098 h 2729865"/>
                <a:gd name="connsiteX961" fmla="*/ 3048953 w 4117657"/>
                <a:gd name="connsiteY961" fmla="*/ 701993 h 2729865"/>
                <a:gd name="connsiteX962" fmla="*/ 3039428 w 4117657"/>
                <a:gd name="connsiteY962" fmla="*/ 697230 h 2729865"/>
                <a:gd name="connsiteX963" fmla="*/ 2941320 w 4117657"/>
                <a:gd name="connsiteY963" fmla="*/ 670560 h 2729865"/>
                <a:gd name="connsiteX964" fmla="*/ 2934653 w 4117657"/>
                <a:gd name="connsiteY964" fmla="*/ 669608 h 2729865"/>
                <a:gd name="connsiteX965" fmla="*/ 2932748 w 4117657"/>
                <a:gd name="connsiteY965" fmla="*/ 672465 h 2729865"/>
                <a:gd name="connsiteX966" fmla="*/ 2906078 w 4117657"/>
                <a:gd name="connsiteY966" fmla="*/ 775335 h 2729865"/>
                <a:gd name="connsiteX967" fmla="*/ 2939415 w 4117657"/>
                <a:gd name="connsiteY967" fmla="*/ 684848 h 2729865"/>
                <a:gd name="connsiteX968" fmla="*/ 2941320 w 4117657"/>
                <a:gd name="connsiteY968" fmla="*/ 680085 h 2729865"/>
                <a:gd name="connsiteX969" fmla="*/ 2950845 w 4117657"/>
                <a:gd name="connsiteY969" fmla="*/ 681990 h 2729865"/>
                <a:gd name="connsiteX970" fmla="*/ 3034665 w 4117657"/>
                <a:gd name="connsiteY970" fmla="*/ 704850 h 2729865"/>
                <a:gd name="connsiteX971" fmla="*/ 3046095 w 4117657"/>
                <a:gd name="connsiteY971" fmla="*/ 710565 h 2729865"/>
                <a:gd name="connsiteX972" fmla="*/ 3113723 w 4117657"/>
                <a:gd name="connsiteY972" fmla="*/ 777240 h 2729865"/>
                <a:gd name="connsiteX973" fmla="*/ 3116580 w 4117657"/>
                <a:gd name="connsiteY973" fmla="*/ 781050 h 2729865"/>
                <a:gd name="connsiteX974" fmla="*/ 3109913 w 4117657"/>
                <a:gd name="connsiteY974" fmla="*/ 787718 h 2729865"/>
                <a:gd name="connsiteX975" fmla="*/ 3048953 w 4117657"/>
                <a:gd name="connsiteY975" fmla="*/ 848678 h 2729865"/>
                <a:gd name="connsiteX976" fmla="*/ 3034665 w 4117657"/>
                <a:gd name="connsiteY976" fmla="*/ 857250 h 2729865"/>
                <a:gd name="connsiteX977" fmla="*/ 2950845 w 4117657"/>
                <a:gd name="connsiteY977" fmla="*/ 879158 h 2729865"/>
                <a:gd name="connsiteX978" fmla="*/ 2942273 w 4117657"/>
                <a:gd name="connsiteY978" fmla="*/ 881063 h 2729865"/>
                <a:gd name="connsiteX979" fmla="*/ 2939415 w 4117657"/>
                <a:gd name="connsiteY979" fmla="*/ 872490 h 2729865"/>
                <a:gd name="connsiteX980" fmla="*/ 2916555 w 4117657"/>
                <a:gd name="connsiteY980" fmla="*/ 788670 h 2729865"/>
                <a:gd name="connsiteX981" fmla="*/ 2915603 w 4117657"/>
                <a:gd name="connsiteY981" fmla="*/ 775335 h 2729865"/>
                <a:gd name="connsiteX982" fmla="*/ 2939415 w 4117657"/>
                <a:gd name="connsiteY982" fmla="*/ 684848 h 2729865"/>
                <a:gd name="connsiteX983" fmla="*/ 1945005 w 4117657"/>
                <a:gd name="connsiteY983" fmla="*/ 1780223 h 2729865"/>
                <a:gd name="connsiteX984" fmla="*/ 1945958 w 4117657"/>
                <a:gd name="connsiteY984" fmla="*/ 1780223 h 2729865"/>
                <a:gd name="connsiteX985" fmla="*/ 2030730 w 4117657"/>
                <a:gd name="connsiteY985" fmla="*/ 1803083 h 2729865"/>
                <a:gd name="connsiteX986" fmla="*/ 2060258 w 4117657"/>
                <a:gd name="connsiteY986" fmla="*/ 1810703 h 2729865"/>
                <a:gd name="connsiteX987" fmla="*/ 2072640 w 4117657"/>
                <a:gd name="connsiteY987" fmla="*/ 1816418 h 2729865"/>
                <a:gd name="connsiteX988" fmla="*/ 2075498 w 4117657"/>
                <a:gd name="connsiteY988" fmla="*/ 1819275 h 2729865"/>
                <a:gd name="connsiteX989" fmla="*/ 2158365 w 4117657"/>
                <a:gd name="connsiteY989" fmla="*/ 1902143 h 2729865"/>
                <a:gd name="connsiteX990" fmla="*/ 2166938 w 4117657"/>
                <a:gd name="connsiteY990" fmla="*/ 1909763 h 2729865"/>
                <a:gd name="connsiteX991" fmla="*/ 2166938 w 4117657"/>
                <a:gd name="connsiteY991" fmla="*/ 1909763 h 2729865"/>
                <a:gd name="connsiteX992" fmla="*/ 2168843 w 4117657"/>
                <a:gd name="connsiteY992" fmla="*/ 1910715 h 2729865"/>
                <a:gd name="connsiteX993" fmla="*/ 2175510 w 4117657"/>
                <a:gd name="connsiteY993" fmla="*/ 1901190 h 2729865"/>
                <a:gd name="connsiteX994" fmla="*/ 2258378 w 4117657"/>
                <a:gd name="connsiteY994" fmla="*/ 1818323 h 2729865"/>
                <a:gd name="connsiteX995" fmla="*/ 2272665 w 4117657"/>
                <a:gd name="connsiteY995" fmla="*/ 1809750 h 2729865"/>
                <a:gd name="connsiteX996" fmla="*/ 2307908 w 4117657"/>
                <a:gd name="connsiteY996" fmla="*/ 1800225 h 2729865"/>
                <a:gd name="connsiteX997" fmla="*/ 2313623 w 4117657"/>
                <a:gd name="connsiteY997" fmla="*/ 1798320 h 2729865"/>
                <a:gd name="connsiteX998" fmla="*/ 2386965 w 4117657"/>
                <a:gd name="connsiteY998" fmla="*/ 1778318 h 2729865"/>
                <a:gd name="connsiteX999" fmla="*/ 2397443 w 4117657"/>
                <a:gd name="connsiteY999" fmla="*/ 1775460 h 2729865"/>
                <a:gd name="connsiteX1000" fmla="*/ 2394585 w 4117657"/>
                <a:gd name="connsiteY1000" fmla="*/ 1764983 h 2729865"/>
                <a:gd name="connsiteX1001" fmla="*/ 2370773 w 4117657"/>
                <a:gd name="connsiteY1001" fmla="*/ 1674495 h 2729865"/>
                <a:gd name="connsiteX1002" fmla="*/ 2370773 w 4117657"/>
                <a:gd name="connsiteY1002" fmla="*/ 1672590 h 2729865"/>
                <a:gd name="connsiteX1003" fmla="*/ 2368868 w 4117657"/>
                <a:gd name="connsiteY1003" fmla="*/ 1668780 h 2729865"/>
                <a:gd name="connsiteX1004" fmla="*/ 2364105 w 4117657"/>
                <a:gd name="connsiteY1004" fmla="*/ 1651635 h 2729865"/>
                <a:gd name="connsiteX1005" fmla="*/ 2364105 w 4117657"/>
                <a:gd name="connsiteY1005" fmla="*/ 1633538 h 2729865"/>
                <a:gd name="connsiteX1006" fmla="*/ 2367915 w 4117657"/>
                <a:gd name="connsiteY1006" fmla="*/ 1618298 h 2729865"/>
                <a:gd name="connsiteX1007" fmla="*/ 2369820 w 4117657"/>
                <a:gd name="connsiteY1007" fmla="*/ 1613535 h 2729865"/>
                <a:gd name="connsiteX1008" fmla="*/ 2369820 w 4117657"/>
                <a:gd name="connsiteY1008" fmla="*/ 1610678 h 2729865"/>
                <a:gd name="connsiteX1009" fmla="*/ 2393633 w 4117657"/>
                <a:gd name="connsiteY1009" fmla="*/ 1520190 h 2729865"/>
                <a:gd name="connsiteX1010" fmla="*/ 2396490 w 4117657"/>
                <a:gd name="connsiteY1010" fmla="*/ 1509713 h 2729865"/>
                <a:gd name="connsiteX1011" fmla="*/ 2385060 w 4117657"/>
                <a:gd name="connsiteY1011" fmla="*/ 1505903 h 2729865"/>
                <a:gd name="connsiteX1012" fmla="*/ 2369820 w 4117657"/>
                <a:gd name="connsiteY1012" fmla="*/ 1502093 h 2729865"/>
                <a:gd name="connsiteX1013" fmla="*/ 2369820 w 4117657"/>
                <a:gd name="connsiteY1013" fmla="*/ 1502093 h 2729865"/>
                <a:gd name="connsiteX1014" fmla="*/ 2268855 w 4117657"/>
                <a:gd name="connsiteY1014" fmla="*/ 1475423 h 2729865"/>
                <a:gd name="connsiteX1015" fmla="*/ 2265998 w 4117657"/>
                <a:gd name="connsiteY1015" fmla="*/ 1474470 h 2729865"/>
                <a:gd name="connsiteX1016" fmla="*/ 2265998 w 4117657"/>
                <a:gd name="connsiteY1016" fmla="*/ 1474470 h 2729865"/>
                <a:gd name="connsiteX1017" fmla="*/ 2258378 w 4117657"/>
                <a:gd name="connsiteY1017" fmla="*/ 1468755 h 2729865"/>
                <a:gd name="connsiteX1018" fmla="*/ 2194560 w 4117657"/>
                <a:gd name="connsiteY1018" fmla="*/ 1404938 h 2729865"/>
                <a:gd name="connsiteX1019" fmla="*/ 2174558 w 4117657"/>
                <a:gd name="connsiteY1019" fmla="*/ 1384935 h 2729865"/>
                <a:gd name="connsiteX1020" fmla="*/ 2167890 w 4117657"/>
                <a:gd name="connsiteY1020" fmla="*/ 1376363 h 2729865"/>
                <a:gd name="connsiteX1021" fmla="*/ 2165033 w 4117657"/>
                <a:gd name="connsiteY1021" fmla="*/ 1376363 h 2729865"/>
                <a:gd name="connsiteX1022" fmla="*/ 2164080 w 4117657"/>
                <a:gd name="connsiteY1022" fmla="*/ 1376363 h 2729865"/>
                <a:gd name="connsiteX1023" fmla="*/ 2164080 w 4117657"/>
                <a:gd name="connsiteY1023" fmla="*/ 1377315 h 2729865"/>
                <a:gd name="connsiteX1024" fmla="*/ 2164080 w 4117657"/>
                <a:gd name="connsiteY1024" fmla="*/ 1377315 h 2729865"/>
                <a:gd name="connsiteX1025" fmla="*/ 2157413 w 4117657"/>
                <a:gd name="connsiteY1025" fmla="*/ 1385888 h 2729865"/>
                <a:gd name="connsiteX1026" fmla="*/ 2075498 w 4117657"/>
                <a:gd name="connsiteY1026" fmla="*/ 1468755 h 2729865"/>
                <a:gd name="connsiteX1027" fmla="*/ 2060258 w 4117657"/>
                <a:gd name="connsiteY1027" fmla="*/ 1478280 h 2729865"/>
                <a:gd name="connsiteX1028" fmla="*/ 2030730 w 4117657"/>
                <a:gd name="connsiteY1028" fmla="*/ 1485900 h 2729865"/>
                <a:gd name="connsiteX1029" fmla="*/ 1947863 w 4117657"/>
                <a:gd name="connsiteY1029" fmla="*/ 1507808 h 2729865"/>
                <a:gd name="connsiteX1030" fmla="*/ 1936433 w 4117657"/>
                <a:gd name="connsiteY1030" fmla="*/ 1511618 h 2729865"/>
                <a:gd name="connsiteX1031" fmla="*/ 1936433 w 4117657"/>
                <a:gd name="connsiteY1031" fmla="*/ 1511618 h 2729865"/>
                <a:gd name="connsiteX1032" fmla="*/ 1936433 w 4117657"/>
                <a:gd name="connsiteY1032" fmla="*/ 1511618 h 2729865"/>
                <a:gd name="connsiteX1033" fmla="*/ 1938338 w 4117657"/>
                <a:gd name="connsiteY1033" fmla="*/ 1520190 h 2729865"/>
                <a:gd name="connsiteX1034" fmla="*/ 1939290 w 4117657"/>
                <a:gd name="connsiteY1034" fmla="*/ 1522095 h 2729865"/>
                <a:gd name="connsiteX1035" fmla="*/ 1969770 w 4117657"/>
                <a:gd name="connsiteY1035" fmla="*/ 1636395 h 2729865"/>
                <a:gd name="connsiteX1036" fmla="*/ 1969770 w 4117657"/>
                <a:gd name="connsiteY1036" fmla="*/ 1650683 h 2729865"/>
                <a:gd name="connsiteX1037" fmla="*/ 1938338 w 4117657"/>
                <a:gd name="connsiteY1037" fmla="*/ 1765935 h 2729865"/>
                <a:gd name="connsiteX1038" fmla="*/ 1936433 w 4117657"/>
                <a:gd name="connsiteY1038" fmla="*/ 1775460 h 2729865"/>
                <a:gd name="connsiteX1039" fmla="*/ 1936433 w 4117657"/>
                <a:gd name="connsiteY1039" fmla="*/ 1776413 h 2729865"/>
                <a:gd name="connsiteX1040" fmla="*/ 1936433 w 4117657"/>
                <a:gd name="connsiteY1040" fmla="*/ 1776413 h 2729865"/>
                <a:gd name="connsiteX1041" fmla="*/ 1936433 w 4117657"/>
                <a:gd name="connsiteY1041" fmla="*/ 1776413 h 2729865"/>
                <a:gd name="connsiteX1042" fmla="*/ 1945005 w 4117657"/>
                <a:gd name="connsiteY1042" fmla="*/ 1780223 h 2729865"/>
                <a:gd name="connsiteX1043" fmla="*/ 1949768 w 4117657"/>
                <a:gd name="connsiteY1043" fmla="*/ 1759268 h 2729865"/>
                <a:gd name="connsiteX1044" fmla="*/ 1978343 w 4117657"/>
                <a:gd name="connsiteY1044" fmla="*/ 1651635 h 2729865"/>
                <a:gd name="connsiteX1045" fmla="*/ 1978343 w 4117657"/>
                <a:gd name="connsiteY1045" fmla="*/ 1637348 h 2729865"/>
                <a:gd name="connsiteX1046" fmla="*/ 1949768 w 4117657"/>
                <a:gd name="connsiteY1046" fmla="*/ 1529715 h 2729865"/>
                <a:gd name="connsiteX1047" fmla="*/ 1946910 w 4117657"/>
                <a:gd name="connsiteY1047" fmla="*/ 1518285 h 2729865"/>
                <a:gd name="connsiteX1048" fmla="*/ 1955483 w 4117657"/>
                <a:gd name="connsiteY1048" fmla="*/ 1515428 h 2729865"/>
                <a:gd name="connsiteX1049" fmla="*/ 1957388 w 4117657"/>
                <a:gd name="connsiteY1049" fmla="*/ 1514475 h 2729865"/>
                <a:gd name="connsiteX1050" fmla="*/ 2065020 w 4117657"/>
                <a:gd name="connsiteY1050" fmla="*/ 1485900 h 2729865"/>
                <a:gd name="connsiteX1051" fmla="*/ 2078355 w 4117657"/>
                <a:gd name="connsiteY1051" fmla="*/ 1478280 h 2729865"/>
                <a:gd name="connsiteX1052" fmla="*/ 2158365 w 4117657"/>
                <a:gd name="connsiteY1052" fmla="*/ 1398270 h 2729865"/>
                <a:gd name="connsiteX1053" fmla="*/ 2165985 w 4117657"/>
                <a:gd name="connsiteY1053" fmla="*/ 1390650 h 2729865"/>
                <a:gd name="connsiteX1054" fmla="*/ 2173605 w 4117657"/>
                <a:gd name="connsiteY1054" fmla="*/ 1398270 h 2729865"/>
                <a:gd name="connsiteX1055" fmla="*/ 2252663 w 4117657"/>
                <a:gd name="connsiteY1055" fmla="*/ 1477328 h 2729865"/>
                <a:gd name="connsiteX1056" fmla="*/ 2267903 w 4117657"/>
                <a:gd name="connsiteY1056" fmla="*/ 1485900 h 2729865"/>
                <a:gd name="connsiteX1057" fmla="*/ 2272665 w 4117657"/>
                <a:gd name="connsiteY1057" fmla="*/ 1486853 h 2729865"/>
                <a:gd name="connsiteX1058" fmla="*/ 2369820 w 4117657"/>
                <a:gd name="connsiteY1058" fmla="*/ 1513523 h 2729865"/>
                <a:gd name="connsiteX1059" fmla="*/ 2369820 w 4117657"/>
                <a:gd name="connsiteY1059" fmla="*/ 1513523 h 2729865"/>
                <a:gd name="connsiteX1060" fmla="*/ 2375535 w 4117657"/>
                <a:gd name="connsiteY1060" fmla="*/ 1515428 h 2729865"/>
                <a:gd name="connsiteX1061" fmla="*/ 2386013 w 4117657"/>
                <a:gd name="connsiteY1061" fmla="*/ 1518285 h 2729865"/>
                <a:gd name="connsiteX1062" fmla="*/ 2383155 w 4117657"/>
                <a:gd name="connsiteY1062" fmla="*/ 1529715 h 2729865"/>
                <a:gd name="connsiteX1063" fmla="*/ 2369820 w 4117657"/>
                <a:gd name="connsiteY1063" fmla="*/ 1581150 h 2729865"/>
                <a:gd name="connsiteX1064" fmla="*/ 2369820 w 4117657"/>
                <a:gd name="connsiteY1064" fmla="*/ 1581150 h 2729865"/>
                <a:gd name="connsiteX1065" fmla="*/ 2363153 w 4117657"/>
                <a:gd name="connsiteY1065" fmla="*/ 1606868 h 2729865"/>
                <a:gd name="connsiteX1066" fmla="*/ 2354580 w 4117657"/>
                <a:gd name="connsiteY1066" fmla="*/ 1637348 h 2729865"/>
                <a:gd name="connsiteX1067" fmla="*/ 2354580 w 4117657"/>
                <a:gd name="connsiteY1067" fmla="*/ 1638300 h 2729865"/>
                <a:gd name="connsiteX1068" fmla="*/ 2353628 w 4117657"/>
                <a:gd name="connsiteY1068" fmla="*/ 1641158 h 2729865"/>
                <a:gd name="connsiteX1069" fmla="*/ 2353628 w 4117657"/>
                <a:gd name="connsiteY1069" fmla="*/ 1646873 h 2729865"/>
                <a:gd name="connsiteX1070" fmla="*/ 2354580 w 4117657"/>
                <a:gd name="connsiteY1070" fmla="*/ 1650683 h 2729865"/>
                <a:gd name="connsiteX1071" fmla="*/ 2354580 w 4117657"/>
                <a:gd name="connsiteY1071" fmla="*/ 1651635 h 2729865"/>
                <a:gd name="connsiteX1072" fmla="*/ 2383155 w 4117657"/>
                <a:gd name="connsiteY1072" fmla="*/ 1758315 h 2729865"/>
                <a:gd name="connsiteX1073" fmla="*/ 2386013 w 4117657"/>
                <a:gd name="connsiteY1073" fmla="*/ 1770698 h 2729865"/>
                <a:gd name="connsiteX1074" fmla="*/ 2374583 w 4117657"/>
                <a:gd name="connsiteY1074" fmla="*/ 1774508 h 2729865"/>
                <a:gd name="connsiteX1075" fmla="*/ 2308860 w 4117657"/>
                <a:gd name="connsiteY1075" fmla="*/ 1791653 h 2729865"/>
                <a:gd name="connsiteX1076" fmla="*/ 2266950 w 4117657"/>
                <a:gd name="connsiteY1076" fmla="*/ 1803083 h 2729865"/>
                <a:gd name="connsiteX1077" fmla="*/ 2265998 w 4117657"/>
                <a:gd name="connsiteY1077" fmla="*/ 1803083 h 2729865"/>
                <a:gd name="connsiteX1078" fmla="*/ 2265998 w 4117657"/>
                <a:gd name="connsiteY1078" fmla="*/ 1803083 h 2729865"/>
                <a:gd name="connsiteX1079" fmla="*/ 2265998 w 4117657"/>
                <a:gd name="connsiteY1079" fmla="*/ 1803083 h 2729865"/>
                <a:gd name="connsiteX1080" fmla="*/ 2260283 w 4117657"/>
                <a:gd name="connsiteY1080" fmla="*/ 1805940 h 2729865"/>
                <a:gd name="connsiteX1081" fmla="*/ 2258378 w 4117657"/>
                <a:gd name="connsiteY1081" fmla="*/ 1806893 h 2729865"/>
                <a:gd name="connsiteX1082" fmla="*/ 2254568 w 4117657"/>
                <a:gd name="connsiteY1082" fmla="*/ 1809750 h 2729865"/>
                <a:gd name="connsiteX1083" fmla="*/ 2253615 w 4117657"/>
                <a:gd name="connsiteY1083" fmla="*/ 1810703 h 2729865"/>
                <a:gd name="connsiteX1084" fmla="*/ 2251710 w 4117657"/>
                <a:gd name="connsiteY1084" fmla="*/ 1812608 h 2729865"/>
                <a:gd name="connsiteX1085" fmla="*/ 2173605 w 4117657"/>
                <a:gd name="connsiteY1085" fmla="*/ 1890713 h 2729865"/>
                <a:gd name="connsiteX1086" fmla="*/ 2165985 w 4117657"/>
                <a:gd name="connsiteY1086" fmla="*/ 1898333 h 2729865"/>
                <a:gd name="connsiteX1087" fmla="*/ 2158365 w 4117657"/>
                <a:gd name="connsiteY1087" fmla="*/ 1890713 h 2729865"/>
                <a:gd name="connsiteX1088" fmla="*/ 2114550 w 4117657"/>
                <a:gd name="connsiteY1088" fmla="*/ 1846898 h 2729865"/>
                <a:gd name="connsiteX1089" fmla="*/ 2079308 w 4117657"/>
                <a:gd name="connsiteY1089" fmla="*/ 1811655 h 2729865"/>
                <a:gd name="connsiteX1090" fmla="*/ 2064068 w 4117657"/>
                <a:gd name="connsiteY1090" fmla="*/ 1803083 h 2729865"/>
                <a:gd name="connsiteX1091" fmla="*/ 2030730 w 4117657"/>
                <a:gd name="connsiteY1091" fmla="*/ 1794510 h 2729865"/>
                <a:gd name="connsiteX1092" fmla="*/ 1958340 w 4117657"/>
                <a:gd name="connsiteY1092" fmla="*/ 1775460 h 2729865"/>
                <a:gd name="connsiteX1093" fmla="*/ 1956435 w 4117657"/>
                <a:gd name="connsiteY1093" fmla="*/ 1774508 h 2729865"/>
                <a:gd name="connsiteX1094" fmla="*/ 1945958 w 4117657"/>
                <a:gd name="connsiteY1094" fmla="*/ 1771650 h 2729865"/>
                <a:gd name="connsiteX1095" fmla="*/ 1949768 w 4117657"/>
                <a:gd name="connsiteY1095" fmla="*/ 1759268 h 2729865"/>
                <a:gd name="connsiteX1096" fmla="*/ 2701290 w 4117657"/>
                <a:gd name="connsiteY1096" fmla="*/ 1356360 h 2729865"/>
                <a:gd name="connsiteX1097" fmla="*/ 2706053 w 4117657"/>
                <a:gd name="connsiteY1097" fmla="*/ 1333500 h 2729865"/>
                <a:gd name="connsiteX1098" fmla="*/ 2684145 w 4117657"/>
                <a:gd name="connsiteY1098" fmla="*/ 1326833 h 2729865"/>
                <a:gd name="connsiteX1099" fmla="*/ 2667000 w 4117657"/>
                <a:gd name="connsiteY1099" fmla="*/ 1311593 h 2729865"/>
                <a:gd name="connsiteX1100" fmla="*/ 2649855 w 4117657"/>
                <a:gd name="connsiteY1100" fmla="*/ 1327785 h 2729865"/>
                <a:gd name="connsiteX1101" fmla="*/ 2627948 w 4117657"/>
                <a:gd name="connsiteY1101" fmla="*/ 1335405 h 2729865"/>
                <a:gd name="connsiteX1102" fmla="*/ 2632710 w 4117657"/>
                <a:gd name="connsiteY1102" fmla="*/ 1358265 h 2729865"/>
                <a:gd name="connsiteX1103" fmla="*/ 2627948 w 4117657"/>
                <a:gd name="connsiteY1103" fmla="*/ 1382078 h 2729865"/>
                <a:gd name="connsiteX1104" fmla="*/ 2667953 w 4117657"/>
                <a:gd name="connsiteY1104" fmla="*/ 1405890 h 2729865"/>
                <a:gd name="connsiteX1105" fmla="*/ 2707958 w 4117657"/>
                <a:gd name="connsiteY1105" fmla="*/ 1382078 h 2729865"/>
                <a:gd name="connsiteX1106" fmla="*/ 2701290 w 4117657"/>
                <a:gd name="connsiteY1106" fmla="*/ 1356360 h 2729865"/>
                <a:gd name="connsiteX1107" fmla="*/ 2667000 w 4117657"/>
                <a:gd name="connsiteY1107" fmla="*/ 1390650 h 2729865"/>
                <a:gd name="connsiteX1108" fmla="*/ 2638425 w 4117657"/>
                <a:gd name="connsiteY1108" fmla="*/ 1373505 h 2729865"/>
                <a:gd name="connsiteX1109" fmla="*/ 2638425 w 4117657"/>
                <a:gd name="connsiteY1109" fmla="*/ 1340168 h 2729865"/>
                <a:gd name="connsiteX1110" fmla="*/ 2667000 w 4117657"/>
                <a:gd name="connsiteY1110" fmla="*/ 1323023 h 2729865"/>
                <a:gd name="connsiteX1111" fmla="*/ 2680335 w 4117657"/>
                <a:gd name="connsiteY1111" fmla="*/ 1334453 h 2729865"/>
                <a:gd name="connsiteX1112" fmla="*/ 2696528 w 4117657"/>
                <a:gd name="connsiteY1112" fmla="*/ 1340168 h 2729865"/>
                <a:gd name="connsiteX1113" fmla="*/ 2697480 w 4117657"/>
                <a:gd name="connsiteY1113" fmla="*/ 1372553 h 2729865"/>
                <a:gd name="connsiteX1114" fmla="*/ 2667000 w 4117657"/>
                <a:gd name="connsiteY1114" fmla="*/ 1390650 h 2729865"/>
                <a:gd name="connsiteX1115" fmla="*/ 1814513 w 4117657"/>
                <a:gd name="connsiteY1115" fmla="*/ 1681163 h 2729865"/>
                <a:gd name="connsiteX1116" fmla="*/ 1814513 w 4117657"/>
                <a:gd name="connsiteY1116" fmla="*/ 1681163 h 2729865"/>
                <a:gd name="connsiteX1117" fmla="*/ 1814513 w 4117657"/>
                <a:gd name="connsiteY1117" fmla="*/ 1681163 h 2729865"/>
                <a:gd name="connsiteX1118" fmla="*/ 1851660 w 4117657"/>
                <a:gd name="connsiteY1118" fmla="*/ 1690688 h 2729865"/>
                <a:gd name="connsiteX1119" fmla="*/ 1863090 w 4117657"/>
                <a:gd name="connsiteY1119" fmla="*/ 1693545 h 2729865"/>
                <a:gd name="connsiteX1120" fmla="*/ 1868805 w 4117657"/>
                <a:gd name="connsiteY1120" fmla="*/ 1673543 h 2729865"/>
                <a:gd name="connsiteX1121" fmla="*/ 1871663 w 4117657"/>
                <a:gd name="connsiteY1121" fmla="*/ 1664970 h 2729865"/>
                <a:gd name="connsiteX1122" fmla="*/ 1874520 w 4117657"/>
                <a:gd name="connsiteY1122" fmla="*/ 1651635 h 2729865"/>
                <a:gd name="connsiteX1123" fmla="*/ 1876425 w 4117657"/>
                <a:gd name="connsiteY1123" fmla="*/ 1644968 h 2729865"/>
                <a:gd name="connsiteX1124" fmla="*/ 1876425 w 4117657"/>
                <a:gd name="connsiteY1124" fmla="*/ 1642110 h 2729865"/>
                <a:gd name="connsiteX1125" fmla="*/ 1874520 w 4117657"/>
                <a:gd name="connsiteY1125" fmla="*/ 1635443 h 2729865"/>
                <a:gd name="connsiteX1126" fmla="*/ 1871663 w 4117657"/>
                <a:gd name="connsiteY1126" fmla="*/ 1622108 h 2729865"/>
                <a:gd name="connsiteX1127" fmla="*/ 1868805 w 4117657"/>
                <a:gd name="connsiteY1127" fmla="*/ 1613535 h 2729865"/>
                <a:gd name="connsiteX1128" fmla="*/ 1863090 w 4117657"/>
                <a:gd name="connsiteY1128" fmla="*/ 1593533 h 2729865"/>
                <a:gd name="connsiteX1129" fmla="*/ 1838325 w 4117657"/>
                <a:gd name="connsiteY1129" fmla="*/ 1600200 h 2729865"/>
                <a:gd name="connsiteX1130" fmla="*/ 1836420 w 4117657"/>
                <a:gd name="connsiteY1130" fmla="*/ 1600200 h 2729865"/>
                <a:gd name="connsiteX1131" fmla="*/ 1822133 w 4117657"/>
                <a:gd name="connsiteY1131" fmla="*/ 1604010 h 2729865"/>
                <a:gd name="connsiteX1132" fmla="*/ 1816418 w 4117657"/>
                <a:gd name="connsiteY1132" fmla="*/ 1605915 h 2729865"/>
                <a:gd name="connsiteX1133" fmla="*/ 1810703 w 4117657"/>
                <a:gd name="connsiteY1133" fmla="*/ 1608773 h 2729865"/>
                <a:gd name="connsiteX1134" fmla="*/ 1805940 w 4117657"/>
                <a:gd name="connsiteY1134" fmla="*/ 1613535 h 2729865"/>
                <a:gd name="connsiteX1135" fmla="*/ 1795463 w 4117657"/>
                <a:gd name="connsiteY1135" fmla="*/ 1624013 h 2729865"/>
                <a:gd name="connsiteX1136" fmla="*/ 1793558 w 4117657"/>
                <a:gd name="connsiteY1136" fmla="*/ 1625918 h 2729865"/>
                <a:gd name="connsiteX1137" fmla="*/ 1776413 w 4117657"/>
                <a:gd name="connsiteY1137" fmla="*/ 1643063 h 2729865"/>
                <a:gd name="connsiteX1138" fmla="*/ 1811655 w 4117657"/>
                <a:gd name="connsiteY1138" fmla="*/ 1677353 h 2729865"/>
                <a:gd name="connsiteX1139" fmla="*/ 1814513 w 4117657"/>
                <a:gd name="connsiteY1139" fmla="*/ 1681163 h 2729865"/>
                <a:gd name="connsiteX1140" fmla="*/ 1788795 w 4117657"/>
                <a:gd name="connsiteY1140" fmla="*/ 1644015 h 2729865"/>
                <a:gd name="connsiteX1141" fmla="*/ 1814513 w 4117657"/>
                <a:gd name="connsiteY1141" fmla="*/ 1619250 h 2729865"/>
                <a:gd name="connsiteX1142" fmla="*/ 1821180 w 4117657"/>
                <a:gd name="connsiteY1142" fmla="*/ 1615440 h 2729865"/>
                <a:gd name="connsiteX1143" fmla="*/ 1824038 w 4117657"/>
                <a:gd name="connsiteY1143" fmla="*/ 1614488 h 2729865"/>
                <a:gd name="connsiteX1144" fmla="*/ 1856423 w 4117657"/>
                <a:gd name="connsiteY1144" fmla="*/ 1605915 h 2729865"/>
                <a:gd name="connsiteX1145" fmla="*/ 1857375 w 4117657"/>
                <a:gd name="connsiteY1145" fmla="*/ 1605915 h 2729865"/>
                <a:gd name="connsiteX1146" fmla="*/ 1866900 w 4117657"/>
                <a:gd name="connsiteY1146" fmla="*/ 1643063 h 2729865"/>
                <a:gd name="connsiteX1147" fmla="*/ 1866900 w 4117657"/>
                <a:gd name="connsiteY1147" fmla="*/ 1647825 h 2729865"/>
                <a:gd name="connsiteX1148" fmla="*/ 1857375 w 4117657"/>
                <a:gd name="connsiteY1148" fmla="*/ 1684020 h 2729865"/>
                <a:gd name="connsiteX1149" fmla="*/ 1841183 w 4117657"/>
                <a:gd name="connsiteY1149" fmla="*/ 1680210 h 2729865"/>
                <a:gd name="connsiteX1150" fmla="*/ 1824990 w 4117657"/>
                <a:gd name="connsiteY1150" fmla="*/ 1675448 h 2729865"/>
                <a:gd name="connsiteX1151" fmla="*/ 1811655 w 4117657"/>
                <a:gd name="connsiteY1151" fmla="*/ 1667828 h 2729865"/>
                <a:gd name="connsiteX1152" fmla="*/ 1801178 w 4117657"/>
                <a:gd name="connsiteY1152" fmla="*/ 1657350 h 2729865"/>
                <a:gd name="connsiteX1153" fmla="*/ 1788795 w 4117657"/>
                <a:gd name="connsiteY1153" fmla="*/ 1644015 h 2729865"/>
                <a:gd name="connsiteX1154" fmla="*/ 2005965 w 4117657"/>
                <a:gd name="connsiteY1154" fmla="*/ 1559243 h 2729865"/>
                <a:gd name="connsiteX1155" fmla="*/ 2005965 w 4117657"/>
                <a:gd name="connsiteY1155" fmla="*/ 1559243 h 2729865"/>
                <a:gd name="connsiteX1156" fmla="*/ 2005965 w 4117657"/>
                <a:gd name="connsiteY1156" fmla="*/ 1560195 h 2729865"/>
                <a:gd name="connsiteX1157" fmla="*/ 2006918 w 4117657"/>
                <a:gd name="connsiteY1157" fmla="*/ 1562100 h 2729865"/>
                <a:gd name="connsiteX1158" fmla="*/ 2019300 w 4117657"/>
                <a:gd name="connsiteY1158" fmla="*/ 1609725 h 2729865"/>
                <a:gd name="connsiteX1159" fmla="*/ 2025968 w 4117657"/>
                <a:gd name="connsiteY1159" fmla="*/ 1633538 h 2729865"/>
                <a:gd name="connsiteX1160" fmla="*/ 2025968 w 4117657"/>
                <a:gd name="connsiteY1160" fmla="*/ 1653540 h 2729865"/>
                <a:gd name="connsiteX1161" fmla="*/ 2019300 w 4117657"/>
                <a:gd name="connsiteY1161" fmla="*/ 1679258 h 2729865"/>
                <a:gd name="connsiteX1162" fmla="*/ 2009775 w 4117657"/>
                <a:gd name="connsiteY1162" fmla="*/ 1715453 h 2729865"/>
                <a:gd name="connsiteX1163" fmla="*/ 2005965 w 4117657"/>
                <a:gd name="connsiteY1163" fmla="*/ 1729740 h 2729865"/>
                <a:gd name="connsiteX1164" fmla="*/ 2005965 w 4117657"/>
                <a:gd name="connsiteY1164" fmla="*/ 1731645 h 2729865"/>
                <a:gd name="connsiteX1165" fmla="*/ 2005013 w 4117657"/>
                <a:gd name="connsiteY1165" fmla="*/ 1736408 h 2729865"/>
                <a:gd name="connsiteX1166" fmla="*/ 2005013 w 4117657"/>
                <a:gd name="connsiteY1166" fmla="*/ 1736408 h 2729865"/>
                <a:gd name="connsiteX1167" fmla="*/ 2005013 w 4117657"/>
                <a:gd name="connsiteY1167" fmla="*/ 1736408 h 2729865"/>
                <a:gd name="connsiteX1168" fmla="*/ 2012633 w 4117657"/>
                <a:gd name="connsiteY1168" fmla="*/ 1739265 h 2729865"/>
                <a:gd name="connsiteX1169" fmla="*/ 2085975 w 4117657"/>
                <a:gd name="connsiteY1169" fmla="*/ 1759268 h 2729865"/>
                <a:gd name="connsiteX1170" fmla="*/ 2105978 w 4117657"/>
                <a:gd name="connsiteY1170" fmla="*/ 1770698 h 2729865"/>
                <a:gd name="connsiteX1171" fmla="*/ 2107883 w 4117657"/>
                <a:gd name="connsiteY1171" fmla="*/ 1772603 h 2729865"/>
                <a:gd name="connsiteX1172" fmla="*/ 2158365 w 4117657"/>
                <a:gd name="connsiteY1172" fmla="*/ 1823085 h 2729865"/>
                <a:gd name="connsiteX1173" fmla="*/ 2167890 w 4117657"/>
                <a:gd name="connsiteY1173" fmla="*/ 1831658 h 2729865"/>
                <a:gd name="connsiteX1174" fmla="*/ 2174558 w 4117657"/>
                <a:gd name="connsiteY1174" fmla="*/ 1822133 h 2729865"/>
                <a:gd name="connsiteX1175" fmla="*/ 2184083 w 4117657"/>
                <a:gd name="connsiteY1175" fmla="*/ 1812608 h 2729865"/>
                <a:gd name="connsiteX1176" fmla="*/ 2225040 w 4117657"/>
                <a:gd name="connsiteY1176" fmla="*/ 1771650 h 2729865"/>
                <a:gd name="connsiteX1177" fmla="*/ 2226945 w 4117657"/>
                <a:gd name="connsiteY1177" fmla="*/ 1769745 h 2729865"/>
                <a:gd name="connsiteX1178" fmla="*/ 2246948 w 4117657"/>
                <a:gd name="connsiteY1178" fmla="*/ 1758315 h 2729865"/>
                <a:gd name="connsiteX1179" fmla="*/ 2320290 w 4117657"/>
                <a:gd name="connsiteY1179" fmla="*/ 1738313 h 2729865"/>
                <a:gd name="connsiteX1180" fmla="*/ 2322195 w 4117657"/>
                <a:gd name="connsiteY1180" fmla="*/ 1737360 h 2729865"/>
                <a:gd name="connsiteX1181" fmla="*/ 2328863 w 4117657"/>
                <a:gd name="connsiteY1181" fmla="*/ 1735455 h 2729865"/>
                <a:gd name="connsiteX1182" fmla="*/ 2328863 w 4117657"/>
                <a:gd name="connsiteY1182" fmla="*/ 1735455 h 2729865"/>
                <a:gd name="connsiteX1183" fmla="*/ 2328863 w 4117657"/>
                <a:gd name="connsiteY1183" fmla="*/ 1735455 h 2729865"/>
                <a:gd name="connsiteX1184" fmla="*/ 2326958 w 4117657"/>
                <a:gd name="connsiteY1184" fmla="*/ 1725930 h 2729865"/>
                <a:gd name="connsiteX1185" fmla="*/ 2321243 w 4117657"/>
                <a:gd name="connsiteY1185" fmla="*/ 1704023 h 2729865"/>
                <a:gd name="connsiteX1186" fmla="*/ 2316480 w 4117657"/>
                <a:gd name="connsiteY1186" fmla="*/ 1684020 h 2729865"/>
                <a:gd name="connsiteX1187" fmla="*/ 2306955 w 4117657"/>
                <a:gd name="connsiteY1187" fmla="*/ 1648778 h 2729865"/>
                <a:gd name="connsiteX1188" fmla="*/ 2306955 w 4117657"/>
                <a:gd name="connsiteY1188" fmla="*/ 1646873 h 2729865"/>
                <a:gd name="connsiteX1189" fmla="*/ 2307908 w 4117657"/>
                <a:gd name="connsiteY1189" fmla="*/ 1633538 h 2729865"/>
                <a:gd name="connsiteX1190" fmla="*/ 2313623 w 4117657"/>
                <a:gd name="connsiteY1190" fmla="*/ 1611630 h 2729865"/>
                <a:gd name="connsiteX1191" fmla="*/ 2326958 w 4117657"/>
                <a:gd name="connsiteY1191" fmla="*/ 1562100 h 2729865"/>
                <a:gd name="connsiteX1192" fmla="*/ 2327910 w 4117657"/>
                <a:gd name="connsiteY1192" fmla="*/ 1558290 h 2729865"/>
                <a:gd name="connsiteX1193" fmla="*/ 2327910 w 4117657"/>
                <a:gd name="connsiteY1193" fmla="*/ 1557338 h 2729865"/>
                <a:gd name="connsiteX1194" fmla="*/ 2327910 w 4117657"/>
                <a:gd name="connsiteY1194" fmla="*/ 1556385 h 2729865"/>
                <a:gd name="connsiteX1195" fmla="*/ 2329815 w 4117657"/>
                <a:gd name="connsiteY1195" fmla="*/ 1547813 h 2729865"/>
                <a:gd name="connsiteX1196" fmla="*/ 2326958 w 4117657"/>
                <a:gd name="connsiteY1196" fmla="*/ 1546860 h 2729865"/>
                <a:gd name="connsiteX1197" fmla="*/ 2319338 w 4117657"/>
                <a:gd name="connsiteY1197" fmla="*/ 1544955 h 2729865"/>
                <a:gd name="connsiteX1198" fmla="*/ 2265998 w 4117657"/>
                <a:gd name="connsiteY1198" fmla="*/ 1530668 h 2729865"/>
                <a:gd name="connsiteX1199" fmla="*/ 2246948 w 4117657"/>
                <a:gd name="connsiteY1199" fmla="*/ 1525905 h 2729865"/>
                <a:gd name="connsiteX1200" fmla="*/ 2224088 w 4117657"/>
                <a:gd name="connsiteY1200" fmla="*/ 1512570 h 2729865"/>
                <a:gd name="connsiteX1201" fmla="*/ 2209800 w 4117657"/>
                <a:gd name="connsiteY1201" fmla="*/ 1498283 h 2729865"/>
                <a:gd name="connsiteX1202" fmla="*/ 2165033 w 4117657"/>
                <a:gd name="connsiteY1202" fmla="*/ 1453515 h 2729865"/>
                <a:gd name="connsiteX1203" fmla="*/ 2165033 w 4117657"/>
                <a:gd name="connsiteY1203" fmla="*/ 1453515 h 2729865"/>
                <a:gd name="connsiteX1204" fmla="*/ 2164080 w 4117657"/>
                <a:gd name="connsiteY1204" fmla="*/ 1452563 h 2729865"/>
                <a:gd name="connsiteX1205" fmla="*/ 2157413 w 4117657"/>
                <a:gd name="connsiteY1205" fmla="*/ 1461135 h 2729865"/>
                <a:gd name="connsiteX1206" fmla="*/ 2102168 w 4117657"/>
                <a:gd name="connsiteY1206" fmla="*/ 1516380 h 2729865"/>
                <a:gd name="connsiteX1207" fmla="*/ 2100263 w 4117657"/>
                <a:gd name="connsiteY1207" fmla="*/ 1518285 h 2729865"/>
                <a:gd name="connsiteX1208" fmla="*/ 2087880 w 4117657"/>
                <a:gd name="connsiteY1208" fmla="*/ 1524000 h 2729865"/>
                <a:gd name="connsiteX1209" fmla="*/ 2049780 w 4117657"/>
                <a:gd name="connsiteY1209" fmla="*/ 1534478 h 2729865"/>
                <a:gd name="connsiteX1210" fmla="*/ 2030730 w 4117657"/>
                <a:gd name="connsiteY1210" fmla="*/ 1539240 h 2729865"/>
                <a:gd name="connsiteX1211" fmla="*/ 2013585 w 4117657"/>
                <a:gd name="connsiteY1211" fmla="*/ 1544003 h 2729865"/>
                <a:gd name="connsiteX1212" fmla="*/ 2007870 w 4117657"/>
                <a:gd name="connsiteY1212" fmla="*/ 1545908 h 2729865"/>
                <a:gd name="connsiteX1213" fmla="*/ 2003108 w 4117657"/>
                <a:gd name="connsiteY1213" fmla="*/ 1546860 h 2729865"/>
                <a:gd name="connsiteX1214" fmla="*/ 2005013 w 4117657"/>
                <a:gd name="connsiteY1214" fmla="*/ 1554480 h 2729865"/>
                <a:gd name="connsiteX1215" fmla="*/ 2005965 w 4117657"/>
                <a:gd name="connsiteY1215" fmla="*/ 1559243 h 2729865"/>
                <a:gd name="connsiteX1216" fmla="*/ 2023110 w 4117657"/>
                <a:gd name="connsiteY1216" fmla="*/ 1554480 h 2729865"/>
                <a:gd name="connsiteX1217" fmla="*/ 2026920 w 4117657"/>
                <a:gd name="connsiteY1217" fmla="*/ 1553528 h 2729865"/>
                <a:gd name="connsiteX1218" fmla="*/ 2089785 w 4117657"/>
                <a:gd name="connsiteY1218" fmla="*/ 1536383 h 2729865"/>
                <a:gd name="connsiteX1219" fmla="*/ 2093595 w 4117657"/>
                <a:gd name="connsiteY1219" fmla="*/ 1535430 h 2729865"/>
                <a:gd name="connsiteX1220" fmla="*/ 2093595 w 4117657"/>
                <a:gd name="connsiteY1220" fmla="*/ 1535430 h 2729865"/>
                <a:gd name="connsiteX1221" fmla="*/ 2095500 w 4117657"/>
                <a:gd name="connsiteY1221" fmla="*/ 1534478 h 2729865"/>
                <a:gd name="connsiteX1222" fmla="*/ 2096453 w 4117657"/>
                <a:gd name="connsiteY1222" fmla="*/ 1533525 h 2729865"/>
                <a:gd name="connsiteX1223" fmla="*/ 2099310 w 4117657"/>
                <a:gd name="connsiteY1223" fmla="*/ 1532573 h 2729865"/>
                <a:gd name="connsiteX1224" fmla="*/ 2105025 w 4117657"/>
                <a:gd name="connsiteY1224" fmla="*/ 1528763 h 2729865"/>
                <a:gd name="connsiteX1225" fmla="*/ 2106930 w 4117657"/>
                <a:gd name="connsiteY1225" fmla="*/ 1526858 h 2729865"/>
                <a:gd name="connsiteX1226" fmla="*/ 2107883 w 4117657"/>
                <a:gd name="connsiteY1226" fmla="*/ 1525905 h 2729865"/>
                <a:gd name="connsiteX1227" fmla="*/ 2108835 w 4117657"/>
                <a:gd name="connsiteY1227" fmla="*/ 1524953 h 2729865"/>
                <a:gd name="connsiteX1228" fmla="*/ 2109788 w 4117657"/>
                <a:gd name="connsiteY1228" fmla="*/ 1524000 h 2729865"/>
                <a:gd name="connsiteX1229" fmla="*/ 2159318 w 4117657"/>
                <a:gd name="connsiteY1229" fmla="*/ 1474470 h 2729865"/>
                <a:gd name="connsiteX1230" fmla="*/ 2166938 w 4117657"/>
                <a:gd name="connsiteY1230" fmla="*/ 1466850 h 2729865"/>
                <a:gd name="connsiteX1231" fmla="*/ 2173605 w 4117657"/>
                <a:gd name="connsiteY1231" fmla="*/ 1473518 h 2729865"/>
                <a:gd name="connsiteX1232" fmla="*/ 2174558 w 4117657"/>
                <a:gd name="connsiteY1232" fmla="*/ 1474470 h 2729865"/>
                <a:gd name="connsiteX1233" fmla="*/ 2225040 w 4117657"/>
                <a:gd name="connsiteY1233" fmla="*/ 1524953 h 2729865"/>
                <a:gd name="connsiteX1234" fmla="*/ 2239328 w 4117657"/>
                <a:gd name="connsiteY1234" fmla="*/ 1533525 h 2729865"/>
                <a:gd name="connsiteX1235" fmla="*/ 2308860 w 4117657"/>
                <a:gd name="connsiteY1235" fmla="*/ 1552575 h 2729865"/>
                <a:gd name="connsiteX1236" fmla="*/ 2318385 w 4117657"/>
                <a:gd name="connsiteY1236" fmla="*/ 1555433 h 2729865"/>
                <a:gd name="connsiteX1237" fmla="*/ 2318385 w 4117657"/>
                <a:gd name="connsiteY1237" fmla="*/ 1556385 h 2729865"/>
                <a:gd name="connsiteX1238" fmla="*/ 2316480 w 4117657"/>
                <a:gd name="connsiteY1238" fmla="*/ 1564958 h 2729865"/>
                <a:gd name="connsiteX1239" fmla="*/ 2297430 w 4117657"/>
                <a:gd name="connsiteY1239" fmla="*/ 1634490 h 2729865"/>
                <a:gd name="connsiteX1240" fmla="*/ 2297430 w 4117657"/>
                <a:gd name="connsiteY1240" fmla="*/ 1635443 h 2729865"/>
                <a:gd name="connsiteX1241" fmla="*/ 2297430 w 4117657"/>
                <a:gd name="connsiteY1241" fmla="*/ 1635443 h 2729865"/>
                <a:gd name="connsiteX1242" fmla="*/ 2297430 w 4117657"/>
                <a:gd name="connsiteY1242" fmla="*/ 1635443 h 2729865"/>
                <a:gd name="connsiteX1243" fmla="*/ 2296478 w 4117657"/>
                <a:gd name="connsiteY1243" fmla="*/ 1642110 h 2729865"/>
                <a:gd name="connsiteX1244" fmla="*/ 2296478 w 4117657"/>
                <a:gd name="connsiteY1244" fmla="*/ 1642110 h 2729865"/>
                <a:gd name="connsiteX1245" fmla="*/ 2297430 w 4117657"/>
                <a:gd name="connsiteY1245" fmla="*/ 1649730 h 2729865"/>
                <a:gd name="connsiteX1246" fmla="*/ 2316480 w 4117657"/>
                <a:gd name="connsiteY1246" fmla="*/ 1719263 h 2729865"/>
                <a:gd name="connsiteX1247" fmla="*/ 2318385 w 4117657"/>
                <a:gd name="connsiteY1247" fmla="*/ 1729740 h 2729865"/>
                <a:gd name="connsiteX1248" fmla="*/ 2310765 w 4117657"/>
                <a:gd name="connsiteY1248" fmla="*/ 1731645 h 2729865"/>
                <a:gd name="connsiteX1249" fmla="*/ 2306955 w 4117657"/>
                <a:gd name="connsiteY1249" fmla="*/ 1732598 h 2729865"/>
                <a:gd name="connsiteX1250" fmla="*/ 2300288 w 4117657"/>
                <a:gd name="connsiteY1250" fmla="*/ 1734503 h 2729865"/>
                <a:gd name="connsiteX1251" fmla="*/ 2239328 w 4117657"/>
                <a:gd name="connsiteY1251" fmla="*/ 1750695 h 2729865"/>
                <a:gd name="connsiteX1252" fmla="*/ 2237423 w 4117657"/>
                <a:gd name="connsiteY1252" fmla="*/ 1751648 h 2729865"/>
                <a:gd name="connsiteX1253" fmla="*/ 2225993 w 4117657"/>
                <a:gd name="connsiteY1253" fmla="*/ 1758315 h 2729865"/>
                <a:gd name="connsiteX1254" fmla="*/ 2225993 w 4117657"/>
                <a:gd name="connsiteY1254" fmla="*/ 1758315 h 2729865"/>
                <a:gd name="connsiteX1255" fmla="*/ 2225993 w 4117657"/>
                <a:gd name="connsiteY1255" fmla="*/ 1758315 h 2729865"/>
                <a:gd name="connsiteX1256" fmla="*/ 2175510 w 4117657"/>
                <a:gd name="connsiteY1256" fmla="*/ 1808798 h 2729865"/>
                <a:gd name="connsiteX1257" fmla="*/ 2167890 w 4117657"/>
                <a:gd name="connsiteY1257" fmla="*/ 1815465 h 2729865"/>
                <a:gd name="connsiteX1258" fmla="*/ 2160270 w 4117657"/>
                <a:gd name="connsiteY1258" fmla="*/ 1808798 h 2729865"/>
                <a:gd name="connsiteX1259" fmla="*/ 2124075 w 4117657"/>
                <a:gd name="connsiteY1259" fmla="*/ 1772603 h 2729865"/>
                <a:gd name="connsiteX1260" fmla="*/ 2112645 w 4117657"/>
                <a:gd name="connsiteY1260" fmla="*/ 1761173 h 2729865"/>
                <a:gd name="connsiteX1261" fmla="*/ 2110740 w 4117657"/>
                <a:gd name="connsiteY1261" fmla="*/ 1759268 h 2729865"/>
                <a:gd name="connsiteX1262" fmla="*/ 2108835 w 4117657"/>
                <a:gd name="connsiteY1262" fmla="*/ 1757363 h 2729865"/>
                <a:gd name="connsiteX1263" fmla="*/ 2092643 w 4117657"/>
                <a:gd name="connsiteY1263" fmla="*/ 1748790 h 2729865"/>
                <a:gd name="connsiteX1264" fmla="*/ 2089785 w 4117657"/>
                <a:gd name="connsiteY1264" fmla="*/ 1747838 h 2729865"/>
                <a:gd name="connsiteX1265" fmla="*/ 2087880 w 4117657"/>
                <a:gd name="connsiteY1265" fmla="*/ 1746885 h 2729865"/>
                <a:gd name="connsiteX1266" fmla="*/ 2075498 w 4117657"/>
                <a:gd name="connsiteY1266" fmla="*/ 1744028 h 2729865"/>
                <a:gd name="connsiteX1267" fmla="*/ 2033588 w 4117657"/>
                <a:gd name="connsiteY1267" fmla="*/ 1732598 h 2729865"/>
                <a:gd name="connsiteX1268" fmla="*/ 2025015 w 4117657"/>
                <a:gd name="connsiteY1268" fmla="*/ 1730693 h 2729865"/>
                <a:gd name="connsiteX1269" fmla="*/ 2017395 w 4117657"/>
                <a:gd name="connsiteY1269" fmla="*/ 1728788 h 2729865"/>
                <a:gd name="connsiteX1270" fmla="*/ 2013585 w 4117657"/>
                <a:gd name="connsiteY1270" fmla="*/ 1727835 h 2729865"/>
                <a:gd name="connsiteX1271" fmla="*/ 2015490 w 4117657"/>
                <a:gd name="connsiteY1271" fmla="*/ 1718310 h 2729865"/>
                <a:gd name="connsiteX1272" fmla="*/ 2034540 w 4117657"/>
                <a:gd name="connsiteY1272" fmla="*/ 1648778 h 2729865"/>
                <a:gd name="connsiteX1273" fmla="*/ 2034540 w 4117657"/>
                <a:gd name="connsiteY1273" fmla="*/ 1633538 h 2729865"/>
                <a:gd name="connsiteX1274" fmla="*/ 2016443 w 4117657"/>
                <a:gd name="connsiteY1274" fmla="*/ 1564958 h 2729865"/>
                <a:gd name="connsiteX1275" fmla="*/ 2013585 w 4117657"/>
                <a:gd name="connsiteY1275" fmla="*/ 1554480 h 2729865"/>
                <a:gd name="connsiteX1276" fmla="*/ 2023110 w 4117657"/>
                <a:gd name="connsiteY1276" fmla="*/ 1554480 h 2729865"/>
                <a:gd name="connsiteX1277" fmla="*/ 2667000 w 4117657"/>
                <a:gd name="connsiteY1277" fmla="*/ 1623060 h 2729865"/>
                <a:gd name="connsiteX1278" fmla="*/ 2675573 w 4117657"/>
                <a:gd name="connsiteY1278" fmla="*/ 1615440 h 2729865"/>
                <a:gd name="connsiteX1279" fmla="*/ 2758440 w 4117657"/>
                <a:gd name="connsiteY1279" fmla="*/ 1532573 h 2729865"/>
                <a:gd name="connsiteX1280" fmla="*/ 2773680 w 4117657"/>
                <a:gd name="connsiteY1280" fmla="*/ 1524000 h 2729865"/>
                <a:gd name="connsiteX1281" fmla="*/ 2888933 w 4117657"/>
                <a:gd name="connsiteY1281" fmla="*/ 1493520 h 2729865"/>
                <a:gd name="connsiteX1282" fmla="*/ 2898458 w 4117657"/>
                <a:gd name="connsiteY1282" fmla="*/ 1490663 h 2729865"/>
                <a:gd name="connsiteX1283" fmla="*/ 2895600 w 4117657"/>
                <a:gd name="connsiteY1283" fmla="*/ 1480185 h 2729865"/>
                <a:gd name="connsiteX1284" fmla="*/ 2865120 w 4117657"/>
                <a:gd name="connsiteY1284" fmla="*/ 1364933 h 2729865"/>
                <a:gd name="connsiteX1285" fmla="*/ 2865120 w 4117657"/>
                <a:gd name="connsiteY1285" fmla="*/ 1350645 h 2729865"/>
                <a:gd name="connsiteX1286" fmla="*/ 2895600 w 4117657"/>
                <a:gd name="connsiteY1286" fmla="*/ 1235393 h 2729865"/>
                <a:gd name="connsiteX1287" fmla="*/ 2898458 w 4117657"/>
                <a:gd name="connsiteY1287" fmla="*/ 1224915 h 2729865"/>
                <a:gd name="connsiteX1288" fmla="*/ 2887028 w 4117657"/>
                <a:gd name="connsiteY1288" fmla="*/ 1222058 h 2729865"/>
                <a:gd name="connsiteX1289" fmla="*/ 2773680 w 4117657"/>
                <a:gd name="connsiteY1289" fmla="*/ 1191578 h 2729865"/>
                <a:gd name="connsiteX1290" fmla="*/ 2758440 w 4117657"/>
                <a:gd name="connsiteY1290" fmla="*/ 1183005 h 2729865"/>
                <a:gd name="connsiteX1291" fmla="*/ 2674620 w 4117657"/>
                <a:gd name="connsiteY1291" fmla="*/ 1099185 h 2729865"/>
                <a:gd name="connsiteX1292" fmla="*/ 2666048 w 4117657"/>
                <a:gd name="connsiteY1292" fmla="*/ 1090613 h 2729865"/>
                <a:gd name="connsiteX1293" fmla="*/ 2658428 w 4117657"/>
                <a:gd name="connsiteY1293" fmla="*/ 1100138 h 2729865"/>
                <a:gd name="connsiteX1294" fmla="*/ 2575560 w 4117657"/>
                <a:gd name="connsiteY1294" fmla="*/ 1183005 h 2729865"/>
                <a:gd name="connsiteX1295" fmla="*/ 2561273 w 4117657"/>
                <a:gd name="connsiteY1295" fmla="*/ 1190625 h 2729865"/>
                <a:gd name="connsiteX1296" fmla="*/ 2447925 w 4117657"/>
                <a:gd name="connsiteY1296" fmla="*/ 1221105 h 2729865"/>
                <a:gd name="connsiteX1297" fmla="*/ 2436495 w 4117657"/>
                <a:gd name="connsiteY1297" fmla="*/ 1223963 h 2729865"/>
                <a:gd name="connsiteX1298" fmla="*/ 2439353 w 4117657"/>
                <a:gd name="connsiteY1298" fmla="*/ 1234440 h 2729865"/>
                <a:gd name="connsiteX1299" fmla="*/ 2469833 w 4117657"/>
                <a:gd name="connsiteY1299" fmla="*/ 1350645 h 2729865"/>
                <a:gd name="connsiteX1300" fmla="*/ 2469833 w 4117657"/>
                <a:gd name="connsiteY1300" fmla="*/ 1363980 h 2729865"/>
                <a:gd name="connsiteX1301" fmla="*/ 2452688 w 4117657"/>
                <a:gd name="connsiteY1301" fmla="*/ 1429703 h 2729865"/>
                <a:gd name="connsiteX1302" fmla="*/ 2436495 w 4117657"/>
                <a:gd name="connsiteY1302" fmla="*/ 1490663 h 2729865"/>
                <a:gd name="connsiteX1303" fmla="*/ 2446020 w 4117657"/>
                <a:gd name="connsiteY1303" fmla="*/ 1493520 h 2729865"/>
                <a:gd name="connsiteX1304" fmla="*/ 2560320 w 4117657"/>
                <a:gd name="connsiteY1304" fmla="*/ 1524000 h 2729865"/>
                <a:gd name="connsiteX1305" fmla="*/ 2576513 w 4117657"/>
                <a:gd name="connsiteY1305" fmla="*/ 1532573 h 2729865"/>
                <a:gd name="connsiteX1306" fmla="*/ 2659380 w 4117657"/>
                <a:gd name="connsiteY1306" fmla="*/ 1615440 h 2729865"/>
                <a:gd name="connsiteX1307" fmla="*/ 2667000 w 4117657"/>
                <a:gd name="connsiteY1307" fmla="*/ 1623060 h 2729865"/>
                <a:gd name="connsiteX1308" fmla="*/ 2565083 w 4117657"/>
                <a:gd name="connsiteY1308" fmla="*/ 1515428 h 2729865"/>
                <a:gd name="connsiteX1309" fmla="*/ 2458403 w 4117657"/>
                <a:gd name="connsiteY1309" fmla="*/ 1486853 h 2729865"/>
                <a:gd name="connsiteX1310" fmla="*/ 2446973 w 4117657"/>
                <a:gd name="connsiteY1310" fmla="*/ 1483995 h 2729865"/>
                <a:gd name="connsiteX1311" fmla="*/ 2449830 w 4117657"/>
                <a:gd name="connsiteY1311" fmla="*/ 1472565 h 2729865"/>
                <a:gd name="connsiteX1312" fmla="*/ 2479358 w 4117657"/>
                <a:gd name="connsiteY1312" fmla="*/ 1363980 h 2729865"/>
                <a:gd name="connsiteX1313" fmla="*/ 2479358 w 4117657"/>
                <a:gd name="connsiteY1313" fmla="*/ 1350645 h 2729865"/>
                <a:gd name="connsiteX1314" fmla="*/ 2450783 w 4117657"/>
                <a:gd name="connsiteY1314" fmla="*/ 1243013 h 2729865"/>
                <a:gd name="connsiteX1315" fmla="*/ 2447925 w 4117657"/>
                <a:gd name="connsiteY1315" fmla="*/ 1230630 h 2729865"/>
                <a:gd name="connsiteX1316" fmla="*/ 2461260 w 4117657"/>
                <a:gd name="connsiteY1316" fmla="*/ 1226820 h 2729865"/>
                <a:gd name="connsiteX1317" fmla="*/ 2566035 w 4117657"/>
                <a:gd name="connsiteY1317" fmla="*/ 1199198 h 2729865"/>
                <a:gd name="connsiteX1318" fmla="*/ 2581275 w 4117657"/>
                <a:gd name="connsiteY1318" fmla="*/ 1190625 h 2729865"/>
                <a:gd name="connsiteX1319" fmla="*/ 2659380 w 4117657"/>
                <a:gd name="connsiteY1319" fmla="*/ 1112520 h 2729865"/>
                <a:gd name="connsiteX1320" fmla="*/ 2667953 w 4117657"/>
                <a:gd name="connsiteY1320" fmla="*/ 1103948 h 2729865"/>
                <a:gd name="connsiteX1321" fmla="*/ 2675573 w 4117657"/>
                <a:gd name="connsiteY1321" fmla="*/ 1111568 h 2729865"/>
                <a:gd name="connsiteX1322" fmla="*/ 2754630 w 4117657"/>
                <a:gd name="connsiteY1322" fmla="*/ 1190625 h 2729865"/>
                <a:gd name="connsiteX1323" fmla="*/ 2769870 w 4117657"/>
                <a:gd name="connsiteY1323" fmla="*/ 1199198 h 2729865"/>
                <a:gd name="connsiteX1324" fmla="*/ 2874645 w 4117657"/>
                <a:gd name="connsiteY1324" fmla="*/ 1226820 h 2729865"/>
                <a:gd name="connsiteX1325" fmla="*/ 2887980 w 4117657"/>
                <a:gd name="connsiteY1325" fmla="*/ 1230630 h 2729865"/>
                <a:gd name="connsiteX1326" fmla="*/ 2885123 w 4117657"/>
                <a:gd name="connsiteY1326" fmla="*/ 1242060 h 2729865"/>
                <a:gd name="connsiteX1327" fmla="*/ 2855595 w 4117657"/>
                <a:gd name="connsiteY1327" fmla="*/ 1350645 h 2729865"/>
                <a:gd name="connsiteX1328" fmla="*/ 2855595 w 4117657"/>
                <a:gd name="connsiteY1328" fmla="*/ 1363980 h 2729865"/>
                <a:gd name="connsiteX1329" fmla="*/ 2884170 w 4117657"/>
                <a:gd name="connsiteY1329" fmla="*/ 1471613 h 2729865"/>
                <a:gd name="connsiteX1330" fmla="*/ 2887028 w 4117657"/>
                <a:gd name="connsiteY1330" fmla="*/ 1483995 h 2729865"/>
                <a:gd name="connsiteX1331" fmla="*/ 2876550 w 4117657"/>
                <a:gd name="connsiteY1331" fmla="*/ 1486853 h 2729865"/>
                <a:gd name="connsiteX1332" fmla="*/ 2767965 w 4117657"/>
                <a:gd name="connsiteY1332" fmla="*/ 1516380 h 2729865"/>
                <a:gd name="connsiteX1333" fmla="*/ 2754630 w 4117657"/>
                <a:gd name="connsiteY1333" fmla="*/ 1524000 h 2729865"/>
                <a:gd name="connsiteX1334" fmla="*/ 2675573 w 4117657"/>
                <a:gd name="connsiteY1334" fmla="*/ 1603058 h 2729865"/>
                <a:gd name="connsiteX1335" fmla="*/ 2668905 w 4117657"/>
                <a:gd name="connsiteY1335" fmla="*/ 1612583 h 2729865"/>
                <a:gd name="connsiteX1336" fmla="*/ 2659380 w 4117657"/>
                <a:gd name="connsiteY1336" fmla="*/ 1604010 h 2729865"/>
                <a:gd name="connsiteX1337" fmla="*/ 2580323 w 4117657"/>
                <a:gd name="connsiteY1337" fmla="*/ 1524953 h 2729865"/>
                <a:gd name="connsiteX1338" fmla="*/ 2565083 w 4117657"/>
                <a:gd name="connsiteY1338" fmla="*/ 1515428 h 2729865"/>
                <a:gd name="connsiteX1339" fmla="*/ 2206943 w 4117657"/>
                <a:gd name="connsiteY1339" fmla="*/ 2198370 h 2729865"/>
                <a:gd name="connsiteX1340" fmla="*/ 2206943 w 4117657"/>
                <a:gd name="connsiteY1340" fmla="*/ 2198370 h 2729865"/>
                <a:gd name="connsiteX1341" fmla="*/ 2206943 w 4117657"/>
                <a:gd name="connsiteY1341" fmla="*/ 2198370 h 2729865"/>
                <a:gd name="connsiteX1342" fmla="*/ 2194560 w 4117657"/>
                <a:gd name="connsiteY1342" fmla="*/ 2194560 h 2729865"/>
                <a:gd name="connsiteX1343" fmla="*/ 2184083 w 4117657"/>
                <a:gd name="connsiteY1343" fmla="*/ 2190750 h 2729865"/>
                <a:gd name="connsiteX1344" fmla="*/ 2179320 w 4117657"/>
                <a:gd name="connsiteY1344" fmla="*/ 2187893 h 2729865"/>
                <a:gd name="connsiteX1345" fmla="*/ 2170748 w 4117657"/>
                <a:gd name="connsiteY1345" fmla="*/ 2179320 h 2729865"/>
                <a:gd name="connsiteX1346" fmla="*/ 2165985 w 4117657"/>
                <a:gd name="connsiteY1346" fmla="*/ 2174558 h 2729865"/>
                <a:gd name="connsiteX1347" fmla="*/ 2159318 w 4117657"/>
                <a:gd name="connsiteY1347" fmla="*/ 2183130 h 2729865"/>
                <a:gd name="connsiteX1348" fmla="*/ 2157413 w 4117657"/>
                <a:gd name="connsiteY1348" fmla="*/ 2185035 h 2729865"/>
                <a:gd name="connsiteX1349" fmla="*/ 2126933 w 4117657"/>
                <a:gd name="connsiteY1349" fmla="*/ 2198370 h 2729865"/>
                <a:gd name="connsiteX1350" fmla="*/ 2130743 w 4117657"/>
                <a:gd name="connsiteY1350" fmla="*/ 2208848 h 2729865"/>
                <a:gd name="connsiteX1351" fmla="*/ 2130743 w 4117657"/>
                <a:gd name="connsiteY1351" fmla="*/ 2209800 h 2729865"/>
                <a:gd name="connsiteX1352" fmla="*/ 2129790 w 4117657"/>
                <a:gd name="connsiteY1352" fmla="*/ 2235518 h 2729865"/>
                <a:gd name="connsiteX1353" fmla="*/ 2128838 w 4117657"/>
                <a:gd name="connsiteY1353" fmla="*/ 2238375 h 2729865"/>
                <a:gd name="connsiteX1354" fmla="*/ 2126933 w 4117657"/>
                <a:gd name="connsiteY1354" fmla="*/ 2243138 h 2729865"/>
                <a:gd name="connsiteX1355" fmla="*/ 2143125 w 4117657"/>
                <a:gd name="connsiteY1355" fmla="*/ 2246948 h 2729865"/>
                <a:gd name="connsiteX1356" fmla="*/ 2163128 w 4117657"/>
                <a:gd name="connsiteY1356" fmla="*/ 2261235 h 2729865"/>
                <a:gd name="connsiteX1357" fmla="*/ 2166938 w 4117657"/>
                <a:gd name="connsiteY1357" fmla="*/ 2265998 h 2729865"/>
                <a:gd name="connsiteX1358" fmla="*/ 2166938 w 4117657"/>
                <a:gd name="connsiteY1358" fmla="*/ 2265998 h 2729865"/>
                <a:gd name="connsiteX1359" fmla="*/ 2167890 w 4117657"/>
                <a:gd name="connsiteY1359" fmla="*/ 2266950 h 2729865"/>
                <a:gd name="connsiteX1360" fmla="*/ 2207895 w 4117657"/>
                <a:gd name="connsiteY1360" fmla="*/ 2243138 h 2729865"/>
                <a:gd name="connsiteX1361" fmla="*/ 2207895 w 4117657"/>
                <a:gd name="connsiteY1361" fmla="*/ 2242185 h 2729865"/>
                <a:gd name="connsiteX1362" fmla="*/ 2208848 w 4117657"/>
                <a:gd name="connsiteY1362" fmla="*/ 2242185 h 2729865"/>
                <a:gd name="connsiteX1363" fmla="*/ 2206943 w 4117657"/>
                <a:gd name="connsiteY1363" fmla="*/ 2198370 h 2729865"/>
                <a:gd name="connsiteX1364" fmla="*/ 2188845 w 4117657"/>
                <a:gd name="connsiteY1364" fmla="*/ 2238375 h 2729865"/>
                <a:gd name="connsiteX1365" fmla="*/ 2186940 w 4117657"/>
                <a:gd name="connsiteY1365" fmla="*/ 2239328 h 2729865"/>
                <a:gd name="connsiteX1366" fmla="*/ 2168843 w 4117657"/>
                <a:gd name="connsiteY1366" fmla="*/ 2251710 h 2729865"/>
                <a:gd name="connsiteX1367" fmla="*/ 2166938 w 4117657"/>
                <a:gd name="connsiteY1367" fmla="*/ 2253615 h 2729865"/>
                <a:gd name="connsiteX1368" fmla="*/ 2161223 w 4117657"/>
                <a:gd name="connsiteY1368" fmla="*/ 2247900 h 2729865"/>
                <a:gd name="connsiteX1369" fmla="*/ 2146935 w 4117657"/>
                <a:gd name="connsiteY1369" fmla="*/ 2239328 h 2729865"/>
                <a:gd name="connsiteX1370" fmla="*/ 2138363 w 4117657"/>
                <a:gd name="connsiteY1370" fmla="*/ 2237423 h 2729865"/>
                <a:gd name="connsiteX1371" fmla="*/ 2139315 w 4117657"/>
                <a:gd name="connsiteY1371" fmla="*/ 2209800 h 2729865"/>
                <a:gd name="connsiteX1372" fmla="*/ 2137410 w 4117657"/>
                <a:gd name="connsiteY1372" fmla="*/ 2205038 h 2729865"/>
                <a:gd name="connsiteX1373" fmla="*/ 2145030 w 4117657"/>
                <a:gd name="connsiteY1373" fmla="*/ 2203133 h 2729865"/>
                <a:gd name="connsiteX1374" fmla="*/ 2145983 w 4117657"/>
                <a:gd name="connsiteY1374" fmla="*/ 2203133 h 2729865"/>
                <a:gd name="connsiteX1375" fmla="*/ 2163128 w 4117657"/>
                <a:gd name="connsiteY1375" fmla="*/ 2191703 h 2729865"/>
                <a:gd name="connsiteX1376" fmla="*/ 2165033 w 4117657"/>
                <a:gd name="connsiteY1376" fmla="*/ 2188845 h 2729865"/>
                <a:gd name="connsiteX1377" fmla="*/ 2177415 w 4117657"/>
                <a:gd name="connsiteY1377" fmla="*/ 2200275 h 2729865"/>
                <a:gd name="connsiteX1378" fmla="*/ 2193608 w 4117657"/>
                <a:gd name="connsiteY1378" fmla="*/ 2205990 h 2729865"/>
                <a:gd name="connsiteX1379" fmla="*/ 2190750 w 4117657"/>
                <a:gd name="connsiteY1379" fmla="*/ 2220278 h 2729865"/>
                <a:gd name="connsiteX1380" fmla="*/ 2190750 w 4117657"/>
                <a:gd name="connsiteY1380" fmla="*/ 2222183 h 2729865"/>
                <a:gd name="connsiteX1381" fmla="*/ 2191703 w 4117657"/>
                <a:gd name="connsiteY1381" fmla="*/ 2228850 h 2729865"/>
                <a:gd name="connsiteX1382" fmla="*/ 2191703 w 4117657"/>
                <a:gd name="connsiteY1382" fmla="*/ 2229803 h 2729865"/>
                <a:gd name="connsiteX1383" fmla="*/ 2192655 w 4117657"/>
                <a:gd name="connsiteY1383" fmla="*/ 2234565 h 2729865"/>
                <a:gd name="connsiteX1384" fmla="*/ 2193608 w 4117657"/>
                <a:gd name="connsiteY1384" fmla="*/ 2237423 h 2729865"/>
                <a:gd name="connsiteX1385" fmla="*/ 2188845 w 4117657"/>
                <a:gd name="connsiteY1385" fmla="*/ 2238375 h 2729865"/>
                <a:gd name="connsiteX1386" fmla="*/ 3887153 w 4117657"/>
                <a:gd name="connsiteY1386" fmla="*/ 25718 h 2729865"/>
                <a:gd name="connsiteX1387" fmla="*/ 3897630 w 4117657"/>
                <a:gd name="connsiteY1387" fmla="*/ 28575 h 2729865"/>
                <a:gd name="connsiteX1388" fmla="*/ 3904298 w 4117657"/>
                <a:gd name="connsiteY1388" fmla="*/ 1905 h 2729865"/>
                <a:gd name="connsiteX1389" fmla="*/ 3894773 w 4117657"/>
                <a:gd name="connsiteY1389" fmla="*/ 1905 h 2729865"/>
                <a:gd name="connsiteX1390" fmla="*/ 3890963 w 4117657"/>
                <a:gd name="connsiteY1390" fmla="*/ 16193 h 2729865"/>
                <a:gd name="connsiteX1391" fmla="*/ 3888105 w 4117657"/>
                <a:gd name="connsiteY1391" fmla="*/ 17145 h 2729865"/>
                <a:gd name="connsiteX1392" fmla="*/ 3830955 w 4117657"/>
                <a:gd name="connsiteY1392" fmla="*/ 1905 h 2729865"/>
                <a:gd name="connsiteX1393" fmla="*/ 3795713 w 4117657"/>
                <a:gd name="connsiteY1393" fmla="*/ 1905 h 2729865"/>
                <a:gd name="connsiteX1394" fmla="*/ 3796665 w 4117657"/>
                <a:gd name="connsiteY1394" fmla="*/ 1905 h 2729865"/>
                <a:gd name="connsiteX1395" fmla="*/ 3887153 w 4117657"/>
                <a:gd name="connsiteY1395" fmla="*/ 25718 h 2729865"/>
                <a:gd name="connsiteX1396" fmla="*/ 4087178 w 4117657"/>
                <a:gd name="connsiteY1396" fmla="*/ 2680335 h 2729865"/>
                <a:gd name="connsiteX1397" fmla="*/ 4027170 w 4117657"/>
                <a:gd name="connsiteY1397" fmla="*/ 2696528 h 2729865"/>
                <a:gd name="connsiteX1398" fmla="*/ 4002405 w 4117657"/>
                <a:gd name="connsiteY1398" fmla="*/ 2703195 h 2729865"/>
                <a:gd name="connsiteX1399" fmla="*/ 4009073 w 4117657"/>
                <a:gd name="connsiteY1399" fmla="*/ 2727008 h 2729865"/>
                <a:gd name="connsiteX1400" fmla="*/ 4018598 w 4117657"/>
                <a:gd name="connsiteY1400" fmla="*/ 2727008 h 2729865"/>
                <a:gd name="connsiteX1401" fmla="*/ 4012883 w 4117657"/>
                <a:gd name="connsiteY1401" fmla="*/ 2709863 h 2729865"/>
                <a:gd name="connsiteX1402" fmla="*/ 4023360 w 4117657"/>
                <a:gd name="connsiteY1402" fmla="*/ 2707005 h 2729865"/>
                <a:gd name="connsiteX1403" fmla="*/ 4091940 w 4117657"/>
                <a:gd name="connsiteY1403" fmla="*/ 2688908 h 2729865"/>
                <a:gd name="connsiteX1404" fmla="*/ 4107180 w 4117657"/>
                <a:gd name="connsiteY1404" fmla="*/ 2679383 h 2729865"/>
                <a:gd name="connsiteX1405" fmla="*/ 4115753 w 4117657"/>
                <a:gd name="connsiteY1405" fmla="*/ 2670810 h 2729865"/>
                <a:gd name="connsiteX1406" fmla="*/ 4115753 w 4117657"/>
                <a:gd name="connsiteY1406" fmla="*/ 2658428 h 2729865"/>
                <a:gd name="connsiteX1407" fmla="*/ 4102418 w 4117657"/>
                <a:gd name="connsiteY1407" fmla="*/ 2671763 h 2729865"/>
                <a:gd name="connsiteX1408" fmla="*/ 4087178 w 4117657"/>
                <a:gd name="connsiteY1408" fmla="*/ 2680335 h 2729865"/>
                <a:gd name="connsiteX1409" fmla="*/ 3589020 w 4117657"/>
                <a:gd name="connsiteY1409" fmla="*/ 86678 h 2729865"/>
                <a:gd name="connsiteX1410" fmla="*/ 3533775 w 4117657"/>
                <a:gd name="connsiteY1410" fmla="*/ 100965 h 2729865"/>
                <a:gd name="connsiteX1411" fmla="*/ 3502343 w 4117657"/>
                <a:gd name="connsiteY1411" fmla="*/ 109538 h 2729865"/>
                <a:gd name="connsiteX1412" fmla="*/ 3504248 w 4117657"/>
                <a:gd name="connsiteY1412" fmla="*/ 119063 h 2729865"/>
                <a:gd name="connsiteX1413" fmla="*/ 3525203 w 4117657"/>
                <a:gd name="connsiteY1413" fmla="*/ 196215 h 2729865"/>
                <a:gd name="connsiteX1414" fmla="*/ 3525203 w 4117657"/>
                <a:gd name="connsiteY1414" fmla="*/ 211455 h 2729865"/>
                <a:gd name="connsiteX1415" fmla="*/ 3504248 w 4117657"/>
                <a:gd name="connsiteY1415" fmla="*/ 289560 h 2729865"/>
                <a:gd name="connsiteX1416" fmla="*/ 3502343 w 4117657"/>
                <a:gd name="connsiteY1416" fmla="*/ 298133 h 2729865"/>
                <a:gd name="connsiteX1417" fmla="*/ 3509963 w 4117657"/>
                <a:gd name="connsiteY1417" fmla="*/ 300038 h 2729865"/>
                <a:gd name="connsiteX1418" fmla="*/ 3588068 w 4117657"/>
                <a:gd name="connsiteY1418" fmla="*/ 320993 h 2729865"/>
                <a:gd name="connsiteX1419" fmla="*/ 3601403 w 4117657"/>
                <a:gd name="connsiteY1419" fmla="*/ 328613 h 2729865"/>
                <a:gd name="connsiteX1420" fmla="*/ 3657600 w 4117657"/>
                <a:gd name="connsiteY1420" fmla="*/ 384810 h 2729865"/>
                <a:gd name="connsiteX1421" fmla="*/ 3665220 w 4117657"/>
                <a:gd name="connsiteY1421" fmla="*/ 391478 h 2729865"/>
                <a:gd name="connsiteX1422" fmla="*/ 3672840 w 4117657"/>
                <a:gd name="connsiteY1422" fmla="*/ 384810 h 2729865"/>
                <a:gd name="connsiteX1423" fmla="*/ 3729038 w 4117657"/>
                <a:gd name="connsiteY1423" fmla="*/ 328613 h 2729865"/>
                <a:gd name="connsiteX1424" fmla="*/ 3742373 w 4117657"/>
                <a:gd name="connsiteY1424" fmla="*/ 320993 h 2729865"/>
                <a:gd name="connsiteX1425" fmla="*/ 3818573 w 4117657"/>
                <a:gd name="connsiteY1425" fmla="*/ 300038 h 2729865"/>
                <a:gd name="connsiteX1426" fmla="*/ 3828098 w 4117657"/>
                <a:gd name="connsiteY1426" fmla="*/ 297180 h 2729865"/>
                <a:gd name="connsiteX1427" fmla="*/ 3826193 w 4117657"/>
                <a:gd name="connsiteY1427" fmla="*/ 288608 h 2729865"/>
                <a:gd name="connsiteX1428" fmla="*/ 3805238 w 4117657"/>
                <a:gd name="connsiteY1428" fmla="*/ 211455 h 2729865"/>
                <a:gd name="connsiteX1429" fmla="*/ 3805238 w 4117657"/>
                <a:gd name="connsiteY1429" fmla="*/ 196215 h 2729865"/>
                <a:gd name="connsiteX1430" fmla="*/ 3826193 w 4117657"/>
                <a:gd name="connsiteY1430" fmla="*/ 118110 h 2729865"/>
                <a:gd name="connsiteX1431" fmla="*/ 3828098 w 4117657"/>
                <a:gd name="connsiteY1431" fmla="*/ 109538 h 2729865"/>
                <a:gd name="connsiteX1432" fmla="*/ 3817620 w 4117657"/>
                <a:gd name="connsiteY1432" fmla="*/ 106680 h 2729865"/>
                <a:gd name="connsiteX1433" fmla="*/ 3743325 w 4117657"/>
                <a:gd name="connsiteY1433" fmla="*/ 86678 h 2729865"/>
                <a:gd name="connsiteX1434" fmla="*/ 3728085 w 4117657"/>
                <a:gd name="connsiteY1434" fmla="*/ 78105 h 2729865"/>
                <a:gd name="connsiteX1435" fmla="*/ 3672840 w 4117657"/>
                <a:gd name="connsiteY1435" fmla="*/ 22860 h 2729865"/>
                <a:gd name="connsiteX1436" fmla="*/ 3665220 w 4117657"/>
                <a:gd name="connsiteY1436" fmla="*/ 16193 h 2729865"/>
                <a:gd name="connsiteX1437" fmla="*/ 3657600 w 4117657"/>
                <a:gd name="connsiteY1437" fmla="*/ 22860 h 2729865"/>
                <a:gd name="connsiteX1438" fmla="*/ 3601403 w 4117657"/>
                <a:gd name="connsiteY1438" fmla="*/ 79058 h 2729865"/>
                <a:gd name="connsiteX1439" fmla="*/ 3589020 w 4117657"/>
                <a:gd name="connsiteY1439" fmla="*/ 86678 h 2729865"/>
                <a:gd name="connsiteX1440" fmla="*/ 3657600 w 4117657"/>
                <a:gd name="connsiteY1440" fmla="*/ 36195 h 2729865"/>
                <a:gd name="connsiteX1441" fmla="*/ 3666173 w 4117657"/>
                <a:gd name="connsiteY1441" fmla="*/ 28575 h 2729865"/>
                <a:gd name="connsiteX1442" fmla="*/ 3674745 w 4117657"/>
                <a:gd name="connsiteY1442" fmla="*/ 36195 h 2729865"/>
                <a:gd name="connsiteX1443" fmla="*/ 3724275 w 4117657"/>
                <a:gd name="connsiteY1443" fmla="*/ 85725 h 2729865"/>
                <a:gd name="connsiteX1444" fmla="*/ 3739515 w 4117657"/>
                <a:gd name="connsiteY1444" fmla="*/ 94298 h 2729865"/>
                <a:gd name="connsiteX1445" fmla="*/ 3810953 w 4117657"/>
                <a:gd name="connsiteY1445" fmla="*/ 113348 h 2729865"/>
                <a:gd name="connsiteX1446" fmla="*/ 3817620 w 4117657"/>
                <a:gd name="connsiteY1446" fmla="*/ 115253 h 2729865"/>
                <a:gd name="connsiteX1447" fmla="*/ 3815715 w 4117657"/>
                <a:gd name="connsiteY1447" fmla="*/ 123825 h 2729865"/>
                <a:gd name="connsiteX1448" fmla="*/ 3796665 w 4117657"/>
                <a:gd name="connsiteY1448" fmla="*/ 195263 h 2729865"/>
                <a:gd name="connsiteX1449" fmla="*/ 3796665 w 4117657"/>
                <a:gd name="connsiteY1449" fmla="*/ 209550 h 2729865"/>
                <a:gd name="connsiteX1450" fmla="*/ 3815715 w 4117657"/>
                <a:gd name="connsiteY1450" fmla="*/ 280035 h 2729865"/>
                <a:gd name="connsiteX1451" fmla="*/ 3817620 w 4117657"/>
                <a:gd name="connsiteY1451" fmla="*/ 289560 h 2729865"/>
                <a:gd name="connsiteX1452" fmla="*/ 3801428 w 4117657"/>
                <a:gd name="connsiteY1452" fmla="*/ 294323 h 2729865"/>
                <a:gd name="connsiteX1453" fmla="*/ 3739515 w 4117657"/>
                <a:gd name="connsiteY1453" fmla="*/ 310515 h 2729865"/>
                <a:gd name="connsiteX1454" fmla="*/ 3722370 w 4117657"/>
                <a:gd name="connsiteY1454" fmla="*/ 320040 h 2729865"/>
                <a:gd name="connsiteX1455" fmla="*/ 3672840 w 4117657"/>
                <a:gd name="connsiteY1455" fmla="*/ 369570 h 2729865"/>
                <a:gd name="connsiteX1456" fmla="*/ 3665220 w 4117657"/>
                <a:gd name="connsiteY1456" fmla="*/ 376238 h 2729865"/>
                <a:gd name="connsiteX1457" fmla="*/ 3657600 w 4117657"/>
                <a:gd name="connsiteY1457" fmla="*/ 369570 h 2729865"/>
                <a:gd name="connsiteX1458" fmla="*/ 3609023 w 4117657"/>
                <a:gd name="connsiteY1458" fmla="*/ 320993 h 2729865"/>
                <a:gd name="connsiteX1459" fmla="*/ 3589020 w 4117657"/>
                <a:gd name="connsiteY1459" fmla="*/ 309563 h 2729865"/>
                <a:gd name="connsiteX1460" fmla="*/ 3522345 w 4117657"/>
                <a:gd name="connsiteY1460" fmla="*/ 291465 h 2729865"/>
                <a:gd name="connsiteX1461" fmla="*/ 3512820 w 4117657"/>
                <a:gd name="connsiteY1461" fmla="*/ 288608 h 2729865"/>
                <a:gd name="connsiteX1462" fmla="*/ 3514725 w 4117657"/>
                <a:gd name="connsiteY1462" fmla="*/ 279083 h 2729865"/>
                <a:gd name="connsiteX1463" fmla="*/ 3533775 w 4117657"/>
                <a:gd name="connsiteY1463" fmla="*/ 208598 h 2729865"/>
                <a:gd name="connsiteX1464" fmla="*/ 3533775 w 4117657"/>
                <a:gd name="connsiteY1464" fmla="*/ 194310 h 2729865"/>
                <a:gd name="connsiteX1465" fmla="*/ 3514725 w 4117657"/>
                <a:gd name="connsiteY1465" fmla="*/ 123825 h 2729865"/>
                <a:gd name="connsiteX1466" fmla="*/ 3512820 w 4117657"/>
                <a:gd name="connsiteY1466" fmla="*/ 114300 h 2729865"/>
                <a:gd name="connsiteX1467" fmla="*/ 3519488 w 4117657"/>
                <a:gd name="connsiteY1467" fmla="*/ 111443 h 2729865"/>
                <a:gd name="connsiteX1468" fmla="*/ 3590925 w 4117657"/>
                <a:gd name="connsiteY1468" fmla="*/ 92393 h 2729865"/>
                <a:gd name="connsiteX1469" fmla="*/ 3607118 w 4117657"/>
                <a:gd name="connsiteY1469" fmla="*/ 82868 h 2729865"/>
                <a:gd name="connsiteX1470" fmla="*/ 3657600 w 4117657"/>
                <a:gd name="connsiteY1470" fmla="*/ 36195 h 2729865"/>
                <a:gd name="connsiteX1471" fmla="*/ 2887028 w 4117657"/>
                <a:gd name="connsiteY1471" fmla="*/ 25718 h 2729865"/>
                <a:gd name="connsiteX1472" fmla="*/ 2897505 w 4117657"/>
                <a:gd name="connsiteY1472" fmla="*/ 28575 h 2729865"/>
                <a:gd name="connsiteX1473" fmla="*/ 2904173 w 4117657"/>
                <a:gd name="connsiteY1473" fmla="*/ 1905 h 2729865"/>
                <a:gd name="connsiteX1474" fmla="*/ 2894648 w 4117657"/>
                <a:gd name="connsiteY1474" fmla="*/ 1905 h 2729865"/>
                <a:gd name="connsiteX1475" fmla="*/ 2890838 w 4117657"/>
                <a:gd name="connsiteY1475" fmla="*/ 16193 h 2729865"/>
                <a:gd name="connsiteX1476" fmla="*/ 2887980 w 4117657"/>
                <a:gd name="connsiteY1476" fmla="*/ 17145 h 2729865"/>
                <a:gd name="connsiteX1477" fmla="*/ 2830830 w 4117657"/>
                <a:gd name="connsiteY1477" fmla="*/ 1905 h 2729865"/>
                <a:gd name="connsiteX1478" fmla="*/ 2795588 w 4117657"/>
                <a:gd name="connsiteY1478" fmla="*/ 1905 h 2729865"/>
                <a:gd name="connsiteX1479" fmla="*/ 2796540 w 4117657"/>
                <a:gd name="connsiteY1479" fmla="*/ 1905 h 2729865"/>
                <a:gd name="connsiteX1480" fmla="*/ 2887028 w 4117657"/>
                <a:gd name="connsiteY1480" fmla="*/ 25718 h 2729865"/>
                <a:gd name="connsiteX1481" fmla="*/ 3705225 w 4117657"/>
                <a:gd name="connsiteY1481" fmla="*/ 2486025 h 2729865"/>
                <a:gd name="connsiteX1482" fmla="*/ 3683318 w 4117657"/>
                <a:gd name="connsiteY1482" fmla="*/ 2479358 h 2729865"/>
                <a:gd name="connsiteX1483" fmla="*/ 3666173 w 4117657"/>
                <a:gd name="connsiteY1483" fmla="*/ 2463165 h 2729865"/>
                <a:gd name="connsiteX1484" fmla="*/ 3649028 w 4117657"/>
                <a:gd name="connsiteY1484" fmla="*/ 2478405 h 2729865"/>
                <a:gd name="connsiteX1485" fmla="*/ 3626168 w 4117657"/>
                <a:gd name="connsiteY1485" fmla="*/ 2486025 h 2729865"/>
                <a:gd name="connsiteX1486" fmla="*/ 3626168 w 4117657"/>
                <a:gd name="connsiteY1486" fmla="*/ 2530793 h 2729865"/>
                <a:gd name="connsiteX1487" fmla="*/ 3649028 w 4117657"/>
                <a:gd name="connsiteY1487" fmla="*/ 2538413 h 2729865"/>
                <a:gd name="connsiteX1488" fmla="*/ 3667125 w 4117657"/>
                <a:gd name="connsiteY1488" fmla="*/ 2554605 h 2729865"/>
                <a:gd name="connsiteX1489" fmla="*/ 3706178 w 4117657"/>
                <a:gd name="connsiteY1489" fmla="*/ 2531745 h 2729865"/>
                <a:gd name="connsiteX1490" fmla="*/ 3700463 w 4117657"/>
                <a:gd name="connsiteY1490" fmla="*/ 2507933 h 2729865"/>
                <a:gd name="connsiteX1491" fmla="*/ 3705225 w 4117657"/>
                <a:gd name="connsiteY1491" fmla="*/ 2486025 h 2729865"/>
                <a:gd name="connsiteX1492" fmla="*/ 3666173 w 4117657"/>
                <a:gd name="connsiteY1492" fmla="*/ 2542223 h 2729865"/>
                <a:gd name="connsiteX1493" fmla="*/ 3652838 w 4117657"/>
                <a:gd name="connsiteY1493" fmla="*/ 2530793 h 2729865"/>
                <a:gd name="connsiteX1494" fmla="*/ 3637598 w 4117657"/>
                <a:gd name="connsiteY1494" fmla="*/ 2526030 h 2729865"/>
                <a:gd name="connsiteX1495" fmla="*/ 3637598 w 4117657"/>
                <a:gd name="connsiteY1495" fmla="*/ 2492693 h 2729865"/>
                <a:gd name="connsiteX1496" fmla="*/ 3666173 w 4117657"/>
                <a:gd name="connsiteY1496" fmla="*/ 2475548 h 2729865"/>
                <a:gd name="connsiteX1497" fmla="*/ 3694748 w 4117657"/>
                <a:gd name="connsiteY1497" fmla="*/ 2492693 h 2729865"/>
                <a:gd name="connsiteX1498" fmla="*/ 3694748 w 4117657"/>
                <a:gd name="connsiteY1498" fmla="*/ 2526030 h 2729865"/>
                <a:gd name="connsiteX1499" fmla="*/ 3666173 w 4117657"/>
                <a:gd name="connsiteY1499" fmla="*/ 2542223 h 2729865"/>
                <a:gd name="connsiteX1500" fmla="*/ 1706880 w 4117657"/>
                <a:gd name="connsiteY1500" fmla="*/ 2486025 h 2729865"/>
                <a:gd name="connsiteX1501" fmla="*/ 1684973 w 4117657"/>
                <a:gd name="connsiteY1501" fmla="*/ 2479358 h 2729865"/>
                <a:gd name="connsiteX1502" fmla="*/ 1667828 w 4117657"/>
                <a:gd name="connsiteY1502" fmla="*/ 2463165 h 2729865"/>
                <a:gd name="connsiteX1503" fmla="*/ 1666875 w 4117657"/>
                <a:gd name="connsiteY1503" fmla="*/ 2464118 h 2729865"/>
                <a:gd name="connsiteX1504" fmla="*/ 1664018 w 4117657"/>
                <a:gd name="connsiteY1504" fmla="*/ 2466975 h 2729865"/>
                <a:gd name="connsiteX1505" fmla="*/ 1631633 w 4117657"/>
                <a:gd name="connsiteY1505" fmla="*/ 2485073 h 2729865"/>
                <a:gd name="connsiteX1506" fmla="*/ 1626870 w 4117657"/>
                <a:gd name="connsiteY1506" fmla="*/ 2486025 h 2729865"/>
                <a:gd name="connsiteX1507" fmla="*/ 1626870 w 4117657"/>
                <a:gd name="connsiteY1507" fmla="*/ 2489835 h 2729865"/>
                <a:gd name="connsiteX1508" fmla="*/ 1632585 w 4117657"/>
                <a:gd name="connsiteY1508" fmla="*/ 2500313 h 2729865"/>
                <a:gd name="connsiteX1509" fmla="*/ 1632585 w 4117657"/>
                <a:gd name="connsiteY1509" fmla="*/ 2517458 h 2729865"/>
                <a:gd name="connsiteX1510" fmla="*/ 1626870 w 4117657"/>
                <a:gd name="connsiteY1510" fmla="*/ 2526983 h 2729865"/>
                <a:gd name="connsiteX1511" fmla="*/ 1626870 w 4117657"/>
                <a:gd name="connsiteY1511" fmla="*/ 2532698 h 2729865"/>
                <a:gd name="connsiteX1512" fmla="*/ 1650683 w 4117657"/>
                <a:gd name="connsiteY1512" fmla="*/ 2538413 h 2729865"/>
                <a:gd name="connsiteX1513" fmla="*/ 1655445 w 4117657"/>
                <a:gd name="connsiteY1513" fmla="*/ 2541270 h 2729865"/>
                <a:gd name="connsiteX1514" fmla="*/ 1655445 w 4117657"/>
                <a:gd name="connsiteY1514" fmla="*/ 2541270 h 2729865"/>
                <a:gd name="connsiteX1515" fmla="*/ 1660208 w 4117657"/>
                <a:gd name="connsiteY1515" fmla="*/ 2545080 h 2729865"/>
                <a:gd name="connsiteX1516" fmla="*/ 1660208 w 4117657"/>
                <a:gd name="connsiteY1516" fmla="*/ 2545080 h 2729865"/>
                <a:gd name="connsiteX1517" fmla="*/ 1662113 w 4117657"/>
                <a:gd name="connsiteY1517" fmla="*/ 2546985 h 2729865"/>
                <a:gd name="connsiteX1518" fmla="*/ 1668780 w 4117657"/>
                <a:gd name="connsiteY1518" fmla="*/ 2553653 h 2729865"/>
                <a:gd name="connsiteX1519" fmla="*/ 1668780 w 4117657"/>
                <a:gd name="connsiteY1519" fmla="*/ 2553653 h 2729865"/>
                <a:gd name="connsiteX1520" fmla="*/ 1668780 w 4117657"/>
                <a:gd name="connsiteY1520" fmla="*/ 2553653 h 2729865"/>
                <a:gd name="connsiteX1521" fmla="*/ 1670685 w 4117657"/>
                <a:gd name="connsiteY1521" fmla="*/ 2550795 h 2729865"/>
                <a:gd name="connsiteX1522" fmla="*/ 1683068 w 4117657"/>
                <a:gd name="connsiteY1522" fmla="*/ 2539365 h 2729865"/>
                <a:gd name="connsiteX1523" fmla="*/ 1696403 w 4117657"/>
                <a:gd name="connsiteY1523" fmla="*/ 2533650 h 2729865"/>
                <a:gd name="connsiteX1524" fmla="*/ 1707833 w 4117657"/>
                <a:gd name="connsiteY1524" fmla="*/ 2531745 h 2729865"/>
                <a:gd name="connsiteX1525" fmla="*/ 1702118 w 4117657"/>
                <a:gd name="connsiteY1525" fmla="*/ 2507933 h 2729865"/>
                <a:gd name="connsiteX1526" fmla="*/ 1706880 w 4117657"/>
                <a:gd name="connsiteY1526" fmla="*/ 2486025 h 2729865"/>
                <a:gd name="connsiteX1527" fmla="*/ 1684020 w 4117657"/>
                <a:gd name="connsiteY1527" fmla="*/ 2528888 h 2729865"/>
                <a:gd name="connsiteX1528" fmla="*/ 1684020 w 4117657"/>
                <a:gd name="connsiteY1528" fmla="*/ 2528888 h 2729865"/>
                <a:gd name="connsiteX1529" fmla="*/ 1683068 w 4117657"/>
                <a:gd name="connsiteY1529" fmla="*/ 2529840 h 2729865"/>
                <a:gd name="connsiteX1530" fmla="*/ 1673543 w 4117657"/>
                <a:gd name="connsiteY1530" fmla="*/ 2535555 h 2729865"/>
                <a:gd name="connsiteX1531" fmla="*/ 1667828 w 4117657"/>
                <a:gd name="connsiteY1531" fmla="*/ 2542223 h 2729865"/>
                <a:gd name="connsiteX1532" fmla="*/ 1654493 w 4117657"/>
                <a:gd name="connsiteY1532" fmla="*/ 2530793 h 2729865"/>
                <a:gd name="connsiteX1533" fmla="*/ 1639253 w 4117657"/>
                <a:gd name="connsiteY1533" fmla="*/ 2526030 h 2729865"/>
                <a:gd name="connsiteX1534" fmla="*/ 1642110 w 4117657"/>
                <a:gd name="connsiteY1534" fmla="*/ 2509838 h 2729865"/>
                <a:gd name="connsiteX1535" fmla="*/ 1642110 w 4117657"/>
                <a:gd name="connsiteY1535" fmla="*/ 2509838 h 2729865"/>
                <a:gd name="connsiteX1536" fmla="*/ 1641158 w 4117657"/>
                <a:gd name="connsiteY1536" fmla="*/ 2502218 h 2729865"/>
                <a:gd name="connsiteX1537" fmla="*/ 1641158 w 4117657"/>
                <a:gd name="connsiteY1537" fmla="*/ 2502218 h 2729865"/>
                <a:gd name="connsiteX1538" fmla="*/ 1638300 w 4117657"/>
                <a:gd name="connsiteY1538" fmla="*/ 2494598 h 2729865"/>
                <a:gd name="connsiteX1539" fmla="*/ 1666875 w 4117657"/>
                <a:gd name="connsiteY1539" fmla="*/ 2477453 h 2729865"/>
                <a:gd name="connsiteX1540" fmla="*/ 1695450 w 4117657"/>
                <a:gd name="connsiteY1540" fmla="*/ 2494598 h 2729865"/>
                <a:gd name="connsiteX1541" fmla="*/ 1692593 w 4117657"/>
                <a:gd name="connsiteY1541" fmla="*/ 2511743 h 2729865"/>
                <a:gd name="connsiteX1542" fmla="*/ 1695450 w 4117657"/>
                <a:gd name="connsiteY1542" fmla="*/ 2527935 h 2729865"/>
                <a:gd name="connsiteX1543" fmla="*/ 1684020 w 4117657"/>
                <a:gd name="connsiteY1543" fmla="*/ 2528888 h 2729865"/>
                <a:gd name="connsiteX1544" fmla="*/ 3445193 w 4117657"/>
                <a:gd name="connsiteY1544" fmla="*/ 25718 h 2729865"/>
                <a:gd name="connsiteX1545" fmla="*/ 3534728 w 4117657"/>
                <a:gd name="connsiteY1545" fmla="*/ 1905 h 2729865"/>
                <a:gd name="connsiteX1546" fmla="*/ 3535680 w 4117657"/>
                <a:gd name="connsiteY1546" fmla="*/ 1905 h 2729865"/>
                <a:gd name="connsiteX1547" fmla="*/ 3500438 w 4117657"/>
                <a:gd name="connsiteY1547" fmla="*/ 1905 h 2729865"/>
                <a:gd name="connsiteX1548" fmla="*/ 3449003 w 4117657"/>
                <a:gd name="connsiteY1548" fmla="*/ 16193 h 2729865"/>
                <a:gd name="connsiteX1549" fmla="*/ 3440430 w 4117657"/>
                <a:gd name="connsiteY1549" fmla="*/ 18098 h 2729865"/>
                <a:gd name="connsiteX1550" fmla="*/ 3436620 w 4117657"/>
                <a:gd name="connsiteY1550" fmla="*/ 2858 h 2729865"/>
                <a:gd name="connsiteX1551" fmla="*/ 3427095 w 4117657"/>
                <a:gd name="connsiteY1551" fmla="*/ 2858 h 2729865"/>
                <a:gd name="connsiteX1552" fmla="*/ 3433763 w 4117657"/>
                <a:gd name="connsiteY1552" fmla="*/ 29528 h 2729865"/>
                <a:gd name="connsiteX1553" fmla="*/ 3445193 w 4117657"/>
                <a:gd name="connsiteY1553" fmla="*/ 25718 h 2729865"/>
                <a:gd name="connsiteX1554" fmla="*/ 3060383 w 4117657"/>
                <a:gd name="connsiteY1554" fmla="*/ 82868 h 2729865"/>
                <a:gd name="connsiteX1555" fmla="*/ 3074670 w 4117657"/>
                <a:gd name="connsiteY1555" fmla="*/ 91440 h 2729865"/>
                <a:gd name="connsiteX1556" fmla="*/ 3158490 w 4117657"/>
                <a:gd name="connsiteY1556" fmla="*/ 175260 h 2729865"/>
                <a:gd name="connsiteX1557" fmla="*/ 3168015 w 4117657"/>
                <a:gd name="connsiteY1557" fmla="*/ 183833 h 2729865"/>
                <a:gd name="connsiteX1558" fmla="*/ 3175635 w 4117657"/>
                <a:gd name="connsiteY1558" fmla="*/ 174308 h 2729865"/>
                <a:gd name="connsiteX1559" fmla="*/ 3258503 w 4117657"/>
                <a:gd name="connsiteY1559" fmla="*/ 91440 h 2729865"/>
                <a:gd name="connsiteX1560" fmla="*/ 3272790 w 4117657"/>
                <a:gd name="connsiteY1560" fmla="*/ 82868 h 2729865"/>
                <a:gd name="connsiteX1561" fmla="*/ 3388043 w 4117657"/>
                <a:gd name="connsiteY1561" fmla="*/ 52388 h 2729865"/>
                <a:gd name="connsiteX1562" fmla="*/ 3398520 w 4117657"/>
                <a:gd name="connsiteY1562" fmla="*/ 49530 h 2729865"/>
                <a:gd name="connsiteX1563" fmla="*/ 3386138 w 4117657"/>
                <a:gd name="connsiteY1563" fmla="*/ 1905 h 2729865"/>
                <a:gd name="connsiteX1564" fmla="*/ 3376613 w 4117657"/>
                <a:gd name="connsiteY1564" fmla="*/ 1905 h 2729865"/>
                <a:gd name="connsiteX1565" fmla="*/ 3388043 w 4117657"/>
                <a:gd name="connsiteY1565" fmla="*/ 43815 h 2729865"/>
                <a:gd name="connsiteX1566" fmla="*/ 3376613 w 4117657"/>
                <a:gd name="connsiteY1566" fmla="*/ 47625 h 2729865"/>
                <a:gd name="connsiteX1567" fmla="*/ 3269933 w 4117657"/>
                <a:gd name="connsiteY1567" fmla="*/ 76200 h 2729865"/>
                <a:gd name="connsiteX1568" fmla="*/ 3254693 w 4117657"/>
                <a:gd name="connsiteY1568" fmla="*/ 84773 h 2729865"/>
                <a:gd name="connsiteX1569" fmla="*/ 3175635 w 4117657"/>
                <a:gd name="connsiteY1569" fmla="*/ 163830 h 2729865"/>
                <a:gd name="connsiteX1570" fmla="*/ 3166110 w 4117657"/>
                <a:gd name="connsiteY1570" fmla="*/ 172403 h 2729865"/>
                <a:gd name="connsiteX1571" fmla="*/ 3159443 w 4117657"/>
                <a:gd name="connsiteY1571" fmla="*/ 162878 h 2729865"/>
                <a:gd name="connsiteX1572" fmla="*/ 3080385 w 4117657"/>
                <a:gd name="connsiteY1572" fmla="*/ 83820 h 2729865"/>
                <a:gd name="connsiteX1573" fmla="*/ 3067050 w 4117657"/>
                <a:gd name="connsiteY1573" fmla="*/ 76200 h 2729865"/>
                <a:gd name="connsiteX1574" fmla="*/ 2959418 w 4117657"/>
                <a:gd name="connsiteY1574" fmla="*/ 47625 h 2729865"/>
                <a:gd name="connsiteX1575" fmla="*/ 2947988 w 4117657"/>
                <a:gd name="connsiteY1575" fmla="*/ 43815 h 2729865"/>
                <a:gd name="connsiteX1576" fmla="*/ 2959418 w 4117657"/>
                <a:gd name="connsiteY1576" fmla="*/ 1905 h 2729865"/>
                <a:gd name="connsiteX1577" fmla="*/ 2949893 w 4117657"/>
                <a:gd name="connsiteY1577" fmla="*/ 1905 h 2729865"/>
                <a:gd name="connsiteX1578" fmla="*/ 2937510 w 4117657"/>
                <a:gd name="connsiteY1578" fmla="*/ 49530 h 2729865"/>
                <a:gd name="connsiteX1579" fmla="*/ 2947988 w 4117657"/>
                <a:gd name="connsiteY1579" fmla="*/ 52388 h 2729865"/>
                <a:gd name="connsiteX1580" fmla="*/ 3060383 w 4117657"/>
                <a:gd name="connsiteY1580" fmla="*/ 82868 h 2729865"/>
                <a:gd name="connsiteX1581" fmla="*/ 3089910 w 4117657"/>
                <a:gd name="connsiteY1581" fmla="*/ 33338 h 2729865"/>
                <a:gd name="connsiteX1582" fmla="*/ 3102293 w 4117657"/>
                <a:gd name="connsiteY1582" fmla="*/ 40958 h 2729865"/>
                <a:gd name="connsiteX1583" fmla="*/ 3158490 w 4117657"/>
                <a:gd name="connsiteY1583" fmla="*/ 97155 h 2729865"/>
                <a:gd name="connsiteX1584" fmla="*/ 3168015 w 4117657"/>
                <a:gd name="connsiteY1584" fmla="*/ 105728 h 2729865"/>
                <a:gd name="connsiteX1585" fmla="*/ 3174683 w 4117657"/>
                <a:gd name="connsiteY1585" fmla="*/ 96203 h 2729865"/>
                <a:gd name="connsiteX1586" fmla="*/ 3229928 w 4117657"/>
                <a:gd name="connsiteY1586" fmla="*/ 40958 h 2729865"/>
                <a:gd name="connsiteX1587" fmla="*/ 3242310 w 4117657"/>
                <a:gd name="connsiteY1587" fmla="*/ 33338 h 2729865"/>
                <a:gd name="connsiteX1588" fmla="*/ 3319463 w 4117657"/>
                <a:gd name="connsiteY1588" fmla="*/ 12383 h 2729865"/>
                <a:gd name="connsiteX1589" fmla="*/ 3328988 w 4117657"/>
                <a:gd name="connsiteY1589" fmla="*/ 9525 h 2729865"/>
                <a:gd name="connsiteX1590" fmla="*/ 3327083 w 4117657"/>
                <a:gd name="connsiteY1590" fmla="*/ 953 h 2729865"/>
                <a:gd name="connsiteX1591" fmla="*/ 3317558 w 4117657"/>
                <a:gd name="connsiteY1591" fmla="*/ 953 h 2729865"/>
                <a:gd name="connsiteX1592" fmla="*/ 3318510 w 4117657"/>
                <a:gd name="connsiteY1592" fmla="*/ 3810 h 2729865"/>
                <a:gd name="connsiteX1593" fmla="*/ 3308033 w 4117657"/>
                <a:gd name="connsiteY1593" fmla="*/ 6668 h 2729865"/>
                <a:gd name="connsiteX1594" fmla="*/ 3240405 w 4117657"/>
                <a:gd name="connsiteY1594" fmla="*/ 24765 h 2729865"/>
                <a:gd name="connsiteX1595" fmla="*/ 3224213 w 4117657"/>
                <a:gd name="connsiteY1595" fmla="*/ 33338 h 2729865"/>
                <a:gd name="connsiteX1596" fmla="*/ 3173730 w 4117657"/>
                <a:gd name="connsiteY1596" fmla="*/ 83820 h 2729865"/>
                <a:gd name="connsiteX1597" fmla="*/ 3166110 w 4117657"/>
                <a:gd name="connsiteY1597" fmla="*/ 90488 h 2729865"/>
                <a:gd name="connsiteX1598" fmla="*/ 3158490 w 4117657"/>
                <a:gd name="connsiteY1598" fmla="*/ 83820 h 2729865"/>
                <a:gd name="connsiteX1599" fmla="*/ 3108008 w 4117657"/>
                <a:gd name="connsiteY1599" fmla="*/ 33338 h 2729865"/>
                <a:gd name="connsiteX1600" fmla="*/ 3091815 w 4117657"/>
                <a:gd name="connsiteY1600" fmla="*/ 24765 h 2729865"/>
                <a:gd name="connsiteX1601" fmla="*/ 3052763 w 4117657"/>
                <a:gd name="connsiteY1601" fmla="*/ 14288 h 2729865"/>
                <a:gd name="connsiteX1602" fmla="*/ 3012758 w 4117657"/>
                <a:gd name="connsiteY1602" fmla="*/ 3810 h 2729865"/>
                <a:gd name="connsiteX1603" fmla="*/ 3013710 w 4117657"/>
                <a:gd name="connsiteY1603" fmla="*/ 953 h 2729865"/>
                <a:gd name="connsiteX1604" fmla="*/ 3004185 w 4117657"/>
                <a:gd name="connsiteY1604" fmla="*/ 953 h 2729865"/>
                <a:gd name="connsiteX1605" fmla="*/ 3002280 w 4117657"/>
                <a:gd name="connsiteY1605" fmla="*/ 9525 h 2729865"/>
                <a:gd name="connsiteX1606" fmla="*/ 3012758 w 4117657"/>
                <a:gd name="connsiteY1606" fmla="*/ 12383 h 2729865"/>
                <a:gd name="connsiteX1607" fmla="*/ 3089910 w 4117657"/>
                <a:gd name="connsiteY1607" fmla="*/ 33338 h 2729865"/>
                <a:gd name="connsiteX1608" fmla="*/ 3564255 w 4117657"/>
                <a:gd name="connsiteY1608" fmla="*/ 146685 h 2729865"/>
                <a:gd name="connsiteX1609" fmla="*/ 3570923 w 4117657"/>
                <a:gd name="connsiteY1609" fmla="*/ 171450 h 2729865"/>
                <a:gd name="connsiteX1610" fmla="*/ 3578543 w 4117657"/>
                <a:gd name="connsiteY1610" fmla="*/ 203835 h 2729865"/>
                <a:gd name="connsiteX1611" fmla="*/ 3570923 w 4117657"/>
                <a:gd name="connsiteY1611" fmla="*/ 237173 h 2729865"/>
                <a:gd name="connsiteX1612" fmla="*/ 3564255 w 4117657"/>
                <a:gd name="connsiteY1612" fmla="*/ 262890 h 2729865"/>
                <a:gd name="connsiteX1613" fmla="*/ 3573780 w 4117657"/>
                <a:gd name="connsiteY1613" fmla="*/ 265748 h 2729865"/>
                <a:gd name="connsiteX1614" fmla="*/ 3616643 w 4117657"/>
                <a:gd name="connsiteY1614" fmla="*/ 277178 h 2729865"/>
                <a:gd name="connsiteX1615" fmla="*/ 3628073 w 4117657"/>
                <a:gd name="connsiteY1615" fmla="*/ 283845 h 2729865"/>
                <a:gd name="connsiteX1616" fmla="*/ 3660458 w 4117657"/>
                <a:gd name="connsiteY1616" fmla="*/ 316230 h 2729865"/>
                <a:gd name="connsiteX1617" fmla="*/ 3667125 w 4117657"/>
                <a:gd name="connsiteY1617" fmla="*/ 320993 h 2729865"/>
                <a:gd name="connsiteX1618" fmla="*/ 3701415 w 4117657"/>
                <a:gd name="connsiteY1618" fmla="*/ 286703 h 2729865"/>
                <a:gd name="connsiteX1619" fmla="*/ 3720465 w 4117657"/>
                <a:gd name="connsiteY1619" fmla="*/ 276225 h 2729865"/>
                <a:gd name="connsiteX1620" fmla="*/ 3768090 w 4117657"/>
                <a:gd name="connsiteY1620" fmla="*/ 263843 h 2729865"/>
                <a:gd name="connsiteX1621" fmla="*/ 3755708 w 4117657"/>
                <a:gd name="connsiteY1621" fmla="*/ 217170 h 2729865"/>
                <a:gd name="connsiteX1622" fmla="*/ 3755708 w 4117657"/>
                <a:gd name="connsiteY1622" fmla="*/ 192405 h 2729865"/>
                <a:gd name="connsiteX1623" fmla="*/ 3768090 w 4117657"/>
                <a:gd name="connsiteY1623" fmla="*/ 146685 h 2729865"/>
                <a:gd name="connsiteX1624" fmla="*/ 3746183 w 4117657"/>
                <a:gd name="connsiteY1624" fmla="*/ 140970 h 2729865"/>
                <a:gd name="connsiteX1625" fmla="*/ 3710940 w 4117657"/>
                <a:gd name="connsiteY1625" fmla="*/ 130493 h 2729865"/>
                <a:gd name="connsiteX1626" fmla="*/ 3683318 w 4117657"/>
                <a:gd name="connsiteY1626" fmla="*/ 104775 h 2729865"/>
                <a:gd name="connsiteX1627" fmla="*/ 3667125 w 4117657"/>
                <a:gd name="connsiteY1627" fmla="*/ 88583 h 2729865"/>
                <a:gd name="connsiteX1628" fmla="*/ 3629978 w 4117657"/>
                <a:gd name="connsiteY1628" fmla="*/ 125730 h 2729865"/>
                <a:gd name="connsiteX1629" fmla="*/ 3616643 w 4117657"/>
                <a:gd name="connsiteY1629" fmla="*/ 133350 h 2729865"/>
                <a:gd name="connsiteX1630" fmla="*/ 3571875 w 4117657"/>
                <a:gd name="connsiteY1630" fmla="*/ 145733 h 2729865"/>
                <a:gd name="connsiteX1631" fmla="*/ 3564255 w 4117657"/>
                <a:gd name="connsiteY1631" fmla="*/ 146685 h 2729865"/>
                <a:gd name="connsiteX1632" fmla="*/ 3583305 w 4117657"/>
                <a:gd name="connsiteY1632" fmla="*/ 149543 h 2729865"/>
                <a:gd name="connsiteX1633" fmla="*/ 3618548 w 4117657"/>
                <a:gd name="connsiteY1633" fmla="*/ 140018 h 2729865"/>
                <a:gd name="connsiteX1634" fmla="*/ 3635693 w 4117657"/>
                <a:gd name="connsiteY1634" fmla="*/ 129540 h 2729865"/>
                <a:gd name="connsiteX1635" fmla="*/ 3665220 w 4117657"/>
                <a:gd name="connsiteY1635" fmla="*/ 99060 h 2729865"/>
                <a:gd name="connsiteX1636" fmla="*/ 3671888 w 4117657"/>
                <a:gd name="connsiteY1636" fmla="*/ 104775 h 2729865"/>
                <a:gd name="connsiteX1637" fmla="*/ 3698558 w 4117657"/>
                <a:gd name="connsiteY1637" fmla="*/ 131445 h 2729865"/>
                <a:gd name="connsiteX1638" fmla="*/ 3713798 w 4117657"/>
                <a:gd name="connsiteY1638" fmla="*/ 140018 h 2729865"/>
                <a:gd name="connsiteX1639" fmla="*/ 3757613 w 4117657"/>
                <a:gd name="connsiteY1639" fmla="*/ 151448 h 2729865"/>
                <a:gd name="connsiteX1640" fmla="*/ 3746183 w 4117657"/>
                <a:gd name="connsiteY1640" fmla="*/ 194310 h 2729865"/>
                <a:gd name="connsiteX1641" fmla="*/ 3746183 w 4117657"/>
                <a:gd name="connsiteY1641" fmla="*/ 213360 h 2729865"/>
                <a:gd name="connsiteX1642" fmla="*/ 3757613 w 4117657"/>
                <a:gd name="connsiteY1642" fmla="*/ 255270 h 2729865"/>
                <a:gd name="connsiteX1643" fmla="*/ 3750945 w 4117657"/>
                <a:gd name="connsiteY1643" fmla="*/ 258128 h 2729865"/>
                <a:gd name="connsiteX1644" fmla="*/ 3715703 w 4117657"/>
                <a:gd name="connsiteY1644" fmla="*/ 267653 h 2729865"/>
                <a:gd name="connsiteX1645" fmla="*/ 3697605 w 4117657"/>
                <a:gd name="connsiteY1645" fmla="*/ 278130 h 2729865"/>
                <a:gd name="connsiteX1646" fmla="*/ 3668078 w 4117657"/>
                <a:gd name="connsiteY1646" fmla="*/ 308610 h 2729865"/>
                <a:gd name="connsiteX1647" fmla="*/ 3661410 w 4117657"/>
                <a:gd name="connsiteY1647" fmla="*/ 302895 h 2729865"/>
                <a:gd name="connsiteX1648" fmla="*/ 3634740 w 4117657"/>
                <a:gd name="connsiteY1648" fmla="*/ 276225 h 2729865"/>
                <a:gd name="connsiteX1649" fmla="*/ 3621405 w 4117657"/>
                <a:gd name="connsiteY1649" fmla="*/ 268605 h 2729865"/>
                <a:gd name="connsiteX1650" fmla="*/ 3577590 w 4117657"/>
                <a:gd name="connsiteY1650" fmla="*/ 257175 h 2729865"/>
                <a:gd name="connsiteX1651" fmla="*/ 3578543 w 4117657"/>
                <a:gd name="connsiteY1651" fmla="*/ 250508 h 2729865"/>
                <a:gd name="connsiteX1652" fmla="*/ 3588068 w 4117657"/>
                <a:gd name="connsiteY1652" fmla="*/ 215265 h 2729865"/>
                <a:gd name="connsiteX1653" fmla="*/ 3588068 w 4117657"/>
                <a:gd name="connsiteY1653" fmla="*/ 194310 h 2729865"/>
                <a:gd name="connsiteX1654" fmla="*/ 3576638 w 4117657"/>
                <a:gd name="connsiteY1654" fmla="*/ 153353 h 2729865"/>
                <a:gd name="connsiteX1655" fmla="*/ 3583305 w 4117657"/>
                <a:gd name="connsiteY1655" fmla="*/ 149543 h 2729865"/>
                <a:gd name="connsiteX1656" fmla="*/ 3145155 w 4117657"/>
                <a:gd name="connsiteY1656" fmla="*/ 12383 h 2729865"/>
                <a:gd name="connsiteX1657" fmla="*/ 3166110 w 4117657"/>
                <a:gd name="connsiteY1657" fmla="*/ 33338 h 2729865"/>
                <a:gd name="connsiteX1658" fmla="*/ 3172778 w 4117657"/>
                <a:gd name="connsiteY1658" fmla="*/ 26670 h 2729865"/>
                <a:gd name="connsiteX1659" fmla="*/ 3198495 w 4117657"/>
                <a:gd name="connsiteY1659" fmla="*/ 953 h 2729865"/>
                <a:gd name="connsiteX1660" fmla="*/ 3186113 w 4117657"/>
                <a:gd name="connsiteY1660" fmla="*/ 953 h 2729865"/>
                <a:gd name="connsiteX1661" fmla="*/ 3167063 w 4117657"/>
                <a:gd name="connsiteY1661" fmla="*/ 20003 h 2729865"/>
                <a:gd name="connsiteX1662" fmla="*/ 3148013 w 4117657"/>
                <a:gd name="connsiteY1662" fmla="*/ 953 h 2729865"/>
                <a:gd name="connsiteX1663" fmla="*/ 3135630 w 4117657"/>
                <a:gd name="connsiteY1663" fmla="*/ 953 h 2729865"/>
                <a:gd name="connsiteX1664" fmla="*/ 3140393 w 4117657"/>
                <a:gd name="connsiteY1664" fmla="*/ 6668 h 2729865"/>
                <a:gd name="connsiteX1665" fmla="*/ 3145155 w 4117657"/>
                <a:gd name="connsiteY1665" fmla="*/ 12383 h 2729865"/>
                <a:gd name="connsiteX1666" fmla="*/ 3754755 w 4117657"/>
                <a:gd name="connsiteY1666" fmla="*/ 2520315 h 2729865"/>
                <a:gd name="connsiteX1667" fmla="*/ 3754755 w 4117657"/>
                <a:gd name="connsiteY1667" fmla="*/ 2497455 h 2729865"/>
                <a:gd name="connsiteX1668" fmla="*/ 3767138 w 4117657"/>
                <a:gd name="connsiteY1668" fmla="*/ 2450783 h 2729865"/>
                <a:gd name="connsiteX1669" fmla="*/ 3739515 w 4117657"/>
                <a:gd name="connsiteY1669" fmla="*/ 2443163 h 2729865"/>
                <a:gd name="connsiteX1670" fmla="*/ 3709988 w 4117657"/>
                <a:gd name="connsiteY1670" fmla="*/ 2434590 h 2729865"/>
                <a:gd name="connsiteX1671" fmla="*/ 3686175 w 4117657"/>
                <a:gd name="connsiteY1671" fmla="*/ 2412683 h 2729865"/>
                <a:gd name="connsiteX1672" fmla="*/ 3666173 w 4117657"/>
                <a:gd name="connsiteY1672" fmla="*/ 2392680 h 2729865"/>
                <a:gd name="connsiteX1673" fmla="*/ 3629025 w 4117657"/>
                <a:gd name="connsiteY1673" fmla="*/ 2429828 h 2729865"/>
                <a:gd name="connsiteX1674" fmla="*/ 3615690 w 4117657"/>
                <a:gd name="connsiteY1674" fmla="*/ 2437448 h 2729865"/>
                <a:gd name="connsiteX1675" fmla="*/ 3570923 w 4117657"/>
                <a:gd name="connsiteY1675" fmla="*/ 2449830 h 2729865"/>
                <a:gd name="connsiteX1676" fmla="*/ 3564255 w 4117657"/>
                <a:gd name="connsiteY1676" fmla="*/ 2452688 h 2729865"/>
                <a:gd name="connsiteX1677" fmla="*/ 3571875 w 4117657"/>
                <a:gd name="connsiteY1677" fmla="*/ 2479358 h 2729865"/>
                <a:gd name="connsiteX1678" fmla="*/ 3579495 w 4117657"/>
                <a:gd name="connsiteY1678" fmla="*/ 2509838 h 2729865"/>
                <a:gd name="connsiteX1679" fmla="*/ 3571875 w 4117657"/>
                <a:gd name="connsiteY1679" fmla="*/ 2541270 h 2729865"/>
                <a:gd name="connsiteX1680" fmla="*/ 3564255 w 4117657"/>
                <a:gd name="connsiteY1680" fmla="*/ 2568893 h 2729865"/>
                <a:gd name="connsiteX1681" fmla="*/ 3573780 w 4117657"/>
                <a:gd name="connsiteY1681" fmla="*/ 2571750 h 2729865"/>
                <a:gd name="connsiteX1682" fmla="*/ 3616643 w 4117657"/>
                <a:gd name="connsiteY1682" fmla="*/ 2583180 h 2729865"/>
                <a:gd name="connsiteX1683" fmla="*/ 3628073 w 4117657"/>
                <a:gd name="connsiteY1683" fmla="*/ 2589848 h 2729865"/>
                <a:gd name="connsiteX1684" fmla="*/ 3660458 w 4117657"/>
                <a:gd name="connsiteY1684" fmla="*/ 2622233 h 2729865"/>
                <a:gd name="connsiteX1685" fmla="*/ 3667125 w 4117657"/>
                <a:gd name="connsiteY1685" fmla="*/ 2626995 h 2729865"/>
                <a:gd name="connsiteX1686" fmla="*/ 3703320 w 4117657"/>
                <a:gd name="connsiteY1686" fmla="*/ 2590800 h 2729865"/>
                <a:gd name="connsiteX1687" fmla="*/ 3717608 w 4117657"/>
                <a:gd name="connsiteY1687" fmla="*/ 2583180 h 2729865"/>
                <a:gd name="connsiteX1688" fmla="*/ 3768090 w 4117657"/>
                <a:gd name="connsiteY1688" fmla="*/ 2569845 h 2729865"/>
                <a:gd name="connsiteX1689" fmla="*/ 3754755 w 4117657"/>
                <a:gd name="connsiteY1689" fmla="*/ 2520315 h 2729865"/>
                <a:gd name="connsiteX1690" fmla="*/ 3712845 w 4117657"/>
                <a:gd name="connsiteY1690" fmla="*/ 2572703 h 2729865"/>
                <a:gd name="connsiteX1691" fmla="*/ 3697605 w 4117657"/>
                <a:gd name="connsiteY1691" fmla="*/ 2581275 h 2729865"/>
                <a:gd name="connsiteX1692" fmla="*/ 3666173 w 4117657"/>
                <a:gd name="connsiteY1692" fmla="*/ 2613660 h 2729865"/>
                <a:gd name="connsiteX1693" fmla="*/ 3657600 w 4117657"/>
                <a:gd name="connsiteY1693" fmla="*/ 2606040 h 2729865"/>
                <a:gd name="connsiteX1694" fmla="*/ 3631883 w 4117657"/>
                <a:gd name="connsiteY1694" fmla="*/ 2580323 h 2729865"/>
                <a:gd name="connsiteX1695" fmla="*/ 3620453 w 4117657"/>
                <a:gd name="connsiteY1695" fmla="*/ 2573655 h 2729865"/>
                <a:gd name="connsiteX1696" fmla="*/ 3575685 w 4117657"/>
                <a:gd name="connsiteY1696" fmla="*/ 2561273 h 2729865"/>
                <a:gd name="connsiteX1697" fmla="*/ 3576638 w 4117657"/>
                <a:gd name="connsiteY1697" fmla="*/ 2554605 h 2729865"/>
                <a:gd name="connsiteX1698" fmla="*/ 3586163 w 4117657"/>
                <a:gd name="connsiteY1698" fmla="*/ 2517458 h 2729865"/>
                <a:gd name="connsiteX1699" fmla="*/ 3586163 w 4117657"/>
                <a:gd name="connsiteY1699" fmla="*/ 2500313 h 2729865"/>
                <a:gd name="connsiteX1700" fmla="*/ 3574733 w 4117657"/>
                <a:gd name="connsiteY1700" fmla="*/ 2456498 h 2729865"/>
                <a:gd name="connsiteX1701" fmla="*/ 3617595 w 4117657"/>
                <a:gd name="connsiteY1701" fmla="*/ 2445068 h 2729865"/>
                <a:gd name="connsiteX1702" fmla="*/ 3633788 w 4117657"/>
                <a:gd name="connsiteY1702" fmla="*/ 2435543 h 2729865"/>
                <a:gd name="connsiteX1703" fmla="*/ 3664268 w 4117657"/>
                <a:gd name="connsiteY1703" fmla="*/ 2404110 h 2729865"/>
                <a:gd name="connsiteX1704" fmla="*/ 3672840 w 4117657"/>
                <a:gd name="connsiteY1704" fmla="*/ 2411730 h 2729865"/>
                <a:gd name="connsiteX1705" fmla="*/ 3697605 w 4117657"/>
                <a:gd name="connsiteY1705" fmla="*/ 2436495 h 2729865"/>
                <a:gd name="connsiteX1706" fmla="*/ 3710940 w 4117657"/>
                <a:gd name="connsiteY1706" fmla="*/ 2444115 h 2729865"/>
                <a:gd name="connsiteX1707" fmla="*/ 3755708 w 4117657"/>
                <a:gd name="connsiteY1707" fmla="*/ 2455545 h 2729865"/>
                <a:gd name="connsiteX1708" fmla="*/ 3752850 w 4117657"/>
                <a:gd name="connsiteY1708" fmla="*/ 2466023 h 2729865"/>
                <a:gd name="connsiteX1709" fmla="*/ 3743325 w 4117657"/>
                <a:gd name="connsiteY1709" fmla="*/ 2501265 h 2729865"/>
                <a:gd name="connsiteX1710" fmla="*/ 3743325 w 4117657"/>
                <a:gd name="connsiteY1710" fmla="*/ 2514600 h 2729865"/>
                <a:gd name="connsiteX1711" fmla="*/ 3755708 w 4117657"/>
                <a:gd name="connsiteY1711" fmla="*/ 2559368 h 2729865"/>
                <a:gd name="connsiteX1712" fmla="*/ 3748088 w 4117657"/>
                <a:gd name="connsiteY1712" fmla="*/ 2562225 h 2729865"/>
                <a:gd name="connsiteX1713" fmla="*/ 3712845 w 4117657"/>
                <a:gd name="connsiteY1713" fmla="*/ 2572703 h 2729865"/>
                <a:gd name="connsiteX1714" fmla="*/ 3626168 w 4117657"/>
                <a:gd name="connsiteY1714" fmla="*/ 226695 h 2729865"/>
                <a:gd name="connsiteX1715" fmla="*/ 3648075 w 4117657"/>
                <a:gd name="connsiteY1715" fmla="*/ 233363 h 2729865"/>
                <a:gd name="connsiteX1716" fmla="*/ 3666173 w 4117657"/>
                <a:gd name="connsiteY1716" fmla="*/ 249555 h 2729865"/>
                <a:gd name="connsiteX1717" fmla="*/ 3706178 w 4117657"/>
                <a:gd name="connsiteY1717" fmla="*/ 226695 h 2729865"/>
                <a:gd name="connsiteX1718" fmla="*/ 3706178 w 4117657"/>
                <a:gd name="connsiteY1718" fmla="*/ 180975 h 2729865"/>
                <a:gd name="connsiteX1719" fmla="*/ 3683318 w 4117657"/>
                <a:gd name="connsiteY1719" fmla="*/ 173355 h 2729865"/>
                <a:gd name="connsiteX1720" fmla="*/ 3666173 w 4117657"/>
                <a:gd name="connsiteY1720" fmla="*/ 158115 h 2729865"/>
                <a:gd name="connsiteX1721" fmla="*/ 3649028 w 4117657"/>
                <a:gd name="connsiteY1721" fmla="*/ 174308 h 2729865"/>
                <a:gd name="connsiteX1722" fmla="*/ 3627120 w 4117657"/>
                <a:gd name="connsiteY1722" fmla="*/ 180975 h 2729865"/>
                <a:gd name="connsiteX1723" fmla="*/ 3631883 w 4117657"/>
                <a:gd name="connsiteY1723" fmla="*/ 203835 h 2729865"/>
                <a:gd name="connsiteX1724" fmla="*/ 3626168 w 4117657"/>
                <a:gd name="connsiteY1724" fmla="*/ 226695 h 2729865"/>
                <a:gd name="connsiteX1725" fmla="*/ 3665220 w 4117657"/>
                <a:gd name="connsiteY1725" fmla="*/ 170498 h 2729865"/>
                <a:gd name="connsiteX1726" fmla="*/ 3693795 w 4117657"/>
                <a:gd name="connsiteY1726" fmla="*/ 186690 h 2729865"/>
                <a:gd name="connsiteX1727" fmla="*/ 3694748 w 4117657"/>
                <a:gd name="connsiteY1727" fmla="*/ 220028 h 2729865"/>
                <a:gd name="connsiteX1728" fmla="*/ 3666173 w 4117657"/>
                <a:gd name="connsiteY1728" fmla="*/ 237173 h 2729865"/>
                <a:gd name="connsiteX1729" fmla="*/ 3652838 w 4117657"/>
                <a:gd name="connsiteY1729" fmla="*/ 225743 h 2729865"/>
                <a:gd name="connsiteX1730" fmla="*/ 3637598 w 4117657"/>
                <a:gd name="connsiteY1730" fmla="*/ 220980 h 2729865"/>
                <a:gd name="connsiteX1731" fmla="*/ 3636645 w 4117657"/>
                <a:gd name="connsiteY1731" fmla="*/ 188595 h 2729865"/>
                <a:gd name="connsiteX1732" fmla="*/ 3665220 w 4117657"/>
                <a:gd name="connsiteY1732" fmla="*/ 170498 h 2729865"/>
                <a:gd name="connsiteX1733" fmla="*/ 3435668 w 4117657"/>
                <a:gd name="connsiteY1733" fmla="*/ 71438 h 2729865"/>
                <a:gd name="connsiteX1734" fmla="*/ 3438525 w 4117657"/>
                <a:gd name="connsiteY1734" fmla="*/ 81915 h 2729865"/>
                <a:gd name="connsiteX1735" fmla="*/ 3469005 w 4117657"/>
                <a:gd name="connsiteY1735" fmla="*/ 196215 h 2729865"/>
                <a:gd name="connsiteX1736" fmla="*/ 3469005 w 4117657"/>
                <a:gd name="connsiteY1736" fmla="*/ 212408 h 2729865"/>
                <a:gd name="connsiteX1737" fmla="*/ 3438525 w 4117657"/>
                <a:gd name="connsiteY1737" fmla="*/ 326708 h 2729865"/>
                <a:gd name="connsiteX1738" fmla="*/ 3435668 w 4117657"/>
                <a:gd name="connsiteY1738" fmla="*/ 337185 h 2729865"/>
                <a:gd name="connsiteX1739" fmla="*/ 3445193 w 4117657"/>
                <a:gd name="connsiteY1739" fmla="*/ 340043 h 2729865"/>
                <a:gd name="connsiteX1740" fmla="*/ 3559493 w 4117657"/>
                <a:gd name="connsiteY1740" fmla="*/ 370523 h 2729865"/>
                <a:gd name="connsiteX1741" fmla="*/ 3574733 w 4117657"/>
                <a:gd name="connsiteY1741" fmla="*/ 379095 h 2729865"/>
                <a:gd name="connsiteX1742" fmla="*/ 3657600 w 4117657"/>
                <a:gd name="connsiteY1742" fmla="*/ 461963 h 2729865"/>
                <a:gd name="connsiteX1743" fmla="*/ 3666173 w 4117657"/>
                <a:gd name="connsiteY1743" fmla="*/ 469583 h 2729865"/>
                <a:gd name="connsiteX1744" fmla="*/ 3674745 w 4117657"/>
                <a:gd name="connsiteY1744" fmla="*/ 461963 h 2729865"/>
                <a:gd name="connsiteX1745" fmla="*/ 3757613 w 4117657"/>
                <a:gd name="connsiteY1745" fmla="*/ 379095 h 2729865"/>
                <a:gd name="connsiteX1746" fmla="*/ 3772853 w 4117657"/>
                <a:gd name="connsiteY1746" fmla="*/ 370523 h 2729865"/>
                <a:gd name="connsiteX1747" fmla="*/ 3888105 w 4117657"/>
                <a:gd name="connsiteY1747" fmla="*/ 340043 h 2729865"/>
                <a:gd name="connsiteX1748" fmla="*/ 3897630 w 4117657"/>
                <a:gd name="connsiteY1748" fmla="*/ 337185 h 2729865"/>
                <a:gd name="connsiteX1749" fmla="*/ 3894773 w 4117657"/>
                <a:gd name="connsiteY1749" fmla="*/ 326708 h 2729865"/>
                <a:gd name="connsiteX1750" fmla="*/ 3864293 w 4117657"/>
                <a:gd name="connsiteY1750" fmla="*/ 212408 h 2729865"/>
                <a:gd name="connsiteX1751" fmla="*/ 3864293 w 4117657"/>
                <a:gd name="connsiteY1751" fmla="*/ 196215 h 2729865"/>
                <a:gd name="connsiteX1752" fmla="*/ 3894773 w 4117657"/>
                <a:gd name="connsiteY1752" fmla="*/ 81915 h 2729865"/>
                <a:gd name="connsiteX1753" fmla="*/ 3897630 w 4117657"/>
                <a:gd name="connsiteY1753" fmla="*/ 71438 h 2729865"/>
                <a:gd name="connsiteX1754" fmla="*/ 3886200 w 4117657"/>
                <a:gd name="connsiteY1754" fmla="*/ 68580 h 2729865"/>
                <a:gd name="connsiteX1755" fmla="*/ 3770948 w 4117657"/>
                <a:gd name="connsiteY1755" fmla="*/ 37148 h 2729865"/>
                <a:gd name="connsiteX1756" fmla="*/ 3759518 w 4117657"/>
                <a:gd name="connsiteY1756" fmla="*/ 30480 h 2729865"/>
                <a:gd name="connsiteX1757" fmla="*/ 3729990 w 4117657"/>
                <a:gd name="connsiteY1757" fmla="*/ 953 h 2729865"/>
                <a:gd name="connsiteX1758" fmla="*/ 3716655 w 4117657"/>
                <a:gd name="connsiteY1758" fmla="*/ 953 h 2729865"/>
                <a:gd name="connsiteX1759" fmla="*/ 3751898 w 4117657"/>
                <a:gd name="connsiteY1759" fmla="*/ 37148 h 2729865"/>
                <a:gd name="connsiteX1760" fmla="*/ 3768090 w 4117657"/>
                <a:gd name="connsiteY1760" fmla="*/ 45720 h 2729865"/>
                <a:gd name="connsiteX1761" fmla="*/ 3875723 w 4117657"/>
                <a:gd name="connsiteY1761" fmla="*/ 74295 h 2729865"/>
                <a:gd name="connsiteX1762" fmla="*/ 3885248 w 4117657"/>
                <a:gd name="connsiteY1762" fmla="*/ 77153 h 2729865"/>
                <a:gd name="connsiteX1763" fmla="*/ 3882390 w 4117657"/>
                <a:gd name="connsiteY1763" fmla="*/ 89535 h 2729865"/>
                <a:gd name="connsiteX1764" fmla="*/ 3853815 w 4117657"/>
                <a:gd name="connsiteY1764" fmla="*/ 197168 h 2729865"/>
                <a:gd name="connsiteX1765" fmla="*/ 3853815 w 4117657"/>
                <a:gd name="connsiteY1765" fmla="*/ 211455 h 2729865"/>
                <a:gd name="connsiteX1766" fmla="*/ 3882390 w 4117657"/>
                <a:gd name="connsiteY1766" fmla="*/ 319088 h 2729865"/>
                <a:gd name="connsiteX1767" fmla="*/ 3885248 w 4117657"/>
                <a:gd name="connsiteY1767" fmla="*/ 330518 h 2729865"/>
                <a:gd name="connsiteX1768" fmla="*/ 3873818 w 4117657"/>
                <a:gd name="connsiteY1768" fmla="*/ 333375 h 2729865"/>
                <a:gd name="connsiteX1769" fmla="*/ 3766185 w 4117657"/>
                <a:gd name="connsiteY1769" fmla="*/ 361950 h 2729865"/>
                <a:gd name="connsiteX1770" fmla="*/ 3751898 w 4117657"/>
                <a:gd name="connsiteY1770" fmla="*/ 370523 h 2729865"/>
                <a:gd name="connsiteX1771" fmla="*/ 3672840 w 4117657"/>
                <a:gd name="connsiteY1771" fmla="*/ 449580 h 2729865"/>
                <a:gd name="connsiteX1772" fmla="*/ 3664268 w 4117657"/>
                <a:gd name="connsiteY1772" fmla="*/ 457200 h 2729865"/>
                <a:gd name="connsiteX1773" fmla="*/ 3655695 w 4117657"/>
                <a:gd name="connsiteY1773" fmla="*/ 449580 h 2729865"/>
                <a:gd name="connsiteX1774" fmla="*/ 3576638 w 4117657"/>
                <a:gd name="connsiteY1774" fmla="*/ 370523 h 2729865"/>
                <a:gd name="connsiteX1775" fmla="*/ 3562350 w 4117657"/>
                <a:gd name="connsiteY1775" fmla="*/ 362903 h 2729865"/>
                <a:gd name="connsiteX1776" fmla="*/ 3468053 w 4117657"/>
                <a:gd name="connsiteY1776" fmla="*/ 337185 h 2729865"/>
                <a:gd name="connsiteX1777" fmla="*/ 3444240 w 4117657"/>
                <a:gd name="connsiteY1777" fmla="*/ 330518 h 2729865"/>
                <a:gd name="connsiteX1778" fmla="*/ 3447098 w 4117657"/>
                <a:gd name="connsiteY1778" fmla="*/ 319088 h 2729865"/>
                <a:gd name="connsiteX1779" fmla="*/ 3475673 w 4117657"/>
                <a:gd name="connsiteY1779" fmla="*/ 211455 h 2729865"/>
                <a:gd name="connsiteX1780" fmla="*/ 3475673 w 4117657"/>
                <a:gd name="connsiteY1780" fmla="*/ 197168 h 2729865"/>
                <a:gd name="connsiteX1781" fmla="*/ 3447098 w 4117657"/>
                <a:gd name="connsiteY1781" fmla="*/ 89535 h 2729865"/>
                <a:gd name="connsiteX1782" fmla="*/ 3444240 w 4117657"/>
                <a:gd name="connsiteY1782" fmla="*/ 77153 h 2729865"/>
                <a:gd name="connsiteX1783" fmla="*/ 3453765 w 4117657"/>
                <a:gd name="connsiteY1783" fmla="*/ 74295 h 2729865"/>
                <a:gd name="connsiteX1784" fmla="*/ 3561398 w 4117657"/>
                <a:gd name="connsiteY1784" fmla="*/ 45720 h 2729865"/>
                <a:gd name="connsiteX1785" fmla="*/ 3577590 w 4117657"/>
                <a:gd name="connsiteY1785" fmla="*/ 37148 h 2729865"/>
                <a:gd name="connsiteX1786" fmla="*/ 3612833 w 4117657"/>
                <a:gd name="connsiteY1786" fmla="*/ 953 h 2729865"/>
                <a:gd name="connsiteX1787" fmla="*/ 3602355 w 4117657"/>
                <a:gd name="connsiteY1787" fmla="*/ 953 h 2729865"/>
                <a:gd name="connsiteX1788" fmla="*/ 3573780 w 4117657"/>
                <a:gd name="connsiteY1788" fmla="*/ 29528 h 2729865"/>
                <a:gd name="connsiteX1789" fmla="*/ 3560445 w 4117657"/>
                <a:gd name="connsiteY1789" fmla="*/ 37148 h 2729865"/>
                <a:gd name="connsiteX1790" fmla="*/ 3446145 w 4117657"/>
                <a:gd name="connsiteY1790" fmla="*/ 67628 h 2729865"/>
                <a:gd name="connsiteX1791" fmla="*/ 3435668 w 4117657"/>
                <a:gd name="connsiteY1791" fmla="*/ 71438 h 2729865"/>
                <a:gd name="connsiteX1792" fmla="*/ 2897505 w 4117657"/>
                <a:gd name="connsiteY1792" fmla="*/ 2641283 h 2729865"/>
                <a:gd name="connsiteX1793" fmla="*/ 2894648 w 4117657"/>
                <a:gd name="connsiteY1793" fmla="*/ 2630805 h 2729865"/>
                <a:gd name="connsiteX1794" fmla="*/ 2864168 w 4117657"/>
                <a:gd name="connsiteY1794" fmla="*/ 2515553 h 2729865"/>
                <a:gd name="connsiteX1795" fmla="*/ 2864168 w 4117657"/>
                <a:gd name="connsiteY1795" fmla="*/ 2500313 h 2729865"/>
                <a:gd name="connsiteX1796" fmla="*/ 2892743 w 4117657"/>
                <a:gd name="connsiteY1796" fmla="*/ 2392680 h 2729865"/>
                <a:gd name="connsiteX1797" fmla="*/ 2897505 w 4117657"/>
                <a:gd name="connsiteY1797" fmla="*/ 2375535 h 2729865"/>
                <a:gd name="connsiteX1798" fmla="*/ 2887980 w 4117657"/>
                <a:gd name="connsiteY1798" fmla="*/ 2372678 h 2729865"/>
                <a:gd name="connsiteX1799" fmla="*/ 2776538 w 4117657"/>
                <a:gd name="connsiteY1799" fmla="*/ 2343150 h 2729865"/>
                <a:gd name="connsiteX1800" fmla="*/ 2756535 w 4117657"/>
                <a:gd name="connsiteY1800" fmla="*/ 2331720 h 2729865"/>
                <a:gd name="connsiteX1801" fmla="*/ 2674620 w 4117657"/>
                <a:gd name="connsiteY1801" fmla="*/ 2249805 h 2729865"/>
                <a:gd name="connsiteX1802" fmla="*/ 2665095 w 4117657"/>
                <a:gd name="connsiteY1802" fmla="*/ 2241233 h 2729865"/>
                <a:gd name="connsiteX1803" fmla="*/ 2658428 w 4117657"/>
                <a:gd name="connsiteY1803" fmla="*/ 2250758 h 2729865"/>
                <a:gd name="connsiteX1804" fmla="*/ 2575560 w 4117657"/>
                <a:gd name="connsiteY1804" fmla="*/ 2333625 h 2729865"/>
                <a:gd name="connsiteX1805" fmla="*/ 2561273 w 4117657"/>
                <a:gd name="connsiteY1805" fmla="*/ 2342198 h 2729865"/>
                <a:gd name="connsiteX1806" fmla="*/ 2446973 w 4117657"/>
                <a:gd name="connsiteY1806" fmla="*/ 2372678 h 2729865"/>
                <a:gd name="connsiteX1807" fmla="*/ 2436495 w 4117657"/>
                <a:gd name="connsiteY1807" fmla="*/ 2375535 h 2729865"/>
                <a:gd name="connsiteX1808" fmla="*/ 2438400 w 4117657"/>
                <a:gd name="connsiteY1808" fmla="*/ 2386013 h 2729865"/>
                <a:gd name="connsiteX1809" fmla="*/ 2468880 w 4117657"/>
                <a:gd name="connsiteY1809" fmla="*/ 2501265 h 2729865"/>
                <a:gd name="connsiteX1810" fmla="*/ 2468880 w 4117657"/>
                <a:gd name="connsiteY1810" fmla="*/ 2516505 h 2729865"/>
                <a:gd name="connsiteX1811" fmla="*/ 2451735 w 4117657"/>
                <a:gd name="connsiteY1811" fmla="*/ 2580323 h 2729865"/>
                <a:gd name="connsiteX1812" fmla="*/ 2435543 w 4117657"/>
                <a:gd name="connsiteY1812" fmla="*/ 2641283 h 2729865"/>
                <a:gd name="connsiteX1813" fmla="*/ 2445068 w 4117657"/>
                <a:gd name="connsiteY1813" fmla="*/ 2644140 h 2729865"/>
                <a:gd name="connsiteX1814" fmla="*/ 2560320 w 4117657"/>
                <a:gd name="connsiteY1814" fmla="*/ 2675573 h 2729865"/>
                <a:gd name="connsiteX1815" fmla="*/ 2572703 w 4117657"/>
                <a:gd name="connsiteY1815" fmla="*/ 2681288 h 2729865"/>
                <a:gd name="connsiteX1816" fmla="*/ 2617470 w 4117657"/>
                <a:gd name="connsiteY1816" fmla="*/ 2726055 h 2729865"/>
                <a:gd name="connsiteX1817" fmla="*/ 2628900 w 4117657"/>
                <a:gd name="connsiteY1817" fmla="*/ 2726055 h 2729865"/>
                <a:gd name="connsiteX1818" fmla="*/ 2626995 w 4117657"/>
                <a:gd name="connsiteY1818" fmla="*/ 2723198 h 2729865"/>
                <a:gd name="connsiteX1819" fmla="*/ 2575560 w 4117657"/>
                <a:gd name="connsiteY1819" fmla="*/ 2671763 h 2729865"/>
                <a:gd name="connsiteX1820" fmla="*/ 2565083 w 4117657"/>
                <a:gd name="connsiteY1820" fmla="*/ 2667000 h 2729865"/>
                <a:gd name="connsiteX1821" fmla="*/ 2463165 w 4117657"/>
                <a:gd name="connsiteY1821" fmla="*/ 2639378 h 2729865"/>
                <a:gd name="connsiteX1822" fmla="*/ 2446020 w 4117657"/>
                <a:gd name="connsiteY1822" fmla="*/ 2634615 h 2729865"/>
                <a:gd name="connsiteX1823" fmla="*/ 2448878 w 4117657"/>
                <a:gd name="connsiteY1823" fmla="*/ 2623185 h 2729865"/>
                <a:gd name="connsiteX1824" fmla="*/ 2477453 w 4117657"/>
                <a:gd name="connsiteY1824" fmla="*/ 2515553 h 2729865"/>
                <a:gd name="connsiteX1825" fmla="*/ 2477453 w 4117657"/>
                <a:gd name="connsiteY1825" fmla="*/ 2501265 h 2729865"/>
                <a:gd name="connsiteX1826" fmla="*/ 2448878 w 4117657"/>
                <a:gd name="connsiteY1826" fmla="*/ 2393633 h 2729865"/>
                <a:gd name="connsiteX1827" fmla="*/ 2446020 w 4117657"/>
                <a:gd name="connsiteY1827" fmla="*/ 2382203 h 2729865"/>
                <a:gd name="connsiteX1828" fmla="*/ 2455545 w 4117657"/>
                <a:gd name="connsiteY1828" fmla="*/ 2379345 h 2729865"/>
                <a:gd name="connsiteX1829" fmla="*/ 2563178 w 4117657"/>
                <a:gd name="connsiteY1829" fmla="*/ 2350770 h 2729865"/>
                <a:gd name="connsiteX1830" fmla="*/ 2579370 w 4117657"/>
                <a:gd name="connsiteY1830" fmla="*/ 2342198 h 2729865"/>
                <a:gd name="connsiteX1831" fmla="*/ 2657475 w 4117657"/>
                <a:gd name="connsiteY1831" fmla="*/ 2264093 h 2729865"/>
                <a:gd name="connsiteX1832" fmla="*/ 2666048 w 4117657"/>
                <a:gd name="connsiteY1832" fmla="*/ 2256473 h 2729865"/>
                <a:gd name="connsiteX1833" fmla="*/ 2674620 w 4117657"/>
                <a:gd name="connsiteY1833" fmla="*/ 2264093 h 2729865"/>
                <a:gd name="connsiteX1834" fmla="*/ 2752725 w 4117657"/>
                <a:gd name="connsiteY1834" fmla="*/ 2342198 h 2729865"/>
                <a:gd name="connsiteX1835" fmla="*/ 2768918 w 4117657"/>
                <a:gd name="connsiteY1835" fmla="*/ 2350770 h 2729865"/>
                <a:gd name="connsiteX1836" fmla="*/ 2877503 w 4117657"/>
                <a:gd name="connsiteY1836" fmla="*/ 2380298 h 2729865"/>
                <a:gd name="connsiteX1837" fmla="*/ 2886075 w 4117657"/>
                <a:gd name="connsiteY1837" fmla="*/ 2383155 h 2729865"/>
                <a:gd name="connsiteX1838" fmla="*/ 2884170 w 4117657"/>
                <a:gd name="connsiteY1838" fmla="*/ 2388870 h 2729865"/>
                <a:gd name="connsiteX1839" fmla="*/ 2853690 w 4117657"/>
                <a:gd name="connsiteY1839" fmla="*/ 2502218 h 2729865"/>
                <a:gd name="connsiteX1840" fmla="*/ 2853690 w 4117657"/>
                <a:gd name="connsiteY1840" fmla="*/ 2516505 h 2729865"/>
                <a:gd name="connsiteX1841" fmla="*/ 2882265 w 4117657"/>
                <a:gd name="connsiteY1841" fmla="*/ 2624138 h 2729865"/>
                <a:gd name="connsiteX1842" fmla="*/ 2885123 w 4117657"/>
                <a:gd name="connsiteY1842" fmla="*/ 2635568 h 2729865"/>
                <a:gd name="connsiteX1843" fmla="*/ 2873693 w 4117657"/>
                <a:gd name="connsiteY1843" fmla="*/ 2638425 h 2729865"/>
                <a:gd name="connsiteX1844" fmla="*/ 2765108 w 4117657"/>
                <a:gd name="connsiteY1844" fmla="*/ 2667953 h 2729865"/>
                <a:gd name="connsiteX1845" fmla="*/ 2752725 w 4117657"/>
                <a:gd name="connsiteY1845" fmla="*/ 2675573 h 2729865"/>
                <a:gd name="connsiteX1846" fmla="*/ 2717483 w 4117657"/>
                <a:gd name="connsiteY1846" fmla="*/ 2710815 h 2729865"/>
                <a:gd name="connsiteX1847" fmla="*/ 2702243 w 4117657"/>
                <a:gd name="connsiteY1847" fmla="*/ 2727008 h 2729865"/>
                <a:gd name="connsiteX1848" fmla="*/ 2713673 w 4117657"/>
                <a:gd name="connsiteY1848" fmla="*/ 2727008 h 2729865"/>
                <a:gd name="connsiteX1849" fmla="*/ 2756535 w 4117657"/>
                <a:gd name="connsiteY1849" fmla="*/ 2684145 h 2729865"/>
                <a:gd name="connsiteX1850" fmla="*/ 2770823 w 4117657"/>
                <a:gd name="connsiteY1850" fmla="*/ 2676525 h 2729865"/>
                <a:gd name="connsiteX1851" fmla="*/ 2886075 w 4117657"/>
                <a:gd name="connsiteY1851" fmla="*/ 2646045 h 2729865"/>
                <a:gd name="connsiteX1852" fmla="*/ 2897505 w 4117657"/>
                <a:gd name="connsiteY1852" fmla="*/ 2641283 h 2729865"/>
                <a:gd name="connsiteX1853" fmla="*/ 3742373 w 4117657"/>
                <a:gd name="connsiteY1853" fmla="*/ 2626043 h 2729865"/>
                <a:gd name="connsiteX1854" fmla="*/ 3821430 w 4117657"/>
                <a:gd name="connsiteY1854" fmla="*/ 2605088 h 2729865"/>
                <a:gd name="connsiteX1855" fmla="*/ 3829050 w 4117657"/>
                <a:gd name="connsiteY1855" fmla="*/ 2602230 h 2729865"/>
                <a:gd name="connsiteX1856" fmla="*/ 3827145 w 4117657"/>
                <a:gd name="connsiteY1856" fmla="*/ 2593658 h 2729865"/>
                <a:gd name="connsiteX1857" fmla="*/ 3806190 w 4117657"/>
                <a:gd name="connsiteY1857" fmla="*/ 2515553 h 2729865"/>
                <a:gd name="connsiteX1858" fmla="*/ 3806190 w 4117657"/>
                <a:gd name="connsiteY1858" fmla="*/ 2501265 h 2729865"/>
                <a:gd name="connsiteX1859" fmla="*/ 3827145 w 4117657"/>
                <a:gd name="connsiteY1859" fmla="*/ 2422208 h 2729865"/>
                <a:gd name="connsiteX1860" fmla="*/ 3828098 w 4117657"/>
                <a:gd name="connsiteY1860" fmla="*/ 2414588 h 2729865"/>
                <a:gd name="connsiteX1861" fmla="*/ 3818573 w 4117657"/>
                <a:gd name="connsiteY1861" fmla="*/ 2411730 h 2729865"/>
                <a:gd name="connsiteX1862" fmla="*/ 3744278 w 4117657"/>
                <a:gd name="connsiteY1862" fmla="*/ 2391728 h 2729865"/>
                <a:gd name="connsiteX1863" fmla="*/ 3728085 w 4117657"/>
                <a:gd name="connsiteY1863" fmla="*/ 2382203 h 2729865"/>
                <a:gd name="connsiteX1864" fmla="*/ 3672840 w 4117657"/>
                <a:gd name="connsiteY1864" fmla="*/ 2326958 h 2729865"/>
                <a:gd name="connsiteX1865" fmla="*/ 3665220 w 4117657"/>
                <a:gd name="connsiteY1865" fmla="*/ 2320290 h 2729865"/>
                <a:gd name="connsiteX1866" fmla="*/ 3657600 w 4117657"/>
                <a:gd name="connsiteY1866" fmla="*/ 2327910 h 2729865"/>
                <a:gd name="connsiteX1867" fmla="*/ 3602355 w 4117657"/>
                <a:gd name="connsiteY1867" fmla="*/ 2383155 h 2729865"/>
                <a:gd name="connsiteX1868" fmla="*/ 3588068 w 4117657"/>
                <a:gd name="connsiteY1868" fmla="*/ 2391728 h 2729865"/>
                <a:gd name="connsiteX1869" fmla="*/ 3512820 w 4117657"/>
                <a:gd name="connsiteY1869" fmla="*/ 2411730 h 2729865"/>
                <a:gd name="connsiteX1870" fmla="*/ 3502343 w 4117657"/>
                <a:gd name="connsiteY1870" fmla="*/ 2414588 h 2729865"/>
                <a:gd name="connsiteX1871" fmla="*/ 3504248 w 4117657"/>
                <a:gd name="connsiteY1871" fmla="*/ 2423160 h 2729865"/>
                <a:gd name="connsiteX1872" fmla="*/ 3525203 w 4117657"/>
                <a:gd name="connsiteY1872" fmla="*/ 2501265 h 2729865"/>
                <a:gd name="connsiteX1873" fmla="*/ 3525203 w 4117657"/>
                <a:gd name="connsiteY1873" fmla="*/ 2515553 h 2729865"/>
                <a:gd name="connsiteX1874" fmla="*/ 3504248 w 4117657"/>
                <a:gd name="connsiteY1874" fmla="*/ 2594610 h 2729865"/>
                <a:gd name="connsiteX1875" fmla="*/ 3503295 w 4117657"/>
                <a:gd name="connsiteY1875" fmla="*/ 2602230 h 2729865"/>
                <a:gd name="connsiteX1876" fmla="*/ 3510915 w 4117657"/>
                <a:gd name="connsiteY1876" fmla="*/ 2605088 h 2729865"/>
                <a:gd name="connsiteX1877" fmla="*/ 3589020 w 4117657"/>
                <a:gd name="connsiteY1877" fmla="*/ 2626043 h 2729865"/>
                <a:gd name="connsiteX1878" fmla="*/ 3601403 w 4117657"/>
                <a:gd name="connsiteY1878" fmla="*/ 2633663 h 2729865"/>
                <a:gd name="connsiteX1879" fmla="*/ 3643313 w 4117657"/>
                <a:gd name="connsiteY1879" fmla="*/ 2675573 h 2729865"/>
                <a:gd name="connsiteX1880" fmla="*/ 3666173 w 4117657"/>
                <a:gd name="connsiteY1880" fmla="*/ 2700338 h 2729865"/>
                <a:gd name="connsiteX1881" fmla="*/ 3672840 w 4117657"/>
                <a:gd name="connsiteY1881" fmla="*/ 2690813 h 2729865"/>
                <a:gd name="connsiteX1882" fmla="*/ 3729038 w 4117657"/>
                <a:gd name="connsiteY1882" fmla="*/ 2634615 h 2729865"/>
                <a:gd name="connsiteX1883" fmla="*/ 3742373 w 4117657"/>
                <a:gd name="connsiteY1883" fmla="*/ 2626043 h 2729865"/>
                <a:gd name="connsiteX1884" fmla="*/ 3673793 w 4117657"/>
                <a:gd name="connsiteY1884" fmla="*/ 2676525 h 2729865"/>
                <a:gd name="connsiteX1885" fmla="*/ 3666173 w 4117657"/>
                <a:gd name="connsiteY1885" fmla="*/ 2684145 h 2729865"/>
                <a:gd name="connsiteX1886" fmla="*/ 3658553 w 4117657"/>
                <a:gd name="connsiteY1886" fmla="*/ 2677478 h 2729865"/>
                <a:gd name="connsiteX1887" fmla="*/ 3609023 w 4117657"/>
                <a:gd name="connsiteY1887" fmla="*/ 2627948 h 2729865"/>
                <a:gd name="connsiteX1888" fmla="*/ 3590925 w 4117657"/>
                <a:gd name="connsiteY1888" fmla="*/ 2617470 h 2729865"/>
                <a:gd name="connsiteX1889" fmla="*/ 3524250 w 4117657"/>
                <a:gd name="connsiteY1889" fmla="*/ 2599373 h 2729865"/>
                <a:gd name="connsiteX1890" fmla="*/ 3514725 w 4117657"/>
                <a:gd name="connsiteY1890" fmla="*/ 2596515 h 2729865"/>
                <a:gd name="connsiteX1891" fmla="*/ 3516630 w 4117657"/>
                <a:gd name="connsiteY1891" fmla="*/ 2586990 h 2729865"/>
                <a:gd name="connsiteX1892" fmla="*/ 3535680 w 4117657"/>
                <a:gd name="connsiteY1892" fmla="*/ 2516505 h 2729865"/>
                <a:gd name="connsiteX1893" fmla="*/ 3535680 w 4117657"/>
                <a:gd name="connsiteY1893" fmla="*/ 2501265 h 2729865"/>
                <a:gd name="connsiteX1894" fmla="*/ 3516630 w 4117657"/>
                <a:gd name="connsiteY1894" fmla="*/ 2431733 h 2729865"/>
                <a:gd name="connsiteX1895" fmla="*/ 3514725 w 4117657"/>
                <a:gd name="connsiteY1895" fmla="*/ 2422208 h 2729865"/>
                <a:gd name="connsiteX1896" fmla="*/ 3521393 w 4117657"/>
                <a:gd name="connsiteY1896" fmla="*/ 2419350 h 2729865"/>
                <a:gd name="connsiteX1897" fmla="*/ 3593783 w 4117657"/>
                <a:gd name="connsiteY1897" fmla="*/ 2400300 h 2729865"/>
                <a:gd name="connsiteX1898" fmla="*/ 3608070 w 4117657"/>
                <a:gd name="connsiteY1898" fmla="*/ 2391728 h 2729865"/>
                <a:gd name="connsiteX1899" fmla="*/ 3657600 w 4117657"/>
                <a:gd name="connsiteY1899" fmla="*/ 2342198 h 2729865"/>
                <a:gd name="connsiteX1900" fmla="*/ 3666173 w 4117657"/>
                <a:gd name="connsiteY1900" fmla="*/ 2333625 h 2729865"/>
                <a:gd name="connsiteX1901" fmla="*/ 3673793 w 4117657"/>
                <a:gd name="connsiteY1901" fmla="*/ 2341245 h 2729865"/>
                <a:gd name="connsiteX1902" fmla="*/ 3723323 w 4117657"/>
                <a:gd name="connsiteY1902" fmla="*/ 2390775 h 2729865"/>
                <a:gd name="connsiteX1903" fmla="*/ 3738563 w 4117657"/>
                <a:gd name="connsiteY1903" fmla="*/ 2400300 h 2729865"/>
                <a:gd name="connsiteX1904" fmla="*/ 3810000 w 4117657"/>
                <a:gd name="connsiteY1904" fmla="*/ 2419350 h 2729865"/>
                <a:gd name="connsiteX1905" fmla="*/ 3816668 w 4117657"/>
                <a:gd name="connsiteY1905" fmla="*/ 2422208 h 2729865"/>
                <a:gd name="connsiteX1906" fmla="*/ 3814763 w 4117657"/>
                <a:gd name="connsiteY1906" fmla="*/ 2431733 h 2729865"/>
                <a:gd name="connsiteX1907" fmla="*/ 3795713 w 4117657"/>
                <a:gd name="connsiteY1907" fmla="*/ 2501265 h 2729865"/>
                <a:gd name="connsiteX1908" fmla="*/ 3795713 w 4117657"/>
                <a:gd name="connsiteY1908" fmla="*/ 2516505 h 2729865"/>
                <a:gd name="connsiteX1909" fmla="*/ 3814763 w 4117657"/>
                <a:gd name="connsiteY1909" fmla="*/ 2586038 h 2729865"/>
                <a:gd name="connsiteX1910" fmla="*/ 3817620 w 4117657"/>
                <a:gd name="connsiteY1910" fmla="*/ 2596515 h 2729865"/>
                <a:gd name="connsiteX1911" fmla="*/ 3808095 w 4117657"/>
                <a:gd name="connsiteY1911" fmla="*/ 2599373 h 2729865"/>
                <a:gd name="connsiteX1912" fmla="*/ 3741420 w 4117657"/>
                <a:gd name="connsiteY1912" fmla="*/ 2617470 h 2729865"/>
                <a:gd name="connsiteX1913" fmla="*/ 3722370 w 4117657"/>
                <a:gd name="connsiteY1913" fmla="*/ 2628900 h 2729865"/>
                <a:gd name="connsiteX1914" fmla="*/ 3673793 w 4117657"/>
                <a:gd name="connsiteY1914" fmla="*/ 2676525 h 2729865"/>
                <a:gd name="connsiteX1915" fmla="*/ 2370773 w 4117657"/>
                <a:gd name="connsiteY1915" fmla="*/ 2656523 h 2729865"/>
                <a:gd name="connsiteX1916" fmla="*/ 2370773 w 4117657"/>
                <a:gd name="connsiteY1916" fmla="*/ 2656523 h 2729865"/>
                <a:gd name="connsiteX1917" fmla="*/ 2269808 w 4117657"/>
                <a:gd name="connsiteY1917" fmla="*/ 2628900 h 2729865"/>
                <a:gd name="connsiteX1918" fmla="*/ 2268855 w 4117657"/>
                <a:gd name="connsiteY1918" fmla="*/ 2627948 h 2729865"/>
                <a:gd name="connsiteX1919" fmla="*/ 2265998 w 4117657"/>
                <a:gd name="connsiteY1919" fmla="*/ 2626995 h 2729865"/>
                <a:gd name="connsiteX1920" fmla="*/ 2265045 w 4117657"/>
                <a:gd name="connsiteY1920" fmla="*/ 2626995 h 2729865"/>
                <a:gd name="connsiteX1921" fmla="*/ 2263140 w 4117657"/>
                <a:gd name="connsiteY1921" fmla="*/ 2626043 h 2729865"/>
                <a:gd name="connsiteX1922" fmla="*/ 2259330 w 4117657"/>
                <a:gd name="connsiteY1922" fmla="*/ 2622233 h 2729865"/>
                <a:gd name="connsiteX1923" fmla="*/ 2174558 w 4117657"/>
                <a:gd name="connsiteY1923" fmla="*/ 2537460 h 2729865"/>
                <a:gd name="connsiteX1924" fmla="*/ 2165033 w 4117657"/>
                <a:gd name="connsiteY1924" fmla="*/ 2528888 h 2729865"/>
                <a:gd name="connsiteX1925" fmla="*/ 2165033 w 4117657"/>
                <a:gd name="connsiteY1925" fmla="*/ 2528888 h 2729865"/>
                <a:gd name="connsiteX1926" fmla="*/ 2165033 w 4117657"/>
                <a:gd name="connsiteY1926" fmla="*/ 2528888 h 2729865"/>
                <a:gd name="connsiteX1927" fmla="*/ 2158365 w 4117657"/>
                <a:gd name="connsiteY1927" fmla="*/ 2538413 h 2729865"/>
                <a:gd name="connsiteX1928" fmla="*/ 2076450 w 4117657"/>
                <a:gd name="connsiteY1928" fmla="*/ 2620328 h 2729865"/>
                <a:gd name="connsiteX1929" fmla="*/ 2059305 w 4117657"/>
                <a:gd name="connsiteY1929" fmla="*/ 2629853 h 2729865"/>
                <a:gd name="connsiteX1930" fmla="*/ 2050733 w 4117657"/>
                <a:gd name="connsiteY1930" fmla="*/ 2631758 h 2729865"/>
                <a:gd name="connsiteX1931" fmla="*/ 1958340 w 4117657"/>
                <a:gd name="connsiteY1931" fmla="*/ 2656523 h 2729865"/>
                <a:gd name="connsiteX1932" fmla="*/ 1947863 w 4117657"/>
                <a:gd name="connsiteY1932" fmla="*/ 2659380 h 2729865"/>
                <a:gd name="connsiteX1933" fmla="*/ 1936433 w 4117657"/>
                <a:gd name="connsiteY1933" fmla="*/ 2663190 h 2729865"/>
                <a:gd name="connsiteX1934" fmla="*/ 1953578 w 4117657"/>
                <a:gd name="connsiteY1934" fmla="*/ 2725103 h 2729865"/>
                <a:gd name="connsiteX1935" fmla="*/ 1961198 w 4117657"/>
                <a:gd name="connsiteY1935" fmla="*/ 2725103 h 2729865"/>
                <a:gd name="connsiteX1936" fmla="*/ 1954530 w 4117657"/>
                <a:gd name="connsiteY1936" fmla="*/ 2695575 h 2729865"/>
                <a:gd name="connsiteX1937" fmla="*/ 1947863 w 4117657"/>
                <a:gd name="connsiteY1937" fmla="*/ 2668905 h 2729865"/>
                <a:gd name="connsiteX1938" fmla="*/ 1957388 w 4117657"/>
                <a:gd name="connsiteY1938" fmla="*/ 2666048 h 2729865"/>
                <a:gd name="connsiteX1939" fmla="*/ 2065020 w 4117657"/>
                <a:gd name="connsiteY1939" fmla="*/ 2637473 h 2729865"/>
                <a:gd name="connsiteX1940" fmla="*/ 2065020 w 4117657"/>
                <a:gd name="connsiteY1940" fmla="*/ 2637473 h 2729865"/>
                <a:gd name="connsiteX1941" fmla="*/ 2065973 w 4117657"/>
                <a:gd name="connsiteY1941" fmla="*/ 2637473 h 2729865"/>
                <a:gd name="connsiteX1942" fmla="*/ 2080260 w 4117657"/>
                <a:gd name="connsiteY1942" fmla="*/ 2629853 h 2729865"/>
                <a:gd name="connsiteX1943" fmla="*/ 2080260 w 4117657"/>
                <a:gd name="connsiteY1943" fmla="*/ 2629853 h 2729865"/>
                <a:gd name="connsiteX1944" fmla="*/ 2081213 w 4117657"/>
                <a:gd name="connsiteY1944" fmla="*/ 2629853 h 2729865"/>
                <a:gd name="connsiteX1945" fmla="*/ 2160270 w 4117657"/>
                <a:gd name="connsiteY1945" fmla="*/ 2550795 h 2729865"/>
                <a:gd name="connsiteX1946" fmla="*/ 2167890 w 4117657"/>
                <a:gd name="connsiteY1946" fmla="*/ 2544128 h 2729865"/>
                <a:gd name="connsiteX1947" fmla="*/ 2175510 w 4117657"/>
                <a:gd name="connsiteY1947" fmla="*/ 2551748 h 2729865"/>
                <a:gd name="connsiteX1948" fmla="*/ 2254568 w 4117657"/>
                <a:gd name="connsiteY1948" fmla="*/ 2630805 h 2729865"/>
                <a:gd name="connsiteX1949" fmla="*/ 2268855 w 4117657"/>
                <a:gd name="connsiteY1949" fmla="*/ 2639378 h 2729865"/>
                <a:gd name="connsiteX1950" fmla="*/ 2333625 w 4117657"/>
                <a:gd name="connsiteY1950" fmla="*/ 2656523 h 2729865"/>
                <a:gd name="connsiteX1951" fmla="*/ 2371725 w 4117657"/>
                <a:gd name="connsiteY1951" fmla="*/ 2667000 h 2729865"/>
                <a:gd name="connsiteX1952" fmla="*/ 2371725 w 4117657"/>
                <a:gd name="connsiteY1952" fmla="*/ 2667000 h 2729865"/>
                <a:gd name="connsiteX1953" fmla="*/ 2377440 w 4117657"/>
                <a:gd name="connsiteY1953" fmla="*/ 2668905 h 2729865"/>
                <a:gd name="connsiteX1954" fmla="*/ 2386965 w 4117657"/>
                <a:gd name="connsiteY1954" fmla="*/ 2671763 h 2729865"/>
                <a:gd name="connsiteX1955" fmla="*/ 2384108 w 4117657"/>
                <a:gd name="connsiteY1955" fmla="*/ 2683193 h 2729865"/>
                <a:gd name="connsiteX1956" fmla="*/ 2372678 w 4117657"/>
                <a:gd name="connsiteY1956" fmla="*/ 2727960 h 2729865"/>
                <a:gd name="connsiteX1957" fmla="*/ 2380298 w 4117657"/>
                <a:gd name="connsiteY1957" fmla="*/ 2727960 h 2729865"/>
                <a:gd name="connsiteX1958" fmla="*/ 2397443 w 4117657"/>
                <a:gd name="connsiteY1958" fmla="*/ 2665095 h 2729865"/>
                <a:gd name="connsiteX1959" fmla="*/ 2386013 w 4117657"/>
                <a:gd name="connsiteY1959" fmla="*/ 2661285 h 2729865"/>
                <a:gd name="connsiteX1960" fmla="*/ 2370773 w 4117657"/>
                <a:gd name="connsiteY1960" fmla="*/ 2656523 h 2729865"/>
                <a:gd name="connsiteX1961" fmla="*/ 2744153 w 4117657"/>
                <a:gd name="connsiteY1961" fmla="*/ 2626043 h 2729865"/>
                <a:gd name="connsiteX1962" fmla="*/ 2821305 w 4117657"/>
                <a:gd name="connsiteY1962" fmla="*/ 2605088 h 2729865"/>
                <a:gd name="connsiteX1963" fmla="*/ 2828925 w 4117657"/>
                <a:gd name="connsiteY1963" fmla="*/ 2602230 h 2729865"/>
                <a:gd name="connsiteX1964" fmla="*/ 2827020 w 4117657"/>
                <a:gd name="connsiteY1964" fmla="*/ 2594610 h 2729865"/>
                <a:gd name="connsiteX1965" fmla="*/ 2806065 w 4117657"/>
                <a:gd name="connsiteY1965" fmla="*/ 2516505 h 2729865"/>
                <a:gd name="connsiteX1966" fmla="*/ 2806065 w 4117657"/>
                <a:gd name="connsiteY1966" fmla="*/ 2501265 h 2729865"/>
                <a:gd name="connsiteX1967" fmla="*/ 2827020 w 4117657"/>
                <a:gd name="connsiteY1967" fmla="*/ 2423160 h 2729865"/>
                <a:gd name="connsiteX1968" fmla="*/ 2828925 w 4117657"/>
                <a:gd name="connsiteY1968" fmla="*/ 2414588 h 2729865"/>
                <a:gd name="connsiteX1969" fmla="*/ 2818448 w 4117657"/>
                <a:gd name="connsiteY1969" fmla="*/ 2411730 h 2729865"/>
                <a:gd name="connsiteX1970" fmla="*/ 2744153 w 4117657"/>
                <a:gd name="connsiteY1970" fmla="*/ 2391728 h 2729865"/>
                <a:gd name="connsiteX1971" fmla="*/ 2728913 w 4117657"/>
                <a:gd name="connsiteY1971" fmla="*/ 2383155 h 2729865"/>
                <a:gd name="connsiteX1972" fmla="*/ 2672715 w 4117657"/>
                <a:gd name="connsiteY1972" fmla="*/ 2326958 h 2729865"/>
                <a:gd name="connsiteX1973" fmla="*/ 2664143 w 4117657"/>
                <a:gd name="connsiteY1973" fmla="*/ 2319338 h 2729865"/>
                <a:gd name="connsiteX1974" fmla="*/ 2656523 w 4117657"/>
                <a:gd name="connsiteY1974" fmla="*/ 2328863 h 2729865"/>
                <a:gd name="connsiteX1975" fmla="*/ 2602230 w 4117657"/>
                <a:gd name="connsiteY1975" fmla="*/ 2384108 h 2729865"/>
                <a:gd name="connsiteX1976" fmla="*/ 2588895 w 4117657"/>
                <a:gd name="connsiteY1976" fmla="*/ 2391728 h 2729865"/>
                <a:gd name="connsiteX1977" fmla="*/ 2547938 w 4117657"/>
                <a:gd name="connsiteY1977" fmla="*/ 2402205 h 2729865"/>
                <a:gd name="connsiteX1978" fmla="*/ 2502218 w 4117657"/>
                <a:gd name="connsiteY1978" fmla="*/ 2414588 h 2729865"/>
                <a:gd name="connsiteX1979" fmla="*/ 2504123 w 4117657"/>
                <a:gd name="connsiteY1979" fmla="*/ 2424113 h 2729865"/>
                <a:gd name="connsiteX1980" fmla="*/ 2525078 w 4117657"/>
                <a:gd name="connsiteY1980" fmla="*/ 2501265 h 2729865"/>
                <a:gd name="connsiteX1981" fmla="*/ 2525078 w 4117657"/>
                <a:gd name="connsiteY1981" fmla="*/ 2516505 h 2729865"/>
                <a:gd name="connsiteX1982" fmla="*/ 2504123 w 4117657"/>
                <a:gd name="connsiteY1982" fmla="*/ 2594610 h 2729865"/>
                <a:gd name="connsiteX1983" fmla="*/ 2502218 w 4117657"/>
                <a:gd name="connsiteY1983" fmla="*/ 2603183 h 2729865"/>
                <a:gd name="connsiteX1984" fmla="*/ 2509838 w 4117657"/>
                <a:gd name="connsiteY1984" fmla="*/ 2605088 h 2729865"/>
                <a:gd name="connsiteX1985" fmla="*/ 2587943 w 4117657"/>
                <a:gd name="connsiteY1985" fmla="*/ 2626043 h 2729865"/>
                <a:gd name="connsiteX1986" fmla="*/ 2601278 w 4117657"/>
                <a:gd name="connsiteY1986" fmla="*/ 2633663 h 2729865"/>
                <a:gd name="connsiteX1987" fmla="*/ 2658428 w 4117657"/>
                <a:gd name="connsiteY1987" fmla="*/ 2690813 h 2729865"/>
                <a:gd name="connsiteX1988" fmla="*/ 2665095 w 4117657"/>
                <a:gd name="connsiteY1988" fmla="*/ 2697480 h 2729865"/>
                <a:gd name="connsiteX1989" fmla="*/ 2727008 w 4117657"/>
                <a:gd name="connsiteY1989" fmla="*/ 2634615 h 2729865"/>
                <a:gd name="connsiteX1990" fmla="*/ 2744153 w 4117657"/>
                <a:gd name="connsiteY1990" fmla="*/ 2626043 h 2729865"/>
                <a:gd name="connsiteX1991" fmla="*/ 2674620 w 4117657"/>
                <a:gd name="connsiteY1991" fmla="*/ 2676525 h 2729865"/>
                <a:gd name="connsiteX1992" fmla="*/ 2667000 w 4117657"/>
                <a:gd name="connsiteY1992" fmla="*/ 2684145 h 2729865"/>
                <a:gd name="connsiteX1993" fmla="*/ 2659380 w 4117657"/>
                <a:gd name="connsiteY1993" fmla="*/ 2677478 h 2729865"/>
                <a:gd name="connsiteX1994" fmla="*/ 2607945 w 4117657"/>
                <a:gd name="connsiteY1994" fmla="*/ 2626043 h 2729865"/>
                <a:gd name="connsiteX1995" fmla="*/ 2592705 w 4117657"/>
                <a:gd name="connsiteY1995" fmla="*/ 2617470 h 2729865"/>
                <a:gd name="connsiteX1996" fmla="*/ 2524125 w 4117657"/>
                <a:gd name="connsiteY1996" fmla="*/ 2599373 h 2729865"/>
                <a:gd name="connsiteX1997" fmla="*/ 2514600 w 4117657"/>
                <a:gd name="connsiteY1997" fmla="*/ 2596515 h 2729865"/>
                <a:gd name="connsiteX1998" fmla="*/ 2516505 w 4117657"/>
                <a:gd name="connsiteY1998" fmla="*/ 2586990 h 2729865"/>
                <a:gd name="connsiteX1999" fmla="*/ 2535555 w 4117657"/>
                <a:gd name="connsiteY1999" fmla="*/ 2517458 h 2729865"/>
                <a:gd name="connsiteX2000" fmla="*/ 2535555 w 4117657"/>
                <a:gd name="connsiteY2000" fmla="*/ 2502218 h 2729865"/>
                <a:gd name="connsiteX2001" fmla="*/ 2516505 w 4117657"/>
                <a:gd name="connsiteY2001" fmla="*/ 2432685 h 2729865"/>
                <a:gd name="connsiteX2002" fmla="*/ 2514600 w 4117657"/>
                <a:gd name="connsiteY2002" fmla="*/ 2423160 h 2729865"/>
                <a:gd name="connsiteX2003" fmla="*/ 2521268 w 4117657"/>
                <a:gd name="connsiteY2003" fmla="*/ 2420303 h 2729865"/>
                <a:gd name="connsiteX2004" fmla="*/ 2593658 w 4117657"/>
                <a:gd name="connsiteY2004" fmla="*/ 2401253 h 2729865"/>
                <a:gd name="connsiteX2005" fmla="*/ 2607945 w 4117657"/>
                <a:gd name="connsiteY2005" fmla="*/ 2392680 h 2729865"/>
                <a:gd name="connsiteX2006" fmla="*/ 2657475 w 4117657"/>
                <a:gd name="connsiteY2006" fmla="*/ 2343150 h 2729865"/>
                <a:gd name="connsiteX2007" fmla="*/ 2664143 w 4117657"/>
                <a:gd name="connsiteY2007" fmla="*/ 2333625 h 2729865"/>
                <a:gd name="connsiteX2008" fmla="*/ 2673668 w 4117657"/>
                <a:gd name="connsiteY2008" fmla="*/ 2342198 h 2729865"/>
                <a:gd name="connsiteX2009" fmla="*/ 2723198 w 4117657"/>
                <a:gd name="connsiteY2009" fmla="*/ 2391728 h 2729865"/>
                <a:gd name="connsiteX2010" fmla="*/ 2740343 w 4117657"/>
                <a:gd name="connsiteY2010" fmla="*/ 2402205 h 2729865"/>
                <a:gd name="connsiteX2011" fmla="*/ 2810828 w 4117657"/>
                <a:gd name="connsiteY2011" fmla="*/ 2421255 h 2729865"/>
                <a:gd name="connsiteX2012" fmla="*/ 2817495 w 4117657"/>
                <a:gd name="connsiteY2012" fmla="*/ 2424113 h 2729865"/>
                <a:gd name="connsiteX2013" fmla="*/ 2815590 w 4117657"/>
                <a:gd name="connsiteY2013" fmla="*/ 2433638 h 2729865"/>
                <a:gd name="connsiteX2014" fmla="*/ 2796540 w 4117657"/>
                <a:gd name="connsiteY2014" fmla="*/ 2503170 h 2729865"/>
                <a:gd name="connsiteX2015" fmla="*/ 2796540 w 4117657"/>
                <a:gd name="connsiteY2015" fmla="*/ 2518410 h 2729865"/>
                <a:gd name="connsiteX2016" fmla="*/ 2815590 w 4117657"/>
                <a:gd name="connsiteY2016" fmla="*/ 2587943 h 2729865"/>
                <a:gd name="connsiteX2017" fmla="*/ 2818448 w 4117657"/>
                <a:gd name="connsiteY2017" fmla="*/ 2598420 h 2729865"/>
                <a:gd name="connsiteX2018" fmla="*/ 2807970 w 4117657"/>
                <a:gd name="connsiteY2018" fmla="*/ 2601278 h 2729865"/>
                <a:gd name="connsiteX2019" fmla="*/ 2739390 w 4117657"/>
                <a:gd name="connsiteY2019" fmla="*/ 2619375 h 2729865"/>
                <a:gd name="connsiteX2020" fmla="*/ 2725103 w 4117657"/>
                <a:gd name="connsiteY2020" fmla="*/ 2627948 h 2729865"/>
                <a:gd name="connsiteX2021" fmla="*/ 2674620 w 4117657"/>
                <a:gd name="connsiteY2021" fmla="*/ 2676525 h 2729865"/>
                <a:gd name="connsiteX2022" fmla="*/ 2172653 w 4117657"/>
                <a:gd name="connsiteY2022" fmla="*/ 2685098 h 2729865"/>
                <a:gd name="connsiteX2023" fmla="*/ 2165985 w 4117657"/>
                <a:gd name="connsiteY2023" fmla="*/ 2679383 h 2729865"/>
                <a:gd name="connsiteX2024" fmla="*/ 2145983 w 4117657"/>
                <a:gd name="connsiteY2024" fmla="*/ 2699385 h 2729865"/>
                <a:gd name="connsiteX2025" fmla="*/ 2137410 w 4117657"/>
                <a:gd name="connsiteY2025" fmla="*/ 2708910 h 2729865"/>
                <a:gd name="connsiteX2026" fmla="*/ 2112645 w 4117657"/>
                <a:gd name="connsiteY2026" fmla="*/ 2726055 h 2729865"/>
                <a:gd name="connsiteX2027" fmla="*/ 2134553 w 4117657"/>
                <a:gd name="connsiteY2027" fmla="*/ 2726055 h 2729865"/>
                <a:gd name="connsiteX2028" fmla="*/ 2167890 w 4117657"/>
                <a:gd name="connsiteY2028" fmla="*/ 2691765 h 2729865"/>
                <a:gd name="connsiteX2029" fmla="*/ 2201228 w 4117657"/>
                <a:gd name="connsiteY2029" fmla="*/ 2726055 h 2729865"/>
                <a:gd name="connsiteX2030" fmla="*/ 2223135 w 4117657"/>
                <a:gd name="connsiteY2030" fmla="*/ 2726055 h 2729865"/>
                <a:gd name="connsiteX2031" fmla="*/ 2199323 w 4117657"/>
                <a:gd name="connsiteY2031" fmla="*/ 2710815 h 2729865"/>
                <a:gd name="connsiteX2032" fmla="*/ 2172653 w 4117657"/>
                <a:gd name="connsiteY2032" fmla="*/ 2685098 h 2729865"/>
                <a:gd name="connsiteX2033" fmla="*/ 2245043 w 4117657"/>
                <a:gd name="connsiteY2033" fmla="*/ 2680335 h 2729865"/>
                <a:gd name="connsiteX2034" fmla="*/ 2228850 w 4117657"/>
                <a:gd name="connsiteY2034" fmla="*/ 2670810 h 2729865"/>
                <a:gd name="connsiteX2035" fmla="*/ 2174558 w 4117657"/>
                <a:gd name="connsiteY2035" fmla="*/ 2616518 h 2729865"/>
                <a:gd name="connsiteX2036" fmla="*/ 2166938 w 4117657"/>
                <a:gd name="connsiteY2036" fmla="*/ 2609850 h 2729865"/>
                <a:gd name="connsiteX2037" fmla="*/ 2166938 w 4117657"/>
                <a:gd name="connsiteY2037" fmla="*/ 2609850 h 2729865"/>
                <a:gd name="connsiteX2038" fmla="*/ 2166938 w 4117657"/>
                <a:gd name="connsiteY2038" fmla="*/ 2609850 h 2729865"/>
                <a:gd name="connsiteX2039" fmla="*/ 2159318 w 4117657"/>
                <a:gd name="connsiteY2039" fmla="*/ 2616518 h 2729865"/>
                <a:gd name="connsiteX2040" fmla="*/ 2105025 w 4117657"/>
                <a:gd name="connsiteY2040" fmla="*/ 2670810 h 2729865"/>
                <a:gd name="connsiteX2041" fmla="*/ 2088833 w 4117657"/>
                <a:gd name="connsiteY2041" fmla="*/ 2680335 h 2729865"/>
                <a:gd name="connsiteX2042" fmla="*/ 2028825 w 4117657"/>
                <a:gd name="connsiteY2042" fmla="*/ 2696528 h 2729865"/>
                <a:gd name="connsiteX2043" fmla="*/ 2004060 w 4117657"/>
                <a:gd name="connsiteY2043" fmla="*/ 2703195 h 2729865"/>
                <a:gd name="connsiteX2044" fmla="*/ 2010728 w 4117657"/>
                <a:gd name="connsiteY2044" fmla="*/ 2727008 h 2729865"/>
                <a:gd name="connsiteX2045" fmla="*/ 2020253 w 4117657"/>
                <a:gd name="connsiteY2045" fmla="*/ 2727008 h 2729865"/>
                <a:gd name="connsiteX2046" fmla="*/ 2014538 w 4117657"/>
                <a:gd name="connsiteY2046" fmla="*/ 2709863 h 2729865"/>
                <a:gd name="connsiteX2047" fmla="*/ 2025015 w 4117657"/>
                <a:gd name="connsiteY2047" fmla="*/ 2707005 h 2729865"/>
                <a:gd name="connsiteX2048" fmla="*/ 2093595 w 4117657"/>
                <a:gd name="connsiteY2048" fmla="*/ 2688908 h 2729865"/>
                <a:gd name="connsiteX2049" fmla="*/ 2108835 w 4117657"/>
                <a:gd name="connsiteY2049" fmla="*/ 2679383 h 2729865"/>
                <a:gd name="connsiteX2050" fmla="*/ 2159318 w 4117657"/>
                <a:gd name="connsiteY2050" fmla="*/ 2628900 h 2729865"/>
                <a:gd name="connsiteX2051" fmla="*/ 2166938 w 4117657"/>
                <a:gd name="connsiteY2051" fmla="*/ 2622233 h 2729865"/>
                <a:gd name="connsiteX2052" fmla="*/ 2175510 w 4117657"/>
                <a:gd name="connsiteY2052" fmla="*/ 2629853 h 2729865"/>
                <a:gd name="connsiteX2053" fmla="*/ 2224088 w 4117657"/>
                <a:gd name="connsiteY2053" fmla="*/ 2679383 h 2729865"/>
                <a:gd name="connsiteX2054" fmla="*/ 2239328 w 4117657"/>
                <a:gd name="connsiteY2054" fmla="*/ 2688908 h 2729865"/>
                <a:gd name="connsiteX2055" fmla="*/ 2307908 w 4117657"/>
                <a:gd name="connsiteY2055" fmla="*/ 2707005 h 2729865"/>
                <a:gd name="connsiteX2056" fmla="*/ 2318385 w 4117657"/>
                <a:gd name="connsiteY2056" fmla="*/ 2709863 h 2729865"/>
                <a:gd name="connsiteX2057" fmla="*/ 2312670 w 4117657"/>
                <a:gd name="connsiteY2057" fmla="*/ 2727008 h 2729865"/>
                <a:gd name="connsiteX2058" fmla="*/ 2322195 w 4117657"/>
                <a:gd name="connsiteY2058" fmla="*/ 2727008 h 2729865"/>
                <a:gd name="connsiteX2059" fmla="*/ 2328863 w 4117657"/>
                <a:gd name="connsiteY2059" fmla="*/ 2703195 h 2729865"/>
                <a:gd name="connsiteX2060" fmla="*/ 2318385 w 4117657"/>
                <a:gd name="connsiteY2060" fmla="*/ 2700338 h 2729865"/>
                <a:gd name="connsiteX2061" fmla="*/ 2245043 w 4117657"/>
                <a:gd name="connsiteY2061" fmla="*/ 2680335 h 2729865"/>
                <a:gd name="connsiteX2062" fmla="*/ 2767965 w 4117657"/>
                <a:gd name="connsiteY2062" fmla="*/ 2566988 h 2729865"/>
                <a:gd name="connsiteX2063" fmla="*/ 2754630 w 4117657"/>
                <a:gd name="connsiteY2063" fmla="*/ 2514600 h 2729865"/>
                <a:gd name="connsiteX2064" fmla="*/ 2754630 w 4117657"/>
                <a:gd name="connsiteY2064" fmla="*/ 2502218 h 2729865"/>
                <a:gd name="connsiteX2065" fmla="*/ 2767965 w 4117657"/>
                <a:gd name="connsiteY2065" fmla="*/ 2449830 h 2729865"/>
                <a:gd name="connsiteX2066" fmla="*/ 2761298 w 4117657"/>
                <a:gd name="connsiteY2066" fmla="*/ 2447925 h 2729865"/>
                <a:gd name="connsiteX2067" fmla="*/ 2716530 w 4117657"/>
                <a:gd name="connsiteY2067" fmla="*/ 2435543 h 2729865"/>
                <a:gd name="connsiteX2068" fmla="*/ 2703195 w 4117657"/>
                <a:gd name="connsiteY2068" fmla="*/ 2427923 h 2729865"/>
                <a:gd name="connsiteX2069" fmla="*/ 2671763 w 4117657"/>
                <a:gd name="connsiteY2069" fmla="*/ 2396490 h 2729865"/>
                <a:gd name="connsiteX2070" fmla="*/ 2666048 w 4117657"/>
                <a:gd name="connsiteY2070" fmla="*/ 2391728 h 2729865"/>
                <a:gd name="connsiteX2071" fmla="*/ 2628900 w 4117657"/>
                <a:gd name="connsiteY2071" fmla="*/ 2428875 h 2729865"/>
                <a:gd name="connsiteX2072" fmla="*/ 2616518 w 4117657"/>
                <a:gd name="connsiteY2072" fmla="*/ 2436495 h 2729865"/>
                <a:gd name="connsiteX2073" fmla="*/ 2575560 w 4117657"/>
                <a:gd name="connsiteY2073" fmla="*/ 2446973 h 2729865"/>
                <a:gd name="connsiteX2074" fmla="*/ 2565083 w 4117657"/>
                <a:gd name="connsiteY2074" fmla="*/ 2450783 h 2729865"/>
                <a:gd name="connsiteX2075" fmla="*/ 2578418 w 4117657"/>
                <a:gd name="connsiteY2075" fmla="*/ 2499360 h 2729865"/>
                <a:gd name="connsiteX2076" fmla="*/ 2578418 w 4117657"/>
                <a:gd name="connsiteY2076" fmla="*/ 2518410 h 2729865"/>
                <a:gd name="connsiteX2077" fmla="*/ 2565083 w 4117657"/>
                <a:gd name="connsiteY2077" fmla="*/ 2566988 h 2729865"/>
                <a:gd name="connsiteX2078" fmla="*/ 2574608 w 4117657"/>
                <a:gd name="connsiteY2078" fmla="*/ 2569845 h 2729865"/>
                <a:gd name="connsiteX2079" fmla="*/ 2617470 w 4117657"/>
                <a:gd name="connsiteY2079" fmla="*/ 2581275 h 2729865"/>
                <a:gd name="connsiteX2080" fmla="*/ 2627948 w 4117657"/>
                <a:gd name="connsiteY2080" fmla="*/ 2586990 h 2729865"/>
                <a:gd name="connsiteX2081" fmla="*/ 2660333 w 4117657"/>
                <a:gd name="connsiteY2081" fmla="*/ 2618423 h 2729865"/>
                <a:gd name="connsiteX2082" fmla="*/ 2667000 w 4117657"/>
                <a:gd name="connsiteY2082" fmla="*/ 2624138 h 2729865"/>
                <a:gd name="connsiteX2083" fmla="*/ 2674620 w 4117657"/>
                <a:gd name="connsiteY2083" fmla="*/ 2617470 h 2729865"/>
                <a:gd name="connsiteX2084" fmla="*/ 2703195 w 4117657"/>
                <a:gd name="connsiteY2084" fmla="*/ 2588895 h 2729865"/>
                <a:gd name="connsiteX2085" fmla="*/ 2719388 w 4117657"/>
                <a:gd name="connsiteY2085" fmla="*/ 2579370 h 2729865"/>
                <a:gd name="connsiteX2086" fmla="*/ 2760345 w 4117657"/>
                <a:gd name="connsiteY2086" fmla="*/ 2568893 h 2729865"/>
                <a:gd name="connsiteX2087" fmla="*/ 2767965 w 4117657"/>
                <a:gd name="connsiteY2087" fmla="*/ 2566988 h 2729865"/>
                <a:gd name="connsiteX2088" fmla="*/ 2716530 w 4117657"/>
                <a:gd name="connsiteY2088" fmla="*/ 2571750 h 2729865"/>
                <a:gd name="connsiteX2089" fmla="*/ 2695575 w 4117657"/>
                <a:gd name="connsiteY2089" fmla="*/ 2584133 h 2729865"/>
                <a:gd name="connsiteX2090" fmla="*/ 2667000 w 4117657"/>
                <a:gd name="connsiteY2090" fmla="*/ 2613660 h 2729865"/>
                <a:gd name="connsiteX2091" fmla="*/ 2660333 w 4117657"/>
                <a:gd name="connsiteY2091" fmla="*/ 2608898 h 2729865"/>
                <a:gd name="connsiteX2092" fmla="*/ 2634615 w 4117657"/>
                <a:gd name="connsiteY2092" fmla="*/ 2583180 h 2729865"/>
                <a:gd name="connsiteX2093" fmla="*/ 2617470 w 4117657"/>
                <a:gd name="connsiteY2093" fmla="*/ 2573655 h 2729865"/>
                <a:gd name="connsiteX2094" fmla="*/ 2582228 w 4117657"/>
                <a:gd name="connsiteY2094" fmla="*/ 2564130 h 2729865"/>
                <a:gd name="connsiteX2095" fmla="*/ 2575560 w 4117657"/>
                <a:gd name="connsiteY2095" fmla="*/ 2561273 h 2729865"/>
                <a:gd name="connsiteX2096" fmla="*/ 2586038 w 4117657"/>
                <a:gd name="connsiteY2096" fmla="*/ 2521268 h 2729865"/>
                <a:gd name="connsiteX2097" fmla="*/ 2586038 w 4117657"/>
                <a:gd name="connsiteY2097" fmla="*/ 2497455 h 2729865"/>
                <a:gd name="connsiteX2098" fmla="*/ 2575560 w 4117657"/>
                <a:gd name="connsiteY2098" fmla="*/ 2458403 h 2729865"/>
                <a:gd name="connsiteX2099" fmla="*/ 2583180 w 4117657"/>
                <a:gd name="connsiteY2099" fmla="*/ 2455545 h 2729865"/>
                <a:gd name="connsiteX2100" fmla="*/ 2620328 w 4117657"/>
                <a:gd name="connsiteY2100" fmla="*/ 2446020 h 2729865"/>
                <a:gd name="connsiteX2101" fmla="*/ 2634615 w 4117657"/>
                <a:gd name="connsiteY2101" fmla="*/ 2437448 h 2729865"/>
                <a:gd name="connsiteX2102" fmla="*/ 2666048 w 4117657"/>
                <a:gd name="connsiteY2102" fmla="*/ 2405063 h 2729865"/>
                <a:gd name="connsiteX2103" fmla="*/ 2672715 w 4117657"/>
                <a:gd name="connsiteY2103" fmla="*/ 2409825 h 2729865"/>
                <a:gd name="connsiteX2104" fmla="*/ 2699385 w 4117657"/>
                <a:gd name="connsiteY2104" fmla="*/ 2436495 h 2729865"/>
                <a:gd name="connsiteX2105" fmla="*/ 2713673 w 4117657"/>
                <a:gd name="connsiteY2105" fmla="*/ 2444115 h 2729865"/>
                <a:gd name="connsiteX2106" fmla="*/ 2749868 w 4117657"/>
                <a:gd name="connsiteY2106" fmla="*/ 2453640 h 2729865"/>
                <a:gd name="connsiteX2107" fmla="*/ 2757488 w 4117657"/>
                <a:gd name="connsiteY2107" fmla="*/ 2456498 h 2729865"/>
                <a:gd name="connsiteX2108" fmla="*/ 2747010 w 4117657"/>
                <a:gd name="connsiteY2108" fmla="*/ 2496503 h 2729865"/>
                <a:gd name="connsiteX2109" fmla="*/ 2747010 w 4117657"/>
                <a:gd name="connsiteY2109" fmla="*/ 2520315 h 2729865"/>
                <a:gd name="connsiteX2110" fmla="*/ 2755583 w 4117657"/>
                <a:gd name="connsiteY2110" fmla="*/ 2553653 h 2729865"/>
                <a:gd name="connsiteX2111" fmla="*/ 2756535 w 4117657"/>
                <a:gd name="connsiteY2111" fmla="*/ 2561273 h 2729865"/>
                <a:gd name="connsiteX2112" fmla="*/ 2716530 w 4117657"/>
                <a:gd name="connsiteY2112" fmla="*/ 2571750 h 2729865"/>
                <a:gd name="connsiteX2113" fmla="*/ 3273743 w 4117657"/>
                <a:gd name="connsiteY2113" fmla="*/ 2630805 h 2729865"/>
                <a:gd name="connsiteX2114" fmla="*/ 3257550 w 4117657"/>
                <a:gd name="connsiteY2114" fmla="*/ 2621280 h 2729865"/>
                <a:gd name="connsiteX2115" fmla="*/ 3174683 w 4117657"/>
                <a:gd name="connsiteY2115" fmla="*/ 2538413 h 2729865"/>
                <a:gd name="connsiteX2116" fmla="*/ 3165158 w 4117657"/>
                <a:gd name="connsiteY2116" fmla="*/ 2529840 h 2729865"/>
                <a:gd name="connsiteX2117" fmla="*/ 3158490 w 4117657"/>
                <a:gd name="connsiteY2117" fmla="*/ 2539365 h 2729865"/>
                <a:gd name="connsiteX2118" fmla="*/ 3076575 w 4117657"/>
                <a:gd name="connsiteY2118" fmla="*/ 2622233 h 2729865"/>
                <a:gd name="connsiteX2119" fmla="*/ 3060383 w 4117657"/>
                <a:gd name="connsiteY2119" fmla="*/ 2631758 h 2729865"/>
                <a:gd name="connsiteX2120" fmla="*/ 2947988 w 4117657"/>
                <a:gd name="connsiteY2120" fmla="*/ 2661285 h 2729865"/>
                <a:gd name="connsiteX2121" fmla="*/ 2936558 w 4117657"/>
                <a:gd name="connsiteY2121" fmla="*/ 2665095 h 2729865"/>
                <a:gd name="connsiteX2122" fmla="*/ 2953703 w 4117657"/>
                <a:gd name="connsiteY2122" fmla="*/ 2727008 h 2729865"/>
                <a:gd name="connsiteX2123" fmla="*/ 2961323 w 4117657"/>
                <a:gd name="connsiteY2123" fmla="*/ 2727008 h 2729865"/>
                <a:gd name="connsiteX2124" fmla="*/ 2954655 w 4117657"/>
                <a:gd name="connsiteY2124" fmla="*/ 2697480 h 2729865"/>
                <a:gd name="connsiteX2125" fmla="*/ 2947988 w 4117657"/>
                <a:gd name="connsiteY2125" fmla="*/ 2670810 h 2729865"/>
                <a:gd name="connsiteX2126" fmla="*/ 2957513 w 4117657"/>
                <a:gd name="connsiteY2126" fmla="*/ 2667953 h 2729865"/>
                <a:gd name="connsiteX2127" fmla="*/ 3066098 w 4117657"/>
                <a:gd name="connsiteY2127" fmla="*/ 2638425 h 2729865"/>
                <a:gd name="connsiteX2128" fmla="*/ 3080385 w 4117657"/>
                <a:gd name="connsiteY2128" fmla="*/ 2630805 h 2729865"/>
                <a:gd name="connsiteX2129" fmla="*/ 3159443 w 4117657"/>
                <a:gd name="connsiteY2129" fmla="*/ 2551748 h 2729865"/>
                <a:gd name="connsiteX2130" fmla="*/ 3168015 w 4117657"/>
                <a:gd name="connsiteY2130" fmla="*/ 2544128 h 2729865"/>
                <a:gd name="connsiteX2131" fmla="*/ 3176588 w 4117657"/>
                <a:gd name="connsiteY2131" fmla="*/ 2551748 h 2729865"/>
                <a:gd name="connsiteX2132" fmla="*/ 3255645 w 4117657"/>
                <a:gd name="connsiteY2132" fmla="*/ 2630805 h 2729865"/>
                <a:gd name="connsiteX2133" fmla="*/ 3269933 w 4117657"/>
                <a:gd name="connsiteY2133" fmla="*/ 2639378 h 2729865"/>
                <a:gd name="connsiteX2134" fmla="*/ 3378518 w 4117657"/>
                <a:gd name="connsiteY2134" fmla="*/ 2668905 h 2729865"/>
                <a:gd name="connsiteX2135" fmla="*/ 3388043 w 4117657"/>
                <a:gd name="connsiteY2135" fmla="*/ 2671763 h 2729865"/>
                <a:gd name="connsiteX2136" fmla="*/ 3385185 w 4117657"/>
                <a:gd name="connsiteY2136" fmla="*/ 2683193 h 2729865"/>
                <a:gd name="connsiteX2137" fmla="*/ 3373755 w 4117657"/>
                <a:gd name="connsiteY2137" fmla="*/ 2727960 h 2729865"/>
                <a:gd name="connsiteX2138" fmla="*/ 3381375 w 4117657"/>
                <a:gd name="connsiteY2138" fmla="*/ 2727960 h 2729865"/>
                <a:gd name="connsiteX2139" fmla="*/ 3398520 w 4117657"/>
                <a:gd name="connsiteY2139" fmla="*/ 2665095 h 2729865"/>
                <a:gd name="connsiteX2140" fmla="*/ 3387090 w 4117657"/>
                <a:gd name="connsiteY2140" fmla="*/ 2661285 h 2729865"/>
                <a:gd name="connsiteX2141" fmla="*/ 3273743 w 4117657"/>
                <a:gd name="connsiteY2141" fmla="*/ 2630805 h 2729865"/>
                <a:gd name="connsiteX2142" fmla="*/ 3896678 w 4117657"/>
                <a:gd name="connsiteY2142" fmla="*/ 2641283 h 2729865"/>
                <a:gd name="connsiteX2143" fmla="*/ 3893820 w 4117657"/>
                <a:gd name="connsiteY2143" fmla="*/ 2630805 h 2729865"/>
                <a:gd name="connsiteX2144" fmla="*/ 3863340 w 4117657"/>
                <a:gd name="connsiteY2144" fmla="*/ 2515553 h 2729865"/>
                <a:gd name="connsiteX2145" fmla="*/ 3863340 w 4117657"/>
                <a:gd name="connsiteY2145" fmla="*/ 2500313 h 2729865"/>
                <a:gd name="connsiteX2146" fmla="*/ 3893820 w 4117657"/>
                <a:gd name="connsiteY2146" fmla="*/ 2385060 h 2729865"/>
                <a:gd name="connsiteX2147" fmla="*/ 3895725 w 4117657"/>
                <a:gd name="connsiteY2147" fmla="*/ 2375535 h 2729865"/>
                <a:gd name="connsiteX2148" fmla="*/ 3886200 w 4117657"/>
                <a:gd name="connsiteY2148" fmla="*/ 2372678 h 2729865"/>
                <a:gd name="connsiteX2149" fmla="*/ 3774758 w 4117657"/>
                <a:gd name="connsiteY2149" fmla="*/ 2343150 h 2729865"/>
                <a:gd name="connsiteX2150" fmla="*/ 3754755 w 4117657"/>
                <a:gd name="connsiteY2150" fmla="*/ 2331720 h 2729865"/>
                <a:gd name="connsiteX2151" fmla="*/ 3672840 w 4117657"/>
                <a:gd name="connsiteY2151" fmla="*/ 2249805 h 2729865"/>
                <a:gd name="connsiteX2152" fmla="*/ 3663315 w 4117657"/>
                <a:gd name="connsiteY2152" fmla="*/ 2241233 h 2729865"/>
                <a:gd name="connsiteX2153" fmla="*/ 3656648 w 4117657"/>
                <a:gd name="connsiteY2153" fmla="*/ 2250758 h 2729865"/>
                <a:gd name="connsiteX2154" fmla="*/ 3574733 w 4117657"/>
                <a:gd name="connsiteY2154" fmla="*/ 2332673 h 2729865"/>
                <a:gd name="connsiteX2155" fmla="*/ 3557588 w 4117657"/>
                <a:gd name="connsiteY2155" fmla="*/ 2343150 h 2729865"/>
                <a:gd name="connsiteX2156" fmla="*/ 3445193 w 4117657"/>
                <a:gd name="connsiteY2156" fmla="*/ 2372678 h 2729865"/>
                <a:gd name="connsiteX2157" fmla="*/ 3434715 w 4117657"/>
                <a:gd name="connsiteY2157" fmla="*/ 2375535 h 2729865"/>
                <a:gd name="connsiteX2158" fmla="*/ 3436620 w 4117657"/>
                <a:gd name="connsiteY2158" fmla="*/ 2386013 h 2729865"/>
                <a:gd name="connsiteX2159" fmla="*/ 3467100 w 4117657"/>
                <a:gd name="connsiteY2159" fmla="*/ 2501265 h 2729865"/>
                <a:gd name="connsiteX2160" fmla="*/ 3467100 w 4117657"/>
                <a:gd name="connsiteY2160" fmla="*/ 2516505 h 2729865"/>
                <a:gd name="connsiteX2161" fmla="*/ 3449955 w 4117657"/>
                <a:gd name="connsiteY2161" fmla="*/ 2580323 h 2729865"/>
                <a:gd name="connsiteX2162" fmla="*/ 3433763 w 4117657"/>
                <a:gd name="connsiteY2162" fmla="*/ 2641283 h 2729865"/>
                <a:gd name="connsiteX2163" fmla="*/ 3443288 w 4117657"/>
                <a:gd name="connsiteY2163" fmla="*/ 2644140 h 2729865"/>
                <a:gd name="connsiteX2164" fmla="*/ 3558540 w 4117657"/>
                <a:gd name="connsiteY2164" fmla="*/ 2675573 h 2729865"/>
                <a:gd name="connsiteX2165" fmla="*/ 3570923 w 4117657"/>
                <a:gd name="connsiteY2165" fmla="*/ 2681288 h 2729865"/>
                <a:gd name="connsiteX2166" fmla="*/ 3615690 w 4117657"/>
                <a:gd name="connsiteY2166" fmla="*/ 2726055 h 2729865"/>
                <a:gd name="connsiteX2167" fmla="*/ 3627120 w 4117657"/>
                <a:gd name="connsiteY2167" fmla="*/ 2726055 h 2729865"/>
                <a:gd name="connsiteX2168" fmla="*/ 3625215 w 4117657"/>
                <a:gd name="connsiteY2168" fmla="*/ 2723198 h 2729865"/>
                <a:gd name="connsiteX2169" fmla="*/ 3573780 w 4117657"/>
                <a:gd name="connsiteY2169" fmla="*/ 2671763 h 2729865"/>
                <a:gd name="connsiteX2170" fmla="*/ 3563303 w 4117657"/>
                <a:gd name="connsiteY2170" fmla="*/ 2667000 h 2729865"/>
                <a:gd name="connsiteX2171" fmla="*/ 3468053 w 4117657"/>
                <a:gd name="connsiteY2171" fmla="*/ 2641283 h 2729865"/>
                <a:gd name="connsiteX2172" fmla="*/ 3444240 w 4117657"/>
                <a:gd name="connsiteY2172" fmla="*/ 2634615 h 2729865"/>
                <a:gd name="connsiteX2173" fmla="*/ 3447098 w 4117657"/>
                <a:gd name="connsiteY2173" fmla="*/ 2623185 h 2729865"/>
                <a:gd name="connsiteX2174" fmla="*/ 3475673 w 4117657"/>
                <a:gd name="connsiteY2174" fmla="*/ 2515553 h 2729865"/>
                <a:gd name="connsiteX2175" fmla="*/ 3475673 w 4117657"/>
                <a:gd name="connsiteY2175" fmla="*/ 2501265 h 2729865"/>
                <a:gd name="connsiteX2176" fmla="*/ 3447098 w 4117657"/>
                <a:gd name="connsiteY2176" fmla="*/ 2393633 h 2729865"/>
                <a:gd name="connsiteX2177" fmla="*/ 3444240 w 4117657"/>
                <a:gd name="connsiteY2177" fmla="*/ 2382203 h 2729865"/>
                <a:gd name="connsiteX2178" fmla="*/ 3453765 w 4117657"/>
                <a:gd name="connsiteY2178" fmla="*/ 2379345 h 2729865"/>
                <a:gd name="connsiteX2179" fmla="*/ 3561398 w 4117657"/>
                <a:gd name="connsiteY2179" fmla="*/ 2350770 h 2729865"/>
                <a:gd name="connsiteX2180" fmla="*/ 3577590 w 4117657"/>
                <a:gd name="connsiteY2180" fmla="*/ 2342198 h 2729865"/>
                <a:gd name="connsiteX2181" fmla="*/ 3655695 w 4117657"/>
                <a:gd name="connsiteY2181" fmla="*/ 2264093 h 2729865"/>
                <a:gd name="connsiteX2182" fmla="*/ 3664268 w 4117657"/>
                <a:gd name="connsiteY2182" fmla="*/ 2256473 h 2729865"/>
                <a:gd name="connsiteX2183" fmla="*/ 3672840 w 4117657"/>
                <a:gd name="connsiteY2183" fmla="*/ 2264093 h 2729865"/>
                <a:gd name="connsiteX2184" fmla="*/ 3750945 w 4117657"/>
                <a:gd name="connsiteY2184" fmla="*/ 2342198 h 2729865"/>
                <a:gd name="connsiteX2185" fmla="*/ 3767138 w 4117657"/>
                <a:gd name="connsiteY2185" fmla="*/ 2350770 h 2729865"/>
                <a:gd name="connsiteX2186" fmla="*/ 3875723 w 4117657"/>
                <a:gd name="connsiteY2186" fmla="*/ 2380298 h 2729865"/>
                <a:gd name="connsiteX2187" fmla="*/ 3884295 w 4117657"/>
                <a:gd name="connsiteY2187" fmla="*/ 2383155 h 2729865"/>
                <a:gd name="connsiteX2188" fmla="*/ 3881438 w 4117657"/>
                <a:gd name="connsiteY2188" fmla="*/ 2394585 h 2729865"/>
                <a:gd name="connsiteX2189" fmla="*/ 3852863 w 4117657"/>
                <a:gd name="connsiteY2189" fmla="*/ 2502218 h 2729865"/>
                <a:gd name="connsiteX2190" fmla="*/ 3852863 w 4117657"/>
                <a:gd name="connsiteY2190" fmla="*/ 2516505 h 2729865"/>
                <a:gd name="connsiteX2191" fmla="*/ 3881438 w 4117657"/>
                <a:gd name="connsiteY2191" fmla="*/ 2624138 h 2729865"/>
                <a:gd name="connsiteX2192" fmla="*/ 3884295 w 4117657"/>
                <a:gd name="connsiteY2192" fmla="*/ 2635568 h 2729865"/>
                <a:gd name="connsiteX2193" fmla="*/ 3872865 w 4117657"/>
                <a:gd name="connsiteY2193" fmla="*/ 2638425 h 2729865"/>
                <a:gd name="connsiteX2194" fmla="*/ 3764280 w 4117657"/>
                <a:gd name="connsiteY2194" fmla="*/ 2667953 h 2729865"/>
                <a:gd name="connsiteX2195" fmla="*/ 3751898 w 4117657"/>
                <a:gd name="connsiteY2195" fmla="*/ 2675573 h 2729865"/>
                <a:gd name="connsiteX2196" fmla="*/ 3716655 w 4117657"/>
                <a:gd name="connsiteY2196" fmla="*/ 2710815 h 2729865"/>
                <a:gd name="connsiteX2197" fmla="*/ 3701415 w 4117657"/>
                <a:gd name="connsiteY2197" fmla="*/ 2727008 h 2729865"/>
                <a:gd name="connsiteX2198" fmla="*/ 3712845 w 4117657"/>
                <a:gd name="connsiteY2198" fmla="*/ 2727008 h 2729865"/>
                <a:gd name="connsiteX2199" fmla="*/ 3755708 w 4117657"/>
                <a:gd name="connsiteY2199" fmla="*/ 2684145 h 2729865"/>
                <a:gd name="connsiteX2200" fmla="*/ 3769995 w 4117657"/>
                <a:gd name="connsiteY2200" fmla="*/ 2676525 h 2729865"/>
                <a:gd name="connsiteX2201" fmla="*/ 3885248 w 4117657"/>
                <a:gd name="connsiteY2201" fmla="*/ 2646045 h 2729865"/>
                <a:gd name="connsiteX2202" fmla="*/ 3896678 w 4117657"/>
                <a:gd name="connsiteY2202" fmla="*/ 2641283 h 2729865"/>
                <a:gd name="connsiteX2203" fmla="*/ 3244215 w 4117657"/>
                <a:gd name="connsiteY2203" fmla="*/ 2680335 h 2729865"/>
                <a:gd name="connsiteX2204" fmla="*/ 3228023 w 4117657"/>
                <a:gd name="connsiteY2204" fmla="*/ 2670810 h 2729865"/>
                <a:gd name="connsiteX2205" fmla="*/ 3173730 w 4117657"/>
                <a:gd name="connsiteY2205" fmla="*/ 2616518 h 2729865"/>
                <a:gd name="connsiteX2206" fmla="*/ 3166110 w 4117657"/>
                <a:gd name="connsiteY2206" fmla="*/ 2609850 h 2729865"/>
                <a:gd name="connsiteX2207" fmla="*/ 3158490 w 4117657"/>
                <a:gd name="connsiteY2207" fmla="*/ 2616518 h 2729865"/>
                <a:gd name="connsiteX2208" fmla="*/ 3103245 w 4117657"/>
                <a:gd name="connsiteY2208" fmla="*/ 2671763 h 2729865"/>
                <a:gd name="connsiteX2209" fmla="*/ 3088005 w 4117657"/>
                <a:gd name="connsiteY2209" fmla="*/ 2680335 h 2729865"/>
                <a:gd name="connsiteX2210" fmla="*/ 3028950 w 4117657"/>
                <a:gd name="connsiteY2210" fmla="*/ 2696528 h 2729865"/>
                <a:gd name="connsiteX2211" fmla="*/ 3002280 w 4117657"/>
                <a:gd name="connsiteY2211" fmla="*/ 2704148 h 2729865"/>
                <a:gd name="connsiteX2212" fmla="*/ 3008948 w 4117657"/>
                <a:gd name="connsiteY2212" fmla="*/ 2727960 h 2729865"/>
                <a:gd name="connsiteX2213" fmla="*/ 3018473 w 4117657"/>
                <a:gd name="connsiteY2213" fmla="*/ 2727960 h 2729865"/>
                <a:gd name="connsiteX2214" fmla="*/ 3012758 w 4117657"/>
                <a:gd name="connsiteY2214" fmla="*/ 2710815 h 2729865"/>
                <a:gd name="connsiteX2215" fmla="*/ 3023235 w 4117657"/>
                <a:gd name="connsiteY2215" fmla="*/ 2707958 h 2729865"/>
                <a:gd name="connsiteX2216" fmla="*/ 3091815 w 4117657"/>
                <a:gd name="connsiteY2216" fmla="*/ 2689860 h 2729865"/>
                <a:gd name="connsiteX2217" fmla="*/ 3107055 w 4117657"/>
                <a:gd name="connsiteY2217" fmla="*/ 2680335 h 2729865"/>
                <a:gd name="connsiteX2218" fmla="*/ 3156585 w 4117657"/>
                <a:gd name="connsiteY2218" fmla="*/ 2630805 h 2729865"/>
                <a:gd name="connsiteX2219" fmla="*/ 3164205 w 4117657"/>
                <a:gd name="connsiteY2219" fmla="*/ 2623185 h 2729865"/>
                <a:gd name="connsiteX2220" fmla="*/ 3172778 w 4117657"/>
                <a:gd name="connsiteY2220" fmla="*/ 2631758 h 2729865"/>
                <a:gd name="connsiteX2221" fmla="*/ 3221355 w 4117657"/>
                <a:gd name="connsiteY2221" fmla="*/ 2681288 h 2729865"/>
                <a:gd name="connsiteX2222" fmla="*/ 3236595 w 4117657"/>
                <a:gd name="connsiteY2222" fmla="*/ 2690813 h 2729865"/>
                <a:gd name="connsiteX2223" fmla="*/ 3305175 w 4117657"/>
                <a:gd name="connsiteY2223" fmla="*/ 2708910 h 2729865"/>
                <a:gd name="connsiteX2224" fmla="*/ 3315653 w 4117657"/>
                <a:gd name="connsiteY2224" fmla="*/ 2711768 h 2729865"/>
                <a:gd name="connsiteX2225" fmla="*/ 3309938 w 4117657"/>
                <a:gd name="connsiteY2225" fmla="*/ 2728913 h 2729865"/>
                <a:gd name="connsiteX2226" fmla="*/ 3319463 w 4117657"/>
                <a:gd name="connsiteY2226" fmla="*/ 2728913 h 2729865"/>
                <a:gd name="connsiteX2227" fmla="*/ 3326130 w 4117657"/>
                <a:gd name="connsiteY2227" fmla="*/ 2705100 h 2729865"/>
                <a:gd name="connsiteX2228" fmla="*/ 3314700 w 4117657"/>
                <a:gd name="connsiteY2228" fmla="*/ 2702243 h 2729865"/>
                <a:gd name="connsiteX2229" fmla="*/ 3244215 w 4117657"/>
                <a:gd name="connsiteY2229" fmla="*/ 2680335 h 2729865"/>
                <a:gd name="connsiteX2230" fmla="*/ 3171825 w 4117657"/>
                <a:gd name="connsiteY2230" fmla="*/ 2685098 h 2729865"/>
                <a:gd name="connsiteX2231" fmla="*/ 3165158 w 4117657"/>
                <a:gd name="connsiteY2231" fmla="*/ 2679383 h 2729865"/>
                <a:gd name="connsiteX2232" fmla="*/ 3136583 w 4117657"/>
                <a:gd name="connsiteY2232" fmla="*/ 2708910 h 2729865"/>
                <a:gd name="connsiteX2233" fmla="*/ 3111818 w 4117657"/>
                <a:gd name="connsiteY2233" fmla="*/ 2726055 h 2729865"/>
                <a:gd name="connsiteX2234" fmla="*/ 3133725 w 4117657"/>
                <a:gd name="connsiteY2234" fmla="*/ 2726055 h 2729865"/>
                <a:gd name="connsiteX2235" fmla="*/ 3167063 w 4117657"/>
                <a:gd name="connsiteY2235" fmla="*/ 2691765 h 2729865"/>
                <a:gd name="connsiteX2236" fmla="*/ 3200400 w 4117657"/>
                <a:gd name="connsiteY2236" fmla="*/ 2726055 h 2729865"/>
                <a:gd name="connsiteX2237" fmla="*/ 3222308 w 4117657"/>
                <a:gd name="connsiteY2237" fmla="*/ 2726055 h 2729865"/>
                <a:gd name="connsiteX2238" fmla="*/ 3198495 w 4117657"/>
                <a:gd name="connsiteY2238" fmla="*/ 2710815 h 2729865"/>
                <a:gd name="connsiteX2239" fmla="*/ 3171825 w 4117657"/>
                <a:gd name="connsiteY2239" fmla="*/ 2685098 h 2729865"/>
                <a:gd name="connsiteX2240" fmla="*/ 2684145 w 4117657"/>
                <a:gd name="connsiteY2240" fmla="*/ 2478405 h 2729865"/>
                <a:gd name="connsiteX2241" fmla="*/ 2667000 w 4117657"/>
                <a:gd name="connsiteY2241" fmla="*/ 2462213 h 2729865"/>
                <a:gd name="connsiteX2242" fmla="*/ 2649855 w 4117657"/>
                <a:gd name="connsiteY2242" fmla="*/ 2477453 h 2729865"/>
                <a:gd name="connsiteX2243" fmla="*/ 2626995 w 4117657"/>
                <a:gd name="connsiteY2243" fmla="*/ 2485073 h 2729865"/>
                <a:gd name="connsiteX2244" fmla="*/ 2631758 w 4117657"/>
                <a:gd name="connsiteY2244" fmla="*/ 2506980 h 2729865"/>
                <a:gd name="connsiteX2245" fmla="*/ 2626995 w 4117657"/>
                <a:gd name="connsiteY2245" fmla="*/ 2531745 h 2729865"/>
                <a:gd name="connsiteX2246" fmla="*/ 2667000 w 4117657"/>
                <a:gd name="connsiteY2246" fmla="*/ 2553653 h 2729865"/>
                <a:gd name="connsiteX2247" fmla="*/ 2684145 w 4117657"/>
                <a:gd name="connsiteY2247" fmla="*/ 2537460 h 2729865"/>
                <a:gd name="connsiteX2248" fmla="*/ 2707005 w 4117657"/>
                <a:gd name="connsiteY2248" fmla="*/ 2529840 h 2729865"/>
                <a:gd name="connsiteX2249" fmla="*/ 2707005 w 4117657"/>
                <a:gd name="connsiteY2249" fmla="*/ 2485073 h 2729865"/>
                <a:gd name="connsiteX2250" fmla="*/ 2684145 w 4117657"/>
                <a:gd name="connsiteY2250" fmla="*/ 2478405 h 2729865"/>
                <a:gd name="connsiteX2251" fmla="*/ 2667000 w 4117657"/>
                <a:gd name="connsiteY2251" fmla="*/ 2542223 h 2729865"/>
                <a:gd name="connsiteX2252" fmla="*/ 2638425 w 4117657"/>
                <a:gd name="connsiteY2252" fmla="*/ 2525078 h 2729865"/>
                <a:gd name="connsiteX2253" fmla="*/ 2637473 w 4117657"/>
                <a:gd name="connsiteY2253" fmla="*/ 2491740 h 2729865"/>
                <a:gd name="connsiteX2254" fmla="*/ 2667000 w 4117657"/>
                <a:gd name="connsiteY2254" fmla="*/ 2473643 h 2729865"/>
                <a:gd name="connsiteX2255" fmla="*/ 2695575 w 4117657"/>
                <a:gd name="connsiteY2255" fmla="*/ 2490788 h 2729865"/>
                <a:gd name="connsiteX2256" fmla="*/ 2696528 w 4117657"/>
                <a:gd name="connsiteY2256" fmla="*/ 2524125 h 2729865"/>
                <a:gd name="connsiteX2257" fmla="*/ 2667000 w 4117657"/>
                <a:gd name="connsiteY2257" fmla="*/ 2542223 h 2729865"/>
                <a:gd name="connsiteX2258" fmla="*/ 3398520 w 4117657"/>
                <a:gd name="connsiteY2258" fmla="*/ 1464945 h 2729865"/>
                <a:gd name="connsiteX2259" fmla="*/ 3426143 w 4117657"/>
                <a:gd name="connsiteY2259" fmla="*/ 1362075 h 2729865"/>
                <a:gd name="connsiteX2260" fmla="*/ 3425190 w 4117657"/>
                <a:gd name="connsiteY2260" fmla="*/ 1349693 h 2729865"/>
                <a:gd name="connsiteX2261" fmla="*/ 3399473 w 4117657"/>
                <a:gd name="connsiteY2261" fmla="*/ 1252538 h 2729865"/>
                <a:gd name="connsiteX2262" fmla="*/ 3396615 w 4117657"/>
                <a:gd name="connsiteY2262" fmla="*/ 1245870 h 2729865"/>
                <a:gd name="connsiteX2263" fmla="*/ 3391853 w 4117657"/>
                <a:gd name="connsiteY2263" fmla="*/ 1246823 h 2729865"/>
                <a:gd name="connsiteX2264" fmla="*/ 3289935 w 4117657"/>
                <a:gd name="connsiteY2264" fmla="*/ 1274445 h 2729865"/>
                <a:gd name="connsiteX2265" fmla="*/ 3280410 w 4117657"/>
                <a:gd name="connsiteY2265" fmla="*/ 1280160 h 2729865"/>
                <a:gd name="connsiteX2266" fmla="*/ 3244215 w 4117657"/>
                <a:gd name="connsiteY2266" fmla="*/ 1316355 h 2729865"/>
                <a:gd name="connsiteX2267" fmla="*/ 3202305 w 4117657"/>
                <a:gd name="connsiteY2267" fmla="*/ 1357313 h 2729865"/>
                <a:gd name="connsiteX2268" fmla="*/ 3208973 w 4117657"/>
                <a:gd name="connsiteY2268" fmla="*/ 1364933 h 2729865"/>
                <a:gd name="connsiteX2269" fmla="*/ 3278505 w 4117657"/>
                <a:gd name="connsiteY2269" fmla="*/ 1434465 h 2729865"/>
                <a:gd name="connsiteX2270" fmla="*/ 3292793 w 4117657"/>
                <a:gd name="connsiteY2270" fmla="*/ 1443038 h 2729865"/>
                <a:gd name="connsiteX2271" fmla="*/ 3386138 w 4117657"/>
                <a:gd name="connsiteY2271" fmla="*/ 1467803 h 2729865"/>
                <a:gd name="connsiteX2272" fmla="*/ 3395663 w 4117657"/>
                <a:gd name="connsiteY2272" fmla="*/ 1469708 h 2729865"/>
                <a:gd name="connsiteX2273" fmla="*/ 3398520 w 4117657"/>
                <a:gd name="connsiteY2273" fmla="*/ 1464945 h 2729865"/>
                <a:gd name="connsiteX2274" fmla="*/ 3390900 w 4117657"/>
                <a:gd name="connsiteY2274" fmla="*/ 1457325 h 2729865"/>
                <a:gd name="connsiteX2275" fmla="*/ 3383280 w 4117657"/>
                <a:gd name="connsiteY2275" fmla="*/ 1455420 h 2729865"/>
                <a:gd name="connsiteX2276" fmla="*/ 3297555 w 4117657"/>
                <a:gd name="connsiteY2276" fmla="*/ 1432560 h 2729865"/>
                <a:gd name="connsiteX2277" fmla="*/ 3287078 w 4117657"/>
                <a:gd name="connsiteY2277" fmla="*/ 1426845 h 2729865"/>
                <a:gd name="connsiteX2278" fmla="*/ 3220403 w 4117657"/>
                <a:gd name="connsiteY2278" fmla="*/ 1360170 h 2729865"/>
                <a:gd name="connsiteX2279" fmla="*/ 3217545 w 4117657"/>
                <a:gd name="connsiteY2279" fmla="*/ 1356360 h 2729865"/>
                <a:gd name="connsiteX2280" fmla="*/ 3221355 w 4117657"/>
                <a:gd name="connsiteY2280" fmla="*/ 1351598 h 2729865"/>
                <a:gd name="connsiteX2281" fmla="*/ 3286125 w 4117657"/>
                <a:gd name="connsiteY2281" fmla="*/ 1286828 h 2729865"/>
                <a:gd name="connsiteX2282" fmla="*/ 3295650 w 4117657"/>
                <a:gd name="connsiteY2282" fmla="*/ 1281113 h 2729865"/>
                <a:gd name="connsiteX2283" fmla="*/ 3387090 w 4117657"/>
                <a:gd name="connsiteY2283" fmla="*/ 1256348 h 2729865"/>
                <a:gd name="connsiteX2284" fmla="*/ 3391853 w 4117657"/>
                <a:gd name="connsiteY2284" fmla="*/ 1255395 h 2729865"/>
                <a:gd name="connsiteX2285" fmla="*/ 3394710 w 4117657"/>
                <a:gd name="connsiteY2285" fmla="*/ 1263968 h 2729865"/>
                <a:gd name="connsiteX2286" fmla="*/ 3417570 w 4117657"/>
                <a:gd name="connsiteY2286" fmla="*/ 1348740 h 2729865"/>
                <a:gd name="connsiteX2287" fmla="*/ 3417570 w 4117657"/>
                <a:gd name="connsiteY2287" fmla="*/ 1362075 h 2729865"/>
                <a:gd name="connsiteX2288" fmla="*/ 3393758 w 4117657"/>
                <a:gd name="connsiteY2288" fmla="*/ 1449705 h 2729865"/>
                <a:gd name="connsiteX2289" fmla="*/ 3390900 w 4117657"/>
                <a:gd name="connsiteY2289" fmla="*/ 1457325 h 2729865"/>
                <a:gd name="connsiteX2290" fmla="*/ 888683 w 4117657"/>
                <a:gd name="connsiteY2290" fmla="*/ 25718 h 2729865"/>
                <a:gd name="connsiteX2291" fmla="*/ 899160 w 4117657"/>
                <a:gd name="connsiteY2291" fmla="*/ 28575 h 2729865"/>
                <a:gd name="connsiteX2292" fmla="*/ 905828 w 4117657"/>
                <a:gd name="connsiteY2292" fmla="*/ 1905 h 2729865"/>
                <a:gd name="connsiteX2293" fmla="*/ 896303 w 4117657"/>
                <a:gd name="connsiteY2293" fmla="*/ 1905 h 2729865"/>
                <a:gd name="connsiteX2294" fmla="*/ 892493 w 4117657"/>
                <a:gd name="connsiteY2294" fmla="*/ 16193 h 2729865"/>
                <a:gd name="connsiteX2295" fmla="*/ 889635 w 4117657"/>
                <a:gd name="connsiteY2295" fmla="*/ 17145 h 2729865"/>
                <a:gd name="connsiteX2296" fmla="*/ 832485 w 4117657"/>
                <a:gd name="connsiteY2296" fmla="*/ 1905 h 2729865"/>
                <a:gd name="connsiteX2297" fmla="*/ 797243 w 4117657"/>
                <a:gd name="connsiteY2297" fmla="*/ 1905 h 2729865"/>
                <a:gd name="connsiteX2298" fmla="*/ 798195 w 4117657"/>
                <a:gd name="connsiteY2298" fmla="*/ 1905 h 2729865"/>
                <a:gd name="connsiteX2299" fmla="*/ 888683 w 4117657"/>
                <a:gd name="connsiteY2299" fmla="*/ 25718 h 2729865"/>
                <a:gd name="connsiteX2300" fmla="*/ 590550 w 4117657"/>
                <a:gd name="connsiteY2300" fmla="*/ 86678 h 2729865"/>
                <a:gd name="connsiteX2301" fmla="*/ 515303 w 4117657"/>
                <a:gd name="connsiteY2301" fmla="*/ 106680 h 2729865"/>
                <a:gd name="connsiteX2302" fmla="*/ 504825 w 4117657"/>
                <a:gd name="connsiteY2302" fmla="*/ 109538 h 2729865"/>
                <a:gd name="connsiteX2303" fmla="*/ 506730 w 4117657"/>
                <a:gd name="connsiteY2303" fmla="*/ 118110 h 2729865"/>
                <a:gd name="connsiteX2304" fmla="*/ 527685 w 4117657"/>
                <a:gd name="connsiteY2304" fmla="*/ 196215 h 2729865"/>
                <a:gd name="connsiteX2305" fmla="*/ 527685 w 4117657"/>
                <a:gd name="connsiteY2305" fmla="*/ 210503 h 2729865"/>
                <a:gd name="connsiteX2306" fmla="*/ 506730 w 4117657"/>
                <a:gd name="connsiteY2306" fmla="*/ 289560 h 2729865"/>
                <a:gd name="connsiteX2307" fmla="*/ 505778 w 4117657"/>
                <a:gd name="connsiteY2307" fmla="*/ 297180 h 2729865"/>
                <a:gd name="connsiteX2308" fmla="*/ 513398 w 4117657"/>
                <a:gd name="connsiteY2308" fmla="*/ 300038 h 2729865"/>
                <a:gd name="connsiteX2309" fmla="*/ 591503 w 4117657"/>
                <a:gd name="connsiteY2309" fmla="*/ 320993 h 2729865"/>
                <a:gd name="connsiteX2310" fmla="*/ 603885 w 4117657"/>
                <a:gd name="connsiteY2310" fmla="*/ 328613 h 2729865"/>
                <a:gd name="connsiteX2311" fmla="*/ 643890 w 4117657"/>
                <a:gd name="connsiteY2311" fmla="*/ 368618 h 2729865"/>
                <a:gd name="connsiteX2312" fmla="*/ 666750 w 4117657"/>
                <a:gd name="connsiteY2312" fmla="*/ 392430 h 2729865"/>
                <a:gd name="connsiteX2313" fmla="*/ 675323 w 4117657"/>
                <a:gd name="connsiteY2313" fmla="*/ 383858 h 2729865"/>
                <a:gd name="connsiteX2314" fmla="*/ 730568 w 4117657"/>
                <a:gd name="connsiteY2314" fmla="*/ 328613 h 2729865"/>
                <a:gd name="connsiteX2315" fmla="*/ 744855 w 4117657"/>
                <a:gd name="connsiteY2315" fmla="*/ 320040 h 2729865"/>
                <a:gd name="connsiteX2316" fmla="*/ 822960 w 4117657"/>
                <a:gd name="connsiteY2316" fmla="*/ 299085 h 2729865"/>
                <a:gd name="connsiteX2317" fmla="*/ 830580 w 4117657"/>
                <a:gd name="connsiteY2317" fmla="*/ 296228 h 2729865"/>
                <a:gd name="connsiteX2318" fmla="*/ 828675 w 4117657"/>
                <a:gd name="connsiteY2318" fmla="*/ 288608 h 2729865"/>
                <a:gd name="connsiteX2319" fmla="*/ 807720 w 4117657"/>
                <a:gd name="connsiteY2319" fmla="*/ 210503 h 2729865"/>
                <a:gd name="connsiteX2320" fmla="*/ 807720 w 4117657"/>
                <a:gd name="connsiteY2320" fmla="*/ 196215 h 2729865"/>
                <a:gd name="connsiteX2321" fmla="*/ 828675 w 4117657"/>
                <a:gd name="connsiteY2321" fmla="*/ 117158 h 2729865"/>
                <a:gd name="connsiteX2322" fmla="*/ 829628 w 4117657"/>
                <a:gd name="connsiteY2322" fmla="*/ 109538 h 2729865"/>
                <a:gd name="connsiteX2323" fmla="*/ 820103 w 4117657"/>
                <a:gd name="connsiteY2323" fmla="*/ 106680 h 2729865"/>
                <a:gd name="connsiteX2324" fmla="*/ 745808 w 4117657"/>
                <a:gd name="connsiteY2324" fmla="*/ 86678 h 2729865"/>
                <a:gd name="connsiteX2325" fmla="*/ 730568 w 4117657"/>
                <a:gd name="connsiteY2325" fmla="*/ 77153 h 2729865"/>
                <a:gd name="connsiteX2326" fmla="*/ 675323 w 4117657"/>
                <a:gd name="connsiteY2326" fmla="*/ 21908 h 2729865"/>
                <a:gd name="connsiteX2327" fmla="*/ 667703 w 4117657"/>
                <a:gd name="connsiteY2327" fmla="*/ 15240 h 2729865"/>
                <a:gd name="connsiteX2328" fmla="*/ 660083 w 4117657"/>
                <a:gd name="connsiteY2328" fmla="*/ 22860 h 2729865"/>
                <a:gd name="connsiteX2329" fmla="*/ 604838 w 4117657"/>
                <a:gd name="connsiteY2329" fmla="*/ 78105 h 2729865"/>
                <a:gd name="connsiteX2330" fmla="*/ 590550 w 4117657"/>
                <a:gd name="connsiteY2330" fmla="*/ 86678 h 2729865"/>
                <a:gd name="connsiteX2331" fmla="*/ 659130 w 4117657"/>
                <a:gd name="connsiteY2331" fmla="*/ 37148 h 2729865"/>
                <a:gd name="connsiteX2332" fmla="*/ 667703 w 4117657"/>
                <a:gd name="connsiteY2332" fmla="*/ 29528 h 2729865"/>
                <a:gd name="connsiteX2333" fmla="*/ 676275 w 4117657"/>
                <a:gd name="connsiteY2333" fmla="*/ 37148 h 2729865"/>
                <a:gd name="connsiteX2334" fmla="*/ 726758 w 4117657"/>
                <a:gd name="connsiteY2334" fmla="*/ 87630 h 2729865"/>
                <a:gd name="connsiteX2335" fmla="*/ 741045 w 4117657"/>
                <a:gd name="connsiteY2335" fmla="*/ 95250 h 2729865"/>
                <a:gd name="connsiteX2336" fmla="*/ 813435 w 4117657"/>
                <a:gd name="connsiteY2336" fmla="*/ 114300 h 2729865"/>
                <a:gd name="connsiteX2337" fmla="*/ 820103 w 4117657"/>
                <a:gd name="connsiteY2337" fmla="*/ 116205 h 2729865"/>
                <a:gd name="connsiteX2338" fmla="*/ 818198 w 4117657"/>
                <a:gd name="connsiteY2338" fmla="*/ 125730 h 2729865"/>
                <a:gd name="connsiteX2339" fmla="*/ 799148 w 4117657"/>
                <a:gd name="connsiteY2339" fmla="*/ 196215 h 2729865"/>
                <a:gd name="connsiteX2340" fmla="*/ 799148 w 4117657"/>
                <a:gd name="connsiteY2340" fmla="*/ 211455 h 2729865"/>
                <a:gd name="connsiteX2341" fmla="*/ 818198 w 4117657"/>
                <a:gd name="connsiteY2341" fmla="*/ 280988 h 2729865"/>
                <a:gd name="connsiteX2342" fmla="*/ 820103 w 4117657"/>
                <a:gd name="connsiteY2342" fmla="*/ 290513 h 2729865"/>
                <a:gd name="connsiteX2343" fmla="*/ 810578 w 4117657"/>
                <a:gd name="connsiteY2343" fmla="*/ 293370 h 2729865"/>
                <a:gd name="connsiteX2344" fmla="*/ 741998 w 4117657"/>
                <a:gd name="connsiteY2344" fmla="*/ 311468 h 2729865"/>
                <a:gd name="connsiteX2345" fmla="*/ 725805 w 4117657"/>
                <a:gd name="connsiteY2345" fmla="*/ 321945 h 2729865"/>
                <a:gd name="connsiteX2346" fmla="*/ 675323 w 4117657"/>
                <a:gd name="connsiteY2346" fmla="*/ 372428 h 2729865"/>
                <a:gd name="connsiteX2347" fmla="*/ 667703 w 4117657"/>
                <a:gd name="connsiteY2347" fmla="*/ 380048 h 2729865"/>
                <a:gd name="connsiteX2348" fmla="*/ 623888 w 4117657"/>
                <a:gd name="connsiteY2348" fmla="*/ 335280 h 2729865"/>
                <a:gd name="connsiteX2349" fmla="*/ 577215 w 4117657"/>
                <a:gd name="connsiteY2349" fmla="*/ 308610 h 2729865"/>
                <a:gd name="connsiteX2350" fmla="*/ 525780 w 4117657"/>
                <a:gd name="connsiteY2350" fmla="*/ 295275 h 2729865"/>
                <a:gd name="connsiteX2351" fmla="*/ 516255 w 4117657"/>
                <a:gd name="connsiteY2351" fmla="*/ 292418 h 2729865"/>
                <a:gd name="connsiteX2352" fmla="*/ 518160 w 4117657"/>
                <a:gd name="connsiteY2352" fmla="*/ 282893 h 2729865"/>
                <a:gd name="connsiteX2353" fmla="*/ 537210 w 4117657"/>
                <a:gd name="connsiteY2353" fmla="*/ 213360 h 2729865"/>
                <a:gd name="connsiteX2354" fmla="*/ 537210 w 4117657"/>
                <a:gd name="connsiteY2354" fmla="*/ 196215 h 2729865"/>
                <a:gd name="connsiteX2355" fmla="*/ 519113 w 4117657"/>
                <a:gd name="connsiteY2355" fmla="*/ 127635 h 2729865"/>
                <a:gd name="connsiteX2356" fmla="*/ 517208 w 4117657"/>
                <a:gd name="connsiteY2356" fmla="*/ 118110 h 2729865"/>
                <a:gd name="connsiteX2357" fmla="*/ 528638 w 4117657"/>
                <a:gd name="connsiteY2357" fmla="*/ 114300 h 2729865"/>
                <a:gd name="connsiteX2358" fmla="*/ 595313 w 4117657"/>
                <a:gd name="connsiteY2358" fmla="*/ 96203 h 2729865"/>
                <a:gd name="connsiteX2359" fmla="*/ 610553 w 4117657"/>
                <a:gd name="connsiteY2359" fmla="*/ 87630 h 2729865"/>
                <a:gd name="connsiteX2360" fmla="*/ 659130 w 4117657"/>
                <a:gd name="connsiteY2360" fmla="*/ 37148 h 2729865"/>
                <a:gd name="connsiteX2361" fmla="*/ 437198 w 4117657"/>
                <a:gd name="connsiteY2361" fmla="*/ 71438 h 2729865"/>
                <a:gd name="connsiteX2362" fmla="*/ 440055 w 4117657"/>
                <a:gd name="connsiteY2362" fmla="*/ 81915 h 2729865"/>
                <a:gd name="connsiteX2363" fmla="*/ 470535 w 4117657"/>
                <a:gd name="connsiteY2363" fmla="*/ 197168 h 2729865"/>
                <a:gd name="connsiteX2364" fmla="*/ 470535 w 4117657"/>
                <a:gd name="connsiteY2364" fmla="*/ 211455 h 2729865"/>
                <a:gd name="connsiteX2365" fmla="*/ 440055 w 4117657"/>
                <a:gd name="connsiteY2365" fmla="*/ 326708 h 2729865"/>
                <a:gd name="connsiteX2366" fmla="*/ 437198 w 4117657"/>
                <a:gd name="connsiteY2366" fmla="*/ 337185 h 2729865"/>
                <a:gd name="connsiteX2367" fmla="*/ 446723 w 4117657"/>
                <a:gd name="connsiteY2367" fmla="*/ 340043 h 2729865"/>
                <a:gd name="connsiteX2368" fmla="*/ 561023 w 4117657"/>
                <a:gd name="connsiteY2368" fmla="*/ 370523 h 2729865"/>
                <a:gd name="connsiteX2369" fmla="*/ 576263 w 4117657"/>
                <a:gd name="connsiteY2369" fmla="*/ 379095 h 2729865"/>
                <a:gd name="connsiteX2370" fmla="*/ 659130 w 4117657"/>
                <a:gd name="connsiteY2370" fmla="*/ 461963 h 2729865"/>
                <a:gd name="connsiteX2371" fmla="*/ 667703 w 4117657"/>
                <a:gd name="connsiteY2371" fmla="*/ 469583 h 2729865"/>
                <a:gd name="connsiteX2372" fmla="*/ 676275 w 4117657"/>
                <a:gd name="connsiteY2372" fmla="*/ 461963 h 2729865"/>
                <a:gd name="connsiteX2373" fmla="*/ 759143 w 4117657"/>
                <a:gd name="connsiteY2373" fmla="*/ 379095 h 2729865"/>
                <a:gd name="connsiteX2374" fmla="*/ 774383 w 4117657"/>
                <a:gd name="connsiteY2374" fmla="*/ 370523 h 2729865"/>
                <a:gd name="connsiteX2375" fmla="*/ 889635 w 4117657"/>
                <a:gd name="connsiteY2375" fmla="*/ 340043 h 2729865"/>
                <a:gd name="connsiteX2376" fmla="*/ 899160 w 4117657"/>
                <a:gd name="connsiteY2376" fmla="*/ 337185 h 2729865"/>
                <a:gd name="connsiteX2377" fmla="*/ 896303 w 4117657"/>
                <a:gd name="connsiteY2377" fmla="*/ 326708 h 2729865"/>
                <a:gd name="connsiteX2378" fmla="*/ 865823 w 4117657"/>
                <a:gd name="connsiteY2378" fmla="*/ 212408 h 2729865"/>
                <a:gd name="connsiteX2379" fmla="*/ 865823 w 4117657"/>
                <a:gd name="connsiteY2379" fmla="*/ 196215 h 2729865"/>
                <a:gd name="connsiteX2380" fmla="*/ 896303 w 4117657"/>
                <a:gd name="connsiteY2380" fmla="*/ 81915 h 2729865"/>
                <a:gd name="connsiteX2381" fmla="*/ 899160 w 4117657"/>
                <a:gd name="connsiteY2381" fmla="*/ 71438 h 2729865"/>
                <a:gd name="connsiteX2382" fmla="*/ 887730 w 4117657"/>
                <a:gd name="connsiteY2382" fmla="*/ 67628 h 2729865"/>
                <a:gd name="connsiteX2383" fmla="*/ 772478 w 4117657"/>
                <a:gd name="connsiteY2383" fmla="*/ 36195 h 2729865"/>
                <a:gd name="connsiteX2384" fmla="*/ 761048 w 4117657"/>
                <a:gd name="connsiteY2384" fmla="*/ 29528 h 2729865"/>
                <a:gd name="connsiteX2385" fmla="*/ 731520 w 4117657"/>
                <a:gd name="connsiteY2385" fmla="*/ 0 h 2729865"/>
                <a:gd name="connsiteX2386" fmla="*/ 719138 w 4117657"/>
                <a:gd name="connsiteY2386" fmla="*/ 0 h 2729865"/>
                <a:gd name="connsiteX2387" fmla="*/ 754380 w 4117657"/>
                <a:gd name="connsiteY2387" fmla="*/ 36195 h 2729865"/>
                <a:gd name="connsiteX2388" fmla="*/ 770573 w 4117657"/>
                <a:gd name="connsiteY2388" fmla="*/ 44768 h 2729865"/>
                <a:gd name="connsiteX2389" fmla="*/ 878205 w 4117657"/>
                <a:gd name="connsiteY2389" fmla="*/ 73343 h 2729865"/>
                <a:gd name="connsiteX2390" fmla="*/ 887730 w 4117657"/>
                <a:gd name="connsiteY2390" fmla="*/ 76200 h 2729865"/>
                <a:gd name="connsiteX2391" fmla="*/ 884873 w 4117657"/>
                <a:gd name="connsiteY2391" fmla="*/ 88583 h 2729865"/>
                <a:gd name="connsiteX2392" fmla="*/ 856298 w 4117657"/>
                <a:gd name="connsiteY2392" fmla="*/ 196215 h 2729865"/>
                <a:gd name="connsiteX2393" fmla="*/ 856298 w 4117657"/>
                <a:gd name="connsiteY2393" fmla="*/ 210503 h 2729865"/>
                <a:gd name="connsiteX2394" fmla="*/ 884873 w 4117657"/>
                <a:gd name="connsiteY2394" fmla="*/ 318135 h 2729865"/>
                <a:gd name="connsiteX2395" fmla="*/ 887730 w 4117657"/>
                <a:gd name="connsiteY2395" fmla="*/ 329565 h 2729865"/>
                <a:gd name="connsiteX2396" fmla="*/ 876300 w 4117657"/>
                <a:gd name="connsiteY2396" fmla="*/ 332423 h 2729865"/>
                <a:gd name="connsiteX2397" fmla="*/ 768668 w 4117657"/>
                <a:gd name="connsiteY2397" fmla="*/ 360998 h 2729865"/>
                <a:gd name="connsiteX2398" fmla="*/ 754380 w 4117657"/>
                <a:gd name="connsiteY2398" fmla="*/ 369570 h 2729865"/>
                <a:gd name="connsiteX2399" fmla="*/ 675323 w 4117657"/>
                <a:gd name="connsiteY2399" fmla="*/ 448628 h 2729865"/>
                <a:gd name="connsiteX2400" fmla="*/ 666750 w 4117657"/>
                <a:gd name="connsiteY2400" fmla="*/ 456248 h 2729865"/>
                <a:gd name="connsiteX2401" fmla="*/ 658178 w 4117657"/>
                <a:gd name="connsiteY2401" fmla="*/ 448628 h 2729865"/>
                <a:gd name="connsiteX2402" fmla="*/ 579120 w 4117657"/>
                <a:gd name="connsiteY2402" fmla="*/ 369570 h 2729865"/>
                <a:gd name="connsiteX2403" fmla="*/ 564833 w 4117657"/>
                <a:gd name="connsiteY2403" fmla="*/ 360998 h 2729865"/>
                <a:gd name="connsiteX2404" fmla="*/ 470535 w 4117657"/>
                <a:gd name="connsiteY2404" fmla="*/ 335280 h 2729865"/>
                <a:gd name="connsiteX2405" fmla="*/ 446723 w 4117657"/>
                <a:gd name="connsiteY2405" fmla="*/ 328613 h 2729865"/>
                <a:gd name="connsiteX2406" fmla="*/ 449580 w 4117657"/>
                <a:gd name="connsiteY2406" fmla="*/ 317183 h 2729865"/>
                <a:gd name="connsiteX2407" fmla="*/ 478155 w 4117657"/>
                <a:gd name="connsiteY2407" fmla="*/ 209550 h 2729865"/>
                <a:gd name="connsiteX2408" fmla="*/ 478155 w 4117657"/>
                <a:gd name="connsiteY2408" fmla="*/ 195263 h 2729865"/>
                <a:gd name="connsiteX2409" fmla="*/ 449580 w 4117657"/>
                <a:gd name="connsiteY2409" fmla="*/ 87630 h 2729865"/>
                <a:gd name="connsiteX2410" fmla="*/ 448628 w 4117657"/>
                <a:gd name="connsiteY2410" fmla="*/ 77153 h 2729865"/>
                <a:gd name="connsiteX2411" fmla="*/ 458153 w 4117657"/>
                <a:gd name="connsiteY2411" fmla="*/ 74295 h 2729865"/>
                <a:gd name="connsiteX2412" fmla="*/ 565785 w 4117657"/>
                <a:gd name="connsiteY2412" fmla="*/ 45720 h 2729865"/>
                <a:gd name="connsiteX2413" fmla="*/ 581978 w 4117657"/>
                <a:gd name="connsiteY2413" fmla="*/ 37148 h 2729865"/>
                <a:gd name="connsiteX2414" fmla="*/ 617220 w 4117657"/>
                <a:gd name="connsiteY2414" fmla="*/ 953 h 2729865"/>
                <a:gd name="connsiteX2415" fmla="*/ 604838 w 4117657"/>
                <a:gd name="connsiteY2415" fmla="*/ 953 h 2729865"/>
                <a:gd name="connsiteX2416" fmla="*/ 576263 w 4117657"/>
                <a:gd name="connsiteY2416" fmla="*/ 29528 h 2729865"/>
                <a:gd name="connsiteX2417" fmla="*/ 562928 w 4117657"/>
                <a:gd name="connsiteY2417" fmla="*/ 37148 h 2729865"/>
                <a:gd name="connsiteX2418" fmla="*/ 448628 w 4117657"/>
                <a:gd name="connsiteY2418" fmla="*/ 67628 h 2729865"/>
                <a:gd name="connsiteX2419" fmla="*/ 437198 w 4117657"/>
                <a:gd name="connsiteY2419" fmla="*/ 71438 h 2729865"/>
                <a:gd name="connsiteX2420" fmla="*/ 1146810 w 4117657"/>
                <a:gd name="connsiteY2420" fmla="*/ 12383 h 2729865"/>
                <a:gd name="connsiteX2421" fmla="*/ 1167765 w 4117657"/>
                <a:gd name="connsiteY2421" fmla="*/ 33338 h 2729865"/>
                <a:gd name="connsiteX2422" fmla="*/ 1174433 w 4117657"/>
                <a:gd name="connsiteY2422" fmla="*/ 26670 h 2729865"/>
                <a:gd name="connsiteX2423" fmla="*/ 1200150 w 4117657"/>
                <a:gd name="connsiteY2423" fmla="*/ 953 h 2729865"/>
                <a:gd name="connsiteX2424" fmla="*/ 1187768 w 4117657"/>
                <a:gd name="connsiteY2424" fmla="*/ 953 h 2729865"/>
                <a:gd name="connsiteX2425" fmla="*/ 1168718 w 4117657"/>
                <a:gd name="connsiteY2425" fmla="*/ 20003 h 2729865"/>
                <a:gd name="connsiteX2426" fmla="*/ 1149668 w 4117657"/>
                <a:gd name="connsiteY2426" fmla="*/ 953 h 2729865"/>
                <a:gd name="connsiteX2427" fmla="*/ 1137285 w 4117657"/>
                <a:gd name="connsiteY2427" fmla="*/ 953 h 2729865"/>
                <a:gd name="connsiteX2428" fmla="*/ 1142048 w 4117657"/>
                <a:gd name="connsiteY2428" fmla="*/ 6668 h 2729865"/>
                <a:gd name="connsiteX2429" fmla="*/ 1146810 w 4117657"/>
                <a:gd name="connsiteY2429" fmla="*/ 12383 h 2729865"/>
                <a:gd name="connsiteX2430" fmla="*/ 1062038 w 4117657"/>
                <a:gd name="connsiteY2430" fmla="*/ 82868 h 2729865"/>
                <a:gd name="connsiteX2431" fmla="*/ 1076325 w 4117657"/>
                <a:gd name="connsiteY2431" fmla="*/ 91440 h 2729865"/>
                <a:gd name="connsiteX2432" fmla="*/ 1160145 w 4117657"/>
                <a:gd name="connsiteY2432" fmla="*/ 175260 h 2729865"/>
                <a:gd name="connsiteX2433" fmla="*/ 1169670 w 4117657"/>
                <a:gd name="connsiteY2433" fmla="*/ 183833 h 2729865"/>
                <a:gd name="connsiteX2434" fmla="*/ 1177290 w 4117657"/>
                <a:gd name="connsiteY2434" fmla="*/ 174308 h 2729865"/>
                <a:gd name="connsiteX2435" fmla="*/ 1260158 w 4117657"/>
                <a:gd name="connsiteY2435" fmla="*/ 91440 h 2729865"/>
                <a:gd name="connsiteX2436" fmla="*/ 1274445 w 4117657"/>
                <a:gd name="connsiteY2436" fmla="*/ 82868 h 2729865"/>
                <a:gd name="connsiteX2437" fmla="*/ 1389698 w 4117657"/>
                <a:gd name="connsiteY2437" fmla="*/ 52388 h 2729865"/>
                <a:gd name="connsiteX2438" fmla="*/ 1400175 w 4117657"/>
                <a:gd name="connsiteY2438" fmla="*/ 49530 h 2729865"/>
                <a:gd name="connsiteX2439" fmla="*/ 1387793 w 4117657"/>
                <a:gd name="connsiteY2439" fmla="*/ 1905 h 2729865"/>
                <a:gd name="connsiteX2440" fmla="*/ 1378268 w 4117657"/>
                <a:gd name="connsiteY2440" fmla="*/ 1905 h 2729865"/>
                <a:gd name="connsiteX2441" fmla="*/ 1389698 w 4117657"/>
                <a:gd name="connsiteY2441" fmla="*/ 43815 h 2729865"/>
                <a:gd name="connsiteX2442" fmla="*/ 1378268 w 4117657"/>
                <a:gd name="connsiteY2442" fmla="*/ 47625 h 2729865"/>
                <a:gd name="connsiteX2443" fmla="*/ 1271588 w 4117657"/>
                <a:gd name="connsiteY2443" fmla="*/ 76200 h 2729865"/>
                <a:gd name="connsiteX2444" fmla="*/ 1256348 w 4117657"/>
                <a:gd name="connsiteY2444" fmla="*/ 84773 h 2729865"/>
                <a:gd name="connsiteX2445" fmla="*/ 1177290 w 4117657"/>
                <a:gd name="connsiteY2445" fmla="*/ 163830 h 2729865"/>
                <a:gd name="connsiteX2446" fmla="*/ 1167765 w 4117657"/>
                <a:gd name="connsiteY2446" fmla="*/ 172403 h 2729865"/>
                <a:gd name="connsiteX2447" fmla="*/ 1161098 w 4117657"/>
                <a:gd name="connsiteY2447" fmla="*/ 162878 h 2729865"/>
                <a:gd name="connsiteX2448" fmla="*/ 1082040 w 4117657"/>
                <a:gd name="connsiteY2448" fmla="*/ 83820 h 2729865"/>
                <a:gd name="connsiteX2449" fmla="*/ 1068705 w 4117657"/>
                <a:gd name="connsiteY2449" fmla="*/ 76200 h 2729865"/>
                <a:gd name="connsiteX2450" fmla="*/ 961073 w 4117657"/>
                <a:gd name="connsiteY2450" fmla="*/ 47625 h 2729865"/>
                <a:gd name="connsiteX2451" fmla="*/ 949643 w 4117657"/>
                <a:gd name="connsiteY2451" fmla="*/ 43815 h 2729865"/>
                <a:gd name="connsiteX2452" fmla="*/ 961073 w 4117657"/>
                <a:gd name="connsiteY2452" fmla="*/ 1905 h 2729865"/>
                <a:gd name="connsiteX2453" fmla="*/ 951548 w 4117657"/>
                <a:gd name="connsiteY2453" fmla="*/ 1905 h 2729865"/>
                <a:gd name="connsiteX2454" fmla="*/ 939165 w 4117657"/>
                <a:gd name="connsiteY2454" fmla="*/ 49530 h 2729865"/>
                <a:gd name="connsiteX2455" fmla="*/ 949643 w 4117657"/>
                <a:gd name="connsiteY2455" fmla="*/ 52388 h 2729865"/>
                <a:gd name="connsiteX2456" fmla="*/ 1062038 w 4117657"/>
                <a:gd name="connsiteY2456" fmla="*/ 82868 h 2729865"/>
                <a:gd name="connsiteX2457" fmla="*/ 1091565 w 4117657"/>
                <a:gd name="connsiteY2457" fmla="*/ 33338 h 2729865"/>
                <a:gd name="connsiteX2458" fmla="*/ 1103948 w 4117657"/>
                <a:gd name="connsiteY2458" fmla="*/ 40958 h 2729865"/>
                <a:gd name="connsiteX2459" fmla="*/ 1160145 w 4117657"/>
                <a:gd name="connsiteY2459" fmla="*/ 97155 h 2729865"/>
                <a:gd name="connsiteX2460" fmla="*/ 1169670 w 4117657"/>
                <a:gd name="connsiteY2460" fmla="*/ 105728 h 2729865"/>
                <a:gd name="connsiteX2461" fmla="*/ 1176338 w 4117657"/>
                <a:gd name="connsiteY2461" fmla="*/ 96203 h 2729865"/>
                <a:gd name="connsiteX2462" fmla="*/ 1231583 w 4117657"/>
                <a:gd name="connsiteY2462" fmla="*/ 40958 h 2729865"/>
                <a:gd name="connsiteX2463" fmla="*/ 1243965 w 4117657"/>
                <a:gd name="connsiteY2463" fmla="*/ 33338 h 2729865"/>
                <a:gd name="connsiteX2464" fmla="*/ 1321118 w 4117657"/>
                <a:gd name="connsiteY2464" fmla="*/ 12383 h 2729865"/>
                <a:gd name="connsiteX2465" fmla="*/ 1330643 w 4117657"/>
                <a:gd name="connsiteY2465" fmla="*/ 9525 h 2729865"/>
                <a:gd name="connsiteX2466" fmla="*/ 1328738 w 4117657"/>
                <a:gd name="connsiteY2466" fmla="*/ 953 h 2729865"/>
                <a:gd name="connsiteX2467" fmla="*/ 1319213 w 4117657"/>
                <a:gd name="connsiteY2467" fmla="*/ 953 h 2729865"/>
                <a:gd name="connsiteX2468" fmla="*/ 1320165 w 4117657"/>
                <a:gd name="connsiteY2468" fmla="*/ 3810 h 2729865"/>
                <a:gd name="connsiteX2469" fmla="*/ 1309688 w 4117657"/>
                <a:gd name="connsiteY2469" fmla="*/ 6668 h 2729865"/>
                <a:gd name="connsiteX2470" fmla="*/ 1242060 w 4117657"/>
                <a:gd name="connsiteY2470" fmla="*/ 24765 h 2729865"/>
                <a:gd name="connsiteX2471" fmla="*/ 1225868 w 4117657"/>
                <a:gd name="connsiteY2471" fmla="*/ 33338 h 2729865"/>
                <a:gd name="connsiteX2472" fmla="*/ 1175385 w 4117657"/>
                <a:gd name="connsiteY2472" fmla="*/ 83820 h 2729865"/>
                <a:gd name="connsiteX2473" fmla="*/ 1167765 w 4117657"/>
                <a:gd name="connsiteY2473" fmla="*/ 90488 h 2729865"/>
                <a:gd name="connsiteX2474" fmla="*/ 1160145 w 4117657"/>
                <a:gd name="connsiteY2474" fmla="*/ 83820 h 2729865"/>
                <a:gd name="connsiteX2475" fmla="*/ 1109663 w 4117657"/>
                <a:gd name="connsiteY2475" fmla="*/ 33338 h 2729865"/>
                <a:gd name="connsiteX2476" fmla="*/ 1093470 w 4117657"/>
                <a:gd name="connsiteY2476" fmla="*/ 24765 h 2729865"/>
                <a:gd name="connsiteX2477" fmla="*/ 1054418 w 4117657"/>
                <a:gd name="connsiteY2477" fmla="*/ 14288 h 2729865"/>
                <a:gd name="connsiteX2478" fmla="*/ 1014413 w 4117657"/>
                <a:gd name="connsiteY2478" fmla="*/ 3810 h 2729865"/>
                <a:gd name="connsiteX2479" fmla="*/ 1015365 w 4117657"/>
                <a:gd name="connsiteY2479" fmla="*/ 953 h 2729865"/>
                <a:gd name="connsiteX2480" fmla="*/ 1005840 w 4117657"/>
                <a:gd name="connsiteY2480" fmla="*/ 953 h 2729865"/>
                <a:gd name="connsiteX2481" fmla="*/ 1003935 w 4117657"/>
                <a:gd name="connsiteY2481" fmla="*/ 9525 h 2729865"/>
                <a:gd name="connsiteX2482" fmla="*/ 1014413 w 4117657"/>
                <a:gd name="connsiteY2482" fmla="*/ 12383 h 2729865"/>
                <a:gd name="connsiteX2483" fmla="*/ 1091565 w 4117657"/>
                <a:gd name="connsiteY2483" fmla="*/ 33338 h 2729865"/>
                <a:gd name="connsiteX2484" fmla="*/ 92393 w 4117657"/>
                <a:gd name="connsiteY2484" fmla="*/ 33338 h 2729865"/>
                <a:gd name="connsiteX2485" fmla="*/ 104775 w 4117657"/>
                <a:gd name="connsiteY2485" fmla="*/ 40958 h 2729865"/>
                <a:gd name="connsiteX2486" fmla="*/ 160973 w 4117657"/>
                <a:gd name="connsiteY2486" fmla="*/ 97155 h 2729865"/>
                <a:gd name="connsiteX2487" fmla="*/ 170498 w 4117657"/>
                <a:gd name="connsiteY2487" fmla="*/ 105728 h 2729865"/>
                <a:gd name="connsiteX2488" fmla="*/ 177165 w 4117657"/>
                <a:gd name="connsiteY2488" fmla="*/ 96203 h 2729865"/>
                <a:gd name="connsiteX2489" fmla="*/ 232410 w 4117657"/>
                <a:gd name="connsiteY2489" fmla="*/ 40958 h 2729865"/>
                <a:gd name="connsiteX2490" fmla="*/ 244793 w 4117657"/>
                <a:gd name="connsiteY2490" fmla="*/ 33338 h 2729865"/>
                <a:gd name="connsiteX2491" fmla="*/ 321945 w 4117657"/>
                <a:gd name="connsiteY2491" fmla="*/ 12383 h 2729865"/>
                <a:gd name="connsiteX2492" fmla="*/ 331470 w 4117657"/>
                <a:gd name="connsiteY2492" fmla="*/ 9525 h 2729865"/>
                <a:gd name="connsiteX2493" fmla="*/ 329565 w 4117657"/>
                <a:gd name="connsiteY2493" fmla="*/ 953 h 2729865"/>
                <a:gd name="connsiteX2494" fmla="*/ 320040 w 4117657"/>
                <a:gd name="connsiteY2494" fmla="*/ 953 h 2729865"/>
                <a:gd name="connsiteX2495" fmla="*/ 320993 w 4117657"/>
                <a:gd name="connsiteY2495" fmla="*/ 3810 h 2729865"/>
                <a:gd name="connsiteX2496" fmla="*/ 310515 w 4117657"/>
                <a:gd name="connsiteY2496" fmla="*/ 6668 h 2729865"/>
                <a:gd name="connsiteX2497" fmla="*/ 242888 w 4117657"/>
                <a:gd name="connsiteY2497" fmla="*/ 24765 h 2729865"/>
                <a:gd name="connsiteX2498" fmla="*/ 226695 w 4117657"/>
                <a:gd name="connsiteY2498" fmla="*/ 33338 h 2729865"/>
                <a:gd name="connsiteX2499" fmla="*/ 176213 w 4117657"/>
                <a:gd name="connsiteY2499" fmla="*/ 84773 h 2729865"/>
                <a:gd name="connsiteX2500" fmla="*/ 168593 w 4117657"/>
                <a:gd name="connsiteY2500" fmla="*/ 91440 h 2729865"/>
                <a:gd name="connsiteX2501" fmla="*/ 160973 w 4117657"/>
                <a:gd name="connsiteY2501" fmla="*/ 84773 h 2729865"/>
                <a:gd name="connsiteX2502" fmla="*/ 110490 w 4117657"/>
                <a:gd name="connsiteY2502" fmla="*/ 34290 h 2729865"/>
                <a:gd name="connsiteX2503" fmla="*/ 95250 w 4117657"/>
                <a:gd name="connsiteY2503" fmla="*/ 24765 h 2729865"/>
                <a:gd name="connsiteX2504" fmla="*/ 57150 w 4117657"/>
                <a:gd name="connsiteY2504" fmla="*/ 14288 h 2729865"/>
                <a:gd name="connsiteX2505" fmla="*/ 16193 w 4117657"/>
                <a:gd name="connsiteY2505" fmla="*/ 3810 h 2729865"/>
                <a:gd name="connsiteX2506" fmla="*/ 17145 w 4117657"/>
                <a:gd name="connsiteY2506" fmla="*/ 953 h 2729865"/>
                <a:gd name="connsiteX2507" fmla="*/ 7620 w 4117657"/>
                <a:gd name="connsiteY2507" fmla="*/ 953 h 2729865"/>
                <a:gd name="connsiteX2508" fmla="*/ 5715 w 4117657"/>
                <a:gd name="connsiteY2508" fmla="*/ 9525 h 2729865"/>
                <a:gd name="connsiteX2509" fmla="*/ 16193 w 4117657"/>
                <a:gd name="connsiteY2509" fmla="*/ 12383 h 2729865"/>
                <a:gd name="connsiteX2510" fmla="*/ 92393 w 4117657"/>
                <a:gd name="connsiteY2510" fmla="*/ 33338 h 2729865"/>
                <a:gd name="connsiteX2511" fmla="*/ 148590 w 4117657"/>
                <a:gd name="connsiteY2511" fmla="*/ 13335 h 2729865"/>
                <a:gd name="connsiteX2512" fmla="*/ 168593 w 4117657"/>
                <a:gd name="connsiteY2512" fmla="*/ 32385 h 2729865"/>
                <a:gd name="connsiteX2513" fmla="*/ 175260 w 4117657"/>
                <a:gd name="connsiteY2513" fmla="*/ 25718 h 2729865"/>
                <a:gd name="connsiteX2514" fmla="*/ 200025 w 4117657"/>
                <a:gd name="connsiteY2514" fmla="*/ 953 h 2729865"/>
                <a:gd name="connsiteX2515" fmla="*/ 187643 w 4117657"/>
                <a:gd name="connsiteY2515" fmla="*/ 953 h 2729865"/>
                <a:gd name="connsiteX2516" fmla="*/ 168593 w 4117657"/>
                <a:gd name="connsiteY2516" fmla="*/ 20003 h 2729865"/>
                <a:gd name="connsiteX2517" fmla="*/ 149543 w 4117657"/>
                <a:gd name="connsiteY2517" fmla="*/ 953 h 2729865"/>
                <a:gd name="connsiteX2518" fmla="*/ 137160 w 4117657"/>
                <a:gd name="connsiteY2518" fmla="*/ 953 h 2729865"/>
                <a:gd name="connsiteX2519" fmla="*/ 141923 w 4117657"/>
                <a:gd name="connsiteY2519" fmla="*/ 6668 h 2729865"/>
                <a:gd name="connsiteX2520" fmla="*/ 148590 w 4117657"/>
                <a:gd name="connsiteY2520" fmla="*/ 13335 h 2729865"/>
                <a:gd name="connsiteX2521" fmla="*/ 77153 w 4117657"/>
                <a:gd name="connsiteY2521" fmla="*/ 90488 h 2729865"/>
                <a:gd name="connsiteX2522" fmla="*/ 160973 w 4117657"/>
                <a:gd name="connsiteY2522" fmla="*/ 174308 h 2729865"/>
                <a:gd name="connsiteX2523" fmla="*/ 170498 w 4117657"/>
                <a:gd name="connsiteY2523" fmla="*/ 182880 h 2729865"/>
                <a:gd name="connsiteX2524" fmla="*/ 178118 w 4117657"/>
                <a:gd name="connsiteY2524" fmla="*/ 173355 h 2729865"/>
                <a:gd name="connsiteX2525" fmla="*/ 260985 w 4117657"/>
                <a:gd name="connsiteY2525" fmla="*/ 90488 h 2729865"/>
                <a:gd name="connsiteX2526" fmla="*/ 273368 w 4117657"/>
                <a:gd name="connsiteY2526" fmla="*/ 82868 h 2729865"/>
                <a:gd name="connsiteX2527" fmla="*/ 388620 w 4117657"/>
                <a:gd name="connsiteY2527" fmla="*/ 52388 h 2729865"/>
                <a:gd name="connsiteX2528" fmla="*/ 399098 w 4117657"/>
                <a:gd name="connsiteY2528" fmla="*/ 48578 h 2729865"/>
                <a:gd name="connsiteX2529" fmla="*/ 386715 w 4117657"/>
                <a:gd name="connsiteY2529" fmla="*/ 953 h 2729865"/>
                <a:gd name="connsiteX2530" fmla="*/ 377190 w 4117657"/>
                <a:gd name="connsiteY2530" fmla="*/ 953 h 2729865"/>
                <a:gd name="connsiteX2531" fmla="*/ 388620 w 4117657"/>
                <a:gd name="connsiteY2531" fmla="*/ 42863 h 2729865"/>
                <a:gd name="connsiteX2532" fmla="*/ 377190 w 4117657"/>
                <a:gd name="connsiteY2532" fmla="*/ 46673 h 2729865"/>
                <a:gd name="connsiteX2533" fmla="*/ 270510 w 4117657"/>
                <a:gd name="connsiteY2533" fmla="*/ 75248 h 2729865"/>
                <a:gd name="connsiteX2534" fmla="*/ 255270 w 4117657"/>
                <a:gd name="connsiteY2534" fmla="*/ 83820 h 2729865"/>
                <a:gd name="connsiteX2535" fmla="*/ 176213 w 4117657"/>
                <a:gd name="connsiteY2535" fmla="*/ 162878 h 2729865"/>
                <a:gd name="connsiteX2536" fmla="*/ 166688 w 4117657"/>
                <a:gd name="connsiteY2536" fmla="*/ 171450 h 2729865"/>
                <a:gd name="connsiteX2537" fmla="*/ 160020 w 4117657"/>
                <a:gd name="connsiteY2537" fmla="*/ 161925 h 2729865"/>
                <a:gd name="connsiteX2538" fmla="*/ 80963 w 4117657"/>
                <a:gd name="connsiteY2538" fmla="*/ 82868 h 2729865"/>
                <a:gd name="connsiteX2539" fmla="*/ 67628 w 4117657"/>
                <a:gd name="connsiteY2539" fmla="*/ 75248 h 2729865"/>
                <a:gd name="connsiteX2540" fmla="*/ 1905 w 4117657"/>
                <a:gd name="connsiteY2540" fmla="*/ 57150 h 2729865"/>
                <a:gd name="connsiteX2541" fmla="*/ 1905 w 4117657"/>
                <a:gd name="connsiteY2541" fmla="*/ 66675 h 2729865"/>
                <a:gd name="connsiteX2542" fmla="*/ 62865 w 4117657"/>
                <a:gd name="connsiteY2542" fmla="*/ 82868 h 2729865"/>
                <a:gd name="connsiteX2543" fmla="*/ 77153 w 4117657"/>
                <a:gd name="connsiteY2543" fmla="*/ 90488 h 2729865"/>
                <a:gd name="connsiteX2544" fmla="*/ 1446848 w 4117657"/>
                <a:gd name="connsiteY2544" fmla="*/ 25718 h 2729865"/>
                <a:gd name="connsiteX2545" fmla="*/ 1536383 w 4117657"/>
                <a:gd name="connsiteY2545" fmla="*/ 1905 h 2729865"/>
                <a:gd name="connsiteX2546" fmla="*/ 1537335 w 4117657"/>
                <a:gd name="connsiteY2546" fmla="*/ 1905 h 2729865"/>
                <a:gd name="connsiteX2547" fmla="*/ 1502093 w 4117657"/>
                <a:gd name="connsiteY2547" fmla="*/ 1905 h 2729865"/>
                <a:gd name="connsiteX2548" fmla="*/ 1450658 w 4117657"/>
                <a:gd name="connsiteY2548" fmla="*/ 16193 h 2729865"/>
                <a:gd name="connsiteX2549" fmla="*/ 1442085 w 4117657"/>
                <a:gd name="connsiteY2549" fmla="*/ 18098 h 2729865"/>
                <a:gd name="connsiteX2550" fmla="*/ 1438275 w 4117657"/>
                <a:gd name="connsiteY2550" fmla="*/ 2858 h 2729865"/>
                <a:gd name="connsiteX2551" fmla="*/ 1428750 w 4117657"/>
                <a:gd name="connsiteY2551" fmla="*/ 2858 h 2729865"/>
                <a:gd name="connsiteX2552" fmla="*/ 1435418 w 4117657"/>
                <a:gd name="connsiteY2552" fmla="*/ 29528 h 2729865"/>
                <a:gd name="connsiteX2553" fmla="*/ 1446848 w 4117657"/>
                <a:gd name="connsiteY2553" fmla="*/ 25718 h 2729865"/>
                <a:gd name="connsiteX2554" fmla="*/ 566738 w 4117657"/>
                <a:gd name="connsiteY2554" fmla="*/ 145733 h 2729865"/>
                <a:gd name="connsiteX2555" fmla="*/ 579120 w 4117657"/>
                <a:gd name="connsiteY2555" fmla="*/ 191453 h 2729865"/>
                <a:gd name="connsiteX2556" fmla="*/ 579120 w 4117657"/>
                <a:gd name="connsiteY2556" fmla="*/ 216218 h 2729865"/>
                <a:gd name="connsiteX2557" fmla="*/ 566738 w 4117657"/>
                <a:gd name="connsiteY2557" fmla="*/ 261938 h 2729865"/>
                <a:gd name="connsiteX2558" fmla="*/ 575310 w 4117657"/>
                <a:gd name="connsiteY2558" fmla="*/ 264795 h 2729865"/>
                <a:gd name="connsiteX2559" fmla="*/ 616268 w 4117657"/>
                <a:gd name="connsiteY2559" fmla="*/ 275273 h 2729865"/>
                <a:gd name="connsiteX2560" fmla="*/ 631508 w 4117657"/>
                <a:gd name="connsiteY2560" fmla="*/ 284798 h 2729865"/>
                <a:gd name="connsiteX2561" fmla="*/ 668655 w 4117657"/>
                <a:gd name="connsiteY2561" fmla="*/ 321945 h 2729865"/>
                <a:gd name="connsiteX2562" fmla="*/ 689610 w 4117657"/>
                <a:gd name="connsiteY2562" fmla="*/ 299085 h 2729865"/>
                <a:gd name="connsiteX2563" fmla="*/ 739140 w 4117657"/>
                <a:gd name="connsiteY2563" fmla="*/ 270510 h 2729865"/>
                <a:gd name="connsiteX2564" fmla="*/ 768668 w 4117657"/>
                <a:gd name="connsiteY2564" fmla="*/ 262890 h 2729865"/>
                <a:gd name="connsiteX2565" fmla="*/ 766763 w 4117657"/>
                <a:gd name="connsiteY2565" fmla="*/ 252413 h 2729865"/>
                <a:gd name="connsiteX2566" fmla="*/ 756285 w 4117657"/>
                <a:gd name="connsiteY2566" fmla="*/ 215265 h 2729865"/>
                <a:gd name="connsiteX2567" fmla="*/ 756285 w 4117657"/>
                <a:gd name="connsiteY2567" fmla="*/ 191453 h 2729865"/>
                <a:gd name="connsiteX2568" fmla="*/ 766763 w 4117657"/>
                <a:gd name="connsiteY2568" fmla="*/ 153353 h 2729865"/>
                <a:gd name="connsiteX2569" fmla="*/ 768668 w 4117657"/>
                <a:gd name="connsiteY2569" fmla="*/ 144780 h 2729865"/>
                <a:gd name="connsiteX2570" fmla="*/ 730568 w 4117657"/>
                <a:gd name="connsiteY2570" fmla="*/ 134303 h 2729865"/>
                <a:gd name="connsiteX2571" fmla="*/ 696278 w 4117657"/>
                <a:gd name="connsiteY2571" fmla="*/ 114300 h 2729865"/>
                <a:gd name="connsiteX2572" fmla="*/ 668655 w 4117657"/>
                <a:gd name="connsiteY2572" fmla="*/ 87630 h 2729865"/>
                <a:gd name="connsiteX2573" fmla="*/ 661035 w 4117657"/>
                <a:gd name="connsiteY2573" fmla="*/ 94298 h 2729865"/>
                <a:gd name="connsiteX2574" fmla="*/ 631508 w 4117657"/>
                <a:gd name="connsiteY2574" fmla="*/ 123825 h 2729865"/>
                <a:gd name="connsiteX2575" fmla="*/ 617220 w 4117657"/>
                <a:gd name="connsiteY2575" fmla="*/ 131445 h 2729865"/>
                <a:gd name="connsiteX2576" fmla="*/ 577215 w 4117657"/>
                <a:gd name="connsiteY2576" fmla="*/ 141923 h 2729865"/>
                <a:gd name="connsiteX2577" fmla="*/ 566738 w 4117657"/>
                <a:gd name="connsiteY2577" fmla="*/ 145733 h 2729865"/>
                <a:gd name="connsiteX2578" fmla="*/ 620078 w 4117657"/>
                <a:gd name="connsiteY2578" fmla="*/ 140018 h 2729865"/>
                <a:gd name="connsiteX2579" fmla="*/ 636270 w 4117657"/>
                <a:gd name="connsiteY2579" fmla="*/ 130493 h 2729865"/>
                <a:gd name="connsiteX2580" fmla="*/ 666750 w 4117657"/>
                <a:gd name="connsiteY2580" fmla="*/ 99060 h 2729865"/>
                <a:gd name="connsiteX2581" fmla="*/ 673418 w 4117657"/>
                <a:gd name="connsiteY2581" fmla="*/ 104775 h 2729865"/>
                <a:gd name="connsiteX2582" fmla="*/ 700088 w 4117657"/>
                <a:gd name="connsiteY2582" fmla="*/ 131445 h 2729865"/>
                <a:gd name="connsiteX2583" fmla="*/ 713423 w 4117657"/>
                <a:gd name="connsiteY2583" fmla="*/ 139065 h 2729865"/>
                <a:gd name="connsiteX2584" fmla="*/ 757238 w 4117657"/>
                <a:gd name="connsiteY2584" fmla="*/ 150495 h 2729865"/>
                <a:gd name="connsiteX2585" fmla="*/ 755333 w 4117657"/>
                <a:gd name="connsiteY2585" fmla="*/ 159068 h 2729865"/>
                <a:gd name="connsiteX2586" fmla="*/ 745808 w 4117657"/>
                <a:gd name="connsiteY2586" fmla="*/ 195263 h 2729865"/>
                <a:gd name="connsiteX2587" fmla="*/ 745808 w 4117657"/>
                <a:gd name="connsiteY2587" fmla="*/ 210503 h 2729865"/>
                <a:gd name="connsiteX2588" fmla="*/ 757238 w 4117657"/>
                <a:gd name="connsiteY2588" fmla="*/ 254318 h 2729865"/>
                <a:gd name="connsiteX2589" fmla="*/ 751523 w 4117657"/>
                <a:gd name="connsiteY2589" fmla="*/ 258128 h 2729865"/>
                <a:gd name="connsiteX2590" fmla="*/ 715328 w 4117657"/>
                <a:gd name="connsiteY2590" fmla="*/ 267653 h 2729865"/>
                <a:gd name="connsiteX2591" fmla="*/ 699135 w 4117657"/>
                <a:gd name="connsiteY2591" fmla="*/ 277178 h 2729865"/>
                <a:gd name="connsiteX2592" fmla="*/ 668655 w 4117657"/>
                <a:gd name="connsiteY2592" fmla="*/ 308610 h 2729865"/>
                <a:gd name="connsiteX2593" fmla="*/ 661035 w 4117657"/>
                <a:gd name="connsiteY2593" fmla="*/ 301943 h 2729865"/>
                <a:gd name="connsiteX2594" fmla="*/ 634365 w 4117657"/>
                <a:gd name="connsiteY2594" fmla="*/ 275273 h 2729865"/>
                <a:gd name="connsiteX2595" fmla="*/ 622935 w 4117657"/>
                <a:gd name="connsiteY2595" fmla="*/ 268605 h 2729865"/>
                <a:gd name="connsiteX2596" fmla="*/ 578168 w 4117657"/>
                <a:gd name="connsiteY2596" fmla="*/ 256223 h 2729865"/>
                <a:gd name="connsiteX2597" fmla="*/ 579120 w 4117657"/>
                <a:gd name="connsiteY2597" fmla="*/ 249555 h 2729865"/>
                <a:gd name="connsiteX2598" fmla="*/ 588645 w 4117657"/>
                <a:gd name="connsiteY2598" fmla="*/ 213360 h 2729865"/>
                <a:gd name="connsiteX2599" fmla="*/ 588645 w 4117657"/>
                <a:gd name="connsiteY2599" fmla="*/ 194310 h 2729865"/>
                <a:gd name="connsiteX2600" fmla="*/ 577215 w 4117657"/>
                <a:gd name="connsiteY2600" fmla="*/ 151448 h 2729865"/>
                <a:gd name="connsiteX2601" fmla="*/ 620078 w 4117657"/>
                <a:gd name="connsiteY2601" fmla="*/ 140018 h 2729865"/>
                <a:gd name="connsiteX2602" fmla="*/ 667703 w 4117657"/>
                <a:gd name="connsiteY2602" fmla="*/ 250508 h 2729865"/>
                <a:gd name="connsiteX2603" fmla="*/ 684848 w 4117657"/>
                <a:gd name="connsiteY2603" fmla="*/ 234315 h 2729865"/>
                <a:gd name="connsiteX2604" fmla="*/ 707708 w 4117657"/>
                <a:gd name="connsiteY2604" fmla="*/ 226695 h 2729865"/>
                <a:gd name="connsiteX2605" fmla="*/ 702945 w 4117657"/>
                <a:gd name="connsiteY2605" fmla="*/ 203835 h 2729865"/>
                <a:gd name="connsiteX2606" fmla="*/ 707708 w 4117657"/>
                <a:gd name="connsiteY2606" fmla="*/ 180975 h 2729865"/>
                <a:gd name="connsiteX2607" fmla="*/ 685800 w 4117657"/>
                <a:gd name="connsiteY2607" fmla="*/ 174308 h 2729865"/>
                <a:gd name="connsiteX2608" fmla="*/ 668655 w 4117657"/>
                <a:gd name="connsiteY2608" fmla="*/ 159068 h 2729865"/>
                <a:gd name="connsiteX2609" fmla="*/ 651510 w 4117657"/>
                <a:gd name="connsiteY2609" fmla="*/ 174308 h 2729865"/>
                <a:gd name="connsiteX2610" fmla="*/ 628650 w 4117657"/>
                <a:gd name="connsiteY2610" fmla="*/ 181928 h 2729865"/>
                <a:gd name="connsiteX2611" fmla="*/ 627698 w 4117657"/>
                <a:gd name="connsiteY2611" fmla="*/ 227648 h 2729865"/>
                <a:gd name="connsiteX2612" fmla="*/ 667703 w 4117657"/>
                <a:gd name="connsiteY2612" fmla="*/ 250508 h 2729865"/>
                <a:gd name="connsiteX2613" fmla="*/ 667703 w 4117657"/>
                <a:gd name="connsiteY2613" fmla="*/ 170498 h 2729865"/>
                <a:gd name="connsiteX2614" fmla="*/ 696278 w 4117657"/>
                <a:gd name="connsiteY2614" fmla="*/ 187643 h 2729865"/>
                <a:gd name="connsiteX2615" fmla="*/ 697230 w 4117657"/>
                <a:gd name="connsiteY2615" fmla="*/ 220980 h 2729865"/>
                <a:gd name="connsiteX2616" fmla="*/ 667703 w 4117657"/>
                <a:gd name="connsiteY2616" fmla="*/ 238125 h 2729865"/>
                <a:gd name="connsiteX2617" fmla="*/ 638175 w 4117657"/>
                <a:gd name="connsiteY2617" fmla="*/ 220980 h 2729865"/>
                <a:gd name="connsiteX2618" fmla="*/ 638175 w 4117657"/>
                <a:gd name="connsiteY2618" fmla="*/ 187643 h 2729865"/>
                <a:gd name="connsiteX2619" fmla="*/ 667703 w 4117657"/>
                <a:gd name="connsiteY2619" fmla="*/ 170498 h 2729865"/>
                <a:gd name="connsiteX2620" fmla="*/ 446723 w 4117657"/>
                <a:gd name="connsiteY2620" fmla="*/ 25718 h 2729865"/>
                <a:gd name="connsiteX2621" fmla="*/ 537210 w 4117657"/>
                <a:gd name="connsiteY2621" fmla="*/ 953 h 2729865"/>
                <a:gd name="connsiteX2622" fmla="*/ 538163 w 4117657"/>
                <a:gd name="connsiteY2622" fmla="*/ 953 h 2729865"/>
                <a:gd name="connsiteX2623" fmla="*/ 502920 w 4117657"/>
                <a:gd name="connsiteY2623" fmla="*/ 953 h 2729865"/>
                <a:gd name="connsiteX2624" fmla="*/ 451485 w 4117657"/>
                <a:gd name="connsiteY2624" fmla="*/ 15240 h 2729865"/>
                <a:gd name="connsiteX2625" fmla="*/ 442913 w 4117657"/>
                <a:gd name="connsiteY2625" fmla="*/ 17145 h 2729865"/>
                <a:gd name="connsiteX2626" fmla="*/ 439103 w 4117657"/>
                <a:gd name="connsiteY2626" fmla="*/ 953 h 2729865"/>
                <a:gd name="connsiteX2627" fmla="*/ 429578 w 4117657"/>
                <a:gd name="connsiteY2627" fmla="*/ 953 h 2729865"/>
                <a:gd name="connsiteX2628" fmla="*/ 436245 w 4117657"/>
                <a:gd name="connsiteY2628" fmla="*/ 27623 h 2729865"/>
                <a:gd name="connsiteX2629" fmla="*/ 446723 w 4117657"/>
                <a:gd name="connsiteY2629" fmla="*/ 25718 h 2729865"/>
                <a:gd name="connsiteX2630" fmla="*/ 1590675 w 4117657"/>
                <a:gd name="connsiteY2630" fmla="*/ 86678 h 2729865"/>
                <a:gd name="connsiteX2631" fmla="*/ 1535430 w 4117657"/>
                <a:gd name="connsiteY2631" fmla="*/ 100965 h 2729865"/>
                <a:gd name="connsiteX2632" fmla="*/ 1503998 w 4117657"/>
                <a:gd name="connsiteY2632" fmla="*/ 109538 h 2729865"/>
                <a:gd name="connsiteX2633" fmla="*/ 1505903 w 4117657"/>
                <a:gd name="connsiteY2633" fmla="*/ 119063 h 2729865"/>
                <a:gd name="connsiteX2634" fmla="*/ 1526858 w 4117657"/>
                <a:gd name="connsiteY2634" fmla="*/ 196215 h 2729865"/>
                <a:gd name="connsiteX2635" fmla="*/ 1526858 w 4117657"/>
                <a:gd name="connsiteY2635" fmla="*/ 211455 h 2729865"/>
                <a:gd name="connsiteX2636" fmla="*/ 1505903 w 4117657"/>
                <a:gd name="connsiteY2636" fmla="*/ 289560 h 2729865"/>
                <a:gd name="connsiteX2637" fmla="*/ 1503998 w 4117657"/>
                <a:gd name="connsiteY2637" fmla="*/ 298133 h 2729865"/>
                <a:gd name="connsiteX2638" fmla="*/ 1511618 w 4117657"/>
                <a:gd name="connsiteY2638" fmla="*/ 300038 h 2729865"/>
                <a:gd name="connsiteX2639" fmla="*/ 1589723 w 4117657"/>
                <a:gd name="connsiteY2639" fmla="*/ 320993 h 2729865"/>
                <a:gd name="connsiteX2640" fmla="*/ 1603058 w 4117657"/>
                <a:gd name="connsiteY2640" fmla="*/ 328613 h 2729865"/>
                <a:gd name="connsiteX2641" fmla="*/ 1624965 w 4117657"/>
                <a:gd name="connsiteY2641" fmla="*/ 350520 h 2729865"/>
                <a:gd name="connsiteX2642" fmla="*/ 1624965 w 4117657"/>
                <a:gd name="connsiteY2642" fmla="*/ 353378 h 2729865"/>
                <a:gd name="connsiteX2643" fmla="*/ 1642110 w 4117657"/>
                <a:gd name="connsiteY2643" fmla="*/ 368618 h 2729865"/>
                <a:gd name="connsiteX2644" fmla="*/ 1653540 w 4117657"/>
                <a:gd name="connsiteY2644" fmla="*/ 380048 h 2729865"/>
                <a:gd name="connsiteX2645" fmla="*/ 1655445 w 4117657"/>
                <a:gd name="connsiteY2645" fmla="*/ 381953 h 2729865"/>
                <a:gd name="connsiteX2646" fmla="*/ 1665923 w 4117657"/>
                <a:gd name="connsiteY2646" fmla="*/ 392430 h 2729865"/>
                <a:gd name="connsiteX2647" fmla="*/ 1670685 w 4117657"/>
                <a:gd name="connsiteY2647" fmla="*/ 387668 h 2729865"/>
                <a:gd name="connsiteX2648" fmla="*/ 1673543 w 4117657"/>
                <a:gd name="connsiteY2648" fmla="*/ 385763 h 2729865"/>
                <a:gd name="connsiteX2649" fmla="*/ 1729740 w 4117657"/>
                <a:gd name="connsiteY2649" fmla="*/ 329565 h 2729865"/>
                <a:gd name="connsiteX2650" fmla="*/ 1735455 w 4117657"/>
                <a:gd name="connsiteY2650" fmla="*/ 324803 h 2729865"/>
                <a:gd name="connsiteX2651" fmla="*/ 1736408 w 4117657"/>
                <a:gd name="connsiteY2651" fmla="*/ 323850 h 2729865"/>
                <a:gd name="connsiteX2652" fmla="*/ 1743075 w 4117657"/>
                <a:gd name="connsiteY2652" fmla="*/ 320993 h 2729865"/>
                <a:gd name="connsiteX2653" fmla="*/ 1744028 w 4117657"/>
                <a:gd name="connsiteY2653" fmla="*/ 320993 h 2729865"/>
                <a:gd name="connsiteX2654" fmla="*/ 1822133 w 4117657"/>
                <a:gd name="connsiteY2654" fmla="*/ 300038 h 2729865"/>
                <a:gd name="connsiteX2655" fmla="*/ 1824038 w 4117657"/>
                <a:gd name="connsiteY2655" fmla="*/ 299085 h 2729865"/>
                <a:gd name="connsiteX2656" fmla="*/ 1829753 w 4117657"/>
                <a:gd name="connsiteY2656" fmla="*/ 297180 h 2729865"/>
                <a:gd name="connsiteX2657" fmla="*/ 1829753 w 4117657"/>
                <a:gd name="connsiteY2657" fmla="*/ 297180 h 2729865"/>
                <a:gd name="connsiteX2658" fmla="*/ 1829753 w 4117657"/>
                <a:gd name="connsiteY2658" fmla="*/ 297180 h 2729865"/>
                <a:gd name="connsiteX2659" fmla="*/ 1828800 w 4117657"/>
                <a:gd name="connsiteY2659" fmla="*/ 294323 h 2729865"/>
                <a:gd name="connsiteX2660" fmla="*/ 1827848 w 4117657"/>
                <a:gd name="connsiteY2660" fmla="*/ 288608 h 2729865"/>
                <a:gd name="connsiteX2661" fmla="*/ 1806893 w 4117657"/>
                <a:gd name="connsiteY2661" fmla="*/ 211455 h 2729865"/>
                <a:gd name="connsiteX2662" fmla="*/ 1805940 w 4117657"/>
                <a:gd name="connsiteY2662" fmla="*/ 207645 h 2729865"/>
                <a:gd name="connsiteX2663" fmla="*/ 1805940 w 4117657"/>
                <a:gd name="connsiteY2663" fmla="*/ 200978 h 2729865"/>
                <a:gd name="connsiteX2664" fmla="*/ 1806893 w 4117657"/>
                <a:gd name="connsiteY2664" fmla="*/ 196215 h 2729865"/>
                <a:gd name="connsiteX2665" fmla="*/ 1827848 w 4117657"/>
                <a:gd name="connsiteY2665" fmla="*/ 118110 h 2729865"/>
                <a:gd name="connsiteX2666" fmla="*/ 1828800 w 4117657"/>
                <a:gd name="connsiteY2666" fmla="*/ 114300 h 2729865"/>
                <a:gd name="connsiteX2667" fmla="*/ 1829753 w 4117657"/>
                <a:gd name="connsiteY2667" fmla="*/ 110490 h 2729865"/>
                <a:gd name="connsiteX2668" fmla="*/ 1829753 w 4117657"/>
                <a:gd name="connsiteY2668" fmla="*/ 110490 h 2729865"/>
                <a:gd name="connsiteX2669" fmla="*/ 1829753 w 4117657"/>
                <a:gd name="connsiteY2669" fmla="*/ 110490 h 2729865"/>
                <a:gd name="connsiteX2670" fmla="*/ 1821180 w 4117657"/>
                <a:gd name="connsiteY2670" fmla="*/ 107633 h 2729865"/>
                <a:gd name="connsiteX2671" fmla="*/ 1820228 w 4117657"/>
                <a:gd name="connsiteY2671" fmla="*/ 107633 h 2729865"/>
                <a:gd name="connsiteX2672" fmla="*/ 1745933 w 4117657"/>
                <a:gd name="connsiteY2672" fmla="*/ 87630 h 2729865"/>
                <a:gd name="connsiteX2673" fmla="*/ 1733550 w 4117657"/>
                <a:gd name="connsiteY2673" fmla="*/ 81915 h 2729865"/>
                <a:gd name="connsiteX2674" fmla="*/ 1730693 w 4117657"/>
                <a:gd name="connsiteY2674" fmla="*/ 79058 h 2729865"/>
                <a:gd name="connsiteX2675" fmla="*/ 1675448 w 4117657"/>
                <a:gd name="connsiteY2675" fmla="*/ 23813 h 2729865"/>
                <a:gd name="connsiteX2676" fmla="*/ 1667828 w 4117657"/>
                <a:gd name="connsiteY2676" fmla="*/ 17145 h 2729865"/>
                <a:gd name="connsiteX2677" fmla="*/ 1667828 w 4117657"/>
                <a:gd name="connsiteY2677" fmla="*/ 17145 h 2729865"/>
                <a:gd name="connsiteX2678" fmla="*/ 1667828 w 4117657"/>
                <a:gd name="connsiteY2678" fmla="*/ 17145 h 2729865"/>
                <a:gd name="connsiteX2679" fmla="*/ 1660208 w 4117657"/>
                <a:gd name="connsiteY2679" fmla="*/ 23813 h 2729865"/>
                <a:gd name="connsiteX2680" fmla="*/ 1634490 w 4117657"/>
                <a:gd name="connsiteY2680" fmla="*/ 49530 h 2729865"/>
                <a:gd name="connsiteX2681" fmla="*/ 1626870 w 4117657"/>
                <a:gd name="connsiteY2681" fmla="*/ 54293 h 2729865"/>
                <a:gd name="connsiteX2682" fmla="*/ 1626870 w 4117657"/>
                <a:gd name="connsiteY2682" fmla="*/ 57150 h 2729865"/>
                <a:gd name="connsiteX2683" fmla="*/ 1604963 w 4117657"/>
                <a:gd name="connsiteY2683" fmla="*/ 79058 h 2729865"/>
                <a:gd name="connsiteX2684" fmla="*/ 1590675 w 4117657"/>
                <a:gd name="connsiteY2684" fmla="*/ 86678 h 2729865"/>
                <a:gd name="connsiteX2685" fmla="*/ 1659255 w 4117657"/>
                <a:gd name="connsiteY2685" fmla="*/ 36195 h 2729865"/>
                <a:gd name="connsiteX2686" fmla="*/ 1662113 w 4117657"/>
                <a:gd name="connsiteY2686" fmla="*/ 33338 h 2729865"/>
                <a:gd name="connsiteX2687" fmla="*/ 1667828 w 4117657"/>
                <a:gd name="connsiteY2687" fmla="*/ 28575 h 2729865"/>
                <a:gd name="connsiteX2688" fmla="*/ 1672590 w 4117657"/>
                <a:gd name="connsiteY2688" fmla="*/ 32385 h 2729865"/>
                <a:gd name="connsiteX2689" fmla="*/ 1676400 w 4117657"/>
                <a:gd name="connsiteY2689" fmla="*/ 36195 h 2729865"/>
                <a:gd name="connsiteX2690" fmla="*/ 1725930 w 4117657"/>
                <a:gd name="connsiteY2690" fmla="*/ 85725 h 2729865"/>
                <a:gd name="connsiteX2691" fmla="*/ 1725930 w 4117657"/>
                <a:gd name="connsiteY2691" fmla="*/ 85725 h 2729865"/>
                <a:gd name="connsiteX2692" fmla="*/ 1725930 w 4117657"/>
                <a:gd name="connsiteY2692" fmla="*/ 85725 h 2729865"/>
                <a:gd name="connsiteX2693" fmla="*/ 1727835 w 4117657"/>
                <a:gd name="connsiteY2693" fmla="*/ 87630 h 2729865"/>
                <a:gd name="connsiteX2694" fmla="*/ 1728788 w 4117657"/>
                <a:gd name="connsiteY2694" fmla="*/ 88583 h 2729865"/>
                <a:gd name="connsiteX2695" fmla="*/ 1736408 w 4117657"/>
                <a:gd name="connsiteY2695" fmla="*/ 93345 h 2729865"/>
                <a:gd name="connsiteX2696" fmla="*/ 1741170 w 4117657"/>
                <a:gd name="connsiteY2696" fmla="*/ 95250 h 2729865"/>
                <a:gd name="connsiteX2697" fmla="*/ 1749743 w 4117657"/>
                <a:gd name="connsiteY2697" fmla="*/ 97155 h 2729865"/>
                <a:gd name="connsiteX2698" fmla="*/ 1810703 w 4117657"/>
                <a:gd name="connsiteY2698" fmla="*/ 113348 h 2729865"/>
                <a:gd name="connsiteX2699" fmla="*/ 1813560 w 4117657"/>
                <a:gd name="connsiteY2699" fmla="*/ 114300 h 2729865"/>
                <a:gd name="connsiteX2700" fmla="*/ 1813560 w 4117657"/>
                <a:gd name="connsiteY2700" fmla="*/ 114300 h 2729865"/>
                <a:gd name="connsiteX2701" fmla="*/ 1820228 w 4117657"/>
                <a:gd name="connsiteY2701" fmla="*/ 116205 h 2729865"/>
                <a:gd name="connsiteX2702" fmla="*/ 1819275 w 4117657"/>
                <a:gd name="connsiteY2702" fmla="*/ 121920 h 2729865"/>
                <a:gd name="connsiteX2703" fmla="*/ 1818323 w 4117657"/>
                <a:gd name="connsiteY2703" fmla="*/ 126683 h 2729865"/>
                <a:gd name="connsiteX2704" fmla="*/ 1799273 w 4117657"/>
                <a:gd name="connsiteY2704" fmla="*/ 196215 h 2729865"/>
                <a:gd name="connsiteX2705" fmla="*/ 1799273 w 4117657"/>
                <a:gd name="connsiteY2705" fmla="*/ 196215 h 2729865"/>
                <a:gd name="connsiteX2706" fmla="*/ 1799273 w 4117657"/>
                <a:gd name="connsiteY2706" fmla="*/ 196215 h 2729865"/>
                <a:gd name="connsiteX2707" fmla="*/ 1799273 w 4117657"/>
                <a:gd name="connsiteY2707" fmla="*/ 196215 h 2729865"/>
                <a:gd name="connsiteX2708" fmla="*/ 1798320 w 4117657"/>
                <a:gd name="connsiteY2708" fmla="*/ 202883 h 2729865"/>
                <a:gd name="connsiteX2709" fmla="*/ 1798320 w 4117657"/>
                <a:gd name="connsiteY2709" fmla="*/ 202883 h 2729865"/>
                <a:gd name="connsiteX2710" fmla="*/ 1799273 w 4117657"/>
                <a:gd name="connsiteY2710" fmla="*/ 210503 h 2729865"/>
                <a:gd name="connsiteX2711" fmla="*/ 1818323 w 4117657"/>
                <a:gd name="connsiteY2711" fmla="*/ 280988 h 2729865"/>
                <a:gd name="connsiteX2712" fmla="*/ 1820228 w 4117657"/>
                <a:gd name="connsiteY2712" fmla="*/ 290513 h 2729865"/>
                <a:gd name="connsiteX2713" fmla="*/ 1812608 w 4117657"/>
                <a:gd name="connsiteY2713" fmla="*/ 292418 h 2729865"/>
                <a:gd name="connsiteX2714" fmla="*/ 1809750 w 4117657"/>
                <a:gd name="connsiteY2714" fmla="*/ 293370 h 2729865"/>
                <a:gd name="connsiteX2715" fmla="*/ 1749743 w 4117657"/>
                <a:gd name="connsiteY2715" fmla="*/ 309563 h 2729865"/>
                <a:gd name="connsiteX2716" fmla="*/ 1743075 w 4117657"/>
                <a:gd name="connsiteY2716" fmla="*/ 311468 h 2729865"/>
                <a:gd name="connsiteX2717" fmla="*/ 1742123 w 4117657"/>
                <a:gd name="connsiteY2717" fmla="*/ 311468 h 2729865"/>
                <a:gd name="connsiteX2718" fmla="*/ 1741170 w 4117657"/>
                <a:gd name="connsiteY2718" fmla="*/ 311468 h 2729865"/>
                <a:gd name="connsiteX2719" fmla="*/ 1726883 w 4117657"/>
                <a:gd name="connsiteY2719" fmla="*/ 320040 h 2729865"/>
                <a:gd name="connsiteX2720" fmla="*/ 1725930 w 4117657"/>
                <a:gd name="connsiteY2720" fmla="*/ 320993 h 2729865"/>
                <a:gd name="connsiteX2721" fmla="*/ 1725930 w 4117657"/>
                <a:gd name="connsiteY2721" fmla="*/ 320993 h 2729865"/>
                <a:gd name="connsiteX2722" fmla="*/ 1724978 w 4117657"/>
                <a:gd name="connsiteY2722" fmla="*/ 321945 h 2729865"/>
                <a:gd name="connsiteX2723" fmla="*/ 1675448 w 4117657"/>
                <a:gd name="connsiteY2723" fmla="*/ 371475 h 2729865"/>
                <a:gd name="connsiteX2724" fmla="*/ 1668780 w 4117657"/>
                <a:gd name="connsiteY2724" fmla="*/ 377190 h 2729865"/>
                <a:gd name="connsiteX2725" fmla="*/ 1661160 w 4117657"/>
                <a:gd name="connsiteY2725" fmla="*/ 370523 h 2729865"/>
                <a:gd name="connsiteX2726" fmla="*/ 1656398 w 4117657"/>
                <a:gd name="connsiteY2726" fmla="*/ 365760 h 2729865"/>
                <a:gd name="connsiteX2727" fmla="*/ 1645920 w 4117657"/>
                <a:gd name="connsiteY2727" fmla="*/ 355283 h 2729865"/>
                <a:gd name="connsiteX2728" fmla="*/ 1613535 w 4117657"/>
                <a:gd name="connsiteY2728" fmla="*/ 321945 h 2729865"/>
                <a:gd name="connsiteX2729" fmla="*/ 1593533 w 4117657"/>
                <a:gd name="connsiteY2729" fmla="*/ 310515 h 2729865"/>
                <a:gd name="connsiteX2730" fmla="*/ 1526858 w 4117657"/>
                <a:gd name="connsiteY2730" fmla="*/ 292418 h 2729865"/>
                <a:gd name="connsiteX2731" fmla="*/ 1517333 w 4117657"/>
                <a:gd name="connsiteY2731" fmla="*/ 289560 h 2729865"/>
                <a:gd name="connsiteX2732" fmla="*/ 1519238 w 4117657"/>
                <a:gd name="connsiteY2732" fmla="*/ 280035 h 2729865"/>
                <a:gd name="connsiteX2733" fmla="*/ 1538288 w 4117657"/>
                <a:gd name="connsiteY2733" fmla="*/ 209550 h 2729865"/>
                <a:gd name="connsiteX2734" fmla="*/ 1538288 w 4117657"/>
                <a:gd name="connsiteY2734" fmla="*/ 195263 h 2729865"/>
                <a:gd name="connsiteX2735" fmla="*/ 1519238 w 4117657"/>
                <a:gd name="connsiteY2735" fmla="*/ 124778 h 2729865"/>
                <a:gd name="connsiteX2736" fmla="*/ 1517333 w 4117657"/>
                <a:gd name="connsiteY2736" fmla="*/ 115253 h 2729865"/>
                <a:gd name="connsiteX2737" fmla="*/ 1524000 w 4117657"/>
                <a:gd name="connsiteY2737" fmla="*/ 112395 h 2729865"/>
                <a:gd name="connsiteX2738" fmla="*/ 1595438 w 4117657"/>
                <a:gd name="connsiteY2738" fmla="*/ 93345 h 2729865"/>
                <a:gd name="connsiteX2739" fmla="*/ 1611630 w 4117657"/>
                <a:gd name="connsiteY2739" fmla="*/ 83820 h 2729865"/>
                <a:gd name="connsiteX2740" fmla="*/ 1659255 w 4117657"/>
                <a:gd name="connsiteY2740" fmla="*/ 36195 h 2729865"/>
                <a:gd name="connsiteX2741" fmla="*/ 2446020 w 4117657"/>
                <a:gd name="connsiteY2741" fmla="*/ 25718 h 2729865"/>
                <a:gd name="connsiteX2742" fmla="*/ 2535555 w 4117657"/>
                <a:gd name="connsiteY2742" fmla="*/ 1905 h 2729865"/>
                <a:gd name="connsiteX2743" fmla="*/ 2536508 w 4117657"/>
                <a:gd name="connsiteY2743" fmla="*/ 1905 h 2729865"/>
                <a:gd name="connsiteX2744" fmla="*/ 2501265 w 4117657"/>
                <a:gd name="connsiteY2744" fmla="*/ 1905 h 2729865"/>
                <a:gd name="connsiteX2745" fmla="*/ 2449830 w 4117657"/>
                <a:gd name="connsiteY2745" fmla="*/ 16193 h 2729865"/>
                <a:gd name="connsiteX2746" fmla="*/ 2441258 w 4117657"/>
                <a:gd name="connsiteY2746" fmla="*/ 18098 h 2729865"/>
                <a:gd name="connsiteX2747" fmla="*/ 2437448 w 4117657"/>
                <a:gd name="connsiteY2747" fmla="*/ 2858 h 2729865"/>
                <a:gd name="connsiteX2748" fmla="*/ 2427923 w 4117657"/>
                <a:gd name="connsiteY2748" fmla="*/ 2858 h 2729865"/>
                <a:gd name="connsiteX2749" fmla="*/ 2434590 w 4117657"/>
                <a:gd name="connsiteY2749" fmla="*/ 29528 h 2729865"/>
                <a:gd name="connsiteX2750" fmla="*/ 2446020 w 4117657"/>
                <a:gd name="connsiteY2750" fmla="*/ 25718 h 2729865"/>
                <a:gd name="connsiteX2751" fmla="*/ 2090738 w 4117657"/>
                <a:gd name="connsiteY2751" fmla="*/ 33338 h 2729865"/>
                <a:gd name="connsiteX2752" fmla="*/ 2103120 w 4117657"/>
                <a:gd name="connsiteY2752" fmla="*/ 40958 h 2729865"/>
                <a:gd name="connsiteX2753" fmla="*/ 2159318 w 4117657"/>
                <a:gd name="connsiteY2753" fmla="*/ 97155 h 2729865"/>
                <a:gd name="connsiteX2754" fmla="*/ 2168843 w 4117657"/>
                <a:gd name="connsiteY2754" fmla="*/ 105728 h 2729865"/>
                <a:gd name="connsiteX2755" fmla="*/ 2175510 w 4117657"/>
                <a:gd name="connsiteY2755" fmla="*/ 96203 h 2729865"/>
                <a:gd name="connsiteX2756" fmla="*/ 2175510 w 4117657"/>
                <a:gd name="connsiteY2756" fmla="*/ 96203 h 2729865"/>
                <a:gd name="connsiteX2757" fmla="*/ 2230755 w 4117657"/>
                <a:gd name="connsiteY2757" fmla="*/ 40958 h 2729865"/>
                <a:gd name="connsiteX2758" fmla="*/ 2243138 w 4117657"/>
                <a:gd name="connsiteY2758" fmla="*/ 33338 h 2729865"/>
                <a:gd name="connsiteX2759" fmla="*/ 2320290 w 4117657"/>
                <a:gd name="connsiteY2759" fmla="*/ 12383 h 2729865"/>
                <a:gd name="connsiteX2760" fmla="*/ 2329815 w 4117657"/>
                <a:gd name="connsiteY2760" fmla="*/ 9525 h 2729865"/>
                <a:gd name="connsiteX2761" fmla="*/ 2327910 w 4117657"/>
                <a:gd name="connsiteY2761" fmla="*/ 953 h 2729865"/>
                <a:gd name="connsiteX2762" fmla="*/ 2318385 w 4117657"/>
                <a:gd name="connsiteY2762" fmla="*/ 953 h 2729865"/>
                <a:gd name="connsiteX2763" fmla="*/ 2319338 w 4117657"/>
                <a:gd name="connsiteY2763" fmla="*/ 3810 h 2729865"/>
                <a:gd name="connsiteX2764" fmla="*/ 2308860 w 4117657"/>
                <a:gd name="connsiteY2764" fmla="*/ 6668 h 2729865"/>
                <a:gd name="connsiteX2765" fmla="*/ 2241233 w 4117657"/>
                <a:gd name="connsiteY2765" fmla="*/ 24765 h 2729865"/>
                <a:gd name="connsiteX2766" fmla="*/ 2225040 w 4117657"/>
                <a:gd name="connsiteY2766" fmla="*/ 33338 h 2729865"/>
                <a:gd name="connsiteX2767" fmla="*/ 2174558 w 4117657"/>
                <a:gd name="connsiteY2767" fmla="*/ 83820 h 2729865"/>
                <a:gd name="connsiteX2768" fmla="*/ 2166938 w 4117657"/>
                <a:gd name="connsiteY2768" fmla="*/ 90488 h 2729865"/>
                <a:gd name="connsiteX2769" fmla="*/ 2159318 w 4117657"/>
                <a:gd name="connsiteY2769" fmla="*/ 83820 h 2729865"/>
                <a:gd name="connsiteX2770" fmla="*/ 2108835 w 4117657"/>
                <a:gd name="connsiteY2770" fmla="*/ 33338 h 2729865"/>
                <a:gd name="connsiteX2771" fmla="*/ 2093595 w 4117657"/>
                <a:gd name="connsiteY2771" fmla="*/ 24765 h 2729865"/>
                <a:gd name="connsiteX2772" fmla="*/ 2054543 w 4117657"/>
                <a:gd name="connsiteY2772" fmla="*/ 14288 h 2729865"/>
                <a:gd name="connsiteX2773" fmla="*/ 2013585 w 4117657"/>
                <a:gd name="connsiteY2773" fmla="*/ 2858 h 2729865"/>
                <a:gd name="connsiteX2774" fmla="*/ 2014538 w 4117657"/>
                <a:gd name="connsiteY2774" fmla="*/ 0 h 2729865"/>
                <a:gd name="connsiteX2775" fmla="*/ 2005013 w 4117657"/>
                <a:gd name="connsiteY2775" fmla="*/ 0 h 2729865"/>
                <a:gd name="connsiteX2776" fmla="*/ 2003108 w 4117657"/>
                <a:gd name="connsiteY2776" fmla="*/ 8573 h 2729865"/>
                <a:gd name="connsiteX2777" fmla="*/ 2013585 w 4117657"/>
                <a:gd name="connsiteY2777" fmla="*/ 11430 h 2729865"/>
                <a:gd name="connsiteX2778" fmla="*/ 2090738 w 4117657"/>
                <a:gd name="connsiteY2778" fmla="*/ 33338 h 2729865"/>
                <a:gd name="connsiteX2779" fmla="*/ 2666048 w 4117657"/>
                <a:gd name="connsiteY2779" fmla="*/ 250508 h 2729865"/>
                <a:gd name="connsiteX2780" fmla="*/ 2683193 w 4117657"/>
                <a:gd name="connsiteY2780" fmla="*/ 234315 h 2729865"/>
                <a:gd name="connsiteX2781" fmla="*/ 2706053 w 4117657"/>
                <a:gd name="connsiteY2781" fmla="*/ 226695 h 2729865"/>
                <a:gd name="connsiteX2782" fmla="*/ 2701290 w 4117657"/>
                <a:gd name="connsiteY2782" fmla="*/ 203835 h 2729865"/>
                <a:gd name="connsiteX2783" fmla="*/ 2706053 w 4117657"/>
                <a:gd name="connsiteY2783" fmla="*/ 180975 h 2729865"/>
                <a:gd name="connsiteX2784" fmla="*/ 2684145 w 4117657"/>
                <a:gd name="connsiteY2784" fmla="*/ 174308 h 2729865"/>
                <a:gd name="connsiteX2785" fmla="*/ 2667000 w 4117657"/>
                <a:gd name="connsiteY2785" fmla="*/ 159068 h 2729865"/>
                <a:gd name="connsiteX2786" fmla="*/ 2649855 w 4117657"/>
                <a:gd name="connsiteY2786" fmla="*/ 174308 h 2729865"/>
                <a:gd name="connsiteX2787" fmla="*/ 2626995 w 4117657"/>
                <a:gd name="connsiteY2787" fmla="*/ 181928 h 2729865"/>
                <a:gd name="connsiteX2788" fmla="*/ 2626043 w 4117657"/>
                <a:gd name="connsiteY2788" fmla="*/ 227648 h 2729865"/>
                <a:gd name="connsiteX2789" fmla="*/ 2666048 w 4117657"/>
                <a:gd name="connsiteY2789" fmla="*/ 250508 h 2729865"/>
                <a:gd name="connsiteX2790" fmla="*/ 2666048 w 4117657"/>
                <a:gd name="connsiteY2790" fmla="*/ 170498 h 2729865"/>
                <a:gd name="connsiteX2791" fmla="*/ 2694623 w 4117657"/>
                <a:gd name="connsiteY2791" fmla="*/ 187643 h 2729865"/>
                <a:gd name="connsiteX2792" fmla="*/ 2695575 w 4117657"/>
                <a:gd name="connsiteY2792" fmla="*/ 220980 h 2729865"/>
                <a:gd name="connsiteX2793" fmla="*/ 2666048 w 4117657"/>
                <a:gd name="connsiteY2793" fmla="*/ 238125 h 2729865"/>
                <a:gd name="connsiteX2794" fmla="*/ 2636520 w 4117657"/>
                <a:gd name="connsiteY2794" fmla="*/ 220980 h 2729865"/>
                <a:gd name="connsiteX2795" fmla="*/ 2636520 w 4117657"/>
                <a:gd name="connsiteY2795" fmla="*/ 187643 h 2729865"/>
                <a:gd name="connsiteX2796" fmla="*/ 2666048 w 4117657"/>
                <a:gd name="connsiteY2796" fmla="*/ 170498 h 2729865"/>
                <a:gd name="connsiteX2797" fmla="*/ 2060258 w 4117657"/>
                <a:gd name="connsiteY2797" fmla="*/ 82868 h 2729865"/>
                <a:gd name="connsiteX2798" fmla="*/ 2062163 w 4117657"/>
                <a:gd name="connsiteY2798" fmla="*/ 83820 h 2729865"/>
                <a:gd name="connsiteX2799" fmla="*/ 2065973 w 4117657"/>
                <a:gd name="connsiteY2799" fmla="*/ 85725 h 2729865"/>
                <a:gd name="connsiteX2800" fmla="*/ 2070735 w 4117657"/>
                <a:gd name="connsiteY2800" fmla="*/ 88583 h 2729865"/>
                <a:gd name="connsiteX2801" fmla="*/ 2074545 w 4117657"/>
                <a:gd name="connsiteY2801" fmla="*/ 91440 h 2729865"/>
                <a:gd name="connsiteX2802" fmla="*/ 2075498 w 4117657"/>
                <a:gd name="connsiteY2802" fmla="*/ 92393 h 2729865"/>
                <a:gd name="connsiteX2803" fmla="*/ 2158365 w 4117657"/>
                <a:gd name="connsiteY2803" fmla="*/ 176213 h 2729865"/>
                <a:gd name="connsiteX2804" fmla="*/ 2167890 w 4117657"/>
                <a:gd name="connsiteY2804" fmla="*/ 184785 h 2729865"/>
                <a:gd name="connsiteX2805" fmla="*/ 2167890 w 4117657"/>
                <a:gd name="connsiteY2805" fmla="*/ 184785 h 2729865"/>
                <a:gd name="connsiteX2806" fmla="*/ 2167890 w 4117657"/>
                <a:gd name="connsiteY2806" fmla="*/ 184785 h 2729865"/>
                <a:gd name="connsiteX2807" fmla="*/ 2174558 w 4117657"/>
                <a:gd name="connsiteY2807" fmla="*/ 175260 h 2729865"/>
                <a:gd name="connsiteX2808" fmla="*/ 2257425 w 4117657"/>
                <a:gd name="connsiteY2808" fmla="*/ 92393 h 2729865"/>
                <a:gd name="connsiteX2809" fmla="*/ 2263140 w 4117657"/>
                <a:gd name="connsiteY2809" fmla="*/ 87630 h 2729865"/>
                <a:gd name="connsiteX2810" fmla="*/ 2264093 w 4117657"/>
                <a:gd name="connsiteY2810" fmla="*/ 86678 h 2729865"/>
                <a:gd name="connsiteX2811" fmla="*/ 2267903 w 4117657"/>
                <a:gd name="connsiteY2811" fmla="*/ 84773 h 2729865"/>
                <a:gd name="connsiteX2812" fmla="*/ 2271713 w 4117657"/>
                <a:gd name="connsiteY2812" fmla="*/ 82868 h 2729865"/>
                <a:gd name="connsiteX2813" fmla="*/ 2306955 w 4117657"/>
                <a:gd name="connsiteY2813" fmla="*/ 73343 h 2729865"/>
                <a:gd name="connsiteX2814" fmla="*/ 2315528 w 4117657"/>
                <a:gd name="connsiteY2814" fmla="*/ 71438 h 2729865"/>
                <a:gd name="connsiteX2815" fmla="*/ 2386965 w 4117657"/>
                <a:gd name="connsiteY2815" fmla="*/ 52388 h 2729865"/>
                <a:gd name="connsiteX2816" fmla="*/ 2397443 w 4117657"/>
                <a:gd name="connsiteY2816" fmla="*/ 49530 h 2729865"/>
                <a:gd name="connsiteX2817" fmla="*/ 2385060 w 4117657"/>
                <a:gd name="connsiteY2817" fmla="*/ 1905 h 2729865"/>
                <a:gd name="connsiteX2818" fmla="*/ 2375535 w 4117657"/>
                <a:gd name="connsiteY2818" fmla="*/ 1905 h 2729865"/>
                <a:gd name="connsiteX2819" fmla="*/ 2386965 w 4117657"/>
                <a:gd name="connsiteY2819" fmla="*/ 43815 h 2729865"/>
                <a:gd name="connsiteX2820" fmla="*/ 2375535 w 4117657"/>
                <a:gd name="connsiteY2820" fmla="*/ 47625 h 2729865"/>
                <a:gd name="connsiteX2821" fmla="*/ 2268855 w 4117657"/>
                <a:gd name="connsiteY2821" fmla="*/ 76200 h 2729865"/>
                <a:gd name="connsiteX2822" fmla="*/ 2265045 w 4117657"/>
                <a:gd name="connsiteY2822" fmla="*/ 77153 h 2729865"/>
                <a:gd name="connsiteX2823" fmla="*/ 2265045 w 4117657"/>
                <a:gd name="connsiteY2823" fmla="*/ 77153 h 2729865"/>
                <a:gd name="connsiteX2824" fmla="*/ 2254568 w 4117657"/>
                <a:gd name="connsiteY2824" fmla="*/ 84773 h 2729865"/>
                <a:gd name="connsiteX2825" fmla="*/ 2175510 w 4117657"/>
                <a:gd name="connsiteY2825" fmla="*/ 163830 h 2729865"/>
                <a:gd name="connsiteX2826" fmla="*/ 2173605 w 4117657"/>
                <a:gd name="connsiteY2826" fmla="*/ 165735 h 2729865"/>
                <a:gd name="connsiteX2827" fmla="*/ 2171700 w 4117657"/>
                <a:gd name="connsiteY2827" fmla="*/ 167640 h 2729865"/>
                <a:gd name="connsiteX2828" fmla="*/ 2171700 w 4117657"/>
                <a:gd name="connsiteY2828" fmla="*/ 167640 h 2729865"/>
                <a:gd name="connsiteX2829" fmla="*/ 2167890 w 4117657"/>
                <a:gd name="connsiteY2829" fmla="*/ 171450 h 2729865"/>
                <a:gd name="connsiteX2830" fmla="*/ 2159318 w 4117657"/>
                <a:gd name="connsiteY2830" fmla="*/ 163830 h 2729865"/>
                <a:gd name="connsiteX2831" fmla="*/ 2080260 w 4117657"/>
                <a:gd name="connsiteY2831" fmla="*/ 84773 h 2729865"/>
                <a:gd name="connsiteX2832" fmla="*/ 2066925 w 4117657"/>
                <a:gd name="connsiteY2832" fmla="*/ 77153 h 2729865"/>
                <a:gd name="connsiteX2833" fmla="*/ 1959293 w 4117657"/>
                <a:gd name="connsiteY2833" fmla="*/ 48578 h 2729865"/>
                <a:gd name="connsiteX2834" fmla="*/ 1946910 w 4117657"/>
                <a:gd name="connsiteY2834" fmla="*/ 44768 h 2729865"/>
                <a:gd name="connsiteX2835" fmla="*/ 1958340 w 4117657"/>
                <a:gd name="connsiteY2835" fmla="*/ 2858 h 2729865"/>
                <a:gd name="connsiteX2836" fmla="*/ 1948815 w 4117657"/>
                <a:gd name="connsiteY2836" fmla="*/ 2858 h 2729865"/>
                <a:gd name="connsiteX2837" fmla="*/ 1936433 w 4117657"/>
                <a:gd name="connsiteY2837" fmla="*/ 50483 h 2729865"/>
                <a:gd name="connsiteX2838" fmla="*/ 1946910 w 4117657"/>
                <a:gd name="connsiteY2838" fmla="*/ 53340 h 2729865"/>
                <a:gd name="connsiteX2839" fmla="*/ 2060258 w 4117657"/>
                <a:gd name="connsiteY2839" fmla="*/ 82868 h 2729865"/>
                <a:gd name="connsiteX2840" fmla="*/ 2589848 w 4117657"/>
                <a:gd name="connsiteY2840" fmla="*/ 86678 h 2729865"/>
                <a:gd name="connsiteX2841" fmla="*/ 2514600 w 4117657"/>
                <a:gd name="connsiteY2841" fmla="*/ 106680 h 2729865"/>
                <a:gd name="connsiteX2842" fmla="*/ 2504123 w 4117657"/>
                <a:gd name="connsiteY2842" fmla="*/ 109538 h 2729865"/>
                <a:gd name="connsiteX2843" fmla="*/ 2506028 w 4117657"/>
                <a:gd name="connsiteY2843" fmla="*/ 118110 h 2729865"/>
                <a:gd name="connsiteX2844" fmla="*/ 2526983 w 4117657"/>
                <a:gd name="connsiteY2844" fmla="*/ 196215 h 2729865"/>
                <a:gd name="connsiteX2845" fmla="*/ 2526983 w 4117657"/>
                <a:gd name="connsiteY2845" fmla="*/ 210503 h 2729865"/>
                <a:gd name="connsiteX2846" fmla="*/ 2506028 w 4117657"/>
                <a:gd name="connsiteY2846" fmla="*/ 289560 h 2729865"/>
                <a:gd name="connsiteX2847" fmla="*/ 2505075 w 4117657"/>
                <a:gd name="connsiteY2847" fmla="*/ 297180 h 2729865"/>
                <a:gd name="connsiteX2848" fmla="*/ 2512695 w 4117657"/>
                <a:gd name="connsiteY2848" fmla="*/ 300038 h 2729865"/>
                <a:gd name="connsiteX2849" fmla="*/ 2590800 w 4117657"/>
                <a:gd name="connsiteY2849" fmla="*/ 320993 h 2729865"/>
                <a:gd name="connsiteX2850" fmla="*/ 2603183 w 4117657"/>
                <a:gd name="connsiteY2850" fmla="*/ 328613 h 2729865"/>
                <a:gd name="connsiteX2851" fmla="*/ 2643188 w 4117657"/>
                <a:gd name="connsiteY2851" fmla="*/ 368618 h 2729865"/>
                <a:gd name="connsiteX2852" fmla="*/ 2666048 w 4117657"/>
                <a:gd name="connsiteY2852" fmla="*/ 392430 h 2729865"/>
                <a:gd name="connsiteX2853" fmla="*/ 2674620 w 4117657"/>
                <a:gd name="connsiteY2853" fmla="*/ 383858 h 2729865"/>
                <a:gd name="connsiteX2854" fmla="*/ 2729865 w 4117657"/>
                <a:gd name="connsiteY2854" fmla="*/ 328613 h 2729865"/>
                <a:gd name="connsiteX2855" fmla="*/ 2744153 w 4117657"/>
                <a:gd name="connsiteY2855" fmla="*/ 320040 h 2729865"/>
                <a:gd name="connsiteX2856" fmla="*/ 2822258 w 4117657"/>
                <a:gd name="connsiteY2856" fmla="*/ 299085 h 2729865"/>
                <a:gd name="connsiteX2857" fmla="*/ 2829878 w 4117657"/>
                <a:gd name="connsiteY2857" fmla="*/ 296228 h 2729865"/>
                <a:gd name="connsiteX2858" fmla="*/ 2827973 w 4117657"/>
                <a:gd name="connsiteY2858" fmla="*/ 288608 h 2729865"/>
                <a:gd name="connsiteX2859" fmla="*/ 2807018 w 4117657"/>
                <a:gd name="connsiteY2859" fmla="*/ 210503 h 2729865"/>
                <a:gd name="connsiteX2860" fmla="*/ 2807018 w 4117657"/>
                <a:gd name="connsiteY2860" fmla="*/ 196215 h 2729865"/>
                <a:gd name="connsiteX2861" fmla="*/ 2827973 w 4117657"/>
                <a:gd name="connsiteY2861" fmla="*/ 117158 h 2729865"/>
                <a:gd name="connsiteX2862" fmla="*/ 2828925 w 4117657"/>
                <a:gd name="connsiteY2862" fmla="*/ 109538 h 2729865"/>
                <a:gd name="connsiteX2863" fmla="*/ 2819400 w 4117657"/>
                <a:gd name="connsiteY2863" fmla="*/ 106680 h 2729865"/>
                <a:gd name="connsiteX2864" fmla="*/ 2745105 w 4117657"/>
                <a:gd name="connsiteY2864" fmla="*/ 86678 h 2729865"/>
                <a:gd name="connsiteX2865" fmla="*/ 2729865 w 4117657"/>
                <a:gd name="connsiteY2865" fmla="*/ 77153 h 2729865"/>
                <a:gd name="connsiteX2866" fmla="*/ 2674620 w 4117657"/>
                <a:gd name="connsiteY2866" fmla="*/ 21908 h 2729865"/>
                <a:gd name="connsiteX2867" fmla="*/ 2667000 w 4117657"/>
                <a:gd name="connsiteY2867" fmla="*/ 15240 h 2729865"/>
                <a:gd name="connsiteX2868" fmla="*/ 2659380 w 4117657"/>
                <a:gd name="connsiteY2868" fmla="*/ 22860 h 2729865"/>
                <a:gd name="connsiteX2869" fmla="*/ 2604135 w 4117657"/>
                <a:gd name="connsiteY2869" fmla="*/ 78105 h 2729865"/>
                <a:gd name="connsiteX2870" fmla="*/ 2589848 w 4117657"/>
                <a:gd name="connsiteY2870" fmla="*/ 86678 h 2729865"/>
                <a:gd name="connsiteX2871" fmla="*/ 2658428 w 4117657"/>
                <a:gd name="connsiteY2871" fmla="*/ 37148 h 2729865"/>
                <a:gd name="connsiteX2872" fmla="*/ 2667000 w 4117657"/>
                <a:gd name="connsiteY2872" fmla="*/ 29528 h 2729865"/>
                <a:gd name="connsiteX2873" fmla="*/ 2675573 w 4117657"/>
                <a:gd name="connsiteY2873" fmla="*/ 37148 h 2729865"/>
                <a:gd name="connsiteX2874" fmla="*/ 2726055 w 4117657"/>
                <a:gd name="connsiteY2874" fmla="*/ 87630 h 2729865"/>
                <a:gd name="connsiteX2875" fmla="*/ 2740343 w 4117657"/>
                <a:gd name="connsiteY2875" fmla="*/ 95250 h 2729865"/>
                <a:gd name="connsiteX2876" fmla="*/ 2812733 w 4117657"/>
                <a:gd name="connsiteY2876" fmla="*/ 114300 h 2729865"/>
                <a:gd name="connsiteX2877" fmla="*/ 2819400 w 4117657"/>
                <a:gd name="connsiteY2877" fmla="*/ 116205 h 2729865"/>
                <a:gd name="connsiteX2878" fmla="*/ 2817495 w 4117657"/>
                <a:gd name="connsiteY2878" fmla="*/ 125730 h 2729865"/>
                <a:gd name="connsiteX2879" fmla="*/ 2798445 w 4117657"/>
                <a:gd name="connsiteY2879" fmla="*/ 196215 h 2729865"/>
                <a:gd name="connsiteX2880" fmla="*/ 2798445 w 4117657"/>
                <a:gd name="connsiteY2880" fmla="*/ 211455 h 2729865"/>
                <a:gd name="connsiteX2881" fmla="*/ 2817495 w 4117657"/>
                <a:gd name="connsiteY2881" fmla="*/ 280988 h 2729865"/>
                <a:gd name="connsiteX2882" fmla="*/ 2819400 w 4117657"/>
                <a:gd name="connsiteY2882" fmla="*/ 290513 h 2729865"/>
                <a:gd name="connsiteX2883" fmla="*/ 2809875 w 4117657"/>
                <a:gd name="connsiteY2883" fmla="*/ 293370 h 2729865"/>
                <a:gd name="connsiteX2884" fmla="*/ 2741295 w 4117657"/>
                <a:gd name="connsiteY2884" fmla="*/ 311468 h 2729865"/>
                <a:gd name="connsiteX2885" fmla="*/ 2726055 w 4117657"/>
                <a:gd name="connsiteY2885" fmla="*/ 320040 h 2729865"/>
                <a:gd name="connsiteX2886" fmla="*/ 2675573 w 4117657"/>
                <a:gd name="connsiteY2886" fmla="*/ 370523 h 2729865"/>
                <a:gd name="connsiteX2887" fmla="*/ 2667953 w 4117657"/>
                <a:gd name="connsiteY2887" fmla="*/ 378143 h 2729865"/>
                <a:gd name="connsiteX2888" fmla="*/ 2624138 w 4117657"/>
                <a:gd name="connsiteY2888" fmla="*/ 333375 h 2729865"/>
                <a:gd name="connsiteX2889" fmla="*/ 2577465 w 4117657"/>
                <a:gd name="connsiteY2889" fmla="*/ 306705 h 2729865"/>
                <a:gd name="connsiteX2890" fmla="*/ 2526030 w 4117657"/>
                <a:gd name="connsiteY2890" fmla="*/ 293370 h 2729865"/>
                <a:gd name="connsiteX2891" fmla="*/ 2516505 w 4117657"/>
                <a:gd name="connsiteY2891" fmla="*/ 290513 h 2729865"/>
                <a:gd name="connsiteX2892" fmla="*/ 2518410 w 4117657"/>
                <a:gd name="connsiteY2892" fmla="*/ 280988 h 2729865"/>
                <a:gd name="connsiteX2893" fmla="*/ 2537460 w 4117657"/>
                <a:gd name="connsiteY2893" fmla="*/ 211455 h 2729865"/>
                <a:gd name="connsiteX2894" fmla="*/ 2537460 w 4117657"/>
                <a:gd name="connsiteY2894" fmla="*/ 194310 h 2729865"/>
                <a:gd name="connsiteX2895" fmla="*/ 2519363 w 4117657"/>
                <a:gd name="connsiteY2895" fmla="*/ 125730 h 2729865"/>
                <a:gd name="connsiteX2896" fmla="*/ 2517458 w 4117657"/>
                <a:gd name="connsiteY2896" fmla="*/ 116205 h 2729865"/>
                <a:gd name="connsiteX2897" fmla="*/ 2528888 w 4117657"/>
                <a:gd name="connsiteY2897" fmla="*/ 112395 h 2729865"/>
                <a:gd name="connsiteX2898" fmla="*/ 2595563 w 4117657"/>
                <a:gd name="connsiteY2898" fmla="*/ 94298 h 2729865"/>
                <a:gd name="connsiteX2899" fmla="*/ 2610803 w 4117657"/>
                <a:gd name="connsiteY2899" fmla="*/ 85725 h 2729865"/>
                <a:gd name="connsiteX2900" fmla="*/ 2658428 w 4117657"/>
                <a:gd name="connsiteY2900" fmla="*/ 37148 h 2729865"/>
                <a:gd name="connsiteX2901" fmla="*/ 2565083 w 4117657"/>
                <a:gd name="connsiteY2901" fmla="*/ 145733 h 2729865"/>
                <a:gd name="connsiteX2902" fmla="*/ 2577465 w 4117657"/>
                <a:gd name="connsiteY2902" fmla="*/ 191453 h 2729865"/>
                <a:gd name="connsiteX2903" fmla="*/ 2577465 w 4117657"/>
                <a:gd name="connsiteY2903" fmla="*/ 216218 h 2729865"/>
                <a:gd name="connsiteX2904" fmla="*/ 2565083 w 4117657"/>
                <a:gd name="connsiteY2904" fmla="*/ 261938 h 2729865"/>
                <a:gd name="connsiteX2905" fmla="*/ 2573655 w 4117657"/>
                <a:gd name="connsiteY2905" fmla="*/ 264795 h 2729865"/>
                <a:gd name="connsiteX2906" fmla="*/ 2614613 w 4117657"/>
                <a:gd name="connsiteY2906" fmla="*/ 275273 h 2729865"/>
                <a:gd name="connsiteX2907" fmla="*/ 2629853 w 4117657"/>
                <a:gd name="connsiteY2907" fmla="*/ 284798 h 2729865"/>
                <a:gd name="connsiteX2908" fmla="*/ 2667000 w 4117657"/>
                <a:gd name="connsiteY2908" fmla="*/ 321945 h 2729865"/>
                <a:gd name="connsiteX2909" fmla="*/ 2687955 w 4117657"/>
                <a:gd name="connsiteY2909" fmla="*/ 299085 h 2729865"/>
                <a:gd name="connsiteX2910" fmla="*/ 2737485 w 4117657"/>
                <a:gd name="connsiteY2910" fmla="*/ 270510 h 2729865"/>
                <a:gd name="connsiteX2911" fmla="*/ 2767013 w 4117657"/>
                <a:gd name="connsiteY2911" fmla="*/ 262890 h 2729865"/>
                <a:gd name="connsiteX2912" fmla="*/ 2765108 w 4117657"/>
                <a:gd name="connsiteY2912" fmla="*/ 252413 h 2729865"/>
                <a:gd name="connsiteX2913" fmla="*/ 2754630 w 4117657"/>
                <a:gd name="connsiteY2913" fmla="*/ 215265 h 2729865"/>
                <a:gd name="connsiteX2914" fmla="*/ 2754630 w 4117657"/>
                <a:gd name="connsiteY2914" fmla="*/ 191453 h 2729865"/>
                <a:gd name="connsiteX2915" fmla="*/ 2765108 w 4117657"/>
                <a:gd name="connsiteY2915" fmla="*/ 153353 h 2729865"/>
                <a:gd name="connsiteX2916" fmla="*/ 2767013 w 4117657"/>
                <a:gd name="connsiteY2916" fmla="*/ 144780 h 2729865"/>
                <a:gd name="connsiteX2917" fmla="*/ 2728913 w 4117657"/>
                <a:gd name="connsiteY2917" fmla="*/ 134303 h 2729865"/>
                <a:gd name="connsiteX2918" fmla="*/ 2694623 w 4117657"/>
                <a:gd name="connsiteY2918" fmla="*/ 114300 h 2729865"/>
                <a:gd name="connsiteX2919" fmla="*/ 2667000 w 4117657"/>
                <a:gd name="connsiteY2919" fmla="*/ 86678 h 2729865"/>
                <a:gd name="connsiteX2920" fmla="*/ 2659380 w 4117657"/>
                <a:gd name="connsiteY2920" fmla="*/ 93345 h 2729865"/>
                <a:gd name="connsiteX2921" fmla="*/ 2629853 w 4117657"/>
                <a:gd name="connsiteY2921" fmla="*/ 122873 h 2729865"/>
                <a:gd name="connsiteX2922" fmla="*/ 2615565 w 4117657"/>
                <a:gd name="connsiteY2922" fmla="*/ 130493 h 2729865"/>
                <a:gd name="connsiteX2923" fmla="*/ 2575560 w 4117657"/>
                <a:gd name="connsiteY2923" fmla="*/ 140970 h 2729865"/>
                <a:gd name="connsiteX2924" fmla="*/ 2565083 w 4117657"/>
                <a:gd name="connsiteY2924" fmla="*/ 145733 h 2729865"/>
                <a:gd name="connsiteX2925" fmla="*/ 2618423 w 4117657"/>
                <a:gd name="connsiteY2925" fmla="*/ 140018 h 2729865"/>
                <a:gd name="connsiteX2926" fmla="*/ 2634615 w 4117657"/>
                <a:gd name="connsiteY2926" fmla="*/ 130493 h 2729865"/>
                <a:gd name="connsiteX2927" fmla="*/ 2665095 w 4117657"/>
                <a:gd name="connsiteY2927" fmla="*/ 99060 h 2729865"/>
                <a:gd name="connsiteX2928" fmla="*/ 2671763 w 4117657"/>
                <a:gd name="connsiteY2928" fmla="*/ 104775 h 2729865"/>
                <a:gd name="connsiteX2929" fmla="*/ 2698433 w 4117657"/>
                <a:gd name="connsiteY2929" fmla="*/ 131445 h 2729865"/>
                <a:gd name="connsiteX2930" fmla="*/ 2711768 w 4117657"/>
                <a:gd name="connsiteY2930" fmla="*/ 139065 h 2729865"/>
                <a:gd name="connsiteX2931" fmla="*/ 2755583 w 4117657"/>
                <a:gd name="connsiteY2931" fmla="*/ 150495 h 2729865"/>
                <a:gd name="connsiteX2932" fmla="*/ 2753678 w 4117657"/>
                <a:gd name="connsiteY2932" fmla="*/ 159068 h 2729865"/>
                <a:gd name="connsiteX2933" fmla="*/ 2744153 w 4117657"/>
                <a:gd name="connsiteY2933" fmla="*/ 195263 h 2729865"/>
                <a:gd name="connsiteX2934" fmla="*/ 2744153 w 4117657"/>
                <a:gd name="connsiteY2934" fmla="*/ 210503 h 2729865"/>
                <a:gd name="connsiteX2935" fmla="*/ 2755583 w 4117657"/>
                <a:gd name="connsiteY2935" fmla="*/ 254318 h 2729865"/>
                <a:gd name="connsiteX2936" fmla="*/ 2748915 w 4117657"/>
                <a:gd name="connsiteY2936" fmla="*/ 257175 h 2729865"/>
                <a:gd name="connsiteX2937" fmla="*/ 2712720 w 4117657"/>
                <a:gd name="connsiteY2937" fmla="*/ 266700 h 2729865"/>
                <a:gd name="connsiteX2938" fmla="*/ 2696528 w 4117657"/>
                <a:gd name="connsiteY2938" fmla="*/ 276225 h 2729865"/>
                <a:gd name="connsiteX2939" fmla="*/ 2666048 w 4117657"/>
                <a:gd name="connsiteY2939" fmla="*/ 307658 h 2729865"/>
                <a:gd name="connsiteX2940" fmla="*/ 2658428 w 4117657"/>
                <a:gd name="connsiteY2940" fmla="*/ 300990 h 2729865"/>
                <a:gd name="connsiteX2941" fmla="*/ 2631758 w 4117657"/>
                <a:gd name="connsiteY2941" fmla="*/ 274320 h 2729865"/>
                <a:gd name="connsiteX2942" fmla="*/ 2620328 w 4117657"/>
                <a:gd name="connsiteY2942" fmla="*/ 267653 h 2729865"/>
                <a:gd name="connsiteX2943" fmla="*/ 2575560 w 4117657"/>
                <a:gd name="connsiteY2943" fmla="*/ 255270 h 2729865"/>
                <a:gd name="connsiteX2944" fmla="*/ 2576513 w 4117657"/>
                <a:gd name="connsiteY2944" fmla="*/ 248603 h 2729865"/>
                <a:gd name="connsiteX2945" fmla="*/ 2586038 w 4117657"/>
                <a:gd name="connsiteY2945" fmla="*/ 212408 h 2729865"/>
                <a:gd name="connsiteX2946" fmla="*/ 2586038 w 4117657"/>
                <a:gd name="connsiteY2946" fmla="*/ 193358 h 2729865"/>
                <a:gd name="connsiteX2947" fmla="*/ 2574608 w 4117657"/>
                <a:gd name="connsiteY2947" fmla="*/ 150495 h 2729865"/>
                <a:gd name="connsiteX2948" fmla="*/ 2618423 w 4117657"/>
                <a:gd name="connsiteY2948" fmla="*/ 140018 h 2729865"/>
                <a:gd name="connsiteX2949" fmla="*/ 2435543 w 4117657"/>
                <a:gd name="connsiteY2949" fmla="*/ 71438 h 2729865"/>
                <a:gd name="connsiteX2950" fmla="*/ 2438400 w 4117657"/>
                <a:gd name="connsiteY2950" fmla="*/ 81915 h 2729865"/>
                <a:gd name="connsiteX2951" fmla="*/ 2468880 w 4117657"/>
                <a:gd name="connsiteY2951" fmla="*/ 197168 h 2729865"/>
                <a:gd name="connsiteX2952" fmla="*/ 2468880 w 4117657"/>
                <a:gd name="connsiteY2952" fmla="*/ 211455 h 2729865"/>
                <a:gd name="connsiteX2953" fmla="*/ 2438400 w 4117657"/>
                <a:gd name="connsiteY2953" fmla="*/ 326708 h 2729865"/>
                <a:gd name="connsiteX2954" fmla="*/ 2435543 w 4117657"/>
                <a:gd name="connsiteY2954" fmla="*/ 337185 h 2729865"/>
                <a:gd name="connsiteX2955" fmla="*/ 2445068 w 4117657"/>
                <a:gd name="connsiteY2955" fmla="*/ 340043 h 2729865"/>
                <a:gd name="connsiteX2956" fmla="*/ 2559368 w 4117657"/>
                <a:gd name="connsiteY2956" fmla="*/ 370523 h 2729865"/>
                <a:gd name="connsiteX2957" fmla="*/ 2574608 w 4117657"/>
                <a:gd name="connsiteY2957" fmla="*/ 379095 h 2729865"/>
                <a:gd name="connsiteX2958" fmla="*/ 2657475 w 4117657"/>
                <a:gd name="connsiteY2958" fmla="*/ 461963 h 2729865"/>
                <a:gd name="connsiteX2959" fmla="*/ 2666048 w 4117657"/>
                <a:gd name="connsiteY2959" fmla="*/ 469583 h 2729865"/>
                <a:gd name="connsiteX2960" fmla="*/ 2674620 w 4117657"/>
                <a:gd name="connsiteY2960" fmla="*/ 461963 h 2729865"/>
                <a:gd name="connsiteX2961" fmla="*/ 2757488 w 4117657"/>
                <a:gd name="connsiteY2961" fmla="*/ 379095 h 2729865"/>
                <a:gd name="connsiteX2962" fmla="*/ 2772728 w 4117657"/>
                <a:gd name="connsiteY2962" fmla="*/ 370523 h 2729865"/>
                <a:gd name="connsiteX2963" fmla="*/ 2887980 w 4117657"/>
                <a:gd name="connsiteY2963" fmla="*/ 340043 h 2729865"/>
                <a:gd name="connsiteX2964" fmla="*/ 2897505 w 4117657"/>
                <a:gd name="connsiteY2964" fmla="*/ 337185 h 2729865"/>
                <a:gd name="connsiteX2965" fmla="*/ 2894648 w 4117657"/>
                <a:gd name="connsiteY2965" fmla="*/ 326708 h 2729865"/>
                <a:gd name="connsiteX2966" fmla="*/ 2864168 w 4117657"/>
                <a:gd name="connsiteY2966" fmla="*/ 212408 h 2729865"/>
                <a:gd name="connsiteX2967" fmla="*/ 2864168 w 4117657"/>
                <a:gd name="connsiteY2967" fmla="*/ 196215 h 2729865"/>
                <a:gd name="connsiteX2968" fmla="*/ 2894648 w 4117657"/>
                <a:gd name="connsiteY2968" fmla="*/ 81915 h 2729865"/>
                <a:gd name="connsiteX2969" fmla="*/ 2897505 w 4117657"/>
                <a:gd name="connsiteY2969" fmla="*/ 71438 h 2729865"/>
                <a:gd name="connsiteX2970" fmla="*/ 2886075 w 4117657"/>
                <a:gd name="connsiteY2970" fmla="*/ 68580 h 2729865"/>
                <a:gd name="connsiteX2971" fmla="*/ 2770823 w 4117657"/>
                <a:gd name="connsiteY2971" fmla="*/ 37148 h 2729865"/>
                <a:gd name="connsiteX2972" fmla="*/ 2759393 w 4117657"/>
                <a:gd name="connsiteY2972" fmla="*/ 30480 h 2729865"/>
                <a:gd name="connsiteX2973" fmla="*/ 2729865 w 4117657"/>
                <a:gd name="connsiteY2973" fmla="*/ 953 h 2729865"/>
                <a:gd name="connsiteX2974" fmla="*/ 2717483 w 4117657"/>
                <a:gd name="connsiteY2974" fmla="*/ 953 h 2729865"/>
                <a:gd name="connsiteX2975" fmla="*/ 2752725 w 4117657"/>
                <a:gd name="connsiteY2975" fmla="*/ 37148 h 2729865"/>
                <a:gd name="connsiteX2976" fmla="*/ 2768918 w 4117657"/>
                <a:gd name="connsiteY2976" fmla="*/ 45720 h 2729865"/>
                <a:gd name="connsiteX2977" fmla="*/ 2876550 w 4117657"/>
                <a:gd name="connsiteY2977" fmla="*/ 74295 h 2729865"/>
                <a:gd name="connsiteX2978" fmla="*/ 2886075 w 4117657"/>
                <a:gd name="connsiteY2978" fmla="*/ 77153 h 2729865"/>
                <a:gd name="connsiteX2979" fmla="*/ 2883218 w 4117657"/>
                <a:gd name="connsiteY2979" fmla="*/ 89535 h 2729865"/>
                <a:gd name="connsiteX2980" fmla="*/ 2854643 w 4117657"/>
                <a:gd name="connsiteY2980" fmla="*/ 197168 h 2729865"/>
                <a:gd name="connsiteX2981" fmla="*/ 2854643 w 4117657"/>
                <a:gd name="connsiteY2981" fmla="*/ 211455 h 2729865"/>
                <a:gd name="connsiteX2982" fmla="*/ 2883218 w 4117657"/>
                <a:gd name="connsiteY2982" fmla="*/ 319088 h 2729865"/>
                <a:gd name="connsiteX2983" fmla="*/ 2886075 w 4117657"/>
                <a:gd name="connsiteY2983" fmla="*/ 330518 h 2729865"/>
                <a:gd name="connsiteX2984" fmla="*/ 2874645 w 4117657"/>
                <a:gd name="connsiteY2984" fmla="*/ 333375 h 2729865"/>
                <a:gd name="connsiteX2985" fmla="*/ 2767013 w 4117657"/>
                <a:gd name="connsiteY2985" fmla="*/ 361950 h 2729865"/>
                <a:gd name="connsiteX2986" fmla="*/ 2752725 w 4117657"/>
                <a:gd name="connsiteY2986" fmla="*/ 370523 h 2729865"/>
                <a:gd name="connsiteX2987" fmla="*/ 2673668 w 4117657"/>
                <a:gd name="connsiteY2987" fmla="*/ 449580 h 2729865"/>
                <a:gd name="connsiteX2988" fmla="*/ 2665095 w 4117657"/>
                <a:gd name="connsiteY2988" fmla="*/ 457200 h 2729865"/>
                <a:gd name="connsiteX2989" fmla="*/ 2656523 w 4117657"/>
                <a:gd name="connsiteY2989" fmla="*/ 449580 h 2729865"/>
                <a:gd name="connsiteX2990" fmla="*/ 2577465 w 4117657"/>
                <a:gd name="connsiteY2990" fmla="*/ 370523 h 2729865"/>
                <a:gd name="connsiteX2991" fmla="*/ 2563178 w 4117657"/>
                <a:gd name="connsiteY2991" fmla="*/ 361950 h 2729865"/>
                <a:gd name="connsiteX2992" fmla="*/ 2468880 w 4117657"/>
                <a:gd name="connsiteY2992" fmla="*/ 336233 h 2729865"/>
                <a:gd name="connsiteX2993" fmla="*/ 2445068 w 4117657"/>
                <a:gd name="connsiteY2993" fmla="*/ 329565 h 2729865"/>
                <a:gd name="connsiteX2994" fmla="*/ 2447925 w 4117657"/>
                <a:gd name="connsiteY2994" fmla="*/ 318135 h 2729865"/>
                <a:gd name="connsiteX2995" fmla="*/ 2476500 w 4117657"/>
                <a:gd name="connsiteY2995" fmla="*/ 210503 h 2729865"/>
                <a:gd name="connsiteX2996" fmla="*/ 2476500 w 4117657"/>
                <a:gd name="connsiteY2996" fmla="*/ 196215 h 2729865"/>
                <a:gd name="connsiteX2997" fmla="*/ 2447925 w 4117657"/>
                <a:gd name="connsiteY2997" fmla="*/ 88583 h 2729865"/>
                <a:gd name="connsiteX2998" fmla="*/ 2445068 w 4117657"/>
                <a:gd name="connsiteY2998" fmla="*/ 76200 h 2729865"/>
                <a:gd name="connsiteX2999" fmla="*/ 2454593 w 4117657"/>
                <a:gd name="connsiteY2999" fmla="*/ 73343 h 2729865"/>
                <a:gd name="connsiteX3000" fmla="*/ 2562225 w 4117657"/>
                <a:gd name="connsiteY3000" fmla="*/ 44768 h 2729865"/>
                <a:gd name="connsiteX3001" fmla="*/ 2578418 w 4117657"/>
                <a:gd name="connsiteY3001" fmla="*/ 36195 h 2729865"/>
                <a:gd name="connsiteX3002" fmla="*/ 2613660 w 4117657"/>
                <a:gd name="connsiteY3002" fmla="*/ 0 h 2729865"/>
                <a:gd name="connsiteX3003" fmla="*/ 2601278 w 4117657"/>
                <a:gd name="connsiteY3003" fmla="*/ 0 h 2729865"/>
                <a:gd name="connsiteX3004" fmla="*/ 2572703 w 4117657"/>
                <a:gd name="connsiteY3004" fmla="*/ 28575 h 2729865"/>
                <a:gd name="connsiteX3005" fmla="*/ 2559368 w 4117657"/>
                <a:gd name="connsiteY3005" fmla="*/ 36195 h 2729865"/>
                <a:gd name="connsiteX3006" fmla="*/ 2445068 w 4117657"/>
                <a:gd name="connsiteY3006" fmla="*/ 66675 h 2729865"/>
                <a:gd name="connsiteX3007" fmla="*/ 2435543 w 4117657"/>
                <a:gd name="connsiteY3007" fmla="*/ 71438 h 2729865"/>
                <a:gd name="connsiteX3008" fmla="*/ 2146935 w 4117657"/>
                <a:gd name="connsiteY3008" fmla="*/ 13335 h 2729865"/>
                <a:gd name="connsiteX3009" fmla="*/ 2166938 w 4117657"/>
                <a:gd name="connsiteY3009" fmla="*/ 32385 h 2729865"/>
                <a:gd name="connsiteX3010" fmla="*/ 2166938 w 4117657"/>
                <a:gd name="connsiteY3010" fmla="*/ 32385 h 2729865"/>
                <a:gd name="connsiteX3011" fmla="*/ 2166938 w 4117657"/>
                <a:gd name="connsiteY3011" fmla="*/ 32385 h 2729865"/>
                <a:gd name="connsiteX3012" fmla="*/ 2173605 w 4117657"/>
                <a:gd name="connsiteY3012" fmla="*/ 25718 h 2729865"/>
                <a:gd name="connsiteX3013" fmla="*/ 2199323 w 4117657"/>
                <a:gd name="connsiteY3013" fmla="*/ 0 h 2729865"/>
                <a:gd name="connsiteX3014" fmla="*/ 2186940 w 4117657"/>
                <a:gd name="connsiteY3014" fmla="*/ 0 h 2729865"/>
                <a:gd name="connsiteX3015" fmla="*/ 2167890 w 4117657"/>
                <a:gd name="connsiteY3015" fmla="*/ 19050 h 2729865"/>
                <a:gd name="connsiteX3016" fmla="*/ 2148840 w 4117657"/>
                <a:gd name="connsiteY3016" fmla="*/ 0 h 2729865"/>
                <a:gd name="connsiteX3017" fmla="*/ 2135505 w 4117657"/>
                <a:gd name="connsiteY3017" fmla="*/ 0 h 2729865"/>
                <a:gd name="connsiteX3018" fmla="*/ 2140268 w 4117657"/>
                <a:gd name="connsiteY3018" fmla="*/ 5715 h 2729865"/>
                <a:gd name="connsiteX3019" fmla="*/ 2146935 w 4117657"/>
                <a:gd name="connsiteY3019" fmla="*/ 13335 h 2729865"/>
                <a:gd name="connsiteX3020" fmla="*/ 1565910 w 4117657"/>
                <a:gd name="connsiteY3020" fmla="*/ 146685 h 2729865"/>
                <a:gd name="connsiteX3021" fmla="*/ 1572578 w 4117657"/>
                <a:gd name="connsiteY3021" fmla="*/ 171450 h 2729865"/>
                <a:gd name="connsiteX3022" fmla="*/ 1580198 w 4117657"/>
                <a:gd name="connsiteY3022" fmla="*/ 203835 h 2729865"/>
                <a:gd name="connsiteX3023" fmla="*/ 1572578 w 4117657"/>
                <a:gd name="connsiteY3023" fmla="*/ 237173 h 2729865"/>
                <a:gd name="connsiteX3024" fmla="*/ 1565910 w 4117657"/>
                <a:gd name="connsiteY3024" fmla="*/ 262890 h 2729865"/>
                <a:gd name="connsiteX3025" fmla="*/ 1575435 w 4117657"/>
                <a:gd name="connsiteY3025" fmla="*/ 265748 h 2729865"/>
                <a:gd name="connsiteX3026" fmla="*/ 1618298 w 4117657"/>
                <a:gd name="connsiteY3026" fmla="*/ 277178 h 2729865"/>
                <a:gd name="connsiteX3027" fmla="*/ 1626870 w 4117657"/>
                <a:gd name="connsiteY3027" fmla="*/ 281940 h 2729865"/>
                <a:gd name="connsiteX3028" fmla="*/ 1626870 w 4117657"/>
                <a:gd name="connsiteY3028" fmla="*/ 283845 h 2729865"/>
                <a:gd name="connsiteX3029" fmla="*/ 1634490 w 4117657"/>
                <a:gd name="connsiteY3029" fmla="*/ 288608 h 2729865"/>
                <a:gd name="connsiteX3030" fmla="*/ 1662113 w 4117657"/>
                <a:gd name="connsiteY3030" fmla="*/ 316230 h 2729865"/>
                <a:gd name="connsiteX3031" fmla="*/ 1668780 w 4117657"/>
                <a:gd name="connsiteY3031" fmla="*/ 321945 h 2729865"/>
                <a:gd name="connsiteX3032" fmla="*/ 1678305 w 4117657"/>
                <a:gd name="connsiteY3032" fmla="*/ 311468 h 2729865"/>
                <a:gd name="connsiteX3033" fmla="*/ 1702118 w 4117657"/>
                <a:gd name="connsiteY3033" fmla="*/ 286703 h 2729865"/>
                <a:gd name="connsiteX3034" fmla="*/ 1704975 w 4117657"/>
                <a:gd name="connsiteY3034" fmla="*/ 283845 h 2729865"/>
                <a:gd name="connsiteX3035" fmla="*/ 1710690 w 4117657"/>
                <a:gd name="connsiteY3035" fmla="*/ 280035 h 2729865"/>
                <a:gd name="connsiteX3036" fmla="*/ 1713548 w 4117657"/>
                <a:gd name="connsiteY3036" fmla="*/ 279083 h 2729865"/>
                <a:gd name="connsiteX3037" fmla="*/ 1716405 w 4117657"/>
                <a:gd name="connsiteY3037" fmla="*/ 278130 h 2729865"/>
                <a:gd name="connsiteX3038" fmla="*/ 1721168 w 4117657"/>
                <a:gd name="connsiteY3038" fmla="*/ 276225 h 2729865"/>
                <a:gd name="connsiteX3039" fmla="*/ 1768793 w 4117657"/>
                <a:gd name="connsiteY3039" fmla="*/ 263843 h 2729865"/>
                <a:gd name="connsiteX3040" fmla="*/ 1761173 w 4117657"/>
                <a:gd name="connsiteY3040" fmla="*/ 235268 h 2729865"/>
                <a:gd name="connsiteX3041" fmla="*/ 1761173 w 4117657"/>
                <a:gd name="connsiteY3041" fmla="*/ 234315 h 2729865"/>
                <a:gd name="connsiteX3042" fmla="*/ 1756410 w 4117657"/>
                <a:gd name="connsiteY3042" fmla="*/ 218123 h 2729865"/>
                <a:gd name="connsiteX3043" fmla="*/ 1756410 w 4117657"/>
                <a:gd name="connsiteY3043" fmla="*/ 193358 h 2729865"/>
                <a:gd name="connsiteX3044" fmla="*/ 1760220 w 4117657"/>
                <a:gd name="connsiteY3044" fmla="*/ 180023 h 2729865"/>
                <a:gd name="connsiteX3045" fmla="*/ 1762125 w 4117657"/>
                <a:gd name="connsiteY3045" fmla="*/ 173355 h 2729865"/>
                <a:gd name="connsiteX3046" fmla="*/ 1765935 w 4117657"/>
                <a:gd name="connsiteY3046" fmla="*/ 160020 h 2729865"/>
                <a:gd name="connsiteX3047" fmla="*/ 1766888 w 4117657"/>
                <a:gd name="connsiteY3047" fmla="*/ 156210 h 2729865"/>
                <a:gd name="connsiteX3048" fmla="*/ 1766888 w 4117657"/>
                <a:gd name="connsiteY3048" fmla="*/ 156210 h 2729865"/>
                <a:gd name="connsiteX3049" fmla="*/ 1768793 w 4117657"/>
                <a:gd name="connsiteY3049" fmla="*/ 147638 h 2729865"/>
                <a:gd name="connsiteX3050" fmla="*/ 1763078 w 4117657"/>
                <a:gd name="connsiteY3050" fmla="*/ 145733 h 2729865"/>
                <a:gd name="connsiteX3051" fmla="*/ 1763078 w 4117657"/>
                <a:gd name="connsiteY3051" fmla="*/ 145733 h 2729865"/>
                <a:gd name="connsiteX3052" fmla="*/ 1760220 w 4117657"/>
                <a:gd name="connsiteY3052" fmla="*/ 144780 h 2729865"/>
                <a:gd name="connsiteX3053" fmla="*/ 1745933 w 4117657"/>
                <a:gd name="connsiteY3053" fmla="*/ 140970 h 2729865"/>
                <a:gd name="connsiteX3054" fmla="*/ 1744980 w 4117657"/>
                <a:gd name="connsiteY3054" fmla="*/ 140970 h 2729865"/>
                <a:gd name="connsiteX3055" fmla="*/ 1718310 w 4117657"/>
                <a:gd name="connsiteY3055" fmla="*/ 133350 h 2729865"/>
                <a:gd name="connsiteX3056" fmla="*/ 1715453 w 4117657"/>
                <a:gd name="connsiteY3056" fmla="*/ 132398 h 2729865"/>
                <a:gd name="connsiteX3057" fmla="*/ 1710690 w 4117657"/>
                <a:gd name="connsiteY3057" fmla="*/ 130493 h 2729865"/>
                <a:gd name="connsiteX3058" fmla="*/ 1704975 w 4117657"/>
                <a:gd name="connsiteY3058" fmla="*/ 126683 h 2729865"/>
                <a:gd name="connsiteX3059" fmla="*/ 1703070 w 4117657"/>
                <a:gd name="connsiteY3059" fmla="*/ 124778 h 2729865"/>
                <a:gd name="connsiteX3060" fmla="*/ 1685925 w 4117657"/>
                <a:gd name="connsiteY3060" fmla="*/ 107633 h 2729865"/>
                <a:gd name="connsiteX3061" fmla="*/ 1683068 w 4117657"/>
                <a:gd name="connsiteY3061" fmla="*/ 104775 h 2729865"/>
                <a:gd name="connsiteX3062" fmla="*/ 1677353 w 4117657"/>
                <a:gd name="connsiteY3062" fmla="*/ 99060 h 2729865"/>
                <a:gd name="connsiteX3063" fmla="*/ 1672590 w 4117657"/>
                <a:gd name="connsiteY3063" fmla="*/ 94298 h 2729865"/>
                <a:gd name="connsiteX3064" fmla="*/ 1671638 w 4117657"/>
                <a:gd name="connsiteY3064" fmla="*/ 93345 h 2729865"/>
                <a:gd name="connsiteX3065" fmla="*/ 1666875 w 4117657"/>
                <a:gd name="connsiteY3065" fmla="*/ 88583 h 2729865"/>
                <a:gd name="connsiteX3066" fmla="*/ 1666875 w 4117657"/>
                <a:gd name="connsiteY3066" fmla="*/ 88583 h 2729865"/>
                <a:gd name="connsiteX3067" fmla="*/ 1666875 w 4117657"/>
                <a:gd name="connsiteY3067" fmla="*/ 88583 h 2729865"/>
                <a:gd name="connsiteX3068" fmla="*/ 1638300 w 4117657"/>
                <a:gd name="connsiteY3068" fmla="*/ 117158 h 2729865"/>
                <a:gd name="connsiteX3069" fmla="*/ 1626870 w 4117657"/>
                <a:gd name="connsiteY3069" fmla="*/ 127635 h 2729865"/>
                <a:gd name="connsiteX3070" fmla="*/ 1626870 w 4117657"/>
                <a:gd name="connsiteY3070" fmla="*/ 128588 h 2729865"/>
                <a:gd name="connsiteX3071" fmla="*/ 1617345 w 4117657"/>
                <a:gd name="connsiteY3071" fmla="*/ 133350 h 2729865"/>
                <a:gd name="connsiteX3072" fmla="*/ 1572578 w 4117657"/>
                <a:gd name="connsiteY3072" fmla="*/ 145733 h 2729865"/>
                <a:gd name="connsiteX3073" fmla="*/ 1565910 w 4117657"/>
                <a:gd name="connsiteY3073" fmla="*/ 146685 h 2729865"/>
                <a:gd name="connsiteX3074" fmla="*/ 1584008 w 4117657"/>
                <a:gd name="connsiteY3074" fmla="*/ 149543 h 2729865"/>
                <a:gd name="connsiteX3075" fmla="*/ 1619250 w 4117657"/>
                <a:gd name="connsiteY3075" fmla="*/ 140018 h 2729865"/>
                <a:gd name="connsiteX3076" fmla="*/ 1625918 w 4117657"/>
                <a:gd name="connsiteY3076" fmla="*/ 137160 h 2729865"/>
                <a:gd name="connsiteX3077" fmla="*/ 1625918 w 4117657"/>
                <a:gd name="connsiteY3077" fmla="*/ 137160 h 2729865"/>
                <a:gd name="connsiteX3078" fmla="*/ 1625918 w 4117657"/>
                <a:gd name="connsiteY3078" fmla="*/ 137160 h 2729865"/>
                <a:gd name="connsiteX3079" fmla="*/ 1636395 w 4117657"/>
                <a:gd name="connsiteY3079" fmla="*/ 129540 h 2729865"/>
                <a:gd name="connsiteX3080" fmla="*/ 1644015 w 4117657"/>
                <a:gd name="connsiteY3080" fmla="*/ 121920 h 2729865"/>
                <a:gd name="connsiteX3081" fmla="*/ 1662113 w 4117657"/>
                <a:gd name="connsiteY3081" fmla="*/ 103823 h 2729865"/>
                <a:gd name="connsiteX3082" fmla="*/ 1667828 w 4117657"/>
                <a:gd name="connsiteY3082" fmla="*/ 99060 h 2729865"/>
                <a:gd name="connsiteX3083" fmla="*/ 1673543 w 4117657"/>
                <a:gd name="connsiteY3083" fmla="*/ 103823 h 2729865"/>
                <a:gd name="connsiteX3084" fmla="*/ 1698308 w 4117657"/>
                <a:gd name="connsiteY3084" fmla="*/ 128588 h 2729865"/>
                <a:gd name="connsiteX3085" fmla="*/ 1700213 w 4117657"/>
                <a:gd name="connsiteY3085" fmla="*/ 130493 h 2729865"/>
                <a:gd name="connsiteX3086" fmla="*/ 1704023 w 4117657"/>
                <a:gd name="connsiteY3086" fmla="*/ 134303 h 2729865"/>
                <a:gd name="connsiteX3087" fmla="*/ 1705928 w 4117657"/>
                <a:gd name="connsiteY3087" fmla="*/ 135255 h 2729865"/>
                <a:gd name="connsiteX3088" fmla="*/ 1707833 w 4117657"/>
                <a:gd name="connsiteY3088" fmla="*/ 136208 h 2729865"/>
                <a:gd name="connsiteX3089" fmla="*/ 1709738 w 4117657"/>
                <a:gd name="connsiteY3089" fmla="*/ 137160 h 2729865"/>
                <a:gd name="connsiteX3090" fmla="*/ 1713548 w 4117657"/>
                <a:gd name="connsiteY3090" fmla="*/ 139065 h 2729865"/>
                <a:gd name="connsiteX3091" fmla="*/ 1715453 w 4117657"/>
                <a:gd name="connsiteY3091" fmla="*/ 140018 h 2729865"/>
                <a:gd name="connsiteX3092" fmla="*/ 1751648 w 4117657"/>
                <a:gd name="connsiteY3092" fmla="*/ 149543 h 2729865"/>
                <a:gd name="connsiteX3093" fmla="*/ 1751648 w 4117657"/>
                <a:gd name="connsiteY3093" fmla="*/ 149543 h 2729865"/>
                <a:gd name="connsiteX3094" fmla="*/ 1759268 w 4117657"/>
                <a:gd name="connsiteY3094" fmla="*/ 152400 h 2729865"/>
                <a:gd name="connsiteX3095" fmla="*/ 1755458 w 4117657"/>
                <a:gd name="connsiteY3095" fmla="*/ 167640 h 2729865"/>
                <a:gd name="connsiteX3096" fmla="*/ 1753553 w 4117657"/>
                <a:gd name="connsiteY3096" fmla="*/ 176213 h 2729865"/>
                <a:gd name="connsiteX3097" fmla="*/ 1748790 w 4117657"/>
                <a:gd name="connsiteY3097" fmla="*/ 193358 h 2729865"/>
                <a:gd name="connsiteX3098" fmla="*/ 1747838 w 4117657"/>
                <a:gd name="connsiteY3098" fmla="*/ 200025 h 2729865"/>
                <a:gd name="connsiteX3099" fmla="*/ 1747838 w 4117657"/>
                <a:gd name="connsiteY3099" fmla="*/ 209550 h 2729865"/>
                <a:gd name="connsiteX3100" fmla="*/ 1747838 w 4117657"/>
                <a:gd name="connsiteY3100" fmla="*/ 209550 h 2729865"/>
                <a:gd name="connsiteX3101" fmla="*/ 1748790 w 4117657"/>
                <a:gd name="connsiteY3101" fmla="*/ 213360 h 2729865"/>
                <a:gd name="connsiteX3102" fmla="*/ 1748790 w 4117657"/>
                <a:gd name="connsiteY3102" fmla="*/ 214313 h 2729865"/>
                <a:gd name="connsiteX3103" fmla="*/ 1748790 w 4117657"/>
                <a:gd name="connsiteY3103" fmla="*/ 214313 h 2729865"/>
                <a:gd name="connsiteX3104" fmla="*/ 1749743 w 4117657"/>
                <a:gd name="connsiteY3104" fmla="*/ 218123 h 2729865"/>
                <a:gd name="connsiteX3105" fmla="*/ 1753553 w 4117657"/>
                <a:gd name="connsiteY3105" fmla="*/ 232410 h 2729865"/>
                <a:gd name="connsiteX3106" fmla="*/ 1758315 w 4117657"/>
                <a:gd name="connsiteY3106" fmla="*/ 249555 h 2729865"/>
                <a:gd name="connsiteX3107" fmla="*/ 1759268 w 4117657"/>
                <a:gd name="connsiteY3107" fmla="*/ 255270 h 2729865"/>
                <a:gd name="connsiteX3108" fmla="*/ 1753553 w 4117657"/>
                <a:gd name="connsiteY3108" fmla="*/ 257175 h 2729865"/>
                <a:gd name="connsiteX3109" fmla="*/ 1729740 w 4117657"/>
                <a:gd name="connsiteY3109" fmla="*/ 263843 h 2729865"/>
                <a:gd name="connsiteX3110" fmla="*/ 1718310 w 4117657"/>
                <a:gd name="connsiteY3110" fmla="*/ 266700 h 2729865"/>
                <a:gd name="connsiteX3111" fmla="*/ 1700213 w 4117657"/>
                <a:gd name="connsiteY3111" fmla="*/ 277178 h 2729865"/>
                <a:gd name="connsiteX3112" fmla="*/ 1695450 w 4117657"/>
                <a:gd name="connsiteY3112" fmla="*/ 281940 h 2729865"/>
                <a:gd name="connsiteX3113" fmla="*/ 1675448 w 4117657"/>
                <a:gd name="connsiteY3113" fmla="*/ 301943 h 2729865"/>
                <a:gd name="connsiteX3114" fmla="*/ 1669733 w 4117657"/>
                <a:gd name="connsiteY3114" fmla="*/ 307658 h 2729865"/>
                <a:gd name="connsiteX3115" fmla="*/ 1664018 w 4117657"/>
                <a:gd name="connsiteY3115" fmla="*/ 302895 h 2729865"/>
                <a:gd name="connsiteX3116" fmla="*/ 1637348 w 4117657"/>
                <a:gd name="connsiteY3116" fmla="*/ 276225 h 2729865"/>
                <a:gd name="connsiteX3117" fmla="*/ 1630680 w 4117657"/>
                <a:gd name="connsiteY3117" fmla="*/ 271463 h 2729865"/>
                <a:gd name="connsiteX3118" fmla="*/ 1628775 w 4117657"/>
                <a:gd name="connsiteY3118" fmla="*/ 269558 h 2729865"/>
                <a:gd name="connsiteX3119" fmla="*/ 1628775 w 4117657"/>
                <a:gd name="connsiteY3119" fmla="*/ 270510 h 2729865"/>
                <a:gd name="connsiteX3120" fmla="*/ 1624013 w 4117657"/>
                <a:gd name="connsiteY3120" fmla="*/ 268605 h 2729865"/>
                <a:gd name="connsiteX3121" fmla="*/ 1580198 w 4117657"/>
                <a:gd name="connsiteY3121" fmla="*/ 257175 h 2729865"/>
                <a:gd name="connsiteX3122" fmla="*/ 1581150 w 4117657"/>
                <a:gd name="connsiteY3122" fmla="*/ 250508 h 2729865"/>
                <a:gd name="connsiteX3123" fmla="*/ 1590675 w 4117657"/>
                <a:gd name="connsiteY3123" fmla="*/ 215265 h 2729865"/>
                <a:gd name="connsiteX3124" fmla="*/ 1590675 w 4117657"/>
                <a:gd name="connsiteY3124" fmla="*/ 194310 h 2729865"/>
                <a:gd name="connsiteX3125" fmla="*/ 1579245 w 4117657"/>
                <a:gd name="connsiteY3125" fmla="*/ 153353 h 2729865"/>
                <a:gd name="connsiteX3126" fmla="*/ 1584008 w 4117657"/>
                <a:gd name="connsiteY3126" fmla="*/ 149543 h 2729865"/>
                <a:gd name="connsiteX3127" fmla="*/ 1653540 w 4117657"/>
                <a:gd name="connsiteY3127" fmla="*/ 237173 h 2729865"/>
                <a:gd name="connsiteX3128" fmla="*/ 1653540 w 4117657"/>
                <a:gd name="connsiteY3128" fmla="*/ 237173 h 2729865"/>
                <a:gd name="connsiteX3129" fmla="*/ 1655445 w 4117657"/>
                <a:gd name="connsiteY3129" fmla="*/ 239078 h 2729865"/>
                <a:gd name="connsiteX3130" fmla="*/ 1667828 w 4117657"/>
                <a:gd name="connsiteY3130" fmla="*/ 251460 h 2729865"/>
                <a:gd name="connsiteX3131" fmla="*/ 1667828 w 4117657"/>
                <a:gd name="connsiteY3131" fmla="*/ 251460 h 2729865"/>
                <a:gd name="connsiteX3132" fmla="*/ 1667828 w 4117657"/>
                <a:gd name="connsiteY3132" fmla="*/ 251460 h 2729865"/>
                <a:gd name="connsiteX3133" fmla="*/ 1671638 w 4117657"/>
                <a:gd name="connsiteY3133" fmla="*/ 246698 h 2729865"/>
                <a:gd name="connsiteX3134" fmla="*/ 1707833 w 4117657"/>
                <a:gd name="connsiteY3134" fmla="*/ 228600 h 2729865"/>
                <a:gd name="connsiteX3135" fmla="*/ 1707833 w 4117657"/>
                <a:gd name="connsiteY3135" fmla="*/ 182880 h 2729865"/>
                <a:gd name="connsiteX3136" fmla="*/ 1706880 w 4117657"/>
                <a:gd name="connsiteY3136" fmla="*/ 182880 h 2729865"/>
                <a:gd name="connsiteX3137" fmla="*/ 1706880 w 4117657"/>
                <a:gd name="connsiteY3137" fmla="*/ 182880 h 2729865"/>
                <a:gd name="connsiteX3138" fmla="*/ 1697355 w 4117657"/>
                <a:gd name="connsiteY3138" fmla="*/ 180023 h 2729865"/>
                <a:gd name="connsiteX3139" fmla="*/ 1684020 w 4117657"/>
                <a:gd name="connsiteY3139" fmla="*/ 175260 h 2729865"/>
                <a:gd name="connsiteX3140" fmla="*/ 1666875 w 4117657"/>
                <a:gd name="connsiteY3140" fmla="*/ 160020 h 2729865"/>
                <a:gd name="connsiteX3141" fmla="*/ 1666875 w 4117657"/>
                <a:gd name="connsiteY3141" fmla="*/ 160020 h 2729865"/>
                <a:gd name="connsiteX3142" fmla="*/ 1666875 w 4117657"/>
                <a:gd name="connsiteY3142" fmla="*/ 160020 h 2729865"/>
                <a:gd name="connsiteX3143" fmla="*/ 1665923 w 4117657"/>
                <a:gd name="connsiteY3143" fmla="*/ 160973 h 2729865"/>
                <a:gd name="connsiteX3144" fmla="*/ 1663065 w 4117657"/>
                <a:gd name="connsiteY3144" fmla="*/ 163830 h 2729865"/>
                <a:gd name="connsiteX3145" fmla="*/ 1657350 w 4117657"/>
                <a:gd name="connsiteY3145" fmla="*/ 170498 h 2729865"/>
                <a:gd name="connsiteX3146" fmla="*/ 1656398 w 4117657"/>
                <a:gd name="connsiteY3146" fmla="*/ 171450 h 2729865"/>
                <a:gd name="connsiteX3147" fmla="*/ 1630680 w 4117657"/>
                <a:gd name="connsiteY3147" fmla="*/ 181928 h 2729865"/>
                <a:gd name="connsiteX3148" fmla="*/ 1625918 w 4117657"/>
                <a:gd name="connsiteY3148" fmla="*/ 182880 h 2729865"/>
                <a:gd name="connsiteX3149" fmla="*/ 1625918 w 4117657"/>
                <a:gd name="connsiteY3149" fmla="*/ 186690 h 2729865"/>
                <a:gd name="connsiteX3150" fmla="*/ 1625918 w 4117657"/>
                <a:gd name="connsiteY3150" fmla="*/ 223838 h 2729865"/>
                <a:gd name="connsiteX3151" fmla="*/ 1625918 w 4117657"/>
                <a:gd name="connsiteY3151" fmla="*/ 229553 h 2729865"/>
                <a:gd name="connsiteX3152" fmla="*/ 1649730 w 4117657"/>
                <a:gd name="connsiteY3152" fmla="*/ 235268 h 2729865"/>
                <a:gd name="connsiteX3153" fmla="*/ 1653540 w 4117657"/>
                <a:gd name="connsiteY3153" fmla="*/ 237173 h 2729865"/>
                <a:gd name="connsiteX3154" fmla="*/ 1640205 w 4117657"/>
                <a:gd name="connsiteY3154" fmla="*/ 194310 h 2729865"/>
                <a:gd name="connsiteX3155" fmla="*/ 1638300 w 4117657"/>
                <a:gd name="connsiteY3155" fmla="*/ 187643 h 2729865"/>
                <a:gd name="connsiteX3156" fmla="*/ 1646873 w 4117657"/>
                <a:gd name="connsiteY3156" fmla="*/ 185738 h 2729865"/>
                <a:gd name="connsiteX3157" fmla="*/ 1646873 w 4117657"/>
                <a:gd name="connsiteY3157" fmla="*/ 185738 h 2729865"/>
                <a:gd name="connsiteX3158" fmla="*/ 1653540 w 4117657"/>
                <a:gd name="connsiteY3158" fmla="*/ 182880 h 2729865"/>
                <a:gd name="connsiteX3159" fmla="*/ 1653540 w 4117657"/>
                <a:gd name="connsiteY3159" fmla="*/ 182880 h 2729865"/>
                <a:gd name="connsiteX3160" fmla="*/ 1665923 w 4117657"/>
                <a:gd name="connsiteY3160" fmla="*/ 171450 h 2729865"/>
                <a:gd name="connsiteX3161" fmla="*/ 1685925 w 4117657"/>
                <a:gd name="connsiteY3161" fmla="*/ 185738 h 2729865"/>
                <a:gd name="connsiteX3162" fmla="*/ 1694498 w 4117657"/>
                <a:gd name="connsiteY3162" fmla="*/ 187643 h 2729865"/>
                <a:gd name="connsiteX3163" fmla="*/ 1692593 w 4117657"/>
                <a:gd name="connsiteY3163" fmla="*/ 212408 h 2729865"/>
                <a:gd name="connsiteX3164" fmla="*/ 1695450 w 4117657"/>
                <a:gd name="connsiteY3164" fmla="*/ 220980 h 2729865"/>
                <a:gd name="connsiteX3165" fmla="*/ 1687830 w 4117657"/>
                <a:gd name="connsiteY3165" fmla="*/ 222885 h 2729865"/>
                <a:gd name="connsiteX3166" fmla="*/ 1674495 w 4117657"/>
                <a:gd name="connsiteY3166" fmla="*/ 230505 h 2729865"/>
                <a:gd name="connsiteX3167" fmla="*/ 1672590 w 4117657"/>
                <a:gd name="connsiteY3167" fmla="*/ 232410 h 2729865"/>
                <a:gd name="connsiteX3168" fmla="*/ 1670685 w 4117657"/>
                <a:gd name="connsiteY3168" fmla="*/ 234315 h 2729865"/>
                <a:gd name="connsiteX3169" fmla="*/ 1670685 w 4117657"/>
                <a:gd name="connsiteY3169" fmla="*/ 234315 h 2729865"/>
                <a:gd name="connsiteX3170" fmla="*/ 1667828 w 4117657"/>
                <a:gd name="connsiteY3170" fmla="*/ 237173 h 2729865"/>
                <a:gd name="connsiteX3171" fmla="*/ 1654493 w 4117657"/>
                <a:gd name="connsiteY3171" fmla="*/ 225743 h 2729865"/>
                <a:gd name="connsiteX3172" fmla="*/ 1639253 w 4117657"/>
                <a:gd name="connsiteY3172" fmla="*/ 220980 h 2729865"/>
                <a:gd name="connsiteX3173" fmla="*/ 1640205 w 4117657"/>
                <a:gd name="connsiteY3173" fmla="*/ 194310 h 2729865"/>
                <a:gd name="connsiteX3174" fmla="*/ 1887855 w 4117657"/>
                <a:gd name="connsiteY3174" fmla="*/ 25718 h 2729865"/>
                <a:gd name="connsiteX3175" fmla="*/ 1898333 w 4117657"/>
                <a:gd name="connsiteY3175" fmla="*/ 28575 h 2729865"/>
                <a:gd name="connsiteX3176" fmla="*/ 1898333 w 4117657"/>
                <a:gd name="connsiteY3176" fmla="*/ 28575 h 2729865"/>
                <a:gd name="connsiteX3177" fmla="*/ 1898333 w 4117657"/>
                <a:gd name="connsiteY3177" fmla="*/ 28575 h 2729865"/>
                <a:gd name="connsiteX3178" fmla="*/ 1905000 w 4117657"/>
                <a:gd name="connsiteY3178" fmla="*/ 1905 h 2729865"/>
                <a:gd name="connsiteX3179" fmla="*/ 1895475 w 4117657"/>
                <a:gd name="connsiteY3179" fmla="*/ 1905 h 2729865"/>
                <a:gd name="connsiteX3180" fmla="*/ 1891665 w 4117657"/>
                <a:gd name="connsiteY3180" fmla="*/ 16193 h 2729865"/>
                <a:gd name="connsiteX3181" fmla="*/ 1888808 w 4117657"/>
                <a:gd name="connsiteY3181" fmla="*/ 17145 h 2729865"/>
                <a:gd name="connsiteX3182" fmla="*/ 1831658 w 4117657"/>
                <a:gd name="connsiteY3182" fmla="*/ 1905 h 2729865"/>
                <a:gd name="connsiteX3183" fmla="*/ 1796415 w 4117657"/>
                <a:gd name="connsiteY3183" fmla="*/ 1905 h 2729865"/>
                <a:gd name="connsiteX3184" fmla="*/ 1797368 w 4117657"/>
                <a:gd name="connsiteY3184" fmla="*/ 1905 h 2729865"/>
                <a:gd name="connsiteX3185" fmla="*/ 1887855 w 4117657"/>
                <a:gd name="connsiteY3185" fmla="*/ 25718 h 2729865"/>
                <a:gd name="connsiteX3186" fmla="*/ 1436370 w 4117657"/>
                <a:gd name="connsiteY3186" fmla="*/ 71438 h 2729865"/>
                <a:gd name="connsiteX3187" fmla="*/ 1439228 w 4117657"/>
                <a:gd name="connsiteY3187" fmla="*/ 81915 h 2729865"/>
                <a:gd name="connsiteX3188" fmla="*/ 1469708 w 4117657"/>
                <a:gd name="connsiteY3188" fmla="*/ 196215 h 2729865"/>
                <a:gd name="connsiteX3189" fmla="*/ 1469708 w 4117657"/>
                <a:gd name="connsiteY3189" fmla="*/ 212408 h 2729865"/>
                <a:gd name="connsiteX3190" fmla="*/ 1439228 w 4117657"/>
                <a:gd name="connsiteY3190" fmla="*/ 326708 h 2729865"/>
                <a:gd name="connsiteX3191" fmla="*/ 1436370 w 4117657"/>
                <a:gd name="connsiteY3191" fmla="*/ 337185 h 2729865"/>
                <a:gd name="connsiteX3192" fmla="*/ 1445895 w 4117657"/>
                <a:gd name="connsiteY3192" fmla="*/ 340043 h 2729865"/>
                <a:gd name="connsiteX3193" fmla="*/ 1560195 w 4117657"/>
                <a:gd name="connsiteY3193" fmla="*/ 370523 h 2729865"/>
                <a:gd name="connsiteX3194" fmla="*/ 1575435 w 4117657"/>
                <a:gd name="connsiteY3194" fmla="*/ 379095 h 2729865"/>
                <a:gd name="connsiteX3195" fmla="*/ 1625918 w 4117657"/>
                <a:gd name="connsiteY3195" fmla="*/ 429578 h 2729865"/>
                <a:gd name="connsiteX3196" fmla="*/ 1625918 w 4117657"/>
                <a:gd name="connsiteY3196" fmla="*/ 431483 h 2729865"/>
                <a:gd name="connsiteX3197" fmla="*/ 1633538 w 4117657"/>
                <a:gd name="connsiteY3197" fmla="*/ 437198 h 2729865"/>
                <a:gd name="connsiteX3198" fmla="*/ 1661160 w 4117657"/>
                <a:gd name="connsiteY3198" fmla="*/ 464820 h 2729865"/>
                <a:gd name="connsiteX3199" fmla="*/ 1663065 w 4117657"/>
                <a:gd name="connsiteY3199" fmla="*/ 466725 h 2729865"/>
                <a:gd name="connsiteX3200" fmla="*/ 1666875 w 4117657"/>
                <a:gd name="connsiteY3200" fmla="*/ 470535 h 2729865"/>
                <a:gd name="connsiteX3201" fmla="*/ 1666875 w 4117657"/>
                <a:gd name="connsiteY3201" fmla="*/ 470535 h 2729865"/>
                <a:gd name="connsiteX3202" fmla="*/ 1667828 w 4117657"/>
                <a:gd name="connsiteY3202" fmla="*/ 471488 h 2729865"/>
                <a:gd name="connsiteX3203" fmla="*/ 1674495 w 4117657"/>
                <a:gd name="connsiteY3203" fmla="*/ 462915 h 2729865"/>
                <a:gd name="connsiteX3204" fmla="*/ 1724025 w 4117657"/>
                <a:gd name="connsiteY3204" fmla="*/ 412433 h 2729865"/>
                <a:gd name="connsiteX3205" fmla="*/ 1756410 w 4117657"/>
                <a:gd name="connsiteY3205" fmla="*/ 380048 h 2729865"/>
                <a:gd name="connsiteX3206" fmla="*/ 1771650 w 4117657"/>
                <a:gd name="connsiteY3206" fmla="*/ 371475 h 2729865"/>
                <a:gd name="connsiteX3207" fmla="*/ 1886903 w 4117657"/>
                <a:gd name="connsiteY3207" fmla="*/ 340995 h 2729865"/>
                <a:gd name="connsiteX3208" fmla="*/ 1888808 w 4117657"/>
                <a:gd name="connsiteY3208" fmla="*/ 340995 h 2729865"/>
                <a:gd name="connsiteX3209" fmla="*/ 1896428 w 4117657"/>
                <a:gd name="connsiteY3209" fmla="*/ 339090 h 2729865"/>
                <a:gd name="connsiteX3210" fmla="*/ 1896428 w 4117657"/>
                <a:gd name="connsiteY3210" fmla="*/ 339090 h 2729865"/>
                <a:gd name="connsiteX3211" fmla="*/ 1896428 w 4117657"/>
                <a:gd name="connsiteY3211" fmla="*/ 339090 h 2729865"/>
                <a:gd name="connsiteX3212" fmla="*/ 1893570 w 4117657"/>
                <a:gd name="connsiteY3212" fmla="*/ 328613 h 2729865"/>
                <a:gd name="connsiteX3213" fmla="*/ 1863090 w 4117657"/>
                <a:gd name="connsiteY3213" fmla="*/ 214313 h 2729865"/>
                <a:gd name="connsiteX3214" fmla="*/ 1863090 w 4117657"/>
                <a:gd name="connsiteY3214" fmla="*/ 198120 h 2729865"/>
                <a:gd name="connsiteX3215" fmla="*/ 1893570 w 4117657"/>
                <a:gd name="connsiteY3215" fmla="*/ 83820 h 2729865"/>
                <a:gd name="connsiteX3216" fmla="*/ 1896428 w 4117657"/>
                <a:gd name="connsiteY3216" fmla="*/ 73343 h 2729865"/>
                <a:gd name="connsiteX3217" fmla="*/ 1884998 w 4117657"/>
                <a:gd name="connsiteY3217" fmla="*/ 70485 h 2729865"/>
                <a:gd name="connsiteX3218" fmla="*/ 1769745 w 4117657"/>
                <a:gd name="connsiteY3218" fmla="*/ 39053 h 2729865"/>
                <a:gd name="connsiteX3219" fmla="*/ 1758315 w 4117657"/>
                <a:gd name="connsiteY3219" fmla="*/ 32385 h 2729865"/>
                <a:gd name="connsiteX3220" fmla="*/ 1728788 w 4117657"/>
                <a:gd name="connsiteY3220" fmla="*/ 2858 h 2729865"/>
                <a:gd name="connsiteX3221" fmla="*/ 1716405 w 4117657"/>
                <a:gd name="connsiteY3221" fmla="*/ 2858 h 2729865"/>
                <a:gd name="connsiteX3222" fmla="*/ 1751648 w 4117657"/>
                <a:gd name="connsiteY3222" fmla="*/ 39053 h 2729865"/>
                <a:gd name="connsiteX3223" fmla="*/ 1767840 w 4117657"/>
                <a:gd name="connsiteY3223" fmla="*/ 47625 h 2729865"/>
                <a:gd name="connsiteX3224" fmla="*/ 1875473 w 4117657"/>
                <a:gd name="connsiteY3224" fmla="*/ 76200 h 2729865"/>
                <a:gd name="connsiteX3225" fmla="*/ 1884998 w 4117657"/>
                <a:gd name="connsiteY3225" fmla="*/ 79058 h 2729865"/>
                <a:gd name="connsiteX3226" fmla="*/ 1883093 w 4117657"/>
                <a:gd name="connsiteY3226" fmla="*/ 86678 h 2729865"/>
                <a:gd name="connsiteX3227" fmla="*/ 1853565 w 4117657"/>
                <a:gd name="connsiteY3227" fmla="*/ 195263 h 2729865"/>
                <a:gd name="connsiteX3228" fmla="*/ 1852613 w 4117657"/>
                <a:gd name="connsiteY3228" fmla="*/ 198120 h 2729865"/>
                <a:gd name="connsiteX3229" fmla="*/ 1852613 w 4117657"/>
                <a:gd name="connsiteY3229" fmla="*/ 199073 h 2729865"/>
                <a:gd name="connsiteX3230" fmla="*/ 1852613 w 4117657"/>
                <a:gd name="connsiteY3230" fmla="*/ 212408 h 2729865"/>
                <a:gd name="connsiteX3231" fmla="*/ 1853565 w 4117657"/>
                <a:gd name="connsiteY3231" fmla="*/ 217170 h 2729865"/>
                <a:gd name="connsiteX3232" fmla="*/ 1867853 w 4117657"/>
                <a:gd name="connsiteY3232" fmla="*/ 269558 h 2729865"/>
                <a:gd name="connsiteX3233" fmla="*/ 1868805 w 4117657"/>
                <a:gd name="connsiteY3233" fmla="*/ 271463 h 2729865"/>
                <a:gd name="connsiteX3234" fmla="*/ 1882140 w 4117657"/>
                <a:gd name="connsiteY3234" fmla="*/ 321945 h 2729865"/>
                <a:gd name="connsiteX3235" fmla="*/ 1884998 w 4117657"/>
                <a:gd name="connsiteY3235" fmla="*/ 333375 h 2729865"/>
                <a:gd name="connsiteX3236" fmla="*/ 1873568 w 4117657"/>
                <a:gd name="connsiteY3236" fmla="*/ 336233 h 2729865"/>
                <a:gd name="connsiteX3237" fmla="*/ 1860233 w 4117657"/>
                <a:gd name="connsiteY3237" fmla="*/ 340043 h 2729865"/>
                <a:gd name="connsiteX3238" fmla="*/ 1784985 w 4117657"/>
                <a:gd name="connsiteY3238" fmla="*/ 360045 h 2729865"/>
                <a:gd name="connsiteX3239" fmla="*/ 1765935 w 4117657"/>
                <a:gd name="connsiteY3239" fmla="*/ 364808 h 2729865"/>
                <a:gd name="connsiteX3240" fmla="*/ 1764983 w 4117657"/>
                <a:gd name="connsiteY3240" fmla="*/ 364808 h 2729865"/>
                <a:gd name="connsiteX3241" fmla="*/ 1764983 w 4117657"/>
                <a:gd name="connsiteY3241" fmla="*/ 364808 h 2729865"/>
                <a:gd name="connsiteX3242" fmla="*/ 1753553 w 4117657"/>
                <a:gd name="connsiteY3242" fmla="*/ 370523 h 2729865"/>
                <a:gd name="connsiteX3243" fmla="*/ 1753553 w 4117657"/>
                <a:gd name="connsiteY3243" fmla="*/ 370523 h 2729865"/>
                <a:gd name="connsiteX3244" fmla="*/ 1751648 w 4117657"/>
                <a:gd name="connsiteY3244" fmla="*/ 372428 h 2729865"/>
                <a:gd name="connsiteX3245" fmla="*/ 1751648 w 4117657"/>
                <a:gd name="connsiteY3245" fmla="*/ 372428 h 2729865"/>
                <a:gd name="connsiteX3246" fmla="*/ 1750695 w 4117657"/>
                <a:gd name="connsiteY3246" fmla="*/ 373380 h 2729865"/>
                <a:gd name="connsiteX3247" fmla="*/ 1672590 w 4117657"/>
                <a:gd name="connsiteY3247" fmla="*/ 451485 h 2729865"/>
                <a:gd name="connsiteX3248" fmla="*/ 1664970 w 4117657"/>
                <a:gd name="connsiteY3248" fmla="*/ 459105 h 2729865"/>
                <a:gd name="connsiteX3249" fmla="*/ 1657350 w 4117657"/>
                <a:gd name="connsiteY3249" fmla="*/ 451485 h 2729865"/>
                <a:gd name="connsiteX3250" fmla="*/ 1578293 w 4117657"/>
                <a:gd name="connsiteY3250" fmla="*/ 372428 h 2729865"/>
                <a:gd name="connsiteX3251" fmla="*/ 1564005 w 4117657"/>
                <a:gd name="connsiteY3251" fmla="*/ 364808 h 2729865"/>
                <a:gd name="connsiteX3252" fmla="*/ 1469708 w 4117657"/>
                <a:gd name="connsiteY3252" fmla="*/ 339090 h 2729865"/>
                <a:gd name="connsiteX3253" fmla="*/ 1445895 w 4117657"/>
                <a:gd name="connsiteY3253" fmla="*/ 332423 h 2729865"/>
                <a:gd name="connsiteX3254" fmla="*/ 1448753 w 4117657"/>
                <a:gd name="connsiteY3254" fmla="*/ 320993 h 2729865"/>
                <a:gd name="connsiteX3255" fmla="*/ 1477328 w 4117657"/>
                <a:gd name="connsiteY3255" fmla="*/ 213360 h 2729865"/>
                <a:gd name="connsiteX3256" fmla="*/ 1477328 w 4117657"/>
                <a:gd name="connsiteY3256" fmla="*/ 199073 h 2729865"/>
                <a:gd name="connsiteX3257" fmla="*/ 1448753 w 4117657"/>
                <a:gd name="connsiteY3257" fmla="*/ 91440 h 2729865"/>
                <a:gd name="connsiteX3258" fmla="*/ 1445895 w 4117657"/>
                <a:gd name="connsiteY3258" fmla="*/ 79058 h 2729865"/>
                <a:gd name="connsiteX3259" fmla="*/ 1455420 w 4117657"/>
                <a:gd name="connsiteY3259" fmla="*/ 76200 h 2729865"/>
                <a:gd name="connsiteX3260" fmla="*/ 1563053 w 4117657"/>
                <a:gd name="connsiteY3260" fmla="*/ 47625 h 2729865"/>
                <a:gd name="connsiteX3261" fmla="*/ 1579245 w 4117657"/>
                <a:gd name="connsiteY3261" fmla="*/ 39053 h 2729865"/>
                <a:gd name="connsiteX3262" fmla="*/ 1614488 w 4117657"/>
                <a:gd name="connsiteY3262" fmla="*/ 2858 h 2729865"/>
                <a:gd name="connsiteX3263" fmla="*/ 1602105 w 4117657"/>
                <a:gd name="connsiteY3263" fmla="*/ 2858 h 2729865"/>
                <a:gd name="connsiteX3264" fmla="*/ 1573530 w 4117657"/>
                <a:gd name="connsiteY3264" fmla="*/ 31433 h 2729865"/>
                <a:gd name="connsiteX3265" fmla="*/ 1560195 w 4117657"/>
                <a:gd name="connsiteY3265" fmla="*/ 39053 h 2729865"/>
                <a:gd name="connsiteX3266" fmla="*/ 1445895 w 4117657"/>
                <a:gd name="connsiteY3266" fmla="*/ 69533 h 2729865"/>
                <a:gd name="connsiteX3267" fmla="*/ 1436370 w 4117657"/>
                <a:gd name="connsiteY3267" fmla="*/ 71438 h 2729865"/>
                <a:gd name="connsiteX3268" fmla="*/ 4056698 w 4117657"/>
                <a:gd name="connsiteY3268" fmla="*/ 2630805 h 2729865"/>
                <a:gd name="connsiteX3269" fmla="*/ 3945255 w 4117657"/>
                <a:gd name="connsiteY3269" fmla="*/ 2660333 h 2729865"/>
                <a:gd name="connsiteX3270" fmla="*/ 3933825 w 4117657"/>
                <a:gd name="connsiteY3270" fmla="*/ 2664143 h 2729865"/>
                <a:gd name="connsiteX3271" fmla="*/ 3950970 w 4117657"/>
                <a:gd name="connsiteY3271" fmla="*/ 2726055 h 2729865"/>
                <a:gd name="connsiteX3272" fmla="*/ 3958590 w 4117657"/>
                <a:gd name="connsiteY3272" fmla="*/ 2726055 h 2729865"/>
                <a:gd name="connsiteX3273" fmla="*/ 3951923 w 4117657"/>
                <a:gd name="connsiteY3273" fmla="*/ 2696528 h 2729865"/>
                <a:gd name="connsiteX3274" fmla="*/ 3945255 w 4117657"/>
                <a:gd name="connsiteY3274" fmla="*/ 2669858 h 2729865"/>
                <a:gd name="connsiteX3275" fmla="*/ 3954780 w 4117657"/>
                <a:gd name="connsiteY3275" fmla="*/ 2667000 h 2729865"/>
                <a:gd name="connsiteX3276" fmla="*/ 4062413 w 4117657"/>
                <a:gd name="connsiteY3276" fmla="*/ 2638425 h 2729865"/>
                <a:gd name="connsiteX3277" fmla="*/ 4078605 w 4117657"/>
                <a:gd name="connsiteY3277" fmla="*/ 2629853 h 2729865"/>
                <a:gd name="connsiteX3278" fmla="*/ 4115753 w 4117657"/>
                <a:gd name="connsiteY3278" fmla="*/ 2591753 h 2729865"/>
                <a:gd name="connsiteX3279" fmla="*/ 4115753 w 4117657"/>
                <a:gd name="connsiteY3279" fmla="*/ 2579370 h 2729865"/>
                <a:gd name="connsiteX3280" fmla="*/ 4074795 w 4117657"/>
                <a:gd name="connsiteY3280" fmla="*/ 2621280 h 2729865"/>
                <a:gd name="connsiteX3281" fmla="*/ 4056698 w 4117657"/>
                <a:gd name="connsiteY3281" fmla="*/ 2630805 h 2729865"/>
                <a:gd name="connsiteX3282" fmla="*/ 4017645 w 4117657"/>
                <a:gd name="connsiteY3282" fmla="*/ 742950 h 2729865"/>
                <a:gd name="connsiteX3283" fmla="*/ 3970020 w 4117657"/>
                <a:gd name="connsiteY3283" fmla="*/ 730568 h 2729865"/>
                <a:gd name="connsiteX3284" fmla="*/ 3968115 w 4117657"/>
                <a:gd name="connsiteY3284" fmla="*/ 734378 h 2729865"/>
                <a:gd name="connsiteX3285" fmla="*/ 3956685 w 4117657"/>
                <a:gd name="connsiteY3285" fmla="*/ 777240 h 2729865"/>
                <a:gd name="connsiteX3286" fmla="*/ 3957638 w 4117657"/>
                <a:gd name="connsiteY3286" fmla="*/ 786765 h 2729865"/>
                <a:gd name="connsiteX3287" fmla="*/ 3968115 w 4117657"/>
                <a:gd name="connsiteY3287" fmla="*/ 824865 h 2729865"/>
                <a:gd name="connsiteX3288" fmla="*/ 3970973 w 4117657"/>
                <a:gd name="connsiteY3288" fmla="*/ 831533 h 2729865"/>
                <a:gd name="connsiteX3289" fmla="*/ 4017645 w 4117657"/>
                <a:gd name="connsiteY3289" fmla="*/ 819150 h 2729865"/>
                <a:gd name="connsiteX3290" fmla="*/ 4021455 w 4117657"/>
                <a:gd name="connsiteY3290" fmla="*/ 817245 h 2729865"/>
                <a:gd name="connsiteX3291" fmla="*/ 4056698 w 4117657"/>
                <a:gd name="connsiteY3291" fmla="*/ 782003 h 2729865"/>
                <a:gd name="connsiteX3292" fmla="*/ 4022408 w 4117657"/>
                <a:gd name="connsiteY3292" fmla="*/ 747713 h 2729865"/>
                <a:gd name="connsiteX3293" fmla="*/ 4017645 w 4117657"/>
                <a:gd name="connsiteY3293" fmla="*/ 742950 h 2729865"/>
                <a:gd name="connsiteX3294" fmla="*/ 4016693 w 4117657"/>
                <a:gd name="connsiteY3294" fmla="*/ 807720 h 2729865"/>
                <a:gd name="connsiteX3295" fmla="*/ 4013835 w 4117657"/>
                <a:gd name="connsiteY3295" fmla="*/ 809625 h 2729865"/>
                <a:gd name="connsiteX3296" fmla="*/ 3975735 w 4117657"/>
                <a:gd name="connsiteY3296" fmla="*/ 820103 h 2729865"/>
                <a:gd name="connsiteX3297" fmla="*/ 3965258 w 4117657"/>
                <a:gd name="connsiteY3297" fmla="*/ 782003 h 2729865"/>
                <a:gd name="connsiteX3298" fmla="*/ 3965258 w 4117657"/>
                <a:gd name="connsiteY3298" fmla="*/ 778193 h 2729865"/>
                <a:gd name="connsiteX3299" fmla="*/ 3974783 w 4117657"/>
                <a:gd name="connsiteY3299" fmla="*/ 741045 h 2729865"/>
                <a:gd name="connsiteX3300" fmla="*/ 4012883 w 4117657"/>
                <a:gd name="connsiteY3300" fmla="*/ 751523 h 2729865"/>
                <a:gd name="connsiteX3301" fmla="*/ 4015740 w 4117657"/>
                <a:gd name="connsiteY3301" fmla="*/ 753428 h 2729865"/>
                <a:gd name="connsiteX3302" fmla="*/ 4042410 w 4117657"/>
                <a:gd name="connsiteY3302" fmla="*/ 780098 h 2729865"/>
                <a:gd name="connsiteX3303" fmla="*/ 4016693 w 4117657"/>
                <a:gd name="connsiteY3303" fmla="*/ 807720 h 2729865"/>
                <a:gd name="connsiteX3304" fmla="*/ 4071938 w 4117657"/>
                <a:gd name="connsiteY3304" fmla="*/ 2160270 h 2729865"/>
                <a:gd name="connsiteX3305" fmla="*/ 4064318 w 4117657"/>
                <a:gd name="connsiteY3305" fmla="*/ 2163128 h 2729865"/>
                <a:gd name="connsiteX3306" fmla="*/ 4072890 w 4117657"/>
                <a:gd name="connsiteY3306" fmla="*/ 2194560 h 2729865"/>
                <a:gd name="connsiteX3307" fmla="*/ 4072890 w 4117657"/>
                <a:gd name="connsiteY3307" fmla="*/ 2246948 h 2729865"/>
                <a:gd name="connsiteX3308" fmla="*/ 4064318 w 4117657"/>
                <a:gd name="connsiteY3308" fmla="*/ 2278380 h 2729865"/>
                <a:gd name="connsiteX3309" fmla="*/ 4073843 w 4117657"/>
                <a:gd name="connsiteY3309" fmla="*/ 2281238 h 2729865"/>
                <a:gd name="connsiteX3310" fmla="*/ 4112895 w 4117657"/>
                <a:gd name="connsiteY3310" fmla="*/ 2291715 h 2729865"/>
                <a:gd name="connsiteX3311" fmla="*/ 4116705 w 4117657"/>
                <a:gd name="connsiteY3311" fmla="*/ 2292668 h 2729865"/>
                <a:gd name="connsiteX3312" fmla="*/ 4116705 w 4117657"/>
                <a:gd name="connsiteY3312" fmla="*/ 2283143 h 2729865"/>
                <a:gd name="connsiteX3313" fmla="*/ 4082415 w 4117657"/>
                <a:gd name="connsiteY3313" fmla="*/ 2273618 h 2729865"/>
                <a:gd name="connsiteX3314" fmla="*/ 4075748 w 4117657"/>
                <a:gd name="connsiteY3314" fmla="*/ 2270760 h 2729865"/>
                <a:gd name="connsiteX3315" fmla="*/ 4088130 w 4117657"/>
                <a:gd name="connsiteY3315" fmla="*/ 2225993 h 2729865"/>
                <a:gd name="connsiteX3316" fmla="*/ 4088130 w 4117657"/>
                <a:gd name="connsiteY3316" fmla="*/ 2212658 h 2729865"/>
                <a:gd name="connsiteX3317" fmla="*/ 4077653 w 4117657"/>
                <a:gd name="connsiteY3317" fmla="*/ 2174558 h 2729865"/>
                <a:gd name="connsiteX3318" fmla="*/ 4075748 w 4117657"/>
                <a:gd name="connsiteY3318" fmla="*/ 2166938 h 2729865"/>
                <a:gd name="connsiteX3319" fmla="*/ 4099560 w 4117657"/>
                <a:gd name="connsiteY3319" fmla="*/ 2160270 h 2729865"/>
                <a:gd name="connsiteX3320" fmla="*/ 4116705 w 4117657"/>
                <a:gd name="connsiteY3320" fmla="*/ 2155508 h 2729865"/>
                <a:gd name="connsiteX3321" fmla="*/ 4116705 w 4117657"/>
                <a:gd name="connsiteY3321" fmla="*/ 2145983 h 2729865"/>
                <a:gd name="connsiteX3322" fmla="*/ 4112895 w 4117657"/>
                <a:gd name="connsiteY3322" fmla="*/ 2146935 h 2729865"/>
                <a:gd name="connsiteX3323" fmla="*/ 4071938 w 4117657"/>
                <a:gd name="connsiteY3323" fmla="*/ 2160270 h 2729865"/>
                <a:gd name="connsiteX3324" fmla="*/ 4059555 w 4117657"/>
                <a:gd name="connsiteY3324" fmla="*/ 1478280 h 2729865"/>
                <a:gd name="connsiteX3325" fmla="*/ 3947160 w 4117657"/>
                <a:gd name="connsiteY3325" fmla="*/ 1507808 h 2729865"/>
                <a:gd name="connsiteX3326" fmla="*/ 3935730 w 4117657"/>
                <a:gd name="connsiteY3326" fmla="*/ 1511618 h 2729865"/>
                <a:gd name="connsiteX3327" fmla="*/ 3938588 w 4117657"/>
                <a:gd name="connsiteY3327" fmla="*/ 1522095 h 2729865"/>
                <a:gd name="connsiteX3328" fmla="*/ 3969068 w 4117657"/>
                <a:gd name="connsiteY3328" fmla="*/ 1637348 h 2729865"/>
                <a:gd name="connsiteX3329" fmla="*/ 3969068 w 4117657"/>
                <a:gd name="connsiteY3329" fmla="*/ 1650683 h 2729865"/>
                <a:gd name="connsiteX3330" fmla="*/ 3942398 w 4117657"/>
                <a:gd name="connsiteY3330" fmla="*/ 1751648 h 2729865"/>
                <a:gd name="connsiteX3331" fmla="*/ 3935730 w 4117657"/>
                <a:gd name="connsiteY3331" fmla="*/ 1776413 h 2729865"/>
                <a:gd name="connsiteX3332" fmla="*/ 3946208 w 4117657"/>
                <a:gd name="connsiteY3332" fmla="*/ 1779270 h 2729865"/>
                <a:gd name="connsiteX3333" fmla="*/ 4060508 w 4117657"/>
                <a:gd name="connsiteY3333" fmla="*/ 1809750 h 2729865"/>
                <a:gd name="connsiteX3334" fmla="*/ 4075748 w 4117657"/>
                <a:gd name="connsiteY3334" fmla="*/ 1819275 h 2729865"/>
                <a:gd name="connsiteX3335" fmla="*/ 4117658 w 4117657"/>
                <a:gd name="connsiteY3335" fmla="*/ 1861185 h 2729865"/>
                <a:gd name="connsiteX3336" fmla="*/ 4117658 w 4117657"/>
                <a:gd name="connsiteY3336" fmla="*/ 1848803 h 2729865"/>
                <a:gd name="connsiteX3337" fmla="*/ 4079558 w 4117657"/>
                <a:gd name="connsiteY3337" fmla="*/ 1810703 h 2729865"/>
                <a:gd name="connsiteX3338" fmla="*/ 4064318 w 4117657"/>
                <a:gd name="connsiteY3338" fmla="*/ 1802130 h 2729865"/>
                <a:gd name="connsiteX3339" fmla="*/ 3957638 w 4117657"/>
                <a:gd name="connsiteY3339" fmla="*/ 1773555 h 2729865"/>
                <a:gd name="connsiteX3340" fmla="*/ 3946208 w 4117657"/>
                <a:gd name="connsiteY3340" fmla="*/ 1769745 h 2729865"/>
                <a:gd name="connsiteX3341" fmla="*/ 3949065 w 4117657"/>
                <a:gd name="connsiteY3341" fmla="*/ 1758315 h 2729865"/>
                <a:gd name="connsiteX3342" fmla="*/ 3977640 w 4117657"/>
                <a:gd name="connsiteY3342" fmla="*/ 1650683 h 2729865"/>
                <a:gd name="connsiteX3343" fmla="*/ 3977640 w 4117657"/>
                <a:gd name="connsiteY3343" fmla="*/ 1636395 h 2729865"/>
                <a:gd name="connsiteX3344" fmla="*/ 3949065 w 4117657"/>
                <a:gd name="connsiteY3344" fmla="*/ 1528763 h 2729865"/>
                <a:gd name="connsiteX3345" fmla="*/ 3946208 w 4117657"/>
                <a:gd name="connsiteY3345" fmla="*/ 1517333 h 2729865"/>
                <a:gd name="connsiteX3346" fmla="*/ 3955733 w 4117657"/>
                <a:gd name="connsiteY3346" fmla="*/ 1514475 h 2729865"/>
                <a:gd name="connsiteX3347" fmla="*/ 4065270 w 4117657"/>
                <a:gd name="connsiteY3347" fmla="*/ 1484948 h 2729865"/>
                <a:gd name="connsiteX3348" fmla="*/ 4078605 w 4117657"/>
                <a:gd name="connsiteY3348" fmla="*/ 1477328 h 2729865"/>
                <a:gd name="connsiteX3349" fmla="*/ 4116705 w 4117657"/>
                <a:gd name="connsiteY3349" fmla="*/ 1438275 h 2729865"/>
                <a:gd name="connsiteX3350" fmla="*/ 4116705 w 4117657"/>
                <a:gd name="connsiteY3350" fmla="*/ 1425893 h 2729865"/>
                <a:gd name="connsiteX3351" fmla="*/ 4073843 w 4117657"/>
                <a:gd name="connsiteY3351" fmla="*/ 1468755 h 2729865"/>
                <a:gd name="connsiteX3352" fmla="*/ 4059555 w 4117657"/>
                <a:gd name="connsiteY3352" fmla="*/ 1478280 h 2729865"/>
                <a:gd name="connsiteX3353" fmla="*/ 4039553 w 4117657"/>
                <a:gd name="connsiteY3353" fmla="*/ 696278 h 2729865"/>
                <a:gd name="connsiteX3354" fmla="*/ 3942398 w 4117657"/>
                <a:gd name="connsiteY3354" fmla="*/ 669608 h 2729865"/>
                <a:gd name="connsiteX3355" fmla="*/ 3934778 w 4117657"/>
                <a:gd name="connsiteY3355" fmla="*/ 668655 h 2729865"/>
                <a:gd name="connsiteX3356" fmla="*/ 3932873 w 4117657"/>
                <a:gd name="connsiteY3356" fmla="*/ 673418 h 2729865"/>
                <a:gd name="connsiteX3357" fmla="*/ 3906203 w 4117657"/>
                <a:gd name="connsiteY3357" fmla="*/ 774383 h 2729865"/>
                <a:gd name="connsiteX3358" fmla="*/ 3906203 w 4117657"/>
                <a:gd name="connsiteY3358" fmla="*/ 786765 h 2729865"/>
                <a:gd name="connsiteX3359" fmla="*/ 3931920 w 4117657"/>
                <a:gd name="connsiteY3359" fmla="*/ 882968 h 2729865"/>
                <a:gd name="connsiteX3360" fmla="*/ 3934778 w 4117657"/>
                <a:gd name="connsiteY3360" fmla="*/ 890588 h 2729865"/>
                <a:gd name="connsiteX3361" fmla="*/ 3938588 w 4117657"/>
                <a:gd name="connsiteY3361" fmla="*/ 890588 h 2729865"/>
                <a:gd name="connsiteX3362" fmla="*/ 4041458 w 4117657"/>
                <a:gd name="connsiteY3362" fmla="*/ 862965 h 2729865"/>
                <a:gd name="connsiteX3363" fmla="*/ 4052888 w 4117657"/>
                <a:gd name="connsiteY3363" fmla="*/ 856298 h 2729865"/>
                <a:gd name="connsiteX3364" fmla="*/ 4117658 w 4117657"/>
                <a:gd name="connsiteY3364" fmla="*/ 791528 h 2729865"/>
                <a:gd name="connsiteX3365" fmla="*/ 4117658 w 4117657"/>
                <a:gd name="connsiteY3365" fmla="*/ 767715 h 2729865"/>
                <a:gd name="connsiteX3366" fmla="*/ 4050983 w 4117657"/>
                <a:gd name="connsiteY3366" fmla="*/ 701040 h 2729865"/>
                <a:gd name="connsiteX3367" fmla="*/ 4039553 w 4117657"/>
                <a:gd name="connsiteY3367" fmla="*/ 696278 h 2729865"/>
                <a:gd name="connsiteX3368" fmla="*/ 4114800 w 4117657"/>
                <a:gd name="connsiteY3368" fmla="*/ 780098 h 2729865"/>
                <a:gd name="connsiteX3369" fmla="*/ 4108133 w 4117657"/>
                <a:gd name="connsiteY3369" fmla="*/ 786765 h 2729865"/>
                <a:gd name="connsiteX3370" fmla="*/ 4046220 w 4117657"/>
                <a:gd name="connsiteY3370" fmla="*/ 848678 h 2729865"/>
                <a:gd name="connsiteX3371" fmla="*/ 4034790 w 4117657"/>
                <a:gd name="connsiteY3371" fmla="*/ 855345 h 2729865"/>
                <a:gd name="connsiteX3372" fmla="*/ 3944303 w 4117657"/>
                <a:gd name="connsiteY3372" fmla="*/ 880110 h 2729865"/>
                <a:gd name="connsiteX3373" fmla="*/ 3940493 w 4117657"/>
                <a:gd name="connsiteY3373" fmla="*/ 880110 h 2729865"/>
                <a:gd name="connsiteX3374" fmla="*/ 3937635 w 4117657"/>
                <a:gd name="connsiteY3374" fmla="*/ 873443 h 2729865"/>
                <a:gd name="connsiteX3375" fmla="*/ 3914775 w 4117657"/>
                <a:gd name="connsiteY3375" fmla="*/ 786765 h 2729865"/>
                <a:gd name="connsiteX3376" fmla="*/ 3914775 w 4117657"/>
                <a:gd name="connsiteY3376" fmla="*/ 774383 h 2729865"/>
                <a:gd name="connsiteX3377" fmla="*/ 3938588 w 4117657"/>
                <a:gd name="connsiteY3377" fmla="*/ 684848 h 2729865"/>
                <a:gd name="connsiteX3378" fmla="*/ 3940493 w 4117657"/>
                <a:gd name="connsiteY3378" fmla="*/ 680085 h 2729865"/>
                <a:gd name="connsiteX3379" fmla="*/ 3950018 w 4117657"/>
                <a:gd name="connsiteY3379" fmla="*/ 681990 h 2729865"/>
                <a:gd name="connsiteX3380" fmla="*/ 4033838 w 4117657"/>
                <a:gd name="connsiteY3380" fmla="*/ 704850 h 2729865"/>
                <a:gd name="connsiteX3381" fmla="*/ 4045268 w 4117657"/>
                <a:gd name="connsiteY3381" fmla="*/ 710565 h 2729865"/>
                <a:gd name="connsiteX3382" fmla="*/ 4112895 w 4117657"/>
                <a:gd name="connsiteY3382" fmla="*/ 777240 h 2729865"/>
                <a:gd name="connsiteX3383" fmla="*/ 4114800 w 4117657"/>
                <a:gd name="connsiteY3383" fmla="*/ 780098 h 2729865"/>
                <a:gd name="connsiteX3384" fmla="*/ 3705225 w 4117657"/>
                <a:gd name="connsiteY3384" fmla="*/ 1333500 h 2729865"/>
                <a:gd name="connsiteX3385" fmla="*/ 3683318 w 4117657"/>
                <a:gd name="connsiteY3385" fmla="*/ 1326833 h 2729865"/>
                <a:gd name="connsiteX3386" fmla="*/ 3665220 w 4117657"/>
                <a:gd name="connsiteY3386" fmla="*/ 1310640 h 2729865"/>
                <a:gd name="connsiteX3387" fmla="*/ 3626168 w 4117657"/>
                <a:gd name="connsiteY3387" fmla="*/ 1333500 h 2729865"/>
                <a:gd name="connsiteX3388" fmla="*/ 3631883 w 4117657"/>
                <a:gd name="connsiteY3388" fmla="*/ 1357313 h 2729865"/>
                <a:gd name="connsiteX3389" fmla="*/ 3627120 w 4117657"/>
                <a:gd name="connsiteY3389" fmla="*/ 1381125 h 2729865"/>
                <a:gd name="connsiteX3390" fmla="*/ 3667125 w 4117657"/>
                <a:gd name="connsiteY3390" fmla="*/ 1404938 h 2729865"/>
                <a:gd name="connsiteX3391" fmla="*/ 3707130 w 4117657"/>
                <a:gd name="connsiteY3391" fmla="*/ 1381125 h 2729865"/>
                <a:gd name="connsiteX3392" fmla="*/ 3702368 w 4117657"/>
                <a:gd name="connsiteY3392" fmla="*/ 1357313 h 2729865"/>
                <a:gd name="connsiteX3393" fmla="*/ 3705225 w 4117657"/>
                <a:gd name="connsiteY3393" fmla="*/ 1333500 h 2729865"/>
                <a:gd name="connsiteX3394" fmla="*/ 3678555 w 4117657"/>
                <a:gd name="connsiteY3394" fmla="*/ 1378268 h 2729865"/>
                <a:gd name="connsiteX3395" fmla="*/ 3666173 w 4117657"/>
                <a:gd name="connsiteY3395" fmla="*/ 1389698 h 2729865"/>
                <a:gd name="connsiteX3396" fmla="*/ 3637598 w 4117657"/>
                <a:gd name="connsiteY3396" fmla="*/ 1374458 h 2729865"/>
                <a:gd name="connsiteX3397" fmla="*/ 3640455 w 4117657"/>
                <a:gd name="connsiteY3397" fmla="*/ 1356360 h 2729865"/>
                <a:gd name="connsiteX3398" fmla="*/ 3637598 w 4117657"/>
                <a:gd name="connsiteY3398" fmla="*/ 1340168 h 2729865"/>
                <a:gd name="connsiteX3399" fmla="*/ 3665220 w 4117657"/>
                <a:gd name="connsiteY3399" fmla="*/ 1323023 h 2729865"/>
                <a:gd name="connsiteX3400" fmla="*/ 3693795 w 4117657"/>
                <a:gd name="connsiteY3400" fmla="*/ 1340168 h 2729865"/>
                <a:gd name="connsiteX3401" fmla="*/ 3690938 w 4117657"/>
                <a:gd name="connsiteY3401" fmla="*/ 1357313 h 2729865"/>
                <a:gd name="connsiteX3402" fmla="*/ 3693795 w 4117657"/>
                <a:gd name="connsiteY3402" fmla="*/ 1373505 h 2729865"/>
                <a:gd name="connsiteX3403" fmla="*/ 3678555 w 4117657"/>
                <a:gd name="connsiteY3403" fmla="*/ 1378268 h 2729865"/>
                <a:gd name="connsiteX3404" fmla="*/ 1762125 w 4117657"/>
                <a:gd name="connsiteY3404" fmla="*/ 2540318 h 2729865"/>
                <a:gd name="connsiteX3405" fmla="*/ 1760220 w 4117657"/>
                <a:gd name="connsiteY3405" fmla="*/ 2531745 h 2729865"/>
                <a:gd name="connsiteX3406" fmla="*/ 1756410 w 4117657"/>
                <a:gd name="connsiteY3406" fmla="*/ 2519363 h 2729865"/>
                <a:gd name="connsiteX3407" fmla="*/ 1756410 w 4117657"/>
                <a:gd name="connsiteY3407" fmla="*/ 2496503 h 2729865"/>
                <a:gd name="connsiteX3408" fmla="*/ 1759268 w 4117657"/>
                <a:gd name="connsiteY3408" fmla="*/ 2486978 h 2729865"/>
                <a:gd name="connsiteX3409" fmla="*/ 1763078 w 4117657"/>
                <a:gd name="connsiteY3409" fmla="*/ 2472690 h 2729865"/>
                <a:gd name="connsiteX3410" fmla="*/ 1764030 w 4117657"/>
                <a:gd name="connsiteY3410" fmla="*/ 2470785 h 2729865"/>
                <a:gd name="connsiteX3411" fmla="*/ 1767840 w 4117657"/>
                <a:gd name="connsiteY3411" fmla="*/ 2457450 h 2729865"/>
                <a:gd name="connsiteX3412" fmla="*/ 1767840 w 4117657"/>
                <a:gd name="connsiteY3412" fmla="*/ 2457450 h 2729865"/>
                <a:gd name="connsiteX3413" fmla="*/ 1769745 w 4117657"/>
                <a:gd name="connsiteY3413" fmla="*/ 2448878 h 2729865"/>
                <a:gd name="connsiteX3414" fmla="*/ 1765935 w 4117657"/>
                <a:gd name="connsiteY3414" fmla="*/ 2447925 h 2729865"/>
                <a:gd name="connsiteX3415" fmla="*/ 1764030 w 4117657"/>
                <a:gd name="connsiteY3415" fmla="*/ 2446973 h 2729865"/>
                <a:gd name="connsiteX3416" fmla="*/ 1751648 w 4117657"/>
                <a:gd name="connsiteY3416" fmla="*/ 2444115 h 2729865"/>
                <a:gd name="connsiteX3417" fmla="*/ 1742123 w 4117657"/>
                <a:gd name="connsiteY3417" fmla="*/ 2441258 h 2729865"/>
                <a:gd name="connsiteX3418" fmla="*/ 1739265 w 4117657"/>
                <a:gd name="connsiteY3418" fmla="*/ 2440305 h 2729865"/>
                <a:gd name="connsiteX3419" fmla="*/ 1719263 w 4117657"/>
                <a:gd name="connsiteY3419" fmla="*/ 2434590 h 2729865"/>
                <a:gd name="connsiteX3420" fmla="*/ 1715453 w 4117657"/>
                <a:gd name="connsiteY3420" fmla="*/ 2433638 h 2729865"/>
                <a:gd name="connsiteX3421" fmla="*/ 1712595 w 4117657"/>
                <a:gd name="connsiteY3421" fmla="*/ 2431733 h 2729865"/>
                <a:gd name="connsiteX3422" fmla="*/ 1711643 w 4117657"/>
                <a:gd name="connsiteY3422" fmla="*/ 2431733 h 2729865"/>
                <a:gd name="connsiteX3423" fmla="*/ 1706880 w 4117657"/>
                <a:gd name="connsiteY3423" fmla="*/ 2427923 h 2729865"/>
                <a:gd name="connsiteX3424" fmla="*/ 1704975 w 4117657"/>
                <a:gd name="connsiteY3424" fmla="*/ 2426018 h 2729865"/>
                <a:gd name="connsiteX3425" fmla="*/ 1692593 w 4117657"/>
                <a:gd name="connsiteY3425" fmla="*/ 2413635 h 2729865"/>
                <a:gd name="connsiteX3426" fmla="*/ 1688783 w 4117657"/>
                <a:gd name="connsiteY3426" fmla="*/ 2409825 h 2729865"/>
                <a:gd name="connsiteX3427" fmla="*/ 1668780 w 4117657"/>
                <a:gd name="connsiteY3427" fmla="*/ 2389823 h 2729865"/>
                <a:gd name="connsiteX3428" fmla="*/ 1667828 w 4117657"/>
                <a:gd name="connsiteY3428" fmla="*/ 2390775 h 2729865"/>
                <a:gd name="connsiteX3429" fmla="*/ 1667828 w 4117657"/>
                <a:gd name="connsiteY3429" fmla="*/ 2390775 h 2729865"/>
                <a:gd name="connsiteX3430" fmla="*/ 1639253 w 4117657"/>
                <a:gd name="connsiteY3430" fmla="*/ 2419350 h 2729865"/>
                <a:gd name="connsiteX3431" fmla="*/ 1627823 w 4117657"/>
                <a:gd name="connsiteY3431" fmla="*/ 2429828 h 2729865"/>
                <a:gd name="connsiteX3432" fmla="*/ 1627823 w 4117657"/>
                <a:gd name="connsiteY3432" fmla="*/ 2430780 h 2729865"/>
                <a:gd name="connsiteX3433" fmla="*/ 1618298 w 4117657"/>
                <a:gd name="connsiteY3433" fmla="*/ 2435543 h 2729865"/>
                <a:gd name="connsiteX3434" fmla="*/ 1573530 w 4117657"/>
                <a:gd name="connsiteY3434" fmla="*/ 2447925 h 2729865"/>
                <a:gd name="connsiteX3435" fmla="*/ 1566863 w 4117657"/>
                <a:gd name="connsiteY3435" fmla="*/ 2450783 h 2729865"/>
                <a:gd name="connsiteX3436" fmla="*/ 1574483 w 4117657"/>
                <a:gd name="connsiteY3436" fmla="*/ 2477453 h 2729865"/>
                <a:gd name="connsiteX3437" fmla="*/ 1582103 w 4117657"/>
                <a:gd name="connsiteY3437" fmla="*/ 2507933 h 2729865"/>
                <a:gd name="connsiteX3438" fmla="*/ 1574483 w 4117657"/>
                <a:gd name="connsiteY3438" fmla="*/ 2539365 h 2729865"/>
                <a:gd name="connsiteX3439" fmla="*/ 1566863 w 4117657"/>
                <a:gd name="connsiteY3439" fmla="*/ 2566988 h 2729865"/>
                <a:gd name="connsiteX3440" fmla="*/ 1576388 w 4117657"/>
                <a:gd name="connsiteY3440" fmla="*/ 2569845 h 2729865"/>
                <a:gd name="connsiteX3441" fmla="*/ 1619250 w 4117657"/>
                <a:gd name="connsiteY3441" fmla="*/ 2581275 h 2729865"/>
                <a:gd name="connsiteX3442" fmla="*/ 1627823 w 4117657"/>
                <a:gd name="connsiteY3442" fmla="*/ 2586038 h 2729865"/>
                <a:gd name="connsiteX3443" fmla="*/ 1627823 w 4117657"/>
                <a:gd name="connsiteY3443" fmla="*/ 2587943 h 2729865"/>
                <a:gd name="connsiteX3444" fmla="*/ 1635443 w 4117657"/>
                <a:gd name="connsiteY3444" fmla="*/ 2592705 h 2729865"/>
                <a:gd name="connsiteX3445" fmla="*/ 1663065 w 4117657"/>
                <a:gd name="connsiteY3445" fmla="*/ 2620328 h 2729865"/>
                <a:gd name="connsiteX3446" fmla="*/ 1669733 w 4117657"/>
                <a:gd name="connsiteY3446" fmla="*/ 2626043 h 2729865"/>
                <a:gd name="connsiteX3447" fmla="*/ 1682115 w 4117657"/>
                <a:gd name="connsiteY3447" fmla="*/ 2612708 h 2729865"/>
                <a:gd name="connsiteX3448" fmla="*/ 1704975 w 4117657"/>
                <a:gd name="connsiteY3448" fmla="*/ 2588895 h 2729865"/>
                <a:gd name="connsiteX3449" fmla="*/ 1705928 w 4117657"/>
                <a:gd name="connsiteY3449" fmla="*/ 2587943 h 2729865"/>
                <a:gd name="connsiteX3450" fmla="*/ 1711643 w 4117657"/>
                <a:gd name="connsiteY3450" fmla="*/ 2584133 h 2729865"/>
                <a:gd name="connsiteX3451" fmla="*/ 1716405 w 4117657"/>
                <a:gd name="connsiteY3451" fmla="*/ 2582228 h 2729865"/>
                <a:gd name="connsiteX3452" fmla="*/ 1718310 w 4117657"/>
                <a:gd name="connsiteY3452" fmla="*/ 2581275 h 2729865"/>
                <a:gd name="connsiteX3453" fmla="*/ 1768793 w 4117657"/>
                <a:gd name="connsiteY3453" fmla="*/ 2567940 h 2729865"/>
                <a:gd name="connsiteX3454" fmla="*/ 1762125 w 4117657"/>
                <a:gd name="connsiteY3454" fmla="*/ 2540318 h 2729865"/>
                <a:gd name="connsiteX3455" fmla="*/ 1750695 w 4117657"/>
                <a:gd name="connsiteY3455" fmla="*/ 2563178 h 2729865"/>
                <a:gd name="connsiteX3456" fmla="*/ 1726883 w 4117657"/>
                <a:gd name="connsiteY3456" fmla="*/ 2569845 h 2729865"/>
                <a:gd name="connsiteX3457" fmla="*/ 1713548 w 4117657"/>
                <a:gd name="connsiteY3457" fmla="*/ 2573655 h 2729865"/>
                <a:gd name="connsiteX3458" fmla="*/ 1698308 w 4117657"/>
                <a:gd name="connsiteY3458" fmla="*/ 2582228 h 2729865"/>
                <a:gd name="connsiteX3459" fmla="*/ 1693545 w 4117657"/>
                <a:gd name="connsiteY3459" fmla="*/ 2587943 h 2729865"/>
                <a:gd name="connsiteX3460" fmla="*/ 1672590 w 4117657"/>
                <a:gd name="connsiteY3460" fmla="*/ 2607945 h 2729865"/>
                <a:gd name="connsiteX3461" fmla="*/ 1665923 w 4117657"/>
                <a:gd name="connsiteY3461" fmla="*/ 2613660 h 2729865"/>
                <a:gd name="connsiteX3462" fmla="*/ 1658303 w 4117657"/>
                <a:gd name="connsiteY3462" fmla="*/ 2606993 h 2729865"/>
                <a:gd name="connsiteX3463" fmla="*/ 1632585 w 4117657"/>
                <a:gd name="connsiteY3463" fmla="*/ 2581275 h 2729865"/>
                <a:gd name="connsiteX3464" fmla="*/ 1626870 w 4117657"/>
                <a:gd name="connsiteY3464" fmla="*/ 2576513 h 2729865"/>
                <a:gd name="connsiteX3465" fmla="*/ 1624965 w 4117657"/>
                <a:gd name="connsiteY3465" fmla="*/ 2574608 h 2729865"/>
                <a:gd name="connsiteX3466" fmla="*/ 1624965 w 4117657"/>
                <a:gd name="connsiteY3466" fmla="*/ 2575560 h 2729865"/>
                <a:gd name="connsiteX3467" fmla="*/ 1621155 w 4117657"/>
                <a:gd name="connsiteY3467" fmla="*/ 2573655 h 2729865"/>
                <a:gd name="connsiteX3468" fmla="*/ 1576388 w 4117657"/>
                <a:gd name="connsiteY3468" fmla="*/ 2561273 h 2729865"/>
                <a:gd name="connsiteX3469" fmla="*/ 1577340 w 4117657"/>
                <a:gd name="connsiteY3469" fmla="*/ 2554605 h 2729865"/>
                <a:gd name="connsiteX3470" fmla="*/ 1586865 w 4117657"/>
                <a:gd name="connsiteY3470" fmla="*/ 2517458 h 2729865"/>
                <a:gd name="connsiteX3471" fmla="*/ 1586865 w 4117657"/>
                <a:gd name="connsiteY3471" fmla="*/ 2500313 h 2729865"/>
                <a:gd name="connsiteX3472" fmla="*/ 1575435 w 4117657"/>
                <a:gd name="connsiteY3472" fmla="*/ 2456498 h 2729865"/>
                <a:gd name="connsiteX3473" fmla="*/ 1618298 w 4117657"/>
                <a:gd name="connsiteY3473" fmla="*/ 2445068 h 2729865"/>
                <a:gd name="connsiteX3474" fmla="*/ 1624965 w 4117657"/>
                <a:gd name="connsiteY3474" fmla="*/ 2442210 h 2729865"/>
                <a:gd name="connsiteX3475" fmla="*/ 1624965 w 4117657"/>
                <a:gd name="connsiteY3475" fmla="*/ 2442210 h 2729865"/>
                <a:gd name="connsiteX3476" fmla="*/ 1625918 w 4117657"/>
                <a:gd name="connsiteY3476" fmla="*/ 2442210 h 2729865"/>
                <a:gd name="connsiteX3477" fmla="*/ 1635443 w 4117657"/>
                <a:gd name="connsiteY3477" fmla="*/ 2435543 h 2729865"/>
                <a:gd name="connsiteX3478" fmla="*/ 1642110 w 4117657"/>
                <a:gd name="connsiteY3478" fmla="*/ 2427923 h 2729865"/>
                <a:gd name="connsiteX3479" fmla="*/ 1661160 w 4117657"/>
                <a:gd name="connsiteY3479" fmla="*/ 2408873 h 2729865"/>
                <a:gd name="connsiteX3480" fmla="*/ 1666875 w 4117657"/>
                <a:gd name="connsiteY3480" fmla="*/ 2404110 h 2729865"/>
                <a:gd name="connsiteX3481" fmla="*/ 1674495 w 4117657"/>
                <a:gd name="connsiteY3481" fmla="*/ 2410778 h 2729865"/>
                <a:gd name="connsiteX3482" fmla="*/ 1696403 w 4117657"/>
                <a:gd name="connsiteY3482" fmla="*/ 2432685 h 2729865"/>
                <a:gd name="connsiteX3483" fmla="*/ 1698308 w 4117657"/>
                <a:gd name="connsiteY3483" fmla="*/ 2434590 h 2729865"/>
                <a:gd name="connsiteX3484" fmla="*/ 1699260 w 4117657"/>
                <a:gd name="connsiteY3484" fmla="*/ 2435543 h 2729865"/>
                <a:gd name="connsiteX3485" fmla="*/ 1700213 w 4117657"/>
                <a:gd name="connsiteY3485" fmla="*/ 2436495 h 2729865"/>
                <a:gd name="connsiteX3486" fmla="*/ 1702118 w 4117657"/>
                <a:gd name="connsiteY3486" fmla="*/ 2438400 h 2729865"/>
                <a:gd name="connsiteX3487" fmla="*/ 1702118 w 4117657"/>
                <a:gd name="connsiteY3487" fmla="*/ 2438400 h 2729865"/>
                <a:gd name="connsiteX3488" fmla="*/ 1713548 w 4117657"/>
                <a:gd name="connsiteY3488" fmla="*/ 2444115 h 2729865"/>
                <a:gd name="connsiteX3489" fmla="*/ 1714500 w 4117657"/>
                <a:gd name="connsiteY3489" fmla="*/ 2444115 h 2729865"/>
                <a:gd name="connsiteX3490" fmla="*/ 1714500 w 4117657"/>
                <a:gd name="connsiteY3490" fmla="*/ 2444115 h 2729865"/>
                <a:gd name="connsiteX3491" fmla="*/ 1716405 w 4117657"/>
                <a:gd name="connsiteY3491" fmla="*/ 2444115 h 2729865"/>
                <a:gd name="connsiteX3492" fmla="*/ 1750695 w 4117657"/>
                <a:gd name="connsiteY3492" fmla="*/ 2453640 h 2729865"/>
                <a:gd name="connsiteX3493" fmla="*/ 1757363 w 4117657"/>
                <a:gd name="connsiteY3493" fmla="*/ 2456498 h 2729865"/>
                <a:gd name="connsiteX3494" fmla="*/ 1755458 w 4117657"/>
                <a:gd name="connsiteY3494" fmla="*/ 2463165 h 2729865"/>
                <a:gd name="connsiteX3495" fmla="*/ 1752600 w 4117657"/>
                <a:gd name="connsiteY3495" fmla="*/ 2475548 h 2729865"/>
                <a:gd name="connsiteX3496" fmla="*/ 1751648 w 4117657"/>
                <a:gd name="connsiteY3496" fmla="*/ 2480310 h 2729865"/>
                <a:gd name="connsiteX3497" fmla="*/ 1746885 w 4117657"/>
                <a:gd name="connsiteY3497" fmla="*/ 2498408 h 2729865"/>
                <a:gd name="connsiteX3498" fmla="*/ 1745933 w 4117657"/>
                <a:gd name="connsiteY3498" fmla="*/ 2501265 h 2729865"/>
                <a:gd name="connsiteX3499" fmla="*/ 1745933 w 4117657"/>
                <a:gd name="connsiteY3499" fmla="*/ 2501265 h 2729865"/>
                <a:gd name="connsiteX3500" fmla="*/ 1745933 w 4117657"/>
                <a:gd name="connsiteY3500" fmla="*/ 2501265 h 2729865"/>
                <a:gd name="connsiteX3501" fmla="*/ 1745933 w 4117657"/>
                <a:gd name="connsiteY3501" fmla="*/ 2504123 h 2729865"/>
                <a:gd name="connsiteX3502" fmla="*/ 1745933 w 4117657"/>
                <a:gd name="connsiteY3502" fmla="*/ 2511743 h 2729865"/>
                <a:gd name="connsiteX3503" fmla="*/ 1745933 w 4117657"/>
                <a:gd name="connsiteY3503" fmla="*/ 2513648 h 2729865"/>
                <a:gd name="connsiteX3504" fmla="*/ 1745933 w 4117657"/>
                <a:gd name="connsiteY3504" fmla="*/ 2513648 h 2729865"/>
                <a:gd name="connsiteX3505" fmla="*/ 1745933 w 4117657"/>
                <a:gd name="connsiteY3505" fmla="*/ 2514600 h 2729865"/>
                <a:gd name="connsiteX3506" fmla="*/ 1746885 w 4117657"/>
                <a:gd name="connsiteY3506" fmla="*/ 2517458 h 2729865"/>
                <a:gd name="connsiteX3507" fmla="*/ 1750695 w 4117657"/>
                <a:gd name="connsiteY3507" fmla="*/ 2530793 h 2729865"/>
                <a:gd name="connsiteX3508" fmla="*/ 1752600 w 4117657"/>
                <a:gd name="connsiteY3508" fmla="*/ 2538413 h 2729865"/>
                <a:gd name="connsiteX3509" fmla="*/ 1756410 w 4117657"/>
                <a:gd name="connsiteY3509" fmla="*/ 2552700 h 2729865"/>
                <a:gd name="connsiteX3510" fmla="*/ 1757363 w 4117657"/>
                <a:gd name="connsiteY3510" fmla="*/ 2559368 h 2729865"/>
                <a:gd name="connsiteX3511" fmla="*/ 1750695 w 4117657"/>
                <a:gd name="connsiteY3511" fmla="*/ 2563178 h 2729865"/>
                <a:gd name="connsiteX3512" fmla="*/ 3925253 w 4117657"/>
                <a:gd name="connsiteY3512" fmla="*/ 1062038 h 2729865"/>
                <a:gd name="connsiteX3513" fmla="*/ 3909060 w 4117657"/>
                <a:gd name="connsiteY3513" fmla="*/ 1002030 h 2729865"/>
                <a:gd name="connsiteX3514" fmla="*/ 3896678 w 4117657"/>
                <a:gd name="connsiteY3514" fmla="*/ 957263 h 2729865"/>
                <a:gd name="connsiteX3515" fmla="*/ 3889058 w 4117657"/>
                <a:gd name="connsiteY3515" fmla="*/ 959168 h 2729865"/>
                <a:gd name="connsiteX3516" fmla="*/ 3792855 w 4117657"/>
                <a:gd name="connsiteY3516" fmla="*/ 984885 h 2729865"/>
                <a:gd name="connsiteX3517" fmla="*/ 3778568 w 4117657"/>
                <a:gd name="connsiteY3517" fmla="*/ 993458 h 2729865"/>
                <a:gd name="connsiteX3518" fmla="*/ 3709988 w 4117657"/>
                <a:gd name="connsiteY3518" fmla="*/ 1062038 h 2729865"/>
                <a:gd name="connsiteX3519" fmla="*/ 3703320 w 4117657"/>
                <a:gd name="connsiteY3519" fmla="*/ 1068705 h 2729865"/>
                <a:gd name="connsiteX3520" fmla="*/ 3706178 w 4117657"/>
                <a:gd name="connsiteY3520" fmla="*/ 1072515 h 2729865"/>
                <a:gd name="connsiteX3521" fmla="*/ 3781425 w 4117657"/>
                <a:gd name="connsiteY3521" fmla="*/ 1146810 h 2729865"/>
                <a:gd name="connsiteX3522" fmla="*/ 3791903 w 4117657"/>
                <a:gd name="connsiteY3522" fmla="*/ 1152525 h 2729865"/>
                <a:gd name="connsiteX3523" fmla="*/ 3888105 w 4117657"/>
                <a:gd name="connsiteY3523" fmla="*/ 1178243 h 2729865"/>
                <a:gd name="connsiteX3524" fmla="*/ 3895725 w 4117657"/>
                <a:gd name="connsiteY3524" fmla="*/ 1180148 h 2729865"/>
                <a:gd name="connsiteX3525" fmla="*/ 3897630 w 4117657"/>
                <a:gd name="connsiteY3525" fmla="*/ 1178243 h 2729865"/>
                <a:gd name="connsiteX3526" fmla="*/ 3925253 w 4117657"/>
                <a:gd name="connsiteY3526" fmla="*/ 1074420 h 2729865"/>
                <a:gd name="connsiteX3527" fmla="*/ 3925253 w 4117657"/>
                <a:gd name="connsiteY3527" fmla="*/ 1062038 h 2729865"/>
                <a:gd name="connsiteX3528" fmla="*/ 3912870 w 4117657"/>
                <a:gd name="connsiteY3528" fmla="*/ 1087755 h 2729865"/>
                <a:gd name="connsiteX3529" fmla="*/ 3892868 w 4117657"/>
                <a:gd name="connsiteY3529" fmla="*/ 1160145 h 2729865"/>
                <a:gd name="connsiteX3530" fmla="*/ 3890010 w 4117657"/>
                <a:gd name="connsiteY3530" fmla="*/ 1168718 h 2729865"/>
                <a:gd name="connsiteX3531" fmla="*/ 3846195 w 4117657"/>
                <a:gd name="connsiteY3531" fmla="*/ 1157288 h 2729865"/>
                <a:gd name="connsiteX3532" fmla="*/ 3795713 w 4117657"/>
                <a:gd name="connsiteY3532" fmla="*/ 1143953 h 2729865"/>
                <a:gd name="connsiteX3533" fmla="*/ 3786188 w 4117657"/>
                <a:gd name="connsiteY3533" fmla="*/ 1139190 h 2729865"/>
                <a:gd name="connsiteX3534" fmla="*/ 3718560 w 4117657"/>
                <a:gd name="connsiteY3534" fmla="*/ 1071563 h 2729865"/>
                <a:gd name="connsiteX3535" fmla="*/ 3716655 w 4117657"/>
                <a:gd name="connsiteY3535" fmla="*/ 1068705 h 2729865"/>
                <a:gd name="connsiteX3536" fmla="*/ 3730943 w 4117657"/>
                <a:gd name="connsiteY3536" fmla="*/ 1055370 h 2729865"/>
                <a:gd name="connsiteX3537" fmla="*/ 3785235 w 4117657"/>
                <a:gd name="connsiteY3537" fmla="*/ 1001078 h 2729865"/>
                <a:gd name="connsiteX3538" fmla="*/ 3796665 w 4117657"/>
                <a:gd name="connsiteY3538" fmla="*/ 994410 h 2729865"/>
                <a:gd name="connsiteX3539" fmla="*/ 3885248 w 4117657"/>
                <a:gd name="connsiteY3539" fmla="*/ 970598 h 2729865"/>
                <a:gd name="connsiteX3540" fmla="*/ 3891915 w 4117657"/>
                <a:gd name="connsiteY3540" fmla="*/ 969645 h 2729865"/>
                <a:gd name="connsiteX3541" fmla="*/ 3913823 w 4117657"/>
                <a:gd name="connsiteY3541" fmla="*/ 1050608 h 2729865"/>
                <a:gd name="connsiteX3542" fmla="*/ 3912870 w 4117657"/>
                <a:gd name="connsiteY3542" fmla="*/ 1087755 h 2729865"/>
                <a:gd name="connsiteX3543" fmla="*/ 3991928 w 4117657"/>
                <a:gd name="connsiteY3543" fmla="*/ 1311593 h 2729865"/>
                <a:gd name="connsiteX3544" fmla="*/ 3970020 w 4117657"/>
                <a:gd name="connsiteY3544" fmla="*/ 1305878 h 2729865"/>
                <a:gd name="connsiteX3545" fmla="*/ 3956685 w 4117657"/>
                <a:gd name="connsiteY3545" fmla="*/ 1354455 h 2729865"/>
                <a:gd name="connsiteX3546" fmla="*/ 3956685 w 4117657"/>
                <a:gd name="connsiteY3546" fmla="*/ 1358265 h 2729865"/>
                <a:gd name="connsiteX3547" fmla="*/ 3970020 w 4117657"/>
                <a:gd name="connsiteY3547" fmla="*/ 1406843 h 2729865"/>
                <a:gd name="connsiteX3548" fmla="*/ 3987165 w 4117657"/>
                <a:gd name="connsiteY3548" fmla="*/ 1402080 h 2729865"/>
                <a:gd name="connsiteX3549" fmla="*/ 4019550 w 4117657"/>
                <a:gd name="connsiteY3549" fmla="*/ 1392555 h 2729865"/>
                <a:gd name="connsiteX3550" fmla="*/ 4044315 w 4117657"/>
                <a:gd name="connsiteY3550" fmla="*/ 1368743 h 2729865"/>
                <a:gd name="connsiteX3551" fmla="*/ 4057650 w 4117657"/>
                <a:gd name="connsiteY3551" fmla="*/ 1355408 h 2729865"/>
                <a:gd name="connsiteX3552" fmla="*/ 4041458 w 4117657"/>
                <a:gd name="connsiteY3552" fmla="*/ 1340168 h 2729865"/>
                <a:gd name="connsiteX3553" fmla="*/ 3991928 w 4117657"/>
                <a:gd name="connsiteY3553" fmla="*/ 1311593 h 2729865"/>
                <a:gd name="connsiteX3554" fmla="*/ 4016693 w 4117657"/>
                <a:gd name="connsiteY3554" fmla="*/ 1383983 h 2729865"/>
                <a:gd name="connsiteX3555" fmla="*/ 4013835 w 4117657"/>
                <a:gd name="connsiteY3555" fmla="*/ 1385888 h 2729865"/>
                <a:gd name="connsiteX3556" fmla="*/ 3975735 w 4117657"/>
                <a:gd name="connsiteY3556" fmla="*/ 1396365 h 2729865"/>
                <a:gd name="connsiteX3557" fmla="*/ 3965258 w 4117657"/>
                <a:gd name="connsiteY3557" fmla="*/ 1358265 h 2729865"/>
                <a:gd name="connsiteX3558" fmla="*/ 3965258 w 4117657"/>
                <a:gd name="connsiteY3558" fmla="*/ 1354455 h 2729865"/>
                <a:gd name="connsiteX3559" fmla="*/ 3974783 w 4117657"/>
                <a:gd name="connsiteY3559" fmla="*/ 1317308 h 2729865"/>
                <a:gd name="connsiteX3560" fmla="*/ 4012883 w 4117657"/>
                <a:gd name="connsiteY3560" fmla="*/ 1327785 h 2729865"/>
                <a:gd name="connsiteX3561" fmla="*/ 4015740 w 4117657"/>
                <a:gd name="connsiteY3561" fmla="*/ 1329690 h 2729865"/>
                <a:gd name="connsiteX3562" fmla="*/ 4042410 w 4117657"/>
                <a:gd name="connsiteY3562" fmla="*/ 1356360 h 2729865"/>
                <a:gd name="connsiteX3563" fmla="*/ 4016693 w 4117657"/>
                <a:gd name="connsiteY3563" fmla="*/ 1383983 h 2729865"/>
                <a:gd name="connsiteX3564" fmla="*/ 4070985 w 4117657"/>
                <a:gd name="connsiteY3564" fmla="*/ 1584008 h 2729865"/>
                <a:gd name="connsiteX3565" fmla="*/ 4064318 w 4117657"/>
                <a:gd name="connsiteY3565" fmla="*/ 1586865 h 2729865"/>
                <a:gd name="connsiteX3566" fmla="*/ 4076700 w 4117657"/>
                <a:gd name="connsiteY3566" fmla="*/ 1633538 h 2729865"/>
                <a:gd name="connsiteX3567" fmla="*/ 4076700 w 4117657"/>
                <a:gd name="connsiteY3567" fmla="*/ 1654493 h 2729865"/>
                <a:gd name="connsiteX3568" fmla="*/ 4064318 w 4117657"/>
                <a:gd name="connsiteY3568" fmla="*/ 1702118 h 2729865"/>
                <a:gd name="connsiteX3569" fmla="*/ 4101465 w 4117657"/>
                <a:gd name="connsiteY3569" fmla="*/ 1711643 h 2729865"/>
                <a:gd name="connsiteX3570" fmla="*/ 4117658 w 4117657"/>
                <a:gd name="connsiteY3570" fmla="*/ 1716405 h 2729865"/>
                <a:gd name="connsiteX3571" fmla="*/ 4117658 w 4117657"/>
                <a:gd name="connsiteY3571" fmla="*/ 1705928 h 2729865"/>
                <a:gd name="connsiteX3572" fmla="*/ 4075748 w 4117657"/>
                <a:gd name="connsiteY3572" fmla="*/ 1694498 h 2729865"/>
                <a:gd name="connsiteX3573" fmla="*/ 4079558 w 4117657"/>
                <a:gd name="connsiteY3573" fmla="*/ 1679258 h 2729865"/>
                <a:gd name="connsiteX3574" fmla="*/ 4088130 w 4117657"/>
                <a:gd name="connsiteY3574" fmla="*/ 1642110 h 2729865"/>
                <a:gd name="connsiteX3575" fmla="*/ 4079558 w 4117657"/>
                <a:gd name="connsiteY3575" fmla="*/ 1605915 h 2729865"/>
                <a:gd name="connsiteX3576" fmla="*/ 4075748 w 4117657"/>
                <a:gd name="connsiteY3576" fmla="*/ 1590675 h 2729865"/>
                <a:gd name="connsiteX3577" fmla="*/ 4084320 w 4117657"/>
                <a:gd name="connsiteY3577" fmla="*/ 1587818 h 2729865"/>
                <a:gd name="connsiteX3578" fmla="*/ 4117658 w 4117657"/>
                <a:gd name="connsiteY3578" fmla="*/ 1579245 h 2729865"/>
                <a:gd name="connsiteX3579" fmla="*/ 4117658 w 4117657"/>
                <a:gd name="connsiteY3579" fmla="*/ 1569720 h 2729865"/>
                <a:gd name="connsiteX3580" fmla="*/ 4114800 w 4117657"/>
                <a:gd name="connsiteY3580" fmla="*/ 1570673 h 2729865"/>
                <a:gd name="connsiteX3581" fmla="*/ 4070985 w 4117657"/>
                <a:gd name="connsiteY3581" fmla="*/ 1584008 h 2729865"/>
                <a:gd name="connsiteX3582" fmla="*/ 4071938 w 4117657"/>
                <a:gd name="connsiteY3582" fmla="*/ 432435 h 2729865"/>
                <a:gd name="connsiteX3583" fmla="*/ 4064318 w 4117657"/>
                <a:gd name="connsiteY3583" fmla="*/ 435293 h 2729865"/>
                <a:gd name="connsiteX3584" fmla="*/ 4072890 w 4117657"/>
                <a:gd name="connsiteY3584" fmla="*/ 466725 h 2729865"/>
                <a:gd name="connsiteX3585" fmla="*/ 4072890 w 4117657"/>
                <a:gd name="connsiteY3585" fmla="*/ 519113 h 2729865"/>
                <a:gd name="connsiteX3586" fmla="*/ 4064318 w 4117657"/>
                <a:gd name="connsiteY3586" fmla="*/ 550545 h 2729865"/>
                <a:gd name="connsiteX3587" fmla="*/ 4073843 w 4117657"/>
                <a:gd name="connsiteY3587" fmla="*/ 553403 h 2729865"/>
                <a:gd name="connsiteX3588" fmla="*/ 4113848 w 4117657"/>
                <a:gd name="connsiteY3588" fmla="*/ 563880 h 2729865"/>
                <a:gd name="connsiteX3589" fmla="*/ 4116705 w 4117657"/>
                <a:gd name="connsiteY3589" fmla="*/ 564833 h 2729865"/>
                <a:gd name="connsiteX3590" fmla="*/ 4116705 w 4117657"/>
                <a:gd name="connsiteY3590" fmla="*/ 555308 h 2729865"/>
                <a:gd name="connsiteX3591" fmla="*/ 4082415 w 4117657"/>
                <a:gd name="connsiteY3591" fmla="*/ 545783 h 2729865"/>
                <a:gd name="connsiteX3592" fmla="*/ 4075748 w 4117657"/>
                <a:gd name="connsiteY3592" fmla="*/ 542925 h 2729865"/>
                <a:gd name="connsiteX3593" fmla="*/ 4087178 w 4117657"/>
                <a:gd name="connsiteY3593" fmla="*/ 501968 h 2729865"/>
                <a:gd name="connsiteX3594" fmla="*/ 4087178 w 4117657"/>
                <a:gd name="connsiteY3594" fmla="*/ 481013 h 2729865"/>
                <a:gd name="connsiteX3595" fmla="*/ 4075748 w 4117657"/>
                <a:gd name="connsiteY3595" fmla="*/ 440055 h 2729865"/>
                <a:gd name="connsiteX3596" fmla="*/ 4106228 w 4117657"/>
                <a:gd name="connsiteY3596" fmla="*/ 431483 h 2729865"/>
                <a:gd name="connsiteX3597" fmla="*/ 4116705 w 4117657"/>
                <a:gd name="connsiteY3597" fmla="*/ 428625 h 2729865"/>
                <a:gd name="connsiteX3598" fmla="*/ 4116705 w 4117657"/>
                <a:gd name="connsiteY3598" fmla="*/ 419100 h 2729865"/>
                <a:gd name="connsiteX3599" fmla="*/ 4113848 w 4117657"/>
                <a:gd name="connsiteY3599" fmla="*/ 420053 h 2729865"/>
                <a:gd name="connsiteX3600" fmla="*/ 4071938 w 4117657"/>
                <a:gd name="connsiteY3600" fmla="*/ 432435 h 2729865"/>
                <a:gd name="connsiteX3601" fmla="*/ 4088130 w 4117657"/>
                <a:gd name="connsiteY3601" fmla="*/ 1527810 h 2729865"/>
                <a:gd name="connsiteX3602" fmla="*/ 4013835 w 4117657"/>
                <a:gd name="connsiteY3602" fmla="*/ 1547813 h 2729865"/>
                <a:gd name="connsiteX3603" fmla="*/ 4003358 w 4117657"/>
                <a:gd name="connsiteY3603" fmla="*/ 1550670 h 2729865"/>
                <a:gd name="connsiteX3604" fmla="*/ 4005263 w 4117657"/>
                <a:gd name="connsiteY3604" fmla="*/ 1559243 h 2729865"/>
                <a:gd name="connsiteX3605" fmla="*/ 4024313 w 4117657"/>
                <a:gd name="connsiteY3605" fmla="*/ 1630680 h 2729865"/>
                <a:gd name="connsiteX3606" fmla="*/ 4024313 w 4117657"/>
                <a:gd name="connsiteY3606" fmla="*/ 1658303 h 2729865"/>
                <a:gd name="connsiteX3607" fmla="*/ 4005263 w 4117657"/>
                <a:gd name="connsiteY3607" fmla="*/ 1727835 h 2729865"/>
                <a:gd name="connsiteX3608" fmla="*/ 4003358 w 4117657"/>
                <a:gd name="connsiteY3608" fmla="*/ 1737360 h 2729865"/>
                <a:gd name="connsiteX3609" fmla="*/ 4012883 w 4117657"/>
                <a:gd name="connsiteY3609" fmla="*/ 1740218 h 2729865"/>
                <a:gd name="connsiteX3610" fmla="*/ 4086225 w 4117657"/>
                <a:gd name="connsiteY3610" fmla="*/ 1760220 h 2729865"/>
                <a:gd name="connsiteX3611" fmla="*/ 4103370 w 4117657"/>
                <a:gd name="connsiteY3611" fmla="*/ 1769745 h 2729865"/>
                <a:gd name="connsiteX3612" fmla="*/ 4116705 w 4117657"/>
                <a:gd name="connsiteY3612" fmla="*/ 1783080 h 2729865"/>
                <a:gd name="connsiteX3613" fmla="*/ 4116705 w 4117657"/>
                <a:gd name="connsiteY3613" fmla="*/ 1769745 h 2729865"/>
                <a:gd name="connsiteX3614" fmla="*/ 4110990 w 4117657"/>
                <a:gd name="connsiteY3614" fmla="*/ 1764030 h 2729865"/>
                <a:gd name="connsiteX3615" fmla="*/ 4087178 w 4117657"/>
                <a:gd name="connsiteY3615" fmla="*/ 1750695 h 2729865"/>
                <a:gd name="connsiteX3616" fmla="*/ 4024313 w 4117657"/>
                <a:gd name="connsiteY3616" fmla="*/ 1734503 h 2729865"/>
                <a:gd name="connsiteX3617" fmla="*/ 4012883 w 4117657"/>
                <a:gd name="connsiteY3617" fmla="*/ 1730693 h 2729865"/>
                <a:gd name="connsiteX3618" fmla="*/ 4014788 w 4117657"/>
                <a:gd name="connsiteY3618" fmla="*/ 1721168 h 2729865"/>
                <a:gd name="connsiteX3619" fmla="*/ 4033838 w 4117657"/>
                <a:gd name="connsiteY3619" fmla="*/ 1651635 h 2729865"/>
                <a:gd name="connsiteX3620" fmla="*/ 4033838 w 4117657"/>
                <a:gd name="connsiteY3620" fmla="*/ 1636395 h 2729865"/>
                <a:gd name="connsiteX3621" fmla="*/ 4015740 w 4117657"/>
                <a:gd name="connsiteY3621" fmla="*/ 1567815 h 2729865"/>
                <a:gd name="connsiteX3622" fmla="*/ 4012883 w 4117657"/>
                <a:gd name="connsiteY3622" fmla="*/ 1557338 h 2729865"/>
                <a:gd name="connsiteX3623" fmla="*/ 4021455 w 4117657"/>
                <a:gd name="connsiteY3623" fmla="*/ 1554480 h 2729865"/>
                <a:gd name="connsiteX3624" fmla="*/ 4090988 w 4117657"/>
                <a:gd name="connsiteY3624" fmla="*/ 1535430 h 2729865"/>
                <a:gd name="connsiteX3625" fmla="*/ 4107180 w 4117657"/>
                <a:gd name="connsiteY3625" fmla="*/ 1525905 h 2729865"/>
                <a:gd name="connsiteX3626" fmla="*/ 4115753 w 4117657"/>
                <a:gd name="connsiteY3626" fmla="*/ 1517333 h 2729865"/>
                <a:gd name="connsiteX3627" fmla="*/ 4115753 w 4117657"/>
                <a:gd name="connsiteY3627" fmla="*/ 1504950 h 2729865"/>
                <a:gd name="connsiteX3628" fmla="*/ 4101465 w 4117657"/>
                <a:gd name="connsiteY3628" fmla="*/ 1519238 h 2729865"/>
                <a:gd name="connsiteX3629" fmla="*/ 4088130 w 4117657"/>
                <a:gd name="connsiteY3629" fmla="*/ 1527810 h 2729865"/>
                <a:gd name="connsiteX3630" fmla="*/ 4088130 w 4117657"/>
                <a:gd name="connsiteY3630" fmla="*/ 951548 h 2729865"/>
                <a:gd name="connsiteX3631" fmla="*/ 4013835 w 4117657"/>
                <a:gd name="connsiteY3631" fmla="*/ 971550 h 2729865"/>
                <a:gd name="connsiteX3632" fmla="*/ 4003358 w 4117657"/>
                <a:gd name="connsiteY3632" fmla="*/ 974408 h 2729865"/>
                <a:gd name="connsiteX3633" fmla="*/ 4005263 w 4117657"/>
                <a:gd name="connsiteY3633" fmla="*/ 984885 h 2729865"/>
                <a:gd name="connsiteX3634" fmla="*/ 4026218 w 4117657"/>
                <a:gd name="connsiteY3634" fmla="*/ 1061085 h 2729865"/>
                <a:gd name="connsiteX3635" fmla="*/ 4026218 w 4117657"/>
                <a:gd name="connsiteY3635" fmla="*/ 1075373 h 2729865"/>
                <a:gd name="connsiteX3636" fmla="*/ 4005263 w 4117657"/>
                <a:gd name="connsiteY3636" fmla="*/ 1151573 h 2729865"/>
                <a:gd name="connsiteX3637" fmla="*/ 4002405 w 4117657"/>
                <a:gd name="connsiteY3637" fmla="*/ 1161098 h 2729865"/>
                <a:gd name="connsiteX3638" fmla="*/ 4011930 w 4117657"/>
                <a:gd name="connsiteY3638" fmla="*/ 1163955 h 2729865"/>
                <a:gd name="connsiteX3639" fmla="*/ 4088130 w 4117657"/>
                <a:gd name="connsiteY3639" fmla="*/ 1184910 h 2729865"/>
                <a:gd name="connsiteX3640" fmla="*/ 4101465 w 4117657"/>
                <a:gd name="connsiteY3640" fmla="*/ 1192530 h 2729865"/>
                <a:gd name="connsiteX3641" fmla="*/ 4115753 w 4117657"/>
                <a:gd name="connsiteY3641" fmla="*/ 1206818 h 2729865"/>
                <a:gd name="connsiteX3642" fmla="*/ 4115753 w 4117657"/>
                <a:gd name="connsiteY3642" fmla="*/ 1194435 h 2729865"/>
                <a:gd name="connsiteX3643" fmla="*/ 4105275 w 4117657"/>
                <a:gd name="connsiteY3643" fmla="*/ 1183958 h 2729865"/>
                <a:gd name="connsiteX3644" fmla="*/ 4091940 w 4117657"/>
                <a:gd name="connsiteY3644" fmla="*/ 1176338 h 2729865"/>
                <a:gd name="connsiteX3645" fmla="*/ 4024313 w 4117657"/>
                <a:gd name="connsiteY3645" fmla="*/ 1158240 h 2729865"/>
                <a:gd name="connsiteX3646" fmla="*/ 4012883 w 4117657"/>
                <a:gd name="connsiteY3646" fmla="*/ 1155383 h 2729865"/>
                <a:gd name="connsiteX3647" fmla="*/ 4014788 w 4117657"/>
                <a:gd name="connsiteY3647" fmla="*/ 1144905 h 2729865"/>
                <a:gd name="connsiteX3648" fmla="*/ 4033838 w 4117657"/>
                <a:gd name="connsiteY3648" fmla="*/ 1075373 h 2729865"/>
                <a:gd name="connsiteX3649" fmla="*/ 4033838 w 4117657"/>
                <a:gd name="connsiteY3649" fmla="*/ 1061085 h 2729865"/>
                <a:gd name="connsiteX3650" fmla="*/ 4014788 w 4117657"/>
                <a:gd name="connsiteY3650" fmla="*/ 991553 h 2729865"/>
                <a:gd name="connsiteX3651" fmla="*/ 4012883 w 4117657"/>
                <a:gd name="connsiteY3651" fmla="*/ 982028 h 2729865"/>
                <a:gd name="connsiteX3652" fmla="*/ 4020503 w 4117657"/>
                <a:gd name="connsiteY3652" fmla="*/ 979170 h 2729865"/>
                <a:gd name="connsiteX3653" fmla="*/ 4091940 w 4117657"/>
                <a:gd name="connsiteY3653" fmla="*/ 960120 h 2729865"/>
                <a:gd name="connsiteX3654" fmla="*/ 4105275 w 4117657"/>
                <a:gd name="connsiteY3654" fmla="*/ 952500 h 2729865"/>
                <a:gd name="connsiteX3655" fmla="*/ 4114800 w 4117657"/>
                <a:gd name="connsiteY3655" fmla="*/ 942975 h 2729865"/>
                <a:gd name="connsiteX3656" fmla="*/ 4114800 w 4117657"/>
                <a:gd name="connsiteY3656" fmla="*/ 930593 h 2729865"/>
                <a:gd name="connsiteX3657" fmla="*/ 4100513 w 4117657"/>
                <a:gd name="connsiteY3657" fmla="*/ 944880 h 2729865"/>
                <a:gd name="connsiteX3658" fmla="*/ 4088130 w 4117657"/>
                <a:gd name="connsiteY3658" fmla="*/ 951548 h 2729865"/>
                <a:gd name="connsiteX3659" fmla="*/ 4070985 w 4117657"/>
                <a:gd name="connsiteY3659" fmla="*/ 1008698 h 2729865"/>
                <a:gd name="connsiteX3660" fmla="*/ 4063365 w 4117657"/>
                <a:gd name="connsiteY3660" fmla="*/ 1011555 h 2729865"/>
                <a:gd name="connsiteX3661" fmla="*/ 4076700 w 4117657"/>
                <a:gd name="connsiteY3661" fmla="*/ 1060133 h 2729865"/>
                <a:gd name="connsiteX3662" fmla="*/ 4076700 w 4117657"/>
                <a:gd name="connsiteY3662" fmla="*/ 1077278 h 2729865"/>
                <a:gd name="connsiteX3663" fmla="*/ 4066223 w 4117657"/>
                <a:gd name="connsiteY3663" fmla="*/ 1117283 h 2729865"/>
                <a:gd name="connsiteX3664" fmla="*/ 4064318 w 4117657"/>
                <a:gd name="connsiteY3664" fmla="*/ 1126808 h 2729865"/>
                <a:gd name="connsiteX3665" fmla="*/ 4072890 w 4117657"/>
                <a:gd name="connsiteY3665" fmla="*/ 1129665 h 2729865"/>
                <a:gd name="connsiteX3666" fmla="*/ 4110990 w 4117657"/>
                <a:gd name="connsiteY3666" fmla="*/ 1139190 h 2729865"/>
                <a:gd name="connsiteX3667" fmla="*/ 4116705 w 4117657"/>
                <a:gd name="connsiteY3667" fmla="*/ 1141095 h 2729865"/>
                <a:gd name="connsiteX3668" fmla="*/ 4116705 w 4117657"/>
                <a:gd name="connsiteY3668" fmla="*/ 1131570 h 2729865"/>
                <a:gd name="connsiteX3669" fmla="*/ 4074795 w 4117657"/>
                <a:gd name="connsiteY3669" fmla="*/ 1120140 h 2729865"/>
                <a:gd name="connsiteX3670" fmla="*/ 4078605 w 4117657"/>
                <a:gd name="connsiteY3670" fmla="*/ 1106805 h 2729865"/>
                <a:gd name="connsiteX3671" fmla="*/ 4088130 w 4117657"/>
                <a:gd name="connsiteY3671" fmla="*/ 1067753 h 2729865"/>
                <a:gd name="connsiteX3672" fmla="*/ 4078605 w 4117657"/>
                <a:gd name="connsiteY3672" fmla="*/ 1029653 h 2729865"/>
                <a:gd name="connsiteX3673" fmla="*/ 4074795 w 4117657"/>
                <a:gd name="connsiteY3673" fmla="*/ 1016318 h 2729865"/>
                <a:gd name="connsiteX3674" fmla="*/ 4083368 w 4117657"/>
                <a:gd name="connsiteY3674" fmla="*/ 1013460 h 2729865"/>
                <a:gd name="connsiteX3675" fmla="*/ 4116705 w 4117657"/>
                <a:gd name="connsiteY3675" fmla="*/ 1004888 h 2729865"/>
                <a:gd name="connsiteX3676" fmla="*/ 4116705 w 4117657"/>
                <a:gd name="connsiteY3676" fmla="*/ 995363 h 2729865"/>
                <a:gd name="connsiteX3677" fmla="*/ 4114800 w 4117657"/>
                <a:gd name="connsiteY3677" fmla="*/ 996315 h 2729865"/>
                <a:gd name="connsiteX3678" fmla="*/ 4070985 w 4117657"/>
                <a:gd name="connsiteY3678" fmla="*/ 1008698 h 2729865"/>
                <a:gd name="connsiteX3679" fmla="*/ 3205163 w 4117657"/>
                <a:gd name="connsiteY3679" fmla="*/ 1622108 h 2729865"/>
                <a:gd name="connsiteX3680" fmla="*/ 3183255 w 4117657"/>
                <a:gd name="connsiteY3680" fmla="*/ 1615440 h 2729865"/>
                <a:gd name="connsiteX3681" fmla="*/ 3165158 w 4117657"/>
                <a:gd name="connsiteY3681" fmla="*/ 1599248 h 2729865"/>
                <a:gd name="connsiteX3682" fmla="*/ 3126105 w 4117657"/>
                <a:gd name="connsiteY3682" fmla="*/ 1622108 h 2729865"/>
                <a:gd name="connsiteX3683" fmla="*/ 3130868 w 4117657"/>
                <a:gd name="connsiteY3683" fmla="*/ 1645920 h 2729865"/>
                <a:gd name="connsiteX3684" fmla="*/ 3126105 w 4117657"/>
                <a:gd name="connsiteY3684" fmla="*/ 1667828 h 2729865"/>
                <a:gd name="connsiteX3685" fmla="*/ 3148965 w 4117657"/>
                <a:gd name="connsiteY3685" fmla="*/ 1675448 h 2729865"/>
                <a:gd name="connsiteX3686" fmla="*/ 3166110 w 4117657"/>
                <a:gd name="connsiteY3686" fmla="*/ 1690688 h 2729865"/>
                <a:gd name="connsiteX3687" fmla="*/ 3183255 w 4117657"/>
                <a:gd name="connsiteY3687" fmla="*/ 1674495 h 2729865"/>
                <a:gd name="connsiteX3688" fmla="*/ 3205163 w 4117657"/>
                <a:gd name="connsiteY3688" fmla="*/ 1667828 h 2729865"/>
                <a:gd name="connsiteX3689" fmla="*/ 3200400 w 4117657"/>
                <a:gd name="connsiteY3689" fmla="*/ 1645920 h 2729865"/>
                <a:gd name="connsiteX3690" fmla="*/ 3205163 w 4117657"/>
                <a:gd name="connsiteY3690" fmla="*/ 1622108 h 2729865"/>
                <a:gd name="connsiteX3691" fmla="*/ 3167063 w 4117657"/>
                <a:gd name="connsiteY3691" fmla="*/ 1677353 h 2729865"/>
                <a:gd name="connsiteX3692" fmla="*/ 3153728 w 4117657"/>
                <a:gd name="connsiteY3692" fmla="*/ 1665923 h 2729865"/>
                <a:gd name="connsiteX3693" fmla="*/ 3137535 w 4117657"/>
                <a:gd name="connsiteY3693" fmla="*/ 1661160 h 2729865"/>
                <a:gd name="connsiteX3694" fmla="*/ 3135630 w 4117657"/>
                <a:gd name="connsiteY3694" fmla="*/ 1628775 h 2729865"/>
                <a:gd name="connsiteX3695" fmla="*/ 3165158 w 4117657"/>
                <a:gd name="connsiteY3695" fmla="*/ 1612583 h 2729865"/>
                <a:gd name="connsiteX3696" fmla="*/ 3194685 w 4117657"/>
                <a:gd name="connsiteY3696" fmla="*/ 1627823 h 2729865"/>
                <a:gd name="connsiteX3697" fmla="*/ 3194685 w 4117657"/>
                <a:gd name="connsiteY3697" fmla="*/ 1660208 h 2729865"/>
                <a:gd name="connsiteX3698" fmla="*/ 3167063 w 4117657"/>
                <a:gd name="connsiteY3698" fmla="*/ 1677353 h 2729865"/>
                <a:gd name="connsiteX3699" fmla="*/ 2813685 w 4117657"/>
                <a:gd name="connsiteY3699" fmla="*/ 1681163 h 2729865"/>
                <a:gd name="connsiteX3700" fmla="*/ 2861310 w 4117657"/>
                <a:gd name="connsiteY3700" fmla="*/ 1693545 h 2729865"/>
                <a:gd name="connsiteX3701" fmla="*/ 2864168 w 4117657"/>
                <a:gd name="connsiteY3701" fmla="*/ 1685925 h 2729865"/>
                <a:gd name="connsiteX3702" fmla="*/ 2873693 w 4117657"/>
                <a:gd name="connsiteY3702" fmla="*/ 1650683 h 2729865"/>
                <a:gd name="connsiteX3703" fmla="*/ 2873693 w 4117657"/>
                <a:gd name="connsiteY3703" fmla="*/ 1636395 h 2729865"/>
                <a:gd name="connsiteX3704" fmla="*/ 2864168 w 4117657"/>
                <a:gd name="connsiteY3704" fmla="*/ 1601153 h 2729865"/>
                <a:gd name="connsiteX3705" fmla="*/ 2861310 w 4117657"/>
                <a:gd name="connsiteY3705" fmla="*/ 1593533 h 2729865"/>
                <a:gd name="connsiteX3706" fmla="*/ 2815590 w 4117657"/>
                <a:gd name="connsiteY3706" fmla="*/ 1605915 h 2729865"/>
                <a:gd name="connsiteX3707" fmla="*/ 2810828 w 4117657"/>
                <a:gd name="connsiteY3707" fmla="*/ 1608773 h 2729865"/>
                <a:gd name="connsiteX3708" fmla="*/ 2775585 w 4117657"/>
                <a:gd name="connsiteY3708" fmla="*/ 1644015 h 2729865"/>
                <a:gd name="connsiteX3709" fmla="*/ 2809875 w 4117657"/>
                <a:gd name="connsiteY3709" fmla="*/ 1678305 h 2729865"/>
                <a:gd name="connsiteX3710" fmla="*/ 2813685 w 4117657"/>
                <a:gd name="connsiteY3710" fmla="*/ 1681163 h 2729865"/>
                <a:gd name="connsiteX3711" fmla="*/ 2797493 w 4117657"/>
                <a:gd name="connsiteY3711" fmla="*/ 1653540 h 2729865"/>
                <a:gd name="connsiteX3712" fmla="*/ 2787968 w 4117657"/>
                <a:gd name="connsiteY3712" fmla="*/ 1644015 h 2729865"/>
                <a:gd name="connsiteX3713" fmla="*/ 2814638 w 4117657"/>
                <a:gd name="connsiteY3713" fmla="*/ 1618298 h 2729865"/>
                <a:gd name="connsiteX3714" fmla="*/ 2819400 w 4117657"/>
                <a:gd name="connsiteY3714" fmla="*/ 1615440 h 2729865"/>
                <a:gd name="connsiteX3715" fmla="*/ 2855595 w 4117657"/>
                <a:gd name="connsiteY3715" fmla="*/ 1605915 h 2729865"/>
                <a:gd name="connsiteX3716" fmla="*/ 2865120 w 4117657"/>
                <a:gd name="connsiteY3716" fmla="*/ 1643063 h 2729865"/>
                <a:gd name="connsiteX3717" fmla="*/ 2865120 w 4117657"/>
                <a:gd name="connsiteY3717" fmla="*/ 1646873 h 2729865"/>
                <a:gd name="connsiteX3718" fmla="*/ 2855595 w 4117657"/>
                <a:gd name="connsiteY3718" fmla="*/ 1683068 h 2729865"/>
                <a:gd name="connsiteX3719" fmla="*/ 2842260 w 4117657"/>
                <a:gd name="connsiteY3719" fmla="*/ 1680210 h 2729865"/>
                <a:gd name="connsiteX3720" fmla="*/ 2797493 w 4117657"/>
                <a:gd name="connsiteY3720" fmla="*/ 1653540 h 2729865"/>
                <a:gd name="connsiteX3721" fmla="*/ 2935605 w 4117657"/>
                <a:gd name="connsiteY3721" fmla="*/ 1467803 h 2729865"/>
                <a:gd name="connsiteX3722" fmla="*/ 2938463 w 4117657"/>
                <a:gd name="connsiteY3722" fmla="*/ 1467803 h 2729865"/>
                <a:gd name="connsiteX3723" fmla="*/ 3041333 w 4117657"/>
                <a:gd name="connsiteY3723" fmla="*/ 1440180 h 2729865"/>
                <a:gd name="connsiteX3724" fmla="*/ 3052763 w 4117657"/>
                <a:gd name="connsiteY3724" fmla="*/ 1433513 h 2729865"/>
                <a:gd name="connsiteX3725" fmla="*/ 3123248 w 4117657"/>
                <a:gd name="connsiteY3725" fmla="*/ 1363028 h 2729865"/>
                <a:gd name="connsiteX3726" fmla="*/ 3128963 w 4117657"/>
                <a:gd name="connsiteY3726" fmla="*/ 1357313 h 2729865"/>
                <a:gd name="connsiteX3727" fmla="*/ 3127058 w 4117657"/>
                <a:gd name="connsiteY3727" fmla="*/ 1354455 h 2729865"/>
                <a:gd name="connsiteX3728" fmla="*/ 3051810 w 4117657"/>
                <a:gd name="connsiteY3728" fmla="*/ 1279208 h 2729865"/>
                <a:gd name="connsiteX3729" fmla="*/ 3041333 w 4117657"/>
                <a:gd name="connsiteY3729" fmla="*/ 1273493 h 2729865"/>
                <a:gd name="connsiteX3730" fmla="*/ 2945130 w 4117657"/>
                <a:gd name="connsiteY3730" fmla="*/ 1247775 h 2729865"/>
                <a:gd name="connsiteX3731" fmla="*/ 2936558 w 4117657"/>
                <a:gd name="connsiteY3731" fmla="*/ 1245870 h 2729865"/>
                <a:gd name="connsiteX3732" fmla="*/ 2934653 w 4117657"/>
                <a:gd name="connsiteY3732" fmla="*/ 1249680 h 2729865"/>
                <a:gd name="connsiteX3733" fmla="*/ 2907030 w 4117657"/>
                <a:gd name="connsiteY3733" fmla="*/ 1352550 h 2729865"/>
                <a:gd name="connsiteX3734" fmla="*/ 2907030 w 4117657"/>
                <a:gd name="connsiteY3734" fmla="*/ 1363980 h 2729865"/>
                <a:gd name="connsiteX3735" fmla="*/ 2933700 w 4117657"/>
                <a:gd name="connsiteY3735" fmla="*/ 1463993 h 2729865"/>
                <a:gd name="connsiteX3736" fmla="*/ 2935605 w 4117657"/>
                <a:gd name="connsiteY3736" fmla="*/ 1467803 h 2729865"/>
                <a:gd name="connsiteX3737" fmla="*/ 2915603 w 4117657"/>
                <a:gd name="connsiteY3737" fmla="*/ 1350645 h 2729865"/>
                <a:gd name="connsiteX3738" fmla="*/ 2939415 w 4117657"/>
                <a:gd name="connsiteY3738" fmla="*/ 1262063 h 2729865"/>
                <a:gd name="connsiteX3739" fmla="*/ 2941320 w 4117657"/>
                <a:gd name="connsiteY3739" fmla="*/ 1255395 h 2729865"/>
                <a:gd name="connsiteX3740" fmla="*/ 3015615 w 4117657"/>
                <a:gd name="connsiteY3740" fmla="*/ 1275398 h 2729865"/>
                <a:gd name="connsiteX3741" fmla="*/ 3061335 w 4117657"/>
                <a:gd name="connsiteY3741" fmla="*/ 1301115 h 2729865"/>
                <a:gd name="connsiteX3742" fmla="*/ 3108960 w 4117657"/>
                <a:gd name="connsiteY3742" fmla="*/ 1348740 h 2729865"/>
                <a:gd name="connsiteX3743" fmla="*/ 3115628 w 4117657"/>
                <a:gd name="connsiteY3743" fmla="*/ 1356360 h 2729865"/>
                <a:gd name="connsiteX3744" fmla="*/ 3108960 w 4117657"/>
                <a:gd name="connsiteY3744" fmla="*/ 1363028 h 2729865"/>
                <a:gd name="connsiteX3745" fmla="*/ 3047048 w 4117657"/>
                <a:gd name="connsiteY3745" fmla="*/ 1424940 h 2729865"/>
                <a:gd name="connsiteX3746" fmla="*/ 3035618 w 4117657"/>
                <a:gd name="connsiteY3746" fmla="*/ 1431608 h 2729865"/>
                <a:gd name="connsiteX3747" fmla="*/ 2944178 w 4117657"/>
                <a:gd name="connsiteY3747" fmla="*/ 1456373 h 2729865"/>
                <a:gd name="connsiteX3748" fmla="*/ 2940368 w 4117657"/>
                <a:gd name="connsiteY3748" fmla="*/ 1456373 h 2729865"/>
                <a:gd name="connsiteX3749" fmla="*/ 2937510 w 4117657"/>
                <a:gd name="connsiteY3749" fmla="*/ 1448753 h 2729865"/>
                <a:gd name="connsiteX3750" fmla="*/ 2914650 w 4117657"/>
                <a:gd name="connsiteY3750" fmla="*/ 1363980 h 2729865"/>
                <a:gd name="connsiteX3751" fmla="*/ 2915603 w 4117657"/>
                <a:gd name="connsiteY3751" fmla="*/ 1350645 h 2729865"/>
                <a:gd name="connsiteX3752" fmla="*/ 2970848 w 4117657"/>
                <a:gd name="connsiteY3752" fmla="*/ 1406843 h 2729865"/>
                <a:gd name="connsiteX3753" fmla="*/ 2987040 w 4117657"/>
                <a:gd name="connsiteY3753" fmla="*/ 1402080 h 2729865"/>
                <a:gd name="connsiteX3754" fmla="*/ 3020378 w 4117657"/>
                <a:gd name="connsiteY3754" fmla="*/ 1392555 h 2729865"/>
                <a:gd name="connsiteX3755" fmla="*/ 3046095 w 4117657"/>
                <a:gd name="connsiteY3755" fmla="*/ 1368743 h 2729865"/>
                <a:gd name="connsiteX3756" fmla="*/ 3058478 w 4117657"/>
                <a:gd name="connsiteY3756" fmla="*/ 1356360 h 2729865"/>
                <a:gd name="connsiteX3757" fmla="*/ 3024188 w 4117657"/>
                <a:gd name="connsiteY3757" fmla="*/ 1323023 h 2729865"/>
                <a:gd name="connsiteX3758" fmla="*/ 3017520 w 4117657"/>
                <a:gd name="connsiteY3758" fmla="*/ 1319213 h 2729865"/>
                <a:gd name="connsiteX3759" fmla="*/ 2971800 w 4117657"/>
                <a:gd name="connsiteY3759" fmla="*/ 1306830 h 2729865"/>
                <a:gd name="connsiteX3760" fmla="*/ 2969895 w 4117657"/>
                <a:gd name="connsiteY3760" fmla="*/ 1309688 h 2729865"/>
                <a:gd name="connsiteX3761" fmla="*/ 2957513 w 4117657"/>
                <a:gd name="connsiteY3761" fmla="*/ 1354455 h 2729865"/>
                <a:gd name="connsiteX3762" fmla="*/ 2957513 w 4117657"/>
                <a:gd name="connsiteY3762" fmla="*/ 1359218 h 2729865"/>
                <a:gd name="connsiteX3763" fmla="*/ 2970848 w 4117657"/>
                <a:gd name="connsiteY3763" fmla="*/ 1406843 h 2729865"/>
                <a:gd name="connsiteX3764" fmla="*/ 2967038 w 4117657"/>
                <a:gd name="connsiteY3764" fmla="*/ 1354455 h 2729865"/>
                <a:gd name="connsiteX3765" fmla="*/ 2977515 w 4117657"/>
                <a:gd name="connsiteY3765" fmla="*/ 1316355 h 2729865"/>
                <a:gd name="connsiteX3766" fmla="*/ 3015615 w 4117657"/>
                <a:gd name="connsiteY3766" fmla="*/ 1326833 h 2729865"/>
                <a:gd name="connsiteX3767" fmla="*/ 3019425 w 4117657"/>
                <a:gd name="connsiteY3767" fmla="*/ 1329690 h 2729865"/>
                <a:gd name="connsiteX3768" fmla="*/ 3045143 w 4117657"/>
                <a:gd name="connsiteY3768" fmla="*/ 1355408 h 2729865"/>
                <a:gd name="connsiteX3769" fmla="*/ 3030855 w 4117657"/>
                <a:gd name="connsiteY3769" fmla="*/ 1370648 h 2729865"/>
                <a:gd name="connsiteX3770" fmla="*/ 2996565 w 4117657"/>
                <a:gd name="connsiteY3770" fmla="*/ 1390650 h 2729865"/>
                <a:gd name="connsiteX3771" fmla="*/ 2977515 w 4117657"/>
                <a:gd name="connsiteY3771" fmla="*/ 1395413 h 2729865"/>
                <a:gd name="connsiteX3772" fmla="*/ 2967990 w 4117657"/>
                <a:gd name="connsiteY3772" fmla="*/ 1358265 h 2729865"/>
                <a:gd name="connsiteX3773" fmla="*/ 2967038 w 4117657"/>
                <a:gd name="connsiteY3773" fmla="*/ 1354455 h 2729865"/>
                <a:gd name="connsiteX3774" fmla="*/ 2781300 w 4117657"/>
                <a:gd name="connsiteY3774" fmla="*/ 1722120 h 2729865"/>
                <a:gd name="connsiteX3775" fmla="*/ 2792730 w 4117657"/>
                <a:gd name="connsiteY3775" fmla="*/ 1728788 h 2729865"/>
                <a:gd name="connsiteX3776" fmla="*/ 2870835 w 4117657"/>
                <a:gd name="connsiteY3776" fmla="*/ 1749743 h 2729865"/>
                <a:gd name="connsiteX3777" fmla="*/ 2896553 w 4117657"/>
                <a:gd name="connsiteY3777" fmla="*/ 1756410 h 2729865"/>
                <a:gd name="connsiteX3778" fmla="*/ 2898458 w 4117657"/>
                <a:gd name="connsiteY3778" fmla="*/ 1752600 h 2729865"/>
                <a:gd name="connsiteX3779" fmla="*/ 2926080 w 4117657"/>
                <a:gd name="connsiteY3779" fmla="*/ 1650683 h 2729865"/>
                <a:gd name="connsiteX3780" fmla="*/ 2925128 w 4117657"/>
                <a:gd name="connsiteY3780" fmla="*/ 1638300 h 2729865"/>
                <a:gd name="connsiteX3781" fmla="*/ 2901315 w 4117657"/>
                <a:gd name="connsiteY3781" fmla="*/ 1549718 h 2729865"/>
                <a:gd name="connsiteX3782" fmla="*/ 2897505 w 4117657"/>
                <a:gd name="connsiteY3782" fmla="*/ 1534478 h 2729865"/>
                <a:gd name="connsiteX3783" fmla="*/ 2892743 w 4117657"/>
                <a:gd name="connsiteY3783" fmla="*/ 1535430 h 2729865"/>
                <a:gd name="connsiteX3784" fmla="*/ 2790825 w 4117657"/>
                <a:gd name="connsiteY3784" fmla="*/ 1563053 h 2729865"/>
                <a:gd name="connsiteX3785" fmla="*/ 2779395 w 4117657"/>
                <a:gd name="connsiteY3785" fmla="*/ 1569720 h 2729865"/>
                <a:gd name="connsiteX3786" fmla="*/ 2708910 w 4117657"/>
                <a:gd name="connsiteY3786" fmla="*/ 1640205 h 2729865"/>
                <a:gd name="connsiteX3787" fmla="*/ 2704148 w 4117657"/>
                <a:gd name="connsiteY3787" fmla="*/ 1645920 h 2729865"/>
                <a:gd name="connsiteX3788" fmla="*/ 2707005 w 4117657"/>
                <a:gd name="connsiteY3788" fmla="*/ 1649730 h 2729865"/>
                <a:gd name="connsiteX3789" fmla="*/ 2781300 w 4117657"/>
                <a:gd name="connsiteY3789" fmla="*/ 1722120 h 2729865"/>
                <a:gd name="connsiteX3790" fmla="*/ 2776538 w 4117657"/>
                <a:gd name="connsiteY3790" fmla="*/ 1584008 h 2729865"/>
                <a:gd name="connsiteX3791" fmla="*/ 2808923 w 4117657"/>
                <a:gd name="connsiteY3791" fmla="*/ 1565910 h 2729865"/>
                <a:gd name="connsiteX3792" fmla="*/ 2882265 w 4117657"/>
                <a:gd name="connsiteY3792" fmla="*/ 1546860 h 2729865"/>
                <a:gd name="connsiteX3793" fmla="*/ 2890838 w 4117657"/>
                <a:gd name="connsiteY3793" fmla="*/ 1544955 h 2729865"/>
                <a:gd name="connsiteX3794" fmla="*/ 2893695 w 4117657"/>
                <a:gd name="connsiteY3794" fmla="*/ 1552575 h 2729865"/>
                <a:gd name="connsiteX3795" fmla="*/ 2916555 w 4117657"/>
                <a:gd name="connsiteY3795" fmla="*/ 1637348 h 2729865"/>
                <a:gd name="connsiteX3796" fmla="*/ 2917508 w 4117657"/>
                <a:gd name="connsiteY3796" fmla="*/ 1649730 h 2729865"/>
                <a:gd name="connsiteX3797" fmla="*/ 2893695 w 4117657"/>
                <a:gd name="connsiteY3797" fmla="*/ 1740218 h 2729865"/>
                <a:gd name="connsiteX3798" fmla="*/ 2891790 w 4117657"/>
                <a:gd name="connsiteY3798" fmla="*/ 1744980 h 2729865"/>
                <a:gd name="connsiteX3799" fmla="*/ 2823210 w 4117657"/>
                <a:gd name="connsiteY3799" fmla="*/ 1726883 h 2729865"/>
                <a:gd name="connsiteX3800" fmla="*/ 2791778 w 4117657"/>
                <a:gd name="connsiteY3800" fmla="*/ 1717358 h 2729865"/>
                <a:gd name="connsiteX3801" fmla="*/ 2767965 w 4117657"/>
                <a:gd name="connsiteY3801" fmla="*/ 1694498 h 2729865"/>
                <a:gd name="connsiteX3802" fmla="*/ 2725103 w 4117657"/>
                <a:gd name="connsiteY3802" fmla="*/ 1651635 h 2729865"/>
                <a:gd name="connsiteX3803" fmla="*/ 2718435 w 4117657"/>
                <a:gd name="connsiteY3803" fmla="*/ 1644015 h 2729865"/>
                <a:gd name="connsiteX3804" fmla="*/ 2776538 w 4117657"/>
                <a:gd name="connsiteY3804" fmla="*/ 1584008 h 2729865"/>
                <a:gd name="connsiteX3805" fmla="*/ 3767138 w 4117657"/>
                <a:gd name="connsiteY3805" fmla="*/ 1298258 h 2729865"/>
                <a:gd name="connsiteX3806" fmla="*/ 3761423 w 4117657"/>
                <a:gd name="connsiteY3806" fmla="*/ 1296353 h 2729865"/>
                <a:gd name="connsiteX3807" fmla="*/ 3717608 w 4117657"/>
                <a:gd name="connsiteY3807" fmla="*/ 1284923 h 2729865"/>
                <a:gd name="connsiteX3808" fmla="*/ 3701415 w 4117657"/>
                <a:gd name="connsiteY3808" fmla="*/ 1275398 h 2729865"/>
                <a:gd name="connsiteX3809" fmla="*/ 3670935 w 4117657"/>
                <a:gd name="connsiteY3809" fmla="*/ 1244918 h 2729865"/>
                <a:gd name="connsiteX3810" fmla="*/ 3665220 w 4117657"/>
                <a:gd name="connsiteY3810" fmla="*/ 1240155 h 2729865"/>
                <a:gd name="connsiteX3811" fmla="*/ 3629025 w 4117657"/>
                <a:gd name="connsiteY3811" fmla="*/ 1276350 h 2729865"/>
                <a:gd name="connsiteX3812" fmla="*/ 3614738 w 4117657"/>
                <a:gd name="connsiteY3812" fmla="*/ 1283970 h 2729865"/>
                <a:gd name="connsiteX3813" fmla="*/ 3574733 w 4117657"/>
                <a:gd name="connsiteY3813" fmla="*/ 1294448 h 2729865"/>
                <a:gd name="connsiteX3814" fmla="*/ 3564255 w 4117657"/>
                <a:gd name="connsiteY3814" fmla="*/ 1298258 h 2729865"/>
                <a:gd name="connsiteX3815" fmla="*/ 3576638 w 4117657"/>
                <a:gd name="connsiteY3815" fmla="*/ 1344930 h 2729865"/>
                <a:gd name="connsiteX3816" fmla="*/ 3576638 w 4117657"/>
                <a:gd name="connsiteY3816" fmla="*/ 1367790 h 2729865"/>
                <a:gd name="connsiteX3817" fmla="*/ 3564255 w 4117657"/>
                <a:gd name="connsiteY3817" fmla="*/ 1414463 h 2729865"/>
                <a:gd name="connsiteX3818" fmla="*/ 3573780 w 4117657"/>
                <a:gd name="connsiteY3818" fmla="*/ 1417320 h 2729865"/>
                <a:gd name="connsiteX3819" fmla="*/ 3615690 w 4117657"/>
                <a:gd name="connsiteY3819" fmla="*/ 1428750 h 2729865"/>
                <a:gd name="connsiteX3820" fmla="*/ 3628073 w 4117657"/>
                <a:gd name="connsiteY3820" fmla="*/ 1436370 h 2729865"/>
                <a:gd name="connsiteX3821" fmla="*/ 3659505 w 4117657"/>
                <a:gd name="connsiteY3821" fmla="*/ 1467803 h 2729865"/>
                <a:gd name="connsiteX3822" fmla="*/ 3666173 w 4117657"/>
                <a:gd name="connsiteY3822" fmla="*/ 1473518 h 2729865"/>
                <a:gd name="connsiteX3823" fmla="*/ 3689033 w 4117657"/>
                <a:gd name="connsiteY3823" fmla="*/ 1450658 h 2729865"/>
                <a:gd name="connsiteX3824" fmla="*/ 3734753 w 4117657"/>
                <a:gd name="connsiteY3824" fmla="*/ 1423988 h 2729865"/>
                <a:gd name="connsiteX3825" fmla="*/ 3766185 w 4117657"/>
                <a:gd name="connsiteY3825" fmla="*/ 1415415 h 2729865"/>
                <a:gd name="connsiteX3826" fmla="*/ 3764280 w 4117657"/>
                <a:gd name="connsiteY3826" fmla="*/ 1404938 h 2729865"/>
                <a:gd name="connsiteX3827" fmla="*/ 3752850 w 4117657"/>
                <a:gd name="connsiteY3827" fmla="*/ 1363980 h 2729865"/>
                <a:gd name="connsiteX3828" fmla="*/ 3752850 w 4117657"/>
                <a:gd name="connsiteY3828" fmla="*/ 1347788 h 2729865"/>
                <a:gd name="connsiteX3829" fmla="*/ 3767138 w 4117657"/>
                <a:gd name="connsiteY3829" fmla="*/ 1298258 h 2729865"/>
                <a:gd name="connsiteX3830" fmla="*/ 3745230 w 4117657"/>
                <a:gd name="connsiteY3830" fmla="*/ 1368743 h 2729865"/>
                <a:gd name="connsiteX3831" fmla="*/ 3753803 w 4117657"/>
                <a:gd name="connsiteY3831" fmla="*/ 1402080 h 2729865"/>
                <a:gd name="connsiteX3832" fmla="*/ 3754755 w 4117657"/>
                <a:gd name="connsiteY3832" fmla="*/ 1409700 h 2729865"/>
                <a:gd name="connsiteX3833" fmla="*/ 3715703 w 4117657"/>
                <a:gd name="connsiteY3833" fmla="*/ 1420178 h 2729865"/>
                <a:gd name="connsiteX3834" fmla="*/ 3693795 w 4117657"/>
                <a:gd name="connsiteY3834" fmla="*/ 1433513 h 2729865"/>
                <a:gd name="connsiteX3835" fmla="*/ 3671888 w 4117657"/>
                <a:gd name="connsiteY3835" fmla="*/ 1455420 h 2729865"/>
                <a:gd name="connsiteX3836" fmla="*/ 3665220 w 4117657"/>
                <a:gd name="connsiteY3836" fmla="*/ 1462088 h 2729865"/>
                <a:gd name="connsiteX3837" fmla="*/ 3639503 w 4117657"/>
                <a:gd name="connsiteY3837" fmla="*/ 1436370 h 2729865"/>
                <a:gd name="connsiteX3838" fmla="*/ 3610928 w 4117657"/>
                <a:gd name="connsiteY3838" fmla="*/ 1420178 h 2729865"/>
                <a:gd name="connsiteX3839" fmla="*/ 3575685 w 4117657"/>
                <a:gd name="connsiteY3839" fmla="*/ 1410653 h 2729865"/>
                <a:gd name="connsiteX3840" fmla="*/ 3585210 w 4117657"/>
                <a:gd name="connsiteY3840" fmla="*/ 1374458 h 2729865"/>
                <a:gd name="connsiteX3841" fmla="*/ 3585210 w 4117657"/>
                <a:gd name="connsiteY3841" fmla="*/ 1341120 h 2729865"/>
                <a:gd name="connsiteX3842" fmla="*/ 3575685 w 4117657"/>
                <a:gd name="connsiteY3842" fmla="*/ 1306830 h 2729865"/>
                <a:gd name="connsiteX3843" fmla="*/ 3583305 w 4117657"/>
                <a:gd name="connsiteY3843" fmla="*/ 1303973 h 2729865"/>
                <a:gd name="connsiteX3844" fmla="*/ 3621405 w 4117657"/>
                <a:gd name="connsiteY3844" fmla="*/ 1293495 h 2729865"/>
                <a:gd name="connsiteX3845" fmla="*/ 3633788 w 4117657"/>
                <a:gd name="connsiteY3845" fmla="*/ 1285875 h 2729865"/>
                <a:gd name="connsiteX3846" fmla="*/ 3666173 w 4117657"/>
                <a:gd name="connsiteY3846" fmla="*/ 1253490 h 2729865"/>
                <a:gd name="connsiteX3847" fmla="*/ 3672840 w 4117657"/>
                <a:gd name="connsiteY3847" fmla="*/ 1258253 h 2729865"/>
                <a:gd name="connsiteX3848" fmla="*/ 3700463 w 4117657"/>
                <a:gd name="connsiteY3848" fmla="*/ 1285875 h 2729865"/>
                <a:gd name="connsiteX3849" fmla="*/ 3712845 w 4117657"/>
                <a:gd name="connsiteY3849" fmla="*/ 1292543 h 2729865"/>
                <a:gd name="connsiteX3850" fmla="*/ 3749993 w 4117657"/>
                <a:gd name="connsiteY3850" fmla="*/ 1302068 h 2729865"/>
                <a:gd name="connsiteX3851" fmla="*/ 3757613 w 4117657"/>
                <a:gd name="connsiteY3851" fmla="*/ 1304925 h 2729865"/>
                <a:gd name="connsiteX3852" fmla="*/ 3747135 w 4117657"/>
                <a:gd name="connsiteY3852" fmla="*/ 1344930 h 2729865"/>
                <a:gd name="connsiteX3853" fmla="*/ 3745230 w 4117657"/>
                <a:gd name="connsiteY3853" fmla="*/ 1368743 h 2729865"/>
                <a:gd name="connsiteX3854" fmla="*/ 3361373 w 4117657"/>
                <a:gd name="connsiteY3854" fmla="*/ 1305878 h 2729865"/>
                <a:gd name="connsiteX3855" fmla="*/ 3339465 w 4117657"/>
                <a:gd name="connsiteY3855" fmla="*/ 1311593 h 2729865"/>
                <a:gd name="connsiteX3856" fmla="*/ 3289935 w 4117657"/>
                <a:gd name="connsiteY3856" fmla="*/ 1340168 h 2729865"/>
                <a:gd name="connsiteX3857" fmla="*/ 3273743 w 4117657"/>
                <a:gd name="connsiteY3857" fmla="*/ 1356360 h 2729865"/>
                <a:gd name="connsiteX3858" fmla="*/ 3308985 w 4117657"/>
                <a:gd name="connsiteY3858" fmla="*/ 1390650 h 2729865"/>
                <a:gd name="connsiteX3859" fmla="*/ 3316605 w 4117657"/>
                <a:gd name="connsiteY3859" fmla="*/ 1394460 h 2729865"/>
                <a:gd name="connsiteX3860" fmla="*/ 3351848 w 4117657"/>
                <a:gd name="connsiteY3860" fmla="*/ 1403985 h 2729865"/>
                <a:gd name="connsiteX3861" fmla="*/ 3361373 w 4117657"/>
                <a:gd name="connsiteY3861" fmla="*/ 1405890 h 2729865"/>
                <a:gd name="connsiteX3862" fmla="*/ 3366135 w 4117657"/>
                <a:gd name="connsiteY3862" fmla="*/ 1387793 h 2729865"/>
                <a:gd name="connsiteX3863" fmla="*/ 3373755 w 4117657"/>
                <a:gd name="connsiteY3863" fmla="*/ 1355408 h 2729865"/>
                <a:gd name="connsiteX3864" fmla="*/ 3366135 w 4117657"/>
                <a:gd name="connsiteY3864" fmla="*/ 1323023 h 2729865"/>
                <a:gd name="connsiteX3865" fmla="*/ 3361373 w 4117657"/>
                <a:gd name="connsiteY3865" fmla="*/ 1305878 h 2729865"/>
                <a:gd name="connsiteX3866" fmla="*/ 3361373 w 4117657"/>
                <a:gd name="connsiteY3866" fmla="*/ 1374458 h 2729865"/>
                <a:gd name="connsiteX3867" fmla="*/ 3355658 w 4117657"/>
                <a:gd name="connsiteY3867" fmla="*/ 1396365 h 2729865"/>
                <a:gd name="connsiteX3868" fmla="*/ 3317558 w 4117657"/>
                <a:gd name="connsiteY3868" fmla="*/ 1385888 h 2729865"/>
                <a:gd name="connsiteX3869" fmla="*/ 3314700 w 4117657"/>
                <a:gd name="connsiteY3869" fmla="*/ 1383983 h 2729865"/>
                <a:gd name="connsiteX3870" fmla="*/ 3287078 w 4117657"/>
                <a:gd name="connsiteY3870" fmla="*/ 1356360 h 2729865"/>
                <a:gd name="connsiteX3871" fmla="*/ 3313748 w 4117657"/>
                <a:gd name="connsiteY3871" fmla="*/ 1329690 h 2729865"/>
                <a:gd name="connsiteX3872" fmla="*/ 3318510 w 4117657"/>
                <a:gd name="connsiteY3872" fmla="*/ 1326833 h 2729865"/>
                <a:gd name="connsiteX3873" fmla="*/ 3354705 w 4117657"/>
                <a:gd name="connsiteY3873" fmla="*/ 1317308 h 2729865"/>
                <a:gd name="connsiteX3874" fmla="*/ 3361373 w 4117657"/>
                <a:gd name="connsiteY3874" fmla="*/ 1339215 h 2729865"/>
                <a:gd name="connsiteX3875" fmla="*/ 3361373 w 4117657"/>
                <a:gd name="connsiteY3875" fmla="*/ 1374458 h 2729865"/>
                <a:gd name="connsiteX3876" fmla="*/ 3394710 w 4117657"/>
                <a:gd name="connsiteY3876" fmla="*/ 1522095 h 2729865"/>
                <a:gd name="connsiteX3877" fmla="*/ 3397568 w 4117657"/>
                <a:gd name="connsiteY3877" fmla="*/ 1511618 h 2729865"/>
                <a:gd name="connsiteX3878" fmla="*/ 3386138 w 4117657"/>
                <a:gd name="connsiteY3878" fmla="*/ 1507808 h 2729865"/>
                <a:gd name="connsiteX3879" fmla="*/ 3273743 w 4117657"/>
                <a:gd name="connsiteY3879" fmla="*/ 1478280 h 2729865"/>
                <a:gd name="connsiteX3880" fmla="*/ 3257550 w 4117657"/>
                <a:gd name="connsiteY3880" fmla="*/ 1469708 h 2729865"/>
                <a:gd name="connsiteX3881" fmla="*/ 3174683 w 4117657"/>
                <a:gd name="connsiteY3881" fmla="*/ 1386840 h 2729865"/>
                <a:gd name="connsiteX3882" fmla="*/ 3167063 w 4117657"/>
                <a:gd name="connsiteY3882" fmla="*/ 1379220 h 2729865"/>
                <a:gd name="connsiteX3883" fmla="*/ 3158490 w 4117657"/>
                <a:gd name="connsiteY3883" fmla="*/ 1386840 h 2729865"/>
                <a:gd name="connsiteX3884" fmla="*/ 3076575 w 4117657"/>
                <a:gd name="connsiteY3884" fmla="*/ 1468755 h 2729865"/>
                <a:gd name="connsiteX3885" fmla="*/ 3058478 w 4117657"/>
                <a:gd name="connsiteY3885" fmla="*/ 1479233 h 2729865"/>
                <a:gd name="connsiteX3886" fmla="*/ 2943225 w 4117657"/>
                <a:gd name="connsiteY3886" fmla="*/ 1509713 h 2729865"/>
                <a:gd name="connsiteX3887" fmla="*/ 2935605 w 4117657"/>
                <a:gd name="connsiteY3887" fmla="*/ 1512570 h 2729865"/>
                <a:gd name="connsiteX3888" fmla="*/ 2938463 w 4117657"/>
                <a:gd name="connsiteY3888" fmla="*/ 1523048 h 2729865"/>
                <a:gd name="connsiteX3889" fmla="*/ 2968943 w 4117657"/>
                <a:gd name="connsiteY3889" fmla="*/ 1635443 h 2729865"/>
                <a:gd name="connsiteX3890" fmla="*/ 2968943 w 4117657"/>
                <a:gd name="connsiteY3890" fmla="*/ 1654493 h 2729865"/>
                <a:gd name="connsiteX3891" fmla="*/ 2942273 w 4117657"/>
                <a:gd name="connsiteY3891" fmla="*/ 1752600 h 2729865"/>
                <a:gd name="connsiteX3892" fmla="*/ 2935605 w 4117657"/>
                <a:gd name="connsiteY3892" fmla="*/ 1777365 h 2729865"/>
                <a:gd name="connsiteX3893" fmla="*/ 2946083 w 4117657"/>
                <a:gd name="connsiteY3893" fmla="*/ 1780223 h 2729865"/>
                <a:gd name="connsiteX3894" fmla="*/ 3060383 w 4117657"/>
                <a:gd name="connsiteY3894" fmla="*/ 1810703 h 2729865"/>
                <a:gd name="connsiteX3895" fmla="*/ 3074670 w 4117657"/>
                <a:gd name="connsiteY3895" fmla="*/ 1819275 h 2729865"/>
                <a:gd name="connsiteX3896" fmla="*/ 3158490 w 4117657"/>
                <a:gd name="connsiteY3896" fmla="*/ 1903095 h 2729865"/>
                <a:gd name="connsiteX3897" fmla="*/ 3168015 w 4117657"/>
                <a:gd name="connsiteY3897" fmla="*/ 1911668 h 2729865"/>
                <a:gd name="connsiteX3898" fmla="*/ 3174683 w 4117657"/>
                <a:gd name="connsiteY3898" fmla="*/ 1902143 h 2729865"/>
                <a:gd name="connsiteX3899" fmla="*/ 3257550 w 4117657"/>
                <a:gd name="connsiteY3899" fmla="*/ 1819275 h 2729865"/>
                <a:gd name="connsiteX3900" fmla="*/ 3271838 w 4117657"/>
                <a:gd name="connsiteY3900" fmla="*/ 1810703 h 2729865"/>
                <a:gd name="connsiteX3901" fmla="*/ 3386138 w 4117657"/>
                <a:gd name="connsiteY3901" fmla="*/ 1780223 h 2729865"/>
                <a:gd name="connsiteX3902" fmla="*/ 3396615 w 4117657"/>
                <a:gd name="connsiteY3902" fmla="*/ 1777365 h 2729865"/>
                <a:gd name="connsiteX3903" fmla="*/ 3393758 w 4117657"/>
                <a:gd name="connsiteY3903" fmla="*/ 1765935 h 2729865"/>
                <a:gd name="connsiteX3904" fmla="*/ 3363278 w 4117657"/>
                <a:gd name="connsiteY3904" fmla="*/ 1652588 h 2729865"/>
                <a:gd name="connsiteX3905" fmla="*/ 3363278 w 4117657"/>
                <a:gd name="connsiteY3905" fmla="*/ 1636395 h 2729865"/>
                <a:gd name="connsiteX3906" fmla="*/ 3394710 w 4117657"/>
                <a:gd name="connsiteY3906" fmla="*/ 1522095 h 2729865"/>
                <a:gd name="connsiteX3907" fmla="*/ 3354705 w 4117657"/>
                <a:gd name="connsiteY3907" fmla="*/ 1655445 h 2729865"/>
                <a:gd name="connsiteX3908" fmla="*/ 3383280 w 4117657"/>
                <a:gd name="connsiteY3908" fmla="*/ 1760220 h 2729865"/>
                <a:gd name="connsiteX3909" fmla="*/ 3386138 w 4117657"/>
                <a:gd name="connsiteY3909" fmla="*/ 1771650 h 2729865"/>
                <a:gd name="connsiteX3910" fmla="*/ 3373755 w 4117657"/>
                <a:gd name="connsiteY3910" fmla="*/ 1775460 h 2729865"/>
                <a:gd name="connsiteX3911" fmla="*/ 3267075 w 4117657"/>
                <a:gd name="connsiteY3911" fmla="*/ 1804035 h 2729865"/>
                <a:gd name="connsiteX3912" fmla="*/ 3252788 w 4117657"/>
                <a:gd name="connsiteY3912" fmla="*/ 1812608 h 2729865"/>
                <a:gd name="connsiteX3913" fmla="*/ 3174683 w 4117657"/>
                <a:gd name="connsiteY3913" fmla="*/ 1890713 h 2729865"/>
                <a:gd name="connsiteX3914" fmla="*/ 3167063 w 4117657"/>
                <a:gd name="connsiteY3914" fmla="*/ 1900238 h 2729865"/>
                <a:gd name="connsiteX3915" fmla="*/ 3158490 w 4117657"/>
                <a:gd name="connsiteY3915" fmla="*/ 1891665 h 2729865"/>
                <a:gd name="connsiteX3916" fmla="*/ 3080385 w 4117657"/>
                <a:gd name="connsiteY3916" fmla="*/ 1813560 h 2729865"/>
                <a:gd name="connsiteX3917" fmla="*/ 3063240 w 4117657"/>
                <a:gd name="connsiteY3917" fmla="*/ 1804035 h 2729865"/>
                <a:gd name="connsiteX3918" fmla="*/ 2957513 w 4117657"/>
                <a:gd name="connsiteY3918" fmla="*/ 1775460 h 2729865"/>
                <a:gd name="connsiteX3919" fmla="*/ 2947035 w 4117657"/>
                <a:gd name="connsiteY3919" fmla="*/ 1772603 h 2729865"/>
                <a:gd name="connsiteX3920" fmla="*/ 2949893 w 4117657"/>
                <a:gd name="connsiteY3920" fmla="*/ 1760220 h 2729865"/>
                <a:gd name="connsiteX3921" fmla="*/ 2978468 w 4117657"/>
                <a:gd name="connsiteY3921" fmla="*/ 1655445 h 2729865"/>
                <a:gd name="connsiteX3922" fmla="*/ 2978468 w 4117657"/>
                <a:gd name="connsiteY3922" fmla="*/ 1636395 h 2729865"/>
                <a:gd name="connsiteX3923" fmla="*/ 2949893 w 4117657"/>
                <a:gd name="connsiteY3923" fmla="*/ 1530668 h 2729865"/>
                <a:gd name="connsiteX3924" fmla="*/ 2947035 w 4117657"/>
                <a:gd name="connsiteY3924" fmla="*/ 1520190 h 2729865"/>
                <a:gd name="connsiteX3925" fmla="*/ 2956560 w 4117657"/>
                <a:gd name="connsiteY3925" fmla="*/ 1517333 h 2729865"/>
                <a:gd name="connsiteX3926" fmla="*/ 3065145 w 4117657"/>
                <a:gd name="connsiteY3926" fmla="*/ 1487805 h 2729865"/>
                <a:gd name="connsiteX3927" fmla="*/ 3079433 w 4117657"/>
                <a:gd name="connsiteY3927" fmla="*/ 1479233 h 2729865"/>
                <a:gd name="connsiteX3928" fmla="*/ 3157538 w 4117657"/>
                <a:gd name="connsiteY3928" fmla="*/ 1401128 h 2729865"/>
                <a:gd name="connsiteX3929" fmla="*/ 3165158 w 4117657"/>
                <a:gd name="connsiteY3929" fmla="*/ 1391603 h 2729865"/>
                <a:gd name="connsiteX3930" fmla="*/ 3174683 w 4117657"/>
                <a:gd name="connsiteY3930" fmla="*/ 1401128 h 2729865"/>
                <a:gd name="connsiteX3931" fmla="*/ 3251835 w 4117657"/>
                <a:gd name="connsiteY3931" fmla="*/ 1479233 h 2729865"/>
                <a:gd name="connsiteX3932" fmla="*/ 3268028 w 4117657"/>
                <a:gd name="connsiteY3932" fmla="*/ 1488758 h 2729865"/>
                <a:gd name="connsiteX3933" fmla="*/ 3375660 w 4117657"/>
                <a:gd name="connsiteY3933" fmla="*/ 1517333 h 2729865"/>
                <a:gd name="connsiteX3934" fmla="*/ 3385185 w 4117657"/>
                <a:gd name="connsiteY3934" fmla="*/ 1520190 h 2729865"/>
                <a:gd name="connsiteX3935" fmla="*/ 3380423 w 4117657"/>
                <a:gd name="connsiteY3935" fmla="*/ 1537335 h 2729865"/>
                <a:gd name="connsiteX3936" fmla="*/ 3353753 w 4117657"/>
                <a:gd name="connsiteY3936" fmla="*/ 1635443 h 2729865"/>
                <a:gd name="connsiteX3937" fmla="*/ 3354705 w 4117657"/>
                <a:gd name="connsiteY3937" fmla="*/ 1655445 h 2729865"/>
                <a:gd name="connsiteX3938" fmla="*/ 3892868 w 4117657"/>
                <a:gd name="connsiteY3938" fmla="*/ 1240155 h 2729865"/>
                <a:gd name="connsiteX3939" fmla="*/ 3896678 w 4117657"/>
                <a:gd name="connsiteY3939" fmla="*/ 1223963 h 2729865"/>
                <a:gd name="connsiteX3940" fmla="*/ 3887153 w 4117657"/>
                <a:gd name="connsiteY3940" fmla="*/ 1221105 h 2729865"/>
                <a:gd name="connsiteX3941" fmla="*/ 3775710 w 4117657"/>
                <a:gd name="connsiteY3941" fmla="*/ 1191578 h 2729865"/>
                <a:gd name="connsiteX3942" fmla="*/ 3755708 w 4117657"/>
                <a:gd name="connsiteY3942" fmla="*/ 1180148 h 2729865"/>
                <a:gd name="connsiteX3943" fmla="*/ 3674745 w 4117657"/>
                <a:gd name="connsiteY3943" fmla="*/ 1099185 h 2729865"/>
                <a:gd name="connsiteX3944" fmla="*/ 3668078 w 4117657"/>
                <a:gd name="connsiteY3944" fmla="*/ 1090613 h 2729865"/>
                <a:gd name="connsiteX3945" fmla="*/ 3664268 w 4117657"/>
                <a:gd name="connsiteY3945" fmla="*/ 1090613 h 2729865"/>
                <a:gd name="connsiteX3946" fmla="*/ 3657600 w 4117657"/>
                <a:gd name="connsiteY3946" fmla="*/ 1099185 h 2729865"/>
                <a:gd name="connsiteX3947" fmla="*/ 3575685 w 4117657"/>
                <a:gd name="connsiteY3947" fmla="*/ 1181100 h 2729865"/>
                <a:gd name="connsiteX3948" fmla="*/ 3558540 w 4117657"/>
                <a:gd name="connsiteY3948" fmla="*/ 1191578 h 2729865"/>
                <a:gd name="connsiteX3949" fmla="*/ 3446145 w 4117657"/>
                <a:gd name="connsiteY3949" fmla="*/ 1221105 h 2729865"/>
                <a:gd name="connsiteX3950" fmla="*/ 3435668 w 4117657"/>
                <a:gd name="connsiteY3950" fmla="*/ 1223963 h 2729865"/>
                <a:gd name="connsiteX3951" fmla="*/ 3438525 w 4117657"/>
                <a:gd name="connsiteY3951" fmla="*/ 1235393 h 2729865"/>
                <a:gd name="connsiteX3952" fmla="*/ 3469005 w 4117657"/>
                <a:gd name="connsiteY3952" fmla="*/ 1349693 h 2729865"/>
                <a:gd name="connsiteX3953" fmla="*/ 3469005 w 4117657"/>
                <a:gd name="connsiteY3953" fmla="*/ 1365885 h 2729865"/>
                <a:gd name="connsiteX3954" fmla="*/ 3438525 w 4117657"/>
                <a:gd name="connsiteY3954" fmla="*/ 1480185 h 2729865"/>
                <a:gd name="connsiteX3955" fmla="*/ 3436620 w 4117657"/>
                <a:gd name="connsiteY3955" fmla="*/ 1490663 h 2729865"/>
                <a:gd name="connsiteX3956" fmla="*/ 3447098 w 4117657"/>
                <a:gd name="connsiteY3956" fmla="*/ 1493520 h 2729865"/>
                <a:gd name="connsiteX3957" fmla="*/ 3561398 w 4117657"/>
                <a:gd name="connsiteY3957" fmla="*/ 1524000 h 2729865"/>
                <a:gd name="connsiteX3958" fmla="*/ 3576638 w 4117657"/>
                <a:gd name="connsiteY3958" fmla="*/ 1532573 h 2729865"/>
                <a:gd name="connsiteX3959" fmla="*/ 3659505 w 4117657"/>
                <a:gd name="connsiteY3959" fmla="*/ 1615440 h 2729865"/>
                <a:gd name="connsiteX3960" fmla="*/ 3668078 w 4117657"/>
                <a:gd name="connsiteY3960" fmla="*/ 1623060 h 2729865"/>
                <a:gd name="connsiteX3961" fmla="*/ 3676650 w 4117657"/>
                <a:gd name="connsiteY3961" fmla="*/ 1615440 h 2729865"/>
                <a:gd name="connsiteX3962" fmla="*/ 3759518 w 4117657"/>
                <a:gd name="connsiteY3962" fmla="*/ 1532573 h 2729865"/>
                <a:gd name="connsiteX3963" fmla="*/ 3774758 w 4117657"/>
                <a:gd name="connsiteY3963" fmla="*/ 1524000 h 2729865"/>
                <a:gd name="connsiteX3964" fmla="*/ 3890010 w 4117657"/>
                <a:gd name="connsiteY3964" fmla="*/ 1493520 h 2729865"/>
                <a:gd name="connsiteX3965" fmla="*/ 3899535 w 4117657"/>
                <a:gd name="connsiteY3965" fmla="*/ 1490663 h 2729865"/>
                <a:gd name="connsiteX3966" fmla="*/ 3896678 w 4117657"/>
                <a:gd name="connsiteY3966" fmla="*/ 1480185 h 2729865"/>
                <a:gd name="connsiteX3967" fmla="*/ 3866198 w 4117657"/>
                <a:gd name="connsiteY3967" fmla="*/ 1368743 h 2729865"/>
                <a:gd name="connsiteX3968" fmla="*/ 3866198 w 4117657"/>
                <a:gd name="connsiteY3968" fmla="*/ 1346835 h 2729865"/>
                <a:gd name="connsiteX3969" fmla="*/ 3892868 w 4117657"/>
                <a:gd name="connsiteY3969" fmla="*/ 1240155 h 2729865"/>
                <a:gd name="connsiteX3970" fmla="*/ 3853815 w 4117657"/>
                <a:gd name="connsiteY3970" fmla="*/ 1363980 h 2729865"/>
                <a:gd name="connsiteX3971" fmla="*/ 3882390 w 4117657"/>
                <a:gd name="connsiteY3971" fmla="*/ 1471613 h 2729865"/>
                <a:gd name="connsiteX3972" fmla="*/ 3885248 w 4117657"/>
                <a:gd name="connsiteY3972" fmla="*/ 1483995 h 2729865"/>
                <a:gd name="connsiteX3973" fmla="*/ 3874770 w 4117657"/>
                <a:gd name="connsiteY3973" fmla="*/ 1486853 h 2729865"/>
                <a:gd name="connsiteX3974" fmla="*/ 3767138 w 4117657"/>
                <a:gd name="connsiteY3974" fmla="*/ 1515428 h 2729865"/>
                <a:gd name="connsiteX3975" fmla="*/ 3752850 w 4117657"/>
                <a:gd name="connsiteY3975" fmla="*/ 1523048 h 2729865"/>
                <a:gd name="connsiteX3976" fmla="*/ 3673793 w 4117657"/>
                <a:gd name="connsiteY3976" fmla="*/ 1602105 h 2729865"/>
                <a:gd name="connsiteX3977" fmla="*/ 3665220 w 4117657"/>
                <a:gd name="connsiteY3977" fmla="*/ 1609725 h 2729865"/>
                <a:gd name="connsiteX3978" fmla="*/ 3657600 w 4117657"/>
                <a:gd name="connsiteY3978" fmla="*/ 1602105 h 2729865"/>
                <a:gd name="connsiteX3979" fmla="*/ 3578543 w 4117657"/>
                <a:gd name="connsiteY3979" fmla="*/ 1523048 h 2729865"/>
                <a:gd name="connsiteX3980" fmla="*/ 3564255 w 4117657"/>
                <a:gd name="connsiteY3980" fmla="*/ 1514475 h 2729865"/>
                <a:gd name="connsiteX3981" fmla="*/ 3456623 w 4117657"/>
                <a:gd name="connsiteY3981" fmla="*/ 1485900 h 2729865"/>
                <a:gd name="connsiteX3982" fmla="*/ 3445193 w 4117657"/>
                <a:gd name="connsiteY3982" fmla="*/ 1483043 h 2729865"/>
                <a:gd name="connsiteX3983" fmla="*/ 3448050 w 4117657"/>
                <a:gd name="connsiteY3983" fmla="*/ 1471613 h 2729865"/>
                <a:gd name="connsiteX3984" fmla="*/ 3476625 w 4117657"/>
                <a:gd name="connsiteY3984" fmla="*/ 1363980 h 2729865"/>
                <a:gd name="connsiteX3985" fmla="*/ 3476625 w 4117657"/>
                <a:gd name="connsiteY3985" fmla="*/ 1349693 h 2729865"/>
                <a:gd name="connsiteX3986" fmla="*/ 3448050 w 4117657"/>
                <a:gd name="connsiteY3986" fmla="*/ 1242060 h 2729865"/>
                <a:gd name="connsiteX3987" fmla="*/ 3445193 w 4117657"/>
                <a:gd name="connsiteY3987" fmla="*/ 1229678 h 2729865"/>
                <a:gd name="connsiteX3988" fmla="*/ 3454718 w 4117657"/>
                <a:gd name="connsiteY3988" fmla="*/ 1226820 h 2729865"/>
                <a:gd name="connsiteX3989" fmla="*/ 3562350 w 4117657"/>
                <a:gd name="connsiteY3989" fmla="*/ 1198245 h 2729865"/>
                <a:gd name="connsiteX3990" fmla="*/ 3578543 w 4117657"/>
                <a:gd name="connsiteY3990" fmla="*/ 1189673 h 2729865"/>
                <a:gd name="connsiteX3991" fmla="*/ 3656648 w 4117657"/>
                <a:gd name="connsiteY3991" fmla="*/ 1111568 h 2729865"/>
                <a:gd name="connsiteX3992" fmla="*/ 3665220 w 4117657"/>
                <a:gd name="connsiteY3992" fmla="*/ 1103948 h 2729865"/>
                <a:gd name="connsiteX3993" fmla="*/ 3673793 w 4117657"/>
                <a:gd name="connsiteY3993" fmla="*/ 1111568 h 2729865"/>
                <a:gd name="connsiteX3994" fmla="*/ 3751898 w 4117657"/>
                <a:gd name="connsiteY3994" fmla="*/ 1189673 h 2729865"/>
                <a:gd name="connsiteX3995" fmla="*/ 3768090 w 4117657"/>
                <a:gd name="connsiteY3995" fmla="*/ 1199198 h 2729865"/>
                <a:gd name="connsiteX3996" fmla="*/ 3875723 w 4117657"/>
                <a:gd name="connsiteY3996" fmla="*/ 1227773 h 2729865"/>
                <a:gd name="connsiteX3997" fmla="*/ 3885248 w 4117657"/>
                <a:gd name="connsiteY3997" fmla="*/ 1230630 h 2729865"/>
                <a:gd name="connsiteX3998" fmla="*/ 3882390 w 4117657"/>
                <a:gd name="connsiteY3998" fmla="*/ 1242060 h 2729865"/>
                <a:gd name="connsiteX3999" fmla="*/ 3853815 w 4117657"/>
                <a:gd name="connsiteY3999" fmla="*/ 1349693 h 2729865"/>
                <a:gd name="connsiteX4000" fmla="*/ 3853815 w 4117657"/>
                <a:gd name="connsiteY4000" fmla="*/ 1363980 h 2729865"/>
                <a:gd name="connsiteX4001" fmla="*/ 3827145 w 4117657"/>
                <a:gd name="connsiteY4001" fmla="*/ 1271588 h 2729865"/>
                <a:gd name="connsiteX4002" fmla="*/ 3829050 w 4117657"/>
                <a:gd name="connsiteY4002" fmla="*/ 1263015 h 2729865"/>
                <a:gd name="connsiteX4003" fmla="*/ 3819525 w 4117657"/>
                <a:gd name="connsiteY4003" fmla="*/ 1260158 h 2729865"/>
                <a:gd name="connsiteX4004" fmla="*/ 3745230 w 4117657"/>
                <a:gd name="connsiteY4004" fmla="*/ 1240155 h 2729865"/>
                <a:gd name="connsiteX4005" fmla="*/ 3729038 w 4117657"/>
                <a:gd name="connsiteY4005" fmla="*/ 1230630 h 2729865"/>
                <a:gd name="connsiteX4006" fmla="*/ 3674745 w 4117657"/>
                <a:gd name="connsiteY4006" fmla="*/ 1176338 h 2729865"/>
                <a:gd name="connsiteX4007" fmla="*/ 3667125 w 4117657"/>
                <a:gd name="connsiteY4007" fmla="*/ 1169670 h 2729865"/>
                <a:gd name="connsiteX4008" fmla="*/ 3659505 w 4117657"/>
                <a:gd name="connsiteY4008" fmla="*/ 1176338 h 2729865"/>
                <a:gd name="connsiteX4009" fmla="*/ 3604260 w 4117657"/>
                <a:gd name="connsiteY4009" fmla="*/ 1231583 h 2729865"/>
                <a:gd name="connsiteX4010" fmla="*/ 3589020 w 4117657"/>
                <a:gd name="connsiteY4010" fmla="*/ 1240155 h 2729865"/>
                <a:gd name="connsiteX4011" fmla="*/ 3513773 w 4117657"/>
                <a:gd name="connsiteY4011" fmla="*/ 1260158 h 2729865"/>
                <a:gd name="connsiteX4012" fmla="*/ 3504248 w 4117657"/>
                <a:gd name="connsiteY4012" fmla="*/ 1263015 h 2729865"/>
                <a:gd name="connsiteX4013" fmla="*/ 3506153 w 4117657"/>
                <a:gd name="connsiteY4013" fmla="*/ 1271588 h 2729865"/>
                <a:gd name="connsiteX4014" fmla="*/ 3527108 w 4117657"/>
                <a:gd name="connsiteY4014" fmla="*/ 1348740 h 2729865"/>
                <a:gd name="connsiteX4015" fmla="*/ 3527108 w 4117657"/>
                <a:gd name="connsiteY4015" fmla="*/ 1363980 h 2729865"/>
                <a:gd name="connsiteX4016" fmla="*/ 3506153 w 4117657"/>
                <a:gd name="connsiteY4016" fmla="*/ 1440180 h 2729865"/>
                <a:gd name="connsiteX4017" fmla="*/ 3504248 w 4117657"/>
                <a:gd name="connsiteY4017" fmla="*/ 1449705 h 2729865"/>
                <a:gd name="connsiteX4018" fmla="*/ 3512820 w 4117657"/>
                <a:gd name="connsiteY4018" fmla="*/ 1452563 h 2729865"/>
                <a:gd name="connsiteX4019" fmla="*/ 3589020 w 4117657"/>
                <a:gd name="connsiteY4019" fmla="*/ 1473518 h 2729865"/>
                <a:gd name="connsiteX4020" fmla="*/ 3604260 w 4117657"/>
                <a:gd name="connsiteY4020" fmla="*/ 1482090 h 2729865"/>
                <a:gd name="connsiteX4021" fmla="*/ 3659505 w 4117657"/>
                <a:gd name="connsiteY4021" fmla="*/ 1537335 h 2729865"/>
                <a:gd name="connsiteX4022" fmla="*/ 3667125 w 4117657"/>
                <a:gd name="connsiteY4022" fmla="*/ 1544003 h 2729865"/>
                <a:gd name="connsiteX4023" fmla="*/ 3674745 w 4117657"/>
                <a:gd name="connsiteY4023" fmla="*/ 1537335 h 2729865"/>
                <a:gd name="connsiteX4024" fmla="*/ 3730943 w 4117657"/>
                <a:gd name="connsiteY4024" fmla="*/ 1481138 h 2729865"/>
                <a:gd name="connsiteX4025" fmla="*/ 3744278 w 4117657"/>
                <a:gd name="connsiteY4025" fmla="*/ 1473518 h 2729865"/>
                <a:gd name="connsiteX4026" fmla="*/ 3821430 w 4117657"/>
                <a:gd name="connsiteY4026" fmla="*/ 1452563 h 2729865"/>
                <a:gd name="connsiteX4027" fmla="*/ 3830003 w 4117657"/>
                <a:gd name="connsiteY4027" fmla="*/ 1449705 h 2729865"/>
                <a:gd name="connsiteX4028" fmla="*/ 3828098 w 4117657"/>
                <a:gd name="connsiteY4028" fmla="*/ 1441133 h 2729865"/>
                <a:gd name="connsiteX4029" fmla="*/ 3807143 w 4117657"/>
                <a:gd name="connsiteY4029" fmla="*/ 1363980 h 2729865"/>
                <a:gd name="connsiteX4030" fmla="*/ 3807143 w 4117657"/>
                <a:gd name="connsiteY4030" fmla="*/ 1348740 h 2729865"/>
                <a:gd name="connsiteX4031" fmla="*/ 3827145 w 4117657"/>
                <a:gd name="connsiteY4031" fmla="*/ 1271588 h 2729865"/>
                <a:gd name="connsiteX4032" fmla="*/ 3796665 w 4117657"/>
                <a:gd name="connsiteY4032" fmla="*/ 1363980 h 2729865"/>
                <a:gd name="connsiteX4033" fmla="*/ 3815715 w 4117657"/>
                <a:gd name="connsiteY4033" fmla="*/ 1433513 h 2729865"/>
                <a:gd name="connsiteX4034" fmla="*/ 3818573 w 4117657"/>
                <a:gd name="connsiteY4034" fmla="*/ 1443990 h 2729865"/>
                <a:gd name="connsiteX4035" fmla="*/ 3809048 w 4117657"/>
                <a:gd name="connsiteY4035" fmla="*/ 1446848 h 2729865"/>
                <a:gd name="connsiteX4036" fmla="*/ 3744278 w 4117657"/>
                <a:gd name="connsiteY4036" fmla="*/ 1463993 h 2729865"/>
                <a:gd name="connsiteX4037" fmla="*/ 3722370 w 4117657"/>
                <a:gd name="connsiteY4037" fmla="*/ 1477328 h 2729865"/>
                <a:gd name="connsiteX4038" fmla="*/ 3675698 w 4117657"/>
                <a:gd name="connsiteY4038" fmla="*/ 1524953 h 2729865"/>
                <a:gd name="connsiteX4039" fmla="*/ 3667125 w 4117657"/>
                <a:gd name="connsiteY4039" fmla="*/ 1533525 h 2729865"/>
                <a:gd name="connsiteX4040" fmla="*/ 3654743 w 4117657"/>
                <a:gd name="connsiteY4040" fmla="*/ 1520190 h 2729865"/>
                <a:gd name="connsiteX4041" fmla="*/ 3610928 w 4117657"/>
                <a:gd name="connsiteY4041" fmla="*/ 1476375 h 2729865"/>
                <a:gd name="connsiteX4042" fmla="*/ 3592830 w 4117657"/>
                <a:gd name="connsiteY4042" fmla="*/ 1465898 h 2729865"/>
                <a:gd name="connsiteX4043" fmla="*/ 3526155 w 4117657"/>
                <a:gd name="connsiteY4043" fmla="*/ 1447800 h 2729865"/>
                <a:gd name="connsiteX4044" fmla="*/ 3516630 w 4117657"/>
                <a:gd name="connsiteY4044" fmla="*/ 1444943 h 2729865"/>
                <a:gd name="connsiteX4045" fmla="*/ 3518535 w 4117657"/>
                <a:gd name="connsiteY4045" fmla="*/ 1435418 h 2729865"/>
                <a:gd name="connsiteX4046" fmla="*/ 3537585 w 4117657"/>
                <a:gd name="connsiteY4046" fmla="*/ 1364933 h 2729865"/>
                <a:gd name="connsiteX4047" fmla="*/ 3537585 w 4117657"/>
                <a:gd name="connsiteY4047" fmla="*/ 1349693 h 2729865"/>
                <a:gd name="connsiteX4048" fmla="*/ 3518535 w 4117657"/>
                <a:gd name="connsiteY4048" fmla="*/ 1280160 h 2729865"/>
                <a:gd name="connsiteX4049" fmla="*/ 3515678 w 4117657"/>
                <a:gd name="connsiteY4049" fmla="*/ 1269683 h 2729865"/>
                <a:gd name="connsiteX4050" fmla="*/ 3528060 w 4117657"/>
                <a:gd name="connsiteY4050" fmla="*/ 1265873 h 2729865"/>
                <a:gd name="connsiteX4051" fmla="*/ 3594735 w 4117657"/>
                <a:gd name="connsiteY4051" fmla="*/ 1247775 h 2729865"/>
                <a:gd name="connsiteX4052" fmla="*/ 3609023 w 4117657"/>
                <a:gd name="connsiteY4052" fmla="*/ 1239203 h 2729865"/>
                <a:gd name="connsiteX4053" fmla="*/ 3658553 w 4117657"/>
                <a:gd name="connsiteY4053" fmla="*/ 1189673 h 2729865"/>
                <a:gd name="connsiteX4054" fmla="*/ 3667125 w 4117657"/>
                <a:gd name="connsiteY4054" fmla="*/ 1181100 h 2729865"/>
                <a:gd name="connsiteX4055" fmla="*/ 3674745 w 4117657"/>
                <a:gd name="connsiteY4055" fmla="*/ 1188720 h 2729865"/>
                <a:gd name="connsiteX4056" fmla="*/ 3724275 w 4117657"/>
                <a:gd name="connsiteY4056" fmla="*/ 1238250 h 2729865"/>
                <a:gd name="connsiteX4057" fmla="*/ 3739515 w 4117657"/>
                <a:gd name="connsiteY4057" fmla="*/ 1247775 h 2729865"/>
                <a:gd name="connsiteX4058" fmla="*/ 3810953 w 4117657"/>
                <a:gd name="connsiteY4058" fmla="*/ 1266825 h 2729865"/>
                <a:gd name="connsiteX4059" fmla="*/ 3817620 w 4117657"/>
                <a:gd name="connsiteY4059" fmla="*/ 1269683 h 2729865"/>
                <a:gd name="connsiteX4060" fmla="*/ 3815715 w 4117657"/>
                <a:gd name="connsiteY4060" fmla="*/ 1279208 h 2729865"/>
                <a:gd name="connsiteX4061" fmla="*/ 3796665 w 4117657"/>
                <a:gd name="connsiteY4061" fmla="*/ 1348740 h 2729865"/>
                <a:gd name="connsiteX4062" fmla="*/ 3796665 w 4117657"/>
                <a:gd name="connsiteY4062" fmla="*/ 1363980 h 2729865"/>
                <a:gd name="connsiteX4063" fmla="*/ 3255645 w 4117657"/>
                <a:gd name="connsiteY4063" fmla="*/ 1632585 h 2729865"/>
                <a:gd name="connsiteX4064" fmla="*/ 3268028 w 4117657"/>
                <a:gd name="connsiteY4064" fmla="*/ 1586865 h 2729865"/>
                <a:gd name="connsiteX4065" fmla="*/ 3261360 w 4117657"/>
                <a:gd name="connsiteY4065" fmla="*/ 1584008 h 2729865"/>
                <a:gd name="connsiteX4066" fmla="*/ 3218498 w 4117657"/>
                <a:gd name="connsiteY4066" fmla="*/ 1572578 h 2729865"/>
                <a:gd name="connsiteX4067" fmla="*/ 3203258 w 4117657"/>
                <a:gd name="connsiteY4067" fmla="*/ 1563053 h 2729865"/>
                <a:gd name="connsiteX4068" fmla="*/ 3172778 w 4117657"/>
                <a:gd name="connsiteY4068" fmla="*/ 1532573 h 2729865"/>
                <a:gd name="connsiteX4069" fmla="*/ 3167063 w 4117657"/>
                <a:gd name="connsiteY4069" fmla="*/ 1527810 h 2729865"/>
                <a:gd name="connsiteX4070" fmla="*/ 3159443 w 4117657"/>
                <a:gd name="connsiteY4070" fmla="*/ 1534478 h 2729865"/>
                <a:gd name="connsiteX4071" fmla="*/ 3131820 w 4117657"/>
                <a:gd name="connsiteY4071" fmla="*/ 1562100 h 2729865"/>
                <a:gd name="connsiteX4072" fmla="*/ 3114675 w 4117657"/>
                <a:gd name="connsiteY4072" fmla="*/ 1572578 h 2729865"/>
                <a:gd name="connsiteX4073" fmla="*/ 3072765 w 4117657"/>
                <a:gd name="connsiteY4073" fmla="*/ 1584008 h 2729865"/>
                <a:gd name="connsiteX4074" fmla="*/ 3066098 w 4117657"/>
                <a:gd name="connsiteY4074" fmla="*/ 1586865 h 2729865"/>
                <a:gd name="connsiteX4075" fmla="*/ 3078480 w 4117657"/>
                <a:gd name="connsiteY4075" fmla="*/ 1633538 h 2729865"/>
                <a:gd name="connsiteX4076" fmla="*/ 3078480 w 4117657"/>
                <a:gd name="connsiteY4076" fmla="*/ 1654493 h 2729865"/>
                <a:gd name="connsiteX4077" fmla="*/ 3068003 w 4117657"/>
                <a:gd name="connsiteY4077" fmla="*/ 1693545 h 2729865"/>
                <a:gd name="connsiteX4078" fmla="*/ 3066098 w 4117657"/>
                <a:gd name="connsiteY4078" fmla="*/ 1702118 h 2729865"/>
                <a:gd name="connsiteX4079" fmla="*/ 3098483 w 4117657"/>
                <a:gd name="connsiteY4079" fmla="*/ 1710690 h 2729865"/>
                <a:gd name="connsiteX4080" fmla="*/ 3142298 w 4117657"/>
                <a:gd name="connsiteY4080" fmla="*/ 1735455 h 2729865"/>
                <a:gd name="connsiteX4081" fmla="*/ 3167063 w 4117657"/>
                <a:gd name="connsiteY4081" fmla="*/ 1760220 h 2729865"/>
                <a:gd name="connsiteX4082" fmla="*/ 3174683 w 4117657"/>
                <a:gd name="connsiteY4082" fmla="*/ 1753553 h 2729865"/>
                <a:gd name="connsiteX4083" fmla="*/ 3203258 w 4117657"/>
                <a:gd name="connsiteY4083" fmla="*/ 1724025 h 2729865"/>
                <a:gd name="connsiteX4084" fmla="*/ 3219450 w 4117657"/>
                <a:gd name="connsiteY4084" fmla="*/ 1714500 h 2729865"/>
                <a:gd name="connsiteX4085" fmla="*/ 3259455 w 4117657"/>
                <a:gd name="connsiteY4085" fmla="*/ 1704023 h 2729865"/>
                <a:gd name="connsiteX4086" fmla="*/ 3268980 w 4117657"/>
                <a:gd name="connsiteY4086" fmla="*/ 1701165 h 2729865"/>
                <a:gd name="connsiteX4087" fmla="*/ 3256598 w 4117657"/>
                <a:gd name="connsiteY4087" fmla="*/ 1655445 h 2729865"/>
                <a:gd name="connsiteX4088" fmla="*/ 3255645 w 4117657"/>
                <a:gd name="connsiteY4088" fmla="*/ 1632585 h 2729865"/>
                <a:gd name="connsiteX4089" fmla="*/ 3246120 w 4117657"/>
                <a:gd name="connsiteY4089" fmla="*/ 1699260 h 2729865"/>
                <a:gd name="connsiteX4090" fmla="*/ 3211830 w 4117657"/>
                <a:gd name="connsiteY4090" fmla="*/ 1707833 h 2729865"/>
                <a:gd name="connsiteX4091" fmla="*/ 3198495 w 4117657"/>
                <a:gd name="connsiteY4091" fmla="*/ 1715453 h 2729865"/>
                <a:gd name="connsiteX4092" fmla="*/ 3166110 w 4117657"/>
                <a:gd name="connsiteY4092" fmla="*/ 1747838 h 2729865"/>
                <a:gd name="connsiteX4093" fmla="*/ 3159443 w 4117657"/>
                <a:gd name="connsiteY4093" fmla="*/ 1742123 h 2729865"/>
                <a:gd name="connsiteX4094" fmla="*/ 3132773 w 4117657"/>
                <a:gd name="connsiteY4094" fmla="*/ 1715453 h 2729865"/>
                <a:gd name="connsiteX4095" fmla="*/ 3119438 w 4117657"/>
                <a:gd name="connsiteY4095" fmla="*/ 1707833 h 2729865"/>
                <a:gd name="connsiteX4096" fmla="*/ 3075623 w 4117657"/>
                <a:gd name="connsiteY4096" fmla="*/ 1696403 h 2729865"/>
                <a:gd name="connsiteX4097" fmla="*/ 3076575 w 4117657"/>
                <a:gd name="connsiteY4097" fmla="*/ 1689735 h 2729865"/>
                <a:gd name="connsiteX4098" fmla="*/ 3086100 w 4117657"/>
                <a:gd name="connsiteY4098" fmla="*/ 1654493 h 2729865"/>
                <a:gd name="connsiteX4099" fmla="*/ 3086100 w 4117657"/>
                <a:gd name="connsiteY4099" fmla="*/ 1633538 h 2729865"/>
                <a:gd name="connsiteX4100" fmla="*/ 3075623 w 4117657"/>
                <a:gd name="connsiteY4100" fmla="*/ 1593533 h 2729865"/>
                <a:gd name="connsiteX4101" fmla="*/ 3084195 w 4117657"/>
                <a:gd name="connsiteY4101" fmla="*/ 1590675 h 2729865"/>
                <a:gd name="connsiteX4102" fmla="*/ 3121343 w 4117657"/>
                <a:gd name="connsiteY4102" fmla="*/ 1581150 h 2729865"/>
                <a:gd name="connsiteX4103" fmla="*/ 3133725 w 4117657"/>
                <a:gd name="connsiteY4103" fmla="*/ 1573530 h 2729865"/>
                <a:gd name="connsiteX4104" fmla="*/ 3159443 w 4117657"/>
                <a:gd name="connsiteY4104" fmla="*/ 1547813 h 2729865"/>
                <a:gd name="connsiteX4105" fmla="*/ 3167063 w 4117657"/>
                <a:gd name="connsiteY4105" fmla="*/ 1540193 h 2729865"/>
                <a:gd name="connsiteX4106" fmla="*/ 3188970 w 4117657"/>
                <a:gd name="connsiteY4106" fmla="*/ 1562100 h 2729865"/>
                <a:gd name="connsiteX4107" fmla="*/ 3228023 w 4117657"/>
                <a:gd name="connsiteY4107" fmla="*/ 1584008 h 2729865"/>
                <a:gd name="connsiteX4108" fmla="*/ 3258503 w 4117657"/>
                <a:gd name="connsiteY4108" fmla="*/ 1591628 h 2729865"/>
                <a:gd name="connsiteX4109" fmla="*/ 3251835 w 4117657"/>
                <a:gd name="connsiteY4109" fmla="*/ 1617345 h 2729865"/>
                <a:gd name="connsiteX4110" fmla="*/ 3251835 w 4117657"/>
                <a:gd name="connsiteY4110" fmla="*/ 1669733 h 2729865"/>
                <a:gd name="connsiteX4111" fmla="*/ 3258503 w 4117657"/>
                <a:gd name="connsiteY4111" fmla="*/ 1695450 h 2729865"/>
                <a:gd name="connsiteX4112" fmla="*/ 3246120 w 4117657"/>
                <a:gd name="connsiteY4112" fmla="*/ 1699260 h 2729865"/>
                <a:gd name="connsiteX4113" fmla="*/ 4087178 w 4117657"/>
                <a:gd name="connsiteY4113" fmla="*/ 375285 h 2729865"/>
                <a:gd name="connsiteX4114" fmla="*/ 4012883 w 4117657"/>
                <a:gd name="connsiteY4114" fmla="*/ 395288 h 2729865"/>
                <a:gd name="connsiteX4115" fmla="*/ 4002405 w 4117657"/>
                <a:gd name="connsiteY4115" fmla="*/ 398145 h 2729865"/>
                <a:gd name="connsiteX4116" fmla="*/ 4004310 w 4117657"/>
                <a:gd name="connsiteY4116" fmla="*/ 407670 h 2729865"/>
                <a:gd name="connsiteX4117" fmla="*/ 4024313 w 4117657"/>
                <a:gd name="connsiteY4117" fmla="*/ 482918 h 2729865"/>
                <a:gd name="connsiteX4118" fmla="*/ 4024313 w 4117657"/>
                <a:gd name="connsiteY4118" fmla="*/ 500063 h 2729865"/>
                <a:gd name="connsiteX4119" fmla="*/ 4003358 w 4117657"/>
                <a:gd name="connsiteY4119" fmla="*/ 576263 h 2729865"/>
                <a:gd name="connsiteX4120" fmla="*/ 4001453 w 4117657"/>
                <a:gd name="connsiteY4120" fmla="*/ 584835 h 2729865"/>
                <a:gd name="connsiteX4121" fmla="*/ 4010978 w 4117657"/>
                <a:gd name="connsiteY4121" fmla="*/ 587693 h 2729865"/>
                <a:gd name="connsiteX4122" fmla="*/ 4084320 w 4117657"/>
                <a:gd name="connsiteY4122" fmla="*/ 607695 h 2729865"/>
                <a:gd name="connsiteX4123" fmla="*/ 4102418 w 4117657"/>
                <a:gd name="connsiteY4123" fmla="*/ 618173 h 2729865"/>
                <a:gd name="connsiteX4124" fmla="*/ 4114800 w 4117657"/>
                <a:gd name="connsiteY4124" fmla="*/ 630555 h 2729865"/>
                <a:gd name="connsiteX4125" fmla="*/ 4114800 w 4117657"/>
                <a:gd name="connsiteY4125" fmla="*/ 617220 h 2729865"/>
                <a:gd name="connsiteX4126" fmla="*/ 4105275 w 4117657"/>
                <a:gd name="connsiteY4126" fmla="*/ 607695 h 2729865"/>
                <a:gd name="connsiteX4127" fmla="*/ 4089083 w 4117657"/>
                <a:gd name="connsiteY4127" fmla="*/ 599123 h 2729865"/>
                <a:gd name="connsiteX4128" fmla="*/ 4020503 w 4117657"/>
                <a:gd name="connsiteY4128" fmla="*/ 581025 h 2729865"/>
                <a:gd name="connsiteX4129" fmla="*/ 4010025 w 4117657"/>
                <a:gd name="connsiteY4129" fmla="*/ 578168 h 2729865"/>
                <a:gd name="connsiteX4130" fmla="*/ 4011930 w 4117657"/>
                <a:gd name="connsiteY4130" fmla="*/ 568643 h 2729865"/>
                <a:gd name="connsiteX4131" fmla="*/ 4030980 w 4117657"/>
                <a:gd name="connsiteY4131" fmla="*/ 499110 h 2729865"/>
                <a:gd name="connsiteX4132" fmla="*/ 4030980 w 4117657"/>
                <a:gd name="connsiteY4132" fmla="*/ 483870 h 2729865"/>
                <a:gd name="connsiteX4133" fmla="*/ 4012883 w 4117657"/>
                <a:gd name="connsiteY4133" fmla="*/ 415290 h 2729865"/>
                <a:gd name="connsiteX4134" fmla="*/ 4010025 w 4117657"/>
                <a:gd name="connsiteY4134" fmla="*/ 404813 h 2729865"/>
                <a:gd name="connsiteX4135" fmla="*/ 4018598 w 4117657"/>
                <a:gd name="connsiteY4135" fmla="*/ 401955 h 2729865"/>
                <a:gd name="connsiteX4136" fmla="*/ 4090035 w 4117657"/>
                <a:gd name="connsiteY4136" fmla="*/ 382905 h 2729865"/>
                <a:gd name="connsiteX4137" fmla="*/ 4102418 w 4117657"/>
                <a:gd name="connsiteY4137" fmla="*/ 375285 h 2729865"/>
                <a:gd name="connsiteX4138" fmla="*/ 4112895 w 4117657"/>
                <a:gd name="connsiteY4138" fmla="*/ 364808 h 2729865"/>
                <a:gd name="connsiteX4139" fmla="*/ 4112895 w 4117657"/>
                <a:gd name="connsiteY4139" fmla="*/ 352425 h 2729865"/>
                <a:gd name="connsiteX4140" fmla="*/ 4099560 w 4117657"/>
                <a:gd name="connsiteY4140" fmla="*/ 365760 h 2729865"/>
                <a:gd name="connsiteX4141" fmla="*/ 4087178 w 4117657"/>
                <a:gd name="connsiteY4141" fmla="*/ 375285 h 2729865"/>
                <a:gd name="connsiteX4142" fmla="*/ 3306128 w 4117657"/>
                <a:gd name="connsiteY4142" fmla="*/ 1651635 h 2729865"/>
                <a:gd name="connsiteX4143" fmla="*/ 3306128 w 4117657"/>
                <a:gd name="connsiteY4143" fmla="*/ 1637348 h 2729865"/>
                <a:gd name="connsiteX4144" fmla="*/ 3327083 w 4117657"/>
                <a:gd name="connsiteY4144" fmla="*/ 1559243 h 2729865"/>
                <a:gd name="connsiteX4145" fmla="*/ 3328988 w 4117657"/>
                <a:gd name="connsiteY4145" fmla="*/ 1550670 h 2729865"/>
                <a:gd name="connsiteX4146" fmla="*/ 3317558 w 4117657"/>
                <a:gd name="connsiteY4146" fmla="*/ 1547813 h 2729865"/>
                <a:gd name="connsiteX4147" fmla="*/ 3244215 w 4117657"/>
                <a:gd name="connsiteY4147" fmla="*/ 1527810 h 2729865"/>
                <a:gd name="connsiteX4148" fmla="*/ 3228975 w 4117657"/>
                <a:gd name="connsiteY4148" fmla="*/ 1519238 h 2729865"/>
                <a:gd name="connsiteX4149" fmla="*/ 3172778 w 4117657"/>
                <a:gd name="connsiteY4149" fmla="*/ 1463040 h 2729865"/>
                <a:gd name="connsiteX4150" fmla="*/ 3165158 w 4117657"/>
                <a:gd name="connsiteY4150" fmla="*/ 1455420 h 2729865"/>
                <a:gd name="connsiteX4151" fmla="*/ 3158490 w 4117657"/>
                <a:gd name="connsiteY4151" fmla="*/ 1463993 h 2729865"/>
                <a:gd name="connsiteX4152" fmla="*/ 3104198 w 4117657"/>
                <a:gd name="connsiteY4152" fmla="*/ 1519238 h 2729865"/>
                <a:gd name="connsiteX4153" fmla="*/ 3088958 w 4117657"/>
                <a:gd name="connsiteY4153" fmla="*/ 1527810 h 2729865"/>
                <a:gd name="connsiteX4154" fmla="*/ 3028950 w 4117657"/>
                <a:gd name="connsiteY4154" fmla="*/ 1544003 h 2729865"/>
                <a:gd name="connsiteX4155" fmla="*/ 3003233 w 4117657"/>
                <a:gd name="connsiteY4155" fmla="*/ 1550670 h 2729865"/>
                <a:gd name="connsiteX4156" fmla="*/ 3005138 w 4117657"/>
                <a:gd name="connsiteY4156" fmla="*/ 1561148 h 2729865"/>
                <a:gd name="connsiteX4157" fmla="*/ 3025140 w 4117657"/>
                <a:gd name="connsiteY4157" fmla="*/ 1636395 h 2729865"/>
                <a:gd name="connsiteX4158" fmla="*/ 3025140 w 4117657"/>
                <a:gd name="connsiteY4158" fmla="*/ 1652588 h 2729865"/>
                <a:gd name="connsiteX4159" fmla="*/ 3004185 w 4117657"/>
                <a:gd name="connsiteY4159" fmla="*/ 1729740 h 2729865"/>
                <a:gd name="connsiteX4160" fmla="*/ 3002280 w 4117657"/>
                <a:gd name="connsiteY4160" fmla="*/ 1738313 h 2729865"/>
                <a:gd name="connsiteX4161" fmla="*/ 3011805 w 4117657"/>
                <a:gd name="connsiteY4161" fmla="*/ 1741170 h 2729865"/>
                <a:gd name="connsiteX4162" fmla="*/ 3086100 w 4117657"/>
                <a:gd name="connsiteY4162" fmla="*/ 1761173 h 2729865"/>
                <a:gd name="connsiteX4163" fmla="*/ 3102293 w 4117657"/>
                <a:gd name="connsiteY4163" fmla="*/ 1770698 h 2729865"/>
                <a:gd name="connsiteX4164" fmla="*/ 3156585 w 4117657"/>
                <a:gd name="connsiteY4164" fmla="*/ 1824990 h 2729865"/>
                <a:gd name="connsiteX4165" fmla="*/ 3166110 w 4117657"/>
                <a:gd name="connsiteY4165" fmla="*/ 1833563 h 2729865"/>
                <a:gd name="connsiteX4166" fmla="*/ 3173730 w 4117657"/>
                <a:gd name="connsiteY4166" fmla="*/ 1824038 h 2729865"/>
                <a:gd name="connsiteX4167" fmla="*/ 3228023 w 4117657"/>
                <a:gd name="connsiteY4167" fmla="*/ 1769745 h 2729865"/>
                <a:gd name="connsiteX4168" fmla="*/ 3241358 w 4117657"/>
                <a:gd name="connsiteY4168" fmla="*/ 1762125 h 2729865"/>
                <a:gd name="connsiteX4169" fmla="*/ 3297555 w 4117657"/>
                <a:gd name="connsiteY4169" fmla="*/ 1746885 h 2729865"/>
                <a:gd name="connsiteX4170" fmla="*/ 3328035 w 4117657"/>
                <a:gd name="connsiteY4170" fmla="*/ 1738313 h 2729865"/>
                <a:gd name="connsiteX4171" fmla="*/ 3325178 w 4117657"/>
                <a:gd name="connsiteY4171" fmla="*/ 1727835 h 2729865"/>
                <a:gd name="connsiteX4172" fmla="*/ 3306128 w 4117657"/>
                <a:gd name="connsiteY4172" fmla="*/ 1651635 h 2729865"/>
                <a:gd name="connsiteX4173" fmla="*/ 3270885 w 4117657"/>
                <a:gd name="connsiteY4173" fmla="*/ 1744980 h 2729865"/>
                <a:gd name="connsiteX4174" fmla="*/ 3230880 w 4117657"/>
                <a:gd name="connsiteY4174" fmla="*/ 1757363 h 2729865"/>
                <a:gd name="connsiteX4175" fmla="*/ 3201353 w 4117657"/>
                <a:gd name="connsiteY4175" fmla="*/ 1785938 h 2729865"/>
                <a:gd name="connsiteX4176" fmla="*/ 3167063 w 4117657"/>
                <a:gd name="connsiteY4176" fmla="*/ 1820228 h 2729865"/>
                <a:gd name="connsiteX4177" fmla="*/ 3159443 w 4117657"/>
                <a:gd name="connsiteY4177" fmla="*/ 1813560 h 2729865"/>
                <a:gd name="connsiteX4178" fmla="*/ 3108008 w 4117657"/>
                <a:gd name="connsiteY4178" fmla="*/ 1761173 h 2729865"/>
                <a:gd name="connsiteX4179" fmla="*/ 3094673 w 4117657"/>
                <a:gd name="connsiteY4179" fmla="*/ 1753553 h 2729865"/>
                <a:gd name="connsiteX4180" fmla="*/ 3027045 w 4117657"/>
                <a:gd name="connsiteY4180" fmla="*/ 1735455 h 2729865"/>
                <a:gd name="connsiteX4181" fmla="*/ 3015615 w 4117657"/>
                <a:gd name="connsiteY4181" fmla="*/ 1732598 h 2729865"/>
                <a:gd name="connsiteX4182" fmla="*/ 3017520 w 4117657"/>
                <a:gd name="connsiteY4182" fmla="*/ 1723073 h 2729865"/>
                <a:gd name="connsiteX4183" fmla="*/ 3036570 w 4117657"/>
                <a:gd name="connsiteY4183" fmla="*/ 1652588 h 2729865"/>
                <a:gd name="connsiteX4184" fmla="*/ 3036570 w 4117657"/>
                <a:gd name="connsiteY4184" fmla="*/ 1638300 h 2729865"/>
                <a:gd name="connsiteX4185" fmla="*/ 3017520 w 4117657"/>
                <a:gd name="connsiteY4185" fmla="*/ 1568768 h 2729865"/>
                <a:gd name="connsiteX4186" fmla="*/ 3015615 w 4117657"/>
                <a:gd name="connsiteY4186" fmla="*/ 1559243 h 2729865"/>
                <a:gd name="connsiteX4187" fmla="*/ 3023235 w 4117657"/>
                <a:gd name="connsiteY4187" fmla="*/ 1556385 h 2729865"/>
                <a:gd name="connsiteX4188" fmla="*/ 3093720 w 4117657"/>
                <a:gd name="connsiteY4188" fmla="*/ 1537335 h 2729865"/>
                <a:gd name="connsiteX4189" fmla="*/ 3108960 w 4117657"/>
                <a:gd name="connsiteY4189" fmla="*/ 1528763 h 2729865"/>
                <a:gd name="connsiteX4190" fmla="*/ 3159443 w 4117657"/>
                <a:gd name="connsiteY4190" fmla="*/ 1478280 h 2729865"/>
                <a:gd name="connsiteX4191" fmla="*/ 3167063 w 4117657"/>
                <a:gd name="connsiteY4191" fmla="*/ 1471613 h 2729865"/>
                <a:gd name="connsiteX4192" fmla="*/ 3174683 w 4117657"/>
                <a:gd name="connsiteY4192" fmla="*/ 1479233 h 2729865"/>
                <a:gd name="connsiteX4193" fmla="*/ 3224213 w 4117657"/>
                <a:gd name="connsiteY4193" fmla="*/ 1528763 h 2729865"/>
                <a:gd name="connsiteX4194" fmla="*/ 3239453 w 4117657"/>
                <a:gd name="connsiteY4194" fmla="*/ 1537335 h 2729865"/>
                <a:gd name="connsiteX4195" fmla="*/ 3308033 w 4117657"/>
                <a:gd name="connsiteY4195" fmla="*/ 1555433 h 2729865"/>
                <a:gd name="connsiteX4196" fmla="*/ 3317558 w 4117657"/>
                <a:gd name="connsiteY4196" fmla="*/ 1558290 h 2729865"/>
                <a:gd name="connsiteX4197" fmla="*/ 3315653 w 4117657"/>
                <a:gd name="connsiteY4197" fmla="*/ 1566863 h 2729865"/>
                <a:gd name="connsiteX4198" fmla="*/ 3296603 w 4117657"/>
                <a:gd name="connsiteY4198" fmla="*/ 1637348 h 2729865"/>
                <a:gd name="connsiteX4199" fmla="*/ 3296603 w 4117657"/>
                <a:gd name="connsiteY4199" fmla="*/ 1652588 h 2729865"/>
                <a:gd name="connsiteX4200" fmla="*/ 3314700 w 4117657"/>
                <a:gd name="connsiteY4200" fmla="*/ 1721168 h 2729865"/>
                <a:gd name="connsiteX4201" fmla="*/ 3317558 w 4117657"/>
                <a:gd name="connsiteY4201" fmla="*/ 1731645 h 2729865"/>
                <a:gd name="connsiteX4202" fmla="*/ 3270885 w 4117657"/>
                <a:gd name="connsiteY4202" fmla="*/ 1744980 h 2729865"/>
                <a:gd name="connsiteX4203" fmla="*/ 3861435 w 4117657"/>
                <a:gd name="connsiteY4203" fmla="*/ 1018223 h 2729865"/>
                <a:gd name="connsiteX4204" fmla="*/ 3813810 w 4117657"/>
                <a:gd name="connsiteY4204" fmla="*/ 1031558 h 2729865"/>
                <a:gd name="connsiteX4205" fmla="*/ 3808095 w 4117657"/>
                <a:gd name="connsiteY4205" fmla="*/ 1035368 h 2729865"/>
                <a:gd name="connsiteX4206" fmla="*/ 3773805 w 4117657"/>
                <a:gd name="connsiteY4206" fmla="*/ 1069658 h 2729865"/>
                <a:gd name="connsiteX4207" fmla="*/ 3788093 w 4117657"/>
                <a:gd name="connsiteY4207" fmla="*/ 1082040 h 2729865"/>
                <a:gd name="connsiteX4208" fmla="*/ 3811905 w 4117657"/>
                <a:gd name="connsiteY4208" fmla="*/ 1104900 h 2729865"/>
                <a:gd name="connsiteX4209" fmla="*/ 3843338 w 4117657"/>
                <a:gd name="connsiteY4209" fmla="*/ 1114425 h 2729865"/>
                <a:gd name="connsiteX4210" fmla="*/ 3861435 w 4117657"/>
                <a:gd name="connsiteY4210" fmla="*/ 1119188 h 2729865"/>
                <a:gd name="connsiteX4211" fmla="*/ 3869055 w 4117657"/>
                <a:gd name="connsiteY4211" fmla="*/ 1090613 h 2729865"/>
                <a:gd name="connsiteX4212" fmla="*/ 3869055 w 4117657"/>
                <a:gd name="connsiteY4212" fmla="*/ 1048703 h 2729865"/>
                <a:gd name="connsiteX4213" fmla="*/ 3861435 w 4117657"/>
                <a:gd name="connsiteY4213" fmla="*/ 1018223 h 2729865"/>
                <a:gd name="connsiteX4214" fmla="*/ 3860483 w 4117657"/>
                <a:gd name="connsiteY4214" fmla="*/ 1087755 h 2729865"/>
                <a:gd name="connsiteX4215" fmla="*/ 3854768 w 4117657"/>
                <a:gd name="connsiteY4215" fmla="*/ 1106805 h 2729865"/>
                <a:gd name="connsiteX4216" fmla="*/ 3834765 w 4117657"/>
                <a:gd name="connsiteY4216" fmla="*/ 1102043 h 2729865"/>
                <a:gd name="connsiteX4217" fmla="*/ 3801428 w 4117657"/>
                <a:gd name="connsiteY4217" fmla="*/ 1082993 h 2729865"/>
                <a:gd name="connsiteX4218" fmla="*/ 3786188 w 4117657"/>
                <a:gd name="connsiteY4218" fmla="*/ 1068705 h 2729865"/>
                <a:gd name="connsiteX4219" fmla="*/ 3811905 w 4117657"/>
                <a:gd name="connsiteY4219" fmla="*/ 1043940 h 2729865"/>
                <a:gd name="connsiteX4220" fmla="*/ 3819525 w 4117657"/>
                <a:gd name="connsiteY4220" fmla="*/ 1039178 h 2729865"/>
                <a:gd name="connsiteX4221" fmla="*/ 3854768 w 4117657"/>
                <a:gd name="connsiteY4221" fmla="*/ 1029653 h 2729865"/>
                <a:gd name="connsiteX4222" fmla="*/ 3860483 w 4117657"/>
                <a:gd name="connsiteY4222" fmla="*/ 1048703 h 2729865"/>
                <a:gd name="connsiteX4223" fmla="*/ 3860483 w 4117657"/>
                <a:gd name="connsiteY4223" fmla="*/ 1087755 h 2729865"/>
                <a:gd name="connsiteX4224" fmla="*/ 685800 w 4117657"/>
                <a:gd name="connsiteY4224" fmla="*/ 2478405 h 2729865"/>
                <a:gd name="connsiteX4225" fmla="*/ 668655 w 4117657"/>
                <a:gd name="connsiteY4225" fmla="*/ 2462213 h 2729865"/>
                <a:gd name="connsiteX4226" fmla="*/ 651510 w 4117657"/>
                <a:gd name="connsiteY4226" fmla="*/ 2477453 h 2729865"/>
                <a:gd name="connsiteX4227" fmla="*/ 628650 w 4117657"/>
                <a:gd name="connsiteY4227" fmla="*/ 2485073 h 2729865"/>
                <a:gd name="connsiteX4228" fmla="*/ 633413 w 4117657"/>
                <a:gd name="connsiteY4228" fmla="*/ 2506980 h 2729865"/>
                <a:gd name="connsiteX4229" fmla="*/ 628650 w 4117657"/>
                <a:gd name="connsiteY4229" fmla="*/ 2531745 h 2729865"/>
                <a:gd name="connsiteX4230" fmla="*/ 668655 w 4117657"/>
                <a:gd name="connsiteY4230" fmla="*/ 2553653 h 2729865"/>
                <a:gd name="connsiteX4231" fmla="*/ 685800 w 4117657"/>
                <a:gd name="connsiteY4231" fmla="*/ 2537460 h 2729865"/>
                <a:gd name="connsiteX4232" fmla="*/ 708660 w 4117657"/>
                <a:gd name="connsiteY4232" fmla="*/ 2529840 h 2729865"/>
                <a:gd name="connsiteX4233" fmla="*/ 708660 w 4117657"/>
                <a:gd name="connsiteY4233" fmla="*/ 2485073 h 2729865"/>
                <a:gd name="connsiteX4234" fmla="*/ 685800 w 4117657"/>
                <a:gd name="connsiteY4234" fmla="*/ 2478405 h 2729865"/>
                <a:gd name="connsiteX4235" fmla="*/ 667703 w 4117657"/>
                <a:gd name="connsiteY4235" fmla="*/ 2542223 h 2729865"/>
                <a:gd name="connsiteX4236" fmla="*/ 639128 w 4117657"/>
                <a:gd name="connsiteY4236" fmla="*/ 2525078 h 2729865"/>
                <a:gd name="connsiteX4237" fmla="*/ 638175 w 4117657"/>
                <a:gd name="connsiteY4237" fmla="*/ 2491740 h 2729865"/>
                <a:gd name="connsiteX4238" fmla="*/ 667703 w 4117657"/>
                <a:gd name="connsiteY4238" fmla="*/ 2473643 h 2729865"/>
                <a:gd name="connsiteX4239" fmla="*/ 696278 w 4117657"/>
                <a:gd name="connsiteY4239" fmla="*/ 2490788 h 2729865"/>
                <a:gd name="connsiteX4240" fmla="*/ 697230 w 4117657"/>
                <a:gd name="connsiteY4240" fmla="*/ 2524125 h 2729865"/>
                <a:gd name="connsiteX4241" fmla="*/ 667703 w 4117657"/>
                <a:gd name="connsiteY4241" fmla="*/ 2542223 h 2729865"/>
                <a:gd name="connsiteX4242" fmla="*/ 898208 w 4117657"/>
                <a:gd name="connsiteY4242" fmla="*/ 2641283 h 2729865"/>
                <a:gd name="connsiteX4243" fmla="*/ 895350 w 4117657"/>
                <a:gd name="connsiteY4243" fmla="*/ 2630805 h 2729865"/>
                <a:gd name="connsiteX4244" fmla="*/ 864870 w 4117657"/>
                <a:gd name="connsiteY4244" fmla="*/ 2515553 h 2729865"/>
                <a:gd name="connsiteX4245" fmla="*/ 864870 w 4117657"/>
                <a:gd name="connsiteY4245" fmla="*/ 2500313 h 2729865"/>
                <a:gd name="connsiteX4246" fmla="*/ 893445 w 4117657"/>
                <a:gd name="connsiteY4246" fmla="*/ 2392680 h 2729865"/>
                <a:gd name="connsiteX4247" fmla="*/ 898208 w 4117657"/>
                <a:gd name="connsiteY4247" fmla="*/ 2375535 h 2729865"/>
                <a:gd name="connsiteX4248" fmla="*/ 888683 w 4117657"/>
                <a:gd name="connsiteY4248" fmla="*/ 2372678 h 2729865"/>
                <a:gd name="connsiteX4249" fmla="*/ 777240 w 4117657"/>
                <a:gd name="connsiteY4249" fmla="*/ 2343150 h 2729865"/>
                <a:gd name="connsiteX4250" fmla="*/ 757238 w 4117657"/>
                <a:gd name="connsiteY4250" fmla="*/ 2331720 h 2729865"/>
                <a:gd name="connsiteX4251" fmla="*/ 675323 w 4117657"/>
                <a:gd name="connsiteY4251" fmla="*/ 2249805 h 2729865"/>
                <a:gd name="connsiteX4252" fmla="*/ 665798 w 4117657"/>
                <a:gd name="connsiteY4252" fmla="*/ 2241233 h 2729865"/>
                <a:gd name="connsiteX4253" fmla="*/ 659130 w 4117657"/>
                <a:gd name="connsiteY4253" fmla="*/ 2250758 h 2729865"/>
                <a:gd name="connsiteX4254" fmla="*/ 576263 w 4117657"/>
                <a:gd name="connsiteY4254" fmla="*/ 2333625 h 2729865"/>
                <a:gd name="connsiteX4255" fmla="*/ 561975 w 4117657"/>
                <a:gd name="connsiteY4255" fmla="*/ 2342198 h 2729865"/>
                <a:gd name="connsiteX4256" fmla="*/ 447675 w 4117657"/>
                <a:gd name="connsiteY4256" fmla="*/ 2372678 h 2729865"/>
                <a:gd name="connsiteX4257" fmla="*/ 437198 w 4117657"/>
                <a:gd name="connsiteY4257" fmla="*/ 2375535 h 2729865"/>
                <a:gd name="connsiteX4258" fmla="*/ 439103 w 4117657"/>
                <a:gd name="connsiteY4258" fmla="*/ 2386013 h 2729865"/>
                <a:gd name="connsiteX4259" fmla="*/ 469583 w 4117657"/>
                <a:gd name="connsiteY4259" fmla="*/ 2501265 h 2729865"/>
                <a:gd name="connsiteX4260" fmla="*/ 469583 w 4117657"/>
                <a:gd name="connsiteY4260" fmla="*/ 2516505 h 2729865"/>
                <a:gd name="connsiteX4261" fmla="*/ 452438 w 4117657"/>
                <a:gd name="connsiteY4261" fmla="*/ 2580323 h 2729865"/>
                <a:gd name="connsiteX4262" fmla="*/ 436245 w 4117657"/>
                <a:gd name="connsiteY4262" fmla="*/ 2641283 h 2729865"/>
                <a:gd name="connsiteX4263" fmla="*/ 445770 w 4117657"/>
                <a:gd name="connsiteY4263" fmla="*/ 2644140 h 2729865"/>
                <a:gd name="connsiteX4264" fmla="*/ 561023 w 4117657"/>
                <a:gd name="connsiteY4264" fmla="*/ 2675573 h 2729865"/>
                <a:gd name="connsiteX4265" fmla="*/ 573405 w 4117657"/>
                <a:gd name="connsiteY4265" fmla="*/ 2681288 h 2729865"/>
                <a:gd name="connsiteX4266" fmla="*/ 618173 w 4117657"/>
                <a:gd name="connsiteY4266" fmla="*/ 2726055 h 2729865"/>
                <a:gd name="connsiteX4267" fmla="*/ 630555 w 4117657"/>
                <a:gd name="connsiteY4267" fmla="*/ 2726055 h 2729865"/>
                <a:gd name="connsiteX4268" fmla="*/ 628650 w 4117657"/>
                <a:gd name="connsiteY4268" fmla="*/ 2723198 h 2729865"/>
                <a:gd name="connsiteX4269" fmla="*/ 577215 w 4117657"/>
                <a:gd name="connsiteY4269" fmla="*/ 2671763 h 2729865"/>
                <a:gd name="connsiteX4270" fmla="*/ 566738 w 4117657"/>
                <a:gd name="connsiteY4270" fmla="*/ 2667000 h 2729865"/>
                <a:gd name="connsiteX4271" fmla="*/ 464820 w 4117657"/>
                <a:gd name="connsiteY4271" fmla="*/ 2639378 h 2729865"/>
                <a:gd name="connsiteX4272" fmla="*/ 447675 w 4117657"/>
                <a:gd name="connsiteY4272" fmla="*/ 2634615 h 2729865"/>
                <a:gd name="connsiteX4273" fmla="*/ 450533 w 4117657"/>
                <a:gd name="connsiteY4273" fmla="*/ 2623185 h 2729865"/>
                <a:gd name="connsiteX4274" fmla="*/ 479108 w 4117657"/>
                <a:gd name="connsiteY4274" fmla="*/ 2515553 h 2729865"/>
                <a:gd name="connsiteX4275" fmla="*/ 479108 w 4117657"/>
                <a:gd name="connsiteY4275" fmla="*/ 2501265 h 2729865"/>
                <a:gd name="connsiteX4276" fmla="*/ 450533 w 4117657"/>
                <a:gd name="connsiteY4276" fmla="*/ 2393633 h 2729865"/>
                <a:gd name="connsiteX4277" fmla="*/ 447675 w 4117657"/>
                <a:gd name="connsiteY4277" fmla="*/ 2382203 h 2729865"/>
                <a:gd name="connsiteX4278" fmla="*/ 457200 w 4117657"/>
                <a:gd name="connsiteY4278" fmla="*/ 2379345 h 2729865"/>
                <a:gd name="connsiteX4279" fmla="*/ 564833 w 4117657"/>
                <a:gd name="connsiteY4279" fmla="*/ 2350770 h 2729865"/>
                <a:gd name="connsiteX4280" fmla="*/ 581025 w 4117657"/>
                <a:gd name="connsiteY4280" fmla="*/ 2342198 h 2729865"/>
                <a:gd name="connsiteX4281" fmla="*/ 659130 w 4117657"/>
                <a:gd name="connsiteY4281" fmla="*/ 2264093 h 2729865"/>
                <a:gd name="connsiteX4282" fmla="*/ 667703 w 4117657"/>
                <a:gd name="connsiteY4282" fmla="*/ 2256473 h 2729865"/>
                <a:gd name="connsiteX4283" fmla="*/ 676275 w 4117657"/>
                <a:gd name="connsiteY4283" fmla="*/ 2264093 h 2729865"/>
                <a:gd name="connsiteX4284" fmla="*/ 754380 w 4117657"/>
                <a:gd name="connsiteY4284" fmla="*/ 2342198 h 2729865"/>
                <a:gd name="connsiteX4285" fmla="*/ 770573 w 4117657"/>
                <a:gd name="connsiteY4285" fmla="*/ 2350770 h 2729865"/>
                <a:gd name="connsiteX4286" fmla="*/ 879158 w 4117657"/>
                <a:gd name="connsiteY4286" fmla="*/ 2380298 h 2729865"/>
                <a:gd name="connsiteX4287" fmla="*/ 887730 w 4117657"/>
                <a:gd name="connsiteY4287" fmla="*/ 2383155 h 2729865"/>
                <a:gd name="connsiteX4288" fmla="*/ 885825 w 4117657"/>
                <a:gd name="connsiteY4288" fmla="*/ 2388870 h 2729865"/>
                <a:gd name="connsiteX4289" fmla="*/ 855345 w 4117657"/>
                <a:gd name="connsiteY4289" fmla="*/ 2502218 h 2729865"/>
                <a:gd name="connsiteX4290" fmla="*/ 855345 w 4117657"/>
                <a:gd name="connsiteY4290" fmla="*/ 2516505 h 2729865"/>
                <a:gd name="connsiteX4291" fmla="*/ 883920 w 4117657"/>
                <a:gd name="connsiteY4291" fmla="*/ 2624138 h 2729865"/>
                <a:gd name="connsiteX4292" fmla="*/ 886778 w 4117657"/>
                <a:gd name="connsiteY4292" fmla="*/ 2635568 h 2729865"/>
                <a:gd name="connsiteX4293" fmla="*/ 875348 w 4117657"/>
                <a:gd name="connsiteY4293" fmla="*/ 2638425 h 2729865"/>
                <a:gd name="connsiteX4294" fmla="*/ 766763 w 4117657"/>
                <a:gd name="connsiteY4294" fmla="*/ 2667953 h 2729865"/>
                <a:gd name="connsiteX4295" fmla="*/ 754380 w 4117657"/>
                <a:gd name="connsiteY4295" fmla="*/ 2675573 h 2729865"/>
                <a:gd name="connsiteX4296" fmla="*/ 719138 w 4117657"/>
                <a:gd name="connsiteY4296" fmla="*/ 2710815 h 2729865"/>
                <a:gd name="connsiteX4297" fmla="*/ 703898 w 4117657"/>
                <a:gd name="connsiteY4297" fmla="*/ 2727008 h 2729865"/>
                <a:gd name="connsiteX4298" fmla="*/ 715328 w 4117657"/>
                <a:gd name="connsiteY4298" fmla="*/ 2727008 h 2729865"/>
                <a:gd name="connsiteX4299" fmla="*/ 758190 w 4117657"/>
                <a:gd name="connsiteY4299" fmla="*/ 2684145 h 2729865"/>
                <a:gd name="connsiteX4300" fmla="*/ 772478 w 4117657"/>
                <a:gd name="connsiteY4300" fmla="*/ 2676525 h 2729865"/>
                <a:gd name="connsiteX4301" fmla="*/ 887730 w 4117657"/>
                <a:gd name="connsiteY4301" fmla="*/ 2646045 h 2729865"/>
                <a:gd name="connsiteX4302" fmla="*/ 898208 w 4117657"/>
                <a:gd name="connsiteY4302" fmla="*/ 2641283 h 2729865"/>
                <a:gd name="connsiteX4303" fmla="*/ 769620 w 4117657"/>
                <a:gd name="connsiteY4303" fmla="*/ 2566988 h 2729865"/>
                <a:gd name="connsiteX4304" fmla="*/ 756285 w 4117657"/>
                <a:gd name="connsiteY4304" fmla="*/ 2514600 h 2729865"/>
                <a:gd name="connsiteX4305" fmla="*/ 756285 w 4117657"/>
                <a:gd name="connsiteY4305" fmla="*/ 2502218 h 2729865"/>
                <a:gd name="connsiteX4306" fmla="*/ 769620 w 4117657"/>
                <a:gd name="connsiteY4306" fmla="*/ 2449830 h 2729865"/>
                <a:gd name="connsiteX4307" fmla="*/ 762953 w 4117657"/>
                <a:gd name="connsiteY4307" fmla="*/ 2447925 h 2729865"/>
                <a:gd name="connsiteX4308" fmla="*/ 718185 w 4117657"/>
                <a:gd name="connsiteY4308" fmla="*/ 2435543 h 2729865"/>
                <a:gd name="connsiteX4309" fmla="*/ 704850 w 4117657"/>
                <a:gd name="connsiteY4309" fmla="*/ 2427923 h 2729865"/>
                <a:gd name="connsiteX4310" fmla="*/ 673418 w 4117657"/>
                <a:gd name="connsiteY4310" fmla="*/ 2396490 h 2729865"/>
                <a:gd name="connsiteX4311" fmla="*/ 667703 w 4117657"/>
                <a:gd name="connsiteY4311" fmla="*/ 2391728 h 2729865"/>
                <a:gd name="connsiteX4312" fmla="*/ 630555 w 4117657"/>
                <a:gd name="connsiteY4312" fmla="*/ 2428875 h 2729865"/>
                <a:gd name="connsiteX4313" fmla="*/ 618173 w 4117657"/>
                <a:gd name="connsiteY4313" fmla="*/ 2436495 h 2729865"/>
                <a:gd name="connsiteX4314" fmla="*/ 577215 w 4117657"/>
                <a:gd name="connsiteY4314" fmla="*/ 2446973 h 2729865"/>
                <a:gd name="connsiteX4315" fmla="*/ 566738 w 4117657"/>
                <a:gd name="connsiteY4315" fmla="*/ 2450783 h 2729865"/>
                <a:gd name="connsiteX4316" fmla="*/ 580073 w 4117657"/>
                <a:gd name="connsiteY4316" fmla="*/ 2499360 h 2729865"/>
                <a:gd name="connsiteX4317" fmla="*/ 580073 w 4117657"/>
                <a:gd name="connsiteY4317" fmla="*/ 2518410 h 2729865"/>
                <a:gd name="connsiteX4318" fmla="*/ 566738 w 4117657"/>
                <a:gd name="connsiteY4318" fmla="*/ 2566988 h 2729865"/>
                <a:gd name="connsiteX4319" fmla="*/ 576263 w 4117657"/>
                <a:gd name="connsiteY4319" fmla="*/ 2569845 h 2729865"/>
                <a:gd name="connsiteX4320" fmla="*/ 619125 w 4117657"/>
                <a:gd name="connsiteY4320" fmla="*/ 2581275 h 2729865"/>
                <a:gd name="connsiteX4321" fmla="*/ 629603 w 4117657"/>
                <a:gd name="connsiteY4321" fmla="*/ 2586990 h 2729865"/>
                <a:gd name="connsiteX4322" fmla="*/ 661988 w 4117657"/>
                <a:gd name="connsiteY4322" fmla="*/ 2618423 h 2729865"/>
                <a:gd name="connsiteX4323" fmla="*/ 668655 w 4117657"/>
                <a:gd name="connsiteY4323" fmla="*/ 2624138 h 2729865"/>
                <a:gd name="connsiteX4324" fmla="*/ 676275 w 4117657"/>
                <a:gd name="connsiteY4324" fmla="*/ 2617470 h 2729865"/>
                <a:gd name="connsiteX4325" fmla="*/ 704850 w 4117657"/>
                <a:gd name="connsiteY4325" fmla="*/ 2588895 h 2729865"/>
                <a:gd name="connsiteX4326" fmla="*/ 721043 w 4117657"/>
                <a:gd name="connsiteY4326" fmla="*/ 2579370 h 2729865"/>
                <a:gd name="connsiteX4327" fmla="*/ 762000 w 4117657"/>
                <a:gd name="connsiteY4327" fmla="*/ 2568893 h 2729865"/>
                <a:gd name="connsiteX4328" fmla="*/ 769620 w 4117657"/>
                <a:gd name="connsiteY4328" fmla="*/ 2566988 h 2729865"/>
                <a:gd name="connsiteX4329" fmla="*/ 718185 w 4117657"/>
                <a:gd name="connsiteY4329" fmla="*/ 2571750 h 2729865"/>
                <a:gd name="connsiteX4330" fmla="*/ 697230 w 4117657"/>
                <a:gd name="connsiteY4330" fmla="*/ 2584133 h 2729865"/>
                <a:gd name="connsiteX4331" fmla="*/ 668655 w 4117657"/>
                <a:gd name="connsiteY4331" fmla="*/ 2613660 h 2729865"/>
                <a:gd name="connsiteX4332" fmla="*/ 661988 w 4117657"/>
                <a:gd name="connsiteY4332" fmla="*/ 2608898 h 2729865"/>
                <a:gd name="connsiteX4333" fmla="*/ 636270 w 4117657"/>
                <a:gd name="connsiteY4333" fmla="*/ 2583180 h 2729865"/>
                <a:gd name="connsiteX4334" fmla="*/ 619125 w 4117657"/>
                <a:gd name="connsiteY4334" fmla="*/ 2573655 h 2729865"/>
                <a:gd name="connsiteX4335" fmla="*/ 583883 w 4117657"/>
                <a:gd name="connsiteY4335" fmla="*/ 2564130 h 2729865"/>
                <a:gd name="connsiteX4336" fmla="*/ 577215 w 4117657"/>
                <a:gd name="connsiteY4336" fmla="*/ 2561273 h 2729865"/>
                <a:gd name="connsiteX4337" fmla="*/ 587693 w 4117657"/>
                <a:gd name="connsiteY4337" fmla="*/ 2521268 h 2729865"/>
                <a:gd name="connsiteX4338" fmla="*/ 587693 w 4117657"/>
                <a:gd name="connsiteY4338" fmla="*/ 2497455 h 2729865"/>
                <a:gd name="connsiteX4339" fmla="*/ 577215 w 4117657"/>
                <a:gd name="connsiteY4339" fmla="*/ 2458403 h 2729865"/>
                <a:gd name="connsiteX4340" fmla="*/ 584835 w 4117657"/>
                <a:gd name="connsiteY4340" fmla="*/ 2455545 h 2729865"/>
                <a:gd name="connsiteX4341" fmla="*/ 621983 w 4117657"/>
                <a:gd name="connsiteY4341" fmla="*/ 2446020 h 2729865"/>
                <a:gd name="connsiteX4342" fmla="*/ 636270 w 4117657"/>
                <a:gd name="connsiteY4342" fmla="*/ 2437448 h 2729865"/>
                <a:gd name="connsiteX4343" fmla="*/ 667703 w 4117657"/>
                <a:gd name="connsiteY4343" fmla="*/ 2405063 h 2729865"/>
                <a:gd name="connsiteX4344" fmla="*/ 674370 w 4117657"/>
                <a:gd name="connsiteY4344" fmla="*/ 2409825 h 2729865"/>
                <a:gd name="connsiteX4345" fmla="*/ 701040 w 4117657"/>
                <a:gd name="connsiteY4345" fmla="*/ 2436495 h 2729865"/>
                <a:gd name="connsiteX4346" fmla="*/ 715328 w 4117657"/>
                <a:gd name="connsiteY4346" fmla="*/ 2444115 h 2729865"/>
                <a:gd name="connsiteX4347" fmla="*/ 751523 w 4117657"/>
                <a:gd name="connsiteY4347" fmla="*/ 2453640 h 2729865"/>
                <a:gd name="connsiteX4348" fmla="*/ 759143 w 4117657"/>
                <a:gd name="connsiteY4348" fmla="*/ 2456498 h 2729865"/>
                <a:gd name="connsiteX4349" fmla="*/ 748665 w 4117657"/>
                <a:gd name="connsiteY4349" fmla="*/ 2496503 h 2729865"/>
                <a:gd name="connsiteX4350" fmla="*/ 748665 w 4117657"/>
                <a:gd name="connsiteY4350" fmla="*/ 2520315 h 2729865"/>
                <a:gd name="connsiteX4351" fmla="*/ 757238 w 4117657"/>
                <a:gd name="connsiteY4351" fmla="*/ 2553653 h 2729865"/>
                <a:gd name="connsiteX4352" fmla="*/ 758190 w 4117657"/>
                <a:gd name="connsiteY4352" fmla="*/ 2561273 h 2729865"/>
                <a:gd name="connsiteX4353" fmla="*/ 718185 w 4117657"/>
                <a:gd name="connsiteY4353" fmla="*/ 2571750 h 2729865"/>
                <a:gd name="connsiteX4354" fmla="*/ 745808 w 4117657"/>
                <a:gd name="connsiteY4354" fmla="*/ 2626043 h 2729865"/>
                <a:gd name="connsiteX4355" fmla="*/ 822960 w 4117657"/>
                <a:gd name="connsiteY4355" fmla="*/ 2605088 h 2729865"/>
                <a:gd name="connsiteX4356" fmla="*/ 830580 w 4117657"/>
                <a:gd name="connsiteY4356" fmla="*/ 2602230 h 2729865"/>
                <a:gd name="connsiteX4357" fmla="*/ 828675 w 4117657"/>
                <a:gd name="connsiteY4357" fmla="*/ 2594610 h 2729865"/>
                <a:gd name="connsiteX4358" fmla="*/ 807720 w 4117657"/>
                <a:gd name="connsiteY4358" fmla="*/ 2516505 h 2729865"/>
                <a:gd name="connsiteX4359" fmla="*/ 807720 w 4117657"/>
                <a:gd name="connsiteY4359" fmla="*/ 2501265 h 2729865"/>
                <a:gd name="connsiteX4360" fmla="*/ 828675 w 4117657"/>
                <a:gd name="connsiteY4360" fmla="*/ 2423160 h 2729865"/>
                <a:gd name="connsiteX4361" fmla="*/ 830580 w 4117657"/>
                <a:gd name="connsiteY4361" fmla="*/ 2414588 h 2729865"/>
                <a:gd name="connsiteX4362" fmla="*/ 820103 w 4117657"/>
                <a:gd name="connsiteY4362" fmla="*/ 2411730 h 2729865"/>
                <a:gd name="connsiteX4363" fmla="*/ 745808 w 4117657"/>
                <a:gd name="connsiteY4363" fmla="*/ 2391728 h 2729865"/>
                <a:gd name="connsiteX4364" fmla="*/ 730568 w 4117657"/>
                <a:gd name="connsiteY4364" fmla="*/ 2383155 h 2729865"/>
                <a:gd name="connsiteX4365" fmla="*/ 674370 w 4117657"/>
                <a:gd name="connsiteY4365" fmla="*/ 2326958 h 2729865"/>
                <a:gd name="connsiteX4366" fmla="*/ 665798 w 4117657"/>
                <a:gd name="connsiteY4366" fmla="*/ 2319338 h 2729865"/>
                <a:gd name="connsiteX4367" fmla="*/ 658178 w 4117657"/>
                <a:gd name="connsiteY4367" fmla="*/ 2328863 h 2729865"/>
                <a:gd name="connsiteX4368" fmla="*/ 603885 w 4117657"/>
                <a:gd name="connsiteY4368" fmla="*/ 2384108 h 2729865"/>
                <a:gd name="connsiteX4369" fmla="*/ 590550 w 4117657"/>
                <a:gd name="connsiteY4369" fmla="*/ 2391728 h 2729865"/>
                <a:gd name="connsiteX4370" fmla="*/ 549593 w 4117657"/>
                <a:gd name="connsiteY4370" fmla="*/ 2402205 h 2729865"/>
                <a:gd name="connsiteX4371" fmla="*/ 503873 w 4117657"/>
                <a:gd name="connsiteY4371" fmla="*/ 2414588 h 2729865"/>
                <a:gd name="connsiteX4372" fmla="*/ 505778 w 4117657"/>
                <a:gd name="connsiteY4372" fmla="*/ 2424113 h 2729865"/>
                <a:gd name="connsiteX4373" fmla="*/ 526733 w 4117657"/>
                <a:gd name="connsiteY4373" fmla="*/ 2501265 h 2729865"/>
                <a:gd name="connsiteX4374" fmla="*/ 526733 w 4117657"/>
                <a:gd name="connsiteY4374" fmla="*/ 2516505 h 2729865"/>
                <a:gd name="connsiteX4375" fmla="*/ 505778 w 4117657"/>
                <a:gd name="connsiteY4375" fmla="*/ 2594610 h 2729865"/>
                <a:gd name="connsiteX4376" fmla="*/ 503873 w 4117657"/>
                <a:gd name="connsiteY4376" fmla="*/ 2603183 h 2729865"/>
                <a:gd name="connsiteX4377" fmla="*/ 511493 w 4117657"/>
                <a:gd name="connsiteY4377" fmla="*/ 2605088 h 2729865"/>
                <a:gd name="connsiteX4378" fmla="*/ 589598 w 4117657"/>
                <a:gd name="connsiteY4378" fmla="*/ 2626043 h 2729865"/>
                <a:gd name="connsiteX4379" fmla="*/ 602933 w 4117657"/>
                <a:gd name="connsiteY4379" fmla="*/ 2633663 h 2729865"/>
                <a:gd name="connsiteX4380" fmla="*/ 660083 w 4117657"/>
                <a:gd name="connsiteY4380" fmla="*/ 2690813 h 2729865"/>
                <a:gd name="connsiteX4381" fmla="*/ 666750 w 4117657"/>
                <a:gd name="connsiteY4381" fmla="*/ 2697480 h 2729865"/>
                <a:gd name="connsiteX4382" fmla="*/ 728663 w 4117657"/>
                <a:gd name="connsiteY4382" fmla="*/ 2634615 h 2729865"/>
                <a:gd name="connsiteX4383" fmla="*/ 745808 w 4117657"/>
                <a:gd name="connsiteY4383" fmla="*/ 2626043 h 2729865"/>
                <a:gd name="connsiteX4384" fmla="*/ 676275 w 4117657"/>
                <a:gd name="connsiteY4384" fmla="*/ 2676525 h 2729865"/>
                <a:gd name="connsiteX4385" fmla="*/ 668655 w 4117657"/>
                <a:gd name="connsiteY4385" fmla="*/ 2684145 h 2729865"/>
                <a:gd name="connsiteX4386" fmla="*/ 661035 w 4117657"/>
                <a:gd name="connsiteY4386" fmla="*/ 2677478 h 2729865"/>
                <a:gd name="connsiteX4387" fmla="*/ 609600 w 4117657"/>
                <a:gd name="connsiteY4387" fmla="*/ 2626043 h 2729865"/>
                <a:gd name="connsiteX4388" fmla="*/ 594360 w 4117657"/>
                <a:gd name="connsiteY4388" fmla="*/ 2617470 h 2729865"/>
                <a:gd name="connsiteX4389" fmla="*/ 525780 w 4117657"/>
                <a:gd name="connsiteY4389" fmla="*/ 2599373 h 2729865"/>
                <a:gd name="connsiteX4390" fmla="*/ 516255 w 4117657"/>
                <a:gd name="connsiteY4390" fmla="*/ 2596515 h 2729865"/>
                <a:gd name="connsiteX4391" fmla="*/ 518160 w 4117657"/>
                <a:gd name="connsiteY4391" fmla="*/ 2586990 h 2729865"/>
                <a:gd name="connsiteX4392" fmla="*/ 537210 w 4117657"/>
                <a:gd name="connsiteY4392" fmla="*/ 2517458 h 2729865"/>
                <a:gd name="connsiteX4393" fmla="*/ 537210 w 4117657"/>
                <a:gd name="connsiteY4393" fmla="*/ 2502218 h 2729865"/>
                <a:gd name="connsiteX4394" fmla="*/ 518160 w 4117657"/>
                <a:gd name="connsiteY4394" fmla="*/ 2432685 h 2729865"/>
                <a:gd name="connsiteX4395" fmla="*/ 516255 w 4117657"/>
                <a:gd name="connsiteY4395" fmla="*/ 2423160 h 2729865"/>
                <a:gd name="connsiteX4396" fmla="*/ 522923 w 4117657"/>
                <a:gd name="connsiteY4396" fmla="*/ 2420303 h 2729865"/>
                <a:gd name="connsiteX4397" fmla="*/ 595313 w 4117657"/>
                <a:gd name="connsiteY4397" fmla="*/ 2401253 h 2729865"/>
                <a:gd name="connsiteX4398" fmla="*/ 609600 w 4117657"/>
                <a:gd name="connsiteY4398" fmla="*/ 2392680 h 2729865"/>
                <a:gd name="connsiteX4399" fmla="*/ 659130 w 4117657"/>
                <a:gd name="connsiteY4399" fmla="*/ 2343150 h 2729865"/>
                <a:gd name="connsiteX4400" fmla="*/ 665798 w 4117657"/>
                <a:gd name="connsiteY4400" fmla="*/ 2333625 h 2729865"/>
                <a:gd name="connsiteX4401" fmla="*/ 675323 w 4117657"/>
                <a:gd name="connsiteY4401" fmla="*/ 2342198 h 2729865"/>
                <a:gd name="connsiteX4402" fmla="*/ 724853 w 4117657"/>
                <a:gd name="connsiteY4402" fmla="*/ 2391728 h 2729865"/>
                <a:gd name="connsiteX4403" fmla="*/ 741998 w 4117657"/>
                <a:gd name="connsiteY4403" fmla="*/ 2402205 h 2729865"/>
                <a:gd name="connsiteX4404" fmla="*/ 812483 w 4117657"/>
                <a:gd name="connsiteY4404" fmla="*/ 2421255 h 2729865"/>
                <a:gd name="connsiteX4405" fmla="*/ 819150 w 4117657"/>
                <a:gd name="connsiteY4405" fmla="*/ 2424113 h 2729865"/>
                <a:gd name="connsiteX4406" fmla="*/ 817245 w 4117657"/>
                <a:gd name="connsiteY4406" fmla="*/ 2433638 h 2729865"/>
                <a:gd name="connsiteX4407" fmla="*/ 798195 w 4117657"/>
                <a:gd name="connsiteY4407" fmla="*/ 2503170 h 2729865"/>
                <a:gd name="connsiteX4408" fmla="*/ 798195 w 4117657"/>
                <a:gd name="connsiteY4408" fmla="*/ 2518410 h 2729865"/>
                <a:gd name="connsiteX4409" fmla="*/ 817245 w 4117657"/>
                <a:gd name="connsiteY4409" fmla="*/ 2587943 h 2729865"/>
                <a:gd name="connsiteX4410" fmla="*/ 820103 w 4117657"/>
                <a:gd name="connsiteY4410" fmla="*/ 2598420 h 2729865"/>
                <a:gd name="connsiteX4411" fmla="*/ 809625 w 4117657"/>
                <a:gd name="connsiteY4411" fmla="*/ 2601278 h 2729865"/>
                <a:gd name="connsiteX4412" fmla="*/ 741045 w 4117657"/>
                <a:gd name="connsiteY4412" fmla="*/ 2619375 h 2729865"/>
                <a:gd name="connsiteX4413" fmla="*/ 726758 w 4117657"/>
                <a:gd name="connsiteY4413" fmla="*/ 2627948 h 2729865"/>
                <a:gd name="connsiteX4414" fmla="*/ 676275 w 4117657"/>
                <a:gd name="connsiteY4414" fmla="*/ 2676525 h 2729865"/>
                <a:gd name="connsiteX4415" fmla="*/ 2363153 w 4117657"/>
                <a:gd name="connsiteY4415" fmla="*/ 156210 h 2729865"/>
                <a:gd name="connsiteX4416" fmla="*/ 2362200 w 4117657"/>
                <a:gd name="connsiteY4416" fmla="*/ 153353 h 2729865"/>
                <a:gd name="connsiteX4417" fmla="*/ 2362200 w 4117657"/>
                <a:gd name="connsiteY4417" fmla="*/ 153353 h 2729865"/>
                <a:gd name="connsiteX4418" fmla="*/ 2362200 w 4117657"/>
                <a:gd name="connsiteY4418" fmla="*/ 153353 h 2729865"/>
                <a:gd name="connsiteX4419" fmla="*/ 2332673 w 4117657"/>
                <a:gd name="connsiteY4419" fmla="*/ 160973 h 2729865"/>
                <a:gd name="connsiteX4420" fmla="*/ 2327910 w 4117657"/>
                <a:gd name="connsiteY4420" fmla="*/ 161925 h 2729865"/>
                <a:gd name="connsiteX4421" fmla="*/ 2318385 w 4117657"/>
                <a:gd name="connsiteY4421" fmla="*/ 164783 h 2729865"/>
                <a:gd name="connsiteX4422" fmla="*/ 2313623 w 4117657"/>
                <a:gd name="connsiteY4422" fmla="*/ 165735 h 2729865"/>
                <a:gd name="connsiteX4423" fmla="*/ 2309813 w 4117657"/>
                <a:gd name="connsiteY4423" fmla="*/ 168593 h 2729865"/>
                <a:gd name="connsiteX4424" fmla="*/ 2306003 w 4117657"/>
                <a:gd name="connsiteY4424" fmla="*/ 172403 h 2729865"/>
                <a:gd name="connsiteX4425" fmla="*/ 2299335 w 4117657"/>
                <a:gd name="connsiteY4425" fmla="*/ 179070 h 2729865"/>
                <a:gd name="connsiteX4426" fmla="*/ 2292668 w 4117657"/>
                <a:gd name="connsiteY4426" fmla="*/ 185738 h 2729865"/>
                <a:gd name="connsiteX4427" fmla="*/ 2274570 w 4117657"/>
                <a:gd name="connsiteY4427" fmla="*/ 203835 h 2729865"/>
                <a:gd name="connsiteX4428" fmla="*/ 2274570 w 4117657"/>
                <a:gd name="connsiteY4428" fmla="*/ 203835 h 2729865"/>
                <a:gd name="connsiteX4429" fmla="*/ 2274570 w 4117657"/>
                <a:gd name="connsiteY4429" fmla="*/ 203835 h 2729865"/>
                <a:gd name="connsiteX4430" fmla="*/ 2287905 w 4117657"/>
                <a:gd name="connsiteY4430" fmla="*/ 218123 h 2729865"/>
                <a:gd name="connsiteX4431" fmla="*/ 2307908 w 4117657"/>
                <a:gd name="connsiteY4431" fmla="*/ 238125 h 2729865"/>
                <a:gd name="connsiteX4432" fmla="*/ 2309813 w 4117657"/>
                <a:gd name="connsiteY4432" fmla="*/ 240030 h 2729865"/>
                <a:gd name="connsiteX4433" fmla="*/ 2315528 w 4117657"/>
                <a:gd name="connsiteY4433" fmla="*/ 242888 h 2729865"/>
                <a:gd name="connsiteX4434" fmla="*/ 2342198 w 4117657"/>
                <a:gd name="connsiteY4434" fmla="*/ 250508 h 2729865"/>
                <a:gd name="connsiteX4435" fmla="*/ 2345055 w 4117657"/>
                <a:gd name="connsiteY4435" fmla="*/ 251460 h 2729865"/>
                <a:gd name="connsiteX4436" fmla="*/ 2354580 w 4117657"/>
                <a:gd name="connsiteY4436" fmla="*/ 254318 h 2729865"/>
                <a:gd name="connsiteX4437" fmla="*/ 2356485 w 4117657"/>
                <a:gd name="connsiteY4437" fmla="*/ 254318 h 2729865"/>
                <a:gd name="connsiteX4438" fmla="*/ 2361248 w 4117657"/>
                <a:gd name="connsiteY4438" fmla="*/ 255270 h 2729865"/>
                <a:gd name="connsiteX4439" fmla="*/ 2361248 w 4117657"/>
                <a:gd name="connsiteY4439" fmla="*/ 253365 h 2729865"/>
                <a:gd name="connsiteX4440" fmla="*/ 2364105 w 4117657"/>
                <a:gd name="connsiteY4440" fmla="*/ 242888 h 2729865"/>
                <a:gd name="connsiteX4441" fmla="*/ 2368868 w 4117657"/>
                <a:gd name="connsiteY4441" fmla="*/ 227648 h 2729865"/>
                <a:gd name="connsiteX4442" fmla="*/ 2368868 w 4117657"/>
                <a:gd name="connsiteY4442" fmla="*/ 226695 h 2729865"/>
                <a:gd name="connsiteX4443" fmla="*/ 2368868 w 4117657"/>
                <a:gd name="connsiteY4443" fmla="*/ 183833 h 2729865"/>
                <a:gd name="connsiteX4444" fmla="*/ 2363153 w 4117657"/>
                <a:gd name="connsiteY4444" fmla="*/ 156210 h 2729865"/>
                <a:gd name="connsiteX4445" fmla="*/ 2366010 w 4117657"/>
                <a:gd name="connsiteY4445" fmla="*/ 204788 h 2729865"/>
                <a:gd name="connsiteX4446" fmla="*/ 2366010 w 4117657"/>
                <a:gd name="connsiteY4446" fmla="*/ 205740 h 2729865"/>
                <a:gd name="connsiteX4447" fmla="*/ 2355533 w 4117657"/>
                <a:gd name="connsiteY4447" fmla="*/ 242888 h 2729865"/>
                <a:gd name="connsiteX4448" fmla="*/ 2337435 w 4117657"/>
                <a:gd name="connsiteY4448" fmla="*/ 238125 h 2729865"/>
                <a:gd name="connsiteX4449" fmla="*/ 2318385 w 4117657"/>
                <a:gd name="connsiteY4449" fmla="*/ 233363 h 2729865"/>
                <a:gd name="connsiteX4450" fmla="*/ 2317433 w 4117657"/>
                <a:gd name="connsiteY4450" fmla="*/ 233363 h 2729865"/>
                <a:gd name="connsiteX4451" fmla="*/ 2315528 w 4117657"/>
                <a:gd name="connsiteY4451" fmla="*/ 232410 h 2729865"/>
                <a:gd name="connsiteX4452" fmla="*/ 2314575 w 4117657"/>
                <a:gd name="connsiteY4452" fmla="*/ 231458 h 2729865"/>
                <a:gd name="connsiteX4453" fmla="*/ 2286953 w 4117657"/>
                <a:gd name="connsiteY4453" fmla="*/ 203835 h 2729865"/>
                <a:gd name="connsiteX4454" fmla="*/ 2313623 w 4117657"/>
                <a:gd name="connsiteY4454" fmla="*/ 178118 h 2729865"/>
                <a:gd name="connsiteX4455" fmla="*/ 2313623 w 4117657"/>
                <a:gd name="connsiteY4455" fmla="*/ 178118 h 2729865"/>
                <a:gd name="connsiteX4456" fmla="*/ 2318385 w 4117657"/>
                <a:gd name="connsiteY4456" fmla="*/ 175260 h 2729865"/>
                <a:gd name="connsiteX4457" fmla="*/ 2353628 w 4117657"/>
                <a:gd name="connsiteY4457" fmla="*/ 165735 h 2729865"/>
                <a:gd name="connsiteX4458" fmla="*/ 2355533 w 4117657"/>
                <a:gd name="connsiteY4458" fmla="*/ 165735 h 2729865"/>
                <a:gd name="connsiteX4459" fmla="*/ 2364105 w 4117657"/>
                <a:gd name="connsiteY4459" fmla="*/ 199073 h 2729865"/>
                <a:gd name="connsiteX4460" fmla="*/ 2365058 w 4117657"/>
                <a:gd name="connsiteY4460" fmla="*/ 202883 h 2729865"/>
                <a:gd name="connsiteX4461" fmla="*/ 2365058 w 4117657"/>
                <a:gd name="connsiteY4461" fmla="*/ 203835 h 2729865"/>
                <a:gd name="connsiteX4462" fmla="*/ 2366010 w 4117657"/>
                <a:gd name="connsiteY4462" fmla="*/ 204788 h 2729865"/>
                <a:gd name="connsiteX4463" fmla="*/ 2389823 w 4117657"/>
                <a:gd name="connsiteY4463" fmla="*/ 94298 h 2729865"/>
                <a:gd name="connsiteX4464" fmla="*/ 2370773 w 4117657"/>
                <a:gd name="connsiteY4464" fmla="*/ 99060 h 2729865"/>
                <a:gd name="connsiteX4465" fmla="*/ 2370773 w 4117657"/>
                <a:gd name="connsiteY4465" fmla="*/ 99060 h 2729865"/>
                <a:gd name="connsiteX4466" fmla="*/ 2331720 w 4117657"/>
                <a:gd name="connsiteY4466" fmla="*/ 109538 h 2729865"/>
                <a:gd name="connsiteX4467" fmla="*/ 2293620 w 4117657"/>
                <a:gd name="connsiteY4467" fmla="*/ 120015 h 2729865"/>
                <a:gd name="connsiteX4468" fmla="*/ 2282190 w 4117657"/>
                <a:gd name="connsiteY4468" fmla="*/ 126683 h 2729865"/>
                <a:gd name="connsiteX4469" fmla="*/ 2281238 w 4117657"/>
                <a:gd name="connsiteY4469" fmla="*/ 126683 h 2729865"/>
                <a:gd name="connsiteX4470" fmla="*/ 2281238 w 4117657"/>
                <a:gd name="connsiteY4470" fmla="*/ 126683 h 2729865"/>
                <a:gd name="connsiteX4471" fmla="*/ 2279333 w 4117657"/>
                <a:gd name="connsiteY4471" fmla="*/ 128588 h 2729865"/>
                <a:gd name="connsiteX4472" fmla="*/ 2219325 w 4117657"/>
                <a:gd name="connsiteY4472" fmla="*/ 188595 h 2729865"/>
                <a:gd name="connsiteX4473" fmla="*/ 2203133 w 4117657"/>
                <a:gd name="connsiteY4473" fmla="*/ 202883 h 2729865"/>
                <a:gd name="connsiteX4474" fmla="*/ 2204085 w 4117657"/>
                <a:gd name="connsiteY4474" fmla="*/ 203835 h 2729865"/>
                <a:gd name="connsiteX4475" fmla="*/ 2204085 w 4117657"/>
                <a:gd name="connsiteY4475" fmla="*/ 203835 h 2729865"/>
                <a:gd name="connsiteX4476" fmla="*/ 2205990 w 4117657"/>
                <a:gd name="connsiteY4476" fmla="*/ 205740 h 2729865"/>
                <a:gd name="connsiteX4477" fmla="*/ 2208848 w 4117657"/>
                <a:gd name="connsiteY4477" fmla="*/ 208598 h 2729865"/>
                <a:gd name="connsiteX4478" fmla="*/ 2249805 w 4117657"/>
                <a:gd name="connsiteY4478" fmla="*/ 248603 h 2729865"/>
                <a:gd name="connsiteX4479" fmla="*/ 2271713 w 4117657"/>
                <a:gd name="connsiteY4479" fmla="*/ 270510 h 2729865"/>
                <a:gd name="connsiteX4480" fmla="*/ 2279333 w 4117657"/>
                <a:gd name="connsiteY4480" fmla="*/ 278130 h 2729865"/>
                <a:gd name="connsiteX4481" fmla="*/ 2282190 w 4117657"/>
                <a:gd name="connsiteY4481" fmla="*/ 280988 h 2729865"/>
                <a:gd name="connsiteX4482" fmla="*/ 2293620 w 4117657"/>
                <a:gd name="connsiteY4482" fmla="*/ 287655 h 2729865"/>
                <a:gd name="connsiteX4483" fmla="*/ 2296478 w 4117657"/>
                <a:gd name="connsiteY4483" fmla="*/ 288608 h 2729865"/>
                <a:gd name="connsiteX4484" fmla="*/ 2306955 w 4117657"/>
                <a:gd name="connsiteY4484" fmla="*/ 291465 h 2729865"/>
                <a:gd name="connsiteX4485" fmla="*/ 2312670 w 4117657"/>
                <a:gd name="connsiteY4485" fmla="*/ 292418 h 2729865"/>
                <a:gd name="connsiteX4486" fmla="*/ 2346008 w 4117657"/>
                <a:gd name="connsiteY4486" fmla="*/ 300990 h 2729865"/>
                <a:gd name="connsiteX4487" fmla="*/ 2398395 w 4117657"/>
                <a:gd name="connsiteY4487" fmla="*/ 315278 h 2729865"/>
                <a:gd name="connsiteX4488" fmla="*/ 2400300 w 4117657"/>
                <a:gd name="connsiteY4488" fmla="*/ 309563 h 2729865"/>
                <a:gd name="connsiteX4489" fmla="*/ 2426970 w 4117657"/>
                <a:gd name="connsiteY4489" fmla="*/ 209550 h 2729865"/>
                <a:gd name="connsiteX4490" fmla="*/ 2426970 w 4117657"/>
                <a:gd name="connsiteY4490" fmla="*/ 197168 h 2729865"/>
                <a:gd name="connsiteX4491" fmla="*/ 2400300 w 4117657"/>
                <a:gd name="connsiteY4491" fmla="*/ 98108 h 2729865"/>
                <a:gd name="connsiteX4492" fmla="*/ 2397443 w 4117657"/>
                <a:gd name="connsiteY4492" fmla="*/ 92393 h 2729865"/>
                <a:gd name="connsiteX4493" fmla="*/ 2389823 w 4117657"/>
                <a:gd name="connsiteY4493" fmla="*/ 94298 h 2729865"/>
                <a:gd name="connsiteX4494" fmla="*/ 2406968 w 4117657"/>
                <a:gd name="connsiteY4494" fmla="*/ 159068 h 2729865"/>
                <a:gd name="connsiteX4495" fmla="*/ 2417445 w 4117657"/>
                <a:gd name="connsiteY4495" fmla="*/ 197168 h 2729865"/>
                <a:gd name="connsiteX4496" fmla="*/ 2418398 w 4117657"/>
                <a:gd name="connsiteY4496" fmla="*/ 209550 h 2729865"/>
                <a:gd name="connsiteX4497" fmla="*/ 2393633 w 4117657"/>
                <a:gd name="connsiteY4497" fmla="*/ 300990 h 2729865"/>
                <a:gd name="connsiteX4498" fmla="*/ 2391728 w 4117657"/>
                <a:gd name="connsiteY4498" fmla="*/ 304800 h 2729865"/>
                <a:gd name="connsiteX4499" fmla="*/ 2384108 w 4117657"/>
                <a:gd name="connsiteY4499" fmla="*/ 302895 h 2729865"/>
                <a:gd name="connsiteX4500" fmla="*/ 2370773 w 4117657"/>
                <a:gd name="connsiteY4500" fmla="*/ 299085 h 2729865"/>
                <a:gd name="connsiteX4501" fmla="*/ 2370773 w 4117657"/>
                <a:gd name="connsiteY4501" fmla="*/ 298133 h 2729865"/>
                <a:gd name="connsiteX4502" fmla="*/ 2365058 w 4117657"/>
                <a:gd name="connsiteY4502" fmla="*/ 297180 h 2729865"/>
                <a:gd name="connsiteX4503" fmla="*/ 2355533 w 4117657"/>
                <a:gd name="connsiteY4503" fmla="*/ 294323 h 2729865"/>
                <a:gd name="connsiteX4504" fmla="*/ 2298383 w 4117657"/>
                <a:gd name="connsiteY4504" fmla="*/ 279083 h 2729865"/>
                <a:gd name="connsiteX4505" fmla="*/ 2297430 w 4117657"/>
                <a:gd name="connsiteY4505" fmla="*/ 279083 h 2729865"/>
                <a:gd name="connsiteX4506" fmla="*/ 2290763 w 4117657"/>
                <a:gd name="connsiteY4506" fmla="*/ 276225 h 2729865"/>
                <a:gd name="connsiteX4507" fmla="*/ 2289810 w 4117657"/>
                <a:gd name="connsiteY4507" fmla="*/ 276225 h 2729865"/>
                <a:gd name="connsiteX4508" fmla="*/ 2284095 w 4117657"/>
                <a:gd name="connsiteY4508" fmla="*/ 271463 h 2729865"/>
                <a:gd name="connsiteX4509" fmla="*/ 2223135 w 4117657"/>
                <a:gd name="connsiteY4509" fmla="*/ 210503 h 2729865"/>
                <a:gd name="connsiteX4510" fmla="*/ 2216468 w 4117657"/>
                <a:gd name="connsiteY4510" fmla="*/ 202883 h 2729865"/>
                <a:gd name="connsiteX4511" fmla="*/ 2219325 w 4117657"/>
                <a:gd name="connsiteY4511" fmla="*/ 199073 h 2729865"/>
                <a:gd name="connsiteX4512" fmla="*/ 2286953 w 4117657"/>
                <a:gd name="connsiteY4512" fmla="*/ 132398 h 2729865"/>
                <a:gd name="connsiteX4513" fmla="*/ 2298383 w 4117657"/>
                <a:gd name="connsiteY4513" fmla="*/ 126683 h 2729865"/>
                <a:gd name="connsiteX4514" fmla="*/ 2370773 w 4117657"/>
                <a:gd name="connsiteY4514" fmla="*/ 107633 h 2729865"/>
                <a:gd name="connsiteX4515" fmla="*/ 2370773 w 4117657"/>
                <a:gd name="connsiteY4515" fmla="*/ 107633 h 2729865"/>
                <a:gd name="connsiteX4516" fmla="*/ 2387918 w 4117657"/>
                <a:gd name="connsiteY4516" fmla="*/ 102870 h 2729865"/>
                <a:gd name="connsiteX4517" fmla="*/ 2391728 w 4117657"/>
                <a:gd name="connsiteY4517" fmla="*/ 101918 h 2729865"/>
                <a:gd name="connsiteX4518" fmla="*/ 2406968 w 4117657"/>
                <a:gd name="connsiteY4518" fmla="*/ 159068 h 2729865"/>
                <a:gd name="connsiteX4519" fmla="*/ 1173480 w 4117657"/>
                <a:gd name="connsiteY4519" fmla="*/ 2685098 h 2729865"/>
                <a:gd name="connsiteX4520" fmla="*/ 1166813 w 4117657"/>
                <a:gd name="connsiteY4520" fmla="*/ 2679383 h 2729865"/>
                <a:gd name="connsiteX4521" fmla="*/ 1138238 w 4117657"/>
                <a:gd name="connsiteY4521" fmla="*/ 2708910 h 2729865"/>
                <a:gd name="connsiteX4522" fmla="*/ 1113473 w 4117657"/>
                <a:gd name="connsiteY4522" fmla="*/ 2726055 h 2729865"/>
                <a:gd name="connsiteX4523" fmla="*/ 1135380 w 4117657"/>
                <a:gd name="connsiteY4523" fmla="*/ 2726055 h 2729865"/>
                <a:gd name="connsiteX4524" fmla="*/ 1168718 w 4117657"/>
                <a:gd name="connsiteY4524" fmla="*/ 2691765 h 2729865"/>
                <a:gd name="connsiteX4525" fmla="*/ 1202055 w 4117657"/>
                <a:gd name="connsiteY4525" fmla="*/ 2726055 h 2729865"/>
                <a:gd name="connsiteX4526" fmla="*/ 1223963 w 4117657"/>
                <a:gd name="connsiteY4526" fmla="*/ 2726055 h 2729865"/>
                <a:gd name="connsiteX4527" fmla="*/ 1200150 w 4117657"/>
                <a:gd name="connsiteY4527" fmla="*/ 2710815 h 2729865"/>
                <a:gd name="connsiteX4528" fmla="*/ 1173480 w 4117657"/>
                <a:gd name="connsiteY4528" fmla="*/ 2685098 h 2729865"/>
                <a:gd name="connsiteX4529" fmla="*/ 2267903 w 4117657"/>
                <a:gd name="connsiteY4529" fmla="*/ 2276475 h 2729865"/>
                <a:gd name="connsiteX4530" fmla="*/ 2266950 w 4117657"/>
                <a:gd name="connsiteY4530" fmla="*/ 2269808 h 2729865"/>
                <a:gd name="connsiteX4531" fmla="*/ 2256473 w 4117657"/>
                <a:gd name="connsiteY4531" fmla="*/ 2231708 h 2729865"/>
                <a:gd name="connsiteX4532" fmla="*/ 2256473 w 4117657"/>
                <a:gd name="connsiteY4532" fmla="*/ 2208848 h 2729865"/>
                <a:gd name="connsiteX4533" fmla="*/ 2266950 w 4117657"/>
                <a:gd name="connsiteY4533" fmla="*/ 2171700 h 2729865"/>
                <a:gd name="connsiteX4534" fmla="*/ 2268855 w 4117657"/>
                <a:gd name="connsiteY4534" fmla="*/ 2162175 h 2729865"/>
                <a:gd name="connsiteX4535" fmla="*/ 2263140 w 4117657"/>
                <a:gd name="connsiteY4535" fmla="*/ 2160270 h 2729865"/>
                <a:gd name="connsiteX4536" fmla="*/ 2262188 w 4117657"/>
                <a:gd name="connsiteY4536" fmla="*/ 2160270 h 2729865"/>
                <a:gd name="connsiteX4537" fmla="*/ 2219325 w 4117657"/>
                <a:gd name="connsiteY4537" fmla="*/ 2148840 h 2729865"/>
                <a:gd name="connsiteX4538" fmla="*/ 2215515 w 4117657"/>
                <a:gd name="connsiteY4538" fmla="*/ 2147888 h 2729865"/>
                <a:gd name="connsiteX4539" fmla="*/ 2210753 w 4117657"/>
                <a:gd name="connsiteY4539" fmla="*/ 2145983 h 2729865"/>
                <a:gd name="connsiteX4540" fmla="*/ 2204085 w 4117657"/>
                <a:gd name="connsiteY4540" fmla="*/ 2141220 h 2729865"/>
                <a:gd name="connsiteX4541" fmla="*/ 2202180 w 4117657"/>
                <a:gd name="connsiteY4541" fmla="*/ 2139315 h 2729865"/>
                <a:gd name="connsiteX4542" fmla="*/ 2173605 w 4117657"/>
                <a:gd name="connsiteY4542" fmla="*/ 2110740 h 2729865"/>
                <a:gd name="connsiteX4543" fmla="*/ 2171700 w 4117657"/>
                <a:gd name="connsiteY4543" fmla="*/ 2108835 h 2729865"/>
                <a:gd name="connsiteX4544" fmla="*/ 2166938 w 4117657"/>
                <a:gd name="connsiteY4544" fmla="*/ 2104073 h 2729865"/>
                <a:gd name="connsiteX4545" fmla="*/ 2166938 w 4117657"/>
                <a:gd name="connsiteY4545" fmla="*/ 2104073 h 2729865"/>
                <a:gd name="connsiteX4546" fmla="*/ 2166938 w 4117657"/>
                <a:gd name="connsiteY4546" fmla="*/ 2104073 h 2729865"/>
                <a:gd name="connsiteX4547" fmla="*/ 2159318 w 4117657"/>
                <a:gd name="connsiteY4547" fmla="*/ 2110740 h 2729865"/>
                <a:gd name="connsiteX4548" fmla="*/ 2156460 w 4117657"/>
                <a:gd name="connsiteY4548" fmla="*/ 2113598 h 2729865"/>
                <a:gd name="connsiteX4549" fmla="*/ 2136458 w 4117657"/>
                <a:gd name="connsiteY4549" fmla="*/ 2133600 h 2729865"/>
                <a:gd name="connsiteX4550" fmla="*/ 2130743 w 4117657"/>
                <a:gd name="connsiteY4550" fmla="*/ 2139315 h 2729865"/>
                <a:gd name="connsiteX4551" fmla="*/ 2127885 w 4117657"/>
                <a:gd name="connsiteY4551" fmla="*/ 2142173 h 2729865"/>
                <a:gd name="connsiteX4552" fmla="*/ 2115503 w 4117657"/>
                <a:gd name="connsiteY4552" fmla="*/ 2147888 h 2729865"/>
                <a:gd name="connsiteX4553" fmla="*/ 2111693 w 4117657"/>
                <a:gd name="connsiteY4553" fmla="*/ 2148840 h 2729865"/>
                <a:gd name="connsiteX4554" fmla="*/ 2080260 w 4117657"/>
                <a:gd name="connsiteY4554" fmla="*/ 2157413 h 2729865"/>
                <a:gd name="connsiteX4555" fmla="*/ 2074545 w 4117657"/>
                <a:gd name="connsiteY4555" fmla="*/ 2159318 h 2729865"/>
                <a:gd name="connsiteX4556" fmla="*/ 2066925 w 4117657"/>
                <a:gd name="connsiteY4556" fmla="*/ 2162175 h 2729865"/>
                <a:gd name="connsiteX4557" fmla="*/ 2066925 w 4117657"/>
                <a:gd name="connsiteY4557" fmla="*/ 2164080 h 2729865"/>
                <a:gd name="connsiteX4558" fmla="*/ 2074545 w 4117657"/>
                <a:gd name="connsiteY4558" fmla="*/ 2193608 h 2729865"/>
                <a:gd name="connsiteX4559" fmla="*/ 2077403 w 4117657"/>
                <a:gd name="connsiteY4559" fmla="*/ 2202180 h 2729865"/>
                <a:gd name="connsiteX4560" fmla="*/ 2077403 w 4117657"/>
                <a:gd name="connsiteY4560" fmla="*/ 2237423 h 2729865"/>
                <a:gd name="connsiteX4561" fmla="*/ 2074545 w 4117657"/>
                <a:gd name="connsiteY4561" fmla="*/ 2246948 h 2729865"/>
                <a:gd name="connsiteX4562" fmla="*/ 2066925 w 4117657"/>
                <a:gd name="connsiteY4562" fmla="*/ 2274570 h 2729865"/>
                <a:gd name="connsiteX4563" fmla="*/ 2065973 w 4117657"/>
                <a:gd name="connsiteY4563" fmla="*/ 2277428 h 2729865"/>
                <a:gd name="connsiteX4564" fmla="*/ 2075498 w 4117657"/>
                <a:gd name="connsiteY4564" fmla="*/ 2280285 h 2729865"/>
                <a:gd name="connsiteX4565" fmla="*/ 2115503 w 4117657"/>
                <a:gd name="connsiteY4565" fmla="*/ 2290763 h 2729865"/>
                <a:gd name="connsiteX4566" fmla="*/ 2117408 w 4117657"/>
                <a:gd name="connsiteY4566" fmla="*/ 2291715 h 2729865"/>
                <a:gd name="connsiteX4567" fmla="*/ 2119313 w 4117657"/>
                <a:gd name="connsiteY4567" fmla="*/ 2292668 h 2729865"/>
                <a:gd name="connsiteX4568" fmla="*/ 2126933 w 4117657"/>
                <a:gd name="connsiteY4568" fmla="*/ 2297430 h 2729865"/>
                <a:gd name="connsiteX4569" fmla="*/ 2129790 w 4117657"/>
                <a:gd name="connsiteY4569" fmla="*/ 2300288 h 2729865"/>
                <a:gd name="connsiteX4570" fmla="*/ 2161223 w 4117657"/>
                <a:gd name="connsiteY4570" fmla="*/ 2331720 h 2729865"/>
                <a:gd name="connsiteX4571" fmla="*/ 2167890 w 4117657"/>
                <a:gd name="connsiteY4571" fmla="*/ 2337435 h 2729865"/>
                <a:gd name="connsiteX4572" fmla="*/ 2189798 w 4117657"/>
                <a:gd name="connsiteY4572" fmla="*/ 2313623 h 2729865"/>
                <a:gd name="connsiteX4573" fmla="*/ 2190750 w 4117657"/>
                <a:gd name="connsiteY4573" fmla="*/ 2311718 h 2729865"/>
                <a:gd name="connsiteX4574" fmla="*/ 2235518 w 4117657"/>
                <a:gd name="connsiteY4574" fmla="*/ 2286953 h 2729865"/>
                <a:gd name="connsiteX4575" fmla="*/ 2266950 w 4117657"/>
                <a:gd name="connsiteY4575" fmla="*/ 2278380 h 2729865"/>
                <a:gd name="connsiteX4576" fmla="*/ 2266950 w 4117657"/>
                <a:gd name="connsiteY4576" fmla="*/ 2278380 h 2729865"/>
                <a:gd name="connsiteX4577" fmla="*/ 2266950 w 4117657"/>
                <a:gd name="connsiteY4577" fmla="*/ 2278380 h 2729865"/>
                <a:gd name="connsiteX4578" fmla="*/ 2267903 w 4117657"/>
                <a:gd name="connsiteY4578" fmla="*/ 2276475 h 2729865"/>
                <a:gd name="connsiteX4579" fmla="*/ 2250758 w 4117657"/>
                <a:gd name="connsiteY4579" fmla="*/ 2273618 h 2729865"/>
                <a:gd name="connsiteX4580" fmla="*/ 2250758 w 4117657"/>
                <a:gd name="connsiteY4580" fmla="*/ 2273618 h 2729865"/>
                <a:gd name="connsiteX4581" fmla="*/ 2211705 w 4117657"/>
                <a:gd name="connsiteY4581" fmla="*/ 2284095 h 2729865"/>
                <a:gd name="connsiteX4582" fmla="*/ 2209800 w 4117657"/>
                <a:gd name="connsiteY4582" fmla="*/ 2285048 h 2729865"/>
                <a:gd name="connsiteX4583" fmla="*/ 2208848 w 4117657"/>
                <a:gd name="connsiteY4583" fmla="*/ 2285048 h 2729865"/>
                <a:gd name="connsiteX4584" fmla="*/ 2200275 w 4117657"/>
                <a:gd name="connsiteY4584" fmla="*/ 2289810 h 2729865"/>
                <a:gd name="connsiteX4585" fmla="*/ 2199323 w 4117657"/>
                <a:gd name="connsiteY4585" fmla="*/ 2290763 h 2729865"/>
                <a:gd name="connsiteX4586" fmla="*/ 2198370 w 4117657"/>
                <a:gd name="connsiteY4586" fmla="*/ 2291715 h 2729865"/>
                <a:gd name="connsiteX4587" fmla="*/ 2195513 w 4117657"/>
                <a:gd name="connsiteY4587" fmla="*/ 2294573 h 2729865"/>
                <a:gd name="connsiteX4588" fmla="*/ 2195513 w 4117657"/>
                <a:gd name="connsiteY4588" fmla="*/ 2294573 h 2729865"/>
                <a:gd name="connsiteX4589" fmla="*/ 2195513 w 4117657"/>
                <a:gd name="connsiteY4589" fmla="*/ 2294573 h 2729865"/>
                <a:gd name="connsiteX4590" fmla="*/ 2173605 w 4117657"/>
                <a:gd name="connsiteY4590" fmla="*/ 2316480 h 2729865"/>
                <a:gd name="connsiteX4591" fmla="*/ 2165985 w 4117657"/>
                <a:gd name="connsiteY4591" fmla="*/ 2323148 h 2729865"/>
                <a:gd name="connsiteX4592" fmla="*/ 2160270 w 4117657"/>
                <a:gd name="connsiteY4592" fmla="*/ 2318385 h 2729865"/>
                <a:gd name="connsiteX4593" fmla="*/ 2150745 w 4117657"/>
                <a:gd name="connsiteY4593" fmla="*/ 2308860 h 2729865"/>
                <a:gd name="connsiteX4594" fmla="*/ 2145983 w 4117657"/>
                <a:gd name="connsiteY4594" fmla="*/ 2304098 h 2729865"/>
                <a:gd name="connsiteX4595" fmla="*/ 2134553 w 4117657"/>
                <a:gd name="connsiteY4595" fmla="*/ 2293620 h 2729865"/>
                <a:gd name="connsiteX4596" fmla="*/ 2132648 w 4117657"/>
                <a:gd name="connsiteY4596" fmla="*/ 2291715 h 2729865"/>
                <a:gd name="connsiteX4597" fmla="*/ 2118360 w 4117657"/>
                <a:gd name="connsiteY4597" fmla="*/ 2284095 h 2729865"/>
                <a:gd name="connsiteX4598" fmla="*/ 2116455 w 4117657"/>
                <a:gd name="connsiteY4598" fmla="*/ 2283143 h 2729865"/>
                <a:gd name="connsiteX4599" fmla="*/ 2102168 w 4117657"/>
                <a:gd name="connsiteY4599" fmla="*/ 2279333 h 2729865"/>
                <a:gd name="connsiteX4600" fmla="*/ 2102168 w 4117657"/>
                <a:gd name="connsiteY4600" fmla="*/ 2279333 h 2729865"/>
                <a:gd name="connsiteX4601" fmla="*/ 2082165 w 4117657"/>
                <a:gd name="connsiteY4601" fmla="*/ 2273618 h 2729865"/>
                <a:gd name="connsiteX4602" fmla="*/ 2075498 w 4117657"/>
                <a:gd name="connsiteY4602" fmla="*/ 2270760 h 2729865"/>
                <a:gd name="connsiteX4603" fmla="*/ 2076450 w 4117657"/>
                <a:gd name="connsiteY4603" fmla="*/ 2266950 h 2729865"/>
                <a:gd name="connsiteX4604" fmla="*/ 2084070 w 4117657"/>
                <a:gd name="connsiteY4604" fmla="*/ 2240280 h 2729865"/>
                <a:gd name="connsiteX4605" fmla="*/ 2085023 w 4117657"/>
                <a:gd name="connsiteY4605" fmla="*/ 2238375 h 2729865"/>
                <a:gd name="connsiteX4606" fmla="*/ 2087880 w 4117657"/>
                <a:gd name="connsiteY4606" fmla="*/ 2228850 h 2729865"/>
                <a:gd name="connsiteX4607" fmla="*/ 2088833 w 4117657"/>
                <a:gd name="connsiteY4607" fmla="*/ 2225993 h 2729865"/>
                <a:gd name="connsiteX4608" fmla="*/ 2088833 w 4117657"/>
                <a:gd name="connsiteY4608" fmla="*/ 2212658 h 2729865"/>
                <a:gd name="connsiteX4609" fmla="*/ 2087880 w 4117657"/>
                <a:gd name="connsiteY4609" fmla="*/ 2210753 h 2729865"/>
                <a:gd name="connsiteX4610" fmla="*/ 2085023 w 4117657"/>
                <a:gd name="connsiteY4610" fmla="*/ 2201228 h 2729865"/>
                <a:gd name="connsiteX4611" fmla="*/ 2084070 w 4117657"/>
                <a:gd name="connsiteY4611" fmla="*/ 2198370 h 2729865"/>
                <a:gd name="connsiteX4612" fmla="*/ 2077403 w 4117657"/>
                <a:gd name="connsiteY4612" fmla="*/ 2174558 h 2729865"/>
                <a:gd name="connsiteX4613" fmla="*/ 2075498 w 4117657"/>
                <a:gd name="connsiteY4613" fmla="*/ 2166938 h 2729865"/>
                <a:gd name="connsiteX4614" fmla="*/ 2092643 w 4117657"/>
                <a:gd name="connsiteY4614" fmla="*/ 2162175 h 2729865"/>
                <a:gd name="connsiteX4615" fmla="*/ 2100263 w 4117657"/>
                <a:gd name="connsiteY4615" fmla="*/ 2160270 h 2729865"/>
                <a:gd name="connsiteX4616" fmla="*/ 2109788 w 4117657"/>
                <a:gd name="connsiteY4616" fmla="*/ 2158365 h 2729865"/>
                <a:gd name="connsiteX4617" fmla="*/ 2126933 w 4117657"/>
                <a:gd name="connsiteY4617" fmla="*/ 2151698 h 2729865"/>
                <a:gd name="connsiteX4618" fmla="*/ 2137410 w 4117657"/>
                <a:gd name="connsiteY4618" fmla="*/ 2143125 h 2729865"/>
                <a:gd name="connsiteX4619" fmla="*/ 2147888 w 4117657"/>
                <a:gd name="connsiteY4619" fmla="*/ 2132648 h 2729865"/>
                <a:gd name="connsiteX4620" fmla="*/ 2165985 w 4117657"/>
                <a:gd name="connsiteY4620" fmla="*/ 2114550 h 2729865"/>
                <a:gd name="connsiteX4621" fmla="*/ 2177415 w 4117657"/>
                <a:gd name="connsiteY4621" fmla="*/ 2125980 h 2729865"/>
                <a:gd name="connsiteX4622" fmla="*/ 2188845 w 4117657"/>
                <a:gd name="connsiteY4622" fmla="*/ 2138363 h 2729865"/>
                <a:gd name="connsiteX4623" fmla="*/ 2189798 w 4117657"/>
                <a:gd name="connsiteY4623" fmla="*/ 2140268 h 2729865"/>
                <a:gd name="connsiteX4624" fmla="*/ 2205038 w 4117657"/>
                <a:gd name="connsiteY4624" fmla="*/ 2152650 h 2729865"/>
                <a:gd name="connsiteX4625" fmla="*/ 2223135 w 4117657"/>
                <a:gd name="connsiteY4625" fmla="*/ 2159318 h 2729865"/>
                <a:gd name="connsiteX4626" fmla="*/ 2227898 w 4117657"/>
                <a:gd name="connsiteY4626" fmla="*/ 2160270 h 2729865"/>
                <a:gd name="connsiteX4627" fmla="*/ 2241233 w 4117657"/>
                <a:gd name="connsiteY4627" fmla="*/ 2163128 h 2729865"/>
                <a:gd name="connsiteX4628" fmla="*/ 2256473 w 4117657"/>
                <a:gd name="connsiteY4628" fmla="*/ 2167890 h 2729865"/>
                <a:gd name="connsiteX4629" fmla="*/ 2252663 w 4117657"/>
                <a:gd name="connsiteY4629" fmla="*/ 2183130 h 2729865"/>
                <a:gd name="connsiteX4630" fmla="*/ 2244090 w 4117657"/>
                <a:gd name="connsiteY4630" fmla="*/ 2213610 h 2729865"/>
                <a:gd name="connsiteX4631" fmla="*/ 2243138 w 4117657"/>
                <a:gd name="connsiteY4631" fmla="*/ 2218373 h 2729865"/>
                <a:gd name="connsiteX4632" fmla="*/ 2243138 w 4117657"/>
                <a:gd name="connsiteY4632" fmla="*/ 2220278 h 2729865"/>
                <a:gd name="connsiteX4633" fmla="*/ 2251710 w 4117657"/>
                <a:gd name="connsiteY4633" fmla="*/ 2256473 h 2729865"/>
                <a:gd name="connsiteX4634" fmla="*/ 2255520 w 4117657"/>
                <a:gd name="connsiteY4634" fmla="*/ 2270760 h 2729865"/>
                <a:gd name="connsiteX4635" fmla="*/ 2250758 w 4117657"/>
                <a:gd name="connsiteY4635" fmla="*/ 2273618 h 2729865"/>
                <a:gd name="connsiteX4636" fmla="*/ 1898333 w 4117657"/>
                <a:gd name="connsiteY4636" fmla="*/ 2641283 h 2729865"/>
                <a:gd name="connsiteX4637" fmla="*/ 1895475 w 4117657"/>
                <a:gd name="connsiteY4637" fmla="*/ 2630805 h 2729865"/>
                <a:gd name="connsiteX4638" fmla="*/ 1864995 w 4117657"/>
                <a:gd name="connsiteY4638" fmla="*/ 2515553 h 2729865"/>
                <a:gd name="connsiteX4639" fmla="*/ 1864995 w 4117657"/>
                <a:gd name="connsiteY4639" fmla="*/ 2500313 h 2729865"/>
                <a:gd name="connsiteX4640" fmla="*/ 1895475 w 4117657"/>
                <a:gd name="connsiteY4640" fmla="*/ 2385060 h 2729865"/>
                <a:gd name="connsiteX4641" fmla="*/ 1896428 w 4117657"/>
                <a:gd name="connsiteY4641" fmla="*/ 2379345 h 2729865"/>
                <a:gd name="connsiteX4642" fmla="*/ 1897380 w 4117657"/>
                <a:gd name="connsiteY4642" fmla="*/ 2374583 h 2729865"/>
                <a:gd name="connsiteX4643" fmla="*/ 1888808 w 4117657"/>
                <a:gd name="connsiteY4643" fmla="*/ 2371725 h 2729865"/>
                <a:gd name="connsiteX4644" fmla="*/ 1887855 w 4117657"/>
                <a:gd name="connsiteY4644" fmla="*/ 2371725 h 2729865"/>
                <a:gd name="connsiteX4645" fmla="*/ 1794510 w 4117657"/>
                <a:gd name="connsiteY4645" fmla="*/ 2346960 h 2729865"/>
                <a:gd name="connsiteX4646" fmla="*/ 1775460 w 4117657"/>
                <a:gd name="connsiteY4646" fmla="*/ 2342198 h 2729865"/>
                <a:gd name="connsiteX4647" fmla="*/ 1756410 w 4117657"/>
                <a:gd name="connsiteY4647" fmla="*/ 2331720 h 2729865"/>
                <a:gd name="connsiteX4648" fmla="*/ 1751648 w 4117657"/>
                <a:gd name="connsiteY4648" fmla="*/ 2326958 h 2729865"/>
                <a:gd name="connsiteX4649" fmla="*/ 1674495 w 4117657"/>
                <a:gd name="connsiteY4649" fmla="*/ 2249805 h 2729865"/>
                <a:gd name="connsiteX4650" fmla="*/ 1664970 w 4117657"/>
                <a:gd name="connsiteY4650" fmla="*/ 2241233 h 2729865"/>
                <a:gd name="connsiteX4651" fmla="*/ 1658303 w 4117657"/>
                <a:gd name="connsiteY4651" fmla="*/ 2250758 h 2729865"/>
                <a:gd name="connsiteX4652" fmla="*/ 1651635 w 4117657"/>
                <a:gd name="connsiteY4652" fmla="*/ 2257425 h 2729865"/>
                <a:gd name="connsiteX4653" fmla="*/ 1633538 w 4117657"/>
                <a:gd name="connsiteY4653" fmla="*/ 2275523 h 2729865"/>
                <a:gd name="connsiteX4654" fmla="*/ 1625918 w 4117657"/>
                <a:gd name="connsiteY4654" fmla="*/ 2280285 h 2729865"/>
                <a:gd name="connsiteX4655" fmla="*/ 1625918 w 4117657"/>
                <a:gd name="connsiteY4655" fmla="*/ 2283143 h 2729865"/>
                <a:gd name="connsiteX4656" fmla="*/ 1577340 w 4117657"/>
                <a:gd name="connsiteY4656" fmla="*/ 2332673 h 2729865"/>
                <a:gd name="connsiteX4657" fmla="*/ 1560195 w 4117657"/>
                <a:gd name="connsiteY4657" fmla="*/ 2343150 h 2729865"/>
                <a:gd name="connsiteX4658" fmla="*/ 1447800 w 4117657"/>
                <a:gd name="connsiteY4658" fmla="*/ 2372678 h 2729865"/>
                <a:gd name="connsiteX4659" fmla="*/ 1437323 w 4117657"/>
                <a:gd name="connsiteY4659" fmla="*/ 2375535 h 2729865"/>
                <a:gd name="connsiteX4660" fmla="*/ 1439228 w 4117657"/>
                <a:gd name="connsiteY4660" fmla="*/ 2386013 h 2729865"/>
                <a:gd name="connsiteX4661" fmla="*/ 1469708 w 4117657"/>
                <a:gd name="connsiteY4661" fmla="*/ 2501265 h 2729865"/>
                <a:gd name="connsiteX4662" fmla="*/ 1469708 w 4117657"/>
                <a:gd name="connsiteY4662" fmla="*/ 2516505 h 2729865"/>
                <a:gd name="connsiteX4663" fmla="*/ 1452563 w 4117657"/>
                <a:gd name="connsiteY4663" fmla="*/ 2580323 h 2729865"/>
                <a:gd name="connsiteX4664" fmla="*/ 1436370 w 4117657"/>
                <a:gd name="connsiteY4664" fmla="*/ 2641283 h 2729865"/>
                <a:gd name="connsiteX4665" fmla="*/ 1445895 w 4117657"/>
                <a:gd name="connsiteY4665" fmla="*/ 2644140 h 2729865"/>
                <a:gd name="connsiteX4666" fmla="*/ 1561148 w 4117657"/>
                <a:gd name="connsiteY4666" fmla="*/ 2675573 h 2729865"/>
                <a:gd name="connsiteX4667" fmla="*/ 1573530 w 4117657"/>
                <a:gd name="connsiteY4667" fmla="*/ 2681288 h 2729865"/>
                <a:gd name="connsiteX4668" fmla="*/ 1618298 w 4117657"/>
                <a:gd name="connsiteY4668" fmla="*/ 2726055 h 2729865"/>
                <a:gd name="connsiteX4669" fmla="*/ 1629728 w 4117657"/>
                <a:gd name="connsiteY4669" fmla="*/ 2726055 h 2729865"/>
                <a:gd name="connsiteX4670" fmla="*/ 1627823 w 4117657"/>
                <a:gd name="connsiteY4670" fmla="*/ 2723198 h 2729865"/>
                <a:gd name="connsiteX4671" fmla="*/ 1576388 w 4117657"/>
                <a:gd name="connsiteY4671" fmla="*/ 2671763 h 2729865"/>
                <a:gd name="connsiteX4672" fmla="*/ 1565910 w 4117657"/>
                <a:gd name="connsiteY4672" fmla="*/ 2667000 h 2729865"/>
                <a:gd name="connsiteX4673" fmla="*/ 1470660 w 4117657"/>
                <a:gd name="connsiteY4673" fmla="*/ 2641283 h 2729865"/>
                <a:gd name="connsiteX4674" fmla="*/ 1446848 w 4117657"/>
                <a:gd name="connsiteY4674" fmla="*/ 2634615 h 2729865"/>
                <a:gd name="connsiteX4675" fmla="*/ 1449705 w 4117657"/>
                <a:gd name="connsiteY4675" fmla="*/ 2623185 h 2729865"/>
                <a:gd name="connsiteX4676" fmla="*/ 1478280 w 4117657"/>
                <a:gd name="connsiteY4676" fmla="*/ 2515553 h 2729865"/>
                <a:gd name="connsiteX4677" fmla="*/ 1478280 w 4117657"/>
                <a:gd name="connsiteY4677" fmla="*/ 2501265 h 2729865"/>
                <a:gd name="connsiteX4678" fmla="*/ 1449705 w 4117657"/>
                <a:gd name="connsiteY4678" fmla="*/ 2393633 h 2729865"/>
                <a:gd name="connsiteX4679" fmla="*/ 1446848 w 4117657"/>
                <a:gd name="connsiteY4679" fmla="*/ 2382203 h 2729865"/>
                <a:gd name="connsiteX4680" fmla="*/ 1456373 w 4117657"/>
                <a:gd name="connsiteY4680" fmla="*/ 2379345 h 2729865"/>
                <a:gd name="connsiteX4681" fmla="*/ 1564005 w 4117657"/>
                <a:gd name="connsiteY4681" fmla="*/ 2350770 h 2729865"/>
                <a:gd name="connsiteX4682" fmla="*/ 1580198 w 4117657"/>
                <a:gd name="connsiteY4682" fmla="*/ 2342198 h 2729865"/>
                <a:gd name="connsiteX4683" fmla="*/ 1658303 w 4117657"/>
                <a:gd name="connsiteY4683" fmla="*/ 2264093 h 2729865"/>
                <a:gd name="connsiteX4684" fmla="*/ 1663065 w 4117657"/>
                <a:gd name="connsiteY4684" fmla="*/ 2260283 h 2729865"/>
                <a:gd name="connsiteX4685" fmla="*/ 1666875 w 4117657"/>
                <a:gd name="connsiteY4685" fmla="*/ 2257425 h 2729865"/>
                <a:gd name="connsiteX4686" fmla="*/ 1674495 w 4117657"/>
                <a:gd name="connsiteY4686" fmla="*/ 2265045 h 2729865"/>
                <a:gd name="connsiteX4687" fmla="*/ 1716405 w 4117657"/>
                <a:gd name="connsiteY4687" fmla="*/ 2306955 h 2729865"/>
                <a:gd name="connsiteX4688" fmla="*/ 1752600 w 4117657"/>
                <a:gd name="connsiteY4688" fmla="*/ 2343150 h 2729865"/>
                <a:gd name="connsiteX4689" fmla="*/ 1756410 w 4117657"/>
                <a:gd name="connsiteY4689" fmla="*/ 2346960 h 2729865"/>
                <a:gd name="connsiteX4690" fmla="*/ 1764030 w 4117657"/>
                <a:gd name="connsiteY4690" fmla="*/ 2351723 h 2729865"/>
                <a:gd name="connsiteX4691" fmla="*/ 1768793 w 4117657"/>
                <a:gd name="connsiteY4691" fmla="*/ 2353628 h 2729865"/>
                <a:gd name="connsiteX4692" fmla="*/ 1827848 w 4117657"/>
                <a:gd name="connsiteY4692" fmla="*/ 2369820 h 2729865"/>
                <a:gd name="connsiteX4693" fmla="*/ 1877378 w 4117657"/>
                <a:gd name="connsiteY4693" fmla="*/ 2383155 h 2729865"/>
                <a:gd name="connsiteX4694" fmla="*/ 1882140 w 4117657"/>
                <a:gd name="connsiteY4694" fmla="*/ 2385060 h 2729865"/>
                <a:gd name="connsiteX4695" fmla="*/ 1885950 w 4117657"/>
                <a:gd name="connsiteY4695" fmla="*/ 2386013 h 2729865"/>
                <a:gd name="connsiteX4696" fmla="*/ 1884045 w 4117657"/>
                <a:gd name="connsiteY4696" fmla="*/ 2395538 h 2729865"/>
                <a:gd name="connsiteX4697" fmla="*/ 1855470 w 4117657"/>
                <a:gd name="connsiteY4697" fmla="*/ 2500313 h 2729865"/>
                <a:gd name="connsiteX4698" fmla="*/ 1854518 w 4117657"/>
                <a:gd name="connsiteY4698" fmla="*/ 2503170 h 2729865"/>
                <a:gd name="connsiteX4699" fmla="*/ 1854518 w 4117657"/>
                <a:gd name="connsiteY4699" fmla="*/ 2505075 h 2729865"/>
                <a:gd name="connsiteX4700" fmla="*/ 1854518 w 4117657"/>
                <a:gd name="connsiteY4700" fmla="*/ 2506028 h 2729865"/>
                <a:gd name="connsiteX4701" fmla="*/ 1854518 w 4117657"/>
                <a:gd name="connsiteY4701" fmla="*/ 2506028 h 2729865"/>
                <a:gd name="connsiteX4702" fmla="*/ 1854518 w 4117657"/>
                <a:gd name="connsiteY4702" fmla="*/ 2516505 h 2729865"/>
                <a:gd name="connsiteX4703" fmla="*/ 1854518 w 4117657"/>
                <a:gd name="connsiteY4703" fmla="*/ 2518410 h 2729865"/>
                <a:gd name="connsiteX4704" fmla="*/ 1854518 w 4117657"/>
                <a:gd name="connsiteY4704" fmla="*/ 2519363 h 2729865"/>
                <a:gd name="connsiteX4705" fmla="*/ 1854518 w 4117657"/>
                <a:gd name="connsiteY4705" fmla="*/ 2520315 h 2729865"/>
                <a:gd name="connsiteX4706" fmla="*/ 1855470 w 4117657"/>
                <a:gd name="connsiteY4706" fmla="*/ 2523173 h 2729865"/>
                <a:gd name="connsiteX4707" fmla="*/ 1867853 w 4117657"/>
                <a:gd name="connsiteY4707" fmla="*/ 2569845 h 2729865"/>
                <a:gd name="connsiteX4708" fmla="*/ 1874520 w 4117657"/>
                <a:gd name="connsiteY4708" fmla="*/ 2594610 h 2729865"/>
                <a:gd name="connsiteX4709" fmla="*/ 1883093 w 4117657"/>
                <a:gd name="connsiteY4709" fmla="*/ 2626995 h 2729865"/>
                <a:gd name="connsiteX4710" fmla="*/ 1885950 w 4117657"/>
                <a:gd name="connsiteY4710" fmla="*/ 2637473 h 2729865"/>
                <a:gd name="connsiteX4711" fmla="*/ 1874520 w 4117657"/>
                <a:gd name="connsiteY4711" fmla="*/ 2640330 h 2729865"/>
                <a:gd name="connsiteX4712" fmla="*/ 1765935 w 4117657"/>
                <a:gd name="connsiteY4712" fmla="*/ 2669858 h 2729865"/>
                <a:gd name="connsiteX4713" fmla="*/ 1753553 w 4117657"/>
                <a:gd name="connsiteY4713" fmla="*/ 2677478 h 2729865"/>
                <a:gd name="connsiteX4714" fmla="*/ 1707833 w 4117657"/>
                <a:gd name="connsiteY4714" fmla="*/ 2723198 h 2729865"/>
                <a:gd name="connsiteX4715" fmla="*/ 1703070 w 4117657"/>
                <a:gd name="connsiteY4715" fmla="*/ 2728913 h 2729865"/>
                <a:gd name="connsiteX4716" fmla="*/ 1714500 w 4117657"/>
                <a:gd name="connsiteY4716" fmla="*/ 2728913 h 2729865"/>
                <a:gd name="connsiteX4717" fmla="*/ 1757363 w 4117657"/>
                <a:gd name="connsiteY4717" fmla="*/ 2686050 h 2729865"/>
                <a:gd name="connsiteX4718" fmla="*/ 1771650 w 4117657"/>
                <a:gd name="connsiteY4718" fmla="*/ 2678430 h 2729865"/>
                <a:gd name="connsiteX4719" fmla="*/ 1886903 w 4117657"/>
                <a:gd name="connsiteY4719" fmla="*/ 2647950 h 2729865"/>
                <a:gd name="connsiteX4720" fmla="*/ 1898333 w 4117657"/>
                <a:gd name="connsiteY4720" fmla="*/ 2641283 h 2729865"/>
                <a:gd name="connsiteX4721" fmla="*/ 1731645 w 4117657"/>
                <a:gd name="connsiteY4721" fmla="*/ 2633663 h 2729865"/>
                <a:gd name="connsiteX4722" fmla="*/ 1736408 w 4117657"/>
                <a:gd name="connsiteY4722" fmla="*/ 2629853 h 2729865"/>
                <a:gd name="connsiteX4723" fmla="*/ 1738313 w 4117657"/>
                <a:gd name="connsiteY4723" fmla="*/ 2628900 h 2729865"/>
                <a:gd name="connsiteX4724" fmla="*/ 1743075 w 4117657"/>
                <a:gd name="connsiteY4724" fmla="*/ 2626995 h 2729865"/>
                <a:gd name="connsiteX4725" fmla="*/ 1744980 w 4117657"/>
                <a:gd name="connsiteY4725" fmla="*/ 2626995 h 2729865"/>
                <a:gd name="connsiteX4726" fmla="*/ 1761173 w 4117657"/>
                <a:gd name="connsiteY4726" fmla="*/ 2623185 h 2729865"/>
                <a:gd name="connsiteX4727" fmla="*/ 1824038 w 4117657"/>
                <a:gd name="connsiteY4727" fmla="*/ 2606040 h 2729865"/>
                <a:gd name="connsiteX4728" fmla="*/ 1827848 w 4117657"/>
                <a:gd name="connsiteY4728" fmla="*/ 2604135 h 2729865"/>
                <a:gd name="connsiteX4729" fmla="*/ 1830705 w 4117657"/>
                <a:gd name="connsiteY4729" fmla="*/ 2603183 h 2729865"/>
                <a:gd name="connsiteX4730" fmla="*/ 1830705 w 4117657"/>
                <a:gd name="connsiteY4730" fmla="*/ 2603183 h 2729865"/>
                <a:gd name="connsiteX4731" fmla="*/ 1830705 w 4117657"/>
                <a:gd name="connsiteY4731" fmla="*/ 2603183 h 2729865"/>
                <a:gd name="connsiteX4732" fmla="*/ 1828800 w 4117657"/>
                <a:gd name="connsiteY4732" fmla="*/ 2594610 h 2729865"/>
                <a:gd name="connsiteX4733" fmla="*/ 1807845 w 4117657"/>
                <a:gd name="connsiteY4733" fmla="*/ 2516505 h 2729865"/>
                <a:gd name="connsiteX4734" fmla="*/ 1807845 w 4117657"/>
                <a:gd name="connsiteY4734" fmla="*/ 2515553 h 2729865"/>
                <a:gd name="connsiteX4735" fmla="*/ 1806893 w 4117657"/>
                <a:gd name="connsiteY4735" fmla="*/ 2509838 h 2729865"/>
                <a:gd name="connsiteX4736" fmla="*/ 1806893 w 4117657"/>
                <a:gd name="connsiteY4736" fmla="*/ 2507933 h 2729865"/>
                <a:gd name="connsiteX4737" fmla="*/ 1807845 w 4117657"/>
                <a:gd name="connsiteY4737" fmla="*/ 2502218 h 2729865"/>
                <a:gd name="connsiteX4738" fmla="*/ 1828800 w 4117657"/>
                <a:gd name="connsiteY4738" fmla="*/ 2423160 h 2729865"/>
                <a:gd name="connsiteX4739" fmla="*/ 1829753 w 4117657"/>
                <a:gd name="connsiteY4739" fmla="*/ 2418398 h 2729865"/>
                <a:gd name="connsiteX4740" fmla="*/ 1830705 w 4117657"/>
                <a:gd name="connsiteY4740" fmla="*/ 2415540 h 2729865"/>
                <a:gd name="connsiteX4741" fmla="*/ 1830705 w 4117657"/>
                <a:gd name="connsiteY4741" fmla="*/ 2415540 h 2729865"/>
                <a:gd name="connsiteX4742" fmla="*/ 1830705 w 4117657"/>
                <a:gd name="connsiteY4742" fmla="*/ 2415540 h 2729865"/>
                <a:gd name="connsiteX4743" fmla="*/ 1821180 w 4117657"/>
                <a:gd name="connsiteY4743" fmla="*/ 2412683 h 2729865"/>
                <a:gd name="connsiteX4744" fmla="*/ 1746885 w 4117657"/>
                <a:gd name="connsiteY4744" fmla="*/ 2392680 h 2729865"/>
                <a:gd name="connsiteX4745" fmla="*/ 1746885 w 4117657"/>
                <a:gd name="connsiteY4745" fmla="*/ 2392680 h 2729865"/>
                <a:gd name="connsiteX4746" fmla="*/ 1731645 w 4117657"/>
                <a:gd name="connsiteY4746" fmla="*/ 2384108 h 2729865"/>
                <a:gd name="connsiteX4747" fmla="*/ 1676400 w 4117657"/>
                <a:gd name="connsiteY4747" fmla="*/ 2328863 h 2729865"/>
                <a:gd name="connsiteX4748" fmla="*/ 1674495 w 4117657"/>
                <a:gd name="connsiteY4748" fmla="*/ 2326958 h 2729865"/>
                <a:gd name="connsiteX4749" fmla="*/ 1672590 w 4117657"/>
                <a:gd name="connsiteY4749" fmla="*/ 2325053 h 2729865"/>
                <a:gd name="connsiteX4750" fmla="*/ 1669733 w 4117657"/>
                <a:gd name="connsiteY4750" fmla="*/ 2322195 h 2729865"/>
                <a:gd name="connsiteX4751" fmla="*/ 1669733 w 4117657"/>
                <a:gd name="connsiteY4751" fmla="*/ 2322195 h 2729865"/>
                <a:gd name="connsiteX4752" fmla="*/ 1669733 w 4117657"/>
                <a:gd name="connsiteY4752" fmla="*/ 2322195 h 2729865"/>
                <a:gd name="connsiteX4753" fmla="*/ 1662113 w 4117657"/>
                <a:gd name="connsiteY4753" fmla="*/ 2328863 h 2729865"/>
                <a:gd name="connsiteX4754" fmla="*/ 1636395 w 4117657"/>
                <a:gd name="connsiteY4754" fmla="*/ 2354580 h 2729865"/>
                <a:gd name="connsiteX4755" fmla="*/ 1628775 w 4117657"/>
                <a:gd name="connsiteY4755" fmla="*/ 2359343 h 2729865"/>
                <a:gd name="connsiteX4756" fmla="*/ 1628775 w 4117657"/>
                <a:gd name="connsiteY4756" fmla="*/ 2362200 h 2729865"/>
                <a:gd name="connsiteX4757" fmla="*/ 1606868 w 4117657"/>
                <a:gd name="connsiteY4757" fmla="*/ 2384108 h 2729865"/>
                <a:gd name="connsiteX4758" fmla="*/ 1592580 w 4117657"/>
                <a:gd name="connsiteY4758" fmla="*/ 2392680 h 2729865"/>
                <a:gd name="connsiteX4759" fmla="*/ 1517333 w 4117657"/>
                <a:gd name="connsiteY4759" fmla="*/ 2412683 h 2729865"/>
                <a:gd name="connsiteX4760" fmla="*/ 1506855 w 4117657"/>
                <a:gd name="connsiteY4760" fmla="*/ 2415540 h 2729865"/>
                <a:gd name="connsiteX4761" fmla="*/ 1508760 w 4117657"/>
                <a:gd name="connsiteY4761" fmla="*/ 2424113 h 2729865"/>
                <a:gd name="connsiteX4762" fmla="*/ 1529715 w 4117657"/>
                <a:gd name="connsiteY4762" fmla="*/ 2502218 h 2729865"/>
                <a:gd name="connsiteX4763" fmla="*/ 1529715 w 4117657"/>
                <a:gd name="connsiteY4763" fmla="*/ 2516505 h 2729865"/>
                <a:gd name="connsiteX4764" fmla="*/ 1508760 w 4117657"/>
                <a:gd name="connsiteY4764" fmla="*/ 2595563 h 2729865"/>
                <a:gd name="connsiteX4765" fmla="*/ 1507808 w 4117657"/>
                <a:gd name="connsiteY4765" fmla="*/ 2603183 h 2729865"/>
                <a:gd name="connsiteX4766" fmla="*/ 1515428 w 4117657"/>
                <a:gd name="connsiteY4766" fmla="*/ 2606040 h 2729865"/>
                <a:gd name="connsiteX4767" fmla="*/ 1593533 w 4117657"/>
                <a:gd name="connsiteY4767" fmla="*/ 2626995 h 2729865"/>
                <a:gd name="connsiteX4768" fmla="*/ 1605915 w 4117657"/>
                <a:gd name="connsiteY4768" fmla="*/ 2634615 h 2729865"/>
                <a:gd name="connsiteX4769" fmla="*/ 1628775 w 4117657"/>
                <a:gd name="connsiteY4769" fmla="*/ 2657475 h 2729865"/>
                <a:gd name="connsiteX4770" fmla="*/ 1628775 w 4117657"/>
                <a:gd name="connsiteY4770" fmla="*/ 2659380 h 2729865"/>
                <a:gd name="connsiteX4771" fmla="*/ 1645920 w 4117657"/>
                <a:gd name="connsiteY4771" fmla="*/ 2674620 h 2729865"/>
                <a:gd name="connsiteX4772" fmla="*/ 1648778 w 4117657"/>
                <a:gd name="connsiteY4772" fmla="*/ 2677478 h 2729865"/>
                <a:gd name="connsiteX4773" fmla="*/ 1670685 w 4117657"/>
                <a:gd name="connsiteY4773" fmla="*/ 2701290 h 2729865"/>
                <a:gd name="connsiteX4774" fmla="*/ 1677353 w 4117657"/>
                <a:gd name="connsiteY4774" fmla="*/ 2691765 h 2729865"/>
                <a:gd name="connsiteX4775" fmla="*/ 1731645 w 4117657"/>
                <a:gd name="connsiteY4775" fmla="*/ 2633663 h 2729865"/>
                <a:gd name="connsiteX4776" fmla="*/ 1731645 w 4117657"/>
                <a:gd name="connsiteY4776" fmla="*/ 2633663 h 2729865"/>
                <a:gd name="connsiteX4777" fmla="*/ 1673543 w 4117657"/>
                <a:gd name="connsiteY4777" fmla="*/ 2678430 h 2729865"/>
                <a:gd name="connsiteX4778" fmla="*/ 1666875 w 4117657"/>
                <a:gd name="connsiteY4778" fmla="*/ 2684145 h 2729865"/>
                <a:gd name="connsiteX4779" fmla="*/ 1660208 w 4117657"/>
                <a:gd name="connsiteY4779" fmla="*/ 2677478 h 2729865"/>
                <a:gd name="connsiteX4780" fmla="*/ 1654493 w 4117657"/>
                <a:gd name="connsiteY4780" fmla="*/ 2671763 h 2729865"/>
                <a:gd name="connsiteX4781" fmla="*/ 1644968 w 4117657"/>
                <a:gd name="connsiteY4781" fmla="*/ 2662238 h 2729865"/>
                <a:gd name="connsiteX4782" fmla="*/ 1609725 w 4117657"/>
                <a:gd name="connsiteY4782" fmla="*/ 2626995 h 2729865"/>
                <a:gd name="connsiteX4783" fmla="*/ 1591628 w 4117657"/>
                <a:gd name="connsiteY4783" fmla="*/ 2616518 h 2729865"/>
                <a:gd name="connsiteX4784" fmla="*/ 1524953 w 4117657"/>
                <a:gd name="connsiteY4784" fmla="*/ 2598420 h 2729865"/>
                <a:gd name="connsiteX4785" fmla="*/ 1515428 w 4117657"/>
                <a:gd name="connsiteY4785" fmla="*/ 2595563 h 2729865"/>
                <a:gd name="connsiteX4786" fmla="*/ 1517333 w 4117657"/>
                <a:gd name="connsiteY4786" fmla="*/ 2586038 h 2729865"/>
                <a:gd name="connsiteX4787" fmla="*/ 1536383 w 4117657"/>
                <a:gd name="connsiteY4787" fmla="*/ 2515553 h 2729865"/>
                <a:gd name="connsiteX4788" fmla="*/ 1536383 w 4117657"/>
                <a:gd name="connsiteY4788" fmla="*/ 2500313 h 2729865"/>
                <a:gd name="connsiteX4789" fmla="*/ 1517333 w 4117657"/>
                <a:gd name="connsiteY4789" fmla="*/ 2430780 h 2729865"/>
                <a:gd name="connsiteX4790" fmla="*/ 1515428 w 4117657"/>
                <a:gd name="connsiteY4790" fmla="*/ 2421255 h 2729865"/>
                <a:gd name="connsiteX4791" fmla="*/ 1522095 w 4117657"/>
                <a:gd name="connsiteY4791" fmla="*/ 2418398 h 2729865"/>
                <a:gd name="connsiteX4792" fmla="*/ 1594485 w 4117657"/>
                <a:gd name="connsiteY4792" fmla="*/ 2399348 h 2729865"/>
                <a:gd name="connsiteX4793" fmla="*/ 1608773 w 4117657"/>
                <a:gd name="connsiteY4793" fmla="*/ 2390775 h 2729865"/>
                <a:gd name="connsiteX4794" fmla="*/ 1658303 w 4117657"/>
                <a:gd name="connsiteY4794" fmla="*/ 2341245 h 2729865"/>
                <a:gd name="connsiteX4795" fmla="*/ 1658303 w 4117657"/>
                <a:gd name="connsiteY4795" fmla="*/ 2341245 h 2729865"/>
                <a:gd name="connsiteX4796" fmla="*/ 1661160 w 4117657"/>
                <a:gd name="connsiteY4796" fmla="*/ 2338388 h 2729865"/>
                <a:gd name="connsiteX4797" fmla="*/ 1666875 w 4117657"/>
                <a:gd name="connsiteY4797" fmla="*/ 2333625 h 2729865"/>
                <a:gd name="connsiteX4798" fmla="*/ 1673543 w 4117657"/>
                <a:gd name="connsiteY4798" fmla="*/ 2339340 h 2729865"/>
                <a:gd name="connsiteX4799" fmla="*/ 1675448 w 4117657"/>
                <a:gd name="connsiteY4799" fmla="*/ 2341245 h 2729865"/>
                <a:gd name="connsiteX4800" fmla="*/ 1724978 w 4117657"/>
                <a:gd name="connsiteY4800" fmla="*/ 2390775 h 2729865"/>
                <a:gd name="connsiteX4801" fmla="*/ 1740218 w 4117657"/>
                <a:gd name="connsiteY4801" fmla="*/ 2400300 h 2729865"/>
                <a:gd name="connsiteX4802" fmla="*/ 1804988 w 4117657"/>
                <a:gd name="connsiteY4802" fmla="*/ 2417445 h 2729865"/>
                <a:gd name="connsiteX4803" fmla="*/ 1811655 w 4117657"/>
                <a:gd name="connsiteY4803" fmla="*/ 2419350 h 2729865"/>
                <a:gd name="connsiteX4804" fmla="*/ 1818323 w 4117657"/>
                <a:gd name="connsiteY4804" fmla="*/ 2422208 h 2729865"/>
                <a:gd name="connsiteX4805" fmla="*/ 1816418 w 4117657"/>
                <a:gd name="connsiteY4805" fmla="*/ 2431733 h 2729865"/>
                <a:gd name="connsiteX4806" fmla="*/ 1797368 w 4117657"/>
                <a:gd name="connsiteY4806" fmla="*/ 2501265 h 2729865"/>
                <a:gd name="connsiteX4807" fmla="*/ 1797368 w 4117657"/>
                <a:gd name="connsiteY4807" fmla="*/ 2516505 h 2729865"/>
                <a:gd name="connsiteX4808" fmla="*/ 1816418 w 4117657"/>
                <a:gd name="connsiteY4808" fmla="*/ 2586990 h 2729865"/>
                <a:gd name="connsiteX4809" fmla="*/ 1818323 w 4117657"/>
                <a:gd name="connsiteY4809" fmla="*/ 2596515 h 2729865"/>
                <a:gd name="connsiteX4810" fmla="*/ 1811655 w 4117657"/>
                <a:gd name="connsiteY4810" fmla="*/ 2598420 h 2729865"/>
                <a:gd name="connsiteX4811" fmla="*/ 1807845 w 4117657"/>
                <a:gd name="connsiteY4811" fmla="*/ 2599373 h 2729865"/>
                <a:gd name="connsiteX4812" fmla="*/ 1751648 w 4117657"/>
                <a:gd name="connsiteY4812" fmla="*/ 2614613 h 2729865"/>
                <a:gd name="connsiteX4813" fmla="*/ 1741170 w 4117657"/>
                <a:gd name="connsiteY4813" fmla="*/ 2617470 h 2729865"/>
                <a:gd name="connsiteX4814" fmla="*/ 1740218 w 4117657"/>
                <a:gd name="connsiteY4814" fmla="*/ 2617470 h 2729865"/>
                <a:gd name="connsiteX4815" fmla="*/ 1738313 w 4117657"/>
                <a:gd name="connsiteY4815" fmla="*/ 2617470 h 2729865"/>
                <a:gd name="connsiteX4816" fmla="*/ 1724025 w 4117657"/>
                <a:gd name="connsiteY4816" fmla="*/ 2626043 h 2729865"/>
                <a:gd name="connsiteX4817" fmla="*/ 1673543 w 4117657"/>
                <a:gd name="connsiteY4817" fmla="*/ 2678430 h 2729865"/>
                <a:gd name="connsiteX4818" fmla="*/ 1245870 w 4117657"/>
                <a:gd name="connsiteY4818" fmla="*/ 2680335 h 2729865"/>
                <a:gd name="connsiteX4819" fmla="*/ 1229678 w 4117657"/>
                <a:gd name="connsiteY4819" fmla="*/ 2670810 h 2729865"/>
                <a:gd name="connsiteX4820" fmla="*/ 1175385 w 4117657"/>
                <a:gd name="connsiteY4820" fmla="*/ 2616518 h 2729865"/>
                <a:gd name="connsiteX4821" fmla="*/ 1167765 w 4117657"/>
                <a:gd name="connsiteY4821" fmla="*/ 2609850 h 2729865"/>
                <a:gd name="connsiteX4822" fmla="*/ 1160145 w 4117657"/>
                <a:gd name="connsiteY4822" fmla="*/ 2616518 h 2729865"/>
                <a:gd name="connsiteX4823" fmla="*/ 1104900 w 4117657"/>
                <a:gd name="connsiteY4823" fmla="*/ 2671763 h 2729865"/>
                <a:gd name="connsiteX4824" fmla="*/ 1089660 w 4117657"/>
                <a:gd name="connsiteY4824" fmla="*/ 2680335 h 2729865"/>
                <a:gd name="connsiteX4825" fmla="*/ 1030605 w 4117657"/>
                <a:gd name="connsiteY4825" fmla="*/ 2696528 h 2729865"/>
                <a:gd name="connsiteX4826" fmla="*/ 1003935 w 4117657"/>
                <a:gd name="connsiteY4826" fmla="*/ 2704148 h 2729865"/>
                <a:gd name="connsiteX4827" fmla="*/ 1010603 w 4117657"/>
                <a:gd name="connsiteY4827" fmla="*/ 2727960 h 2729865"/>
                <a:gd name="connsiteX4828" fmla="*/ 1020128 w 4117657"/>
                <a:gd name="connsiteY4828" fmla="*/ 2727960 h 2729865"/>
                <a:gd name="connsiteX4829" fmla="*/ 1014413 w 4117657"/>
                <a:gd name="connsiteY4829" fmla="*/ 2710815 h 2729865"/>
                <a:gd name="connsiteX4830" fmla="*/ 1024890 w 4117657"/>
                <a:gd name="connsiteY4830" fmla="*/ 2707958 h 2729865"/>
                <a:gd name="connsiteX4831" fmla="*/ 1093470 w 4117657"/>
                <a:gd name="connsiteY4831" fmla="*/ 2689860 h 2729865"/>
                <a:gd name="connsiteX4832" fmla="*/ 1108710 w 4117657"/>
                <a:gd name="connsiteY4832" fmla="*/ 2680335 h 2729865"/>
                <a:gd name="connsiteX4833" fmla="*/ 1158240 w 4117657"/>
                <a:gd name="connsiteY4833" fmla="*/ 2630805 h 2729865"/>
                <a:gd name="connsiteX4834" fmla="*/ 1165860 w 4117657"/>
                <a:gd name="connsiteY4834" fmla="*/ 2623185 h 2729865"/>
                <a:gd name="connsiteX4835" fmla="*/ 1174433 w 4117657"/>
                <a:gd name="connsiteY4835" fmla="*/ 2631758 h 2729865"/>
                <a:gd name="connsiteX4836" fmla="*/ 1223010 w 4117657"/>
                <a:gd name="connsiteY4836" fmla="*/ 2681288 h 2729865"/>
                <a:gd name="connsiteX4837" fmla="*/ 1238250 w 4117657"/>
                <a:gd name="connsiteY4837" fmla="*/ 2690813 h 2729865"/>
                <a:gd name="connsiteX4838" fmla="*/ 1306830 w 4117657"/>
                <a:gd name="connsiteY4838" fmla="*/ 2708910 h 2729865"/>
                <a:gd name="connsiteX4839" fmla="*/ 1317308 w 4117657"/>
                <a:gd name="connsiteY4839" fmla="*/ 2711768 h 2729865"/>
                <a:gd name="connsiteX4840" fmla="*/ 1311593 w 4117657"/>
                <a:gd name="connsiteY4840" fmla="*/ 2728913 h 2729865"/>
                <a:gd name="connsiteX4841" fmla="*/ 1321118 w 4117657"/>
                <a:gd name="connsiteY4841" fmla="*/ 2728913 h 2729865"/>
                <a:gd name="connsiteX4842" fmla="*/ 1327785 w 4117657"/>
                <a:gd name="connsiteY4842" fmla="*/ 2705100 h 2729865"/>
                <a:gd name="connsiteX4843" fmla="*/ 1316355 w 4117657"/>
                <a:gd name="connsiteY4843" fmla="*/ 2702243 h 2729865"/>
                <a:gd name="connsiteX4844" fmla="*/ 1245870 w 4117657"/>
                <a:gd name="connsiteY4844" fmla="*/ 2680335 h 2729865"/>
                <a:gd name="connsiteX4845" fmla="*/ 1275398 w 4117657"/>
                <a:gd name="connsiteY4845" fmla="*/ 2630805 h 2729865"/>
                <a:gd name="connsiteX4846" fmla="*/ 1259205 w 4117657"/>
                <a:gd name="connsiteY4846" fmla="*/ 2621280 h 2729865"/>
                <a:gd name="connsiteX4847" fmla="*/ 1176338 w 4117657"/>
                <a:gd name="connsiteY4847" fmla="*/ 2538413 h 2729865"/>
                <a:gd name="connsiteX4848" fmla="*/ 1166813 w 4117657"/>
                <a:gd name="connsiteY4848" fmla="*/ 2529840 h 2729865"/>
                <a:gd name="connsiteX4849" fmla="*/ 1160145 w 4117657"/>
                <a:gd name="connsiteY4849" fmla="*/ 2539365 h 2729865"/>
                <a:gd name="connsiteX4850" fmla="*/ 1078230 w 4117657"/>
                <a:gd name="connsiteY4850" fmla="*/ 2622233 h 2729865"/>
                <a:gd name="connsiteX4851" fmla="*/ 1062038 w 4117657"/>
                <a:gd name="connsiteY4851" fmla="*/ 2631758 h 2729865"/>
                <a:gd name="connsiteX4852" fmla="*/ 949643 w 4117657"/>
                <a:gd name="connsiteY4852" fmla="*/ 2661285 h 2729865"/>
                <a:gd name="connsiteX4853" fmla="*/ 938213 w 4117657"/>
                <a:gd name="connsiteY4853" fmla="*/ 2665095 h 2729865"/>
                <a:gd name="connsiteX4854" fmla="*/ 955358 w 4117657"/>
                <a:gd name="connsiteY4854" fmla="*/ 2727008 h 2729865"/>
                <a:gd name="connsiteX4855" fmla="*/ 962978 w 4117657"/>
                <a:gd name="connsiteY4855" fmla="*/ 2727008 h 2729865"/>
                <a:gd name="connsiteX4856" fmla="*/ 956310 w 4117657"/>
                <a:gd name="connsiteY4856" fmla="*/ 2697480 h 2729865"/>
                <a:gd name="connsiteX4857" fmla="*/ 949643 w 4117657"/>
                <a:gd name="connsiteY4857" fmla="*/ 2670810 h 2729865"/>
                <a:gd name="connsiteX4858" fmla="*/ 959168 w 4117657"/>
                <a:gd name="connsiteY4858" fmla="*/ 2667953 h 2729865"/>
                <a:gd name="connsiteX4859" fmla="*/ 1067753 w 4117657"/>
                <a:gd name="connsiteY4859" fmla="*/ 2638425 h 2729865"/>
                <a:gd name="connsiteX4860" fmla="*/ 1082040 w 4117657"/>
                <a:gd name="connsiteY4860" fmla="*/ 2630805 h 2729865"/>
                <a:gd name="connsiteX4861" fmla="*/ 1161098 w 4117657"/>
                <a:gd name="connsiteY4861" fmla="*/ 2551748 h 2729865"/>
                <a:gd name="connsiteX4862" fmla="*/ 1169670 w 4117657"/>
                <a:gd name="connsiteY4862" fmla="*/ 2544128 h 2729865"/>
                <a:gd name="connsiteX4863" fmla="*/ 1178243 w 4117657"/>
                <a:gd name="connsiteY4863" fmla="*/ 2551748 h 2729865"/>
                <a:gd name="connsiteX4864" fmla="*/ 1257300 w 4117657"/>
                <a:gd name="connsiteY4864" fmla="*/ 2630805 h 2729865"/>
                <a:gd name="connsiteX4865" fmla="*/ 1271588 w 4117657"/>
                <a:gd name="connsiteY4865" fmla="*/ 2639378 h 2729865"/>
                <a:gd name="connsiteX4866" fmla="*/ 1380173 w 4117657"/>
                <a:gd name="connsiteY4866" fmla="*/ 2668905 h 2729865"/>
                <a:gd name="connsiteX4867" fmla="*/ 1389698 w 4117657"/>
                <a:gd name="connsiteY4867" fmla="*/ 2671763 h 2729865"/>
                <a:gd name="connsiteX4868" fmla="*/ 1386840 w 4117657"/>
                <a:gd name="connsiteY4868" fmla="*/ 2683193 h 2729865"/>
                <a:gd name="connsiteX4869" fmla="*/ 1375410 w 4117657"/>
                <a:gd name="connsiteY4869" fmla="*/ 2727960 h 2729865"/>
                <a:gd name="connsiteX4870" fmla="*/ 1383030 w 4117657"/>
                <a:gd name="connsiteY4870" fmla="*/ 2727960 h 2729865"/>
                <a:gd name="connsiteX4871" fmla="*/ 1400175 w 4117657"/>
                <a:gd name="connsiteY4871" fmla="*/ 2665095 h 2729865"/>
                <a:gd name="connsiteX4872" fmla="*/ 1388745 w 4117657"/>
                <a:gd name="connsiteY4872" fmla="*/ 2661285 h 2729865"/>
                <a:gd name="connsiteX4873" fmla="*/ 1275398 w 4117657"/>
                <a:gd name="connsiteY4873" fmla="*/ 2630805 h 2729865"/>
                <a:gd name="connsiteX4874" fmla="*/ 1706880 w 4117657"/>
                <a:gd name="connsiteY4874" fmla="*/ 2223135 h 2729865"/>
                <a:gd name="connsiteX4875" fmla="*/ 1782128 w 4117657"/>
                <a:gd name="connsiteY4875" fmla="*/ 2298383 h 2729865"/>
                <a:gd name="connsiteX4876" fmla="*/ 1793558 w 4117657"/>
                <a:gd name="connsiteY4876" fmla="*/ 2304098 h 2729865"/>
                <a:gd name="connsiteX4877" fmla="*/ 1871663 w 4117657"/>
                <a:gd name="connsiteY4877" fmla="*/ 2325053 h 2729865"/>
                <a:gd name="connsiteX4878" fmla="*/ 1882140 w 4117657"/>
                <a:gd name="connsiteY4878" fmla="*/ 2327910 h 2729865"/>
                <a:gd name="connsiteX4879" fmla="*/ 1884998 w 4117657"/>
                <a:gd name="connsiteY4879" fmla="*/ 2328863 h 2729865"/>
                <a:gd name="connsiteX4880" fmla="*/ 1885950 w 4117657"/>
                <a:gd name="connsiteY4880" fmla="*/ 2328863 h 2729865"/>
                <a:gd name="connsiteX4881" fmla="*/ 1897380 w 4117657"/>
                <a:gd name="connsiteY4881" fmla="*/ 2331720 h 2729865"/>
                <a:gd name="connsiteX4882" fmla="*/ 1897380 w 4117657"/>
                <a:gd name="connsiteY4882" fmla="*/ 2331720 h 2729865"/>
                <a:gd name="connsiteX4883" fmla="*/ 1897380 w 4117657"/>
                <a:gd name="connsiteY4883" fmla="*/ 2331720 h 2729865"/>
                <a:gd name="connsiteX4884" fmla="*/ 1899285 w 4117657"/>
                <a:gd name="connsiteY4884" fmla="*/ 2327910 h 2729865"/>
                <a:gd name="connsiteX4885" fmla="*/ 1926908 w 4117657"/>
                <a:gd name="connsiteY4885" fmla="*/ 2225993 h 2729865"/>
                <a:gd name="connsiteX4886" fmla="*/ 1926908 w 4117657"/>
                <a:gd name="connsiteY4886" fmla="*/ 2221230 h 2729865"/>
                <a:gd name="connsiteX4887" fmla="*/ 1926908 w 4117657"/>
                <a:gd name="connsiteY4887" fmla="*/ 2220278 h 2729865"/>
                <a:gd name="connsiteX4888" fmla="*/ 1925955 w 4117657"/>
                <a:gd name="connsiteY4888" fmla="*/ 2215515 h 2729865"/>
                <a:gd name="connsiteX4889" fmla="*/ 1925955 w 4117657"/>
                <a:gd name="connsiteY4889" fmla="*/ 2214563 h 2729865"/>
                <a:gd name="connsiteX4890" fmla="*/ 1925955 w 4117657"/>
                <a:gd name="connsiteY4890" fmla="*/ 2213610 h 2729865"/>
                <a:gd name="connsiteX4891" fmla="*/ 1925955 w 4117657"/>
                <a:gd name="connsiteY4891" fmla="*/ 2213610 h 2729865"/>
                <a:gd name="connsiteX4892" fmla="*/ 1901190 w 4117657"/>
                <a:gd name="connsiteY4892" fmla="*/ 2119313 h 2729865"/>
                <a:gd name="connsiteX4893" fmla="*/ 1900238 w 4117657"/>
                <a:gd name="connsiteY4893" fmla="*/ 2116455 h 2729865"/>
                <a:gd name="connsiteX4894" fmla="*/ 1900238 w 4117657"/>
                <a:gd name="connsiteY4894" fmla="*/ 2115503 h 2729865"/>
                <a:gd name="connsiteX4895" fmla="*/ 1900238 w 4117657"/>
                <a:gd name="connsiteY4895" fmla="*/ 2114550 h 2729865"/>
                <a:gd name="connsiteX4896" fmla="*/ 1898333 w 4117657"/>
                <a:gd name="connsiteY4896" fmla="*/ 2109788 h 2729865"/>
                <a:gd name="connsiteX4897" fmla="*/ 1897380 w 4117657"/>
                <a:gd name="connsiteY4897" fmla="*/ 2109788 h 2729865"/>
                <a:gd name="connsiteX4898" fmla="*/ 1897380 w 4117657"/>
                <a:gd name="connsiteY4898" fmla="*/ 2109788 h 2729865"/>
                <a:gd name="connsiteX4899" fmla="*/ 1894523 w 4117657"/>
                <a:gd name="connsiteY4899" fmla="*/ 2110740 h 2729865"/>
                <a:gd name="connsiteX4900" fmla="*/ 1893570 w 4117657"/>
                <a:gd name="connsiteY4900" fmla="*/ 2110740 h 2729865"/>
                <a:gd name="connsiteX4901" fmla="*/ 1892618 w 4117657"/>
                <a:gd name="connsiteY4901" fmla="*/ 2110740 h 2729865"/>
                <a:gd name="connsiteX4902" fmla="*/ 1892618 w 4117657"/>
                <a:gd name="connsiteY4902" fmla="*/ 2110740 h 2729865"/>
                <a:gd name="connsiteX4903" fmla="*/ 1819275 w 4117657"/>
                <a:gd name="connsiteY4903" fmla="*/ 2130743 h 2729865"/>
                <a:gd name="connsiteX4904" fmla="*/ 1790700 w 4117657"/>
                <a:gd name="connsiteY4904" fmla="*/ 2138363 h 2729865"/>
                <a:gd name="connsiteX4905" fmla="*/ 1783080 w 4117657"/>
                <a:gd name="connsiteY4905" fmla="*/ 2142173 h 2729865"/>
                <a:gd name="connsiteX4906" fmla="*/ 1746885 w 4117657"/>
                <a:gd name="connsiteY4906" fmla="*/ 2178368 h 2729865"/>
                <a:gd name="connsiteX4907" fmla="*/ 1708785 w 4117657"/>
                <a:gd name="connsiteY4907" fmla="*/ 2216468 h 2729865"/>
                <a:gd name="connsiteX4908" fmla="*/ 1708785 w 4117657"/>
                <a:gd name="connsiteY4908" fmla="*/ 2216468 h 2729865"/>
                <a:gd name="connsiteX4909" fmla="*/ 1704023 w 4117657"/>
                <a:gd name="connsiteY4909" fmla="*/ 2221230 h 2729865"/>
                <a:gd name="connsiteX4910" fmla="*/ 1704023 w 4117657"/>
                <a:gd name="connsiteY4910" fmla="*/ 2221230 h 2729865"/>
                <a:gd name="connsiteX4911" fmla="*/ 1704023 w 4117657"/>
                <a:gd name="connsiteY4911" fmla="*/ 2221230 h 2729865"/>
                <a:gd name="connsiteX4912" fmla="*/ 1706880 w 4117657"/>
                <a:gd name="connsiteY4912" fmla="*/ 2223135 h 2729865"/>
                <a:gd name="connsiteX4913" fmla="*/ 1724025 w 4117657"/>
                <a:gd name="connsiteY4913" fmla="*/ 2213610 h 2729865"/>
                <a:gd name="connsiteX4914" fmla="*/ 1785938 w 4117657"/>
                <a:gd name="connsiteY4914" fmla="*/ 2151698 h 2729865"/>
                <a:gd name="connsiteX4915" fmla="*/ 1787843 w 4117657"/>
                <a:gd name="connsiteY4915" fmla="*/ 2149793 h 2729865"/>
                <a:gd name="connsiteX4916" fmla="*/ 1792605 w 4117657"/>
                <a:gd name="connsiteY4916" fmla="*/ 2145983 h 2729865"/>
                <a:gd name="connsiteX4917" fmla="*/ 1797368 w 4117657"/>
                <a:gd name="connsiteY4917" fmla="*/ 2144078 h 2729865"/>
                <a:gd name="connsiteX4918" fmla="*/ 1797368 w 4117657"/>
                <a:gd name="connsiteY4918" fmla="*/ 2144078 h 2729865"/>
                <a:gd name="connsiteX4919" fmla="*/ 1828800 w 4117657"/>
                <a:gd name="connsiteY4919" fmla="*/ 2135505 h 2729865"/>
                <a:gd name="connsiteX4920" fmla="*/ 1828800 w 4117657"/>
                <a:gd name="connsiteY4920" fmla="*/ 2135505 h 2729865"/>
                <a:gd name="connsiteX4921" fmla="*/ 1884045 w 4117657"/>
                <a:gd name="connsiteY4921" fmla="*/ 2121218 h 2729865"/>
                <a:gd name="connsiteX4922" fmla="*/ 1891665 w 4117657"/>
                <a:gd name="connsiteY4922" fmla="*/ 2119313 h 2729865"/>
                <a:gd name="connsiteX4923" fmla="*/ 1892618 w 4117657"/>
                <a:gd name="connsiteY4923" fmla="*/ 2119313 h 2729865"/>
                <a:gd name="connsiteX4924" fmla="*/ 1894523 w 4117657"/>
                <a:gd name="connsiteY4924" fmla="*/ 2127885 h 2729865"/>
                <a:gd name="connsiteX4925" fmla="*/ 1907858 w 4117657"/>
                <a:gd name="connsiteY4925" fmla="*/ 2176463 h 2729865"/>
                <a:gd name="connsiteX4926" fmla="*/ 1910715 w 4117657"/>
                <a:gd name="connsiteY4926" fmla="*/ 2188845 h 2729865"/>
                <a:gd name="connsiteX4927" fmla="*/ 1916430 w 4117657"/>
                <a:gd name="connsiteY4927" fmla="*/ 2212658 h 2729865"/>
                <a:gd name="connsiteX4928" fmla="*/ 1916430 w 4117657"/>
                <a:gd name="connsiteY4928" fmla="*/ 2213610 h 2729865"/>
                <a:gd name="connsiteX4929" fmla="*/ 1916430 w 4117657"/>
                <a:gd name="connsiteY4929" fmla="*/ 2226945 h 2729865"/>
                <a:gd name="connsiteX4930" fmla="*/ 1892618 w 4117657"/>
                <a:gd name="connsiteY4930" fmla="*/ 2315528 h 2729865"/>
                <a:gd name="connsiteX4931" fmla="*/ 1890713 w 4117657"/>
                <a:gd name="connsiteY4931" fmla="*/ 2321243 h 2729865"/>
                <a:gd name="connsiteX4932" fmla="*/ 1884045 w 4117657"/>
                <a:gd name="connsiteY4932" fmla="*/ 2319338 h 2729865"/>
                <a:gd name="connsiteX4933" fmla="*/ 1858328 w 4117657"/>
                <a:gd name="connsiteY4933" fmla="*/ 2312670 h 2729865"/>
                <a:gd name="connsiteX4934" fmla="*/ 1796415 w 4117657"/>
                <a:gd name="connsiteY4934" fmla="*/ 2295525 h 2729865"/>
                <a:gd name="connsiteX4935" fmla="*/ 1786890 w 4117657"/>
                <a:gd name="connsiteY4935" fmla="*/ 2289810 h 2729865"/>
                <a:gd name="connsiteX4936" fmla="*/ 1720215 w 4117657"/>
                <a:gd name="connsiteY4936" fmla="*/ 2223135 h 2729865"/>
                <a:gd name="connsiteX4937" fmla="*/ 1718310 w 4117657"/>
                <a:gd name="connsiteY4937" fmla="*/ 2220278 h 2729865"/>
                <a:gd name="connsiteX4938" fmla="*/ 1724025 w 4117657"/>
                <a:gd name="connsiteY4938" fmla="*/ 2213610 h 2729865"/>
                <a:gd name="connsiteX4939" fmla="*/ 4039553 w 4117657"/>
                <a:gd name="connsiteY4939" fmla="*/ 1272540 h 2729865"/>
                <a:gd name="connsiteX4940" fmla="*/ 3943350 w 4117657"/>
                <a:gd name="connsiteY4940" fmla="*/ 1246823 h 2729865"/>
                <a:gd name="connsiteX4941" fmla="*/ 3934778 w 4117657"/>
                <a:gd name="connsiteY4941" fmla="*/ 1244918 h 2729865"/>
                <a:gd name="connsiteX4942" fmla="*/ 3932873 w 4117657"/>
                <a:gd name="connsiteY4942" fmla="*/ 1250633 h 2729865"/>
                <a:gd name="connsiteX4943" fmla="*/ 3906203 w 4117657"/>
                <a:gd name="connsiteY4943" fmla="*/ 1350645 h 2729865"/>
                <a:gd name="connsiteX4944" fmla="*/ 3906203 w 4117657"/>
                <a:gd name="connsiteY4944" fmla="*/ 1363980 h 2729865"/>
                <a:gd name="connsiteX4945" fmla="*/ 3919538 w 4117657"/>
                <a:gd name="connsiteY4945" fmla="*/ 1416368 h 2729865"/>
                <a:gd name="connsiteX4946" fmla="*/ 3933825 w 4117657"/>
                <a:gd name="connsiteY4946" fmla="*/ 1468755 h 2729865"/>
                <a:gd name="connsiteX4947" fmla="*/ 3937635 w 4117657"/>
                <a:gd name="connsiteY4947" fmla="*/ 1467803 h 2729865"/>
                <a:gd name="connsiteX4948" fmla="*/ 4039553 w 4117657"/>
                <a:gd name="connsiteY4948" fmla="*/ 1440180 h 2729865"/>
                <a:gd name="connsiteX4949" fmla="*/ 4050983 w 4117657"/>
                <a:gd name="connsiteY4949" fmla="*/ 1433513 h 2729865"/>
                <a:gd name="connsiteX4950" fmla="*/ 4115753 w 4117657"/>
                <a:gd name="connsiteY4950" fmla="*/ 1368743 h 2729865"/>
                <a:gd name="connsiteX4951" fmla="*/ 4115753 w 4117657"/>
                <a:gd name="connsiteY4951" fmla="*/ 1358265 h 2729865"/>
                <a:gd name="connsiteX4952" fmla="*/ 4106228 w 4117657"/>
                <a:gd name="connsiteY4952" fmla="*/ 1365885 h 2729865"/>
                <a:gd name="connsiteX4953" fmla="*/ 4047173 w 4117657"/>
                <a:gd name="connsiteY4953" fmla="*/ 1424940 h 2729865"/>
                <a:gd name="connsiteX4954" fmla="*/ 4034790 w 4117657"/>
                <a:gd name="connsiteY4954" fmla="*/ 1432560 h 2729865"/>
                <a:gd name="connsiteX4955" fmla="*/ 3947160 w 4117657"/>
                <a:gd name="connsiteY4955" fmla="*/ 1456373 h 2729865"/>
                <a:gd name="connsiteX4956" fmla="*/ 3940493 w 4117657"/>
                <a:gd name="connsiteY4956" fmla="*/ 1457325 h 2729865"/>
                <a:gd name="connsiteX4957" fmla="*/ 3937635 w 4117657"/>
                <a:gd name="connsiteY4957" fmla="*/ 1447800 h 2729865"/>
                <a:gd name="connsiteX4958" fmla="*/ 3915728 w 4117657"/>
                <a:gd name="connsiteY4958" fmla="*/ 1364933 h 2729865"/>
                <a:gd name="connsiteX4959" fmla="*/ 3914775 w 4117657"/>
                <a:gd name="connsiteY4959" fmla="*/ 1350645 h 2729865"/>
                <a:gd name="connsiteX4960" fmla="*/ 3938588 w 4117657"/>
                <a:gd name="connsiteY4960" fmla="*/ 1263015 h 2729865"/>
                <a:gd name="connsiteX4961" fmla="*/ 3941445 w 4117657"/>
                <a:gd name="connsiteY4961" fmla="*/ 1256348 h 2729865"/>
                <a:gd name="connsiteX4962" fmla="*/ 3950018 w 4117657"/>
                <a:gd name="connsiteY4962" fmla="*/ 1258253 h 2729865"/>
                <a:gd name="connsiteX4963" fmla="*/ 4034790 w 4117657"/>
                <a:gd name="connsiteY4963" fmla="*/ 1281113 h 2729865"/>
                <a:gd name="connsiteX4964" fmla="*/ 4045268 w 4117657"/>
                <a:gd name="connsiteY4964" fmla="*/ 1286828 h 2729865"/>
                <a:gd name="connsiteX4965" fmla="*/ 4111943 w 4117657"/>
                <a:gd name="connsiteY4965" fmla="*/ 1353503 h 2729865"/>
                <a:gd name="connsiteX4966" fmla="*/ 4116705 w 4117657"/>
                <a:gd name="connsiteY4966" fmla="*/ 1359218 h 2729865"/>
                <a:gd name="connsiteX4967" fmla="*/ 4116705 w 4117657"/>
                <a:gd name="connsiteY4967" fmla="*/ 1345883 h 2729865"/>
                <a:gd name="connsiteX4968" fmla="*/ 4050030 w 4117657"/>
                <a:gd name="connsiteY4968" fmla="*/ 1279208 h 2729865"/>
                <a:gd name="connsiteX4969" fmla="*/ 4039553 w 4117657"/>
                <a:gd name="connsiteY4969" fmla="*/ 1272540 h 2729865"/>
                <a:gd name="connsiteX4970" fmla="*/ 4087178 w 4117657"/>
                <a:gd name="connsiteY4970" fmla="*/ 2104073 h 2729865"/>
                <a:gd name="connsiteX4971" fmla="*/ 4012883 w 4117657"/>
                <a:gd name="connsiteY4971" fmla="*/ 2124075 h 2729865"/>
                <a:gd name="connsiteX4972" fmla="*/ 4003358 w 4117657"/>
                <a:gd name="connsiteY4972" fmla="*/ 2126933 h 2729865"/>
                <a:gd name="connsiteX4973" fmla="*/ 4005263 w 4117657"/>
                <a:gd name="connsiteY4973" fmla="*/ 2136458 h 2729865"/>
                <a:gd name="connsiteX4974" fmla="*/ 4024313 w 4117657"/>
                <a:gd name="connsiteY4974" fmla="*/ 2205990 h 2729865"/>
                <a:gd name="connsiteX4975" fmla="*/ 4024313 w 4117657"/>
                <a:gd name="connsiteY4975" fmla="*/ 2233613 h 2729865"/>
                <a:gd name="connsiteX4976" fmla="*/ 4005263 w 4117657"/>
                <a:gd name="connsiteY4976" fmla="*/ 2305050 h 2729865"/>
                <a:gd name="connsiteX4977" fmla="*/ 4003358 w 4117657"/>
                <a:gd name="connsiteY4977" fmla="*/ 2313623 h 2729865"/>
                <a:gd name="connsiteX4978" fmla="*/ 4012883 w 4117657"/>
                <a:gd name="connsiteY4978" fmla="*/ 2316480 h 2729865"/>
                <a:gd name="connsiteX4979" fmla="*/ 4087178 w 4117657"/>
                <a:gd name="connsiteY4979" fmla="*/ 2336483 h 2729865"/>
                <a:gd name="connsiteX4980" fmla="*/ 4103370 w 4117657"/>
                <a:gd name="connsiteY4980" fmla="*/ 2346008 h 2729865"/>
                <a:gd name="connsiteX4981" fmla="*/ 4116705 w 4117657"/>
                <a:gd name="connsiteY4981" fmla="*/ 2359343 h 2729865"/>
                <a:gd name="connsiteX4982" fmla="*/ 4116705 w 4117657"/>
                <a:gd name="connsiteY4982" fmla="*/ 2346960 h 2729865"/>
                <a:gd name="connsiteX4983" fmla="*/ 4107180 w 4117657"/>
                <a:gd name="connsiteY4983" fmla="*/ 2337435 h 2729865"/>
                <a:gd name="connsiteX4984" fmla="*/ 4091940 w 4117657"/>
                <a:gd name="connsiteY4984" fmla="*/ 2328863 h 2729865"/>
                <a:gd name="connsiteX4985" fmla="*/ 4023360 w 4117657"/>
                <a:gd name="connsiteY4985" fmla="*/ 2310765 h 2729865"/>
                <a:gd name="connsiteX4986" fmla="*/ 4012883 w 4117657"/>
                <a:gd name="connsiteY4986" fmla="*/ 2307908 h 2729865"/>
                <a:gd name="connsiteX4987" fmla="*/ 4014788 w 4117657"/>
                <a:gd name="connsiteY4987" fmla="*/ 2297430 h 2729865"/>
                <a:gd name="connsiteX4988" fmla="*/ 4032885 w 4117657"/>
                <a:gd name="connsiteY4988" fmla="*/ 2228850 h 2729865"/>
                <a:gd name="connsiteX4989" fmla="*/ 4032885 w 4117657"/>
                <a:gd name="connsiteY4989" fmla="*/ 2212658 h 2729865"/>
                <a:gd name="connsiteX4990" fmla="*/ 4014788 w 4117657"/>
                <a:gd name="connsiteY4990" fmla="*/ 2144078 h 2729865"/>
                <a:gd name="connsiteX4991" fmla="*/ 4012883 w 4117657"/>
                <a:gd name="connsiteY4991" fmla="*/ 2134553 h 2729865"/>
                <a:gd name="connsiteX4992" fmla="*/ 4020503 w 4117657"/>
                <a:gd name="connsiteY4992" fmla="*/ 2131695 h 2729865"/>
                <a:gd name="connsiteX4993" fmla="*/ 4090988 w 4117657"/>
                <a:gd name="connsiteY4993" fmla="*/ 2112645 h 2729865"/>
                <a:gd name="connsiteX4994" fmla="*/ 4106228 w 4117657"/>
                <a:gd name="connsiteY4994" fmla="*/ 2103120 h 2729865"/>
                <a:gd name="connsiteX4995" fmla="*/ 4114800 w 4117657"/>
                <a:gd name="connsiteY4995" fmla="*/ 2094548 h 2729865"/>
                <a:gd name="connsiteX4996" fmla="*/ 4114800 w 4117657"/>
                <a:gd name="connsiteY4996" fmla="*/ 2082165 h 2729865"/>
                <a:gd name="connsiteX4997" fmla="*/ 4101465 w 4117657"/>
                <a:gd name="connsiteY4997" fmla="*/ 2096453 h 2729865"/>
                <a:gd name="connsiteX4998" fmla="*/ 4087178 w 4117657"/>
                <a:gd name="connsiteY4998" fmla="*/ 2104073 h 2729865"/>
                <a:gd name="connsiteX4999" fmla="*/ 4059555 w 4117657"/>
                <a:gd name="connsiteY4999" fmla="*/ 325755 h 2729865"/>
                <a:gd name="connsiteX5000" fmla="*/ 3947160 w 4117657"/>
                <a:gd name="connsiteY5000" fmla="*/ 355283 h 2729865"/>
                <a:gd name="connsiteX5001" fmla="*/ 3935730 w 4117657"/>
                <a:gd name="connsiteY5001" fmla="*/ 359093 h 2729865"/>
                <a:gd name="connsiteX5002" fmla="*/ 3938588 w 4117657"/>
                <a:gd name="connsiteY5002" fmla="*/ 369570 h 2729865"/>
                <a:gd name="connsiteX5003" fmla="*/ 3969068 w 4117657"/>
                <a:gd name="connsiteY5003" fmla="*/ 484823 h 2729865"/>
                <a:gd name="connsiteX5004" fmla="*/ 3969068 w 4117657"/>
                <a:gd name="connsiteY5004" fmla="*/ 498158 h 2729865"/>
                <a:gd name="connsiteX5005" fmla="*/ 3942398 w 4117657"/>
                <a:gd name="connsiteY5005" fmla="*/ 599123 h 2729865"/>
                <a:gd name="connsiteX5006" fmla="*/ 3935730 w 4117657"/>
                <a:gd name="connsiteY5006" fmla="*/ 623888 h 2729865"/>
                <a:gd name="connsiteX5007" fmla="*/ 3946208 w 4117657"/>
                <a:gd name="connsiteY5007" fmla="*/ 626745 h 2729865"/>
                <a:gd name="connsiteX5008" fmla="*/ 4060508 w 4117657"/>
                <a:gd name="connsiteY5008" fmla="*/ 657225 h 2729865"/>
                <a:gd name="connsiteX5009" fmla="*/ 4075748 w 4117657"/>
                <a:gd name="connsiteY5009" fmla="*/ 666750 h 2729865"/>
                <a:gd name="connsiteX5010" fmla="*/ 4117658 w 4117657"/>
                <a:gd name="connsiteY5010" fmla="*/ 708660 h 2729865"/>
                <a:gd name="connsiteX5011" fmla="*/ 4117658 w 4117657"/>
                <a:gd name="connsiteY5011" fmla="*/ 696278 h 2729865"/>
                <a:gd name="connsiteX5012" fmla="*/ 4079558 w 4117657"/>
                <a:gd name="connsiteY5012" fmla="*/ 658178 h 2729865"/>
                <a:gd name="connsiteX5013" fmla="*/ 4064318 w 4117657"/>
                <a:gd name="connsiteY5013" fmla="*/ 649605 h 2729865"/>
                <a:gd name="connsiteX5014" fmla="*/ 3957638 w 4117657"/>
                <a:gd name="connsiteY5014" fmla="*/ 621030 h 2729865"/>
                <a:gd name="connsiteX5015" fmla="*/ 3946208 w 4117657"/>
                <a:gd name="connsiteY5015" fmla="*/ 617220 h 2729865"/>
                <a:gd name="connsiteX5016" fmla="*/ 3949065 w 4117657"/>
                <a:gd name="connsiteY5016" fmla="*/ 605790 h 2729865"/>
                <a:gd name="connsiteX5017" fmla="*/ 3977640 w 4117657"/>
                <a:gd name="connsiteY5017" fmla="*/ 498158 h 2729865"/>
                <a:gd name="connsiteX5018" fmla="*/ 3977640 w 4117657"/>
                <a:gd name="connsiteY5018" fmla="*/ 483870 h 2729865"/>
                <a:gd name="connsiteX5019" fmla="*/ 3949065 w 4117657"/>
                <a:gd name="connsiteY5019" fmla="*/ 376238 h 2729865"/>
                <a:gd name="connsiteX5020" fmla="*/ 3946208 w 4117657"/>
                <a:gd name="connsiteY5020" fmla="*/ 364808 h 2729865"/>
                <a:gd name="connsiteX5021" fmla="*/ 3955733 w 4117657"/>
                <a:gd name="connsiteY5021" fmla="*/ 361950 h 2729865"/>
                <a:gd name="connsiteX5022" fmla="*/ 4065270 w 4117657"/>
                <a:gd name="connsiteY5022" fmla="*/ 332423 h 2729865"/>
                <a:gd name="connsiteX5023" fmla="*/ 4078605 w 4117657"/>
                <a:gd name="connsiteY5023" fmla="*/ 324803 h 2729865"/>
                <a:gd name="connsiteX5024" fmla="*/ 4116705 w 4117657"/>
                <a:gd name="connsiteY5024" fmla="*/ 285750 h 2729865"/>
                <a:gd name="connsiteX5025" fmla="*/ 4116705 w 4117657"/>
                <a:gd name="connsiteY5025" fmla="*/ 273368 h 2729865"/>
                <a:gd name="connsiteX5026" fmla="*/ 4073843 w 4117657"/>
                <a:gd name="connsiteY5026" fmla="*/ 316230 h 2729865"/>
                <a:gd name="connsiteX5027" fmla="*/ 4059555 w 4117657"/>
                <a:gd name="connsiteY5027" fmla="*/ 325755 h 2729865"/>
                <a:gd name="connsiteX5028" fmla="*/ 2306955 w 4117657"/>
                <a:gd name="connsiteY5028" fmla="*/ 2227898 h 2729865"/>
                <a:gd name="connsiteX5029" fmla="*/ 2306003 w 4117657"/>
                <a:gd name="connsiteY5029" fmla="*/ 2221230 h 2729865"/>
                <a:gd name="connsiteX5030" fmla="*/ 2306003 w 4117657"/>
                <a:gd name="connsiteY5030" fmla="*/ 2220278 h 2729865"/>
                <a:gd name="connsiteX5031" fmla="*/ 2306955 w 4117657"/>
                <a:gd name="connsiteY5031" fmla="*/ 2213610 h 2729865"/>
                <a:gd name="connsiteX5032" fmla="*/ 2327910 w 4117657"/>
                <a:gd name="connsiteY5032" fmla="*/ 2135505 h 2729865"/>
                <a:gd name="connsiteX5033" fmla="*/ 2328863 w 4117657"/>
                <a:gd name="connsiteY5033" fmla="*/ 2132648 h 2729865"/>
                <a:gd name="connsiteX5034" fmla="*/ 2329815 w 4117657"/>
                <a:gd name="connsiteY5034" fmla="*/ 2126933 h 2729865"/>
                <a:gd name="connsiteX5035" fmla="*/ 2318385 w 4117657"/>
                <a:gd name="connsiteY5035" fmla="*/ 2124075 h 2729865"/>
                <a:gd name="connsiteX5036" fmla="*/ 2318385 w 4117657"/>
                <a:gd name="connsiteY5036" fmla="*/ 2124075 h 2729865"/>
                <a:gd name="connsiteX5037" fmla="*/ 2318385 w 4117657"/>
                <a:gd name="connsiteY5037" fmla="*/ 2124075 h 2729865"/>
                <a:gd name="connsiteX5038" fmla="*/ 2284095 w 4117657"/>
                <a:gd name="connsiteY5038" fmla="*/ 2115503 h 2729865"/>
                <a:gd name="connsiteX5039" fmla="*/ 2244090 w 4117657"/>
                <a:gd name="connsiteY5039" fmla="*/ 2105025 h 2729865"/>
                <a:gd name="connsiteX5040" fmla="*/ 2233613 w 4117657"/>
                <a:gd name="connsiteY5040" fmla="*/ 2100263 h 2729865"/>
                <a:gd name="connsiteX5041" fmla="*/ 2230755 w 4117657"/>
                <a:gd name="connsiteY5041" fmla="*/ 2097405 h 2729865"/>
                <a:gd name="connsiteX5042" fmla="*/ 2174558 w 4117657"/>
                <a:gd name="connsiteY5042" fmla="*/ 2041208 h 2729865"/>
                <a:gd name="connsiteX5043" fmla="*/ 2165985 w 4117657"/>
                <a:gd name="connsiteY5043" fmla="*/ 2032635 h 2729865"/>
                <a:gd name="connsiteX5044" fmla="*/ 2159318 w 4117657"/>
                <a:gd name="connsiteY5044" fmla="*/ 2041208 h 2729865"/>
                <a:gd name="connsiteX5045" fmla="*/ 2151698 w 4117657"/>
                <a:gd name="connsiteY5045" fmla="*/ 2048828 h 2729865"/>
                <a:gd name="connsiteX5046" fmla="*/ 2121218 w 4117657"/>
                <a:gd name="connsiteY5046" fmla="*/ 2079308 h 2729865"/>
                <a:gd name="connsiteX5047" fmla="*/ 2118360 w 4117657"/>
                <a:gd name="connsiteY5047" fmla="*/ 2083118 h 2729865"/>
                <a:gd name="connsiteX5048" fmla="*/ 2105978 w 4117657"/>
                <a:gd name="connsiteY5048" fmla="*/ 2095500 h 2729865"/>
                <a:gd name="connsiteX5049" fmla="*/ 2103120 w 4117657"/>
                <a:gd name="connsiteY5049" fmla="*/ 2098358 h 2729865"/>
                <a:gd name="connsiteX5050" fmla="*/ 2100263 w 4117657"/>
                <a:gd name="connsiteY5050" fmla="*/ 2100263 h 2729865"/>
                <a:gd name="connsiteX5051" fmla="*/ 2094548 w 4117657"/>
                <a:gd name="connsiteY5051" fmla="*/ 2103120 h 2729865"/>
                <a:gd name="connsiteX5052" fmla="*/ 2094548 w 4117657"/>
                <a:gd name="connsiteY5052" fmla="*/ 2103120 h 2729865"/>
                <a:gd name="connsiteX5053" fmla="*/ 2089785 w 4117657"/>
                <a:gd name="connsiteY5053" fmla="*/ 2104073 h 2729865"/>
                <a:gd name="connsiteX5054" fmla="*/ 2070735 w 4117657"/>
                <a:gd name="connsiteY5054" fmla="*/ 2108835 h 2729865"/>
                <a:gd name="connsiteX5055" fmla="*/ 2066925 w 4117657"/>
                <a:gd name="connsiteY5055" fmla="*/ 2109788 h 2729865"/>
                <a:gd name="connsiteX5056" fmla="*/ 2040255 w 4117657"/>
                <a:gd name="connsiteY5056" fmla="*/ 2117408 h 2729865"/>
                <a:gd name="connsiteX5057" fmla="*/ 2014538 w 4117657"/>
                <a:gd name="connsiteY5057" fmla="*/ 2124075 h 2729865"/>
                <a:gd name="connsiteX5058" fmla="*/ 2011680 w 4117657"/>
                <a:gd name="connsiteY5058" fmla="*/ 2125028 h 2729865"/>
                <a:gd name="connsiteX5059" fmla="*/ 2004060 w 4117657"/>
                <a:gd name="connsiteY5059" fmla="*/ 2126933 h 2729865"/>
                <a:gd name="connsiteX5060" fmla="*/ 2004060 w 4117657"/>
                <a:gd name="connsiteY5060" fmla="*/ 2126933 h 2729865"/>
                <a:gd name="connsiteX5061" fmla="*/ 2004060 w 4117657"/>
                <a:gd name="connsiteY5061" fmla="*/ 2126933 h 2729865"/>
                <a:gd name="connsiteX5062" fmla="*/ 2004060 w 4117657"/>
                <a:gd name="connsiteY5062" fmla="*/ 2128838 h 2729865"/>
                <a:gd name="connsiteX5063" fmla="*/ 2005013 w 4117657"/>
                <a:gd name="connsiteY5063" fmla="*/ 2135505 h 2729865"/>
                <a:gd name="connsiteX5064" fmla="*/ 2024063 w 4117657"/>
                <a:gd name="connsiteY5064" fmla="*/ 2206943 h 2729865"/>
                <a:gd name="connsiteX5065" fmla="*/ 2025968 w 4117657"/>
                <a:gd name="connsiteY5065" fmla="*/ 2213610 h 2729865"/>
                <a:gd name="connsiteX5066" fmla="*/ 2026920 w 4117657"/>
                <a:gd name="connsiteY5066" fmla="*/ 2219325 h 2729865"/>
                <a:gd name="connsiteX5067" fmla="*/ 2026920 w 4117657"/>
                <a:gd name="connsiteY5067" fmla="*/ 2220278 h 2729865"/>
                <a:gd name="connsiteX5068" fmla="*/ 2026920 w 4117657"/>
                <a:gd name="connsiteY5068" fmla="*/ 2222183 h 2729865"/>
                <a:gd name="connsiteX5069" fmla="*/ 2025015 w 4117657"/>
                <a:gd name="connsiteY5069" fmla="*/ 2233613 h 2729865"/>
                <a:gd name="connsiteX5070" fmla="*/ 2005965 w 4117657"/>
                <a:gd name="connsiteY5070" fmla="*/ 2304098 h 2729865"/>
                <a:gd name="connsiteX5071" fmla="*/ 2004060 w 4117657"/>
                <a:gd name="connsiteY5071" fmla="*/ 2313623 h 2729865"/>
                <a:gd name="connsiteX5072" fmla="*/ 2004060 w 4117657"/>
                <a:gd name="connsiteY5072" fmla="*/ 2313623 h 2729865"/>
                <a:gd name="connsiteX5073" fmla="*/ 2004060 w 4117657"/>
                <a:gd name="connsiteY5073" fmla="*/ 2313623 h 2729865"/>
                <a:gd name="connsiteX5074" fmla="*/ 2013585 w 4117657"/>
                <a:gd name="connsiteY5074" fmla="*/ 2316480 h 2729865"/>
                <a:gd name="connsiteX5075" fmla="*/ 2013585 w 4117657"/>
                <a:gd name="connsiteY5075" fmla="*/ 2316480 h 2729865"/>
                <a:gd name="connsiteX5076" fmla="*/ 2013585 w 4117657"/>
                <a:gd name="connsiteY5076" fmla="*/ 2316480 h 2729865"/>
                <a:gd name="connsiteX5077" fmla="*/ 2087880 w 4117657"/>
                <a:gd name="connsiteY5077" fmla="*/ 2336483 h 2729865"/>
                <a:gd name="connsiteX5078" fmla="*/ 2100263 w 4117657"/>
                <a:gd name="connsiteY5078" fmla="*/ 2342198 h 2729865"/>
                <a:gd name="connsiteX5079" fmla="*/ 2104073 w 4117657"/>
                <a:gd name="connsiteY5079" fmla="*/ 2345055 h 2729865"/>
                <a:gd name="connsiteX5080" fmla="*/ 2158365 w 4117657"/>
                <a:gd name="connsiteY5080" fmla="*/ 2399348 h 2729865"/>
                <a:gd name="connsiteX5081" fmla="*/ 2160270 w 4117657"/>
                <a:gd name="connsiteY5081" fmla="*/ 2401253 h 2729865"/>
                <a:gd name="connsiteX5082" fmla="*/ 2160270 w 4117657"/>
                <a:gd name="connsiteY5082" fmla="*/ 2401253 h 2729865"/>
                <a:gd name="connsiteX5083" fmla="*/ 2165985 w 4117657"/>
                <a:gd name="connsiteY5083" fmla="*/ 2406968 h 2729865"/>
                <a:gd name="connsiteX5084" fmla="*/ 2165985 w 4117657"/>
                <a:gd name="connsiteY5084" fmla="*/ 2406968 h 2729865"/>
                <a:gd name="connsiteX5085" fmla="*/ 2166938 w 4117657"/>
                <a:gd name="connsiteY5085" fmla="*/ 2407920 h 2729865"/>
                <a:gd name="connsiteX5086" fmla="*/ 2174558 w 4117657"/>
                <a:gd name="connsiteY5086" fmla="*/ 2398395 h 2729865"/>
                <a:gd name="connsiteX5087" fmla="*/ 2228850 w 4117657"/>
                <a:gd name="connsiteY5087" fmla="*/ 2343150 h 2729865"/>
                <a:gd name="connsiteX5088" fmla="*/ 2234565 w 4117657"/>
                <a:gd name="connsiteY5088" fmla="*/ 2338388 h 2729865"/>
                <a:gd name="connsiteX5089" fmla="*/ 2235518 w 4117657"/>
                <a:gd name="connsiteY5089" fmla="*/ 2338388 h 2729865"/>
                <a:gd name="connsiteX5090" fmla="*/ 2242185 w 4117657"/>
                <a:gd name="connsiteY5090" fmla="*/ 2335530 h 2729865"/>
                <a:gd name="connsiteX5091" fmla="*/ 2298383 w 4117657"/>
                <a:gd name="connsiteY5091" fmla="*/ 2320290 h 2729865"/>
                <a:gd name="connsiteX5092" fmla="*/ 2312670 w 4117657"/>
                <a:gd name="connsiteY5092" fmla="*/ 2316480 h 2729865"/>
                <a:gd name="connsiteX5093" fmla="*/ 2320290 w 4117657"/>
                <a:gd name="connsiteY5093" fmla="*/ 2314575 h 2729865"/>
                <a:gd name="connsiteX5094" fmla="*/ 2322195 w 4117657"/>
                <a:gd name="connsiteY5094" fmla="*/ 2313623 h 2729865"/>
                <a:gd name="connsiteX5095" fmla="*/ 2329815 w 4117657"/>
                <a:gd name="connsiteY5095" fmla="*/ 2311718 h 2729865"/>
                <a:gd name="connsiteX5096" fmla="*/ 2326958 w 4117657"/>
                <a:gd name="connsiteY5096" fmla="*/ 2301240 h 2729865"/>
                <a:gd name="connsiteX5097" fmla="*/ 2306955 w 4117657"/>
                <a:gd name="connsiteY5097" fmla="*/ 2227898 h 2729865"/>
                <a:gd name="connsiteX5098" fmla="*/ 2311718 w 4117657"/>
                <a:gd name="connsiteY5098" fmla="*/ 2309813 h 2729865"/>
                <a:gd name="connsiteX5099" fmla="*/ 2289810 w 4117657"/>
                <a:gd name="connsiteY5099" fmla="*/ 2315528 h 2729865"/>
                <a:gd name="connsiteX5100" fmla="*/ 2267903 w 4117657"/>
                <a:gd name="connsiteY5100" fmla="*/ 2321243 h 2729865"/>
                <a:gd name="connsiteX5101" fmla="*/ 2237423 w 4117657"/>
                <a:gd name="connsiteY5101" fmla="*/ 2329815 h 2729865"/>
                <a:gd name="connsiteX5102" fmla="*/ 2225993 w 4117657"/>
                <a:gd name="connsiteY5102" fmla="*/ 2336483 h 2729865"/>
                <a:gd name="connsiteX5103" fmla="*/ 2202180 w 4117657"/>
                <a:gd name="connsiteY5103" fmla="*/ 2360295 h 2729865"/>
                <a:gd name="connsiteX5104" fmla="*/ 2200275 w 4117657"/>
                <a:gd name="connsiteY5104" fmla="*/ 2362200 h 2729865"/>
                <a:gd name="connsiteX5105" fmla="*/ 2167890 w 4117657"/>
                <a:gd name="connsiteY5105" fmla="*/ 2394585 h 2729865"/>
                <a:gd name="connsiteX5106" fmla="*/ 2163128 w 4117657"/>
                <a:gd name="connsiteY5106" fmla="*/ 2390775 h 2729865"/>
                <a:gd name="connsiteX5107" fmla="*/ 2160270 w 4117657"/>
                <a:gd name="connsiteY5107" fmla="*/ 2387918 h 2729865"/>
                <a:gd name="connsiteX5108" fmla="*/ 2108835 w 4117657"/>
                <a:gd name="connsiteY5108" fmla="*/ 2336483 h 2729865"/>
                <a:gd name="connsiteX5109" fmla="*/ 2108835 w 4117657"/>
                <a:gd name="connsiteY5109" fmla="*/ 2336483 h 2729865"/>
                <a:gd name="connsiteX5110" fmla="*/ 2107883 w 4117657"/>
                <a:gd name="connsiteY5110" fmla="*/ 2335530 h 2729865"/>
                <a:gd name="connsiteX5111" fmla="*/ 2094548 w 4117657"/>
                <a:gd name="connsiteY5111" fmla="*/ 2327910 h 2729865"/>
                <a:gd name="connsiteX5112" fmla="*/ 2094548 w 4117657"/>
                <a:gd name="connsiteY5112" fmla="*/ 2327910 h 2729865"/>
                <a:gd name="connsiteX5113" fmla="*/ 2094548 w 4117657"/>
                <a:gd name="connsiteY5113" fmla="*/ 2327910 h 2729865"/>
                <a:gd name="connsiteX5114" fmla="*/ 2042160 w 4117657"/>
                <a:gd name="connsiteY5114" fmla="*/ 2313623 h 2729865"/>
                <a:gd name="connsiteX5115" fmla="*/ 2027873 w 4117657"/>
                <a:gd name="connsiteY5115" fmla="*/ 2309813 h 2729865"/>
                <a:gd name="connsiteX5116" fmla="*/ 2024063 w 4117657"/>
                <a:gd name="connsiteY5116" fmla="*/ 2308860 h 2729865"/>
                <a:gd name="connsiteX5117" fmla="*/ 2016443 w 4117657"/>
                <a:gd name="connsiteY5117" fmla="*/ 2306955 h 2729865"/>
                <a:gd name="connsiteX5118" fmla="*/ 2017395 w 4117657"/>
                <a:gd name="connsiteY5118" fmla="*/ 2300288 h 2729865"/>
                <a:gd name="connsiteX5119" fmla="*/ 2018348 w 4117657"/>
                <a:gd name="connsiteY5119" fmla="*/ 2296478 h 2729865"/>
                <a:gd name="connsiteX5120" fmla="*/ 2036445 w 4117657"/>
                <a:gd name="connsiteY5120" fmla="*/ 2227898 h 2729865"/>
                <a:gd name="connsiteX5121" fmla="*/ 2037398 w 4117657"/>
                <a:gd name="connsiteY5121" fmla="*/ 2220278 h 2729865"/>
                <a:gd name="connsiteX5122" fmla="*/ 2037398 w 4117657"/>
                <a:gd name="connsiteY5122" fmla="*/ 2219325 h 2729865"/>
                <a:gd name="connsiteX5123" fmla="*/ 2036445 w 4117657"/>
                <a:gd name="connsiteY5123" fmla="*/ 2212658 h 2729865"/>
                <a:gd name="connsiteX5124" fmla="*/ 2036445 w 4117657"/>
                <a:gd name="connsiteY5124" fmla="*/ 2212658 h 2729865"/>
                <a:gd name="connsiteX5125" fmla="*/ 2036445 w 4117657"/>
                <a:gd name="connsiteY5125" fmla="*/ 2212658 h 2729865"/>
                <a:gd name="connsiteX5126" fmla="*/ 2036445 w 4117657"/>
                <a:gd name="connsiteY5126" fmla="*/ 2211705 h 2729865"/>
                <a:gd name="connsiteX5127" fmla="*/ 2032635 w 4117657"/>
                <a:gd name="connsiteY5127" fmla="*/ 2197418 h 2729865"/>
                <a:gd name="connsiteX5128" fmla="*/ 2022158 w 4117657"/>
                <a:gd name="connsiteY5128" fmla="*/ 2157413 h 2729865"/>
                <a:gd name="connsiteX5129" fmla="*/ 2018348 w 4117657"/>
                <a:gd name="connsiteY5129" fmla="*/ 2143125 h 2729865"/>
                <a:gd name="connsiteX5130" fmla="*/ 2016443 w 4117657"/>
                <a:gd name="connsiteY5130" fmla="*/ 2133600 h 2729865"/>
                <a:gd name="connsiteX5131" fmla="*/ 2024063 w 4117657"/>
                <a:gd name="connsiteY5131" fmla="*/ 2130743 h 2729865"/>
                <a:gd name="connsiteX5132" fmla="*/ 2094548 w 4117657"/>
                <a:gd name="connsiteY5132" fmla="*/ 2111693 h 2729865"/>
                <a:gd name="connsiteX5133" fmla="*/ 2100263 w 4117657"/>
                <a:gd name="connsiteY5133" fmla="*/ 2109788 h 2729865"/>
                <a:gd name="connsiteX5134" fmla="*/ 2103120 w 4117657"/>
                <a:gd name="connsiteY5134" fmla="*/ 2108835 h 2729865"/>
                <a:gd name="connsiteX5135" fmla="*/ 2103120 w 4117657"/>
                <a:gd name="connsiteY5135" fmla="*/ 2108835 h 2729865"/>
                <a:gd name="connsiteX5136" fmla="*/ 2106930 w 4117657"/>
                <a:gd name="connsiteY5136" fmla="*/ 2106930 h 2729865"/>
                <a:gd name="connsiteX5137" fmla="*/ 2108835 w 4117657"/>
                <a:gd name="connsiteY5137" fmla="*/ 2105978 h 2729865"/>
                <a:gd name="connsiteX5138" fmla="*/ 2109788 w 4117657"/>
                <a:gd name="connsiteY5138" fmla="*/ 2105025 h 2729865"/>
                <a:gd name="connsiteX5139" fmla="*/ 2109788 w 4117657"/>
                <a:gd name="connsiteY5139" fmla="*/ 2105025 h 2729865"/>
                <a:gd name="connsiteX5140" fmla="*/ 2109788 w 4117657"/>
                <a:gd name="connsiteY5140" fmla="*/ 2105025 h 2729865"/>
                <a:gd name="connsiteX5141" fmla="*/ 2159318 w 4117657"/>
                <a:gd name="connsiteY5141" fmla="*/ 2055495 h 2729865"/>
                <a:gd name="connsiteX5142" fmla="*/ 2166938 w 4117657"/>
                <a:gd name="connsiteY5142" fmla="*/ 2047875 h 2729865"/>
                <a:gd name="connsiteX5143" fmla="*/ 2174558 w 4117657"/>
                <a:gd name="connsiteY5143" fmla="*/ 2055495 h 2729865"/>
                <a:gd name="connsiteX5144" fmla="*/ 2224088 w 4117657"/>
                <a:gd name="connsiteY5144" fmla="*/ 2105025 h 2729865"/>
                <a:gd name="connsiteX5145" fmla="*/ 2224088 w 4117657"/>
                <a:gd name="connsiteY5145" fmla="*/ 2105025 h 2729865"/>
                <a:gd name="connsiteX5146" fmla="*/ 2224088 w 4117657"/>
                <a:gd name="connsiteY5146" fmla="*/ 2105025 h 2729865"/>
                <a:gd name="connsiteX5147" fmla="*/ 2229803 w 4117657"/>
                <a:gd name="connsiteY5147" fmla="*/ 2109788 h 2729865"/>
                <a:gd name="connsiteX5148" fmla="*/ 2229803 w 4117657"/>
                <a:gd name="connsiteY5148" fmla="*/ 2109788 h 2729865"/>
                <a:gd name="connsiteX5149" fmla="*/ 2232660 w 4117657"/>
                <a:gd name="connsiteY5149" fmla="*/ 2110740 h 2729865"/>
                <a:gd name="connsiteX5150" fmla="*/ 2238375 w 4117657"/>
                <a:gd name="connsiteY5150" fmla="*/ 2112645 h 2729865"/>
                <a:gd name="connsiteX5151" fmla="*/ 2247900 w 4117657"/>
                <a:gd name="connsiteY5151" fmla="*/ 2115503 h 2729865"/>
                <a:gd name="connsiteX5152" fmla="*/ 2301240 w 4117657"/>
                <a:gd name="connsiteY5152" fmla="*/ 2129790 h 2729865"/>
                <a:gd name="connsiteX5153" fmla="*/ 2307908 w 4117657"/>
                <a:gd name="connsiteY5153" fmla="*/ 2131695 h 2729865"/>
                <a:gd name="connsiteX5154" fmla="*/ 2317433 w 4117657"/>
                <a:gd name="connsiteY5154" fmla="*/ 2134553 h 2729865"/>
                <a:gd name="connsiteX5155" fmla="*/ 2315528 w 4117657"/>
                <a:gd name="connsiteY5155" fmla="*/ 2143125 h 2729865"/>
                <a:gd name="connsiteX5156" fmla="*/ 2296478 w 4117657"/>
                <a:gd name="connsiteY5156" fmla="*/ 2213610 h 2729865"/>
                <a:gd name="connsiteX5157" fmla="*/ 2296478 w 4117657"/>
                <a:gd name="connsiteY5157" fmla="*/ 2228850 h 2729865"/>
                <a:gd name="connsiteX5158" fmla="*/ 2314575 w 4117657"/>
                <a:gd name="connsiteY5158" fmla="*/ 2298383 h 2729865"/>
                <a:gd name="connsiteX5159" fmla="*/ 2317433 w 4117657"/>
                <a:gd name="connsiteY5159" fmla="*/ 2308860 h 2729865"/>
                <a:gd name="connsiteX5160" fmla="*/ 2311718 w 4117657"/>
                <a:gd name="connsiteY5160" fmla="*/ 2309813 h 2729865"/>
                <a:gd name="connsiteX5161" fmla="*/ 3925253 w 4117657"/>
                <a:gd name="connsiteY5161" fmla="*/ 1638300 h 2729865"/>
                <a:gd name="connsiteX5162" fmla="*/ 3898583 w 4117657"/>
                <a:gd name="connsiteY5162" fmla="*/ 1539240 h 2729865"/>
                <a:gd name="connsiteX5163" fmla="*/ 3895725 w 4117657"/>
                <a:gd name="connsiteY5163" fmla="*/ 1533525 h 2729865"/>
                <a:gd name="connsiteX5164" fmla="*/ 3888105 w 4117657"/>
                <a:gd name="connsiteY5164" fmla="*/ 1535430 h 2729865"/>
                <a:gd name="connsiteX5165" fmla="*/ 3793808 w 4117657"/>
                <a:gd name="connsiteY5165" fmla="*/ 1560195 h 2729865"/>
                <a:gd name="connsiteX5166" fmla="*/ 3776663 w 4117657"/>
                <a:gd name="connsiteY5166" fmla="*/ 1570673 h 2729865"/>
                <a:gd name="connsiteX5167" fmla="*/ 3709988 w 4117657"/>
                <a:gd name="connsiteY5167" fmla="*/ 1638300 h 2729865"/>
                <a:gd name="connsiteX5168" fmla="*/ 3703320 w 4117657"/>
                <a:gd name="connsiteY5168" fmla="*/ 1644968 h 2729865"/>
                <a:gd name="connsiteX5169" fmla="*/ 3705225 w 4117657"/>
                <a:gd name="connsiteY5169" fmla="*/ 1647825 h 2729865"/>
                <a:gd name="connsiteX5170" fmla="*/ 3780473 w 4117657"/>
                <a:gd name="connsiteY5170" fmla="*/ 1723073 h 2729865"/>
                <a:gd name="connsiteX5171" fmla="*/ 3790950 w 4117657"/>
                <a:gd name="connsiteY5171" fmla="*/ 1728788 h 2729865"/>
                <a:gd name="connsiteX5172" fmla="*/ 3853815 w 4117657"/>
                <a:gd name="connsiteY5172" fmla="*/ 1745933 h 2729865"/>
                <a:gd name="connsiteX5173" fmla="*/ 3895725 w 4117657"/>
                <a:gd name="connsiteY5173" fmla="*/ 1757363 h 2729865"/>
                <a:gd name="connsiteX5174" fmla="*/ 3897630 w 4117657"/>
                <a:gd name="connsiteY5174" fmla="*/ 1753553 h 2729865"/>
                <a:gd name="connsiteX5175" fmla="*/ 3925253 w 4117657"/>
                <a:gd name="connsiteY5175" fmla="*/ 1650683 h 2729865"/>
                <a:gd name="connsiteX5176" fmla="*/ 3925253 w 4117657"/>
                <a:gd name="connsiteY5176" fmla="*/ 1638300 h 2729865"/>
                <a:gd name="connsiteX5177" fmla="*/ 3915728 w 4117657"/>
                <a:gd name="connsiteY5177" fmla="*/ 1650683 h 2729865"/>
                <a:gd name="connsiteX5178" fmla="*/ 3891915 w 4117657"/>
                <a:gd name="connsiteY5178" fmla="*/ 1738313 h 2729865"/>
                <a:gd name="connsiteX5179" fmla="*/ 3889058 w 4117657"/>
                <a:gd name="connsiteY5179" fmla="*/ 1744980 h 2729865"/>
                <a:gd name="connsiteX5180" fmla="*/ 3855720 w 4117657"/>
                <a:gd name="connsiteY5180" fmla="*/ 1736408 h 2729865"/>
                <a:gd name="connsiteX5181" fmla="*/ 3795713 w 4117657"/>
                <a:gd name="connsiteY5181" fmla="*/ 1720215 h 2729865"/>
                <a:gd name="connsiteX5182" fmla="*/ 3786188 w 4117657"/>
                <a:gd name="connsiteY5182" fmla="*/ 1715453 h 2729865"/>
                <a:gd name="connsiteX5183" fmla="*/ 3717608 w 4117657"/>
                <a:gd name="connsiteY5183" fmla="*/ 1646873 h 2729865"/>
                <a:gd name="connsiteX5184" fmla="*/ 3715703 w 4117657"/>
                <a:gd name="connsiteY5184" fmla="*/ 1644015 h 2729865"/>
                <a:gd name="connsiteX5185" fmla="*/ 3747135 w 4117657"/>
                <a:gd name="connsiteY5185" fmla="*/ 1612583 h 2729865"/>
                <a:gd name="connsiteX5186" fmla="*/ 3784283 w 4117657"/>
                <a:gd name="connsiteY5186" fmla="*/ 1576388 h 2729865"/>
                <a:gd name="connsiteX5187" fmla="*/ 3792855 w 4117657"/>
                <a:gd name="connsiteY5187" fmla="*/ 1570673 h 2729865"/>
                <a:gd name="connsiteX5188" fmla="*/ 3885248 w 4117657"/>
                <a:gd name="connsiteY5188" fmla="*/ 1545908 h 2729865"/>
                <a:gd name="connsiteX5189" fmla="*/ 3889058 w 4117657"/>
                <a:gd name="connsiteY5189" fmla="*/ 1545908 h 2729865"/>
                <a:gd name="connsiteX5190" fmla="*/ 3891915 w 4117657"/>
                <a:gd name="connsiteY5190" fmla="*/ 1554480 h 2729865"/>
                <a:gd name="connsiteX5191" fmla="*/ 3914775 w 4117657"/>
                <a:gd name="connsiteY5191" fmla="*/ 1638300 h 2729865"/>
                <a:gd name="connsiteX5192" fmla="*/ 3915728 w 4117657"/>
                <a:gd name="connsiteY5192" fmla="*/ 1650683 h 2729865"/>
                <a:gd name="connsiteX5193" fmla="*/ 2397443 w 4117657"/>
                <a:gd name="connsiteY5193" fmla="*/ 668655 h 2729865"/>
                <a:gd name="connsiteX5194" fmla="*/ 2389823 w 4117657"/>
                <a:gd name="connsiteY5194" fmla="*/ 670560 h 2729865"/>
                <a:gd name="connsiteX5195" fmla="*/ 2369820 w 4117657"/>
                <a:gd name="connsiteY5195" fmla="*/ 676275 h 2729865"/>
                <a:gd name="connsiteX5196" fmla="*/ 2369820 w 4117657"/>
                <a:gd name="connsiteY5196" fmla="*/ 676275 h 2729865"/>
                <a:gd name="connsiteX5197" fmla="*/ 2320290 w 4117657"/>
                <a:gd name="connsiteY5197" fmla="*/ 689610 h 2729865"/>
                <a:gd name="connsiteX5198" fmla="*/ 2293620 w 4117657"/>
                <a:gd name="connsiteY5198" fmla="*/ 697230 h 2729865"/>
                <a:gd name="connsiteX5199" fmla="*/ 2279333 w 4117657"/>
                <a:gd name="connsiteY5199" fmla="*/ 704850 h 2729865"/>
                <a:gd name="connsiteX5200" fmla="*/ 2209800 w 4117657"/>
                <a:gd name="connsiteY5200" fmla="*/ 775335 h 2729865"/>
                <a:gd name="connsiteX5201" fmla="*/ 2208848 w 4117657"/>
                <a:gd name="connsiteY5201" fmla="*/ 776288 h 2729865"/>
                <a:gd name="connsiteX5202" fmla="*/ 2206943 w 4117657"/>
                <a:gd name="connsiteY5202" fmla="*/ 778193 h 2729865"/>
                <a:gd name="connsiteX5203" fmla="*/ 2203133 w 4117657"/>
                <a:gd name="connsiteY5203" fmla="*/ 782003 h 2729865"/>
                <a:gd name="connsiteX5204" fmla="*/ 2203133 w 4117657"/>
                <a:gd name="connsiteY5204" fmla="*/ 782003 h 2729865"/>
                <a:gd name="connsiteX5205" fmla="*/ 2203133 w 4117657"/>
                <a:gd name="connsiteY5205" fmla="*/ 782003 h 2729865"/>
                <a:gd name="connsiteX5206" fmla="*/ 2210753 w 4117657"/>
                <a:gd name="connsiteY5206" fmla="*/ 789623 h 2729865"/>
                <a:gd name="connsiteX5207" fmla="*/ 2254568 w 4117657"/>
                <a:gd name="connsiteY5207" fmla="*/ 833438 h 2729865"/>
                <a:gd name="connsiteX5208" fmla="*/ 2262188 w 4117657"/>
                <a:gd name="connsiteY5208" fmla="*/ 841058 h 2729865"/>
                <a:gd name="connsiteX5209" fmla="*/ 2285048 w 4117657"/>
                <a:gd name="connsiteY5209" fmla="*/ 862965 h 2729865"/>
                <a:gd name="connsiteX5210" fmla="*/ 2319338 w 4117657"/>
                <a:gd name="connsiteY5210" fmla="*/ 873443 h 2729865"/>
                <a:gd name="connsiteX5211" fmla="*/ 2396490 w 4117657"/>
                <a:gd name="connsiteY5211" fmla="*/ 894398 h 2729865"/>
                <a:gd name="connsiteX5212" fmla="*/ 2398395 w 4117657"/>
                <a:gd name="connsiteY5212" fmla="*/ 888683 h 2729865"/>
                <a:gd name="connsiteX5213" fmla="*/ 2425065 w 4117657"/>
                <a:gd name="connsiteY5213" fmla="*/ 788670 h 2729865"/>
                <a:gd name="connsiteX5214" fmla="*/ 2425065 w 4117657"/>
                <a:gd name="connsiteY5214" fmla="*/ 774383 h 2729865"/>
                <a:gd name="connsiteX5215" fmla="*/ 2400300 w 4117657"/>
                <a:gd name="connsiteY5215" fmla="*/ 681038 h 2729865"/>
                <a:gd name="connsiteX5216" fmla="*/ 2397443 w 4117657"/>
                <a:gd name="connsiteY5216" fmla="*/ 668655 h 2729865"/>
                <a:gd name="connsiteX5217" fmla="*/ 2417445 w 4117657"/>
                <a:gd name="connsiteY5217" fmla="*/ 786765 h 2729865"/>
                <a:gd name="connsiteX5218" fmla="*/ 2393633 w 4117657"/>
                <a:gd name="connsiteY5218" fmla="*/ 874395 h 2729865"/>
                <a:gd name="connsiteX5219" fmla="*/ 2390775 w 4117657"/>
                <a:gd name="connsiteY5219" fmla="*/ 881063 h 2729865"/>
                <a:gd name="connsiteX5220" fmla="*/ 2369820 w 4117657"/>
                <a:gd name="connsiteY5220" fmla="*/ 875348 h 2729865"/>
                <a:gd name="connsiteX5221" fmla="*/ 2369820 w 4117657"/>
                <a:gd name="connsiteY5221" fmla="*/ 874395 h 2729865"/>
                <a:gd name="connsiteX5222" fmla="*/ 2364105 w 4117657"/>
                <a:gd name="connsiteY5222" fmla="*/ 873443 h 2729865"/>
                <a:gd name="connsiteX5223" fmla="*/ 2307908 w 4117657"/>
                <a:gd name="connsiteY5223" fmla="*/ 858203 h 2729865"/>
                <a:gd name="connsiteX5224" fmla="*/ 2296478 w 4117657"/>
                <a:gd name="connsiteY5224" fmla="*/ 855345 h 2729865"/>
                <a:gd name="connsiteX5225" fmla="*/ 2285048 w 4117657"/>
                <a:gd name="connsiteY5225" fmla="*/ 848678 h 2729865"/>
                <a:gd name="connsiteX5226" fmla="*/ 2222183 w 4117657"/>
                <a:gd name="connsiteY5226" fmla="*/ 785813 h 2729865"/>
                <a:gd name="connsiteX5227" fmla="*/ 2217420 w 4117657"/>
                <a:gd name="connsiteY5227" fmla="*/ 780098 h 2729865"/>
                <a:gd name="connsiteX5228" fmla="*/ 2218373 w 4117657"/>
                <a:gd name="connsiteY5228" fmla="*/ 779145 h 2729865"/>
                <a:gd name="connsiteX5229" fmla="*/ 2221230 w 4117657"/>
                <a:gd name="connsiteY5229" fmla="*/ 775335 h 2729865"/>
                <a:gd name="connsiteX5230" fmla="*/ 2286953 w 4117657"/>
                <a:gd name="connsiteY5230" fmla="*/ 709613 h 2729865"/>
                <a:gd name="connsiteX5231" fmla="*/ 2298383 w 4117657"/>
                <a:gd name="connsiteY5231" fmla="*/ 703898 h 2729865"/>
                <a:gd name="connsiteX5232" fmla="*/ 2366010 w 4117657"/>
                <a:gd name="connsiteY5232" fmla="*/ 685800 h 2729865"/>
                <a:gd name="connsiteX5233" fmla="*/ 2386965 w 4117657"/>
                <a:gd name="connsiteY5233" fmla="*/ 680085 h 2729865"/>
                <a:gd name="connsiteX5234" fmla="*/ 2390775 w 4117657"/>
                <a:gd name="connsiteY5234" fmla="*/ 679133 h 2729865"/>
                <a:gd name="connsiteX5235" fmla="*/ 2393633 w 4117657"/>
                <a:gd name="connsiteY5235" fmla="*/ 687705 h 2729865"/>
                <a:gd name="connsiteX5236" fmla="*/ 2416493 w 4117657"/>
                <a:gd name="connsiteY5236" fmla="*/ 772478 h 2729865"/>
                <a:gd name="connsiteX5237" fmla="*/ 2417445 w 4117657"/>
                <a:gd name="connsiteY5237" fmla="*/ 786765 h 2729865"/>
                <a:gd name="connsiteX5238" fmla="*/ 3861435 w 4117657"/>
                <a:gd name="connsiteY5238" fmla="*/ 1594485 h 2729865"/>
                <a:gd name="connsiteX5239" fmla="*/ 3834765 w 4117657"/>
                <a:gd name="connsiteY5239" fmla="*/ 1601153 h 2729865"/>
                <a:gd name="connsiteX5240" fmla="*/ 3792855 w 4117657"/>
                <a:gd name="connsiteY5240" fmla="*/ 1624965 h 2729865"/>
                <a:gd name="connsiteX5241" fmla="*/ 3774758 w 4117657"/>
                <a:gd name="connsiteY5241" fmla="*/ 1644015 h 2729865"/>
                <a:gd name="connsiteX5242" fmla="*/ 3809048 w 4117657"/>
                <a:gd name="connsiteY5242" fmla="*/ 1677353 h 2729865"/>
                <a:gd name="connsiteX5243" fmla="*/ 3813810 w 4117657"/>
                <a:gd name="connsiteY5243" fmla="*/ 1680210 h 2729865"/>
                <a:gd name="connsiteX5244" fmla="*/ 3861435 w 4117657"/>
                <a:gd name="connsiteY5244" fmla="*/ 1692593 h 2729865"/>
                <a:gd name="connsiteX5245" fmla="*/ 3869055 w 4117657"/>
                <a:gd name="connsiteY5245" fmla="*/ 1664018 h 2729865"/>
                <a:gd name="connsiteX5246" fmla="*/ 3869055 w 4117657"/>
                <a:gd name="connsiteY5246" fmla="*/ 1621155 h 2729865"/>
                <a:gd name="connsiteX5247" fmla="*/ 3861435 w 4117657"/>
                <a:gd name="connsiteY5247" fmla="*/ 1594485 h 2729865"/>
                <a:gd name="connsiteX5248" fmla="*/ 3865245 w 4117657"/>
                <a:gd name="connsiteY5248" fmla="*/ 1646873 h 2729865"/>
                <a:gd name="connsiteX5249" fmla="*/ 3855720 w 4117657"/>
                <a:gd name="connsiteY5249" fmla="*/ 1683068 h 2729865"/>
                <a:gd name="connsiteX5250" fmla="*/ 3836670 w 4117657"/>
                <a:gd name="connsiteY5250" fmla="*/ 1678305 h 2729865"/>
                <a:gd name="connsiteX5251" fmla="*/ 3802380 w 4117657"/>
                <a:gd name="connsiteY5251" fmla="*/ 1658303 h 2729865"/>
                <a:gd name="connsiteX5252" fmla="*/ 3788093 w 4117657"/>
                <a:gd name="connsiteY5252" fmla="*/ 1644015 h 2729865"/>
                <a:gd name="connsiteX5253" fmla="*/ 3813810 w 4117657"/>
                <a:gd name="connsiteY5253" fmla="*/ 1619250 h 2729865"/>
                <a:gd name="connsiteX5254" fmla="*/ 3820478 w 4117657"/>
                <a:gd name="connsiteY5254" fmla="*/ 1615440 h 2729865"/>
                <a:gd name="connsiteX5255" fmla="*/ 3855720 w 4117657"/>
                <a:gd name="connsiteY5255" fmla="*/ 1605915 h 2729865"/>
                <a:gd name="connsiteX5256" fmla="*/ 3865245 w 4117657"/>
                <a:gd name="connsiteY5256" fmla="*/ 1643063 h 2729865"/>
                <a:gd name="connsiteX5257" fmla="*/ 3865245 w 4117657"/>
                <a:gd name="connsiteY5257" fmla="*/ 1646873 h 2729865"/>
                <a:gd name="connsiteX5258" fmla="*/ 1795463 w 4117657"/>
                <a:gd name="connsiteY5258" fmla="*/ 2240280 h 2729865"/>
                <a:gd name="connsiteX5259" fmla="*/ 1804988 w 4117657"/>
                <a:gd name="connsiteY5259" fmla="*/ 2249805 h 2729865"/>
                <a:gd name="connsiteX5260" fmla="*/ 1809750 w 4117657"/>
                <a:gd name="connsiteY5260" fmla="*/ 2254568 h 2729865"/>
                <a:gd name="connsiteX5261" fmla="*/ 1814513 w 4117657"/>
                <a:gd name="connsiteY5261" fmla="*/ 2257425 h 2729865"/>
                <a:gd name="connsiteX5262" fmla="*/ 1821180 w 4117657"/>
                <a:gd name="connsiteY5262" fmla="*/ 2259330 h 2729865"/>
                <a:gd name="connsiteX5263" fmla="*/ 1834515 w 4117657"/>
                <a:gd name="connsiteY5263" fmla="*/ 2263140 h 2729865"/>
                <a:gd name="connsiteX5264" fmla="*/ 1838325 w 4117657"/>
                <a:gd name="connsiteY5264" fmla="*/ 2264093 h 2729865"/>
                <a:gd name="connsiteX5265" fmla="*/ 1862138 w 4117657"/>
                <a:gd name="connsiteY5265" fmla="*/ 2270760 h 2729865"/>
                <a:gd name="connsiteX5266" fmla="*/ 1862138 w 4117657"/>
                <a:gd name="connsiteY5266" fmla="*/ 2270760 h 2729865"/>
                <a:gd name="connsiteX5267" fmla="*/ 1862138 w 4117657"/>
                <a:gd name="connsiteY5267" fmla="*/ 2270760 h 2729865"/>
                <a:gd name="connsiteX5268" fmla="*/ 1869758 w 4117657"/>
                <a:gd name="connsiteY5268" fmla="*/ 2243138 h 2729865"/>
                <a:gd name="connsiteX5269" fmla="*/ 1870710 w 4117657"/>
                <a:gd name="connsiteY5269" fmla="*/ 2241233 h 2729865"/>
                <a:gd name="connsiteX5270" fmla="*/ 1873568 w 4117657"/>
                <a:gd name="connsiteY5270" fmla="*/ 2229803 h 2729865"/>
                <a:gd name="connsiteX5271" fmla="*/ 1875473 w 4117657"/>
                <a:gd name="connsiteY5271" fmla="*/ 2224088 h 2729865"/>
                <a:gd name="connsiteX5272" fmla="*/ 1874520 w 4117657"/>
                <a:gd name="connsiteY5272" fmla="*/ 2215515 h 2729865"/>
                <a:gd name="connsiteX5273" fmla="*/ 1873568 w 4117657"/>
                <a:gd name="connsiteY5273" fmla="*/ 2213610 h 2729865"/>
                <a:gd name="connsiteX5274" fmla="*/ 1870710 w 4117657"/>
                <a:gd name="connsiteY5274" fmla="*/ 2202180 h 2729865"/>
                <a:gd name="connsiteX5275" fmla="*/ 1869758 w 4117657"/>
                <a:gd name="connsiteY5275" fmla="*/ 2198370 h 2729865"/>
                <a:gd name="connsiteX5276" fmla="*/ 1864995 w 4117657"/>
                <a:gd name="connsiteY5276" fmla="*/ 2180273 h 2729865"/>
                <a:gd name="connsiteX5277" fmla="*/ 1864043 w 4117657"/>
                <a:gd name="connsiteY5277" fmla="*/ 2177415 h 2729865"/>
                <a:gd name="connsiteX5278" fmla="*/ 1863090 w 4117657"/>
                <a:gd name="connsiteY5278" fmla="*/ 2172653 h 2729865"/>
                <a:gd name="connsiteX5279" fmla="*/ 1859280 w 4117657"/>
                <a:gd name="connsiteY5279" fmla="*/ 2173605 h 2729865"/>
                <a:gd name="connsiteX5280" fmla="*/ 1816418 w 4117657"/>
                <a:gd name="connsiteY5280" fmla="*/ 2185035 h 2729865"/>
                <a:gd name="connsiteX5281" fmla="*/ 1815465 w 4117657"/>
                <a:gd name="connsiteY5281" fmla="*/ 2185035 h 2729865"/>
                <a:gd name="connsiteX5282" fmla="*/ 1815465 w 4117657"/>
                <a:gd name="connsiteY5282" fmla="*/ 2185035 h 2729865"/>
                <a:gd name="connsiteX5283" fmla="*/ 1814513 w 4117657"/>
                <a:gd name="connsiteY5283" fmla="*/ 2185035 h 2729865"/>
                <a:gd name="connsiteX5284" fmla="*/ 1813560 w 4117657"/>
                <a:gd name="connsiteY5284" fmla="*/ 2185035 h 2729865"/>
                <a:gd name="connsiteX5285" fmla="*/ 1810703 w 4117657"/>
                <a:gd name="connsiteY5285" fmla="*/ 2186940 h 2729865"/>
                <a:gd name="connsiteX5286" fmla="*/ 1775460 w 4117657"/>
                <a:gd name="connsiteY5286" fmla="*/ 2222183 h 2729865"/>
                <a:gd name="connsiteX5287" fmla="*/ 1793558 w 4117657"/>
                <a:gd name="connsiteY5287" fmla="*/ 2240280 h 2729865"/>
                <a:gd name="connsiteX5288" fmla="*/ 1795463 w 4117657"/>
                <a:gd name="connsiteY5288" fmla="*/ 2240280 h 2729865"/>
                <a:gd name="connsiteX5289" fmla="*/ 1789748 w 4117657"/>
                <a:gd name="connsiteY5289" fmla="*/ 2219325 h 2729865"/>
                <a:gd name="connsiteX5290" fmla="*/ 1797368 w 4117657"/>
                <a:gd name="connsiteY5290" fmla="*/ 2212658 h 2729865"/>
                <a:gd name="connsiteX5291" fmla="*/ 1815465 w 4117657"/>
                <a:gd name="connsiteY5291" fmla="*/ 2195513 h 2729865"/>
                <a:gd name="connsiteX5292" fmla="*/ 1816418 w 4117657"/>
                <a:gd name="connsiteY5292" fmla="*/ 2194560 h 2729865"/>
                <a:gd name="connsiteX5293" fmla="*/ 1817370 w 4117657"/>
                <a:gd name="connsiteY5293" fmla="*/ 2193608 h 2729865"/>
                <a:gd name="connsiteX5294" fmla="*/ 1818323 w 4117657"/>
                <a:gd name="connsiteY5294" fmla="*/ 2192655 h 2729865"/>
                <a:gd name="connsiteX5295" fmla="*/ 1819275 w 4117657"/>
                <a:gd name="connsiteY5295" fmla="*/ 2191703 h 2729865"/>
                <a:gd name="connsiteX5296" fmla="*/ 1854518 w 4117657"/>
                <a:gd name="connsiteY5296" fmla="*/ 2182178 h 2729865"/>
                <a:gd name="connsiteX5297" fmla="*/ 1855470 w 4117657"/>
                <a:gd name="connsiteY5297" fmla="*/ 2182178 h 2729865"/>
                <a:gd name="connsiteX5298" fmla="*/ 1864995 w 4117657"/>
                <a:gd name="connsiteY5298" fmla="*/ 2219325 h 2729865"/>
                <a:gd name="connsiteX5299" fmla="*/ 1864995 w 4117657"/>
                <a:gd name="connsiteY5299" fmla="*/ 2223135 h 2729865"/>
                <a:gd name="connsiteX5300" fmla="*/ 1864995 w 4117657"/>
                <a:gd name="connsiteY5300" fmla="*/ 2223135 h 2729865"/>
                <a:gd name="connsiteX5301" fmla="*/ 1855470 w 4117657"/>
                <a:gd name="connsiteY5301" fmla="*/ 2259330 h 2729865"/>
                <a:gd name="connsiteX5302" fmla="*/ 1848803 w 4117657"/>
                <a:gd name="connsiteY5302" fmla="*/ 2257425 h 2729865"/>
                <a:gd name="connsiteX5303" fmla="*/ 1836420 w 4117657"/>
                <a:gd name="connsiteY5303" fmla="*/ 2254568 h 2729865"/>
                <a:gd name="connsiteX5304" fmla="*/ 1826895 w 4117657"/>
                <a:gd name="connsiteY5304" fmla="*/ 2252663 h 2729865"/>
                <a:gd name="connsiteX5305" fmla="*/ 1824990 w 4117657"/>
                <a:gd name="connsiteY5305" fmla="*/ 2251710 h 2729865"/>
                <a:gd name="connsiteX5306" fmla="*/ 1822133 w 4117657"/>
                <a:gd name="connsiteY5306" fmla="*/ 2250758 h 2729865"/>
                <a:gd name="connsiteX5307" fmla="*/ 1812608 w 4117657"/>
                <a:gd name="connsiteY5307" fmla="*/ 2245043 h 2729865"/>
                <a:gd name="connsiteX5308" fmla="*/ 1811655 w 4117657"/>
                <a:gd name="connsiteY5308" fmla="*/ 2244090 h 2729865"/>
                <a:gd name="connsiteX5309" fmla="*/ 1808798 w 4117657"/>
                <a:gd name="connsiteY5309" fmla="*/ 2241233 h 2729865"/>
                <a:gd name="connsiteX5310" fmla="*/ 1802130 w 4117657"/>
                <a:gd name="connsiteY5310" fmla="*/ 2234565 h 2729865"/>
                <a:gd name="connsiteX5311" fmla="*/ 1789748 w 4117657"/>
                <a:gd name="connsiteY5311" fmla="*/ 2222183 h 2729865"/>
                <a:gd name="connsiteX5312" fmla="*/ 1789748 w 4117657"/>
                <a:gd name="connsiteY5312" fmla="*/ 2219325 h 2729865"/>
                <a:gd name="connsiteX5313" fmla="*/ 2368868 w 4117657"/>
                <a:gd name="connsiteY5313" fmla="*/ 2196465 h 2729865"/>
                <a:gd name="connsiteX5314" fmla="*/ 2370773 w 4117657"/>
                <a:gd name="connsiteY5314" fmla="*/ 2191703 h 2729865"/>
                <a:gd name="connsiteX5315" fmla="*/ 2370773 w 4117657"/>
                <a:gd name="connsiteY5315" fmla="*/ 2188845 h 2729865"/>
                <a:gd name="connsiteX5316" fmla="*/ 2386965 w 4117657"/>
                <a:gd name="connsiteY5316" fmla="*/ 2126933 h 2729865"/>
                <a:gd name="connsiteX5317" fmla="*/ 2397443 w 4117657"/>
                <a:gd name="connsiteY5317" fmla="*/ 2087880 h 2729865"/>
                <a:gd name="connsiteX5318" fmla="*/ 2386013 w 4117657"/>
                <a:gd name="connsiteY5318" fmla="*/ 2084070 h 2729865"/>
                <a:gd name="connsiteX5319" fmla="*/ 2370773 w 4117657"/>
                <a:gd name="connsiteY5319" fmla="*/ 2080260 h 2729865"/>
                <a:gd name="connsiteX5320" fmla="*/ 2370773 w 4117657"/>
                <a:gd name="connsiteY5320" fmla="*/ 2080260 h 2729865"/>
                <a:gd name="connsiteX5321" fmla="*/ 2269808 w 4117657"/>
                <a:gd name="connsiteY5321" fmla="*/ 2053590 h 2729865"/>
                <a:gd name="connsiteX5322" fmla="*/ 2267903 w 4117657"/>
                <a:gd name="connsiteY5322" fmla="*/ 2052638 h 2729865"/>
                <a:gd name="connsiteX5323" fmla="*/ 2265998 w 4117657"/>
                <a:gd name="connsiteY5323" fmla="*/ 2051685 h 2729865"/>
                <a:gd name="connsiteX5324" fmla="*/ 2264093 w 4117657"/>
                <a:gd name="connsiteY5324" fmla="*/ 2050733 h 2729865"/>
                <a:gd name="connsiteX5325" fmla="*/ 2263140 w 4117657"/>
                <a:gd name="connsiteY5325" fmla="*/ 2049780 h 2729865"/>
                <a:gd name="connsiteX5326" fmla="*/ 2258378 w 4117657"/>
                <a:gd name="connsiteY5326" fmla="*/ 2045970 h 2729865"/>
                <a:gd name="connsiteX5327" fmla="*/ 2173605 w 4117657"/>
                <a:gd name="connsiteY5327" fmla="*/ 1961198 h 2729865"/>
                <a:gd name="connsiteX5328" fmla="*/ 2164080 w 4117657"/>
                <a:gd name="connsiteY5328" fmla="*/ 1952625 h 2729865"/>
                <a:gd name="connsiteX5329" fmla="*/ 2157413 w 4117657"/>
                <a:gd name="connsiteY5329" fmla="*/ 1961198 h 2729865"/>
                <a:gd name="connsiteX5330" fmla="*/ 2157413 w 4117657"/>
                <a:gd name="connsiteY5330" fmla="*/ 1962150 h 2729865"/>
                <a:gd name="connsiteX5331" fmla="*/ 2074545 w 4117657"/>
                <a:gd name="connsiteY5331" fmla="*/ 2045018 h 2729865"/>
                <a:gd name="connsiteX5332" fmla="*/ 2071688 w 4117657"/>
                <a:gd name="connsiteY5332" fmla="*/ 2047875 h 2729865"/>
                <a:gd name="connsiteX5333" fmla="*/ 2058353 w 4117657"/>
                <a:gd name="connsiteY5333" fmla="*/ 2053590 h 2729865"/>
                <a:gd name="connsiteX5334" fmla="*/ 2011680 w 4117657"/>
                <a:gd name="connsiteY5334" fmla="*/ 2065973 h 2729865"/>
                <a:gd name="connsiteX5335" fmla="*/ 1954530 w 4117657"/>
                <a:gd name="connsiteY5335" fmla="*/ 2081213 h 2729865"/>
                <a:gd name="connsiteX5336" fmla="*/ 1952625 w 4117657"/>
                <a:gd name="connsiteY5336" fmla="*/ 2081213 h 2729865"/>
                <a:gd name="connsiteX5337" fmla="*/ 1945958 w 4117657"/>
                <a:gd name="connsiteY5337" fmla="*/ 2083118 h 2729865"/>
                <a:gd name="connsiteX5338" fmla="*/ 1944053 w 4117657"/>
                <a:gd name="connsiteY5338" fmla="*/ 2084070 h 2729865"/>
                <a:gd name="connsiteX5339" fmla="*/ 1935480 w 4117657"/>
                <a:gd name="connsiteY5339" fmla="*/ 2086928 h 2729865"/>
                <a:gd name="connsiteX5340" fmla="*/ 1938338 w 4117657"/>
                <a:gd name="connsiteY5340" fmla="*/ 2097405 h 2729865"/>
                <a:gd name="connsiteX5341" fmla="*/ 1968818 w 4117657"/>
                <a:gd name="connsiteY5341" fmla="*/ 2212658 h 2729865"/>
                <a:gd name="connsiteX5342" fmla="*/ 1968818 w 4117657"/>
                <a:gd name="connsiteY5342" fmla="*/ 2225993 h 2729865"/>
                <a:gd name="connsiteX5343" fmla="*/ 1938338 w 4117657"/>
                <a:gd name="connsiteY5343" fmla="*/ 2341245 h 2729865"/>
                <a:gd name="connsiteX5344" fmla="*/ 1935480 w 4117657"/>
                <a:gd name="connsiteY5344" fmla="*/ 2351723 h 2729865"/>
                <a:gd name="connsiteX5345" fmla="*/ 1945958 w 4117657"/>
                <a:gd name="connsiteY5345" fmla="*/ 2354580 h 2729865"/>
                <a:gd name="connsiteX5346" fmla="*/ 1955483 w 4117657"/>
                <a:gd name="connsiteY5346" fmla="*/ 2357438 h 2729865"/>
                <a:gd name="connsiteX5347" fmla="*/ 2049780 w 4117657"/>
                <a:gd name="connsiteY5347" fmla="*/ 2382203 h 2729865"/>
                <a:gd name="connsiteX5348" fmla="*/ 2061210 w 4117657"/>
                <a:gd name="connsiteY5348" fmla="*/ 2385060 h 2729865"/>
                <a:gd name="connsiteX5349" fmla="*/ 2064068 w 4117657"/>
                <a:gd name="connsiteY5349" fmla="*/ 2386013 h 2729865"/>
                <a:gd name="connsiteX5350" fmla="*/ 2065020 w 4117657"/>
                <a:gd name="connsiteY5350" fmla="*/ 2386013 h 2729865"/>
                <a:gd name="connsiteX5351" fmla="*/ 2065973 w 4117657"/>
                <a:gd name="connsiteY5351" fmla="*/ 2386965 h 2729865"/>
                <a:gd name="connsiteX5352" fmla="*/ 2068830 w 4117657"/>
                <a:gd name="connsiteY5352" fmla="*/ 2388870 h 2729865"/>
                <a:gd name="connsiteX5353" fmla="*/ 2068830 w 4117657"/>
                <a:gd name="connsiteY5353" fmla="*/ 2388870 h 2729865"/>
                <a:gd name="connsiteX5354" fmla="*/ 2071688 w 4117657"/>
                <a:gd name="connsiteY5354" fmla="*/ 2390775 h 2729865"/>
                <a:gd name="connsiteX5355" fmla="*/ 2074545 w 4117657"/>
                <a:gd name="connsiteY5355" fmla="*/ 2392680 h 2729865"/>
                <a:gd name="connsiteX5356" fmla="*/ 2074545 w 4117657"/>
                <a:gd name="connsiteY5356" fmla="*/ 2392680 h 2729865"/>
                <a:gd name="connsiteX5357" fmla="*/ 2158365 w 4117657"/>
                <a:gd name="connsiteY5357" fmla="*/ 2476500 h 2729865"/>
                <a:gd name="connsiteX5358" fmla="*/ 2165985 w 4117657"/>
                <a:gd name="connsiteY5358" fmla="*/ 2483168 h 2729865"/>
                <a:gd name="connsiteX5359" fmla="*/ 2167890 w 4117657"/>
                <a:gd name="connsiteY5359" fmla="*/ 2485073 h 2729865"/>
                <a:gd name="connsiteX5360" fmla="*/ 2174558 w 4117657"/>
                <a:gd name="connsiteY5360" fmla="*/ 2475548 h 2729865"/>
                <a:gd name="connsiteX5361" fmla="*/ 2201228 w 4117657"/>
                <a:gd name="connsiteY5361" fmla="*/ 2448878 h 2729865"/>
                <a:gd name="connsiteX5362" fmla="*/ 2223135 w 4117657"/>
                <a:gd name="connsiteY5362" fmla="*/ 2426970 h 2729865"/>
                <a:gd name="connsiteX5363" fmla="*/ 2256473 w 4117657"/>
                <a:gd name="connsiteY5363" fmla="*/ 2393633 h 2729865"/>
                <a:gd name="connsiteX5364" fmla="*/ 2258378 w 4117657"/>
                <a:gd name="connsiteY5364" fmla="*/ 2392680 h 2729865"/>
                <a:gd name="connsiteX5365" fmla="*/ 2261235 w 4117657"/>
                <a:gd name="connsiteY5365" fmla="*/ 2390775 h 2729865"/>
                <a:gd name="connsiteX5366" fmla="*/ 2267903 w 4117657"/>
                <a:gd name="connsiteY5366" fmla="*/ 2386965 h 2729865"/>
                <a:gd name="connsiteX5367" fmla="*/ 2270760 w 4117657"/>
                <a:gd name="connsiteY5367" fmla="*/ 2386013 h 2729865"/>
                <a:gd name="connsiteX5368" fmla="*/ 2272665 w 4117657"/>
                <a:gd name="connsiteY5368" fmla="*/ 2386013 h 2729865"/>
                <a:gd name="connsiteX5369" fmla="*/ 2306955 w 4117657"/>
                <a:gd name="connsiteY5369" fmla="*/ 2376488 h 2729865"/>
                <a:gd name="connsiteX5370" fmla="*/ 2319338 w 4117657"/>
                <a:gd name="connsiteY5370" fmla="*/ 2372678 h 2729865"/>
                <a:gd name="connsiteX5371" fmla="*/ 2386965 w 4117657"/>
                <a:gd name="connsiteY5371" fmla="*/ 2354580 h 2729865"/>
                <a:gd name="connsiteX5372" fmla="*/ 2397443 w 4117657"/>
                <a:gd name="connsiteY5372" fmla="*/ 2351723 h 2729865"/>
                <a:gd name="connsiteX5373" fmla="*/ 2394585 w 4117657"/>
                <a:gd name="connsiteY5373" fmla="*/ 2340293 h 2729865"/>
                <a:gd name="connsiteX5374" fmla="*/ 2370773 w 4117657"/>
                <a:gd name="connsiteY5374" fmla="*/ 2250758 h 2729865"/>
                <a:gd name="connsiteX5375" fmla="*/ 2370773 w 4117657"/>
                <a:gd name="connsiteY5375" fmla="*/ 2248853 h 2729865"/>
                <a:gd name="connsiteX5376" fmla="*/ 2368868 w 4117657"/>
                <a:gd name="connsiteY5376" fmla="*/ 2245043 h 2729865"/>
                <a:gd name="connsiteX5377" fmla="*/ 2364105 w 4117657"/>
                <a:gd name="connsiteY5377" fmla="*/ 2227898 h 2729865"/>
                <a:gd name="connsiteX5378" fmla="*/ 2364105 w 4117657"/>
                <a:gd name="connsiteY5378" fmla="*/ 2209800 h 2729865"/>
                <a:gd name="connsiteX5379" fmla="*/ 2368868 w 4117657"/>
                <a:gd name="connsiteY5379" fmla="*/ 2196465 h 2729865"/>
                <a:gd name="connsiteX5380" fmla="*/ 2355533 w 4117657"/>
                <a:gd name="connsiteY5380" fmla="*/ 2209800 h 2729865"/>
                <a:gd name="connsiteX5381" fmla="*/ 2354580 w 4117657"/>
                <a:gd name="connsiteY5381" fmla="*/ 2213610 h 2729865"/>
                <a:gd name="connsiteX5382" fmla="*/ 2353628 w 4117657"/>
                <a:gd name="connsiteY5382" fmla="*/ 2216468 h 2729865"/>
                <a:gd name="connsiteX5383" fmla="*/ 2353628 w 4117657"/>
                <a:gd name="connsiteY5383" fmla="*/ 2222183 h 2729865"/>
                <a:gd name="connsiteX5384" fmla="*/ 2354580 w 4117657"/>
                <a:gd name="connsiteY5384" fmla="*/ 2225993 h 2729865"/>
                <a:gd name="connsiteX5385" fmla="*/ 2355533 w 4117657"/>
                <a:gd name="connsiteY5385" fmla="*/ 2230755 h 2729865"/>
                <a:gd name="connsiteX5386" fmla="*/ 2384108 w 4117657"/>
                <a:gd name="connsiteY5386" fmla="*/ 2335530 h 2729865"/>
                <a:gd name="connsiteX5387" fmla="*/ 2386965 w 4117657"/>
                <a:gd name="connsiteY5387" fmla="*/ 2346008 h 2729865"/>
                <a:gd name="connsiteX5388" fmla="*/ 2375535 w 4117657"/>
                <a:gd name="connsiteY5388" fmla="*/ 2349818 h 2729865"/>
                <a:gd name="connsiteX5389" fmla="*/ 2308860 w 4117657"/>
                <a:gd name="connsiteY5389" fmla="*/ 2367915 h 2729865"/>
                <a:gd name="connsiteX5390" fmla="*/ 2268855 w 4117657"/>
                <a:gd name="connsiteY5390" fmla="*/ 2378393 h 2729865"/>
                <a:gd name="connsiteX5391" fmla="*/ 2267903 w 4117657"/>
                <a:gd name="connsiteY5391" fmla="*/ 2378393 h 2729865"/>
                <a:gd name="connsiteX5392" fmla="*/ 2267903 w 4117657"/>
                <a:gd name="connsiteY5392" fmla="*/ 2378393 h 2729865"/>
                <a:gd name="connsiteX5393" fmla="*/ 2267903 w 4117657"/>
                <a:gd name="connsiteY5393" fmla="*/ 2378393 h 2729865"/>
                <a:gd name="connsiteX5394" fmla="*/ 2262188 w 4117657"/>
                <a:gd name="connsiteY5394" fmla="*/ 2381250 h 2729865"/>
                <a:gd name="connsiteX5395" fmla="*/ 2260283 w 4117657"/>
                <a:gd name="connsiteY5395" fmla="*/ 2382203 h 2729865"/>
                <a:gd name="connsiteX5396" fmla="*/ 2256473 w 4117657"/>
                <a:gd name="connsiteY5396" fmla="*/ 2385060 h 2729865"/>
                <a:gd name="connsiteX5397" fmla="*/ 2255520 w 4117657"/>
                <a:gd name="connsiteY5397" fmla="*/ 2386013 h 2729865"/>
                <a:gd name="connsiteX5398" fmla="*/ 2176463 w 4117657"/>
                <a:gd name="connsiteY5398" fmla="*/ 2465070 h 2729865"/>
                <a:gd name="connsiteX5399" fmla="*/ 2171700 w 4117657"/>
                <a:gd name="connsiteY5399" fmla="*/ 2469833 h 2729865"/>
                <a:gd name="connsiteX5400" fmla="*/ 2167890 w 4117657"/>
                <a:gd name="connsiteY5400" fmla="*/ 2473643 h 2729865"/>
                <a:gd name="connsiteX5401" fmla="*/ 2160270 w 4117657"/>
                <a:gd name="connsiteY5401" fmla="*/ 2466023 h 2729865"/>
                <a:gd name="connsiteX5402" fmla="*/ 2083118 w 4117657"/>
                <a:gd name="connsiteY5402" fmla="*/ 2387918 h 2729865"/>
                <a:gd name="connsiteX5403" fmla="*/ 2083118 w 4117657"/>
                <a:gd name="connsiteY5403" fmla="*/ 2387918 h 2729865"/>
                <a:gd name="connsiteX5404" fmla="*/ 2082165 w 4117657"/>
                <a:gd name="connsiteY5404" fmla="*/ 2386965 h 2729865"/>
                <a:gd name="connsiteX5405" fmla="*/ 2066925 w 4117657"/>
                <a:gd name="connsiteY5405" fmla="*/ 2378393 h 2729865"/>
                <a:gd name="connsiteX5406" fmla="*/ 2065020 w 4117657"/>
                <a:gd name="connsiteY5406" fmla="*/ 2378393 h 2729865"/>
                <a:gd name="connsiteX5407" fmla="*/ 2064068 w 4117657"/>
                <a:gd name="connsiteY5407" fmla="*/ 2378393 h 2729865"/>
                <a:gd name="connsiteX5408" fmla="*/ 2014538 w 4117657"/>
                <a:gd name="connsiteY5408" fmla="*/ 2365058 h 2729865"/>
                <a:gd name="connsiteX5409" fmla="*/ 1959293 w 4117657"/>
                <a:gd name="connsiteY5409" fmla="*/ 2350770 h 2729865"/>
                <a:gd name="connsiteX5410" fmla="*/ 1947863 w 4117657"/>
                <a:gd name="connsiteY5410" fmla="*/ 2346960 h 2729865"/>
                <a:gd name="connsiteX5411" fmla="*/ 1950720 w 4117657"/>
                <a:gd name="connsiteY5411" fmla="*/ 2335530 h 2729865"/>
                <a:gd name="connsiteX5412" fmla="*/ 1977390 w 4117657"/>
                <a:gd name="connsiteY5412" fmla="*/ 2237423 h 2729865"/>
                <a:gd name="connsiteX5413" fmla="*/ 1979295 w 4117657"/>
                <a:gd name="connsiteY5413" fmla="*/ 2228850 h 2729865"/>
                <a:gd name="connsiteX5414" fmla="*/ 1979295 w 4117657"/>
                <a:gd name="connsiteY5414" fmla="*/ 2227898 h 2729865"/>
                <a:gd name="connsiteX5415" fmla="*/ 1979295 w 4117657"/>
                <a:gd name="connsiteY5415" fmla="*/ 2226945 h 2729865"/>
                <a:gd name="connsiteX5416" fmla="*/ 1979295 w 4117657"/>
                <a:gd name="connsiteY5416" fmla="*/ 2225993 h 2729865"/>
                <a:gd name="connsiteX5417" fmla="*/ 1980248 w 4117657"/>
                <a:gd name="connsiteY5417" fmla="*/ 2221230 h 2729865"/>
                <a:gd name="connsiteX5418" fmla="*/ 1980248 w 4117657"/>
                <a:gd name="connsiteY5418" fmla="*/ 2216468 h 2729865"/>
                <a:gd name="connsiteX5419" fmla="*/ 1980248 w 4117657"/>
                <a:gd name="connsiteY5419" fmla="*/ 2212658 h 2729865"/>
                <a:gd name="connsiteX5420" fmla="*/ 1980248 w 4117657"/>
                <a:gd name="connsiteY5420" fmla="*/ 2211705 h 2729865"/>
                <a:gd name="connsiteX5421" fmla="*/ 1979295 w 4117657"/>
                <a:gd name="connsiteY5421" fmla="*/ 2209800 h 2729865"/>
                <a:gd name="connsiteX5422" fmla="*/ 1979295 w 4117657"/>
                <a:gd name="connsiteY5422" fmla="*/ 2209800 h 2729865"/>
                <a:gd name="connsiteX5423" fmla="*/ 1972628 w 4117657"/>
                <a:gd name="connsiteY5423" fmla="*/ 2184083 h 2729865"/>
                <a:gd name="connsiteX5424" fmla="*/ 1950720 w 4117657"/>
                <a:gd name="connsiteY5424" fmla="*/ 2104073 h 2729865"/>
                <a:gd name="connsiteX5425" fmla="*/ 1947863 w 4117657"/>
                <a:gd name="connsiteY5425" fmla="*/ 2092643 h 2729865"/>
                <a:gd name="connsiteX5426" fmla="*/ 1954530 w 4117657"/>
                <a:gd name="connsiteY5426" fmla="*/ 2090738 h 2729865"/>
                <a:gd name="connsiteX5427" fmla="*/ 1957388 w 4117657"/>
                <a:gd name="connsiteY5427" fmla="*/ 2089785 h 2729865"/>
                <a:gd name="connsiteX5428" fmla="*/ 2066925 w 4117657"/>
                <a:gd name="connsiteY5428" fmla="*/ 2060258 h 2729865"/>
                <a:gd name="connsiteX5429" fmla="*/ 2080260 w 4117657"/>
                <a:gd name="connsiteY5429" fmla="*/ 2052638 h 2729865"/>
                <a:gd name="connsiteX5430" fmla="*/ 2160270 w 4117657"/>
                <a:gd name="connsiteY5430" fmla="*/ 1972628 h 2729865"/>
                <a:gd name="connsiteX5431" fmla="*/ 2167890 w 4117657"/>
                <a:gd name="connsiteY5431" fmla="*/ 1965008 h 2729865"/>
                <a:gd name="connsiteX5432" fmla="*/ 2175510 w 4117657"/>
                <a:gd name="connsiteY5432" fmla="*/ 1972628 h 2729865"/>
                <a:gd name="connsiteX5433" fmla="*/ 2242185 w 4117657"/>
                <a:gd name="connsiteY5433" fmla="*/ 2040255 h 2729865"/>
                <a:gd name="connsiteX5434" fmla="*/ 2253615 w 4117657"/>
                <a:gd name="connsiteY5434" fmla="*/ 2051685 h 2729865"/>
                <a:gd name="connsiteX5435" fmla="*/ 2254568 w 4117657"/>
                <a:gd name="connsiteY5435" fmla="*/ 2052638 h 2729865"/>
                <a:gd name="connsiteX5436" fmla="*/ 2269808 w 4117657"/>
                <a:gd name="connsiteY5436" fmla="*/ 2061210 h 2729865"/>
                <a:gd name="connsiteX5437" fmla="*/ 2300288 w 4117657"/>
                <a:gd name="connsiteY5437" fmla="*/ 2068830 h 2729865"/>
                <a:gd name="connsiteX5438" fmla="*/ 2371725 w 4117657"/>
                <a:gd name="connsiteY5438" fmla="*/ 2087880 h 2729865"/>
                <a:gd name="connsiteX5439" fmla="*/ 2371725 w 4117657"/>
                <a:gd name="connsiteY5439" fmla="*/ 2087880 h 2729865"/>
                <a:gd name="connsiteX5440" fmla="*/ 2377440 w 4117657"/>
                <a:gd name="connsiteY5440" fmla="*/ 2089785 h 2729865"/>
                <a:gd name="connsiteX5441" fmla="*/ 2386965 w 4117657"/>
                <a:gd name="connsiteY5441" fmla="*/ 2092643 h 2729865"/>
                <a:gd name="connsiteX5442" fmla="*/ 2384108 w 4117657"/>
                <a:gd name="connsiteY5442" fmla="*/ 2103120 h 2729865"/>
                <a:gd name="connsiteX5443" fmla="*/ 2369820 w 4117657"/>
                <a:gd name="connsiteY5443" fmla="*/ 2154555 h 2729865"/>
                <a:gd name="connsiteX5444" fmla="*/ 2369820 w 4117657"/>
                <a:gd name="connsiteY5444" fmla="*/ 2154555 h 2729865"/>
                <a:gd name="connsiteX5445" fmla="*/ 2364105 w 4117657"/>
                <a:gd name="connsiteY5445" fmla="*/ 2176463 h 2729865"/>
                <a:gd name="connsiteX5446" fmla="*/ 2355533 w 4117657"/>
                <a:gd name="connsiteY5446" fmla="*/ 2209800 h 2729865"/>
                <a:gd name="connsiteX5447" fmla="*/ 24765 w 4117657"/>
                <a:gd name="connsiteY5447" fmla="*/ 239078 h 2729865"/>
                <a:gd name="connsiteX5448" fmla="*/ 60960 w 4117657"/>
                <a:gd name="connsiteY5448" fmla="*/ 203835 h 2729865"/>
                <a:gd name="connsiteX5449" fmla="*/ 40958 w 4117657"/>
                <a:gd name="connsiteY5449" fmla="*/ 184785 h 2729865"/>
                <a:gd name="connsiteX5450" fmla="*/ 1905 w 4117657"/>
                <a:gd name="connsiteY5450" fmla="*/ 161925 h 2729865"/>
                <a:gd name="connsiteX5451" fmla="*/ 1905 w 4117657"/>
                <a:gd name="connsiteY5451" fmla="*/ 171450 h 2729865"/>
                <a:gd name="connsiteX5452" fmla="*/ 16193 w 4117657"/>
                <a:gd name="connsiteY5452" fmla="*/ 175260 h 2729865"/>
                <a:gd name="connsiteX5453" fmla="*/ 20955 w 4117657"/>
                <a:gd name="connsiteY5453" fmla="*/ 178118 h 2729865"/>
                <a:gd name="connsiteX5454" fmla="*/ 47625 w 4117657"/>
                <a:gd name="connsiteY5454" fmla="*/ 203835 h 2729865"/>
                <a:gd name="connsiteX5455" fmla="*/ 19050 w 4117657"/>
                <a:gd name="connsiteY5455" fmla="*/ 231458 h 2729865"/>
                <a:gd name="connsiteX5456" fmla="*/ 16193 w 4117657"/>
                <a:gd name="connsiteY5456" fmla="*/ 233363 h 2729865"/>
                <a:gd name="connsiteX5457" fmla="*/ 953 w 4117657"/>
                <a:gd name="connsiteY5457" fmla="*/ 237173 h 2729865"/>
                <a:gd name="connsiteX5458" fmla="*/ 953 w 4117657"/>
                <a:gd name="connsiteY5458" fmla="*/ 246698 h 2729865"/>
                <a:gd name="connsiteX5459" fmla="*/ 20003 w 4117657"/>
                <a:gd name="connsiteY5459" fmla="*/ 241935 h 2729865"/>
                <a:gd name="connsiteX5460" fmla="*/ 24765 w 4117657"/>
                <a:gd name="connsiteY5460" fmla="*/ 239078 h 2729865"/>
                <a:gd name="connsiteX5461" fmla="*/ 2364105 w 4117657"/>
                <a:gd name="connsiteY5461" fmla="*/ 735330 h 2729865"/>
                <a:gd name="connsiteX5462" fmla="*/ 2362200 w 4117657"/>
                <a:gd name="connsiteY5462" fmla="*/ 729615 h 2729865"/>
                <a:gd name="connsiteX5463" fmla="*/ 2314575 w 4117657"/>
                <a:gd name="connsiteY5463" fmla="*/ 742950 h 2729865"/>
                <a:gd name="connsiteX5464" fmla="*/ 2310765 w 4117657"/>
                <a:gd name="connsiteY5464" fmla="*/ 744855 h 2729865"/>
                <a:gd name="connsiteX5465" fmla="*/ 2310765 w 4117657"/>
                <a:gd name="connsiteY5465" fmla="*/ 744855 h 2729865"/>
                <a:gd name="connsiteX5466" fmla="*/ 2310765 w 4117657"/>
                <a:gd name="connsiteY5466" fmla="*/ 744855 h 2729865"/>
                <a:gd name="connsiteX5467" fmla="*/ 2290763 w 4117657"/>
                <a:gd name="connsiteY5467" fmla="*/ 764858 h 2729865"/>
                <a:gd name="connsiteX5468" fmla="*/ 2275523 w 4117657"/>
                <a:gd name="connsiteY5468" fmla="*/ 780098 h 2729865"/>
                <a:gd name="connsiteX5469" fmla="*/ 2275523 w 4117657"/>
                <a:gd name="connsiteY5469" fmla="*/ 780098 h 2729865"/>
                <a:gd name="connsiteX5470" fmla="*/ 2275523 w 4117657"/>
                <a:gd name="connsiteY5470" fmla="*/ 780098 h 2729865"/>
                <a:gd name="connsiteX5471" fmla="*/ 2287905 w 4117657"/>
                <a:gd name="connsiteY5471" fmla="*/ 792480 h 2729865"/>
                <a:gd name="connsiteX5472" fmla="*/ 2290763 w 4117657"/>
                <a:gd name="connsiteY5472" fmla="*/ 796290 h 2729865"/>
                <a:gd name="connsiteX5473" fmla="*/ 2306955 w 4117657"/>
                <a:gd name="connsiteY5473" fmla="*/ 811530 h 2729865"/>
                <a:gd name="connsiteX5474" fmla="*/ 2311718 w 4117657"/>
                <a:gd name="connsiteY5474" fmla="*/ 816293 h 2729865"/>
                <a:gd name="connsiteX5475" fmla="*/ 2318385 w 4117657"/>
                <a:gd name="connsiteY5475" fmla="*/ 819150 h 2729865"/>
                <a:gd name="connsiteX5476" fmla="*/ 2321243 w 4117657"/>
                <a:gd name="connsiteY5476" fmla="*/ 820103 h 2729865"/>
                <a:gd name="connsiteX5477" fmla="*/ 2341245 w 4117657"/>
                <a:gd name="connsiteY5477" fmla="*/ 825818 h 2729865"/>
                <a:gd name="connsiteX5478" fmla="*/ 2346008 w 4117657"/>
                <a:gd name="connsiteY5478" fmla="*/ 826770 h 2729865"/>
                <a:gd name="connsiteX5479" fmla="*/ 2356485 w 4117657"/>
                <a:gd name="connsiteY5479" fmla="*/ 829628 h 2729865"/>
                <a:gd name="connsiteX5480" fmla="*/ 2358390 w 4117657"/>
                <a:gd name="connsiteY5480" fmla="*/ 829628 h 2729865"/>
                <a:gd name="connsiteX5481" fmla="*/ 2361248 w 4117657"/>
                <a:gd name="connsiteY5481" fmla="*/ 830580 h 2729865"/>
                <a:gd name="connsiteX5482" fmla="*/ 2361248 w 4117657"/>
                <a:gd name="connsiteY5482" fmla="*/ 829628 h 2729865"/>
                <a:gd name="connsiteX5483" fmla="*/ 2362200 w 4117657"/>
                <a:gd name="connsiteY5483" fmla="*/ 829628 h 2729865"/>
                <a:gd name="connsiteX5484" fmla="*/ 2366010 w 4117657"/>
                <a:gd name="connsiteY5484" fmla="*/ 818198 h 2729865"/>
                <a:gd name="connsiteX5485" fmla="*/ 2370773 w 4117657"/>
                <a:gd name="connsiteY5485" fmla="*/ 802958 h 2729865"/>
                <a:gd name="connsiteX5486" fmla="*/ 2370773 w 4117657"/>
                <a:gd name="connsiteY5486" fmla="*/ 802958 h 2729865"/>
                <a:gd name="connsiteX5487" fmla="*/ 2369820 w 4117657"/>
                <a:gd name="connsiteY5487" fmla="*/ 756285 h 2729865"/>
                <a:gd name="connsiteX5488" fmla="*/ 2364105 w 4117657"/>
                <a:gd name="connsiteY5488" fmla="*/ 735330 h 2729865"/>
                <a:gd name="connsiteX5489" fmla="*/ 2366010 w 4117657"/>
                <a:gd name="connsiteY5489" fmla="*/ 782955 h 2729865"/>
                <a:gd name="connsiteX5490" fmla="*/ 2356485 w 4117657"/>
                <a:gd name="connsiteY5490" fmla="*/ 819150 h 2729865"/>
                <a:gd name="connsiteX5491" fmla="*/ 2341245 w 4117657"/>
                <a:gd name="connsiteY5491" fmla="*/ 815340 h 2729865"/>
                <a:gd name="connsiteX5492" fmla="*/ 2325053 w 4117657"/>
                <a:gd name="connsiteY5492" fmla="*/ 810578 h 2729865"/>
                <a:gd name="connsiteX5493" fmla="*/ 2310765 w 4117657"/>
                <a:gd name="connsiteY5493" fmla="*/ 802005 h 2729865"/>
                <a:gd name="connsiteX5494" fmla="*/ 2299335 w 4117657"/>
                <a:gd name="connsiteY5494" fmla="*/ 790575 h 2729865"/>
                <a:gd name="connsiteX5495" fmla="*/ 2289810 w 4117657"/>
                <a:gd name="connsiteY5495" fmla="*/ 781050 h 2729865"/>
                <a:gd name="connsiteX5496" fmla="*/ 2287905 w 4117657"/>
                <a:gd name="connsiteY5496" fmla="*/ 778193 h 2729865"/>
                <a:gd name="connsiteX5497" fmla="*/ 2313623 w 4117657"/>
                <a:gd name="connsiteY5497" fmla="*/ 752475 h 2729865"/>
                <a:gd name="connsiteX5498" fmla="*/ 2317433 w 4117657"/>
                <a:gd name="connsiteY5498" fmla="*/ 749618 h 2729865"/>
                <a:gd name="connsiteX5499" fmla="*/ 2335530 w 4117657"/>
                <a:gd name="connsiteY5499" fmla="*/ 744855 h 2729865"/>
                <a:gd name="connsiteX5500" fmla="*/ 2338388 w 4117657"/>
                <a:gd name="connsiteY5500" fmla="*/ 743903 h 2729865"/>
                <a:gd name="connsiteX5501" fmla="*/ 2354580 w 4117657"/>
                <a:gd name="connsiteY5501" fmla="*/ 739140 h 2729865"/>
                <a:gd name="connsiteX5502" fmla="*/ 2360295 w 4117657"/>
                <a:gd name="connsiteY5502" fmla="*/ 761048 h 2729865"/>
                <a:gd name="connsiteX5503" fmla="*/ 2364105 w 4117657"/>
                <a:gd name="connsiteY5503" fmla="*/ 776288 h 2729865"/>
                <a:gd name="connsiteX5504" fmla="*/ 2366010 w 4117657"/>
                <a:gd name="connsiteY5504" fmla="*/ 782955 h 2729865"/>
                <a:gd name="connsiteX5505" fmla="*/ 4058603 w 4117657"/>
                <a:gd name="connsiteY5505" fmla="*/ 902018 h 2729865"/>
                <a:gd name="connsiteX5506" fmla="*/ 3946208 w 4117657"/>
                <a:gd name="connsiteY5506" fmla="*/ 931545 h 2729865"/>
                <a:gd name="connsiteX5507" fmla="*/ 3935730 w 4117657"/>
                <a:gd name="connsiteY5507" fmla="*/ 935355 h 2729865"/>
                <a:gd name="connsiteX5508" fmla="*/ 3938588 w 4117657"/>
                <a:gd name="connsiteY5508" fmla="*/ 945833 h 2729865"/>
                <a:gd name="connsiteX5509" fmla="*/ 3969068 w 4117657"/>
                <a:gd name="connsiteY5509" fmla="*/ 1061085 h 2729865"/>
                <a:gd name="connsiteX5510" fmla="*/ 3969068 w 4117657"/>
                <a:gd name="connsiteY5510" fmla="*/ 1074420 h 2729865"/>
                <a:gd name="connsiteX5511" fmla="*/ 3938588 w 4117657"/>
                <a:gd name="connsiteY5511" fmla="*/ 1189673 h 2729865"/>
                <a:gd name="connsiteX5512" fmla="*/ 3935730 w 4117657"/>
                <a:gd name="connsiteY5512" fmla="*/ 1200150 h 2729865"/>
                <a:gd name="connsiteX5513" fmla="*/ 3946208 w 4117657"/>
                <a:gd name="connsiteY5513" fmla="*/ 1203008 h 2729865"/>
                <a:gd name="connsiteX5514" fmla="*/ 4060508 w 4117657"/>
                <a:gd name="connsiteY5514" fmla="*/ 1233488 h 2729865"/>
                <a:gd name="connsiteX5515" fmla="*/ 4075748 w 4117657"/>
                <a:gd name="connsiteY5515" fmla="*/ 1243013 h 2729865"/>
                <a:gd name="connsiteX5516" fmla="*/ 4117658 w 4117657"/>
                <a:gd name="connsiteY5516" fmla="*/ 1284923 h 2729865"/>
                <a:gd name="connsiteX5517" fmla="*/ 4117658 w 4117657"/>
                <a:gd name="connsiteY5517" fmla="*/ 1272540 h 2729865"/>
                <a:gd name="connsiteX5518" fmla="*/ 4079558 w 4117657"/>
                <a:gd name="connsiteY5518" fmla="*/ 1234440 h 2729865"/>
                <a:gd name="connsiteX5519" fmla="*/ 4064318 w 4117657"/>
                <a:gd name="connsiteY5519" fmla="*/ 1225868 h 2729865"/>
                <a:gd name="connsiteX5520" fmla="*/ 3957638 w 4117657"/>
                <a:gd name="connsiteY5520" fmla="*/ 1197293 h 2729865"/>
                <a:gd name="connsiteX5521" fmla="*/ 3946208 w 4117657"/>
                <a:gd name="connsiteY5521" fmla="*/ 1193483 h 2729865"/>
                <a:gd name="connsiteX5522" fmla="*/ 3949065 w 4117657"/>
                <a:gd name="connsiteY5522" fmla="*/ 1182053 h 2729865"/>
                <a:gd name="connsiteX5523" fmla="*/ 3977640 w 4117657"/>
                <a:gd name="connsiteY5523" fmla="*/ 1074420 h 2729865"/>
                <a:gd name="connsiteX5524" fmla="*/ 3977640 w 4117657"/>
                <a:gd name="connsiteY5524" fmla="*/ 1060133 h 2729865"/>
                <a:gd name="connsiteX5525" fmla="*/ 3949065 w 4117657"/>
                <a:gd name="connsiteY5525" fmla="*/ 952500 h 2729865"/>
                <a:gd name="connsiteX5526" fmla="*/ 3946208 w 4117657"/>
                <a:gd name="connsiteY5526" fmla="*/ 941070 h 2729865"/>
                <a:gd name="connsiteX5527" fmla="*/ 3955733 w 4117657"/>
                <a:gd name="connsiteY5527" fmla="*/ 938213 h 2729865"/>
                <a:gd name="connsiteX5528" fmla="*/ 4065270 w 4117657"/>
                <a:gd name="connsiteY5528" fmla="*/ 908685 h 2729865"/>
                <a:gd name="connsiteX5529" fmla="*/ 4078605 w 4117657"/>
                <a:gd name="connsiteY5529" fmla="*/ 901065 h 2729865"/>
                <a:gd name="connsiteX5530" fmla="*/ 4116705 w 4117657"/>
                <a:gd name="connsiteY5530" fmla="*/ 862013 h 2729865"/>
                <a:gd name="connsiteX5531" fmla="*/ 4116705 w 4117657"/>
                <a:gd name="connsiteY5531" fmla="*/ 849630 h 2729865"/>
                <a:gd name="connsiteX5532" fmla="*/ 4074795 w 4117657"/>
                <a:gd name="connsiteY5532" fmla="*/ 891540 h 2729865"/>
                <a:gd name="connsiteX5533" fmla="*/ 4058603 w 4117657"/>
                <a:gd name="connsiteY5533" fmla="*/ 902018 h 2729865"/>
                <a:gd name="connsiteX5534" fmla="*/ 668655 w 4117657"/>
                <a:gd name="connsiteY5534" fmla="*/ 1623060 h 2729865"/>
                <a:gd name="connsiteX5535" fmla="*/ 677228 w 4117657"/>
                <a:gd name="connsiteY5535" fmla="*/ 1615440 h 2729865"/>
                <a:gd name="connsiteX5536" fmla="*/ 760095 w 4117657"/>
                <a:gd name="connsiteY5536" fmla="*/ 1532573 h 2729865"/>
                <a:gd name="connsiteX5537" fmla="*/ 775335 w 4117657"/>
                <a:gd name="connsiteY5537" fmla="*/ 1524000 h 2729865"/>
                <a:gd name="connsiteX5538" fmla="*/ 890588 w 4117657"/>
                <a:gd name="connsiteY5538" fmla="*/ 1493520 h 2729865"/>
                <a:gd name="connsiteX5539" fmla="*/ 900113 w 4117657"/>
                <a:gd name="connsiteY5539" fmla="*/ 1490663 h 2729865"/>
                <a:gd name="connsiteX5540" fmla="*/ 897255 w 4117657"/>
                <a:gd name="connsiteY5540" fmla="*/ 1480185 h 2729865"/>
                <a:gd name="connsiteX5541" fmla="*/ 866775 w 4117657"/>
                <a:gd name="connsiteY5541" fmla="*/ 1364933 h 2729865"/>
                <a:gd name="connsiteX5542" fmla="*/ 866775 w 4117657"/>
                <a:gd name="connsiteY5542" fmla="*/ 1350645 h 2729865"/>
                <a:gd name="connsiteX5543" fmla="*/ 897255 w 4117657"/>
                <a:gd name="connsiteY5543" fmla="*/ 1235393 h 2729865"/>
                <a:gd name="connsiteX5544" fmla="*/ 900113 w 4117657"/>
                <a:gd name="connsiteY5544" fmla="*/ 1224915 h 2729865"/>
                <a:gd name="connsiteX5545" fmla="*/ 888683 w 4117657"/>
                <a:gd name="connsiteY5545" fmla="*/ 1222058 h 2729865"/>
                <a:gd name="connsiteX5546" fmla="*/ 775335 w 4117657"/>
                <a:gd name="connsiteY5546" fmla="*/ 1191578 h 2729865"/>
                <a:gd name="connsiteX5547" fmla="*/ 760095 w 4117657"/>
                <a:gd name="connsiteY5547" fmla="*/ 1183005 h 2729865"/>
                <a:gd name="connsiteX5548" fmla="*/ 676275 w 4117657"/>
                <a:gd name="connsiteY5548" fmla="*/ 1099185 h 2729865"/>
                <a:gd name="connsiteX5549" fmla="*/ 667703 w 4117657"/>
                <a:gd name="connsiteY5549" fmla="*/ 1090613 h 2729865"/>
                <a:gd name="connsiteX5550" fmla="*/ 660083 w 4117657"/>
                <a:gd name="connsiteY5550" fmla="*/ 1100138 h 2729865"/>
                <a:gd name="connsiteX5551" fmla="*/ 577215 w 4117657"/>
                <a:gd name="connsiteY5551" fmla="*/ 1183005 h 2729865"/>
                <a:gd name="connsiteX5552" fmla="*/ 562928 w 4117657"/>
                <a:gd name="connsiteY5552" fmla="*/ 1190625 h 2729865"/>
                <a:gd name="connsiteX5553" fmla="*/ 449580 w 4117657"/>
                <a:gd name="connsiteY5553" fmla="*/ 1221105 h 2729865"/>
                <a:gd name="connsiteX5554" fmla="*/ 438150 w 4117657"/>
                <a:gd name="connsiteY5554" fmla="*/ 1223963 h 2729865"/>
                <a:gd name="connsiteX5555" fmla="*/ 441008 w 4117657"/>
                <a:gd name="connsiteY5555" fmla="*/ 1234440 h 2729865"/>
                <a:gd name="connsiteX5556" fmla="*/ 471488 w 4117657"/>
                <a:gd name="connsiteY5556" fmla="*/ 1350645 h 2729865"/>
                <a:gd name="connsiteX5557" fmla="*/ 471488 w 4117657"/>
                <a:gd name="connsiteY5557" fmla="*/ 1363980 h 2729865"/>
                <a:gd name="connsiteX5558" fmla="*/ 454343 w 4117657"/>
                <a:gd name="connsiteY5558" fmla="*/ 1429703 h 2729865"/>
                <a:gd name="connsiteX5559" fmla="*/ 438150 w 4117657"/>
                <a:gd name="connsiteY5559" fmla="*/ 1490663 h 2729865"/>
                <a:gd name="connsiteX5560" fmla="*/ 447675 w 4117657"/>
                <a:gd name="connsiteY5560" fmla="*/ 1493520 h 2729865"/>
                <a:gd name="connsiteX5561" fmla="*/ 561975 w 4117657"/>
                <a:gd name="connsiteY5561" fmla="*/ 1524000 h 2729865"/>
                <a:gd name="connsiteX5562" fmla="*/ 578168 w 4117657"/>
                <a:gd name="connsiteY5562" fmla="*/ 1532573 h 2729865"/>
                <a:gd name="connsiteX5563" fmla="*/ 661035 w 4117657"/>
                <a:gd name="connsiteY5563" fmla="*/ 1615440 h 2729865"/>
                <a:gd name="connsiteX5564" fmla="*/ 668655 w 4117657"/>
                <a:gd name="connsiteY5564" fmla="*/ 1623060 h 2729865"/>
                <a:gd name="connsiteX5565" fmla="*/ 566738 w 4117657"/>
                <a:gd name="connsiteY5565" fmla="*/ 1515428 h 2729865"/>
                <a:gd name="connsiteX5566" fmla="*/ 460058 w 4117657"/>
                <a:gd name="connsiteY5566" fmla="*/ 1486853 h 2729865"/>
                <a:gd name="connsiteX5567" fmla="*/ 448628 w 4117657"/>
                <a:gd name="connsiteY5567" fmla="*/ 1483995 h 2729865"/>
                <a:gd name="connsiteX5568" fmla="*/ 451485 w 4117657"/>
                <a:gd name="connsiteY5568" fmla="*/ 1472565 h 2729865"/>
                <a:gd name="connsiteX5569" fmla="*/ 481013 w 4117657"/>
                <a:gd name="connsiteY5569" fmla="*/ 1363980 h 2729865"/>
                <a:gd name="connsiteX5570" fmla="*/ 481013 w 4117657"/>
                <a:gd name="connsiteY5570" fmla="*/ 1350645 h 2729865"/>
                <a:gd name="connsiteX5571" fmla="*/ 452438 w 4117657"/>
                <a:gd name="connsiteY5571" fmla="*/ 1243013 h 2729865"/>
                <a:gd name="connsiteX5572" fmla="*/ 449580 w 4117657"/>
                <a:gd name="connsiteY5572" fmla="*/ 1230630 h 2729865"/>
                <a:gd name="connsiteX5573" fmla="*/ 462915 w 4117657"/>
                <a:gd name="connsiteY5573" fmla="*/ 1226820 h 2729865"/>
                <a:gd name="connsiteX5574" fmla="*/ 567690 w 4117657"/>
                <a:gd name="connsiteY5574" fmla="*/ 1199198 h 2729865"/>
                <a:gd name="connsiteX5575" fmla="*/ 582930 w 4117657"/>
                <a:gd name="connsiteY5575" fmla="*/ 1190625 h 2729865"/>
                <a:gd name="connsiteX5576" fmla="*/ 661035 w 4117657"/>
                <a:gd name="connsiteY5576" fmla="*/ 1112520 h 2729865"/>
                <a:gd name="connsiteX5577" fmla="*/ 669608 w 4117657"/>
                <a:gd name="connsiteY5577" fmla="*/ 1103948 h 2729865"/>
                <a:gd name="connsiteX5578" fmla="*/ 677228 w 4117657"/>
                <a:gd name="connsiteY5578" fmla="*/ 1111568 h 2729865"/>
                <a:gd name="connsiteX5579" fmla="*/ 756285 w 4117657"/>
                <a:gd name="connsiteY5579" fmla="*/ 1190625 h 2729865"/>
                <a:gd name="connsiteX5580" fmla="*/ 771525 w 4117657"/>
                <a:gd name="connsiteY5580" fmla="*/ 1199198 h 2729865"/>
                <a:gd name="connsiteX5581" fmla="*/ 876300 w 4117657"/>
                <a:gd name="connsiteY5581" fmla="*/ 1226820 h 2729865"/>
                <a:gd name="connsiteX5582" fmla="*/ 889635 w 4117657"/>
                <a:gd name="connsiteY5582" fmla="*/ 1230630 h 2729865"/>
                <a:gd name="connsiteX5583" fmla="*/ 886778 w 4117657"/>
                <a:gd name="connsiteY5583" fmla="*/ 1242060 h 2729865"/>
                <a:gd name="connsiteX5584" fmla="*/ 857250 w 4117657"/>
                <a:gd name="connsiteY5584" fmla="*/ 1350645 h 2729865"/>
                <a:gd name="connsiteX5585" fmla="*/ 857250 w 4117657"/>
                <a:gd name="connsiteY5585" fmla="*/ 1363980 h 2729865"/>
                <a:gd name="connsiteX5586" fmla="*/ 885825 w 4117657"/>
                <a:gd name="connsiteY5586" fmla="*/ 1471613 h 2729865"/>
                <a:gd name="connsiteX5587" fmla="*/ 888683 w 4117657"/>
                <a:gd name="connsiteY5587" fmla="*/ 1483995 h 2729865"/>
                <a:gd name="connsiteX5588" fmla="*/ 878205 w 4117657"/>
                <a:gd name="connsiteY5588" fmla="*/ 1486853 h 2729865"/>
                <a:gd name="connsiteX5589" fmla="*/ 769620 w 4117657"/>
                <a:gd name="connsiteY5589" fmla="*/ 1516380 h 2729865"/>
                <a:gd name="connsiteX5590" fmla="*/ 756285 w 4117657"/>
                <a:gd name="connsiteY5590" fmla="*/ 1524000 h 2729865"/>
                <a:gd name="connsiteX5591" fmla="*/ 677228 w 4117657"/>
                <a:gd name="connsiteY5591" fmla="*/ 1603058 h 2729865"/>
                <a:gd name="connsiteX5592" fmla="*/ 670560 w 4117657"/>
                <a:gd name="connsiteY5592" fmla="*/ 1612583 h 2729865"/>
                <a:gd name="connsiteX5593" fmla="*/ 661035 w 4117657"/>
                <a:gd name="connsiteY5593" fmla="*/ 1604010 h 2729865"/>
                <a:gd name="connsiteX5594" fmla="*/ 581978 w 4117657"/>
                <a:gd name="connsiteY5594" fmla="*/ 1524953 h 2729865"/>
                <a:gd name="connsiteX5595" fmla="*/ 566738 w 4117657"/>
                <a:gd name="connsiteY5595" fmla="*/ 1515428 h 2729865"/>
                <a:gd name="connsiteX5596" fmla="*/ 2665095 w 4117657"/>
                <a:gd name="connsiteY5596" fmla="*/ 512445 h 2729865"/>
                <a:gd name="connsiteX5597" fmla="*/ 2658428 w 4117657"/>
                <a:gd name="connsiteY5597" fmla="*/ 521018 h 2729865"/>
                <a:gd name="connsiteX5598" fmla="*/ 2576513 w 4117657"/>
                <a:gd name="connsiteY5598" fmla="*/ 603885 h 2729865"/>
                <a:gd name="connsiteX5599" fmla="*/ 2560320 w 4117657"/>
                <a:gd name="connsiteY5599" fmla="*/ 613410 h 2729865"/>
                <a:gd name="connsiteX5600" fmla="*/ 2462213 w 4117657"/>
                <a:gd name="connsiteY5600" fmla="*/ 640080 h 2729865"/>
                <a:gd name="connsiteX5601" fmla="*/ 2437448 w 4117657"/>
                <a:gd name="connsiteY5601" fmla="*/ 646748 h 2729865"/>
                <a:gd name="connsiteX5602" fmla="*/ 2440305 w 4117657"/>
                <a:gd name="connsiteY5602" fmla="*/ 657225 h 2729865"/>
                <a:gd name="connsiteX5603" fmla="*/ 2470785 w 4117657"/>
                <a:gd name="connsiteY5603" fmla="*/ 772478 h 2729865"/>
                <a:gd name="connsiteX5604" fmla="*/ 2470785 w 4117657"/>
                <a:gd name="connsiteY5604" fmla="*/ 786765 h 2729865"/>
                <a:gd name="connsiteX5605" fmla="*/ 2459355 w 4117657"/>
                <a:gd name="connsiteY5605" fmla="*/ 829628 h 2729865"/>
                <a:gd name="connsiteX5606" fmla="*/ 2437448 w 4117657"/>
                <a:gd name="connsiteY5606" fmla="*/ 912495 h 2729865"/>
                <a:gd name="connsiteX5607" fmla="*/ 2447925 w 4117657"/>
                <a:gd name="connsiteY5607" fmla="*/ 915353 h 2729865"/>
                <a:gd name="connsiteX5608" fmla="*/ 2562225 w 4117657"/>
                <a:gd name="connsiteY5608" fmla="*/ 945833 h 2729865"/>
                <a:gd name="connsiteX5609" fmla="*/ 2577465 w 4117657"/>
                <a:gd name="connsiteY5609" fmla="*/ 954405 h 2729865"/>
                <a:gd name="connsiteX5610" fmla="*/ 2661285 w 4117657"/>
                <a:gd name="connsiteY5610" fmla="*/ 1038225 h 2729865"/>
                <a:gd name="connsiteX5611" fmla="*/ 2670810 w 4117657"/>
                <a:gd name="connsiteY5611" fmla="*/ 1046798 h 2729865"/>
                <a:gd name="connsiteX5612" fmla="*/ 2678430 w 4117657"/>
                <a:gd name="connsiteY5612" fmla="*/ 1037273 h 2729865"/>
                <a:gd name="connsiteX5613" fmla="*/ 2760345 w 4117657"/>
                <a:gd name="connsiteY5613" fmla="*/ 955358 h 2729865"/>
                <a:gd name="connsiteX5614" fmla="*/ 2776538 w 4117657"/>
                <a:gd name="connsiteY5614" fmla="*/ 945833 h 2729865"/>
                <a:gd name="connsiteX5615" fmla="*/ 2891790 w 4117657"/>
                <a:gd name="connsiteY5615" fmla="*/ 915353 h 2729865"/>
                <a:gd name="connsiteX5616" fmla="*/ 2900363 w 4117657"/>
                <a:gd name="connsiteY5616" fmla="*/ 912495 h 2729865"/>
                <a:gd name="connsiteX5617" fmla="*/ 2897505 w 4117657"/>
                <a:gd name="connsiteY5617" fmla="*/ 902018 h 2729865"/>
                <a:gd name="connsiteX5618" fmla="*/ 2867025 w 4117657"/>
                <a:gd name="connsiteY5618" fmla="*/ 786765 h 2729865"/>
                <a:gd name="connsiteX5619" fmla="*/ 2867025 w 4117657"/>
                <a:gd name="connsiteY5619" fmla="*/ 771525 h 2729865"/>
                <a:gd name="connsiteX5620" fmla="*/ 2894648 w 4117657"/>
                <a:gd name="connsiteY5620" fmla="*/ 670560 h 2729865"/>
                <a:gd name="connsiteX5621" fmla="*/ 2901315 w 4117657"/>
                <a:gd name="connsiteY5621" fmla="*/ 645795 h 2729865"/>
                <a:gd name="connsiteX5622" fmla="*/ 2890838 w 4117657"/>
                <a:gd name="connsiteY5622" fmla="*/ 642938 h 2729865"/>
                <a:gd name="connsiteX5623" fmla="*/ 2776538 w 4117657"/>
                <a:gd name="connsiteY5623" fmla="*/ 612458 h 2729865"/>
                <a:gd name="connsiteX5624" fmla="*/ 2762250 w 4117657"/>
                <a:gd name="connsiteY5624" fmla="*/ 603885 h 2729865"/>
                <a:gd name="connsiteX5625" fmla="*/ 2678430 w 4117657"/>
                <a:gd name="connsiteY5625" fmla="*/ 520065 h 2729865"/>
                <a:gd name="connsiteX5626" fmla="*/ 2665095 w 4117657"/>
                <a:gd name="connsiteY5626" fmla="*/ 512445 h 2729865"/>
                <a:gd name="connsiteX5627" fmla="*/ 2751773 w 4117657"/>
                <a:gd name="connsiteY5627" fmla="*/ 611505 h 2729865"/>
                <a:gd name="connsiteX5628" fmla="*/ 2770823 w 4117657"/>
                <a:gd name="connsiteY5628" fmla="*/ 622935 h 2729865"/>
                <a:gd name="connsiteX5629" fmla="*/ 2876550 w 4117657"/>
                <a:gd name="connsiteY5629" fmla="*/ 651510 h 2729865"/>
                <a:gd name="connsiteX5630" fmla="*/ 2886075 w 4117657"/>
                <a:gd name="connsiteY5630" fmla="*/ 654368 h 2729865"/>
                <a:gd name="connsiteX5631" fmla="*/ 2883218 w 4117657"/>
                <a:gd name="connsiteY5631" fmla="*/ 664845 h 2729865"/>
                <a:gd name="connsiteX5632" fmla="*/ 2855595 w 4117657"/>
                <a:gd name="connsiteY5632" fmla="*/ 768668 h 2729865"/>
                <a:gd name="connsiteX5633" fmla="*/ 2855595 w 4117657"/>
                <a:gd name="connsiteY5633" fmla="*/ 792480 h 2729865"/>
                <a:gd name="connsiteX5634" fmla="*/ 2884170 w 4117657"/>
                <a:gd name="connsiteY5634" fmla="*/ 897255 h 2729865"/>
                <a:gd name="connsiteX5635" fmla="*/ 2886075 w 4117657"/>
                <a:gd name="connsiteY5635" fmla="*/ 907733 h 2729865"/>
                <a:gd name="connsiteX5636" fmla="*/ 2875598 w 4117657"/>
                <a:gd name="connsiteY5636" fmla="*/ 910590 h 2729865"/>
                <a:gd name="connsiteX5637" fmla="*/ 2767965 w 4117657"/>
                <a:gd name="connsiteY5637" fmla="*/ 939165 h 2729865"/>
                <a:gd name="connsiteX5638" fmla="*/ 2752725 w 4117657"/>
                <a:gd name="connsiteY5638" fmla="*/ 947738 h 2729865"/>
                <a:gd name="connsiteX5639" fmla="*/ 2674620 w 4117657"/>
                <a:gd name="connsiteY5639" fmla="*/ 1025843 h 2729865"/>
                <a:gd name="connsiteX5640" fmla="*/ 2666048 w 4117657"/>
                <a:gd name="connsiteY5640" fmla="*/ 1033463 h 2729865"/>
                <a:gd name="connsiteX5641" fmla="*/ 2658428 w 4117657"/>
                <a:gd name="connsiteY5641" fmla="*/ 1025843 h 2729865"/>
                <a:gd name="connsiteX5642" fmla="*/ 2579370 w 4117657"/>
                <a:gd name="connsiteY5642" fmla="*/ 946785 h 2729865"/>
                <a:gd name="connsiteX5643" fmla="*/ 2565083 w 4117657"/>
                <a:gd name="connsiteY5643" fmla="*/ 938213 h 2729865"/>
                <a:gd name="connsiteX5644" fmla="*/ 2457450 w 4117657"/>
                <a:gd name="connsiteY5644" fmla="*/ 909638 h 2729865"/>
                <a:gd name="connsiteX5645" fmla="*/ 2446020 w 4117657"/>
                <a:gd name="connsiteY5645" fmla="*/ 906780 h 2729865"/>
                <a:gd name="connsiteX5646" fmla="*/ 2448878 w 4117657"/>
                <a:gd name="connsiteY5646" fmla="*/ 896303 h 2729865"/>
                <a:gd name="connsiteX5647" fmla="*/ 2477453 w 4117657"/>
                <a:gd name="connsiteY5647" fmla="*/ 791528 h 2729865"/>
                <a:gd name="connsiteX5648" fmla="*/ 2477453 w 4117657"/>
                <a:gd name="connsiteY5648" fmla="*/ 768668 h 2729865"/>
                <a:gd name="connsiteX5649" fmla="*/ 2448878 w 4117657"/>
                <a:gd name="connsiteY5649" fmla="*/ 663893 h 2729865"/>
                <a:gd name="connsiteX5650" fmla="*/ 2446973 w 4117657"/>
                <a:gd name="connsiteY5650" fmla="*/ 654368 h 2729865"/>
                <a:gd name="connsiteX5651" fmla="*/ 2454593 w 4117657"/>
                <a:gd name="connsiteY5651" fmla="*/ 651510 h 2729865"/>
                <a:gd name="connsiteX5652" fmla="*/ 2563178 w 4117657"/>
                <a:gd name="connsiteY5652" fmla="*/ 621983 h 2729865"/>
                <a:gd name="connsiteX5653" fmla="*/ 2581275 w 4117657"/>
                <a:gd name="connsiteY5653" fmla="*/ 611505 h 2729865"/>
                <a:gd name="connsiteX5654" fmla="*/ 2658428 w 4117657"/>
                <a:gd name="connsiteY5654" fmla="*/ 534353 h 2729865"/>
                <a:gd name="connsiteX5655" fmla="*/ 2667953 w 4117657"/>
                <a:gd name="connsiteY5655" fmla="*/ 524828 h 2729865"/>
                <a:gd name="connsiteX5656" fmla="*/ 2675573 w 4117657"/>
                <a:gd name="connsiteY5656" fmla="*/ 534353 h 2729865"/>
                <a:gd name="connsiteX5657" fmla="*/ 2751773 w 4117657"/>
                <a:gd name="connsiteY5657" fmla="*/ 611505 h 2729865"/>
                <a:gd name="connsiteX5658" fmla="*/ 2530793 w 4117657"/>
                <a:gd name="connsiteY5658" fmla="*/ 464820 h 2729865"/>
                <a:gd name="connsiteX5659" fmla="*/ 2508885 w 4117657"/>
                <a:gd name="connsiteY5659" fmla="*/ 452438 h 2729865"/>
                <a:gd name="connsiteX5660" fmla="*/ 2471738 w 4117657"/>
                <a:gd name="connsiteY5660" fmla="*/ 442913 h 2729865"/>
                <a:gd name="connsiteX5661" fmla="*/ 2466023 w 4117657"/>
                <a:gd name="connsiteY5661" fmla="*/ 464820 h 2729865"/>
                <a:gd name="connsiteX5662" fmla="*/ 2466023 w 4117657"/>
                <a:gd name="connsiteY5662" fmla="*/ 521018 h 2729865"/>
                <a:gd name="connsiteX5663" fmla="*/ 2472690 w 4117657"/>
                <a:gd name="connsiteY5663" fmla="*/ 542925 h 2729865"/>
                <a:gd name="connsiteX5664" fmla="*/ 2520315 w 4117657"/>
                <a:gd name="connsiteY5664" fmla="*/ 530543 h 2729865"/>
                <a:gd name="connsiteX5665" fmla="*/ 2524125 w 4117657"/>
                <a:gd name="connsiteY5665" fmla="*/ 527685 h 2729865"/>
                <a:gd name="connsiteX5666" fmla="*/ 2559368 w 4117657"/>
                <a:gd name="connsiteY5666" fmla="*/ 493395 h 2729865"/>
                <a:gd name="connsiteX5667" fmla="*/ 2530793 w 4117657"/>
                <a:gd name="connsiteY5667" fmla="*/ 464820 h 2729865"/>
                <a:gd name="connsiteX5668" fmla="*/ 2517458 w 4117657"/>
                <a:gd name="connsiteY5668" fmla="*/ 520065 h 2729865"/>
                <a:gd name="connsiteX5669" fmla="*/ 2515553 w 4117657"/>
                <a:gd name="connsiteY5669" fmla="*/ 521018 h 2729865"/>
                <a:gd name="connsiteX5670" fmla="*/ 2477453 w 4117657"/>
                <a:gd name="connsiteY5670" fmla="*/ 531495 h 2729865"/>
                <a:gd name="connsiteX5671" fmla="*/ 2467928 w 4117657"/>
                <a:gd name="connsiteY5671" fmla="*/ 494348 h 2729865"/>
                <a:gd name="connsiteX5672" fmla="*/ 2467928 w 4117657"/>
                <a:gd name="connsiteY5672" fmla="*/ 489585 h 2729865"/>
                <a:gd name="connsiteX5673" fmla="*/ 2477453 w 4117657"/>
                <a:gd name="connsiteY5673" fmla="*/ 453390 h 2729865"/>
                <a:gd name="connsiteX5674" fmla="*/ 2513648 w 4117657"/>
                <a:gd name="connsiteY5674" fmla="*/ 462915 h 2729865"/>
                <a:gd name="connsiteX5675" fmla="*/ 2520315 w 4117657"/>
                <a:gd name="connsiteY5675" fmla="*/ 466725 h 2729865"/>
                <a:gd name="connsiteX5676" fmla="*/ 2545080 w 4117657"/>
                <a:gd name="connsiteY5676" fmla="*/ 491490 h 2729865"/>
                <a:gd name="connsiteX5677" fmla="*/ 2517458 w 4117657"/>
                <a:gd name="connsiteY5677" fmla="*/ 520065 h 2729865"/>
                <a:gd name="connsiteX5678" fmla="*/ 2136458 w 4117657"/>
                <a:gd name="connsiteY5678" fmla="*/ 517208 h 2729865"/>
                <a:gd name="connsiteX5679" fmla="*/ 2140268 w 4117657"/>
                <a:gd name="connsiteY5679" fmla="*/ 518160 h 2729865"/>
                <a:gd name="connsiteX5680" fmla="*/ 2167890 w 4117657"/>
                <a:gd name="connsiteY5680" fmla="*/ 538163 h 2729865"/>
                <a:gd name="connsiteX5681" fmla="*/ 2178368 w 4117657"/>
                <a:gd name="connsiteY5681" fmla="*/ 526733 h 2729865"/>
                <a:gd name="connsiteX5682" fmla="*/ 2194560 w 4117657"/>
                <a:gd name="connsiteY5682" fmla="*/ 518160 h 2729865"/>
                <a:gd name="connsiteX5683" fmla="*/ 2206943 w 4117657"/>
                <a:gd name="connsiteY5683" fmla="*/ 515303 h 2729865"/>
                <a:gd name="connsiteX5684" fmla="*/ 2206943 w 4117657"/>
                <a:gd name="connsiteY5684" fmla="*/ 515303 h 2729865"/>
                <a:gd name="connsiteX5685" fmla="*/ 2206943 w 4117657"/>
                <a:gd name="connsiteY5685" fmla="*/ 515303 h 2729865"/>
                <a:gd name="connsiteX5686" fmla="*/ 2202180 w 4117657"/>
                <a:gd name="connsiteY5686" fmla="*/ 492443 h 2729865"/>
                <a:gd name="connsiteX5687" fmla="*/ 2205990 w 4117657"/>
                <a:gd name="connsiteY5687" fmla="*/ 475298 h 2729865"/>
                <a:gd name="connsiteX5688" fmla="*/ 2207895 w 4117657"/>
                <a:gd name="connsiteY5688" fmla="*/ 469583 h 2729865"/>
                <a:gd name="connsiteX5689" fmla="*/ 2201228 w 4117657"/>
                <a:gd name="connsiteY5689" fmla="*/ 467678 h 2729865"/>
                <a:gd name="connsiteX5690" fmla="*/ 2190750 w 4117657"/>
                <a:gd name="connsiteY5690" fmla="*/ 464820 h 2729865"/>
                <a:gd name="connsiteX5691" fmla="*/ 2187893 w 4117657"/>
                <a:gd name="connsiteY5691" fmla="*/ 463868 h 2729865"/>
                <a:gd name="connsiteX5692" fmla="*/ 2185988 w 4117657"/>
                <a:gd name="connsiteY5692" fmla="*/ 462915 h 2729865"/>
                <a:gd name="connsiteX5693" fmla="*/ 2168843 w 4117657"/>
                <a:gd name="connsiteY5693" fmla="*/ 446723 h 2729865"/>
                <a:gd name="connsiteX5694" fmla="*/ 2168843 w 4117657"/>
                <a:gd name="connsiteY5694" fmla="*/ 446723 h 2729865"/>
                <a:gd name="connsiteX5695" fmla="*/ 2168843 w 4117657"/>
                <a:gd name="connsiteY5695" fmla="*/ 446723 h 2729865"/>
                <a:gd name="connsiteX5696" fmla="*/ 2167890 w 4117657"/>
                <a:gd name="connsiteY5696" fmla="*/ 446723 h 2729865"/>
                <a:gd name="connsiteX5697" fmla="*/ 2164080 w 4117657"/>
                <a:gd name="connsiteY5697" fmla="*/ 451485 h 2729865"/>
                <a:gd name="connsiteX5698" fmla="*/ 2160270 w 4117657"/>
                <a:gd name="connsiteY5698" fmla="*/ 456248 h 2729865"/>
                <a:gd name="connsiteX5699" fmla="*/ 2141220 w 4117657"/>
                <a:gd name="connsiteY5699" fmla="*/ 467678 h 2729865"/>
                <a:gd name="connsiteX5700" fmla="*/ 2141220 w 4117657"/>
                <a:gd name="connsiteY5700" fmla="*/ 467678 h 2729865"/>
                <a:gd name="connsiteX5701" fmla="*/ 2129790 w 4117657"/>
                <a:gd name="connsiteY5701" fmla="*/ 469583 h 2729865"/>
                <a:gd name="connsiteX5702" fmla="*/ 2129790 w 4117657"/>
                <a:gd name="connsiteY5702" fmla="*/ 470535 h 2729865"/>
                <a:gd name="connsiteX5703" fmla="*/ 2134553 w 4117657"/>
                <a:gd name="connsiteY5703" fmla="*/ 492443 h 2729865"/>
                <a:gd name="connsiteX5704" fmla="*/ 2129790 w 4117657"/>
                <a:gd name="connsiteY5704" fmla="*/ 516255 h 2729865"/>
                <a:gd name="connsiteX5705" fmla="*/ 2136458 w 4117657"/>
                <a:gd name="connsiteY5705" fmla="*/ 517208 h 2729865"/>
                <a:gd name="connsiteX5706" fmla="*/ 2154555 w 4117657"/>
                <a:gd name="connsiteY5706" fmla="*/ 470535 h 2729865"/>
                <a:gd name="connsiteX5707" fmla="*/ 2166938 w 4117657"/>
                <a:gd name="connsiteY5707" fmla="*/ 460058 h 2729865"/>
                <a:gd name="connsiteX5708" fmla="*/ 2179320 w 4117657"/>
                <a:gd name="connsiteY5708" fmla="*/ 470535 h 2729865"/>
                <a:gd name="connsiteX5709" fmla="*/ 2194560 w 4117657"/>
                <a:gd name="connsiteY5709" fmla="*/ 476250 h 2729865"/>
                <a:gd name="connsiteX5710" fmla="*/ 2192655 w 4117657"/>
                <a:gd name="connsiteY5710" fmla="*/ 483870 h 2729865"/>
                <a:gd name="connsiteX5711" fmla="*/ 2192655 w 4117657"/>
                <a:gd name="connsiteY5711" fmla="*/ 486728 h 2729865"/>
                <a:gd name="connsiteX5712" fmla="*/ 2192655 w 4117657"/>
                <a:gd name="connsiteY5712" fmla="*/ 490538 h 2729865"/>
                <a:gd name="connsiteX5713" fmla="*/ 2192655 w 4117657"/>
                <a:gd name="connsiteY5713" fmla="*/ 494348 h 2729865"/>
                <a:gd name="connsiteX5714" fmla="*/ 2193608 w 4117657"/>
                <a:gd name="connsiteY5714" fmla="*/ 500063 h 2729865"/>
                <a:gd name="connsiteX5715" fmla="*/ 2193608 w 4117657"/>
                <a:gd name="connsiteY5715" fmla="*/ 501015 h 2729865"/>
                <a:gd name="connsiteX5716" fmla="*/ 2194560 w 4117657"/>
                <a:gd name="connsiteY5716" fmla="*/ 504825 h 2729865"/>
                <a:gd name="connsiteX5717" fmla="*/ 2195513 w 4117657"/>
                <a:gd name="connsiteY5717" fmla="*/ 507683 h 2729865"/>
                <a:gd name="connsiteX5718" fmla="*/ 2190750 w 4117657"/>
                <a:gd name="connsiteY5718" fmla="*/ 508635 h 2729865"/>
                <a:gd name="connsiteX5719" fmla="*/ 2177415 w 4117657"/>
                <a:gd name="connsiteY5719" fmla="*/ 514350 h 2729865"/>
                <a:gd name="connsiteX5720" fmla="*/ 2176463 w 4117657"/>
                <a:gd name="connsiteY5720" fmla="*/ 515303 h 2729865"/>
                <a:gd name="connsiteX5721" fmla="*/ 2167890 w 4117657"/>
                <a:gd name="connsiteY5721" fmla="*/ 524828 h 2729865"/>
                <a:gd name="connsiteX5722" fmla="*/ 2162175 w 4117657"/>
                <a:gd name="connsiteY5722" fmla="*/ 519113 h 2729865"/>
                <a:gd name="connsiteX5723" fmla="*/ 2159318 w 4117657"/>
                <a:gd name="connsiteY5723" fmla="*/ 517208 h 2729865"/>
                <a:gd name="connsiteX5724" fmla="*/ 2145983 w 4117657"/>
                <a:gd name="connsiteY5724" fmla="*/ 510540 h 2729865"/>
                <a:gd name="connsiteX5725" fmla="*/ 2139315 w 4117657"/>
                <a:gd name="connsiteY5725" fmla="*/ 508635 h 2729865"/>
                <a:gd name="connsiteX5726" fmla="*/ 2142173 w 4117657"/>
                <a:gd name="connsiteY5726" fmla="*/ 491490 h 2729865"/>
                <a:gd name="connsiteX5727" fmla="*/ 2139315 w 4117657"/>
                <a:gd name="connsiteY5727" fmla="*/ 476250 h 2729865"/>
                <a:gd name="connsiteX5728" fmla="*/ 2154555 w 4117657"/>
                <a:gd name="connsiteY5728" fmla="*/ 470535 h 2729865"/>
                <a:gd name="connsiteX5729" fmla="*/ 2550795 w 4117657"/>
                <a:gd name="connsiteY5729" fmla="*/ 413385 h 2729865"/>
                <a:gd name="connsiteX5730" fmla="*/ 2541270 w 4117657"/>
                <a:gd name="connsiteY5730" fmla="*/ 408623 h 2729865"/>
                <a:gd name="connsiteX5731" fmla="*/ 2442210 w 4117657"/>
                <a:gd name="connsiteY5731" fmla="*/ 381953 h 2729865"/>
                <a:gd name="connsiteX5732" fmla="*/ 2435543 w 4117657"/>
                <a:gd name="connsiteY5732" fmla="*/ 381000 h 2729865"/>
                <a:gd name="connsiteX5733" fmla="*/ 2433638 w 4117657"/>
                <a:gd name="connsiteY5733" fmla="*/ 384810 h 2729865"/>
                <a:gd name="connsiteX5734" fmla="*/ 2406968 w 4117657"/>
                <a:gd name="connsiteY5734" fmla="*/ 485775 h 2729865"/>
                <a:gd name="connsiteX5735" fmla="*/ 2406968 w 4117657"/>
                <a:gd name="connsiteY5735" fmla="*/ 498158 h 2729865"/>
                <a:gd name="connsiteX5736" fmla="*/ 2433638 w 4117657"/>
                <a:gd name="connsiteY5736" fmla="*/ 596265 h 2729865"/>
                <a:gd name="connsiteX5737" fmla="*/ 2435543 w 4117657"/>
                <a:gd name="connsiteY5737" fmla="*/ 601980 h 2729865"/>
                <a:gd name="connsiteX5738" fmla="*/ 2438400 w 4117657"/>
                <a:gd name="connsiteY5738" fmla="*/ 601980 h 2729865"/>
                <a:gd name="connsiteX5739" fmla="*/ 2543175 w 4117657"/>
                <a:gd name="connsiteY5739" fmla="*/ 573405 h 2729865"/>
                <a:gd name="connsiteX5740" fmla="*/ 2551748 w 4117657"/>
                <a:gd name="connsiteY5740" fmla="*/ 567690 h 2729865"/>
                <a:gd name="connsiteX5741" fmla="*/ 2624138 w 4117657"/>
                <a:gd name="connsiteY5741" fmla="*/ 495300 h 2729865"/>
                <a:gd name="connsiteX5742" fmla="*/ 2627948 w 4117657"/>
                <a:gd name="connsiteY5742" fmla="*/ 491490 h 2729865"/>
                <a:gd name="connsiteX5743" fmla="*/ 2626995 w 4117657"/>
                <a:gd name="connsiteY5743" fmla="*/ 489585 h 2729865"/>
                <a:gd name="connsiteX5744" fmla="*/ 2550795 w 4117657"/>
                <a:gd name="connsiteY5744" fmla="*/ 413385 h 2729865"/>
                <a:gd name="connsiteX5745" fmla="*/ 2610803 w 4117657"/>
                <a:gd name="connsiteY5745" fmla="*/ 498158 h 2729865"/>
                <a:gd name="connsiteX5746" fmla="*/ 2547938 w 4117657"/>
                <a:gd name="connsiteY5746" fmla="*/ 561023 h 2729865"/>
                <a:gd name="connsiteX5747" fmla="*/ 2539365 w 4117657"/>
                <a:gd name="connsiteY5747" fmla="*/ 566738 h 2729865"/>
                <a:gd name="connsiteX5748" fmla="*/ 2442210 w 4117657"/>
                <a:gd name="connsiteY5748" fmla="*/ 593408 h 2729865"/>
                <a:gd name="connsiteX5749" fmla="*/ 2430780 w 4117657"/>
                <a:gd name="connsiteY5749" fmla="*/ 551498 h 2729865"/>
                <a:gd name="connsiteX5750" fmla="*/ 2417445 w 4117657"/>
                <a:gd name="connsiteY5750" fmla="*/ 500063 h 2729865"/>
                <a:gd name="connsiteX5751" fmla="*/ 2416493 w 4117657"/>
                <a:gd name="connsiteY5751" fmla="*/ 487680 h 2729865"/>
                <a:gd name="connsiteX5752" fmla="*/ 2440305 w 4117657"/>
                <a:gd name="connsiteY5752" fmla="*/ 398145 h 2729865"/>
                <a:gd name="connsiteX5753" fmla="*/ 2442210 w 4117657"/>
                <a:gd name="connsiteY5753" fmla="*/ 393383 h 2729865"/>
                <a:gd name="connsiteX5754" fmla="*/ 2449830 w 4117657"/>
                <a:gd name="connsiteY5754" fmla="*/ 394335 h 2729865"/>
                <a:gd name="connsiteX5755" fmla="*/ 2535555 w 4117657"/>
                <a:gd name="connsiteY5755" fmla="*/ 417195 h 2729865"/>
                <a:gd name="connsiteX5756" fmla="*/ 2546033 w 4117657"/>
                <a:gd name="connsiteY5756" fmla="*/ 421958 h 2729865"/>
                <a:gd name="connsiteX5757" fmla="*/ 2616518 w 4117657"/>
                <a:gd name="connsiteY5757" fmla="*/ 492443 h 2729865"/>
                <a:gd name="connsiteX5758" fmla="*/ 2610803 w 4117657"/>
                <a:gd name="connsiteY5758" fmla="*/ 498158 h 2729865"/>
                <a:gd name="connsiteX5759" fmla="*/ 2067878 w 4117657"/>
                <a:gd name="connsiteY5759" fmla="*/ 441960 h 2729865"/>
                <a:gd name="connsiteX5760" fmla="*/ 2073593 w 4117657"/>
                <a:gd name="connsiteY5760" fmla="*/ 461963 h 2729865"/>
                <a:gd name="connsiteX5761" fmla="*/ 2079308 w 4117657"/>
                <a:gd name="connsiteY5761" fmla="*/ 481013 h 2729865"/>
                <a:gd name="connsiteX5762" fmla="*/ 2079308 w 4117657"/>
                <a:gd name="connsiteY5762" fmla="*/ 501968 h 2729865"/>
                <a:gd name="connsiteX5763" fmla="*/ 2073593 w 4117657"/>
                <a:gd name="connsiteY5763" fmla="*/ 522923 h 2729865"/>
                <a:gd name="connsiteX5764" fmla="*/ 2068830 w 4117657"/>
                <a:gd name="connsiteY5764" fmla="*/ 540068 h 2729865"/>
                <a:gd name="connsiteX5765" fmla="*/ 2068830 w 4117657"/>
                <a:gd name="connsiteY5765" fmla="*/ 540068 h 2729865"/>
                <a:gd name="connsiteX5766" fmla="*/ 2068830 w 4117657"/>
                <a:gd name="connsiteY5766" fmla="*/ 541020 h 2729865"/>
                <a:gd name="connsiteX5767" fmla="*/ 2066925 w 4117657"/>
                <a:gd name="connsiteY5767" fmla="*/ 549593 h 2729865"/>
                <a:gd name="connsiteX5768" fmla="*/ 2066925 w 4117657"/>
                <a:gd name="connsiteY5768" fmla="*/ 549593 h 2729865"/>
                <a:gd name="connsiteX5769" fmla="*/ 2066925 w 4117657"/>
                <a:gd name="connsiteY5769" fmla="*/ 549593 h 2729865"/>
                <a:gd name="connsiteX5770" fmla="*/ 2102168 w 4117657"/>
                <a:gd name="connsiteY5770" fmla="*/ 559118 h 2729865"/>
                <a:gd name="connsiteX5771" fmla="*/ 2112645 w 4117657"/>
                <a:gd name="connsiteY5771" fmla="*/ 561975 h 2729865"/>
                <a:gd name="connsiteX5772" fmla="*/ 2132648 w 4117657"/>
                <a:gd name="connsiteY5772" fmla="*/ 572453 h 2729865"/>
                <a:gd name="connsiteX5773" fmla="*/ 2146935 w 4117657"/>
                <a:gd name="connsiteY5773" fmla="*/ 587693 h 2729865"/>
                <a:gd name="connsiteX5774" fmla="*/ 2167890 w 4117657"/>
                <a:gd name="connsiteY5774" fmla="*/ 608648 h 2729865"/>
                <a:gd name="connsiteX5775" fmla="*/ 2168843 w 4117657"/>
                <a:gd name="connsiteY5775" fmla="*/ 607695 h 2729865"/>
                <a:gd name="connsiteX5776" fmla="*/ 2169795 w 4117657"/>
                <a:gd name="connsiteY5776" fmla="*/ 608648 h 2729865"/>
                <a:gd name="connsiteX5777" fmla="*/ 2189798 w 4117657"/>
                <a:gd name="connsiteY5777" fmla="*/ 586740 h 2729865"/>
                <a:gd name="connsiteX5778" fmla="*/ 2203133 w 4117657"/>
                <a:gd name="connsiteY5778" fmla="*/ 573405 h 2729865"/>
                <a:gd name="connsiteX5779" fmla="*/ 2222183 w 4117657"/>
                <a:gd name="connsiteY5779" fmla="*/ 562928 h 2729865"/>
                <a:gd name="connsiteX5780" fmla="*/ 2240280 w 4117657"/>
                <a:gd name="connsiteY5780" fmla="*/ 558165 h 2729865"/>
                <a:gd name="connsiteX5781" fmla="*/ 2269808 w 4117657"/>
                <a:gd name="connsiteY5781" fmla="*/ 550545 h 2729865"/>
                <a:gd name="connsiteX5782" fmla="*/ 2269808 w 4117657"/>
                <a:gd name="connsiteY5782" fmla="*/ 550545 h 2729865"/>
                <a:gd name="connsiteX5783" fmla="*/ 2269808 w 4117657"/>
                <a:gd name="connsiteY5783" fmla="*/ 550545 h 2729865"/>
                <a:gd name="connsiteX5784" fmla="*/ 2267903 w 4117657"/>
                <a:gd name="connsiteY5784" fmla="*/ 543878 h 2729865"/>
                <a:gd name="connsiteX5785" fmla="*/ 2266950 w 4117657"/>
                <a:gd name="connsiteY5785" fmla="*/ 541020 h 2729865"/>
                <a:gd name="connsiteX5786" fmla="*/ 2256473 w 4117657"/>
                <a:gd name="connsiteY5786" fmla="*/ 502920 h 2729865"/>
                <a:gd name="connsiteX5787" fmla="*/ 2256473 w 4117657"/>
                <a:gd name="connsiteY5787" fmla="*/ 481013 h 2729865"/>
                <a:gd name="connsiteX5788" fmla="*/ 2265998 w 4117657"/>
                <a:gd name="connsiteY5788" fmla="*/ 444818 h 2729865"/>
                <a:gd name="connsiteX5789" fmla="*/ 2265998 w 4117657"/>
                <a:gd name="connsiteY5789" fmla="*/ 442913 h 2729865"/>
                <a:gd name="connsiteX5790" fmla="*/ 2267903 w 4117657"/>
                <a:gd name="connsiteY5790" fmla="*/ 435293 h 2729865"/>
                <a:gd name="connsiteX5791" fmla="*/ 2267903 w 4117657"/>
                <a:gd name="connsiteY5791" fmla="*/ 435293 h 2729865"/>
                <a:gd name="connsiteX5792" fmla="*/ 2267903 w 4117657"/>
                <a:gd name="connsiteY5792" fmla="*/ 435293 h 2729865"/>
                <a:gd name="connsiteX5793" fmla="*/ 2262188 w 4117657"/>
                <a:gd name="connsiteY5793" fmla="*/ 433388 h 2729865"/>
                <a:gd name="connsiteX5794" fmla="*/ 2219325 w 4117657"/>
                <a:gd name="connsiteY5794" fmla="*/ 421958 h 2729865"/>
                <a:gd name="connsiteX5795" fmla="*/ 2203133 w 4117657"/>
                <a:gd name="connsiteY5795" fmla="*/ 412433 h 2729865"/>
                <a:gd name="connsiteX5796" fmla="*/ 2174558 w 4117657"/>
                <a:gd name="connsiteY5796" fmla="*/ 383858 h 2729865"/>
                <a:gd name="connsiteX5797" fmla="*/ 2173605 w 4117657"/>
                <a:gd name="connsiteY5797" fmla="*/ 382905 h 2729865"/>
                <a:gd name="connsiteX5798" fmla="*/ 2172653 w 4117657"/>
                <a:gd name="connsiteY5798" fmla="*/ 381953 h 2729865"/>
                <a:gd name="connsiteX5799" fmla="*/ 2171700 w 4117657"/>
                <a:gd name="connsiteY5799" fmla="*/ 381000 h 2729865"/>
                <a:gd name="connsiteX5800" fmla="*/ 2166938 w 4117657"/>
                <a:gd name="connsiteY5800" fmla="*/ 376238 h 2729865"/>
                <a:gd name="connsiteX5801" fmla="*/ 2166938 w 4117657"/>
                <a:gd name="connsiteY5801" fmla="*/ 376238 h 2729865"/>
                <a:gd name="connsiteX5802" fmla="*/ 2166938 w 4117657"/>
                <a:gd name="connsiteY5802" fmla="*/ 376238 h 2729865"/>
                <a:gd name="connsiteX5803" fmla="*/ 2159318 w 4117657"/>
                <a:gd name="connsiteY5803" fmla="*/ 382905 h 2729865"/>
                <a:gd name="connsiteX5804" fmla="*/ 2129790 w 4117657"/>
                <a:gd name="connsiteY5804" fmla="*/ 412433 h 2729865"/>
                <a:gd name="connsiteX5805" fmla="*/ 2128838 w 4117657"/>
                <a:gd name="connsiteY5805" fmla="*/ 413385 h 2729865"/>
                <a:gd name="connsiteX5806" fmla="*/ 2127885 w 4117657"/>
                <a:gd name="connsiteY5806" fmla="*/ 414338 h 2729865"/>
                <a:gd name="connsiteX5807" fmla="*/ 2116455 w 4117657"/>
                <a:gd name="connsiteY5807" fmla="*/ 420053 h 2729865"/>
                <a:gd name="connsiteX5808" fmla="*/ 2116455 w 4117657"/>
                <a:gd name="connsiteY5808" fmla="*/ 420053 h 2729865"/>
                <a:gd name="connsiteX5809" fmla="*/ 2075498 w 4117657"/>
                <a:gd name="connsiteY5809" fmla="*/ 430530 h 2729865"/>
                <a:gd name="connsiteX5810" fmla="*/ 2073593 w 4117657"/>
                <a:gd name="connsiteY5810" fmla="*/ 431483 h 2729865"/>
                <a:gd name="connsiteX5811" fmla="*/ 2071688 w 4117657"/>
                <a:gd name="connsiteY5811" fmla="*/ 432435 h 2729865"/>
                <a:gd name="connsiteX5812" fmla="*/ 2066925 w 4117657"/>
                <a:gd name="connsiteY5812" fmla="*/ 434340 h 2729865"/>
                <a:gd name="connsiteX5813" fmla="*/ 2066925 w 4117657"/>
                <a:gd name="connsiteY5813" fmla="*/ 434340 h 2729865"/>
                <a:gd name="connsiteX5814" fmla="*/ 2066925 w 4117657"/>
                <a:gd name="connsiteY5814" fmla="*/ 434340 h 2729865"/>
                <a:gd name="connsiteX5815" fmla="*/ 2067878 w 4117657"/>
                <a:gd name="connsiteY5815" fmla="*/ 441960 h 2729865"/>
                <a:gd name="connsiteX5816" fmla="*/ 2085975 w 4117657"/>
                <a:gd name="connsiteY5816" fmla="*/ 438150 h 2729865"/>
                <a:gd name="connsiteX5817" fmla="*/ 2102168 w 4117657"/>
                <a:gd name="connsiteY5817" fmla="*/ 433388 h 2729865"/>
                <a:gd name="connsiteX5818" fmla="*/ 2107883 w 4117657"/>
                <a:gd name="connsiteY5818" fmla="*/ 432435 h 2729865"/>
                <a:gd name="connsiteX5819" fmla="*/ 2119313 w 4117657"/>
                <a:gd name="connsiteY5819" fmla="*/ 429578 h 2729865"/>
                <a:gd name="connsiteX5820" fmla="*/ 2121218 w 4117657"/>
                <a:gd name="connsiteY5820" fmla="*/ 428625 h 2729865"/>
                <a:gd name="connsiteX5821" fmla="*/ 2134553 w 4117657"/>
                <a:gd name="connsiteY5821" fmla="*/ 421005 h 2729865"/>
                <a:gd name="connsiteX5822" fmla="*/ 2135505 w 4117657"/>
                <a:gd name="connsiteY5822" fmla="*/ 420053 h 2729865"/>
                <a:gd name="connsiteX5823" fmla="*/ 2145030 w 4117657"/>
                <a:gd name="connsiteY5823" fmla="*/ 411480 h 2729865"/>
                <a:gd name="connsiteX5824" fmla="*/ 2167890 w 4117657"/>
                <a:gd name="connsiteY5824" fmla="*/ 388620 h 2729865"/>
                <a:gd name="connsiteX5825" fmla="*/ 2179320 w 4117657"/>
                <a:gd name="connsiteY5825" fmla="*/ 400050 h 2729865"/>
                <a:gd name="connsiteX5826" fmla="*/ 2206943 w 4117657"/>
                <a:gd name="connsiteY5826" fmla="*/ 425768 h 2729865"/>
                <a:gd name="connsiteX5827" fmla="*/ 2243138 w 4117657"/>
                <a:gd name="connsiteY5827" fmla="*/ 436245 h 2729865"/>
                <a:gd name="connsiteX5828" fmla="*/ 2258378 w 4117657"/>
                <a:gd name="connsiteY5828" fmla="*/ 441008 h 2729865"/>
                <a:gd name="connsiteX5829" fmla="*/ 2254568 w 4117657"/>
                <a:gd name="connsiteY5829" fmla="*/ 456248 h 2729865"/>
                <a:gd name="connsiteX5830" fmla="*/ 2252663 w 4117657"/>
                <a:gd name="connsiteY5830" fmla="*/ 464820 h 2729865"/>
                <a:gd name="connsiteX5831" fmla="*/ 2247900 w 4117657"/>
                <a:gd name="connsiteY5831" fmla="*/ 481965 h 2729865"/>
                <a:gd name="connsiteX5832" fmla="*/ 2246948 w 4117657"/>
                <a:gd name="connsiteY5832" fmla="*/ 483870 h 2729865"/>
                <a:gd name="connsiteX5833" fmla="*/ 2246948 w 4117657"/>
                <a:gd name="connsiteY5833" fmla="*/ 484823 h 2729865"/>
                <a:gd name="connsiteX5834" fmla="*/ 2246948 w 4117657"/>
                <a:gd name="connsiteY5834" fmla="*/ 485775 h 2729865"/>
                <a:gd name="connsiteX5835" fmla="*/ 2245995 w 4117657"/>
                <a:gd name="connsiteY5835" fmla="*/ 489585 h 2729865"/>
                <a:gd name="connsiteX5836" fmla="*/ 2245995 w 4117657"/>
                <a:gd name="connsiteY5836" fmla="*/ 496253 h 2729865"/>
                <a:gd name="connsiteX5837" fmla="*/ 2245995 w 4117657"/>
                <a:gd name="connsiteY5837" fmla="*/ 498158 h 2729865"/>
                <a:gd name="connsiteX5838" fmla="*/ 2245995 w 4117657"/>
                <a:gd name="connsiteY5838" fmla="*/ 499110 h 2729865"/>
                <a:gd name="connsiteX5839" fmla="*/ 2246948 w 4117657"/>
                <a:gd name="connsiteY5839" fmla="*/ 501015 h 2729865"/>
                <a:gd name="connsiteX5840" fmla="*/ 2246948 w 4117657"/>
                <a:gd name="connsiteY5840" fmla="*/ 501968 h 2729865"/>
                <a:gd name="connsiteX5841" fmla="*/ 2250758 w 4117657"/>
                <a:gd name="connsiteY5841" fmla="*/ 515303 h 2729865"/>
                <a:gd name="connsiteX5842" fmla="*/ 2254568 w 4117657"/>
                <a:gd name="connsiteY5842" fmla="*/ 528638 h 2729865"/>
                <a:gd name="connsiteX5843" fmla="*/ 2258378 w 4117657"/>
                <a:gd name="connsiteY5843" fmla="*/ 541973 h 2729865"/>
                <a:gd name="connsiteX5844" fmla="*/ 2253615 w 4117657"/>
                <a:gd name="connsiteY5844" fmla="*/ 543878 h 2729865"/>
                <a:gd name="connsiteX5845" fmla="*/ 2250758 w 4117657"/>
                <a:gd name="connsiteY5845" fmla="*/ 544830 h 2729865"/>
                <a:gd name="connsiteX5846" fmla="*/ 2243138 w 4117657"/>
                <a:gd name="connsiteY5846" fmla="*/ 546735 h 2729865"/>
                <a:gd name="connsiteX5847" fmla="*/ 2212658 w 4117657"/>
                <a:gd name="connsiteY5847" fmla="*/ 554355 h 2729865"/>
                <a:gd name="connsiteX5848" fmla="*/ 2211705 w 4117657"/>
                <a:gd name="connsiteY5848" fmla="*/ 554355 h 2729865"/>
                <a:gd name="connsiteX5849" fmla="*/ 2208848 w 4117657"/>
                <a:gd name="connsiteY5849" fmla="*/ 555308 h 2729865"/>
                <a:gd name="connsiteX5850" fmla="*/ 2205038 w 4117657"/>
                <a:gd name="connsiteY5850" fmla="*/ 557213 h 2729865"/>
                <a:gd name="connsiteX5851" fmla="*/ 2202180 w 4117657"/>
                <a:gd name="connsiteY5851" fmla="*/ 560070 h 2729865"/>
                <a:gd name="connsiteX5852" fmla="*/ 2201228 w 4117657"/>
                <a:gd name="connsiteY5852" fmla="*/ 561023 h 2729865"/>
                <a:gd name="connsiteX5853" fmla="*/ 2175510 w 4117657"/>
                <a:gd name="connsiteY5853" fmla="*/ 586740 h 2729865"/>
                <a:gd name="connsiteX5854" fmla="*/ 2167890 w 4117657"/>
                <a:gd name="connsiteY5854" fmla="*/ 593408 h 2729865"/>
                <a:gd name="connsiteX5855" fmla="*/ 2162175 w 4117657"/>
                <a:gd name="connsiteY5855" fmla="*/ 588645 h 2729865"/>
                <a:gd name="connsiteX5856" fmla="*/ 2151698 w 4117657"/>
                <a:gd name="connsiteY5856" fmla="*/ 579120 h 2729865"/>
                <a:gd name="connsiteX5857" fmla="*/ 2145983 w 4117657"/>
                <a:gd name="connsiteY5857" fmla="*/ 573405 h 2729865"/>
                <a:gd name="connsiteX5858" fmla="*/ 2136458 w 4117657"/>
                <a:gd name="connsiteY5858" fmla="*/ 563880 h 2729865"/>
                <a:gd name="connsiteX5859" fmla="*/ 2136458 w 4117657"/>
                <a:gd name="connsiteY5859" fmla="*/ 563880 h 2729865"/>
                <a:gd name="connsiteX5860" fmla="*/ 2118360 w 4117657"/>
                <a:gd name="connsiteY5860" fmla="*/ 553403 h 2729865"/>
                <a:gd name="connsiteX5861" fmla="*/ 2118360 w 4117657"/>
                <a:gd name="connsiteY5861" fmla="*/ 553403 h 2729865"/>
                <a:gd name="connsiteX5862" fmla="*/ 2105025 w 4117657"/>
                <a:gd name="connsiteY5862" fmla="*/ 549593 h 2729865"/>
                <a:gd name="connsiteX5863" fmla="*/ 2099310 w 4117657"/>
                <a:gd name="connsiteY5863" fmla="*/ 548640 h 2729865"/>
                <a:gd name="connsiteX5864" fmla="*/ 2083118 w 4117657"/>
                <a:gd name="connsiteY5864" fmla="*/ 543878 h 2729865"/>
                <a:gd name="connsiteX5865" fmla="*/ 2076450 w 4117657"/>
                <a:gd name="connsiteY5865" fmla="*/ 541020 h 2729865"/>
                <a:gd name="connsiteX5866" fmla="*/ 2087880 w 4117657"/>
                <a:gd name="connsiteY5866" fmla="*/ 500063 h 2729865"/>
                <a:gd name="connsiteX5867" fmla="*/ 2088833 w 4117657"/>
                <a:gd name="connsiteY5867" fmla="*/ 494348 h 2729865"/>
                <a:gd name="connsiteX5868" fmla="*/ 2088833 w 4117657"/>
                <a:gd name="connsiteY5868" fmla="*/ 483870 h 2729865"/>
                <a:gd name="connsiteX5869" fmla="*/ 2088833 w 4117657"/>
                <a:gd name="connsiteY5869" fmla="*/ 483870 h 2729865"/>
                <a:gd name="connsiteX5870" fmla="*/ 2087880 w 4117657"/>
                <a:gd name="connsiteY5870" fmla="*/ 480060 h 2729865"/>
                <a:gd name="connsiteX5871" fmla="*/ 2087880 w 4117657"/>
                <a:gd name="connsiteY5871" fmla="*/ 479108 h 2729865"/>
                <a:gd name="connsiteX5872" fmla="*/ 2087880 w 4117657"/>
                <a:gd name="connsiteY5872" fmla="*/ 479108 h 2729865"/>
                <a:gd name="connsiteX5873" fmla="*/ 2076450 w 4117657"/>
                <a:gd name="connsiteY5873" fmla="*/ 438150 h 2729865"/>
                <a:gd name="connsiteX5874" fmla="*/ 2085975 w 4117657"/>
                <a:gd name="connsiteY5874" fmla="*/ 438150 h 2729865"/>
                <a:gd name="connsiteX5875" fmla="*/ 1969770 w 4117657"/>
                <a:gd name="connsiteY5875" fmla="*/ 500063 h 2729865"/>
                <a:gd name="connsiteX5876" fmla="*/ 1939290 w 4117657"/>
                <a:gd name="connsiteY5876" fmla="*/ 614363 h 2729865"/>
                <a:gd name="connsiteX5877" fmla="*/ 1936433 w 4117657"/>
                <a:gd name="connsiteY5877" fmla="*/ 624840 h 2729865"/>
                <a:gd name="connsiteX5878" fmla="*/ 1945958 w 4117657"/>
                <a:gd name="connsiteY5878" fmla="*/ 627698 h 2729865"/>
                <a:gd name="connsiteX5879" fmla="*/ 1946910 w 4117657"/>
                <a:gd name="connsiteY5879" fmla="*/ 627698 h 2729865"/>
                <a:gd name="connsiteX5880" fmla="*/ 1946910 w 4117657"/>
                <a:gd name="connsiteY5880" fmla="*/ 627698 h 2729865"/>
                <a:gd name="connsiteX5881" fmla="*/ 1946910 w 4117657"/>
                <a:gd name="connsiteY5881" fmla="*/ 627698 h 2729865"/>
                <a:gd name="connsiteX5882" fmla="*/ 1947863 w 4117657"/>
                <a:gd name="connsiteY5882" fmla="*/ 627698 h 2729865"/>
                <a:gd name="connsiteX5883" fmla="*/ 2051685 w 4117657"/>
                <a:gd name="connsiteY5883" fmla="*/ 655320 h 2729865"/>
                <a:gd name="connsiteX5884" fmla="*/ 2061210 w 4117657"/>
                <a:gd name="connsiteY5884" fmla="*/ 658178 h 2729865"/>
                <a:gd name="connsiteX5885" fmla="*/ 2063115 w 4117657"/>
                <a:gd name="connsiteY5885" fmla="*/ 659130 h 2729865"/>
                <a:gd name="connsiteX5886" fmla="*/ 2067878 w 4117657"/>
                <a:gd name="connsiteY5886" fmla="*/ 661035 h 2729865"/>
                <a:gd name="connsiteX5887" fmla="*/ 2070735 w 4117657"/>
                <a:gd name="connsiteY5887" fmla="*/ 662940 h 2729865"/>
                <a:gd name="connsiteX5888" fmla="*/ 2074545 w 4117657"/>
                <a:gd name="connsiteY5888" fmla="*/ 666750 h 2729865"/>
                <a:gd name="connsiteX5889" fmla="*/ 2075498 w 4117657"/>
                <a:gd name="connsiteY5889" fmla="*/ 667703 h 2729865"/>
                <a:gd name="connsiteX5890" fmla="*/ 2159318 w 4117657"/>
                <a:gd name="connsiteY5890" fmla="*/ 751523 h 2729865"/>
                <a:gd name="connsiteX5891" fmla="*/ 2167890 w 4117657"/>
                <a:gd name="connsiteY5891" fmla="*/ 759143 h 2729865"/>
                <a:gd name="connsiteX5892" fmla="*/ 2167890 w 4117657"/>
                <a:gd name="connsiteY5892" fmla="*/ 759143 h 2729865"/>
                <a:gd name="connsiteX5893" fmla="*/ 2169795 w 4117657"/>
                <a:gd name="connsiteY5893" fmla="*/ 760095 h 2729865"/>
                <a:gd name="connsiteX5894" fmla="*/ 2176463 w 4117657"/>
                <a:gd name="connsiteY5894" fmla="*/ 750570 h 2729865"/>
                <a:gd name="connsiteX5895" fmla="*/ 2259330 w 4117657"/>
                <a:gd name="connsiteY5895" fmla="*/ 667703 h 2729865"/>
                <a:gd name="connsiteX5896" fmla="*/ 2273618 w 4117657"/>
                <a:gd name="connsiteY5896" fmla="*/ 659130 h 2729865"/>
                <a:gd name="connsiteX5897" fmla="*/ 2308860 w 4117657"/>
                <a:gd name="connsiteY5897" fmla="*/ 649605 h 2729865"/>
                <a:gd name="connsiteX5898" fmla="*/ 2315528 w 4117657"/>
                <a:gd name="connsiteY5898" fmla="*/ 647700 h 2729865"/>
                <a:gd name="connsiteX5899" fmla="*/ 2387918 w 4117657"/>
                <a:gd name="connsiteY5899" fmla="*/ 628650 h 2729865"/>
                <a:gd name="connsiteX5900" fmla="*/ 2398395 w 4117657"/>
                <a:gd name="connsiteY5900" fmla="*/ 625793 h 2729865"/>
                <a:gd name="connsiteX5901" fmla="*/ 2396490 w 4117657"/>
                <a:gd name="connsiteY5901" fmla="*/ 616268 h 2729865"/>
                <a:gd name="connsiteX5902" fmla="*/ 2371725 w 4117657"/>
                <a:gd name="connsiteY5902" fmla="*/ 524828 h 2729865"/>
                <a:gd name="connsiteX5903" fmla="*/ 2371725 w 4117657"/>
                <a:gd name="connsiteY5903" fmla="*/ 522923 h 2729865"/>
                <a:gd name="connsiteX5904" fmla="*/ 2369820 w 4117657"/>
                <a:gd name="connsiteY5904" fmla="*/ 518160 h 2729865"/>
                <a:gd name="connsiteX5905" fmla="*/ 2366963 w 4117657"/>
                <a:gd name="connsiteY5905" fmla="*/ 506730 h 2729865"/>
                <a:gd name="connsiteX5906" fmla="*/ 2366010 w 4117657"/>
                <a:gd name="connsiteY5906" fmla="*/ 501015 h 2729865"/>
                <a:gd name="connsiteX5907" fmla="*/ 2366010 w 4117657"/>
                <a:gd name="connsiteY5907" fmla="*/ 486728 h 2729865"/>
                <a:gd name="connsiteX5908" fmla="*/ 2366963 w 4117657"/>
                <a:gd name="connsiteY5908" fmla="*/ 480060 h 2729865"/>
                <a:gd name="connsiteX5909" fmla="*/ 2369820 w 4117657"/>
                <a:gd name="connsiteY5909" fmla="*/ 469583 h 2729865"/>
                <a:gd name="connsiteX5910" fmla="*/ 2371725 w 4117657"/>
                <a:gd name="connsiteY5910" fmla="*/ 464820 h 2729865"/>
                <a:gd name="connsiteX5911" fmla="*/ 2371725 w 4117657"/>
                <a:gd name="connsiteY5911" fmla="*/ 461963 h 2729865"/>
                <a:gd name="connsiteX5912" fmla="*/ 2398395 w 4117657"/>
                <a:gd name="connsiteY5912" fmla="*/ 360998 h 2729865"/>
                <a:gd name="connsiteX5913" fmla="*/ 2386013 w 4117657"/>
                <a:gd name="connsiteY5913" fmla="*/ 357188 h 2729865"/>
                <a:gd name="connsiteX5914" fmla="*/ 2370773 w 4117657"/>
                <a:gd name="connsiteY5914" fmla="*/ 353378 h 2729865"/>
                <a:gd name="connsiteX5915" fmla="*/ 2370773 w 4117657"/>
                <a:gd name="connsiteY5915" fmla="*/ 353378 h 2729865"/>
                <a:gd name="connsiteX5916" fmla="*/ 2269808 w 4117657"/>
                <a:gd name="connsiteY5916" fmla="*/ 326708 h 2729865"/>
                <a:gd name="connsiteX5917" fmla="*/ 2266950 w 4117657"/>
                <a:gd name="connsiteY5917" fmla="*/ 325755 h 2729865"/>
                <a:gd name="connsiteX5918" fmla="*/ 2266950 w 4117657"/>
                <a:gd name="connsiteY5918" fmla="*/ 325755 h 2729865"/>
                <a:gd name="connsiteX5919" fmla="*/ 2259330 w 4117657"/>
                <a:gd name="connsiteY5919" fmla="*/ 320040 h 2729865"/>
                <a:gd name="connsiteX5920" fmla="*/ 2174558 w 4117657"/>
                <a:gd name="connsiteY5920" fmla="*/ 235268 h 2729865"/>
                <a:gd name="connsiteX5921" fmla="*/ 2165985 w 4117657"/>
                <a:gd name="connsiteY5921" fmla="*/ 226695 h 2729865"/>
                <a:gd name="connsiteX5922" fmla="*/ 2165985 w 4117657"/>
                <a:gd name="connsiteY5922" fmla="*/ 226695 h 2729865"/>
                <a:gd name="connsiteX5923" fmla="*/ 2165985 w 4117657"/>
                <a:gd name="connsiteY5923" fmla="*/ 226695 h 2729865"/>
                <a:gd name="connsiteX5924" fmla="*/ 2158365 w 4117657"/>
                <a:gd name="connsiteY5924" fmla="*/ 236220 h 2729865"/>
                <a:gd name="connsiteX5925" fmla="*/ 2076450 w 4117657"/>
                <a:gd name="connsiteY5925" fmla="*/ 318135 h 2729865"/>
                <a:gd name="connsiteX5926" fmla="*/ 2058353 w 4117657"/>
                <a:gd name="connsiteY5926" fmla="*/ 328613 h 2729865"/>
                <a:gd name="connsiteX5927" fmla="*/ 1946910 w 4117657"/>
                <a:gd name="connsiteY5927" fmla="*/ 358140 h 2729865"/>
                <a:gd name="connsiteX5928" fmla="*/ 1937385 w 4117657"/>
                <a:gd name="connsiteY5928" fmla="*/ 360998 h 2729865"/>
                <a:gd name="connsiteX5929" fmla="*/ 1936433 w 4117657"/>
                <a:gd name="connsiteY5929" fmla="*/ 360998 h 2729865"/>
                <a:gd name="connsiteX5930" fmla="*/ 1936433 w 4117657"/>
                <a:gd name="connsiteY5930" fmla="*/ 360998 h 2729865"/>
                <a:gd name="connsiteX5931" fmla="*/ 1936433 w 4117657"/>
                <a:gd name="connsiteY5931" fmla="*/ 360998 h 2729865"/>
                <a:gd name="connsiteX5932" fmla="*/ 1939290 w 4117657"/>
                <a:gd name="connsiteY5932" fmla="*/ 371475 h 2729865"/>
                <a:gd name="connsiteX5933" fmla="*/ 1969770 w 4117657"/>
                <a:gd name="connsiteY5933" fmla="*/ 484823 h 2729865"/>
                <a:gd name="connsiteX5934" fmla="*/ 1970723 w 4117657"/>
                <a:gd name="connsiteY5934" fmla="*/ 487680 h 2729865"/>
                <a:gd name="connsiteX5935" fmla="*/ 1970723 w 4117657"/>
                <a:gd name="connsiteY5935" fmla="*/ 489585 h 2729865"/>
                <a:gd name="connsiteX5936" fmla="*/ 1970723 w 4117657"/>
                <a:gd name="connsiteY5936" fmla="*/ 495300 h 2729865"/>
                <a:gd name="connsiteX5937" fmla="*/ 1970723 w 4117657"/>
                <a:gd name="connsiteY5937" fmla="*/ 498158 h 2729865"/>
                <a:gd name="connsiteX5938" fmla="*/ 1969770 w 4117657"/>
                <a:gd name="connsiteY5938" fmla="*/ 500063 h 2729865"/>
                <a:gd name="connsiteX5939" fmla="*/ 1979295 w 4117657"/>
                <a:gd name="connsiteY5939" fmla="*/ 484823 h 2729865"/>
                <a:gd name="connsiteX5940" fmla="*/ 1978343 w 4117657"/>
                <a:gd name="connsiteY5940" fmla="*/ 481965 h 2729865"/>
                <a:gd name="connsiteX5941" fmla="*/ 1978343 w 4117657"/>
                <a:gd name="connsiteY5941" fmla="*/ 481013 h 2729865"/>
                <a:gd name="connsiteX5942" fmla="*/ 1949768 w 4117657"/>
                <a:gd name="connsiteY5942" fmla="*/ 376238 h 2729865"/>
                <a:gd name="connsiteX5943" fmla="*/ 1946910 w 4117657"/>
                <a:gd name="connsiteY5943" fmla="*/ 364808 h 2729865"/>
                <a:gd name="connsiteX5944" fmla="*/ 1954530 w 4117657"/>
                <a:gd name="connsiteY5944" fmla="*/ 361950 h 2729865"/>
                <a:gd name="connsiteX5945" fmla="*/ 1955483 w 4117657"/>
                <a:gd name="connsiteY5945" fmla="*/ 361950 h 2729865"/>
                <a:gd name="connsiteX5946" fmla="*/ 2023110 w 4117657"/>
                <a:gd name="connsiteY5946" fmla="*/ 343853 h 2729865"/>
                <a:gd name="connsiteX5947" fmla="*/ 2064068 w 4117657"/>
                <a:gd name="connsiteY5947" fmla="*/ 333375 h 2729865"/>
                <a:gd name="connsiteX5948" fmla="*/ 2064068 w 4117657"/>
                <a:gd name="connsiteY5948" fmla="*/ 333375 h 2729865"/>
                <a:gd name="connsiteX5949" fmla="*/ 2065020 w 4117657"/>
                <a:gd name="connsiteY5949" fmla="*/ 333375 h 2729865"/>
                <a:gd name="connsiteX5950" fmla="*/ 2078355 w 4117657"/>
                <a:gd name="connsiteY5950" fmla="*/ 325755 h 2729865"/>
                <a:gd name="connsiteX5951" fmla="*/ 2158365 w 4117657"/>
                <a:gd name="connsiteY5951" fmla="*/ 245745 h 2729865"/>
                <a:gd name="connsiteX5952" fmla="*/ 2165985 w 4117657"/>
                <a:gd name="connsiteY5952" fmla="*/ 238125 h 2729865"/>
                <a:gd name="connsiteX5953" fmla="*/ 2173605 w 4117657"/>
                <a:gd name="connsiteY5953" fmla="*/ 244793 h 2729865"/>
                <a:gd name="connsiteX5954" fmla="*/ 2252663 w 4117657"/>
                <a:gd name="connsiteY5954" fmla="*/ 323850 h 2729865"/>
                <a:gd name="connsiteX5955" fmla="*/ 2256473 w 4117657"/>
                <a:gd name="connsiteY5955" fmla="*/ 326708 h 2729865"/>
                <a:gd name="connsiteX5956" fmla="*/ 2257425 w 4117657"/>
                <a:gd name="connsiteY5956" fmla="*/ 326708 h 2729865"/>
                <a:gd name="connsiteX5957" fmla="*/ 2267903 w 4117657"/>
                <a:gd name="connsiteY5957" fmla="*/ 331470 h 2729865"/>
                <a:gd name="connsiteX5958" fmla="*/ 2280285 w 4117657"/>
                <a:gd name="connsiteY5958" fmla="*/ 334328 h 2729865"/>
                <a:gd name="connsiteX5959" fmla="*/ 2369820 w 4117657"/>
                <a:gd name="connsiteY5959" fmla="*/ 358140 h 2729865"/>
                <a:gd name="connsiteX5960" fmla="*/ 2369820 w 4117657"/>
                <a:gd name="connsiteY5960" fmla="*/ 358140 h 2729865"/>
                <a:gd name="connsiteX5961" fmla="*/ 2376488 w 4117657"/>
                <a:gd name="connsiteY5961" fmla="*/ 360045 h 2729865"/>
                <a:gd name="connsiteX5962" fmla="*/ 2386013 w 4117657"/>
                <a:gd name="connsiteY5962" fmla="*/ 362903 h 2729865"/>
                <a:gd name="connsiteX5963" fmla="*/ 2384108 w 4117657"/>
                <a:gd name="connsiteY5963" fmla="*/ 373380 h 2729865"/>
                <a:gd name="connsiteX5964" fmla="*/ 2369820 w 4117657"/>
                <a:gd name="connsiteY5964" fmla="*/ 425768 h 2729865"/>
                <a:gd name="connsiteX5965" fmla="*/ 2369820 w 4117657"/>
                <a:gd name="connsiteY5965" fmla="*/ 425768 h 2729865"/>
                <a:gd name="connsiteX5966" fmla="*/ 2363153 w 4117657"/>
                <a:gd name="connsiteY5966" fmla="*/ 449580 h 2729865"/>
                <a:gd name="connsiteX5967" fmla="*/ 2355533 w 4117657"/>
                <a:gd name="connsiteY5967" fmla="*/ 478155 h 2729865"/>
                <a:gd name="connsiteX5968" fmla="*/ 2354580 w 4117657"/>
                <a:gd name="connsiteY5968" fmla="*/ 481965 h 2729865"/>
                <a:gd name="connsiteX5969" fmla="*/ 2353628 w 4117657"/>
                <a:gd name="connsiteY5969" fmla="*/ 485775 h 2729865"/>
                <a:gd name="connsiteX5970" fmla="*/ 2353628 w 4117657"/>
                <a:gd name="connsiteY5970" fmla="*/ 491490 h 2729865"/>
                <a:gd name="connsiteX5971" fmla="*/ 2354580 w 4117657"/>
                <a:gd name="connsiteY5971" fmla="*/ 495300 h 2729865"/>
                <a:gd name="connsiteX5972" fmla="*/ 2355533 w 4117657"/>
                <a:gd name="connsiteY5972" fmla="*/ 500063 h 2729865"/>
                <a:gd name="connsiteX5973" fmla="*/ 2384108 w 4117657"/>
                <a:gd name="connsiteY5973" fmla="*/ 605790 h 2729865"/>
                <a:gd name="connsiteX5974" fmla="*/ 2386013 w 4117657"/>
                <a:gd name="connsiteY5974" fmla="*/ 615315 h 2729865"/>
                <a:gd name="connsiteX5975" fmla="*/ 2375535 w 4117657"/>
                <a:gd name="connsiteY5975" fmla="*/ 618173 h 2729865"/>
                <a:gd name="connsiteX5976" fmla="*/ 2269808 w 4117657"/>
                <a:gd name="connsiteY5976" fmla="*/ 646748 h 2729865"/>
                <a:gd name="connsiteX5977" fmla="*/ 2268855 w 4117657"/>
                <a:gd name="connsiteY5977" fmla="*/ 646748 h 2729865"/>
                <a:gd name="connsiteX5978" fmla="*/ 2267903 w 4117657"/>
                <a:gd name="connsiteY5978" fmla="*/ 646748 h 2729865"/>
                <a:gd name="connsiteX5979" fmla="*/ 2252663 w 4117657"/>
                <a:gd name="connsiteY5979" fmla="*/ 655320 h 2729865"/>
                <a:gd name="connsiteX5980" fmla="*/ 2252663 w 4117657"/>
                <a:gd name="connsiteY5980" fmla="*/ 655320 h 2729865"/>
                <a:gd name="connsiteX5981" fmla="*/ 2251710 w 4117657"/>
                <a:gd name="connsiteY5981" fmla="*/ 656273 h 2729865"/>
                <a:gd name="connsiteX5982" fmla="*/ 2231708 w 4117657"/>
                <a:gd name="connsiteY5982" fmla="*/ 676275 h 2729865"/>
                <a:gd name="connsiteX5983" fmla="*/ 2173605 w 4117657"/>
                <a:gd name="connsiteY5983" fmla="*/ 734378 h 2729865"/>
                <a:gd name="connsiteX5984" fmla="*/ 2165985 w 4117657"/>
                <a:gd name="connsiteY5984" fmla="*/ 741998 h 2729865"/>
                <a:gd name="connsiteX5985" fmla="*/ 2157413 w 4117657"/>
                <a:gd name="connsiteY5985" fmla="*/ 734378 h 2729865"/>
                <a:gd name="connsiteX5986" fmla="*/ 2124075 w 4117657"/>
                <a:gd name="connsiteY5986" fmla="*/ 701040 h 2729865"/>
                <a:gd name="connsiteX5987" fmla="*/ 2079308 w 4117657"/>
                <a:gd name="connsiteY5987" fmla="*/ 655320 h 2729865"/>
                <a:gd name="connsiteX5988" fmla="*/ 2073593 w 4117657"/>
                <a:gd name="connsiteY5988" fmla="*/ 650558 h 2729865"/>
                <a:gd name="connsiteX5989" fmla="*/ 2072640 w 4117657"/>
                <a:gd name="connsiteY5989" fmla="*/ 649605 h 2729865"/>
                <a:gd name="connsiteX5990" fmla="*/ 2065020 w 4117657"/>
                <a:gd name="connsiteY5990" fmla="*/ 646748 h 2729865"/>
                <a:gd name="connsiteX5991" fmla="*/ 1958340 w 4117657"/>
                <a:gd name="connsiteY5991" fmla="*/ 618173 h 2729865"/>
                <a:gd name="connsiteX5992" fmla="*/ 1946910 w 4117657"/>
                <a:gd name="connsiteY5992" fmla="*/ 614363 h 2729865"/>
                <a:gd name="connsiteX5993" fmla="*/ 1946910 w 4117657"/>
                <a:gd name="connsiteY5993" fmla="*/ 612458 h 2729865"/>
                <a:gd name="connsiteX5994" fmla="*/ 1949768 w 4117657"/>
                <a:gd name="connsiteY5994" fmla="*/ 602933 h 2729865"/>
                <a:gd name="connsiteX5995" fmla="*/ 1969770 w 4117657"/>
                <a:gd name="connsiteY5995" fmla="*/ 526733 h 2729865"/>
                <a:gd name="connsiteX5996" fmla="*/ 1977390 w 4117657"/>
                <a:gd name="connsiteY5996" fmla="*/ 498158 h 2729865"/>
                <a:gd name="connsiteX5997" fmla="*/ 1977390 w 4117657"/>
                <a:gd name="connsiteY5997" fmla="*/ 496253 h 2729865"/>
                <a:gd name="connsiteX5998" fmla="*/ 1977390 w 4117657"/>
                <a:gd name="connsiteY5998" fmla="*/ 494348 h 2729865"/>
                <a:gd name="connsiteX5999" fmla="*/ 1977390 w 4117657"/>
                <a:gd name="connsiteY5999" fmla="*/ 492443 h 2729865"/>
                <a:gd name="connsiteX6000" fmla="*/ 1977390 w 4117657"/>
                <a:gd name="connsiteY6000" fmla="*/ 491490 h 2729865"/>
                <a:gd name="connsiteX6001" fmla="*/ 1979295 w 4117657"/>
                <a:gd name="connsiteY6001" fmla="*/ 484823 h 2729865"/>
                <a:gd name="connsiteX6002" fmla="*/ 2026920 w 4117657"/>
                <a:gd name="connsiteY6002" fmla="*/ 500063 h 2729865"/>
                <a:gd name="connsiteX6003" fmla="*/ 2006918 w 4117657"/>
                <a:gd name="connsiteY6003" fmla="*/ 576263 h 2729865"/>
                <a:gd name="connsiteX6004" fmla="*/ 2004060 w 4117657"/>
                <a:gd name="connsiteY6004" fmla="*/ 585788 h 2729865"/>
                <a:gd name="connsiteX6005" fmla="*/ 2005013 w 4117657"/>
                <a:gd name="connsiteY6005" fmla="*/ 585788 h 2729865"/>
                <a:gd name="connsiteX6006" fmla="*/ 2005013 w 4117657"/>
                <a:gd name="connsiteY6006" fmla="*/ 585788 h 2729865"/>
                <a:gd name="connsiteX6007" fmla="*/ 2014538 w 4117657"/>
                <a:gd name="connsiteY6007" fmla="*/ 588645 h 2729865"/>
                <a:gd name="connsiteX6008" fmla="*/ 2015490 w 4117657"/>
                <a:gd name="connsiteY6008" fmla="*/ 588645 h 2729865"/>
                <a:gd name="connsiteX6009" fmla="*/ 2089785 w 4117657"/>
                <a:gd name="connsiteY6009" fmla="*/ 608648 h 2729865"/>
                <a:gd name="connsiteX6010" fmla="*/ 2105025 w 4117657"/>
                <a:gd name="connsiteY6010" fmla="*/ 617220 h 2729865"/>
                <a:gd name="connsiteX6011" fmla="*/ 2121218 w 4117657"/>
                <a:gd name="connsiteY6011" fmla="*/ 633413 h 2729865"/>
                <a:gd name="connsiteX6012" fmla="*/ 2147888 w 4117657"/>
                <a:gd name="connsiteY6012" fmla="*/ 660083 h 2729865"/>
                <a:gd name="connsiteX6013" fmla="*/ 2159318 w 4117657"/>
                <a:gd name="connsiteY6013" fmla="*/ 671513 h 2729865"/>
                <a:gd name="connsiteX6014" fmla="*/ 2167890 w 4117657"/>
                <a:gd name="connsiteY6014" fmla="*/ 679133 h 2729865"/>
                <a:gd name="connsiteX6015" fmla="*/ 2167890 w 4117657"/>
                <a:gd name="connsiteY6015" fmla="*/ 679133 h 2729865"/>
                <a:gd name="connsiteX6016" fmla="*/ 2169795 w 4117657"/>
                <a:gd name="connsiteY6016" fmla="*/ 680085 h 2729865"/>
                <a:gd name="connsiteX6017" fmla="*/ 2177415 w 4117657"/>
                <a:gd name="connsiteY6017" fmla="*/ 670560 h 2729865"/>
                <a:gd name="connsiteX6018" fmla="*/ 2231708 w 4117657"/>
                <a:gd name="connsiteY6018" fmla="*/ 616268 h 2729865"/>
                <a:gd name="connsiteX6019" fmla="*/ 2245995 w 4117657"/>
                <a:gd name="connsiteY6019" fmla="*/ 607695 h 2729865"/>
                <a:gd name="connsiteX6020" fmla="*/ 2254568 w 4117657"/>
                <a:gd name="connsiteY6020" fmla="*/ 605790 h 2729865"/>
                <a:gd name="connsiteX6021" fmla="*/ 2301240 w 4117657"/>
                <a:gd name="connsiteY6021" fmla="*/ 593408 h 2729865"/>
                <a:gd name="connsiteX6022" fmla="*/ 2317433 w 4117657"/>
                <a:gd name="connsiteY6022" fmla="*/ 588645 h 2729865"/>
                <a:gd name="connsiteX6023" fmla="*/ 2322195 w 4117657"/>
                <a:gd name="connsiteY6023" fmla="*/ 587693 h 2729865"/>
                <a:gd name="connsiteX6024" fmla="*/ 2323148 w 4117657"/>
                <a:gd name="connsiteY6024" fmla="*/ 587693 h 2729865"/>
                <a:gd name="connsiteX6025" fmla="*/ 2331720 w 4117657"/>
                <a:gd name="connsiteY6025" fmla="*/ 584835 h 2729865"/>
                <a:gd name="connsiteX6026" fmla="*/ 2331720 w 4117657"/>
                <a:gd name="connsiteY6026" fmla="*/ 584835 h 2729865"/>
                <a:gd name="connsiteX6027" fmla="*/ 2331720 w 4117657"/>
                <a:gd name="connsiteY6027" fmla="*/ 584835 h 2729865"/>
                <a:gd name="connsiteX6028" fmla="*/ 2330768 w 4117657"/>
                <a:gd name="connsiteY6028" fmla="*/ 579120 h 2729865"/>
                <a:gd name="connsiteX6029" fmla="*/ 2329815 w 4117657"/>
                <a:gd name="connsiteY6029" fmla="*/ 575310 h 2729865"/>
                <a:gd name="connsiteX6030" fmla="*/ 2309813 w 4117657"/>
                <a:gd name="connsiteY6030" fmla="*/ 500063 h 2729865"/>
                <a:gd name="connsiteX6031" fmla="*/ 2308860 w 4117657"/>
                <a:gd name="connsiteY6031" fmla="*/ 497205 h 2729865"/>
                <a:gd name="connsiteX6032" fmla="*/ 2307908 w 4117657"/>
                <a:gd name="connsiteY6032" fmla="*/ 493395 h 2729865"/>
                <a:gd name="connsiteX6033" fmla="*/ 2307908 w 4117657"/>
                <a:gd name="connsiteY6033" fmla="*/ 489585 h 2729865"/>
                <a:gd name="connsiteX6034" fmla="*/ 2308860 w 4117657"/>
                <a:gd name="connsiteY6034" fmla="*/ 485775 h 2729865"/>
                <a:gd name="connsiteX6035" fmla="*/ 2308860 w 4117657"/>
                <a:gd name="connsiteY6035" fmla="*/ 483870 h 2729865"/>
                <a:gd name="connsiteX6036" fmla="*/ 2329815 w 4117657"/>
                <a:gd name="connsiteY6036" fmla="*/ 406718 h 2729865"/>
                <a:gd name="connsiteX6037" fmla="*/ 2331720 w 4117657"/>
                <a:gd name="connsiteY6037" fmla="*/ 398145 h 2729865"/>
                <a:gd name="connsiteX6038" fmla="*/ 2331720 w 4117657"/>
                <a:gd name="connsiteY6038" fmla="*/ 398145 h 2729865"/>
                <a:gd name="connsiteX6039" fmla="*/ 2331720 w 4117657"/>
                <a:gd name="connsiteY6039" fmla="*/ 398145 h 2729865"/>
                <a:gd name="connsiteX6040" fmla="*/ 2326005 w 4117657"/>
                <a:gd name="connsiteY6040" fmla="*/ 396240 h 2729865"/>
                <a:gd name="connsiteX6041" fmla="*/ 2326005 w 4117657"/>
                <a:gd name="connsiteY6041" fmla="*/ 396240 h 2729865"/>
                <a:gd name="connsiteX6042" fmla="*/ 2326005 w 4117657"/>
                <a:gd name="connsiteY6042" fmla="*/ 396240 h 2729865"/>
                <a:gd name="connsiteX6043" fmla="*/ 2321243 w 4117657"/>
                <a:gd name="connsiteY6043" fmla="*/ 395288 h 2729865"/>
                <a:gd name="connsiteX6044" fmla="*/ 2246948 w 4117657"/>
                <a:gd name="connsiteY6044" fmla="*/ 375285 h 2729865"/>
                <a:gd name="connsiteX6045" fmla="*/ 2243138 w 4117657"/>
                <a:gd name="connsiteY6045" fmla="*/ 374333 h 2729865"/>
                <a:gd name="connsiteX6046" fmla="*/ 2243138 w 4117657"/>
                <a:gd name="connsiteY6046" fmla="*/ 374333 h 2729865"/>
                <a:gd name="connsiteX6047" fmla="*/ 2232660 w 4117657"/>
                <a:gd name="connsiteY6047" fmla="*/ 366713 h 2729865"/>
                <a:gd name="connsiteX6048" fmla="*/ 2176463 w 4117657"/>
                <a:gd name="connsiteY6048" fmla="*/ 310515 h 2729865"/>
                <a:gd name="connsiteX6049" fmla="*/ 2173605 w 4117657"/>
                <a:gd name="connsiteY6049" fmla="*/ 307658 h 2729865"/>
                <a:gd name="connsiteX6050" fmla="*/ 2173605 w 4117657"/>
                <a:gd name="connsiteY6050" fmla="*/ 307658 h 2729865"/>
                <a:gd name="connsiteX6051" fmla="*/ 2172653 w 4117657"/>
                <a:gd name="connsiteY6051" fmla="*/ 306705 h 2729865"/>
                <a:gd name="connsiteX6052" fmla="*/ 2169795 w 4117657"/>
                <a:gd name="connsiteY6052" fmla="*/ 303848 h 2729865"/>
                <a:gd name="connsiteX6053" fmla="*/ 2169795 w 4117657"/>
                <a:gd name="connsiteY6053" fmla="*/ 303848 h 2729865"/>
                <a:gd name="connsiteX6054" fmla="*/ 2168843 w 4117657"/>
                <a:gd name="connsiteY6054" fmla="*/ 302895 h 2729865"/>
                <a:gd name="connsiteX6055" fmla="*/ 2162175 w 4117657"/>
                <a:gd name="connsiteY6055" fmla="*/ 311468 h 2729865"/>
                <a:gd name="connsiteX6056" fmla="*/ 2137410 w 4117657"/>
                <a:gd name="connsiteY6056" fmla="*/ 336233 h 2729865"/>
                <a:gd name="connsiteX6057" fmla="*/ 2107883 w 4117657"/>
                <a:gd name="connsiteY6057" fmla="*/ 365760 h 2729865"/>
                <a:gd name="connsiteX6058" fmla="*/ 2104073 w 4117657"/>
                <a:gd name="connsiteY6058" fmla="*/ 368618 h 2729865"/>
                <a:gd name="connsiteX6059" fmla="*/ 2092643 w 4117657"/>
                <a:gd name="connsiteY6059" fmla="*/ 374333 h 2729865"/>
                <a:gd name="connsiteX6060" fmla="*/ 2032635 w 4117657"/>
                <a:gd name="connsiteY6060" fmla="*/ 390525 h 2729865"/>
                <a:gd name="connsiteX6061" fmla="*/ 2017395 w 4117657"/>
                <a:gd name="connsiteY6061" fmla="*/ 394335 h 2729865"/>
                <a:gd name="connsiteX6062" fmla="*/ 2016443 w 4117657"/>
                <a:gd name="connsiteY6062" fmla="*/ 394335 h 2729865"/>
                <a:gd name="connsiteX6063" fmla="*/ 2006918 w 4117657"/>
                <a:gd name="connsiteY6063" fmla="*/ 397193 h 2729865"/>
                <a:gd name="connsiteX6064" fmla="*/ 2008823 w 4117657"/>
                <a:gd name="connsiteY6064" fmla="*/ 407670 h 2729865"/>
                <a:gd name="connsiteX6065" fmla="*/ 2012633 w 4117657"/>
                <a:gd name="connsiteY6065" fmla="*/ 421005 h 2729865"/>
                <a:gd name="connsiteX6066" fmla="*/ 2024063 w 4117657"/>
                <a:gd name="connsiteY6066" fmla="*/ 463868 h 2729865"/>
                <a:gd name="connsiteX6067" fmla="*/ 2029778 w 4117657"/>
                <a:gd name="connsiteY6067" fmla="*/ 484823 h 2729865"/>
                <a:gd name="connsiteX6068" fmla="*/ 2029778 w 4117657"/>
                <a:gd name="connsiteY6068" fmla="*/ 484823 h 2729865"/>
                <a:gd name="connsiteX6069" fmla="*/ 2030730 w 4117657"/>
                <a:gd name="connsiteY6069" fmla="*/ 490538 h 2729865"/>
                <a:gd name="connsiteX6070" fmla="*/ 2030730 w 4117657"/>
                <a:gd name="connsiteY6070" fmla="*/ 493395 h 2729865"/>
                <a:gd name="connsiteX6071" fmla="*/ 2029778 w 4117657"/>
                <a:gd name="connsiteY6071" fmla="*/ 498158 h 2729865"/>
                <a:gd name="connsiteX6072" fmla="*/ 2026920 w 4117657"/>
                <a:gd name="connsiteY6072" fmla="*/ 500063 h 2729865"/>
                <a:gd name="connsiteX6073" fmla="*/ 2036445 w 4117657"/>
                <a:gd name="connsiteY6073" fmla="*/ 484823 h 2729865"/>
                <a:gd name="connsiteX6074" fmla="*/ 2035493 w 4117657"/>
                <a:gd name="connsiteY6074" fmla="*/ 482918 h 2729865"/>
                <a:gd name="connsiteX6075" fmla="*/ 2035493 w 4117657"/>
                <a:gd name="connsiteY6075" fmla="*/ 481013 h 2729865"/>
                <a:gd name="connsiteX6076" fmla="*/ 2031683 w 4117657"/>
                <a:gd name="connsiteY6076" fmla="*/ 466725 h 2729865"/>
                <a:gd name="connsiteX6077" fmla="*/ 2018348 w 4117657"/>
                <a:gd name="connsiteY6077" fmla="*/ 416243 h 2729865"/>
                <a:gd name="connsiteX6078" fmla="*/ 2015490 w 4117657"/>
                <a:gd name="connsiteY6078" fmla="*/ 405765 h 2729865"/>
                <a:gd name="connsiteX6079" fmla="*/ 2019300 w 4117657"/>
                <a:gd name="connsiteY6079" fmla="*/ 404813 h 2729865"/>
                <a:gd name="connsiteX6080" fmla="*/ 2024063 w 4117657"/>
                <a:gd name="connsiteY6080" fmla="*/ 402908 h 2729865"/>
                <a:gd name="connsiteX6081" fmla="*/ 2095500 w 4117657"/>
                <a:gd name="connsiteY6081" fmla="*/ 383858 h 2729865"/>
                <a:gd name="connsiteX6082" fmla="*/ 2096453 w 4117657"/>
                <a:gd name="connsiteY6082" fmla="*/ 383858 h 2729865"/>
                <a:gd name="connsiteX6083" fmla="*/ 2100263 w 4117657"/>
                <a:gd name="connsiteY6083" fmla="*/ 381953 h 2729865"/>
                <a:gd name="connsiteX6084" fmla="*/ 2104073 w 4117657"/>
                <a:gd name="connsiteY6084" fmla="*/ 380048 h 2729865"/>
                <a:gd name="connsiteX6085" fmla="*/ 2106930 w 4117657"/>
                <a:gd name="connsiteY6085" fmla="*/ 377190 h 2729865"/>
                <a:gd name="connsiteX6086" fmla="*/ 2107883 w 4117657"/>
                <a:gd name="connsiteY6086" fmla="*/ 376238 h 2729865"/>
                <a:gd name="connsiteX6087" fmla="*/ 2158365 w 4117657"/>
                <a:gd name="connsiteY6087" fmla="*/ 325755 h 2729865"/>
                <a:gd name="connsiteX6088" fmla="*/ 2161223 w 4117657"/>
                <a:gd name="connsiteY6088" fmla="*/ 322898 h 2729865"/>
                <a:gd name="connsiteX6089" fmla="*/ 2166938 w 4117657"/>
                <a:gd name="connsiteY6089" fmla="*/ 317183 h 2729865"/>
                <a:gd name="connsiteX6090" fmla="*/ 2170748 w 4117657"/>
                <a:gd name="connsiteY6090" fmla="*/ 320040 h 2729865"/>
                <a:gd name="connsiteX6091" fmla="*/ 2175510 w 4117657"/>
                <a:gd name="connsiteY6091" fmla="*/ 323850 h 2729865"/>
                <a:gd name="connsiteX6092" fmla="*/ 2225993 w 4117657"/>
                <a:gd name="connsiteY6092" fmla="*/ 374333 h 2729865"/>
                <a:gd name="connsiteX6093" fmla="*/ 2240280 w 4117657"/>
                <a:gd name="connsiteY6093" fmla="*/ 381953 h 2729865"/>
                <a:gd name="connsiteX6094" fmla="*/ 2285048 w 4117657"/>
                <a:gd name="connsiteY6094" fmla="*/ 394335 h 2729865"/>
                <a:gd name="connsiteX6095" fmla="*/ 2308860 w 4117657"/>
                <a:gd name="connsiteY6095" fmla="*/ 401003 h 2729865"/>
                <a:gd name="connsiteX6096" fmla="*/ 2318385 w 4117657"/>
                <a:gd name="connsiteY6096" fmla="*/ 403860 h 2729865"/>
                <a:gd name="connsiteX6097" fmla="*/ 2317433 w 4117657"/>
                <a:gd name="connsiteY6097" fmla="*/ 406718 h 2729865"/>
                <a:gd name="connsiteX6098" fmla="*/ 2316480 w 4117657"/>
                <a:gd name="connsiteY6098" fmla="*/ 409575 h 2729865"/>
                <a:gd name="connsiteX6099" fmla="*/ 2315528 w 4117657"/>
                <a:gd name="connsiteY6099" fmla="*/ 413385 h 2729865"/>
                <a:gd name="connsiteX6100" fmla="*/ 2305050 w 4117657"/>
                <a:gd name="connsiteY6100" fmla="*/ 454343 h 2729865"/>
                <a:gd name="connsiteX6101" fmla="*/ 2297430 w 4117657"/>
                <a:gd name="connsiteY6101" fmla="*/ 482918 h 2729865"/>
                <a:gd name="connsiteX6102" fmla="*/ 2297430 w 4117657"/>
                <a:gd name="connsiteY6102" fmla="*/ 498158 h 2729865"/>
                <a:gd name="connsiteX6103" fmla="*/ 2305050 w 4117657"/>
                <a:gd name="connsiteY6103" fmla="*/ 528638 h 2729865"/>
                <a:gd name="connsiteX6104" fmla="*/ 2315528 w 4117657"/>
                <a:gd name="connsiteY6104" fmla="*/ 568643 h 2729865"/>
                <a:gd name="connsiteX6105" fmla="*/ 2317433 w 4117657"/>
                <a:gd name="connsiteY6105" fmla="*/ 578168 h 2729865"/>
                <a:gd name="connsiteX6106" fmla="*/ 2277428 w 4117657"/>
                <a:gd name="connsiteY6106" fmla="*/ 589598 h 2729865"/>
                <a:gd name="connsiteX6107" fmla="*/ 2238375 w 4117657"/>
                <a:gd name="connsiteY6107" fmla="*/ 600075 h 2729865"/>
                <a:gd name="connsiteX6108" fmla="*/ 2224088 w 4117657"/>
                <a:gd name="connsiteY6108" fmla="*/ 607695 h 2729865"/>
                <a:gd name="connsiteX6109" fmla="*/ 2179320 w 4117657"/>
                <a:gd name="connsiteY6109" fmla="*/ 653415 h 2729865"/>
                <a:gd name="connsiteX6110" fmla="*/ 2173605 w 4117657"/>
                <a:gd name="connsiteY6110" fmla="*/ 659130 h 2729865"/>
                <a:gd name="connsiteX6111" fmla="*/ 2165985 w 4117657"/>
                <a:gd name="connsiteY6111" fmla="*/ 665798 h 2729865"/>
                <a:gd name="connsiteX6112" fmla="*/ 2158365 w 4117657"/>
                <a:gd name="connsiteY6112" fmla="*/ 659130 h 2729865"/>
                <a:gd name="connsiteX6113" fmla="*/ 2107883 w 4117657"/>
                <a:gd name="connsiteY6113" fmla="*/ 608648 h 2729865"/>
                <a:gd name="connsiteX6114" fmla="*/ 2103120 w 4117657"/>
                <a:gd name="connsiteY6114" fmla="*/ 604838 h 2729865"/>
                <a:gd name="connsiteX6115" fmla="*/ 2101215 w 4117657"/>
                <a:gd name="connsiteY6115" fmla="*/ 603885 h 2729865"/>
                <a:gd name="connsiteX6116" fmla="*/ 2101215 w 4117657"/>
                <a:gd name="connsiteY6116" fmla="*/ 603885 h 2729865"/>
                <a:gd name="connsiteX6117" fmla="*/ 2097405 w 4117657"/>
                <a:gd name="connsiteY6117" fmla="*/ 601980 h 2729865"/>
                <a:gd name="connsiteX6118" fmla="*/ 2097405 w 4117657"/>
                <a:gd name="connsiteY6118" fmla="*/ 601980 h 2729865"/>
                <a:gd name="connsiteX6119" fmla="*/ 2093595 w 4117657"/>
                <a:gd name="connsiteY6119" fmla="*/ 601028 h 2729865"/>
                <a:gd name="connsiteX6120" fmla="*/ 2092643 w 4117657"/>
                <a:gd name="connsiteY6120" fmla="*/ 601028 h 2729865"/>
                <a:gd name="connsiteX6121" fmla="*/ 2092643 w 4117657"/>
                <a:gd name="connsiteY6121" fmla="*/ 601028 h 2729865"/>
                <a:gd name="connsiteX6122" fmla="*/ 2065020 w 4117657"/>
                <a:gd name="connsiteY6122" fmla="*/ 593408 h 2729865"/>
                <a:gd name="connsiteX6123" fmla="*/ 2025015 w 4117657"/>
                <a:gd name="connsiteY6123" fmla="*/ 582930 h 2729865"/>
                <a:gd name="connsiteX6124" fmla="*/ 2023110 w 4117657"/>
                <a:gd name="connsiteY6124" fmla="*/ 581978 h 2729865"/>
                <a:gd name="connsiteX6125" fmla="*/ 2014538 w 4117657"/>
                <a:gd name="connsiteY6125" fmla="*/ 579120 h 2729865"/>
                <a:gd name="connsiteX6126" fmla="*/ 2016443 w 4117657"/>
                <a:gd name="connsiteY6126" fmla="*/ 569595 h 2729865"/>
                <a:gd name="connsiteX6127" fmla="*/ 2029778 w 4117657"/>
                <a:gd name="connsiteY6127" fmla="*/ 519113 h 2729865"/>
                <a:gd name="connsiteX6128" fmla="*/ 2033588 w 4117657"/>
                <a:gd name="connsiteY6128" fmla="*/ 504825 h 2729865"/>
                <a:gd name="connsiteX6129" fmla="*/ 2033588 w 4117657"/>
                <a:gd name="connsiteY6129" fmla="*/ 502920 h 2729865"/>
                <a:gd name="connsiteX6130" fmla="*/ 2034540 w 4117657"/>
                <a:gd name="connsiteY6130" fmla="*/ 500063 h 2729865"/>
                <a:gd name="connsiteX6131" fmla="*/ 2036445 w 4117657"/>
                <a:gd name="connsiteY6131" fmla="*/ 484823 h 2729865"/>
                <a:gd name="connsiteX6132" fmla="*/ 2862263 w 4117657"/>
                <a:gd name="connsiteY6132" fmla="*/ 441960 h 2729865"/>
                <a:gd name="connsiteX6133" fmla="*/ 2827973 w 4117657"/>
                <a:gd name="connsiteY6133" fmla="*/ 451485 h 2729865"/>
                <a:gd name="connsiteX6134" fmla="*/ 2800350 w 4117657"/>
                <a:gd name="connsiteY6134" fmla="*/ 466725 h 2729865"/>
                <a:gd name="connsiteX6135" fmla="*/ 2775585 w 4117657"/>
                <a:gd name="connsiteY6135" fmla="*/ 491490 h 2729865"/>
                <a:gd name="connsiteX6136" fmla="*/ 2809875 w 4117657"/>
                <a:gd name="connsiteY6136" fmla="*/ 525780 h 2729865"/>
                <a:gd name="connsiteX6137" fmla="*/ 2813685 w 4117657"/>
                <a:gd name="connsiteY6137" fmla="*/ 528638 h 2729865"/>
                <a:gd name="connsiteX6138" fmla="*/ 2862263 w 4117657"/>
                <a:gd name="connsiteY6138" fmla="*/ 541973 h 2729865"/>
                <a:gd name="connsiteX6139" fmla="*/ 2875598 w 4117657"/>
                <a:gd name="connsiteY6139" fmla="*/ 493395 h 2729865"/>
                <a:gd name="connsiteX6140" fmla="*/ 2875598 w 4117657"/>
                <a:gd name="connsiteY6140" fmla="*/ 490538 h 2729865"/>
                <a:gd name="connsiteX6141" fmla="*/ 2862263 w 4117657"/>
                <a:gd name="connsiteY6141" fmla="*/ 441960 h 2729865"/>
                <a:gd name="connsiteX6142" fmla="*/ 2865120 w 4117657"/>
                <a:gd name="connsiteY6142" fmla="*/ 495300 h 2729865"/>
                <a:gd name="connsiteX6143" fmla="*/ 2855595 w 4117657"/>
                <a:gd name="connsiteY6143" fmla="*/ 530543 h 2729865"/>
                <a:gd name="connsiteX6144" fmla="*/ 2842260 w 4117657"/>
                <a:gd name="connsiteY6144" fmla="*/ 527685 h 2729865"/>
                <a:gd name="connsiteX6145" fmla="*/ 2797493 w 4117657"/>
                <a:gd name="connsiteY6145" fmla="*/ 501968 h 2729865"/>
                <a:gd name="connsiteX6146" fmla="*/ 2787968 w 4117657"/>
                <a:gd name="connsiteY6146" fmla="*/ 492443 h 2729865"/>
                <a:gd name="connsiteX6147" fmla="*/ 2814638 w 4117657"/>
                <a:gd name="connsiteY6147" fmla="*/ 466725 h 2729865"/>
                <a:gd name="connsiteX6148" fmla="*/ 2819400 w 4117657"/>
                <a:gd name="connsiteY6148" fmla="*/ 463868 h 2729865"/>
                <a:gd name="connsiteX6149" fmla="*/ 2856548 w 4117657"/>
                <a:gd name="connsiteY6149" fmla="*/ 454343 h 2729865"/>
                <a:gd name="connsiteX6150" fmla="*/ 2866073 w 4117657"/>
                <a:gd name="connsiteY6150" fmla="*/ 491490 h 2729865"/>
                <a:gd name="connsiteX6151" fmla="*/ 2865120 w 4117657"/>
                <a:gd name="connsiteY6151" fmla="*/ 495300 h 2729865"/>
                <a:gd name="connsiteX6152" fmla="*/ 1080135 w 4117657"/>
                <a:gd name="connsiteY6152" fmla="*/ 485775 h 2729865"/>
                <a:gd name="connsiteX6153" fmla="*/ 1080135 w 4117657"/>
                <a:gd name="connsiteY6153" fmla="*/ 498158 h 2729865"/>
                <a:gd name="connsiteX6154" fmla="*/ 1068705 w 4117657"/>
                <a:gd name="connsiteY6154" fmla="*/ 541020 h 2729865"/>
                <a:gd name="connsiteX6155" fmla="*/ 1066800 w 4117657"/>
                <a:gd name="connsiteY6155" fmla="*/ 550545 h 2729865"/>
                <a:gd name="connsiteX6156" fmla="*/ 1093470 w 4117657"/>
                <a:gd name="connsiteY6156" fmla="*/ 557213 h 2729865"/>
                <a:gd name="connsiteX6157" fmla="*/ 1123950 w 4117657"/>
                <a:gd name="connsiteY6157" fmla="*/ 566738 h 2729865"/>
                <a:gd name="connsiteX6158" fmla="*/ 1147763 w 4117657"/>
                <a:gd name="connsiteY6158" fmla="*/ 589598 h 2729865"/>
                <a:gd name="connsiteX6159" fmla="*/ 1167765 w 4117657"/>
                <a:gd name="connsiteY6159" fmla="*/ 608648 h 2729865"/>
                <a:gd name="connsiteX6160" fmla="*/ 1175385 w 4117657"/>
                <a:gd name="connsiteY6160" fmla="*/ 601980 h 2729865"/>
                <a:gd name="connsiteX6161" fmla="*/ 1203008 w 4117657"/>
                <a:gd name="connsiteY6161" fmla="*/ 574358 h 2729865"/>
                <a:gd name="connsiteX6162" fmla="*/ 1222058 w 4117657"/>
                <a:gd name="connsiteY6162" fmla="*/ 563880 h 2729865"/>
                <a:gd name="connsiteX6163" fmla="*/ 1260158 w 4117657"/>
                <a:gd name="connsiteY6163" fmla="*/ 553403 h 2729865"/>
                <a:gd name="connsiteX6164" fmla="*/ 1269683 w 4117657"/>
                <a:gd name="connsiteY6164" fmla="*/ 550545 h 2729865"/>
                <a:gd name="connsiteX6165" fmla="*/ 1258253 w 4117657"/>
                <a:gd name="connsiteY6165" fmla="*/ 506730 h 2729865"/>
                <a:gd name="connsiteX6166" fmla="*/ 1258253 w 4117657"/>
                <a:gd name="connsiteY6166" fmla="*/ 480060 h 2729865"/>
                <a:gd name="connsiteX6167" fmla="*/ 1270635 w 4117657"/>
                <a:gd name="connsiteY6167" fmla="*/ 435293 h 2729865"/>
                <a:gd name="connsiteX6168" fmla="*/ 1263968 w 4117657"/>
                <a:gd name="connsiteY6168" fmla="*/ 432435 h 2729865"/>
                <a:gd name="connsiteX6169" fmla="*/ 1220153 w 4117657"/>
                <a:gd name="connsiteY6169" fmla="*/ 421005 h 2729865"/>
                <a:gd name="connsiteX6170" fmla="*/ 1206818 w 4117657"/>
                <a:gd name="connsiteY6170" fmla="*/ 413385 h 2729865"/>
                <a:gd name="connsiteX6171" fmla="*/ 1175385 w 4117657"/>
                <a:gd name="connsiteY6171" fmla="*/ 381953 h 2729865"/>
                <a:gd name="connsiteX6172" fmla="*/ 1169670 w 4117657"/>
                <a:gd name="connsiteY6172" fmla="*/ 377190 h 2729865"/>
                <a:gd name="connsiteX6173" fmla="*/ 1167765 w 4117657"/>
                <a:gd name="connsiteY6173" fmla="*/ 378143 h 2729865"/>
                <a:gd name="connsiteX6174" fmla="*/ 1133475 w 4117657"/>
                <a:gd name="connsiteY6174" fmla="*/ 412433 h 2729865"/>
                <a:gd name="connsiteX6175" fmla="*/ 1119188 w 4117657"/>
                <a:gd name="connsiteY6175" fmla="*/ 421005 h 2729865"/>
                <a:gd name="connsiteX6176" fmla="*/ 1080135 w 4117657"/>
                <a:gd name="connsiteY6176" fmla="*/ 431483 h 2729865"/>
                <a:gd name="connsiteX6177" fmla="*/ 1068705 w 4117657"/>
                <a:gd name="connsiteY6177" fmla="*/ 435293 h 2729865"/>
                <a:gd name="connsiteX6178" fmla="*/ 1070610 w 4117657"/>
                <a:gd name="connsiteY6178" fmla="*/ 444818 h 2729865"/>
                <a:gd name="connsiteX6179" fmla="*/ 1080135 w 4117657"/>
                <a:gd name="connsiteY6179" fmla="*/ 485775 h 2729865"/>
                <a:gd name="connsiteX6180" fmla="*/ 1108710 w 4117657"/>
                <a:gd name="connsiteY6180" fmla="*/ 432435 h 2729865"/>
                <a:gd name="connsiteX6181" fmla="*/ 1143953 w 4117657"/>
                <a:gd name="connsiteY6181" fmla="*/ 412433 h 2729865"/>
                <a:gd name="connsiteX6182" fmla="*/ 1167765 w 4117657"/>
                <a:gd name="connsiteY6182" fmla="*/ 388620 h 2729865"/>
                <a:gd name="connsiteX6183" fmla="*/ 1191578 w 4117657"/>
                <a:gd name="connsiteY6183" fmla="*/ 412433 h 2729865"/>
                <a:gd name="connsiteX6184" fmla="*/ 1225868 w 4117657"/>
                <a:gd name="connsiteY6184" fmla="*/ 432435 h 2729865"/>
                <a:gd name="connsiteX6185" fmla="*/ 1258253 w 4117657"/>
                <a:gd name="connsiteY6185" fmla="*/ 441008 h 2729865"/>
                <a:gd name="connsiteX6186" fmla="*/ 1252538 w 4117657"/>
                <a:gd name="connsiteY6186" fmla="*/ 462915 h 2729865"/>
                <a:gd name="connsiteX6187" fmla="*/ 1245870 w 4117657"/>
                <a:gd name="connsiteY6187" fmla="*/ 493395 h 2729865"/>
                <a:gd name="connsiteX6188" fmla="*/ 1253490 w 4117657"/>
                <a:gd name="connsiteY6188" fmla="*/ 522923 h 2729865"/>
                <a:gd name="connsiteX6189" fmla="*/ 1259205 w 4117657"/>
                <a:gd name="connsiteY6189" fmla="*/ 543878 h 2729865"/>
                <a:gd name="connsiteX6190" fmla="*/ 1251585 w 4117657"/>
                <a:gd name="connsiteY6190" fmla="*/ 546735 h 2729865"/>
                <a:gd name="connsiteX6191" fmla="*/ 1215390 w 4117657"/>
                <a:gd name="connsiteY6191" fmla="*/ 556260 h 2729865"/>
                <a:gd name="connsiteX6192" fmla="*/ 1200150 w 4117657"/>
                <a:gd name="connsiteY6192" fmla="*/ 564833 h 2729865"/>
                <a:gd name="connsiteX6193" fmla="*/ 1168718 w 4117657"/>
                <a:gd name="connsiteY6193" fmla="*/ 596265 h 2729865"/>
                <a:gd name="connsiteX6194" fmla="*/ 1162050 w 4117657"/>
                <a:gd name="connsiteY6194" fmla="*/ 590550 h 2729865"/>
                <a:gd name="connsiteX6195" fmla="*/ 1136333 w 4117657"/>
                <a:gd name="connsiteY6195" fmla="*/ 564833 h 2729865"/>
                <a:gd name="connsiteX6196" fmla="*/ 1120140 w 4117657"/>
                <a:gd name="connsiteY6196" fmla="*/ 555308 h 2729865"/>
                <a:gd name="connsiteX6197" fmla="*/ 1083945 w 4117657"/>
                <a:gd name="connsiteY6197" fmla="*/ 545783 h 2729865"/>
                <a:gd name="connsiteX6198" fmla="*/ 1077278 w 4117657"/>
                <a:gd name="connsiteY6198" fmla="*/ 542925 h 2729865"/>
                <a:gd name="connsiteX6199" fmla="*/ 1088708 w 4117657"/>
                <a:gd name="connsiteY6199" fmla="*/ 501015 h 2729865"/>
                <a:gd name="connsiteX6200" fmla="*/ 1088708 w 4117657"/>
                <a:gd name="connsiteY6200" fmla="*/ 481965 h 2729865"/>
                <a:gd name="connsiteX6201" fmla="*/ 1079183 w 4117657"/>
                <a:gd name="connsiteY6201" fmla="*/ 445770 h 2729865"/>
                <a:gd name="connsiteX6202" fmla="*/ 1078230 w 4117657"/>
                <a:gd name="connsiteY6202" fmla="*/ 439103 h 2729865"/>
                <a:gd name="connsiteX6203" fmla="*/ 1108710 w 4117657"/>
                <a:gd name="connsiteY6203" fmla="*/ 432435 h 2729865"/>
                <a:gd name="connsiteX6204" fmla="*/ 2931795 w 4117657"/>
                <a:gd name="connsiteY6204" fmla="*/ 305753 h 2729865"/>
                <a:gd name="connsiteX6205" fmla="*/ 2934653 w 4117657"/>
                <a:gd name="connsiteY6205" fmla="*/ 316230 h 2729865"/>
                <a:gd name="connsiteX6206" fmla="*/ 2939415 w 4117657"/>
                <a:gd name="connsiteY6206" fmla="*/ 315278 h 2729865"/>
                <a:gd name="connsiteX6207" fmla="*/ 3040380 w 4117657"/>
                <a:gd name="connsiteY6207" fmla="*/ 287655 h 2729865"/>
                <a:gd name="connsiteX6208" fmla="*/ 3051810 w 4117657"/>
                <a:gd name="connsiteY6208" fmla="*/ 280988 h 2729865"/>
                <a:gd name="connsiteX6209" fmla="*/ 3123248 w 4117657"/>
                <a:gd name="connsiteY6209" fmla="*/ 209550 h 2729865"/>
                <a:gd name="connsiteX6210" fmla="*/ 3128010 w 4117657"/>
                <a:gd name="connsiteY6210" fmla="*/ 203835 h 2729865"/>
                <a:gd name="connsiteX6211" fmla="*/ 3125153 w 4117657"/>
                <a:gd name="connsiteY6211" fmla="*/ 200978 h 2729865"/>
                <a:gd name="connsiteX6212" fmla="*/ 3049905 w 4117657"/>
                <a:gd name="connsiteY6212" fmla="*/ 126683 h 2729865"/>
                <a:gd name="connsiteX6213" fmla="*/ 3039428 w 4117657"/>
                <a:gd name="connsiteY6213" fmla="*/ 120968 h 2729865"/>
                <a:gd name="connsiteX6214" fmla="*/ 2961323 w 4117657"/>
                <a:gd name="connsiteY6214" fmla="*/ 100013 h 2729865"/>
                <a:gd name="connsiteX6215" fmla="*/ 2934653 w 4117657"/>
                <a:gd name="connsiteY6215" fmla="*/ 93345 h 2729865"/>
                <a:gd name="connsiteX6216" fmla="*/ 2932748 w 4117657"/>
                <a:gd name="connsiteY6216" fmla="*/ 100013 h 2729865"/>
                <a:gd name="connsiteX6217" fmla="*/ 2906078 w 4117657"/>
                <a:gd name="connsiteY6217" fmla="*/ 199073 h 2729865"/>
                <a:gd name="connsiteX6218" fmla="*/ 2907030 w 4117657"/>
                <a:gd name="connsiteY6218" fmla="*/ 213360 h 2729865"/>
                <a:gd name="connsiteX6219" fmla="*/ 2931795 w 4117657"/>
                <a:gd name="connsiteY6219" fmla="*/ 305753 h 2729865"/>
                <a:gd name="connsiteX6220" fmla="*/ 2915603 w 4117657"/>
                <a:gd name="connsiteY6220" fmla="*/ 199073 h 2729865"/>
                <a:gd name="connsiteX6221" fmla="*/ 2939415 w 4117657"/>
                <a:gd name="connsiteY6221" fmla="*/ 108585 h 2729865"/>
                <a:gd name="connsiteX6222" fmla="*/ 2941320 w 4117657"/>
                <a:gd name="connsiteY6222" fmla="*/ 103823 h 2729865"/>
                <a:gd name="connsiteX6223" fmla="*/ 2949893 w 4117657"/>
                <a:gd name="connsiteY6223" fmla="*/ 104775 h 2729865"/>
                <a:gd name="connsiteX6224" fmla="*/ 3035618 w 4117657"/>
                <a:gd name="connsiteY6224" fmla="*/ 127635 h 2729865"/>
                <a:gd name="connsiteX6225" fmla="*/ 3046095 w 4117657"/>
                <a:gd name="connsiteY6225" fmla="*/ 133350 h 2729865"/>
                <a:gd name="connsiteX6226" fmla="*/ 3113723 w 4117657"/>
                <a:gd name="connsiteY6226" fmla="*/ 200978 h 2729865"/>
                <a:gd name="connsiteX6227" fmla="*/ 3115628 w 4117657"/>
                <a:gd name="connsiteY6227" fmla="*/ 203835 h 2729865"/>
                <a:gd name="connsiteX6228" fmla="*/ 3109913 w 4117657"/>
                <a:gd name="connsiteY6228" fmla="*/ 210503 h 2729865"/>
                <a:gd name="connsiteX6229" fmla="*/ 3048000 w 4117657"/>
                <a:gd name="connsiteY6229" fmla="*/ 272415 h 2729865"/>
                <a:gd name="connsiteX6230" fmla="*/ 3037523 w 4117657"/>
                <a:gd name="connsiteY6230" fmla="*/ 279083 h 2729865"/>
                <a:gd name="connsiteX6231" fmla="*/ 2946083 w 4117657"/>
                <a:gd name="connsiteY6231" fmla="*/ 303848 h 2729865"/>
                <a:gd name="connsiteX6232" fmla="*/ 2942273 w 4117657"/>
                <a:gd name="connsiteY6232" fmla="*/ 303848 h 2729865"/>
                <a:gd name="connsiteX6233" fmla="*/ 2939415 w 4117657"/>
                <a:gd name="connsiteY6233" fmla="*/ 296228 h 2729865"/>
                <a:gd name="connsiteX6234" fmla="*/ 2916555 w 4117657"/>
                <a:gd name="connsiteY6234" fmla="*/ 210503 h 2729865"/>
                <a:gd name="connsiteX6235" fmla="*/ 2915603 w 4117657"/>
                <a:gd name="connsiteY6235" fmla="*/ 199073 h 2729865"/>
                <a:gd name="connsiteX6236" fmla="*/ 2657475 w 4117657"/>
                <a:gd name="connsiteY6236" fmla="*/ 600075 h 2729865"/>
                <a:gd name="connsiteX6237" fmla="*/ 2603183 w 4117657"/>
                <a:gd name="connsiteY6237" fmla="*/ 655320 h 2729865"/>
                <a:gd name="connsiteX6238" fmla="*/ 2589848 w 4117657"/>
                <a:gd name="connsiteY6238" fmla="*/ 662940 h 2729865"/>
                <a:gd name="connsiteX6239" fmla="*/ 2534603 w 4117657"/>
                <a:gd name="connsiteY6239" fmla="*/ 677228 h 2729865"/>
                <a:gd name="connsiteX6240" fmla="*/ 2503170 w 4117657"/>
                <a:gd name="connsiteY6240" fmla="*/ 685800 h 2729865"/>
                <a:gd name="connsiteX6241" fmla="*/ 2505075 w 4117657"/>
                <a:gd name="connsiteY6241" fmla="*/ 695325 h 2729865"/>
                <a:gd name="connsiteX6242" fmla="*/ 2526030 w 4117657"/>
                <a:gd name="connsiteY6242" fmla="*/ 772478 h 2729865"/>
                <a:gd name="connsiteX6243" fmla="*/ 2526030 w 4117657"/>
                <a:gd name="connsiteY6243" fmla="*/ 787718 h 2729865"/>
                <a:gd name="connsiteX6244" fmla="*/ 2505075 w 4117657"/>
                <a:gd name="connsiteY6244" fmla="*/ 864870 h 2729865"/>
                <a:gd name="connsiteX6245" fmla="*/ 2503170 w 4117657"/>
                <a:gd name="connsiteY6245" fmla="*/ 874395 h 2729865"/>
                <a:gd name="connsiteX6246" fmla="*/ 2510790 w 4117657"/>
                <a:gd name="connsiteY6246" fmla="*/ 877253 h 2729865"/>
                <a:gd name="connsiteX6247" fmla="*/ 2588895 w 4117657"/>
                <a:gd name="connsiteY6247" fmla="*/ 898208 h 2729865"/>
                <a:gd name="connsiteX6248" fmla="*/ 2602230 w 4117657"/>
                <a:gd name="connsiteY6248" fmla="*/ 905828 h 2729865"/>
                <a:gd name="connsiteX6249" fmla="*/ 2659380 w 4117657"/>
                <a:gd name="connsiteY6249" fmla="*/ 962978 h 2729865"/>
                <a:gd name="connsiteX6250" fmla="*/ 2666048 w 4117657"/>
                <a:gd name="connsiteY6250" fmla="*/ 969645 h 2729865"/>
                <a:gd name="connsiteX6251" fmla="*/ 2727960 w 4117657"/>
                <a:gd name="connsiteY6251" fmla="*/ 906780 h 2729865"/>
                <a:gd name="connsiteX6252" fmla="*/ 2743200 w 4117657"/>
                <a:gd name="connsiteY6252" fmla="*/ 898208 h 2729865"/>
                <a:gd name="connsiteX6253" fmla="*/ 2819400 w 4117657"/>
                <a:gd name="connsiteY6253" fmla="*/ 877253 h 2729865"/>
                <a:gd name="connsiteX6254" fmla="*/ 2827973 w 4117657"/>
                <a:gd name="connsiteY6254" fmla="*/ 874395 h 2729865"/>
                <a:gd name="connsiteX6255" fmla="*/ 2826068 w 4117657"/>
                <a:gd name="connsiteY6255" fmla="*/ 865823 h 2729865"/>
                <a:gd name="connsiteX6256" fmla="*/ 2805113 w 4117657"/>
                <a:gd name="connsiteY6256" fmla="*/ 788670 h 2729865"/>
                <a:gd name="connsiteX6257" fmla="*/ 2805113 w 4117657"/>
                <a:gd name="connsiteY6257" fmla="*/ 773430 h 2729865"/>
                <a:gd name="connsiteX6258" fmla="*/ 2826068 w 4117657"/>
                <a:gd name="connsiteY6258" fmla="*/ 695325 h 2729865"/>
                <a:gd name="connsiteX6259" fmla="*/ 2827973 w 4117657"/>
                <a:gd name="connsiteY6259" fmla="*/ 686753 h 2729865"/>
                <a:gd name="connsiteX6260" fmla="*/ 2817495 w 4117657"/>
                <a:gd name="connsiteY6260" fmla="*/ 683895 h 2729865"/>
                <a:gd name="connsiteX6261" fmla="*/ 2743200 w 4117657"/>
                <a:gd name="connsiteY6261" fmla="*/ 663893 h 2729865"/>
                <a:gd name="connsiteX6262" fmla="*/ 2727960 w 4117657"/>
                <a:gd name="connsiteY6262" fmla="*/ 655320 h 2729865"/>
                <a:gd name="connsiteX6263" fmla="*/ 2671763 w 4117657"/>
                <a:gd name="connsiteY6263" fmla="*/ 599123 h 2729865"/>
                <a:gd name="connsiteX6264" fmla="*/ 2663190 w 4117657"/>
                <a:gd name="connsiteY6264" fmla="*/ 591503 h 2729865"/>
                <a:gd name="connsiteX6265" fmla="*/ 2657475 w 4117657"/>
                <a:gd name="connsiteY6265" fmla="*/ 600075 h 2729865"/>
                <a:gd name="connsiteX6266" fmla="*/ 2674620 w 4117657"/>
                <a:gd name="connsiteY6266" fmla="*/ 612458 h 2729865"/>
                <a:gd name="connsiteX6267" fmla="*/ 2724150 w 4117657"/>
                <a:gd name="connsiteY6267" fmla="*/ 661988 h 2729865"/>
                <a:gd name="connsiteX6268" fmla="*/ 2739390 w 4117657"/>
                <a:gd name="connsiteY6268" fmla="*/ 671513 h 2729865"/>
                <a:gd name="connsiteX6269" fmla="*/ 2810828 w 4117657"/>
                <a:gd name="connsiteY6269" fmla="*/ 690563 h 2729865"/>
                <a:gd name="connsiteX6270" fmla="*/ 2817495 w 4117657"/>
                <a:gd name="connsiteY6270" fmla="*/ 693420 h 2729865"/>
                <a:gd name="connsiteX6271" fmla="*/ 2815590 w 4117657"/>
                <a:gd name="connsiteY6271" fmla="*/ 702945 h 2729865"/>
                <a:gd name="connsiteX6272" fmla="*/ 2796540 w 4117657"/>
                <a:gd name="connsiteY6272" fmla="*/ 772478 h 2729865"/>
                <a:gd name="connsiteX6273" fmla="*/ 2796540 w 4117657"/>
                <a:gd name="connsiteY6273" fmla="*/ 787718 h 2729865"/>
                <a:gd name="connsiteX6274" fmla="*/ 2815590 w 4117657"/>
                <a:gd name="connsiteY6274" fmla="*/ 857250 h 2729865"/>
                <a:gd name="connsiteX6275" fmla="*/ 2818448 w 4117657"/>
                <a:gd name="connsiteY6275" fmla="*/ 867728 h 2729865"/>
                <a:gd name="connsiteX6276" fmla="*/ 2807970 w 4117657"/>
                <a:gd name="connsiteY6276" fmla="*/ 870585 h 2729865"/>
                <a:gd name="connsiteX6277" fmla="*/ 2740343 w 4117657"/>
                <a:gd name="connsiteY6277" fmla="*/ 888683 h 2729865"/>
                <a:gd name="connsiteX6278" fmla="*/ 2723198 w 4117657"/>
                <a:gd name="connsiteY6278" fmla="*/ 899160 h 2729865"/>
                <a:gd name="connsiteX6279" fmla="*/ 2673668 w 4117657"/>
                <a:gd name="connsiteY6279" fmla="*/ 948690 h 2729865"/>
                <a:gd name="connsiteX6280" fmla="*/ 2666048 w 4117657"/>
                <a:gd name="connsiteY6280" fmla="*/ 956310 h 2729865"/>
                <a:gd name="connsiteX6281" fmla="*/ 2658428 w 4117657"/>
                <a:gd name="connsiteY6281" fmla="*/ 949643 h 2729865"/>
                <a:gd name="connsiteX6282" fmla="*/ 2608898 w 4117657"/>
                <a:gd name="connsiteY6282" fmla="*/ 900113 h 2729865"/>
                <a:gd name="connsiteX6283" fmla="*/ 2590800 w 4117657"/>
                <a:gd name="connsiteY6283" fmla="*/ 889635 h 2729865"/>
                <a:gd name="connsiteX6284" fmla="*/ 2524125 w 4117657"/>
                <a:gd name="connsiteY6284" fmla="*/ 871538 h 2729865"/>
                <a:gd name="connsiteX6285" fmla="*/ 2514600 w 4117657"/>
                <a:gd name="connsiteY6285" fmla="*/ 868680 h 2729865"/>
                <a:gd name="connsiteX6286" fmla="*/ 2516505 w 4117657"/>
                <a:gd name="connsiteY6286" fmla="*/ 859155 h 2729865"/>
                <a:gd name="connsiteX6287" fmla="*/ 2535555 w 4117657"/>
                <a:gd name="connsiteY6287" fmla="*/ 788670 h 2729865"/>
                <a:gd name="connsiteX6288" fmla="*/ 2535555 w 4117657"/>
                <a:gd name="connsiteY6288" fmla="*/ 773430 h 2729865"/>
                <a:gd name="connsiteX6289" fmla="*/ 2516505 w 4117657"/>
                <a:gd name="connsiteY6289" fmla="*/ 703898 h 2729865"/>
                <a:gd name="connsiteX6290" fmla="*/ 2514600 w 4117657"/>
                <a:gd name="connsiteY6290" fmla="*/ 694373 h 2729865"/>
                <a:gd name="connsiteX6291" fmla="*/ 2521268 w 4117657"/>
                <a:gd name="connsiteY6291" fmla="*/ 691515 h 2729865"/>
                <a:gd name="connsiteX6292" fmla="*/ 2592705 w 4117657"/>
                <a:gd name="connsiteY6292" fmla="*/ 672465 h 2729865"/>
                <a:gd name="connsiteX6293" fmla="*/ 2607945 w 4117657"/>
                <a:gd name="connsiteY6293" fmla="*/ 662940 h 2729865"/>
                <a:gd name="connsiteX6294" fmla="*/ 2657475 w 4117657"/>
                <a:gd name="connsiteY6294" fmla="*/ 613410 h 2729865"/>
                <a:gd name="connsiteX6295" fmla="*/ 2665095 w 4117657"/>
                <a:gd name="connsiteY6295" fmla="*/ 605790 h 2729865"/>
                <a:gd name="connsiteX6296" fmla="*/ 2674620 w 4117657"/>
                <a:gd name="connsiteY6296" fmla="*/ 612458 h 2729865"/>
                <a:gd name="connsiteX6297" fmla="*/ 2616518 w 4117657"/>
                <a:gd name="connsiteY6297" fmla="*/ 707708 h 2729865"/>
                <a:gd name="connsiteX6298" fmla="*/ 2575560 w 4117657"/>
                <a:gd name="connsiteY6298" fmla="*/ 718185 h 2729865"/>
                <a:gd name="connsiteX6299" fmla="*/ 2565083 w 4117657"/>
                <a:gd name="connsiteY6299" fmla="*/ 721995 h 2729865"/>
                <a:gd name="connsiteX6300" fmla="*/ 2567940 w 4117657"/>
                <a:gd name="connsiteY6300" fmla="*/ 731520 h 2729865"/>
                <a:gd name="connsiteX6301" fmla="*/ 2579370 w 4117657"/>
                <a:gd name="connsiteY6301" fmla="*/ 774383 h 2729865"/>
                <a:gd name="connsiteX6302" fmla="*/ 2579370 w 4117657"/>
                <a:gd name="connsiteY6302" fmla="*/ 785813 h 2729865"/>
                <a:gd name="connsiteX6303" fmla="*/ 2567940 w 4117657"/>
                <a:gd name="connsiteY6303" fmla="*/ 828675 h 2729865"/>
                <a:gd name="connsiteX6304" fmla="*/ 2566035 w 4117657"/>
                <a:gd name="connsiteY6304" fmla="*/ 839153 h 2729865"/>
                <a:gd name="connsiteX6305" fmla="*/ 2613660 w 4117657"/>
                <a:gd name="connsiteY6305" fmla="*/ 851535 h 2729865"/>
                <a:gd name="connsiteX6306" fmla="*/ 2632710 w 4117657"/>
                <a:gd name="connsiteY6306" fmla="*/ 862013 h 2729865"/>
                <a:gd name="connsiteX6307" fmla="*/ 2667000 w 4117657"/>
                <a:gd name="connsiteY6307" fmla="*/ 897255 h 2729865"/>
                <a:gd name="connsiteX6308" fmla="*/ 2674620 w 4117657"/>
                <a:gd name="connsiteY6308" fmla="*/ 889635 h 2729865"/>
                <a:gd name="connsiteX6309" fmla="*/ 2704148 w 4117657"/>
                <a:gd name="connsiteY6309" fmla="*/ 860108 h 2729865"/>
                <a:gd name="connsiteX6310" fmla="*/ 2717483 w 4117657"/>
                <a:gd name="connsiteY6310" fmla="*/ 852488 h 2729865"/>
                <a:gd name="connsiteX6311" fmla="*/ 2760345 w 4117657"/>
                <a:gd name="connsiteY6311" fmla="*/ 841058 h 2729865"/>
                <a:gd name="connsiteX6312" fmla="*/ 2768918 w 4117657"/>
                <a:gd name="connsiteY6312" fmla="*/ 838200 h 2729865"/>
                <a:gd name="connsiteX6313" fmla="*/ 2762250 w 4117657"/>
                <a:gd name="connsiteY6313" fmla="*/ 812483 h 2729865"/>
                <a:gd name="connsiteX6314" fmla="*/ 2754630 w 4117657"/>
                <a:gd name="connsiteY6314" fmla="*/ 780098 h 2729865"/>
                <a:gd name="connsiteX6315" fmla="*/ 2762250 w 4117657"/>
                <a:gd name="connsiteY6315" fmla="*/ 746760 h 2729865"/>
                <a:gd name="connsiteX6316" fmla="*/ 2768918 w 4117657"/>
                <a:gd name="connsiteY6316" fmla="*/ 721043 h 2729865"/>
                <a:gd name="connsiteX6317" fmla="*/ 2762250 w 4117657"/>
                <a:gd name="connsiteY6317" fmla="*/ 719138 h 2729865"/>
                <a:gd name="connsiteX6318" fmla="*/ 2717483 w 4117657"/>
                <a:gd name="connsiteY6318" fmla="*/ 707708 h 2729865"/>
                <a:gd name="connsiteX6319" fmla="*/ 2704148 w 4117657"/>
                <a:gd name="connsiteY6319" fmla="*/ 700088 h 2729865"/>
                <a:gd name="connsiteX6320" fmla="*/ 2672715 w 4117657"/>
                <a:gd name="connsiteY6320" fmla="*/ 668655 h 2729865"/>
                <a:gd name="connsiteX6321" fmla="*/ 2667000 w 4117657"/>
                <a:gd name="connsiteY6321" fmla="*/ 663893 h 2729865"/>
                <a:gd name="connsiteX6322" fmla="*/ 2629853 w 4117657"/>
                <a:gd name="connsiteY6322" fmla="*/ 701040 h 2729865"/>
                <a:gd name="connsiteX6323" fmla="*/ 2616518 w 4117657"/>
                <a:gd name="connsiteY6323" fmla="*/ 707708 h 2729865"/>
                <a:gd name="connsiteX6324" fmla="*/ 2646045 w 4117657"/>
                <a:gd name="connsiteY6324" fmla="*/ 696278 h 2729865"/>
                <a:gd name="connsiteX6325" fmla="*/ 2665095 w 4117657"/>
                <a:gd name="connsiteY6325" fmla="*/ 676275 h 2729865"/>
                <a:gd name="connsiteX6326" fmla="*/ 2671763 w 4117657"/>
                <a:gd name="connsiteY6326" fmla="*/ 681990 h 2729865"/>
                <a:gd name="connsiteX6327" fmla="*/ 2698433 w 4117657"/>
                <a:gd name="connsiteY6327" fmla="*/ 708660 h 2729865"/>
                <a:gd name="connsiteX6328" fmla="*/ 2712720 w 4117657"/>
                <a:gd name="connsiteY6328" fmla="*/ 716280 h 2729865"/>
                <a:gd name="connsiteX6329" fmla="*/ 2748915 w 4117657"/>
                <a:gd name="connsiteY6329" fmla="*/ 725805 h 2729865"/>
                <a:gd name="connsiteX6330" fmla="*/ 2756535 w 4117657"/>
                <a:gd name="connsiteY6330" fmla="*/ 728663 h 2729865"/>
                <a:gd name="connsiteX6331" fmla="*/ 2746058 w 4117657"/>
                <a:gd name="connsiteY6331" fmla="*/ 768668 h 2729865"/>
                <a:gd name="connsiteX6332" fmla="*/ 2746058 w 4117657"/>
                <a:gd name="connsiteY6332" fmla="*/ 792480 h 2729865"/>
                <a:gd name="connsiteX6333" fmla="*/ 2754630 w 4117657"/>
                <a:gd name="connsiteY6333" fmla="*/ 825818 h 2729865"/>
                <a:gd name="connsiteX6334" fmla="*/ 2755583 w 4117657"/>
                <a:gd name="connsiteY6334" fmla="*/ 833438 h 2729865"/>
                <a:gd name="connsiteX6335" fmla="*/ 2715578 w 4117657"/>
                <a:gd name="connsiteY6335" fmla="*/ 843915 h 2729865"/>
                <a:gd name="connsiteX6336" fmla="*/ 2694623 w 4117657"/>
                <a:gd name="connsiteY6336" fmla="*/ 856298 h 2729865"/>
                <a:gd name="connsiteX6337" fmla="*/ 2666048 w 4117657"/>
                <a:gd name="connsiteY6337" fmla="*/ 885825 h 2729865"/>
                <a:gd name="connsiteX6338" fmla="*/ 2659380 w 4117657"/>
                <a:gd name="connsiteY6338" fmla="*/ 881063 h 2729865"/>
                <a:gd name="connsiteX6339" fmla="*/ 2632710 w 4117657"/>
                <a:gd name="connsiteY6339" fmla="*/ 854393 h 2729865"/>
                <a:gd name="connsiteX6340" fmla="*/ 2616518 w 4117657"/>
                <a:gd name="connsiteY6340" fmla="*/ 845820 h 2729865"/>
                <a:gd name="connsiteX6341" fmla="*/ 2583180 w 4117657"/>
                <a:gd name="connsiteY6341" fmla="*/ 837248 h 2729865"/>
                <a:gd name="connsiteX6342" fmla="*/ 2573655 w 4117657"/>
                <a:gd name="connsiteY6342" fmla="*/ 834390 h 2729865"/>
                <a:gd name="connsiteX6343" fmla="*/ 2584133 w 4117657"/>
                <a:gd name="connsiteY6343" fmla="*/ 794385 h 2729865"/>
                <a:gd name="connsiteX6344" fmla="*/ 2584133 w 4117657"/>
                <a:gd name="connsiteY6344" fmla="*/ 770573 h 2729865"/>
                <a:gd name="connsiteX6345" fmla="*/ 2573655 w 4117657"/>
                <a:gd name="connsiteY6345" fmla="*/ 730568 h 2729865"/>
                <a:gd name="connsiteX6346" fmla="*/ 2602230 w 4117657"/>
                <a:gd name="connsiteY6346" fmla="*/ 722948 h 2729865"/>
                <a:gd name="connsiteX6347" fmla="*/ 2646045 w 4117657"/>
                <a:gd name="connsiteY6347" fmla="*/ 696278 h 2729865"/>
                <a:gd name="connsiteX6348" fmla="*/ 2666048 w 4117657"/>
                <a:gd name="connsiteY6348" fmla="*/ 827723 h 2729865"/>
                <a:gd name="connsiteX6349" fmla="*/ 2706053 w 4117657"/>
                <a:gd name="connsiteY6349" fmla="*/ 803910 h 2729865"/>
                <a:gd name="connsiteX6350" fmla="*/ 2701290 w 4117657"/>
                <a:gd name="connsiteY6350" fmla="*/ 781050 h 2729865"/>
                <a:gd name="connsiteX6351" fmla="*/ 2706053 w 4117657"/>
                <a:gd name="connsiteY6351" fmla="*/ 757238 h 2729865"/>
                <a:gd name="connsiteX6352" fmla="*/ 2684145 w 4117657"/>
                <a:gd name="connsiteY6352" fmla="*/ 750570 h 2729865"/>
                <a:gd name="connsiteX6353" fmla="*/ 2667000 w 4117657"/>
                <a:gd name="connsiteY6353" fmla="*/ 735330 h 2729865"/>
                <a:gd name="connsiteX6354" fmla="*/ 2649855 w 4117657"/>
                <a:gd name="connsiteY6354" fmla="*/ 750570 h 2729865"/>
                <a:gd name="connsiteX6355" fmla="*/ 2626995 w 4117657"/>
                <a:gd name="connsiteY6355" fmla="*/ 758190 h 2729865"/>
                <a:gd name="connsiteX6356" fmla="*/ 2631758 w 4117657"/>
                <a:gd name="connsiteY6356" fmla="*/ 781050 h 2729865"/>
                <a:gd name="connsiteX6357" fmla="*/ 2626995 w 4117657"/>
                <a:gd name="connsiteY6357" fmla="*/ 804863 h 2729865"/>
                <a:gd name="connsiteX6358" fmla="*/ 2666048 w 4117657"/>
                <a:gd name="connsiteY6358" fmla="*/ 827723 h 2729865"/>
                <a:gd name="connsiteX6359" fmla="*/ 2666048 w 4117657"/>
                <a:gd name="connsiteY6359" fmla="*/ 746760 h 2729865"/>
                <a:gd name="connsiteX6360" fmla="*/ 2694623 w 4117657"/>
                <a:gd name="connsiteY6360" fmla="*/ 762953 h 2729865"/>
                <a:gd name="connsiteX6361" fmla="*/ 2695575 w 4117657"/>
                <a:gd name="connsiteY6361" fmla="*/ 796290 h 2729865"/>
                <a:gd name="connsiteX6362" fmla="*/ 2666048 w 4117657"/>
                <a:gd name="connsiteY6362" fmla="*/ 814388 h 2729865"/>
                <a:gd name="connsiteX6363" fmla="*/ 2637473 w 4117657"/>
                <a:gd name="connsiteY6363" fmla="*/ 797243 h 2729865"/>
                <a:gd name="connsiteX6364" fmla="*/ 2637473 w 4117657"/>
                <a:gd name="connsiteY6364" fmla="*/ 763905 h 2729865"/>
                <a:gd name="connsiteX6365" fmla="*/ 2666048 w 4117657"/>
                <a:gd name="connsiteY6365" fmla="*/ 746760 h 2729865"/>
                <a:gd name="connsiteX6366" fmla="*/ 1167765 w 4117657"/>
                <a:gd name="connsiteY6366" fmla="*/ 539115 h 2729865"/>
                <a:gd name="connsiteX6367" fmla="*/ 1207770 w 4117657"/>
                <a:gd name="connsiteY6367" fmla="*/ 515303 h 2729865"/>
                <a:gd name="connsiteX6368" fmla="*/ 1203008 w 4117657"/>
                <a:gd name="connsiteY6368" fmla="*/ 492443 h 2729865"/>
                <a:gd name="connsiteX6369" fmla="*/ 1207770 w 4117657"/>
                <a:gd name="connsiteY6369" fmla="*/ 469583 h 2729865"/>
                <a:gd name="connsiteX6370" fmla="*/ 1185863 w 4117657"/>
                <a:gd name="connsiteY6370" fmla="*/ 461963 h 2729865"/>
                <a:gd name="connsiteX6371" fmla="*/ 1168718 w 4117657"/>
                <a:gd name="connsiteY6371" fmla="*/ 446723 h 2729865"/>
                <a:gd name="connsiteX6372" fmla="*/ 1151573 w 4117657"/>
                <a:gd name="connsiteY6372" fmla="*/ 461963 h 2729865"/>
                <a:gd name="connsiteX6373" fmla="*/ 1129665 w 4117657"/>
                <a:gd name="connsiteY6373" fmla="*/ 469583 h 2729865"/>
                <a:gd name="connsiteX6374" fmla="*/ 1134428 w 4117657"/>
                <a:gd name="connsiteY6374" fmla="*/ 492443 h 2729865"/>
                <a:gd name="connsiteX6375" fmla="*/ 1129665 w 4117657"/>
                <a:gd name="connsiteY6375" fmla="*/ 515303 h 2729865"/>
                <a:gd name="connsiteX6376" fmla="*/ 1167765 w 4117657"/>
                <a:gd name="connsiteY6376" fmla="*/ 539115 h 2729865"/>
                <a:gd name="connsiteX6377" fmla="*/ 1139190 w 4117657"/>
                <a:gd name="connsiteY6377" fmla="*/ 476250 h 2729865"/>
                <a:gd name="connsiteX6378" fmla="*/ 1167765 w 4117657"/>
                <a:gd name="connsiteY6378" fmla="*/ 459105 h 2729865"/>
                <a:gd name="connsiteX6379" fmla="*/ 1197293 w 4117657"/>
                <a:gd name="connsiteY6379" fmla="*/ 475298 h 2729865"/>
                <a:gd name="connsiteX6380" fmla="*/ 1197293 w 4117657"/>
                <a:gd name="connsiteY6380" fmla="*/ 507683 h 2729865"/>
                <a:gd name="connsiteX6381" fmla="*/ 1168718 w 4117657"/>
                <a:gd name="connsiteY6381" fmla="*/ 524828 h 2729865"/>
                <a:gd name="connsiteX6382" fmla="*/ 1139190 w 4117657"/>
                <a:gd name="connsiteY6382" fmla="*/ 507683 h 2729865"/>
                <a:gd name="connsiteX6383" fmla="*/ 1139190 w 4117657"/>
                <a:gd name="connsiteY6383" fmla="*/ 476250 h 2729865"/>
                <a:gd name="connsiteX6384" fmla="*/ 1551623 w 4117657"/>
                <a:gd name="connsiteY6384" fmla="*/ 414338 h 2729865"/>
                <a:gd name="connsiteX6385" fmla="*/ 1542098 w 4117657"/>
                <a:gd name="connsiteY6385" fmla="*/ 408623 h 2729865"/>
                <a:gd name="connsiteX6386" fmla="*/ 1442085 w 4117657"/>
                <a:gd name="connsiteY6386" fmla="*/ 381953 h 2729865"/>
                <a:gd name="connsiteX6387" fmla="*/ 1436370 w 4117657"/>
                <a:gd name="connsiteY6387" fmla="*/ 381000 h 2729865"/>
                <a:gd name="connsiteX6388" fmla="*/ 1434465 w 4117657"/>
                <a:gd name="connsiteY6388" fmla="*/ 383858 h 2729865"/>
                <a:gd name="connsiteX6389" fmla="*/ 1406843 w 4117657"/>
                <a:gd name="connsiteY6389" fmla="*/ 486728 h 2729865"/>
                <a:gd name="connsiteX6390" fmla="*/ 1406843 w 4117657"/>
                <a:gd name="connsiteY6390" fmla="*/ 498158 h 2729865"/>
                <a:gd name="connsiteX6391" fmla="*/ 1433513 w 4117657"/>
                <a:gd name="connsiteY6391" fmla="*/ 596265 h 2729865"/>
                <a:gd name="connsiteX6392" fmla="*/ 1436370 w 4117657"/>
                <a:gd name="connsiteY6392" fmla="*/ 602933 h 2729865"/>
                <a:gd name="connsiteX6393" fmla="*/ 1441133 w 4117657"/>
                <a:gd name="connsiteY6393" fmla="*/ 601980 h 2729865"/>
                <a:gd name="connsiteX6394" fmla="*/ 1542098 w 4117657"/>
                <a:gd name="connsiteY6394" fmla="*/ 574358 h 2729865"/>
                <a:gd name="connsiteX6395" fmla="*/ 1553528 w 4117657"/>
                <a:gd name="connsiteY6395" fmla="*/ 566738 h 2729865"/>
                <a:gd name="connsiteX6396" fmla="*/ 1623060 w 4117657"/>
                <a:gd name="connsiteY6396" fmla="*/ 497205 h 2729865"/>
                <a:gd name="connsiteX6397" fmla="*/ 1629728 w 4117657"/>
                <a:gd name="connsiteY6397" fmla="*/ 490538 h 2729865"/>
                <a:gd name="connsiteX6398" fmla="*/ 1551623 w 4117657"/>
                <a:gd name="connsiteY6398" fmla="*/ 414338 h 2729865"/>
                <a:gd name="connsiteX6399" fmla="*/ 1610678 w 4117657"/>
                <a:gd name="connsiteY6399" fmla="*/ 498158 h 2729865"/>
                <a:gd name="connsiteX6400" fmla="*/ 1548765 w 4117657"/>
                <a:gd name="connsiteY6400" fmla="*/ 560070 h 2729865"/>
                <a:gd name="connsiteX6401" fmla="*/ 1535430 w 4117657"/>
                <a:gd name="connsiteY6401" fmla="*/ 567690 h 2729865"/>
                <a:gd name="connsiteX6402" fmla="*/ 1442085 w 4117657"/>
                <a:gd name="connsiteY6402" fmla="*/ 592455 h 2729865"/>
                <a:gd name="connsiteX6403" fmla="*/ 1430655 w 4117657"/>
                <a:gd name="connsiteY6403" fmla="*/ 550545 h 2729865"/>
                <a:gd name="connsiteX6404" fmla="*/ 1416368 w 4117657"/>
                <a:gd name="connsiteY6404" fmla="*/ 498158 h 2729865"/>
                <a:gd name="connsiteX6405" fmla="*/ 1415415 w 4117657"/>
                <a:gd name="connsiteY6405" fmla="*/ 485775 h 2729865"/>
                <a:gd name="connsiteX6406" fmla="*/ 1439228 w 4117657"/>
                <a:gd name="connsiteY6406" fmla="*/ 396240 h 2729865"/>
                <a:gd name="connsiteX6407" fmla="*/ 1441133 w 4117657"/>
                <a:gd name="connsiteY6407" fmla="*/ 391478 h 2729865"/>
                <a:gd name="connsiteX6408" fmla="*/ 1448753 w 4117657"/>
                <a:gd name="connsiteY6408" fmla="*/ 392430 h 2729865"/>
                <a:gd name="connsiteX6409" fmla="*/ 1534478 w 4117657"/>
                <a:gd name="connsiteY6409" fmla="*/ 415290 h 2729865"/>
                <a:gd name="connsiteX6410" fmla="*/ 1544955 w 4117657"/>
                <a:gd name="connsiteY6410" fmla="*/ 420053 h 2729865"/>
                <a:gd name="connsiteX6411" fmla="*/ 1615440 w 4117657"/>
                <a:gd name="connsiteY6411" fmla="*/ 490538 h 2729865"/>
                <a:gd name="connsiteX6412" fmla="*/ 1610678 w 4117657"/>
                <a:gd name="connsiteY6412" fmla="*/ 498158 h 2729865"/>
                <a:gd name="connsiteX6413" fmla="*/ 1363028 w 4117657"/>
                <a:gd name="connsiteY6413" fmla="*/ 154305 h 2729865"/>
                <a:gd name="connsiteX6414" fmla="*/ 1343025 w 4117657"/>
                <a:gd name="connsiteY6414" fmla="*/ 159068 h 2729865"/>
                <a:gd name="connsiteX6415" fmla="*/ 1290638 w 4117657"/>
                <a:gd name="connsiteY6415" fmla="*/ 189548 h 2729865"/>
                <a:gd name="connsiteX6416" fmla="*/ 1276350 w 4117657"/>
                <a:gd name="connsiteY6416" fmla="*/ 204788 h 2729865"/>
                <a:gd name="connsiteX6417" fmla="*/ 1311593 w 4117657"/>
                <a:gd name="connsiteY6417" fmla="*/ 239078 h 2729865"/>
                <a:gd name="connsiteX6418" fmla="*/ 1319213 w 4117657"/>
                <a:gd name="connsiteY6418" fmla="*/ 242888 h 2729865"/>
                <a:gd name="connsiteX6419" fmla="*/ 1356360 w 4117657"/>
                <a:gd name="connsiteY6419" fmla="*/ 252413 h 2729865"/>
                <a:gd name="connsiteX6420" fmla="*/ 1363980 w 4117657"/>
                <a:gd name="connsiteY6420" fmla="*/ 253365 h 2729865"/>
                <a:gd name="connsiteX6421" fmla="*/ 1376363 w 4117657"/>
                <a:gd name="connsiteY6421" fmla="*/ 205740 h 2729865"/>
                <a:gd name="connsiteX6422" fmla="*/ 1376363 w 4117657"/>
                <a:gd name="connsiteY6422" fmla="*/ 201930 h 2729865"/>
                <a:gd name="connsiteX6423" fmla="*/ 1363028 w 4117657"/>
                <a:gd name="connsiteY6423" fmla="*/ 154305 h 2729865"/>
                <a:gd name="connsiteX6424" fmla="*/ 1366838 w 4117657"/>
                <a:gd name="connsiteY6424" fmla="*/ 206693 h 2729865"/>
                <a:gd name="connsiteX6425" fmla="*/ 1357313 w 4117657"/>
                <a:gd name="connsiteY6425" fmla="*/ 242888 h 2729865"/>
                <a:gd name="connsiteX6426" fmla="*/ 1343025 w 4117657"/>
                <a:gd name="connsiteY6426" fmla="*/ 240030 h 2729865"/>
                <a:gd name="connsiteX6427" fmla="*/ 1299210 w 4117657"/>
                <a:gd name="connsiteY6427" fmla="*/ 215265 h 2729865"/>
                <a:gd name="connsiteX6428" fmla="*/ 1287780 w 4117657"/>
                <a:gd name="connsiteY6428" fmla="*/ 205740 h 2729865"/>
                <a:gd name="connsiteX6429" fmla="*/ 1316355 w 4117657"/>
                <a:gd name="connsiteY6429" fmla="*/ 177165 h 2729865"/>
                <a:gd name="connsiteX6430" fmla="*/ 1320165 w 4117657"/>
                <a:gd name="connsiteY6430" fmla="*/ 175260 h 2729865"/>
                <a:gd name="connsiteX6431" fmla="*/ 1357313 w 4117657"/>
                <a:gd name="connsiteY6431" fmla="*/ 165735 h 2729865"/>
                <a:gd name="connsiteX6432" fmla="*/ 1367790 w 4117657"/>
                <a:gd name="connsiteY6432" fmla="*/ 203835 h 2729865"/>
                <a:gd name="connsiteX6433" fmla="*/ 1366838 w 4117657"/>
                <a:gd name="connsiteY6433" fmla="*/ 206693 h 2729865"/>
                <a:gd name="connsiteX6434" fmla="*/ 1519238 w 4117657"/>
                <a:gd name="connsiteY6434" fmla="*/ 455295 h 2729865"/>
                <a:gd name="connsiteX6435" fmla="*/ 1472565 w 4117657"/>
                <a:gd name="connsiteY6435" fmla="*/ 442913 h 2729865"/>
                <a:gd name="connsiteX6436" fmla="*/ 1470660 w 4117657"/>
                <a:gd name="connsiteY6436" fmla="*/ 445770 h 2729865"/>
                <a:gd name="connsiteX6437" fmla="*/ 1459230 w 4117657"/>
                <a:gd name="connsiteY6437" fmla="*/ 488633 h 2729865"/>
                <a:gd name="connsiteX6438" fmla="*/ 1460183 w 4117657"/>
                <a:gd name="connsiteY6438" fmla="*/ 499110 h 2729865"/>
                <a:gd name="connsiteX6439" fmla="*/ 1469708 w 4117657"/>
                <a:gd name="connsiteY6439" fmla="*/ 535305 h 2729865"/>
                <a:gd name="connsiteX6440" fmla="*/ 1472565 w 4117657"/>
                <a:gd name="connsiteY6440" fmla="*/ 542925 h 2729865"/>
                <a:gd name="connsiteX6441" fmla="*/ 1504950 w 4117657"/>
                <a:gd name="connsiteY6441" fmla="*/ 534353 h 2729865"/>
                <a:gd name="connsiteX6442" fmla="*/ 1535430 w 4117657"/>
                <a:gd name="connsiteY6442" fmla="*/ 517208 h 2729865"/>
                <a:gd name="connsiteX6443" fmla="*/ 1559243 w 4117657"/>
                <a:gd name="connsiteY6443" fmla="*/ 493395 h 2729865"/>
                <a:gd name="connsiteX6444" fmla="*/ 1524953 w 4117657"/>
                <a:gd name="connsiteY6444" fmla="*/ 460058 h 2729865"/>
                <a:gd name="connsiteX6445" fmla="*/ 1519238 w 4117657"/>
                <a:gd name="connsiteY6445" fmla="*/ 455295 h 2729865"/>
                <a:gd name="connsiteX6446" fmla="*/ 1519238 w 4117657"/>
                <a:gd name="connsiteY6446" fmla="*/ 519113 h 2729865"/>
                <a:gd name="connsiteX6447" fmla="*/ 1515428 w 4117657"/>
                <a:gd name="connsiteY6447" fmla="*/ 521970 h 2729865"/>
                <a:gd name="connsiteX6448" fmla="*/ 1478280 w 4117657"/>
                <a:gd name="connsiteY6448" fmla="*/ 531495 h 2729865"/>
                <a:gd name="connsiteX6449" fmla="*/ 1467803 w 4117657"/>
                <a:gd name="connsiteY6449" fmla="*/ 493395 h 2729865"/>
                <a:gd name="connsiteX6450" fmla="*/ 1467803 w 4117657"/>
                <a:gd name="connsiteY6450" fmla="*/ 491490 h 2729865"/>
                <a:gd name="connsiteX6451" fmla="*/ 1478280 w 4117657"/>
                <a:gd name="connsiteY6451" fmla="*/ 454343 h 2729865"/>
                <a:gd name="connsiteX6452" fmla="*/ 1515428 w 4117657"/>
                <a:gd name="connsiteY6452" fmla="*/ 464820 h 2729865"/>
                <a:gd name="connsiteX6453" fmla="*/ 1520190 w 4117657"/>
                <a:gd name="connsiteY6453" fmla="*/ 467678 h 2729865"/>
                <a:gd name="connsiteX6454" fmla="*/ 1545908 w 4117657"/>
                <a:gd name="connsiteY6454" fmla="*/ 493395 h 2729865"/>
                <a:gd name="connsiteX6455" fmla="*/ 1519238 w 4117657"/>
                <a:gd name="connsiteY6455" fmla="*/ 519113 h 2729865"/>
                <a:gd name="connsiteX6456" fmla="*/ 1666875 w 4117657"/>
                <a:gd name="connsiteY6456" fmla="*/ 514350 h 2729865"/>
                <a:gd name="connsiteX6457" fmla="*/ 1666875 w 4117657"/>
                <a:gd name="connsiteY6457" fmla="*/ 514350 h 2729865"/>
                <a:gd name="connsiteX6458" fmla="*/ 1666875 w 4117657"/>
                <a:gd name="connsiteY6458" fmla="*/ 514350 h 2729865"/>
                <a:gd name="connsiteX6459" fmla="*/ 1659255 w 4117657"/>
                <a:gd name="connsiteY6459" fmla="*/ 521970 h 2729865"/>
                <a:gd name="connsiteX6460" fmla="*/ 1632585 w 4117657"/>
                <a:gd name="connsiteY6460" fmla="*/ 548640 h 2729865"/>
                <a:gd name="connsiteX6461" fmla="*/ 1625918 w 4117657"/>
                <a:gd name="connsiteY6461" fmla="*/ 552450 h 2729865"/>
                <a:gd name="connsiteX6462" fmla="*/ 1625918 w 4117657"/>
                <a:gd name="connsiteY6462" fmla="*/ 555308 h 2729865"/>
                <a:gd name="connsiteX6463" fmla="*/ 1576388 w 4117657"/>
                <a:gd name="connsiteY6463" fmla="*/ 604838 h 2729865"/>
                <a:gd name="connsiteX6464" fmla="*/ 1560195 w 4117657"/>
                <a:gd name="connsiteY6464" fmla="*/ 614363 h 2729865"/>
                <a:gd name="connsiteX6465" fmla="*/ 1447800 w 4117657"/>
                <a:gd name="connsiteY6465" fmla="*/ 644843 h 2729865"/>
                <a:gd name="connsiteX6466" fmla="*/ 1436370 w 4117657"/>
                <a:gd name="connsiteY6466" fmla="*/ 648653 h 2729865"/>
                <a:gd name="connsiteX6467" fmla="*/ 1439228 w 4117657"/>
                <a:gd name="connsiteY6467" fmla="*/ 659130 h 2729865"/>
                <a:gd name="connsiteX6468" fmla="*/ 1469708 w 4117657"/>
                <a:gd name="connsiteY6468" fmla="*/ 770573 h 2729865"/>
                <a:gd name="connsiteX6469" fmla="*/ 1469708 w 4117657"/>
                <a:gd name="connsiteY6469" fmla="*/ 792480 h 2729865"/>
                <a:gd name="connsiteX6470" fmla="*/ 1443038 w 4117657"/>
                <a:gd name="connsiteY6470" fmla="*/ 890588 h 2729865"/>
                <a:gd name="connsiteX6471" fmla="*/ 1436370 w 4117657"/>
                <a:gd name="connsiteY6471" fmla="*/ 914400 h 2729865"/>
                <a:gd name="connsiteX6472" fmla="*/ 1445895 w 4117657"/>
                <a:gd name="connsiteY6472" fmla="*/ 917258 h 2729865"/>
                <a:gd name="connsiteX6473" fmla="*/ 1560195 w 4117657"/>
                <a:gd name="connsiteY6473" fmla="*/ 947738 h 2729865"/>
                <a:gd name="connsiteX6474" fmla="*/ 1575435 w 4117657"/>
                <a:gd name="connsiteY6474" fmla="*/ 957263 h 2729865"/>
                <a:gd name="connsiteX6475" fmla="*/ 1624965 w 4117657"/>
                <a:gd name="connsiteY6475" fmla="*/ 1006793 h 2729865"/>
                <a:gd name="connsiteX6476" fmla="*/ 1624965 w 4117657"/>
                <a:gd name="connsiteY6476" fmla="*/ 1008698 h 2729865"/>
                <a:gd name="connsiteX6477" fmla="*/ 1632585 w 4117657"/>
                <a:gd name="connsiteY6477" fmla="*/ 1014413 h 2729865"/>
                <a:gd name="connsiteX6478" fmla="*/ 1660208 w 4117657"/>
                <a:gd name="connsiteY6478" fmla="*/ 1042035 h 2729865"/>
                <a:gd name="connsiteX6479" fmla="*/ 1660208 w 4117657"/>
                <a:gd name="connsiteY6479" fmla="*/ 1042035 h 2729865"/>
                <a:gd name="connsiteX6480" fmla="*/ 1666875 w 4117657"/>
                <a:gd name="connsiteY6480" fmla="*/ 1048703 h 2729865"/>
                <a:gd name="connsiteX6481" fmla="*/ 1674495 w 4117657"/>
                <a:gd name="connsiteY6481" fmla="*/ 1039178 h 2729865"/>
                <a:gd name="connsiteX6482" fmla="*/ 1757363 w 4117657"/>
                <a:gd name="connsiteY6482" fmla="*/ 956310 h 2729865"/>
                <a:gd name="connsiteX6483" fmla="*/ 1765935 w 4117657"/>
                <a:gd name="connsiteY6483" fmla="*/ 950595 h 2729865"/>
                <a:gd name="connsiteX6484" fmla="*/ 1771650 w 4117657"/>
                <a:gd name="connsiteY6484" fmla="*/ 948690 h 2729865"/>
                <a:gd name="connsiteX6485" fmla="*/ 1847850 w 4117657"/>
                <a:gd name="connsiteY6485" fmla="*/ 928688 h 2729865"/>
                <a:gd name="connsiteX6486" fmla="*/ 1886903 w 4117657"/>
                <a:gd name="connsiteY6486" fmla="*/ 918210 h 2729865"/>
                <a:gd name="connsiteX6487" fmla="*/ 1886903 w 4117657"/>
                <a:gd name="connsiteY6487" fmla="*/ 918210 h 2729865"/>
                <a:gd name="connsiteX6488" fmla="*/ 1886903 w 4117657"/>
                <a:gd name="connsiteY6488" fmla="*/ 918210 h 2729865"/>
                <a:gd name="connsiteX6489" fmla="*/ 1886903 w 4117657"/>
                <a:gd name="connsiteY6489" fmla="*/ 918210 h 2729865"/>
                <a:gd name="connsiteX6490" fmla="*/ 1896428 w 4117657"/>
                <a:gd name="connsiteY6490" fmla="*/ 915353 h 2729865"/>
                <a:gd name="connsiteX6491" fmla="*/ 1894523 w 4117657"/>
                <a:gd name="connsiteY6491" fmla="*/ 905828 h 2729865"/>
                <a:gd name="connsiteX6492" fmla="*/ 1894523 w 4117657"/>
                <a:gd name="connsiteY6492" fmla="*/ 904875 h 2729865"/>
                <a:gd name="connsiteX6493" fmla="*/ 1894523 w 4117657"/>
                <a:gd name="connsiteY6493" fmla="*/ 904875 h 2729865"/>
                <a:gd name="connsiteX6494" fmla="*/ 1894523 w 4117657"/>
                <a:gd name="connsiteY6494" fmla="*/ 904875 h 2729865"/>
                <a:gd name="connsiteX6495" fmla="*/ 1874520 w 4117657"/>
                <a:gd name="connsiteY6495" fmla="*/ 830580 h 2729865"/>
                <a:gd name="connsiteX6496" fmla="*/ 1864043 w 4117657"/>
                <a:gd name="connsiteY6496" fmla="*/ 791528 h 2729865"/>
                <a:gd name="connsiteX6497" fmla="*/ 1864043 w 4117657"/>
                <a:gd name="connsiteY6497" fmla="*/ 774383 h 2729865"/>
                <a:gd name="connsiteX6498" fmla="*/ 1880235 w 4117657"/>
                <a:gd name="connsiteY6498" fmla="*/ 715328 h 2729865"/>
                <a:gd name="connsiteX6499" fmla="*/ 1888808 w 4117657"/>
                <a:gd name="connsiteY6499" fmla="*/ 681990 h 2729865"/>
                <a:gd name="connsiteX6500" fmla="*/ 1889760 w 4117657"/>
                <a:gd name="connsiteY6500" fmla="*/ 679133 h 2729865"/>
                <a:gd name="connsiteX6501" fmla="*/ 1894523 w 4117657"/>
                <a:gd name="connsiteY6501" fmla="*/ 660083 h 2729865"/>
                <a:gd name="connsiteX6502" fmla="*/ 1897380 w 4117657"/>
                <a:gd name="connsiteY6502" fmla="*/ 649605 h 2729865"/>
                <a:gd name="connsiteX6503" fmla="*/ 1897380 w 4117657"/>
                <a:gd name="connsiteY6503" fmla="*/ 649605 h 2729865"/>
                <a:gd name="connsiteX6504" fmla="*/ 1890713 w 4117657"/>
                <a:gd name="connsiteY6504" fmla="*/ 647700 h 2729865"/>
                <a:gd name="connsiteX6505" fmla="*/ 1886903 w 4117657"/>
                <a:gd name="connsiteY6505" fmla="*/ 646748 h 2729865"/>
                <a:gd name="connsiteX6506" fmla="*/ 1870710 w 4117657"/>
                <a:gd name="connsiteY6506" fmla="*/ 641985 h 2729865"/>
                <a:gd name="connsiteX6507" fmla="*/ 1773555 w 4117657"/>
                <a:gd name="connsiteY6507" fmla="*/ 616268 h 2729865"/>
                <a:gd name="connsiteX6508" fmla="*/ 1757363 w 4117657"/>
                <a:gd name="connsiteY6508" fmla="*/ 606743 h 2729865"/>
                <a:gd name="connsiteX6509" fmla="*/ 1675448 w 4117657"/>
                <a:gd name="connsiteY6509" fmla="*/ 523875 h 2729865"/>
                <a:gd name="connsiteX6510" fmla="*/ 1666875 w 4117657"/>
                <a:gd name="connsiteY6510" fmla="*/ 514350 h 2729865"/>
                <a:gd name="connsiteX6511" fmla="*/ 1753553 w 4117657"/>
                <a:gd name="connsiteY6511" fmla="*/ 612458 h 2729865"/>
                <a:gd name="connsiteX6512" fmla="*/ 1769745 w 4117657"/>
                <a:gd name="connsiteY6512" fmla="*/ 621983 h 2729865"/>
                <a:gd name="connsiteX6513" fmla="*/ 1878330 w 4117657"/>
                <a:gd name="connsiteY6513" fmla="*/ 651510 h 2729865"/>
                <a:gd name="connsiteX6514" fmla="*/ 1886903 w 4117657"/>
                <a:gd name="connsiteY6514" fmla="*/ 654368 h 2729865"/>
                <a:gd name="connsiteX6515" fmla="*/ 1885950 w 4117657"/>
                <a:gd name="connsiteY6515" fmla="*/ 660083 h 2729865"/>
                <a:gd name="connsiteX6516" fmla="*/ 1884045 w 4117657"/>
                <a:gd name="connsiteY6516" fmla="*/ 666750 h 2729865"/>
                <a:gd name="connsiteX6517" fmla="*/ 1855470 w 4117657"/>
                <a:gd name="connsiteY6517" fmla="*/ 773430 h 2729865"/>
                <a:gd name="connsiteX6518" fmla="*/ 1855470 w 4117657"/>
                <a:gd name="connsiteY6518" fmla="*/ 788670 h 2729865"/>
                <a:gd name="connsiteX6519" fmla="*/ 1884045 w 4117657"/>
                <a:gd name="connsiteY6519" fmla="*/ 896303 h 2729865"/>
                <a:gd name="connsiteX6520" fmla="*/ 1886903 w 4117657"/>
                <a:gd name="connsiteY6520" fmla="*/ 907733 h 2729865"/>
                <a:gd name="connsiteX6521" fmla="*/ 1875473 w 4117657"/>
                <a:gd name="connsiteY6521" fmla="*/ 910590 h 2729865"/>
                <a:gd name="connsiteX6522" fmla="*/ 1770698 w 4117657"/>
                <a:gd name="connsiteY6522" fmla="*/ 938213 h 2729865"/>
                <a:gd name="connsiteX6523" fmla="*/ 1768793 w 4117657"/>
                <a:gd name="connsiteY6523" fmla="*/ 939165 h 2729865"/>
                <a:gd name="connsiteX6524" fmla="*/ 1767840 w 4117657"/>
                <a:gd name="connsiteY6524" fmla="*/ 939165 h 2729865"/>
                <a:gd name="connsiteX6525" fmla="*/ 1766888 w 4117657"/>
                <a:gd name="connsiteY6525" fmla="*/ 939165 h 2729865"/>
                <a:gd name="connsiteX6526" fmla="*/ 1764030 w 4117657"/>
                <a:gd name="connsiteY6526" fmla="*/ 940118 h 2729865"/>
                <a:gd name="connsiteX6527" fmla="*/ 1757363 w 4117657"/>
                <a:gd name="connsiteY6527" fmla="*/ 943928 h 2729865"/>
                <a:gd name="connsiteX6528" fmla="*/ 1754505 w 4117657"/>
                <a:gd name="connsiteY6528" fmla="*/ 945833 h 2729865"/>
                <a:gd name="connsiteX6529" fmla="*/ 1753553 w 4117657"/>
                <a:gd name="connsiteY6529" fmla="*/ 946785 h 2729865"/>
                <a:gd name="connsiteX6530" fmla="*/ 1752600 w 4117657"/>
                <a:gd name="connsiteY6530" fmla="*/ 947738 h 2729865"/>
                <a:gd name="connsiteX6531" fmla="*/ 1751648 w 4117657"/>
                <a:gd name="connsiteY6531" fmla="*/ 948690 h 2729865"/>
                <a:gd name="connsiteX6532" fmla="*/ 1674495 w 4117657"/>
                <a:gd name="connsiteY6532" fmla="*/ 1025843 h 2729865"/>
                <a:gd name="connsiteX6533" fmla="*/ 1666875 w 4117657"/>
                <a:gd name="connsiteY6533" fmla="*/ 1033463 h 2729865"/>
                <a:gd name="connsiteX6534" fmla="*/ 1659255 w 4117657"/>
                <a:gd name="connsiteY6534" fmla="*/ 1025843 h 2729865"/>
                <a:gd name="connsiteX6535" fmla="*/ 1580198 w 4117657"/>
                <a:gd name="connsiteY6535" fmla="*/ 946785 h 2729865"/>
                <a:gd name="connsiteX6536" fmla="*/ 1564958 w 4117657"/>
                <a:gd name="connsiteY6536" fmla="*/ 938213 h 2729865"/>
                <a:gd name="connsiteX6537" fmla="*/ 1458278 w 4117657"/>
                <a:gd name="connsiteY6537" fmla="*/ 909638 h 2729865"/>
                <a:gd name="connsiteX6538" fmla="*/ 1446848 w 4117657"/>
                <a:gd name="connsiteY6538" fmla="*/ 906780 h 2729865"/>
                <a:gd name="connsiteX6539" fmla="*/ 1449705 w 4117657"/>
                <a:gd name="connsiteY6539" fmla="*/ 895350 h 2729865"/>
                <a:gd name="connsiteX6540" fmla="*/ 1478280 w 4117657"/>
                <a:gd name="connsiteY6540" fmla="*/ 787718 h 2729865"/>
                <a:gd name="connsiteX6541" fmla="*/ 1478280 w 4117657"/>
                <a:gd name="connsiteY6541" fmla="*/ 772478 h 2729865"/>
                <a:gd name="connsiteX6542" fmla="*/ 1449705 w 4117657"/>
                <a:gd name="connsiteY6542" fmla="*/ 665798 h 2729865"/>
                <a:gd name="connsiteX6543" fmla="*/ 1446848 w 4117657"/>
                <a:gd name="connsiteY6543" fmla="*/ 654368 h 2729865"/>
                <a:gd name="connsiteX6544" fmla="*/ 1454468 w 4117657"/>
                <a:gd name="connsiteY6544" fmla="*/ 651510 h 2729865"/>
                <a:gd name="connsiteX6545" fmla="*/ 1564005 w 4117657"/>
                <a:gd name="connsiteY6545" fmla="*/ 621983 h 2729865"/>
                <a:gd name="connsiteX6546" fmla="*/ 1580198 w 4117657"/>
                <a:gd name="connsiteY6546" fmla="*/ 612458 h 2729865"/>
                <a:gd name="connsiteX6547" fmla="*/ 1657350 w 4117657"/>
                <a:gd name="connsiteY6547" fmla="*/ 535305 h 2729865"/>
                <a:gd name="connsiteX6548" fmla="*/ 1661160 w 4117657"/>
                <a:gd name="connsiteY6548" fmla="*/ 531495 h 2729865"/>
                <a:gd name="connsiteX6549" fmla="*/ 1665923 w 4117657"/>
                <a:gd name="connsiteY6549" fmla="*/ 527685 h 2729865"/>
                <a:gd name="connsiteX6550" fmla="*/ 1673543 w 4117657"/>
                <a:gd name="connsiteY6550" fmla="*/ 534353 h 2729865"/>
                <a:gd name="connsiteX6551" fmla="*/ 1728788 w 4117657"/>
                <a:gd name="connsiteY6551" fmla="*/ 589598 h 2729865"/>
                <a:gd name="connsiteX6552" fmla="*/ 1753553 w 4117657"/>
                <a:gd name="connsiteY6552" fmla="*/ 612458 h 2729865"/>
                <a:gd name="connsiteX6553" fmla="*/ 2970848 w 4117657"/>
                <a:gd name="connsiteY6553" fmla="*/ 253365 h 2729865"/>
                <a:gd name="connsiteX6554" fmla="*/ 2974658 w 4117657"/>
                <a:gd name="connsiteY6554" fmla="*/ 253365 h 2729865"/>
                <a:gd name="connsiteX6555" fmla="*/ 3018473 w 4117657"/>
                <a:gd name="connsiteY6555" fmla="*/ 241935 h 2729865"/>
                <a:gd name="connsiteX6556" fmla="*/ 3023235 w 4117657"/>
                <a:gd name="connsiteY6556" fmla="*/ 240030 h 2729865"/>
                <a:gd name="connsiteX6557" fmla="*/ 3059430 w 4117657"/>
                <a:gd name="connsiteY6557" fmla="*/ 203835 h 2729865"/>
                <a:gd name="connsiteX6558" fmla="*/ 3023235 w 4117657"/>
                <a:gd name="connsiteY6558" fmla="*/ 168593 h 2729865"/>
                <a:gd name="connsiteX6559" fmla="*/ 3019425 w 4117657"/>
                <a:gd name="connsiteY6559" fmla="*/ 166688 h 2729865"/>
                <a:gd name="connsiteX6560" fmla="*/ 2971800 w 4117657"/>
                <a:gd name="connsiteY6560" fmla="*/ 154305 h 2729865"/>
                <a:gd name="connsiteX6561" fmla="*/ 2962275 w 4117657"/>
                <a:gd name="connsiteY6561" fmla="*/ 187643 h 2729865"/>
                <a:gd name="connsiteX6562" fmla="*/ 2962275 w 4117657"/>
                <a:gd name="connsiteY6562" fmla="*/ 220980 h 2729865"/>
                <a:gd name="connsiteX6563" fmla="*/ 2970848 w 4117657"/>
                <a:gd name="connsiteY6563" fmla="*/ 253365 h 2729865"/>
                <a:gd name="connsiteX6564" fmla="*/ 2977515 w 4117657"/>
                <a:gd name="connsiteY6564" fmla="*/ 164783 h 2729865"/>
                <a:gd name="connsiteX6565" fmla="*/ 3014663 w 4117657"/>
                <a:gd name="connsiteY6565" fmla="*/ 175260 h 2729865"/>
                <a:gd name="connsiteX6566" fmla="*/ 3018473 w 4117657"/>
                <a:gd name="connsiteY6566" fmla="*/ 178118 h 2729865"/>
                <a:gd name="connsiteX6567" fmla="*/ 3045143 w 4117657"/>
                <a:gd name="connsiteY6567" fmla="*/ 203835 h 2729865"/>
                <a:gd name="connsiteX6568" fmla="*/ 3016568 w 4117657"/>
                <a:gd name="connsiteY6568" fmla="*/ 232410 h 2729865"/>
                <a:gd name="connsiteX6569" fmla="*/ 3014663 w 4117657"/>
                <a:gd name="connsiteY6569" fmla="*/ 233363 h 2729865"/>
                <a:gd name="connsiteX6570" fmla="*/ 2976563 w 4117657"/>
                <a:gd name="connsiteY6570" fmla="*/ 243840 h 2729865"/>
                <a:gd name="connsiteX6571" fmla="*/ 2966085 w 4117657"/>
                <a:gd name="connsiteY6571" fmla="*/ 205740 h 2729865"/>
                <a:gd name="connsiteX6572" fmla="*/ 2966085 w 4117657"/>
                <a:gd name="connsiteY6572" fmla="*/ 203835 h 2729865"/>
                <a:gd name="connsiteX6573" fmla="*/ 2977515 w 4117657"/>
                <a:gd name="connsiteY6573" fmla="*/ 164783 h 2729865"/>
                <a:gd name="connsiteX6574" fmla="*/ 1294448 w 4117657"/>
                <a:gd name="connsiteY6574" fmla="*/ 120015 h 2729865"/>
                <a:gd name="connsiteX6575" fmla="*/ 1281113 w 4117657"/>
                <a:gd name="connsiteY6575" fmla="*/ 127635 h 2729865"/>
                <a:gd name="connsiteX6576" fmla="*/ 1211580 w 4117657"/>
                <a:gd name="connsiteY6576" fmla="*/ 197168 h 2729865"/>
                <a:gd name="connsiteX6577" fmla="*/ 1205865 w 4117657"/>
                <a:gd name="connsiteY6577" fmla="*/ 203835 h 2729865"/>
                <a:gd name="connsiteX6578" fmla="*/ 1208723 w 4117657"/>
                <a:gd name="connsiteY6578" fmla="*/ 207645 h 2729865"/>
                <a:gd name="connsiteX6579" fmla="*/ 1283970 w 4117657"/>
                <a:gd name="connsiteY6579" fmla="*/ 282893 h 2729865"/>
                <a:gd name="connsiteX6580" fmla="*/ 1292543 w 4117657"/>
                <a:gd name="connsiteY6580" fmla="*/ 287655 h 2729865"/>
                <a:gd name="connsiteX6581" fmla="*/ 1399223 w 4117657"/>
                <a:gd name="connsiteY6581" fmla="*/ 316230 h 2729865"/>
                <a:gd name="connsiteX6582" fmla="*/ 1401128 w 4117657"/>
                <a:gd name="connsiteY6582" fmla="*/ 311468 h 2729865"/>
                <a:gd name="connsiteX6583" fmla="*/ 1427798 w 4117657"/>
                <a:gd name="connsiteY6583" fmla="*/ 210503 h 2729865"/>
                <a:gd name="connsiteX6584" fmla="*/ 1426845 w 4117657"/>
                <a:gd name="connsiteY6584" fmla="*/ 197168 h 2729865"/>
                <a:gd name="connsiteX6585" fmla="*/ 1404938 w 4117657"/>
                <a:gd name="connsiteY6585" fmla="*/ 116205 h 2729865"/>
                <a:gd name="connsiteX6586" fmla="*/ 1398270 w 4117657"/>
                <a:gd name="connsiteY6586" fmla="*/ 93345 h 2729865"/>
                <a:gd name="connsiteX6587" fmla="*/ 1389698 w 4117657"/>
                <a:gd name="connsiteY6587" fmla="*/ 95250 h 2729865"/>
                <a:gd name="connsiteX6588" fmla="*/ 1294448 w 4117657"/>
                <a:gd name="connsiteY6588" fmla="*/ 120015 h 2729865"/>
                <a:gd name="connsiteX6589" fmla="*/ 1395413 w 4117657"/>
                <a:gd name="connsiteY6589" fmla="*/ 111443 h 2729865"/>
                <a:gd name="connsiteX6590" fmla="*/ 1418273 w 4117657"/>
                <a:gd name="connsiteY6590" fmla="*/ 196215 h 2729865"/>
                <a:gd name="connsiteX6591" fmla="*/ 1419225 w 4117657"/>
                <a:gd name="connsiteY6591" fmla="*/ 208598 h 2729865"/>
                <a:gd name="connsiteX6592" fmla="*/ 1395413 w 4117657"/>
                <a:gd name="connsiteY6592" fmla="*/ 299085 h 2729865"/>
                <a:gd name="connsiteX6593" fmla="*/ 1393508 w 4117657"/>
                <a:gd name="connsiteY6593" fmla="*/ 303848 h 2729865"/>
                <a:gd name="connsiteX6594" fmla="*/ 1386840 w 4117657"/>
                <a:gd name="connsiteY6594" fmla="*/ 302895 h 2729865"/>
                <a:gd name="connsiteX6595" fmla="*/ 1300163 w 4117657"/>
                <a:gd name="connsiteY6595" fmla="*/ 280035 h 2729865"/>
                <a:gd name="connsiteX6596" fmla="*/ 1288733 w 4117657"/>
                <a:gd name="connsiteY6596" fmla="*/ 273368 h 2729865"/>
                <a:gd name="connsiteX6597" fmla="*/ 1224915 w 4117657"/>
                <a:gd name="connsiteY6597" fmla="*/ 209550 h 2729865"/>
                <a:gd name="connsiteX6598" fmla="*/ 1219200 w 4117657"/>
                <a:gd name="connsiteY6598" fmla="*/ 202883 h 2729865"/>
                <a:gd name="connsiteX6599" fmla="*/ 1240155 w 4117657"/>
                <a:gd name="connsiteY6599" fmla="*/ 183833 h 2729865"/>
                <a:gd name="connsiteX6600" fmla="*/ 1287780 w 4117657"/>
                <a:gd name="connsiteY6600" fmla="*/ 136208 h 2729865"/>
                <a:gd name="connsiteX6601" fmla="*/ 1298258 w 4117657"/>
                <a:gd name="connsiteY6601" fmla="*/ 129540 h 2729865"/>
                <a:gd name="connsiteX6602" fmla="*/ 1390650 w 4117657"/>
                <a:gd name="connsiteY6602" fmla="*/ 104775 h 2729865"/>
                <a:gd name="connsiteX6603" fmla="*/ 1394460 w 4117657"/>
                <a:gd name="connsiteY6603" fmla="*/ 104775 h 2729865"/>
                <a:gd name="connsiteX6604" fmla="*/ 1395413 w 4117657"/>
                <a:gd name="connsiteY6604" fmla="*/ 111443 h 2729865"/>
                <a:gd name="connsiteX6605" fmla="*/ 1917383 w 4117657"/>
                <a:gd name="connsiteY6605" fmla="*/ 247650 h 2729865"/>
                <a:gd name="connsiteX6606" fmla="*/ 1932623 w 4117657"/>
                <a:gd name="connsiteY6606" fmla="*/ 305753 h 2729865"/>
                <a:gd name="connsiteX6607" fmla="*/ 1933575 w 4117657"/>
                <a:gd name="connsiteY6607" fmla="*/ 308610 h 2729865"/>
                <a:gd name="connsiteX6608" fmla="*/ 1935480 w 4117657"/>
                <a:gd name="connsiteY6608" fmla="*/ 316230 h 2729865"/>
                <a:gd name="connsiteX6609" fmla="*/ 1935480 w 4117657"/>
                <a:gd name="connsiteY6609" fmla="*/ 316230 h 2729865"/>
                <a:gd name="connsiteX6610" fmla="*/ 1935480 w 4117657"/>
                <a:gd name="connsiteY6610" fmla="*/ 316230 h 2729865"/>
                <a:gd name="connsiteX6611" fmla="*/ 1937385 w 4117657"/>
                <a:gd name="connsiteY6611" fmla="*/ 316230 h 2729865"/>
                <a:gd name="connsiteX6612" fmla="*/ 1939290 w 4117657"/>
                <a:gd name="connsiteY6612" fmla="*/ 316230 h 2729865"/>
                <a:gd name="connsiteX6613" fmla="*/ 2040255 w 4117657"/>
                <a:gd name="connsiteY6613" fmla="*/ 288608 h 2729865"/>
                <a:gd name="connsiteX6614" fmla="*/ 2051685 w 4117657"/>
                <a:gd name="connsiteY6614" fmla="*/ 281940 h 2729865"/>
                <a:gd name="connsiteX6615" fmla="*/ 2123123 w 4117657"/>
                <a:gd name="connsiteY6615" fmla="*/ 210503 h 2729865"/>
                <a:gd name="connsiteX6616" fmla="*/ 2127885 w 4117657"/>
                <a:gd name="connsiteY6616" fmla="*/ 204788 h 2729865"/>
                <a:gd name="connsiteX6617" fmla="*/ 2126933 w 4117657"/>
                <a:gd name="connsiteY6617" fmla="*/ 202883 h 2729865"/>
                <a:gd name="connsiteX6618" fmla="*/ 2125980 w 4117657"/>
                <a:gd name="connsiteY6618" fmla="*/ 201930 h 2729865"/>
                <a:gd name="connsiteX6619" fmla="*/ 2125980 w 4117657"/>
                <a:gd name="connsiteY6619" fmla="*/ 201930 h 2729865"/>
                <a:gd name="connsiteX6620" fmla="*/ 2125980 w 4117657"/>
                <a:gd name="connsiteY6620" fmla="*/ 201930 h 2729865"/>
                <a:gd name="connsiteX6621" fmla="*/ 2050733 w 4117657"/>
                <a:gd name="connsiteY6621" fmla="*/ 127635 h 2729865"/>
                <a:gd name="connsiteX6622" fmla="*/ 2050733 w 4117657"/>
                <a:gd name="connsiteY6622" fmla="*/ 127635 h 2729865"/>
                <a:gd name="connsiteX6623" fmla="*/ 2050733 w 4117657"/>
                <a:gd name="connsiteY6623" fmla="*/ 127635 h 2729865"/>
                <a:gd name="connsiteX6624" fmla="*/ 2048828 w 4117657"/>
                <a:gd name="connsiteY6624" fmla="*/ 126683 h 2729865"/>
                <a:gd name="connsiteX6625" fmla="*/ 2046923 w 4117657"/>
                <a:gd name="connsiteY6625" fmla="*/ 124778 h 2729865"/>
                <a:gd name="connsiteX6626" fmla="*/ 2044065 w 4117657"/>
                <a:gd name="connsiteY6626" fmla="*/ 123825 h 2729865"/>
                <a:gd name="connsiteX6627" fmla="*/ 2042160 w 4117657"/>
                <a:gd name="connsiteY6627" fmla="*/ 122873 h 2729865"/>
                <a:gd name="connsiteX6628" fmla="*/ 1943100 w 4117657"/>
                <a:gd name="connsiteY6628" fmla="*/ 96203 h 2729865"/>
                <a:gd name="connsiteX6629" fmla="*/ 1938338 w 4117657"/>
                <a:gd name="connsiteY6629" fmla="*/ 95250 h 2729865"/>
                <a:gd name="connsiteX6630" fmla="*/ 1935480 w 4117657"/>
                <a:gd name="connsiteY6630" fmla="*/ 95250 h 2729865"/>
                <a:gd name="connsiteX6631" fmla="*/ 1934528 w 4117657"/>
                <a:gd name="connsiteY6631" fmla="*/ 97155 h 2729865"/>
                <a:gd name="connsiteX6632" fmla="*/ 1933575 w 4117657"/>
                <a:gd name="connsiteY6632" fmla="*/ 99060 h 2729865"/>
                <a:gd name="connsiteX6633" fmla="*/ 1922145 w 4117657"/>
                <a:gd name="connsiteY6633" fmla="*/ 141923 h 2729865"/>
                <a:gd name="connsiteX6634" fmla="*/ 1909763 w 4117657"/>
                <a:gd name="connsiteY6634" fmla="*/ 189548 h 2729865"/>
                <a:gd name="connsiteX6635" fmla="*/ 1906905 w 4117657"/>
                <a:gd name="connsiteY6635" fmla="*/ 200978 h 2729865"/>
                <a:gd name="connsiteX6636" fmla="*/ 1907858 w 4117657"/>
                <a:gd name="connsiteY6636" fmla="*/ 213360 h 2729865"/>
                <a:gd name="connsiteX6637" fmla="*/ 1917383 w 4117657"/>
                <a:gd name="connsiteY6637" fmla="*/ 247650 h 2729865"/>
                <a:gd name="connsiteX6638" fmla="*/ 1916430 w 4117657"/>
                <a:gd name="connsiteY6638" fmla="*/ 198120 h 2729865"/>
                <a:gd name="connsiteX6639" fmla="*/ 1925955 w 4117657"/>
                <a:gd name="connsiteY6639" fmla="*/ 161925 h 2729865"/>
                <a:gd name="connsiteX6640" fmla="*/ 1940243 w 4117657"/>
                <a:gd name="connsiteY6640" fmla="*/ 107633 h 2729865"/>
                <a:gd name="connsiteX6641" fmla="*/ 1940243 w 4117657"/>
                <a:gd name="connsiteY6641" fmla="*/ 106680 h 2729865"/>
                <a:gd name="connsiteX6642" fmla="*/ 1941195 w 4117657"/>
                <a:gd name="connsiteY6642" fmla="*/ 103823 h 2729865"/>
                <a:gd name="connsiteX6643" fmla="*/ 1944053 w 4117657"/>
                <a:gd name="connsiteY6643" fmla="*/ 104775 h 2729865"/>
                <a:gd name="connsiteX6644" fmla="*/ 1951673 w 4117657"/>
                <a:gd name="connsiteY6644" fmla="*/ 106680 h 2729865"/>
                <a:gd name="connsiteX6645" fmla="*/ 2032635 w 4117657"/>
                <a:gd name="connsiteY6645" fmla="*/ 128588 h 2729865"/>
                <a:gd name="connsiteX6646" fmla="*/ 2035493 w 4117657"/>
                <a:gd name="connsiteY6646" fmla="*/ 129540 h 2729865"/>
                <a:gd name="connsiteX6647" fmla="*/ 2037398 w 4117657"/>
                <a:gd name="connsiteY6647" fmla="*/ 130493 h 2729865"/>
                <a:gd name="connsiteX6648" fmla="*/ 2042160 w 4117657"/>
                <a:gd name="connsiteY6648" fmla="*/ 132398 h 2729865"/>
                <a:gd name="connsiteX6649" fmla="*/ 2042160 w 4117657"/>
                <a:gd name="connsiteY6649" fmla="*/ 132398 h 2729865"/>
                <a:gd name="connsiteX6650" fmla="*/ 2046923 w 4117657"/>
                <a:gd name="connsiteY6650" fmla="*/ 135255 h 2729865"/>
                <a:gd name="connsiteX6651" fmla="*/ 2054543 w 4117657"/>
                <a:gd name="connsiteY6651" fmla="*/ 142875 h 2729865"/>
                <a:gd name="connsiteX6652" fmla="*/ 2114550 w 4117657"/>
                <a:gd name="connsiteY6652" fmla="*/ 202883 h 2729865"/>
                <a:gd name="connsiteX6653" fmla="*/ 2116455 w 4117657"/>
                <a:gd name="connsiteY6653" fmla="*/ 205740 h 2729865"/>
                <a:gd name="connsiteX6654" fmla="*/ 2112645 w 4117657"/>
                <a:gd name="connsiteY6654" fmla="*/ 211455 h 2729865"/>
                <a:gd name="connsiteX6655" fmla="*/ 2112645 w 4117657"/>
                <a:gd name="connsiteY6655" fmla="*/ 211455 h 2729865"/>
                <a:gd name="connsiteX6656" fmla="*/ 2048828 w 4117657"/>
                <a:gd name="connsiteY6656" fmla="*/ 275273 h 2729865"/>
                <a:gd name="connsiteX6657" fmla="*/ 2037398 w 4117657"/>
                <a:gd name="connsiteY6657" fmla="*/ 281940 h 2729865"/>
                <a:gd name="connsiteX6658" fmla="*/ 2025968 w 4117657"/>
                <a:gd name="connsiteY6658" fmla="*/ 284798 h 2729865"/>
                <a:gd name="connsiteX6659" fmla="*/ 1948815 w 4117657"/>
                <a:gd name="connsiteY6659" fmla="*/ 305753 h 2729865"/>
                <a:gd name="connsiteX6660" fmla="*/ 1945005 w 4117657"/>
                <a:gd name="connsiteY6660" fmla="*/ 306705 h 2729865"/>
                <a:gd name="connsiteX6661" fmla="*/ 1943100 w 4117657"/>
                <a:gd name="connsiteY6661" fmla="*/ 306705 h 2729865"/>
                <a:gd name="connsiteX6662" fmla="*/ 1936433 w 4117657"/>
                <a:gd name="connsiteY6662" fmla="*/ 280988 h 2729865"/>
                <a:gd name="connsiteX6663" fmla="*/ 1933575 w 4117657"/>
                <a:gd name="connsiteY6663" fmla="*/ 268605 h 2729865"/>
                <a:gd name="connsiteX6664" fmla="*/ 1924050 w 4117657"/>
                <a:gd name="connsiteY6664" fmla="*/ 232410 h 2729865"/>
                <a:gd name="connsiteX6665" fmla="*/ 1919288 w 4117657"/>
                <a:gd name="connsiteY6665" fmla="*/ 213360 h 2729865"/>
                <a:gd name="connsiteX6666" fmla="*/ 1916430 w 4117657"/>
                <a:gd name="connsiteY6666" fmla="*/ 198120 h 2729865"/>
                <a:gd name="connsiteX6667" fmla="*/ 1666875 w 4117657"/>
                <a:gd name="connsiteY6667" fmla="*/ 592455 h 2729865"/>
                <a:gd name="connsiteX6668" fmla="*/ 1666875 w 4117657"/>
                <a:gd name="connsiteY6668" fmla="*/ 592455 h 2729865"/>
                <a:gd name="connsiteX6669" fmla="*/ 1666875 w 4117657"/>
                <a:gd name="connsiteY6669" fmla="*/ 592455 h 2729865"/>
                <a:gd name="connsiteX6670" fmla="*/ 1659255 w 4117657"/>
                <a:gd name="connsiteY6670" fmla="*/ 599123 h 2729865"/>
                <a:gd name="connsiteX6671" fmla="*/ 1633538 w 4117657"/>
                <a:gd name="connsiteY6671" fmla="*/ 624840 h 2729865"/>
                <a:gd name="connsiteX6672" fmla="*/ 1625918 w 4117657"/>
                <a:gd name="connsiteY6672" fmla="*/ 629603 h 2729865"/>
                <a:gd name="connsiteX6673" fmla="*/ 1625918 w 4117657"/>
                <a:gd name="connsiteY6673" fmla="*/ 632460 h 2729865"/>
                <a:gd name="connsiteX6674" fmla="*/ 1604010 w 4117657"/>
                <a:gd name="connsiteY6674" fmla="*/ 654368 h 2729865"/>
                <a:gd name="connsiteX6675" fmla="*/ 1588770 w 4117657"/>
                <a:gd name="connsiteY6675" fmla="*/ 662940 h 2729865"/>
                <a:gd name="connsiteX6676" fmla="*/ 1520190 w 4117657"/>
                <a:gd name="connsiteY6676" fmla="*/ 681038 h 2729865"/>
                <a:gd name="connsiteX6677" fmla="*/ 1503998 w 4117657"/>
                <a:gd name="connsiteY6677" fmla="*/ 685800 h 2729865"/>
                <a:gd name="connsiteX6678" fmla="*/ 1505903 w 4117657"/>
                <a:gd name="connsiteY6678" fmla="*/ 694373 h 2729865"/>
                <a:gd name="connsiteX6679" fmla="*/ 1521143 w 4117657"/>
                <a:gd name="connsiteY6679" fmla="*/ 750570 h 2729865"/>
                <a:gd name="connsiteX6680" fmla="*/ 1521143 w 4117657"/>
                <a:gd name="connsiteY6680" fmla="*/ 809625 h 2729865"/>
                <a:gd name="connsiteX6681" fmla="*/ 1503998 w 4117657"/>
                <a:gd name="connsiteY6681" fmla="*/ 874395 h 2729865"/>
                <a:gd name="connsiteX6682" fmla="*/ 1513523 w 4117657"/>
                <a:gd name="connsiteY6682" fmla="*/ 877253 h 2729865"/>
                <a:gd name="connsiteX6683" fmla="*/ 1589723 w 4117657"/>
                <a:gd name="connsiteY6683" fmla="*/ 898208 h 2729865"/>
                <a:gd name="connsiteX6684" fmla="*/ 1604963 w 4117657"/>
                <a:gd name="connsiteY6684" fmla="*/ 906780 h 2729865"/>
                <a:gd name="connsiteX6685" fmla="*/ 1626870 w 4117657"/>
                <a:gd name="connsiteY6685" fmla="*/ 928688 h 2729865"/>
                <a:gd name="connsiteX6686" fmla="*/ 1626870 w 4117657"/>
                <a:gd name="connsiteY6686" fmla="*/ 930593 h 2729865"/>
                <a:gd name="connsiteX6687" fmla="*/ 1644015 w 4117657"/>
                <a:gd name="connsiteY6687" fmla="*/ 945833 h 2729865"/>
                <a:gd name="connsiteX6688" fmla="*/ 1655445 w 4117657"/>
                <a:gd name="connsiteY6688" fmla="*/ 957263 h 2729865"/>
                <a:gd name="connsiteX6689" fmla="*/ 1656398 w 4117657"/>
                <a:gd name="connsiteY6689" fmla="*/ 958215 h 2729865"/>
                <a:gd name="connsiteX6690" fmla="*/ 1667828 w 4117657"/>
                <a:gd name="connsiteY6690" fmla="*/ 969645 h 2729865"/>
                <a:gd name="connsiteX6691" fmla="*/ 1670685 w 4117657"/>
                <a:gd name="connsiteY6691" fmla="*/ 966788 h 2729865"/>
                <a:gd name="connsiteX6692" fmla="*/ 1675448 w 4117657"/>
                <a:gd name="connsiteY6692" fmla="*/ 962025 h 2729865"/>
                <a:gd name="connsiteX6693" fmla="*/ 1730693 w 4117657"/>
                <a:gd name="connsiteY6693" fmla="*/ 906780 h 2729865"/>
                <a:gd name="connsiteX6694" fmla="*/ 1745933 w 4117657"/>
                <a:gd name="connsiteY6694" fmla="*/ 898208 h 2729865"/>
                <a:gd name="connsiteX6695" fmla="*/ 1818323 w 4117657"/>
                <a:gd name="connsiteY6695" fmla="*/ 879158 h 2729865"/>
                <a:gd name="connsiteX6696" fmla="*/ 1824038 w 4117657"/>
                <a:gd name="connsiteY6696" fmla="*/ 877253 h 2729865"/>
                <a:gd name="connsiteX6697" fmla="*/ 1825943 w 4117657"/>
                <a:gd name="connsiteY6697" fmla="*/ 876300 h 2729865"/>
                <a:gd name="connsiteX6698" fmla="*/ 1831658 w 4117657"/>
                <a:gd name="connsiteY6698" fmla="*/ 874395 h 2729865"/>
                <a:gd name="connsiteX6699" fmla="*/ 1829753 w 4117657"/>
                <a:gd name="connsiteY6699" fmla="*/ 865823 h 2729865"/>
                <a:gd name="connsiteX6700" fmla="*/ 1808798 w 4117657"/>
                <a:gd name="connsiteY6700" fmla="*/ 789623 h 2729865"/>
                <a:gd name="connsiteX6701" fmla="*/ 1808798 w 4117657"/>
                <a:gd name="connsiteY6701" fmla="*/ 772478 h 2729865"/>
                <a:gd name="connsiteX6702" fmla="*/ 1829753 w 4117657"/>
                <a:gd name="connsiteY6702" fmla="*/ 696278 h 2729865"/>
                <a:gd name="connsiteX6703" fmla="*/ 1830705 w 4117657"/>
                <a:gd name="connsiteY6703" fmla="*/ 691515 h 2729865"/>
                <a:gd name="connsiteX6704" fmla="*/ 1831658 w 4117657"/>
                <a:gd name="connsiteY6704" fmla="*/ 687705 h 2729865"/>
                <a:gd name="connsiteX6705" fmla="*/ 1827848 w 4117657"/>
                <a:gd name="connsiteY6705" fmla="*/ 686753 h 2729865"/>
                <a:gd name="connsiteX6706" fmla="*/ 1823085 w 4117657"/>
                <a:gd name="connsiteY6706" fmla="*/ 684848 h 2729865"/>
                <a:gd name="connsiteX6707" fmla="*/ 1748790 w 4117657"/>
                <a:gd name="connsiteY6707" fmla="*/ 664845 h 2729865"/>
                <a:gd name="connsiteX6708" fmla="*/ 1747838 w 4117657"/>
                <a:gd name="connsiteY6708" fmla="*/ 664845 h 2729865"/>
                <a:gd name="connsiteX6709" fmla="*/ 1729740 w 4117657"/>
                <a:gd name="connsiteY6709" fmla="*/ 654368 h 2729865"/>
                <a:gd name="connsiteX6710" fmla="*/ 1675448 w 4117657"/>
                <a:gd name="connsiteY6710" fmla="*/ 600075 h 2729865"/>
                <a:gd name="connsiteX6711" fmla="*/ 1666875 w 4117657"/>
                <a:gd name="connsiteY6711" fmla="*/ 592455 h 2729865"/>
                <a:gd name="connsiteX6712" fmla="*/ 1724978 w 4117657"/>
                <a:gd name="connsiteY6712" fmla="*/ 661988 h 2729865"/>
                <a:gd name="connsiteX6713" fmla="*/ 1724978 w 4117657"/>
                <a:gd name="connsiteY6713" fmla="*/ 661988 h 2729865"/>
                <a:gd name="connsiteX6714" fmla="*/ 1724978 w 4117657"/>
                <a:gd name="connsiteY6714" fmla="*/ 661988 h 2729865"/>
                <a:gd name="connsiteX6715" fmla="*/ 1725930 w 4117657"/>
                <a:gd name="connsiteY6715" fmla="*/ 662940 h 2729865"/>
                <a:gd name="connsiteX6716" fmla="*/ 1727835 w 4117657"/>
                <a:gd name="connsiteY6716" fmla="*/ 664845 h 2729865"/>
                <a:gd name="connsiteX6717" fmla="*/ 1728788 w 4117657"/>
                <a:gd name="connsiteY6717" fmla="*/ 665798 h 2729865"/>
                <a:gd name="connsiteX6718" fmla="*/ 1739265 w 4117657"/>
                <a:gd name="connsiteY6718" fmla="*/ 670560 h 2729865"/>
                <a:gd name="connsiteX6719" fmla="*/ 1810703 w 4117657"/>
                <a:gd name="connsiteY6719" fmla="*/ 689610 h 2729865"/>
                <a:gd name="connsiteX6720" fmla="*/ 1817370 w 4117657"/>
                <a:gd name="connsiteY6720" fmla="*/ 691515 h 2729865"/>
                <a:gd name="connsiteX6721" fmla="*/ 1816418 w 4117657"/>
                <a:gd name="connsiteY6721" fmla="*/ 696278 h 2729865"/>
                <a:gd name="connsiteX6722" fmla="*/ 1815465 w 4117657"/>
                <a:gd name="connsiteY6722" fmla="*/ 701040 h 2729865"/>
                <a:gd name="connsiteX6723" fmla="*/ 1796415 w 4117657"/>
                <a:gd name="connsiteY6723" fmla="*/ 770573 h 2729865"/>
                <a:gd name="connsiteX6724" fmla="*/ 1796415 w 4117657"/>
                <a:gd name="connsiteY6724" fmla="*/ 785813 h 2729865"/>
                <a:gd name="connsiteX6725" fmla="*/ 1815465 w 4117657"/>
                <a:gd name="connsiteY6725" fmla="*/ 856298 h 2729865"/>
                <a:gd name="connsiteX6726" fmla="*/ 1817370 w 4117657"/>
                <a:gd name="connsiteY6726" fmla="*/ 865823 h 2729865"/>
                <a:gd name="connsiteX6727" fmla="*/ 1805940 w 4117657"/>
                <a:gd name="connsiteY6727" fmla="*/ 869633 h 2729865"/>
                <a:gd name="connsiteX6728" fmla="*/ 1738313 w 4117657"/>
                <a:gd name="connsiteY6728" fmla="*/ 887730 h 2729865"/>
                <a:gd name="connsiteX6729" fmla="*/ 1730693 w 4117657"/>
                <a:gd name="connsiteY6729" fmla="*/ 890588 h 2729865"/>
                <a:gd name="connsiteX6730" fmla="*/ 1730693 w 4117657"/>
                <a:gd name="connsiteY6730" fmla="*/ 890588 h 2729865"/>
                <a:gd name="connsiteX6731" fmla="*/ 1724025 w 4117657"/>
                <a:gd name="connsiteY6731" fmla="*/ 895350 h 2729865"/>
                <a:gd name="connsiteX6732" fmla="*/ 1672590 w 4117657"/>
                <a:gd name="connsiteY6732" fmla="*/ 947738 h 2729865"/>
                <a:gd name="connsiteX6733" fmla="*/ 1665923 w 4117657"/>
                <a:gd name="connsiteY6733" fmla="*/ 953453 h 2729865"/>
                <a:gd name="connsiteX6734" fmla="*/ 1659255 w 4117657"/>
                <a:gd name="connsiteY6734" fmla="*/ 947738 h 2729865"/>
                <a:gd name="connsiteX6735" fmla="*/ 1607820 w 4117657"/>
                <a:gd name="connsiteY6735" fmla="*/ 895350 h 2729865"/>
                <a:gd name="connsiteX6736" fmla="*/ 1593533 w 4117657"/>
                <a:gd name="connsiteY6736" fmla="*/ 887730 h 2729865"/>
                <a:gd name="connsiteX6737" fmla="*/ 1524953 w 4117657"/>
                <a:gd name="connsiteY6737" fmla="*/ 869633 h 2729865"/>
                <a:gd name="connsiteX6738" fmla="*/ 1514475 w 4117657"/>
                <a:gd name="connsiteY6738" fmla="*/ 866775 h 2729865"/>
                <a:gd name="connsiteX6739" fmla="*/ 1516380 w 4117657"/>
                <a:gd name="connsiteY6739" fmla="*/ 857250 h 2729865"/>
                <a:gd name="connsiteX6740" fmla="*/ 1535430 w 4117657"/>
                <a:gd name="connsiteY6740" fmla="*/ 786765 h 2729865"/>
                <a:gd name="connsiteX6741" fmla="*/ 1535430 w 4117657"/>
                <a:gd name="connsiteY6741" fmla="*/ 772478 h 2729865"/>
                <a:gd name="connsiteX6742" fmla="*/ 1516380 w 4117657"/>
                <a:gd name="connsiteY6742" fmla="*/ 701993 h 2729865"/>
                <a:gd name="connsiteX6743" fmla="*/ 1514475 w 4117657"/>
                <a:gd name="connsiteY6743" fmla="*/ 692468 h 2729865"/>
                <a:gd name="connsiteX6744" fmla="*/ 1541145 w 4117657"/>
                <a:gd name="connsiteY6744" fmla="*/ 684848 h 2729865"/>
                <a:gd name="connsiteX6745" fmla="*/ 1594485 w 4117657"/>
                <a:gd name="connsiteY6745" fmla="*/ 670560 h 2729865"/>
                <a:gd name="connsiteX6746" fmla="*/ 1607820 w 4117657"/>
                <a:gd name="connsiteY6746" fmla="*/ 662940 h 2729865"/>
                <a:gd name="connsiteX6747" fmla="*/ 1658303 w 4117657"/>
                <a:gd name="connsiteY6747" fmla="*/ 612458 h 2729865"/>
                <a:gd name="connsiteX6748" fmla="*/ 1661160 w 4117657"/>
                <a:gd name="connsiteY6748" fmla="*/ 609600 h 2729865"/>
                <a:gd name="connsiteX6749" fmla="*/ 1666875 w 4117657"/>
                <a:gd name="connsiteY6749" fmla="*/ 604838 h 2729865"/>
                <a:gd name="connsiteX6750" fmla="*/ 1673543 w 4117657"/>
                <a:gd name="connsiteY6750" fmla="*/ 610553 h 2729865"/>
                <a:gd name="connsiteX6751" fmla="*/ 1675448 w 4117657"/>
                <a:gd name="connsiteY6751" fmla="*/ 612458 h 2729865"/>
                <a:gd name="connsiteX6752" fmla="*/ 1724978 w 4117657"/>
                <a:gd name="connsiteY6752" fmla="*/ 661988 h 2729865"/>
                <a:gd name="connsiteX6753" fmla="*/ 1959293 w 4117657"/>
                <a:gd name="connsiteY6753" fmla="*/ 208598 h 2729865"/>
                <a:gd name="connsiteX6754" fmla="*/ 1966913 w 4117657"/>
                <a:gd name="connsiteY6754" fmla="*/ 236220 h 2729865"/>
                <a:gd name="connsiteX6755" fmla="*/ 1967865 w 4117657"/>
                <a:gd name="connsiteY6755" fmla="*/ 239078 h 2729865"/>
                <a:gd name="connsiteX6756" fmla="*/ 1971675 w 4117657"/>
                <a:gd name="connsiteY6756" fmla="*/ 254318 h 2729865"/>
                <a:gd name="connsiteX6757" fmla="*/ 1974533 w 4117657"/>
                <a:gd name="connsiteY6757" fmla="*/ 253365 h 2729865"/>
                <a:gd name="connsiteX6758" fmla="*/ 2000250 w 4117657"/>
                <a:gd name="connsiteY6758" fmla="*/ 246698 h 2729865"/>
                <a:gd name="connsiteX6759" fmla="*/ 2003108 w 4117657"/>
                <a:gd name="connsiteY6759" fmla="*/ 245745 h 2729865"/>
                <a:gd name="connsiteX6760" fmla="*/ 2014538 w 4117657"/>
                <a:gd name="connsiteY6760" fmla="*/ 242888 h 2729865"/>
                <a:gd name="connsiteX6761" fmla="*/ 2020253 w 4117657"/>
                <a:gd name="connsiteY6761" fmla="*/ 240983 h 2729865"/>
                <a:gd name="connsiteX6762" fmla="*/ 2024063 w 4117657"/>
                <a:gd name="connsiteY6762" fmla="*/ 238125 h 2729865"/>
                <a:gd name="connsiteX6763" fmla="*/ 2027873 w 4117657"/>
                <a:gd name="connsiteY6763" fmla="*/ 234315 h 2729865"/>
                <a:gd name="connsiteX6764" fmla="*/ 2036445 w 4117657"/>
                <a:gd name="connsiteY6764" fmla="*/ 226695 h 2729865"/>
                <a:gd name="connsiteX6765" fmla="*/ 2040255 w 4117657"/>
                <a:gd name="connsiteY6765" fmla="*/ 222885 h 2729865"/>
                <a:gd name="connsiteX6766" fmla="*/ 2059305 w 4117657"/>
                <a:gd name="connsiteY6766" fmla="*/ 203835 h 2729865"/>
                <a:gd name="connsiteX6767" fmla="*/ 2045970 w 4117657"/>
                <a:gd name="connsiteY6767" fmla="*/ 192405 h 2729865"/>
                <a:gd name="connsiteX6768" fmla="*/ 2041208 w 4117657"/>
                <a:gd name="connsiteY6768" fmla="*/ 187643 h 2729865"/>
                <a:gd name="connsiteX6769" fmla="*/ 2039303 w 4117657"/>
                <a:gd name="connsiteY6769" fmla="*/ 184785 h 2729865"/>
                <a:gd name="connsiteX6770" fmla="*/ 2028825 w 4117657"/>
                <a:gd name="connsiteY6770" fmla="*/ 174308 h 2729865"/>
                <a:gd name="connsiteX6771" fmla="*/ 2023110 w 4117657"/>
                <a:gd name="connsiteY6771" fmla="*/ 168593 h 2729865"/>
                <a:gd name="connsiteX6772" fmla="*/ 2020253 w 4117657"/>
                <a:gd name="connsiteY6772" fmla="*/ 166688 h 2729865"/>
                <a:gd name="connsiteX6773" fmla="*/ 2012633 w 4117657"/>
                <a:gd name="connsiteY6773" fmla="*/ 164783 h 2729865"/>
                <a:gd name="connsiteX6774" fmla="*/ 1998345 w 4117657"/>
                <a:gd name="connsiteY6774" fmla="*/ 160973 h 2729865"/>
                <a:gd name="connsiteX6775" fmla="*/ 1995488 w 4117657"/>
                <a:gd name="connsiteY6775" fmla="*/ 160020 h 2729865"/>
                <a:gd name="connsiteX6776" fmla="*/ 1971675 w 4117657"/>
                <a:gd name="connsiteY6776" fmla="*/ 153353 h 2729865"/>
                <a:gd name="connsiteX6777" fmla="*/ 1968818 w 4117657"/>
                <a:gd name="connsiteY6777" fmla="*/ 162878 h 2729865"/>
                <a:gd name="connsiteX6778" fmla="*/ 1966913 w 4117657"/>
                <a:gd name="connsiteY6778" fmla="*/ 171450 h 2729865"/>
                <a:gd name="connsiteX6779" fmla="*/ 1959293 w 4117657"/>
                <a:gd name="connsiteY6779" fmla="*/ 200025 h 2729865"/>
                <a:gd name="connsiteX6780" fmla="*/ 1958340 w 4117657"/>
                <a:gd name="connsiteY6780" fmla="*/ 202883 h 2729865"/>
                <a:gd name="connsiteX6781" fmla="*/ 1958340 w 4117657"/>
                <a:gd name="connsiteY6781" fmla="*/ 206693 h 2729865"/>
                <a:gd name="connsiteX6782" fmla="*/ 1959293 w 4117657"/>
                <a:gd name="connsiteY6782" fmla="*/ 208598 h 2729865"/>
                <a:gd name="connsiteX6783" fmla="*/ 1967865 w 4117657"/>
                <a:gd name="connsiteY6783" fmla="*/ 201930 h 2729865"/>
                <a:gd name="connsiteX6784" fmla="*/ 1973580 w 4117657"/>
                <a:gd name="connsiteY6784" fmla="*/ 180023 h 2729865"/>
                <a:gd name="connsiteX6785" fmla="*/ 1977390 w 4117657"/>
                <a:gd name="connsiteY6785" fmla="*/ 164783 h 2729865"/>
                <a:gd name="connsiteX6786" fmla="*/ 1986915 w 4117657"/>
                <a:gd name="connsiteY6786" fmla="*/ 167640 h 2729865"/>
                <a:gd name="connsiteX6787" fmla="*/ 2014538 w 4117657"/>
                <a:gd name="connsiteY6787" fmla="*/ 175260 h 2729865"/>
                <a:gd name="connsiteX6788" fmla="*/ 2019300 w 4117657"/>
                <a:gd name="connsiteY6788" fmla="*/ 178118 h 2729865"/>
                <a:gd name="connsiteX6789" fmla="*/ 2045970 w 4117657"/>
                <a:gd name="connsiteY6789" fmla="*/ 204788 h 2729865"/>
                <a:gd name="connsiteX6790" fmla="*/ 2018348 w 4117657"/>
                <a:gd name="connsiteY6790" fmla="*/ 232410 h 2729865"/>
                <a:gd name="connsiteX6791" fmla="*/ 2016443 w 4117657"/>
                <a:gd name="connsiteY6791" fmla="*/ 233363 h 2729865"/>
                <a:gd name="connsiteX6792" fmla="*/ 1978343 w 4117657"/>
                <a:gd name="connsiteY6792" fmla="*/ 243840 h 2729865"/>
                <a:gd name="connsiteX6793" fmla="*/ 1975485 w 4117657"/>
                <a:gd name="connsiteY6793" fmla="*/ 232410 h 2729865"/>
                <a:gd name="connsiteX6794" fmla="*/ 1968818 w 4117657"/>
                <a:gd name="connsiteY6794" fmla="*/ 206693 h 2729865"/>
                <a:gd name="connsiteX6795" fmla="*/ 1967865 w 4117657"/>
                <a:gd name="connsiteY6795" fmla="*/ 201930 h 2729865"/>
                <a:gd name="connsiteX6796" fmla="*/ 1925955 w 4117657"/>
                <a:gd name="connsiteY6796" fmla="*/ 481013 h 2729865"/>
                <a:gd name="connsiteX6797" fmla="*/ 1915478 w 4117657"/>
                <a:gd name="connsiteY6797" fmla="*/ 441008 h 2729865"/>
                <a:gd name="connsiteX6798" fmla="*/ 1911668 w 4117657"/>
                <a:gd name="connsiteY6798" fmla="*/ 424815 h 2729865"/>
                <a:gd name="connsiteX6799" fmla="*/ 1902143 w 4117657"/>
                <a:gd name="connsiteY6799" fmla="*/ 389573 h 2729865"/>
                <a:gd name="connsiteX6800" fmla="*/ 1901190 w 4117657"/>
                <a:gd name="connsiteY6800" fmla="*/ 387668 h 2729865"/>
                <a:gd name="connsiteX6801" fmla="*/ 1899285 w 4117657"/>
                <a:gd name="connsiteY6801" fmla="*/ 380048 h 2729865"/>
                <a:gd name="connsiteX6802" fmla="*/ 1896428 w 4117657"/>
                <a:gd name="connsiteY6802" fmla="*/ 380048 h 2729865"/>
                <a:gd name="connsiteX6803" fmla="*/ 1895475 w 4117657"/>
                <a:gd name="connsiteY6803" fmla="*/ 380048 h 2729865"/>
                <a:gd name="connsiteX6804" fmla="*/ 1895475 w 4117657"/>
                <a:gd name="connsiteY6804" fmla="*/ 380048 h 2729865"/>
                <a:gd name="connsiteX6805" fmla="*/ 1894523 w 4117657"/>
                <a:gd name="connsiteY6805" fmla="*/ 380048 h 2729865"/>
                <a:gd name="connsiteX6806" fmla="*/ 1812608 w 4117657"/>
                <a:gd name="connsiteY6806" fmla="*/ 401955 h 2729865"/>
                <a:gd name="connsiteX6807" fmla="*/ 1791653 w 4117657"/>
                <a:gd name="connsiteY6807" fmla="*/ 407670 h 2729865"/>
                <a:gd name="connsiteX6808" fmla="*/ 1784033 w 4117657"/>
                <a:gd name="connsiteY6808" fmla="*/ 411480 h 2729865"/>
                <a:gd name="connsiteX6809" fmla="*/ 1782128 w 4117657"/>
                <a:gd name="connsiteY6809" fmla="*/ 413385 h 2729865"/>
                <a:gd name="connsiteX6810" fmla="*/ 1782128 w 4117657"/>
                <a:gd name="connsiteY6810" fmla="*/ 413385 h 2729865"/>
                <a:gd name="connsiteX6811" fmla="*/ 1726883 w 4117657"/>
                <a:gd name="connsiteY6811" fmla="*/ 467678 h 2729865"/>
                <a:gd name="connsiteX6812" fmla="*/ 1704975 w 4117657"/>
                <a:gd name="connsiteY6812" fmla="*/ 488633 h 2729865"/>
                <a:gd name="connsiteX6813" fmla="*/ 1708785 w 4117657"/>
                <a:gd name="connsiteY6813" fmla="*/ 493395 h 2729865"/>
                <a:gd name="connsiteX6814" fmla="*/ 1783080 w 4117657"/>
                <a:gd name="connsiteY6814" fmla="*/ 567690 h 2729865"/>
                <a:gd name="connsiteX6815" fmla="*/ 1784033 w 4117657"/>
                <a:gd name="connsiteY6815" fmla="*/ 568643 h 2729865"/>
                <a:gd name="connsiteX6816" fmla="*/ 1785938 w 4117657"/>
                <a:gd name="connsiteY6816" fmla="*/ 569595 h 2729865"/>
                <a:gd name="connsiteX6817" fmla="*/ 1789748 w 4117657"/>
                <a:gd name="connsiteY6817" fmla="*/ 571500 h 2729865"/>
                <a:gd name="connsiteX6818" fmla="*/ 1792605 w 4117657"/>
                <a:gd name="connsiteY6818" fmla="*/ 572453 h 2729865"/>
                <a:gd name="connsiteX6819" fmla="*/ 1793558 w 4117657"/>
                <a:gd name="connsiteY6819" fmla="*/ 572453 h 2729865"/>
                <a:gd name="connsiteX6820" fmla="*/ 1794510 w 4117657"/>
                <a:gd name="connsiteY6820" fmla="*/ 572453 h 2729865"/>
                <a:gd name="connsiteX6821" fmla="*/ 1795463 w 4117657"/>
                <a:gd name="connsiteY6821" fmla="*/ 572453 h 2729865"/>
                <a:gd name="connsiteX6822" fmla="*/ 1865948 w 4117657"/>
                <a:gd name="connsiteY6822" fmla="*/ 591503 h 2729865"/>
                <a:gd name="connsiteX6823" fmla="*/ 1892618 w 4117657"/>
                <a:gd name="connsiteY6823" fmla="*/ 599123 h 2729865"/>
                <a:gd name="connsiteX6824" fmla="*/ 1893570 w 4117657"/>
                <a:gd name="connsiteY6824" fmla="*/ 599123 h 2729865"/>
                <a:gd name="connsiteX6825" fmla="*/ 1898333 w 4117657"/>
                <a:gd name="connsiteY6825" fmla="*/ 600075 h 2729865"/>
                <a:gd name="connsiteX6826" fmla="*/ 1898333 w 4117657"/>
                <a:gd name="connsiteY6826" fmla="*/ 599123 h 2729865"/>
                <a:gd name="connsiteX6827" fmla="*/ 1898333 w 4117657"/>
                <a:gd name="connsiteY6827" fmla="*/ 599123 h 2729865"/>
                <a:gd name="connsiteX6828" fmla="*/ 1899285 w 4117657"/>
                <a:gd name="connsiteY6828" fmla="*/ 598170 h 2729865"/>
                <a:gd name="connsiteX6829" fmla="*/ 1900238 w 4117657"/>
                <a:gd name="connsiteY6829" fmla="*/ 595313 h 2729865"/>
                <a:gd name="connsiteX6830" fmla="*/ 1927860 w 4117657"/>
                <a:gd name="connsiteY6830" fmla="*/ 493395 h 2729865"/>
                <a:gd name="connsiteX6831" fmla="*/ 1926908 w 4117657"/>
                <a:gd name="connsiteY6831" fmla="*/ 481013 h 2729865"/>
                <a:gd name="connsiteX6832" fmla="*/ 1925955 w 4117657"/>
                <a:gd name="connsiteY6832" fmla="*/ 481013 h 2729865"/>
                <a:gd name="connsiteX6833" fmla="*/ 1918335 w 4117657"/>
                <a:gd name="connsiteY6833" fmla="*/ 492443 h 2729865"/>
                <a:gd name="connsiteX6834" fmla="*/ 1918335 w 4117657"/>
                <a:gd name="connsiteY6834" fmla="*/ 497205 h 2729865"/>
                <a:gd name="connsiteX6835" fmla="*/ 1918335 w 4117657"/>
                <a:gd name="connsiteY6835" fmla="*/ 497205 h 2729865"/>
                <a:gd name="connsiteX6836" fmla="*/ 1894523 w 4117657"/>
                <a:gd name="connsiteY6836" fmla="*/ 587693 h 2729865"/>
                <a:gd name="connsiteX6837" fmla="*/ 1892618 w 4117657"/>
                <a:gd name="connsiteY6837" fmla="*/ 591503 h 2729865"/>
                <a:gd name="connsiteX6838" fmla="*/ 1890713 w 4117657"/>
                <a:gd name="connsiteY6838" fmla="*/ 591503 h 2729865"/>
                <a:gd name="connsiteX6839" fmla="*/ 1884998 w 4117657"/>
                <a:gd name="connsiteY6839" fmla="*/ 590550 h 2729865"/>
                <a:gd name="connsiteX6840" fmla="*/ 1884998 w 4117657"/>
                <a:gd name="connsiteY6840" fmla="*/ 590550 h 2729865"/>
                <a:gd name="connsiteX6841" fmla="*/ 1798320 w 4117657"/>
                <a:gd name="connsiteY6841" fmla="*/ 566738 h 2729865"/>
                <a:gd name="connsiteX6842" fmla="*/ 1797368 w 4117657"/>
                <a:gd name="connsiteY6842" fmla="*/ 566738 h 2729865"/>
                <a:gd name="connsiteX6843" fmla="*/ 1792605 w 4117657"/>
                <a:gd name="connsiteY6843" fmla="*/ 564833 h 2729865"/>
                <a:gd name="connsiteX6844" fmla="*/ 1792605 w 4117657"/>
                <a:gd name="connsiteY6844" fmla="*/ 564833 h 2729865"/>
                <a:gd name="connsiteX6845" fmla="*/ 1787843 w 4117657"/>
                <a:gd name="connsiteY6845" fmla="*/ 561975 h 2729865"/>
                <a:gd name="connsiteX6846" fmla="*/ 1721168 w 4117657"/>
                <a:gd name="connsiteY6846" fmla="*/ 495300 h 2729865"/>
                <a:gd name="connsiteX6847" fmla="*/ 1719263 w 4117657"/>
                <a:gd name="connsiteY6847" fmla="*/ 493395 h 2729865"/>
                <a:gd name="connsiteX6848" fmla="*/ 1718310 w 4117657"/>
                <a:gd name="connsiteY6848" fmla="*/ 492443 h 2729865"/>
                <a:gd name="connsiteX6849" fmla="*/ 1723073 w 4117657"/>
                <a:gd name="connsiteY6849" fmla="*/ 486728 h 2729865"/>
                <a:gd name="connsiteX6850" fmla="*/ 1727835 w 4117657"/>
                <a:gd name="connsiteY6850" fmla="*/ 481965 h 2729865"/>
                <a:gd name="connsiteX6851" fmla="*/ 1785938 w 4117657"/>
                <a:gd name="connsiteY6851" fmla="*/ 423863 h 2729865"/>
                <a:gd name="connsiteX6852" fmla="*/ 1797368 w 4117657"/>
                <a:gd name="connsiteY6852" fmla="*/ 416243 h 2729865"/>
                <a:gd name="connsiteX6853" fmla="*/ 1798320 w 4117657"/>
                <a:gd name="connsiteY6853" fmla="*/ 416243 h 2729865"/>
                <a:gd name="connsiteX6854" fmla="*/ 1888808 w 4117657"/>
                <a:gd name="connsiteY6854" fmla="*/ 391478 h 2729865"/>
                <a:gd name="connsiteX6855" fmla="*/ 1889760 w 4117657"/>
                <a:gd name="connsiteY6855" fmla="*/ 391478 h 2729865"/>
                <a:gd name="connsiteX6856" fmla="*/ 1892618 w 4117657"/>
                <a:gd name="connsiteY6856" fmla="*/ 391478 h 2729865"/>
                <a:gd name="connsiteX6857" fmla="*/ 1899285 w 4117657"/>
                <a:gd name="connsiteY6857" fmla="*/ 417195 h 2729865"/>
                <a:gd name="connsiteX6858" fmla="*/ 1917383 w 4117657"/>
                <a:gd name="connsiteY6858" fmla="*/ 483870 h 2729865"/>
                <a:gd name="connsiteX6859" fmla="*/ 1917383 w 4117657"/>
                <a:gd name="connsiteY6859" fmla="*/ 484823 h 2729865"/>
                <a:gd name="connsiteX6860" fmla="*/ 1918335 w 4117657"/>
                <a:gd name="connsiteY6860" fmla="*/ 492443 h 2729865"/>
                <a:gd name="connsiteX6861" fmla="*/ 1918335 w 4117657"/>
                <a:gd name="connsiteY6861" fmla="*/ 492443 h 2729865"/>
                <a:gd name="connsiteX6862" fmla="*/ 1874520 w 4117657"/>
                <a:gd name="connsiteY6862" fmla="*/ 484823 h 2729865"/>
                <a:gd name="connsiteX6863" fmla="*/ 1870710 w 4117657"/>
                <a:gd name="connsiteY6863" fmla="*/ 470535 h 2729865"/>
                <a:gd name="connsiteX6864" fmla="*/ 1868805 w 4117657"/>
                <a:gd name="connsiteY6864" fmla="*/ 464820 h 2729865"/>
                <a:gd name="connsiteX6865" fmla="*/ 1863090 w 4117657"/>
                <a:gd name="connsiteY6865" fmla="*/ 441960 h 2729865"/>
                <a:gd name="connsiteX6866" fmla="*/ 1863090 w 4117657"/>
                <a:gd name="connsiteY6866" fmla="*/ 441960 h 2729865"/>
                <a:gd name="connsiteX6867" fmla="*/ 1863090 w 4117657"/>
                <a:gd name="connsiteY6867" fmla="*/ 441960 h 2729865"/>
                <a:gd name="connsiteX6868" fmla="*/ 1839278 w 4117657"/>
                <a:gd name="connsiteY6868" fmla="*/ 448628 h 2729865"/>
                <a:gd name="connsiteX6869" fmla="*/ 1837373 w 4117657"/>
                <a:gd name="connsiteY6869" fmla="*/ 448628 h 2729865"/>
                <a:gd name="connsiteX6870" fmla="*/ 1822133 w 4117657"/>
                <a:gd name="connsiteY6870" fmla="*/ 452438 h 2729865"/>
                <a:gd name="connsiteX6871" fmla="*/ 1815465 w 4117657"/>
                <a:gd name="connsiteY6871" fmla="*/ 454343 h 2729865"/>
                <a:gd name="connsiteX6872" fmla="*/ 1811655 w 4117657"/>
                <a:gd name="connsiteY6872" fmla="*/ 456248 h 2729865"/>
                <a:gd name="connsiteX6873" fmla="*/ 1805940 w 4117657"/>
                <a:gd name="connsiteY6873" fmla="*/ 461963 h 2729865"/>
                <a:gd name="connsiteX6874" fmla="*/ 1795463 w 4117657"/>
                <a:gd name="connsiteY6874" fmla="*/ 472440 h 2729865"/>
                <a:gd name="connsiteX6875" fmla="*/ 1793558 w 4117657"/>
                <a:gd name="connsiteY6875" fmla="*/ 475298 h 2729865"/>
                <a:gd name="connsiteX6876" fmla="*/ 1776413 w 4117657"/>
                <a:gd name="connsiteY6876" fmla="*/ 492443 h 2729865"/>
                <a:gd name="connsiteX6877" fmla="*/ 1788795 w 4117657"/>
                <a:gd name="connsiteY6877" fmla="*/ 503873 h 2729865"/>
                <a:gd name="connsiteX6878" fmla="*/ 1792605 w 4117657"/>
                <a:gd name="connsiteY6878" fmla="*/ 507683 h 2729865"/>
                <a:gd name="connsiteX6879" fmla="*/ 1809750 w 4117657"/>
                <a:gd name="connsiteY6879" fmla="*/ 524828 h 2729865"/>
                <a:gd name="connsiteX6880" fmla="*/ 1811655 w 4117657"/>
                <a:gd name="connsiteY6880" fmla="*/ 526733 h 2729865"/>
                <a:gd name="connsiteX6881" fmla="*/ 1816418 w 4117657"/>
                <a:gd name="connsiteY6881" fmla="*/ 529590 h 2729865"/>
                <a:gd name="connsiteX6882" fmla="*/ 1819275 w 4117657"/>
                <a:gd name="connsiteY6882" fmla="*/ 530543 h 2729865"/>
                <a:gd name="connsiteX6883" fmla="*/ 1845945 w 4117657"/>
                <a:gd name="connsiteY6883" fmla="*/ 538163 h 2729865"/>
                <a:gd name="connsiteX6884" fmla="*/ 1855470 w 4117657"/>
                <a:gd name="connsiteY6884" fmla="*/ 540068 h 2729865"/>
                <a:gd name="connsiteX6885" fmla="*/ 1863090 w 4117657"/>
                <a:gd name="connsiteY6885" fmla="*/ 541973 h 2729865"/>
                <a:gd name="connsiteX6886" fmla="*/ 1863090 w 4117657"/>
                <a:gd name="connsiteY6886" fmla="*/ 541973 h 2729865"/>
                <a:gd name="connsiteX6887" fmla="*/ 1864043 w 4117657"/>
                <a:gd name="connsiteY6887" fmla="*/ 541973 h 2729865"/>
                <a:gd name="connsiteX6888" fmla="*/ 1864995 w 4117657"/>
                <a:gd name="connsiteY6888" fmla="*/ 539115 h 2729865"/>
                <a:gd name="connsiteX6889" fmla="*/ 1864995 w 4117657"/>
                <a:gd name="connsiteY6889" fmla="*/ 539115 h 2729865"/>
                <a:gd name="connsiteX6890" fmla="*/ 1870710 w 4117657"/>
                <a:gd name="connsiteY6890" fmla="*/ 519113 h 2729865"/>
                <a:gd name="connsiteX6891" fmla="*/ 1872615 w 4117657"/>
                <a:gd name="connsiteY6891" fmla="*/ 514350 h 2729865"/>
                <a:gd name="connsiteX6892" fmla="*/ 1876425 w 4117657"/>
                <a:gd name="connsiteY6892" fmla="*/ 500063 h 2729865"/>
                <a:gd name="connsiteX6893" fmla="*/ 1877378 w 4117657"/>
                <a:gd name="connsiteY6893" fmla="*/ 496253 h 2729865"/>
                <a:gd name="connsiteX6894" fmla="*/ 1877378 w 4117657"/>
                <a:gd name="connsiteY6894" fmla="*/ 490538 h 2729865"/>
                <a:gd name="connsiteX6895" fmla="*/ 1874520 w 4117657"/>
                <a:gd name="connsiteY6895" fmla="*/ 484823 h 2729865"/>
                <a:gd name="connsiteX6896" fmla="*/ 1865948 w 4117657"/>
                <a:gd name="connsiteY6896" fmla="*/ 494348 h 2729865"/>
                <a:gd name="connsiteX6897" fmla="*/ 1865948 w 4117657"/>
                <a:gd name="connsiteY6897" fmla="*/ 494348 h 2729865"/>
                <a:gd name="connsiteX6898" fmla="*/ 1856423 w 4117657"/>
                <a:gd name="connsiteY6898" fmla="*/ 530543 h 2729865"/>
                <a:gd name="connsiteX6899" fmla="*/ 1849755 w 4117657"/>
                <a:gd name="connsiteY6899" fmla="*/ 528638 h 2729865"/>
                <a:gd name="connsiteX6900" fmla="*/ 1837373 w 4117657"/>
                <a:gd name="connsiteY6900" fmla="*/ 525780 h 2729865"/>
                <a:gd name="connsiteX6901" fmla="*/ 1827848 w 4117657"/>
                <a:gd name="connsiteY6901" fmla="*/ 523875 h 2729865"/>
                <a:gd name="connsiteX6902" fmla="*/ 1825943 w 4117657"/>
                <a:gd name="connsiteY6902" fmla="*/ 522923 h 2729865"/>
                <a:gd name="connsiteX6903" fmla="*/ 1822133 w 4117657"/>
                <a:gd name="connsiteY6903" fmla="*/ 521018 h 2729865"/>
                <a:gd name="connsiteX6904" fmla="*/ 1812608 w 4117657"/>
                <a:gd name="connsiteY6904" fmla="*/ 515303 h 2729865"/>
                <a:gd name="connsiteX6905" fmla="*/ 1811655 w 4117657"/>
                <a:gd name="connsiteY6905" fmla="*/ 515303 h 2729865"/>
                <a:gd name="connsiteX6906" fmla="*/ 1807845 w 4117657"/>
                <a:gd name="connsiteY6906" fmla="*/ 512445 h 2729865"/>
                <a:gd name="connsiteX6907" fmla="*/ 1801178 w 4117657"/>
                <a:gd name="connsiteY6907" fmla="*/ 505778 h 2729865"/>
                <a:gd name="connsiteX6908" fmla="*/ 1788795 w 4117657"/>
                <a:gd name="connsiteY6908" fmla="*/ 493395 h 2729865"/>
                <a:gd name="connsiteX6909" fmla="*/ 1787843 w 4117657"/>
                <a:gd name="connsiteY6909" fmla="*/ 490538 h 2729865"/>
                <a:gd name="connsiteX6910" fmla="*/ 1798320 w 4117657"/>
                <a:gd name="connsiteY6910" fmla="*/ 480060 h 2729865"/>
                <a:gd name="connsiteX6911" fmla="*/ 1813560 w 4117657"/>
                <a:gd name="connsiteY6911" fmla="*/ 465773 h 2729865"/>
                <a:gd name="connsiteX6912" fmla="*/ 1815465 w 4117657"/>
                <a:gd name="connsiteY6912" fmla="*/ 464820 h 2729865"/>
                <a:gd name="connsiteX6913" fmla="*/ 1816418 w 4117657"/>
                <a:gd name="connsiteY6913" fmla="*/ 463868 h 2729865"/>
                <a:gd name="connsiteX6914" fmla="*/ 1817370 w 4117657"/>
                <a:gd name="connsiteY6914" fmla="*/ 462915 h 2729865"/>
                <a:gd name="connsiteX6915" fmla="*/ 1818323 w 4117657"/>
                <a:gd name="connsiteY6915" fmla="*/ 461963 h 2729865"/>
                <a:gd name="connsiteX6916" fmla="*/ 1848803 w 4117657"/>
                <a:gd name="connsiteY6916" fmla="*/ 453390 h 2729865"/>
                <a:gd name="connsiteX6917" fmla="*/ 1855470 w 4117657"/>
                <a:gd name="connsiteY6917" fmla="*/ 451485 h 2729865"/>
                <a:gd name="connsiteX6918" fmla="*/ 1864995 w 4117657"/>
                <a:gd name="connsiteY6918" fmla="*/ 488633 h 2729865"/>
                <a:gd name="connsiteX6919" fmla="*/ 1865948 w 4117657"/>
                <a:gd name="connsiteY6919" fmla="*/ 494348 h 2729865"/>
                <a:gd name="connsiteX6920" fmla="*/ 1666875 w 4117657"/>
                <a:gd name="connsiteY6920" fmla="*/ 663893 h 2729865"/>
                <a:gd name="connsiteX6921" fmla="*/ 1666875 w 4117657"/>
                <a:gd name="connsiteY6921" fmla="*/ 663893 h 2729865"/>
                <a:gd name="connsiteX6922" fmla="*/ 1666875 w 4117657"/>
                <a:gd name="connsiteY6922" fmla="*/ 663893 h 2729865"/>
                <a:gd name="connsiteX6923" fmla="*/ 1638300 w 4117657"/>
                <a:gd name="connsiteY6923" fmla="*/ 692468 h 2729865"/>
                <a:gd name="connsiteX6924" fmla="*/ 1626870 w 4117657"/>
                <a:gd name="connsiteY6924" fmla="*/ 702945 h 2729865"/>
                <a:gd name="connsiteX6925" fmla="*/ 1626870 w 4117657"/>
                <a:gd name="connsiteY6925" fmla="*/ 703898 h 2729865"/>
                <a:gd name="connsiteX6926" fmla="*/ 1617345 w 4117657"/>
                <a:gd name="connsiteY6926" fmla="*/ 708660 h 2729865"/>
                <a:gd name="connsiteX6927" fmla="*/ 1577340 w 4117657"/>
                <a:gd name="connsiteY6927" fmla="*/ 719138 h 2729865"/>
                <a:gd name="connsiteX6928" fmla="*/ 1566863 w 4117657"/>
                <a:gd name="connsiteY6928" fmla="*/ 722948 h 2729865"/>
                <a:gd name="connsiteX6929" fmla="*/ 1569720 w 4117657"/>
                <a:gd name="connsiteY6929" fmla="*/ 732473 h 2729865"/>
                <a:gd name="connsiteX6930" fmla="*/ 1581150 w 4117657"/>
                <a:gd name="connsiteY6930" fmla="*/ 774383 h 2729865"/>
                <a:gd name="connsiteX6931" fmla="*/ 1581150 w 4117657"/>
                <a:gd name="connsiteY6931" fmla="*/ 787718 h 2729865"/>
                <a:gd name="connsiteX6932" fmla="*/ 1569720 w 4117657"/>
                <a:gd name="connsiteY6932" fmla="*/ 830580 h 2729865"/>
                <a:gd name="connsiteX6933" fmla="*/ 1567815 w 4117657"/>
                <a:gd name="connsiteY6933" fmla="*/ 840105 h 2729865"/>
                <a:gd name="connsiteX6934" fmla="*/ 1590675 w 4117657"/>
                <a:gd name="connsiteY6934" fmla="*/ 846773 h 2729865"/>
                <a:gd name="connsiteX6935" fmla="*/ 1624013 w 4117657"/>
                <a:gd name="connsiteY6935" fmla="*/ 856298 h 2729865"/>
                <a:gd name="connsiteX6936" fmla="*/ 1626870 w 4117657"/>
                <a:gd name="connsiteY6936" fmla="*/ 858203 h 2729865"/>
                <a:gd name="connsiteX6937" fmla="*/ 1626870 w 4117657"/>
                <a:gd name="connsiteY6937" fmla="*/ 860108 h 2729865"/>
                <a:gd name="connsiteX6938" fmla="*/ 1634490 w 4117657"/>
                <a:gd name="connsiteY6938" fmla="*/ 864870 h 2729865"/>
                <a:gd name="connsiteX6939" fmla="*/ 1662113 w 4117657"/>
                <a:gd name="connsiteY6939" fmla="*/ 892493 h 2729865"/>
                <a:gd name="connsiteX6940" fmla="*/ 1664018 w 4117657"/>
                <a:gd name="connsiteY6940" fmla="*/ 894398 h 2729865"/>
                <a:gd name="connsiteX6941" fmla="*/ 1667828 w 4117657"/>
                <a:gd name="connsiteY6941" fmla="*/ 898208 h 2729865"/>
                <a:gd name="connsiteX6942" fmla="*/ 1667828 w 4117657"/>
                <a:gd name="connsiteY6942" fmla="*/ 898208 h 2729865"/>
                <a:gd name="connsiteX6943" fmla="*/ 1668780 w 4117657"/>
                <a:gd name="connsiteY6943" fmla="*/ 899160 h 2729865"/>
                <a:gd name="connsiteX6944" fmla="*/ 1684973 w 4117657"/>
                <a:gd name="connsiteY6944" fmla="*/ 882015 h 2729865"/>
                <a:gd name="connsiteX6945" fmla="*/ 1686878 w 4117657"/>
                <a:gd name="connsiteY6945" fmla="*/ 880110 h 2729865"/>
                <a:gd name="connsiteX6946" fmla="*/ 1704975 w 4117657"/>
                <a:gd name="connsiteY6946" fmla="*/ 862013 h 2729865"/>
                <a:gd name="connsiteX6947" fmla="*/ 1705928 w 4117657"/>
                <a:gd name="connsiteY6947" fmla="*/ 861060 h 2729865"/>
                <a:gd name="connsiteX6948" fmla="*/ 1711643 w 4117657"/>
                <a:gd name="connsiteY6948" fmla="*/ 857250 h 2729865"/>
                <a:gd name="connsiteX6949" fmla="*/ 1716405 w 4117657"/>
                <a:gd name="connsiteY6949" fmla="*/ 855345 h 2729865"/>
                <a:gd name="connsiteX6950" fmla="*/ 1718310 w 4117657"/>
                <a:gd name="connsiteY6950" fmla="*/ 854393 h 2729865"/>
                <a:gd name="connsiteX6951" fmla="*/ 1761173 w 4117657"/>
                <a:gd name="connsiteY6951" fmla="*/ 842963 h 2729865"/>
                <a:gd name="connsiteX6952" fmla="*/ 1762125 w 4117657"/>
                <a:gd name="connsiteY6952" fmla="*/ 842963 h 2729865"/>
                <a:gd name="connsiteX6953" fmla="*/ 1768793 w 4117657"/>
                <a:gd name="connsiteY6953" fmla="*/ 841058 h 2729865"/>
                <a:gd name="connsiteX6954" fmla="*/ 1768793 w 4117657"/>
                <a:gd name="connsiteY6954" fmla="*/ 840105 h 2729865"/>
                <a:gd name="connsiteX6955" fmla="*/ 1768793 w 4117657"/>
                <a:gd name="connsiteY6955" fmla="*/ 840105 h 2729865"/>
                <a:gd name="connsiteX6956" fmla="*/ 1762125 w 4117657"/>
                <a:gd name="connsiteY6956" fmla="*/ 814388 h 2729865"/>
                <a:gd name="connsiteX6957" fmla="*/ 1756410 w 4117657"/>
                <a:gd name="connsiteY6957" fmla="*/ 793433 h 2729865"/>
                <a:gd name="connsiteX6958" fmla="*/ 1756410 w 4117657"/>
                <a:gd name="connsiteY6958" fmla="*/ 769620 h 2729865"/>
                <a:gd name="connsiteX6959" fmla="*/ 1756410 w 4117657"/>
                <a:gd name="connsiteY6959" fmla="*/ 769620 h 2729865"/>
                <a:gd name="connsiteX6960" fmla="*/ 1762125 w 4117657"/>
                <a:gd name="connsiteY6960" fmla="*/ 748665 h 2729865"/>
                <a:gd name="connsiteX6961" fmla="*/ 1768793 w 4117657"/>
                <a:gd name="connsiteY6961" fmla="*/ 723900 h 2729865"/>
                <a:gd name="connsiteX6962" fmla="*/ 1768793 w 4117657"/>
                <a:gd name="connsiteY6962" fmla="*/ 723900 h 2729865"/>
                <a:gd name="connsiteX6963" fmla="*/ 1768793 w 4117657"/>
                <a:gd name="connsiteY6963" fmla="*/ 723900 h 2729865"/>
                <a:gd name="connsiteX6964" fmla="*/ 1763078 w 4117657"/>
                <a:gd name="connsiteY6964" fmla="*/ 721995 h 2729865"/>
                <a:gd name="connsiteX6965" fmla="*/ 1731645 w 4117657"/>
                <a:gd name="connsiteY6965" fmla="*/ 713423 h 2729865"/>
                <a:gd name="connsiteX6966" fmla="*/ 1718310 w 4117657"/>
                <a:gd name="connsiteY6966" fmla="*/ 709613 h 2729865"/>
                <a:gd name="connsiteX6967" fmla="*/ 1706880 w 4117657"/>
                <a:gd name="connsiteY6967" fmla="*/ 703898 h 2729865"/>
                <a:gd name="connsiteX6968" fmla="*/ 1706880 w 4117657"/>
                <a:gd name="connsiteY6968" fmla="*/ 703898 h 2729865"/>
                <a:gd name="connsiteX6969" fmla="*/ 1704975 w 4117657"/>
                <a:gd name="connsiteY6969" fmla="*/ 701993 h 2729865"/>
                <a:gd name="connsiteX6970" fmla="*/ 1673543 w 4117657"/>
                <a:gd name="connsiteY6970" fmla="*/ 670560 h 2729865"/>
                <a:gd name="connsiteX6971" fmla="*/ 1666875 w 4117657"/>
                <a:gd name="connsiteY6971" fmla="*/ 663893 h 2729865"/>
                <a:gd name="connsiteX6972" fmla="*/ 1697355 w 4117657"/>
                <a:gd name="connsiteY6972" fmla="*/ 705803 h 2729865"/>
                <a:gd name="connsiteX6973" fmla="*/ 1698308 w 4117657"/>
                <a:gd name="connsiteY6973" fmla="*/ 706755 h 2729865"/>
                <a:gd name="connsiteX6974" fmla="*/ 1699260 w 4117657"/>
                <a:gd name="connsiteY6974" fmla="*/ 707708 h 2729865"/>
                <a:gd name="connsiteX6975" fmla="*/ 1700213 w 4117657"/>
                <a:gd name="connsiteY6975" fmla="*/ 708660 h 2729865"/>
                <a:gd name="connsiteX6976" fmla="*/ 1702118 w 4117657"/>
                <a:gd name="connsiteY6976" fmla="*/ 710565 h 2729865"/>
                <a:gd name="connsiteX6977" fmla="*/ 1702118 w 4117657"/>
                <a:gd name="connsiteY6977" fmla="*/ 710565 h 2729865"/>
                <a:gd name="connsiteX6978" fmla="*/ 1713548 w 4117657"/>
                <a:gd name="connsiteY6978" fmla="*/ 716280 h 2729865"/>
                <a:gd name="connsiteX6979" fmla="*/ 1714500 w 4117657"/>
                <a:gd name="connsiteY6979" fmla="*/ 716280 h 2729865"/>
                <a:gd name="connsiteX6980" fmla="*/ 1714500 w 4117657"/>
                <a:gd name="connsiteY6980" fmla="*/ 716280 h 2729865"/>
                <a:gd name="connsiteX6981" fmla="*/ 1716405 w 4117657"/>
                <a:gd name="connsiteY6981" fmla="*/ 716280 h 2729865"/>
                <a:gd name="connsiteX6982" fmla="*/ 1750695 w 4117657"/>
                <a:gd name="connsiteY6982" fmla="*/ 725805 h 2729865"/>
                <a:gd name="connsiteX6983" fmla="*/ 1757363 w 4117657"/>
                <a:gd name="connsiteY6983" fmla="*/ 728663 h 2729865"/>
                <a:gd name="connsiteX6984" fmla="*/ 1755458 w 4117657"/>
                <a:gd name="connsiteY6984" fmla="*/ 735330 h 2729865"/>
                <a:gd name="connsiteX6985" fmla="*/ 1752600 w 4117657"/>
                <a:gd name="connsiteY6985" fmla="*/ 746760 h 2729865"/>
                <a:gd name="connsiteX6986" fmla="*/ 1750695 w 4117657"/>
                <a:gd name="connsiteY6986" fmla="*/ 752475 h 2729865"/>
                <a:gd name="connsiteX6987" fmla="*/ 1745933 w 4117657"/>
                <a:gd name="connsiteY6987" fmla="*/ 769620 h 2729865"/>
                <a:gd name="connsiteX6988" fmla="*/ 1744980 w 4117657"/>
                <a:gd name="connsiteY6988" fmla="*/ 772478 h 2729865"/>
                <a:gd name="connsiteX6989" fmla="*/ 1744980 w 4117657"/>
                <a:gd name="connsiteY6989" fmla="*/ 772478 h 2729865"/>
                <a:gd name="connsiteX6990" fmla="*/ 1744980 w 4117657"/>
                <a:gd name="connsiteY6990" fmla="*/ 772478 h 2729865"/>
                <a:gd name="connsiteX6991" fmla="*/ 1744980 w 4117657"/>
                <a:gd name="connsiteY6991" fmla="*/ 775335 h 2729865"/>
                <a:gd name="connsiteX6992" fmla="*/ 1744980 w 4117657"/>
                <a:gd name="connsiteY6992" fmla="*/ 782955 h 2729865"/>
                <a:gd name="connsiteX6993" fmla="*/ 1744980 w 4117657"/>
                <a:gd name="connsiteY6993" fmla="*/ 784860 h 2729865"/>
                <a:gd name="connsiteX6994" fmla="*/ 1744980 w 4117657"/>
                <a:gd name="connsiteY6994" fmla="*/ 784860 h 2729865"/>
                <a:gd name="connsiteX6995" fmla="*/ 1744980 w 4117657"/>
                <a:gd name="connsiteY6995" fmla="*/ 785813 h 2729865"/>
                <a:gd name="connsiteX6996" fmla="*/ 1745933 w 4117657"/>
                <a:gd name="connsiteY6996" fmla="*/ 788670 h 2729865"/>
                <a:gd name="connsiteX6997" fmla="*/ 1749743 w 4117657"/>
                <a:gd name="connsiteY6997" fmla="*/ 802005 h 2729865"/>
                <a:gd name="connsiteX6998" fmla="*/ 1751648 w 4117657"/>
                <a:gd name="connsiteY6998" fmla="*/ 808673 h 2729865"/>
                <a:gd name="connsiteX6999" fmla="*/ 1755458 w 4117657"/>
                <a:gd name="connsiteY6999" fmla="*/ 822960 h 2729865"/>
                <a:gd name="connsiteX7000" fmla="*/ 1756410 w 4117657"/>
                <a:gd name="connsiteY7000" fmla="*/ 829628 h 2729865"/>
                <a:gd name="connsiteX7001" fmla="*/ 1749743 w 4117657"/>
                <a:gd name="connsiteY7001" fmla="*/ 831533 h 2729865"/>
                <a:gd name="connsiteX7002" fmla="*/ 1712595 w 4117657"/>
                <a:gd name="connsiteY7002" fmla="*/ 841058 h 2729865"/>
                <a:gd name="connsiteX7003" fmla="*/ 1712595 w 4117657"/>
                <a:gd name="connsiteY7003" fmla="*/ 841058 h 2729865"/>
                <a:gd name="connsiteX7004" fmla="*/ 1705928 w 4117657"/>
                <a:gd name="connsiteY7004" fmla="*/ 843915 h 2729865"/>
                <a:gd name="connsiteX7005" fmla="*/ 1705928 w 4117657"/>
                <a:gd name="connsiteY7005" fmla="*/ 843915 h 2729865"/>
                <a:gd name="connsiteX7006" fmla="*/ 1700213 w 4117657"/>
                <a:gd name="connsiteY7006" fmla="*/ 848678 h 2729865"/>
                <a:gd name="connsiteX7007" fmla="*/ 1700213 w 4117657"/>
                <a:gd name="connsiteY7007" fmla="*/ 848678 h 2729865"/>
                <a:gd name="connsiteX7008" fmla="*/ 1673543 w 4117657"/>
                <a:gd name="connsiteY7008" fmla="*/ 875348 h 2729865"/>
                <a:gd name="connsiteX7009" fmla="*/ 1667828 w 4117657"/>
                <a:gd name="connsiteY7009" fmla="*/ 880110 h 2729865"/>
                <a:gd name="connsiteX7010" fmla="*/ 1660208 w 4117657"/>
                <a:gd name="connsiteY7010" fmla="*/ 873443 h 2729865"/>
                <a:gd name="connsiteX7011" fmla="*/ 1634490 w 4117657"/>
                <a:gd name="connsiteY7011" fmla="*/ 847725 h 2729865"/>
                <a:gd name="connsiteX7012" fmla="*/ 1628775 w 4117657"/>
                <a:gd name="connsiteY7012" fmla="*/ 842963 h 2729865"/>
                <a:gd name="connsiteX7013" fmla="*/ 1626870 w 4117657"/>
                <a:gd name="connsiteY7013" fmla="*/ 841058 h 2729865"/>
                <a:gd name="connsiteX7014" fmla="*/ 1626870 w 4117657"/>
                <a:gd name="connsiteY7014" fmla="*/ 842010 h 2729865"/>
                <a:gd name="connsiteX7015" fmla="*/ 1623060 w 4117657"/>
                <a:gd name="connsiteY7015" fmla="*/ 840105 h 2729865"/>
                <a:gd name="connsiteX7016" fmla="*/ 1579245 w 4117657"/>
                <a:gd name="connsiteY7016" fmla="*/ 828675 h 2729865"/>
                <a:gd name="connsiteX7017" fmla="*/ 1579245 w 4117657"/>
                <a:gd name="connsiteY7017" fmla="*/ 822008 h 2729865"/>
                <a:gd name="connsiteX7018" fmla="*/ 1589723 w 4117657"/>
                <a:gd name="connsiteY7018" fmla="*/ 783908 h 2729865"/>
                <a:gd name="connsiteX7019" fmla="*/ 1589723 w 4117657"/>
                <a:gd name="connsiteY7019" fmla="*/ 766763 h 2729865"/>
                <a:gd name="connsiteX7020" fmla="*/ 1578293 w 4117657"/>
                <a:gd name="connsiteY7020" fmla="*/ 722948 h 2729865"/>
                <a:gd name="connsiteX7021" fmla="*/ 1622108 w 4117657"/>
                <a:gd name="connsiteY7021" fmla="*/ 711518 h 2729865"/>
                <a:gd name="connsiteX7022" fmla="*/ 1637348 w 4117657"/>
                <a:gd name="connsiteY7022" fmla="*/ 702945 h 2729865"/>
                <a:gd name="connsiteX7023" fmla="*/ 1644015 w 4117657"/>
                <a:gd name="connsiteY7023" fmla="*/ 696278 h 2729865"/>
                <a:gd name="connsiteX7024" fmla="*/ 1664018 w 4117657"/>
                <a:gd name="connsiteY7024" fmla="*/ 676275 h 2729865"/>
                <a:gd name="connsiteX7025" fmla="*/ 1669733 w 4117657"/>
                <a:gd name="connsiteY7025" fmla="*/ 671513 h 2729865"/>
                <a:gd name="connsiteX7026" fmla="*/ 1677353 w 4117657"/>
                <a:gd name="connsiteY7026" fmla="*/ 678180 h 2729865"/>
                <a:gd name="connsiteX7027" fmla="*/ 1697355 w 4117657"/>
                <a:gd name="connsiteY7027" fmla="*/ 705803 h 2729865"/>
                <a:gd name="connsiteX7028" fmla="*/ 3469958 w 4117657"/>
                <a:gd name="connsiteY7028" fmla="*/ 2270760 h 2729865"/>
                <a:gd name="connsiteX7029" fmla="*/ 3517583 w 4117657"/>
                <a:gd name="connsiteY7029" fmla="*/ 2258378 h 2729865"/>
                <a:gd name="connsiteX7030" fmla="*/ 3521393 w 4117657"/>
                <a:gd name="connsiteY7030" fmla="*/ 2255520 h 2729865"/>
                <a:gd name="connsiteX7031" fmla="*/ 3556635 w 4117657"/>
                <a:gd name="connsiteY7031" fmla="*/ 2221230 h 2729865"/>
                <a:gd name="connsiteX7032" fmla="*/ 3529013 w 4117657"/>
                <a:gd name="connsiteY7032" fmla="*/ 2193608 h 2729865"/>
                <a:gd name="connsiteX7033" fmla="*/ 3507105 w 4117657"/>
                <a:gd name="connsiteY7033" fmla="*/ 2181225 h 2729865"/>
                <a:gd name="connsiteX7034" fmla="*/ 3469958 w 4117657"/>
                <a:gd name="connsiteY7034" fmla="*/ 2171700 h 2729865"/>
                <a:gd name="connsiteX7035" fmla="*/ 3464243 w 4117657"/>
                <a:gd name="connsiteY7035" fmla="*/ 2193608 h 2729865"/>
                <a:gd name="connsiteX7036" fmla="*/ 3464243 w 4117657"/>
                <a:gd name="connsiteY7036" fmla="*/ 2249805 h 2729865"/>
                <a:gd name="connsiteX7037" fmla="*/ 3469958 w 4117657"/>
                <a:gd name="connsiteY7037" fmla="*/ 2270760 h 2729865"/>
                <a:gd name="connsiteX7038" fmla="*/ 3466148 w 4117657"/>
                <a:gd name="connsiteY7038" fmla="*/ 2219325 h 2729865"/>
                <a:gd name="connsiteX7039" fmla="*/ 3476625 w 4117657"/>
                <a:gd name="connsiteY7039" fmla="*/ 2182178 h 2729865"/>
                <a:gd name="connsiteX7040" fmla="*/ 3513773 w 4117657"/>
                <a:gd name="connsiteY7040" fmla="*/ 2191703 h 2729865"/>
                <a:gd name="connsiteX7041" fmla="*/ 3518535 w 4117657"/>
                <a:gd name="connsiteY7041" fmla="*/ 2194560 h 2729865"/>
                <a:gd name="connsiteX7042" fmla="*/ 3545205 w 4117657"/>
                <a:gd name="connsiteY7042" fmla="*/ 2220278 h 2729865"/>
                <a:gd name="connsiteX7043" fmla="*/ 3518535 w 4117657"/>
                <a:gd name="connsiteY7043" fmla="*/ 2246948 h 2729865"/>
                <a:gd name="connsiteX7044" fmla="*/ 3515678 w 4117657"/>
                <a:gd name="connsiteY7044" fmla="*/ 2248853 h 2729865"/>
                <a:gd name="connsiteX7045" fmla="*/ 3477578 w 4117657"/>
                <a:gd name="connsiteY7045" fmla="*/ 2259330 h 2729865"/>
                <a:gd name="connsiteX7046" fmla="*/ 3467100 w 4117657"/>
                <a:gd name="connsiteY7046" fmla="*/ 2222183 h 2729865"/>
                <a:gd name="connsiteX7047" fmla="*/ 3466148 w 4117657"/>
                <a:gd name="connsiteY7047" fmla="*/ 2219325 h 2729865"/>
                <a:gd name="connsiteX7048" fmla="*/ 2902268 w 4117657"/>
                <a:gd name="connsiteY7048" fmla="*/ 397193 h 2729865"/>
                <a:gd name="connsiteX7049" fmla="*/ 2897505 w 4117657"/>
                <a:gd name="connsiteY7049" fmla="*/ 381000 h 2729865"/>
                <a:gd name="connsiteX7050" fmla="*/ 2891790 w 4117657"/>
                <a:gd name="connsiteY7050" fmla="*/ 381953 h 2729865"/>
                <a:gd name="connsiteX7051" fmla="*/ 2790825 w 4117657"/>
                <a:gd name="connsiteY7051" fmla="*/ 409575 h 2729865"/>
                <a:gd name="connsiteX7052" fmla="*/ 2779395 w 4117657"/>
                <a:gd name="connsiteY7052" fmla="*/ 416243 h 2729865"/>
                <a:gd name="connsiteX7053" fmla="*/ 2707958 w 4117657"/>
                <a:gd name="connsiteY7053" fmla="*/ 487680 h 2729865"/>
                <a:gd name="connsiteX7054" fmla="*/ 2703195 w 4117657"/>
                <a:gd name="connsiteY7054" fmla="*/ 492443 h 2729865"/>
                <a:gd name="connsiteX7055" fmla="*/ 2705100 w 4117657"/>
                <a:gd name="connsiteY7055" fmla="*/ 495300 h 2729865"/>
                <a:gd name="connsiteX7056" fmla="*/ 2780348 w 4117657"/>
                <a:gd name="connsiteY7056" fmla="*/ 570548 h 2729865"/>
                <a:gd name="connsiteX7057" fmla="*/ 2791778 w 4117657"/>
                <a:gd name="connsiteY7057" fmla="*/ 576263 h 2729865"/>
                <a:gd name="connsiteX7058" fmla="*/ 2869883 w 4117657"/>
                <a:gd name="connsiteY7058" fmla="*/ 597218 h 2729865"/>
                <a:gd name="connsiteX7059" fmla="*/ 2895600 w 4117657"/>
                <a:gd name="connsiteY7059" fmla="*/ 603885 h 2729865"/>
                <a:gd name="connsiteX7060" fmla="*/ 2897505 w 4117657"/>
                <a:gd name="connsiteY7060" fmla="*/ 599123 h 2729865"/>
                <a:gd name="connsiteX7061" fmla="*/ 2924175 w 4117657"/>
                <a:gd name="connsiteY7061" fmla="*/ 498158 h 2729865"/>
                <a:gd name="connsiteX7062" fmla="*/ 2924175 w 4117657"/>
                <a:gd name="connsiteY7062" fmla="*/ 485775 h 2729865"/>
                <a:gd name="connsiteX7063" fmla="*/ 2902268 w 4117657"/>
                <a:gd name="connsiteY7063" fmla="*/ 397193 h 2729865"/>
                <a:gd name="connsiteX7064" fmla="*/ 2917508 w 4117657"/>
                <a:gd name="connsiteY7064" fmla="*/ 497205 h 2729865"/>
                <a:gd name="connsiteX7065" fmla="*/ 2893695 w 4117657"/>
                <a:gd name="connsiteY7065" fmla="*/ 587693 h 2729865"/>
                <a:gd name="connsiteX7066" fmla="*/ 2891790 w 4117657"/>
                <a:gd name="connsiteY7066" fmla="*/ 591503 h 2729865"/>
                <a:gd name="connsiteX7067" fmla="*/ 2883218 w 4117657"/>
                <a:gd name="connsiteY7067" fmla="*/ 589598 h 2729865"/>
                <a:gd name="connsiteX7068" fmla="*/ 2797493 w 4117657"/>
                <a:gd name="connsiteY7068" fmla="*/ 566738 h 2729865"/>
                <a:gd name="connsiteX7069" fmla="*/ 2787015 w 4117657"/>
                <a:gd name="connsiteY7069" fmla="*/ 561023 h 2729865"/>
                <a:gd name="connsiteX7070" fmla="*/ 2720340 w 4117657"/>
                <a:gd name="connsiteY7070" fmla="*/ 494348 h 2729865"/>
                <a:gd name="connsiteX7071" fmla="*/ 2717483 w 4117657"/>
                <a:gd name="connsiteY7071" fmla="*/ 490538 h 2729865"/>
                <a:gd name="connsiteX7072" fmla="*/ 2787968 w 4117657"/>
                <a:gd name="connsiteY7072" fmla="*/ 420053 h 2729865"/>
                <a:gd name="connsiteX7073" fmla="*/ 2795588 w 4117657"/>
                <a:gd name="connsiteY7073" fmla="*/ 416243 h 2729865"/>
                <a:gd name="connsiteX7074" fmla="*/ 2888933 w 4117657"/>
                <a:gd name="connsiteY7074" fmla="*/ 391478 h 2729865"/>
                <a:gd name="connsiteX7075" fmla="*/ 2892743 w 4117657"/>
                <a:gd name="connsiteY7075" fmla="*/ 391478 h 2729865"/>
                <a:gd name="connsiteX7076" fmla="*/ 2903220 w 4117657"/>
                <a:gd name="connsiteY7076" fmla="*/ 432435 h 2729865"/>
                <a:gd name="connsiteX7077" fmla="*/ 2917508 w 4117657"/>
                <a:gd name="connsiteY7077" fmla="*/ 484823 h 2729865"/>
                <a:gd name="connsiteX7078" fmla="*/ 2917508 w 4117657"/>
                <a:gd name="connsiteY7078" fmla="*/ 497205 h 2729865"/>
                <a:gd name="connsiteX7079" fmla="*/ 4058603 w 4117657"/>
                <a:gd name="connsiteY7079" fmla="*/ 2054543 h 2729865"/>
                <a:gd name="connsiteX7080" fmla="*/ 3946208 w 4117657"/>
                <a:gd name="connsiteY7080" fmla="*/ 2084070 h 2729865"/>
                <a:gd name="connsiteX7081" fmla="*/ 3935730 w 4117657"/>
                <a:gd name="connsiteY7081" fmla="*/ 2087880 h 2729865"/>
                <a:gd name="connsiteX7082" fmla="*/ 3938588 w 4117657"/>
                <a:gd name="connsiteY7082" fmla="*/ 2098358 h 2729865"/>
                <a:gd name="connsiteX7083" fmla="*/ 3969068 w 4117657"/>
                <a:gd name="connsiteY7083" fmla="*/ 2213610 h 2729865"/>
                <a:gd name="connsiteX7084" fmla="*/ 3969068 w 4117657"/>
                <a:gd name="connsiteY7084" fmla="*/ 2226945 h 2729865"/>
                <a:gd name="connsiteX7085" fmla="*/ 3938588 w 4117657"/>
                <a:gd name="connsiteY7085" fmla="*/ 2342198 h 2729865"/>
                <a:gd name="connsiteX7086" fmla="*/ 3935730 w 4117657"/>
                <a:gd name="connsiteY7086" fmla="*/ 2352675 h 2729865"/>
                <a:gd name="connsiteX7087" fmla="*/ 3946208 w 4117657"/>
                <a:gd name="connsiteY7087" fmla="*/ 2355533 h 2729865"/>
                <a:gd name="connsiteX7088" fmla="*/ 4060508 w 4117657"/>
                <a:gd name="connsiteY7088" fmla="*/ 2386013 h 2729865"/>
                <a:gd name="connsiteX7089" fmla="*/ 4075748 w 4117657"/>
                <a:gd name="connsiteY7089" fmla="*/ 2395538 h 2729865"/>
                <a:gd name="connsiteX7090" fmla="*/ 4117658 w 4117657"/>
                <a:gd name="connsiteY7090" fmla="*/ 2437448 h 2729865"/>
                <a:gd name="connsiteX7091" fmla="*/ 4117658 w 4117657"/>
                <a:gd name="connsiteY7091" fmla="*/ 2425065 h 2729865"/>
                <a:gd name="connsiteX7092" fmla="*/ 4079558 w 4117657"/>
                <a:gd name="connsiteY7092" fmla="*/ 2386965 h 2729865"/>
                <a:gd name="connsiteX7093" fmla="*/ 4064318 w 4117657"/>
                <a:gd name="connsiteY7093" fmla="*/ 2378393 h 2729865"/>
                <a:gd name="connsiteX7094" fmla="*/ 3957638 w 4117657"/>
                <a:gd name="connsiteY7094" fmla="*/ 2349818 h 2729865"/>
                <a:gd name="connsiteX7095" fmla="*/ 3946208 w 4117657"/>
                <a:gd name="connsiteY7095" fmla="*/ 2346008 h 2729865"/>
                <a:gd name="connsiteX7096" fmla="*/ 3949065 w 4117657"/>
                <a:gd name="connsiteY7096" fmla="*/ 2334578 h 2729865"/>
                <a:gd name="connsiteX7097" fmla="*/ 3977640 w 4117657"/>
                <a:gd name="connsiteY7097" fmla="*/ 2226945 h 2729865"/>
                <a:gd name="connsiteX7098" fmla="*/ 3977640 w 4117657"/>
                <a:gd name="connsiteY7098" fmla="*/ 2212658 h 2729865"/>
                <a:gd name="connsiteX7099" fmla="*/ 3949065 w 4117657"/>
                <a:gd name="connsiteY7099" fmla="*/ 2105025 h 2729865"/>
                <a:gd name="connsiteX7100" fmla="*/ 3946208 w 4117657"/>
                <a:gd name="connsiteY7100" fmla="*/ 2093595 h 2729865"/>
                <a:gd name="connsiteX7101" fmla="*/ 3955733 w 4117657"/>
                <a:gd name="connsiteY7101" fmla="*/ 2090738 h 2729865"/>
                <a:gd name="connsiteX7102" fmla="*/ 4065270 w 4117657"/>
                <a:gd name="connsiteY7102" fmla="*/ 2061210 h 2729865"/>
                <a:gd name="connsiteX7103" fmla="*/ 4078605 w 4117657"/>
                <a:gd name="connsiteY7103" fmla="*/ 2053590 h 2729865"/>
                <a:gd name="connsiteX7104" fmla="*/ 4116705 w 4117657"/>
                <a:gd name="connsiteY7104" fmla="*/ 2014538 h 2729865"/>
                <a:gd name="connsiteX7105" fmla="*/ 4116705 w 4117657"/>
                <a:gd name="connsiteY7105" fmla="*/ 2002155 h 2729865"/>
                <a:gd name="connsiteX7106" fmla="*/ 4074795 w 4117657"/>
                <a:gd name="connsiteY7106" fmla="*/ 2044065 h 2729865"/>
                <a:gd name="connsiteX7107" fmla="*/ 4058603 w 4117657"/>
                <a:gd name="connsiteY7107" fmla="*/ 2054543 h 2729865"/>
                <a:gd name="connsiteX7108" fmla="*/ 2470785 w 4117657"/>
                <a:gd name="connsiteY7108" fmla="*/ 1694498 h 2729865"/>
                <a:gd name="connsiteX7109" fmla="*/ 2518410 w 4117657"/>
                <a:gd name="connsiteY7109" fmla="*/ 1682115 h 2729865"/>
                <a:gd name="connsiteX7110" fmla="*/ 2522220 w 4117657"/>
                <a:gd name="connsiteY7110" fmla="*/ 1679258 h 2729865"/>
                <a:gd name="connsiteX7111" fmla="*/ 2557463 w 4117657"/>
                <a:gd name="connsiteY7111" fmla="*/ 1644968 h 2729865"/>
                <a:gd name="connsiteX7112" fmla="*/ 2524125 w 4117657"/>
                <a:gd name="connsiteY7112" fmla="*/ 1611630 h 2729865"/>
                <a:gd name="connsiteX7113" fmla="*/ 2519363 w 4117657"/>
                <a:gd name="connsiteY7113" fmla="*/ 1608773 h 2729865"/>
                <a:gd name="connsiteX7114" fmla="*/ 2470785 w 4117657"/>
                <a:gd name="connsiteY7114" fmla="*/ 1595438 h 2729865"/>
                <a:gd name="connsiteX7115" fmla="*/ 2461260 w 4117657"/>
                <a:gd name="connsiteY7115" fmla="*/ 1629728 h 2729865"/>
                <a:gd name="connsiteX7116" fmla="*/ 2461260 w 4117657"/>
                <a:gd name="connsiteY7116" fmla="*/ 1662113 h 2729865"/>
                <a:gd name="connsiteX7117" fmla="*/ 2470785 w 4117657"/>
                <a:gd name="connsiteY7117" fmla="*/ 1694498 h 2729865"/>
                <a:gd name="connsiteX7118" fmla="*/ 2466975 w 4117657"/>
                <a:gd name="connsiteY7118" fmla="*/ 1643063 h 2729865"/>
                <a:gd name="connsiteX7119" fmla="*/ 2477453 w 4117657"/>
                <a:gd name="connsiteY7119" fmla="*/ 1605915 h 2729865"/>
                <a:gd name="connsiteX7120" fmla="*/ 2514600 w 4117657"/>
                <a:gd name="connsiteY7120" fmla="*/ 1616393 h 2729865"/>
                <a:gd name="connsiteX7121" fmla="*/ 2519363 w 4117657"/>
                <a:gd name="connsiteY7121" fmla="*/ 1619250 h 2729865"/>
                <a:gd name="connsiteX7122" fmla="*/ 2545080 w 4117657"/>
                <a:gd name="connsiteY7122" fmla="*/ 1644015 h 2729865"/>
                <a:gd name="connsiteX7123" fmla="*/ 2518410 w 4117657"/>
                <a:gd name="connsiteY7123" fmla="*/ 1670685 h 2729865"/>
                <a:gd name="connsiteX7124" fmla="*/ 2514600 w 4117657"/>
                <a:gd name="connsiteY7124" fmla="*/ 1673543 h 2729865"/>
                <a:gd name="connsiteX7125" fmla="*/ 2477453 w 4117657"/>
                <a:gd name="connsiteY7125" fmla="*/ 1683068 h 2729865"/>
                <a:gd name="connsiteX7126" fmla="*/ 2467928 w 4117657"/>
                <a:gd name="connsiteY7126" fmla="*/ 1646873 h 2729865"/>
                <a:gd name="connsiteX7127" fmla="*/ 2466975 w 4117657"/>
                <a:gd name="connsiteY7127" fmla="*/ 1643063 h 2729865"/>
                <a:gd name="connsiteX7128" fmla="*/ 4017645 w 4117657"/>
                <a:gd name="connsiteY7128" fmla="*/ 1894523 h 2729865"/>
                <a:gd name="connsiteX7129" fmla="*/ 3971925 w 4117657"/>
                <a:gd name="connsiteY7129" fmla="*/ 1882140 h 2729865"/>
                <a:gd name="connsiteX7130" fmla="*/ 3970020 w 4117657"/>
                <a:gd name="connsiteY7130" fmla="*/ 1884998 h 2729865"/>
                <a:gd name="connsiteX7131" fmla="*/ 3957638 w 4117657"/>
                <a:gd name="connsiteY7131" fmla="*/ 1929765 h 2729865"/>
                <a:gd name="connsiteX7132" fmla="*/ 3958590 w 4117657"/>
                <a:gd name="connsiteY7132" fmla="*/ 1938338 h 2729865"/>
                <a:gd name="connsiteX7133" fmla="*/ 3968115 w 4117657"/>
                <a:gd name="connsiteY7133" fmla="*/ 1973580 h 2729865"/>
                <a:gd name="connsiteX7134" fmla="*/ 3970973 w 4117657"/>
                <a:gd name="connsiteY7134" fmla="*/ 1983105 h 2729865"/>
                <a:gd name="connsiteX7135" fmla="*/ 3985260 w 4117657"/>
                <a:gd name="connsiteY7135" fmla="*/ 1979295 h 2729865"/>
                <a:gd name="connsiteX7136" fmla="*/ 4020503 w 4117657"/>
                <a:gd name="connsiteY7136" fmla="*/ 1968818 h 2729865"/>
                <a:gd name="connsiteX7137" fmla="*/ 4047173 w 4117657"/>
                <a:gd name="connsiteY7137" fmla="*/ 1943100 h 2729865"/>
                <a:gd name="connsiteX7138" fmla="*/ 4057650 w 4117657"/>
                <a:gd name="connsiteY7138" fmla="*/ 1932623 h 2729865"/>
                <a:gd name="connsiteX7139" fmla="*/ 4023360 w 4117657"/>
                <a:gd name="connsiteY7139" fmla="*/ 1898333 h 2729865"/>
                <a:gd name="connsiteX7140" fmla="*/ 4017645 w 4117657"/>
                <a:gd name="connsiteY7140" fmla="*/ 1894523 h 2729865"/>
                <a:gd name="connsiteX7141" fmla="*/ 4017645 w 4117657"/>
                <a:gd name="connsiteY7141" fmla="*/ 1959293 h 2729865"/>
                <a:gd name="connsiteX7142" fmla="*/ 4013835 w 4117657"/>
                <a:gd name="connsiteY7142" fmla="*/ 1962150 h 2729865"/>
                <a:gd name="connsiteX7143" fmla="*/ 3976688 w 4117657"/>
                <a:gd name="connsiteY7143" fmla="*/ 1971675 h 2729865"/>
                <a:gd name="connsiteX7144" fmla="*/ 3971925 w 4117657"/>
                <a:gd name="connsiteY7144" fmla="*/ 1954530 h 2729865"/>
                <a:gd name="connsiteX7145" fmla="*/ 3971925 w 4117657"/>
                <a:gd name="connsiteY7145" fmla="*/ 1909763 h 2729865"/>
                <a:gd name="connsiteX7146" fmla="*/ 3976688 w 4117657"/>
                <a:gd name="connsiteY7146" fmla="*/ 1892618 h 2729865"/>
                <a:gd name="connsiteX7147" fmla="*/ 4014788 w 4117657"/>
                <a:gd name="connsiteY7147" fmla="*/ 1903095 h 2729865"/>
                <a:gd name="connsiteX7148" fmla="*/ 4018598 w 4117657"/>
                <a:gd name="connsiteY7148" fmla="*/ 1905953 h 2729865"/>
                <a:gd name="connsiteX7149" fmla="*/ 4045268 w 4117657"/>
                <a:gd name="connsiteY7149" fmla="*/ 1931670 h 2729865"/>
                <a:gd name="connsiteX7150" fmla="*/ 4017645 w 4117657"/>
                <a:gd name="connsiteY7150" fmla="*/ 1959293 h 2729865"/>
                <a:gd name="connsiteX7151" fmla="*/ 3781425 w 4117657"/>
                <a:gd name="connsiteY7151" fmla="*/ 2298383 h 2729865"/>
                <a:gd name="connsiteX7152" fmla="*/ 3792855 w 4117657"/>
                <a:gd name="connsiteY7152" fmla="*/ 2305050 h 2729865"/>
                <a:gd name="connsiteX7153" fmla="*/ 3884295 w 4117657"/>
                <a:gd name="connsiteY7153" fmla="*/ 2329815 h 2729865"/>
                <a:gd name="connsiteX7154" fmla="*/ 3896678 w 4117657"/>
                <a:gd name="connsiteY7154" fmla="*/ 2332673 h 2729865"/>
                <a:gd name="connsiteX7155" fmla="*/ 3898583 w 4117657"/>
                <a:gd name="connsiteY7155" fmla="*/ 2328863 h 2729865"/>
                <a:gd name="connsiteX7156" fmla="*/ 3926205 w 4117657"/>
                <a:gd name="connsiteY7156" fmla="*/ 2226945 h 2729865"/>
                <a:gd name="connsiteX7157" fmla="*/ 3925253 w 4117657"/>
                <a:gd name="connsiteY7157" fmla="*/ 2214563 h 2729865"/>
                <a:gd name="connsiteX7158" fmla="*/ 3900488 w 4117657"/>
                <a:gd name="connsiteY7158" fmla="*/ 2120265 h 2729865"/>
                <a:gd name="connsiteX7159" fmla="*/ 3897630 w 4117657"/>
                <a:gd name="connsiteY7159" fmla="*/ 2110740 h 2729865"/>
                <a:gd name="connsiteX7160" fmla="*/ 3892868 w 4117657"/>
                <a:gd name="connsiteY7160" fmla="*/ 2110740 h 2729865"/>
                <a:gd name="connsiteX7161" fmla="*/ 3789998 w 4117657"/>
                <a:gd name="connsiteY7161" fmla="*/ 2138363 h 2729865"/>
                <a:gd name="connsiteX7162" fmla="*/ 3782378 w 4117657"/>
                <a:gd name="connsiteY7162" fmla="*/ 2142173 h 2729865"/>
                <a:gd name="connsiteX7163" fmla="*/ 3704273 w 4117657"/>
                <a:gd name="connsiteY7163" fmla="*/ 2220278 h 2729865"/>
                <a:gd name="connsiteX7164" fmla="*/ 3708083 w 4117657"/>
                <a:gd name="connsiteY7164" fmla="*/ 2225040 h 2729865"/>
                <a:gd name="connsiteX7165" fmla="*/ 3781425 w 4117657"/>
                <a:gd name="connsiteY7165" fmla="*/ 2298383 h 2729865"/>
                <a:gd name="connsiteX7166" fmla="*/ 3762375 w 4117657"/>
                <a:gd name="connsiteY7166" fmla="*/ 2174558 h 2729865"/>
                <a:gd name="connsiteX7167" fmla="*/ 3790950 w 4117657"/>
                <a:gd name="connsiteY7167" fmla="*/ 2147888 h 2729865"/>
                <a:gd name="connsiteX7168" fmla="*/ 3827145 w 4117657"/>
                <a:gd name="connsiteY7168" fmla="*/ 2137410 h 2729865"/>
                <a:gd name="connsiteX7169" fmla="*/ 3882390 w 4117657"/>
                <a:gd name="connsiteY7169" fmla="*/ 2123123 h 2729865"/>
                <a:gd name="connsiteX7170" fmla="*/ 3891915 w 4117657"/>
                <a:gd name="connsiteY7170" fmla="*/ 2121218 h 2729865"/>
                <a:gd name="connsiteX7171" fmla="*/ 3899535 w 4117657"/>
                <a:gd name="connsiteY7171" fmla="*/ 2148840 h 2729865"/>
                <a:gd name="connsiteX7172" fmla="*/ 3916680 w 4117657"/>
                <a:gd name="connsiteY7172" fmla="*/ 2213610 h 2729865"/>
                <a:gd name="connsiteX7173" fmla="*/ 3916680 w 4117657"/>
                <a:gd name="connsiteY7173" fmla="*/ 2226945 h 2729865"/>
                <a:gd name="connsiteX7174" fmla="*/ 3892868 w 4117657"/>
                <a:gd name="connsiteY7174" fmla="*/ 2314575 h 2729865"/>
                <a:gd name="connsiteX7175" fmla="*/ 3890010 w 4117657"/>
                <a:gd name="connsiteY7175" fmla="*/ 2321243 h 2729865"/>
                <a:gd name="connsiteX7176" fmla="*/ 3830955 w 4117657"/>
                <a:gd name="connsiteY7176" fmla="*/ 2306003 h 2729865"/>
                <a:gd name="connsiteX7177" fmla="*/ 3794760 w 4117657"/>
                <a:gd name="connsiteY7177" fmla="*/ 2296478 h 2729865"/>
                <a:gd name="connsiteX7178" fmla="*/ 3785235 w 4117657"/>
                <a:gd name="connsiteY7178" fmla="*/ 2291715 h 2729865"/>
                <a:gd name="connsiteX7179" fmla="*/ 3717608 w 4117657"/>
                <a:gd name="connsiteY7179" fmla="*/ 2225040 h 2729865"/>
                <a:gd name="connsiteX7180" fmla="*/ 3714750 w 4117657"/>
                <a:gd name="connsiteY7180" fmla="*/ 2221230 h 2729865"/>
                <a:gd name="connsiteX7181" fmla="*/ 3762375 w 4117657"/>
                <a:gd name="connsiteY7181" fmla="*/ 2174558 h 2729865"/>
                <a:gd name="connsiteX7182" fmla="*/ 3861435 w 4117657"/>
                <a:gd name="connsiteY7182" fmla="*/ 441960 h 2729865"/>
                <a:gd name="connsiteX7183" fmla="*/ 3834765 w 4117657"/>
                <a:gd name="connsiteY7183" fmla="*/ 448628 h 2729865"/>
                <a:gd name="connsiteX7184" fmla="*/ 3792855 w 4117657"/>
                <a:gd name="connsiteY7184" fmla="*/ 472440 h 2729865"/>
                <a:gd name="connsiteX7185" fmla="*/ 3773805 w 4117657"/>
                <a:gd name="connsiteY7185" fmla="*/ 491490 h 2729865"/>
                <a:gd name="connsiteX7186" fmla="*/ 3808095 w 4117657"/>
                <a:gd name="connsiteY7186" fmla="*/ 524828 h 2729865"/>
                <a:gd name="connsiteX7187" fmla="*/ 3812858 w 4117657"/>
                <a:gd name="connsiteY7187" fmla="*/ 527685 h 2729865"/>
                <a:gd name="connsiteX7188" fmla="*/ 3859530 w 4117657"/>
                <a:gd name="connsiteY7188" fmla="*/ 540068 h 2729865"/>
                <a:gd name="connsiteX7189" fmla="*/ 3861435 w 4117657"/>
                <a:gd name="connsiteY7189" fmla="*/ 537210 h 2729865"/>
                <a:gd name="connsiteX7190" fmla="*/ 3872865 w 4117657"/>
                <a:gd name="connsiteY7190" fmla="*/ 493395 h 2729865"/>
                <a:gd name="connsiteX7191" fmla="*/ 3872865 w 4117657"/>
                <a:gd name="connsiteY7191" fmla="*/ 487680 h 2729865"/>
                <a:gd name="connsiteX7192" fmla="*/ 3861435 w 4117657"/>
                <a:gd name="connsiteY7192" fmla="*/ 441960 h 2729865"/>
                <a:gd name="connsiteX7193" fmla="*/ 3865245 w 4117657"/>
                <a:gd name="connsiteY7193" fmla="*/ 495300 h 2729865"/>
                <a:gd name="connsiteX7194" fmla="*/ 3855720 w 4117657"/>
                <a:gd name="connsiteY7194" fmla="*/ 531495 h 2729865"/>
                <a:gd name="connsiteX7195" fmla="*/ 3836670 w 4117657"/>
                <a:gd name="connsiteY7195" fmla="*/ 526733 h 2729865"/>
                <a:gd name="connsiteX7196" fmla="*/ 3802380 w 4117657"/>
                <a:gd name="connsiteY7196" fmla="*/ 506730 h 2729865"/>
                <a:gd name="connsiteX7197" fmla="*/ 3789998 w 4117657"/>
                <a:gd name="connsiteY7197" fmla="*/ 494348 h 2729865"/>
                <a:gd name="connsiteX7198" fmla="*/ 3789045 w 4117657"/>
                <a:gd name="connsiteY7198" fmla="*/ 491490 h 2729865"/>
                <a:gd name="connsiteX7199" fmla="*/ 3813810 w 4117657"/>
                <a:gd name="connsiteY7199" fmla="*/ 466725 h 2729865"/>
                <a:gd name="connsiteX7200" fmla="*/ 3818573 w 4117657"/>
                <a:gd name="connsiteY7200" fmla="*/ 463868 h 2729865"/>
                <a:gd name="connsiteX7201" fmla="*/ 3855720 w 4117657"/>
                <a:gd name="connsiteY7201" fmla="*/ 453390 h 2729865"/>
                <a:gd name="connsiteX7202" fmla="*/ 3865245 w 4117657"/>
                <a:gd name="connsiteY7202" fmla="*/ 489585 h 2729865"/>
                <a:gd name="connsiteX7203" fmla="*/ 3865245 w 4117657"/>
                <a:gd name="connsiteY7203" fmla="*/ 495300 h 2729865"/>
                <a:gd name="connsiteX7204" fmla="*/ 4018598 w 4117657"/>
                <a:gd name="connsiteY7204" fmla="*/ 166688 h 2729865"/>
                <a:gd name="connsiteX7205" fmla="*/ 3970020 w 4117657"/>
                <a:gd name="connsiteY7205" fmla="*/ 153353 h 2729865"/>
                <a:gd name="connsiteX7206" fmla="*/ 3956685 w 4117657"/>
                <a:gd name="connsiteY7206" fmla="*/ 201930 h 2729865"/>
                <a:gd name="connsiteX7207" fmla="*/ 3956685 w 4117657"/>
                <a:gd name="connsiteY7207" fmla="*/ 205740 h 2729865"/>
                <a:gd name="connsiteX7208" fmla="*/ 3969068 w 4117657"/>
                <a:gd name="connsiteY7208" fmla="*/ 253365 h 2729865"/>
                <a:gd name="connsiteX7209" fmla="*/ 4000500 w 4117657"/>
                <a:gd name="connsiteY7209" fmla="*/ 244793 h 2729865"/>
                <a:gd name="connsiteX7210" fmla="*/ 4033838 w 4117657"/>
                <a:gd name="connsiteY7210" fmla="*/ 224790 h 2729865"/>
                <a:gd name="connsiteX7211" fmla="*/ 4056698 w 4117657"/>
                <a:gd name="connsiteY7211" fmla="*/ 201930 h 2729865"/>
                <a:gd name="connsiteX7212" fmla="*/ 4021455 w 4117657"/>
                <a:gd name="connsiteY7212" fmla="*/ 166688 h 2729865"/>
                <a:gd name="connsiteX7213" fmla="*/ 4018598 w 4117657"/>
                <a:gd name="connsiteY7213" fmla="*/ 166688 h 2729865"/>
                <a:gd name="connsiteX7214" fmla="*/ 4016693 w 4117657"/>
                <a:gd name="connsiteY7214" fmla="*/ 231458 h 2729865"/>
                <a:gd name="connsiteX7215" fmla="*/ 4013835 w 4117657"/>
                <a:gd name="connsiteY7215" fmla="*/ 233363 h 2729865"/>
                <a:gd name="connsiteX7216" fmla="*/ 3975735 w 4117657"/>
                <a:gd name="connsiteY7216" fmla="*/ 243840 h 2729865"/>
                <a:gd name="connsiteX7217" fmla="*/ 3966210 w 4117657"/>
                <a:gd name="connsiteY7217" fmla="*/ 206693 h 2729865"/>
                <a:gd name="connsiteX7218" fmla="*/ 3966210 w 4117657"/>
                <a:gd name="connsiteY7218" fmla="*/ 201930 h 2729865"/>
                <a:gd name="connsiteX7219" fmla="*/ 3975735 w 4117657"/>
                <a:gd name="connsiteY7219" fmla="*/ 164783 h 2729865"/>
                <a:gd name="connsiteX7220" fmla="*/ 4013835 w 4117657"/>
                <a:gd name="connsiteY7220" fmla="*/ 175260 h 2729865"/>
                <a:gd name="connsiteX7221" fmla="*/ 4016693 w 4117657"/>
                <a:gd name="connsiteY7221" fmla="*/ 177165 h 2729865"/>
                <a:gd name="connsiteX7222" fmla="*/ 4044315 w 4117657"/>
                <a:gd name="connsiteY7222" fmla="*/ 204788 h 2729865"/>
                <a:gd name="connsiteX7223" fmla="*/ 4016693 w 4117657"/>
                <a:gd name="connsiteY7223" fmla="*/ 231458 h 2729865"/>
                <a:gd name="connsiteX7224" fmla="*/ 4040505 w 4117657"/>
                <a:gd name="connsiteY7224" fmla="*/ 120968 h 2729865"/>
                <a:gd name="connsiteX7225" fmla="*/ 3941445 w 4117657"/>
                <a:gd name="connsiteY7225" fmla="*/ 94298 h 2729865"/>
                <a:gd name="connsiteX7226" fmla="*/ 3934778 w 4117657"/>
                <a:gd name="connsiteY7226" fmla="*/ 93345 h 2729865"/>
                <a:gd name="connsiteX7227" fmla="*/ 3932873 w 4117657"/>
                <a:gd name="connsiteY7227" fmla="*/ 97155 h 2729865"/>
                <a:gd name="connsiteX7228" fmla="*/ 3905250 w 4117657"/>
                <a:gd name="connsiteY7228" fmla="*/ 199073 h 2729865"/>
                <a:gd name="connsiteX7229" fmla="*/ 3906203 w 4117657"/>
                <a:gd name="connsiteY7229" fmla="*/ 211455 h 2729865"/>
                <a:gd name="connsiteX7230" fmla="*/ 3917633 w 4117657"/>
                <a:gd name="connsiteY7230" fmla="*/ 256223 h 2729865"/>
                <a:gd name="connsiteX7231" fmla="*/ 3933825 w 4117657"/>
                <a:gd name="connsiteY7231" fmla="*/ 316230 h 2729865"/>
                <a:gd name="connsiteX7232" fmla="*/ 3938588 w 4117657"/>
                <a:gd name="connsiteY7232" fmla="*/ 315278 h 2729865"/>
                <a:gd name="connsiteX7233" fmla="*/ 4039553 w 4117657"/>
                <a:gd name="connsiteY7233" fmla="*/ 287655 h 2729865"/>
                <a:gd name="connsiteX7234" fmla="*/ 4050983 w 4117657"/>
                <a:gd name="connsiteY7234" fmla="*/ 280988 h 2729865"/>
                <a:gd name="connsiteX7235" fmla="*/ 4115753 w 4117657"/>
                <a:gd name="connsiteY7235" fmla="*/ 216218 h 2729865"/>
                <a:gd name="connsiteX7236" fmla="*/ 4115753 w 4117657"/>
                <a:gd name="connsiteY7236" fmla="*/ 192405 h 2729865"/>
                <a:gd name="connsiteX7237" fmla="*/ 4049078 w 4117657"/>
                <a:gd name="connsiteY7237" fmla="*/ 126683 h 2729865"/>
                <a:gd name="connsiteX7238" fmla="*/ 4040505 w 4117657"/>
                <a:gd name="connsiteY7238" fmla="*/ 120968 h 2729865"/>
                <a:gd name="connsiteX7239" fmla="*/ 4114800 w 4117657"/>
                <a:gd name="connsiteY7239" fmla="*/ 204788 h 2729865"/>
                <a:gd name="connsiteX7240" fmla="*/ 4109085 w 4117657"/>
                <a:gd name="connsiteY7240" fmla="*/ 210503 h 2729865"/>
                <a:gd name="connsiteX7241" fmla="*/ 4046220 w 4117657"/>
                <a:gd name="connsiteY7241" fmla="*/ 273368 h 2729865"/>
                <a:gd name="connsiteX7242" fmla="*/ 4035743 w 4117657"/>
                <a:gd name="connsiteY7242" fmla="*/ 280035 h 2729865"/>
                <a:gd name="connsiteX7243" fmla="*/ 3944303 w 4117657"/>
                <a:gd name="connsiteY7243" fmla="*/ 304800 h 2729865"/>
                <a:gd name="connsiteX7244" fmla="*/ 3940493 w 4117657"/>
                <a:gd name="connsiteY7244" fmla="*/ 304800 h 2729865"/>
                <a:gd name="connsiteX7245" fmla="*/ 3933825 w 4117657"/>
                <a:gd name="connsiteY7245" fmla="*/ 279083 h 2729865"/>
                <a:gd name="connsiteX7246" fmla="*/ 3915728 w 4117657"/>
                <a:gd name="connsiteY7246" fmla="*/ 212408 h 2729865"/>
                <a:gd name="connsiteX7247" fmla="*/ 3914775 w 4117657"/>
                <a:gd name="connsiteY7247" fmla="*/ 199073 h 2729865"/>
                <a:gd name="connsiteX7248" fmla="*/ 3938588 w 4117657"/>
                <a:gd name="connsiteY7248" fmla="*/ 109538 h 2729865"/>
                <a:gd name="connsiteX7249" fmla="*/ 3940493 w 4117657"/>
                <a:gd name="connsiteY7249" fmla="*/ 104775 h 2729865"/>
                <a:gd name="connsiteX7250" fmla="*/ 3948113 w 4117657"/>
                <a:gd name="connsiteY7250" fmla="*/ 105728 h 2729865"/>
                <a:gd name="connsiteX7251" fmla="*/ 4034790 w 4117657"/>
                <a:gd name="connsiteY7251" fmla="*/ 129540 h 2729865"/>
                <a:gd name="connsiteX7252" fmla="*/ 4045268 w 4117657"/>
                <a:gd name="connsiteY7252" fmla="*/ 135255 h 2729865"/>
                <a:gd name="connsiteX7253" fmla="*/ 4112895 w 4117657"/>
                <a:gd name="connsiteY7253" fmla="*/ 201930 h 2729865"/>
                <a:gd name="connsiteX7254" fmla="*/ 4114800 w 4117657"/>
                <a:gd name="connsiteY7254" fmla="*/ 204788 h 2729865"/>
                <a:gd name="connsiteX7255" fmla="*/ 3794760 w 4117657"/>
                <a:gd name="connsiteY7255" fmla="*/ 2240280 h 2729865"/>
                <a:gd name="connsiteX7256" fmla="*/ 3833813 w 4117657"/>
                <a:gd name="connsiteY7256" fmla="*/ 2263140 h 2729865"/>
                <a:gd name="connsiteX7257" fmla="*/ 3861435 w 4117657"/>
                <a:gd name="connsiteY7257" fmla="*/ 2269808 h 2729865"/>
                <a:gd name="connsiteX7258" fmla="*/ 3873818 w 4117657"/>
                <a:gd name="connsiteY7258" fmla="*/ 2222183 h 2729865"/>
                <a:gd name="connsiteX7259" fmla="*/ 3872865 w 4117657"/>
                <a:gd name="connsiteY7259" fmla="*/ 2213610 h 2729865"/>
                <a:gd name="connsiteX7260" fmla="*/ 3863340 w 4117657"/>
                <a:gd name="connsiteY7260" fmla="*/ 2177415 h 2729865"/>
                <a:gd name="connsiteX7261" fmla="*/ 3860483 w 4117657"/>
                <a:gd name="connsiteY7261" fmla="*/ 2169795 h 2729865"/>
                <a:gd name="connsiteX7262" fmla="*/ 3814763 w 4117657"/>
                <a:gd name="connsiteY7262" fmla="*/ 2182178 h 2729865"/>
                <a:gd name="connsiteX7263" fmla="*/ 3810000 w 4117657"/>
                <a:gd name="connsiteY7263" fmla="*/ 2185035 h 2729865"/>
                <a:gd name="connsiteX7264" fmla="*/ 3774758 w 4117657"/>
                <a:gd name="connsiteY7264" fmla="*/ 2220278 h 2729865"/>
                <a:gd name="connsiteX7265" fmla="*/ 3794760 w 4117657"/>
                <a:gd name="connsiteY7265" fmla="*/ 2240280 h 2729865"/>
                <a:gd name="connsiteX7266" fmla="*/ 3812858 w 4117657"/>
                <a:gd name="connsiteY7266" fmla="*/ 2194560 h 2729865"/>
                <a:gd name="connsiteX7267" fmla="*/ 3817620 w 4117657"/>
                <a:gd name="connsiteY7267" fmla="*/ 2191703 h 2729865"/>
                <a:gd name="connsiteX7268" fmla="*/ 3854768 w 4117657"/>
                <a:gd name="connsiteY7268" fmla="*/ 2181225 h 2729865"/>
                <a:gd name="connsiteX7269" fmla="*/ 3864293 w 4117657"/>
                <a:gd name="connsiteY7269" fmla="*/ 2218373 h 2729865"/>
                <a:gd name="connsiteX7270" fmla="*/ 3864293 w 4117657"/>
                <a:gd name="connsiteY7270" fmla="*/ 2223135 h 2729865"/>
                <a:gd name="connsiteX7271" fmla="*/ 3854768 w 4117657"/>
                <a:gd name="connsiteY7271" fmla="*/ 2259330 h 2729865"/>
                <a:gd name="connsiteX7272" fmla="*/ 3835718 w 4117657"/>
                <a:gd name="connsiteY7272" fmla="*/ 2254568 h 2729865"/>
                <a:gd name="connsiteX7273" fmla="*/ 3801428 w 4117657"/>
                <a:gd name="connsiteY7273" fmla="*/ 2234565 h 2729865"/>
                <a:gd name="connsiteX7274" fmla="*/ 3789045 w 4117657"/>
                <a:gd name="connsiteY7274" fmla="*/ 2222183 h 2729865"/>
                <a:gd name="connsiteX7275" fmla="*/ 3788093 w 4117657"/>
                <a:gd name="connsiteY7275" fmla="*/ 2219325 h 2729865"/>
                <a:gd name="connsiteX7276" fmla="*/ 3812858 w 4117657"/>
                <a:gd name="connsiteY7276" fmla="*/ 2194560 h 2729865"/>
                <a:gd name="connsiteX7277" fmla="*/ 3709988 w 4117657"/>
                <a:gd name="connsiteY7277" fmla="*/ 2007870 h 2729865"/>
                <a:gd name="connsiteX7278" fmla="*/ 3745230 w 4117657"/>
                <a:gd name="connsiteY7278" fmla="*/ 1997393 h 2729865"/>
                <a:gd name="connsiteX7279" fmla="*/ 3767138 w 4117657"/>
                <a:gd name="connsiteY7279" fmla="*/ 1991678 h 2729865"/>
                <a:gd name="connsiteX7280" fmla="*/ 3765233 w 4117657"/>
                <a:gd name="connsiteY7280" fmla="*/ 1981200 h 2729865"/>
                <a:gd name="connsiteX7281" fmla="*/ 3754755 w 4117657"/>
                <a:gd name="connsiteY7281" fmla="*/ 1941195 h 2729865"/>
                <a:gd name="connsiteX7282" fmla="*/ 3754755 w 4117657"/>
                <a:gd name="connsiteY7282" fmla="*/ 1924050 h 2729865"/>
                <a:gd name="connsiteX7283" fmla="*/ 3766185 w 4117657"/>
                <a:gd name="connsiteY7283" fmla="*/ 1883093 h 2729865"/>
                <a:gd name="connsiteX7284" fmla="*/ 3768090 w 4117657"/>
                <a:gd name="connsiteY7284" fmla="*/ 1873568 h 2729865"/>
                <a:gd name="connsiteX7285" fmla="*/ 3736658 w 4117657"/>
                <a:gd name="connsiteY7285" fmla="*/ 1864995 h 2729865"/>
                <a:gd name="connsiteX7286" fmla="*/ 3689033 w 4117657"/>
                <a:gd name="connsiteY7286" fmla="*/ 1837373 h 2729865"/>
                <a:gd name="connsiteX7287" fmla="*/ 3667125 w 4117657"/>
                <a:gd name="connsiteY7287" fmla="*/ 1814513 h 2729865"/>
                <a:gd name="connsiteX7288" fmla="*/ 3659505 w 4117657"/>
                <a:gd name="connsiteY7288" fmla="*/ 1822133 h 2729865"/>
                <a:gd name="connsiteX7289" fmla="*/ 3632835 w 4117657"/>
                <a:gd name="connsiteY7289" fmla="*/ 1848803 h 2729865"/>
                <a:gd name="connsiteX7290" fmla="*/ 3612833 w 4117657"/>
                <a:gd name="connsiteY7290" fmla="*/ 1860233 h 2729865"/>
                <a:gd name="connsiteX7291" fmla="*/ 3565208 w 4117657"/>
                <a:gd name="connsiteY7291" fmla="*/ 1872615 h 2729865"/>
                <a:gd name="connsiteX7292" fmla="*/ 3575685 w 4117657"/>
                <a:gd name="connsiteY7292" fmla="*/ 1911668 h 2729865"/>
                <a:gd name="connsiteX7293" fmla="*/ 3575685 w 4117657"/>
                <a:gd name="connsiteY7293" fmla="*/ 1951673 h 2729865"/>
                <a:gd name="connsiteX7294" fmla="*/ 3565208 w 4117657"/>
                <a:gd name="connsiteY7294" fmla="*/ 1989773 h 2729865"/>
                <a:gd name="connsiteX7295" fmla="*/ 3573780 w 4117657"/>
                <a:gd name="connsiteY7295" fmla="*/ 1992630 h 2729865"/>
                <a:gd name="connsiteX7296" fmla="*/ 3615690 w 4117657"/>
                <a:gd name="connsiteY7296" fmla="*/ 2004060 h 2729865"/>
                <a:gd name="connsiteX7297" fmla="*/ 3629978 w 4117657"/>
                <a:gd name="connsiteY7297" fmla="*/ 2012633 h 2729865"/>
                <a:gd name="connsiteX7298" fmla="*/ 3661410 w 4117657"/>
                <a:gd name="connsiteY7298" fmla="*/ 2044065 h 2729865"/>
                <a:gd name="connsiteX7299" fmla="*/ 3668078 w 4117657"/>
                <a:gd name="connsiteY7299" fmla="*/ 2049780 h 2729865"/>
                <a:gd name="connsiteX7300" fmla="*/ 3683318 w 4117657"/>
                <a:gd name="connsiteY7300" fmla="*/ 2033588 h 2729865"/>
                <a:gd name="connsiteX7301" fmla="*/ 3709988 w 4117657"/>
                <a:gd name="connsiteY7301" fmla="*/ 2007870 h 2729865"/>
                <a:gd name="connsiteX7302" fmla="*/ 3666173 w 4117657"/>
                <a:gd name="connsiteY7302" fmla="*/ 2037398 h 2729865"/>
                <a:gd name="connsiteX7303" fmla="*/ 3648075 w 4117657"/>
                <a:gd name="connsiteY7303" fmla="*/ 2019300 h 2729865"/>
                <a:gd name="connsiteX7304" fmla="*/ 3601403 w 4117657"/>
                <a:gd name="connsiteY7304" fmla="*/ 1992630 h 2729865"/>
                <a:gd name="connsiteX7305" fmla="*/ 3575685 w 4117657"/>
                <a:gd name="connsiteY7305" fmla="*/ 1985963 h 2729865"/>
                <a:gd name="connsiteX7306" fmla="*/ 3581400 w 4117657"/>
                <a:gd name="connsiteY7306" fmla="*/ 1965960 h 2729865"/>
                <a:gd name="connsiteX7307" fmla="*/ 3589020 w 4117657"/>
                <a:gd name="connsiteY7307" fmla="*/ 1933575 h 2729865"/>
                <a:gd name="connsiteX7308" fmla="*/ 3581400 w 4117657"/>
                <a:gd name="connsiteY7308" fmla="*/ 1902143 h 2729865"/>
                <a:gd name="connsiteX7309" fmla="*/ 3575685 w 4117657"/>
                <a:gd name="connsiteY7309" fmla="*/ 1881188 h 2729865"/>
                <a:gd name="connsiteX7310" fmla="*/ 3595688 w 4117657"/>
                <a:gd name="connsiteY7310" fmla="*/ 1875473 h 2729865"/>
                <a:gd name="connsiteX7311" fmla="*/ 3627120 w 4117657"/>
                <a:gd name="connsiteY7311" fmla="*/ 1865948 h 2729865"/>
                <a:gd name="connsiteX7312" fmla="*/ 3650933 w 4117657"/>
                <a:gd name="connsiteY7312" fmla="*/ 1843088 h 2729865"/>
                <a:gd name="connsiteX7313" fmla="*/ 3665220 w 4117657"/>
                <a:gd name="connsiteY7313" fmla="*/ 1828800 h 2729865"/>
                <a:gd name="connsiteX7314" fmla="*/ 3685223 w 4117657"/>
                <a:gd name="connsiteY7314" fmla="*/ 1849755 h 2729865"/>
                <a:gd name="connsiteX7315" fmla="*/ 3727133 w 4117657"/>
                <a:gd name="connsiteY7315" fmla="*/ 1873568 h 2729865"/>
                <a:gd name="connsiteX7316" fmla="*/ 3755708 w 4117657"/>
                <a:gd name="connsiteY7316" fmla="*/ 1881188 h 2729865"/>
                <a:gd name="connsiteX7317" fmla="*/ 3748088 w 4117657"/>
                <a:gd name="connsiteY7317" fmla="*/ 1908810 h 2729865"/>
                <a:gd name="connsiteX7318" fmla="*/ 3748088 w 4117657"/>
                <a:gd name="connsiteY7318" fmla="*/ 1957388 h 2729865"/>
                <a:gd name="connsiteX7319" fmla="*/ 3755708 w 4117657"/>
                <a:gd name="connsiteY7319" fmla="*/ 1985963 h 2729865"/>
                <a:gd name="connsiteX7320" fmla="*/ 3735705 w 4117657"/>
                <a:gd name="connsiteY7320" fmla="*/ 1991678 h 2729865"/>
                <a:gd name="connsiteX7321" fmla="*/ 3704273 w 4117657"/>
                <a:gd name="connsiteY7321" fmla="*/ 2001203 h 2729865"/>
                <a:gd name="connsiteX7322" fmla="*/ 3680460 w 4117657"/>
                <a:gd name="connsiteY7322" fmla="*/ 2023110 h 2729865"/>
                <a:gd name="connsiteX7323" fmla="*/ 3666173 w 4117657"/>
                <a:gd name="connsiteY7323" fmla="*/ 2037398 h 2729865"/>
                <a:gd name="connsiteX7324" fmla="*/ 3432810 w 4117657"/>
                <a:gd name="connsiteY7324" fmla="*/ 2325053 h 2729865"/>
                <a:gd name="connsiteX7325" fmla="*/ 3435668 w 4117657"/>
                <a:gd name="connsiteY7325" fmla="*/ 2332673 h 2729865"/>
                <a:gd name="connsiteX7326" fmla="*/ 3440430 w 4117657"/>
                <a:gd name="connsiteY7326" fmla="*/ 2331720 h 2729865"/>
                <a:gd name="connsiteX7327" fmla="*/ 3542348 w 4117657"/>
                <a:gd name="connsiteY7327" fmla="*/ 2304098 h 2729865"/>
                <a:gd name="connsiteX7328" fmla="*/ 3552825 w 4117657"/>
                <a:gd name="connsiteY7328" fmla="*/ 2297430 h 2729865"/>
                <a:gd name="connsiteX7329" fmla="*/ 3623310 w 4117657"/>
                <a:gd name="connsiteY7329" fmla="*/ 2226945 h 2729865"/>
                <a:gd name="connsiteX7330" fmla="*/ 3628073 w 4117657"/>
                <a:gd name="connsiteY7330" fmla="*/ 2221230 h 2729865"/>
                <a:gd name="connsiteX7331" fmla="*/ 3626168 w 4117657"/>
                <a:gd name="connsiteY7331" fmla="*/ 2218373 h 2729865"/>
                <a:gd name="connsiteX7332" fmla="*/ 3550920 w 4117657"/>
                <a:gd name="connsiteY7332" fmla="*/ 2143125 h 2729865"/>
                <a:gd name="connsiteX7333" fmla="*/ 3540443 w 4117657"/>
                <a:gd name="connsiteY7333" fmla="*/ 2137410 h 2729865"/>
                <a:gd name="connsiteX7334" fmla="*/ 3441383 w 4117657"/>
                <a:gd name="connsiteY7334" fmla="*/ 2110740 h 2729865"/>
                <a:gd name="connsiteX7335" fmla="*/ 3434715 w 4117657"/>
                <a:gd name="connsiteY7335" fmla="*/ 2109788 h 2729865"/>
                <a:gd name="connsiteX7336" fmla="*/ 3432810 w 4117657"/>
                <a:gd name="connsiteY7336" fmla="*/ 2113598 h 2729865"/>
                <a:gd name="connsiteX7337" fmla="*/ 3406140 w 4117657"/>
                <a:gd name="connsiteY7337" fmla="*/ 2214563 h 2729865"/>
                <a:gd name="connsiteX7338" fmla="*/ 3406140 w 4117657"/>
                <a:gd name="connsiteY7338" fmla="*/ 2226945 h 2729865"/>
                <a:gd name="connsiteX7339" fmla="*/ 3432810 w 4117657"/>
                <a:gd name="connsiteY7339" fmla="*/ 2325053 h 2729865"/>
                <a:gd name="connsiteX7340" fmla="*/ 3415665 w 4117657"/>
                <a:gd name="connsiteY7340" fmla="*/ 2214563 h 2729865"/>
                <a:gd name="connsiteX7341" fmla="*/ 3438525 w 4117657"/>
                <a:gd name="connsiteY7341" fmla="*/ 2128838 h 2729865"/>
                <a:gd name="connsiteX7342" fmla="*/ 3441383 w 4117657"/>
                <a:gd name="connsiteY7342" fmla="*/ 2121218 h 2729865"/>
                <a:gd name="connsiteX7343" fmla="*/ 3449003 w 4117657"/>
                <a:gd name="connsiteY7343" fmla="*/ 2123123 h 2729865"/>
                <a:gd name="connsiteX7344" fmla="*/ 3534728 w 4117657"/>
                <a:gd name="connsiteY7344" fmla="*/ 2145983 h 2729865"/>
                <a:gd name="connsiteX7345" fmla="*/ 3545205 w 4117657"/>
                <a:gd name="connsiteY7345" fmla="*/ 2151698 h 2729865"/>
                <a:gd name="connsiteX7346" fmla="*/ 3611880 w 4117657"/>
                <a:gd name="connsiteY7346" fmla="*/ 2218373 h 2729865"/>
                <a:gd name="connsiteX7347" fmla="*/ 3614738 w 4117657"/>
                <a:gd name="connsiteY7347" fmla="*/ 2221230 h 2729865"/>
                <a:gd name="connsiteX7348" fmla="*/ 3609023 w 4117657"/>
                <a:gd name="connsiteY7348" fmla="*/ 2227898 h 2729865"/>
                <a:gd name="connsiteX7349" fmla="*/ 3547110 w 4117657"/>
                <a:gd name="connsiteY7349" fmla="*/ 2289810 h 2729865"/>
                <a:gd name="connsiteX7350" fmla="*/ 3533775 w 4117657"/>
                <a:gd name="connsiteY7350" fmla="*/ 2297430 h 2729865"/>
                <a:gd name="connsiteX7351" fmla="*/ 3449955 w 4117657"/>
                <a:gd name="connsiteY7351" fmla="*/ 2320290 h 2729865"/>
                <a:gd name="connsiteX7352" fmla="*/ 3440430 w 4117657"/>
                <a:gd name="connsiteY7352" fmla="*/ 2322195 h 2729865"/>
                <a:gd name="connsiteX7353" fmla="*/ 3437573 w 4117657"/>
                <a:gd name="connsiteY7353" fmla="*/ 2312670 h 2729865"/>
                <a:gd name="connsiteX7354" fmla="*/ 3415665 w 4117657"/>
                <a:gd name="connsiteY7354" fmla="*/ 2229803 h 2729865"/>
                <a:gd name="connsiteX7355" fmla="*/ 3415665 w 4117657"/>
                <a:gd name="connsiteY7355" fmla="*/ 2214563 h 2729865"/>
                <a:gd name="connsiteX7356" fmla="*/ 3700463 w 4117657"/>
                <a:gd name="connsiteY7356" fmla="*/ 1932623 h 2729865"/>
                <a:gd name="connsiteX7357" fmla="*/ 3705225 w 4117657"/>
                <a:gd name="connsiteY7357" fmla="*/ 1909763 h 2729865"/>
                <a:gd name="connsiteX7358" fmla="*/ 3682365 w 4117657"/>
                <a:gd name="connsiteY7358" fmla="*/ 1902143 h 2729865"/>
                <a:gd name="connsiteX7359" fmla="*/ 3665220 w 4117657"/>
                <a:gd name="connsiteY7359" fmla="*/ 1886903 h 2729865"/>
                <a:gd name="connsiteX7360" fmla="*/ 3648075 w 4117657"/>
                <a:gd name="connsiteY7360" fmla="*/ 1903095 h 2729865"/>
                <a:gd name="connsiteX7361" fmla="*/ 3626168 w 4117657"/>
                <a:gd name="connsiteY7361" fmla="*/ 1909763 h 2729865"/>
                <a:gd name="connsiteX7362" fmla="*/ 3630930 w 4117657"/>
                <a:gd name="connsiteY7362" fmla="*/ 1932623 h 2729865"/>
                <a:gd name="connsiteX7363" fmla="*/ 3626168 w 4117657"/>
                <a:gd name="connsiteY7363" fmla="*/ 1955483 h 2729865"/>
                <a:gd name="connsiteX7364" fmla="*/ 3648075 w 4117657"/>
                <a:gd name="connsiteY7364" fmla="*/ 1962150 h 2729865"/>
                <a:gd name="connsiteX7365" fmla="*/ 3666173 w 4117657"/>
                <a:gd name="connsiteY7365" fmla="*/ 1978343 h 2729865"/>
                <a:gd name="connsiteX7366" fmla="*/ 3705225 w 4117657"/>
                <a:gd name="connsiteY7366" fmla="*/ 1955483 h 2729865"/>
                <a:gd name="connsiteX7367" fmla="*/ 3700463 w 4117657"/>
                <a:gd name="connsiteY7367" fmla="*/ 1932623 h 2729865"/>
                <a:gd name="connsiteX7368" fmla="*/ 3666173 w 4117657"/>
                <a:gd name="connsiteY7368" fmla="*/ 1965960 h 2729865"/>
                <a:gd name="connsiteX7369" fmla="*/ 3637598 w 4117657"/>
                <a:gd name="connsiteY7369" fmla="*/ 1949768 h 2729865"/>
                <a:gd name="connsiteX7370" fmla="*/ 3636645 w 4117657"/>
                <a:gd name="connsiteY7370" fmla="*/ 1915478 h 2729865"/>
                <a:gd name="connsiteX7371" fmla="*/ 3666173 w 4117657"/>
                <a:gd name="connsiteY7371" fmla="*/ 1898333 h 2729865"/>
                <a:gd name="connsiteX7372" fmla="*/ 3694748 w 4117657"/>
                <a:gd name="connsiteY7372" fmla="*/ 1915478 h 2729865"/>
                <a:gd name="connsiteX7373" fmla="*/ 3691890 w 4117657"/>
                <a:gd name="connsiteY7373" fmla="*/ 1932623 h 2729865"/>
                <a:gd name="connsiteX7374" fmla="*/ 3694748 w 4117657"/>
                <a:gd name="connsiteY7374" fmla="*/ 1948815 h 2729865"/>
                <a:gd name="connsiteX7375" fmla="*/ 3666173 w 4117657"/>
                <a:gd name="connsiteY7375" fmla="*/ 1965960 h 2729865"/>
                <a:gd name="connsiteX7376" fmla="*/ 3673793 w 4117657"/>
                <a:gd name="connsiteY7376" fmla="*/ 2113598 h 2729865"/>
                <a:gd name="connsiteX7377" fmla="*/ 3727133 w 4117657"/>
                <a:gd name="connsiteY7377" fmla="*/ 2060258 h 2729865"/>
                <a:gd name="connsiteX7378" fmla="*/ 3747135 w 4117657"/>
                <a:gd name="connsiteY7378" fmla="*/ 2048828 h 2729865"/>
                <a:gd name="connsiteX7379" fmla="*/ 3821430 w 4117657"/>
                <a:gd name="connsiteY7379" fmla="*/ 2028825 h 2729865"/>
                <a:gd name="connsiteX7380" fmla="*/ 3829050 w 4117657"/>
                <a:gd name="connsiteY7380" fmla="*/ 2025968 h 2729865"/>
                <a:gd name="connsiteX7381" fmla="*/ 3827145 w 4117657"/>
                <a:gd name="connsiteY7381" fmla="*/ 2018348 h 2729865"/>
                <a:gd name="connsiteX7382" fmla="*/ 3806190 w 4117657"/>
                <a:gd name="connsiteY7382" fmla="*/ 1942148 h 2729865"/>
                <a:gd name="connsiteX7383" fmla="*/ 3806190 w 4117657"/>
                <a:gd name="connsiteY7383" fmla="*/ 1924050 h 2729865"/>
                <a:gd name="connsiteX7384" fmla="*/ 3827145 w 4117657"/>
                <a:gd name="connsiteY7384" fmla="*/ 1847850 h 2729865"/>
                <a:gd name="connsiteX7385" fmla="*/ 3829050 w 4117657"/>
                <a:gd name="connsiteY7385" fmla="*/ 1839278 h 2729865"/>
                <a:gd name="connsiteX7386" fmla="*/ 3820478 w 4117657"/>
                <a:gd name="connsiteY7386" fmla="*/ 1836420 h 2729865"/>
                <a:gd name="connsiteX7387" fmla="*/ 3746183 w 4117657"/>
                <a:gd name="connsiteY7387" fmla="*/ 1816418 h 2729865"/>
                <a:gd name="connsiteX7388" fmla="*/ 3729038 w 4117657"/>
                <a:gd name="connsiteY7388" fmla="*/ 1806893 h 2729865"/>
                <a:gd name="connsiteX7389" fmla="*/ 3674745 w 4117657"/>
                <a:gd name="connsiteY7389" fmla="*/ 1751648 h 2729865"/>
                <a:gd name="connsiteX7390" fmla="*/ 3667125 w 4117657"/>
                <a:gd name="connsiteY7390" fmla="*/ 1744980 h 2729865"/>
                <a:gd name="connsiteX7391" fmla="*/ 3659505 w 4117657"/>
                <a:gd name="connsiteY7391" fmla="*/ 1751648 h 2729865"/>
                <a:gd name="connsiteX7392" fmla="*/ 3605213 w 4117657"/>
                <a:gd name="connsiteY7392" fmla="*/ 1805940 h 2729865"/>
                <a:gd name="connsiteX7393" fmla="*/ 3589973 w 4117657"/>
                <a:gd name="connsiteY7393" fmla="*/ 1815465 h 2729865"/>
                <a:gd name="connsiteX7394" fmla="*/ 3515678 w 4117657"/>
                <a:gd name="connsiteY7394" fmla="*/ 1835468 h 2729865"/>
                <a:gd name="connsiteX7395" fmla="*/ 3505200 w 4117657"/>
                <a:gd name="connsiteY7395" fmla="*/ 1838325 h 2729865"/>
                <a:gd name="connsiteX7396" fmla="*/ 3507105 w 4117657"/>
                <a:gd name="connsiteY7396" fmla="*/ 1846898 h 2729865"/>
                <a:gd name="connsiteX7397" fmla="*/ 3528060 w 4117657"/>
                <a:gd name="connsiteY7397" fmla="*/ 1923098 h 2729865"/>
                <a:gd name="connsiteX7398" fmla="*/ 3528060 w 4117657"/>
                <a:gd name="connsiteY7398" fmla="*/ 1941195 h 2729865"/>
                <a:gd name="connsiteX7399" fmla="*/ 3507105 w 4117657"/>
                <a:gd name="connsiteY7399" fmla="*/ 2018348 h 2729865"/>
                <a:gd name="connsiteX7400" fmla="*/ 3505200 w 4117657"/>
                <a:gd name="connsiteY7400" fmla="*/ 2025968 h 2729865"/>
                <a:gd name="connsiteX7401" fmla="*/ 3513773 w 4117657"/>
                <a:gd name="connsiteY7401" fmla="*/ 2028825 h 2729865"/>
                <a:gd name="connsiteX7402" fmla="*/ 3585210 w 4117657"/>
                <a:gd name="connsiteY7402" fmla="*/ 2047875 h 2729865"/>
                <a:gd name="connsiteX7403" fmla="*/ 3607118 w 4117657"/>
                <a:gd name="connsiteY7403" fmla="*/ 2060258 h 2729865"/>
                <a:gd name="connsiteX7404" fmla="*/ 3666173 w 4117657"/>
                <a:gd name="connsiteY7404" fmla="*/ 2120265 h 2729865"/>
                <a:gd name="connsiteX7405" fmla="*/ 3673793 w 4117657"/>
                <a:gd name="connsiteY7405" fmla="*/ 2113598 h 2729865"/>
                <a:gd name="connsiteX7406" fmla="*/ 3607118 w 4117657"/>
                <a:gd name="connsiteY7406" fmla="*/ 2049780 h 2729865"/>
                <a:gd name="connsiteX7407" fmla="*/ 3593783 w 4117657"/>
                <a:gd name="connsiteY7407" fmla="*/ 2042160 h 2729865"/>
                <a:gd name="connsiteX7408" fmla="*/ 3524250 w 4117657"/>
                <a:gd name="connsiteY7408" fmla="*/ 2023110 h 2729865"/>
                <a:gd name="connsiteX7409" fmla="*/ 3514725 w 4117657"/>
                <a:gd name="connsiteY7409" fmla="*/ 2020253 h 2729865"/>
                <a:gd name="connsiteX7410" fmla="*/ 3516630 w 4117657"/>
                <a:gd name="connsiteY7410" fmla="*/ 2010728 h 2729865"/>
                <a:gd name="connsiteX7411" fmla="*/ 3535680 w 4117657"/>
                <a:gd name="connsiteY7411" fmla="*/ 1941195 h 2729865"/>
                <a:gd name="connsiteX7412" fmla="*/ 3535680 w 4117657"/>
                <a:gd name="connsiteY7412" fmla="*/ 1925955 h 2729865"/>
                <a:gd name="connsiteX7413" fmla="*/ 3516630 w 4117657"/>
                <a:gd name="connsiteY7413" fmla="*/ 1856423 h 2729865"/>
                <a:gd name="connsiteX7414" fmla="*/ 3514725 w 4117657"/>
                <a:gd name="connsiteY7414" fmla="*/ 1846898 h 2729865"/>
                <a:gd name="connsiteX7415" fmla="*/ 3521393 w 4117657"/>
                <a:gd name="connsiteY7415" fmla="*/ 1844040 h 2729865"/>
                <a:gd name="connsiteX7416" fmla="*/ 3593783 w 4117657"/>
                <a:gd name="connsiteY7416" fmla="*/ 1824990 h 2729865"/>
                <a:gd name="connsiteX7417" fmla="*/ 3608070 w 4117657"/>
                <a:gd name="connsiteY7417" fmla="*/ 1817370 h 2729865"/>
                <a:gd name="connsiteX7418" fmla="*/ 3657600 w 4117657"/>
                <a:gd name="connsiteY7418" fmla="*/ 1767840 h 2729865"/>
                <a:gd name="connsiteX7419" fmla="*/ 3664268 w 4117657"/>
                <a:gd name="connsiteY7419" fmla="*/ 1758315 h 2729865"/>
                <a:gd name="connsiteX7420" fmla="*/ 3673793 w 4117657"/>
                <a:gd name="connsiteY7420" fmla="*/ 1766888 h 2729865"/>
                <a:gd name="connsiteX7421" fmla="*/ 3724275 w 4117657"/>
                <a:gd name="connsiteY7421" fmla="*/ 1817370 h 2729865"/>
                <a:gd name="connsiteX7422" fmla="*/ 3739515 w 4117657"/>
                <a:gd name="connsiteY7422" fmla="*/ 1825943 h 2729865"/>
                <a:gd name="connsiteX7423" fmla="*/ 3810953 w 4117657"/>
                <a:gd name="connsiteY7423" fmla="*/ 1844993 h 2729865"/>
                <a:gd name="connsiteX7424" fmla="*/ 3817620 w 4117657"/>
                <a:gd name="connsiteY7424" fmla="*/ 1847850 h 2729865"/>
                <a:gd name="connsiteX7425" fmla="*/ 3815715 w 4117657"/>
                <a:gd name="connsiteY7425" fmla="*/ 1857375 h 2729865"/>
                <a:gd name="connsiteX7426" fmla="*/ 3797618 w 4117657"/>
                <a:gd name="connsiteY7426" fmla="*/ 1925955 h 2729865"/>
                <a:gd name="connsiteX7427" fmla="*/ 3797618 w 4117657"/>
                <a:gd name="connsiteY7427" fmla="*/ 1944053 h 2729865"/>
                <a:gd name="connsiteX7428" fmla="*/ 3815715 w 4117657"/>
                <a:gd name="connsiteY7428" fmla="*/ 2011680 h 2729865"/>
                <a:gd name="connsiteX7429" fmla="*/ 3818573 w 4117657"/>
                <a:gd name="connsiteY7429" fmla="*/ 2022158 h 2729865"/>
                <a:gd name="connsiteX7430" fmla="*/ 3808095 w 4117657"/>
                <a:gd name="connsiteY7430" fmla="*/ 2025015 h 2729865"/>
                <a:gd name="connsiteX7431" fmla="*/ 3738563 w 4117657"/>
                <a:gd name="connsiteY7431" fmla="*/ 2044065 h 2729865"/>
                <a:gd name="connsiteX7432" fmla="*/ 3726180 w 4117657"/>
                <a:gd name="connsiteY7432" fmla="*/ 2051685 h 2729865"/>
                <a:gd name="connsiteX7433" fmla="*/ 3674745 w 4117657"/>
                <a:gd name="connsiteY7433" fmla="*/ 2103120 h 2729865"/>
                <a:gd name="connsiteX7434" fmla="*/ 3668078 w 4117657"/>
                <a:gd name="connsiteY7434" fmla="*/ 2111693 h 2729865"/>
                <a:gd name="connsiteX7435" fmla="*/ 3658553 w 4117657"/>
                <a:gd name="connsiteY7435" fmla="*/ 2102168 h 2729865"/>
                <a:gd name="connsiteX7436" fmla="*/ 3607118 w 4117657"/>
                <a:gd name="connsiteY7436" fmla="*/ 2049780 h 2729865"/>
                <a:gd name="connsiteX7437" fmla="*/ 3667125 w 4117657"/>
                <a:gd name="connsiteY7437" fmla="*/ 2200275 h 2729865"/>
                <a:gd name="connsiteX7438" fmla="*/ 3674745 w 4117657"/>
                <a:gd name="connsiteY7438" fmla="*/ 2190750 h 2729865"/>
                <a:gd name="connsiteX7439" fmla="*/ 3757613 w 4117657"/>
                <a:gd name="connsiteY7439" fmla="*/ 2107883 h 2729865"/>
                <a:gd name="connsiteX7440" fmla="*/ 3771900 w 4117657"/>
                <a:gd name="connsiteY7440" fmla="*/ 2100263 h 2729865"/>
                <a:gd name="connsiteX7441" fmla="*/ 3887153 w 4117657"/>
                <a:gd name="connsiteY7441" fmla="*/ 2069783 h 2729865"/>
                <a:gd name="connsiteX7442" fmla="*/ 3896678 w 4117657"/>
                <a:gd name="connsiteY7442" fmla="*/ 2066925 h 2729865"/>
                <a:gd name="connsiteX7443" fmla="*/ 3894773 w 4117657"/>
                <a:gd name="connsiteY7443" fmla="*/ 2056448 h 2729865"/>
                <a:gd name="connsiteX7444" fmla="*/ 3864293 w 4117657"/>
                <a:gd name="connsiteY7444" fmla="*/ 1941195 h 2729865"/>
                <a:gd name="connsiteX7445" fmla="*/ 3864293 w 4117657"/>
                <a:gd name="connsiteY7445" fmla="*/ 1925955 h 2729865"/>
                <a:gd name="connsiteX7446" fmla="*/ 3894773 w 4117657"/>
                <a:gd name="connsiteY7446" fmla="*/ 1810703 h 2729865"/>
                <a:gd name="connsiteX7447" fmla="*/ 3897630 w 4117657"/>
                <a:gd name="connsiteY7447" fmla="*/ 1800225 h 2729865"/>
                <a:gd name="connsiteX7448" fmla="*/ 3886200 w 4117657"/>
                <a:gd name="connsiteY7448" fmla="*/ 1797368 h 2729865"/>
                <a:gd name="connsiteX7449" fmla="*/ 3773805 w 4117657"/>
                <a:gd name="connsiteY7449" fmla="*/ 1766888 h 2729865"/>
                <a:gd name="connsiteX7450" fmla="*/ 3757613 w 4117657"/>
                <a:gd name="connsiteY7450" fmla="*/ 1758315 h 2729865"/>
                <a:gd name="connsiteX7451" fmla="*/ 3674745 w 4117657"/>
                <a:gd name="connsiteY7451" fmla="*/ 1675448 h 2729865"/>
                <a:gd name="connsiteX7452" fmla="*/ 3667125 w 4117657"/>
                <a:gd name="connsiteY7452" fmla="*/ 1667828 h 2729865"/>
                <a:gd name="connsiteX7453" fmla="*/ 3658553 w 4117657"/>
                <a:gd name="connsiteY7453" fmla="*/ 1675448 h 2729865"/>
                <a:gd name="connsiteX7454" fmla="*/ 3574733 w 4117657"/>
                <a:gd name="connsiteY7454" fmla="*/ 1759268 h 2729865"/>
                <a:gd name="connsiteX7455" fmla="*/ 3561398 w 4117657"/>
                <a:gd name="connsiteY7455" fmla="*/ 1766888 h 2729865"/>
                <a:gd name="connsiteX7456" fmla="*/ 3447098 w 4117657"/>
                <a:gd name="connsiteY7456" fmla="*/ 1797368 h 2729865"/>
                <a:gd name="connsiteX7457" fmla="*/ 3435668 w 4117657"/>
                <a:gd name="connsiteY7457" fmla="*/ 1801178 h 2729865"/>
                <a:gd name="connsiteX7458" fmla="*/ 3438525 w 4117657"/>
                <a:gd name="connsiteY7458" fmla="*/ 1811655 h 2729865"/>
                <a:gd name="connsiteX7459" fmla="*/ 3469005 w 4117657"/>
                <a:gd name="connsiteY7459" fmla="*/ 1926908 h 2729865"/>
                <a:gd name="connsiteX7460" fmla="*/ 3469005 w 4117657"/>
                <a:gd name="connsiteY7460" fmla="*/ 1941195 h 2729865"/>
                <a:gd name="connsiteX7461" fmla="*/ 3439478 w 4117657"/>
                <a:gd name="connsiteY7461" fmla="*/ 2049780 h 2729865"/>
                <a:gd name="connsiteX7462" fmla="*/ 3434715 w 4117657"/>
                <a:gd name="connsiteY7462" fmla="*/ 2066925 h 2729865"/>
                <a:gd name="connsiteX7463" fmla="*/ 3444240 w 4117657"/>
                <a:gd name="connsiteY7463" fmla="*/ 2069783 h 2729865"/>
                <a:gd name="connsiteX7464" fmla="*/ 3558540 w 4117657"/>
                <a:gd name="connsiteY7464" fmla="*/ 2100263 h 2729865"/>
                <a:gd name="connsiteX7465" fmla="*/ 3573780 w 4117657"/>
                <a:gd name="connsiteY7465" fmla="*/ 2109788 h 2729865"/>
                <a:gd name="connsiteX7466" fmla="*/ 3655695 w 4117657"/>
                <a:gd name="connsiteY7466" fmla="*/ 2192655 h 2729865"/>
                <a:gd name="connsiteX7467" fmla="*/ 3667125 w 4117657"/>
                <a:gd name="connsiteY7467" fmla="*/ 2200275 h 2729865"/>
                <a:gd name="connsiteX7468" fmla="*/ 3565208 w 4117657"/>
                <a:gd name="connsiteY7468" fmla="*/ 2091690 h 2729865"/>
                <a:gd name="connsiteX7469" fmla="*/ 3457575 w 4117657"/>
                <a:gd name="connsiteY7469" fmla="*/ 2063115 h 2729865"/>
                <a:gd name="connsiteX7470" fmla="*/ 3446145 w 4117657"/>
                <a:gd name="connsiteY7470" fmla="*/ 2060258 h 2729865"/>
                <a:gd name="connsiteX7471" fmla="*/ 3449003 w 4117657"/>
                <a:gd name="connsiteY7471" fmla="*/ 2048828 h 2729865"/>
                <a:gd name="connsiteX7472" fmla="*/ 3477578 w 4117657"/>
                <a:gd name="connsiteY7472" fmla="*/ 1941195 h 2729865"/>
                <a:gd name="connsiteX7473" fmla="*/ 3477578 w 4117657"/>
                <a:gd name="connsiteY7473" fmla="*/ 1926908 h 2729865"/>
                <a:gd name="connsiteX7474" fmla="*/ 3449003 w 4117657"/>
                <a:gd name="connsiteY7474" fmla="*/ 1819275 h 2729865"/>
                <a:gd name="connsiteX7475" fmla="*/ 3446145 w 4117657"/>
                <a:gd name="connsiteY7475" fmla="*/ 1806893 h 2729865"/>
                <a:gd name="connsiteX7476" fmla="*/ 3455670 w 4117657"/>
                <a:gd name="connsiteY7476" fmla="*/ 1804035 h 2729865"/>
                <a:gd name="connsiteX7477" fmla="*/ 3563303 w 4117657"/>
                <a:gd name="connsiteY7477" fmla="*/ 1775460 h 2729865"/>
                <a:gd name="connsiteX7478" fmla="*/ 3579495 w 4117657"/>
                <a:gd name="connsiteY7478" fmla="*/ 1766888 h 2729865"/>
                <a:gd name="connsiteX7479" fmla="*/ 3657600 w 4117657"/>
                <a:gd name="connsiteY7479" fmla="*/ 1688783 h 2729865"/>
                <a:gd name="connsiteX7480" fmla="*/ 3666173 w 4117657"/>
                <a:gd name="connsiteY7480" fmla="*/ 1681163 h 2729865"/>
                <a:gd name="connsiteX7481" fmla="*/ 3674745 w 4117657"/>
                <a:gd name="connsiteY7481" fmla="*/ 1688783 h 2729865"/>
                <a:gd name="connsiteX7482" fmla="*/ 3752850 w 4117657"/>
                <a:gd name="connsiteY7482" fmla="*/ 1766888 h 2729865"/>
                <a:gd name="connsiteX7483" fmla="*/ 3769043 w 4117657"/>
                <a:gd name="connsiteY7483" fmla="*/ 1776413 h 2729865"/>
                <a:gd name="connsiteX7484" fmla="*/ 3876675 w 4117657"/>
                <a:gd name="connsiteY7484" fmla="*/ 1804988 h 2729865"/>
                <a:gd name="connsiteX7485" fmla="*/ 3886200 w 4117657"/>
                <a:gd name="connsiteY7485" fmla="*/ 1807845 h 2729865"/>
                <a:gd name="connsiteX7486" fmla="*/ 3883343 w 4117657"/>
                <a:gd name="connsiteY7486" fmla="*/ 1819275 h 2729865"/>
                <a:gd name="connsiteX7487" fmla="*/ 3854768 w 4117657"/>
                <a:gd name="connsiteY7487" fmla="*/ 1926908 h 2729865"/>
                <a:gd name="connsiteX7488" fmla="*/ 3854768 w 4117657"/>
                <a:gd name="connsiteY7488" fmla="*/ 1941195 h 2729865"/>
                <a:gd name="connsiteX7489" fmla="*/ 3883343 w 4117657"/>
                <a:gd name="connsiteY7489" fmla="*/ 2048828 h 2729865"/>
                <a:gd name="connsiteX7490" fmla="*/ 3886200 w 4117657"/>
                <a:gd name="connsiteY7490" fmla="*/ 2061210 h 2729865"/>
                <a:gd name="connsiteX7491" fmla="*/ 3874770 w 4117657"/>
                <a:gd name="connsiteY7491" fmla="*/ 2064068 h 2729865"/>
                <a:gd name="connsiteX7492" fmla="*/ 3767138 w 4117657"/>
                <a:gd name="connsiteY7492" fmla="*/ 2092643 h 2729865"/>
                <a:gd name="connsiteX7493" fmla="*/ 3752850 w 4117657"/>
                <a:gd name="connsiteY7493" fmla="*/ 2100263 h 2729865"/>
                <a:gd name="connsiteX7494" fmla="*/ 3673793 w 4117657"/>
                <a:gd name="connsiteY7494" fmla="*/ 2179320 h 2729865"/>
                <a:gd name="connsiteX7495" fmla="*/ 3665220 w 4117657"/>
                <a:gd name="connsiteY7495" fmla="*/ 2186940 h 2729865"/>
                <a:gd name="connsiteX7496" fmla="*/ 3656648 w 4117657"/>
                <a:gd name="connsiteY7496" fmla="*/ 2179320 h 2729865"/>
                <a:gd name="connsiteX7497" fmla="*/ 3577590 w 4117657"/>
                <a:gd name="connsiteY7497" fmla="*/ 2100263 h 2729865"/>
                <a:gd name="connsiteX7498" fmla="*/ 3565208 w 4117657"/>
                <a:gd name="connsiteY7498" fmla="*/ 2091690 h 2729865"/>
                <a:gd name="connsiteX7499" fmla="*/ 3518535 w 4117657"/>
                <a:gd name="connsiteY7499" fmla="*/ 455295 h 2729865"/>
                <a:gd name="connsiteX7500" fmla="*/ 3471863 w 4117657"/>
                <a:gd name="connsiteY7500" fmla="*/ 442913 h 2729865"/>
                <a:gd name="connsiteX7501" fmla="*/ 3469958 w 4117657"/>
                <a:gd name="connsiteY7501" fmla="*/ 445770 h 2729865"/>
                <a:gd name="connsiteX7502" fmla="*/ 3458528 w 4117657"/>
                <a:gd name="connsiteY7502" fmla="*/ 488633 h 2729865"/>
                <a:gd name="connsiteX7503" fmla="*/ 3459480 w 4117657"/>
                <a:gd name="connsiteY7503" fmla="*/ 499110 h 2729865"/>
                <a:gd name="connsiteX7504" fmla="*/ 3469005 w 4117657"/>
                <a:gd name="connsiteY7504" fmla="*/ 535305 h 2729865"/>
                <a:gd name="connsiteX7505" fmla="*/ 3471863 w 4117657"/>
                <a:gd name="connsiteY7505" fmla="*/ 542925 h 2729865"/>
                <a:gd name="connsiteX7506" fmla="*/ 3504248 w 4117657"/>
                <a:gd name="connsiteY7506" fmla="*/ 534353 h 2729865"/>
                <a:gd name="connsiteX7507" fmla="*/ 3534728 w 4117657"/>
                <a:gd name="connsiteY7507" fmla="*/ 517208 h 2729865"/>
                <a:gd name="connsiteX7508" fmla="*/ 3558540 w 4117657"/>
                <a:gd name="connsiteY7508" fmla="*/ 493395 h 2729865"/>
                <a:gd name="connsiteX7509" fmla="*/ 3524250 w 4117657"/>
                <a:gd name="connsiteY7509" fmla="*/ 460058 h 2729865"/>
                <a:gd name="connsiteX7510" fmla="*/ 3518535 w 4117657"/>
                <a:gd name="connsiteY7510" fmla="*/ 455295 h 2729865"/>
                <a:gd name="connsiteX7511" fmla="*/ 3517583 w 4117657"/>
                <a:gd name="connsiteY7511" fmla="*/ 519113 h 2729865"/>
                <a:gd name="connsiteX7512" fmla="*/ 3513773 w 4117657"/>
                <a:gd name="connsiteY7512" fmla="*/ 521970 h 2729865"/>
                <a:gd name="connsiteX7513" fmla="*/ 3476625 w 4117657"/>
                <a:gd name="connsiteY7513" fmla="*/ 531495 h 2729865"/>
                <a:gd name="connsiteX7514" fmla="*/ 3466148 w 4117657"/>
                <a:gd name="connsiteY7514" fmla="*/ 493395 h 2729865"/>
                <a:gd name="connsiteX7515" fmla="*/ 3466148 w 4117657"/>
                <a:gd name="connsiteY7515" fmla="*/ 491490 h 2729865"/>
                <a:gd name="connsiteX7516" fmla="*/ 3476625 w 4117657"/>
                <a:gd name="connsiteY7516" fmla="*/ 454343 h 2729865"/>
                <a:gd name="connsiteX7517" fmla="*/ 3513773 w 4117657"/>
                <a:gd name="connsiteY7517" fmla="*/ 464820 h 2729865"/>
                <a:gd name="connsiteX7518" fmla="*/ 3518535 w 4117657"/>
                <a:gd name="connsiteY7518" fmla="*/ 467678 h 2729865"/>
                <a:gd name="connsiteX7519" fmla="*/ 3544253 w 4117657"/>
                <a:gd name="connsiteY7519" fmla="*/ 493395 h 2729865"/>
                <a:gd name="connsiteX7520" fmla="*/ 3517583 w 4117657"/>
                <a:gd name="connsiteY7520" fmla="*/ 519113 h 2729865"/>
                <a:gd name="connsiteX7521" fmla="*/ 3166110 w 4117657"/>
                <a:gd name="connsiteY7521" fmla="*/ 539115 h 2729865"/>
                <a:gd name="connsiteX7522" fmla="*/ 3206115 w 4117657"/>
                <a:gd name="connsiteY7522" fmla="*/ 515303 h 2729865"/>
                <a:gd name="connsiteX7523" fmla="*/ 3201353 w 4117657"/>
                <a:gd name="connsiteY7523" fmla="*/ 492443 h 2729865"/>
                <a:gd name="connsiteX7524" fmla="*/ 3206115 w 4117657"/>
                <a:gd name="connsiteY7524" fmla="*/ 469583 h 2729865"/>
                <a:gd name="connsiteX7525" fmla="*/ 3184208 w 4117657"/>
                <a:gd name="connsiteY7525" fmla="*/ 461963 h 2729865"/>
                <a:gd name="connsiteX7526" fmla="*/ 3167063 w 4117657"/>
                <a:gd name="connsiteY7526" fmla="*/ 446723 h 2729865"/>
                <a:gd name="connsiteX7527" fmla="*/ 3149918 w 4117657"/>
                <a:gd name="connsiteY7527" fmla="*/ 461963 h 2729865"/>
                <a:gd name="connsiteX7528" fmla="*/ 3128010 w 4117657"/>
                <a:gd name="connsiteY7528" fmla="*/ 469583 h 2729865"/>
                <a:gd name="connsiteX7529" fmla="*/ 3132773 w 4117657"/>
                <a:gd name="connsiteY7529" fmla="*/ 492443 h 2729865"/>
                <a:gd name="connsiteX7530" fmla="*/ 3128010 w 4117657"/>
                <a:gd name="connsiteY7530" fmla="*/ 515303 h 2729865"/>
                <a:gd name="connsiteX7531" fmla="*/ 3166110 w 4117657"/>
                <a:gd name="connsiteY7531" fmla="*/ 539115 h 2729865"/>
                <a:gd name="connsiteX7532" fmla="*/ 3137535 w 4117657"/>
                <a:gd name="connsiteY7532" fmla="*/ 476250 h 2729865"/>
                <a:gd name="connsiteX7533" fmla="*/ 3166110 w 4117657"/>
                <a:gd name="connsiteY7533" fmla="*/ 459105 h 2729865"/>
                <a:gd name="connsiteX7534" fmla="*/ 3195638 w 4117657"/>
                <a:gd name="connsiteY7534" fmla="*/ 475298 h 2729865"/>
                <a:gd name="connsiteX7535" fmla="*/ 3195638 w 4117657"/>
                <a:gd name="connsiteY7535" fmla="*/ 507683 h 2729865"/>
                <a:gd name="connsiteX7536" fmla="*/ 3167063 w 4117657"/>
                <a:gd name="connsiteY7536" fmla="*/ 524828 h 2729865"/>
                <a:gd name="connsiteX7537" fmla="*/ 3137535 w 4117657"/>
                <a:gd name="connsiteY7537" fmla="*/ 507683 h 2729865"/>
                <a:gd name="connsiteX7538" fmla="*/ 3137535 w 4117657"/>
                <a:gd name="connsiteY7538" fmla="*/ 476250 h 2729865"/>
                <a:gd name="connsiteX7539" fmla="*/ 3925253 w 4117657"/>
                <a:gd name="connsiteY7539" fmla="*/ 484823 h 2729865"/>
                <a:gd name="connsiteX7540" fmla="*/ 3900488 w 4117657"/>
                <a:gd name="connsiteY7540" fmla="*/ 390525 h 2729865"/>
                <a:gd name="connsiteX7541" fmla="*/ 3897630 w 4117657"/>
                <a:gd name="connsiteY7541" fmla="*/ 381000 h 2729865"/>
                <a:gd name="connsiteX7542" fmla="*/ 3893820 w 4117657"/>
                <a:gd name="connsiteY7542" fmla="*/ 381000 h 2729865"/>
                <a:gd name="connsiteX7543" fmla="*/ 3789998 w 4117657"/>
                <a:gd name="connsiteY7543" fmla="*/ 408623 h 2729865"/>
                <a:gd name="connsiteX7544" fmla="*/ 3782378 w 4117657"/>
                <a:gd name="connsiteY7544" fmla="*/ 412433 h 2729865"/>
                <a:gd name="connsiteX7545" fmla="*/ 3704273 w 4117657"/>
                <a:gd name="connsiteY7545" fmla="*/ 490538 h 2729865"/>
                <a:gd name="connsiteX7546" fmla="*/ 3708083 w 4117657"/>
                <a:gd name="connsiteY7546" fmla="*/ 495300 h 2729865"/>
                <a:gd name="connsiteX7547" fmla="*/ 3781425 w 4117657"/>
                <a:gd name="connsiteY7547" fmla="*/ 568643 h 2729865"/>
                <a:gd name="connsiteX7548" fmla="*/ 3792855 w 4117657"/>
                <a:gd name="connsiteY7548" fmla="*/ 575310 h 2729865"/>
                <a:gd name="connsiteX7549" fmla="*/ 3870008 w 4117657"/>
                <a:gd name="connsiteY7549" fmla="*/ 596265 h 2729865"/>
                <a:gd name="connsiteX7550" fmla="*/ 3896678 w 4117657"/>
                <a:gd name="connsiteY7550" fmla="*/ 602933 h 2729865"/>
                <a:gd name="connsiteX7551" fmla="*/ 3898583 w 4117657"/>
                <a:gd name="connsiteY7551" fmla="*/ 598170 h 2729865"/>
                <a:gd name="connsiteX7552" fmla="*/ 3926205 w 4117657"/>
                <a:gd name="connsiteY7552" fmla="*/ 496253 h 2729865"/>
                <a:gd name="connsiteX7553" fmla="*/ 3925253 w 4117657"/>
                <a:gd name="connsiteY7553" fmla="*/ 484823 h 2729865"/>
                <a:gd name="connsiteX7554" fmla="*/ 3916680 w 4117657"/>
                <a:gd name="connsiteY7554" fmla="*/ 498158 h 2729865"/>
                <a:gd name="connsiteX7555" fmla="*/ 3892868 w 4117657"/>
                <a:gd name="connsiteY7555" fmla="*/ 587693 h 2729865"/>
                <a:gd name="connsiteX7556" fmla="*/ 3890963 w 4117657"/>
                <a:gd name="connsiteY7556" fmla="*/ 592455 h 2729865"/>
                <a:gd name="connsiteX7557" fmla="*/ 3883343 w 4117657"/>
                <a:gd name="connsiteY7557" fmla="*/ 590550 h 2729865"/>
                <a:gd name="connsiteX7558" fmla="*/ 3796665 w 4117657"/>
                <a:gd name="connsiteY7558" fmla="*/ 566738 h 2729865"/>
                <a:gd name="connsiteX7559" fmla="*/ 3786188 w 4117657"/>
                <a:gd name="connsiteY7559" fmla="*/ 561023 h 2729865"/>
                <a:gd name="connsiteX7560" fmla="*/ 3718560 w 4117657"/>
                <a:gd name="connsiteY7560" fmla="*/ 494348 h 2729865"/>
                <a:gd name="connsiteX7561" fmla="*/ 3716655 w 4117657"/>
                <a:gd name="connsiteY7561" fmla="*/ 491490 h 2729865"/>
                <a:gd name="connsiteX7562" fmla="*/ 3721418 w 4117657"/>
                <a:gd name="connsiteY7562" fmla="*/ 485775 h 2729865"/>
                <a:gd name="connsiteX7563" fmla="*/ 3783330 w 4117657"/>
                <a:gd name="connsiteY7563" fmla="*/ 423863 h 2729865"/>
                <a:gd name="connsiteX7564" fmla="*/ 3794760 w 4117657"/>
                <a:gd name="connsiteY7564" fmla="*/ 416243 h 2729865"/>
                <a:gd name="connsiteX7565" fmla="*/ 3885248 w 4117657"/>
                <a:gd name="connsiteY7565" fmla="*/ 391478 h 2729865"/>
                <a:gd name="connsiteX7566" fmla="*/ 3890010 w 4117657"/>
                <a:gd name="connsiteY7566" fmla="*/ 390525 h 2729865"/>
                <a:gd name="connsiteX7567" fmla="*/ 3902393 w 4117657"/>
                <a:gd name="connsiteY7567" fmla="*/ 438150 h 2729865"/>
                <a:gd name="connsiteX7568" fmla="*/ 3914775 w 4117657"/>
                <a:gd name="connsiteY7568" fmla="*/ 483870 h 2729865"/>
                <a:gd name="connsiteX7569" fmla="*/ 3916680 w 4117657"/>
                <a:gd name="connsiteY7569" fmla="*/ 498158 h 2729865"/>
                <a:gd name="connsiteX7570" fmla="*/ 3361373 w 4117657"/>
                <a:gd name="connsiteY7570" fmla="*/ 154305 h 2729865"/>
                <a:gd name="connsiteX7571" fmla="*/ 3341370 w 4117657"/>
                <a:gd name="connsiteY7571" fmla="*/ 159068 h 2729865"/>
                <a:gd name="connsiteX7572" fmla="*/ 3288983 w 4117657"/>
                <a:gd name="connsiteY7572" fmla="*/ 189548 h 2729865"/>
                <a:gd name="connsiteX7573" fmla="*/ 3274695 w 4117657"/>
                <a:gd name="connsiteY7573" fmla="*/ 204788 h 2729865"/>
                <a:gd name="connsiteX7574" fmla="*/ 3309938 w 4117657"/>
                <a:gd name="connsiteY7574" fmla="*/ 239078 h 2729865"/>
                <a:gd name="connsiteX7575" fmla="*/ 3317558 w 4117657"/>
                <a:gd name="connsiteY7575" fmla="*/ 242888 h 2729865"/>
                <a:gd name="connsiteX7576" fmla="*/ 3354705 w 4117657"/>
                <a:gd name="connsiteY7576" fmla="*/ 252413 h 2729865"/>
                <a:gd name="connsiteX7577" fmla="*/ 3362325 w 4117657"/>
                <a:gd name="connsiteY7577" fmla="*/ 253365 h 2729865"/>
                <a:gd name="connsiteX7578" fmla="*/ 3374708 w 4117657"/>
                <a:gd name="connsiteY7578" fmla="*/ 205740 h 2729865"/>
                <a:gd name="connsiteX7579" fmla="*/ 3374708 w 4117657"/>
                <a:gd name="connsiteY7579" fmla="*/ 201930 h 2729865"/>
                <a:gd name="connsiteX7580" fmla="*/ 3361373 w 4117657"/>
                <a:gd name="connsiteY7580" fmla="*/ 154305 h 2729865"/>
                <a:gd name="connsiteX7581" fmla="*/ 3365183 w 4117657"/>
                <a:gd name="connsiteY7581" fmla="*/ 206693 h 2729865"/>
                <a:gd name="connsiteX7582" fmla="*/ 3355658 w 4117657"/>
                <a:gd name="connsiteY7582" fmla="*/ 242888 h 2729865"/>
                <a:gd name="connsiteX7583" fmla="*/ 3341370 w 4117657"/>
                <a:gd name="connsiteY7583" fmla="*/ 240030 h 2729865"/>
                <a:gd name="connsiteX7584" fmla="*/ 3297555 w 4117657"/>
                <a:gd name="connsiteY7584" fmla="*/ 215265 h 2729865"/>
                <a:gd name="connsiteX7585" fmla="*/ 3286125 w 4117657"/>
                <a:gd name="connsiteY7585" fmla="*/ 205740 h 2729865"/>
                <a:gd name="connsiteX7586" fmla="*/ 3314700 w 4117657"/>
                <a:gd name="connsiteY7586" fmla="*/ 177165 h 2729865"/>
                <a:gd name="connsiteX7587" fmla="*/ 3318510 w 4117657"/>
                <a:gd name="connsiteY7587" fmla="*/ 175260 h 2729865"/>
                <a:gd name="connsiteX7588" fmla="*/ 3355658 w 4117657"/>
                <a:gd name="connsiteY7588" fmla="*/ 165735 h 2729865"/>
                <a:gd name="connsiteX7589" fmla="*/ 3366135 w 4117657"/>
                <a:gd name="connsiteY7589" fmla="*/ 203835 h 2729865"/>
                <a:gd name="connsiteX7590" fmla="*/ 3365183 w 4117657"/>
                <a:gd name="connsiteY7590" fmla="*/ 206693 h 2729865"/>
                <a:gd name="connsiteX7591" fmla="*/ 3292793 w 4117657"/>
                <a:gd name="connsiteY7591" fmla="*/ 120015 h 2729865"/>
                <a:gd name="connsiteX7592" fmla="*/ 3279458 w 4117657"/>
                <a:gd name="connsiteY7592" fmla="*/ 127635 h 2729865"/>
                <a:gd name="connsiteX7593" fmla="*/ 3209925 w 4117657"/>
                <a:gd name="connsiteY7593" fmla="*/ 197168 h 2729865"/>
                <a:gd name="connsiteX7594" fmla="*/ 3204210 w 4117657"/>
                <a:gd name="connsiteY7594" fmla="*/ 203835 h 2729865"/>
                <a:gd name="connsiteX7595" fmla="*/ 3207068 w 4117657"/>
                <a:gd name="connsiteY7595" fmla="*/ 207645 h 2729865"/>
                <a:gd name="connsiteX7596" fmla="*/ 3282315 w 4117657"/>
                <a:gd name="connsiteY7596" fmla="*/ 282893 h 2729865"/>
                <a:gd name="connsiteX7597" fmla="*/ 3290888 w 4117657"/>
                <a:gd name="connsiteY7597" fmla="*/ 287655 h 2729865"/>
                <a:gd name="connsiteX7598" fmla="*/ 3397568 w 4117657"/>
                <a:gd name="connsiteY7598" fmla="*/ 316230 h 2729865"/>
                <a:gd name="connsiteX7599" fmla="*/ 3399473 w 4117657"/>
                <a:gd name="connsiteY7599" fmla="*/ 311468 h 2729865"/>
                <a:gd name="connsiteX7600" fmla="*/ 3426143 w 4117657"/>
                <a:gd name="connsiteY7600" fmla="*/ 210503 h 2729865"/>
                <a:gd name="connsiteX7601" fmla="*/ 3425190 w 4117657"/>
                <a:gd name="connsiteY7601" fmla="*/ 197168 h 2729865"/>
                <a:gd name="connsiteX7602" fmla="*/ 3403283 w 4117657"/>
                <a:gd name="connsiteY7602" fmla="*/ 116205 h 2729865"/>
                <a:gd name="connsiteX7603" fmla="*/ 3396615 w 4117657"/>
                <a:gd name="connsiteY7603" fmla="*/ 93345 h 2729865"/>
                <a:gd name="connsiteX7604" fmla="*/ 3388043 w 4117657"/>
                <a:gd name="connsiteY7604" fmla="*/ 95250 h 2729865"/>
                <a:gd name="connsiteX7605" fmla="*/ 3292793 w 4117657"/>
                <a:gd name="connsiteY7605" fmla="*/ 120015 h 2729865"/>
                <a:gd name="connsiteX7606" fmla="*/ 3393758 w 4117657"/>
                <a:gd name="connsiteY7606" fmla="*/ 111443 h 2729865"/>
                <a:gd name="connsiteX7607" fmla="*/ 3416618 w 4117657"/>
                <a:gd name="connsiteY7607" fmla="*/ 196215 h 2729865"/>
                <a:gd name="connsiteX7608" fmla="*/ 3417570 w 4117657"/>
                <a:gd name="connsiteY7608" fmla="*/ 208598 h 2729865"/>
                <a:gd name="connsiteX7609" fmla="*/ 3393758 w 4117657"/>
                <a:gd name="connsiteY7609" fmla="*/ 299085 h 2729865"/>
                <a:gd name="connsiteX7610" fmla="*/ 3391853 w 4117657"/>
                <a:gd name="connsiteY7610" fmla="*/ 303848 h 2729865"/>
                <a:gd name="connsiteX7611" fmla="*/ 3385185 w 4117657"/>
                <a:gd name="connsiteY7611" fmla="*/ 302895 h 2729865"/>
                <a:gd name="connsiteX7612" fmla="*/ 3298508 w 4117657"/>
                <a:gd name="connsiteY7612" fmla="*/ 280035 h 2729865"/>
                <a:gd name="connsiteX7613" fmla="*/ 3287078 w 4117657"/>
                <a:gd name="connsiteY7613" fmla="*/ 273368 h 2729865"/>
                <a:gd name="connsiteX7614" fmla="*/ 3223260 w 4117657"/>
                <a:gd name="connsiteY7614" fmla="*/ 209550 h 2729865"/>
                <a:gd name="connsiteX7615" fmla="*/ 3217545 w 4117657"/>
                <a:gd name="connsiteY7615" fmla="*/ 202883 h 2729865"/>
                <a:gd name="connsiteX7616" fmla="*/ 3238500 w 4117657"/>
                <a:gd name="connsiteY7616" fmla="*/ 183833 h 2729865"/>
                <a:gd name="connsiteX7617" fmla="*/ 3286125 w 4117657"/>
                <a:gd name="connsiteY7617" fmla="*/ 136208 h 2729865"/>
                <a:gd name="connsiteX7618" fmla="*/ 3296603 w 4117657"/>
                <a:gd name="connsiteY7618" fmla="*/ 129540 h 2729865"/>
                <a:gd name="connsiteX7619" fmla="*/ 3388995 w 4117657"/>
                <a:gd name="connsiteY7619" fmla="*/ 104775 h 2729865"/>
                <a:gd name="connsiteX7620" fmla="*/ 3392805 w 4117657"/>
                <a:gd name="connsiteY7620" fmla="*/ 104775 h 2729865"/>
                <a:gd name="connsiteX7621" fmla="*/ 3393758 w 4117657"/>
                <a:gd name="connsiteY7621" fmla="*/ 111443 h 2729865"/>
                <a:gd name="connsiteX7622" fmla="*/ 3026093 w 4117657"/>
                <a:gd name="connsiteY7622" fmla="*/ 484823 h 2729865"/>
                <a:gd name="connsiteX7623" fmla="*/ 3026093 w 4117657"/>
                <a:gd name="connsiteY7623" fmla="*/ 500063 h 2729865"/>
                <a:gd name="connsiteX7624" fmla="*/ 3005138 w 4117657"/>
                <a:gd name="connsiteY7624" fmla="*/ 578168 h 2729865"/>
                <a:gd name="connsiteX7625" fmla="*/ 3004185 w 4117657"/>
                <a:gd name="connsiteY7625" fmla="*/ 585788 h 2729865"/>
                <a:gd name="connsiteX7626" fmla="*/ 3012758 w 4117657"/>
                <a:gd name="connsiteY7626" fmla="*/ 588645 h 2729865"/>
                <a:gd name="connsiteX7627" fmla="*/ 3088958 w 4117657"/>
                <a:gd name="connsiteY7627" fmla="*/ 608648 h 2729865"/>
                <a:gd name="connsiteX7628" fmla="*/ 3103245 w 4117657"/>
                <a:gd name="connsiteY7628" fmla="*/ 617220 h 2729865"/>
                <a:gd name="connsiteX7629" fmla="*/ 3158490 w 4117657"/>
                <a:gd name="connsiteY7629" fmla="*/ 672465 h 2729865"/>
                <a:gd name="connsiteX7630" fmla="*/ 3168015 w 4117657"/>
                <a:gd name="connsiteY7630" fmla="*/ 681038 h 2729865"/>
                <a:gd name="connsiteX7631" fmla="*/ 3175635 w 4117657"/>
                <a:gd name="connsiteY7631" fmla="*/ 671513 h 2729865"/>
                <a:gd name="connsiteX7632" fmla="*/ 3229928 w 4117657"/>
                <a:gd name="connsiteY7632" fmla="*/ 617220 h 2729865"/>
                <a:gd name="connsiteX7633" fmla="*/ 3246120 w 4117657"/>
                <a:gd name="connsiteY7633" fmla="*/ 608648 h 2729865"/>
                <a:gd name="connsiteX7634" fmla="*/ 3300413 w 4117657"/>
                <a:gd name="connsiteY7634" fmla="*/ 594360 h 2729865"/>
                <a:gd name="connsiteX7635" fmla="*/ 3330893 w 4117657"/>
                <a:gd name="connsiteY7635" fmla="*/ 585788 h 2729865"/>
                <a:gd name="connsiteX7636" fmla="*/ 3328988 w 4117657"/>
                <a:gd name="connsiteY7636" fmla="*/ 576263 h 2729865"/>
                <a:gd name="connsiteX7637" fmla="*/ 3309938 w 4117657"/>
                <a:gd name="connsiteY7637" fmla="*/ 505778 h 2729865"/>
                <a:gd name="connsiteX7638" fmla="*/ 3309938 w 4117657"/>
                <a:gd name="connsiteY7638" fmla="*/ 479108 h 2729865"/>
                <a:gd name="connsiteX7639" fmla="*/ 3329940 w 4117657"/>
                <a:gd name="connsiteY7639" fmla="*/ 406718 h 2729865"/>
                <a:gd name="connsiteX7640" fmla="*/ 3330893 w 4117657"/>
                <a:gd name="connsiteY7640" fmla="*/ 399098 h 2729865"/>
                <a:gd name="connsiteX7641" fmla="*/ 3321368 w 4117657"/>
                <a:gd name="connsiteY7641" fmla="*/ 396240 h 2729865"/>
                <a:gd name="connsiteX7642" fmla="*/ 3248025 w 4117657"/>
                <a:gd name="connsiteY7642" fmla="*/ 376238 h 2729865"/>
                <a:gd name="connsiteX7643" fmla="*/ 3231833 w 4117657"/>
                <a:gd name="connsiteY7643" fmla="*/ 366713 h 2729865"/>
                <a:gd name="connsiteX7644" fmla="*/ 3176588 w 4117657"/>
                <a:gd name="connsiteY7644" fmla="*/ 311468 h 2729865"/>
                <a:gd name="connsiteX7645" fmla="*/ 3168015 w 4117657"/>
                <a:gd name="connsiteY7645" fmla="*/ 303848 h 2729865"/>
                <a:gd name="connsiteX7646" fmla="*/ 3161348 w 4117657"/>
                <a:gd name="connsiteY7646" fmla="*/ 312420 h 2729865"/>
                <a:gd name="connsiteX7647" fmla="*/ 3106103 w 4117657"/>
                <a:gd name="connsiteY7647" fmla="*/ 367665 h 2729865"/>
                <a:gd name="connsiteX7648" fmla="*/ 3091815 w 4117657"/>
                <a:gd name="connsiteY7648" fmla="*/ 375285 h 2729865"/>
                <a:gd name="connsiteX7649" fmla="*/ 3052763 w 4117657"/>
                <a:gd name="connsiteY7649" fmla="*/ 385763 h 2729865"/>
                <a:gd name="connsiteX7650" fmla="*/ 3006090 w 4117657"/>
                <a:gd name="connsiteY7650" fmla="*/ 398145 h 2729865"/>
                <a:gd name="connsiteX7651" fmla="*/ 3007995 w 4117657"/>
                <a:gd name="connsiteY7651" fmla="*/ 407670 h 2729865"/>
                <a:gd name="connsiteX7652" fmla="*/ 3026093 w 4117657"/>
                <a:gd name="connsiteY7652" fmla="*/ 484823 h 2729865"/>
                <a:gd name="connsiteX7653" fmla="*/ 3022283 w 4117657"/>
                <a:gd name="connsiteY7653" fmla="*/ 401955 h 2729865"/>
                <a:gd name="connsiteX7654" fmla="*/ 3092768 w 4117657"/>
                <a:gd name="connsiteY7654" fmla="*/ 382905 h 2729865"/>
                <a:gd name="connsiteX7655" fmla="*/ 3107055 w 4117657"/>
                <a:gd name="connsiteY7655" fmla="*/ 375285 h 2729865"/>
                <a:gd name="connsiteX7656" fmla="*/ 3156585 w 4117657"/>
                <a:gd name="connsiteY7656" fmla="*/ 325755 h 2729865"/>
                <a:gd name="connsiteX7657" fmla="*/ 3164205 w 4117657"/>
                <a:gd name="connsiteY7657" fmla="*/ 316230 h 2729865"/>
                <a:gd name="connsiteX7658" fmla="*/ 3173730 w 4117657"/>
                <a:gd name="connsiteY7658" fmla="*/ 325755 h 2729865"/>
                <a:gd name="connsiteX7659" fmla="*/ 3223260 w 4117657"/>
                <a:gd name="connsiteY7659" fmla="*/ 375285 h 2729865"/>
                <a:gd name="connsiteX7660" fmla="*/ 3237548 w 4117657"/>
                <a:gd name="connsiteY7660" fmla="*/ 383858 h 2729865"/>
                <a:gd name="connsiteX7661" fmla="*/ 3307080 w 4117657"/>
                <a:gd name="connsiteY7661" fmla="*/ 402908 h 2729865"/>
                <a:gd name="connsiteX7662" fmla="*/ 3316605 w 4117657"/>
                <a:gd name="connsiteY7662" fmla="*/ 405765 h 2729865"/>
                <a:gd name="connsiteX7663" fmla="*/ 3314700 w 4117657"/>
                <a:gd name="connsiteY7663" fmla="*/ 415290 h 2729865"/>
                <a:gd name="connsiteX7664" fmla="*/ 3296603 w 4117657"/>
                <a:gd name="connsiteY7664" fmla="*/ 481013 h 2729865"/>
                <a:gd name="connsiteX7665" fmla="*/ 3296603 w 4117657"/>
                <a:gd name="connsiteY7665" fmla="*/ 504825 h 2729865"/>
                <a:gd name="connsiteX7666" fmla="*/ 3313748 w 4117657"/>
                <a:gd name="connsiteY7666" fmla="*/ 569595 h 2729865"/>
                <a:gd name="connsiteX7667" fmla="*/ 3315653 w 4117657"/>
                <a:gd name="connsiteY7667" fmla="*/ 580073 h 2729865"/>
                <a:gd name="connsiteX7668" fmla="*/ 3304223 w 4117657"/>
                <a:gd name="connsiteY7668" fmla="*/ 583883 h 2729865"/>
                <a:gd name="connsiteX7669" fmla="*/ 3236595 w 4117657"/>
                <a:gd name="connsiteY7669" fmla="*/ 601980 h 2729865"/>
                <a:gd name="connsiteX7670" fmla="*/ 3223260 w 4117657"/>
                <a:gd name="connsiteY7670" fmla="*/ 609600 h 2729865"/>
                <a:gd name="connsiteX7671" fmla="*/ 3171825 w 4117657"/>
                <a:gd name="connsiteY7671" fmla="*/ 661035 h 2729865"/>
                <a:gd name="connsiteX7672" fmla="*/ 3164205 w 4117657"/>
                <a:gd name="connsiteY7672" fmla="*/ 667703 h 2729865"/>
                <a:gd name="connsiteX7673" fmla="*/ 3156585 w 4117657"/>
                <a:gd name="connsiteY7673" fmla="*/ 661035 h 2729865"/>
                <a:gd name="connsiteX7674" fmla="*/ 3105150 w 4117657"/>
                <a:gd name="connsiteY7674" fmla="*/ 609600 h 2729865"/>
                <a:gd name="connsiteX7675" fmla="*/ 3090863 w 4117657"/>
                <a:gd name="connsiteY7675" fmla="*/ 601980 h 2729865"/>
                <a:gd name="connsiteX7676" fmla="*/ 3023235 w 4117657"/>
                <a:gd name="connsiteY7676" fmla="*/ 583883 h 2729865"/>
                <a:gd name="connsiteX7677" fmla="*/ 3011805 w 4117657"/>
                <a:gd name="connsiteY7677" fmla="*/ 581025 h 2729865"/>
                <a:gd name="connsiteX7678" fmla="*/ 3013710 w 4117657"/>
                <a:gd name="connsiteY7678" fmla="*/ 571500 h 2729865"/>
                <a:gd name="connsiteX7679" fmla="*/ 3032760 w 4117657"/>
                <a:gd name="connsiteY7679" fmla="*/ 500063 h 2729865"/>
                <a:gd name="connsiteX7680" fmla="*/ 3032760 w 4117657"/>
                <a:gd name="connsiteY7680" fmla="*/ 486728 h 2729865"/>
                <a:gd name="connsiteX7681" fmla="*/ 3014663 w 4117657"/>
                <a:gd name="connsiteY7681" fmla="*/ 416243 h 2729865"/>
                <a:gd name="connsiteX7682" fmla="*/ 3011805 w 4117657"/>
                <a:gd name="connsiteY7682" fmla="*/ 405765 h 2729865"/>
                <a:gd name="connsiteX7683" fmla="*/ 3022283 w 4117657"/>
                <a:gd name="connsiteY7683" fmla="*/ 401955 h 2729865"/>
                <a:gd name="connsiteX7684" fmla="*/ 3078480 w 4117657"/>
                <a:gd name="connsiteY7684" fmla="*/ 485775 h 2729865"/>
                <a:gd name="connsiteX7685" fmla="*/ 3078480 w 4117657"/>
                <a:gd name="connsiteY7685" fmla="*/ 498158 h 2729865"/>
                <a:gd name="connsiteX7686" fmla="*/ 3067050 w 4117657"/>
                <a:gd name="connsiteY7686" fmla="*/ 541020 h 2729865"/>
                <a:gd name="connsiteX7687" fmla="*/ 3065145 w 4117657"/>
                <a:gd name="connsiteY7687" fmla="*/ 550545 h 2729865"/>
                <a:gd name="connsiteX7688" fmla="*/ 3091815 w 4117657"/>
                <a:gd name="connsiteY7688" fmla="*/ 557213 h 2729865"/>
                <a:gd name="connsiteX7689" fmla="*/ 3122295 w 4117657"/>
                <a:gd name="connsiteY7689" fmla="*/ 566738 h 2729865"/>
                <a:gd name="connsiteX7690" fmla="*/ 3146108 w 4117657"/>
                <a:gd name="connsiteY7690" fmla="*/ 589598 h 2729865"/>
                <a:gd name="connsiteX7691" fmla="*/ 3166110 w 4117657"/>
                <a:gd name="connsiteY7691" fmla="*/ 608648 h 2729865"/>
                <a:gd name="connsiteX7692" fmla="*/ 3173730 w 4117657"/>
                <a:gd name="connsiteY7692" fmla="*/ 601980 h 2729865"/>
                <a:gd name="connsiteX7693" fmla="*/ 3201353 w 4117657"/>
                <a:gd name="connsiteY7693" fmla="*/ 574358 h 2729865"/>
                <a:gd name="connsiteX7694" fmla="*/ 3220403 w 4117657"/>
                <a:gd name="connsiteY7694" fmla="*/ 563880 h 2729865"/>
                <a:gd name="connsiteX7695" fmla="*/ 3258503 w 4117657"/>
                <a:gd name="connsiteY7695" fmla="*/ 553403 h 2729865"/>
                <a:gd name="connsiteX7696" fmla="*/ 3268028 w 4117657"/>
                <a:gd name="connsiteY7696" fmla="*/ 550545 h 2729865"/>
                <a:gd name="connsiteX7697" fmla="*/ 3256598 w 4117657"/>
                <a:gd name="connsiteY7697" fmla="*/ 506730 h 2729865"/>
                <a:gd name="connsiteX7698" fmla="*/ 3256598 w 4117657"/>
                <a:gd name="connsiteY7698" fmla="*/ 480060 h 2729865"/>
                <a:gd name="connsiteX7699" fmla="*/ 3268980 w 4117657"/>
                <a:gd name="connsiteY7699" fmla="*/ 435293 h 2729865"/>
                <a:gd name="connsiteX7700" fmla="*/ 3262313 w 4117657"/>
                <a:gd name="connsiteY7700" fmla="*/ 432435 h 2729865"/>
                <a:gd name="connsiteX7701" fmla="*/ 3218498 w 4117657"/>
                <a:gd name="connsiteY7701" fmla="*/ 421005 h 2729865"/>
                <a:gd name="connsiteX7702" fmla="*/ 3205163 w 4117657"/>
                <a:gd name="connsiteY7702" fmla="*/ 413385 h 2729865"/>
                <a:gd name="connsiteX7703" fmla="*/ 3173730 w 4117657"/>
                <a:gd name="connsiteY7703" fmla="*/ 381953 h 2729865"/>
                <a:gd name="connsiteX7704" fmla="*/ 3168015 w 4117657"/>
                <a:gd name="connsiteY7704" fmla="*/ 377190 h 2729865"/>
                <a:gd name="connsiteX7705" fmla="*/ 3166110 w 4117657"/>
                <a:gd name="connsiteY7705" fmla="*/ 378143 h 2729865"/>
                <a:gd name="connsiteX7706" fmla="*/ 3131820 w 4117657"/>
                <a:gd name="connsiteY7706" fmla="*/ 412433 h 2729865"/>
                <a:gd name="connsiteX7707" fmla="*/ 3117533 w 4117657"/>
                <a:gd name="connsiteY7707" fmla="*/ 421005 h 2729865"/>
                <a:gd name="connsiteX7708" fmla="*/ 3078480 w 4117657"/>
                <a:gd name="connsiteY7708" fmla="*/ 431483 h 2729865"/>
                <a:gd name="connsiteX7709" fmla="*/ 3067050 w 4117657"/>
                <a:gd name="connsiteY7709" fmla="*/ 435293 h 2729865"/>
                <a:gd name="connsiteX7710" fmla="*/ 3068955 w 4117657"/>
                <a:gd name="connsiteY7710" fmla="*/ 444818 h 2729865"/>
                <a:gd name="connsiteX7711" fmla="*/ 3078480 w 4117657"/>
                <a:gd name="connsiteY7711" fmla="*/ 485775 h 2729865"/>
                <a:gd name="connsiteX7712" fmla="*/ 3107055 w 4117657"/>
                <a:gd name="connsiteY7712" fmla="*/ 432435 h 2729865"/>
                <a:gd name="connsiteX7713" fmla="*/ 3142298 w 4117657"/>
                <a:gd name="connsiteY7713" fmla="*/ 412433 h 2729865"/>
                <a:gd name="connsiteX7714" fmla="*/ 3166110 w 4117657"/>
                <a:gd name="connsiteY7714" fmla="*/ 388620 h 2729865"/>
                <a:gd name="connsiteX7715" fmla="*/ 3189923 w 4117657"/>
                <a:gd name="connsiteY7715" fmla="*/ 412433 h 2729865"/>
                <a:gd name="connsiteX7716" fmla="*/ 3224213 w 4117657"/>
                <a:gd name="connsiteY7716" fmla="*/ 432435 h 2729865"/>
                <a:gd name="connsiteX7717" fmla="*/ 3256598 w 4117657"/>
                <a:gd name="connsiteY7717" fmla="*/ 441008 h 2729865"/>
                <a:gd name="connsiteX7718" fmla="*/ 3250883 w 4117657"/>
                <a:gd name="connsiteY7718" fmla="*/ 462915 h 2729865"/>
                <a:gd name="connsiteX7719" fmla="*/ 3244215 w 4117657"/>
                <a:gd name="connsiteY7719" fmla="*/ 493395 h 2729865"/>
                <a:gd name="connsiteX7720" fmla="*/ 3251835 w 4117657"/>
                <a:gd name="connsiteY7720" fmla="*/ 522923 h 2729865"/>
                <a:gd name="connsiteX7721" fmla="*/ 3257550 w 4117657"/>
                <a:gd name="connsiteY7721" fmla="*/ 543878 h 2729865"/>
                <a:gd name="connsiteX7722" fmla="*/ 3249930 w 4117657"/>
                <a:gd name="connsiteY7722" fmla="*/ 546735 h 2729865"/>
                <a:gd name="connsiteX7723" fmla="*/ 3213735 w 4117657"/>
                <a:gd name="connsiteY7723" fmla="*/ 556260 h 2729865"/>
                <a:gd name="connsiteX7724" fmla="*/ 3198495 w 4117657"/>
                <a:gd name="connsiteY7724" fmla="*/ 564833 h 2729865"/>
                <a:gd name="connsiteX7725" fmla="*/ 3167063 w 4117657"/>
                <a:gd name="connsiteY7725" fmla="*/ 596265 h 2729865"/>
                <a:gd name="connsiteX7726" fmla="*/ 3160395 w 4117657"/>
                <a:gd name="connsiteY7726" fmla="*/ 590550 h 2729865"/>
                <a:gd name="connsiteX7727" fmla="*/ 3134678 w 4117657"/>
                <a:gd name="connsiteY7727" fmla="*/ 564833 h 2729865"/>
                <a:gd name="connsiteX7728" fmla="*/ 3118485 w 4117657"/>
                <a:gd name="connsiteY7728" fmla="*/ 555308 h 2729865"/>
                <a:gd name="connsiteX7729" fmla="*/ 3082290 w 4117657"/>
                <a:gd name="connsiteY7729" fmla="*/ 545783 h 2729865"/>
                <a:gd name="connsiteX7730" fmla="*/ 3075623 w 4117657"/>
                <a:gd name="connsiteY7730" fmla="*/ 542925 h 2729865"/>
                <a:gd name="connsiteX7731" fmla="*/ 3087053 w 4117657"/>
                <a:gd name="connsiteY7731" fmla="*/ 501015 h 2729865"/>
                <a:gd name="connsiteX7732" fmla="*/ 3087053 w 4117657"/>
                <a:gd name="connsiteY7732" fmla="*/ 481965 h 2729865"/>
                <a:gd name="connsiteX7733" fmla="*/ 3077528 w 4117657"/>
                <a:gd name="connsiteY7733" fmla="*/ 445770 h 2729865"/>
                <a:gd name="connsiteX7734" fmla="*/ 3076575 w 4117657"/>
                <a:gd name="connsiteY7734" fmla="*/ 439103 h 2729865"/>
                <a:gd name="connsiteX7735" fmla="*/ 3107055 w 4117657"/>
                <a:gd name="connsiteY7735" fmla="*/ 432435 h 2729865"/>
                <a:gd name="connsiteX7736" fmla="*/ 3550920 w 4117657"/>
                <a:gd name="connsiteY7736" fmla="*/ 414338 h 2729865"/>
                <a:gd name="connsiteX7737" fmla="*/ 3541395 w 4117657"/>
                <a:gd name="connsiteY7737" fmla="*/ 408623 h 2729865"/>
                <a:gd name="connsiteX7738" fmla="*/ 3441383 w 4117657"/>
                <a:gd name="connsiteY7738" fmla="*/ 381953 h 2729865"/>
                <a:gd name="connsiteX7739" fmla="*/ 3435668 w 4117657"/>
                <a:gd name="connsiteY7739" fmla="*/ 381000 h 2729865"/>
                <a:gd name="connsiteX7740" fmla="*/ 3433763 w 4117657"/>
                <a:gd name="connsiteY7740" fmla="*/ 383858 h 2729865"/>
                <a:gd name="connsiteX7741" fmla="*/ 3406140 w 4117657"/>
                <a:gd name="connsiteY7741" fmla="*/ 486728 h 2729865"/>
                <a:gd name="connsiteX7742" fmla="*/ 3406140 w 4117657"/>
                <a:gd name="connsiteY7742" fmla="*/ 498158 h 2729865"/>
                <a:gd name="connsiteX7743" fmla="*/ 3432810 w 4117657"/>
                <a:gd name="connsiteY7743" fmla="*/ 596265 h 2729865"/>
                <a:gd name="connsiteX7744" fmla="*/ 3435668 w 4117657"/>
                <a:gd name="connsiteY7744" fmla="*/ 602933 h 2729865"/>
                <a:gd name="connsiteX7745" fmla="*/ 3440430 w 4117657"/>
                <a:gd name="connsiteY7745" fmla="*/ 601980 h 2729865"/>
                <a:gd name="connsiteX7746" fmla="*/ 3541395 w 4117657"/>
                <a:gd name="connsiteY7746" fmla="*/ 574358 h 2729865"/>
                <a:gd name="connsiteX7747" fmla="*/ 3552825 w 4117657"/>
                <a:gd name="connsiteY7747" fmla="*/ 566738 h 2729865"/>
                <a:gd name="connsiteX7748" fmla="*/ 3622358 w 4117657"/>
                <a:gd name="connsiteY7748" fmla="*/ 497205 h 2729865"/>
                <a:gd name="connsiteX7749" fmla="*/ 3629025 w 4117657"/>
                <a:gd name="connsiteY7749" fmla="*/ 490538 h 2729865"/>
                <a:gd name="connsiteX7750" fmla="*/ 3550920 w 4117657"/>
                <a:gd name="connsiteY7750" fmla="*/ 414338 h 2729865"/>
                <a:gd name="connsiteX7751" fmla="*/ 3609023 w 4117657"/>
                <a:gd name="connsiteY7751" fmla="*/ 498158 h 2729865"/>
                <a:gd name="connsiteX7752" fmla="*/ 3547110 w 4117657"/>
                <a:gd name="connsiteY7752" fmla="*/ 560070 h 2729865"/>
                <a:gd name="connsiteX7753" fmla="*/ 3533775 w 4117657"/>
                <a:gd name="connsiteY7753" fmla="*/ 567690 h 2729865"/>
                <a:gd name="connsiteX7754" fmla="*/ 3440430 w 4117657"/>
                <a:gd name="connsiteY7754" fmla="*/ 592455 h 2729865"/>
                <a:gd name="connsiteX7755" fmla="*/ 3429000 w 4117657"/>
                <a:gd name="connsiteY7755" fmla="*/ 550545 h 2729865"/>
                <a:gd name="connsiteX7756" fmla="*/ 3414713 w 4117657"/>
                <a:gd name="connsiteY7756" fmla="*/ 498158 h 2729865"/>
                <a:gd name="connsiteX7757" fmla="*/ 3413760 w 4117657"/>
                <a:gd name="connsiteY7757" fmla="*/ 485775 h 2729865"/>
                <a:gd name="connsiteX7758" fmla="*/ 3437573 w 4117657"/>
                <a:gd name="connsiteY7758" fmla="*/ 396240 h 2729865"/>
                <a:gd name="connsiteX7759" fmla="*/ 3439478 w 4117657"/>
                <a:gd name="connsiteY7759" fmla="*/ 391478 h 2729865"/>
                <a:gd name="connsiteX7760" fmla="*/ 3447098 w 4117657"/>
                <a:gd name="connsiteY7760" fmla="*/ 392430 h 2729865"/>
                <a:gd name="connsiteX7761" fmla="*/ 3532823 w 4117657"/>
                <a:gd name="connsiteY7761" fmla="*/ 415290 h 2729865"/>
                <a:gd name="connsiteX7762" fmla="*/ 3543300 w 4117657"/>
                <a:gd name="connsiteY7762" fmla="*/ 420053 h 2729865"/>
                <a:gd name="connsiteX7763" fmla="*/ 3613785 w 4117657"/>
                <a:gd name="connsiteY7763" fmla="*/ 490538 h 2729865"/>
                <a:gd name="connsiteX7764" fmla="*/ 3609023 w 4117657"/>
                <a:gd name="connsiteY7764" fmla="*/ 498158 h 2729865"/>
                <a:gd name="connsiteX7765" fmla="*/ 2938463 w 4117657"/>
                <a:gd name="connsiteY7765" fmla="*/ 614363 h 2729865"/>
                <a:gd name="connsiteX7766" fmla="*/ 2935605 w 4117657"/>
                <a:gd name="connsiteY7766" fmla="*/ 624840 h 2729865"/>
                <a:gd name="connsiteX7767" fmla="*/ 2946083 w 4117657"/>
                <a:gd name="connsiteY7767" fmla="*/ 627698 h 2729865"/>
                <a:gd name="connsiteX7768" fmla="*/ 3060383 w 4117657"/>
                <a:gd name="connsiteY7768" fmla="*/ 658178 h 2729865"/>
                <a:gd name="connsiteX7769" fmla="*/ 3075623 w 4117657"/>
                <a:gd name="connsiteY7769" fmla="*/ 666750 h 2729865"/>
                <a:gd name="connsiteX7770" fmla="*/ 3158490 w 4117657"/>
                <a:gd name="connsiteY7770" fmla="*/ 749618 h 2729865"/>
                <a:gd name="connsiteX7771" fmla="*/ 3167063 w 4117657"/>
                <a:gd name="connsiteY7771" fmla="*/ 757238 h 2729865"/>
                <a:gd name="connsiteX7772" fmla="*/ 3175635 w 4117657"/>
                <a:gd name="connsiteY7772" fmla="*/ 749618 h 2729865"/>
                <a:gd name="connsiteX7773" fmla="*/ 3258503 w 4117657"/>
                <a:gd name="connsiteY7773" fmla="*/ 666750 h 2729865"/>
                <a:gd name="connsiteX7774" fmla="*/ 3273743 w 4117657"/>
                <a:gd name="connsiteY7774" fmla="*/ 658178 h 2729865"/>
                <a:gd name="connsiteX7775" fmla="*/ 3388043 w 4117657"/>
                <a:gd name="connsiteY7775" fmla="*/ 627698 h 2729865"/>
                <a:gd name="connsiteX7776" fmla="*/ 3398520 w 4117657"/>
                <a:gd name="connsiteY7776" fmla="*/ 624840 h 2729865"/>
                <a:gd name="connsiteX7777" fmla="*/ 3395663 w 4117657"/>
                <a:gd name="connsiteY7777" fmla="*/ 614363 h 2729865"/>
                <a:gd name="connsiteX7778" fmla="*/ 3365183 w 4117657"/>
                <a:gd name="connsiteY7778" fmla="*/ 500063 h 2729865"/>
                <a:gd name="connsiteX7779" fmla="*/ 3365183 w 4117657"/>
                <a:gd name="connsiteY7779" fmla="*/ 483870 h 2729865"/>
                <a:gd name="connsiteX7780" fmla="*/ 3388043 w 4117657"/>
                <a:gd name="connsiteY7780" fmla="*/ 399098 h 2729865"/>
                <a:gd name="connsiteX7781" fmla="*/ 3398520 w 4117657"/>
                <a:gd name="connsiteY7781" fmla="*/ 360045 h 2729865"/>
                <a:gd name="connsiteX7782" fmla="*/ 3388043 w 4117657"/>
                <a:gd name="connsiteY7782" fmla="*/ 357188 h 2729865"/>
                <a:gd name="connsiteX7783" fmla="*/ 3276600 w 4117657"/>
                <a:gd name="connsiteY7783" fmla="*/ 327660 h 2729865"/>
                <a:gd name="connsiteX7784" fmla="*/ 3257550 w 4117657"/>
                <a:gd name="connsiteY7784" fmla="*/ 316230 h 2729865"/>
                <a:gd name="connsiteX7785" fmla="*/ 3176588 w 4117657"/>
                <a:gd name="connsiteY7785" fmla="*/ 235268 h 2729865"/>
                <a:gd name="connsiteX7786" fmla="*/ 3169920 w 4117657"/>
                <a:gd name="connsiteY7786" fmla="*/ 226695 h 2729865"/>
                <a:gd name="connsiteX7787" fmla="*/ 3166110 w 4117657"/>
                <a:gd name="connsiteY7787" fmla="*/ 226695 h 2729865"/>
                <a:gd name="connsiteX7788" fmla="*/ 3159443 w 4117657"/>
                <a:gd name="connsiteY7788" fmla="*/ 235268 h 2729865"/>
                <a:gd name="connsiteX7789" fmla="*/ 3076575 w 4117657"/>
                <a:gd name="connsiteY7789" fmla="*/ 318135 h 2729865"/>
                <a:gd name="connsiteX7790" fmla="*/ 3061335 w 4117657"/>
                <a:gd name="connsiteY7790" fmla="*/ 326708 h 2729865"/>
                <a:gd name="connsiteX7791" fmla="*/ 2948940 w 4117657"/>
                <a:gd name="connsiteY7791" fmla="*/ 356235 h 2729865"/>
                <a:gd name="connsiteX7792" fmla="*/ 2937510 w 4117657"/>
                <a:gd name="connsiteY7792" fmla="*/ 360045 h 2729865"/>
                <a:gd name="connsiteX7793" fmla="*/ 2940368 w 4117657"/>
                <a:gd name="connsiteY7793" fmla="*/ 370523 h 2729865"/>
                <a:gd name="connsiteX7794" fmla="*/ 2970848 w 4117657"/>
                <a:gd name="connsiteY7794" fmla="*/ 484823 h 2729865"/>
                <a:gd name="connsiteX7795" fmla="*/ 2970848 w 4117657"/>
                <a:gd name="connsiteY7795" fmla="*/ 500063 h 2729865"/>
                <a:gd name="connsiteX7796" fmla="*/ 2938463 w 4117657"/>
                <a:gd name="connsiteY7796" fmla="*/ 614363 h 2729865"/>
                <a:gd name="connsiteX7797" fmla="*/ 2978468 w 4117657"/>
                <a:gd name="connsiteY7797" fmla="*/ 485775 h 2729865"/>
                <a:gd name="connsiteX7798" fmla="*/ 2949893 w 4117657"/>
                <a:gd name="connsiteY7798" fmla="*/ 378143 h 2729865"/>
                <a:gd name="connsiteX7799" fmla="*/ 2947035 w 4117657"/>
                <a:gd name="connsiteY7799" fmla="*/ 366713 h 2729865"/>
                <a:gd name="connsiteX7800" fmla="*/ 2956560 w 4117657"/>
                <a:gd name="connsiteY7800" fmla="*/ 363855 h 2729865"/>
                <a:gd name="connsiteX7801" fmla="*/ 3065145 w 4117657"/>
                <a:gd name="connsiteY7801" fmla="*/ 334328 h 2729865"/>
                <a:gd name="connsiteX7802" fmla="*/ 3079433 w 4117657"/>
                <a:gd name="connsiteY7802" fmla="*/ 326708 h 2729865"/>
                <a:gd name="connsiteX7803" fmla="*/ 3158490 w 4117657"/>
                <a:gd name="connsiteY7803" fmla="*/ 247650 h 2729865"/>
                <a:gd name="connsiteX7804" fmla="*/ 3167063 w 4117657"/>
                <a:gd name="connsiteY7804" fmla="*/ 240030 h 2729865"/>
                <a:gd name="connsiteX7805" fmla="*/ 3175635 w 4117657"/>
                <a:gd name="connsiteY7805" fmla="*/ 247650 h 2729865"/>
                <a:gd name="connsiteX7806" fmla="*/ 3254693 w 4117657"/>
                <a:gd name="connsiteY7806" fmla="*/ 326708 h 2729865"/>
                <a:gd name="connsiteX7807" fmla="*/ 3268980 w 4117657"/>
                <a:gd name="connsiteY7807" fmla="*/ 334328 h 2729865"/>
                <a:gd name="connsiteX7808" fmla="*/ 3377565 w 4117657"/>
                <a:gd name="connsiteY7808" fmla="*/ 363855 h 2729865"/>
                <a:gd name="connsiteX7809" fmla="*/ 3387090 w 4117657"/>
                <a:gd name="connsiteY7809" fmla="*/ 366713 h 2729865"/>
                <a:gd name="connsiteX7810" fmla="*/ 3384233 w 4117657"/>
                <a:gd name="connsiteY7810" fmla="*/ 378143 h 2729865"/>
                <a:gd name="connsiteX7811" fmla="*/ 3355658 w 4117657"/>
                <a:gd name="connsiteY7811" fmla="*/ 485775 h 2729865"/>
                <a:gd name="connsiteX7812" fmla="*/ 3355658 w 4117657"/>
                <a:gd name="connsiteY7812" fmla="*/ 499110 h 2729865"/>
                <a:gd name="connsiteX7813" fmla="*/ 3384233 w 4117657"/>
                <a:gd name="connsiteY7813" fmla="*/ 606743 h 2729865"/>
                <a:gd name="connsiteX7814" fmla="*/ 3387090 w 4117657"/>
                <a:gd name="connsiteY7814" fmla="*/ 619125 h 2729865"/>
                <a:gd name="connsiteX7815" fmla="*/ 3375660 w 4117657"/>
                <a:gd name="connsiteY7815" fmla="*/ 622935 h 2729865"/>
                <a:gd name="connsiteX7816" fmla="*/ 3268980 w 4117657"/>
                <a:gd name="connsiteY7816" fmla="*/ 651510 h 2729865"/>
                <a:gd name="connsiteX7817" fmla="*/ 3254693 w 4117657"/>
                <a:gd name="connsiteY7817" fmla="*/ 660083 h 2729865"/>
                <a:gd name="connsiteX7818" fmla="*/ 3175635 w 4117657"/>
                <a:gd name="connsiteY7818" fmla="*/ 739140 h 2729865"/>
                <a:gd name="connsiteX7819" fmla="*/ 3167063 w 4117657"/>
                <a:gd name="connsiteY7819" fmla="*/ 746760 h 2729865"/>
                <a:gd name="connsiteX7820" fmla="*/ 3158490 w 4117657"/>
                <a:gd name="connsiteY7820" fmla="*/ 739140 h 2729865"/>
                <a:gd name="connsiteX7821" fmla="*/ 3079433 w 4117657"/>
                <a:gd name="connsiteY7821" fmla="*/ 660083 h 2729865"/>
                <a:gd name="connsiteX7822" fmla="*/ 3065145 w 4117657"/>
                <a:gd name="connsiteY7822" fmla="*/ 652463 h 2729865"/>
                <a:gd name="connsiteX7823" fmla="*/ 2958465 w 4117657"/>
                <a:gd name="connsiteY7823" fmla="*/ 623888 h 2729865"/>
                <a:gd name="connsiteX7824" fmla="*/ 2947035 w 4117657"/>
                <a:gd name="connsiteY7824" fmla="*/ 620078 h 2729865"/>
                <a:gd name="connsiteX7825" fmla="*/ 2949893 w 4117657"/>
                <a:gd name="connsiteY7825" fmla="*/ 607695 h 2729865"/>
                <a:gd name="connsiteX7826" fmla="*/ 2978468 w 4117657"/>
                <a:gd name="connsiteY7826" fmla="*/ 500063 h 2729865"/>
                <a:gd name="connsiteX7827" fmla="*/ 2978468 w 4117657"/>
                <a:gd name="connsiteY7827" fmla="*/ 485775 h 2729865"/>
                <a:gd name="connsiteX7828" fmla="*/ 3666173 w 4117657"/>
                <a:gd name="connsiteY7828" fmla="*/ 734378 h 2729865"/>
                <a:gd name="connsiteX7829" fmla="*/ 3648075 w 4117657"/>
                <a:gd name="connsiteY7829" fmla="*/ 750570 h 2729865"/>
                <a:gd name="connsiteX7830" fmla="*/ 3625215 w 4117657"/>
                <a:gd name="connsiteY7830" fmla="*/ 758190 h 2729865"/>
                <a:gd name="connsiteX7831" fmla="*/ 3629978 w 4117657"/>
                <a:gd name="connsiteY7831" fmla="*/ 780098 h 2729865"/>
                <a:gd name="connsiteX7832" fmla="*/ 3625215 w 4117657"/>
                <a:gd name="connsiteY7832" fmla="*/ 802958 h 2729865"/>
                <a:gd name="connsiteX7833" fmla="*/ 3648075 w 4117657"/>
                <a:gd name="connsiteY7833" fmla="*/ 810578 h 2729865"/>
                <a:gd name="connsiteX7834" fmla="*/ 3666173 w 4117657"/>
                <a:gd name="connsiteY7834" fmla="*/ 826770 h 2729865"/>
                <a:gd name="connsiteX7835" fmla="*/ 3705225 w 4117657"/>
                <a:gd name="connsiteY7835" fmla="*/ 802958 h 2729865"/>
                <a:gd name="connsiteX7836" fmla="*/ 3700463 w 4117657"/>
                <a:gd name="connsiteY7836" fmla="*/ 780098 h 2729865"/>
                <a:gd name="connsiteX7837" fmla="*/ 3705225 w 4117657"/>
                <a:gd name="connsiteY7837" fmla="*/ 756285 h 2729865"/>
                <a:gd name="connsiteX7838" fmla="*/ 3666173 w 4117657"/>
                <a:gd name="connsiteY7838" fmla="*/ 734378 h 2729865"/>
                <a:gd name="connsiteX7839" fmla="*/ 3666173 w 4117657"/>
                <a:gd name="connsiteY7839" fmla="*/ 813435 h 2729865"/>
                <a:gd name="connsiteX7840" fmla="*/ 3637598 w 4117657"/>
                <a:gd name="connsiteY7840" fmla="*/ 797243 h 2729865"/>
                <a:gd name="connsiteX7841" fmla="*/ 3637598 w 4117657"/>
                <a:gd name="connsiteY7841" fmla="*/ 763905 h 2729865"/>
                <a:gd name="connsiteX7842" fmla="*/ 3653790 w 4117657"/>
                <a:gd name="connsiteY7842" fmla="*/ 758190 h 2729865"/>
                <a:gd name="connsiteX7843" fmla="*/ 3666173 w 4117657"/>
                <a:gd name="connsiteY7843" fmla="*/ 746760 h 2729865"/>
                <a:gd name="connsiteX7844" fmla="*/ 3694748 w 4117657"/>
                <a:gd name="connsiteY7844" fmla="*/ 762953 h 2729865"/>
                <a:gd name="connsiteX7845" fmla="*/ 3694748 w 4117657"/>
                <a:gd name="connsiteY7845" fmla="*/ 796290 h 2729865"/>
                <a:gd name="connsiteX7846" fmla="*/ 3666173 w 4117657"/>
                <a:gd name="connsiteY7846" fmla="*/ 813435 h 2729865"/>
                <a:gd name="connsiteX7847" fmla="*/ 3759518 w 4117657"/>
                <a:gd name="connsiteY7847" fmla="*/ 751523 h 2729865"/>
                <a:gd name="connsiteX7848" fmla="*/ 3767138 w 4117657"/>
                <a:gd name="connsiteY7848" fmla="*/ 721995 h 2729865"/>
                <a:gd name="connsiteX7849" fmla="*/ 3760470 w 4117657"/>
                <a:gd name="connsiteY7849" fmla="*/ 720090 h 2729865"/>
                <a:gd name="connsiteX7850" fmla="*/ 3715703 w 4117657"/>
                <a:gd name="connsiteY7850" fmla="*/ 708660 h 2729865"/>
                <a:gd name="connsiteX7851" fmla="*/ 3702368 w 4117657"/>
                <a:gd name="connsiteY7851" fmla="*/ 701040 h 2729865"/>
                <a:gd name="connsiteX7852" fmla="*/ 3670935 w 4117657"/>
                <a:gd name="connsiteY7852" fmla="*/ 669608 h 2729865"/>
                <a:gd name="connsiteX7853" fmla="*/ 3665220 w 4117657"/>
                <a:gd name="connsiteY7853" fmla="*/ 664845 h 2729865"/>
                <a:gd name="connsiteX7854" fmla="*/ 3629025 w 4117657"/>
                <a:gd name="connsiteY7854" fmla="*/ 701040 h 2729865"/>
                <a:gd name="connsiteX7855" fmla="*/ 3614738 w 4117657"/>
                <a:gd name="connsiteY7855" fmla="*/ 709613 h 2729865"/>
                <a:gd name="connsiteX7856" fmla="*/ 3574733 w 4117657"/>
                <a:gd name="connsiteY7856" fmla="*/ 720090 h 2729865"/>
                <a:gd name="connsiteX7857" fmla="*/ 3564255 w 4117657"/>
                <a:gd name="connsiteY7857" fmla="*/ 723900 h 2729865"/>
                <a:gd name="connsiteX7858" fmla="*/ 3567113 w 4117657"/>
                <a:gd name="connsiteY7858" fmla="*/ 733425 h 2729865"/>
                <a:gd name="connsiteX7859" fmla="*/ 3578543 w 4117657"/>
                <a:gd name="connsiteY7859" fmla="*/ 775335 h 2729865"/>
                <a:gd name="connsiteX7860" fmla="*/ 3578543 w 4117657"/>
                <a:gd name="connsiteY7860" fmla="*/ 788670 h 2729865"/>
                <a:gd name="connsiteX7861" fmla="*/ 3567113 w 4117657"/>
                <a:gd name="connsiteY7861" fmla="*/ 831533 h 2729865"/>
                <a:gd name="connsiteX7862" fmla="*/ 3565208 w 4117657"/>
                <a:gd name="connsiteY7862" fmla="*/ 841058 h 2729865"/>
                <a:gd name="connsiteX7863" fmla="*/ 3588068 w 4117657"/>
                <a:gd name="connsiteY7863" fmla="*/ 847725 h 2729865"/>
                <a:gd name="connsiteX7864" fmla="*/ 3621405 w 4117657"/>
                <a:gd name="connsiteY7864" fmla="*/ 857250 h 2729865"/>
                <a:gd name="connsiteX7865" fmla="*/ 3648075 w 4117657"/>
                <a:gd name="connsiteY7865" fmla="*/ 882015 h 2729865"/>
                <a:gd name="connsiteX7866" fmla="*/ 3666173 w 4117657"/>
                <a:gd name="connsiteY7866" fmla="*/ 899160 h 2729865"/>
                <a:gd name="connsiteX7867" fmla="*/ 3673793 w 4117657"/>
                <a:gd name="connsiteY7867" fmla="*/ 891540 h 2729865"/>
                <a:gd name="connsiteX7868" fmla="*/ 3703320 w 4117657"/>
                <a:gd name="connsiteY7868" fmla="*/ 862013 h 2729865"/>
                <a:gd name="connsiteX7869" fmla="*/ 3716655 w 4117657"/>
                <a:gd name="connsiteY7869" fmla="*/ 854393 h 2729865"/>
                <a:gd name="connsiteX7870" fmla="*/ 3759518 w 4117657"/>
                <a:gd name="connsiteY7870" fmla="*/ 842963 h 2729865"/>
                <a:gd name="connsiteX7871" fmla="*/ 3768090 w 4117657"/>
                <a:gd name="connsiteY7871" fmla="*/ 840105 h 2729865"/>
                <a:gd name="connsiteX7872" fmla="*/ 3760470 w 4117657"/>
                <a:gd name="connsiteY7872" fmla="*/ 811530 h 2729865"/>
                <a:gd name="connsiteX7873" fmla="*/ 3759518 w 4117657"/>
                <a:gd name="connsiteY7873" fmla="*/ 751523 h 2729865"/>
                <a:gd name="connsiteX7874" fmla="*/ 3747135 w 4117657"/>
                <a:gd name="connsiteY7874" fmla="*/ 835343 h 2729865"/>
                <a:gd name="connsiteX7875" fmla="*/ 3711893 w 4117657"/>
                <a:gd name="connsiteY7875" fmla="*/ 844868 h 2729865"/>
                <a:gd name="connsiteX7876" fmla="*/ 3698558 w 4117657"/>
                <a:gd name="connsiteY7876" fmla="*/ 852488 h 2729865"/>
                <a:gd name="connsiteX7877" fmla="*/ 3666173 w 4117657"/>
                <a:gd name="connsiteY7877" fmla="*/ 884873 h 2729865"/>
                <a:gd name="connsiteX7878" fmla="*/ 3657600 w 4117657"/>
                <a:gd name="connsiteY7878" fmla="*/ 877253 h 2729865"/>
                <a:gd name="connsiteX7879" fmla="*/ 3631883 w 4117657"/>
                <a:gd name="connsiteY7879" fmla="*/ 851535 h 2729865"/>
                <a:gd name="connsiteX7880" fmla="*/ 3620453 w 4117657"/>
                <a:gd name="connsiteY7880" fmla="*/ 844868 h 2729865"/>
                <a:gd name="connsiteX7881" fmla="*/ 3576638 w 4117657"/>
                <a:gd name="connsiteY7881" fmla="*/ 833438 h 2729865"/>
                <a:gd name="connsiteX7882" fmla="*/ 3576638 w 4117657"/>
                <a:gd name="connsiteY7882" fmla="*/ 826770 h 2729865"/>
                <a:gd name="connsiteX7883" fmla="*/ 3587115 w 4117657"/>
                <a:gd name="connsiteY7883" fmla="*/ 788670 h 2729865"/>
                <a:gd name="connsiteX7884" fmla="*/ 3587115 w 4117657"/>
                <a:gd name="connsiteY7884" fmla="*/ 771525 h 2729865"/>
                <a:gd name="connsiteX7885" fmla="*/ 3575685 w 4117657"/>
                <a:gd name="connsiteY7885" fmla="*/ 727710 h 2729865"/>
                <a:gd name="connsiteX7886" fmla="*/ 3619500 w 4117657"/>
                <a:gd name="connsiteY7886" fmla="*/ 716280 h 2729865"/>
                <a:gd name="connsiteX7887" fmla="*/ 3634740 w 4117657"/>
                <a:gd name="connsiteY7887" fmla="*/ 707708 h 2729865"/>
                <a:gd name="connsiteX7888" fmla="*/ 3666173 w 4117657"/>
                <a:gd name="connsiteY7888" fmla="*/ 675323 h 2729865"/>
                <a:gd name="connsiteX7889" fmla="*/ 3674745 w 4117657"/>
                <a:gd name="connsiteY7889" fmla="*/ 682943 h 2729865"/>
                <a:gd name="connsiteX7890" fmla="*/ 3699510 w 4117657"/>
                <a:gd name="connsiteY7890" fmla="*/ 707708 h 2729865"/>
                <a:gd name="connsiteX7891" fmla="*/ 3712845 w 4117657"/>
                <a:gd name="connsiteY7891" fmla="*/ 715328 h 2729865"/>
                <a:gd name="connsiteX7892" fmla="*/ 3757613 w 4117657"/>
                <a:gd name="connsiteY7892" fmla="*/ 726758 h 2729865"/>
                <a:gd name="connsiteX7893" fmla="*/ 3754755 w 4117657"/>
                <a:gd name="connsiteY7893" fmla="*/ 737235 h 2729865"/>
                <a:gd name="connsiteX7894" fmla="*/ 3745230 w 4117657"/>
                <a:gd name="connsiteY7894" fmla="*/ 772478 h 2729865"/>
                <a:gd name="connsiteX7895" fmla="*/ 3745230 w 4117657"/>
                <a:gd name="connsiteY7895" fmla="*/ 785813 h 2729865"/>
                <a:gd name="connsiteX7896" fmla="*/ 3757613 w 4117657"/>
                <a:gd name="connsiteY7896" fmla="*/ 830580 h 2729865"/>
                <a:gd name="connsiteX7897" fmla="*/ 3747135 w 4117657"/>
                <a:gd name="connsiteY7897" fmla="*/ 835343 h 2729865"/>
                <a:gd name="connsiteX7898" fmla="*/ 3827145 w 4117657"/>
                <a:gd name="connsiteY7898" fmla="*/ 695325 h 2729865"/>
                <a:gd name="connsiteX7899" fmla="*/ 3829050 w 4117657"/>
                <a:gd name="connsiteY7899" fmla="*/ 686753 h 2729865"/>
                <a:gd name="connsiteX7900" fmla="*/ 3820478 w 4117657"/>
                <a:gd name="connsiteY7900" fmla="*/ 683895 h 2729865"/>
                <a:gd name="connsiteX7901" fmla="*/ 3746183 w 4117657"/>
                <a:gd name="connsiteY7901" fmla="*/ 663893 h 2729865"/>
                <a:gd name="connsiteX7902" fmla="*/ 3728085 w 4117657"/>
                <a:gd name="connsiteY7902" fmla="*/ 653415 h 2729865"/>
                <a:gd name="connsiteX7903" fmla="*/ 3673793 w 4117657"/>
                <a:gd name="connsiteY7903" fmla="*/ 599123 h 2729865"/>
                <a:gd name="connsiteX7904" fmla="*/ 3666173 w 4117657"/>
                <a:gd name="connsiteY7904" fmla="*/ 592455 h 2729865"/>
                <a:gd name="connsiteX7905" fmla="*/ 3658553 w 4117657"/>
                <a:gd name="connsiteY7905" fmla="*/ 599123 h 2729865"/>
                <a:gd name="connsiteX7906" fmla="*/ 3603308 w 4117657"/>
                <a:gd name="connsiteY7906" fmla="*/ 654368 h 2729865"/>
                <a:gd name="connsiteX7907" fmla="*/ 3588068 w 4117657"/>
                <a:gd name="connsiteY7907" fmla="*/ 662940 h 2729865"/>
                <a:gd name="connsiteX7908" fmla="*/ 3519488 w 4117657"/>
                <a:gd name="connsiteY7908" fmla="*/ 681038 h 2729865"/>
                <a:gd name="connsiteX7909" fmla="*/ 3503295 w 4117657"/>
                <a:gd name="connsiteY7909" fmla="*/ 685800 h 2729865"/>
                <a:gd name="connsiteX7910" fmla="*/ 3505200 w 4117657"/>
                <a:gd name="connsiteY7910" fmla="*/ 694373 h 2729865"/>
                <a:gd name="connsiteX7911" fmla="*/ 3520440 w 4117657"/>
                <a:gd name="connsiteY7911" fmla="*/ 750570 h 2729865"/>
                <a:gd name="connsiteX7912" fmla="*/ 3520440 w 4117657"/>
                <a:gd name="connsiteY7912" fmla="*/ 809625 h 2729865"/>
                <a:gd name="connsiteX7913" fmla="*/ 3503295 w 4117657"/>
                <a:gd name="connsiteY7913" fmla="*/ 874395 h 2729865"/>
                <a:gd name="connsiteX7914" fmla="*/ 3512820 w 4117657"/>
                <a:gd name="connsiteY7914" fmla="*/ 877253 h 2729865"/>
                <a:gd name="connsiteX7915" fmla="*/ 3589020 w 4117657"/>
                <a:gd name="connsiteY7915" fmla="*/ 898208 h 2729865"/>
                <a:gd name="connsiteX7916" fmla="*/ 3604260 w 4117657"/>
                <a:gd name="connsiteY7916" fmla="*/ 906780 h 2729865"/>
                <a:gd name="connsiteX7917" fmla="*/ 3660458 w 4117657"/>
                <a:gd name="connsiteY7917" fmla="*/ 962978 h 2729865"/>
                <a:gd name="connsiteX7918" fmla="*/ 3667125 w 4117657"/>
                <a:gd name="connsiteY7918" fmla="*/ 968693 h 2729865"/>
                <a:gd name="connsiteX7919" fmla="*/ 3674745 w 4117657"/>
                <a:gd name="connsiteY7919" fmla="*/ 962025 h 2729865"/>
                <a:gd name="connsiteX7920" fmla="*/ 3729990 w 4117657"/>
                <a:gd name="connsiteY7920" fmla="*/ 906780 h 2729865"/>
                <a:gd name="connsiteX7921" fmla="*/ 3745230 w 4117657"/>
                <a:gd name="connsiteY7921" fmla="*/ 898208 h 2729865"/>
                <a:gd name="connsiteX7922" fmla="*/ 3821430 w 4117657"/>
                <a:gd name="connsiteY7922" fmla="*/ 877253 h 2729865"/>
                <a:gd name="connsiteX7923" fmla="*/ 3830003 w 4117657"/>
                <a:gd name="connsiteY7923" fmla="*/ 874395 h 2729865"/>
                <a:gd name="connsiteX7924" fmla="*/ 3828098 w 4117657"/>
                <a:gd name="connsiteY7924" fmla="*/ 865823 h 2729865"/>
                <a:gd name="connsiteX7925" fmla="*/ 3807143 w 4117657"/>
                <a:gd name="connsiteY7925" fmla="*/ 789623 h 2729865"/>
                <a:gd name="connsiteX7926" fmla="*/ 3807143 w 4117657"/>
                <a:gd name="connsiteY7926" fmla="*/ 772478 h 2729865"/>
                <a:gd name="connsiteX7927" fmla="*/ 3827145 w 4117657"/>
                <a:gd name="connsiteY7927" fmla="*/ 695325 h 2729865"/>
                <a:gd name="connsiteX7928" fmla="*/ 3796665 w 4117657"/>
                <a:gd name="connsiteY7928" fmla="*/ 788670 h 2729865"/>
                <a:gd name="connsiteX7929" fmla="*/ 3815715 w 4117657"/>
                <a:gd name="connsiteY7929" fmla="*/ 858203 h 2729865"/>
                <a:gd name="connsiteX7930" fmla="*/ 3817620 w 4117657"/>
                <a:gd name="connsiteY7930" fmla="*/ 867728 h 2729865"/>
                <a:gd name="connsiteX7931" fmla="*/ 3800475 w 4117657"/>
                <a:gd name="connsiteY7931" fmla="*/ 872490 h 2729865"/>
                <a:gd name="connsiteX7932" fmla="*/ 3736658 w 4117657"/>
                <a:gd name="connsiteY7932" fmla="*/ 889635 h 2729865"/>
                <a:gd name="connsiteX7933" fmla="*/ 3723323 w 4117657"/>
                <a:gd name="connsiteY7933" fmla="*/ 897255 h 2729865"/>
                <a:gd name="connsiteX7934" fmla="*/ 3671888 w 4117657"/>
                <a:gd name="connsiteY7934" fmla="*/ 948690 h 2729865"/>
                <a:gd name="connsiteX7935" fmla="*/ 3664268 w 4117657"/>
                <a:gd name="connsiteY7935" fmla="*/ 955358 h 2729865"/>
                <a:gd name="connsiteX7936" fmla="*/ 3657600 w 4117657"/>
                <a:gd name="connsiteY7936" fmla="*/ 949643 h 2729865"/>
                <a:gd name="connsiteX7937" fmla="*/ 3606165 w 4117657"/>
                <a:gd name="connsiteY7937" fmla="*/ 897255 h 2729865"/>
                <a:gd name="connsiteX7938" fmla="*/ 3591878 w 4117657"/>
                <a:gd name="connsiteY7938" fmla="*/ 889635 h 2729865"/>
                <a:gd name="connsiteX7939" fmla="*/ 3523298 w 4117657"/>
                <a:gd name="connsiteY7939" fmla="*/ 871538 h 2729865"/>
                <a:gd name="connsiteX7940" fmla="*/ 3512820 w 4117657"/>
                <a:gd name="connsiteY7940" fmla="*/ 868680 h 2729865"/>
                <a:gd name="connsiteX7941" fmla="*/ 3514725 w 4117657"/>
                <a:gd name="connsiteY7941" fmla="*/ 859155 h 2729865"/>
                <a:gd name="connsiteX7942" fmla="*/ 3533775 w 4117657"/>
                <a:gd name="connsiteY7942" fmla="*/ 788670 h 2729865"/>
                <a:gd name="connsiteX7943" fmla="*/ 3533775 w 4117657"/>
                <a:gd name="connsiteY7943" fmla="*/ 774383 h 2729865"/>
                <a:gd name="connsiteX7944" fmla="*/ 3514725 w 4117657"/>
                <a:gd name="connsiteY7944" fmla="*/ 703898 h 2729865"/>
                <a:gd name="connsiteX7945" fmla="*/ 3512820 w 4117657"/>
                <a:gd name="connsiteY7945" fmla="*/ 694373 h 2729865"/>
                <a:gd name="connsiteX7946" fmla="*/ 3539490 w 4117657"/>
                <a:gd name="connsiteY7946" fmla="*/ 686753 h 2729865"/>
                <a:gd name="connsiteX7947" fmla="*/ 3592830 w 4117657"/>
                <a:gd name="connsiteY7947" fmla="*/ 672465 h 2729865"/>
                <a:gd name="connsiteX7948" fmla="*/ 3606165 w 4117657"/>
                <a:gd name="connsiteY7948" fmla="*/ 664845 h 2729865"/>
                <a:gd name="connsiteX7949" fmla="*/ 3656648 w 4117657"/>
                <a:gd name="connsiteY7949" fmla="*/ 614363 h 2729865"/>
                <a:gd name="connsiteX7950" fmla="*/ 3665220 w 4117657"/>
                <a:gd name="connsiteY7950" fmla="*/ 606743 h 2729865"/>
                <a:gd name="connsiteX7951" fmla="*/ 3673793 w 4117657"/>
                <a:gd name="connsiteY7951" fmla="*/ 614363 h 2729865"/>
                <a:gd name="connsiteX7952" fmla="*/ 3723323 w 4117657"/>
                <a:gd name="connsiteY7952" fmla="*/ 663893 h 2729865"/>
                <a:gd name="connsiteX7953" fmla="*/ 3739515 w 4117657"/>
                <a:gd name="connsiteY7953" fmla="*/ 672465 h 2729865"/>
                <a:gd name="connsiteX7954" fmla="*/ 3810953 w 4117657"/>
                <a:gd name="connsiteY7954" fmla="*/ 691515 h 2729865"/>
                <a:gd name="connsiteX7955" fmla="*/ 3816668 w 4117657"/>
                <a:gd name="connsiteY7955" fmla="*/ 693420 h 2729865"/>
                <a:gd name="connsiteX7956" fmla="*/ 3814763 w 4117657"/>
                <a:gd name="connsiteY7956" fmla="*/ 701993 h 2729865"/>
                <a:gd name="connsiteX7957" fmla="*/ 3795713 w 4117657"/>
                <a:gd name="connsiteY7957" fmla="*/ 772478 h 2729865"/>
                <a:gd name="connsiteX7958" fmla="*/ 3796665 w 4117657"/>
                <a:gd name="connsiteY7958" fmla="*/ 788670 h 2729865"/>
                <a:gd name="connsiteX7959" fmla="*/ 3893820 w 4117657"/>
                <a:gd name="connsiteY7959" fmla="*/ 657225 h 2729865"/>
                <a:gd name="connsiteX7960" fmla="*/ 3896678 w 4117657"/>
                <a:gd name="connsiteY7960" fmla="*/ 646748 h 2729865"/>
                <a:gd name="connsiteX7961" fmla="*/ 3886200 w 4117657"/>
                <a:gd name="connsiteY7961" fmla="*/ 643890 h 2729865"/>
                <a:gd name="connsiteX7962" fmla="*/ 3773805 w 4117657"/>
                <a:gd name="connsiteY7962" fmla="*/ 614363 h 2729865"/>
                <a:gd name="connsiteX7963" fmla="*/ 3756660 w 4117657"/>
                <a:gd name="connsiteY7963" fmla="*/ 604838 h 2729865"/>
                <a:gd name="connsiteX7964" fmla="*/ 3674745 w 4117657"/>
                <a:gd name="connsiteY7964" fmla="*/ 521970 h 2729865"/>
                <a:gd name="connsiteX7965" fmla="*/ 3666173 w 4117657"/>
                <a:gd name="connsiteY7965" fmla="*/ 514350 h 2729865"/>
                <a:gd name="connsiteX7966" fmla="*/ 3657600 w 4117657"/>
                <a:gd name="connsiteY7966" fmla="*/ 521970 h 2729865"/>
                <a:gd name="connsiteX7967" fmla="*/ 3575685 w 4117657"/>
                <a:gd name="connsiteY7967" fmla="*/ 604838 h 2729865"/>
                <a:gd name="connsiteX7968" fmla="*/ 3559493 w 4117657"/>
                <a:gd name="connsiteY7968" fmla="*/ 614363 h 2729865"/>
                <a:gd name="connsiteX7969" fmla="*/ 3447098 w 4117657"/>
                <a:gd name="connsiteY7969" fmla="*/ 644843 h 2729865"/>
                <a:gd name="connsiteX7970" fmla="*/ 3435668 w 4117657"/>
                <a:gd name="connsiteY7970" fmla="*/ 648653 h 2729865"/>
                <a:gd name="connsiteX7971" fmla="*/ 3438525 w 4117657"/>
                <a:gd name="connsiteY7971" fmla="*/ 659130 h 2729865"/>
                <a:gd name="connsiteX7972" fmla="*/ 3469005 w 4117657"/>
                <a:gd name="connsiteY7972" fmla="*/ 770573 h 2729865"/>
                <a:gd name="connsiteX7973" fmla="*/ 3469005 w 4117657"/>
                <a:gd name="connsiteY7973" fmla="*/ 792480 h 2729865"/>
                <a:gd name="connsiteX7974" fmla="*/ 3442335 w 4117657"/>
                <a:gd name="connsiteY7974" fmla="*/ 890588 h 2729865"/>
                <a:gd name="connsiteX7975" fmla="*/ 3435668 w 4117657"/>
                <a:gd name="connsiteY7975" fmla="*/ 914400 h 2729865"/>
                <a:gd name="connsiteX7976" fmla="*/ 3445193 w 4117657"/>
                <a:gd name="connsiteY7976" fmla="*/ 917258 h 2729865"/>
                <a:gd name="connsiteX7977" fmla="*/ 3559493 w 4117657"/>
                <a:gd name="connsiteY7977" fmla="*/ 947738 h 2729865"/>
                <a:gd name="connsiteX7978" fmla="*/ 3574733 w 4117657"/>
                <a:gd name="connsiteY7978" fmla="*/ 957263 h 2729865"/>
                <a:gd name="connsiteX7979" fmla="*/ 3656648 w 4117657"/>
                <a:gd name="connsiteY7979" fmla="*/ 1040130 h 2729865"/>
                <a:gd name="connsiteX7980" fmla="*/ 3666173 w 4117657"/>
                <a:gd name="connsiteY7980" fmla="*/ 1049655 h 2729865"/>
                <a:gd name="connsiteX7981" fmla="*/ 3673793 w 4117657"/>
                <a:gd name="connsiteY7981" fmla="*/ 1040130 h 2729865"/>
                <a:gd name="connsiteX7982" fmla="*/ 3756660 w 4117657"/>
                <a:gd name="connsiteY7982" fmla="*/ 957263 h 2729865"/>
                <a:gd name="connsiteX7983" fmla="*/ 3770948 w 4117657"/>
                <a:gd name="connsiteY7983" fmla="*/ 948690 h 2729865"/>
                <a:gd name="connsiteX7984" fmla="*/ 3886200 w 4117657"/>
                <a:gd name="connsiteY7984" fmla="*/ 918210 h 2729865"/>
                <a:gd name="connsiteX7985" fmla="*/ 3895725 w 4117657"/>
                <a:gd name="connsiteY7985" fmla="*/ 915353 h 2729865"/>
                <a:gd name="connsiteX7986" fmla="*/ 3892868 w 4117657"/>
                <a:gd name="connsiteY7986" fmla="*/ 904875 h 2729865"/>
                <a:gd name="connsiteX7987" fmla="*/ 3862388 w 4117657"/>
                <a:gd name="connsiteY7987" fmla="*/ 791528 h 2729865"/>
                <a:gd name="connsiteX7988" fmla="*/ 3862388 w 4117657"/>
                <a:gd name="connsiteY7988" fmla="*/ 774383 h 2729865"/>
                <a:gd name="connsiteX7989" fmla="*/ 3893820 w 4117657"/>
                <a:gd name="connsiteY7989" fmla="*/ 657225 h 2729865"/>
                <a:gd name="connsiteX7990" fmla="*/ 3853815 w 4117657"/>
                <a:gd name="connsiteY7990" fmla="*/ 787718 h 2729865"/>
                <a:gd name="connsiteX7991" fmla="*/ 3882390 w 4117657"/>
                <a:gd name="connsiteY7991" fmla="*/ 894398 h 2729865"/>
                <a:gd name="connsiteX7992" fmla="*/ 3885248 w 4117657"/>
                <a:gd name="connsiteY7992" fmla="*/ 906780 h 2729865"/>
                <a:gd name="connsiteX7993" fmla="*/ 3823335 w 4117657"/>
                <a:gd name="connsiteY7993" fmla="*/ 922973 h 2729865"/>
                <a:gd name="connsiteX7994" fmla="*/ 3765233 w 4117657"/>
                <a:gd name="connsiteY7994" fmla="*/ 938213 h 2729865"/>
                <a:gd name="connsiteX7995" fmla="*/ 3751898 w 4117657"/>
                <a:gd name="connsiteY7995" fmla="*/ 945833 h 2729865"/>
                <a:gd name="connsiteX7996" fmla="*/ 3672840 w 4117657"/>
                <a:gd name="connsiteY7996" fmla="*/ 1024890 h 2729865"/>
                <a:gd name="connsiteX7997" fmla="*/ 3666173 w 4117657"/>
                <a:gd name="connsiteY7997" fmla="*/ 1034415 h 2729865"/>
                <a:gd name="connsiteX7998" fmla="*/ 3656648 w 4117657"/>
                <a:gd name="connsiteY7998" fmla="*/ 1025843 h 2729865"/>
                <a:gd name="connsiteX7999" fmla="*/ 3577590 w 4117657"/>
                <a:gd name="connsiteY7999" fmla="*/ 946785 h 2729865"/>
                <a:gd name="connsiteX8000" fmla="*/ 3562350 w 4117657"/>
                <a:gd name="connsiteY8000" fmla="*/ 938213 h 2729865"/>
                <a:gd name="connsiteX8001" fmla="*/ 3455670 w 4117657"/>
                <a:gd name="connsiteY8001" fmla="*/ 909638 h 2729865"/>
                <a:gd name="connsiteX8002" fmla="*/ 3444240 w 4117657"/>
                <a:gd name="connsiteY8002" fmla="*/ 906780 h 2729865"/>
                <a:gd name="connsiteX8003" fmla="*/ 3447098 w 4117657"/>
                <a:gd name="connsiteY8003" fmla="*/ 895350 h 2729865"/>
                <a:gd name="connsiteX8004" fmla="*/ 3475673 w 4117657"/>
                <a:gd name="connsiteY8004" fmla="*/ 787718 h 2729865"/>
                <a:gd name="connsiteX8005" fmla="*/ 3475673 w 4117657"/>
                <a:gd name="connsiteY8005" fmla="*/ 772478 h 2729865"/>
                <a:gd name="connsiteX8006" fmla="*/ 3447098 w 4117657"/>
                <a:gd name="connsiteY8006" fmla="*/ 665798 h 2729865"/>
                <a:gd name="connsiteX8007" fmla="*/ 3444240 w 4117657"/>
                <a:gd name="connsiteY8007" fmla="*/ 654368 h 2729865"/>
                <a:gd name="connsiteX8008" fmla="*/ 3451860 w 4117657"/>
                <a:gd name="connsiteY8008" fmla="*/ 651510 h 2729865"/>
                <a:gd name="connsiteX8009" fmla="*/ 3561398 w 4117657"/>
                <a:gd name="connsiteY8009" fmla="*/ 621983 h 2729865"/>
                <a:gd name="connsiteX8010" fmla="*/ 3577590 w 4117657"/>
                <a:gd name="connsiteY8010" fmla="*/ 612458 h 2729865"/>
                <a:gd name="connsiteX8011" fmla="*/ 3654743 w 4117657"/>
                <a:gd name="connsiteY8011" fmla="*/ 535305 h 2729865"/>
                <a:gd name="connsiteX8012" fmla="*/ 3663315 w 4117657"/>
                <a:gd name="connsiteY8012" fmla="*/ 527685 h 2729865"/>
                <a:gd name="connsiteX8013" fmla="*/ 3670935 w 4117657"/>
                <a:gd name="connsiteY8013" fmla="*/ 535305 h 2729865"/>
                <a:gd name="connsiteX8014" fmla="*/ 3749040 w 4117657"/>
                <a:gd name="connsiteY8014" fmla="*/ 613410 h 2729865"/>
                <a:gd name="connsiteX8015" fmla="*/ 3765233 w 4117657"/>
                <a:gd name="connsiteY8015" fmla="*/ 622935 h 2729865"/>
                <a:gd name="connsiteX8016" fmla="*/ 3871913 w 4117657"/>
                <a:gd name="connsiteY8016" fmla="*/ 651510 h 2729865"/>
                <a:gd name="connsiteX8017" fmla="*/ 3882390 w 4117657"/>
                <a:gd name="connsiteY8017" fmla="*/ 654368 h 2729865"/>
                <a:gd name="connsiteX8018" fmla="*/ 3879533 w 4117657"/>
                <a:gd name="connsiteY8018" fmla="*/ 665798 h 2729865"/>
                <a:gd name="connsiteX8019" fmla="*/ 3850958 w 4117657"/>
                <a:gd name="connsiteY8019" fmla="*/ 773430 h 2729865"/>
                <a:gd name="connsiteX8020" fmla="*/ 3853815 w 4117657"/>
                <a:gd name="connsiteY8020" fmla="*/ 787718 h 2729865"/>
                <a:gd name="connsiteX8021" fmla="*/ 1663065 w 4117657"/>
                <a:gd name="connsiteY8021" fmla="*/ 738188 h 2729865"/>
                <a:gd name="connsiteX8022" fmla="*/ 1630680 w 4117657"/>
                <a:gd name="connsiteY8022" fmla="*/ 756285 h 2729865"/>
                <a:gd name="connsiteX8023" fmla="*/ 1625918 w 4117657"/>
                <a:gd name="connsiteY8023" fmla="*/ 757238 h 2729865"/>
                <a:gd name="connsiteX8024" fmla="*/ 1625918 w 4117657"/>
                <a:gd name="connsiteY8024" fmla="*/ 761048 h 2729865"/>
                <a:gd name="connsiteX8025" fmla="*/ 1625918 w 4117657"/>
                <a:gd name="connsiteY8025" fmla="*/ 798195 h 2729865"/>
                <a:gd name="connsiteX8026" fmla="*/ 1625918 w 4117657"/>
                <a:gd name="connsiteY8026" fmla="*/ 803910 h 2729865"/>
                <a:gd name="connsiteX8027" fmla="*/ 1649730 w 4117657"/>
                <a:gd name="connsiteY8027" fmla="*/ 809625 h 2729865"/>
                <a:gd name="connsiteX8028" fmla="*/ 1662113 w 4117657"/>
                <a:gd name="connsiteY8028" fmla="*/ 820103 h 2729865"/>
                <a:gd name="connsiteX8029" fmla="*/ 1668780 w 4117657"/>
                <a:gd name="connsiteY8029" fmla="*/ 826770 h 2729865"/>
                <a:gd name="connsiteX8030" fmla="*/ 1668780 w 4117657"/>
                <a:gd name="connsiteY8030" fmla="*/ 826770 h 2729865"/>
                <a:gd name="connsiteX8031" fmla="*/ 1668780 w 4117657"/>
                <a:gd name="connsiteY8031" fmla="*/ 826770 h 2729865"/>
                <a:gd name="connsiteX8032" fmla="*/ 1675448 w 4117657"/>
                <a:gd name="connsiteY8032" fmla="*/ 818198 h 2729865"/>
                <a:gd name="connsiteX8033" fmla="*/ 1699260 w 4117657"/>
                <a:gd name="connsiteY8033" fmla="*/ 804863 h 2729865"/>
                <a:gd name="connsiteX8034" fmla="*/ 1707833 w 4117657"/>
                <a:gd name="connsiteY8034" fmla="*/ 802958 h 2729865"/>
                <a:gd name="connsiteX8035" fmla="*/ 1707833 w 4117657"/>
                <a:gd name="connsiteY8035" fmla="*/ 802958 h 2729865"/>
                <a:gd name="connsiteX8036" fmla="*/ 1707833 w 4117657"/>
                <a:gd name="connsiteY8036" fmla="*/ 802958 h 2729865"/>
                <a:gd name="connsiteX8037" fmla="*/ 1703070 w 4117657"/>
                <a:gd name="connsiteY8037" fmla="*/ 780098 h 2729865"/>
                <a:gd name="connsiteX8038" fmla="*/ 1707833 w 4117657"/>
                <a:gd name="connsiteY8038" fmla="*/ 756285 h 2729865"/>
                <a:gd name="connsiteX8039" fmla="*/ 1668780 w 4117657"/>
                <a:gd name="connsiteY8039" fmla="*/ 733425 h 2729865"/>
                <a:gd name="connsiteX8040" fmla="*/ 1666875 w 4117657"/>
                <a:gd name="connsiteY8040" fmla="*/ 735330 h 2729865"/>
                <a:gd name="connsiteX8041" fmla="*/ 1663065 w 4117657"/>
                <a:gd name="connsiteY8041" fmla="*/ 738188 h 2729865"/>
                <a:gd name="connsiteX8042" fmla="*/ 1673543 w 4117657"/>
                <a:gd name="connsiteY8042" fmla="*/ 753428 h 2729865"/>
                <a:gd name="connsiteX8043" fmla="*/ 1678305 w 4117657"/>
                <a:gd name="connsiteY8043" fmla="*/ 757238 h 2729865"/>
                <a:gd name="connsiteX8044" fmla="*/ 1680210 w 4117657"/>
                <a:gd name="connsiteY8044" fmla="*/ 758190 h 2729865"/>
                <a:gd name="connsiteX8045" fmla="*/ 1683068 w 4117657"/>
                <a:gd name="connsiteY8045" fmla="*/ 759143 h 2729865"/>
                <a:gd name="connsiteX8046" fmla="*/ 1689735 w 4117657"/>
                <a:gd name="connsiteY8046" fmla="*/ 762000 h 2729865"/>
                <a:gd name="connsiteX8047" fmla="*/ 1696403 w 4117657"/>
                <a:gd name="connsiteY8047" fmla="*/ 762953 h 2729865"/>
                <a:gd name="connsiteX8048" fmla="*/ 1696403 w 4117657"/>
                <a:gd name="connsiteY8048" fmla="*/ 796290 h 2729865"/>
                <a:gd name="connsiteX8049" fmla="*/ 1680210 w 4117657"/>
                <a:gd name="connsiteY8049" fmla="*/ 802005 h 2729865"/>
                <a:gd name="connsiteX8050" fmla="*/ 1679258 w 4117657"/>
                <a:gd name="connsiteY8050" fmla="*/ 802005 h 2729865"/>
                <a:gd name="connsiteX8051" fmla="*/ 1668780 w 4117657"/>
                <a:gd name="connsiteY8051" fmla="*/ 811530 h 2729865"/>
                <a:gd name="connsiteX8052" fmla="*/ 1666875 w 4117657"/>
                <a:gd name="connsiteY8052" fmla="*/ 813435 h 2729865"/>
                <a:gd name="connsiteX8053" fmla="*/ 1648778 w 4117657"/>
                <a:gd name="connsiteY8053" fmla="*/ 799148 h 2729865"/>
                <a:gd name="connsiteX8054" fmla="*/ 1646873 w 4117657"/>
                <a:gd name="connsiteY8054" fmla="*/ 798195 h 2729865"/>
                <a:gd name="connsiteX8055" fmla="*/ 1638300 w 4117657"/>
                <a:gd name="connsiteY8055" fmla="*/ 796290 h 2729865"/>
                <a:gd name="connsiteX8056" fmla="*/ 1640205 w 4117657"/>
                <a:gd name="connsiteY8056" fmla="*/ 789623 h 2729865"/>
                <a:gd name="connsiteX8057" fmla="*/ 1641158 w 4117657"/>
                <a:gd name="connsiteY8057" fmla="*/ 786765 h 2729865"/>
                <a:gd name="connsiteX8058" fmla="*/ 1641158 w 4117657"/>
                <a:gd name="connsiteY8058" fmla="*/ 771525 h 2729865"/>
                <a:gd name="connsiteX8059" fmla="*/ 1641158 w 4117657"/>
                <a:gd name="connsiteY8059" fmla="*/ 771525 h 2729865"/>
                <a:gd name="connsiteX8060" fmla="*/ 1640205 w 4117657"/>
                <a:gd name="connsiteY8060" fmla="*/ 767715 h 2729865"/>
                <a:gd name="connsiteX8061" fmla="*/ 1639253 w 4117657"/>
                <a:gd name="connsiteY8061" fmla="*/ 763905 h 2729865"/>
                <a:gd name="connsiteX8062" fmla="*/ 1655445 w 4117657"/>
                <a:gd name="connsiteY8062" fmla="*/ 758190 h 2729865"/>
                <a:gd name="connsiteX8063" fmla="*/ 1667828 w 4117657"/>
                <a:gd name="connsiteY8063" fmla="*/ 746760 h 2729865"/>
                <a:gd name="connsiteX8064" fmla="*/ 1673543 w 4117657"/>
                <a:gd name="connsiteY8064" fmla="*/ 753428 h 2729865"/>
                <a:gd name="connsiteX8065" fmla="*/ 2970848 w 4117657"/>
                <a:gd name="connsiteY8065" fmla="*/ 2557463 h 2729865"/>
                <a:gd name="connsiteX8066" fmla="*/ 2973705 w 4117657"/>
                <a:gd name="connsiteY8066" fmla="*/ 2557463 h 2729865"/>
                <a:gd name="connsiteX8067" fmla="*/ 2994660 w 4117657"/>
                <a:gd name="connsiteY8067" fmla="*/ 2551748 h 2729865"/>
                <a:gd name="connsiteX8068" fmla="*/ 3040380 w 4117657"/>
                <a:gd name="connsiteY8068" fmla="*/ 2525078 h 2729865"/>
                <a:gd name="connsiteX8069" fmla="*/ 3057525 w 4117657"/>
                <a:gd name="connsiteY8069" fmla="*/ 2506980 h 2729865"/>
                <a:gd name="connsiteX8070" fmla="*/ 3022283 w 4117657"/>
                <a:gd name="connsiteY8070" fmla="*/ 2472690 h 2729865"/>
                <a:gd name="connsiteX8071" fmla="*/ 3016568 w 4117657"/>
                <a:gd name="connsiteY8071" fmla="*/ 2469833 h 2729865"/>
                <a:gd name="connsiteX8072" fmla="*/ 2969895 w 4117657"/>
                <a:gd name="connsiteY8072" fmla="*/ 2457450 h 2729865"/>
                <a:gd name="connsiteX8073" fmla="*/ 2966085 w 4117657"/>
                <a:gd name="connsiteY8073" fmla="*/ 2469833 h 2729865"/>
                <a:gd name="connsiteX8074" fmla="*/ 2956560 w 4117657"/>
                <a:gd name="connsiteY8074" fmla="*/ 2507933 h 2729865"/>
                <a:gd name="connsiteX8075" fmla="*/ 2966085 w 4117657"/>
                <a:gd name="connsiteY8075" fmla="*/ 2546033 h 2729865"/>
                <a:gd name="connsiteX8076" fmla="*/ 2970848 w 4117657"/>
                <a:gd name="connsiteY8076" fmla="*/ 2557463 h 2729865"/>
                <a:gd name="connsiteX8077" fmla="*/ 2967038 w 4117657"/>
                <a:gd name="connsiteY8077" fmla="*/ 2506980 h 2729865"/>
                <a:gd name="connsiteX8078" fmla="*/ 2977515 w 4117657"/>
                <a:gd name="connsiteY8078" fmla="*/ 2469833 h 2729865"/>
                <a:gd name="connsiteX8079" fmla="*/ 3014663 w 4117657"/>
                <a:gd name="connsiteY8079" fmla="*/ 2480310 h 2729865"/>
                <a:gd name="connsiteX8080" fmla="*/ 3019425 w 4117657"/>
                <a:gd name="connsiteY8080" fmla="*/ 2483168 h 2729865"/>
                <a:gd name="connsiteX8081" fmla="*/ 3046095 w 4117657"/>
                <a:gd name="connsiteY8081" fmla="*/ 2508885 h 2729865"/>
                <a:gd name="connsiteX8082" fmla="*/ 3017520 w 4117657"/>
                <a:gd name="connsiteY8082" fmla="*/ 2537460 h 2729865"/>
                <a:gd name="connsiteX8083" fmla="*/ 3014663 w 4117657"/>
                <a:gd name="connsiteY8083" fmla="*/ 2538413 h 2729865"/>
                <a:gd name="connsiteX8084" fmla="*/ 2977515 w 4117657"/>
                <a:gd name="connsiteY8084" fmla="*/ 2547938 h 2729865"/>
                <a:gd name="connsiteX8085" fmla="*/ 2967038 w 4117657"/>
                <a:gd name="connsiteY8085" fmla="*/ 2509838 h 2729865"/>
                <a:gd name="connsiteX8086" fmla="*/ 2967038 w 4117657"/>
                <a:gd name="connsiteY8086" fmla="*/ 2506980 h 2729865"/>
                <a:gd name="connsiteX8087" fmla="*/ 1936433 w 4117657"/>
                <a:gd name="connsiteY8087" fmla="*/ 2620328 h 2729865"/>
                <a:gd name="connsiteX8088" fmla="*/ 1936433 w 4117657"/>
                <a:gd name="connsiteY8088" fmla="*/ 2620328 h 2729865"/>
                <a:gd name="connsiteX8089" fmla="*/ 1986915 w 4117657"/>
                <a:gd name="connsiteY8089" fmla="*/ 2606993 h 2729865"/>
                <a:gd name="connsiteX8090" fmla="*/ 2042160 w 4117657"/>
                <a:gd name="connsiteY8090" fmla="*/ 2591753 h 2729865"/>
                <a:gd name="connsiteX8091" fmla="*/ 2042160 w 4117657"/>
                <a:gd name="connsiteY8091" fmla="*/ 2591753 h 2729865"/>
                <a:gd name="connsiteX8092" fmla="*/ 2042160 w 4117657"/>
                <a:gd name="connsiteY8092" fmla="*/ 2591753 h 2729865"/>
                <a:gd name="connsiteX8093" fmla="*/ 2044065 w 4117657"/>
                <a:gd name="connsiteY8093" fmla="*/ 2590800 h 2729865"/>
                <a:gd name="connsiteX8094" fmla="*/ 2045018 w 4117657"/>
                <a:gd name="connsiteY8094" fmla="*/ 2590800 h 2729865"/>
                <a:gd name="connsiteX8095" fmla="*/ 2050733 w 4117657"/>
                <a:gd name="connsiteY8095" fmla="*/ 2586990 h 2729865"/>
                <a:gd name="connsiteX8096" fmla="*/ 2050733 w 4117657"/>
                <a:gd name="connsiteY8096" fmla="*/ 2586990 h 2729865"/>
                <a:gd name="connsiteX8097" fmla="*/ 2053590 w 4117657"/>
                <a:gd name="connsiteY8097" fmla="*/ 2584133 h 2729865"/>
                <a:gd name="connsiteX8098" fmla="*/ 2123123 w 4117657"/>
                <a:gd name="connsiteY8098" fmla="*/ 2514600 h 2729865"/>
                <a:gd name="connsiteX8099" fmla="*/ 2129790 w 4117657"/>
                <a:gd name="connsiteY8099" fmla="*/ 2507933 h 2729865"/>
                <a:gd name="connsiteX8100" fmla="*/ 2128838 w 4117657"/>
                <a:gd name="connsiteY8100" fmla="*/ 2506980 h 2729865"/>
                <a:gd name="connsiteX8101" fmla="*/ 2126933 w 4117657"/>
                <a:gd name="connsiteY8101" fmla="*/ 2505075 h 2729865"/>
                <a:gd name="connsiteX8102" fmla="*/ 2125980 w 4117657"/>
                <a:gd name="connsiteY8102" fmla="*/ 2504123 h 2729865"/>
                <a:gd name="connsiteX8103" fmla="*/ 2125028 w 4117657"/>
                <a:gd name="connsiteY8103" fmla="*/ 2503170 h 2729865"/>
                <a:gd name="connsiteX8104" fmla="*/ 2051685 w 4117657"/>
                <a:gd name="connsiteY8104" fmla="*/ 2429828 h 2729865"/>
                <a:gd name="connsiteX8105" fmla="*/ 2051685 w 4117657"/>
                <a:gd name="connsiteY8105" fmla="*/ 2429828 h 2729865"/>
                <a:gd name="connsiteX8106" fmla="*/ 2051685 w 4117657"/>
                <a:gd name="connsiteY8106" fmla="*/ 2429828 h 2729865"/>
                <a:gd name="connsiteX8107" fmla="*/ 2049780 w 4117657"/>
                <a:gd name="connsiteY8107" fmla="*/ 2428875 h 2729865"/>
                <a:gd name="connsiteX8108" fmla="*/ 2046923 w 4117657"/>
                <a:gd name="connsiteY8108" fmla="*/ 2426970 h 2729865"/>
                <a:gd name="connsiteX8109" fmla="*/ 2044065 w 4117657"/>
                <a:gd name="connsiteY8109" fmla="*/ 2426018 h 2729865"/>
                <a:gd name="connsiteX8110" fmla="*/ 2041208 w 4117657"/>
                <a:gd name="connsiteY8110" fmla="*/ 2425065 h 2729865"/>
                <a:gd name="connsiteX8111" fmla="*/ 2012633 w 4117657"/>
                <a:gd name="connsiteY8111" fmla="*/ 2417445 h 2729865"/>
                <a:gd name="connsiteX8112" fmla="*/ 1944053 w 4117657"/>
                <a:gd name="connsiteY8112" fmla="*/ 2399348 h 2729865"/>
                <a:gd name="connsiteX8113" fmla="*/ 1935480 w 4117657"/>
                <a:gd name="connsiteY8113" fmla="*/ 2397443 h 2729865"/>
                <a:gd name="connsiteX8114" fmla="*/ 1933575 w 4117657"/>
                <a:gd name="connsiteY8114" fmla="*/ 2403158 h 2729865"/>
                <a:gd name="connsiteX8115" fmla="*/ 1906905 w 4117657"/>
                <a:gd name="connsiteY8115" fmla="*/ 2503170 h 2729865"/>
                <a:gd name="connsiteX8116" fmla="*/ 1906905 w 4117657"/>
                <a:gd name="connsiteY8116" fmla="*/ 2503170 h 2729865"/>
                <a:gd name="connsiteX8117" fmla="*/ 1906905 w 4117657"/>
                <a:gd name="connsiteY8117" fmla="*/ 2503170 h 2729865"/>
                <a:gd name="connsiteX8118" fmla="*/ 1906905 w 4117657"/>
                <a:gd name="connsiteY8118" fmla="*/ 2515553 h 2729865"/>
                <a:gd name="connsiteX8119" fmla="*/ 1906905 w 4117657"/>
                <a:gd name="connsiteY8119" fmla="*/ 2516505 h 2729865"/>
                <a:gd name="connsiteX8120" fmla="*/ 1906905 w 4117657"/>
                <a:gd name="connsiteY8120" fmla="*/ 2516505 h 2729865"/>
                <a:gd name="connsiteX8121" fmla="*/ 1932623 w 4117657"/>
                <a:gd name="connsiteY8121" fmla="*/ 2611755 h 2729865"/>
                <a:gd name="connsiteX8122" fmla="*/ 1933575 w 4117657"/>
                <a:gd name="connsiteY8122" fmla="*/ 2613660 h 2729865"/>
                <a:gd name="connsiteX8123" fmla="*/ 1933575 w 4117657"/>
                <a:gd name="connsiteY8123" fmla="*/ 2613660 h 2729865"/>
                <a:gd name="connsiteX8124" fmla="*/ 1934528 w 4117657"/>
                <a:gd name="connsiteY8124" fmla="*/ 2615565 h 2729865"/>
                <a:gd name="connsiteX8125" fmla="*/ 1936433 w 4117657"/>
                <a:gd name="connsiteY8125" fmla="*/ 2620328 h 2729865"/>
                <a:gd name="connsiteX8126" fmla="*/ 1936433 w 4117657"/>
                <a:gd name="connsiteY8126" fmla="*/ 2620328 h 2729865"/>
                <a:gd name="connsiteX8127" fmla="*/ 1933575 w 4117657"/>
                <a:gd name="connsiteY8127" fmla="*/ 2577465 h 2729865"/>
                <a:gd name="connsiteX8128" fmla="*/ 1917383 w 4117657"/>
                <a:gd name="connsiteY8128" fmla="*/ 2516505 h 2729865"/>
                <a:gd name="connsiteX8129" fmla="*/ 1916430 w 4117657"/>
                <a:gd name="connsiteY8129" fmla="*/ 2503170 h 2729865"/>
                <a:gd name="connsiteX8130" fmla="*/ 1935480 w 4117657"/>
                <a:gd name="connsiteY8130" fmla="*/ 2432685 h 2729865"/>
                <a:gd name="connsiteX8131" fmla="*/ 1941195 w 4117657"/>
                <a:gd name="connsiteY8131" fmla="*/ 2412683 h 2729865"/>
                <a:gd name="connsiteX8132" fmla="*/ 1943100 w 4117657"/>
                <a:gd name="connsiteY8132" fmla="*/ 2407920 h 2729865"/>
                <a:gd name="connsiteX8133" fmla="*/ 1943100 w 4117657"/>
                <a:gd name="connsiteY8133" fmla="*/ 2406968 h 2729865"/>
                <a:gd name="connsiteX8134" fmla="*/ 1952625 w 4117657"/>
                <a:gd name="connsiteY8134" fmla="*/ 2408873 h 2729865"/>
                <a:gd name="connsiteX8135" fmla="*/ 2036445 w 4117657"/>
                <a:gd name="connsiteY8135" fmla="*/ 2431733 h 2729865"/>
                <a:gd name="connsiteX8136" fmla="*/ 2047875 w 4117657"/>
                <a:gd name="connsiteY8136" fmla="*/ 2438400 h 2729865"/>
                <a:gd name="connsiteX8137" fmla="*/ 2113598 w 4117657"/>
                <a:gd name="connsiteY8137" fmla="*/ 2504123 h 2729865"/>
                <a:gd name="connsiteX8138" fmla="*/ 2116455 w 4117657"/>
                <a:gd name="connsiteY8138" fmla="*/ 2506980 h 2729865"/>
                <a:gd name="connsiteX8139" fmla="*/ 2117408 w 4117657"/>
                <a:gd name="connsiteY8139" fmla="*/ 2507933 h 2729865"/>
                <a:gd name="connsiteX8140" fmla="*/ 2111693 w 4117657"/>
                <a:gd name="connsiteY8140" fmla="*/ 2514600 h 2729865"/>
                <a:gd name="connsiteX8141" fmla="*/ 2099310 w 4117657"/>
                <a:gd name="connsiteY8141" fmla="*/ 2526983 h 2729865"/>
                <a:gd name="connsiteX8142" fmla="*/ 2049780 w 4117657"/>
                <a:gd name="connsiteY8142" fmla="*/ 2576513 h 2729865"/>
                <a:gd name="connsiteX8143" fmla="*/ 2047875 w 4117657"/>
                <a:gd name="connsiteY8143" fmla="*/ 2578418 h 2729865"/>
                <a:gd name="connsiteX8144" fmla="*/ 2046923 w 4117657"/>
                <a:gd name="connsiteY8144" fmla="*/ 2579370 h 2729865"/>
                <a:gd name="connsiteX8145" fmla="*/ 2042160 w 4117657"/>
                <a:gd name="connsiteY8145" fmla="*/ 2582228 h 2729865"/>
                <a:gd name="connsiteX8146" fmla="*/ 2040255 w 4117657"/>
                <a:gd name="connsiteY8146" fmla="*/ 2583180 h 2729865"/>
                <a:gd name="connsiteX8147" fmla="*/ 2038350 w 4117657"/>
                <a:gd name="connsiteY8147" fmla="*/ 2584133 h 2729865"/>
                <a:gd name="connsiteX8148" fmla="*/ 1996440 w 4117657"/>
                <a:gd name="connsiteY8148" fmla="*/ 2595563 h 2729865"/>
                <a:gd name="connsiteX8149" fmla="*/ 1949768 w 4117657"/>
                <a:gd name="connsiteY8149" fmla="*/ 2607945 h 2729865"/>
                <a:gd name="connsiteX8150" fmla="*/ 1944053 w 4117657"/>
                <a:gd name="connsiteY8150" fmla="*/ 2608898 h 2729865"/>
                <a:gd name="connsiteX8151" fmla="*/ 1943100 w 4117657"/>
                <a:gd name="connsiteY8151" fmla="*/ 2608898 h 2729865"/>
                <a:gd name="connsiteX8152" fmla="*/ 1941195 w 4117657"/>
                <a:gd name="connsiteY8152" fmla="*/ 2604135 h 2729865"/>
                <a:gd name="connsiteX8153" fmla="*/ 1937385 w 4117657"/>
                <a:gd name="connsiteY8153" fmla="*/ 2589848 h 2729865"/>
                <a:gd name="connsiteX8154" fmla="*/ 1933575 w 4117657"/>
                <a:gd name="connsiteY8154" fmla="*/ 2577465 h 2729865"/>
                <a:gd name="connsiteX8155" fmla="*/ 2426018 w 4117657"/>
                <a:gd name="connsiteY8155" fmla="*/ 2501265 h 2729865"/>
                <a:gd name="connsiteX8156" fmla="*/ 2414588 w 4117657"/>
                <a:gd name="connsiteY8156" fmla="*/ 2456498 h 2729865"/>
                <a:gd name="connsiteX8157" fmla="*/ 2398395 w 4117657"/>
                <a:gd name="connsiteY8157" fmla="*/ 2395538 h 2729865"/>
                <a:gd name="connsiteX8158" fmla="*/ 2390775 w 4117657"/>
                <a:gd name="connsiteY8158" fmla="*/ 2397443 h 2729865"/>
                <a:gd name="connsiteX8159" fmla="*/ 2370773 w 4117657"/>
                <a:gd name="connsiteY8159" fmla="*/ 2403158 h 2729865"/>
                <a:gd name="connsiteX8160" fmla="*/ 2370773 w 4117657"/>
                <a:gd name="connsiteY8160" fmla="*/ 2403158 h 2729865"/>
                <a:gd name="connsiteX8161" fmla="*/ 2322195 w 4117657"/>
                <a:gd name="connsiteY8161" fmla="*/ 2416493 h 2729865"/>
                <a:gd name="connsiteX8162" fmla="*/ 2292668 w 4117657"/>
                <a:gd name="connsiteY8162" fmla="*/ 2424113 h 2729865"/>
                <a:gd name="connsiteX8163" fmla="*/ 2280285 w 4117657"/>
                <a:gd name="connsiteY8163" fmla="*/ 2431733 h 2729865"/>
                <a:gd name="connsiteX8164" fmla="*/ 2210753 w 4117657"/>
                <a:gd name="connsiteY8164" fmla="*/ 2501265 h 2729865"/>
                <a:gd name="connsiteX8165" fmla="*/ 2209800 w 4117657"/>
                <a:gd name="connsiteY8165" fmla="*/ 2502218 h 2729865"/>
                <a:gd name="connsiteX8166" fmla="*/ 2207895 w 4117657"/>
                <a:gd name="connsiteY8166" fmla="*/ 2504123 h 2729865"/>
                <a:gd name="connsiteX8167" fmla="*/ 2204085 w 4117657"/>
                <a:gd name="connsiteY8167" fmla="*/ 2507933 h 2729865"/>
                <a:gd name="connsiteX8168" fmla="*/ 2205038 w 4117657"/>
                <a:gd name="connsiteY8168" fmla="*/ 2508885 h 2729865"/>
                <a:gd name="connsiteX8169" fmla="*/ 2206943 w 4117657"/>
                <a:gd name="connsiteY8169" fmla="*/ 2511743 h 2729865"/>
                <a:gd name="connsiteX8170" fmla="*/ 2249805 w 4117657"/>
                <a:gd name="connsiteY8170" fmla="*/ 2553653 h 2729865"/>
                <a:gd name="connsiteX8171" fmla="*/ 2270760 w 4117657"/>
                <a:gd name="connsiteY8171" fmla="*/ 2575560 h 2729865"/>
                <a:gd name="connsiteX8172" fmla="*/ 2278380 w 4117657"/>
                <a:gd name="connsiteY8172" fmla="*/ 2583180 h 2729865"/>
                <a:gd name="connsiteX8173" fmla="*/ 2281238 w 4117657"/>
                <a:gd name="connsiteY8173" fmla="*/ 2586038 h 2729865"/>
                <a:gd name="connsiteX8174" fmla="*/ 2292668 w 4117657"/>
                <a:gd name="connsiteY8174" fmla="*/ 2591753 h 2729865"/>
                <a:gd name="connsiteX8175" fmla="*/ 2294573 w 4117657"/>
                <a:gd name="connsiteY8175" fmla="*/ 2592705 h 2729865"/>
                <a:gd name="connsiteX8176" fmla="*/ 2305050 w 4117657"/>
                <a:gd name="connsiteY8176" fmla="*/ 2595563 h 2729865"/>
                <a:gd name="connsiteX8177" fmla="*/ 2314575 w 4117657"/>
                <a:gd name="connsiteY8177" fmla="*/ 2597468 h 2729865"/>
                <a:gd name="connsiteX8178" fmla="*/ 2386965 w 4117657"/>
                <a:gd name="connsiteY8178" fmla="*/ 2617470 h 2729865"/>
                <a:gd name="connsiteX8179" fmla="*/ 2396490 w 4117657"/>
                <a:gd name="connsiteY8179" fmla="*/ 2619375 h 2729865"/>
                <a:gd name="connsiteX8180" fmla="*/ 2398395 w 4117657"/>
                <a:gd name="connsiteY8180" fmla="*/ 2615565 h 2729865"/>
                <a:gd name="connsiteX8181" fmla="*/ 2426018 w 4117657"/>
                <a:gd name="connsiteY8181" fmla="*/ 2513648 h 2729865"/>
                <a:gd name="connsiteX8182" fmla="*/ 2426018 w 4117657"/>
                <a:gd name="connsiteY8182" fmla="*/ 2501265 h 2729865"/>
                <a:gd name="connsiteX8183" fmla="*/ 2417445 w 4117657"/>
                <a:gd name="connsiteY8183" fmla="*/ 2513648 h 2729865"/>
                <a:gd name="connsiteX8184" fmla="*/ 2393633 w 4117657"/>
                <a:gd name="connsiteY8184" fmla="*/ 2603183 h 2729865"/>
                <a:gd name="connsiteX8185" fmla="*/ 2391728 w 4117657"/>
                <a:gd name="connsiteY8185" fmla="*/ 2608898 h 2729865"/>
                <a:gd name="connsiteX8186" fmla="*/ 2370773 w 4117657"/>
                <a:gd name="connsiteY8186" fmla="*/ 2603183 h 2729865"/>
                <a:gd name="connsiteX8187" fmla="*/ 2370773 w 4117657"/>
                <a:gd name="connsiteY8187" fmla="*/ 2602230 h 2729865"/>
                <a:gd name="connsiteX8188" fmla="*/ 2365058 w 4117657"/>
                <a:gd name="connsiteY8188" fmla="*/ 2601278 h 2729865"/>
                <a:gd name="connsiteX8189" fmla="*/ 2345055 w 4117657"/>
                <a:gd name="connsiteY8189" fmla="*/ 2595563 h 2729865"/>
                <a:gd name="connsiteX8190" fmla="*/ 2336483 w 4117657"/>
                <a:gd name="connsiteY8190" fmla="*/ 2593658 h 2729865"/>
                <a:gd name="connsiteX8191" fmla="*/ 2296478 w 4117657"/>
                <a:gd name="connsiteY8191" fmla="*/ 2583180 h 2729865"/>
                <a:gd name="connsiteX8192" fmla="*/ 2296478 w 4117657"/>
                <a:gd name="connsiteY8192" fmla="*/ 2583180 h 2729865"/>
                <a:gd name="connsiteX8193" fmla="*/ 2291715 w 4117657"/>
                <a:gd name="connsiteY8193" fmla="*/ 2581275 h 2729865"/>
                <a:gd name="connsiteX8194" fmla="*/ 2291715 w 4117657"/>
                <a:gd name="connsiteY8194" fmla="*/ 2581275 h 2729865"/>
                <a:gd name="connsiteX8195" fmla="*/ 2286953 w 4117657"/>
                <a:gd name="connsiteY8195" fmla="*/ 2577465 h 2729865"/>
                <a:gd name="connsiteX8196" fmla="*/ 2224088 w 4117657"/>
                <a:gd name="connsiteY8196" fmla="*/ 2514600 h 2729865"/>
                <a:gd name="connsiteX8197" fmla="*/ 2219325 w 4117657"/>
                <a:gd name="connsiteY8197" fmla="*/ 2508885 h 2729865"/>
                <a:gd name="connsiteX8198" fmla="*/ 2218373 w 4117657"/>
                <a:gd name="connsiteY8198" fmla="*/ 2506980 h 2729865"/>
                <a:gd name="connsiteX8199" fmla="*/ 2219325 w 4117657"/>
                <a:gd name="connsiteY8199" fmla="*/ 2506028 h 2729865"/>
                <a:gd name="connsiteX8200" fmla="*/ 2223135 w 4117657"/>
                <a:gd name="connsiteY8200" fmla="*/ 2501265 h 2729865"/>
                <a:gd name="connsiteX8201" fmla="*/ 2287905 w 4117657"/>
                <a:gd name="connsiteY8201" fmla="*/ 2436495 h 2729865"/>
                <a:gd name="connsiteX8202" fmla="*/ 2299335 w 4117657"/>
                <a:gd name="connsiteY8202" fmla="*/ 2430780 h 2729865"/>
                <a:gd name="connsiteX8203" fmla="*/ 2371725 w 4117657"/>
                <a:gd name="connsiteY8203" fmla="*/ 2411730 h 2729865"/>
                <a:gd name="connsiteX8204" fmla="*/ 2371725 w 4117657"/>
                <a:gd name="connsiteY8204" fmla="*/ 2411730 h 2729865"/>
                <a:gd name="connsiteX8205" fmla="*/ 2384108 w 4117657"/>
                <a:gd name="connsiteY8205" fmla="*/ 2408873 h 2729865"/>
                <a:gd name="connsiteX8206" fmla="*/ 2392680 w 4117657"/>
                <a:gd name="connsiteY8206" fmla="*/ 2406968 h 2729865"/>
                <a:gd name="connsiteX8207" fmla="*/ 2395538 w 4117657"/>
                <a:gd name="connsiteY8207" fmla="*/ 2413635 h 2729865"/>
                <a:gd name="connsiteX8208" fmla="*/ 2418398 w 4117657"/>
                <a:gd name="connsiteY8208" fmla="*/ 2500313 h 2729865"/>
                <a:gd name="connsiteX8209" fmla="*/ 2417445 w 4117657"/>
                <a:gd name="connsiteY8209" fmla="*/ 2513648 h 2729865"/>
                <a:gd name="connsiteX8210" fmla="*/ 2541270 w 4117657"/>
                <a:gd name="connsiteY8210" fmla="*/ 2712720 h 2729865"/>
                <a:gd name="connsiteX8211" fmla="*/ 2441258 w 4117657"/>
                <a:gd name="connsiteY8211" fmla="*/ 2686050 h 2729865"/>
                <a:gd name="connsiteX8212" fmla="*/ 2434590 w 4117657"/>
                <a:gd name="connsiteY8212" fmla="*/ 2685098 h 2729865"/>
                <a:gd name="connsiteX8213" fmla="*/ 2423160 w 4117657"/>
                <a:gd name="connsiteY8213" fmla="*/ 2726055 h 2729865"/>
                <a:gd name="connsiteX8214" fmla="*/ 2432685 w 4117657"/>
                <a:gd name="connsiteY8214" fmla="*/ 2726055 h 2729865"/>
                <a:gd name="connsiteX8215" fmla="*/ 2440305 w 4117657"/>
                <a:gd name="connsiteY8215" fmla="*/ 2696528 h 2729865"/>
                <a:gd name="connsiteX8216" fmla="*/ 2445068 w 4117657"/>
                <a:gd name="connsiteY8216" fmla="*/ 2696528 h 2729865"/>
                <a:gd name="connsiteX8217" fmla="*/ 2537460 w 4117657"/>
                <a:gd name="connsiteY8217" fmla="*/ 2721293 h 2729865"/>
                <a:gd name="connsiteX8218" fmla="*/ 2544128 w 4117657"/>
                <a:gd name="connsiteY8218" fmla="*/ 2726055 h 2729865"/>
                <a:gd name="connsiteX8219" fmla="*/ 2557463 w 4117657"/>
                <a:gd name="connsiteY8219" fmla="*/ 2726055 h 2729865"/>
                <a:gd name="connsiteX8220" fmla="*/ 2541270 w 4117657"/>
                <a:gd name="connsiteY8220" fmla="*/ 2712720 h 2729865"/>
                <a:gd name="connsiteX8221" fmla="*/ 2889885 w 4117657"/>
                <a:gd name="connsiteY8221" fmla="*/ 2687003 h 2729865"/>
                <a:gd name="connsiteX8222" fmla="*/ 2799398 w 4117657"/>
                <a:gd name="connsiteY8222" fmla="*/ 2710815 h 2729865"/>
                <a:gd name="connsiteX8223" fmla="*/ 2774633 w 4117657"/>
                <a:gd name="connsiteY8223" fmla="*/ 2726055 h 2729865"/>
                <a:gd name="connsiteX8224" fmla="*/ 2787968 w 4117657"/>
                <a:gd name="connsiteY8224" fmla="*/ 2726055 h 2729865"/>
                <a:gd name="connsiteX8225" fmla="*/ 2797493 w 4117657"/>
                <a:gd name="connsiteY8225" fmla="*/ 2720340 h 2729865"/>
                <a:gd name="connsiteX8226" fmla="*/ 2884170 w 4117657"/>
                <a:gd name="connsiteY8226" fmla="*/ 2697480 h 2729865"/>
                <a:gd name="connsiteX8227" fmla="*/ 2891790 w 4117657"/>
                <a:gd name="connsiteY8227" fmla="*/ 2696528 h 2729865"/>
                <a:gd name="connsiteX8228" fmla="*/ 2899410 w 4117657"/>
                <a:gd name="connsiteY8228" fmla="*/ 2726055 h 2729865"/>
                <a:gd name="connsiteX8229" fmla="*/ 2908935 w 4117657"/>
                <a:gd name="connsiteY8229" fmla="*/ 2726055 h 2729865"/>
                <a:gd name="connsiteX8230" fmla="*/ 2897505 w 4117657"/>
                <a:gd name="connsiteY8230" fmla="*/ 2685098 h 2729865"/>
                <a:gd name="connsiteX8231" fmla="*/ 2889885 w 4117657"/>
                <a:gd name="connsiteY8231" fmla="*/ 2687003 h 2729865"/>
                <a:gd name="connsiteX8232" fmla="*/ 1965008 w 4117657"/>
                <a:gd name="connsiteY8232" fmla="*/ 2534603 h 2729865"/>
                <a:gd name="connsiteX8233" fmla="*/ 1965960 w 4117657"/>
                <a:gd name="connsiteY8233" fmla="*/ 2535555 h 2729865"/>
                <a:gd name="connsiteX8234" fmla="*/ 1971675 w 4117657"/>
                <a:gd name="connsiteY8234" fmla="*/ 2558415 h 2729865"/>
                <a:gd name="connsiteX8235" fmla="*/ 2017395 w 4117657"/>
                <a:gd name="connsiteY8235" fmla="*/ 2546033 h 2729865"/>
                <a:gd name="connsiteX8236" fmla="*/ 2018348 w 4117657"/>
                <a:gd name="connsiteY8236" fmla="*/ 2546033 h 2729865"/>
                <a:gd name="connsiteX8237" fmla="*/ 2018348 w 4117657"/>
                <a:gd name="connsiteY8237" fmla="*/ 2546033 h 2729865"/>
                <a:gd name="connsiteX8238" fmla="*/ 2019300 w 4117657"/>
                <a:gd name="connsiteY8238" fmla="*/ 2546033 h 2729865"/>
                <a:gd name="connsiteX8239" fmla="*/ 2019300 w 4117657"/>
                <a:gd name="connsiteY8239" fmla="*/ 2546033 h 2729865"/>
                <a:gd name="connsiteX8240" fmla="*/ 2021205 w 4117657"/>
                <a:gd name="connsiteY8240" fmla="*/ 2545080 h 2729865"/>
                <a:gd name="connsiteX8241" fmla="*/ 2022158 w 4117657"/>
                <a:gd name="connsiteY8241" fmla="*/ 2544128 h 2729865"/>
                <a:gd name="connsiteX8242" fmla="*/ 2023110 w 4117657"/>
                <a:gd name="connsiteY8242" fmla="*/ 2544128 h 2729865"/>
                <a:gd name="connsiteX8243" fmla="*/ 2023110 w 4117657"/>
                <a:gd name="connsiteY8243" fmla="*/ 2544128 h 2729865"/>
                <a:gd name="connsiteX8244" fmla="*/ 2023110 w 4117657"/>
                <a:gd name="connsiteY8244" fmla="*/ 2544128 h 2729865"/>
                <a:gd name="connsiteX8245" fmla="*/ 2046923 w 4117657"/>
                <a:gd name="connsiteY8245" fmla="*/ 2520315 h 2729865"/>
                <a:gd name="connsiteX8246" fmla="*/ 2058353 w 4117657"/>
                <a:gd name="connsiteY8246" fmla="*/ 2508885 h 2729865"/>
                <a:gd name="connsiteX8247" fmla="*/ 2022158 w 4117657"/>
                <a:gd name="connsiteY8247" fmla="*/ 2473643 h 2729865"/>
                <a:gd name="connsiteX8248" fmla="*/ 2018348 w 4117657"/>
                <a:gd name="connsiteY8248" fmla="*/ 2471738 h 2729865"/>
                <a:gd name="connsiteX8249" fmla="*/ 1975485 w 4117657"/>
                <a:gd name="connsiteY8249" fmla="*/ 2460308 h 2729865"/>
                <a:gd name="connsiteX8250" fmla="*/ 1970723 w 4117657"/>
                <a:gd name="connsiteY8250" fmla="*/ 2459355 h 2729865"/>
                <a:gd name="connsiteX8251" fmla="*/ 1970723 w 4117657"/>
                <a:gd name="connsiteY8251" fmla="*/ 2459355 h 2729865"/>
                <a:gd name="connsiteX8252" fmla="*/ 1969770 w 4117657"/>
                <a:gd name="connsiteY8252" fmla="*/ 2459355 h 2729865"/>
                <a:gd name="connsiteX8253" fmla="*/ 1968818 w 4117657"/>
                <a:gd name="connsiteY8253" fmla="*/ 2463165 h 2729865"/>
                <a:gd name="connsiteX8254" fmla="*/ 1968818 w 4117657"/>
                <a:gd name="connsiteY8254" fmla="*/ 2464118 h 2729865"/>
                <a:gd name="connsiteX8255" fmla="*/ 1964055 w 4117657"/>
                <a:gd name="connsiteY8255" fmla="*/ 2480310 h 2729865"/>
                <a:gd name="connsiteX8256" fmla="*/ 1963103 w 4117657"/>
                <a:gd name="connsiteY8256" fmla="*/ 2483168 h 2729865"/>
                <a:gd name="connsiteX8257" fmla="*/ 1958340 w 4117657"/>
                <a:gd name="connsiteY8257" fmla="*/ 2500313 h 2729865"/>
                <a:gd name="connsiteX8258" fmla="*/ 1956435 w 4117657"/>
                <a:gd name="connsiteY8258" fmla="*/ 2506028 h 2729865"/>
                <a:gd name="connsiteX8259" fmla="*/ 1955483 w 4117657"/>
                <a:gd name="connsiteY8259" fmla="*/ 2510790 h 2729865"/>
                <a:gd name="connsiteX8260" fmla="*/ 1957388 w 4117657"/>
                <a:gd name="connsiteY8260" fmla="*/ 2518410 h 2729865"/>
                <a:gd name="connsiteX8261" fmla="*/ 1965008 w 4117657"/>
                <a:gd name="connsiteY8261" fmla="*/ 2534603 h 2729865"/>
                <a:gd name="connsiteX8262" fmla="*/ 1967865 w 4117657"/>
                <a:gd name="connsiteY8262" fmla="*/ 2506980 h 2729865"/>
                <a:gd name="connsiteX8263" fmla="*/ 1967865 w 4117657"/>
                <a:gd name="connsiteY8263" fmla="*/ 2506980 h 2729865"/>
                <a:gd name="connsiteX8264" fmla="*/ 1978343 w 4117657"/>
                <a:gd name="connsiteY8264" fmla="*/ 2468880 h 2729865"/>
                <a:gd name="connsiteX8265" fmla="*/ 2015490 w 4117657"/>
                <a:gd name="connsiteY8265" fmla="*/ 2479358 h 2729865"/>
                <a:gd name="connsiteX8266" fmla="*/ 2019300 w 4117657"/>
                <a:gd name="connsiteY8266" fmla="*/ 2482215 h 2729865"/>
                <a:gd name="connsiteX8267" fmla="*/ 2045970 w 4117657"/>
                <a:gd name="connsiteY8267" fmla="*/ 2508885 h 2729865"/>
                <a:gd name="connsiteX8268" fmla="*/ 2041208 w 4117657"/>
                <a:gd name="connsiteY8268" fmla="*/ 2513648 h 2729865"/>
                <a:gd name="connsiteX8269" fmla="*/ 2017395 w 4117657"/>
                <a:gd name="connsiteY8269" fmla="*/ 2537460 h 2729865"/>
                <a:gd name="connsiteX8270" fmla="*/ 2015490 w 4117657"/>
                <a:gd name="connsiteY8270" fmla="*/ 2538413 h 2729865"/>
                <a:gd name="connsiteX8271" fmla="*/ 1987868 w 4117657"/>
                <a:gd name="connsiteY8271" fmla="*/ 2546033 h 2729865"/>
                <a:gd name="connsiteX8272" fmla="*/ 1978343 w 4117657"/>
                <a:gd name="connsiteY8272" fmla="*/ 2548890 h 2729865"/>
                <a:gd name="connsiteX8273" fmla="*/ 1968818 w 4117657"/>
                <a:gd name="connsiteY8273" fmla="*/ 2512695 h 2729865"/>
                <a:gd name="connsiteX8274" fmla="*/ 1968818 w 4117657"/>
                <a:gd name="connsiteY8274" fmla="*/ 2510790 h 2729865"/>
                <a:gd name="connsiteX8275" fmla="*/ 1968818 w 4117657"/>
                <a:gd name="connsiteY8275" fmla="*/ 2509838 h 2729865"/>
                <a:gd name="connsiteX8276" fmla="*/ 1967865 w 4117657"/>
                <a:gd name="connsiteY8276" fmla="*/ 2506980 h 2729865"/>
                <a:gd name="connsiteX8277" fmla="*/ 2366010 w 4117657"/>
                <a:gd name="connsiteY8277" fmla="*/ 2469833 h 2729865"/>
                <a:gd name="connsiteX8278" fmla="*/ 2365058 w 4117657"/>
                <a:gd name="connsiteY8278" fmla="*/ 2465070 h 2729865"/>
                <a:gd name="connsiteX8279" fmla="*/ 2363153 w 4117657"/>
                <a:gd name="connsiteY8279" fmla="*/ 2458403 h 2729865"/>
                <a:gd name="connsiteX8280" fmla="*/ 2363153 w 4117657"/>
                <a:gd name="connsiteY8280" fmla="*/ 2458403 h 2729865"/>
                <a:gd name="connsiteX8281" fmla="*/ 2363153 w 4117657"/>
                <a:gd name="connsiteY8281" fmla="*/ 2458403 h 2729865"/>
                <a:gd name="connsiteX8282" fmla="*/ 2316480 w 4117657"/>
                <a:gd name="connsiteY8282" fmla="*/ 2470785 h 2729865"/>
                <a:gd name="connsiteX8283" fmla="*/ 2316480 w 4117657"/>
                <a:gd name="connsiteY8283" fmla="*/ 2470785 h 2729865"/>
                <a:gd name="connsiteX8284" fmla="*/ 2316480 w 4117657"/>
                <a:gd name="connsiteY8284" fmla="*/ 2470785 h 2729865"/>
                <a:gd name="connsiteX8285" fmla="*/ 2312670 w 4117657"/>
                <a:gd name="connsiteY8285" fmla="*/ 2473643 h 2729865"/>
                <a:gd name="connsiteX8286" fmla="*/ 2311718 w 4117657"/>
                <a:gd name="connsiteY8286" fmla="*/ 2474595 h 2729865"/>
                <a:gd name="connsiteX8287" fmla="*/ 2311718 w 4117657"/>
                <a:gd name="connsiteY8287" fmla="*/ 2474595 h 2729865"/>
                <a:gd name="connsiteX8288" fmla="*/ 2277428 w 4117657"/>
                <a:gd name="connsiteY8288" fmla="*/ 2508885 h 2729865"/>
                <a:gd name="connsiteX8289" fmla="*/ 2290763 w 4117657"/>
                <a:gd name="connsiteY8289" fmla="*/ 2522220 h 2729865"/>
                <a:gd name="connsiteX8290" fmla="*/ 2311718 w 4117657"/>
                <a:gd name="connsiteY8290" fmla="*/ 2543175 h 2729865"/>
                <a:gd name="connsiteX8291" fmla="*/ 2313623 w 4117657"/>
                <a:gd name="connsiteY8291" fmla="*/ 2545080 h 2729865"/>
                <a:gd name="connsiteX8292" fmla="*/ 2319338 w 4117657"/>
                <a:gd name="connsiteY8292" fmla="*/ 2547938 h 2729865"/>
                <a:gd name="connsiteX8293" fmla="*/ 2346960 w 4117657"/>
                <a:gd name="connsiteY8293" fmla="*/ 2555558 h 2729865"/>
                <a:gd name="connsiteX8294" fmla="*/ 2357438 w 4117657"/>
                <a:gd name="connsiteY8294" fmla="*/ 2558415 h 2729865"/>
                <a:gd name="connsiteX8295" fmla="*/ 2359343 w 4117657"/>
                <a:gd name="connsiteY8295" fmla="*/ 2558415 h 2729865"/>
                <a:gd name="connsiteX8296" fmla="*/ 2364105 w 4117657"/>
                <a:gd name="connsiteY8296" fmla="*/ 2559368 h 2729865"/>
                <a:gd name="connsiteX8297" fmla="*/ 2364105 w 4117657"/>
                <a:gd name="connsiteY8297" fmla="*/ 2558415 h 2729865"/>
                <a:gd name="connsiteX8298" fmla="*/ 2364105 w 4117657"/>
                <a:gd name="connsiteY8298" fmla="*/ 2558415 h 2729865"/>
                <a:gd name="connsiteX8299" fmla="*/ 2367915 w 4117657"/>
                <a:gd name="connsiteY8299" fmla="*/ 2546985 h 2729865"/>
                <a:gd name="connsiteX8300" fmla="*/ 2372678 w 4117657"/>
                <a:gd name="connsiteY8300" fmla="*/ 2531745 h 2729865"/>
                <a:gd name="connsiteX8301" fmla="*/ 2372678 w 4117657"/>
                <a:gd name="connsiteY8301" fmla="*/ 2530793 h 2729865"/>
                <a:gd name="connsiteX8302" fmla="*/ 2377440 w 4117657"/>
                <a:gd name="connsiteY8302" fmla="*/ 2509838 h 2729865"/>
                <a:gd name="connsiteX8303" fmla="*/ 2371725 w 4117657"/>
                <a:gd name="connsiteY8303" fmla="*/ 2484120 h 2729865"/>
                <a:gd name="connsiteX8304" fmla="*/ 2366010 w 4117657"/>
                <a:gd name="connsiteY8304" fmla="*/ 2469833 h 2729865"/>
                <a:gd name="connsiteX8305" fmla="*/ 2366010 w 4117657"/>
                <a:gd name="connsiteY8305" fmla="*/ 2511743 h 2729865"/>
                <a:gd name="connsiteX8306" fmla="*/ 2356485 w 4117657"/>
                <a:gd name="connsiteY8306" fmla="*/ 2547938 h 2729865"/>
                <a:gd name="connsiteX8307" fmla="*/ 2345055 w 4117657"/>
                <a:gd name="connsiteY8307" fmla="*/ 2546033 h 2729865"/>
                <a:gd name="connsiteX8308" fmla="*/ 2323148 w 4117657"/>
                <a:gd name="connsiteY8308" fmla="*/ 2540318 h 2729865"/>
                <a:gd name="connsiteX8309" fmla="*/ 2311718 w 4117657"/>
                <a:gd name="connsiteY8309" fmla="*/ 2533650 h 2729865"/>
                <a:gd name="connsiteX8310" fmla="*/ 2287905 w 4117657"/>
                <a:gd name="connsiteY8310" fmla="*/ 2509838 h 2729865"/>
                <a:gd name="connsiteX8311" fmla="*/ 2314575 w 4117657"/>
                <a:gd name="connsiteY8311" fmla="*/ 2483168 h 2729865"/>
                <a:gd name="connsiteX8312" fmla="*/ 2319338 w 4117657"/>
                <a:gd name="connsiteY8312" fmla="*/ 2480310 h 2729865"/>
                <a:gd name="connsiteX8313" fmla="*/ 2349818 w 4117657"/>
                <a:gd name="connsiteY8313" fmla="*/ 2471738 h 2729865"/>
                <a:gd name="connsiteX8314" fmla="*/ 2356485 w 4117657"/>
                <a:gd name="connsiteY8314" fmla="*/ 2469833 h 2729865"/>
                <a:gd name="connsiteX8315" fmla="*/ 2363153 w 4117657"/>
                <a:gd name="connsiteY8315" fmla="*/ 2495550 h 2729865"/>
                <a:gd name="connsiteX8316" fmla="*/ 2366963 w 4117657"/>
                <a:gd name="connsiteY8316" fmla="*/ 2508885 h 2729865"/>
                <a:gd name="connsiteX8317" fmla="*/ 2366010 w 4117657"/>
                <a:gd name="connsiteY8317" fmla="*/ 2511743 h 2729865"/>
                <a:gd name="connsiteX8318" fmla="*/ 1363028 w 4117657"/>
                <a:gd name="connsiteY8318" fmla="*/ 2458403 h 2729865"/>
                <a:gd name="connsiteX8319" fmla="*/ 1316355 w 4117657"/>
                <a:gd name="connsiteY8319" fmla="*/ 2470785 h 2729865"/>
                <a:gd name="connsiteX8320" fmla="*/ 1310640 w 4117657"/>
                <a:gd name="connsiteY8320" fmla="*/ 2473643 h 2729865"/>
                <a:gd name="connsiteX8321" fmla="*/ 1275398 w 4117657"/>
                <a:gd name="connsiteY8321" fmla="*/ 2507933 h 2729865"/>
                <a:gd name="connsiteX8322" fmla="*/ 1307783 w 4117657"/>
                <a:gd name="connsiteY8322" fmla="*/ 2540318 h 2729865"/>
                <a:gd name="connsiteX8323" fmla="*/ 1319213 w 4117657"/>
                <a:gd name="connsiteY8323" fmla="*/ 2546985 h 2729865"/>
                <a:gd name="connsiteX8324" fmla="*/ 1356360 w 4117657"/>
                <a:gd name="connsiteY8324" fmla="*/ 2556510 h 2729865"/>
                <a:gd name="connsiteX8325" fmla="*/ 1363028 w 4117657"/>
                <a:gd name="connsiteY8325" fmla="*/ 2557463 h 2729865"/>
                <a:gd name="connsiteX8326" fmla="*/ 1367790 w 4117657"/>
                <a:gd name="connsiteY8326" fmla="*/ 2540318 h 2729865"/>
                <a:gd name="connsiteX8327" fmla="*/ 1375410 w 4117657"/>
                <a:gd name="connsiteY8327" fmla="*/ 2507933 h 2729865"/>
                <a:gd name="connsiteX8328" fmla="*/ 1367790 w 4117657"/>
                <a:gd name="connsiteY8328" fmla="*/ 2475548 h 2729865"/>
                <a:gd name="connsiteX8329" fmla="*/ 1363028 w 4117657"/>
                <a:gd name="connsiteY8329" fmla="*/ 2458403 h 2729865"/>
                <a:gd name="connsiteX8330" fmla="*/ 1366838 w 4117657"/>
                <a:gd name="connsiteY8330" fmla="*/ 2509838 h 2729865"/>
                <a:gd name="connsiteX8331" fmla="*/ 1356360 w 4117657"/>
                <a:gd name="connsiteY8331" fmla="*/ 2547938 h 2729865"/>
                <a:gd name="connsiteX8332" fmla="*/ 1319213 w 4117657"/>
                <a:gd name="connsiteY8332" fmla="*/ 2537460 h 2729865"/>
                <a:gd name="connsiteX8333" fmla="*/ 1316355 w 4117657"/>
                <a:gd name="connsiteY8333" fmla="*/ 2536508 h 2729865"/>
                <a:gd name="connsiteX8334" fmla="*/ 1287780 w 4117657"/>
                <a:gd name="connsiteY8334" fmla="*/ 2508885 h 2729865"/>
                <a:gd name="connsiteX8335" fmla="*/ 1314450 w 4117657"/>
                <a:gd name="connsiteY8335" fmla="*/ 2483168 h 2729865"/>
                <a:gd name="connsiteX8336" fmla="*/ 1319213 w 4117657"/>
                <a:gd name="connsiteY8336" fmla="*/ 2480310 h 2729865"/>
                <a:gd name="connsiteX8337" fmla="*/ 1356360 w 4117657"/>
                <a:gd name="connsiteY8337" fmla="*/ 2469833 h 2729865"/>
                <a:gd name="connsiteX8338" fmla="*/ 1366838 w 4117657"/>
                <a:gd name="connsiteY8338" fmla="*/ 2506980 h 2729865"/>
                <a:gd name="connsiteX8339" fmla="*/ 1366838 w 4117657"/>
                <a:gd name="connsiteY8339" fmla="*/ 2509838 h 2729865"/>
                <a:gd name="connsiteX8340" fmla="*/ 942023 w 4117657"/>
                <a:gd name="connsiteY8340" fmla="*/ 2619375 h 2729865"/>
                <a:gd name="connsiteX8341" fmla="*/ 1042035 w 4117657"/>
                <a:gd name="connsiteY8341" fmla="*/ 2592705 h 2729865"/>
                <a:gd name="connsiteX8342" fmla="*/ 1053465 w 4117657"/>
                <a:gd name="connsiteY8342" fmla="*/ 2586038 h 2729865"/>
                <a:gd name="connsiteX8343" fmla="*/ 1123950 w 4117657"/>
                <a:gd name="connsiteY8343" fmla="*/ 2515553 h 2729865"/>
                <a:gd name="connsiteX8344" fmla="*/ 1129665 w 4117657"/>
                <a:gd name="connsiteY8344" fmla="*/ 2508885 h 2729865"/>
                <a:gd name="connsiteX8345" fmla="*/ 1128713 w 4117657"/>
                <a:gd name="connsiteY8345" fmla="*/ 2506980 h 2729865"/>
                <a:gd name="connsiteX8346" fmla="*/ 1051560 w 4117657"/>
                <a:gd name="connsiteY8346" fmla="*/ 2429828 h 2729865"/>
                <a:gd name="connsiteX8347" fmla="*/ 1041083 w 4117657"/>
                <a:gd name="connsiteY8347" fmla="*/ 2425065 h 2729865"/>
                <a:gd name="connsiteX8348" fmla="*/ 943928 w 4117657"/>
                <a:gd name="connsiteY8348" fmla="*/ 2398395 h 2729865"/>
                <a:gd name="connsiteX8349" fmla="*/ 936308 w 4117657"/>
                <a:gd name="connsiteY8349" fmla="*/ 2397443 h 2729865"/>
                <a:gd name="connsiteX8350" fmla="*/ 934403 w 4117657"/>
                <a:gd name="connsiteY8350" fmla="*/ 2403158 h 2729865"/>
                <a:gd name="connsiteX8351" fmla="*/ 907733 w 4117657"/>
                <a:gd name="connsiteY8351" fmla="*/ 2502218 h 2729865"/>
                <a:gd name="connsiteX8352" fmla="*/ 908685 w 4117657"/>
                <a:gd name="connsiteY8352" fmla="*/ 2516505 h 2729865"/>
                <a:gd name="connsiteX8353" fmla="*/ 933450 w 4117657"/>
                <a:gd name="connsiteY8353" fmla="*/ 2609850 h 2729865"/>
                <a:gd name="connsiteX8354" fmla="*/ 937260 w 4117657"/>
                <a:gd name="connsiteY8354" fmla="*/ 2620328 h 2729865"/>
                <a:gd name="connsiteX8355" fmla="*/ 942023 w 4117657"/>
                <a:gd name="connsiteY8355" fmla="*/ 2619375 h 2729865"/>
                <a:gd name="connsiteX8356" fmla="*/ 917258 w 4117657"/>
                <a:gd name="connsiteY8356" fmla="*/ 2516505 h 2729865"/>
                <a:gd name="connsiteX8357" fmla="*/ 916305 w 4117657"/>
                <a:gd name="connsiteY8357" fmla="*/ 2503170 h 2729865"/>
                <a:gd name="connsiteX8358" fmla="*/ 940118 w 4117657"/>
                <a:gd name="connsiteY8358" fmla="*/ 2413635 h 2729865"/>
                <a:gd name="connsiteX8359" fmla="*/ 942023 w 4117657"/>
                <a:gd name="connsiteY8359" fmla="*/ 2408873 h 2729865"/>
                <a:gd name="connsiteX8360" fmla="*/ 951548 w 4117657"/>
                <a:gd name="connsiteY8360" fmla="*/ 2410778 h 2729865"/>
                <a:gd name="connsiteX8361" fmla="*/ 1035368 w 4117657"/>
                <a:gd name="connsiteY8361" fmla="*/ 2433638 h 2729865"/>
                <a:gd name="connsiteX8362" fmla="*/ 1046798 w 4117657"/>
                <a:gd name="connsiteY8362" fmla="*/ 2439353 h 2729865"/>
                <a:gd name="connsiteX8363" fmla="*/ 1114425 w 4117657"/>
                <a:gd name="connsiteY8363" fmla="*/ 2506028 h 2729865"/>
                <a:gd name="connsiteX8364" fmla="*/ 1117283 w 4117657"/>
                <a:gd name="connsiteY8364" fmla="*/ 2509838 h 2729865"/>
                <a:gd name="connsiteX8365" fmla="*/ 1110615 w 4117657"/>
                <a:gd name="connsiteY8365" fmla="*/ 2516505 h 2729865"/>
                <a:gd name="connsiteX8366" fmla="*/ 1048703 w 4117657"/>
                <a:gd name="connsiteY8366" fmla="*/ 2578418 h 2729865"/>
                <a:gd name="connsiteX8367" fmla="*/ 1037273 w 4117657"/>
                <a:gd name="connsiteY8367" fmla="*/ 2585085 h 2729865"/>
                <a:gd name="connsiteX8368" fmla="*/ 946785 w 4117657"/>
                <a:gd name="connsiteY8368" fmla="*/ 2609850 h 2729865"/>
                <a:gd name="connsiteX8369" fmla="*/ 942023 w 4117657"/>
                <a:gd name="connsiteY8369" fmla="*/ 2609850 h 2729865"/>
                <a:gd name="connsiteX8370" fmla="*/ 937260 w 4117657"/>
                <a:gd name="connsiteY8370" fmla="*/ 2591753 h 2729865"/>
                <a:gd name="connsiteX8371" fmla="*/ 917258 w 4117657"/>
                <a:gd name="connsiteY8371" fmla="*/ 2516505 h 2729865"/>
                <a:gd name="connsiteX8372" fmla="*/ 972503 w 4117657"/>
                <a:gd name="connsiteY8372" fmla="*/ 2557463 h 2729865"/>
                <a:gd name="connsiteX8373" fmla="*/ 975360 w 4117657"/>
                <a:gd name="connsiteY8373" fmla="*/ 2557463 h 2729865"/>
                <a:gd name="connsiteX8374" fmla="*/ 996315 w 4117657"/>
                <a:gd name="connsiteY8374" fmla="*/ 2551748 h 2729865"/>
                <a:gd name="connsiteX8375" fmla="*/ 1042035 w 4117657"/>
                <a:gd name="connsiteY8375" fmla="*/ 2525078 h 2729865"/>
                <a:gd name="connsiteX8376" fmla="*/ 1059180 w 4117657"/>
                <a:gd name="connsiteY8376" fmla="*/ 2506980 h 2729865"/>
                <a:gd name="connsiteX8377" fmla="*/ 1023938 w 4117657"/>
                <a:gd name="connsiteY8377" fmla="*/ 2472690 h 2729865"/>
                <a:gd name="connsiteX8378" fmla="*/ 1018223 w 4117657"/>
                <a:gd name="connsiteY8378" fmla="*/ 2469833 h 2729865"/>
                <a:gd name="connsiteX8379" fmla="*/ 971550 w 4117657"/>
                <a:gd name="connsiteY8379" fmla="*/ 2457450 h 2729865"/>
                <a:gd name="connsiteX8380" fmla="*/ 967740 w 4117657"/>
                <a:gd name="connsiteY8380" fmla="*/ 2469833 h 2729865"/>
                <a:gd name="connsiteX8381" fmla="*/ 958215 w 4117657"/>
                <a:gd name="connsiteY8381" fmla="*/ 2507933 h 2729865"/>
                <a:gd name="connsiteX8382" fmla="*/ 967740 w 4117657"/>
                <a:gd name="connsiteY8382" fmla="*/ 2546033 h 2729865"/>
                <a:gd name="connsiteX8383" fmla="*/ 972503 w 4117657"/>
                <a:gd name="connsiteY8383" fmla="*/ 2557463 h 2729865"/>
                <a:gd name="connsiteX8384" fmla="*/ 968693 w 4117657"/>
                <a:gd name="connsiteY8384" fmla="*/ 2506980 h 2729865"/>
                <a:gd name="connsiteX8385" fmla="*/ 979170 w 4117657"/>
                <a:gd name="connsiteY8385" fmla="*/ 2469833 h 2729865"/>
                <a:gd name="connsiteX8386" fmla="*/ 1016318 w 4117657"/>
                <a:gd name="connsiteY8386" fmla="*/ 2480310 h 2729865"/>
                <a:gd name="connsiteX8387" fmla="*/ 1021080 w 4117657"/>
                <a:gd name="connsiteY8387" fmla="*/ 2483168 h 2729865"/>
                <a:gd name="connsiteX8388" fmla="*/ 1047750 w 4117657"/>
                <a:gd name="connsiteY8388" fmla="*/ 2508885 h 2729865"/>
                <a:gd name="connsiteX8389" fmla="*/ 1019175 w 4117657"/>
                <a:gd name="connsiteY8389" fmla="*/ 2537460 h 2729865"/>
                <a:gd name="connsiteX8390" fmla="*/ 1016318 w 4117657"/>
                <a:gd name="connsiteY8390" fmla="*/ 2538413 h 2729865"/>
                <a:gd name="connsiteX8391" fmla="*/ 979170 w 4117657"/>
                <a:gd name="connsiteY8391" fmla="*/ 2547938 h 2729865"/>
                <a:gd name="connsiteX8392" fmla="*/ 968693 w 4117657"/>
                <a:gd name="connsiteY8392" fmla="*/ 2509838 h 2729865"/>
                <a:gd name="connsiteX8393" fmla="*/ 968693 w 4117657"/>
                <a:gd name="connsiteY8393" fmla="*/ 2506980 h 2729865"/>
                <a:gd name="connsiteX8394" fmla="*/ 1426845 w 4117657"/>
                <a:gd name="connsiteY8394" fmla="*/ 2501265 h 2729865"/>
                <a:gd name="connsiteX8395" fmla="*/ 1402080 w 4117657"/>
                <a:gd name="connsiteY8395" fmla="*/ 2406968 h 2729865"/>
                <a:gd name="connsiteX8396" fmla="*/ 1399223 w 4117657"/>
                <a:gd name="connsiteY8396" fmla="*/ 2397443 h 2729865"/>
                <a:gd name="connsiteX8397" fmla="*/ 1390650 w 4117657"/>
                <a:gd name="connsiteY8397" fmla="*/ 2399348 h 2729865"/>
                <a:gd name="connsiteX8398" fmla="*/ 1295400 w 4117657"/>
                <a:gd name="connsiteY8398" fmla="*/ 2425065 h 2729865"/>
                <a:gd name="connsiteX8399" fmla="*/ 1280160 w 4117657"/>
                <a:gd name="connsiteY8399" fmla="*/ 2433638 h 2729865"/>
                <a:gd name="connsiteX8400" fmla="*/ 1211580 w 4117657"/>
                <a:gd name="connsiteY8400" fmla="*/ 2502218 h 2729865"/>
                <a:gd name="connsiteX8401" fmla="*/ 1204913 w 4117657"/>
                <a:gd name="connsiteY8401" fmla="*/ 2509838 h 2729865"/>
                <a:gd name="connsiteX8402" fmla="*/ 1208723 w 4117657"/>
                <a:gd name="connsiteY8402" fmla="*/ 2513648 h 2729865"/>
                <a:gd name="connsiteX8403" fmla="*/ 1283018 w 4117657"/>
                <a:gd name="connsiteY8403" fmla="*/ 2587943 h 2729865"/>
                <a:gd name="connsiteX8404" fmla="*/ 1294448 w 4117657"/>
                <a:gd name="connsiteY8404" fmla="*/ 2594610 h 2729865"/>
                <a:gd name="connsiteX8405" fmla="*/ 1388745 w 4117657"/>
                <a:gd name="connsiteY8405" fmla="*/ 2620328 h 2729865"/>
                <a:gd name="connsiteX8406" fmla="*/ 1398270 w 4117657"/>
                <a:gd name="connsiteY8406" fmla="*/ 2622233 h 2729865"/>
                <a:gd name="connsiteX8407" fmla="*/ 1400175 w 4117657"/>
                <a:gd name="connsiteY8407" fmla="*/ 2618423 h 2729865"/>
                <a:gd name="connsiteX8408" fmla="*/ 1427798 w 4117657"/>
                <a:gd name="connsiteY8408" fmla="*/ 2516505 h 2729865"/>
                <a:gd name="connsiteX8409" fmla="*/ 1426845 w 4117657"/>
                <a:gd name="connsiteY8409" fmla="*/ 2501265 h 2729865"/>
                <a:gd name="connsiteX8410" fmla="*/ 1418273 w 4117657"/>
                <a:gd name="connsiteY8410" fmla="*/ 2513648 h 2729865"/>
                <a:gd name="connsiteX8411" fmla="*/ 1394460 w 4117657"/>
                <a:gd name="connsiteY8411" fmla="*/ 2604135 h 2729865"/>
                <a:gd name="connsiteX8412" fmla="*/ 1392555 w 4117657"/>
                <a:gd name="connsiteY8412" fmla="*/ 2608898 h 2729865"/>
                <a:gd name="connsiteX8413" fmla="*/ 1385888 w 4117657"/>
                <a:gd name="connsiteY8413" fmla="*/ 2607945 h 2729865"/>
                <a:gd name="connsiteX8414" fmla="*/ 1299210 w 4117657"/>
                <a:gd name="connsiteY8414" fmla="*/ 2585085 h 2729865"/>
                <a:gd name="connsiteX8415" fmla="*/ 1287780 w 4117657"/>
                <a:gd name="connsiteY8415" fmla="*/ 2578418 h 2729865"/>
                <a:gd name="connsiteX8416" fmla="*/ 1223963 w 4117657"/>
                <a:gd name="connsiteY8416" fmla="*/ 2514600 h 2729865"/>
                <a:gd name="connsiteX8417" fmla="*/ 1218248 w 4117657"/>
                <a:gd name="connsiteY8417" fmla="*/ 2507933 h 2729865"/>
                <a:gd name="connsiteX8418" fmla="*/ 1238250 w 4117657"/>
                <a:gd name="connsiteY8418" fmla="*/ 2489835 h 2729865"/>
                <a:gd name="connsiteX8419" fmla="*/ 1287780 w 4117657"/>
                <a:gd name="connsiteY8419" fmla="*/ 2441258 h 2729865"/>
                <a:gd name="connsiteX8420" fmla="*/ 1298258 w 4117657"/>
                <a:gd name="connsiteY8420" fmla="*/ 2434590 h 2729865"/>
                <a:gd name="connsiteX8421" fmla="*/ 1390650 w 4117657"/>
                <a:gd name="connsiteY8421" fmla="*/ 2409825 h 2729865"/>
                <a:gd name="connsiteX8422" fmla="*/ 1394460 w 4117657"/>
                <a:gd name="connsiteY8422" fmla="*/ 2409825 h 2729865"/>
                <a:gd name="connsiteX8423" fmla="*/ 1397318 w 4117657"/>
                <a:gd name="connsiteY8423" fmla="*/ 2418398 h 2729865"/>
                <a:gd name="connsiteX8424" fmla="*/ 1420178 w 4117657"/>
                <a:gd name="connsiteY8424" fmla="*/ 2503170 h 2729865"/>
                <a:gd name="connsiteX8425" fmla="*/ 1418273 w 4117657"/>
                <a:gd name="connsiteY8425" fmla="*/ 2513648 h 2729865"/>
                <a:gd name="connsiteX8426" fmla="*/ 1542098 w 4117657"/>
                <a:gd name="connsiteY8426" fmla="*/ 2712720 h 2729865"/>
                <a:gd name="connsiteX8427" fmla="*/ 1442085 w 4117657"/>
                <a:gd name="connsiteY8427" fmla="*/ 2686050 h 2729865"/>
                <a:gd name="connsiteX8428" fmla="*/ 1435418 w 4117657"/>
                <a:gd name="connsiteY8428" fmla="*/ 2685098 h 2729865"/>
                <a:gd name="connsiteX8429" fmla="*/ 1423988 w 4117657"/>
                <a:gd name="connsiteY8429" fmla="*/ 2726055 h 2729865"/>
                <a:gd name="connsiteX8430" fmla="*/ 1433513 w 4117657"/>
                <a:gd name="connsiteY8430" fmla="*/ 2726055 h 2729865"/>
                <a:gd name="connsiteX8431" fmla="*/ 1441133 w 4117657"/>
                <a:gd name="connsiteY8431" fmla="*/ 2696528 h 2729865"/>
                <a:gd name="connsiteX8432" fmla="*/ 1444943 w 4117657"/>
                <a:gd name="connsiteY8432" fmla="*/ 2696528 h 2729865"/>
                <a:gd name="connsiteX8433" fmla="*/ 1539240 w 4117657"/>
                <a:gd name="connsiteY8433" fmla="*/ 2721293 h 2729865"/>
                <a:gd name="connsiteX8434" fmla="*/ 1544955 w 4117657"/>
                <a:gd name="connsiteY8434" fmla="*/ 2726055 h 2729865"/>
                <a:gd name="connsiteX8435" fmla="*/ 1558290 w 4117657"/>
                <a:gd name="connsiteY8435" fmla="*/ 2726055 h 2729865"/>
                <a:gd name="connsiteX8436" fmla="*/ 1542098 w 4117657"/>
                <a:gd name="connsiteY8436" fmla="*/ 2712720 h 2729865"/>
                <a:gd name="connsiteX8437" fmla="*/ 1898333 w 4117657"/>
                <a:gd name="connsiteY8437" fmla="*/ 2685098 h 2729865"/>
                <a:gd name="connsiteX8438" fmla="*/ 1898333 w 4117657"/>
                <a:gd name="connsiteY8438" fmla="*/ 2685098 h 2729865"/>
                <a:gd name="connsiteX8439" fmla="*/ 1889760 w 4117657"/>
                <a:gd name="connsiteY8439" fmla="*/ 2687003 h 2729865"/>
                <a:gd name="connsiteX8440" fmla="*/ 1799273 w 4117657"/>
                <a:gd name="connsiteY8440" fmla="*/ 2710815 h 2729865"/>
                <a:gd name="connsiteX8441" fmla="*/ 1774508 w 4117657"/>
                <a:gd name="connsiteY8441" fmla="*/ 2726055 h 2729865"/>
                <a:gd name="connsiteX8442" fmla="*/ 1787843 w 4117657"/>
                <a:gd name="connsiteY8442" fmla="*/ 2726055 h 2729865"/>
                <a:gd name="connsiteX8443" fmla="*/ 1797368 w 4117657"/>
                <a:gd name="connsiteY8443" fmla="*/ 2720340 h 2729865"/>
                <a:gd name="connsiteX8444" fmla="*/ 1884045 w 4117657"/>
                <a:gd name="connsiteY8444" fmla="*/ 2697480 h 2729865"/>
                <a:gd name="connsiteX8445" fmla="*/ 1891665 w 4117657"/>
                <a:gd name="connsiteY8445" fmla="*/ 2696528 h 2729865"/>
                <a:gd name="connsiteX8446" fmla="*/ 1899285 w 4117657"/>
                <a:gd name="connsiteY8446" fmla="*/ 2726055 h 2729865"/>
                <a:gd name="connsiteX8447" fmla="*/ 1908810 w 4117657"/>
                <a:gd name="connsiteY8447" fmla="*/ 2726055 h 2729865"/>
                <a:gd name="connsiteX8448" fmla="*/ 1898333 w 4117657"/>
                <a:gd name="connsiteY8448" fmla="*/ 2685098 h 2729865"/>
                <a:gd name="connsiteX8449" fmla="*/ 1898333 w 4117657"/>
                <a:gd name="connsiteY8449" fmla="*/ 2685098 h 2729865"/>
                <a:gd name="connsiteX8450" fmla="*/ 4065270 w 4117657"/>
                <a:gd name="connsiteY8450" fmla="*/ 75248 h 2729865"/>
                <a:gd name="connsiteX8451" fmla="*/ 3957638 w 4117657"/>
                <a:gd name="connsiteY8451" fmla="*/ 46673 h 2729865"/>
                <a:gd name="connsiteX8452" fmla="*/ 3945255 w 4117657"/>
                <a:gd name="connsiteY8452" fmla="*/ 42863 h 2729865"/>
                <a:gd name="connsiteX8453" fmla="*/ 3956685 w 4117657"/>
                <a:gd name="connsiteY8453" fmla="*/ 953 h 2729865"/>
                <a:gd name="connsiteX8454" fmla="*/ 3947160 w 4117657"/>
                <a:gd name="connsiteY8454" fmla="*/ 953 h 2729865"/>
                <a:gd name="connsiteX8455" fmla="*/ 3934778 w 4117657"/>
                <a:gd name="connsiteY8455" fmla="*/ 48578 h 2729865"/>
                <a:gd name="connsiteX8456" fmla="*/ 3945255 w 4117657"/>
                <a:gd name="connsiteY8456" fmla="*/ 51435 h 2729865"/>
                <a:gd name="connsiteX8457" fmla="*/ 4057650 w 4117657"/>
                <a:gd name="connsiteY8457" fmla="*/ 80963 h 2729865"/>
                <a:gd name="connsiteX8458" fmla="*/ 4075748 w 4117657"/>
                <a:gd name="connsiteY8458" fmla="*/ 91440 h 2729865"/>
                <a:gd name="connsiteX8459" fmla="*/ 4116705 w 4117657"/>
                <a:gd name="connsiteY8459" fmla="*/ 132398 h 2729865"/>
                <a:gd name="connsiteX8460" fmla="*/ 4116705 w 4117657"/>
                <a:gd name="connsiteY8460" fmla="*/ 120015 h 2729865"/>
                <a:gd name="connsiteX8461" fmla="*/ 4078605 w 4117657"/>
                <a:gd name="connsiteY8461" fmla="*/ 81915 h 2729865"/>
                <a:gd name="connsiteX8462" fmla="*/ 4065270 w 4117657"/>
                <a:gd name="connsiteY8462" fmla="*/ 75248 h 2729865"/>
                <a:gd name="connsiteX8463" fmla="*/ 275273 w 4117657"/>
                <a:gd name="connsiteY8463" fmla="*/ 2630805 h 2729865"/>
                <a:gd name="connsiteX8464" fmla="*/ 259080 w 4117657"/>
                <a:gd name="connsiteY8464" fmla="*/ 2621280 h 2729865"/>
                <a:gd name="connsiteX8465" fmla="*/ 176213 w 4117657"/>
                <a:gd name="connsiteY8465" fmla="*/ 2538413 h 2729865"/>
                <a:gd name="connsiteX8466" fmla="*/ 166688 w 4117657"/>
                <a:gd name="connsiteY8466" fmla="*/ 2529840 h 2729865"/>
                <a:gd name="connsiteX8467" fmla="*/ 160020 w 4117657"/>
                <a:gd name="connsiteY8467" fmla="*/ 2539365 h 2729865"/>
                <a:gd name="connsiteX8468" fmla="*/ 78105 w 4117657"/>
                <a:gd name="connsiteY8468" fmla="*/ 2622233 h 2729865"/>
                <a:gd name="connsiteX8469" fmla="*/ 61913 w 4117657"/>
                <a:gd name="connsiteY8469" fmla="*/ 2631758 h 2729865"/>
                <a:gd name="connsiteX8470" fmla="*/ 2858 w 4117657"/>
                <a:gd name="connsiteY8470" fmla="*/ 2647950 h 2729865"/>
                <a:gd name="connsiteX8471" fmla="*/ 2858 w 4117657"/>
                <a:gd name="connsiteY8471" fmla="*/ 2657475 h 2729865"/>
                <a:gd name="connsiteX8472" fmla="*/ 68580 w 4117657"/>
                <a:gd name="connsiteY8472" fmla="*/ 2640330 h 2729865"/>
                <a:gd name="connsiteX8473" fmla="*/ 82868 w 4117657"/>
                <a:gd name="connsiteY8473" fmla="*/ 2632710 h 2729865"/>
                <a:gd name="connsiteX8474" fmla="*/ 161925 w 4117657"/>
                <a:gd name="connsiteY8474" fmla="*/ 2553653 h 2729865"/>
                <a:gd name="connsiteX8475" fmla="*/ 170498 w 4117657"/>
                <a:gd name="connsiteY8475" fmla="*/ 2546033 h 2729865"/>
                <a:gd name="connsiteX8476" fmla="*/ 179070 w 4117657"/>
                <a:gd name="connsiteY8476" fmla="*/ 2553653 h 2729865"/>
                <a:gd name="connsiteX8477" fmla="*/ 258128 w 4117657"/>
                <a:gd name="connsiteY8477" fmla="*/ 2632710 h 2729865"/>
                <a:gd name="connsiteX8478" fmla="*/ 272415 w 4117657"/>
                <a:gd name="connsiteY8478" fmla="*/ 2641283 h 2729865"/>
                <a:gd name="connsiteX8479" fmla="*/ 381000 w 4117657"/>
                <a:gd name="connsiteY8479" fmla="*/ 2670810 h 2729865"/>
                <a:gd name="connsiteX8480" fmla="*/ 390525 w 4117657"/>
                <a:gd name="connsiteY8480" fmla="*/ 2673668 h 2729865"/>
                <a:gd name="connsiteX8481" fmla="*/ 387668 w 4117657"/>
                <a:gd name="connsiteY8481" fmla="*/ 2685098 h 2729865"/>
                <a:gd name="connsiteX8482" fmla="*/ 376238 w 4117657"/>
                <a:gd name="connsiteY8482" fmla="*/ 2729865 h 2729865"/>
                <a:gd name="connsiteX8483" fmla="*/ 383858 w 4117657"/>
                <a:gd name="connsiteY8483" fmla="*/ 2729865 h 2729865"/>
                <a:gd name="connsiteX8484" fmla="*/ 401003 w 4117657"/>
                <a:gd name="connsiteY8484" fmla="*/ 2667000 h 2729865"/>
                <a:gd name="connsiteX8485" fmla="*/ 389573 w 4117657"/>
                <a:gd name="connsiteY8485" fmla="*/ 2663190 h 2729865"/>
                <a:gd name="connsiteX8486" fmla="*/ 275273 w 4117657"/>
                <a:gd name="connsiteY8486" fmla="*/ 2630805 h 2729865"/>
                <a:gd name="connsiteX8487" fmla="*/ 246698 w 4117657"/>
                <a:gd name="connsiteY8487" fmla="*/ 2680335 h 2729865"/>
                <a:gd name="connsiteX8488" fmla="*/ 230505 w 4117657"/>
                <a:gd name="connsiteY8488" fmla="*/ 2670810 h 2729865"/>
                <a:gd name="connsiteX8489" fmla="*/ 176213 w 4117657"/>
                <a:gd name="connsiteY8489" fmla="*/ 2616518 h 2729865"/>
                <a:gd name="connsiteX8490" fmla="*/ 168593 w 4117657"/>
                <a:gd name="connsiteY8490" fmla="*/ 2609850 h 2729865"/>
                <a:gd name="connsiteX8491" fmla="*/ 160973 w 4117657"/>
                <a:gd name="connsiteY8491" fmla="*/ 2616518 h 2729865"/>
                <a:gd name="connsiteX8492" fmla="*/ 106680 w 4117657"/>
                <a:gd name="connsiteY8492" fmla="*/ 2670810 h 2729865"/>
                <a:gd name="connsiteX8493" fmla="*/ 90488 w 4117657"/>
                <a:gd name="connsiteY8493" fmla="*/ 2680335 h 2729865"/>
                <a:gd name="connsiteX8494" fmla="*/ 30480 w 4117657"/>
                <a:gd name="connsiteY8494" fmla="*/ 2696528 h 2729865"/>
                <a:gd name="connsiteX8495" fmla="*/ 5715 w 4117657"/>
                <a:gd name="connsiteY8495" fmla="*/ 2703195 h 2729865"/>
                <a:gd name="connsiteX8496" fmla="*/ 12383 w 4117657"/>
                <a:gd name="connsiteY8496" fmla="*/ 2727008 h 2729865"/>
                <a:gd name="connsiteX8497" fmla="*/ 21908 w 4117657"/>
                <a:gd name="connsiteY8497" fmla="*/ 2727008 h 2729865"/>
                <a:gd name="connsiteX8498" fmla="*/ 16193 w 4117657"/>
                <a:gd name="connsiteY8498" fmla="*/ 2709863 h 2729865"/>
                <a:gd name="connsiteX8499" fmla="*/ 26670 w 4117657"/>
                <a:gd name="connsiteY8499" fmla="*/ 2707005 h 2729865"/>
                <a:gd name="connsiteX8500" fmla="*/ 95250 w 4117657"/>
                <a:gd name="connsiteY8500" fmla="*/ 2688908 h 2729865"/>
                <a:gd name="connsiteX8501" fmla="*/ 110490 w 4117657"/>
                <a:gd name="connsiteY8501" fmla="*/ 2679383 h 2729865"/>
                <a:gd name="connsiteX8502" fmla="*/ 160973 w 4117657"/>
                <a:gd name="connsiteY8502" fmla="*/ 2628900 h 2729865"/>
                <a:gd name="connsiteX8503" fmla="*/ 168593 w 4117657"/>
                <a:gd name="connsiteY8503" fmla="*/ 2622233 h 2729865"/>
                <a:gd name="connsiteX8504" fmla="*/ 177165 w 4117657"/>
                <a:gd name="connsiteY8504" fmla="*/ 2629853 h 2729865"/>
                <a:gd name="connsiteX8505" fmla="*/ 225743 w 4117657"/>
                <a:gd name="connsiteY8505" fmla="*/ 2679383 h 2729865"/>
                <a:gd name="connsiteX8506" fmla="*/ 240983 w 4117657"/>
                <a:gd name="connsiteY8506" fmla="*/ 2688908 h 2729865"/>
                <a:gd name="connsiteX8507" fmla="*/ 309563 w 4117657"/>
                <a:gd name="connsiteY8507" fmla="*/ 2707005 h 2729865"/>
                <a:gd name="connsiteX8508" fmla="*/ 320040 w 4117657"/>
                <a:gd name="connsiteY8508" fmla="*/ 2709863 h 2729865"/>
                <a:gd name="connsiteX8509" fmla="*/ 314325 w 4117657"/>
                <a:gd name="connsiteY8509" fmla="*/ 2727008 h 2729865"/>
                <a:gd name="connsiteX8510" fmla="*/ 323850 w 4117657"/>
                <a:gd name="connsiteY8510" fmla="*/ 2727008 h 2729865"/>
                <a:gd name="connsiteX8511" fmla="*/ 330518 w 4117657"/>
                <a:gd name="connsiteY8511" fmla="*/ 2703195 h 2729865"/>
                <a:gd name="connsiteX8512" fmla="*/ 320040 w 4117657"/>
                <a:gd name="connsiteY8512" fmla="*/ 2700338 h 2729865"/>
                <a:gd name="connsiteX8513" fmla="*/ 246698 w 4117657"/>
                <a:gd name="connsiteY8513" fmla="*/ 2680335 h 2729865"/>
                <a:gd name="connsiteX8514" fmla="*/ 2940368 w 4117657"/>
                <a:gd name="connsiteY8514" fmla="*/ 2619375 h 2729865"/>
                <a:gd name="connsiteX8515" fmla="*/ 3040380 w 4117657"/>
                <a:gd name="connsiteY8515" fmla="*/ 2592705 h 2729865"/>
                <a:gd name="connsiteX8516" fmla="*/ 3051810 w 4117657"/>
                <a:gd name="connsiteY8516" fmla="*/ 2586038 h 2729865"/>
                <a:gd name="connsiteX8517" fmla="*/ 3122295 w 4117657"/>
                <a:gd name="connsiteY8517" fmla="*/ 2515553 h 2729865"/>
                <a:gd name="connsiteX8518" fmla="*/ 3128010 w 4117657"/>
                <a:gd name="connsiteY8518" fmla="*/ 2508885 h 2729865"/>
                <a:gd name="connsiteX8519" fmla="*/ 3127058 w 4117657"/>
                <a:gd name="connsiteY8519" fmla="*/ 2506980 h 2729865"/>
                <a:gd name="connsiteX8520" fmla="*/ 3049905 w 4117657"/>
                <a:gd name="connsiteY8520" fmla="*/ 2429828 h 2729865"/>
                <a:gd name="connsiteX8521" fmla="*/ 3039428 w 4117657"/>
                <a:gd name="connsiteY8521" fmla="*/ 2425065 h 2729865"/>
                <a:gd name="connsiteX8522" fmla="*/ 2942273 w 4117657"/>
                <a:gd name="connsiteY8522" fmla="*/ 2398395 h 2729865"/>
                <a:gd name="connsiteX8523" fmla="*/ 2934653 w 4117657"/>
                <a:gd name="connsiteY8523" fmla="*/ 2397443 h 2729865"/>
                <a:gd name="connsiteX8524" fmla="*/ 2932748 w 4117657"/>
                <a:gd name="connsiteY8524" fmla="*/ 2403158 h 2729865"/>
                <a:gd name="connsiteX8525" fmla="*/ 2906078 w 4117657"/>
                <a:gd name="connsiteY8525" fmla="*/ 2502218 h 2729865"/>
                <a:gd name="connsiteX8526" fmla="*/ 2907030 w 4117657"/>
                <a:gd name="connsiteY8526" fmla="*/ 2516505 h 2729865"/>
                <a:gd name="connsiteX8527" fmla="*/ 2931795 w 4117657"/>
                <a:gd name="connsiteY8527" fmla="*/ 2609850 h 2729865"/>
                <a:gd name="connsiteX8528" fmla="*/ 2935605 w 4117657"/>
                <a:gd name="connsiteY8528" fmla="*/ 2620328 h 2729865"/>
                <a:gd name="connsiteX8529" fmla="*/ 2940368 w 4117657"/>
                <a:gd name="connsiteY8529" fmla="*/ 2619375 h 2729865"/>
                <a:gd name="connsiteX8530" fmla="*/ 2916555 w 4117657"/>
                <a:gd name="connsiteY8530" fmla="*/ 2516505 h 2729865"/>
                <a:gd name="connsiteX8531" fmla="*/ 2915603 w 4117657"/>
                <a:gd name="connsiteY8531" fmla="*/ 2503170 h 2729865"/>
                <a:gd name="connsiteX8532" fmla="*/ 2939415 w 4117657"/>
                <a:gd name="connsiteY8532" fmla="*/ 2413635 h 2729865"/>
                <a:gd name="connsiteX8533" fmla="*/ 2941320 w 4117657"/>
                <a:gd name="connsiteY8533" fmla="*/ 2408873 h 2729865"/>
                <a:gd name="connsiteX8534" fmla="*/ 2950845 w 4117657"/>
                <a:gd name="connsiteY8534" fmla="*/ 2410778 h 2729865"/>
                <a:gd name="connsiteX8535" fmla="*/ 3034665 w 4117657"/>
                <a:gd name="connsiteY8535" fmla="*/ 2433638 h 2729865"/>
                <a:gd name="connsiteX8536" fmla="*/ 3046095 w 4117657"/>
                <a:gd name="connsiteY8536" fmla="*/ 2439353 h 2729865"/>
                <a:gd name="connsiteX8537" fmla="*/ 3113723 w 4117657"/>
                <a:gd name="connsiteY8537" fmla="*/ 2506028 h 2729865"/>
                <a:gd name="connsiteX8538" fmla="*/ 3116580 w 4117657"/>
                <a:gd name="connsiteY8538" fmla="*/ 2509838 h 2729865"/>
                <a:gd name="connsiteX8539" fmla="*/ 3109913 w 4117657"/>
                <a:gd name="connsiteY8539" fmla="*/ 2516505 h 2729865"/>
                <a:gd name="connsiteX8540" fmla="*/ 3048000 w 4117657"/>
                <a:gd name="connsiteY8540" fmla="*/ 2578418 h 2729865"/>
                <a:gd name="connsiteX8541" fmla="*/ 3036570 w 4117657"/>
                <a:gd name="connsiteY8541" fmla="*/ 2585085 h 2729865"/>
                <a:gd name="connsiteX8542" fmla="*/ 2946083 w 4117657"/>
                <a:gd name="connsiteY8542" fmla="*/ 2609850 h 2729865"/>
                <a:gd name="connsiteX8543" fmla="*/ 2941320 w 4117657"/>
                <a:gd name="connsiteY8543" fmla="*/ 2609850 h 2729865"/>
                <a:gd name="connsiteX8544" fmla="*/ 2936558 w 4117657"/>
                <a:gd name="connsiteY8544" fmla="*/ 2591753 h 2729865"/>
                <a:gd name="connsiteX8545" fmla="*/ 2916555 w 4117657"/>
                <a:gd name="connsiteY8545" fmla="*/ 2516505 h 2729865"/>
                <a:gd name="connsiteX8546" fmla="*/ 4107180 w 4117657"/>
                <a:gd name="connsiteY8546" fmla="*/ 33338 h 2729865"/>
                <a:gd name="connsiteX8547" fmla="*/ 4091940 w 4117657"/>
                <a:gd name="connsiteY8547" fmla="*/ 24765 h 2729865"/>
                <a:gd name="connsiteX8548" fmla="*/ 4052888 w 4117657"/>
                <a:gd name="connsiteY8548" fmla="*/ 14288 h 2729865"/>
                <a:gd name="connsiteX8549" fmla="*/ 4011930 w 4117657"/>
                <a:gd name="connsiteY8549" fmla="*/ 2858 h 2729865"/>
                <a:gd name="connsiteX8550" fmla="*/ 4012883 w 4117657"/>
                <a:gd name="connsiteY8550" fmla="*/ 0 h 2729865"/>
                <a:gd name="connsiteX8551" fmla="*/ 4003358 w 4117657"/>
                <a:gd name="connsiteY8551" fmla="*/ 0 h 2729865"/>
                <a:gd name="connsiteX8552" fmla="*/ 4001453 w 4117657"/>
                <a:gd name="connsiteY8552" fmla="*/ 8573 h 2729865"/>
                <a:gd name="connsiteX8553" fmla="*/ 4011930 w 4117657"/>
                <a:gd name="connsiteY8553" fmla="*/ 11430 h 2729865"/>
                <a:gd name="connsiteX8554" fmla="*/ 4088130 w 4117657"/>
                <a:gd name="connsiteY8554" fmla="*/ 32385 h 2729865"/>
                <a:gd name="connsiteX8555" fmla="*/ 4100513 w 4117657"/>
                <a:gd name="connsiteY8555" fmla="*/ 40005 h 2729865"/>
                <a:gd name="connsiteX8556" fmla="*/ 4115753 w 4117657"/>
                <a:gd name="connsiteY8556" fmla="*/ 55245 h 2729865"/>
                <a:gd name="connsiteX8557" fmla="*/ 4115753 w 4117657"/>
                <a:gd name="connsiteY8557" fmla="*/ 42863 h 2729865"/>
                <a:gd name="connsiteX8558" fmla="*/ 4107180 w 4117657"/>
                <a:gd name="connsiteY8558" fmla="*/ 33338 h 2729865"/>
                <a:gd name="connsiteX8559" fmla="*/ 174308 w 4117657"/>
                <a:gd name="connsiteY8559" fmla="*/ 2685098 h 2729865"/>
                <a:gd name="connsiteX8560" fmla="*/ 167640 w 4117657"/>
                <a:gd name="connsiteY8560" fmla="*/ 2679383 h 2729865"/>
                <a:gd name="connsiteX8561" fmla="*/ 139065 w 4117657"/>
                <a:gd name="connsiteY8561" fmla="*/ 2708910 h 2729865"/>
                <a:gd name="connsiteX8562" fmla="*/ 114300 w 4117657"/>
                <a:gd name="connsiteY8562" fmla="*/ 2726055 h 2729865"/>
                <a:gd name="connsiteX8563" fmla="*/ 135255 w 4117657"/>
                <a:gd name="connsiteY8563" fmla="*/ 2726055 h 2729865"/>
                <a:gd name="connsiteX8564" fmla="*/ 168593 w 4117657"/>
                <a:gd name="connsiteY8564" fmla="*/ 2691765 h 2729865"/>
                <a:gd name="connsiteX8565" fmla="*/ 201930 w 4117657"/>
                <a:gd name="connsiteY8565" fmla="*/ 2726055 h 2729865"/>
                <a:gd name="connsiteX8566" fmla="*/ 223838 w 4117657"/>
                <a:gd name="connsiteY8566" fmla="*/ 2726055 h 2729865"/>
                <a:gd name="connsiteX8567" fmla="*/ 200025 w 4117657"/>
                <a:gd name="connsiteY8567" fmla="*/ 2710815 h 2729865"/>
                <a:gd name="connsiteX8568" fmla="*/ 174308 w 4117657"/>
                <a:gd name="connsiteY8568" fmla="*/ 2685098 h 2729865"/>
                <a:gd name="connsiteX8569" fmla="*/ 4116705 w 4117657"/>
                <a:gd name="connsiteY8569" fmla="*/ 2727008 h 2729865"/>
                <a:gd name="connsiteX8570" fmla="*/ 4116705 w 4117657"/>
                <a:gd name="connsiteY8570" fmla="*/ 2725103 h 2729865"/>
                <a:gd name="connsiteX8571" fmla="*/ 4110990 w 4117657"/>
                <a:gd name="connsiteY8571" fmla="*/ 2727008 h 2729865"/>
                <a:gd name="connsiteX8572" fmla="*/ 4116705 w 4117657"/>
                <a:gd name="connsiteY8572" fmla="*/ 2727008 h 2729865"/>
                <a:gd name="connsiteX8573" fmla="*/ 890588 w 4117657"/>
                <a:gd name="connsiteY8573" fmla="*/ 2687003 h 2729865"/>
                <a:gd name="connsiteX8574" fmla="*/ 800100 w 4117657"/>
                <a:gd name="connsiteY8574" fmla="*/ 2710815 h 2729865"/>
                <a:gd name="connsiteX8575" fmla="*/ 775335 w 4117657"/>
                <a:gd name="connsiteY8575" fmla="*/ 2726055 h 2729865"/>
                <a:gd name="connsiteX8576" fmla="*/ 788670 w 4117657"/>
                <a:gd name="connsiteY8576" fmla="*/ 2726055 h 2729865"/>
                <a:gd name="connsiteX8577" fmla="*/ 798195 w 4117657"/>
                <a:gd name="connsiteY8577" fmla="*/ 2720340 h 2729865"/>
                <a:gd name="connsiteX8578" fmla="*/ 884873 w 4117657"/>
                <a:gd name="connsiteY8578" fmla="*/ 2697480 h 2729865"/>
                <a:gd name="connsiteX8579" fmla="*/ 892493 w 4117657"/>
                <a:gd name="connsiteY8579" fmla="*/ 2696528 h 2729865"/>
                <a:gd name="connsiteX8580" fmla="*/ 900113 w 4117657"/>
                <a:gd name="connsiteY8580" fmla="*/ 2726055 h 2729865"/>
                <a:gd name="connsiteX8581" fmla="*/ 909638 w 4117657"/>
                <a:gd name="connsiteY8581" fmla="*/ 2726055 h 2729865"/>
                <a:gd name="connsiteX8582" fmla="*/ 898208 w 4117657"/>
                <a:gd name="connsiteY8582" fmla="*/ 2685098 h 2729865"/>
                <a:gd name="connsiteX8583" fmla="*/ 890588 w 4117657"/>
                <a:gd name="connsiteY8583" fmla="*/ 2687003 h 2729865"/>
                <a:gd name="connsiteX8584" fmla="*/ 3425190 w 4117657"/>
                <a:gd name="connsiteY8584" fmla="*/ 2501265 h 2729865"/>
                <a:gd name="connsiteX8585" fmla="*/ 3400425 w 4117657"/>
                <a:gd name="connsiteY8585" fmla="*/ 2406968 h 2729865"/>
                <a:gd name="connsiteX8586" fmla="*/ 3397568 w 4117657"/>
                <a:gd name="connsiteY8586" fmla="*/ 2397443 h 2729865"/>
                <a:gd name="connsiteX8587" fmla="*/ 3388995 w 4117657"/>
                <a:gd name="connsiteY8587" fmla="*/ 2399348 h 2729865"/>
                <a:gd name="connsiteX8588" fmla="*/ 3293745 w 4117657"/>
                <a:gd name="connsiteY8588" fmla="*/ 2425065 h 2729865"/>
                <a:gd name="connsiteX8589" fmla="*/ 3278505 w 4117657"/>
                <a:gd name="connsiteY8589" fmla="*/ 2433638 h 2729865"/>
                <a:gd name="connsiteX8590" fmla="*/ 3209925 w 4117657"/>
                <a:gd name="connsiteY8590" fmla="*/ 2502218 h 2729865"/>
                <a:gd name="connsiteX8591" fmla="*/ 3203258 w 4117657"/>
                <a:gd name="connsiteY8591" fmla="*/ 2509838 h 2729865"/>
                <a:gd name="connsiteX8592" fmla="*/ 3207068 w 4117657"/>
                <a:gd name="connsiteY8592" fmla="*/ 2513648 h 2729865"/>
                <a:gd name="connsiteX8593" fmla="*/ 3281363 w 4117657"/>
                <a:gd name="connsiteY8593" fmla="*/ 2587943 h 2729865"/>
                <a:gd name="connsiteX8594" fmla="*/ 3292793 w 4117657"/>
                <a:gd name="connsiteY8594" fmla="*/ 2594610 h 2729865"/>
                <a:gd name="connsiteX8595" fmla="*/ 3387090 w 4117657"/>
                <a:gd name="connsiteY8595" fmla="*/ 2620328 h 2729865"/>
                <a:gd name="connsiteX8596" fmla="*/ 3396615 w 4117657"/>
                <a:gd name="connsiteY8596" fmla="*/ 2622233 h 2729865"/>
                <a:gd name="connsiteX8597" fmla="*/ 3398520 w 4117657"/>
                <a:gd name="connsiteY8597" fmla="*/ 2618423 h 2729865"/>
                <a:gd name="connsiteX8598" fmla="*/ 3426143 w 4117657"/>
                <a:gd name="connsiteY8598" fmla="*/ 2516505 h 2729865"/>
                <a:gd name="connsiteX8599" fmla="*/ 3425190 w 4117657"/>
                <a:gd name="connsiteY8599" fmla="*/ 2501265 h 2729865"/>
                <a:gd name="connsiteX8600" fmla="*/ 3416618 w 4117657"/>
                <a:gd name="connsiteY8600" fmla="*/ 2513648 h 2729865"/>
                <a:gd name="connsiteX8601" fmla="*/ 3392805 w 4117657"/>
                <a:gd name="connsiteY8601" fmla="*/ 2604135 h 2729865"/>
                <a:gd name="connsiteX8602" fmla="*/ 3390900 w 4117657"/>
                <a:gd name="connsiteY8602" fmla="*/ 2608898 h 2729865"/>
                <a:gd name="connsiteX8603" fmla="*/ 3384233 w 4117657"/>
                <a:gd name="connsiteY8603" fmla="*/ 2607945 h 2729865"/>
                <a:gd name="connsiteX8604" fmla="*/ 3297555 w 4117657"/>
                <a:gd name="connsiteY8604" fmla="*/ 2585085 h 2729865"/>
                <a:gd name="connsiteX8605" fmla="*/ 3286125 w 4117657"/>
                <a:gd name="connsiteY8605" fmla="*/ 2578418 h 2729865"/>
                <a:gd name="connsiteX8606" fmla="*/ 3222308 w 4117657"/>
                <a:gd name="connsiteY8606" fmla="*/ 2514600 h 2729865"/>
                <a:gd name="connsiteX8607" fmla="*/ 3216593 w 4117657"/>
                <a:gd name="connsiteY8607" fmla="*/ 2507933 h 2729865"/>
                <a:gd name="connsiteX8608" fmla="*/ 3236595 w 4117657"/>
                <a:gd name="connsiteY8608" fmla="*/ 2489835 h 2729865"/>
                <a:gd name="connsiteX8609" fmla="*/ 3286125 w 4117657"/>
                <a:gd name="connsiteY8609" fmla="*/ 2441258 h 2729865"/>
                <a:gd name="connsiteX8610" fmla="*/ 3296603 w 4117657"/>
                <a:gd name="connsiteY8610" fmla="*/ 2434590 h 2729865"/>
                <a:gd name="connsiteX8611" fmla="*/ 3388995 w 4117657"/>
                <a:gd name="connsiteY8611" fmla="*/ 2409825 h 2729865"/>
                <a:gd name="connsiteX8612" fmla="*/ 3392805 w 4117657"/>
                <a:gd name="connsiteY8612" fmla="*/ 2409825 h 2729865"/>
                <a:gd name="connsiteX8613" fmla="*/ 3395663 w 4117657"/>
                <a:gd name="connsiteY8613" fmla="*/ 2418398 h 2729865"/>
                <a:gd name="connsiteX8614" fmla="*/ 3418523 w 4117657"/>
                <a:gd name="connsiteY8614" fmla="*/ 2503170 h 2729865"/>
                <a:gd name="connsiteX8615" fmla="*/ 3416618 w 4117657"/>
                <a:gd name="connsiteY8615" fmla="*/ 2513648 h 2729865"/>
                <a:gd name="connsiteX8616" fmla="*/ 3361373 w 4117657"/>
                <a:gd name="connsiteY8616" fmla="*/ 2458403 h 2729865"/>
                <a:gd name="connsiteX8617" fmla="*/ 3314700 w 4117657"/>
                <a:gd name="connsiteY8617" fmla="*/ 2470785 h 2729865"/>
                <a:gd name="connsiteX8618" fmla="*/ 3308985 w 4117657"/>
                <a:gd name="connsiteY8618" fmla="*/ 2473643 h 2729865"/>
                <a:gd name="connsiteX8619" fmla="*/ 3273743 w 4117657"/>
                <a:gd name="connsiteY8619" fmla="*/ 2507933 h 2729865"/>
                <a:gd name="connsiteX8620" fmla="*/ 3306128 w 4117657"/>
                <a:gd name="connsiteY8620" fmla="*/ 2540318 h 2729865"/>
                <a:gd name="connsiteX8621" fmla="*/ 3317558 w 4117657"/>
                <a:gd name="connsiteY8621" fmla="*/ 2546985 h 2729865"/>
                <a:gd name="connsiteX8622" fmla="*/ 3354705 w 4117657"/>
                <a:gd name="connsiteY8622" fmla="*/ 2556510 h 2729865"/>
                <a:gd name="connsiteX8623" fmla="*/ 3361373 w 4117657"/>
                <a:gd name="connsiteY8623" fmla="*/ 2557463 h 2729865"/>
                <a:gd name="connsiteX8624" fmla="*/ 3366135 w 4117657"/>
                <a:gd name="connsiteY8624" fmla="*/ 2540318 h 2729865"/>
                <a:gd name="connsiteX8625" fmla="*/ 3373755 w 4117657"/>
                <a:gd name="connsiteY8625" fmla="*/ 2507933 h 2729865"/>
                <a:gd name="connsiteX8626" fmla="*/ 3366135 w 4117657"/>
                <a:gd name="connsiteY8626" fmla="*/ 2475548 h 2729865"/>
                <a:gd name="connsiteX8627" fmla="*/ 3361373 w 4117657"/>
                <a:gd name="connsiteY8627" fmla="*/ 2458403 h 2729865"/>
                <a:gd name="connsiteX8628" fmla="*/ 3365183 w 4117657"/>
                <a:gd name="connsiteY8628" fmla="*/ 2509838 h 2729865"/>
                <a:gd name="connsiteX8629" fmla="*/ 3354705 w 4117657"/>
                <a:gd name="connsiteY8629" fmla="*/ 2547938 h 2729865"/>
                <a:gd name="connsiteX8630" fmla="*/ 3317558 w 4117657"/>
                <a:gd name="connsiteY8630" fmla="*/ 2537460 h 2729865"/>
                <a:gd name="connsiteX8631" fmla="*/ 3314700 w 4117657"/>
                <a:gd name="connsiteY8631" fmla="*/ 2536508 h 2729865"/>
                <a:gd name="connsiteX8632" fmla="*/ 3286125 w 4117657"/>
                <a:gd name="connsiteY8632" fmla="*/ 2508885 h 2729865"/>
                <a:gd name="connsiteX8633" fmla="*/ 3312795 w 4117657"/>
                <a:gd name="connsiteY8633" fmla="*/ 2483168 h 2729865"/>
                <a:gd name="connsiteX8634" fmla="*/ 3317558 w 4117657"/>
                <a:gd name="connsiteY8634" fmla="*/ 2480310 h 2729865"/>
                <a:gd name="connsiteX8635" fmla="*/ 3354705 w 4117657"/>
                <a:gd name="connsiteY8635" fmla="*/ 2469833 h 2729865"/>
                <a:gd name="connsiteX8636" fmla="*/ 3365183 w 4117657"/>
                <a:gd name="connsiteY8636" fmla="*/ 2506980 h 2729865"/>
                <a:gd name="connsiteX8637" fmla="*/ 3365183 w 4117657"/>
                <a:gd name="connsiteY8637" fmla="*/ 2509838 h 2729865"/>
                <a:gd name="connsiteX8638" fmla="*/ 3540443 w 4117657"/>
                <a:gd name="connsiteY8638" fmla="*/ 2712720 h 2729865"/>
                <a:gd name="connsiteX8639" fmla="*/ 3440430 w 4117657"/>
                <a:gd name="connsiteY8639" fmla="*/ 2686050 h 2729865"/>
                <a:gd name="connsiteX8640" fmla="*/ 3433763 w 4117657"/>
                <a:gd name="connsiteY8640" fmla="*/ 2685098 h 2729865"/>
                <a:gd name="connsiteX8641" fmla="*/ 3422333 w 4117657"/>
                <a:gd name="connsiteY8641" fmla="*/ 2726055 h 2729865"/>
                <a:gd name="connsiteX8642" fmla="*/ 3431858 w 4117657"/>
                <a:gd name="connsiteY8642" fmla="*/ 2726055 h 2729865"/>
                <a:gd name="connsiteX8643" fmla="*/ 3439478 w 4117657"/>
                <a:gd name="connsiteY8643" fmla="*/ 2696528 h 2729865"/>
                <a:gd name="connsiteX8644" fmla="*/ 3443288 w 4117657"/>
                <a:gd name="connsiteY8644" fmla="*/ 2696528 h 2729865"/>
                <a:gd name="connsiteX8645" fmla="*/ 3537585 w 4117657"/>
                <a:gd name="connsiteY8645" fmla="*/ 2721293 h 2729865"/>
                <a:gd name="connsiteX8646" fmla="*/ 3543300 w 4117657"/>
                <a:gd name="connsiteY8646" fmla="*/ 2726055 h 2729865"/>
                <a:gd name="connsiteX8647" fmla="*/ 3556635 w 4117657"/>
                <a:gd name="connsiteY8647" fmla="*/ 2726055 h 2729865"/>
                <a:gd name="connsiteX8648" fmla="*/ 3540443 w 4117657"/>
                <a:gd name="connsiteY8648" fmla="*/ 2712720 h 2729865"/>
                <a:gd name="connsiteX8649" fmla="*/ 3889058 w 4117657"/>
                <a:gd name="connsiteY8649" fmla="*/ 2687003 h 2729865"/>
                <a:gd name="connsiteX8650" fmla="*/ 3798570 w 4117657"/>
                <a:gd name="connsiteY8650" fmla="*/ 2710815 h 2729865"/>
                <a:gd name="connsiteX8651" fmla="*/ 3773805 w 4117657"/>
                <a:gd name="connsiteY8651" fmla="*/ 2726055 h 2729865"/>
                <a:gd name="connsiteX8652" fmla="*/ 3787140 w 4117657"/>
                <a:gd name="connsiteY8652" fmla="*/ 2726055 h 2729865"/>
                <a:gd name="connsiteX8653" fmla="*/ 3796665 w 4117657"/>
                <a:gd name="connsiteY8653" fmla="*/ 2720340 h 2729865"/>
                <a:gd name="connsiteX8654" fmla="*/ 3883343 w 4117657"/>
                <a:gd name="connsiteY8654" fmla="*/ 2697480 h 2729865"/>
                <a:gd name="connsiteX8655" fmla="*/ 3890963 w 4117657"/>
                <a:gd name="connsiteY8655" fmla="*/ 2696528 h 2729865"/>
                <a:gd name="connsiteX8656" fmla="*/ 3898583 w 4117657"/>
                <a:gd name="connsiteY8656" fmla="*/ 2726055 h 2729865"/>
                <a:gd name="connsiteX8657" fmla="*/ 3908108 w 4117657"/>
                <a:gd name="connsiteY8657" fmla="*/ 2726055 h 2729865"/>
                <a:gd name="connsiteX8658" fmla="*/ 3896678 w 4117657"/>
                <a:gd name="connsiteY8658" fmla="*/ 2685098 h 2729865"/>
                <a:gd name="connsiteX8659" fmla="*/ 3889058 w 4117657"/>
                <a:gd name="connsiteY8659" fmla="*/ 2687003 h 2729865"/>
                <a:gd name="connsiteX8660" fmla="*/ 4017645 w 4117657"/>
                <a:gd name="connsiteY8660" fmla="*/ 2470785 h 2729865"/>
                <a:gd name="connsiteX8661" fmla="*/ 3970020 w 4117657"/>
                <a:gd name="connsiteY8661" fmla="*/ 2457450 h 2729865"/>
                <a:gd name="connsiteX8662" fmla="*/ 3963353 w 4117657"/>
                <a:gd name="connsiteY8662" fmla="*/ 2481263 h 2729865"/>
                <a:gd name="connsiteX8663" fmla="*/ 3963353 w 4117657"/>
                <a:gd name="connsiteY8663" fmla="*/ 2533650 h 2729865"/>
                <a:gd name="connsiteX8664" fmla="*/ 3970020 w 4117657"/>
                <a:gd name="connsiteY8664" fmla="*/ 2556510 h 2729865"/>
                <a:gd name="connsiteX8665" fmla="*/ 3973830 w 4117657"/>
                <a:gd name="connsiteY8665" fmla="*/ 2556510 h 2729865"/>
                <a:gd name="connsiteX8666" fmla="*/ 4017645 w 4117657"/>
                <a:gd name="connsiteY8666" fmla="*/ 2545080 h 2729865"/>
                <a:gd name="connsiteX8667" fmla="*/ 4022408 w 4117657"/>
                <a:gd name="connsiteY8667" fmla="*/ 2543175 h 2729865"/>
                <a:gd name="connsiteX8668" fmla="*/ 4058603 w 4117657"/>
                <a:gd name="connsiteY8668" fmla="*/ 2506980 h 2729865"/>
                <a:gd name="connsiteX8669" fmla="*/ 4022408 w 4117657"/>
                <a:gd name="connsiteY8669" fmla="*/ 2471738 h 2729865"/>
                <a:gd name="connsiteX8670" fmla="*/ 4017645 w 4117657"/>
                <a:gd name="connsiteY8670" fmla="*/ 2470785 h 2729865"/>
                <a:gd name="connsiteX8671" fmla="*/ 4015740 w 4117657"/>
                <a:gd name="connsiteY8671" fmla="*/ 2536508 h 2729865"/>
                <a:gd name="connsiteX8672" fmla="*/ 4012883 w 4117657"/>
                <a:gd name="connsiteY8672" fmla="*/ 2537460 h 2729865"/>
                <a:gd name="connsiteX8673" fmla="*/ 3975735 w 4117657"/>
                <a:gd name="connsiteY8673" fmla="*/ 2546985 h 2729865"/>
                <a:gd name="connsiteX8674" fmla="*/ 3966210 w 4117657"/>
                <a:gd name="connsiteY8674" fmla="*/ 2510790 h 2729865"/>
                <a:gd name="connsiteX8675" fmla="*/ 3966210 w 4117657"/>
                <a:gd name="connsiteY8675" fmla="*/ 2506028 h 2729865"/>
                <a:gd name="connsiteX8676" fmla="*/ 3976688 w 4117657"/>
                <a:gd name="connsiteY8676" fmla="*/ 2468880 h 2729865"/>
                <a:gd name="connsiteX8677" fmla="*/ 4013835 w 4117657"/>
                <a:gd name="connsiteY8677" fmla="*/ 2479358 h 2729865"/>
                <a:gd name="connsiteX8678" fmla="*/ 4018598 w 4117657"/>
                <a:gd name="connsiteY8678" fmla="*/ 2482215 h 2729865"/>
                <a:gd name="connsiteX8679" fmla="*/ 4045268 w 4117657"/>
                <a:gd name="connsiteY8679" fmla="*/ 2507933 h 2729865"/>
                <a:gd name="connsiteX8680" fmla="*/ 4015740 w 4117657"/>
                <a:gd name="connsiteY8680" fmla="*/ 2536508 h 2729865"/>
                <a:gd name="connsiteX8681" fmla="*/ 4039553 w 4117657"/>
                <a:gd name="connsiteY8681" fmla="*/ 2425065 h 2729865"/>
                <a:gd name="connsiteX8682" fmla="*/ 3943350 w 4117657"/>
                <a:gd name="connsiteY8682" fmla="*/ 2399348 h 2729865"/>
                <a:gd name="connsiteX8683" fmla="*/ 3934778 w 4117657"/>
                <a:gd name="connsiteY8683" fmla="*/ 2397443 h 2729865"/>
                <a:gd name="connsiteX8684" fmla="*/ 3932873 w 4117657"/>
                <a:gd name="connsiteY8684" fmla="*/ 2402205 h 2729865"/>
                <a:gd name="connsiteX8685" fmla="*/ 3906203 w 4117657"/>
                <a:gd name="connsiteY8685" fmla="*/ 2503170 h 2729865"/>
                <a:gd name="connsiteX8686" fmla="*/ 3906203 w 4117657"/>
                <a:gd name="connsiteY8686" fmla="*/ 2515553 h 2729865"/>
                <a:gd name="connsiteX8687" fmla="*/ 3932873 w 4117657"/>
                <a:gd name="connsiteY8687" fmla="*/ 2613660 h 2729865"/>
                <a:gd name="connsiteX8688" fmla="*/ 3935730 w 4117657"/>
                <a:gd name="connsiteY8688" fmla="*/ 2620328 h 2729865"/>
                <a:gd name="connsiteX8689" fmla="*/ 4041458 w 4117657"/>
                <a:gd name="connsiteY8689" fmla="*/ 2591753 h 2729865"/>
                <a:gd name="connsiteX8690" fmla="*/ 4052888 w 4117657"/>
                <a:gd name="connsiteY8690" fmla="*/ 2585085 h 2729865"/>
                <a:gd name="connsiteX8691" fmla="*/ 4117658 w 4117657"/>
                <a:gd name="connsiteY8691" fmla="*/ 2520315 h 2729865"/>
                <a:gd name="connsiteX8692" fmla="*/ 4117658 w 4117657"/>
                <a:gd name="connsiteY8692" fmla="*/ 2496503 h 2729865"/>
                <a:gd name="connsiteX8693" fmla="*/ 4051935 w 4117657"/>
                <a:gd name="connsiteY8693" fmla="*/ 2430780 h 2729865"/>
                <a:gd name="connsiteX8694" fmla="*/ 4039553 w 4117657"/>
                <a:gd name="connsiteY8694" fmla="*/ 2425065 h 2729865"/>
                <a:gd name="connsiteX8695" fmla="*/ 4114800 w 4117657"/>
                <a:gd name="connsiteY8695" fmla="*/ 2508885 h 2729865"/>
                <a:gd name="connsiteX8696" fmla="*/ 4109085 w 4117657"/>
                <a:gd name="connsiteY8696" fmla="*/ 2515553 h 2729865"/>
                <a:gd name="connsiteX8697" fmla="*/ 4047173 w 4117657"/>
                <a:gd name="connsiteY8697" fmla="*/ 2577465 h 2729865"/>
                <a:gd name="connsiteX8698" fmla="*/ 4036695 w 4117657"/>
                <a:gd name="connsiteY8698" fmla="*/ 2584133 h 2729865"/>
                <a:gd name="connsiteX8699" fmla="*/ 3946208 w 4117657"/>
                <a:gd name="connsiteY8699" fmla="*/ 2608898 h 2729865"/>
                <a:gd name="connsiteX8700" fmla="*/ 3940493 w 4117657"/>
                <a:gd name="connsiteY8700" fmla="*/ 2609850 h 2729865"/>
                <a:gd name="connsiteX8701" fmla="*/ 3934778 w 4117657"/>
                <a:gd name="connsiteY8701" fmla="*/ 2590800 h 2729865"/>
                <a:gd name="connsiteX8702" fmla="*/ 3914775 w 4117657"/>
                <a:gd name="connsiteY8702" fmla="*/ 2517458 h 2729865"/>
                <a:gd name="connsiteX8703" fmla="*/ 3913823 w 4117657"/>
                <a:gd name="connsiteY8703" fmla="*/ 2504123 h 2729865"/>
                <a:gd name="connsiteX8704" fmla="*/ 3937635 w 4117657"/>
                <a:gd name="connsiteY8704" fmla="*/ 2414588 h 2729865"/>
                <a:gd name="connsiteX8705" fmla="*/ 3939540 w 4117657"/>
                <a:gd name="connsiteY8705" fmla="*/ 2409825 h 2729865"/>
                <a:gd name="connsiteX8706" fmla="*/ 3949065 w 4117657"/>
                <a:gd name="connsiteY8706" fmla="*/ 2411730 h 2729865"/>
                <a:gd name="connsiteX8707" fmla="*/ 4032885 w 4117657"/>
                <a:gd name="connsiteY8707" fmla="*/ 2434590 h 2729865"/>
                <a:gd name="connsiteX8708" fmla="*/ 4044315 w 4117657"/>
                <a:gd name="connsiteY8708" fmla="*/ 2440305 h 2729865"/>
                <a:gd name="connsiteX8709" fmla="*/ 4111943 w 4117657"/>
                <a:gd name="connsiteY8709" fmla="*/ 2506980 h 2729865"/>
                <a:gd name="connsiteX8710" fmla="*/ 4114800 w 4117657"/>
                <a:gd name="connsiteY8710" fmla="*/ 2508885 h 2729865"/>
                <a:gd name="connsiteX8711" fmla="*/ 257175 w 4117657"/>
                <a:gd name="connsiteY8711" fmla="*/ 2230755 h 2729865"/>
                <a:gd name="connsiteX8712" fmla="*/ 257175 w 4117657"/>
                <a:gd name="connsiteY8712" fmla="*/ 2210753 h 2729865"/>
                <a:gd name="connsiteX8713" fmla="*/ 267653 w 4117657"/>
                <a:gd name="connsiteY8713" fmla="*/ 2171700 h 2729865"/>
                <a:gd name="connsiteX8714" fmla="*/ 269558 w 4117657"/>
                <a:gd name="connsiteY8714" fmla="*/ 2162175 h 2729865"/>
                <a:gd name="connsiteX8715" fmla="*/ 263843 w 4117657"/>
                <a:gd name="connsiteY8715" fmla="*/ 2160270 h 2729865"/>
                <a:gd name="connsiteX8716" fmla="*/ 220980 w 4117657"/>
                <a:gd name="connsiteY8716" fmla="*/ 2148840 h 2729865"/>
                <a:gd name="connsiteX8717" fmla="*/ 204788 w 4117657"/>
                <a:gd name="connsiteY8717" fmla="*/ 2139315 h 2729865"/>
                <a:gd name="connsiteX8718" fmla="*/ 176213 w 4117657"/>
                <a:gd name="connsiteY8718" fmla="*/ 2110740 h 2729865"/>
                <a:gd name="connsiteX8719" fmla="*/ 168593 w 4117657"/>
                <a:gd name="connsiteY8719" fmla="*/ 2104073 h 2729865"/>
                <a:gd name="connsiteX8720" fmla="*/ 160973 w 4117657"/>
                <a:gd name="connsiteY8720" fmla="*/ 2110740 h 2729865"/>
                <a:gd name="connsiteX8721" fmla="*/ 131445 w 4117657"/>
                <a:gd name="connsiteY8721" fmla="*/ 2140268 h 2729865"/>
                <a:gd name="connsiteX8722" fmla="*/ 116205 w 4117657"/>
                <a:gd name="connsiteY8722" fmla="*/ 2148840 h 2729865"/>
                <a:gd name="connsiteX8723" fmla="*/ 73343 w 4117657"/>
                <a:gd name="connsiteY8723" fmla="*/ 2160270 h 2729865"/>
                <a:gd name="connsiteX8724" fmla="*/ 65723 w 4117657"/>
                <a:gd name="connsiteY8724" fmla="*/ 2163128 h 2729865"/>
                <a:gd name="connsiteX8725" fmla="*/ 72390 w 4117657"/>
                <a:gd name="connsiteY8725" fmla="*/ 2186940 h 2729865"/>
                <a:gd name="connsiteX8726" fmla="*/ 80010 w 4117657"/>
                <a:gd name="connsiteY8726" fmla="*/ 2220278 h 2729865"/>
                <a:gd name="connsiteX8727" fmla="*/ 72390 w 4117657"/>
                <a:gd name="connsiteY8727" fmla="*/ 2253615 h 2729865"/>
                <a:gd name="connsiteX8728" fmla="*/ 65723 w 4117657"/>
                <a:gd name="connsiteY8728" fmla="*/ 2278380 h 2729865"/>
                <a:gd name="connsiteX8729" fmla="*/ 75248 w 4117657"/>
                <a:gd name="connsiteY8729" fmla="*/ 2281238 h 2729865"/>
                <a:gd name="connsiteX8730" fmla="*/ 115253 w 4117657"/>
                <a:gd name="connsiteY8730" fmla="*/ 2291715 h 2729865"/>
                <a:gd name="connsiteX8731" fmla="*/ 130493 w 4117657"/>
                <a:gd name="connsiteY8731" fmla="*/ 2300288 h 2729865"/>
                <a:gd name="connsiteX8732" fmla="*/ 161925 w 4117657"/>
                <a:gd name="connsiteY8732" fmla="*/ 2331720 h 2729865"/>
                <a:gd name="connsiteX8733" fmla="*/ 168593 w 4117657"/>
                <a:gd name="connsiteY8733" fmla="*/ 2337435 h 2729865"/>
                <a:gd name="connsiteX8734" fmla="*/ 190500 w 4117657"/>
                <a:gd name="connsiteY8734" fmla="*/ 2313623 h 2729865"/>
                <a:gd name="connsiteX8735" fmla="*/ 236220 w 4117657"/>
                <a:gd name="connsiteY8735" fmla="*/ 2286953 h 2729865"/>
                <a:gd name="connsiteX8736" fmla="*/ 267653 w 4117657"/>
                <a:gd name="connsiteY8736" fmla="*/ 2278380 h 2729865"/>
                <a:gd name="connsiteX8737" fmla="*/ 265748 w 4117657"/>
                <a:gd name="connsiteY8737" fmla="*/ 2267903 h 2729865"/>
                <a:gd name="connsiteX8738" fmla="*/ 257175 w 4117657"/>
                <a:gd name="connsiteY8738" fmla="*/ 2230755 h 2729865"/>
                <a:gd name="connsiteX8739" fmla="*/ 252413 w 4117657"/>
                <a:gd name="connsiteY8739" fmla="*/ 2273618 h 2729865"/>
                <a:gd name="connsiteX8740" fmla="*/ 213360 w 4117657"/>
                <a:gd name="connsiteY8740" fmla="*/ 2284095 h 2729865"/>
                <a:gd name="connsiteX8741" fmla="*/ 200978 w 4117657"/>
                <a:gd name="connsiteY8741" fmla="*/ 2291715 h 2729865"/>
                <a:gd name="connsiteX8742" fmla="*/ 175260 w 4117657"/>
                <a:gd name="connsiteY8742" fmla="*/ 2317433 h 2729865"/>
                <a:gd name="connsiteX8743" fmla="*/ 167640 w 4117657"/>
                <a:gd name="connsiteY8743" fmla="*/ 2324100 h 2729865"/>
                <a:gd name="connsiteX8744" fmla="*/ 147638 w 4117657"/>
                <a:gd name="connsiteY8744" fmla="*/ 2304098 h 2729865"/>
                <a:gd name="connsiteX8745" fmla="*/ 103823 w 4117657"/>
                <a:gd name="connsiteY8745" fmla="*/ 2279333 h 2729865"/>
                <a:gd name="connsiteX8746" fmla="*/ 77153 w 4117657"/>
                <a:gd name="connsiteY8746" fmla="*/ 2271713 h 2729865"/>
                <a:gd name="connsiteX8747" fmla="*/ 85725 w 4117657"/>
                <a:gd name="connsiteY8747" fmla="*/ 2238375 h 2729865"/>
                <a:gd name="connsiteX8748" fmla="*/ 85725 w 4117657"/>
                <a:gd name="connsiteY8748" fmla="*/ 2202180 h 2729865"/>
                <a:gd name="connsiteX8749" fmla="*/ 76200 w 4117657"/>
                <a:gd name="connsiteY8749" fmla="*/ 2168843 h 2729865"/>
                <a:gd name="connsiteX8750" fmla="*/ 93345 w 4117657"/>
                <a:gd name="connsiteY8750" fmla="*/ 2164080 h 2729865"/>
                <a:gd name="connsiteX8751" fmla="*/ 127635 w 4117657"/>
                <a:gd name="connsiteY8751" fmla="*/ 2153603 h 2729865"/>
                <a:gd name="connsiteX8752" fmla="*/ 153353 w 4117657"/>
                <a:gd name="connsiteY8752" fmla="*/ 2129790 h 2729865"/>
                <a:gd name="connsiteX8753" fmla="*/ 165735 w 4117657"/>
                <a:gd name="connsiteY8753" fmla="*/ 2115503 h 2729865"/>
                <a:gd name="connsiteX8754" fmla="*/ 178118 w 4117657"/>
                <a:gd name="connsiteY8754" fmla="*/ 2126933 h 2729865"/>
                <a:gd name="connsiteX8755" fmla="*/ 205740 w 4117657"/>
                <a:gd name="connsiteY8755" fmla="*/ 2152650 h 2729865"/>
                <a:gd name="connsiteX8756" fmla="*/ 241935 w 4117657"/>
                <a:gd name="connsiteY8756" fmla="*/ 2163128 h 2729865"/>
                <a:gd name="connsiteX8757" fmla="*/ 257175 w 4117657"/>
                <a:gd name="connsiteY8757" fmla="*/ 2167890 h 2729865"/>
                <a:gd name="connsiteX8758" fmla="*/ 245745 w 4117657"/>
                <a:gd name="connsiteY8758" fmla="*/ 2208848 h 2729865"/>
                <a:gd name="connsiteX8759" fmla="*/ 245745 w 4117657"/>
                <a:gd name="connsiteY8759" fmla="*/ 2229803 h 2729865"/>
                <a:gd name="connsiteX8760" fmla="*/ 256223 w 4117657"/>
                <a:gd name="connsiteY8760" fmla="*/ 2269808 h 2729865"/>
                <a:gd name="connsiteX8761" fmla="*/ 252413 w 4117657"/>
                <a:gd name="connsiteY8761" fmla="*/ 2273618 h 2729865"/>
                <a:gd name="connsiteX8762" fmla="*/ 666750 w 4117657"/>
                <a:gd name="connsiteY8762" fmla="*/ 512445 h 2729865"/>
                <a:gd name="connsiteX8763" fmla="*/ 660083 w 4117657"/>
                <a:gd name="connsiteY8763" fmla="*/ 521018 h 2729865"/>
                <a:gd name="connsiteX8764" fmla="*/ 578168 w 4117657"/>
                <a:gd name="connsiteY8764" fmla="*/ 603885 h 2729865"/>
                <a:gd name="connsiteX8765" fmla="*/ 561975 w 4117657"/>
                <a:gd name="connsiteY8765" fmla="*/ 613410 h 2729865"/>
                <a:gd name="connsiteX8766" fmla="*/ 463868 w 4117657"/>
                <a:gd name="connsiteY8766" fmla="*/ 640080 h 2729865"/>
                <a:gd name="connsiteX8767" fmla="*/ 439103 w 4117657"/>
                <a:gd name="connsiteY8767" fmla="*/ 646748 h 2729865"/>
                <a:gd name="connsiteX8768" fmla="*/ 441960 w 4117657"/>
                <a:gd name="connsiteY8768" fmla="*/ 657225 h 2729865"/>
                <a:gd name="connsiteX8769" fmla="*/ 472440 w 4117657"/>
                <a:gd name="connsiteY8769" fmla="*/ 772478 h 2729865"/>
                <a:gd name="connsiteX8770" fmla="*/ 472440 w 4117657"/>
                <a:gd name="connsiteY8770" fmla="*/ 786765 h 2729865"/>
                <a:gd name="connsiteX8771" fmla="*/ 461010 w 4117657"/>
                <a:gd name="connsiteY8771" fmla="*/ 829628 h 2729865"/>
                <a:gd name="connsiteX8772" fmla="*/ 439103 w 4117657"/>
                <a:gd name="connsiteY8772" fmla="*/ 912495 h 2729865"/>
                <a:gd name="connsiteX8773" fmla="*/ 449580 w 4117657"/>
                <a:gd name="connsiteY8773" fmla="*/ 915353 h 2729865"/>
                <a:gd name="connsiteX8774" fmla="*/ 563880 w 4117657"/>
                <a:gd name="connsiteY8774" fmla="*/ 945833 h 2729865"/>
                <a:gd name="connsiteX8775" fmla="*/ 579120 w 4117657"/>
                <a:gd name="connsiteY8775" fmla="*/ 954405 h 2729865"/>
                <a:gd name="connsiteX8776" fmla="*/ 662940 w 4117657"/>
                <a:gd name="connsiteY8776" fmla="*/ 1038225 h 2729865"/>
                <a:gd name="connsiteX8777" fmla="*/ 672465 w 4117657"/>
                <a:gd name="connsiteY8777" fmla="*/ 1046798 h 2729865"/>
                <a:gd name="connsiteX8778" fmla="*/ 680085 w 4117657"/>
                <a:gd name="connsiteY8778" fmla="*/ 1037273 h 2729865"/>
                <a:gd name="connsiteX8779" fmla="*/ 762000 w 4117657"/>
                <a:gd name="connsiteY8779" fmla="*/ 955358 h 2729865"/>
                <a:gd name="connsiteX8780" fmla="*/ 778193 w 4117657"/>
                <a:gd name="connsiteY8780" fmla="*/ 945833 h 2729865"/>
                <a:gd name="connsiteX8781" fmla="*/ 893445 w 4117657"/>
                <a:gd name="connsiteY8781" fmla="*/ 915353 h 2729865"/>
                <a:gd name="connsiteX8782" fmla="*/ 902018 w 4117657"/>
                <a:gd name="connsiteY8782" fmla="*/ 912495 h 2729865"/>
                <a:gd name="connsiteX8783" fmla="*/ 896303 w 4117657"/>
                <a:gd name="connsiteY8783" fmla="*/ 902970 h 2729865"/>
                <a:gd name="connsiteX8784" fmla="*/ 865823 w 4117657"/>
                <a:gd name="connsiteY8784" fmla="*/ 787718 h 2729865"/>
                <a:gd name="connsiteX8785" fmla="*/ 865823 w 4117657"/>
                <a:gd name="connsiteY8785" fmla="*/ 772478 h 2729865"/>
                <a:gd name="connsiteX8786" fmla="*/ 893445 w 4117657"/>
                <a:gd name="connsiteY8786" fmla="*/ 671513 h 2729865"/>
                <a:gd name="connsiteX8787" fmla="*/ 900113 w 4117657"/>
                <a:gd name="connsiteY8787" fmla="*/ 646748 h 2729865"/>
                <a:gd name="connsiteX8788" fmla="*/ 889635 w 4117657"/>
                <a:gd name="connsiteY8788" fmla="*/ 643890 h 2729865"/>
                <a:gd name="connsiteX8789" fmla="*/ 775335 w 4117657"/>
                <a:gd name="connsiteY8789" fmla="*/ 613410 h 2729865"/>
                <a:gd name="connsiteX8790" fmla="*/ 761048 w 4117657"/>
                <a:gd name="connsiteY8790" fmla="*/ 604838 h 2729865"/>
                <a:gd name="connsiteX8791" fmla="*/ 677228 w 4117657"/>
                <a:gd name="connsiteY8791" fmla="*/ 521018 h 2729865"/>
                <a:gd name="connsiteX8792" fmla="*/ 666750 w 4117657"/>
                <a:gd name="connsiteY8792" fmla="*/ 512445 h 2729865"/>
                <a:gd name="connsiteX8793" fmla="*/ 752475 w 4117657"/>
                <a:gd name="connsiteY8793" fmla="*/ 611505 h 2729865"/>
                <a:gd name="connsiteX8794" fmla="*/ 771525 w 4117657"/>
                <a:gd name="connsiteY8794" fmla="*/ 622935 h 2729865"/>
                <a:gd name="connsiteX8795" fmla="*/ 877253 w 4117657"/>
                <a:gd name="connsiteY8795" fmla="*/ 651510 h 2729865"/>
                <a:gd name="connsiteX8796" fmla="*/ 886778 w 4117657"/>
                <a:gd name="connsiteY8796" fmla="*/ 654368 h 2729865"/>
                <a:gd name="connsiteX8797" fmla="*/ 883920 w 4117657"/>
                <a:gd name="connsiteY8797" fmla="*/ 664845 h 2729865"/>
                <a:gd name="connsiteX8798" fmla="*/ 856298 w 4117657"/>
                <a:gd name="connsiteY8798" fmla="*/ 768668 h 2729865"/>
                <a:gd name="connsiteX8799" fmla="*/ 856298 w 4117657"/>
                <a:gd name="connsiteY8799" fmla="*/ 792480 h 2729865"/>
                <a:gd name="connsiteX8800" fmla="*/ 884873 w 4117657"/>
                <a:gd name="connsiteY8800" fmla="*/ 897255 h 2729865"/>
                <a:gd name="connsiteX8801" fmla="*/ 886778 w 4117657"/>
                <a:gd name="connsiteY8801" fmla="*/ 907733 h 2729865"/>
                <a:gd name="connsiteX8802" fmla="*/ 876300 w 4117657"/>
                <a:gd name="connsiteY8802" fmla="*/ 910590 h 2729865"/>
                <a:gd name="connsiteX8803" fmla="*/ 768668 w 4117657"/>
                <a:gd name="connsiteY8803" fmla="*/ 939165 h 2729865"/>
                <a:gd name="connsiteX8804" fmla="*/ 753428 w 4117657"/>
                <a:gd name="connsiteY8804" fmla="*/ 947738 h 2729865"/>
                <a:gd name="connsiteX8805" fmla="*/ 675323 w 4117657"/>
                <a:gd name="connsiteY8805" fmla="*/ 1025843 h 2729865"/>
                <a:gd name="connsiteX8806" fmla="*/ 666750 w 4117657"/>
                <a:gd name="connsiteY8806" fmla="*/ 1033463 h 2729865"/>
                <a:gd name="connsiteX8807" fmla="*/ 659130 w 4117657"/>
                <a:gd name="connsiteY8807" fmla="*/ 1025843 h 2729865"/>
                <a:gd name="connsiteX8808" fmla="*/ 580073 w 4117657"/>
                <a:gd name="connsiteY8808" fmla="*/ 946785 h 2729865"/>
                <a:gd name="connsiteX8809" fmla="*/ 565785 w 4117657"/>
                <a:gd name="connsiteY8809" fmla="*/ 938213 h 2729865"/>
                <a:gd name="connsiteX8810" fmla="*/ 458153 w 4117657"/>
                <a:gd name="connsiteY8810" fmla="*/ 909638 h 2729865"/>
                <a:gd name="connsiteX8811" fmla="*/ 446723 w 4117657"/>
                <a:gd name="connsiteY8811" fmla="*/ 906780 h 2729865"/>
                <a:gd name="connsiteX8812" fmla="*/ 449580 w 4117657"/>
                <a:gd name="connsiteY8812" fmla="*/ 896303 h 2729865"/>
                <a:gd name="connsiteX8813" fmla="*/ 478155 w 4117657"/>
                <a:gd name="connsiteY8813" fmla="*/ 791528 h 2729865"/>
                <a:gd name="connsiteX8814" fmla="*/ 478155 w 4117657"/>
                <a:gd name="connsiteY8814" fmla="*/ 768668 h 2729865"/>
                <a:gd name="connsiteX8815" fmla="*/ 449580 w 4117657"/>
                <a:gd name="connsiteY8815" fmla="*/ 663893 h 2729865"/>
                <a:gd name="connsiteX8816" fmla="*/ 447675 w 4117657"/>
                <a:gd name="connsiteY8816" fmla="*/ 654368 h 2729865"/>
                <a:gd name="connsiteX8817" fmla="*/ 455295 w 4117657"/>
                <a:gd name="connsiteY8817" fmla="*/ 651510 h 2729865"/>
                <a:gd name="connsiteX8818" fmla="*/ 563880 w 4117657"/>
                <a:gd name="connsiteY8818" fmla="*/ 621983 h 2729865"/>
                <a:gd name="connsiteX8819" fmla="*/ 581978 w 4117657"/>
                <a:gd name="connsiteY8819" fmla="*/ 611505 h 2729865"/>
                <a:gd name="connsiteX8820" fmla="*/ 659130 w 4117657"/>
                <a:gd name="connsiteY8820" fmla="*/ 534353 h 2729865"/>
                <a:gd name="connsiteX8821" fmla="*/ 668655 w 4117657"/>
                <a:gd name="connsiteY8821" fmla="*/ 524828 h 2729865"/>
                <a:gd name="connsiteX8822" fmla="*/ 676275 w 4117657"/>
                <a:gd name="connsiteY8822" fmla="*/ 534353 h 2729865"/>
                <a:gd name="connsiteX8823" fmla="*/ 752475 w 4117657"/>
                <a:gd name="connsiteY8823" fmla="*/ 611505 h 2729865"/>
                <a:gd name="connsiteX8824" fmla="*/ 532448 w 4117657"/>
                <a:gd name="connsiteY8824" fmla="*/ 464820 h 2729865"/>
                <a:gd name="connsiteX8825" fmla="*/ 510540 w 4117657"/>
                <a:gd name="connsiteY8825" fmla="*/ 452438 h 2729865"/>
                <a:gd name="connsiteX8826" fmla="*/ 473393 w 4117657"/>
                <a:gd name="connsiteY8826" fmla="*/ 442913 h 2729865"/>
                <a:gd name="connsiteX8827" fmla="*/ 467678 w 4117657"/>
                <a:gd name="connsiteY8827" fmla="*/ 464820 h 2729865"/>
                <a:gd name="connsiteX8828" fmla="*/ 467678 w 4117657"/>
                <a:gd name="connsiteY8828" fmla="*/ 521018 h 2729865"/>
                <a:gd name="connsiteX8829" fmla="*/ 474345 w 4117657"/>
                <a:gd name="connsiteY8829" fmla="*/ 542925 h 2729865"/>
                <a:gd name="connsiteX8830" fmla="*/ 521970 w 4117657"/>
                <a:gd name="connsiteY8830" fmla="*/ 530543 h 2729865"/>
                <a:gd name="connsiteX8831" fmla="*/ 525780 w 4117657"/>
                <a:gd name="connsiteY8831" fmla="*/ 527685 h 2729865"/>
                <a:gd name="connsiteX8832" fmla="*/ 561023 w 4117657"/>
                <a:gd name="connsiteY8832" fmla="*/ 493395 h 2729865"/>
                <a:gd name="connsiteX8833" fmla="*/ 532448 w 4117657"/>
                <a:gd name="connsiteY8833" fmla="*/ 464820 h 2729865"/>
                <a:gd name="connsiteX8834" fmla="*/ 519113 w 4117657"/>
                <a:gd name="connsiteY8834" fmla="*/ 520065 h 2729865"/>
                <a:gd name="connsiteX8835" fmla="*/ 517208 w 4117657"/>
                <a:gd name="connsiteY8835" fmla="*/ 521018 h 2729865"/>
                <a:gd name="connsiteX8836" fmla="*/ 479108 w 4117657"/>
                <a:gd name="connsiteY8836" fmla="*/ 531495 h 2729865"/>
                <a:gd name="connsiteX8837" fmla="*/ 469583 w 4117657"/>
                <a:gd name="connsiteY8837" fmla="*/ 494348 h 2729865"/>
                <a:gd name="connsiteX8838" fmla="*/ 469583 w 4117657"/>
                <a:gd name="connsiteY8838" fmla="*/ 489585 h 2729865"/>
                <a:gd name="connsiteX8839" fmla="*/ 479108 w 4117657"/>
                <a:gd name="connsiteY8839" fmla="*/ 453390 h 2729865"/>
                <a:gd name="connsiteX8840" fmla="*/ 515303 w 4117657"/>
                <a:gd name="connsiteY8840" fmla="*/ 462915 h 2729865"/>
                <a:gd name="connsiteX8841" fmla="*/ 521970 w 4117657"/>
                <a:gd name="connsiteY8841" fmla="*/ 466725 h 2729865"/>
                <a:gd name="connsiteX8842" fmla="*/ 546735 w 4117657"/>
                <a:gd name="connsiteY8842" fmla="*/ 491490 h 2729865"/>
                <a:gd name="connsiteX8843" fmla="*/ 519113 w 4117657"/>
                <a:gd name="connsiteY8843" fmla="*/ 520065 h 2729865"/>
                <a:gd name="connsiteX8844" fmla="*/ 659130 w 4117657"/>
                <a:gd name="connsiteY8844" fmla="*/ 600075 h 2729865"/>
                <a:gd name="connsiteX8845" fmla="*/ 604838 w 4117657"/>
                <a:gd name="connsiteY8845" fmla="*/ 655320 h 2729865"/>
                <a:gd name="connsiteX8846" fmla="*/ 591503 w 4117657"/>
                <a:gd name="connsiteY8846" fmla="*/ 662940 h 2729865"/>
                <a:gd name="connsiteX8847" fmla="*/ 536258 w 4117657"/>
                <a:gd name="connsiteY8847" fmla="*/ 677228 h 2729865"/>
                <a:gd name="connsiteX8848" fmla="*/ 504825 w 4117657"/>
                <a:gd name="connsiteY8848" fmla="*/ 685800 h 2729865"/>
                <a:gd name="connsiteX8849" fmla="*/ 506730 w 4117657"/>
                <a:gd name="connsiteY8849" fmla="*/ 695325 h 2729865"/>
                <a:gd name="connsiteX8850" fmla="*/ 527685 w 4117657"/>
                <a:gd name="connsiteY8850" fmla="*/ 772478 h 2729865"/>
                <a:gd name="connsiteX8851" fmla="*/ 527685 w 4117657"/>
                <a:gd name="connsiteY8851" fmla="*/ 787718 h 2729865"/>
                <a:gd name="connsiteX8852" fmla="*/ 506730 w 4117657"/>
                <a:gd name="connsiteY8852" fmla="*/ 864870 h 2729865"/>
                <a:gd name="connsiteX8853" fmla="*/ 504825 w 4117657"/>
                <a:gd name="connsiteY8853" fmla="*/ 874395 h 2729865"/>
                <a:gd name="connsiteX8854" fmla="*/ 512445 w 4117657"/>
                <a:gd name="connsiteY8854" fmla="*/ 877253 h 2729865"/>
                <a:gd name="connsiteX8855" fmla="*/ 590550 w 4117657"/>
                <a:gd name="connsiteY8855" fmla="*/ 898208 h 2729865"/>
                <a:gd name="connsiteX8856" fmla="*/ 603885 w 4117657"/>
                <a:gd name="connsiteY8856" fmla="*/ 905828 h 2729865"/>
                <a:gd name="connsiteX8857" fmla="*/ 661035 w 4117657"/>
                <a:gd name="connsiteY8857" fmla="*/ 962978 h 2729865"/>
                <a:gd name="connsiteX8858" fmla="*/ 667703 w 4117657"/>
                <a:gd name="connsiteY8858" fmla="*/ 969645 h 2729865"/>
                <a:gd name="connsiteX8859" fmla="*/ 729615 w 4117657"/>
                <a:gd name="connsiteY8859" fmla="*/ 906780 h 2729865"/>
                <a:gd name="connsiteX8860" fmla="*/ 744855 w 4117657"/>
                <a:gd name="connsiteY8860" fmla="*/ 898208 h 2729865"/>
                <a:gd name="connsiteX8861" fmla="*/ 821055 w 4117657"/>
                <a:gd name="connsiteY8861" fmla="*/ 877253 h 2729865"/>
                <a:gd name="connsiteX8862" fmla="*/ 829628 w 4117657"/>
                <a:gd name="connsiteY8862" fmla="*/ 874395 h 2729865"/>
                <a:gd name="connsiteX8863" fmla="*/ 827723 w 4117657"/>
                <a:gd name="connsiteY8863" fmla="*/ 865823 h 2729865"/>
                <a:gd name="connsiteX8864" fmla="*/ 806768 w 4117657"/>
                <a:gd name="connsiteY8864" fmla="*/ 788670 h 2729865"/>
                <a:gd name="connsiteX8865" fmla="*/ 806768 w 4117657"/>
                <a:gd name="connsiteY8865" fmla="*/ 773430 h 2729865"/>
                <a:gd name="connsiteX8866" fmla="*/ 827723 w 4117657"/>
                <a:gd name="connsiteY8866" fmla="*/ 695325 h 2729865"/>
                <a:gd name="connsiteX8867" fmla="*/ 829628 w 4117657"/>
                <a:gd name="connsiteY8867" fmla="*/ 686753 h 2729865"/>
                <a:gd name="connsiteX8868" fmla="*/ 819150 w 4117657"/>
                <a:gd name="connsiteY8868" fmla="*/ 683895 h 2729865"/>
                <a:gd name="connsiteX8869" fmla="*/ 744855 w 4117657"/>
                <a:gd name="connsiteY8869" fmla="*/ 663893 h 2729865"/>
                <a:gd name="connsiteX8870" fmla="*/ 729615 w 4117657"/>
                <a:gd name="connsiteY8870" fmla="*/ 655320 h 2729865"/>
                <a:gd name="connsiteX8871" fmla="*/ 673418 w 4117657"/>
                <a:gd name="connsiteY8871" fmla="*/ 599123 h 2729865"/>
                <a:gd name="connsiteX8872" fmla="*/ 664845 w 4117657"/>
                <a:gd name="connsiteY8872" fmla="*/ 591503 h 2729865"/>
                <a:gd name="connsiteX8873" fmla="*/ 659130 w 4117657"/>
                <a:gd name="connsiteY8873" fmla="*/ 600075 h 2729865"/>
                <a:gd name="connsiteX8874" fmla="*/ 676275 w 4117657"/>
                <a:gd name="connsiteY8874" fmla="*/ 612458 h 2729865"/>
                <a:gd name="connsiteX8875" fmla="*/ 725805 w 4117657"/>
                <a:gd name="connsiteY8875" fmla="*/ 661988 h 2729865"/>
                <a:gd name="connsiteX8876" fmla="*/ 741045 w 4117657"/>
                <a:gd name="connsiteY8876" fmla="*/ 671513 h 2729865"/>
                <a:gd name="connsiteX8877" fmla="*/ 812483 w 4117657"/>
                <a:gd name="connsiteY8877" fmla="*/ 690563 h 2729865"/>
                <a:gd name="connsiteX8878" fmla="*/ 819150 w 4117657"/>
                <a:gd name="connsiteY8878" fmla="*/ 693420 h 2729865"/>
                <a:gd name="connsiteX8879" fmla="*/ 817245 w 4117657"/>
                <a:gd name="connsiteY8879" fmla="*/ 702945 h 2729865"/>
                <a:gd name="connsiteX8880" fmla="*/ 798195 w 4117657"/>
                <a:gd name="connsiteY8880" fmla="*/ 772478 h 2729865"/>
                <a:gd name="connsiteX8881" fmla="*/ 798195 w 4117657"/>
                <a:gd name="connsiteY8881" fmla="*/ 787718 h 2729865"/>
                <a:gd name="connsiteX8882" fmla="*/ 817245 w 4117657"/>
                <a:gd name="connsiteY8882" fmla="*/ 857250 h 2729865"/>
                <a:gd name="connsiteX8883" fmla="*/ 820103 w 4117657"/>
                <a:gd name="connsiteY8883" fmla="*/ 867728 h 2729865"/>
                <a:gd name="connsiteX8884" fmla="*/ 809625 w 4117657"/>
                <a:gd name="connsiteY8884" fmla="*/ 870585 h 2729865"/>
                <a:gd name="connsiteX8885" fmla="*/ 741998 w 4117657"/>
                <a:gd name="connsiteY8885" fmla="*/ 888683 h 2729865"/>
                <a:gd name="connsiteX8886" fmla="*/ 724853 w 4117657"/>
                <a:gd name="connsiteY8886" fmla="*/ 899160 h 2729865"/>
                <a:gd name="connsiteX8887" fmla="*/ 675323 w 4117657"/>
                <a:gd name="connsiteY8887" fmla="*/ 948690 h 2729865"/>
                <a:gd name="connsiteX8888" fmla="*/ 667703 w 4117657"/>
                <a:gd name="connsiteY8888" fmla="*/ 956310 h 2729865"/>
                <a:gd name="connsiteX8889" fmla="*/ 660083 w 4117657"/>
                <a:gd name="connsiteY8889" fmla="*/ 949643 h 2729865"/>
                <a:gd name="connsiteX8890" fmla="*/ 610553 w 4117657"/>
                <a:gd name="connsiteY8890" fmla="*/ 900113 h 2729865"/>
                <a:gd name="connsiteX8891" fmla="*/ 592455 w 4117657"/>
                <a:gd name="connsiteY8891" fmla="*/ 889635 h 2729865"/>
                <a:gd name="connsiteX8892" fmla="*/ 525780 w 4117657"/>
                <a:gd name="connsiteY8892" fmla="*/ 871538 h 2729865"/>
                <a:gd name="connsiteX8893" fmla="*/ 516255 w 4117657"/>
                <a:gd name="connsiteY8893" fmla="*/ 868680 h 2729865"/>
                <a:gd name="connsiteX8894" fmla="*/ 518160 w 4117657"/>
                <a:gd name="connsiteY8894" fmla="*/ 859155 h 2729865"/>
                <a:gd name="connsiteX8895" fmla="*/ 537210 w 4117657"/>
                <a:gd name="connsiteY8895" fmla="*/ 788670 h 2729865"/>
                <a:gd name="connsiteX8896" fmla="*/ 537210 w 4117657"/>
                <a:gd name="connsiteY8896" fmla="*/ 773430 h 2729865"/>
                <a:gd name="connsiteX8897" fmla="*/ 518160 w 4117657"/>
                <a:gd name="connsiteY8897" fmla="*/ 703898 h 2729865"/>
                <a:gd name="connsiteX8898" fmla="*/ 516255 w 4117657"/>
                <a:gd name="connsiteY8898" fmla="*/ 694373 h 2729865"/>
                <a:gd name="connsiteX8899" fmla="*/ 522923 w 4117657"/>
                <a:gd name="connsiteY8899" fmla="*/ 691515 h 2729865"/>
                <a:gd name="connsiteX8900" fmla="*/ 594360 w 4117657"/>
                <a:gd name="connsiteY8900" fmla="*/ 672465 h 2729865"/>
                <a:gd name="connsiteX8901" fmla="*/ 609600 w 4117657"/>
                <a:gd name="connsiteY8901" fmla="*/ 662940 h 2729865"/>
                <a:gd name="connsiteX8902" fmla="*/ 659130 w 4117657"/>
                <a:gd name="connsiteY8902" fmla="*/ 613410 h 2729865"/>
                <a:gd name="connsiteX8903" fmla="*/ 666750 w 4117657"/>
                <a:gd name="connsiteY8903" fmla="*/ 605790 h 2729865"/>
                <a:gd name="connsiteX8904" fmla="*/ 676275 w 4117657"/>
                <a:gd name="connsiteY8904" fmla="*/ 612458 h 2729865"/>
                <a:gd name="connsiteX8905" fmla="*/ 618173 w 4117657"/>
                <a:gd name="connsiteY8905" fmla="*/ 707708 h 2729865"/>
                <a:gd name="connsiteX8906" fmla="*/ 577215 w 4117657"/>
                <a:gd name="connsiteY8906" fmla="*/ 718185 h 2729865"/>
                <a:gd name="connsiteX8907" fmla="*/ 566738 w 4117657"/>
                <a:gd name="connsiteY8907" fmla="*/ 721995 h 2729865"/>
                <a:gd name="connsiteX8908" fmla="*/ 569595 w 4117657"/>
                <a:gd name="connsiteY8908" fmla="*/ 731520 h 2729865"/>
                <a:gd name="connsiteX8909" fmla="*/ 581025 w 4117657"/>
                <a:gd name="connsiteY8909" fmla="*/ 774383 h 2729865"/>
                <a:gd name="connsiteX8910" fmla="*/ 581025 w 4117657"/>
                <a:gd name="connsiteY8910" fmla="*/ 785813 h 2729865"/>
                <a:gd name="connsiteX8911" fmla="*/ 569595 w 4117657"/>
                <a:gd name="connsiteY8911" fmla="*/ 828675 h 2729865"/>
                <a:gd name="connsiteX8912" fmla="*/ 567690 w 4117657"/>
                <a:gd name="connsiteY8912" fmla="*/ 839153 h 2729865"/>
                <a:gd name="connsiteX8913" fmla="*/ 615315 w 4117657"/>
                <a:gd name="connsiteY8913" fmla="*/ 851535 h 2729865"/>
                <a:gd name="connsiteX8914" fmla="*/ 634365 w 4117657"/>
                <a:gd name="connsiteY8914" fmla="*/ 862013 h 2729865"/>
                <a:gd name="connsiteX8915" fmla="*/ 668655 w 4117657"/>
                <a:gd name="connsiteY8915" fmla="*/ 897255 h 2729865"/>
                <a:gd name="connsiteX8916" fmla="*/ 676275 w 4117657"/>
                <a:gd name="connsiteY8916" fmla="*/ 889635 h 2729865"/>
                <a:gd name="connsiteX8917" fmla="*/ 705803 w 4117657"/>
                <a:gd name="connsiteY8917" fmla="*/ 860108 h 2729865"/>
                <a:gd name="connsiteX8918" fmla="*/ 719138 w 4117657"/>
                <a:gd name="connsiteY8918" fmla="*/ 852488 h 2729865"/>
                <a:gd name="connsiteX8919" fmla="*/ 762000 w 4117657"/>
                <a:gd name="connsiteY8919" fmla="*/ 841058 h 2729865"/>
                <a:gd name="connsiteX8920" fmla="*/ 770573 w 4117657"/>
                <a:gd name="connsiteY8920" fmla="*/ 838200 h 2729865"/>
                <a:gd name="connsiteX8921" fmla="*/ 763905 w 4117657"/>
                <a:gd name="connsiteY8921" fmla="*/ 812483 h 2729865"/>
                <a:gd name="connsiteX8922" fmla="*/ 756285 w 4117657"/>
                <a:gd name="connsiteY8922" fmla="*/ 780098 h 2729865"/>
                <a:gd name="connsiteX8923" fmla="*/ 763905 w 4117657"/>
                <a:gd name="connsiteY8923" fmla="*/ 746760 h 2729865"/>
                <a:gd name="connsiteX8924" fmla="*/ 770573 w 4117657"/>
                <a:gd name="connsiteY8924" fmla="*/ 721043 h 2729865"/>
                <a:gd name="connsiteX8925" fmla="*/ 763905 w 4117657"/>
                <a:gd name="connsiteY8925" fmla="*/ 719138 h 2729865"/>
                <a:gd name="connsiteX8926" fmla="*/ 719138 w 4117657"/>
                <a:gd name="connsiteY8926" fmla="*/ 707708 h 2729865"/>
                <a:gd name="connsiteX8927" fmla="*/ 705803 w 4117657"/>
                <a:gd name="connsiteY8927" fmla="*/ 700088 h 2729865"/>
                <a:gd name="connsiteX8928" fmla="*/ 674370 w 4117657"/>
                <a:gd name="connsiteY8928" fmla="*/ 668655 h 2729865"/>
                <a:gd name="connsiteX8929" fmla="*/ 668655 w 4117657"/>
                <a:gd name="connsiteY8929" fmla="*/ 663893 h 2729865"/>
                <a:gd name="connsiteX8930" fmla="*/ 631508 w 4117657"/>
                <a:gd name="connsiteY8930" fmla="*/ 701040 h 2729865"/>
                <a:gd name="connsiteX8931" fmla="*/ 618173 w 4117657"/>
                <a:gd name="connsiteY8931" fmla="*/ 707708 h 2729865"/>
                <a:gd name="connsiteX8932" fmla="*/ 647700 w 4117657"/>
                <a:gd name="connsiteY8932" fmla="*/ 696278 h 2729865"/>
                <a:gd name="connsiteX8933" fmla="*/ 666750 w 4117657"/>
                <a:gd name="connsiteY8933" fmla="*/ 676275 h 2729865"/>
                <a:gd name="connsiteX8934" fmla="*/ 673418 w 4117657"/>
                <a:gd name="connsiteY8934" fmla="*/ 681990 h 2729865"/>
                <a:gd name="connsiteX8935" fmla="*/ 700088 w 4117657"/>
                <a:gd name="connsiteY8935" fmla="*/ 708660 h 2729865"/>
                <a:gd name="connsiteX8936" fmla="*/ 714375 w 4117657"/>
                <a:gd name="connsiteY8936" fmla="*/ 716280 h 2729865"/>
                <a:gd name="connsiteX8937" fmla="*/ 750570 w 4117657"/>
                <a:gd name="connsiteY8937" fmla="*/ 725805 h 2729865"/>
                <a:gd name="connsiteX8938" fmla="*/ 758190 w 4117657"/>
                <a:gd name="connsiteY8938" fmla="*/ 728663 h 2729865"/>
                <a:gd name="connsiteX8939" fmla="*/ 747713 w 4117657"/>
                <a:gd name="connsiteY8939" fmla="*/ 768668 h 2729865"/>
                <a:gd name="connsiteX8940" fmla="*/ 747713 w 4117657"/>
                <a:gd name="connsiteY8940" fmla="*/ 792480 h 2729865"/>
                <a:gd name="connsiteX8941" fmla="*/ 756285 w 4117657"/>
                <a:gd name="connsiteY8941" fmla="*/ 825818 h 2729865"/>
                <a:gd name="connsiteX8942" fmla="*/ 757238 w 4117657"/>
                <a:gd name="connsiteY8942" fmla="*/ 833438 h 2729865"/>
                <a:gd name="connsiteX8943" fmla="*/ 717233 w 4117657"/>
                <a:gd name="connsiteY8943" fmla="*/ 843915 h 2729865"/>
                <a:gd name="connsiteX8944" fmla="*/ 696278 w 4117657"/>
                <a:gd name="connsiteY8944" fmla="*/ 856298 h 2729865"/>
                <a:gd name="connsiteX8945" fmla="*/ 667703 w 4117657"/>
                <a:gd name="connsiteY8945" fmla="*/ 885825 h 2729865"/>
                <a:gd name="connsiteX8946" fmla="*/ 661035 w 4117657"/>
                <a:gd name="connsiteY8946" fmla="*/ 881063 h 2729865"/>
                <a:gd name="connsiteX8947" fmla="*/ 634365 w 4117657"/>
                <a:gd name="connsiteY8947" fmla="*/ 854393 h 2729865"/>
                <a:gd name="connsiteX8948" fmla="*/ 618173 w 4117657"/>
                <a:gd name="connsiteY8948" fmla="*/ 845820 h 2729865"/>
                <a:gd name="connsiteX8949" fmla="*/ 584835 w 4117657"/>
                <a:gd name="connsiteY8949" fmla="*/ 837248 h 2729865"/>
                <a:gd name="connsiteX8950" fmla="*/ 575310 w 4117657"/>
                <a:gd name="connsiteY8950" fmla="*/ 834390 h 2729865"/>
                <a:gd name="connsiteX8951" fmla="*/ 585788 w 4117657"/>
                <a:gd name="connsiteY8951" fmla="*/ 794385 h 2729865"/>
                <a:gd name="connsiteX8952" fmla="*/ 585788 w 4117657"/>
                <a:gd name="connsiteY8952" fmla="*/ 770573 h 2729865"/>
                <a:gd name="connsiteX8953" fmla="*/ 575310 w 4117657"/>
                <a:gd name="connsiteY8953" fmla="*/ 730568 h 2729865"/>
                <a:gd name="connsiteX8954" fmla="*/ 603885 w 4117657"/>
                <a:gd name="connsiteY8954" fmla="*/ 722948 h 2729865"/>
                <a:gd name="connsiteX8955" fmla="*/ 647700 w 4117657"/>
                <a:gd name="connsiteY8955" fmla="*/ 696278 h 2729865"/>
                <a:gd name="connsiteX8956" fmla="*/ 552450 w 4117657"/>
                <a:gd name="connsiteY8956" fmla="*/ 413385 h 2729865"/>
                <a:gd name="connsiteX8957" fmla="*/ 542925 w 4117657"/>
                <a:gd name="connsiteY8957" fmla="*/ 408623 h 2729865"/>
                <a:gd name="connsiteX8958" fmla="*/ 443865 w 4117657"/>
                <a:gd name="connsiteY8958" fmla="*/ 381953 h 2729865"/>
                <a:gd name="connsiteX8959" fmla="*/ 437198 w 4117657"/>
                <a:gd name="connsiteY8959" fmla="*/ 381000 h 2729865"/>
                <a:gd name="connsiteX8960" fmla="*/ 435293 w 4117657"/>
                <a:gd name="connsiteY8960" fmla="*/ 384810 h 2729865"/>
                <a:gd name="connsiteX8961" fmla="*/ 408623 w 4117657"/>
                <a:gd name="connsiteY8961" fmla="*/ 485775 h 2729865"/>
                <a:gd name="connsiteX8962" fmla="*/ 408623 w 4117657"/>
                <a:gd name="connsiteY8962" fmla="*/ 498158 h 2729865"/>
                <a:gd name="connsiteX8963" fmla="*/ 435293 w 4117657"/>
                <a:gd name="connsiteY8963" fmla="*/ 596265 h 2729865"/>
                <a:gd name="connsiteX8964" fmla="*/ 437198 w 4117657"/>
                <a:gd name="connsiteY8964" fmla="*/ 601980 h 2729865"/>
                <a:gd name="connsiteX8965" fmla="*/ 440055 w 4117657"/>
                <a:gd name="connsiteY8965" fmla="*/ 601980 h 2729865"/>
                <a:gd name="connsiteX8966" fmla="*/ 544830 w 4117657"/>
                <a:gd name="connsiteY8966" fmla="*/ 573405 h 2729865"/>
                <a:gd name="connsiteX8967" fmla="*/ 553403 w 4117657"/>
                <a:gd name="connsiteY8967" fmla="*/ 567690 h 2729865"/>
                <a:gd name="connsiteX8968" fmla="*/ 625793 w 4117657"/>
                <a:gd name="connsiteY8968" fmla="*/ 495300 h 2729865"/>
                <a:gd name="connsiteX8969" fmla="*/ 629603 w 4117657"/>
                <a:gd name="connsiteY8969" fmla="*/ 491490 h 2729865"/>
                <a:gd name="connsiteX8970" fmla="*/ 628650 w 4117657"/>
                <a:gd name="connsiteY8970" fmla="*/ 489585 h 2729865"/>
                <a:gd name="connsiteX8971" fmla="*/ 552450 w 4117657"/>
                <a:gd name="connsiteY8971" fmla="*/ 413385 h 2729865"/>
                <a:gd name="connsiteX8972" fmla="*/ 612458 w 4117657"/>
                <a:gd name="connsiteY8972" fmla="*/ 498158 h 2729865"/>
                <a:gd name="connsiteX8973" fmla="*/ 549593 w 4117657"/>
                <a:gd name="connsiteY8973" fmla="*/ 561023 h 2729865"/>
                <a:gd name="connsiteX8974" fmla="*/ 541020 w 4117657"/>
                <a:gd name="connsiteY8974" fmla="*/ 566738 h 2729865"/>
                <a:gd name="connsiteX8975" fmla="*/ 443865 w 4117657"/>
                <a:gd name="connsiteY8975" fmla="*/ 593408 h 2729865"/>
                <a:gd name="connsiteX8976" fmla="*/ 432435 w 4117657"/>
                <a:gd name="connsiteY8976" fmla="*/ 551498 h 2729865"/>
                <a:gd name="connsiteX8977" fmla="*/ 419100 w 4117657"/>
                <a:gd name="connsiteY8977" fmla="*/ 500063 h 2729865"/>
                <a:gd name="connsiteX8978" fmla="*/ 418148 w 4117657"/>
                <a:gd name="connsiteY8978" fmla="*/ 487680 h 2729865"/>
                <a:gd name="connsiteX8979" fmla="*/ 441960 w 4117657"/>
                <a:gd name="connsiteY8979" fmla="*/ 398145 h 2729865"/>
                <a:gd name="connsiteX8980" fmla="*/ 443865 w 4117657"/>
                <a:gd name="connsiteY8980" fmla="*/ 393383 h 2729865"/>
                <a:gd name="connsiteX8981" fmla="*/ 451485 w 4117657"/>
                <a:gd name="connsiteY8981" fmla="*/ 394335 h 2729865"/>
                <a:gd name="connsiteX8982" fmla="*/ 537210 w 4117657"/>
                <a:gd name="connsiteY8982" fmla="*/ 417195 h 2729865"/>
                <a:gd name="connsiteX8983" fmla="*/ 547688 w 4117657"/>
                <a:gd name="connsiteY8983" fmla="*/ 421958 h 2729865"/>
                <a:gd name="connsiteX8984" fmla="*/ 618173 w 4117657"/>
                <a:gd name="connsiteY8984" fmla="*/ 492443 h 2729865"/>
                <a:gd name="connsiteX8985" fmla="*/ 612458 w 4117657"/>
                <a:gd name="connsiteY8985" fmla="*/ 498158 h 2729865"/>
                <a:gd name="connsiteX8986" fmla="*/ 363855 w 4117657"/>
                <a:gd name="connsiteY8986" fmla="*/ 154305 h 2729865"/>
                <a:gd name="connsiteX8987" fmla="*/ 329565 w 4117657"/>
                <a:gd name="connsiteY8987" fmla="*/ 162878 h 2729865"/>
                <a:gd name="connsiteX8988" fmla="*/ 300990 w 4117657"/>
                <a:gd name="connsiteY8988" fmla="*/ 180023 h 2729865"/>
                <a:gd name="connsiteX8989" fmla="*/ 276225 w 4117657"/>
                <a:gd name="connsiteY8989" fmla="*/ 204788 h 2729865"/>
                <a:gd name="connsiteX8990" fmla="*/ 289560 w 4117657"/>
                <a:gd name="connsiteY8990" fmla="*/ 219075 h 2729865"/>
                <a:gd name="connsiteX8991" fmla="*/ 312420 w 4117657"/>
                <a:gd name="connsiteY8991" fmla="*/ 240983 h 2729865"/>
                <a:gd name="connsiteX8992" fmla="*/ 343853 w 4117657"/>
                <a:gd name="connsiteY8992" fmla="*/ 250508 h 2729865"/>
                <a:gd name="connsiteX8993" fmla="*/ 361950 w 4117657"/>
                <a:gd name="connsiteY8993" fmla="*/ 255270 h 2729865"/>
                <a:gd name="connsiteX8994" fmla="*/ 369570 w 4117657"/>
                <a:gd name="connsiteY8994" fmla="*/ 228600 h 2729865"/>
                <a:gd name="connsiteX8995" fmla="*/ 369570 w 4117657"/>
                <a:gd name="connsiteY8995" fmla="*/ 180975 h 2729865"/>
                <a:gd name="connsiteX8996" fmla="*/ 363855 w 4117657"/>
                <a:gd name="connsiteY8996" fmla="*/ 154305 h 2729865"/>
                <a:gd name="connsiteX8997" fmla="*/ 367665 w 4117657"/>
                <a:gd name="connsiteY8997" fmla="*/ 206693 h 2729865"/>
                <a:gd name="connsiteX8998" fmla="*/ 357188 w 4117657"/>
                <a:gd name="connsiteY8998" fmla="*/ 243840 h 2729865"/>
                <a:gd name="connsiteX8999" fmla="*/ 320040 w 4117657"/>
                <a:gd name="connsiteY8999" fmla="*/ 234315 h 2729865"/>
                <a:gd name="connsiteX9000" fmla="*/ 316230 w 4117657"/>
                <a:gd name="connsiteY9000" fmla="*/ 231458 h 2729865"/>
                <a:gd name="connsiteX9001" fmla="*/ 289560 w 4117657"/>
                <a:gd name="connsiteY9001" fmla="*/ 204788 h 2729865"/>
                <a:gd name="connsiteX9002" fmla="*/ 317183 w 4117657"/>
                <a:gd name="connsiteY9002" fmla="*/ 177165 h 2729865"/>
                <a:gd name="connsiteX9003" fmla="*/ 320040 w 4117657"/>
                <a:gd name="connsiteY9003" fmla="*/ 175260 h 2729865"/>
                <a:gd name="connsiteX9004" fmla="*/ 357188 w 4117657"/>
                <a:gd name="connsiteY9004" fmla="*/ 164783 h 2729865"/>
                <a:gd name="connsiteX9005" fmla="*/ 367665 w 4117657"/>
                <a:gd name="connsiteY9005" fmla="*/ 201930 h 2729865"/>
                <a:gd name="connsiteX9006" fmla="*/ 367665 w 4117657"/>
                <a:gd name="connsiteY9006" fmla="*/ 206693 h 2729865"/>
                <a:gd name="connsiteX9007" fmla="*/ 933450 w 4117657"/>
                <a:gd name="connsiteY9007" fmla="*/ 305753 h 2729865"/>
                <a:gd name="connsiteX9008" fmla="*/ 936308 w 4117657"/>
                <a:gd name="connsiteY9008" fmla="*/ 316230 h 2729865"/>
                <a:gd name="connsiteX9009" fmla="*/ 941070 w 4117657"/>
                <a:gd name="connsiteY9009" fmla="*/ 315278 h 2729865"/>
                <a:gd name="connsiteX9010" fmla="*/ 1042035 w 4117657"/>
                <a:gd name="connsiteY9010" fmla="*/ 287655 h 2729865"/>
                <a:gd name="connsiteX9011" fmla="*/ 1053465 w 4117657"/>
                <a:gd name="connsiteY9011" fmla="*/ 280988 h 2729865"/>
                <a:gd name="connsiteX9012" fmla="*/ 1124903 w 4117657"/>
                <a:gd name="connsiteY9012" fmla="*/ 209550 h 2729865"/>
                <a:gd name="connsiteX9013" fmla="*/ 1129665 w 4117657"/>
                <a:gd name="connsiteY9013" fmla="*/ 203835 h 2729865"/>
                <a:gd name="connsiteX9014" fmla="*/ 1126808 w 4117657"/>
                <a:gd name="connsiteY9014" fmla="*/ 200978 h 2729865"/>
                <a:gd name="connsiteX9015" fmla="*/ 1051560 w 4117657"/>
                <a:gd name="connsiteY9015" fmla="*/ 126683 h 2729865"/>
                <a:gd name="connsiteX9016" fmla="*/ 1041083 w 4117657"/>
                <a:gd name="connsiteY9016" fmla="*/ 120968 h 2729865"/>
                <a:gd name="connsiteX9017" fmla="*/ 962978 w 4117657"/>
                <a:gd name="connsiteY9017" fmla="*/ 100013 h 2729865"/>
                <a:gd name="connsiteX9018" fmla="*/ 936308 w 4117657"/>
                <a:gd name="connsiteY9018" fmla="*/ 93345 h 2729865"/>
                <a:gd name="connsiteX9019" fmla="*/ 934403 w 4117657"/>
                <a:gd name="connsiteY9019" fmla="*/ 100013 h 2729865"/>
                <a:gd name="connsiteX9020" fmla="*/ 907733 w 4117657"/>
                <a:gd name="connsiteY9020" fmla="*/ 199073 h 2729865"/>
                <a:gd name="connsiteX9021" fmla="*/ 908685 w 4117657"/>
                <a:gd name="connsiteY9021" fmla="*/ 213360 h 2729865"/>
                <a:gd name="connsiteX9022" fmla="*/ 933450 w 4117657"/>
                <a:gd name="connsiteY9022" fmla="*/ 305753 h 2729865"/>
                <a:gd name="connsiteX9023" fmla="*/ 917258 w 4117657"/>
                <a:gd name="connsiteY9023" fmla="*/ 199073 h 2729865"/>
                <a:gd name="connsiteX9024" fmla="*/ 941070 w 4117657"/>
                <a:gd name="connsiteY9024" fmla="*/ 108585 h 2729865"/>
                <a:gd name="connsiteX9025" fmla="*/ 942975 w 4117657"/>
                <a:gd name="connsiteY9025" fmla="*/ 103823 h 2729865"/>
                <a:gd name="connsiteX9026" fmla="*/ 951548 w 4117657"/>
                <a:gd name="connsiteY9026" fmla="*/ 104775 h 2729865"/>
                <a:gd name="connsiteX9027" fmla="*/ 1037273 w 4117657"/>
                <a:gd name="connsiteY9027" fmla="*/ 127635 h 2729865"/>
                <a:gd name="connsiteX9028" fmla="*/ 1047750 w 4117657"/>
                <a:gd name="connsiteY9028" fmla="*/ 133350 h 2729865"/>
                <a:gd name="connsiteX9029" fmla="*/ 1115378 w 4117657"/>
                <a:gd name="connsiteY9029" fmla="*/ 200978 h 2729865"/>
                <a:gd name="connsiteX9030" fmla="*/ 1117283 w 4117657"/>
                <a:gd name="connsiteY9030" fmla="*/ 203835 h 2729865"/>
                <a:gd name="connsiteX9031" fmla="*/ 1111568 w 4117657"/>
                <a:gd name="connsiteY9031" fmla="*/ 210503 h 2729865"/>
                <a:gd name="connsiteX9032" fmla="*/ 1049655 w 4117657"/>
                <a:gd name="connsiteY9032" fmla="*/ 272415 h 2729865"/>
                <a:gd name="connsiteX9033" fmla="*/ 1039178 w 4117657"/>
                <a:gd name="connsiteY9033" fmla="*/ 279083 h 2729865"/>
                <a:gd name="connsiteX9034" fmla="*/ 947738 w 4117657"/>
                <a:gd name="connsiteY9034" fmla="*/ 303848 h 2729865"/>
                <a:gd name="connsiteX9035" fmla="*/ 943928 w 4117657"/>
                <a:gd name="connsiteY9035" fmla="*/ 303848 h 2729865"/>
                <a:gd name="connsiteX9036" fmla="*/ 941070 w 4117657"/>
                <a:gd name="connsiteY9036" fmla="*/ 296228 h 2729865"/>
                <a:gd name="connsiteX9037" fmla="*/ 918210 w 4117657"/>
                <a:gd name="connsiteY9037" fmla="*/ 210503 h 2729865"/>
                <a:gd name="connsiteX9038" fmla="*/ 917258 w 4117657"/>
                <a:gd name="connsiteY9038" fmla="*/ 199073 h 2729865"/>
                <a:gd name="connsiteX9039" fmla="*/ 971550 w 4117657"/>
                <a:gd name="connsiteY9039" fmla="*/ 253365 h 2729865"/>
                <a:gd name="connsiteX9040" fmla="*/ 975360 w 4117657"/>
                <a:gd name="connsiteY9040" fmla="*/ 253365 h 2729865"/>
                <a:gd name="connsiteX9041" fmla="*/ 1019175 w 4117657"/>
                <a:gd name="connsiteY9041" fmla="*/ 241935 h 2729865"/>
                <a:gd name="connsiteX9042" fmla="*/ 1023938 w 4117657"/>
                <a:gd name="connsiteY9042" fmla="*/ 240030 h 2729865"/>
                <a:gd name="connsiteX9043" fmla="*/ 1060133 w 4117657"/>
                <a:gd name="connsiteY9043" fmla="*/ 203835 h 2729865"/>
                <a:gd name="connsiteX9044" fmla="*/ 1023938 w 4117657"/>
                <a:gd name="connsiteY9044" fmla="*/ 168593 h 2729865"/>
                <a:gd name="connsiteX9045" fmla="*/ 1020128 w 4117657"/>
                <a:gd name="connsiteY9045" fmla="*/ 166688 h 2729865"/>
                <a:gd name="connsiteX9046" fmla="*/ 972503 w 4117657"/>
                <a:gd name="connsiteY9046" fmla="*/ 154305 h 2729865"/>
                <a:gd name="connsiteX9047" fmla="*/ 962978 w 4117657"/>
                <a:gd name="connsiteY9047" fmla="*/ 187643 h 2729865"/>
                <a:gd name="connsiteX9048" fmla="*/ 962978 w 4117657"/>
                <a:gd name="connsiteY9048" fmla="*/ 220980 h 2729865"/>
                <a:gd name="connsiteX9049" fmla="*/ 971550 w 4117657"/>
                <a:gd name="connsiteY9049" fmla="*/ 253365 h 2729865"/>
                <a:gd name="connsiteX9050" fmla="*/ 978218 w 4117657"/>
                <a:gd name="connsiteY9050" fmla="*/ 164783 h 2729865"/>
                <a:gd name="connsiteX9051" fmla="*/ 1015365 w 4117657"/>
                <a:gd name="connsiteY9051" fmla="*/ 175260 h 2729865"/>
                <a:gd name="connsiteX9052" fmla="*/ 1019175 w 4117657"/>
                <a:gd name="connsiteY9052" fmla="*/ 178118 h 2729865"/>
                <a:gd name="connsiteX9053" fmla="*/ 1045845 w 4117657"/>
                <a:gd name="connsiteY9053" fmla="*/ 203835 h 2729865"/>
                <a:gd name="connsiteX9054" fmla="*/ 1017270 w 4117657"/>
                <a:gd name="connsiteY9054" fmla="*/ 232410 h 2729865"/>
                <a:gd name="connsiteX9055" fmla="*/ 1015365 w 4117657"/>
                <a:gd name="connsiteY9055" fmla="*/ 233363 h 2729865"/>
                <a:gd name="connsiteX9056" fmla="*/ 977265 w 4117657"/>
                <a:gd name="connsiteY9056" fmla="*/ 243840 h 2729865"/>
                <a:gd name="connsiteX9057" fmla="*/ 966788 w 4117657"/>
                <a:gd name="connsiteY9057" fmla="*/ 205740 h 2729865"/>
                <a:gd name="connsiteX9058" fmla="*/ 966788 w 4117657"/>
                <a:gd name="connsiteY9058" fmla="*/ 203835 h 2729865"/>
                <a:gd name="connsiteX9059" fmla="*/ 978218 w 4117657"/>
                <a:gd name="connsiteY9059" fmla="*/ 164783 h 2729865"/>
                <a:gd name="connsiteX9060" fmla="*/ 939165 w 4117657"/>
                <a:gd name="connsiteY9060" fmla="*/ 614363 h 2729865"/>
                <a:gd name="connsiteX9061" fmla="*/ 936308 w 4117657"/>
                <a:gd name="connsiteY9061" fmla="*/ 624840 h 2729865"/>
                <a:gd name="connsiteX9062" fmla="*/ 946785 w 4117657"/>
                <a:gd name="connsiteY9062" fmla="*/ 627698 h 2729865"/>
                <a:gd name="connsiteX9063" fmla="*/ 1061085 w 4117657"/>
                <a:gd name="connsiteY9063" fmla="*/ 658178 h 2729865"/>
                <a:gd name="connsiteX9064" fmla="*/ 1076325 w 4117657"/>
                <a:gd name="connsiteY9064" fmla="*/ 666750 h 2729865"/>
                <a:gd name="connsiteX9065" fmla="*/ 1159193 w 4117657"/>
                <a:gd name="connsiteY9065" fmla="*/ 749618 h 2729865"/>
                <a:gd name="connsiteX9066" fmla="*/ 1167765 w 4117657"/>
                <a:gd name="connsiteY9066" fmla="*/ 757238 h 2729865"/>
                <a:gd name="connsiteX9067" fmla="*/ 1176338 w 4117657"/>
                <a:gd name="connsiteY9067" fmla="*/ 749618 h 2729865"/>
                <a:gd name="connsiteX9068" fmla="*/ 1259205 w 4117657"/>
                <a:gd name="connsiteY9068" fmla="*/ 666750 h 2729865"/>
                <a:gd name="connsiteX9069" fmla="*/ 1274445 w 4117657"/>
                <a:gd name="connsiteY9069" fmla="*/ 658178 h 2729865"/>
                <a:gd name="connsiteX9070" fmla="*/ 1388745 w 4117657"/>
                <a:gd name="connsiteY9070" fmla="*/ 627698 h 2729865"/>
                <a:gd name="connsiteX9071" fmla="*/ 1399223 w 4117657"/>
                <a:gd name="connsiteY9071" fmla="*/ 624840 h 2729865"/>
                <a:gd name="connsiteX9072" fmla="*/ 1396365 w 4117657"/>
                <a:gd name="connsiteY9072" fmla="*/ 614363 h 2729865"/>
                <a:gd name="connsiteX9073" fmla="*/ 1365885 w 4117657"/>
                <a:gd name="connsiteY9073" fmla="*/ 500063 h 2729865"/>
                <a:gd name="connsiteX9074" fmla="*/ 1365885 w 4117657"/>
                <a:gd name="connsiteY9074" fmla="*/ 483870 h 2729865"/>
                <a:gd name="connsiteX9075" fmla="*/ 1388745 w 4117657"/>
                <a:gd name="connsiteY9075" fmla="*/ 399098 h 2729865"/>
                <a:gd name="connsiteX9076" fmla="*/ 1399223 w 4117657"/>
                <a:gd name="connsiteY9076" fmla="*/ 360045 h 2729865"/>
                <a:gd name="connsiteX9077" fmla="*/ 1388745 w 4117657"/>
                <a:gd name="connsiteY9077" fmla="*/ 357188 h 2729865"/>
                <a:gd name="connsiteX9078" fmla="*/ 1277303 w 4117657"/>
                <a:gd name="connsiteY9078" fmla="*/ 327660 h 2729865"/>
                <a:gd name="connsiteX9079" fmla="*/ 1258253 w 4117657"/>
                <a:gd name="connsiteY9079" fmla="*/ 316230 h 2729865"/>
                <a:gd name="connsiteX9080" fmla="*/ 1177290 w 4117657"/>
                <a:gd name="connsiteY9080" fmla="*/ 235268 h 2729865"/>
                <a:gd name="connsiteX9081" fmla="*/ 1170623 w 4117657"/>
                <a:gd name="connsiteY9081" fmla="*/ 226695 h 2729865"/>
                <a:gd name="connsiteX9082" fmla="*/ 1166813 w 4117657"/>
                <a:gd name="connsiteY9082" fmla="*/ 226695 h 2729865"/>
                <a:gd name="connsiteX9083" fmla="*/ 1160145 w 4117657"/>
                <a:gd name="connsiteY9083" fmla="*/ 235268 h 2729865"/>
                <a:gd name="connsiteX9084" fmla="*/ 1077278 w 4117657"/>
                <a:gd name="connsiteY9084" fmla="*/ 318135 h 2729865"/>
                <a:gd name="connsiteX9085" fmla="*/ 1062038 w 4117657"/>
                <a:gd name="connsiteY9085" fmla="*/ 326708 h 2729865"/>
                <a:gd name="connsiteX9086" fmla="*/ 949643 w 4117657"/>
                <a:gd name="connsiteY9086" fmla="*/ 356235 h 2729865"/>
                <a:gd name="connsiteX9087" fmla="*/ 938213 w 4117657"/>
                <a:gd name="connsiteY9087" fmla="*/ 360045 h 2729865"/>
                <a:gd name="connsiteX9088" fmla="*/ 941070 w 4117657"/>
                <a:gd name="connsiteY9088" fmla="*/ 370523 h 2729865"/>
                <a:gd name="connsiteX9089" fmla="*/ 971550 w 4117657"/>
                <a:gd name="connsiteY9089" fmla="*/ 484823 h 2729865"/>
                <a:gd name="connsiteX9090" fmla="*/ 971550 w 4117657"/>
                <a:gd name="connsiteY9090" fmla="*/ 500063 h 2729865"/>
                <a:gd name="connsiteX9091" fmla="*/ 939165 w 4117657"/>
                <a:gd name="connsiteY9091" fmla="*/ 614363 h 2729865"/>
                <a:gd name="connsiteX9092" fmla="*/ 980123 w 4117657"/>
                <a:gd name="connsiteY9092" fmla="*/ 485775 h 2729865"/>
                <a:gd name="connsiteX9093" fmla="*/ 951548 w 4117657"/>
                <a:gd name="connsiteY9093" fmla="*/ 378143 h 2729865"/>
                <a:gd name="connsiteX9094" fmla="*/ 948690 w 4117657"/>
                <a:gd name="connsiteY9094" fmla="*/ 366713 h 2729865"/>
                <a:gd name="connsiteX9095" fmla="*/ 958215 w 4117657"/>
                <a:gd name="connsiteY9095" fmla="*/ 363855 h 2729865"/>
                <a:gd name="connsiteX9096" fmla="*/ 1066800 w 4117657"/>
                <a:gd name="connsiteY9096" fmla="*/ 334328 h 2729865"/>
                <a:gd name="connsiteX9097" fmla="*/ 1081088 w 4117657"/>
                <a:gd name="connsiteY9097" fmla="*/ 326708 h 2729865"/>
                <a:gd name="connsiteX9098" fmla="*/ 1160145 w 4117657"/>
                <a:gd name="connsiteY9098" fmla="*/ 247650 h 2729865"/>
                <a:gd name="connsiteX9099" fmla="*/ 1168718 w 4117657"/>
                <a:gd name="connsiteY9099" fmla="*/ 240030 h 2729865"/>
                <a:gd name="connsiteX9100" fmla="*/ 1177290 w 4117657"/>
                <a:gd name="connsiteY9100" fmla="*/ 247650 h 2729865"/>
                <a:gd name="connsiteX9101" fmla="*/ 1256348 w 4117657"/>
                <a:gd name="connsiteY9101" fmla="*/ 326708 h 2729865"/>
                <a:gd name="connsiteX9102" fmla="*/ 1270635 w 4117657"/>
                <a:gd name="connsiteY9102" fmla="*/ 334328 h 2729865"/>
                <a:gd name="connsiteX9103" fmla="*/ 1379220 w 4117657"/>
                <a:gd name="connsiteY9103" fmla="*/ 363855 h 2729865"/>
                <a:gd name="connsiteX9104" fmla="*/ 1388745 w 4117657"/>
                <a:gd name="connsiteY9104" fmla="*/ 366713 h 2729865"/>
                <a:gd name="connsiteX9105" fmla="*/ 1385888 w 4117657"/>
                <a:gd name="connsiteY9105" fmla="*/ 378143 h 2729865"/>
                <a:gd name="connsiteX9106" fmla="*/ 1357313 w 4117657"/>
                <a:gd name="connsiteY9106" fmla="*/ 485775 h 2729865"/>
                <a:gd name="connsiteX9107" fmla="*/ 1357313 w 4117657"/>
                <a:gd name="connsiteY9107" fmla="*/ 499110 h 2729865"/>
                <a:gd name="connsiteX9108" fmla="*/ 1385888 w 4117657"/>
                <a:gd name="connsiteY9108" fmla="*/ 606743 h 2729865"/>
                <a:gd name="connsiteX9109" fmla="*/ 1388745 w 4117657"/>
                <a:gd name="connsiteY9109" fmla="*/ 619125 h 2729865"/>
                <a:gd name="connsiteX9110" fmla="*/ 1377315 w 4117657"/>
                <a:gd name="connsiteY9110" fmla="*/ 622935 h 2729865"/>
                <a:gd name="connsiteX9111" fmla="*/ 1270635 w 4117657"/>
                <a:gd name="connsiteY9111" fmla="*/ 651510 h 2729865"/>
                <a:gd name="connsiteX9112" fmla="*/ 1256348 w 4117657"/>
                <a:gd name="connsiteY9112" fmla="*/ 660083 h 2729865"/>
                <a:gd name="connsiteX9113" fmla="*/ 1177290 w 4117657"/>
                <a:gd name="connsiteY9113" fmla="*/ 739140 h 2729865"/>
                <a:gd name="connsiteX9114" fmla="*/ 1168718 w 4117657"/>
                <a:gd name="connsiteY9114" fmla="*/ 746760 h 2729865"/>
                <a:gd name="connsiteX9115" fmla="*/ 1160145 w 4117657"/>
                <a:gd name="connsiteY9115" fmla="*/ 739140 h 2729865"/>
                <a:gd name="connsiteX9116" fmla="*/ 1081088 w 4117657"/>
                <a:gd name="connsiteY9116" fmla="*/ 660083 h 2729865"/>
                <a:gd name="connsiteX9117" fmla="*/ 1066800 w 4117657"/>
                <a:gd name="connsiteY9117" fmla="*/ 652463 h 2729865"/>
                <a:gd name="connsiteX9118" fmla="*/ 960120 w 4117657"/>
                <a:gd name="connsiteY9118" fmla="*/ 623888 h 2729865"/>
                <a:gd name="connsiteX9119" fmla="*/ 948690 w 4117657"/>
                <a:gd name="connsiteY9119" fmla="*/ 620078 h 2729865"/>
                <a:gd name="connsiteX9120" fmla="*/ 951548 w 4117657"/>
                <a:gd name="connsiteY9120" fmla="*/ 607695 h 2729865"/>
                <a:gd name="connsiteX9121" fmla="*/ 980123 w 4117657"/>
                <a:gd name="connsiteY9121" fmla="*/ 500063 h 2729865"/>
                <a:gd name="connsiteX9122" fmla="*/ 980123 w 4117657"/>
                <a:gd name="connsiteY9122" fmla="*/ 485775 h 2729865"/>
                <a:gd name="connsiteX9123" fmla="*/ 391478 w 4117657"/>
                <a:gd name="connsiteY9123" fmla="*/ 94298 h 2729865"/>
                <a:gd name="connsiteX9124" fmla="*/ 295275 w 4117657"/>
                <a:gd name="connsiteY9124" fmla="*/ 120015 h 2729865"/>
                <a:gd name="connsiteX9125" fmla="*/ 280988 w 4117657"/>
                <a:gd name="connsiteY9125" fmla="*/ 128588 h 2729865"/>
                <a:gd name="connsiteX9126" fmla="*/ 220980 w 4117657"/>
                <a:gd name="connsiteY9126" fmla="*/ 188595 h 2729865"/>
                <a:gd name="connsiteX9127" fmla="*/ 204788 w 4117657"/>
                <a:gd name="connsiteY9127" fmla="*/ 202883 h 2729865"/>
                <a:gd name="connsiteX9128" fmla="*/ 210503 w 4117657"/>
                <a:gd name="connsiteY9128" fmla="*/ 209550 h 2729865"/>
                <a:gd name="connsiteX9129" fmla="*/ 282893 w 4117657"/>
                <a:gd name="connsiteY9129" fmla="*/ 281940 h 2729865"/>
                <a:gd name="connsiteX9130" fmla="*/ 294323 w 4117657"/>
                <a:gd name="connsiteY9130" fmla="*/ 288608 h 2729865"/>
                <a:gd name="connsiteX9131" fmla="*/ 346710 w 4117657"/>
                <a:gd name="connsiteY9131" fmla="*/ 302895 h 2729865"/>
                <a:gd name="connsiteX9132" fmla="*/ 399098 w 4117657"/>
                <a:gd name="connsiteY9132" fmla="*/ 317183 h 2729865"/>
                <a:gd name="connsiteX9133" fmla="*/ 401003 w 4117657"/>
                <a:gd name="connsiteY9133" fmla="*/ 311468 h 2729865"/>
                <a:gd name="connsiteX9134" fmla="*/ 427673 w 4117657"/>
                <a:gd name="connsiteY9134" fmla="*/ 211455 h 2729865"/>
                <a:gd name="connsiteX9135" fmla="*/ 427673 w 4117657"/>
                <a:gd name="connsiteY9135" fmla="*/ 199073 h 2729865"/>
                <a:gd name="connsiteX9136" fmla="*/ 401003 w 4117657"/>
                <a:gd name="connsiteY9136" fmla="*/ 100013 h 2729865"/>
                <a:gd name="connsiteX9137" fmla="*/ 398145 w 4117657"/>
                <a:gd name="connsiteY9137" fmla="*/ 94298 h 2729865"/>
                <a:gd name="connsiteX9138" fmla="*/ 391478 w 4117657"/>
                <a:gd name="connsiteY9138" fmla="*/ 94298 h 2729865"/>
                <a:gd name="connsiteX9139" fmla="*/ 408623 w 4117657"/>
                <a:gd name="connsiteY9139" fmla="*/ 159068 h 2729865"/>
                <a:gd name="connsiteX9140" fmla="*/ 419100 w 4117657"/>
                <a:gd name="connsiteY9140" fmla="*/ 197168 h 2729865"/>
                <a:gd name="connsiteX9141" fmla="*/ 420053 w 4117657"/>
                <a:gd name="connsiteY9141" fmla="*/ 209550 h 2729865"/>
                <a:gd name="connsiteX9142" fmla="*/ 395288 w 4117657"/>
                <a:gd name="connsiteY9142" fmla="*/ 300990 h 2729865"/>
                <a:gd name="connsiteX9143" fmla="*/ 393383 w 4117657"/>
                <a:gd name="connsiteY9143" fmla="*/ 304800 h 2729865"/>
                <a:gd name="connsiteX9144" fmla="*/ 385763 w 4117657"/>
                <a:gd name="connsiteY9144" fmla="*/ 302895 h 2729865"/>
                <a:gd name="connsiteX9145" fmla="*/ 300990 w 4117657"/>
                <a:gd name="connsiteY9145" fmla="*/ 280035 h 2729865"/>
                <a:gd name="connsiteX9146" fmla="*/ 286703 w 4117657"/>
                <a:gd name="connsiteY9146" fmla="*/ 271463 h 2729865"/>
                <a:gd name="connsiteX9147" fmla="*/ 225743 w 4117657"/>
                <a:gd name="connsiteY9147" fmla="*/ 210503 h 2729865"/>
                <a:gd name="connsiteX9148" fmla="*/ 217170 w 4117657"/>
                <a:gd name="connsiteY9148" fmla="*/ 200978 h 2729865"/>
                <a:gd name="connsiteX9149" fmla="*/ 226695 w 4117657"/>
                <a:gd name="connsiteY9149" fmla="*/ 194310 h 2729865"/>
                <a:gd name="connsiteX9150" fmla="*/ 286703 w 4117657"/>
                <a:gd name="connsiteY9150" fmla="*/ 134303 h 2729865"/>
                <a:gd name="connsiteX9151" fmla="*/ 297180 w 4117657"/>
                <a:gd name="connsiteY9151" fmla="*/ 127635 h 2729865"/>
                <a:gd name="connsiteX9152" fmla="*/ 389573 w 4117657"/>
                <a:gd name="connsiteY9152" fmla="*/ 102870 h 2729865"/>
                <a:gd name="connsiteX9153" fmla="*/ 393383 w 4117657"/>
                <a:gd name="connsiteY9153" fmla="*/ 101918 h 2729865"/>
                <a:gd name="connsiteX9154" fmla="*/ 408623 w 4117657"/>
                <a:gd name="connsiteY9154" fmla="*/ 159068 h 2729865"/>
                <a:gd name="connsiteX9155" fmla="*/ 903923 w 4117657"/>
                <a:gd name="connsiteY9155" fmla="*/ 397193 h 2729865"/>
                <a:gd name="connsiteX9156" fmla="*/ 899160 w 4117657"/>
                <a:gd name="connsiteY9156" fmla="*/ 381000 h 2729865"/>
                <a:gd name="connsiteX9157" fmla="*/ 893445 w 4117657"/>
                <a:gd name="connsiteY9157" fmla="*/ 381953 h 2729865"/>
                <a:gd name="connsiteX9158" fmla="*/ 792480 w 4117657"/>
                <a:gd name="connsiteY9158" fmla="*/ 409575 h 2729865"/>
                <a:gd name="connsiteX9159" fmla="*/ 781050 w 4117657"/>
                <a:gd name="connsiteY9159" fmla="*/ 416243 h 2729865"/>
                <a:gd name="connsiteX9160" fmla="*/ 709613 w 4117657"/>
                <a:gd name="connsiteY9160" fmla="*/ 487680 h 2729865"/>
                <a:gd name="connsiteX9161" fmla="*/ 704850 w 4117657"/>
                <a:gd name="connsiteY9161" fmla="*/ 492443 h 2729865"/>
                <a:gd name="connsiteX9162" fmla="*/ 706755 w 4117657"/>
                <a:gd name="connsiteY9162" fmla="*/ 495300 h 2729865"/>
                <a:gd name="connsiteX9163" fmla="*/ 782003 w 4117657"/>
                <a:gd name="connsiteY9163" fmla="*/ 570548 h 2729865"/>
                <a:gd name="connsiteX9164" fmla="*/ 793433 w 4117657"/>
                <a:gd name="connsiteY9164" fmla="*/ 576263 h 2729865"/>
                <a:gd name="connsiteX9165" fmla="*/ 871538 w 4117657"/>
                <a:gd name="connsiteY9165" fmla="*/ 597218 h 2729865"/>
                <a:gd name="connsiteX9166" fmla="*/ 897255 w 4117657"/>
                <a:gd name="connsiteY9166" fmla="*/ 603885 h 2729865"/>
                <a:gd name="connsiteX9167" fmla="*/ 899160 w 4117657"/>
                <a:gd name="connsiteY9167" fmla="*/ 599123 h 2729865"/>
                <a:gd name="connsiteX9168" fmla="*/ 925830 w 4117657"/>
                <a:gd name="connsiteY9168" fmla="*/ 498158 h 2729865"/>
                <a:gd name="connsiteX9169" fmla="*/ 925830 w 4117657"/>
                <a:gd name="connsiteY9169" fmla="*/ 485775 h 2729865"/>
                <a:gd name="connsiteX9170" fmla="*/ 903923 w 4117657"/>
                <a:gd name="connsiteY9170" fmla="*/ 397193 h 2729865"/>
                <a:gd name="connsiteX9171" fmla="*/ 918210 w 4117657"/>
                <a:gd name="connsiteY9171" fmla="*/ 497205 h 2729865"/>
                <a:gd name="connsiteX9172" fmla="*/ 894398 w 4117657"/>
                <a:gd name="connsiteY9172" fmla="*/ 587693 h 2729865"/>
                <a:gd name="connsiteX9173" fmla="*/ 892493 w 4117657"/>
                <a:gd name="connsiteY9173" fmla="*/ 591503 h 2729865"/>
                <a:gd name="connsiteX9174" fmla="*/ 883920 w 4117657"/>
                <a:gd name="connsiteY9174" fmla="*/ 589598 h 2729865"/>
                <a:gd name="connsiteX9175" fmla="*/ 798195 w 4117657"/>
                <a:gd name="connsiteY9175" fmla="*/ 566738 h 2729865"/>
                <a:gd name="connsiteX9176" fmla="*/ 787718 w 4117657"/>
                <a:gd name="connsiteY9176" fmla="*/ 561023 h 2729865"/>
                <a:gd name="connsiteX9177" fmla="*/ 721043 w 4117657"/>
                <a:gd name="connsiteY9177" fmla="*/ 494348 h 2729865"/>
                <a:gd name="connsiteX9178" fmla="*/ 718185 w 4117657"/>
                <a:gd name="connsiteY9178" fmla="*/ 490538 h 2729865"/>
                <a:gd name="connsiteX9179" fmla="*/ 788670 w 4117657"/>
                <a:gd name="connsiteY9179" fmla="*/ 420053 h 2729865"/>
                <a:gd name="connsiteX9180" fmla="*/ 796290 w 4117657"/>
                <a:gd name="connsiteY9180" fmla="*/ 416243 h 2729865"/>
                <a:gd name="connsiteX9181" fmla="*/ 889635 w 4117657"/>
                <a:gd name="connsiteY9181" fmla="*/ 391478 h 2729865"/>
                <a:gd name="connsiteX9182" fmla="*/ 893445 w 4117657"/>
                <a:gd name="connsiteY9182" fmla="*/ 391478 h 2729865"/>
                <a:gd name="connsiteX9183" fmla="*/ 903923 w 4117657"/>
                <a:gd name="connsiteY9183" fmla="*/ 432435 h 2729865"/>
                <a:gd name="connsiteX9184" fmla="*/ 918210 w 4117657"/>
                <a:gd name="connsiteY9184" fmla="*/ 484823 h 2729865"/>
                <a:gd name="connsiteX9185" fmla="*/ 918210 w 4117657"/>
                <a:gd name="connsiteY9185" fmla="*/ 497205 h 2729865"/>
                <a:gd name="connsiteX9186" fmla="*/ 863918 w 4117657"/>
                <a:gd name="connsiteY9186" fmla="*/ 441960 h 2729865"/>
                <a:gd name="connsiteX9187" fmla="*/ 829628 w 4117657"/>
                <a:gd name="connsiteY9187" fmla="*/ 451485 h 2729865"/>
                <a:gd name="connsiteX9188" fmla="*/ 802005 w 4117657"/>
                <a:gd name="connsiteY9188" fmla="*/ 466725 h 2729865"/>
                <a:gd name="connsiteX9189" fmla="*/ 777240 w 4117657"/>
                <a:gd name="connsiteY9189" fmla="*/ 491490 h 2729865"/>
                <a:gd name="connsiteX9190" fmla="*/ 811530 w 4117657"/>
                <a:gd name="connsiteY9190" fmla="*/ 525780 h 2729865"/>
                <a:gd name="connsiteX9191" fmla="*/ 815340 w 4117657"/>
                <a:gd name="connsiteY9191" fmla="*/ 528638 h 2729865"/>
                <a:gd name="connsiteX9192" fmla="*/ 863918 w 4117657"/>
                <a:gd name="connsiteY9192" fmla="*/ 541973 h 2729865"/>
                <a:gd name="connsiteX9193" fmla="*/ 877253 w 4117657"/>
                <a:gd name="connsiteY9193" fmla="*/ 493395 h 2729865"/>
                <a:gd name="connsiteX9194" fmla="*/ 877253 w 4117657"/>
                <a:gd name="connsiteY9194" fmla="*/ 490538 h 2729865"/>
                <a:gd name="connsiteX9195" fmla="*/ 863918 w 4117657"/>
                <a:gd name="connsiteY9195" fmla="*/ 441960 h 2729865"/>
                <a:gd name="connsiteX9196" fmla="*/ 866775 w 4117657"/>
                <a:gd name="connsiteY9196" fmla="*/ 495300 h 2729865"/>
                <a:gd name="connsiteX9197" fmla="*/ 857250 w 4117657"/>
                <a:gd name="connsiteY9197" fmla="*/ 530543 h 2729865"/>
                <a:gd name="connsiteX9198" fmla="*/ 843915 w 4117657"/>
                <a:gd name="connsiteY9198" fmla="*/ 527685 h 2729865"/>
                <a:gd name="connsiteX9199" fmla="*/ 799148 w 4117657"/>
                <a:gd name="connsiteY9199" fmla="*/ 501968 h 2729865"/>
                <a:gd name="connsiteX9200" fmla="*/ 789623 w 4117657"/>
                <a:gd name="connsiteY9200" fmla="*/ 492443 h 2729865"/>
                <a:gd name="connsiteX9201" fmla="*/ 816293 w 4117657"/>
                <a:gd name="connsiteY9201" fmla="*/ 466725 h 2729865"/>
                <a:gd name="connsiteX9202" fmla="*/ 821055 w 4117657"/>
                <a:gd name="connsiteY9202" fmla="*/ 463868 h 2729865"/>
                <a:gd name="connsiteX9203" fmla="*/ 858203 w 4117657"/>
                <a:gd name="connsiteY9203" fmla="*/ 454343 h 2729865"/>
                <a:gd name="connsiteX9204" fmla="*/ 867728 w 4117657"/>
                <a:gd name="connsiteY9204" fmla="*/ 491490 h 2729865"/>
                <a:gd name="connsiteX9205" fmla="*/ 866775 w 4117657"/>
                <a:gd name="connsiteY9205" fmla="*/ 495300 h 2729865"/>
                <a:gd name="connsiteX9206" fmla="*/ 667703 w 4117657"/>
                <a:gd name="connsiteY9206" fmla="*/ 827723 h 2729865"/>
                <a:gd name="connsiteX9207" fmla="*/ 707708 w 4117657"/>
                <a:gd name="connsiteY9207" fmla="*/ 803910 h 2729865"/>
                <a:gd name="connsiteX9208" fmla="*/ 702945 w 4117657"/>
                <a:gd name="connsiteY9208" fmla="*/ 781050 h 2729865"/>
                <a:gd name="connsiteX9209" fmla="*/ 707708 w 4117657"/>
                <a:gd name="connsiteY9209" fmla="*/ 757238 h 2729865"/>
                <a:gd name="connsiteX9210" fmla="*/ 685800 w 4117657"/>
                <a:gd name="connsiteY9210" fmla="*/ 750570 h 2729865"/>
                <a:gd name="connsiteX9211" fmla="*/ 668655 w 4117657"/>
                <a:gd name="connsiteY9211" fmla="*/ 735330 h 2729865"/>
                <a:gd name="connsiteX9212" fmla="*/ 651510 w 4117657"/>
                <a:gd name="connsiteY9212" fmla="*/ 750570 h 2729865"/>
                <a:gd name="connsiteX9213" fmla="*/ 628650 w 4117657"/>
                <a:gd name="connsiteY9213" fmla="*/ 758190 h 2729865"/>
                <a:gd name="connsiteX9214" fmla="*/ 633413 w 4117657"/>
                <a:gd name="connsiteY9214" fmla="*/ 781050 h 2729865"/>
                <a:gd name="connsiteX9215" fmla="*/ 628650 w 4117657"/>
                <a:gd name="connsiteY9215" fmla="*/ 804863 h 2729865"/>
                <a:gd name="connsiteX9216" fmla="*/ 667703 w 4117657"/>
                <a:gd name="connsiteY9216" fmla="*/ 827723 h 2729865"/>
                <a:gd name="connsiteX9217" fmla="*/ 667703 w 4117657"/>
                <a:gd name="connsiteY9217" fmla="*/ 746760 h 2729865"/>
                <a:gd name="connsiteX9218" fmla="*/ 696278 w 4117657"/>
                <a:gd name="connsiteY9218" fmla="*/ 762953 h 2729865"/>
                <a:gd name="connsiteX9219" fmla="*/ 697230 w 4117657"/>
                <a:gd name="connsiteY9219" fmla="*/ 796290 h 2729865"/>
                <a:gd name="connsiteX9220" fmla="*/ 667703 w 4117657"/>
                <a:gd name="connsiteY9220" fmla="*/ 814388 h 2729865"/>
                <a:gd name="connsiteX9221" fmla="*/ 639128 w 4117657"/>
                <a:gd name="connsiteY9221" fmla="*/ 797243 h 2729865"/>
                <a:gd name="connsiteX9222" fmla="*/ 639128 w 4117657"/>
                <a:gd name="connsiteY9222" fmla="*/ 763905 h 2729865"/>
                <a:gd name="connsiteX9223" fmla="*/ 667703 w 4117657"/>
                <a:gd name="connsiteY9223" fmla="*/ 746760 h 2729865"/>
                <a:gd name="connsiteX9224" fmla="*/ 207645 w 4117657"/>
                <a:gd name="connsiteY9224" fmla="*/ 2198370 h 2729865"/>
                <a:gd name="connsiteX9225" fmla="*/ 185738 w 4117657"/>
                <a:gd name="connsiteY9225" fmla="*/ 2190750 h 2729865"/>
                <a:gd name="connsiteX9226" fmla="*/ 168593 w 4117657"/>
                <a:gd name="connsiteY9226" fmla="*/ 2175510 h 2729865"/>
                <a:gd name="connsiteX9227" fmla="*/ 151448 w 4117657"/>
                <a:gd name="connsiteY9227" fmla="*/ 2190750 h 2729865"/>
                <a:gd name="connsiteX9228" fmla="*/ 129540 w 4117657"/>
                <a:gd name="connsiteY9228" fmla="*/ 2198370 h 2729865"/>
                <a:gd name="connsiteX9229" fmla="*/ 134303 w 4117657"/>
                <a:gd name="connsiteY9229" fmla="*/ 2221230 h 2729865"/>
                <a:gd name="connsiteX9230" fmla="*/ 129540 w 4117657"/>
                <a:gd name="connsiteY9230" fmla="*/ 2244090 h 2729865"/>
                <a:gd name="connsiteX9231" fmla="*/ 169545 w 4117657"/>
                <a:gd name="connsiteY9231" fmla="*/ 2266950 h 2729865"/>
                <a:gd name="connsiteX9232" fmla="*/ 209550 w 4117657"/>
                <a:gd name="connsiteY9232" fmla="*/ 2243138 h 2729865"/>
                <a:gd name="connsiteX9233" fmla="*/ 204788 w 4117657"/>
                <a:gd name="connsiteY9233" fmla="*/ 2220278 h 2729865"/>
                <a:gd name="connsiteX9234" fmla="*/ 207645 w 4117657"/>
                <a:gd name="connsiteY9234" fmla="*/ 2198370 h 2729865"/>
                <a:gd name="connsiteX9235" fmla="*/ 197168 w 4117657"/>
                <a:gd name="connsiteY9235" fmla="*/ 2236470 h 2729865"/>
                <a:gd name="connsiteX9236" fmla="*/ 168593 w 4117657"/>
                <a:gd name="connsiteY9236" fmla="*/ 2253615 h 2729865"/>
                <a:gd name="connsiteX9237" fmla="*/ 139065 w 4117657"/>
                <a:gd name="connsiteY9237" fmla="*/ 2236470 h 2729865"/>
                <a:gd name="connsiteX9238" fmla="*/ 139065 w 4117657"/>
                <a:gd name="connsiteY9238" fmla="*/ 2204085 h 2729865"/>
                <a:gd name="connsiteX9239" fmla="*/ 167640 w 4117657"/>
                <a:gd name="connsiteY9239" fmla="*/ 2187893 h 2729865"/>
                <a:gd name="connsiteX9240" fmla="*/ 197168 w 4117657"/>
                <a:gd name="connsiteY9240" fmla="*/ 2204085 h 2729865"/>
                <a:gd name="connsiteX9241" fmla="*/ 197168 w 4117657"/>
                <a:gd name="connsiteY9241" fmla="*/ 2236470 h 2729865"/>
                <a:gd name="connsiteX9242" fmla="*/ 1027748 w 4117657"/>
                <a:gd name="connsiteY9242" fmla="*/ 484823 h 2729865"/>
                <a:gd name="connsiteX9243" fmla="*/ 1027748 w 4117657"/>
                <a:gd name="connsiteY9243" fmla="*/ 500063 h 2729865"/>
                <a:gd name="connsiteX9244" fmla="*/ 1006793 w 4117657"/>
                <a:gd name="connsiteY9244" fmla="*/ 578168 h 2729865"/>
                <a:gd name="connsiteX9245" fmla="*/ 1005840 w 4117657"/>
                <a:gd name="connsiteY9245" fmla="*/ 585788 h 2729865"/>
                <a:gd name="connsiteX9246" fmla="*/ 1014413 w 4117657"/>
                <a:gd name="connsiteY9246" fmla="*/ 588645 h 2729865"/>
                <a:gd name="connsiteX9247" fmla="*/ 1090613 w 4117657"/>
                <a:gd name="connsiteY9247" fmla="*/ 608648 h 2729865"/>
                <a:gd name="connsiteX9248" fmla="*/ 1104900 w 4117657"/>
                <a:gd name="connsiteY9248" fmla="*/ 617220 h 2729865"/>
                <a:gd name="connsiteX9249" fmla="*/ 1160145 w 4117657"/>
                <a:gd name="connsiteY9249" fmla="*/ 672465 h 2729865"/>
                <a:gd name="connsiteX9250" fmla="*/ 1169670 w 4117657"/>
                <a:gd name="connsiteY9250" fmla="*/ 681038 h 2729865"/>
                <a:gd name="connsiteX9251" fmla="*/ 1177290 w 4117657"/>
                <a:gd name="connsiteY9251" fmla="*/ 671513 h 2729865"/>
                <a:gd name="connsiteX9252" fmla="*/ 1231583 w 4117657"/>
                <a:gd name="connsiteY9252" fmla="*/ 617220 h 2729865"/>
                <a:gd name="connsiteX9253" fmla="*/ 1247775 w 4117657"/>
                <a:gd name="connsiteY9253" fmla="*/ 608648 h 2729865"/>
                <a:gd name="connsiteX9254" fmla="*/ 1302068 w 4117657"/>
                <a:gd name="connsiteY9254" fmla="*/ 594360 h 2729865"/>
                <a:gd name="connsiteX9255" fmla="*/ 1332548 w 4117657"/>
                <a:gd name="connsiteY9255" fmla="*/ 585788 h 2729865"/>
                <a:gd name="connsiteX9256" fmla="*/ 1330643 w 4117657"/>
                <a:gd name="connsiteY9256" fmla="*/ 576263 h 2729865"/>
                <a:gd name="connsiteX9257" fmla="*/ 1311593 w 4117657"/>
                <a:gd name="connsiteY9257" fmla="*/ 505778 h 2729865"/>
                <a:gd name="connsiteX9258" fmla="*/ 1311593 w 4117657"/>
                <a:gd name="connsiteY9258" fmla="*/ 479108 h 2729865"/>
                <a:gd name="connsiteX9259" fmla="*/ 1331595 w 4117657"/>
                <a:gd name="connsiteY9259" fmla="*/ 406718 h 2729865"/>
                <a:gd name="connsiteX9260" fmla="*/ 1332548 w 4117657"/>
                <a:gd name="connsiteY9260" fmla="*/ 399098 h 2729865"/>
                <a:gd name="connsiteX9261" fmla="*/ 1323023 w 4117657"/>
                <a:gd name="connsiteY9261" fmla="*/ 396240 h 2729865"/>
                <a:gd name="connsiteX9262" fmla="*/ 1249680 w 4117657"/>
                <a:gd name="connsiteY9262" fmla="*/ 376238 h 2729865"/>
                <a:gd name="connsiteX9263" fmla="*/ 1233488 w 4117657"/>
                <a:gd name="connsiteY9263" fmla="*/ 366713 h 2729865"/>
                <a:gd name="connsiteX9264" fmla="*/ 1178243 w 4117657"/>
                <a:gd name="connsiteY9264" fmla="*/ 311468 h 2729865"/>
                <a:gd name="connsiteX9265" fmla="*/ 1169670 w 4117657"/>
                <a:gd name="connsiteY9265" fmla="*/ 303848 h 2729865"/>
                <a:gd name="connsiteX9266" fmla="*/ 1163003 w 4117657"/>
                <a:gd name="connsiteY9266" fmla="*/ 312420 h 2729865"/>
                <a:gd name="connsiteX9267" fmla="*/ 1107758 w 4117657"/>
                <a:gd name="connsiteY9267" fmla="*/ 367665 h 2729865"/>
                <a:gd name="connsiteX9268" fmla="*/ 1093470 w 4117657"/>
                <a:gd name="connsiteY9268" fmla="*/ 375285 h 2729865"/>
                <a:gd name="connsiteX9269" fmla="*/ 1054418 w 4117657"/>
                <a:gd name="connsiteY9269" fmla="*/ 385763 h 2729865"/>
                <a:gd name="connsiteX9270" fmla="*/ 1007745 w 4117657"/>
                <a:gd name="connsiteY9270" fmla="*/ 398145 h 2729865"/>
                <a:gd name="connsiteX9271" fmla="*/ 1009650 w 4117657"/>
                <a:gd name="connsiteY9271" fmla="*/ 407670 h 2729865"/>
                <a:gd name="connsiteX9272" fmla="*/ 1027748 w 4117657"/>
                <a:gd name="connsiteY9272" fmla="*/ 484823 h 2729865"/>
                <a:gd name="connsiteX9273" fmla="*/ 1023938 w 4117657"/>
                <a:gd name="connsiteY9273" fmla="*/ 401955 h 2729865"/>
                <a:gd name="connsiteX9274" fmla="*/ 1094423 w 4117657"/>
                <a:gd name="connsiteY9274" fmla="*/ 382905 h 2729865"/>
                <a:gd name="connsiteX9275" fmla="*/ 1108710 w 4117657"/>
                <a:gd name="connsiteY9275" fmla="*/ 375285 h 2729865"/>
                <a:gd name="connsiteX9276" fmla="*/ 1158240 w 4117657"/>
                <a:gd name="connsiteY9276" fmla="*/ 325755 h 2729865"/>
                <a:gd name="connsiteX9277" fmla="*/ 1165860 w 4117657"/>
                <a:gd name="connsiteY9277" fmla="*/ 316230 h 2729865"/>
                <a:gd name="connsiteX9278" fmla="*/ 1175385 w 4117657"/>
                <a:gd name="connsiteY9278" fmla="*/ 325755 h 2729865"/>
                <a:gd name="connsiteX9279" fmla="*/ 1224915 w 4117657"/>
                <a:gd name="connsiteY9279" fmla="*/ 375285 h 2729865"/>
                <a:gd name="connsiteX9280" fmla="*/ 1239203 w 4117657"/>
                <a:gd name="connsiteY9280" fmla="*/ 383858 h 2729865"/>
                <a:gd name="connsiteX9281" fmla="*/ 1308735 w 4117657"/>
                <a:gd name="connsiteY9281" fmla="*/ 402908 h 2729865"/>
                <a:gd name="connsiteX9282" fmla="*/ 1318260 w 4117657"/>
                <a:gd name="connsiteY9282" fmla="*/ 405765 h 2729865"/>
                <a:gd name="connsiteX9283" fmla="*/ 1316355 w 4117657"/>
                <a:gd name="connsiteY9283" fmla="*/ 415290 h 2729865"/>
                <a:gd name="connsiteX9284" fmla="*/ 1298258 w 4117657"/>
                <a:gd name="connsiteY9284" fmla="*/ 481013 h 2729865"/>
                <a:gd name="connsiteX9285" fmla="*/ 1298258 w 4117657"/>
                <a:gd name="connsiteY9285" fmla="*/ 504825 h 2729865"/>
                <a:gd name="connsiteX9286" fmla="*/ 1315403 w 4117657"/>
                <a:gd name="connsiteY9286" fmla="*/ 569595 h 2729865"/>
                <a:gd name="connsiteX9287" fmla="*/ 1317308 w 4117657"/>
                <a:gd name="connsiteY9287" fmla="*/ 580073 h 2729865"/>
                <a:gd name="connsiteX9288" fmla="*/ 1305878 w 4117657"/>
                <a:gd name="connsiteY9288" fmla="*/ 583883 h 2729865"/>
                <a:gd name="connsiteX9289" fmla="*/ 1238250 w 4117657"/>
                <a:gd name="connsiteY9289" fmla="*/ 601980 h 2729865"/>
                <a:gd name="connsiteX9290" fmla="*/ 1224915 w 4117657"/>
                <a:gd name="connsiteY9290" fmla="*/ 609600 h 2729865"/>
                <a:gd name="connsiteX9291" fmla="*/ 1173480 w 4117657"/>
                <a:gd name="connsiteY9291" fmla="*/ 661035 h 2729865"/>
                <a:gd name="connsiteX9292" fmla="*/ 1165860 w 4117657"/>
                <a:gd name="connsiteY9292" fmla="*/ 667703 h 2729865"/>
                <a:gd name="connsiteX9293" fmla="*/ 1158240 w 4117657"/>
                <a:gd name="connsiteY9293" fmla="*/ 661035 h 2729865"/>
                <a:gd name="connsiteX9294" fmla="*/ 1106805 w 4117657"/>
                <a:gd name="connsiteY9294" fmla="*/ 609600 h 2729865"/>
                <a:gd name="connsiteX9295" fmla="*/ 1092518 w 4117657"/>
                <a:gd name="connsiteY9295" fmla="*/ 601980 h 2729865"/>
                <a:gd name="connsiteX9296" fmla="*/ 1024890 w 4117657"/>
                <a:gd name="connsiteY9296" fmla="*/ 583883 h 2729865"/>
                <a:gd name="connsiteX9297" fmla="*/ 1013460 w 4117657"/>
                <a:gd name="connsiteY9297" fmla="*/ 581025 h 2729865"/>
                <a:gd name="connsiteX9298" fmla="*/ 1015365 w 4117657"/>
                <a:gd name="connsiteY9298" fmla="*/ 571500 h 2729865"/>
                <a:gd name="connsiteX9299" fmla="*/ 1034415 w 4117657"/>
                <a:gd name="connsiteY9299" fmla="*/ 500063 h 2729865"/>
                <a:gd name="connsiteX9300" fmla="*/ 1034415 w 4117657"/>
                <a:gd name="connsiteY9300" fmla="*/ 486728 h 2729865"/>
                <a:gd name="connsiteX9301" fmla="*/ 1016318 w 4117657"/>
                <a:gd name="connsiteY9301" fmla="*/ 416243 h 2729865"/>
                <a:gd name="connsiteX9302" fmla="*/ 1013460 w 4117657"/>
                <a:gd name="connsiteY9302" fmla="*/ 405765 h 2729865"/>
                <a:gd name="connsiteX9303" fmla="*/ 1023938 w 4117657"/>
                <a:gd name="connsiteY9303" fmla="*/ 401955 h 2729865"/>
                <a:gd name="connsiteX9304" fmla="*/ 329565 w 4117657"/>
                <a:gd name="connsiteY9304" fmla="*/ 2136458 h 2729865"/>
                <a:gd name="connsiteX9305" fmla="*/ 331470 w 4117657"/>
                <a:gd name="connsiteY9305" fmla="*/ 2126933 h 2729865"/>
                <a:gd name="connsiteX9306" fmla="*/ 320040 w 4117657"/>
                <a:gd name="connsiteY9306" fmla="*/ 2124075 h 2729865"/>
                <a:gd name="connsiteX9307" fmla="*/ 245745 w 4117657"/>
                <a:gd name="connsiteY9307" fmla="*/ 2104073 h 2729865"/>
                <a:gd name="connsiteX9308" fmla="*/ 231458 w 4117657"/>
                <a:gd name="connsiteY9308" fmla="*/ 2096453 h 2729865"/>
                <a:gd name="connsiteX9309" fmla="*/ 175260 w 4117657"/>
                <a:gd name="connsiteY9309" fmla="*/ 2040255 h 2729865"/>
                <a:gd name="connsiteX9310" fmla="*/ 167640 w 4117657"/>
                <a:gd name="connsiteY9310" fmla="*/ 2033588 h 2729865"/>
                <a:gd name="connsiteX9311" fmla="*/ 160020 w 4117657"/>
                <a:gd name="connsiteY9311" fmla="*/ 2040255 h 2729865"/>
                <a:gd name="connsiteX9312" fmla="*/ 120968 w 4117657"/>
                <a:gd name="connsiteY9312" fmla="*/ 2079308 h 2729865"/>
                <a:gd name="connsiteX9313" fmla="*/ 97155 w 4117657"/>
                <a:gd name="connsiteY9313" fmla="*/ 2101215 h 2729865"/>
                <a:gd name="connsiteX9314" fmla="*/ 66675 w 4117657"/>
                <a:gd name="connsiteY9314" fmla="*/ 2110740 h 2729865"/>
                <a:gd name="connsiteX9315" fmla="*/ 4763 w 4117657"/>
                <a:gd name="connsiteY9315" fmla="*/ 2127885 h 2729865"/>
                <a:gd name="connsiteX9316" fmla="*/ 6668 w 4117657"/>
                <a:gd name="connsiteY9316" fmla="*/ 2136458 h 2729865"/>
                <a:gd name="connsiteX9317" fmla="*/ 25718 w 4117657"/>
                <a:gd name="connsiteY9317" fmla="*/ 2207895 h 2729865"/>
                <a:gd name="connsiteX9318" fmla="*/ 25718 w 4117657"/>
                <a:gd name="connsiteY9318" fmla="*/ 2234565 h 2729865"/>
                <a:gd name="connsiteX9319" fmla="*/ 6668 w 4117657"/>
                <a:gd name="connsiteY9319" fmla="*/ 2305050 h 2729865"/>
                <a:gd name="connsiteX9320" fmla="*/ 4763 w 4117657"/>
                <a:gd name="connsiteY9320" fmla="*/ 2314575 h 2729865"/>
                <a:gd name="connsiteX9321" fmla="*/ 15240 w 4117657"/>
                <a:gd name="connsiteY9321" fmla="*/ 2317433 h 2729865"/>
                <a:gd name="connsiteX9322" fmla="*/ 89535 w 4117657"/>
                <a:gd name="connsiteY9322" fmla="*/ 2337435 h 2729865"/>
                <a:gd name="connsiteX9323" fmla="*/ 105728 w 4117657"/>
                <a:gd name="connsiteY9323" fmla="*/ 2346008 h 2729865"/>
                <a:gd name="connsiteX9324" fmla="*/ 160020 w 4117657"/>
                <a:gd name="connsiteY9324" fmla="*/ 2400300 h 2729865"/>
                <a:gd name="connsiteX9325" fmla="*/ 168593 w 4117657"/>
                <a:gd name="connsiteY9325" fmla="*/ 2407920 h 2729865"/>
                <a:gd name="connsiteX9326" fmla="*/ 177165 w 4117657"/>
                <a:gd name="connsiteY9326" fmla="*/ 2400300 h 2729865"/>
                <a:gd name="connsiteX9327" fmla="*/ 231458 w 4117657"/>
                <a:gd name="connsiteY9327" fmla="*/ 2346008 h 2729865"/>
                <a:gd name="connsiteX9328" fmla="*/ 245745 w 4117657"/>
                <a:gd name="connsiteY9328" fmla="*/ 2337435 h 2729865"/>
                <a:gd name="connsiteX9329" fmla="*/ 321945 w 4117657"/>
                <a:gd name="connsiteY9329" fmla="*/ 2316480 h 2729865"/>
                <a:gd name="connsiteX9330" fmla="*/ 331470 w 4117657"/>
                <a:gd name="connsiteY9330" fmla="*/ 2313623 h 2729865"/>
                <a:gd name="connsiteX9331" fmla="*/ 329565 w 4117657"/>
                <a:gd name="connsiteY9331" fmla="*/ 2304098 h 2729865"/>
                <a:gd name="connsiteX9332" fmla="*/ 308610 w 4117657"/>
                <a:gd name="connsiteY9332" fmla="*/ 2227898 h 2729865"/>
                <a:gd name="connsiteX9333" fmla="*/ 308610 w 4117657"/>
                <a:gd name="connsiteY9333" fmla="*/ 2212658 h 2729865"/>
                <a:gd name="connsiteX9334" fmla="*/ 329565 w 4117657"/>
                <a:gd name="connsiteY9334" fmla="*/ 2136458 h 2729865"/>
                <a:gd name="connsiteX9335" fmla="*/ 299085 w 4117657"/>
                <a:gd name="connsiteY9335" fmla="*/ 2227898 h 2729865"/>
                <a:gd name="connsiteX9336" fmla="*/ 317183 w 4117657"/>
                <a:gd name="connsiteY9336" fmla="*/ 2297430 h 2729865"/>
                <a:gd name="connsiteX9337" fmla="*/ 320040 w 4117657"/>
                <a:gd name="connsiteY9337" fmla="*/ 2307908 h 2729865"/>
                <a:gd name="connsiteX9338" fmla="*/ 272415 w 4117657"/>
                <a:gd name="connsiteY9338" fmla="*/ 2320290 h 2729865"/>
                <a:gd name="connsiteX9339" fmla="*/ 233363 w 4117657"/>
                <a:gd name="connsiteY9339" fmla="*/ 2331720 h 2729865"/>
                <a:gd name="connsiteX9340" fmla="*/ 202883 w 4117657"/>
                <a:gd name="connsiteY9340" fmla="*/ 2360295 h 2729865"/>
                <a:gd name="connsiteX9341" fmla="*/ 168593 w 4117657"/>
                <a:gd name="connsiteY9341" fmla="*/ 2394585 h 2729865"/>
                <a:gd name="connsiteX9342" fmla="*/ 160973 w 4117657"/>
                <a:gd name="connsiteY9342" fmla="*/ 2387918 h 2729865"/>
                <a:gd name="connsiteX9343" fmla="*/ 109538 w 4117657"/>
                <a:gd name="connsiteY9343" fmla="*/ 2335530 h 2729865"/>
                <a:gd name="connsiteX9344" fmla="*/ 96203 w 4117657"/>
                <a:gd name="connsiteY9344" fmla="*/ 2327910 h 2729865"/>
                <a:gd name="connsiteX9345" fmla="*/ 28575 w 4117657"/>
                <a:gd name="connsiteY9345" fmla="*/ 2309813 h 2729865"/>
                <a:gd name="connsiteX9346" fmla="*/ 17145 w 4117657"/>
                <a:gd name="connsiteY9346" fmla="*/ 2306955 h 2729865"/>
                <a:gd name="connsiteX9347" fmla="*/ 19050 w 4117657"/>
                <a:gd name="connsiteY9347" fmla="*/ 2297430 h 2729865"/>
                <a:gd name="connsiteX9348" fmla="*/ 38100 w 4117657"/>
                <a:gd name="connsiteY9348" fmla="*/ 2226945 h 2729865"/>
                <a:gd name="connsiteX9349" fmla="*/ 38100 w 4117657"/>
                <a:gd name="connsiteY9349" fmla="*/ 2212658 h 2729865"/>
                <a:gd name="connsiteX9350" fmla="*/ 19050 w 4117657"/>
                <a:gd name="connsiteY9350" fmla="*/ 2143125 h 2729865"/>
                <a:gd name="connsiteX9351" fmla="*/ 17145 w 4117657"/>
                <a:gd name="connsiteY9351" fmla="*/ 2133600 h 2729865"/>
                <a:gd name="connsiteX9352" fmla="*/ 24765 w 4117657"/>
                <a:gd name="connsiteY9352" fmla="*/ 2130743 h 2729865"/>
                <a:gd name="connsiteX9353" fmla="*/ 95250 w 4117657"/>
                <a:gd name="connsiteY9353" fmla="*/ 2111693 h 2729865"/>
                <a:gd name="connsiteX9354" fmla="*/ 110490 w 4117657"/>
                <a:gd name="connsiteY9354" fmla="*/ 2103120 h 2729865"/>
                <a:gd name="connsiteX9355" fmla="*/ 160973 w 4117657"/>
                <a:gd name="connsiteY9355" fmla="*/ 2052638 h 2729865"/>
                <a:gd name="connsiteX9356" fmla="*/ 168593 w 4117657"/>
                <a:gd name="connsiteY9356" fmla="*/ 2045970 h 2729865"/>
                <a:gd name="connsiteX9357" fmla="*/ 176213 w 4117657"/>
                <a:gd name="connsiteY9357" fmla="*/ 2053590 h 2729865"/>
                <a:gd name="connsiteX9358" fmla="*/ 225743 w 4117657"/>
                <a:gd name="connsiteY9358" fmla="*/ 2103120 h 2729865"/>
                <a:gd name="connsiteX9359" fmla="*/ 240983 w 4117657"/>
                <a:gd name="connsiteY9359" fmla="*/ 2111693 h 2729865"/>
                <a:gd name="connsiteX9360" fmla="*/ 309563 w 4117657"/>
                <a:gd name="connsiteY9360" fmla="*/ 2129790 h 2729865"/>
                <a:gd name="connsiteX9361" fmla="*/ 319088 w 4117657"/>
                <a:gd name="connsiteY9361" fmla="*/ 2132648 h 2729865"/>
                <a:gd name="connsiteX9362" fmla="*/ 317183 w 4117657"/>
                <a:gd name="connsiteY9362" fmla="*/ 2141220 h 2729865"/>
                <a:gd name="connsiteX9363" fmla="*/ 298133 w 4117657"/>
                <a:gd name="connsiteY9363" fmla="*/ 2211705 h 2729865"/>
                <a:gd name="connsiteX9364" fmla="*/ 299085 w 4117657"/>
                <a:gd name="connsiteY9364" fmla="*/ 2227898 h 2729865"/>
                <a:gd name="connsiteX9365" fmla="*/ 76200 w 4117657"/>
                <a:gd name="connsiteY9365" fmla="*/ 666750 h 2729865"/>
                <a:gd name="connsiteX9366" fmla="*/ 160020 w 4117657"/>
                <a:gd name="connsiteY9366" fmla="*/ 750570 h 2729865"/>
                <a:gd name="connsiteX9367" fmla="*/ 168593 w 4117657"/>
                <a:gd name="connsiteY9367" fmla="*/ 758190 h 2729865"/>
                <a:gd name="connsiteX9368" fmla="*/ 177165 w 4117657"/>
                <a:gd name="connsiteY9368" fmla="*/ 750570 h 2729865"/>
                <a:gd name="connsiteX9369" fmla="*/ 260985 w 4117657"/>
                <a:gd name="connsiteY9369" fmla="*/ 666750 h 2729865"/>
                <a:gd name="connsiteX9370" fmla="*/ 274320 w 4117657"/>
                <a:gd name="connsiteY9370" fmla="*/ 659130 h 2729865"/>
                <a:gd name="connsiteX9371" fmla="*/ 389573 w 4117657"/>
                <a:gd name="connsiteY9371" fmla="*/ 628650 h 2729865"/>
                <a:gd name="connsiteX9372" fmla="*/ 400050 w 4117657"/>
                <a:gd name="connsiteY9372" fmla="*/ 625793 h 2729865"/>
                <a:gd name="connsiteX9373" fmla="*/ 398145 w 4117657"/>
                <a:gd name="connsiteY9373" fmla="*/ 616268 h 2729865"/>
                <a:gd name="connsiteX9374" fmla="*/ 368618 w 4117657"/>
                <a:gd name="connsiteY9374" fmla="*/ 506730 h 2729865"/>
                <a:gd name="connsiteX9375" fmla="*/ 368618 w 4117657"/>
                <a:gd name="connsiteY9375" fmla="*/ 480060 h 2729865"/>
                <a:gd name="connsiteX9376" fmla="*/ 401003 w 4117657"/>
                <a:gd name="connsiteY9376" fmla="*/ 360998 h 2729865"/>
                <a:gd name="connsiteX9377" fmla="*/ 388620 w 4117657"/>
                <a:gd name="connsiteY9377" fmla="*/ 357188 h 2729865"/>
                <a:gd name="connsiteX9378" fmla="*/ 276225 w 4117657"/>
                <a:gd name="connsiteY9378" fmla="*/ 327660 h 2729865"/>
                <a:gd name="connsiteX9379" fmla="*/ 260985 w 4117657"/>
                <a:gd name="connsiteY9379" fmla="*/ 319088 h 2729865"/>
                <a:gd name="connsiteX9380" fmla="*/ 177165 w 4117657"/>
                <a:gd name="connsiteY9380" fmla="*/ 235268 h 2729865"/>
                <a:gd name="connsiteX9381" fmla="*/ 167640 w 4117657"/>
                <a:gd name="connsiteY9381" fmla="*/ 226695 h 2729865"/>
                <a:gd name="connsiteX9382" fmla="*/ 160020 w 4117657"/>
                <a:gd name="connsiteY9382" fmla="*/ 236220 h 2729865"/>
                <a:gd name="connsiteX9383" fmla="*/ 78105 w 4117657"/>
                <a:gd name="connsiteY9383" fmla="*/ 318135 h 2729865"/>
                <a:gd name="connsiteX9384" fmla="*/ 60008 w 4117657"/>
                <a:gd name="connsiteY9384" fmla="*/ 328613 h 2729865"/>
                <a:gd name="connsiteX9385" fmla="*/ 1905 w 4117657"/>
                <a:gd name="connsiteY9385" fmla="*/ 343853 h 2729865"/>
                <a:gd name="connsiteX9386" fmla="*/ 1905 w 4117657"/>
                <a:gd name="connsiteY9386" fmla="*/ 353378 h 2729865"/>
                <a:gd name="connsiteX9387" fmla="*/ 66675 w 4117657"/>
                <a:gd name="connsiteY9387" fmla="*/ 336233 h 2729865"/>
                <a:gd name="connsiteX9388" fmla="*/ 81915 w 4117657"/>
                <a:gd name="connsiteY9388" fmla="*/ 326708 h 2729865"/>
                <a:gd name="connsiteX9389" fmla="*/ 159068 w 4117657"/>
                <a:gd name="connsiteY9389" fmla="*/ 248603 h 2729865"/>
                <a:gd name="connsiteX9390" fmla="*/ 165735 w 4117657"/>
                <a:gd name="connsiteY9390" fmla="*/ 239078 h 2729865"/>
                <a:gd name="connsiteX9391" fmla="*/ 175260 w 4117657"/>
                <a:gd name="connsiteY9391" fmla="*/ 247650 h 2729865"/>
                <a:gd name="connsiteX9392" fmla="*/ 254318 w 4117657"/>
                <a:gd name="connsiteY9392" fmla="*/ 326708 h 2729865"/>
                <a:gd name="connsiteX9393" fmla="*/ 269558 w 4117657"/>
                <a:gd name="connsiteY9393" fmla="*/ 335280 h 2729865"/>
                <a:gd name="connsiteX9394" fmla="*/ 378143 w 4117657"/>
                <a:gd name="connsiteY9394" fmla="*/ 364808 h 2729865"/>
                <a:gd name="connsiteX9395" fmla="*/ 387668 w 4117657"/>
                <a:gd name="connsiteY9395" fmla="*/ 367665 h 2729865"/>
                <a:gd name="connsiteX9396" fmla="*/ 385763 w 4117657"/>
                <a:gd name="connsiteY9396" fmla="*/ 378143 h 2729865"/>
                <a:gd name="connsiteX9397" fmla="*/ 357188 w 4117657"/>
                <a:gd name="connsiteY9397" fmla="*/ 482918 h 2729865"/>
                <a:gd name="connsiteX9398" fmla="*/ 357188 w 4117657"/>
                <a:gd name="connsiteY9398" fmla="*/ 504825 h 2729865"/>
                <a:gd name="connsiteX9399" fmla="*/ 385763 w 4117657"/>
                <a:gd name="connsiteY9399" fmla="*/ 610553 h 2729865"/>
                <a:gd name="connsiteX9400" fmla="*/ 387668 w 4117657"/>
                <a:gd name="connsiteY9400" fmla="*/ 620078 h 2729865"/>
                <a:gd name="connsiteX9401" fmla="*/ 377190 w 4117657"/>
                <a:gd name="connsiteY9401" fmla="*/ 622935 h 2729865"/>
                <a:gd name="connsiteX9402" fmla="*/ 271463 w 4117657"/>
                <a:gd name="connsiteY9402" fmla="*/ 651510 h 2729865"/>
                <a:gd name="connsiteX9403" fmla="*/ 253365 w 4117657"/>
                <a:gd name="connsiteY9403" fmla="*/ 661988 h 2729865"/>
                <a:gd name="connsiteX9404" fmla="*/ 176213 w 4117657"/>
                <a:gd name="connsiteY9404" fmla="*/ 739140 h 2729865"/>
                <a:gd name="connsiteX9405" fmla="*/ 168593 w 4117657"/>
                <a:gd name="connsiteY9405" fmla="*/ 748665 h 2729865"/>
                <a:gd name="connsiteX9406" fmla="*/ 159068 w 4117657"/>
                <a:gd name="connsiteY9406" fmla="*/ 740093 h 2729865"/>
                <a:gd name="connsiteX9407" fmla="*/ 80010 w 4117657"/>
                <a:gd name="connsiteY9407" fmla="*/ 661035 h 2729865"/>
                <a:gd name="connsiteX9408" fmla="*/ 66675 w 4117657"/>
                <a:gd name="connsiteY9408" fmla="*/ 653415 h 2729865"/>
                <a:gd name="connsiteX9409" fmla="*/ 1905 w 4117657"/>
                <a:gd name="connsiteY9409" fmla="*/ 633413 h 2729865"/>
                <a:gd name="connsiteX9410" fmla="*/ 1905 w 4117657"/>
                <a:gd name="connsiteY9410" fmla="*/ 642938 h 2729865"/>
                <a:gd name="connsiteX9411" fmla="*/ 62865 w 4117657"/>
                <a:gd name="connsiteY9411" fmla="*/ 659130 h 2729865"/>
                <a:gd name="connsiteX9412" fmla="*/ 76200 w 4117657"/>
                <a:gd name="connsiteY9412" fmla="*/ 666750 h 2729865"/>
                <a:gd name="connsiteX9413" fmla="*/ 77153 w 4117657"/>
                <a:gd name="connsiteY9413" fmla="*/ 2395538 h 2729865"/>
                <a:gd name="connsiteX9414" fmla="*/ 160973 w 4117657"/>
                <a:gd name="connsiteY9414" fmla="*/ 2479358 h 2729865"/>
                <a:gd name="connsiteX9415" fmla="*/ 169545 w 4117657"/>
                <a:gd name="connsiteY9415" fmla="*/ 2486978 h 2729865"/>
                <a:gd name="connsiteX9416" fmla="*/ 177165 w 4117657"/>
                <a:gd name="connsiteY9416" fmla="*/ 2477453 h 2729865"/>
                <a:gd name="connsiteX9417" fmla="*/ 258128 w 4117657"/>
                <a:gd name="connsiteY9417" fmla="*/ 2396490 h 2729865"/>
                <a:gd name="connsiteX9418" fmla="*/ 277178 w 4117657"/>
                <a:gd name="connsiteY9418" fmla="*/ 2386013 h 2729865"/>
                <a:gd name="connsiteX9419" fmla="*/ 388620 w 4117657"/>
                <a:gd name="connsiteY9419" fmla="*/ 2356485 h 2729865"/>
                <a:gd name="connsiteX9420" fmla="*/ 399098 w 4117657"/>
                <a:gd name="connsiteY9420" fmla="*/ 2353628 h 2729865"/>
                <a:gd name="connsiteX9421" fmla="*/ 396240 w 4117657"/>
                <a:gd name="connsiteY9421" fmla="*/ 2342198 h 2729865"/>
                <a:gd name="connsiteX9422" fmla="*/ 365760 w 4117657"/>
                <a:gd name="connsiteY9422" fmla="*/ 2227898 h 2729865"/>
                <a:gd name="connsiteX9423" fmla="*/ 365760 w 4117657"/>
                <a:gd name="connsiteY9423" fmla="*/ 2213610 h 2729865"/>
                <a:gd name="connsiteX9424" fmla="*/ 388620 w 4117657"/>
                <a:gd name="connsiteY9424" fmla="*/ 2127885 h 2729865"/>
                <a:gd name="connsiteX9425" fmla="*/ 399098 w 4117657"/>
                <a:gd name="connsiteY9425" fmla="*/ 2088833 h 2729865"/>
                <a:gd name="connsiteX9426" fmla="*/ 387668 w 4117657"/>
                <a:gd name="connsiteY9426" fmla="*/ 2085023 h 2729865"/>
                <a:gd name="connsiteX9427" fmla="*/ 275273 w 4117657"/>
                <a:gd name="connsiteY9427" fmla="*/ 2055495 h 2729865"/>
                <a:gd name="connsiteX9428" fmla="*/ 260033 w 4117657"/>
                <a:gd name="connsiteY9428" fmla="*/ 2045970 h 2729865"/>
                <a:gd name="connsiteX9429" fmla="*/ 177165 w 4117657"/>
                <a:gd name="connsiteY9429" fmla="*/ 1963103 h 2729865"/>
                <a:gd name="connsiteX9430" fmla="*/ 167640 w 4117657"/>
                <a:gd name="connsiteY9430" fmla="*/ 1954530 h 2729865"/>
                <a:gd name="connsiteX9431" fmla="*/ 160973 w 4117657"/>
                <a:gd name="connsiteY9431" fmla="*/ 1963103 h 2729865"/>
                <a:gd name="connsiteX9432" fmla="*/ 78105 w 4117657"/>
                <a:gd name="connsiteY9432" fmla="*/ 2045970 h 2729865"/>
                <a:gd name="connsiteX9433" fmla="*/ 62865 w 4117657"/>
                <a:gd name="connsiteY9433" fmla="*/ 2054543 h 2729865"/>
                <a:gd name="connsiteX9434" fmla="*/ 2858 w 4117657"/>
                <a:gd name="connsiteY9434" fmla="*/ 2070735 h 2729865"/>
                <a:gd name="connsiteX9435" fmla="*/ 2858 w 4117657"/>
                <a:gd name="connsiteY9435" fmla="*/ 2080260 h 2729865"/>
                <a:gd name="connsiteX9436" fmla="*/ 67628 w 4117657"/>
                <a:gd name="connsiteY9436" fmla="*/ 2063115 h 2729865"/>
                <a:gd name="connsiteX9437" fmla="*/ 82868 w 4117657"/>
                <a:gd name="connsiteY9437" fmla="*/ 2054543 h 2729865"/>
                <a:gd name="connsiteX9438" fmla="*/ 160973 w 4117657"/>
                <a:gd name="connsiteY9438" fmla="*/ 1976438 h 2729865"/>
                <a:gd name="connsiteX9439" fmla="*/ 169545 w 4117657"/>
                <a:gd name="connsiteY9439" fmla="*/ 1968818 h 2729865"/>
                <a:gd name="connsiteX9440" fmla="*/ 178118 w 4117657"/>
                <a:gd name="connsiteY9440" fmla="*/ 1976438 h 2729865"/>
                <a:gd name="connsiteX9441" fmla="*/ 256223 w 4117657"/>
                <a:gd name="connsiteY9441" fmla="*/ 2054543 h 2729865"/>
                <a:gd name="connsiteX9442" fmla="*/ 271463 w 4117657"/>
                <a:gd name="connsiteY9442" fmla="*/ 2064068 h 2729865"/>
                <a:gd name="connsiteX9443" fmla="*/ 379095 w 4117657"/>
                <a:gd name="connsiteY9443" fmla="*/ 2092643 h 2729865"/>
                <a:gd name="connsiteX9444" fmla="*/ 388620 w 4117657"/>
                <a:gd name="connsiteY9444" fmla="*/ 2095500 h 2729865"/>
                <a:gd name="connsiteX9445" fmla="*/ 385763 w 4117657"/>
                <a:gd name="connsiteY9445" fmla="*/ 2105978 h 2729865"/>
                <a:gd name="connsiteX9446" fmla="*/ 357188 w 4117657"/>
                <a:gd name="connsiteY9446" fmla="*/ 2210753 h 2729865"/>
                <a:gd name="connsiteX9447" fmla="*/ 357188 w 4117657"/>
                <a:gd name="connsiteY9447" fmla="*/ 2232660 h 2729865"/>
                <a:gd name="connsiteX9448" fmla="*/ 385763 w 4117657"/>
                <a:gd name="connsiteY9448" fmla="*/ 2337435 h 2729865"/>
                <a:gd name="connsiteX9449" fmla="*/ 388620 w 4117657"/>
                <a:gd name="connsiteY9449" fmla="*/ 2347913 h 2729865"/>
                <a:gd name="connsiteX9450" fmla="*/ 377190 w 4117657"/>
                <a:gd name="connsiteY9450" fmla="*/ 2351723 h 2729865"/>
                <a:gd name="connsiteX9451" fmla="*/ 269558 w 4117657"/>
                <a:gd name="connsiteY9451" fmla="*/ 2380298 h 2729865"/>
                <a:gd name="connsiteX9452" fmla="*/ 256223 w 4117657"/>
                <a:gd name="connsiteY9452" fmla="*/ 2387918 h 2729865"/>
                <a:gd name="connsiteX9453" fmla="*/ 177165 w 4117657"/>
                <a:gd name="connsiteY9453" fmla="*/ 2466975 h 2729865"/>
                <a:gd name="connsiteX9454" fmla="*/ 168593 w 4117657"/>
                <a:gd name="connsiteY9454" fmla="*/ 2474595 h 2729865"/>
                <a:gd name="connsiteX9455" fmla="*/ 160973 w 4117657"/>
                <a:gd name="connsiteY9455" fmla="*/ 2466975 h 2729865"/>
                <a:gd name="connsiteX9456" fmla="*/ 83820 w 4117657"/>
                <a:gd name="connsiteY9456" fmla="*/ 2388870 h 2729865"/>
                <a:gd name="connsiteX9457" fmla="*/ 65723 w 4117657"/>
                <a:gd name="connsiteY9457" fmla="*/ 2378393 h 2729865"/>
                <a:gd name="connsiteX9458" fmla="*/ 2858 w 4117657"/>
                <a:gd name="connsiteY9458" fmla="*/ 2361248 h 2729865"/>
                <a:gd name="connsiteX9459" fmla="*/ 2858 w 4117657"/>
                <a:gd name="connsiteY9459" fmla="*/ 2370773 h 2729865"/>
                <a:gd name="connsiteX9460" fmla="*/ 62865 w 4117657"/>
                <a:gd name="connsiteY9460" fmla="*/ 2386965 h 2729865"/>
                <a:gd name="connsiteX9461" fmla="*/ 77153 w 4117657"/>
                <a:gd name="connsiteY9461" fmla="*/ 2395538 h 2729865"/>
                <a:gd name="connsiteX9462" fmla="*/ 363855 w 4117657"/>
                <a:gd name="connsiteY9462" fmla="*/ 2458403 h 2729865"/>
                <a:gd name="connsiteX9463" fmla="*/ 317183 w 4117657"/>
                <a:gd name="connsiteY9463" fmla="*/ 2470785 h 2729865"/>
                <a:gd name="connsiteX9464" fmla="*/ 311468 w 4117657"/>
                <a:gd name="connsiteY9464" fmla="*/ 2474595 h 2729865"/>
                <a:gd name="connsiteX9465" fmla="*/ 277178 w 4117657"/>
                <a:gd name="connsiteY9465" fmla="*/ 2508885 h 2729865"/>
                <a:gd name="connsiteX9466" fmla="*/ 290513 w 4117657"/>
                <a:gd name="connsiteY9466" fmla="*/ 2522220 h 2729865"/>
                <a:gd name="connsiteX9467" fmla="*/ 314325 w 4117657"/>
                <a:gd name="connsiteY9467" fmla="*/ 2545080 h 2729865"/>
                <a:gd name="connsiteX9468" fmla="*/ 346710 w 4117657"/>
                <a:gd name="connsiteY9468" fmla="*/ 2554605 h 2729865"/>
                <a:gd name="connsiteX9469" fmla="*/ 363855 w 4117657"/>
                <a:gd name="connsiteY9469" fmla="*/ 2559368 h 2729865"/>
                <a:gd name="connsiteX9470" fmla="*/ 369570 w 4117657"/>
                <a:gd name="connsiteY9470" fmla="*/ 2539365 h 2729865"/>
                <a:gd name="connsiteX9471" fmla="*/ 377190 w 4117657"/>
                <a:gd name="connsiteY9471" fmla="*/ 2508885 h 2729865"/>
                <a:gd name="connsiteX9472" fmla="*/ 369570 w 4117657"/>
                <a:gd name="connsiteY9472" fmla="*/ 2478405 h 2729865"/>
                <a:gd name="connsiteX9473" fmla="*/ 363855 w 4117657"/>
                <a:gd name="connsiteY9473" fmla="*/ 2458403 h 2729865"/>
                <a:gd name="connsiteX9474" fmla="*/ 367665 w 4117657"/>
                <a:gd name="connsiteY9474" fmla="*/ 2511743 h 2729865"/>
                <a:gd name="connsiteX9475" fmla="*/ 358140 w 4117657"/>
                <a:gd name="connsiteY9475" fmla="*/ 2547938 h 2729865"/>
                <a:gd name="connsiteX9476" fmla="*/ 344805 w 4117657"/>
                <a:gd name="connsiteY9476" fmla="*/ 2545080 h 2729865"/>
                <a:gd name="connsiteX9477" fmla="*/ 300038 w 4117657"/>
                <a:gd name="connsiteY9477" fmla="*/ 2519363 h 2729865"/>
                <a:gd name="connsiteX9478" fmla="*/ 288608 w 4117657"/>
                <a:gd name="connsiteY9478" fmla="*/ 2509838 h 2729865"/>
                <a:gd name="connsiteX9479" fmla="*/ 317183 w 4117657"/>
                <a:gd name="connsiteY9479" fmla="*/ 2482215 h 2729865"/>
                <a:gd name="connsiteX9480" fmla="*/ 321945 w 4117657"/>
                <a:gd name="connsiteY9480" fmla="*/ 2479358 h 2729865"/>
                <a:gd name="connsiteX9481" fmla="*/ 359093 w 4117657"/>
                <a:gd name="connsiteY9481" fmla="*/ 2469833 h 2729865"/>
                <a:gd name="connsiteX9482" fmla="*/ 369570 w 4117657"/>
                <a:gd name="connsiteY9482" fmla="*/ 2507933 h 2729865"/>
                <a:gd name="connsiteX9483" fmla="*/ 367665 w 4117657"/>
                <a:gd name="connsiteY9483" fmla="*/ 2511743 h 2729865"/>
                <a:gd name="connsiteX9484" fmla="*/ 427673 w 4117657"/>
                <a:gd name="connsiteY9484" fmla="*/ 2501265 h 2729865"/>
                <a:gd name="connsiteX9485" fmla="*/ 416243 w 4117657"/>
                <a:gd name="connsiteY9485" fmla="*/ 2456498 h 2729865"/>
                <a:gd name="connsiteX9486" fmla="*/ 400050 w 4117657"/>
                <a:gd name="connsiteY9486" fmla="*/ 2395538 h 2729865"/>
                <a:gd name="connsiteX9487" fmla="*/ 392430 w 4117657"/>
                <a:gd name="connsiteY9487" fmla="*/ 2397443 h 2729865"/>
                <a:gd name="connsiteX9488" fmla="*/ 294323 w 4117657"/>
                <a:gd name="connsiteY9488" fmla="*/ 2424113 h 2729865"/>
                <a:gd name="connsiteX9489" fmla="*/ 281940 w 4117657"/>
                <a:gd name="connsiteY9489" fmla="*/ 2431733 h 2729865"/>
                <a:gd name="connsiteX9490" fmla="*/ 212408 w 4117657"/>
                <a:gd name="connsiteY9490" fmla="*/ 2501265 h 2729865"/>
                <a:gd name="connsiteX9491" fmla="*/ 206693 w 4117657"/>
                <a:gd name="connsiteY9491" fmla="*/ 2507933 h 2729865"/>
                <a:gd name="connsiteX9492" fmla="*/ 209550 w 4117657"/>
                <a:gd name="connsiteY9492" fmla="*/ 2511743 h 2729865"/>
                <a:gd name="connsiteX9493" fmla="*/ 284798 w 4117657"/>
                <a:gd name="connsiteY9493" fmla="*/ 2586038 h 2729865"/>
                <a:gd name="connsiteX9494" fmla="*/ 296228 w 4117657"/>
                <a:gd name="connsiteY9494" fmla="*/ 2591753 h 2729865"/>
                <a:gd name="connsiteX9495" fmla="*/ 390525 w 4117657"/>
                <a:gd name="connsiteY9495" fmla="*/ 2617470 h 2729865"/>
                <a:gd name="connsiteX9496" fmla="*/ 400050 w 4117657"/>
                <a:gd name="connsiteY9496" fmla="*/ 2619375 h 2729865"/>
                <a:gd name="connsiteX9497" fmla="*/ 401955 w 4117657"/>
                <a:gd name="connsiteY9497" fmla="*/ 2615565 h 2729865"/>
                <a:gd name="connsiteX9498" fmla="*/ 429578 w 4117657"/>
                <a:gd name="connsiteY9498" fmla="*/ 2513648 h 2729865"/>
                <a:gd name="connsiteX9499" fmla="*/ 427673 w 4117657"/>
                <a:gd name="connsiteY9499" fmla="*/ 2501265 h 2729865"/>
                <a:gd name="connsiteX9500" fmla="*/ 419100 w 4117657"/>
                <a:gd name="connsiteY9500" fmla="*/ 2513648 h 2729865"/>
                <a:gd name="connsiteX9501" fmla="*/ 395288 w 4117657"/>
                <a:gd name="connsiteY9501" fmla="*/ 2603183 h 2729865"/>
                <a:gd name="connsiteX9502" fmla="*/ 393383 w 4117657"/>
                <a:gd name="connsiteY9502" fmla="*/ 2608898 h 2729865"/>
                <a:gd name="connsiteX9503" fmla="*/ 340995 w 4117657"/>
                <a:gd name="connsiteY9503" fmla="*/ 2594610 h 2729865"/>
                <a:gd name="connsiteX9504" fmla="*/ 298133 w 4117657"/>
                <a:gd name="connsiteY9504" fmla="*/ 2583180 h 2729865"/>
                <a:gd name="connsiteX9505" fmla="*/ 289560 w 4117657"/>
                <a:gd name="connsiteY9505" fmla="*/ 2578418 h 2729865"/>
                <a:gd name="connsiteX9506" fmla="*/ 220980 w 4117657"/>
                <a:gd name="connsiteY9506" fmla="*/ 2509838 h 2729865"/>
                <a:gd name="connsiteX9507" fmla="*/ 219075 w 4117657"/>
                <a:gd name="connsiteY9507" fmla="*/ 2506980 h 2729865"/>
                <a:gd name="connsiteX9508" fmla="*/ 224790 w 4117657"/>
                <a:gd name="connsiteY9508" fmla="*/ 2500313 h 2729865"/>
                <a:gd name="connsiteX9509" fmla="*/ 286703 w 4117657"/>
                <a:gd name="connsiteY9509" fmla="*/ 2438400 h 2729865"/>
                <a:gd name="connsiteX9510" fmla="*/ 300990 w 4117657"/>
                <a:gd name="connsiteY9510" fmla="*/ 2430780 h 2729865"/>
                <a:gd name="connsiteX9511" fmla="*/ 384810 w 4117657"/>
                <a:gd name="connsiteY9511" fmla="*/ 2407920 h 2729865"/>
                <a:gd name="connsiteX9512" fmla="*/ 393383 w 4117657"/>
                <a:gd name="connsiteY9512" fmla="*/ 2406015 h 2729865"/>
                <a:gd name="connsiteX9513" fmla="*/ 396240 w 4117657"/>
                <a:gd name="connsiteY9513" fmla="*/ 2412683 h 2729865"/>
                <a:gd name="connsiteX9514" fmla="*/ 419100 w 4117657"/>
                <a:gd name="connsiteY9514" fmla="*/ 2499360 h 2729865"/>
                <a:gd name="connsiteX9515" fmla="*/ 419100 w 4117657"/>
                <a:gd name="connsiteY9515" fmla="*/ 2513648 h 2729865"/>
                <a:gd name="connsiteX9516" fmla="*/ 542925 w 4117657"/>
                <a:gd name="connsiteY9516" fmla="*/ 2712720 h 2729865"/>
                <a:gd name="connsiteX9517" fmla="*/ 442913 w 4117657"/>
                <a:gd name="connsiteY9517" fmla="*/ 2686050 h 2729865"/>
                <a:gd name="connsiteX9518" fmla="*/ 436245 w 4117657"/>
                <a:gd name="connsiteY9518" fmla="*/ 2685098 h 2729865"/>
                <a:gd name="connsiteX9519" fmla="*/ 424815 w 4117657"/>
                <a:gd name="connsiteY9519" fmla="*/ 2726055 h 2729865"/>
                <a:gd name="connsiteX9520" fmla="*/ 434340 w 4117657"/>
                <a:gd name="connsiteY9520" fmla="*/ 2726055 h 2729865"/>
                <a:gd name="connsiteX9521" fmla="*/ 441960 w 4117657"/>
                <a:gd name="connsiteY9521" fmla="*/ 2696528 h 2729865"/>
                <a:gd name="connsiteX9522" fmla="*/ 446723 w 4117657"/>
                <a:gd name="connsiteY9522" fmla="*/ 2696528 h 2729865"/>
                <a:gd name="connsiteX9523" fmla="*/ 539115 w 4117657"/>
                <a:gd name="connsiteY9523" fmla="*/ 2721293 h 2729865"/>
                <a:gd name="connsiteX9524" fmla="*/ 545783 w 4117657"/>
                <a:gd name="connsiteY9524" fmla="*/ 2726055 h 2729865"/>
                <a:gd name="connsiteX9525" fmla="*/ 559118 w 4117657"/>
                <a:gd name="connsiteY9525" fmla="*/ 2726055 h 2729865"/>
                <a:gd name="connsiteX9526" fmla="*/ 542925 w 4117657"/>
                <a:gd name="connsiteY9526" fmla="*/ 2712720 h 2729865"/>
                <a:gd name="connsiteX9527" fmla="*/ 80010 w 4117657"/>
                <a:gd name="connsiteY9527" fmla="*/ 501968 h 2729865"/>
                <a:gd name="connsiteX9528" fmla="*/ 69533 w 4117657"/>
                <a:gd name="connsiteY9528" fmla="*/ 541020 h 2729865"/>
                <a:gd name="connsiteX9529" fmla="*/ 67628 w 4117657"/>
                <a:gd name="connsiteY9529" fmla="*/ 550545 h 2729865"/>
                <a:gd name="connsiteX9530" fmla="*/ 105728 w 4117657"/>
                <a:gd name="connsiteY9530" fmla="*/ 561023 h 2729865"/>
                <a:gd name="connsiteX9531" fmla="*/ 140018 w 4117657"/>
                <a:gd name="connsiteY9531" fmla="*/ 581025 h 2729865"/>
                <a:gd name="connsiteX9532" fmla="*/ 168593 w 4117657"/>
                <a:gd name="connsiteY9532" fmla="*/ 609600 h 2729865"/>
                <a:gd name="connsiteX9533" fmla="*/ 205740 w 4117657"/>
                <a:gd name="connsiteY9533" fmla="*/ 572453 h 2729865"/>
                <a:gd name="connsiteX9534" fmla="*/ 220028 w 4117657"/>
                <a:gd name="connsiteY9534" fmla="*/ 564833 h 2729865"/>
                <a:gd name="connsiteX9535" fmla="*/ 260985 w 4117657"/>
                <a:gd name="connsiteY9535" fmla="*/ 554355 h 2729865"/>
                <a:gd name="connsiteX9536" fmla="*/ 270510 w 4117657"/>
                <a:gd name="connsiteY9536" fmla="*/ 551498 h 2729865"/>
                <a:gd name="connsiteX9537" fmla="*/ 258128 w 4117657"/>
                <a:gd name="connsiteY9537" fmla="*/ 505778 h 2729865"/>
                <a:gd name="connsiteX9538" fmla="*/ 258128 w 4117657"/>
                <a:gd name="connsiteY9538" fmla="*/ 481965 h 2729865"/>
                <a:gd name="connsiteX9539" fmla="*/ 270510 w 4117657"/>
                <a:gd name="connsiteY9539" fmla="*/ 436245 h 2729865"/>
                <a:gd name="connsiteX9540" fmla="*/ 263843 w 4117657"/>
                <a:gd name="connsiteY9540" fmla="*/ 433388 h 2729865"/>
                <a:gd name="connsiteX9541" fmla="*/ 220028 w 4117657"/>
                <a:gd name="connsiteY9541" fmla="*/ 421958 h 2729865"/>
                <a:gd name="connsiteX9542" fmla="*/ 205740 w 4117657"/>
                <a:gd name="connsiteY9542" fmla="*/ 413385 h 2729865"/>
                <a:gd name="connsiteX9543" fmla="*/ 174308 w 4117657"/>
                <a:gd name="connsiteY9543" fmla="*/ 381953 h 2729865"/>
                <a:gd name="connsiteX9544" fmla="*/ 168593 w 4117657"/>
                <a:gd name="connsiteY9544" fmla="*/ 377190 h 2729865"/>
                <a:gd name="connsiteX9545" fmla="*/ 160973 w 4117657"/>
                <a:gd name="connsiteY9545" fmla="*/ 383858 h 2729865"/>
                <a:gd name="connsiteX9546" fmla="*/ 131445 w 4117657"/>
                <a:gd name="connsiteY9546" fmla="*/ 413385 h 2729865"/>
                <a:gd name="connsiteX9547" fmla="*/ 118110 w 4117657"/>
                <a:gd name="connsiteY9547" fmla="*/ 421005 h 2729865"/>
                <a:gd name="connsiteX9548" fmla="*/ 74295 w 4117657"/>
                <a:gd name="connsiteY9548" fmla="*/ 432435 h 2729865"/>
                <a:gd name="connsiteX9549" fmla="*/ 66675 w 4117657"/>
                <a:gd name="connsiteY9549" fmla="*/ 435293 h 2729865"/>
                <a:gd name="connsiteX9550" fmla="*/ 80010 w 4117657"/>
                <a:gd name="connsiteY9550" fmla="*/ 482918 h 2729865"/>
                <a:gd name="connsiteX9551" fmla="*/ 80010 w 4117657"/>
                <a:gd name="connsiteY9551" fmla="*/ 501968 h 2729865"/>
                <a:gd name="connsiteX9552" fmla="*/ 87630 w 4117657"/>
                <a:gd name="connsiteY9552" fmla="*/ 438150 h 2729865"/>
                <a:gd name="connsiteX9553" fmla="*/ 122873 w 4117657"/>
                <a:gd name="connsiteY9553" fmla="*/ 428625 h 2729865"/>
                <a:gd name="connsiteX9554" fmla="*/ 136208 w 4117657"/>
                <a:gd name="connsiteY9554" fmla="*/ 421005 h 2729865"/>
                <a:gd name="connsiteX9555" fmla="*/ 168593 w 4117657"/>
                <a:gd name="connsiteY9555" fmla="*/ 387668 h 2729865"/>
                <a:gd name="connsiteX9556" fmla="*/ 180023 w 4117657"/>
                <a:gd name="connsiteY9556" fmla="*/ 399098 h 2729865"/>
                <a:gd name="connsiteX9557" fmla="*/ 207645 w 4117657"/>
                <a:gd name="connsiteY9557" fmla="*/ 424815 h 2729865"/>
                <a:gd name="connsiteX9558" fmla="*/ 243840 w 4117657"/>
                <a:gd name="connsiteY9558" fmla="*/ 435293 h 2729865"/>
                <a:gd name="connsiteX9559" fmla="*/ 259080 w 4117657"/>
                <a:gd name="connsiteY9559" fmla="*/ 440055 h 2729865"/>
                <a:gd name="connsiteX9560" fmla="*/ 247650 w 4117657"/>
                <a:gd name="connsiteY9560" fmla="*/ 481013 h 2729865"/>
                <a:gd name="connsiteX9561" fmla="*/ 247650 w 4117657"/>
                <a:gd name="connsiteY9561" fmla="*/ 501968 h 2729865"/>
                <a:gd name="connsiteX9562" fmla="*/ 258128 w 4117657"/>
                <a:gd name="connsiteY9562" fmla="*/ 541973 h 2729865"/>
                <a:gd name="connsiteX9563" fmla="*/ 252413 w 4117657"/>
                <a:gd name="connsiteY9563" fmla="*/ 544830 h 2729865"/>
                <a:gd name="connsiteX9564" fmla="*/ 213360 w 4117657"/>
                <a:gd name="connsiteY9564" fmla="*/ 555308 h 2729865"/>
                <a:gd name="connsiteX9565" fmla="*/ 200978 w 4117657"/>
                <a:gd name="connsiteY9565" fmla="*/ 562928 h 2729865"/>
                <a:gd name="connsiteX9566" fmla="*/ 175260 w 4117657"/>
                <a:gd name="connsiteY9566" fmla="*/ 588645 h 2729865"/>
                <a:gd name="connsiteX9567" fmla="*/ 167640 w 4117657"/>
                <a:gd name="connsiteY9567" fmla="*/ 595313 h 2729865"/>
                <a:gd name="connsiteX9568" fmla="*/ 146685 w 4117657"/>
                <a:gd name="connsiteY9568" fmla="*/ 574358 h 2729865"/>
                <a:gd name="connsiteX9569" fmla="*/ 106680 w 4117657"/>
                <a:gd name="connsiteY9569" fmla="*/ 551498 h 2729865"/>
                <a:gd name="connsiteX9570" fmla="*/ 78105 w 4117657"/>
                <a:gd name="connsiteY9570" fmla="*/ 543878 h 2729865"/>
                <a:gd name="connsiteX9571" fmla="*/ 89535 w 4117657"/>
                <a:gd name="connsiteY9571" fmla="*/ 501968 h 2729865"/>
                <a:gd name="connsiteX9572" fmla="*/ 89535 w 4117657"/>
                <a:gd name="connsiteY9572" fmla="*/ 482918 h 2729865"/>
                <a:gd name="connsiteX9573" fmla="*/ 78105 w 4117657"/>
                <a:gd name="connsiteY9573" fmla="*/ 441008 h 2729865"/>
                <a:gd name="connsiteX9574" fmla="*/ 87630 w 4117657"/>
                <a:gd name="connsiteY9574" fmla="*/ 438150 h 2729865"/>
                <a:gd name="connsiteX9575" fmla="*/ 168593 w 4117657"/>
                <a:gd name="connsiteY9575" fmla="*/ 538163 h 2729865"/>
                <a:gd name="connsiteX9576" fmla="*/ 207645 w 4117657"/>
                <a:gd name="connsiteY9576" fmla="*/ 515303 h 2729865"/>
                <a:gd name="connsiteX9577" fmla="*/ 202883 w 4117657"/>
                <a:gd name="connsiteY9577" fmla="*/ 492443 h 2729865"/>
                <a:gd name="connsiteX9578" fmla="*/ 207645 w 4117657"/>
                <a:gd name="connsiteY9578" fmla="*/ 469583 h 2729865"/>
                <a:gd name="connsiteX9579" fmla="*/ 185738 w 4117657"/>
                <a:gd name="connsiteY9579" fmla="*/ 462915 h 2729865"/>
                <a:gd name="connsiteX9580" fmla="*/ 168593 w 4117657"/>
                <a:gd name="connsiteY9580" fmla="*/ 446723 h 2729865"/>
                <a:gd name="connsiteX9581" fmla="*/ 151448 w 4117657"/>
                <a:gd name="connsiteY9581" fmla="*/ 461963 h 2729865"/>
                <a:gd name="connsiteX9582" fmla="*/ 128588 w 4117657"/>
                <a:gd name="connsiteY9582" fmla="*/ 469583 h 2729865"/>
                <a:gd name="connsiteX9583" fmla="*/ 133350 w 4117657"/>
                <a:gd name="connsiteY9583" fmla="*/ 491490 h 2729865"/>
                <a:gd name="connsiteX9584" fmla="*/ 128588 w 4117657"/>
                <a:gd name="connsiteY9584" fmla="*/ 515303 h 2729865"/>
                <a:gd name="connsiteX9585" fmla="*/ 168593 w 4117657"/>
                <a:gd name="connsiteY9585" fmla="*/ 538163 h 2729865"/>
                <a:gd name="connsiteX9586" fmla="*/ 167640 w 4117657"/>
                <a:gd name="connsiteY9586" fmla="*/ 460058 h 2729865"/>
                <a:gd name="connsiteX9587" fmla="*/ 180975 w 4117657"/>
                <a:gd name="connsiteY9587" fmla="*/ 471488 h 2729865"/>
                <a:gd name="connsiteX9588" fmla="*/ 197168 w 4117657"/>
                <a:gd name="connsiteY9588" fmla="*/ 477203 h 2729865"/>
                <a:gd name="connsiteX9589" fmla="*/ 197168 w 4117657"/>
                <a:gd name="connsiteY9589" fmla="*/ 508635 h 2729865"/>
                <a:gd name="connsiteX9590" fmla="*/ 168593 w 4117657"/>
                <a:gd name="connsiteY9590" fmla="*/ 525780 h 2729865"/>
                <a:gd name="connsiteX9591" fmla="*/ 139065 w 4117657"/>
                <a:gd name="connsiteY9591" fmla="*/ 508635 h 2729865"/>
                <a:gd name="connsiteX9592" fmla="*/ 139065 w 4117657"/>
                <a:gd name="connsiteY9592" fmla="*/ 476250 h 2729865"/>
                <a:gd name="connsiteX9593" fmla="*/ 167640 w 4117657"/>
                <a:gd name="connsiteY9593" fmla="*/ 460058 h 2729865"/>
                <a:gd name="connsiteX9594" fmla="*/ 7620 w 4117657"/>
                <a:gd name="connsiteY9594" fmla="*/ 576263 h 2729865"/>
                <a:gd name="connsiteX9595" fmla="*/ 4763 w 4117657"/>
                <a:gd name="connsiteY9595" fmla="*/ 585788 h 2729865"/>
                <a:gd name="connsiteX9596" fmla="*/ 14288 w 4117657"/>
                <a:gd name="connsiteY9596" fmla="*/ 588645 h 2729865"/>
                <a:gd name="connsiteX9597" fmla="*/ 90488 w 4117657"/>
                <a:gd name="connsiteY9597" fmla="*/ 609600 h 2729865"/>
                <a:gd name="connsiteX9598" fmla="*/ 103823 w 4117657"/>
                <a:gd name="connsiteY9598" fmla="*/ 617220 h 2729865"/>
                <a:gd name="connsiteX9599" fmla="*/ 159068 w 4117657"/>
                <a:gd name="connsiteY9599" fmla="*/ 672465 h 2729865"/>
                <a:gd name="connsiteX9600" fmla="*/ 167640 w 4117657"/>
                <a:gd name="connsiteY9600" fmla="*/ 680085 h 2729865"/>
                <a:gd name="connsiteX9601" fmla="*/ 176213 w 4117657"/>
                <a:gd name="connsiteY9601" fmla="*/ 672465 h 2729865"/>
                <a:gd name="connsiteX9602" fmla="*/ 231458 w 4117657"/>
                <a:gd name="connsiteY9602" fmla="*/ 617220 h 2729865"/>
                <a:gd name="connsiteX9603" fmla="*/ 244793 w 4117657"/>
                <a:gd name="connsiteY9603" fmla="*/ 609600 h 2729865"/>
                <a:gd name="connsiteX9604" fmla="*/ 320993 w 4117657"/>
                <a:gd name="connsiteY9604" fmla="*/ 588645 h 2729865"/>
                <a:gd name="connsiteX9605" fmla="*/ 330518 w 4117657"/>
                <a:gd name="connsiteY9605" fmla="*/ 585788 h 2729865"/>
                <a:gd name="connsiteX9606" fmla="*/ 327660 w 4117657"/>
                <a:gd name="connsiteY9606" fmla="*/ 576263 h 2729865"/>
                <a:gd name="connsiteX9607" fmla="*/ 306705 w 4117657"/>
                <a:gd name="connsiteY9607" fmla="*/ 500063 h 2729865"/>
                <a:gd name="connsiteX9608" fmla="*/ 306705 w 4117657"/>
                <a:gd name="connsiteY9608" fmla="*/ 485775 h 2729865"/>
                <a:gd name="connsiteX9609" fmla="*/ 327660 w 4117657"/>
                <a:gd name="connsiteY9609" fmla="*/ 407670 h 2729865"/>
                <a:gd name="connsiteX9610" fmla="*/ 329565 w 4117657"/>
                <a:gd name="connsiteY9610" fmla="*/ 399098 h 2729865"/>
                <a:gd name="connsiteX9611" fmla="*/ 319088 w 4117657"/>
                <a:gd name="connsiteY9611" fmla="*/ 396240 h 2729865"/>
                <a:gd name="connsiteX9612" fmla="*/ 244793 w 4117657"/>
                <a:gd name="connsiteY9612" fmla="*/ 376238 h 2729865"/>
                <a:gd name="connsiteX9613" fmla="*/ 229553 w 4117657"/>
                <a:gd name="connsiteY9613" fmla="*/ 367665 h 2729865"/>
                <a:gd name="connsiteX9614" fmla="*/ 174308 w 4117657"/>
                <a:gd name="connsiteY9614" fmla="*/ 312420 h 2729865"/>
                <a:gd name="connsiteX9615" fmla="*/ 166688 w 4117657"/>
                <a:gd name="connsiteY9615" fmla="*/ 305753 h 2729865"/>
                <a:gd name="connsiteX9616" fmla="*/ 159068 w 4117657"/>
                <a:gd name="connsiteY9616" fmla="*/ 312420 h 2729865"/>
                <a:gd name="connsiteX9617" fmla="*/ 103823 w 4117657"/>
                <a:gd name="connsiteY9617" fmla="*/ 367665 h 2729865"/>
                <a:gd name="connsiteX9618" fmla="*/ 88583 w 4117657"/>
                <a:gd name="connsiteY9618" fmla="*/ 376238 h 2729865"/>
                <a:gd name="connsiteX9619" fmla="*/ 14288 w 4117657"/>
                <a:gd name="connsiteY9619" fmla="*/ 396240 h 2729865"/>
                <a:gd name="connsiteX9620" fmla="*/ 3810 w 4117657"/>
                <a:gd name="connsiteY9620" fmla="*/ 399098 h 2729865"/>
                <a:gd name="connsiteX9621" fmla="*/ 5715 w 4117657"/>
                <a:gd name="connsiteY9621" fmla="*/ 409575 h 2729865"/>
                <a:gd name="connsiteX9622" fmla="*/ 26670 w 4117657"/>
                <a:gd name="connsiteY9622" fmla="*/ 485775 h 2729865"/>
                <a:gd name="connsiteX9623" fmla="*/ 26670 w 4117657"/>
                <a:gd name="connsiteY9623" fmla="*/ 500063 h 2729865"/>
                <a:gd name="connsiteX9624" fmla="*/ 7620 w 4117657"/>
                <a:gd name="connsiteY9624" fmla="*/ 576263 h 2729865"/>
                <a:gd name="connsiteX9625" fmla="*/ 36195 w 4117657"/>
                <a:gd name="connsiteY9625" fmla="*/ 480060 h 2729865"/>
                <a:gd name="connsiteX9626" fmla="*/ 19050 w 4117657"/>
                <a:gd name="connsiteY9626" fmla="*/ 415290 h 2729865"/>
                <a:gd name="connsiteX9627" fmla="*/ 17145 w 4117657"/>
                <a:gd name="connsiteY9627" fmla="*/ 405765 h 2729865"/>
                <a:gd name="connsiteX9628" fmla="*/ 24765 w 4117657"/>
                <a:gd name="connsiteY9628" fmla="*/ 402908 h 2729865"/>
                <a:gd name="connsiteX9629" fmla="*/ 96203 w 4117657"/>
                <a:gd name="connsiteY9629" fmla="*/ 383858 h 2729865"/>
                <a:gd name="connsiteX9630" fmla="*/ 110490 w 4117657"/>
                <a:gd name="connsiteY9630" fmla="*/ 375285 h 2729865"/>
                <a:gd name="connsiteX9631" fmla="*/ 160973 w 4117657"/>
                <a:gd name="connsiteY9631" fmla="*/ 324803 h 2729865"/>
                <a:gd name="connsiteX9632" fmla="*/ 168593 w 4117657"/>
                <a:gd name="connsiteY9632" fmla="*/ 317183 h 2729865"/>
                <a:gd name="connsiteX9633" fmla="*/ 176213 w 4117657"/>
                <a:gd name="connsiteY9633" fmla="*/ 324803 h 2729865"/>
                <a:gd name="connsiteX9634" fmla="*/ 226695 w 4117657"/>
                <a:gd name="connsiteY9634" fmla="*/ 375285 h 2729865"/>
                <a:gd name="connsiteX9635" fmla="*/ 240983 w 4117657"/>
                <a:gd name="connsiteY9635" fmla="*/ 382905 h 2729865"/>
                <a:gd name="connsiteX9636" fmla="*/ 309563 w 4117657"/>
                <a:gd name="connsiteY9636" fmla="*/ 401003 h 2729865"/>
                <a:gd name="connsiteX9637" fmla="*/ 320040 w 4117657"/>
                <a:gd name="connsiteY9637" fmla="*/ 403860 h 2729865"/>
                <a:gd name="connsiteX9638" fmla="*/ 318135 w 4117657"/>
                <a:gd name="connsiteY9638" fmla="*/ 413385 h 2729865"/>
                <a:gd name="connsiteX9639" fmla="*/ 299085 w 4117657"/>
                <a:gd name="connsiteY9639" fmla="*/ 484823 h 2729865"/>
                <a:gd name="connsiteX9640" fmla="*/ 299085 w 4117657"/>
                <a:gd name="connsiteY9640" fmla="*/ 498158 h 2729865"/>
                <a:gd name="connsiteX9641" fmla="*/ 318135 w 4117657"/>
                <a:gd name="connsiteY9641" fmla="*/ 569595 h 2729865"/>
                <a:gd name="connsiteX9642" fmla="*/ 320040 w 4117657"/>
                <a:gd name="connsiteY9642" fmla="*/ 579120 h 2729865"/>
                <a:gd name="connsiteX9643" fmla="*/ 280035 w 4117657"/>
                <a:gd name="connsiteY9643" fmla="*/ 590550 h 2729865"/>
                <a:gd name="connsiteX9644" fmla="*/ 240983 w 4117657"/>
                <a:gd name="connsiteY9644" fmla="*/ 601028 h 2729865"/>
                <a:gd name="connsiteX9645" fmla="*/ 226695 w 4117657"/>
                <a:gd name="connsiteY9645" fmla="*/ 608648 h 2729865"/>
                <a:gd name="connsiteX9646" fmla="*/ 177165 w 4117657"/>
                <a:gd name="connsiteY9646" fmla="*/ 658178 h 2729865"/>
                <a:gd name="connsiteX9647" fmla="*/ 169545 w 4117657"/>
                <a:gd name="connsiteY9647" fmla="*/ 667703 h 2729865"/>
                <a:gd name="connsiteX9648" fmla="*/ 160973 w 4117657"/>
                <a:gd name="connsiteY9648" fmla="*/ 660083 h 2729865"/>
                <a:gd name="connsiteX9649" fmla="*/ 109538 w 4117657"/>
                <a:gd name="connsiteY9649" fmla="*/ 608648 h 2729865"/>
                <a:gd name="connsiteX9650" fmla="*/ 94298 w 4117657"/>
                <a:gd name="connsiteY9650" fmla="*/ 600075 h 2729865"/>
                <a:gd name="connsiteX9651" fmla="*/ 25718 w 4117657"/>
                <a:gd name="connsiteY9651" fmla="*/ 581978 h 2729865"/>
                <a:gd name="connsiteX9652" fmla="*/ 16193 w 4117657"/>
                <a:gd name="connsiteY9652" fmla="*/ 580073 h 2729865"/>
                <a:gd name="connsiteX9653" fmla="*/ 18098 w 4117657"/>
                <a:gd name="connsiteY9653" fmla="*/ 569595 h 2729865"/>
                <a:gd name="connsiteX9654" fmla="*/ 35243 w 4117657"/>
                <a:gd name="connsiteY9654" fmla="*/ 504825 h 2729865"/>
                <a:gd name="connsiteX9655" fmla="*/ 36195 w 4117657"/>
                <a:gd name="connsiteY9655" fmla="*/ 480060 h 2729865"/>
                <a:gd name="connsiteX9656" fmla="*/ 54293 w 4117657"/>
                <a:gd name="connsiteY9656" fmla="*/ 2585085 h 2729865"/>
                <a:gd name="connsiteX9657" fmla="*/ 125730 w 4117657"/>
                <a:gd name="connsiteY9657" fmla="*/ 2513648 h 2729865"/>
                <a:gd name="connsiteX9658" fmla="*/ 130493 w 4117657"/>
                <a:gd name="connsiteY9658" fmla="*/ 2507933 h 2729865"/>
                <a:gd name="connsiteX9659" fmla="*/ 128588 w 4117657"/>
                <a:gd name="connsiteY9659" fmla="*/ 2505075 h 2729865"/>
                <a:gd name="connsiteX9660" fmla="*/ 53340 w 4117657"/>
                <a:gd name="connsiteY9660" fmla="*/ 2429828 h 2729865"/>
                <a:gd name="connsiteX9661" fmla="*/ 42863 w 4117657"/>
                <a:gd name="connsiteY9661" fmla="*/ 2424113 h 2729865"/>
                <a:gd name="connsiteX9662" fmla="*/ 2858 w 4117657"/>
                <a:gd name="connsiteY9662" fmla="*/ 2413635 h 2729865"/>
                <a:gd name="connsiteX9663" fmla="*/ 2858 w 4117657"/>
                <a:gd name="connsiteY9663" fmla="*/ 2423160 h 2729865"/>
                <a:gd name="connsiteX9664" fmla="*/ 38100 w 4117657"/>
                <a:gd name="connsiteY9664" fmla="*/ 2432685 h 2729865"/>
                <a:gd name="connsiteX9665" fmla="*/ 49530 w 4117657"/>
                <a:gd name="connsiteY9665" fmla="*/ 2439353 h 2729865"/>
                <a:gd name="connsiteX9666" fmla="*/ 115253 w 4117657"/>
                <a:gd name="connsiteY9666" fmla="*/ 2505075 h 2729865"/>
                <a:gd name="connsiteX9667" fmla="*/ 119063 w 4117657"/>
                <a:gd name="connsiteY9667" fmla="*/ 2508885 h 2729865"/>
                <a:gd name="connsiteX9668" fmla="*/ 113348 w 4117657"/>
                <a:gd name="connsiteY9668" fmla="*/ 2515553 h 2729865"/>
                <a:gd name="connsiteX9669" fmla="*/ 51435 w 4117657"/>
                <a:gd name="connsiteY9669" fmla="*/ 2577465 h 2729865"/>
                <a:gd name="connsiteX9670" fmla="*/ 39053 w 4117657"/>
                <a:gd name="connsiteY9670" fmla="*/ 2585085 h 2729865"/>
                <a:gd name="connsiteX9671" fmla="*/ 3810 w 4117657"/>
                <a:gd name="connsiteY9671" fmla="*/ 2594610 h 2729865"/>
                <a:gd name="connsiteX9672" fmla="*/ 3810 w 4117657"/>
                <a:gd name="connsiteY9672" fmla="*/ 2604135 h 2729865"/>
                <a:gd name="connsiteX9673" fmla="*/ 44768 w 4117657"/>
                <a:gd name="connsiteY9673" fmla="*/ 2592705 h 2729865"/>
                <a:gd name="connsiteX9674" fmla="*/ 54293 w 4117657"/>
                <a:gd name="connsiteY9674" fmla="*/ 2585085 h 2729865"/>
                <a:gd name="connsiteX9675" fmla="*/ 54293 w 4117657"/>
                <a:gd name="connsiteY9675" fmla="*/ 280988 h 2729865"/>
                <a:gd name="connsiteX9676" fmla="*/ 125730 w 4117657"/>
                <a:gd name="connsiteY9676" fmla="*/ 209550 h 2729865"/>
                <a:gd name="connsiteX9677" fmla="*/ 130493 w 4117657"/>
                <a:gd name="connsiteY9677" fmla="*/ 203835 h 2729865"/>
                <a:gd name="connsiteX9678" fmla="*/ 128588 w 4117657"/>
                <a:gd name="connsiteY9678" fmla="*/ 200978 h 2729865"/>
                <a:gd name="connsiteX9679" fmla="*/ 52388 w 4117657"/>
                <a:gd name="connsiteY9679" fmla="*/ 124778 h 2729865"/>
                <a:gd name="connsiteX9680" fmla="*/ 41910 w 4117657"/>
                <a:gd name="connsiteY9680" fmla="*/ 120015 h 2729865"/>
                <a:gd name="connsiteX9681" fmla="*/ 953 w 4117657"/>
                <a:gd name="connsiteY9681" fmla="*/ 109538 h 2729865"/>
                <a:gd name="connsiteX9682" fmla="*/ 953 w 4117657"/>
                <a:gd name="connsiteY9682" fmla="*/ 119063 h 2729865"/>
                <a:gd name="connsiteX9683" fmla="*/ 36195 w 4117657"/>
                <a:gd name="connsiteY9683" fmla="*/ 128588 h 2729865"/>
                <a:gd name="connsiteX9684" fmla="*/ 45720 w 4117657"/>
                <a:gd name="connsiteY9684" fmla="*/ 133350 h 2729865"/>
                <a:gd name="connsiteX9685" fmla="*/ 117158 w 4117657"/>
                <a:gd name="connsiteY9685" fmla="*/ 203835 h 2729865"/>
                <a:gd name="connsiteX9686" fmla="*/ 112395 w 4117657"/>
                <a:gd name="connsiteY9686" fmla="*/ 209550 h 2729865"/>
                <a:gd name="connsiteX9687" fmla="*/ 48578 w 4117657"/>
                <a:gd name="connsiteY9687" fmla="*/ 273368 h 2729865"/>
                <a:gd name="connsiteX9688" fmla="*/ 37148 w 4117657"/>
                <a:gd name="connsiteY9688" fmla="*/ 280035 h 2729865"/>
                <a:gd name="connsiteX9689" fmla="*/ 953 w 4117657"/>
                <a:gd name="connsiteY9689" fmla="*/ 289560 h 2729865"/>
                <a:gd name="connsiteX9690" fmla="*/ 953 w 4117657"/>
                <a:gd name="connsiteY9690" fmla="*/ 299085 h 2729865"/>
                <a:gd name="connsiteX9691" fmla="*/ 41910 w 4117657"/>
                <a:gd name="connsiteY9691" fmla="*/ 287655 h 2729865"/>
                <a:gd name="connsiteX9692" fmla="*/ 54293 w 4117657"/>
                <a:gd name="connsiteY9692" fmla="*/ 280988 h 2729865"/>
                <a:gd name="connsiteX9693" fmla="*/ 4039553 w 4117657"/>
                <a:gd name="connsiteY9693" fmla="*/ 1848803 h 2729865"/>
                <a:gd name="connsiteX9694" fmla="*/ 3942398 w 4117657"/>
                <a:gd name="connsiteY9694" fmla="*/ 1822133 h 2729865"/>
                <a:gd name="connsiteX9695" fmla="*/ 3934778 w 4117657"/>
                <a:gd name="connsiteY9695" fmla="*/ 1821180 h 2729865"/>
                <a:gd name="connsiteX9696" fmla="*/ 3932873 w 4117657"/>
                <a:gd name="connsiteY9696" fmla="*/ 1824038 h 2729865"/>
                <a:gd name="connsiteX9697" fmla="*/ 3905250 w 4117657"/>
                <a:gd name="connsiteY9697" fmla="*/ 1927860 h 2729865"/>
                <a:gd name="connsiteX9698" fmla="*/ 3905250 w 4117657"/>
                <a:gd name="connsiteY9698" fmla="*/ 1939290 h 2729865"/>
                <a:gd name="connsiteX9699" fmla="*/ 3931920 w 4117657"/>
                <a:gd name="connsiteY9699" fmla="*/ 2037398 h 2729865"/>
                <a:gd name="connsiteX9700" fmla="*/ 3934778 w 4117657"/>
                <a:gd name="connsiteY9700" fmla="*/ 2045018 h 2729865"/>
                <a:gd name="connsiteX9701" fmla="*/ 4041458 w 4117657"/>
                <a:gd name="connsiteY9701" fmla="*/ 2016443 h 2729865"/>
                <a:gd name="connsiteX9702" fmla="*/ 4050030 w 4117657"/>
                <a:gd name="connsiteY9702" fmla="*/ 2010728 h 2729865"/>
                <a:gd name="connsiteX9703" fmla="*/ 4116705 w 4117657"/>
                <a:gd name="connsiteY9703" fmla="*/ 1945005 h 2729865"/>
                <a:gd name="connsiteX9704" fmla="*/ 4116705 w 4117657"/>
                <a:gd name="connsiteY9704" fmla="*/ 1921193 h 2729865"/>
                <a:gd name="connsiteX9705" fmla="*/ 4049078 w 4117657"/>
                <a:gd name="connsiteY9705" fmla="*/ 1854518 h 2729865"/>
                <a:gd name="connsiteX9706" fmla="*/ 4039553 w 4117657"/>
                <a:gd name="connsiteY9706" fmla="*/ 1848803 h 2729865"/>
                <a:gd name="connsiteX9707" fmla="*/ 4114800 w 4117657"/>
                <a:gd name="connsiteY9707" fmla="*/ 1932623 h 2729865"/>
                <a:gd name="connsiteX9708" fmla="*/ 4110038 w 4117657"/>
                <a:gd name="connsiteY9708" fmla="*/ 1938338 h 2729865"/>
                <a:gd name="connsiteX9709" fmla="*/ 4047173 w 4117657"/>
                <a:gd name="connsiteY9709" fmla="*/ 2001203 h 2729865"/>
                <a:gd name="connsiteX9710" fmla="*/ 4035743 w 4117657"/>
                <a:gd name="connsiteY9710" fmla="*/ 2007870 h 2729865"/>
                <a:gd name="connsiteX9711" fmla="*/ 3945255 w 4117657"/>
                <a:gd name="connsiteY9711" fmla="*/ 2032635 h 2729865"/>
                <a:gd name="connsiteX9712" fmla="*/ 3941445 w 4117657"/>
                <a:gd name="connsiteY9712" fmla="*/ 2032635 h 2729865"/>
                <a:gd name="connsiteX9713" fmla="*/ 3938588 w 4117657"/>
                <a:gd name="connsiteY9713" fmla="*/ 2024063 h 2729865"/>
                <a:gd name="connsiteX9714" fmla="*/ 3915728 w 4117657"/>
                <a:gd name="connsiteY9714" fmla="*/ 1940243 h 2729865"/>
                <a:gd name="connsiteX9715" fmla="*/ 3914775 w 4117657"/>
                <a:gd name="connsiteY9715" fmla="*/ 1926908 h 2729865"/>
                <a:gd name="connsiteX9716" fmla="*/ 3938588 w 4117657"/>
                <a:gd name="connsiteY9716" fmla="*/ 1837373 h 2729865"/>
                <a:gd name="connsiteX9717" fmla="*/ 3940493 w 4117657"/>
                <a:gd name="connsiteY9717" fmla="*/ 1832610 h 2729865"/>
                <a:gd name="connsiteX9718" fmla="*/ 3950018 w 4117657"/>
                <a:gd name="connsiteY9718" fmla="*/ 1834515 h 2729865"/>
                <a:gd name="connsiteX9719" fmla="*/ 4033838 w 4117657"/>
                <a:gd name="connsiteY9719" fmla="*/ 1857375 h 2729865"/>
                <a:gd name="connsiteX9720" fmla="*/ 4045268 w 4117657"/>
                <a:gd name="connsiteY9720" fmla="*/ 1863090 h 2729865"/>
                <a:gd name="connsiteX9721" fmla="*/ 4112895 w 4117657"/>
                <a:gd name="connsiteY9721" fmla="*/ 1929765 h 2729865"/>
                <a:gd name="connsiteX9722" fmla="*/ 4114800 w 4117657"/>
                <a:gd name="connsiteY9722" fmla="*/ 1932623 h 2729865"/>
                <a:gd name="connsiteX9723" fmla="*/ 1006793 w 4117657"/>
                <a:gd name="connsiteY9723" fmla="*/ 1151573 h 2729865"/>
                <a:gd name="connsiteX9724" fmla="*/ 1003935 w 4117657"/>
                <a:gd name="connsiteY9724" fmla="*/ 1162050 h 2729865"/>
                <a:gd name="connsiteX9725" fmla="*/ 1013460 w 4117657"/>
                <a:gd name="connsiteY9725" fmla="*/ 1164908 h 2729865"/>
                <a:gd name="connsiteX9726" fmla="*/ 1087755 w 4117657"/>
                <a:gd name="connsiteY9726" fmla="*/ 1184910 h 2729865"/>
                <a:gd name="connsiteX9727" fmla="*/ 1103948 w 4117657"/>
                <a:gd name="connsiteY9727" fmla="*/ 1194435 h 2729865"/>
                <a:gd name="connsiteX9728" fmla="*/ 1158240 w 4117657"/>
                <a:gd name="connsiteY9728" fmla="*/ 1248728 h 2729865"/>
                <a:gd name="connsiteX9729" fmla="*/ 1167765 w 4117657"/>
                <a:gd name="connsiteY9729" fmla="*/ 1257300 h 2729865"/>
                <a:gd name="connsiteX9730" fmla="*/ 1175385 w 4117657"/>
                <a:gd name="connsiteY9730" fmla="*/ 1247775 h 2729865"/>
                <a:gd name="connsiteX9731" fmla="*/ 1229678 w 4117657"/>
                <a:gd name="connsiteY9731" fmla="*/ 1193483 h 2729865"/>
                <a:gd name="connsiteX9732" fmla="*/ 1244918 w 4117657"/>
                <a:gd name="connsiteY9732" fmla="*/ 1184910 h 2729865"/>
                <a:gd name="connsiteX9733" fmla="*/ 1300163 w 4117657"/>
                <a:gd name="connsiteY9733" fmla="*/ 1170623 h 2729865"/>
                <a:gd name="connsiteX9734" fmla="*/ 1330643 w 4117657"/>
                <a:gd name="connsiteY9734" fmla="*/ 1162050 h 2729865"/>
                <a:gd name="connsiteX9735" fmla="*/ 1328738 w 4117657"/>
                <a:gd name="connsiteY9735" fmla="*/ 1151573 h 2729865"/>
                <a:gd name="connsiteX9736" fmla="*/ 1308735 w 4117657"/>
                <a:gd name="connsiteY9736" fmla="*/ 1076325 h 2729865"/>
                <a:gd name="connsiteX9737" fmla="*/ 1308735 w 4117657"/>
                <a:gd name="connsiteY9737" fmla="*/ 1060133 h 2729865"/>
                <a:gd name="connsiteX9738" fmla="*/ 1329690 w 4117657"/>
                <a:gd name="connsiteY9738" fmla="*/ 982980 h 2729865"/>
                <a:gd name="connsiteX9739" fmla="*/ 1331595 w 4117657"/>
                <a:gd name="connsiteY9739" fmla="*/ 974408 h 2729865"/>
                <a:gd name="connsiteX9740" fmla="*/ 1320165 w 4117657"/>
                <a:gd name="connsiteY9740" fmla="*/ 971550 h 2729865"/>
                <a:gd name="connsiteX9741" fmla="*/ 1245870 w 4117657"/>
                <a:gd name="connsiteY9741" fmla="*/ 951548 h 2729865"/>
                <a:gd name="connsiteX9742" fmla="*/ 1232535 w 4117657"/>
                <a:gd name="connsiteY9742" fmla="*/ 943928 h 2729865"/>
                <a:gd name="connsiteX9743" fmla="*/ 1175385 w 4117657"/>
                <a:gd name="connsiteY9743" fmla="*/ 886778 h 2729865"/>
                <a:gd name="connsiteX9744" fmla="*/ 1166813 w 4117657"/>
                <a:gd name="connsiteY9744" fmla="*/ 879158 h 2729865"/>
                <a:gd name="connsiteX9745" fmla="*/ 1160145 w 4117657"/>
                <a:gd name="connsiteY9745" fmla="*/ 887730 h 2729865"/>
                <a:gd name="connsiteX9746" fmla="*/ 1105853 w 4117657"/>
                <a:gd name="connsiteY9746" fmla="*/ 942975 h 2729865"/>
                <a:gd name="connsiteX9747" fmla="*/ 1089660 w 4117657"/>
                <a:gd name="connsiteY9747" fmla="*/ 951548 h 2729865"/>
                <a:gd name="connsiteX9748" fmla="*/ 1028700 w 4117657"/>
                <a:gd name="connsiteY9748" fmla="*/ 967740 h 2729865"/>
                <a:gd name="connsiteX9749" fmla="*/ 1004888 w 4117657"/>
                <a:gd name="connsiteY9749" fmla="*/ 974408 h 2729865"/>
                <a:gd name="connsiteX9750" fmla="*/ 1006793 w 4117657"/>
                <a:gd name="connsiteY9750" fmla="*/ 983933 h 2729865"/>
                <a:gd name="connsiteX9751" fmla="*/ 1026795 w 4117657"/>
                <a:gd name="connsiteY9751" fmla="*/ 1059180 h 2729865"/>
                <a:gd name="connsiteX9752" fmla="*/ 1026795 w 4117657"/>
                <a:gd name="connsiteY9752" fmla="*/ 1076325 h 2729865"/>
                <a:gd name="connsiteX9753" fmla="*/ 1006793 w 4117657"/>
                <a:gd name="connsiteY9753" fmla="*/ 1151573 h 2729865"/>
                <a:gd name="connsiteX9754" fmla="*/ 1036320 w 4117657"/>
                <a:gd name="connsiteY9754" fmla="*/ 1061085 h 2729865"/>
                <a:gd name="connsiteX9755" fmla="*/ 1018223 w 4117657"/>
                <a:gd name="connsiteY9755" fmla="*/ 992505 h 2729865"/>
                <a:gd name="connsiteX9756" fmla="*/ 1015365 w 4117657"/>
                <a:gd name="connsiteY9756" fmla="*/ 982028 h 2729865"/>
                <a:gd name="connsiteX9757" fmla="*/ 1023938 w 4117657"/>
                <a:gd name="connsiteY9757" fmla="*/ 979170 h 2729865"/>
                <a:gd name="connsiteX9758" fmla="*/ 1093470 w 4117657"/>
                <a:gd name="connsiteY9758" fmla="*/ 960120 h 2729865"/>
                <a:gd name="connsiteX9759" fmla="*/ 1109663 w 4117657"/>
                <a:gd name="connsiteY9759" fmla="*/ 951548 h 2729865"/>
                <a:gd name="connsiteX9760" fmla="*/ 1159193 w 4117657"/>
                <a:gd name="connsiteY9760" fmla="*/ 902018 h 2729865"/>
                <a:gd name="connsiteX9761" fmla="*/ 1165860 w 4117657"/>
                <a:gd name="connsiteY9761" fmla="*/ 892493 h 2729865"/>
                <a:gd name="connsiteX9762" fmla="*/ 1174433 w 4117657"/>
                <a:gd name="connsiteY9762" fmla="*/ 900113 h 2729865"/>
                <a:gd name="connsiteX9763" fmla="*/ 1224915 w 4117657"/>
                <a:gd name="connsiteY9763" fmla="*/ 950595 h 2729865"/>
                <a:gd name="connsiteX9764" fmla="*/ 1240155 w 4117657"/>
                <a:gd name="connsiteY9764" fmla="*/ 960120 h 2729865"/>
                <a:gd name="connsiteX9765" fmla="*/ 1308735 w 4117657"/>
                <a:gd name="connsiteY9765" fmla="*/ 978218 h 2729865"/>
                <a:gd name="connsiteX9766" fmla="*/ 1318260 w 4117657"/>
                <a:gd name="connsiteY9766" fmla="*/ 981075 h 2729865"/>
                <a:gd name="connsiteX9767" fmla="*/ 1316355 w 4117657"/>
                <a:gd name="connsiteY9767" fmla="*/ 990600 h 2729865"/>
                <a:gd name="connsiteX9768" fmla="*/ 1297305 w 4117657"/>
                <a:gd name="connsiteY9768" fmla="*/ 1061085 h 2729865"/>
                <a:gd name="connsiteX9769" fmla="*/ 1297305 w 4117657"/>
                <a:gd name="connsiteY9769" fmla="*/ 1075373 h 2729865"/>
                <a:gd name="connsiteX9770" fmla="*/ 1316355 w 4117657"/>
                <a:gd name="connsiteY9770" fmla="*/ 1144905 h 2729865"/>
                <a:gd name="connsiteX9771" fmla="*/ 1318260 w 4117657"/>
                <a:gd name="connsiteY9771" fmla="*/ 1155383 h 2729865"/>
                <a:gd name="connsiteX9772" fmla="*/ 1241108 w 4117657"/>
                <a:gd name="connsiteY9772" fmla="*/ 1176338 h 2729865"/>
                <a:gd name="connsiteX9773" fmla="*/ 1223010 w 4117657"/>
                <a:gd name="connsiteY9773" fmla="*/ 1186815 h 2729865"/>
                <a:gd name="connsiteX9774" fmla="*/ 1173480 w 4117657"/>
                <a:gd name="connsiteY9774" fmla="*/ 1236345 h 2729865"/>
                <a:gd name="connsiteX9775" fmla="*/ 1165860 w 4117657"/>
                <a:gd name="connsiteY9775" fmla="*/ 1243013 h 2729865"/>
                <a:gd name="connsiteX9776" fmla="*/ 1159193 w 4117657"/>
                <a:gd name="connsiteY9776" fmla="*/ 1237298 h 2729865"/>
                <a:gd name="connsiteX9777" fmla="*/ 1106805 w 4117657"/>
                <a:gd name="connsiteY9777" fmla="*/ 1184910 h 2729865"/>
                <a:gd name="connsiteX9778" fmla="*/ 1092518 w 4117657"/>
                <a:gd name="connsiteY9778" fmla="*/ 1176338 h 2729865"/>
                <a:gd name="connsiteX9779" fmla="*/ 1024890 w 4117657"/>
                <a:gd name="connsiteY9779" fmla="*/ 1158240 h 2729865"/>
                <a:gd name="connsiteX9780" fmla="*/ 1013460 w 4117657"/>
                <a:gd name="connsiteY9780" fmla="*/ 1155383 h 2729865"/>
                <a:gd name="connsiteX9781" fmla="*/ 1015365 w 4117657"/>
                <a:gd name="connsiteY9781" fmla="*/ 1145858 h 2729865"/>
                <a:gd name="connsiteX9782" fmla="*/ 1034415 w 4117657"/>
                <a:gd name="connsiteY9782" fmla="*/ 1076325 h 2729865"/>
                <a:gd name="connsiteX9783" fmla="*/ 1036320 w 4117657"/>
                <a:gd name="connsiteY9783" fmla="*/ 1061085 h 2729865"/>
                <a:gd name="connsiteX9784" fmla="*/ 702945 w 4117657"/>
                <a:gd name="connsiteY9784" fmla="*/ 1356360 h 2729865"/>
                <a:gd name="connsiteX9785" fmla="*/ 707708 w 4117657"/>
                <a:gd name="connsiteY9785" fmla="*/ 1333500 h 2729865"/>
                <a:gd name="connsiteX9786" fmla="*/ 685800 w 4117657"/>
                <a:gd name="connsiteY9786" fmla="*/ 1326833 h 2729865"/>
                <a:gd name="connsiteX9787" fmla="*/ 668655 w 4117657"/>
                <a:gd name="connsiteY9787" fmla="*/ 1311593 h 2729865"/>
                <a:gd name="connsiteX9788" fmla="*/ 651510 w 4117657"/>
                <a:gd name="connsiteY9788" fmla="*/ 1327785 h 2729865"/>
                <a:gd name="connsiteX9789" fmla="*/ 629603 w 4117657"/>
                <a:gd name="connsiteY9789" fmla="*/ 1335405 h 2729865"/>
                <a:gd name="connsiteX9790" fmla="*/ 634365 w 4117657"/>
                <a:gd name="connsiteY9790" fmla="*/ 1358265 h 2729865"/>
                <a:gd name="connsiteX9791" fmla="*/ 629603 w 4117657"/>
                <a:gd name="connsiteY9791" fmla="*/ 1382078 h 2729865"/>
                <a:gd name="connsiteX9792" fmla="*/ 669608 w 4117657"/>
                <a:gd name="connsiteY9792" fmla="*/ 1405890 h 2729865"/>
                <a:gd name="connsiteX9793" fmla="*/ 709613 w 4117657"/>
                <a:gd name="connsiteY9793" fmla="*/ 1382078 h 2729865"/>
                <a:gd name="connsiteX9794" fmla="*/ 702945 w 4117657"/>
                <a:gd name="connsiteY9794" fmla="*/ 1356360 h 2729865"/>
                <a:gd name="connsiteX9795" fmla="*/ 667703 w 4117657"/>
                <a:gd name="connsiteY9795" fmla="*/ 1390650 h 2729865"/>
                <a:gd name="connsiteX9796" fmla="*/ 639128 w 4117657"/>
                <a:gd name="connsiteY9796" fmla="*/ 1373505 h 2729865"/>
                <a:gd name="connsiteX9797" fmla="*/ 639128 w 4117657"/>
                <a:gd name="connsiteY9797" fmla="*/ 1340168 h 2729865"/>
                <a:gd name="connsiteX9798" fmla="*/ 667703 w 4117657"/>
                <a:gd name="connsiteY9798" fmla="*/ 1323023 h 2729865"/>
                <a:gd name="connsiteX9799" fmla="*/ 681038 w 4117657"/>
                <a:gd name="connsiteY9799" fmla="*/ 1334453 h 2729865"/>
                <a:gd name="connsiteX9800" fmla="*/ 697230 w 4117657"/>
                <a:gd name="connsiteY9800" fmla="*/ 1340168 h 2729865"/>
                <a:gd name="connsiteX9801" fmla="*/ 698183 w 4117657"/>
                <a:gd name="connsiteY9801" fmla="*/ 1372553 h 2729865"/>
                <a:gd name="connsiteX9802" fmla="*/ 667703 w 4117657"/>
                <a:gd name="connsiteY9802" fmla="*/ 1390650 h 2729865"/>
                <a:gd name="connsiteX9803" fmla="*/ 939165 w 4117657"/>
                <a:gd name="connsiteY9803" fmla="*/ 1190625 h 2729865"/>
                <a:gd name="connsiteX9804" fmla="*/ 936308 w 4117657"/>
                <a:gd name="connsiteY9804" fmla="*/ 1201103 h 2729865"/>
                <a:gd name="connsiteX9805" fmla="*/ 946785 w 4117657"/>
                <a:gd name="connsiteY9805" fmla="*/ 1203960 h 2729865"/>
                <a:gd name="connsiteX9806" fmla="*/ 1058228 w 4117657"/>
                <a:gd name="connsiteY9806" fmla="*/ 1233488 h 2729865"/>
                <a:gd name="connsiteX9807" fmla="*/ 1077278 w 4117657"/>
                <a:gd name="connsiteY9807" fmla="*/ 1243965 h 2729865"/>
                <a:gd name="connsiteX9808" fmla="*/ 1158240 w 4117657"/>
                <a:gd name="connsiteY9808" fmla="*/ 1324928 h 2729865"/>
                <a:gd name="connsiteX9809" fmla="*/ 1165860 w 4117657"/>
                <a:gd name="connsiteY9809" fmla="*/ 1334453 h 2729865"/>
                <a:gd name="connsiteX9810" fmla="*/ 1175385 w 4117657"/>
                <a:gd name="connsiteY9810" fmla="*/ 1324928 h 2729865"/>
                <a:gd name="connsiteX9811" fmla="*/ 1258253 w 4117657"/>
                <a:gd name="connsiteY9811" fmla="*/ 1242060 h 2729865"/>
                <a:gd name="connsiteX9812" fmla="*/ 1273493 w 4117657"/>
                <a:gd name="connsiteY9812" fmla="*/ 1233488 h 2729865"/>
                <a:gd name="connsiteX9813" fmla="*/ 1387793 w 4117657"/>
                <a:gd name="connsiteY9813" fmla="*/ 1203008 h 2729865"/>
                <a:gd name="connsiteX9814" fmla="*/ 1398270 w 4117657"/>
                <a:gd name="connsiteY9814" fmla="*/ 1200150 h 2729865"/>
                <a:gd name="connsiteX9815" fmla="*/ 1395413 w 4117657"/>
                <a:gd name="connsiteY9815" fmla="*/ 1189673 h 2729865"/>
                <a:gd name="connsiteX9816" fmla="*/ 1364933 w 4117657"/>
                <a:gd name="connsiteY9816" fmla="*/ 1074420 h 2729865"/>
                <a:gd name="connsiteX9817" fmla="*/ 1364933 w 4117657"/>
                <a:gd name="connsiteY9817" fmla="*/ 1061085 h 2729865"/>
                <a:gd name="connsiteX9818" fmla="*/ 1395413 w 4117657"/>
                <a:gd name="connsiteY9818" fmla="*/ 945833 h 2729865"/>
                <a:gd name="connsiteX9819" fmla="*/ 1398270 w 4117657"/>
                <a:gd name="connsiteY9819" fmla="*/ 935355 h 2729865"/>
                <a:gd name="connsiteX9820" fmla="*/ 1386840 w 4117657"/>
                <a:gd name="connsiteY9820" fmla="*/ 931545 h 2729865"/>
                <a:gd name="connsiteX9821" fmla="*/ 1274445 w 4117657"/>
                <a:gd name="connsiteY9821" fmla="*/ 902018 h 2729865"/>
                <a:gd name="connsiteX9822" fmla="*/ 1259205 w 4117657"/>
                <a:gd name="connsiteY9822" fmla="*/ 893445 h 2729865"/>
                <a:gd name="connsiteX9823" fmla="*/ 1175385 w 4117657"/>
                <a:gd name="connsiteY9823" fmla="*/ 809625 h 2729865"/>
                <a:gd name="connsiteX9824" fmla="*/ 1166813 w 4117657"/>
                <a:gd name="connsiteY9824" fmla="*/ 801053 h 2729865"/>
                <a:gd name="connsiteX9825" fmla="*/ 1159193 w 4117657"/>
                <a:gd name="connsiteY9825" fmla="*/ 810578 h 2729865"/>
                <a:gd name="connsiteX9826" fmla="*/ 1077278 w 4117657"/>
                <a:gd name="connsiteY9826" fmla="*/ 893445 h 2729865"/>
                <a:gd name="connsiteX9827" fmla="*/ 1062038 w 4117657"/>
                <a:gd name="connsiteY9827" fmla="*/ 902970 h 2729865"/>
                <a:gd name="connsiteX9828" fmla="*/ 949643 w 4117657"/>
                <a:gd name="connsiteY9828" fmla="*/ 932498 h 2729865"/>
                <a:gd name="connsiteX9829" fmla="*/ 938213 w 4117657"/>
                <a:gd name="connsiteY9829" fmla="*/ 936308 h 2729865"/>
                <a:gd name="connsiteX9830" fmla="*/ 941070 w 4117657"/>
                <a:gd name="connsiteY9830" fmla="*/ 947738 h 2729865"/>
                <a:gd name="connsiteX9831" fmla="*/ 971550 w 4117657"/>
                <a:gd name="connsiteY9831" fmla="*/ 1062038 h 2729865"/>
                <a:gd name="connsiteX9832" fmla="*/ 971550 w 4117657"/>
                <a:gd name="connsiteY9832" fmla="*/ 1076325 h 2729865"/>
                <a:gd name="connsiteX9833" fmla="*/ 939165 w 4117657"/>
                <a:gd name="connsiteY9833" fmla="*/ 1190625 h 2729865"/>
                <a:gd name="connsiteX9834" fmla="*/ 978218 w 4117657"/>
                <a:gd name="connsiteY9834" fmla="*/ 1056323 h 2729865"/>
                <a:gd name="connsiteX9835" fmla="*/ 949643 w 4117657"/>
                <a:gd name="connsiteY9835" fmla="*/ 951548 h 2729865"/>
                <a:gd name="connsiteX9836" fmla="*/ 947738 w 4117657"/>
                <a:gd name="connsiteY9836" fmla="*/ 942023 h 2729865"/>
                <a:gd name="connsiteX9837" fmla="*/ 957263 w 4117657"/>
                <a:gd name="connsiteY9837" fmla="*/ 939165 h 2729865"/>
                <a:gd name="connsiteX9838" fmla="*/ 1065848 w 4117657"/>
                <a:gd name="connsiteY9838" fmla="*/ 909638 h 2729865"/>
                <a:gd name="connsiteX9839" fmla="*/ 1081088 w 4117657"/>
                <a:gd name="connsiteY9839" fmla="*/ 900113 h 2729865"/>
                <a:gd name="connsiteX9840" fmla="*/ 1158240 w 4117657"/>
                <a:gd name="connsiteY9840" fmla="*/ 822008 h 2729865"/>
                <a:gd name="connsiteX9841" fmla="*/ 1165860 w 4117657"/>
                <a:gd name="connsiteY9841" fmla="*/ 812483 h 2729865"/>
                <a:gd name="connsiteX9842" fmla="*/ 1175385 w 4117657"/>
                <a:gd name="connsiteY9842" fmla="*/ 822008 h 2729865"/>
                <a:gd name="connsiteX9843" fmla="*/ 1253490 w 4117657"/>
                <a:gd name="connsiteY9843" fmla="*/ 900113 h 2729865"/>
                <a:gd name="connsiteX9844" fmla="*/ 1268730 w 4117657"/>
                <a:gd name="connsiteY9844" fmla="*/ 908685 h 2729865"/>
                <a:gd name="connsiteX9845" fmla="*/ 1377315 w 4117657"/>
                <a:gd name="connsiteY9845" fmla="*/ 938213 h 2729865"/>
                <a:gd name="connsiteX9846" fmla="*/ 1386840 w 4117657"/>
                <a:gd name="connsiteY9846" fmla="*/ 941070 h 2729865"/>
                <a:gd name="connsiteX9847" fmla="*/ 1384935 w 4117657"/>
                <a:gd name="connsiteY9847" fmla="*/ 951548 h 2729865"/>
                <a:gd name="connsiteX9848" fmla="*/ 1356360 w 4117657"/>
                <a:gd name="connsiteY9848" fmla="*/ 1056323 h 2729865"/>
                <a:gd name="connsiteX9849" fmla="*/ 1356360 w 4117657"/>
                <a:gd name="connsiteY9849" fmla="*/ 1078230 h 2729865"/>
                <a:gd name="connsiteX9850" fmla="*/ 1384935 w 4117657"/>
                <a:gd name="connsiteY9850" fmla="*/ 1183958 h 2729865"/>
                <a:gd name="connsiteX9851" fmla="*/ 1386840 w 4117657"/>
                <a:gd name="connsiteY9851" fmla="*/ 1193483 h 2729865"/>
                <a:gd name="connsiteX9852" fmla="*/ 1376363 w 4117657"/>
                <a:gd name="connsiteY9852" fmla="*/ 1196340 h 2729865"/>
                <a:gd name="connsiteX9853" fmla="*/ 1270635 w 4117657"/>
                <a:gd name="connsiteY9853" fmla="*/ 1224915 h 2729865"/>
                <a:gd name="connsiteX9854" fmla="*/ 1252538 w 4117657"/>
                <a:gd name="connsiteY9854" fmla="*/ 1235393 h 2729865"/>
                <a:gd name="connsiteX9855" fmla="*/ 1173480 w 4117657"/>
                <a:gd name="connsiteY9855" fmla="*/ 1314450 h 2729865"/>
                <a:gd name="connsiteX9856" fmla="*/ 1166813 w 4117657"/>
                <a:gd name="connsiteY9856" fmla="*/ 1320165 h 2729865"/>
                <a:gd name="connsiteX9857" fmla="*/ 1159193 w 4117657"/>
                <a:gd name="connsiteY9857" fmla="*/ 1312545 h 2729865"/>
                <a:gd name="connsiteX9858" fmla="*/ 1079183 w 4117657"/>
                <a:gd name="connsiteY9858" fmla="*/ 1232535 h 2729865"/>
                <a:gd name="connsiteX9859" fmla="*/ 1065848 w 4117657"/>
                <a:gd name="connsiteY9859" fmla="*/ 1224915 h 2729865"/>
                <a:gd name="connsiteX9860" fmla="*/ 958215 w 4117657"/>
                <a:gd name="connsiteY9860" fmla="*/ 1196340 h 2729865"/>
                <a:gd name="connsiteX9861" fmla="*/ 946785 w 4117657"/>
                <a:gd name="connsiteY9861" fmla="*/ 1192530 h 2729865"/>
                <a:gd name="connsiteX9862" fmla="*/ 949643 w 4117657"/>
                <a:gd name="connsiteY9862" fmla="*/ 1182053 h 2729865"/>
                <a:gd name="connsiteX9863" fmla="*/ 977265 w 4117657"/>
                <a:gd name="connsiteY9863" fmla="*/ 1078230 h 2729865"/>
                <a:gd name="connsiteX9864" fmla="*/ 978218 w 4117657"/>
                <a:gd name="connsiteY9864" fmla="*/ 1056323 h 2729865"/>
                <a:gd name="connsiteX9865" fmla="*/ 972503 w 4117657"/>
                <a:gd name="connsiteY9865" fmla="*/ 830580 h 2729865"/>
                <a:gd name="connsiteX9866" fmla="*/ 1020128 w 4117657"/>
                <a:gd name="connsiteY9866" fmla="*/ 817245 h 2729865"/>
                <a:gd name="connsiteX9867" fmla="*/ 1023938 w 4117657"/>
                <a:gd name="connsiteY9867" fmla="*/ 814388 h 2729865"/>
                <a:gd name="connsiteX9868" fmla="*/ 1059180 w 4117657"/>
                <a:gd name="connsiteY9868" fmla="*/ 779145 h 2729865"/>
                <a:gd name="connsiteX9869" fmla="*/ 1040130 w 4117657"/>
                <a:gd name="connsiteY9869" fmla="*/ 761048 h 2729865"/>
                <a:gd name="connsiteX9870" fmla="*/ 997268 w 4117657"/>
                <a:gd name="connsiteY9870" fmla="*/ 736283 h 2729865"/>
                <a:gd name="connsiteX9871" fmla="*/ 971550 w 4117657"/>
                <a:gd name="connsiteY9871" fmla="*/ 729615 h 2729865"/>
                <a:gd name="connsiteX9872" fmla="*/ 966788 w 4117657"/>
                <a:gd name="connsiteY9872" fmla="*/ 747713 h 2729865"/>
                <a:gd name="connsiteX9873" fmla="*/ 959168 w 4117657"/>
                <a:gd name="connsiteY9873" fmla="*/ 780098 h 2729865"/>
                <a:gd name="connsiteX9874" fmla="*/ 966788 w 4117657"/>
                <a:gd name="connsiteY9874" fmla="*/ 812483 h 2729865"/>
                <a:gd name="connsiteX9875" fmla="*/ 972503 w 4117657"/>
                <a:gd name="connsiteY9875" fmla="*/ 830580 h 2729865"/>
                <a:gd name="connsiteX9876" fmla="*/ 968693 w 4117657"/>
                <a:gd name="connsiteY9876" fmla="*/ 779145 h 2729865"/>
                <a:gd name="connsiteX9877" fmla="*/ 979170 w 4117657"/>
                <a:gd name="connsiteY9877" fmla="*/ 741045 h 2729865"/>
                <a:gd name="connsiteX9878" fmla="*/ 1017270 w 4117657"/>
                <a:gd name="connsiteY9878" fmla="*/ 751523 h 2729865"/>
                <a:gd name="connsiteX9879" fmla="*/ 1020128 w 4117657"/>
                <a:gd name="connsiteY9879" fmla="*/ 753428 h 2729865"/>
                <a:gd name="connsiteX9880" fmla="*/ 1047750 w 4117657"/>
                <a:gd name="connsiteY9880" fmla="*/ 781050 h 2729865"/>
                <a:gd name="connsiteX9881" fmla="*/ 1020128 w 4117657"/>
                <a:gd name="connsiteY9881" fmla="*/ 808673 h 2729865"/>
                <a:gd name="connsiteX9882" fmla="*/ 1017270 w 4117657"/>
                <a:gd name="connsiteY9882" fmla="*/ 810578 h 2729865"/>
                <a:gd name="connsiteX9883" fmla="*/ 979170 w 4117657"/>
                <a:gd name="connsiteY9883" fmla="*/ 821055 h 2729865"/>
                <a:gd name="connsiteX9884" fmla="*/ 969645 w 4117657"/>
                <a:gd name="connsiteY9884" fmla="*/ 783908 h 2729865"/>
                <a:gd name="connsiteX9885" fmla="*/ 968693 w 4117657"/>
                <a:gd name="connsiteY9885" fmla="*/ 779145 h 2729865"/>
                <a:gd name="connsiteX9886" fmla="*/ 795338 w 4117657"/>
                <a:gd name="connsiteY9886" fmla="*/ 1152525 h 2729865"/>
                <a:gd name="connsiteX9887" fmla="*/ 890588 w 4117657"/>
                <a:gd name="connsiteY9887" fmla="*/ 1178243 h 2729865"/>
                <a:gd name="connsiteX9888" fmla="*/ 899160 w 4117657"/>
                <a:gd name="connsiteY9888" fmla="*/ 1180148 h 2729865"/>
                <a:gd name="connsiteX9889" fmla="*/ 901065 w 4117657"/>
                <a:gd name="connsiteY9889" fmla="*/ 1176338 h 2729865"/>
                <a:gd name="connsiteX9890" fmla="*/ 927735 w 4117657"/>
                <a:gd name="connsiteY9890" fmla="*/ 1075373 h 2729865"/>
                <a:gd name="connsiteX9891" fmla="*/ 927735 w 4117657"/>
                <a:gd name="connsiteY9891" fmla="*/ 1062990 h 2729865"/>
                <a:gd name="connsiteX9892" fmla="*/ 916305 w 4117657"/>
                <a:gd name="connsiteY9892" fmla="*/ 1018223 h 2729865"/>
                <a:gd name="connsiteX9893" fmla="*/ 900113 w 4117657"/>
                <a:gd name="connsiteY9893" fmla="*/ 957263 h 2729865"/>
                <a:gd name="connsiteX9894" fmla="*/ 888683 w 4117657"/>
                <a:gd name="connsiteY9894" fmla="*/ 960120 h 2729865"/>
                <a:gd name="connsiteX9895" fmla="*/ 796290 w 4117657"/>
                <a:gd name="connsiteY9895" fmla="*/ 984885 h 2729865"/>
                <a:gd name="connsiteX9896" fmla="*/ 782003 w 4117657"/>
                <a:gd name="connsiteY9896" fmla="*/ 992505 h 2729865"/>
                <a:gd name="connsiteX9897" fmla="*/ 712470 w 4117657"/>
                <a:gd name="connsiteY9897" fmla="*/ 1062038 h 2729865"/>
                <a:gd name="connsiteX9898" fmla="*/ 706755 w 4117657"/>
                <a:gd name="connsiteY9898" fmla="*/ 1067753 h 2729865"/>
                <a:gd name="connsiteX9899" fmla="*/ 713423 w 4117657"/>
                <a:gd name="connsiteY9899" fmla="*/ 1075373 h 2729865"/>
                <a:gd name="connsiteX9900" fmla="*/ 782003 w 4117657"/>
                <a:gd name="connsiteY9900" fmla="*/ 1143953 h 2729865"/>
                <a:gd name="connsiteX9901" fmla="*/ 795338 w 4117657"/>
                <a:gd name="connsiteY9901" fmla="*/ 1152525 h 2729865"/>
                <a:gd name="connsiteX9902" fmla="*/ 719138 w 4117657"/>
                <a:gd name="connsiteY9902" fmla="*/ 1068705 h 2729865"/>
                <a:gd name="connsiteX9903" fmla="*/ 722948 w 4117657"/>
                <a:gd name="connsiteY9903" fmla="*/ 1063943 h 2729865"/>
                <a:gd name="connsiteX9904" fmla="*/ 787718 w 4117657"/>
                <a:gd name="connsiteY9904" fmla="*/ 1000125 h 2729865"/>
                <a:gd name="connsiteX9905" fmla="*/ 797243 w 4117657"/>
                <a:gd name="connsiteY9905" fmla="*/ 994410 h 2729865"/>
                <a:gd name="connsiteX9906" fmla="*/ 888683 w 4117657"/>
                <a:gd name="connsiteY9906" fmla="*/ 969645 h 2729865"/>
                <a:gd name="connsiteX9907" fmla="*/ 893445 w 4117657"/>
                <a:gd name="connsiteY9907" fmla="*/ 969645 h 2729865"/>
                <a:gd name="connsiteX9908" fmla="*/ 896303 w 4117657"/>
                <a:gd name="connsiteY9908" fmla="*/ 978218 h 2729865"/>
                <a:gd name="connsiteX9909" fmla="*/ 919163 w 4117657"/>
                <a:gd name="connsiteY9909" fmla="*/ 1062038 h 2729865"/>
                <a:gd name="connsiteX9910" fmla="*/ 920115 w 4117657"/>
                <a:gd name="connsiteY9910" fmla="*/ 1074420 h 2729865"/>
                <a:gd name="connsiteX9911" fmla="*/ 895350 w 4117657"/>
                <a:gd name="connsiteY9911" fmla="*/ 1165860 h 2729865"/>
                <a:gd name="connsiteX9912" fmla="*/ 893445 w 4117657"/>
                <a:gd name="connsiteY9912" fmla="*/ 1169670 h 2729865"/>
                <a:gd name="connsiteX9913" fmla="*/ 871538 w 4117657"/>
                <a:gd name="connsiteY9913" fmla="*/ 1163955 h 2729865"/>
                <a:gd name="connsiteX9914" fmla="*/ 800100 w 4117657"/>
                <a:gd name="connsiteY9914" fmla="*/ 1144905 h 2729865"/>
                <a:gd name="connsiteX9915" fmla="*/ 789623 w 4117657"/>
                <a:gd name="connsiteY9915" fmla="*/ 1139190 h 2729865"/>
                <a:gd name="connsiteX9916" fmla="*/ 722948 w 4117657"/>
                <a:gd name="connsiteY9916" fmla="*/ 1072515 h 2729865"/>
                <a:gd name="connsiteX9917" fmla="*/ 719138 w 4117657"/>
                <a:gd name="connsiteY9917" fmla="*/ 1068705 h 2729865"/>
                <a:gd name="connsiteX9918" fmla="*/ 819150 w 4117657"/>
                <a:gd name="connsiteY9918" fmla="*/ 1105853 h 2729865"/>
                <a:gd name="connsiteX9919" fmla="*/ 857250 w 4117657"/>
                <a:gd name="connsiteY9919" fmla="*/ 1116330 h 2729865"/>
                <a:gd name="connsiteX9920" fmla="*/ 863918 w 4117657"/>
                <a:gd name="connsiteY9920" fmla="*/ 1117283 h 2729865"/>
                <a:gd name="connsiteX9921" fmla="*/ 871538 w 4117657"/>
                <a:gd name="connsiteY9921" fmla="*/ 1089660 h 2729865"/>
                <a:gd name="connsiteX9922" fmla="*/ 871538 w 4117657"/>
                <a:gd name="connsiteY9922" fmla="*/ 1046798 h 2729865"/>
                <a:gd name="connsiteX9923" fmla="*/ 863918 w 4117657"/>
                <a:gd name="connsiteY9923" fmla="*/ 1018223 h 2729865"/>
                <a:gd name="connsiteX9924" fmla="*/ 827723 w 4117657"/>
                <a:gd name="connsiteY9924" fmla="*/ 1027748 h 2729865"/>
                <a:gd name="connsiteX9925" fmla="*/ 803910 w 4117657"/>
                <a:gd name="connsiteY9925" fmla="*/ 1042035 h 2729865"/>
                <a:gd name="connsiteX9926" fmla="*/ 777240 w 4117657"/>
                <a:gd name="connsiteY9926" fmla="*/ 1068705 h 2729865"/>
                <a:gd name="connsiteX9927" fmla="*/ 811530 w 4117657"/>
                <a:gd name="connsiteY9927" fmla="*/ 1102995 h 2729865"/>
                <a:gd name="connsiteX9928" fmla="*/ 819150 w 4117657"/>
                <a:gd name="connsiteY9928" fmla="*/ 1105853 h 2729865"/>
                <a:gd name="connsiteX9929" fmla="*/ 815340 w 4117657"/>
                <a:gd name="connsiteY9929" fmla="*/ 1042035 h 2729865"/>
                <a:gd name="connsiteX9930" fmla="*/ 819150 w 4117657"/>
                <a:gd name="connsiteY9930" fmla="*/ 1039178 h 2729865"/>
                <a:gd name="connsiteX9931" fmla="*/ 856298 w 4117657"/>
                <a:gd name="connsiteY9931" fmla="*/ 1028700 h 2729865"/>
                <a:gd name="connsiteX9932" fmla="*/ 866775 w 4117657"/>
                <a:gd name="connsiteY9932" fmla="*/ 1065848 h 2729865"/>
                <a:gd name="connsiteX9933" fmla="*/ 866775 w 4117657"/>
                <a:gd name="connsiteY9933" fmla="*/ 1069658 h 2729865"/>
                <a:gd name="connsiteX9934" fmla="*/ 857250 w 4117657"/>
                <a:gd name="connsiteY9934" fmla="*/ 1105853 h 2729865"/>
                <a:gd name="connsiteX9935" fmla="*/ 820103 w 4117657"/>
                <a:gd name="connsiteY9935" fmla="*/ 1096328 h 2729865"/>
                <a:gd name="connsiteX9936" fmla="*/ 816293 w 4117657"/>
                <a:gd name="connsiteY9936" fmla="*/ 1093470 h 2729865"/>
                <a:gd name="connsiteX9937" fmla="*/ 789623 w 4117657"/>
                <a:gd name="connsiteY9937" fmla="*/ 1066800 h 2729865"/>
                <a:gd name="connsiteX9938" fmla="*/ 815340 w 4117657"/>
                <a:gd name="connsiteY9938" fmla="*/ 1042035 h 2729865"/>
                <a:gd name="connsiteX9939" fmla="*/ 907733 w 4117657"/>
                <a:gd name="connsiteY9939" fmla="*/ 775335 h 2729865"/>
                <a:gd name="connsiteX9940" fmla="*/ 907733 w 4117657"/>
                <a:gd name="connsiteY9940" fmla="*/ 786765 h 2729865"/>
                <a:gd name="connsiteX9941" fmla="*/ 934403 w 4117657"/>
                <a:gd name="connsiteY9941" fmla="*/ 885825 h 2729865"/>
                <a:gd name="connsiteX9942" fmla="*/ 937260 w 4117657"/>
                <a:gd name="connsiteY9942" fmla="*/ 892493 h 2729865"/>
                <a:gd name="connsiteX9943" fmla="*/ 1044893 w 4117657"/>
                <a:gd name="connsiteY9943" fmla="*/ 863918 h 2729865"/>
                <a:gd name="connsiteX9944" fmla="*/ 1053465 w 4117657"/>
                <a:gd name="connsiteY9944" fmla="*/ 858203 h 2729865"/>
                <a:gd name="connsiteX9945" fmla="*/ 1125855 w 4117657"/>
                <a:gd name="connsiteY9945" fmla="*/ 785813 h 2729865"/>
                <a:gd name="connsiteX9946" fmla="*/ 1129665 w 4117657"/>
                <a:gd name="connsiteY9946" fmla="*/ 780098 h 2729865"/>
                <a:gd name="connsiteX9947" fmla="*/ 1050608 w 4117657"/>
                <a:gd name="connsiteY9947" fmla="*/ 701993 h 2729865"/>
                <a:gd name="connsiteX9948" fmla="*/ 1041083 w 4117657"/>
                <a:gd name="connsiteY9948" fmla="*/ 697230 h 2729865"/>
                <a:gd name="connsiteX9949" fmla="*/ 942975 w 4117657"/>
                <a:gd name="connsiteY9949" fmla="*/ 670560 h 2729865"/>
                <a:gd name="connsiteX9950" fmla="*/ 936308 w 4117657"/>
                <a:gd name="connsiteY9950" fmla="*/ 669608 h 2729865"/>
                <a:gd name="connsiteX9951" fmla="*/ 934403 w 4117657"/>
                <a:gd name="connsiteY9951" fmla="*/ 672465 h 2729865"/>
                <a:gd name="connsiteX9952" fmla="*/ 907733 w 4117657"/>
                <a:gd name="connsiteY9952" fmla="*/ 775335 h 2729865"/>
                <a:gd name="connsiteX9953" fmla="*/ 941070 w 4117657"/>
                <a:gd name="connsiteY9953" fmla="*/ 684848 h 2729865"/>
                <a:gd name="connsiteX9954" fmla="*/ 942975 w 4117657"/>
                <a:gd name="connsiteY9954" fmla="*/ 680085 h 2729865"/>
                <a:gd name="connsiteX9955" fmla="*/ 952500 w 4117657"/>
                <a:gd name="connsiteY9955" fmla="*/ 681990 h 2729865"/>
                <a:gd name="connsiteX9956" fmla="*/ 1036320 w 4117657"/>
                <a:gd name="connsiteY9956" fmla="*/ 704850 h 2729865"/>
                <a:gd name="connsiteX9957" fmla="*/ 1047750 w 4117657"/>
                <a:gd name="connsiteY9957" fmla="*/ 710565 h 2729865"/>
                <a:gd name="connsiteX9958" fmla="*/ 1115378 w 4117657"/>
                <a:gd name="connsiteY9958" fmla="*/ 777240 h 2729865"/>
                <a:gd name="connsiteX9959" fmla="*/ 1118235 w 4117657"/>
                <a:gd name="connsiteY9959" fmla="*/ 781050 h 2729865"/>
                <a:gd name="connsiteX9960" fmla="*/ 1111568 w 4117657"/>
                <a:gd name="connsiteY9960" fmla="*/ 787718 h 2729865"/>
                <a:gd name="connsiteX9961" fmla="*/ 1050608 w 4117657"/>
                <a:gd name="connsiteY9961" fmla="*/ 848678 h 2729865"/>
                <a:gd name="connsiteX9962" fmla="*/ 1036320 w 4117657"/>
                <a:gd name="connsiteY9962" fmla="*/ 857250 h 2729865"/>
                <a:gd name="connsiteX9963" fmla="*/ 952500 w 4117657"/>
                <a:gd name="connsiteY9963" fmla="*/ 879158 h 2729865"/>
                <a:gd name="connsiteX9964" fmla="*/ 943928 w 4117657"/>
                <a:gd name="connsiteY9964" fmla="*/ 881063 h 2729865"/>
                <a:gd name="connsiteX9965" fmla="*/ 941070 w 4117657"/>
                <a:gd name="connsiteY9965" fmla="*/ 872490 h 2729865"/>
                <a:gd name="connsiteX9966" fmla="*/ 918210 w 4117657"/>
                <a:gd name="connsiteY9966" fmla="*/ 788670 h 2729865"/>
                <a:gd name="connsiteX9967" fmla="*/ 917258 w 4117657"/>
                <a:gd name="connsiteY9967" fmla="*/ 775335 h 2729865"/>
                <a:gd name="connsiteX9968" fmla="*/ 941070 w 4117657"/>
                <a:gd name="connsiteY9968" fmla="*/ 684848 h 2729865"/>
                <a:gd name="connsiteX9969" fmla="*/ 1434465 w 4117657"/>
                <a:gd name="connsiteY9969" fmla="*/ 1749743 h 2729865"/>
                <a:gd name="connsiteX9970" fmla="*/ 1436370 w 4117657"/>
                <a:gd name="connsiteY9970" fmla="*/ 1755458 h 2729865"/>
                <a:gd name="connsiteX9971" fmla="*/ 1439228 w 4117657"/>
                <a:gd name="connsiteY9971" fmla="*/ 1755458 h 2729865"/>
                <a:gd name="connsiteX9972" fmla="*/ 1544003 w 4117657"/>
                <a:gd name="connsiteY9972" fmla="*/ 1726883 h 2729865"/>
                <a:gd name="connsiteX9973" fmla="*/ 1553528 w 4117657"/>
                <a:gd name="connsiteY9973" fmla="*/ 1720215 h 2729865"/>
                <a:gd name="connsiteX9974" fmla="*/ 1624965 w 4117657"/>
                <a:gd name="connsiteY9974" fmla="*/ 1648778 h 2729865"/>
                <a:gd name="connsiteX9975" fmla="*/ 1629728 w 4117657"/>
                <a:gd name="connsiteY9975" fmla="*/ 1644015 h 2729865"/>
                <a:gd name="connsiteX9976" fmla="*/ 1628775 w 4117657"/>
                <a:gd name="connsiteY9976" fmla="*/ 1642110 h 2729865"/>
                <a:gd name="connsiteX9977" fmla="*/ 1551623 w 4117657"/>
                <a:gd name="connsiteY9977" fmla="*/ 1564958 h 2729865"/>
                <a:gd name="connsiteX9978" fmla="*/ 1542098 w 4117657"/>
                <a:gd name="connsiteY9978" fmla="*/ 1560195 h 2729865"/>
                <a:gd name="connsiteX9979" fmla="*/ 1443038 w 4117657"/>
                <a:gd name="connsiteY9979" fmla="*/ 1533525 h 2729865"/>
                <a:gd name="connsiteX9980" fmla="*/ 1436370 w 4117657"/>
                <a:gd name="connsiteY9980" fmla="*/ 1532573 h 2729865"/>
                <a:gd name="connsiteX9981" fmla="*/ 1434465 w 4117657"/>
                <a:gd name="connsiteY9981" fmla="*/ 1535430 h 2729865"/>
                <a:gd name="connsiteX9982" fmla="*/ 1406843 w 4117657"/>
                <a:gd name="connsiteY9982" fmla="*/ 1638300 h 2729865"/>
                <a:gd name="connsiteX9983" fmla="*/ 1407795 w 4117657"/>
                <a:gd name="connsiteY9983" fmla="*/ 1649730 h 2729865"/>
                <a:gd name="connsiteX9984" fmla="*/ 1434465 w 4117657"/>
                <a:gd name="connsiteY9984" fmla="*/ 1749743 h 2729865"/>
                <a:gd name="connsiteX9985" fmla="*/ 1417320 w 4117657"/>
                <a:gd name="connsiteY9985" fmla="*/ 1638300 h 2729865"/>
                <a:gd name="connsiteX9986" fmla="*/ 1440180 w 4117657"/>
                <a:gd name="connsiteY9986" fmla="*/ 1552575 h 2729865"/>
                <a:gd name="connsiteX9987" fmla="*/ 1443038 w 4117657"/>
                <a:gd name="connsiteY9987" fmla="*/ 1544955 h 2729865"/>
                <a:gd name="connsiteX9988" fmla="*/ 1450658 w 4117657"/>
                <a:gd name="connsiteY9988" fmla="*/ 1546860 h 2729865"/>
                <a:gd name="connsiteX9989" fmla="*/ 1536383 w 4117657"/>
                <a:gd name="connsiteY9989" fmla="*/ 1569720 h 2729865"/>
                <a:gd name="connsiteX9990" fmla="*/ 1546860 w 4117657"/>
                <a:gd name="connsiteY9990" fmla="*/ 1575435 h 2729865"/>
                <a:gd name="connsiteX9991" fmla="*/ 1614488 w 4117657"/>
                <a:gd name="connsiteY9991" fmla="*/ 1642110 h 2729865"/>
                <a:gd name="connsiteX9992" fmla="*/ 1616393 w 4117657"/>
                <a:gd name="connsiteY9992" fmla="*/ 1644968 h 2729865"/>
                <a:gd name="connsiteX9993" fmla="*/ 1610678 w 4117657"/>
                <a:gd name="connsiteY9993" fmla="*/ 1651635 h 2729865"/>
                <a:gd name="connsiteX9994" fmla="*/ 1548765 w 4117657"/>
                <a:gd name="connsiteY9994" fmla="*/ 1713548 h 2729865"/>
                <a:gd name="connsiteX9995" fmla="*/ 1535430 w 4117657"/>
                <a:gd name="connsiteY9995" fmla="*/ 1721168 h 2729865"/>
                <a:gd name="connsiteX9996" fmla="*/ 1451610 w 4117657"/>
                <a:gd name="connsiteY9996" fmla="*/ 1744028 h 2729865"/>
                <a:gd name="connsiteX9997" fmla="*/ 1442085 w 4117657"/>
                <a:gd name="connsiteY9997" fmla="*/ 1745933 h 2729865"/>
                <a:gd name="connsiteX9998" fmla="*/ 1439228 w 4117657"/>
                <a:gd name="connsiteY9998" fmla="*/ 1736408 h 2729865"/>
                <a:gd name="connsiteX9999" fmla="*/ 1417320 w 4117657"/>
                <a:gd name="connsiteY9999" fmla="*/ 1653540 h 2729865"/>
                <a:gd name="connsiteX10000" fmla="*/ 1417320 w 4117657"/>
                <a:gd name="connsiteY10000" fmla="*/ 1638300 h 2729865"/>
                <a:gd name="connsiteX10001" fmla="*/ 1471613 w 4117657"/>
                <a:gd name="connsiteY10001" fmla="*/ 1118235 h 2729865"/>
                <a:gd name="connsiteX10002" fmla="*/ 1519238 w 4117657"/>
                <a:gd name="connsiteY10002" fmla="*/ 1105853 h 2729865"/>
                <a:gd name="connsiteX10003" fmla="*/ 1523048 w 4117657"/>
                <a:gd name="connsiteY10003" fmla="*/ 1103948 h 2729865"/>
                <a:gd name="connsiteX10004" fmla="*/ 1558290 w 4117657"/>
                <a:gd name="connsiteY10004" fmla="*/ 1068705 h 2729865"/>
                <a:gd name="connsiteX10005" fmla="*/ 1544955 w 4117657"/>
                <a:gd name="connsiteY10005" fmla="*/ 1056323 h 2729865"/>
                <a:gd name="connsiteX10006" fmla="*/ 1521143 w 4117657"/>
                <a:gd name="connsiteY10006" fmla="*/ 1033463 h 2729865"/>
                <a:gd name="connsiteX10007" fmla="*/ 1489710 w 4117657"/>
                <a:gd name="connsiteY10007" fmla="*/ 1023938 h 2729865"/>
                <a:gd name="connsiteX10008" fmla="*/ 1471613 w 4117657"/>
                <a:gd name="connsiteY10008" fmla="*/ 1019175 h 2729865"/>
                <a:gd name="connsiteX10009" fmla="*/ 1459230 w 4117657"/>
                <a:gd name="connsiteY10009" fmla="*/ 1066800 h 2729865"/>
                <a:gd name="connsiteX10010" fmla="*/ 1459230 w 4117657"/>
                <a:gd name="connsiteY10010" fmla="*/ 1071563 h 2729865"/>
                <a:gd name="connsiteX10011" fmla="*/ 1471613 w 4117657"/>
                <a:gd name="connsiteY10011" fmla="*/ 1118235 h 2729865"/>
                <a:gd name="connsiteX10012" fmla="*/ 1468755 w 4117657"/>
                <a:gd name="connsiteY10012" fmla="*/ 1065848 h 2729865"/>
                <a:gd name="connsiteX10013" fmla="*/ 1478280 w 4117657"/>
                <a:gd name="connsiteY10013" fmla="*/ 1029653 h 2729865"/>
                <a:gd name="connsiteX10014" fmla="*/ 1517333 w 4117657"/>
                <a:gd name="connsiteY10014" fmla="*/ 1040130 h 2729865"/>
                <a:gd name="connsiteX10015" fmla="*/ 1521143 w 4117657"/>
                <a:gd name="connsiteY10015" fmla="*/ 1042988 h 2729865"/>
                <a:gd name="connsiteX10016" fmla="*/ 1546860 w 4117657"/>
                <a:gd name="connsiteY10016" fmla="*/ 1067753 h 2729865"/>
                <a:gd name="connsiteX10017" fmla="*/ 1520190 w 4117657"/>
                <a:gd name="connsiteY10017" fmla="*/ 1093470 h 2729865"/>
                <a:gd name="connsiteX10018" fmla="*/ 1517333 w 4117657"/>
                <a:gd name="connsiteY10018" fmla="*/ 1095375 h 2729865"/>
                <a:gd name="connsiteX10019" fmla="*/ 1479233 w 4117657"/>
                <a:gd name="connsiteY10019" fmla="*/ 1105853 h 2729865"/>
                <a:gd name="connsiteX10020" fmla="*/ 1469708 w 4117657"/>
                <a:gd name="connsiteY10020" fmla="*/ 1068705 h 2729865"/>
                <a:gd name="connsiteX10021" fmla="*/ 1468755 w 4117657"/>
                <a:gd name="connsiteY10021" fmla="*/ 1065848 h 2729865"/>
                <a:gd name="connsiteX10022" fmla="*/ 1364933 w 4117657"/>
                <a:gd name="connsiteY10022" fmla="*/ 737235 h 2729865"/>
                <a:gd name="connsiteX10023" fmla="*/ 1362075 w 4117657"/>
                <a:gd name="connsiteY10023" fmla="*/ 730568 h 2729865"/>
                <a:gd name="connsiteX10024" fmla="*/ 1317308 w 4117657"/>
                <a:gd name="connsiteY10024" fmla="*/ 742950 h 2729865"/>
                <a:gd name="connsiteX10025" fmla="*/ 1311593 w 4117657"/>
                <a:gd name="connsiteY10025" fmla="*/ 745808 h 2729865"/>
                <a:gd name="connsiteX10026" fmla="*/ 1276350 w 4117657"/>
                <a:gd name="connsiteY10026" fmla="*/ 781050 h 2729865"/>
                <a:gd name="connsiteX10027" fmla="*/ 1297305 w 4117657"/>
                <a:gd name="connsiteY10027" fmla="*/ 802005 h 2729865"/>
                <a:gd name="connsiteX10028" fmla="*/ 1334453 w 4117657"/>
                <a:gd name="connsiteY10028" fmla="*/ 822960 h 2729865"/>
                <a:gd name="connsiteX10029" fmla="*/ 1363028 w 4117657"/>
                <a:gd name="connsiteY10029" fmla="*/ 830580 h 2729865"/>
                <a:gd name="connsiteX10030" fmla="*/ 1364933 w 4117657"/>
                <a:gd name="connsiteY10030" fmla="*/ 825818 h 2729865"/>
                <a:gd name="connsiteX10031" fmla="*/ 1376363 w 4117657"/>
                <a:gd name="connsiteY10031" fmla="*/ 781050 h 2729865"/>
                <a:gd name="connsiteX10032" fmla="*/ 1365885 w 4117657"/>
                <a:gd name="connsiteY10032" fmla="*/ 740093 h 2729865"/>
                <a:gd name="connsiteX10033" fmla="*/ 1364933 w 4117657"/>
                <a:gd name="connsiteY10033" fmla="*/ 737235 h 2729865"/>
                <a:gd name="connsiteX10034" fmla="*/ 1363980 w 4117657"/>
                <a:gd name="connsiteY10034" fmla="*/ 793433 h 2729865"/>
                <a:gd name="connsiteX10035" fmla="*/ 1356360 w 4117657"/>
                <a:gd name="connsiteY10035" fmla="*/ 820103 h 2729865"/>
                <a:gd name="connsiteX10036" fmla="*/ 1318260 w 4117657"/>
                <a:gd name="connsiteY10036" fmla="*/ 809625 h 2729865"/>
                <a:gd name="connsiteX10037" fmla="*/ 1315403 w 4117657"/>
                <a:gd name="connsiteY10037" fmla="*/ 807720 h 2729865"/>
                <a:gd name="connsiteX10038" fmla="*/ 1287780 w 4117657"/>
                <a:gd name="connsiteY10038" fmla="*/ 780098 h 2729865"/>
                <a:gd name="connsiteX10039" fmla="*/ 1314450 w 4117657"/>
                <a:gd name="connsiteY10039" fmla="*/ 753428 h 2729865"/>
                <a:gd name="connsiteX10040" fmla="*/ 1319213 w 4117657"/>
                <a:gd name="connsiteY10040" fmla="*/ 750570 h 2729865"/>
                <a:gd name="connsiteX10041" fmla="*/ 1355408 w 4117657"/>
                <a:gd name="connsiteY10041" fmla="*/ 741045 h 2729865"/>
                <a:gd name="connsiteX10042" fmla="*/ 1363028 w 4117657"/>
                <a:gd name="connsiteY10042" fmla="*/ 767715 h 2729865"/>
                <a:gd name="connsiteX10043" fmla="*/ 1363980 w 4117657"/>
                <a:gd name="connsiteY10043" fmla="*/ 793433 h 2729865"/>
                <a:gd name="connsiteX10044" fmla="*/ 1435418 w 4117657"/>
                <a:gd name="connsiteY10044" fmla="*/ 1180148 h 2729865"/>
                <a:gd name="connsiteX10045" fmla="*/ 1441133 w 4117657"/>
                <a:gd name="connsiteY10045" fmla="*/ 1179195 h 2729865"/>
                <a:gd name="connsiteX10046" fmla="*/ 1542098 w 4117657"/>
                <a:gd name="connsiteY10046" fmla="*/ 1151573 h 2729865"/>
                <a:gd name="connsiteX10047" fmla="*/ 1552575 w 4117657"/>
                <a:gd name="connsiteY10047" fmla="*/ 1144905 h 2729865"/>
                <a:gd name="connsiteX10048" fmla="*/ 1624013 w 4117657"/>
                <a:gd name="connsiteY10048" fmla="*/ 1073468 h 2729865"/>
                <a:gd name="connsiteX10049" fmla="*/ 1628775 w 4117657"/>
                <a:gd name="connsiteY10049" fmla="*/ 1068705 h 2729865"/>
                <a:gd name="connsiteX10050" fmla="*/ 1627823 w 4117657"/>
                <a:gd name="connsiteY10050" fmla="*/ 1066800 h 2729865"/>
                <a:gd name="connsiteX10051" fmla="*/ 1550670 w 4117657"/>
                <a:gd name="connsiteY10051" fmla="*/ 989648 h 2729865"/>
                <a:gd name="connsiteX10052" fmla="*/ 1541145 w 4117657"/>
                <a:gd name="connsiteY10052" fmla="*/ 984885 h 2729865"/>
                <a:gd name="connsiteX10053" fmla="*/ 1442085 w 4117657"/>
                <a:gd name="connsiteY10053" fmla="*/ 958215 h 2729865"/>
                <a:gd name="connsiteX10054" fmla="*/ 1435418 w 4117657"/>
                <a:gd name="connsiteY10054" fmla="*/ 957263 h 2729865"/>
                <a:gd name="connsiteX10055" fmla="*/ 1433513 w 4117657"/>
                <a:gd name="connsiteY10055" fmla="*/ 961073 h 2729865"/>
                <a:gd name="connsiteX10056" fmla="*/ 1406843 w 4117657"/>
                <a:gd name="connsiteY10056" fmla="*/ 1062038 h 2729865"/>
                <a:gd name="connsiteX10057" fmla="*/ 1406843 w 4117657"/>
                <a:gd name="connsiteY10057" fmla="*/ 1074420 h 2729865"/>
                <a:gd name="connsiteX10058" fmla="*/ 1420178 w 4117657"/>
                <a:gd name="connsiteY10058" fmla="*/ 1125855 h 2729865"/>
                <a:gd name="connsiteX10059" fmla="*/ 1435418 w 4117657"/>
                <a:gd name="connsiteY10059" fmla="*/ 1180148 h 2729865"/>
                <a:gd name="connsiteX10060" fmla="*/ 1417320 w 4117657"/>
                <a:gd name="connsiteY10060" fmla="*/ 1062038 h 2729865"/>
                <a:gd name="connsiteX10061" fmla="*/ 1441133 w 4117657"/>
                <a:gd name="connsiteY10061" fmla="*/ 974408 h 2729865"/>
                <a:gd name="connsiteX10062" fmla="*/ 1443038 w 4117657"/>
                <a:gd name="connsiteY10062" fmla="*/ 968693 h 2729865"/>
                <a:gd name="connsiteX10063" fmla="*/ 1449705 w 4117657"/>
                <a:gd name="connsiteY10063" fmla="*/ 969645 h 2729865"/>
                <a:gd name="connsiteX10064" fmla="*/ 1537335 w 4117657"/>
                <a:gd name="connsiteY10064" fmla="*/ 993458 h 2729865"/>
                <a:gd name="connsiteX10065" fmla="*/ 1546860 w 4117657"/>
                <a:gd name="connsiteY10065" fmla="*/ 998220 h 2729865"/>
                <a:gd name="connsiteX10066" fmla="*/ 1617345 w 4117657"/>
                <a:gd name="connsiteY10066" fmla="*/ 1068705 h 2729865"/>
                <a:gd name="connsiteX10067" fmla="*/ 1612583 w 4117657"/>
                <a:gd name="connsiteY10067" fmla="*/ 1074420 h 2729865"/>
                <a:gd name="connsiteX10068" fmla="*/ 1549718 w 4117657"/>
                <a:gd name="connsiteY10068" fmla="*/ 1137285 h 2729865"/>
                <a:gd name="connsiteX10069" fmla="*/ 1540193 w 4117657"/>
                <a:gd name="connsiteY10069" fmla="*/ 1143953 h 2729865"/>
                <a:gd name="connsiteX10070" fmla="*/ 1443990 w 4117657"/>
                <a:gd name="connsiteY10070" fmla="*/ 1169670 h 2729865"/>
                <a:gd name="connsiteX10071" fmla="*/ 1441133 w 4117657"/>
                <a:gd name="connsiteY10071" fmla="*/ 1161098 h 2729865"/>
                <a:gd name="connsiteX10072" fmla="*/ 1418273 w 4117657"/>
                <a:gd name="connsiteY10072" fmla="*/ 1076325 h 2729865"/>
                <a:gd name="connsiteX10073" fmla="*/ 1417320 w 4117657"/>
                <a:gd name="connsiteY10073" fmla="*/ 1062038 h 2729865"/>
                <a:gd name="connsiteX10074" fmla="*/ 1398270 w 4117657"/>
                <a:gd name="connsiteY10074" fmla="*/ 668655 h 2729865"/>
                <a:gd name="connsiteX10075" fmla="*/ 1388745 w 4117657"/>
                <a:gd name="connsiteY10075" fmla="*/ 670560 h 2729865"/>
                <a:gd name="connsiteX10076" fmla="*/ 1322070 w 4117657"/>
                <a:gd name="connsiteY10076" fmla="*/ 688658 h 2729865"/>
                <a:gd name="connsiteX10077" fmla="*/ 1287780 w 4117657"/>
                <a:gd name="connsiteY10077" fmla="*/ 699135 h 2729865"/>
                <a:gd name="connsiteX10078" fmla="*/ 1261110 w 4117657"/>
                <a:gd name="connsiteY10078" fmla="*/ 724853 h 2729865"/>
                <a:gd name="connsiteX10079" fmla="*/ 1204913 w 4117657"/>
                <a:gd name="connsiteY10079" fmla="*/ 781050 h 2729865"/>
                <a:gd name="connsiteX10080" fmla="*/ 1207770 w 4117657"/>
                <a:gd name="connsiteY10080" fmla="*/ 784860 h 2729865"/>
                <a:gd name="connsiteX10081" fmla="*/ 1283018 w 4117657"/>
                <a:gd name="connsiteY10081" fmla="*/ 859155 h 2729865"/>
                <a:gd name="connsiteX10082" fmla="*/ 1294448 w 4117657"/>
                <a:gd name="connsiteY10082" fmla="*/ 864870 h 2729865"/>
                <a:gd name="connsiteX10083" fmla="*/ 1388745 w 4117657"/>
                <a:gd name="connsiteY10083" fmla="*/ 890588 h 2729865"/>
                <a:gd name="connsiteX10084" fmla="*/ 1398270 w 4117657"/>
                <a:gd name="connsiteY10084" fmla="*/ 892493 h 2729865"/>
                <a:gd name="connsiteX10085" fmla="*/ 1400175 w 4117657"/>
                <a:gd name="connsiteY10085" fmla="*/ 887730 h 2729865"/>
                <a:gd name="connsiteX10086" fmla="*/ 1426845 w 4117657"/>
                <a:gd name="connsiteY10086" fmla="*/ 787718 h 2729865"/>
                <a:gd name="connsiteX10087" fmla="*/ 1426845 w 4117657"/>
                <a:gd name="connsiteY10087" fmla="*/ 773430 h 2729865"/>
                <a:gd name="connsiteX10088" fmla="*/ 1402080 w 4117657"/>
                <a:gd name="connsiteY10088" fmla="*/ 680085 h 2729865"/>
                <a:gd name="connsiteX10089" fmla="*/ 1398270 w 4117657"/>
                <a:gd name="connsiteY10089" fmla="*/ 668655 h 2729865"/>
                <a:gd name="connsiteX10090" fmla="*/ 1418273 w 4117657"/>
                <a:gd name="connsiteY10090" fmla="*/ 786765 h 2729865"/>
                <a:gd name="connsiteX10091" fmla="*/ 1394460 w 4117657"/>
                <a:gd name="connsiteY10091" fmla="*/ 874395 h 2729865"/>
                <a:gd name="connsiteX10092" fmla="*/ 1391603 w 4117657"/>
                <a:gd name="connsiteY10092" fmla="*/ 881063 h 2729865"/>
                <a:gd name="connsiteX10093" fmla="*/ 1346835 w 4117657"/>
                <a:gd name="connsiteY10093" fmla="*/ 868680 h 2729865"/>
                <a:gd name="connsiteX10094" fmla="*/ 1297305 w 4117657"/>
                <a:gd name="connsiteY10094" fmla="*/ 855345 h 2729865"/>
                <a:gd name="connsiteX10095" fmla="*/ 1287780 w 4117657"/>
                <a:gd name="connsiteY10095" fmla="*/ 850583 h 2729865"/>
                <a:gd name="connsiteX10096" fmla="*/ 1218248 w 4117657"/>
                <a:gd name="connsiteY10096" fmla="*/ 781050 h 2729865"/>
                <a:gd name="connsiteX10097" fmla="*/ 1217295 w 4117657"/>
                <a:gd name="connsiteY10097" fmla="*/ 779145 h 2729865"/>
                <a:gd name="connsiteX10098" fmla="*/ 1222058 w 4117657"/>
                <a:gd name="connsiteY10098" fmla="*/ 773430 h 2729865"/>
                <a:gd name="connsiteX10099" fmla="*/ 1284923 w 4117657"/>
                <a:gd name="connsiteY10099" fmla="*/ 710565 h 2729865"/>
                <a:gd name="connsiteX10100" fmla="*/ 1295400 w 4117657"/>
                <a:gd name="connsiteY10100" fmla="*/ 703898 h 2729865"/>
                <a:gd name="connsiteX10101" fmla="*/ 1385888 w 4117657"/>
                <a:gd name="connsiteY10101" fmla="*/ 679133 h 2729865"/>
                <a:gd name="connsiteX10102" fmla="*/ 1391603 w 4117657"/>
                <a:gd name="connsiteY10102" fmla="*/ 678180 h 2729865"/>
                <a:gd name="connsiteX10103" fmla="*/ 1397318 w 4117657"/>
                <a:gd name="connsiteY10103" fmla="*/ 697230 h 2729865"/>
                <a:gd name="connsiteX10104" fmla="*/ 1417320 w 4117657"/>
                <a:gd name="connsiteY10104" fmla="*/ 771525 h 2729865"/>
                <a:gd name="connsiteX10105" fmla="*/ 1418273 w 4117657"/>
                <a:gd name="connsiteY10105" fmla="*/ 786765 h 2729865"/>
                <a:gd name="connsiteX10106" fmla="*/ 24765 w 4117657"/>
                <a:gd name="connsiteY10106" fmla="*/ 1967865 h 2729865"/>
                <a:gd name="connsiteX10107" fmla="*/ 60008 w 4117657"/>
                <a:gd name="connsiteY10107" fmla="*/ 1932623 h 2729865"/>
                <a:gd name="connsiteX10108" fmla="*/ 25718 w 4117657"/>
                <a:gd name="connsiteY10108" fmla="*/ 1898333 h 2729865"/>
                <a:gd name="connsiteX10109" fmla="*/ 20955 w 4117657"/>
                <a:gd name="connsiteY10109" fmla="*/ 1895475 h 2729865"/>
                <a:gd name="connsiteX10110" fmla="*/ 1905 w 4117657"/>
                <a:gd name="connsiteY10110" fmla="*/ 1890713 h 2729865"/>
                <a:gd name="connsiteX10111" fmla="*/ 1905 w 4117657"/>
                <a:gd name="connsiteY10111" fmla="*/ 1899285 h 2729865"/>
                <a:gd name="connsiteX10112" fmla="*/ 36195 w 4117657"/>
                <a:gd name="connsiteY10112" fmla="*/ 1921193 h 2729865"/>
                <a:gd name="connsiteX10113" fmla="*/ 47625 w 4117657"/>
                <a:gd name="connsiteY10113" fmla="*/ 1931670 h 2729865"/>
                <a:gd name="connsiteX10114" fmla="*/ 20003 w 4117657"/>
                <a:gd name="connsiteY10114" fmla="*/ 1958340 h 2729865"/>
                <a:gd name="connsiteX10115" fmla="*/ 16193 w 4117657"/>
                <a:gd name="connsiteY10115" fmla="*/ 1961198 h 2729865"/>
                <a:gd name="connsiteX10116" fmla="*/ 953 w 4117657"/>
                <a:gd name="connsiteY10116" fmla="*/ 1965008 h 2729865"/>
                <a:gd name="connsiteX10117" fmla="*/ 953 w 4117657"/>
                <a:gd name="connsiteY10117" fmla="*/ 1974533 h 2729865"/>
                <a:gd name="connsiteX10118" fmla="*/ 20003 w 4117657"/>
                <a:gd name="connsiteY10118" fmla="*/ 1969770 h 2729865"/>
                <a:gd name="connsiteX10119" fmla="*/ 24765 w 4117657"/>
                <a:gd name="connsiteY10119" fmla="*/ 1967865 h 2729865"/>
                <a:gd name="connsiteX10120" fmla="*/ 1065848 w 4117657"/>
                <a:gd name="connsiteY10120" fmla="*/ 1125855 h 2729865"/>
                <a:gd name="connsiteX10121" fmla="*/ 1076325 w 4117657"/>
                <a:gd name="connsiteY10121" fmla="*/ 1128713 h 2729865"/>
                <a:gd name="connsiteX10122" fmla="*/ 1117283 w 4117657"/>
                <a:gd name="connsiteY10122" fmla="*/ 1139190 h 2729865"/>
                <a:gd name="connsiteX10123" fmla="*/ 1130618 w 4117657"/>
                <a:gd name="connsiteY10123" fmla="*/ 1146810 h 2729865"/>
                <a:gd name="connsiteX10124" fmla="*/ 1162050 w 4117657"/>
                <a:gd name="connsiteY10124" fmla="*/ 1178243 h 2729865"/>
                <a:gd name="connsiteX10125" fmla="*/ 1167765 w 4117657"/>
                <a:gd name="connsiteY10125" fmla="*/ 1183005 h 2729865"/>
                <a:gd name="connsiteX10126" fmla="*/ 1204913 w 4117657"/>
                <a:gd name="connsiteY10126" fmla="*/ 1145858 h 2729865"/>
                <a:gd name="connsiteX10127" fmla="*/ 1217295 w 4117657"/>
                <a:gd name="connsiteY10127" fmla="*/ 1138238 h 2729865"/>
                <a:gd name="connsiteX10128" fmla="*/ 1259205 w 4117657"/>
                <a:gd name="connsiteY10128" fmla="*/ 1126808 h 2729865"/>
                <a:gd name="connsiteX10129" fmla="*/ 1268730 w 4117657"/>
                <a:gd name="connsiteY10129" fmla="*/ 1123950 h 2729865"/>
                <a:gd name="connsiteX10130" fmla="*/ 1256348 w 4117657"/>
                <a:gd name="connsiteY10130" fmla="*/ 1077278 h 2729865"/>
                <a:gd name="connsiteX10131" fmla="*/ 1256348 w 4117657"/>
                <a:gd name="connsiteY10131" fmla="*/ 1055370 h 2729865"/>
                <a:gd name="connsiteX10132" fmla="*/ 1268730 w 4117657"/>
                <a:gd name="connsiteY10132" fmla="*/ 1008698 h 2729865"/>
                <a:gd name="connsiteX10133" fmla="*/ 1262063 w 4117657"/>
                <a:gd name="connsiteY10133" fmla="*/ 1005840 h 2729865"/>
                <a:gd name="connsiteX10134" fmla="*/ 1218248 w 4117657"/>
                <a:gd name="connsiteY10134" fmla="*/ 994410 h 2729865"/>
                <a:gd name="connsiteX10135" fmla="*/ 1203960 w 4117657"/>
                <a:gd name="connsiteY10135" fmla="*/ 985838 h 2729865"/>
                <a:gd name="connsiteX10136" fmla="*/ 1172528 w 4117657"/>
                <a:gd name="connsiteY10136" fmla="*/ 954405 h 2729865"/>
                <a:gd name="connsiteX10137" fmla="*/ 1166813 w 4117657"/>
                <a:gd name="connsiteY10137" fmla="*/ 949643 h 2729865"/>
                <a:gd name="connsiteX10138" fmla="*/ 1159193 w 4117657"/>
                <a:gd name="connsiteY10138" fmla="*/ 956310 h 2729865"/>
                <a:gd name="connsiteX10139" fmla="*/ 1129665 w 4117657"/>
                <a:gd name="connsiteY10139" fmla="*/ 985838 h 2729865"/>
                <a:gd name="connsiteX10140" fmla="*/ 1116330 w 4117657"/>
                <a:gd name="connsiteY10140" fmla="*/ 993458 h 2729865"/>
                <a:gd name="connsiteX10141" fmla="*/ 1072515 w 4117657"/>
                <a:gd name="connsiteY10141" fmla="*/ 1004888 h 2729865"/>
                <a:gd name="connsiteX10142" fmla="*/ 1064895 w 4117657"/>
                <a:gd name="connsiteY10142" fmla="*/ 1007745 h 2729865"/>
                <a:gd name="connsiteX10143" fmla="*/ 1078230 w 4117657"/>
                <a:gd name="connsiteY10143" fmla="*/ 1057275 h 2729865"/>
                <a:gd name="connsiteX10144" fmla="*/ 1078230 w 4117657"/>
                <a:gd name="connsiteY10144" fmla="*/ 1072515 h 2729865"/>
                <a:gd name="connsiteX10145" fmla="*/ 1065848 w 4117657"/>
                <a:gd name="connsiteY10145" fmla="*/ 1125855 h 2729865"/>
                <a:gd name="connsiteX10146" fmla="*/ 1087755 w 4117657"/>
                <a:gd name="connsiteY10146" fmla="*/ 1058228 h 2729865"/>
                <a:gd name="connsiteX10147" fmla="*/ 1076325 w 4117657"/>
                <a:gd name="connsiteY10147" fmla="*/ 1017270 h 2729865"/>
                <a:gd name="connsiteX10148" fmla="*/ 1100138 w 4117657"/>
                <a:gd name="connsiteY10148" fmla="*/ 1010603 h 2729865"/>
                <a:gd name="connsiteX10149" fmla="*/ 1148715 w 4117657"/>
                <a:gd name="connsiteY10149" fmla="*/ 982980 h 2729865"/>
                <a:gd name="connsiteX10150" fmla="*/ 1166813 w 4117657"/>
                <a:gd name="connsiteY10150" fmla="*/ 964883 h 2729865"/>
                <a:gd name="connsiteX10151" fmla="*/ 1199198 w 4117657"/>
                <a:gd name="connsiteY10151" fmla="*/ 998220 h 2729865"/>
                <a:gd name="connsiteX10152" fmla="*/ 1212533 w 4117657"/>
                <a:gd name="connsiteY10152" fmla="*/ 1005840 h 2729865"/>
                <a:gd name="connsiteX10153" fmla="*/ 1256348 w 4117657"/>
                <a:gd name="connsiteY10153" fmla="*/ 1018223 h 2729865"/>
                <a:gd name="connsiteX10154" fmla="*/ 1252538 w 4117657"/>
                <a:gd name="connsiteY10154" fmla="*/ 1033463 h 2729865"/>
                <a:gd name="connsiteX10155" fmla="*/ 1243965 w 4117657"/>
                <a:gd name="connsiteY10155" fmla="*/ 1070610 h 2729865"/>
                <a:gd name="connsiteX10156" fmla="*/ 1252538 w 4117657"/>
                <a:gd name="connsiteY10156" fmla="*/ 1106805 h 2729865"/>
                <a:gd name="connsiteX10157" fmla="*/ 1256348 w 4117657"/>
                <a:gd name="connsiteY10157" fmla="*/ 1121093 h 2729865"/>
                <a:gd name="connsiteX10158" fmla="*/ 1249680 w 4117657"/>
                <a:gd name="connsiteY10158" fmla="*/ 1123950 h 2729865"/>
                <a:gd name="connsiteX10159" fmla="*/ 1213485 w 4117657"/>
                <a:gd name="connsiteY10159" fmla="*/ 1133475 h 2729865"/>
                <a:gd name="connsiteX10160" fmla="*/ 1196340 w 4117657"/>
                <a:gd name="connsiteY10160" fmla="*/ 1143953 h 2729865"/>
                <a:gd name="connsiteX10161" fmla="*/ 1166813 w 4117657"/>
                <a:gd name="connsiteY10161" fmla="*/ 1174433 h 2729865"/>
                <a:gd name="connsiteX10162" fmla="*/ 1160145 w 4117657"/>
                <a:gd name="connsiteY10162" fmla="*/ 1169670 h 2729865"/>
                <a:gd name="connsiteX10163" fmla="*/ 1133475 w 4117657"/>
                <a:gd name="connsiteY10163" fmla="*/ 1143000 h 2729865"/>
                <a:gd name="connsiteX10164" fmla="*/ 1119188 w 4117657"/>
                <a:gd name="connsiteY10164" fmla="*/ 1135380 h 2729865"/>
                <a:gd name="connsiteX10165" fmla="*/ 1082040 w 4117657"/>
                <a:gd name="connsiteY10165" fmla="*/ 1125855 h 2729865"/>
                <a:gd name="connsiteX10166" fmla="*/ 1075373 w 4117657"/>
                <a:gd name="connsiteY10166" fmla="*/ 1122998 h 2729865"/>
                <a:gd name="connsiteX10167" fmla="*/ 1086803 w 4117657"/>
                <a:gd name="connsiteY10167" fmla="*/ 1082040 h 2729865"/>
                <a:gd name="connsiteX10168" fmla="*/ 1087755 w 4117657"/>
                <a:gd name="connsiteY10168" fmla="*/ 1058228 h 2729865"/>
                <a:gd name="connsiteX10169" fmla="*/ 399098 w 4117657"/>
                <a:gd name="connsiteY10169" fmla="*/ 668655 h 2729865"/>
                <a:gd name="connsiteX10170" fmla="*/ 391478 w 4117657"/>
                <a:gd name="connsiteY10170" fmla="*/ 670560 h 2729865"/>
                <a:gd name="connsiteX10171" fmla="*/ 295275 w 4117657"/>
                <a:gd name="connsiteY10171" fmla="*/ 696278 h 2729865"/>
                <a:gd name="connsiteX10172" fmla="*/ 280988 w 4117657"/>
                <a:gd name="connsiteY10172" fmla="*/ 703898 h 2729865"/>
                <a:gd name="connsiteX10173" fmla="*/ 211455 w 4117657"/>
                <a:gd name="connsiteY10173" fmla="*/ 774383 h 2729865"/>
                <a:gd name="connsiteX10174" fmla="*/ 205740 w 4117657"/>
                <a:gd name="connsiteY10174" fmla="*/ 781050 h 2729865"/>
                <a:gd name="connsiteX10175" fmla="*/ 213360 w 4117657"/>
                <a:gd name="connsiteY10175" fmla="*/ 788670 h 2729865"/>
                <a:gd name="connsiteX10176" fmla="*/ 262890 w 4117657"/>
                <a:gd name="connsiteY10176" fmla="*/ 838200 h 2729865"/>
                <a:gd name="connsiteX10177" fmla="*/ 288608 w 4117657"/>
                <a:gd name="connsiteY10177" fmla="*/ 862013 h 2729865"/>
                <a:gd name="connsiteX10178" fmla="*/ 322898 w 4117657"/>
                <a:gd name="connsiteY10178" fmla="*/ 872490 h 2729865"/>
                <a:gd name="connsiteX10179" fmla="*/ 400050 w 4117657"/>
                <a:gd name="connsiteY10179" fmla="*/ 893445 h 2729865"/>
                <a:gd name="connsiteX10180" fmla="*/ 401955 w 4117657"/>
                <a:gd name="connsiteY10180" fmla="*/ 887730 h 2729865"/>
                <a:gd name="connsiteX10181" fmla="*/ 428625 w 4117657"/>
                <a:gd name="connsiteY10181" fmla="*/ 787718 h 2729865"/>
                <a:gd name="connsiteX10182" fmla="*/ 428625 w 4117657"/>
                <a:gd name="connsiteY10182" fmla="*/ 773430 h 2729865"/>
                <a:gd name="connsiteX10183" fmla="*/ 403860 w 4117657"/>
                <a:gd name="connsiteY10183" fmla="*/ 680085 h 2729865"/>
                <a:gd name="connsiteX10184" fmla="*/ 399098 w 4117657"/>
                <a:gd name="connsiteY10184" fmla="*/ 668655 h 2729865"/>
                <a:gd name="connsiteX10185" fmla="*/ 419100 w 4117657"/>
                <a:gd name="connsiteY10185" fmla="*/ 786765 h 2729865"/>
                <a:gd name="connsiteX10186" fmla="*/ 395288 w 4117657"/>
                <a:gd name="connsiteY10186" fmla="*/ 874395 h 2729865"/>
                <a:gd name="connsiteX10187" fmla="*/ 392430 w 4117657"/>
                <a:gd name="connsiteY10187" fmla="*/ 881063 h 2729865"/>
                <a:gd name="connsiteX10188" fmla="*/ 370523 w 4117657"/>
                <a:gd name="connsiteY10188" fmla="*/ 875348 h 2729865"/>
                <a:gd name="connsiteX10189" fmla="*/ 299085 w 4117657"/>
                <a:gd name="connsiteY10189" fmla="*/ 856298 h 2729865"/>
                <a:gd name="connsiteX10190" fmla="*/ 288608 w 4117657"/>
                <a:gd name="connsiteY10190" fmla="*/ 850583 h 2729865"/>
                <a:gd name="connsiteX10191" fmla="*/ 221933 w 4117657"/>
                <a:gd name="connsiteY10191" fmla="*/ 783908 h 2729865"/>
                <a:gd name="connsiteX10192" fmla="*/ 219075 w 4117657"/>
                <a:gd name="connsiteY10192" fmla="*/ 780098 h 2729865"/>
                <a:gd name="connsiteX10193" fmla="*/ 222885 w 4117657"/>
                <a:gd name="connsiteY10193" fmla="*/ 775335 h 2729865"/>
                <a:gd name="connsiteX10194" fmla="*/ 287655 w 4117657"/>
                <a:gd name="connsiteY10194" fmla="*/ 710565 h 2729865"/>
                <a:gd name="connsiteX10195" fmla="*/ 297180 w 4117657"/>
                <a:gd name="connsiteY10195" fmla="*/ 704850 h 2729865"/>
                <a:gd name="connsiteX10196" fmla="*/ 388620 w 4117657"/>
                <a:gd name="connsiteY10196" fmla="*/ 680085 h 2729865"/>
                <a:gd name="connsiteX10197" fmla="*/ 392430 w 4117657"/>
                <a:gd name="connsiteY10197" fmla="*/ 679133 h 2729865"/>
                <a:gd name="connsiteX10198" fmla="*/ 395288 w 4117657"/>
                <a:gd name="connsiteY10198" fmla="*/ 687705 h 2729865"/>
                <a:gd name="connsiteX10199" fmla="*/ 418148 w 4117657"/>
                <a:gd name="connsiteY10199" fmla="*/ 772478 h 2729865"/>
                <a:gd name="connsiteX10200" fmla="*/ 419100 w 4117657"/>
                <a:gd name="connsiteY10200" fmla="*/ 786765 h 2729865"/>
                <a:gd name="connsiteX10201" fmla="*/ 76200 w 4117657"/>
                <a:gd name="connsiteY10201" fmla="*/ 1243013 h 2729865"/>
                <a:gd name="connsiteX10202" fmla="*/ 160020 w 4117657"/>
                <a:gd name="connsiteY10202" fmla="*/ 1326833 h 2729865"/>
                <a:gd name="connsiteX10203" fmla="*/ 168593 w 4117657"/>
                <a:gd name="connsiteY10203" fmla="*/ 1334453 h 2729865"/>
                <a:gd name="connsiteX10204" fmla="*/ 177165 w 4117657"/>
                <a:gd name="connsiteY10204" fmla="*/ 1326833 h 2729865"/>
                <a:gd name="connsiteX10205" fmla="*/ 260985 w 4117657"/>
                <a:gd name="connsiteY10205" fmla="*/ 1243013 h 2729865"/>
                <a:gd name="connsiteX10206" fmla="*/ 274320 w 4117657"/>
                <a:gd name="connsiteY10206" fmla="*/ 1235393 h 2729865"/>
                <a:gd name="connsiteX10207" fmla="*/ 389573 w 4117657"/>
                <a:gd name="connsiteY10207" fmla="*/ 1204913 h 2729865"/>
                <a:gd name="connsiteX10208" fmla="*/ 400050 w 4117657"/>
                <a:gd name="connsiteY10208" fmla="*/ 1202055 h 2729865"/>
                <a:gd name="connsiteX10209" fmla="*/ 397193 w 4117657"/>
                <a:gd name="connsiteY10209" fmla="*/ 1191578 h 2729865"/>
                <a:gd name="connsiteX10210" fmla="*/ 366713 w 4117657"/>
                <a:gd name="connsiteY10210" fmla="*/ 1080135 h 2729865"/>
                <a:gd name="connsiteX10211" fmla="*/ 366713 w 4117657"/>
                <a:gd name="connsiteY10211" fmla="*/ 1059180 h 2729865"/>
                <a:gd name="connsiteX10212" fmla="*/ 397193 w 4117657"/>
                <a:gd name="connsiteY10212" fmla="*/ 947738 h 2729865"/>
                <a:gd name="connsiteX10213" fmla="*/ 400050 w 4117657"/>
                <a:gd name="connsiteY10213" fmla="*/ 937260 h 2729865"/>
                <a:gd name="connsiteX10214" fmla="*/ 389573 w 4117657"/>
                <a:gd name="connsiteY10214" fmla="*/ 934403 h 2729865"/>
                <a:gd name="connsiteX10215" fmla="*/ 277178 w 4117657"/>
                <a:gd name="connsiteY10215" fmla="*/ 904875 h 2729865"/>
                <a:gd name="connsiteX10216" fmla="*/ 260985 w 4117657"/>
                <a:gd name="connsiteY10216" fmla="*/ 895350 h 2729865"/>
                <a:gd name="connsiteX10217" fmla="*/ 179070 w 4117657"/>
                <a:gd name="connsiteY10217" fmla="*/ 812483 h 2729865"/>
                <a:gd name="connsiteX10218" fmla="*/ 172403 w 4117657"/>
                <a:gd name="connsiteY10218" fmla="*/ 803910 h 2729865"/>
                <a:gd name="connsiteX10219" fmla="*/ 168593 w 4117657"/>
                <a:gd name="connsiteY10219" fmla="*/ 803910 h 2729865"/>
                <a:gd name="connsiteX10220" fmla="*/ 161925 w 4117657"/>
                <a:gd name="connsiteY10220" fmla="*/ 812483 h 2729865"/>
                <a:gd name="connsiteX10221" fmla="*/ 80010 w 4117657"/>
                <a:gd name="connsiteY10221" fmla="*/ 895350 h 2729865"/>
                <a:gd name="connsiteX10222" fmla="*/ 63818 w 4117657"/>
                <a:gd name="connsiteY10222" fmla="*/ 904875 h 2729865"/>
                <a:gd name="connsiteX10223" fmla="*/ 4763 w 4117657"/>
                <a:gd name="connsiteY10223" fmla="*/ 921068 h 2729865"/>
                <a:gd name="connsiteX10224" fmla="*/ 4763 w 4117657"/>
                <a:gd name="connsiteY10224" fmla="*/ 930593 h 2729865"/>
                <a:gd name="connsiteX10225" fmla="*/ 69533 w 4117657"/>
                <a:gd name="connsiteY10225" fmla="*/ 913448 h 2729865"/>
                <a:gd name="connsiteX10226" fmla="*/ 84773 w 4117657"/>
                <a:gd name="connsiteY10226" fmla="*/ 903923 h 2729865"/>
                <a:gd name="connsiteX10227" fmla="*/ 161925 w 4117657"/>
                <a:gd name="connsiteY10227" fmla="*/ 825818 h 2729865"/>
                <a:gd name="connsiteX10228" fmla="*/ 169545 w 4117657"/>
                <a:gd name="connsiteY10228" fmla="*/ 816293 h 2729865"/>
                <a:gd name="connsiteX10229" fmla="*/ 178118 w 4117657"/>
                <a:gd name="connsiteY10229" fmla="*/ 824865 h 2729865"/>
                <a:gd name="connsiteX10230" fmla="*/ 257175 w 4117657"/>
                <a:gd name="connsiteY10230" fmla="*/ 903923 h 2729865"/>
                <a:gd name="connsiteX10231" fmla="*/ 272415 w 4117657"/>
                <a:gd name="connsiteY10231" fmla="*/ 912495 h 2729865"/>
                <a:gd name="connsiteX10232" fmla="*/ 381000 w 4117657"/>
                <a:gd name="connsiteY10232" fmla="*/ 942023 h 2729865"/>
                <a:gd name="connsiteX10233" fmla="*/ 390525 w 4117657"/>
                <a:gd name="connsiteY10233" fmla="*/ 944880 h 2729865"/>
                <a:gd name="connsiteX10234" fmla="*/ 388620 w 4117657"/>
                <a:gd name="connsiteY10234" fmla="*/ 955358 h 2729865"/>
                <a:gd name="connsiteX10235" fmla="*/ 360998 w 4117657"/>
                <a:gd name="connsiteY10235" fmla="*/ 1059180 h 2729865"/>
                <a:gd name="connsiteX10236" fmla="*/ 360998 w 4117657"/>
                <a:gd name="connsiteY10236" fmla="*/ 1082993 h 2729865"/>
                <a:gd name="connsiteX10237" fmla="*/ 389573 w 4117657"/>
                <a:gd name="connsiteY10237" fmla="*/ 1187768 h 2729865"/>
                <a:gd name="connsiteX10238" fmla="*/ 391478 w 4117657"/>
                <a:gd name="connsiteY10238" fmla="*/ 1197293 h 2729865"/>
                <a:gd name="connsiteX10239" fmla="*/ 381000 w 4117657"/>
                <a:gd name="connsiteY10239" fmla="*/ 1200150 h 2729865"/>
                <a:gd name="connsiteX10240" fmla="*/ 275273 w 4117657"/>
                <a:gd name="connsiteY10240" fmla="*/ 1228725 h 2729865"/>
                <a:gd name="connsiteX10241" fmla="*/ 257175 w 4117657"/>
                <a:gd name="connsiteY10241" fmla="*/ 1239203 h 2729865"/>
                <a:gd name="connsiteX10242" fmla="*/ 180023 w 4117657"/>
                <a:gd name="connsiteY10242" fmla="*/ 1316355 h 2729865"/>
                <a:gd name="connsiteX10243" fmla="*/ 172403 w 4117657"/>
                <a:gd name="connsiteY10243" fmla="*/ 1325880 h 2729865"/>
                <a:gd name="connsiteX10244" fmla="*/ 163830 w 4117657"/>
                <a:gd name="connsiteY10244" fmla="*/ 1317308 h 2729865"/>
                <a:gd name="connsiteX10245" fmla="*/ 83820 w 4117657"/>
                <a:gd name="connsiteY10245" fmla="*/ 1237298 h 2729865"/>
                <a:gd name="connsiteX10246" fmla="*/ 70485 w 4117657"/>
                <a:gd name="connsiteY10246" fmla="*/ 1229678 h 2729865"/>
                <a:gd name="connsiteX10247" fmla="*/ 4763 w 4117657"/>
                <a:gd name="connsiteY10247" fmla="*/ 1211580 h 2729865"/>
                <a:gd name="connsiteX10248" fmla="*/ 4763 w 4117657"/>
                <a:gd name="connsiteY10248" fmla="*/ 1221105 h 2729865"/>
                <a:gd name="connsiteX10249" fmla="*/ 65723 w 4117657"/>
                <a:gd name="connsiteY10249" fmla="*/ 1237298 h 2729865"/>
                <a:gd name="connsiteX10250" fmla="*/ 76200 w 4117657"/>
                <a:gd name="connsiteY10250" fmla="*/ 1243013 h 2729865"/>
                <a:gd name="connsiteX10251" fmla="*/ 543878 w 4117657"/>
                <a:gd name="connsiteY10251" fmla="*/ 1151573 h 2729865"/>
                <a:gd name="connsiteX10252" fmla="*/ 554355 w 4117657"/>
                <a:gd name="connsiteY10252" fmla="*/ 1144905 h 2729865"/>
                <a:gd name="connsiteX10253" fmla="*/ 624840 w 4117657"/>
                <a:gd name="connsiteY10253" fmla="*/ 1074420 h 2729865"/>
                <a:gd name="connsiteX10254" fmla="*/ 629603 w 4117657"/>
                <a:gd name="connsiteY10254" fmla="*/ 1068705 h 2729865"/>
                <a:gd name="connsiteX10255" fmla="*/ 628650 w 4117657"/>
                <a:gd name="connsiteY10255" fmla="*/ 1066800 h 2729865"/>
                <a:gd name="connsiteX10256" fmla="*/ 551498 w 4117657"/>
                <a:gd name="connsiteY10256" fmla="*/ 989648 h 2729865"/>
                <a:gd name="connsiteX10257" fmla="*/ 541973 w 4117657"/>
                <a:gd name="connsiteY10257" fmla="*/ 984885 h 2729865"/>
                <a:gd name="connsiteX10258" fmla="*/ 442913 w 4117657"/>
                <a:gd name="connsiteY10258" fmla="*/ 958215 h 2729865"/>
                <a:gd name="connsiteX10259" fmla="*/ 436245 w 4117657"/>
                <a:gd name="connsiteY10259" fmla="*/ 957263 h 2729865"/>
                <a:gd name="connsiteX10260" fmla="*/ 434340 w 4117657"/>
                <a:gd name="connsiteY10260" fmla="*/ 961073 h 2729865"/>
                <a:gd name="connsiteX10261" fmla="*/ 407670 w 4117657"/>
                <a:gd name="connsiteY10261" fmla="*/ 1062038 h 2729865"/>
                <a:gd name="connsiteX10262" fmla="*/ 407670 w 4117657"/>
                <a:gd name="connsiteY10262" fmla="*/ 1074420 h 2729865"/>
                <a:gd name="connsiteX10263" fmla="*/ 421958 w 4117657"/>
                <a:gd name="connsiteY10263" fmla="*/ 1126808 h 2729865"/>
                <a:gd name="connsiteX10264" fmla="*/ 436245 w 4117657"/>
                <a:gd name="connsiteY10264" fmla="*/ 1179195 h 2729865"/>
                <a:gd name="connsiteX10265" fmla="*/ 441008 w 4117657"/>
                <a:gd name="connsiteY10265" fmla="*/ 1178243 h 2729865"/>
                <a:gd name="connsiteX10266" fmla="*/ 543878 w 4117657"/>
                <a:gd name="connsiteY10266" fmla="*/ 1151573 h 2729865"/>
                <a:gd name="connsiteX10267" fmla="*/ 429578 w 4117657"/>
                <a:gd name="connsiteY10267" fmla="*/ 1120140 h 2729865"/>
                <a:gd name="connsiteX10268" fmla="*/ 418148 w 4117657"/>
                <a:gd name="connsiteY10268" fmla="*/ 1075373 h 2729865"/>
                <a:gd name="connsiteX10269" fmla="*/ 418148 w 4117657"/>
                <a:gd name="connsiteY10269" fmla="*/ 1062990 h 2729865"/>
                <a:gd name="connsiteX10270" fmla="*/ 441960 w 4117657"/>
                <a:gd name="connsiteY10270" fmla="*/ 974408 h 2729865"/>
                <a:gd name="connsiteX10271" fmla="*/ 443865 w 4117657"/>
                <a:gd name="connsiteY10271" fmla="*/ 968693 h 2729865"/>
                <a:gd name="connsiteX10272" fmla="*/ 452438 w 4117657"/>
                <a:gd name="connsiteY10272" fmla="*/ 970598 h 2729865"/>
                <a:gd name="connsiteX10273" fmla="*/ 537210 w 4117657"/>
                <a:gd name="connsiteY10273" fmla="*/ 993458 h 2729865"/>
                <a:gd name="connsiteX10274" fmla="*/ 546735 w 4117657"/>
                <a:gd name="connsiteY10274" fmla="*/ 998220 h 2729865"/>
                <a:gd name="connsiteX10275" fmla="*/ 618173 w 4117657"/>
                <a:gd name="connsiteY10275" fmla="*/ 1068705 h 2729865"/>
                <a:gd name="connsiteX10276" fmla="*/ 612458 w 4117657"/>
                <a:gd name="connsiteY10276" fmla="*/ 1075373 h 2729865"/>
                <a:gd name="connsiteX10277" fmla="*/ 550545 w 4117657"/>
                <a:gd name="connsiteY10277" fmla="*/ 1137285 h 2729865"/>
                <a:gd name="connsiteX10278" fmla="*/ 537210 w 4117657"/>
                <a:gd name="connsiteY10278" fmla="*/ 1144905 h 2729865"/>
                <a:gd name="connsiteX10279" fmla="*/ 453390 w 4117657"/>
                <a:gd name="connsiteY10279" fmla="*/ 1167765 h 2729865"/>
                <a:gd name="connsiteX10280" fmla="*/ 443865 w 4117657"/>
                <a:gd name="connsiteY10280" fmla="*/ 1169670 h 2729865"/>
                <a:gd name="connsiteX10281" fmla="*/ 429578 w 4117657"/>
                <a:gd name="connsiteY10281" fmla="*/ 1120140 h 2729865"/>
                <a:gd name="connsiteX10282" fmla="*/ 363855 w 4117657"/>
                <a:gd name="connsiteY10282" fmla="*/ 729615 h 2729865"/>
                <a:gd name="connsiteX10283" fmla="*/ 316230 w 4117657"/>
                <a:gd name="connsiteY10283" fmla="*/ 742950 h 2729865"/>
                <a:gd name="connsiteX10284" fmla="*/ 312420 w 4117657"/>
                <a:gd name="connsiteY10284" fmla="*/ 744855 h 2729865"/>
                <a:gd name="connsiteX10285" fmla="*/ 276225 w 4117657"/>
                <a:gd name="connsiteY10285" fmla="*/ 780098 h 2729865"/>
                <a:gd name="connsiteX10286" fmla="*/ 291465 w 4117657"/>
                <a:gd name="connsiteY10286" fmla="*/ 796290 h 2729865"/>
                <a:gd name="connsiteX10287" fmla="*/ 341948 w 4117657"/>
                <a:gd name="connsiteY10287" fmla="*/ 824865 h 2729865"/>
                <a:gd name="connsiteX10288" fmla="*/ 361950 w 4117657"/>
                <a:gd name="connsiteY10288" fmla="*/ 829628 h 2729865"/>
                <a:gd name="connsiteX10289" fmla="*/ 363855 w 4117657"/>
                <a:gd name="connsiteY10289" fmla="*/ 827723 h 2729865"/>
                <a:gd name="connsiteX10290" fmla="*/ 369570 w 4117657"/>
                <a:gd name="connsiteY10290" fmla="*/ 806768 h 2729865"/>
                <a:gd name="connsiteX10291" fmla="*/ 369570 w 4117657"/>
                <a:gd name="connsiteY10291" fmla="*/ 753428 h 2729865"/>
                <a:gd name="connsiteX10292" fmla="*/ 363855 w 4117657"/>
                <a:gd name="connsiteY10292" fmla="*/ 729615 h 2729865"/>
                <a:gd name="connsiteX10293" fmla="*/ 367665 w 4117657"/>
                <a:gd name="connsiteY10293" fmla="*/ 782955 h 2729865"/>
                <a:gd name="connsiteX10294" fmla="*/ 358140 w 4117657"/>
                <a:gd name="connsiteY10294" fmla="*/ 819150 h 2729865"/>
                <a:gd name="connsiteX10295" fmla="*/ 320040 w 4117657"/>
                <a:gd name="connsiteY10295" fmla="*/ 808673 h 2729865"/>
                <a:gd name="connsiteX10296" fmla="*/ 317183 w 4117657"/>
                <a:gd name="connsiteY10296" fmla="*/ 806768 h 2729865"/>
                <a:gd name="connsiteX10297" fmla="*/ 290513 w 4117657"/>
                <a:gd name="connsiteY10297" fmla="*/ 780098 h 2729865"/>
                <a:gd name="connsiteX10298" fmla="*/ 318135 w 4117657"/>
                <a:gd name="connsiteY10298" fmla="*/ 752475 h 2729865"/>
                <a:gd name="connsiteX10299" fmla="*/ 320993 w 4117657"/>
                <a:gd name="connsiteY10299" fmla="*/ 751523 h 2729865"/>
                <a:gd name="connsiteX10300" fmla="*/ 358140 w 4117657"/>
                <a:gd name="connsiteY10300" fmla="*/ 741045 h 2729865"/>
                <a:gd name="connsiteX10301" fmla="*/ 368618 w 4117657"/>
                <a:gd name="connsiteY10301" fmla="*/ 778193 h 2729865"/>
                <a:gd name="connsiteX10302" fmla="*/ 367665 w 4117657"/>
                <a:gd name="connsiteY10302" fmla="*/ 782955 h 2729865"/>
                <a:gd name="connsiteX10303" fmla="*/ 24765 w 4117657"/>
                <a:gd name="connsiteY10303" fmla="*/ 1391603 h 2729865"/>
                <a:gd name="connsiteX10304" fmla="*/ 60008 w 4117657"/>
                <a:gd name="connsiteY10304" fmla="*/ 1356360 h 2729865"/>
                <a:gd name="connsiteX10305" fmla="*/ 25718 w 4117657"/>
                <a:gd name="connsiteY10305" fmla="*/ 1322070 h 2729865"/>
                <a:gd name="connsiteX10306" fmla="*/ 20955 w 4117657"/>
                <a:gd name="connsiteY10306" fmla="*/ 1319213 h 2729865"/>
                <a:gd name="connsiteX10307" fmla="*/ 1905 w 4117657"/>
                <a:gd name="connsiteY10307" fmla="*/ 1314450 h 2729865"/>
                <a:gd name="connsiteX10308" fmla="*/ 1905 w 4117657"/>
                <a:gd name="connsiteY10308" fmla="*/ 1323023 h 2729865"/>
                <a:gd name="connsiteX10309" fmla="*/ 33338 w 4117657"/>
                <a:gd name="connsiteY10309" fmla="*/ 1342073 h 2729865"/>
                <a:gd name="connsiteX10310" fmla="*/ 48578 w 4117657"/>
                <a:gd name="connsiteY10310" fmla="*/ 1355408 h 2729865"/>
                <a:gd name="connsiteX10311" fmla="*/ 20955 w 4117657"/>
                <a:gd name="connsiteY10311" fmla="*/ 1383030 h 2729865"/>
                <a:gd name="connsiteX10312" fmla="*/ 17145 w 4117657"/>
                <a:gd name="connsiteY10312" fmla="*/ 1385888 h 2729865"/>
                <a:gd name="connsiteX10313" fmla="*/ 1905 w 4117657"/>
                <a:gd name="connsiteY10313" fmla="*/ 1389698 h 2729865"/>
                <a:gd name="connsiteX10314" fmla="*/ 1905 w 4117657"/>
                <a:gd name="connsiteY10314" fmla="*/ 1399223 h 2729865"/>
                <a:gd name="connsiteX10315" fmla="*/ 20955 w 4117657"/>
                <a:gd name="connsiteY10315" fmla="*/ 1394460 h 2729865"/>
                <a:gd name="connsiteX10316" fmla="*/ 24765 w 4117657"/>
                <a:gd name="connsiteY10316" fmla="*/ 1391603 h 2729865"/>
                <a:gd name="connsiteX10317" fmla="*/ 711518 w 4117657"/>
                <a:gd name="connsiteY10317" fmla="*/ 1431608 h 2729865"/>
                <a:gd name="connsiteX10318" fmla="*/ 746760 w 4117657"/>
                <a:gd name="connsiteY10318" fmla="*/ 1421130 h 2729865"/>
                <a:gd name="connsiteX10319" fmla="*/ 768668 w 4117657"/>
                <a:gd name="connsiteY10319" fmla="*/ 1415415 h 2729865"/>
                <a:gd name="connsiteX10320" fmla="*/ 766763 w 4117657"/>
                <a:gd name="connsiteY10320" fmla="*/ 1404938 h 2729865"/>
                <a:gd name="connsiteX10321" fmla="*/ 755333 w 4117657"/>
                <a:gd name="connsiteY10321" fmla="*/ 1363980 h 2729865"/>
                <a:gd name="connsiteX10322" fmla="*/ 755333 w 4117657"/>
                <a:gd name="connsiteY10322" fmla="*/ 1348740 h 2729865"/>
                <a:gd name="connsiteX10323" fmla="*/ 766763 w 4117657"/>
                <a:gd name="connsiteY10323" fmla="*/ 1306830 h 2729865"/>
                <a:gd name="connsiteX10324" fmla="*/ 768668 w 4117657"/>
                <a:gd name="connsiteY10324" fmla="*/ 1297305 h 2729865"/>
                <a:gd name="connsiteX10325" fmla="*/ 737235 w 4117657"/>
                <a:gd name="connsiteY10325" fmla="*/ 1288733 h 2729865"/>
                <a:gd name="connsiteX10326" fmla="*/ 689610 w 4117657"/>
                <a:gd name="connsiteY10326" fmla="*/ 1261110 h 2729865"/>
                <a:gd name="connsiteX10327" fmla="*/ 667703 w 4117657"/>
                <a:gd name="connsiteY10327" fmla="*/ 1238250 h 2729865"/>
                <a:gd name="connsiteX10328" fmla="*/ 660083 w 4117657"/>
                <a:gd name="connsiteY10328" fmla="*/ 1245870 h 2729865"/>
                <a:gd name="connsiteX10329" fmla="*/ 633413 w 4117657"/>
                <a:gd name="connsiteY10329" fmla="*/ 1272540 h 2729865"/>
                <a:gd name="connsiteX10330" fmla="*/ 613410 w 4117657"/>
                <a:gd name="connsiteY10330" fmla="*/ 1283970 h 2729865"/>
                <a:gd name="connsiteX10331" fmla="*/ 565785 w 4117657"/>
                <a:gd name="connsiteY10331" fmla="*/ 1296353 h 2729865"/>
                <a:gd name="connsiteX10332" fmla="*/ 576263 w 4117657"/>
                <a:gd name="connsiteY10332" fmla="*/ 1335405 h 2729865"/>
                <a:gd name="connsiteX10333" fmla="*/ 576263 w 4117657"/>
                <a:gd name="connsiteY10333" fmla="*/ 1375410 h 2729865"/>
                <a:gd name="connsiteX10334" fmla="*/ 565785 w 4117657"/>
                <a:gd name="connsiteY10334" fmla="*/ 1413510 h 2729865"/>
                <a:gd name="connsiteX10335" fmla="*/ 574358 w 4117657"/>
                <a:gd name="connsiteY10335" fmla="*/ 1416368 h 2729865"/>
                <a:gd name="connsiteX10336" fmla="*/ 616268 w 4117657"/>
                <a:gd name="connsiteY10336" fmla="*/ 1427798 h 2729865"/>
                <a:gd name="connsiteX10337" fmla="*/ 630555 w 4117657"/>
                <a:gd name="connsiteY10337" fmla="*/ 1436370 h 2729865"/>
                <a:gd name="connsiteX10338" fmla="*/ 661988 w 4117657"/>
                <a:gd name="connsiteY10338" fmla="*/ 1467803 h 2729865"/>
                <a:gd name="connsiteX10339" fmla="*/ 668655 w 4117657"/>
                <a:gd name="connsiteY10339" fmla="*/ 1473518 h 2729865"/>
                <a:gd name="connsiteX10340" fmla="*/ 683895 w 4117657"/>
                <a:gd name="connsiteY10340" fmla="*/ 1457325 h 2729865"/>
                <a:gd name="connsiteX10341" fmla="*/ 711518 w 4117657"/>
                <a:gd name="connsiteY10341" fmla="*/ 1431608 h 2729865"/>
                <a:gd name="connsiteX10342" fmla="*/ 668655 w 4117657"/>
                <a:gd name="connsiteY10342" fmla="*/ 1461135 h 2729865"/>
                <a:gd name="connsiteX10343" fmla="*/ 661988 w 4117657"/>
                <a:gd name="connsiteY10343" fmla="*/ 1455420 h 2729865"/>
                <a:gd name="connsiteX10344" fmla="*/ 638175 w 4117657"/>
                <a:gd name="connsiteY10344" fmla="*/ 1430655 h 2729865"/>
                <a:gd name="connsiteX10345" fmla="*/ 618173 w 4117657"/>
                <a:gd name="connsiteY10345" fmla="*/ 1419225 h 2729865"/>
                <a:gd name="connsiteX10346" fmla="*/ 578168 w 4117657"/>
                <a:gd name="connsiteY10346" fmla="*/ 1408748 h 2729865"/>
                <a:gd name="connsiteX10347" fmla="*/ 579120 w 4117657"/>
                <a:gd name="connsiteY10347" fmla="*/ 1402080 h 2729865"/>
                <a:gd name="connsiteX10348" fmla="*/ 588645 w 4117657"/>
                <a:gd name="connsiteY10348" fmla="*/ 1367790 h 2729865"/>
                <a:gd name="connsiteX10349" fmla="*/ 588645 w 4117657"/>
                <a:gd name="connsiteY10349" fmla="*/ 1344930 h 2729865"/>
                <a:gd name="connsiteX10350" fmla="*/ 578168 w 4117657"/>
                <a:gd name="connsiteY10350" fmla="*/ 1304925 h 2729865"/>
                <a:gd name="connsiteX10351" fmla="*/ 585788 w 4117657"/>
                <a:gd name="connsiteY10351" fmla="*/ 1302068 h 2729865"/>
                <a:gd name="connsiteX10352" fmla="*/ 621983 w 4117657"/>
                <a:gd name="connsiteY10352" fmla="*/ 1292543 h 2729865"/>
                <a:gd name="connsiteX10353" fmla="*/ 637223 w 4117657"/>
                <a:gd name="connsiteY10353" fmla="*/ 1283018 h 2729865"/>
                <a:gd name="connsiteX10354" fmla="*/ 668655 w 4117657"/>
                <a:gd name="connsiteY10354" fmla="*/ 1251585 h 2729865"/>
                <a:gd name="connsiteX10355" fmla="*/ 701040 w 4117657"/>
                <a:gd name="connsiteY10355" fmla="*/ 1283970 h 2729865"/>
                <a:gd name="connsiteX10356" fmla="*/ 716280 w 4117657"/>
                <a:gd name="connsiteY10356" fmla="*/ 1292543 h 2729865"/>
                <a:gd name="connsiteX10357" fmla="*/ 759143 w 4117657"/>
                <a:gd name="connsiteY10357" fmla="*/ 1303973 h 2729865"/>
                <a:gd name="connsiteX10358" fmla="*/ 758190 w 4117657"/>
                <a:gd name="connsiteY10358" fmla="*/ 1310640 h 2729865"/>
                <a:gd name="connsiteX10359" fmla="*/ 748665 w 4117657"/>
                <a:gd name="connsiteY10359" fmla="*/ 1345883 h 2729865"/>
                <a:gd name="connsiteX10360" fmla="*/ 748665 w 4117657"/>
                <a:gd name="connsiteY10360" fmla="*/ 1366838 h 2729865"/>
                <a:gd name="connsiteX10361" fmla="*/ 760095 w 4117657"/>
                <a:gd name="connsiteY10361" fmla="*/ 1407795 h 2729865"/>
                <a:gd name="connsiteX10362" fmla="*/ 753428 w 4117657"/>
                <a:gd name="connsiteY10362" fmla="*/ 1410653 h 2729865"/>
                <a:gd name="connsiteX10363" fmla="*/ 720090 w 4117657"/>
                <a:gd name="connsiteY10363" fmla="*/ 1419225 h 2729865"/>
                <a:gd name="connsiteX10364" fmla="*/ 698183 w 4117657"/>
                <a:gd name="connsiteY10364" fmla="*/ 1432560 h 2729865"/>
                <a:gd name="connsiteX10365" fmla="*/ 668655 w 4117657"/>
                <a:gd name="connsiteY10365" fmla="*/ 1461135 h 2729865"/>
                <a:gd name="connsiteX10366" fmla="*/ 49530 w 4117657"/>
                <a:gd name="connsiteY10366" fmla="*/ 790575 h 2729865"/>
                <a:gd name="connsiteX10367" fmla="*/ 60008 w 4117657"/>
                <a:gd name="connsiteY10367" fmla="*/ 780098 h 2729865"/>
                <a:gd name="connsiteX10368" fmla="*/ 25718 w 4117657"/>
                <a:gd name="connsiteY10368" fmla="*/ 745808 h 2729865"/>
                <a:gd name="connsiteX10369" fmla="*/ 20003 w 4117657"/>
                <a:gd name="connsiteY10369" fmla="*/ 741998 h 2729865"/>
                <a:gd name="connsiteX10370" fmla="*/ 1905 w 4117657"/>
                <a:gd name="connsiteY10370" fmla="*/ 737235 h 2729865"/>
                <a:gd name="connsiteX10371" fmla="*/ 1905 w 4117657"/>
                <a:gd name="connsiteY10371" fmla="*/ 746760 h 2729865"/>
                <a:gd name="connsiteX10372" fmla="*/ 16193 w 4117657"/>
                <a:gd name="connsiteY10372" fmla="*/ 750570 h 2729865"/>
                <a:gd name="connsiteX10373" fmla="*/ 20955 w 4117657"/>
                <a:gd name="connsiteY10373" fmla="*/ 753428 h 2729865"/>
                <a:gd name="connsiteX10374" fmla="*/ 47625 w 4117657"/>
                <a:gd name="connsiteY10374" fmla="*/ 779145 h 2729865"/>
                <a:gd name="connsiteX10375" fmla="*/ 19050 w 4117657"/>
                <a:gd name="connsiteY10375" fmla="*/ 806768 h 2729865"/>
                <a:gd name="connsiteX10376" fmla="*/ 16193 w 4117657"/>
                <a:gd name="connsiteY10376" fmla="*/ 807720 h 2729865"/>
                <a:gd name="connsiteX10377" fmla="*/ 1905 w 4117657"/>
                <a:gd name="connsiteY10377" fmla="*/ 813435 h 2729865"/>
                <a:gd name="connsiteX10378" fmla="*/ 1905 w 4117657"/>
                <a:gd name="connsiteY10378" fmla="*/ 822960 h 2729865"/>
                <a:gd name="connsiteX10379" fmla="*/ 22860 w 4117657"/>
                <a:gd name="connsiteY10379" fmla="*/ 816293 h 2729865"/>
                <a:gd name="connsiteX10380" fmla="*/ 49530 w 4117657"/>
                <a:gd name="connsiteY10380" fmla="*/ 790575 h 2729865"/>
                <a:gd name="connsiteX10381" fmla="*/ 472440 w 4117657"/>
                <a:gd name="connsiteY10381" fmla="*/ 1118235 h 2729865"/>
                <a:gd name="connsiteX10382" fmla="*/ 493395 w 4117657"/>
                <a:gd name="connsiteY10382" fmla="*/ 1112520 h 2729865"/>
                <a:gd name="connsiteX10383" fmla="*/ 544830 w 4117657"/>
                <a:gd name="connsiteY10383" fmla="*/ 1082993 h 2729865"/>
                <a:gd name="connsiteX10384" fmla="*/ 559118 w 4117657"/>
                <a:gd name="connsiteY10384" fmla="*/ 1067753 h 2729865"/>
                <a:gd name="connsiteX10385" fmla="*/ 525780 w 4117657"/>
                <a:gd name="connsiteY10385" fmla="*/ 1034415 h 2729865"/>
                <a:gd name="connsiteX10386" fmla="*/ 519113 w 4117657"/>
                <a:gd name="connsiteY10386" fmla="*/ 1030605 h 2729865"/>
                <a:gd name="connsiteX10387" fmla="*/ 472440 w 4117657"/>
                <a:gd name="connsiteY10387" fmla="*/ 1018223 h 2729865"/>
                <a:gd name="connsiteX10388" fmla="*/ 463868 w 4117657"/>
                <a:gd name="connsiteY10388" fmla="*/ 1047750 h 2729865"/>
                <a:gd name="connsiteX10389" fmla="*/ 463868 w 4117657"/>
                <a:gd name="connsiteY10389" fmla="*/ 1089660 h 2729865"/>
                <a:gd name="connsiteX10390" fmla="*/ 472440 w 4117657"/>
                <a:gd name="connsiteY10390" fmla="*/ 1118235 h 2729865"/>
                <a:gd name="connsiteX10391" fmla="*/ 469583 w 4117657"/>
                <a:gd name="connsiteY10391" fmla="*/ 1065848 h 2729865"/>
                <a:gd name="connsiteX10392" fmla="*/ 479108 w 4117657"/>
                <a:gd name="connsiteY10392" fmla="*/ 1029653 h 2729865"/>
                <a:gd name="connsiteX10393" fmla="*/ 517208 w 4117657"/>
                <a:gd name="connsiteY10393" fmla="*/ 1040130 h 2729865"/>
                <a:gd name="connsiteX10394" fmla="*/ 521970 w 4117657"/>
                <a:gd name="connsiteY10394" fmla="*/ 1043940 h 2729865"/>
                <a:gd name="connsiteX10395" fmla="*/ 546735 w 4117657"/>
                <a:gd name="connsiteY10395" fmla="*/ 1068705 h 2729865"/>
                <a:gd name="connsiteX10396" fmla="*/ 520065 w 4117657"/>
                <a:gd name="connsiteY10396" fmla="*/ 1094423 h 2729865"/>
                <a:gd name="connsiteX10397" fmla="*/ 517208 w 4117657"/>
                <a:gd name="connsiteY10397" fmla="*/ 1096328 h 2729865"/>
                <a:gd name="connsiteX10398" fmla="*/ 479108 w 4117657"/>
                <a:gd name="connsiteY10398" fmla="*/ 1106805 h 2729865"/>
                <a:gd name="connsiteX10399" fmla="*/ 469583 w 4117657"/>
                <a:gd name="connsiteY10399" fmla="*/ 1069658 h 2729865"/>
                <a:gd name="connsiteX10400" fmla="*/ 469583 w 4117657"/>
                <a:gd name="connsiteY10400" fmla="*/ 1065848 h 2729865"/>
                <a:gd name="connsiteX10401" fmla="*/ 472440 w 4117657"/>
                <a:gd name="connsiteY10401" fmla="*/ 1694498 h 2729865"/>
                <a:gd name="connsiteX10402" fmla="*/ 520065 w 4117657"/>
                <a:gd name="connsiteY10402" fmla="*/ 1682115 h 2729865"/>
                <a:gd name="connsiteX10403" fmla="*/ 523875 w 4117657"/>
                <a:gd name="connsiteY10403" fmla="*/ 1679258 h 2729865"/>
                <a:gd name="connsiteX10404" fmla="*/ 559118 w 4117657"/>
                <a:gd name="connsiteY10404" fmla="*/ 1644968 h 2729865"/>
                <a:gd name="connsiteX10405" fmla="*/ 525780 w 4117657"/>
                <a:gd name="connsiteY10405" fmla="*/ 1611630 h 2729865"/>
                <a:gd name="connsiteX10406" fmla="*/ 521018 w 4117657"/>
                <a:gd name="connsiteY10406" fmla="*/ 1608773 h 2729865"/>
                <a:gd name="connsiteX10407" fmla="*/ 472440 w 4117657"/>
                <a:gd name="connsiteY10407" fmla="*/ 1595438 h 2729865"/>
                <a:gd name="connsiteX10408" fmla="*/ 462915 w 4117657"/>
                <a:gd name="connsiteY10408" fmla="*/ 1629728 h 2729865"/>
                <a:gd name="connsiteX10409" fmla="*/ 462915 w 4117657"/>
                <a:gd name="connsiteY10409" fmla="*/ 1662113 h 2729865"/>
                <a:gd name="connsiteX10410" fmla="*/ 472440 w 4117657"/>
                <a:gd name="connsiteY10410" fmla="*/ 1694498 h 2729865"/>
                <a:gd name="connsiteX10411" fmla="*/ 468630 w 4117657"/>
                <a:gd name="connsiteY10411" fmla="*/ 1643063 h 2729865"/>
                <a:gd name="connsiteX10412" fmla="*/ 479108 w 4117657"/>
                <a:gd name="connsiteY10412" fmla="*/ 1605915 h 2729865"/>
                <a:gd name="connsiteX10413" fmla="*/ 516255 w 4117657"/>
                <a:gd name="connsiteY10413" fmla="*/ 1616393 h 2729865"/>
                <a:gd name="connsiteX10414" fmla="*/ 521018 w 4117657"/>
                <a:gd name="connsiteY10414" fmla="*/ 1619250 h 2729865"/>
                <a:gd name="connsiteX10415" fmla="*/ 546735 w 4117657"/>
                <a:gd name="connsiteY10415" fmla="*/ 1644015 h 2729865"/>
                <a:gd name="connsiteX10416" fmla="*/ 520065 w 4117657"/>
                <a:gd name="connsiteY10416" fmla="*/ 1670685 h 2729865"/>
                <a:gd name="connsiteX10417" fmla="*/ 516255 w 4117657"/>
                <a:gd name="connsiteY10417" fmla="*/ 1673543 h 2729865"/>
                <a:gd name="connsiteX10418" fmla="*/ 479108 w 4117657"/>
                <a:gd name="connsiteY10418" fmla="*/ 1683068 h 2729865"/>
                <a:gd name="connsiteX10419" fmla="*/ 469583 w 4117657"/>
                <a:gd name="connsiteY10419" fmla="*/ 1646873 h 2729865"/>
                <a:gd name="connsiteX10420" fmla="*/ 468630 w 4117657"/>
                <a:gd name="connsiteY10420" fmla="*/ 1643063 h 2729865"/>
                <a:gd name="connsiteX10421" fmla="*/ 667703 w 4117657"/>
                <a:gd name="connsiteY10421" fmla="*/ 1544955 h 2729865"/>
                <a:gd name="connsiteX10422" fmla="*/ 675323 w 4117657"/>
                <a:gd name="connsiteY10422" fmla="*/ 1538288 h 2729865"/>
                <a:gd name="connsiteX10423" fmla="*/ 731520 w 4117657"/>
                <a:gd name="connsiteY10423" fmla="*/ 1482090 h 2729865"/>
                <a:gd name="connsiteX10424" fmla="*/ 744855 w 4117657"/>
                <a:gd name="connsiteY10424" fmla="*/ 1474470 h 2729865"/>
                <a:gd name="connsiteX10425" fmla="*/ 822008 w 4117657"/>
                <a:gd name="connsiteY10425" fmla="*/ 1453515 h 2729865"/>
                <a:gd name="connsiteX10426" fmla="*/ 830580 w 4117657"/>
                <a:gd name="connsiteY10426" fmla="*/ 1450658 h 2729865"/>
                <a:gd name="connsiteX10427" fmla="*/ 828675 w 4117657"/>
                <a:gd name="connsiteY10427" fmla="*/ 1442085 h 2729865"/>
                <a:gd name="connsiteX10428" fmla="*/ 807720 w 4117657"/>
                <a:gd name="connsiteY10428" fmla="*/ 1364933 h 2729865"/>
                <a:gd name="connsiteX10429" fmla="*/ 807720 w 4117657"/>
                <a:gd name="connsiteY10429" fmla="*/ 1349693 h 2729865"/>
                <a:gd name="connsiteX10430" fmla="*/ 828675 w 4117657"/>
                <a:gd name="connsiteY10430" fmla="*/ 1272540 h 2729865"/>
                <a:gd name="connsiteX10431" fmla="*/ 830580 w 4117657"/>
                <a:gd name="connsiteY10431" fmla="*/ 1263968 h 2729865"/>
                <a:gd name="connsiteX10432" fmla="*/ 821055 w 4117657"/>
                <a:gd name="connsiteY10432" fmla="*/ 1261110 h 2729865"/>
                <a:gd name="connsiteX10433" fmla="*/ 749618 w 4117657"/>
                <a:gd name="connsiteY10433" fmla="*/ 1242060 h 2729865"/>
                <a:gd name="connsiteX10434" fmla="*/ 727710 w 4117657"/>
                <a:gd name="connsiteY10434" fmla="*/ 1229678 h 2729865"/>
                <a:gd name="connsiteX10435" fmla="*/ 667703 w 4117657"/>
                <a:gd name="connsiteY10435" fmla="*/ 1169670 h 2729865"/>
                <a:gd name="connsiteX10436" fmla="*/ 660083 w 4117657"/>
                <a:gd name="connsiteY10436" fmla="*/ 1177290 h 2729865"/>
                <a:gd name="connsiteX10437" fmla="*/ 604838 w 4117657"/>
                <a:gd name="connsiteY10437" fmla="*/ 1232535 h 2729865"/>
                <a:gd name="connsiteX10438" fmla="*/ 589598 w 4117657"/>
                <a:gd name="connsiteY10438" fmla="*/ 1241108 h 2729865"/>
                <a:gd name="connsiteX10439" fmla="*/ 514350 w 4117657"/>
                <a:gd name="connsiteY10439" fmla="*/ 1261110 h 2729865"/>
                <a:gd name="connsiteX10440" fmla="*/ 504825 w 4117657"/>
                <a:gd name="connsiteY10440" fmla="*/ 1263968 h 2729865"/>
                <a:gd name="connsiteX10441" fmla="*/ 506730 w 4117657"/>
                <a:gd name="connsiteY10441" fmla="*/ 1272540 h 2729865"/>
                <a:gd name="connsiteX10442" fmla="*/ 527685 w 4117657"/>
                <a:gd name="connsiteY10442" fmla="*/ 1349693 h 2729865"/>
                <a:gd name="connsiteX10443" fmla="*/ 527685 w 4117657"/>
                <a:gd name="connsiteY10443" fmla="*/ 1364933 h 2729865"/>
                <a:gd name="connsiteX10444" fmla="*/ 506730 w 4117657"/>
                <a:gd name="connsiteY10444" fmla="*/ 1442085 h 2729865"/>
                <a:gd name="connsiteX10445" fmla="*/ 504825 w 4117657"/>
                <a:gd name="connsiteY10445" fmla="*/ 1450658 h 2729865"/>
                <a:gd name="connsiteX10446" fmla="*/ 513398 w 4117657"/>
                <a:gd name="connsiteY10446" fmla="*/ 1453515 h 2729865"/>
                <a:gd name="connsiteX10447" fmla="*/ 589598 w 4117657"/>
                <a:gd name="connsiteY10447" fmla="*/ 1474470 h 2729865"/>
                <a:gd name="connsiteX10448" fmla="*/ 604838 w 4117657"/>
                <a:gd name="connsiteY10448" fmla="*/ 1483043 h 2729865"/>
                <a:gd name="connsiteX10449" fmla="*/ 661035 w 4117657"/>
                <a:gd name="connsiteY10449" fmla="*/ 1539240 h 2729865"/>
                <a:gd name="connsiteX10450" fmla="*/ 667703 w 4117657"/>
                <a:gd name="connsiteY10450" fmla="*/ 1544955 h 2729865"/>
                <a:gd name="connsiteX10451" fmla="*/ 609600 w 4117657"/>
                <a:gd name="connsiteY10451" fmla="*/ 1473518 h 2729865"/>
                <a:gd name="connsiteX10452" fmla="*/ 596265 w 4117657"/>
                <a:gd name="connsiteY10452" fmla="*/ 1465898 h 2729865"/>
                <a:gd name="connsiteX10453" fmla="*/ 526733 w 4117657"/>
                <a:gd name="connsiteY10453" fmla="*/ 1446848 h 2729865"/>
                <a:gd name="connsiteX10454" fmla="*/ 517208 w 4117657"/>
                <a:gd name="connsiteY10454" fmla="*/ 1443990 h 2729865"/>
                <a:gd name="connsiteX10455" fmla="*/ 519113 w 4117657"/>
                <a:gd name="connsiteY10455" fmla="*/ 1434465 h 2729865"/>
                <a:gd name="connsiteX10456" fmla="*/ 537210 w 4117657"/>
                <a:gd name="connsiteY10456" fmla="*/ 1365885 h 2729865"/>
                <a:gd name="connsiteX10457" fmla="*/ 537210 w 4117657"/>
                <a:gd name="connsiteY10457" fmla="*/ 1348740 h 2729865"/>
                <a:gd name="connsiteX10458" fmla="*/ 519113 w 4117657"/>
                <a:gd name="connsiteY10458" fmla="*/ 1280160 h 2729865"/>
                <a:gd name="connsiteX10459" fmla="*/ 516255 w 4117657"/>
                <a:gd name="connsiteY10459" fmla="*/ 1270635 h 2729865"/>
                <a:gd name="connsiteX10460" fmla="*/ 522923 w 4117657"/>
                <a:gd name="connsiteY10460" fmla="*/ 1267778 h 2729865"/>
                <a:gd name="connsiteX10461" fmla="*/ 595313 w 4117657"/>
                <a:gd name="connsiteY10461" fmla="*/ 1248728 h 2729865"/>
                <a:gd name="connsiteX10462" fmla="*/ 609600 w 4117657"/>
                <a:gd name="connsiteY10462" fmla="*/ 1241108 h 2729865"/>
                <a:gd name="connsiteX10463" fmla="*/ 659130 w 4117657"/>
                <a:gd name="connsiteY10463" fmla="*/ 1191578 h 2729865"/>
                <a:gd name="connsiteX10464" fmla="*/ 666750 w 4117657"/>
                <a:gd name="connsiteY10464" fmla="*/ 1182053 h 2729865"/>
                <a:gd name="connsiteX10465" fmla="*/ 676275 w 4117657"/>
                <a:gd name="connsiteY10465" fmla="*/ 1190625 h 2729865"/>
                <a:gd name="connsiteX10466" fmla="*/ 727710 w 4117657"/>
                <a:gd name="connsiteY10466" fmla="*/ 1242060 h 2729865"/>
                <a:gd name="connsiteX10467" fmla="*/ 741045 w 4117657"/>
                <a:gd name="connsiteY10467" fmla="*/ 1249680 h 2729865"/>
                <a:gd name="connsiteX10468" fmla="*/ 813435 w 4117657"/>
                <a:gd name="connsiteY10468" fmla="*/ 1268730 h 2729865"/>
                <a:gd name="connsiteX10469" fmla="*/ 820103 w 4117657"/>
                <a:gd name="connsiteY10469" fmla="*/ 1271588 h 2729865"/>
                <a:gd name="connsiteX10470" fmla="*/ 818198 w 4117657"/>
                <a:gd name="connsiteY10470" fmla="*/ 1281113 h 2729865"/>
                <a:gd name="connsiteX10471" fmla="*/ 799148 w 4117657"/>
                <a:gd name="connsiteY10471" fmla="*/ 1350645 h 2729865"/>
                <a:gd name="connsiteX10472" fmla="*/ 799148 w 4117657"/>
                <a:gd name="connsiteY10472" fmla="*/ 1366838 h 2729865"/>
                <a:gd name="connsiteX10473" fmla="*/ 817245 w 4117657"/>
                <a:gd name="connsiteY10473" fmla="*/ 1435418 h 2729865"/>
                <a:gd name="connsiteX10474" fmla="*/ 820103 w 4117657"/>
                <a:gd name="connsiteY10474" fmla="*/ 1445895 h 2729865"/>
                <a:gd name="connsiteX10475" fmla="*/ 809625 w 4117657"/>
                <a:gd name="connsiteY10475" fmla="*/ 1448753 h 2729865"/>
                <a:gd name="connsiteX10476" fmla="*/ 741045 w 4117657"/>
                <a:gd name="connsiteY10476" fmla="*/ 1466850 h 2729865"/>
                <a:gd name="connsiteX10477" fmla="*/ 726758 w 4117657"/>
                <a:gd name="connsiteY10477" fmla="*/ 1475423 h 2729865"/>
                <a:gd name="connsiteX10478" fmla="*/ 676275 w 4117657"/>
                <a:gd name="connsiteY10478" fmla="*/ 1525905 h 2729865"/>
                <a:gd name="connsiteX10479" fmla="*/ 669608 w 4117657"/>
                <a:gd name="connsiteY10479" fmla="*/ 1534478 h 2729865"/>
                <a:gd name="connsiteX10480" fmla="*/ 661035 w 4117657"/>
                <a:gd name="connsiteY10480" fmla="*/ 1526858 h 2729865"/>
                <a:gd name="connsiteX10481" fmla="*/ 609600 w 4117657"/>
                <a:gd name="connsiteY10481" fmla="*/ 1473518 h 2729865"/>
                <a:gd name="connsiteX10482" fmla="*/ 408623 w 4117657"/>
                <a:gd name="connsiteY10482" fmla="*/ 1651635 h 2729865"/>
                <a:gd name="connsiteX10483" fmla="*/ 433388 w 4117657"/>
                <a:gd name="connsiteY10483" fmla="*/ 1745933 h 2729865"/>
                <a:gd name="connsiteX10484" fmla="*/ 436245 w 4117657"/>
                <a:gd name="connsiteY10484" fmla="*/ 1755458 h 2729865"/>
                <a:gd name="connsiteX10485" fmla="*/ 542925 w 4117657"/>
                <a:gd name="connsiteY10485" fmla="*/ 1726883 h 2729865"/>
                <a:gd name="connsiteX10486" fmla="*/ 553403 w 4117657"/>
                <a:gd name="connsiteY10486" fmla="*/ 1720215 h 2729865"/>
                <a:gd name="connsiteX10487" fmla="*/ 622935 w 4117657"/>
                <a:gd name="connsiteY10487" fmla="*/ 1650683 h 2729865"/>
                <a:gd name="connsiteX10488" fmla="*/ 628650 w 4117657"/>
                <a:gd name="connsiteY10488" fmla="*/ 1644015 h 2729865"/>
                <a:gd name="connsiteX10489" fmla="*/ 550545 w 4117657"/>
                <a:gd name="connsiteY10489" fmla="*/ 1565910 h 2729865"/>
                <a:gd name="connsiteX10490" fmla="*/ 540068 w 4117657"/>
                <a:gd name="connsiteY10490" fmla="*/ 1560195 h 2729865"/>
                <a:gd name="connsiteX10491" fmla="*/ 442913 w 4117657"/>
                <a:gd name="connsiteY10491" fmla="*/ 1534478 h 2729865"/>
                <a:gd name="connsiteX10492" fmla="*/ 435293 w 4117657"/>
                <a:gd name="connsiteY10492" fmla="*/ 1532573 h 2729865"/>
                <a:gd name="connsiteX10493" fmla="*/ 433388 w 4117657"/>
                <a:gd name="connsiteY10493" fmla="*/ 1536383 h 2729865"/>
                <a:gd name="connsiteX10494" fmla="*/ 405765 w 4117657"/>
                <a:gd name="connsiteY10494" fmla="*/ 1638300 h 2729865"/>
                <a:gd name="connsiteX10495" fmla="*/ 408623 w 4117657"/>
                <a:gd name="connsiteY10495" fmla="*/ 1651635 h 2729865"/>
                <a:gd name="connsiteX10496" fmla="*/ 417195 w 4117657"/>
                <a:gd name="connsiteY10496" fmla="*/ 1639253 h 2729865"/>
                <a:gd name="connsiteX10497" fmla="*/ 441008 w 4117657"/>
                <a:gd name="connsiteY10497" fmla="*/ 1550670 h 2729865"/>
                <a:gd name="connsiteX10498" fmla="*/ 442913 w 4117657"/>
                <a:gd name="connsiteY10498" fmla="*/ 1544955 h 2729865"/>
                <a:gd name="connsiteX10499" fmla="*/ 450533 w 4117657"/>
                <a:gd name="connsiteY10499" fmla="*/ 1545908 h 2729865"/>
                <a:gd name="connsiteX10500" fmla="*/ 536258 w 4117657"/>
                <a:gd name="connsiteY10500" fmla="*/ 1568768 h 2729865"/>
                <a:gd name="connsiteX10501" fmla="*/ 546735 w 4117657"/>
                <a:gd name="connsiteY10501" fmla="*/ 1574483 h 2729865"/>
                <a:gd name="connsiteX10502" fmla="*/ 614363 w 4117657"/>
                <a:gd name="connsiteY10502" fmla="*/ 1641158 h 2729865"/>
                <a:gd name="connsiteX10503" fmla="*/ 616268 w 4117657"/>
                <a:gd name="connsiteY10503" fmla="*/ 1644015 h 2729865"/>
                <a:gd name="connsiteX10504" fmla="*/ 610553 w 4117657"/>
                <a:gd name="connsiteY10504" fmla="*/ 1650683 h 2729865"/>
                <a:gd name="connsiteX10505" fmla="*/ 548640 w 4117657"/>
                <a:gd name="connsiteY10505" fmla="*/ 1712595 h 2729865"/>
                <a:gd name="connsiteX10506" fmla="*/ 535305 w 4117657"/>
                <a:gd name="connsiteY10506" fmla="*/ 1720215 h 2729865"/>
                <a:gd name="connsiteX10507" fmla="*/ 451485 w 4117657"/>
                <a:gd name="connsiteY10507" fmla="*/ 1743075 h 2729865"/>
                <a:gd name="connsiteX10508" fmla="*/ 441960 w 4117657"/>
                <a:gd name="connsiteY10508" fmla="*/ 1744980 h 2729865"/>
                <a:gd name="connsiteX10509" fmla="*/ 426720 w 4117657"/>
                <a:gd name="connsiteY10509" fmla="*/ 1688783 h 2729865"/>
                <a:gd name="connsiteX10510" fmla="*/ 417195 w 4117657"/>
                <a:gd name="connsiteY10510" fmla="*/ 1651635 h 2729865"/>
                <a:gd name="connsiteX10511" fmla="*/ 417195 w 4117657"/>
                <a:gd name="connsiteY10511" fmla="*/ 1639253 h 2729865"/>
                <a:gd name="connsiteX10512" fmla="*/ 296228 w 4117657"/>
                <a:gd name="connsiteY10512" fmla="*/ 1271588 h 2729865"/>
                <a:gd name="connsiteX10513" fmla="*/ 280988 w 4117657"/>
                <a:gd name="connsiteY10513" fmla="*/ 1281113 h 2729865"/>
                <a:gd name="connsiteX10514" fmla="*/ 216218 w 4117657"/>
                <a:gd name="connsiteY10514" fmla="*/ 1345883 h 2729865"/>
                <a:gd name="connsiteX10515" fmla="*/ 204788 w 4117657"/>
                <a:gd name="connsiteY10515" fmla="*/ 1354455 h 2729865"/>
                <a:gd name="connsiteX10516" fmla="*/ 212408 w 4117657"/>
                <a:gd name="connsiteY10516" fmla="*/ 1363028 h 2729865"/>
                <a:gd name="connsiteX10517" fmla="*/ 281940 w 4117657"/>
                <a:gd name="connsiteY10517" fmla="*/ 1432560 h 2729865"/>
                <a:gd name="connsiteX10518" fmla="*/ 296228 w 4117657"/>
                <a:gd name="connsiteY10518" fmla="*/ 1440180 h 2729865"/>
                <a:gd name="connsiteX10519" fmla="*/ 346710 w 4117657"/>
                <a:gd name="connsiteY10519" fmla="*/ 1453515 h 2729865"/>
                <a:gd name="connsiteX10520" fmla="*/ 400050 w 4117657"/>
                <a:gd name="connsiteY10520" fmla="*/ 1467803 h 2729865"/>
                <a:gd name="connsiteX10521" fmla="*/ 401955 w 4117657"/>
                <a:gd name="connsiteY10521" fmla="*/ 1462088 h 2729865"/>
                <a:gd name="connsiteX10522" fmla="*/ 428625 w 4117657"/>
                <a:gd name="connsiteY10522" fmla="*/ 1362075 h 2729865"/>
                <a:gd name="connsiteX10523" fmla="*/ 428625 w 4117657"/>
                <a:gd name="connsiteY10523" fmla="*/ 1348740 h 2729865"/>
                <a:gd name="connsiteX10524" fmla="*/ 404813 w 4117657"/>
                <a:gd name="connsiteY10524" fmla="*/ 1261110 h 2729865"/>
                <a:gd name="connsiteX10525" fmla="*/ 400050 w 4117657"/>
                <a:gd name="connsiteY10525" fmla="*/ 1243965 h 2729865"/>
                <a:gd name="connsiteX10526" fmla="*/ 392430 w 4117657"/>
                <a:gd name="connsiteY10526" fmla="*/ 1245870 h 2729865"/>
                <a:gd name="connsiteX10527" fmla="*/ 296228 w 4117657"/>
                <a:gd name="connsiteY10527" fmla="*/ 1271588 h 2729865"/>
                <a:gd name="connsiteX10528" fmla="*/ 395288 w 4117657"/>
                <a:gd name="connsiteY10528" fmla="*/ 1263968 h 2729865"/>
                <a:gd name="connsiteX10529" fmla="*/ 418148 w 4117657"/>
                <a:gd name="connsiteY10529" fmla="*/ 1348740 h 2729865"/>
                <a:gd name="connsiteX10530" fmla="*/ 418148 w 4117657"/>
                <a:gd name="connsiteY10530" fmla="*/ 1363028 h 2729865"/>
                <a:gd name="connsiteX10531" fmla="*/ 395288 w 4117657"/>
                <a:gd name="connsiteY10531" fmla="*/ 1448753 h 2729865"/>
                <a:gd name="connsiteX10532" fmla="*/ 392430 w 4117657"/>
                <a:gd name="connsiteY10532" fmla="*/ 1456373 h 2729865"/>
                <a:gd name="connsiteX10533" fmla="*/ 384810 w 4117657"/>
                <a:gd name="connsiteY10533" fmla="*/ 1454468 h 2729865"/>
                <a:gd name="connsiteX10534" fmla="*/ 299085 w 4117657"/>
                <a:gd name="connsiteY10534" fmla="*/ 1431608 h 2729865"/>
                <a:gd name="connsiteX10535" fmla="*/ 288608 w 4117657"/>
                <a:gd name="connsiteY10535" fmla="*/ 1425893 h 2729865"/>
                <a:gd name="connsiteX10536" fmla="*/ 221933 w 4117657"/>
                <a:gd name="connsiteY10536" fmla="*/ 1359218 h 2729865"/>
                <a:gd name="connsiteX10537" fmla="*/ 219075 w 4117657"/>
                <a:gd name="connsiteY10537" fmla="*/ 1355408 h 2729865"/>
                <a:gd name="connsiteX10538" fmla="*/ 222885 w 4117657"/>
                <a:gd name="connsiteY10538" fmla="*/ 1350645 h 2729865"/>
                <a:gd name="connsiteX10539" fmla="*/ 287655 w 4117657"/>
                <a:gd name="connsiteY10539" fmla="*/ 1285875 h 2729865"/>
                <a:gd name="connsiteX10540" fmla="*/ 297180 w 4117657"/>
                <a:gd name="connsiteY10540" fmla="*/ 1280160 h 2729865"/>
                <a:gd name="connsiteX10541" fmla="*/ 388620 w 4117657"/>
                <a:gd name="connsiteY10541" fmla="*/ 1255395 h 2729865"/>
                <a:gd name="connsiteX10542" fmla="*/ 393383 w 4117657"/>
                <a:gd name="connsiteY10542" fmla="*/ 1254443 h 2729865"/>
                <a:gd name="connsiteX10543" fmla="*/ 395288 w 4117657"/>
                <a:gd name="connsiteY10543" fmla="*/ 1263968 h 2729865"/>
                <a:gd name="connsiteX10544" fmla="*/ 363855 w 4117657"/>
                <a:gd name="connsiteY10544" fmla="*/ 1305878 h 2729865"/>
                <a:gd name="connsiteX10545" fmla="*/ 316230 w 4117657"/>
                <a:gd name="connsiteY10545" fmla="*/ 1318260 h 2729865"/>
                <a:gd name="connsiteX10546" fmla="*/ 312420 w 4117657"/>
                <a:gd name="connsiteY10546" fmla="*/ 1320165 h 2729865"/>
                <a:gd name="connsiteX10547" fmla="*/ 276225 w 4117657"/>
                <a:gd name="connsiteY10547" fmla="*/ 1355408 h 2729865"/>
                <a:gd name="connsiteX10548" fmla="*/ 291465 w 4117657"/>
                <a:gd name="connsiteY10548" fmla="*/ 1371600 h 2729865"/>
                <a:gd name="connsiteX10549" fmla="*/ 341948 w 4117657"/>
                <a:gd name="connsiteY10549" fmla="*/ 1400175 h 2729865"/>
                <a:gd name="connsiteX10550" fmla="*/ 363855 w 4117657"/>
                <a:gd name="connsiteY10550" fmla="*/ 1405890 h 2729865"/>
                <a:gd name="connsiteX10551" fmla="*/ 373380 w 4117657"/>
                <a:gd name="connsiteY10551" fmla="*/ 1370648 h 2729865"/>
                <a:gd name="connsiteX10552" fmla="*/ 373380 w 4117657"/>
                <a:gd name="connsiteY10552" fmla="*/ 1341120 h 2729865"/>
                <a:gd name="connsiteX10553" fmla="*/ 363855 w 4117657"/>
                <a:gd name="connsiteY10553" fmla="*/ 1305878 h 2729865"/>
                <a:gd name="connsiteX10554" fmla="*/ 367665 w 4117657"/>
                <a:gd name="connsiteY10554" fmla="*/ 1358265 h 2729865"/>
                <a:gd name="connsiteX10555" fmla="*/ 358140 w 4117657"/>
                <a:gd name="connsiteY10555" fmla="*/ 1395413 h 2729865"/>
                <a:gd name="connsiteX10556" fmla="*/ 337185 w 4117657"/>
                <a:gd name="connsiteY10556" fmla="*/ 1390650 h 2729865"/>
                <a:gd name="connsiteX10557" fmla="*/ 305753 w 4117657"/>
                <a:gd name="connsiteY10557" fmla="*/ 1372553 h 2729865"/>
                <a:gd name="connsiteX10558" fmla="*/ 290513 w 4117657"/>
                <a:gd name="connsiteY10558" fmla="*/ 1356360 h 2729865"/>
                <a:gd name="connsiteX10559" fmla="*/ 318135 w 4117657"/>
                <a:gd name="connsiteY10559" fmla="*/ 1328738 h 2729865"/>
                <a:gd name="connsiteX10560" fmla="*/ 320993 w 4117657"/>
                <a:gd name="connsiteY10560" fmla="*/ 1326833 h 2729865"/>
                <a:gd name="connsiteX10561" fmla="*/ 359093 w 4117657"/>
                <a:gd name="connsiteY10561" fmla="*/ 1316355 h 2729865"/>
                <a:gd name="connsiteX10562" fmla="*/ 369570 w 4117657"/>
                <a:gd name="connsiteY10562" fmla="*/ 1354455 h 2729865"/>
                <a:gd name="connsiteX10563" fmla="*/ 367665 w 4117657"/>
                <a:gd name="connsiteY10563" fmla="*/ 1358265 h 2729865"/>
                <a:gd name="connsiteX10564" fmla="*/ 1149668 w 4117657"/>
                <a:gd name="connsiteY10564" fmla="*/ 1097280 h 2729865"/>
                <a:gd name="connsiteX10565" fmla="*/ 1167765 w 4117657"/>
                <a:gd name="connsiteY10565" fmla="*/ 1113473 h 2729865"/>
                <a:gd name="connsiteX10566" fmla="*/ 1206818 w 4117657"/>
                <a:gd name="connsiteY10566" fmla="*/ 1090613 h 2729865"/>
                <a:gd name="connsiteX10567" fmla="*/ 1202055 w 4117657"/>
                <a:gd name="connsiteY10567" fmla="*/ 1067753 h 2729865"/>
                <a:gd name="connsiteX10568" fmla="*/ 1206818 w 4117657"/>
                <a:gd name="connsiteY10568" fmla="*/ 1043940 h 2729865"/>
                <a:gd name="connsiteX10569" fmla="*/ 1167765 w 4117657"/>
                <a:gd name="connsiteY10569" fmla="*/ 1021080 h 2729865"/>
                <a:gd name="connsiteX10570" fmla="*/ 1149668 w 4117657"/>
                <a:gd name="connsiteY10570" fmla="*/ 1037273 h 2729865"/>
                <a:gd name="connsiteX10571" fmla="*/ 1127760 w 4117657"/>
                <a:gd name="connsiteY10571" fmla="*/ 1044893 h 2729865"/>
                <a:gd name="connsiteX10572" fmla="*/ 1132523 w 4117657"/>
                <a:gd name="connsiteY10572" fmla="*/ 1067753 h 2729865"/>
                <a:gd name="connsiteX10573" fmla="*/ 1127760 w 4117657"/>
                <a:gd name="connsiteY10573" fmla="*/ 1089660 h 2729865"/>
                <a:gd name="connsiteX10574" fmla="*/ 1149668 w 4117657"/>
                <a:gd name="connsiteY10574" fmla="*/ 1097280 h 2729865"/>
                <a:gd name="connsiteX10575" fmla="*/ 1166813 w 4117657"/>
                <a:gd name="connsiteY10575" fmla="*/ 1035368 h 2729865"/>
                <a:gd name="connsiteX10576" fmla="*/ 1196340 w 4117657"/>
                <a:gd name="connsiteY10576" fmla="*/ 1051560 h 2729865"/>
                <a:gd name="connsiteX10577" fmla="*/ 1196340 w 4117657"/>
                <a:gd name="connsiteY10577" fmla="*/ 1083945 h 2729865"/>
                <a:gd name="connsiteX10578" fmla="*/ 1167765 w 4117657"/>
                <a:gd name="connsiteY10578" fmla="*/ 1101090 h 2729865"/>
                <a:gd name="connsiteX10579" fmla="*/ 1154430 w 4117657"/>
                <a:gd name="connsiteY10579" fmla="*/ 1089660 h 2729865"/>
                <a:gd name="connsiteX10580" fmla="*/ 1138238 w 4117657"/>
                <a:gd name="connsiteY10580" fmla="*/ 1084898 h 2729865"/>
                <a:gd name="connsiteX10581" fmla="*/ 1137285 w 4117657"/>
                <a:gd name="connsiteY10581" fmla="*/ 1052513 h 2729865"/>
                <a:gd name="connsiteX10582" fmla="*/ 1166813 w 4117657"/>
                <a:gd name="connsiteY10582" fmla="*/ 1035368 h 2729865"/>
                <a:gd name="connsiteX10583" fmla="*/ 1813560 w 4117657"/>
                <a:gd name="connsiteY10583" fmla="*/ 1103948 h 2729865"/>
                <a:gd name="connsiteX10584" fmla="*/ 1844993 w 4117657"/>
                <a:gd name="connsiteY10584" fmla="*/ 1113473 h 2729865"/>
                <a:gd name="connsiteX10585" fmla="*/ 1857375 w 4117657"/>
                <a:gd name="connsiteY10585" fmla="*/ 1116330 h 2729865"/>
                <a:gd name="connsiteX10586" fmla="*/ 1863090 w 4117657"/>
                <a:gd name="connsiteY10586" fmla="*/ 1118235 h 2729865"/>
                <a:gd name="connsiteX10587" fmla="*/ 1868805 w 4117657"/>
                <a:gd name="connsiteY10587" fmla="*/ 1097280 h 2729865"/>
                <a:gd name="connsiteX10588" fmla="*/ 1871663 w 4117657"/>
                <a:gd name="connsiteY10588" fmla="*/ 1088708 h 2729865"/>
                <a:gd name="connsiteX10589" fmla="*/ 1874520 w 4117657"/>
                <a:gd name="connsiteY10589" fmla="*/ 1076325 h 2729865"/>
                <a:gd name="connsiteX10590" fmla="*/ 1876425 w 4117657"/>
                <a:gd name="connsiteY10590" fmla="*/ 1070610 h 2729865"/>
                <a:gd name="connsiteX10591" fmla="*/ 1876425 w 4117657"/>
                <a:gd name="connsiteY10591" fmla="*/ 1066800 h 2729865"/>
                <a:gd name="connsiteX10592" fmla="*/ 1874520 w 4117657"/>
                <a:gd name="connsiteY10592" fmla="*/ 1060133 h 2729865"/>
                <a:gd name="connsiteX10593" fmla="*/ 1871663 w 4117657"/>
                <a:gd name="connsiteY10593" fmla="*/ 1046798 h 2729865"/>
                <a:gd name="connsiteX10594" fmla="*/ 1868805 w 4117657"/>
                <a:gd name="connsiteY10594" fmla="*/ 1038225 h 2729865"/>
                <a:gd name="connsiteX10595" fmla="*/ 1863090 w 4117657"/>
                <a:gd name="connsiteY10595" fmla="*/ 1018223 h 2729865"/>
                <a:gd name="connsiteX10596" fmla="*/ 1863090 w 4117657"/>
                <a:gd name="connsiteY10596" fmla="*/ 1018223 h 2729865"/>
                <a:gd name="connsiteX10597" fmla="*/ 1863090 w 4117657"/>
                <a:gd name="connsiteY10597" fmla="*/ 1018223 h 2729865"/>
                <a:gd name="connsiteX10598" fmla="*/ 1861185 w 4117657"/>
                <a:gd name="connsiteY10598" fmla="*/ 1019175 h 2729865"/>
                <a:gd name="connsiteX10599" fmla="*/ 1816418 w 4117657"/>
                <a:gd name="connsiteY10599" fmla="*/ 1031558 h 2729865"/>
                <a:gd name="connsiteX10600" fmla="*/ 1815465 w 4117657"/>
                <a:gd name="connsiteY10600" fmla="*/ 1031558 h 2729865"/>
                <a:gd name="connsiteX10601" fmla="*/ 1815465 w 4117657"/>
                <a:gd name="connsiteY10601" fmla="*/ 1031558 h 2729865"/>
                <a:gd name="connsiteX10602" fmla="*/ 1815465 w 4117657"/>
                <a:gd name="connsiteY10602" fmla="*/ 1031558 h 2729865"/>
                <a:gd name="connsiteX10603" fmla="*/ 1812608 w 4117657"/>
                <a:gd name="connsiteY10603" fmla="*/ 1032510 h 2729865"/>
                <a:gd name="connsiteX10604" fmla="*/ 1811655 w 4117657"/>
                <a:gd name="connsiteY10604" fmla="*/ 1032510 h 2729865"/>
                <a:gd name="connsiteX10605" fmla="*/ 1810703 w 4117657"/>
                <a:gd name="connsiteY10605" fmla="*/ 1033463 h 2729865"/>
                <a:gd name="connsiteX10606" fmla="*/ 1806893 w 4117657"/>
                <a:gd name="connsiteY10606" fmla="*/ 1037273 h 2729865"/>
                <a:gd name="connsiteX10607" fmla="*/ 1796415 w 4117657"/>
                <a:gd name="connsiteY10607" fmla="*/ 1046798 h 2729865"/>
                <a:gd name="connsiteX10608" fmla="*/ 1789748 w 4117657"/>
                <a:gd name="connsiteY10608" fmla="*/ 1053465 h 2729865"/>
                <a:gd name="connsiteX10609" fmla="*/ 1775460 w 4117657"/>
                <a:gd name="connsiteY10609" fmla="*/ 1067753 h 2729865"/>
                <a:gd name="connsiteX10610" fmla="*/ 1789748 w 4117657"/>
                <a:gd name="connsiteY10610" fmla="*/ 1080135 h 2729865"/>
                <a:gd name="connsiteX10611" fmla="*/ 1813560 w 4117657"/>
                <a:gd name="connsiteY10611" fmla="*/ 1103948 h 2729865"/>
                <a:gd name="connsiteX10612" fmla="*/ 1813560 w 4117657"/>
                <a:gd name="connsiteY10612" fmla="*/ 1043940 h 2729865"/>
                <a:gd name="connsiteX10613" fmla="*/ 1821180 w 4117657"/>
                <a:gd name="connsiteY10613" fmla="*/ 1039178 h 2729865"/>
                <a:gd name="connsiteX10614" fmla="*/ 1828800 w 4117657"/>
                <a:gd name="connsiteY10614" fmla="*/ 1037273 h 2729865"/>
                <a:gd name="connsiteX10615" fmla="*/ 1856423 w 4117657"/>
                <a:gd name="connsiteY10615" fmla="*/ 1029653 h 2729865"/>
                <a:gd name="connsiteX10616" fmla="*/ 1860233 w 4117657"/>
                <a:gd name="connsiteY10616" fmla="*/ 1044893 h 2729865"/>
                <a:gd name="connsiteX10617" fmla="*/ 1864995 w 4117657"/>
                <a:gd name="connsiteY10617" fmla="*/ 1061085 h 2729865"/>
                <a:gd name="connsiteX10618" fmla="*/ 1864995 w 4117657"/>
                <a:gd name="connsiteY10618" fmla="*/ 1075373 h 2729865"/>
                <a:gd name="connsiteX10619" fmla="*/ 1860233 w 4117657"/>
                <a:gd name="connsiteY10619" fmla="*/ 1092518 h 2729865"/>
                <a:gd name="connsiteX10620" fmla="*/ 1856423 w 4117657"/>
                <a:gd name="connsiteY10620" fmla="*/ 1106805 h 2729865"/>
                <a:gd name="connsiteX10621" fmla="*/ 1850708 w 4117657"/>
                <a:gd name="connsiteY10621" fmla="*/ 1105853 h 2729865"/>
                <a:gd name="connsiteX10622" fmla="*/ 1836420 w 4117657"/>
                <a:gd name="connsiteY10622" fmla="*/ 1102043 h 2729865"/>
                <a:gd name="connsiteX10623" fmla="*/ 1826895 w 4117657"/>
                <a:gd name="connsiteY10623" fmla="*/ 1100138 h 2729865"/>
                <a:gd name="connsiteX10624" fmla="*/ 1819275 w 4117657"/>
                <a:gd name="connsiteY10624" fmla="*/ 1097280 h 2729865"/>
                <a:gd name="connsiteX10625" fmla="*/ 1803083 w 4117657"/>
                <a:gd name="connsiteY10625" fmla="*/ 1083945 h 2729865"/>
                <a:gd name="connsiteX10626" fmla="*/ 1802130 w 4117657"/>
                <a:gd name="connsiteY10626" fmla="*/ 1082040 h 2729865"/>
                <a:gd name="connsiteX10627" fmla="*/ 1788795 w 4117657"/>
                <a:gd name="connsiteY10627" fmla="*/ 1068705 h 2729865"/>
                <a:gd name="connsiteX10628" fmla="*/ 1813560 w 4117657"/>
                <a:gd name="connsiteY10628" fmla="*/ 1043940 h 2729865"/>
                <a:gd name="connsiteX10629" fmla="*/ 1935480 w 4117657"/>
                <a:gd name="connsiteY10629" fmla="*/ 669608 h 2729865"/>
                <a:gd name="connsiteX10630" fmla="*/ 1934528 w 4117657"/>
                <a:gd name="connsiteY10630" fmla="*/ 671513 h 2729865"/>
                <a:gd name="connsiteX10631" fmla="*/ 1933575 w 4117657"/>
                <a:gd name="connsiteY10631" fmla="*/ 673418 h 2729865"/>
                <a:gd name="connsiteX10632" fmla="*/ 1933575 w 4117657"/>
                <a:gd name="connsiteY10632" fmla="*/ 673418 h 2729865"/>
                <a:gd name="connsiteX10633" fmla="*/ 1923098 w 4117657"/>
                <a:gd name="connsiteY10633" fmla="*/ 713423 h 2729865"/>
                <a:gd name="connsiteX10634" fmla="*/ 1906905 w 4117657"/>
                <a:gd name="connsiteY10634" fmla="*/ 775335 h 2729865"/>
                <a:gd name="connsiteX10635" fmla="*/ 1906905 w 4117657"/>
                <a:gd name="connsiteY10635" fmla="*/ 786765 h 2729865"/>
                <a:gd name="connsiteX10636" fmla="*/ 1932623 w 4117657"/>
                <a:gd name="connsiteY10636" fmla="*/ 881063 h 2729865"/>
                <a:gd name="connsiteX10637" fmla="*/ 1933575 w 4117657"/>
                <a:gd name="connsiteY10637" fmla="*/ 882968 h 2729865"/>
                <a:gd name="connsiteX10638" fmla="*/ 1933575 w 4117657"/>
                <a:gd name="connsiteY10638" fmla="*/ 882968 h 2729865"/>
                <a:gd name="connsiteX10639" fmla="*/ 1934528 w 4117657"/>
                <a:gd name="connsiteY10639" fmla="*/ 885825 h 2729865"/>
                <a:gd name="connsiteX10640" fmla="*/ 1935480 w 4117657"/>
                <a:gd name="connsiteY10640" fmla="*/ 887730 h 2729865"/>
                <a:gd name="connsiteX10641" fmla="*/ 1936433 w 4117657"/>
                <a:gd name="connsiteY10641" fmla="*/ 890588 h 2729865"/>
                <a:gd name="connsiteX10642" fmla="*/ 1936433 w 4117657"/>
                <a:gd name="connsiteY10642" fmla="*/ 890588 h 2729865"/>
                <a:gd name="connsiteX10643" fmla="*/ 1936433 w 4117657"/>
                <a:gd name="connsiteY10643" fmla="*/ 891540 h 2729865"/>
                <a:gd name="connsiteX10644" fmla="*/ 1960245 w 4117657"/>
                <a:gd name="connsiteY10644" fmla="*/ 884873 h 2729865"/>
                <a:gd name="connsiteX10645" fmla="*/ 2042160 w 4117657"/>
                <a:gd name="connsiteY10645" fmla="*/ 862965 h 2729865"/>
                <a:gd name="connsiteX10646" fmla="*/ 2042160 w 4117657"/>
                <a:gd name="connsiteY10646" fmla="*/ 862965 h 2729865"/>
                <a:gd name="connsiteX10647" fmla="*/ 2043113 w 4117657"/>
                <a:gd name="connsiteY10647" fmla="*/ 862965 h 2729865"/>
                <a:gd name="connsiteX10648" fmla="*/ 2051685 w 4117657"/>
                <a:gd name="connsiteY10648" fmla="*/ 857250 h 2729865"/>
                <a:gd name="connsiteX10649" fmla="*/ 2052638 w 4117657"/>
                <a:gd name="connsiteY10649" fmla="*/ 856298 h 2729865"/>
                <a:gd name="connsiteX10650" fmla="*/ 2052638 w 4117657"/>
                <a:gd name="connsiteY10650" fmla="*/ 856298 h 2729865"/>
                <a:gd name="connsiteX10651" fmla="*/ 2122170 w 4117657"/>
                <a:gd name="connsiteY10651" fmla="*/ 786765 h 2729865"/>
                <a:gd name="connsiteX10652" fmla="*/ 2123123 w 4117657"/>
                <a:gd name="connsiteY10652" fmla="*/ 785813 h 2729865"/>
                <a:gd name="connsiteX10653" fmla="*/ 2124075 w 4117657"/>
                <a:gd name="connsiteY10653" fmla="*/ 784860 h 2729865"/>
                <a:gd name="connsiteX10654" fmla="*/ 2125028 w 4117657"/>
                <a:gd name="connsiteY10654" fmla="*/ 783908 h 2729865"/>
                <a:gd name="connsiteX10655" fmla="*/ 2128838 w 4117657"/>
                <a:gd name="connsiteY10655" fmla="*/ 780098 h 2729865"/>
                <a:gd name="connsiteX10656" fmla="*/ 2128838 w 4117657"/>
                <a:gd name="connsiteY10656" fmla="*/ 780098 h 2729865"/>
                <a:gd name="connsiteX10657" fmla="*/ 2128838 w 4117657"/>
                <a:gd name="connsiteY10657" fmla="*/ 779145 h 2729865"/>
                <a:gd name="connsiteX10658" fmla="*/ 2055495 w 4117657"/>
                <a:gd name="connsiteY10658" fmla="*/ 705803 h 2729865"/>
                <a:gd name="connsiteX10659" fmla="*/ 2050733 w 4117657"/>
                <a:gd name="connsiteY10659" fmla="*/ 701040 h 2729865"/>
                <a:gd name="connsiteX10660" fmla="*/ 2050733 w 4117657"/>
                <a:gd name="connsiteY10660" fmla="*/ 701040 h 2729865"/>
                <a:gd name="connsiteX10661" fmla="*/ 2050733 w 4117657"/>
                <a:gd name="connsiteY10661" fmla="*/ 701040 h 2729865"/>
                <a:gd name="connsiteX10662" fmla="*/ 2041208 w 4117657"/>
                <a:gd name="connsiteY10662" fmla="*/ 696278 h 2729865"/>
                <a:gd name="connsiteX10663" fmla="*/ 1997393 w 4117657"/>
                <a:gd name="connsiteY10663" fmla="*/ 684848 h 2729865"/>
                <a:gd name="connsiteX10664" fmla="*/ 1944053 w 4117657"/>
                <a:gd name="connsiteY10664" fmla="*/ 670560 h 2729865"/>
                <a:gd name="connsiteX10665" fmla="*/ 1939290 w 4117657"/>
                <a:gd name="connsiteY10665" fmla="*/ 669608 h 2729865"/>
                <a:gd name="connsiteX10666" fmla="*/ 1936433 w 4117657"/>
                <a:gd name="connsiteY10666" fmla="*/ 668655 h 2729865"/>
                <a:gd name="connsiteX10667" fmla="*/ 1936433 w 4117657"/>
                <a:gd name="connsiteY10667" fmla="*/ 668655 h 2729865"/>
                <a:gd name="connsiteX10668" fmla="*/ 1936433 w 4117657"/>
                <a:gd name="connsiteY10668" fmla="*/ 668655 h 2729865"/>
                <a:gd name="connsiteX10669" fmla="*/ 1935480 w 4117657"/>
                <a:gd name="connsiteY10669" fmla="*/ 669608 h 2729865"/>
                <a:gd name="connsiteX10670" fmla="*/ 1940243 w 4117657"/>
                <a:gd name="connsiteY10670" fmla="*/ 684848 h 2729865"/>
                <a:gd name="connsiteX10671" fmla="*/ 1942148 w 4117657"/>
                <a:gd name="connsiteY10671" fmla="*/ 680085 h 2729865"/>
                <a:gd name="connsiteX10672" fmla="*/ 1950720 w 4117657"/>
                <a:gd name="connsiteY10672" fmla="*/ 681990 h 2729865"/>
                <a:gd name="connsiteX10673" fmla="*/ 1968818 w 4117657"/>
                <a:gd name="connsiteY10673" fmla="*/ 686753 h 2729865"/>
                <a:gd name="connsiteX10674" fmla="*/ 2036445 w 4117657"/>
                <a:gd name="connsiteY10674" fmla="*/ 704850 h 2729865"/>
                <a:gd name="connsiteX10675" fmla="*/ 2037398 w 4117657"/>
                <a:gd name="connsiteY10675" fmla="*/ 704850 h 2729865"/>
                <a:gd name="connsiteX10676" fmla="*/ 2047875 w 4117657"/>
                <a:gd name="connsiteY10676" fmla="*/ 710565 h 2729865"/>
                <a:gd name="connsiteX10677" fmla="*/ 2113598 w 4117657"/>
                <a:gd name="connsiteY10677" fmla="*/ 776288 h 2729865"/>
                <a:gd name="connsiteX10678" fmla="*/ 2116455 w 4117657"/>
                <a:gd name="connsiteY10678" fmla="*/ 779145 h 2729865"/>
                <a:gd name="connsiteX10679" fmla="*/ 2117408 w 4117657"/>
                <a:gd name="connsiteY10679" fmla="*/ 780098 h 2729865"/>
                <a:gd name="connsiteX10680" fmla="*/ 2110740 w 4117657"/>
                <a:gd name="connsiteY10680" fmla="*/ 786765 h 2729865"/>
                <a:gd name="connsiteX10681" fmla="*/ 2101215 w 4117657"/>
                <a:gd name="connsiteY10681" fmla="*/ 796290 h 2729865"/>
                <a:gd name="connsiteX10682" fmla="*/ 2048828 w 4117657"/>
                <a:gd name="connsiteY10682" fmla="*/ 848678 h 2729865"/>
                <a:gd name="connsiteX10683" fmla="*/ 2037398 w 4117657"/>
                <a:gd name="connsiteY10683" fmla="*/ 855345 h 2729865"/>
                <a:gd name="connsiteX10684" fmla="*/ 1992630 w 4117657"/>
                <a:gd name="connsiteY10684" fmla="*/ 867728 h 2729865"/>
                <a:gd name="connsiteX10685" fmla="*/ 1951673 w 4117657"/>
                <a:gd name="connsiteY10685" fmla="*/ 878205 h 2729865"/>
                <a:gd name="connsiteX10686" fmla="*/ 1944053 w 4117657"/>
                <a:gd name="connsiteY10686" fmla="*/ 880110 h 2729865"/>
                <a:gd name="connsiteX10687" fmla="*/ 1943100 w 4117657"/>
                <a:gd name="connsiteY10687" fmla="*/ 880110 h 2729865"/>
                <a:gd name="connsiteX10688" fmla="*/ 1941195 w 4117657"/>
                <a:gd name="connsiteY10688" fmla="*/ 874395 h 2729865"/>
                <a:gd name="connsiteX10689" fmla="*/ 1940243 w 4117657"/>
                <a:gd name="connsiteY10689" fmla="*/ 871538 h 2729865"/>
                <a:gd name="connsiteX10690" fmla="*/ 1917383 w 4117657"/>
                <a:gd name="connsiteY10690" fmla="*/ 787718 h 2729865"/>
                <a:gd name="connsiteX10691" fmla="*/ 1917383 w 4117657"/>
                <a:gd name="connsiteY10691" fmla="*/ 785813 h 2729865"/>
                <a:gd name="connsiteX10692" fmla="*/ 1916430 w 4117657"/>
                <a:gd name="connsiteY10692" fmla="*/ 781050 h 2729865"/>
                <a:gd name="connsiteX10693" fmla="*/ 1916430 w 4117657"/>
                <a:gd name="connsiteY10693" fmla="*/ 780098 h 2729865"/>
                <a:gd name="connsiteX10694" fmla="*/ 1917383 w 4117657"/>
                <a:gd name="connsiteY10694" fmla="*/ 774383 h 2729865"/>
                <a:gd name="connsiteX10695" fmla="*/ 1940243 w 4117657"/>
                <a:gd name="connsiteY10695" fmla="*/ 684848 h 2729865"/>
                <a:gd name="connsiteX10696" fmla="*/ 1967865 w 4117657"/>
                <a:gd name="connsiteY10696" fmla="*/ 817245 h 2729865"/>
                <a:gd name="connsiteX10697" fmla="*/ 1969770 w 4117657"/>
                <a:gd name="connsiteY10697" fmla="*/ 823913 h 2729865"/>
                <a:gd name="connsiteX10698" fmla="*/ 1969770 w 4117657"/>
                <a:gd name="connsiteY10698" fmla="*/ 823913 h 2729865"/>
                <a:gd name="connsiteX10699" fmla="*/ 1971675 w 4117657"/>
                <a:gd name="connsiteY10699" fmla="*/ 830580 h 2729865"/>
                <a:gd name="connsiteX10700" fmla="*/ 1972628 w 4117657"/>
                <a:gd name="connsiteY10700" fmla="*/ 830580 h 2729865"/>
                <a:gd name="connsiteX10701" fmla="*/ 1972628 w 4117657"/>
                <a:gd name="connsiteY10701" fmla="*/ 830580 h 2729865"/>
                <a:gd name="connsiteX10702" fmla="*/ 1982153 w 4117657"/>
                <a:gd name="connsiteY10702" fmla="*/ 827723 h 2729865"/>
                <a:gd name="connsiteX10703" fmla="*/ 1985963 w 4117657"/>
                <a:gd name="connsiteY10703" fmla="*/ 826770 h 2729865"/>
                <a:gd name="connsiteX10704" fmla="*/ 2016443 w 4117657"/>
                <a:gd name="connsiteY10704" fmla="*/ 818198 h 2729865"/>
                <a:gd name="connsiteX10705" fmla="*/ 2019300 w 4117657"/>
                <a:gd name="connsiteY10705" fmla="*/ 817245 h 2729865"/>
                <a:gd name="connsiteX10706" fmla="*/ 2023110 w 4117657"/>
                <a:gd name="connsiteY10706" fmla="*/ 815340 h 2729865"/>
                <a:gd name="connsiteX10707" fmla="*/ 2025968 w 4117657"/>
                <a:gd name="connsiteY10707" fmla="*/ 812483 h 2729865"/>
                <a:gd name="connsiteX10708" fmla="*/ 2047875 w 4117657"/>
                <a:gd name="connsiteY10708" fmla="*/ 790575 h 2729865"/>
                <a:gd name="connsiteX10709" fmla="*/ 2059305 w 4117657"/>
                <a:gd name="connsiteY10709" fmla="*/ 779145 h 2729865"/>
                <a:gd name="connsiteX10710" fmla="*/ 2025015 w 4117657"/>
                <a:gd name="connsiteY10710" fmla="*/ 744855 h 2729865"/>
                <a:gd name="connsiteX10711" fmla="*/ 2020253 w 4117657"/>
                <a:gd name="connsiteY10711" fmla="*/ 741998 h 2729865"/>
                <a:gd name="connsiteX10712" fmla="*/ 2019300 w 4117657"/>
                <a:gd name="connsiteY10712" fmla="*/ 741998 h 2729865"/>
                <a:gd name="connsiteX10713" fmla="*/ 2019300 w 4117657"/>
                <a:gd name="connsiteY10713" fmla="*/ 741998 h 2729865"/>
                <a:gd name="connsiteX10714" fmla="*/ 1996440 w 4117657"/>
                <a:gd name="connsiteY10714" fmla="*/ 735330 h 2729865"/>
                <a:gd name="connsiteX10715" fmla="*/ 1973580 w 4117657"/>
                <a:gd name="connsiteY10715" fmla="*/ 728663 h 2729865"/>
                <a:gd name="connsiteX10716" fmla="*/ 1972628 w 4117657"/>
                <a:gd name="connsiteY10716" fmla="*/ 730568 h 2729865"/>
                <a:gd name="connsiteX10717" fmla="*/ 1971675 w 4117657"/>
                <a:gd name="connsiteY10717" fmla="*/ 731520 h 2729865"/>
                <a:gd name="connsiteX10718" fmla="*/ 1971675 w 4117657"/>
                <a:gd name="connsiteY10718" fmla="*/ 732473 h 2729865"/>
                <a:gd name="connsiteX10719" fmla="*/ 1971675 w 4117657"/>
                <a:gd name="connsiteY10719" fmla="*/ 732473 h 2729865"/>
                <a:gd name="connsiteX10720" fmla="*/ 1964055 w 4117657"/>
                <a:gd name="connsiteY10720" fmla="*/ 760095 h 2729865"/>
                <a:gd name="connsiteX10721" fmla="*/ 1960245 w 4117657"/>
                <a:gd name="connsiteY10721" fmla="*/ 775335 h 2729865"/>
                <a:gd name="connsiteX10722" fmla="*/ 1960245 w 4117657"/>
                <a:gd name="connsiteY10722" fmla="*/ 780098 h 2729865"/>
                <a:gd name="connsiteX10723" fmla="*/ 1967865 w 4117657"/>
                <a:gd name="connsiteY10723" fmla="*/ 817245 h 2729865"/>
                <a:gd name="connsiteX10724" fmla="*/ 1967865 w 4117657"/>
                <a:gd name="connsiteY10724" fmla="*/ 778193 h 2729865"/>
                <a:gd name="connsiteX10725" fmla="*/ 1977390 w 4117657"/>
                <a:gd name="connsiteY10725" fmla="*/ 741045 h 2729865"/>
                <a:gd name="connsiteX10726" fmla="*/ 1978343 w 4117657"/>
                <a:gd name="connsiteY10726" fmla="*/ 741045 h 2729865"/>
                <a:gd name="connsiteX10727" fmla="*/ 2014538 w 4117657"/>
                <a:gd name="connsiteY10727" fmla="*/ 750570 h 2729865"/>
                <a:gd name="connsiteX10728" fmla="*/ 2019300 w 4117657"/>
                <a:gd name="connsiteY10728" fmla="*/ 753428 h 2729865"/>
                <a:gd name="connsiteX10729" fmla="*/ 2045970 w 4117657"/>
                <a:gd name="connsiteY10729" fmla="*/ 779145 h 2729865"/>
                <a:gd name="connsiteX10730" fmla="*/ 2017395 w 4117657"/>
                <a:gd name="connsiteY10730" fmla="*/ 806768 h 2729865"/>
                <a:gd name="connsiteX10731" fmla="*/ 2015490 w 4117657"/>
                <a:gd name="connsiteY10731" fmla="*/ 807720 h 2729865"/>
                <a:gd name="connsiteX10732" fmla="*/ 1977390 w 4117657"/>
                <a:gd name="connsiteY10732" fmla="*/ 818198 h 2729865"/>
                <a:gd name="connsiteX10733" fmla="*/ 1966913 w 4117657"/>
                <a:gd name="connsiteY10733" fmla="*/ 780098 h 2729865"/>
                <a:gd name="connsiteX10734" fmla="*/ 1967865 w 4117657"/>
                <a:gd name="connsiteY10734" fmla="*/ 778193 h 2729865"/>
                <a:gd name="connsiteX10735" fmla="*/ 1706880 w 4117657"/>
                <a:gd name="connsiteY10735" fmla="*/ 1380173 h 2729865"/>
                <a:gd name="connsiteX10736" fmla="*/ 1706880 w 4117657"/>
                <a:gd name="connsiteY10736" fmla="*/ 1380173 h 2729865"/>
                <a:gd name="connsiteX10737" fmla="*/ 1706880 w 4117657"/>
                <a:gd name="connsiteY10737" fmla="*/ 1380173 h 2729865"/>
                <a:gd name="connsiteX10738" fmla="*/ 1703070 w 4117657"/>
                <a:gd name="connsiteY10738" fmla="*/ 1367790 h 2729865"/>
                <a:gd name="connsiteX10739" fmla="*/ 1701165 w 4117657"/>
                <a:gd name="connsiteY10739" fmla="*/ 1356360 h 2729865"/>
                <a:gd name="connsiteX10740" fmla="*/ 1702118 w 4117657"/>
                <a:gd name="connsiteY10740" fmla="*/ 1350645 h 2729865"/>
                <a:gd name="connsiteX10741" fmla="*/ 1706880 w 4117657"/>
                <a:gd name="connsiteY10741" fmla="*/ 1333500 h 2729865"/>
                <a:gd name="connsiteX10742" fmla="*/ 1706880 w 4117657"/>
                <a:gd name="connsiteY10742" fmla="*/ 1333500 h 2729865"/>
                <a:gd name="connsiteX10743" fmla="*/ 1706880 w 4117657"/>
                <a:gd name="connsiteY10743" fmla="*/ 1333500 h 2729865"/>
                <a:gd name="connsiteX10744" fmla="*/ 1684973 w 4117657"/>
                <a:gd name="connsiteY10744" fmla="*/ 1326833 h 2729865"/>
                <a:gd name="connsiteX10745" fmla="*/ 1680210 w 4117657"/>
                <a:gd name="connsiteY10745" fmla="*/ 1323975 h 2729865"/>
                <a:gd name="connsiteX10746" fmla="*/ 1667828 w 4117657"/>
                <a:gd name="connsiteY10746" fmla="*/ 1312545 h 2729865"/>
                <a:gd name="connsiteX10747" fmla="*/ 1667828 w 4117657"/>
                <a:gd name="connsiteY10747" fmla="*/ 1312545 h 2729865"/>
                <a:gd name="connsiteX10748" fmla="*/ 1666875 w 4117657"/>
                <a:gd name="connsiteY10748" fmla="*/ 1311593 h 2729865"/>
                <a:gd name="connsiteX10749" fmla="*/ 1664018 w 4117657"/>
                <a:gd name="connsiteY10749" fmla="*/ 1315403 h 2729865"/>
                <a:gd name="connsiteX10750" fmla="*/ 1663065 w 4117657"/>
                <a:gd name="connsiteY10750" fmla="*/ 1316355 h 2729865"/>
                <a:gd name="connsiteX10751" fmla="*/ 1657350 w 4117657"/>
                <a:gd name="connsiteY10751" fmla="*/ 1322070 h 2729865"/>
                <a:gd name="connsiteX10752" fmla="*/ 1654493 w 4117657"/>
                <a:gd name="connsiteY10752" fmla="*/ 1324928 h 2729865"/>
                <a:gd name="connsiteX10753" fmla="*/ 1650683 w 4117657"/>
                <a:gd name="connsiteY10753" fmla="*/ 1327785 h 2729865"/>
                <a:gd name="connsiteX10754" fmla="*/ 1645920 w 4117657"/>
                <a:gd name="connsiteY10754" fmla="*/ 1330643 h 2729865"/>
                <a:gd name="connsiteX10755" fmla="*/ 1641158 w 4117657"/>
                <a:gd name="connsiteY10755" fmla="*/ 1332548 h 2729865"/>
                <a:gd name="connsiteX10756" fmla="*/ 1639253 w 4117657"/>
                <a:gd name="connsiteY10756" fmla="*/ 1333500 h 2729865"/>
                <a:gd name="connsiteX10757" fmla="*/ 1632585 w 4117657"/>
                <a:gd name="connsiteY10757" fmla="*/ 1335405 h 2729865"/>
                <a:gd name="connsiteX10758" fmla="*/ 1626870 w 4117657"/>
                <a:gd name="connsiteY10758" fmla="*/ 1336358 h 2729865"/>
                <a:gd name="connsiteX10759" fmla="*/ 1626870 w 4117657"/>
                <a:gd name="connsiteY10759" fmla="*/ 1336358 h 2729865"/>
                <a:gd name="connsiteX10760" fmla="*/ 1624965 w 4117657"/>
                <a:gd name="connsiteY10760" fmla="*/ 1336358 h 2729865"/>
                <a:gd name="connsiteX10761" fmla="*/ 1624965 w 4117657"/>
                <a:gd name="connsiteY10761" fmla="*/ 1340168 h 2729865"/>
                <a:gd name="connsiteX10762" fmla="*/ 1624965 w 4117657"/>
                <a:gd name="connsiteY10762" fmla="*/ 1377315 h 2729865"/>
                <a:gd name="connsiteX10763" fmla="*/ 1624965 w 4117657"/>
                <a:gd name="connsiteY10763" fmla="*/ 1383030 h 2729865"/>
                <a:gd name="connsiteX10764" fmla="*/ 1642110 w 4117657"/>
                <a:gd name="connsiteY10764" fmla="*/ 1386840 h 2729865"/>
                <a:gd name="connsiteX10765" fmla="*/ 1665923 w 4117657"/>
                <a:gd name="connsiteY10765" fmla="*/ 1405890 h 2729865"/>
                <a:gd name="connsiteX10766" fmla="*/ 1666875 w 4117657"/>
                <a:gd name="connsiteY10766" fmla="*/ 1404938 h 2729865"/>
                <a:gd name="connsiteX10767" fmla="*/ 1666875 w 4117657"/>
                <a:gd name="connsiteY10767" fmla="*/ 1404938 h 2729865"/>
                <a:gd name="connsiteX10768" fmla="*/ 1669733 w 4117657"/>
                <a:gd name="connsiteY10768" fmla="*/ 1400175 h 2729865"/>
                <a:gd name="connsiteX10769" fmla="*/ 1685925 w 4117657"/>
                <a:gd name="connsiteY10769" fmla="*/ 1387793 h 2729865"/>
                <a:gd name="connsiteX10770" fmla="*/ 1695450 w 4117657"/>
                <a:gd name="connsiteY10770" fmla="*/ 1383983 h 2729865"/>
                <a:gd name="connsiteX10771" fmla="*/ 1706880 w 4117657"/>
                <a:gd name="connsiteY10771" fmla="*/ 1380173 h 2729865"/>
                <a:gd name="connsiteX10772" fmla="*/ 1680210 w 4117657"/>
                <a:gd name="connsiteY10772" fmla="*/ 1378268 h 2729865"/>
                <a:gd name="connsiteX10773" fmla="*/ 1667828 w 4117657"/>
                <a:gd name="connsiteY10773" fmla="*/ 1389698 h 2729865"/>
                <a:gd name="connsiteX10774" fmla="*/ 1639253 w 4117657"/>
                <a:gd name="connsiteY10774" fmla="*/ 1374458 h 2729865"/>
                <a:gd name="connsiteX10775" fmla="*/ 1641158 w 4117657"/>
                <a:gd name="connsiteY10775" fmla="*/ 1365885 h 2729865"/>
                <a:gd name="connsiteX10776" fmla="*/ 1641158 w 4117657"/>
                <a:gd name="connsiteY10776" fmla="*/ 1365885 h 2729865"/>
                <a:gd name="connsiteX10777" fmla="*/ 1642110 w 4117657"/>
                <a:gd name="connsiteY10777" fmla="*/ 1356360 h 2729865"/>
                <a:gd name="connsiteX10778" fmla="*/ 1639253 w 4117657"/>
                <a:gd name="connsiteY10778" fmla="*/ 1340168 h 2729865"/>
                <a:gd name="connsiteX10779" fmla="*/ 1664970 w 4117657"/>
                <a:gd name="connsiteY10779" fmla="*/ 1325880 h 2729865"/>
                <a:gd name="connsiteX10780" fmla="*/ 1666875 w 4117657"/>
                <a:gd name="connsiteY10780" fmla="*/ 1323975 h 2729865"/>
                <a:gd name="connsiteX10781" fmla="*/ 1672590 w 4117657"/>
                <a:gd name="connsiteY10781" fmla="*/ 1330643 h 2729865"/>
                <a:gd name="connsiteX10782" fmla="*/ 1673543 w 4117657"/>
                <a:gd name="connsiteY10782" fmla="*/ 1331595 h 2729865"/>
                <a:gd name="connsiteX10783" fmla="*/ 1679258 w 4117657"/>
                <a:gd name="connsiteY10783" fmla="*/ 1335405 h 2729865"/>
                <a:gd name="connsiteX10784" fmla="*/ 1695450 w 4117657"/>
                <a:gd name="connsiteY10784" fmla="*/ 1341120 h 2729865"/>
                <a:gd name="connsiteX10785" fmla="*/ 1695450 w 4117657"/>
                <a:gd name="connsiteY10785" fmla="*/ 1341120 h 2729865"/>
                <a:gd name="connsiteX10786" fmla="*/ 1693545 w 4117657"/>
                <a:gd name="connsiteY10786" fmla="*/ 1348740 h 2729865"/>
                <a:gd name="connsiteX10787" fmla="*/ 1692593 w 4117657"/>
                <a:gd name="connsiteY10787" fmla="*/ 1357313 h 2729865"/>
                <a:gd name="connsiteX10788" fmla="*/ 1695450 w 4117657"/>
                <a:gd name="connsiteY10788" fmla="*/ 1373505 h 2729865"/>
                <a:gd name="connsiteX10789" fmla="*/ 1680210 w 4117657"/>
                <a:gd name="connsiteY10789" fmla="*/ 1378268 h 2729865"/>
                <a:gd name="connsiteX10790" fmla="*/ 1794510 w 4117657"/>
                <a:gd name="connsiteY10790" fmla="*/ 1152525 h 2729865"/>
                <a:gd name="connsiteX10791" fmla="*/ 1888808 w 4117657"/>
                <a:gd name="connsiteY10791" fmla="*/ 1178243 h 2729865"/>
                <a:gd name="connsiteX10792" fmla="*/ 1897380 w 4117657"/>
                <a:gd name="connsiteY10792" fmla="*/ 1180148 h 2729865"/>
                <a:gd name="connsiteX10793" fmla="*/ 1898333 w 4117657"/>
                <a:gd name="connsiteY10793" fmla="*/ 1179195 h 2729865"/>
                <a:gd name="connsiteX10794" fmla="*/ 1899285 w 4117657"/>
                <a:gd name="connsiteY10794" fmla="*/ 1177290 h 2729865"/>
                <a:gd name="connsiteX10795" fmla="*/ 1899285 w 4117657"/>
                <a:gd name="connsiteY10795" fmla="*/ 1176338 h 2729865"/>
                <a:gd name="connsiteX10796" fmla="*/ 1899285 w 4117657"/>
                <a:gd name="connsiteY10796" fmla="*/ 1176338 h 2729865"/>
                <a:gd name="connsiteX10797" fmla="*/ 1901190 w 4117657"/>
                <a:gd name="connsiteY10797" fmla="*/ 1169670 h 2729865"/>
                <a:gd name="connsiteX10798" fmla="*/ 1926908 w 4117657"/>
                <a:gd name="connsiteY10798" fmla="*/ 1073468 h 2729865"/>
                <a:gd name="connsiteX10799" fmla="*/ 1925955 w 4117657"/>
                <a:gd name="connsiteY10799" fmla="*/ 1062038 h 2729865"/>
                <a:gd name="connsiteX10800" fmla="*/ 1909763 w 4117657"/>
                <a:gd name="connsiteY10800" fmla="*/ 1002030 h 2729865"/>
                <a:gd name="connsiteX10801" fmla="*/ 1904048 w 4117657"/>
                <a:gd name="connsiteY10801" fmla="*/ 982028 h 2729865"/>
                <a:gd name="connsiteX10802" fmla="*/ 1900238 w 4117657"/>
                <a:gd name="connsiteY10802" fmla="*/ 966788 h 2729865"/>
                <a:gd name="connsiteX10803" fmla="*/ 1900238 w 4117657"/>
                <a:gd name="connsiteY10803" fmla="*/ 965835 h 2729865"/>
                <a:gd name="connsiteX10804" fmla="*/ 1898333 w 4117657"/>
                <a:gd name="connsiteY10804" fmla="*/ 957263 h 2729865"/>
                <a:gd name="connsiteX10805" fmla="*/ 1895475 w 4117657"/>
                <a:gd name="connsiteY10805" fmla="*/ 958215 h 2729865"/>
                <a:gd name="connsiteX10806" fmla="*/ 1891665 w 4117657"/>
                <a:gd name="connsiteY10806" fmla="*/ 959168 h 2729865"/>
                <a:gd name="connsiteX10807" fmla="*/ 1825943 w 4117657"/>
                <a:gd name="connsiteY10807" fmla="*/ 977265 h 2729865"/>
                <a:gd name="connsiteX10808" fmla="*/ 1793558 w 4117657"/>
                <a:gd name="connsiteY10808" fmla="*/ 985838 h 2729865"/>
                <a:gd name="connsiteX10809" fmla="*/ 1788795 w 4117657"/>
                <a:gd name="connsiteY10809" fmla="*/ 987743 h 2729865"/>
                <a:gd name="connsiteX10810" fmla="*/ 1787843 w 4117657"/>
                <a:gd name="connsiteY10810" fmla="*/ 987743 h 2729865"/>
                <a:gd name="connsiteX10811" fmla="*/ 1779270 w 4117657"/>
                <a:gd name="connsiteY10811" fmla="*/ 993458 h 2729865"/>
                <a:gd name="connsiteX10812" fmla="*/ 1722120 w 4117657"/>
                <a:gd name="connsiteY10812" fmla="*/ 1050608 h 2729865"/>
                <a:gd name="connsiteX10813" fmla="*/ 1708785 w 4117657"/>
                <a:gd name="connsiteY10813" fmla="*/ 1063943 h 2729865"/>
                <a:gd name="connsiteX10814" fmla="*/ 1702118 w 4117657"/>
                <a:gd name="connsiteY10814" fmla="*/ 1070610 h 2729865"/>
                <a:gd name="connsiteX10815" fmla="*/ 1710690 w 4117657"/>
                <a:gd name="connsiteY10815" fmla="*/ 1077278 h 2729865"/>
                <a:gd name="connsiteX10816" fmla="*/ 1778318 w 4117657"/>
                <a:gd name="connsiteY10816" fmla="*/ 1144905 h 2729865"/>
                <a:gd name="connsiteX10817" fmla="*/ 1794510 w 4117657"/>
                <a:gd name="connsiteY10817" fmla="*/ 1152525 h 2729865"/>
                <a:gd name="connsiteX10818" fmla="*/ 1718310 w 4117657"/>
                <a:gd name="connsiteY10818" fmla="*/ 1067753 h 2729865"/>
                <a:gd name="connsiteX10819" fmla="*/ 1731645 w 4117657"/>
                <a:gd name="connsiteY10819" fmla="*/ 1054418 h 2729865"/>
                <a:gd name="connsiteX10820" fmla="*/ 1731645 w 4117657"/>
                <a:gd name="connsiteY10820" fmla="*/ 1054418 h 2729865"/>
                <a:gd name="connsiteX10821" fmla="*/ 1785938 w 4117657"/>
                <a:gd name="connsiteY10821" fmla="*/ 1000125 h 2729865"/>
                <a:gd name="connsiteX10822" fmla="*/ 1797368 w 4117657"/>
                <a:gd name="connsiteY10822" fmla="*/ 993458 h 2729865"/>
                <a:gd name="connsiteX10823" fmla="*/ 1799273 w 4117657"/>
                <a:gd name="connsiteY10823" fmla="*/ 993458 h 2729865"/>
                <a:gd name="connsiteX10824" fmla="*/ 1887855 w 4117657"/>
                <a:gd name="connsiteY10824" fmla="*/ 969645 h 2729865"/>
                <a:gd name="connsiteX10825" fmla="*/ 1890713 w 4117657"/>
                <a:gd name="connsiteY10825" fmla="*/ 968693 h 2729865"/>
                <a:gd name="connsiteX10826" fmla="*/ 1891665 w 4117657"/>
                <a:gd name="connsiteY10826" fmla="*/ 968693 h 2729865"/>
                <a:gd name="connsiteX10827" fmla="*/ 1894523 w 4117657"/>
                <a:gd name="connsiteY10827" fmla="*/ 975360 h 2729865"/>
                <a:gd name="connsiteX10828" fmla="*/ 1905953 w 4117657"/>
                <a:gd name="connsiteY10828" fmla="*/ 1020128 h 2729865"/>
                <a:gd name="connsiteX10829" fmla="*/ 1916430 w 4117657"/>
                <a:gd name="connsiteY10829" fmla="*/ 1060133 h 2729865"/>
                <a:gd name="connsiteX10830" fmla="*/ 1916430 w 4117657"/>
                <a:gd name="connsiteY10830" fmla="*/ 1078230 h 2729865"/>
                <a:gd name="connsiteX10831" fmla="*/ 1907858 w 4117657"/>
                <a:gd name="connsiteY10831" fmla="*/ 1111568 h 2729865"/>
                <a:gd name="connsiteX10832" fmla="*/ 1895475 w 4117657"/>
                <a:gd name="connsiteY10832" fmla="*/ 1156335 h 2729865"/>
                <a:gd name="connsiteX10833" fmla="*/ 1894523 w 4117657"/>
                <a:gd name="connsiteY10833" fmla="*/ 1161098 h 2729865"/>
                <a:gd name="connsiteX10834" fmla="*/ 1891665 w 4117657"/>
                <a:gd name="connsiteY10834" fmla="*/ 1168718 h 2729865"/>
                <a:gd name="connsiteX10835" fmla="*/ 1891665 w 4117657"/>
                <a:gd name="connsiteY10835" fmla="*/ 1168718 h 2729865"/>
                <a:gd name="connsiteX10836" fmla="*/ 1884998 w 4117657"/>
                <a:gd name="connsiteY10836" fmla="*/ 1167765 h 2729865"/>
                <a:gd name="connsiteX10837" fmla="*/ 1864995 w 4117657"/>
                <a:gd name="connsiteY10837" fmla="*/ 1162050 h 2729865"/>
                <a:gd name="connsiteX10838" fmla="*/ 1797368 w 4117657"/>
                <a:gd name="connsiteY10838" fmla="*/ 1143953 h 2729865"/>
                <a:gd name="connsiteX10839" fmla="*/ 1787843 w 4117657"/>
                <a:gd name="connsiteY10839" fmla="*/ 1138238 h 2729865"/>
                <a:gd name="connsiteX10840" fmla="*/ 1720215 w 4117657"/>
                <a:gd name="connsiteY10840" fmla="*/ 1070610 h 2729865"/>
                <a:gd name="connsiteX10841" fmla="*/ 1718310 w 4117657"/>
                <a:gd name="connsiteY10841" fmla="*/ 1067753 h 2729865"/>
                <a:gd name="connsiteX10842" fmla="*/ 1960245 w 4117657"/>
                <a:gd name="connsiteY10842" fmla="*/ 1112520 h 2729865"/>
                <a:gd name="connsiteX10843" fmla="*/ 1939290 w 4117657"/>
                <a:gd name="connsiteY10843" fmla="*/ 1190625 h 2729865"/>
                <a:gd name="connsiteX10844" fmla="*/ 1936433 w 4117657"/>
                <a:gd name="connsiteY10844" fmla="*/ 1201103 h 2729865"/>
                <a:gd name="connsiteX10845" fmla="*/ 1946910 w 4117657"/>
                <a:gd name="connsiteY10845" fmla="*/ 1203960 h 2729865"/>
                <a:gd name="connsiteX10846" fmla="*/ 1949768 w 4117657"/>
                <a:gd name="connsiteY10846" fmla="*/ 1204913 h 2729865"/>
                <a:gd name="connsiteX10847" fmla="*/ 2050733 w 4117657"/>
                <a:gd name="connsiteY10847" fmla="*/ 1231583 h 2729865"/>
                <a:gd name="connsiteX10848" fmla="*/ 2061210 w 4117657"/>
                <a:gd name="connsiteY10848" fmla="*/ 1234440 h 2729865"/>
                <a:gd name="connsiteX10849" fmla="*/ 2063115 w 4117657"/>
                <a:gd name="connsiteY10849" fmla="*/ 1235393 h 2729865"/>
                <a:gd name="connsiteX10850" fmla="*/ 2067878 w 4117657"/>
                <a:gd name="connsiteY10850" fmla="*/ 1237298 h 2729865"/>
                <a:gd name="connsiteX10851" fmla="*/ 2070735 w 4117657"/>
                <a:gd name="connsiteY10851" fmla="*/ 1239203 h 2729865"/>
                <a:gd name="connsiteX10852" fmla="*/ 2075498 w 4117657"/>
                <a:gd name="connsiteY10852" fmla="*/ 1243013 h 2729865"/>
                <a:gd name="connsiteX10853" fmla="*/ 2076450 w 4117657"/>
                <a:gd name="connsiteY10853" fmla="*/ 1243965 h 2729865"/>
                <a:gd name="connsiteX10854" fmla="*/ 2160270 w 4117657"/>
                <a:gd name="connsiteY10854" fmla="*/ 1327785 h 2729865"/>
                <a:gd name="connsiteX10855" fmla="*/ 2168843 w 4117657"/>
                <a:gd name="connsiteY10855" fmla="*/ 1335405 h 2729865"/>
                <a:gd name="connsiteX10856" fmla="*/ 2168843 w 4117657"/>
                <a:gd name="connsiteY10856" fmla="*/ 1335405 h 2729865"/>
                <a:gd name="connsiteX10857" fmla="*/ 2170748 w 4117657"/>
                <a:gd name="connsiteY10857" fmla="*/ 1337310 h 2729865"/>
                <a:gd name="connsiteX10858" fmla="*/ 2177415 w 4117657"/>
                <a:gd name="connsiteY10858" fmla="*/ 1327785 h 2729865"/>
                <a:gd name="connsiteX10859" fmla="*/ 2260283 w 4117657"/>
                <a:gd name="connsiteY10859" fmla="*/ 1244918 h 2729865"/>
                <a:gd name="connsiteX10860" fmla="*/ 2266950 w 4117657"/>
                <a:gd name="connsiteY10860" fmla="*/ 1240155 h 2729865"/>
                <a:gd name="connsiteX10861" fmla="*/ 2266950 w 4117657"/>
                <a:gd name="connsiteY10861" fmla="*/ 1240155 h 2729865"/>
                <a:gd name="connsiteX10862" fmla="*/ 2274570 w 4117657"/>
                <a:gd name="connsiteY10862" fmla="*/ 1237298 h 2729865"/>
                <a:gd name="connsiteX10863" fmla="*/ 2309813 w 4117657"/>
                <a:gd name="connsiteY10863" fmla="*/ 1227773 h 2729865"/>
                <a:gd name="connsiteX10864" fmla="*/ 2316480 w 4117657"/>
                <a:gd name="connsiteY10864" fmla="*/ 1225868 h 2729865"/>
                <a:gd name="connsiteX10865" fmla="*/ 2388870 w 4117657"/>
                <a:gd name="connsiteY10865" fmla="*/ 1206818 h 2729865"/>
                <a:gd name="connsiteX10866" fmla="*/ 2399348 w 4117657"/>
                <a:gd name="connsiteY10866" fmla="*/ 1203960 h 2729865"/>
                <a:gd name="connsiteX10867" fmla="*/ 2396490 w 4117657"/>
                <a:gd name="connsiteY10867" fmla="*/ 1193483 h 2729865"/>
                <a:gd name="connsiteX10868" fmla="*/ 2371725 w 4117657"/>
                <a:gd name="connsiteY10868" fmla="*/ 1102995 h 2729865"/>
                <a:gd name="connsiteX10869" fmla="*/ 2371725 w 4117657"/>
                <a:gd name="connsiteY10869" fmla="*/ 1101090 h 2729865"/>
                <a:gd name="connsiteX10870" fmla="*/ 2369820 w 4117657"/>
                <a:gd name="connsiteY10870" fmla="*/ 1096328 h 2729865"/>
                <a:gd name="connsiteX10871" fmla="*/ 2366010 w 4117657"/>
                <a:gd name="connsiteY10871" fmla="*/ 1082040 h 2729865"/>
                <a:gd name="connsiteX10872" fmla="*/ 2366010 w 4117657"/>
                <a:gd name="connsiteY10872" fmla="*/ 1062038 h 2729865"/>
                <a:gd name="connsiteX10873" fmla="*/ 2366010 w 4117657"/>
                <a:gd name="connsiteY10873" fmla="*/ 1061085 h 2729865"/>
                <a:gd name="connsiteX10874" fmla="*/ 2369820 w 4117657"/>
                <a:gd name="connsiteY10874" fmla="*/ 1047750 h 2729865"/>
                <a:gd name="connsiteX10875" fmla="*/ 2371725 w 4117657"/>
                <a:gd name="connsiteY10875" fmla="*/ 1042035 h 2729865"/>
                <a:gd name="connsiteX10876" fmla="*/ 2371725 w 4117657"/>
                <a:gd name="connsiteY10876" fmla="*/ 1039178 h 2729865"/>
                <a:gd name="connsiteX10877" fmla="*/ 2395538 w 4117657"/>
                <a:gd name="connsiteY10877" fmla="*/ 949643 h 2729865"/>
                <a:gd name="connsiteX10878" fmla="*/ 2398395 w 4117657"/>
                <a:gd name="connsiteY10878" fmla="*/ 939165 h 2729865"/>
                <a:gd name="connsiteX10879" fmla="*/ 2387918 w 4117657"/>
                <a:gd name="connsiteY10879" fmla="*/ 936308 h 2729865"/>
                <a:gd name="connsiteX10880" fmla="*/ 2371725 w 4117657"/>
                <a:gd name="connsiteY10880" fmla="*/ 931545 h 2729865"/>
                <a:gd name="connsiteX10881" fmla="*/ 2371725 w 4117657"/>
                <a:gd name="connsiteY10881" fmla="*/ 931545 h 2729865"/>
                <a:gd name="connsiteX10882" fmla="*/ 2270760 w 4117657"/>
                <a:gd name="connsiteY10882" fmla="*/ 904875 h 2729865"/>
                <a:gd name="connsiteX10883" fmla="*/ 2269808 w 4117657"/>
                <a:gd name="connsiteY10883" fmla="*/ 903923 h 2729865"/>
                <a:gd name="connsiteX10884" fmla="*/ 2266950 w 4117657"/>
                <a:gd name="connsiteY10884" fmla="*/ 902970 h 2729865"/>
                <a:gd name="connsiteX10885" fmla="*/ 2265998 w 4117657"/>
                <a:gd name="connsiteY10885" fmla="*/ 902970 h 2729865"/>
                <a:gd name="connsiteX10886" fmla="*/ 2264093 w 4117657"/>
                <a:gd name="connsiteY10886" fmla="*/ 902018 h 2729865"/>
                <a:gd name="connsiteX10887" fmla="*/ 2260283 w 4117657"/>
                <a:gd name="connsiteY10887" fmla="*/ 898208 h 2729865"/>
                <a:gd name="connsiteX10888" fmla="*/ 2189798 w 4117657"/>
                <a:gd name="connsiteY10888" fmla="*/ 827723 h 2729865"/>
                <a:gd name="connsiteX10889" fmla="*/ 2176463 w 4117657"/>
                <a:gd name="connsiteY10889" fmla="*/ 814388 h 2729865"/>
                <a:gd name="connsiteX10890" fmla="*/ 2169795 w 4117657"/>
                <a:gd name="connsiteY10890" fmla="*/ 805815 h 2729865"/>
                <a:gd name="connsiteX10891" fmla="*/ 2167890 w 4117657"/>
                <a:gd name="connsiteY10891" fmla="*/ 805815 h 2729865"/>
                <a:gd name="connsiteX10892" fmla="*/ 2166938 w 4117657"/>
                <a:gd name="connsiteY10892" fmla="*/ 804863 h 2729865"/>
                <a:gd name="connsiteX10893" fmla="*/ 2160270 w 4117657"/>
                <a:gd name="connsiteY10893" fmla="*/ 814388 h 2729865"/>
                <a:gd name="connsiteX10894" fmla="*/ 2160270 w 4117657"/>
                <a:gd name="connsiteY10894" fmla="*/ 814388 h 2729865"/>
                <a:gd name="connsiteX10895" fmla="*/ 2078355 w 4117657"/>
                <a:gd name="connsiteY10895" fmla="*/ 897255 h 2729865"/>
                <a:gd name="connsiteX10896" fmla="*/ 2062163 w 4117657"/>
                <a:gd name="connsiteY10896" fmla="*/ 906780 h 2729865"/>
                <a:gd name="connsiteX10897" fmla="*/ 1955483 w 4117657"/>
                <a:gd name="connsiteY10897" fmla="*/ 935355 h 2729865"/>
                <a:gd name="connsiteX10898" fmla="*/ 1949768 w 4117657"/>
                <a:gd name="connsiteY10898" fmla="*/ 937260 h 2729865"/>
                <a:gd name="connsiteX10899" fmla="*/ 1949768 w 4117657"/>
                <a:gd name="connsiteY10899" fmla="*/ 937260 h 2729865"/>
                <a:gd name="connsiteX10900" fmla="*/ 1949768 w 4117657"/>
                <a:gd name="connsiteY10900" fmla="*/ 937260 h 2729865"/>
                <a:gd name="connsiteX10901" fmla="*/ 1942148 w 4117657"/>
                <a:gd name="connsiteY10901" fmla="*/ 940118 h 2729865"/>
                <a:gd name="connsiteX10902" fmla="*/ 1939290 w 4117657"/>
                <a:gd name="connsiteY10902" fmla="*/ 941070 h 2729865"/>
                <a:gd name="connsiteX10903" fmla="*/ 1939290 w 4117657"/>
                <a:gd name="connsiteY10903" fmla="*/ 942023 h 2729865"/>
                <a:gd name="connsiteX10904" fmla="*/ 1941195 w 4117657"/>
                <a:gd name="connsiteY10904" fmla="*/ 949643 h 2729865"/>
                <a:gd name="connsiteX10905" fmla="*/ 1965960 w 4117657"/>
                <a:gd name="connsiteY10905" fmla="*/ 1042988 h 2729865"/>
                <a:gd name="connsiteX10906" fmla="*/ 1971675 w 4117657"/>
                <a:gd name="connsiteY10906" fmla="*/ 1062990 h 2729865"/>
                <a:gd name="connsiteX10907" fmla="*/ 1971675 w 4117657"/>
                <a:gd name="connsiteY10907" fmla="*/ 1082993 h 2729865"/>
                <a:gd name="connsiteX10908" fmla="*/ 1960245 w 4117657"/>
                <a:gd name="connsiteY10908" fmla="*/ 1112520 h 2729865"/>
                <a:gd name="connsiteX10909" fmla="*/ 1979295 w 4117657"/>
                <a:gd name="connsiteY10909" fmla="*/ 1061085 h 2729865"/>
                <a:gd name="connsiteX10910" fmla="*/ 1978343 w 4117657"/>
                <a:gd name="connsiteY10910" fmla="*/ 1057275 h 2729865"/>
                <a:gd name="connsiteX10911" fmla="*/ 1978343 w 4117657"/>
                <a:gd name="connsiteY10911" fmla="*/ 1057275 h 2729865"/>
                <a:gd name="connsiteX10912" fmla="*/ 1977390 w 4117657"/>
                <a:gd name="connsiteY10912" fmla="*/ 1052513 h 2729865"/>
                <a:gd name="connsiteX10913" fmla="*/ 1950720 w 4117657"/>
                <a:gd name="connsiteY10913" fmla="*/ 954405 h 2729865"/>
                <a:gd name="connsiteX10914" fmla="*/ 1947863 w 4117657"/>
                <a:gd name="connsiteY10914" fmla="*/ 942975 h 2729865"/>
                <a:gd name="connsiteX10915" fmla="*/ 1950720 w 4117657"/>
                <a:gd name="connsiteY10915" fmla="*/ 942023 h 2729865"/>
                <a:gd name="connsiteX10916" fmla="*/ 1957388 w 4117657"/>
                <a:gd name="connsiteY10916" fmla="*/ 940118 h 2729865"/>
                <a:gd name="connsiteX10917" fmla="*/ 2066925 w 4117657"/>
                <a:gd name="connsiteY10917" fmla="*/ 910590 h 2729865"/>
                <a:gd name="connsiteX10918" fmla="*/ 2080260 w 4117657"/>
                <a:gd name="connsiteY10918" fmla="*/ 902970 h 2729865"/>
                <a:gd name="connsiteX10919" fmla="*/ 2160270 w 4117657"/>
                <a:gd name="connsiteY10919" fmla="*/ 822960 h 2729865"/>
                <a:gd name="connsiteX10920" fmla="*/ 2167890 w 4117657"/>
                <a:gd name="connsiteY10920" fmla="*/ 815340 h 2729865"/>
                <a:gd name="connsiteX10921" fmla="*/ 2175510 w 4117657"/>
                <a:gd name="connsiteY10921" fmla="*/ 822008 h 2729865"/>
                <a:gd name="connsiteX10922" fmla="*/ 2236470 w 4117657"/>
                <a:gd name="connsiteY10922" fmla="*/ 883920 h 2729865"/>
                <a:gd name="connsiteX10923" fmla="*/ 2253615 w 4117657"/>
                <a:gd name="connsiteY10923" fmla="*/ 901065 h 2729865"/>
                <a:gd name="connsiteX10924" fmla="*/ 2253615 w 4117657"/>
                <a:gd name="connsiteY10924" fmla="*/ 901065 h 2729865"/>
                <a:gd name="connsiteX10925" fmla="*/ 2253615 w 4117657"/>
                <a:gd name="connsiteY10925" fmla="*/ 901065 h 2729865"/>
                <a:gd name="connsiteX10926" fmla="*/ 2268855 w 4117657"/>
                <a:gd name="connsiteY10926" fmla="*/ 909638 h 2729865"/>
                <a:gd name="connsiteX10927" fmla="*/ 2295525 w 4117657"/>
                <a:gd name="connsiteY10927" fmla="*/ 917258 h 2729865"/>
                <a:gd name="connsiteX10928" fmla="*/ 2370773 w 4117657"/>
                <a:gd name="connsiteY10928" fmla="*/ 937260 h 2729865"/>
                <a:gd name="connsiteX10929" fmla="*/ 2370773 w 4117657"/>
                <a:gd name="connsiteY10929" fmla="*/ 937260 h 2729865"/>
                <a:gd name="connsiteX10930" fmla="*/ 2377440 w 4117657"/>
                <a:gd name="connsiteY10930" fmla="*/ 939165 h 2729865"/>
                <a:gd name="connsiteX10931" fmla="*/ 2386965 w 4117657"/>
                <a:gd name="connsiteY10931" fmla="*/ 942023 h 2729865"/>
                <a:gd name="connsiteX10932" fmla="*/ 2385060 w 4117657"/>
                <a:gd name="connsiteY10932" fmla="*/ 952500 h 2729865"/>
                <a:gd name="connsiteX10933" fmla="*/ 2370773 w 4117657"/>
                <a:gd name="connsiteY10933" fmla="*/ 1004888 h 2729865"/>
                <a:gd name="connsiteX10934" fmla="*/ 2370773 w 4117657"/>
                <a:gd name="connsiteY10934" fmla="*/ 1004888 h 2729865"/>
                <a:gd name="connsiteX10935" fmla="*/ 2363153 w 4117657"/>
                <a:gd name="connsiteY10935" fmla="*/ 1032510 h 2729865"/>
                <a:gd name="connsiteX10936" fmla="*/ 2356485 w 4117657"/>
                <a:gd name="connsiteY10936" fmla="*/ 1056323 h 2729865"/>
                <a:gd name="connsiteX10937" fmla="*/ 2355533 w 4117657"/>
                <a:gd name="connsiteY10937" fmla="*/ 1060133 h 2729865"/>
                <a:gd name="connsiteX10938" fmla="*/ 2354580 w 4117657"/>
                <a:gd name="connsiteY10938" fmla="*/ 1064895 h 2729865"/>
                <a:gd name="connsiteX10939" fmla="*/ 2354580 w 4117657"/>
                <a:gd name="connsiteY10939" fmla="*/ 1070610 h 2729865"/>
                <a:gd name="connsiteX10940" fmla="*/ 2356485 w 4117657"/>
                <a:gd name="connsiteY10940" fmla="*/ 1076325 h 2729865"/>
                <a:gd name="connsiteX10941" fmla="*/ 2357438 w 4117657"/>
                <a:gd name="connsiteY10941" fmla="*/ 1080135 h 2729865"/>
                <a:gd name="connsiteX10942" fmla="*/ 2386013 w 4117657"/>
                <a:gd name="connsiteY10942" fmla="*/ 1184910 h 2729865"/>
                <a:gd name="connsiteX10943" fmla="*/ 2387918 w 4117657"/>
                <a:gd name="connsiteY10943" fmla="*/ 1194435 h 2729865"/>
                <a:gd name="connsiteX10944" fmla="*/ 2377440 w 4117657"/>
                <a:gd name="connsiteY10944" fmla="*/ 1197293 h 2729865"/>
                <a:gd name="connsiteX10945" fmla="*/ 2271713 w 4117657"/>
                <a:gd name="connsiteY10945" fmla="*/ 1225868 h 2729865"/>
                <a:gd name="connsiteX10946" fmla="*/ 2270760 w 4117657"/>
                <a:gd name="connsiteY10946" fmla="*/ 1225868 h 2729865"/>
                <a:gd name="connsiteX10947" fmla="*/ 2269808 w 4117657"/>
                <a:gd name="connsiteY10947" fmla="*/ 1225868 h 2729865"/>
                <a:gd name="connsiteX10948" fmla="*/ 2254568 w 4117657"/>
                <a:gd name="connsiteY10948" fmla="*/ 1234440 h 2729865"/>
                <a:gd name="connsiteX10949" fmla="*/ 2254568 w 4117657"/>
                <a:gd name="connsiteY10949" fmla="*/ 1234440 h 2729865"/>
                <a:gd name="connsiteX10950" fmla="*/ 2253615 w 4117657"/>
                <a:gd name="connsiteY10950" fmla="*/ 1235393 h 2729865"/>
                <a:gd name="connsiteX10951" fmla="*/ 2232660 w 4117657"/>
                <a:gd name="connsiteY10951" fmla="*/ 1256348 h 2729865"/>
                <a:gd name="connsiteX10952" fmla="*/ 2176463 w 4117657"/>
                <a:gd name="connsiteY10952" fmla="*/ 1312545 h 2729865"/>
                <a:gd name="connsiteX10953" fmla="*/ 2168843 w 4117657"/>
                <a:gd name="connsiteY10953" fmla="*/ 1320165 h 2729865"/>
                <a:gd name="connsiteX10954" fmla="*/ 2161223 w 4117657"/>
                <a:gd name="connsiteY10954" fmla="*/ 1313498 h 2729865"/>
                <a:gd name="connsiteX10955" fmla="*/ 2127885 w 4117657"/>
                <a:gd name="connsiteY10955" fmla="*/ 1280160 h 2729865"/>
                <a:gd name="connsiteX10956" fmla="*/ 2082165 w 4117657"/>
                <a:gd name="connsiteY10956" fmla="*/ 1233488 h 2729865"/>
                <a:gd name="connsiteX10957" fmla="*/ 2076450 w 4117657"/>
                <a:gd name="connsiteY10957" fmla="*/ 1228725 h 2729865"/>
                <a:gd name="connsiteX10958" fmla="*/ 2075498 w 4117657"/>
                <a:gd name="connsiteY10958" fmla="*/ 1227773 h 2729865"/>
                <a:gd name="connsiteX10959" fmla="*/ 2067878 w 4117657"/>
                <a:gd name="connsiteY10959" fmla="*/ 1224915 h 2729865"/>
                <a:gd name="connsiteX10960" fmla="*/ 1961198 w 4117657"/>
                <a:gd name="connsiteY10960" fmla="*/ 1196340 h 2729865"/>
                <a:gd name="connsiteX10961" fmla="*/ 1949768 w 4117657"/>
                <a:gd name="connsiteY10961" fmla="*/ 1192530 h 2729865"/>
                <a:gd name="connsiteX10962" fmla="*/ 1952625 w 4117657"/>
                <a:gd name="connsiteY10962" fmla="*/ 1181100 h 2729865"/>
                <a:gd name="connsiteX10963" fmla="*/ 1973580 w 4117657"/>
                <a:gd name="connsiteY10963" fmla="*/ 1102043 h 2729865"/>
                <a:gd name="connsiteX10964" fmla="*/ 1980248 w 4117657"/>
                <a:gd name="connsiteY10964" fmla="*/ 1078230 h 2729865"/>
                <a:gd name="connsiteX10965" fmla="*/ 1980248 w 4117657"/>
                <a:gd name="connsiteY10965" fmla="*/ 1076325 h 2729865"/>
                <a:gd name="connsiteX10966" fmla="*/ 1981200 w 4117657"/>
                <a:gd name="connsiteY10966" fmla="*/ 1073468 h 2729865"/>
                <a:gd name="connsiteX10967" fmla="*/ 1979295 w 4117657"/>
                <a:gd name="connsiteY10967" fmla="*/ 1061085 h 2729865"/>
                <a:gd name="connsiteX10968" fmla="*/ 2005965 w 4117657"/>
                <a:gd name="connsiteY10968" fmla="*/ 1151573 h 2729865"/>
                <a:gd name="connsiteX10969" fmla="*/ 2003108 w 4117657"/>
                <a:gd name="connsiteY10969" fmla="*/ 1161098 h 2729865"/>
                <a:gd name="connsiteX10970" fmla="*/ 2012633 w 4117657"/>
                <a:gd name="connsiteY10970" fmla="*/ 1163955 h 2729865"/>
                <a:gd name="connsiteX10971" fmla="*/ 2088833 w 4117657"/>
                <a:gd name="connsiteY10971" fmla="*/ 1184910 h 2729865"/>
                <a:gd name="connsiteX10972" fmla="*/ 2102168 w 4117657"/>
                <a:gd name="connsiteY10972" fmla="*/ 1192530 h 2729865"/>
                <a:gd name="connsiteX10973" fmla="*/ 2157413 w 4117657"/>
                <a:gd name="connsiteY10973" fmla="*/ 1247775 h 2729865"/>
                <a:gd name="connsiteX10974" fmla="*/ 2165985 w 4117657"/>
                <a:gd name="connsiteY10974" fmla="*/ 1255395 h 2729865"/>
                <a:gd name="connsiteX10975" fmla="*/ 2165985 w 4117657"/>
                <a:gd name="connsiteY10975" fmla="*/ 1255395 h 2729865"/>
                <a:gd name="connsiteX10976" fmla="*/ 2165985 w 4117657"/>
                <a:gd name="connsiteY10976" fmla="*/ 1255395 h 2729865"/>
                <a:gd name="connsiteX10977" fmla="*/ 2174558 w 4117657"/>
                <a:gd name="connsiteY10977" fmla="*/ 1247775 h 2729865"/>
                <a:gd name="connsiteX10978" fmla="*/ 2229803 w 4117657"/>
                <a:gd name="connsiteY10978" fmla="*/ 1192530 h 2729865"/>
                <a:gd name="connsiteX10979" fmla="*/ 2229803 w 4117657"/>
                <a:gd name="connsiteY10979" fmla="*/ 1192530 h 2729865"/>
                <a:gd name="connsiteX10980" fmla="*/ 2235518 w 4117657"/>
                <a:gd name="connsiteY10980" fmla="*/ 1188720 h 2729865"/>
                <a:gd name="connsiteX10981" fmla="*/ 2235518 w 4117657"/>
                <a:gd name="connsiteY10981" fmla="*/ 1188720 h 2729865"/>
                <a:gd name="connsiteX10982" fmla="*/ 2242185 w 4117657"/>
                <a:gd name="connsiteY10982" fmla="*/ 1185863 h 2729865"/>
                <a:gd name="connsiteX10983" fmla="*/ 2242185 w 4117657"/>
                <a:gd name="connsiteY10983" fmla="*/ 1185863 h 2729865"/>
                <a:gd name="connsiteX10984" fmla="*/ 2318385 w 4117657"/>
                <a:gd name="connsiteY10984" fmla="*/ 1164908 h 2729865"/>
                <a:gd name="connsiteX10985" fmla="*/ 2327910 w 4117657"/>
                <a:gd name="connsiteY10985" fmla="*/ 1162050 h 2729865"/>
                <a:gd name="connsiteX10986" fmla="*/ 2325053 w 4117657"/>
                <a:gd name="connsiteY10986" fmla="*/ 1152525 h 2729865"/>
                <a:gd name="connsiteX10987" fmla="*/ 2304098 w 4117657"/>
                <a:gd name="connsiteY10987" fmla="*/ 1076325 h 2729865"/>
                <a:gd name="connsiteX10988" fmla="*/ 2304098 w 4117657"/>
                <a:gd name="connsiteY10988" fmla="*/ 1062038 h 2729865"/>
                <a:gd name="connsiteX10989" fmla="*/ 2325053 w 4117657"/>
                <a:gd name="connsiteY10989" fmla="*/ 985838 h 2729865"/>
                <a:gd name="connsiteX10990" fmla="*/ 2326958 w 4117657"/>
                <a:gd name="connsiteY10990" fmla="*/ 975360 h 2729865"/>
                <a:gd name="connsiteX10991" fmla="*/ 2326958 w 4117657"/>
                <a:gd name="connsiteY10991" fmla="*/ 975360 h 2729865"/>
                <a:gd name="connsiteX10992" fmla="*/ 2326958 w 4117657"/>
                <a:gd name="connsiteY10992" fmla="*/ 975360 h 2729865"/>
                <a:gd name="connsiteX10993" fmla="*/ 2323148 w 4117657"/>
                <a:gd name="connsiteY10993" fmla="*/ 974408 h 2729865"/>
                <a:gd name="connsiteX10994" fmla="*/ 2317433 w 4117657"/>
                <a:gd name="connsiteY10994" fmla="*/ 972503 h 2729865"/>
                <a:gd name="connsiteX10995" fmla="*/ 2243138 w 4117657"/>
                <a:gd name="connsiteY10995" fmla="*/ 952500 h 2729865"/>
                <a:gd name="connsiteX10996" fmla="*/ 2227898 w 4117657"/>
                <a:gd name="connsiteY10996" fmla="*/ 943928 h 2729865"/>
                <a:gd name="connsiteX10997" fmla="*/ 2172653 w 4117657"/>
                <a:gd name="connsiteY10997" fmla="*/ 888683 h 2729865"/>
                <a:gd name="connsiteX10998" fmla="*/ 2165033 w 4117657"/>
                <a:gd name="connsiteY10998" fmla="*/ 882015 h 2729865"/>
                <a:gd name="connsiteX10999" fmla="*/ 2165033 w 4117657"/>
                <a:gd name="connsiteY10999" fmla="*/ 882015 h 2729865"/>
                <a:gd name="connsiteX11000" fmla="*/ 2165033 w 4117657"/>
                <a:gd name="connsiteY11000" fmla="*/ 882015 h 2729865"/>
                <a:gd name="connsiteX11001" fmla="*/ 2157413 w 4117657"/>
                <a:gd name="connsiteY11001" fmla="*/ 888683 h 2729865"/>
                <a:gd name="connsiteX11002" fmla="*/ 2102168 w 4117657"/>
                <a:gd name="connsiteY11002" fmla="*/ 943928 h 2729865"/>
                <a:gd name="connsiteX11003" fmla="*/ 2091690 w 4117657"/>
                <a:gd name="connsiteY11003" fmla="*/ 950595 h 2729865"/>
                <a:gd name="connsiteX11004" fmla="*/ 2091690 w 4117657"/>
                <a:gd name="connsiteY11004" fmla="*/ 950595 h 2729865"/>
                <a:gd name="connsiteX11005" fmla="*/ 2087880 w 4117657"/>
                <a:gd name="connsiteY11005" fmla="*/ 951548 h 2729865"/>
                <a:gd name="connsiteX11006" fmla="*/ 2086928 w 4117657"/>
                <a:gd name="connsiteY11006" fmla="*/ 951548 h 2729865"/>
                <a:gd name="connsiteX11007" fmla="*/ 2012633 w 4117657"/>
                <a:gd name="connsiteY11007" fmla="*/ 971550 h 2729865"/>
                <a:gd name="connsiteX11008" fmla="*/ 2002155 w 4117657"/>
                <a:gd name="connsiteY11008" fmla="*/ 974408 h 2729865"/>
                <a:gd name="connsiteX11009" fmla="*/ 2004060 w 4117657"/>
                <a:gd name="connsiteY11009" fmla="*/ 984885 h 2729865"/>
                <a:gd name="connsiteX11010" fmla="*/ 2025015 w 4117657"/>
                <a:gd name="connsiteY11010" fmla="*/ 1061085 h 2729865"/>
                <a:gd name="connsiteX11011" fmla="*/ 2025015 w 4117657"/>
                <a:gd name="connsiteY11011" fmla="*/ 1075373 h 2729865"/>
                <a:gd name="connsiteX11012" fmla="*/ 2005965 w 4117657"/>
                <a:gd name="connsiteY11012" fmla="*/ 1151573 h 2729865"/>
                <a:gd name="connsiteX11013" fmla="*/ 2036445 w 4117657"/>
                <a:gd name="connsiteY11013" fmla="*/ 1061085 h 2729865"/>
                <a:gd name="connsiteX11014" fmla="*/ 2017395 w 4117657"/>
                <a:gd name="connsiteY11014" fmla="*/ 991553 h 2729865"/>
                <a:gd name="connsiteX11015" fmla="*/ 2015490 w 4117657"/>
                <a:gd name="connsiteY11015" fmla="*/ 982028 h 2729865"/>
                <a:gd name="connsiteX11016" fmla="*/ 2018348 w 4117657"/>
                <a:gd name="connsiteY11016" fmla="*/ 981075 h 2729865"/>
                <a:gd name="connsiteX11017" fmla="*/ 2023110 w 4117657"/>
                <a:gd name="connsiteY11017" fmla="*/ 979170 h 2729865"/>
                <a:gd name="connsiteX11018" fmla="*/ 2094548 w 4117657"/>
                <a:gd name="connsiteY11018" fmla="*/ 960120 h 2729865"/>
                <a:gd name="connsiteX11019" fmla="*/ 2107883 w 4117657"/>
                <a:gd name="connsiteY11019" fmla="*/ 952500 h 2729865"/>
                <a:gd name="connsiteX11020" fmla="*/ 2159318 w 4117657"/>
                <a:gd name="connsiteY11020" fmla="*/ 901065 h 2729865"/>
                <a:gd name="connsiteX11021" fmla="*/ 2166938 w 4117657"/>
                <a:gd name="connsiteY11021" fmla="*/ 894398 h 2729865"/>
                <a:gd name="connsiteX11022" fmla="*/ 2174558 w 4117657"/>
                <a:gd name="connsiteY11022" fmla="*/ 902018 h 2729865"/>
                <a:gd name="connsiteX11023" fmla="*/ 2225040 w 4117657"/>
                <a:gd name="connsiteY11023" fmla="*/ 952500 h 2729865"/>
                <a:gd name="connsiteX11024" fmla="*/ 2239328 w 4117657"/>
                <a:gd name="connsiteY11024" fmla="*/ 961073 h 2729865"/>
                <a:gd name="connsiteX11025" fmla="*/ 2239328 w 4117657"/>
                <a:gd name="connsiteY11025" fmla="*/ 961073 h 2729865"/>
                <a:gd name="connsiteX11026" fmla="*/ 2239328 w 4117657"/>
                <a:gd name="connsiteY11026" fmla="*/ 961073 h 2729865"/>
                <a:gd name="connsiteX11027" fmla="*/ 2242185 w 4117657"/>
                <a:gd name="connsiteY11027" fmla="*/ 962025 h 2729865"/>
                <a:gd name="connsiteX11028" fmla="*/ 2308860 w 4117657"/>
                <a:gd name="connsiteY11028" fmla="*/ 980123 h 2729865"/>
                <a:gd name="connsiteX11029" fmla="*/ 2309813 w 4117657"/>
                <a:gd name="connsiteY11029" fmla="*/ 980123 h 2729865"/>
                <a:gd name="connsiteX11030" fmla="*/ 2318385 w 4117657"/>
                <a:gd name="connsiteY11030" fmla="*/ 982980 h 2729865"/>
                <a:gd name="connsiteX11031" fmla="*/ 2316480 w 4117657"/>
                <a:gd name="connsiteY11031" fmla="*/ 992505 h 2729865"/>
                <a:gd name="connsiteX11032" fmla="*/ 2299335 w 4117657"/>
                <a:gd name="connsiteY11032" fmla="*/ 1057275 h 2729865"/>
                <a:gd name="connsiteX11033" fmla="*/ 2298383 w 4117657"/>
                <a:gd name="connsiteY11033" fmla="*/ 1061085 h 2729865"/>
                <a:gd name="connsiteX11034" fmla="*/ 2298383 w 4117657"/>
                <a:gd name="connsiteY11034" fmla="*/ 1062038 h 2729865"/>
                <a:gd name="connsiteX11035" fmla="*/ 2298383 w 4117657"/>
                <a:gd name="connsiteY11035" fmla="*/ 1079183 h 2729865"/>
                <a:gd name="connsiteX11036" fmla="*/ 2298383 w 4117657"/>
                <a:gd name="connsiteY11036" fmla="*/ 1081088 h 2729865"/>
                <a:gd name="connsiteX11037" fmla="*/ 2299335 w 4117657"/>
                <a:gd name="connsiteY11037" fmla="*/ 1083945 h 2729865"/>
                <a:gd name="connsiteX11038" fmla="*/ 2316480 w 4117657"/>
                <a:gd name="connsiteY11038" fmla="*/ 1148715 h 2729865"/>
                <a:gd name="connsiteX11039" fmla="*/ 2318385 w 4117657"/>
                <a:gd name="connsiteY11039" fmla="*/ 1158240 h 2729865"/>
                <a:gd name="connsiteX11040" fmla="*/ 2313623 w 4117657"/>
                <a:gd name="connsiteY11040" fmla="*/ 1160145 h 2729865"/>
                <a:gd name="connsiteX11041" fmla="*/ 2299335 w 4117657"/>
                <a:gd name="connsiteY11041" fmla="*/ 1163955 h 2729865"/>
                <a:gd name="connsiteX11042" fmla="*/ 2248853 w 4117657"/>
                <a:gd name="connsiteY11042" fmla="*/ 1177290 h 2729865"/>
                <a:gd name="connsiteX11043" fmla="*/ 2240280 w 4117657"/>
                <a:gd name="connsiteY11043" fmla="*/ 1179195 h 2729865"/>
                <a:gd name="connsiteX11044" fmla="*/ 2240280 w 4117657"/>
                <a:gd name="connsiteY11044" fmla="*/ 1179195 h 2729865"/>
                <a:gd name="connsiteX11045" fmla="*/ 2240280 w 4117657"/>
                <a:gd name="connsiteY11045" fmla="*/ 1179195 h 2729865"/>
                <a:gd name="connsiteX11046" fmla="*/ 2236470 w 4117657"/>
                <a:gd name="connsiteY11046" fmla="*/ 1180148 h 2729865"/>
                <a:gd name="connsiteX11047" fmla="*/ 2236470 w 4117657"/>
                <a:gd name="connsiteY11047" fmla="*/ 1180148 h 2729865"/>
                <a:gd name="connsiteX11048" fmla="*/ 2225993 w 4117657"/>
                <a:gd name="connsiteY11048" fmla="*/ 1186815 h 2729865"/>
                <a:gd name="connsiteX11049" fmla="*/ 2225993 w 4117657"/>
                <a:gd name="connsiteY11049" fmla="*/ 1186815 h 2729865"/>
                <a:gd name="connsiteX11050" fmla="*/ 2225993 w 4117657"/>
                <a:gd name="connsiteY11050" fmla="*/ 1186815 h 2729865"/>
                <a:gd name="connsiteX11051" fmla="*/ 2175510 w 4117657"/>
                <a:gd name="connsiteY11051" fmla="*/ 1237298 h 2729865"/>
                <a:gd name="connsiteX11052" fmla="*/ 2167890 w 4117657"/>
                <a:gd name="connsiteY11052" fmla="*/ 1243965 h 2729865"/>
                <a:gd name="connsiteX11053" fmla="*/ 2161223 w 4117657"/>
                <a:gd name="connsiteY11053" fmla="*/ 1237298 h 2729865"/>
                <a:gd name="connsiteX11054" fmla="*/ 2109788 w 4117657"/>
                <a:gd name="connsiteY11054" fmla="*/ 1184910 h 2729865"/>
                <a:gd name="connsiteX11055" fmla="*/ 2096453 w 4117657"/>
                <a:gd name="connsiteY11055" fmla="*/ 1177290 h 2729865"/>
                <a:gd name="connsiteX11056" fmla="*/ 2095500 w 4117657"/>
                <a:gd name="connsiteY11056" fmla="*/ 1177290 h 2729865"/>
                <a:gd name="connsiteX11057" fmla="*/ 2095500 w 4117657"/>
                <a:gd name="connsiteY11057" fmla="*/ 1177290 h 2729865"/>
                <a:gd name="connsiteX11058" fmla="*/ 2084070 w 4117657"/>
                <a:gd name="connsiteY11058" fmla="*/ 1174433 h 2729865"/>
                <a:gd name="connsiteX11059" fmla="*/ 2028825 w 4117657"/>
                <a:gd name="connsiteY11059" fmla="*/ 1160145 h 2729865"/>
                <a:gd name="connsiteX11060" fmla="*/ 2024063 w 4117657"/>
                <a:gd name="connsiteY11060" fmla="*/ 1158240 h 2729865"/>
                <a:gd name="connsiteX11061" fmla="*/ 2017395 w 4117657"/>
                <a:gd name="connsiteY11061" fmla="*/ 1156335 h 2729865"/>
                <a:gd name="connsiteX11062" fmla="*/ 2019300 w 4117657"/>
                <a:gd name="connsiteY11062" fmla="*/ 1145858 h 2729865"/>
                <a:gd name="connsiteX11063" fmla="*/ 2038350 w 4117657"/>
                <a:gd name="connsiteY11063" fmla="*/ 1076325 h 2729865"/>
                <a:gd name="connsiteX11064" fmla="*/ 2036445 w 4117657"/>
                <a:gd name="connsiteY11064" fmla="*/ 1061085 h 2729865"/>
                <a:gd name="connsiteX11065" fmla="*/ 2435543 w 4117657"/>
                <a:gd name="connsiteY11065" fmla="*/ 1180148 h 2729865"/>
                <a:gd name="connsiteX11066" fmla="*/ 2440305 w 4117657"/>
                <a:gd name="connsiteY11066" fmla="*/ 1179195 h 2729865"/>
                <a:gd name="connsiteX11067" fmla="*/ 2542223 w 4117657"/>
                <a:gd name="connsiteY11067" fmla="*/ 1151573 h 2729865"/>
                <a:gd name="connsiteX11068" fmla="*/ 2552700 w 4117657"/>
                <a:gd name="connsiteY11068" fmla="*/ 1144905 h 2729865"/>
                <a:gd name="connsiteX11069" fmla="*/ 2623185 w 4117657"/>
                <a:gd name="connsiteY11069" fmla="*/ 1074420 h 2729865"/>
                <a:gd name="connsiteX11070" fmla="*/ 2627948 w 4117657"/>
                <a:gd name="connsiteY11070" fmla="*/ 1068705 h 2729865"/>
                <a:gd name="connsiteX11071" fmla="*/ 2626995 w 4117657"/>
                <a:gd name="connsiteY11071" fmla="*/ 1066800 h 2729865"/>
                <a:gd name="connsiteX11072" fmla="*/ 2549843 w 4117657"/>
                <a:gd name="connsiteY11072" fmla="*/ 989648 h 2729865"/>
                <a:gd name="connsiteX11073" fmla="*/ 2540318 w 4117657"/>
                <a:gd name="connsiteY11073" fmla="*/ 984885 h 2729865"/>
                <a:gd name="connsiteX11074" fmla="*/ 2441258 w 4117657"/>
                <a:gd name="connsiteY11074" fmla="*/ 958215 h 2729865"/>
                <a:gd name="connsiteX11075" fmla="*/ 2434590 w 4117657"/>
                <a:gd name="connsiteY11075" fmla="*/ 957263 h 2729865"/>
                <a:gd name="connsiteX11076" fmla="*/ 2432685 w 4117657"/>
                <a:gd name="connsiteY11076" fmla="*/ 961073 h 2729865"/>
                <a:gd name="connsiteX11077" fmla="*/ 2406015 w 4117657"/>
                <a:gd name="connsiteY11077" fmla="*/ 1062038 h 2729865"/>
                <a:gd name="connsiteX11078" fmla="*/ 2406015 w 4117657"/>
                <a:gd name="connsiteY11078" fmla="*/ 1074420 h 2729865"/>
                <a:gd name="connsiteX11079" fmla="*/ 2420303 w 4117657"/>
                <a:gd name="connsiteY11079" fmla="*/ 1126808 h 2729865"/>
                <a:gd name="connsiteX11080" fmla="*/ 2435543 w 4117657"/>
                <a:gd name="connsiteY11080" fmla="*/ 1180148 h 2729865"/>
                <a:gd name="connsiteX11081" fmla="*/ 2416493 w 4117657"/>
                <a:gd name="connsiteY11081" fmla="*/ 1062990 h 2729865"/>
                <a:gd name="connsiteX11082" fmla="*/ 2440305 w 4117657"/>
                <a:gd name="connsiteY11082" fmla="*/ 974408 h 2729865"/>
                <a:gd name="connsiteX11083" fmla="*/ 2442210 w 4117657"/>
                <a:gd name="connsiteY11083" fmla="*/ 968693 h 2729865"/>
                <a:gd name="connsiteX11084" fmla="*/ 2450783 w 4117657"/>
                <a:gd name="connsiteY11084" fmla="*/ 970598 h 2729865"/>
                <a:gd name="connsiteX11085" fmla="*/ 2535555 w 4117657"/>
                <a:gd name="connsiteY11085" fmla="*/ 993458 h 2729865"/>
                <a:gd name="connsiteX11086" fmla="*/ 2545080 w 4117657"/>
                <a:gd name="connsiteY11086" fmla="*/ 998220 h 2729865"/>
                <a:gd name="connsiteX11087" fmla="*/ 2616518 w 4117657"/>
                <a:gd name="connsiteY11087" fmla="*/ 1068705 h 2729865"/>
                <a:gd name="connsiteX11088" fmla="*/ 2610803 w 4117657"/>
                <a:gd name="connsiteY11088" fmla="*/ 1075373 h 2729865"/>
                <a:gd name="connsiteX11089" fmla="*/ 2548890 w 4117657"/>
                <a:gd name="connsiteY11089" fmla="*/ 1137285 h 2729865"/>
                <a:gd name="connsiteX11090" fmla="*/ 2535555 w 4117657"/>
                <a:gd name="connsiteY11090" fmla="*/ 1144905 h 2729865"/>
                <a:gd name="connsiteX11091" fmla="*/ 2451735 w 4117657"/>
                <a:gd name="connsiteY11091" fmla="*/ 1167765 h 2729865"/>
                <a:gd name="connsiteX11092" fmla="*/ 2442210 w 4117657"/>
                <a:gd name="connsiteY11092" fmla="*/ 1169670 h 2729865"/>
                <a:gd name="connsiteX11093" fmla="*/ 2428875 w 4117657"/>
                <a:gd name="connsiteY11093" fmla="*/ 1121093 h 2729865"/>
                <a:gd name="connsiteX11094" fmla="*/ 2417445 w 4117657"/>
                <a:gd name="connsiteY11094" fmla="*/ 1076325 h 2729865"/>
                <a:gd name="connsiteX11095" fmla="*/ 2416493 w 4117657"/>
                <a:gd name="connsiteY11095" fmla="*/ 1062990 h 2729865"/>
                <a:gd name="connsiteX11096" fmla="*/ 2470785 w 4117657"/>
                <a:gd name="connsiteY11096" fmla="*/ 1118235 h 2729865"/>
                <a:gd name="connsiteX11097" fmla="*/ 2491740 w 4117657"/>
                <a:gd name="connsiteY11097" fmla="*/ 1112520 h 2729865"/>
                <a:gd name="connsiteX11098" fmla="*/ 2543175 w 4117657"/>
                <a:gd name="connsiteY11098" fmla="*/ 1082993 h 2729865"/>
                <a:gd name="connsiteX11099" fmla="*/ 2557463 w 4117657"/>
                <a:gd name="connsiteY11099" fmla="*/ 1067753 h 2729865"/>
                <a:gd name="connsiteX11100" fmla="*/ 2524125 w 4117657"/>
                <a:gd name="connsiteY11100" fmla="*/ 1034415 h 2729865"/>
                <a:gd name="connsiteX11101" fmla="*/ 2517458 w 4117657"/>
                <a:gd name="connsiteY11101" fmla="*/ 1030605 h 2729865"/>
                <a:gd name="connsiteX11102" fmla="*/ 2470785 w 4117657"/>
                <a:gd name="connsiteY11102" fmla="*/ 1018223 h 2729865"/>
                <a:gd name="connsiteX11103" fmla="*/ 2462213 w 4117657"/>
                <a:gd name="connsiteY11103" fmla="*/ 1047750 h 2729865"/>
                <a:gd name="connsiteX11104" fmla="*/ 2462213 w 4117657"/>
                <a:gd name="connsiteY11104" fmla="*/ 1089660 h 2729865"/>
                <a:gd name="connsiteX11105" fmla="*/ 2470785 w 4117657"/>
                <a:gd name="connsiteY11105" fmla="*/ 1118235 h 2729865"/>
                <a:gd name="connsiteX11106" fmla="*/ 2467928 w 4117657"/>
                <a:gd name="connsiteY11106" fmla="*/ 1065848 h 2729865"/>
                <a:gd name="connsiteX11107" fmla="*/ 2477453 w 4117657"/>
                <a:gd name="connsiteY11107" fmla="*/ 1029653 h 2729865"/>
                <a:gd name="connsiteX11108" fmla="*/ 2515553 w 4117657"/>
                <a:gd name="connsiteY11108" fmla="*/ 1040130 h 2729865"/>
                <a:gd name="connsiteX11109" fmla="*/ 2520315 w 4117657"/>
                <a:gd name="connsiteY11109" fmla="*/ 1043940 h 2729865"/>
                <a:gd name="connsiteX11110" fmla="*/ 2545080 w 4117657"/>
                <a:gd name="connsiteY11110" fmla="*/ 1068705 h 2729865"/>
                <a:gd name="connsiteX11111" fmla="*/ 2518410 w 4117657"/>
                <a:gd name="connsiteY11111" fmla="*/ 1094423 h 2729865"/>
                <a:gd name="connsiteX11112" fmla="*/ 2515553 w 4117657"/>
                <a:gd name="connsiteY11112" fmla="*/ 1096328 h 2729865"/>
                <a:gd name="connsiteX11113" fmla="*/ 2477453 w 4117657"/>
                <a:gd name="connsiteY11113" fmla="*/ 1106805 h 2729865"/>
                <a:gd name="connsiteX11114" fmla="*/ 2467928 w 4117657"/>
                <a:gd name="connsiteY11114" fmla="*/ 1069658 h 2729865"/>
                <a:gd name="connsiteX11115" fmla="*/ 2467928 w 4117657"/>
                <a:gd name="connsiteY11115" fmla="*/ 1065848 h 2729865"/>
                <a:gd name="connsiteX11116" fmla="*/ 2432685 w 4117657"/>
                <a:gd name="connsiteY11116" fmla="*/ 1745933 h 2729865"/>
                <a:gd name="connsiteX11117" fmla="*/ 2435543 w 4117657"/>
                <a:gd name="connsiteY11117" fmla="*/ 1755458 h 2729865"/>
                <a:gd name="connsiteX11118" fmla="*/ 2542223 w 4117657"/>
                <a:gd name="connsiteY11118" fmla="*/ 1726883 h 2729865"/>
                <a:gd name="connsiteX11119" fmla="*/ 2552700 w 4117657"/>
                <a:gd name="connsiteY11119" fmla="*/ 1720215 h 2729865"/>
                <a:gd name="connsiteX11120" fmla="*/ 2622233 w 4117657"/>
                <a:gd name="connsiteY11120" fmla="*/ 1650683 h 2729865"/>
                <a:gd name="connsiteX11121" fmla="*/ 2627948 w 4117657"/>
                <a:gd name="connsiteY11121" fmla="*/ 1644015 h 2729865"/>
                <a:gd name="connsiteX11122" fmla="*/ 2549843 w 4117657"/>
                <a:gd name="connsiteY11122" fmla="*/ 1565910 h 2729865"/>
                <a:gd name="connsiteX11123" fmla="*/ 2539365 w 4117657"/>
                <a:gd name="connsiteY11123" fmla="*/ 1560195 h 2729865"/>
                <a:gd name="connsiteX11124" fmla="*/ 2442210 w 4117657"/>
                <a:gd name="connsiteY11124" fmla="*/ 1534478 h 2729865"/>
                <a:gd name="connsiteX11125" fmla="*/ 2434590 w 4117657"/>
                <a:gd name="connsiteY11125" fmla="*/ 1532573 h 2729865"/>
                <a:gd name="connsiteX11126" fmla="*/ 2432685 w 4117657"/>
                <a:gd name="connsiteY11126" fmla="*/ 1536383 h 2729865"/>
                <a:gd name="connsiteX11127" fmla="*/ 2405063 w 4117657"/>
                <a:gd name="connsiteY11127" fmla="*/ 1638300 h 2729865"/>
                <a:gd name="connsiteX11128" fmla="*/ 2406015 w 4117657"/>
                <a:gd name="connsiteY11128" fmla="*/ 1650683 h 2729865"/>
                <a:gd name="connsiteX11129" fmla="*/ 2432685 w 4117657"/>
                <a:gd name="connsiteY11129" fmla="*/ 1745933 h 2729865"/>
                <a:gd name="connsiteX11130" fmla="*/ 2416493 w 4117657"/>
                <a:gd name="connsiteY11130" fmla="*/ 1639253 h 2729865"/>
                <a:gd name="connsiteX11131" fmla="*/ 2440305 w 4117657"/>
                <a:gd name="connsiteY11131" fmla="*/ 1550670 h 2729865"/>
                <a:gd name="connsiteX11132" fmla="*/ 2442210 w 4117657"/>
                <a:gd name="connsiteY11132" fmla="*/ 1544955 h 2729865"/>
                <a:gd name="connsiteX11133" fmla="*/ 2449830 w 4117657"/>
                <a:gd name="connsiteY11133" fmla="*/ 1545908 h 2729865"/>
                <a:gd name="connsiteX11134" fmla="*/ 2535555 w 4117657"/>
                <a:gd name="connsiteY11134" fmla="*/ 1568768 h 2729865"/>
                <a:gd name="connsiteX11135" fmla="*/ 2546033 w 4117657"/>
                <a:gd name="connsiteY11135" fmla="*/ 1574483 h 2729865"/>
                <a:gd name="connsiteX11136" fmla="*/ 2613660 w 4117657"/>
                <a:gd name="connsiteY11136" fmla="*/ 1641158 h 2729865"/>
                <a:gd name="connsiteX11137" fmla="*/ 2615565 w 4117657"/>
                <a:gd name="connsiteY11137" fmla="*/ 1644015 h 2729865"/>
                <a:gd name="connsiteX11138" fmla="*/ 2609850 w 4117657"/>
                <a:gd name="connsiteY11138" fmla="*/ 1650683 h 2729865"/>
                <a:gd name="connsiteX11139" fmla="*/ 2547938 w 4117657"/>
                <a:gd name="connsiteY11139" fmla="*/ 1712595 h 2729865"/>
                <a:gd name="connsiteX11140" fmla="*/ 2534603 w 4117657"/>
                <a:gd name="connsiteY11140" fmla="*/ 1720215 h 2729865"/>
                <a:gd name="connsiteX11141" fmla="*/ 2450783 w 4117657"/>
                <a:gd name="connsiteY11141" fmla="*/ 1743075 h 2729865"/>
                <a:gd name="connsiteX11142" fmla="*/ 2441258 w 4117657"/>
                <a:gd name="connsiteY11142" fmla="*/ 1744980 h 2729865"/>
                <a:gd name="connsiteX11143" fmla="*/ 2426018 w 4117657"/>
                <a:gd name="connsiteY11143" fmla="*/ 1688783 h 2729865"/>
                <a:gd name="connsiteX11144" fmla="*/ 2416493 w 4117657"/>
                <a:gd name="connsiteY11144" fmla="*/ 1651635 h 2729865"/>
                <a:gd name="connsiteX11145" fmla="*/ 2416493 w 4117657"/>
                <a:gd name="connsiteY11145" fmla="*/ 1639253 h 2729865"/>
                <a:gd name="connsiteX11146" fmla="*/ 3426143 w 4117657"/>
                <a:gd name="connsiteY11146" fmla="*/ 1937385 h 2729865"/>
                <a:gd name="connsiteX11147" fmla="*/ 3426143 w 4117657"/>
                <a:gd name="connsiteY11147" fmla="*/ 1925955 h 2729865"/>
                <a:gd name="connsiteX11148" fmla="*/ 3399473 w 4117657"/>
                <a:gd name="connsiteY11148" fmla="*/ 1825943 h 2729865"/>
                <a:gd name="connsiteX11149" fmla="*/ 3397568 w 4117657"/>
                <a:gd name="connsiteY11149" fmla="*/ 1821180 h 2729865"/>
                <a:gd name="connsiteX11150" fmla="*/ 3389948 w 4117657"/>
                <a:gd name="connsiteY11150" fmla="*/ 1823085 h 2729865"/>
                <a:gd name="connsiteX11151" fmla="*/ 3293745 w 4117657"/>
                <a:gd name="connsiteY11151" fmla="*/ 1848803 h 2729865"/>
                <a:gd name="connsiteX11152" fmla="*/ 3279458 w 4117657"/>
                <a:gd name="connsiteY11152" fmla="*/ 1857375 h 2729865"/>
                <a:gd name="connsiteX11153" fmla="*/ 3230880 w 4117657"/>
                <a:gd name="connsiteY11153" fmla="*/ 1905953 h 2729865"/>
                <a:gd name="connsiteX11154" fmla="*/ 3203258 w 4117657"/>
                <a:gd name="connsiteY11154" fmla="*/ 1933575 h 2729865"/>
                <a:gd name="connsiteX11155" fmla="*/ 3209925 w 4117657"/>
                <a:gd name="connsiteY11155" fmla="*/ 1941195 h 2729865"/>
                <a:gd name="connsiteX11156" fmla="*/ 3279458 w 4117657"/>
                <a:gd name="connsiteY11156" fmla="*/ 2010728 h 2729865"/>
                <a:gd name="connsiteX11157" fmla="*/ 3293745 w 4117657"/>
                <a:gd name="connsiteY11157" fmla="*/ 2018348 h 2729865"/>
                <a:gd name="connsiteX11158" fmla="*/ 3387090 w 4117657"/>
                <a:gd name="connsiteY11158" fmla="*/ 2043113 h 2729865"/>
                <a:gd name="connsiteX11159" fmla="*/ 3396615 w 4117657"/>
                <a:gd name="connsiteY11159" fmla="*/ 2045018 h 2729865"/>
                <a:gd name="connsiteX11160" fmla="*/ 3398520 w 4117657"/>
                <a:gd name="connsiteY11160" fmla="*/ 2042160 h 2729865"/>
                <a:gd name="connsiteX11161" fmla="*/ 3426143 w 4117657"/>
                <a:gd name="connsiteY11161" fmla="*/ 1937385 h 2729865"/>
                <a:gd name="connsiteX11162" fmla="*/ 3393758 w 4117657"/>
                <a:gd name="connsiteY11162" fmla="*/ 2024063 h 2729865"/>
                <a:gd name="connsiteX11163" fmla="*/ 3390900 w 4117657"/>
                <a:gd name="connsiteY11163" fmla="*/ 2032635 h 2729865"/>
                <a:gd name="connsiteX11164" fmla="*/ 3383280 w 4117657"/>
                <a:gd name="connsiteY11164" fmla="*/ 2030730 h 2729865"/>
                <a:gd name="connsiteX11165" fmla="*/ 3297555 w 4117657"/>
                <a:gd name="connsiteY11165" fmla="*/ 2007870 h 2729865"/>
                <a:gd name="connsiteX11166" fmla="*/ 3287078 w 4117657"/>
                <a:gd name="connsiteY11166" fmla="*/ 2002155 h 2729865"/>
                <a:gd name="connsiteX11167" fmla="*/ 3220403 w 4117657"/>
                <a:gd name="connsiteY11167" fmla="*/ 1935480 h 2729865"/>
                <a:gd name="connsiteX11168" fmla="*/ 3217545 w 4117657"/>
                <a:gd name="connsiteY11168" fmla="*/ 1931670 h 2729865"/>
                <a:gd name="connsiteX11169" fmla="*/ 3221355 w 4117657"/>
                <a:gd name="connsiteY11169" fmla="*/ 1926908 h 2729865"/>
                <a:gd name="connsiteX11170" fmla="*/ 3286125 w 4117657"/>
                <a:gd name="connsiteY11170" fmla="*/ 1862138 h 2729865"/>
                <a:gd name="connsiteX11171" fmla="*/ 3295650 w 4117657"/>
                <a:gd name="connsiteY11171" fmla="*/ 1856423 h 2729865"/>
                <a:gd name="connsiteX11172" fmla="*/ 3387090 w 4117657"/>
                <a:gd name="connsiteY11172" fmla="*/ 1831658 h 2729865"/>
                <a:gd name="connsiteX11173" fmla="*/ 3391853 w 4117657"/>
                <a:gd name="connsiteY11173" fmla="*/ 1830705 h 2729865"/>
                <a:gd name="connsiteX11174" fmla="*/ 3409950 w 4117657"/>
                <a:gd name="connsiteY11174" fmla="*/ 1896428 h 2729865"/>
                <a:gd name="connsiteX11175" fmla="*/ 3418523 w 4117657"/>
                <a:gd name="connsiteY11175" fmla="*/ 1931670 h 2729865"/>
                <a:gd name="connsiteX11176" fmla="*/ 3409950 w 4117657"/>
                <a:gd name="connsiteY11176" fmla="*/ 1965960 h 2729865"/>
                <a:gd name="connsiteX11177" fmla="*/ 3393758 w 4117657"/>
                <a:gd name="connsiteY11177" fmla="*/ 2024063 h 2729865"/>
                <a:gd name="connsiteX11178" fmla="*/ 1690688 w 4117657"/>
                <a:gd name="connsiteY11178" fmla="*/ 1449705 h 2729865"/>
                <a:gd name="connsiteX11179" fmla="*/ 1690688 w 4117657"/>
                <a:gd name="connsiteY11179" fmla="*/ 1449705 h 2729865"/>
                <a:gd name="connsiteX11180" fmla="*/ 1700213 w 4117657"/>
                <a:gd name="connsiteY11180" fmla="*/ 1439228 h 2729865"/>
                <a:gd name="connsiteX11181" fmla="*/ 1736408 w 4117657"/>
                <a:gd name="connsiteY11181" fmla="*/ 1423035 h 2729865"/>
                <a:gd name="connsiteX11182" fmla="*/ 1767840 w 4117657"/>
                <a:gd name="connsiteY11182" fmla="*/ 1414463 h 2729865"/>
                <a:gd name="connsiteX11183" fmla="*/ 1765935 w 4117657"/>
                <a:gd name="connsiteY11183" fmla="*/ 1403985 h 2729865"/>
                <a:gd name="connsiteX11184" fmla="*/ 1754505 w 4117657"/>
                <a:gd name="connsiteY11184" fmla="*/ 1363028 h 2729865"/>
                <a:gd name="connsiteX11185" fmla="*/ 1753553 w 4117657"/>
                <a:gd name="connsiteY11185" fmla="*/ 1360170 h 2729865"/>
                <a:gd name="connsiteX11186" fmla="*/ 1753553 w 4117657"/>
                <a:gd name="connsiteY11186" fmla="*/ 1349693 h 2729865"/>
                <a:gd name="connsiteX11187" fmla="*/ 1754505 w 4117657"/>
                <a:gd name="connsiteY11187" fmla="*/ 1346835 h 2729865"/>
                <a:gd name="connsiteX11188" fmla="*/ 1758315 w 4117657"/>
                <a:gd name="connsiteY11188" fmla="*/ 1332548 h 2729865"/>
                <a:gd name="connsiteX11189" fmla="*/ 1765935 w 4117657"/>
                <a:gd name="connsiteY11189" fmla="*/ 1304925 h 2729865"/>
                <a:gd name="connsiteX11190" fmla="*/ 1765935 w 4117657"/>
                <a:gd name="connsiteY11190" fmla="*/ 1304925 h 2729865"/>
                <a:gd name="connsiteX11191" fmla="*/ 1767840 w 4117657"/>
                <a:gd name="connsiteY11191" fmla="*/ 1296353 h 2729865"/>
                <a:gd name="connsiteX11192" fmla="*/ 1762125 w 4117657"/>
                <a:gd name="connsiteY11192" fmla="*/ 1294448 h 2729865"/>
                <a:gd name="connsiteX11193" fmla="*/ 1718310 w 4117657"/>
                <a:gd name="connsiteY11193" fmla="*/ 1283018 h 2729865"/>
                <a:gd name="connsiteX11194" fmla="*/ 1702118 w 4117657"/>
                <a:gd name="connsiteY11194" fmla="*/ 1273493 h 2729865"/>
                <a:gd name="connsiteX11195" fmla="*/ 1671638 w 4117657"/>
                <a:gd name="connsiteY11195" fmla="*/ 1243013 h 2729865"/>
                <a:gd name="connsiteX11196" fmla="*/ 1666875 w 4117657"/>
                <a:gd name="connsiteY11196" fmla="*/ 1239203 h 2729865"/>
                <a:gd name="connsiteX11197" fmla="*/ 1664970 w 4117657"/>
                <a:gd name="connsiteY11197" fmla="*/ 1238250 h 2729865"/>
                <a:gd name="connsiteX11198" fmla="*/ 1647825 w 4117657"/>
                <a:gd name="connsiteY11198" fmla="*/ 1255395 h 2729865"/>
                <a:gd name="connsiteX11199" fmla="*/ 1645920 w 4117657"/>
                <a:gd name="connsiteY11199" fmla="*/ 1257300 h 2729865"/>
                <a:gd name="connsiteX11200" fmla="*/ 1635443 w 4117657"/>
                <a:gd name="connsiteY11200" fmla="*/ 1267778 h 2729865"/>
                <a:gd name="connsiteX11201" fmla="*/ 1624013 w 4117657"/>
                <a:gd name="connsiteY11201" fmla="*/ 1278255 h 2729865"/>
                <a:gd name="connsiteX11202" fmla="*/ 1624013 w 4117657"/>
                <a:gd name="connsiteY11202" fmla="*/ 1279208 h 2729865"/>
                <a:gd name="connsiteX11203" fmla="*/ 1614488 w 4117657"/>
                <a:gd name="connsiteY11203" fmla="*/ 1283970 h 2729865"/>
                <a:gd name="connsiteX11204" fmla="*/ 1574483 w 4117657"/>
                <a:gd name="connsiteY11204" fmla="*/ 1294448 h 2729865"/>
                <a:gd name="connsiteX11205" fmla="*/ 1564005 w 4117657"/>
                <a:gd name="connsiteY11205" fmla="*/ 1298258 h 2729865"/>
                <a:gd name="connsiteX11206" fmla="*/ 1576388 w 4117657"/>
                <a:gd name="connsiteY11206" fmla="*/ 1344930 h 2729865"/>
                <a:gd name="connsiteX11207" fmla="*/ 1576388 w 4117657"/>
                <a:gd name="connsiteY11207" fmla="*/ 1367790 h 2729865"/>
                <a:gd name="connsiteX11208" fmla="*/ 1564005 w 4117657"/>
                <a:gd name="connsiteY11208" fmla="*/ 1414463 h 2729865"/>
                <a:gd name="connsiteX11209" fmla="*/ 1573530 w 4117657"/>
                <a:gd name="connsiteY11209" fmla="*/ 1417320 h 2729865"/>
                <a:gd name="connsiteX11210" fmla="*/ 1615440 w 4117657"/>
                <a:gd name="connsiteY11210" fmla="*/ 1428750 h 2729865"/>
                <a:gd name="connsiteX11211" fmla="*/ 1624013 w 4117657"/>
                <a:gd name="connsiteY11211" fmla="*/ 1433513 h 2729865"/>
                <a:gd name="connsiteX11212" fmla="*/ 1624013 w 4117657"/>
                <a:gd name="connsiteY11212" fmla="*/ 1435418 h 2729865"/>
                <a:gd name="connsiteX11213" fmla="*/ 1631633 w 4117657"/>
                <a:gd name="connsiteY11213" fmla="*/ 1440180 h 2729865"/>
                <a:gd name="connsiteX11214" fmla="*/ 1659255 w 4117657"/>
                <a:gd name="connsiteY11214" fmla="*/ 1467803 h 2729865"/>
                <a:gd name="connsiteX11215" fmla="*/ 1663065 w 4117657"/>
                <a:gd name="connsiteY11215" fmla="*/ 1470660 h 2729865"/>
                <a:gd name="connsiteX11216" fmla="*/ 1665923 w 4117657"/>
                <a:gd name="connsiteY11216" fmla="*/ 1472565 h 2729865"/>
                <a:gd name="connsiteX11217" fmla="*/ 1665923 w 4117657"/>
                <a:gd name="connsiteY11217" fmla="*/ 1472565 h 2729865"/>
                <a:gd name="connsiteX11218" fmla="*/ 1666875 w 4117657"/>
                <a:gd name="connsiteY11218" fmla="*/ 1473518 h 2729865"/>
                <a:gd name="connsiteX11219" fmla="*/ 1676400 w 4117657"/>
                <a:gd name="connsiteY11219" fmla="*/ 1463040 h 2729865"/>
                <a:gd name="connsiteX11220" fmla="*/ 1690688 w 4117657"/>
                <a:gd name="connsiteY11220" fmla="*/ 1449705 h 2729865"/>
                <a:gd name="connsiteX11221" fmla="*/ 1666875 w 4117657"/>
                <a:gd name="connsiteY11221" fmla="*/ 1460183 h 2729865"/>
                <a:gd name="connsiteX11222" fmla="*/ 1656398 w 4117657"/>
                <a:gd name="connsiteY11222" fmla="*/ 1449705 h 2729865"/>
                <a:gd name="connsiteX11223" fmla="*/ 1650683 w 4117657"/>
                <a:gd name="connsiteY11223" fmla="*/ 1443990 h 2729865"/>
                <a:gd name="connsiteX11224" fmla="*/ 1641158 w 4117657"/>
                <a:gd name="connsiteY11224" fmla="*/ 1434465 h 2729865"/>
                <a:gd name="connsiteX11225" fmla="*/ 1632585 w 4117657"/>
                <a:gd name="connsiteY11225" fmla="*/ 1426845 h 2729865"/>
                <a:gd name="connsiteX11226" fmla="*/ 1625918 w 4117657"/>
                <a:gd name="connsiteY11226" fmla="*/ 1421130 h 2729865"/>
                <a:gd name="connsiteX11227" fmla="*/ 1625918 w 4117657"/>
                <a:gd name="connsiteY11227" fmla="*/ 1423035 h 2729865"/>
                <a:gd name="connsiteX11228" fmla="*/ 1611630 w 4117657"/>
                <a:gd name="connsiteY11228" fmla="*/ 1418273 h 2729865"/>
                <a:gd name="connsiteX11229" fmla="*/ 1576388 w 4117657"/>
                <a:gd name="connsiteY11229" fmla="*/ 1408748 h 2729865"/>
                <a:gd name="connsiteX11230" fmla="*/ 1585913 w 4117657"/>
                <a:gd name="connsiteY11230" fmla="*/ 1372553 h 2729865"/>
                <a:gd name="connsiteX11231" fmla="*/ 1585913 w 4117657"/>
                <a:gd name="connsiteY11231" fmla="*/ 1339215 h 2729865"/>
                <a:gd name="connsiteX11232" fmla="*/ 1576388 w 4117657"/>
                <a:gd name="connsiteY11232" fmla="*/ 1304925 h 2729865"/>
                <a:gd name="connsiteX11233" fmla="*/ 1584008 w 4117657"/>
                <a:gd name="connsiteY11233" fmla="*/ 1302068 h 2729865"/>
                <a:gd name="connsiteX11234" fmla="*/ 1622108 w 4117657"/>
                <a:gd name="connsiteY11234" fmla="*/ 1291590 h 2729865"/>
                <a:gd name="connsiteX11235" fmla="*/ 1625918 w 4117657"/>
                <a:gd name="connsiteY11235" fmla="*/ 1289685 h 2729865"/>
                <a:gd name="connsiteX11236" fmla="*/ 1625918 w 4117657"/>
                <a:gd name="connsiteY11236" fmla="*/ 1289685 h 2729865"/>
                <a:gd name="connsiteX11237" fmla="*/ 1625918 w 4117657"/>
                <a:gd name="connsiteY11237" fmla="*/ 1289685 h 2729865"/>
                <a:gd name="connsiteX11238" fmla="*/ 1634490 w 4117657"/>
                <a:gd name="connsiteY11238" fmla="*/ 1283970 h 2729865"/>
                <a:gd name="connsiteX11239" fmla="*/ 1643063 w 4117657"/>
                <a:gd name="connsiteY11239" fmla="*/ 1275398 h 2729865"/>
                <a:gd name="connsiteX11240" fmla="*/ 1662113 w 4117657"/>
                <a:gd name="connsiteY11240" fmla="*/ 1256348 h 2729865"/>
                <a:gd name="connsiteX11241" fmla="*/ 1667828 w 4117657"/>
                <a:gd name="connsiteY11241" fmla="*/ 1251585 h 2729865"/>
                <a:gd name="connsiteX11242" fmla="*/ 1673543 w 4117657"/>
                <a:gd name="connsiteY11242" fmla="*/ 1256348 h 2729865"/>
                <a:gd name="connsiteX11243" fmla="*/ 1698308 w 4117657"/>
                <a:gd name="connsiteY11243" fmla="*/ 1281113 h 2729865"/>
                <a:gd name="connsiteX11244" fmla="*/ 1699260 w 4117657"/>
                <a:gd name="connsiteY11244" fmla="*/ 1282065 h 2729865"/>
                <a:gd name="connsiteX11245" fmla="*/ 1699260 w 4117657"/>
                <a:gd name="connsiteY11245" fmla="*/ 1282065 h 2729865"/>
                <a:gd name="connsiteX11246" fmla="*/ 1700213 w 4117657"/>
                <a:gd name="connsiteY11246" fmla="*/ 1283018 h 2729865"/>
                <a:gd name="connsiteX11247" fmla="*/ 1712595 w 4117657"/>
                <a:gd name="connsiteY11247" fmla="*/ 1289685 h 2729865"/>
                <a:gd name="connsiteX11248" fmla="*/ 1713548 w 4117657"/>
                <a:gd name="connsiteY11248" fmla="*/ 1289685 h 2729865"/>
                <a:gd name="connsiteX11249" fmla="*/ 1714500 w 4117657"/>
                <a:gd name="connsiteY11249" fmla="*/ 1289685 h 2729865"/>
                <a:gd name="connsiteX11250" fmla="*/ 1716405 w 4117657"/>
                <a:gd name="connsiteY11250" fmla="*/ 1289685 h 2729865"/>
                <a:gd name="connsiteX11251" fmla="*/ 1749743 w 4117657"/>
                <a:gd name="connsiteY11251" fmla="*/ 1298258 h 2729865"/>
                <a:gd name="connsiteX11252" fmla="*/ 1751648 w 4117657"/>
                <a:gd name="connsiteY11252" fmla="*/ 1299210 h 2729865"/>
                <a:gd name="connsiteX11253" fmla="*/ 1758315 w 4117657"/>
                <a:gd name="connsiteY11253" fmla="*/ 1302068 h 2729865"/>
                <a:gd name="connsiteX11254" fmla="*/ 1756410 w 4117657"/>
                <a:gd name="connsiteY11254" fmla="*/ 1308735 h 2729865"/>
                <a:gd name="connsiteX11255" fmla="*/ 1746885 w 4117657"/>
                <a:gd name="connsiteY11255" fmla="*/ 1343025 h 2729865"/>
                <a:gd name="connsiteX11256" fmla="*/ 1746885 w 4117657"/>
                <a:gd name="connsiteY11256" fmla="*/ 1363980 h 2729865"/>
                <a:gd name="connsiteX11257" fmla="*/ 1756410 w 4117657"/>
                <a:gd name="connsiteY11257" fmla="*/ 1399223 h 2729865"/>
                <a:gd name="connsiteX11258" fmla="*/ 1757363 w 4117657"/>
                <a:gd name="connsiteY11258" fmla="*/ 1405890 h 2729865"/>
                <a:gd name="connsiteX11259" fmla="*/ 1755458 w 4117657"/>
                <a:gd name="connsiteY11259" fmla="*/ 1406843 h 2729865"/>
                <a:gd name="connsiteX11260" fmla="*/ 1727835 w 4117657"/>
                <a:gd name="connsiteY11260" fmla="*/ 1414463 h 2729865"/>
                <a:gd name="connsiteX11261" fmla="*/ 1718310 w 4117657"/>
                <a:gd name="connsiteY11261" fmla="*/ 1417320 h 2729865"/>
                <a:gd name="connsiteX11262" fmla="*/ 1706880 w 4117657"/>
                <a:gd name="connsiteY11262" fmla="*/ 1422083 h 2729865"/>
                <a:gd name="connsiteX11263" fmla="*/ 1704975 w 4117657"/>
                <a:gd name="connsiteY11263" fmla="*/ 1423035 h 2729865"/>
                <a:gd name="connsiteX11264" fmla="*/ 1695450 w 4117657"/>
                <a:gd name="connsiteY11264" fmla="*/ 1430655 h 2729865"/>
                <a:gd name="connsiteX11265" fmla="*/ 1691640 w 4117657"/>
                <a:gd name="connsiteY11265" fmla="*/ 1434465 h 2729865"/>
                <a:gd name="connsiteX11266" fmla="*/ 1673543 w 4117657"/>
                <a:gd name="connsiteY11266" fmla="*/ 1452563 h 2729865"/>
                <a:gd name="connsiteX11267" fmla="*/ 1666875 w 4117657"/>
                <a:gd name="connsiteY11267" fmla="*/ 1460183 h 2729865"/>
                <a:gd name="connsiteX11268" fmla="*/ 2078355 w 4117657"/>
                <a:gd name="connsiteY11268" fmla="*/ 1079183 h 2729865"/>
                <a:gd name="connsiteX11269" fmla="*/ 2077403 w 4117657"/>
                <a:gd name="connsiteY11269" fmla="*/ 1081088 h 2729865"/>
                <a:gd name="connsiteX11270" fmla="*/ 2066925 w 4117657"/>
                <a:gd name="connsiteY11270" fmla="*/ 1118235 h 2729865"/>
                <a:gd name="connsiteX11271" fmla="*/ 2065973 w 4117657"/>
                <a:gd name="connsiteY11271" fmla="*/ 1122998 h 2729865"/>
                <a:gd name="connsiteX11272" fmla="*/ 2065020 w 4117657"/>
                <a:gd name="connsiteY11272" fmla="*/ 1126808 h 2729865"/>
                <a:gd name="connsiteX11273" fmla="*/ 2065020 w 4117657"/>
                <a:gd name="connsiteY11273" fmla="*/ 1126808 h 2729865"/>
                <a:gd name="connsiteX11274" fmla="*/ 2065020 w 4117657"/>
                <a:gd name="connsiteY11274" fmla="*/ 1126808 h 2729865"/>
                <a:gd name="connsiteX11275" fmla="*/ 2069783 w 4117657"/>
                <a:gd name="connsiteY11275" fmla="*/ 1127760 h 2729865"/>
                <a:gd name="connsiteX11276" fmla="*/ 2073593 w 4117657"/>
                <a:gd name="connsiteY11276" fmla="*/ 1128713 h 2729865"/>
                <a:gd name="connsiteX11277" fmla="*/ 2111693 w 4117657"/>
                <a:gd name="connsiteY11277" fmla="*/ 1138238 h 2729865"/>
                <a:gd name="connsiteX11278" fmla="*/ 2131695 w 4117657"/>
                <a:gd name="connsiteY11278" fmla="*/ 1149668 h 2729865"/>
                <a:gd name="connsiteX11279" fmla="*/ 2160270 w 4117657"/>
                <a:gd name="connsiteY11279" fmla="*/ 1179195 h 2729865"/>
                <a:gd name="connsiteX11280" fmla="*/ 2160270 w 4117657"/>
                <a:gd name="connsiteY11280" fmla="*/ 1179195 h 2729865"/>
                <a:gd name="connsiteX11281" fmla="*/ 2165033 w 4117657"/>
                <a:gd name="connsiteY11281" fmla="*/ 1183958 h 2729865"/>
                <a:gd name="connsiteX11282" fmla="*/ 2165985 w 4117657"/>
                <a:gd name="connsiteY11282" fmla="*/ 1183958 h 2729865"/>
                <a:gd name="connsiteX11283" fmla="*/ 2166938 w 4117657"/>
                <a:gd name="connsiteY11283" fmla="*/ 1183958 h 2729865"/>
                <a:gd name="connsiteX11284" fmla="*/ 2203133 w 4117657"/>
                <a:gd name="connsiteY11284" fmla="*/ 1147763 h 2729865"/>
                <a:gd name="connsiteX11285" fmla="*/ 2219325 w 4117657"/>
                <a:gd name="connsiteY11285" fmla="*/ 1139190 h 2729865"/>
                <a:gd name="connsiteX11286" fmla="*/ 2225040 w 4117657"/>
                <a:gd name="connsiteY11286" fmla="*/ 1138238 h 2729865"/>
                <a:gd name="connsiteX11287" fmla="*/ 2257425 w 4117657"/>
                <a:gd name="connsiteY11287" fmla="*/ 1129665 h 2729865"/>
                <a:gd name="connsiteX11288" fmla="*/ 2259330 w 4117657"/>
                <a:gd name="connsiteY11288" fmla="*/ 1129665 h 2729865"/>
                <a:gd name="connsiteX11289" fmla="*/ 2268855 w 4117657"/>
                <a:gd name="connsiteY11289" fmla="*/ 1126808 h 2729865"/>
                <a:gd name="connsiteX11290" fmla="*/ 2261235 w 4117657"/>
                <a:gd name="connsiteY11290" fmla="*/ 1097280 h 2729865"/>
                <a:gd name="connsiteX11291" fmla="*/ 2257425 w 4117657"/>
                <a:gd name="connsiteY11291" fmla="*/ 1082040 h 2729865"/>
                <a:gd name="connsiteX11292" fmla="*/ 2255520 w 4117657"/>
                <a:gd name="connsiteY11292" fmla="*/ 1063943 h 2729865"/>
                <a:gd name="connsiteX11293" fmla="*/ 2256473 w 4117657"/>
                <a:gd name="connsiteY11293" fmla="*/ 1058228 h 2729865"/>
                <a:gd name="connsiteX11294" fmla="*/ 2262188 w 4117657"/>
                <a:gd name="connsiteY11294" fmla="*/ 1038225 h 2729865"/>
                <a:gd name="connsiteX11295" fmla="*/ 2264093 w 4117657"/>
                <a:gd name="connsiteY11295" fmla="*/ 1029653 h 2729865"/>
                <a:gd name="connsiteX11296" fmla="*/ 2268855 w 4117657"/>
                <a:gd name="connsiteY11296" fmla="*/ 1011555 h 2729865"/>
                <a:gd name="connsiteX11297" fmla="*/ 2268855 w 4117657"/>
                <a:gd name="connsiteY11297" fmla="*/ 1011555 h 2729865"/>
                <a:gd name="connsiteX11298" fmla="*/ 2268855 w 4117657"/>
                <a:gd name="connsiteY11298" fmla="*/ 1011555 h 2729865"/>
                <a:gd name="connsiteX11299" fmla="*/ 2265998 w 4117657"/>
                <a:gd name="connsiteY11299" fmla="*/ 1010603 h 2729865"/>
                <a:gd name="connsiteX11300" fmla="*/ 2265045 w 4117657"/>
                <a:gd name="connsiteY11300" fmla="*/ 1010603 h 2729865"/>
                <a:gd name="connsiteX11301" fmla="*/ 2265045 w 4117657"/>
                <a:gd name="connsiteY11301" fmla="*/ 1010603 h 2729865"/>
                <a:gd name="connsiteX11302" fmla="*/ 2262188 w 4117657"/>
                <a:gd name="connsiteY11302" fmla="*/ 1009650 h 2729865"/>
                <a:gd name="connsiteX11303" fmla="*/ 2260283 w 4117657"/>
                <a:gd name="connsiteY11303" fmla="*/ 1008698 h 2729865"/>
                <a:gd name="connsiteX11304" fmla="*/ 2222183 w 4117657"/>
                <a:gd name="connsiteY11304" fmla="*/ 998220 h 2729865"/>
                <a:gd name="connsiteX11305" fmla="*/ 2219325 w 4117657"/>
                <a:gd name="connsiteY11305" fmla="*/ 997268 h 2729865"/>
                <a:gd name="connsiteX11306" fmla="*/ 2205038 w 4117657"/>
                <a:gd name="connsiteY11306" fmla="*/ 988695 h 2729865"/>
                <a:gd name="connsiteX11307" fmla="*/ 2174558 w 4117657"/>
                <a:gd name="connsiteY11307" fmla="*/ 958215 h 2729865"/>
                <a:gd name="connsiteX11308" fmla="*/ 2168843 w 4117657"/>
                <a:gd name="connsiteY11308" fmla="*/ 953453 h 2729865"/>
                <a:gd name="connsiteX11309" fmla="*/ 2168843 w 4117657"/>
                <a:gd name="connsiteY11309" fmla="*/ 953453 h 2729865"/>
                <a:gd name="connsiteX11310" fmla="*/ 2168843 w 4117657"/>
                <a:gd name="connsiteY11310" fmla="*/ 953453 h 2729865"/>
                <a:gd name="connsiteX11311" fmla="*/ 2133600 w 4117657"/>
                <a:gd name="connsiteY11311" fmla="*/ 989648 h 2729865"/>
                <a:gd name="connsiteX11312" fmla="*/ 2118360 w 4117657"/>
                <a:gd name="connsiteY11312" fmla="*/ 999173 h 2729865"/>
                <a:gd name="connsiteX11313" fmla="*/ 2080260 w 4117657"/>
                <a:gd name="connsiteY11313" fmla="*/ 1009650 h 2729865"/>
                <a:gd name="connsiteX11314" fmla="*/ 2076450 w 4117657"/>
                <a:gd name="connsiteY11314" fmla="*/ 1010603 h 2729865"/>
                <a:gd name="connsiteX11315" fmla="*/ 2076450 w 4117657"/>
                <a:gd name="connsiteY11315" fmla="*/ 1010603 h 2729865"/>
                <a:gd name="connsiteX11316" fmla="*/ 2076450 w 4117657"/>
                <a:gd name="connsiteY11316" fmla="*/ 1010603 h 2729865"/>
                <a:gd name="connsiteX11317" fmla="*/ 2069783 w 4117657"/>
                <a:gd name="connsiteY11317" fmla="*/ 1012508 h 2729865"/>
                <a:gd name="connsiteX11318" fmla="*/ 2082165 w 4117657"/>
                <a:gd name="connsiteY11318" fmla="*/ 1059180 h 2729865"/>
                <a:gd name="connsiteX11319" fmla="*/ 2078355 w 4117657"/>
                <a:gd name="connsiteY11319" fmla="*/ 1079183 h 2729865"/>
                <a:gd name="connsiteX11320" fmla="*/ 2085023 w 4117657"/>
                <a:gd name="connsiteY11320" fmla="*/ 1014413 h 2729865"/>
                <a:gd name="connsiteX11321" fmla="*/ 2097405 w 4117657"/>
                <a:gd name="connsiteY11321" fmla="*/ 1011555 h 2729865"/>
                <a:gd name="connsiteX11322" fmla="*/ 2101215 w 4117657"/>
                <a:gd name="connsiteY11322" fmla="*/ 1010603 h 2729865"/>
                <a:gd name="connsiteX11323" fmla="*/ 2118360 w 4117657"/>
                <a:gd name="connsiteY11323" fmla="*/ 1005840 h 2729865"/>
                <a:gd name="connsiteX11324" fmla="*/ 2122170 w 4117657"/>
                <a:gd name="connsiteY11324" fmla="*/ 1004888 h 2729865"/>
                <a:gd name="connsiteX11325" fmla="*/ 2134553 w 4117657"/>
                <a:gd name="connsiteY11325" fmla="*/ 997268 h 2729865"/>
                <a:gd name="connsiteX11326" fmla="*/ 2136458 w 4117657"/>
                <a:gd name="connsiteY11326" fmla="*/ 995363 h 2729865"/>
                <a:gd name="connsiteX11327" fmla="*/ 2149793 w 4117657"/>
                <a:gd name="connsiteY11327" fmla="*/ 982980 h 2729865"/>
                <a:gd name="connsiteX11328" fmla="*/ 2151698 w 4117657"/>
                <a:gd name="connsiteY11328" fmla="*/ 981075 h 2729865"/>
                <a:gd name="connsiteX11329" fmla="*/ 2160270 w 4117657"/>
                <a:gd name="connsiteY11329" fmla="*/ 972503 h 2729865"/>
                <a:gd name="connsiteX11330" fmla="*/ 2167890 w 4117657"/>
                <a:gd name="connsiteY11330" fmla="*/ 965835 h 2729865"/>
                <a:gd name="connsiteX11331" fmla="*/ 2173605 w 4117657"/>
                <a:gd name="connsiteY11331" fmla="*/ 970598 h 2729865"/>
                <a:gd name="connsiteX11332" fmla="*/ 2183130 w 4117657"/>
                <a:gd name="connsiteY11332" fmla="*/ 980123 h 2729865"/>
                <a:gd name="connsiteX11333" fmla="*/ 2185988 w 4117657"/>
                <a:gd name="connsiteY11333" fmla="*/ 983933 h 2729865"/>
                <a:gd name="connsiteX11334" fmla="*/ 2198370 w 4117657"/>
                <a:gd name="connsiteY11334" fmla="*/ 996315 h 2729865"/>
                <a:gd name="connsiteX11335" fmla="*/ 2215515 w 4117657"/>
                <a:gd name="connsiteY11335" fmla="*/ 1005840 h 2729865"/>
                <a:gd name="connsiteX11336" fmla="*/ 2231708 w 4117657"/>
                <a:gd name="connsiteY11336" fmla="*/ 1010603 h 2729865"/>
                <a:gd name="connsiteX11337" fmla="*/ 2237423 w 4117657"/>
                <a:gd name="connsiteY11337" fmla="*/ 1011555 h 2729865"/>
                <a:gd name="connsiteX11338" fmla="*/ 2257425 w 4117657"/>
                <a:gd name="connsiteY11338" fmla="*/ 1017270 h 2729865"/>
                <a:gd name="connsiteX11339" fmla="*/ 2253615 w 4117657"/>
                <a:gd name="connsiteY11339" fmla="*/ 1030605 h 2729865"/>
                <a:gd name="connsiteX11340" fmla="*/ 2244090 w 4117657"/>
                <a:gd name="connsiteY11340" fmla="*/ 1069658 h 2729865"/>
                <a:gd name="connsiteX11341" fmla="*/ 2253615 w 4117657"/>
                <a:gd name="connsiteY11341" fmla="*/ 1107758 h 2729865"/>
                <a:gd name="connsiteX11342" fmla="*/ 2257425 w 4117657"/>
                <a:gd name="connsiteY11342" fmla="*/ 1120140 h 2729865"/>
                <a:gd name="connsiteX11343" fmla="*/ 2252663 w 4117657"/>
                <a:gd name="connsiteY11343" fmla="*/ 1122045 h 2729865"/>
                <a:gd name="connsiteX11344" fmla="*/ 2249805 w 4117657"/>
                <a:gd name="connsiteY11344" fmla="*/ 1122998 h 2729865"/>
                <a:gd name="connsiteX11345" fmla="*/ 2223135 w 4117657"/>
                <a:gd name="connsiteY11345" fmla="*/ 1130618 h 2729865"/>
                <a:gd name="connsiteX11346" fmla="*/ 2215515 w 4117657"/>
                <a:gd name="connsiteY11346" fmla="*/ 1132523 h 2729865"/>
                <a:gd name="connsiteX11347" fmla="*/ 2198370 w 4117657"/>
                <a:gd name="connsiteY11347" fmla="*/ 1143000 h 2729865"/>
                <a:gd name="connsiteX11348" fmla="*/ 2193608 w 4117657"/>
                <a:gd name="connsiteY11348" fmla="*/ 1147763 h 2729865"/>
                <a:gd name="connsiteX11349" fmla="*/ 2175510 w 4117657"/>
                <a:gd name="connsiteY11349" fmla="*/ 1165860 h 2729865"/>
                <a:gd name="connsiteX11350" fmla="*/ 2167890 w 4117657"/>
                <a:gd name="connsiteY11350" fmla="*/ 1172528 h 2729865"/>
                <a:gd name="connsiteX11351" fmla="*/ 2165033 w 4117657"/>
                <a:gd name="connsiteY11351" fmla="*/ 1170623 h 2729865"/>
                <a:gd name="connsiteX11352" fmla="*/ 2161223 w 4117657"/>
                <a:gd name="connsiteY11352" fmla="*/ 1167765 h 2729865"/>
                <a:gd name="connsiteX11353" fmla="*/ 2134553 w 4117657"/>
                <a:gd name="connsiteY11353" fmla="*/ 1141095 h 2729865"/>
                <a:gd name="connsiteX11354" fmla="*/ 2121218 w 4117657"/>
                <a:gd name="connsiteY11354" fmla="*/ 1133475 h 2729865"/>
                <a:gd name="connsiteX11355" fmla="*/ 2120265 w 4117657"/>
                <a:gd name="connsiteY11355" fmla="*/ 1133475 h 2729865"/>
                <a:gd name="connsiteX11356" fmla="*/ 2120265 w 4117657"/>
                <a:gd name="connsiteY11356" fmla="*/ 1133475 h 2729865"/>
                <a:gd name="connsiteX11357" fmla="*/ 2083118 w 4117657"/>
                <a:gd name="connsiteY11357" fmla="*/ 1123950 h 2729865"/>
                <a:gd name="connsiteX11358" fmla="*/ 2076450 w 4117657"/>
                <a:gd name="connsiteY11358" fmla="*/ 1121093 h 2729865"/>
                <a:gd name="connsiteX11359" fmla="*/ 2080260 w 4117657"/>
                <a:gd name="connsiteY11359" fmla="*/ 1108710 h 2729865"/>
                <a:gd name="connsiteX11360" fmla="*/ 2089785 w 4117657"/>
                <a:gd name="connsiteY11360" fmla="*/ 1072515 h 2729865"/>
                <a:gd name="connsiteX11361" fmla="*/ 2089785 w 4117657"/>
                <a:gd name="connsiteY11361" fmla="*/ 1069658 h 2729865"/>
                <a:gd name="connsiteX11362" fmla="*/ 2080260 w 4117657"/>
                <a:gd name="connsiteY11362" fmla="*/ 1032510 h 2729865"/>
                <a:gd name="connsiteX11363" fmla="*/ 2078355 w 4117657"/>
                <a:gd name="connsiteY11363" fmla="*/ 1024890 h 2729865"/>
                <a:gd name="connsiteX11364" fmla="*/ 2077403 w 4117657"/>
                <a:gd name="connsiteY11364" fmla="*/ 1019175 h 2729865"/>
                <a:gd name="connsiteX11365" fmla="*/ 2085023 w 4117657"/>
                <a:gd name="connsiteY11365" fmla="*/ 1014413 h 2729865"/>
                <a:gd name="connsiteX11366" fmla="*/ 1307783 w 4117657"/>
                <a:gd name="connsiteY11366" fmla="*/ 1651635 h 2729865"/>
                <a:gd name="connsiteX11367" fmla="*/ 1307783 w 4117657"/>
                <a:gd name="connsiteY11367" fmla="*/ 1637348 h 2729865"/>
                <a:gd name="connsiteX11368" fmla="*/ 1328738 w 4117657"/>
                <a:gd name="connsiteY11368" fmla="*/ 1559243 h 2729865"/>
                <a:gd name="connsiteX11369" fmla="*/ 1330643 w 4117657"/>
                <a:gd name="connsiteY11369" fmla="*/ 1550670 h 2729865"/>
                <a:gd name="connsiteX11370" fmla="*/ 1319213 w 4117657"/>
                <a:gd name="connsiteY11370" fmla="*/ 1547813 h 2729865"/>
                <a:gd name="connsiteX11371" fmla="*/ 1245870 w 4117657"/>
                <a:gd name="connsiteY11371" fmla="*/ 1527810 h 2729865"/>
                <a:gd name="connsiteX11372" fmla="*/ 1230630 w 4117657"/>
                <a:gd name="connsiteY11372" fmla="*/ 1519238 h 2729865"/>
                <a:gd name="connsiteX11373" fmla="*/ 1174433 w 4117657"/>
                <a:gd name="connsiteY11373" fmla="*/ 1463040 h 2729865"/>
                <a:gd name="connsiteX11374" fmla="*/ 1166813 w 4117657"/>
                <a:gd name="connsiteY11374" fmla="*/ 1455420 h 2729865"/>
                <a:gd name="connsiteX11375" fmla="*/ 1160145 w 4117657"/>
                <a:gd name="connsiteY11375" fmla="*/ 1463993 h 2729865"/>
                <a:gd name="connsiteX11376" fmla="*/ 1105853 w 4117657"/>
                <a:gd name="connsiteY11376" fmla="*/ 1519238 h 2729865"/>
                <a:gd name="connsiteX11377" fmla="*/ 1090613 w 4117657"/>
                <a:gd name="connsiteY11377" fmla="*/ 1527810 h 2729865"/>
                <a:gd name="connsiteX11378" fmla="*/ 1030605 w 4117657"/>
                <a:gd name="connsiteY11378" fmla="*/ 1544003 h 2729865"/>
                <a:gd name="connsiteX11379" fmla="*/ 1004888 w 4117657"/>
                <a:gd name="connsiteY11379" fmla="*/ 1550670 h 2729865"/>
                <a:gd name="connsiteX11380" fmla="*/ 1006793 w 4117657"/>
                <a:gd name="connsiteY11380" fmla="*/ 1561148 h 2729865"/>
                <a:gd name="connsiteX11381" fmla="*/ 1026795 w 4117657"/>
                <a:gd name="connsiteY11381" fmla="*/ 1636395 h 2729865"/>
                <a:gd name="connsiteX11382" fmla="*/ 1026795 w 4117657"/>
                <a:gd name="connsiteY11382" fmla="*/ 1652588 h 2729865"/>
                <a:gd name="connsiteX11383" fmla="*/ 1005840 w 4117657"/>
                <a:gd name="connsiteY11383" fmla="*/ 1729740 h 2729865"/>
                <a:gd name="connsiteX11384" fmla="*/ 1003935 w 4117657"/>
                <a:gd name="connsiteY11384" fmla="*/ 1738313 h 2729865"/>
                <a:gd name="connsiteX11385" fmla="*/ 1013460 w 4117657"/>
                <a:gd name="connsiteY11385" fmla="*/ 1741170 h 2729865"/>
                <a:gd name="connsiteX11386" fmla="*/ 1087755 w 4117657"/>
                <a:gd name="connsiteY11386" fmla="*/ 1761173 h 2729865"/>
                <a:gd name="connsiteX11387" fmla="*/ 1103948 w 4117657"/>
                <a:gd name="connsiteY11387" fmla="*/ 1770698 h 2729865"/>
                <a:gd name="connsiteX11388" fmla="*/ 1158240 w 4117657"/>
                <a:gd name="connsiteY11388" fmla="*/ 1824990 h 2729865"/>
                <a:gd name="connsiteX11389" fmla="*/ 1167765 w 4117657"/>
                <a:gd name="connsiteY11389" fmla="*/ 1833563 h 2729865"/>
                <a:gd name="connsiteX11390" fmla="*/ 1175385 w 4117657"/>
                <a:gd name="connsiteY11390" fmla="*/ 1824038 h 2729865"/>
                <a:gd name="connsiteX11391" fmla="*/ 1229678 w 4117657"/>
                <a:gd name="connsiteY11391" fmla="*/ 1769745 h 2729865"/>
                <a:gd name="connsiteX11392" fmla="*/ 1243013 w 4117657"/>
                <a:gd name="connsiteY11392" fmla="*/ 1762125 h 2729865"/>
                <a:gd name="connsiteX11393" fmla="*/ 1299210 w 4117657"/>
                <a:gd name="connsiteY11393" fmla="*/ 1746885 h 2729865"/>
                <a:gd name="connsiteX11394" fmla="*/ 1329690 w 4117657"/>
                <a:gd name="connsiteY11394" fmla="*/ 1738313 h 2729865"/>
                <a:gd name="connsiteX11395" fmla="*/ 1326833 w 4117657"/>
                <a:gd name="connsiteY11395" fmla="*/ 1727835 h 2729865"/>
                <a:gd name="connsiteX11396" fmla="*/ 1307783 w 4117657"/>
                <a:gd name="connsiteY11396" fmla="*/ 1651635 h 2729865"/>
                <a:gd name="connsiteX11397" fmla="*/ 1272540 w 4117657"/>
                <a:gd name="connsiteY11397" fmla="*/ 1744980 h 2729865"/>
                <a:gd name="connsiteX11398" fmla="*/ 1232535 w 4117657"/>
                <a:gd name="connsiteY11398" fmla="*/ 1757363 h 2729865"/>
                <a:gd name="connsiteX11399" fmla="*/ 1203008 w 4117657"/>
                <a:gd name="connsiteY11399" fmla="*/ 1785938 h 2729865"/>
                <a:gd name="connsiteX11400" fmla="*/ 1168718 w 4117657"/>
                <a:gd name="connsiteY11400" fmla="*/ 1820228 h 2729865"/>
                <a:gd name="connsiteX11401" fmla="*/ 1161098 w 4117657"/>
                <a:gd name="connsiteY11401" fmla="*/ 1813560 h 2729865"/>
                <a:gd name="connsiteX11402" fmla="*/ 1109663 w 4117657"/>
                <a:gd name="connsiteY11402" fmla="*/ 1761173 h 2729865"/>
                <a:gd name="connsiteX11403" fmla="*/ 1096328 w 4117657"/>
                <a:gd name="connsiteY11403" fmla="*/ 1753553 h 2729865"/>
                <a:gd name="connsiteX11404" fmla="*/ 1028700 w 4117657"/>
                <a:gd name="connsiteY11404" fmla="*/ 1735455 h 2729865"/>
                <a:gd name="connsiteX11405" fmla="*/ 1017270 w 4117657"/>
                <a:gd name="connsiteY11405" fmla="*/ 1732598 h 2729865"/>
                <a:gd name="connsiteX11406" fmla="*/ 1019175 w 4117657"/>
                <a:gd name="connsiteY11406" fmla="*/ 1723073 h 2729865"/>
                <a:gd name="connsiteX11407" fmla="*/ 1038225 w 4117657"/>
                <a:gd name="connsiteY11407" fmla="*/ 1652588 h 2729865"/>
                <a:gd name="connsiteX11408" fmla="*/ 1038225 w 4117657"/>
                <a:gd name="connsiteY11408" fmla="*/ 1638300 h 2729865"/>
                <a:gd name="connsiteX11409" fmla="*/ 1019175 w 4117657"/>
                <a:gd name="connsiteY11409" fmla="*/ 1568768 h 2729865"/>
                <a:gd name="connsiteX11410" fmla="*/ 1017270 w 4117657"/>
                <a:gd name="connsiteY11410" fmla="*/ 1559243 h 2729865"/>
                <a:gd name="connsiteX11411" fmla="*/ 1024890 w 4117657"/>
                <a:gd name="connsiteY11411" fmla="*/ 1556385 h 2729865"/>
                <a:gd name="connsiteX11412" fmla="*/ 1095375 w 4117657"/>
                <a:gd name="connsiteY11412" fmla="*/ 1537335 h 2729865"/>
                <a:gd name="connsiteX11413" fmla="*/ 1110615 w 4117657"/>
                <a:gd name="connsiteY11413" fmla="*/ 1528763 h 2729865"/>
                <a:gd name="connsiteX11414" fmla="*/ 1161098 w 4117657"/>
                <a:gd name="connsiteY11414" fmla="*/ 1478280 h 2729865"/>
                <a:gd name="connsiteX11415" fmla="*/ 1168718 w 4117657"/>
                <a:gd name="connsiteY11415" fmla="*/ 1471613 h 2729865"/>
                <a:gd name="connsiteX11416" fmla="*/ 1176338 w 4117657"/>
                <a:gd name="connsiteY11416" fmla="*/ 1479233 h 2729865"/>
                <a:gd name="connsiteX11417" fmla="*/ 1225868 w 4117657"/>
                <a:gd name="connsiteY11417" fmla="*/ 1528763 h 2729865"/>
                <a:gd name="connsiteX11418" fmla="*/ 1241108 w 4117657"/>
                <a:gd name="connsiteY11418" fmla="*/ 1537335 h 2729865"/>
                <a:gd name="connsiteX11419" fmla="*/ 1309688 w 4117657"/>
                <a:gd name="connsiteY11419" fmla="*/ 1555433 h 2729865"/>
                <a:gd name="connsiteX11420" fmla="*/ 1319213 w 4117657"/>
                <a:gd name="connsiteY11420" fmla="*/ 1558290 h 2729865"/>
                <a:gd name="connsiteX11421" fmla="*/ 1317308 w 4117657"/>
                <a:gd name="connsiteY11421" fmla="*/ 1566863 h 2729865"/>
                <a:gd name="connsiteX11422" fmla="*/ 1298258 w 4117657"/>
                <a:gd name="connsiteY11422" fmla="*/ 1637348 h 2729865"/>
                <a:gd name="connsiteX11423" fmla="*/ 1298258 w 4117657"/>
                <a:gd name="connsiteY11423" fmla="*/ 1652588 h 2729865"/>
                <a:gd name="connsiteX11424" fmla="*/ 1316355 w 4117657"/>
                <a:gd name="connsiteY11424" fmla="*/ 1721168 h 2729865"/>
                <a:gd name="connsiteX11425" fmla="*/ 1319213 w 4117657"/>
                <a:gd name="connsiteY11425" fmla="*/ 1731645 h 2729865"/>
                <a:gd name="connsiteX11426" fmla="*/ 1272540 w 4117657"/>
                <a:gd name="connsiteY11426" fmla="*/ 1744980 h 2729865"/>
                <a:gd name="connsiteX11427" fmla="*/ 815340 w 4117657"/>
                <a:gd name="connsiteY11427" fmla="*/ 1681163 h 2729865"/>
                <a:gd name="connsiteX11428" fmla="*/ 862965 w 4117657"/>
                <a:gd name="connsiteY11428" fmla="*/ 1693545 h 2729865"/>
                <a:gd name="connsiteX11429" fmla="*/ 865823 w 4117657"/>
                <a:gd name="connsiteY11429" fmla="*/ 1685925 h 2729865"/>
                <a:gd name="connsiteX11430" fmla="*/ 875348 w 4117657"/>
                <a:gd name="connsiteY11430" fmla="*/ 1650683 h 2729865"/>
                <a:gd name="connsiteX11431" fmla="*/ 875348 w 4117657"/>
                <a:gd name="connsiteY11431" fmla="*/ 1636395 h 2729865"/>
                <a:gd name="connsiteX11432" fmla="*/ 865823 w 4117657"/>
                <a:gd name="connsiteY11432" fmla="*/ 1601153 h 2729865"/>
                <a:gd name="connsiteX11433" fmla="*/ 862965 w 4117657"/>
                <a:gd name="connsiteY11433" fmla="*/ 1593533 h 2729865"/>
                <a:gd name="connsiteX11434" fmla="*/ 817245 w 4117657"/>
                <a:gd name="connsiteY11434" fmla="*/ 1605915 h 2729865"/>
                <a:gd name="connsiteX11435" fmla="*/ 812483 w 4117657"/>
                <a:gd name="connsiteY11435" fmla="*/ 1608773 h 2729865"/>
                <a:gd name="connsiteX11436" fmla="*/ 777240 w 4117657"/>
                <a:gd name="connsiteY11436" fmla="*/ 1644015 h 2729865"/>
                <a:gd name="connsiteX11437" fmla="*/ 811530 w 4117657"/>
                <a:gd name="connsiteY11437" fmla="*/ 1678305 h 2729865"/>
                <a:gd name="connsiteX11438" fmla="*/ 815340 w 4117657"/>
                <a:gd name="connsiteY11438" fmla="*/ 1681163 h 2729865"/>
                <a:gd name="connsiteX11439" fmla="*/ 799148 w 4117657"/>
                <a:gd name="connsiteY11439" fmla="*/ 1653540 h 2729865"/>
                <a:gd name="connsiteX11440" fmla="*/ 789623 w 4117657"/>
                <a:gd name="connsiteY11440" fmla="*/ 1644015 h 2729865"/>
                <a:gd name="connsiteX11441" fmla="*/ 816293 w 4117657"/>
                <a:gd name="connsiteY11441" fmla="*/ 1618298 h 2729865"/>
                <a:gd name="connsiteX11442" fmla="*/ 821055 w 4117657"/>
                <a:gd name="connsiteY11442" fmla="*/ 1615440 h 2729865"/>
                <a:gd name="connsiteX11443" fmla="*/ 857250 w 4117657"/>
                <a:gd name="connsiteY11443" fmla="*/ 1605915 h 2729865"/>
                <a:gd name="connsiteX11444" fmla="*/ 866775 w 4117657"/>
                <a:gd name="connsiteY11444" fmla="*/ 1643063 h 2729865"/>
                <a:gd name="connsiteX11445" fmla="*/ 866775 w 4117657"/>
                <a:gd name="connsiteY11445" fmla="*/ 1646873 h 2729865"/>
                <a:gd name="connsiteX11446" fmla="*/ 857250 w 4117657"/>
                <a:gd name="connsiteY11446" fmla="*/ 1683068 h 2729865"/>
                <a:gd name="connsiteX11447" fmla="*/ 843915 w 4117657"/>
                <a:gd name="connsiteY11447" fmla="*/ 1680210 h 2729865"/>
                <a:gd name="connsiteX11448" fmla="*/ 799148 w 4117657"/>
                <a:gd name="connsiteY11448" fmla="*/ 1653540 h 2729865"/>
                <a:gd name="connsiteX11449" fmla="*/ 971550 w 4117657"/>
                <a:gd name="connsiteY11449" fmla="*/ 1406843 h 2729865"/>
                <a:gd name="connsiteX11450" fmla="*/ 987743 w 4117657"/>
                <a:gd name="connsiteY11450" fmla="*/ 1402080 h 2729865"/>
                <a:gd name="connsiteX11451" fmla="*/ 1021080 w 4117657"/>
                <a:gd name="connsiteY11451" fmla="*/ 1392555 h 2729865"/>
                <a:gd name="connsiteX11452" fmla="*/ 1046798 w 4117657"/>
                <a:gd name="connsiteY11452" fmla="*/ 1368743 h 2729865"/>
                <a:gd name="connsiteX11453" fmla="*/ 1059180 w 4117657"/>
                <a:gd name="connsiteY11453" fmla="*/ 1356360 h 2729865"/>
                <a:gd name="connsiteX11454" fmla="*/ 1024890 w 4117657"/>
                <a:gd name="connsiteY11454" fmla="*/ 1323023 h 2729865"/>
                <a:gd name="connsiteX11455" fmla="*/ 1018223 w 4117657"/>
                <a:gd name="connsiteY11455" fmla="*/ 1319213 h 2729865"/>
                <a:gd name="connsiteX11456" fmla="*/ 972503 w 4117657"/>
                <a:gd name="connsiteY11456" fmla="*/ 1306830 h 2729865"/>
                <a:gd name="connsiteX11457" fmla="*/ 970598 w 4117657"/>
                <a:gd name="connsiteY11457" fmla="*/ 1309688 h 2729865"/>
                <a:gd name="connsiteX11458" fmla="*/ 958215 w 4117657"/>
                <a:gd name="connsiteY11458" fmla="*/ 1354455 h 2729865"/>
                <a:gd name="connsiteX11459" fmla="*/ 958215 w 4117657"/>
                <a:gd name="connsiteY11459" fmla="*/ 1359218 h 2729865"/>
                <a:gd name="connsiteX11460" fmla="*/ 971550 w 4117657"/>
                <a:gd name="connsiteY11460" fmla="*/ 1406843 h 2729865"/>
                <a:gd name="connsiteX11461" fmla="*/ 968693 w 4117657"/>
                <a:gd name="connsiteY11461" fmla="*/ 1354455 h 2729865"/>
                <a:gd name="connsiteX11462" fmla="*/ 979170 w 4117657"/>
                <a:gd name="connsiteY11462" fmla="*/ 1316355 h 2729865"/>
                <a:gd name="connsiteX11463" fmla="*/ 1017270 w 4117657"/>
                <a:gd name="connsiteY11463" fmla="*/ 1326833 h 2729865"/>
                <a:gd name="connsiteX11464" fmla="*/ 1021080 w 4117657"/>
                <a:gd name="connsiteY11464" fmla="*/ 1329690 h 2729865"/>
                <a:gd name="connsiteX11465" fmla="*/ 1046798 w 4117657"/>
                <a:gd name="connsiteY11465" fmla="*/ 1355408 h 2729865"/>
                <a:gd name="connsiteX11466" fmla="*/ 1032510 w 4117657"/>
                <a:gd name="connsiteY11466" fmla="*/ 1370648 h 2729865"/>
                <a:gd name="connsiteX11467" fmla="*/ 998220 w 4117657"/>
                <a:gd name="connsiteY11467" fmla="*/ 1390650 h 2729865"/>
                <a:gd name="connsiteX11468" fmla="*/ 979170 w 4117657"/>
                <a:gd name="connsiteY11468" fmla="*/ 1395413 h 2729865"/>
                <a:gd name="connsiteX11469" fmla="*/ 969645 w 4117657"/>
                <a:gd name="connsiteY11469" fmla="*/ 1358265 h 2729865"/>
                <a:gd name="connsiteX11470" fmla="*/ 968693 w 4117657"/>
                <a:gd name="connsiteY11470" fmla="*/ 1354455 h 2729865"/>
                <a:gd name="connsiteX11471" fmla="*/ 937260 w 4117657"/>
                <a:gd name="connsiteY11471" fmla="*/ 1467803 h 2729865"/>
                <a:gd name="connsiteX11472" fmla="*/ 940118 w 4117657"/>
                <a:gd name="connsiteY11472" fmla="*/ 1467803 h 2729865"/>
                <a:gd name="connsiteX11473" fmla="*/ 1042988 w 4117657"/>
                <a:gd name="connsiteY11473" fmla="*/ 1440180 h 2729865"/>
                <a:gd name="connsiteX11474" fmla="*/ 1054418 w 4117657"/>
                <a:gd name="connsiteY11474" fmla="*/ 1433513 h 2729865"/>
                <a:gd name="connsiteX11475" fmla="*/ 1124903 w 4117657"/>
                <a:gd name="connsiteY11475" fmla="*/ 1363028 h 2729865"/>
                <a:gd name="connsiteX11476" fmla="*/ 1130618 w 4117657"/>
                <a:gd name="connsiteY11476" fmla="*/ 1357313 h 2729865"/>
                <a:gd name="connsiteX11477" fmla="*/ 1128713 w 4117657"/>
                <a:gd name="connsiteY11477" fmla="*/ 1354455 h 2729865"/>
                <a:gd name="connsiteX11478" fmla="*/ 1053465 w 4117657"/>
                <a:gd name="connsiteY11478" fmla="*/ 1279208 h 2729865"/>
                <a:gd name="connsiteX11479" fmla="*/ 1042988 w 4117657"/>
                <a:gd name="connsiteY11479" fmla="*/ 1273493 h 2729865"/>
                <a:gd name="connsiteX11480" fmla="*/ 946785 w 4117657"/>
                <a:gd name="connsiteY11480" fmla="*/ 1247775 h 2729865"/>
                <a:gd name="connsiteX11481" fmla="*/ 938213 w 4117657"/>
                <a:gd name="connsiteY11481" fmla="*/ 1245870 h 2729865"/>
                <a:gd name="connsiteX11482" fmla="*/ 936308 w 4117657"/>
                <a:gd name="connsiteY11482" fmla="*/ 1249680 h 2729865"/>
                <a:gd name="connsiteX11483" fmla="*/ 908685 w 4117657"/>
                <a:gd name="connsiteY11483" fmla="*/ 1352550 h 2729865"/>
                <a:gd name="connsiteX11484" fmla="*/ 908685 w 4117657"/>
                <a:gd name="connsiteY11484" fmla="*/ 1363980 h 2729865"/>
                <a:gd name="connsiteX11485" fmla="*/ 935355 w 4117657"/>
                <a:gd name="connsiteY11485" fmla="*/ 1463993 h 2729865"/>
                <a:gd name="connsiteX11486" fmla="*/ 937260 w 4117657"/>
                <a:gd name="connsiteY11486" fmla="*/ 1467803 h 2729865"/>
                <a:gd name="connsiteX11487" fmla="*/ 917258 w 4117657"/>
                <a:gd name="connsiteY11487" fmla="*/ 1350645 h 2729865"/>
                <a:gd name="connsiteX11488" fmla="*/ 941070 w 4117657"/>
                <a:gd name="connsiteY11488" fmla="*/ 1262063 h 2729865"/>
                <a:gd name="connsiteX11489" fmla="*/ 942975 w 4117657"/>
                <a:gd name="connsiteY11489" fmla="*/ 1255395 h 2729865"/>
                <a:gd name="connsiteX11490" fmla="*/ 1017270 w 4117657"/>
                <a:gd name="connsiteY11490" fmla="*/ 1275398 h 2729865"/>
                <a:gd name="connsiteX11491" fmla="*/ 1062990 w 4117657"/>
                <a:gd name="connsiteY11491" fmla="*/ 1301115 h 2729865"/>
                <a:gd name="connsiteX11492" fmla="*/ 1110615 w 4117657"/>
                <a:gd name="connsiteY11492" fmla="*/ 1348740 h 2729865"/>
                <a:gd name="connsiteX11493" fmla="*/ 1117283 w 4117657"/>
                <a:gd name="connsiteY11493" fmla="*/ 1356360 h 2729865"/>
                <a:gd name="connsiteX11494" fmla="*/ 1110615 w 4117657"/>
                <a:gd name="connsiteY11494" fmla="*/ 1363028 h 2729865"/>
                <a:gd name="connsiteX11495" fmla="*/ 1048703 w 4117657"/>
                <a:gd name="connsiteY11495" fmla="*/ 1424940 h 2729865"/>
                <a:gd name="connsiteX11496" fmla="*/ 1037273 w 4117657"/>
                <a:gd name="connsiteY11496" fmla="*/ 1431608 h 2729865"/>
                <a:gd name="connsiteX11497" fmla="*/ 945833 w 4117657"/>
                <a:gd name="connsiteY11497" fmla="*/ 1456373 h 2729865"/>
                <a:gd name="connsiteX11498" fmla="*/ 942023 w 4117657"/>
                <a:gd name="connsiteY11498" fmla="*/ 1456373 h 2729865"/>
                <a:gd name="connsiteX11499" fmla="*/ 939165 w 4117657"/>
                <a:gd name="connsiteY11499" fmla="*/ 1448753 h 2729865"/>
                <a:gd name="connsiteX11500" fmla="*/ 916305 w 4117657"/>
                <a:gd name="connsiteY11500" fmla="*/ 1363980 h 2729865"/>
                <a:gd name="connsiteX11501" fmla="*/ 917258 w 4117657"/>
                <a:gd name="connsiteY11501" fmla="*/ 1350645 h 2729865"/>
                <a:gd name="connsiteX11502" fmla="*/ 782955 w 4117657"/>
                <a:gd name="connsiteY11502" fmla="*/ 1722120 h 2729865"/>
                <a:gd name="connsiteX11503" fmla="*/ 794385 w 4117657"/>
                <a:gd name="connsiteY11503" fmla="*/ 1728788 h 2729865"/>
                <a:gd name="connsiteX11504" fmla="*/ 872490 w 4117657"/>
                <a:gd name="connsiteY11504" fmla="*/ 1749743 h 2729865"/>
                <a:gd name="connsiteX11505" fmla="*/ 898208 w 4117657"/>
                <a:gd name="connsiteY11505" fmla="*/ 1756410 h 2729865"/>
                <a:gd name="connsiteX11506" fmla="*/ 900113 w 4117657"/>
                <a:gd name="connsiteY11506" fmla="*/ 1752600 h 2729865"/>
                <a:gd name="connsiteX11507" fmla="*/ 927735 w 4117657"/>
                <a:gd name="connsiteY11507" fmla="*/ 1650683 h 2729865"/>
                <a:gd name="connsiteX11508" fmla="*/ 926783 w 4117657"/>
                <a:gd name="connsiteY11508" fmla="*/ 1638300 h 2729865"/>
                <a:gd name="connsiteX11509" fmla="*/ 902970 w 4117657"/>
                <a:gd name="connsiteY11509" fmla="*/ 1549718 h 2729865"/>
                <a:gd name="connsiteX11510" fmla="*/ 899160 w 4117657"/>
                <a:gd name="connsiteY11510" fmla="*/ 1534478 h 2729865"/>
                <a:gd name="connsiteX11511" fmla="*/ 894398 w 4117657"/>
                <a:gd name="connsiteY11511" fmla="*/ 1535430 h 2729865"/>
                <a:gd name="connsiteX11512" fmla="*/ 792480 w 4117657"/>
                <a:gd name="connsiteY11512" fmla="*/ 1563053 h 2729865"/>
                <a:gd name="connsiteX11513" fmla="*/ 781050 w 4117657"/>
                <a:gd name="connsiteY11513" fmla="*/ 1569720 h 2729865"/>
                <a:gd name="connsiteX11514" fmla="*/ 710565 w 4117657"/>
                <a:gd name="connsiteY11514" fmla="*/ 1640205 h 2729865"/>
                <a:gd name="connsiteX11515" fmla="*/ 705803 w 4117657"/>
                <a:gd name="connsiteY11515" fmla="*/ 1645920 h 2729865"/>
                <a:gd name="connsiteX11516" fmla="*/ 708660 w 4117657"/>
                <a:gd name="connsiteY11516" fmla="*/ 1649730 h 2729865"/>
                <a:gd name="connsiteX11517" fmla="*/ 782955 w 4117657"/>
                <a:gd name="connsiteY11517" fmla="*/ 1722120 h 2729865"/>
                <a:gd name="connsiteX11518" fmla="*/ 778193 w 4117657"/>
                <a:gd name="connsiteY11518" fmla="*/ 1584008 h 2729865"/>
                <a:gd name="connsiteX11519" fmla="*/ 810578 w 4117657"/>
                <a:gd name="connsiteY11519" fmla="*/ 1565910 h 2729865"/>
                <a:gd name="connsiteX11520" fmla="*/ 883920 w 4117657"/>
                <a:gd name="connsiteY11520" fmla="*/ 1546860 h 2729865"/>
                <a:gd name="connsiteX11521" fmla="*/ 892493 w 4117657"/>
                <a:gd name="connsiteY11521" fmla="*/ 1544955 h 2729865"/>
                <a:gd name="connsiteX11522" fmla="*/ 895350 w 4117657"/>
                <a:gd name="connsiteY11522" fmla="*/ 1552575 h 2729865"/>
                <a:gd name="connsiteX11523" fmla="*/ 918210 w 4117657"/>
                <a:gd name="connsiteY11523" fmla="*/ 1637348 h 2729865"/>
                <a:gd name="connsiteX11524" fmla="*/ 919163 w 4117657"/>
                <a:gd name="connsiteY11524" fmla="*/ 1649730 h 2729865"/>
                <a:gd name="connsiteX11525" fmla="*/ 895350 w 4117657"/>
                <a:gd name="connsiteY11525" fmla="*/ 1740218 h 2729865"/>
                <a:gd name="connsiteX11526" fmla="*/ 893445 w 4117657"/>
                <a:gd name="connsiteY11526" fmla="*/ 1744980 h 2729865"/>
                <a:gd name="connsiteX11527" fmla="*/ 824865 w 4117657"/>
                <a:gd name="connsiteY11527" fmla="*/ 1726883 h 2729865"/>
                <a:gd name="connsiteX11528" fmla="*/ 793433 w 4117657"/>
                <a:gd name="connsiteY11528" fmla="*/ 1717358 h 2729865"/>
                <a:gd name="connsiteX11529" fmla="*/ 769620 w 4117657"/>
                <a:gd name="connsiteY11529" fmla="*/ 1694498 h 2729865"/>
                <a:gd name="connsiteX11530" fmla="*/ 726758 w 4117657"/>
                <a:gd name="connsiteY11530" fmla="*/ 1651635 h 2729865"/>
                <a:gd name="connsiteX11531" fmla="*/ 720090 w 4117657"/>
                <a:gd name="connsiteY11531" fmla="*/ 1644015 h 2729865"/>
                <a:gd name="connsiteX11532" fmla="*/ 778193 w 4117657"/>
                <a:gd name="connsiteY11532" fmla="*/ 1584008 h 2729865"/>
                <a:gd name="connsiteX11533" fmla="*/ 1400175 w 4117657"/>
                <a:gd name="connsiteY11533" fmla="*/ 1464945 h 2729865"/>
                <a:gd name="connsiteX11534" fmla="*/ 1427798 w 4117657"/>
                <a:gd name="connsiteY11534" fmla="*/ 1362075 h 2729865"/>
                <a:gd name="connsiteX11535" fmla="*/ 1426845 w 4117657"/>
                <a:gd name="connsiteY11535" fmla="*/ 1349693 h 2729865"/>
                <a:gd name="connsiteX11536" fmla="*/ 1401128 w 4117657"/>
                <a:gd name="connsiteY11536" fmla="*/ 1252538 h 2729865"/>
                <a:gd name="connsiteX11537" fmla="*/ 1398270 w 4117657"/>
                <a:gd name="connsiteY11537" fmla="*/ 1245870 h 2729865"/>
                <a:gd name="connsiteX11538" fmla="*/ 1393508 w 4117657"/>
                <a:gd name="connsiteY11538" fmla="*/ 1246823 h 2729865"/>
                <a:gd name="connsiteX11539" fmla="*/ 1291590 w 4117657"/>
                <a:gd name="connsiteY11539" fmla="*/ 1274445 h 2729865"/>
                <a:gd name="connsiteX11540" fmla="*/ 1282065 w 4117657"/>
                <a:gd name="connsiteY11540" fmla="*/ 1280160 h 2729865"/>
                <a:gd name="connsiteX11541" fmla="*/ 1245870 w 4117657"/>
                <a:gd name="connsiteY11541" fmla="*/ 1316355 h 2729865"/>
                <a:gd name="connsiteX11542" fmla="*/ 1203960 w 4117657"/>
                <a:gd name="connsiteY11542" fmla="*/ 1357313 h 2729865"/>
                <a:gd name="connsiteX11543" fmla="*/ 1210628 w 4117657"/>
                <a:gd name="connsiteY11543" fmla="*/ 1364933 h 2729865"/>
                <a:gd name="connsiteX11544" fmla="*/ 1280160 w 4117657"/>
                <a:gd name="connsiteY11544" fmla="*/ 1434465 h 2729865"/>
                <a:gd name="connsiteX11545" fmla="*/ 1294448 w 4117657"/>
                <a:gd name="connsiteY11545" fmla="*/ 1443038 h 2729865"/>
                <a:gd name="connsiteX11546" fmla="*/ 1387793 w 4117657"/>
                <a:gd name="connsiteY11546" fmla="*/ 1467803 h 2729865"/>
                <a:gd name="connsiteX11547" fmla="*/ 1397318 w 4117657"/>
                <a:gd name="connsiteY11547" fmla="*/ 1469708 h 2729865"/>
                <a:gd name="connsiteX11548" fmla="*/ 1400175 w 4117657"/>
                <a:gd name="connsiteY11548" fmla="*/ 1464945 h 2729865"/>
                <a:gd name="connsiteX11549" fmla="*/ 1392555 w 4117657"/>
                <a:gd name="connsiteY11549" fmla="*/ 1457325 h 2729865"/>
                <a:gd name="connsiteX11550" fmla="*/ 1384935 w 4117657"/>
                <a:gd name="connsiteY11550" fmla="*/ 1455420 h 2729865"/>
                <a:gd name="connsiteX11551" fmla="*/ 1299210 w 4117657"/>
                <a:gd name="connsiteY11551" fmla="*/ 1432560 h 2729865"/>
                <a:gd name="connsiteX11552" fmla="*/ 1288733 w 4117657"/>
                <a:gd name="connsiteY11552" fmla="*/ 1426845 h 2729865"/>
                <a:gd name="connsiteX11553" fmla="*/ 1222058 w 4117657"/>
                <a:gd name="connsiteY11553" fmla="*/ 1360170 h 2729865"/>
                <a:gd name="connsiteX11554" fmla="*/ 1219200 w 4117657"/>
                <a:gd name="connsiteY11554" fmla="*/ 1356360 h 2729865"/>
                <a:gd name="connsiteX11555" fmla="*/ 1223010 w 4117657"/>
                <a:gd name="connsiteY11555" fmla="*/ 1351598 h 2729865"/>
                <a:gd name="connsiteX11556" fmla="*/ 1287780 w 4117657"/>
                <a:gd name="connsiteY11556" fmla="*/ 1286828 h 2729865"/>
                <a:gd name="connsiteX11557" fmla="*/ 1297305 w 4117657"/>
                <a:gd name="connsiteY11557" fmla="*/ 1281113 h 2729865"/>
                <a:gd name="connsiteX11558" fmla="*/ 1388745 w 4117657"/>
                <a:gd name="connsiteY11558" fmla="*/ 1256348 h 2729865"/>
                <a:gd name="connsiteX11559" fmla="*/ 1393508 w 4117657"/>
                <a:gd name="connsiteY11559" fmla="*/ 1255395 h 2729865"/>
                <a:gd name="connsiteX11560" fmla="*/ 1396365 w 4117657"/>
                <a:gd name="connsiteY11560" fmla="*/ 1263968 h 2729865"/>
                <a:gd name="connsiteX11561" fmla="*/ 1419225 w 4117657"/>
                <a:gd name="connsiteY11561" fmla="*/ 1348740 h 2729865"/>
                <a:gd name="connsiteX11562" fmla="*/ 1419225 w 4117657"/>
                <a:gd name="connsiteY11562" fmla="*/ 1362075 h 2729865"/>
                <a:gd name="connsiteX11563" fmla="*/ 1395413 w 4117657"/>
                <a:gd name="connsiteY11563" fmla="*/ 1449705 h 2729865"/>
                <a:gd name="connsiteX11564" fmla="*/ 1392555 w 4117657"/>
                <a:gd name="connsiteY11564" fmla="*/ 1457325 h 2729865"/>
                <a:gd name="connsiteX11565" fmla="*/ 1363028 w 4117657"/>
                <a:gd name="connsiteY11565" fmla="*/ 1305878 h 2729865"/>
                <a:gd name="connsiteX11566" fmla="*/ 1341120 w 4117657"/>
                <a:gd name="connsiteY11566" fmla="*/ 1311593 h 2729865"/>
                <a:gd name="connsiteX11567" fmla="*/ 1291590 w 4117657"/>
                <a:gd name="connsiteY11567" fmla="*/ 1340168 h 2729865"/>
                <a:gd name="connsiteX11568" fmla="*/ 1275398 w 4117657"/>
                <a:gd name="connsiteY11568" fmla="*/ 1356360 h 2729865"/>
                <a:gd name="connsiteX11569" fmla="*/ 1310640 w 4117657"/>
                <a:gd name="connsiteY11569" fmla="*/ 1390650 h 2729865"/>
                <a:gd name="connsiteX11570" fmla="*/ 1318260 w 4117657"/>
                <a:gd name="connsiteY11570" fmla="*/ 1394460 h 2729865"/>
                <a:gd name="connsiteX11571" fmla="*/ 1353503 w 4117657"/>
                <a:gd name="connsiteY11571" fmla="*/ 1403985 h 2729865"/>
                <a:gd name="connsiteX11572" fmla="*/ 1363028 w 4117657"/>
                <a:gd name="connsiteY11572" fmla="*/ 1405890 h 2729865"/>
                <a:gd name="connsiteX11573" fmla="*/ 1367790 w 4117657"/>
                <a:gd name="connsiteY11573" fmla="*/ 1387793 h 2729865"/>
                <a:gd name="connsiteX11574" fmla="*/ 1375410 w 4117657"/>
                <a:gd name="connsiteY11574" fmla="*/ 1355408 h 2729865"/>
                <a:gd name="connsiteX11575" fmla="*/ 1367790 w 4117657"/>
                <a:gd name="connsiteY11575" fmla="*/ 1323023 h 2729865"/>
                <a:gd name="connsiteX11576" fmla="*/ 1363028 w 4117657"/>
                <a:gd name="connsiteY11576" fmla="*/ 1305878 h 2729865"/>
                <a:gd name="connsiteX11577" fmla="*/ 1363028 w 4117657"/>
                <a:gd name="connsiteY11577" fmla="*/ 1374458 h 2729865"/>
                <a:gd name="connsiteX11578" fmla="*/ 1357313 w 4117657"/>
                <a:gd name="connsiteY11578" fmla="*/ 1396365 h 2729865"/>
                <a:gd name="connsiteX11579" fmla="*/ 1319213 w 4117657"/>
                <a:gd name="connsiteY11579" fmla="*/ 1385888 h 2729865"/>
                <a:gd name="connsiteX11580" fmla="*/ 1316355 w 4117657"/>
                <a:gd name="connsiteY11580" fmla="*/ 1383983 h 2729865"/>
                <a:gd name="connsiteX11581" fmla="*/ 1288733 w 4117657"/>
                <a:gd name="connsiteY11581" fmla="*/ 1356360 h 2729865"/>
                <a:gd name="connsiteX11582" fmla="*/ 1315403 w 4117657"/>
                <a:gd name="connsiteY11582" fmla="*/ 1329690 h 2729865"/>
                <a:gd name="connsiteX11583" fmla="*/ 1320165 w 4117657"/>
                <a:gd name="connsiteY11583" fmla="*/ 1326833 h 2729865"/>
                <a:gd name="connsiteX11584" fmla="*/ 1356360 w 4117657"/>
                <a:gd name="connsiteY11584" fmla="*/ 1317308 h 2729865"/>
                <a:gd name="connsiteX11585" fmla="*/ 1363028 w 4117657"/>
                <a:gd name="connsiteY11585" fmla="*/ 1339215 h 2729865"/>
                <a:gd name="connsiteX11586" fmla="*/ 1363028 w 4117657"/>
                <a:gd name="connsiteY11586" fmla="*/ 1374458 h 2729865"/>
                <a:gd name="connsiteX11587" fmla="*/ 1471613 w 4117657"/>
                <a:gd name="connsiteY11587" fmla="*/ 1694498 h 2729865"/>
                <a:gd name="connsiteX11588" fmla="*/ 1493520 w 4117657"/>
                <a:gd name="connsiteY11588" fmla="*/ 1688783 h 2729865"/>
                <a:gd name="connsiteX11589" fmla="*/ 1542098 w 4117657"/>
                <a:gd name="connsiteY11589" fmla="*/ 1661160 h 2729865"/>
                <a:gd name="connsiteX11590" fmla="*/ 1558290 w 4117657"/>
                <a:gd name="connsiteY11590" fmla="*/ 1644968 h 2729865"/>
                <a:gd name="connsiteX11591" fmla="*/ 1524953 w 4117657"/>
                <a:gd name="connsiteY11591" fmla="*/ 1612583 h 2729865"/>
                <a:gd name="connsiteX11592" fmla="*/ 1518285 w 4117657"/>
                <a:gd name="connsiteY11592" fmla="*/ 1608773 h 2729865"/>
                <a:gd name="connsiteX11593" fmla="*/ 1471613 w 4117657"/>
                <a:gd name="connsiteY11593" fmla="*/ 1596390 h 2729865"/>
                <a:gd name="connsiteX11594" fmla="*/ 1463993 w 4117657"/>
                <a:gd name="connsiteY11594" fmla="*/ 1624965 h 2729865"/>
                <a:gd name="connsiteX11595" fmla="*/ 1463993 w 4117657"/>
                <a:gd name="connsiteY11595" fmla="*/ 1668780 h 2729865"/>
                <a:gd name="connsiteX11596" fmla="*/ 1471613 w 4117657"/>
                <a:gd name="connsiteY11596" fmla="*/ 1694498 h 2729865"/>
                <a:gd name="connsiteX11597" fmla="*/ 1467803 w 4117657"/>
                <a:gd name="connsiteY11597" fmla="*/ 1643063 h 2729865"/>
                <a:gd name="connsiteX11598" fmla="*/ 1478280 w 4117657"/>
                <a:gd name="connsiteY11598" fmla="*/ 1605915 h 2729865"/>
                <a:gd name="connsiteX11599" fmla="*/ 1515428 w 4117657"/>
                <a:gd name="connsiteY11599" fmla="*/ 1616393 h 2729865"/>
                <a:gd name="connsiteX11600" fmla="*/ 1520190 w 4117657"/>
                <a:gd name="connsiteY11600" fmla="*/ 1619250 h 2729865"/>
                <a:gd name="connsiteX11601" fmla="*/ 1545908 w 4117657"/>
                <a:gd name="connsiteY11601" fmla="*/ 1644015 h 2729865"/>
                <a:gd name="connsiteX11602" fmla="*/ 1519238 w 4117657"/>
                <a:gd name="connsiteY11602" fmla="*/ 1670685 h 2729865"/>
                <a:gd name="connsiteX11603" fmla="*/ 1515428 w 4117657"/>
                <a:gd name="connsiteY11603" fmla="*/ 1673543 h 2729865"/>
                <a:gd name="connsiteX11604" fmla="*/ 1478280 w 4117657"/>
                <a:gd name="connsiteY11604" fmla="*/ 1683068 h 2729865"/>
                <a:gd name="connsiteX11605" fmla="*/ 1467803 w 4117657"/>
                <a:gd name="connsiteY11605" fmla="*/ 1644968 h 2729865"/>
                <a:gd name="connsiteX11606" fmla="*/ 1467803 w 4117657"/>
                <a:gd name="connsiteY11606" fmla="*/ 1643063 h 2729865"/>
                <a:gd name="connsiteX11607" fmla="*/ 1206818 w 4117657"/>
                <a:gd name="connsiteY11607" fmla="*/ 1622108 h 2729865"/>
                <a:gd name="connsiteX11608" fmla="*/ 1184910 w 4117657"/>
                <a:gd name="connsiteY11608" fmla="*/ 1615440 h 2729865"/>
                <a:gd name="connsiteX11609" fmla="*/ 1166813 w 4117657"/>
                <a:gd name="connsiteY11609" fmla="*/ 1599248 h 2729865"/>
                <a:gd name="connsiteX11610" fmla="*/ 1127760 w 4117657"/>
                <a:gd name="connsiteY11610" fmla="*/ 1622108 h 2729865"/>
                <a:gd name="connsiteX11611" fmla="*/ 1132523 w 4117657"/>
                <a:gd name="connsiteY11611" fmla="*/ 1645920 h 2729865"/>
                <a:gd name="connsiteX11612" fmla="*/ 1127760 w 4117657"/>
                <a:gd name="connsiteY11612" fmla="*/ 1667828 h 2729865"/>
                <a:gd name="connsiteX11613" fmla="*/ 1150620 w 4117657"/>
                <a:gd name="connsiteY11613" fmla="*/ 1675448 h 2729865"/>
                <a:gd name="connsiteX11614" fmla="*/ 1167765 w 4117657"/>
                <a:gd name="connsiteY11614" fmla="*/ 1690688 h 2729865"/>
                <a:gd name="connsiteX11615" fmla="*/ 1184910 w 4117657"/>
                <a:gd name="connsiteY11615" fmla="*/ 1674495 h 2729865"/>
                <a:gd name="connsiteX11616" fmla="*/ 1206818 w 4117657"/>
                <a:gd name="connsiteY11616" fmla="*/ 1667828 h 2729865"/>
                <a:gd name="connsiteX11617" fmla="*/ 1202055 w 4117657"/>
                <a:gd name="connsiteY11617" fmla="*/ 1645920 h 2729865"/>
                <a:gd name="connsiteX11618" fmla="*/ 1206818 w 4117657"/>
                <a:gd name="connsiteY11618" fmla="*/ 1622108 h 2729865"/>
                <a:gd name="connsiteX11619" fmla="*/ 1167765 w 4117657"/>
                <a:gd name="connsiteY11619" fmla="*/ 1677353 h 2729865"/>
                <a:gd name="connsiteX11620" fmla="*/ 1154430 w 4117657"/>
                <a:gd name="connsiteY11620" fmla="*/ 1665923 h 2729865"/>
                <a:gd name="connsiteX11621" fmla="*/ 1138238 w 4117657"/>
                <a:gd name="connsiteY11621" fmla="*/ 1661160 h 2729865"/>
                <a:gd name="connsiteX11622" fmla="*/ 1136333 w 4117657"/>
                <a:gd name="connsiteY11622" fmla="*/ 1628775 h 2729865"/>
                <a:gd name="connsiteX11623" fmla="*/ 1165860 w 4117657"/>
                <a:gd name="connsiteY11623" fmla="*/ 1612583 h 2729865"/>
                <a:gd name="connsiteX11624" fmla="*/ 1195388 w 4117657"/>
                <a:gd name="connsiteY11624" fmla="*/ 1627823 h 2729865"/>
                <a:gd name="connsiteX11625" fmla="*/ 1195388 w 4117657"/>
                <a:gd name="connsiteY11625" fmla="*/ 1660208 h 2729865"/>
                <a:gd name="connsiteX11626" fmla="*/ 1167765 w 4117657"/>
                <a:gd name="connsiteY11626" fmla="*/ 1677353 h 2729865"/>
                <a:gd name="connsiteX11627" fmla="*/ 1395413 w 4117657"/>
                <a:gd name="connsiteY11627" fmla="*/ 1522095 h 2729865"/>
                <a:gd name="connsiteX11628" fmla="*/ 1398270 w 4117657"/>
                <a:gd name="connsiteY11628" fmla="*/ 1511618 h 2729865"/>
                <a:gd name="connsiteX11629" fmla="*/ 1386840 w 4117657"/>
                <a:gd name="connsiteY11629" fmla="*/ 1507808 h 2729865"/>
                <a:gd name="connsiteX11630" fmla="*/ 1274445 w 4117657"/>
                <a:gd name="connsiteY11630" fmla="*/ 1478280 h 2729865"/>
                <a:gd name="connsiteX11631" fmla="*/ 1258253 w 4117657"/>
                <a:gd name="connsiteY11631" fmla="*/ 1469708 h 2729865"/>
                <a:gd name="connsiteX11632" fmla="*/ 1175385 w 4117657"/>
                <a:gd name="connsiteY11632" fmla="*/ 1386840 h 2729865"/>
                <a:gd name="connsiteX11633" fmla="*/ 1167765 w 4117657"/>
                <a:gd name="connsiteY11633" fmla="*/ 1379220 h 2729865"/>
                <a:gd name="connsiteX11634" fmla="*/ 1159193 w 4117657"/>
                <a:gd name="connsiteY11634" fmla="*/ 1386840 h 2729865"/>
                <a:gd name="connsiteX11635" fmla="*/ 1077278 w 4117657"/>
                <a:gd name="connsiteY11635" fmla="*/ 1468755 h 2729865"/>
                <a:gd name="connsiteX11636" fmla="*/ 1059180 w 4117657"/>
                <a:gd name="connsiteY11636" fmla="*/ 1479233 h 2729865"/>
                <a:gd name="connsiteX11637" fmla="*/ 943928 w 4117657"/>
                <a:gd name="connsiteY11637" fmla="*/ 1509713 h 2729865"/>
                <a:gd name="connsiteX11638" fmla="*/ 936308 w 4117657"/>
                <a:gd name="connsiteY11638" fmla="*/ 1512570 h 2729865"/>
                <a:gd name="connsiteX11639" fmla="*/ 939165 w 4117657"/>
                <a:gd name="connsiteY11639" fmla="*/ 1523048 h 2729865"/>
                <a:gd name="connsiteX11640" fmla="*/ 969645 w 4117657"/>
                <a:gd name="connsiteY11640" fmla="*/ 1635443 h 2729865"/>
                <a:gd name="connsiteX11641" fmla="*/ 969645 w 4117657"/>
                <a:gd name="connsiteY11641" fmla="*/ 1654493 h 2729865"/>
                <a:gd name="connsiteX11642" fmla="*/ 942975 w 4117657"/>
                <a:gd name="connsiteY11642" fmla="*/ 1752600 h 2729865"/>
                <a:gd name="connsiteX11643" fmla="*/ 936308 w 4117657"/>
                <a:gd name="connsiteY11643" fmla="*/ 1777365 h 2729865"/>
                <a:gd name="connsiteX11644" fmla="*/ 946785 w 4117657"/>
                <a:gd name="connsiteY11644" fmla="*/ 1780223 h 2729865"/>
                <a:gd name="connsiteX11645" fmla="*/ 1061085 w 4117657"/>
                <a:gd name="connsiteY11645" fmla="*/ 1810703 h 2729865"/>
                <a:gd name="connsiteX11646" fmla="*/ 1075373 w 4117657"/>
                <a:gd name="connsiteY11646" fmla="*/ 1819275 h 2729865"/>
                <a:gd name="connsiteX11647" fmla="*/ 1159193 w 4117657"/>
                <a:gd name="connsiteY11647" fmla="*/ 1903095 h 2729865"/>
                <a:gd name="connsiteX11648" fmla="*/ 1168718 w 4117657"/>
                <a:gd name="connsiteY11648" fmla="*/ 1911668 h 2729865"/>
                <a:gd name="connsiteX11649" fmla="*/ 1175385 w 4117657"/>
                <a:gd name="connsiteY11649" fmla="*/ 1902143 h 2729865"/>
                <a:gd name="connsiteX11650" fmla="*/ 1258253 w 4117657"/>
                <a:gd name="connsiteY11650" fmla="*/ 1819275 h 2729865"/>
                <a:gd name="connsiteX11651" fmla="*/ 1272540 w 4117657"/>
                <a:gd name="connsiteY11651" fmla="*/ 1810703 h 2729865"/>
                <a:gd name="connsiteX11652" fmla="*/ 1386840 w 4117657"/>
                <a:gd name="connsiteY11652" fmla="*/ 1780223 h 2729865"/>
                <a:gd name="connsiteX11653" fmla="*/ 1397318 w 4117657"/>
                <a:gd name="connsiteY11653" fmla="*/ 1777365 h 2729865"/>
                <a:gd name="connsiteX11654" fmla="*/ 1394460 w 4117657"/>
                <a:gd name="connsiteY11654" fmla="*/ 1765935 h 2729865"/>
                <a:gd name="connsiteX11655" fmla="*/ 1363980 w 4117657"/>
                <a:gd name="connsiteY11655" fmla="*/ 1652588 h 2729865"/>
                <a:gd name="connsiteX11656" fmla="*/ 1363980 w 4117657"/>
                <a:gd name="connsiteY11656" fmla="*/ 1636395 h 2729865"/>
                <a:gd name="connsiteX11657" fmla="*/ 1395413 w 4117657"/>
                <a:gd name="connsiteY11657" fmla="*/ 1522095 h 2729865"/>
                <a:gd name="connsiteX11658" fmla="*/ 1356360 w 4117657"/>
                <a:gd name="connsiteY11658" fmla="*/ 1655445 h 2729865"/>
                <a:gd name="connsiteX11659" fmla="*/ 1384935 w 4117657"/>
                <a:gd name="connsiteY11659" fmla="*/ 1760220 h 2729865"/>
                <a:gd name="connsiteX11660" fmla="*/ 1387793 w 4117657"/>
                <a:gd name="connsiteY11660" fmla="*/ 1771650 h 2729865"/>
                <a:gd name="connsiteX11661" fmla="*/ 1375410 w 4117657"/>
                <a:gd name="connsiteY11661" fmla="*/ 1775460 h 2729865"/>
                <a:gd name="connsiteX11662" fmla="*/ 1268730 w 4117657"/>
                <a:gd name="connsiteY11662" fmla="*/ 1804035 h 2729865"/>
                <a:gd name="connsiteX11663" fmla="*/ 1254443 w 4117657"/>
                <a:gd name="connsiteY11663" fmla="*/ 1812608 h 2729865"/>
                <a:gd name="connsiteX11664" fmla="*/ 1176338 w 4117657"/>
                <a:gd name="connsiteY11664" fmla="*/ 1890713 h 2729865"/>
                <a:gd name="connsiteX11665" fmla="*/ 1168718 w 4117657"/>
                <a:gd name="connsiteY11665" fmla="*/ 1900238 h 2729865"/>
                <a:gd name="connsiteX11666" fmla="*/ 1160145 w 4117657"/>
                <a:gd name="connsiteY11666" fmla="*/ 1891665 h 2729865"/>
                <a:gd name="connsiteX11667" fmla="*/ 1082040 w 4117657"/>
                <a:gd name="connsiteY11667" fmla="*/ 1813560 h 2729865"/>
                <a:gd name="connsiteX11668" fmla="*/ 1064895 w 4117657"/>
                <a:gd name="connsiteY11668" fmla="*/ 1804035 h 2729865"/>
                <a:gd name="connsiteX11669" fmla="*/ 959168 w 4117657"/>
                <a:gd name="connsiteY11669" fmla="*/ 1775460 h 2729865"/>
                <a:gd name="connsiteX11670" fmla="*/ 948690 w 4117657"/>
                <a:gd name="connsiteY11670" fmla="*/ 1772603 h 2729865"/>
                <a:gd name="connsiteX11671" fmla="*/ 951548 w 4117657"/>
                <a:gd name="connsiteY11671" fmla="*/ 1760220 h 2729865"/>
                <a:gd name="connsiteX11672" fmla="*/ 980123 w 4117657"/>
                <a:gd name="connsiteY11672" fmla="*/ 1655445 h 2729865"/>
                <a:gd name="connsiteX11673" fmla="*/ 980123 w 4117657"/>
                <a:gd name="connsiteY11673" fmla="*/ 1636395 h 2729865"/>
                <a:gd name="connsiteX11674" fmla="*/ 951548 w 4117657"/>
                <a:gd name="connsiteY11674" fmla="*/ 1530668 h 2729865"/>
                <a:gd name="connsiteX11675" fmla="*/ 948690 w 4117657"/>
                <a:gd name="connsiteY11675" fmla="*/ 1520190 h 2729865"/>
                <a:gd name="connsiteX11676" fmla="*/ 958215 w 4117657"/>
                <a:gd name="connsiteY11676" fmla="*/ 1517333 h 2729865"/>
                <a:gd name="connsiteX11677" fmla="*/ 1066800 w 4117657"/>
                <a:gd name="connsiteY11677" fmla="*/ 1487805 h 2729865"/>
                <a:gd name="connsiteX11678" fmla="*/ 1081088 w 4117657"/>
                <a:gd name="connsiteY11678" fmla="*/ 1479233 h 2729865"/>
                <a:gd name="connsiteX11679" fmla="*/ 1159193 w 4117657"/>
                <a:gd name="connsiteY11679" fmla="*/ 1401128 h 2729865"/>
                <a:gd name="connsiteX11680" fmla="*/ 1166813 w 4117657"/>
                <a:gd name="connsiteY11680" fmla="*/ 1391603 h 2729865"/>
                <a:gd name="connsiteX11681" fmla="*/ 1176338 w 4117657"/>
                <a:gd name="connsiteY11681" fmla="*/ 1401128 h 2729865"/>
                <a:gd name="connsiteX11682" fmla="*/ 1253490 w 4117657"/>
                <a:gd name="connsiteY11682" fmla="*/ 1479233 h 2729865"/>
                <a:gd name="connsiteX11683" fmla="*/ 1269683 w 4117657"/>
                <a:gd name="connsiteY11683" fmla="*/ 1488758 h 2729865"/>
                <a:gd name="connsiteX11684" fmla="*/ 1377315 w 4117657"/>
                <a:gd name="connsiteY11684" fmla="*/ 1517333 h 2729865"/>
                <a:gd name="connsiteX11685" fmla="*/ 1386840 w 4117657"/>
                <a:gd name="connsiteY11685" fmla="*/ 1520190 h 2729865"/>
                <a:gd name="connsiteX11686" fmla="*/ 1382078 w 4117657"/>
                <a:gd name="connsiteY11686" fmla="*/ 1537335 h 2729865"/>
                <a:gd name="connsiteX11687" fmla="*/ 1355408 w 4117657"/>
                <a:gd name="connsiteY11687" fmla="*/ 1635443 h 2729865"/>
                <a:gd name="connsiteX11688" fmla="*/ 1356360 w 4117657"/>
                <a:gd name="connsiteY11688" fmla="*/ 1655445 h 2729865"/>
                <a:gd name="connsiteX11689" fmla="*/ 1661160 w 4117657"/>
                <a:gd name="connsiteY11689" fmla="*/ 1617345 h 2729865"/>
                <a:gd name="connsiteX11690" fmla="*/ 1663065 w 4117657"/>
                <a:gd name="connsiteY11690" fmla="*/ 1619250 h 2729865"/>
                <a:gd name="connsiteX11691" fmla="*/ 1666875 w 4117657"/>
                <a:gd name="connsiteY11691" fmla="*/ 1623060 h 2729865"/>
                <a:gd name="connsiteX11692" fmla="*/ 1666875 w 4117657"/>
                <a:gd name="connsiteY11692" fmla="*/ 1623060 h 2729865"/>
                <a:gd name="connsiteX11693" fmla="*/ 1668780 w 4117657"/>
                <a:gd name="connsiteY11693" fmla="*/ 1624013 h 2729865"/>
                <a:gd name="connsiteX11694" fmla="*/ 1675448 w 4117657"/>
                <a:gd name="connsiteY11694" fmla="*/ 1614488 h 2729865"/>
                <a:gd name="connsiteX11695" fmla="*/ 1723073 w 4117657"/>
                <a:gd name="connsiteY11695" fmla="*/ 1566863 h 2729865"/>
                <a:gd name="connsiteX11696" fmla="*/ 1758315 w 4117657"/>
                <a:gd name="connsiteY11696" fmla="*/ 1531620 h 2729865"/>
                <a:gd name="connsiteX11697" fmla="*/ 1773555 w 4117657"/>
                <a:gd name="connsiteY11697" fmla="*/ 1523048 h 2729865"/>
                <a:gd name="connsiteX11698" fmla="*/ 1888808 w 4117657"/>
                <a:gd name="connsiteY11698" fmla="*/ 1492568 h 2729865"/>
                <a:gd name="connsiteX11699" fmla="*/ 1893570 w 4117657"/>
                <a:gd name="connsiteY11699" fmla="*/ 1490663 h 2729865"/>
                <a:gd name="connsiteX11700" fmla="*/ 1898333 w 4117657"/>
                <a:gd name="connsiteY11700" fmla="*/ 1489710 h 2729865"/>
                <a:gd name="connsiteX11701" fmla="*/ 1898333 w 4117657"/>
                <a:gd name="connsiteY11701" fmla="*/ 1489710 h 2729865"/>
                <a:gd name="connsiteX11702" fmla="*/ 1898333 w 4117657"/>
                <a:gd name="connsiteY11702" fmla="*/ 1489710 h 2729865"/>
                <a:gd name="connsiteX11703" fmla="*/ 1895475 w 4117657"/>
                <a:gd name="connsiteY11703" fmla="*/ 1479233 h 2729865"/>
                <a:gd name="connsiteX11704" fmla="*/ 1874520 w 4117657"/>
                <a:gd name="connsiteY11704" fmla="*/ 1401128 h 2729865"/>
                <a:gd name="connsiteX11705" fmla="*/ 1864995 w 4117657"/>
                <a:gd name="connsiteY11705" fmla="*/ 1365885 h 2729865"/>
                <a:gd name="connsiteX11706" fmla="*/ 1864995 w 4117657"/>
                <a:gd name="connsiteY11706" fmla="*/ 1347788 h 2729865"/>
                <a:gd name="connsiteX11707" fmla="*/ 1872615 w 4117657"/>
                <a:gd name="connsiteY11707" fmla="*/ 1321118 h 2729865"/>
                <a:gd name="connsiteX11708" fmla="*/ 1894523 w 4117657"/>
                <a:gd name="connsiteY11708" fmla="*/ 1241108 h 2729865"/>
                <a:gd name="connsiteX11709" fmla="*/ 1897380 w 4117657"/>
                <a:gd name="connsiteY11709" fmla="*/ 1228725 h 2729865"/>
                <a:gd name="connsiteX11710" fmla="*/ 1898333 w 4117657"/>
                <a:gd name="connsiteY11710" fmla="*/ 1223963 h 2729865"/>
                <a:gd name="connsiteX11711" fmla="*/ 1890713 w 4117657"/>
                <a:gd name="connsiteY11711" fmla="*/ 1222058 h 2729865"/>
                <a:gd name="connsiteX11712" fmla="*/ 1888808 w 4117657"/>
                <a:gd name="connsiteY11712" fmla="*/ 1221105 h 2729865"/>
                <a:gd name="connsiteX11713" fmla="*/ 1801178 w 4117657"/>
                <a:gd name="connsiteY11713" fmla="*/ 1197293 h 2729865"/>
                <a:gd name="connsiteX11714" fmla="*/ 1776413 w 4117657"/>
                <a:gd name="connsiteY11714" fmla="*/ 1190625 h 2729865"/>
                <a:gd name="connsiteX11715" fmla="*/ 1758315 w 4117657"/>
                <a:gd name="connsiteY11715" fmla="*/ 1180148 h 2729865"/>
                <a:gd name="connsiteX11716" fmla="*/ 1751648 w 4117657"/>
                <a:gd name="connsiteY11716" fmla="*/ 1173480 h 2729865"/>
                <a:gd name="connsiteX11717" fmla="*/ 1677353 w 4117657"/>
                <a:gd name="connsiteY11717" fmla="*/ 1099185 h 2729865"/>
                <a:gd name="connsiteX11718" fmla="*/ 1670685 w 4117657"/>
                <a:gd name="connsiteY11718" fmla="*/ 1090613 h 2729865"/>
                <a:gd name="connsiteX11719" fmla="*/ 1666875 w 4117657"/>
                <a:gd name="connsiteY11719" fmla="*/ 1090613 h 2729865"/>
                <a:gd name="connsiteX11720" fmla="*/ 1660208 w 4117657"/>
                <a:gd name="connsiteY11720" fmla="*/ 1099185 h 2729865"/>
                <a:gd name="connsiteX11721" fmla="*/ 1651635 w 4117657"/>
                <a:gd name="connsiteY11721" fmla="*/ 1107758 h 2729865"/>
                <a:gd name="connsiteX11722" fmla="*/ 1635443 w 4117657"/>
                <a:gd name="connsiteY11722" fmla="*/ 1123950 h 2729865"/>
                <a:gd name="connsiteX11723" fmla="*/ 1627823 w 4117657"/>
                <a:gd name="connsiteY11723" fmla="*/ 1128713 h 2729865"/>
                <a:gd name="connsiteX11724" fmla="*/ 1627823 w 4117657"/>
                <a:gd name="connsiteY11724" fmla="*/ 1131570 h 2729865"/>
                <a:gd name="connsiteX11725" fmla="*/ 1579245 w 4117657"/>
                <a:gd name="connsiteY11725" fmla="*/ 1180148 h 2729865"/>
                <a:gd name="connsiteX11726" fmla="*/ 1562100 w 4117657"/>
                <a:gd name="connsiteY11726" fmla="*/ 1190625 h 2729865"/>
                <a:gd name="connsiteX11727" fmla="*/ 1449705 w 4117657"/>
                <a:gd name="connsiteY11727" fmla="*/ 1220153 h 2729865"/>
                <a:gd name="connsiteX11728" fmla="*/ 1439228 w 4117657"/>
                <a:gd name="connsiteY11728" fmla="*/ 1223010 h 2729865"/>
                <a:gd name="connsiteX11729" fmla="*/ 1442085 w 4117657"/>
                <a:gd name="connsiteY11729" fmla="*/ 1234440 h 2729865"/>
                <a:gd name="connsiteX11730" fmla="*/ 1472565 w 4117657"/>
                <a:gd name="connsiteY11730" fmla="*/ 1348740 h 2729865"/>
                <a:gd name="connsiteX11731" fmla="*/ 1472565 w 4117657"/>
                <a:gd name="connsiteY11731" fmla="*/ 1364933 h 2729865"/>
                <a:gd name="connsiteX11732" fmla="*/ 1442085 w 4117657"/>
                <a:gd name="connsiteY11732" fmla="*/ 1479233 h 2729865"/>
                <a:gd name="connsiteX11733" fmla="*/ 1440180 w 4117657"/>
                <a:gd name="connsiteY11733" fmla="*/ 1489710 h 2729865"/>
                <a:gd name="connsiteX11734" fmla="*/ 1450658 w 4117657"/>
                <a:gd name="connsiteY11734" fmla="*/ 1492568 h 2729865"/>
                <a:gd name="connsiteX11735" fmla="*/ 1564958 w 4117657"/>
                <a:gd name="connsiteY11735" fmla="*/ 1523048 h 2729865"/>
                <a:gd name="connsiteX11736" fmla="*/ 1580198 w 4117657"/>
                <a:gd name="connsiteY11736" fmla="*/ 1531620 h 2729865"/>
                <a:gd name="connsiteX11737" fmla="*/ 1630680 w 4117657"/>
                <a:gd name="connsiteY11737" fmla="*/ 1582103 h 2729865"/>
                <a:gd name="connsiteX11738" fmla="*/ 1630680 w 4117657"/>
                <a:gd name="connsiteY11738" fmla="*/ 1584008 h 2729865"/>
                <a:gd name="connsiteX11739" fmla="*/ 1638300 w 4117657"/>
                <a:gd name="connsiteY11739" fmla="*/ 1589723 h 2729865"/>
                <a:gd name="connsiteX11740" fmla="*/ 1661160 w 4117657"/>
                <a:gd name="connsiteY11740" fmla="*/ 1617345 h 2729865"/>
                <a:gd name="connsiteX11741" fmla="*/ 1580198 w 4117657"/>
                <a:gd name="connsiteY11741" fmla="*/ 1523048 h 2729865"/>
                <a:gd name="connsiteX11742" fmla="*/ 1565910 w 4117657"/>
                <a:gd name="connsiteY11742" fmla="*/ 1514475 h 2729865"/>
                <a:gd name="connsiteX11743" fmla="*/ 1458278 w 4117657"/>
                <a:gd name="connsiteY11743" fmla="*/ 1485900 h 2729865"/>
                <a:gd name="connsiteX11744" fmla="*/ 1446848 w 4117657"/>
                <a:gd name="connsiteY11744" fmla="*/ 1483043 h 2729865"/>
                <a:gd name="connsiteX11745" fmla="*/ 1449705 w 4117657"/>
                <a:gd name="connsiteY11745" fmla="*/ 1471613 h 2729865"/>
                <a:gd name="connsiteX11746" fmla="*/ 1478280 w 4117657"/>
                <a:gd name="connsiteY11746" fmla="*/ 1363980 h 2729865"/>
                <a:gd name="connsiteX11747" fmla="*/ 1478280 w 4117657"/>
                <a:gd name="connsiteY11747" fmla="*/ 1349693 h 2729865"/>
                <a:gd name="connsiteX11748" fmla="*/ 1449705 w 4117657"/>
                <a:gd name="connsiteY11748" fmla="*/ 1242060 h 2729865"/>
                <a:gd name="connsiteX11749" fmla="*/ 1446848 w 4117657"/>
                <a:gd name="connsiteY11749" fmla="*/ 1229678 h 2729865"/>
                <a:gd name="connsiteX11750" fmla="*/ 1456373 w 4117657"/>
                <a:gd name="connsiteY11750" fmla="*/ 1226820 h 2729865"/>
                <a:gd name="connsiteX11751" fmla="*/ 1564005 w 4117657"/>
                <a:gd name="connsiteY11751" fmla="*/ 1198245 h 2729865"/>
                <a:gd name="connsiteX11752" fmla="*/ 1580198 w 4117657"/>
                <a:gd name="connsiteY11752" fmla="*/ 1189673 h 2729865"/>
                <a:gd name="connsiteX11753" fmla="*/ 1658303 w 4117657"/>
                <a:gd name="connsiteY11753" fmla="*/ 1111568 h 2729865"/>
                <a:gd name="connsiteX11754" fmla="*/ 1663065 w 4117657"/>
                <a:gd name="connsiteY11754" fmla="*/ 1107758 h 2729865"/>
                <a:gd name="connsiteX11755" fmla="*/ 1666875 w 4117657"/>
                <a:gd name="connsiteY11755" fmla="*/ 1104900 h 2729865"/>
                <a:gd name="connsiteX11756" fmla="*/ 1674495 w 4117657"/>
                <a:gd name="connsiteY11756" fmla="*/ 1112520 h 2729865"/>
                <a:gd name="connsiteX11757" fmla="*/ 1722120 w 4117657"/>
                <a:gd name="connsiteY11757" fmla="*/ 1160145 h 2729865"/>
                <a:gd name="connsiteX11758" fmla="*/ 1751648 w 4117657"/>
                <a:gd name="connsiteY11758" fmla="*/ 1189673 h 2729865"/>
                <a:gd name="connsiteX11759" fmla="*/ 1755458 w 4117657"/>
                <a:gd name="connsiteY11759" fmla="*/ 1193483 h 2729865"/>
                <a:gd name="connsiteX11760" fmla="*/ 1763078 w 4117657"/>
                <a:gd name="connsiteY11760" fmla="*/ 1198245 h 2729865"/>
                <a:gd name="connsiteX11761" fmla="*/ 1764983 w 4117657"/>
                <a:gd name="connsiteY11761" fmla="*/ 1199198 h 2729865"/>
                <a:gd name="connsiteX11762" fmla="*/ 1766888 w 4117657"/>
                <a:gd name="connsiteY11762" fmla="*/ 1200150 h 2729865"/>
                <a:gd name="connsiteX11763" fmla="*/ 1766888 w 4117657"/>
                <a:gd name="connsiteY11763" fmla="*/ 1200150 h 2729865"/>
                <a:gd name="connsiteX11764" fmla="*/ 1766888 w 4117657"/>
                <a:gd name="connsiteY11764" fmla="*/ 1200150 h 2729865"/>
                <a:gd name="connsiteX11765" fmla="*/ 1875473 w 4117657"/>
                <a:gd name="connsiteY11765" fmla="*/ 1229678 h 2729865"/>
                <a:gd name="connsiteX11766" fmla="*/ 1875473 w 4117657"/>
                <a:gd name="connsiteY11766" fmla="*/ 1229678 h 2729865"/>
                <a:gd name="connsiteX11767" fmla="*/ 1884045 w 4117657"/>
                <a:gd name="connsiteY11767" fmla="*/ 1232535 h 2729865"/>
                <a:gd name="connsiteX11768" fmla="*/ 1883093 w 4117657"/>
                <a:gd name="connsiteY11768" fmla="*/ 1238250 h 2729865"/>
                <a:gd name="connsiteX11769" fmla="*/ 1882140 w 4117657"/>
                <a:gd name="connsiteY11769" fmla="*/ 1243965 h 2729865"/>
                <a:gd name="connsiteX11770" fmla="*/ 1852613 w 4117657"/>
                <a:gd name="connsiteY11770" fmla="*/ 1352550 h 2729865"/>
                <a:gd name="connsiteX11771" fmla="*/ 1852613 w 4117657"/>
                <a:gd name="connsiteY11771" fmla="*/ 1365885 h 2729865"/>
                <a:gd name="connsiteX11772" fmla="*/ 1882140 w 4117657"/>
                <a:gd name="connsiteY11772" fmla="*/ 1474470 h 2729865"/>
                <a:gd name="connsiteX11773" fmla="*/ 1884998 w 4117657"/>
                <a:gd name="connsiteY11773" fmla="*/ 1485900 h 2729865"/>
                <a:gd name="connsiteX11774" fmla="*/ 1873568 w 4117657"/>
                <a:gd name="connsiteY11774" fmla="*/ 1488758 h 2729865"/>
                <a:gd name="connsiteX11775" fmla="*/ 1767840 w 4117657"/>
                <a:gd name="connsiteY11775" fmla="*/ 1517333 h 2729865"/>
                <a:gd name="connsiteX11776" fmla="*/ 1766888 w 4117657"/>
                <a:gd name="connsiteY11776" fmla="*/ 1517333 h 2729865"/>
                <a:gd name="connsiteX11777" fmla="*/ 1766888 w 4117657"/>
                <a:gd name="connsiteY11777" fmla="*/ 1517333 h 2729865"/>
                <a:gd name="connsiteX11778" fmla="*/ 1755458 w 4117657"/>
                <a:gd name="connsiteY11778" fmla="*/ 1523048 h 2729865"/>
                <a:gd name="connsiteX11779" fmla="*/ 1755458 w 4117657"/>
                <a:gd name="connsiteY11779" fmla="*/ 1523048 h 2729865"/>
                <a:gd name="connsiteX11780" fmla="*/ 1752600 w 4117657"/>
                <a:gd name="connsiteY11780" fmla="*/ 1524953 h 2729865"/>
                <a:gd name="connsiteX11781" fmla="*/ 1752600 w 4117657"/>
                <a:gd name="connsiteY11781" fmla="*/ 1524953 h 2729865"/>
                <a:gd name="connsiteX11782" fmla="*/ 1751648 w 4117657"/>
                <a:gd name="connsiteY11782" fmla="*/ 1525905 h 2729865"/>
                <a:gd name="connsiteX11783" fmla="*/ 1673543 w 4117657"/>
                <a:gd name="connsiteY11783" fmla="*/ 1604010 h 2729865"/>
                <a:gd name="connsiteX11784" fmla="*/ 1665923 w 4117657"/>
                <a:gd name="connsiteY11784" fmla="*/ 1611630 h 2729865"/>
                <a:gd name="connsiteX11785" fmla="*/ 1658303 w 4117657"/>
                <a:gd name="connsiteY11785" fmla="*/ 1604010 h 2729865"/>
                <a:gd name="connsiteX11786" fmla="*/ 1580198 w 4117657"/>
                <a:gd name="connsiteY11786" fmla="*/ 1523048 h 2729865"/>
                <a:gd name="connsiteX11787" fmla="*/ 1670685 w 4117657"/>
                <a:gd name="connsiteY11787" fmla="*/ 1541145 h 2729865"/>
                <a:gd name="connsiteX11788" fmla="*/ 1674495 w 4117657"/>
                <a:gd name="connsiteY11788" fmla="*/ 1537335 h 2729865"/>
                <a:gd name="connsiteX11789" fmla="*/ 1730693 w 4117657"/>
                <a:gd name="connsiteY11789" fmla="*/ 1481138 h 2729865"/>
                <a:gd name="connsiteX11790" fmla="*/ 1733550 w 4117657"/>
                <a:gd name="connsiteY11790" fmla="*/ 1478280 h 2729865"/>
                <a:gd name="connsiteX11791" fmla="*/ 1744028 w 4117657"/>
                <a:gd name="connsiteY11791" fmla="*/ 1473518 h 2729865"/>
                <a:gd name="connsiteX11792" fmla="*/ 1744028 w 4117657"/>
                <a:gd name="connsiteY11792" fmla="*/ 1473518 h 2729865"/>
                <a:gd name="connsiteX11793" fmla="*/ 1783080 w 4117657"/>
                <a:gd name="connsiteY11793" fmla="*/ 1463040 h 2729865"/>
                <a:gd name="connsiteX11794" fmla="*/ 1822133 w 4117657"/>
                <a:gd name="connsiteY11794" fmla="*/ 1452563 h 2729865"/>
                <a:gd name="connsiteX11795" fmla="*/ 1824038 w 4117657"/>
                <a:gd name="connsiteY11795" fmla="*/ 1451610 h 2729865"/>
                <a:gd name="connsiteX11796" fmla="*/ 1829753 w 4117657"/>
                <a:gd name="connsiteY11796" fmla="*/ 1449705 h 2729865"/>
                <a:gd name="connsiteX11797" fmla="*/ 1827848 w 4117657"/>
                <a:gd name="connsiteY11797" fmla="*/ 1442085 h 2729865"/>
                <a:gd name="connsiteX11798" fmla="*/ 1827848 w 4117657"/>
                <a:gd name="connsiteY11798" fmla="*/ 1442085 h 2729865"/>
                <a:gd name="connsiteX11799" fmla="*/ 1827848 w 4117657"/>
                <a:gd name="connsiteY11799" fmla="*/ 1442085 h 2729865"/>
                <a:gd name="connsiteX11800" fmla="*/ 1827848 w 4117657"/>
                <a:gd name="connsiteY11800" fmla="*/ 1441133 h 2729865"/>
                <a:gd name="connsiteX11801" fmla="*/ 1806893 w 4117657"/>
                <a:gd name="connsiteY11801" fmla="*/ 1363980 h 2729865"/>
                <a:gd name="connsiteX11802" fmla="*/ 1806893 w 4117657"/>
                <a:gd name="connsiteY11802" fmla="*/ 1363980 h 2729865"/>
                <a:gd name="connsiteX11803" fmla="*/ 1805940 w 4117657"/>
                <a:gd name="connsiteY11803" fmla="*/ 1361123 h 2729865"/>
                <a:gd name="connsiteX11804" fmla="*/ 1805940 w 4117657"/>
                <a:gd name="connsiteY11804" fmla="*/ 1354455 h 2729865"/>
                <a:gd name="connsiteX11805" fmla="*/ 1806893 w 4117657"/>
                <a:gd name="connsiteY11805" fmla="*/ 1348740 h 2729865"/>
                <a:gd name="connsiteX11806" fmla="*/ 1827848 w 4117657"/>
                <a:gd name="connsiteY11806" fmla="*/ 1271588 h 2729865"/>
                <a:gd name="connsiteX11807" fmla="*/ 1829753 w 4117657"/>
                <a:gd name="connsiteY11807" fmla="*/ 1263015 h 2729865"/>
                <a:gd name="connsiteX11808" fmla="*/ 1829753 w 4117657"/>
                <a:gd name="connsiteY11808" fmla="*/ 1263015 h 2729865"/>
                <a:gd name="connsiteX11809" fmla="*/ 1829753 w 4117657"/>
                <a:gd name="connsiteY11809" fmla="*/ 1263015 h 2729865"/>
                <a:gd name="connsiteX11810" fmla="*/ 1827848 w 4117657"/>
                <a:gd name="connsiteY11810" fmla="*/ 1262063 h 2729865"/>
                <a:gd name="connsiteX11811" fmla="*/ 1820228 w 4117657"/>
                <a:gd name="connsiteY11811" fmla="*/ 1260158 h 2729865"/>
                <a:gd name="connsiteX11812" fmla="*/ 1746885 w 4117657"/>
                <a:gd name="connsiteY11812" fmla="*/ 1240155 h 2729865"/>
                <a:gd name="connsiteX11813" fmla="*/ 1745933 w 4117657"/>
                <a:gd name="connsiteY11813" fmla="*/ 1240155 h 2729865"/>
                <a:gd name="connsiteX11814" fmla="*/ 1729740 w 4117657"/>
                <a:gd name="connsiteY11814" fmla="*/ 1230630 h 2729865"/>
                <a:gd name="connsiteX11815" fmla="*/ 1675448 w 4117657"/>
                <a:gd name="connsiteY11815" fmla="*/ 1176338 h 2729865"/>
                <a:gd name="connsiteX11816" fmla="*/ 1667828 w 4117657"/>
                <a:gd name="connsiteY11816" fmla="*/ 1169670 h 2729865"/>
                <a:gd name="connsiteX11817" fmla="*/ 1667828 w 4117657"/>
                <a:gd name="connsiteY11817" fmla="*/ 1169670 h 2729865"/>
                <a:gd name="connsiteX11818" fmla="*/ 1667828 w 4117657"/>
                <a:gd name="connsiteY11818" fmla="*/ 1169670 h 2729865"/>
                <a:gd name="connsiteX11819" fmla="*/ 1660208 w 4117657"/>
                <a:gd name="connsiteY11819" fmla="*/ 1176338 h 2729865"/>
                <a:gd name="connsiteX11820" fmla="*/ 1634490 w 4117657"/>
                <a:gd name="connsiteY11820" fmla="*/ 1202055 h 2729865"/>
                <a:gd name="connsiteX11821" fmla="*/ 1626870 w 4117657"/>
                <a:gd name="connsiteY11821" fmla="*/ 1206818 h 2729865"/>
                <a:gd name="connsiteX11822" fmla="*/ 1626870 w 4117657"/>
                <a:gd name="connsiteY11822" fmla="*/ 1209675 h 2729865"/>
                <a:gd name="connsiteX11823" fmla="*/ 1604963 w 4117657"/>
                <a:gd name="connsiteY11823" fmla="*/ 1231583 h 2729865"/>
                <a:gd name="connsiteX11824" fmla="*/ 1589723 w 4117657"/>
                <a:gd name="connsiteY11824" fmla="*/ 1240155 h 2729865"/>
                <a:gd name="connsiteX11825" fmla="*/ 1514475 w 4117657"/>
                <a:gd name="connsiteY11825" fmla="*/ 1260158 h 2729865"/>
                <a:gd name="connsiteX11826" fmla="*/ 1504950 w 4117657"/>
                <a:gd name="connsiteY11826" fmla="*/ 1263015 h 2729865"/>
                <a:gd name="connsiteX11827" fmla="*/ 1506855 w 4117657"/>
                <a:gd name="connsiteY11827" fmla="*/ 1271588 h 2729865"/>
                <a:gd name="connsiteX11828" fmla="*/ 1527810 w 4117657"/>
                <a:gd name="connsiteY11828" fmla="*/ 1348740 h 2729865"/>
                <a:gd name="connsiteX11829" fmla="*/ 1527810 w 4117657"/>
                <a:gd name="connsiteY11829" fmla="*/ 1363980 h 2729865"/>
                <a:gd name="connsiteX11830" fmla="*/ 1506855 w 4117657"/>
                <a:gd name="connsiteY11830" fmla="*/ 1440180 h 2729865"/>
                <a:gd name="connsiteX11831" fmla="*/ 1504950 w 4117657"/>
                <a:gd name="connsiteY11831" fmla="*/ 1449705 h 2729865"/>
                <a:gd name="connsiteX11832" fmla="*/ 1513523 w 4117657"/>
                <a:gd name="connsiteY11832" fmla="*/ 1452563 h 2729865"/>
                <a:gd name="connsiteX11833" fmla="*/ 1589723 w 4117657"/>
                <a:gd name="connsiteY11833" fmla="*/ 1473518 h 2729865"/>
                <a:gd name="connsiteX11834" fmla="*/ 1604963 w 4117657"/>
                <a:gd name="connsiteY11834" fmla="*/ 1482090 h 2729865"/>
                <a:gd name="connsiteX11835" fmla="*/ 1626870 w 4117657"/>
                <a:gd name="connsiteY11835" fmla="*/ 1503998 h 2729865"/>
                <a:gd name="connsiteX11836" fmla="*/ 1626870 w 4117657"/>
                <a:gd name="connsiteY11836" fmla="*/ 1505903 h 2729865"/>
                <a:gd name="connsiteX11837" fmla="*/ 1644015 w 4117657"/>
                <a:gd name="connsiteY11837" fmla="*/ 1521143 h 2729865"/>
                <a:gd name="connsiteX11838" fmla="*/ 1655445 w 4117657"/>
                <a:gd name="connsiteY11838" fmla="*/ 1532573 h 2729865"/>
                <a:gd name="connsiteX11839" fmla="*/ 1657350 w 4117657"/>
                <a:gd name="connsiteY11839" fmla="*/ 1534478 h 2729865"/>
                <a:gd name="connsiteX11840" fmla="*/ 1667828 w 4117657"/>
                <a:gd name="connsiteY11840" fmla="*/ 1544955 h 2729865"/>
                <a:gd name="connsiteX11841" fmla="*/ 1670685 w 4117657"/>
                <a:gd name="connsiteY11841" fmla="*/ 1541145 h 2729865"/>
                <a:gd name="connsiteX11842" fmla="*/ 1644015 w 4117657"/>
                <a:gd name="connsiteY11842" fmla="*/ 1508760 h 2729865"/>
                <a:gd name="connsiteX11843" fmla="*/ 1610678 w 4117657"/>
                <a:gd name="connsiteY11843" fmla="*/ 1475423 h 2729865"/>
                <a:gd name="connsiteX11844" fmla="*/ 1592580 w 4117657"/>
                <a:gd name="connsiteY11844" fmla="*/ 1464945 h 2729865"/>
                <a:gd name="connsiteX11845" fmla="*/ 1525905 w 4117657"/>
                <a:gd name="connsiteY11845" fmla="*/ 1446848 h 2729865"/>
                <a:gd name="connsiteX11846" fmla="*/ 1516380 w 4117657"/>
                <a:gd name="connsiteY11846" fmla="*/ 1443990 h 2729865"/>
                <a:gd name="connsiteX11847" fmla="*/ 1518285 w 4117657"/>
                <a:gd name="connsiteY11847" fmla="*/ 1434465 h 2729865"/>
                <a:gd name="connsiteX11848" fmla="*/ 1537335 w 4117657"/>
                <a:gd name="connsiteY11848" fmla="*/ 1363980 h 2729865"/>
                <a:gd name="connsiteX11849" fmla="*/ 1537335 w 4117657"/>
                <a:gd name="connsiteY11849" fmla="*/ 1348740 h 2729865"/>
                <a:gd name="connsiteX11850" fmla="*/ 1518285 w 4117657"/>
                <a:gd name="connsiteY11850" fmla="*/ 1279208 h 2729865"/>
                <a:gd name="connsiteX11851" fmla="*/ 1515428 w 4117657"/>
                <a:gd name="connsiteY11851" fmla="*/ 1268730 h 2729865"/>
                <a:gd name="connsiteX11852" fmla="*/ 1527810 w 4117657"/>
                <a:gd name="connsiteY11852" fmla="*/ 1264920 h 2729865"/>
                <a:gd name="connsiteX11853" fmla="*/ 1594485 w 4117657"/>
                <a:gd name="connsiteY11853" fmla="*/ 1246823 h 2729865"/>
                <a:gd name="connsiteX11854" fmla="*/ 1608773 w 4117657"/>
                <a:gd name="connsiteY11854" fmla="*/ 1238250 h 2729865"/>
                <a:gd name="connsiteX11855" fmla="*/ 1658303 w 4117657"/>
                <a:gd name="connsiteY11855" fmla="*/ 1188720 h 2729865"/>
                <a:gd name="connsiteX11856" fmla="*/ 1661160 w 4117657"/>
                <a:gd name="connsiteY11856" fmla="*/ 1185863 h 2729865"/>
                <a:gd name="connsiteX11857" fmla="*/ 1666875 w 4117657"/>
                <a:gd name="connsiteY11857" fmla="*/ 1181100 h 2729865"/>
                <a:gd name="connsiteX11858" fmla="*/ 1673543 w 4117657"/>
                <a:gd name="connsiteY11858" fmla="*/ 1186815 h 2729865"/>
                <a:gd name="connsiteX11859" fmla="*/ 1675448 w 4117657"/>
                <a:gd name="connsiteY11859" fmla="*/ 1188720 h 2729865"/>
                <a:gd name="connsiteX11860" fmla="*/ 1724978 w 4117657"/>
                <a:gd name="connsiteY11860" fmla="*/ 1238250 h 2729865"/>
                <a:gd name="connsiteX11861" fmla="*/ 1740218 w 4117657"/>
                <a:gd name="connsiteY11861" fmla="*/ 1247775 h 2729865"/>
                <a:gd name="connsiteX11862" fmla="*/ 1811655 w 4117657"/>
                <a:gd name="connsiteY11862" fmla="*/ 1266825 h 2729865"/>
                <a:gd name="connsiteX11863" fmla="*/ 1817370 w 4117657"/>
                <a:gd name="connsiteY11863" fmla="*/ 1268730 h 2729865"/>
                <a:gd name="connsiteX11864" fmla="*/ 1818323 w 4117657"/>
                <a:gd name="connsiteY11864" fmla="*/ 1268730 h 2729865"/>
                <a:gd name="connsiteX11865" fmla="*/ 1816418 w 4117657"/>
                <a:gd name="connsiteY11865" fmla="*/ 1278255 h 2729865"/>
                <a:gd name="connsiteX11866" fmla="*/ 1797368 w 4117657"/>
                <a:gd name="connsiteY11866" fmla="*/ 1347788 h 2729865"/>
                <a:gd name="connsiteX11867" fmla="*/ 1797368 w 4117657"/>
                <a:gd name="connsiteY11867" fmla="*/ 1363028 h 2729865"/>
                <a:gd name="connsiteX11868" fmla="*/ 1816418 w 4117657"/>
                <a:gd name="connsiteY11868" fmla="*/ 1433513 h 2729865"/>
                <a:gd name="connsiteX11869" fmla="*/ 1818323 w 4117657"/>
                <a:gd name="connsiteY11869" fmla="*/ 1443038 h 2729865"/>
                <a:gd name="connsiteX11870" fmla="*/ 1811655 w 4117657"/>
                <a:gd name="connsiteY11870" fmla="*/ 1444943 h 2729865"/>
                <a:gd name="connsiteX11871" fmla="*/ 1807845 w 4117657"/>
                <a:gd name="connsiteY11871" fmla="*/ 1445895 h 2729865"/>
                <a:gd name="connsiteX11872" fmla="*/ 1747838 w 4117657"/>
                <a:gd name="connsiteY11872" fmla="*/ 1462088 h 2729865"/>
                <a:gd name="connsiteX11873" fmla="*/ 1743075 w 4117657"/>
                <a:gd name="connsiteY11873" fmla="*/ 1463040 h 2729865"/>
                <a:gd name="connsiteX11874" fmla="*/ 1742123 w 4117657"/>
                <a:gd name="connsiteY11874" fmla="*/ 1463040 h 2729865"/>
                <a:gd name="connsiteX11875" fmla="*/ 1738313 w 4117657"/>
                <a:gd name="connsiteY11875" fmla="*/ 1463993 h 2729865"/>
                <a:gd name="connsiteX11876" fmla="*/ 1724025 w 4117657"/>
                <a:gd name="connsiteY11876" fmla="*/ 1472565 h 2729865"/>
                <a:gd name="connsiteX11877" fmla="*/ 1721168 w 4117657"/>
                <a:gd name="connsiteY11877" fmla="*/ 1475423 h 2729865"/>
                <a:gd name="connsiteX11878" fmla="*/ 1720215 w 4117657"/>
                <a:gd name="connsiteY11878" fmla="*/ 1475423 h 2729865"/>
                <a:gd name="connsiteX11879" fmla="*/ 1717358 w 4117657"/>
                <a:gd name="connsiteY11879" fmla="*/ 1478280 h 2729865"/>
                <a:gd name="connsiteX11880" fmla="*/ 1671638 w 4117657"/>
                <a:gd name="connsiteY11880" fmla="*/ 1524000 h 2729865"/>
                <a:gd name="connsiteX11881" fmla="*/ 1664970 w 4117657"/>
                <a:gd name="connsiteY11881" fmla="*/ 1529715 h 2729865"/>
                <a:gd name="connsiteX11882" fmla="*/ 1644015 w 4117657"/>
                <a:gd name="connsiteY11882" fmla="*/ 1508760 h 2729865"/>
                <a:gd name="connsiteX11883" fmla="*/ 1256348 w 4117657"/>
                <a:gd name="connsiteY11883" fmla="*/ 1632585 h 2729865"/>
                <a:gd name="connsiteX11884" fmla="*/ 1268730 w 4117657"/>
                <a:gd name="connsiteY11884" fmla="*/ 1586865 h 2729865"/>
                <a:gd name="connsiteX11885" fmla="*/ 1262063 w 4117657"/>
                <a:gd name="connsiteY11885" fmla="*/ 1584008 h 2729865"/>
                <a:gd name="connsiteX11886" fmla="*/ 1219200 w 4117657"/>
                <a:gd name="connsiteY11886" fmla="*/ 1572578 h 2729865"/>
                <a:gd name="connsiteX11887" fmla="*/ 1203960 w 4117657"/>
                <a:gd name="connsiteY11887" fmla="*/ 1563053 h 2729865"/>
                <a:gd name="connsiteX11888" fmla="*/ 1173480 w 4117657"/>
                <a:gd name="connsiteY11888" fmla="*/ 1532573 h 2729865"/>
                <a:gd name="connsiteX11889" fmla="*/ 1167765 w 4117657"/>
                <a:gd name="connsiteY11889" fmla="*/ 1527810 h 2729865"/>
                <a:gd name="connsiteX11890" fmla="*/ 1160145 w 4117657"/>
                <a:gd name="connsiteY11890" fmla="*/ 1534478 h 2729865"/>
                <a:gd name="connsiteX11891" fmla="*/ 1132523 w 4117657"/>
                <a:gd name="connsiteY11891" fmla="*/ 1562100 h 2729865"/>
                <a:gd name="connsiteX11892" fmla="*/ 1115378 w 4117657"/>
                <a:gd name="connsiteY11892" fmla="*/ 1572578 h 2729865"/>
                <a:gd name="connsiteX11893" fmla="*/ 1073468 w 4117657"/>
                <a:gd name="connsiteY11893" fmla="*/ 1584008 h 2729865"/>
                <a:gd name="connsiteX11894" fmla="*/ 1066800 w 4117657"/>
                <a:gd name="connsiteY11894" fmla="*/ 1586865 h 2729865"/>
                <a:gd name="connsiteX11895" fmla="*/ 1079183 w 4117657"/>
                <a:gd name="connsiteY11895" fmla="*/ 1633538 h 2729865"/>
                <a:gd name="connsiteX11896" fmla="*/ 1079183 w 4117657"/>
                <a:gd name="connsiteY11896" fmla="*/ 1654493 h 2729865"/>
                <a:gd name="connsiteX11897" fmla="*/ 1068705 w 4117657"/>
                <a:gd name="connsiteY11897" fmla="*/ 1693545 h 2729865"/>
                <a:gd name="connsiteX11898" fmla="*/ 1066800 w 4117657"/>
                <a:gd name="connsiteY11898" fmla="*/ 1702118 h 2729865"/>
                <a:gd name="connsiteX11899" fmla="*/ 1099185 w 4117657"/>
                <a:gd name="connsiteY11899" fmla="*/ 1710690 h 2729865"/>
                <a:gd name="connsiteX11900" fmla="*/ 1143000 w 4117657"/>
                <a:gd name="connsiteY11900" fmla="*/ 1735455 h 2729865"/>
                <a:gd name="connsiteX11901" fmla="*/ 1167765 w 4117657"/>
                <a:gd name="connsiteY11901" fmla="*/ 1760220 h 2729865"/>
                <a:gd name="connsiteX11902" fmla="*/ 1175385 w 4117657"/>
                <a:gd name="connsiteY11902" fmla="*/ 1753553 h 2729865"/>
                <a:gd name="connsiteX11903" fmla="*/ 1203960 w 4117657"/>
                <a:gd name="connsiteY11903" fmla="*/ 1724025 h 2729865"/>
                <a:gd name="connsiteX11904" fmla="*/ 1220153 w 4117657"/>
                <a:gd name="connsiteY11904" fmla="*/ 1714500 h 2729865"/>
                <a:gd name="connsiteX11905" fmla="*/ 1260158 w 4117657"/>
                <a:gd name="connsiteY11905" fmla="*/ 1704023 h 2729865"/>
                <a:gd name="connsiteX11906" fmla="*/ 1269683 w 4117657"/>
                <a:gd name="connsiteY11906" fmla="*/ 1701165 h 2729865"/>
                <a:gd name="connsiteX11907" fmla="*/ 1257300 w 4117657"/>
                <a:gd name="connsiteY11907" fmla="*/ 1655445 h 2729865"/>
                <a:gd name="connsiteX11908" fmla="*/ 1256348 w 4117657"/>
                <a:gd name="connsiteY11908" fmla="*/ 1632585 h 2729865"/>
                <a:gd name="connsiteX11909" fmla="*/ 1247775 w 4117657"/>
                <a:gd name="connsiteY11909" fmla="*/ 1699260 h 2729865"/>
                <a:gd name="connsiteX11910" fmla="*/ 1213485 w 4117657"/>
                <a:gd name="connsiteY11910" fmla="*/ 1707833 h 2729865"/>
                <a:gd name="connsiteX11911" fmla="*/ 1200150 w 4117657"/>
                <a:gd name="connsiteY11911" fmla="*/ 1715453 h 2729865"/>
                <a:gd name="connsiteX11912" fmla="*/ 1167765 w 4117657"/>
                <a:gd name="connsiteY11912" fmla="*/ 1747838 h 2729865"/>
                <a:gd name="connsiteX11913" fmla="*/ 1161098 w 4117657"/>
                <a:gd name="connsiteY11913" fmla="*/ 1742123 h 2729865"/>
                <a:gd name="connsiteX11914" fmla="*/ 1134428 w 4117657"/>
                <a:gd name="connsiteY11914" fmla="*/ 1715453 h 2729865"/>
                <a:gd name="connsiteX11915" fmla="*/ 1121093 w 4117657"/>
                <a:gd name="connsiteY11915" fmla="*/ 1707833 h 2729865"/>
                <a:gd name="connsiteX11916" fmla="*/ 1077278 w 4117657"/>
                <a:gd name="connsiteY11916" fmla="*/ 1696403 h 2729865"/>
                <a:gd name="connsiteX11917" fmla="*/ 1078230 w 4117657"/>
                <a:gd name="connsiteY11917" fmla="*/ 1689735 h 2729865"/>
                <a:gd name="connsiteX11918" fmla="*/ 1087755 w 4117657"/>
                <a:gd name="connsiteY11918" fmla="*/ 1654493 h 2729865"/>
                <a:gd name="connsiteX11919" fmla="*/ 1087755 w 4117657"/>
                <a:gd name="connsiteY11919" fmla="*/ 1633538 h 2729865"/>
                <a:gd name="connsiteX11920" fmla="*/ 1077278 w 4117657"/>
                <a:gd name="connsiteY11920" fmla="*/ 1593533 h 2729865"/>
                <a:gd name="connsiteX11921" fmla="*/ 1085850 w 4117657"/>
                <a:gd name="connsiteY11921" fmla="*/ 1590675 h 2729865"/>
                <a:gd name="connsiteX11922" fmla="*/ 1122998 w 4117657"/>
                <a:gd name="connsiteY11922" fmla="*/ 1581150 h 2729865"/>
                <a:gd name="connsiteX11923" fmla="*/ 1135380 w 4117657"/>
                <a:gd name="connsiteY11923" fmla="*/ 1573530 h 2729865"/>
                <a:gd name="connsiteX11924" fmla="*/ 1161098 w 4117657"/>
                <a:gd name="connsiteY11924" fmla="*/ 1547813 h 2729865"/>
                <a:gd name="connsiteX11925" fmla="*/ 1168718 w 4117657"/>
                <a:gd name="connsiteY11925" fmla="*/ 1540193 h 2729865"/>
                <a:gd name="connsiteX11926" fmla="*/ 1190625 w 4117657"/>
                <a:gd name="connsiteY11926" fmla="*/ 1562100 h 2729865"/>
                <a:gd name="connsiteX11927" fmla="*/ 1229678 w 4117657"/>
                <a:gd name="connsiteY11927" fmla="*/ 1584008 h 2729865"/>
                <a:gd name="connsiteX11928" fmla="*/ 1260158 w 4117657"/>
                <a:gd name="connsiteY11928" fmla="*/ 1591628 h 2729865"/>
                <a:gd name="connsiteX11929" fmla="*/ 1253490 w 4117657"/>
                <a:gd name="connsiteY11929" fmla="*/ 1617345 h 2729865"/>
                <a:gd name="connsiteX11930" fmla="*/ 1253490 w 4117657"/>
                <a:gd name="connsiteY11930" fmla="*/ 1669733 h 2729865"/>
                <a:gd name="connsiteX11931" fmla="*/ 1260158 w 4117657"/>
                <a:gd name="connsiteY11931" fmla="*/ 1695450 h 2729865"/>
                <a:gd name="connsiteX11932" fmla="*/ 1247775 w 4117657"/>
                <a:gd name="connsiteY11932" fmla="*/ 1699260 h 2729865"/>
                <a:gd name="connsiteX11933" fmla="*/ 2127885 w 4117657"/>
                <a:gd name="connsiteY11933" fmla="*/ 1090613 h 2729865"/>
                <a:gd name="connsiteX11934" fmla="*/ 2127885 w 4117657"/>
                <a:gd name="connsiteY11934" fmla="*/ 1090613 h 2729865"/>
                <a:gd name="connsiteX11935" fmla="*/ 2149793 w 4117657"/>
                <a:gd name="connsiteY11935" fmla="*/ 1098233 h 2729865"/>
                <a:gd name="connsiteX11936" fmla="*/ 2167890 w 4117657"/>
                <a:gd name="connsiteY11936" fmla="*/ 1114425 h 2729865"/>
                <a:gd name="connsiteX11937" fmla="*/ 2167890 w 4117657"/>
                <a:gd name="connsiteY11937" fmla="*/ 1114425 h 2729865"/>
                <a:gd name="connsiteX11938" fmla="*/ 2167890 w 4117657"/>
                <a:gd name="connsiteY11938" fmla="*/ 1114425 h 2729865"/>
                <a:gd name="connsiteX11939" fmla="*/ 2206943 w 4117657"/>
                <a:gd name="connsiteY11939" fmla="*/ 1091565 h 2729865"/>
                <a:gd name="connsiteX11940" fmla="*/ 2202180 w 4117657"/>
                <a:gd name="connsiteY11940" fmla="*/ 1068705 h 2729865"/>
                <a:gd name="connsiteX11941" fmla="*/ 2206943 w 4117657"/>
                <a:gd name="connsiteY11941" fmla="*/ 1046798 h 2729865"/>
                <a:gd name="connsiteX11942" fmla="*/ 2185035 w 4117657"/>
                <a:gd name="connsiteY11942" fmla="*/ 1040130 h 2729865"/>
                <a:gd name="connsiteX11943" fmla="*/ 2167890 w 4117657"/>
                <a:gd name="connsiteY11943" fmla="*/ 1023938 h 2729865"/>
                <a:gd name="connsiteX11944" fmla="*/ 2167890 w 4117657"/>
                <a:gd name="connsiteY11944" fmla="*/ 1023938 h 2729865"/>
                <a:gd name="connsiteX11945" fmla="*/ 2166938 w 4117657"/>
                <a:gd name="connsiteY11945" fmla="*/ 1022985 h 2729865"/>
                <a:gd name="connsiteX11946" fmla="*/ 2139315 w 4117657"/>
                <a:gd name="connsiteY11946" fmla="*/ 1042988 h 2729865"/>
                <a:gd name="connsiteX11947" fmla="*/ 2139315 w 4117657"/>
                <a:gd name="connsiteY11947" fmla="*/ 1042988 h 2729865"/>
                <a:gd name="connsiteX11948" fmla="*/ 2127885 w 4117657"/>
                <a:gd name="connsiteY11948" fmla="*/ 1044893 h 2729865"/>
                <a:gd name="connsiteX11949" fmla="*/ 2127885 w 4117657"/>
                <a:gd name="connsiteY11949" fmla="*/ 1045845 h 2729865"/>
                <a:gd name="connsiteX11950" fmla="*/ 2126933 w 4117657"/>
                <a:gd name="connsiteY11950" fmla="*/ 1045845 h 2729865"/>
                <a:gd name="connsiteX11951" fmla="*/ 2128838 w 4117657"/>
                <a:gd name="connsiteY11951" fmla="*/ 1051560 h 2729865"/>
                <a:gd name="connsiteX11952" fmla="*/ 2128838 w 4117657"/>
                <a:gd name="connsiteY11952" fmla="*/ 1051560 h 2729865"/>
                <a:gd name="connsiteX11953" fmla="*/ 2127885 w 4117657"/>
                <a:gd name="connsiteY11953" fmla="*/ 1090613 h 2729865"/>
                <a:gd name="connsiteX11954" fmla="*/ 2127885 w 4117657"/>
                <a:gd name="connsiteY11954" fmla="*/ 1090613 h 2729865"/>
                <a:gd name="connsiteX11955" fmla="*/ 2146935 w 4117657"/>
                <a:gd name="connsiteY11955" fmla="*/ 1049655 h 2729865"/>
                <a:gd name="connsiteX11956" fmla="*/ 2146935 w 4117657"/>
                <a:gd name="connsiteY11956" fmla="*/ 1049655 h 2729865"/>
                <a:gd name="connsiteX11957" fmla="*/ 2154555 w 4117657"/>
                <a:gd name="connsiteY11957" fmla="*/ 1046798 h 2729865"/>
                <a:gd name="connsiteX11958" fmla="*/ 2155508 w 4117657"/>
                <a:gd name="connsiteY11958" fmla="*/ 1046798 h 2729865"/>
                <a:gd name="connsiteX11959" fmla="*/ 2165985 w 4117657"/>
                <a:gd name="connsiteY11959" fmla="*/ 1038225 h 2729865"/>
                <a:gd name="connsiteX11960" fmla="*/ 2167890 w 4117657"/>
                <a:gd name="connsiteY11960" fmla="*/ 1036320 h 2729865"/>
                <a:gd name="connsiteX11961" fmla="*/ 2173605 w 4117657"/>
                <a:gd name="connsiteY11961" fmla="*/ 1042035 h 2729865"/>
                <a:gd name="connsiteX11962" fmla="*/ 2196465 w 4117657"/>
                <a:gd name="connsiteY11962" fmla="*/ 1052513 h 2729865"/>
                <a:gd name="connsiteX11963" fmla="*/ 2192655 w 4117657"/>
                <a:gd name="connsiteY11963" fmla="*/ 1068705 h 2729865"/>
                <a:gd name="connsiteX11964" fmla="*/ 2195513 w 4117657"/>
                <a:gd name="connsiteY11964" fmla="*/ 1084898 h 2729865"/>
                <a:gd name="connsiteX11965" fmla="*/ 2193608 w 4117657"/>
                <a:gd name="connsiteY11965" fmla="*/ 1084898 h 2729865"/>
                <a:gd name="connsiteX11966" fmla="*/ 2182178 w 4117657"/>
                <a:gd name="connsiteY11966" fmla="*/ 1088708 h 2729865"/>
                <a:gd name="connsiteX11967" fmla="*/ 2174558 w 4117657"/>
                <a:gd name="connsiteY11967" fmla="*/ 1093470 h 2729865"/>
                <a:gd name="connsiteX11968" fmla="*/ 2166938 w 4117657"/>
                <a:gd name="connsiteY11968" fmla="*/ 1101090 h 2729865"/>
                <a:gd name="connsiteX11969" fmla="*/ 2153603 w 4117657"/>
                <a:gd name="connsiteY11969" fmla="*/ 1089660 h 2729865"/>
                <a:gd name="connsiteX11970" fmla="*/ 2137410 w 4117657"/>
                <a:gd name="connsiteY11970" fmla="*/ 1084898 h 2729865"/>
                <a:gd name="connsiteX11971" fmla="*/ 2137410 w 4117657"/>
                <a:gd name="connsiteY11971" fmla="*/ 1083945 h 2729865"/>
                <a:gd name="connsiteX11972" fmla="*/ 2138363 w 4117657"/>
                <a:gd name="connsiteY11972" fmla="*/ 1081088 h 2729865"/>
                <a:gd name="connsiteX11973" fmla="*/ 2138363 w 4117657"/>
                <a:gd name="connsiteY11973" fmla="*/ 1081088 h 2729865"/>
                <a:gd name="connsiteX11974" fmla="*/ 2140268 w 4117657"/>
                <a:gd name="connsiteY11974" fmla="*/ 1071563 h 2729865"/>
                <a:gd name="connsiteX11975" fmla="*/ 2139315 w 4117657"/>
                <a:gd name="connsiteY11975" fmla="*/ 1061085 h 2729865"/>
                <a:gd name="connsiteX11976" fmla="*/ 2139315 w 4117657"/>
                <a:gd name="connsiteY11976" fmla="*/ 1060133 h 2729865"/>
                <a:gd name="connsiteX11977" fmla="*/ 2138363 w 4117657"/>
                <a:gd name="connsiteY11977" fmla="*/ 1057275 h 2729865"/>
                <a:gd name="connsiteX11978" fmla="*/ 2136458 w 4117657"/>
                <a:gd name="connsiteY11978" fmla="*/ 1053465 h 2729865"/>
                <a:gd name="connsiteX11979" fmla="*/ 2146935 w 4117657"/>
                <a:gd name="connsiteY11979" fmla="*/ 1049655 h 2729865"/>
                <a:gd name="connsiteX11980" fmla="*/ 1936433 w 4117657"/>
                <a:gd name="connsiteY11980" fmla="*/ 2045018 h 2729865"/>
                <a:gd name="connsiteX11981" fmla="*/ 1936433 w 4117657"/>
                <a:gd name="connsiteY11981" fmla="*/ 2045018 h 2729865"/>
                <a:gd name="connsiteX11982" fmla="*/ 1936433 w 4117657"/>
                <a:gd name="connsiteY11982" fmla="*/ 2045018 h 2729865"/>
                <a:gd name="connsiteX11983" fmla="*/ 2043113 w 4117657"/>
                <a:gd name="connsiteY11983" fmla="*/ 2016443 h 2729865"/>
                <a:gd name="connsiteX11984" fmla="*/ 2044065 w 4117657"/>
                <a:gd name="connsiteY11984" fmla="*/ 2016443 h 2729865"/>
                <a:gd name="connsiteX11985" fmla="*/ 2046923 w 4117657"/>
                <a:gd name="connsiteY11985" fmla="*/ 2014538 h 2729865"/>
                <a:gd name="connsiteX11986" fmla="*/ 2049780 w 4117657"/>
                <a:gd name="connsiteY11986" fmla="*/ 2012633 h 2729865"/>
                <a:gd name="connsiteX11987" fmla="*/ 2051685 w 4117657"/>
                <a:gd name="connsiteY11987" fmla="*/ 2010728 h 2729865"/>
                <a:gd name="connsiteX11988" fmla="*/ 2052638 w 4117657"/>
                <a:gd name="connsiteY11988" fmla="*/ 2009775 h 2729865"/>
                <a:gd name="connsiteX11989" fmla="*/ 2126933 w 4117657"/>
                <a:gd name="connsiteY11989" fmla="*/ 1935480 h 2729865"/>
                <a:gd name="connsiteX11990" fmla="*/ 2130743 w 4117657"/>
                <a:gd name="connsiteY11990" fmla="*/ 1930718 h 2729865"/>
                <a:gd name="connsiteX11991" fmla="*/ 2051685 w 4117657"/>
                <a:gd name="connsiteY11991" fmla="*/ 1851660 h 2729865"/>
                <a:gd name="connsiteX11992" fmla="*/ 2042160 w 4117657"/>
                <a:gd name="connsiteY11992" fmla="*/ 1846898 h 2729865"/>
                <a:gd name="connsiteX11993" fmla="*/ 1945005 w 4117657"/>
                <a:gd name="connsiteY11993" fmla="*/ 1820228 h 2729865"/>
                <a:gd name="connsiteX11994" fmla="*/ 1945005 w 4117657"/>
                <a:gd name="connsiteY11994" fmla="*/ 1820228 h 2729865"/>
                <a:gd name="connsiteX11995" fmla="*/ 1945005 w 4117657"/>
                <a:gd name="connsiteY11995" fmla="*/ 1820228 h 2729865"/>
                <a:gd name="connsiteX11996" fmla="*/ 1945005 w 4117657"/>
                <a:gd name="connsiteY11996" fmla="*/ 1820228 h 2729865"/>
                <a:gd name="connsiteX11997" fmla="*/ 1941195 w 4117657"/>
                <a:gd name="connsiteY11997" fmla="*/ 1819275 h 2729865"/>
                <a:gd name="connsiteX11998" fmla="*/ 1937385 w 4117657"/>
                <a:gd name="connsiteY11998" fmla="*/ 1818323 h 2729865"/>
                <a:gd name="connsiteX11999" fmla="*/ 1936433 w 4117657"/>
                <a:gd name="connsiteY11999" fmla="*/ 1819275 h 2729865"/>
                <a:gd name="connsiteX12000" fmla="*/ 1935480 w 4117657"/>
                <a:gd name="connsiteY12000" fmla="*/ 1821180 h 2729865"/>
                <a:gd name="connsiteX12001" fmla="*/ 1935480 w 4117657"/>
                <a:gd name="connsiteY12001" fmla="*/ 1821180 h 2729865"/>
                <a:gd name="connsiteX12002" fmla="*/ 1935480 w 4117657"/>
                <a:gd name="connsiteY12002" fmla="*/ 1822133 h 2729865"/>
                <a:gd name="connsiteX12003" fmla="*/ 1907858 w 4117657"/>
                <a:gd name="connsiteY12003" fmla="*/ 1925003 h 2729865"/>
                <a:gd name="connsiteX12004" fmla="*/ 1908810 w 4117657"/>
                <a:gd name="connsiteY12004" fmla="*/ 1936433 h 2729865"/>
                <a:gd name="connsiteX12005" fmla="*/ 1935480 w 4117657"/>
                <a:gd name="connsiteY12005" fmla="*/ 2034540 h 2729865"/>
                <a:gd name="connsiteX12006" fmla="*/ 1936433 w 4117657"/>
                <a:gd name="connsiteY12006" fmla="*/ 2045018 h 2729865"/>
                <a:gd name="connsiteX12007" fmla="*/ 1916430 w 4117657"/>
                <a:gd name="connsiteY12007" fmla="*/ 1937385 h 2729865"/>
                <a:gd name="connsiteX12008" fmla="*/ 1916430 w 4117657"/>
                <a:gd name="connsiteY12008" fmla="*/ 1936433 h 2729865"/>
                <a:gd name="connsiteX12009" fmla="*/ 1916430 w 4117657"/>
                <a:gd name="connsiteY12009" fmla="*/ 1931670 h 2729865"/>
                <a:gd name="connsiteX12010" fmla="*/ 1916430 w 4117657"/>
                <a:gd name="connsiteY12010" fmla="*/ 1928813 h 2729865"/>
                <a:gd name="connsiteX12011" fmla="*/ 1916430 w 4117657"/>
                <a:gd name="connsiteY12011" fmla="*/ 1926908 h 2729865"/>
                <a:gd name="connsiteX12012" fmla="*/ 1936433 w 4117657"/>
                <a:gd name="connsiteY12012" fmla="*/ 1852613 h 2729865"/>
                <a:gd name="connsiteX12013" fmla="*/ 1940243 w 4117657"/>
                <a:gd name="connsiteY12013" fmla="*/ 1837373 h 2729865"/>
                <a:gd name="connsiteX12014" fmla="*/ 1942148 w 4117657"/>
                <a:gd name="connsiteY12014" fmla="*/ 1832610 h 2729865"/>
                <a:gd name="connsiteX12015" fmla="*/ 1946910 w 4117657"/>
                <a:gd name="connsiteY12015" fmla="*/ 1833563 h 2729865"/>
                <a:gd name="connsiteX12016" fmla="*/ 1951673 w 4117657"/>
                <a:gd name="connsiteY12016" fmla="*/ 1834515 h 2729865"/>
                <a:gd name="connsiteX12017" fmla="*/ 2035493 w 4117657"/>
                <a:gd name="connsiteY12017" fmla="*/ 1857375 h 2729865"/>
                <a:gd name="connsiteX12018" fmla="*/ 2045970 w 4117657"/>
                <a:gd name="connsiteY12018" fmla="*/ 1863090 h 2729865"/>
                <a:gd name="connsiteX12019" fmla="*/ 2113598 w 4117657"/>
                <a:gd name="connsiteY12019" fmla="*/ 1930718 h 2729865"/>
                <a:gd name="connsiteX12020" fmla="*/ 2113598 w 4117657"/>
                <a:gd name="connsiteY12020" fmla="*/ 1930718 h 2729865"/>
                <a:gd name="connsiteX12021" fmla="*/ 2115503 w 4117657"/>
                <a:gd name="connsiteY12021" fmla="*/ 1933575 h 2729865"/>
                <a:gd name="connsiteX12022" fmla="*/ 2110740 w 4117657"/>
                <a:gd name="connsiteY12022" fmla="*/ 1939290 h 2729865"/>
                <a:gd name="connsiteX12023" fmla="*/ 2049780 w 4117657"/>
                <a:gd name="connsiteY12023" fmla="*/ 2000250 h 2729865"/>
                <a:gd name="connsiteX12024" fmla="*/ 2047875 w 4117657"/>
                <a:gd name="connsiteY12024" fmla="*/ 2002155 h 2729865"/>
                <a:gd name="connsiteX12025" fmla="*/ 2046923 w 4117657"/>
                <a:gd name="connsiteY12025" fmla="*/ 2002155 h 2729865"/>
                <a:gd name="connsiteX12026" fmla="*/ 2042160 w 4117657"/>
                <a:gd name="connsiteY12026" fmla="*/ 2005965 h 2729865"/>
                <a:gd name="connsiteX12027" fmla="*/ 2041208 w 4117657"/>
                <a:gd name="connsiteY12027" fmla="*/ 2005965 h 2729865"/>
                <a:gd name="connsiteX12028" fmla="*/ 2035493 w 4117657"/>
                <a:gd name="connsiteY12028" fmla="*/ 2008823 h 2729865"/>
                <a:gd name="connsiteX12029" fmla="*/ 1945958 w 4117657"/>
                <a:gd name="connsiteY12029" fmla="*/ 2032635 h 2729865"/>
                <a:gd name="connsiteX12030" fmla="*/ 1941195 w 4117657"/>
                <a:gd name="connsiteY12030" fmla="*/ 2033588 h 2729865"/>
                <a:gd name="connsiteX12031" fmla="*/ 1940243 w 4117657"/>
                <a:gd name="connsiteY12031" fmla="*/ 2033588 h 2729865"/>
                <a:gd name="connsiteX12032" fmla="*/ 1939290 w 4117657"/>
                <a:gd name="connsiteY12032" fmla="*/ 2030730 h 2729865"/>
                <a:gd name="connsiteX12033" fmla="*/ 1937385 w 4117657"/>
                <a:gd name="connsiteY12033" fmla="*/ 2024063 h 2729865"/>
                <a:gd name="connsiteX12034" fmla="*/ 1914525 w 4117657"/>
                <a:gd name="connsiteY12034" fmla="*/ 1940243 h 2729865"/>
                <a:gd name="connsiteX12035" fmla="*/ 1916430 w 4117657"/>
                <a:gd name="connsiteY12035" fmla="*/ 1937385 h 2729865"/>
                <a:gd name="connsiteX12036" fmla="*/ 2370773 w 4117657"/>
                <a:gd name="connsiteY12036" fmla="*/ 1911668 h 2729865"/>
                <a:gd name="connsiteX12037" fmla="*/ 2365058 w 4117657"/>
                <a:gd name="connsiteY12037" fmla="*/ 1890713 h 2729865"/>
                <a:gd name="connsiteX12038" fmla="*/ 2363153 w 4117657"/>
                <a:gd name="connsiteY12038" fmla="*/ 1882140 h 2729865"/>
                <a:gd name="connsiteX12039" fmla="*/ 2363153 w 4117657"/>
                <a:gd name="connsiteY12039" fmla="*/ 1882140 h 2729865"/>
                <a:gd name="connsiteX12040" fmla="*/ 2363153 w 4117657"/>
                <a:gd name="connsiteY12040" fmla="*/ 1882140 h 2729865"/>
                <a:gd name="connsiteX12041" fmla="*/ 2338388 w 4117657"/>
                <a:gd name="connsiteY12041" fmla="*/ 1888808 h 2729865"/>
                <a:gd name="connsiteX12042" fmla="*/ 2335530 w 4117657"/>
                <a:gd name="connsiteY12042" fmla="*/ 1889760 h 2729865"/>
                <a:gd name="connsiteX12043" fmla="*/ 2322195 w 4117657"/>
                <a:gd name="connsiteY12043" fmla="*/ 1893570 h 2729865"/>
                <a:gd name="connsiteX12044" fmla="*/ 2315528 w 4117657"/>
                <a:gd name="connsiteY12044" fmla="*/ 1895475 h 2729865"/>
                <a:gd name="connsiteX12045" fmla="*/ 2311718 w 4117657"/>
                <a:gd name="connsiteY12045" fmla="*/ 1898333 h 2729865"/>
                <a:gd name="connsiteX12046" fmla="*/ 2306955 w 4117657"/>
                <a:gd name="connsiteY12046" fmla="*/ 1903095 h 2729865"/>
                <a:gd name="connsiteX12047" fmla="*/ 2296478 w 4117657"/>
                <a:gd name="connsiteY12047" fmla="*/ 1913573 h 2729865"/>
                <a:gd name="connsiteX12048" fmla="*/ 2292668 w 4117657"/>
                <a:gd name="connsiteY12048" fmla="*/ 1917383 h 2729865"/>
                <a:gd name="connsiteX12049" fmla="*/ 2277428 w 4117657"/>
                <a:gd name="connsiteY12049" fmla="*/ 1932623 h 2729865"/>
                <a:gd name="connsiteX12050" fmla="*/ 2277428 w 4117657"/>
                <a:gd name="connsiteY12050" fmla="*/ 1932623 h 2729865"/>
                <a:gd name="connsiteX12051" fmla="*/ 2277428 w 4117657"/>
                <a:gd name="connsiteY12051" fmla="*/ 1932623 h 2729865"/>
                <a:gd name="connsiteX12052" fmla="*/ 2312670 w 4117657"/>
                <a:gd name="connsiteY12052" fmla="*/ 1967865 h 2729865"/>
                <a:gd name="connsiteX12053" fmla="*/ 2316480 w 4117657"/>
                <a:gd name="connsiteY12053" fmla="*/ 1969770 h 2729865"/>
                <a:gd name="connsiteX12054" fmla="*/ 2351723 w 4117657"/>
                <a:gd name="connsiteY12054" fmla="*/ 1979295 h 2729865"/>
                <a:gd name="connsiteX12055" fmla="*/ 2357438 w 4117657"/>
                <a:gd name="connsiteY12055" fmla="*/ 1981200 h 2729865"/>
                <a:gd name="connsiteX12056" fmla="*/ 2357438 w 4117657"/>
                <a:gd name="connsiteY12056" fmla="*/ 1981200 h 2729865"/>
                <a:gd name="connsiteX12057" fmla="*/ 2364105 w 4117657"/>
                <a:gd name="connsiteY12057" fmla="*/ 1983105 h 2729865"/>
                <a:gd name="connsiteX12058" fmla="*/ 2364105 w 4117657"/>
                <a:gd name="connsiteY12058" fmla="*/ 1982153 h 2729865"/>
                <a:gd name="connsiteX12059" fmla="*/ 2364105 w 4117657"/>
                <a:gd name="connsiteY12059" fmla="*/ 1982153 h 2729865"/>
                <a:gd name="connsiteX12060" fmla="*/ 2367915 w 4117657"/>
                <a:gd name="connsiteY12060" fmla="*/ 1970723 h 2729865"/>
                <a:gd name="connsiteX12061" fmla="*/ 2372678 w 4117657"/>
                <a:gd name="connsiteY12061" fmla="*/ 1955483 h 2729865"/>
                <a:gd name="connsiteX12062" fmla="*/ 2372678 w 4117657"/>
                <a:gd name="connsiteY12062" fmla="*/ 1953578 h 2729865"/>
                <a:gd name="connsiteX12063" fmla="*/ 2377440 w 4117657"/>
                <a:gd name="connsiteY12063" fmla="*/ 1932623 h 2729865"/>
                <a:gd name="connsiteX12064" fmla="*/ 2370773 w 4117657"/>
                <a:gd name="connsiteY12064" fmla="*/ 1911668 h 2729865"/>
                <a:gd name="connsiteX12065" fmla="*/ 2370773 w 4117657"/>
                <a:gd name="connsiteY12065" fmla="*/ 1911668 h 2729865"/>
                <a:gd name="connsiteX12066" fmla="*/ 2366010 w 4117657"/>
                <a:gd name="connsiteY12066" fmla="*/ 1934528 h 2729865"/>
                <a:gd name="connsiteX12067" fmla="*/ 2355533 w 4117657"/>
                <a:gd name="connsiteY12067" fmla="*/ 1972628 h 2729865"/>
                <a:gd name="connsiteX12068" fmla="*/ 2323148 w 4117657"/>
                <a:gd name="connsiteY12068" fmla="*/ 1964055 h 2729865"/>
                <a:gd name="connsiteX12069" fmla="*/ 2317433 w 4117657"/>
                <a:gd name="connsiteY12069" fmla="*/ 1962150 h 2729865"/>
                <a:gd name="connsiteX12070" fmla="*/ 2317433 w 4117657"/>
                <a:gd name="connsiteY12070" fmla="*/ 1962150 h 2729865"/>
                <a:gd name="connsiteX12071" fmla="*/ 2316480 w 4117657"/>
                <a:gd name="connsiteY12071" fmla="*/ 1961198 h 2729865"/>
                <a:gd name="connsiteX12072" fmla="*/ 2316480 w 4117657"/>
                <a:gd name="connsiteY12072" fmla="*/ 1961198 h 2729865"/>
                <a:gd name="connsiteX12073" fmla="*/ 2288858 w 4117657"/>
                <a:gd name="connsiteY12073" fmla="*/ 1933575 h 2729865"/>
                <a:gd name="connsiteX12074" fmla="*/ 2315528 w 4117657"/>
                <a:gd name="connsiteY12074" fmla="*/ 1906905 h 2729865"/>
                <a:gd name="connsiteX12075" fmla="*/ 2315528 w 4117657"/>
                <a:gd name="connsiteY12075" fmla="*/ 1906905 h 2729865"/>
                <a:gd name="connsiteX12076" fmla="*/ 2317433 w 4117657"/>
                <a:gd name="connsiteY12076" fmla="*/ 1905953 h 2729865"/>
                <a:gd name="connsiteX12077" fmla="*/ 2318385 w 4117657"/>
                <a:gd name="connsiteY12077" fmla="*/ 1905000 h 2729865"/>
                <a:gd name="connsiteX12078" fmla="*/ 2320290 w 4117657"/>
                <a:gd name="connsiteY12078" fmla="*/ 1904048 h 2729865"/>
                <a:gd name="connsiteX12079" fmla="*/ 2336483 w 4117657"/>
                <a:gd name="connsiteY12079" fmla="*/ 1899285 h 2729865"/>
                <a:gd name="connsiteX12080" fmla="*/ 2357438 w 4117657"/>
                <a:gd name="connsiteY12080" fmla="*/ 1893570 h 2729865"/>
                <a:gd name="connsiteX12081" fmla="*/ 2366963 w 4117657"/>
                <a:gd name="connsiteY12081" fmla="*/ 1930718 h 2729865"/>
                <a:gd name="connsiteX12082" fmla="*/ 2366010 w 4117657"/>
                <a:gd name="connsiteY12082" fmla="*/ 1934528 h 2729865"/>
                <a:gd name="connsiteX12083" fmla="*/ 1959293 w 4117657"/>
                <a:gd name="connsiteY12083" fmla="*/ 1938338 h 2729865"/>
                <a:gd name="connsiteX12084" fmla="*/ 1969770 w 4117657"/>
                <a:gd name="connsiteY12084" fmla="*/ 1976438 h 2729865"/>
                <a:gd name="connsiteX12085" fmla="*/ 1970723 w 4117657"/>
                <a:gd name="connsiteY12085" fmla="*/ 1978343 h 2729865"/>
                <a:gd name="connsiteX12086" fmla="*/ 1971675 w 4117657"/>
                <a:gd name="connsiteY12086" fmla="*/ 1983105 h 2729865"/>
                <a:gd name="connsiteX12087" fmla="*/ 1972628 w 4117657"/>
                <a:gd name="connsiteY12087" fmla="*/ 1983105 h 2729865"/>
                <a:gd name="connsiteX12088" fmla="*/ 1972628 w 4117657"/>
                <a:gd name="connsiteY12088" fmla="*/ 1983105 h 2729865"/>
                <a:gd name="connsiteX12089" fmla="*/ 1978343 w 4117657"/>
                <a:gd name="connsiteY12089" fmla="*/ 1981200 h 2729865"/>
                <a:gd name="connsiteX12090" fmla="*/ 1985963 w 4117657"/>
                <a:gd name="connsiteY12090" fmla="*/ 1979295 h 2729865"/>
                <a:gd name="connsiteX12091" fmla="*/ 2016443 w 4117657"/>
                <a:gd name="connsiteY12091" fmla="*/ 1970723 h 2729865"/>
                <a:gd name="connsiteX12092" fmla="*/ 2019300 w 4117657"/>
                <a:gd name="connsiteY12092" fmla="*/ 1969770 h 2729865"/>
                <a:gd name="connsiteX12093" fmla="*/ 2023110 w 4117657"/>
                <a:gd name="connsiteY12093" fmla="*/ 1967865 h 2729865"/>
                <a:gd name="connsiteX12094" fmla="*/ 2025015 w 4117657"/>
                <a:gd name="connsiteY12094" fmla="*/ 1965960 h 2729865"/>
                <a:gd name="connsiteX12095" fmla="*/ 2047875 w 4117657"/>
                <a:gd name="connsiteY12095" fmla="*/ 1943100 h 2729865"/>
                <a:gd name="connsiteX12096" fmla="*/ 2050733 w 4117657"/>
                <a:gd name="connsiteY12096" fmla="*/ 1940243 h 2729865"/>
                <a:gd name="connsiteX12097" fmla="*/ 2058353 w 4117657"/>
                <a:gd name="connsiteY12097" fmla="*/ 1932623 h 2729865"/>
                <a:gd name="connsiteX12098" fmla="*/ 2026920 w 4117657"/>
                <a:gd name="connsiteY12098" fmla="*/ 1902143 h 2729865"/>
                <a:gd name="connsiteX12099" fmla="*/ 2024063 w 4117657"/>
                <a:gd name="connsiteY12099" fmla="*/ 1899285 h 2729865"/>
                <a:gd name="connsiteX12100" fmla="*/ 2024063 w 4117657"/>
                <a:gd name="connsiteY12100" fmla="*/ 1899285 h 2729865"/>
                <a:gd name="connsiteX12101" fmla="*/ 2024063 w 4117657"/>
                <a:gd name="connsiteY12101" fmla="*/ 1899285 h 2729865"/>
                <a:gd name="connsiteX12102" fmla="*/ 2019300 w 4117657"/>
                <a:gd name="connsiteY12102" fmla="*/ 1896428 h 2729865"/>
                <a:gd name="connsiteX12103" fmla="*/ 2019300 w 4117657"/>
                <a:gd name="connsiteY12103" fmla="*/ 1896428 h 2729865"/>
                <a:gd name="connsiteX12104" fmla="*/ 2019300 w 4117657"/>
                <a:gd name="connsiteY12104" fmla="*/ 1896428 h 2729865"/>
                <a:gd name="connsiteX12105" fmla="*/ 1979295 w 4117657"/>
                <a:gd name="connsiteY12105" fmla="*/ 1885950 h 2729865"/>
                <a:gd name="connsiteX12106" fmla="*/ 1972628 w 4117657"/>
                <a:gd name="connsiteY12106" fmla="*/ 1884045 h 2729865"/>
                <a:gd name="connsiteX12107" fmla="*/ 1970723 w 4117657"/>
                <a:gd name="connsiteY12107" fmla="*/ 1887855 h 2729865"/>
                <a:gd name="connsiteX12108" fmla="*/ 1959293 w 4117657"/>
                <a:gd name="connsiteY12108" fmla="*/ 1930718 h 2729865"/>
                <a:gd name="connsiteX12109" fmla="*/ 1959293 w 4117657"/>
                <a:gd name="connsiteY12109" fmla="*/ 1930718 h 2729865"/>
                <a:gd name="connsiteX12110" fmla="*/ 1959293 w 4117657"/>
                <a:gd name="connsiteY12110" fmla="*/ 1931670 h 2729865"/>
                <a:gd name="connsiteX12111" fmla="*/ 1959293 w 4117657"/>
                <a:gd name="connsiteY12111" fmla="*/ 1938338 h 2729865"/>
                <a:gd name="connsiteX12112" fmla="*/ 1959293 w 4117657"/>
                <a:gd name="connsiteY12112" fmla="*/ 1938338 h 2729865"/>
                <a:gd name="connsiteX12113" fmla="*/ 1968818 w 4117657"/>
                <a:gd name="connsiteY12113" fmla="*/ 1925003 h 2729865"/>
                <a:gd name="connsiteX12114" fmla="*/ 1973580 w 4117657"/>
                <a:gd name="connsiteY12114" fmla="*/ 1906905 h 2729865"/>
                <a:gd name="connsiteX12115" fmla="*/ 1977390 w 4117657"/>
                <a:gd name="connsiteY12115" fmla="*/ 1893570 h 2729865"/>
                <a:gd name="connsiteX12116" fmla="*/ 1990725 w 4117657"/>
                <a:gd name="connsiteY12116" fmla="*/ 1896428 h 2729865"/>
                <a:gd name="connsiteX12117" fmla="*/ 2007870 w 4117657"/>
                <a:gd name="connsiteY12117" fmla="*/ 1901190 h 2729865"/>
                <a:gd name="connsiteX12118" fmla="*/ 2023110 w 4117657"/>
                <a:gd name="connsiteY12118" fmla="*/ 1910715 h 2729865"/>
                <a:gd name="connsiteX12119" fmla="*/ 2029778 w 4117657"/>
                <a:gd name="connsiteY12119" fmla="*/ 1917383 h 2729865"/>
                <a:gd name="connsiteX12120" fmla="*/ 2033588 w 4117657"/>
                <a:gd name="connsiteY12120" fmla="*/ 1921193 h 2729865"/>
                <a:gd name="connsiteX12121" fmla="*/ 2043113 w 4117657"/>
                <a:gd name="connsiteY12121" fmla="*/ 1929765 h 2729865"/>
                <a:gd name="connsiteX12122" fmla="*/ 2045018 w 4117657"/>
                <a:gd name="connsiteY12122" fmla="*/ 1931670 h 2729865"/>
                <a:gd name="connsiteX12123" fmla="*/ 2018348 w 4117657"/>
                <a:gd name="connsiteY12123" fmla="*/ 1957388 h 2729865"/>
                <a:gd name="connsiteX12124" fmla="*/ 2017395 w 4117657"/>
                <a:gd name="connsiteY12124" fmla="*/ 1958340 h 2729865"/>
                <a:gd name="connsiteX12125" fmla="*/ 2016443 w 4117657"/>
                <a:gd name="connsiteY12125" fmla="*/ 1959293 h 2729865"/>
                <a:gd name="connsiteX12126" fmla="*/ 2015490 w 4117657"/>
                <a:gd name="connsiteY12126" fmla="*/ 1960245 h 2729865"/>
                <a:gd name="connsiteX12127" fmla="*/ 2013585 w 4117657"/>
                <a:gd name="connsiteY12127" fmla="*/ 1961198 h 2729865"/>
                <a:gd name="connsiteX12128" fmla="*/ 2013585 w 4117657"/>
                <a:gd name="connsiteY12128" fmla="*/ 1961198 h 2729865"/>
                <a:gd name="connsiteX12129" fmla="*/ 1993583 w 4117657"/>
                <a:gd name="connsiteY12129" fmla="*/ 1966913 h 2729865"/>
                <a:gd name="connsiteX12130" fmla="*/ 1976438 w 4117657"/>
                <a:gd name="connsiteY12130" fmla="*/ 1971675 h 2729865"/>
                <a:gd name="connsiteX12131" fmla="*/ 1972628 w 4117657"/>
                <a:gd name="connsiteY12131" fmla="*/ 1957388 h 2729865"/>
                <a:gd name="connsiteX12132" fmla="*/ 1967865 w 4117657"/>
                <a:gd name="connsiteY12132" fmla="*/ 1938338 h 2729865"/>
                <a:gd name="connsiteX12133" fmla="*/ 1968818 w 4117657"/>
                <a:gd name="connsiteY12133" fmla="*/ 1925003 h 2729865"/>
                <a:gd name="connsiteX12134" fmla="*/ 2426970 w 4117657"/>
                <a:gd name="connsiteY12134" fmla="*/ 1938338 h 2729865"/>
                <a:gd name="connsiteX12135" fmla="*/ 2426970 w 4117657"/>
                <a:gd name="connsiteY12135" fmla="*/ 1925955 h 2729865"/>
                <a:gd name="connsiteX12136" fmla="*/ 2415540 w 4117657"/>
                <a:gd name="connsiteY12136" fmla="*/ 1881188 h 2729865"/>
                <a:gd name="connsiteX12137" fmla="*/ 2399348 w 4117657"/>
                <a:gd name="connsiteY12137" fmla="*/ 1821180 h 2729865"/>
                <a:gd name="connsiteX12138" fmla="*/ 2391728 w 4117657"/>
                <a:gd name="connsiteY12138" fmla="*/ 1823085 h 2729865"/>
                <a:gd name="connsiteX12139" fmla="*/ 2371725 w 4117657"/>
                <a:gd name="connsiteY12139" fmla="*/ 1828800 h 2729865"/>
                <a:gd name="connsiteX12140" fmla="*/ 2371725 w 4117657"/>
                <a:gd name="connsiteY12140" fmla="*/ 1828800 h 2729865"/>
                <a:gd name="connsiteX12141" fmla="*/ 2321243 w 4117657"/>
                <a:gd name="connsiteY12141" fmla="*/ 1843088 h 2729865"/>
                <a:gd name="connsiteX12142" fmla="*/ 2295525 w 4117657"/>
                <a:gd name="connsiteY12142" fmla="*/ 1849755 h 2729865"/>
                <a:gd name="connsiteX12143" fmla="*/ 2281238 w 4117657"/>
                <a:gd name="connsiteY12143" fmla="*/ 1857375 h 2729865"/>
                <a:gd name="connsiteX12144" fmla="*/ 2211705 w 4117657"/>
                <a:gd name="connsiteY12144" fmla="*/ 1927860 h 2729865"/>
                <a:gd name="connsiteX12145" fmla="*/ 2210753 w 4117657"/>
                <a:gd name="connsiteY12145" fmla="*/ 1928813 h 2729865"/>
                <a:gd name="connsiteX12146" fmla="*/ 2208848 w 4117657"/>
                <a:gd name="connsiteY12146" fmla="*/ 1930718 h 2729865"/>
                <a:gd name="connsiteX12147" fmla="*/ 2205038 w 4117657"/>
                <a:gd name="connsiteY12147" fmla="*/ 1934528 h 2729865"/>
                <a:gd name="connsiteX12148" fmla="*/ 2205990 w 4117657"/>
                <a:gd name="connsiteY12148" fmla="*/ 1935480 h 2729865"/>
                <a:gd name="connsiteX12149" fmla="*/ 2207895 w 4117657"/>
                <a:gd name="connsiteY12149" fmla="*/ 1938338 h 2729865"/>
                <a:gd name="connsiteX12150" fmla="*/ 2249805 w 4117657"/>
                <a:gd name="connsiteY12150" fmla="*/ 1980248 h 2729865"/>
                <a:gd name="connsiteX12151" fmla="*/ 2271713 w 4117657"/>
                <a:gd name="connsiteY12151" fmla="*/ 2002155 h 2729865"/>
                <a:gd name="connsiteX12152" fmla="*/ 2279333 w 4117657"/>
                <a:gd name="connsiteY12152" fmla="*/ 2009775 h 2729865"/>
                <a:gd name="connsiteX12153" fmla="*/ 2282190 w 4117657"/>
                <a:gd name="connsiteY12153" fmla="*/ 2012633 h 2729865"/>
                <a:gd name="connsiteX12154" fmla="*/ 2293620 w 4117657"/>
                <a:gd name="connsiteY12154" fmla="*/ 2018348 h 2729865"/>
                <a:gd name="connsiteX12155" fmla="*/ 2295525 w 4117657"/>
                <a:gd name="connsiteY12155" fmla="*/ 2019300 h 2729865"/>
                <a:gd name="connsiteX12156" fmla="*/ 2306003 w 4117657"/>
                <a:gd name="connsiteY12156" fmla="*/ 2022158 h 2729865"/>
                <a:gd name="connsiteX12157" fmla="*/ 2315528 w 4117657"/>
                <a:gd name="connsiteY12157" fmla="*/ 2024063 h 2729865"/>
                <a:gd name="connsiteX12158" fmla="*/ 2388870 w 4117657"/>
                <a:gd name="connsiteY12158" fmla="*/ 2044065 h 2729865"/>
                <a:gd name="connsiteX12159" fmla="*/ 2398395 w 4117657"/>
                <a:gd name="connsiteY12159" fmla="*/ 2045970 h 2729865"/>
                <a:gd name="connsiteX12160" fmla="*/ 2400300 w 4117657"/>
                <a:gd name="connsiteY12160" fmla="*/ 2043113 h 2729865"/>
                <a:gd name="connsiteX12161" fmla="*/ 2426970 w 4117657"/>
                <a:gd name="connsiteY12161" fmla="*/ 1938338 h 2729865"/>
                <a:gd name="connsiteX12162" fmla="*/ 2393633 w 4117657"/>
                <a:gd name="connsiteY12162" fmla="*/ 2026920 h 2729865"/>
                <a:gd name="connsiteX12163" fmla="*/ 2390775 w 4117657"/>
                <a:gd name="connsiteY12163" fmla="*/ 2033588 h 2729865"/>
                <a:gd name="connsiteX12164" fmla="*/ 2376488 w 4117657"/>
                <a:gd name="connsiteY12164" fmla="*/ 2029778 h 2729865"/>
                <a:gd name="connsiteX12165" fmla="*/ 2370773 w 4117657"/>
                <a:gd name="connsiteY12165" fmla="*/ 2027873 h 2729865"/>
                <a:gd name="connsiteX12166" fmla="*/ 2370773 w 4117657"/>
                <a:gd name="connsiteY12166" fmla="*/ 2026920 h 2729865"/>
                <a:gd name="connsiteX12167" fmla="*/ 2365058 w 4117657"/>
                <a:gd name="connsiteY12167" fmla="*/ 2025968 h 2729865"/>
                <a:gd name="connsiteX12168" fmla="*/ 2346960 w 4117657"/>
                <a:gd name="connsiteY12168" fmla="*/ 2021205 h 2729865"/>
                <a:gd name="connsiteX12169" fmla="*/ 2297430 w 4117657"/>
                <a:gd name="connsiteY12169" fmla="*/ 2007870 h 2729865"/>
                <a:gd name="connsiteX12170" fmla="*/ 2286000 w 4117657"/>
                <a:gd name="connsiteY12170" fmla="*/ 2001203 h 2729865"/>
                <a:gd name="connsiteX12171" fmla="*/ 2223135 w 4117657"/>
                <a:gd name="connsiteY12171" fmla="*/ 1938338 h 2729865"/>
                <a:gd name="connsiteX12172" fmla="*/ 2218373 w 4117657"/>
                <a:gd name="connsiteY12172" fmla="*/ 1932623 h 2729865"/>
                <a:gd name="connsiteX12173" fmla="*/ 2218373 w 4117657"/>
                <a:gd name="connsiteY12173" fmla="*/ 1931670 h 2729865"/>
                <a:gd name="connsiteX12174" fmla="*/ 2222183 w 4117657"/>
                <a:gd name="connsiteY12174" fmla="*/ 1926908 h 2729865"/>
                <a:gd name="connsiteX12175" fmla="*/ 2286953 w 4117657"/>
                <a:gd name="connsiteY12175" fmla="*/ 1862138 h 2729865"/>
                <a:gd name="connsiteX12176" fmla="*/ 2286953 w 4117657"/>
                <a:gd name="connsiteY12176" fmla="*/ 1862138 h 2729865"/>
                <a:gd name="connsiteX12177" fmla="*/ 2297430 w 4117657"/>
                <a:gd name="connsiteY12177" fmla="*/ 1856423 h 2729865"/>
                <a:gd name="connsiteX12178" fmla="*/ 2369820 w 4117657"/>
                <a:gd name="connsiteY12178" fmla="*/ 1837373 h 2729865"/>
                <a:gd name="connsiteX12179" fmla="*/ 2369820 w 4117657"/>
                <a:gd name="connsiteY12179" fmla="*/ 1837373 h 2729865"/>
                <a:gd name="connsiteX12180" fmla="*/ 2386013 w 4117657"/>
                <a:gd name="connsiteY12180" fmla="*/ 1832610 h 2729865"/>
                <a:gd name="connsiteX12181" fmla="*/ 2390775 w 4117657"/>
                <a:gd name="connsiteY12181" fmla="*/ 1831658 h 2729865"/>
                <a:gd name="connsiteX12182" fmla="*/ 2393633 w 4117657"/>
                <a:gd name="connsiteY12182" fmla="*/ 1841183 h 2729865"/>
                <a:gd name="connsiteX12183" fmla="*/ 2415540 w 4117657"/>
                <a:gd name="connsiteY12183" fmla="*/ 1924050 h 2729865"/>
                <a:gd name="connsiteX12184" fmla="*/ 2416493 w 4117657"/>
                <a:gd name="connsiteY12184" fmla="*/ 1938338 h 2729865"/>
                <a:gd name="connsiteX12185" fmla="*/ 2393633 w 4117657"/>
                <a:gd name="connsiteY12185" fmla="*/ 2026920 h 2729865"/>
                <a:gd name="connsiteX12186" fmla="*/ 1661160 w 4117657"/>
                <a:gd name="connsiteY12186" fmla="*/ 2193608 h 2729865"/>
                <a:gd name="connsiteX12187" fmla="*/ 1661160 w 4117657"/>
                <a:gd name="connsiteY12187" fmla="*/ 2193608 h 2729865"/>
                <a:gd name="connsiteX12188" fmla="*/ 1668780 w 4117657"/>
                <a:gd name="connsiteY12188" fmla="*/ 2200275 h 2729865"/>
                <a:gd name="connsiteX12189" fmla="*/ 1676400 w 4117657"/>
                <a:gd name="connsiteY12189" fmla="*/ 2190750 h 2729865"/>
                <a:gd name="connsiteX12190" fmla="*/ 1759268 w 4117657"/>
                <a:gd name="connsiteY12190" fmla="*/ 2107883 h 2729865"/>
                <a:gd name="connsiteX12191" fmla="*/ 1773555 w 4117657"/>
                <a:gd name="connsiteY12191" fmla="*/ 2100263 h 2729865"/>
                <a:gd name="connsiteX12192" fmla="*/ 1888808 w 4117657"/>
                <a:gd name="connsiteY12192" fmla="*/ 2069783 h 2729865"/>
                <a:gd name="connsiteX12193" fmla="*/ 1898333 w 4117657"/>
                <a:gd name="connsiteY12193" fmla="*/ 2066925 h 2729865"/>
                <a:gd name="connsiteX12194" fmla="*/ 1896428 w 4117657"/>
                <a:gd name="connsiteY12194" fmla="*/ 2056448 h 2729865"/>
                <a:gd name="connsiteX12195" fmla="*/ 1865948 w 4117657"/>
                <a:gd name="connsiteY12195" fmla="*/ 1941195 h 2729865"/>
                <a:gd name="connsiteX12196" fmla="*/ 1865948 w 4117657"/>
                <a:gd name="connsiteY12196" fmla="*/ 1925955 h 2729865"/>
                <a:gd name="connsiteX12197" fmla="*/ 1896428 w 4117657"/>
                <a:gd name="connsiteY12197" fmla="*/ 1810703 h 2729865"/>
                <a:gd name="connsiteX12198" fmla="*/ 1899285 w 4117657"/>
                <a:gd name="connsiteY12198" fmla="*/ 1801178 h 2729865"/>
                <a:gd name="connsiteX12199" fmla="*/ 1899285 w 4117657"/>
                <a:gd name="connsiteY12199" fmla="*/ 1800225 h 2729865"/>
                <a:gd name="connsiteX12200" fmla="*/ 1899285 w 4117657"/>
                <a:gd name="connsiteY12200" fmla="*/ 1800225 h 2729865"/>
                <a:gd name="connsiteX12201" fmla="*/ 1899285 w 4117657"/>
                <a:gd name="connsiteY12201" fmla="*/ 1800225 h 2729865"/>
                <a:gd name="connsiteX12202" fmla="*/ 1894523 w 4117657"/>
                <a:gd name="connsiteY12202" fmla="*/ 1799273 h 2729865"/>
                <a:gd name="connsiteX12203" fmla="*/ 1888808 w 4117657"/>
                <a:gd name="connsiteY12203" fmla="*/ 1797368 h 2729865"/>
                <a:gd name="connsiteX12204" fmla="*/ 1774508 w 4117657"/>
                <a:gd name="connsiteY12204" fmla="*/ 1766888 h 2729865"/>
                <a:gd name="connsiteX12205" fmla="*/ 1759268 w 4117657"/>
                <a:gd name="connsiteY12205" fmla="*/ 1758315 h 2729865"/>
                <a:gd name="connsiteX12206" fmla="*/ 1676400 w 4117657"/>
                <a:gd name="connsiteY12206" fmla="*/ 1675448 h 2729865"/>
                <a:gd name="connsiteX12207" fmla="*/ 1668780 w 4117657"/>
                <a:gd name="connsiteY12207" fmla="*/ 1667828 h 2729865"/>
                <a:gd name="connsiteX12208" fmla="*/ 1668780 w 4117657"/>
                <a:gd name="connsiteY12208" fmla="*/ 1667828 h 2729865"/>
                <a:gd name="connsiteX12209" fmla="*/ 1668780 w 4117657"/>
                <a:gd name="connsiteY12209" fmla="*/ 1667828 h 2729865"/>
                <a:gd name="connsiteX12210" fmla="*/ 1661160 w 4117657"/>
                <a:gd name="connsiteY12210" fmla="*/ 1675448 h 2729865"/>
                <a:gd name="connsiteX12211" fmla="*/ 1634490 w 4117657"/>
                <a:gd name="connsiteY12211" fmla="*/ 1702118 h 2729865"/>
                <a:gd name="connsiteX12212" fmla="*/ 1627823 w 4117657"/>
                <a:gd name="connsiteY12212" fmla="*/ 1705928 h 2729865"/>
                <a:gd name="connsiteX12213" fmla="*/ 1627823 w 4117657"/>
                <a:gd name="connsiteY12213" fmla="*/ 1708785 h 2729865"/>
                <a:gd name="connsiteX12214" fmla="*/ 1577340 w 4117657"/>
                <a:gd name="connsiteY12214" fmla="*/ 1759268 h 2729865"/>
                <a:gd name="connsiteX12215" fmla="*/ 1564005 w 4117657"/>
                <a:gd name="connsiteY12215" fmla="*/ 1766888 h 2729865"/>
                <a:gd name="connsiteX12216" fmla="*/ 1449705 w 4117657"/>
                <a:gd name="connsiteY12216" fmla="*/ 1797368 h 2729865"/>
                <a:gd name="connsiteX12217" fmla="*/ 1438275 w 4117657"/>
                <a:gd name="connsiteY12217" fmla="*/ 1801178 h 2729865"/>
                <a:gd name="connsiteX12218" fmla="*/ 1441133 w 4117657"/>
                <a:gd name="connsiteY12218" fmla="*/ 1811655 h 2729865"/>
                <a:gd name="connsiteX12219" fmla="*/ 1471613 w 4117657"/>
                <a:gd name="connsiteY12219" fmla="*/ 1926908 h 2729865"/>
                <a:gd name="connsiteX12220" fmla="*/ 1471613 w 4117657"/>
                <a:gd name="connsiteY12220" fmla="*/ 1941195 h 2729865"/>
                <a:gd name="connsiteX12221" fmla="*/ 1442085 w 4117657"/>
                <a:gd name="connsiteY12221" fmla="*/ 2049780 h 2729865"/>
                <a:gd name="connsiteX12222" fmla="*/ 1437323 w 4117657"/>
                <a:gd name="connsiteY12222" fmla="*/ 2066925 h 2729865"/>
                <a:gd name="connsiteX12223" fmla="*/ 1446848 w 4117657"/>
                <a:gd name="connsiteY12223" fmla="*/ 2069783 h 2729865"/>
                <a:gd name="connsiteX12224" fmla="*/ 1561148 w 4117657"/>
                <a:gd name="connsiteY12224" fmla="*/ 2100263 h 2729865"/>
                <a:gd name="connsiteX12225" fmla="*/ 1576388 w 4117657"/>
                <a:gd name="connsiteY12225" fmla="*/ 2109788 h 2729865"/>
                <a:gd name="connsiteX12226" fmla="*/ 1625918 w 4117657"/>
                <a:gd name="connsiteY12226" fmla="*/ 2159318 h 2729865"/>
                <a:gd name="connsiteX12227" fmla="*/ 1625918 w 4117657"/>
                <a:gd name="connsiteY12227" fmla="*/ 2161223 h 2729865"/>
                <a:gd name="connsiteX12228" fmla="*/ 1633538 w 4117657"/>
                <a:gd name="connsiteY12228" fmla="*/ 2166938 h 2729865"/>
                <a:gd name="connsiteX12229" fmla="*/ 1661160 w 4117657"/>
                <a:gd name="connsiteY12229" fmla="*/ 2193608 h 2729865"/>
                <a:gd name="connsiteX12230" fmla="*/ 1580198 w 4117657"/>
                <a:gd name="connsiteY12230" fmla="*/ 2099310 h 2729865"/>
                <a:gd name="connsiteX12231" fmla="*/ 1565910 w 4117657"/>
                <a:gd name="connsiteY12231" fmla="*/ 2090738 h 2729865"/>
                <a:gd name="connsiteX12232" fmla="*/ 1458278 w 4117657"/>
                <a:gd name="connsiteY12232" fmla="*/ 2062163 h 2729865"/>
                <a:gd name="connsiteX12233" fmla="*/ 1446848 w 4117657"/>
                <a:gd name="connsiteY12233" fmla="*/ 2059305 h 2729865"/>
                <a:gd name="connsiteX12234" fmla="*/ 1449705 w 4117657"/>
                <a:gd name="connsiteY12234" fmla="*/ 2047875 h 2729865"/>
                <a:gd name="connsiteX12235" fmla="*/ 1478280 w 4117657"/>
                <a:gd name="connsiteY12235" fmla="*/ 1940243 h 2729865"/>
                <a:gd name="connsiteX12236" fmla="*/ 1478280 w 4117657"/>
                <a:gd name="connsiteY12236" fmla="*/ 1925955 h 2729865"/>
                <a:gd name="connsiteX12237" fmla="*/ 1449705 w 4117657"/>
                <a:gd name="connsiteY12237" fmla="*/ 1818323 h 2729865"/>
                <a:gd name="connsiteX12238" fmla="*/ 1446848 w 4117657"/>
                <a:gd name="connsiteY12238" fmla="*/ 1805940 h 2729865"/>
                <a:gd name="connsiteX12239" fmla="*/ 1456373 w 4117657"/>
                <a:gd name="connsiteY12239" fmla="*/ 1803083 h 2729865"/>
                <a:gd name="connsiteX12240" fmla="*/ 1564005 w 4117657"/>
                <a:gd name="connsiteY12240" fmla="*/ 1774508 h 2729865"/>
                <a:gd name="connsiteX12241" fmla="*/ 1580198 w 4117657"/>
                <a:gd name="connsiteY12241" fmla="*/ 1765935 h 2729865"/>
                <a:gd name="connsiteX12242" fmla="*/ 1658303 w 4117657"/>
                <a:gd name="connsiteY12242" fmla="*/ 1687830 h 2729865"/>
                <a:gd name="connsiteX12243" fmla="*/ 1663065 w 4117657"/>
                <a:gd name="connsiteY12243" fmla="*/ 1684020 h 2729865"/>
                <a:gd name="connsiteX12244" fmla="*/ 1666875 w 4117657"/>
                <a:gd name="connsiteY12244" fmla="*/ 1681163 h 2729865"/>
                <a:gd name="connsiteX12245" fmla="*/ 1674495 w 4117657"/>
                <a:gd name="connsiteY12245" fmla="*/ 1688783 h 2729865"/>
                <a:gd name="connsiteX12246" fmla="*/ 1722120 w 4117657"/>
                <a:gd name="connsiteY12246" fmla="*/ 1736408 h 2729865"/>
                <a:gd name="connsiteX12247" fmla="*/ 1752600 w 4117657"/>
                <a:gd name="connsiteY12247" fmla="*/ 1766888 h 2729865"/>
                <a:gd name="connsiteX12248" fmla="*/ 1756410 w 4117657"/>
                <a:gd name="connsiteY12248" fmla="*/ 1770698 h 2729865"/>
                <a:gd name="connsiteX12249" fmla="*/ 1764983 w 4117657"/>
                <a:gd name="connsiteY12249" fmla="*/ 1775460 h 2729865"/>
                <a:gd name="connsiteX12250" fmla="*/ 1765935 w 4117657"/>
                <a:gd name="connsiteY12250" fmla="*/ 1775460 h 2729865"/>
                <a:gd name="connsiteX12251" fmla="*/ 1768793 w 4117657"/>
                <a:gd name="connsiteY12251" fmla="*/ 1776413 h 2729865"/>
                <a:gd name="connsiteX12252" fmla="*/ 1768793 w 4117657"/>
                <a:gd name="connsiteY12252" fmla="*/ 1776413 h 2729865"/>
                <a:gd name="connsiteX12253" fmla="*/ 1768793 w 4117657"/>
                <a:gd name="connsiteY12253" fmla="*/ 1776413 h 2729865"/>
                <a:gd name="connsiteX12254" fmla="*/ 1877378 w 4117657"/>
                <a:gd name="connsiteY12254" fmla="*/ 1805940 h 2729865"/>
                <a:gd name="connsiteX12255" fmla="*/ 1885950 w 4117657"/>
                <a:gd name="connsiteY12255" fmla="*/ 1808798 h 2729865"/>
                <a:gd name="connsiteX12256" fmla="*/ 1884045 w 4117657"/>
                <a:gd name="connsiteY12256" fmla="*/ 1815465 h 2729865"/>
                <a:gd name="connsiteX12257" fmla="*/ 1883093 w 4117657"/>
                <a:gd name="connsiteY12257" fmla="*/ 1820228 h 2729865"/>
                <a:gd name="connsiteX12258" fmla="*/ 1854518 w 4117657"/>
                <a:gd name="connsiteY12258" fmla="*/ 1926908 h 2729865"/>
                <a:gd name="connsiteX12259" fmla="*/ 1854518 w 4117657"/>
                <a:gd name="connsiteY12259" fmla="*/ 1942148 h 2729865"/>
                <a:gd name="connsiteX12260" fmla="*/ 1883093 w 4117657"/>
                <a:gd name="connsiteY12260" fmla="*/ 2049780 h 2729865"/>
                <a:gd name="connsiteX12261" fmla="*/ 1885950 w 4117657"/>
                <a:gd name="connsiteY12261" fmla="*/ 2061210 h 2729865"/>
                <a:gd name="connsiteX12262" fmla="*/ 1874520 w 4117657"/>
                <a:gd name="connsiteY12262" fmla="*/ 2064068 h 2729865"/>
                <a:gd name="connsiteX12263" fmla="*/ 1769745 w 4117657"/>
                <a:gd name="connsiteY12263" fmla="*/ 2091690 h 2729865"/>
                <a:gd name="connsiteX12264" fmla="*/ 1767840 w 4117657"/>
                <a:gd name="connsiteY12264" fmla="*/ 2092643 h 2729865"/>
                <a:gd name="connsiteX12265" fmla="*/ 1767840 w 4117657"/>
                <a:gd name="connsiteY12265" fmla="*/ 2092643 h 2729865"/>
                <a:gd name="connsiteX12266" fmla="*/ 1753553 w 4117657"/>
                <a:gd name="connsiteY12266" fmla="*/ 2100263 h 2729865"/>
                <a:gd name="connsiteX12267" fmla="*/ 1752600 w 4117657"/>
                <a:gd name="connsiteY12267" fmla="*/ 2101215 h 2729865"/>
                <a:gd name="connsiteX12268" fmla="*/ 1751648 w 4117657"/>
                <a:gd name="connsiteY12268" fmla="*/ 2102168 h 2729865"/>
                <a:gd name="connsiteX12269" fmla="*/ 1674495 w 4117657"/>
                <a:gd name="connsiteY12269" fmla="*/ 2179320 h 2729865"/>
                <a:gd name="connsiteX12270" fmla="*/ 1666875 w 4117657"/>
                <a:gd name="connsiteY12270" fmla="*/ 2186940 h 2729865"/>
                <a:gd name="connsiteX12271" fmla="*/ 1659255 w 4117657"/>
                <a:gd name="connsiteY12271" fmla="*/ 2179320 h 2729865"/>
                <a:gd name="connsiteX12272" fmla="*/ 1580198 w 4117657"/>
                <a:gd name="connsiteY12272" fmla="*/ 2099310 h 2729865"/>
                <a:gd name="connsiteX12273" fmla="*/ 2502218 w 4117657"/>
                <a:gd name="connsiteY12273" fmla="*/ 2262188 h 2729865"/>
                <a:gd name="connsiteX12274" fmla="*/ 2535555 w 4117657"/>
                <a:gd name="connsiteY12274" fmla="*/ 2243138 h 2729865"/>
                <a:gd name="connsiteX12275" fmla="*/ 2557463 w 4117657"/>
                <a:gd name="connsiteY12275" fmla="*/ 2220278 h 2729865"/>
                <a:gd name="connsiteX12276" fmla="*/ 2523173 w 4117657"/>
                <a:gd name="connsiteY12276" fmla="*/ 2185988 h 2729865"/>
                <a:gd name="connsiteX12277" fmla="*/ 2519363 w 4117657"/>
                <a:gd name="connsiteY12277" fmla="*/ 2183130 h 2729865"/>
                <a:gd name="connsiteX12278" fmla="*/ 2470785 w 4117657"/>
                <a:gd name="connsiteY12278" fmla="*/ 2169795 h 2729865"/>
                <a:gd name="connsiteX12279" fmla="*/ 2458403 w 4117657"/>
                <a:gd name="connsiteY12279" fmla="*/ 2217420 h 2729865"/>
                <a:gd name="connsiteX12280" fmla="*/ 2458403 w 4117657"/>
                <a:gd name="connsiteY12280" fmla="*/ 2221230 h 2729865"/>
                <a:gd name="connsiteX12281" fmla="*/ 2470785 w 4117657"/>
                <a:gd name="connsiteY12281" fmla="*/ 2268855 h 2729865"/>
                <a:gd name="connsiteX12282" fmla="*/ 2502218 w 4117657"/>
                <a:gd name="connsiteY12282" fmla="*/ 2262188 h 2729865"/>
                <a:gd name="connsiteX12283" fmla="*/ 2466975 w 4117657"/>
                <a:gd name="connsiteY12283" fmla="*/ 2219325 h 2729865"/>
                <a:gd name="connsiteX12284" fmla="*/ 2477453 w 4117657"/>
                <a:gd name="connsiteY12284" fmla="*/ 2182178 h 2729865"/>
                <a:gd name="connsiteX12285" fmla="*/ 2514600 w 4117657"/>
                <a:gd name="connsiteY12285" fmla="*/ 2192655 h 2729865"/>
                <a:gd name="connsiteX12286" fmla="*/ 2518410 w 4117657"/>
                <a:gd name="connsiteY12286" fmla="*/ 2195513 h 2729865"/>
                <a:gd name="connsiteX12287" fmla="*/ 2545080 w 4117657"/>
                <a:gd name="connsiteY12287" fmla="*/ 2221230 h 2729865"/>
                <a:gd name="connsiteX12288" fmla="*/ 2518410 w 4117657"/>
                <a:gd name="connsiteY12288" fmla="*/ 2247900 h 2729865"/>
                <a:gd name="connsiteX12289" fmla="*/ 2514600 w 4117657"/>
                <a:gd name="connsiteY12289" fmla="*/ 2250758 h 2729865"/>
                <a:gd name="connsiteX12290" fmla="*/ 2477453 w 4117657"/>
                <a:gd name="connsiteY12290" fmla="*/ 2260283 h 2729865"/>
                <a:gd name="connsiteX12291" fmla="*/ 2466975 w 4117657"/>
                <a:gd name="connsiteY12291" fmla="*/ 2223135 h 2729865"/>
                <a:gd name="connsiteX12292" fmla="*/ 2466975 w 4117657"/>
                <a:gd name="connsiteY12292" fmla="*/ 2219325 h 2729865"/>
                <a:gd name="connsiteX12293" fmla="*/ 1684020 w 4117657"/>
                <a:gd name="connsiteY12293" fmla="*/ 2032635 h 2729865"/>
                <a:gd name="connsiteX12294" fmla="*/ 1684020 w 4117657"/>
                <a:gd name="connsiteY12294" fmla="*/ 2032635 h 2729865"/>
                <a:gd name="connsiteX12295" fmla="*/ 1703070 w 4117657"/>
                <a:gd name="connsiteY12295" fmla="*/ 2012633 h 2729865"/>
                <a:gd name="connsiteX12296" fmla="*/ 1710690 w 4117657"/>
                <a:gd name="connsiteY12296" fmla="*/ 2006918 h 2729865"/>
                <a:gd name="connsiteX12297" fmla="*/ 1727835 w 4117657"/>
                <a:gd name="connsiteY12297" fmla="*/ 2001203 h 2729865"/>
                <a:gd name="connsiteX12298" fmla="*/ 1736408 w 4117657"/>
                <a:gd name="connsiteY12298" fmla="*/ 1999298 h 2729865"/>
                <a:gd name="connsiteX12299" fmla="*/ 1746885 w 4117657"/>
                <a:gd name="connsiteY12299" fmla="*/ 1996440 h 2729865"/>
                <a:gd name="connsiteX12300" fmla="*/ 1757363 w 4117657"/>
                <a:gd name="connsiteY12300" fmla="*/ 1993583 h 2729865"/>
                <a:gd name="connsiteX12301" fmla="*/ 1768793 w 4117657"/>
                <a:gd name="connsiteY12301" fmla="*/ 1990725 h 2729865"/>
                <a:gd name="connsiteX12302" fmla="*/ 1768793 w 4117657"/>
                <a:gd name="connsiteY12302" fmla="*/ 1990725 h 2729865"/>
                <a:gd name="connsiteX12303" fmla="*/ 1768793 w 4117657"/>
                <a:gd name="connsiteY12303" fmla="*/ 1990725 h 2729865"/>
                <a:gd name="connsiteX12304" fmla="*/ 1766888 w 4117657"/>
                <a:gd name="connsiteY12304" fmla="*/ 1980248 h 2729865"/>
                <a:gd name="connsiteX12305" fmla="*/ 1764030 w 4117657"/>
                <a:gd name="connsiteY12305" fmla="*/ 1967865 h 2729865"/>
                <a:gd name="connsiteX12306" fmla="*/ 1761173 w 4117657"/>
                <a:gd name="connsiteY12306" fmla="*/ 1958340 h 2729865"/>
                <a:gd name="connsiteX12307" fmla="*/ 1756410 w 4117657"/>
                <a:gd name="connsiteY12307" fmla="*/ 1941195 h 2729865"/>
                <a:gd name="connsiteX12308" fmla="*/ 1755458 w 4117657"/>
                <a:gd name="connsiteY12308" fmla="*/ 1925003 h 2729865"/>
                <a:gd name="connsiteX12309" fmla="*/ 1755458 w 4117657"/>
                <a:gd name="connsiteY12309" fmla="*/ 1924050 h 2729865"/>
                <a:gd name="connsiteX12310" fmla="*/ 1756410 w 4117657"/>
                <a:gd name="connsiteY12310" fmla="*/ 1922145 h 2729865"/>
                <a:gd name="connsiteX12311" fmla="*/ 1762125 w 4117657"/>
                <a:gd name="connsiteY12311" fmla="*/ 1903095 h 2729865"/>
                <a:gd name="connsiteX12312" fmla="*/ 1764983 w 4117657"/>
                <a:gd name="connsiteY12312" fmla="*/ 1893570 h 2729865"/>
                <a:gd name="connsiteX12313" fmla="*/ 1767840 w 4117657"/>
                <a:gd name="connsiteY12313" fmla="*/ 1882140 h 2729865"/>
                <a:gd name="connsiteX12314" fmla="*/ 1769745 w 4117657"/>
                <a:gd name="connsiteY12314" fmla="*/ 1872615 h 2729865"/>
                <a:gd name="connsiteX12315" fmla="*/ 1739265 w 4117657"/>
                <a:gd name="connsiteY12315" fmla="*/ 1864995 h 2729865"/>
                <a:gd name="connsiteX12316" fmla="*/ 1722120 w 4117657"/>
                <a:gd name="connsiteY12316" fmla="*/ 1860233 h 2729865"/>
                <a:gd name="connsiteX12317" fmla="*/ 1702118 w 4117657"/>
                <a:gd name="connsiteY12317" fmla="*/ 1848803 h 2729865"/>
                <a:gd name="connsiteX12318" fmla="*/ 1688783 w 4117657"/>
                <a:gd name="connsiteY12318" fmla="*/ 1835468 h 2729865"/>
                <a:gd name="connsiteX12319" fmla="*/ 1667828 w 4117657"/>
                <a:gd name="connsiteY12319" fmla="*/ 1813560 h 2729865"/>
                <a:gd name="connsiteX12320" fmla="*/ 1666875 w 4117657"/>
                <a:gd name="connsiteY12320" fmla="*/ 1814513 h 2729865"/>
                <a:gd name="connsiteX12321" fmla="*/ 1666875 w 4117657"/>
                <a:gd name="connsiteY12321" fmla="*/ 1814513 h 2729865"/>
                <a:gd name="connsiteX12322" fmla="*/ 1648778 w 4117657"/>
                <a:gd name="connsiteY12322" fmla="*/ 1832610 h 2729865"/>
                <a:gd name="connsiteX12323" fmla="*/ 1644968 w 4117657"/>
                <a:gd name="connsiteY12323" fmla="*/ 1836420 h 2729865"/>
                <a:gd name="connsiteX12324" fmla="*/ 1638300 w 4117657"/>
                <a:gd name="connsiteY12324" fmla="*/ 1843088 h 2729865"/>
                <a:gd name="connsiteX12325" fmla="*/ 1626870 w 4117657"/>
                <a:gd name="connsiteY12325" fmla="*/ 1853565 h 2729865"/>
                <a:gd name="connsiteX12326" fmla="*/ 1626870 w 4117657"/>
                <a:gd name="connsiteY12326" fmla="*/ 1854518 h 2729865"/>
                <a:gd name="connsiteX12327" fmla="*/ 1613535 w 4117657"/>
                <a:gd name="connsiteY12327" fmla="*/ 1860233 h 2729865"/>
                <a:gd name="connsiteX12328" fmla="*/ 1565910 w 4117657"/>
                <a:gd name="connsiteY12328" fmla="*/ 1872615 h 2729865"/>
                <a:gd name="connsiteX12329" fmla="*/ 1576388 w 4117657"/>
                <a:gd name="connsiteY12329" fmla="*/ 1911668 h 2729865"/>
                <a:gd name="connsiteX12330" fmla="*/ 1576388 w 4117657"/>
                <a:gd name="connsiteY12330" fmla="*/ 1951673 h 2729865"/>
                <a:gd name="connsiteX12331" fmla="*/ 1565910 w 4117657"/>
                <a:gd name="connsiteY12331" fmla="*/ 1989773 h 2729865"/>
                <a:gd name="connsiteX12332" fmla="*/ 1574483 w 4117657"/>
                <a:gd name="connsiteY12332" fmla="*/ 1992630 h 2729865"/>
                <a:gd name="connsiteX12333" fmla="*/ 1616393 w 4117657"/>
                <a:gd name="connsiteY12333" fmla="*/ 2004060 h 2729865"/>
                <a:gd name="connsiteX12334" fmla="*/ 1625918 w 4117657"/>
                <a:gd name="connsiteY12334" fmla="*/ 2008823 h 2729865"/>
                <a:gd name="connsiteX12335" fmla="*/ 1625918 w 4117657"/>
                <a:gd name="connsiteY12335" fmla="*/ 2010728 h 2729865"/>
                <a:gd name="connsiteX12336" fmla="*/ 1633538 w 4117657"/>
                <a:gd name="connsiteY12336" fmla="*/ 2015490 h 2729865"/>
                <a:gd name="connsiteX12337" fmla="*/ 1661160 w 4117657"/>
                <a:gd name="connsiteY12337" fmla="*/ 2043113 h 2729865"/>
                <a:gd name="connsiteX12338" fmla="*/ 1665923 w 4117657"/>
                <a:gd name="connsiteY12338" fmla="*/ 2046923 h 2729865"/>
                <a:gd name="connsiteX12339" fmla="*/ 1667828 w 4117657"/>
                <a:gd name="connsiteY12339" fmla="*/ 2048828 h 2729865"/>
                <a:gd name="connsiteX12340" fmla="*/ 1683068 w 4117657"/>
                <a:gd name="connsiteY12340" fmla="*/ 2032635 h 2729865"/>
                <a:gd name="connsiteX12341" fmla="*/ 1684020 w 4117657"/>
                <a:gd name="connsiteY12341" fmla="*/ 2032635 h 2729865"/>
                <a:gd name="connsiteX12342" fmla="*/ 1666875 w 4117657"/>
                <a:gd name="connsiteY12342" fmla="*/ 2036445 h 2729865"/>
                <a:gd name="connsiteX12343" fmla="*/ 1648778 w 4117657"/>
                <a:gd name="connsiteY12343" fmla="*/ 2018348 h 2729865"/>
                <a:gd name="connsiteX12344" fmla="*/ 1633538 w 4117657"/>
                <a:gd name="connsiteY12344" fmla="*/ 2004060 h 2729865"/>
                <a:gd name="connsiteX12345" fmla="*/ 1625918 w 4117657"/>
                <a:gd name="connsiteY12345" fmla="*/ 1997393 h 2729865"/>
                <a:gd name="connsiteX12346" fmla="*/ 1625918 w 4117657"/>
                <a:gd name="connsiteY12346" fmla="*/ 1999298 h 2729865"/>
                <a:gd name="connsiteX12347" fmla="*/ 1602105 w 4117657"/>
                <a:gd name="connsiteY12347" fmla="*/ 1991678 h 2729865"/>
                <a:gd name="connsiteX12348" fmla="*/ 1576388 w 4117657"/>
                <a:gd name="connsiteY12348" fmla="*/ 1985010 h 2729865"/>
                <a:gd name="connsiteX12349" fmla="*/ 1582103 w 4117657"/>
                <a:gd name="connsiteY12349" fmla="*/ 1965008 h 2729865"/>
                <a:gd name="connsiteX12350" fmla="*/ 1589723 w 4117657"/>
                <a:gd name="connsiteY12350" fmla="*/ 1932623 h 2729865"/>
                <a:gd name="connsiteX12351" fmla="*/ 1582103 w 4117657"/>
                <a:gd name="connsiteY12351" fmla="*/ 1901190 h 2729865"/>
                <a:gd name="connsiteX12352" fmla="*/ 1576388 w 4117657"/>
                <a:gd name="connsiteY12352" fmla="*/ 1880235 h 2729865"/>
                <a:gd name="connsiteX12353" fmla="*/ 1596390 w 4117657"/>
                <a:gd name="connsiteY12353" fmla="*/ 1874520 h 2729865"/>
                <a:gd name="connsiteX12354" fmla="*/ 1625918 w 4117657"/>
                <a:gd name="connsiteY12354" fmla="*/ 1865948 h 2729865"/>
                <a:gd name="connsiteX12355" fmla="*/ 1625918 w 4117657"/>
                <a:gd name="connsiteY12355" fmla="*/ 1865948 h 2729865"/>
                <a:gd name="connsiteX12356" fmla="*/ 1625918 w 4117657"/>
                <a:gd name="connsiteY12356" fmla="*/ 1865948 h 2729865"/>
                <a:gd name="connsiteX12357" fmla="*/ 1627823 w 4117657"/>
                <a:gd name="connsiteY12357" fmla="*/ 1864995 h 2729865"/>
                <a:gd name="connsiteX12358" fmla="*/ 1651635 w 4117657"/>
                <a:gd name="connsiteY12358" fmla="*/ 1842135 h 2729865"/>
                <a:gd name="connsiteX12359" fmla="*/ 1661160 w 4117657"/>
                <a:gd name="connsiteY12359" fmla="*/ 1832610 h 2729865"/>
                <a:gd name="connsiteX12360" fmla="*/ 1666875 w 4117657"/>
                <a:gd name="connsiteY12360" fmla="*/ 1827848 h 2729865"/>
                <a:gd name="connsiteX12361" fmla="*/ 1686878 w 4117657"/>
                <a:gd name="connsiteY12361" fmla="*/ 1847850 h 2729865"/>
                <a:gd name="connsiteX12362" fmla="*/ 1696403 w 4117657"/>
                <a:gd name="connsiteY12362" fmla="*/ 1857375 h 2729865"/>
                <a:gd name="connsiteX12363" fmla="*/ 1697355 w 4117657"/>
                <a:gd name="connsiteY12363" fmla="*/ 1858328 h 2729865"/>
                <a:gd name="connsiteX12364" fmla="*/ 1712595 w 4117657"/>
                <a:gd name="connsiteY12364" fmla="*/ 1867853 h 2729865"/>
                <a:gd name="connsiteX12365" fmla="*/ 1713548 w 4117657"/>
                <a:gd name="connsiteY12365" fmla="*/ 1867853 h 2729865"/>
                <a:gd name="connsiteX12366" fmla="*/ 1727835 w 4117657"/>
                <a:gd name="connsiteY12366" fmla="*/ 1871663 h 2729865"/>
                <a:gd name="connsiteX12367" fmla="*/ 1731645 w 4117657"/>
                <a:gd name="connsiteY12367" fmla="*/ 1872615 h 2729865"/>
                <a:gd name="connsiteX12368" fmla="*/ 1747838 w 4117657"/>
                <a:gd name="connsiteY12368" fmla="*/ 1877378 h 2729865"/>
                <a:gd name="connsiteX12369" fmla="*/ 1755458 w 4117657"/>
                <a:gd name="connsiteY12369" fmla="*/ 1880235 h 2729865"/>
                <a:gd name="connsiteX12370" fmla="*/ 1748790 w 4117657"/>
                <a:gd name="connsiteY12370" fmla="*/ 1904048 h 2729865"/>
                <a:gd name="connsiteX12371" fmla="*/ 1747838 w 4117657"/>
                <a:gd name="connsiteY12371" fmla="*/ 1906905 h 2729865"/>
                <a:gd name="connsiteX12372" fmla="*/ 1744028 w 4117657"/>
                <a:gd name="connsiteY12372" fmla="*/ 1920240 h 2729865"/>
                <a:gd name="connsiteX12373" fmla="*/ 1744028 w 4117657"/>
                <a:gd name="connsiteY12373" fmla="*/ 1921193 h 2729865"/>
                <a:gd name="connsiteX12374" fmla="*/ 1744028 w 4117657"/>
                <a:gd name="connsiteY12374" fmla="*/ 1941195 h 2729865"/>
                <a:gd name="connsiteX12375" fmla="*/ 1747838 w 4117657"/>
                <a:gd name="connsiteY12375" fmla="*/ 1955483 h 2729865"/>
                <a:gd name="connsiteX12376" fmla="*/ 1748790 w 4117657"/>
                <a:gd name="connsiteY12376" fmla="*/ 1959293 h 2729865"/>
                <a:gd name="connsiteX12377" fmla="*/ 1753553 w 4117657"/>
                <a:gd name="connsiteY12377" fmla="*/ 1976438 h 2729865"/>
                <a:gd name="connsiteX12378" fmla="*/ 1754505 w 4117657"/>
                <a:gd name="connsiteY12378" fmla="*/ 1983105 h 2729865"/>
                <a:gd name="connsiteX12379" fmla="*/ 1749743 w 4117657"/>
                <a:gd name="connsiteY12379" fmla="*/ 1984058 h 2729865"/>
                <a:gd name="connsiteX12380" fmla="*/ 1735455 w 4117657"/>
                <a:gd name="connsiteY12380" fmla="*/ 1987868 h 2729865"/>
                <a:gd name="connsiteX12381" fmla="*/ 1706880 w 4117657"/>
                <a:gd name="connsiteY12381" fmla="*/ 1995488 h 2729865"/>
                <a:gd name="connsiteX12382" fmla="*/ 1701165 w 4117657"/>
                <a:gd name="connsiteY12382" fmla="*/ 1998345 h 2729865"/>
                <a:gd name="connsiteX12383" fmla="*/ 1682115 w 4117657"/>
                <a:gd name="connsiteY12383" fmla="*/ 2016443 h 2729865"/>
                <a:gd name="connsiteX12384" fmla="*/ 1670685 w 4117657"/>
                <a:gd name="connsiteY12384" fmla="*/ 2027873 h 2729865"/>
                <a:gd name="connsiteX12385" fmla="*/ 1666875 w 4117657"/>
                <a:gd name="connsiteY12385" fmla="*/ 2036445 h 2729865"/>
                <a:gd name="connsiteX12386" fmla="*/ 1433513 w 4117657"/>
                <a:gd name="connsiteY12386" fmla="*/ 2325053 h 2729865"/>
                <a:gd name="connsiteX12387" fmla="*/ 1436370 w 4117657"/>
                <a:gd name="connsiteY12387" fmla="*/ 2332673 h 2729865"/>
                <a:gd name="connsiteX12388" fmla="*/ 1441133 w 4117657"/>
                <a:gd name="connsiteY12388" fmla="*/ 2331720 h 2729865"/>
                <a:gd name="connsiteX12389" fmla="*/ 1543050 w 4117657"/>
                <a:gd name="connsiteY12389" fmla="*/ 2304098 h 2729865"/>
                <a:gd name="connsiteX12390" fmla="*/ 1553528 w 4117657"/>
                <a:gd name="connsiteY12390" fmla="*/ 2297430 h 2729865"/>
                <a:gd name="connsiteX12391" fmla="*/ 1624013 w 4117657"/>
                <a:gd name="connsiteY12391" fmla="*/ 2226945 h 2729865"/>
                <a:gd name="connsiteX12392" fmla="*/ 1628775 w 4117657"/>
                <a:gd name="connsiteY12392" fmla="*/ 2221230 h 2729865"/>
                <a:gd name="connsiteX12393" fmla="*/ 1626870 w 4117657"/>
                <a:gd name="connsiteY12393" fmla="*/ 2218373 h 2729865"/>
                <a:gd name="connsiteX12394" fmla="*/ 1551623 w 4117657"/>
                <a:gd name="connsiteY12394" fmla="*/ 2143125 h 2729865"/>
                <a:gd name="connsiteX12395" fmla="*/ 1541145 w 4117657"/>
                <a:gd name="connsiteY12395" fmla="*/ 2137410 h 2729865"/>
                <a:gd name="connsiteX12396" fmla="*/ 1442085 w 4117657"/>
                <a:gd name="connsiteY12396" fmla="*/ 2110740 h 2729865"/>
                <a:gd name="connsiteX12397" fmla="*/ 1435418 w 4117657"/>
                <a:gd name="connsiteY12397" fmla="*/ 2109788 h 2729865"/>
                <a:gd name="connsiteX12398" fmla="*/ 1433513 w 4117657"/>
                <a:gd name="connsiteY12398" fmla="*/ 2113598 h 2729865"/>
                <a:gd name="connsiteX12399" fmla="*/ 1406843 w 4117657"/>
                <a:gd name="connsiteY12399" fmla="*/ 2214563 h 2729865"/>
                <a:gd name="connsiteX12400" fmla="*/ 1406843 w 4117657"/>
                <a:gd name="connsiteY12400" fmla="*/ 2226945 h 2729865"/>
                <a:gd name="connsiteX12401" fmla="*/ 1433513 w 4117657"/>
                <a:gd name="connsiteY12401" fmla="*/ 2325053 h 2729865"/>
                <a:gd name="connsiteX12402" fmla="*/ 1417320 w 4117657"/>
                <a:gd name="connsiteY12402" fmla="*/ 2214563 h 2729865"/>
                <a:gd name="connsiteX12403" fmla="*/ 1440180 w 4117657"/>
                <a:gd name="connsiteY12403" fmla="*/ 2128838 h 2729865"/>
                <a:gd name="connsiteX12404" fmla="*/ 1443038 w 4117657"/>
                <a:gd name="connsiteY12404" fmla="*/ 2121218 h 2729865"/>
                <a:gd name="connsiteX12405" fmla="*/ 1450658 w 4117657"/>
                <a:gd name="connsiteY12405" fmla="*/ 2123123 h 2729865"/>
                <a:gd name="connsiteX12406" fmla="*/ 1536383 w 4117657"/>
                <a:gd name="connsiteY12406" fmla="*/ 2145983 h 2729865"/>
                <a:gd name="connsiteX12407" fmla="*/ 1546860 w 4117657"/>
                <a:gd name="connsiteY12407" fmla="*/ 2151698 h 2729865"/>
                <a:gd name="connsiteX12408" fmla="*/ 1613535 w 4117657"/>
                <a:gd name="connsiteY12408" fmla="*/ 2218373 h 2729865"/>
                <a:gd name="connsiteX12409" fmla="*/ 1616393 w 4117657"/>
                <a:gd name="connsiteY12409" fmla="*/ 2221230 h 2729865"/>
                <a:gd name="connsiteX12410" fmla="*/ 1610678 w 4117657"/>
                <a:gd name="connsiteY12410" fmla="*/ 2227898 h 2729865"/>
                <a:gd name="connsiteX12411" fmla="*/ 1548765 w 4117657"/>
                <a:gd name="connsiteY12411" fmla="*/ 2289810 h 2729865"/>
                <a:gd name="connsiteX12412" fmla="*/ 1535430 w 4117657"/>
                <a:gd name="connsiteY12412" fmla="*/ 2297430 h 2729865"/>
                <a:gd name="connsiteX12413" fmla="*/ 1451610 w 4117657"/>
                <a:gd name="connsiteY12413" fmla="*/ 2320290 h 2729865"/>
                <a:gd name="connsiteX12414" fmla="*/ 1442085 w 4117657"/>
                <a:gd name="connsiteY12414" fmla="*/ 2322195 h 2729865"/>
                <a:gd name="connsiteX12415" fmla="*/ 1439228 w 4117657"/>
                <a:gd name="connsiteY12415" fmla="*/ 2312670 h 2729865"/>
                <a:gd name="connsiteX12416" fmla="*/ 1417320 w 4117657"/>
                <a:gd name="connsiteY12416" fmla="*/ 2229803 h 2729865"/>
                <a:gd name="connsiteX12417" fmla="*/ 1417320 w 4117657"/>
                <a:gd name="connsiteY12417" fmla="*/ 2214563 h 2729865"/>
                <a:gd name="connsiteX12418" fmla="*/ 1666875 w 4117657"/>
                <a:gd name="connsiteY12418" fmla="*/ 2121218 h 2729865"/>
                <a:gd name="connsiteX12419" fmla="*/ 1666875 w 4117657"/>
                <a:gd name="connsiteY12419" fmla="*/ 2121218 h 2729865"/>
                <a:gd name="connsiteX12420" fmla="*/ 1666875 w 4117657"/>
                <a:gd name="connsiteY12420" fmla="*/ 2121218 h 2729865"/>
                <a:gd name="connsiteX12421" fmla="*/ 1674495 w 4117657"/>
                <a:gd name="connsiteY12421" fmla="*/ 2113598 h 2729865"/>
                <a:gd name="connsiteX12422" fmla="*/ 1725930 w 4117657"/>
                <a:gd name="connsiteY12422" fmla="*/ 2062163 h 2729865"/>
                <a:gd name="connsiteX12423" fmla="*/ 1727835 w 4117657"/>
                <a:gd name="connsiteY12423" fmla="*/ 2060258 h 2729865"/>
                <a:gd name="connsiteX12424" fmla="*/ 1744980 w 4117657"/>
                <a:gd name="connsiteY12424" fmla="*/ 2049780 h 2729865"/>
                <a:gd name="connsiteX12425" fmla="*/ 1766888 w 4117657"/>
                <a:gd name="connsiteY12425" fmla="*/ 2044065 h 2729865"/>
                <a:gd name="connsiteX12426" fmla="*/ 1822133 w 4117657"/>
                <a:gd name="connsiteY12426" fmla="*/ 2029778 h 2729865"/>
                <a:gd name="connsiteX12427" fmla="*/ 1829753 w 4117657"/>
                <a:gd name="connsiteY12427" fmla="*/ 2026920 h 2729865"/>
                <a:gd name="connsiteX12428" fmla="*/ 1829753 w 4117657"/>
                <a:gd name="connsiteY12428" fmla="*/ 2026920 h 2729865"/>
                <a:gd name="connsiteX12429" fmla="*/ 1829753 w 4117657"/>
                <a:gd name="connsiteY12429" fmla="*/ 2026920 h 2729865"/>
                <a:gd name="connsiteX12430" fmla="*/ 1829753 w 4117657"/>
                <a:gd name="connsiteY12430" fmla="*/ 2025968 h 2729865"/>
                <a:gd name="connsiteX12431" fmla="*/ 1827848 w 4117657"/>
                <a:gd name="connsiteY12431" fmla="*/ 2019300 h 2729865"/>
                <a:gd name="connsiteX12432" fmla="*/ 1806893 w 4117657"/>
                <a:gd name="connsiteY12432" fmla="*/ 1943100 h 2729865"/>
                <a:gd name="connsiteX12433" fmla="*/ 1806893 w 4117657"/>
                <a:gd name="connsiteY12433" fmla="*/ 1925003 h 2729865"/>
                <a:gd name="connsiteX12434" fmla="*/ 1827848 w 4117657"/>
                <a:gd name="connsiteY12434" fmla="*/ 1848803 h 2729865"/>
                <a:gd name="connsiteX12435" fmla="*/ 1828800 w 4117657"/>
                <a:gd name="connsiteY12435" fmla="*/ 1845945 h 2729865"/>
                <a:gd name="connsiteX12436" fmla="*/ 1829753 w 4117657"/>
                <a:gd name="connsiteY12436" fmla="*/ 1840230 h 2729865"/>
                <a:gd name="connsiteX12437" fmla="*/ 1826895 w 4117657"/>
                <a:gd name="connsiteY12437" fmla="*/ 1839278 h 2729865"/>
                <a:gd name="connsiteX12438" fmla="*/ 1821180 w 4117657"/>
                <a:gd name="connsiteY12438" fmla="*/ 1837373 h 2729865"/>
                <a:gd name="connsiteX12439" fmla="*/ 1746885 w 4117657"/>
                <a:gd name="connsiteY12439" fmla="*/ 1817370 h 2729865"/>
                <a:gd name="connsiteX12440" fmla="*/ 1729740 w 4117657"/>
                <a:gd name="connsiteY12440" fmla="*/ 1807845 h 2729865"/>
                <a:gd name="connsiteX12441" fmla="*/ 1675448 w 4117657"/>
                <a:gd name="connsiteY12441" fmla="*/ 1752600 h 2729865"/>
                <a:gd name="connsiteX12442" fmla="*/ 1667828 w 4117657"/>
                <a:gd name="connsiteY12442" fmla="*/ 1745933 h 2729865"/>
                <a:gd name="connsiteX12443" fmla="*/ 1667828 w 4117657"/>
                <a:gd name="connsiteY12443" fmla="*/ 1745933 h 2729865"/>
                <a:gd name="connsiteX12444" fmla="*/ 1667828 w 4117657"/>
                <a:gd name="connsiteY12444" fmla="*/ 1745933 h 2729865"/>
                <a:gd name="connsiteX12445" fmla="*/ 1660208 w 4117657"/>
                <a:gd name="connsiteY12445" fmla="*/ 1752600 h 2729865"/>
                <a:gd name="connsiteX12446" fmla="*/ 1634490 w 4117657"/>
                <a:gd name="connsiteY12446" fmla="*/ 1778318 h 2729865"/>
                <a:gd name="connsiteX12447" fmla="*/ 1626870 w 4117657"/>
                <a:gd name="connsiteY12447" fmla="*/ 1783080 h 2729865"/>
                <a:gd name="connsiteX12448" fmla="*/ 1626870 w 4117657"/>
                <a:gd name="connsiteY12448" fmla="*/ 1785938 h 2729865"/>
                <a:gd name="connsiteX12449" fmla="*/ 1605915 w 4117657"/>
                <a:gd name="connsiteY12449" fmla="*/ 1806893 h 2729865"/>
                <a:gd name="connsiteX12450" fmla="*/ 1590675 w 4117657"/>
                <a:gd name="connsiteY12450" fmla="*/ 1816418 h 2729865"/>
                <a:gd name="connsiteX12451" fmla="*/ 1516380 w 4117657"/>
                <a:gd name="connsiteY12451" fmla="*/ 1836420 h 2729865"/>
                <a:gd name="connsiteX12452" fmla="*/ 1505903 w 4117657"/>
                <a:gd name="connsiteY12452" fmla="*/ 1839278 h 2729865"/>
                <a:gd name="connsiteX12453" fmla="*/ 1507808 w 4117657"/>
                <a:gd name="connsiteY12453" fmla="*/ 1847850 h 2729865"/>
                <a:gd name="connsiteX12454" fmla="*/ 1528763 w 4117657"/>
                <a:gd name="connsiteY12454" fmla="*/ 1924050 h 2729865"/>
                <a:gd name="connsiteX12455" fmla="*/ 1528763 w 4117657"/>
                <a:gd name="connsiteY12455" fmla="*/ 1942148 h 2729865"/>
                <a:gd name="connsiteX12456" fmla="*/ 1507808 w 4117657"/>
                <a:gd name="connsiteY12456" fmla="*/ 2019300 h 2729865"/>
                <a:gd name="connsiteX12457" fmla="*/ 1505903 w 4117657"/>
                <a:gd name="connsiteY12457" fmla="*/ 2026920 h 2729865"/>
                <a:gd name="connsiteX12458" fmla="*/ 1514475 w 4117657"/>
                <a:gd name="connsiteY12458" fmla="*/ 2029778 h 2729865"/>
                <a:gd name="connsiteX12459" fmla="*/ 1585913 w 4117657"/>
                <a:gd name="connsiteY12459" fmla="*/ 2048828 h 2729865"/>
                <a:gd name="connsiteX12460" fmla="*/ 1607820 w 4117657"/>
                <a:gd name="connsiteY12460" fmla="*/ 2061210 h 2729865"/>
                <a:gd name="connsiteX12461" fmla="*/ 1625918 w 4117657"/>
                <a:gd name="connsiteY12461" fmla="*/ 2080260 h 2729865"/>
                <a:gd name="connsiteX12462" fmla="*/ 1625918 w 4117657"/>
                <a:gd name="connsiteY12462" fmla="*/ 2082165 h 2729865"/>
                <a:gd name="connsiteX12463" fmla="*/ 1643063 w 4117657"/>
                <a:gd name="connsiteY12463" fmla="*/ 2097405 h 2729865"/>
                <a:gd name="connsiteX12464" fmla="*/ 1666875 w 4117657"/>
                <a:gd name="connsiteY12464" fmla="*/ 2121218 h 2729865"/>
                <a:gd name="connsiteX12465" fmla="*/ 1666875 w 4117657"/>
                <a:gd name="connsiteY12465" fmla="*/ 2121218 h 2729865"/>
                <a:gd name="connsiteX12466" fmla="*/ 1659255 w 4117657"/>
                <a:gd name="connsiteY12466" fmla="*/ 2100263 h 2729865"/>
                <a:gd name="connsiteX12467" fmla="*/ 1608773 w 4117657"/>
                <a:gd name="connsiteY12467" fmla="*/ 2049780 h 2729865"/>
                <a:gd name="connsiteX12468" fmla="*/ 1595438 w 4117657"/>
                <a:gd name="connsiteY12468" fmla="*/ 2042160 h 2729865"/>
                <a:gd name="connsiteX12469" fmla="*/ 1525905 w 4117657"/>
                <a:gd name="connsiteY12469" fmla="*/ 2023110 h 2729865"/>
                <a:gd name="connsiteX12470" fmla="*/ 1516380 w 4117657"/>
                <a:gd name="connsiteY12470" fmla="*/ 2020253 h 2729865"/>
                <a:gd name="connsiteX12471" fmla="*/ 1518285 w 4117657"/>
                <a:gd name="connsiteY12471" fmla="*/ 2010728 h 2729865"/>
                <a:gd name="connsiteX12472" fmla="*/ 1537335 w 4117657"/>
                <a:gd name="connsiteY12472" fmla="*/ 1941195 h 2729865"/>
                <a:gd name="connsiteX12473" fmla="*/ 1537335 w 4117657"/>
                <a:gd name="connsiteY12473" fmla="*/ 1925955 h 2729865"/>
                <a:gd name="connsiteX12474" fmla="*/ 1518285 w 4117657"/>
                <a:gd name="connsiteY12474" fmla="*/ 1856423 h 2729865"/>
                <a:gd name="connsiteX12475" fmla="*/ 1516380 w 4117657"/>
                <a:gd name="connsiteY12475" fmla="*/ 1846898 h 2729865"/>
                <a:gd name="connsiteX12476" fmla="*/ 1523048 w 4117657"/>
                <a:gd name="connsiteY12476" fmla="*/ 1844040 h 2729865"/>
                <a:gd name="connsiteX12477" fmla="*/ 1595438 w 4117657"/>
                <a:gd name="connsiteY12477" fmla="*/ 1824990 h 2729865"/>
                <a:gd name="connsiteX12478" fmla="*/ 1609725 w 4117657"/>
                <a:gd name="connsiteY12478" fmla="*/ 1817370 h 2729865"/>
                <a:gd name="connsiteX12479" fmla="*/ 1644968 w 4117657"/>
                <a:gd name="connsiteY12479" fmla="*/ 1782128 h 2729865"/>
                <a:gd name="connsiteX12480" fmla="*/ 1662113 w 4117657"/>
                <a:gd name="connsiteY12480" fmla="*/ 1764983 h 2729865"/>
                <a:gd name="connsiteX12481" fmla="*/ 1667828 w 4117657"/>
                <a:gd name="connsiteY12481" fmla="*/ 1760220 h 2729865"/>
                <a:gd name="connsiteX12482" fmla="*/ 1673543 w 4117657"/>
                <a:gd name="connsiteY12482" fmla="*/ 1764983 h 2729865"/>
                <a:gd name="connsiteX12483" fmla="*/ 1676400 w 4117657"/>
                <a:gd name="connsiteY12483" fmla="*/ 1767840 h 2729865"/>
                <a:gd name="connsiteX12484" fmla="*/ 1725930 w 4117657"/>
                <a:gd name="connsiteY12484" fmla="*/ 1817370 h 2729865"/>
                <a:gd name="connsiteX12485" fmla="*/ 1725930 w 4117657"/>
                <a:gd name="connsiteY12485" fmla="*/ 1817370 h 2729865"/>
                <a:gd name="connsiteX12486" fmla="*/ 1726883 w 4117657"/>
                <a:gd name="connsiteY12486" fmla="*/ 1818323 h 2729865"/>
                <a:gd name="connsiteX12487" fmla="*/ 1736408 w 4117657"/>
                <a:gd name="connsiteY12487" fmla="*/ 1824990 h 2729865"/>
                <a:gd name="connsiteX12488" fmla="*/ 1742123 w 4117657"/>
                <a:gd name="connsiteY12488" fmla="*/ 1826895 h 2729865"/>
                <a:gd name="connsiteX12489" fmla="*/ 1751648 w 4117657"/>
                <a:gd name="connsiteY12489" fmla="*/ 1829753 h 2729865"/>
                <a:gd name="connsiteX12490" fmla="*/ 1812608 w 4117657"/>
                <a:gd name="connsiteY12490" fmla="*/ 1845945 h 2729865"/>
                <a:gd name="connsiteX12491" fmla="*/ 1813560 w 4117657"/>
                <a:gd name="connsiteY12491" fmla="*/ 1845945 h 2729865"/>
                <a:gd name="connsiteX12492" fmla="*/ 1813560 w 4117657"/>
                <a:gd name="connsiteY12492" fmla="*/ 1845945 h 2729865"/>
                <a:gd name="connsiteX12493" fmla="*/ 1820228 w 4117657"/>
                <a:gd name="connsiteY12493" fmla="*/ 1848803 h 2729865"/>
                <a:gd name="connsiteX12494" fmla="*/ 1818323 w 4117657"/>
                <a:gd name="connsiteY12494" fmla="*/ 1858328 h 2729865"/>
                <a:gd name="connsiteX12495" fmla="*/ 1799273 w 4117657"/>
                <a:gd name="connsiteY12495" fmla="*/ 1927860 h 2729865"/>
                <a:gd name="connsiteX12496" fmla="*/ 1799273 w 4117657"/>
                <a:gd name="connsiteY12496" fmla="*/ 1943100 h 2729865"/>
                <a:gd name="connsiteX12497" fmla="*/ 1818323 w 4117657"/>
                <a:gd name="connsiteY12497" fmla="*/ 2013585 h 2729865"/>
                <a:gd name="connsiteX12498" fmla="*/ 1820228 w 4117657"/>
                <a:gd name="connsiteY12498" fmla="*/ 2023110 h 2729865"/>
                <a:gd name="connsiteX12499" fmla="*/ 1809750 w 4117657"/>
                <a:gd name="connsiteY12499" fmla="*/ 2025968 h 2729865"/>
                <a:gd name="connsiteX12500" fmla="*/ 1741170 w 4117657"/>
                <a:gd name="connsiteY12500" fmla="*/ 2044065 h 2729865"/>
                <a:gd name="connsiteX12501" fmla="*/ 1740218 w 4117657"/>
                <a:gd name="connsiteY12501" fmla="*/ 2044065 h 2729865"/>
                <a:gd name="connsiteX12502" fmla="*/ 1740218 w 4117657"/>
                <a:gd name="connsiteY12502" fmla="*/ 2044065 h 2729865"/>
                <a:gd name="connsiteX12503" fmla="*/ 1740218 w 4117657"/>
                <a:gd name="connsiteY12503" fmla="*/ 2044065 h 2729865"/>
                <a:gd name="connsiteX12504" fmla="*/ 1734503 w 4117657"/>
                <a:gd name="connsiteY12504" fmla="*/ 2045970 h 2729865"/>
                <a:gd name="connsiteX12505" fmla="*/ 1733550 w 4117657"/>
                <a:gd name="connsiteY12505" fmla="*/ 2046923 h 2729865"/>
                <a:gd name="connsiteX12506" fmla="*/ 1727835 w 4117657"/>
                <a:gd name="connsiteY12506" fmla="*/ 2051685 h 2729865"/>
                <a:gd name="connsiteX12507" fmla="*/ 1676400 w 4117657"/>
                <a:gd name="connsiteY12507" fmla="*/ 2104073 h 2729865"/>
                <a:gd name="connsiteX12508" fmla="*/ 1669733 w 4117657"/>
                <a:gd name="connsiteY12508" fmla="*/ 2109788 h 2729865"/>
                <a:gd name="connsiteX12509" fmla="*/ 1659255 w 4117657"/>
                <a:gd name="connsiteY12509" fmla="*/ 2100263 h 2729865"/>
                <a:gd name="connsiteX12510" fmla="*/ 1427798 w 4117657"/>
                <a:gd name="connsiteY12510" fmla="*/ 1937385 h 2729865"/>
                <a:gd name="connsiteX12511" fmla="*/ 1427798 w 4117657"/>
                <a:gd name="connsiteY12511" fmla="*/ 1925955 h 2729865"/>
                <a:gd name="connsiteX12512" fmla="*/ 1401128 w 4117657"/>
                <a:gd name="connsiteY12512" fmla="*/ 1825943 h 2729865"/>
                <a:gd name="connsiteX12513" fmla="*/ 1399223 w 4117657"/>
                <a:gd name="connsiteY12513" fmla="*/ 1821180 h 2729865"/>
                <a:gd name="connsiteX12514" fmla="*/ 1391603 w 4117657"/>
                <a:gd name="connsiteY12514" fmla="*/ 1823085 h 2729865"/>
                <a:gd name="connsiteX12515" fmla="*/ 1295400 w 4117657"/>
                <a:gd name="connsiteY12515" fmla="*/ 1848803 h 2729865"/>
                <a:gd name="connsiteX12516" fmla="*/ 1281113 w 4117657"/>
                <a:gd name="connsiteY12516" fmla="*/ 1857375 h 2729865"/>
                <a:gd name="connsiteX12517" fmla="*/ 1232535 w 4117657"/>
                <a:gd name="connsiteY12517" fmla="*/ 1905953 h 2729865"/>
                <a:gd name="connsiteX12518" fmla="*/ 1204913 w 4117657"/>
                <a:gd name="connsiteY12518" fmla="*/ 1933575 h 2729865"/>
                <a:gd name="connsiteX12519" fmla="*/ 1211580 w 4117657"/>
                <a:gd name="connsiteY12519" fmla="*/ 1941195 h 2729865"/>
                <a:gd name="connsiteX12520" fmla="*/ 1281113 w 4117657"/>
                <a:gd name="connsiteY12520" fmla="*/ 2010728 h 2729865"/>
                <a:gd name="connsiteX12521" fmla="*/ 1295400 w 4117657"/>
                <a:gd name="connsiteY12521" fmla="*/ 2018348 h 2729865"/>
                <a:gd name="connsiteX12522" fmla="*/ 1388745 w 4117657"/>
                <a:gd name="connsiteY12522" fmla="*/ 2043113 h 2729865"/>
                <a:gd name="connsiteX12523" fmla="*/ 1398270 w 4117657"/>
                <a:gd name="connsiteY12523" fmla="*/ 2045018 h 2729865"/>
                <a:gd name="connsiteX12524" fmla="*/ 1400175 w 4117657"/>
                <a:gd name="connsiteY12524" fmla="*/ 2042160 h 2729865"/>
                <a:gd name="connsiteX12525" fmla="*/ 1427798 w 4117657"/>
                <a:gd name="connsiteY12525" fmla="*/ 1937385 h 2729865"/>
                <a:gd name="connsiteX12526" fmla="*/ 1395413 w 4117657"/>
                <a:gd name="connsiteY12526" fmla="*/ 2024063 h 2729865"/>
                <a:gd name="connsiteX12527" fmla="*/ 1392555 w 4117657"/>
                <a:gd name="connsiteY12527" fmla="*/ 2032635 h 2729865"/>
                <a:gd name="connsiteX12528" fmla="*/ 1384935 w 4117657"/>
                <a:gd name="connsiteY12528" fmla="*/ 2030730 h 2729865"/>
                <a:gd name="connsiteX12529" fmla="*/ 1299210 w 4117657"/>
                <a:gd name="connsiteY12529" fmla="*/ 2007870 h 2729865"/>
                <a:gd name="connsiteX12530" fmla="*/ 1288733 w 4117657"/>
                <a:gd name="connsiteY12530" fmla="*/ 2002155 h 2729865"/>
                <a:gd name="connsiteX12531" fmla="*/ 1222058 w 4117657"/>
                <a:gd name="connsiteY12531" fmla="*/ 1935480 h 2729865"/>
                <a:gd name="connsiteX12532" fmla="*/ 1219200 w 4117657"/>
                <a:gd name="connsiteY12532" fmla="*/ 1931670 h 2729865"/>
                <a:gd name="connsiteX12533" fmla="*/ 1223010 w 4117657"/>
                <a:gd name="connsiteY12533" fmla="*/ 1926908 h 2729865"/>
                <a:gd name="connsiteX12534" fmla="*/ 1287780 w 4117657"/>
                <a:gd name="connsiteY12534" fmla="*/ 1862138 h 2729865"/>
                <a:gd name="connsiteX12535" fmla="*/ 1297305 w 4117657"/>
                <a:gd name="connsiteY12535" fmla="*/ 1856423 h 2729865"/>
                <a:gd name="connsiteX12536" fmla="*/ 1388745 w 4117657"/>
                <a:gd name="connsiteY12536" fmla="*/ 1831658 h 2729865"/>
                <a:gd name="connsiteX12537" fmla="*/ 1393508 w 4117657"/>
                <a:gd name="connsiteY12537" fmla="*/ 1830705 h 2729865"/>
                <a:gd name="connsiteX12538" fmla="*/ 1411605 w 4117657"/>
                <a:gd name="connsiteY12538" fmla="*/ 1896428 h 2729865"/>
                <a:gd name="connsiteX12539" fmla="*/ 1420178 w 4117657"/>
                <a:gd name="connsiteY12539" fmla="*/ 1931670 h 2729865"/>
                <a:gd name="connsiteX12540" fmla="*/ 1411605 w 4117657"/>
                <a:gd name="connsiteY12540" fmla="*/ 1965960 h 2729865"/>
                <a:gd name="connsiteX12541" fmla="*/ 1395413 w 4117657"/>
                <a:gd name="connsiteY12541" fmla="*/ 2024063 h 2729865"/>
                <a:gd name="connsiteX12542" fmla="*/ 1471613 w 4117657"/>
                <a:gd name="connsiteY12542" fmla="*/ 2270760 h 2729865"/>
                <a:gd name="connsiteX12543" fmla="*/ 1519238 w 4117657"/>
                <a:gd name="connsiteY12543" fmla="*/ 2258378 h 2729865"/>
                <a:gd name="connsiteX12544" fmla="*/ 1523048 w 4117657"/>
                <a:gd name="connsiteY12544" fmla="*/ 2255520 h 2729865"/>
                <a:gd name="connsiteX12545" fmla="*/ 1558290 w 4117657"/>
                <a:gd name="connsiteY12545" fmla="*/ 2221230 h 2729865"/>
                <a:gd name="connsiteX12546" fmla="*/ 1530668 w 4117657"/>
                <a:gd name="connsiteY12546" fmla="*/ 2193608 h 2729865"/>
                <a:gd name="connsiteX12547" fmla="*/ 1508760 w 4117657"/>
                <a:gd name="connsiteY12547" fmla="*/ 2181225 h 2729865"/>
                <a:gd name="connsiteX12548" fmla="*/ 1471613 w 4117657"/>
                <a:gd name="connsiteY12548" fmla="*/ 2171700 h 2729865"/>
                <a:gd name="connsiteX12549" fmla="*/ 1465898 w 4117657"/>
                <a:gd name="connsiteY12549" fmla="*/ 2193608 h 2729865"/>
                <a:gd name="connsiteX12550" fmla="*/ 1465898 w 4117657"/>
                <a:gd name="connsiteY12550" fmla="*/ 2249805 h 2729865"/>
                <a:gd name="connsiteX12551" fmla="*/ 1471613 w 4117657"/>
                <a:gd name="connsiteY12551" fmla="*/ 2270760 h 2729865"/>
                <a:gd name="connsiteX12552" fmla="*/ 1467803 w 4117657"/>
                <a:gd name="connsiteY12552" fmla="*/ 2219325 h 2729865"/>
                <a:gd name="connsiteX12553" fmla="*/ 1478280 w 4117657"/>
                <a:gd name="connsiteY12553" fmla="*/ 2182178 h 2729865"/>
                <a:gd name="connsiteX12554" fmla="*/ 1515428 w 4117657"/>
                <a:gd name="connsiteY12554" fmla="*/ 2191703 h 2729865"/>
                <a:gd name="connsiteX12555" fmla="*/ 1520190 w 4117657"/>
                <a:gd name="connsiteY12555" fmla="*/ 2194560 h 2729865"/>
                <a:gd name="connsiteX12556" fmla="*/ 1546860 w 4117657"/>
                <a:gd name="connsiteY12556" fmla="*/ 2220278 h 2729865"/>
                <a:gd name="connsiteX12557" fmla="*/ 1520190 w 4117657"/>
                <a:gd name="connsiteY12557" fmla="*/ 2246948 h 2729865"/>
                <a:gd name="connsiteX12558" fmla="*/ 1517333 w 4117657"/>
                <a:gd name="connsiteY12558" fmla="*/ 2248853 h 2729865"/>
                <a:gd name="connsiteX12559" fmla="*/ 1479233 w 4117657"/>
                <a:gd name="connsiteY12559" fmla="*/ 2259330 h 2729865"/>
                <a:gd name="connsiteX12560" fmla="*/ 1468755 w 4117657"/>
                <a:gd name="connsiteY12560" fmla="*/ 2222183 h 2729865"/>
                <a:gd name="connsiteX12561" fmla="*/ 1467803 w 4117657"/>
                <a:gd name="connsiteY12561" fmla="*/ 2219325 h 2729865"/>
                <a:gd name="connsiteX12562" fmla="*/ 2433638 w 4117657"/>
                <a:gd name="connsiteY12562" fmla="*/ 2326958 h 2729865"/>
                <a:gd name="connsiteX12563" fmla="*/ 2436495 w 4117657"/>
                <a:gd name="connsiteY12563" fmla="*/ 2331720 h 2729865"/>
                <a:gd name="connsiteX12564" fmla="*/ 2442210 w 4117657"/>
                <a:gd name="connsiteY12564" fmla="*/ 2330768 h 2729865"/>
                <a:gd name="connsiteX12565" fmla="*/ 2542223 w 4117657"/>
                <a:gd name="connsiteY12565" fmla="*/ 2304098 h 2729865"/>
                <a:gd name="connsiteX12566" fmla="*/ 2553653 w 4117657"/>
                <a:gd name="connsiteY12566" fmla="*/ 2297430 h 2729865"/>
                <a:gd name="connsiteX12567" fmla="*/ 2624138 w 4117657"/>
                <a:gd name="connsiteY12567" fmla="*/ 2227898 h 2729865"/>
                <a:gd name="connsiteX12568" fmla="*/ 2629853 w 4117657"/>
                <a:gd name="connsiteY12568" fmla="*/ 2221230 h 2729865"/>
                <a:gd name="connsiteX12569" fmla="*/ 2550795 w 4117657"/>
                <a:gd name="connsiteY12569" fmla="*/ 2143125 h 2729865"/>
                <a:gd name="connsiteX12570" fmla="*/ 2541270 w 4117657"/>
                <a:gd name="connsiteY12570" fmla="*/ 2138363 h 2729865"/>
                <a:gd name="connsiteX12571" fmla="*/ 2444115 w 4117657"/>
                <a:gd name="connsiteY12571" fmla="*/ 2112645 h 2729865"/>
                <a:gd name="connsiteX12572" fmla="*/ 2436495 w 4117657"/>
                <a:gd name="connsiteY12572" fmla="*/ 2110740 h 2729865"/>
                <a:gd name="connsiteX12573" fmla="*/ 2434590 w 4117657"/>
                <a:gd name="connsiteY12573" fmla="*/ 2114550 h 2729865"/>
                <a:gd name="connsiteX12574" fmla="*/ 2406968 w 4117657"/>
                <a:gd name="connsiteY12574" fmla="*/ 2216468 h 2729865"/>
                <a:gd name="connsiteX12575" fmla="*/ 2406968 w 4117657"/>
                <a:gd name="connsiteY12575" fmla="*/ 2227898 h 2729865"/>
                <a:gd name="connsiteX12576" fmla="*/ 2433638 w 4117657"/>
                <a:gd name="connsiteY12576" fmla="*/ 2326958 h 2729865"/>
                <a:gd name="connsiteX12577" fmla="*/ 2415540 w 4117657"/>
                <a:gd name="connsiteY12577" fmla="*/ 2215515 h 2729865"/>
                <a:gd name="connsiteX12578" fmla="*/ 2439353 w 4117657"/>
                <a:gd name="connsiteY12578" fmla="*/ 2125028 h 2729865"/>
                <a:gd name="connsiteX12579" fmla="*/ 2441258 w 4117657"/>
                <a:gd name="connsiteY12579" fmla="*/ 2121218 h 2729865"/>
                <a:gd name="connsiteX12580" fmla="*/ 2448878 w 4117657"/>
                <a:gd name="connsiteY12580" fmla="*/ 2122170 h 2729865"/>
                <a:gd name="connsiteX12581" fmla="*/ 2535555 w 4117657"/>
                <a:gd name="connsiteY12581" fmla="*/ 2145030 h 2729865"/>
                <a:gd name="connsiteX12582" fmla="*/ 2545080 w 4117657"/>
                <a:gd name="connsiteY12582" fmla="*/ 2149793 h 2729865"/>
                <a:gd name="connsiteX12583" fmla="*/ 2615565 w 4117657"/>
                <a:gd name="connsiteY12583" fmla="*/ 2220278 h 2729865"/>
                <a:gd name="connsiteX12584" fmla="*/ 2610803 w 4117657"/>
                <a:gd name="connsiteY12584" fmla="*/ 2225993 h 2729865"/>
                <a:gd name="connsiteX12585" fmla="*/ 2547938 w 4117657"/>
                <a:gd name="connsiteY12585" fmla="*/ 2288858 h 2729865"/>
                <a:gd name="connsiteX12586" fmla="*/ 2537460 w 4117657"/>
                <a:gd name="connsiteY12586" fmla="*/ 2295525 h 2729865"/>
                <a:gd name="connsiteX12587" fmla="*/ 2446973 w 4117657"/>
                <a:gd name="connsiteY12587" fmla="*/ 2320290 h 2729865"/>
                <a:gd name="connsiteX12588" fmla="*/ 2442210 w 4117657"/>
                <a:gd name="connsiteY12588" fmla="*/ 2321243 h 2729865"/>
                <a:gd name="connsiteX12589" fmla="*/ 2439353 w 4117657"/>
                <a:gd name="connsiteY12589" fmla="*/ 2310765 h 2729865"/>
                <a:gd name="connsiteX12590" fmla="*/ 2417445 w 4117657"/>
                <a:gd name="connsiteY12590" fmla="*/ 2228850 h 2729865"/>
                <a:gd name="connsiteX12591" fmla="*/ 2415540 w 4117657"/>
                <a:gd name="connsiteY12591" fmla="*/ 2215515 h 2729865"/>
                <a:gd name="connsiteX12592" fmla="*/ 1696403 w 4117657"/>
                <a:gd name="connsiteY12592" fmla="*/ 1958340 h 2729865"/>
                <a:gd name="connsiteX12593" fmla="*/ 1707833 w 4117657"/>
                <a:gd name="connsiteY12593" fmla="*/ 1956435 h 2729865"/>
                <a:gd name="connsiteX12594" fmla="*/ 1703070 w 4117657"/>
                <a:gd name="connsiteY12594" fmla="*/ 1933575 h 2729865"/>
                <a:gd name="connsiteX12595" fmla="*/ 1707833 w 4117657"/>
                <a:gd name="connsiteY12595" fmla="*/ 1910715 h 2729865"/>
                <a:gd name="connsiteX12596" fmla="*/ 1707833 w 4117657"/>
                <a:gd name="connsiteY12596" fmla="*/ 1910715 h 2729865"/>
                <a:gd name="connsiteX12597" fmla="*/ 1707833 w 4117657"/>
                <a:gd name="connsiteY12597" fmla="*/ 1910715 h 2729865"/>
                <a:gd name="connsiteX12598" fmla="*/ 1699260 w 4117657"/>
                <a:gd name="connsiteY12598" fmla="*/ 1908810 h 2729865"/>
                <a:gd name="connsiteX12599" fmla="*/ 1684973 w 4117657"/>
                <a:gd name="connsiteY12599" fmla="*/ 1904048 h 2729865"/>
                <a:gd name="connsiteX12600" fmla="*/ 1668780 w 4117657"/>
                <a:gd name="connsiteY12600" fmla="*/ 1888808 h 2729865"/>
                <a:gd name="connsiteX12601" fmla="*/ 1668780 w 4117657"/>
                <a:gd name="connsiteY12601" fmla="*/ 1888808 h 2729865"/>
                <a:gd name="connsiteX12602" fmla="*/ 1667828 w 4117657"/>
                <a:gd name="connsiteY12602" fmla="*/ 1887855 h 2729865"/>
                <a:gd name="connsiteX12603" fmla="*/ 1666875 w 4117657"/>
                <a:gd name="connsiteY12603" fmla="*/ 1888808 h 2729865"/>
                <a:gd name="connsiteX12604" fmla="*/ 1664018 w 4117657"/>
                <a:gd name="connsiteY12604" fmla="*/ 1890713 h 2729865"/>
                <a:gd name="connsiteX12605" fmla="*/ 1658303 w 4117657"/>
                <a:gd name="connsiteY12605" fmla="*/ 1897380 h 2729865"/>
                <a:gd name="connsiteX12606" fmla="*/ 1657350 w 4117657"/>
                <a:gd name="connsiteY12606" fmla="*/ 1898333 h 2729865"/>
                <a:gd name="connsiteX12607" fmla="*/ 1631633 w 4117657"/>
                <a:gd name="connsiteY12607" fmla="*/ 1908810 h 2729865"/>
                <a:gd name="connsiteX12608" fmla="*/ 1626870 w 4117657"/>
                <a:gd name="connsiteY12608" fmla="*/ 1909763 h 2729865"/>
                <a:gd name="connsiteX12609" fmla="*/ 1626870 w 4117657"/>
                <a:gd name="connsiteY12609" fmla="*/ 1913573 h 2729865"/>
                <a:gd name="connsiteX12610" fmla="*/ 1626870 w 4117657"/>
                <a:gd name="connsiteY12610" fmla="*/ 1950720 h 2729865"/>
                <a:gd name="connsiteX12611" fmla="*/ 1626870 w 4117657"/>
                <a:gd name="connsiteY12611" fmla="*/ 1956435 h 2729865"/>
                <a:gd name="connsiteX12612" fmla="*/ 1650683 w 4117657"/>
                <a:gd name="connsiteY12612" fmla="*/ 1962150 h 2729865"/>
                <a:gd name="connsiteX12613" fmla="*/ 1654493 w 4117657"/>
                <a:gd name="connsiteY12613" fmla="*/ 1965008 h 2729865"/>
                <a:gd name="connsiteX12614" fmla="*/ 1655445 w 4117657"/>
                <a:gd name="connsiteY12614" fmla="*/ 1965960 h 2729865"/>
                <a:gd name="connsiteX12615" fmla="*/ 1656398 w 4117657"/>
                <a:gd name="connsiteY12615" fmla="*/ 1966913 h 2729865"/>
                <a:gd name="connsiteX12616" fmla="*/ 1668780 w 4117657"/>
                <a:gd name="connsiteY12616" fmla="*/ 1979295 h 2729865"/>
                <a:gd name="connsiteX12617" fmla="*/ 1668780 w 4117657"/>
                <a:gd name="connsiteY12617" fmla="*/ 1979295 h 2729865"/>
                <a:gd name="connsiteX12618" fmla="*/ 1668780 w 4117657"/>
                <a:gd name="connsiteY12618" fmla="*/ 1979295 h 2729865"/>
                <a:gd name="connsiteX12619" fmla="*/ 1672590 w 4117657"/>
                <a:gd name="connsiteY12619" fmla="*/ 1974533 h 2729865"/>
                <a:gd name="connsiteX12620" fmla="*/ 1687830 w 4117657"/>
                <a:gd name="connsiteY12620" fmla="*/ 1963103 h 2729865"/>
                <a:gd name="connsiteX12621" fmla="*/ 1696403 w 4117657"/>
                <a:gd name="connsiteY12621" fmla="*/ 1958340 h 2729865"/>
                <a:gd name="connsiteX12622" fmla="*/ 1672590 w 4117657"/>
                <a:gd name="connsiteY12622" fmla="*/ 1960245 h 2729865"/>
                <a:gd name="connsiteX12623" fmla="*/ 1667828 w 4117657"/>
                <a:gd name="connsiteY12623" fmla="*/ 1965960 h 2729865"/>
                <a:gd name="connsiteX12624" fmla="*/ 1662113 w 4117657"/>
                <a:gd name="connsiteY12624" fmla="*/ 1960245 h 2729865"/>
                <a:gd name="connsiteX12625" fmla="*/ 1662113 w 4117657"/>
                <a:gd name="connsiteY12625" fmla="*/ 1960245 h 2729865"/>
                <a:gd name="connsiteX12626" fmla="*/ 1648778 w 4117657"/>
                <a:gd name="connsiteY12626" fmla="*/ 1951673 h 2729865"/>
                <a:gd name="connsiteX12627" fmla="*/ 1646873 w 4117657"/>
                <a:gd name="connsiteY12627" fmla="*/ 1951673 h 2729865"/>
                <a:gd name="connsiteX12628" fmla="*/ 1643063 w 4117657"/>
                <a:gd name="connsiteY12628" fmla="*/ 1950720 h 2729865"/>
                <a:gd name="connsiteX12629" fmla="*/ 1639253 w 4117657"/>
                <a:gd name="connsiteY12629" fmla="*/ 1949768 h 2729865"/>
                <a:gd name="connsiteX12630" fmla="*/ 1639253 w 4117657"/>
                <a:gd name="connsiteY12630" fmla="*/ 1947863 h 2729865"/>
                <a:gd name="connsiteX12631" fmla="*/ 1642110 w 4117657"/>
                <a:gd name="connsiteY12631" fmla="*/ 1932623 h 2729865"/>
                <a:gd name="connsiteX12632" fmla="*/ 1641158 w 4117657"/>
                <a:gd name="connsiteY12632" fmla="*/ 1924050 h 2729865"/>
                <a:gd name="connsiteX12633" fmla="*/ 1638300 w 4117657"/>
                <a:gd name="connsiteY12633" fmla="*/ 1916430 h 2729865"/>
                <a:gd name="connsiteX12634" fmla="*/ 1642110 w 4117657"/>
                <a:gd name="connsiteY12634" fmla="*/ 1915478 h 2729865"/>
                <a:gd name="connsiteX12635" fmla="*/ 1666875 w 4117657"/>
                <a:gd name="connsiteY12635" fmla="*/ 1899285 h 2729865"/>
                <a:gd name="connsiteX12636" fmla="*/ 1677353 w 4117657"/>
                <a:gd name="connsiteY12636" fmla="*/ 1908810 h 2729865"/>
                <a:gd name="connsiteX12637" fmla="*/ 1695450 w 4117657"/>
                <a:gd name="connsiteY12637" fmla="*/ 1915478 h 2729865"/>
                <a:gd name="connsiteX12638" fmla="*/ 1692593 w 4117657"/>
                <a:gd name="connsiteY12638" fmla="*/ 1932623 h 2729865"/>
                <a:gd name="connsiteX12639" fmla="*/ 1695450 w 4117657"/>
                <a:gd name="connsiteY12639" fmla="*/ 1948815 h 2729865"/>
                <a:gd name="connsiteX12640" fmla="*/ 1691640 w 4117657"/>
                <a:gd name="connsiteY12640" fmla="*/ 1949768 h 2729865"/>
                <a:gd name="connsiteX12641" fmla="*/ 1683068 w 4117657"/>
                <a:gd name="connsiteY12641" fmla="*/ 1952625 h 2729865"/>
                <a:gd name="connsiteX12642" fmla="*/ 1672590 w 4117657"/>
                <a:gd name="connsiteY12642" fmla="*/ 1960245 h 2729865"/>
                <a:gd name="connsiteX12643" fmla="*/ 2794635 w 4117657"/>
                <a:gd name="connsiteY12643" fmla="*/ 2239328 h 2729865"/>
                <a:gd name="connsiteX12644" fmla="*/ 2835593 w 4117657"/>
                <a:gd name="connsiteY12644" fmla="*/ 2263140 h 2729865"/>
                <a:gd name="connsiteX12645" fmla="*/ 2862263 w 4117657"/>
                <a:gd name="connsiteY12645" fmla="*/ 2269808 h 2729865"/>
                <a:gd name="connsiteX12646" fmla="*/ 2873693 w 4117657"/>
                <a:gd name="connsiteY12646" fmla="*/ 2226945 h 2729865"/>
                <a:gd name="connsiteX12647" fmla="*/ 2873693 w 4117657"/>
                <a:gd name="connsiteY12647" fmla="*/ 2213610 h 2729865"/>
                <a:gd name="connsiteX12648" fmla="*/ 2864168 w 4117657"/>
                <a:gd name="connsiteY12648" fmla="*/ 2177415 h 2729865"/>
                <a:gd name="connsiteX12649" fmla="*/ 2861310 w 4117657"/>
                <a:gd name="connsiteY12649" fmla="*/ 2170748 h 2729865"/>
                <a:gd name="connsiteX12650" fmla="*/ 2815590 w 4117657"/>
                <a:gd name="connsiteY12650" fmla="*/ 2183130 h 2729865"/>
                <a:gd name="connsiteX12651" fmla="*/ 2810828 w 4117657"/>
                <a:gd name="connsiteY12651" fmla="*/ 2185988 h 2729865"/>
                <a:gd name="connsiteX12652" fmla="*/ 2775585 w 4117657"/>
                <a:gd name="connsiteY12652" fmla="*/ 2221230 h 2729865"/>
                <a:gd name="connsiteX12653" fmla="*/ 2794635 w 4117657"/>
                <a:gd name="connsiteY12653" fmla="*/ 2239328 h 2729865"/>
                <a:gd name="connsiteX12654" fmla="*/ 2814638 w 4117657"/>
                <a:gd name="connsiteY12654" fmla="*/ 2193608 h 2729865"/>
                <a:gd name="connsiteX12655" fmla="*/ 2819400 w 4117657"/>
                <a:gd name="connsiteY12655" fmla="*/ 2190750 h 2729865"/>
                <a:gd name="connsiteX12656" fmla="*/ 2855595 w 4117657"/>
                <a:gd name="connsiteY12656" fmla="*/ 2181225 h 2729865"/>
                <a:gd name="connsiteX12657" fmla="*/ 2865120 w 4117657"/>
                <a:gd name="connsiteY12657" fmla="*/ 2217420 h 2729865"/>
                <a:gd name="connsiteX12658" fmla="*/ 2865120 w 4117657"/>
                <a:gd name="connsiteY12658" fmla="*/ 2221230 h 2729865"/>
                <a:gd name="connsiteX12659" fmla="*/ 2854643 w 4117657"/>
                <a:gd name="connsiteY12659" fmla="*/ 2259330 h 2729865"/>
                <a:gd name="connsiteX12660" fmla="*/ 2816543 w 4117657"/>
                <a:gd name="connsiteY12660" fmla="*/ 2248853 h 2729865"/>
                <a:gd name="connsiteX12661" fmla="*/ 2813685 w 4117657"/>
                <a:gd name="connsiteY12661" fmla="*/ 2246948 h 2729865"/>
                <a:gd name="connsiteX12662" fmla="*/ 2787015 w 4117657"/>
                <a:gd name="connsiteY12662" fmla="*/ 2221230 h 2729865"/>
                <a:gd name="connsiteX12663" fmla="*/ 2814638 w 4117657"/>
                <a:gd name="connsiteY12663" fmla="*/ 2193608 h 2729865"/>
                <a:gd name="connsiteX12664" fmla="*/ 3065145 w 4117657"/>
                <a:gd name="connsiteY12664" fmla="*/ 2278380 h 2729865"/>
                <a:gd name="connsiteX12665" fmla="*/ 3074670 w 4117657"/>
                <a:gd name="connsiteY12665" fmla="*/ 2281238 h 2729865"/>
                <a:gd name="connsiteX12666" fmla="*/ 3115628 w 4117657"/>
                <a:gd name="connsiteY12666" fmla="*/ 2291715 h 2729865"/>
                <a:gd name="connsiteX12667" fmla="*/ 3128963 w 4117657"/>
                <a:gd name="connsiteY12667" fmla="*/ 2299335 h 2729865"/>
                <a:gd name="connsiteX12668" fmla="*/ 3160395 w 4117657"/>
                <a:gd name="connsiteY12668" fmla="*/ 2330768 h 2729865"/>
                <a:gd name="connsiteX12669" fmla="*/ 3167063 w 4117657"/>
                <a:gd name="connsiteY12669" fmla="*/ 2336483 h 2729865"/>
                <a:gd name="connsiteX12670" fmla="*/ 3186113 w 4117657"/>
                <a:gd name="connsiteY12670" fmla="*/ 2317433 h 2729865"/>
                <a:gd name="connsiteX12671" fmla="*/ 3209925 w 4117657"/>
                <a:gd name="connsiteY12671" fmla="*/ 2294573 h 2729865"/>
                <a:gd name="connsiteX12672" fmla="*/ 3241358 w 4117657"/>
                <a:gd name="connsiteY12672" fmla="*/ 2285048 h 2729865"/>
                <a:gd name="connsiteX12673" fmla="*/ 3267075 w 4117657"/>
                <a:gd name="connsiteY12673" fmla="*/ 2278380 h 2729865"/>
                <a:gd name="connsiteX12674" fmla="*/ 3265170 w 4117657"/>
                <a:gd name="connsiteY12674" fmla="*/ 2267903 h 2729865"/>
                <a:gd name="connsiteX12675" fmla="*/ 3254693 w 4117657"/>
                <a:gd name="connsiteY12675" fmla="*/ 2228850 h 2729865"/>
                <a:gd name="connsiteX12676" fmla="*/ 3254693 w 4117657"/>
                <a:gd name="connsiteY12676" fmla="*/ 2210753 h 2729865"/>
                <a:gd name="connsiteX12677" fmla="*/ 3265170 w 4117657"/>
                <a:gd name="connsiteY12677" fmla="*/ 2170748 h 2729865"/>
                <a:gd name="connsiteX12678" fmla="*/ 3267075 w 4117657"/>
                <a:gd name="connsiteY12678" fmla="*/ 2161223 h 2729865"/>
                <a:gd name="connsiteX12679" fmla="*/ 3261360 w 4117657"/>
                <a:gd name="connsiteY12679" fmla="*/ 2159318 h 2729865"/>
                <a:gd name="connsiteX12680" fmla="*/ 3217545 w 4117657"/>
                <a:gd name="connsiteY12680" fmla="*/ 2147888 h 2729865"/>
                <a:gd name="connsiteX12681" fmla="*/ 3203258 w 4117657"/>
                <a:gd name="connsiteY12681" fmla="*/ 2140268 h 2729865"/>
                <a:gd name="connsiteX12682" fmla="*/ 3173730 w 4117657"/>
                <a:gd name="connsiteY12682" fmla="*/ 2110740 h 2729865"/>
                <a:gd name="connsiteX12683" fmla="*/ 3166110 w 4117657"/>
                <a:gd name="connsiteY12683" fmla="*/ 2104073 h 2729865"/>
                <a:gd name="connsiteX12684" fmla="*/ 3158490 w 4117657"/>
                <a:gd name="connsiteY12684" fmla="*/ 2110740 h 2729865"/>
                <a:gd name="connsiteX12685" fmla="*/ 3129915 w 4117657"/>
                <a:gd name="connsiteY12685" fmla="*/ 2140268 h 2729865"/>
                <a:gd name="connsiteX12686" fmla="*/ 3114675 w 4117657"/>
                <a:gd name="connsiteY12686" fmla="*/ 2148840 h 2729865"/>
                <a:gd name="connsiteX12687" fmla="*/ 3071813 w 4117657"/>
                <a:gd name="connsiteY12687" fmla="*/ 2160270 h 2729865"/>
                <a:gd name="connsiteX12688" fmla="*/ 3064193 w 4117657"/>
                <a:gd name="connsiteY12688" fmla="*/ 2163128 h 2729865"/>
                <a:gd name="connsiteX12689" fmla="*/ 3070860 w 4117657"/>
                <a:gd name="connsiteY12689" fmla="*/ 2186940 h 2729865"/>
                <a:gd name="connsiteX12690" fmla="*/ 3078480 w 4117657"/>
                <a:gd name="connsiteY12690" fmla="*/ 2220278 h 2729865"/>
                <a:gd name="connsiteX12691" fmla="*/ 3070860 w 4117657"/>
                <a:gd name="connsiteY12691" fmla="*/ 2253615 h 2729865"/>
                <a:gd name="connsiteX12692" fmla="*/ 3065145 w 4117657"/>
                <a:gd name="connsiteY12692" fmla="*/ 2278380 h 2729865"/>
                <a:gd name="connsiteX12693" fmla="*/ 3087053 w 4117657"/>
                <a:gd name="connsiteY12693" fmla="*/ 2229803 h 2729865"/>
                <a:gd name="connsiteX12694" fmla="*/ 3087053 w 4117657"/>
                <a:gd name="connsiteY12694" fmla="*/ 2210753 h 2729865"/>
                <a:gd name="connsiteX12695" fmla="*/ 3077528 w 4117657"/>
                <a:gd name="connsiteY12695" fmla="*/ 2175510 h 2729865"/>
                <a:gd name="connsiteX12696" fmla="*/ 3076575 w 4117657"/>
                <a:gd name="connsiteY12696" fmla="*/ 2167890 h 2729865"/>
                <a:gd name="connsiteX12697" fmla="*/ 3108008 w 4117657"/>
                <a:gd name="connsiteY12697" fmla="*/ 2159318 h 2729865"/>
                <a:gd name="connsiteX12698" fmla="*/ 3143250 w 4117657"/>
                <a:gd name="connsiteY12698" fmla="*/ 2139315 h 2729865"/>
                <a:gd name="connsiteX12699" fmla="*/ 3166110 w 4117657"/>
                <a:gd name="connsiteY12699" fmla="*/ 2115503 h 2729865"/>
                <a:gd name="connsiteX12700" fmla="*/ 3187065 w 4117657"/>
                <a:gd name="connsiteY12700" fmla="*/ 2136458 h 2729865"/>
                <a:gd name="connsiteX12701" fmla="*/ 3227070 w 4117657"/>
                <a:gd name="connsiteY12701" fmla="*/ 2159318 h 2729865"/>
                <a:gd name="connsiteX12702" fmla="*/ 3256598 w 4117657"/>
                <a:gd name="connsiteY12702" fmla="*/ 2166938 h 2729865"/>
                <a:gd name="connsiteX12703" fmla="*/ 3244215 w 4117657"/>
                <a:gd name="connsiteY12703" fmla="*/ 2211705 h 2729865"/>
                <a:gd name="connsiteX12704" fmla="*/ 3244215 w 4117657"/>
                <a:gd name="connsiteY12704" fmla="*/ 2225993 h 2729865"/>
                <a:gd name="connsiteX12705" fmla="*/ 3255645 w 4117657"/>
                <a:gd name="connsiteY12705" fmla="*/ 2269808 h 2729865"/>
                <a:gd name="connsiteX12706" fmla="*/ 3246120 w 4117657"/>
                <a:gd name="connsiteY12706" fmla="*/ 2272665 h 2729865"/>
                <a:gd name="connsiteX12707" fmla="*/ 3210878 w 4117657"/>
                <a:gd name="connsiteY12707" fmla="*/ 2282190 h 2729865"/>
                <a:gd name="connsiteX12708" fmla="*/ 3197543 w 4117657"/>
                <a:gd name="connsiteY12708" fmla="*/ 2289810 h 2729865"/>
                <a:gd name="connsiteX12709" fmla="*/ 3165158 w 4117657"/>
                <a:gd name="connsiteY12709" fmla="*/ 2322195 h 2729865"/>
                <a:gd name="connsiteX12710" fmla="*/ 3158490 w 4117657"/>
                <a:gd name="connsiteY12710" fmla="*/ 2316480 h 2729865"/>
                <a:gd name="connsiteX12711" fmla="*/ 3131820 w 4117657"/>
                <a:gd name="connsiteY12711" fmla="*/ 2289810 h 2729865"/>
                <a:gd name="connsiteX12712" fmla="*/ 3116580 w 4117657"/>
                <a:gd name="connsiteY12712" fmla="*/ 2281238 h 2729865"/>
                <a:gd name="connsiteX12713" fmla="*/ 3079433 w 4117657"/>
                <a:gd name="connsiteY12713" fmla="*/ 2271713 h 2729865"/>
                <a:gd name="connsiteX12714" fmla="*/ 3072765 w 4117657"/>
                <a:gd name="connsiteY12714" fmla="*/ 2268855 h 2729865"/>
                <a:gd name="connsiteX12715" fmla="*/ 3087053 w 4117657"/>
                <a:gd name="connsiteY12715" fmla="*/ 2229803 h 2729865"/>
                <a:gd name="connsiteX12716" fmla="*/ 3005138 w 4117657"/>
                <a:gd name="connsiteY12716" fmla="*/ 2304098 h 2729865"/>
                <a:gd name="connsiteX12717" fmla="*/ 3002280 w 4117657"/>
                <a:gd name="connsiteY12717" fmla="*/ 2314575 h 2729865"/>
                <a:gd name="connsiteX12718" fmla="*/ 3011805 w 4117657"/>
                <a:gd name="connsiteY12718" fmla="*/ 2317433 h 2729865"/>
                <a:gd name="connsiteX12719" fmla="*/ 3088005 w 4117657"/>
                <a:gd name="connsiteY12719" fmla="*/ 2338388 h 2729865"/>
                <a:gd name="connsiteX12720" fmla="*/ 3101340 w 4117657"/>
                <a:gd name="connsiteY12720" fmla="*/ 2346008 h 2729865"/>
                <a:gd name="connsiteX12721" fmla="*/ 3156585 w 4117657"/>
                <a:gd name="connsiteY12721" fmla="*/ 2401253 h 2729865"/>
                <a:gd name="connsiteX12722" fmla="*/ 3165158 w 4117657"/>
                <a:gd name="connsiteY12722" fmla="*/ 2408873 h 2729865"/>
                <a:gd name="connsiteX12723" fmla="*/ 3173730 w 4117657"/>
                <a:gd name="connsiteY12723" fmla="*/ 2401253 h 2729865"/>
                <a:gd name="connsiteX12724" fmla="*/ 3228975 w 4117657"/>
                <a:gd name="connsiteY12724" fmla="*/ 2346008 h 2729865"/>
                <a:gd name="connsiteX12725" fmla="*/ 3242310 w 4117657"/>
                <a:gd name="connsiteY12725" fmla="*/ 2338388 h 2729865"/>
                <a:gd name="connsiteX12726" fmla="*/ 3318510 w 4117657"/>
                <a:gd name="connsiteY12726" fmla="*/ 2317433 h 2729865"/>
                <a:gd name="connsiteX12727" fmla="*/ 3328035 w 4117657"/>
                <a:gd name="connsiteY12727" fmla="*/ 2314575 h 2729865"/>
                <a:gd name="connsiteX12728" fmla="*/ 3325178 w 4117657"/>
                <a:gd name="connsiteY12728" fmla="*/ 2305050 h 2729865"/>
                <a:gd name="connsiteX12729" fmla="*/ 3304223 w 4117657"/>
                <a:gd name="connsiteY12729" fmla="*/ 2228850 h 2729865"/>
                <a:gd name="connsiteX12730" fmla="*/ 3304223 w 4117657"/>
                <a:gd name="connsiteY12730" fmla="*/ 2214563 h 2729865"/>
                <a:gd name="connsiteX12731" fmla="*/ 3325178 w 4117657"/>
                <a:gd name="connsiteY12731" fmla="*/ 2136458 h 2729865"/>
                <a:gd name="connsiteX12732" fmla="*/ 3327083 w 4117657"/>
                <a:gd name="connsiteY12732" fmla="*/ 2127885 h 2729865"/>
                <a:gd name="connsiteX12733" fmla="*/ 3316605 w 4117657"/>
                <a:gd name="connsiteY12733" fmla="*/ 2125028 h 2729865"/>
                <a:gd name="connsiteX12734" fmla="*/ 3242310 w 4117657"/>
                <a:gd name="connsiteY12734" fmla="*/ 2105025 h 2729865"/>
                <a:gd name="connsiteX12735" fmla="*/ 3227070 w 4117657"/>
                <a:gd name="connsiteY12735" fmla="*/ 2096453 h 2729865"/>
                <a:gd name="connsiteX12736" fmla="*/ 3171825 w 4117657"/>
                <a:gd name="connsiteY12736" fmla="*/ 2041208 h 2729865"/>
                <a:gd name="connsiteX12737" fmla="*/ 3164205 w 4117657"/>
                <a:gd name="connsiteY12737" fmla="*/ 2034540 h 2729865"/>
                <a:gd name="connsiteX12738" fmla="*/ 3156585 w 4117657"/>
                <a:gd name="connsiteY12738" fmla="*/ 2041208 h 2729865"/>
                <a:gd name="connsiteX12739" fmla="*/ 3101340 w 4117657"/>
                <a:gd name="connsiteY12739" fmla="*/ 2096453 h 2729865"/>
                <a:gd name="connsiteX12740" fmla="*/ 3086100 w 4117657"/>
                <a:gd name="connsiteY12740" fmla="*/ 2105025 h 2729865"/>
                <a:gd name="connsiteX12741" fmla="*/ 3011805 w 4117657"/>
                <a:gd name="connsiteY12741" fmla="*/ 2125028 h 2729865"/>
                <a:gd name="connsiteX12742" fmla="*/ 3001328 w 4117657"/>
                <a:gd name="connsiteY12742" fmla="*/ 2127885 h 2729865"/>
                <a:gd name="connsiteX12743" fmla="*/ 3003233 w 4117657"/>
                <a:gd name="connsiteY12743" fmla="*/ 2138363 h 2729865"/>
                <a:gd name="connsiteX12744" fmla="*/ 3024188 w 4117657"/>
                <a:gd name="connsiteY12744" fmla="*/ 2214563 h 2729865"/>
                <a:gd name="connsiteX12745" fmla="*/ 3024188 w 4117657"/>
                <a:gd name="connsiteY12745" fmla="*/ 2228850 h 2729865"/>
                <a:gd name="connsiteX12746" fmla="*/ 3005138 w 4117657"/>
                <a:gd name="connsiteY12746" fmla="*/ 2304098 h 2729865"/>
                <a:gd name="connsiteX12747" fmla="*/ 3034665 w 4117657"/>
                <a:gd name="connsiteY12747" fmla="*/ 2208848 h 2729865"/>
                <a:gd name="connsiteX12748" fmla="*/ 3016568 w 4117657"/>
                <a:gd name="connsiteY12748" fmla="*/ 2144078 h 2729865"/>
                <a:gd name="connsiteX12749" fmla="*/ 3014663 w 4117657"/>
                <a:gd name="connsiteY12749" fmla="*/ 2134553 h 2729865"/>
                <a:gd name="connsiteX12750" fmla="*/ 3022283 w 4117657"/>
                <a:gd name="connsiteY12750" fmla="*/ 2131695 h 2729865"/>
                <a:gd name="connsiteX12751" fmla="*/ 3093720 w 4117657"/>
                <a:gd name="connsiteY12751" fmla="*/ 2112645 h 2729865"/>
                <a:gd name="connsiteX12752" fmla="*/ 3108008 w 4117657"/>
                <a:gd name="connsiteY12752" fmla="*/ 2104073 h 2729865"/>
                <a:gd name="connsiteX12753" fmla="*/ 3157538 w 4117657"/>
                <a:gd name="connsiteY12753" fmla="*/ 2054543 h 2729865"/>
                <a:gd name="connsiteX12754" fmla="*/ 3166110 w 4117657"/>
                <a:gd name="connsiteY12754" fmla="*/ 2046923 h 2729865"/>
                <a:gd name="connsiteX12755" fmla="*/ 3173730 w 4117657"/>
                <a:gd name="connsiteY12755" fmla="*/ 2053590 h 2729865"/>
                <a:gd name="connsiteX12756" fmla="*/ 3225165 w 4117657"/>
                <a:gd name="connsiteY12756" fmla="*/ 2105025 h 2729865"/>
                <a:gd name="connsiteX12757" fmla="*/ 3239453 w 4117657"/>
                <a:gd name="connsiteY12757" fmla="*/ 2112645 h 2729865"/>
                <a:gd name="connsiteX12758" fmla="*/ 3308033 w 4117657"/>
                <a:gd name="connsiteY12758" fmla="*/ 2130743 h 2729865"/>
                <a:gd name="connsiteX12759" fmla="*/ 3318510 w 4117657"/>
                <a:gd name="connsiteY12759" fmla="*/ 2133600 h 2729865"/>
                <a:gd name="connsiteX12760" fmla="*/ 3316605 w 4117657"/>
                <a:gd name="connsiteY12760" fmla="*/ 2143125 h 2729865"/>
                <a:gd name="connsiteX12761" fmla="*/ 3297555 w 4117657"/>
                <a:gd name="connsiteY12761" fmla="*/ 2214563 h 2729865"/>
                <a:gd name="connsiteX12762" fmla="*/ 3297555 w 4117657"/>
                <a:gd name="connsiteY12762" fmla="*/ 2227898 h 2729865"/>
                <a:gd name="connsiteX12763" fmla="*/ 3316605 w 4117657"/>
                <a:gd name="connsiteY12763" fmla="*/ 2299335 h 2729865"/>
                <a:gd name="connsiteX12764" fmla="*/ 3318510 w 4117657"/>
                <a:gd name="connsiteY12764" fmla="*/ 2308860 h 2729865"/>
                <a:gd name="connsiteX12765" fmla="*/ 3278505 w 4117657"/>
                <a:gd name="connsiteY12765" fmla="*/ 2320290 h 2729865"/>
                <a:gd name="connsiteX12766" fmla="*/ 3239453 w 4117657"/>
                <a:gd name="connsiteY12766" fmla="*/ 2330768 h 2729865"/>
                <a:gd name="connsiteX12767" fmla="*/ 3225165 w 4117657"/>
                <a:gd name="connsiteY12767" fmla="*/ 2338388 h 2729865"/>
                <a:gd name="connsiteX12768" fmla="*/ 3175635 w 4117657"/>
                <a:gd name="connsiteY12768" fmla="*/ 2387918 h 2729865"/>
                <a:gd name="connsiteX12769" fmla="*/ 3168015 w 4117657"/>
                <a:gd name="connsiteY12769" fmla="*/ 2397443 h 2729865"/>
                <a:gd name="connsiteX12770" fmla="*/ 3159443 w 4117657"/>
                <a:gd name="connsiteY12770" fmla="*/ 2389823 h 2729865"/>
                <a:gd name="connsiteX12771" fmla="*/ 3108960 w 4117657"/>
                <a:gd name="connsiteY12771" fmla="*/ 2339340 h 2729865"/>
                <a:gd name="connsiteX12772" fmla="*/ 3092768 w 4117657"/>
                <a:gd name="connsiteY12772" fmla="*/ 2329815 h 2729865"/>
                <a:gd name="connsiteX12773" fmla="*/ 3024188 w 4117657"/>
                <a:gd name="connsiteY12773" fmla="*/ 2311718 h 2729865"/>
                <a:gd name="connsiteX12774" fmla="*/ 3014663 w 4117657"/>
                <a:gd name="connsiteY12774" fmla="*/ 2308860 h 2729865"/>
                <a:gd name="connsiteX12775" fmla="*/ 3016568 w 4117657"/>
                <a:gd name="connsiteY12775" fmla="*/ 2299335 h 2729865"/>
                <a:gd name="connsiteX12776" fmla="*/ 3033713 w 4117657"/>
                <a:gd name="connsiteY12776" fmla="*/ 2234565 h 2729865"/>
                <a:gd name="connsiteX12777" fmla="*/ 3034665 w 4117657"/>
                <a:gd name="connsiteY12777" fmla="*/ 2208848 h 2729865"/>
                <a:gd name="connsiteX12778" fmla="*/ 3148965 w 4117657"/>
                <a:gd name="connsiteY12778" fmla="*/ 2249805 h 2729865"/>
                <a:gd name="connsiteX12779" fmla="*/ 3167063 w 4117657"/>
                <a:gd name="connsiteY12779" fmla="*/ 2265998 h 2729865"/>
                <a:gd name="connsiteX12780" fmla="*/ 3206115 w 4117657"/>
                <a:gd name="connsiteY12780" fmla="*/ 2243138 h 2729865"/>
                <a:gd name="connsiteX12781" fmla="*/ 3201353 w 4117657"/>
                <a:gd name="connsiteY12781" fmla="*/ 2220278 h 2729865"/>
                <a:gd name="connsiteX12782" fmla="*/ 3206115 w 4117657"/>
                <a:gd name="connsiteY12782" fmla="*/ 2197418 h 2729865"/>
                <a:gd name="connsiteX12783" fmla="*/ 3184208 w 4117657"/>
                <a:gd name="connsiteY12783" fmla="*/ 2190750 h 2729865"/>
                <a:gd name="connsiteX12784" fmla="*/ 3167063 w 4117657"/>
                <a:gd name="connsiteY12784" fmla="*/ 2175510 h 2729865"/>
                <a:gd name="connsiteX12785" fmla="*/ 3149918 w 4117657"/>
                <a:gd name="connsiteY12785" fmla="*/ 2190750 h 2729865"/>
                <a:gd name="connsiteX12786" fmla="*/ 3128010 w 4117657"/>
                <a:gd name="connsiteY12786" fmla="*/ 2198370 h 2729865"/>
                <a:gd name="connsiteX12787" fmla="*/ 3132773 w 4117657"/>
                <a:gd name="connsiteY12787" fmla="*/ 2221230 h 2729865"/>
                <a:gd name="connsiteX12788" fmla="*/ 3128010 w 4117657"/>
                <a:gd name="connsiteY12788" fmla="*/ 2243138 h 2729865"/>
                <a:gd name="connsiteX12789" fmla="*/ 3148965 w 4117657"/>
                <a:gd name="connsiteY12789" fmla="*/ 2249805 h 2729865"/>
                <a:gd name="connsiteX12790" fmla="*/ 3166110 w 4117657"/>
                <a:gd name="connsiteY12790" fmla="*/ 2186940 h 2729865"/>
                <a:gd name="connsiteX12791" fmla="*/ 3194685 w 4117657"/>
                <a:gd name="connsiteY12791" fmla="*/ 2204085 h 2729865"/>
                <a:gd name="connsiteX12792" fmla="*/ 3194685 w 4117657"/>
                <a:gd name="connsiteY12792" fmla="*/ 2236470 h 2729865"/>
                <a:gd name="connsiteX12793" fmla="*/ 3166110 w 4117657"/>
                <a:gd name="connsiteY12793" fmla="*/ 2253615 h 2729865"/>
                <a:gd name="connsiteX12794" fmla="*/ 3136583 w 4117657"/>
                <a:gd name="connsiteY12794" fmla="*/ 2236470 h 2729865"/>
                <a:gd name="connsiteX12795" fmla="*/ 3136583 w 4117657"/>
                <a:gd name="connsiteY12795" fmla="*/ 2204085 h 2729865"/>
                <a:gd name="connsiteX12796" fmla="*/ 3166110 w 4117657"/>
                <a:gd name="connsiteY12796" fmla="*/ 2186940 h 2729865"/>
                <a:gd name="connsiteX12797" fmla="*/ 2935605 w 4117657"/>
                <a:gd name="connsiteY12797" fmla="*/ 2044065 h 2729865"/>
                <a:gd name="connsiteX12798" fmla="*/ 2940368 w 4117657"/>
                <a:gd name="connsiteY12798" fmla="*/ 2043113 h 2729865"/>
                <a:gd name="connsiteX12799" fmla="*/ 3040380 w 4117657"/>
                <a:gd name="connsiteY12799" fmla="*/ 2016443 h 2729865"/>
                <a:gd name="connsiteX12800" fmla="*/ 3051810 w 4117657"/>
                <a:gd name="connsiteY12800" fmla="*/ 2009775 h 2729865"/>
                <a:gd name="connsiteX12801" fmla="*/ 3123248 w 4117657"/>
                <a:gd name="connsiteY12801" fmla="*/ 1938338 h 2729865"/>
                <a:gd name="connsiteX12802" fmla="*/ 3128010 w 4117657"/>
                <a:gd name="connsiteY12802" fmla="*/ 1932623 h 2729865"/>
                <a:gd name="connsiteX12803" fmla="*/ 3127058 w 4117657"/>
                <a:gd name="connsiteY12803" fmla="*/ 1930718 h 2729865"/>
                <a:gd name="connsiteX12804" fmla="*/ 3049905 w 4117657"/>
                <a:gd name="connsiteY12804" fmla="*/ 1853565 h 2729865"/>
                <a:gd name="connsiteX12805" fmla="*/ 3039428 w 4117657"/>
                <a:gd name="connsiteY12805" fmla="*/ 1848803 h 2729865"/>
                <a:gd name="connsiteX12806" fmla="*/ 2942273 w 4117657"/>
                <a:gd name="connsiteY12806" fmla="*/ 1822133 h 2729865"/>
                <a:gd name="connsiteX12807" fmla="*/ 2934653 w 4117657"/>
                <a:gd name="connsiteY12807" fmla="*/ 1820228 h 2729865"/>
                <a:gd name="connsiteX12808" fmla="*/ 2932748 w 4117657"/>
                <a:gd name="connsiteY12808" fmla="*/ 1824038 h 2729865"/>
                <a:gd name="connsiteX12809" fmla="*/ 2905125 w 4117657"/>
                <a:gd name="connsiteY12809" fmla="*/ 1925955 h 2729865"/>
                <a:gd name="connsiteX12810" fmla="*/ 2906078 w 4117657"/>
                <a:gd name="connsiteY12810" fmla="*/ 1938338 h 2729865"/>
                <a:gd name="connsiteX12811" fmla="*/ 2931795 w 4117657"/>
                <a:gd name="connsiteY12811" fmla="*/ 2035493 h 2729865"/>
                <a:gd name="connsiteX12812" fmla="*/ 2935605 w 4117657"/>
                <a:gd name="connsiteY12812" fmla="*/ 2044065 h 2729865"/>
                <a:gd name="connsiteX12813" fmla="*/ 2916555 w 4117657"/>
                <a:gd name="connsiteY12813" fmla="*/ 1940243 h 2729865"/>
                <a:gd name="connsiteX12814" fmla="*/ 2915603 w 4117657"/>
                <a:gd name="connsiteY12814" fmla="*/ 1927860 h 2729865"/>
                <a:gd name="connsiteX12815" fmla="*/ 2940368 w 4117657"/>
                <a:gd name="connsiteY12815" fmla="*/ 1836420 h 2729865"/>
                <a:gd name="connsiteX12816" fmla="*/ 2942273 w 4117657"/>
                <a:gd name="connsiteY12816" fmla="*/ 1832610 h 2729865"/>
                <a:gd name="connsiteX12817" fmla="*/ 2952750 w 4117657"/>
                <a:gd name="connsiteY12817" fmla="*/ 1835468 h 2729865"/>
                <a:gd name="connsiteX12818" fmla="*/ 3035618 w 4117657"/>
                <a:gd name="connsiteY12818" fmla="*/ 1857375 h 2729865"/>
                <a:gd name="connsiteX12819" fmla="*/ 3045143 w 4117657"/>
                <a:gd name="connsiteY12819" fmla="*/ 1862138 h 2729865"/>
                <a:gd name="connsiteX12820" fmla="*/ 3116580 w 4117657"/>
                <a:gd name="connsiteY12820" fmla="*/ 1932623 h 2729865"/>
                <a:gd name="connsiteX12821" fmla="*/ 3111818 w 4117657"/>
                <a:gd name="connsiteY12821" fmla="*/ 1938338 h 2729865"/>
                <a:gd name="connsiteX12822" fmla="*/ 3048000 w 4117657"/>
                <a:gd name="connsiteY12822" fmla="*/ 2002155 h 2729865"/>
                <a:gd name="connsiteX12823" fmla="*/ 3036570 w 4117657"/>
                <a:gd name="connsiteY12823" fmla="*/ 2008823 h 2729865"/>
                <a:gd name="connsiteX12824" fmla="*/ 2947988 w 4117657"/>
                <a:gd name="connsiteY12824" fmla="*/ 2032635 h 2729865"/>
                <a:gd name="connsiteX12825" fmla="*/ 2942273 w 4117657"/>
                <a:gd name="connsiteY12825" fmla="*/ 2033588 h 2729865"/>
                <a:gd name="connsiteX12826" fmla="*/ 2933700 w 4117657"/>
                <a:gd name="connsiteY12826" fmla="*/ 2000250 h 2729865"/>
                <a:gd name="connsiteX12827" fmla="*/ 2916555 w 4117657"/>
                <a:gd name="connsiteY12827" fmla="*/ 1940243 h 2729865"/>
                <a:gd name="connsiteX12828" fmla="*/ 54293 w 4117657"/>
                <a:gd name="connsiteY12828" fmla="*/ 1432560 h 2729865"/>
                <a:gd name="connsiteX12829" fmla="*/ 124778 w 4117657"/>
                <a:gd name="connsiteY12829" fmla="*/ 1363028 h 2729865"/>
                <a:gd name="connsiteX12830" fmla="*/ 130493 w 4117657"/>
                <a:gd name="connsiteY12830" fmla="*/ 1356360 h 2729865"/>
                <a:gd name="connsiteX12831" fmla="*/ 127635 w 4117657"/>
                <a:gd name="connsiteY12831" fmla="*/ 1353503 h 2729865"/>
                <a:gd name="connsiteX12832" fmla="*/ 52388 w 4117657"/>
                <a:gd name="connsiteY12832" fmla="*/ 1278255 h 2729865"/>
                <a:gd name="connsiteX12833" fmla="*/ 41910 w 4117657"/>
                <a:gd name="connsiteY12833" fmla="*/ 1272540 h 2729865"/>
                <a:gd name="connsiteX12834" fmla="*/ 953 w 4117657"/>
                <a:gd name="connsiteY12834" fmla="*/ 1261110 h 2729865"/>
                <a:gd name="connsiteX12835" fmla="*/ 953 w 4117657"/>
                <a:gd name="connsiteY12835" fmla="*/ 1270635 h 2729865"/>
                <a:gd name="connsiteX12836" fmla="*/ 36195 w 4117657"/>
                <a:gd name="connsiteY12836" fmla="*/ 1280160 h 2729865"/>
                <a:gd name="connsiteX12837" fmla="*/ 46673 w 4117657"/>
                <a:gd name="connsiteY12837" fmla="*/ 1285875 h 2729865"/>
                <a:gd name="connsiteX12838" fmla="*/ 114300 w 4117657"/>
                <a:gd name="connsiteY12838" fmla="*/ 1352550 h 2729865"/>
                <a:gd name="connsiteX12839" fmla="*/ 116205 w 4117657"/>
                <a:gd name="connsiteY12839" fmla="*/ 1355408 h 2729865"/>
                <a:gd name="connsiteX12840" fmla="*/ 111443 w 4117657"/>
                <a:gd name="connsiteY12840" fmla="*/ 1361123 h 2729865"/>
                <a:gd name="connsiteX12841" fmla="*/ 47625 w 4117657"/>
                <a:gd name="connsiteY12841" fmla="*/ 1424940 h 2729865"/>
                <a:gd name="connsiteX12842" fmla="*/ 38100 w 4117657"/>
                <a:gd name="connsiteY12842" fmla="*/ 1430655 h 2729865"/>
                <a:gd name="connsiteX12843" fmla="*/ 0 w 4117657"/>
                <a:gd name="connsiteY12843" fmla="*/ 1441133 h 2729865"/>
                <a:gd name="connsiteX12844" fmla="*/ 0 w 4117657"/>
                <a:gd name="connsiteY12844" fmla="*/ 1450658 h 2729865"/>
                <a:gd name="connsiteX12845" fmla="*/ 41910 w 4117657"/>
                <a:gd name="connsiteY12845" fmla="*/ 1439228 h 2729865"/>
                <a:gd name="connsiteX12846" fmla="*/ 54293 w 4117657"/>
                <a:gd name="connsiteY12846" fmla="*/ 1432560 h 2729865"/>
                <a:gd name="connsiteX12847" fmla="*/ 3361373 w 4117657"/>
                <a:gd name="connsiteY12847" fmla="*/ 1882140 h 2729865"/>
                <a:gd name="connsiteX12848" fmla="*/ 3315653 w 4117657"/>
                <a:gd name="connsiteY12848" fmla="*/ 1894523 h 2729865"/>
                <a:gd name="connsiteX12849" fmla="*/ 3309938 w 4117657"/>
                <a:gd name="connsiteY12849" fmla="*/ 1897380 h 2729865"/>
                <a:gd name="connsiteX12850" fmla="*/ 3275648 w 4117657"/>
                <a:gd name="connsiteY12850" fmla="*/ 1931670 h 2729865"/>
                <a:gd name="connsiteX12851" fmla="*/ 3281363 w 4117657"/>
                <a:gd name="connsiteY12851" fmla="*/ 1938338 h 2729865"/>
                <a:gd name="connsiteX12852" fmla="*/ 3308033 w 4117657"/>
                <a:gd name="connsiteY12852" fmla="*/ 1965008 h 2729865"/>
                <a:gd name="connsiteX12853" fmla="*/ 3319463 w 4117657"/>
                <a:gd name="connsiteY12853" fmla="*/ 1971675 h 2729865"/>
                <a:gd name="connsiteX12854" fmla="*/ 3355658 w 4117657"/>
                <a:gd name="connsiteY12854" fmla="*/ 1981200 h 2729865"/>
                <a:gd name="connsiteX12855" fmla="*/ 3363278 w 4117657"/>
                <a:gd name="connsiteY12855" fmla="*/ 1982153 h 2729865"/>
                <a:gd name="connsiteX12856" fmla="*/ 3365183 w 4117657"/>
                <a:gd name="connsiteY12856" fmla="*/ 1974533 h 2729865"/>
                <a:gd name="connsiteX12857" fmla="*/ 3375660 w 4117657"/>
                <a:gd name="connsiteY12857" fmla="*/ 1931670 h 2729865"/>
                <a:gd name="connsiteX12858" fmla="*/ 3365183 w 4117657"/>
                <a:gd name="connsiteY12858" fmla="*/ 1888808 h 2729865"/>
                <a:gd name="connsiteX12859" fmla="*/ 3361373 w 4117657"/>
                <a:gd name="connsiteY12859" fmla="*/ 1882140 h 2729865"/>
                <a:gd name="connsiteX12860" fmla="*/ 3365183 w 4117657"/>
                <a:gd name="connsiteY12860" fmla="*/ 1935480 h 2729865"/>
                <a:gd name="connsiteX12861" fmla="*/ 3355658 w 4117657"/>
                <a:gd name="connsiteY12861" fmla="*/ 1971675 h 2729865"/>
                <a:gd name="connsiteX12862" fmla="*/ 3338513 w 4117657"/>
                <a:gd name="connsiteY12862" fmla="*/ 1967865 h 2729865"/>
                <a:gd name="connsiteX12863" fmla="*/ 3299460 w 4117657"/>
                <a:gd name="connsiteY12863" fmla="*/ 1945958 h 2729865"/>
                <a:gd name="connsiteX12864" fmla="*/ 3286125 w 4117657"/>
                <a:gd name="connsiteY12864" fmla="*/ 1934528 h 2729865"/>
                <a:gd name="connsiteX12865" fmla="*/ 3314700 w 4117657"/>
                <a:gd name="connsiteY12865" fmla="*/ 1905953 h 2729865"/>
                <a:gd name="connsiteX12866" fmla="*/ 3317558 w 4117657"/>
                <a:gd name="connsiteY12866" fmla="*/ 1905000 h 2729865"/>
                <a:gd name="connsiteX12867" fmla="*/ 3354705 w 4117657"/>
                <a:gd name="connsiteY12867" fmla="*/ 1894523 h 2729865"/>
                <a:gd name="connsiteX12868" fmla="*/ 3365183 w 4117657"/>
                <a:gd name="connsiteY12868" fmla="*/ 1932623 h 2729865"/>
                <a:gd name="connsiteX12869" fmla="*/ 3365183 w 4117657"/>
                <a:gd name="connsiteY12869" fmla="*/ 1935480 h 2729865"/>
                <a:gd name="connsiteX12870" fmla="*/ 2667953 w 4117657"/>
                <a:gd name="connsiteY12870" fmla="*/ 2200275 h 2729865"/>
                <a:gd name="connsiteX12871" fmla="*/ 2675573 w 4117657"/>
                <a:gd name="connsiteY12871" fmla="*/ 2190750 h 2729865"/>
                <a:gd name="connsiteX12872" fmla="*/ 2758440 w 4117657"/>
                <a:gd name="connsiteY12872" fmla="*/ 2107883 h 2729865"/>
                <a:gd name="connsiteX12873" fmla="*/ 2772728 w 4117657"/>
                <a:gd name="connsiteY12873" fmla="*/ 2100263 h 2729865"/>
                <a:gd name="connsiteX12874" fmla="*/ 2887980 w 4117657"/>
                <a:gd name="connsiteY12874" fmla="*/ 2069783 h 2729865"/>
                <a:gd name="connsiteX12875" fmla="*/ 2897505 w 4117657"/>
                <a:gd name="connsiteY12875" fmla="*/ 2066925 h 2729865"/>
                <a:gd name="connsiteX12876" fmla="*/ 2895600 w 4117657"/>
                <a:gd name="connsiteY12876" fmla="*/ 2056448 h 2729865"/>
                <a:gd name="connsiteX12877" fmla="*/ 2865120 w 4117657"/>
                <a:gd name="connsiteY12877" fmla="*/ 1941195 h 2729865"/>
                <a:gd name="connsiteX12878" fmla="*/ 2865120 w 4117657"/>
                <a:gd name="connsiteY12878" fmla="*/ 1925955 h 2729865"/>
                <a:gd name="connsiteX12879" fmla="*/ 2889885 w 4117657"/>
                <a:gd name="connsiteY12879" fmla="*/ 1832610 h 2729865"/>
                <a:gd name="connsiteX12880" fmla="*/ 2898458 w 4117657"/>
                <a:gd name="connsiteY12880" fmla="*/ 1800225 h 2729865"/>
                <a:gd name="connsiteX12881" fmla="*/ 2887028 w 4117657"/>
                <a:gd name="connsiteY12881" fmla="*/ 1797368 h 2729865"/>
                <a:gd name="connsiteX12882" fmla="*/ 2773680 w 4117657"/>
                <a:gd name="connsiteY12882" fmla="*/ 1766888 h 2729865"/>
                <a:gd name="connsiteX12883" fmla="*/ 2759393 w 4117657"/>
                <a:gd name="connsiteY12883" fmla="*/ 1759268 h 2729865"/>
                <a:gd name="connsiteX12884" fmla="*/ 2675573 w 4117657"/>
                <a:gd name="connsiteY12884" fmla="*/ 1675448 h 2729865"/>
                <a:gd name="connsiteX12885" fmla="*/ 2667953 w 4117657"/>
                <a:gd name="connsiteY12885" fmla="*/ 1667828 h 2729865"/>
                <a:gd name="connsiteX12886" fmla="*/ 2659380 w 4117657"/>
                <a:gd name="connsiteY12886" fmla="*/ 1675448 h 2729865"/>
                <a:gd name="connsiteX12887" fmla="*/ 2575560 w 4117657"/>
                <a:gd name="connsiteY12887" fmla="*/ 1759268 h 2729865"/>
                <a:gd name="connsiteX12888" fmla="*/ 2562225 w 4117657"/>
                <a:gd name="connsiteY12888" fmla="*/ 1766888 h 2729865"/>
                <a:gd name="connsiteX12889" fmla="*/ 2485073 w 4117657"/>
                <a:gd name="connsiteY12889" fmla="*/ 1787843 h 2729865"/>
                <a:gd name="connsiteX12890" fmla="*/ 2437448 w 4117657"/>
                <a:gd name="connsiteY12890" fmla="*/ 1801178 h 2729865"/>
                <a:gd name="connsiteX12891" fmla="*/ 2440305 w 4117657"/>
                <a:gd name="connsiteY12891" fmla="*/ 1811655 h 2729865"/>
                <a:gd name="connsiteX12892" fmla="*/ 2470785 w 4117657"/>
                <a:gd name="connsiteY12892" fmla="*/ 1926908 h 2729865"/>
                <a:gd name="connsiteX12893" fmla="*/ 2470785 w 4117657"/>
                <a:gd name="connsiteY12893" fmla="*/ 1941195 h 2729865"/>
                <a:gd name="connsiteX12894" fmla="*/ 2441258 w 4117657"/>
                <a:gd name="connsiteY12894" fmla="*/ 2049780 h 2729865"/>
                <a:gd name="connsiteX12895" fmla="*/ 2436495 w 4117657"/>
                <a:gd name="connsiteY12895" fmla="*/ 2066925 h 2729865"/>
                <a:gd name="connsiteX12896" fmla="*/ 2446020 w 4117657"/>
                <a:gd name="connsiteY12896" fmla="*/ 2069783 h 2729865"/>
                <a:gd name="connsiteX12897" fmla="*/ 2560320 w 4117657"/>
                <a:gd name="connsiteY12897" fmla="*/ 2100263 h 2729865"/>
                <a:gd name="connsiteX12898" fmla="*/ 2575560 w 4117657"/>
                <a:gd name="connsiteY12898" fmla="*/ 2108835 h 2729865"/>
                <a:gd name="connsiteX12899" fmla="*/ 2659380 w 4117657"/>
                <a:gd name="connsiteY12899" fmla="*/ 2192655 h 2729865"/>
                <a:gd name="connsiteX12900" fmla="*/ 2667953 w 4117657"/>
                <a:gd name="connsiteY12900" fmla="*/ 2200275 h 2729865"/>
                <a:gd name="connsiteX12901" fmla="*/ 2566035 w 4117657"/>
                <a:gd name="connsiteY12901" fmla="*/ 2091690 h 2729865"/>
                <a:gd name="connsiteX12902" fmla="*/ 2457450 w 4117657"/>
                <a:gd name="connsiteY12902" fmla="*/ 2062163 h 2729865"/>
                <a:gd name="connsiteX12903" fmla="*/ 2446973 w 4117657"/>
                <a:gd name="connsiteY12903" fmla="*/ 2059305 h 2729865"/>
                <a:gd name="connsiteX12904" fmla="*/ 2448878 w 4117657"/>
                <a:gd name="connsiteY12904" fmla="*/ 2048828 h 2729865"/>
                <a:gd name="connsiteX12905" fmla="*/ 2477453 w 4117657"/>
                <a:gd name="connsiteY12905" fmla="*/ 1944053 h 2729865"/>
                <a:gd name="connsiteX12906" fmla="*/ 2477453 w 4117657"/>
                <a:gd name="connsiteY12906" fmla="*/ 1920240 h 2729865"/>
                <a:gd name="connsiteX12907" fmla="*/ 2449830 w 4117657"/>
                <a:gd name="connsiteY12907" fmla="*/ 1816418 h 2729865"/>
                <a:gd name="connsiteX12908" fmla="*/ 2446973 w 4117657"/>
                <a:gd name="connsiteY12908" fmla="*/ 1805940 h 2729865"/>
                <a:gd name="connsiteX12909" fmla="*/ 2457450 w 4117657"/>
                <a:gd name="connsiteY12909" fmla="*/ 1803083 h 2729865"/>
                <a:gd name="connsiteX12910" fmla="*/ 2563178 w 4117657"/>
                <a:gd name="connsiteY12910" fmla="*/ 1774508 h 2729865"/>
                <a:gd name="connsiteX12911" fmla="*/ 2581275 w 4117657"/>
                <a:gd name="connsiteY12911" fmla="*/ 1764030 h 2729865"/>
                <a:gd name="connsiteX12912" fmla="*/ 2658428 w 4117657"/>
                <a:gd name="connsiteY12912" fmla="*/ 1686878 h 2729865"/>
                <a:gd name="connsiteX12913" fmla="*/ 2665095 w 4117657"/>
                <a:gd name="connsiteY12913" fmla="*/ 1677353 h 2729865"/>
                <a:gd name="connsiteX12914" fmla="*/ 2674620 w 4117657"/>
                <a:gd name="connsiteY12914" fmla="*/ 1685925 h 2729865"/>
                <a:gd name="connsiteX12915" fmla="*/ 2752725 w 4117657"/>
                <a:gd name="connsiteY12915" fmla="*/ 1764030 h 2729865"/>
                <a:gd name="connsiteX12916" fmla="*/ 2768918 w 4117657"/>
                <a:gd name="connsiteY12916" fmla="*/ 1773555 h 2729865"/>
                <a:gd name="connsiteX12917" fmla="*/ 2876550 w 4117657"/>
                <a:gd name="connsiteY12917" fmla="*/ 1802130 h 2729865"/>
                <a:gd name="connsiteX12918" fmla="*/ 2886075 w 4117657"/>
                <a:gd name="connsiteY12918" fmla="*/ 1804988 h 2729865"/>
                <a:gd name="connsiteX12919" fmla="*/ 2883218 w 4117657"/>
                <a:gd name="connsiteY12919" fmla="*/ 1816418 h 2729865"/>
                <a:gd name="connsiteX12920" fmla="*/ 2854643 w 4117657"/>
                <a:gd name="connsiteY12920" fmla="*/ 1924050 h 2729865"/>
                <a:gd name="connsiteX12921" fmla="*/ 2854643 w 4117657"/>
                <a:gd name="connsiteY12921" fmla="*/ 1939290 h 2729865"/>
                <a:gd name="connsiteX12922" fmla="*/ 2883218 w 4117657"/>
                <a:gd name="connsiteY12922" fmla="*/ 2045970 h 2729865"/>
                <a:gd name="connsiteX12923" fmla="*/ 2886075 w 4117657"/>
                <a:gd name="connsiteY12923" fmla="*/ 2058353 h 2729865"/>
                <a:gd name="connsiteX12924" fmla="*/ 2875598 w 4117657"/>
                <a:gd name="connsiteY12924" fmla="*/ 2061210 h 2729865"/>
                <a:gd name="connsiteX12925" fmla="*/ 2769870 w 4117657"/>
                <a:gd name="connsiteY12925" fmla="*/ 2089785 h 2729865"/>
                <a:gd name="connsiteX12926" fmla="*/ 2751773 w 4117657"/>
                <a:gd name="connsiteY12926" fmla="*/ 2100263 h 2729865"/>
                <a:gd name="connsiteX12927" fmla="*/ 2674620 w 4117657"/>
                <a:gd name="connsiteY12927" fmla="*/ 2177415 h 2729865"/>
                <a:gd name="connsiteX12928" fmla="*/ 2667000 w 4117657"/>
                <a:gd name="connsiteY12928" fmla="*/ 2186940 h 2729865"/>
                <a:gd name="connsiteX12929" fmla="*/ 2657475 w 4117657"/>
                <a:gd name="connsiteY12929" fmla="*/ 2178368 h 2729865"/>
                <a:gd name="connsiteX12930" fmla="*/ 2577465 w 4117657"/>
                <a:gd name="connsiteY12930" fmla="*/ 2098358 h 2729865"/>
                <a:gd name="connsiteX12931" fmla="*/ 2566035 w 4117657"/>
                <a:gd name="connsiteY12931" fmla="*/ 2091690 h 2729865"/>
                <a:gd name="connsiteX12932" fmla="*/ 2967038 w 4117657"/>
                <a:gd name="connsiteY12932" fmla="*/ 1971675 h 2729865"/>
                <a:gd name="connsiteX12933" fmla="*/ 2970848 w 4117657"/>
                <a:gd name="connsiteY12933" fmla="*/ 1983105 h 2729865"/>
                <a:gd name="connsiteX12934" fmla="*/ 2987040 w 4117657"/>
                <a:gd name="connsiteY12934" fmla="*/ 1979295 h 2729865"/>
                <a:gd name="connsiteX12935" fmla="*/ 3020378 w 4117657"/>
                <a:gd name="connsiteY12935" fmla="*/ 1969770 h 2729865"/>
                <a:gd name="connsiteX12936" fmla="*/ 3046095 w 4117657"/>
                <a:gd name="connsiteY12936" fmla="*/ 1945958 h 2729865"/>
                <a:gd name="connsiteX12937" fmla="*/ 3057525 w 4117657"/>
                <a:gd name="connsiteY12937" fmla="*/ 1933575 h 2729865"/>
                <a:gd name="connsiteX12938" fmla="*/ 3023235 w 4117657"/>
                <a:gd name="connsiteY12938" fmla="*/ 1900238 h 2729865"/>
                <a:gd name="connsiteX12939" fmla="*/ 3017520 w 4117657"/>
                <a:gd name="connsiteY12939" fmla="*/ 1896428 h 2729865"/>
                <a:gd name="connsiteX12940" fmla="*/ 2971800 w 4117657"/>
                <a:gd name="connsiteY12940" fmla="*/ 1884045 h 2729865"/>
                <a:gd name="connsiteX12941" fmla="*/ 2969895 w 4117657"/>
                <a:gd name="connsiteY12941" fmla="*/ 1886903 h 2729865"/>
                <a:gd name="connsiteX12942" fmla="*/ 2957513 w 4117657"/>
                <a:gd name="connsiteY12942" fmla="*/ 1931670 h 2729865"/>
                <a:gd name="connsiteX12943" fmla="*/ 2958465 w 4117657"/>
                <a:gd name="connsiteY12943" fmla="*/ 1940243 h 2729865"/>
                <a:gd name="connsiteX12944" fmla="*/ 2967038 w 4117657"/>
                <a:gd name="connsiteY12944" fmla="*/ 1971675 h 2729865"/>
                <a:gd name="connsiteX12945" fmla="*/ 2967038 w 4117657"/>
                <a:gd name="connsiteY12945" fmla="*/ 1929765 h 2729865"/>
                <a:gd name="connsiteX12946" fmla="*/ 2976563 w 4117657"/>
                <a:gd name="connsiteY12946" fmla="*/ 1892618 h 2729865"/>
                <a:gd name="connsiteX12947" fmla="*/ 3012758 w 4117657"/>
                <a:gd name="connsiteY12947" fmla="*/ 1902143 h 2729865"/>
                <a:gd name="connsiteX12948" fmla="*/ 3017520 w 4117657"/>
                <a:gd name="connsiteY12948" fmla="*/ 1905000 h 2729865"/>
                <a:gd name="connsiteX12949" fmla="*/ 3044190 w 4117657"/>
                <a:gd name="connsiteY12949" fmla="*/ 1931670 h 2729865"/>
                <a:gd name="connsiteX12950" fmla="*/ 3016568 w 4117657"/>
                <a:gd name="connsiteY12950" fmla="*/ 1959293 h 2729865"/>
                <a:gd name="connsiteX12951" fmla="*/ 3013710 w 4117657"/>
                <a:gd name="connsiteY12951" fmla="*/ 1961198 h 2729865"/>
                <a:gd name="connsiteX12952" fmla="*/ 2975610 w 4117657"/>
                <a:gd name="connsiteY12952" fmla="*/ 1971675 h 2729865"/>
                <a:gd name="connsiteX12953" fmla="*/ 2966085 w 4117657"/>
                <a:gd name="connsiteY12953" fmla="*/ 1934528 h 2729865"/>
                <a:gd name="connsiteX12954" fmla="*/ 2967038 w 4117657"/>
                <a:gd name="connsiteY12954" fmla="*/ 1929765 h 2729865"/>
                <a:gd name="connsiteX12955" fmla="*/ 2667000 w 4117657"/>
                <a:gd name="connsiteY12955" fmla="*/ 2121218 h 2729865"/>
                <a:gd name="connsiteX12956" fmla="*/ 2674620 w 4117657"/>
                <a:gd name="connsiteY12956" fmla="*/ 2114550 h 2729865"/>
                <a:gd name="connsiteX12957" fmla="*/ 2730818 w 4117657"/>
                <a:gd name="connsiteY12957" fmla="*/ 2058353 h 2729865"/>
                <a:gd name="connsiteX12958" fmla="*/ 2744153 w 4117657"/>
                <a:gd name="connsiteY12958" fmla="*/ 2050733 h 2729865"/>
                <a:gd name="connsiteX12959" fmla="*/ 2820353 w 4117657"/>
                <a:gd name="connsiteY12959" fmla="*/ 2029778 h 2729865"/>
                <a:gd name="connsiteX12960" fmla="*/ 2829878 w 4117657"/>
                <a:gd name="connsiteY12960" fmla="*/ 2026920 h 2729865"/>
                <a:gd name="connsiteX12961" fmla="*/ 2827973 w 4117657"/>
                <a:gd name="connsiteY12961" fmla="*/ 2018348 h 2729865"/>
                <a:gd name="connsiteX12962" fmla="*/ 2807018 w 4117657"/>
                <a:gd name="connsiteY12962" fmla="*/ 1941195 h 2729865"/>
                <a:gd name="connsiteX12963" fmla="*/ 2807018 w 4117657"/>
                <a:gd name="connsiteY12963" fmla="*/ 1925955 h 2729865"/>
                <a:gd name="connsiteX12964" fmla="*/ 2827973 w 4117657"/>
                <a:gd name="connsiteY12964" fmla="*/ 1848803 h 2729865"/>
                <a:gd name="connsiteX12965" fmla="*/ 2829878 w 4117657"/>
                <a:gd name="connsiteY12965" fmla="*/ 1840230 h 2729865"/>
                <a:gd name="connsiteX12966" fmla="*/ 2820353 w 4117657"/>
                <a:gd name="connsiteY12966" fmla="*/ 1837373 h 2729865"/>
                <a:gd name="connsiteX12967" fmla="*/ 2745105 w 4117657"/>
                <a:gd name="connsiteY12967" fmla="*/ 1817370 h 2729865"/>
                <a:gd name="connsiteX12968" fmla="*/ 2729865 w 4117657"/>
                <a:gd name="connsiteY12968" fmla="*/ 1808798 h 2729865"/>
                <a:gd name="connsiteX12969" fmla="*/ 2674620 w 4117657"/>
                <a:gd name="connsiteY12969" fmla="*/ 1753553 h 2729865"/>
                <a:gd name="connsiteX12970" fmla="*/ 2667000 w 4117657"/>
                <a:gd name="connsiteY12970" fmla="*/ 1746885 h 2729865"/>
                <a:gd name="connsiteX12971" fmla="*/ 2659380 w 4117657"/>
                <a:gd name="connsiteY12971" fmla="*/ 1753553 h 2729865"/>
                <a:gd name="connsiteX12972" fmla="*/ 2605088 w 4117657"/>
                <a:gd name="connsiteY12972" fmla="*/ 1807845 h 2729865"/>
                <a:gd name="connsiteX12973" fmla="*/ 2586990 w 4117657"/>
                <a:gd name="connsiteY12973" fmla="*/ 1818323 h 2729865"/>
                <a:gd name="connsiteX12974" fmla="*/ 2503170 w 4117657"/>
                <a:gd name="connsiteY12974" fmla="*/ 1840230 h 2729865"/>
                <a:gd name="connsiteX12975" fmla="*/ 2505075 w 4117657"/>
                <a:gd name="connsiteY12975" fmla="*/ 1849755 h 2729865"/>
                <a:gd name="connsiteX12976" fmla="*/ 2526030 w 4117657"/>
                <a:gd name="connsiteY12976" fmla="*/ 1926908 h 2729865"/>
                <a:gd name="connsiteX12977" fmla="*/ 2526030 w 4117657"/>
                <a:gd name="connsiteY12977" fmla="*/ 1942148 h 2729865"/>
                <a:gd name="connsiteX12978" fmla="*/ 2505075 w 4117657"/>
                <a:gd name="connsiteY12978" fmla="*/ 2019300 h 2729865"/>
                <a:gd name="connsiteX12979" fmla="*/ 2503170 w 4117657"/>
                <a:gd name="connsiteY12979" fmla="*/ 2027873 h 2729865"/>
                <a:gd name="connsiteX12980" fmla="*/ 2512695 w 4117657"/>
                <a:gd name="connsiteY12980" fmla="*/ 2030730 h 2729865"/>
                <a:gd name="connsiteX12981" fmla="*/ 2588895 w 4117657"/>
                <a:gd name="connsiteY12981" fmla="*/ 2051685 h 2729865"/>
                <a:gd name="connsiteX12982" fmla="*/ 2602230 w 4117657"/>
                <a:gd name="connsiteY12982" fmla="*/ 2059305 h 2729865"/>
                <a:gd name="connsiteX12983" fmla="*/ 2658428 w 4117657"/>
                <a:gd name="connsiteY12983" fmla="*/ 2115503 h 2729865"/>
                <a:gd name="connsiteX12984" fmla="*/ 2667000 w 4117657"/>
                <a:gd name="connsiteY12984" fmla="*/ 2121218 h 2729865"/>
                <a:gd name="connsiteX12985" fmla="*/ 2594610 w 4117657"/>
                <a:gd name="connsiteY12985" fmla="*/ 2042160 h 2729865"/>
                <a:gd name="connsiteX12986" fmla="*/ 2526030 w 4117657"/>
                <a:gd name="connsiteY12986" fmla="*/ 2024063 h 2729865"/>
                <a:gd name="connsiteX12987" fmla="*/ 2515553 w 4117657"/>
                <a:gd name="connsiteY12987" fmla="*/ 2021205 h 2729865"/>
                <a:gd name="connsiteX12988" fmla="*/ 2517458 w 4117657"/>
                <a:gd name="connsiteY12988" fmla="*/ 2011680 h 2729865"/>
                <a:gd name="connsiteX12989" fmla="*/ 2536508 w 4117657"/>
                <a:gd name="connsiteY12989" fmla="*/ 1942148 h 2729865"/>
                <a:gd name="connsiteX12990" fmla="*/ 2536508 w 4117657"/>
                <a:gd name="connsiteY12990" fmla="*/ 1925003 h 2729865"/>
                <a:gd name="connsiteX12991" fmla="*/ 2518410 w 4117657"/>
                <a:gd name="connsiteY12991" fmla="*/ 1856423 h 2729865"/>
                <a:gd name="connsiteX12992" fmla="*/ 2516505 w 4117657"/>
                <a:gd name="connsiteY12992" fmla="*/ 1846898 h 2729865"/>
                <a:gd name="connsiteX12993" fmla="*/ 2527935 w 4117657"/>
                <a:gd name="connsiteY12993" fmla="*/ 1843088 h 2729865"/>
                <a:gd name="connsiteX12994" fmla="*/ 2594610 w 4117657"/>
                <a:gd name="connsiteY12994" fmla="*/ 1824990 h 2729865"/>
                <a:gd name="connsiteX12995" fmla="*/ 2609850 w 4117657"/>
                <a:gd name="connsiteY12995" fmla="*/ 1816418 h 2729865"/>
                <a:gd name="connsiteX12996" fmla="*/ 2660333 w 4117657"/>
                <a:gd name="connsiteY12996" fmla="*/ 1765935 h 2729865"/>
                <a:gd name="connsiteX12997" fmla="*/ 2667953 w 4117657"/>
                <a:gd name="connsiteY12997" fmla="*/ 1758315 h 2729865"/>
                <a:gd name="connsiteX12998" fmla="*/ 2675573 w 4117657"/>
                <a:gd name="connsiteY12998" fmla="*/ 1765935 h 2729865"/>
                <a:gd name="connsiteX12999" fmla="*/ 2726055 w 4117657"/>
                <a:gd name="connsiteY12999" fmla="*/ 1816418 h 2729865"/>
                <a:gd name="connsiteX13000" fmla="*/ 2740343 w 4117657"/>
                <a:gd name="connsiteY13000" fmla="*/ 1824038 h 2729865"/>
                <a:gd name="connsiteX13001" fmla="*/ 2812733 w 4117657"/>
                <a:gd name="connsiteY13001" fmla="*/ 1843088 h 2729865"/>
                <a:gd name="connsiteX13002" fmla="*/ 2819400 w 4117657"/>
                <a:gd name="connsiteY13002" fmla="*/ 1844993 h 2729865"/>
                <a:gd name="connsiteX13003" fmla="*/ 2815590 w 4117657"/>
                <a:gd name="connsiteY13003" fmla="*/ 1860233 h 2729865"/>
                <a:gd name="connsiteX13004" fmla="*/ 2798445 w 4117657"/>
                <a:gd name="connsiteY13004" fmla="*/ 1925003 h 2729865"/>
                <a:gd name="connsiteX13005" fmla="*/ 2798445 w 4117657"/>
                <a:gd name="connsiteY13005" fmla="*/ 1940243 h 2729865"/>
                <a:gd name="connsiteX13006" fmla="*/ 2817495 w 4117657"/>
                <a:gd name="connsiteY13006" fmla="*/ 2009775 h 2729865"/>
                <a:gd name="connsiteX13007" fmla="*/ 2819400 w 4117657"/>
                <a:gd name="connsiteY13007" fmla="*/ 2019300 h 2729865"/>
                <a:gd name="connsiteX13008" fmla="*/ 2809875 w 4117657"/>
                <a:gd name="connsiteY13008" fmla="*/ 2022158 h 2729865"/>
                <a:gd name="connsiteX13009" fmla="*/ 2741295 w 4117657"/>
                <a:gd name="connsiteY13009" fmla="*/ 2040255 h 2729865"/>
                <a:gd name="connsiteX13010" fmla="*/ 2726055 w 4117657"/>
                <a:gd name="connsiteY13010" fmla="*/ 2048828 h 2729865"/>
                <a:gd name="connsiteX13011" fmla="*/ 2675573 w 4117657"/>
                <a:gd name="connsiteY13011" fmla="*/ 2099310 h 2729865"/>
                <a:gd name="connsiteX13012" fmla="*/ 2667953 w 4117657"/>
                <a:gd name="connsiteY13012" fmla="*/ 2105978 h 2729865"/>
                <a:gd name="connsiteX13013" fmla="*/ 2660333 w 4117657"/>
                <a:gd name="connsiteY13013" fmla="*/ 2099310 h 2729865"/>
                <a:gd name="connsiteX13014" fmla="*/ 2608898 w 4117657"/>
                <a:gd name="connsiteY13014" fmla="*/ 2047875 h 2729865"/>
                <a:gd name="connsiteX13015" fmla="*/ 2594610 w 4117657"/>
                <a:gd name="connsiteY13015" fmla="*/ 2042160 h 2729865"/>
                <a:gd name="connsiteX13016" fmla="*/ 2667953 w 4117657"/>
                <a:gd name="connsiteY13016" fmla="*/ 2049780 h 2729865"/>
                <a:gd name="connsiteX13017" fmla="*/ 2687955 w 4117657"/>
                <a:gd name="connsiteY13017" fmla="*/ 2027873 h 2729865"/>
                <a:gd name="connsiteX13018" fmla="*/ 2738438 w 4117657"/>
                <a:gd name="connsiteY13018" fmla="*/ 1998345 h 2729865"/>
                <a:gd name="connsiteX13019" fmla="*/ 2767965 w 4117657"/>
                <a:gd name="connsiteY13019" fmla="*/ 1990725 h 2729865"/>
                <a:gd name="connsiteX13020" fmla="*/ 2766060 w 4117657"/>
                <a:gd name="connsiteY13020" fmla="*/ 1980248 h 2729865"/>
                <a:gd name="connsiteX13021" fmla="*/ 2756535 w 4117657"/>
                <a:gd name="connsiteY13021" fmla="*/ 1943100 h 2729865"/>
                <a:gd name="connsiteX13022" fmla="*/ 2756535 w 4117657"/>
                <a:gd name="connsiteY13022" fmla="*/ 1920240 h 2729865"/>
                <a:gd name="connsiteX13023" fmla="*/ 2767013 w 4117657"/>
                <a:gd name="connsiteY13023" fmla="*/ 1881188 h 2729865"/>
                <a:gd name="connsiteX13024" fmla="*/ 2768918 w 4117657"/>
                <a:gd name="connsiteY13024" fmla="*/ 1872615 h 2729865"/>
                <a:gd name="connsiteX13025" fmla="*/ 2735580 w 4117657"/>
                <a:gd name="connsiteY13025" fmla="*/ 1864043 h 2729865"/>
                <a:gd name="connsiteX13026" fmla="*/ 2693670 w 4117657"/>
                <a:gd name="connsiteY13026" fmla="*/ 1840230 h 2729865"/>
                <a:gd name="connsiteX13027" fmla="*/ 2668905 w 4117657"/>
                <a:gd name="connsiteY13027" fmla="*/ 1814513 h 2729865"/>
                <a:gd name="connsiteX13028" fmla="*/ 2661285 w 4117657"/>
                <a:gd name="connsiteY13028" fmla="*/ 1821180 h 2729865"/>
                <a:gd name="connsiteX13029" fmla="*/ 2632710 w 4117657"/>
                <a:gd name="connsiteY13029" fmla="*/ 1850708 h 2729865"/>
                <a:gd name="connsiteX13030" fmla="*/ 2616518 w 4117657"/>
                <a:gd name="connsiteY13030" fmla="*/ 1859280 h 2729865"/>
                <a:gd name="connsiteX13031" fmla="*/ 2577465 w 4117657"/>
                <a:gd name="connsiteY13031" fmla="*/ 1869758 h 2729865"/>
                <a:gd name="connsiteX13032" fmla="*/ 2566988 w 4117657"/>
                <a:gd name="connsiteY13032" fmla="*/ 1872615 h 2729865"/>
                <a:gd name="connsiteX13033" fmla="*/ 2579370 w 4117657"/>
                <a:gd name="connsiteY13033" fmla="*/ 1917383 h 2729865"/>
                <a:gd name="connsiteX13034" fmla="*/ 2579370 w 4117657"/>
                <a:gd name="connsiteY13034" fmla="*/ 1944053 h 2729865"/>
                <a:gd name="connsiteX13035" fmla="*/ 2566988 w 4117657"/>
                <a:gd name="connsiteY13035" fmla="*/ 1988820 h 2729865"/>
                <a:gd name="connsiteX13036" fmla="*/ 2575560 w 4117657"/>
                <a:gd name="connsiteY13036" fmla="*/ 1991678 h 2729865"/>
                <a:gd name="connsiteX13037" fmla="*/ 2618423 w 4117657"/>
                <a:gd name="connsiteY13037" fmla="*/ 2003108 h 2729865"/>
                <a:gd name="connsiteX13038" fmla="*/ 2630805 w 4117657"/>
                <a:gd name="connsiteY13038" fmla="*/ 2010728 h 2729865"/>
                <a:gd name="connsiteX13039" fmla="*/ 2662238 w 4117657"/>
                <a:gd name="connsiteY13039" fmla="*/ 2042160 h 2729865"/>
                <a:gd name="connsiteX13040" fmla="*/ 2667953 w 4117657"/>
                <a:gd name="connsiteY13040" fmla="*/ 2049780 h 2729865"/>
                <a:gd name="connsiteX13041" fmla="*/ 2647950 w 4117657"/>
                <a:gd name="connsiteY13041" fmla="*/ 2018348 h 2729865"/>
                <a:gd name="connsiteX13042" fmla="*/ 2601278 w 4117657"/>
                <a:gd name="connsiteY13042" fmla="*/ 1991678 h 2729865"/>
                <a:gd name="connsiteX13043" fmla="*/ 2578418 w 4117657"/>
                <a:gd name="connsiteY13043" fmla="*/ 1985963 h 2729865"/>
                <a:gd name="connsiteX13044" fmla="*/ 2575560 w 4117657"/>
                <a:gd name="connsiteY13044" fmla="*/ 1984058 h 2729865"/>
                <a:gd name="connsiteX13045" fmla="*/ 2578418 w 4117657"/>
                <a:gd name="connsiteY13045" fmla="*/ 1972628 h 2729865"/>
                <a:gd name="connsiteX13046" fmla="*/ 2587943 w 4117657"/>
                <a:gd name="connsiteY13046" fmla="*/ 1932623 h 2729865"/>
                <a:gd name="connsiteX13047" fmla="*/ 2578418 w 4117657"/>
                <a:gd name="connsiteY13047" fmla="*/ 1893570 h 2729865"/>
                <a:gd name="connsiteX13048" fmla="*/ 2575560 w 4117657"/>
                <a:gd name="connsiteY13048" fmla="*/ 1881188 h 2729865"/>
                <a:gd name="connsiteX13049" fmla="*/ 2583180 w 4117657"/>
                <a:gd name="connsiteY13049" fmla="*/ 1878330 h 2729865"/>
                <a:gd name="connsiteX13050" fmla="*/ 2617470 w 4117657"/>
                <a:gd name="connsiteY13050" fmla="*/ 1868805 h 2729865"/>
                <a:gd name="connsiteX13051" fmla="*/ 2635568 w 4117657"/>
                <a:gd name="connsiteY13051" fmla="*/ 1858328 h 2729865"/>
                <a:gd name="connsiteX13052" fmla="*/ 2666048 w 4117657"/>
                <a:gd name="connsiteY13052" fmla="*/ 1827848 h 2729865"/>
                <a:gd name="connsiteX13053" fmla="*/ 2697480 w 4117657"/>
                <a:gd name="connsiteY13053" fmla="*/ 1859280 h 2729865"/>
                <a:gd name="connsiteX13054" fmla="*/ 2712720 w 4117657"/>
                <a:gd name="connsiteY13054" fmla="*/ 1868805 h 2729865"/>
                <a:gd name="connsiteX13055" fmla="*/ 2747963 w 4117657"/>
                <a:gd name="connsiteY13055" fmla="*/ 1878330 h 2729865"/>
                <a:gd name="connsiteX13056" fmla="*/ 2756535 w 4117657"/>
                <a:gd name="connsiteY13056" fmla="*/ 1881188 h 2729865"/>
                <a:gd name="connsiteX13057" fmla="*/ 2749868 w 4117657"/>
                <a:gd name="connsiteY13057" fmla="*/ 1907858 h 2729865"/>
                <a:gd name="connsiteX13058" fmla="*/ 2749868 w 4117657"/>
                <a:gd name="connsiteY13058" fmla="*/ 1958340 h 2729865"/>
                <a:gd name="connsiteX13059" fmla="*/ 2757488 w 4117657"/>
                <a:gd name="connsiteY13059" fmla="*/ 1985963 h 2729865"/>
                <a:gd name="connsiteX13060" fmla="*/ 2731770 w 4117657"/>
                <a:gd name="connsiteY13060" fmla="*/ 1992630 h 2729865"/>
                <a:gd name="connsiteX13061" fmla="*/ 2686050 w 4117657"/>
                <a:gd name="connsiteY13061" fmla="*/ 2018348 h 2729865"/>
                <a:gd name="connsiteX13062" fmla="*/ 2667000 w 4117657"/>
                <a:gd name="connsiteY13062" fmla="*/ 2037398 h 2729865"/>
                <a:gd name="connsiteX13063" fmla="*/ 2647950 w 4117657"/>
                <a:gd name="connsiteY13063" fmla="*/ 2018348 h 2729865"/>
                <a:gd name="connsiteX13064" fmla="*/ 2706053 w 4117657"/>
                <a:gd name="connsiteY13064" fmla="*/ 1955483 h 2729865"/>
                <a:gd name="connsiteX13065" fmla="*/ 2701290 w 4117657"/>
                <a:gd name="connsiteY13065" fmla="*/ 1932623 h 2729865"/>
                <a:gd name="connsiteX13066" fmla="*/ 2706053 w 4117657"/>
                <a:gd name="connsiteY13066" fmla="*/ 1909763 h 2729865"/>
                <a:gd name="connsiteX13067" fmla="*/ 2684145 w 4117657"/>
                <a:gd name="connsiteY13067" fmla="*/ 1903095 h 2729865"/>
                <a:gd name="connsiteX13068" fmla="*/ 2667000 w 4117657"/>
                <a:gd name="connsiteY13068" fmla="*/ 1886903 h 2729865"/>
                <a:gd name="connsiteX13069" fmla="*/ 2649855 w 4117657"/>
                <a:gd name="connsiteY13069" fmla="*/ 1902143 h 2729865"/>
                <a:gd name="connsiteX13070" fmla="*/ 2626995 w 4117657"/>
                <a:gd name="connsiteY13070" fmla="*/ 1909763 h 2729865"/>
                <a:gd name="connsiteX13071" fmla="*/ 2631758 w 4117657"/>
                <a:gd name="connsiteY13071" fmla="*/ 1931670 h 2729865"/>
                <a:gd name="connsiteX13072" fmla="*/ 2626995 w 4117657"/>
                <a:gd name="connsiteY13072" fmla="*/ 1954530 h 2729865"/>
                <a:gd name="connsiteX13073" fmla="*/ 2649855 w 4117657"/>
                <a:gd name="connsiteY13073" fmla="*/ 1962150 h 2729865"/>
                <a:gd name="connsiteX13074" fmla="*/ 2667953 w 4117657"/>
                <a:gd name="connsiteY13074" fmla="*/ 1978343 h 2729865"/>
                <a:gd name="connsiteX13075" fmla="*/ 2706053 w 4117657"/>
                <a:gd name="connsiteY13075" fmla="*/ 1955483 h 2729865"/>
                <a:gd name="connsiteX13076" fmla="*/ 2637473 w 4117657"/>
                <a:gd name="connsiteY13076" fmla="*/ 1949768 h 2729865"/>
                <a:gd name="connsiteX13077" fmla="*/ 2637473 w 4117657"/>
                <a:gd name="connsiteY13077" fmla="*/ 1916430 h 2729865"/>
                <a:gd name="connsiteX13078" fmla="*/ 2666048 w 4117657"/>
                <a:gd name="connsiteY13078" fmla="*/ 1899285 h 2729865"/>
                <a:gd name="connsiteX13079" fmla="*/ 2694623 w 4117657"/>
                <a:gd name="connsiteY13079" fmla="*/ 1915478 h 2729865"/>
                <a:gd name="connsiteX13080" fmla="*/ 2695575 w 4117657"/>
                <a:gd name="connsiteY13080" fmla="*/ 1949768 h 2729865"/>
                <a:gd name="connsiteX13081" fmla="*/ 2667000 w 4117657"/>
                <a:gd name="connsiteY13081" fmla="*/ 1965960 h 2729865"/>
                <a:gd name="connsiteX13082" fmla="*/ 2637473 w 4117657"/>
                <a:gd name="connsiteY13082" fmla="*/ 1949768 h 2729865"/>
                <a:gd name="connsiteX13083" fmla="*/ 2781300 w 4117657"/>
                <a:gd name="connsiteY13083" fmla="*/ 2297430 h 2729865"/>
                <a:gd name="connsiteX13084" fmla="*/ 2791778 w 4117657"/>
                <a:gd name="connsiteY13084" fmla="*/ 2303145 h 2729865"/>
                <a:gd name="connsiteX13085" fmla="*/ 2855595 w 4117657"/>
                <a:gd name="connsiteY13085" fmla="*/ 2320290 h 2729865"/>
                <a:gd name="connsiteX13086" fmla="*/ 2896553 w 4117657"/>
                <a:gd name="connsiteY13086" fmla="*/ 2330768 h 2729865"/>
                <a:gd name="connsiteX13087" fmla="*/ 2898458 w 4117657"/>
                <a:gd name="connsiteY13087" fmla="*/ 2326958 h 2729865"/>
                <a:gd name="connsiteX13088" fmla="*/ 2926080 w 4117657"/>
                <a:gd name="connsiteY13088" fmla="*/ 2224088 h 2729865"/>
                <a:gd name="connsiteX13089" fmla="*/ 2926080 w 4117657"/>
                <a:gd name="connsiteY13089" fmla="*/ 2213610 h 2729865"/>
                <a:gd name="connsiteX13090" fmla="*/ 2899410 w 4117657"/>
                <a:gd name="connsiteY13090" fmla="*/ 2114550 h 2729865"/>
                <a:gd name="connsiteX13091" fmla="*/ 2896553 w 4117657"/>
                <a:gd name="connsiteY13091" fmla="*/ 2108835 h 2729865"/>
                <a:gd name="connsiteX13092" fmla="*/ 2892743 w 4117657"/>
                <a:gd name="connsiteY13092" fmla="*/ 2108835 h 2729865"/>
                <a:gd name="connsiteX13093" fmla="*/ 2789873 w 4117657"/>
                <a:gd name="connsiteY13093" fmla="*/ 2136458 h 2729865"/>
                <a:gd name="connsiteX13094" fmla="*/ 2781300 w 4117657"/>
                <a:gd name="connsiteY13094" fmla="*/ 2141220 h 2729865"/>
                <a:gd name="connsiteX13095" fmla="*/ 2703195 w 4117657"/>
                <a:gd name="connsiteY13095" fmla="*/ 2219325 h 2729865"/>
                <a:gd name="connsiteX13096" fmla="*/ 2707005 w 4117657"/>
                <a:gd name="connsiteY13096" fmla="*/ 2224088 h 2729865"/>
                <a:gd name="connsiteX13097" fmla="*/ 2781300 w 4117657"/>
                <a:gd name="connsiteY13097" fmla="*/ 2297430 h 2729865"/>
                <a:gd name="connsiteX13098" fmla="*/ 2723198 w 4117657"/>
                <a:gd name="connsiteY13098" fmla="*/ 2213610 h 2729865"/>
                <a:gd name="connsiteX13099" fmla="*/ 2785110 w 4117657"/>
                <a:gd name="connsiteY13099" fmla="*/ 2151698 h 2729865"/>
                <a:gd name="connsiteX13100" fmla="*/ 2796540 w 4117657"/>
                <a:gd name="connsiteY13100" fmla="*/ 2145030 h 2729865"/>
                <a:gd name="connsiteX13101" fmla="*/ 2886075 w 4117657"/>
                <a:gd name="connsiteY13101" fmla="*/ 2121218 h 2729865"/>
                <a:gd name="connsiteX13102" fmla="*/ 2891790 w 4117657"/>
                <a:gd name="connsiteY13102" fmla="*/ 2120265 h 2729865"/>
                <a:gd name="connsiteX13103" fmla="*/ 2909888 w 4117657"/>
                <a:gd name="connsiteY13103" fmla="*/ 2185988 h 2729865"/>
                <a:gd name="connsiteX13104" fmla="*/ 2918460 w 4117657"/>
                <a:gd name="connsiteY13104" fmla="*/ 2220278 h 2729865"/>
                <a:gd name="connsiteX13105" fmla="*/ 2910840 w 4117657"/>
                <a:gd name="connsiteY13105" fmla="*/ 2254568 h 2729865"/>
                <a:gd name="connsiteX13106" fmla="*/ 2895600 w 4117657"/>
                <a:gd name="connsiteY13106" fmla="*/ 2311718 h 2729865"/>
                <a:gd name="connsiteX13107" fmla="*/ 2892743 w 4117657"/>
                <a:gd name="connsiteY13107" fmla="*/ 2320290 h 2729865"/>
                <a:gd name="connsiteX13108" fmla="*/ 2884170 w 4117657"/>
                <a:gd name="connsiteY13108" fmla="*/ 2318385 h 2729865"/>
                <a:gd name="connsiteX13109" fmla="*/ 2799398 w 4117657"/>
                <a:gd name="connsiteY13109" fmla="*/ 2295525 h 2729865"/>
                <a:gd name="connsiteX13110" fmla="*/ 2788920 w 4117657"/>
                <a:gd name="connsiteY13110" fmla="*/ 2289810 h 2729865"/>
                <a:gd name="connsiteX13111" fmla="*/ 2722245 w 4117657"/>
                <a:gd name="connsiteY13111" fmla="*/ 2223135 h 2729865"/>
                <a:gd name="connsiteX13112" fmla="*/ 2719388 w 4117657"/>
                <a:gd name="connsiteY13112" fmla="*/ 2219325 h 2729865"/>
                <a:gd name="connsiteX13113" fmla="*/ 2723198 w 4117657"/>
                <a:gd name="connsiteY13113" fmla="*/ 2213610 h 2729865"/>
                <a:gd name="connsiteX13114" fmla="*/ 1362075 w 4117657"/>
                <a:gd name="connsiteY13114" fmla="*/ 1882140 h 2729865"/>
                <a:gd name="connsiteX13115" fmla="*/ 1316355 w 4117657"/>
                <a:gd name="connsiteY13115" fmla="*/ 1894523 h 2729865"/>
                <a:gd name="connsiteX13116" fmla="*/ 1310640 w 4117657"/>
                <a:gd name="connsiteY13116" fmla="*/ 1897380 h 2729865"/>
                <a:gd name="connsiteX13117" fmla="*/ 1276350 w 4117657"/>
                <a:gd name="connsiteY13117" fmla="*/ 1931670 h 2729865"/>
                <a:gd name="connsiteX13118" fmla="*/ 1282065 w 4117657"/>
                <a:gd name="connsiteY13118" fmla="*/ 1938338 h 2729865"/>
                <a:gd name="connsiteX13119" fmla="*/ 1308735 w 4117657"/>
                <a:gd name="connsiteY13119" fmla="*/ 1965008 h 2729865"/>
                <a:gd name="connsiteX13120" fmla="*/ 1320165 w 4117657"/>
                <a:gd name="connsiteY13120" fmla="*/ 1971675 h 2729865"/>
                <a:gd name="connsiteX13121" fmla="*/ 1356360 w 4117657"/>
                <a:gd name="connsiteY13121" fmla="*/ 1981200 h 2729865"/>
                <a:gd name="connsiteX13122" fmla="*/ 1363980 w 4117657"/>
                <a:gd name="connsiteY13122" fmla="*/ 1982153 h 2729865"/>
                <a:gd name="connsiteX13123" fmla="*/ 1365885 w 4117657"/>
                <a:gd name="connsiteY13123" fmla="*/ 1974533 h 2729865"/>
                <a:gd name="connsiteX13124" fmla="*/ 1376363 w 4117657"/>
                <a:gd name="connsiteY13124" fmla="*/ 1931670 h 2729865"/>
                <a:gd name="connsiteX13125" fmla="*/ 1365885 w 4117657"/>
                <a:gd name="connsiteY13125" fmla="*/ 1888808 h 2729865"/>
                <a:gd name="connsiteX13126" fmla="*/ 1362075 w 4117657"/>
                <a:gd name="connsiteY13126" fmla="*/ 1882140 h 2729865"/>
                <a:gd name="connsiteX13127" fmla="*/ 1366838 w 4117657"/>
                <a:gd name="connsiteY13127" fmla="*/ 1935480 h 2729865"/>
                <a:gd name="connsiteX13128" fmla="*/ 1357313 w 4117657"/>
                <a:gd name="connsiteY13128" fmla="*/ 1971675 h 2729865"/>
                <a:gd name="connsiteX13129" fmla="*/ 1340168 w 4117657"/>
                <a:gd name="connsiteY13129" fmla="*/ 1967865 h 2729865"/>
                <a:gd name="connsiteX13130" fmla="*/ 1301115 w 4117657"/>
                <a:gd name="connsiteY13130" fmla="*/ 1945958 h 2729865"/>
                <a:gd name="connsiteX13131" fmla="*/ 1287780 w 4117657"/>
                <a:gd name="connsiteY13131" fmla="*/ 1934528 h 2729865"/>
                <a:gd name="connsiteX13132" fmla="*/ 1316355 w 4117657"/>
                <a:gd name="connsiteY13132" fmla="*/ 1905953 h 2729865"/>
                <a:gd name="connsiteX13133" fmla="*/ 1319213 w 4117657"/>
                <a:gd name="connsiteY13133" fmla="*/ 1905000 h 2729865"/>
                <a:gd name="connsiteX13134" fmla="*/ 1356360 w 4117657"/>
                <a:gd name="connsiteY13134" fmla="*/ 1894523 h 2729865"/>
                <a:gd name="connsiteX13135" fmla="*/ 1366838 w 4117657"/>
                <a:gd name="connsiteY13135" fmla="*/ 1932623 h 2729865"/>
                <a:gd name="connsiteX13136" fmla="*/ 1366838 w 4117657"/>
                <a:gd name="connsiteY13136" fmla="*/ 1935480 h 2729865"/>
                <a:gd name="connsiteX13137" fmla="*/ 3060383 w 4117657"/>
                <a:gd name="connsiteY13137" fmla="*/ 2386965 h 2729865"/>
                <a:gd name="connsiteX13138" fmla="*/ 3075623 w 4117657"/>
                <a:gd name="connsiteY13138" fmla="*/ 2395538 h 2729865"/>
                <a:gd name="connsiteX13139" fmla="*/ 3158490 w 4117657"/>
                <a:gd name="connsiteY13139" fmla="*/ 2478405 h 2729865"/>
                <a:gd name="connsiteX13140" fmla="*/ 3167063 w 4117657"/>
                <a:gd name="connsiteY13140" fmla="*/ 2486025 h 2729865"/>
                <a:gd name="connsiteX13141" fmla="*/ 3175635 w 4117657"/>
                <a:gd name="connsiteY13141" fmla="*/ 2478405 h 2729865"/>
                <a:gd name="connsiteX13142" fmla="*/ 3259455 w 4117657"/>
                <a:gd name="connsiteY13142" fmla="*/ 2394585 h 2729865"/>
                <a:gd name="connsiteX13143" fmla="*/ 3272790 w 4117657"/>
                <a:gd name="connsiteY13143" fmla="*/ 2386965 h 2729865"/>
                <a:gd name="connsiteX13144" fmla="*/ 3388043 w 4117657"/>
                <a:gd name="connsiteY13144" fmla="*/ 2356485 h 2729865"/>
                <a:gd name="connsiteX13145" fmla="*/ 3398520 w 4117657"/>
                <a:gd name="connsiteY13145" fmla="*/ 2353628 h 2729865"/>
                <a:gd name="connsiteX13146" fmla="*/ 3395663 w 4117657"/>
                <a:gd name="connsiteY13146" fmla="*/ 2343150 h 2729865"/>
                <a:gd name="connsiteX13147" fmla="*/ 3365183 w 4117657"/>
                <a:gd name="connsiteY13147" fmla="*/ 2228850 h 2729865"/>
                <a:gd name="connsiteX13148" fmla="*/ 3365183 w 4117657"/>
                <a:gd name="connsiteY13148" fmla="*/ 2213610 h 2729865"/>
                <a:gd name="connsiteX13149" fmla="*/ 3395663 w 4117657"/>
                <a:gd name="connsiteY13149" fmla="*/ 2099310 h 2729865"/>
                <a:gd name="connsiteX13150" fmla="*/ 3398520 w 4117657"/>
                <a:gd name="connsiteY13150" fmla="*/ 2088833 h 2729865"/>
                <a:gd name="connsiteX13151" fmla="*/ 3387090 w 4117657"/>
                <a:gd name="connsiteY13151" fmla="*/ 2085023 h 2729865"/>
                <a:gd name="connsiteX13152" fmla="*/ 3274695 w 4117657"/>
                <a:gd name="connsiteY13152" fmla="*/ 2055495 h 2729865"/>
                <a:gd name="connsiteX13153" fmla="*/ 3259455 w 4117657"/>
                <a:gd name="connsiteY13153" fmla="*/ 2046923 h 2729865"/>
                <a:gd name="connsiteX13154" fmla="*/ 3175635 w 4117657"/>
                <a:gd name="connsiteY13154" fmla="*/ 1963103 h 2729865"/>
                <a:gd name="connsiteX13155" fmla="*/ 3167063 w 4117657"/>
                <a:gd name="connsiteY13155" fmla="*/ 1954530 h 2729865"/>
                <a:gd name="connsiteX13156" fmla="*/ 3159443 w 4117657"/>
                <a:gd name="connsiteY13156" fmla="*/ 1963103 h 2729865"/>
                <a:gd name="connsiteX13157" fmla="*/ 3078480 w 4117657"/>
                <a:gd name="connsiteY13157" fmla="*/ 2044065 h 2729865"/>
                <a:gd name="connsiteX13158" fmla="*/ 3059430 w 4117657"/>
                <a:gd name="connsiteY13158" fmla="*/ 2055495 h 2729865"/>
                <a:gd name="connsiteX13159" fmla="*/ 2947988 w 4117657"/>
                <a:gd name="connsiteY13159" fmla="*/ 2085023 h 2729865"/>
                <a:gd name="connsiteX13160" fmla="*/ 2937510 w 4117657"/>
                <a:gd name="connsiteY13160" fmla="*/ 2088833 h 2729865"/>
                <a:gd name="connsiteX13161" fmla="*/ 2940368 w 4117657"/>
                <a:gd name="connsiteY13161" fmla="*/ 2099310 h 2729865"/>
                <a:gd name="connsiteX13162" fmla="*/ 2970848 w 4117657"/>
                <a:gd name="connsiteY13162" fmla="*/ 2213610 h 2729865"/>
                <a:gd name="connsiteX13163" fmla="*/ 2970848 w 4117657"/>
                <a:gd name="connsiteY13163" fmla="*/ 2227898 h 2729865"/>
                <a:gd name="connsiteX13164" fmla="*/ 2955608 w 4117657"/>
                <a:gd name="connsiteY13164" fmla="*/ 2286000 h 2729865"/>
                <a:gd name="connsiteX13165" fmla="*/ 2937510 w 4117657"/>
                <a:gd name="connsiteY13165" fmla="*/ 2353628 h 2729865"/>
                <a:gd name="connsiteX13166" fmla="*/ 2947988 w 4117657"/>
                <a:gd name="connsiteY13166" fmla="*/ 2356485 h 2729865"/>
                <a:gd name="connsiteX13167" fmla="*/ 3060383 w 4117657"/>
                <a:gd name="connsiteY13167" fmla="*/ 2386965 h 2729865"/>
                <a:gd name="connsiteX13168" fmla="*/ 2948940 w 4117657"/>
                <a:gd name="connsiteY13168" fmla="*/ 2335530 h 2729865"/>
                <a:gd name="connsiteX13169" fmla="*/ 2977515 w 4117657"/>
                <a:gd name="connsiteY13169" fmla="*/ 2230755 h 2729865"/>
                <a:gd name="connsiteX13170" fmla="*/ 2977515 w 4117657"/>
                <a:gd name="connsiteY13170" fmla="*/ 2210753 h 2729865"/>
                <a:gd name="connsiteX13171" fmla="*/ 2948940 w 4117657"/>
                <a:gd name="connsiteY13171" fmla="*/ 2105025 h 2729865"/>
                <a:gd name="connsiteX13172" fmla="*/ 2947035 w 4117657"/>
                <a:gd name="connsiteY13172" fmla="*/ 2094548 h 2729865"/>
                <a:gd name="connsiteX13173" fmla="*/ 2956560 w 4117657"/>
                <a:gd name="connsiteY13173" fmla="*/ 2091690 h 2729865"/>
                <a:gd name="connsiteX13174" fmla="*/ 3064193 w 4117657"/>
                <a:gd name="connsiteY13174" fmla="*/ 2063115 h 2729865"/>
                <a:gd name="connsiteX13175" fmla="*/ 3080385 w 4117657"/>
                <a:gd name="connsiteY13175" fmla="*/ 2053590 h 2729865"/>
                <a:gd name="connsiteX13176" fmla="*/ 3157538 w 4117657"/>
                <a:gd name="connsiteY13176" fmla="*/ 1975485 h 2729865"/>
                <a:gd name="connsiteX13177" fmla="*/ 3166110 w 4117657"/>
                <a:gd name="connsiteY13177" fmla="*/ 1967865 h 2729865"/>
                <a:gd name="connsiteX13178" fmla="*/ 3174683 w 4117657"/>
                <a:gd name="connsiteY13178" fmla="*/ 1975485 h 2729865"/>
                <a:gd name="connsiteX13179" fmla="*/ 3253740 w 4117657"/>
                <a:gd name="connsiteY13179" fmla="*/ 2054543 h 2729865"/>
                <a:gd name="connsiteX13180" fmla="*/ 3268028 w 4117657"/>
                <a:gd name="connsiteY13180" fmla="*/ 2063115 h 2729865"/>
                <a:gd name="connsiteX13181" fmla="*/ 3376613 w 4117657"/>
                <a:gd name="connsiteY13181" fmla="*/ 2092643 h 2729865"/>
                <a:gd name="connsiteX13182" fmla="*/ 3386138 w 4117657"/>
                <a:gd name="connsiteY13182" fmla="*/ 2095500 h 2729865"/>
                <a:gd name="connsiteX13183" fmla="*/ 3384233 w 4117657"/>
                <a:gd name="connsiteY13183" fmla="*/ 2105025 h 2729865"/>
                <a:gd name="connsiteX13184" fmla="*/ 3355658 w 4117657"/>
                <a:gd name="connsiteY13184" fmla="*/ 2210753 h 2729865"/>
                <a:gd name="connsiteX13185" fmla="*/ 3355658 w 4117657"/>
                <a:gd name="connsiteY13185" fmla="*/ 2231708 h 2729865"/>
                <a:gd name="connsiteX13186" fmla="*/ 3384233 w 4117657"/>
                <a:gd name="connsiteY13186" fmla="*/ 2337435 h 2729865"/>
                <a:gd name="connsiteX13187" fmla="*/ 3386138 w 4117657"/>
                <a:gd name="connsiteY13187" fmla="*/ 2347913 h 2729865"/>
                <a:gd name="connsiteX13188" fmla="*/ 3375660 w 4117657"/>
                <a:gd name="connsiteY13188" fmla="*/ 2350770 h 2729865"/>
                <a:gd name="connsiteX13189" fmla="*/ 3269933 w 4117657"/>
                <a:gd name="connsiteY13189" fmla="*/ 2379345 h 2729865"/>
                <a:gd name="connsiteX13190" fmla="*/ 3252788 w 4117657"/>
                <a:gd name="connsiteY13190" fmla="*/ 2389823 h 2729865"/>
                <a:gd name="connsiteX13191" fmla="*/ 3175635 w 4117657"/>
                <a:gd name="connsiteY13191" fmla="*/ 2467928 h 2729865"/>
                <a:gd name="connsiteX13192" fmla="*/ 3167063 w 4117657"/>
                <a:gd name="connsiteY13192" fmla="*/ 2475548 h 2729865"/>
                <a:gd name="connsiteX13193" fmla="*/ 3158490 w 4117657"/>
                <a:gd name="connsiteY13193" fmla="*/ 2467928 h 2729865"/>
                <a:gd name="connsiteX13194" fmla="*/ 3079433 w 4117657"/>
                <a:gd name="connsiteY13194" fmla="*/ 2388870 h 2729865"/>
                <a:gd name="connsiteX13195" fmla="*/ 3065145 w 4117657"/>
                <a:gd name="connsiteY13195" fmla="*/ 2380298 h 2729865"/>
                <a:gd name="connsiteX13196" fmla="*/ 2958465 w 4117657"/>
                <a:gd name="connsiteY13196" fmla="*/ 2351723 h 2729865"/>
                <a:gd name="connsiteX13197" fmla="*/ 2946083 w 4117657"/>
                <a:gd name="connsiteY13197" fmla="*/ 2347913 h 2729865"/>
                <a:gd name="connsiteX13198" fmla="*/ 2948940 w 4117657"/>
                <a:gd name="connsiteY13198" fmla="*/ 2335530 h 2729865"/>
                <a:gd name="connsiteX13199" fmla="*/ 502920 w 4117657"/>
                <a:gd name="connsiteY13199" fmla="*/ 2262188 h 2729865"/>
                <a:gd name="connsiteX13200" fmla="*/ 536258 w 4117657"/>
                <a:gd name="connsiteY13200" fmla="*/ 2243138 h 2729865"/>
                <a:gd name="connsiteX13201" fmla="*/ 558165 w 4117657"/>
                <a:gd name="connsiteY13201" fmla="*/ 2220278 h 2729865"/>
                <a:gd name="connsiteX13202" fmla="*/ 523875 w 4117657"/>
                <a:gd name="connsiteY13202" fmla="*/ 2185988 h 2729865"/>
                <a:gd name="connsiteX13203" fmla="*/ 520065 w 4117657"/>
                <a:gd name="connsiteY13203" fmla="*/ 2183130 h 2729865"/>
                <a:gd name="connsiteX13204" fmla="*/ 471488 w 4117657"/>
                <a:gd name="connsiteY13204" fmla="*/ 2169795 h 2729865"/>
                <a:gd name="connsiteX13205" fmla="*/ 459105 w 4117657"/>
                <a:gd name="connsiteY13205" fmla="*/ 2217420 h 2729865"/>
                <a:gd name="connsiteX13206" fmla="*/ 459105 w 4117657"/>
                <a:gd name="connsiteY13206" fmla="*/ 2221230 h 2729865"/>
                <a:gd name="connsiteX13207" fmla="*/ 471488 w 4117657"/>
                <a:gd name="connsiteY13207" fmla="*/ 2268855 h 2729865"/>
                <a:gd name="connsiteX13208" fmla="*/ 502920 w 4117657"/>
                <a:gd name="connsiteY13208" fmla="*/ 2262188 h 2729865"/>
                <a:gd name="connsiteX13209" fmla="*/ 468630 w 4117657"/>
                <a:gd name="connsiteY13209" fmla="*/ 2219325 h 2729865"/>
                <a:gd name="connsiteX13210" fmla="*/ 479108 w 4117657"/>
                <a:gd name="connsiteY13210" fmla="*/ 2182178 h 2729865"/>
                <a:gd name="connsiteX13211" fmla="*/ 516255 w 4117657"/>
                <a:gd name="connsiteY13211" fmla="*/ 2192655 h 2729865"/>
                <a:gd name="connsiteX13212" fmla="*/ 520065 w 4117657"/>
                <a:gd name="connsiteY13212" fmla="*/ 2195513 h 2729865"/>
                <a:gd name="connsiteX13213" fmla="*/ 546735 w 4117657"/>
                <a:gd name="connsiteY13213" fmla="*/ 2221230 h 2729865"/>
                <a:gd name="connsiteX13214" fmla="*/ 520065 w 4117657"/>
                <a:gd name="connsiteY13214" fmla="*/ 2247900 h 2729865"/>
                <a:gd name="connsiteX13215" fmla="*/ 516255 w 4117657"/>
                <a:gd name="connsiteY13215" fmla="*/ 2250758 h 2729865"/>
                <a:gd name="connsiteX13216" fmla="*/ 479108 w 4117657"/>
                <a:gd name="connsiteY13216" fmla="*/ 2260283 h 2729865"/>
                <a:gd name="connsiteX13217" fmla="*/ 468630 w 4117657"/>
                <a:gd name="connsiteY13217" fmla="*/ 2223135 h 2729865"/>
                <a:gd name="connsiteX13218" fmla="*/ 468630 w 4117657"/>
                <a:gd name="connsiteY13218" fmla="*/ 2219325 h 2729865"/>
                <a:gd name="connsiteX13219" fmla="*/ 260985 w 4117657"/>
                <a:gd name="connsiteY13219" fmla="*/ 1619250 h 2729865"/>
                <a:gd name="connsiteX13220" fmla="*/ 269558 w 4117657"/>
                <a:gd name="connsiteY13220" fmla="*/ 1586865 h 2729865"/>
                <a:gd name="connsiteX13221" fmla="*/ 261938 w 4117657"/>
                <a:gd name="connsiteY13221" fmla="*/ 1584008 h 2729865"/>
                <a:gd name="connsiteX13222" fmla="*/ 218123 w 4117657"/>
                <a:gd name="connsiteY13222" fmla="*/ 1572578 h 2729865"/>
                <a:gd name="connsiteX13223" fmla="*/ 204788 w 4117657"/>
                <a:gd name="connsiteY13223" fmla="*/ 1564958 h 2729865"/>
                <a:gd name="connsiteX13224" fmla="*/ 173355 w 4117657"/>
                <a:gd name="connsiteY13224" fmla="*/ 1533525 h 2729865"/>
                <a:gd name="connsiteX13225" fmla="*/ 166688 w 4117657"/>
                <a:gd name="connsiteY13225" fmla="*/ 1528763 h 2729865"/>
                <a:gd name="connsiteX13226" fmla="*/ 129540 w 4117657"/>
                <a:gd name="connsiteY13226" fmla="*/ 1565910 h 2729865"/>
                <a:gd name="connsiteX13227" fmla="*/ 117158 w 4117657"/>
                <a:gd name="connsiteY13227" fmla="*/ 1573530 h 2729865"/>
                <a:gd name="connsiteX13228" fmla="*/ 73343 w 4117657"/>
                <a:gd name="connsiteY13228" fmla="*/ 1584960 h 2729865"/>
                <a:gd name="connsiteX13229" fmla="*/ 65723 w 4117657"/>
                <a:gd name="connsiteY13229" fmla="*/ 1587818 h 2729865"/>
                <a:gd name="connsiteX13230" fmla="*/ 67628 w 4117657"/>
                <a:gd name="connsiteY13230" fmla="*/ 1597343 h 2729865"/>
                <a:gd name="connsiteX13231" fmla="*/ 79058 w 4117657"/>
                <a:gd name="connsiteY13231" fmla="*/ 1639253 h 2729865"/>
                <a:gd name="connsiteX13232" fmla="*/ 79058 w 4117657"/>
                <a:gd name="connsiteY13232" fmla="*/ 1651635 h 2729865"/>
                <a:gd name="connsiteX13233" fmla="*/ 67628 w 4117657"/>
                <a:gd name="connsiteY13233" fmla="*/ 1694498 h 2729865"/>
                <a:gd name="connsiteX13234" fmla="*/ 65723 w 4117657"/>
                <a:gd name="connsiteY13234" fmla="*/ 1704023 h 2729865"/>
                <a:gd name="connsiteX13235" fmla="*/ 91440 w 4117657"/>
                <a:gd name="connsiteY13235" fmla="*/ 1710690 h 2729865"/>
                <a:gd name="connsiteX13236" fmla="*/ 122873 w 4117657"/>
                <a:gd name="connsiteY13236" fmla="*/ 1720215 h 2729865"/>
                <a:gd name="connsiteX13237" fmla="*/ 147638 w 4117657"/>
                <a:gd name="connsiteY13237" fmla="*/ 1744028 h 2729865"/>
                <a:gd name="connsiteX13238" fmla="*/ 166688 w 4117657"/>
                <a:gd name="connsiteY13238" fmla="*/ 1763078 h 2729865"/>
                <a:gd name="connsiteX13239" fmla="*/ 174308 w 4117657"/>
                <a:gd name="connsiteY13239" fmla="*/ 1755458 h 2729865"/>
                <a:gd name="connsiteX13240" fmla="*/ 204788 w 4117657"/>
                <a:gd name="connsiteY13240" fmla="*/ 1724978 h 2729865"/>
                <a:gd name="connsiteX13241" fmla="*/ 216218 w 4117657"/>
                <a:gd name="connsiteY13241" fmla="*/ 1718310 h 2729865"/>
                <a:gd name="connsiteX13242" fmla="*/ 258128 w 4117657"/>
                <a:gd name="connsiteY13242" fmla="*/ 1706880 h 2729865"/>
                <a:gd name="connsiteX13243" fmla="*/ 268605 w 4117657"/>
                <a:gd name="connsiteY13243" fmla="*/ 1704023 h 2729865"/>
                <a:gd name="connsiteX13244" fmla="*/ 260033 w 4117657"/>
                <a:gd name="connsiteY13244" fmla="*/ 1671638 h 2729865"/>
                <a:gd name="connsiteX13245" fmla="*/ 260985 w 4117657"/>
                <a:gd name="connsiteY13245" fmla="*/ 1619250 h 2729865"/>
                <a:gd name="connsiteX13246" fmla="*/ 251460 w 4117657"/>
                <a:gd name="connsiteY13246" fmla="*/ 1698308 h 2729865"/>
                <a:gd name="connsiteX13247" fmla="*/ 215265 w 4117657"/>
                <a:gd name="connsiteY13247" fmla="*/ 1707833 h 2729865"/>
                <a:gd name="connsiteX13248" fmla="*/ 200025 w 4117657"/>
                <a:gd name="connsiteY13248" fmla="*/ 1716405 h 2729865"/>
                <a:gd name="connsiteX13249" fmla="*/ 168593 w 4117657"/>
                <a:gd name="connsiteY13249" fmla="*/ 1748790 h 2729865"/>
                <a:gd name="connsiteX13250" fmla="*/ 138113 w 4117657"/>
                <a:gd name="connsiteY13250" fmla="*/ 1718310 h 2729865"/>
                <a:gd name="connsiteX13251" fmla="*/ 118110 w 4117657"/>
                <a:gd name="connsiteY13251" fmla="*/ 1706880 h 2729865"/>
                <a:gd name="connsiteX13252" fmla="*/ 83820 w 4117657"/>
                <a:gd name="connsiteY13252" fmla="*/ 1697355 h 2729865"/>
                <a:gd name="connsiteX13253" fmla="*/ 77153 w 4117657"/>
                <a:gd name="connsiteY13253" fmla="*/ 1694498 h 2729865"/>
                <a:gd name="connsiteX13254" fmla="*/ 88583 w 4117657"/>
                <a:gd name="connsiteY13254" fmla="*/ 1653540 h 2729865"/>
                <a:gd name="connsiteX13255" fmla="*/ 88583 w 4117657"/>
                <a:gd name="connsiteY13255" fmla="*/ 1632585 h 2729865"/>
                <a:gd name="connsiteX13256" fmla="*/ 77153 w 4117657"/>
                <a:gd name="connsiteY13256" fmla="*/ 1591628 h 2729865"/>
                <a:gd name="connsiteX13257" fmla="*/ 107633 w 4117657"/>
                <a:gd name="connsiteY13257" fmla="*/ 1583055 h 2729865"/>
                <a:gd name="connsiteX13258" fmla="*/ 144780 w 4117657"/>
                <a:gd name="connsiteY13258" fmla="*/ 1562100 h 2729865"/>
                <a:gd name="connsiteX13259" fmla="*/ 167640 w 4117657"/>
                <a:gd name="connsiteY13259" fmla="*/ 1539240 h 2729865"/>
                <a:gd name="connsiteX13260" fmla="*/ 191453 w 4117657"/>
                <a:gd name="connsiteY13260" fmla="*/ 1563053 h 2729865"/>
                <a:gd name="connsiteX13261" fmla="*/ 225743 w 4117657"/>
                <a:gd name="connsiteY13261" fmla="*/ 1583055 h 2729865"/>
                <a:gd name="connsiteX13262" fmla="*/ 258128 w 4117657"/>
                <a:gd name="connsiteY13262" fmla="*/ 1591628 h 2729865"/>
                <a:gd name="connsiteX13263" fmla="*/ 252413 w 4117657"/>
                <a:gd name="connsiteY13263" fmla="*/ 1612583 h 2729865"/>
                <a:gd name="connsiteX13264" fmla="*/ 244793 w 4117657"/>
                <a:gd name="connsiteY13264" fmla="*/ 1644015 h 2729865"/>
                <a:gd name="connsiteX13265" fmla="*/ 252413 w 4117657"/>
                <a:gd name="connsiteY13265" fmla="*/ 1674495 h 2729865"/>
                <a:gd name="connsiteX13266" fmla="*/ 258128 w 4117657"/>
                <a:gd name="connsiteY13266" fmla="*/ 1694498 h 2729865"/>
                <a:gd name="connsiteX13267" fmla="*/ 251460 w 4117657"/>
                <a:gd name="connsiteY13267" fmla="*/ 1698308 h 2729865"/>
                <a:gd name="connsiteX13268" fmla="*/ 208598 w 4117657"/>
                <a:gd name="connsiteY13268" fmla="*/ 1622108 h 2729865"/>
                <a:gd name="connsiteX13269" fmla="*/ 185738 w 4117657"/>
                <a:gd name="connsiteY13269" fmla="*/ 1615440 h 2729865"/>
                <a:gd name="connsiteX13270" fmla="*/ 166688 w 4117657"/>
                <a:gd name="connsiteY13270" fmla="*/ 1598295 h 2729865"/>
                <a:gd name="connsiteX13271" fmla="*/ 127635 w 4117657"/>
                <a:gd name="connsiteY13271" fmla="*/ 1622108 h 2729865"/>
                <a:gd name="connsiteX13272" fmla="*/ 128588 w 4117657"/>
                <a:gd name="connsiteY13272" fmla="*/ 1666875 h 2729865"/>
                <a:gd name="connsiteX13273" fmla="*/ 151448 w 4117657"/>
                <a:gd name="connsiteY13273" fmla="*/ 1673543 h 2729865"/>
                <a:gd name="connsiteX13274" fmla="*/ 169545 w 4117657"/>
                <a:gd name="connsiteY13274" fmla="*/ 1689735 h 2729865"/>
                <a:gd name="connsiteX13275" fmla="*/ 209550 w 4117657"/>
                <a:gd name="connsiteY13275" fmla="*/ 1666875 h 2729865"/>
                <a:gd name="connsiteX13276" fmla="*/ 208598 w 4117657"/>
                <a:gd name="connsiteY13276" fmla="*/ 1622108 h 2729865"/>
                <a:gd name="connsiteX13277" fmla="*/ 168593 w 4117657"/>
                <a:gd name="connsiteY13277" fmla="*/ 1677353 h 2729865"/>
                <a:gd name="connsiteX13278" fmla="*/ 140018 w 4117657"/>
                <a:gd name="connsiteY13278" fmla="*/ 1661160 h 2729865"/>
                <a:gd name="connsiteX13279" fmla="*/ 140018 w 4117657"/>
                <a:gd name="connsiteY13279" fmla="*/ 1628775 h 2729865"/>
                <a:gd name="connsiteX13280" fmla="*/ 168593 w 4117657"/>
                <a:gd name="connsiteY13280" fmla="*/ 1612583 h 2729865"/>
                <a:gd name="connsiteX13281" fmla="*/ 197168 w 4117657"/>
                <a:gd name="connsiteY13281" fmla="*/ 1627823 h 2729865"/>
                <a:gd name="connsiteX13282" fmla="*/ 198120 w 4117657"/>
                <a:gd name="connsiteY13282" fmla="*/ 1662113 h 2729865"/>
                <a:gd name="connsiteX13283" fmla="*/ 168593 w 4117657"/>
                <a:gd name="connsiteY13283" fmla="*/ 1677353 h 2729865"/>
                <a:gd name="connsiteX13284" fmla="*/ 295275 w 4117657"/>
                <a:gd name="connsiteY13284" fmla="*/ 1847850 h 2729865"/>
                <a:gd name="connsiteX13285" fmla="*/ 280988 w 4117657"/>
                <a:gd name="connsiteY13285" fmla="*/ 1855470 h 2729865"/>
                <a:gd name="connsiteX13286" fmla="*/ 211455 w 4117657"/>
                <a:gd name="connsiteY13286" fmla="*/ 1925955 h 2729865"/>
                <a:gd name="connsiteX13287" fmla="*/ 205740 w 4117657"/>
                <a:gd name="connsiteY13287" fmla="*/ 1932623 h 2729865"/>
                <a:gd name="connsiteX13288" fmla="*/ 208598 w 4117657"/>
                <a:gd name="connsiteY13288" fmla="*/ 1936433 h 2729865"/>
                <a:gd name="connsiteX13289" fmla="*/ 283845 w 4117657"/>
                <a:gd name="connsiteY13289" fmla="*/ 2010728 h 2729865"/>
                <a:gd name="connsiteX13290" fmla="*/ 295275 w 4117657"/>
                <a:gd name="connsiteY13290" fmla="*/ 2016443 h 2729865"/>
                <a:gd name="connsiteX13291" fmla="*/ 389573 w 4117657"/>
                <a:gd name="connsiteY13291" fmla="*/ 2042160 h 2729865"/>
                <a:gd name="connsiteX13292" fmla="*/ 399098 w 4117657"/>
                <a:gd name="connsiteY13292" fmla="*/ 2044065 h 2729865"/>
                <a:gd name="connsiteX13293" fmla="*/ 401003 w 4117657"/>
                <a:gd name="connsiteY13293" fmla="*/ 2041208 h 2729865"/>
                <a:gd name="connsiteX13294" fmla="*/ 428625 w 4117657"/>
                <a:gd name="connsiteY13294" fmla="*/ 1938338 h 2729865"/>
                <a:gd name="connsiteX13295" fmla="*/ 428625 w 4117657"/>
                <a:gd name="connsiteY13295" fmla="*/ 1925955 h 2729865"/>
                <a:gd name="connsiteX13296" fmla="*/ 417195 w 4117657"/>
                <a:gd name="connsiteY13296" fmla="*/ 1881188 h 2729865"/>
                <a:gd name="connsiteX13297" fmla="*/ 401003 w 4117657"/>
                <a:gd name="connsiteY13297" fmla="*/ 1821180 h 2729865"/>
                <a:gd name="connsiteX13298" fmla="*/ 393383 w 4117657"/>
                <a:gd name="connsiteY13298" fmla="*/ 1823085 h 2729865"/>
                <a:gd name="connsiteX13299" fmla="*/ 295275 w 4117657"/>
                <a:gd name="connsiteY13299" fmla="*/ 1847850 h 2729865"/>
                <a:gd name="connsiteX13300" fmla="*/ 396240 w 4117657"/>
                <a:gd name="connsiteY13300" fmla="*/ 1841183 h 2729865"/>
                <a:gd name="connsiteX13301" fmla="*/ 418148 w 4117657"/>
                <a:gd name="connsiteY13301" fmla="*/ 1924050 h 2729865"/>
                <a:gd name="connsiteX13302" fmla="*/ 419100 w 4117657"/>
                <a:gd name="connsiteY13302" fmla="*/ 1938338 h 2729865"/>
                <a:gd name="connsiteX13303" fmla="*/ 395288 w 4117657"/>
                <a:gd name="connsiteY13303" fmla="*/ 2025968 h 2729865"/>
                <a:gd name="connsiteX13304" fmla="*/ 392430 w 4117657"/>
                <a:gd name="connsiteY13304" fmla="*/ 2032635 h 2729865"/>
                <a:gd name="connsiteX13305" fmla="*/ 378143 w 4117657"/>
                <a:gd name="connsiteY13305" fmla="*/ 2028825 h 2729865"/>
                <a:gd name="connsiteX13306" fmla="*/ 300990 w 4117657"/>
                <a:gd name="connsiteY13306" fmla="*/ 2007870 h 2729865"/>
                <a:gd name="connsiteX13307" fmla="*/ 285750 w 4117657"/>
                <a:gd name="connsiteY13307" fmla="*/ 1999298 h 2729865"/>
                <a:gd name="connsiteX13308" fmla="*/ 224790 w 4117657"/>
                <a:gd name="connsiteY13308" fmla="*/ 1938338 h 2729865"/>
                <a:gd name="connsiteX13309" fmla="*/ 218123 w 4117657"/>
                <a:gd name="connsiteY13309" fmla="*/ 1931670 h 2729865"/>
                <a:gd name="connsiteX13310" fmla="*/ 222885 w 4117657"/>
                <a:gd name="connsiteY13310" fmla="*/ 1925955 h 2729865"/>
                <a:gd name="connsiteX13311" fmla="*/ 285750 w 4117657"/>
                <a:gd name="connsiteY13311" fmla="*/ 1863090 h 2729865"/>
                <a:gd name="connsiteX13312" fmla="*/ 296228 w 4117657"/>
                <a:gd name="connsiteY13312" fmla="*/ 1856423 h 2729865"/>
                <a:gd name="connsiteX13313" fmla="*/ 387668 w 4117657"/>
                <a:gd name="connsiteY13313" fmla="*/ 1831658 h 2729865"/>
                <a:gd name="connsiteX13314" fmla="*/ 392430 w 4117657"/>
                <a:gd name="connsiteY13314" fmla="*/ 1830705 h 2729865"/>
                <a:gd name="connsiteX13315" fmla="*/ 396240 w 4117657"/>
                <a:gd name="connsiteY13315" fmla="*/ 1841183 h 2729865"/>
                <a:gd name="connsiteX13316" fmla="*/ 363855 w 4117657"/>
                <a:gd name="connsiteY13316" fmla="*/ 1882140 h 2729865"/>
                <a:gd name="connsiteX13317" fmla="*/ 336233 w 4117657"/>
                <a:gd name="connsiteY13317" fmla="*/ 1888808 h 2729865"/>
                <a:gd name="connsiteX13318" fmla="*/ 296228 w 4117657"/>
                <a:gd name="connsiteY13318" fmla="*/ 1912620 h 2729865"/>
                <a:gd name="connsiteX13319" fmla="*/ 277178 w 4117657"/>
                <a:gd name="connsiteY13319" fmla="*/ 1932623 h 2729865"/>
                <a:gd name="connsiteX13320" fmla="*/ 312420 w 4117657"/>
                <a:gd name="connsiteY13320" fmla="*/ 1967865 h 2729865"/>
                <a:gd name="connsiteX13321" fmla="*/ 316230 w 4117657"/>
                <a:gd name="connsiteY13321" fmla="*/ 1969770 h 2729865"/>
                <a:gd name="connsiteX13322" fmla="*/ 363855 w 4117657"/>
                <a:gd name="connsiteY13322" fmla="*/ 1982153 h 2729865"/>
                <a:gd name="connsiteX13323" fmla="*/ 370523 w 4117657"/>
                <a:gd name="connsiteY13323" fmla="*/ 1960245 h 2729865"/>
                <a:gd name="connsiteX13324" fmla="*/ 377190 w 4117657"/>
                <a:gd name="connsiteY13324" fmla="*/ 1931670 h 2729865"/>
                <a:gd name="connsiteX13325" fmla="*/ 370523 w 4117657"/>
                <a:gd name="connsiteY13325" fmla="*/ 1903095 h 2729865"/>
                <a:gd name="connsiteX13326" fmla="*/ 363855 w 4117657"/>
                <a:gd name="connsiteY13326" fmla="*/ 1882140 h 2729865"/>
                <a:gd name="connsiteX13327" fmla="*/ 367665 w 4117657"/>
                <a:gd name="connsiteY13327" fmla="*/ 1934528 h 2729865"/>
                <a:gd name="connsiteX13328" fmla="*/ 357188 w 4117657"/>
                <a:gd name="connsiteY13328" fmla="*/ 1972628 h 2729865"/>
                <a:gd name="connsiteX13329" fmla="*/ 319088 w 4117657"/>
                <a:gd name="connsiteY13329" fmla="*/ 1962150 h 2729865"/>
                <a:gd name="connsiteX13330" fmla="*/ 317183 w 4117657"/>
                <a:gd name="connsiteY13330" fmla="*/ 1961198 h 2729865"/>
                <a:gd name="connsiteX13331" fmla="*/ 288608 w 4117657"/>
                <a:gd name="connsiteY13331" fmla="*/ 1933575 h 2729865"/>
                <a:gd name="connsiteX13332" fmla="*/ 315278 w 4117657"/>
                <a:gd name="connsiteY13332" fmla="*/ 1907858 h 2729865"/>
                <a:gd name="connsiteX13333" fmla="*/ 320040 w 4117657"/>
                <a:gd name="connsiteY13333" fmla="*/ 1905000 h 2729865"/>
                <a:gd name="connsiteX13334" fmla="*/ 357188 w 4117657"/>
                <a:gd name="connsiteY13334" fmla="*/ 1894523 h 2729865"/>
                <a:gd name="connsiteX13335" fmla="*/ 367665 w 4117657"/>
                <a:gd name="connsiteY13335" fmla="*/ 1931670 h 2729865"/>
                <a:gd name="connsiteX13336" fmla="*/ 367665 w 4117657"/>
                <a:gd name="connsiteY13336" fmla="*/ 1934528 h 2729865"/>
                <a:gd name="connsiteX13337" fmla="*/ 77153 w 4117657"/>
                <a:gd name="connsiteY13337" fmla="*/ 1819275 h 2729865"/>
                <a:gd name="connsiteX13338" fmla="*/ 160020 w 4117657"/>
                <a:gd name="connsiteY13338" fmla="*/ 1902143 h 2729865"/>
                <a:gd name="connsiteX13339" fmla="*/ 168593 w 4117657"/>
                <a:gd name="connsiteY13339" fmla="*/ 1909763 h 2729865"/>
                <a:gd name="connsiteX13340" fmla="*/ 177165 w 4117657"/>
                <a:gd name="connsiteY13340" fmla="*/ 1902143 h 2729865"/>
                <a:gd name="connsiteX13341" fmla="*/ 260985 w 4117657"/>
                <a:gd name="connsiteY13341" fmla="*/ 1818323 h 2729865"/>
                <a:gd name="connsiteX13342" fmla="*/ 274320 w 4117657"/>
                <a:gd name="connsiteY13342" fmla="*/ 1810703 h 2729865"/>
                <a:gd name="connsiteX13343" fmla="*/ 389573 w 4117657"/>
                <a:gd name="connsiteY13343" fmla="*/ 1780223 h 2729865"/>
                <a:gd name="connsiteX13344" fmla="*/ 400050 w 4117657"/>
                <a:gd name="connsiteY13344" fmla="*/ 1777365 h 2729865"/>
                <a:gd name="connsiteX13345" fmla="*/ 397193 w 4117657"/>
                <a:gd name="connsiteY13345" fmla="*/ 1766888 h 2729865"/>
                <a:gd name="connsiteX13346" fmla="*/ 366713 w 4117657"/>
                <a:gd name="connsiteY13346" fmla="*/ 1651635 h 2729865"/>
                <a:gd name="connsiteX13347" fmla="*/ 366713 w 4117657"/>
                <a:gd name="connsiteY13347" fmla="*/ 1638300 h 2729865"/>
                <a:gd name="connsiteX13348" fmla="*/ 397193 w 4117657"/>
                <a:gd name="connsiteY13348" fmla="*/ 1523048 h 2729865"/>
                <a:gd name="connsiteX13349" fmla="*/ 400050 w 4117657"/>
                <a:gd name="connsiteY13349" fmla="*/ 1512570 h 2729865"/>
                <a:gd name="connsiteX13350" fmla="*/ 388620 w 4117657"/>
                <a:gd name="connsiteY13350" fmla="*/ 1508760 h 2729865"/>
                <a:gd name="connsiteX13351" fmla="*/ 276225 w 4117657"/>
                <a:gd name="connsiteY13351" fmla="*/ 1479233 h 2729865"/>
                <a:gd name="connsiteX13352" fmla="*/ 260985 w 4117657"/>
                <a:gd name="connsiteY13352" fmla="*/ 1470660 h 2729865"/>
                <a:gd name="connsiteX13353" fmla="*/ 178118 w 4117657"/>
                <a:gd name="connsiteY13353" fmla="*/ 1387793 h 2729865"/>
                <a:gd name="connsiteX13354" fmla="*/ 171450 w 4117657"/>
                <a:gd name="connsiteY13354" fmla="*/ 1379220 h 2729865"/>
                <a:gd name="connsiteX13355" fmla="*/ 167640 w 4117657"/>
                <a:gd name="connsiteY13355" fmla="*/ 1380173 h 2729865"/>
                <a:gd name="connsiteX13356" fmla="*/ 160973 w 4117657"/>
                <a:gd name="connsiteY13356" fmla="*/ 1388745 h 2729865"/>
                <a:gd name="connsiteX13357" fmla="*/ 79058 w 4117657"/>
                <a:gd name="connsiteY13357" fmla="*/ 1471613 h 2729865"/>
                <a:gd name="connsiteX13358" fmla="*/ 63818 w 4117657"/>
                <a:gd name="connsiteY13358" fmla="*/ 1481138 h 2729865"/>
                <a:gd name="connsiteX13359" fmla="*/ 3810 w 4117657"/>
                <a:gd name="connsiteY13359" fmla="*/ 1497330 h 2729865"/>
                <a:gd name="connsiteX13360" fmla="*/ 3810 w 4117657"/>
                <a:gd name="connsiteY13360" fmla="*/ 1506855 h 2729865"/>
                <a:gd name="connsiteX13361" fmla="*/ 68580 w 4117657"/>
                <a:gd name="connsiteY13361" fmla="*/ 1489710 h 2729865"/>
                <a:gd name="connsiteX13362" fmla="*/ 83820 w 4117657"/>
                <a:gd name="connsiteY13362" fmla="*/ 1481138 h 2729865"/>
                <a:gd name="connsiteX13363" fmla="*/ 161925 w 4117657"/>
                <a:gd name="connsiteY13363" fmla="*/ 1403033 h 2729865"/>
                <a:gd name="connsiteX13364" fmla="*/ 170498 w 4117657"/>
                <a:gd name="connsiteY13364" fmla="*/ 1394460 h 2729865"/>
                <a:gd name="connsiteX13365" fmla="*/ 178118 w 4117657"/>
                <a:gd name="connsiteY13365" fmla="*/ 1402080 h 2729865"/>
                <a:gd name="connsiteX13366" fmla="*/ 257175 w 4117657"/>
                <a:gd name="connsiteY13366" fmla="*/ 1481138 h 2729865"/>
                <a:gd name="connsiteX13367" fmla="*/ 272415 w 4117657"/>
                <a:gd name="connsiteY13367" fmla="*/ 1489710 h 2729865"/>
                <a:gd name="connsiteX13368" fmla="*/ 380048 w 4117657"/>
                <a:gd name="connsiteY13368" fmla="*/ 1518285 h 2729865"/>
                <a:gd name="connsiteX13369" fmla="*/ 390525 w 4117657"/>
                <a:gd name="connsiteY13369" fmla="*/ 1521143 h 2729865"/>
                <a:gd name="connsiteX13370" fmla="*/ 387668 w 4117657"/>
                <a:gd name="connsiteY13370" fmla="*/ 1532573 h 2729865"/>
                <a:gd name="connsiteX13371" fmla="*/ 359093 w 4117657"/>
                <a:gd name="connsiteY13371" fmla="*/ 1640205 h 2729865"/>
                <a:gd name="connsiteX13372" fmla="*/ 359093 w 4117657"/>
                <a:gd name="connsiteY13372" fmla="*/ 1654493 h 2729865"/>
                <a:gd name="connsiteX13373" fmla="*/ 387668 w 4117657"/>
                <a:gd name="connsiteY13373" fmla="*/ 1761173 h 2729865"/>
                <a:gd name="connsiteX13374" fmla="*/ 390525 w 4117657"/>
                <a:gd name="connsiteY13374" fmla="*/ 1773555 h 2729865"/>
                <a:gd name="connsiteX13375" fmla="*/ 379095 w 4117657"/>
                <a:gd name="connsiteY13375" fmla="*/ 1777365 h 2729865"/>
                <a:gd name="connsiteX13376" fmla="*/ 271463 w 4117657"/>
                <a:gd name="connsiteY13376" fmla="*/ 1805940 h 2729865"/>
                <a:gd name="connsiteX13377" fmla="*/ 258128 w 4117657"/>
                <a:gd name="connsiteY13377" fmla="*/ 1813560 h 2729865"/>
                <a:gd name="connsiteX13378" fmla="*/ 179070 w 4117657"/>
                <a:gd name="connsiteY13378" fmla="*/ 1892618 h 2729865"/>
                <a:gd name="connsiteX13379" fmla="*/ 172403 w 4117657"/>
                <a:gd name="connsiteY13379" fmla="*/ 1902143 h 2729865"/>
                <a:gd name="connsiteX13380" fmla="*/ 162878 w 4117657"/>
                <a:gd name="connsiteY13380" fmla="*/ 1892618 h 2729865"/>
                <a:gd name="connsiteX13381" fmla="*/ 83820 w 4117657"/>
                <a:gd name="connsiteY13381" fmla="*/ 1813560 h 2729865"/>
                <a:gd name="connsiteX13382" fmla="*/ 68580 w 4117657"/>
                <a:gd name="connsiteY13382" fmla="*/ 1804988 h 2729865"/>
                <a:gd name="connsiteX13383" fmla="*/ 3810 w 4117657"/>
                <a:gd name="connsiteY13383" fmla="*/ 1787843 h 2729865"/>
                <a:gd name="connsiteX13384" fmla="*/ 3810 w 4117657"/>
                <a:gd name="connsiteY13384" fmla="*/ 1797368 h 2729865"/>
                <a:gd name="connsiteX13385" fmla="*/ 64770 w 4117657"/>
                <a:gd name="connsiteY13385" fmla="*/ 1813560 h 2729865"/>
                <a:gd name="connsiteX13386" fmla="*/ 77153 w 4117657"/>
                <a:gd name="connsiteY13386" fmla="*/ 1819275 h 2729865"/>
                <a:gd name="connsiteX13387" fmla="*/ 1062038 w 4117657"/>
                <a:gd name="connsiteY13387" fmla="*/ 2386965 h 2729865"/>
                <a:gd name="connsiteX13388" fmla="*/ 1077278 w 4117657"/>
                <a:gd name="connsiteY13388" fmla="*/ 2395538 h 2729865"/>
                <a:gd name="connsiteX13389" fmla="*/ 1160145 w 4117657"/>
                <a:gd name="connsiteY13389" fmla="*/ 2478405 h 2729865"/>
                <a:gd name="connsiteX13390" fmla="*/ 1168718 w 4117657"/>
                <a:gd name="connsiteY13390" fmla="*/ 2486025 h 2729865"/>
                <a:gd name="connsiteX13391" fmla="*/ 1177290 w 4117657"/>
                <a:gd name="connsiteY13391" fmla="*/ 2478405 h 2729865"/>
                <a:gd name="connsiteX13392" fmla="*/ 1261110 w 4117657"/>
                <a:gd name="connsiteY13392" fmla="*/ 2394585 h 2729865"/>
                <a:gd name="connsiteX13393" fmla="*/ 1274445 w 4117657"/>
                <a:gd name="connsiteY13393" fmla="*/ 2386965 h 2729865"/>
                <a:gd name="connsiteX13394" fmla="*/ 1389698 w 4117657"/>
                <a:gd name="connsiteY13394" fmla="*/ 2356485 h 2729865"/>
                <a:gd name="connsiteX13395" fmla="*/ 1400175 w 4117657"/>
                <a:gd name="connsiteY13395" fmla="*/ 2353628 h 2729865"/>
                <a:gd name="connsiteX13396" fmla="*/ 1397318 w 4117657"/>
                <a:gd name="connsiteY13396" fmla="*/ 2343150 h 2729865"/>
                <a:gd name="connsiteX13397" fmla="*/ 1366838 w 4117657"/>
                <a:gd name="connsiteY13397" fmla="*/ 2228850 h 2729865"/>
                <a:gd name="connsiteX13398" fmla="*/ 1366838 w 4117657"/>
                <a:gd name="connsiteY13398" fmla="*/ 2213610 h 2729865"/>
                <a:gd name="connsiteX13399" fmla="*/ 1397318 w 4117657"/>
                <a:gd name="connsiteY13399" fmla="*/ 2099310 h 2729865"/>
                <a:gd name="connsiteX13400" fmla="*/ 1400175 w 4117657"/>
                <a:gd name="connsiteY13400" fmla="*/ 2088833 h 2729865"/>
                <a:gd name="connsiteX13401" fmla="*/ 1388745 w 4117657"/>
                <a:gd name="connsiteY13401" fmla="*/ 2085023 h 2729865"/>
                <a:gd name="connsiteX13402" fmla="*/ 1276350 w 4117657"/>
                <a:gd name="connsiteY13402" fmla="*/ 2055495 h 2729865"/>
                <a:gd name="connsiteX13403" fmla="*/ 1261110 w 4117657"/>
                <a:gd name="connsiteY13403" fmla="*/ 2046923 h 2729865"/>
                <a:gd name="connsiteX13404" fmla="*/ 1177290 w 4117657"/>
                <a:gd name="connsiteY13404" fmla="*/ 1963103 h 2729865"/>
                <a:gd name="connsiteX13405" fmla="*/ 1168718 w 4117657"/>
                <a:gd name="connsiteY13405" fmla="*/ 1954530 h 2729865"/>
                <a:gd name="connsiteX13406" fmla="*/ 1161098 w 4117657"/>
                <a:gd name="connsiteY13406" fmla="*/ 1963103 h 2729865"/>
                <a:gd name="connsiteX13407" fmla="*/ 1080135 w 4117657"/>
                <a:gd name="connsiteY13407" fmla="*/ 2044065 h 2729865"/>
                <a:gd name="connsiteX13408" fmla="*/ 1061085 w 4117657"/>
                <a:gd name="connsiteY13408" fmla="*/ 2055495 h 2729865"/>
                <a:gd name="connsiteX13409" fmla="*/ 949643 w 4117657"/>
                <a:gd name="connsiteY13409" fmla="*/ 2085023 h 2729865"/>
                <a:gd name="connsiteX13410" fmla="*/ 939165 w 4117657"/>
                <a:gd name="connsiteY13410" fmla="*/ 2088833 h 2729865"/>
                <a:gd name="connsiteX13411" fmla="*/ 942023 w 4117657"/>
                <a:gd name="connsiteY13411" fmla="*/ 2099310 h 2729865"/>
                <a:gd name="connsiteX13412" fmla="*/ 972503 w 4117657"/>
                <a:gd name="connsiteY13412" fmla="*/ 2213610 h 2729865"/>
                <a:gd name="connsiteX13413" fmla="*/ 972503 w 4117657"/>
                <a:gd name="connsiteY13413" fmla="*/ 2227898 h 2729865"/>
                <a:gd name="connsiteX13414" fmla="*/ 957263 w 4117657"/>
                <a:gd name="connsiteY13414" fmla="*/ 2286000 h 2729865"/>
                <a:gd name="connsiteX13415" fmla="*/ 939165 w 4117657"/>
                <a:gd name="connsiteY13415" fmla="*/ 2353628 h 2729865"/>
                <a:gd name="connsiteX13416" fmla="*/ 949643 w 4117657"/>
                <a:gd name="connsiteY13416" fmla="*/ 2356485 h 2729865"/>
                <a:gd name="connsiteX13417" fmla="*/ 1062038 w 4117657"/>
                <a:gd name="connsiteY13417" fmla="*/ 2386965 h 2729865"/>
                <a:gd name="connsiteX13418" fmla="*/ 950595 w 4117657"/>
                <a:gd name="connsiteY13418" fmla="*/ 2335530 h 2729865"/>
                <a:gd name="connsiteX13419" fmla="*/ 979170 w 4117657"/>
                <a:gd name="connsiteY13419" fmla="*/ 2230755 h 2729865"/>
                <a:gd name="connsiteX13420" fmla="*/ 979170 w 4117657"/>
                <a:gd name="connsiteY13420" fmla="*/ 2210753 h 2729865"/>
                <a:gd name="connsiteX13421" fmla="*/ 950595 w 4117657"/>
                <a:gd name="connsiteY13421" fmla="*/ 2105025 h 2729865"/>
                <a:gd name="connsiteX13422" fmla="*/ 948690 w 4117657"/>
                <a:gd name="connsiteY13422" fmla="*/ 2094548 h 2729865"/>
                <a:gd name="connsiteX13423" fmla="*/ 958215 w 4117657"/>
                <a:gd name="connsiteY13423" fmla="*/ 2091690 h 2729865"/>
                <a:gd name="connsiteX13424" fmla="*/ 1065848 w 4117657"/>
                <a:gd name="connsiteY13424" fmla="*/ 2063115 h 2729865"/>
                <a:gd name="connsiteX13425" fmla="*/ 1082040 w 4117657"/>
                <a:gd name="connsiteY13425" fmla="*/ 2053590 h 2729865"/>
                <a:gd name="connsiteX13426" fmla="*/ 1159193 w 4117657"/>
                <a:gd name="connsiteY13426" fmla="*/ 1975485 h 2729865"/>
                <a:gd name="connsiteX13427" fmla="*/ 1167765 w 4117657"/>
                <a:gd name="connsiteY13427" fmla="*/ 1967865 h 2729865"/>
                <a:gd name="connsiteX13428" fmla="*/ 1176338 w 4117657"/>
                <a:gd name="connsiteY13428" fmla="*/ 1975485 h 2729865"/>
                <a:gd name="connsiteX13429" fmla="*/ 1255395 w 4117657"/>
                <a:gd name="connsiteY13429" fmla="*/ 2054543 h 2729865"/>
                <a:gd name="connsiteX13430" fmla="*/ 1269683 w 4117657"/>
                <a:gd name="connsiteY13430" fmla="*/ 2063115 h 2729865"/>
                <a:gd name="connsiteX13431" fmla="*/ 1378268 w 4117657"/>
                <a:gd name="connsiteY13431" fmla="*/ 2092643 h 2729865"/>
                <a:gd name="connsiteX13432" fmla="*/ 1387793 w 4117657"/>
                <a:gd name="connsiteY13432" fmla="*/ 2095500 h 2729865"/>
                <a:gd name="connsiteX13433" fmla="*/ 1385888 w 4117657"/>
                <a:gd name="connsiteY13433" fmla="*/ 2105025 h 2729865"/>
                <a:gd name="connsiteX13434" fmla="*/ 1357313 w 4117657"/>
                <a:gd name="connsiteY13434" fmla="*/ 2210753 h 2729865"/>
                <a:gd name="connsiteX13435" fmla="*/ 1357313 w 4117657"/>
                <a:gd name="connsiteY13435" fmla="*/ 2231708 h 2729865"/>
                <a:gd name="connsiteX13436" fmla="*/ 1385888 w 4117657"/>
                <a:gd name="connsiteY13436" fmla="*/ 2337435 h 2729865"/>
                <a:gd name="connsiteX13437" fmla="*/ 1387793 w 4117657"/>
                <a:gd name="connsiteY13437" fmla="*/ 2347913 h 2729865"/>
                <a:gd name="connsiteX13438" fmla="*/ 1377315 w 4117657"/>
                <a:gd name="connsiteY13438" fmla="*/ 2350770 h 2729865"/>
                <a:gd name="connsiteX13439" fmla="*/ 1271588 w 4117657"/>
                <a:gd name="connsiteY13439" fmla="*/ 2379345 h 2729865"/>
                <a:gd name="connsiteX13440" fmla="*/ 1254443 w 4117657"/>
                <a:gd name="connsiteY13440" fmla="*/ 2389823 h 2729865"/>
                <a:gd name="connsiteX13441" fmla="*/ 1177290 w 4117657"/>
                <a:gd name="connsiteY13441" fmla="*/ 2467928 h 2729865"/>
                <a:gd name="connsiteX13442" fmla="*/ 1168718 w 4117657"/>
                <a:gd name="connsiteY13442" fmla="*/ 2475548 h 2729865"/>
                <a:gd name="connsiteX13443" fmla="*/ 1160145 w 4117657"/>
                <a:gd name="connsiteY13443" fmla="*/ 2467928 h 2729865"/>
                <a:gd name="connsiteX13444" fmla="*/ 1081088 w 4117657"/>
                <a:gd name="connsiteY13444" fmla="*/ 2388870 h 2729865"/>
                <a:gd name="connsiteX13445" fmla="*/ 1066800 w 4117657"/>
                <a:gd name="connsiteY13445" fmla="*/ 2380298 h 2729865"/>
                <a:gd name="connsiteX13446" fmla="*/ 960120 w 4117657"/>
                <a:gd name="connsiteY13446" fmla="*/ 2351723 h 2729865"/>
                <a:gd name="connsiteX13447" fmla="*/ 947738 w 4117657"/>
                <a:gd name="connsiteY13447" fmla="*/ 2347913 h 2729865"/>
                <a:gd name="connsiteX13448" fmla="*/ 950595 w 4117657"/>
                <a:gd name="connsiteY13448" fmla="*/ 2335530 h 2729865"/>
                <a:gd name="connsiteX13449" fmla="*/ 54293 w 4117657"/>
                <a:gd name="connsiteY13449" fmla="*/ 2009775 h 2729865"/>
                <a:gd name="connsiteX13450" fmla="*/ 126683 w 4117657"/>
                <a:gd name="connsiteY13450" fmla="*/ 1937385 h 2729865"/>
                <a:gd name="connsiteX13451" fmla="*/ 131445 w 4117657"/>
                <a:gd name="connsiteY13451" fmla="*/ 1931670 h 2729865"/>
                <a:gd name="connsiteX13452" fmla="*/ 52388 w 4117657"/>
                <a:gd name="connsiteY13452" fmla="*/ 1852613 h 2729865"/>
                <a:gd name="connsiteX13453" fmla="*/ 42863 w 4117657"/>
                <a:gd name="connsiteY13453" fmla="*/ 1847850 h 2729865"/>
                <a:gd name="connsiteX13454" fmla="*/ 1905 w 4117657"/>
                <a:gd name="connsiteY13454" fmla="*/ 1836420 h 2729865"/>
                <a:gd name="connsiteX13455" fmla="*/ 1905 w 4117657"/>
                <a:gd name="connsiteY13455" fmla="*/ 1845945 h 2729865"/>
                <a:gd name="connsiteX13456" fmla="*/ 38100 w 4117657"/>
                <a:gd name="connsiteY13456" fmla="*/ 1855470 h 2729865"/>
                <a:gd name="connsiteX13457" fmla="*/ 48578 w 4117657"/>
                <a:gd name="connsiteY13457" fmla="*/ 1861185 h 2729865"/>
                <a:gd name="connsiteX13458" fmla="*/ 116205 w 4117657"/>
                <a:gd name="connsiteY13458" fmla="*/ 1928813 h 2729865"/>
                <a:gd name="connsiteX13459" fmla="*/ 119063 w 4117657"/>
                <a:gd name="connsiteY13459" fmla="*/ 1932623 h 2729865"/>
                <a:gd name="connsiteX13460" fmla="*/ 100013 w 4117657"/>
                <a:gd name="connsiteY13460" fmla="*/ 1950720 h 2729865"/>
                <a:gd name="connsiteX13461" fmla="*/ 50483 w 4117657"/>
                <a:gd name="connsiteY13461" fmla="*/ 2000250 h 2729865"/>
                <a:gd name="connsiteX13462" fmla="*/ 39053 w 4117657"/>
                <a:gd name="connsiteY13462" fmla="*/ 2006918 h 2729865"/>
                <a:gd name="connsiteX13463" fmla="*/ 2858 w 4117657"/>
                <a:gd name="connsiteY13463" fmla="*/ 2017395 h 2729865"/>
                <a:gd name="connsiteX13464" fmla="*/ 2858 w 4117657"/>
                <a:gd name="connsiteY13464" fmla="*/ 2026920 h 2729865"/>
                <a:gd name="connsiteX13465" fmla="*/ 45720 w 4117657"/>
                <a:gd name="connsiteY13465" fmla="*/ 2015490 h 2729865"/>
                <a:gd name="connsiteX13466" fmla="*/ 54293 w 4117657"/>
                <a:gd name="connsiteY13466" fmla="*/ 2009775 h 2729865"/>
                <a:gd name="connsiteX13467" fmla="*/ 128588 w 4117657"/>
                <a:gd name="connsiteY13467" fmla="*/ 1090613 h 2729865"/>
                <a:gd name="connsiteX13468" fmla="*/ 150495 w 4117657"/>
                <a:gd name="connsiteY13468" fmla="*/ 1097280 h 2729865"/>
                <a:gd name="connsiteX13469" fmla="*/ 168593 w 4117657"/>
                <a:gd name="connsiteY13469" fmla="*/ 1113473 h 2729865"/>
                <a:gd name="connsiteX13470" fmla="*/ 207645 w 4117657"/>
                <a:gd name="connsiteY13470" fmla="*/ 1090613 h 2729865"/>
                <a:gd name="connsiteX13471" fmla="*/ 202883 w 4117657"/>
                <a:gd name="connsiteY13471" fmla="*/ 1067753 h 2729865"/>
                <a:gd name="connsiteX13472" fmla="*/ 207645 w 4117657"/>
                <a:gd name="connsiteY13472" fmla="*/ 1045845 h 2729865"/>
                <a:gd name="connsiteX13473" fmla="*/ 185738 w 4117657"/>
                <a:gd name="connsiteY13473" fmla="*/ 1039178 h 2729865"/>
                <a:gd name="connsiteX13474" fmla="*/ 167640 w 4117657"/>
                <a:gd name="connsiteY13474" fmla="*/ 1022985 h 2729865"/>
                <a:gd name="connsiteX13475" fmla="*/ 128588 w 4117657"/>
                <a:gd name="connsiteY13475" fmla="*/ 1045845 h 2729865"/>
                <a:gd name="connsiteX13476" fmla="*/ 133350 w 4117657"/>
                <a:gd name="connsiteY13476" fmla="*/ 1068705 h 2729865"/>
                <a:gd name="connsiteX13477" fmla="*/ 128588 w 4117657"/>
                <a:gd name="connsiteY13477" fmla="*/ 1090613 h 2729865"/>
                <a:gd name="connsiteX13478" fmla="*/ 167640 w 4117657"/>
                <a:gd name="connsiteY13478" fmla="*/ 1035368 h 2729865"/>
                <a:gd name="connsiteX13479" fmla="*/ 197168 w 4117657"/>
                <a:gd name="connsiteY13479" fmla="*/ 1051560 h 2729865"/>
                <a:gd name="connsiteX13480" fmla="*/ 197168 w 4117657"/>
                <a:gd name="connsiteY13480" fmla="*/ 1083945 h 2729865"/>
                <a:gd name="connsiteX13481" fmla="*/ 168593 w 4117657"/>
                <a:gd name="connsiteY13481" fmla="*/ 1101090 h 2729865"/>
                <a:gd name="connsiteX13482" fmla="*/ 155258 w 4117657"/>
                <a:gd name="connsiteY13482" fmla="*/ 1089660 h 2729865"/>
                <a:gd name="connsiteX13483" fmla="*/ 139065 w 4117657"/>
                <a:gd name="connsiteY13483" fmla="*/ 1084898 h 2729865"/>
                <a:gd name="connsiteX13484" fmla="*/ 138113 w 4117657"/>
                <a:gd name="connsiteY13484" fmla="*/ 1052513 h 2729865"/>
                <a:gd name="connsiteX13485" fmla="*/ 167640 w 4117657"/>
                <a:gd name="connsiteY13485" fmla="*/ 1035368 h 2729865"/>
                <a:gd name="connsiteX13486" fmla="*/ 7620 w 4117657"/>
                <a:gd name="connsiteY13486" fmla="*/ 1151573 h 2729865"/>
                <a:gd name="connsiteX13487" fmla="*/ 4763 w 4117657"/>
                <a:gd name="connsiteY13487" fmla="*/ 1161098 h 2729865"/>
                <a:gd name="connsiteX13488" fmla="*/ 14288 w 4117657"/>
                <a:gd name="connsiteY13488" fmla="*/ 1163955 h 2729865"/>
                <a:gd name="connsiteX13489" fmla="*/ 90488 w 4117657"/>
                <a:gd name="connsiteY13489" fmla="*/ 1184910 h 2729865"/>
                <a:gd name="connsiteX13490" fmla="*/ 103823 w 4117657"/>
                <a:gd name="connsiteY13490" fmla="*/ 1192530 h 2729865"/>
                <a:gd name="connsiteX13491" fmla="*/ 159068 w 4117657"/>
                <a:gd name="connsiteY13491" fmla="*/ 1247775 h 2729865"/>
                <a:gd name="connsiteX13492" fmla="*/ 167640 w 4117657"/>
                <a:gd name="connsiteY13492" fmla="*/ 1255395 h 2729865"/>
                <a:gd name="connsiteX13493" fmla="*/ 176213 w 4117657"/>
                <a:gd name="connsiteY13493" fmla="*/ 1247775 h 2729865"/>
                <a:gd name="connsiteX13494" fmla="*/ 231458 w 4117657"/>
                <a:gd name="connsiteY13494" fmla="*/ 1192530 h 2729865"/>
                <a:gd name="connsiteX13495" fmla="*/ 244793 w 4117657"/>
                <a:gd name="connsiteY13495" fmla="*/ 1184910 h 2729865"/>
                <a:gd name="connsiteX13496" fmla="*/ 320993 w 4117657"/>
                <a:gd name="connsiteY13496" fmla="*/ 1163955 h 2729865"/>
                <a:gd name="connsiteX13497" fmla="*/ 330518 w 4117657"/>
                <a:gd name="connsiteY13497" fmla="*/ 1161098 h 2729865"/>
                <a:gd name="connsiteX13498" fmla="*/ 327660 w 4117657"/>
                <a:gd name="connsiteY13498" fmla="*/ 1151573 h 2729865"/>
                <a:gd name="connsiteX13499" fmla="*/ 306705 w 4117657"/>
                <a:gd name="connsiteY13499" fmla="*/ 1075373 h 2729865"/>
                <a:gd name="connsiteX13500" fmla="*/ 306705 w 4117657"/>
                <a:gd name="connsiteY13500" fmla="*/ 1061085 h 2729865"/>
                <a:gd name="connsiteX13501" fmla="*/ 327660 w 4117657"/>
                <a:gd name="connsiteY13501" fmla="*/ 982980 h 2729865"/>
                <a:gd name="connsiteX13502" fmla="*/ 329565 w 4117657"/>
                <a:gd name="connsiteY13502" fmla="*/ 974408 h 2729865"/>
                <a:gd name="connsiteX13503" fmla="*/ 318135 w 4117657"/>
                <a:gd name="connsiteY13503" fmla="*/ 971550 h 2729865"/>
                <a:gd name="connsiteX13504" fmla="*/ 244793 w 4117657"/>
                <a:gd name="connsiteY13504" fmla="*/ 951548 h 2729865"/>
                <a:gd name="connsiteX13505" fmla="*/ 229553 w 4117657"/>
                <a:gd name="connsiteY13505" fmla="*/ 942975 h 2729865"/>
                <a:gd name="connsiteX13506" fmla="*/ 174308 w 4117657"/>
                <a:gd name="connsiteY13506" fmla="*/ 887730 h 2729865"/>
                <a:gd name="connsiteX13507" fmla="*/ 166688 w 4117657"/>
                <a:gd name="connsiteY13507" fmla="*/ 881063 h 2729865"/>
                <a:gd name="connsiteX13508" fmla="*/ 159068 w 4117657"/>
                <a:gd name="connsiteY13508" fmla="*/ 887730 h 2729865"/>
                <a:gd name="connsiteX13509" fmla="*/ 103823 w 4117657"/>
                <a:gd name="connsiteY13509" fmla="*/ 942975 h 2729865"/>
                <a:gd name="connsiteX13510" fmla="*/ 88583 w 4117657"/>
                <a:gd name="connsiteY13510" fmla="*/ 951548 h 2729865"/>
                <a:gd name="connsiteX13511" fmla="*/ 14288 w 4117657"/>
                <a:gd name="connsiteY13511" fmla="*/ 971550 h 2729865"/>
                <a:gd name="connsiteX13512" fmla="*/ 3810 w 4117657"/>
                <a:gd name="connsiteY13512" fmla="*/ 974408 h 2729865"/>
                <a:gd name="connsiteX13513" fmla="*/ 5715 w 4117657"/>
                <a:gd name="connsiteY13513" fmla="*/ 984885 h 2729865"/>
                <a:gd name="connsiteX13514" fmla="*/ 26670 w 4117657"/>
                <a:gd name="connsiteY13514" fmla="*/ 1061085 h 2729865"/>
                <a:gd name="connsiteX13515" fmla="*/ 26670 w 4117657"/>
                <a:gd name="connsiteY13515" fmla="*/ 1075373 h 2729865"/>
                <a:gd name="connsiteX13516" fmla="*/ 7620 w 4117657"/>
                <a:gd name="connsiteY13516" fmla="*/ 1151573 h 2729865"/>
                <a:gd name="connsiteX13517" fmla="*/ 37148 w 4117657"/>
                <a:gd name="connsiteY13517" fmla="*/ 1062038 h 2729865"/>
                <a:gd name="connsiteX13518" fmla="*/ 19050 w 4117657"/>
                <a:gd name="connsiteY13518" fmla="*/ 991553 h 2729865"/>
                <a:gd name="connsiteX13519" fmla="*/ 16193 w 4117657"/>
                <a:gd name="connsiteY13519" fmla="*/ 981075 h 2729865"/>
                <a:gd name="connsiteX13520" fmla="*/ 24765 w 4117657"/>
                <a:gd name="connsiteY13520" fmla="*/ 978218 h 2729865"/>
                <a:gd name="connsiteX13521" fmla="*/ 95250 w 4117657"/>
                <a:gd name="connsiteY13521" fmla="*/ 959168 h 2729865"/>
                <a:gd name="connsiteX13522" fmla="*/ 109538 w 4117657"/>
                <a:gd name="connsiteY13522" fmla="*/ 951548 h 2729865"/>
                <a:gd name="connsiteX13523" fmla="*/ 160020 w 4117657"/>
                <a:gd name="connsiteY13523" fmla="*/ 901065 h 2729865"/>
                <a:gd name="connsiteX13524" fmla="*/ 167640 w 4117657"/>
                <a:gd name="connsiteY13524" fmla="*/ 893445 h 2729865"/>
                <a:gd name="connsiteX13525" fmla="*/ 175260 w 4117657"/>
                <a:gd name="connsiteY13525" fmla="*/ 901065 h 2729865"/>
                <a:gd name="connsiteX13526" fmla="*/ 225743 w 4117657"/>
                <a:gd name="connsiteY13526" fmla="*/ 951548 h 2729865"/>
                <a:gd name="connsiteX13527" fmla="*/ 240030 w 4117657"/>
                <a:gd name="connsiteY13527" fmla="*/ 960120 h 2729865"/>
                <a:gd name="connsiteX13528" fmla="*/ 309563 w 4117657"/>
                <a:gd name="connsiteY13528" fmla="*/ 979170 h 2729865"/>
                <a:gd name="connsiteX13529" fmla="*/ 319088 w 4117657"/>
                <a:gd name="connsiteY13529" fmla="*/ 982028 h 2729865"/>
                <a:gd name="connsiteX13530" fmla="*/ 317183 w 4117657"/>
                <a:gd name="connsiteY13530" fmla="*/ 991553 h 2729865"/>
                <a:gd name="connsiteX13531" fmla="*/ 300038 w 4117657"/>
                <a:gd name="connsiteY13531" fmla="*/ 1056323 h 2729865"/>
                <a:gd name="connsiteX13532" fmla="*/ 300038 w 4117657"/>
                <a:gd name="connsiteY13532" fmla="*/ 1082040 h 2729865"/>
                <a:gd name="connsiteX13533" fmla="*/ 317183 w 4117657"/>
                <a:gd name="connsiteY13533" fmla="*/ 1146810 h 2729865"/>
                <a:gd name="connsiteX13534" fmla="*/ 319088 w 4117657"/>
                <a:gd name="connsiteY13534" fmla="*/ 1157288 h 2729865"/>
                <a:gd name="connsiteX13535" fmla="*/ 294323 w 4117657"/>
                <a:gd name="connsiteY13535" fmla="*/ 1163955 h 2729865"/>
                <a:gd name="connsiteX13536" fmla="*/ 240030 w 4117657"/>
                <a:gd name="connsiteY13536" fmla="*/ 1178243 h 2729865"/>
                <a:gd name="connsiteX13537" fmla="*/ 224790 w 4117657"/>
                <a:gd name="connsiteY13537" fmla="*/ 1186815 h 2729865"/>
                <a:gd name="connsiteX13538" fmla="*/ 174308 w 4117657"/>
                <a:gd name="connsiteY13538" fmla="*/ 1237298 h 2729865"/>
                <a:gd name="connsiteX13539" fmla="*/ 166688 w 4117657"/>
                <a:gd name="connsiteY13539" fmla="*/ 1243965 h 2729865"/>
                <a:gd name="connsiteX13540" fmla="*/ 159068 w 4117657"/>
                <a:gd name="connsiteY13540" fmla="*/ 1237298 h 2729865"/>
                <a:gd name="connsiteX13541" fmla="*/ 108585 w 4117657"/>
                <a:gd name="connsiteY13541" fmla="*/ 1186815 h 2729865"/>
                <a:gd name="connsiteX13542" fmla="*/ 92393 w 4117657"/>
                <a:gd name="connsiteY13542" fmla="*/ 1178243 h 2729865"/>
                <a:gd name="connsiteX13543" fmla="*/ 23813 w 4117657"/>
                <a:gd name="connsiteY13543" fmla="*/ 1160145 h 2729865"/>
                <a:gd name="connsiteX13544" fmla="*/ 13335 w 4117657"/>
                <a:gd name="connsiteY13544" fmla="*/ 1157288 h 2729865"/>
                <a:gd name="connsiteX13545" fmla="*/ 15240 w 4117657"/>
                <a:gd name="connsiteY13545" fmla="*/ 1147763 h 2729865"/>
                <a:gd name="connsiteX13546" fmla="*/ 34290 w 4117657"/>
                <a:gd name="connsiteY13546" fmla="*/ 1076325 h 2729865"/>
                <a:gd name="connsiteX13547" fmla="*/ 37148 w 4117657"/>
                <a:gd name="connsiteY13547" fmla="*/ 1062038 h 2729865"/>
                <a:gd name="connsiteX13548" fmla="*/ 80010 w 4117657"/>
                <a:gd name="connsiteY13548" fmla="*/ 1079183 h 2729865"/>
                <a:gd name="connsiteX13549" fmla="*/ 69533 w 4117657"/>
                <a:gd name="connsiteY13549" fmla="*/ 1118235 h 2729865"/>
                <a:gd name="connsiteX13550" fmla="*/ 67628 w 4117657"/>
                <a:gd name="connsiteY13550" fmla="*/ 1126808 h 2729865"/>
                <a:gd name="connsiteX13551" fmla="*/ 94298 w 4117657"/>
                <a:gd name="connsiteY13551" fmla="*/ 1134428 h 2729865"/>
                <a:gd name="connsiteX13552" fmla="*/ 123825 w 4117657"/>
                <a:gd name="connsiteY13552" fmla="*/ 1143000 h 2729865"/>
                <a:gd name="connsiteX13553" fmla="*/ 147638 w 4117657"/>
                <a:gd name="connsiteY13553" fmla="*/ 1164908 h 2729865"/>
                <a:gd name="connsiteX13554" fmla="*/ 167640 w 4117657"/>
                <a:gd name="connsiteY13554" fmla="*/ 1184910 h 2729865"/>
                <a:gd name="connsiteX13555" fmla="*/ 175260 w 4117657"/>
                <a:gd name="connsiteY13555" fmla="*/ 1178243 h 2729865"/>
                <a:gd name="connsiteX13556" fmla="*/ 203835 w 4117657"/>
                <a:gd name="connsiteY13556" fmla="*/ 1149668 h 2729865"/>
                <a:gd name="connsiteX13557" fmla="*/ 220980 w 4117657"/>
                <a:gd name="connsiteY13557" fmla="*/ 1140143 h 2729865"/>
                <a:gd name="connsiteX13558" fmla="*/ 260033 w 4117657"/>
                <a:gd name="connsiteY13558" fmla="*/ 1129665 h 2729865"/>
                <a:gd name="connsiteX13559" fmla="*/ 269558 w 4117657"/>
                <a:gd name="connsiteY13559" fmla="*/ 1126808 h 2729865"/>
                <a:gd name="connsiteX13560" fmla="*/ 257175 w 4117657"/>
                <a:gd name="connsiteY13560" fmla="*/ 1082040 h 2729865"/>
                <a:gd name="connsiteX13561" fmla="*/ 257175 w 4117657"/>
                <a:gd name="connsiteY13561" fmla="*/ 1057275 h 2729865"/>
                <a:gd name="connsiteX13562" fmla="*/ 269558 w 4117657"/>
                <a:gd name="connsiteY13562" fmla="*/ 1011555 h 2729865"/>
                <a:gd name="connsiteX13563" fmla="*/ 262890 w 4117657"/>
                <a:gd name="connsiteY13563" fmla="*/ 1008698 h 2729865"/>
                <a:gd name="connsiteX13564" fmla="*/ 220028 w 4117657"/>
                <a:gd name="connsiteY13564" fmla="*/ 997268 h 2729865"/>
                <a:gd name="connsiteX13565" fmla="*/ 204788 w 4117657"/>
                <a:gd name="connsiteY13565" fmla="*/ 987743 h 2729865"/>
                <a:gd name="connsiteX13566" fmla="*/ 174308 w 4117657"/>
                <a:gd name="connsiteY13566" fmla="*/ 957263 h 2729865"/>
                <a:gd name="connsiteX13567" fmla="*/ 167640 w 4117657"/>
                <a:gd name="connsiteY13567" fmla="*/ 951548 h 2729865"/>
                <a:gd name="connsiteX13568" fmla="*/ 132398 w 4117657"/>
                <a:gd name="connsiteY13568" fmla="*/ 987743 h 2729865"/>
                <a:gd name="connsiteX13569" fmla="*/ 117158 w 4117657"/>
                <a:gd name="connsiteY13569" fmla="*/ 997268 h 2729865"/>
                <a:gd name="connsiteX13570" fmla="*/ 79058 w 4117657"/>
                <a:gd name="connsiteY13570" fmla="*/ 1007745 h 2729865"/>
                <a:gd name="connsiteX13571" fmla="*/ 67628 w 4117657"/>
                <a:gd name="connsiteY13571" fmla="*/ 1011555 h 2729865"/>
                <a:gd name="connsiteX13572" fmla="*/ 80010 w 4117657"/>
                <a:gd name="connsiteY13572" fmla="*/ 1058228 h 2729865"/>
                <a:gd name="connsiteX13573" fmla="*/ 80010 w 4117657"/>
                <a:gd name="connsiteY13573" fmla="*/ 1079183 h 2729865"/>
                <a:gd name="connsiteX13574" fmla="*/ 101918 w 4117657"/>
                <a:gd name="connsiteY13574" fmla="*/ 1009650 h 2729865"/>
                <a:gd name="connsiteX13575" fmla="*/ 150495 w 4117657"/>
                <a:gd name="connsiteY13575" fmla="*/ 982028 h 2729865"/>
                <a:gd name="connsiteX13576" fmla="*/ 168593 w 4117657"/>
                <a:gd name="connsiteY13576" fmla="*/ 963930 h 2729865"/>
                <a:gd name="connsiteX13577" fmla="*/ 187643 w 4117657"/>
                <a:gd name="connsiteY13577" fmla="*/ 982980 h 2729865"/>
                <a:gd name="connsiteX13578" fmla="*/ 233363 w 4117657"/>
                <a:gd name="connsiteY13578" fmla="*/ 1009650 h 2729865"/>
                <a:gd name="connsiteX13579" fmla="*/ 259080 w 4117657"/>
                <a:gd name="connsiteY13579" fmla="*/ 1016318 h 2729865"/>
                <a:gd name="connsiteX13580" fmla="*/ 255270 w 4117657"/>
                <a:gd name="connsiteY13580" fmla="*/ 1029653 h 2729865"/>
                <a:gd name="connsiteX13581" fmla="*/ 245745 w 4117657"/>
                <a:gd name="connsiteY13581" fmla="*/ 1068705 h 2729865"/>
                <a:gd name="connsiteX13582" fmla="*/ 255270 w 4117657"/>
                <a:gd name="connsiteY13582" fmla="*/ 1106805 h 2729865"/>
                <a:gd name="connsiteX13583" fmla="*/ 259080 w 4117657"/>
                <a:gd name="connsiteY13583" fmla="*/ 1119188 h 2729865"/>
                <a:gd name="connsiteX13584" fmla="*/ 252413 w 4117657"/>
                <a:gd name="connsiteY13584" fmla="*/ 1122045 h 2729865"/>
                <a:gd name="connsiteX13585" fmla="*/ 216218 w 4117657"/>
                <a:gd name="connsiteY13585" fmla="*/ 1131570 h 2729865"/>
                <a:gd name="connsiteX13586" fmla="*/ 199073 w 4117657"/>
                <a:gd name="connsiteY13586" fmla="*/ 1142048 h 2729865"/>
                <a:gd name="connsiteX13587" fmla="*/ 169545 w 4117657"/>
                <a:gd name="connsiteY13587" fmla="*/ 1172528 h 2729865"/>
                <a:gd name="connsiteX13588" fmla="*/ 162878 w 4117657"/>
                <a:gd name="connsiteY13588" fmla="*/ 1167765 h 2729865"/>
                <a:gd name="connsiteX13589" fmla="*/ 136208 w 4117657"/>
                <a:gd name="connsiteY13589" fmla="*/ 1141095 h 2729865"/>
                <a:gd name="connsiteX13590" fmla="*/ 121920 w 4117657"/>
                <a:gd name="connsiteY13590" fmla="*/ 1133475 h 2729865"/>
                <a:gd name="connsiteX13591" fmla="*/ 84773 w 4117657"/>
                <a:gd name="connsiteY13591" fmla="*/ 1123950 h 2729865"/>
                <a:gd name="connsiteX13592" fmla="*/ 78105 w 4117657"/>
                <a:gd name="connsiteY13592" fmla="*/ 1121093 h 2729865"/>
                <a:gd name="connsiteX13593" fmla="*/ 90488 w 4117657"/>
                <a:gd name="connsiteY13593" fmla="*/ 1076325 h 2729865"/>
                <a:gd name="connsiteX13594" fmla="*/ 90488 w 4117657"/>
                <a:gd name="connsiteY13594" fmla="*/ 1062990 h 2729865"/>
                <a:gd name="connsiteX13595" fmla="*/ 80010 w 4117657"/>
                <a:gd name="connsiteY13595" fmla="*/ 1024890 h 2729865"/>
                <a:gd name="connsiteX13596" fmla="*/ 78105 w 4117657"/>
                <a:gd name="connsiteY13596" fmla="*/ 1017270 h 2729865"/>
                <a:gd name="connsiteX13597" fmla="*/ 101918 w 4117657"/>
                <a:gd name="connsiteY13597" fmla="*/ 1009650 h 2729865"/>
                <a:gd name="connsiteX13598" fmla="*/ 54293 w 4117657"/>
                <a:gd name="connsiteY13598" fmla="*/ 858203 h 2729865"/>
                <a:gd name="connsiteX13599" fmla="*/ 126683 w 4117657"/>
                <a:gd name="connsiteY13599" fmla="*/ 785813 h 2729865"/>
                <a:gd name="connsiteX13600" fmla="*/ 130493 w 4117657"/>
                <a:gd name="connsiteY13600" fmla="*/ 780098 h 2729865"/>
                <a:gd name="connsiteX13601" fmla="*/ 52388 w 4117657"/>
                <a:gd name="connsiteY13601" fmla="*/ 701040 h 2729865"/>
                <a:gd name="connsiteX13602" fmla="*/ 42863 w 4117657"/>
                <a:gd name="connsiteY13602" fmla="*/ 696278 h 2729865"/>
                <a:gd name="connsiteX13603" fmla="*/ 1905 w 4117657"/>
                <a:gd name="connsiteY13603" fmla="*/ 684848 h 2729865"/>
                <a:gd name="connsiteX13604" fmla="*/ 1905 w 4117657"/>
                <a:gd name="connsiteY13604" fmla="*/ 694373 h 2729865"/>
                <a:gd name="connsiteX13605" fmla="*/ 1905 w 4117657"/>
                <a:gd name="connsiteY13605" fmla="*/ 694373 h 2729865"/>
                <a:gd name="connsiteX13606" fmla="*/ 38100 w 4117657"/>
                <a:gd name="connsiteY13606" fmla="*/ 703898 h 2729865"/>
                <a:gd name="connsiteX13607" fmla="*/ 48578 w 4117657"/>
                <a:gd name="connsiteY13607" fmla="*/ 709613 h 2729865"/>
                <a:gd name="connsiteX13608" fmla="*/ 114300 w 4117657"/>
                <a:gd name="connsiteY13608" fmla="*/ 775335 h 2729865"/>
                <a:gd name="connsiteX13609" fmla="*/ 118110 w 4117657"/>
                <a:gd name="connsiteY13609" fmla="*/ 779145 h 2729865"/>
                <a:gd name="connsiteX13610" fmla="*/ 111443 w 4117657"/>
                <a:gd name="connsiteY13610" fmla="*/ 786765 h 2729865"/>
                <a:gd name="connsiteX13611" fmla="*/ 50483 w 4117657"/>
                <a:gd name="connsiteY13611" fmla="*/ 847725 h 2729865"/>
                <a:gd name="connsiteX13612" fmla="*/ 36195 w 4117657"/>
                <a:gd name="connsiteY13612" fmla="*/ 856298 h 2729865"/>
                <a:gd name="connsiteX13613" fmla="*/ 1905 w 4117657"/>
                <a:gd name="connsiteY13613" fmla="*/ 865823 h 2729865"/>
                <a:gd name="connsiteX13614" fmla="*/ 1905 w 4117657"/>
                <a:gd name="connsiteY13614" fmla="*/ 875348 h 2729865"/>
                <a:gd name="connsiteX13615" fmla="*/ 44768 w 4117657"/>
                <a:gd name="connsiteY13615" fmla="*/ 863918 h 2729865"/>
                <a:gd name="connsiteX13616" fmla="*/ 54293 w 4117657"/>
                <a:gd name="connsiteY13616" fmla="*/ 858203 h 2729865"/>
                <a:gd name="connsiteX13617" fmla="*/ 24765 w 4117657"/>
                <a:gd name="connsiteY13617" fmla="*/ 2544128 h 2729865"/>
                <a:gd name="connsiteX13618" fmla="*/ 60008 w 4117657"/>
                <a:gd name="connsiteY13618" fmla="*/ 2508885 h 2729865"/>
                <a:gd name="connsiteX13619" fmla="*/ 23813 w 4117657"/>
                <a:gd name="connsiteY13619" fmla="*/ 2473643 h 2729865"/>
                <a:gd name="connsiteX13620" fmla="*/ 20003 w 4117657"/>
                <a:gd name="connsiteY13620" fmla="*/ 2471738 h 2729865"/>
                <a:gd name="connsiteX13621" fmla="*/ 953 w 4117657"/>
                <a:gd name="connsiteY13621" fmla="*/ 2466975 h 2729865"/>
                <a:gd name="connsiteX13622" fmla="*/ 953 w 4117657"/>
                <a:gd name="connsiteY13622" fmla="*/ 2476500 h 2729865"/>
                <a:gd name="connsiteX13623" fmla="*/ 16193 w 4117657"/>
                <a:gd name="connsiteY13623" fmla="*/ 2480310 h 2729865"/>
                <a:gd name="connsiteX13624" fmla="*/ 19050 w 4117657"/>
                <a:gd name="connsiteY13624" fmla="*/ 2482215 h 2729865"/>
                <a:gd name="connsiteX13625" fmla="*/ 45720 w 4117657"/>
                <a:gd name="connsiteY13625" fmla="*/ 2508885 h 2729865"/>
                <a:gd name="connsiteX13626" fmla="*/ 18098 w 4117657"/>
                <a:gd name="connsiteY13626" fmla="*/ 2536508 h 2729865"/>
                <a:gd name="connsiteX13627" fmla="*/ 15240 w 4117657"/>
                <a:gd name="connsiteY13627" fmla="*/ 2538413 h 2729865"/>
                <a:gd name="connsiteX13628" fmla="*/ 0 w 4117657"/>
                <a:gd name="connsiteY13628" fmla="*/ 2542223 h 2729865"/>
                <a:gd name="connsiteX13629" fmla="*/ 0 w 4117657"/>
                <a:gd name="connsiteY13629" fmla="*/ 2551748 h 2729865"/>
                <a:gd name="connsiteX13630" fmla="*/ 19050 w 4117657"/>
                <a:gd name="connsiteY13630" fmla="*/ 2546985 h 2729865"/>
                <a:gd name="connsiteX13631" fmla="*/ 24765 w 4117657"/>
                <a:gd name="connsiteY13631" fmla="*/ 2544128 h 2729865"/>
                <a:gd name="connsiteX13632" fmla="*/ 327660 w 4117657"/>
                <a:gd name="connsiteY13632" fmla="*/ 1564958 h 2729865"/>
                <a:gd name="connsiteX13633" fmla="*/ 331470 w 4117657"/>
                <a:gd name="connsiteY13633" fmla="*/ 1550670 h 2729865"/>
                <a:gd name="connsiteX13634" fmla="*/ 320993 w 4117657"/>
                <a:gd name="connsiteY13634" fmla="*/ 1547813 h 2729865"/>
                <a:gd name="connsiteX13635" fmla="*/ 247650 w 4117657"/>
                <a:gd name="connsiteY13635" fmla="*/ 1527810 h 2729865"/>
                <a:gd name="connsiteX13636" fmla="*/ 231458 w 4117657"/>
                <a:gd name="connsiteY13636" fmla="*/ 1518285 h 2729865"/>
                <a:gd name="connsiteX13637" fmla="*/ 176213 w 4117657"/>
                <a:gd name="connsiteY13637" fmla="*/ 1463040 h 2729865"/>
                <a:gd name="connsiteX13638" fmla="*/ 167640 w 4117657"/>
                <a:gd name="connsiteY13638" fmla="*/ 1455420 h 2729865"/>
                <a:gd name="connsiteX13639" fmla="*/ 160973 w 4117657"/>
                <a:gd name="connsiteY13639" fmla="*/ 1463993 h 2729865"/>
                <a:gd name="connsiteX13640" fmla="*/ 105728 w 4117657"/>
                <a:gd name="connsiteY13640" fmla="*/ 1519238 h 2729865"/>
                <a:gd name="connsiteX13641" fmla="*/ 91440 w 4117657"/>
                <a:gd name="connsiteY13641" fmla="*/ 1526858 h 2729865"/>
                <a:gd name="connsiteX13642" fmla="*/ 52388 w 4117657"/>
                <a:gd name="connsiteY13642" fmla="*/ 1537335 h 2729865"/>
                <a:gd name="connsiteX13643" fmla="*/ 5715 w 4117657"/>
                <a:gd name="connsiteY13643" fmla="*/ 1549718 h 2729865"/>
                <a:gd name="connsiteX13644" fmla="*/ 7620 w 4117657"/>
                <a:gd name="connsiteY13644" fmla="*/ 1559243 h 2729865"/>
                <a:gd name="connsiteX13645" fmla="*/ 28575 w 4117657"/>
                <a:gd name="connsiteY13645" fmla="*/ 1635443 h 2729865"/>
                <a:gd name="connsiteX13646" fmla="*/ 28575 w 4117657"/>
                <a:gd name="connsiteY13646" fmla="*/ 1650683 h 2729865"/>
                <a:gd name="connsiteX13647" fmla="*/ 7620 w 4117657"/>
                <a:gd name="connsiteY13647" fmla="*/ 1728788 h 2729865"/>
                <a:gd name="connsiteX13648" fmla="*/ 6668 w 4117657"/>
                <a:gd name="connsiteY13648" fmla="*/ 1736408 h 2729865"/>
                <a:gd name="connsiteX13649" fmla="*/ 14288 w 4117657"/>
                <a:gd name="connsiteY13649" fmla="*/ 1739265 h 2729865"/>
                <a:gd name="connsiteX13650" fmla="*/ 87630 w 4117657"/>
                <a:gd name="connsiteY13650" fmla="*/ 1759268 h 2729865"/>
                <a:gd name="connsiteX13651" fmla="*/ 108585 w 4117657"/>
                <a:gd name="connsiteY13651" fmla="*/ 1771650 h 2729865"/>
                <a:gd name="connsiteX13652" fmla="*/ 160973 w 4117657"/>
                <a:gd name="connsiteY13652" fmla="*/ 1824038 h 2729865"/>
                <a:gd name="connsiteX13653" fmla="*/ 170498 w 4117657"/>
                <a:gd name="connsiteY13653" fmla="*/ 1832610 h 2729865"/>
                <a:gd name="connsiteX13654" fmla="*/ 177165 w 4117657"/>
                <a:gd name="connsiteY13654" fmla="*/ 1823085 h 2729865"/>
                <a:gd name="connsiteX13655" fmla="*/ 231458 w 4117657"/>
                <a:gd name="connsiteY13655" fmla="*/ 1768793 h 2729865"/>
                <a:gd name="connsiteX13656" fmla="*/ 247650 w 4117657"/>
                <a:gd name="connsiteY13656" fmla="*/ 1760220 h 2729865"/>
                <a:gd name="connsiteX13657" fmla="*/ 302895 w 4117657"/>
                <a:gd name="connsiteY13657" fmla="*/ 1745933 h 2729865"/>
                <a:gd name="connsiteX13658" fmla="*/ 332423 w 4117657"/>
                <a:gd name="connsiteY13658" fmla="*/ 1737360 h 2729865"/>
                <a:gd name="connsiteX13659" fmla="*/ 330518 w 4117657"/>
                <a:gd name="connsiteY13659" fmla="*/ 1727835 h 2729865"/>
                <a:gd name="connsiteX13660" fmla="*/ 310515 w 4117657"/>
                <a:gd name="connsiteY13660" fmla="*/ 1655445 h 2729865"/>
                <a:gd name="connsiteX13661" fmla="*/ 310515 w 4117657"/>
                <a:gd name="connsiteY13661" fmla="*/ 1633538 h 2729865"/>
                <a:gd name="connsiteX13662" fmla="*/ 327660 w 4117657"/>
                <a:gd name="connsiteY13662" fmla="*/ 1564958 h 2729865"/>
                <a:gd name="connsiteX13663" fmla="*/ 299085 w 4117657"/>
                <a:gd name="connsiteY13663" fmla="*/ 1651635 h 2729865"/>
                <a:gd name="connsiteX13664" fmla="*/ 318135 w 4117657"/>
                <a:gd name="connsiteY13664" fmla="*/ 1721168 h 2729865"/>
                <a:gd name="connsiteX13665" fmla="*/ 320040 w 4117657"/>
                <a:gd name="connsiteY13665" fmla="*/ 1731645 h 2729865"/>
                <a:gd name="connsiteX13666" fmla="*/ 309563 w 4117657"/>
                <a:gd name="connsiteY13666" fmla="*/ 1734503 h 2729865"/>
                <a:gd name="connsiteX13667" fmla="*/ 240983 w 4117657"/>
                <a:gd name="connsiteY13667" fmla="*/ 1752600 h 2729865"/>
                <a:gd name="connsiteX13668" fmla="*/ 225743 w 4117657"/>
                <a:gd name="connsiteY13668" fmla="*/ 1761173 h 2729865"/>
                <a:gd name="connsiteX13669" fmla="*/ 175260 w 4117657"/>
                <a:gd name="connsiteY13669" fmla="*/ 1811655 h 2729865"/>
                <a:gd name="connsiteX13670" fmla="*/ 167640 w 4117657"/>
                <a:gd name="connsiteY13670" fmla="*/ 1818323 h 2729865"/>
                <a:gd name="connsiteX13671" fmla="*/ 160020 w 4117657"/>
                <a:gd name="connsiteY13671" fmla="*/ 1811655 h 2729865"/>
                <a:gd name="connsiteX13672" fmla="*/ 109538 w 4117657"/>
                <a:gd name="connsiteY13672" fmla="*/ 1761173 h 2729865"/>
                <a:gd name="connsiteX13673" fmla="*/ 93345 w 4117657"/>
                <a:gd name="connsiteY13673" fmla="*/ 1752600 h 2729865"/>
                <a:gd name="connsiteX13674" fmla="*/ 24765 w 4117657"/>
                <a:gd name="connsiteY13674" fmla="*/ 1734503 h 2729865"/>
                <a:gd name="connsiteX13675" fmla="*/ 14288 w 4117657"/>
                <a:gd name="connsiteY13675" fmla="*/ 1731645 h 2729865"/>
                <a:gd name="connsiteX13676" fmla="*/ 16193 w 4117657"/>
                <a:gd name="connsiteY13676" fmla="*/ 1722120 h 2729865"/>
                <a:gd name="connsiteX13677" fmla="*/ 35243 w 4117657"/>
                <a:gd name="connsiteY13677" fmla="*/ 1650683 h 2729865"/>
                <a:gd name="connsiteX13678" fmla="*/ 35243 w 4117657"/>
                <a:gd name="connsiteY13678" fmla="*/ 1637348 h 2729865"/>
                <a:gd name="connsiteX13679" fmla="*/ 17145 w 4117657"/>
                <a:gd name="connsiteY13679" fmla="*/ 1566863 h 2729865"/>
                <a:gd name="connsiteX13680" fmla="*/ 14288 w 4117657"/>
                <a:gd name="connsiteY13680" fmla="*/ 1556385 h 2729865"/>
                <a:gd name="connsiteX13681" fmla="*/ 22860 w 4117657"/>
                <a:gd name="connsiteY13681" fmla="*/ 1553528 h 2729865"/>
                <a:gd name="connsiteX13682" fmla="*/ 94298 w 4117657"/>
                <a:gd name="connsiteY13682" fmla="*/ 1534478 h 2729865"/>
                <a:gd name="connsiteX13683" fmla="*/ 106680 w 4117657"/>
                <a:gd name="connsiteY13683" fmla="*/ 1526858 h 2729865"/>
                <a:gd name="connsiteX13684" fmla="*/ 157163 w 4117657"/>
                <a:gd name="connsiteY13684" fmla="*/ 1476375 h 2729865"/>
                <a:gd name="connsiteX13685" fmla="*/ 163830 w 4117657"/>
                <a:gd name="connsiteY13685" fmla="*/ 1466850 h 2729865"/>
                <a:gd name="connsiteX13686" fmla="*/ 173355 w 4117657"/>
                <a:gd name="connsiteY13686" fmla="*/ 1475423 h 2729865"/>
                <a:gd name="connsiteX13687" fmla="*/ 223838 w 4117657"/>
                <a:gd name="connsiteY13687" fmla="*/ 1525905 h 2729865"/>
                <a:gd name="connsiteX13688" fmla="*/ 238125 w 4117657"/>
                <a:gd name="connsiteY13688" fmla="*/ 1534478 h 2729865"/>
                <a:gd name="connsiteX13689" fmla="*/ 307658 w 4117657"/>
                <a:gd name="connsiteY13689" fmla="*/ 1553528 h 2729865"/>
                <a:gd name="connsiteX13690" fmla="*/ 317183 w 4117657"/>
                <a:gd name="connsiteY13690" fmla="*/ 1556385 h 2729865"/>
                <a:gd name="connsiteX13691" fmla="*/ 315278 w 4117657"/>
                <a:gd name="connsiteY13691" fmla="*/ 1565910 h 2729865"/>
                <a:gd name="connsiteX13692" fmla="*/ 296228 w 4117657"/>
                <a:gd name="connsiteY13692" fmla="*/ 1635443 h 2729865"/>
                <a:gd name="connsiteX13693" fmla="*/ 299085 w 4117657"/>
                <a:gd name="connsiteY13693" fmla="*/ 1651635 h 2729865"/>
                <a:gd name="connsiteX13694" fmla="*/ 1149668 w 4117657"/>
                <a:gd name="connsiteY13694" fmla="*/ 2249805 h 2729865"/>
                <a:gd name="connsiteX13695" fmla="*/ 1167765 w 4117657"/>
                <a:gd name="connsiteY13695" fmla="*/ 2265998 h 2729865"/>
                <a:gd name="connsiteX13696" fmla="*/ 1206818 w 4117657"/>
                <a:gd name="connsiteY13696" fmla="*/ 2243138 h 2729865"/>
                <a:gd name="connsiteX13697" fmla="*/ 1202055 w 4117657"/>
                <a:gd name="connsiteY13697" fmla="*/ 2220278 h 2729865"/>
                <a:gd name="connsiteX13698" fmla="*/ 1206818 w 4117657"/>
                <a:gd name="connsiteY13698" fmla="*/ 2197418 h 2729865"/>
                <a:gd name="connsiteX13699" fmla="*/ 1184910 w 4117657"/>
                <a:gd name="connsiteY13699" fmla="*/ 2190750 h 2729865"/>
                <a:gd name="connsiteX13700" fmla="*/ 1167765 w 4117657"/>
                <a:gd name="connsiteY13700" fmla="*/ 2175510 h 2729865"/>
                <a:gd name="connsiteX13701" fmla="*/ 1150620 w 4117657"/>
                <a:gd name="connsiteY13701" fmla="*/ 2190750 h 2729865"/>
                <a:gd name="connsiteX13702" fmla="*/ 1128713 w 4117657"/>
                <a:gd name="connsiteY13702" fmla="*/ 2198370 h 2729865"/>
                <a:gd name="connsiteX13703" fmla="*/ 1133475 w 4117657"/>
                <a:gd name="connsiteY13703" fmla="*/ 2221230 h 2729865"/>
                <a:gd name="connsiteX13704" fmla="*/ 1128713 w 4117657"/>
                <a:gd name="connsiteY13704" fmla="*/ 2243138 h 2729865"/>
                <a:gd name="connsiteX13705" fmla="*/ 1149668 w 4117657"/>
                <a:gd name="connsiteY13705" fmla="*/ 2249805 h 2729865"/>
                <a:gd name="connsiteX13706" fmla="*/ 1167765 w 4117657"/>
                <a:gd name="connsiteY13706" fmla="*/ 2186940 h 2729865"/>
                <a:gd name="connsiteX13707" fmla="*/ 1196340 w 4117657"/>
                <a:gd name="connsiteY13707" fmla="*/ 2204085 h 2729865"/>
                <a:gd name="connsiteX13708" fmla="*/ 1196340 w 4117657"/>
                <a:gd name="connsiteY13708" fmla="*/ 2236470 h 2729865"/>
                <a:gd name="connsiteX13709" fmla="*/ 1167765 w 4117657"/>
                <a:gd name="connsiteY13709" fmla="*/ 2253615 h 2729865"/>
                <a:gd name="connsiteX13710" fmla="*/ 1138238 w 4117657"/>
                <a:gd name="connsiteY13710" fmla="*/ 2236470 h 2729865"/>
                <a:gd name="connsiteX13711" fmla="*/ 1138238 w 4117657"/>
                <a:gd name="connsiteY13711" fmla="*/ 2204085 h 2729865"/>
                <a:gd name="connsiteX13712" fmla="*/ 1167765 w 4117657"/>
                <a:gd name="connsiteY13712" fmla="*/ 2186940 h 2729865"/>
                <a:gd name="connsiteX13713" fmla="*/ 782955 w 4117657"/>
                <a:gd name="connsiteY13713" fmla="*/ 2297430 h 2729865"/>
                <a:gd name="connsiteX13714" fmla="*/ 793433 w 4117657"/>
                <a:gd name="connsiteY13714" fmla="*/ 2303145 h 2729865"/>
                <a:gd name="connsiteX13715" fmla="*/ 857250 w 4117657"/>
                <a:gd name="connsiteY13715" fmla="*/ 2320290 h 2729865"/>
                <a:gd name="connsiteX13716" fmla="*/ 898208 w 4117657"/>
                <a:gd name="connsiteY13716" fmla="*/ 2330768 h 2729865"/>
                <a:gd name="connsiteX13717" fmla="*/ 900113 w 4117657"/>
                <a:gd name="connsiteY13717" fmla="*/ 2326958 h 2729865"/>
                <a:gd name="connsiteX13718" fmla="*/ 927735 w 4117657"/>
                <a:gd name="connsiteY13718" fmla="*/ 2224088 h 2729865"/>
                <a:gd name="connsiteX13719" fmla="*/ 927735 w 4117657"/>
                <a:gd name="connsiteY13719" fmla="*/ 2213610 h 2729865"/>
                <a:gd name="connsiteX13720" fmla="*/ 901065 w 4117657"/>
                <a:gd name="connsiteY13720" fmla="*/ 2114550 h 2729865"/>
                <a:gd name="connsiteX13721" fmla="*/ 898208 w 4117657"/>
                <a:gd name="connsiteY13721" fmla="*/ 2108835 h 2729865"/>
                <a:gd name="connsiteX13722" fmla="*/ 894398 w 4117657"/>
                <a:gd name="connsiteY13722" fmla="*/ 2108835 h 2729865"/>
                <a:gd name="connsiteX13723" fmla="*/ 791528 w 4117657"/>
                <a:gd name="connsiteY13723" fmla="*/ 2136458 h 2729865"/>
                <a:gd name="connsiteX13724" fmla="*/ 782955 w 4117657"/>
                <a:gd name="connsiteY13724" fmla="*/ 2141220 h 2729865"/>
                <a:gd name="connsiteX13725" fmla="*/ 704850 w 4117657"/>
                <a:gd name="connsiteY13725" fmla="*/ 2219325 h 2729865"/>
                <a:gd name="connsiteX13726" fmla="*/ 708660 w 4117657"/>
                <a:gd name="connsiteY13726" fmla="*/ 2224088 h 2729865"/>
                <a:gd name="connsiteX13727" fmla="*/ 782955 w 4117657"/>
                <a:gd name="connsiteY13727" fmla="*/ 2297430 h 2729865"/>
                <a:gd name="connsiteX13728" fmla="*/ 724853 w 4117657"/>
                <a:gd name="connsiteY13728" fmla="*/ 2213610 h 2729865"/>
                <a:gd name="connsiteX13729" fmla="*/ 786765 w 4117657"/>
                <a:gd name="connsiteY13729" fmla="*/ 2151698 h 2729865"/>
                <a:gd name="connsiteX13730" fmla="*/ 798195 w 4117657"/>
                <a:gd name="connsiteY13730" fmla="*/ 2145030 h 2729865"/>
                <a:gd name="connsiteX13731" fmla="*/ 887730 w 4117657"/>
                <a:gd name="connsiteY13731" fmla="*/ 2121218 h 2729865"/>
                <a:gd name="connsiteX13732" fmla="*/ 893445 w 4117657"/>
                <a:gd name="connsiteY13732" fmla="*/ 2120265 h 2729865"/>
                <a:gd name="connsiteX13733" fmla="*/ 911543 w 4117657"/>
                <a:gd name="connsiteY13733" fmla="*/ 2185988 h 2729865"/>
                <a:gd name="connsiteX13734" fmla="*/ 920115 w 4117657"/>
                <a:gd name="connsiteY13734" fmla="*/ 2220278 h 2729865"/>
                <a:gd name="connsiteX13735" fmla="*/ 912495 w 4117657"/>
                <a:gd name="connsiteY13735" fmla="*/ 2254568 h 2729865"/>
                <a:gd name="connsiteX13736" fmla="*/ 897255 w 4117657"/>
                <a:gd name="connsiteY13736" fmla="*/ 2311718 h 2729865"/>
                <a:gd name="connsiteX13737" fmla="*/ 894398 w 4117657"/>
                <a:gd name="connsiteY13737" fmla="*/ 2320290 h 2729865"/>
                <a:gd name="connsiteX13738" fmla="*/ 885825 w 4117657"/>
                <a:gd name="connsiteY13738" fmla="*/ 2318385 h 2729865"/>
                <a:gd name="connsiteX13739" fmla="*/ 801053 w 4117657"/>
                <a:gd name="connsiteY13739" fmla="*/ 2295525 h 2729865"/>
                <a:gd name="connsiteX13740" fmla="*/ 790575 w 4117657"/>
                <a:gd name="connsiteY13740" fmla="*/ 2289810 h 2729865"/>
                <a:gd name="connsiteX13741" fmla="*/ 723900 w 4117657"/>
                <a:gd name="connsiteY13741" fmla="*/ 2223135 h 2729865"/>
                <a:gd name="connsiteX13742" fmla="*/ 721043 w 4117657"/>
                <a:gd name="connsiteY13742" fmla="*/ 2219325 h 2729865"/>
                <a:gd name="connsiteX13743" fmla="*/ 724853 w 4117657"/>
                <a:gd name="connsiteY13743" fmla="*/ 2213610 h 2729865"/>
                <a:gd name="connsiteX13744" fmla="*/ 968693 w 4117657"/>
                <a:gd name="connsiteY13744" fmla="*/ 1971675 h 2729865"/>
                <a:gd name="connsiteX13745" fmla="*/ 972503 w 4117657"/>
                <a:gd name="connsiteY13745" fmla="*/ 1983105 h 2729865"/>
                <a:gd name="connsiteX13746" fmla="*/ 988695 w 4117657"/>
                <a:gd name="connsiteY13746" fmla="*/ 1979295 h 2729865"/>
                <a:gd name="connsiteX13747" fmla="*/ 1022033 w 4117657"/>
                <a:gd name="connsiteY13747" fmla="*/ 1969770 h 2729865"/>
                <a:gd name="connsiteX13748" fmla="*/ 1047750 w 4117657"/>
                <a:gd name="connsiteY13748" fmla="*/ 1945958 h 2729865"/>
                <a:gd name="connsiteX13749" fmla="*/ 1059180 w 4117657"/>
                <a:gd name="connsiteY13749" fmla="*/ 1933575 h 2729865"/>
                <a:gd name="connsiteX13750" fmla="*/ 1024890 w 4117657"/>
                <a:gd name="connsiteY13750" fmla="*/ 1900238 h 2729865"/>
                <a:gd name="connsiteX13751" fmla="*/ 1019175 w 4117657"/>
                <a:gd name="connsiteY13751" fmla="*/ 1896428 h 2729865"/>
                <a:gd name="connsiteX13752" fmla="*/ 973455 w 4117657"/>
                <a:gd name="connsiteY13752" fmla="*/ 1884045 h 2729865"/>
                <a:gd name="connsiteX13753" fmla="*/ 971550 w 4117657"/>
                <a:gd name="connsiteY13753" fmla="*/ 1886903 h 2729865"/>
                <a:gd name="connsiteX13754" fmla="*/ 959168 w 4117657"/>
                <a:gd name="connsiteY13754" fmla="*/ 1931670 h 2729865"/>
                <a:gd name="connsiteX13755" fmla="*/ 960120 w 4117657"/>
                <a:gd name="connsiteY13755" fmla="*/ 1940243 h 2729865"/>
                <a:gd name="connsiteX13756" fmla="*/ 968693 w 4117657"/>
                <a:gd name="connsiteY13756" fmla="*/ 1971675 h 2729865"/>
                <a:gd name="connsiteX13757" fmla="*/ 968693 w 4117657"/>
                <a:gd name="connsiteY13757" fmla="*/ 1929765 h 2729865"/>
                <a:gd name="connsiteX13758" fmla="*/ 978218 w 4117657"/>
                <a:gd name="connsiteY13758" fmla="*/ 1892618 h 2729865"/>
                <a:gd name="connsiteX13759" fmla="*/ 1014413 w 4117657"/>
                <a:gd name="connsiteY13759" fmla="*/ 1902143 h 2729865"/>
                <a:gd name="connsiteX13760" fmla="*/ 1019175 w 4117657"/>
                <a:gd name="connsiteY13760" fmla="*/ 1905000 h 2729865"/>
                <a:gd name="connsiteX13761" fmla="*/ 1045845 w 4117657"/>
                <a:gd name="connsiteY13761" fmla="*/ 1931670 h 2729865"/>
                <a:gd name="connsiteX13762" fmla="*/ 1018223 w 4117657"/>
                <a:gd name="connsiteY13762" fmla="*/ 1959293 h 2729865"/>
                <a:gd name="connsiteX13763" fmla="*/ 1015365 w 4117657"/>
                <a:gd name="connsiteY13763" fmla="*/ 1961198 h 2729865"/>
                <a:gd name="connsiteX13764" fmla="*/ 977265 w 4117657"/>
                <a:gd name="connsiteY13764" fmla="*/ 1971675 h 2729865"/>
                <a:gd name="connsiteX13765" fmla="*/ 967740 w 4117657"/>
                <a:gd name="connsiteY13765" fmla="*/ 1934528 h 2729865"/>
                <a:gd name="connsiteX13766" fmla="*/ 968693 w 4117657"/>
                <a:gd name="connsiteY13766" fmla="*/ 1929765 h 2729865"/>
                <a:gd name="connsiteX13767" fmla="*/ 936308 w 4117657"/>
                <a:gd name="connsiteY13767" fmla="*/ 2044065 h 2729865"/>
                <a:gd name="connsiteX13768" fmla="*/ 941070 w 4117657"/>
                <a:gd name="connsiteY13768" fmla="*/ 2043113 h 2729865"/>
                <a:gd name="connsiteX13769" fmla="*/ 1041083 w 4117657"/>
                <a:gd name="connsiteY13769" fmla="*/ 2016443 h 2729865"/>
                <a:gd name="connsiteX13770" fmla="*/ 1052513 w 4117657"/>
                <a:gd name="connsiteY13770" fmla="*/ 2009775 h 2729865"/>
                <a:gd name="connsiteX13771" fmla="*/ 1123950 w 4117657"/>
                <a:gd name="connsiteY13771" fmla="*/ 1938338 h 2729865"/>
                <a:gd name="connsiteX13772" fmla="*/ 1128713 w 4117657"/>
                <a:gd name="connsiteY13772" fmla="*/ 1932623 h 2729865"/>
                <a:gd name="connsiteX13773" fmla="*/ 1127760 w 4117657"/>
                <a:gd name="connsiteY13773" fmla="*/ 1930718 h 2729865"/>
                <a:gd name="connsiteX13774" fmla="*/ 1050608 w 4117657"/>
                <a:gd name="connsiteY13774" fmla="*/ 1853565 h 2729865"/>
                <a:gd name="connsiteX13775" fmla="*/ 1040130 w 4117657"/>
                <a:gd name="connsiteY13775" fmla="*/ 1848803 h 2729865"/>
                <a:gd name="connsiteX13776" fmla="*/ 942975 w 4117657"/>
                <a:gd name="connsiteY13776" fmla="*/ 1822133 h 2729865"/>
                <a:gd name="connsiteX13777" fmla="*/ 935355 w 4117657"/>
                <a:gd name="connsiteY13777" fmla="*/ 1820228 h 2729865"/>
                <a:gd name="connsiteX13778" fmla="*/ 933450 w 4117657"/>
                <a:gd name="connsiteY13778" fmla="*/ 1824038 h 2729865"/>
                <a:gd name="connsiteX13779" fmla="*/ 905828 w 4117657"/>
                <a:gd name="connsiteY13779" fmla="*/ 1925955 h 2729865"/>
                <a:gd name="connsiteX13780" fmla="*/ 906780 w 4117657"/>
                <a:gd name="connsiteY13780" fmla="*/ 1938338 h 2729865"/>
                <a:gd name="connsiteX13781" fmla="*/ 932498 w 4117657"/>
                <a:gd name="connsiteY13781" fmla="*/ 2035493 h 2729865"/>
                <a:gd name="connsiteX13782" fmla="*/ 936308 w 4117657"/>
                <a:gd name="connsiteY13782" fmla="*/ 2044065 h 2729865"/>
                <a:gd name="connsiteX13783" fmla="*/ 917258 w 4117657"/>
                <a:gd name="connsiteY13783" fmla="*/ 1940243 h 2729865"/>
                <a:gd name="connsiteX13784" fmla="*/ 916305 w 4117657"/>
                <a:gd name="connsiteY13784" fmla="*/ 1927860 h 2729865"/>
                <a:gd name="connsiteX13785" fmla="*/ 941070 w 4117657"/>
                <a:gd name="connsiteY13785" fmla="*/ 1836420 h 2729865"/>
                <a:gd name="connsiteX13786" fmla="*/ 942975 w 4117657"/>
                <a:gd name="connsiteY13786" fmla="*/ 1832610 h 2729865"/>
                <a:gd name="connsiteX13787" fmla="*/ 953453 w 4117657"/>
                <a:gd name="connsiteY13787" fmla="*/ 1835468 h 2729865"/>
                <a:gd name="connsiteX13788" fmla="*/ 1036320 w 4117657"/>
                <a:gd name="connsiteY13788" fmla="*/ 1857375 h 2729865"/>
                <a:gd name="connsiteX13789" fmla="*/ 1045845 w 4117657"/>
                <a:gd name="connsiteY13789" fmla="*/ 1862138 h 2729865"/>
                <a:gd name="connsiteX13790" fmla="*/ 1117283 w 4117657"/>
                <a:gd name="connsiteY13790" fmla="*/ 1932623 h 2729865"/>
                <a:gd name="connsiteX13791" fmla="*/ 1112520 w 4117657"/>
                <a:gd name="connsiteY13791" fmla="*/ 1938338 h 2729865"/>
                <a:gd name="connsiteX13792" fmla="*/ 1048703 w 4117657"/>
                <a:gd name="connsiteY13792" fmla="*/ 2002155 h 2729865"/>
                <a:gd name="connsiteX13793" fmla="*/ 1037273 w 4117657"/>
                <a:gd name="connsiteY13793" fmla="*/ 2008823 h 2729865"/>
                <a:gd name="connsiteX13794" fmla="*/ 948690 w 4117657"/>
                <a:gd name="connsiteY13794" fmla="*/ 2032635 h 2729865"/>
                <a:gd name="connsiteX13795" fmla="*/ 942975 w 4117657"/>
                <a:gd name="connsiteY13795" fmla="*/ 2033588 h 2729865"/>
                <a:gd name="connsiteX13796" fmla="*/ 934403 w 4117657"/>
                <a:gd name="connsiteY13796" fmla="*/ 2000250 h 2729865"/>
                <a:gd name="connsiteX13797" fmla="*/ 917258 w 4117657"/>
                <a:gd name="connsiteY13797" fmla="*/ 1940243 h 2729865"/>
                <a:gd name="connsiteX13798" fmla="*/ 1065848 w 4117657"/>
                <a:gd name="connsiteY13798" fmla="*/ 2278380 h 2729865"/>
                <a:gd name="connsiteX13799" fmla="*/ 1075373 w 4117657"/>
                <a:gd name="connsiteY13799" fmla="*/ 2281238 h 2729865"/>
                <a:gd name="connsiteX13800" fmla="*/ 1116330 w 4117657"/>
                <a:gd name="connsiteY13800" fmla="*/ 2291715 h 2729865"/>
                <a:gd name="connsiteX13801" fmla="*/ 1129665 w 4117657"/>
                <a:gd name="connsiteY13801" fmla="*/ 2299335 h 2729865"/>
                <a:gd name="connsiteX13802" fmla="*/ 1161098 w 4117657"/>
                <a:gd name="connsiteY13802" fmla="*/ 2330768 h 2729865"/>
                <a:gd name="connsiteX13803" fmla="*/ 1167765 w 4117657"/>
                <a:gd name="connsiteY13803" fmla="*/ 2336483 h 2729865"/>
                <a:gd name="connsiteX13804" fmla="*/ 1186815 w 4117657"/>
                <a:gd name="connsiteY13804" fmla="*/ 2317433 h 2729865"/>
                <a:gd name="connsiteX13805" fmla="*/ 1210628 w 4117657"/>
                <a:gd name="connsiteY13805" fmla="*/ 2294573 h 2729865"/>
                <a:gd name="connsiteX13806" fmla="*/ 1242060 w 4117657"/>
                <a:gd name="connsiteY13806" fmla="*/ 2285048 h 2729865"/>
                <a:gd name="connsiteX13807" fmla="*/ 1267778 w 4117657"/>
                <a:gd name="connsiteY13807" fmla="*/ 2278380 h 2729865"/>
                <a:gd name="connsiteX13808" fmla="*/ 1265873 w 4117657"/>
                <a:gd name="connsiteY13808" fmla="*/ 2267903 h 2729865"/>
                <a:gd name="connsiteX13809" fmla="*/ 1255395 w 4117657"/>
                <a:gd name="connsiteY13809" fmla="*/ 2228850 h 2729865"/>
                <a:gd name="connsiteX13810" fmla="*/ 1255395 w 4117657"/>
                <a:gd name="connsiteY13810" fmla="*/ 2210753 h 2729865"/>
                <a:gd name="connsiteX13811" fmla="*/ 1265873 w 4117657"/>
                <a:gd name="connsiteY13811" fmla="*/ 2170748 h 2729865"/>
                <a:gd name="connsiteX13812" fmla="*/ 1267778 w 4117657"/>
                <a:gd name="connsiteY13812" fmla="*/ 2161223 h 2729865"/>
                <a:gd name="connsiteX13813" fmla="*/ 1262063 w 4117657"/>
                <a:gd name="connsiteY13813" fmla="*/ 2159318 h 2729865"/>
                <a:gd name="connsiteX13814" fmla="*/ 1218248 w 4117657"/>
                <a:gd name="connsiteY13814" fmla="*/ 2147888 h 2729865"/>
                <a:gd name="connsiteX13815" fmla="*/ 1203960 w 4117657"/>
                <a:gd name="connsiteY13815" fmla="*/ 2140268 h 2729865"/>
                <a:gd name="connsiteX13816" fmla="*/ 1174433 w 4117657"/>
                <a:gd name="connsiteY13816" fmla="*/ 2110740 h 2729865"/>
                <a:gd name="connsiteX13817" fmla="*/ 1166813 w 4117657"/>
                <a:gd name="connsiteY13817" fmla="*/ 2104073 h 2729865"/>
                <a:gd name="connsiteX13818" fmla="*/ 1159193 w 4117657"/>
                <a:gd name="connsiteY13818" fmla="*/ 2110740 h 2729865"/>
                <a:gd name="connsiteX13819" fmla="*/ 1130618 w 4117657"/>
                <a:gd name="connsiteY13819" fmla="*/ 2140268 h 2729865"/>
                <a:gd name="connsiteX13820" fmla="*/ 1115378 w 4117657"/>
                <a:gd name="connsiteY13820" fmla="*/ 2148840 h 2729865"/>
                <a:gd name="connsiteX13821" fmla="*/ 1072515 w 4117657"/>
                <a:gd name="connsiteY13821" fmla="*/ 2160270 h 2729865"/>
                <a:gd name="connsiteX13822" fmla="*/ 1064895 w 4117657"/>
                <a:gd name="connsiteY13822" fmla="*/ 2163128 h 2729865"/>
                <a:gd name="connsiteX13823" fmla="*/ 1071563 w 4117657"/>
                <a:gd name="connsiteY13823" fmla="*/ 2186940 h 2729865"/>
                <a:gd name="connsiteX13824" fmla="*/ 1079183 w 4117657"/>
                <a:gd name="connsiteY13824" fmla="*/ 2220278 h 2729865"/>
                <a:gd name="connsiteX13825" fmla="*/ 1071563 w 4117657"/>
                <a:gd name="connsiteY13825" fmla="*/ 2253615 h 2729865"/>
                <a:gd name="connsiteX13826" fmla="*/ 1065848 w 4117657"/>
                <a:gd name="connsiteY13826" fmla="*/ 2278380 h 2729865"/>
                <a:gd name="connsiteX13827" fmla="*/ 1088708 w 4117657"/>
                <a:gd name="connsiteY13827" fmla="*/ 2229803 h 2729865"/>
                <a:gd name="connsiteX13828" fmla="*/ 1088708 w 4117657"/>
                <a:gd name="connsiteY13828" fmla="*/ 2210753 h 2729865"/>
                <a:gd name="connsiteX13829" fmla="*/ 1079183 w 4117657"/>
                <a:gd name="connsiteY13829" fmla="*/ 2175510 h 2729865"/>
                <a:gd name="connsiteX13830" fmla="*/ 1078230 w 4117657"/>
                <a:gd name="connsiteY13830" fmla="*/ 2167890 h 2729865"/>
                <a:gd name="connsiteX13831" fmla="*/ 1109663 w 4117657"/>
                <a:gd name="connsiteY13831" fmla="*/ 2159318 h 2729865"/>
                <a:gd name="connsiteX13832" fmla="*/ 1144905 w 4117657"/>
                <a:gd name="connsiteY13832" fmla="*/ 2139315 h 2729865"/>
                <a:gd name="connsiteX13833" fmla="*/ 1167765 w 4117657"/>
                <a:gd name="connsiteY13833" fmla="*/ 2115503 h 2729865"/>
                <a:gd name="connsiteX13834" fmla="*/ 1188720 w 4117657"/>
                <a:gd name="connsiteY13834" fmla="*/ 2136458 h 2729865"/>
                <a:gd name="connsiteX13835" fmla="*/ 1228725 w 4117657"/>
                <a:gd name="connsiteY13835" fmla="*/ 2159318 h 2729865"/>
                <a:gd name="connsiteX13836" fmla="*/ 1258253 w 4117657"/>
                <a:gd name="connsiteY13836" fmla="*/ 2166938 h 2729865"/>
                <a:gd name="connsiteX13837" fmla="*/ 1245870 w 4117657"/>
                <a:gd name="connsiteY13837" fmla="*/ 2211705 h 2729865"/>
                <a:gd name="connsiteX13838" fmla="*/ 1245870 w 4117657"/>
                <a:gd name="connsiteY13838" fmla="*/ 2225993 h 2729865"/>
                <a:gd name="connsiteX13839" fmla="*/ 1257300 w 4117657"/>
                <a:gd name="connsiteY13839" fmla="*/ 2269808 h 2729865"/>
                <a:gd name="connsiteX13840" fmla="*/ 1247775 w 4117657"/>
                <a:gd name="connsiteY13840" fmla="*/ 2272665 h 2729865"/>
                <a:gd name="connsiteX13841" fmla="*/ 1212533 w 4117657"/>
                <a:gd name="connsiteY13841" fmla="*/ 2282190 h 2729865"/>
                <a:gd name="connsiteX13842" fmla="*/ 1199198 w 4117657"/>
                <a:gd name="connsiteY13842" fmla="*/ 2289810 h 2729865"/>
                <a:gd name="connsiteX13843" fmla="*/ 1166813 w 4117657"/>
                <a:gd name="connsiteY13843" fmla="*/ 2322195 h 2729865"/>
                <a:gd name="connsiteX13844" fmla="*/ 1160145 w 4117657"/>
                <a:gd name="connsiteY13844" fmla="*/ 2316480 h 2729865"/>
                <a:gd name="connsiteX13845" fmla="*/ 1133475 w 4117657"/>
                <a:gd name="connsiteY13845" fmla="*/ 2289810 h 2729865"/>
                <a:gd name="connsiteX13846" fmla="*/ 1118235 w 4117657"/>
                <a:gd name="connsiteY13846" fmla="*/ 2281238 h 2729865"/>
                <a:gd name="connsiteX13847" fmla="*/ 1081088 w 4117657"/>
                <a:gd name="connsiteY13847" fmla="*/ 2271713 h 2729865"/>
                <a:gd name="connsiteX13848" fmla="*/ 1074420 w 4117657"/>
                <a:gd name="connsiteY13848" fmla="*/ 2268855 h 2729865"/>
                <a:gd name="connsiteX13849" fmla="*/ 1088708 w 4117657"/>
                <a:gd name="connsiteY13849" fmla="*/ 2229803 h 2729865"/>
                <a:gd name="connsiteX13850" fmla="*/ 1006793 w 4117657"/>
                <a:gd name="connsiteY13850" fmla="*/ 2304098 h 2729865"/>
                <a:gd name="connsiteX13851" fmla="*/ 1003935 w 4117657"/>
                <a:gd name="connsiteY13851" fmla="*/ 2314575 h 2729865"/>
                <a:gd name="connsiteX13852" fmla="*/ 1013460 w 4117657"/>
                <a:gd name="connsiteY13852" fmla="*/ 2317433 h 2729865"/>
                <a:gd name="connsiteX13853" fmla="*/ 1089660 w 4117657"/>
                <a:gd name="connsiteY13853" fmla="*/ 2338388 h 2729865"/>
                <a:gd name="connsiteX13854" fmla="*/ 1102995 w 4117657"/>
                <a:gd name="connsiteY13854" fmla="*/ 2346008 h 2729865"/>
                <a:gd name="connsiteX13855" fmla="*/ 1158240 w 4117657"/>
                <a:gd name="connsiteY13855" fmla="*/ 2401253 h 2729865"/>
                <a:gd name="connsiteX13856" fmla="*/ 1166813 w 4117657"/>
                <a:gd name="connsiteY13856" fmla="*/ 2408873 h 2729865"/>
                <a:gd name="connsiteX13857" fmla="*/ 1175385 w 4117657"/>
                <a:gd name="connsiteY13857" fmla="*/ 2401253 h 2729865"/>
                <a:gd name="connsiteX13858" fmla="*/ 1230630 w 4117657"/>
                <a:gd name="connsiteY13858" fmla="*/ 2346008 h 2729865"/>
                <a:gd name="connsiteX13859" fmla="*/ 1243965 w 4117657"/>
                <a:gd name="connsiteY13859" fmla="*/ 2338388 h 2729865"/>
                <a:gd name="connsiteX13860" fmla="*/ 1320165 w 4117657"/>
                <a:gd name="connsiteY13860" fmla="*/ 2317433 h 2729865"/>
                <a:gd name="connsiteX13861" fmla="*/ 1329690 w 4117657"/>
                <a:gd name="connsiteY13861" fmla="*/ 2314575 h 2729865"/>
                <a:gd name="connsiteX13862" fmla="*/ 1326833 w 4117657"/>
                <a:gd name="connsiteY13862" fmla="*/ 2305050 h 2729865"/>
                <a:gd name="connsiteX13863" fmla="*/ 1305878 w 4117657"/>
                <a:gd name="connsiteY13863" fmla="*/ 2228850 h 2729865"/>
                <a:gd name="connsiteX13864" fmla="*/ 1305878 w 4117657"/>
                <a:gd name="connsiteY13864" fmla="*/ 2214563 h 2729865"/>
                <a:gd name="connsiteX13865" fmla="*/ 1326833 w 4117657"/>
                <a:gd name="connsiteY13865" fmla="*/ 2136458 h 2729865"/>
                <a:gd name="connsiteX13866" fmla="*/ 1328738 w 4117657"/>
                <a:gd name="connsiteY13866" fmla="*/ 2127885 h 2729865"/>
                <a:gd name="connsiteX13867" fmla="*/ 1318260 w 4117657"/>
                <a:gd name="connsiteY13867" fmla="*/ 2125028 h 2729865"/>
                <a:gd name="connsiteX13868" fmla="*/ 1243965 w 4117657"/>
                <a:gd name="connsiteY13868" fmla="*/ 2105025 h 2729865"/>
                <a:gd name="connsiteX13869" fmla="*/ 1228725 w 4117657"/>
                <a:gd name="connsiteY13869" fmla="*/ 2096453 h 2729865"/>
                <a:gd name="connsiteX13870" fmla="*/ 1173480 w 4117657"/>
                <a:gd name="connsiteY13870" fmla="*/ 2041208 h 2729865"/>
                <a:gd name="connsiteX13871" fmla="*/ 1165860 w 4117657"/>
                <a:gd name="connsiteY13871" fmla="*/ 2034540 h 2729865"/>
                <a:gd name="connsiteX13872" fmla="*/ 1158240 w 4117657"/>
                <a:gd name="connsiteY13872" fmla="*/ 2041208 h 2729865"/>
                <a:gd name="connsiteX13873" fmla="*/ 1102995 w 4117657"/>
                <a:gd name="connsiteY13873" fmla="*/ 2096453 h 2729865"/>
                <a:gd name="connsiteX13874" fmla="*/ 1087755 w 4117657"/>
                <a:gd name="connsiteY13874" fmla="*/ 2105025 h 2729865"/>
                <a:gd name="connsiteX13875" fmla="*/ 1013460 w 4117657"/>
                <a:gd name="connsiteY13875" fmla="*/ 2125028 h 2729865"/>
                <a:gd name="connsiteX13876" fmla="*/ 1002983 w 4117657"/>
                <a:gd name="connsiteY13876" fmla="*/ 2127885 h 2729865"/>
                <a:gd name="connsiteX13877" fmla="*/ 1004888 w 4117657"/>
                <a:gd name="connsiteY13877" fmla="*/ 2138363 h 2729865"/>
                <a:gd name="connsiteX13878" fmla="*/ 1025843 w 4117657"/>
                <a:gd name="connsiteY13878" fmla="*/ 2214563 h 2729865"/>
                <a:gd name="connsiteX13879" fmla="*/ 1025843 w 4117657"/>
                <a:gd name="connsiteY13879" fmla="*/ 2228850 h 2729865"/>
                <a:gd name="connsiteX13880" fmla="*/ 1006793 w 4117657"/>
                <a:gd name="connsiteY13880" fmla="*/ 2304098 h 2729865"/>
                <a:gd name="connsiteX13881" fmla="*/ 1035368 w 4117657"/>
                <a:gd name="connsiteY13881" fmla="*/ 2208848 h 2729865"/>
                <a:gd name="connsiteX13882" fmla="*/ 1017270 w 4117657"/>
                <a:gd name="connsiteY13882" fmla="*/ 2144078 h 2729865"/>
                <a:gd name="connsiteX13883" fmla="*/ 1015365 w 4117657"/>
                <a:gd name="connsiteY13883" fmla="*/ 2134553 h 2729865"/>
                <a:gd name="connsiteX13884" fmla="*/ 1022985 w 4117657"/>
                <a:gd name="connsiteY13884" fmla="*/ 2131695 h 2729865"/>
                <a:gd name="connsiteX13885" fmla="*/ 1094423 w 4117657"/>
                <a:gd name="connsiteY13885" fmla="*/ 2112645 h 2729865"/>
                <a:gd name="connsiteX13886" fmla="*/ 1108710 w 4117657"/>
                <a:gd name="connsiteY13886" fmla="*/ 2104073 h 2729865"/>
                <a:gd name="connsiteX13887" fmla="*/ 1158240 w 4117657"/>
                <a:gd name="connsiteY13887" fmla="*/ 2054543 h 2729865"/>
                <a:gd name="connsiteX13888" fmla="*/ 1166813 w 4117657"/>
                <a:gd name="connsiteY13888" fmla="*/ 2046923 h 2729865"/>
                <a:gd name="connsiteX13889" fmla="*/ 1174433 w 4117657"/>
                <a:gd name="connsiteY13889" fmla="*/ 2053590 h 2729865"/>
                <a:gd name="connsiteX13890" fmla="*/ 1225868 w 4117657"/>
                <a:gd name="connsiteY13890" fmla="*/ 2105025 h 2729865"/>
                <a:gd name="connsiteX13891" fmla="*/ 1240155 w 4117657"/>
                <a:gd name="connsiteY13891" fmla="*/ 2112645 h 2729865"/>
                <a:gd name="connsiteX13892" fmla="*/ 1308735 w 4117657"/>
                <a:gd name="connsiteY13892" fmla="*/ 2130743 h 2729865"/>
                <a:gd name="connsiteX13893" fmla="*/ 1319213 w 4117657"/>
                <a:gd name="connsiteY13893" fmla="*/ 2133600 h 2729865"/>
                <a:gd name="connsiteX13894" fmla="*/ 1317308 w 4117657"/>
                <a:gd name="connsiteY13894" fmla="*/ 2143125 h 2729865"/>
                <a:gd name="connsiteX13895" fmla="*/ 1298258 w 4117657"/>
                <a:gd name="connsiteY13895" fmla="*/ 2214563 h 2729865"/>
                <a:gd name="connsiteX13896" fmla="*/ 1298258 w 4117657"/>
                <a:gd name="connsiteY13896" fmla="*/ 2227898 h 2729865"/>
                <a:gd name="connsiteX13897" fmla="*/ 1317308 w 4117657"/>
                <a:gd name="connsiteY13897" fmla="*/ 2299335 h 2729865"/>
                <a:gd name="connsiteX13898" fmla="*/ 1319213 w 4117657"/>
                <a:gd name="connsiteY13898" fmla="*/ 2308860 h 2729865"/>
                <a:gd name="connsiteX13899" fmla="*/ 1279208 w 4117657"/>
                <a:gd name="connsiteY13899" fmla="*/ 2320290 h 2729865"/>
                <a:gd name="connsiteX13900" fmla="*/ 1240155 w 4117657"/>
                <a:gd name="connsiteY13900" fmla="*/ 2330768 h 2729865"/>
                <a:gd name="connsiteX13901" fmla="*/ 1225868 w 4117657"/>
                <a:gd name="connsiteY13901" fmla="*/ 2338388 h 2729865"/>
                <a:gd name="connsiteX13902" fmla="*/ 1176338 w 4117657"/>
                <a:gd name="connsiteY13902" fmla="*/ 2387918 h 2729865"/>
                <a:gd name="connsiteX13903" fmla="*/ 1168718 w 4117657"/>
                <a:gd name="connsiteY13903" fmla="*/ 2397443 h 2729865"/>
                <a:gd name="connsiteX13904" fmla="*/ 1160145 w 4117657"/>
                <a:gd name="connsiteY13904" fmla="*/ 2389823 h 2729865"/>
                <a:gd name="connsiteX13905" fmla="*/ 1109663 w 4117657"/>
                <a:gd name="connsiteY13905" fmla="*/ 2339340 h 2729865"/>
                <a:gd name="connsiteX13906" fmla="*/ 1093470 w 4117657"/>
                <a:gd name="connsiteY13906" fmla="*/ 2329815 h 2729865"/>
                <a:gd name="connsiteX13907" fmla="*/ 1024890 w 4117657"/>
                <a:gd name="connsiteY13907" fmla="*/ 2311718 h 2729865"/>
                <a:gd name="connsiteX13908" fmla="*/ 1015365 w 4117657"/>
                <a:gd name="connsiteY13908" fmla="*/ 2308860 h 2729865"/>
                <a:gd name="connsiteX13909" fmla="*/ 1017270 w 4117657"/>
                <a:gd name="connsiteY13909" fmla="*/ 2299335 h 2729865"/>
                <a:gd name="connsiteX13910" fmla="*/ 1034415 w 4117657"/>
                <a:gd name="connsiteY13910" fmla="*/ 2234565 h 2729865"/>
                <a:gd name="connsiteX13911" fmla="*/ 1035368 w 4117657"/>
                <a:gd name="connsiteY13911" fmla="*/ 2208848 h 2729865"/>
                <a:gd name="connsiteX13912" fmla="*/ 795338 w 4117657"/>
                <a:gd name="connsiteY13912" fmla="*/ 2239328 h 2729865"/>
                <a:gd name="connsiteX13913" fmla="*/ 836295 w 4117657"/>
                <a:gd name="connsiteY13913" fmla="*/ 2263140 h 2729865"/>
                <a:gd name="connsiteX13914" fmla="*/ 862965 w 4117657"/>
                <a:gd name="connsiteY13914" fmla="*/ 2269808 h 2729865"/>
                <a:gd name="connsiteX13915" fmla="*/ 874395 w 4117657"/>
                <a:gd name="connsiteY13915" fmla="*/ 2226945 h 2729865"/>
                <a:gd name="connsiteX13916" fmla="*/ 874395 w 4117657"/>
                <a:gd name="connsiteY13916" fmla="*/ 2213610 h 2729865"/>
                <a:gd name="connsiteX13917" fmla="*/ 864870 w 4117657"/>
                <a:gd name="connsiteY13917" fmla="*/ 2177415 h 2729865"/>
                <a:gd name="connsiteX13918" fmla="*/ 862013 w 4117657"/>
                <a:gd name="connsiteY13918" fmla="*/ 2170748 h 2729865"/>
                <a:gd name="connsiteX13919" fmla="*/ 816293 w 4117657"/>
                <a:gd name="connsiteY13919" fmla="*/ 2183130 h 2729865"/>
                <a:gd name="connsiteX13920" fmla="*/ 811530 w 4117657"/>
                <a:gd name="connsiteY13920" fmla="*/ 2185988 h 2729865"/>
                <a:gd name="connsiteX13921" fmla="*/ 776288 w 4117657"/>
                <a:gd name="connsiteY13921" fmla="*/ 2221230 h 2729865"/>
                <a:gd name="connsiteX13922" fmla="*/ 795338 w 4117657"/>
                <a:gd name="connsiteY13922" fmla="*/ 2239328 h 2729865"/>
                <a:gd name="connsiteX13923" fmla="*/ 816293 w 4117657"/>
                <a:gd name="connsiteY13923" fmla="*/ 2193608 h 2729865"/>
                <a:gd name="connsiteX13924" fmla="*/ 821055 w 4117657"/>
                <a:gd name="connsiteY13924" fmla="*/ 2190750 h 2729865"/>
                <a:gd name="connsiteX13925" fmla="*/ 857250 w 4117657"/>
                <a:gd name="connsiteY13925" fmla="*/ 2181225 h 2729865"/>
                <a:gd name="connsiteX13926" fmla="*/ 866775 w 4117657"/>
                <a:gd name="connsiteY13926" fmla="*/ 2217420 h 2729865"/>
                <a:gd name="connsiteX13927" fmla="*/ 866775 w 4117657"/>
                <a:gd name="connsiteY13927" fmla="*/ 2221230 h 2729865"/>
                <a:gd name="connsiteX13928" fmla="*/ 856298 w 4117657"/>
                <a:gd name="connsiteY13928" fmla="*/ 2259330 h 2729865"/>
                <a:gd name="connsiteX13929" fmla="*/ 818198 w 4117657"/>
                <a:gd name="connsiteY13929" fmla="*/ 2248853 h 2729865"/>
                <a:gd name="connsiteX13930" fmla="*/ 815340 w 4117657"/>
                <a:gd name="connsiteY13930" fmla="*/ 2246948 h 2729865"/>
                <a:gd name="connsiteX13931" fmla="*/ 788670 w 4117657"/>
                <a:gd name="connsiteY13931" fmla="*/ 2221230 h 2729865"/>
                <a:gd name="connsiteX13932" fmla="*/ 816293 w 4117657"/>
                <a:gd name="connsiteY13932" fmla="*/ 2193608 h 2729865"/>
                <a:gd name="connsiteX13933" fmla="*/ 669608 w 4117657"/>
                <a:gd name="connsiteY13933" fmla="*/ 2049780 h 2729865"/>
                <a:gd name="connsiteX13934" fmla="*/ 689610 w 4117657"/>
                <a:gd name="connsiteY13934" fmla="*/ 2027873 h 2729865"/>
                <a:gd name="connsiteX13935" fmla="*/ 740093 w 4117657"/>
                <a:gd name="connsiteY13935" fmla="*/ 1998345 h 2729865"/>
                <a:gd name="connsiteX13936" fmla="*/ 769620 w 4117657"/>
                <a:gd name="connsiteY13936" fmla="*/ 1990725 h 2729865"/>
                <a:gd name="connsiteX13937" fmla="*/ 767715 w 4117657"/>
                <a:gd name="connsiteY13937" fmla="*/ 1980248 h 2729865"/>
                <a:gd name="connsiteX13938" fmla="*/ 758190 w 4117657"/>
                <a:gd name="connsiteY13938" fmla="*/ 1943100 h 2729865"/>
                <a:gd name="connsiteX13939" fmla="*/ 758190 w 4117657"/>
                <a:gd name="connsiteY13939" fmla="*/ 1920240 h 2729865"/>
                <a:gd name="connsiteX13940" fmla="*/ 768668 w 4117657"/>
                <a:gd name="connsiteY13940" fmla="*/ 1881188 h 2729865"/>
                <a:gd name="connsiteX13941" fmla="*/ 770573 w 4117657"/>
                <a:gd name="connsiteY13941" fmla="*/ 1872615 h 2729865"/>
                <a:gd name="connsiteX13942" fmla="*/ 737235 w 4117657"/>
                <a:gd name="connsiteY13942" fmla="*/ 1864043 h 2729865"/>
                <a:gd name="connsiteX13943" fmla="*/ 695325 w 4117657"/>
                <a:gd name="connsiteY13943" fmla="*/ 1840230 h 2729865"/>
                <a:gd name="connsiteX13944" fmla="*/ 670560 w 4117657"/>
                <a:gd name="connsiteY13944" fmla="*/ 1814513 h 2729865"/>
                <a:gd name="connsiteX13945" fmla="*/ 662940 w 4117657"/>
                <a:gd name="connsiteY13945" fmla="*/ 1821180 h 2729865"/>
                <a:gd name="connsiteX13946" fmla="*/ 634365 w 4117657"/>
                <a:gd name="connsiteY13946" fmla="*/ 1850708 h 2729865"/>
                <a:gd name="connsiteX13947" fmla="*/ 618173 w 4117657"/>
                <a:gd name="connsiteY13947" fmla="*/ 1859280 h 2729865"/>
                <a:gd name="connsiteX13948" fmla="*/ 579120 w 4117657"/>
                <a:gd name="connsiteY13948" fmla="*/ 1869758 h 2729865"/>
                <a:gd name="connsiteX13949" fmla="*/ 568643 w 4117657"/>
                <a:gd name="connsiteY13949" fmla="*/ 1872615 h 2729865"/>
                <a:gd name="connsiteX13950" fmla="*/ 581025 w 4117657"/>
                <a:gd name="connsiteY13950" fmla="*/ 1917383 h 2729865"/>
                <a:gd name="connsiteX13951" fmla="*/ 581025 w 4117657"/>
                <a:gd name="connsiteY13951" fmla="*/ 1944053 h 2729865"/>
                <a:gd name="connsiteX13952" fmla="*/ 568643 w 4117657"/>
                <a:gd name="connsiteY13952" fmla="*/ 1988820 h 2729865"/>
                <a:gd name="connsiteX13953" fmla="*/ 577215 w 4117657"/>
                <a:gd name="connsiteY13953" fmla="*/ 1991678 h 2729865"/>
                <a:gd name="connsiteX13954" fmla="*/ 620078 w 4117657"/>
                <a:gd name="connsiteY13954" fmla="*/ 2003108 h 2729865"/>
                <a:gd name="connsiteX13955" fmla="*/ 632460 w 4117657"/>
                <a:gd name="connsiteY13955" fmla="*/ 2010728 h 2729865"/>
                <a:gd name="connsiteX13956" fmla="*/ 663893 w 4117657"/>
                <a:gd name="connsiteY13956" fmla="*/ 2042160 h 2729865"/>
                <a:gd name="connsiteX13957" fmla="*/ 669608 w 4117657"/>
                <a:gd name="connsiteY13957" fmla="*/ 2049780 h 2729865"/>
                <a:gd name="connsiteX13958" fmla="*/ 649605 w 4117657"/>
                <a:gd name="connsiteY13958" fmla="*/ 2018348 h 2729865"/>
                <a:gd name="connsiteX13959" fmla="*/ 602933 w 4117657"/>
                <a:gd name="connsiteY13959" fmla="*/ 1991678 h 2729865"/>
                <a:gd name="connsiteX13960" fmla="*/ 580073 w 4117657"/>
                <a:gd name="connsiteY13960" fmla="*/ 1985963 h 2729865"/>
                <a:gd name="connsiteX13961" fmla="*/ 577215 w 4117657"/>
                <a:gd name="connsiteY13961" fmla="*/ 1984058 h 2729865"/>
                <a:gd name="connsiteX13962" fmla="*/ 580073 w 4117657"/>
                <a:gd name="connsiteY13962" fmla="*/ 1972628 h 2729865"/>
                <a:gd name="connsiteX13963" fmla="*/ 589598 w 4117657"/>
                <a:gd name="connsiteY13963" fmla="*/ 1932623 h 2729865"/>
                <a:gd name="connsiteX13964" fmla="*/ 580073 w 4117657"/>
                <a:gd name="connsiteY13964" fmla="*/ 1893570 h 2729865"/>
                <a:gd name="connsiteX13965" fmla="*/ 577215 w 4117657"/>
                <a:gd name="connsiteY13965" fmla="*/ 1881188 h 2729865"/>
                <a:gd name="connsiteX13966" fmla="*/ 584835 w 4117657"/>
                <a:gd name="connsiteY13966" fmla="*/ 1878330 h 2729865"/>
                <a:gd name="connsiteX13967" fmla="*/ 619125 w 4117657"/>
                <a:gd name="connsiteY13967" fmla="*/ 1868805 h 2729865"/>
                <a:gd name="connsiteX13968" fmla="*/ 637223 w 4117657"/>
                <a:gd name="connsiteY13968" fmla="*/ 1858328 h 2729865"/>
                <a:gd name="connsiteX13969" fmla="*/ 667703 w 4117657"/>
                <a:gd name="connsiteY13969" fmla="*/ 1827848 h 2729865"/>
                <a:gd name="connsiteX13970" fmla="*/ 699135 w 4117657"/>
                <a:gd name="connsiteY13970" fmla="*/ 1859280 h 2729865"/>
                <a:gd name="connsiteX13971" fmla="*/ 714375 w 4117657"/>
                <a:gd name="connsiteY13971" fmla="*/ 1868805 h 2729865"/>
                <a:gd name="connsiteX13972" fmla="*/ 749618 w 4117657"/>
                <a:gd name="connsiteY13972" fmla="*/ 1878330 h 2729865"/>
                <a:gd name="connsiteX13973" fmla="*/ 758190 w 4117657"/>
                <a:gd name="connsiteY13973" fmla="*/ 1881188 h 2729865"/>
                <a:gd name="connsiteX13974" fmla="*/ 751523 w 4117657"/>
                <a:gd name="connsiteY13974" fmla="*/ 1907858 h 2729865"/>
                <a:gd name="connsiteX13975" fmla="*/ 751523 w 4117657"/>
                <a:gd name="connsiteY13975" fmla="*/ 1958340 h 2729865"/>
                <a:gd name="connsiteX13976" fmla="*/ 759143 w 4117657"/>
                <a:gd name="connsiteY13976" fmla="*/ 1985963 h 2729865"/>
                <a:gd name="connsiteX13977" fmla="*/ 733425 w 4117657"/>
                <a:gd name="connsiteY13977" fmla="*/ 1992630 h 2729865"/>
                <a:gd name="connsiteX13978" fmla="*/ 687705 w 4117657"/>
                <a:gd name="connsiteY13978" fmla="*/ 2018348 h 2729865"/>
                <a:gd name="connsiteX13979" fmla="*/ 668655 w 4117657"/>
                <a:gd name="connsiteY13979" fmla="*/ 2037398 h 2729865"/>
                <a:gd name="connsiteX13980" fmla="*/ 649605 w 4117657"/>
                <a:gd name="connsiteY13980" fmla="*/ 2018348 h 2729865"/>
                <a:gd name="connsiteX13981" fmla="*/ 707708 w 4117657"/>
                <a:gd name="connsiteY13981" fmla="*/ 1955483 h 2729865"/>
                <a:gd name="connsiteX13982" fmla="*/ 702945 w 4117657"/>
                <a:gd name="connsiteY13982" fmla="*/ 1932623 h 2729865"/>
                <a:gd name="connsiteX13983" fmla="*/ 707708 w 4117657"/>
                <a:gd name="connsiteY13983" fmla="*/ 1909763 h 2729865"/>
                <a:gd name="connsiteX13984" fmla="*/ 685800 w 4117657"/>
                <a:gd name="connsiteY13984" fmla="*/ 1903095 h 2729865"/>
                <a:gd name="connsiteX13985" fmla="*/ 668655 w 4117657"/>
                <a:gd name="connsiteY13985" fmla="*/ 1886903 h 2729865"/>
                <a:gd name="connsiteX13986" fmla="*/ 651510 w 4117657"/>
                <a:gd name="connsiteY13986" fmla="*/ 1902143 h 2729865"/>
                <a:gd name="connsiteX13987" fmla="*/ 628650 w 4117657"/>
                <a:gd name="connsiteY13987" fmla="*/ 1909763 h 2729865"/>
                <a:gd name="connsiteX13988" fmla="*/ 633413 w 4117657"/>
                <a:gd name="connsiteY13988" fmla="*/ 1931670 h 2729865"/>
                <a:gd name="connsiteX13989" fmla="*/ 628650 w 4117657"/>
                <a:gd name="connsiteY13989" fmla="*/ 1954530 h 2729865"/>
                <a:gd name="connsiteX13990" fmla="*/ 651510 w 4117657"/>
                <a:gd name="connsiteY13990" fmla="*/ 1962150 h 2729865"/>
                <a:gd name="connsiteX13991" fmla="*/ 669608 w 4117657"/>
                <a:gd name="connsiteY13991" fmla="*/ 1978343 h 2729865"/>
                <a:gd name="connsiteX13992" fmla="*/ 707708 w 4117657"/>
                <a:gd name="connsiteY13992" fmla="*/ 1955483 h 2729865"/>
                <a:gd name="connsiteX13993" fmla="*/ 639128 w 4117657"/>
                <a:gd name="connsiteY13993" fmla="*/ 1949768 h 2729865"/>
                <a:gd name="connsiteX13994" fmla="*/ 639128 w 4117657"/>
                <a:gd name="connsiteY13994" fmla="*/ 1916430 h 2729865"/>
                <a:gd name="connsiteX13995" fmla="*/ 667703 w 4117657"/>
                <a:gd name="connsiteY13995" fmla="*/ 1899285 h 2729865"/>
                <a:gd name="connsiteX13996" fmla="*/ 696278 w 4117657"/>
                <a:gd name="connsiteY13996" fmla="*/ 1915478 h 2729865"/>
                <a:gd name="connsiteX13997" fmla="*/ 697230 w 4117657"/>
                <a:gd name="connsiteY13997" fmla="*/ 1949768 h 2729865"/>
                <a:gd name="connsiteX13998" fmla="*/ 668655 w 4117657"/>
                <a:gd name="connsiteY13998" fmla="*/ 1965960 h 2729865"/>
                <a:gd name="connsiteX13999" fmla="*/ 639128 w 4117657"/>
                <a:gd name="connsiteY13999" fmla="*/ 1949768 h 2729865"/>
                <a:gd name="connsiteX14000" fmla="*/ 435293 w 4117657"/>
                <a:gd name="connsiteY14000" fmla="*/ 2326958 h 2729865"/>
                <a:gd name="connsiteX14001" fmla="*/ 438150 w 4117657"/>
                <a:gd name="connsiteY14001" fmla="*/ 2331720 h 2729865"/>
                <a:gd name="connsiteX14002" fmla="*/ 443865 w 4117657"/>
                <a:gd name="connsiteY14002" fmla="*/ 2330768 h 2729865"/>
                <a:gd name="connsiteX14003" fmla="*/ 543878 w 4117657"/>
                <a:gd name="connsiteY14003" fmla="*/ 2304098 h 2729865"/>
                <a:gd name="connsiteX14004" fmla="*/ 555308 w 4117657"/>
                <a:gd name="connsiteY14004" fmla="*/ 2297430 h 2729865"/>
                <a:gd name="connsiteX14005" fmla="*/ 625793 w 4117657"/>
                <a:gd name="connsiteY14005" fmla="*/ 2227898 h 2729865"/>
                <a:gd name="connsiteX14006" fmla="*/ 631508 w 4117657"/>
                <a:gd name="connsiteY14006" fmla="*/ 2221230 h 2729865"/>
                <a:gd name="connsiteX14007" fmla="*/ 552450 w 4117657"/>
                <a:gd name="connsiteY14007" fmla="*/ 2143125 h 2729865"/>
                <a:gd name="connsiteX14008" fmla="*/ 542925 w 4117657"/>
                <a:gd name="connsiteY14008" fmla="*/ 2138363 h 2729865"/>
                <a:gd name="connsiteX14009" fmla="*/ 445770 w 4117657"/>
                <a:gd name="connsiteY14009" fmla="*/ 2112645 h 2729865"/>
                <a:gd name="connsiteX14010" fmla="*/ 438150 w 4117657"/>
                <a:gd name="connsiteY14010" fmla="*/ 2110740 h 2729865"/>
                <a:gd name="connsiteX14011" fmla="*/ 436245 w 4117657"/>
                <a:gd name="connsiteY14011" fmla="*/ 2114550 h 2729865"/>
                <a:gd name="connsiteX14012" fmla="*/ 408623 w 4117657"/>
                <a:gd name="connsiteY14012" fmla="*/ 2216468 h 2729865"/>
                <a:gd name="connsiteX14013" fmla="*/ 408623 w 4117657"/>
                <a:gd name="connsiteY14013" fmla="*/ 2227898 h 2729865"/>
                <a:gd name="connsiteX14014" fmla="*/ 435293 w 4117657"/>
                <a:gd name="connsiteY14014" fmla="*/ 2326958 h 2729865"/>
                <a:gd name="connsiteX14015" fmla="*/ 417195 w 4117657"/>
                <a:gd name="connsiteY14015" fmla="*/ 2215515 h 2729865"/>
                <a:gd name="connsiteX14016" fmla="*/ 441008 w 4117657"/>
                <a:gd name="connsiteY14016" fmla="*/ 2125028 h 2729865"/>
                <a:gd name="connsiteX14017" fmla="*/ 442913 w 4117657"/>
                <a:gd name="connsiteY14017" fmla="*/ 2121218 h 2729865"/>
                <a:gd name="connsiteX14018" fmla="*/ 450533 w 4117657"/>
                <a:gd name="connsiteY14018" fmla="*/ 2122170 h 2729865"/>
                <a:gd name="connsiteX14019" fmla="*/ 537210 w 4117657"/>
                <a:gd name="connsiteY14019" fmla="*/ 2145030 h 2729865"/>
                <a:gd name="connsiteX14020" fmla="*/ 546735 w 4117657"/>
                <a:gd name="connsiteY14020" fmla="*/ 2149793 h 2729865"/>
                <a:gd name="connsiteX14021" fmla="*/ 617220 w 4117657"/>
                <a:gd name="connsiteY14021" fmla="*/ 2220278 h 2729865"/>
                <a:gd name="connsiteX14022" fmla="*/ 612458 w 4117657"/>
                <a:gd name="connsiteY14022" fmla="*/ 2225993 h 2729865"/>
                <a:gd name="connsiteX14023" fmla="*/ 549593 w 4117657"/>
                <a:gd name="connsiteY14023" fmla="*/ 2288858 h 2729865"/>
                <a:gd name="connsiteX14024" fmla="*/ 539115 w 4117657"/>
                <a:gd name="connsiteY14024" fmla="*/ 2295525 h 2729865"/>
                <a:gd name="connsiteX14025" fmla="*/ 448628 w 4117657"/>
                <a:gd name="connsiteY14025" fmla="*/ 2320290 h 2729865"/>
                <a:gd name="connsiteX14026" fmla="*/ 443865 w 4117657"/>
                <a:gd name="connsiteY14026" fmla="*/ 2321243 h 2729865"/>
                <a:gd name="connsiteX14027" fmla="*/ 441008 w 4117657"/>
                <a:gd name="connsiteY14027" fmla="*/ 2310765 h 2729865"/>
                <a:gd name="connsiteX14028" fmla="*/ 419100 w 4117657"/>
                <a:gd name="connsiteY14028" fmla="*/ 2228850 h 2729865"/>
                <a:gd name="connsiteX14029" fmla="*/ 417195 w 4117657"/>
                <a:gd name="connsiteY14029" fmla="*/ 2215515 h 2729865"/>
                <a:gd name="connsiteX14030" fmla="*/ 667703 w 4117657"/>
                <a:gd name="connsiteY14030" fmla="*/ 2121218 h 2729865"/>
                <a:gd name="connsiteX14031" fmla="*/ 675323 w 4117657"/>
                <a:gd name="connsiteY14031" fmla="*/ 2114550 h 2729865"/>
                <a:gd name="connsiteX14032" fmla="*/ 731520 w 4117657"/>
                <a:gd name="connsiteY14032" fmla="*/ 2058353 h 2729865"/>
                <a:gd name="connsiteX14033" fmla="*/ 744855 w 4117657"/>
                <a:gd name="connsiteY14033" fmla="*/ 2050733 h 2729865"/>
                <a:gd name="connsiteX14034" fmla="*/ 821055 w 4117657"/>
                <a:gd name="connsiteY14034" fmla="*/ 2029778 h 2729865"/>
                <a:gd name="connsiteX14035" fmla="*/ 830580 w 4117657"/>
                <a:gd name="connsiteY14035" fmla="*/ 2026920 h 2729865"/>
                <a:gd name="connsiteX14036" fmla="*/ 828675 w 4117657"/>
                <a:gd name="connsiteY14036" fmla="*/ 2018348 h 2729865"/>
                <a:gd name="connsiteX14037" fmla="*/ 807720 w 4117657"/>
                <a:gd name="connsiteY14037" fmla="*/ 1941195 h 2729865"/>
                <a:gd name="connsiteX14038" fmla="*/ 807720 w 4117657"/>
                <a:gd name="connsiteY14038" fmla="*/ 1925955 h 2729865"/>
                <a:gd name="connsiteX14039" fmla="*/ 828675 w 4117657"/>
                <a:gd name="connsiteY14039" fmla="*/ 1848803 h 2729865"/>
                <a:gd name="connsiteX14040" fmla="*/ 830580 w 4117657"/>
                <a:gd name="connsiteY14040" fmla="*/ 1840230 h 2729865"/>
                <a:gd name="connsiteX14041" fmla="*/ 821055 w 4117657"/>
                <a:gd name="connsiteY14041" fmla="*/ 1837373 h 2729865"/>
                <a:gd name="connsiteX14042" fmla="*/ 745808 w 4117657"/>
                <a:gd name="connsiteY14042" fmla="*/ 1817370 h 2729865"/>
                <a:gd name="connsiteX14043" fmla="*/ 730568 w 4117657"/>
                <a:gd name="connsiteY14043" fmla="*/ 1808798 h 2729865"/>
                <a:gd name="connsiteX14044" fmla="*/ 675323 w 4117657"/>
                <a:gd name="connsiteY14044" fmla="*/ 1753553 h 2729865"/>
                <a:gd name="connsiteX14045" fmla="*/ 667703 w 4117657"/>
                <a:gd name="connsiteY14045" fmla="*/ 1746885 h 2729865"/>
                <a:gd name="connsiteX14046" fmla="*/ 660083 w 4117657"/>
                <a:gd name="connsiteY14046" fmla="*/ 1753553 h 2729865"/>
                <a:gd name="connsiteX14047" fmla="*/ 605790 w 4117657"/>
                <a:gd name="connsiteY14047" fmla="*/ 1807845 h 2729865"/>
                <a:gd name="connsiteX14048" fmla="*/ 587693 w 4117657"/>
                <a:gd name="connsiteY14048" fmla="*/ 1818323 h 2729865"/>
                <a:gd name="connsiteX14049" fmla="*/ 503873 w 4117657"/>
                <a:gd name="connsiteY14049" fmla="*/ 1840230 h 2729865"/>
                <a:gd name="connsiteX14050" fmla="*/ 505778 w 4117657"/>
                <a:gd name="connsiteY14050" fmla="*/ 1849755 h 2729865"/>
                <a:gd name="connsiteX14051" fmla="*/ 526733 w 4117657"/>
                <a:gd name="connsiteY14051" fmla="*/ 1926908 h 2729865"/>
                <a:gd name="connsiteX14052" fmla="*/ 526733 w 4117657"/>
                <a:gd name="connsiteY14052" fmla="*/ 1942148 h 2729865"/>
                <a:gd name="connsiteX14053" fmla="*/ 505778 w 4117657"/>
                <a:gd name="connsiteY14053" fmla="*/ 2019300 h 2729865"/>
                <a:gd name="connsiteX14054" fmla="*/ 503873 w 4117657"/>
                <a:gd name="connsiteY14054" fmla="*/ 2027873 h 2729865"/>
                <a:gd name="connsiteX14055" fmla="*/ 513398 w 4117657"/>
                <a:gd name="connsiteY14055" fmla="*/ 2030730 h 2729865"/>
                <a:gd name="connsiteX14056" fmla="*/ 589598 w 4117657"/>
                <a:gd name="connsiteY14056" fmla="*/ 2051685 h 2729865"/>
                <a:gd name="connsiteX14057" fmla="*/ 602933 w 4117657"/>
                <a:gd name="connsiteY14057" fmla="*/ 2059305 h 2729865"/>
                <a:gd name="connsiteX14058" fmla="*/ 659130 w 4117657"/>
                <a:gd name="connsiteY14058" fmla="*/ 2115503 h 2729865"/>
                <a:gd name="connsiteX14059" fmla="*/ 667703 w 4117657"/>
                <a:gd name="connsiteY14059" fmla="*/ 2121218 h 2729865"/>
                <a:gd name="connsiteX14060" fmla="*/ 595313 w 4117657"/>
                <a:gd name="connsiteY14060" fmla="*/ 2042160 h 2729865"/>
                <a:gd name="connsiteX14061" fmla="*/ 526733 w 4117657"/>
                <a:gd name="connsiteY14061" fmla="*/ 2024063 h 2729865"/>
                <a:gd name="connsiteX14062" fmla="*/ 516255 w 4117657"/>
                <a:gd name="connsiteY14062" fmla="*/ 2021205 h 2729865"/>
                <a:gd name="connsiteX14063" fmla="*/ 518160 w 4117657"/>
                <a:gd name="connsiteY14063" fmla="*/ 2011680 h 2729865"/>
                <a:gd name="connsiteX14064" fmla="*/ 537210 w 4117657"/>
                <a:gd name="connsiteY14064" fmla="*/ 1942148 h 2729865"/>
                <a:gd name="connsiteX14065" fmla="*/ 537210 w 4117657"/>
                <a:gd name="connsiteY14065" fmla="*/ 1925003 h 2729865"/>
                <a:gd name="connsiteX14066" fmla="*/ 519113 w 4117657"/>
                <a:gd name="connsiteY14066" fmla="*/ 1856423 h 2729865"/>
                <a:gd name="connsiteX14067" fmla="*/ 517208 w 4117657"/>
                <a:gd name="connsiteY14067" fmla="*/ 1846898 h 2729865"/>
                <a:gd name="connsiteX14068" fmla="*/ 528638 w 4117657"/>
                <a:gd name="connsiteY14068" fmla="*/ 1843088 h 2729865"/>
                <a:gd name="connsiteX14069" fmla="*/ 595313 w 4117657"/>
                <a:gd name="connsiteY14069" fmla="*/ 1824990 h 2729865"/>
                <a:gd name="connsiteX14070" fmla="*/ 610553 w 4117657"/>
                <a:gd name="connsiteY14070" fmla="*/ 1816418 h 2729865"/>
                <a:gd name="connsiteX14071" fmla="*/ 661035 w 4117657"/>
                <a:gd name="connsiteY14071" fmla="*/ 1765935 h 2729865"/>
                <a:gd name="connsiteX14072" fmla="*/ 668655 w 4117657"/>
                <a:gd name="connsiteY14072" fmla="*/ 1758315 h 2729865"/>
                <a:gd name="connsiteX14073" fmla="*/ 676275 w 4117657"/>
                <a:gd name="connsiteY14073" fmla="*/ 1765935 h 2729865"/>
                <a:gd name="connsiteX14074" fmla="*/ 726758 w 4117657"/>
                <a:gd name="connsiteY14074" fmla="*/ 1816418 h 2729865"/>
                <a:gd name="connsiteX14075" fmla="*/ 741045 w 4117657"/>
                <a:gd name="connsiteY14075" fmla="*/ 1824038 h 2729865"/>
                <a:gd name="connsiteX14076" fmla="*/ 813435 w 4117657"/>
                <a:gd name="connsiteY14076" fmla="*/ 1843088 h 2729865"/>
                <a:gd name="connsiteX14077" fmla="*/ 820103 w 4117657"/>
                <a:gd name="connsiteY14077" fmla="*/ 1844993 h 2729865"/>
                <a:gd name="connsiteX14078" fmla="*/ 816293 w 4117657"/>
                <a:gd name="connsiteY14078" fmla="*/ 1860233 h 2729865"/>
                <a:gd name="connsiteX14079" fmla="*/ 799148 w 4117657"/>
                <a:gd name="connsiteY14079" fmla="*/ 1925003 h 2729865"/>
                <a:gd name="connsiteX14080" fmla="*/ 799148 w 4117657"/>
                <a:gd name="connsiteY14080" fmla="*/ 1940243 h 2729865"/>
                <a:gd name="connsiteX14081" fmla="*/ 818198 w 4117657"/>
                <a:gd name="connsiteY14081" fmla="*/ 2009775 h 2729865"/>
                <a:gd name="connsiteX14082" fmla="*/ 820103 w 4117657"/>
                <a:gd name="connsiteY14082" fmla="*/ 2019300 h 2729865"/>
                <a:gd name="connsiteX14083" fmla="*/ 810578 w 4117657"/>
                <a:gd name="connsiteY14083" fmla="*/ 2022158 h 2729865"/>
                <a:gd name="connsiteX14084" fmla="*/ 741998 w 4117657"/>
                <a:gd name="connsiteY14084" fmla="*/ 2040255 h 2729865"/>
                <a:gd name="connsiteX14085" fmla="*/ 726758 w 4117657"/>
                <a:gd name="connsiteY14085" fmla="*/ 2048828 h 2729865"/>
                <a:gd name="connsiteX14086" fmla="*/ 676275 w 4117657"/>
                <a:gd name="connsiteY14086" fmla="*/ 2099310 h 2729865"/>
                <a:gd name="connsiteX14087" fmla="*/ 668655 w 4117657"/>
                <a:gd name="connsiteY14087" fmla="*/ 2105978 h 2729865"/>
                <a:gd name="connsiteX14088" fmla="*/ 661035 w 4117657"/>
                <a:gd name="connsiteY14088" fmla="*/ 2099310 h 2729865"/>
                <a:gd name="connsiteX14089" fmla="*/ 609600 w 4117657"/>
                <a:gd name="connsiteY14089" fmla="*/ 2047875 h 2729865"/>
                <a:gd name="connsiteX14090" fmla="*/ 595313 w 4117657"/>
                <a:gd name="connsiteY14090" fmla="*/ 2042160 h 2729865"/>
                <a:gd name="connsiteX14091" fmla="*/ 669608 w 4117657"/>
                <a:gd name="connsiteY14091" fmla="*/ 2200275 h 2729865"/>
                <a:gd name="connsiteX14092" fmla="*/ 677228 w 4117657"/>
                <a:gd name="connsiteY14092" fmla="*/ 2190750 h 2729865"/>
                <a:gd name="connsiteX14093" fmla="*/ 760095 w 4117657"/>
                <a:gd name="connsiteY14093" fmla="*/ 2107883 h 2729865"/>
                <a:gd name="connsiteX14094" fmla="*/ 774383 w 4117657"/>
                <a:gd name="connsiteY14094" fmla="*/ 2100263 h 2729865"/>
                <a:gd name="connsiteX14095" fmla="*/ 889635 w 4117657"/>
                <a:gd name="connsiteY14095" fmla="*/ 2069783 h 2729865"/>
                <a:gd name="connsiteX14096" fmla="*/ 899160 w 4117657"/>
                <a:gd name="connsiteY14096" fmla="*/ 2066925 h 2729865"/>
                <a:gd name="connsiteX14097" fmla="*/ 897255 w 4117657"/>
                <a:gd name="connsiteY14097" fmla="*/ 2056448 h 2729865"/>
                <a:gd name="connsiteX14098" fmla="*/ 866775 w 4117657"/>
                <a:gd name="connsiteY14098" fmla="*/ 1941195 h 2729865"/>
                <a:gd name="connsiteX14099" fmla="*/ 866775 w 4117657"/>
                <a:gd name="connsiteY14099" fmla="*/ 1925955 h 2729865"/>
                <a:gd name="connsiteX14100" fmla="*/ 891540 w 4117657"/>
                <a:gd name="connsiteY14100" fmla="*/ 1832610 h 2729865"/>
                <a:gd name="connsiteX14101" fmla="*/ 900113 w 4117657"/>
                <a:gd name="connsiteY14101" fmla="*/ 1800225 h 2729865"/>
                <a:gd name="connsiteX14102" fmla="*/ 888683 w 4117657"/>
                <a:gd name="connsiteY14102" fmla="*/ 1797368 h 2729865"/>
                <a:gd name="connsiteX14103" fmla="*/ 775335 w 4117657"/>
                <a:gd name="connsiteY14103" fmla="*/ 1766888 h 2729865"/>
                <a:gd name="connsiteX14104" fmla="*/ 761048 w 4117657"/>
                <a:gd name="connsiteY14104" fmla="*/ 1759268 h 2729865"/>
                <a:gd name="connsiteX14105" fmla="*/ 677228 w 4117657"/>
                <a:gd name="connsiteY14105" fmla="*/ 1675448 h 2729865"/>
                <a:gd name="connsiteX14106" fmla="*/ 669608 w 4117657"/>
                <a:gd name="connsiteY14106" fmla="*/ 1667828 h 2729865"/>
                <a:gd name="connsiteX14107" fmla="*/ 661035 w 4117657"/>
                <a:gd name="connsiteY14107" fmla="*/ 1675448 h 2729865"/>
                <a:gd name="connsiteX14108" fmla="*/ 577215 w 4117657"/>
                <a:gd name="connsiteY14108" fmla="*/ 1759268 h 2729865"/>
                <a:gd name="connsiteX14109" fmla="*/ 563880 w 4117657"/>
                <a:gd name="connsiteY14109" fmla="*/ 1766888 h 2729865"/>
                <a:gd name="connsiteX14110" fmla="*/ 486728 w 4117657"/>
                <a:gd name="connsiteY14110" fmla="*/ 1787843 h 2729865"/>
                <a:gd name="connsiteX14111" fmla="*/ 439103 w 4117657"/>
                <a:gd name="connsiteY14111" fmla="*/ 1801178 h 2729865"/>
                <a:gd name="connsiteX14112" fmla="*/ 441960 w 4117657"/>
                <a:gd name="connsiteY14112" fmla="*/ 1811655 h 2729865"/>
                <a:gd name="connsiteX14113" fmla="*/ 472440 w 4117657"/>
                <a:gd name="connsiteY14113" fmla="*/ 1926908 h 2729865"/>
                <a:gd name="connsiteX14114" fmla="*/ 472440 w 4117657"/>
                <a:gd name="connsiteY14114" fmla="*/ 1941195 h 2729865"/>
                <a:gd name="connsiteX14115" fmla="*/ 442913 w 4117657"/>
                <a:gd name="connsiteY14115" fmla="*/ 2049780 h 2729865"/>
                <a:gd name="connsiteX14116" fmla="*/ 438150 w 4117657"/>
                <a:gd name="connsiteY14116" fmla="*/ 2066925 h 2729865"/>
                <a:gd name="connsiteX14117" fmla="*/ 447675 w 4117657"/>
                <a:gd name="connsiteY14117" fmla="*/ 2069783 h 2729865"/>
                <a:gd name="connsiteX14118" fmla="*/ 561975 w 4117657"/>
                <a:gd name="connsiteY14118" fmla="*/ 2100263 h 2729865"/>
                <a:gd name="connsiteX14119" fmla="*/ 577215 w 4117657"/>
                <a:gd name="connsiteY14119" fmla="*/ 2108835 h 2729865"/>
                <a:gd name="connsiteX14120" fmla="*/ 661035 w 4117657"/>
                <a:gd name="connsiteY14120" fmla="*/ 2192655 h 2729865"/>
                <a:gd name="connsiteX14121" fmla="*/ 669608 w 4117657"/>
                <a:gd name="connsiteY14121" fmla="*/ 2200275 h 2729865"/>
                <a:gd name="connsiteX14122" fmla="*/ 567690 w 4117657"/>
                <a:gd name="connsiteY14122" fmla="*/ 2091690 h 2729865"/>
                <a:gd name="connsiteX14123" fmla="*/ 459105 w 4117657"/>
                <a:gd name="connsiteY14123" fmla="*/ 2062163 h 2729865"/>
                <a:gd name="connsiteX14124" fmla="*/ 448628 w 4117657"/>
                <a:gd name="connsiteY14124" fmla="*/ 2059305 h 2729865"/>
                <a:gd name="connsiteX14125" fmla="*/ 450533 w 4117657"/>
                <a:gd name="connsiteY14125" fmla="*/ 2048828 h 2729865"/>
                <a:gd name="connsiteX14126" fmla="*/ 479108 w 4117657"/>
                <a:gd name="connsiteY14126" fmla="*/ 1944053 h 2729865"/>
                <a:gd name="connsiteX14127" fmla="*/ 479108 w 4117657"/>
                <a:gd name="connsiteY14127" fmla="*/ 1920240 h 2729865"/>
                <a:gd name="connsiteX14128" fmla="*/ 451485 w 4117657"/>
                <a:gd name="connsiteY14128" fmla="*/ 1816418 h 2729865"/>
                <a:gd name="connsiteX14129" fmla="*/ 448628 w 4117657"/>
                <a:gd name="connsiteY14129" fmla="*/ 1805940 h 2729865"/>
                <a:gd name="connsiteX14130" fmla="*/ 459105 w 4117657"/>
                <a:gd name="connsiteY14130" fmla="*/ 1803083 h 2729865"/>
                <a:gd name="connsiteX14131" fmla="*/ 564833 w 4117657"/>
                <a:gd name="connsiteY14131" fmla="*/ 1774508 h 2729865"/>
                <a:gd name="connsiteX14132" fmla="*/ 582930 w 4117657"/>
                <a:gd name="connsiteY14132" fmla="*/ 1764030 h 2729865"/>
                <a:gd name="connsiteX14133" fmla="*/ 660083 w 4117657"/>
                <a:gd name="connsiteY14133" fmla="*/ 1686878 h 2729865"/>
                <a:gd name="connsiteX14134" fmla="*/ 666750 w 4117657"/>
                <a:gd name="connsiteY14134" fmla="*/ 1677353 h 2729865"/>
                <a:gd name="connsiteX14135" fmla="*/ 676275 w 4117657"/>
                <a:gd name="connsiteY14135" fmla="*/ 1685925 h 2729865"/>
                <a:gd name="connsiteX14136" fmla="*/ 754380 w 4117657"/>
                <a:gd name="connsiteY14136" fmla="*/ 1764030 h 2729865"/>
                <a:gd name="connsiteX14137" fmla="*/ 770573 w 4117657"/>
                <a:gd name="connsiteY14137" fmla="*/ 1773555 h 2729865"/>
                <a:gd name="connsiteX14138" fmla="*/ 878205 w 4117657"/>
                <a:gd name="connsiteY14138" fmla="*/ 1802130 h 2729865"/>
                <a:gd name="connsiteX14139" fmla="*/ 887730 w 4117657"/>
                <a:gd name="connsiteY14139" fmla="*/ 1804988 h 2729865"/>
                <a:gd name="connsiteX14140" fmla="*/ 884873 w 4117657"/>
                <a:gd name="connsiteY14140" fmla="*/ 1816418 h 2729865"/>
                <a:gd name="connsiteX14141" fmla="*/ 856298 w 4117657"/>
                <a:gd name="connsiteY14141" fmla="*/ 1924050 h 2729865"/>
                <a:gd name="connsiteX14142" fmla="*/ 856298 w 4117657"/>
                <a:gd name="connsiteY14142" fmla="*/ 1939290 h 2729865"/>
                <a:gd name="connsiteX14143" fmla="*/ 884873 w 4117657"/>
                <a:gd name="connsiteY14143" fmla="*/ 2045970 h 2729865"/>
                <a:gd name="connsiteX14144" fmla="*/ 887730 w 4117657"/>
                <a:gd name="connsiteY14144" fmla="*/ 2058353 h 2729865"/>
                <a:gd name="connsiteX14145" fmla="*/ 877253 w 4117657"/>
                <a:gd name="connsiteY14145" fmla="*/ 2061210 h 2729865"/>
                <a:gd name="connsiteX14146" fmla="*/ 771525 w 4117657"/>
                <a:gd name="connsiteY14146" fmla="*/ 2089785 h 2729865"/>
                <a:gd name="connsiteX14147" fmla="*/ 753428 w 4117657"/>
                <a:gd name="connsiteY14147" fmla="*/ 2100263 h 2729865"/>
                <a:gd name="connsiteX14148" fmla="*/ 676275 w 4117657"/>
                <a:gd name="connsiteY14148" fmla="*/ 2177415 h 2729865"/>
                <a:gd name="connsiteX14149" fmla="*/ 668655 w 4117657"/>
                <a:gd name="connsiteY14149" fmla="*/ 2186940 h 2729865"/>
                <a:gd name="connsiteX14150" fmla="*/ 659130 w 4117657"/>
                <a:gd name="connsiteY14150" fmla="*/ 2178368 h 2729865"/>
                <a:gd name="connsiteX14151" fmla="*/ 579120 w 4117657"/>
                <a:gd name="connsiteY14151" fmla="*/ 2098358 h 2729865"/>
                <a:gd name="connsiteX14152" fmla="*/ 567690 w 4117657"/>
                <a:gd name="connsiteY14152" fmla="*/ 2091690 h 2729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Lst>
              <a:rect l="l" t="t" r="r" b="b"/>
              <a:pathLst>
                <a:path w="4117657" h="2729865">
                  <a:moveTo>
                    <a:pt x="2970848" y="830580"/>
                  </a:moveTo>
                  <a:cubicBezTo>
                    <a:pt x="2987993" y="825818"/>
                    <a:pt x="3003233" y="822008"/>
                    <a:pt x="3018473" y="817245"/>
                  </a:cubicBezTo>
                  <a:cubicBezTo>
                    <a:pt x="3020378" y="817245"/>
                    <a:pt x="3021330" y="815340"/>
                    <a:pt x="3022283" y="814388"/>
                  </a:cubicBezTo>
                  <a:cubicBezTo>
                    <a:pt x="3033713" y="802958"/>
                    <a:pt x="3045143" y="791528"/>
                    <a:pt x="3057525" y="779145"/>
                  </a:cubicBezTo>
                  <a:cubicBezTo>
                    <a:pt x="3049905" y="772478"/>
                    <a:pt x="3043238" y="767715"/>
                    <a:pt x="3038475" y="761048"/>
                  </a:cubicBezTo>
                  <a:cubicBezTo>
                    <a:pt x="3027045" y="747713"/>
                    <a:pt x="3013710" y="739140"/>
                    <a:pt x="2995613" y="736283"/>
                  </a:cubicBezTo>
                  <a:cubicBezTo>
                    <a:pt x="2987040" y="735330"/>
                    <a:pt x="2978468" y="732473"/>
                    <a:pt x="2969895" y="729615"/>
                  </a:cubicBezTo>
                  <a:cubicBezTo>
                    <a:pt x="2967990" y="736283"/>
                    <a:pt x="2966085" y="741998"/>
                    <a:pt x="2965133" y="747713"/>
                  </a:cubicBezTo>
                  <a:cubicBezTo>
                    <a:pt x="2962275" y="758190"/>
                    <a:pt x="2957513" y="769620"/>
                    <a:pt x="2957513" y="780098"/>
                  </a:cubicBezTo>
                  <a:cubicBezTo>
                    <a:pt x="2957513" y="790575"/>
                    <a:pt x="2962275" y="802005"/>
                    <a:pt x="2965133" y="812483"/>
                  </a:cubicBezTo>
                  <a:cubicBezTo>
                    <a:pt x="2967038" y="818198"/>
                    <a:pt x="2968943" y="823913"/>
                    <a:pt x="2970848" y="830580"/>
                  </a:cubicBezTo>
                  <a:close/>
                  <a:moveTo>
                    <a:pt x="2967038" y="779145"/>
                  </a:moveTo>
                  <a:cubicBezTo>
                    <a:pt x="2969895" y="766763"/>
                    <a:pt x="2973705" y="754380"/>
                    <a:pt x="2977515" y="741045"/>
                  </a:cubicBezTo>
                  <a:cubicBezTo>
                    <a:pt x="2990850" y="744855"/>
                    <a:pt x="3003233" y="747713"/>
                    <a:pt x="3015615" y="751523"/>
                  </a:cubicBezTo>
                  <a:cubicBezTo>
                    <a:pt x="3016568" y="751523"/>
                    <a:pt x="3017520" y="752475"/>
                    <a:pt x="3018473" y="753428"/>
                  </a:cubicBezTo>
                  <a:cubicBezTo>
                    <a:pt x="3027045" y="762000"/>
                    <a:pt x="3036570" y="771525"/>
                    <a:pt x="3046095" y="781050"/>
                  </a:cubicBezTo>
                  <a:cubicBezTo>
                    <a:pt x="3036570" y="790575"/>
                    <a:pt x="3027998" y="799148"/>
                    <a:pt x="3018473" y="808673"/>
                  </a:cubicBezTo>
                  <a:cubicBezTo>
                    <a:pt x="3017520" y="809625"/>
                    <a:pt x="3016568" y="809625"/>
                    <a:pt x="3015615" y="810578"/>
                  </a:cubicBezTo>
                  <a:cubicBezTo>
                    <a:pt x="3003233" y="814388"/>
                    <a:pt x="2990850" y="817245"/>
                    <a:pt x="2977515" y="821055"/>
                  </a:cubicBezTo>
                  <a:cubicBezTo>
                    <a:pt x="2973705" y="807720"/>
                    <a:pt x="2970848" y="796290"/>
                    <a:pt x="2967990" y="783908"/>
                  </a:cubicBezTo>
                  <a:cubicBezTo>
                    <a:pt x="2967038" y="781050"/>
                    <a:pt x="2966085" y="780098"/>
                    <a:pt x="2967038" y="779145"/>
                  </a:cubicBezTo>
                  <a:close/>
                  <a:moveTo>
                    <a:pt x="3005138" y="1151573"/>
                  </a:moveTo>
                  <a:cubicBezTo>
                    <a:pt x="3004185" y="1154430"/>
                    <a:pt x="3003233" y="1158240"/>
                    <a:pt x="3002280" y="1162050"/>
                  </a:cubicBezTo>
                  <a:cubicBezTo>
                    <a:pt x="3006090" y="1163003"/>
                    <a:pt x="3008948" y="1163955"/>
                    <a:pt x="3011805" y="1164908"/>
                  </a:cubicBezTo>
                  <a:cubicBezTo>
                    <a:pt x="3036570" y="1171575"/>
                    <a:pt x="3061335" y="1178243"/>
                    <a:pt x="3086100" y="1184910"/>
                  </a:cubicBezTo>
                  <a:cubicBezTo>
                    <a:pt x="3092768" y="1186815"/>
                    <a:pt x="3097530" y="1189673"/>
                    <a:pt x="3102293" y="1194435"/>
                  </a:cubicBezTo>
                  <a:cubicBezTo>
                    <a:pt x="3120390" y="1212533"/>
                    <a:pt x="3138488" y="1230630"/>
                    <a:pt x="3156585" y="1248728"/>
                  </a:cubicBezTo>
                  <a:cubicBezTo>
                    <a:pt x="3159443" y="1251585"/>
                    <a:pt x="3161348" y="1253490"/>
                    <a:pt x="3166110" y="1257300"/>
                  </a:cubicBezTo>
                  <a:cubicBezTo>
                    <a:pt x="3168968" y="1253490"/>
                    <a:pt x="3170873" y="1250633"/>
                    <a:pt x="3173730" y="1247775"/>
                  </a:cubicBezTo>
                  <a:cubicBezTo>
                    <a:pt x="3191828" y="1229678"/>
                    <a:pt x="3209925" y="1211580"/>
                    <a:pt x="3228023" y="1193483"/>
                  </a:cubicBezTo>
                  <a:cubicBezTo>
                    <a:pt x="3231833" y="1188720"/>
                    <a:pt x="3236595" y="1185863"/>
                    <a:pt x="3243263" y="1184910"/>
                  </a:cubicBezTo>
                  <a:cubicBezTo>
                    <a:pt x="3261360" y="1180148"/>
                    <a:pt x="3279458" y="1175385"/>
                    <a:pt x="3298508" y="1170623"/>
                  </a:cubicBezTo>
                  <a:cubicBezTo>
                    <a:pt x="3308985" y="1167765"/>
                    <a:pt x="3318510" y="1164908"/>
                    <a:pt x="3328988" y="1162050"/>
                  </a:cubicBezTo>
                  <a:cubicBezTo>
                    <a:pt x="3328035" y="1158240"/>
                    <a:pt x="3327083" y="1155383"/>
                    <a:pt x="3327083" y="1151573"/>
                  </a:cubicBezTo>
                  <a:cubicBezTo>
                    <a:pt x="3320415" y="1126808"/>
                    <a:pt x="3313748" y="1101090"/>
                    <a:pt x="3307080" y="1076325"/>
                  </a:cubicBezTo>
                  <a:cubicBezTo>
                    <a:pt x="3305175" y="1070610"/>
                    <a:pt x="3305175" y="1065848"/>
                    <a:pt x="3307080" y="1060133"/>
                  </a:cubicBezTo>
                  <a:cubicBezTo>
                    <a:pt x="3314700" y="1034415"/>
                    <a:pt x="3321368" y="1008698"/>
                    <a:pt x="3328035" y="982980"/>
                  </a:cubicBezTo>
                  <a:cubicBezTo>
                    <a:pt x="3328988" y="980123"/>
                    <a:pt x="3328988" y="977265"/>
                    <a:pt x="3329940" y="974408"/>
                  </a:cubicBezTo>
                  <a:cubicBezTo>
                    <a:pt x="3325178" y="973455"/>
                    <a:pt x="3322320" y="972503"/>
                    <a:pt x="3318510" y="971550"/>
                  </a:cubicBezTo>
                  <a:cubicBezTo>
                    <a:pt x="3293745" y="964883"/>
                    <a:pt x="3268980" y="958215"/>
                    <a:pt x="3244215" y="951548"/>
                  </a:cubicBezTo>
                  <a:cubicBezTo>
                    <a:pt x="3239453" y="950595"/>
                    <a:pt x="3234690" y="947738"/>
                    <a:pt x="3230880" y="943928"/>
                  </a:cubicBezTo>
                  <a:cubicBezTo>
                    <a:pt x="3211830" y="924878"/>
                    <a:pt x="3192780" y="905828"/>
                    <a:pt x="3173730" y="886778"/>
                  </a:cubicBezTo>
                  <a:cubicBezTo>
                    <a:pt x="3171825" y="884873"/>
                    <a:pt x="3168968" y="882968"/>
                    <a:pt x="3165158" y="879158"/>
                  </a:cubicBezTo>
                  <a:cubicBezTo>
                    <a:pt x="3162300" y="882968"/>
                    <a:pt x="3160395" y="885825"/>
                    <a:pt x="3158490" y="887730"/>
                  </a:cubicBezTo>
                  <a:cubicBezTo>
                    <a:pt x="3140393" y="905828"/>
                    <a:pt x="3122295" y="923925"/>
                    <a:pt x="3104198" y="942975"/>
                  </a:cubicBezTo>
                  <a:cubicBezTo>
                    <a:pt x="3099435" y="947738"/>
                    <a:pt x="3094673" y="950595"/>
                    <a:pt x="3088005" y="951548"/>
                  </a:cubicBezTo>
                  <a:cubicBezTo>
                    <a:pt x="3068003" y="956310"/>
                    <a:pt x="3048000" y="962025"/>
                    <a:pt x="3027045" y="967740"/>
                  </a:cubicBezTo>
                  <a:cubicBezTo>
                    <a:pt x="3019425" y="969645"/>
                    <a:pt x="3011805" y="972503"/>
                    <a:pt x="3003233" y="974408"/>
                  </a:cubicBezTo>
                  <a:cubicBezTo>
                    <a:pt x="3004185" y="978218"/>
                    <a:pt x="3005138" y="981075"/>
                    <a:pt x="3005138" y="983933"/>
                  </a:cubicBezTo>
                  <a:cubicBezTo>
                    <a:pt x="3011805" y="1008698"/>
                    <a:pt x="3018473" y="1034415"/>
                    <a:pt x="3025140" y="1059180"/>
                  </a:cubicBezTo>
                  <a:cubicBezTo>
                    <a:pt x="3027045" y="1064895"/>
                    <a:pt x="3027045" y="1070610"/>
                    <a:pt x="3025140" y="1076325"/>
                  </a:cubicBezTo>
                  <a:cubicBezTo>
                    <a:pt x="3018473" y="1102043"/>
                    <a:pt x="3011805" y="1126808"/>
                    <a:pt x="3005138" y="1151573"/>
                  </a:cubicBezTo>
                  <a:close/>
                  <a:moveTo>
                    <a:pt x="3035618" y="1061085"/>
                  </a:moveTo>
                  <a:cubicBezTo>
                    <a:pt x="3028950" y="1038225"/>
                    <a:pt x="3023235" y="1015365"/>
                    <a:pt x="3017520" y="992505"/>
                  </a:cubicBezTo>
                  <a:cubicBezTo>
                    <a:pt x="3016568" y="989648"/>
                    <a:pt x="3015615" y="985838"/>
                    <a:pt x="3014663" y="982028"/>
                  </a:cubicBezTo>
                  <a:cubicBezTo>
                    <a:pt x="3017520" y="981075"/>
                    <a:pt x="3020378" y="980123"/>
                    <a:pt x="3023235" y="979170"/>
                  </a:cubicBezTo>
                  <a:cubicBezTo>
                    <a:pt x="3046095" y="972503"/>
                    <a:pt x="3069908" y="966788"/>
                    <a:pt x="3092768" y="960120"/>
                  </a:cubicBezTo>
                  <a:cubicBezTo>
                    <a:pt x="3099435" y="958215"/>
                    <a:pt x="3104198" y="955358"/>
                    <a:pt x="3108960" y="951548"/>
                  </a:cubicBezTo>
                  <a:cubicBezTo>
                    <a:pt x="3125153" y="935355"/>
                    <a:pt x="3141345" y="919163"/>
                    <a:pt x="3158490" y="902018"/>
                  </a:cubicBezTo>
                  <a:cubicBezTo>
                    <a:pt x="3161348" y="899160"/>
                    <a:pt x="3163253" y="896303"/>
                    <a:pt x="3165158" y="892493"/>
                  </a:cubicBezTo>
                  <a:cubicBezTo>
                    <a:pt x="3168968" y="896303"/>
                    <a:pt x="3171825" y="898208"/>
                    <a:pt x="3173730" y="900113"/>
                  </a:cubicBezTo>
                  <a:cubicBezTo>
                    <a:pt x="3190875" y="917258"/>
                    <a:pt x="3208020" y="933450"/>
                    <a:pt x="3224213" y="950595"/>
                  </a:cubicBezTo>
                  <a:cubicBezTo>
                    <a:pt x="3228975" y="955358"/>
                    <a:pt x="3233738" y="958215"/>
                    <a:pt x="3239453" y="960120"/>
                  </a:cubicBezTo>
                  <a:cubicBezTo>
                    <a:pt x="3262313" y="965835"/>
                    <a:pt x="3285173" y="972503"/>
                    <a:pt x="3308033" y="978218"/>
                  </a:cubicBezTo>
                  <a:cubicBezTo>
                    <a:pt x="3310890" y="979170"/>
                    <a:pt x="3313748" y="980123"/>
                    <a:pt x="3317558" y="981075"/>
                  </a:cubicBezTo>
                  <a:cubicBezTo>
                    <a:pt x="3316605" y="984885"/>
                    <a:pt x="3316605" y="987743"/>
                    <a:pt x="3315653" y="990600"/>
                  </a:cubicBezTo>
                  <a:cubicBezTo>
                    <a:pt x="3308985" y="1014413"/>
                    <a:pt x="3303270" y="1038225"/>
                    <a:pt x="3296603" y="1061085"/>
                  </a:cubicBezTo>
                  <a:cubicBezTo>
                    <a:pt x="3295650" y="1065848"/>
                    <a:pt x="3295650" y="1070610"/>
                    <a:pt x="3296603" y="1075373"/>
                  </a:cubicBezTo>
                  <a:cubicBezTo>
                    <a:pt x="3303270" y="1098233"/>
                    <a:pt x="3308985" y="1122045"/>
                    <a:pt x="3315653" y="1144905"/>
                  </a:cubicBezTo>
                  <a:cubicBezTo>
                    <a:pt x="3316605" y="1147763"/>
                    <a:pt x="3316605" y="1151573"/>
                    <a:pt x="3317558" y="1155383"/>
                  </a:cubicBezTo>
                  <a:cubicBezTo>
                    <a:pt x="3290888" y="1163003"/>
                    <a:pt x="3266123" y="1169670"/>
                    <a:pt x="3240405" y="1176338"/>
                  </a:cubicBezTo>
                  <a:cubicBezTo>
                    <a:pt x="3232785" y="1178243"/>
                    <a:pt x="3227070" y="1181100"/>
                    <a:pt x="3222308" y="1186815"/>
                  </a:cubicBezTo>
                  <a:cubicBezTo>
                    <a:pt x="3206115" y="1203008"/>
                    <a:pt x="3189923" y="1220153"/>
                    <a:pt x="3172778" y="1236345"/>
                  </a:cubicBezTo>
                  <a:cubicBezTo>
                    <a:pt x="3170873" y="1238250"/>
                    <a:pt x="3168015" y="1241108"/>
                    <a:pt x="3165158" y="1243013"/>
                  </a:cubicBezTo>
                  <a:cubicBezTo>
                    <a:pt x="3162300" y="1241108"/>
                    <a:pt x="3160395" y="1239203"/>
                    <a:pt x="3158490" y="1237298"/>
                  </a:cubicBezTo>
                  <a:cubicBezTo>
                    <a:pt x="3141345" y="1220153"/>
                    <a:pt x="3124200" y="1203008"/>
                    <a:pt x="3106103" y="1184910"/>
                  </a:cubicBezTo>
                  <a:cubicBezTo>
                    <a:pt x="3102293" y="1181100"/>
                    <a:pt x="3097530" y="1178243"/>
                    <a:pt x="3091815" y="1176338"/>
                  </a:cubicBezTo>
                  <a:cubicBezTo>
                    <a:pt x="3068955" y="1170623"/>
                    <a:pt x="3046095" y="1163955"/>
                    <a:pt x="3024188" y="1158240"/>
                  </a:cubicBezTo>
                  <a:cubicBezTo>
                    <a:pt x="3020378" y="1157288"/>
                    <a:pt x="3017520" y="1156335"/>
                    <a:pt x="3012758" y="1155383"/>
                  </a:cubicBezTo>
                  <a:cubicBezTo>
                    <a:pt x="3013710" y="1151573"/>
                    <a:pt x="3013710" y="1148715"/>
                    <a:pt x="3014663" y="1145858"/>
                  </a:cubicBezTo>
                  <a:cubicBezTo>
                    <a:pt x="3020378" y="1122045"/>
                    <a:pt x="3027045" y="1099185"/>
                    <a:pt x="3033713" y="1076325"/>
                  </a:cubicBezTo>
                  <a:cubicBezTo>
                    <a:pt x="3036570" y="1070610"/>
                    <a:pt x="3036570" y="1065848"/>
                    <a:pt x="3035618" y="1061085"/>
                  </a:cubicBezTo>
                  <a:close/>
                  <a:moveTo>
                    <a:pt x="3065145" y="1125855"/>
                  </a:moveTo>
                  <a:cubicBezTo>
                    <a:pt x="3068955" y="1126808"/>
                    <a:pt x="3072765" y="1127760"/>
                    <a:pt x="3075623" y="1128713"/>
                  </a:cubicBezTo>
                  <a:cubicBezTo>
                    <a:pt x="3088958" y="1132523"/>
                    <a:pt x="3102293" y="1136333"/>
                    <a:pt x="3116580" y="1139190"/>
                  </a:cubicBezTo>
                  <a:cubicBezTo>
                    <a:pt x="3122295" y="1140143"/>
                    <a:pt x="3126105" y="1143000"/>
                    <a:pt x="3129915" y="1146810"/>
                  </a:cubicBezTo>
                  <a:cubicBezTo>
                    <a:pt x="3140393" y="1157288"/>
                    <a:pt x="3150870" y="1167765"/>
                    <a:pt x="3161348" y="1178243"/>
                  </a:cubicBezTo>
                  <a:cubicBezTo>
                    <a:pt x="3163253" y="1180148"/>
                    <a:pt x="3165158" y="1181100"/>
                    <a:pt x="3167063" y="1183005"/>
                  </a:cubicBezTo>
                  <a:cubicBezTo>
                    <a:pt x="3179445" y="1170623"/>
                    <a:pt x="3191828" y="1158240"/>
                    <a:pt x="3204210" y="1145858"/>
                  </a:cubicBezTo>
                  <a:cubicBezTo>
                    <a:pt x="3208020" y="1142048"/>
                    <a:pt x="3211830" y="1140143"/>
                    <a:pt x="3216593" y="1138238"/>
                  </a:cubicBezTo>
                  <a:cubicBezTo>
                    <a:pt x="3230880" y="1134428"/>
                    <a:pt x="3244215" y="1130618"/>
                    <a:pt x="3258503" y="1126808"/>
                  </a:cubicBezTo>
                  <a:cubicBezTo>
                    <a:pt x="3261360" y="1125855"/>
                    <a:pt x="3264218" y="1124903"/>
                    <a:pt x="3268028" y="1123950"/>
                  </a:cubicBezTo>
                  <a:cubicBezTo>
                    <a:pt x="3263265" y="1107758"/>
                    <a:pt x="3259455" y="1092518"/>
                    <a:pt x="3255645" y="1077278"/>
                  </a:cubicBezTo>
                  <a:cubicBezTo>
                    <a:pt x="3253740" y="1069658"/>
                    <a:pt x="3253740" y="1062990"/>
                    <a:pt x="3255645" y="1055370"/>
                  </a:cubicBezTo>
                  <a:cubicBezTo>
                    <a:pt x="3260408" y="1040130"/>
                    <a:pt x="3264218" y="1024890"/>
                    <a:pt x="3268028" y="1008698"/>
                  </a:cubicBezTo>
                  <a:cubicBezTo>
                    <a:pt x="3265170" y="1007745"/>
                    <a:pt x="3263265" y="1006793"/>
                    <a:pt x="3261360" y="1005840"/>
                  </a:cubicBezTo>
                  <a:cubicBezTo>
                    <a:pt x="3247073" y="1002030"/>
                    <a:pt x="3232785" y="998220"/>
                    <a:pt x="3217545" y="994410"/>
                  </a:cubicBezTo>
                  <a:cubicBezTo>
                    <a:pt x="3211830" y="993458"/>
                    <a:pt x="3207068" y="990600"/>
                    <a:pt x="3203258" y="985838"/>
                  </a:cubicBezTo>
                  <a:cubicBezTo>
                    <a:pt x="3192780" y="975360"/>
                    <a:pt x="3182303" y="964883"/>
                    <a:pt x="3171825" y="954405"/>
                  </a:cubicBezTo>
                  <a:cubicBezTo>
                    <a:pt x="3169920" y="952500"/>
                    <a:pt x="3168015" y="951548"/>
                    <a:pt x="3166110" y="949643"/>
                  </a:cubicBezTo>
                  <a:cubicBezTo>
                    <a:pt x="3163253" y="952500"/>
                    <a:pt x="3161348" y="954405"/>
                    <a:pt x="3158490" y="956310"/>
                  </a:cubicBezTo>
                  <a:cubicBezTo>
                    <a:pt x="3148965" y="965835"/>
                    <a:pt x="3138488" y="976313"/>
                    <a:pt x="3128963" y="985838"/>
                  </a:cubicBezTo>
                  <a:cubicBezTo>
                    <a:pt x="3125153" y="989648"/>
                    <a:pt x="3121343" y="992505"/>
                    <a:pt x="3115628" y="993458"/>
                  </a:cubicBezTo>
                  <a:cubicBezTo>
                    <a:pt x="3101340" y="997268"/>
                    <a:pt x="3087053" y="1001078"/>
                    <a:pt x="3071813" y="1004888"/>
                  </a:cubicBezTo>
                  <a:cubicBezTo>
                    <a:pt x="3068955" y="1005840"/>
                    <a:pt x="3067050" y="1006793"/>
                    <a:pt x="3064193" y="1007745"/>
                  </a:cubicBezTo>
                  <a:cubicBezTo>
                    <a:pt x="3068955" y="1024890"/>
                    <a:pt x="3072765" y="1041083"/>
                    <a:pt x="3077528" y="1057275"/>
                  </a:cubicBezTo>
                  <a:cubicBezTo>
                    <a:pt x="3079433" y="1062990"/>
                    <a:pt x="3078480" y="1067753"/>
                    <a:pt x="3077528" y="1072515"/>
                  </a:cubicBezTo>
                  <a:cubicBezTo>
                    <a:pt x="3073718" y="1092518"/>
                    <a:pt x="3068955" y="1108710"/>
                    <a:pt x="3065145" y="1125855"/>
                  </a:cubicBezTo>
                  <a:close/>
                  <a:moveTo>
                    <a:pt x="3087053" y="1058228"/>
                  </a:moveTo>
                  <a:cubicBezTo>
                    <a:pt x="3083243" y="1044893"/>
                    <a:pt x="3079433" y="1031558"/>
                    <a:pt x="3075623" y="1017270"/>
                  </a:cubicBezTo>
                  <a:cubicBezTo>
                    <a:pt x="3084195" y="1015365"/>
                    <a:pt x="3091815" y="1012508"/>
                    <a:pt x="3099435" y="1010603"/>
                  </a:cubicBezTo>
                  <a:cubicBezTo>
                    <a:pt x="3119438" y="1007745"/>
                    <a:pt x="3135630" y="998220"/>
                    <a:pt x="3148013" y="982980"/>
                  </a:cubicBezTo>
                  <a:cubicBezTo>
                    <a:pt x="3152775" y="976313"/>
                    <a:pt x="3159443" y="971550"/>
                    <a:pt x="3166110" y="964883"/>
                  </a:cubicBezTo>
                  <a:cubicBezTo>
                    <a:pt x="3177540" y="976313"/>
                    <a:pt x="3188018" y="986790"/>
                    <a:pt x="3198495" y="998220"/>
                  </a:cubicBezTo>
                  <a:cubicBezTo>
                    <a:pt x="3202305" y="1002030"/>
                    <a:pt x="3206115" y="1004888"/>
                    <a:pt x="3211830" y="1005840"/>
                  </a:cubicBezTo>
                  <a:cubicBezTo>
                    <a:pt x="3226118" y="1009650"/>
                    <a:pt x="3240405" y="1013460"/>
                    <a:pt x="3255645" y="1018223"/>
                  </a:cubicBezTo>
                  <a:cubicBezTo>
                    <a:pt x="3254693" y="1023938"/>
                    <a:pt x="3252788" y="1028700"/>
                    <a:pt x="3251835" y="1033463"/>
                  </a:cubicBezTo>
                  <a:cubicBezTo>
                    <a:pt x="3248978" y="1045845"/>
                    <a:pt x="3243263" y="1058228"/>
                    <a:pt x="3243263" y="1070610"/>
                  </a:cubicBezTo>
                  <a:cubicBezTo>
                    <a:pt x="3243263" y="1082993"/>
                    <a:pt x="3248978" y="1094423"/>
                    <a:pt x="3251835" y="1106805"/>
                  </a:cubicBezTo>
                  <a:cubicBezTo>
                    <a:pt x="3252788" y="1111568"/>
                    <a:pt x="3254693" y="1116330"/>
                    <a:pt x="3255645" y="1121093"/>
                  </a:cubicBezTo>
                  <a:cubicBezTo>
                    <a:pt x="3253740" y="1122045"/>
                    <a:pt x="3251835" y="1122998"/>
                    <a:pt x="3248978" y="1123950"/>
                  </a:cubicBezTo>
                  <a:cubicBezTo>
                    <a:pt x="3236595" y="1126808"/>
                    <a:pt x="3225165" y="1130618"/>
                    <a:pt x="3212783" y="1133475"/>
                  </a:cubicBezTo>
                  <a:cubicBezTo>
                    <a:pt x="3206115" y="1135380"/>
                    <a:pt x="3200400" y="1138238"/>
                    <a:pt x="3195638" y="1143953"/>
                  </a:cubicBezTo>
                  <a:cubicBezTo>
                    <a:pt x="3186113" y="1154430"/>
                    <a:pt x="3176588" y="1163955"/>
                    <a:pt x="3166110" y="1174433"/>
                  </a:cubicBezTo>
                  <a:cubicBezTo>
                    <a:pt x="3163253" y="1172528"/>
                    <a:pt x="3161348" y="1170623"/>
                    <a:pt x="3159443" y="1169670"/>
                  </a:cubicBezTo>
                  <a:cubicBezTo>
                    <a:pt x="3149918" y="1161098"/>
                    <a:pt x="3141345" y="1151573"/>
                    <a:pt x="3132773" y="1143000"/>
                  </a:cubicBezTo>
                  <a:cubicBezTo>
                    <a:pt x="3128963" y="1139190"/>
                    <a:pt x="3124200" y="1136333"/>
                    <a:pt x="3118485" y="1135380"/>
                  </a:cubicBezTo>
                  <a:cubicBezTo>
                    <a:pt x="3106103" y="1132523"/>
                    <a:pt x="3093720" y="1128713"/>
                    <a:pt x="3081338" y="1125855"/>
                  </a:cubicBezTo>
                  <a:cubicBezTo>
                    <a:pt x="3079433" y="1124903"/>
                    <a:pt x="3077528" y="1123950"/>
                    <a:pt x="3074670" y="1122998"/>
                  </a:cubicBezTo>
                  <a:cubicBezTo>
                    <a:pt x="3078480" y="1108710"/>
                    <a:pt x="3081338" y="1095375"/>
                    <a:pt x="3086100" y="1082040"/>
                  </a:cubicBezTo>
                  <a:cubicBezTo>
                    <a:pt x="3088958" y="1071563"/>
                    <a:pt x="3088958" y="1064895"/>
                    <a:pt x="3087053" y="1058228"/>
                  </a:cubicBezTo>
                  <a:close/>
                  <a:moveTo>
                    <a:pt x="3432810" y="1749743"/>
                  </a:moveTo>
                  <a:cubicBezTo>
                    <a:pt x="3433763" y="1751648"/>
                    <a:pt x="3434715" y="1753553"/>
                    <a:pt x="3434715" y="1755458"/>
                  </a:cubicBezTo>
                  <a:cubicBezTo>
                    <a:pt x="3435668" y="1755458"/>
                    <a:pt x="3436620" y="1755458"/>
                    <a:pt x="3437573" y="1755458"/>
                  </a:cubicBezTo>
                  <a:cubicBezTo>
                    <a:pt x="3472815" y="1745933"/>
                    <a:pt x="3507105" y="1736408"/>
                    <a:pt x="3542348" y="1726883"/>
                  </a:cubicBezTo>
                  <a:cubicBezTo>
                    <a:pt x="3546158" y="1725930"/>
                    <a:pt x="3549015" y="1723073"/>
                    <a:pt x="3551873" y="1720215"/>
                  </a:cubicBezTo>
                  <a:cubicBezTo>
                    <a:pt x="3575685" y="1696403"/>
                    <a:pt x="3599498" y="1672590"/>
                    <a:pt x="3623310" y="1648778"/>
                  </a:cubicBezTo>
                  <a:cubicBezTo>
                    <a:pt x="3625215" y="1646873"/>
                    <a:pt x="3626168" y="1644968"/>
                    <a:pt x="3628073" y="1644015"/>
                  </a:cubicBezTo>
                  <a:cubicBezTo>
                    <a:pt x="3628073" y="1643063"/>
                    <a:pt x="3627120" y="1642110"/>
                    <a:pt x="3627120" y="1642110"/>
                  </a:cubicBezTo>
                  <a:cubicBezTo>
                    <a:pt x="3601403" y="1616393"/>
                    <a:pt x="3575685" y="1590675"/>
                    <a:pt x="3549968" y="1564958"/>
                  </a:cubicBezTo>
                  <a:cubicBezTo>
                    <a:pt x="3547110" y="1563053"/>
                    <a:pt x="3544253" y="1561148"/>
                    <a:pt x="3540443" y="1560195"/>
                  </a:cubicBezTo>
                  <a:cubicBezTo>
                    <a:pt x="3507105" y="1551623"/>
                    <a:pt x="3474720" y="1542098"/>
                    <a:pt x="3441383" y="1533525"/>
                  </a:cubicBezTo>
                  <a:cubicBezTo>
                    <a:pt x="3439478" y="1532573"/>
                    <a:pt x="3436620" y="1532573"/>
                    <a:pt x="3434715" y="1532573"/>
                  </a:cubicBezTo>
                  <a:cubicBezTo>
                    <a:pt x="3433763" y="1533525"/>
                    <a:pt x="3433763" y="1534478"/>
                    <a:pt x="3432810" y="1535430"/>
                  </a:cubicBezTo>
                  <a:cubicBezTo>
                    <a:pt x="3423285" y="1569720"/>
                    <a:pt x="3414713" y="1604010"/>
                    <a:pt x="3405188" y="1638300"/>
                  </a:cubicBezTo>
                  <a:cubicBezTo>
                    <a:pt x="3404235" y="1642110"/>
                    <a:pt x="3405188" y="1645920"/>
                    <a:pt x="3406140" y="1649730"/>
                  </a:cubicBezTo>
                  <a:cubicBezTo>
                    <a:pt x="3414713" y="1684020"/>
                    <a:pt x="3424238" y="1716405"/>
                    <a:pt x="3432810" y="1749743"/>
                  </a:cubicBezTo>
                  <a:close/>
                  <a:moveTo>
                    <a:pt x="3415665" y="1638300"/>
                  </a:moveTo>
                  <a:cubicBezTo>
                    <a:pt x="3423285" y="1609725"/>
                    <a:pt x="3430905" y="1581150"/>
                    <a:pt x="3438525" y="1552575"/>
                  </a:cubicBezTo>
                  <a:cubicBezTo>
                    <a:pt x="3439478" y="1549718"/>
                    <a:pt x="3440430" y="1547813"/>
                    <a:pt x="3441383" y="1544955"/>
                  </a:cubicBezTo>
                  <a:cubicBezTo>
                    <a:pt x="3444240" y="1545908"/>
                    <a:pt x="3447098" y="1545908"/>
                    <a:pt x="3449003" y="1546860"/>
                  </a:cubicBezTo>
                  <a:cubicBezTo>
                    <a:pt x="3477578" y="1554480"/>
                    <a:pt x="3506153" y="1562100"/>
                    <a:pt x="3534728" y="1569720"/>
                  </a:cubicBezTo>
                  <a:cubicBezTo>
                    <a:pt x="3538538" y="1570673"/>
                    <a:pt x="3542348" y="1572578"/>
                    <a:pt x="3545205" y="1575435"/>
                  </a:cubicBezTo>
                  <a:cubicBezTo>
                    <a:pt x="3568065" y="1597343"/>
                    <a:pt x="3589973" y="1620203"/>
                    <a:pt x="3612833" y="1642110"/>
                  </a:cubicBezTo>
                  <a:cubicBezTo>
                    <a:pt x="3613785" y="1643063"/>
                    <a:pt x="3613785" y="1644015"/>
                    <a:pt x="3614738" y="1644968"/>
                  </a:cubicBezTo>
                  <a:cubicBezTo>
                    <a:pt x="3612833" y="1646873"/>
                    <a:pt x="3610928" y="1649730"/>
                    <a:pt x="3609023" y="1651635"/>
                  </a:cubicBezTo>
                  <a:cubicBezTo>
                    <a:pt x="3588068" y="1672590"/>
                    <a:pt x="3568065" y="1692593"/>
                    <a:pt x="3547110" y="1713548"/>
                  </a:cubicBezTo>
                  <a:cubicBezTo>
                    <a:pt x="3543300" y="1717358"/>
                    <a:pt x="3539490" y="1720215"/>
                    <a:pt x="3533775" y="1721168"/>
                  </a:cubicBezTo>
                  <a:cubicBezTo>
                    <a:pt x="3506153" y="1728788"/>
                    <a:pt x="3477578" y="1736408"/>
                    <a:pt x="3449955" y="1744028"/>
                  </a:cubicBezTo>
                  <a:cubicBezTo>
                    <a:pt x="3447098" y="1744980"/>
                    <a:pt x="3444240" y="1744980"/>
                    <a:pt x="3440430" y="1745933"/>
                  </a:cubicBezTo>
                  <a:cubicBezTo>
                    <a:pt x="3439478" y="1743075"/>
                    <a:pt x="3438525" y="1739265"/>
                    <a:pt x="3437573" y="1736408"/>
                  </a:cubicBezTo>
                  <a:cubicBezTo>
                    <a:pt x="3429953" y="1708785"/>
                    <a:pt x="3422333" y="1681163"/>
                    <a:pt x="3415665" y="1653540"/>
                  </a:cubicBezTo>
                  <a:cubicBezTo>
                    <a:pt x="3414713" y="1647825"/>
                    <a:pt x="3414713" y="1642110"/>
                    <a:pt x="3415665" y="1638300"/>
                  </a:cubicBezTo>
                  <a:close/>
                  <a:moveTo>
                    <a:pt x="2426970" y="1362075"/>
                  </a:moveTo>
                  <a:cubicBezTo>
                    <a:pt x="2427923" y="1358265"/>
                    <a:pt x="2427923" y="1352550"/>
                    <a:pt x="2426970" y="1348740"/>
                  </a:cubicBezTo>
                  <a:cubicBezTo>
                    <a:pt x="2419350" y="1319213"/>
                    <a:pt x="2411730" y="1289685"/>
                    <a:pt x="2403158" y="1261110"/>
                  </a:cubicBezTo>
                  <a:cubicBezTo>
                    <a:pt x="2401253" y="1255395"/>
                    <a:pt x="2400300" y="1250633"/>
                    <a:pt x="2398395" y="1243965"/>
                  </a:cubicBezTo>
                  <a:cubicBezTo>
                    <a:pt x="2394585" y="1244918"/>
                    <a:pt x="2392680" y="1244918"/>
                    <a:pt x="2390775" y="1245870"/>
                  </a:cubicBezTo>
                  <a:cubicBezTo>
                    <a:pt x="2384108" y="1247775"/>
                    <a:pt x="2377440" y="1249680"/>
                    <a:pt x="2370773" y="1251585"/>
                  </a:cubicBezTo>
                  <a:lnTo>
                    <a:pt x="2370773" y="1251585"/>
                  </a:lnTo>
                  <a:cubicBezTo>
                    <a:pt x="2353628" y="1256348"/>
                    <a:pt x="2335530" y="1261110"/>
                    <a:pt x="2318385" y="1265873"/>
                  </a:cubicBezTo>
                  <a:cubicBezTo>
                    <a:pt x="2310765" y="1267778"/>
                    <a:pt x="2302193" y="1269683"/>
                    <a:pt x="2294573" y="1272540"/>
                  </a:cubicBezTo>
                  <a:cubicBezTo>
                    <a:pt x="2287905" y="1274445"/>
                    <a:pt x="2283143" y="1277303"/>
                    <a:pt x="2279333" y="1282065"/>
                  </a:cubicBezTo>
                  <a:cubicBezTo>
                    <a:pt x="2257425" y="1303973"/>
                    <a:pt x="2236470" y="1325880"/>
                    <a:pt x="2214563" y="1346835"/>
                  </a:cubicBezTo>
                  <a:cubicBezTo>
                    <a:pt x="2211705" y="1349693"/>
                    <a:pt x="2207895" y="1352550"/>
                    <a:pt x="2203133" y="1355408"/>
                  </a:cubicBezTo>
                  <a:cubicBezTo>
                    <a:pt x="2206943" y="1359218"/>
                    <a:pt x="2208848" y="1362075"/>
                    <a:pt x="2210753" y="1363980"/>
                  </a:cubicBezTo>
                  <a:cubicBezTo>
                    <a:pt x="2227898" y="1381125"/>
                    <a:pt x="2244090" y="1398270"/>
                    <a:pt x="2261235" y="1414463"/>
                  </a:cubicBezTo>
                  <a:cubicBezTo>
                    <a:pt x="2264093" y="1417320"/>
                    <a:pt x="2267903" y="1421130"/>
                    <a:pt x="2270760" y="1423988"/>
                  </a:cubicBezTo>
                  <a:cubicBezTo>
                    <a:pt x="2271713" y="1424940"/>
                    <a:pt x="2272665" y="1425893"/>
                    <a:pt x="2273618" y="1426845"/>
                  </a:cubicBezTo>
                  <a:cubicBezTo>
                    <a:pt x="2275523" y="1428750"/>
                    <a:pt x="2278380" y="1431608"/>
                    <a:pt x="2280285" y="1433513"/>
                  </a:cubicBezTo>
                  <a:cubicBezTo>
                    <a:pt x="2284095" y="1437323"/>
                    <a:pt x="2288858" y="1440180"/>
                    <a:pt x="2294573" y="1441133"/>
                  </a:cubicBezTo>
                  <a:cubicBezTo>
                    <a:pt x="2296478" y="1442085"/>
                    <a:pt x="2298383" y="1442085"/>
                    <a:pt x="2301240" y="1443038"/>
                  </a:cubicBezTo>
                  <a:cubicBezTo>
                    <a:pt x="2303145" y="1443990"/>
                    <a:pt x="2305050" y="1443990"/>
                    <a:pt x="2306955" y="1444943"/>
                  </a:cubicBezTo>
                  <a:cubicBezTo>
                    <a:pt x="2308860" y="1444943"/>
                    <a:pt x="2309813" y="1445895"/>
                    <a:pt x="2311718" y="1445895"/>
                  </a:cubicBezTo>
                  <a:cubicBezTo>
                    <a:pt x="2323148" y="1448753"/>
                    <a:pt x="2333625" y="1451610"/>
                    <a:pt x="2345055" y="1454468"/>
                  </a:cubicBezTo>
                  <a:cubicBezTo>
                    <a:pt x="2362200" y="1459230"/>
                    <a:pt x="2380298" y="1463993"/>
                    <a:pt x="2398395" y="1468755"/>
                  </a:cubicBezTo>
                  <a:cubicBezTo>
                    <a:pt x="2399348" y="1466850"/>
                    <a:pt x="2400300" y="1464945"/>
                    <a:pt x="2400300" y="1463040"/>
                  </a:cubicBezTo>
                  <a:cubicBezTo>
                    <a:pt x="2408873" y="1429703"/>
                    <a:pt x="2418398" y="1396365"/>
                    <a:pt x="2426970" y="1362075"/>
                  </a:cubicBezTo>
                  <a:close/>
                  <a:moveTo>
                    <a:pt x="2394585" y="1449705"/>
                  </a:moveTo>
                  <a:cubicBezTo>
                    <a:pt x="2393633" y="1452563"/>
                    <a:pt x="2392680" y="1454468"/>
                    <a:pt x="2391728" y="1457325"/>
                  </a:cubicBezTo>
                  <a:cubicBezTo>
                    <a:pt x="2388870" y="1456373"/>
                    <a:pt x="2386013" y="1456373"/>
                    <a:pt x="2384108" y="1455420"/>
                  </a:cubicBezTo>
                  <a:cubicBezTo>
                    <a:pt x="2379345" y="1454468"/>
                    <a:pt x="2375535" y="1453515"/>
                    <a:pt x="2370773" y="1451610"/>
                  </a:cubicBezTo>
                  <a:lnTo>
                    <a:pt x="2370773" y="1450658"/>
                  </a:lnTo>
                  <a:cubicBezTo>
                    <a:pt x="2368868" y="1450658"/>
                    <a:pt x="2366963" y="1450658"/>
                    <a:pt x="2366010" y="1449705"/>
                  </a:cubicBezTo>
                  <a:cubicBezTo>
                    <a:pt x="2343150" y="1443990"/>
                    <a:pt x="2320290" y="1437323"/>
                    <a:pt x="2298383" y="1431608"/>
                  </a:cubicBezTo>
                  <a:cubicBezTo>
                    <a:pt x="2294573" y="1430655"/>
                    <a:pt x="2291715" y="1428750"/>
                    <a:pt x="2288858" y="1426845"/>
                  </a:cubicBezTo>
                  <a:cubicBezTo>
                    <a:pt x="2287905" y="1425893"/>
                    <a:pt x="2287905" y="1425893"/>
                    <a:pt x="2286953" y="1424940"/>
                  </a:cubicBezTo>
                  <a:cubicBezTo>
                    <a:pt x="2268855" y="1406843"/>
                    <a:pt x="2249805" y="1388745"/>
                    <a:pt x="2231708" y="1369695"/>
                  </a:cubicBezTo>
                  <a:cubicBezTo>
                    <a:pt x="2229803" y="1367790"/>
                    <a:pt x="2226945" y="1364933"/>
                    <a:pt x="2225040" y="1363028"/>
                  </a:cubicBezTo>
                  <a:cubicBezTo>
                    <a:pt x="2223135" y="1361123"/>
                    <a:pt x="2221230" y="1358265"/>
                    <a:pt x="2219325" y="1356360"/>
                  </a:cubicBezTo>
                  <a:cubicBezTo>
                    <a:pt x="2219325" y="1356360"/>
                    <a:pt x="2219325" y="1356360"/>
                    <a:pt x="2218373" y="1355408"/>
                  </a:cubicBezTo>
                  <a:cubicBezTo>
                    <a:pt x="2218373" y="1355408"/>
                    <a:pt x="2218373" y="1355408"/>
                    <a:pt x="2218373" y="1355408"/>
                  </a:cubicBezTo>
                  <a:cubicBezTo>
                    <a:pt x="2219325" y="1353503"/>
                    <a:pt x="2220278" y="1352550"/>
                    <a:pt x="2222183" y="1350645"/>
                  </a:cubicBezTo>
                  <a:cubicBezTo>
                    <a:pt x="2244090" y="1328738"/>
                    <a:pt x="2265998" y="1306830"/>
                    <a:pt x="2287905" y="1284923"/>
                  </a:cubicBezTo>
                  <a:cubicBezTo>
                    <a:pt x="2290763" y="1282065"/>
                    <a:pt x="2294573" y="1280160"/>
                    <a:pt x="2299335" y="1279208"/>
                  </a:cubicBezTo>
                  <a:cubicBezTo>
                    <a:pt x="2323148" y="1272540"/>
                    <a:pt x="2347913" y="1265873"/>
                    <a:pt x="2371725" y="1260158"/>
                  </a:cubicBezTo>
                  <a:lnTo>
                    <a:pt x="2371725" y="1260158"/>
                  </a:lnTo>
                  <a:cubicBezTo>
                    <a:pt x="2377440" y="1258253"/>
                    <a:pt x="2383155" y="1257300"/>
                    <a:pt x="2387918" y="1255395"/>
                  </a:cubicBezTo>
                  <a:cubicBezTo>
                    <a:pt x="2388870" y="1255395"/>
                    <a:pt x="2390775" y="1255395"/>
                    <a:pt x="2392680" y="1254443"/>
                  </a:cubicBezTo>
                  <a:cubicBezTo>
                    <a:pt x="2393633" y="1257300"/>
                    <a:pt x="2394585" y="1260158"/>
                    <a:pt x="2395538" y="1263015"/>
                  </a:cubicBezTo>
                  <a:cubicBezTo>
                    <a:pt x="2403158" y="1291590"/>
                    <a:pt x="2410778" y="1319213"/>
                    <a:pt x="2418398" y="1347788"/>
                  </a:cubicBezTo>
                  <a:cubicBezTo>
                    <a:pt x="2419350" y="1352550"/>
                    <a:pt x="2419350" y="1357313"/>
                    <a:pt x="2418398" y="1362075"/>
                  </a:cubicBezTo>
                  <a:cubicBezTo>
                    <a:pt x="2409825" y="1392555"/>
                    <a:pt x="2402205" y="1421130"/>
                    <a:pt x="2394585" y="1449705"/>
                  </a:cubicBezTo>
                  <a:close/>
                  <a:moveTo>
                    <a:pt x="2817495" y="1105853"/>
                  </a:moveTo>
                  <a:cubicBezTo>
                    <a:pt x="2829878" y="1109663"/>
                    <a:pt x="2842260" y="1112520"/>
                    <a:pt x="2855595" y="1116330"/>
                  </a:cubicBezTo>
                  <a:cubicBezTo>
                    <a:pt x="2857500" y="1117283"/>
                    <a:pt x="2859405" y="1117283"/>
                    <a:pt x="2862263" y="1117283"/>
                  </a:cubicBezTo>
                  <a:cubicBezTo>
                    <a:pt x="2865120" y="1107758"/>
                    <a:pt x="2867025" y="1098233"/>
                    <a:pt x="2869883" y="1089660"/>
                  </a:cubicBezTo>
                  <a:cubicBezTo>
                    <a:pt x="2875598" y="1075373"/>
                    <a:pt x="2875598" y="1061085"/>
                    <a:pt x="2869883" y="1046798"/>
                  </a:cubicBezTo>
                  <a:cubicBezTo>
                    <a:pt x="2866073" y="1037273"/>
                    <a:pt x="2864168" y="1027748"/>
                    <a:pt x="2862263" y="1018223"/>
                  </a:cubicBezTo>
                  <a:cubicBezTo>
                    <a:pt x="2849880" y="1022033"/>
                    <a:pt x="2837498" y="1024890"/>
                    <a:pt x="2826068" y="1027748"/>
                  </a:cubicBezTo>
                  <a:cubicBezTo>
                    <a:pt x="2816543" y="1029653"/>
                    <a:pt x="2808923" y="1034415"/>
                    <a:pt x="2802255" y="1042035"/>
                  </a:cubicBezTo>
                  <a:cubicBezTo>
                    <a:pt x="2793683" y="1051560"/>
                    <a:pt x="2785110" y="1059180"/>
                    <a:pt x="2775585" y="1068705"/>
                  </a:cubicBezTo>
                  <a:cubicBezTo>
                    <a:pt x="2787968" y="1081088"/>
                    <a:pt x="2798445" y="1091565"/>
                    <a:pt x="2809875" y="1102995"/>
                  </a:cubicBezTo>
                  <a:cubicBezTo>
                    <a:pt x="2811780" y="1104900"/>
                    <a:pt x="2814638" y="1105853"/>
                    <a:pt x="2817495" y="1105853"/>
                  </a:cubicBezTo>
                  <a:close/>
                  <a:moveTo>
                    <a:pt x="2814638" y="1042035"/>
                  </a:moveTo>
                  <a:cubicBezTo>
                    <a:pt x="2815590" y="1041083"/>
                    <a:pt x="2817495" y="1040130"/>
                    <a:pt x="2818448" y="1039178"/>
                  </a:cubicBezTo>
                  <a:cubicBezTo>
                    <a:pt x="2830830" y="1035368"/>
                    <a:pt x="2843213" y="1032510"/>
                    <a:pt x="2855595" y="1028700"/>
                  </a:cubicBezTo>
                  <a:cubicBezTo>
                    <a:pt x="2859405" y="1042035"/>
                    <a:pt x="2862263" y="1054418"/>
                    <a:pt x="2866073" y="1065848"/>
                  </a:cubicBezTo>
                  <a:cubicBezTo>
                    <a:pt x="2866073" y="1066800"/>
                    <a:pt x="2866073" y="1068705"/>
                    <a:pt x="2866073" y="1069658"/>
                  </a:cubicBezTo>
                  <a:cubicBezTo>
                    <a:pt x="2863215" y="1081088"/>
                    <a:pt x="2859405" y="1092518"/>
                    <a:pt x="2856548" y="1105853"/>
                  </a:cubicBezTo>
                  <a:cubicBezTo>
                    <a:pt x="2843213" y="1102043"/>
                    <a:pt x="2831783" y="1099185"/>
                    <a:pt x="2819400" y="1096328"/>
                  </a:cubicBezTo>
                  <a:cubicBezTo>
                    <a:pt x="2817495" y="1096328"/>
                    <a:pt x="2816543" y="1095375"/>
                    <a:pt x="2815590" y="1093470"/>
                  </a:cubicBezTo>
                  <a:cubicBezTo>
                    <a:pt x="2807018" y="1084898"/>
                    <a:pt x="2798445" y="1076325"/>
                    <a:pt x="2788920" y="1066800"/>
                  </a:cubicBezTo>
                  <a:cubicBezTo>
                    <a:pt x="2796540" y="1059180"/>
                    <a:pt x="2806065" y="1050608"/>
                    <a:pt x="2814638" y="1042035"/>
                  </a:cubicBezTo>
                  <a:close/>
                  <a:moveTo>
                    <a:pt x="2793683" y="1152525"/>
                  </a:moveTo>
                  <a:cubicBezTo>
                    <a:pt x="2825115" y="1161098"/>
                    <a:pt x="2857500" y="1169670"/>
                    <a:pt x="2888933" y="1178243"/>
                  </a:cubicBezTo>
                  <a:cubicBezTo>
                    <a:pt x="2891790" y="1179195"/>
                    <a:pt x="2894648" y="1179195"/>
                    <a:pt x="2897505" y="1180148"/>
                  </a:cubicBezTo>
                  <a:cubicBezTo>
                    <a:pt x="2898458" y="1178243"/>
                    <a:pt x="2898458" y="1177290"/>
                    <a:pt x="2899410" y="1176338"/>
                  </a:cubicBezTo>
                  <a:cubicBezTo>
                    <a:pt x="2908935" y="1143000"/>
                    <a:pt x="2917508" y="1108710"/>
                    <a:pt x="2926080" y="1075373"/>
                  </a:cubicBezTo>
                  <a:cubicBezTo>
                    <a:pt x="2927033" y="1071563"/>
                    <a:pt x="2927033" y="1066800"/>
                    <a:pt x="2926080" y="1062990"/>
                  </a:cubicBezTo>
                  <a:cubicBezTo>
                    <a:pt x="2922270" y="1047750"/>
                    <a:pt x="2918460" y="1033463"/>
                    <a:pt x="2914650" y="1018223"/>
                  </a:cubicBezTo>
                  <a:cubicBezTo>
                    <a:pt x="2908935" y="998220"/>
                    <a:pt x="2904173" y="978218"/>
                    <a:pt x="2898458" y="957263"/>
                  </a:cubicBezTo>
                  <a:cubicBezTo>
                    <a:pt x="2893695" y="958215"/>
                    <a:pt x="2889885" y="959168"/>
                    <a:pt x="2887028" y="960120"/>
                  </a:cubicBezTo>
                  <a:cubicBezTo>
                    <a:pt x="2856548" y="968693"/>
                    <a:pt x="2825115" y="977265"/>
                    <a:pt x="2794635" y="984885"/>
                  </a:cubicBezTo>
                  <a:cubicBezTo>
                    <a:pt x="2788920" y="986790"/>
                    <a:pt x="2784158" y="988695"/>
                    <a:pt x="2780348" y="992505"/>
                  </a:cubicBezTo>
                  <a:cubicBezTo>
                    <a:pt x="2757488" y="1016318"/>
                    <a:pt x="2733675" y="1039178"/>
                    <a:pt x="2710815" y="1062038"/>
                  </a:cubicBezTo>
                  <a:cubicBezTo>
                    <a:pt x="2708910" y="1063943"/>
                    <a:pt x="2707005" y="1065848"/>
                    <a:pt x="2705100" y="1067753"/>
                  </a:cubicBezTo>
                  <a:cubicBezTo>
                    <a:pt x="2707958" y="1070610"/>
                    <a:pt x="2709863" y="1072515"/>
                    <a:pt x="2711768" y="1075373"/>
                  </a:cubicBezTo>
                  <a:cubicBezTo>
                    <a:pt x="2734628" y="1098233"/>
                    <a:pt x="2757488" y="1121093"/>
                    <a:pt x="2780348" y="1143953"/>
                  </a:cubicBezTo>
                  <a:cubicBezTo>
                    <a:pt x="2783205" y="1148715"/>
                    <a:pt x="2787968" y="1150620"/>
                    <a:pt x="2793683" y="1152525"/>
                  </a:cubicBezTo>
                  <a:close/>
                  <a:moveTo>
                    <a:pt x="2717483" y="1068705"/>
                  </a:moveTo>
                  <a:cubicBezTo>
                    <a:pt x="2718435" y="1066800"/>
                    <a:pt x="2720340" y="1065848"/>
                    <a:pt x="2721293" y="1063943"/>
                  </a:cubicBezTo>
                  <a:cubicBezTo>
                    <a:pt x="2743200" y="1042035"/>
                    <a:pt x="2764155" y="1021080"/>
                    <a:pt x="2786063" y="1000125"/>
                  </a:cubicBezTo>
                  <a:cubicBezTo>
                    <a:pt x="2788920" y="997268"/>
                    <a:pt x="2791778" y="995363"/>
                    <a:pt x="2795588" y="994410"/>
                  </a:cubicBezTo>
                  <a:cubicBezTo>
                    <a:pt x="2826068" y="985838"/>
                    <a:pt x="2856548" y="978218"/>
                    <a:pt x="2887028" y="969645"/>
                  </a:cubicBezTo>
                  <a:cubicBezTo>
                    <a:pt x="2887980" y="969645"/>
                    <a:pt x="2889885" y="969645"/>
                    <a:pt x="2891790" y="969645"/>
                  </a:cubicBezTo>
                  <a:cubicBezTo>
                    <a:pt x="2892743" y="972503"/>
                    <a:pt x="2893695" y="975360"/>
                    <a:pt x="2894648" y="978218"/>
                  </a:cubicBezTo>
                  <a:cubicBezTo>
                    <a:pt x="2902268" y="1005840"/>
                    <a:pt x="2909888" y="1034415"/>
                    <a:pt x="2917508" y="1062038"/>
                  </a:cubicBezTo>
                  <a:cubicBezTo>
                    <a:pt x="2918460" y="1065848"/>
                    <a:pt x="2919413" y="1070610"/>
                    <a:pt x="2918460" y="1074420"/>
                  </a:cubicBezTo>
                  <a:cubicBezTo>
                    <a:pt x="2910840" y="1104900"/>
                    <a:pt x="2902268" y="1135380"/>
                    <a:pt x="2893695" y="1165860"/>
                  </a:cubicBezTo>
                  <a:cubicBezTo>
                    <a:pt x="2893695" y="1166813"/>
                    <a:pt x="2892743" y="1167765"/>
                    <a:pt x="2891790" y="1169670"/>
                  </a:cubicBezTo>
                  <a:cubicBezTo>
                    <a:pt x="2884170" y="1167765"/>
                    <a:pt x="2877503" y="1165860"/>
                    <a:pt x="2869883" y="1163955"/>
                  </a:cubicBezTo>
                  <a:cubicBezTo>
                    <a:pt x="2846070" y="1157288"/>
                    <a:pt x="2822258" y="1151573"/>
                    <a:pt x="2798445" y="1144905"/>
                  </a:cubicBezTo>
                  <a:cubicBezTo>
                    <a:pt x="2794635" y="1143953"/>
                    <a:pt x="2790825" y="1142048"/>
                    <a:pt x="2787968" y="1139190"/>
                  </a:cubicBezTo>
                  <a:cubicBezTo>
                    <a:pt x="2766060" y="1117283"/>
                    <a:pt x="2743200" y="1095375"/>
                    <a:pt x="2721293" y="1072515"/>
                  </a:cubicBezTo>
                  <a:cubicBezTo>
                    <a:pt x="2719388" y="1070610"/>
                    <a:pt x="2718435" y="1069658"/>
                    <a:pt x="2717483" y="1068705"/>
                  </a:cubicBezTo>
                  <a:close/>
                  <a:moveTo>
                    <a:pt x="3469958" y="1694498"/>
                  </a:moveTo>
                  <a:cubicBezTo>
                    <a:pt x="3477578" y="1692593"/>
                    <a:pt x="3485198" y="1689735"/>
                    <a:pt x="3491865" y="1688783"/>
                  </a:cubicBezTo>
                  <a:cubicBezTo>
                    <a:pt x="3511868" y="1685925"/>
                    <a:pt x="3528060" y="1676400"/>
                    <a:pt x="3540443" y="1661160"/>
                  </a:cubicBezTo>
                  <a:cubicBezTo>
                    <a:pt x="3545205" y="1655445"/>
                    <a:pt x="3550920" y="1650683"/>
                    <a:pt x="3556635" y="1644968"/>
                  </a:cubicBezTo>
                  <a:cubicBezTo>
                    <a:pt x="3545205" y="1633538"/>
                    <a:pt x="3533775" y="1623060"/>
                    <a:pt x="3523298" y="1612583"/>
                  </a:cubicBezTo>
                  <a:cubicBezTo>
                    <a:pt x="3521393" y="1610678"/>
                    <a:pt x="3519488" y="1609725"/>
                    <a:pt x="3516630" y="1608773"/>
                  </a:cubicBezTo>
                  <a:cubicBezTo>
                    <a:pt x="3501390" y="1604963"/>
                    <a:pt x="3486150" y="1600200"/>
                    <a:pt x="3469958" y="1596390"/>
                  </a:cubicBezTo>
                  <a:cubicBezTo>
                    <a:pt x="3467100" y="1606868"/>
                    <a:pt x="3465195" y="1615440"/>
                    <a:pt x="3462338" y="1624965"/>
                  </a:cubicBezTo>
                  <a:cubicBezTo>
                    <a:pt x="3456623" y="1639253"/>
                    <a:pt x="3456623" y="1653540"/>
                    <a:pt x="3462338" y="1668780"/>
                  </a:cubicBezTo>
                  <a:cubicBezTo>
                    <a:pt x="3466148" y="1675448"/>
                    <a:pt x="3468053" y="1684020"/>
                    <a:pt x="3469958" y="1694498"/>
                  </a:cubicBezTo>
                  <a:close/>
                  <a:moveTo>
                    <a:pt x="3466148" y="1643063"/>
                  </a:moveTo>
                  <a:cubicBezTo>
                    <a:pt x="3469005" y="1630680"/>
                    <a:pt x="3472815" y="1618298"/>
                    <a:pt x="3476625" y="1605915"/>
                  </a:cubicBezTo>
                  <a:cubicBezTo>
                    <a:pt x="3489960" y="1609725"/>
                    <a:pt x="3502343" y="1612583"/>
                    <a:pt x="3513773" y="1616393"/>
                  </a:cubicBezTo>
                  <a:cubicBezTo>
                    <a:pt x="3515678" y="1617345"/>
                    <a:pt x="3517583" y="1618298"/>
                    <a:pt x="3518535" y="1619250"/>
                  </a:cubicBezTo>
                  <a:cubicBezTo>
                    <a:pt x="3527108" y="1627823"/>
                    <a:pt x="3535680" y="1635443"/>
                    <a:pt x="3544253" y="1644015"/>
                  </a:cubicBezTo>
                  <a:cubicBezTo>
                    <a:pt x="3534728" y="1653540"/>
                    <a:pt x="3526155" y="1662113"/>
                    <a:pt x="3517583" y="1670685"/>
                  </a:cubicBezTo>
                  <a:cubicBezTo>
                    <a:pt x="3516630" y="1671638"/>
                    <a:pt x="3514725" y="1672590"/>
                    <a:pt x="3513773" y="1673543"/>
                  </a:cubicBezTo>
                  <a:cubicBezTo>
                    <a:pt x="3501390" y="1676400"/>
                    <a:pt x="3489960" y="1680210"/>
                    <a:pt x="3476625" y="1683068"/>
                  </a:cubicBezTo>
                  <a:cubicBezTo>
                    <a:pt x="3472815" y="1669733"/>
                    <a:pt x="3469958" y="1657350"/>
                    <a:pt x="3466148" y="1644968"/>
                  </a:cubicBezTo>
                  <a:cubicBezTo>
                    <a:pt x="3466148" y="1644015"/>
                    <a:pt x="3466148" y="1644015"/>
                    <a:pt x="3466148" y="1643063"/>
                  </a:cubicBezTo>
                  <a:close/>
                  <a:moveTo>
                    <a:pt x="3469958" y="1118235"/>
                  </a:moveTo>
                  <a:cubicBezTo>
                    <a:pt x="3487103" y="1113473"/>
                    <a:pt x="3502343" y="1109663"/>
                    <a:pt x="3517583" y="1105853"/>
                  </a:cubicBezTo>
                  <a:cubicBezTo>
                    <a:pt x="3519488" y="1105853"/>
                    <a:pt x="3520440" y="1104900"/>
                    <a:pt x="3521393" y="1103948"/>
                  </a:cubicBezTo>
                  <a:cubicBezTo>
                    <a:pt x="3532823" y="1092518"/>
                    <a:pt x="3544253" y="1081088"/>
                    <a:pt x="3556635" y="1068705"/>
                  </a:cubicBezTo>
                  <a:cubicBezTo>
                    <a:pt x="3551873" y="1063943"/>
                    <a:pt x="3547110" y="1060133"/>
                    <a:pt x="3543300" y="1056323"/>
                  </a:cubicBezTo>
                  <a:cubicBezTo>
                    <a:pt x="3535680" y="1048703"/>
                    <a:pt x="3528060" y="1039178"/>
                    <a:pt x="3519488" y="1033463"/>
                  </a:cubicBezTo>
                  <a:cubicBezTo>
                    <a:pt x="3509963" y="1027748"/>
                    <a:pt x="3498533" y="1026795"/>
                    <a:pt x="3488055" y="1023938"/>
                  </a:cubicBezTo>
                  <a:cubicBezTo>
                    <a:pt x="3482340" y="1022033"/>
                    <a:pt x="3476625" y="1021080"/>
                    <a:pt x="3469958" y="1019175"/>
                  </a:cubicBezTo>
                  <a:cubicBezTo>
                    <a:pt x="3465195" y="1035368"/>
                    <a:pt x="3461385" y="1050608"/>
                    <a:pt x="3457575" y="1066800"/>
                  </a:cubicBezTo>
                  <a:cubicBezTo>
                    <a:pt x="3457575" y="1068705"/>
                    <a:pt x="3457575" y="1069658"/>
                    <a:pt x="3457575" y="1071563"/>
                  </a:cubicBezTo>
                  <a:cubicBezTo>
                    <a:pt x="3461385" y="1085850"/>
                    <a:pt x="3466148" y="1102043"/>
                    <a:pt x="3469958" y="1118235"/>
                  </a:cubicBezTo>
                  <a:close/>
                  <a:moveTo>
                    <a:pt x="3467100" y="1065848"/>
                  </a:moveTo>
                  <a:cubicBezTo>
                    <a:pt x="3469958" y="1054418"/>
                    <a:pt x="3473768" y="1042988"/>
                    <a:pt x="3476625" y="1029653"/>
                  </a:cubicBezTo>
                  <a:cubicBezTo>
                    <a:pt x="3489960" y="1033463"/>
                    <a:pt x="3502343" y="1036320"/>
                    <a:pt x="3515678" y="1040130"/>
                  </a:cubicBezTo>
                  <a:cubicBezTo>
                    <a:pt x="3517583" y="1040130"/>
                    <a:pt x="3518535" y="1042035"/>
                    <a:pt x="3519488" y="1042988"/>
                  </a:cubicBezTo>
                  <a:cubicBezTo>
                    <a:pt x="3528060" y="1050608"/>
                    <a:pt x="3535680" y="1059180"/>
                    <a:pt x="3545205" y="1067753"/>
                  </a:cubicBezTo>
                  <a:cubicBezTo>
                    <a:pt x="3535680" y="1077278"/>
                    <a:pt x="3527108" y="1085850"/>
                    <a:pt x="3518535" y="1093470"/>
                  </a:cubicBezTo>
                  <a:cubicBezTo>
                    <a:pt x="3517583" y="1094423"/>
                    <a:pt x="3516630" y="1095375"/>
                    <a:pt x="3515678" y="1095375"/>
                  </a:cubicBezTo>
                  <a:cubicBezTo>
                    <a:pt x="3503295" y="1099185"/>
                    <a:pt x="3490913" y="1102043"/>
                    <a:pt x="3477578" y="1105853"/>
                  </a:cubicBezTo>
                  <a:cubicBezTo>
                    <a:pt x="3473768" y="1092518"/>
                    <a:pt x="3470910" y="1081088"/>
                    <a:pt x="3468053" y="1068705"/>
                  </a:cubicBezTo>
                  <a:cubicBezTo>
                    <a:pt x="3466148" y="1068705"/>
                    <a:pt x="3466148" y="1066800"/>
                    <a:pt x="3467100" y="1065848"/>
                  </a:cubicBezTo>
                  <a:close/>
                  <a:moveTo>
                    <a:pt x="2370773" y="1336358"/>
                  </a:moveTo>
                  <a:lnTo>
                    <a:pt x="2370773" y="1336358"/>
                  </a:lnTo>
                  <a:cubicBezTo>
                    <a:pt x="2368868" y="1327785"/>
                    <a:pt x="2366010" y="1320165"/>
                    <a:pt x="2364105" y="1311593"/>
                  </a:cubicBezTo>
                  <a:cubicBezTo>
                    <a:pt x="2363153" y="1309688"/>
                    <a:pt x="2363153" y="1307783"/>
                    <a:pt x="2362200" y="1305878"/>
                  </a:cubicBezTo>
                  <a:cubicBezTo>
                    <a:pt x="2346008" y="1310640"/>
                    <a:pt x="2329815" y="1314450"/>
                    <a:pt x="2314575" y="1318260"/>
                  </a:cubicBezTo>
                  <a:cubicBezTo>
                    <a:pt x="2313623" y="1318260"/>
                    <a:pt x="2311718" y="1319213"/>
                    <a:pt x="2310765" y="1320165"/>
                  </a:cubicBezTo>
                  <a:cubicBezTo>
                    <a:pt x="2310765" y="1320165"/>
                    <a:pt x="2310765" y="1320165"/>
                    <a:pt x="2309813" y="1321118"/>
                  </a:cubicBezTo>
                  <a:cubicBezTo>
                    <a:pt x="2309813" y="1321118"/>
                    <a:pt x="2309813" y="1321118"/>
                    <a:pt x="2309813" y="1321118"/>
                  </a:cubicBezTo>
                  <a:cubicBezTo>
                    <a:pt x="2304098" y="1326833"/>
                    <a:pt x="2298383" y="1332548"/>
                    <a:pt x="2292668" y="1338263"/>
                  </a:cubicBezTo>
                  <a:cubicBezTo>
                    <a:pt x="2292668" y="1338263"/>
                    <a:pt x="2292668" y="1338263"/>
                    <a:pt x="2292668" y="1338263"/>
                  </a:cubicBezTo>
                  <a:cubicBezTo>
                    <a:pt x="2292668" y="1338263"/>
                    <a:pt x="2292668" y="1338263"/>
                    <a:pt x="2292668" y="1338263"/>
                  </a:cubicBezTo>
                  <a:cubicBezTo>
                    <a:pt x="2286953" y="1343978"/>
                    <a:pt x="2281238" y="1349693"/>
                    <a:pt x="2275523" y="1355408"/>
                  </a:cubicBezTo>
                  <a:cubicBezTo>
                    <a:pt x="2275523" y="1355408"/>
                    <a:pt x="2275523" y="1355408"/>
                    <a:pt x="2275523" y="1355408"/>
                  </a:cubicBezTo>
                  <a:cubicBezTo>
                    <a:pt x="2275523" y="1355408"/>
                    <a:pt x="2275523" y="1355408"/>
                    <a:pt x="2275523" y="1355408"/>
                  </a:cubicBezTo>
                  <a:cubicBezTo>
                    <a:pt x="2279333" y="1359218"/>
                    <a:pt x="2284095" y="1363980"/>
                    <a:pt x="2287905" y="1367790"/>
                  </a:cubicBezTo>
                  <a:cubicBezTo>
                    <a:pt x="2288858" y="1368743"/>
                    <a:pt x="2290763" y="1370648"/>
                    <a:pt x="2291715" y="1371600"/>
                  </a:cubicBezTo>
                  <a:cubicBezTo>
                    <a:pt x="2296478" y="1377315"/>
                    <a:pt x="2302193" y="1383030"/>
                    <a:pt x="2307908" y="1386840"/>
                  </a:cubicBezTo>
                  <a:cubicBezTo>
                    <a:pt x="2309813" y="1388745"/>
                    <a:pt x="2310765" y="1389698"/>
                    <a:pt x="2312670" y="1391603"/>
                  </a:cubicBezTo>
                  <a:cubicBezTo>
                    <a:pt x="2314575" y="1393508"/>
                    <a:pt x="2317433" y="1393508"/>
                    <a:pt x="2319338" y="1394460"/>
                  </a:cubicBezTo>
                  <a:cubicBezTo>
                    <a:pt x="2320290" y="1394460"/>
                    <a:pt x="2321243" y="1395413"/>
                    <a:pt x="2322195" y="1395413"/>
                  </a:cubicBezTo>
                  <a:cubicBezTo>
                    <a:pt x="2327910" y="1398270"/>
                    <a:pt x="2334578" y="1400175"/>
                    <a:pt x="2342198" y="1401128"/>
                  </a:cubicBezTo>
                  <a:cubicBezTo>
                    <a:pt x="2344103" y="1401128"/>
                    <a:pt x="2345055" y="1402080"/>
                    <a:pt x="2346960" y="1402080"/>
                  </a:cubicBezTo>
                  <a:cubicBezTo>
                    <a:pt x="2350770" y="1403033"/>
                    <a:pt x="2353628" y="1403985"/>
                    <a:pt x="2357438" y="1404938"/>
                  </a:cubicBezTo>
                  <a:cubicBezTo>
                    <a:pt x="2358390" y="1404938"/>
                    <a:pt x="2359343" y="1404938"/>
                    <a:pt x="2359343" y="1404938"/>
                  </a:cubicBezTo>
                  <a:cubicBezTo>
                    <a:pt x="2360295" y="1404938"/>
                    <a:pt x="2362200" y="1405890"/>
                    <a:pt x="2363153" y="1405890"/>
                  </a:cubicBezTo>
                  <a:cubicBezTo>
                    <a:pt x="2363153" y="1404938"/>
                    <a:pt x="2363153" y="1403985"/>
                    <a:pt x="2364105" y="1403985"/>
                  </a:cubicBezTo>
                  <a:cubicBezTo>
                    <a:pt x="2365058" y="1400175"/>
                    <a:pt x="2366010" y="1397318"/>
                    <a:pt x="2366963" y="1393508"/>
                  </a:cubicBezTo>
                  <a:cubicBezTo>
                    <a:pt x="2368868" y="1388745"/>
                    <a:pt x="2369820" y="1383030"/>
                    <a:pt x="2371725" y="1378268"/>
                  </a:cubicBezTo>
                  <a:lnTo>
                    <a:pt x="2371725" y="1376363"/>
                  </a:lnTo>
                  <a:cubicBezTo>
                    <a:pt x="2372678" y="1374458"/>
                    <a:pt x="2372678" y="1372553"/>
                    <a:pt x="2373630" y="1370648"/>
                  </a:cubicBezTo>
                  <a:cubicBezTo>
                    <a:pt x="2376488" y="1360170"/>
                    <a:pt x="2376488" y="1350645"/>
                    <a:pt x="2373630" y="1341120"/>
                  </a:cubicBezTo>
                  <a:cubicBezTo>
                    <a:pt x="2371725" y="1340168"/>
                    <a:pt x="2371725" y="1338263"/>
                    <a:pt x="2370773" y="1336358"/>
                  </a:cubicBezTo>
                  <a:close/>
                  <a:moveTo>
                    <a:pt x="2366010" y="1358265"/>
                  </a:moveTo>
                  <a:cubicBezTo>
                    <a:pt x="2363153" y="1370648"/>
                    <a:pt x="2359343" y="1382078"/>
                    <a:pt x="2356485" y="1395413"/>
                  </a:cubicBezTo>
                  <a:cubicBezTo>
                    <a:pt x="2350770" y="1394460"/>
                    <a:pt x="2346008" y="1392555"/>
                    <a:pt x="2341245" y="1391603"/>
                  </a:cubicBezTo>
                  <a:cubicBezTo>
                    <a:pt x="2334578" y="1389698"/>
                    <a:pt x="2328863" y="1387793"/>
                    <a:pt x="2323148" y="1385888"/>
                  </a:cubicBezTo>
                  <a:cubicBezTo>
                    <a:pt x="2319338" y="1383983"/>
                    <a:pt x="2315528" y="1382078"/>
                    <a:pt x="2312670" y="1379220"/>
                  </a:cubicBezTo>
                  <a:cubicBezTo>
                    <a:pt x="2312670" y="1379220"/>
                    <a:pt x="2312670" y="1379220"/>
                    <a:pt x="2312670" y="1379220"/>
                  </a:cubicBezTo>
                  <a:cubicBezTo>
                    <a:pt x="2308860" y="1375410"/>
                    <a:pt x="2305050" y="1371600"/>
                    <a:pt x="2302193" y="1368743"/>
                  </a:cubicBezTo>
                  <a:cubicBezTo>
                    <a:pt x="2298383" y="1364933"/>
                    <a:pt x="2294573" y="1361123"/>
                    <a:pt x="2289810" y="1356360"/>
                  </a:cubicBezTo>
                  <a:cubicBezTo>
                    <a:pt x="2299335" y="1346835"/>
                    <a:pt x="2307908" y="1338263"/>
                    <a:pt x="2317433" y="1328738"/>
                  </a:cubicBezTo>
                  <a:cubicBezTo>
                    <a:pt x="2318385" y="1327785"/>
                    <a:pt x="2319338" y="1327785"/>
                    <a:pt x="2320290" y="1326833"/>
                  </a:cubicBezTo>
                  <a:cubicBezTo>
                    <a:pt x="2332673" y="1323023"/>
                    <a:pt x="2345055" y="1320165"/>
                    <a:pt x="2358390" y="1316355"/>
                  </a:cubicBezTo>
                  <a:cubicBezTo>
                    <a:pt x="2362200" y="1329690"/>
                    <a:pt x="2365058" y="1342073"/>
                    <a:pt x="2368868" y="1354455"/>
                  </a:cubicBezTo>
                  <a:cubicBezTo>
                    <a:pt x="2366963" y="1356360"/>
                    <a:pt x="2366010" y="1357313"/>
                    <a:pt x="2366010" y="1358265"/>
                  </a:cubicBezTo>
                  <a:close/>
                  <a:moveTo>
                    <a:pt x="1933575" y="1462088"/>
                  </a:moveTo>
                  <a:cubicBezTo>
                    <a:pt x="1934528" y="1463993"/>
                    <a:pt x="1934528" y="1465898"/>
                    <a:pt x="1935480" y="1468755"/>
                  </a:cubicBezTo>
                  <a:cubicBezTo>
                    <a:pt x="1935480" y="1468755"/>
                    <a:pt x="1935480" y="1468755"/>
                    <a:pt x="1935480" y="1468755"/>
                  </a:cubicBezTo>
                  <a:cubicBezTo>
                    <a:pt x="1935480" y="1468755"/>
                    <a:pt x="1935480" y="1468755"/>
                    <a:pt x="1935480" y="1469708"/>
                  </a:cubicBezTo>
                  <a:cubicBezTo>
                    <a:pt x="1940243" y="1468755"/>
                    <a:pt x="1945005" y="1466850"/>
                    <a:pt x="1950720" y="1465898"/>
                  </a:cubicBezTo>
                  <a:cubicBezTo>
                    <a:pt x="1981200" y="1458278"/>
                    <a:pt x="2011680" y="1449705"/>
                    <a:pt x="2041208" y="1441133"/>
                  </a:cubicBezTo>
                  <a:cubicBezTo>
                    <a:pt x="2042160" y="1441133"/>
                    <a:pt x="2043113" y="1440180"/>
                    <a:pt x="2045018" y="1440180"/>
                  </a:cubicBezTo>
                  <a:cubicBezTo>
                    <a:pt x="2045018" y="1440180"/>
                    <a:pt x="2045018" y="1440180"/>
                    <a:pt x="2045018" y="1440180"/>
                  </a:cubicBezTo>
                  <a:cubicBezTo>
                    <a:pt x="2047875" y="1439228"/>
                    <a:pt x="2050733" y="1437323"/>
                    <a:pt x="2052638" y="1434465"/>
                  </a:cubicBezTo>
                  <a:cubicBezTo>
                    <a:pt x="2076450" y="1410653"/>
                    <a:pt x="2100263" y="1386840"/>
                    <a:pt x="2124075" y="1363028"/>
                  </a:cubicBezTo>
                  <a:cubicBezTo>
                    <a:pt x="2125028" y="1362075"/>
                    <a:pt x="2125028" y="1362075"/>
                    <a:pt x="2125980" y="1361123"/>
                  </a:cubicBezTo>
                  <a:cubicBezTo>
                    <a:pt x="2126933" y="1360170"/>
                    <a:pt x="2127885" y="1358265"/>
                    <a:pt x="2129790" y="1357313"/>
                  </a:cubicBezTo>
                  <a:cubicBezTo>
                    <a:pt x="2129790" y="1357313"/>
                    <a:pt x="2129790" y="1357313"/>
                    <a:pt x="2129790" y="1357313"/>
                  </a:cubicBezTo>
                  <a:cubicBezTo>
                    <a:pt x="2129790" y="1357313"/>
                    <a:pt x="2129790" y="1357313"/>
                    <a:pt x="2129790" y="1357313"/>
                  </a:cubicBezTo>
                  <a:cubicBezTo>
                    <a:pt x="2128838" y="1356360"/>
                    <a:pt x="2127885" y="1355408"/>
                    <a:pt x="2127885" y="1354455"/>
                  </a:cubicBezTo>
                  <a:cubicBezTo>
                    <a:pt x="2103120" y="1329690"/>
                    <a:pt x="2077403" y="1303973"/>
                    <a:pt x="2052638" y="1279208"/>
                  </a:cubicBezTo>
                  <a:cubicBezTo>
                    <a:pt x="2052638" y="1279208"/>
                    <a:pt x="2052638" y="1279208"/>
                    <a:pt x="2052638" y="1279208"/>
                  </a:cubicBezTo>
                  <a:cubicBezTo>
                    <a:pt x="2052638" y="1279208"/>
                    <a:pt x="2052638" y="1279208"/>
                    <a:pt x="2052638" y="1279208"/>
                  </a:cubicBezTo>
                  <a:cubicBezTo>
                    <a:pt x="2049780" y="1276350"/>
                    <a:pt x="2045970" y="1274445"/>
                    <a:pt x="2042160" y="1273493"/>
                  </a:cubicBezTo>
                  <a:cubicBezTo>
                    <a:pt x="2009775" y="1264920"/>
                    <a:pt x="1977390" y="1256348"/>
                    <a:pt x="1945005" y="1246823"/>
                  </a:cubicBezTo>
                  <a:cubicBezTo>
                    <a:pt x="1944053" y="1246823"/>
                    <a:pt x="1943100" y="1246823"/>
                    <a:pt x="1943100" y="1246823"/>
                  </a:cubicBezTo>
                  <a:cubicBezTo>
                    <a:pt x="1942148" y="1246823"/>
                    <a:pt x="1941195" y="1246823"/>
                    <a:pt x="1940243" y="1245870"/>
                  </a:cubicBezTo>
                  <a:cubicBezTo>
                    <a:pt x="1939290" y="1245870"/>
                    <a:pt x="1938338" y="1245870"/>
                    <a:pt x="1937385" y="1244918"/>
                  </a:cubicBezTo>
                  <a:cubicBezTo>
                    <a:pt x="1937385" y="1244918"/>
                    <a:pt x="1937385" y="1244918"/>
                    <a:pt x="1937385" y="1244918"/>
                  </a:cubicBezTo>
                  <a:cubicBezTo>
                    <a:pt x="1937385" y="1244918"/>
                    <a:pt x="1937385" y="1244918"/>
                    <a:pt x="1937385" y="1244918"/>
                  </a:cubicBezTo>
                  <a:cubicBezTo>
                    <a:pt x="1937385" y="1245870"/>
                    <a:pt x="1936433" y="1246823"/>
                    <a:pt x="1936433" y="1246823"/>
                  </a:cubicBezTo>
                  <a:cubicBezTo>
                    <a:pt x="1936433" y="1247775"/>
                    <a:pt x="1935480" y="1248728"/>
                    <a:pt x="1935480" y="1249680"/>
                  </a:cubicBezTo>
                  <a:cubicBezTo>
                    <a:pt x="1925955" y="1283018"/>
                    <a:pt x="1917383" y="1317308"/>
                    <a:pt x="1908810" y="1350645"/>
                  </a:cubicBezTo>
                  <a:cubicBezTo>
                    <a:pt x="1907858" y="1354455"/>
                    <a:pt x="1907858" y="1360170"/>
                    <a:pt x="1909763" y="1363980"/>
                  </a:cubicBezTo>
                  <a:cubicBezTo>
                    <a:pt x="1910715" y="1365885"/>
                    <a:pt x="1910715" y="1367790"/>
                    <a:pt x="1911668" y="1369695"/>
                  </a:cubicBezTo>
                  <a:cubicBezTo>
                    <a:pt x="1915478" y="1383983"/>
                    <a:pt x="1919288" y="1398270"/>
                    <a:pt x="1923098" y="1412558"/>
                  </a:cubicBezTo>
                  <a:cubicBezTo>
                    <a:pt x="1926908" y="1427798"/>
                    <a:pt x="1931670" y="1443038"/>
                    <a:pt x="1935480" y="1458278"/>
                  </a:cubicBezTo>
                  <a:cubicBezTo>
                    <a:pt x="1932623" y="1460183"/>
                    <a:pt x="1933575" y="1461135"/>
                    <a:pt x="1933575" y="1462088"/>
                  </a:cubicBezTo>
                  <a:close/>
                  <a:moveTo>
                    <a:pt x="1917383" y="1364933"/>
                  </a:moveTo>
                  <a:cubicBezTo>
                    <a:pt x="1916430" y="1360170"/>
                    <a:pt x="1915478" y="1355408"/>
                    <a:pt x="1916430" y="1350645"/>
                  </a:cubicBezTo>
                  <a:cubicBezTo>
                    <a:pt x="1924050" y="1321118"/>
                    <a:pt x="1931670" y="1291590"/>
                    <a:pt x="1940243" y="1263015"/>
                  </a:cubicBezTo>
                  <a:cubicBezTo>
                    <a:pt x="1941195" y="1261110"/>
                    <a:pt x="1942148" y="1259205"/>
                    <a:pt x="1943100" y="1256348"/>
                  </a:cubicBezTo>
                  <a:cubicBezTo>
                    <a:pt x="1945005" y="1256348"/>
                    <a:pt x="1946910" y="1257300"/>
                    <a:pt x="1948815" y="1257300"/>
                  </a:cubicBezTo>
                  <a:cubicBezTo>
                    <a:pt x="1955483" y="1259205"/>
                    <a:pt x="1963103" y="1261110"/>
                    <a:pt x="1969770" y="1263015"/>
                  </a:cubicBezTo>
                  <a:cubicBezTo>
                    <a:pt x="1974533" y="1263968"/>
                    <a:pt x="1978343" y="1264920"/>
                    <a:pt x="1983105" y="1266825"/>
                  </a:cubicBezTo>
                  <a:cubicBezTo>
                    <a:pt x="1998345" y="1270635"/>
                    <a:pt x="2012633" y="1274445"/>
                    <a:pt x="2027873" y="1279208"/>
                  </a:cubicBezTo>
                  <a:cubicBezTo>
                    <a:pt x="2030730" y="1280160"/>
                    <a:pt x="2033588" y="1281113"/>
                    <a:pt x="2036445" y="1282065"/>
                  </a:cubicBezTo>
                  <a:cubicBezTo>
                    <a:pt x="2040255" y="1283018"/>
                    <a:pt x="2044065" y="1284923"/>
                    <a:pt x="2046923" y="1287780"/>
                  </a:cubicBezTo>
                  <a:cubicBezTo>
                    <a:pt x="2069783" y="1309688"/>
                    <a:pt x="2091690" y="1332548"/>
                    <a:pt x="2114550" y="1354455"/>
                  </a:cubicBezTo>
                  <a:cubicBezTo>
                    <a:pt x="2115503" y="1355408"/>
                    <a:pt x="2115503" y="1356360"/>
                    <a:pt x="2116455" y="1357313"/>
                  </a:cubicBezTo>
                  <a:cubicBezTo>
                    <a:pt x="2114550" y="1359218"/>
                    <a:pt x="2113598" y="1361123"/>
                    <a:pt x="2111693" y="1363028"/>
                  </a:cubicBezTo>
                  <a:cubicBezTo>
                    <a:pt x="2090738" y="1383983"/>
                    <a:pt x="2069783" y="1405890"/>
                    <a:pt x="2047875" y="1426845"/>
                  </a:cubicBezTo>
                  <a:cubicBezTo>
                    <a:pt x="2046923" y="1426845"/>
                    <a:pt x="2046923" y="1427798"/>
                    <a:pt x="2045970" y="1427798"/>
                  </a:cubicBezTo>
                  <a:cubicBezTo>
                    <a:pt x="2045970" y="1427798"/>
                    <a:pt x="2045018" y="1428750"/>
                    <a:pt x="2045018" y="1428750"/>
                  </a:cubicBezTo>
                  <a:cubicBezTo>
                    <a:pt x="2044065" y="1429703"/>
                    <a:pt x="2043113" y="1430655"/>
                    <a:pt x="2041208" y="1430655"/>
                  </a:cubicBezTo>
                  <a:cubicBezTo>
                    <a:pt x="2040255" y="1431608"/>
                    <a:pt x="2039303" y="1431608"/>
                    <a:pt x="2038350" y="1431608"/>
                  </a:cubicBezTo>
                  <a:cubicBezTo>
                    <a:pt x="2038350" y="1431608"/>
                    <a:pt x="2038350" y="1431608"/>
                    <a:pt x="2038350" y="1431608"/>
                  </a:cubicBezTo>
                  <a:cubicBezTo>
                    <a:pt x="2009775" y="1439228"/>
                    <a:pt x="1982153" y="1446848"/>
                    <a:pt x="1953578" y="1454468"/>
                  </a:cubicBezTo>
                  <a:cubicBezTo>
                    <a:pt x="1951673" y="1454468"/>
                    <a:pt x="1950720" y="1455420"/>
                    <a:pt x="1948815" y="1455420"/>
                  </a:cubicBezTo>
                  <a:cubicBezTo>
                    <a:pt x="1947863" y="1455420"/>
                    <a:pt x="1945958" y="1456373"/>
                    <a:pt x="1944053" y="1456373"/>
                  </a:cubicBezTo>
                  <a:cubicBezTo>
                    <a:pt x="1943100" y="1456373"/>
                    <a:pt x="1943100" y="1456373"/>
                    <a:pt x="1942148" y="1456373"/>
                  </a:cubicBezTo>
                  <a:cubicBezTo>
                    <a:pt x="1941195" y="1453515"/>
                    <a:pt x="1940243" y="1450658"/>
                    <a:pt x="1939290" y="1447800"/>
                  </a:cubicBezTo>
                  <a:cubicBezTo>
                    <a:pt x="1931670" y="1420178"/>
                    <a:pt x="1924050" y="1392555"/>
                    <a:pt x="1917383" y="1364933"/>
                  </a:cubicBezTo>
                  <a:close/>
                  <a:moveTo>
                    <a:pt x="1959293" y="1362075"/>
                  </a:moveTo>
                  <a:cubicBezTo>
                    <a:pt x="1962150" y="1374458"/>
                    <a:pt x="1965960" y="1387793"/>
                    <a:pt x="1969770" y="1400175"/>
                  </a:cubicBezTo>
                  <a:cubicBezTo>
                    <a:pt x="1969770" y="1400175"/>
                    <a:pt x="1969770" y="1400175"/>
                    <a:pt x="1969770" y="1401128"/>
                  </a:cubicBezTo>
                  <a:cubicBezTo>
                    <a:pt x="1970723" y="1403033"/>
                    <a:pt x="1970723" y="1404938"/>
                    <a:pt x="1971675" y="1406843"/>
                  </a:cubicBezTo>
                  <a:cubicBezTo>
                    <a:pt x="1971675" y="1406843"/>
                    <a:pt x="1972628" y="1406843"/>
                    <a:pt x="1972628" y="1406843"/>
                  </a:cubicBezTo>
                  <a:cubicBezTo>
                    <a:pt x="1972628" y="1406843"/>
                    <a:pt x="1972628" y="1406843"/>
                    <a:pt x="1972628" y="1406843"/>
                  </a:cubicBezTo>
                  <a:cubicBezTo>
                    <a:pt x="1978343" y="1404938"/>
                    <a:pt x="1984058" y="1403985"/>
                    <a:pt x="1988820" y="1402080"/>
                  </a:cubicBezTo>
                  <a:cubicBezTo>
                    <a:pt x="1998345" y="1399223"/>
                    <a:pt x="2007870" y="1398270"/>
                    <a:pt x="2016443" y="1394460"/>
                  </a:cubicBezTo>
                  <a:cubicBezTo>
                    <a:pt x="2017395" y="1394460"/>
                    <a:pt x="2018348" y="1394460"/>
                    <a:pt x="2019300" y="1393508"/>
                  </a:cubicBezTo>
                  <a:cubicBezTo>
                    <a:pt x="2021205" y="1393508"/>
                    <a:pt x="2022158" y="1392555"/>
                    <a:pt x="2023110" y="1391603"/>
                  </a:cubicBezTo>
                  <a:cubicBezTo>
                    <a:pt x="2024063" y="1390650"/>
                    <a:pt x="2024063" y="1390650"/>
                    <a:pt x="2025015" y="1389698"/>
                  </a:cubicBezTo>
                  <a:cubicBezTo>
                    <a:pt x="2032635" y="1383983"/>
                    <a:pt x="2039303" y="1375410"/>
                    <a:pt x="2045970" y="1368743"/>
                  </a:cubicBezTo>
                  <a:cubicBezTo>
                    <a:pt x="2046923" y="1367790"/>
                    <a:pt x="2047875" y="1366838"/>
                    <a:pt x="2047875" y="1366838"/>
                  </a:cubicBezTo>
                  <a:cubicBezTo>
                    <a:pt x="2051685" y="1363028"/>
                    <a:pt x="2054543" y="1360170"/>
                    <a:pt x="2058353" y="1356360"/>
                  </a:cubicBezTo>
                  <a:cubicBezTo>
                    <a:pt x="2058353" y="1356360"/>
                    <a:pt x="2058353" y="1356360"/>
                    <a:pt x="2058353" y="1356360"/>
                  </a:cubicBezTo>
                  <a:cubicBezTo>
                    <a:pt x="2058353" y="1356360"/>
                    <a:pt x="2058353" y="1356360"/>
                    <a:pt x="2058353" y="1356360"/>
                  </a:cubicBezTo>
                  <a:cubicBezTo>
                    <a:pt x="2055495" y="1353503"/>
                    <a:pt x="2052638" y="1351598"/>
                    <a:pt x="2049780" y="1349693"/>
                  </a:cubicBezTo>
                  <a:cubicBezTo>
                    <a:pt x="2047875" y="1347788"/>
                    <a:pt x="2045970" y="1345883"/>
                    <a:pt x="2045018" y="1344930"/>
                  </a:cubicBezTo>
                  <a:cubicBezTo>
                    <a:pt x="2044065" y="1343978"/>
                    <a:pt x="2043113" y="1343025"/>
                    <a:pt x="2042160" y="1342073"/>
                  </a:cubicBezTo>
                  <a:cubicBezTo>
                    <a:pt x="2038350" y="1337310"/>
                    <a:pt x="2033588" y="1332548"/>
                    <a:pt x="2028825" y="1328738"/>
                  </a:cubicBezTo>
                  <a:cubicBezTo>
                    <a:pt x="2026920" y="1326833"/>
                    <a:pt x="2025968" y="1325880"/>
                    <a:pt x="2024063" y="1323975"/>
                  </a:cubicBezTo>
                  <a:cubicBezTo>
                    <a:pt x="2023110" y="1323023"/>
                    <a:pt x="2021205" y="1321118"/>
                    <a:pt x="2019300" y="1321118"/>
                  </a:cubicBezTo>
                  <a:cubicBezTo>
                    <a:pt x="2017395" y="1320165"/>
                    <a:pt x="2015490" y="1320165"/>
                    <a:pt x="2013585" y="1319213"/>
                  </a:cubicBezTo>
                  <a:cubicBezTo>
                    <a:pt x="2007870" y="1316355"/>
                    <a:pt x="2001203" y="1314450"/>
                    <a:pt x="1993583" y="1313498"/>
                  </a:cubicBezTo>
                  <a:cubicBezTo>
                    <a:pt x="1992630" y="1313498"/>
                    <a:pt x="1991678" y="1313498"/>
                    <a:pt x="1990725" y="1312545"/>
                  </a:cubicBezTo>
                  <a:cubicBezTo>
                    <a:pt x="1985010" y="1310640"/>
                    <a:pt x="1978343" y="1309688"/>
                    <a:pt x="1972628" y="1307783"/>
                  </a:cubicBezTo>
                  <a:cubicBezTo>
                    <a:pt x="1972628" y="1307783"/>
                    <a:pt x="1972628" y="1307783"/>
                    <a:pt x="1972628" y="1307783"/>
                  </a:cubicBezTo>
                  <a:cubicBezTo>
                    <a:pt x="1972628" y="1307783"/>
                    <a:pt x="1971675" y="1307783"/>
                    <a:pt x="1971675" y="1307783"/>
                  </a:cubicBezTo>
                  <a:cubicBezTo>
                    <a:pt x="1971675" y="1308735"/>
                    <a:pt x="1970723" y="1310640"/>
                    <a:pt x="1970723" y="1311593"/>
                  </a:cubicBezTo>
                  <a:cubicBezTo>
                    <a:pt x="1970723" y="1311593"/>
                    <a:pt x="1970723" y="1311593"/>
                    <a:pt x="1970723" y="1311593"/>
                  </a:cubicBezTo>
                  <a:cubicBezTo>
                    <a:pt x="1967865" y="1322070"/>
                    <a:pt x="1965008" y="1332548"/>
                    <a:pt x="1962150" y="1342073"/>
                  </a:cubicBezTo>
                  <a:cubicBezTo>
                    <a:pt x="1961198" y="1346835"/>
                    <a:pt x="1960245" y="1350645"/>
                    <a:pt x="1958340" y="1355408"/>
                  </a:cubicBezTo>
                  <a:cubicBezTo>
                    <a:pt x="1958340" y="1356360"/>
                    <a:pt x="1958340" y="1358265"/>
                    <a:pt x="1958340" y="1359218"/>
                  </a:cubicBezTo>
                  <a:cubicBezTo>
                    <a:pt x="1958340" y="1359218"/>
                    <a:pt x="1959293" y="1361123"/>
                    <a:pt x="1959293" y="1362075"/>
                  </a:cubicBezTo>
                  <a:cubicBezTo>
                    <a:pt x="1959293" y="1362075"/>
                    <a:pt x="1959293" y="1362075"/>
                    <a:pt x="1959293" y="1362075"/>
                  </a:cubicBezTo>
                  <a:close/>
                  <a:moveTo>
                    <a:pt x="1967865" y="1353503"/>
                  </a:moveTo>
                  <a:cubicBezTo>
                    <a:pt x="1970723" y="1342073"/>
                    <a:pt x="1974533" y="1329690"/>
                    <a:pt x="1977390" y="1317308"/>
                  </a:cubicBezTo>
                  <a:cubicBezTo>
                    <a:pt x="1982153" y="1318260"/>
                    <a:pt x="1986915" y="1320165"/>
                    <a:pt x="1991678" y="1321118"/>
                  </a:cubicBezTo>
                  <a:cubicBezTo>
                    <a:pt x="1997393" y="1323023"/>
                    <a:pt x="2004060" y="1323975"/>
                    <a:pt x="2009775" y="1325880"/>
                  </a:cubicBezTo>
                  <a:cubicBezTo>
                    <a:pt x="2014538" y="1327785"/>
                    <a:pt x="2019300" y="1330643"/>
                    <a:pt x="2023110" y="1333500"/>
                  </a:cubicBezTo>
                  <a:cubicBezTo>
                    <a:pt x="2030730" y="1341120"/>
                    <a:pt x="2038350" y="1348740"/>
                    <a:pt x="2045970" y="1356360"/>
                  </a:cubicBezTo>
                  <a:cubicBezTo>
                    <a:pt x="2037398" y="1364933"/>
                    <a:pt x="2028825" y="1373505"/>
                    <a:pt x="2020253" y="1382078"/>
                  </a:cubicBezTo>
                  <a:cubicBezTo>
                    <a:pt x="2020253" y="1382078"/>
                    <a:pt x="2020253" y="1382078"/>
                    <a:pt x="2019300" y="1383030"/>
                  </a:cubicBezTo>
                  <a:cubicBezTo>
                    <a:pt x="2018348" y="1383983"/>
                    <a:pt x="2017395" y="1384935"/>
                    <a:pt x="2015490" y="1385888"/>
                  </a:cubicBezTo>
                  <a:cubicBezTo>
                    <a:pt x="2003108" y="1389698"/>
                    <a:pt x="1990725" y="1392555"/>
                    <a:pt x="1977390" y="1396365"/>
                  </a:cubicBezTo>
                  <a:cubicBezTo>
                    <a:pt x="1973580" y="1383030"/>
                    <a:pt x="1970723" y="1370648"/>
                    <a:pt x="1966913" y="1358265"/>
                  </a:cubicBezTo>
                  <a:cubicBezTo>
                    <a:pt x="1966913" y="1356360"/>
                    <a:pt x="1967865" y="1355408"/>
                    <a:pt x="1967865" y="1353503"/>
                  </a:cubicBezTo>
                  <a:close/>
                  <a:moveTo>
                    <a:pt x="3364230" y="737235"/>
                  </a:moveTo>
                  <a:cubicBezTo>
                    <a:pt x="3363278" y="735330"/>
                    <a:pt x="3362325" y="732473"/>
                    <a:pt x="3361373" y="730568"/>
                  </a:cubicBezTo>
                  <a:cubicBezTo>
                    <a:pt x="3346133" y="734378"/>
                    <a:pt x="3330893" y="738188"/>
                    <a:pt x="3316605" y="742950"/>
                  </a:cubicBezTo>
                  <a:cubicBezTo>
                    <a:pt x="3314700" y="743903"/>
                    <a:pt x="3311843" y="744855"/>
                    <a:pt x="3310890" y="745808"/>
                  </a:cubicBezTo>
                  <a:cubicBezTo>
                    <a:pt x="3299460" y="757238"/>
                    <a:pt x="3288030" y="768668"/>
                    <a:pt x="3275648" y="781050"/>
                  </a:cubicBezTo>
                  <a:cubicBezTo>
                    <a:pt x="3283268" y="788670"/>
                    <a:pt x="3290888" y="795338"/>
                    <a:pt x="3296603" y="802005"/>
                  </a:cubicBezTo>
                  <a:cubicBezTo>
                    <a:pt x="3306128" y="813435"/>
                    <a:pt x="3318510" y="821055"/>
                    <a:pt x="3333750" y="822960"/>
                  </a:cubicBezTo>
                  <a:cubicBezTo>
                    <a:pt x="3343275" y="824865"/>
                    <a:pt x="3352800" y="827723"/>
                    <a:pt x="3362325" y="830580"/>
                  </a:cubicBezTo>
                  <a:cubicBezTo>
                    <a:pt x="3363278" y="828675"/>
                    <a:pt x="3364230" y="826770"/>
                    <a:pt x="3364230" y="825818"/>
                  </a:cubicBezTo>
                  <a:cubicBezTo>
                    <a:pt x="3368040" y="810578"/>
                    <a:pt x="3371850" y="796290"/>
                    <a:pt x="3375660" y="781050"/>
                  </a:cubicBezTo>
                  <a:cubicBezTo>
                    <a:pt x="3371850" y="767715"/>
                    <a:pt x="3368993" y="754380"/>
                    <a:pt x="3365183" y="740093"/>
                  </a:cubicBezTo>
                  <a:cubicBezTo>
                    <a:pt x="3364230" y="739140"/>
                    <a:pt x="3364230" y="738188"/>
                    <a:pt x="3364230" y="737235"/>
                  </a:cubicBezTo>
                  <a:close/>
                  <a:moveTo>
                    <a:pt x="3362325" y="793433"/>
                  </a:moveTo>
                  <a:cubicBezTo>
                    <a:pt x="3359468" y="802005"/>
                    <a:pt x="3357563" y="810578"/>
                    <a:pt x="3354705" y="820103"/>
                  </a:cubicBezTo>
                  <a:cubicBezTo>
                    <a:pt x="3341370" y="816293"/>
                    <a:pt x="3328988" y="813435"/>
                    <a:pt x="3316605" y="809625"/>
                  </a:cubicBezTo>
                  <a:cubicBezTo>
                    <a:pt x="3315653" y="809625"/>
                    <a:pt x="3314700" y="808673"/>
                    <a:pt x="3313748" y="807720"/>
                  </a:cubicBezTo>
                  <a:cubicBezTo>
                    <a:pt x="3305175" y="799148"/>
                    <a:pt x="3295650" y="789623"/>
                    <a:pt x="3286125" y="780098"/>
                  </a:cubicBezTo>
                  <a:cubicBezTo>
                    <a:pt x="3295650" y="770573"/>
                    <a:pt x="3304223" y="762000"/>
                    <a:pt x="3312795" y="753428"/>
                  </a:cubicBezTo>
                  <a:cubicBezTo>
                    <a:pt x="3313748" y="752475"/>
                    <a:pt x="3315653" y="751523"/>
                    <a:pt x="3317558" y="750570"/>
                  </a:cubicBezTo>
                  <a:cubicBezTo>
                    <a:pt x="3328988" y="747713"/>
                    <a:pt x="3340418" y="743903"/>
                    <a:pt x="3353753" y="741045"/>
                  </a:cubicBezTo>
                  <a:cubicBezTo>
                    <a:pt x="3356610" y="750570"/>
                    <a:pt x="3358515" y="759143"/>
                    <a:pt x="3361373" y="767715"/>
                  </a:cubicBezTo>
                  <a:cubicBezTo>
                    <a:pt x="3366135" y="776288"/>
                    <a:pt x="3366135" y="784860"/>
                    <a:pt x="3362325" y="793433"/>
                  </a:cubicBezTo>
                  <a:close/>
                  <a:moveTo>
                    <a:pt x="2067878" y="1693545"/>
                  </a:moveTo>
                  <a:cubicBezTo>
                    <a:pt x="2067878" y="1693545"/>
                    <a:pt x="2067878" y="1694498"/>
                    <a:pt x="2067878" y="1694498"/>
                  </a:cubicBezTo>
                  <a:cubicBezTo>
                    <a:pt x="2066925" y="1697355"/>
                    <a:pt x="2066925" y="1700213"/>
                    <a:pt x="2065973" y="1702118"/>
                  </a:cubicBezTo>
                  <a:cubicBezTo>
                    <a:pt x="2065973" y="1702118"/>
                    <a:pt x="2065973" y="1702118"/>
                    <a:pt x="2065973" y="1702118"/>
                  </a:cubicBezTo>
                  <a:cubicBezTo>
                    <a:pt x="2065973" y="1702118"/>
                    <a:pt x="2065973" y="1702118"/>
                    <a:pt x="2065973" y="1702118"/>
                  </a:cubicBezTo>
                  <a:cubicBezTo>
                    <a:pt x="2065973" y="1702118"/>
                    <a:pt x="2065973" y="1702118"/>
                    <a:pt x="2066925" y="1702118"/>
                  </a:cubicBezTo>
                  <a:cubicBezTo>
                    <a:pt x="2079308" y="1705928"/>
                    <a:pt x="2090738" y="1709738"/>
                    <a:pt x="2103120" y="1711643"/>
                  </a:cubicBezTo>
                  <a:cubicBezTo>
                    <a:pt x="2118360" y="1714500"/>
                    <a:pt x="2130743" y="1722120"/>
                    <a:pt x="2141220" y="1733550"/>
                  </a:cubicBezTo>
                  <a:cubicBezTo>
                    <a:pt x="2148840" y="1743075"/>
                    <a:pt x="2158365" y="1750695"/>
                    <a:pt x="2167890" y="1760220"/>
                  </a:cubicBezTo>
                  <a:cubicBezTo>
                    <a:pt x="2167890" y="1760220"/>
                    <a:pt x="2167890" y="1760220"/>
                    <a:pt x="2167890" y="1760220"/>
                  </a:cubicBezTo>
                  <a:cubicBezTo>
                    <a:pt x="2169795" y="1758315"/>
                    <a:pt x="2171700" y="1757363"/>
                    <a:pt x="2172653" y="1755458"/>
                  </a:cubicBezTo>
                  <a:cubicBezTo>
                    <a:pt x="2173605" y="1754505"/>
                    <a:pt x="2174558" y="1753553"/>
                    <a:pt x="2175510" y="1752600"/>
                  </a:cubicBezTo>
                  <a:cubicBezTo>
                    <a:pt x="2183130" y="1744980"/>
                    <a:pt x="2189798" y="1738313"/>
                    <a:pt x="2197418" y="1730693"/>
                  </a:cubicBezTo>
                  <a:cubicBezTo>
                    <a:pt x="2200275" y="1727835"/>
                    <a:pt x="2203133" y="1724978"/>
                    <a:pt x="2206943" y="1722120"/>
                  </a:cubicBezTo>
                  <a:cubicBezTo>
                    <a:pt x="2209800" y="1719263"/>
                    <a:pt x="2214563" y="1716405"/>
                    <a:pt x="2218373" y="1715453"/>
                  </a:cubicBezTo>
                  <a:cubicBezTo>
                    <a:pt x="2228850" y="1712595"/>
                    <a:pt x="2239328" y="1709738"/>
                    <a:pt x="2249805" y="1706880"/>
                  </a:cubicBezTo>
                  <a:cubicBezTo>
                    <a:pt x="2253615" y="1705928"/>
                    <a:pt x="2257425" y="1704975"/>
                    <a:pt x="2261235" y="1704023"/>
                  </a:cubicBezTo>
                  <a:cubicBezTo>
                    <a:pt x="2262188" y="1704023"/>
                    <a:pt x="2264093" y="1703070"/>
                    <a:pt x="2265045" y="1703070"/>
                  </a:cubicBezTo>
                  <a:cubicBezTo>
                    <a:pt x="2266950" y="1702118"/>
                    <a:pt x="2268855" y="1702118"/>
                    <a:pt x="2270760" y="1701165"/>
                  </a:cubicBezTo>
                  <a:cubicBezTo>
                    <a:pt x="2270760" y="1701165"/>
                    <a:pt x="2270760" y="1701165"/>
                    <a:pt x="2270760" y="1701165"/>
                  </a:cubicBezTo>
                  <a:cubicBezTo>
                    <a:pt x="2270760" y="1701165"/>
                    <a:pt x="2270760" y="1701165"/>
                    <a:pt x="2270760" y="1701165"/>
                  </a:cubicBezTo>
                  <a:cubicBezTo>
                    <a:pt x="2270760" y="1699260"/>
                    <a:pt x="2269808" y="1697355"/>
                    <a:pt x="2269808" y="1696403"/>
                  </a:cubicBezTo>
                  <a:cubicBezTo>
                    <a:pt x="2267903" y="1688783"/>
                    <a:pt x="2265998" y="1681163"/>
                    <a:pt x="2264093" y="1674495"/>
                  </a:cubicBezTo>
                  <a:cubicBezTo>
                    <a:pt x="2262188" y="1667828"/>
                    <a:pt x="2260283" y="1662113"/>
                    <a:pt x="2258378" y="1655445"/>
                  </a:cubicBezTo>
                  <a:cubicBezTo>
                    <a:pt x="2258378" y="1654493"/>
                    <a:pt x="2258378" y="1654493"/>
                    <a:pt x="2258378" y="1653540"/>
                  </a:cubicBezTo>
                  <a:cubicBezTo>
                    <a:pt x="2257425" y="1646873"/>
                    <a:pt x="2257425" y="1640205"/>
                    <a:pt x="2258378" y="1633538"/>
                  </a:cubicBezTo>
                  <a:cubicBezTo>
                    <a:pt x="2258378" y="1632585"/>
                    <a:pt x="2258378" y="1632585"/>
                    <a:pt x="2259330" y="1631633"/>
                  </a:cubicBezTo>
                  <a:cubicBezTo>
                    <a:pt x="2261235" y="1624965"/>
                    <a:pt x="2263140" y="1619250"/>
                    <a:pt x="2265045" y="1612583"/>
                  </a:cubicBezTo>
                  <a:cubicBezTo>
                    <a:pt x="2266950" y="1605915"/>
                    <a:pt x="2268855" y="1599248"/>
                    <a:pt x="2270760" y="1592580"/>
                  </a:cubicBezTo>
                  <a:cubicBezTo>
                    <a:pt x="2271713" y="1590675"/>
                    <a:pt x="2271713" y="1587818"/>
                    <a:pt x="2272665" y="1585913"/>
                  </a:cubicBezTo>
                  <a:cubicBezTo>
                    <a:pt x="2272665" y="1585913"/>
                    <a:pt x="2272665" y="1585913"/>
                    <a:pt x="2272665" y="1585913"/>
                  </a:cubicBezTo>
                  <a:cubicBezTo>
                    <a:pt x="2272665" y="1585913"/>
                    <a:pt x="2272665" y="1585913"/>
                    <a:pt x="2272665" y="1585913"/>
                  </a:cubicBezTo>
                  <a:cubicBezTo>
                    <a:pt x="2270760" y="1584960"/>
                    <a:pt x="2269808" y="1584960"/>
                    <a:pt x="2267903" y="1584008"/>
                  </a:cubicBezTo>
                  <a:cubicBezTo>
                    <a:pt x="2266950" y="1584008"/>
                    <a:pt x="2265998" y="1583055"/>
                    <a:pt x="2265045" y="1583055"/>
                  </a:cubicBezTo>
                  <a:cubicBezTo>
                    <a:pt x="2250758" y="1579245"/>
                    <a:pt x="2236470" y="1575435"/>
                    <a:pt x="2221230" y="1571625"/>
                  </a:cubicBezTo>
                  <a:cubicBezTo>
                    <a:pt x="2215515" y="1570673"/>
                    <a:pt x="2210753" y="1567815"/>
                    <a:pt x="2206943" y="1563053"/>
                  </a:cubicBezTo>
                  <a:cubicBezTo>
                    <a:pt x="2196465" y="1552575"/>
                    <a:pt x="2185988" y="1542098"/>
                    <a:pt x="2175510" y="1531620"/>
                  </a:cubicBezTo>
                  <a:cubicBezTo>
                    <a:pt x="2173605" y="1529715"/>
                    <a:pt x="2171700" y="1528763"/>
                    <a:pt x="2169795" y="1526858"/>
                  </a:cubicBezTo>
                  <a:cubicBezTo>
                    <a:pt x="2169795" y="1526858"/>
                    <a:pt x="2169795" y="1526858"/>
                    <a:pt x="2169795" y="1526858"/>
                  </a:cubicBezTo>
                  <a:cubicBezTo>
                    <a:pt x="2169795" y="1526858"/>
                    <a:pt x="2169795" y="1526858"/>
                    <a:pt x="2169795" y="1526858"/>
                  </a:cubicBezTo>
                  <a:cubicBezTo>
                    <a:pt x="2157413" y="1539240"/>
                    <a:pt x="2145030" y="1551623"/>
                    <a:pt x="2132648" y="1564005"/>
                  </a:cubicBezTo>
                  <a:cubicBezTo>
                    <a:pt x="2132648" y="1564005"/>
                    <a:pt x="2132648" y="1564005"/>
                    <a:pt x="2132648" y="1564005"/>
                  </a:cubicBezTo>
                  <a:cubicBezTo>
                    <a:pt x="2131695" y="1564958"/>
                    <a:pt x="2129790" y="1566863"/>
                    <a:pt x="2127885" y="1567815"/>
                  </a:cubicBezTo>
                  <a:cubicBezTo>
                    <a:pt x="2126933" y="1568768"/>
                    <a:pt x="2125980" y="1568768"/>
                    <a:pt x="2125028" y="1569720"/>
                  </a:cubicBezTo>
                  <a:cubicBezTo>
                    <a:pt x="2124075" y="1570673"/>
                    <a:pt x="2122170" y="1570673"/>
                    <a:pt x="2121218" y="1571625"/>
                  </a:cubicBezTo>
                  <a:cubicBezTo>
                    <a:pt x="2120265" y="1571625"/>
                    <a:pt x="2119313" y="1572578"/>
                    <a:pt x="2118360" y="1572578"/>
                  </a:cubicBezTo>
                  <a:cubicBezTo>
                    <a:pt x="2104073" y="1576388"/>
                    <a:pt x="2089785" y="1580198"/>
                    <a:pt x="2075498" y="1584008"/>
                  </a:cubicBezTo>
                  <a:cubicBezTo>
                    <a:pt x="2075498" y="1584008"/>
                    <a:pt x="2074545" y="1584008"/>
                    <a:pt x="2074545" y="1584008"/>
                  </a:cubicBezTo>
                  <a:cubicBezTo>
                    <a:pt x="2072640" y="1584960"/>
                    <a:pt x="2070735" y="1584960"/>
                    <a:pt x="2068830" y="1585913"/>
                  </a:cubicBezTo>
                  <a:cubicBezTo>
                    <a:pt x="2068830" y="1585913"/>
                    <a:pt x="2068830" y="1585913"/>
                    <a:pt x="2068830" y="1585913"/>
                  </a:cubicBezTo>
                  <a:cubicBezTo>
                    <a:pt x="2068830" y="1585913"/>
                    <a:pt x="2068830" y="1585913"/>
                    <a:pt x="2068830" y="1585913"/>
                  </a:cubicBezTo>
                  <a:cubicBezTo>
                    <a:pt x="2069783" y="1588770"/>
                    <a:pt x="2069783" y="1590675"/>
                    <a:pt x="2070735" y="1593533"/>
                  </a:cubicBezTo>
                  <a:cubicBezTo>
                    <a:pt x="2070735" y="1594485"/>
                    <a:pt x="2070735" y="1594485"/>
                    <a:pt x="2070735" y="1595438"/>
                  </a:cubicBezTo>
                  <a:cubicBezTo>
                    <a:pt x="2071688" y="1598295"/>
                    <a:pt x="2072640" y="1602105"/>
                    <a:pt x="2073593" y="1604963"/>
                  </a:cubicBezTo>
                  <a:cubicBezTo>
                    <a:pt x="2074545" y="1607820"/>
                    <a:pt x="2074545" y="1609725"/>
                    <a:pt x="2075498" y="1612583"/>
                  </a:cubicBezTo>
                  <a:cubicBezTo>
                    <a:pt x="2077403" y="1621155"/>
                    <a:pt x="2080260" y="1628775"/>
                    <a:pt x="2082165" y="1637348"/>
                  </a:cubicBezTo>
                  <a:cubicBezTo>
                    <a:pt x="2083118" y="1641158"/>
                    <a:pt x="2083118" y="1645920"/>
                    <a:pt x="2082165" y="1649730"/>
                  </a:cubicBezTo>
                  <a:cubicBezTo>
                    <a:pt x="2075498" y="1664970"/>
                    <a:pt x="2071688" y="1679258"/>
                    <a:pt x="2067878" y="1693545"/>
                  </a:cubicBezTo>
                  <a:close/>
                  <a:moveTo>
                    <a:pt x="2080260" y="1607820"/>
                  </a:moveTo>
                  <a:cubicBezTo>
                    <a:pt x="2079308" y="1603058"/>
                    <a:pt x="2077403" y="1598295"/>
                    <a:pt x="2076450" y="1592580"/>
                  </a:cubicBezTo>
                  <a:cubicBezTo>
                    <a:pt x="2079308" y="1591628"/>
                    <a:pt x="2082165" y="1590675"/>
                    <a:pt x="2085023" y="1589723"/>
                  </a:cubicBezTo>
                  <a:cubicBezTo>
                    <a:pt x="2090738" y="1587818"/>
                    <a:pt x="2096453" y="1586865"/>
                    <a:pt x="2101215" y="1584960"/>
                  </a:cubicBezTo>
                  <a:cubicBezTo>
                    <a:pt x="2103120" y="1584960"/>
                    <a:pt x="2105025" y="1584008"/>
                    <a:pt x="2106930" y="1584008"/>
                  </a:cubicBezTo>
                  <a:cubicBezTo>
                    <a:pt x="2110740" y="1583055"/>
                    <a:pt x="2114550" y="1582103"/>
                    <a:pt x="2118360" y="1581150"/>
                  </a:cubicBezTo>
                  <a:cubicBezTo>
                    <a:pt x="2119313" y="1581150"/>
                    <a:pt x="2119313" y="1581150"/>
                    <a:pt x="2120265" y="1581150"/>
                  </a:cubicBezTo>
                  <a:cubicBezTo>
                    <a:pt x="2125980" y="1580198"/>
                    <a:pt x="2130743" y="1577340"/>
                    <a:pt x="2134553" y="1572578"/>
                  </a:cubicBezTo>
                  <a:cubicBezTo>
                    <a:pt x="2134553" y="1572578"/>
                    <a:pt x="2135505" y="1571625"/>
                    <a:pt x="2135505" y="1571625"/>
                  </a:cubicBezTo>
                  <a:cubicBezTo>
                    <a:pt x="2138363" y="1568768"/>
                    <a:pt x="2141220" y="1566863"/>
                    <a:pt x="2144078" y="1563053"/>
                  </a:cubicBezTo>
                  <a:cubicBezTo>
                    <a:pt x="2145030" y="1562100"/>
                    <a:pt x="2145983" y="1561148"/>
                    <a:pt x="2146935" y="1560195"/>
                  </a:cubicBezTo>
                  <a:cubicBezTo>
                    <a:pt x="2150745" y="1556385"/>
                    <a:pt x="2155508" y="1551623"/>
                    <a:pt x="2159318" y="1547813"/>
                  </a:cubicBezTo>
                  <a:cubicBezTo>
                    <a:pt x="2161223" y="1545908"/>
                    <a:pt x="2164080" y="1543050"/>
                    <a:pt x="2166938" y="1541145"/>
                  </a:cubicBezTo>
                  <a:cubicBezTo>
                    <a:pt x="2167890" y="1542098"/>
                    <a:pt x="2168843" y="1543050"/>
                    <a:pt x="2169795" y="1543050"/>
                  </a:cubicBezTo>
                  <a:cubicBezTo>
                    <a:pt x="2173605" y="1546860"/>
                    <a:pt x="2178368" y="1551623"/>
                    <a:pt x="2182178" y="1555433"/>
                  </a:cubicBezTo>
                  <a:cubicBezTo>
                    <a:pt x="2185035" y="1558290"/>
                    <a:pt x="2187893" y="1561148"/>
                    <a:pt x="2190750" y="1564958"/>
                  </a:cubicBezTo>
                  <a:cubicBezTo>
                    <a:pt x="2193608" y="1567815"/>
                    <a:pt x="2196465" y="1570673"/>
                    <a:pt x="2199323" y="1572578"/>
                  </a:cubicBezTo>
                  <a:cubicBezTo>
                    <a:pt x="2204085" y="1576388"/>
                    <a:pt x="2208848" y="1579245"/>
                    <a:pt x="2214563" y="1581150"/>
                  </a:cubicBezTo>
                  <a:cubicBezTo>
                    <a:pt x="2218373" y="1582103"/>
                    <a:pt x="2221230" y="1583055"/>
                    <a:pt x="2225040" y="1584008"/>
                  </a:cubicBezTo>
                  <a:cubicBezTo>
                    <a:pt x="2228850" y="1584960"/>
                    <a:pt x="2233613" y="1585913"/>
                    <a:pt x="2237423" y="1586865"/>
                  </a:cubicBezTo>
                  <a:cubicBezTo>
                    <a:pt x="2243138" y="1588770"/>
                    <a:pt x="2249805" y="1590675"/>
                    <a:pt x="2256473" y="1591628"/>
                  </a:cubicBezTo>
                  <a:cubicBezTo>
                    <a:pt x="2256473" y="1591628"/>
                    <a:pt x="2257425" y="1591628"/>
                    <a:pt x="2257425" y="1591628"/>
                  </a:cubicBezTo>
                  <a:cubicBezTo>
                    <a:pt x="2255520" y="1599248"/>
                    <a:pt x="2253615" y="1605915"/>
                    <a:pt x="2251710" y="1612583"/>
                  </a:cubicBezTo>
                  <a:cubicBezTo>
                    <a:pt x="2248853" y="1623060"/>
                    <a:pt x="2244090" y="1633538"/>
                    <a:pt x="2244090" y="1644015"/>
                  </a:cubicBezTo>
                  <a:cubicBezTo>
                    <a:pt x="2244090" y="1654493"/>
                    <a:pt x="2248853" y="1664018"/>
                    <a:pt x="2251710" y="1674495"/>
                  </a:cubicBezTo>
                  <a:cubicBezTo>
                    <a:pt x="2253615" y="1681163"/>
                    <a:pt x="2255520" y="1686878"/>
                    <a:pt x="2257425" y="1694498"/>
                  </a:cubicBezTo>
                  <a:cubicBezTo>
                    <a:pt x="2257425" y="1694498"/>
                    <a:pt x="2257425" y="1694498"/>
                    <a:pt x="2257425" y="1695450"/>
                  </a:cubicBezTo>
                  <a:cubicBezTo>
                    <a:pt x="2254568" y="1696403"/>
                    <a:pt x="2252663" y="1697355"/>
                    <a:pt x="2249805" y="1698308"/>
                  </a:cubicBezTo>
                  <a:cubicBezTo>
                    <a:pt x="2238375" y="1701165"/>
                    <a:pt x="2226945" y="1704975"/>
                    <a:pt x="2215515" y="1707833"/>
                  </a:cubicBezTo>
                  <a:cubicBezTo>
                    <a:pt x="2215515" y="1707833"/>
                    <a:pt x="2214563" y="1707833"/>
                    <a:pt x="2214563" y="1707833"/>
                  </a:cubicBezTo>
                  <a:cubicBezTo>
                    <a:pt x="2213610" y="1707833"/>
                    <a:pt x="2212658" y="1708785"/>
                    <a:pt x="2211705" y="1708785"/>
                  </a:cubicBezTo>
                  <a:cubicBezTo>
                    <a:pt x="2210753" y="1708785"/>
                    <a:pt x="2210753" y="1708785"/>
                    <a:pt x="2209800" y="1709738"/>
                  </a:cubicBezTo>
                  <a:cubicBezTo>
                    <a:pt x="2209800" y="1709738"/>
                    <a:pt x="2208848" y="1709738"/>
                    <a:pt x="2208848" y="1710690"/>
                  </a:cubicBezTo>
                  <a:cubicBezTo>
                    <a:pt x="2205038" y="1712595"/>
                    <a:pt x="2202180" y="1714500"/>
                    <a:pt x="2199323" y="1717358"/>
                  </a:cubicBezTo>
                  <a:cubicBezTo>
                    <a:pt x="2198370" y="1718310"/>
                    <a:pt x="2198370" y="1718310"/>
                    <a:pt x="2197418" y="1719263"/>
                  </a:cubicBezTo>
                  <a:cubicBezTo>
                    <a:pt x="2187893" y="1729740"/>
                    <a:pt x="2177415" y="1739265"/>
                    <a:pt x="2167890" y="1748790"/>
                  </a:cubicBezTo>
                  <a:cubicBezTo>
                    <a:pt x="2165033" y="1746885"/>
                    <a:pt x="2163128" y="1744980"/>
                    <a:pt x="2161223" y="1743075"/>
                  </a:cubicBezTo>
                  <a:cubicBezTo>
                    <a:pt x="2151698" y="1734503"/>
                    <a:pt x="2143125" y="1724978"/>
                    <a:pt x="2134553" y="1716405"/>
                  </a:cubicBezTo>
                  <a:cubicBezTo>
                    <a:pt x="2130743" y="1712595"/>
                    <a:pt x="2126933" y="1709738"/>
                    <a:pt x="2121218" y="1708785"/>
                  </a:cubicBezTo>
                  <a:cubicBezTo>
                    <a:pt x="2109788" y="1705928"/>
                    <a:pt x="2098358" y="1703070"/>
                    <a:pt x="2085975" y="1699260"/>
                  </a:cubicBezTo>
                  <a:cubicBezTo>
                    <a:pt x="2085023" y="1699260"/>
                    <a:pt x="2084070" y="1699260"/>
                    <a:pt x="2083118" y="1698308"/>
                  </a:cubicBezTo>
                  <a:cubicBezTo>
                    <a:pt x="2081213" y="1697355"/>
                    <a:pt x="2079308" y="1696403"/>
                    <a:pt x="2076450" y="1695450"/>
                  </a:cubicBezTo>
                  <a:cubicBezTo>
                    <a:pt x="2077403" y="1689735"/>
                    <a:pt x="2079308" y="1685925"/>
                    <a:pt x="2080260" y="1681163"/>
                  </a:cubicBezTo>
                  <a:cubicBezTo>
                    <a:pt x="2083118" y="1668780"/>
                    <a:pt x="2088833" y="1656398"/>
                    <a:pt x="2088833" y="1644015"/>
                  </a:cubicBezTo>
                  <a:cubicBezTo>
                    <a:pt x="2089785" y="1631633"/>
                    <a:pt x="2084070" y="1620203"/>
                    <a:pt x="2080260" y="1607820"/>
                  </a:cubicBezTo>
                  <a:close/>
                  <a:moveTo>
                    <a:pt x="1706880" y="1646873"/>
                  </a:moveTo>
                  <a:cubicBezTo>
                    <a:pt x="1707833" y="1647825"/>
                    <a:pt x="1708785" y="1648778"/>
                    <a:pt x="1709738" y="1649730"/>
                  </a:cubicBezTo>
                  <a:cubicBezTo>
                    <a:pt x="1710690" y="1650683"/>
                    <a:pt x="1710690" y="1651635"/>
                    <a:pt x="1711643" y="1651635"/>
                  </a:cubicBezTo>
                  <a:cubicBezTo>
                    <a:pt x="1714500" y="1654493"/>
                    <a:pt x="1717358" y="1657350"/>
                    <a:pt x="1721168" y="1660208"/>
                  </a:cubicBezTo>
                  <a:cubicBezTo>
                    <a:pt x="1732598" y="1671638"/>
                    <a:pt x="1744028" y="1683068"/>
                    <a:pt x="1755458" y="1694498"/>
                  </a:cubicBezTo>
                  <a:cubicBezTo>
                    <a:pt x="1758315" y="1697355"/>
                    <a:pt x="1762125" y="1701165"/>
                    <a:pt x="1764983" y="1704023"/>
                  </a:cubicBezTo>
                  <a:cubicBezTo>
                    <a:pt x="1768793" y="1708785"/>
                    <a:pt x="1773555" y="1712595"/>
                    <a:pt x="1777365" y="1716405"/>
                  </a:cubicBezTo>
                  <a:cubicBezTo>
                    <a:pt x="1779270" y="1718310"/>
                    <a:pt x="1781175" y="1720215"/>
                    <a:pt x="1783080" y="1722120"/>
                  </a:cubicBezTo>
                  <a:cubicBezTo>
                    <a:pt x="1785938" y="1724978"/>
                    <a:pt x="1789748" y="1726883"/>
                    <a:pt x="1793558" y="1727835"/>
                  </a:cubicBezTo>
                  <a:cubicBezTo>
                    <a:pt x="1795463" y="1728788"/>
                    <a:pt x="1798320" y="1728788"/>
                    <a:pt x="1800225" y="1729740"/>
                  </a:cubicBezTo>
                  <a:cubicBezTo>
                    <a:pt x="1804988" y="1731645"/>
                    <a:pt x="1810703" y="1733550"/>
                    <a:pt x="1816418" y="1734503"/>
                  </a:cubicBezTo>
                  <a:cubicBezTo>
                    <a:pt x="1820228" y="1735455"/>
                    <a:pt x="1824990" y="1736408"/>
                    <a:pt x="1828800" y="1737360"/>
                  </a:cubicBezTo>
                  <a:cubicBezTo>
                    <a:pt x="1838325" y="1740218"/>
                    <a:pt x="1847850" y="1742123"/>
                    <a:pt x="1856423" y="1744980"/>
                  </a:cubicBezTo>
                  <a:cubicBezTo>
                    <a:pt x="1867853" y="1747838"/>
                    <a:pt x="1880235" y="1751648"/>
                    <a:pt x="1891665" y="1754505"/>
                  </a:cubicBezTo>
                  <a:cubicBezTo>
                    <a:pt x="1893570" y="1755458"/>
                    <a:pt x="1895475" y="1755458"/>
                    <a:pt x="1897380" y="1756410"/>
                  </a:cubicBezTo>
                  <a:cubicBezTo>
                    <a:pt x="1897380" y="1756410"/>
                    <a:pt x="1897380" y="1756410"/>
                    <a:pt x="1897380" y="1756410"/>
                  </a:cubicBezTo>
                  <a:cubicBezTo>
                    <a:pt x="1897380" y="1756410"/>
                    <a:pt x="1897380" y="1756410"/>
                    <a:pt x="1897380" y="1756410"/>
                  </a:cubicBezTo>
                  <a:cubicBezTo>
                    <a:pt x="1898333" y="1755458"/>
                    <a:pt x="1898333" y="1754505"/>
                    <a:pt x="1899285" y="1753553"/>
                  </a:cubicBezTo>
                  <a:cubicBezTo>
                    <a:pt x="1899285" y="1753553"/>
                    <a:pt x="1899285" y="1752600"/>
                    <a:pt x="1899285" y="1752600"/>
                  </a:cubicBezTo>
                  <a:cubicBezTo>
                    <a:pt x="1899285" y="1752600"/>
                    <a:pt x="1899285" y="1752600"/>
                    <a:pt x="1899285" y="1752600"/>
                  </a:cubicBezTo>
                  <a:cubicBezTo>
                    <a:pt x="1899285" y="1752600"/>
                    <a:pt x="1899285" y="1752600"/>
                    <a:pt x="1899285" y="1752600"/>
                  </a:cubicBezTo>
                  <a:cubicBezTo>
                    <a:pt x="1908810" y="1718310"/>
                    <a:pt x="1917383" y="1684020"/>
                    <a:pt x="1926908" y="1649730"/>
                  </a:cubicBezTo>
                  <a:cubicBezTo>
                    <a:pt x="1927860" y="1646873"/>
                    <a:pt x="1927860" y="1642110"/>
                    <a:pt x="1926908" y="1639253"/>
                  </a:cubicBezTo>
                  <a:cubicBezTo>
                    <a:pt x="1918335" y="1605915"/>
                    <a:pt x="1908810" y="1572578"/>
                    <a:pt x="1900238" y="1540193"/>
                  </a:cubicBezTo>
                  <a:cubicBezTo>
                    <a:pt x="1900238" y="1539240"/>
                    <a:pt x="1899285" y="1539240"/>
                    <a:pt x="1899285" y="1538288"/>
                  </a:cubicBezTo>
                  <a:cubicBezTo>
                    <a:pt x="1899285" y="1537335"/>
                    <a:pt x="1898333" y="1535430"/>
                    <a:pt x="1897380" y="1534478"/>
                  </a:cubicBezTo>
                  <a:cubicBezTo>
                    <a:pt x="1897380" y="1534478"/>
                    <a:pt x="1897380" y="1534478"/>
                    <a:pt x="1897380" y="1534478"/>
                  </a:cubicBezTo>
                  <a:cubicBezTo>
                    <a:pt x="1897380" y="1534478"/>
                    <a:pt x="1897380" y="1534478"/>
                    <a:pt x="1897380" y="1534478"/>
                  </a:cubicBezTo>
                  <a:cubicBezTo>
                    <a:pt x="1894523" y="1535430"/>
                    <a:pt x="1892618" y="1535430"/>
                    <a:pt x="1889760" y="1536383"/>
                  </a:cubicBezTo>
                  <a:cubicBezTo>
                    <a:pt x="1889760" y="1536383"/>
                    <a:pt x="1889760" y="1536383"/>
                    <a:pt x="1889760" y="1536383"/>
                  </a:cubicBezTo>
                  <a:cubicBezTo>
                    <a:pt x="1889760" y="1536383"/>
                    <a:pt x="1889760" y="1536383"/>
                    <a:pt x="1889760" y="1536383"/>
                  </a:cubicBezTo>
                  <a:cubicBezTo>
                    <a:pt x="1865948" y="1543050"/>
                    <a:pt x="1842135" y="1548765"/>
                    <a:pt x="1819275" y="1555433"/>
                  </a:cubicBezTo>
                  <a:cubicBezTo>
                    <a:pt x="1809750" y="1558290"/>
                    <a:pt x="1800225" y="1559243"/>
                    <a:pt x="1791653" y="1563053"/>
                  </a:cubicBezTo>
                  <a:cubicBezTo>
                    <a:pt x="1791653" y="1563053"/>
                    <a:pt x="1790700" y="1563053"/>
                    <a:pt x="1790700" y="1563053"/>
                  </a:cubicBezTo>
                  <a:cubicBezTo>
                    <a:pt x="1789748" y="1564005"/>
                    <a:pt x="1787843" y="1564005"/>
                    <a:pt x="1786890" y="1564958"/>
                  </a:cubicBezTo>
                  <a:cubicBezTo>
                    <a:pt x="1777365" y="1570673"/>
                    <a:pt x="1770698" y="1579245"/>
                    <a:pt x="1763078" y="1587818"/>
                  </a:cubicBezTo>
                  <a:cubicBezTo>
                    <a:pt x="1749743" y="1601153"/>
                    <a:pt x="1737360" y="1613535"/>
                    <a:pt x="1724025" y="1626870"/>
                  </a:cubicBezTo>
                  <a:cubicBezTo>
                    <a:pt x="1717358" y="1633538"/>
                    <a:pt x="1711643" y="1639253"/>
                    <a:pt x="1704975" y="1645920"/>
                  </a:cubicBezTo>
                  <a:cubicBezTo>
                    <a:pt x="1704975" y="1644968"/>
                    <a:pt x="1705928" y="1645920"/>
                    <a:pt x="1706880" y="1646873"/>
                  </a:cubicBezTo>
                  <a:cubicBezTo>
                    <a:pt x="1706880" y="1646873"/>
                    <a:pt x="1706880" y="1646873"/>
                    <a:pt x="1706880" y="1646873"/>
                  </a:cubicBezTo>
                  <a:close/>
                  <a:moveTo>
                    <a:pt x="1747838" y="1614488"/>
                  </a:moveTo>
                  <a:cubicBezTo>
                    <a:pt x="1748790" y="1613535"/>
                    <a:pt x="1749743" y="1612583"/>
                    <a:pt x="1749743" y="1612583"/>
                  </a:cubicBezTo>
                  <a:cubicBezTo>
                    <a:pt x="1762125" y="1600200"/>
                    <a:pt x="1774508" y="1587818"/>
                    <a:pt x="1786890" y="1576388"/>
                  </a:cubicBezTo>
                  <a:cubicBezTo>
                    <a:pt x="1789748" y="1573530"/>
                    <a:pt x="1792605" y="1571625"/>
                    <a:pt x="1795463" y="1570673"/>
                  </a:cubicBezTo>
                  <a:cubicBezTo>
                    <a:pt x="1812608" y="1565910"/>
                    <a:pt x="1828800" y="1561148"/>
                    <a:pt x="1845945" y="1557338"/>
                  </a:cubicBezTo>
                  <a:cubicBezTo>
                    <a:pt x="1860233" y="1553528"/>
                    <a:pt x="1874520" y="1549718"/>
                    <a:pt x="1888808" y="1545908"/>
                  </a:cubicBezTo>
                  <a:cubicBezTo>
                    <a:pt x="1889760" y="1545908"/>
                    <a:pt x="1890713" y="1545908"/>
                    <a:pt x="1891665" y="1545908"/>
                  </a:cubicBezTo>
                  <a:cubicBezTo>
                    <a:pt x="1891665" y="1545908"/>
                    <a:pt x="1892618" y="1545908"/>
                    <a:pt x="1892618" y="1545908"/>
                  </a:cubicBezTo>
                  <a:cubicBezTo>
                    <a:pt x="1893570" y="1546860"/>
                    <a:pt x="1893570" y="1548765"/>
                    <a:pt x="1894523" y="1549718"/>
                  </a:cubicBezTo>
                  <a:cubicBezTo>
                    <a:pt x="1894523" y="1550670"/>
                    <a:pt x="1895475" y="1552575"/>
                    <a:pt x="1895475" y="1553528"/>
                  </a:cubicBezTo>
                  <a:cubicBezTo>
                    <a:pt x="1902143" y="1579245"/>
                    <a:pt x="1908810" y="1604010"/>
                    <a:pt x="1915478" y="1629728"/>
                  </a:cubicBezTo>
                  <a:cubicBezTo>
                    <a:pt x="1916430" y="1632585"/>
                    <a:pt x="1917383" y="1635443"/>
                    <a:pt x="1917383" y="1638300"/>
                  </a:cubicBezTo>
                  <a:cubicBezTo>
                    <a:pt x="1918335" y="1642110"/>
                    <a:pt x="1918335" y="1646873"/>
                    <a:pt x="1917383" y="1651635"/>
                  </a:cubicBezTo>
                  <a:cubicBezTo>
                    <a:pt x="1909763" y="1682115"/>
                    <a:pt x="1901190" y="1711643"/>
                    <a:pt x="1893570" y="1742123"/>
                  </a:cubicBezTo>
                  <a:cubicBezTo>
                    <a:pt x="1892618" y="1743075"/>
                    <a:pt x="1892618" y="1744980"/>
                    <a:pt x="1891665" y="1746885"/>
                  </a:cubicBezTo>
                  <a:cubicBezTo>
                    <a:pt x="1889760" y="1745933"/>
                    <a:pt x="1886903" y="1745933"/>
                    <a:pt x="1884998" y="1745933"/>
                  </a:cubicBezTo>
                  <a:cubicBezTo>
                    <a:pt x="1875473" y="1743075"/>
                    <a:pt x="1866900" y="1741170"/>
                    <a:pt x="1858328" y="1738313"/>
                  </a:cubicBezTo>
                  <a:cubicBezTo>
                    <a:pt x="1838325" y="1732598"/>
                    <a:pt x="1818323" y="1727835"/>
                    <a:pt x="1798320" y="1722120"/>
                  </a:cubicBezTo>
                  <a:cubicBezTo>
                    <a:pt x="1797368" y="1722120"/>
                    <a:pt x="1797368" y="1722120"/>
                    <a:pt x="1796415" y="1721168"/>
                  </a:cubicBezTo>
                  <a:cubicBezTo>
                    <a:pt x="1794510" y="1721168"/>
                    <a:pt x="1793558" y="1720215"/>
                    <a:pt x="1791653" y="1719263"/>
                  </a:cubicBezTo>
                  <a:cubicBezTo>
                    <a:pt x="1791653" y="1719263"/>
                    <a:pt x="1791653" y="1719263"/>
                    <a:pt x="1791653" y="1719263"/>
                  </a:cubicBezTo>
                  <a:cubicBezTo>
                    <a:pt x="1789748" y="1718310"/>
                    <a:pt x="1788795" y="1717358"/>
                    <a:pt x="1787843" y="1716405"/>
                  </a:cubicBezTo>
                  <a:cubicBezTo>
                    <a:pt x="1764983" y="1694498"/>
                    <a:pt x="1743075" y="1671638"/>
                    <a:pt x="1720215" y="1648778"/>
                  </a:cubicBezTo>
                  <a:cubicBezTo>
                    <a:pt x="1720215" y="1648778"/>
                    <a:pt x="1720215" y="1648778"/>
                    <a:pt x="1720215" y="1648778"/>
                  </a:cubicBezTo>
                  <a:cubicBezTo>
                    <a:pt x="1719263" y="1647825"/>
                    <a:pt x="1719263" y="1646873"/>
                    <a:pt x="1718310" y="1645920"/>
                  </a:cubicBezTo>
                  <a:cubicBezTo>
                    <a:pt x="1727835" y="1633538"/>
                    <a:pt x="1737360" y="1624013"/>
                    <a:pt x="1747838" y="1614488"/>
                  </a:cubicBezTo>
                  <a:close/>
                  <a:moveTo>
                    <a:pt x="2710815" y="1431608"/>
                  </a:moveTo>
                  <a:cubicBezTo>
                    <a:pt x="2721293" y="1425893"/>
                    <a:pt x="2734628" y="1423988"/>
                    <a:pt x="2746058" y="1421130"/>
                  </a:cubicBezTo>
                  <a:cubicBezTo>
                    <a:pt x="2753678" y="1419225"/>
                    <a:pt x="2760345" y="1417320"/>
                    <a:pt x="2767965" y="1415415"/>
                  </a:cubicBezTo>
                  <a:cubicBezTo>
                    <a:pt x="2767013" y="1411605"/>
                    <a:pt x="2766060" y="1408748"/>
                    <a:pt x="2766060" y="1404938"/>
                  </a:cubicBezTo>
                  <a:cubicBezTo>
                    <a:pt x="2762250" y="1391603"/>
                    <a:pt x="2759393" y="1377315"/>
                    <a:pt x="2754630" y="1363980"/>
                  </a:cubicBezTo>
                  <a:cubicBezTo>
                    <a:pt x="2752725" y="1359218"/>
                    <a:pt x="2752725" y="1353503"/>
                    <a:pt x="2754630" y="1348740"/>
                  </a:cubicBezTo>
                  <a:cubicBezTo>
                    <a:pt x="2758440" y="1335405"/>
                    <a:pt x="2762250" y="1321118"/>
                    <a:pt x="2766060" y="1306830"/>
                  </a:cubicBezTo>
                  <a:cubicBezTo>
                    <a:pt x="2767013" y="1303973"/>
                    <a:pt x="2767013" y="1301115"/>
                    <a:pt x="2767965" y="1297305"/>
                  </a:cubicBezTo>
                  <a:cubicBezTo>
                    <a:pt x="2757488" y="1294448"/>
                    <a:pt x="2747010" y="1290638"/>
                    <a:pt x="2736533" y="1288733"/>
                  </a:cubicBezTo>
                  <a:cubicBezTo>
                    <a:pt x="2716530" y="1285875"/>
                    <a:pt x="2701290" y="1276350"/>
                    <a:pt x="2688908" y="1261110"/>
                  </a:cubicBezTo>
                  <a:cubicBezTo>
                    <a:pt x="2682240" y="1253490"/>
                    <a:pt x="2674620" y="1246823"/>
                    <a:pt x="2667000" y="1238250"/>
                  </a:cubicBezTo>
                  <a:cubicBezTo>
                    <a:pt x="2664143" y="1241108"/>
                    <a:pt x="2661285" y="1243013"/>
                    <a:pt x="2659380" y="1245870"/>
                  </a:cubicBezTo>
                  <a:cubicBezTo>
                    <a:pt x="2650808" y="1254443"/>
                    <a:pt x="2641283" y="1263968"/>
                    <a:pt x="2632710" y="1272540"/>
                  </a:cubicBezTo>
                  <a:cubicBezTo>
                    <a:pt x="2626995" y="1278255"/>
                    <a:pt x="2621280" y="1282065"/>
                    <a:pt x="2612708" y="1283970"/>
                  </a:cubicBezTo>
                  <a:cubicBezTo>
                    <a:pt x="2597468" y="1287780"/>
                    <a:pt x="2582228" y="1292543"/>
                    <a:pt x="2565083" y="1296353"/>
                  </a:cubicBezTo>
                  <a:cubicBezTo>
                    <a:pt x="2568893" y="1310640"/>
                    <a:pt x="2570798" y="1323023"/>
                    <a:pt x="2575560" y="1335405"/>
                  </a:cubicBezTo>
                  <a:cubicBezTo>
                    <a:pt x="2580323" y="1348740"/>
                    <a:pt x="2580323" y="1362075"/>
                    <a:pt x="2575560" y="1375410"/>
                  </a:cubicBezTo>
                  <a:cubicBezTo>
                    <a:pt x="2571750" y="1387793"/>
                    <a:pt x="2568893" y="1400175"/>
                    <a:pt x="2565083" y="1413510"/>
                  </a:cubicBezTo>
                  <a:cubicBezTo>
                    <a:pt x="2568893" y="1414463"/>
                    <a:pt x="2570798" y="1415415"/>
                    <a:pt x="2573655" y="1416368"/>
                  </a:cubicBezTo>
                  <a:cubicBezTo>
                    <a:pt x="2587943" y="1420178"/>
                    <a:pt x="2601278" y="1423988"/>
                    <a:pt x="2615565" y="1427798"/>
                  </a:cubicBezTo>
                  <a:cubicBezTo>
                    <a:pt x="2621280" y="1428750"/>
                    <a:pt x="2626043" y="1431608"/>
                    <a:pt x="2629853" y="1436370"/>
                  </a:cubicBezTo>
                  <a:cubicBezTo>
                    <a:pt x="2640330" y="1446848"/>
                    <a:pt x="2650808" y="1457325"/>
                    <a:pt x="2661285" y="1467803"/>
                  </a:cubicBezTo>
                  <a:cubicBezTo>
                    <a:pt x="2663190" y="1469708"/>
                    <a:pt x="2665095" y="1470660"/>
                    <a:pt x="2667953" y="1473518"/>
                  </a:cubicBezTo>
                  <a:cubicBezTo>
                    <a:pt x="2672715" y="1467803"/>
                    <a:pt x="2677478" y="1462088"/>
                    <a:pt x="2683193" y="1457325"/>
                  </a:cubicBezTo>
                  <a:cubicBezTo>
                    <a:pt x="2691765" y="1448753"/>
                    <a:pt x="2699385" y="1438275"/>
                    <a:pt x="2710815" y="1431608"/>
                  </a:cubicBezTo>
                  <a:close/>
                  <a:moveTo>
                    <a:pt x="2667953" y="1461135"/>
                  </a:moveTo>
                  <a:cubicBezTo>
                    <a:pt x="2665095" y="1459230"/>
                    <a:pt x="2663190" y="1457325"/>
                    <a:pt x="2661285" y="1455420"/>
                  </a:cubicBezTo>
                  <a:cubicBezTo>
                    <a:pt x="2652713" y="1447800"/>
                    <a:pt x="2645093" y="1439228"/>
                    <a:pt x="2637473" y="1430655"/>
                  </a:cubicBezTo>
                  <a:cubicBezTo>
                    <a:pt x="2631758" y="1424940"/>
                    <a:pt x="2626043" y="1421130"/>
                    <a:pt x="2617470" y="1419225"/>
                  </a:cubicBezTo>
                  <a:cubicBezTo>
                    <a:pt x="2604135" y="1416368"/>
                    <a:pt x="2590800" y="1412558"/>
                    <a:pt x="2577465" y="1408748"/>
                  </a:cubicBezTo>
                  <a:cubicBezTo>
                    <a:pt x="2577465" y="1405890"/>
                    <a:pt x="2577465" y="1403985"/>
                    <a:pt x="2578418" y="1402080"/>
                  </a:cubicBezTo>
                  <a:cubicBezTo>
                    <a:pt x="2581275" y="1390650"/>
                    <a:pt x="2584133" y="1379220"/>
                    <a:pt x="2587943" y="1367790"/>
                  </a:cubicBezTo>
                  <a:cubicBezTo>
                    <a:pt x="2590800" y="1360170"/>
                    <a:pt x="2590800" y="1352550"/>
                    <a:pt x="2587943" y="1344930"/>
                  </a:cubicBezTo>
                  <a:cubicBezTo>
                    <a:pt x="2584133" y="1331595"/>
                    <a:pt x="2580323" y="1318260"/>
                    <a:pt x="2577465" y="1304925"/>
                  </a:cubicBezTo>
                  <a:cubicBezTo>
                    <a:pt x="2580323" y="1303973"/>
                    <a:pt x="2582228" y="1303020"/>
                    <a:pt x="2585085" y="1302068"/>
                  </a:cubicBezTo>
                  <a:cubicBezTo>
                    <a:pt x="2597468" y="1299210"/>
                    <a:pt x="2608898" y="1295400"/>
                    <a:pt x="2621280" y="1292543"/>
                  </a:cubicBezTo>
                  <a:cubicBezTo>
                    <a:pt x="2627948" y="1290638"/>
                    <a:pt x="2632710" y="1287780"/>
                    <a:pt x="2636520" y="1283018"/>
                  </a:cubicBezTo>
                  <a:cubicBezTo>
                    <a:pt x="2646045" y="1272540"/>
                    <a:pt x="2656523" y="1262063"/>
                    <a:pt x="2667953" y="1251585"/>
                  </a:cubicBezTo>
                  <a:cubicBezTo>
                    <a:pt x="2679383" y="1263015"/>
                    <a:pt x="2689860" y="1273493"/>
                    <a:pt x="2700338" y="1283970"/>
                  </a:cubicBezTo>
                  <a:cubicBezTo>
                    <a:pt x="2704148" y="1288733"/>
                    <a:pt x="2708910" y="1291590"/>
                    <a:pt x="2715578" y="1292543"/>
                  </a:cubicBezTo>
                  <a:cubicBezTo>
                    <a:pt x="2729865" y="1296353"/>
                    <a:pt x="2744153" y="1300163"/>
                    <a:pt x="2758440" y="1303973"/>
                  </a:cubicBezTo>
                  <a:cubicBezTo>
                    <a:pt x="2758440" y="1306830"/>
                    <a:pt x="2758440" y="1308735"/>
                    <a:pt x="2757488" y="1310640"/>
                  </a:cubicBezTo>
                  <a:cubicBezTo>
                    <a:pt x="2754630" y="1322070"/>
                    <a:pt x="2751773" y="1334453"/>
                    <a:pt x="2747963" y="1345883"/>
                  </a:cubicBezTo>
                  <a:cubicBezTo>
                    <a:pt x="2746058" y="1353503"/>
                    <a:pt x="2746058" y="1359218"/>
                    <a:pt x="2747963" y="1366838"/>
                  </a:cubicBezTo>
                  <a:cubicBezTo>
                    <a:pt x="2751773" y="1380173"/>
                    <a:pt x="2755583" y="1393508"/>
                    <a:pt x="2759393" y="1407795"/>
                  </a:cubicBezTo>
                  <a:cubicBezTo>
                    <a:pt x="2756535" y="1408748"/>
                    <a:pt x="2754630" y="1409700"/>
                    <a:pt x="2752725" y="1410653"/>
                  </a:cubicBezTo>
                  <a:cubicBezTo>
                    <a:pt x="2741295" y="1413510"/>
                    <a:pt x="2730818" y="1417320"/>
                    <a:pt x="2719388" y="1419225"/>
                  </a:cubicBezTo>
                  <a:cubicBezTo>
                    <a:pt x="2710815" y="1421130"/>
                    <a:pt x="2703195" y="1425893"/>
                    <a:pt x="2697480" y="1432560"/>
                  </a:cubicBezTo>
                  <a:cubicBezTo>
                    <a:pt x="2686050" y="1442085"/>
                    <a:pt x="2677478" y="1450658"/>
                    <a:pt x="2667953" y="1461135"/>
                  </a:cubicBezTo>
                  <a:close/>
                  <a:moveTo>
                    <a:pt x="3397568" y="668655"/>
                  </a:moveTo>
                  <a:cubicBezTo>
                    <a:pt x="3393758" y="669608"/>
                    <a:pt x="3390900" y="669608"/>
                    <a:pt x="3388043" y="670560"/>
                  </a:cubicBezTo>
                  <a:cubicBezTo>
                    <a:pt x="3366135" y="676275"/>
                    <a:pt x="3343275" y="682943"/>
                    <a:pt x="3321368" y="688658"/>
                  </a:cubicBezTo>
                  <a:cubicBezTo>
                    <a:pt x="3309938" y="691515"/>
                    <a:pt x="3296603" y="693420"/>
                    <a:pt x="3287078" y="699135"/>
                  </a:cubicBezTo>
                  <a:cubicBezTo>
                    <a:pt x="3276600" y="704850"/>
                    <a:pt x="3268980" y="715328"/>
                    <a:pt x="3260408" y="724853"/>
                  </a:cubicBezTo>
                  <a:cubicBezTo>
                    <a:pt x="3242310" y="742950"/>
                    <a:pt x="3223260" y="762000"/>
                    <a:pt x="3204210" y="781050"/>
                  </a:cubicBezTo>
                  <a:cubicBezTo>
                    <a:pt x="3206115" y="782955"/>
                    <a:pt x="3206115" y="783908"/>
                    <a:pt x="3207068" y="784860"/>
                  </a:cubicBezTo>
                  <a:cubicBezTo>
                    <a:pt x="3231833" y="809625"/>
                    <a:pt x="3256598" y="834390"/>
                    <a:pt x="3282315" y="859155"/>
                  </a:cubicBezTo>
                  <a:cubicBezTo>
                    <a:pt x="3285173" y="862013"/>
                    <a:pt x="3289935" y="863918"/>
                    <a:pt x="3293745" y="864870"/>
                  </a:cubicBezTo>
                  <a:cubicBezTo>
                    <a:pt x="3325178" y="873443"/>
                    <a:pt x="3356610" y="882015"/>
                    <a:pt x="3388043" y="890588"/>
                  </a:cubicBezTo>
                  <a:cubicBezTo>
                    <a:pt x="3390900" y="891540"/>
                    <a:pt x="3393758" y="891540"/>
                    <a:pt x="3397568" y="892493"/>
                  </a:cubicBezTo>
                  <a:cubicBezTo>
                    <a:pt x="3398520" y="890588"/>
                    <a:pt x="3399473" y="888683"/>
                    <a:pt x="3399473" y="887730"/>
                  </a:cubicBezTo>
                  <a:cubicBezTo>
                    <a:pt x="3408045" y="854393"/>
                    <a:pt x="3417570" y="821055"/>
                    <a:pt x="3426143" y="787718"/>
                  </a:cubicBezTo>
                  <a:cubicBezTo>
                    <a:pt x="3427095" y="782955"/>
                    <a:pt x="3427095" y="778193"/>
                    <a:pt x="3426143" y="773430"/>
                  </a:cubicBezTo>
                  <a:cubicBezTo>
                    <a:pt x="3418523" y="741998"/>
                    <a:pt x="3409950" y="710565"/>
                    <a:pt x="3401378" y="680085"/>
                  </a:cubicBezTo>
                  <a:cubicBezTo>
                    <a:pt x="3399473" y="675323"/>
                    <a:pt x="3398520" y="672465"/>
                    <a:pt x="3397568" y="668655"/>
                  </a:cubicBezTo>
                  <a:close/>
                  <a:moveTo>
                    <a:pt x="3416618" y="786765"/>
                  </a:moveTo>
                  <a:cubicBezTo>
                    <a:pt x="3408998" y="816293"/>
                    <a:pt x="3401378" y="845820"/>
                    <a:pt x="3392805" y="874395"/>
                  </a:cubicBezTo>
                  <a:cubicBezTo>
                    <a:pt x="3391853" y="876300"/>
                    <a:pt x="3390900" y="878205"/>
                    <a:pt x="3389948" y="881063"/>
                  </a:cubicBezTo>
                  <a:cubicBezTo>
                    <a:pt x="3374708" y="877253"/>
                    <a:pt x="3360420" y="873443"/>
                    <a:pt x="3345180" y="868680"/>
                  </a:cubicBezTo>
                  <a:cubicBezTo>
                    <a:pt x="3328988" y="863918"/>
                    <a:pt x="3312795" y="860108"/>
                    <a:pt x="3295650" y="855345"/>
                  </a:cubicBezTo>
                  <a:cubicBezTo>
                    <a:pt x="3292793" y="854393"/>
                    <a:pt x="3288983" y="853440"/>
                    <a:pt x="3286125" y="850583"/>
                  </a:cubicBezTo>
                  <a:cubicBezTo>
                    <a:pt x="3263265" y="827723"/>
                    <a:pt x="3240405" y="804863"/>
                    <a:pt x="3216593" y="781050"/>
                  </a:cubicBezTo>
                  <a:cubicBezTo>
                    <a:pt x="3216593" y="781050"/>
                    <a:pt x="3215640" y="780098"/>
                    <a:pt x="3215640" y="779145"/>
                  </a:cubicBezTo>
                  <a:cubicBezTo>
                    <a:pt x="3217545" y="777240"/>
                    <a:pt x="3218498" y="775335"/>
                    <a:pt x="3220403" y="773430"/>
                  </a:cubicBezTo>
                  <a:cubicBezTo>
                    <a:pt x="3241358" y="752475"/>
                    <a:pt x="3262313" y="731520"/>
                    <a:pt x="3283268" y="710565"/>
                  </a:cubicBezTo>
                  <a:cubicBezTo>
                    <a:pt x="3286125" y="707708"/>
                    <a:pt x="3289935" y="704850"/>
                    <a:pt x="3293745" y="703898"/>
                  </a:cubicBezTo>
                  <a:cubicBezTo>
                    <a:pt x="3324225" y="695325"/>
                    <a:pt x="3353753" y="687705"/>
                    <a:pt x="3384233" y="679133"/>
                  </a:cubicBezTo>
                  <a:cubicBezTo>
                    <a:pt x="3386138" y="679133"/>
                    <a:pt x="3387090" y="678180"/>
                    <a:pt x="3389948" y="678180"/>
                  </a:cubicBezTo>
                  <a:cubicBezTo>
                    <a:pt x="3391853" y="684848"/>
                    <a:pt x="3393758" y="690563"/>
                    <a:pt x="3395663" y="697230"/>
                  </a:cubicBezTo>
                  <a:cubicBezTo>
                    <a:pt x="3402330" y="721995"/>
                    <a:pt x="3408998" y="746760"/>
                    <a:pt x="3415665" y="771525"/>
                  </a:cubicBezTo>
                  <a:cubicBezTo>
                    <a:pt x="3417570" y="777240"/>
                    <a:pt x="3417570" y="782003"/>
                    <a:pt x="3416618" y="786765"/>
                  </a:cubicBezTo>
                  <a:close/>
                  <a:moveTo>
                    <a:pt x="2667000" y="1544955"/>
                  </a:moveTo>
                  <a:cubicBezTo>
                    <a:pt x="2669858" y="1542098"/>
                    <a:pt x="2671763" y="1540193"/>
                    <a:pt x="2674620" y="1538288"/>
                  </a:cubicBezTo>
                  <a:cubicBezTo>
                    <a:pt x="2693670" y="1519238"/>
                    <a:pt x="2711768" y="1501140"/>
                    <a:pt x="2730818" y="1482090"/>
                  </a:cubicBezTo>
                  <a:cubicBezTo>
                    <a:pt x="2734628" y="1478280"/>
                    <a:pt x="2738438" y="1475423"/>
                    <a:pt x="2744153" y="1474470"/>
                  </a:cubicBezTo>
                  <a:cubicBezTo>
                    <a:pt x="2769870" y="1467803"/>
                    <a:pt x="2795588" y="1461135"/>
                    <a:pt x="2821305" y="1453515"/>
                  </a:cubicBezTo>
                  <a:cubicBezTo>
                    <a:pt x="2824163" y="1452563"/>
                    <a:pt x="2827020" y="1451610"/>
                    <a:pt x="2829878" y="1450658"/>
                  </a:cubicBezTo>
                  <a:cubicBezTo>
                    <a:pt x="2828925" y="1446848"/>
                    <a:pt x="2828925" y="1443990"/>
                    <a:pt x="2827973" y="1442085"/>
                  </a:cubicBezTo>
                  <a:cubicBezTo>
                    <a:pt x="2821305" y="1416368"/>
                    <a:pt x="2814638" y="1390650"/>
                    <a:pt x="2807018" y="1364933"/>
                  </a:cubicBezTo>
                  <a:cubicBezTo>
                    <a:pt x="2805113" y="1359218"/>
                    <a:pt x="2806065" y="1354455"/>
                    <a:pt x="2807018" y="1349693"/>
                  </a:cubicBezTo>
                  <a:cubicBezTo>
                    <a:pt x="2813685" y="1323975"/>
                    <a:pt x="2821305" y="1298258"/>
                    <a:pt x="2827973" y="1272540"/>
                  </a:cubicBezTo>
                  <a:cubicBezTo>
                    <a:pt x="2828925" y="1269683"/>
                    <a:pt x="2828925" y="1266825"/>
                    <a:pt x="2829878" y="1263968"/>
                  </a:cubicBezTo>
                  <a:cubicBezTo>
                    <a:pt x="2826068" y="1263015"/>
                    <a:pt x="2823210" y="1262063"/>
                    <a:pt x="2820353" y="1261110"/>
                  </a:cubicBezTo>
                  <a:cubicBezTo>
                    <a:pt x="2796540" y="1254443"/>
                    <a:pt x="2772728" y="1247775"/>
                    <a:pt x="2748915" y="1242060"/>
                  </a:cubicBezTo>
                  <a:cubicBezTo>
                    <a:pt x="2740343" y="1240155"/>
                    <a:pt x="2733675" y="1236345"/>
                    <a:pt x="2727008" y="1229678"/>
                  </a:cubicBezTo>
                  <a:cubicBezTo>
                    <a:pt x="2707958" y="1209675"/>
                    <a:pt x="2687955" y="1190625"/>
                    <a:pt x="2667000" y="1169670"/>
                  </a:cubicBezTo>
                  <a:cubicBezTo>
                    <a:pt x="2664143" y="1172528"/>
                    <a:pt x="2661285" y="1174433"/>
                    <a:pt x="2659380" y="1177290"/>
                  </a:cubicBezTo>
                  <a:cubicBezTo>
                    <a:pt x="2641283" y="1195388"/>
                    <a:pt x="2622233" y="1214438"/>
                    <a:pt x="2604135" y="1232535"/>
                  </a:cubicBezTo>
                  <a:cubicBezTo>
                    <a:pt x="2599373" y="1237298"/>
                    <a:pt x="2594610" y="1239203"/>
                    <a:pt x="2588895" y="1241108"/>
                  </a:cubicBezTo>
                  <a:cubicBezTo>
                    <a:pt x="2563178" y="1247775"/>
                    <a:pt x="2538413" y="1254443"/>
                    <a:pt x="2513648" y="1261110"/>
                  </a:cubicBezTo>
                  <a:cubicBezTo>
                    <a:pt x="2510790" y="1262063"/>
                    <a:pt x="2507933" y="1263015"/>
                    <a:pt x="2504123" y="1263968"/>
                  </a:cubicBezTo>
                  <a:cubicBezTo>
                    <a:pt x="2505075" y="1267778"/>
                    <a:pt x="2505075" y="1270635"/>
                    <a:pt x="2506028" y="1272540"/>
                  </a:cubicBezTo>
                  <a:cubicBezTo>
                    <a:pt x="2512695" y="1298258"/>
                    <a:pt x="2519363" y="1323975"/>
                    <a:pt x="2526983" y="1349693"/>
                  </a:cubicBezTo>
                  <a:cubicBezTo>
                    <a:pt x="2528888" y="1355408"/>
                    <a:pt x="2527935" y="1360170"/>
                    <a:pt x="2526983" y="1364933"/>
                  </a:cubicBezTo>
                  <a:cubicBezTo>
                    <a:pt x="2520315" y="1390650"/>
                    <a:pt x="2512695" y="1416368"/>
                    <a:pt x="2506028" y="1442085"/>
                  </a:cubicBezTo>
                  <a:cubicBezTo>
                    <a:pt x="2505075" y="1444943"/>
                    <a:pt x="2505075" y="1447800"/>
                    <a:pt x="2504123" y="1450658"/>
                  </a:cubicBezTo>
                  <a:cubicBezTo>
                    <a:pt x="2507933" y="1451610"/>
                    <a:pt x="2509838" y="1452563"/>
                    <a:pt x="2512695" y="1453515"/>
                  </a:cubicBezTo>
                  <a:cubicBezTo>
                    <a:pt x="2538413" y="1460183"/>
                    <a:pt x="2563178" y="1467803"/>
                    <a:pt x="2588895" y="1474470"/>
                  </a:cubicBezTo>
                  <a:cubicBezTo>
                    <a:pt x="2594610" y="1476375"/>
                    <a:pt x="2599373" y="1479233"/>
                    <a:pt x="2604135" y="1483043"/>
                  </a:cubicBezTo>
                  <a:cubicBezTo>
                    <a:pt x="2622233" y="1502093"/>
                    <a:pt x="2641283" y="1520190"/>
                    <a:pt x="2660333" y="1539240"/>
                  </a:cubicBezTo>
                  <a:cubicBezTo>
                    <a:pt x="2662238" y="1540193"/>
                    <a:pt x="2664143" y="1542098"/>
                    <a:pt x="2667000" y="1544955"/>
                  </a:cubicBezTo>
                  <a:close/>
                  <a:moveTo>
                    <a:pt x="2607945" y="1473518"/>
                  </a:moveTo>
                  <a:cubicBezTo>
                    <a:pt x="2604135" y="1469708"/>
                    <a:pt x="2600325" y="1466850"/>
                    <a:pt x="2594610" y="1465898"/>
                  </a:cubicBezTo>
                  <a:cubicBezTo>
                    <a:pt x="2570798" y="1460183"/>
                    <a:pt x="2547938" y="1453515"/>
                    <a:pt x="2525078" y="1446848"/>
                  </a:cubicBezTo>
                  <a:cubicBezTo>
                    <a:pt x="2522220" y="1445895"/>
                    <a:pt x="2519363" y="1444943"/>
                    <a:pt x="2515553" y="1443990"/>
                  </a:cubicBezTo>
                  <a:cubicBezTo>
                    <a:pt x="2516505" y="1440180"/>
                    <a:pt x="2517458" y="1437323"/>
                    <a:pt x="2517458" y="1434465"/>
                  </a:cubicBezTo>
                  <a:cubicBezTo>
                    <a:pt x="2523173" y="1411605"/>
                    <a:pt x="2529840" y="1388745"/>
                    <a:pt x="2535555" y="1365885"/>
                  </a:cubicBezTo>
                  <a:cubicBezTo>
                    <a:pt x="2537460" y="1360170"/>
                    <a:pt x="2537460" y="1354455"/>
                    <a:pt x="2535555" y="1348740"/>
                  </a:cubicBezTo>
                  <a:cubicBezTo>
                    <a:pt x="2528888" y="1325880"/>
                    <a:pt x="2523173" y="1303020"/>
                    <a:pt x="2517458" y="1280160"/>
                  </a:cubicBezTo>
                  <a:cubicBezTo>
                    <a:pt x="2516505" y="1277303"/>
                    <a:pt x="2515553" y="1273493"/>
                    <a:pt x="2514600" y="1270635"/>
                  </a:cubicBezTo>
                  <a:cubicBezTo>
                    <a:pt x="2517458" y="1269683"/>
                    <a:pt x="2519363" y="1268730"/>
                    <a:pt x="2521268" y="1267778"/>
                  </a:cubicBezTo>
                  <a:cubicBezTo>
                    <a:pt x="2545080" y="1261110"/>
                    <a:pt x="2569845" y="1254443"/>
                    <a:pt x="2593658" y="1248728"/>
                  </a:cubicBezTo>
                  <a:cubicBezTo>
                    <a:pt x="2599373" y="1246823"/>
                    <a:pt x="2604135" y="1244918"/>
                    <a:pt x="2607945" y="1241108"/>
                  </a:cubicBezTo>
                  <a:cubicBezTo>
                    <a:pt x="2624138" y="1223963"/>
                    <a:pt x="2641283" y="1207770"/>
                    <a:pt x="2657475" y="1191578"/>
                  </a:cubicBezTo>
                  <a:cubicBezTo>
                    <a:pt x="2660333" y="1188720"/>
                    <a:pt x="2662238" y="1185863"/>
                    <a:pt x="2665095" y="1182053"/>
                  </a:cubicBezTo>
                  <a:cubicBezTo>
                    <a:pt x="2668905" y="1185863"/>
                    <a:pt x="2671763" y="1187768"/>
                    <a:pt x="2674620" y="1190625"/>
                  </a:cubicBezTo>
                  <a:cubicBezTo>
                    <a:pt x="2691765" y="1207770"/>
                    <a:pt x="2708910" y="1224915"/>
                    <a:pt x="2726055" y="1242060"/>
                  </a:cubicBezTo>
                  <a:cubicBezTo>
                    <a:pt x="2729865" y="1245870"/>
                    <a:pt x="2733675" y="1248728"/>
                    <a:pt x="2739390" y="1249680"/>
                  </a:cubicBezTo>
                  <a:cubicBezTo>
                    <a:pt x="2763203" y="1256348"/>
                    <a:pt x="2787968" y="1263015"/>
                    <a:pt x="2811780" y="1268730"/>
                  </a:cubicBezTo>
                  <a:cubicBezTo>
                    <a:pt x="2813685" y="1269683"/>
                    <a:pt x="2815590" y="1270635"/>
                    <a:pt x="2818448" y="1271588"/>
                  </a:cubicBezTo>
                  <a:cubicBezTo>
                    <a:pt x="2817495" y="1275398"/>
                    <a:pt x="2817495" y="1278255"/>
                    <a:pt x="2816543" y="1281113"/>
                  </a:cubicBezTo>
                  <a:cubicBezTo>
                    <a:pt x="2810828" y="1303973"/>
                    <a:pt x="2804160" y="1327785"/>
                    <a:pt x="2797493" y="1350645"/>
                  </a:cubicBezTo>
                  <a:cubicBezTo>
                    <a:pt x="2795588" y="1356360"/>
                    <a:pt x="2795588" y="1361123"/>
                    <a:pt x="2797493" y="1366838"/>
                  </a:cubicBezTo>
                  <a:cubicBezTo>
                    <a:pt x="2804160" y="1389698"/>
                    <a:pt x="2809875" y="1412558"/>
                    <a:pt x="2815590" y="1435418"/>
                  </a:cubicBezTo>
                  <a:cubicBezTo>
                    <a:pt x="2816543" y="1438275"/>
                    <a:pt x="2817495" y="1442085"/>
                    <a:pt x="2818448" y="1445895"/>
                  </a:cubicBezTo>
                  <a:cubicBezTo>
                    <a:pt x="2814638" y="1446848"/>
                    <a:pt x="2811780" y="1447800"/>
                    <a:pt x="2807970" y="1448753"/>
                  </a:cubicBezTo>
                  <a:cubicBezTo>
                    <a:pt x="2785110" y="1454468"/>
                    <a:pt x="2762250" y="1461135"/>
                    <a:pt x="2739390" y="1466850"/>
                  </a:cubicBezTo>
                  <a:cubicBezTo>
                    <a:pt x="2733675" y="1468755"/>
                    <a:pt x="2728913" y="1470660"/>
                    <a:pt x="2725103" y="1475423"/>
                  </a:cubicBezTo>
                  <a:cubicBezTo>
                    <a:pt x="2707958" y="1492568"/>
                    <a:pt x="2691765" y="1508760"/>
                    <a:pt x="2674620" y="1525905"/>
                  </a:cubicBezTo>
                  <a:cubicBezTo>
                    <a:pt x="2672715" y="1527810"/>
                    <a:pt x="2670810" y="1530668"/>
                    <a:pt x="2667953" y="1534478"/>
                  </a:cubicBezTo>
                  <a:cubicBezTo>
                    <a:pt x="2664143" y="1530668"/>
                    <a:pt x="2662238" y="1528763"/>
                    <a:pt x="2659380" y="1526858"/>
                  </a:cubicBezTo>
                  <a:cubicBezTo>
                    <a:pt x="2642235" y="1507808"/>
                    <a:pt x="2625090" y="1490663"/>
                    <a:pt x="2607945" y="1473518"/>
                  </a:cubicBezTo>
                  <a:close/>
                  <a:moveTo>
                    <a:pt x="2131695" y="1650683"/>
                  </a:moveTo>
                  <a:cubicBezTo>
                    <a:pt x="2131695" y="1651635"/>
                    <a:pt x="2131695" y="1652588"/>
                    <a:pt x="2131695" y="1653540"/>
                  </a:cubicBezTo>
                  <a:cubicBezTo>
                    <a:pt x="2130743" y="1658303"/>
                    <a:pt x="2129790" y="1663065"/>
                    <a:pt x="2127885" y="1667828"/>
                  </a:cubicBezTo>
                  <a:cubicBezTo>
                    <a:pt x="2127885" y="1667828"/>
                    <a:pt x="2127885" y="1667828"/>
                    <a:pt x="2127885" y="1667828"/>
                  </a:cubicBezTo>
                  <a:cubicBezTo>
                    <a:pt x="2127885" y="1667828"/>
                    <a:pt x="2127885" y="1667828"/>
                    <a:pt x="2127885" y="1667828"/>
                  </a:cubicBezTo>
                  <a:cubicBezTo>
                    <a:pt x="2136458" y="1670685"/>
                    <a:pt x="2144078" y="1671638"/>
                    <a:pt x="2149793" y="1674495"/>
                  </a:cubicBezTo>
                  <a:cubicBezTo>
                    <a:pt x="2153603" y="1677353"/>
                    <a:pt x="2157413" y="1680210"/>
                    <a:pt x="2161223" y="1684020"/>
                  </a:cubicBezTo>
                  <a:cubicBezTo>
                    <a:pt x="2163128" y="1685925"/>
                    <a:pt x="2165033" y="1687830"/>
                    <a:pt x="2166938" y="1689735"/>
                  </a:cubicBezTo>
                  <a:cubicBezTo>
                    <a:pt x="2166938" y="1689735"/>
                    <a:pt x="2166938" y="1689735"/>
                    <a:pt x="2166938" y="1689735"/>
                  </a:cubicBezTo>
                  <a:cubicBezTo>
                    <a:pt x="2166938" y="1689735"/>
                    <a:pt x="2166938" y="1689735"/>
                    <a:pt x="2167890" y="1690688"/>
                  </a:cubicBezTo>
                  <a:cubicBezTo>
                    <a:pt x="2168843" y="1688783"/>
                    <a:pt x="2169795" y="1687830"/>
                    <a:pt x="2171700" y="1685925"/>
                  </a:cubicBezTo>
                  <a:cubicBezTo>
                    <a:pt x="2173605" y="1684020"/>
                    <a:pt x="2174558" y="1682115"/>
                    <a:pt x="2176463" y="1681163"/>
                  </a:cubicBezTo>
                  <a:cubicBezTo>
                    <a:pt x="2185035" y="1673543"/>
                    <a:pt x="2195513" y="1669733"/>
                    <a:pt x="2207895" y="1667828"/>
                  </a:cubicBezTo>
                  <a:cubicBezTo>
                    <a:pt x="2201228" y="1652588"/>
                    <a:pt x="2201228" y="1638300"/>
                    <a:pt x="2207895" y="1623060"/>
                  </a:cubicBezTo>
                  <a:cubicBezTo>
                    <a:pt x="2207895" y="1623060"/>
                    <a:pt x="2206943" y="1623060"/>
                    <a:pt x="2206943" y="1623060"/>
                  </a:cubicBezTo>
                  <a:cubicBezTo>
                    <a:pt x="2206943" y="1623060"/>
                    <a:pt x="2206943" y="1623060"/>
                    <a:pt x="2206943" y="1623060"/>
                  </a:cubicBezTo>
                  <a:cubicBezTo>
                    <a:pt x="2199323" y="1620203"/>
                    <a:pt x="2191703" y="1619250"/>
                    <a:pt x="2185035" y="1616393"/>
                  </a:cubicBezTo>
                  <a:cubicBezTo>
                    <a:pt x="2181225" y="1614488"/>
                    <a:pt x="2177415" y="1610678"/>
                    <a:pt x="2173605" y="1606868"/>
                  </a:cubicBezTo>
                  <a:cubicBezTo>
                    <a:pt x="2171700" y="1604963"/>
                    <a:pt x="2168843" y="1602105"/>
                    <a:pt x="2166938" y="1600200"/>
                  </a:cubicBezTo>
                  <a:cubicBezTo>
                    <a:pt x="2166938" y="1600200"/>
                    <a:pt x="2166938" y="1600200"/>
                    <a:pt x="2166938" y="1600200"/>
                  </a:cubicBezTo>
                  <a:cubicBezTo>
                    <a:pt x="2166938" y="1600200"/>
                    <a:pt x="2166938" y="1600200"/>
                    <a:pt x="2165985" y="1599248"/>
                  </a:cubicBezTo>
                  <a:cubicBezTo>
                    <a:pt x="2164080" y="1603058"/>
                    <a:pt x="2161223" y="1605915"/>
                    <a:pt x="2158365" y="1608773"/>
                  </a:cubicBezTo>
                  <a:cubicBezTo>
                    <a:pt x="2154555" y="1611630"/>
                    <a:pt x="2150745" y="1614488"/>
                    <a:pt x="2146935" y="1616393"/>
                  </a:cubicBezTo>
                  <a:cubicBezTo>
                    <a:pt x="2144078" y="1617345"/>
                    <a:pt x="2141220" y="1619250"/>
                    <a:pt x="2137410" y="1620203"/>
                  </a:cubicBezTo>
                  <a:cubicBezTo>
                    <a:pt x="2133600" y="1621155"/>
                    <a:pt x="2129790" y="1622108"/>
                    <a:pt x="2125028" y="1622108"/>
                  </a:cubicBezTo>
                  <a:cubicBezTo>
                    <a:pt x="2126933" y="1624965"/>
                    <a:pt x="2127885" y="1627823"/>
                    <a:pt x="2128838" y="1630680"/>
                  </a:cubicBezTo>
                  <a:cubicBezTo>
                    <a:pt x="2131695" y="1637348"/>
                    <a:pt x="2131695" y="1644015"/>
                    <a:pt x="2131695" y="1650683"/>
                  </a:cubicBezTo>
                  <a:close/>
                  <a:moveTo>
                    <a:pt x="2146935" y="1625918"/>
                  </a:moveTo>
                  <a:cubicBezTo>
                    <a:pt x="2150745" y="1624965"/>
                    <a:pt x="2154555" y="1623060"/>
                    <a:pt x="2157413" y="1620203"/>
                  </a:cubicBezTo>
                  <a:cubicBezTo>
                    <a:pt x="2159318" y="1619250"/>
                    <a:pt x="2161223" y="1617345"/>
                    <a:pt x="2162175" y="1616393"/>
                  </a:cubicBezTo>
                  <a:cubicBezTo>
                    <a:pt x="2164080" y="1614488"/>
                    <a:pt x="2165033" y="1613535"/>
                    <a:pt x="2165985" y="1611630"/>
                  </a:cubicBezTo>
                  <a:cubicBezTo>
                    <a:pt x="2167890" y="1612583"/>
                    <a:pt x="2168843" y="1614488"/>
                    <a:pt x="2170748" y="1615440"/>
                  </a:cubicBezTo>
                  <a:cubicBezTo>
                    <a:pt x="2171700" y="1616393"/>
                    <a:pt x="2172653" y="1617345"/>
                    <a:pt x="2173605" y="1618298"/>
                  </a:cubicBezTo>
                  <a:cubicBezTo>
                    <a:pt x="2178368" y="1622108"/>
                    <a:pt x="2183130" y="1625918"/>
                    <a:pt x="2190750" y="1626870"/>
                  </a:cubicBezTo>
                  <a:cubicBezTo>
                    <a:pt x="2192655" y="1626870"/>
                    <a:pt x="2193608" y="1627823"/>
                    <a:pt x="2195513" y="1627823"/>
                  </a:cubicBezTo>
                  <a:cubicBezTo>
                    <a:pt x="2194560" y="1632585"/>
                    <a:pt x="2193608" y="1638300"/>
                    <a:pt x="2192655" y="1643063"/>
                  </a:cubicBezTo>
                  <a:cubicBezTo>
                    <a:pt x="2192655" y="1644015"/>
                    <a:pt x="2192655" y="1644968"/>
                    <a:pt x="2192655" y="1645920"/>
                  </a:cubicBezTo>
                  <a:cubicBezTo>
                    <a:pt x="2192655" y="1647825"/>
                    <a:pt x="2192655" y="1649730"/>
                    <a:pt x="2193608" y="1652588"/>
                  </a:cubicBezTo>
                  <a:cubicBezTo>
                    <a:pt x="2193608" y="1652588"/>
                    <a:pt x="2193608" y="1652588"/>
                    <a:pt x="2193608" y="1653540"/>
                  </a:cubicBezTo>
                  <a:cubicBezTo>
                    <a:pt x="2194560" y="1656398"/>
                    <a:pt x="2194560" y="1658303"/>
                    <a:pt x="2196465" y="1661160"/>
                  </a:cubicBezTo>
                  <a:cubicBezTo>
                    <a:pt x="2196465" y="1661160"/>
                    <a:pt x="2196465" y="1661160"/>
                    <a:pt x="2196465" y="1661160"/>
                  </a:cubicBezTo>
                  <a:cubicBezTo>
                    <a:pt x="2190750" y="1662113"/>
                    <a:pt x="2185035" y="1664018"/>
                    <a:pt x="2180273" y="1666875"/>
                  </a:cubicBezTo>
                  <a:cubicBezTo>
                    <a:pt x="2180273" y="1666875"/>
                    <a:pt x="2179320" y="1666875"/>
                    <a:pt x="2179320" y="1667828"/>
                  </a:cubicBezTo>
                  <a:cubicBezTo>
                    <a:pt x="2177415" y="1668780"/>
                    <a:pt x="2175510" y="1670685"/>
                    <a:pt x="2173605" y="1672590"/>
                  </a:cubicBezTo>
                  <a:cubicBezTo>
                    <a:pt x="2173605" y="1672590"/>
                    <a:pt x="2173605" y="1672590"/>
                    <a:pt x="2173605" y="1672590"/>
                  </a:cubicBezTo>
                  <a:cubicBezTo>
                    <a:pt x="2172653" y="1673543"/>
                    <a:pt x="2170748" y="1675448"/>
                    <a:pt x="2169795" y="1676400"/>
                  </a:cubicBezTo>
                  <a:cubicBezTo>
                    <a:pt x="2168843" y="1677353"/>
                    <a:pt x="2167890" y="1678305"/>
                    <a:pt x="2167890" y="1678305"/>
                  </a:cubicBezTo>
                  <a:cubicBezTo>
                    <a:pt x="2161223" y="1670685"/>
                    <a:pt x="2154555" y="1664970"/>
                    <a:pt x="2145030" y="1663065"/>
                  </a:cubicBezTo>
                  <a:cubicBezTo>
                    <a:pt x="2143125" y="1663065"/>
                    <a:pt x="2141220" y="1662113"/>
                    <a:pt x="2139315" y="1662113"/>
                  </a:cubicBezTo>
                  <a:cubicBezTo>
                    <a:pt x="2140268" y="1656398"/>
                    <a:pt x="2142173" y="1650683"/>
                    <a:pt x="2142173" y="1644968"/>
                  </a:cubicBezTo>
                  <a:cubicBezTo>
                    <a:pt x="2142173" y="1640205"/>
                    <a:pt x="2140268" y="1635443"/>
                    <a:pt x="2139315" y="1628775"/>
                  </a:cubicBezTo>
                  <a:cubicBezTo>
                    <a:pt x="2141220" y="1627823"/>
                    <a:pt x="2144078" y="1626870"/>
                    <a:pt x="2146935" y="1625918"/>
                  </a:cubicBezTo>
                  <a:close/>
                  <a:moveTo>
                    <a:pt x="2938463" y="1190625"/>
                  </a:moveTo>
                  <a:cubicBezTo>
                    <a:pt x="2937510" y="1194435"/>
                    <a:pt x="2936558" y="1197293"/>
                    <a:pt x="2935605" y="1201103"/>
                  </a:cubicBezTo>
                  <a:cubicBezTo>
                    <a:pt x="2939415" y="1202055"/>
                    <a:pt x="2943225" y="1203008"/>
                    <a:pt x="2946083" y="1203960"/>
                  </a:cubicBezTo>
                  <a:cubicBezTo>
                    <a:pt x="2983230" y="1213485"/>
                    <a:pt x="3020378" y="1223963"/>
                    <a:pt x="3057525" y="1233488"/>
                  </a:cubicBezTo>
                  <a:cubicBezTo>
                    <a:pt x="3065145" y="1235393"/>
                    <a:pt x="3070860" y="1239203"/>
                    <a:pt x="3076575" y="1243965"/>
                  </a:cubicBezTo>
                  <a:cubicBezTo>
                    <a:pt x="3103245" y="1271588"/>
                    <a:pt x="3130868" y="1298258"/>
                    <a:pt x="3157538" y="1324928"/>
                  </a:cubicBezTo>
                  <a:cubicBezTo>
                    <a:pt x="3160395" y="1327785"/>
                    <a:pt x="3162300" y="1330643"/>
                    <a:pt x="3165158" y="1334453"/>
                  </a:cubicBezTo>
                  <a:cubicBezTo>
                    <a:pt x="3169920" y="1330643"/>
                    <a:pt x="3171825" y="1327785"/>
                    <a:pt x="3174683" y="1324928"/>
                  </a:cubicBezTo>
                  <a:cubicBezTo>
                    <a:pt x="3202305" y="1297305"/>
                    <a:pt x="3229928" y="1269683"/>
                    <a:pt x="3257550" y="1242060"/>
                  </a:cubicBezTo>
                  <a:cubicBezTo>
                    <a:pt x="3262313" y="1237298"/>
                    <a:pt x="3266123" y="1235393"/>
                    <a:pt x="3272790" y="1233488"/>
                  </a:cubicBezTo>
                  <a:cubicBezTo>
                    <a:pt x="3310890" y="1223963"/>
                    <a:pt x="3348990" y="1213485"/>
                    <a:pt x="3387090" y="1203008"/>
                  </a:cubicBezTo>
                  <a:cubicBezTo>
                    <a:pt x="3389948" y="1202055"/>
                    <a:pt x="3393758" y="1201103"/>
                    <a:pt x="3397568" y="1200150"/>
                  </a:cubicBezTo>
                  <a:cubicBezTo>
                    <a:pt x="3396615" y="1195388"/>
                    <a:pt x="3395663" y="1192530"/>
                    <a:pt x="3394710" y="1189673"/>
                  </a:cubicBezTo>
                  <a:cubicBezTo>
                    <a:pt x="3384233" y="1151573"/>
                    <a:pt x="3373755" y="1112520"/>
                    <a:pt x="3364230" y="1074420"/>
                  </a:cubicBezTo>
                  <a:cubicBezTo>
                    <a:pt x="3363278" y="1069658"/>
                    <a:pt x="3363278" y="1065848"/>
                    <a:pt x="3364230" y="1061085"/>
                  </a:cubicBezTo>
                  <a:cubicBezTo>
                    <a:pt x="3374708" y="1022985"/>
                    <a:pt x="3385185" y="983933"/>
                    <a:pt x="3394710" y="945833"/>
                  </a:cubicBezTo>
                  <a:cubicBezTo>
                    <a:pt x="3395663" y="942023"/>
                    <a:pt x="3396615" y="939165"/>
                    <a:pt x="3397568" y="935355"/>
                  </a:cubicBezTo>
                  <a:cubicBezTo>
                    <a:pt x="3392805" y="934403"/>
                    <a:pt x="3389948" y="932498"/>
                    <a:pt x="3386138" y="931545"/>
                  </a:cubicBezTo>
                  <a:cubicBezTo>
                    <a:pt x="3348990" y="921068"/>
                    <a:pt x="3310890" y="911543"/>
                    <a:pt x="3273743" y="902018"/>
                  </a:cubicBezTo>
                  <a:cubicBezTo>
                    <a:pt x="3268028" y="900113"/>
                    <a:pt x="3263265" y="898208"/>
                    <a:pt x="3258503" y="893445"/>
                  </a:cubicBezTo>
                  <a:cubicBezTo>
                    <a:pt x="3230880" y="865823"/>
                    <a:pt x="3202305" y="837248"/>
                    <a:pt x="3174683" y="809625"/>
                  </a:cubicBezTo>
                  <a:cubicBezTo>
                    <a:pt x="3171825" y="806768"/>
                    <a:pt x="3169920" y="804863"/>
                    <a:pt x="3166110" y="801053"/>
                  </a:cubicBezTo>
                  <a:cubicBezTo>
                    <a:pt x="3163253" y="804863"/>
                    <a:pt x="3161348" y="807720"/>
                    <a:pt x="3158490" y="810578"/>
                  </a:cubicBezTo>
                  <a:cubicBezTo>
                    <a:pt x="3130868" y="838200"/>
                    <a:pt x="3103245" y="865823"/>
                    <a:pt x="3076575" y="893445"/>
                  </a:cubicBezTo>
                  <a:cubicBezTo>
                    <a:pt x="3071813" y="898208"/>
                    <a:pt x="3067050" y="901065"/>
                    <a:pt x="3061335" y="902970"/>
                  </a:cubicBezTo>
                  <a:cubicBezTo>
                    <a:pt x="3024188" y="912495"/>
                    <a:pt x="2986088" y="922973"/>
                    <a:pt x="2948940" y="932498"/>
                  </a:cubicBezTo>
                  <a:cubicBezTo>
                    <a:pt x="2945130" y="933450"/>
                    <a:pt x="2941320" y="934403"/>
                    <a:pt x="2937510" y="936308"/>
                  </a:cubicBezTo>
                  <a:cubicBezTo>
                    <a:pt x="2938463" y="940118"/>
                    <a:pt x="2939415" y="943928"/>
                    <a:pt x="2940368" y="947738"/>
                  </a:cubicBezTo>
                  <a:cubicBezTo>
                    <a:pt x="2950845" y="985838"/>
                    <a:pt x="2960370" y="1023938"/>
                    <a:pt x="2970848" y="1062038"/>
                  </a:cubicBezTo>
                  <a:cubicBezTo>
                    <a:pt x="2971800" y="1066800"/>
                    <a:pt x="2971800" y="1071563"/>
                    <a:pt x="2970848" y="1076325"/>
                  </a:cubicBezTo>
                  <a:cubicBezTo>
                    <a:pt x="2958465" y="1113473"/>
                    <a:pt x="2947988" y="1152525"/>
                    <a:pt x="2938463" y="1190625"/>
                  </a:cubicBezTo>
                  <a:close/>
                  <a:moveTo>
                    <a:pt x="2977515" y="1056323"/>
                  </a:moveTo>
                  <a:cubicBezTo>
                    <a:pt x="2967990" y="1021080"/>
                    <a:pt x="2958465" y="986790"/>
                    <a:pt x="2948940" y="951548"/>
                  </a:cubicBezTo>
                  <a:cubicBezTo>
                    <a:pt x="2947988" y="948690"/>
                    <a:pt x="2947988" y="945833"/>
                    <a:pt x="2947035" y="942023"/>
                  </a:cubicBezTo>
                  <a:cubicBezTo>
                    <a:pt x="2949893" y="941070"/>
                    <a:pt x="2952750" y="940118"/>
                    <a:pt x="2956560" y="939165"/>
                  </a:cubicBezTo>
                  <a:cubicBezTo>
                    <a:pt x="2992755" y="929640"/>
                    <a:pt x="3028950" y="919163"/>
                    <a:pt x="3065145" y="909638"/>
                  </a:cubicBezTo>
                  <a:cubicBezTo>
                    <a:pt x="3071813" y="907733"/>
                    <a:pt x="3076575" y="904875"/>
                    <a:pt x="3080385" y="900113"/>
                  </a:cubicBezTo>
                  <a:cubicBezTo>
                    <a:pt x="3106103" y="874395"/>
                    <a:pt x="3131820" y="848678"/>
                    <a:pt x="3157538" y="822008"/>
                  </a:cubicBezTo>
                  <a:cubicBezTo>
                    <a:pt x="3160395" y="819150"/>
                    <a:pt x="3162300" y="816293"/>
                    <a:pt x="3165158" y="812483"/>
                  </a:cubicBezTo>
                  <a:cubicBezTo>
                    <a:pt x="3169920" y="816293"/>
                    <a:pt x="3171825" y="819150"/>
                    <a:pt x="3174683" y="822008"/>
                  </a:cubicBezTo>
                  <a:cubicBezTo>
                    <a:pt x="3200400" y="847725"/>
                    <a:pt x="3227070" y="874395"/>
                    <a:pt x="3252788" y="900113"/>
                  </a:cubicBezTo>
                  <a:cubicBezTo>
                    <a:pt x="3257550" y="904875"/>
                    <a:pt x="3261360" y="906780"/>
                    <a:pt x="3268028" y="908685"/>
                  </a:cubicBezTo>
                  <a:cubicBezTo>
                    <a:pt x="3304223" y="918210"/>
                    <a:pt x="3340418" y="927735"/>
                    <a:pt x="3376613" y="938213"/>
                  </a:cubicBezTo>
                  <a:cubicBezTo>
                    <a:pt x="3379470" y="939165"/>
                    <a:pt x="3382328" y="940118"/>
                    <a:pt x="3386138" y="941070"/>
                  </a:cubicBezTo>
                  <a:cubicBezTo>
                    <a:pt x="3385185" y="944880"/>
                    <a:pt x="3384233" y="947738"/>
                    <a:pt x="3384233" y="951548"/>
                  </a:cubicBezTo>
                  <a:cubicBezTo>
                    <a:pt x="3374708" y="986790"/>
                    <a:pt x="3365183" y="1021080"/>
                    <a:pt x="3355658" y="1056323"/>
                  </a:cubicBezTo>
                  <a:cubicBezTo>
                    <a:pt x="3353753" y="1063943"/>
                    <a:pt x="3353753" y="1070610"/>
                    <a:pt x="3355658" y="1078230"/>
                  </a:cubicBezTo>
                  <a:cubicBezTo>
                    <a:pt x="3365183" y="1113473"/>
                    <a:pt x="3374708" y="1148715"/>
                    <a:pt x="3384233" y="1183958"/>
                  </a:cubicBezTo>
                  <a:cubicBezTo>
                    <a:pt x="3385185" y="1186815"/>
                    <a:pt x="3385185" y="1189673"/>
                    <a:pt x="3386138" y="1193483"/>
                  </a:cubicBezTo>
                  <a:cubicBezTo>
                    <a:pt x="3382328" y="1194435"/>
                    <a:pt x="3379470" y="1195388"/>
                    <a:pt x="3375660" y="1196340"/>
                  </a:cubicBezTo>
                  <a:cubicBezTo>
                    <a:pt x="3340418" y="1205865"/>
                    <a:pt x="3305175" y="1215390"/>
                    <a:pt x="3269933" y="1224915"/>
                  </a:cubicBezTo>
                  <a:cubicBezTo>
                    <a:pt x="3262313" y="1226820"/>
                    <a:pt x="3256598" y="1229678"/>
                    <a:pt x="3251835" y="1235393"/>
                  </a:cubicBezTo>
                  <a:cubicBezTo>
                    <a:pt x="3226118" y="1262063"/>
                    <a:pt x="3199448" y="1287780"/>
                    <a:pt x="3172778" y="1314450"/>
                  </a:cubicBezTo>
                  <a:cubicBezTo>
                    <a:pt x="3170873" y="1316355"/>
                    <a:pt x="3168968" y="1318260"/>
                    <a:pt x="3166110" y="1320165"/>
                  </a:cubicBezTo>
                  <a:cubicBezTo>
                    <a:pt x="3163253" y="1317308"/>
                    <a:pt x="3160395" y="1315403"/>
                    <a:pt x="3158490" y="1312545"/>
                  </a:cubicBezTo>
                  <a:cubicBezTo>
                    <a:pt x="3131820" y="1285875"/>
                    <a:pt x="3105150" y="1259205"/>
                    <a:pt x="3078480" y="1232535"/>
                  </a:cubicBezTo>
                  <a:cubicBezTo>
                    <a:pt x="3074670" y="1228725"/>
                    <a:pt x="3070860" y="1225868"/>
                    <a:pt x="3065145" y="1224915"/>
                  </a:cubicBezTo>
                  <a:cubicBezTo>
                    <a:pt x="3028950" y="1215390"/>
                    <a:pt x="2993708" y="1205865"/>
                    <a:pt x="2957513" y="1196340"/>
                  </a:cubicBezTo>
                  <a:cubicBezTo>
                    <a:pt x="2953703" y="1195388"/>
                    <a:pt x="2950845" y="1194435"/>
                    <a:pt x="2946083" y="1192530"/>
                  </a:cubicBezTo>
                  <a:cubicBezTo>
                    <a:pt x="2947035" y="1188720"/>
                    <a:pt x="2947988" y="1185863"/>
                    <a:pt x="2948940" y="1182053"/>
                  </a:cubicBezTo>
                  <a:cubicBezTo>
                    <a:pt x="2958465" y="1147763"/>
                    <a:pt x="2967038" y="1112520"/>
                    <a:pt x="2976563" y="1078230"/>
                  </a:cubicBezTo>
                  <a:cubicBezTo>
                    <a:pt x="2979420" y="1072515"/>
                    <a:pt x="2979420" y="1064895"/>
                    <a:pt x="2977515" y="1056323"/>
                  </a:cubicBezTo>
                  <a:close/>
                  <a:moveTo>
                    <a:pt x="3148965" y="1097280"/>
                  </a:moveTo>
                  <a:cubicBezTo>
                    <a:pt x="3155633" y="1101090"/>
                    <a:pt x="3160395" y="1107758"/>
                    <a:pt x="3167063" y="1113473"/>
                  </a:cubicBezTo>
                  <a:cubicBezTo>
                    <a:pt x="3176588" y="1100138"/>
                    <a:pt x="3188970" y="1092518"/>
                    <a:pt x="3206115" y="1090613"/>
                  </a:cubicBezTo>
                  <a:cubicBezTo>
                    <a:pt x="3204210" y="1082040"/>
                    <a:pt x="3201353" y="1075373"/>
                    <a:pt x="3201353" y="1067753"/>
                  </a:cubicBezTo>
                  <a:cubicBezTo>
                    <a:pt x="3201353" y="1060133"/>
                    <a:pt x="3204210" y="1052513"/>
                    <a:pt x="3206115" y="1043940"/>
                  </a:cubicBezTo>
                  <a:cubicBezTo>
                    <a:pt x="3189923" y="1042035"/>
                    <a:pt x="3176588" y="1035368"/>
                    <a:pt x="3167063" y="1021080"/>
                  </a:cubicBezTo>
                  <a:cubicBezTo>
                    <a:pt x="3160395" y="1027748"/>
                    <a:pt x="3155633" y="1033463"/>
                    <a:pt x="3148965" y="1037273"/>
                  </a:cubicBezTo>
                  <a:cubicBezTo>
                    <a:pt x="3142298" y="1041083"/>
                    <a:pt x="3134678" y="1042035"/>
                    <a:pt x="3127058" y="1044893"/>
                  </a:cubicBezTo>
                  <a:cubicBezTo>
                    <a:pt x="3128963" y="1052513"/>
                    <a:pt x="3131820" y="1060133"/>
                    <a:pt x="3131820" y="1067753"/>
                  </a:cubicBezTo>
                  <a:cubicBezTo>
                    <a:pt x="3131820" y="1075373"/>
                    <a:pt x="3128963" y="1082040"/>
                    <a:pt x="3127058" y="1089660"/>
                  </a:cubicBezTo>
                  <a:cubicBezTo>
                    <a:pt x="3134678" y="1093470"/>
                    <a:pt x="3142298" y="1094423"/>
                    <a:pt x="3148965" y="1097280"/>
                  </a:cubicBezTo>
                  <a:close/>
                  <a:moveTo>
                    <a:pt x="3166110" y="1035368"/>
                  </a:moveTo>
                  <a:cubicBezTo>
                    <a:pt x="3173730" y="1043940"/>
                    <a:pt x="3182303" y="1050608"/>
                    <a:pt x="3195638" y="1051560"/>
                  </a:cubicBezTo>
                  <a:cubicBezTo>
                    <a:pt x="3191828" y="1062990"/>
                    <a:pt x="3190875" y="1072515"/>
                    <a:pt x="3195638" y="1083945"/>
                  </a:cubicBezTo>
                  <a:cubicBezTo>
                    <a:pt x="3184208" y="1086803"/>
                    <a:pt x="3173730" y="1090613"/>
                    <a:pt x="3167063" y="1101090"/>
                  </a:cubicBezTo>
                  <a:cubicBezTo>
                    <a:pt x="3162300" y="1096328"/>
                    <a:pt x="3158490" y="1092518"/>
                    <a:pt x="3153728" y="1089660"/>
                  </a:cubicBezTo>
                  <a:cubicBezTo>
                    <a:pt x="3148965" y="1086803"/>
                    <a:pt x="3144203" y="1086803"/>
                    <a:pt x="3137535" y="1084898"/>
                  </a:cubicBezTo>
                  <a:cubicBezTo>
                    <a:pt x="3140393" y="1074420"/>
                    <a:pt x="3142298" y="1063943"/>
                    <a:pt x="3136583" y="1052513"/>
                  </a:cubicBezTo>
                  <a:cubicBezTo>
                    <a:pt x="3148965" y="1049655"/>
                    <a:pt x="3158490" y="1045845"/>
                    <a:pt x="3166110" y="1035368"/>
                  </a:cubicBezTo>
                  <a:close/>
                  <a:moveTo>
                    <a:pt x="3434715" y="1180148"/>
                  </a:moveTo>
                  <a:cubicBezTo>
                    <a:pt x="3437573" y="1179195"/>
                    <a:pt x="3439478" y="1179195"/>
                    <a:pt x="3440430" y="1179195"/>
                  </a:cubicBezTo>
                  <a:cubicBezTo>
                    <a:pt x="3473768" y="1170623"/>
                    <a:pt x="3508058" y="1161098"/>
                    <a:pt x="3541395" y="1151573"/>
                  </a:cubicBezTo>
                  <a:cubicBezTo>
                    <a:pt x="3545205" y="1150620"/>
                    <a:pt x="3549015" y="1147763"/>
                    <a:pt x="3551873" y="1144905"/>
                  </a:cubicBezTo>
                  <a:cubicBezTo>
                    <a:pt x="3575685" y="1121093"/>
                    <a:pt x="3599498" y="1097280"/>
                    <a:pt x="3623310" y="1073468"/>
                  </a:cubicBezTo>
                  <a:cubicBezTo>
                    <a:pt x="3625215" y="1071563"/>
                    <a:pt x="3626168" y="1069658"/>
                    <a:pt x="3628073" y="1068705"/>
                  </a:cubicBezTo>
                  <a:cubicBezTo>
                    <a:pt x="3628073" y="1067753"/>
                    <a:pt x="3627120" y="1066800"/>
                    <a:pt x="3627120" y="1066800"/>
                  </a:cubicBezTo>
                  <a:cubicBezTo>
                    <a:pt x="3601403" y="1041083"/>
                    <a:pt x="3575685" y="1015365"/>
                    <a:pt x="3549968" y="989648"/>
                  </a:cubicBezTo>
                  <a:cubicBezTo>
                    <a:pt x="3547110" y="987743"/>
                    <a:pt x="3544253" y="985838"/>
                    <a:pt x="3540443" y="984885"/>
                  </a:cubicBezTo>
                  <a:cubicBezTo>
                    <a:pt x="3507105" y="976313"/>
                    <a:pt x="3474720" y="966788"/>
                    <a:pt x="3441383" y="958215"/>
                  </a:cubicBezTo>
                  <a:cubicBezTo>
                    <a:pt x="3439478" y="957263"/>
                    <a:pt x="3436620" y="957263"/>
                    <a:pt x="3434715" y="957263"/>
                  </a:cubicBezTo>
                  <a:cubicBezTo>
                    <a:pt x="3433763" y="959168"/>
                    <a:pt x="3433763" y="960120"/>
                    <a:pt x="3432810" y="961073"/>
                  </a:cubicBezTo>
                  <a:cubicBezTo>
                    <a:pt x="3423285" y="994410"/>
                    <a:pt x="3414713" y="1028700"/>
                    <a:pt x="3406140" y="1062038"/>
                  </a:cubicBezTo>
                  <a:cubicBezTo>
                    <a:pt x="3405188" y="1065848"/>
                    <a:pt x="3405188" y="1070610"/>
                    <a:pt x="3406140" y="1074420"/>
                  </a:cubicBezTo>
                  <a:cubicBezTo>
                    <a:pt x="3409950" y="1091565"/>
                    <a:pt x="3414713" y="1108710"/>
                    <a:pt x="3419475" y="1125855"/>
                  </a:cubicBezTo>
                  <a:cubicBezTo>
                    <a:pt x="3424238" y="1143953"/>
                    <a:pt x="3429000" y="1161098"/>
                    <a:pt x="3434715" y="1180148"/>
                  </a:cubicBezTo>
                  <a:close/>
                  <a:moveTo>
                    <a:pt x="3415665" y="1062038"/>
                  </a:moveTo>
                  <a:cubicBezTo>
                    <a:pt x="3423285" y="1032510"/>
                    <a:pt x="3430905" y="1002983"/>
                    <a:pt x="3439478" y="974408"/>
                  </a:cubicBezTo>
                  <a:cubicBezTo>
                    <a:pt x="3440430" y="972503"/>
                    <a:pt x="3440430" y="970598"/>
                    <a:pt x="3441383" y="968693"/>
                  </a:cubicBezTo>
                  <a:cubicBezTo>
                    <a:pt x="3444240" y="968693"/>
                    <a:pt x="3446145" y="968693"/>
                    <a:pt x="3448050" y="969645"/>
                  </a:cubicBezTo>
                  <a:cubicBezTo>
                    <a:pt x="3477578" y="977265"/>
                    <a:pt x="3506153" y="984885"/>
                    <a:pt x="3535680" y="993458"/>
                  </a:cubicBezTo>
                  <a:cubicBezTo>
                    <a:pt x="3538538" y="994410"/>
                    <a:pt x="3542348" y="996315"/>
                    <a:pt x="3545205" y="998220"/>
                  </a:cubicBezTo>
                  <a:cubicBezTo>
                    <a:pt x="3569018" y="1021080"/>
                    <a:pt x="3591878" y="1044893"/>
                    <a:pt x="3615690" y="1068705"/>
                  </a:cubicBezTo>
                  <a:cubicBezTo>
                    <a:pt x="3613785" y="1070610"/>
                    <a:pt x="3612833" y="1072515"/>
                    <a:pt x="3610928" y="1074420"/>
                  </a:cubicBezTo>
                  <a:cubicBezTo>
                    <a:pt x="3589973" y="1095375"/>
                    <a:pt x="3569018" y="1116330"/>
                    <a:pt x="3548063" y="1137285"/>
                  </a:cubicBezTo>
                  <a:cubicBezTo>
                    <a:pt x="3545205" y="1140143"/>
                    <a:pt x="3542348" y="1143000"/>
                    <a:pt x="3538538" y="1143953"/>
                  </a:cubicBezTo>
                  <a:cubicBezTo>
                    <a:pt x="3507105" y="1152525"/>
                    <a:pt x="3474720" y="1161098"/>
                    <a:pt x="3442335" y="1169670"/>
                  </a:cubicBezTo>
                  <a:cubicBezTo>
                    <a:pt x="3441383" y="1165860"/>
                    <a:pt x="3440430" y="1163955"/>
                    <a:pt x="3439478" y="1161098"/>
                  </a:cubicBezTo>
                  <a:cubicBezTo>
                    <a:pt x="3431858" y="1132523"/>
                    <a:pt x="3424238" y="1104900"/>
                    <a:pt x="3416618" y="1076325"/>
                  </a:cubicBezTo>
                  <a:cubicBezTo>
                    <a:pt x="3414713" y="1071563"/>
                    <a:pt x="3414713" y="1066800"/>
                    <a:pt x="3415665" y="1062038"/>
                  </a:cubicBezTo>
                  <a:close/>
                  <a:moveTo>
                    <a:pt x="2906078" y="775335"/>
                  </a:moveTo>
                  <a:cubicBezTo>
                    <a:pt x="2905125" y="779145"/>
                    <a:pt x="2905125" y="782955"/>
                    <a:pt x="2906078" y="786765"/>
                  </a:cubicBezTo>
                  <a:cubicBezTo>
                    <a:pt x="2914650" y="820103"/>
                    <a:pt x="2924175" y="852488"/>
                    <a:pt x="2932748" y="885825"/>
                  </a:cubicBezTo>
                  <a:cubicBezTo>
                    <a:pt x="2933700" y="887730"/>
                    <a:pt x="2934653" y="889635"/>
                    <a:pt x="2935605" y="892493"/>
                  </a:cubicBezTo>
                  <a:cubicBezTo>
                    <a:pt x="2971800" y="882968"/>
                    <a:pt x="3007043" y="873443"/>
                    <a:pt x="3043238" y="863918"/>
                  </a:cubicBezTo>
                  <a:cubicBezTo>
                    <a:pt x="3046095" y="862965"/>
                    <a:pt x="3049905" y="861060"/>
                    <a:pt x="3051810" y="858203"/>
                  </a:cubicBezTo>
                  <a:cubicBezTo>
                    <a:pt x="3076575" y="834390"/>
                    <a:pt x="3100388" y="809625"/>
                    <a:pt x="3124200" y="785813"/>
                  </a:cubicBezTo>
                  <a:cubicBezTo>
                    <a:pt x="3126105" y="783908"/>
                    <a:pt x="3127058" y="782003"/>
                    <a:pt x="3128010" y="780098"/>
                  </a:cubicBezTo>
                  <a:cubicBezTo>
                    <a:pt x="3101340" y="753428"/>
                    <a:pt x="3075623" y="727710"/>
                    <a:pt x="3048953" y="701993"/>
                  </a:cubicBezTo>
                  <a:cubicBezTo>
                    <a:pt x="3046095" y="700088"/>
                    <a:pt x="3043238" y="698183"/>
                    <a:pt x="3039428" y="697230"/>
                  </a:cubicBezTo>
                  <a:cubicBezTo>
                    <a:pt x="3007043" y="688658"/>
                    <a:pt x="2973705" y="679133"/>
                    <a:pt x="2941320" y="670560"/>
                  </a:cubicBezTo>
                  <a:cubicBezTo>
                    <a:pt x="2939415" y="669608"/>
                    <a:pt x="2936558" y="669608"/>
                    <a:pt x="2934653" y="669608"/>
                  </a:cubicBezTo>
                  <a:cubicBezTo>
                    <a:pt x="2933700" y="671513"/>
                    <a:pt x="2932748" y="671513"/>
                    <a:pt x="2932748" y="672465"/>
                  </a:cubicBezTo>
                  <a:cubicBezTo>
                    <a:pt x="2924175" y="705803"/>
                    <a:pt x="2915603" y="741045"/>
                    <a:pt x="2906078" y="775335"/>
                  </a:cubicBezTo>
                  <a:close/>
                  <a:moveTo>
                    <a:pt x="2939415" y="684848"/>
                  </a:moveTo>
                  <a:cubicBezTo>
                    <a:pt x="2939415" y="682943"/>
                    <a:pt x="2940368" y="681990"/>
                    <a:pt x="2941320" y="680085"/>
                  </a:cubicBezTo>
                  <a:cubicBezTo>
                    <a:pt x="2944178" y="681038"/>
                    <a:pt x="2947988" y="681038"/>
                    <a:pt x="2950845" y="681990"/>
                  </a:cubicBezTo>
                  <a:cubicBezTo>
                    <a:pt x="2978468" y="689610"/>
                    <a:pt x="3007043" y="697230"/>
                    <a:pt x="3034665" y="704850"/>
                  </a:cubicBezTo>
                  <a:cubicBezTo>
                    <a:pt x="3038475" y="705803"/>
                    <a:pt x="3043238" y="707708"/>
                    <a:pt x="3046095" y="710565"/>
                  </a:cubicBezTo>
                  <a:cubicBezTo>
                    <a:pt x="3068955" y="732473"/>
                    <a:pt x="3090863" y="755333"/>
                    <a:pt x="3113723" y="777240"/>
                  </a:cubicBezTo>
                  <a:cubicBezTo>
                    <a:pt x="3114675" y="778193"/>
                    <a:pt x="3115628" y="779145"/>
                    <a:pt x="3116580" y="781050"/>
                  </a:cubicBezTo>
                  <a:cubicBezTo>
                    <a:pt x="3114675" y="783908"/>
                    <a:pt x="3111818" y="785813"/>
                    <a:pt x="3109913" y="787718"/>
                  </a:cubicBezTo>
                  <a:cubicBezTo>
                    <a:pt x="3089910" y="807720"/>
                    <a:pt x="3068955" y="828675"/>
                    <a:pt x="3048953" y="848678"/>
                  </a:cubicBezTo>
                  <a:cubicBezTo>
                    <a:pt x="3045143" y="852488"/>
                    <a:pt x="3040380" y="855345"/>
                    <a:pt x="3034665" y="857250"/>
                  </a:cubicBezTo>
                  <a:cubicBezTo>
                    <a:pt x="3007043" y="864870"/>
                    <a:pt x="2978468" y="872490"/>
                    <a:pt x="2950845" y="879158"/>
                  </a:cubicBezTo>
                  <a:cubicBezTo>
                    <a:pt x="2947988" y="880110"/>
                    <a:pt x="2945130" y="880110"/>
                    <a:pt x="2942273" y="881063"/>
                  </a:cubicBezTo>
                  <a:cubicBezTo>
                    <a:pt x="2941320" y="878205"/>
                    <a:pt x="2940368" y="875348"/>
                    <a:pt x="2939415" y="872490"/>
                  </a:cubicBezTo>
                  <a:cubicBezTo>
                    <a:pt x="2931795" y="844868"/>
                    <a:pt x="2924175" y="816293"/>
                    <a:pt x="2916555" y="788670"/>
                  </a:cubicBezTo>
                  <a:cubicBezTo>
                    <a:pt x="2915603" y="784860"/>
                    <a:pt x="2914650" y="779145"/>
                    <a:pt x="2915603" y="775335"/>
                  </a:cubicBezTo>
                  <a:cubicBezTo>
                    <a:pt x="2923223" y="744855"/>
                    <a:pt x="2931795" y="715328"/>
                    <a:pt x="2939415" y="684848"/>
                  </a:cubicBezTo>
                  <a:close/>
                  <a:moveTo>
                    <a:pt x="1945005" y="1780223"/>
                  </a:moveTo>
                  <a:cubicBezTo>
                    <a:pt x="1945005" y="1780223"/>
                    <a:pt x="1945958" y="1780223"/>
                    <a:pt x="1945958" y="1780223"/>
                  </a:cubicBezTo>
                  <a:cubicBezTo>
                    <a:pt x="1974533" y="1787843"/>
                    <a:pt x="2003108" y="1795463"/>
                    <a:pt x="2030730" y="1803083"/>
                  </a:cubicBezTo>
                  <a:cubicBezTo>
                    <a:pt x="2040255" y="1805940"/>
                    <a:pt x="2049780" y="1807845"/>
                    <a:pt x="2060258" y="1810703"/>
                  </a:cubicBezTo>
                  <a:cubicBezTo>
                    <a:pt x="2065020" y="1811655"/>
                    <a:pt x="2068830" y="1813560"/>
                    <a:pt x="2072640" y="1816418"/>
                  </a:cubicBezTo>
                  <a:cubicBezTo>
                    <a:pt x="2073593" y="1817370"/>
                    <a:pt x="2074545" y="1818323"/>
                    <a:pt x="2075498" y="1819275"/>
                  </a:cubicBezTo>
                  <a:cubicBezTo>
                    <a:pt x="2103120" y="1846898"/>
                    <a:pt x="2130743" y="1874520"/>
                    <a:pt x="2158365" y="1902143"/>
                  </a:cubicBezTo>
                  <a:cubicBezTo>
                    <a:pt x="2161223" y="1905000"/>
                    <a:pt x="2163128" y="1906905"/>
                    <a:pt x="2166938" y="1909763"/>
                  </a:cubicBezTo>
                  <a:cubicBezTo>
                    <a:pt x="2166938" y="1909763"/>
                    <a:pt x="2166938" y="1909763"/>
                    <a:pt x="2166938" y="1909763"/>
                  </a:cubicBezTo>
                  <a:cubicBezTo>
                    <a:pt x="2167890" y="1909763"/>
                    <a:pt x="2167890" y="1910715"/>
                    <a:pt x="2168843" y="1910715"/>
                  </a:cubicBezTo>
                  <a:cubicBezTo>
                    <a:pt x="2171700" y="1906905"/>
                    <a:pt x="2173605" y="1904048"/>
                    <a:pt x="2175510" y="1901190"/>
                  </a:cubicBezTo>
                  <a:cubicBezTo>
                    <a:pt x="2203133" y="1873568"/>
                    <a:pt x="2230755" y="1845945"/>
                    <a:pt x="2258378" y="1818323"/>
                  </a:cubicBezTo>
                  <a:cubicBezTo>
                    <a:pt x="2262188" y="1814513"/>
                    <a:pt x="2266950" y="1811655"/>
                    <a:pt x="2272665" y="1809750"/>
                  </a:cubicBezTo>
                  <a:cubicBezTo>
                    <a:pt x="2284095" y="1806893"/>
                    <a:pt x="2295525" y="1804035"/>
                    <a:pt x="2307908" y="1800225"/>
                  </a:cubicBezTo>
                  <a:cubicBezTo>
                    <a:pt x="2309813" y="1799273"/>
                    <a:pt x="2311718" y="1799273"/>
                    <a:pt x="2313623" y="1798320"/>
                  </a:cubicBezTo>
                  <a:cubicBezTo>
                    <a:pt x="2338388" y="1791653"/>
                    <a:pt x="2363153" y="1784985"/>
                    <a:pt x="2386965" y="1778318"/>
                  </a:cubicBezTo>
                  <a:cubicBezTo>
                    <a:pt x="2389823" y="1777365"/>
                    <a:pt x="2393633" y="1776413"/>
                    <a:pt x="2397443" y="1775460"/>
                  </a:cubicBezTo>
                  <a:cubicBezTo>
                    <a:pt x="2396490" y="1771650"/>
                    <a:pt x="2395538" y="1767840"/>
                    <a:pt x="2394585" y="1764983"/>
                  </a:cubicBezTo>
                  <a:cubicBezTo>
                    <a:pt x="2386965" y="1734503"/>
                    <a:pt x="2378393" y="1704975"/>
                    <a:pt x="2370773" y="1674495"/>
                  </a:cubicBezTo>
                  <a:lnTo>
                    <a:pt x="2370773" y="1672590"/>
                  </a:lnTo>
                  <a:cubicBezTo>
                    <a:pt x="2369820" y="1671638"/>
                    <a:pt x="2369820" y="1669733"/>
                    <a:pt x="2368868" y="1668780"/>
                  </a:cubicBezTo>
                  <a:cubicBezTo>
                    <a:pt x="2366963" y="1663065"/>
                    <a:pt x="2366010" y="1657350"/>
                    <a:pt x="2364105" y="1651635"/>
                  </a:cubicBezTo>
                  <a:cubicBezTo>
                    <a:pt x="2363153" y="1645920"/>
                    <a:pt x="2363153" y="1639253"/>
                    <a:pt x="2364105" y="1633538"/>
                  </a:cubicBezTo>
                  <a:cubicBezTo>
                    <a:pt x="2365058" y="1628775"/>
                    <a:pt x="2366963" y="1623060"/>
                    <a:pt x="2367915" y="1618298"/>
                  </a:cubicBezTo>
                  <a:cubicBezTo>
                    <a:pt x="2368868" y="1616393"/>
                    <a:pt x="2368868" y="1615440"/>
                    <a:pt x="2369820" y="1613535"/>
                  </a:cubicBezTo>
                  <a:lnTo>
                    <a:pt x="2369820" y="1610678"/>
                  </a:lnTo>
                  <a:cubicBezTo>
                    <a:pt x="2378393" y="1580198"/>
                    <a:pt x="2386013" y="1550670"/>
                    <a:pt x="2393633" y="1520190"/>
                  </a:cubicBezTo>
                  <a:cubicBezTo>
                    <a:pt x="2394585" y="1516380"/>
                    <a:pt x="2395538" y="1513523"/>
                    <a:pt x="2396490" y="1509713"/>
                  </a:cubicBezTo>
                  <a:cubicBezTo>
                    <a:pt x="2391728" y="1508760"/>
                    <a:pt x="2388870" y="1506855"/>
                    <a:pt x="2385060" y="1505903"/>
                  </a:cubicBezTo>
                  <a:cubicBezTo>
                    <a:pt x="2380298" y="1504950"/>
                    <a:pt x="2374583" y="1503045"/>
                    <a:pt x="2369820" y="1502093"/>
                  </a:cubicBezTo>
                  <a:lnTo>
                    <a:pt x="2369820" y="1502093"/>
                  </a:lnTo>
                  <a:cubicBezTo>
                    <a:pt x="2336483" y="1493520"/>
                    <a:pt x="2302193" y="1483995"/>
                    <a:pt x="2268855" y="1475423"/>
                  </a:cubicBezTo>
                  <a:cubicBezTo>
                    <a:pt x="2267903" y="1475423"/>
                    <a:pt x="2266950" y="1474470"/>
                    <a:pt x="2265998" y="1474470"/>
                  </a:cubicBezTo>
                  <a:cubicBezTo>
                    <a:pt x="2265998" y="1474470"/>
                    <a:pt x="2265998" y="1474470"/>
                    <a:pt x="2265998" y="1474470"/>
                  </a:cubicBezTo>
                  <a:cubicBezTo>
                    <a:pt x="2263140" y="1473518"/>
                    <a:pt x="2260283" y="1470660"/>
                    <a:pt x="2258378" y="1468755"/>
                  </a:cubicBezTo>
                  <a:cubicBezTo>
                    <a:pt x="2236470" y="1447800"/>
                    <a:pt x="2215515" y="1425893"/>
                    <a:pt x="2194560" y="1404938"/>
                  </a:cubicBezTo>
                  <a:cubicBezTo>
                    <a:pt x="2187893" y="1398270"/>
                    <a:pt x="2181225" y="1391603"/>
                    <a:pt x="2174558" y="1384935"/>
                  </a:cubicBezTo>
                  <a:cubicBezTo>
                    <a:pt x="2171700" y="1382078"/>
                    <a:pt x="2170748" y="1379220"/>
                    <a:pt x="2167890" y="1376363"/>
                  </a:cubicBezTo>
                  <a:cubicBezTo>
                    <a:pt x="2166938" y="1376363"/>
                    <a:pt x="2165985" y="1376363"/>
                    <a:pt x="2165033" y="1376363"/>
                  </a:cubicBezTo>
                  <a:cubicBezTo>
                    <a:pt x="2165033" y="1376363"/>
                    <a:pt x="2165033" y="1376363"/>
                    <a:pt x="2164080" y="1376363"/>
                  </a:cubicBezTo>
                  <a:cubicBezTo>
                    <a:pt x="2164080" y="1376363"/>
                    <a:pt x="2164080" y="1376363"/>
                    <a:pt x="2164080" y="1377315"/>
                  </a:cubicBezTo>
                  <a:cubicBezTo>
                    <a:pt x="2164080" y="1377315"/>
                    <a:pt x="2164080" y="1377315"/>
                    <a:pt x="2164080" y="1377315"/>
                  </a:cubicBezTo>
                  <a:cubicBezTo>
                    <a:pt x="2162175" y="1380173"/>
                    <a:pt x="2160270" y="1383030"/>
                    <a:pt x="2157413" y="1385888"/>
                  </a:cubicBezTo>
                  <a:cubicBezTo>
                    <a:pt x="2129790" y="1413510"/>
                    <a:pt x="2102168" y="1441133"/>
                    <a:pt x="2075498" y="1468755"/>
                  </a:cubicBezTo>
                  <a:cubicBezTo>
                    <a:pt x="2070735" y="1473518"/>
                    <a:pt x="2065973" y="1476375"/>
                    <a:pt x="2060258" y="1478280"/>
                  </a:cubicBezTo>
                  <a:cubicBezTo>
                    <a:pt x="2049780" y="1481138"/>
                    <a:pt x="2040255" y="1483995"/>
                    <a:pt x="2030730" y="1485900"/>
                  </a:cubicBezTo>
                  <a:cubicBezTo>
                    <a:pt x="2003108" y="1493520"/>
                    <a:pt x="1975485" y="1500188"/>
                    <a:pt x="1947863" y="1507808"/>
                  </a:cubicBezTo>
                  <a:cubicBezTo>
                    <a:pt x="1944053" y="1508760"/>
                    <a:pt x="1940243" y="1509713"/>
                    <a:pt x="1936433" y="1511618"/>
                  </a:cubicBezTo>
                  <a:cubicBezTo>
                    <a:pt x="1936433" y="1511618"/>
                    <a:pt x="1936433" y="1511618"/>
                    <a:pt x="1936433" y="1511618"/>
                  </a:cubicBezTo>
                  <a:cubicBezTo>
                    <a:pt x="1936433" y="1511618"/>
                    <a:pt x="1936433" y="1511618"/>
                    <a:pt x="1936433" y="1511618"/>
                  </a:cubicBezTo>
                  <a:cubicBezTo>
                    <a:pt x="1937385" y="1515428"/>
                    <a:pt x="1938338" y="1517333"/>
                    <a:pt x="1938338" y="1520190"/>
                  </a:cubicBezTo>
                  <a:cubicBezTo>
                    <a:pt x="1938338" y="1521143"/>
                    <a:pt x="1938338" y="1522095"/>
                    <a:pt x="1939290" y="1522095"/>
                  </a:cubicBezTo>
                  <a:cubicBezTo>
                    <a:pt x="1949768" y="1560195"/>
                    <a:pt x="1959293" y="1598295"/>
                    <a:pt x="1969770" y="1636395"/>
                  </a:cubicBezTo>
                  <a:cubicBezTo>
                    <a:pt x="1970723" y="1641158"/>
                    <a:pt x="1970723" y="1645920"/>
                    <a:pt x="1969770" y="1650683"/>
                  </a:cubicBezTo>
                  <a:cubicBezTo>
                    <a:pt x="1959293" y="1688783"/>
                    <a:pt x="1948815" y="1727835"/>
                    <a:pt x="1938338" y="1765935"/>
                  </a:cubicBezTo>
                  <a:cubicBezTo>
                    <a:pt x="1937385" y="1768793"/>
                    <a:pt x="1936433" y="1772603"/>
                    <a:pt x="1936433" y="1775460"/>
                  </a:cubicBezTo>
                  <a:cubicBezTo>
                    <a:pt x="1936433" y="1775460"/>
                    <a:pt x="1936433" y="1775460"/>
                    <a:pt x="1936433" y="1776413"/>
                  </a:cubicBezTo>
                  <a:cubicBezTo>
                    <a:pt x="1936433" y="1776413"/>
                    <a:pt x="1936433" y="1776413"/>
                    <a:pt x="1936433" y="1776413"/>
                  </a:cubicBezTo>
                  <a:cubicBezTo>
                    <a:pt x="1936433" y="1776413"/>
                    <a:pt x="1936433" y="1776413"/>
                    <a:pt x="1936433" y="1776413"/>
                  </a:cubicBezTo>
                  <a:cubicBezTo>
                    <a:pt x="1939290" y="1778318"/>
                    <a:pt x="1942148" y="1779270"/>
                    <a:pt x="1945005" y="1780223"/>
                  </a:cubicBezTo>
                  <a:close/>
                  <a:moveTo>
                    <a:pt x="1949768" y="1759268"/>
                  </a:moveTo>
                  <a:cubicBezTo>
                    <a:pt x="1959293" y="1723073"/>
                    <a:pt x="1968818" y="1687830"/>
                    <a:pt x="1978343" y="1651635"/>
                  </a:cubicBezTo>
                  <a:cubicBezTo>
                    <a:pt x="1979295" y="1646873"/>
                    <a:pt x="1979295" y="1642110"/>
                    <a:pt x="1978343" y="1637348"/>
                  </a:cubicBezTo>
                  <a:cubicBezTo>
                    <a:pt x="1968818" y="1601153"/>
                    <a:pt x="1959293" y="1565910"/>
                    <a:pt x="1949768" y="1529715"/>
                  </a:cubicBezTo>
                  <a:cubicBezTo>
                    <a:pt x="1948815" y="1525905"/>
                    <a:pt x="1947863" y="1522095"/>
                    <a:pt x="1946910" y="1518285"/>
                  </a:cubicBezTo>
                  <a:cubicBezTo>
                    <a:pt x="1950720" y="1517333"/>
                    <a:pt x="1953578" y="1516380"/>
                    <a:pt x="1955483" y="1515428"/>
                  </a:cubicBezTo>
                  <a:cubicBezTo>
                    <a:pt x="1956435" y="1515428"/>
                    <a:pt x="1957388" y="1515428"/>
                    <a:pt x="1957388" y="1514475"/>
                  </a:cubicBezTo>
                  <a:cubicBezTo>
                    <a:pt x="1993583" y="1504950"/>
                    <a:pt x="2028825" y="1495425"/>
                    <a:pt x="2065020" y="1485900"/>
                  </a:cubicBezTo>
                  <a:cubicBezTo>
                    <a:pt x="2069783" y="1484948"/>
                    <a:pt x="2074545" y="1482090"/>
                    <a:pt x="2078355" y="1478280"/>
                  </a:cubicBezTo>
                  <a:cubicBezTo>
                    <a:pt x="2105025" y="1451610"/>
                    <a:pt x="2131695" y="1424940"/>
                    <a:pt x="2158365" y="1398270"/>
                  </a:cubicBezTo>
                  <a:cubicBezTo>
                    <a:pt x="2160270" y="1396365"/>
                    <a:pt x="2163128" y="1394460"/>
                    <a:pt x="2165985" y="1390650"/>
                  </a:cubicBezTo>
                  <a:cubicBezTo>
                    <a:pt x="2168843" y="1393508"/>
                    <a:pt x="2171700" y="1395413"/>
                    <a:pt x="2173605" y="1398270"/>
                  </a:cubicBezTo>
                  <a:cubicBezTo>
                    <a:pt x="2200275" y="1424940"/>
                    <a:pt x="2225993" y="1450658"/>
                    <a:pt x="2252663" y="1477328"/>
                  </a:cubicBezTo>
                  <a:cubicBezTo>
                    <a:pt x="2257425" y="1482090"/>
                    <a:pt x="2262188" y="1483995"/>
                    <a:pt x="2267903" y="1485900"/>
                  </a:cubicBezTo>
                  <a:cubicBezTo>
                    <a:pt x="2269808" y="1485900"/>
                    <a:pt x="2270760" y="1486853"/>
                    <a:pt x="2272665" y="1486853"/>
                  </a:cubicBezTo>
                  <a:cubicBezTo>
                    <a:pt x="2305050" y="1495425"/>
                    <a:pt x="2337435" y="1503998"/>
                    <a:pt x="2369820" y="1513523"/>
                  </a:cubicBezTo>
                  <a:lnTo>
                    <a:pt x="2369820" y="1513523"/>
                  </a:lnTo>
                  <a:cubicBezTo>
                    <a:pt x="2371725" y="1514475"/>
                    <a:pt x="2373630" y="1514475"/>
                    <a:pt x="2375535" y="1515428"/>
                  </a:cubicBezTo>
                  <a:cubicBezTo>
                    <a:pt x="2378393" y="1516380"/>
                    <a:pt x="2381250" y="1517333"/>
                    <a:pt x="2386013" y="1518285"/>
                  </a:cubicBezTo>
                  <a:cubicBezTo>
                    <a:pt x="2385060" y="1522095"/>
                    <a:pt x="2384108" y="1525905"/>
                    <a:pt x="2383155" y="1529715"/>
                  </a:cubicBezTo>
                  <a:cubicBezTo>
                    <a:pt x="2378393" y="1546860"/>
                    <a:pt x="2373630" y="1564005"/>
                    <a:pt x="2369820" y="1581150"/>
                  </a:cubicBezTo>
                  <a:cubicBezTo>
                    <a:pt x="2369820" y="1581150"/>
                    <a:pt x="2369820" y="1581150"/>
                    <a:pt x="2369820" y="1581150"/>
                  </a:cubicBezTo>
                  <a:cubicBezTo>
                    <a:pt x="2367915" y="1589723"/>
                    <a:pt x="2365058" y="1598295"/>
                    <a:pt x="2363153" y="1606868"/>
                  </a:cubicBezTo>
                  <a:cubicBezTo>
                    <a:pt x="2360295" y="1617345"/>
                    <a:pt x="2357438" y="1627823"/>
                    <a:pt x="2354580" y="1637348"/>
                  </a:cubicBezTo>
                  <a:cubicBezTo>
                    <a:pt x="2354580" y="1637348"/>
                    <a:pt x="2354580" y="1638300"/>
                    <a:pt x="2354580" y="1638300"/>
                  </a:cubicBezTo>
                  <a:cubicBezTo>
                    <a:pt x="2354580" y="1639253"/>
                    <a:pt x="2353628" y="1640205"/>
                    <a:pt x="2353628" y="1641158"/>
                  </a:cubicBezTo>
                  <a:cubicBezTo>
                    <a:pt x="2353628" y="1643063"/>
                    <a:pt x="2352675" y="1644968"/>
                    <a:pt x="2353628" y="1646873"/>
                  </a:cubicBezTo>
                  <a:cubicBezTo>
                    <a:pt x="2353628" y="1647825"/>
                    <a:pt x="2354580" y="1649730"/>
                    <a:pt x="2354580" y="1650683"/>
                  </a:cubicBezTo>
                  <a:cubicBezTo>
                    <a:pt x="2354580" y="1650683"/>
                    <a:pt x="2354580" y="1651635"/>
                    <a:pt x="2354580" y="1651635"/>
                  </a:cubicBezTo>
                  <a:cubicBezTo>
                    <a:pt x="2364105" y="1686878"/>
                    <a:pt x="2373630" y="1723073"/>
                    <a:pt x="2383155" y="1758315"/>
                  </a:cubicBezTo>
                  <a:cubicBezTo>
                    <a:pt x="2384108" y="1762125"/>
                    <a:pt x="2385060" y="1765935"/>
                    <a:pt x="2386013" y="1770698"/>
                  </a:cubicBezTo>
                  <a:cubicBezTo>
                    <a:pt x="2382203" y="1771650"/>
                    <a:pt x="2378393" y="1773555"/>
                    <a:pt x="2374583" y="1774508"/>
                  </a:cubicBezTo>
                  <a:cubicBezTo>
                    <a:pt x="2352675" y="1780223"/>
                    <a:pt x="2330768" y="1785938"/>
                    <a:pt x="2308860" y="1791653"/>
                  </a:cubicBezTo>
                  <a:cubicBezTo>
                    <a:pt x="2294573" y="1795463"/>
                    <a:pt x="2281238" y="1799273"/>
                    <a:pt x="2266950" y="1803083"/>
                  </a:cubicBezTo>
                  <a:cubicBezTo>
                    <a:pt x="2266950" y="1803083"/>
                    <a:pt x="2265998" y="1803083"/>
                    <a:pt x="2265998" y="1803083"/>
                  </a:cubicBezTo>
                  <a:cubicBezTo>
                    <a:pt x="2265998" y="1803083"/>
                    <a:pt x="2265998" y="1803083"/>
                    <a:pt x="2265998" y="1803083"/>
                  </a:cubicBezTo>
                  <a:lnTo>
                    <a:pt x="2265998" y="1803083"/>
                  </a:lnTo>
                  <a:cubicBezTo>
                    <a:pt x="2264093" y="1804035"/>
                    <a:pt x="2262188" y="1804988"/>
                    <a:pt x="2260283" y="1805940"/>
                  </a:cubicBezTo>
                  <a:cubicBezTo>
                    <a:pt x="2259330" y="1805940"/>
                    <a:pt x="2258378" y="1806893"/>
                    <a:pt x="2258378" y="1806893"/>
                  </a:cubicBezTo>
                  <a:cubicBezTo>
                    <a:pt x="2256473" y="1807845"/>
                    <a:pt x="2255520" y="1808798"/>
                    <a:pt x="2254568" y="1809750"/>
                  </a:cubicBezTo>
                  <a:cubicBezTo>
                    <a:pt x="2254568" y="1809750"/>
                    <a:pt x="2254568" y="1809750"/>
                    <a:pt x="2253615" y="1810703"/>
                  </a:cubicBezTo>
                  <a:cubicBezTo>
                    <a:pt x="2252663" y="1811655"/>
                    <a:pt x="2252663" y="1811655"/>
                    <a:pt x="2251710" y="1812608"/>
                  </a:cubicBezTo>
                  <a:cubicBezTo>
                    <a:pt x="2225993" y="1838325"/>
                    <a:pt x="2199323" y="1864995"/>
                    <a:pt x="2173605" y="1890713"/>
                  </a:cubicBezTo>
                  <a:cubicBezTo>
                    <a:pt x="2171700" y="1892618"/>
                    <a:pt x="2168843" y="1894523"/>
                    <a:pt x="2165985" y="1898333"/>
                  </a:cubicBezTo>
                  <a:cubicBezTo>
                    <a:pt x="2162175" y="1895475"/>
                    <a:pt x="2160270" y="1892618"/>
                    <a:pt x="2158365" y="1890713"/>
                  </a:cubicBezTo>
                  <a:cubicBezTo>
                    <a:pt x="2144078" y="1876425"/>
                    <a:pt x="2129790" y="1861185"/>
                    <a:pt x="2114550" y="1846898"/>
                  </a:cubicBezTo>
                  <a:cubicBezTo>
                    <a:pt x="2103120" y="1835468"/>
                    <a:pt x="2090738" y="1823085"/>
                    <a:pt x="2079308" y="1811655"/>
                  </a:cubicBezTo>
                  <a:cubicBezTo>
                    <a:pt x="2074545" y="1806893"/>
                    <a:pt x="2070735" y="1804988"/>
                    <a:pt x="2064068" y="1803083"/>
                  </a:cubicBezTo>
                  <a:cubicBezTo>
                    <a:pt x="2052638" y="1800225"/>
                    <a:pt x="2042160" y="1797368"/>
                    <a:pt x="2030730" y="1794510"/>
                  </a:cubicBezTo>
                  <a:cubicBezTo>
                    <a:pt x="2006918" y="1787843"/>
                    <a:pt x="1982153" y="1781175"/>
                    <a:pt x="1958340" y="1775460"/>
                  </a:cubicBezTo>
                  <a:cubicBezTo>
                    <a:pt x="1957388" y="1775460"/>
                    <a:pt x="1957388" y="1775460"/>
                    <a:pt x="1956435" y="1774508"/>
                  </a:cubicBezTo>
                  <a:cubicBezTo>
                    <a:pt x="1953578" y="1773555"/>
                    <a:pt x="1949768" y="1772603"/>
                    <a:pt x="1945958" y="1771650"/>
                  </a:cubicBezTo>
                  <a:cubicBezTo>
                    <a:pt x="1948815" y="1765935"/>
                    <a:pt x="1948815" y="1763078"/>
                    <a:pt x="1949768" y="1759268"/>
                  </a:cubicBezTo>
                  <a:close/>
                  <a:moveTo>
                    <a:pt x="2701290" y="1356360"/>
                  </a:moveTo>
                  <a:cubicBezTo>
                    <a:pt x="2701290" y="1348740"/>
                    <a:pt x="2704148" y="1341120"/>
                    <a:pt x="2706053" y="1333500"/>
                  </a:cubicBezTo>
                  <a:cubicBezTo>
                    <a:pt x="2697480" y="1330643"/>
                    <a:pt x="2689860" y="1329690"/>
                    <a:pt x="2684145" y="1326833"/>
                  </a:cubicBezTo>
                  <a:cubicBezTo>
                    <a:pt x="2677478" y="1323023"/>
                    <a:pt x="2672715" y="1317308"/>
                    <a:pt x="2667000" y="1311593"/>
                  </a:cubicBezTo>
                  <a:cubicBezTo>
                    <a:pt x="2660333" y="1317308"/>
                    <a:pt x="2655570" y="1323975"/>
                    <a:pt x="2649855" y="1327785"/>
                  </a:cubicBezTo>
                  <a:cubicBezTo>
                    <a:pt x="2643188" y="1331595"/>
                    <a:pt x="2635568" y="1332548"/>
                    <a:pt x="2627948" y="1335405"/>
                  </a:cubicBezTo>
                  <a:cubicBezTo>
                    <a:pt x="2629853" y="1343978"/>
                    <a:pt x="2632710" y="1350645"/>
                    <a:pt x="2632710" y="1358265"/>
                  </a:cubicBezTo>
                  <a:cubicBezTo>
                    <a:pt x="2632710" y="1365885"/>
                    <a:pt x="2629853" y="1373505"/>
                    <a:pt x="2627948" y="1382078"/>
                  </a:cubicBezTo>
                  <a:cubicBezTo>
                    <a:pt x="2645093" y="1383983"/>
                    <a:pt x="2657475" y="1391603"/>
                    <a:pt x="2667953" y="1405890"/>
                  </a:cubicBezTo>
                  <a:cubicBezTo>
                    <a:pt x="2678430" y="1391603"/>
                    <a:pt x="2690813" y="1383983"/>
                    <a:pt x="2707958" y="1382078"/>
                  </a:cubicBezTo>
                  <a:cubicBezTo>
                    <a:pt x="2704148" y="1371600"/>
                    <a:pt x="2701290" y="1363980"/>
                    <a:pt x="2701290" y="1356360"/>
                  </a:cubicBezTo>
                  <a:close/>
                  <a:moveTo>
                    <a:pt x="2667000" y="1390650"/>
                  </a:moveTo>
                  <a:cubicBezTo>
                    <a:pt x="2659380" y="1380173"/>
                    <a:pt x="2649855" y="1375410"/>
                    <a:pt x="2638425" y="1373505"/>
                  </a:cubicBezTo>
                  <a:cubicBezTo>
                    <a:pt x="2642235" y="1362075"/>
                    <a:pt x="2643188" y="1351598"/>
                    <a:pt x="2638425" y="1340168"/>
                  </a:cubicBezTo>
                  <a:cubicBezTo>
                    <a:pt x="2649855" y="1337310"/>
                    <a:pt x="2660333" y="1333500"/>
                    <a:pt x="2667000" y="1323023"/>
                  </a:cubicBezTo>
                  <a:cubicBezTo>
                    <a:pt x="2671763" y="1327785"/>
                    <a:pt x="2675573" y="1331595"/>
                    <a:pt x="2680335" y="1334453"/>
                  </a:cubicBezTo>
                  <a:cubicBezTo>
                    <a:pt x="2685098" y="1337310"/>
                    <a:pt x="2689860" y="1338263"/>
                    <a:pt x="2696528" y="1340168"/>
                  </a:cubicBezTo>
                  <a:cubicBezTo>
                    <a:pt x="2693670" y="1350645"/>
                    <a:pt x="2691765" y="1362075"/>
                    <a:pt x="2697480" y="1372553"/>
                  </a:cubicBezTo>
                  <a:cubicBezTo>
                    <a:pt x="2684145" y="1375410"/>
                    <a:pt x="2673668" y="1379220"/>
                    <a:pt x="2667000" y="1390650"/>
                  </a:cubicBezTo>
                  <a:close/>
                  <a:moveTo>
                    <a:pt x="1814513" y="1681163"/>
                  </a:moveTo>
                  <a:cubicBezTo>
                    <a:pt x="1814513" y="1681163"/>
                    <a:pt x="1814513" y="1681163"/>
                    <a:pt x="1814513" y="1681163"/>
                  </a:cubicBezTo>
                  <a:cubicBezTo>
                    <a:pt x="1814513" y="1681163"/>
                    <a:pt x="1814513" y="1681163"/>
                    <a:pt x="1814513" y="1681163"/>
                  </a:cubicBezTo>
                  <a:cubicBezTo>
                    <a:pt x="1826895" y="1684973"/>
                    <a:pt x="1839278" y="1687830"/>
                    <a:pt x="1851660" y="1690688"/>
                  </a:cubicBezTo>
                  <a:cubicBezTo>
                    <a:pt x="1855470" y="1691640"/>
                    <a:pt x="1859280" y="1692593"/>
                    <a:pt x="1863090" y="1693545"/>
                  </a:cubicBezTo>
                  <a:cubicBezTo>
                    <a:pt x="1864995" y="1686878"/>
                    <a:pt x="1866900" y="1680210"/>
                    <a:pt x="1868805" y="1673543"/>
                  </a:cubicBezTo>
                  <a:cubicBezTo>
                    <a:pt x="1869758" y="1670685"/>
                    <a:pt x="1870710" y="1667828"/>
                    <a:pt x="1871663" y="1664970"/>
                  </a:cubicBezTo>
                  <a:cubicBezTo>
                    <a:pt x="1873568" y="1660208"/>
                    <a:pt x="1874520" y="1656398"/>
                    <a:pt x="1874520" y="1651635"/>
                  </a:cubicBezTo>
                  <a:cubicBezTo>
                    <a:pt x="1875473" y="1649730"/>
                    <a:pt x="1875473" y="1646873"/>
                    <a:pt x="1876425" y="1644968"/>
                  </a:cubicBezTo>
                  <a:cubicBezTo>
                    <a:pt x="1876425" y="1644015"/>
                    <a:pt x="1876425" y="1643063"/>
                    <a:pt x="1876425" y="1642110"/>
                  </a:cubicBezTo>
                  <a:cubicBezTo>
                    <a:pt x="1875473" y="1640205"/>
                    <a:pt x="1875473" y="1637348"/>
                    <a:pt x="1874520" y="1635443"/>
                  </a:cubicBezTo>
                  <a:cubicBezTo>
                    <a:pt x="1873568" y="1630680"/>
                    <a:pt x="1872615" y="1626870"/>
                    <a:pt x="1871663" y="1622108"/>
                  </a:cubicBezTo>
                  <a:cubicBezTo>
                    <a:pt x="1870710" y="1619250"/>
                    <a:pt x="1869758" y="1616393"/>
                    <a:pt x="1868805" y="1613535"/>
                  </a:cubicBezTo>
                  <a:cubicBezTo>
                    <a:pt x="1866900" y="1606868"/>
                    <a:pt x="1864995" y="1600200"/>
                    <a:pt x="1863090" y="1593533"/>
                  </a:cubicBezTo>
                  <a:cubicBezTo>
                    <a:pt x="1854518" y="1595438"/>
                    <a:pt x="1845945" y="1598295"/>
                    <a:pt x="1838325" y="1600200"/>
                  </a:cubicBezTo>
                  <a:cubicBezTo>
                    <a:pt x="1837373" y="1600200"/>
                    <a:pt x="1837373" y="1600200"/>
                    <a:pt x="1836420" y="1600200"/>
                  </a:cubicBezTo>
                  <a:cubicBezTo>
                    <a:pt x="1830705" y="1601153"/>
                    <a:pt x="1825943" y="1602105"/>
                    <a:pt x="1822133" y="1604010"/>
                  </a:cubicBezTo>
                  <a:cubicBezTo>
                    <a:pt x="1820228" y="1604963"/>
                    <a:pt x="1818323" y="1604963"/>
                    <a:pt x="1816418" y="1605915"/>
                  </a:cubicBezTo>
                  <a:cubicBezTo>
                    <a:pt x="1814513" y="1606868"/>
                    <a:pt x="1811655" y="1607820"/>
                    <a:pt x="1810703" y="1608773"/>
                  </a:cubicBezTo>
                  <a:cubicBezTo>
                    <a:pt x="1808798" y="1610678"/>
                    <a:pt x="1806893" y="1612583"/>
                    <a:pt x="1805940" y="1613535"/>
                  </a:cubicBezTo>
                  <a:cubicBezTo>
                    <a:pt x="1802130" y="1616393"/>
                    <a:pt x="1798320" y="1620203"/>
                    <a:pt x="1795463" y="1624013"/>
                  </a:cubicBezTo>
                  <a:cubicBezTo>
                    <a:pt x="1794510" y="1624965"/>
                    <a:pt x="1794510" y="1624965"/>
                    <a:pt x="1793558" y="1625918"/>
                  </a:cubicBezTo>
                  <a:cubicBezTo>
                    <a:pt x="1787843" y="1631633"/>
                    <a:pt x="1782128" y="1637348"/>
                    <a:pt x="1776413" y="1643063"/>
                  </a:cubicBezTo>
                  <a:cubicBezTo>
                    <a:pt x="1787843" y="1654493"/>
                    <a:pt x="1800225" y="1665923"/>
                    <a:pt x="1811655" y="1677353"/>
                  </a:cubicBezTo>
                  <a:cubicBezTo>
                    <a:pt x="1811655" y="1680210"/>
                    <a:pt x="1812608" y="1681163"/>
                    <a:pt x="1814513" y="1681163"/>
                  </a:cubicBezTo>
                  <a:close/>
                  <a:moveTo>
                    <a:pt x="1788795" y="1644015"/>
                  </a:moveTo>
                  <a:cubicBezTo>
                    <a:pt x="1797368" y="1635443"/>
                    <a:pt x="1805940" y="1626870"/>
                    <a:pt x="1814513" y="1619250"/>
                  </a:cubicBezTo>
                  <a:cubicBezTo>
                    <a:pt x="1816418" y="1617345"/>
                    <a:pt x="1818323" y="1616393"/>
                    <a:pt x="1821180" y="1615440"/>
                  </a:cubicBezTo>
                  <a:cubicBezTo>
                    <a:pt x="1822133" y="1615440"/>
                    <a:pt x="1823085" y="1614488"/>
                    <a:pt x="1824038" y="1614488"/>
                  </a:cubicBezTo>
                  <a:cubicBezTo>
                    <a:pt x="1834515" y="1611630"/>
                    <a:pt x="1844993" y="1608773"/>
                    <a:pt x="1856423" y="1605915"/>
                  </a:cubicBezTo>
                  <a:cubicBezTo>
                    <a:pt x="1856423" y="1605915"/>
                    <a:pt x="1856423" y="1605915"/>
                    <a:pt x="1857375" y="1605915"/>
                  </a:cubicBezTo>
                  <a:cubicBezTo>
                    <a:pt x="1861185" y="1619250"/>
                    <a:pt x="1864043" y="1630680"/>
                    <a:pt x="1866900" y="1643063"/>
                  </a:cubicBezTo>
                  <a:cubicBezTo>
                    <a:pt x="1866900" y="1644015"/>
                    <a:pt x="1866900" y="1645920"/>
                    <a:pt x="1866900" y="1647825"/>
                  </a:cubicBezTo>
                  <a:cubicBezTo>
                    <a:pt x="1864043" y="1659255"/>
                    <a:pt x="1861185" y="1670685"/>
                    <a:pt x="1857375" y="1684020"/>
                  </a:cubicBezTo>
                  <a:cubicBezTo>
                    <a:pt x="1851660" y="1683068"/>
                    <a:pt x="1846898" y="1681163"/>
                    <a:pt x="1841183" y="1680210"/>
                  </a:cubicBezTo>
                  <a:cubicBezTo>
                    <a:pt x="1835468" y="1678305"/>
                    <a:pt x="1830705" y="1677353"/>
                    <a:pt x="1824990" y="1675448"/>
                  </a:cubicBezTo>
                  <a:cubicBezTo>
                    <a:pt x="1820228" y="1673543"/>
                    <a:pt x="1816418" y="1670685"/>
                    <a:pt x="1811655" y="1667828"/>
                  </a:cubicBezTo>
                  <a:cubicBezTo>
                    <a:pt x="1807845" y="1664018"/>
                    <a:pt x="1804988" y="1661160"/>
                    <a:pt x="1801178" y="1657350"/>
                  </a:cubicBezTo>
                  <a:cubicBezTo>
                    <a:pt x="1797368" y="1652588"/>
                    <a:pt x="1793558" y="1648778"/>
                    <a:pt x="1788795" y="1644015"/>
                  </a:cubicBezTo>
                  <a:close/>
                  <a:moveTo>
                    <a:pt x="2005965" y="1559243"/>
                  </a:moveTo>
                  <a:cubicBezTo>
                    <a:pt x="2005965" y="1559243"/>
                    <a:pt x="2005965" y="1559243"/>
                    <a:pt x="2005965" y="1559243"/>
                  </a:cubicBezTo>
                  <a:cubicBezTo>
                    <a:pt x="2005965" y="1560195"/>
                    <a:pt x="2005965" y="1560195"/>
                    <a:pt x="2005965" y="1560195"/>
                  </a:cubicBezTo>
                  <a:cubicBezTo>
                    <a:pt x="2005965" y="1561148"/>
                    <a:pt x="2005965" y="1562100"/>
                    <a:pt x="2006918" y="1562100"/>
                  </a:cubicBezTo>
                  <a:cubicBezTo>
                    <a:pt x="2010728" y="1578293"/>
                    <a:pt x="2015490" y="1594485"/>
                    <a:pt x="2019300" y="1609725"/>
                  </a:cubicBezTo>
                  <a:cubicBezTo>
                    <a:pt x="2021205" y="1617345"/>
                    <a:pt x="2023110" y="1625918"/>
                    <a:pt x="2025968" y="1633538"/>
                  </a:cubicBezTo>
                  <a:cubicBezTo>
                    <a:pt x="2027873" y="1640205"/>
                    <a:pt x="2027873" y="1646873"/>
                    <a:pt x="2025968" y="1653540"/>
                  </a:cubicBezTo>
                  <a:cubicBezTo>
                    <a:pt x="2024063" y="1662113"/>
                    <a:pt x="2021205" y="1670685"/>
                    <a:pt x="2019300" y="1679258"/>
                  </a:cubicBezTo>
                  <a:cubicBezTo>
                    <a:pt x="2016443" y="1691640"/>
                    <a:pt x="2012633" y="1703070"/>
                    <a:pt x="2009775" y="1715453"/>
                  </a:cubicBezTo>
                  <a:cubicBezTo>
                    <a:pt x="2008823" y="1720215"/>
                    <a:pt x="2006918" y="1724978"/>
                    <a:pt x="2005965" y="1729740"/>
                  </a:cubicBezTo>
                  <a:cubicBezTo>
                    <a:pt x="2005965" y="1730693"/>
                    <a:pt x="2005965" y="1731645"/>
                    <a:pt x="2005965" y="1731645"/>
                  </a:cubicBezTo>
                  <a:cubicBezTo>
                    <a:pt x="2005965" y="1733550"/>
                    <a:pt x="2005013" y="1734503"/>
                    <a:pt x="2005013" y="1736408"/>
                  </a:cubicBezTo>
                  <a:cubicBezTo>
                    <a:pt x="2005013" y="1736408"/>
                    <a:pt x="2005013" y="1736408"/>
                    <a:pt x="2005013" y="1736408"/>
                  </a:cubicBezTo>
                  <a:cubicBezTo>
                    <a:pt x="2005013" y="1736408"/>
                    <a:pt x="2005013" y="1736408"/>
                    <a:pt x="2005013" y="1736408"/>
                  </a:cubicBezTo>
                  <a:cubicBezTo>
                    <a:pt x="2007870" y="1737360"/>
                    <a:pt x="2010728" y="1738313"/>
                    <a:pt x="2012633" y="1739265"/>
                  </a:cubicBezTo>
                  <a:cubicBezTo>
                    <a:pt x="2037398" y="1745933"/>
                    <a:pt x="2062163" y="1752600"/>
                    <a:pt x="2085975" y="1759268"/>
                  </a:cubicBezTo>
                  <a:cubicBezTo>
                    <a:pt x="2094548" y="1761173"/>
                    <a:pt x="2100263" y="1764983"/>
                    <a:pt x="2105978" y="1770698"/>
                  </a:cubicBezTo>
                  <a:cubicBezTo>
                    <a:pt x="2106930" y="1771650"/>
                    <a:pt x="2106930" y="1771650"/>
                    <a:pt x="2107883" y="1772603"/>
                  </a:cubicBezTo>
                  <a:cubicBezTo>
                    <a:pt x="2125028" y="1789748"/>
                    <a:pt x="2141220" y="1806893"/>
                    <a:pt x="2158365" y="1823085"/>
                  </a:cubicBezTo>
                  <a:cubicBezTo>
                    <a:pt x="2161223" y="1825943"/>
                    <a:pt x="2163128" y="1827848"/>
                    <a:pt x="2167890" y="1831658"/>
                  </a:cubicBezTo>
                  <a:cubicBezTo>
                    <a:pt x="2170748" y="1827848"/>
                    <a:pt x="2172653" y="1824990"/>
                    <a:pt x="2174558" y="1822133"/>
                  </a:cubicBezTo>
                  <a:cubicBezTo>
                    <a:pt x="2177415" y="1819275"/>
                    <a:pt x="2181225" y="1815465"/>
                    <a:pt x="2184083" y="1812608"/>
                  </a:cubicBezTo>
                  <a:cubicBezTo>
                    <a:pt x="2197418" y="1799273"/>
                    <a:pt x="2210753" y="1785938"/>
                    <a:pt x="2225040" y="1771650"/>
                  </a:cubicBezTo>
                  <a:cubicBezTo>
                    <a:pt x="2225993" y="1770698"/>
                    <a:pt x="2226945" y="1769745"/>
                    <a:pt x="2226945" y="1769745"/>
                  </a:cubicBezTo>
                  <a:cubicBezTo>
                    <a:pt x="2232660" y="1764030"/>
                    <a:pt x="2239328" y="1760220"/>
                    <a:pt x="2246948" y="1758315"/>
                  </a:cubicBezTo>
                  <a:cubicBezTo>
                    <a:pt x="2271713" y="1751648"/>
                    <a:pt x="2296478" y="1744980"/>
                    <a:pt x="2320290" y="1738313"/>
                  </a:cubicBezTo>
                  <a:cubicBezTo>
                    <a:pt x="2321243" y="1738313"/>
                    <a:pt x="2321243" y="1738313"/>
                    <a:pt x="2322195" y="1737360"/>
                  </a:cubicBezTo>
                  <a:cubicBezTo>
                    <a:pt x="2324100" y="1736408"/>
                    <a:pt x="2326005" y="1736408"/>
                    <a:pt x="2328863" y="1735455"/>
                  </a:cubicBezTo>
                  <a:cubicBezTo>
                    <a:pt x="2328863" y="1735455"/>
                    <a:pt x="2328863" y="1735455"/>
                    <a:pt x="2328863" y="1735455"/>
                  </a:cubicBezTo>
                  <a:cubicBezTo>
                    <a:pt x="2328863" y="1735455"/>
                    <a:pt x="2328863" y="1735455"/>
                    <a:pt x="2328863" y="1735455"/>
                  </a:cubicBezTo>
                  <a:cubicBezTo>
                    <a:pt x="2327910" y="1731645"/>
                    <a:pt x="2327910" y="1728788"/>
                    <a:pt x="2326958" y="1725930"/>
                  </a:cubicBezTo>
                  <a:cubicBezTo>
                    <a:pt x="2325053" y="1718310"/>
                    <a:pt x="2323148" y="1711643"/>
                    <a:pt x="2321243" y="1704023"/>
                  </a:cubicBezTo>
                  <a:cubicBezTo>
                    <a:pt x="2319338" y="1697355"/>
                    <a:pt x="2317433" y="1690688"/>
                    <a:pt x="2316480" y="1684020"/>
                  </a:cubicBezTo>
                  <a:cubicBezTo>
                    <a:pt x="2313623" y="1672590"/>
                    <a:pt x="2310765" y="1660208"/>
                    <a:pt x="2306955" y="1648778"/>
                  </a:cubicBezTo>
                  <a:cubicBezTo>
                    <a:pt x="2306955" y="1647825"/>
                    <a:pt x="2306955" y="1646873"/>
                    <a:pt x="2306955" y="1646873"/>
                  </a:cubicBezTo>
                  <a:cubicBezTo>
                    <a:pt x="2306003" y="1642110"/>
                    <a:pt x="2306003" y="1637348"/>
                    <a:pt x="2307908" y="1633538"/>
                  </a:cubicBezTo>
                  <a:cubicBezTo>
                    <a:pt x="2309813" y="1625918"/>
                    <a:pt x="2311718" y="1619250"/>
                    <a:pt x="2313623" y="1611630"/>
                  </a:cubicBezTo>
                  <a:cubicBezTo>
                    <a:pt x="2318385" y="1595438"/>
                    <a:pt x="2322195" y="1578293"/>
                    <a:pt x="2326958" y="1562100"/>
                  </a:cubicBezTo>
                  <a:cubicBezTo>
                    <a:pt x="2326958" y="1561148"/>
                    <a:pt x="2327910" y="1559243"/>
                    <a:pt x="2327910" y="1558290"/>
                  </a:cubicBezTo>
                  <a:cubicBezTo>
                    <a:pt x="2327910" y="1558290"/>
                    <a:pt x="2327910" y="1558290"/>
                    <a:pt x="2327910" y="1557338"/>
                  </a:cubicBezTo>
                  <a:cubicBezTo>
                    <a:pt x="2327910" y="1557338"/>
                    <a:pt x="2327910" y="1556385"/>
                    <a:pt x="2327910" y="1556385"/>
                  </a:cubicBezTo>
                  <a:cubicBezTo>
                    <a:pt x="2328863" y="1553528"/>
                    <a:pt x="2328863" y="1550670"/>
                    <a:pt x="2329815" y="1547813"/>
                  </a:cubicBezTo>
                  <a:cubicBezTo>
                    <a:pt x="2328863" y="1547813"/>
                    <a:pt x="2327910" y="1546860"/>
                    <a:pt x="2326958" y="1546860"/>
                  </a:cubicBezTo>
                  <a:cubicBezTo>
                    <a:pt x="2324100" y="1545908"/>
                    <a:pt x="2322195" y="1544955"/>
                    <a:pt x="2319338" y="1544955"/>
                  </a:cubicBezTo>
                  <a:cubicBezTo>
                    <a:pt x="2301240" y="1540193"/>
                    <a:pt x="2284095" y="1535430"/>
                    <a:pt x="2265998" y="1530668"/>
                  </a:cubicBezTo>
                  <a:cubicBezTo>
                    <a:pt x="2259330" y="1528763"/>
                    <a:pt x="2253615" y="1526858"/>
                    <a:pt x="2246948" y="1525905"/>
                  </a:cubicBezTo>
                  <a:cubicBezTo>
                    <a:pt x="2238375" y="1523048"/>
                    <a:pt x="2230755" y="1519238"/>
                    <a:pt x="2224088" y="1512570"/>
                  </a:cubicBezTo>
                  <a:cubicBezTo>
                    <a:pt x="2219325" y="1507808"/>
                    <a:pt x="2214563" y="1503045"/>
                    <a:pt x="2209800" y="1498283"/>
                  </a:cubicBezTo>
                  <a:cubicBezTo>
                    <a:pt x="2195513" y="1483995"/>
                    <a:pt x="2180273" y="1468755"/>
                    <a:pt x="2165033" y="1453515"/>
                  </a:cubicBezTo>
                  <a:cubicBezTo>
                    <a:pt x="2165033" y="1453515"/>
                    <a:pt x="2165033" y="1453515"/>
                    <a:pt x="2165033" y="1453515"/>
                  </a:cubicBezTo>
                  <a:cubicBezTo>
                    <a:pt x="2164080" y="1453515"/>
                    <a:pt x="2164080" y="1452563"/>
                    <a:pt x="2164080" y="1452563"/>
                  </a:cubicBezTo>
                  <a:cubicBezTo>
                    <a:pt x="2161223" y="1455420"/>
                    <a:pt x="2160270" y="1459230"/>
                    <a:pt x="2157413" y="1461135"/>
                  </a:cubicBezTo>
                  <a:cubicBezTo>
                    <a:pt x="2139315" y="1479233"/>
                    <a:pt x="2120265" y="1498283"/>
                    <a:pt x="2102168" y="1516380"/>
                  </a:cubicBezTo>
                  <a:cubicBezTo>
                    <a:pt x="2101215" y="1517333"/>
                    <a:pt x="2100263" y="1518285"/>
                    <a:pt x="2100263" y="1518285"/>
                  </a:cubicBezTo>
                  <a:cubicBezTo>
                    <a:pt x="2096453" y="1521143"/>
                    <a:pt x="2092643" y="1523048"/>
                    <a:pt x="2087880" y="1524000"/>
                  </a:cubicBezTo>
                  <a:cubicBezTo>
                    <a:pt x="2075498" y="1526858"/>
                    <a:pt x="2062163" y="1530668"/>
                    <a:pt x="2049780" y="1534478"/>
                  </a:cubicBezTo>
                  <a:cubicBezTo>
                    <a:pt x="2043113" y="1536383"/>
                    <a:pt x="2037398" y="1538288"/>
                    <a:pt x="2030730" y="1539240"/>
                  </a:cubicBezTo>
                  <a:cubicBezTo>
                    <a:pt x="2025015" y="1541145"/>
                    <a:pt x="2019300" y="1542098"/>
                    <a:pt x="2013585" y="1544003"/>
                  </a:cubicBezTo>
                  <a:cubicBezTo>
                    <a:pt x="2011680" y="1544955"/>
                    <a:pt x="2009775" y="1544955"/>
                    <a:pt x="2007870" y="1545908"/>
                  </a:cubicBezTo>
                  <a:cubicBezTo>
                    <a:pt x="2005965" y="1545908"/>
                    <a:pt x="2005013" y="1546860"/>
                    <a:pt x="2003108" y="1546860"/>
                  </a:cubicBezTo>
                  <a:cubicBezTo>
                    <a:pt x="2004060" y="1549718"/>
                    <a:pt x="2004060" y="1551623"/>
                    <a:pt x="2005013" y="1554480"/>
                  </a:cubicBezTo>
                  <a:cubicBezTo>
                    <a:pt x="2005965" y="1558290"/>
                    <a:pt x="2005965" y="1558290"/>
                    <a:pt x="2005965" y="1559243"/>
                  </a:cubicBezTo>
                  <a:close/>
                  <a:moveTo>
                    <a:pt x="2023110" y="1554480"/>
                  </a:moveTo>
                  <a:cubicBezTo>
                    <a:pt x="2024063" y="1554480"/>
                    <a:pt x="2025968" y="1553528"/>
                    <a:pt x="2026920" y="1553528"/>
                  </a:cubicBezTo>
                  <a:cubicBezTo>
                    <a:pt x="2047875" y="1547813"/>
                    <a:pt x="2068830" y="1542098"/>
                    <a:pt x="2089785" y="1536383"/>
                  </a:cubicBezTo>
                  <a:cubicBezTo>
                    <a:pt x="2090738" y="1536383"/>
                    <a:pt x="2091690" y="1535430"/>
                    <a:pt x="2093595" y="1535430"/>
                  </a:cubicBezTo>
                  <a:cubicBezTo>
                    <a:pt x="2093595" y="1535430"/>
                    <a:pt x="2093595" y="1535430"/>
                    <a:pt x="2093595" y="1535430"/>
                  </a:cubicBezTo>
                  <a:cubicBezTo>
                    <a:pt x="2094548" y="1535430"/>
                    <a:pt x="2094548" y="1535430"/>
                    <a:pt x="2095500" y="1534478"/>
                  </a:cubicBezTo>
                  <a:cubicBezTo>
                    <a:pt x="2096453" y="1534478"/>
                    <a:pt x="2096453" y="1534478"/>
                    <a:pt x="2096453" y="1533525"/>
                  </a:cubicBezTo>
                  <a:cubicBezTo>
                    <a:pt x="2097405" y="1533525"/>
                    <a:pt x="2098358" y="1532573"/>
                    <a:pt x="2099310" y="1532573"/>
                  </a:cubicBezTo>
                  <a:cubicBezTo>
                    <a:pt x="2101215" y="1531620"/>
                    <a:pt x="2103120" y="1530668"/>
                    <a:pt x="2105025" y="1528763"/>
                  </a:cubicBezTo>
                  <a:cubicBezTo>
                    <a:pt x="2105978" y="1527810"/>
                    <a:pt x="2105978" y="1527810"/>
                    <a:pt x="2106930" y="1526858"/>
                  </a:cubicBezTo>
                  <a:cubicBezTo>
                    <a:pt x="2106930" y="1526858"/>
                    <a:pt x="2107883" y="1526858"/>
                    <a:pt x="2107883" y="1525905"/>
                  </a:cubicBezTo>
                  <a:cubicBezTo>
                    <a:pt x="2107883" y="1525905"/>
                    <a:pt x="2108835" y="1524953"/>
                    <a:pt x="2108835" y="1524953"/>
                  </a:cubicBezTo>
                  <a:cubicBezTo>
                    <a:pt x="2108835" y="1524953"/>
                    <a:pt x="2109788" y="1524000"/>
                    <a:pt x="2109788" y="1524000"/>
                  </a:cubicBezTo>
                  <a:cubicBezTo>
                    <a:pt x="2125980" y="1507808"/>
                    <a:pt x="2142173" y="1490663"/>
                    <a:pt x="2159318" y="1474470"/>
                  </a:cubicBezTo>
                  <a:cubicBezTo>
                    <a:pt x="2161223" y="1472565"/>
                    <a:pt x="2164080" y="1469708"/>
                    <a:pt x="2166938" y="1466850"/>
                  </a:cubicBezTo>
                  <a:cubicBezTo>
                    <a:pt x="2169795" y="1468755"/>
                    <a:pt x="2171700" y="1471613"/>
                    <a:pt x="2173605" y="1473518"/>
                  </a:cubicBezTo>
                  <a:cubicBezTo>
                    <a:pt x="2173605" y="1473518"/>
                    <a:pt x="2174558" y="1474470"/>
                    <a:pt x="2174558" y="1474470"/>
                  </a:cubicBezTo>
                  <a:cubicBezTo>
                    <a:pt x="2191703" y="1491615"/>
                    <a:pt x="2208848" y="1507808"/>
                    <a:pt x="2225040" y="1524953"/>
                  </a:cubicBezTo>
                  <a:cubicBezTo>
                    <a:pt x="2228850" y="1528763"/>
                    <a:pt x="2233613" y="1531620"/>
                    <a:pt x="2239328" y="1533525"/>
                  </a:cubicBezTo>
                  <a:cubicBezTo>
                    <a:pt x="2263140" y="1539240"/>
                    <a:pt x="2286000" y="1545908"/>
                    <a:pt x="2308860" y="1552575"/>
                  </a:cubicBezTo>
                  <a:cubicBezTo>
                    <a:pt x="2311718" y="1553528"/>
                    <a:pt x="2314575" y="1554480"/>
                    <a:pt x="2318385" y="1555433"/>
                  </a:cubicBezTo>
                  <a:cubicBezTo>
                    <a:pt x="2318385" y="1555433"/>
                    <a:pt x="2318385" y="1556385"/>
                    <a:pt x="2318385" y="1556385"/>
                  </a:cubicBezTo>
                  <a:cubicBezTo>
                    <a:pt x="2317433" y="1559243"/>
                    <a:pt x="2317433" y="1562100"/>
                    <a:pt x="2316480" y="1564958"/>
                  </a:cubicBezTo>
                  <a:cubicBezTo>
                    <a:pt x="2310765" y="1588770"/>
                    <a:pt x="2304098" y="1611630"/>
                    <a:pt x="2297430" y="1634490"/>
                  </a:cubicBezTo>
                  <a:cubicBezTo>
                    <a:pt x="2297430" y="1634490"/>
                    <a:pt x="2297430" y="1634490"/>
                    <a:pt x="2297430" y="1635443"/>
                  </a:cubicBezTo>
                  <a:lnTo>
                    <a:pt x="2297430" y="1635443"/>
                  </a:lnTo>
                  <a:cubicBezTo>
                    <a:pt x="2297430" y="1635443"/>
                    <a:pt x="2297430" y="1635443"/>
                    <a:pt x="2297430" y="1635443"/>
                  </a:cubicBezTo>
                  <a:cubicBezTo>
                    <a:pt x="2296478" y="1638300"/>
                    <a:pt x="2296478" y="1640205"/>
                    <a:pt x="2296478" y="1642110"/>
                  </a:cubicBezTo>
                  <a:cubicBezTo>
                    <a:pt x="2296478" y="1642110"/>
                    <a:pt x="2296478" y="1642110"/>
                    <a:pt x="2296478" y="1642110"/>
                  </a:cubicBezTo>
                  <a:cubicBezTo>
                    <a:pt x="2296478" y="1644015"/>
                    <a:pt x="2296478" y="1646873"/>
                    <a:pt x="2297430" y="1649730"/>
                  </a:cubicBezTo>
                  <a:cubicBezTo>
                    <a:pt x="2304098" y="1672590"/>
                    <a:pt x="2309813" y="1696403"/>
                    <a:pt x="2316480" y="1719263"/>
                  </a:cubicBezTo>
                  <a:cubicBezTo>
                    <a:pt x="2317433" y="1722120"/>
                    <a:pt x="2317433" y="1725930"/>
                    <a:pt x="2318385" y="1729740"/>
                  </a:cubicBezTo>
                  <a:cubicBezTo>
                    <a:pt x="2315528" y="1730693"/>
                    <a:pt x="2312670" y="1731645"/>
                    <a:pt x="2310765" y="1731645"/>
                  </a:cubicBezTo>
                  <a:cubicBezTo>
                    <a:pt x="2309813" y="1731645"/>
                    <a:pt x="2307908" y="1732598"/>
                    <a:pt x="2306955" y="1732598"/>
                  </a:cubicBezTo>
                  <a:cubicBezTo>
                    <a:pt x="2305050" y="1733550"/>
                    <a:pt x="2302193" y="1733550"/>
                    <a:pt x="2300288" y="1734503"/>
                  </a:cubicBezTo>
                  <a:cubicBezTo>
                    <a:pt x="2280285" y="1740218"/>
                    <a:pt x="2260283" y="1744980"/>
                    <a:pt x="2239328" y="1750695"/>
                  </a:cubicBezTo>
                  <a:cubicBezTo>
                    <a:pt x="2238375" y="1750695"/>
                    <a:pt x="2237423" y="1751648"/>
                    <a:pt x="2237423" y="1751648"/>
                  </a:cubicBezTo>
                  <a:cubicBezTo>
                    <a:pt x="2232660" y="1752600"/>
                    <a:pt x="2228850" y="1755458"/>
                    <a:pt x="2225993" y="1758315"/>
                  </a:cubicBezTo>
                  <a:cubicBezTo>
                    <a:pt x="2225993" y="1758315"/>
                    <a:pt x="2225993" y="1758315"/>
                    <a:pt x="2225993" y="1758315"/>
                  </a:cubicBezTo>
                  <a:cubicBezTo>
                    <a:pt x="2225993" y="1758315"/>
                    <a:pt x="2225993" y="1758315"/>
                    <a:pt x="2225993" y="1758315"/>
                  </a:cubicBezTo>
                  <a:cubicBezTo>
                    <a:pt x="2208848" y="1775460"/>
                    <a:pt x="2192655" y="1791653"/>
                    <a:pt x="2175510" y="1808798"/>
                  </a:cubicBezTo>
                  <a:cubicBezTo>
                    <a:pt x="2173605" y="1810703"/>
                    <a:pt x="2170748" y="1813560"/>
                    <a:pt x="2167890" y="1815465"/>
                  </a:cubicBezTo>
                  <a:cubicBezTo>
                    <a:pt x="2165033" y="1812608"/>
                    <a:pt x="2163128" y="1810703"/>
                    <a:pt x="2160270" y="1808798"/>
                  </a:cubicBezTo>
                  <a:cubicBezTo>
                    <a:pt x="2147888" y="1796415"/>
                    <a:pt x="2136458" y="1784985"/>
                    <a:pt x="2124075" y="1772603"/>
                  </a:cubicBezTo>
                  <a:cubicBezTo>
                    <a:pt x="2120265" y="1768793"/>
                    <a:pt x="2116455" y="1764983"/>
                    <a:pt x="2112645" y="1761173"/>
                  </a:cubicBezTo>
                  <a:cubicBezTo>
                    <a:pt x="2111693" y="1760220"/>
                    <a:pt x="2111693" y="1760220"/>
                    <a:pt x="2110740" y="1759268"/>
                  </a:cubicBezTo>
                  <a:cubicBezTo>
                    <a:pt x="2109788" y="1758315"/>
                    <a:pt x="2109788" y="1758315"/>
                    <a:pt x="2108835" y="1757363"/>
                  </a:cubicBezTo>
                  <a:cubicBezTo>
                    <a:pt x="2104073" y="1752600"/>
                    <a:pt x="2099310" y="1749743"/>
                    <a:pt x="2092643" y="1748790"/>
                  </a:cubicBezTo>
                  <a:cubicBezTo>
                    <a:pt x="2091690" y="1748790"/>
                    <a:pt x="2090738" y="1747838"/>
                    <a:pt x="2089785" y="1747838"/>
                  </a:cubicBezTo>
                  <a:cubicBezTo>
                    <a:pt x="2088833" y="1747838"/>
                    <a:pt x="2088833" y="1747838"/>
                    <a:pt x="2087880" y="1746885"/>
                  </a:cubicBezTo>
                  <a:cubicBezTo>
                    <a:pt x="2084070" y="1745933"/>
                    <a:pt x="2080260" y="1744980"/>
                    <a:pt x="2075498" y="1744028"/>
                  </a:cubicBezTo>
                  <a:cubicBezTo>
                    <a:pt x="2061210" y="1740218"/>
                    <a:pt x="2047875" y="1736408"/>
                    <a:pt x="2033588" y="1732598"/>
                  </a:cubicBezTo>
                  <a:cubicBezTo>
                    <a:pt x="2030730" y="1731645"/>
                    <a:pt x="2027873" y="1730693"/>
                    <a:pt x="2025015" y="1730693"/>
                  </a:cubicBezTo>
                  <a:cubicBezTo>
                    <a:pt x="2022158" y="1729740"/>
                    <a:pt x="2020253" y="1728788"/>
                    <a:pt x="2017395" y="1728788"/>
                  </a:cubicBezTo>
                  <a:cubicBezTo>
                    <a:pt x="2016443" y="1728788"/>
                    <a:pt x="2015490" y="1727835"/>
                    <a:pt x="2013585" y="1727835"/>
                  </a:cubicBezTo>
                  <a:cubicBezTo>
                    <a:pt x="2014538" y="1724025"/>
                    <a:pt x="2014538" y="1721168"/>
                    <a:pt x="2015490" y="1718310"/>
                  </a:cubicBezTo>
                  <a:cubicBezTo>
                    <a:pt x="2022158" y="1694498"/>
                    <a:pt x="2027873" y="1671638"/>
                    <a:pt x="2034540" y="1648778"/>
                  </a:cubicBezTo>
                  <a:cubicBezTo>
                    <a:pt x="2036445" y="1643063"/>
                    <a:pt x="2036445" y="1638300"/>
                    <a:pt x="2034540" y="1633538"/>
                  </a:cubicBezTo>
                  <a:cubicBezTo>
                    <a:pt x="2027873" y="1610678"/>
                    <a:pt x="2022158" y="1587818"/>
                    <a:pt x="2016443" y="1564958"/>
                  </a:cubicBezTo>
                  <a:cubicBezTo>
                    <a:pt x="2015490" y="1562100"/>
                    <a:pt x="2014538" y="1558290"/>
                    <a:pt x="2013585" y="1554480"/>
                  </a:cubicBezTo>
                  <a:cubicBezTo>
                    <a:pt x="2018348" y="1556385"/>
                    <a:pt x="2020253" y="1555433"/>
                    <a:pt x="2023110" y="1554480"/>
                  </a:cubicBezTo>
                  <a:close/>
                  <a:moveTo>
                    <a:pt x="2667000" y="1623060"/>
                  </a:moveTo>
                  <a:cubicBezTo>
                    <a:pt x="2669858" y="1620203"/>
                    <a:pt x="2672715" y="1617345"/>
                    <a:pt x="2675573" y="1615440"/>
                  </a:cubicBezTo>
                  <a:cubicBezTo>
                    <a:pt x="2703195" y="1587818"/>
                    <a:pt x="2730818" y="1560195"/>
                    <a:pt x="2758440" y="1532573"/>
                  </a:cubicBezTo>
                  <a:cubicBezTo>
                    <a:pt x="2763203" y="1527810"/>
                    <a:pt x="2767965" y="1525905"/>
                    <a:pt x="2773680" y="1524000"/>
                  </a:cubicBezTo>
                  <a:cubicBezTo>
                    <a:pt x="2811780" y="1513523"/>
                    <a:pt x="2850833" y="1503045"/>
                    <a:pt x="2888933" y="1493520"/>
                  </a:cubicBezTo>
                  <a:cubicBezTo>
                    <a:pt x="2891790" y="1492568"/>
                    <a:pt x="2894648" y="1491615"/>
                    <a:pt x="2898458" y="1490663"/>
                  </a:cubicBezTo>
                  <a:cubicBezTo>
                    <a:pt x="2897505" y="1486853"/>
                    <a:pt x="2896553" y="1483043"/>
                    <a:pt x="2895600" y="1480185"/>
                  </a:cubicBezTo>
                  <a:cubicBezTo>
                    <a:pt x="2885123" y="1442085"/>
                    <a:pt x="2874645" y="1403033"/>
                    <a:pt x="2865120" y="1364933"/>
                  </a:cubicBezTo>
                  <a:cubicBezTo>
                    <a:pt x="2864168" y="1360170"/>
                    <a:pt x="2864168" y="1355408"/>
                    <a:pt x="2865120" y="1350645"/>
                  </a:cubicBezTo>
                  <a:cubicBezTo>
                    <a:pt x="2875598" y="1312545"/>
                    <a:pt x="2886075" y="1273493"/>
                    <a:pt x="2895600" y="1235393"/>
                  </a:cubicBezTo>
                  <a:cubicBezTo>
                    <a:pt x="2896553" y="1231583"/>
                    <a:pt x="2897505" y="1228725"/>
                    <a:pt x="2898458" y="1224915"/>
                  </a:cubicBezTo>
                  <a:cubicBezTo>
                    <a:pt x="2893695" y="1223963"/>
                    <a:pt x="2890838" y="1223010"/>
                    <a:pt x="2887028" y="1222058"/>
                  </a:cubicBezTo>
                  <a:cubicBezTo>
                    <a:pt x="2848928" y="1211580"/>
                    <a:pt x="2811780" y="1202055"/>
                    <a:pt x="2773680" y="1191578"/>
                  </a:cubicBezTo>
                  <a:cubicBezTo>
                    <a:pt x="2767965" y="1189673"/>
                    <a:pt x="2763203" y="1186815"/>
                    <a:pt x="2758440" y="1183005"/>
                  </a:cubicBezTo>
                  <a:cubicBezTo>
                    <a:pt x="2730818" y="1155383"/>
                    <a:pt x="2702243" y="1126808"/>
                    <a:pt x="2674620" y="1099185"/>
                  </a:cubicBezTo>
                  <a:cubicBezTo>
                    <a:pt x="2671763" y="1096328"/>
                    <a:pt x="2669858" y="1094423"/>
                    <a:pt x="2666048" y="1090613"/>
                  </a:cubicBezTo>
                  <a:cubicBezTo>
                    <a:pt x="2663190" y="1094423"/>
                    <a:pt x="2661285" y="1097280"/>
                    <a:pt x="2658428" y="1100138"/>
                  </a:cubicBezTo>
                  <a:cubicBezTo>
                    <a:pt x="2630805" y="1127760"/>
                    <a:pt x="2603183" y="1155383"/>
                    <a:pt x="2575560" y="1183005"/>
                  </a:cubicBezTo>
                  <a:cubicBezTo>
                    <a:pt x="2571750" y="1186815"/>
                    <a:pt x="2566988" y="1189673"/>
                    <a:pt x="2561273" y="1190625"/>
                  </a:cubicBezTo>
                  <a:cubicBezTo>
                    <a:pt x="2523173" y="1200150"/>
                    <a:pt x="2486025" y="1210628"/>
                    <a:pt x="2447925" y="1221105"/>
                  </a:cubicBezTo>
                  <a:cubicBezTo>
                    <a:pt x="2444115" y="1222058"/>
                    <a:pt x="2440305" y="1223010"/>
                    <a:pt x="2436495" y="1223963"/>
                  </a:cubicBezTo>
                  <a:cubicBezTo>
                    <a:pt x="2437448" y="1227773"/>
                    <a:pt x="2438400" y="1231583"/>
                    <a:pt x="2439353" y="1234440"/>
                  </a:cubicBezTo>
                  <a:cubicBezTo>
                    <a:pt x="2449830" y="1273493"/>
                    <a:pt x="2460308" y="1311593"/>
                    <a:pt x="2469833" y="1350645"/>
                  </a:cubicBezTo>
                  <a:cubicBezTo>
                    <a:pt x="2470785" y="1354455"/>
                    <a:pt x="2470785" y="1360170"/>
                    <a:pt x="2469833" y="1363980"/>
                  </a:cubicBezTo>
                  <a:cubicBezTo>
                    <a:pt x="2464118" y="1385888"/>
                    <a:pt x="2458403" y="1407795"/>
                    <a:pt x="2452688" y="1429703"/>
                  </a:cubicBezTo>
                  <a:cubicBezTo>
                    <a:pt x="2446973" y="1449705"/>
                    <a:pt x="2442210" y="1469708"/>
                    <a:pt x="2436495" y="1490663"/>
                  </a:cubicBezTo>
                  <a:cubicBezTo>
                    <a:pt x="2440305" y="1491615"/>
                    <a:pt x="2443163" y="1492568"/>
                    <a:pt x="2446020" y="1493520"/>
                  </a:cubicBezTo>
                  <a:cubicBezTo>
                    <a:pt x="2484120" y="1503998"/>
                    <a:pt x="2522220" y="1514475"/>
                    <a:pt x="2560320" y="1524000"/>
                  </a:cubicBezTo>
                  <a:cubicBezTo>
                    <a:pt x="2566988" y="1525905"/>
                    <a:pt x="2571750" y="1528763"/>
                    <a:pt x="2576513" y="1532573"/>
                  </a:cubicBezTo>
                  <a:cubicBezTo>
                    <a:pt x="2604135" y="1560195"/>
                    <a:pt x="2631758" y="1587818"/>
                    <a:pt x="2659380" y="1615440"/>
                  </a:cubicBezTo>
                  <a:cubicBezTo>
                    <a:pt x="2661285" y="1617345"/>
                    <a:pt x="2664143" y="1620203"/>
                    <a:pt x="2667000" y="1623060"/>
                  </a:cubicBezTo>
                  <a:close/>
                  <a:moveTo>
                    <a:pt x="2565083" y="1515428"/>
                  </a:moveTo>
                  <a:cubicBezTo>
                    <a:pt x="2529840" y="1505903"/>
                    <a:pt x="2493645" y="1496378"/>
                    <a:pt x="2458403" y="1486853"/>
                  </a:cubicBezTo>
                  <a:cubicBezTo>
                    <a:pt x="2454593" y="1485900"/>
                    <a:pt x="2451735" y="1484948"/>
                    <a:pt x="2446973" y="1483995"/>
                  </a:cubicBezTo>
                  <a:cubicBezTo>
                    <a:pt x="2447925" y="1480185"/>
                    <a:pt x="2448878" y="1476375"/>
                    <a:pt x="2449830" y="1472565"/>
                  </a:cubicBezTo>
                  <a:cubicBezTo>
                    <a:pt x="2459355" y="1436370"/>
                    <a:pt x="2468880" y="1400175"/>
                    <a:pt x="2479358" y="1363980"/>
                  </a:cubicBezTo>
                  <a:cubicBezTo>
                    <a:pt x="2480310" y="1359218"/>
                    <a:pt x="2480310" y="1355408"/>
                    <a:pt x="2479358" y="1350645"/>
                  </a:cubicBezTo>
                  <a:cubicBezTo>
                    <a:pt x="2469833" y="1314450"/>
                    <a:pt x="2460308" y="1279208"/>
                    <a:pt x="2450783" y="1243013"/>
                  </a:cubicBezTo>
                  <a:cubicBezTo>
                    <a:pt x="2449830" y="1239203"/>
                    <a:pt x="2448878" y="1235393"/>
                    <a:pt x="2447925" y="1230630"/>
                  </a:cubicBezTo>
                  <a:cubicBezTo>
                    <a:pt x="2452688" y="1228725"/>
                    <a:pt x="2457450" y="1227773"/>
                    <a:pt x="2461260" y="1226820"/>
                  </a:cubicBezTo>
                  <a:cubicBezTo>
                    <a:pt x="2496503" y="1217295"/>
                    <a:pt x="2530793" y="1207770"/>
                    <a:pt x="2566035" y="1199198"/>
                  </a:cubicBezTo>
                  <a:cubicBezTo>
                    <a:pt x="2571750" y="1197293"/>
                    <a:pt x="2576513" y="1195388"/>
                    <a:pt x="2581275" y="1190625"/>
                  </a:cubicBezTo>
                  <a:cubicBezTo>
                    <a:pt x="2606993" y="1163955"/>
                    <a:pt x="2633663" y="1138238"/>
                    <a:pt x="2659380" y="1112520"/>
                  </a:cubicBezTo>
                  <a:cubicBezTo>
                    <a:pt x="2662238" y="1109663"/>
                    <a:pt x="2664143" y="1107758"/>
                    <a:pt x="2667953" y="1103948"/>
                  </a:cubicBezTo>
                  <a:cubicBezTo>
                    <a:pt x="2670810" y="1106805"/>
                    <a:pt x="2673668" y="1108710"/>
                    <a:pt x="2675573" y="1111568"/>
                  </a:cubicBezTo>
                  <a:cubicBezTo>
                    <a:pt x="2702243" y="1138238"/>
                    <a:pt x="2727960" y="1163955"/>
                    <a:pt x="2754630" y="1190625"/>
                  </a:cubicBezTo>
                  <a:cubicBezTo>
                    <a:pt x="2759393" y="1195388"/>
                    <a:pt x="2763203" y="1197293"/>
                    <a:pt x="2769870" y="1199198"/>
                  </a:cubicBezTo>
                  <a:cubicBezTo>
                    <a:pt x="2805113" y="1208723"/>
                    <a:pt x="2839403" y="1218248"/>
                    <a:pt x="2874645" y="1226820"/>
                  </a:cubicBezTo>
                  <a:cubicBezTo>
                    <a:pt x="2878455" y="1227773"/>
                    <a:pt x="2882265" y="1228725"/>
                    <a:pt x="2887980" y="1230630"/>
                  </a:cubicBezTo>
                  <a:cubicBezTo>
                    <a:pt x="2887028" y="1234440"/>
                    <a:pt x="2886075" y="1238250"/>
                    <a:pt x="2885123" y="1242060"/>
                  </a:cubicBezTo>
                  <a:cubicBezTo>
                    <a:pt x="2875598" y="1278255"/>
                    <a:pt x="2866073" y="1314450"/>
                    <a:pt x="2855595" y="1350645"/>
                  </a:cubicBezTo>
                  <a:cubicBezTo>
                    <a:pt x="2854643" y="1355408"/>
                    <a:pt x="2854643" y="1359218"/>
                    <a:pt x="2855595" y="1363980"/>
                  </a:cubicBezTo>
                  <a:cubicBezTo>
                    <a:pt x="2865120" y="1400175"/>
                    <a:pt x="2874645" y="1435418"/>
                    <a:pt x="2884170" y="1471613"/>
                  </a:cubicBezTo>
                  <a:cubicBezTo>
                    <a:pt x="2885123" y="1475423"/>
                    <a:pt x="2886075" y="1479233"/>
                    <a:pt x="2887028" y="1483995"/>
                  </a:cubicBezTo>
                  <a:cubicBezTo>
                    <a:pt x="2883218" y="1484948"/>
                    <a:pt x="2880360" y="1485900"/>
                    <a:pt x="2876550" y="1486853"/>
                  </a:cubicBezTo>
                  <a:cubicBezTo>
                    <a:pt x="2840355" y="1496378"/>
                    <a:pt x="2804160" y="1506855"/>
                    <a:pt x="2767965" y="1516380"/>
                  </a:cubicBezTo>
                  <a:cubicBezTo>
                    <a:pt x="2762250" y="1517333"/>
                    <a:pt x="2758440" y="1520190"/>
                    <a:pt x="2754630" y="1524000"/>
                  </a:cubicBezTo>
                  <a:cubicBezTo>
                    <a:pt x="2727960" y="1550670"/>
                    <a:pt x="2702243" y="1576388"/>
                    <a:pt x="2675573" y="1603058"/>
                  </a:cubicBezTo>
                  <a:cubicBezTo>
                    <a:pt x="2672715" y="1605915"/>
                    <a:pt x="2671763" y="1608773"/>
                    <a:pt x="2668905" y="1612583"/>
                  </a:cubicBezTo>
                  <a:cubicBezTo>
                    <a:pt x="2664143" y="1608773"/>
                    <a:pt x="2662238" y="1605915"/>
                    <a:pt x="2659380" y="1604010"/>
                  </a:cubicBezTo>
                  <a:cubicBezTo>
                    <a:pt x="2632710" y="1577340"/>
                    <a:pt x="2606993" y="1551623"/>
                    <a:pt x="2580323" y="1524953"/>
                  </a:cubicBezTo>
                  <a:cubicBezTo>
                    <a:pt x="2575560" y="1519238"/>
                    <a:pt x="2570798" y="1516380"/>
                    <a:pt x="2565083" y="1515428"/>
                  </a:cubicBezTo>
                  <a:close/>
                  <a:moveTo>
                    <a:pt x="2206943" y="2198370"/>
                  </a:moveTo>
                  <a:cubicBezTo>
                    <a:pt x="2206943" y="2198370"/>
                    <a:pt x="2206943" y="2198370"/>
                    <a:pt x="2206943" y="2198370"/>
                  </a:cubicBezTo>
                  <a:cubicBezTo>
                    <a:pt x="2205990" y="2198370"/>
                    <a:pt x="2205990" y="2198370"/>
                    <a:pt x="2206943" y="2198370"/>
                  </a:cubicBezTo>
                  <a:cubicBezTo>
                    <a:pt x="2202180" y="2196465"/>
                    <a:pt x="2198370" y="2195513"/>
                    <a:pt x="2194560" y="2194560"/>
                  </a:cubicBezTo>
                  <a:cubicBezTo>
                    <a:pt x="2190750" y="2193608"/>
                    <a:pt x="2186940" y="2192655"/>
                    <a:pt x="2184083" y="2190750"/>
                  </a:cubicBezTo>
                  <a:cubicBezTo>
                    <a:pt x="2182178" y="2189798"/>
                    <a:pt x="2181225" y="2188845"/>
                    <a:pt x="2179320" y="2187893"/>
                  </a:cubicBezTo>
                  <a:cubicBezTo>
                    <a:pt x="2176463" y="2185035"/>
                    <a:pt x="2173605" y="2182178"/>
                    <a:pt x="2170748" y="2179320"/>
                  </a:cubicBezTo>
                  <a:cubicBezTo>
                    <a:pt x="2168843" y="2177415"/>
                    <a:pt x="2167890" y="2176463"/>
                    <a:pt x="2165985" y="2174558"/>
                  </a:cubicBezTo>
                  <a:cubicBezTo>
                    <a:pt x="2164080" y="2178368"/>
                    <a:pt x="2162175" y="2180273"/>
                    <a:pt x="2159318" y="2183130"/>
                  </a:cubicBezTo>
                  <a:cubicBezTo>
                    <a:pt x="2158365" y="2184083"/>
                    <a:pt x="2157413" y="2185035"/>
                    <a:pt x="2157413" y="2185035"/>
                  </a:cubicBezTo>
                  <a:cubicBezTo>
                    <a:pt x="2148840" y="2192655"/>
                    <a:pt x="2138363" y="2195513"/>
                    <a:pt x="2126933" y="2198370"/>
                  </a:cubicBezTo>
                  <a:cubicBezTo>
                    <a:pt x="2128838" y="2202180"/>
                    <a:pt x="2129790" y="2205038"/>
                    <a:pt x="2130743" y="2208848"/>
                  </a:cubicBezTo>
                  <a:cubicBezTo>
                    <a:pt x="2130743" y="2208848"/>
                    <a:pt x="2130743" y="2209800"/>
                    <a:pt x="2130743" y="2209800"/>
                  </a:cubicBezTo>
                  <a:cubicBezTo>
                    <a:pt x="2132648" y="2218373"/>
                    <a:pt x="2131695" y="2226945"/>
                    <a:pt x="2129790" y="2235518"/>
                  </a:cubicBezTo>
                  <a:cubicBezTo>
                    <a:pt x="2129790" y="2236470"/>
                    <a:pt x="2128838" y="2237423"/>
                    <a:pt x="2128838" y="2238375"/>
                  </a:cubicBezTo>
                  <a:cubicBezTo>
                    <a:pt x="2127885" y="2240280"/>
                    <a:pt x="2127885" y="2241233"/>
                    <a:pt x="2126933" y="2243138"/>
                  </a:cubicBezTo>
                  <a:cubicBezTo>
                    <a:pt x="2132648" y="2244090"/>
                    <a:pt x="2137410" y="2245043"/>
                    <a:pt x="2143125" y="2246948"/>
                  </a:cubicBezTo>
                  <a:cubicBezTo>
                    <a:pt x="2150745" y="2249805"/>
                    <a:pt x="2157413" y="2254568"/>
                    <a:pt x="2163128" y="2261235"/>
                  </a:cubicBezTo>
                  <a:cubicBezTo>
                    <a:pt x="2164080" y="2263140"/>
                    <a:pt x="2165033" y="2264093"/>
                    <a:pt x="2166938" y="2265998"/>
                  </a:cubicBezTo>
                  <a:cubicBezTo>
                    <a:pt x="2166938" y="2265998"/>
                    <a:pt x="2166938" y="2265998"/>
                    <a:pt x="2166938" y="2265998"/>
                  </a:cubicBezTo>
                  <a:cubicBezTo>
                    <a:pt x="2166938" y="2265998"/>
                    <a:pt x="2166938" y="2266950"/>
                    <a:pt x="2167890" y="2266950"/>
                  </a:cubicBezTo>
                  <a:cubicBezTo>
                    <a:pt x="2178368" y="2252663"/>
                    <a:pt x="2190750" y="2245043"/>
                    <a:pt x="2207895" y="2243138"/>
                  </a:cubicBezTo>
                  <a:cubicBezTo>
                    <a:pt x="2207895" y="2243138"/>
                    <a:pt x="2207895" y="2242185"/>
                    <a:pt x="2207895" y="2242185"/>
                  </a:cubicBezTo>
                  <a:cubicBezTo>
                    <a:pt x="2207895" y="2242185"/>
                    <a:pt x="2208848" y="2242185"/>
                    <a:pt x="2208848" y="2242185"/>
                  </a:cubicBezTo>
                  <a:cubicBezTo>
                    <a:pt x="2200275" y="2227898"/>
                    <a:pt x="2200275" y="2213610"/>
                    <a:pt x="2206943" y="2198370"/>
                  </a:cubicBezTo>
                  <a:close/>
                  <a:moveTo>
                    <a:pt x="2188845" y="2238375"/>
                  </a:moveTo>
                  <a:cubicBezTo>
                    <a:pt x="2187893" y="2238375"/>
                    <a:pt x="2187893" y="2238375"/>
                    <a:pt x="2186940" y="2239328"/>
                  </a:cubicBezTo>
                  <a:cubicBezTo>
                    <a:pt x="2180273" y="2242185"/>
                    <a:pt x="2173605" y="2245043"/>
                    <a:pt x="2168843" y="2251710"/>
                  </a:cubicBezTo>
                  <a:cubicBezTo>
                    <a:pt x="2167890" y="2252663"/>
                    <a:pt x="2167890" y="2252663"/>
                    <a:pt x="2166938" y="2253615"/>
                  </a:cubicBezTo>
                  <a:cubicBezTo>
                    <a:pt x="2165033" y="2251710"/>
                    <a:pt x="2163128" y="2249805"/>
                    <a:pt x="2161223" y="2247900"/>
                  </a:cubicBezTo>
                  <a:cubicBezTo>
                    <a:pt x="2157413" y="2244090"/>
                    <a:pt x="2152650" y="2241233"/>
                    <a:pt x="2146935" y="2239328"/>
                  </a:cubicBezTo>
                  <a:cubicBezTo>
                    <a:pt x="2144078" y="2238375"/>
                    <a:pt x="2141220" y="2237423"/>
                    <a:pt x="2138363" y="2237423"/>
                  </a:cubicBezTo>
                  <a:cubicBezTo>
                    <a:pt x="2141220" y="2227898"/>
                    <a:pt x="2142173" y="2219325"/>
                    <a:pt x="2139315" y="2209800"/>
                  </a:cubicBezTo>
                  <a:cubicBezTo>
                    <a:pt x="2139315" y="2207895"/>
                    <a:pt x="2138363" y="2205990"/>
                    <a:pt x="2137410" y="2205038"/>
                  </a:cubicBezTo>
                  <a:cubicBezTo>
                    <a:pt x="2140268" y="2204085"/>
                    <a:pt x="2143125" y="2204085"/>
                    <a:pt x="2145030" y="2203133"/>
                  </a:cubicBezTo>
                  <a:cubicBezTo>
                    <a:pt x="2145030" y="2203133"/>
                    <a:pt x="2145983" y="2203133"/>
                    <a:pt x="2145983" y="2203133"/>
                  </a:cubicBezTo>
                  <a:cubicBezTo>
                    <a:pt x="2152650" y="2201228"/>
                    <a:pt x="2158365" y="2197418"/>
                    <a:pt x="2163128" y="2191703"/>
                  </a:cubicBezTo>
                  <a:cubicBezTo>
                    <a:pt x="2164080" y="2190750"/>
                    <a:pt x="2165033" y="2189798"/>
                    <a:pt x="2165033" y="2188845"/>
                  </a:cubicBezTo>
                  <a:cubicBezTo>
                    <a:pt x="2169795" y="2193608"/>
                    <a:pt x="2173605" y="2197418"/>
                    <a:pt x="2177415" y="2200275"/>
                  </a:cubicBezTo>
                  <a:cubicBezTo>
                    <a:pt x="2182178" y="2203133"/>
                    <a:pt x="2186940" y="2204085"/>
                    <a:pt x="2193608" y="2205990"/>
                  </a:cubicBezTo>
                  <a:cubicBezTo>
                    <a:pt x="2192655" y="2210753"/>
                    <a:pt x="2191703" y="2215515"/>
                    <a:pt x="2190750" y="2220278"/>
                  </a:cubicBezTo>
                  <a:cubicBezTo>
                    <a:pt x="2190750" y="2221230"/>
                    <a:pt x="2190750" y="2222183"/>
                    <a:pt x="2190750" y="2222183"/>
                  </a:cubicBezTo>
                  <a:cubicBezTo>
                    <a:pt x="2190750" y="2224088"/>
                    <a:pt x="2190750" y="2226945"/>
                    <a:pt x="2191703" y="2228850"/>
                  </a:cubicBezTo>
                  <a:cubicBezTo>
                    <a:pt x="2191703" y="2228850"/>
                    <a:pt x="2191703" y="2229803"/>
                    <a:pt x="2191703" y="2229803"/>
                  </a:cubicBezTo>
                  <a:cubicBezTo>
                    <a:pt x="2191703" y="2231708"/>
                    <a:pt x="2192655" y="2232660"/>
                    <a:pt x="2192655" y="2234565"/>
                  </a:cubicBezTo>
                  <a:cubicBezTo>
                    <a:pt x="2192655" y="2235518"/>
                    <a:pt x="2192655" y="2236470"/>
                    <a:pt x="2193608" y="2237423"/>
                  </a:cubicBezTo>
                  <a:cubicBezTo>
                    <a:pt x="2193608" y="2237423"/>
                    <a:pt x="2190750" y="2237423"/>
                    <a:pt x="2188845" y="2238375"/>
                  </a:cubicBezTo>
                  <a:close/>
                  <a:moveTo>
                    <a:pt x="3887153" y="25718"/>
                  </a:moveTo>
                  <a:cubicBezTo>
                    <a:pt x="3890010" y="26670"/>
                    <a:pt x="3893820" y="27623"/>
                    <a:pt x="3897630" y="28575"/>
                  </a:cubicBezTo>
                  <a:cubicBezTo>
                    <a:pt x="3899535" y="19050"/>
                    <a:pt x="3902393" y="10478"/>
                    <a:pt x="3904298" y="1905"/>
                  </a:cubicBezTo>
                  <a:lnTo>
                    <a:pt x="3894773" y="1905"/>
                  </a:lnTo>
                  <a:cubicBezTo>
                    <a:pt x="3893820" y="6668"/>
                    <a:pt x="3892868" y="11430"/>
                    <a:pt x="3890963" y="16193"/>
                  </a:cubicBezTo>
                  <a:cubicBezTo>
                    <a:pt x="3889058" y="16193"/>
                    <a:pt x="3888105" y="17145"/>
                    <a:pt x="3888105" y="17145"/>
                  </a:cubicBezTo>
                  <a:cubicBezTo>
                    <a:pt x="3869055" y="12383"/>
                    <a:pt x="3850005" y="6668"/>
                    <a:pt x="3830955" y="1905"/>
                  </a:cubicBezTo>
                  <a:lnTo>
                    <a:pt x="3795713" y="1905"/>
                  </a:lnTo>
                  <a:cubicBezTo>
                    <a:pt x="3796665" y="1905"/>
                    <a:pt x="3796665" y="1905"/>
                    <a:pt x="3796665" y="1905"/>
                  </a:cubicBezTo>
                  <a:cubicBezTo>
                    <a:pt x="3827145" y="8573"/>
                    <a:pt x="3856673" y="17145"/>
                    <a:pt x="3887153" y="25718"/>
                  </a:cubicBezTo>
                  <a:close/>
                  <a:moveTo>
                    <a:pt x="4087178" y="2680335"/>
                  </a:moveTo>
                  <a:cubicBezTo>
                    <a:pt x="4067175" y="2685098"/>
                    <a:pt x="4047173" y="2690813"/>
                    <a:pt x="4027170" y="2696528"/>
                  </a:cubicBezTo>
                  <a:cubicBezTo>
                    <a:pt x="4019550" y="2698433"/>
                    <a:pt x="4011930" y="2701290"/>
                    <a:pt x="4002405" y="2703195"/>
                  </a:cubicBezTo>
                  <a:cubicBezTo>
                    <a:pt x="4004310" y="2711768"/>
                    <a:pt x="4007168" y="2719388"/>
                    <a:pt x="4009073" y="2727008"/>
                  </a:cubicBezTo>
                  <a:lnTo>
                    <a:pt x="4018598" y="2727008"/>
                  </a:lnTo>
                  <a:cubicBezTo>
                    <a:pt x="4016693" y="2721293"/>
                    <a:pt x="4014788" y="2716530"/>
                    <a:pt x="4012883" y="2709863"/>
                  </a:cubicBezTo>
                  <a:cubicBezTo>
                    <a:pt x="4016693" y="2708910"/>
                    <a:pt x="4019550" y="2707958"/>
                    <a:pt x="4023360" y="2707005"/>
                  </a:cubicBezTo>
                  <a:cubicBezTo>
                    <a:pt x="4046220" y="2700338"/>
                    <a:pt x="4069080" y="2694623"/>
                    <a:pt x="4091940" y="2688908"/>
                  </a:cubicBezTo>
                  <a:cubicBezTo>
                    <a:pt x="4098608" y="2687003"/>
                    <a:pt x="4103370" y="2684145"/>
                    <a:pt x="4107180" y="2679383"/>
                  </a:cubicBezTo>
                  <a:cubicBezTo>
                    <a:pt x="4110038" y="2676525"/>
                    <a:pt x="4112895" y="2673668"/>
                    <a:pt x="4115753" y="2670810"/>
                  </a:cubicBezTo>
                  <a:lnTo>
                    <a:pt x="4115753" y="2658428"/>
                  </a:lnTo>
                  <a:cubicBezTo>
                    <a:pt x="4110990" y="2663190"/>
                    <a:pt x="4107180" y="2667000"/>
                    <a:pt x="4102418" y="2671763"/>
                  </a:cubicBezTo>
                  <a:cubicBezTo>
                    <a:pt x="4098608" y="2675573"/>
                    <a:pt x="4093845" y="2678430"/>
                    <a:pt x="4087178" y="2680335"/>
                  </a:cubicBezTo>
                  <a:close/>
                  <a:moveTo>
                    <a:pt x="3589020" y="86678"/>
                  </a:moveTo>
                  <a:cubicBezTo>
                    <a:pt x="3570923" y="91440"/>
                    <a:pt x="3552825" y="96203"/>
                    <a:pt x="3533775" y="100965"/>
                  </a:cubicBezTo>
                  <a:cubicBezTo>
                    <a:pt x="3523298" y="103823"/>
                    <a:pt x="3512820" y="106680"/>
                    <a:pt x="3502343" y="109538"/>
                  </a:cubicBezTo>
                  <a:cubicBezTo>
                    <a:pt x="3503295" y="113348"/>
                    <a:pt x="3503295" y="116205"/>
                    <a:pt x="3504248" y="119063"/>
                  </a:cubicBezTo>
                  <a:cubicBezTo>
                    <a:pt x="3510915" y="144780"/>
                    <a:pt x="3517583" y="170498"/>
                    <a:pt x="3525203" y="196215"/>
                  </a:cubicBezTo>
                  <a:cubicBezTo>
                    <a:pt x="3527108" y="200978"/>
                    <a:pt x="3527108" y="206693"/>
                    <a:pt x="3525203" y="211455"/>
                  </a:cubicBezTo>
                  <a:cubicBezTo>
                    <a:pt x="3517583" y="237173"/>
                    <a:pt x="3510915" y="263843"/>
                    <a:pt x="3504248" y="289560"/>
                  </a:cubicBezTo>
                  <a:cubicBezTo>
                    <a:pt x="3503295" y="292418"/>
                    <a:pt x="3503295" y="295275"/>
                    <a:pt x="3502343" y="298133"/>
                  </a:cubicBezTo>
                  <a:cubicBezTo>
                    <a:pt x="3505200" y="299085"/>
                    <a:pt x="3508058" y="300038"/>
                    <a:pt x="3509963" y="300038"/>
                  </a:cubicBezTo>
                  <a:cubicBezTo>
                    <a:pt x="3535680" y="306705"/>
                    <a:pt x="3562350" y="314325"/>
                    <a:pt x="3588068" y="320993"/>
                  </a:cubicBezTo>
                  <a:cubicBezTo>
                    <a:pt x="3593783" y="321945"/>
                    <a:pt x="3597593" y="324803"/>
                    <a:pt x="3601403" y="328613"/>
                  </a:cubicBezTo>
                  <a:cubicBezTo>
                    <a:pt x="3620453" y="347663"/>
                    <a:pt x="3638550" y="365760"/>
                    <a:pt x="3657600" y="384810"/>
                  </a:cubicBezTo>
                  <a:cubicBezTo>
                    <a:pt x="3659505" y="386715"/>
                    <a:pt x="3662363" y="389573"/>
                    <a:pt x="3665220" y="391478"/>
                  </a:cubicBezTo>
                  <a:cubicBezTo>
                    <a:pt x="3668078" y="388620"/>
                    <a:pt x="3669983" y="386715"/>
                    <a:pt x="3672840" y="384810"/>
                  </a:cubicBezTo>
                  <a:cubicBezTo>
                    <a:pt x="3691890" y="365760"/>
                    <a:pt x="3709988" y="347663"/>
                    <a:pt x="3729038" y="328613"/>
                  </a:cubicBezTo>
                  <a:cubicBezTo>
                    <a:pt x="3732848" y="324803"/>
                    <a:pt x="3736658" y="321945"/>
                    <a:pt x="3742373" y="320993"/>
                  </a:cubicBezTo>
                  <a:cubicBezTo>
                    <a:pt x="3768090" y="314325"/>
                    <a:pt x="3793808" y="307658"/>
                    <a:pt x="3818573" y="300038"/>
                  </a:cubicBezTo>
                  <a:cubicBezTo>
                    <a:pt x="3821430" y="299085"/>
                    <a:pt x="3824288" y="298133"/>
                    <a:pt x="3828098" y="297180"/>
                  </a:cubicBezTo>
                  <a:cubicBezTo>
                    <a:pt x="3827145" y="293370"/>
                    <a:pt x="3827145" y="290513"/>
                    <a:pt x="3826193" y="288608"/>
                  </a:cubicBezTo>
                  <a:cubicBezTo>
                    <a:pt x="3819525" y="262890"/>
                    <a:pt x="3812858" y="237173"/>
                    <a:pt x="3805238" y="211455"/>
                  </a:cubicBezTo>
                  <a:cubicBezTo>
                    <a:pt x="3803333" y="206693"/>
                    <a:pt x="3803333" y="200978"/>
                    <a:pt x="3805238" y="196215"/>
                  </a:cubicBezTo>
                  <a:cubicBezTo>
                    <a:pt x="3812858" y="170498"/>
                    <a:pt x="3819525" y="143828"/>
                    <a:pt x="3826193" y="118110"/>
                  </a:cubicBezTo>
                  <a:cubicBezTo>
                    <a:pt x="3827145" y="115253"/>
                    <a:pt x="3827145" y="112395"/>
                    <a:pt x="3828098" y="109538"/>
                  </a:cubicBezTo>
                  <a:cubicBezTo>
                    <a:pt x="3824288" y="108585"/>
                    <a:pt x="3820478" y="107633"/>
                    <a:pt x="3817620" y="106680"/>
                  </a:cubicBezTo>
                  <a:cubicBezTo>
                    <a:pt x="3792855" y="100013"/>
                    <a:pt x="3768090" y="93345"/>
                    <a:pt x="3743325" y="86678"/>
                  </a:cubicBezTo>
                  <a:cubicBezTo>
                    <a:pt x="3737610" y="84773"/>
                    <a:pt x="3732848" y="82868"/>
                    <a:pt x="3728085" y="78105"/>
                  </a:cubicBezTo>
                  <a:cubicBezTo>
                    <a:pt x="3709988" y="59055"/>
                    <a:pt x="3690938" y="40958"/>
                    <a:pt x="3672840" y="22860"/>
                  </a:cubicBezTo>
                  <a:cubicBezTo>
                    <a:pt x="3670935" y="20955"/>
                    <a:pt x="3668078" y="18098"/>
                    <a:pt x="3665220" y="16193"/>
                  </a:cubicBezTo>
                  <a:cubicBezTo>
                    <a:pt x="3662363" y="19050"/>
                    <a:pt x="3660458" y="20955"/>
                    <a:pt x="3657600" y="22860"/>
                  </a:cubicBezTo>
                  <a:cubicBezTo>
                    <a:pt x="3638550" y="41910"/>
                    <a:pt x="3620453" y="60008"/>
                    <a:pt x="3601403" y="79058"/>
                  </a:cubicBezTo>
                  <a:cubicBezTo>
                    <a:pt x="3598545" y="82868"/>
                    <a:pt x="3594735" y="85725"/>
                    <a:pt x="3589020" y="86678"/>
                  </a:cubicBezTo>
                  <a:close/>
                  <a:moveTo>
                    <a:pt x="3657600" y="36195"/>
                  </a:moveTo>
                  <a:cubicBezTo>
                    <a:pt x="3660458" y="33338"/>
                    <a:pt x="3662363" y="31433"/>
                    <a:pt x="3666173" y="28575"/>
                  </a:cubicBezTo>
                  <a:cubicBezTo>
                    <a:pt x="3669030" y="31433"/>
                    <a:pt x="3671888" y="34290"/>
                    <a:pt x="3674745" y="36195"/>
                  </a:cubicBezTo>
                  <a:cubicBezTo>
                    <a:pt x="3690938" y="52388"/>
                    <a:pt x="3708083" y="69533"/>
                    <a:pt x="3724275" y="85725"/>
                  </a:cubicBezTo>
                  <a:cubicBezTo>
                    <a:pt x="3728085" y="90488"/>
                    <a:pt x="3732848" y="92393"/>
                    <a:pt x="3739515" y="94298"/>
                  </a:cubicBezTo>
                  <a:cubicBezTo>
                    <a:pt x="3763328" y="100965"/>
                    <a:pt x="3787140" y="106680"/>
                    <a:pt x="3810953" y="113348"/>
                  </a:cubicBezTo>
                  <a:cubicBezTo>
                    <a:pt x="3812858" y="114300"/>
                    <a:pt x="3814763" y="114300"/>
                    <a:pt x="3817620" y="115253"/>
                  </a:cubicBezTo>
                  <a:cubicBezTo>
                    <a:pt x="3816668" y="118110"/>
                    <a:pt x="3816668" y="120968"/>
                    <a:pt x="3815715" y="123825"/>
                  </a:cubicBezTo>
                  <a:cubicBezTo>
                    <a:pt x="3809048" y="147638"/>
                    <a:pt x="3803333" y="171450"/>
                    <a:pt x="3796665" y="195263"/>
                  </a:cubicBezTo>
                  <a:cubicBezTo>
                    <a:pt x="3795713" y="200025"/>
                    <a:pt x="3795713" y="204788"/>
                    <a:pt x="3796665" y="209550"/>
                  </a:cubicBezTo>
                  <a:cubicBezTo>
                    <a:pt x="3803333" y="233363"/>
                    <a:pt x="3809048" y="257175"/>
                    <a:pt x="3815715" y="280035"/>
                  </a:cubicBezTo>
                  <a:cubicBezTo>
                    <a:pt x="3816668" y="282893"/>
                    <a:pt x="3816668" y="285750"/>
                    <a:pt x="3817620" y="289560"/>
                  </a:cubicBezTo>
                  <a:cubicBezTo>
                    <a:pt x="3811905" y="291465"/>
                    <a:pt x="3807143" y="292418"/>
                    <a:pt x="3801428" y="294323"/>
                  </a:cubicBezTo>
                  <a:cubicBezTo>
                    <a:pt x="3781425" y="300038"/>
                    <a:pt x="3760470" y="305753"/>
                    <a:pt x="3739515" y="310515"/>
                  </a:cubicBezTo>
                  <a:cubicBezTo>
                    <a:pt x="3732848" y="312420"/>
                    <a:pt x="3727133" y="315278"/>
                    <a:pt x="3722370" y="320040"/>
                  </a:cubicBezTo>
                  <a:cubicBezTo>
                    <a:pt x="3706178" y="337185"/>
                    <a:pt x="3689033" y="353378"/>
                    <a:pt x="3672840" y="369570"/>
                  </a:cubicBezTo>
                  <a:cubicBezTo>
                    <a:pt x="3670935" y="371475"/>
                    <a:pt x="3668078" y="374333"/>
                    <a:pt x="3665220" y="376238"/>
                  </a:cubicBezTo>
                  <a:cubicBezTo>
                    <a:pt x="3662363" y="373380"/>
                    <a:pt x="3660458" y="371475"/>
                    <a:pt x="3657600" y="369570"/>
                  </a:cubicBezTo>
                  <a:cubicBezTo>
                    <a:pt x="3641408" y="353378"/>
                    <a:pt x="3625215" y="337185"/>
                    <a:pt x="3609023" y="320993"/>
                  </a:cubicBezTo>
                  <a:cubicBezTo>
                    <a:pt x="3603308" y="315278"/>
                    <a:pt x="3597593" y="311468"/>
                    <a:pt x="3589020" y="309563"/>
                  </a:cubicBezTo>
                  <a:cubicBezTo>
                    <a:pt x="3566160" y="303848"/>
                    <a:pt x="3544253" y="298133"/>
                    <a:pt x="3522345" y="291465"/>
                  </a:cubicBezTo>
                  <a:cubicBezTo>
                    <a:pt x="3519488" y="290513"/>
                    <a:pt x="3516630" y="289560"/>
                    <a:pt x="3512820" y="288608"/>
                  </a:cubicBezTo>
                  <a:cubicBezTo>
                    <a:pt x="3513773" y="284798"/>
                    <a:pt x="3513773" y="281940"/>
                    <a:pt x="3514725" y="279083"/>
                  </a:cubicBezTo>
                  <a:cubicBezTo>
                    <a:pt x="3521393" y="255270"/>
                    <a:pt x="3527108" y="231458"/>
                    <a:pt x="3533775" y="208598"/>
                  </a:cubicBezTo>
                  <a:cubicBezTo>
                    <a:pt x="3534728" y="203835"/>
                    <a:pt x="3534728" y="199073"/>
                    <a:pt x="3533775" y="194310"/>
                  </a:cubicBezTo>
                  <a:cubicBezTo>
                    <a:pt x="3527108" y="170498"/>
                    <a:pt x="3521393" y="146685"/>
                    <a:pt x="3514725" y="123825"/>
                  </a:cubicBezTo>
                  <a:cubicBezTo>
                    <a:pt x="3513773" y="120968"/>
                    <a:pt x="3513773" y="118110"/>
                    <a:pt x="3512820" y="114300"/>
                  </a:cubicBezTo>
                  <a:cubicBezTo>
                    <a:pt x="3514725" y="113348"/>
                    <a:pt x="3516630" y="112395"/>
                    <a:pt x="3519488" y="111443"/>
                  </a:cubicBezTo>
                  <a:cubicBezTo>
                    <a:pt x="3543300" y="104775"/>
                    <a:pt x="3567113" y="98108"/>
                    <a:pt x="3590925" y="92393"/>
                  </a:cubicBezTo>
                  <a:cubicBezTo>
                    <a:pt x="3597593" y="90488"/>
                    <a:pt x="3602355" y="87630"/>
                    <a:pt x="3607118" y="82868"/>
                  </a:cubicBezTo>
                  <a:cubicBezTo>
                    <a:pt x="3625215" y="69533"/>
                    <a:pt x="3641408" y="52388"/>
                    <a:pt x="3657600" y="36195"/>
                  </a:cubicBezTo>
                  <a:close/>
                  <a:moveTo>
                    <a:pt x="2887028" y="25718"/>
                  </a:moveTo>
                  <a:cubicBezTo>
                    <a:pt x="2890838" y="26670"/>
                    <a:pt x="2893695" y="27623"/>
                    <a:pt x="2897505" y="28575"/>
                  </a:cubicBezTo>
                  <a:cubicBezTo>
                    <a:pt x="2899410" y="19050"/>
                    <a:pt x="2902268" y="10478"/>
                    <a:pt x="2904173" y="1905"/>
                  </a:cubicBezTo>
                  <a:lnTo>
                    <a:pt x="2894648" y="1905"/>
                  </a:lnTo>
                  <a:cubicBezTo>
                    <a:pt x="2893695" y="6668"/>
                    <a:pt x="2892743" y="11430"/>
                    <a:pt x="2890838" y="16193"/>
                  </a:cubicBezTo>
                  <a:cubicBezTo>
                    <a:pt x="2888933" y="16193"/>
                    <a:pt x="2887980" y="17145"/>
                    <a:pt x="2887980" y="17145"/>
                  </a:cubicBezTo>
                  <a:cubicBezTo>
                    <a:pt x="2868930" y="12383"/>
                    <a:pt x="2849880" y="6668"/>
                    <a:pt x="2830830" y="1905"/>
                  </a:cubicBezTo>
                  <a:lnTo>
                    <a:pt x="2795588" y="1905"/>
                  </a:lnTo>
                  <a:cubicBezTo>
                    <a:pt x="2796540" y="1905"/>
                    <a:pt x="2796540" y="1905"/>
                    <a:pt x="2796540" y="1905"/>
                  </a:cubicBezTo>
                  <a:cubicBezTo>
                    <a:pt x="2827973" y="8573"/>
                    <a:pt x="2857500" y="17145"/>
                    <a:pt x="2887028" y="25718"/>
                  </a:cubicBezTo>
                  <a:close/>
                  <a:moveTo>
                    <a:pt x="3705225" y="2486025"/>
                  </a:moveTo>
                  <a:cubicBezTo>
                    <a:pt x="3697605" y="2484120"/>
                    <a:pt x="3689033" y="2483168"/>
                    <a:pt x="3683318" y="2479358"/>
                  </a:cubicBezTo>
                  <a:cubicBezTo>
                    <a:pt x="3676650" y="2475548"/>
                    <a:pt x="3671888" y="2468880"/>
                    <a:pt x="3666173" y="2463165"/>
                  </a:cubicBezTo>
                  <a:cubicBezTo>
                    <a:pt x="3660458" y="2468880"/>
                    <a:pt x="3655695" y="2474595"/>
                    <a:pt x="3649028" y="2478405"/>
                  </a:cubicBezTo>
                  <a:cubicBezTo>
                    <a:pt x="3642360" y="2482215"/>
                    <a:pt x="3634740" y="2483168"/>
                    <a:pt x="3626168" y="2486025"/>
                  </a:cubicBezTo>
                  <a:cubicBezTo>
                    <a:pt x="3632835" y="2501265"/>
                    <a:pt x="3632835" y="2515553"/>
                    <a:pt x="3626168" y="2530793"/>
                  </a:cubicBezTo>
                  <a:cubicBezTo>
                    <a:pt x="3634740" y="2533650"/>
                    <a:pt x="3643313" y="2534603"/>
                    <a:pt x="3649028" y="2538413"/>
                  </a:cubicBezTo>
                  <a:cubicBezTo>
                    <a:pt x="3655695" y="2542223"/>
                    <a:pt x="3660458" y="2548890"/>
                    <a:pt x="3667125" y="2554605"/>
                  </a:cubicBezTo>
                  <a:cubicBezTo>
                    <a:pt x="3676650" y="2540318"/>
                    <a:pt x="3689033" y="2533650"/>
                    <a:pt x="3706178" y="2531745"/>
                  </a:cubicBezTo>
                  <a:cubicBezTo>
                    <a:pt x="3704273" y="2523173"/>
                    <a:pt x="3700463" y="2515553"/>
                    <a:pt x="3700463" y="2507933"/>
                  </a:cubicBezTo>
                  <a:cubicBezTo>
                    <a:pt x="3700463" y="2501265"/>
                    <a:pt x="3703320" y="2493645"/>
                    <a:pt x="3705225" y="2486025"/>
                  </a:cubicBezTo>
                  <a:close/>
                  <a:moveTo>
                    <a:pt x="3666173" y="2542223"/>
                  </a:moveTo>
                  <a:cubicBezTo>
                    <a:pt x="3660458" y="2537460"/>
                    <a:pt x="3657600" y="2532698"/>
                    <a:pt x="3652838" y="2530793"/>
                  </a:cubicBezTo>
                  <a:cubicBezTo>
                    <a:pt x="3648075" y="2527935"/>
                    <a:pt x="3643313" y="2527935"/>
                    <a:pt x="3637598" y="2526030"/>
                  </a:cubicBezTo>
                  <a:cubicBezTo>
                    <a:pt x="3641408" y="2514600"/>
                    <a:pt x="3642360" y="2504123"/>
                    <a:pt x="3637598" y="2492693"/>
                  </a:cubicBezTo>
                  <a:cubicBezTo>
                    <a:pt x="3649980" y="2490788"/>
                    <a:pt x="3659505" y="2486025"/>
                    <a:pt x="3666173" y="2475548"/>
                  </a:cubicBezTo>
                  <a:cubicBezTo>
                    <a:pt x="3673793" y="2485073"/>
                    <a:pt x="3682365" y="2490788"/>
                    <a:pt x="3694748" y="2492693"/>
                  </a:cubicBezTo>
                  <a:cubicBezTo>
                    <a:pt x="3690938" y="2504123"/>
                    <a:pt x="3689985" y="2514600"/>
                    <a:pt x="3694748" y="2526030"/>
                  </a:cubicBezTo>
                  <a:cubicBezTo>
                    <a:pt x="3683318" y="2526983"/>
                    <a:pt x="3673793" y="2531745"/>
                    <a:pt x="3666173" y="2542223"/>
                  </a:cubicBezTo>
                  <a:close/>
                  <a:moveTo>
                    <a:pt x="1706880" y="2486025"/>
                  </a:moveTo>
                  <a:cubicBezTo>
                    <a:pt x="1699260" y="2484120"/>
                    <a:pt x="1690688" y="2483168"/>
                    <a:pt x="1684973" y="2479358"/>
                  </a:cubicBezTo>
                  <a:cubicBezTo>
                    <a:pt x="1678305" y="2475548"/>
                    <a:pt x="1673543" y="2468880"/>
                    <a:pt x="1667828" y="2463165"/>
                  </a:cubicBezTo>
                  <a:cubicBezTo>
                    <a:pt x="1667828" y="2463165"/>
                    <a:pt x="1666875" y="2464118"/>
                    <a:pt x="1666875" y="2464118"/>
                  </a:cubicBezTo>
                  <a:cubicBezTo>
                    <a:pt x="1665923" y="2465070"/>
                    <a:pt x="1664970" y="2466023"/>
                    <a:pt x="1664018" y="2466975"/>
                  </a:cubicBezTo>
                  <a:cubicBezTo>
                    <a:pt x="1655445" y="2477453"/>
                    <a:pt x="1644968" y="2483168"/>
                    <a:pt x="1631633" y="2485073"/>
                  </a:cubicBezTo>
                  <a:cubicBezTo>
                    <a:pt x="1629728" y="2485073"/>
                    <a:pt x="1628775" y="2486025"/>
                    <a:pt x="1626870" y="2486025"/>
                  </a:cubicBezTo>
                  <a:lnTo>
                    <a:pt x="1626870" y="2489835"/>
                  </a:lnTo>
                  <a:cubicBezTo>
                    <a:pt x="1629728" y="2492693"/>
                    <a:pt x="1630680" y="2496503"/>
                    <a:pt x="1632585" y="2500313"/>
                  </a:cubicBezTo>
                  <a:cubicBezTo>
                    <a:pt x="1633538" y="2506028"/>
                    <a:pt x="1633538" y="2511743"/>
                    <a:pt x="1632585" y="2517458"/>
                  </a:cubicBezTo>
                  <a:cubicBezTo>
                    <a:pt x="1631633" y="2521268"/>
                    <a:pt x="1629728" y="2524125"/>
                    <a:pt x="1626870" y="2526983"/>
                  </a:cubicBezTo>
                  <a:lnTo>
                    <a:pt x="1626870" y="2532698"/>
                  </a:lnTo>
                  <a:cubicBezTo>
                    <a:pt x="1634490" y="2534603"/>
                    <a:pt x="1643063" y="2534603"/>
                    <a:pt x="1650683" y="2538413"/>
                  </a:cubicBezTo>
                  <a:cubicBezTo>
                    <a:pt x="1652588" y="2539365"/>
                    <a:pt x="1653540" y="2540318"/>
                    <a:pt x="1655445" y="2541270"/>
                  </a:cubicBezTo>
                  <a:cubicBezTo>
                    <a:pt x="1655445" y="2541270"/>
                    <a:pt x="1655445" y="2541270"/>
                    <a:pt x="1655445" y="2541270"/>
                  </a:cubicBezTo>
                  <a:cubicBezTo>
                    <a:pt x="1657350" y="2542223"/>
                    <a:pt x="1658303" y="2544128"/>
                    <a:pt x="1660208" y="2545080"/>
                  </a:cubicBezTo>
                  <a:cubicBezTo>
                    <a:pt x="1660208" y="2545080"/>
                    <a:pt x="1660208" y="2545080"/>
                    <a:pt x="1660208" y="2545080"/>
                  </a:cubicBezTo>
                  <a:cubicBezTo>
                    <a:pt x="1661160" y="2546033"/>
                    <a:pt x="1661160" y="2546033"/>
                    <a:pt x="1662113" y="2546985"/>
                  </a:cubicBezTo>
                  <a:cubicBezTo>
                    <a:pt x="1664018" y="2548890"/>
                    <a:pt x="1666875" y="2551748"/>
                    <a:pt x="1668780" y="2553653"/>
                  </a:cubicBezTo>
                  <a:cubicBezTo>
                    <a:pt x="1668780" y="2553653"/>
                    <a:pt x="1668780" y="2553653"/>
                    <a:pt x="1668780" y="2553653"/>
                  </a:cubicBezTo>
                  <a:cubicBezTo>
                    <a:pt x="1668780" y="2553653"/>
                    <a:pt x="1668780" y="2553653"/>
                    <a:pt x="1668780" y="2553653"/>
                  </a:cubicBezTo>
                  <a:cubicBezTo>
                    <a:pt x="1669733" y="2552700"/>
                    <a:pt x="1670685" y="2551748"/>
                    <a:pt x="1670685" y="2550795"/>
                  </a:cubicBezTo>
                  <a:cubicBezTo>
                    <a:pt x="1674495" y="2546033"/>
                    <a:pt x="1678305" y="2542223"/>
                    <a:pt x="1683068" y="2539365"/>
                  </a:cubicBezTo>
                  <a:cubicBezTo>
                    <a:pt x="1686878" y="2536508"/>
                    <a:pt x="1691640" y="2534603"/>
                    <a:pt x="1696403" y="2533650"/>
                  </a:cubicBezTo>
                  <a:cubicBezTo>
                    <a:pt x="1700213" y="2532698"/>
                    <a:pt x="1703070" y="2531745"/>
                    <a:pt x="1707833" y="2531745"/>
                  </a:cubicBezTo>
                  <a:cubicBezTo>
                    <a:pt x="1705928" y="2523173"/>
                    <a:pt x="1702118" y="2515553"/>
                    <a:pt x="1702118" y="2507933"/>
                  </a:cubicBezTo>
                  <a:cubicBezTo>
                    <a:pt x="1702118" y="2501265"/>
                    <a:pt x="1704975" y="2493645"/>
                    <a:pt x="1706880" y="2486025"/>
                  </a:cubicBezTo>
                  <a:close/>
                  <a:moveTo>
                    <a:pt x="1684020" y="2528888"/>
                  </a:moveTo>
                  <a:cubicBezTo>
                    <a:pt x="1684020" y="2528888"/>
                    <a:pt x="1684020" y="2528888"/>
                    <a:pt x="1684020" y="2528888"/>
                  </a:cubicBezTo>
                  <a:cubicBezTo>
                    <a:pt x="1683068" y="2528888"/>
                    <a:pt x="1683068" y="2528888"/>
                    <a:pt x="1683068" y="2529840"/>
                  </a:cubicBezTo>
                  <a:cubicBezTo>
                    <a:pt x="1679258" y="2531745"/>
                    <a:pt x="1676400" y="2533650"/>
                    <a:pt x="1673543" y="2535555"/>
                  </a:cubicBezTo>
                  <a:cubicBezTo>
                    <a:pt x="1671638" y="2537460"/>
                    <a:pt x="1669733" y="2539365"/>
                    <a:pt x="1667828" y="2542223"/>
                  </a:cubicBezTo>
                  <a:cubicBezTo>
                    <a:pt x="1662113" y="2537460"/>
                    <a:pt x="1659255" y="2532698"/>
                    <a:pt x="1654493" y="2530793"/>
                  </a:cubicBezTo>
                  <a:cubicBezTo>
                    <a:pt x="1649730" y="2527935"/>
                    <a:pt x="1644968" y="2527935"/>
                    <a:pt x="1639253" y="2526030"/>
                  </a:cubicBezTo>
                  <a:cubicBezTo>
                    <a:pt x="1641158" y="2520315"/>
                    <a:pt x="1642110" y="2514600"/>
                    <a:pt x="1642110" y="2509838"/>
                  </a:cubicBezTo>
                  <a:cubicBezTo>
                    <a:pt x="1642110" y="2509838"/>
                    <a:pt x="1642110" y="2509838"/>
                    <a:pt x="1642110" y="2509838"/>
                  </a:cubicBezTo>
                  <a:cubicBezTo>
                    <a:pt x="1642110" y="2506980"/>
                    <a:pt x="1642110" y="2505075"/>
                    <a:pt x="1641158" y="2502218"/>
                  </a:cubicBezTo>
                  <a:cubicBezTo>
                    <a:pt x="1641158" y="2502218"/>
                    <a:pt x="1641158" y="2502218"/>
                    <a:pt x="1641158" y="2502218"/>
                  </a:cubicBezTo>
                  <a:cubicBezTo>
                    <a:pt x="1640205" y="2499360"/>
                    <a:pt x="1640205" y="2497455"/>
                    <a:pt x="1638300" y="2494598"/>
                  </a:cubicBezTo>
                  <a:cubicBezTo>
                    <a:pt x="1649730" y="2492693"/>
                    <a:pt x="1660208" y="2487930"/>
                    <a:pt x="1666875" y="2477453"/>
                  </a:cubicBezTo>
                  <a:cubicBezTo>
                    <a:pt x="1674495" y="2486978"/>
                    <a:pt x="1684020" y="2492693"/>
                    <a:pt x="1695450" y="2494598"/>
                  </a:cubicBezTo>
                  <a:cubicBezTo>
                    <a:pt x="1694498" y="2501265"/>
                    <a:pt x="1692593" y="2506028"/>
                    <a:pt x="1692593" y="2511743"/>
                  </a:cubicBezTo>
                  <a:cubicBezTo>
                    <a:pt x="1692593" y="2516505"/>
                    <a:pt x="1694498" y="2522220"/>
                    <a:pt x="1695450" y="2527935"/>
                  </a:cubicBezTo>
                  <a:cubicBezTo>
                    <a:pt x="1691640" y="2526030"/>
                    <a:pt x="1687830" y="2526983"/>
                    <a:pt x="1684020" y="2528888"/>
                  </a:cubicBezTo>
                  <a:close/>
                  <a:moveTo>
                    <a:pt x="3445193" y="25718"/>
                  </a:moveTo>
                  <a:cubicBezTo>
                    <a:pt x="3474720" y="18098"/>
                    <a:pt x="3505200" y="9525"/>
                    <a:pt x="3534728" y="1905"/>
                  </a:cubicBezTo>
                  <a:cubicBezTo>
                    <a:pt x="3535680" y="1905"/>
                    <a:pt x="3535680" y="1905"/>
                    <a:pt x="3535680" y="1905"/>
                  </a:cubicBezTo>
                  <a:lnTo>
                    <a:pt x="3500438" y="1905"/>
                  </a:lnTo>
                  <a:cubicBezTo>
                    <a:pt x="3483293" y="6668"/>
                    <a:pt x="3466148" y="11430"/>
                    <a:pt x="3449003" y="16193"/>
                  </a:cubicBezTo>
                  <a:cubicBezTo>
                    <a:pt x="3446145" y="17145"/>
                    <a:pt x="3444240" y="17145"/>
                    <a:pt x="3440430" y="18098"/>
                  </a:cubicBezTo>
                  <a:cubicBezTo>
                    <a:pt x="3439478" y="12383"/>
                    <a:pt x="3437573" y="7620"/>
                    <a:pt x="3436620" y="2858"/>
                  </a:cubicBezTo>
                  <a:lnTo>
                    <a:pt x="3427095" y="2858"/>
                  </a:lnTo>
                  <a:cubicBezTo>
                    <a:pt x="3429000" y="11430"/>
                    <a:pt x="3431858" y="20955"/>
                    <a:pt x="3433763" y="29528"/>
                  </a:cubicBezTo>
                  <a:cubicBezTo>
                    <a:pt x="3438525" y="26670"/>
                    <a:pt x="3442335" y="25718"/>
                    <a:pt x="3445193" y="25718"/>
                  </a:cubicBezTo>
                  <a:close/>
                  <a:moveTo>
                    <a:pt x="3060383" y="82868"/>
                  </a:moveTo>
                  <a:cubicBezTo>
                    <a:pt x="3066098" y="84773"/>
                    <a:pt x="3069908" y="86678"/>
                    <a:pt x="3074670" y="91440"/>
                  </a:cubicBezTo>
                  <a:cubicBezTo>
                    <a:pt x="3102293" y="119063"/>
                    <a:pt x="3130868" y="147638"/>
                    <a:pt x="3158490" y="175260"/>
                  </a:cubicBezTo>
                  <a:cubicBezTo>
                    <a:pt x="3161348" y="178118"/>
                    <a:pt x="3163253" y="180023"/>
                    <a:pt x="3168015" y="183833"/>
                  </a:cubicBezTo>
                  <a:cubicBezTo>
                    <a:pt x="3170873" y="180023"/>
                    <a:pt x="3172778" y="177165"/>
                    <a:pt x="3175635" y="174308"/>
                  </a:cubicBezTo>
                  <a:cubicBezTo>
                    <a:pt x="3203258" y="146685"/>
                    <a:pt x="3230880" y="119063"/>
                    <a:pt x="3258503" y="91440"/>
                  </a:cubicBezTo>
                  <a:cubicBezTo>
                    <a:pt x="3262313" y="87630"/>
                    <a:pt x="3267075" y="84773"/>
                    <a:pt x="3272790" y="82868"/>
                  </a:cubicBezTo>
                  <a:cubicBezTo>
                    <a:pt x="3310890" y="72390"/>
                    <a:pt x="3349943" y="62865"/>
                    <a:pt x="3388043" y="52388"/>
                  </a:cubicBezTo>
                  <a:cubicBezTo>
                    <a:pt x="3390900" y="51435"/>
                    <a:pt x="3394710" y="50483"/>
                    <a:pt x="3398520" y="49530"/>
                  </a:cubicBezTo>
                  <a:cubicBezTo>
                    <a:pt x="3393758" y="33338"/>
                    <a:pt x="3389948" y="17145"/>
                    <a:pt x="3386138" y="1905"/>
                  </a:cubicBezTo>
                  <a:lnTo>
                    <a:pt x="3376613" y="1905"/>
                  </a:lnTo>
                  <a:cubicBezTo>
                    <a:pt x="3380423" y="15240"/>
                    <a:pt x="3384233" y="29528"/>
                    <a:pt x="3388043" y="43815"/>
                  </a:cubicBezTo>
                  <a:cubicBezTo>
                    <a:pt x="3383280" y="44768"/>
                    <a:pt x="3379470" y="46673"/>
                    <a:pt x="3376613" y="47625"/>
                  </a:cubicBezTo>
                  <a:cubicBezTo>
                    <a:pt x="3341370" y="57150"/>
                    <a:pt x="3305175" y="66675"/>
                    <a:pt x="3269933" y="76200"/>
                  </a:cubicBezTo>
                  <a:cubicBezTo>
                    <a:pt x="3264218" y="78105"/>
                    <a:pt x="3259455" y="80963"/>
                    <a:pt x="3254693" y="84773"/>
                  </a:cubicBezTo>
                  <a:cubicBezTo>
                    <a:pt x="3228975" y="111443"/>
                    <a:pt x="3202305" y="137160"/>
                    <a:pt x="3175635" y="163830"/>
                  </a:cubicBezTo>
                  <a:cubicBezTo>
                    <a:pt x="3172778" y="166688"/>
                    <a:pt x="3170873" y="168593"/>
                    <a:pt x="3166110" y="172403"/>
                  </a:cubicBezTo>
                  <a:cubicBezTo>
                    <a:pt x="3163253" y="168593"/>
                    <a:pt x="3161348" y="165735"/>
                    <a:pt x="3159443" y="162878"/>
                  </a:cubicBezTo>
                  <a:cubicBezTo>
                    <a:pt x="3132773" y="136208"/>
                    <a:pt x="3107055" y="110490"/>
                    <a:pt x="3080385" y="83820"/>
                  </a:cubicBezTo>
                  <a:cubicBezTo>
                    <a:pt x="3076575" y="80010"/>
                    <a:pt x="3072765" y="77153"/>
                    <a:pt x="3067050" y="76200"/>
                  </a:cubicBezTo>
                  <a:cubicBezTo>
                    <a:pt x="3030855" y="66675"/>
                    <a:pt x="2995613" y="57150"/>
                    <a:pt x="2959418" y="47625"/>
                  </a:cubicBezTo>
                  <a:cubicBezTo>
                    <a:pt x="2955608" y="46673"/>
                    <a:pt x="2951798" y="45720"/>
                    <a:pt x="2947988" y="43815"/>
                  </a:cubicBezTo>
                  <a:cubicBezTo>
                    <a:pt x="2951798" y="29528"/>
                    <a:pt x="2955608" y="16193"/>
                    <a:pt x="2959418" y="1905"/>
                  </a:cubicBezTo>
                  <a:lnTo>
                    <a:pt x="2949893" y="1905"/>
                  </a:lnTo>
                  <a:cubicBezTo>
                    <a:pt x="2946083" y="18098"/>
                    <a:pt x="2941320" y="33338"/>
                    <a:pt x="2937510" y="49530"/>
                  </a:cubicBezTo>
                  <a:cubicBezTo>
                    <a:pt x="2941320" y="50483"/>
                    <a:pt x="2944178" y="51435"/>
                    <a:pt x="2947988" y="52388"/>
                  </a:cubicBezTo>
                  <a:cubicBezTo>
                    <a:pt x="2984183" y="61913"/>
                    <a:pt x="3022283" y="72390"/>
                    <a:pt x="3060383" y="82868"/>
                  </a:cubicBezTo>
                  <a:close/>
                  <a:moveTo>
                    <a:pt x="3089910" y="33338"/>
                  </a:moveTo>
                  <a:cubicBezTo>
                    <a:pt x="3094673" y="34290"/>
                    <a:pt x="3098483" y="37148"/>
                    <a:pt x="3102293" y="40958"/>
                  </a:cubicBezTo>
                  <a:cubicBezTo>
                    <a:pt x="3121343" y="60008"/>
                    <a:pt x="3139440" y="78105"/>
                    <a:pt x="3158490" y="97155"/>
                  </a:cubicBezTo>
                  <a:cubicBezTo>
                    <a:pt x="3161348" y="100013"/>
                    <a:pt x="3163253" y="101918"/>
                    <a:pt x="3168015" y="105728"/>
                  </a:cubicBezTo>
                  <a:cubicBezTo>
                    <a:pt x="3170873" y="101918"/>
                    <a:pt x="3171825" y="99060"/>
                    <a:pt x="3174683" y="96203"/>
                  </a:cubicBezTo>
                  <a:cubicBezTo>
                    <a:pt x="3192780" y="78105"/>
                    <a:pt x="3211830" y="59055"/>
                    <a:pt x="3229928" y="40958"/>
                  </a:cubicBezTo>
                  <a:cubicBezTo>
                    <a:pt x="3233738" y="37148"/>
                    <a:pt x="3237548" y="35243"/>
                    <a:pt x="3242310" y="33338"/>
                  </a:cubicBezTo>
                  <a:cubicBezTo>
                    <a:pt x="3268028" y="26670"/>
                    <a:pt x="3293745" y="20003"/>
                    <a:pt x="3319463" y="12383"/>
                  </a:cubicBezTo>
                  <a:cubicBezTo>
                    <a:pt x="3322320" y="11430"/>
                    <a:pt x="3325178" y="10478"/>
                    <a:pt x="3328988" y="9525"/>
                  </a:cubicBezTo>
                  <a:cubicBezTo>
                    <a:pt x="3328035" y="6668"/>
                    <a:pt x="3328035" y="3810"/>
                    <a:pt x="3327083" y="953"/>
                  </a:cubicBezTo>
                  <a:lnTo>
                    <a:pt x="3317558" y="953"/>
                  </a:lnTo>
                  <a:cubicBezTo>
                    <a:pt x="3317558" y="1905"/>
                    <a:pt x="3317558" y="2858"/>
                    <a:pt x="3318510" y="3810"/>
                  </a:cubicBezTo>
                  <a:cubicBezTo>
                    <a:pt x="3314700" y="4763"/>
                    <a:pt x="3311843" y="5715"/>
                    <a:pt x="3308033" y="6668"/>
                  </a:cubicBezTo>
                  <a:cubicBezTo>
                    <a:pt x="3285173" y="12383"/>
                    <a:pt x="3262313" y="19050"/>
                    <a:pt x="3240405" y="24765"/>
                  </a:cubicBezTo>
                  <a:cubicBezTo>
                    <a:pt x="3233738" y="26670"/>
                    <a:pt x="3228975" y="29528"/>
                    <a:pt x="3224213" y="33338"/>
                  </a:cubicBezTo>
                  <a:cubicBezTo>
                    <a:pt x="3208020" y="50483"/>
                    <a:pt x="3190875" y="66675"/>
                    <a:pt x="3173730" y="83820"/>
                  </a:cubicBezTo>
                  <a:cubicBezTo>
                    <a:pt x="3171825" y="85725"/>
                    <a:pt x="3168968" y="88583"/>
                    <a:pt x="3166110" y="90488"/>
                  </a:cubicBezTo>
                  <a:cubicBezTo>
                    <a:pt x="3163253" y="87630"/>
                    <a:pt x="3161348" y="85725"/>
                    <a:pt x="3158490" y="83820"/>
                  </a:cubicBezTo>
                  <a:cubicBezTo>
                    <a:pt x="3141345" y="66675"/>
                    <a:pt x="3124200" y="50483"/>
                    <a:pt x="3108008" y="33338"/>
                  </a:cubicBezTo>
                  <a:cubicBezTo>
                    <a:pt x="3103245" y="28575"/>
                    <a:pt x="3098483" y="25718"/>
                    <a:pt x="3091815" y="24765"/>
                  </a:cubicBezTo>
                  <a:cubicBezTo>
                    <a:pt x="3078480" y="21908"/>
                    <a:pt x="3066098" y="18098"/>
                    <a:pt x="3052763" y="14288"/>
                  </a:cubicBezTo>
                  <a:cubicBezTo>
                    <a:pt x="3040380" y="10478"/>
                    <a:pt x="3027045" y="7620"/>
                    <a:pt x="3012758" y="3810"/>
                  </a:cubicBezTo>
                  <a:cubicBezTo>
                    <a:pt x="3012758" y="2858"/>
                    <a:pt x="3012758" y="1905"/>
                    <a:pt x="3013710" y="953"/>
                  </a:cubicBezTo>
                  <a:lnTo>
                    <a:pt x="3004185" y="953"/>
                  </a:lnTo>
                  <a:cubicBezTo>
                    <a:pt x="3003233" y="3810"/>
                    <a:pt x="3003233" y="6668"/>
                    <a:pt x="3002280" y="9525"/>
                  </a:cubicBezTo>
                  <a:cubicBezTo>
                    <a:pt x="3006090" y="10478"/>
                    <a:pt x="3009900" y="11430"/>
                    <a:pt x="3012758" y="12383"/>
                  </a:cubicBezTo>
                  <a:cubicBezTo>
                    <a:pt x="3039428" y="20003"/>
                    <a:pt x="3064193" y="26670"/>
                    <a:pt x="3089910" y="33338"/>
                  </a:cubicBezTo>
                  <a:close/>
                  <a:moveTo>
                    <a:pt x="3564255" y="146685"/>
                  </a:moveTo>
                  <a:cubicBezTo>
                    <a:pt x="3566160" y="155258"/>
                    <a:pt x="3569018" y="163830"/>
                    <a:pt x="3570923" y="171450"/>
                  </a:cubicBezTo>
                  <a:cubicBezTo>
                    <a:pt x="3573780" y="181928"/>
                    <a:pt x="3578543" y="193358"/>
                    <a:pt x="3578543" y="203835"/>
                  </a:cubicBezTo>
                  <a:cubicBezTo>
                    <a:pt x="3578543" y="215265"/>
                    <a:pt x="3573780" y="225743"/>
                    <a:pt x="3570923" y="237173"/>
                  </a:cubicBezTo>
                  <a:cubicBezTo>
                    <a:pt x="3569018" y="245745"/>
                    <a:pt x="3566160" y="254318"/>
                    <a:pt x="3564255" y="262890"/>
                  </a:cubicBezTo>
                  <a:cubicBezTo>
                    <a:pt x="3568065" y="263843"/>
                    <a:pt x="3570923" y="264795"/>
                    <a:pt x="3573780" y="265748"/>
                  </a:cubicBezTo>
                  <a:cubicBezTo>
                    <a:pt x="3588068" y="269558"/>
                    <a:pt x="3602355" y="273368"/>
                    <a:pt x="3616643" y="277178"/>
                  </a:cubicBezTo>
                  <a:cubicBezTo>
                    <a:pt x="3620453" y="278130"/>
                    <a:pt x="3625215" y="280988"/>
                    <a:pt x="3628073" y="283845"/>
                  </a:cubicBezTo>
                  <a:cubicBezTo>
                    <a:pt x="3639503" y="294323"/>
                    <a:pt x="3649980" y="305753"/>
                    <a:pt x="3660458" y="316230"/>
                  </a:cubicBezTo>
                  <a:cubicBezTo>
                    <a:pt x="3662363" y="318135"/>
                    <a:pt x="3664268" y="319088"/>
                    <a:pt x="3667125" y="320993"/>
                  </a:cubicBezTo>
                  <a:cubicBezTo>
                    <a:pt x="3678555" y="309563"/>
                    <a:pt x="3689985" y="298133"/>
                    <a:pt x="3701415" y="286703"/>
                  </a:cubicBezTo>
                  <a:cubicBezTo>
                    <a:pt x="3707130" y="280988"/>
                    <a:pt x="3712845" y="277178"/>
                    <a:pt x="3720465" y="276225"/>
                  </a:cubicBezTo>
                  <a:cubicBezTo>
                    <a:pt x="3735705" y="272415"/>
                    <a:pt x="3750945" y="267653"/>
                    <a:pt x="3768090" y="263843"/>
                  </a:cubicBezTo>
                  <a:cubicBezTo>
                    <a:pt x="3763328" y="247650"/>
                    <a:pt x="3760470" y="232410"/>
                    <a:pt x="3755708" y="217170"/>
                  </a:cubicBezTo>
                  <a:cubicBezTo>
                    <a:pt x="3752850" y="208598"/>
                    <a:pt x="3752850" y="200978"/>
                    <a:pt x="3755708" y="192405"/>
                  </a:cubicBezTo>
                  <a:cubicBezTo>
                    <a:pt x="3760470" y="177165"/>
                    <a:pt x="3764280" y="161925"/>
                    <a:pt x="3768090" y="146685"/>
                  </a:cubicBezTo>
                  <a:cubicBezTo>
                    <a:pt x="3760470" y="144780"/>
                    <a:pt x="3752850" y="142875"/>
                    <a:pt x="3746183" y="140970"/>
                  </a:cubicBezTo>
                  <a:cubicBezTo>
                    <a:pt x="3733800" y="138113"/>
                    <a:pt x="3721418" y="136208"/>
                    <a:pt x="3710940" y="130493"/>
                  </a:cubicBezTo>
                  <a:cubicBezTo>
                    <a:pt x="3700463" y="123825"/>
                    <a:pt x="3692843" y="113348"/>
                    <a:pt x="3683318" y="104775"/>
                  </a:cubicBezTo>
                  <a:cubicBezTo>
                    <a:pt x="3677603" y="100013"/>
                    <a:pt x="3672840" y="94298"/>
                    <a:pt x="3667125" y="88583"/>
                  </a:cubicBezTo>
                  <a:cubicBezTo>
                    <a:pt x="3654743" y="100965"/>
                    <a:pt x="3642360" y="113348"/>
                    <a:pt x="3629978" y="125730"/>
                  </a:cubicBezTo>
                  <a:cubicBezTo>
                    <a:pt x="3626168" y="129540"/>
                    <a:pt x="3622358" y="132398"/>
                    <a:pt x="3616643" y="133350"/>
                  </a:cubicBezTo>
                  <a:cubicBezTo>
                    <a:pt x="3601403" y="137160"/>
                    <a:pt x="3587115" y="140970"/>
                    <a:pt x="3571875" y="145733"/>
                  </a:cubicBezTo>
                  <a:cubicBezTo>
                    <a:pt x="3569018" y="144780"/>
                    <a:pt x="3567113" y="145733"/>
                    <a:pt x="3564255" y="146685"/>
                  </a:cubicBezTo>
                  <a:close/>
                  <a:moveTo>
                    <a:pt x="3583305" y="149543"/>
                  </a:moveTo>
                  <a:cubicBezTo>
                    <a:pt x="3594735" y="146685"/>
                    <a:pt x="3606165" y="142875"/>
                    <a:pt x="3618548" y="140018"/>
                  </a:cubicBezTo>
                  <a:cubicBezTo>
                    <a:pt x="3625215" y="138113"/>
                    <a:pt x="3630930" y="135255"/>
                    <a:pt x="3635693" y="129540"/>
                  </a:cubicBezTo>
                  <a:cubicBezTo>
                    <a:pt x="3645218" y="119063"/>
                    <a:pt x="3655695" y="109538"/>
                    <a:pt x="3665220" y="99060"/>
                  </a:cubicBezTo>
                  <a:cubicBezTo>
                    <a:pt x="3668078" y="100965"/>
                    <a:pt x="3669983" y="102870"/>
                    <a:pt x="3671888" y="104775"/>
                  </a:cubicBezTo>
                  <a:cubicBezTo>
                    <a:pt x="3680460" y="113348"/>
                    <a:pt x="3689985" y="121920"/>
                    <a:pt x="3698558" y="131445"/>
                  </a:cubicBezTo>
                  <a:cubicBezTo>
                    <a:pt x="3702368" y="136208"/>
                    <a:pt x="3707130" y="139065"/>
                    <a:pt x="3713798" y="140018"/>
                  </a:cubicBezTo>
                  <a:cubicBezTo>
                    <a:pt x="3728085" y="143828"/>
                    <a:pt x="3742373" y="147638"/>
                    <a:pt x="3757613" y="151448"/>
                  </a:cubicBezTo>
                  <a:cubicBezTo>
                    <a:pt x="3753803" y="166688"/>
                    <a:pt x="3749993" y="180023"/>
                    <a:pt x="3746183" y="194310"/>
                  </a:cubicBezTo>
                  <a:cubicBezTo>
                    <a:pt x="3744278" y="200978"/>
                    <a:pt x="3744278" y="206693"/>
                    <a:pt x="3746183" y="213360"/>
                  </a:cubicBezTo>
                  <a:cubicBezTo>
                    <a:pt x="3749993" y="226695"/>
                    <a:pt x="3753803" y="240983"/>
                    <a:pt x="3757613" y="255270"/>
                  </a:cubicBezTo>
                  <a:cubicBezTo>
                    <a:pt x="3754755" y="256223"/>
                    <a:pt x="3752850" y="257175"/>
                    <a:pt x="3750945" y="258128"/>
                  </a:cubicBezTo>
                  <a:cubicBezTo>
                    <a:pt x="3739515" y="260985"/>
                    <a:pt x="3728085" y="264795"/>
                    <a:pt x="3715703" y="267653"/>
                  </a:cubicBezTo>
                  <a:cubicBezTo>
                    <a:pt x="3708083" y="269558"/>
                    <a:pt x="3702368" y="272415"/>
                    <a:pt x="3697605" y="278130"/>
                  </a:cubicBezTo>
                  <a:cubicBezTo>
                    <a:pt x="3688080" y="288608"/>
                    <a:pt x="3677603" y="298133"/>
                    <a:pt x="3668078" y="308610"/>
                  </a:cubicBezTo>
                  <a:cubicBezTo>
                    <a:pt x="3665220" y="306705"/>
                    <a:pt x="3663315" y="304800"/>
                    <a:pt x="3661410" y="302895"/>
                  </a:cubicBezTo>
                  <a:cubicBezTo>
                    <a:pt x="3652838" y="294323"/>
                    <a:pt x="3643313" y="284798"/>
                    <a:pt x="3634740" y="276225"/>
                  </a:cubicBezTo>
                  <a:cubicBezTo>
                    <a:pt x="3630930" y="272415"/>
                    <a:pt x="3627120" y="269558"/>
                    <a:pt x="3621405" y="268605"/>
                  </a:cubicBezTo>
                  <a:cubicBezTo>
                    <a:pt x="3607118" y="264795"/>
                    <a:pt x="3592830" y="260985"/>
                    <a:pt x="3577590" y="257175"/>
                  </a:cubicBezTo>
                  <a:cubicBezTo>
                    <a:pt x="3577590" y="254318"/>
                    <a:pt x="3577590" y="252413"/>
                    <a:pt x="3578543" y="250508"/>
                  </a:cubicBezTo>
                  <a:cubicBezTo>
                    <a:pt x="3581400" y="239078"/>
                    <a:pt x="3584258" y="226695"/>
                    <a:pt x="3588068" y="215265"/>
                  </a:cubicBezTo>
                  <a:cubicBezTo>
                    <a:pt x="3589973" y="208598"/>
                    <a:pt x="3589973" y="201930"/>
                    <a:pt x="3588068" y="194310"/>
                  </a:cubicBezTo>
                  <a:cubicBezTo>
                    <a:pt x="3584258" y="180975"/>
                    <a:pt x="3580448" y="167640"/>
                    <a:pt x="3576638" y="153353"/>
                  </a:cubicBezTo>
                  <a:cubicBezTo>
                    <a:pt x="3578543" y="151448"/>
                    <a:pt x="3580448" y="150495"/>
                    <a:pt x="3583305" y="149543"/>
                  </a:cubicBezTo>
                  <a:close/>
                  <a:moveTo>
                    <a:pt x="3145155" y="12383"/>
                  </a:moveTo>
                  <a:cubicBezTo>
                    <a:pt x="3151823" y="19050"/>
                    <a:pt x="3158490" y="25718"/>
                    <a:pt x="3166110" y="33338"/>
                  </a:cubicBezTo>
                  <a:cubicBezTo>
                    <a:pt x="3168968" y="30480"/>
                    <a:pt x="3170873" y="29528"/>
                    <a:pt x="3172778" y="26670"/>
                  </a:cubicBezTo>
                  <a:cubicBezTo>
                    <a:pt x="3181350" y="18098"/>
                    <a:pt x="3189923" y="9525"/>
                    <a:pt x="3198495" y="953"/>
                  </a:cubicBezTo>
                  <a:lnTo>
                    <a:pt x="3186113" y="953"/>
                  </a:lnTo>
                  <a:cubicBezTo>
                    <a:pt x="3179445" y="7620"/>
                    <a:pt x="3173730" y="13335"/>
                    <a:pt x="3167063" y="20003"/>
                  </a:cubicBezTo>
                  <a:cubicBezTo>
                    <a:pt x="3160395" y="13335"/>
                    <a:pt x="3153728" y="6668"/>
                    <a:pt x="3148013" y="953"/>
                  </a:cubicBezTo>
                  <a:lnTo>
                    <a:pt x="3135630" y="953"/>
                  </a:lnTo>
                  <a:cubicBezTo>
                    <a:pt x="3137535" y="2858"/>
                    <a:pt x="3139440" y="4763"/>
                    <a:pt x="3140393" y="6668"/>
                  </a:cubicBezTo>
                  <a:cubicBezTo>
                    <a:pt x="3141345" y="8573"/>
                    <a:pt x="3143250" y="10478"/>
                    <a:pt x="3145155" y="12383"/>
                  </a:cubicBezTo>
                  <a:close/>
                  <a:moveTo>
                    <a:pt x="3754755" y="2520315"/>
                  </a:moveTo>
                  <a:cubicBezTo>
                    <a:pt x="3752850" y="2512695"/>
                    <a:pt x="3752850" y="2505075"/>
                    <a:pt x="3754755" y="2497455"/>
                  </a:cubicBezTo>
                  <a:cubicBezTo>
                    <a:pt x="3759518" y="2482215"/>
                    <a:pt x="3763328" y="2466975"/>
                    <a:pt x="3767138" y="2450783"/>
                  </a:cubicBezTo>
                  <a:cubicBezTo>
                    <a:pt x="3757613" y="2447925"/>
                    <a:pt x="3748088" y="2446020"/>
                    <a:pt x="3739515" y="2443163"/>
                  </a:cubicBezTo>
                  <a:cubicBezTo>
                    <a:pt x="3729038" y="2440305"/>
                    <a:pt x="3718560" y="2439353"/>
                    <a:pt x="3709988" y="2434590"/>
                  </a:cubicBezTo>
                  <a:cubicBezTo>
                    <a:pt x="3701415" y="2428875"/>
                    <a:pt x="3693795" y="2420303"/>
                    <a:pt x="3686175" y="2412683"/>
                  </a:cubicBezTo>
                  <a:cubicBezTo>
                    <a:pt x="3679508" y="2406015"/>
                    <a:pt x="3672840" y="2399348"/>
                    <a:pt x="3666173" y="2392680"/>
                  </a:cubicBezTo>
                  <a:cubicBezTo>
                    <a:pt x="3652838" y="2406015"/>
                    <a:pt x="3640455" y="2417445"/>
                    <a:pt x="3629025" y="2429828"/>
                  </a:cubicBezTo>
                  <a:cubicBezTo>
                    <a:pt x="3625215" y="2433638"/>
                    <a:pt x="3621405" y="2436495"/>
                    <a:pt x="3615690" y="2437448"/>
                  </a:cubicBezTo>
                  <a:cubicBezTo>
                    <a:pt x="3600450" y="2441258"/>
                    <a:pt x="3586163" y="2445068"/>
                    <a:pt x="3570923" y="2449830"/>
                  </a:cubicBezTo>
                  <a:cubicBezTo>
                    <a:pt x="3569018" y="2450783"/>
                    <a:pt x="3567113" y="2451735"/>
                    <a:pt x="3564255" y="2452688"/>
                  </a:cubicBezTo>
                  <a:cubicBezTo>
                    <a:pt x="3567113" y="2462213"/>
                    <a:pt x="3569018" y="2470785"/>
                    <a:pt x="3571875" y="2479358"/>
                  </a:cubicBezTo>
                  <a:cubicBezTo>
                    <a:pt x="3574733" y="2489835"/>
                    <a:pt x="3579495" y="2499360"/>
                    <a:pt x="3579495" y="2509838"/>
                  </a:cubicBezTo>
                  <a:cubicBezTo>
                    <a:pt x="3579495" y="2520315"/>
                    <a:pt x="3574733" y="2530793"/>
                    <a:pt x="3571875" y="2541270"/>
                  </a:cubicBezTo>
                  <a:cubicBezTo>
                    <a:pt x="3569970" y="2550795"/>
                    <a:pt x="3567113" y="2559368"/>
                    <a:pt x="3564255" y="2568893"/>
                  </a:cubicBezTo>
                  <a:cubicBezTo>
                    <a:pt x="3568065" y="2569845"/>
                    <a:pt x="3570923" y="2570798"/>
                    <a:pt x="3573780" y="2571750"/>
                  </a:cubicBezTo>
                  <a:cubicBezTo>
                    <a:pt x="3588068" y="2575560"/>
                    <a:pt x="3602355" y="2579370"/>
                    <a:pt x="3616643" y="2583180"/>
                  </a:cubicBezTo>
                  <a:cubicBezTo>
                    <a:pt x="3620453" y="2584133"/>
                    <a:pt x="3625215" y="2586990"/>
                    <a:pt x="3628073" y="2589848"/>
                  </a:cubicBezTo>
                  <a:cubicBezTo>
                    <a:pt x="3639503" y="2600325"/>
                    <a:pt x="3649980" y="2611755"/>
                    <a:pt x="3660458" y="2622233"/>
                  </a:cubicBezTo>
                  <a:cubicBezTo>
                    <a:pt x="3662363" y="2624138"/>
                    <a:pt x="3664268" y="2625090"/>
                    <a:pt x="3667125" y="2626995"/>
                  </a:cubicBezTo>
                  <a:cubicBezTo>
                    <a:pt x="3679508" y="2614613"/>
                    <a:pt x="3691890" y="2602230"/>
                    <a:pt x="3703320" y="2590800"/>
                  </a:cubicBezTo>
                  <a:cubicBezTo>
                    <a:pt x="3707130" y="2586990"/>
                    <a:pt x="3711893" y="2584133"/>
                    <a:pt x="3717608" y="2583180"/>
                  </a:cubicBezTo>
                  <a:cubicBezTo>
                    <a:pt x="3733800" y="2579370"/>
                    <a:pt x="3749993" y="2574608"/>
                    <a:pt x="3768090" y="2569845"/>
                  </a:cubicBezTo>
                  <a:cubicBezTo>
                    <a:pt x="3763328" y="2550795"/>
                    <a:pt x="3759518" y="2535555"/>
                    <a:pt x="3754755" y="2520315"/>
                  </a:cubicBezTo>
                  <a:close/>
                  <a:moveTo>
                    <a:pt x="3712845" y="2572703"/>
                  </a:moveTo>
                  <a:cubicBezTo>
                    <a:pt x="3707130" y="2574608"/>
                    <a:pt x="3702368" y="2576513"/>
                    <a:pt x="3697605" y="2581275"/>
                  </a:cubicBezTo>
                  <a:cubicBezTo>
                    <a:pt x="3687128" y="2591753"/>
                    <a:pt x="3676650" y="2602230"/>
                    <a:pt x="3666173" y="2613660"/>
                  </a:cubicBezTo>
                  <a:cubicBezTo>
                    <a:pt x="3663315" y="2610803"/>
                    <a:pt x="3660458" y="2607945"/>
                    <a:pt x="3657600" y="2606040"/>
                  </a:cubicBezTo>
                  <a:cubicBezTo>
                    <a:pt x="3649028" y="2597468"/>
                    <a:pt x="3640455" y="2588895"/>
                    <a:pt x="3631883" y="2580323"/>
                  </a:cubicBezTo>
                  <a:cubicBezTo>
                    <a:pt x="3629025" y="2576513"/>
                    <a:pt x="3625215" y="2574608"/>
                    <a:pt x="3620453" y="2573655"/>
                  </a:cubicBezTo>
                  <a:cubicBezTo>
                    <a:pt x="3605213" y="2569845"/>
                    <a:pt x="3590925" y="2566035"/>
                    <a:pt x="3575685" y="2561273"/>
                  </a:cubicBezTo>
                  <a:cubicBezTo>
                    <a:pt x="3575685" y="2558415"/>
                    <a:pt x="3576638" y="2556510"/>
                    <a:pt x="3576638" y="2554605"/>
                  </a:cubicBezTo>
                  <a:cubicBezTo>
                    <a:pt x="3579495" y="2542223"/>
                    <a:pt x="3583305" y="2529840"/>
                    <a:pt x="3586163" y="2517458"/>
                  </a:cubicBezTo>
                  <a:cubicBezTo>
                    <a:pt x="3588068" y="2511743"/>
                    <a:pt x="3588068" y="2506028"/>
                    <a:pt x="3586163" y="2500313"/>
                  </a:cubicBezTo>
                  <a:cubicBezTo>
                    <a:pt x="3582353" y="2486025"/>
                    <a:pt x="3578543" y="2471738"/>
                    <a:pt x="3574733" y="2456498"/>
                  </a:cubicBezTo>
                  <a:cubicBezTo>
                    <a:pt x="3589973" y="2452688"/>
                    <a:pt x="3603308" y="2447925"/>
                    <a:pt x="3617595" y="2445068"/>
                  </a:cubicBezTo>
                  <a:cubicBezTo>
                    <a:pt x="3624263" y="2443163"/>
                    <a:pt x="3629978" y="2440305"/>
                    <a:pt x="3633788" y="2435543"/>
                  </a:cubicBezTo>
                  <a:cubicBezTo>
                    <a:pt x="3643313" y="2425065"/>
                    <a:pt x="3653790" y="2414588"/>
                    <a:pt x="3664268" y="2404110"/>
                  </a:cubicBezTo>
                  <a:cubicBezTo>
                    <a:pt x="3667125" y="2406968"/>
                    <a:pt x="3669983" y="2409825"/>
                    <a:pt x="3672840" y="2411730"/>
                  </a:cubicBezTo>
                  <a:cubicBezTo>
                    <a:pt x="3681413" y="2420303"/>
                    <a:pt x="3689985" y="2427923"/>
                    <a:pt x="3697605" y="2436495"/>
                  </a:cubicBezTo>
                  <a:cubicBezTo>
                    <a:pt x="3701415" y="2440305"/>
                    <a:pt x="3705225" y="2443163"/>
                    <a:pt x="3710940" y="2444115"/>
                  </a:cubicBezTo>
                  <a:cubicBezTo>
                    <a:pt x="3725228" y="2447925"/>
                    <a:pt x="3739515" y="2451735"/>
                    <a:pt x="3755708" y="2455545"/>
                  </a:cubicBezTo>
                  <a:cubicBezTo>
                    <a:pt x="3754755" y="2459355"/>
                    <a:pt x="3753803" y="2463165"/>
                    <a:pt x="3752850" y="2466023"/>
                  </a:cubicBezTo>
                  <a:cubicBezTo>
                    <a:pt x="3749993" y="2477453"/>
                    <a:pt x="3747135" y="2489835"/>
                    <a:pt x="3743325" y="2501265"/>
                  </a:cubicBezTo>
                  <a:cubicBezTo>
                    <a:pt x="3742373" y="2506028"/>
                    <a:pt x="3742373" y="2509838"/>
                    <a:pt x="3743325" y="2514600"/>
                  </a:cubicBezTo>
                  <a:cubicBezTo>
                    <a:pt x="3747135" y="2528888"/>
                    <a:pt x="3750945" y="2544128"/>
                    <a:pt x="3755708" y="2559368"/>
                  </a:cubicBezTo>
                  <a:cubicBezTo>
                    <a:pt x="3752850" y="2560320"/>
                    <a:pt x="3750945" y="2561273"/>
                    <a:pt x="3748088" y="2562225"/>
                  </a:cubicBezTo>
                  <a:cubicBezTo>
                    <a:pt x="3736658" y="2566035"/>
                    <a:pt x="3725228" y="2569845"/>
                    <a:pt x="3712845" y="2572703"/>
                  </a:cubicBezTo>
                  <a:close/>
                  <a:moveTo>
                    <a:pt x="3626168" y="226695"/>
                  </a:moveTo>
                  <a:cubicBezTo>
                    <a:pt x="3634740" y="229553"/>
                    <a:pt x="3642360" y="230505"/>
                    <a:pt x="3648075" y="233363"/>
                  </a:cubicBezTo>
                  <a:cubicBezTo>
                    <a:pt x="3654743" y="237173"/>
                    <a:pt x="3659505" y="243840"/>
                    <a:pt x="3666173" y="249555"/>
                  </a:cubicBezTo>
                  <a:cubicBezTo>
                    <a:pt x="3675698" y="235268"/>
                    <a:pt x="3689033" y="228600"/>
                    <a:pt x="3706178" y="226695"/>
                  </a:cubicBezTo>
                  <a:cubicBezTo>
                    <a:pt x="3698558" y="210503"/>
                    <a:pt x="3698558" y="196215"/>
                    <a:pt x="3706178" y="180975"/>
                  </a:cubicBezTo>
                  <a:cubicBezTo>
                    <a:pt x="3697605" y="178118"/>
                    <a:pt x="3689033" y="177165"/>
                    <a:pt x="3683318" y="173355"/>
                  </a:cubicBezTo>
                  <a:cubicBezTo>
                    <a:pt x="3676650" y="169545"/>
                    <a:pt x="3671888" y="162878"/>
                    <a:pt x="3666173" y="158115"/>
                  </a:cubicBezTo>
                  <a:cubicBezTo>
                    <a:pt x="3659505" y="163830"/>
                    <a:pt x="3654743" y="170498"/>
                    <a:pt x="3649028" y="174308"/>
                  </a:cubicBezTo>
                  <a:cubicBezTo>
                    <a:pt x="3642360" y="178118"/>
                    <a:pt x="3634740" y="179070"/>
                    <a:pt x="3627120" y="180975"/>
                  </a:cubicBezTo>
                  <a:cubicBezTo>
                    <a:pt x="3629025" y="189548"/>
                    <a:pt x="3631883" y="196215"/>
                    <a:pt x="3631883" y="203835"/>
                  </a:cubicBezTo>
                  <a:cubicBezTo>
                    <a:pt x="3630930" y="211455"/>
                    <a:pt x="3628073" y="219075"/>
                    <a:pt x="3626168" y="226695"/>
                  </a:cubicBezTo>
                  <a:close/>
                  <a:moveTo>
                    <a:pt x="3665220" y="170498"/>
                  </a:moveTo>
                  <a:cubicBezTo>
                    <a:pt x="3672840" y="180023"/>
                    <a:pt x="3681413" y="185738"/>
                    <a:pt x="3693795" y="186690"/>
                  </a:cubicBezTo>
                  <a:cubicBezTo>
                    <a:pt x="3690938" y="198120"/>
                    <a:pt x="3689033" y="208598"/>
                    <a:pt x="3694748" y="220028"/>
                  </a:cubicBezTo>
                  <a:cubicBezTo>
                    <a:pt x="3683318" y="222885"/>
                    <a:pt x="3672840" y="226695"/>
                    <a:pt x="3666173" y="237173"/>
                  </a:cubicBezTo>
                  <a:cubicBezTo>
                    <a:pt x="3660458" y="232410"/>
                    <a:pt x="3657600" y="227648"/>
                    <a:pt x="3652838" y="225743"/>
                  </a:cubicBezTo>
                  <a:cubicBezTo>
                    <a:pt x="3648075" y="222885"/>
                    <a:pt x="3643313" y="222885"/>
                    <a:pt x="3637598" y="220980"/>
                  </a:cubicBezTo>
                  <a:cubicBezTo>
                    <a:pt x="3641408" y="210503"/>
                    <a:pt x="3642360" y="200025"/>
                    <a:pt x="3636645" y="188595"/>
                  </a:cubicBezTo>
                  <a:cubicBezTo>
                    <a:pt x="3649028" y="185738"/>
                    <a:pt x="3658553" y="180975"/>
                    <a:pt x="3665220" y="170498"/>
                  </a:cubicBezTo>
                  <a:close/>
                  <a:moveTo>
                    <a:pt x="3435668" y="71438"/>
                  </a:moveTo>
                  <a:cubicBezTo>
                    <a:pt x="3436620" y="76200"/>
                    <a:pt x="3437573" y="79058"/>
                    <a:pt x="3438525" y="81915"/>
                  </a:cubicBezTo>
                  <a:cubicBezTo>
                    <a:pt x="3449003" y="120015"/>
                    <a:pt x="3458528" y="158115"/>
                    <a:pt x="3469005" y="196215"/>
                  </a:cubicBezTo>
                  <a:cubicBezTo>
                    <a:pt x="3470910" y="201930"/>
                    <a:pt x="3470910" y="206693"/>
                    <a:pt x="3469005" y="212408"/>
                  </a:cubicBezTo>
                  <a:cubicBezTo>
                    <a:pt x="3458528" y="250508"/>
                    <a:pt x="3448050" y="288608"/>
                    <a:pt x="3438525" y="326708"/>
                  </a:cubicBezTo>
                  <a:cubicBezTo>
                    <a:pt x="3437573" y="330518"/>
                    <a:pt x="3436620" y="333375"/>
                    <a:pt x="3435668" y="337185"/>
                  </a:cubicBezTo>
                  <a:cubicBezTo>
                    <a:pt x="3439478" y="338138"/>
                    <a:pt x="3442335" y="339090"/>
                    <a:pt x="3445193" y="340043"/>
                  </a:cubicBezTo>
                  <a:cubicBezTo>
                    <a:pt x="3483293" y="350520"/>
                    <a:pt x="3521393" y="360998"/>
                    <a:pt x="3559493" y="370523"/>
                  </a:cubicBezTo>
                  <a:cubicBezTo>
                    <a:pt x="3565208" y="372428"/>
                    <a:pt x="3569970" y="374333"/>
                    <a:pt x="3574733" y="379095"/>
                  </a:cubicBezTo>
                  <a:cubicBezTo>
                    <a:pt x="3602355" y="406718"/>
                    <a:pt x="3629978" y="434340"/>
                    <a:pt x="3657600" y="461963"/>
                  </a:cubicBezTo>
                  <a:cubicBezTo>
                    <a:pt x="3660458" y="464820"/>
                    <a:pt x="3662363" y="466725"/>
                    <a:pt x="3666173" y="469583"/>
                  </a:cubicBezTo>
                  <a:cubicBezTo>
                    <a:pt x="3669030" y="466725"/>
                    <a:pt x="3671888" y="464820"/>
                    <a:pt x="3674745" y="461963"/>
                  </a:cubicBezTo>
                  <a:cubicBezTo>
                    <a:pt x="3702368" y="434340"/>
                    <a:pt x="3729990" y="406718"/>
                    <a:pt x="3757613" y="379095"/>
                  </a:cubicBezTo>
                  <a:cubicBezTo>
                    <a:pt x="3762375" y="374333"/>
                    <a:pt x="3766185" y="372428"/>
                    <a:pt x="3772853" y="370523"/>
                  </a:cubicBezTo>
                  <a:cubicBezTo>
                    <a:pt x="3810953" y="360045"/>
                    <a:pt x="3850005" y="349568"/>
                    <a:pt x="3888105" y="340043"/>
                  </a:cubicBezTo>
                  <a:cubicBezTo>
                    <a:pt x="3890963" y="339090"/>
                    <a:pt x="3893820" y="338138"/>
                    <a:pt x="3897630" y="337185"/>
                  </a:cubicBezTo>
                  <a:cubicBezTo>
                    <a:pt x="3896678" y="333375"/>
                    <a:pt x="3895725" y="329565"/>
                    <a:pt x="3894773" y="326708"/>
                  </a:cubicBezTo>
                  <a:cubicBezTo>
                    <a:pt x="3884295" y="288608"/>
                    <a:pt x="3874770" y="250508"/>
                    <a:pt x="3864293" y="212408"/>
                  </a:cubicBezTo>
                  <a:cubicBezTo>
                    <a:pt x="3862388" y="206693"/>
                    <a:pt x="3862388" y="201930"/>
                    <a:pt x="3864293" y="196215"/>
                  </a:cubicBezTo>
                  <a:cubicBezTo>
                    <a:pt x="3874770" y="158115"/>
                    <a:pt x="3885248" y="120015"/>
                    <a:pt x="3894773" y="81915"/>
                  </a:cubicBezTo>
                  <a:cubicBezTo>
                    <a:pt x="3895725" y="78105"/>
                    <a:pt x="3896678" y="75248"/>
                    <a:pt x="3897630" y="71438"/>
                  </a:cubicBezTo>
                  <a:cubicBezTo>
                    <a:pt x="3892868" y="70485"/>
                    <a:pt x="3890010" y="69533"/>
                    <a:pt x="3886200" y="68580"/>
                  </a:cubicBezTo>
                  <a:cubicBezTo>
                    <a:pt x="3848100" y="58103"/>
                    <a:pt x="3809048" y="47625"/>
                    <a:pt x="3770948" y="37148"/>
                  </a:cubicBezTo>
                  <a:cubicBezTo>
                    <a:pt x="3767138" y="36195"/>
                    <a:pt x="3762375" y="33338"/>
                    <a:pt x="3759518" y="30480"/>
                  </a:cubicBezTo>
                  <a:cubicBezTo>
                    <a:pt x="3749993" y="20955"/>
                    <a:pt x="3739515" y="11430"/>
                    <a:pt x="3729990" y="953"/>
                  </a:cubicBezTo>
                  <a:lnTo>
                    <a:pt x="3716655" y="953"/>
                  </a:lnTo>
                  <a:cubicBezTo>
                    <a:pt x="3729038" y="12383"/>
                    <a:pt x="3740468" y="24765"/>
                    <a:pt x="3751898" y="37148"/>
                  </a:cubicBezTo>
                  <a:cubicBezTo>
                    <a:pt x="3756660" y="41910"/>
                    <a:pt x="3761423" y="44768"/>
                    <a:pt x="3768090" y="45720"/>
                  </a:cubicBezTo>
                  <a:cubicBezTo>
                    <a:pt x="3804285" y="55245"/>
                    <a:pt x="3839528" y="64770"/>
                    <a:pt x="3875723" y="74295"/>
                  </a:cubicBezTo>
                  <a:cubicBezTo>
                    <a:pt x="3878580" y="75248"/>
                    <a:pt x="3881438" y="76200"/>
                    <a:pt x="3885248" y="77153"/>
                  </a:cubicBezTo>
                  <a:cubicBezTo>
                    <a:pt x="3884295" y="81915"/>
                    <a:pt x="3883343" y="85725"/>
                    <a:pt x="3882390" y="89535"/>
                  </a:cubicBezTo>
                  <a:cubicBezTo>
                    <a:pt x="3872865" y="125730"/>
                    <a:pt x="3863340" y="160973"/>
                    <a:pt x="3853815" y="197168"/>
                  </a:cubicBezTo>
                  <a:cubicBezTo>
                    <a:pt x="3852863" y="201930"/>
                    <a:pt x="3852863" y="206693"/>
                    <a:pt x="3853815" y="211455"/>
                  </a:cubicBezTo>
                  <a:cubicBezTo>
                    <a:pt x="3863340" y="247650"/>
                    <a:pt x="3872865" y="282893"/>
                    <a:pt x="3882390" y="319088"/>
                  </a:cubicBezTo>
                  <a:cubicBezTo>
                    <a:pt x="3883343" y="322898"/>
                    <a:pt x="3884295" y="326708"/>
                    <a:pt x="3885248" y="330518"/>
                  </a:cubicBezTo>
                  <a:cubicBezTo>
                    <a:pt x="3881438" y="331470"/>
                    <a:pt x="3877628" y="332423"/>
                    <a:pt x="3873818" y="333375"/>
                  </a:cubicBezTo>
                  <a:cubicBezTo>
                    <a:pt x="3837623" y="342900"/>
                    <a:pt x="3802380" y="352425"/>
                    <a:pt x="3766185" y="361950"/>
                  </a:cubicBezTo>
                  <a:cubicBezTo>
                    <a:pt x="3760470" y="363855"/>
                    <a:pt x="3755708" y="365760"/>
                    <a:pt x="3751898" y="370523"/>
                  </a:cubicBezTo>
                  <a:cubicBezTo>
                    <a:pt x="3725228" y="397193"/>
                    <a:pt x="3699510" y="422910"/>
                    <a:pt x="3672840" y="449580"/>
                  </a:cubicBezTo>
                  <a:cubicBezTo>
                    <a:pt x="3669983" y="452438"/>
                    <a:pt x="3668078" y="454343"/>
                    <a:pt x="3664268" y="457200"/>
                  </a:cubicBezTo>
                  <a:cubicBezTo>
                    <a:pt x="3661410" y="454343"/>
                    <a:pt x="3658553" y="452438"/>
                    <a:pt x="3655695" y="449580"/>
                  </a:cubicBezTo>
                  <a:cubicBezTo>
                    <a:pt x="3629025" y="422910"/>
                    <a:pt x="3603308" y="397193"/>
                    <a:pt x="3576638" y="370523"/>
                  </a:cubicBezTo>
                  <a:cubicBezTo>
                    <a:pt x="3572828" y="366713"/>
                    <a:pt x="3568065" y="363855"/>
                    <a:pt x="3562350" y="362903"/>
                  </a:cubicBezTo>
                  <a:cubicBezTo>
                    <a:pt x="3530918" y="354330"/>
                    <a:pt x="3499485" y="345758"/>
                    <a:pt x="3468053" y="337185"/>
                  </a:cubicBezTo>
                  <a:cubicBezTo>
                    <a:pt x="3460433" y="335280"/>
                    <a:pt x="3452813" y="332423"/>
                    <a:pt x="3444240" y="330518"/>
                  </a:cubicBezTo>
                  <a:cubicBezTo>
                    <a:pt x="3445193" y="325755"/>
                    <a:pt x="3446145" y="321945"/>
                    <a:pt x="3447098" y="319088"/>
                  </a:cubicBezTo>
                  <a:cubicBezTo>
                    <a:pt x="3456623" y="282893"/>
                    <a:pt x="3466148" y="247650"/>
                    <a:pt x="3475673" y="211455"/>
                  </a:cubicBezTo>
                  <a:cubicBezTo>
                    <a:pt x="3476625" y="206693"/>
                    <a:pt x="3476625" y="201930"/>
                    <a:pt x="3475673" y="197168"/>
                  </a:cubicBezTo>
                  <a:cubicBezTo>
                    <a:pt x="3466148" y="160973"/>
                    <a:pt x="3456623" y="125730"/>
                    <a:pt x="3447098" y="89535"/>
                  </a:cubicBezTo>
                  <a:cubicBezTo>
                    <a:pt x="3446145" y="85725"/>
                    <a:pt x="3445193" y="81915"/>
                    <a:pt x="3444240" y="77153"/>
                  </a:cubicBezTo>
                  <a:cubicBezTo>
                    <a:pt x="3448050" y="76200"/>
                    <a:pt x="3450908" y="75248"/>
                    <a:pt x="3453765" y="74295"/>
                  </a:cubicBezTo>
                  <a:cubicBezTo>
                    <a:pt x="3489960" y="64770"/>
                    <a:pt x="3525203" y="55245"/>
                    <a:pt x="3561398" y="45720"/>
                  </a:cubicBezTo>
                  <a:cubicBezTo>
                    <a:pt x="3567113" y="43815"/>
                    <a:pt x="3572828" y="40958"/>
                    <a:pt x="3577590" y="37148"/>
                  </a:cubicBezTo>
                  <a:cubicBezTo>
                    <a:pt x="3589020" y="24765"/>
                    <a:pt x="3601403" y="13335"/>
                    <a:pt x="3612833" y="953"/>
                  </a:cubicBezTo>
                  <a:lnTo>
                    <a:pt x="3602355" y="953"/>
                  </a:lnTo>
                  <a:cubicBezTo>
                    <a:pt x="3592830" y="10478"/>
                    <a:pt x="3583305" y="20003"/>
                    <a:pt x="3573780" y="29528"/>
                  </a:cubicBezTo>
                  <a:cubicBezTo>
                    <a:pt x="3569970" y="33338"/>
                    <a:pt x="3566160" y="36195"/>
                    <a:pt x="3560445" y="37148"/>
                  </a:cubicBezTo>
                  <a:cubicBezTo>
                    <a:pt x="3522345" y="47625"/>
                    <a:pt x="3484245" y="57150"/>
                    <a:pt x="3446145" y="67628"/>
                  </a:cubicBezTo>
                  <a:cubicBezTo>
                    <a:pt x="3442335" y="68580"/>
                    <a:pt x="3439478" y="70485"/>
                    <a:pt x="3435668" y="71438"/>
                  </a:cubicBezTo>
                  <a:close/>
                  <a:moveTo>
                    <a:pt x="2897505" y="2641283"/>
                  </a:moveTo>
                  <a:cubicBezTo>
                    <a:pt x="2896553" y="2637473"/>
                    <a:pt x="2895600" y="2634615"/>
                    <a:pt x="2894648" y="2630805"/>
                  </a:cubicBezTo>
                  <a:cubicBezTo>
                    <a:pt x="2884170" y="2592705"/>
                    <a:pt x="2874645" y="2553653"/>
                    <a:pt x="2864168" y="2515553"/>
                  </a:cubicBezTo>
                  <a:cubicBezTo>
                    <a:pt x="2862263" y="2509838"/>
                    <a:pt x="2863215" y="2505075"/>
                    <a:pt x="2864168" y="2500313"/>
                  </a:cubicBezTo>
                  <a:cubicBezTo>
                    <a:pt x="2873693" y="2464118"/>
                    <a:pt x="2883218" y="2428875"/>
                    <a:pt x="2892743" y="2392680"/>
                  </a:cubicBezTo>
                  <a:cubicBezTo>
                    <a:pt x="2894648" y="2386965"/>
                    <a:pt x="2895600" y="2381250"/>
                    <a:pt x="2897505" y="2375535"/>
                  </a:cubicBezTo>
                  <a:cubicBezTo>
                    <a:pt x="2893695" y="2374583"/>
                    <a:pt x="2890838" y="2373630"/>
                    <a:pt x="2887980" y="2372678"/>
                  </a:cubicBezTo>
                  <a:cubicBezTo>
                    <a:pt x="2850833" y="2363153"/>
                    <a:pt x="2813685" y="2352675"/>
                    <a:pt x="2776538" y="2343150"/>
                  </a:cubicBezTo>
                  <a:cubicBezTo>
                    <a:pt x="2768918" y="2341245"/>
                    <a:pt x="2762250" y="2337435"/>
                    <a:pt x="2756535" y="2331720"/>
                  </a:cubicBezTo>
                  <a:cubicBezTo>
                    <a:pt x="2729865" y="2304098"/>
                    <a:pt x="2702243" y="2277428"/>
                    <a:pt x="2674620" y="2249805"/>
                  </a:cubicBezTo>
                  <a:cubicBezTo>
                    <a:pt x="2671763" y="2246948"/>
                    <a:pt x="2669858" y="2245043"/>
                    <a:pt x="2665095" y="2241233"/>
                  </a:cubicBezTo>
                  <a:cubicBezTo>
                    <a:pt x="2662238" y="2245043"/>
                    <a:pt x="2660333" y="2247900"/>
                    <a:pt x="2658428" y="2250758"/>
                  </a:cubicBezTo>
                  <a:cubicBezTo>
                    <a:pt x="2630805" y="2278380"/>
                    <a:pt x="2603183" y="2306003"/>
                    <a:pt x="2575560" y="2333625"/>
                  </a:cubicBezTo>
                  <a:cubicBezTo>
                    <a:pt x="2571750" y="2337435"/>
                    <a:pt x="2566988" y="2340293"/>
                    <a:pt x="2561273" y="2342198"/>
                  </a:cubicBezTo>
                  <a:cubicBezTo>
                    <a:pt x="2523173" y="2352675"/>
                    <a:pt x="2485073" y="2362200"/>
                    <a:pt x="2446973" y="2372678"/>
                  </a:cubicBezTo>
                  <a:cubicBezTo>
                    <a:pt x="2443163" y="2373630"/>
                    <a:pt x="2440305" y="2374583"/>
                    <a:pt x="2436495" y="2375535"/>
                  </a:cubicBezTo>
                  <a:cubicBezTo>
                    <a:pt x="2437448" y="2379345"/>
                    <a:pt x="2438400" y="2382203"/>
                    <a:pt x="2438400" y="2386013"/>
                  </a:cubicBezTo>
                  <a:cubicBezTo>
                    <a:pt x="2448878" y="2424113"/>
                    <a:pt x="2459355" y="2463165"/>
                    <a:pt x="2468880" y="2501265"/>
                  </a:cubicBezTo>
                  <a:cubicBezTo>
                    <a:pt x="2469833" y="2506980"/>
                    <a:pt x="2470785" y="2511743"/>
                    <a:pt x="2468880" y="2516505"/>
                  </a:cubicBezTo>
                  <a:cubicBezTo>
                    <a:pt x="2463165" y="2537460"/>
                    <a:pt x="2457450" y="2559368"/>
                    <a:pt x="2451735" y="2580323"/>
                  </a:cubicBezTo>
                  <a:cubicBezTo>
                    <a:pt x="2446020" y="2600325"/>
                    <a:pt x="2441258" y="2620328"/>
                    <a:pt x="2435543" y="2641283"/>
                  </a:cubicBezTo>
                  <a:cubicBezTo>
                    <a:pt x="2439353" y="2642235"/>
                    <a:pt x="2442210" y="2643188"/>
                    <a:pt x="2445068" y="2644140"/>
                  </a:cubicBezTo>
                  <a:cubicBezTo>
                    <a:pt x="2483168" y="2654618"/>
                    <a:pt x="2522220" y="2665095"/>
                    <a:pt x="2560320" y="2675573"/>
                  </a:cubicBezTo>
                  <a:cubicBezTo>
                    <a:pt x="2564130" y="2676525"/>
                    <a:pt x="2568893" y="2678430"/>
                    <a:pt x="2572703" y="2681288"/>
                  </a:cubicBezTo>
                  <a:cubicBezTo>
                    <a:pt x="2587943" y="2695575"/>
                    <a:pt x="2603183" y="2710815"/>
                    <a:pt x="2617470" y="2726055"/>
                  </a:cubicBezTo>
                  <a:lnTo>
                    <a:pt x="2628900" y="2726055"/>
                  </a:lnTo>
                  <a:cubicBezTo>
                    <a:pt x="2627948" y="2725103"/>
                    <a:pt x="2627948" y="2724150"/>
                    <a:pt x="2626995" y="2723198"/>
                  </a:cubicBezTo>
                  <a:cubicBezTo>
                    <a:pt x="2609850" y="2706053"/>
                    <a:pt x="2592705" y="2688908"/>
                    <a:pt x="2575560" y="2671763"/>
                  </a:cubicBezTo>
                  <a:cubicBezTo>
                    <a:pt x="2572703" y="2668905"/>
                    <a:pt x="2568893" y="2667953"/>
                    <a:pt x="2565083" y="2667000"/>
                  </a:cubicBezTo>
                  <a:cubicBezTo>
                    <a:pt x="2530793" y="2657475"/>
                    <a:pt x="2497455" y="2648903"/>
                    <a:pt x="2463165" y="2639378"/>
                  </a:cubicBezTo>
                  <a:cubicBezTo>
                    <a:pt x="2457450" y="2637473"/>
                    <a:pt x="2451735" y="2636520"/>
                    <a:pt x="2446020" y="2634615"/>
                  </a:cubicBezTo>
                  <a:cubicBezTo>
                    <a:pt x="2446973" y="2629853"/>
                    <a:pt x="2447925" y="2626043"/>
                    <a:pt x="2448878" y="2623185"/>
                  </a:cubicBezTo>
                  <a:cubicBezTo>
                    <a:pt x="2458403" y="2586990"/>
                    <a:pt x="2467928" y="2551748"/>
                    <a:pt x="2477453" y="2515553"/>
                  </a:cubicBezTo>
                  <a:cubicBezTo>
                    <a:pt x="2478405" y="2510790"/>
                    <a:pt x="2478405" y="2506028"/>
                    <a:pt x="2477453" y="2501265"/>
                  </a:cubicBezTo>
                  <a:cubicBezTo>
                    <a:pt x="2467928" y="2465070"/>
                    <a:pt x="2458403" y="2429828"/>
                    <a:pt x="2448878" y="2393633"/>
                  </a:cubicBezTo>
                  <a:cubicBezTo>
                    <a:pt x="2447925" y="2389823"/>
                    <a:pt x="2446973" y="2386013"/>
                    <a:pt x="2446020" y="2382203"/>
                  </a:cubicBezTo>
                  <a:cubicBezTo>
                    <a:pt x="2449830" y="2381250"/>
                    <a:pt x="2452688" y="2380298"/>
                    <a:pt x="2455545" y="2379345"/>
                  </a:cubicBezTo>
                  <a:cubicBezTo>
                    <a:pt x="2491740" y="2369820"/>
                    <a:pt x="2526983" y="2360295"/>
                    <a:pt x="2563178" y="2350770"/>
                  </a:cubicBezTo>
                  <a:cubicBezTo>
                    <a:pt x="2568893" y="2348865"/>
                    <a:pt x="2574608" y="2346008"/>
                    <a:pt x="2579370" y="2342198"/>
                  </a:cubicBezTo>
                  <a:cubicBezTo>
                    <a:pt x="2605088" y="2315528"/>
                    <a:pt x="2631758" y="2289810"/>
                    <a:pt x="2657475" y="2264093"/>
                  </a:cubicBezTo>
                  <a:cubicBezTo>
                    <a:pt x="2660333" y="2261235"/>
                    <a:pt x="2662238" y="2259330"/>
                    <a:pt x="2666048" y="2256473"/>
                  </a:cubicBezTo>
                  <a:cubicBezTo>
                    <a:pt x="2668905" y="2259330"/>
                    <a:pt x="2671763" y="2261235"/>
                    <a:pt x="2674620" y="2264093"/>
                  </a:cubicBezTo>
                  <a:cubicBezTo>
                    <a:pt x="2700338" y="2289810"/>
                    <a:pt x="2727008" y="2316480"/>
                    <a:pt x="2752725" y="2342198"/>
                  </a:cubicBezTo>
                  <a:cubicBezTo>
                    <a:pt x="2757488" y="2346960"/>
                    <a:pt x="2762250" y="2349818"/>
                    <a:pt x="2768918" y="2350770"/>
                  </a:cubicBezTo>
                  <a:cubicBezTo>
                    <a:pt x="2805113" y="2360295"/>
                    <a:pt x="2841308" y="2369820"/>
                    <a:pt x="2877503" y="2380298"/>
                  </a:cubicBezTo>
                  <a:cubicBezTo>
                    <a:pt x="2880360" y="2381250"/>
                    <a:pt x="2883218" y="2382203"/>
                    <a:pt x="2886075" y="2383155"/>
                  </a:cubicBezTo>
                  <a:cubicBezTo>
                    <a:pt x="2885123" y="2386013"/>
                    <a:pt x="2885123" y="2387918"/>
                    <a:pt x="2884170" y="2388870"/>
                  </a:cubicBezTo>
                  <a:cubicBezTo>
                    <a:pt x="2873693" y="2426970"/>
                    <a:pt x="2864168" y="2464118"/>
                    <a:pt x="2853690" y="2502218"/>
                  </a:cubicBezTo>
                  <a:cubicBezTo>
                    <a:pt x="2852738" y="2506980"/>
                    <a:pt x="2852738" y="2511743"/>
                    <a:pt x="2853690" y="2516505"/>
                  </a:cubicBezTo>
                  <a:cubicBezTo>
                    <a:pt x="2863215" y="2552700"/>
                    <a:pt x="2872740" y="2587943"/>
                    <a:pt x="2882265" y="2624138"/>
                  </a:cubicBezTo>
                  <a:cubicBezTo>
                    <a:pt x="2883218" y="2627948"/>
                    <a:pt x="2884170" y="2631758"/>
                    <a:pt x="2885123" y="2635568"/>
                  </a:cubicBezTo>
                  <a:cubicBezTo>
                    <a:pt x="2881313" y="2636520"/>
                    <a:pt x="2877503" y="2637473"/>
                    <a:pt x="2873693" y="2638425"/>
                  </a:cubicBezTo>
                  <a:cubicBezTo>
                    <a:pt x="2837498" y="2647950"/>
                    <a:pt x="2801303" y="2658428"/>
                    <a:pt x="2765108" y="2667953"/>
                  </a:cubicBezTo>
                  <a:cubicBezTo>
                    <a:pt x="2760345" y="2668905"/>
                    <a:pt x="2756535" y="2671763"/>
                    <a:pt x="2752725" y="2675573"/>
                  </a:cubicBezTo>
                  <a:cubicBezTo>
                    <a:pt x="2741295" y="2687003"/>
                    <a:pt x="2728913" y="2699385"/>
                    <a:pt x="2717483" y="2710815"/>
                  </a:cubicBezTo>
                  <a:cubicBezTo>
                    <a:pt x="2711768" y="2716530"/>
                    <a:pt x="2707005" y="2721293"/>
                    <a:pt x="2702243" y="2727008"/>
                  </a:cubicBezTo>
                  <a:lnTo>
                    <a:pt x="2713673" y="2727008"/>
                  </a:lnTo>
                  <a:cubicBezTo>
                    <a:pt x="2727960" y="2712720"/>
                    <a:pt x="2742248" y="2698433"/>
                    <a:pt x="2756535" y="2684145"/>
                  </a:cubicBezTo>
                  <a:cubicBezTo>
                    <a:pt x="2760345" y="2680335"/>
                    <a:pt x="2765108" y="2677478"/>
                    <a:pt x="2770823" y="2676525"/>
                  </a:cubicBezTo>
                  <a:cubicBezTo>
                    <a:pt x="2808923" y="2666048"/>
                    <a:pt x="2847975" y="2655570"/>
                    <a:pt x="2886075" y="2646045"/>
                  </a:cubicBezTo>
                  <a:cubicBezTo>
                    <a:pt x="2890838" y="2643188"/>
                    <a:pt x="2893695" y="2642235"/>
                    <a:pt x="2897505" y="2641283"/>
                  </a:cubicBezTo>
                  <a:close/>
                  <a:moveTo>
                    <a:pt x="3742373" y="2626043"/>
                  </a:moveTo>
                  <a:cubicBezTo>
                    <a:pt x="3769043" y="2619375"/>
                    <a:pt x="3795713" y="2611755"/>
                    <a:pt x="3821430" y="2605088"/>
                  </a:cubicBezTo>
                  <a:cubicBezTo>
                    <a:pt x="3824288" y="2604135"/>
                    <a:pt x="3826193" y="2603183"/>
                    <a:pt x="3829050" y="2602230"/>
                  </a:cubicBezTo>
                  <a:cubicBezTo>
                    <a:pt x="3828098" y="2599373"/>
                    <a:pt x="3828098" y="2596515"/>
                    <a:pt x="3827145" y="2593658"/>
                  </a:cubicBezTo>
                  <a:cubicBezTo>
                    <a:pt x="3820478" y="2567940"/>
                    <a:pt x="3812858" y="2541270"/>
                    <a:pt x="3806190" y="2515553"/>
                  </a:cubicBezTo>
                  <a:cubicBezTo>
                    <a:pt x="3805238" y="2510790"/>
                    <a:pt x="3805238" y="2506028"/>
                    <a:pt x="3806190" y="2501265"/>
                  </a:cubicBezTo>
                  <a:cubicBezTo>
                    <a:pt x="3813810" y="2474595"/>
                    <a:pt x="3820478" y="2447925"/>
                    <a:pt x="3827145" y="2422208"/>
                  </a:cubicBezTo>
                  <a:cubicBezTo>
                    <a:pt x="3828098" y="2419350"/>
                    <a:pt x="3828098" y="2417445"/>
                    <a:pt x="3828098" y="2414588"/>
                  </a:cubicBezTo>
                  <a:cubicBezTo>
                    <a:pt x="3824288" y="2413635"/>
                    <a:pt x="3821430" y="2412683"/>
                    <a:pt x="3818573" y="2411730"/>
                  </a:cubicBezTo>
                  <a:cubicBezTo>
                    <a:pt x="3793808" y="2405063"/>
                    <a:pt x="3769043" y="2398395"/>
                    <a:pt x="3744278" y="2391728"/>
                  </a:cubicBezTo>
                  <a:cubicBezTo>
                    <a:pt x="3738563" y="2389823"/>
                    <a:pt x="3732848" y="2386965"/>
                    <a:pt x="3728085" y="2382203"/>
                  </a:cubicBezTo>
                  <a:cubicBezTo>
                    <a:pt x="3709988" y="2363153"/>
                    <a:pt x="3690938" y="2345055"/>
                    <a:pt x="3672840" y="2326958"/>
                  </a:cubicBezTo>
                  <a:cubicBezTo>
                    <a:pt x="3670935" y="2325053"/>
                    <a:pt x="3668078" y="2323148"/>
                    <a:pt x="3665220" y="2320290"/>
                  </a:cubicBezTo>
                  <a:cubicBezTo>
                    <a:pt x="3662363" y="2323148"/>
                    <a:pt x="3659505" y="2325053"/>
                    <a:pt x="3657600" y="2327910"/>
                  </a:cubicBezTo>
                  <a:cubicBezTo>
                    <a:pt x="3639503" y="2346008"/>
                    <a:pt x="3620453" y="2365058"/>
                    <a:pt x="3602355" y="2383155"/>
                  </a:cubicBezTo>
                  <a:cubicBezTo>
                    <a:pt x="3598545" y="2386965"/>
                    <a:pt x="3593783" y="2389823"/>
                    <a:pt x="3588068" y="2391728"/>
                  </a:cubicBezTo>
                  <a:cubicBezTo>
                    <a:pt x="3562350" y="2398395"/>
                    <a:pt x="3537585" y="2405063"/>
                    <a:pt x="3512820" y="2411730"/>
                  </a:cubicBezTo>
                  <a:cubicBezTo>
                    <a:pt x="3509963" y="2412683"/>
                    <a:pt x="3506153" y="2413635"/>
                    <a:pt x="3502343" y="2414588"/>
                  </a:cubicBezTo>
                  <a:cubicBezTo>
                    <a:pt x="3503295" y="2418398"/>
                    <a:pt x="3503295" y="2420303"/>
                    <a:pt x="3504248" y="2423160"/>
                  </a:cubicBezTo>
                  <a:cubicBezTo>
                    <a:pt x="3510915" y="2448878"/>
                    <a:pt x="3518535" y="2475548"/>
                    <a:pt x="3525203" y="2501265"/>
                  </a:cubicBezTo>
                  <a:cubicBezTo>
                    <a:pt x="3526155" y="2506028"/>
                    <a:pt x="3526155" y="2510790"/>
                    <a:pt x="3525203" y="2515553"/>
                  </a:cubicBezTo>
                  <a:cubicBezTo>
                    <a:pt x="3517583" y="2542223"/>
                    <a:pt x="3510915" y="2568893"/>
                    <a:pt x="3504248" y="2594610"/>
                  </a:cubicBezTo>
                  <a:cubicBezTo>
                    <a:pt x="3503295" y="2597468"/>
                    <a:pt x="3503295" y="2599373"/>
                    <a:pt x="3503295" y="2602230"/>
                  </a:cubicBezTo>
                  <a:cubicBezTo>
                    <a:pt x="3506153" y="2603183"/>
                    <a:pt x="3509010" y="2604135"/>
                    <a:pt x="3510915" y="2605088"/>
                  </a:cubicBezTo>
                  <a:cubicBezTo>
                    <a:pt x="3536633" y="2611755"/>
                    <a:pt x="3563303" y="2619375"/>
                    <a:pt x="3589020" y="2626043"/>
                  </a:cubicBezTo>
                  <a:cubicBezTo>
                    <a:pt x="3593783" y="2626995"/>
                    <a:pt x="3597593" y="2629853"/>
                    <a:pt x="3601403" y="2633663"/>
                  </a:cubicBezTo>
                  <a:cubicBezTo>
                    <a:pt x="3614738" y="2647950"/>
                    <a:pt x="3629025" y="2661285"/>
                    <a:pt x="3643313" y="2675573"/>
                  </a:cubicBezTo>
                  <a:cubicBezTo>
                    <a:pt x="3649980" y="2683193"/>
                    <a:pt x="3657600" y="2689860"/>
                    <a:pt x="3666173" y="2700338"/>
                  </a:cubicBezTo>
                  <a:cubicBezTo>
                    <a:pt x="3669030" y="2695575"/>
                    <a:pt x="3670935" y="2692718"/>
                    <a:pt x="3672840" y="2690813"/>
                  </a:cubicBezTo>
                  <a:cubicBezTo>
                    <a:pt x="3691890" y="2671763"/>
                    <a:pt x="3709988" y="2653665"/>
                    <a:pt x="3729038" y="2634615"/>
                  </a:cubicBezTo>
                  <a:cubicBezTo>
                    <a:pt x="3732848" y="2629853"/>
                    <a:pt x="3736658" y="2627948"/>
                    <a:pt x="3742373" y="2626043"/>
                  </a:cubicBezTo>
                  <a:close/>
                  <a:moveTo>
                    <a:pt x="3673793" y="2676525"/>
                  </a:moveTo>
                  <a:cubicBezTo>
                    <a:pt x="3671888" y="2678430"/>
                    <a:pt x="3669030" y="2681288"/>
                    <a:pt x="3666173" y="2684145"/>
                  </a:cubicBezTo>
                  <a:cubicBezTo>
                    <a:pt x="3663315" y="2682240"/>
                    <a:pt x="3661410" y="2679383"/>
                    <a:pt x="3658553" y="2677478"/>
                  </a:cubicBezTo>
                  <a:cubicBezTo>
                    <a:pt x="3642360" y="2661285"/>
                    <a:pt x="3625215" y="2644140"/>
                    <a:pt x="3609023" y="2627948"/>
                  </a:cubicBezTo>
                  <a:cubicBezTo>
                    <a:pt x="3603308" y="2622233"/>
                    <a:pt x="3597593" y="2619375"/>
                    <a:pt x="3590925" y="2617470"/>
                  </a:cubicBezTo>
                  <a:cubicBezTo>
                    <a:pt x="3568065" y="2611755"/>
                    <a:pt x="3546158" y="2606040"/>
                    <a:pt x="3524250" y="2599373"/>
                  </a:cubicBezTo>
                  <a:cubicBezTo>
                    <a:pt x="3521393" y="2598420"/>
                    <a:pt x="3518535" y="2597468"/>
                    <a:pt x="3514725" y="2596515"/>
                  </a:cubicBezTo>
                  <a:cubicBezTo>
                    <a:pt x="3515678" y="2592705"/>
                    <a:pt x="3515678" y="2589848"/>
                    <a:pt x="3516630" y="2586990"/>
                  </a:cubicBezTo>
                  <a:cubicBezTo>
                    <a:pt x="3523298" y="2563178"/>
                    <a:pt x="3529013" y="2539365"/>
                    <a:pt x="3535680" y="2516505"/>
                  </a:cubicBezTo>
                  <a:cubicBezTo>
                    <a:pt x="3537585" y="2510790"/>
                    <a:pt x="3537585" y="2506028"/>
                    <a:pt x="3535680" y="2501265"/>
                  </a:cubicBezTo>
                  <a:cubicBezTo>
                    <a:pt x="3529013" y="2478405"/>
                    <a:pt x="3523298" y="2454593"/>
                    <a:pt x="3516630" y="2431733"/>
                  </a:cubicBezTo>
                  <a:cubicBezTo>
                    <a:pt x="3515678" y="2428875"/>
                    <a:pt x="3514725" y="2425065"/>
                    <a:pt x="3514725" y="2422208"/>
                  </a:cubicBezTo>
                  <a:cubicBezTo>
                    <a:pt x="3517583" y="2421255"/>
                    <a:pt x="3519488" y="2420303"/>
                    <a:pt x="3521393" y="2419350"/>
                  </a:cubicBezTo>
                  <a:cubicBezTo>
                    <a:pt x="3545205" y="2412683"/>
                    <a:pt x="3569970" y="2406015"/>
                    <a:pt x="3593783" y="2400300"/>
                  </a:cubicBezTo>
                  <a:cubicBezTo>
                    <a:pt x="3599498" y="2398395"/>
                    <a:pt x="3603308" y="2396490"/>
                    <a:pt x="3608070" y="2391728"/>
                  </a:cubicBezTo>
                  <a:cubicBezTo>
                    <a:pt x="3624263" y="2374583"/>
                    <a:pt x="3641408" y="2358390"/>
                    <a:pt x="3657600" y="2342198"/>
                  </a:cubicBezTo>
                  <a:cubicBezTo>
                    <a:pt x="3660458" y="2339340"/>
                    <a:pt x="3662363" y="2337435"/>
                    <a:pt x="3666173" y="2333625"/>
                  </a:cubicBezTo>
                  <a:cubicBezTo>
                    <a:pt x="3669030" y="2336483"/>
                    <a:pt x="3671888" y="2338388"/>
                    <a:pt x="3673793" y="2341245"/>
                  </a:cubicBezTo>
                  <a:cubicBezTo>
                    <a:pt x="3689985" y="2357438"/>
                    <a:pt x="3707130" y="2374583"/>
                    <a:pt x="3723323" y="2390775"/>
                  </a:cubicBezTo>
                  <a:cubicBezTo>
                    <a:pt x="3728085" y="2395538"/>
                    <a:pt x="3732848" y="2398395"/>
                    <a:pt x="3738563" y="2400300"/>
                  </a:cubicBezTo>
                  <a:cubicBezTo>
                    <a:pt x="3762375" y="2406015"/>
                    <a:pt x="3786188" y="2412683"/>
                    <a:pt x="3810000" y="2419350"/>
                  </a:cubicBezTo>
                  <a:cubicBezTo>
                    <a:pt x="3811905" y="2420303"/>
                    <a:pt x="3813810" y="2421255"/>
                    <a:pt x="3816668" y="2422208"/>
                  </a:cubicBezTo>
                  <a:cubicBezTo>
                    <a:pt x="3815715" y="2426018"/>
                    <a:pt x="3814763" y="2428875"/>
                    <a:pt x="3814763" y="2431733"/>
                  </a:cubicBezTo>
                  <a:cubicBezTo>
                    <a:pt x="3808095" y="2454593"/>
                    <a:pt x="3802380" y="2478405"/>
                    <a:pt x="3795713" y="2501265"/>
                  </a:cubicBezTo>
                  <a:cubicBezTo>
                    <a:pt x="3793808" y="2506028"/>
                    <a:pt x="3793808" y="2511743"/>
                    <a:pt x="3795713" y="2516505"/>
                  </a:cubicBezTo>
                  <a:cubicBezTo>
                    <a:pt x="3802380" y="2539365"/>
                    <a:pt x="3808095" y="2563178"/>
                    <a:pt x="3814763" y="2586038"/>
                  </a:cubicBezTo>
                  <a:cubicBezTo>
                    <a:pt x="3815715" y="2588895"/>
                    <a:pt x="3816668" y="2592705"/>
                    <a:pt x="3817620" y="2596515"/>
                  </a:cubicBezTo>
                  <a:cubicBezTo>
                    <a:pt x="3813810" y="2597468"/>
                    <a:pt x="3810953" y="2598420"/>
                    <a:pt x="3808095" y="2599373"/>
                  </a:cubicBezTo>
                  <a:cubicBezTo>
                    <a:pt x="3786188" y="2605088"/>
                    <a:pt x="3763328" y="2611755"/>
                    <a:pt x="3741420" y="2617470"/>
                  </a:cubicBezTo>
                  <a:cubicBezTo>
                    <a:pt x="3733800" y="2619375"/>
                    <a:pt x="3728085" y="2623185"/>
                    <a:pt x="3722370" y="2628900"/>
                  </a:cubicBezTo>
                  <a:cubicBezTo>
                    <a:pt x="3706178" y="2644140"/>
                    <a:pt x="3689985" y="2660333"/>
                    <a:pt x="3673793" y="2676525"/>
                  </a:cubicBezTo>
                  <a:close/>
                  <a:moveTo>
                    <a:pt x="2370773" y="2656523"/>
                  </a:moveTo>
                  <a:lnTo>
                    <a:pt x="2370773" y="2656523"/>
                  </a:lnTo>
                  <a:cubicBezTo>
                    <a:pt x="2337435" y="2646998"/>
                    <a:pt x="2303145" y="2638425"/>
                    <a:pt x="2269808" y="2628900"/>
                  </a:cubicBezTo>
                  <a:cubicBezTo>
                    <a:pt x="2269808" y="2628900"/>
                    <a:pt x="2268855" y="2628900"/>
                    <a:pt x="2268855" y="2627948"/>
                  </a:cubicBezTo>
                  <a:cubicBezTo>
                    <a:pt x="2267903" y="2627948"/>
                    <a:pt x="2266950" y="2626995"/>
                    <a:pt x="2265998" y="2626995"/>
                  </a:cubicBezTo>
                  <a:cubicBezTo>
                    <a:pt x="2265998" y="2626995"/>
                    <a:pt x="2265998" y="2626995"/>
                    <a:pt x="2265045" y="2626995"/>
                  </a:cubicBezTo>
                  <a:cubicBezTo>
                    <a:pt x="2264093" y="2626995"/>
                    <a:pt x="2264093" y="2626043"/>
                    <a:pt x="2263140" y="2626043"/>
                  </a:cubicBezTo>
                  <a:cubicBezTo>
                    <a:pt x="2261235" y="2625090"/>
                    <a:pt x="2260283" y="2624138"/>
                    <a:pt x="2259330" y="2622233"/>
                  </a:cubicBezTo>
                  <a:cubicBezTo>
                    <a:pt x="2230755" y="2594610"/>
                    <a:pt x="2203133" y="2566035"/>
                    <a:pt x="2174558" y="2537460"/>
                  </a:cubicBezTo>
                  <a:cubicBezTo>
                    <a:pt x="2171700" y="2534603"/>
                    <a:pt x="2169795" y="2532698"/>
                    <a:pt x="2165033" y="2528888"/>
                  </a:cubicBezTo>
                  <a:cubicBezTo>
                    <a:pt x="2165033" y="2528888"/>
                    <a:pt x="2165033" y="2528888"/>
                    <a:pt x="2165033" y="2528888"/>
                  </a:cubicBezTo>
                  <a:cubicBezTo>
                    <a:pt x="2165033" y="2528888"/>
                    <a:pt x="2165033" y="2528888"/>
                    <a:pt x="2165033" y="2528888"/>
                  </a:cubicBezTo>
                  <a:cubicBezTo>
                    <a:pt x="2162175" y="2532698"/>
                    <a:pt x="2160270" y="2535555"/>
                    <a:pt x="2158365" y="2538413"/>
                  </a:cubicBezTo>
                  <a:cubicBezTo>
                    <a:pt x="2130743" y="2566035"/>
                    <a:pt x="2103120" y="2592705"/>
                    <a:pt x="2076450" y="2620328"/>
                  </a:cubicBezTo>
                  <a:cubicBezTo>
                    <a:pt x="2071688" y="2625090"/>
                    <a:pt x="2065973" y="2627948"/>
                    <a:pt x="2059305" y="2629853"/>
                  </a:cubicBezTo>
                  <a:cubicBezTo>
                    <a:pt x="2056448" y="2630805"/>
                    <a:pt x="2053590" y="2631758"/>
                    <a:pt x="2050733" y="2631758"/>
                  </a:cubicBezTo>
                  <a:cubicBezTo>
                    <a:pt x="2020253" y="2639378"/>
                    <a:pt x="1988820" y="2647950"/>
                    <a:pt x="1958340" y="2656523"/>
                  </a:cubicBezTo>
                  <a:cubicBezTo>
                    <a:pt x="1954530" y="2657475"/>
                    <a:pt x="1950720" y="2658428"/>
                    <a:pt x="1947863" y="2659380"/>
                  </a:cubicBezTo>
                  <a:cubicBezTo>
                    <a:pt x="1944053" y="2660333"/>
                    <a:pt x="1940243" y="2661285"/>
                    <a:pt x="1936433" y="2663190"/>
                  </a:cubicBezTo>
                  <a:cubicBezTo>
                    <a:pt x="1942148" y="2685098"/>
                    <a:pt x="1947863" y="2705100"/>
                    <a:pt x="1953578" y="2725103"/>
                  </a:cubicBezTo>
                  <a:lnTo>
                    <a:pt x="1961198" y="2725103"/>
                  </a:lnTo>
                  <a:cubicBezTo>
                    <a:pt x="1959293" y="2715578"/>
                    <a:pt x="1956435" y="2705100"/>
                    <a:pt x="1954530" y="2695575"/>
                  </a:cubicBezTo>
                  <a:cubicBezTo>
                    <a:pt x="1952625" y="2687003"/>
                    <a:pt x="1949768" y="2678430"/>
                    <a:pt x="1947863" y="2668905"/>
                  </a:cubicBezTo>
                  <a:cubicBezTo>
                    <a:pt x="1951673" y="2667953"/>
                    <a:pt x="1954530" y="2667000"/>
                    <a:pt x="1957388" y="2666048"/>
                  </a:cubicBezTo>
                  <a:cubicBezTo>
                    <a:pt x="1993583" y="2656523"/>
                    <a:pt x="2028825" y="2646998"/>
                    <a:pt x="2065020" y="2637473"/>
                  </a:cubicBezTo>
                  <a:cubicBezTo>
                    <a:pt x="2065020" y="2637473"/>
                    <a:pt x="2065020" y="2637473"/>
                    <a:pt x="2065020" y="2637473"/>
                  </a:cubicBezTo>
                  <a:cubicBezTo>
                    <a:pt x="2065020" y="2637473"/>
                    <a:pt x="2065973" y="2637473"/>
                    <a:pt x="2065973" y="2637473"/>
                  </a:cubicBezTo>
                  <a:cubicBezTo>
                    <a:pt x="2071688" y="2635568"/>
                    <a:pt x="2076450" y="2633663"/>
                    <a:pt x="2080260" y="2629853"/>
                  </a:cubicBezTo>
                  <a:cubicBezTo>
                    <a:pt x="2080260" y="2629853"/>
                    <a:pt x="2080260" y="2629853"/>
                    <a:pt x="2080260" y="2629853"/>
                  </a:cubicBezTo>
                  <a:cubicBezTo>
                    <a:pt x="2080260" y="2629853"/>
                    <a:pt x="2080260" y="2629853"/>
                    <a:pt x="2081213" y="2629853"/>
                  </a:cubicBezTo>
                  <a:cubicBezTo>
                    <a:pt x="2106930" y="2603183"/>
                    <a:pt x="2133600" y="2577465"/>
                    <a:pt x="2160270" y="2550795"/>
                  </a:cubicBezTo>
                  <a:cubicBezTo>
                    <a:pt x="2162175" y="2548890"/>
                    <a:pt x="2165033" y="2546985"/>
                    <a:pt x="2167890" y="2544128"/>
                  </a:cubicBezTo>
                  <a:cubicBezTo>
                    <a:pt x="2170748" y="2546985"/>
                    <a:pt x="2173605" y="2548890"/>
                    <a:pt x="2175510" y="2551748"/>
                  </a:cubicBezTo>
                  <a:cubicBezTo>
                    <a:pt x="2202180" y="2578418"/>
                    <a:pt x="2227898" y="2604135"/>
                    <a:pt x="2254568" y="2630805"/>
                  </a:cubicBezTo>
                  <a:cubicBezTo>
                    <a:pt x="2258378" y="2634615"/>
                    <a:pt x="2263140" y="2637473"/>
                    <a:pt x="2268855" y="2639378"/>
                  </a:cubicBezTo>
                  <a:cubicBezTo>
                    <a:pt x="2290763" y="2645093"/>
                    <a:pt x="2311718" y="2650808"/>
                    <a:pt x="2333625" y="2656523"/>
                  </a:cubicBezTo>
                  <a:cubicBezTo>
                    <a:pt x="2346008" y="2660333"/>
                    <a:pt x="2359343" y="2663190"/>
                    <a:pt x="2371725" y="2667000"/>
                  </a:cubicBezTo>
                  <a:lnTo>
                    <a:pt x="2371725" y="2667000"/>
                  </a:lnTo>
                  <a:cubicBezTo>
                    <a:pt x="2373630" y="2667953"/>
                    <a:pt x="2375535" y="2667953"/>
                    <a:pt x="2377440" y="2668905"/>
                  </a:cubicBezTo>
                  <a:cubicBezTo>
                    <a:pt x="2380298" y="2669858"/>
                    <a:pt x="2383155" y="2670810"/>
                    <a:pt x="2386965" y="2671763"/>
                  </a:cubicBezTo>
                  <a:cubicBezTo>
                    <a:pt x="2386013" y="2675573"/>
                    <a:pt x="2385060" y="2679383"/>
                    <a:pt x="2384108" y="2683193"/>
                  </a:cubicBezTo>
                  <a:cubicBezTo>
                    <a:pt x="2380298" y="2698433"/>
                    <a:pt x="2376488" y="2712720"/>
                    <a:pt x="2372678" y="2727960"/>
                  </a:cubicBezTo>
                  <a:lnTo>
                    <a:pt x="2380298" y="2727960"/>
                  </a:lnTo>
                  <a:cubicBezTo>
                    <a:pt x="2386013" y="2707005"/>
                    <a:pt x="2391728" y="2687003"/>
                    <a:pt x="2397443" y="2665095"/>
                  </a:cubicBezTo>
                  <a:cubicBezTo>
                    <a:pt x="2392680" y="2664143"/>
                    <a:pt x="2389823" y="2662238"/>
                    <a:pt x="2386013" y="2661285"/>
                  </a:cubicBezTo>
                  <a:cubicBezTo>
                    <a:pt x="2381250" y="2659380"/>
                    <a:pt x="2376488" y="2657475"/>
                    <a:pt x="2370773" y="2656523"/>
                  </a:cubicBezTo>
                  <a:close/>
                  <a:moveTo>
                    <a:pt x="2744153" y="2626043"/>
                  </a:moveTo>
                  <a:cubicBezTo>
                    <a:pt x="2769870" y="2619375"/>
                    <a:pt x="2795588" y="2612708"/>
                    <a:pt x="2821305" y="2605088"/>
                  </a:cubicBezTo>
                  <a:cubicBezTo>
                    <a:pt x="2824163" y="2604135"/>
                    <a:pt x="2826068" y="2603183"/>
                    <a:pt x="2828925" y="2602230"/>
                  </a:cubicBezTo>
                  <a:cubicBezTo>
                    <a:pt x="2827973" y="2599373"/>
                    <a:pt x="2827973" y="2596515"/>
                    <a:pt x="2827020" y="2594610"/>
                  </a:cubicBezTo>
                  <a:cubicBezTo>
                    <a:pt x="2820353" y="2568893"/>
                    <a:pt x="2812733" y="2542223"/>
                    <a:pt x="2806065" y="2516505"/>
                  </a:cubicBezTo>
                  <a:cubicBezTo>
                    <a:pt x="2804160" y="2511743"/>
                    <a:pt x="2804160" y="2506028"/>
                    <a:pt x="2806065" y="2501265"/>
                  </a:cubicBezTo>
                  <a:cubicBezTo>
                    <a:pt x="2813685" y="2475548"/>
                    <a:pt x="2820353" y="2448878"/>
                    <a:pt x="2827020" y="2423160"/>
                  </a:cubicBezTo>
                  <a:cubicBezTo>
                    <a:pt x="2827973" y="2420303"/>
                    <a:pt x="2827973" y="2417445"/>
                    <a:pt x="2828925" y="2414588"/>
                  </a:cubicBezTo>
                  <a:cubicBezTo>
                    <a:pt x="2825115" y="2413635"/>
                    <a:pt x="2821305" y="2412683"/>
                    <a:pt x="2818448" y="2411730"/>
                  </a:cubicBezTo>
                  <a:cubicBezTo>
                    <a:pt x="2793683" y="2405063"/>
                    <a:pt x="2768918" y="2398395"/>
                    <a:pt x="2744153" y="2391728"/>
                  </a:cubicBezTo>
                  <a:cubicBezTo>
                    <a:pt x="2738438" y="2389823"/>
                    <a:pt x="2733675" y="2387918"/>
                    <a:pt x="2728913" y="2383155"/>
                  </a:cubicBezTo>
                  <a:cubicBezTo>
                    <a:pt x="2710815" y="2364105"/>
                    <a:pt x="2691765" y="2346008"/>
                    <a:pt x="2672715" y="2326958"/>
                  </a:cubicBezTo>
                  <a:cubicBezTo>
                    <a:pt x="2670810" y="2325053"/>
                    <a:pt x="2667953" y="2323148"/>
                    <a:pt x="2664143" y="2319338"/>
                  </a:cubicBezTo>
                  <a:cubicBezTo>
                    <a:pt x="2661285" y="2323148"/>
                    <a:pt x="2659380" y="2326005"/>
                    <a:pt x="2656523" y="2328863"/>
                  </a:cubicBezTo>
                  <a:cubicBezTo>
                    <a:pt x="2638425" y="2346960"/>
                    <a:pt x="2620328" y="2365058"/>
                    <a:pt x="2602230" y="2384108"/>
                  </a:cubicBezTo>
                  <a:cubicBezTo>
                    <a:pt x="2598420" y="2387918"/>
                    <a:pt x="2594610" y="2390775"/>
                    <a:pt x="2588895" y="2391728"/>
                  </a:cubicBezTo>
                  <a:cubicBezTo>
                    <a:pt x="2575560" y="2395538"/>
                    <a:pt x="2562225" y="2398395"/>
                    <a:pt x="2547938" y="2402205"/>
                  </a:cubicBezTo>
                  <a:cubicBezTo>
                    <a:pt x="2532698" y="2406015"/>
                    <a:pt x="2517458" y="2410778"/>
                    <a:pt x="2502218" y="2414588"/>
                  </a:cubicBezTo>
                  <a:cubicBezTo>
                    <a:pt x="2503170" y="2418398"/>
                    <a:pt x="2503170" y="2421255"/>
                    <a:pt x="2504123" y="2424113"/>
                  </a:cubicBezTo>
                  <a:cubicBezTo>
                    <a:pt x="2510790" y="2449830"/>
                    <a:pt x="2517458" y="2475548"/>
                    <a:pt x="2525078" y="2501265"/>
                  </a:cubicBezTo>
                  <a:cubicBezTo>
                    <a:pt x="2526030" y="2506028"/>
                    <a:pt x="2526983" y="2511743"/>
                    <a:pt x="2525078" y="2516505"/>
                  </a:cubicBezTo>
                  <a:cubicBezTo>
                    <a:pt x="2517458" y="2542223"/>
                    <a:pt x="2510790" y="2568893"/>
                    <a:pt x="2504123" y="2594610"/>
                  </a:cubicBezTo>
                  <a:cubicBezTo>
                    <a:pt x="2503170" y="2597468"/>
                    <a:pt x="2503170" y="2600325"/>
                    <a:pt x="2502218" y="2603183"/>
                  </a:cubicBezTo>
                  <a:cubicBezTo>
                    <a:pt x="2505075" y="2604135"/>
                    <a:pt x="2507933" y="2605088"/>
                    <a:pt x="2509838" y="2605088"/>
                  </a:cubicBezTo>
                  <a:cubicBezTo>
                    <a:pt x="2535555" y="2611755"/>
                    <a:pt x="2562225" y="2619375"/>
                    <a:pt x="2587943" y="2626043"/>
                  </a:cubicBezTo>
                  <a:cubicBezTo>
                    <a:pt x="2593658" y="2626995"/>
                    <a:pt x="2597468" y="2629853"/>
                    <a:pt x="2601278" y="2633663"/>
                  </a:cubicBezTo>
                  <a:cubicBezTo>
                    <a:pt x="2620328" y="2652713"/>
                    <a:pt x="2639378" y="2671763"/>
                    <a:pt x="2658428" y="2690813"/>
                  </a:cubicBezTo>
                  <a:cubicBezTo>
                    <a:pt x="2660333" y="2692718"/>
                    <a:pt x="2663190" y="2694623"/>
                    <a:pt x="2665095" y="2697480"/>
                  </a:cubicBezTo>
                  <a:cubicBezTo>
                    <a:pt x="2686050" y="2676525"/>
                    <a:pt x="2707005" y="2655570"/>
                    <a:pt x="2727008" y="2634615"/>
                  </a:cubicBezTo>
                  <a:cubicBezTo>
                    <a:pt x="2733675" y="2629853"/>
                    <a:pt x="2738438" y="2627948"/>
                    <a:pt x="2744153" y="2626043"/>
                  </a:cubicBezTo>
                  <a:close/>
                  <a:moveTo>
                    <a:pt x="2674620" y="2676525"/>
                  </a:moveTo>
                  <a:cubicBezTo>
                    <a:pt x="2672715" y="2678430"/>
                    <a:pt x="2669858" y="2681288"/>
                    <a:pt x="2667000" y="2684145"/>
                  </a:cubicBezTo>
                  <a:cubicBezTo>
                    <a:pt x="2664143" y="2682240"/>
                    <a:pt x="2662238" y="2679383"/>
                    <a:pt x="2659380" y="2677478"/>
                  </a:cubicBezTo>
                  <a:cubicBezTo>
                    <a:pt x="2642235" y="2660333"/>
                    <a:pt x="2625090" y="2643188"/>
                    <a:pt x="2607945" y="2626043"/>
                  </a:cubicBezTo>
                  <a:cubicBezTo>
                    <a:pt x="2604135" y="2621280"/>
                    <a:pt x="2599373" y="2619375"/>
                    <a:pt x="2592705" y="2617470"/>
                  </a:cubicBezTo>
                  <a:cubicBezTo>
                    <a:pt x="2569845" y="2611755"/>
                    <a:pt x="2546985" y="2605088"/>
                    <a:pt x="2524125" y="2599373"/>
                  </a:cubicBezTo>
                  <a:cubicBezTo>
                    <a:pt x="2521268" y="2598420"/>
                    <a:pt x="2518410" y="2597468"/>
                    <a:pt x="2514600" y="2596515"/>
                  </a:cubicBezTo>
                  <a:cubicBezTo>
                    <a:pt x="2515553" y="2592705"/>
                    <a:pt x="2516505" y="2589848"/>
                    <a:pt x="2516505" y="2586990"/>
                  </a:cubicBezTo>
                  <a:cubicBezTo>
                    <a:pt x="2522220" y="2563178"/>
                    <a:pt x="2528888" y="2540318"/>
                    <a:pt x="2535555" y="2517458"/>
                  </a:cubicBezTo>
                  <a:cubicBezTo>
                    <a:pt x="2537460" y="2511743"/>
                    <a:pt x="2537460" y="2506980"/>
                    <a:pt x="2535555" y="2502218"/>
                  </a:cubicBezTo>
                  <a:cubicBezTo>
                    <a:pt x="2528888" y="2479358"/>
                    <a:pt x="2523173" y="2455545"/>
                    <a:pt x="2516505" y="2432685"/>
                  </a:cubicBezTo>
                  <a:cubicBezTo>
                    <a:pt x="2515553" y="2429828"/>
                    <a:pt x="2514600" y="2426018"/>
                    <a:pt x="2514600" y="2423160"/>
                  </a:cubicBezTo>
                  <a:cubicBezTo>
                    <a:pt x="2517458" y="2422208"/>
                    <a:pt x="2519363" y="2421255"/>
                    <a:pt x="2521268" y="2420303"/>
                  </a:cubicBezTo>
                  <a:cubicBezTo>
                    <a:pt x="2545080" y="2413635"/>
                    <a:pt x="2569845" y="2406968"/>
                    <a:pt x="2593658" y="2401253"/>
                  </a:cubicBezTo>
                  <a:cubicBezTo>
                    <a:pt x="2599373" y="2399348"/>
                    <a:pt x="2604135" y="2397443"/>
                    <a:pt x="2607945" y="2392680"/>
                  </a:cubicBezTo>
                  <a:cubicBezTo>
                    <a:pt x="2624138" y="2375535"/>
                    <a:pt x="2641283" y="2359343"/>
                    <a:pt x="2657475" y="2343150"/>
                  </a:cubicBezTo>
                  <a:cubicBezTo>
                    <a:pt x="2660333" y="2340293"/>
                    <a:pt x="2662238" y="2337435"/>
                    <a:pt x="2664143" y="2333625"/>
                  </a:cubicBezTo>
                  <a:cubicBezTo>
                    <a:pt x="2667953" y="2337435"/>
                    <a:pt x="2670810" y="2339340"/>
                    <a:pt x="2673668" y="2342198"/>
                  </a:cubicBezTo>
                  <a:cubicBezTo>
                    <a:pt x="2689860" y="2358390"/>
                    <a:pt x="2707005" y="2374583"/>
                    <a:pt x="2723198" y="2391728"/>
                  </a:cubicBezTo>
                  <a:cubicBezTo>
                    <a:pt x="2727960" y="2396490"/>
                    <a:pt x="2733675" y="2400300"/>
                    <a:pt x="2740343" y="2402205"/>
                  </a:cubicBezTo>
                  <a:cubicBezTo>
                    <a:pt x="2764155" y="2407920"/>
                    <a:pt x="2787968" y="2414588"/>
                    <a:pt x="2810828" y="2421255"/>
                  </a:cubicBezTo>
                  <a:cubicBezTo>
                    <a:pt x="2812733" y="2422208"/>
                    <a:pt x="2814638" y="2423160"/>
                    <a:pt x="2817495" y="2424113"/>
                  </a:cubicBezTo>
                  <a:cubicBezTo>
                    <a:pt x="2816543" y="2427923"/>
                    <a:pt x="2816543" y="2430780"/>
                    <a:pt x="2815590" y="2433638"/>
                  </a:cubicBezTo>
                  <a:cubicBezTo>
                    <a:pt x="2809875" y="2457450"/>
                    <a:pt x="2803208" y="2480310"/>
                    <a:pt x="2796540" y="2503170"/>
                  </a:cubicBezTo>
                  <a:cubicBezTo>
                    <a:pt x="2794635" y="2507933"/>
                    <a:pt x="2794635" y="2513648"/>
                    <a:pt x="2796540" y="2518410"/>
                  </a:cubicBezTo>
                  <a:cubicBezTo>
                    <a:pt x="2803208" y="2541270"/>
                    <a:pt x="2808923" y="2565083"/>
                    <a:pt x="2815590" y="2587943"/>
                  </a:cubicBezTo>
                  <a:cubicBezTo>
                    <a:pt x="2816543" y="2590800"/>
                    <a:pt x="2817495" y="2594610"/>
                    <a:pt x="2818448" y="2598420"/>
                  </a:cubicBezTo>
                  <a:cubicBezTo>
                    <a:pt x="2814638" y="2599373"/>
                    <a:pt x="2810828" y="2600325"/>
                    <a:pt x="2807970" y="2601278"/>
                  </a:cubicBezTo>
                  <a:cubicBezTo>
                    <a:pt x="2785110" y="2606993"/>
                    <a:pt x="2762250" y="2613660"/>
                    <a:pt x="2739390" y="2619375"/>
                  </a:cubicBezTo>
                  <a:cubicBezTo>
                    <a:pt x="2733675" y="2621280"/>
                    <a:pt x="2728913" y="2623185"/>
                    <a:pt x="2725103" y="2627948"/>
                  </a:cubicBezTo>
                  <a:cubicBezTo>
                    <a:pt x="2707958" y="2643188"/>
                    <a:pt x="2691765" y="2659380"/>
                    <a:pt x="2674620" y="2676525"/>
                  </a:cubicBezTo>
                  <a:close/>
                  <a:moveTo>
                    <a:pt x="2172653" y="2685098"/>
                  </a:moveTo>
                  <a:cubicBezTo>
                    <a:pt x="2170748" y="2683193"/>
                    <a:pt x="2168843" y="2682240"/>
                    <a:pt x="2165985" y="2679383"/>
                  </a:cubicBezTo>
                  <a:cubicBezTo>
                    <a:pt x="2159318" y="2686050"/>
                    <a:pt x="2152650" y="2692718"/>
                    <a:pt x="2145983" y="2699385"/>
                  </a:cubicBezTo>
                  <a:cubicBezTo>
                    <a:pt x="2143125" y="2702243"/>
                    <a:pt x="2140268" y="2705100"/>
                    <a:pt x="2137410" y="2708910"/>
                  </a:cubicBezTo>
                  <a:cubicBezTo>
                    <a:pt x="2130743" y="2716530"/>
                    <a:pt x="2123123" y="2723198"/>
                    <a:pt x="2112645" y="2726055"/>
                  </a:cubicBezTo>
                  <a:lnTo>
                    <a:pt x="2134553" y="2726055"/>
                  </a:lnTo>
                  <a:cubicBezTo>
                    <a:pt x="2145030" y="2713673"/>
                    <a:pt x="2156460" y="2703195"/>
                    <a:pt x="2167890" y="2691765"/>
                  </a:cubicBezTo>
                  <a:cubicBezTo>
                    <a:pt x="2179320" y="2704148"/>
                    <a:pt x="2190750" y="2714625"/>
                    <a:pt x="2201228" y="2726055"/>
                  </a:cubicBezTo>
                  <a:lnTo>
                    <a:pt x="2223135" y="2726055"/>
                  </a:lnTo>
                  <a:cubicBezTo>
                    <a:pt x="2213610" y="2723198"/>
                    <a:pt x="2205990" y="2717483"/>
                    <a:pt x="2199323" y="2710815"/>
                  </a:cubicBezTo>
                  <a:cubicBezTo>
                    <a:pt x="2189798" y="2702243"/>
                    <a:pt x="2181225" y="2693670"/>
                    <a:pt x="2172653" y="2685098"/>
                  </a:cubicBezTo>
                  <a:close/>
                  <a:moveTo>
                    <a:pt x="2245043" y="2680335"/>
                  </a:moveTo>
                  <a:cubicBezTo>
                    <a:pt x="2238375" y="2678430"/>
                    <a:pt x="2233613" y="2675573"/>
                    <a:pt x="2228850" y="2670810"/>
                  </a:cubicBezTo>
                  <a:cubicBezTo>
                    <a:pt x="2210753" y="2652713"/>
                    <a:pt x="2192655" y="2634615"/>
                    <a:pt x="2174558" y="2616518"/>
                  </a:cubicBezTo>
                  <a:cubicBezTo>
                    <a:pt x="2172653" y="2614613"/>
                    <a:pt x="2169795" y="2611755"/>
                    <a:pt x="2166938" y="2609850"/>
                  </a:cubicBezTo>
                  <a:cubicBezTo>
                    <a:pt x="2166938" y="2609850"/>
                    <a:pt x="2166938" y="2609850"/>
                    <a:pt x="2166938" y="2609850"/>
                  </a:cubicBezTo>
                  <a:cubicBezTo>
                    <a:pt x="2166938" y="2609850"/>
                    <a:pt x="2166938" y="2609850"/>
                    <a:pt x="2166938" y="2609850"/>
                  </a:cubicBezTo>
                  <a:cubicBezTo>
                    <a:pt x="2164080" y="2612708"/>
                    <a:pt x="2162175" y="2614613"/>
                    <a:pt x="2159318" y="2616518"/>
                  </a:cubicBezTo>
                  <a:cubicBezTo>
                    <a:pt x="2141220" y="2634615"/>
                    <a:pt x="2123123" y="2652713"/>
                    <a:pt x="2105025" y="2670810"/>
                  </a:cubicBezTo>
                  <a:cubicBezTo>
                    <a:pt x="2100263" y="2675573"/>
                    <a:pt x="2095500" y="2678430"/>
                    <a:pt x="2088833" y="2680335"/>
                  </a:cubicBezTo>
                  <a:cubicBezTo>
                    <a:pt x="2068830" y="2685098"/>
                    <a:pt x="2048828" y="2690813"/>
                    <a:pt x="2028825" y="2696528"/>
                  </a:cubicBezTo>
                  <a:cubicBezTo>
                    <a:pt x="2021205" y="2698433"/>
                    <a:pt x="2013585" y="2701290"/>
                    <a:pt x="2004060" y="2703195"/>
                  </a:cubicBezTo>
                  <a:cubicBezTo>
                    <a:pt x="2005965" y="2711768"/>
                    <a:pt x="2008823" y="2719388"/>
                    <a:pt x="2010728" y="2727008"/>
                  </a:cubicBezTo>
                  <a:lnTo>
                    <a:pt x="2020253" y="2727008"/>
                  </a:lnTo>
                  <a:cubicBezTo>
                    <a:pt x="2018348" y="2721293"/>
                    <a:pt x="2016443" y="2716530"/>
                    <a:pt x="2014538" y="2709863"/>
                  </a:cubicBezTo>
                  <a:cubicBezTo>
                    <a:pt x="2018348" y="2708910"/>
                    <a:pt x="2021205" y="2707958"/>
                    <a:pt x="2025015" y="2707005"/>
                  </a:cubicBezTo>
                  <a:cubicBezTo>
                    <a:pt x="2047875" y="2700338"/>
                    <a:pt x="2070735" y="2694623"/>
                    <a:pt x="2093595" y="2688908"/>
                  </a:cubicBezTo>
                  <a:cubicBezTo>
                    <a:pt x="2100263" y="2687003"/>
                    <a:pt x="2105025" y="2684145"/>
                    <a:pt x="2108835" y="2679383"/>
                  </a:cubicBezTo>
                  <a:cubicBezTo>
                    <a:pt x="2125980" y="2662238"/>
                    <a:pt x="2142173" y="2646045"/>
                    <a:pt x="2159318" y="2628900"/>
                  </a:cubicBezTo>
                  <a:cubicBezTo>
                    <a:pt x="2161223" y="2626995"/>
                    <a:pt x="2164080" y="2625090"/>
                    <a:pt x="2166938" y="2622233"/>
                  </a:cubicBezTo>
                  <a:cubicBezTo>
                    <a:pt x="2169795" y="2625090"/>
                    <a:pt x="2172653" y="2627948"/>
                    <a:pt x="2175510" y="2629853"/>
                  </a:cubicBezTo>
                  <a:cubicBezTo>
                    <a:pt x="2191703" y="2646045"/>
                    <a:pt x="2207895" y="2662238"/>
                    <a:pt x="2224088" y="2679383"/>
                  </a:cubicBezTo>
                  <a:cubicBezTo>
                    <a:pt x="2228850" y="2684145"/>
                    <a:pt x="2233613" y="2687003"/>
                    <a:pt x="2239328" y="2688908"/>
                  </a:cubicBezTo>
                  <a:cubicBezTo>
                    <a:pt x="2262188" y="2694623"/>
                    <a:pt x="2285048" y="2701290"/>
                    <a:pt x="2307908" y="2707005"/>
                  </a:cubicBezTo>
                  <a:cubicBezTo>
                    <a:pt x="2310765" y="2707958"/>
                    <a:pt x="2313623" y="2708910"/>
                    <a:pt x="2318385" y="2709863"/>
                  </a:cubicBezTo>
                  <a:cubicBezTo>
                    <a:pt x="2316480" y="2715578"/>
                    <a:pt x="2314575" y="2721293"/>
                    <a:pt x="2312670" y="2727008"/>
                  </a:cubicBezTo>
                  <a:lnTo>
                    <a:pt x="2322195" y="2727008"/>
                  </a:lnTo>
                  <a:cubicBezTo>
                    <a:pt x="2324100" y="2719388"/>
                    <a:pt x="2326958" y="2711768"/>
                    <a:pt x="2328863" y="2703195"/>
                  </a:cubicBezTo>
                  <a:cubicBezTo>
                    <a:pt x="2325053" y="2702243"/>
                    <a:pt x="2321243" y="2701290"/>
                    <a:pt x="2318385" y="2700338"/>
                  </a:cubicBezTo>
                  <a:cubicBezTo>
                    <a:pt x="2295525" y="2692718"/>
                    <a:pt x="2269808" y="2686050"/>
                    <a:pt x="2245043" y="2680335"/>
                  </a:cubicBezTo>
                  <a:close/>
                  <a:moveTo>
                    <a:pt x="2767965" y="2566988"/>
                  </a:moveTo>
                  <a:cubicBezTo>
                    <a:pt x="2763203" y="2548890"/>
                    <a:pt x="2758440" y="2531745"/>
                    <a:pt x="2754630" y="2514600"/>
                  </a:cubicBezTo>
                  <a:cubicBezTo>
                    <a:pt x="2753678" y="2510790"/>
                    <a:pt x="2753678" y="2506028"/>
                    <a:pt x="2754630" y="2502218"/>
                  </a:cubicBezTo>
                  <a:cubicBezTo>
                    <a:pt x="2758440" y="2485073"/>
                    <a:pt x="2763203" y="2467928"/>
                    <a:pt x="2767965" y="2449830"/>
                  </a:cubicBezTo>
                  <a:cubicBezTo>
                    <a:pt x="2765108" y="2448878"/>
                    <a:pt x="2763203" y="2447925"/>
                    <a:pt x="2761298" y="2447925"/>
                  </a:cubicBezTo>
                  <a:cubicBezTo>
                    <a:pt x="2746058" y="2444115"/>
                    <a:pt x="2731770" y="2440305"/>
                    <a:pt x="2716530" y="2435543"/>
                  </a:cubicBezTo>
                  <a:cubicBezTo>
                    <a:pt x="2711768" y="2434590"/>
                    <a:pt x="2707005" y="2431733"/>
                    <a:pt x="2703195" y="2427923"/>
                  </a:cubicBezTo>
                  <a:cubicBezTo>
                    <a:pt x="2692718" y="2417445"/>
                    <a:pt x="2682240" y="2406968"/>
                    <a:pt x="2671763" y="2396490"/>
                  </a:cubicBezTo>
                  <a:cubicBezTo>
                    <a:pt x="2669858" y="2394585"/>
                    <a:pt x="2667953" y="2393633"/>
                    <a:pt x="2666048" y="2391728"/>
                  </a:cubicBezTo>
                  <a:cubicBezTo>
                    <a:pt x="2653665" y="2404110"/>
                    <a:pt x="2641283" y="2416493"/>
                    <a:pt x="2628900" y="2428875"/>
                  </a:cubicBezTo>
                  <a:cubicBezTo>
                    <a:pt x="2625090" y="2432685"/>
                    <a:pt x="2621280" y="2434590"/>
                    <a:pt x="2616518" y="2436495"/>
                  </a:cubicBezTo>
                  <a:cubicBezTo>
                    <a:pt x="2603183" y="2440305"/>
                    <a:pt x="2589848" y="2443163"/>
                    <a:pt x="2575560" y="2446973"/>
                  </a:cubicBezTo>
                  <a:cubicBezTo>
                    <a:pt x="2571750" y="2447925"/>
                    <a:pt x="2568893" y="2448878"/>
                    <a:pt x="2565083" y="2450783"/>
                  </a:cubicBezTo>
                  <a:cubicBezTo>
                    <a:pt x="2569845" y="2467928"/>
                    <a:pt x="2573655" y="2483168"/>
                    <a:pt x="2578418" y="2499360"/>
                  </a:cubicBezTo>
                  <a:cubicBezTo>
                    <a:pt x="2580323" y="2506028"/>
                    <a:pt x="2580323" y="2511743"/>
                    <a:pt x="2578418" y="2518410"/>
                  </a:cubicBezTo>
                  <a:cubicBezTo>
                    <a:pt x="2573655" y="2534603"/>
                    <a:pt x="2569845" y="2550795"/>
                    <a:pt x="2565083" y="2566988"/>
                  </a:cubicBezTo>
                  <a:cubicBezTo>
                    <a:pt x="2568893" y="2567940"/>
                    <a:pt x="2571750" y="2568893"/>
                    <a:pt x="2574608" y="2569845"/>
                  </a:cubicBezTo>
                  <a:cubicBezTo>
                    <a:pt x="2588895" y="2573655"/>
                    <a:pt x="2603183" y="2577465"/>
                    <a:pt x="2617470" y="2581275"/>
                  </a:cubicBezTo>
                  <a:cubicBezTo>
                    <a:pt x="2621280" y="2582228"/>
                    <a:pt x="2625090" y="2585085"/>
                    <a:pt x="2627948" y="2586990"/>
                  </a:cubicBezTo>
                  <a:cubicBezTo>
                    <a:pt x="2638425" y="2597468"/>
                    <a:pt x="2648903" y="2607945"/>
                    <a:pt x="2660333" y="2618423"/>
                  </a:cubicBezTo>
                  <a:cubicBezTo>
                    <a:pt x="2662238" y="2620328"/>
                    <a:pt x="2664143" y="2622233"/>
                    <a:pt x="2667000" y="2624138"/>
                  </a:cubicBezTo>
                  <a:cubicBezTo>
                    <a:pt x="2669858" y="2621280"/>
                    <a:pt x="2671763" y="2619375"/>
                    <a:pt x="2674620" y="2617470"/>
                  </a:cubicBezTo>
                  <a:cubicBezTo>
                    <a:pt x="2684145" y="2607945"/>
                    <a:pt x="2693670" y="2598420"/>
                    <a:pt x="2703195" y="2588895"/>
                  </a:cubicBezTo>
                  <a:cubicBezTo>
                    <a:pt x="2707958" y="2584133"/>
                    <a:pt x="2713673" y="2581275"/>
                    <a:pt x="2719388" y="2579370"/>
                  </a:cubicBezTo>
                  <a:cubicBezTo>
                    <a:pt x="2732723" y="2576513"/>
                    <a:pt x="2746058" y="2572703"/>
                    <a:pt x="2760345" y="2568893"/>
                  </a:cubicBezTo>
                  <a:cubicBezTo>
                    <a:pt x="2762250" y="2568893"/>
                    <a:pt x="2765108" y="2567940"/>
                    <a:pt x="2767965" y="2566988"/>
                  </a:cubicBezTo>
                  <a:close/>
                  <a:moveTo>
                    <a:pt x="2716530" y="2571750"/>
                  </a:moveTo>
                  <a:cubicBezTo>
                    <a:pt x="2707958" y="2573655"/>
                    <a:pt x="2701290" y="2577465"/>
                    <a:pt x="2695575" y="2584133"/>
                  </a:cubicBezTo>
                  <a:cubicBezTo>
                    <a:pt x="2687003" y="2593658"/>
                    <a:pt x="2676525" y="2603183"/>
                    <a:pt x="2667000" y="2613660"/>
                  </a:cubicBezTo>
                  <a:cubicBezTo>
                    <a:pt x="2664143" y="2611755"/>
                    <a:pt x="2662238" y="2609850"/>
                    <a:pt x="2660333" y="2608898"/>
                  </a:cubicBezTo>
                  <a:cubicBezTo>
                    <a:pt x="2651760" y="2600325"/>
                    <a:pt x="2643188" y="2591753"/>
                    <a:pt x="2634615" y="2583180"/>
                  </a:cubicBezTo>
                  <a:cubicBezTo>
                    <a:pt x="2629853" y="2577465"/>
                    <a:pt x="2624138" y="2574608"/>
                    <a:pt x="2617470" y="2573655"/>
                  </a:cubicBezTo>
                  <a:cubicBezTo>
                    <a:pt x="2606040" y="2570798"/>
                    <a:pt x="2594610" y="2567940"/>
                    <a:pt x="2582228" y="2564130"/>
                  </a:cubicBezTo>
                  <a:cubicBezTo>
                    <a:pt x="2580323" y="2563178"/>
                    <a:pt x="2578418" y="2562225"/>
                    <a:pt x="2575560" y="2561273"/>
                  </a:cubicBezTo>
                  <a:cubicBezTo>
                    <a:pt x="2579370" y="2547938"/>
                    <a:pt x="2582228" y="2534603"/>
                    <a:pt x="2586038" y="2521268"/>
                  </a:cubicBezTo>
                  <a:cubicBezTo>
                    <a:pt x="2588895" y="2512695"/>
                    <a:pt x="2588895" y="2506028"/>
                    <a:pt x="2586038" y="2497455"/>
                  </a:cubicBezTo>
                  <a:cubicBezTo>
                    <a:pt x="2582228" y="2485073"/>
                    <a:pt x="2579370" y="2471738"/>
                    <a:pt x="2575560" y="2458403"/>
                  </a:cubicBezTo>
                  <a:cubicBezTo>
                    <a:pt x="2578418" y="2457450"/>
                    <a:pt x="2580323" y="2456498"/>
                    <a:pt x="2583180" y="2455545"/>
                  </a:cubicBezTo>
                  <a:cubicBezTo>
                    <a:pt x="2595563" y="2451735"/>
                    <a:pt x="2607945" y="2448878"/>
                    <a:pt x="2620328" y="2446020"/>
                  </a:cubicBezTo>
                  <a:cubicBezTo>
                    <a:pt x="2626043" y="2445068"/>
                    <a:pt x="2630805" y="2442210"/>
                    <a:pt x="2634615" y="2437448"/>
                  </a:cubicBezTo>
                  <a:cubicBezTo>
                    <a:pt x="2645093" y="2426970"/>
                    <a:pt x="2655570" y="2416493"/>
                    <a:pt x="2666048" y="2405063"/>
                  </a:cubicBezTo>
                  <a:cubicBezTo>
                    <a:pt x="2668905" y="2406968"/>
                    <a:pt x="2670810" y="2408873"/>
                    <a:pt x="2672715" y="2409825"/>
                  </a:cubicBezTo>
                  <a:cubicBezTo>
                    <a:pt x="2682240" y="2418398"/>
                    <a:pt x="2690813" y="2427923"/>
                    <a:pt x="2699385" y="2436495"/>
                  </a:cubicBezTo>
                  <a:cubicBezTo>
                    <a:pt x="2703195" y="2440305"/>
                    <a:pt x="2707958" y="2443163"/>
                    <a:pt x="2713673" y="2444115"/>
                  </a:cubicBezTo>
                  <a:cubicBezTo>
                    <a:pt x="2726055" y="2446973"/>
                    <a:pt x="2737485" y="2450783"/>
                    <a:pt x="2749868" y="2453640"/>
                  </a:cubicBezTo>
                  <a:cubicBezTo>
                    <a:pt x="2752725" y="2454593"/>
                    <a:pt x="2754630" y="2455545"/>
                    <a:pt x="2757488" y="2456498"/>
                  </a:cubicBezTo>
                  <a:cubicBezTo>
                    <a:pt x="2753678" y="2469833"/>
                    <a:pt x="2750820" y="2483168"/>
                    <a:pt x="2747010" y="2496503"/>
                  </a:cubicBezTo>
                  <a:cubicBezTo>
                    <a:pt x="2744153" y="2505075"/>
                    <a:pt x="2744153" y="2511743"/>
                    <a:pt x="2747010" y="2520315"/>
                  </a:cubicBezTo>
                  <a:cubicBezTo>
                    <a:pt x="2750820" y="2530793"/>
                    <a:pt x="2752725" y="2542223"/>
                    <a:pt x="2755583" y="2553653"/>
                  </a:cubicBezTo>
                  <a:cubicBezTo>
                    <a:pt x="2756535" y="2555558"/>
                    <a:pt x="2756535" y="2558415"/>
                    <a:pt x="2756535" y="2561273"/>
                  </a:cubicBezTo>
                  <a:cubicBezTo>
                    <a:pt x="2743200" y="2565083"/>
                    <a:pt x="2729865" y="2568893"/>
                    <a:pt x="2716530" y="2571750"/>
                  </a:cubicBezTo>
                  <a:close/>
                  <a:moveTo>
                    <a:pt x="3273743" y="2630805"/>
                  </a:moveTo>
                  <a:cubicBezTo>
                    <a:pt x="3267075" y="2628900"/>
                    <a:pt x="3262313" y="2626043"/>
                    <a:pt x="3257550" y="2621280"/>
                  </a:cubicBezTo>
                  <a:cubicBezTo>
                    <a:pt x="3229928" y="2593658"/>
                    <a:pt x="3202305" y="2566035"/>
                    <a:pt x="3174683" y="2538413"/>
                  </a:cubicBezTo>
                  <a:cubicBezTo>
                    <a:pt x="3171825" y="2535555"/>
                    <a:pt x="3169920" y="2533650"/>
                    <a:pt x="3165158" y="2529840"/>
                  </a:cubicBezTo>
                  <a:cubicBezTo>
                    <a:pt x="3162300" y="2533650"/>
                    <a:pt x="3160395" y="2536508"/>
                    <a:pt x="3158490" y="2539365"/>
                  </a:cubicBezTo>
                  <a:cubicBezTo>
                    <a:pt x="3130868" y="2566988"/>
                    <a:pt x="3103245" y="2594610"/>
                    <a:pt x="3076575" y="2622233"/>
                  </a:cubicBezTo>
                  <a:cubicBezTo>
                    <a:pt x="3071813" y="2626995"/>
                    <a:pt x="3066098" y="2629853"/>
                    <a:pt x="3060383" y="2631758"/>
                  </a:cubicBezTo>
                  <a:cubicBezTo>
                    <a:pt x="3023235" y="2641283"/>
                    <a:pt x="2985135" y="2651760"/>
                    <a:pt x="2947988" y="2661285"/>
                  </a:cubicBezTo>
                  <a:cubicBezTo>
                    <a:pt x="2944178" y="2662238"/>
                    <a:pt x="2940368" y="2663190"/>
                    <a:pt x="2936558" y="2665095"/>
                  </a:cubicBezTo>
                  <a:cubicBezTo>
                    <a:pt x="2942273" y="2687003"/>
                    <a:pt x="2947988" y="2707005"/>
                    <a:pt x="2953703" y="2727008"/>
                  </a:cubicBezTo>
                  <a:lnTo>
                    <a:pt x="2961323" y="2727008"/>
                  </a:lnTo>
                  <a:cubicBezTo>
                    <a:pt x="2959418" y="2717483"/>
                    <a:pt x="2956560" y="2707005"/>
                    <a:pt x="2954655" y="2697480"/>
                  </a:cubicBezTo>
                  <a:cubicBezTo>
                    <a:pt x="2952750" y="2688908"/>
                    <a:pt x="2949893" y="2680335"/>
                    <a:pt x="2947988" y="2670810"/>
                  </a:cubicBezTo>
                  <a:cubicBezTo>
                    <a:pt x="2951798" y="2669858"/>
                    <a:pt x="2954655" y="2668905"/>
                    <a:pt x="2957513" y="2667953"/>
                  </a:cubicBezTo>
                  <a:cubicBezTo>
                    <a:pt x="2993708" y="2658428"/>
                    <a:pt x="3029903" y="2647950"/>
                    <a:pt x="3066098" y="2638425"/>
                  </a:cubicBezTo>
                  <a:cubicBezTo>
                    <a:pt x="3071813" y="2636520"/>
                    <a:pt x="3076575" y="2634615"/>
                    <a:pt x="3080385" y="2630805"/>
                  </a:cubicBezTo>
                  <a:cubicBezTo>
                    <a:pt x="3106103" y="2604135"/>
                    <a:pt x="3132773" y="2578418"/>
                    <a:pt x="3159443" y="2551748"/>
                  </a:cubicBezTo>
                  <a:cubicBezTo>
                    <a:pt x="3162300" y="2548890"/>
                    <a:pt x="3164205" y="2546985"/>
                    <a:pt x="3168015" y="2544128"/>
                  </a:cubicBezTo>
                  <a:cubicBezTo>
                    <a:pt x="3170873" y="2546985"/>
                    <a:pt x="3173730" y="2548890"/>
                    <a:pt x="3176588" y="2551748"/>
                  </a:cubicBezTo>
                  <a:cubicBezTo>
                    <a:pt x="3203258" y="2578418"/>
                    <a:pt x="3228975" y="2604135"/>
                    <a:pt x="3255645" y="2630805"/>
                  </a:cubicBezTo>
                  <a:cubicBezTo>
                    <a:pt x="3259455" y="2634615"/>
                    <a:pt x="3264218" y="2637473"/>
                    <a:pt x="3269933" y="2639378"/>
                  </a:cubicBezTo>
                  <a:cubicBezTo>
                    <a:pt x="3306128" y="2648903"/>
                    <a:pt x="3342323" y="2658428"/>
                    <a:pt x="3378518" y="2668905"/>
                  </a:cubicBezTo>
                  <a:cubicBezTo>
                    <a:pt x="3381375" y="2669858"/>
                    <a:pt x="3384233" y="2670810"/>
                    <a:pt x="3388043" y="2671763"/>
                  </a:cubicBezTo>
                  <a:cubicBezTo>
                    <a:pt x="3387090" y="2675573"/>
                    <a:pt x="3386138" y="2679383"/>
                    <a:pt x="3385185" y="2683193"/>
                  </a:cubicBezTo>
                  <a:cubicBezTo>
                    <a:pt x="3381375" y="2698433"/>
                    <a:pt x="3377565" y="2712720"/>
                    <a:pt x="3373755" y="2727960"/>
                  </a:cubicBezTo>
                  <a:lnTo>
                    <a:pt x="3381375" y="2727960"/>
                  </a:lnTo>
                  <a:cubicBezTo>
                    <a:pt x="3387090" y="2707005"/>
                    <a:pt x="3392805" y="2687003"/>
                    <a:pt x="3398520" y="2665095"/>
                  </a:cubicBezTo>
                  <a:cubicBezTo>
                    <a:pt x="3393758" y="2664143"/>
                    <a:pt x="3390900" y="2662238"/>
                    <a:pt x="3387090" y="2661285"/>
                  </a:cubicBezTo>
                  <a:cubicBezTo>
                    <a:pt x="3348990" y="2650808"/>
                    <a:pt x="3310890" y="2640330"/>
                    <a:pt x="3273743" y="2630805"/>
                  </a:cubicBezTo>
                  <a:close/>
                  <a:moveTo>
                    <a:pt x="3896678" y="2641283"/>
                  </a:moveTo>
                  <a:cubicBezTo>
                    <a:pt x="3895725" y="2637473"/>
                    <a:pt x="3894773" y="2634615"/>
                    <a:pt x="3893820" y="2630805"/>
                  </a:cubicBezTo>
                  <a:cubicBezTo>
                    <a:pt x="3883343" y="2592705"/>
                    <a:pt x="3873818" y="2553653"/>
                    <a:pt x="3863340" y="2515553"/>
                  </a:cubicBezTo>
                  <a:cubicBezTo>
                    <a:pt x="3861435" y="2509838"/>
                    <a:pt x="3862388" y="2505075"/>
                    <a:pt x="3863340" y="2500313"/>
                  </a:cubicBezTo>
                  <a:cubicBezTo>
                    <a:pt x="3873818" y="2462213"/>
                    <a:pt x="3884295" y="2423160"/>
                    <a:pt x="3893820" y="2385060"/>
                  </a:cubicBezTo>
                  <a:cubicBezTo>
                    <a:pt x="3894773" y="2382203"/>
                    <a:pt x="3894773" y="2378393"/>
                    <a:pt x="3895725" y="2375535"/>
                  </a:cubicBezTo>
                  <a:cubicBezTo>
                    <a:pt x="3891915" y="2374583"/>
                    <a:pt x="3889058" y="2373630"/>
                    <a:pt x="3886200" y="2372678"/>
                  </a:cubicBezTo>
                  <a:cubicBezTo>
                    <a:pt x="3849053" y="2363153"/>
                    <a:pt x="3811905" y="2352675"/>
                    <a:pt x="3774758" y="2343150"/>
                  </a:cubicBezTo>
                  <a:cubicBezTo>
                    <a:pt x="3767138" y="2341245"/>
                    <a:pt x="3760470" y="2337435"/>
                    <a:pt x="3754755" y="2331720"/>
                  </a:cubicBezTo>
                  <a:cubicBezTo>
                    <a:pt x="3728085" y="2304098"/>
                    <a:pt x="3700463" y="2277428"/>
                    <a:pt x="3672840" y="2249805"/>
                  </a:cubicBezTo>
                  <a:cubicBezTo>
                    <a:pt x="3669983" y="2246948"/>
                    <a:pt x="3668078" y="2245043"/>
                    <a:pt x="3663315" y="2241233"/>
                  </a:cubicBezTo>
                  <a:cubicBezTo>
                    <a:pt x="3660458" y="2245043"/>
                    <a:pt x="3658553" y="2247900"/>
                    <a:pt x="3656648" y="2250758"/>
                  </a:cubicBezTo>
                  <a:cubicBezTo>
                    <a:pt x="3629025" y="2278380"/>
                    <a:pt x="3602355" y="2305050"/>
                    <a:pt x="3574733" y="2332673"/>
                  </a:cubicBezTo>
                  <a:cubicBezTo>
                    <a:pt x="3569970" y="2337435"/>
                    <a:pt x="3564255" y="2341245"/>
                    <a:pt x="3557588" y="2343150"/>
                  </a:cubicBezTo>
                  <a:cubicBezTo>
                    <a:pt x="3520440" y="2352675"/>
                    <a:pt x="3482340" y="2363153"/>
                    <a:pt x="3445193" y="2372678"/>
                  </a:cubicBezTo>
                  <a:cubicBezTo>
                    <a:pt x="3441383" y="2373630"/>
                    <a:pt x="3438525" y="2374583"/>
                    <a:pt x="3434715" y="2375535"/>
                  </a:cubicBezTo>
                  <a:cubicBezTo>
                    <a:pt x="3435668" y="2379345"/>
                    <a:pt x="3436620" y="2382203"/>
                    <a:pt x="3436620" y="2386013"/>
                  </a:cubicBezTo>
                  <a:cubicBezTo>
                    <a:pt x="3447098" y="2424113"/>
                    <a:pt x="3457575" y="2463165"/>
                    <a:pt x="3467100" y="2501265"/>
                  </a:cubicBezTo>
                  <a:cubicBezTo>
                    <a:pt x="3468053" y="2506028"/>
                    <a:pt x="3469005" y="2511743"/>
                    <a:pt x="3467100" y="2516505"/>
                  </a:cubicBezTo>
                  <a:cubicBezTo>
                    <a:pt x="3461385" y="2537460"/>
                    <a:pt x="3455670" y="2559368"/>
                    <a:pt x="3449955" y="2580323"/>
                  </a:cubicBezTo>
                  <a:cubicBezTo>
                    <a:pt x="3444240" y="2600325"/>
                    <a:pt x="3439478" y="2620328"/>
                    <a:pt x="3433763" y="2641283"/>
                  </a:cubicBezTo>
                  <a:cubicBezTo>
                    <a:pt x="3437573" y="2642235"/>
                    <a:pt x="3440430" y="2643188"/>
                    <a:pt x="3443288" y="2644140"/>
                  </a:cubicBezTo>
                  <a:cubicBezTo>
                    <a:pt x="3481388" y="2654618"/>
                    <a:pt x="3520440" y="2665095"/>
                    <a:pt x="3558540" y="2675573"/>
                  </a:cubicBezTo>
                  <a:cubicBezTo>
                    <a:pt x="3562350" y="2676525"/>
                    <a:pt x="3567113" y="2678430"/>
                    <a:pt x="3570923" y="2681288"/>
                  </a:cubicBezTo>
                  <a:cubicBezTo>
                    <a:pt x="3586163" y="2695575"/>
                    <a:pt x="3601403" y="2710815"/>
                    <a:pt x="3615690" y="2726055"/>
                  </a:cubicBezTo>
                  <a:lnTo>
                    <a:pt x="3627120" y="2726055"/>
                  </a:lnTo>
                  <a:cubicBezTo>
                    <a:pt x="3626168" y="2725103"/>
                    <a:pt x="3626168" y="2724150"/>
                    <a:pt x="3625215" y="2723198"/>
                  </a:cubicBezTo>
                  <a:cubicBezTo>
                    <a:pt x="3608070" y="2706053"/>
                    <a:pt x="3590925" y="2688908"/>
                    <a:pt x="3573780" y="2671763"/>
                  </a:cubicBezTo>
                  <a:cubicBezTo>
                    <a:pt x="3570923" y="2668905"/>
                    <a:pt x="3567113" y="2667953"/>
                    <a:pt x="3563303" y="2667000"/>
                  </a:cubicBezTo>
                  <a:cubicBezTo>
                    <a:pt x="3531870" y="2658428"/>
                    <a:pt x="3499485" y="2649855"/>
                    <a:pt x="3468053" y="2641283"/>
                  </a:cubicBezTo>
                  <a:cubicBezTo>
                    <a:pt x="3460433" y="2639378"/>
                    <a:pt x="3452813" y="2636520"/>
                    <a:pt x="3444240" y="2634615"/>
                  </a:cubicBezTo>
                  <a:cubicBezTo>
                    <a:pt x="3445193" y="2629853"/>
                    <a:pt x="3446145" y="2626043"/>
                    <a:pt x="3447098" y="2623185"/>
                  </a:cubicBezTo>
                  <a:cubicBezTo>
                    <a:pt x="3456623" y="2586990"/>
                    <a:pt x="3466148" y="2551748"/>
                    <a:pt x="3475673" y="2515553"/>
                  </a:cubicBezTo>
                  <a:cubicBezTo>
                    <a:pt x="3476625" y="2510790"/>
                    <a:pt x="3476625" y="2506028"/>
                    <a:pt x="3475673" y="2501265"/>
                  </a:cubicBezTo>
                  <a:cubicBezTo>
                    <a:pt x="3466148" y="2465070"/>
                    <a:pt x="3456623" y="2429828"/>
                    <a:pt x="3447098" y="2393633"/>
                  </a:cubicBezTo>
                  <a:cubicBezTo>
                    <a:pt x="3446145" y="2389823"/>
                    <a:pt x="3445193" y="2386013"/>
                    <a:pt x="3444240" y="2382203"/>
                  </a:cubicBezTo>
                  <a:cubicBezTo>
                    <a:pt x="3448050" y="2381250"/>
                    <a:pt x="3450908" y="2380298"/>
                    <a:pt x="3453765" y="2379345"/>
                  </a:cubicBezTo>
                  <a:cubicBezTo>
                    <a:pt x="3489960" y="2369820"/>
                    <a:pt x="3525203" y="2360295"/>
                    <a:pt x="3561398" y="2350770"/>
                  </a:cubicBezTo>
                  <a:cubicBezTo>
                    <a:pt x="3567113" y="2348865"/>
                    <a:pt x="3572828" y="2346008"/>
                    <a:pt x="3577590" y="2342198"/>
                  </a:cubicBezTo>
                  <a:cubicBezTo>
                    <a:pt x="3603308" y="2315528"/>
                    <a:pt x="3629978" y="2289810"/>
                    <a:pt x="3655695" y="2264093"/>
                  </a:cubicBezTo>
                  <a:cubicBezTo>
                    <a:pt x="3658553" y="2261235"/>
                    <a:pt x="3660458" y="2259330"/>
                    <a:pt x="3664268" y="2256473"/>
                  </a:cubicBezTo>
                  <a:cubicBezTo>
                    <a:pt x="3667125" y="2259330"/>
                    <a:pt x="3669983" y="2261235"/>
                    <a:pt x="3672840" y="2264093"/>
                  </a:cubicBezTo>
                  <a:cubicBezTo>
                    <a:pt x="3698558" y="2289810"/>
                    <a:pt x="3725228" y="2316480"/>
                    <a:pt x="3750945" y="2342198"/>
                  </a:cubicBezTo>
                  <a:cubicBezTo>
                    <a:pt x="3755708" y="2346960"/>
                    <a:pt x="3760470" y="2349818"/>
                    <a:pt x="3767138" y="2350770"/>
                  </a:cubicBezTo>
                  <a:cubicBezTo>
                    <a:pt x="3803333" y="2360295"/>
                    <a:pt x="3839528" y="2369820"/>
                    <a:pt x="3875723" y="2380298"/>
                  </a:cubicBezTo>
                  <a:cubicBezTo>
                    <a:pt x="3878580" y="2381250"/>
                    <a:pt x="3881438" y="2382203"/>
                    <a:pt x="3884295" y="2383155"/>
                  </a:cubicBezTo>
                  <a:cubicBezTo>
                    <a:pt x="3883343" y="2387918"/>
                    <a:pt x="3882390" y="2391728"/>
                    <a:pt x="3881438" y="2394585"/>
                  </a:cubicBezTo>
                  <a:cubicBezTo>
                    <a:pt x="3871913" y="2430780"/>
                    <a:pt x="3862388" y="2466023"/>
                    <a:pt x="3852863" y="2502218"/>
                  </a:cubicBezTo>
                  <a:cubicBezTo>
                    <a:pt x="3851910" y="2506980"/>
                    <a:pt x="3851910" y="2511743"/>
                    <a:pt x="3852863" y="2516505"/>
                  </a:cubicBezTo>
                  <a:cubicBezTo>
                    <a:pt x="3862388" y="2552700"/>
                    <a:pt x="3871913" y="2587943"/>
                    <a:pt x="3881438" y="2624138"/>
                  </a:cubicBezTo>
                  <a:cubicBezTo>
                    <a:pt x="3882390" y="2627948"/>
                    <a:pt x="3883343" y="2631758"/>
                    <a:pt x="3884295" y="2635568"/>
                  </a:cubicBezTo>
                  <a:cubicBezTo>
                    <a:pt x="3880485" y="2636520"/>
                    <a:pt x="3876675" y="2637473"/>
                    <a:pt x="3872865" y="2638425"/>
                  </a:cubicBezTo>
                  <a:cubicBezTo>
                    <a:pt x="3836670" y="2647950"/>
                    <a:pt x="3800475" y="2658428"/>
                    <a:pt x="3764280" y="2667953"/>
                  </a:cubicBezTo>
                  <a:cubicBezTo>
                    <a:pt x="3759518" y="2668905"/>
                    <a:pt x="3755708" y="2671763"/>
                    <a:pt x="3751898" y="2675573"/>
                  </a:cubicBezTo>
                  <a:cubicBezTo>
                    <a:pt x="3740468" y="2687003"/>
                    <a:pt x="3728085" y="2699385"/>
                    <a:pt x="3716655" y="2710815"/>
                  </a:cubicBezTo>
                  <a:cubicBezTo>
                    <a:pt x="3710940" y="2716530"/>
                    <a:pt x="3706178" y="2721293"/>
                    <a:pt x="3701415" y="2727008"/>
                  </a:cubicBezTo>
                  <a:lnTo>
                    <a:pt x="3712845" y="2727008"/>
                  </a:lnTo>
                  <a:cubicBezTo>
                    <a:pt x="3727133" y="2712720"/>
                    <a:pt x="3741420" y="2698433"/>
                    <a:pt x="3755708" y="2684145"/>
                  </a:cubicBezTo>
                  <a:cubicBezTo>
                    <a:pt x="3759518" y="2680335"/>
                    <a:pt x="3764280" y="2677478"/>
                    <a:pt x="3769995" y="2676525"/>
                  </a:cubicBezTo>
                  <a:cubicBezTo>
                    <a:pt x="3808095" y="2666048"/>
                    <a:pt x="3847148" y="2655570"/>
                    <a:pt x="3885248" y="2646045"/>
                  </a:cubicBezTo>
                  <a:cubicBezTo>
                    <a:pt x="3890010" y="2643188"/>
                    <a:pt x="3892868" y="2642235"/>
                    <a:pt x="3896678" y="2641283"/>
                  </a:cubicBezTo>
                  <a:close/>
                  <a:moveTo>
                    <a:pt x="3244215" y="2680335"/>
                  </a:moveTo>
                  <a:cubicBezTo>
                    <a:pt x="3237548" y="2678430"/>
                    <a:pt x="3232785" y="2675573"/>
                    <a:pt x="3228023" y="2670810"/>
                  </a:cubicBezTo>
                  <a:cubicBezTo>
                    <a:pt x="3209925" y="2652713"/>
                    <a:pt x="3191828" y="2634615"/>
                    <a:pt x="3173730" y="2616518"/>
                  </a:cubicBezTo>
                  <a:cubicBezTo>
                    <a:pt x="3171825" y="2614613"/>
                    <a:pt x="3168968" y="2611755"/>
                    <a:pt x="3166110" y="2609850"/>
                  </a:cubicBezTo>
                  <a:cubicBezTo>
                    <a:pt x="3163253" y="2612708"/>
                    <a:pt x="3161348" y="2614613"/>
                    <a:pt x="3158490" y="2616518"/>
                  </a:cubicBezTo>
                  <a:cubicBezTo>
                    <a:pt x="3140393" y="2634615"/>
                    <a:pt x="3121343" y="2653665"/>
                    <a:pt x="3103245" y="2671763"/>
                  </a:cubicBezTo>
                  <a:cubicBezTo>
                    <a:pt x="3099435" y="2676525"/>
                    <a:pt x="3094673" y="2679383"/>
                    <a:pt x="3088005" y="2680335"/>
                  </a:cubicBezTo>
                  <a:cubicBezTo>
                    <a:pt x="3068003" y="2685098"/>
                    <a:pt x="3048000" y="2690813"/>
                    <a:pt x="3028950" y="2696528"/>
                  </a:cubicBezTo>
                  <a:cubicBezTo>
                    <a:pt x="3020378" y="2698433"/>
                    <a:pt x="3011805" y="2701290"/>
                    <a:pt x="3002280" y="2704148"/>
                  </a:cubicBezTo>
                  <a:cubicBezTo>
                    <a:pt x="3004185" y="2712720"/>
                    <a:pt x="3007043" y="2720340"/>
                    <a:pt x="3008948" y="2727960"/>
                  </a:cubicBezTo>
                  <a:lnTo>
                    <a:pt x="3018473" y="2727960"/>
                  </a:lnTo>
                  <a:cubicBezTo>
                    <a:pt x="3016568" y="2722245"/>
                    <a:pt x="3014663" y="2717483"/>
                    <a:pt x="3012758" y="2710815"/>
                  </a:cubicBezTo>
                  <a:cubicBezTo>
                    <a:pt x="3016568" y="2709863"/>
                    <a:pt x="3019425" y="2708910"/>
                    <a:pt x="3023235" y="2707958"/>
                  </a:cubicBezTo>
                  <a:cubicBezTo>
                    <a:pt x="3046095" y="2701290"/>
                    <a:pt x="3068955" y="2695575"/>
                    <a:pt x="3091815" y="2689860"/>
                  </a:cubicBezTo>
                  <a:cubicBezTo>
                    <a:pt x="3098483" y="2687955"/>
                    <a:pt x="3103245" y="2685098"/>
                    <a:pt x="3107055" y="2680335"/>
                  </a:cubicBezTo>
                  <a:cubicBezTo>
                    <a:pt x="3123248" y="2663190"/>
                    <a:pt x="3140393" y="2646998"/>
                    <a:pt x="3156585" y="2630805"/>
                  </a:cubicBezTo>
                  <a:cubicBezTo>
                    <a:pt x="3159443" y="2627948"/>
                    <a:pt x="3161348" y="2626043"/>
                    <a:pt x="3164205" y="2623185"/>
                  </a:cubicBezTo>
                  <a:cubicBezTo>
                    <a:pt x="3167063" y="2626043"/>
                    <a:pt x="3169920" y="2628900"/>
                    <a:pt x="3172778" y="2631758"/>
                  </a:cubicBezTo>
                  <a:cubicBezTo>
                    <a:pt x="3188970" y="2647950"/>
                    <a:pt x="3205163" y="2664143"/>
                    <a:pt x="3221355" y="2681288"/>
                  </a:cubicBezTo>
                  <a:cubicBezTo>
                    <a:pt x="3226118" y="2686050"/>
                    <a:pt x="3230880" y="2688908"/>
                    <a:pt x="3236595" y="2690813"/>
                  </a:cubicBezTo>
                  <a:cubicBezTo>
                    <a:pt x="3259455" y="2696528"/>
                    <a:pt x="3282315" y="2703195"/>
                    <a:pt x="3305175" y="2708910"/>
                  </a:cubicBezTo>
                  <a:cubicBezTo>
                    <a:pt x="3308033" y="2709863"/>
                    <a:pt x="3310890" y="2710815"/>
                    <a:pt x="3315653" y="2711768"/>
                  </a:cubicBezTo>
                  <a:cubicBezTo>
                    <a:pt x="3313748" y="2717483"/>
                    <a:pt x="3311843" y="2723198"/>
                    <a:pt x="3309938" y="2728913"/>
                  </a:cubicBezTo>
                  <a:lnTo>
                    <a:pt x="3319463" y="2728913"/>
                  </a:lnTo>
                  <a:cubicBezTo>
                    <a:pt x="3321368" y="2721293"/>
                    <a:pt x="3324225" y="2713673"/>
                    <a:pt x="3326130" y="2705100"/>
                  </a:cubicBezTo>
                  <a:cubicBezTo>
                    <a:pt x="3321368" y="2704148"/>
                    <a:pt x="3318510" y="2703195"/>
                    <a:pt x="3314700" y="2702243"/>
                  </a:cubicBezTo>
                  <a:cubicBezTo>
                    <a:pt x="3293745" y="2692718"/>
                    <a:pt x="3268980" y="2686050"/>
                    <a:pt x="3244215" y="2680335"/>
                  </a:cubicBezTo>
                  <a:close/>
                  <a:moveTo>
                    <a:pt x="3171825" y="2685098"/>
                  </a:moveTo>
                  <a:cubicBezTo>
                    <a:pt x="3169920" y="2683193"/>
                    <a:pt x="3168015" y="2682240"/>
                    <a:pt x="3165158" y="2679383"/>
                  </a:cubicBezTo>
                  <a:cubicBezTo>
                    <a:pt x="3155633" y="2689860"/>
                    <a:pt x="3146108" y="2699385"/>
                    <a:pt x="3136583" y="2708910"/>
                  </a:cubicBezTo>
                  <a:cubicBezTo>
                    <a:pt x="3129915" y="2716530"/>
                    <a:pt x="3122295" y="2723198"/>
                    <a:pt x="3111818" y="2726055"/>
                  </a:cubicBezTo>
                  <a:lnTo>
                    <a:pt x="3133725" y="2726055"/>
                  </a:lnTo>
                  <a:cubicBezTo>
                    <a:pt x="3144203" y="2713673"/>
                    <a:pt x="3155633" y="2703195"/>
                    <a:pt x="3167063" y="2691765"/>
                  </a:cubicBezTo>
                  <a:cubicBezTo>
                    <a:pt x="3178493" y="2704148"/>
                    <a:pt x="3189923" y="2714625"/>
                    <a:pt x="3200400" y="2726055"/>
                  </a:cubicBezTo>
                  <a:lnTo>
                    <a:pt x="3222308" y="2726055"/>
                  </a:lnTo>
                  <a:cubicBezTo>
                    <a:pt x="3212783" y="2723198"/>
                    <a:pt x="3205163" y="2717483"/>
                    <a:pt x="3198495" y="2710815"/>
                  </a:cubicBezTo>
                  <a:cubicBezTo>
                    <a:pt x="3188970" y="2702243"/>
                    <a:pt x="3180398" y="2693670"/>
                    <a:pt x="3171825" y="2685098"/>
                  </a:cubicBezTo>
                  <a:close/>
                  <a:moveTo>
                    <a:pt x="2684145" y="2478405"/>
                  </a:moveTo>
                  <a:cubicBezTo>
                    <a:pt x="2677478" y="2474595"/>
                    <a:pt x="2672715" y="2467928"/>
                    <a:pt x="2667000" y="2462213"/>
                  </a:cubicBezTo>
                  <a:cubicBezTo>
                    <a:pt x="2661285" y="2467928"/>
                    <a:pt x="2656523" y="2474595"/>
                    <a:pt x="2649855" y="2477453"/>
                  </a:cubicBezTo>
                  <a:cubicBezTo>
                    <a:pt x="2643188" y="2481263"/>
                    <a:pt x="2635568" y="2482215"/>
                    <a:pt x="2626995" y="2485073"/>
                  </a:cubicBezTo>
                  <a:cubicBezTo>
                    <a:pt x="2628900" y="2492693"/>
                    <a:pt x="2631758" y="2500313"/>
                    <a:pt x="2631758" y="2506980"/>
                  </a:cubicBezTo>
                  <a:cubicBezTo>
                    <a:pt x="2631758" y="2514600"/>
                    <a:pt x="2628900" y="2522220"/>
                    <a:pt x="2626995" y="2531745"/>
                  </a:cubicBezTo>
                  <a:cubicBezTo>
                    <a:pt x="2644140" y="2531745"/>
                    <a:pt x="2656523" y="2541270"/>
                    <a:pt x="2667000" y="2553653"/>
                  </a:cubicBezTo>
                  <a:cubicBezTo>
                    <a:pt x="2673668" y="2547938"/>
                    <a:pt x="2678430" y="2541270"/>
                    <a:pt x="2684145" y="2537460"/>
                  </a:cubicBezTo>
                  <a:cubicBezTo>
                    <a:pt x="2690813" y="2533650"/>
                    <a:pt x="2698433" y="2532698"/>
                    <a:pt x="2707005" y="2529840"/>
                  </a:cubicBezTo>
                  <a:cubicBezTo>
                    <a:pt x="2700338" y="2514600"/>
                    <a:pt x="2700338" y="2500313"/>
                    <a:pt x="2707005" y="2485073"/>
                  </a:cubicBezTo>
                  <a:cubicBezTo>
                    <a:pt x="2698433" y="2483168"/>
                    <a:pt x="2689860" y="2482215"/>
                    <a:pt x="2684145" y="2478405"/>
                  </a:cubicBezTo>
                  <a:close/>
                  <a:moveTo>
                    <a:pt x="2667000" y="2542223"/>
                  </a:moveTo>
                  <a:cubicBezTo>
                    <a:pt x="2659380" y="2531745"/>
                    <a:pt x="2649855" y="2526030"/>
                    <a:pt x="2638425" y="2525078"/>
                  </a:cubicBezTo>
                  <a:cubicBezTo>
                    <a:pt x="2642235" y="2513648"/>
                    <a:pt x="2644140" y="2503170"/>
                    <a:pt x="2637473" y="2491740"/>
                  </a:cubicBezTo>
                  <a:cubicBezTo>
                    <a:pt x="2649855" y="2488883"/>
                    <a:pt x="2659380" y="2485073"/>
                    <a:pt x="2667000" y="2473643"/>
                  </a:cubicBezTo>
                  <a:cubicBezTo>
                    <a:pt x="2674620" y="2484120"/>
                    <a:pt x="2683193" y="2488883"/>
                    <a:pt x="2695575" y="2490788"/>
                  </a:cubicBezTo>
                  <a:cubicBezTo>
                    <a:pt x="2692718" y="2502218"/>
                    <a:pt x="2690813" y="2512695"/>
                    <a:pt x="2696528" y="2524125"/>
                  </a:cubicBezTo>
                  <a:cubicBezTo>
                    <a:pt x="2683193" y="2526983"/>
                    <a:pt x="2673668" y="2531745"/>
                    <a:pt x="2667000" y="2542223"/>
                  </a:cubicBezTo>
                  <a:close/>
                  <a:moveTo>
                    <a:pt x="3398520" y="1464945"/>
                  </a:moveTo>
                  <a:cubicBezTo>
                    <a:pt x="3408045" y="1430655"/>
                    <a:pt x="3416618" y="1396365"/>
                    <a:pt x="3426143" y="1362075"/>
                  </a:cubicBezTo>
                  <a:cubicBezTo>
                    <a:pt x="3427095" y="1358265"/>
                    <a:pt x="3427095" y="1353503"/>
                    <a:pt x="3425190" y="1349693"/>
                  </a:cubicBezTo>
                  <a:cubicBezTo>
                    <a:pt x="3416618" y="1317308"/>
                    <a:pt x="3408045" y="1284923"/>
                    <a:pt x="3399473" y="1252538"/>
                  </a:cubicBezTo>
                  <a:cubicBezTo>
                    <a:pt x="3398520" y="1249680"/>
                    <a:pt x="3397568" y="1247775"/>
                    <a:pt x="3396615" y="1245870"/>
                  </a:cubicBezTo>
                  <a:cubicBezTo>
                    <a:pt x="3394710" y="1245870"/>
                    <a:pt x="3393758" y="1245870"/>
                    <a:pt x="3391853" y="1246823"/>
                  </a:cubicBezTo>
                  <a:cubicBezTo>
                    <a:pt x="3357563" y="1256348"/>
                    <a:pt x="3323273" y="1264920"/>
                    <a:pt x="3289935" y="1274445"/>
                  </a:cubicBezTo>
                  <a:cubicBezTo>
                    <a:pt x="3286125" y="1275398"/>
                    <a:pt x="3283268" y="1278255"/>
                    <a:pt x="3280410" y="1280160"/>
                  </a:cubicBezTo>
                  <a:cubicBezTo>
                    <a:pt x="3268028" y="1291590"/>
                    <a:pt x="3256598" y="1303973"/>
                    <a:pt x="3244215" y="1316355"/>
                  </a:cubicBezTo>
                  <a:cubicBezTo>
                    <a:pt x="3230880" y="1329690"/>
                    <a:pt x="3216593" y="1343978"/>
                    <a:pt x="3202305" y="1357313"/>
                  </a:cubicBezTo>
                  <a:cubicBezTo>
                    <a:pt x="3205163" y="1360170"/>
                    <a:pt x="3207068" y="1363028"/>
                    <a:pt x="3208973" y="1364933"/>
                  </a:cubicBezTo>
                  <a:cubicBezTo>
                    <a:pt x="3231833" y="1387793"/>
                    <a:pt x="3255645" y="1410653"/>
                    <a:pt x="3278505" y="1434465"/>
                  </a:cubicBezTo>
                  <a:cubicBezTo>
                    <a:pt x="3282315" y="1438275"/>
                    <a:pt x="3287078" y="1441133"/>
                    <a:pt x="3292793" y="1443038"/>
                  </a:cubicBezTo>
                  <a:cubicBezTo>
                    <a:pt x="3324225" y="1451610"/>
                    <a:pt x="3355658" y="1460183"/>
                    <a:pt x="3386138" y="1467803"/>
                  </a:cubicBezTo>
                  <a:cubicBezTo>
                    <a:pt x="3389948" y="1468755"/>
                    <a:pt x="3392805" y="1469708"/>
                    <a:pt x="3395663" y="1469708"/>
                  </a:cubicBezTo>
                  <a:cubicBezTo>
                    <a:pt x="3397568" y="1466850"/>
                    <a:pt x="3398520" y="1465898"/>
                    <a:pt x="3398520" y="1464945"/>
                  </a:cubicBezTo>
                  <a:close/>
                  <a:moveTo>
                    <a:pt x="3390900" y="1457325"/>
                  </a:moveTo>
                  <a:cubicBezTo>
                    <a:pt x="3388043" y="1456373"/>
                    <a:pt x="3385185" y="1456373"/>
                    <a:pt x="3383280" y="1455420"/>
                  </a:cubicBezTo>
                  <a:cubicBezTo>
                    <a:pt x="3354705" y="1447800"/>
                    <a:pt x="3326130" y="1440180"/>
                    <a:pt x="3297555" y="1432560"/>
                  </a:cubicBezTo>
                  <a:cubicBezTo>
                    <a:pt x="3293745" y="1431608"/>
                    <a:pt x="3289935" y="1429703"/>
                    <a:pt x="3287078" y="1426845"/>
                  </a:cubicBezTo>
                  <a:cubicBezTo>
                    <a:pt x="3265170" y="1404938"/>
                    <a:pt x="3242310" y="1383030"/>
                    <a:pt x="3220403" y="1360170"/>
                  </a:cubicBezTo>
                  <a:cubicBezTo>
                    <a:pt x="3219450" y="1359218"/>
                    <a:pt x="3218498" y="1358265"/>
                    <a:pt x="3217545" y="1356360"/>
                  </a:cubicBezTo>
                  <a:cubicBezTo>
                    <a:pt x="3218498" y="1354455"/>
                    <a:pt x="3220403" y="1352550"/>
                    <a:pt x="3221355" y="1351598"/>
                  </a:cubicBezTo>
                  <a:cubicBezTo>
                    <a:pt x="3242310" y="1329690"/>
                    <a:pt x="3264218" y="1308735"/>
                    <a:pt x="3286125" y="1286828"/>
                  </a:cubicBezTo>
                  <a:cubicBezTo>
                    <a:pt x="3288983" y="1283970"/>
                    <a:pt x="3291840" y="1282065"/>
                    <a:pt x="3295650" y="1281113"/>
                  </a:cubicBezTo>
                  <a:cubicBezTo>
                    <a:pt x="3326130" y="1272540"/>
                    <a:pt x="3356610" y="1264920"/>
                    <a:pt x="3387090" y="1256348"/>
                  </a:cubicBezTo>
                  <a:cubicBezTo>
                    <a:pt x="3388043" y="1256348"/>
                    <a:pt x="3389948" y="1256348"/>
                    <a:pt x="3391853" y="1255395"/>
                  </a:cubicBezTo>
                  <a:cubicBezTo>
                    <a:pt x="3392805" y="1258253"/>
                    <a:pt x="3393758" y="1261110"/>
                    <a:pt x="3394710" y="1263968"/>
                  </a:cubicBezTo>
                  <a:cubicBezTo>
                    <a:pt x="3402330" y="1292543"/>
                    <a:pt x="3409950" y="1320165"/>
                    <a:pt x="3417570" y="1348740"/>
                  </a:cubicBezTo>
                  <a:cubicBezTo>
                    <a:pt x="3418523" y="1352550"/>
                    <a:pt x="3418523" y="1358265"/>
                    <a:pt x="3417570" y="1362075"/>
                  </a:cubicBezTo>
                  <a:cubicBezTo>
                    <a:pt x="3409950" y="1391603"/>
                    <a:pt x="3402330" y="1421130"/>
                    <a:pt x="3393758" y="1449705"/>
                  </a:cubicBezTo>
                  <a:cubicBezTo>
                    <a:pt x="3392805" y="1452563"/>
                    <a:pt x="3391853" y="1454468"/>
                    <a:pt x="3390900" y="1457325"/>
                  </a:cubicBezTo>
                  <a:close/>
                  <a:moveTo>
                    <a:pt x="888683" y="25718"/>
                  </a:moveTo>
                  <a:cubicBezTo>
                    <a:pt x="892493" y="26670"/>
                    <a:pt x="895350" y="27623"/>
                    <a:pt x="899160" y="28575"/>
                  </a:cubicBezTo>
                  <a:cubicBezTo>
                    <a:pt x="901065" y="19050"/>
                    <a:pt x="903923" y="10478"/>
                    <a:pt x="905828" y="1905"/>
                  </a:cubicBezTo>
                  <a:lnTo>
                    <a:pt x="896303" y="1905"/>
                  </a:lnTo>
                  <a:cubicBezTo>
                    <a:pt x="895350" y="6668"/>
                    <a:pt x="894398" y="11430"/>
                    <a:pt x="892493" y="16193"/>
                  </a:cubicBezTo>
                  <a:cubicBezTo>
                    <a:pt x="890588" y="16193"/>
                    <a:pt x="889635" y="17145"/>
                    <a:pt x="889635" y="17145"/>
                  </a:cubicBezTo>
                  <a:cubicBezTo>
                    <a:pt x="870585" y="12383"/>
                    <a:pt x="851535" y="6668"/>
                    <a:pt x="832485" y="1905"/>
                  </a:cubicBezTo>
                  <a:lnTo>
                    <a:pt x="797243" y="1905"/>
                  </a:lnTo>
                  <a:cubicBezTo>
                    <a:pt x="798195" y="1905"/>
                    <a:pt x="798195" y="1905"/>
                    <a:pt x="798195" y="1905"/>
                  </a:cubicBezTo>
                  <a:cubicBezTo>
                    <a:pt x="829628" y="8573"/>
                    <a:pt x="859155" y="17145"/>
                    <a:pt x="888683" y="25718"/>
                  </a:cubicBezTo>
                  <a:close/>
                  <a:moveTo>
                    <a:pt x="590550" y="86678"/>
                  </a:moveTo>
                  <a:cubicBezTo>
                    <a:pt x="564833" y="93345"/>
                    <a:pt x="540068" y="100013"/>
                    <a:pt x="515303" y="106680"/>
                  </a:cubicBezTo>
                  <a:cubicBezTo>
                    <a:pt x="512445" y="107633"/>
                    <a:pt x="508635" y="108585"/>
                    <a:pt x="504825" y="109538"/>
                  </a:cubicBezTo>
                  <a:cubicBezTo>
                    <a:pt x="505778" y="113348"/>
                    <a:pt x="505778" y="115253"/>
                    <a:pt x="506730" y="118110"/>
                  </a:cubicBezTo>
                  <a:cubicBezTo>
                    <a:pt x="513398" y="143828"/>
                    <a:pt x="521018" y="170498"/>
                    <a:pt x="527685" y="196215"/>
                  </a:cubicBezTo>
                  <a:cubicBezTo>
                    <a:pt x="528638" y="200978"/>
                    <a:pt x="528638" y="205740"/>
                    <a:pt x="527685" y="210503"/>
                  </a:cubicBezTo>
                  <a:cubicBezTo>
                    <a:pt x="520065" y="237173"/>
                    <a:pt x="513398" y="263843"/>
                    <a:pt x="506730" y="289560"/>
                  </a:cubicBezTo>
                  <a:cubicBezTo>
                    <a:pt x="505778" y="292418"/>
                    <a:pt x="505778" y="294323"/>
                    <a:pt x="505778" y="297180"/>
                  </a:cubicBezTo>
                  <a:cubicBezTo>
                    <a:pt x="508635" y="298133"/>
                    <a:pt x="511493" y="299085"/>
                    <a:pt x="513398" y="300038"/>
                  </a:cubicBezTo>
                  <a:cubicBezTo>
                    <a:pt x="539115" y="306705"/>
                    <a:pt x="565785" y="314325"/>
                    <a:pt x="591503" y="320993"/>
                  </a:cubicBezTo>
                  <a:cubicBezTo>
                    <a:pt x="596265" y="321945"/>
                    <a:pt x="600075" y="324803"/>
                    <a:pt x="603885" y="328613"/>
                  </a:cubicBezTo>
                  <a:cubicBezTo>
                    <a:pt x="617220" y="341948"/>
                    <a:pt x="630555" y="355283"/>
                    <a:pt x="643890" y="368618"/>
                  </a:cubicBezTo>
                  <a:cubicBezTo>
                    <a:pt x="651510" y="376238"/>
                    <a:pt x="659130" y="383858"/>
                    <a:pt x="666750" y="392430"/>
                  </a:cubicBezTo>
                  <a:cubicBezTo>
                    <a:pt x="670560" y="388620"/>
                    <a:pt x="673418" y="386715"/>
                    <a:pt x="675323" y="383858"/>
                  </a:cubicBezTo>
                  <a:cubicBezTo>
                    <a:pt x="693420" y="365760"/>
                    <a:pt x="712470" y="346710"/>
                    <a:pt x="730568" y="328613"/>
                  </a:cubicBezTo>
                  <a:cubicBezTo>
                    <a:pt x="734378" y="324803"/>
                    <a:pt x="739140" y="321945"/>
                    <a:pt x="744855" y="320040"/>
                  </a:cubicBezTo>
                  <a:cubicBezTo>
                    <a:pt x="771525" y="313373"/>
                    <a:pt x="797243" y="305753"/>
                    <a:pt x="822960" y="299085"/>
                  </a:cubicBezTo>
                  <a:cubicBezTo>
                    <a:pt x="825818" y="298133"/>
                    <a:pt x="827723" y="297180"/>
                    <a:pt x="830580" y="296228"/>
                  </a:cubicBezTo>
                  <a:cubicBezTo>
                    <a:pt x="829628" y="293370"/>
                    <a:pt x="829628" y="290513"/>
                    <a:pt x="828675" y="288608"/>
                  </a:cubicBezTo>
                  <a:cubicBezTo>
                    <a:pt x="822008" y="262890"/>
                    <a:pt x="814388" y="236220"/>
                    <a:pt x="807720" y="210503"/>
                  </a:cubicBezTo>
                  <a:cubicBezTo>
                    <a:pt x="806768" y="205740"/>
                    <a:pt x="806768" y="200978"/>
                    <a:pt x="807720" y="196215"/>
                  </a:cubicBezTo>
                  <a:cubicBezTo>
                    <a:pt x="815340" y="169545"/>
                    <a:pt x="822008" y="142875"/>
                    <a:pt x="828675" y="117158"/>
                  </a:cubicBezTo>
                  <a:cubicBezTo>
                    <a:pt x="829628" y="114300"/>
                    <a:pt x="829628" y="112395"/>
                    <a:pt x="829628" y="109538"/>
                  </a:cubicBezTo>
                  <a:cubicBezTo>
                    <a:pt x="825818" y="108585"/>
                    <a:pt x="822960" y="107633"/>
                    <a:pt x="820103" y="106680"/>
                  </a:cubicBezTo>
                  <a:cubicBezTo>
                    <a:pt x="795338" y="100013"/>
                    <a:pt x="770573" y="93345"/>
                    <a:pt x="745808" y="86678"/>
                  </a:cubicBezTo>
                  <a:cubicBezTo>
                    <a:pt x="740093" y="84773"/>
                    <a:pt x="734378" y="81915"/>
                    <a:pt x="730568" y="77153"/>
                  </a:cubicBezTo>
                  <a:cubicBezTo>
                    <a:pt x="712470" y="58103"/>
                    <a:pt x="693420" y="40005"/>
                    <a:pt x="675323" y="21908"/>
                  </a:cubicBezTo>
                  <a:cubicBezTo>
                    <a:pt x="673418" y="20003"/>
                    <a:pt x="670560" y="18098"/>
                    <a:pt x="667703" y="15240"/>
                  </a:cubicBezTo>
                  <a:cubicBezTo>
                    <a:pt x="664845" y="18098"/>
                    <a:pt x="661988" y="20003"/>
                    <a:pt x="660083" y="22860"/>
                  </a:cubicBezTo>
                  <a:cubicBezTo>
                    <a:pt x="641985" y="40958"/>
                    <a:pt x="622935" y="60008"/>
                    <a:pt x="604838" y="78105"/>
                  </a:cubicBezTo>
                  <a:cubicBezTo>
                    <a:pt x="601028" y="82868"/>
                    <a:pt x="596265" y="85725"/>
                    <a:pt x="590550" y="86678"/>
                  </a:cubicBezTo>
                  <a:close/>
                  <a:moveTo>
                    <a:pt x="659130" y="37148"/>
                  </a:moveTo>
                  <a:cubicBezTo>
                    <a:pt x="661988" y="34290"/>
                    <a:pt x="663893" y="32385"/>
                    <a:pt x="667703" y="29528"/>
                  </a:cubicBezTo>
                  <a:cubicBezTo>
                    <a:pt x="670560" y="32385"/>
                    <a:pt x="673418" y="34290"/>
                    <a:pt x="676275" y="37148"/>
                  </a:cubicBezTo>
                  <a:cubicBezTo>
                    <a:pt x="693420" y="54293"/>
                    <a:pt x="709613" y="70485"/>
                    <a:pt x="726758" y="87630"/>
                  </a:cubicBezTo>
                  <a:cubicBezTo>
                    <a:pt x="730568" y="91440"/>
                    <a:pt x="735330" y="94298"/>
                    <a:pt x="741045" y="95250"/>
                  </a:cubicBezTo>
                  <a:cubicBezTo>
                    <a:pt x="765810" y="101918"/>
                    <a:pt x="789623" y="108585"/>
                    <a:pt x="813435" y="114300"/>
                  </a:cubicBezTo>
                  <a:cubicBezTo>
                    <a:pt x="815340" y="115253"/>
                    <a:pt x="817245" y="115253"/>
                    <a:pt x="820103" y="116205"/>
                  </a:cubicBezTo>
                  <a:cubicBezTo>
                    <a:pt x="819150" y="119063"/>
                    <a:pt x="819150" y="122873"/>
                    <a:pt x="818198" y="125730"/>
                  </a:cubicBezTo>
                  <a:cubicBezTo>
                    <a:pt x="811530" y="149543"/>
                    <a:pt x="805815" y="173355"/>
                    <a:pt x="799148" y="196215"/>
                  </a:cubicBezTo>
                  <a:cubicBezTo>
                    <a:pt x="797243" y="201930"/>
                    <a:pt x="798195" y="206693"/>
                    <a:pt x="799148" y="211455"/>
                  </a:cubicBezTo>
                  <a:cubicBezTo>
                    <a:pt x="805815" y="234315"/>
                    <a:pt x="811530" y="258128"/>
                    <a:pt x="818198" y="280988"/>
                  </a:cubicBezTo>
                  <a:cubicBezTo>
                    <a:pt x="819150" y="283845"/>
                    <a:pt x="820103" y="287655"/>
                    <a:pt x="820103" y="290513"/>
                  </a:cubicBezTo>
                  <a:cubicBezTo>
                    <a:pt x="816293" y="291465"/>
                    <a:pt x="813435" y="292418"/>
                    <a:pt x="810578" y="293370"/>
                  </a:cubicBezTo>
                  <a:cubicBezTo>
                    <a:pt x="787718" y="299085"/>
                    <a:pt x="764858" y="305753"/>
                    <a:pt x="741998" y="311468"/>
                  </a:cubicBezTo>
                  <a:cubicBezTo>
                    <a:pt x="735330" y="315278"/>
                    <a:pt x="730568" y="317183"/>
                    <a:pt x="725805" y="321945"/>
                  </a:cubicBezTo>
                  <a:cubicBezTo>
                    <a:pt x="708660" y="339090"/>
                    <a:pt x="692468" y="355283"/>
                    <a:pt x="675323" y="372428"/>
                  </a:cubicBezTo>
                  <a:cubicBezTo>
                    <a:pt x="673418" y="374333"/>
                    <a:pt x="670560" y="377190"/>
                    <a:pt x="667703" y="380048"/>
                  </a:cubicBezTo>
                  <a:cubicBezTo>
                    <a:pt x="652463" y="364808"/>
                    <a:pt x="637223" y="350520"/>
                    <a:pt x="623888" y="335280"/>
                  </a:cubicBezTo>
                  <a:cubicBezTo>
                    <a:pt x="611505" y="320993"/>
                    <a:pt x="596265" y="311468"/>
                    <a:pt x="577215" y="308610"/>
                  </a:cubicBezTo>
                  <a:cubicBezTo>
                    <a:pt x="560070" y="305753"/>
                    <a:pt x="542925" y="300038"/>
                    <a:pt x="525780" y="295275"/>
                  </a:cubicBezTo>
                  <a:cubicBezTo>
                    <a:pt x="522923" y="294323"/>
                    <a:pt x="520065" y="293370"/>
                    <a:pt x="516255" y="292418"/>
                  </a:cubicBezTo>
                  <a:cubicBezTo>
                    <a:pt x="517208" y="288608"/>
                    <a:pt x="517208" y="285750"/>
                    <a:pt x="518160" y="282893"/>
                  </a:cubicBezTo>
                  <a:cubicBezTo>
                    <a:pt x="523875" y="260033"/>
                    <a:pt x="530543" y="236220"/>
                    <a:pt x="537210" y="213360"/>
                  </a:cubicBezTo>
                  <a:cubicBezTo>
                    <a:pt x="539115" y="207645"/>
                    <a:pt x="539115" y="201930"/>
                    <a:pt x="537210" y="196215"/>
                  </a:cubicBezTo>
                  <a:cubicBezTo>
                    <a:pt x="530543" y="173355"/>
                    <a:pt x="524828" y="150495"/>
                    <a:pt x="519113" y="127635"/>
                  </a:cubicBezTo>
                  <a:cubicBezTo>
                    <a:pt x="518160" y="124778"/>
                    <a:pt x="518160" y="120968"/>
                    <a:pt x="517208" y="118110"/>
                  </a:cubicBezTo>
                  <a:cubicBezTo>
                    <a:pt x="521018" y="117158"/>
                    <a:pt x="524828" y="115253"/>
                    <a:pt x="528638" y="114300"/>
                  </a:cubicBezTo>
                  <a:cubicBezTo>
                    <a:pt x="550545" y="108585"/>
                    <a:pt x="573405" y="101918"/>
                    <a:pt x="595313" y="96203"/>
                  </a:cubicBezTo>
                  <a:cubicBezTo>
                    <a:pt x="601028" y="94298"/>
                    <a:pt x="605790" y="92393"/>
                    <a:pt x="610553" y="87630"/>
                  </a:cubicBezTo>
                  <a:cubicBezTo>
                    <a:pt x="625793" y="69533"/>
                    <a:pt x="642938" y="53340"/>
                    <a:pt x="659130" y="37148"/>
                  </a:cubicBezTo>
                  <a:close/>
                  <a:moveTo>
                    <a:pt x="437198" y="71438"/>
                  </a:moveTo>
                  <a:cubicBezTo>
                    <a:pt x="438150" y="76200"/>
                    <a:pt x="439103" y="79058"/>
                    <a:pt x="440055" y="81915"/>
                  </a:cubicBezTo>
                  <a:cubicBezTo>
                    <a:pt x="450533" y="120015"/>
                    <a:pt x="461010" y="159068"/>
                    <a:pt x="470535" y="197168"/>
                  </a:cubicBezTo>
                  <a:cubicBezTo>
                    <a:pt x="471488" y="201930"/>
                    <a:pt x="471488" y="206693"/>
                    <a:pt x="470535" y="211455"/>
                  </a:cubicBezTo>
                  <a:cubicBezTo>
                    <a:pt x="460058" y="249555"/>
                    <a:pt x="449580" y="288608"/>
                    <a:pt x="440055" y="326708"/>
                  </a:cubicBezTo>
                  <a:cubicBezTo>
                    <a:pt x="439103" y="330518"/>
                    <a:pt x="438150" y="333375"/>
                    <a:pt x="437198" y="337185"/>
                  </a:cubicBezTo>
                  <a:cubicBezTo>
                    <a:pt x="441008" y="338138"/>
                    <a:pt x="443865" y="339090"/>
                    <a:pt x="446723" y="340043"/>
                  </a:cubicBezTo>
                  <a:cubicBezTo>
                    <a:pt x="484823" y="350520"/>
                    <a:pt x="522923" y="360998"/>
                    <a:pt x="561023" y="370523"/>
                  </a:cubicBezTo>
                  <a:cubicBezTo>
                    <a:pt x="566738" y="372428"/>
                    <a:pt x="571500" y="374333"/>
                    <a:pt x="576263" y="379095"/>
                  </a:cubicBezTo>
                  <a:cubicBezTo>
                    <a:pt x="603885" y="406718"/>
                    <a:pt x="631508" y="434340"/>
                    <a:pt x="659130" y="461963"/>
                  </a:cubicBezTo>
                  <a:cubicBezTo>
                    <a:pt x="661988" y="464820"/>
                    <a:pt x="663893" y="466725"/>
                    <a:pt x="667703" y="469583"/>
                  </a:cubicBezTo>
                  <a:cubicBezTo>
                    <a:pt x="670560" y="466725"/>
                    <a:pt x="673418" y="464820"/>
                    <a:pt x="676275" y="461963"/>
                  </a:cubicBezTo>
                  <a:cubicBezTo>
                    <a:pt x="703898" y="434340"/>
                    <a:pt x="731520" y="406718"/>
                    <a:pt x="759143" y="379095"/>
                  </a:cubicBezTo>
                  <a:cubicBezTo>
                    <a:pt x="763905" y="374333"/>
                    <a:pt x="767715" y="372428"/>
                    <a:pt x="774383" y="370523"/>
                  </a:cubicBezTo>
                  <a:cubicBezTo>
                    <a:pt x="812483" y="360045"/>
                    <a:pt x="851535" y="349568"/>
                    <a:pt x="889635" y="340043"/>
                  </a:cubicBezTo>
                  <a:cubicBezTo>
                    <a:pt x="892493" y="339090"/>
                    <a:pt x="895350" y="338138"/>
                    <a:pt x="899160" y="337185"/>
                  </a:cubicBezTo>
                  <a:cubicBezTo>
                    <a:pt x="898208" y="333375"/>
                    <a:pt x="897255" y="329565"/>
                    <a:pt x="896303" y="326708"/>
                  </a:cubicBezTo>
                  <a:cubicBezTo>
                    <a:pt x="885825" y="288608"/>
                    <a:pt x="876300" y="250508"/>
                    <a:pt x="865823" y="212408"/>
                  </a:cubicBezTo>
                  <a:cubicBezTo>
                    <a:pt x="863918" y="206693"/>
                    <a:pt x="863918" y="201930"/>
                    <a:pt x="865823" y="196215"/>
                  </a:cubicBezTo>
                  <a:cubicBezTo>
                    <a:pt x="876300" y="158115"/>
                    <a:pt x="886778" y="120015"/>
                    <a:pt x="896303" y="81915"/>
                  </a:cubicBezTo>
                  <a:cubicBezTo>
                    <a:pt x="897255" y="78105"/>
                    <a:pt x="898208" y="75248"/>
                    <a:pt x="899160" y="71438"/>
                  </a:cubicBezTo>
                  <a:cubicBezTo>
                    <a:pt x="894398" y="69533"/>
                    <a:pt x="891540" y="68580"/>
                    <a:pt x="887730" y="67628"/>
                  </a:cubicBezTo>
                  <a:cubicBezTo>
                    <a:pt x="849630" y="57150"/>
                    <a:pt x="810578" y="46673"/>
                    <a:pt x="772478" y="36195"/>
                  </a:cubicBezTo>
                  <a:cubicBezTo>
                    <a:pt x="768668" y="35243"/>
                    <a:pt x="763905" y="32385"/>
                    <a:pt x="761048" y="29528"/>
                  </a:cubicBezTo>
                  <a:cubicBezTo>
                    <a:pt x="751523" y="20003"/>
                    <a:pt x="741045" y="10478"/>
                    <a:pt x="731520" y="0"/>
                  </a:cubicBezTo>
                  <a:lnTo>
                    <a:pt x="719138" y="0"/>
                  </a:lnTo>
                  <a:cubicBezTo>
                    <a:pt x="731520" y="12383"/>
                    <a:pt x="742950" y="23813"/>
                    <a:pt x="754380" y="36195"/>
                  </a:cubicBezTo>
                  <a:cubicBezTo>
                    <a:pt x="759143" y="40958"/>
                    <a:pt x="763905" y="43815"/>
                    <a:pt x="770573" y="44768"/>
                  </a:cubicBezTo>
                  <a:cubicBezTo>
                    <a:pt x="806768" y="54293"/>
                    <a:pt x="842010" y="63818"/>
                    <a:pt x="878205" y="73343"/>
                  </a:cubicBezTo>
                  <a:cubicBezTo>
                    <a:pt x="881063" y="74295"/>
                    <a:pt x="883920" y="75248"/>
                    <a:pt x="887730" y="76200"/>
                  </a:cubicBezTo>
                  <a:cubicBezTo>
                    <a:pt x="886778" y="80963"/>
                    <a:pt x="885825" y="84773"/>
                    <a:pt x="884873" y="88583"/>
                  </a:cubicBezTo>
                  <a:cubicBezTo>
                    <a:pt x="875348" y="124778"/>
                    <a:pt x="865823" y="160020"/>
                    <a:pt x="856298" y="196215"/>
                  </a:cubicBezTo>
                  <a:cubicBezTo>
                    <a:pt x="855345" y="200978"/>
                    <a:pt x="855345" y="205740"/>
                    <a:pt x="856298" y="210503"/>
                  </a:cubicBezTo>
                  <a:cubicBezTo>
                    <a:pt x="865823" y="246698"/>
                    <a:pt x="875348" y="281940"/>
                    <a:pt x="884873" y="318135"/>
                  </a:cubicBezTo>
                  <a:cubicBezTo>
                    <a:pt x="885825" y="321945"/>
                    <a:pt x="886778" y="325755"/>
                    <a:pt x="887730" y="329565"/>
                  </a:cubicBezTo>
                  <a:cubicBezTo>
                    <a:pt x="883920" y="330518"/>
                    <a:pt x="880110" y="331470"/>
                    <a:pt x="876300" y="332423"/>
                  </a:cubicBezTo>
                  <a:cubicBezTo>
                    <a:pt x="840105" y="341948"/>
                    <a:pt x="804863" y="351473"/>
                    <a:pt x="768668" y="360998"/>
                  </a:cubicBezTo>
                  <a:cubicBezTo>
                    <a:pt x="762953" y="362903"/>
                    <a:pt x="758190" y="364808"/>
                    <a:pt x="754380" y="369570"/>
                  </a:cubicBezTo>
                  <a:cubicBezTo>
                    <a:pt x="727710" y="396240"/>
                    <a:pt x="701993" y="421958"/>
                    <a:pt x="675323" y="448628"/>
                  </a:cubicBezTo>
                  <a:cubicBezTo>
                    <a:pt x="672465" y="451485"/>
                    <a:pt x="670560" y="453390"/>
                    <a:pt x="666750" y="456248"/>
                  </a:cubicBezTo>
                  <a:cubicBezTo>
                    <a:pt x="663893" y="453390"/>
                    <a:pt x="661035" y="451485"/>
                    <a:pt x="658178" y="448628"/>
                  </a:cubicBezTo>
                  <a:cubicBezTo>
                    <a:pt x="631508" y="421958"/>
                    <a:pt x="605790" y="396240"/>
                    <a:pt x="579120" y="369570"/>
                  </a:cubicBezTo>
                  <a:cubicBezTo>
                    <a:pt x="575310" y="365760"/>
                    <a:pt x="570548" y="362903"/>
                    <a:pt x="564833" y="360998"/>
                  </a:cubicBezTo>
                  <a:cubicBezTo>
                    <a:pt x="533400" y="352425"/>
                    <a:pt x="501968" y="343853"/>
                    <a:pt x="470535" y="335280"/>
                  </a:cubicBezTo>
                  <a:cubicBezTo>
                    <a:pt x="462915" y="333375"/>
                    <a:pt x="455295" y="330518"/>
                    <a:pt x="446723" y="328613"/>
                  </a:cubicBezTo>
                  <a:cubicBezTo>
                    <a:pt x="447675" y="323850"/>
                    <a:pt x="448628" y="320040"/>
                    <a:pt x="449580" y="317183"/>
                  </a:cubicBezTo>
                  <a:cubicBezTo>
                    <a:pt x="459105" y="280988"/>
                    <a:pt x="468630" y="245745"/>
                    <a:pt x="478155" y="209550"/>
                  </a:cubicBezTo>
                  <a:cubicBezTo>
                    <a:pt x="479108" y="204788"/>
                    <a:pt x="480060" y="200025"/>
                    <a:pt x="478155" y="195263"/>
                  </a:cubicBezTo>
                  <a:cubicBezTo>
                    <a:pt x="468630" y="159068"/>
                    <a:pt x="459105" y="123825"/>
                    <a:pt x="449580" y="87630"/>
                  </a:cubicBezTo>
                  <a:cubicBezTo>
                    <a:pt x="450533" y="85725"/>
                    <a:pt x="449580" y="81915"/>
                    <a:pt x="448628" y="77153"/>
                  </a:cubicBezTo>
                  <a:cubicBezTo>
                    <a:pt x="452438" y="76200"/>
                    <a:pt x="455295" y="75248"/>
                    <a:pt x="458153" y="74295"/>
                  </a:cubicBezTo>
                  <a:cubicBezTo>
                    <a:pt x="494348" y="64770"/>
                    <a:pt x="529590" y="55245"/>
                    <a:pt x="565785" y="45720"/>
                  </a:cubicBezTo>
                  <a:cubicBezTo>
                    <a:pt x="571500" y="43815"/>
                    <a:pt x="577215" y="40958"/>
                    <a:pt x="581978" y="37148"/>
                  </a:cubicBezTo>
                  <a:cubicBezTo>
                    <a:pt x="593408" y="24765"/>
                    <a:pt x="605790" y="13335"/>
                    <a:pt x="617220" y="953"/>
                  </a:cubicBezTo>
                  <a:lnTo>
                    <a:pt x="604838" y="953"/>
                  </a:lnTo>
                  <a:cubicBezTo>
                    <a:pt x="595313" y="10478"/>
                    <a:pt x="585788" y="20003"/>
                    <a:pt x="576263" y="29528"/>
                  </a:cubicBezTo>
                  <a:cubicBezTo>
                    <a:pt x="572453" y="33338"/>
                    <a:pt x="568643" y="36195"/>
                    <a:pt x="562928" y="37148"/>
                  </a:cubicBezTo>
                  <a:cubicBezTo>
                    <a:pt x="524828" y="47625"/>
                    <a:pt x="486728" y="57150"/>
                    <a:pt x="448628" y="67628"/>
                  </a:cubicBezTo>
                  <a:cubicBezTo>
                    <a:pt x="444818" y="68580"/>
                    <a:pt x="441008" y="70485"/>
                    <a:pt x="437198" y="71438"/>
                  </a:cubicBezTo>
                  <a:close/>
                  <a:moveTo>
                    <a:pt x="1146810" y="12383"/>
                  </a:moveTo>
                  <a:cubicBezTo>
                    <a:pt x="1153478" y="19050"/>
                    <a:pt x="1160145" y="25718"/>
                    <a:pt x="1167765" y="33338"/>
                  </a:cubicBezTo>
                  <a:cubicBezTo>
                    <a:pt x="1170623" y="30480"/>
                    <a:pt x="1172528" y="29528"/>
                    <a:pt x="1174433" y="26670"/>
                  </a:cubicBezTo>
                  <a:cubicBezTo>
                    <a:pt x="1183005" y="18098"/>
                    <a:pt x="1191578" y="9525"/>
                    <a:pt x="1200150" y="953"/>
                  </a:cubicBezTo>
                  <a:lnTo>
                    <a:pt x="1187768" y="953"/>
                  </a:lnTo>
                  <a:cubicBezTo>
                    <a:pt x="1181100" y="7620"/>
                    <a:pt x="1175385" y="13335"/>
                    <a:pt x="1168718" y="20003"/>
                  </a:cubicBezTo>
                  <a:cubicBezTo>
                    <a:pt x="1162050" y="13335"/>
                    <a:pt x="1155383" y="6668"/>
                    <a:pt x="1149668" y="953"/>
                  </a:cubicBezTo>
                  <a:lnTo>
                    <a:pt x="1137285" y="953"/>
                  </a:lnTo>
                  <a:cubicBezTo>
                    <a:pt x="1139190" y="2858"/>
                    <a:pt x="1141095" y="4763"/>
                    <a:pt x="1142048" y="6668"/>
                  </a:cubicBezTo>
                  <a:cubicBezTo>
                    <a:pt x="1143000" y="8573"/>
                    <a:pt x="1144905" y="10478"/>
                    <a:pt x="1146810" y="12383"/>
                  </a:cubicBezTo>
                  <a:close/>
                  <a:moveTo>
                    <a:pt x="1062038" y="82868"/>
                  </a:moveTo>
                  <a:cubicBezTo>
                    <a:pt x="1067753" y="84773"/>
                    <a:pt x="1071563" y="86678"/>
                    <a:pt x="1076325" y="91440"/>
                  </a:cubicBezTo>
                  <a:cubicBezTo>
                    <a:pt x="1103948" y="119063"/>
                    <a:pt x="1132523" y="147638"/>
                    <a:pt x="1160145" y="175260"/>
                  </a:cubicBezTo>
                  <a:cubicBezTo>
                    <a:pt x="1163003" y="178118"/>
                    <a:pt x="1164908" y="180023"/>
                    <a:pt x="1169670" y="183833"/>
                  </a:cubicBezTo>
                  <a:cubicBezTo>
                    <a:pt x="1172528" y="180023"/>
                    <a:pt x="1174433" y="177165"/>
                    <a:pt x="1177290" y="174308"/>
                  </a:cubicBezTo>
                  <a:cubicBezTo>
                    <a:pt x="1204913" y="146685"/>
                    <a:pt x="1232535" y="119063"/>
                    <a:pt x="1260158" y="91440"/>
                  </a:cubicBezTo>
                  <a:cubicBezTo>
                    <a:pt x="1263968" y="87630"/>
                    <a:pt x="1268730" y="84773"/>
                    <a:pt x="1274445" y="82868"/>
                  </a:cubicBezTo>
                  <a:cubicBezTo>
                    <a:pt x="1312545" y="72390"/>
                    <a:pt x="1351598" y="62865"/>
                    <a:pt x="1389698" y="52388"/>
                  </a:cubicBezTo>
                  <a:cubicBezTo>
                    <a:pt x="1392555" y="51435"/>
                    <a:pt x="1396365" y="50483"/>
                    <a:pt x="1400175" y="49530"/>
                  </a:cubicBezTo>
                  <a:cubicBezTo>
                    <a:pt x="1395413" y="33338"/>
                    <a:pt x="1391603" y="17145"/>
                    <a:pt x="1387793" y="1905"/>
                  </a:cubicBezTo>
                  <a:lnTo>
                    <a:pt x="1378268" y="1905"/>
                  </a:lnTo>
                  <a:cubicBezTo>
                    <a:pt x="1382078" y="15240"/>
                    <a:pt x="1385888" y="29528"/>
                    <a:pt x="1389698" y="43815"/>
                  </a:cubicBezTo>
                  <a:cubicBezTo>
                    <a:pt x="1384935" y="44768"/>
                    <a:pt x="1381125" y="46673"/>
                    <a:pt x="1378268" y="47625"/>
                  </a:cubicBezTo>
                  <a:cubicBezTo>
                    <a:pt x="1343025" y="57150"/>
                    <a:pt x="1306830" y="66675"/>
                    <a:pt x="1271588" y="76200"/>
                  </a:cubicBezTo>
                  <a:cubicBezTo>
                    <a:pt x="1265873" y="78105"/>
                    <a:pt x="1261110" y="80963"/>
                    <a:pt x="1256348" y="84773"/>
                  </a:cubicBezTo>
                  <a:cubicBezTo>
                    <a:pt x="1230630" y="111443"/>
                    <a:pt x="1203960" y="137160"/>
                    <a:pt x="1177290" y="163830"/>
                  </a:cubicBezTo>
                  <a:cubicBezTo>
                    <a:pt x="1174433" y="166688"/>
                    <a:pt x="1172528" y="168593"/>
                    <a:pt x="1167765" y="172403"/>
                  </a:cubicBezTo>
                  <a:cubicBezTo>
                    <a:pt x="1164908" y="168593"/>
                    <a:pt x="1163003" y="165735"/>
                    <a:pt x="1161098" y="162878"/>
                  </a:cubicBezTo>
                  <a:cubicBezTo>
                    <a:pt x="1134428" y="136208"/>
                    <a:pt x="1108710" y="110490"/>
                    <a:pt x="1082040" y="83820"/>
                  </a:cubicBezTo>
                  <a:cubicBezTo>
                    <a:pt x="1078230" y="80010"/>
                    <a:pt x="1074420" y="77153"/>
                    <a:pt x="1068705" y="76200"/>
                  </a:cubicBezTo>
                  <a:cubicBezTo>
                    <a:pt x="1032510" y="66675"/>
                    <a:pt x="997268" y="57150"/>
                    <a:pt x="961073" y="47625"/>
                  </a:cubicBezTo>
                  <a:cubicBezTo>
                    <a:pt x="957263" y="46673"/>
                    <a:pt x="953453" y="45720"/>
                    <a:pt x="949643" y="43815"/>
                  </a:cubicBezTo>
                  <a:cubicBezTo>
                    <a:pt x="953453" y="29528"/>
                    <a:pt x="957263" y="16193"/>
                    <a:pt x="961073" y="1905"/>
                  </a:cubicBezTo>
                  <a:lnTo>
                    <a:pt x="951548" y="1905"/>
                  </a:lnTo>
                  <a:cubicBezTo>
                    <a:pt x="947738" y="18098"/>
                    <a:pt x="942975" y="33338"/>
                    <a:pt x="939165" y="49530"/>
                  </a:cubicBezTo>
                  <a:cubicBezTo>
                    <a:pt x="942975" y="50483"/>
                    <a:pt x="945833" y="51435"/>
                    <a:pt x="949643" y="52388"/>
                  </a:cubicBezTo>
                  <a:cubicBezTo>
                    <a:pt x="984885" y="61913"/>
                    <a:pt x="1023938" y="72390"/>
                    <a:pt x="1062038" y="82868"/>
                  </a:cubicBezTo>
                  <a:close/>
                  <a:moveTo>
                    <a:pt x="1091565" y="33338"/>
                  </a:moveTo>
                  <a:cubicBezTo>
                    <a:pt x="1096328" y="34290"/>
                    <a:pt x="1100138" y="37148"/>
                    <a:pt x="1103948" y="40958"/>
                  </a:cubicBezTo>
                  <a:cubicBezTo>
                    <a:pt x="1122998" y="60008"/>
                    <a:pt x="1141095" y="78105"/>
                    <a:pt x="1160145" y="97155"/>
                  </a:cubicBezTo>
                  <a:cubicBezTo>
                    <a:pt x="1163003" y="100013"/>
                    <a:pt x="1164908" y="101918"/>
                    <a:pt x="1169670" y="105728"/>
                  </a:cubicBezTo>
                  <a:cubicBezTo>
                    <a:pt x="1172528" y="101918"/>
                    <a:pt x="1173480" y="99060"/>
                    <a:pt x="1176338" y="96203"/>
                  </a:cubicBezTo>
                  <a:cubicBezTo>
                    <a:pt x="1194435" y="78105"/>
                    <a:pt x="1213485" y="59055"/>
                    <a:pt x="1231583" y="40958"/>
                  </a:cubicBezTo>
                  <a:cubicBezTo>
                    <a:pt x="1235393" y="37148"/>
                    <a:pt x="1239203" y="35243"/>
                    <a:pt x="1243965" y="33338"/>
                  </a:cubicBezTo>
                  <a:cubicBezTo>
                    <a:pt x="1269683" y="26670"/>
                    <a:pt x="1295400" y="20003"/>
                    <a:pt x="1321118" y="12383"/>
                  </a:cubicBezTo>
                  <a:cubicBezTo>
                    <a:pt x="1323975" y="11430"/>
                    <a:pt x="1326833" y="10478"/>
                    <a:pt x="1330643" y="9525"/>
                  </a:cubicBezTo>
                  <a:cubicBezTo>
                    <a:pt x="1329690" y="6668"/>
                    <a:pt x="1329690" y="3810"/>
                    <a:pt x="1328738" y="953"/>
                  </a:cubicBezTo>
                  <a:lnTo>
                    <a:pt x="1319213" y="953"/>
                  </a:lnTo>
                  <a:cubicBezTo>
                    <a:pt x="1319213" y="1905"/>
                    <a:pt x="1319213" y="2858"/>
                    <a:pt x="1320165" y="3810"/>
                  </a:cubicBezTo>
                  <a:cubicBezTo>
                    <a:pt x="1316355" y="4763"/>
                    <a:pt x="1313498" y="5715"/>
                    <a:pt x="1309688" y="6668"/>
                  </a:cubicBezTo>
                  <a:cubicBezTo>
                    <a:pt x="1286828" y="12383"/>
                    <a:pt x="1263968" y="19050"/>
                    <a:pt x="1242060" y="24765"/>
                  </a:cubicBezTo>
                  <a:cubicBezTo>
                    <a:pt x="1235393" y="26670"/>
                    <a:pt x="1230630" y="29528"/>
                    <a:pt x="1225868" y="33338"/>
                  </a:cubicBezTo>
                  <a:cubicBezTo>
                    <a:pt x="1209675" y="50483"/>
                    <a:pt x="1192530" y="66675"/>
                    <a:pt x="1175385" y="83820"/>
                  </a:cubicBezTo>
                  <a:cubicBezTo>
                    <a:pt x="1173480" y="85725"/>
                    <a:pt x="1170623" y="88583"/>
                    <a:pt x="1167765" y="90488"/>
                  </a:cubicBezTo>
                  <a:cubicBezTo>
                    <a:pt x="1164908" y="87630"/>
                    <a:pt x="1163003" y="85725"/>
                    <a:pt x="1160145" y="83820"/>
                  </a:cubicBezTo>
                  <a:cubicBezTo>
                    <a:pt x="1143000" y="66675"/>
                    <a:pt x="1125855" y="50483"/>
                    <a:pt x="1109663" y="33338"/>
                  </a:cubicBezTo>
                  <a:cubicBezTo>
                    <a:pt x="1104900" y="28575"/>
                    <a:pt x="1100138" y="25718"/>
                    <a:pt x="1093470" y="24765"/>
                  </a:cubicBezTo>
                  <a:cubicBezTo>
                    <a:pt x="1080135" y="21908"/>
                    <a:pt x="1067753" y="18098"/>
                    <a:pt x="1054418" y="14288"/>
                  </a:cubicBezTo>
                  <a:cubicBezTo>
                    <a:pt x="1042035" y="10478"/>
                    <a:pt x="1028700" y="7620"/>
                    <a:pt x="1014413" y="3810"/>
                  </a:cubicBezTo>
                  <a:cubicBezTo>
                    <a:pt x="1014413" y="2858"/>
                    <a:pt x="1014413" y="1905"/>
                    <a:pt x="1015365" y="953"/>
                  </a:cubicBezTo>
                  <a:lnTo>
                    <a:pt x="1005840" y="953"/>
                  </a:lnTo>
                  <a:cubicBezTo>
                    <a:pt x="1004888" y="3810"/>
                    <a:pt x="1004888" y="6668"/>
                    <a:pt x="1003935" y="9525"/>
                  </a:cubicBezTo>
                  <a:cubicBezTo>
                    <a:pt x="1007745" y="10478"/>
                    <a:pt x="1011555" y="11430"/>
                    <a:pt x="1014413" y="12383"/>
                  </a:cubicBezTo>
                  <a:cubicBezTo>
                    <a:pt x="1040130" y="20003"/>
                    <a:pt x="1065848" y="26670"/>
                    <a:pt x="1091565" y="33338"/>
                  </a:cubicBezTo>
                  <a:close/>
                  <a:moveTo>
                    <a:pt x="92393" y="33338"/>
                  </a:moveTo>
                  <a:cubicBezTo>
                    <a:pt x="97155" y="34290"/>
                    <a:pt x="100965" y="37148"/>
                    <a:pt x="104775" y="40958"/>
                  </a:cubicBezTo>
                  <a:cubicBezTo>
                    <a:pt x="123825" y="60008"/>
                    <a:pt x="141923" y="78105"/>
                    <a:pt x="160973" y="97155"/>
                  </a:cubicBezTo>
                  <a:cubicBezTo>
                    <a:pt x="163830" y="100013"/>
                    <a:pt x="165735" y="101918"/>
                    <a:pt x="170498" y="105728"/>
                  </a:cubicBezTo>
                  <a:cubicBezTo>
                    <a:pt x="173355" y="101918"/>
                    <a:pt x="174308" y="99060"/>
                    <a:pt x="177165" y="96203"/>
                  </a:cubicBezTo>
                  <a:cubicBezTo>
                    <a:pt x="195263" y="78105"/>
                    <a:pt x="214313" y="59055"/>
                    <a:pt x="232410" y="40958"/>
                  </a:cubicBezTo>
                  <a:cubicBezTo>
                    <a:pt x="236220" y="37148"/>
                    <a:pt x="240030" y="35243"/>
                    <a:pt x="244793" y="33338"/>
                  </a:cubicBezTo>
                  <a:cubicBezTo>
                    <a:pt x="270510" y="26670"/>
                    <a:pt x="296228" y="20003"/>
                    <a:pt x="321945" y="12383"/>
                  </a:cubicBezTo>
                  <a:cubicBezTo>
                    <a:pt x="324803" y="11430"/>
                    <a:pt x="327660" y="10478"/>
                    <a:pt x="331470" y="9525"/>
                  </a:cubicBezTo>
                  <a:cubicBezTo>
                    <a:pt x="330518" y="6668"/>
                    <a:pt x="330518" y="3810"/>
                    <a:pt x="329565" y="953"/>
                  </a:cubicBezTo>
                  <a:lnTo>
                    <a:pt x="320040" y="953"/>
                  </a:lnTo>
                  <a:cubicBezTo>
                    <a:pt x="320040" y="1905"/>
                    <a:pt x="320040" y="2858"/>
                    <a:pt x="320993" y="3810"/>
                  </a:cubicBezTo>
                  <a:cubicBezTo>
                    <a:pt x="317183" y="4763"/>
                    <a:pt x="314325" y="5715"/>
                    <a:pt x="310515" y="6668"/>
                  </a:cubicBezTo>
                  <a:cubicBezTo>
                    <a:pt x="287655" y="12383"/>
                    <a:pt x="264795" y="19050"/>
                    <a:pt x="242888" y="24765"/>
                  </a:cubicBezTo>
                  <a:cubicBezTo>
                    <a:pt x="236220" y="26670"/>
                    <a:pt x="230505" y="29528"/>
                    <a:pt x="226695" y="33338"/>
                  </a:cubicBezTo>
                  <a:cubicBezTo>
                    <a:pt x="209550" y="50483"/>
                    <a:pt x="192405" y="67628"/>
                    <a:pt x="176213" y="84773"/>
                  </a:cubicBezTo>
                  <a:cubicBezTo>
                    <a:pt x="173355" y="86678"/>
                    <a:pt x="171450" y="88583"/>
                    <a:pt x="168593" y="91440"/>
                  </a:cubicBezTo>
                  <a:cubicBezTo>
                    <a:pt x="165735" y="88583"/>
                    <a:pt x="163830" y="86678"/>
                    <a:pt x="160973" y="84773"/>
                  </a:cubicBezTo>
                  <a:cubicBezTo>
                    <a:pt x="143828" y="67628"/>
                    <a:pt x="127635" y="51435"/>
                    <a:pt x="110490" y="34290"/>
                  </a:cubicBezTo>
                  <a:cubicBezTo>
                    <a:pt x="105728" y="29528"/>
                    <a:pt x="101918" y="26670"/>
                    <a:pt x="95250" y="24765"/>
                  </a:cubicBezTo>
                  <a:cubicBezTo>
                    <a:pt x="82868" y="21908"/>
                    <a:pt x="69533" y="18098"/>
                    <a:pt x="57150" y="14288"/>
                  </a:cubicBezTo>
                  <a:cubicBezTo>
                    <a:pt x="43815" y="11430"/>
                    <a:pt x="30480" y="7620"/>
                    <a:pt x="16193" y="3810"/>
                  </a:cubicBezTo>
                  <a:cubicBezTo>
                    <a:pt x="16193" y="2858"/>
                    <a:pt x="16193" y="1905"/>
                    <a:pt x="17145" y="953"/>
                  </a:cubicBezTo>
                  <a:lnTo>
                    <a:pt x="7620" y="953"/>
                  </a:lnTo>
                  <a:cubicBezTo>
                    <a:pt x="6668" y="3810"/>
                    <a:pt x="5715" y="6668"/>
                    <a:pt x="5715" y="9525"/>
                  </a:cubicBezTo>
                  <a:cubicBezTo>
                    <a:pt x="9525" y="10478"/>
                    <a:pt x="12383" y="11430"/>
                    <a:pt x="16193" y="12383"/>
                  </a:cubicBezTo>
                  <a:cubicBezTo>
                    <a:pt x="40958" y="20003"/>
                    <a:pt x="66675" y="26670"/>
                    <a:pt x="92393" y="33338"/>
                  </a:cubicBezTo>
                  <a:close/>
                  <a:moveTo>
                    <a:pt x="148590" y="13335"/>
                  </a:moveTo>
                  <a:cubicBezTo>
                    <a:pt x="155258" y="20003"/>
                    <a:pt x="160973" y="25718"/>
                    <a:pt x="168593" y="32385"/>
                  </a:cubicBezTo>
                  <a:cubicBezTo>
                    <a:pt x="171450" y="29528"/>
                    <a:pt x="173355" y="28575"/>
                    <a:pt x="175260" y="25718"/>
                  </a:cubicBezTo>
                  <a:cubicBezTo>
                    <a:pt x="183833" y="18098"/>
                    <a:pt x="192405" y="9525"/>
                    <a:pt x="200025" y="953"/>
                  </a:cubicBezTo>
                  <a:lnTo>
                    <a:pt x="187643" y="953"/>
                  </a:lnTo>
                  <a:cubicBezTo>
                    <a:pt x="180975" y="7620"/>
                    <a:pt x="175260" y="13335"/>
                    <a:pt x="168593" y="20003"/>
                  </a:cubicBezTo>
                  <a:cubicBezTo>
                    <a:pt x="161925" y="13335"/>
                    <a:pt x="155258" y="6668"/>
                    <a:pt x="149543" y="953"/>
                  </a:cubicBezTo>
                  <a:lnTo>
                    <a:pt x="137160" y="953"/>
                  </a:lnTo>
                  <a:cubicBezTo>
                    <a:pt x="139065" y="2858"/>
                    <a:pt x="140970" y="4763"/>
                    <a:pt x="141923" y="6668"/>
                  </a:cubicBezTo>
                  <a:cubicBezTo>
                    <a:pt x="143828" y="8573"/>
                    <a:pt x="146685" y="11430"/>
                    <a:pt x="148590" y="13335"/>
                  </a:cubicBezTo>
                  <a:close/>
                  <a:moveTo>
                    <a:pt x="77153" y="90488"/>
                  </a:moveTo>
                  <a:cubicBezTo>
                    <a:pt x="104775" y="118110"/>
                    <a:pt x="133350" y="146685"/>
                    <a:pt x="160973" y="174308"/>
                  </a:cubicBezTo>
                  <a:cubicBezTo>
                    <a:pt x="163830" y="177165"/>
                    <a:pt x="165735" y="179070"/>
                    <a:pt x="170498" y="182880"/>
                  </a:cubicBezTo>
                  <a:cubicBezTo>
                    <a:pt x="173355" y="179070"/>
                    <a:pt x="175260" y="176213"/>
                    <a:pt x="178118" y="173355"/>
                  </a:cubicBezTo>
                  <a:cubicBezTo>
                    <a:pt x="205740" y="145733"/>
                    <a:pt x="233363" y="118110"/>
                    <a:pt x="260985" y="90488"/>
                  </a:cubicBezTo>
                  <a:cubicBezTo>
                    <a:pt x="263843" y="86678"/>
                    <a:pt x="268605" y="83820"/>
                    <a:pt x="273368" y="82868"/>
                  </a:cubicBezTo>
                  <a:cubicBezTo>
                    <a:pt x="311468" y="72390"/>
                    <a:pt x="350520" y="61913"/>
                    <a:pt x="388620" y="52388"/>
                  </a:cubicBezTo>
                  <a:cubicBezTo>
                    <a:pt x="392430" y="51435"/>
                    <a:pt x="395288" y="49530"/>
                    <a:pt x="399098" y="48578"/>
                  </a:cubicBezTo>
                  <a:cubicBezTo>
                    <a:pt x="394335" y="32385"/>
                    <a:pt x="390525" y="16193"/>
                    <a:pt x="386715" y="953"/>
                  </a:cubicBezTo>
                  <a:lnTo>
                    <a:pt x="377190" y="953"/>
                  </a:lnTo>
                  <a:cubicBezTo>
                    <a:pt x="381000" y="14288"/>
                    <a:pt x="384810" y="28575"/>
                    <a:pt x="388620" y="42863"/>
                  </a:cubicBezTo>
                  <a:cubicBezTo>
                    <a:pt x="383858" y="43815"/>
                    <a:pt x="380048" y="45720"/>
                    <a:pt x="377190" y="46673"/>
                  </a:cubicBezTo>
                  <a:cubicBezTo>
                    <a:pt x="341948" y="56198"/>
                    <a:pt x="305753" y="65723"/>
                    <a:pt x="270510" y="75248"/>
                  </a:cubicBezTo>
                  <a:cubicBezTo>
                    <a:pt x="264795" y="77153"/>
                    <a:pt x="260033" y="80010"/>
                    <a:pt x="255270" y="83820"/>
                  </a:cubicBezTo>
                  <a:cubicBezTo>
                    <a:pt x="229553" y="110490"/>
                    <a:pt x="202883" y="136208"/>
                    <a:pt x="176213" y="162878"/>
                  </a:cubicBezTo>
                  <a:cubicBezTo>
                    <a:pt x="173355" y="165735"/>
                    <a:pt x="171450" y="167640"/>
                    <a:pt x="166688" y="171450"/>
                  </a:cubicBezTo>
                  <a:cubicBezTo>
                    <a:pt x="163830" y="167640"/>
                    <a:pt x="161925" y="164783"/>
                    <a:pt x="160020" y="161925"/>
                  </a:cubicBezTo>
                  <a:cubicBezTo>
                    <a:pt x="133350" y="135255"/>
                    <a:pt x="107633" y="109538"/>
                    <a:pt x="80963" y="82868"/>
                  </a:cubicBezTo>
                  <a:cubicBezTo>
                    <a:pt x="77153" y="79058"/>
                    <a:pt x="73343" y="76200"/>
                    <a:pt x="67628" y="75248"/>
                  </a:cubicBezTo>
                  <a:cubicBezTo>
                    <a:pt x="45720" y="68580"/>
                    <a:pt x="23813" y="62865"/>
                    <a:pt x="1905" y="57150"/>
                  </a:cubicBezTo>
                  <a:lnTo>
                    <a:pt x="1905" y="66675"/>
                  </a:lnTo>
                  <a:cubicBezTo>
                    <a:pt x="21908" y="71438"/>
                    <a:pt x="42863" y="77153"/>
                    <a:pt x="62865" y="82868"/>
                  </a:cubicBezTo>
                  <a:cubicBezTo>
                    <a:pt x="68580" y="83820"/>
                    <a:pt x="72390" y="86678"/>
                    <a:pt x="77153" y="90488"/>
                  </a:cubicBezTo>
                  <a:close/>
                  <a:moveTo>
                    <a:pt x="1446848" y="25718"/>
                  </a:moveTo>
                  <a:cubicBezTo>
                    <a:pt x="1476375" y="18098"/>
                    <a:pt x="1506855" y="9525"/>
                    <a:pt x="1536383" y="1905"/>
                  </a:cubicBezTo>
                  <a:cubicBezTo>
                    <a:pt x="1537335" y="1905"/>
                    <a:pt x="1537335" y="1905"/>
                    <a:pt x="1537335" y="1905"/>
                  </a:cubicBezTo>
                  <a:lnTo>
                    <a:pt x="1502093" y="1905"/>
                  </a:lnTo>
                  <a:cubicBezTo>
                    <a:pt x="1484948" y="6668"/>
                    <a:pt x="1467803" y="11430"/>
                    <a:pt x="1450658" y="16193"/>
                  </a:cubicBezTo>
                  <a:cubicBezTo>
                    <a:pt x="1447800" y="17145"/>
                    <a:pt x="1445895" y="17145"/>
                    <a:pt x="1442085" y="18098"/>
                  </a:cubicBezTo>
                  <a:cubicBezTo>
                    <a:pt x="1441133" y="12383"/>
                    <a:pt x="1439228" y="7620"/>
                    <a:pt x="1438275" y="2858"/>
                  </a:cubicBezTo>
                  <a:lnTo>
                    <a:pt x="1428750" y="2858"/>
                  </a:lnTo>
                  <a:cubicBezTo>
                    <a:pt x="1430655" y="11430"/>
                    <a:pt x="1433513" y="20955"/>
                    <a:pt x="1435418" y="29528"/>
                  </a:cubicBezTo>
                  <a:cubicBezTo>
                    <a:pt x="1440180" y="26670"/>
                    <a:pt x="1443038" y="25718"/>
                    <a:pt x="1446848" y="25718"/>
                  </a:cubicBezTo>
                  <a:close/>
                  <a:moveTo>
                    <a:pt x="566738" y="145733"/>
                  </a:moveTo>
                  <a:cubicBezTo>
                    <a:pt x="570548" y="161925"/>
                    <a:pt x="574358" y="177165"/>
                    <a:pt x="579120" y="191453"/>
                  </a:cubicBezTo>
                  <a:cubicBezTo>
                    <a:pt x="581978" y="200025"/>
                    <a:pt x="581978" y="207645"/>
                    <a:pt x="579120" y="216218"/>
                  </a:cubicBezTo>
                  <a:cubicBezTo>
                    <a:pt x="574358" y="231458"/>
                    <a:pt x="571500" y="246698"/>
                    <a:pt x="566738" y="261938"/>
                  </a:cubicBezTo>
                  <a:cubicBezTo>
                    <a:pt x="570548" y="262890"/>
                    <a:pt x="572453" y="263843"/>
                    <a:pt x="575310" y="264795"/>
                  </a:cubicBezTo>
                  <a:cubicBezTo>
                    <a:pt x="588645" y="268605"/>
                    <a:pt x="601980" y="272415"/>
                    <a:pt x="616268" y="275273"/>
                  </a:cubicBezTo>
                  <a:cubicBezTo>
                    <a:pt x="622935" y="277178"/>
                    <a:pt x="627698" y="280035"/>
                    <a:pt x="631508" y="284798"/>
                  </a:cubicBezTo>
                  <a:cubicBezTo>
                    <a:pt x="642938" y="297180"/>
                    <a:pt x="655320" y="308610"/>
                    <a:pt x="668655" y="321945"/>
                  </a:cubicBezTo>
                  <a:cubicBezTo>
                    <a:pt x="676275" y="313373"/>
                    <a:pt x="683895" y="306705"/>
                    <a:pt x="689610" y="299085"/>
                  </a:cubicBezTo>
                  <a:cubicBezTo>
                    <a:pt x="701993" y="282893"/>
                    <a:pt x="719138" y="274320"/>
                    <a:pt x="739140" y="270510"/>
                  </a:cubicBezTo>
                  <a:cubicBezTo>
                    <a:pt x="748665" y="268605"/>
                    <a:pt x="758190" y="265748"/>
                    <a:pt x="768668" y="262890"/>
                  </a:cubicBezTo>
                  <a:cubicBezTo>
                    <a:pt x="767715" y="259080"/>
                    <a:pt x="766763" y="256223"/>
                    <a:pt x="766763" y="252413"/>
                  </a:cubicBezTo>
                  <a:cubicBezTo>
                    <a:pt x="763905" y="240030"/>
                    <a:pt x="760095" y="227648"/>
                    <a:pt x="756285" y="215265"/>
                  </a:cubicBezTo>
                  <a:cubicBezTo>
                    <a:pt x="753428" y="206693"/>
                    <a:pt x="753428" y="200025"/>
                    <a:pt x="756285" y="191453"/>
                  </a:cubicBezTo>
                  <a:cubicBezTo>
                    <a:pt x="760095" y="179070"/>
                    <a:pt x="762953" y="166688"/>
                    <a:pt x="766763" y="153353"/>
                  </a:cubicBezTo>
                  <a:cubicBezTo>
                    <a:pt x="767715" y="150495"/>
                    <a:pt x="767715" y="147638"/>
                    <a:pt x="768668" y="144780"/>
                  </a:cubicBezTo>
                  <a:cubicBezTo>
                    <a:pt x="755333" y="140970"/>
                    <a:pt x="742950" y="137160"/>
                    <a:pt x="730568" y="134303"/>
                  </a:cubicBezTo>
                  <a:cubicBezTo>
                    <a:pt x="716280" y="131445"/>
                    <a:pt x="705803" y="124778"/>
                    <a:pt x="696278" y="114300"/>
                  </a:cubicBezTo>
                  <a:cubicBezTo>
                    <a:pt x="687705" y="105728"/>
                    <a:pt x="678180" y="97155"/>
                    <a:pt x="668655" y="87630"/>
                  </a:cubicBezTo>
                  <a:cubicBezTo>
                    <a:pt x="665798" y="90488"/>
                    <a:pt x="662940" y="92393"/>
                    <a:pt x="661035" y="94298"/>
                  </a:cubicBezTo>
                  <a:cubicBezTo>
                    <a:pt x="651510" y="103823"/>
                    <a:pt x="641033" y="114300"/>
                    <a:pt x="631508" y="123825"/>
                  </a:cubicBezTo>
                  <a:cubicBezTo>
                    <a:pt x="627698" y="127635"/>
                    <a:pt x="622935" y="130493"/>
                    <a:pt x="617220" y="131445"/>
                  </a:cubicBezTo>
                  <a:cubicBezTo>
                    <a:pt x="603885" y="134303"/>
                    <a:pt x="590550" y="138113"/>
                    <a:pt x="577215" y="141923"/>
                  </a:cubicBezTo>
                  <a:cubicBezTo>
                    <a:pt x="573405" y="143828"/>
                    <a:pt x="570548" y="144780"/>
                    <a:pt x="566738" y="145733"/>
                  </a:cubicBezTo>
                  <a:close/>
                  <a:moveTo>
                    <a:pt x="620078" y="140018"/>
                  </a:moveTo>
                  <a:cubicBezTo>
                    <a:pt x="626745" y="138113"/>
                    <a:pt x="632460" y="135255"/>
                    <a:pt x="636270" y="130493"/>
                  </a:cubicBezTo>
                  <a:cubicBezTo>
                    <a:pt x="645795" y="120015"/>
                    <a:pt x="656273" y="109538"/>
                    <a:pt x="666750" y="99060"/>
                  </a:cubicBezTo>
                  <a:cubicBezTo>
                    <a:pt x="669608" y="100965"/>
                    <a:pt x="671513" y="102870"/>
                    <a:pt x="673418" y="104775"/>
                  </a:cubicBezTo>
                  <a:cubicBezTo>
                    <a:pt x="682943" y="113348"/>
                    <a:pt x="691515" y="122873"/>
                    <a:pt x="700088" y="131445"/>
                  </a:cubicBezTo>
                  <a:cubicBezTo>
                    <a:pt x="703898" y="135255"/>
                    <a:pt x="707708" y="138113"/>
                    <a:pt x="713423" y="139065"/>
                  </a:cubicBezTo>
                  <a:cubicBezTo>
                    <a:pt x="727710" y="142875"/>
                    <a:pt x="741998" y="146685"/>
                    <a:pt x="757238" y="150495"/>
                  </a:cubicBezTo>
                  <a:cubicBezTo>
                    <a:pt x="756285" y="153353"/>
                    <a:pt x="756285" y="156210"/>
                    <a:pt x="755333" y="159068"/>
                  </a:cubicBezTo>
                  <a:cubicBezTo>
                    <a:pt x="752475" y="171450"/>
                    <a:pt x="748665" y="182880"/>
                    <a:pt x="745808" y="195263"/>
                  </a:cubicBezTo>
                  <a:cubicBezTo>
                    <a:pt x="743903" y="200025"/>
                    <a:pt x="743903" y="205740"/>
                    <a:pt x="745808" y="210503"/>
                  </a:cubicBezTo>
                  <a:cubicBezTo>
                    <a:pt x="749618" y="224790"/>
                    <a:pt x="753428" y="239078"/>
                    <a:pt x="757238" y="254318"/>
                  </a:cubicBezTo>
                  <a:cubicBezTo>
                    <a:pt x="756285" y="257175"/>
                    <a:pt x="754380" y="258128"/>
                    <a:pt x="751523" y="258128"/>
                  </a:cubicBezTo>
                  <a:cubicBezTo>
                    <a:pt x="739140" y="260985"/>
                    <a:pt x="727710" y="264795"/>
                    <a:pt x="715328" y="267653"/>
                  </a:cubicBezTo>
                  <a:cubicBezTo>
                    <a:pt x="708660" y="269558"/>
                    <a:pt x="702945" y="272415"/>
                    <a:pt x="699135" y="277178"/>
                  </a:cubicBezTo>
                  <a:cubicBezTo>
                    <a:pt x="689610" y="287655"/>
                    <a:pt x="679133" y="298133"/>
                    <a:pt x="668655" y="308610"/>
                  </a:cubicBezTo>
                  <a:cubicBezTo>
                    <a:pt x="665798" y="305753"/>
                    <a:pt x="663893" y="304800"/>
                    <a:pt x="661035" y="301943"/>
                  </a:cubicBezTo>
                  <a:cubicBezTo>
                    <a:pt x="651510" y="293370"/>
                    <a:pt x="642938" y="283845"/>
                    <a:pt x="634365" y="275273"/>
                  </a:cubicBezTo>
                  <a:cubicBezTo>
                    <a:pt x="631508" y="271463"/>
                    <a:pt x="627698" y="269558"/>
                    <a:pt x="622935" y="268605"/>
                  </a:cubicBezTo>
                  <a:cubicBezTo>
                    <a:pt x="607695" y="264795"/>
                    <a:pt x="593408" y="260985"/>
                    <a:pt x="578168" y="256223"/>
                  </a:cubicBezTo>
                  <a:cubicBezTo>
                    <a:pt x="578168" y="253365"/>
                    <a:pt x="579120" y="251460"/>
                    <a:pt x="579120" y="249555"/>
                  </a:cubicBezTo>
                  <a:cubicBezTo>
                    <a:pt x="581978" y="237173"/>
                    <a:pt x="584835" y="225743"/>
                    <a:pt x="588645" y="213360"/>
                  </a:cubicBezTo>
                  <a:cubicBezTo>
                    <a:pt x="590550" y="206693"/>
                    <a:pt x="590550" y="200978"/>
                    <a:pt x="588645" y="194310"/>
                  </a:cubicBezTo>
                  <a:cubicBezTo>
                    <a:pt x="584835" y="180975"/>
                    <a:pt x="581025" y="166688"/>
                    <a:pt x="577215" y="151448"/>
                  </a:cubicBezTo>
                  <a:cubicBezTo>
                    <a:pt x="592455" y="147638"/>
                    <a:pt x="605790" y="143828"/>
                    <a:pt x="620078" y="140018"/>
                  </a:cubicBezTo>
                  <a:close/>
                  <a:moveTo>
                    <a:pt x="667703" y="250508"/>
                  </a:moveTo>
                  <a:cubicBezTo>
                    <a:pt x="674370" y="244793"/>
                    <a:pt x="679133" y="238125"/>
                    <a:pt x="684848" y="234315"/>
                  </a:cubicBezTo>
                  <a:cubicBezTo>
                    <a:pt x="691515" y="230505"/>
                    <a:pt x="699135" y="229553"/>
                    <a:pt x="707708" y="226695"/>
                  </a:cubicBezTo>
                  <a:cubicBezTo>
                    <a:pt x="705803" y="219075"/>
                    <a:pt x="702945" y="211455"/>
                    <a:pt x="702945" y="203835"/>
                  </a:cubicBezTo>
                  <a:cubicBezTo>
                    <a:pt x="702945" y="196215"/>
                    <a:pt x="705803" y="188595"/>
                    <a:pt x="707708" y="180975"/>
                  </a:cubicBezTo>
                  <a:cubicBezTo>
                    <a:pt x="699135" y="178118"/>
                    <a:pt x="691515" y="177165"/>
                    <a:pt x="685800" y="174308"/>
                  </a:cubicBezTo>
                  <a:cubicBezTo>
                    <a:pt x="679133" y="170498"/>
                    <a:pt x="674370" y="163830"/>
                    <a:pt x="668655" y="159068"/>
                  </a:cubicBezTo>
                  <a:cubicBezTo>
                    <a:pt x="662940" y="164783"/>
                    <a:pt x="658178" y="171450"/>
                    <a:pt x="651510" y="174308"/>
                  </a:cubicBezTo>
                  <a:cubicBezTo>
                    <a:pt x="644843" y="178118"/>
                    <a:pt x="637223" y="179070"/>
                    <a:pt x="628650" y="181928"/>
                  </a:cubicBezTo>
                  <a:cubicBezTo>
                    <a:pt x="635318" y="197168"/>
                    <a:pt x="635318" y="211455"/>
                    <a:pt x="627698" y="227648"/>
                  </a:cubicBezTo>
                  <a:cubicBezTo>
                    <a:pt x="644843" y="229553"/>
                    <a:pt x="658178" y="237173"/>
                    <a:pt x="667703" y="250508"/>
                  </a:cubicBezTo>
                  <a:close/>
                  <a:moveTo>
                    <a:pt x="667703" y="170498"/>
                  </a:moveTo>
                  <a:cubicBezTo>
                    <a:pt x="675323" y="180023"/>
                    <a:pt x="683895" y="185738"/>
                    <a:pt x="696278" y="187643"/>
                  </a:cubicBezTo>
                  <a:cubicBezTo>
                    <a:pt x="693420" y="199073"/>
                    <a:pt x="691515" y="209550"/>
                    <a:pt x="697230" y="220980"/>
                  </a:cubicBezTo>
                  <a:cubicBezTo>
                    <a:pt x="684848" y="222885"/>
                    <a:pt x="675323" y="227648"/>
                    <a:pt x="667703" y="238125"/>
                  </a:cubicBezTo>
                  <a:cubicBezTo>
                    <a:pt x="660083" y="228600"/>
                    <a:pt x="650558" y="222885"/>
                    <a:pt x="638175" y="220980"/>
                  </a:cubicBezTo>
                  <a:cubicBezTo>
                    <a:pt x="641985" y="209550"/>
                    <a:pt x="642938" y="199073"/>
                    <a:pt x="638175" y="187643"/>
                  </a:cubicBezTo>
                  <a:cubicBezTo>
                    <a:pt x="650558" y="185738"/>
                    <a:pt x="661035" y="180975"/>
                    <a:pt x="667703" y="170498"/>
                  </a:cubicBezTo>
                  <a:close/>
                  <a:moveTo>
                    <a:pt x="446723" y="25718"/>
                  </a:moveTo>
                  <a:cubicBezTo>
                    <a:pt x="477203" y="17145"/>
                    <a:pt x="506730" y="8573"/>
                    <a:pt x="537210" y="953"/>
                  </a:cubicBezTo>
                  <a:cubicBezTo>
                    <a:pt x="538163" y="953"/>
                    <a:pt x="538163" y="953"/>
                    <a:pt x="538163" y="953"/>
                  </a:cubicBezTo>
                  <a:lnTo>
                    <a:pt x="502920" y="953"/>
                  </a:lnTo>
                  <a:cubicBezTo>
                    <a:pt x="485775" y="5715"/>
                    <a:pt x="468630" y="10478"/>
                    <a:pt x="451485" y="15240"/>
                  </a:cubicBezTo>
                  <a:cubicBezTo>
                    <a:pt x="448628" y="16193"/>
                    <a:pt x="446723" y="16193"/>
                    <a:pt x="442913" y="17145"/>
                  </a:cubicBezTo>
                  <a:cubicBezTo>
                    <a:pt x="441008" y="11430"/>
                    <a:pt x="440055" y="5715"/>
                    <a:pt x="439103" y="953"/>
                  </a:cubicBezTo>
                  <a:lnTo>
                    <a:pt x="429578" y="953"/>
                  </a:lnTo>
                  <a:cubicBezTo>
                    <a:pt x="431483" y="9525"/>
                    <a:pt x="434340" y="19050"/>
                    <a:pt x="436245" y="27623"/>
                  </a:cubicBezTo>
                  <a:cubicBezTo>
                    <a:pt x="441008" y="26670"/>
                    <a:pt x="443865" y="25718"/>
                    <a:pt x="446723" y="25718"/>
                  </a:cubicBezTo>
                  <a:close/>
                  <a:moveTo>
                    <a:pt x="1590675" y="86678"/>
                  </a:moveTo>
                  <a:cubicBezTo>
                    <a:pt x="1572578" y="91440"/>
                    <a:pt x="1554480" y="96203"/>
                    <a:pt x="1535430" y="100965"/>
                  </a:cubicBezTo>
                  <a:cubicBezTo>
                    <a:pt x="1524953" y="103823"/>
                    <a:pt x="1514475" y="106680"/>
                    <a:pt x="1503998" y="109538"/>
                  </a:cubicBezTo>
                  <a:cubicBezTo>
                    <a:pt x="1504950" y="113348"/>
                    <a:pt x="1504950" y="116205"/>
                    <a:pt x="1505903" y="119063"/>
                  </a:cubicBezTo>
                  <a:cubicBezTo>
                    <a:pt x="1512570" y="144780"/>
                    <a:pt x="1519238" y="170498"/>
                    <a:pt x="1526858" y="196215"/>
                  </a:cubicBezTo>
                  <a:cubicBezTo>
                    <a:pt x="1528763" y="200978"/>
                    <a:pt x="1528763" y="206693"/>
                    <a:pt x="1526858" y="211455"/>
                  </a:cubicBezTo>
                  <a:cubicBezTo>
                    <a:pt x="1519238" y="237173"/>
                    <a:pt x="1512570" y="263843"/>
                    <a:pt x="1505903" y="289560"/>
                  </a:cubicBezTo>
                  <a:cubicBezTo>
                    <a:pt x="1504950" y="292418"/>
                    <a:pt x="1504950" y="295275"/>
                    <a:pt x="1503998" y="298133"/>
                  </a:cubicBezTo>
                  <a:cubicBezTo>
                    <a:pt x="1506855" y="299085"/>
                    <a:pt x="1509713" y="300038"/>
                    <a:pt x="1511618" y="300038"/>
                  </a:cubicBezTo>
                  <a:cubicBezTo>
                    <a:pt x="1537335" y="306705"/>
                    <a:pt x="1564005" y="314325"/>
                    <a:pt x="1589723" y="320993"/>
                  </a:cubicBezTo>
                  <a:cubicBezTo>
                    <a:pt x="1595438" y="321945"/>
                    <a:pt x="1599248" y="324803"/>
                    <a:pt x="1603058" y="328613"/>
                  </a:cubicBezTo>
                  <a:cubicBezTo>
                    <a:pt x="1610678" y="336233"/>
                    <a:pt x="1618298" y="343853"/>
                    <a:pt x="1624965" y="350520"/>
                  </a:cubicBezTo>
                  <a:lnTo>
                    <a:pt x="1624965" y="353378"/>
                  </a:lnTo>
                  <a:cubicBezTo>
                    <a:pt x="1630680" y="358140"/>
                    <a:pt x="1636395" y="363855"/>
                    <a:pt x="1642110" y="368618"/>
                  </a:cubicBezTo>
                  <a:cubicBezTo>
                    <a:pt x="1645920" y="372428"/>
                    <a:pt x="1649730" y="376238"/>
                    <a:pt x="1653540" y="380048"/>
                  </a:cubicBezTo>
                  <a:cubicBezTo>
                    <a:pt x="1654493" y="381000"/>
                    <a:pt x="1654493" y="381000"/>
                    <a:pt x="1655445" y="381953"/>
                  </a:cubicBezTo>
                  <a:cubicBezTo>
                    <a:pt x="1659255" y="385763"/>
                    <a:pt x="1662113" y="388620"/>
                    <a:pt x="1665923" y="392430"/>
                  </a:cubicBezTo>
                  <a:cubicBezTo>
                    <a:pt x="1667828" y="390525"/>
                    <a:pt x="1669733" y="388620"/>
                    <a:pt x="1670685" y="387668"/>
                  </a:cubicBezTo>
                  <a:cubicBezTo>
                    <a:pt x="1671638" y="386715"/>
                    <a:pt x="1672590" y="385763"/>
                    <a:pt x="1673543" y="385763"/>
                  </a:cubicBezTo>
                  <a:cubicBezTo>
                    <a:pt x="1692593" y="366713"/>
                    <a:pt x="1710690" y="348615"/>
                    <a:pt x="1729740" y="329565"/>
                  </a:cubicBezTo>
                  <a:cubicBezTo>
                    <a:pt x="1731645" y="327660"/>
                    <a:pt x="1733550" y="326708"/>
                    <a:pt x="1735455" y="324803"/>
                  </a:cubicBezTo>
                  <a:cubicBezTo>
                    <a:pt x="1735455" y="324803"/>
                    <a:pt x="1736408" y="324803"/>
                    <a:pt x="1736408" y="323850"/>
                  </a:cubicBezTo>
                  <a:cubicBezTo>
                    <a:pt x="1738313" y="322898"/>
                    <a:pt x="1740218" y="321945"/>
                    <a:pt x="1743075" y="320993"/>
                  </a:cubicBezTo>
                  <a:cubicBezTo>
                    <a:pt x="1743075" y="320993"/>
                    <a:pt x="1743075" y="320993"/>
                    <a:pt x="1744028" y="320993"/>
                  </a:cubicBezTo>
                  <a:cubicBezTo>
                    <a:pt x="1770698" y="314325"/>
                    <a:pt x="1796415" y="306705"/>
                    <a:pt x="1822133" y="300038"/>
                  </a:cubicBezTo>
                  <a:cubicBezTo>
                    <a:pt x="1823085" y="300038"/>
                    <a:pt x="1823085" y="300038"/>
                    <a:pt x="1824038" y="299085"/>
                  </a:cubicBezTo>
                  <a:cubicBezTo>
                    <a:pt x="1825943" y="298133"/>
                    <a:pt x="1827848" y="298133"/>
                    <a:pt x="1829753" y="297180"/>
                  </a:cubicBezTo>
                  <a:cubicBezTo>
                    <a:pt x="1829753" y="297180"/>
                    <a:pt x="1829753" y="297180"/>
                    <a:pt x="1829753" y="297180"/>
                  </a:cubicBezTo>
                  <a:cubicBezTo>
                    <a:pt x="1829753" y="297180"/>
                    <a:pt x="1829753" y="297180"/>
                    <a:pt x="1829753" y="297180"/>
                  </a:cubicBezTo>
                  <a:cubicBezTo>
                    <a:pt x="1829753" y="296228"/>
                    <a:pt x="1829753" y="295275"/>
                    <a:pt x="1828800" y="294323"/>
                  </a:cubicBezTo>
                  <a:cubicBezTo>
                    <a:pt x="1828800" y="292418"/>
                    <a:pt x="1827848" y="290513"/>
                    <a:pt x="1827848" y="288608"/>
                  </a:cubicBezTo>
                  <a:cubicBezTo>
                    <a:pt x="1821180" y="262890"/>
                    <a:pt x="1814513" y="237173"/>
                    <a:pt x="1806893" y="211455"/>
                  </a:cubicBezTo>
                  <a:cubicBezTo>
                    <a:pt x="1806893" y="210503"/>
                    <a:pt x="1805940" y="208598"/>
                    <a:pt x="1805940" y="207645"/>
                  </a:cubicBezTo>
                  <a:cubicBezTo>
                    <a:pt x="1805940" y="205740"/>
                    <a:pt x="1805940" y="202883"/>
                    <a:pt x="1805940" y="200978"/>
                  </a:cubicBezTo>
                  <a:cubicBezTo>
                    <a:pt x="1805940" y="199073"/>
                    <a:pt x="1805940" y="198120"/>
                    <a:pt x="1806893" y="196215"/>
                  </a:cubicBezTo>
                  <a:cubicBezTo>
                    <a:pt x="1814513" y="170498"/>
                    <a:pt x="1821180" y="143828"/>
                    <a:pt x="1827848" y="118110"/>
                  </a:cubicBezTo>
                  <a:cubicBezTo>
                    <a:pt x="1827848" y="117158"/>
                    <a:pt x="1828800" y="115253"/>
                    <a:pt x="1828800" y="114300"/>
                  </a:cubicBezTo>
                  <a:cubicBezTo>
                    <a:pt x="1828800" y="113348"/>
                    <a:pt x="1829753" y="111443"/>
                    <a:pt x="1829753" y="110490"/>
                  </a:cubicBezTo>
                  <a:cubicBezTo>
                    <a:pt x="1829753" y="110490"/>
                    <a:pt x="1829753" y="110490"/>
                    <a:pt x="1829753" y="110490"/>
                  </a:cubicBezTo>
                  <a:cubicBezTo>
                    <a:pt x="1829753" y="110490"/>
                    <a:pt x="1829753" y="110490"/>
                    <a:pt x="1829753" y="110490"/>
                  </a:cubicBezTo>
                  <a:cubicBezTo>
                    <a:pt x="1825943" y="109538"/>
                    <a:pt x="1824038" y="108585"/>
                    <a:pt x="1821180" y="107633"/>
                  </a:cubicBezTo>
                  <a:cubicBezTo>
                    <a:pt x="1821180" y="107633"/>
                    <a:pt x="1820228" y="107633"/>
                    <a:pt x="1820228" y="107633"/>
                  </a:cubicBezTo>
                  <a:cubicBezTo>
                    <a:pt x="1795463" y="100965"/>
                    <a:pt x="1770698" y="94298"/>
                    <a:pt x="1745933" y="87630"/>
                  </a:cubicBezTo>
                  <a:cubicBezTo>
                    <a:pt x="1741170" y="86678"/>
                    <a:pt x="1737360" y="84773"/>
                    <a:pt x="1733550" y="81915"/>
                  </a:cubicBezTo>
                  <a:cubicBezTo>
                    <a:pt x="1732598" y="80963"/>
                    <a:pt x="1731645" y="80010"/>
                    <a:pt x="1730693" y="79058"/>
                  </a:cubicBezTo>
                  <a:cubicBezTo>
                    <a:pt x="1712595" y="60008"/>
                    <a:pt x="1693545" y="41910"/>
                    <a:pt x="1675448" y="23813"/>
                  </a:cubicBezTo>
                  <a:cubicBezTo>
                    <a:pt x="1673543" y="21908"/>
                    <a:pt x="1670685" y="19050"/>
                    <a:pt x="1667828" y="17145"/>
                  </a:cubicBezTo>
                  <a:cubicBezTo>
                    <a:pt x="1667828" y="17145"/>
                    <a:pt x="1667828" y="17145"/>
                    <a:pt x="1667828" y="17145"/>
                  </a:cubicBezTo>
                  <a:cubicBezTo>
                    <a:pt x="1667828" y="17145"/>
                    <a:pt x="1667828" y="17145"/>
                    <a:pt x="1667828" y="17145"/>
                  </a:cubicBezTo>
                  <a:cubicBezTo>
                    <a:pt x="1664970" y="20003"/>
                    <a:pt x="1662113" y="21908"/>
                    <a:pt x="1660208" y="23813"/>
                  </a:cubicBezTo>
                  <a:cubicBezTo>
                    <a:pt x="1651635" y="32385"/>
                    <a:pt x="1643063" y="40958"/>
                    <a:pt x="1634490" y="49530"/>
                  </a:cubicBezTo>
                  <a:cubicBezTo>
                    <a:pt x="1632585" y="51435"/>
                    <a:pt x="1629728" y="53340"/>
                    <a:pt x="1626870" y="54293"/>
                  </a:cubicBezTo>
                  <a:lnTo>
                    <a:pt x="1626870" y="57150"/>
                  </a:lnTo>
                  <a:cubicBezTo>
                    <a:pt x="1619250" y="64770"/>
                    <a:pt x="1611630" y="72390"/>
                    <a:pt x="1604963" y="79058"/>
                  </a:cubicBezTo>
                  <a:cubicBezTo>
                    <a:pt x="1600200" y="82868"/>
                    <a:pt x="1595438" y="85725"/>
                    <a:pt x="1590675" y="86678"/>
                  </a:cubicBezTo>
                  <a:close/>
                  <a:moveTo>
                    <a:pt x="1659255" y="36195"/>
                  </a:moveTo>
                  <a:cubicBezTo>
                    <a:pt x="1660208" y="35243"/>
                    <a:pt x="1661160" y="34290"/>
                    <a:pt x="1662113" y="33338"/>
                  </a:cubicBezTo>
                  <a:cubicBezTo>
                    <a:pt x="1664018" y="32385"/>
                    <a:pt x="1664970" y="30480"/>
                    <a:pt x="1667828" y="28575"/>
                  </a:cubicBezTo>
                  <a:cubicBezTo>
                    <a:pt x="1669733" y="30480"/>
                    <a:pt x="1670685" y="31433"/>
                    <a:pt x="1672590" y="32385"/>
                  </a:cubicBezTo>
                  <a:cubicBezTo>
                    <a:pt x="1673543" y="33338"/>
                    <a:pt x="1675448" y="34290"/>
                    <a:pt x="1676400" y="36195"/>
                  </a:cubicBezTo>
                  <a:cubicBezTo>
                    <a:pt x="1692593" y="52388"/>
                    <a:pt x="1709738" y="68580"/>
                    <a:pt x="1725930" y="85725"/>
                  </a:cubicBezTo>
                  <a:cubicBezTo>
                    <a:pt x="1725930" y="85725"/>
                    <a:pt x="1725930" y="85725"/>
                    <a:pt x="1725930" y="85725"/>
                  </a:cubicBezTo>
                  <a:cubicBezTo>
                    <a:pt x="1725930" y="85725"/>
                    <a:pt x="1725930" y="85725"/>
                    <a:pt x="1725930" y="85725"/>
                  </a:cubicBezTo>
                  <a:cubicBezTo>
                    <a:pt x="1726883" y="86678"/>
                    <a:pt x="1726883" y="86678"/>
                    <a:pt x="1727835" y="87630"/>
                  </a:cubicBezTo>
                  <a:cubicBezTo>
                    <a:pt x="1727835" y="87630"/>
                    <a:pt x="1728788" y="88583"/>
                    <a:pt x="1728788" y="88583"/>
                  </a:cubicBezTo>
                  <a:cubicBezTo>
                    <a:pt x="1730693" y="90488"/>
                    <a:pt x="1733550" y="91440"/>
                    <a:pt x="1736408" y="93345"/>
                  </a:cubicBezTo>
                  <a:cubicBezTo>
                    <a:pt x="1738313" y="94298"/>
                    <a:pt x="1739265" y="94298"/>
                    <a:pt x="1741170" y="95250"/>
                  </a:cubicBezTo>
                  <a:cubicBezTo>
                    <a:pt x="1744028" y="96203"/>
                    <a:pt x="1746885" y="97155"/>
                    <a:pt x="1749743" y="97155"/>
                  </a:cubicBezTo>
                  <a:cubicBezTo>
                    <a:pt x="1769745" y="102870"/>
                    <a:pt x="1789748" y="107633"/>
                    <a:pt x="1810703" y="113348"/>
                  </a:cubicBezTo>
                  <a:cubicBezTo>
                    <a:pt x="1811655" y="113348"/>
                    <a:pt x="1812608" y="113348"/>
                    <a:pt x="1813560" y="114300"/>
                  </a:cubicBezTo>
                  <a:cubicBezTo>
                    <a:pt x="1813560" y="114300"/>
                    <a:pt x="1813560" y="114300"/>
                    <a:pt x="1813560" y="114300"/>
                  </a:cubicBezTo>
                  <a:cubicBezTo>
                    <a:pt x="1815465" y="115253"/>
                    <a:pt x="1817370" y="115253"/>
                    <a:pt x="1820228" y="116205"/>
                  </a:cubicBezTo>
                  <a:cubicBezTo>
                    <a:pt x="1820228" y="118110"/>
                    <a:pt x="1819275" y="120015"/>
                    <a:pt x="1819275" y="121920"/>
                  </a:cubicBezTo>
                  <a:cubicBezTo>
                    <a:pt x="1819275" y="123825"/>
                    <a:pt x="1818323" y="124778"/>
                    <a:pt x="1818323" y="126683"/>
                  </a:cubicBezTo>
                  <a:cubicBezTo>
                    <a:pt x="1811655" y="149543"/>
                    <a:pt x="1805940" y="173355"/>
                    <a:pt x="1799273" y="196215"/>
                  </a:cubicBezTo>
                  <a:cubicBezTo>
                    <a:pt x="1799273" y="196215"/>
                    <a:pt x="1799273" y="196215"/>
                    <a:pt x="1799273" y="196215"/>
                  </a:cubicBezTo>
                  <a:cubicBezTo>
                    <a:pt x="1799273" y="196215"/>
                    <a:pt x="1799273" y="196215"/>
                    <a:pt x="1799273" y="196215"/>
                  </a:cubicBezTo>
                  <a:cubicBezTo>
                    <a:pt x="1799273" y="196215"/>
                    <a:pt x="1799273" y="196215"/>
                    <a:pt x="1799273" y="196215"/>
                  </a:cubicBezTo>
                  <a:cubicBezTo>
                    <a:pt x="1798320" y="198120"/>
                    <a:pt x="1798320" y="200978"/>
                    <a:pt x="1798320" y="202883"/>
                  </a:cubicBezTo>
                  <a:cubicBezTo>
                    <a:pt x="1798320" y="202883"/>
                    <a:pt x="1798320" y="202883"/>
                    <a:pt x="1798320" y="202883"/>
                  </a:cubicBezTo>
                  <a:cubicBezTo>
                    <a:pt x="1798320" y="205740"/>
                    <a:pt x="1798320" y="207645"/>
                    <a:pt x="1799273" y="210503"/>
                  </a:cubicBezTo>
                  <a:cubicBezTo>
                    <a:pt x="1805940" y="234315"/>
                    <a:pt x="1811655" y="258128"/>
                    <a:pt x="1818323" y="280988"/>
                  </a:cubicBezTo>
                  <a:cubicBezTo>
                    <a:pt x="1819275" y="283845"/>
                    <a:pt x="1819275" y="286703"/>
                    <a:pt x="1820228" y="290513"/>
                  </a:cubicBezTo>
                  <a:cubicBezTo>
                    <a:pt x="1817370" y="291465"/>
                    <a:pt x="1815465" y="292418"/>
                    <a:pt x="1812608" y="292418"/>
                  </a:cubicBezTo>
                  <a:cubicBezTo>
                    <a:pt x="1811655" y="292418"/>
                    <a:pt x="1810703" y="293370"/>
                    <a:pt x="1809750" y="293370"/>
                  </a:cubicBezTo>
                  <a:cubicBezTo>
                    <a:pt x="1789748" y="299085"/>
                    <a:pt x="1769745" y="303848"/>
                    <a:pt x="1749743" y="309563"/>
                  </a:cubicBezTo>
                  <a:cubicBezTo>
                    <a:pt x="1747838" y="310515"/>
                    <a:pt x="1744980" y="310515"/>
                    <a:pt x="1743075" y="311468"/>
                  </a:cubicBezTo>
                  <a:cubicBezTo>
                    <a:pt x="1743075" y="311468"/>
                    <a:pt x="1742123" y="311468"/>
                    <a:pt x="1742123" y="311468"/>
                  </a:cubicBezTo>
                  <a:cubicBezTo>
                    <a:pt x="1742123" y="311468"/>
                    <a:pt x="1741170" y="311468"/>
                    <a:pt x="1741170" y="311468"/>
                  </a:cubicBezTo>
                  <a:cubicBezTo>
                    <a:pt x="1735455" y="313373"/>
                    <a:pt x="1730693" y="315278"/>
                    <a:pt x="1726883" y="320040"/>
                  </a:cubicBezTo>
                  <a:cubicBezTo>
                    <a:pt x="1726883" y="320040"/>
                    <a:pt x="1725930" y="320993"/>
                    <a:pt x="1725930" y="320993"/>
                  </a:cubicBezTo>
                  <a:cubicBezTo>
                    <a:pt x="1725930" y="320993"/>
                    <a:pt x="1725930" y="320993"/>
                    <a:pt x="1725930" y="320993"/>
                  </a:cubicBezTo>
                  <a:cubicBezTo>
                    <a:pt x="1725930" y="320993"/>
                    <a:pt x="1724978" y="321945"/>
                    <a:pt x="1724978" y="321945"/>
                  </a:cubicBezTo>
                  <a:cubicBezTo>
                    <a:pt x="1708785" y="339090"/>
                    <a:pt x="1691640" y="355283"/>
                    <a:pt x="1675448" y="371475"/>
                  </a:cubicBezTo>
                  <a:cubicBezTo>
                    <a:pt x="1673543" y="373380"/>
                    <a:pt x="1671638" y="375285"/>
                    <a:pt x="1668780" y="377190"/>
                  </a:cubicBezTo>
                  <a:cubicBezTo>
                    <a:pt x="1665923" y="374333"/>
                    <a:pt x="1664018" y="372428"/>
                    <a:pt x="1661160" y="370523"/>
                  </a:cubicBezTo>
                  <a:cubicBezTo>
                    <a:pt x="1659255" y="368618"/>
                    <a:pt x="1658303" y="367665"/>
                    <a:pt x="1656398" y="365760"/>
                  </a:cubicBezTo>
                  <a:cubicBezTo>
                    <a:pt x="1652588" y="361950"/>
                    <a:pt x="1648778" y="358140"/>
                    <a:pt x="1645920" y="355283"/>
                  </a:cubicBezTo>
                  <a:cubicBezTo>
                    <a:pt x="1634490" y="344805"/>
                    <a:pt x="1624013" y="333375"/>
                    <a:pt x="1613535" y="321945"/>
                  </a:cubicBezTo>
                  <a:cubicBezTo>
                    <a:pt x="1607820" y="316230"/>
                    <a:pt x="1602105" y="312420"/>
                    <a:pt x="1593533" y="310515"/>
                  </a:cubicBezTo>
                  <a:cubicBezTo>
                    <a:pt x="1570673" y="304800"/>
                    <a:pt x="1548765" y="299085"/>
                    <a:pt x="1526858" y="292418"/>
                  </a:cubicBezTo>
                  <a:cubicBezTo>
                    <a:pt x="1524000" y="291465"/>
                    <a:pt x="1521143" y="290513"/>
                    <a:pt x="1517333" y="289560"/>
                  </a:cubicBezTo>
                  <a:cubicBezTo>
                    <a:pt x="1518285" y="285750"/>
                    <a:pt x="1518285" y="282893"/>
                    <a:pt x="1519238" y="280035"/>
                  </a:cubicBezTo>
                  <a:cubicBezTo>
                    <a:pt x="1525905" y="256223"/>
                    <a:pt x="1531620" y="232410"/>
                    <a:pt x="1538288" y="209550"/>
                  </a:cubicBezTo>
                  <a:cubicBezTo>
                    <a:pt x="1539240" y="204788"/>
                    <a:pt x="1539240" y="200025"/>
                    <a:pt x="1538288" y="195263"/>
                  </a:cubicBezTo>
                  <a:cubicBezTo>
                    <a:pt x="1531620" y="171450"/>
                    <a:pt x="1525905" y="147638"/>
                    <a:pt x="1519238" y="124778"/>
                  </a:cubicBezTo>
                  <a:cubicBezTo>
                    <a:pt x="1518285" y="121920"/>
                    <a:pt x="1518285" y="119063"/>
                    <a:pt x="1517333" y="115253"/>
                  </a:cubicBezTo>
                  <a:cubicBezTo>
                    <a:pt x="1519238" y="114300"/>
                    <a:pt x="1521143" y="113348"/>
                    <a:pt x="1524000" y="112395"/>
                  </a:cubicBezTo>
                  <a:cubicBezTo>
                    <a:pt x="1547813" y="105728"/>
                    <a:pt x="1571625" y="99060"/>
                    <a:pt x="1595438" y="93345"/>
                  </a:cubicBezTo>
                  <a:cubicBezTo>
                    <a:pt x="1602105" y="91440"/>
                    <a:pt x="1606868" y="88583"/>
                    <a:pt x="1611630" y="83820"/>
                  </a:cubicBezTo>
                  <a:cubicBezTo>
                    <a:pt x="1625918" y="69533"/>
                    <a:pt x="1643063" y="52388"/>
                    <a:pt x="1659255" y="36195"/>
                  </a:cubicBezTo>
                  <a:close/>
                  <a:moveTo>
                    <a:pt x="2446020" y="25718"/>
                  </a:moveTo>
                  <a:cubicBezTo>
                    <a:pt x="2475548" y="18098"/>
                    <a:pt x="2506028" y="9525"/>
                    <a:pt x="2535555" y="1905"/>
                  </a:cubicBezTo>
                  <a:cubicBezTo>
                    <a:pt x="2536508" y="1905"/>
                    <a:pt x="2536508" y="1905"/>
                    <a:pt x="2536508" y="1905"/>
                  </a:cubicBezTo>
                  <a:lnTo>
                    <a:pt x="2501265" y="1905"/>
                  </a:lnTo>
                  <a:cubicBezTo>
                    <a:pt x="2484120" y="6668"/>
                    <a:pt x="2466975" y="11430"/>
                    <a:pt x="2449830" y="16193"/>
                  </a:cubicBezTo>
                  <a:cubicBezTo>
                    <a:pt x="2446973" y="17145"/>
                    <a:pt x="2445068" y="17145"/>
                    <a:pt x="2441258" y="18098"/>
                  </a:cubicBezTo>
                  <a:cubicBezTo>
                    <a:pt x="2440305" y="12383"/>
                    <a:pt x="2438400" y="7620"/>
                    <a:pt x="2437448" y="2858"/>
                  </a:cubicBezTo>
                  <a:lnTo>
                    <a:pt x="2427923" y="2858"/>
                  </a:lnTo>
                  <a:cubicBezTo>
                    <a:pt x="2429828" y="11430"/>
                    <a:pt x="2432685" y="20955"/>
                    <a:pt x="2434590" y="29528"/>
                  </a:cubicBezTo>
                  <a:cubicBezTo>
                    <a:pt x="2439353" y="26670"/>
                    <a:pt x="2442210" y="25718"/>
                    <a:pt x="2446020" y="25718"/>
                  </a:cubicBezTo>
                  <a:close/>
                  <a:moveTo>
                    <a:pt x="2090738" y="33338"/>
                  </a:moveTo>
                  <a:cubicBezTo>
                    <a:pt x="2095500" y="34290"/>
                    <a:pt x="2099310" y="37148"/>
                    <a:pt x="2103120" y="40958"/>
                  </a:cubicBezTo>
                  <a:cubicBezTo>
                    <a:pt x="2122170" y="60008"/>
                    <a:pt x="2140268" y="78105"/>
                    <a:pt x="2159318" y="97155"/>
                  </a:cubicBezTo>
                  <a:cubicBezTo>
                    <a:pt x="2162175" y="100013"/>
                    <a:pt x="2164080" y="101918"/>
                    <a:pt x="2168843" y="105728"/>
                  </a:cubicBezTo>
                  <a:cubicBezTo>
                    <a:pt x="2171700" y="101918"/>
                    <a:pt x="2172653" y="99060"/>
                    <a:pt x="2175510" y="96203"/>
                  </a:cubicBezTo>
                  <a:cubicBezTo>
                    <a:pt x="2175510" y="96203"/>
                    <a:pt x="2175510" y="96203"/>
                    <a:pt x="2175510" y="96203"/>
                  </a:cubicBezTo>
                  <a:cubicBezTo>
                    <a:pt x="2193608" y="78105"/>
                    <a:pt x="2212658" y="59055"/>
                    <a:pt x="2230755" y="40958"/>
                  </a:cubicBezTo>
                  <a:cubicBezTo>
                    <a:pt x="2234565" y="37148"/>
                    <a:pt x="2238375" y="35243"/>
                    <a:pt x="2243138" y="33338"/>
                  </a:cubicBezTo>
                  <a:cubicBezTo>
                    <a:pt x="2268855" y="26670"/>
                    <a:pt x="2294573" y="20003"/>
                    <a:pt x="2320290" y="12383"/>
                  </a:cubicBezTo>
                  <a:cubicBezTo>
                    <a:pt x="2323148" y="11430"/>
                    <a:pt x="2326005" y="10478"/>
                    <a:pt x="2329815" y="9525"/>
                  </a:cubicBezTo>
                  <a:cubicBezTo>
                    <a:pt x="2328863" y="6668"/>
                    <a:pt x="2328863" y="3810"/>
                    <a:pt x="2327910" y="953"/>
                  </a:cubicBezTo>
                  <a:lnTo>
                    <a:pt x="2318385" y="953"/>
                  </a:lnTo>
                  <a:cubicBezTo>
                    <a:pt x="2318385" y="1905"/>
                    <a:pt x="2318385" y="2858"/>
                    <a:pt x="2319338" y="3810"/>
                  </a:cubicBezTo>
                  <a:cubicBezTo>
                    <a:pt x="2315528" y="4763"/>
                    <a:pt x="2312670" y="5715"/>
                    <a:pt x="2308860" y="6668"/>
                  </a:cubicBezTo>
                  <a:cubicBezTo>
                    <a:pt x="2286000" y="12383"/>
                    <a:pt x="2263140" y="19050"/>
                    <a:pt x="2241233" y="24765"/>
                  </a:cubicBezTo>
                  <a:cubicBezTo>
                    <a:pt x="2234565" y="26670"/>
                    <a:pt x="2229803" y="29528"/>
                    <a:pt x="2225040" y="33338"/>
                  </a:cubicBezTo>
                  <a:cubicBezTo>
                    <a:pt x="2208848" y="50483"/>
                    <a:pt x="2191703" y="66675"/>
                    <a:pt x="2174558" y="83820"/>
                  </a:cubicBezTo>
                  <a:cubicBezTo>
                    <a:pt x="2172653" y="85725"/>
                    <a:pt x="2169795" y="88583"/>
                    <a:pt x="2166938" y="90488"/>
                  </a:cubicBezTo>
                  <a:cubicBezTo>
                    <a:pt x="2164080" y="87630"/>
                    <a:pt x="2162175" y="85725"/>
                    <a:pt x="2159318" y="83820"/>
                  </a:cubicBezTo>
                  <a:cubicBezTo>
                    <a:pt x="2142173" y="66675"/>
                    <a:pt x="2125980" y="50483"/>
                    <a:pt x="2108835" y="33338"/>
                  </a:cubicBezTo>
                  <a:cubicBezTo>
                    <a:pt x="2105025" y="28575"/>
                    <a:pt x="2100263" y="25718"/>
                    <a:pt x="2093595" y="24765"/>
                  </a:cubicBezTo>
                  <a:cubicBezTo>
                    <a:pt x="2080260" y="21908"/>
                    <a:pt x="2067878" y="18098"/>
                    <a:pt x="2054543" y="14288"/>
                  </a:cubicBezTo>
                  <a:cubicBezTo>
                    <a:pt x="2041208" y="10478"/>
                    <a:pt x="2027873" y="6668"/>
                    <a:pt x="2013585" y="2858"/>
                  </a:cubicBezTo>
                  <a:cubicBezTo>
                    <a:pt x="2013585" y="1905"/>
                    <a:pt x="2013585" y="953"/>
                    <a:pt x="2014538" y="0"/>
                  </a:cubicBezTo>
                  <a:lnTo>
                    <a:pt x="2005013" y="0"/>
                  </a:lnTo>
                  <a:cubicBezTo>
                    <a:pt x="2004060" y="2858"/>
                    <a:pt x="2004060" y="5715"/>
                    <a:pt x="2003108" y="8573"/>
                  </a:cubicBezTo>
                  <a:cubicBezTo>
                    <a:pt x="2006918" y="9525"/>
                    <a:pt x="2009775" y="10478"/>
                    <a:pt x="2013585" y="11430"/>
                  </a:cubicBezTo>
                  <a:cubicBezTo>
                    <a:pt x="2039303" y="20003"/>
                    <a:pt x="2065020" y="26670"/>
                    <a:pt x="2090738" y="33338"/>
                  </a:cubicBezTo>
                  <a:close/>
                  <a:moveTo>
                    <a:pt x="2666048" y="250508"/>
                  </a:moveTo>
                  <a:cubicBezTo>
                    <a:pt x="2672715" y="244793"/>
                    <a:pt x="2677478" y="238125"/>
                    <a:pt x="2683193" y="234315"/>
                  </a:cubicBezTo>
                  <a:cubicBezTo>
                    <a:pt x="2689860" y="230505"/>
                    <a:pt x="2697480" y="229553"/>
                    <a:pt x="2706053" y="226695"/>
                  </a:cubicBezTo>
                  <a:cubicBezTo>
                    <a:pt x="2704148" y="219075"/>
                    <a:pt x="2701290" y="211455"/>
                    <a:pt x="2701290" y="203835"/>
                  </a:cubicBezTo>
                  <a:cubicBezTo>
                    <a:pt x="2701290" y="196215"/>
                    <a:pt x="2704148" y="188595"/>
                    <a:pt x="2706053" y="180975"/>
                  </a:cubicBezTo>
                  <a:cubicBezTo>
                    <a:pt x="2697480" y="178118"/>
                    <a:pt x="2689860" y="177165"/>
                    <a:pt x="2684145" y="174308"/>
                  </a:cubicBezTo>
                  <a:cubicBezTo>
                    <a:pt x="2677478" y="170498"/>
                    <a:pt x="2672715" y="163830"/>
                    <a:pt x="2667000" y="159068"/>
                  </a:cubicBezTo>
                  <a:cubicBezTo>
                    <a:pt x="2661285" y="164783"/>
                    <a:pt x="2656523" y="171450"/>
                    <a:pt x="2649855" y="174308"/>
                  </a:cubicBezTo>
                  <a:cubicBezTo>
                    <a:pt x="2643188" y="178118"/>
                    <a:pt x="2635568" y="179070"/>
                    <a:pt x="2626995" y="181928"/>
                  </a:cubicBezTo>
                  <a:cubicBezTo>
                    <a:pt x="2633663" y="197168"/>
                    <a:pt x="2633663" y="211455"/>
                    <a:pt x="2626043" y="227648"/>
                  </a:cubicBezTo>
                  <a:cubicBezTo>
                    <a:pt x="2644140" y="229553"/>
                    <a:pt x="2656523" y="237173"/>
                    <a:pt x="2666048" y="250508"/>
                  </a:cubicBezTo>
                  <a:close/>
                  <a:moveTo>
                    <a:pt x="2666048" y="170498"/>
                  </a:moveTo>
                  <a:cubicBezTo>
                    <a:pt x="2673668" y="180023"/>
                    <a:pt x="2682240" y="185738"/>
                    <a:pt x="2694623" y="187643"/>
                  </a:cubicBezTo>
                  <a:cubicBezTo>
                    <a:pt x="2691765" y="199073"/>
                    <a:pt x="2689860" y="209550"/>
                    <a:pt x="2695575" y="220980"/>
                  </a:cubicBezTo>
                  <a:cubicBezTo>
                    <a:pt x="2683193" y="222885"/>
                    <a:pt x="2673668" y="227648"/>
                    <a:pt x="2666048" y="238125"/>
                  </a:cubicBezTo>
                  <a:cubicBezTo>
                    <a:pt x="2658428" y="228600"/>
                    <a:pt x="2648903" y="222885"/>
                    <a:pt x="2636520" y="220980"/>
                  </a:cubicBezTo>
                  <a:cubicBezTo>
                    <a:pt x="2640330" y="209550"/>
                    <a:pt x="2641283" y="199073"/>
                    <a:pt x="2636520" y="187643"/>
                  </a:cubicBezTo>
                  <a:cubicBezTo>
                    <a:pt x="2649855" y="185738"/>
                    <a:pt x="2659380" y="180975"/>
                    <a:pt x="2666048" y="170498"/>
                  </a:cubicBezTo>
                  <a:close/>
                  <a:moveTo>
                    <a:pt x="2060258" y="82868"/>
                  </a:moveTo>
                  <a:cubicBezTo>
                    <a:pt x="2061210" y="82868"/>
                    <a:pt x="2061210" y="82868"/>
                    <a:pt x="2062163" y="83820"/>
                  </a:cubicBezTo>
                  <a:cubicBezTo>
                    <a:pt x="2064068" y="83820"/>
                    <a:pt x="2065020" y="84773"/>
                    <a:pt x="2065973" y="85725"/>
                  </a:cubicBezTo>
                  <a:cubicBezTo>
                    <a:pt x="2067878" y="86678"/>
                    <a:pt x="2069783" y="87630"/>
                    <a:pt x="2070735" y="88583"/>
                  </a:cubicBezTo>
                  <a:cubicBezTo>
                    <a:pt x="2071688" y="89535"/>
                    <a:pt x="2073593" y="90488"/>
                    <a:pt x="2074545" y="91440"/>
                  </a:cubicBezTo>
                  <a:cubicBezTo>
                    <a:pt x="2074545" y="91440"/>
                    <a:pt x="2075498" y="92393"/>
                    <a:pt x="2075498" y="92393"/>
                  </a:cubicBezTo>
                  <a:cubicBezTo>
                    <a:pt x="2103120" y="120015"/>
                    <a:pt x="2130743" y="147638"/>
                    <a:pt x="2158365" y="176213"/>
                  </a:cubicBezTo>
                  <a:cubicBezTo>
                    <a:pt x="2161223" y="179070"/>
                    <a:pt x="2163128" y="180975"/>
                    <a:pt x="2167890" y="184785"/>
                  </a:cubicBezTo>
                  <a:cubicBezTo>
                    <a:pt x="2167890" y="184785"/>
                    <a:pt x="2167890" y="184785"/>
                    <a:pt x="2167890" y="184785"/>
                  </a:cubicBezTo>
                  <a:cubicBezTo>
                    <a:pt x="2167890" y="184785"/>
                    <a:pt x="2167890" y="184785"/>
                    <a:pt x="2167890" y="184785"/>
                  </a:cubicBezTo>
                  <a:cubicBezTo>
                    <a:pt x="2170748" y="180975"/>
                    <a:pt x="2172653" y="178118"/>
                    <a:pt x="2174558" y="175260"/>
                  </a:cubicBezTo>
                  <a:cubicBezTo>
                    <a:pt x="2202180" y="147638"/>
                    <a:pt x="2229803" y="120015"/>
                    <a:pt x="2257425" y="92393"/>
                  </a:cubicBezTo>
                  <a:cubicBezTo>
                    <a:pt x="2259330" y="90488"/>
                    <a:pt x="2261235" y="89535"/>
                    <a:pt x="2263140" y="87630"/>
                  </a:cubicBezTo>
                  <a:cubicBezTo>
                    <a:pt x="2263140" y="87630"/>
                    <a:pt x="2263140" y="87630"/>
                    <a:pt x="2264093" y="86678"/>
                  </a:cubicBezTo>
                  <a:cubicBezTo>
                    <a:pt x="2265045" y="85725"/>
                    <a:pt x="2266950" y="85725"/>
                    <a:pt x="2267903" y="84773"/>
                  </a:cubicBezTo>
                  <a:cubicBezTo>
                    <a:pt x="2268855" y="83820"/>
                    <a:pt x="2269808" y="83820"/>
                    <a:pt x="2271713" y="82868"/>
                  </a:cubicBezTo>
                  <a:cubicBezTo>
                    <a:pt x="2283143" y="80010"/>
                    <a:pt x="2295525" y="77153"/>
                    <a:pt x="2306955" y="73343"/>
                  </a:cubicBezTo>
                  <a:cubicBezTo>
                    <a:pt x="2309813" y="72390"/>
                    <a:pt x="2312670" y="71438"/>
                    <a:pt x="2315528" y="71438"/>
                  </a:cubicBezTo>
                  <a:cubicBezTo>
                    <a:pt x="2339340" y="64770"/>
                    <a:pt x="2363153" y="59055"/>
                    <a:pt x="2386965" y="52388"/>
                  </a:cubicBezTo>
                  <a:cubicBezTo>
                    <a:pt x="2389823" y="51435"/>
                    <a:pt x="2393633" y="50483"/>
                    <a:pt x="2397443" y="49530"/>
                  </a:cubicBezTo>
                  <a:cubicBezTo>
                    <a:pt x="2392680" y="33338"/>
                    <a:pt x="2388870" y="17145"/>
                    <a:pt x="2385060" y="1905"/>
                  </a:cubicBezTo>
                  <a:lnTo>
                    <a:pt x="2375535" y="1905"/>
                  </a:lnTo>
                  <a:cubicBezTo>
                    <a:pt x="2379345" y="15240"/>
                    <a:pt x="2383155" y="29528"/>
                    <a:pt x="2386965" y="43815"/>
                  </a:cubicBezTo>
                  <a:cubicBezTo>
                    <a:pt x="2382203" y="44768"/>
                    <a:pt x="2378393" y="46673"/>
                    <a:pt x="2375535" y="47625"/>
                  </a:cubicBezTo>
                  <a:cubicBezTo>
                    <a:pt x="2340293" y="57150"/>
                    <a:pt x="2304098" y="66675"/>
                    <a:pt x="2268855" y="76200"/>
                  </a:cubicBezTo>
                  <a:cubicBezTo>
                    <a:pt x="2267903" y="76200"/>
                    <a:pt x="2265998" y="77153"/>
                    <a:pt x="2265045" y="77153"/>
                  </a:cubicBezTo>
                  <a:cubicBezTo>
                    <a:pt x="2265045" y="77153"/>
                    <a:pt x="2265045" y="77153"/>
                    <a:pt x="2265045" y="77153"/>
                  </a:cubicBezTo>
                  <a:cubicBezTo>
                    <a:pt x="2261235" y="79058"/>
                    <a:pt x="2257425" y="80963"/>
                    <a:pt x="2254568" y="84773"/>
                  </a:cubicBezTo>
                  <a:cubicBezTo>
                    <a:pt x="2228850" y="111443"/>
                    <a:pt x="2202180" y="137160"/>
                    <a:pt x="2175510" y="163830"/>
                  </a:cubicBezTo>
                  <a:cubicBezTo>
                    <a:pt x="2174558" y="164783"/>
                    <a:pt x="2174558" y="164783"/>
                    <a:pt x="2173605" y="165735"/>
                  </a:cubicBezTo>
                  <a:cubicBezTo>
                    <a:pt x="2172653" y="166688"/>
                    <a:pt x="2172653" y="166688"/>
                    <a:pt x="2171700" y="167640"/>
                  </a:cubicBezTo>
                  <a:cubicBezTo>
                    <a:pt x="2171700" y="167640"/>
                    <a:pt x="2171700" y="167640"/>
                    <a:pt x="2171700" y="167640"/>
                  </a:cubicBezTo>
                  <a:cubicBezTo>
                    <a:pt x="2170748" y="168593"/>
                    <a:pt x="2168843" y="170498"/>
                    <a:pt x="2167890" y="171450"/>
                  </a:cubicBezTo>
                  <a:cubicBezTo>
                    <a:pt x="2165033" y="168593"/>
                    <a:pt x="2162175" y="165735"/>
                    <a:pt x="2159318" y="163830"/>
                  </a:cubicBezTo>
                  <a:cubicBezTo>
                    <a:pt x="2132648" y="137160"/>
                    <a:pt x="2106930" y="111443"/>
                    <a:pt x="2080260" y="84773"/>
                  </a:cubicBezTo>
                  <a:cubicBezTo>
                    <a:pt x="2076450" y="80963"/>
                    <a:pt x="2072640" y="78105"/>
                    <a:pt x="2066925" y="77153"/>
                  </a:cubicBezTo>
                  <a:cubicBezTo>
                    <a:pt x="2030730" y="67628"/>
                    <a:pt x="1995488" y="58103"/>
                    <a:pt x="1959293" y="48578"/>
                  </a:cubicBezTo>
                  <a:cubicBezTo>
                    <a:pt x="1955483" y="47625"/>
                    <a:pt x="1951673" y="46673"/>
                    <a:pt x="1946910" y="44768"/>
                  </a:cubicBezTo>
                  <a:cubicBezTo>
                    <a:pt x="1950720" y="30480"/>
                    <a:pt x="1954530" y="17145"/>
                    <a:pt x="1958340" y="2858"/>
                  </a:cubicBezTo>
                  <a:lnTo>
                    <a:pt x="1948815" y="2858"/>
                  </a:lnTo>
                  <a:cubicBezTo>
                    <a:pt x="1945005" y="19050"/>
                    <a:pt x="1940243" y="34290"/>
                    <a:pt x="1936433" y="50483"/>
                  </a:cubicBezTo>
                  <a:cubicBezTo>
                    <a:pt x="1940243" y="51435"/>
                    <a:pt x="1943100" y="52388"/>
                    <a:pt x="1946910" y="53340"/>
                  </a:cubicBezTo>
                  <a:cubicBezTo>
                    <a:pt x="1984058" y="61913"/>
                    <a:pt x="2022158" y="72390"/>
                    <a:pt x="2060258" y="82868"/>
                  </a:cubicBezTo>
                  <a:close/>
                  <a:moveTo>
                    <a:pt x="2589848" y="86678"/>
                  </a:moveTo>
                  <a:cubicBezTo>
                    <a:pt x="2564130" y="93345"/>
                    <a:pt x="2539365" y="100013"/>
                    <a:pt x="2514600" y="106680"/>
                  </a:cubicBezTo>
                  <a:cubicBezTo>
                    <a:pt x="2511743" y="107633"/>
                    <a:pt x="2507933" y="108585"/>
                    <a:pt x="2504123" y="109538"/>
                  </a:cubicBezTo>
                  <a:cubicBezTo>
                    <a:pt x="2505075" y="113348"/>
                    <a:pt x="2505075" y="115253"/>
                    <a:pt x="2506028" y="118110"/>
                  </a:cubicBezTo>
                  <a:cubicBezTo>
                    <a:pt x="2512695" y="143828"/>
                    <a:pt x="2520315" y="170498"/>
                    <a:pt x="2526983" y="196215"/>
                  </a:cubicBezTo>
                  <a:cubicBezTo>
                    <a:pt x="2527935" y="200978"/>
                    <a:pt x="2527935" y="205740"/>
                    <a:pt x="2526983" y="210503"/>
                  </a:cubicBezTo>
                  <a:cubicBezTo>
                    <a:pt x="2519363" y="237173"/>
                    <a:pt x="2512695" y="263843"/>
                    <a:pt x="2506028" y="289560"/>
                  </a:cubicBezTo>
                  <a:cubicBezTo>
                    <a:pt x="2505075" y="292418"/>
                    <a:pt x="2505075" y="294323"/>
                    <a:pt x="2505075" y="297180"/>
                  </a:cubicBezTo>
                  <a:cubicBezTo>
                    <a:pt x="2507933" y="298133"/>
                    <a:pt x="2510790" y="299085"/>
                    <a:pt x="2512695" y="300038"/>
                  </a:cubicBezTo>
                  <a:cubicBezTo>
                    <a:pt x="2538413" y="306705"/>
                    <a:pt x="2565083" y="314325"/>
                    <a:pt x="2590800" y="320993"/>
                  </a:cubicBezTo>
                  <a:cubicBezTo>
                    <a:pt x="2595563" y="321945"/>
                    <a:pt x="2599373" y="324803"/>
                    <a:pt x="2603183" y="328613"/>
                  </a:cubicBezTo>
                  <a:cubicBezTo>
                    <a:pt x="2616518" y="341948"/>
                    <a:pt x="2629853" y="355283"/>
                    <a:pt x="2643188" y="368618"/>
                  </a:cubicBezTo>
                  <a:cubicBezTo>
                    <a:pt x="2650808" y="376238"/>
                    <a:pt x="2658428" y="383858"/>
                    <a:pt x="2666048" y="392430"/>
                  </a:cubicBezTo>
                  <a:cubicBezTo>
                    <a:pt x="2669858" y="388620"/>
                    <a:pt x="2672715" y="386715"/>
                    <a:pt x="2674620" y="383858"/>
                  </a:cubicBezTo>
                  <a:cubicBezTo>
                    <a:pt x="2692718" y="365760"/>
                    <a:pt x="2711768" y="346710"/>
                    <a:pt x="2729865" y="328613"/>
                  </a:cubicBezTo>
                  <a:cubicBezTo>
                    <a:pt x="2733675" y="324803"/>
                    <a:pt x="2738438" y="321945"/>
                    <a:pt x="2744153" y="320040"/>
                  </a:cubicBezTo>
                  <a:cubicBezTo>
                    <a:pt x="2770823" y="313373"/>
                    <a:pt x="2796540" y="305753"/>
                    <a:pt x="2822258" y="299085"/>
                  </a:cubicBezTo>
                  <a:cubicBezTo>
                    <a:pt x="2825115" y="298133"/>
                    <a:pt x="2827020" y="297180"/>
                    <a:pt x="2829878" y="296228"/>
                  </a:cubicBezTo>
                  <a:cubicBezTo>
                    <a:pt x="2828925" y="293370"/>
                    <a:pt x="2828925" y="290513"/>
                    <a:pt x="2827973" y="288608"/>
                  </a:cubicBezTo>
                  <a:cubicBezTo>
                    <a:pt x="2821305" y="262890"/>
                    <a:pt x="2813685" y="236220"/>
                    <a:pt x="2807018" y="210503"/>
                  </a:cubicBezTo>
                  <a:cubicBezTo>
                    <a:pt x="2806065" y="205740"/>
                    <a:pt x="2806065" y="200978"/>
                    <a:pt x="2807018" y="196215"/>
                  </a:cubicBezTo>
                  <a:cubicBezTo>
                    <a:pt x="2814638" y="169545"/>
                    <a:pt x="2821305" y="142875"/>
                    <a:pt x="2827973" y="117158"/>
                  </a:cubicBezTo>
                  <a:cubicBezTo>
                    <a:pt x="2828925" y="114300"/>
                    <a:pt x="2828925" y="112395"/>
                    <a:pt x="2828925" y="109538"/>
                  </a:cubicBezTo>
                  <a:cubicBezTo>
                    <a:pt x="2825115" y="108585"/>
                    <a:pt x="2822258" y="107633"/>
                    <a:pt x="2819400" y="106680"/>
                  </a:cubicBezTo>
                  <a:cubicBezTo>
                    <a:pt x="2794635" y="100013"/>
                    <a:pt x="2769870" y="93345"/>
                    <a:pt x="2745105" y="86678"/>
                  </a:cubicBezTo>
                  <a:cubicBezTo>
                    <a:pt x="2739390" y="84773"/>
                    <a:pt x="2733675" y="81915"/>
                    <a:pt x="2729865" y="77153"/>
                  </a:cubicBezTo>
                  <a:cubicBezTo>
                    <a:pt x="2711768" y="58103"/>
                    <a:pt x="2692718" y="40005"/>
                    <a:pt x="2674620" y="21908"/>
                  </a:cubicBezTo>
                  <a:cubicBezTo>
                    <a:pt x="2672715" y="20003"/>
                    <a:pt x="2669858" y="18098"/>
                    <a:pt x="2667000" y="15240"/>
                  </a:cubicBezTo>
                  <a:cubicBezTo>
                    <a:pt x="2664143" y="18098"/>
                    <a:pt x="2661285" y="20003"/>
                    <a:pt x="2659380" y="22860"/>
                  </a:cubicBezTo>
                  <a:cubicBezTo>
                    <a:pt x="2641283" y="40958"/>
                    <a:pt x="2622233" y="60008"/>
                    <a:pt x="2604135" y="78105"/>
                  </a:cubicBezTo>
                  <a:cubicBezTo>
                    <a:pt x="2599373" y="82868"/>
                    <a:pt x="2594610" y="85725"/>
                    <a:pt x="2589848" y="86678"/>
                  </a:cubicBezTo>
                  <a:close/>
                  <a:moveTo>
                    <a:pt x="2658428" y="37148"/>
                  </a:moveTo>
                  <a:cubicBezTo>
                    <a:pt x="2661285" y="34290"/>
                    <a:pt x="2663190" y="32385"/>
                    <a:pt x="2667000" y="29528"/>
                  </a:cubicBezTo>
                  <a:cubicBezTo>
                    <a:pt x="2669858" y="32385"/>
                    <a:pt x="2672715" y="34290"/>
                    <a:pt x="2675573" y="37148"/>
                  </a:cubicBezTo>
                  <a:cubicBezTo>
                    <a:pt x="2692718" y="54293"/>
                    <a:pt x="2708910" y="70485"/>
                    <a:pt x="2726055" y="87630"/>
                  </a:cubicBezTo>
                  <a:cubicBezTo>
                    <a:pt x="2729865" y="91440"/>
                    <a:pt x="2734628" y="94298"/>
                    <a:pt x="2740343" y="95250"/>
                  </a:cubicBezTo>
                  <a:cubicBezTo>
                    <a:pt x="2765108" y="101918"/>
                    <a:pt x="2788920" y="108585"/>
                    <a:pt x="2812733" y="114300"/>
                  </a:cubicBezTo>
                  <a:cubicBezTo>
                    <a:pt x="2814638" y="115253"/>
                    <a:pt x="2816543" y="115253"/>
                    <a:pt x="2819400" y="116205"/>
                  </a:cubicBezTo>
                  <a:cubicBezTo>
                    <a:pt x="2818448" y="119063"/>
                    <a:pt x="2818448" y="122873"/>
                    <a:pt x="2817495" y="125730"/>
                  </a:cubicBezTo>
                  <a:cubicBezTo>
                    <a:pt x="2810828" y="149543"/>
                    <a:pt x="2805113" y="173355"/>
                    <a:pt x="2798445" y="196215"/>
                  </a:cubicBezTo>
                  <a:cubicBezTo>
                    <a:pt x="2796540" y="201930"/>
                    <a:pt x="2797493" y="206693"/>
                    <a:pt x="2798445" y="211455"/>
                  </a:cubicBezTo>
                  <a:cubicBezTo>
                    <a:pt x="2805113" y="234315"/>
                    <a:pt x="2810828" y="258128"/>
                    <a:pt x="2817495" y="280988"/>
                  </a:cubicBezTo>
                  <a:cubicBezTo>
                    <a:pt x="2818448" y="283845"/>
                    <a:pt x="2819400" y="287655"/>
                    <a:pt x="2819400" y="290513"/>
                  </a:cubicBezTo>
                  <a:cubicBezTo>
                    <a:pt x="2815590" y="291465"/>
                    <a:pt x="2812733" y="292418"/>
                    <a:pt x="2809875" y="293370"/>
                  </a:cubicBezTo>
                  <a:cubicBezTo>
                    <a:pt x="2787015" y="299085"/>
                    <a:pt x="2764155" y="305753"/>
                    <a:pt x="2741295" y="311468"/>
                  </a:cubicBezTo>
                  <a:cubicBezTo>
                    <a:pt x="2735580" y="313373"/>
                    <a:pt x="2730818" y="315278"/>
                    <a:pt x="2726055" y="320040"/>
                  </a:cubicBezTo>
                  <a:cubicBezTo>
                    <a:pt x="2708910" y="337185"/>
                    <a:pt x="2692718" y="353378"/>
                    <a:pt x="2675573" y="370523"/>
                  </a:cubicBezTo>
                  <a:cubicBezTo>
                    <a:pt x="2673668" y="372428"/>
                    <a:pt x="2670810" y="375285"/>
                    <a:pt x="2667953" y="378143"/>
                  </a:cubicBezTo>
                  <a:cubicBezTo>
                    <a:pt x="2652713" y="362903"/>
                    <a:pt x="2637473" y="348615"/>
                    <a:pt x="2624138" y="333375"/>
                  </a:cubicBezTo>
                  <a:cubicBezTo>
                    <a:pt x="2611755" y="319088"/>
                    <a:pt x="2596515" y="309563"/>
                    <a:pt x="2577465" y="306705"/>
                  </a:cubicBezTo>
                  <a:cubicBezTo>
                    <a:pt x="2560320" y="303848"/>
                    <a:pt x="2543175" y="298133"/>
                    <a:pt x="2526030" y="293370"/>
                  </a:cubicBezTo>
                  <a:cubicBezTo>
                    <a:pt x="2523173" y="292418"/>
                    <a:pt x="2520315" y="291465"/>
                    <a:pt x="2516505" y="290513"/>
                  </a:cubicBezTo>
                  <a:cubicBezTo>
                    <a:pt x="2517458" y="286703"/>
                    <a:pt x="2517458" y="283845"/>
                    <a:pt x="2518410" y="280988"/>
                  </a:cubicBezTo>
                  <a:cubicBezTo>
                    <a:pt x="2524125" y="258128"/>
                    <a:pt x="2530793" y="234315"/>
                    <a:pt x="2537460" y="211455"/>
                  </a:cubicBezTo>
                  <a:cubicBezTo>
                    <a:pt x="2539365" y="205740"/>
                    <a:pt x="2539365" y="200025"/>
                    <a:pt x="2537460" y="194310"/>
                  </a:cubicBezTo>
                  <a:cubicBezTo>
                    <a:pt x="2530793" y="171450"/>
                    <a:pt x="2525078" y="148590"/>
                    <a:pt x="2519363" y="125730"/>
                  </a:cubicBezTo>
                  <a:cubicBezTo>
                    <a:pt x="2518410" y="122873"/>
                    <a:pt x="2518410" y="119063"/>
                    <a:pt x="2517458" y="116205"/>
                  </a:cubicBezTo>
                  <a:cubicBezTo>
                    <a:pt x="2521268" y="115253"/>
                    <a:pt x="2525078" y="113348"/>
                    <a:pt x="2528888" y="112395"/>
                  </a:cubicBezTo>
                  <a:cubicBezTo>
                    <a:pt x="2550795" y="106680"/>
                    <a:pt x="2573655" y="100013"/>
                    <a:pt x="2595563" y="94298"/>
                  </a:cubicBezTo>
                  <a:cubicBezTo>
                    <a:pt x="2601278" y="92393"/>
                    <a:pt x="2606040" y="90488"/>
                    <a:pt x="2610803" y="85725"/>
                  </a:cubicBezTo>
                  <a:cubicBezTo>
                    <a:pt x="2625090" y="69533"/>
                    <a:pt x="2641283" y="53340"/>
                    <a:pt x="2658428" y="37148"/>
                  </a:cubicBezTo>
                  <a:close/>
                  <a:moveTo>
                    <a:pt x="2565083" y="145733"/>
                  </a:moveTo>
                  <a:cubicBezTo>
                    <a:pt x="2568893" y="161925"/>
                    <a:pt x="2572703" y="177165"/>
                    <a:pt x="2577465" y="191453"/>
                  </a:cubicBezTo>
                  <a:cubicBezTo>
                    <a:pt x="2580323" y="200025"/>
                    <a:pt x="2580323" y="207645"/>
                    <a:pt x="2577465" y="216218"/>
                  </a:cubicBezTo>
                  <a:cubicBezTo>
                    <a:pt x="2572703" y="231458"/>
                    <a:pt x="2569845" y="246698"/>
                    <a:pt x="2565083" y="261938"/>
                  </a:cubicBezTo>
                  <a:cubicBezTo>
                    <a:pt x="2568893" y="262890"/>
                    <a:pt x="2570798" y="263843"/>
                    <a:pt x="2573655" y="264795"/>
                  </a:cubicBezTo>
                  <a:cubicBezTo>
                    <a:pt x="2586990" y="268605"/>
                    <a:pt x="2600325" y="272415"/>
                    <a:pt x="2614613" y="275273"/>
                  </a:cubicBezTo>
                  <a:cubicBezTo>
                    <a:pt x="2621280" y="277178"/>
                    <a:pt x="2626043" y="280035"/>
                    <a:pt x="2629853" y="284798"/>
                  </a:cubicBezTo>
                  <a:cubicBezTo>
                    <a:pt x="2641283" y="297180"/>
                    <a:pt x="2653665" y="308610"/>
                    <a:pt x="2667000" y="321945"/>
                  </a:cubicBezTo>
                  <a:cubicBezTo>
                    <a:pt x="2674620" y="313373"/>
                    <a:pt x="2682240" y="306705"/>
                    <a:pt x="2687955" y="299085"/>
                  </a:cubicBezTo>
                  <a:cubicBezTo>
                    <a:pt x="2700338" y="282893"/>
                    <a:pt x="2717483" y="274320"/>
                    <a:pt x="2737485" y="270510"/>
                  </a:cubicBezTo>
                  <a:cubicBezTo>
                    <a:pt x="2747010" y="268605"/>
                    <a:pt x="2756535" y="265748"/>
                    <a:pt x="2767013" y="262890"/>
                  </a:cubicBezTo>
                  <a:cubicBezTo>
                    <a:pt x="2766060" y="259080"/>
                    <a:pt x="2765108" y="256223"/>
                    <a:pt x="2765108" y="252413"/>
                  </a:cubicBezTo>
                  <a:cubicBezTo>
                    <a:pt x="2762250" y="240030"/>
                    <a:pt x="2758440" y="227648"/>
                    <a:pt x="2754630" y="215265"/>
                  </a:cubicBezTo>
                  <a:cubicBezTo>
                    <a:pt x="2751773" y="206693"/>
                    <a:pt x="2751773" y="200025"/>
                    <a:pt x="2754630" y="191453"/>
                  </a:cubicBezTo>
                  <a:cubicBezTo>
                    <a:pt x="2758440" y="179070"/>
                    <a:pt x="2761298" y="166688"/>
                    <a:pt x="2765108" y="153353"/>
                  </a:cubicBezTo>
                  <a:cubicBezTo>
                    <a:pt x="2766060" y="150495"/>
                    <a:pt x="2766060" y="147638"/>
                    <a:pt x="2767013" y="144780"/>
                  </a:cubicBezTo>
                  <a:cubicBezTo>
                    <a:pt x="2753678" y="140970"/>
                    <a:pt x="2741295" y="137160"/>
                    <a:pt x="2728913" y="134303"/>
                  </a:cubicBezTo>
                  <a:cubicBezTo>
                    <a:pt x="2714625" y="131445"/>
                    <a:pt x="2704148" y="124778"/>
                    <a:pt x="2694623" y="114300"/>
                  </a:cubicBezTo>
                  <a:cubicBezTo>
                    <a:pt x="2686050" y="104775"/>
                    <a:pt x="2676525" y="96203"/>
                    <a:pt x="2667000" y="86678"/>
                  </a:cubicBezTo>
                  <a:cubicBezTo>
                    <a:pt x="2664143" y="89535"/>
                    <a:pt x="2661285" y="91440"/>
                    <a:pt x="2659380" y="93345"/>
                  </a:cubicBezTo>
                  <a:cubicBezTo>
                    <a:pt x="2649855" y="102870"/>
                    <a:pt x="2639378" y="113348"/>
                    <a:pt x="2629853" y="122873"/>
                  </a:cubicBezTo>
                  <a:cubicBezTo>
                    <a:pt x="2626043" y="126683"/>
                    <a:pt x="2621280" y="129540"/>
                    <a:pt x="2615565" y="130493"/>
                  </a:cubicBezTo>
                  <a:cubicBezTo>
                    <a:pt x="2602230" y="133350"/>
                    <a:pt x="2588895" y="137160"/>
                    <a:pt x="2575560" y="140970"/>
                  </a:cubicBezTo>
                  <a:cubicBezTo>
                    <a:pt x="2572703" y="143828"/>
                    <a:pt x="2568893" y="144780"/>
                    <a:pt x="2565083" y="145733"/>
                  </a:cubicBezTo>
                  <a:close/>
                  <a:moveTo>
                    <a:pt x="2618423" y="140018"/>
                  </a:moveTo>
                  <a:cubicBezTo>
                    <a:pt x="2625090" y="138113"/>
                    <a:pt x="2630805" y="135255"/>
                    <a:pt x="2634615" y="130493"/>
                  </a:cubicBezTo>
                  <a:cubicBezTo>
                    <a:pt x="2644140" y="120015"/>
                    <a:pt x="2654618" y="109538"/>
                    <a:pt x="2665095" y="99060"/>
                  </a:cubicBezTo>
                  <a:cubicBezTo>
                    <a:pt x="2667953" y="100965"/>
                    <a:pt x="2669858" y="102870"/>
                    <a:pt x="2671763" y="104775"/>
                  </a:cubicBezTo>
                  <a:cubicBezTo>
                    <a:pt x="2681288" y="113348"/>
                    <a:pt x="2689860" y="122873"/>
                    <a:pt x="2698433" y="131445"/>
                  </a:cubicBezTo>
                  <a:cubicBezTo>
                    <a:pt x="2702243" y="135255"/>
                    <a:pt x="2706053" y="138113"/>
                    <a:pt x="2711768" y="139065"/>
                  </a:cubicBezTo>
                  <a:cubicBezTo>
                    <a:pt x="2726055" y="142875"/>
                    <a:pt x="2740343" y="146685"/>
                    <a:pt x="2755583" y="150495"/>
                  </a:cubicBezTo>
                  <a:cubicBezTo>
                    <a:pt x="2754630" y="153353"/>
                    <a:pt x="2754630" y="156210"/>
                    <a:pt x="2753678" y="159068"/>
                  </a:cubicBezTo>
                  <a:cubicBezTo>
                    <a:pt x="2750820" y="171450"/>
                    <a:pt x="2747010" y="182880"/>
                    <a:pt x="2744153" y="195263"/>
                  </a:cubicBezTo>
                  <a:cubicBezTo>
                    <a:pt x="2742248" y="200025"/>
                    <a:pt x="2742248" y="205740"/>
                    <a:pt x="2744153" y="210503"/>
                  </a:cubicBezTo>
                  <a:cubicBezTo>
                    <a:pt x="2747963" y="224790"/>
                    <a:pt x="2751773" y="239078"/>
                    <a:pt x="2755583" y="254318"/>
                  </a:cubicBezTo>
                  <a:cubicBezTo>
                    <a:pt x="2752725" y="255270"/>
                    <a:pt x="2750820" y="256223"/>
                    <a:pt x="2748915" y="257175"/>
                  </a:cubicBezTo>
                  <a:cubicBezTo>
                    <a:pt x="2736533" y="260033"/>
                    <a:pt x="2725103" y="263843"/>
                    <a:pt x="2712720" y="266700"/>
                  </a:cubicBezTo>
                  <a:cubicBezTo>
                    <a:pt x="2706053" y="268605"/>
                    <a:pt x="2700338" y="271463"/>
                    <a:pt x="2696528" y="276225"/>
                  </a:cubicBezTo>
                  <a:cubicBezTo>
                    <a:pt x="2687003" y="286703"/>
                    <a:pt x="2676525" y="297180"/>
                    <a:pt x="2666048" y="307658"/>
                  </a:cubicBezTo>
                  <a:cubicBezTo>
                    <a:pt x="2663190" y="304800"/>
                    <a:pt x="2661285" y="303848"/>
                    <a:pt x="2658428" y="300990"/>
                  </a:cubicBezTo>
                  <a:cubicBezTo>
                    <a:pt x="2648903" y="292418"/>
                    <a:pt x="2640330" y="282893"/>
                    <a:pt x="2631758" y="274320"/>
                  </a:cubicBezTo>
                  <a:cubicBezTo>
                    <a:pt x="2628900" y="270510"/>
                    <a:pt x="2625090" y="268605"/>
                    <a:pt x="2620328" y="267653"/>
                  </a:cubicBezTo>
                  <a:cubicBezTo>
                    <a:pt x="2605088" y="263843"/>
                    <a:pt x="2590800" y="260033"/>
                    <a:pt x="2575560" y="255270"/>
                  </a:cubicBezTo>
                  <a:cubicBezTo>
                    <a:pt x="2575560" y="252413"/>
                    <a:pt x="2576513" y="250508"/>
                    <a:pt x="2576513" y="248603"/>
                  </a:cubicBezTo>
                  <a:cubicBezTo>
                    <a:pt x="2579370" y="236220"/>
                    <a:pt x="2582228" y="224790"/>
                    <a:pt x="2586038" y="212408"/>
                  </a:cubicBezTo>
                  <a:cubicBezTo>
                    <a:pt x="2587943" y="205740"/>
                    <a:pt x="2587943" y="200025"/>
                    <a:pt x="2586038" y="193358"/>
                  </a:cubicBezTo>
                  <a:cubicBezTo>
                    <a:pt x="2582228" y="180023"/>
                    <a:pt x="2578418" y="165735"/>
                    <a:pt x="2574608" y="150495"/>
                  </a:cubicBezTo>
                  <a:cubicBezTo>
                    <a:pt x="2590800" y="147638"/>
                    <a:pt x="2605088" y="143828"/>
                    <a:pt x="2618423" y="140018"/>
                  </a:cubicBezTo>
                  <a:close/>
                  <a:moveTo>
                    <a:pt x="2435543" y="71438"/>
                  </a:moveTo>
                  <a:cubicBezTo>
                    <a:pt x="2436495" y="76200"/>
                    <a:pt x="2437448" y="79058"/>
                    <a:pt x="2438400" y="81915"/>
                  </a:cubicBezTo>
                  <a:cubicBezTo>
                    <a:pt x="2448878" y="120015"/>
                    <a:pt x="2459355" y="159068"/>
                    <a:pt x="2468880" y="197168"/>
                  </a:cubicBezTo>
                  <a:cubicBezTo>
                    <a:pt x="2469833" y="201930"/>
                    <a:pt x="2469833" y="206693"/>
                    <a:pt x="2468880" y="211455"/>
                  </a:cubicBezTo>
                  <a:cubicBezTo>
                    <a:pt x="2458403" y="249555"/>
                    <a:pt x="2447925" y="288608"/>
                    <a:pt x="2438400" y="326708"/>
                  </a:cubicBezTo>
                  <a:cubicBezTo>
                    <a:pt x="2437448" y="330518"/>
                    <a:pt x="2436495" y="333375"/>
                    <a:pt x="2435543" y="337185"/>
                  </a:cubicBezTo>
                  <a:cubicBezTo>
                    <a:pt x="2439353" y="338138"/>
                    <a:pt x="2442210" y="339090"/>
                    <a:pt x="2445068" y="340043"/>
                  </a:cubicBezTo>
                  <a:cubicBezTo>
                    <a:pt x="2483168" y="350520"/>
                    <a:pt x="2521268" y="360998"/>
                    <a:pt x="2559368" y="370523"/>
                  </a:cubicBezTo>
                  <a:cubicBezTo>
                    <a:pt x="2565083" y="372428"/>
                    <a:pt x="2569845" y="374333"/>
                    <a:pt x="2574608" y="379095"/>
                  </a:cubicBezTo>
                  <a:cubicBezTo>
                    <a:pt x="2602230" y="406718"/>
                    <a:pt x="2629853" y="434340"/>
                    <a:pt x="2657475" y="461963"/>
                  </a:cubicBezTo>
                  <a:cubicBezTo>
                    <a:pt x="2660333" y="464820"/>
                    <a:pt x="2662238" y="466725"/>
                    <a:pt x="2666048" y="469583"/>
                  </a:cubicBezTo>
                  <a:cubicBezTo>
                    <a:pt x="2668905" y="466725"/>
                    <a:pt x="2671763" y="464820"/>
                    <a:pt x="2674620" y="461963"/>
                  </a:cubicBezTo>
                  <a:cubicBezTo>
                    <a:pt x="2702243" y="434340"/>
                    <a:pt x="2729865" y="406718"/>
                    <a:pt x="2757488" y="379095"/>
                  </a:cubicBezTo>
                  <a:cubicBezTo>
                    <a:pt x="2762250" y="374333"/>
                    <a:pt x="2766060" y="372428"/>
                    <a:pt x="2772728" y="370523"/>
                  </a:cubicBezTo>
                  <a:cubicBezTo>
                    <a:pt x="2810828" y="360045"/>
                    <a:pt x="2849880" y="349568"/>
                    <a:pt x="2887980" y="340043"/>
                  </a:cubicBezTo>
                  <a:cubicBezTo>
                    <a:pt x="2890838" y="339090"/>
                    <a:pt x="2893695" y="338138"/>
                    <a:pt x="2897505" y="337185"/>
                  </a:cubicBezTo>
                  <a:cubicBezTo>
                    <a:pt x="2896553" y="333375"/>
                    <a:pt x="2895600" y="329565"/>
                    <a:pt x="2894648" y="326708"/>
                  </a:cubicBezTo>
                  <a:cubicBezTo>
                    <a:pt x="2884170" y="288608"/>
                    <a:pt x="2874645" y="250508"/>
                    <a:pt x="2864168" y="212408"/>
                  </a:cubicBezTo>
                  <a:cubicBezTo>
                    <a:pt x="2862263" y="206693"/>
                    <a:pt x="2862263" y="201930"/>
                    <a:pt x="2864168" y="196215"/>
                  </a:cubicBezTo>
                  <a:cubicBezTo>
                    <a:pt x="2874645" y="158115"/>
                    <a:pt x="2885123" y="120015"/>
                    <a:pt x="2894648" y="81915"/>
                  </a:cubicBezTo>
                  <a:cubicBezTo>
                    <a:pt x="2895600" y="78105"/>
                    <a:pt x="2896553" y="75248"/>
                    <a:pt x="2897505" y="71438"/>
                  </a:cubicBezTo>
                  <a:cubicBezTo>
                    <a:pt x="2893695" y="70485"/>
                    <a:pt x="2889885" y="69533"/>
                    <a:pt x="2886075" y="68580"/>
                  </a:cubicBezTo>
                  <a:cubicBezTo>
                    <a:pt x="2847975" y="58103"/>
                    <a:pt x="2808923" y="47625"/>
                    <a:pt x="2770823" y="37148"/>
                  </a:cubicBezTo>
                  <a:cubicBezTo>
                    <a:pt x="2767013" y="36195"/>
                    <a:pt x="2762250" y="33338"/>
                    <a:pt x="2759393" y="30480"/>
                  </a:cubicBezTo>
                  <a:cubicBezTo>
                    <a:pt x="2749868" y="20955"/>
                    <a:pt x="2739390" y="11430"/>
                    <a:pt x="2729865" y="953"/>
                  </a:cubicBezTo>
                  <a:lnTo>
                    <a:pt x="2717483" y="953"/>
                  </a:lnTo>
                  <a:cubicBezTo>
                    <a:pt x="2729865" y="13335"/>
                    <a:pt x="2741295" y="24765"/>
                    <a:pt x="2752725" y="37148"/>
                  </a:cubicBezTo>
                  <a:cubicBezTo>
                    <a:pt x="2757488" y="41910"/>
                    <a:pt x="2762250" y="44768"/>
                    <a:pt x="2768918" y="45720"/>
                  </a:cubicBezTo>
                  <a:cubicBezTo>
                    <a:pt x="2805113" y="55245"/>
                    <a:pt x="2840355" y="64770"/>
                    <a:pt x="2876550" y="74295"/>
                  </a:cubicBezTo>
                  <a:cubicBezTo>
                    <a:pt x="2879408" y="75248"/>
                    <a:pt x="2882265" y="76200"/>
                    <a:pt x="2886075" y="77153"/>
                  </a:cubicBezTo>
                  <a:cubicBezTo>
                    <a:pt x="2885123" y="81915"/>
                    <a:pt x="2884170" y="85725"/>
                    <a:pt x="2883218" y="89535"/>
                  </a:cubicBezTo>
                  <a:cubicBezTo>
                    <a:pt x="2873693" y="125730"/>
                    <a:pt x="2864168" y="160973"/>
                    <a:pt x="2854643" y="197168"/>
                  </a:cubicBezTo>
                  <a:cubicBezTo>
                    <a:pt x="2853690" y="201930"/>
                    <a:pt x="2853690" y="206693"/>
                    <a:pt x="2854643" y="211455"/>
                  </a:cubicBezTo>
                  <a:cubicBezTo>
                    <a:pt x="2864168" y="247650"/>
                    <a:pt x="2873693" y="282893"/>
                    <a:pt x="2883218" y="319088"/>
                  </a:cubicBezTo>
                  <a:cubicBezTo>
                    <a:pt x="2884170" y="322898"/>
                    <a:pt x="2885123" y="326708"/>
                    <a:pt x="2886075" y="330518"/>
                  </a:cubicBezTo>
                  <a:cubicBezTo>
                    <a:pt x="2882265" y="331470"/>
                    <a:pt x="2878455" y="332423"/>
                    <a:pt x="2874645" y="333375"/>
                  </a:cubicBezTo>
                  <a:cubicBezTo>
                    <a:pt x="2838450" y="342900"/>
                    <a:pt x="2803208" y="352425"/>
                    <a:pt x="2767013" y="361950"/>
                  </a:cubicBezTo>
                  <a:cubicBezTo>
                    <a:pt x="2761298" y="363855"/>
                    <a:pt x="2756535" y="365760"/>
                    <a:pt x="2752725" y="370523"/>
                  </a:cubicBezTo>
                  <a:cubicBezTo>
                    <a:pt x="2726055" y="397193"/>
                    <a:pt x="2700338" y="422910"/>
                    <a:pt x="2673668" y="449580"/>
                  </a:cubicBezTo>
                  <a:cubicBezTo>
                    <a:pt x="2670810" y="452438"/>
                    <a:pt x="2668905" y="454343"/>
                    <a:pt x="2665095" y="457200"/>
                  </a:cubicBezTo>
                  <a:cubicBezTo>
                    <a:pt x="2662238" y="454343"/>
                    <a:pt x="2659380" y="452438"/>
                    <a:pt x="2656523" y="449580"/>
                  </a:cubicBezTo>
                  <a:cubicBezTo>
                    <a:pt x="2629853" y="422910"/>
                    <a:pt x="2604135" y="397193"/>
                    <a:pt x="2577465" y="370523"/>
                  </a:cubicBezTo>
                  <a:cubicBezTo>
                    <a:pt x="2573655" y="366713"/>
                    <a:pt x="2568893" y="363855"/>
                    <a:pt x="2563178" y="361950"/>
                  </a:cubicBezTo>
                  <a:cubicBezTo>
                    <a:pt x="2531745" y="353378"/>
                    <a:pt x="2500313" y="344805"/>
                    <a:pt x="2468880" y="336233"/>
                  </a:cubicBezTo>
                  <a:cubicBezTo>
                    <a:pt x="2461260" y="334328"/>
                    <a:pt x="2453640" y="331470"/>
                    <a:pt x="2445068" y="329565"/>
                  </a:cubicBezTo>
                  <a:cubicBezTo>
                    <a:pt x="2446020" y="324803"/>
                    <a:pt x="2446973" y="320993"/>
                    <a:pt x="2447925" y="318135"/>
                  </a:cubicBezTo>
                  <a:cubicBezTo>
                    <a:pt x="2457450" y="281940"/>
                    <a:pt x="2466975" y="246698"/>
                    <a:pt x="2476500" y="210503"/>
                  </a:cubicBezTo>
                  <a:cubicBezTo>
                    <a:pt x="2477453" y="205740"/>
                    <a:pt x="2478405" y="200978"/>
                    <a:pt x="2476500" y="196215"/>
                  </a:cubicBezTo>
                  <a:cubicBezTo>
                    <a:pt x="2466975" y="160020"/>
                    <a:pt x="2457450" y="124778"/>
                    <a:pt x="2447925" y="88583"/>
                  </a:cubicBezTo>
                  <a:cubicBezTo>
                    <a:pt x="2446973" y="84773"/>
                    <a:pt x="2446020" y="80963"/>
                    <a:pt x="2445068" y="76200"/>
                  </a:cubicBezTo>
                  <a:cubicBezTo>
                    <a:pt x="2448878" y="75248"/>
                    <a:pt x="2451735" y="74295"/>
                    <a:pt x="2454593" y="73343"/>
                  </a:cubicBezTo>
                  <a:cubicBezTo>
                    <a:pt x="2490788" y="63818"/>
                    <a:pt x="2526030" y="54293"/>
                    <a:pt x="2562225" y="44768"/>
                  </a:cubicBezTo>
                  <a:cubicBezTo>
                    <a:pt x="2567940" y="42863"/>
                    <a:pt x="2573655" y="40005"/>
                    <a:pt x="2578418" y="36195"/>
                  </a:cubicBezTo>
                  <a:cubicBezTo>
                    <a:pt x="2589848" y="23813"/>
                    <a:pt x="2602230" y="12383"/>
                    <a:pt x="2613660" y="0"/>
                  </a:cubicBezTo>
                  <a:lnTo>
                    <a:pt x="2601278" y="0"/>
                  </a:lnTo>
                  <a:cubicBezTo>
                    <a:pt x="2591753" y="9525"/>
                    <a:pt x="2582228" y="19050"/>
                    <a:pt x="2572703" y="28575"/>
                  </a:cubicBezTo>
                  <a:cubicBezTo>
                    <a:pt x="2568893" y="32385"/>
                    <a:pt x="2565083" y="35243"/>
                    <a:pt x="2559368" y="36195"/>
                  </a:cubicBezTo>
                  <a:cubicBezTo>
                    <a:pt x="2521268" y="46673"/>
                    <a:pt x="2483168" y="56198"/>
                    <a:pt x="2445068" y="66675"/>
                  </a:cubicBezTo>
                  <a:cubicBezTo>
                    <a:pt x="2443163" y="68580"/>
                    <a:pt x="2439353" y="70485"/>
                    <a:pt x="2435543" y="71438"/>
                  </a:cubicBezTo>
                  <a:close/>
                  <a:moveTo>
                    <a:pt x="2146935" y="13335"/>
                  </a:moveTo>
                  <a:cubicBezTo>
                    <a:pt x="2153603" y="20003"/>
                    <a:pt x="2159318" y="25718"/>
                    <a:pt x="2166938" y="32385"/>
                  </a:cubicBezTo>
                  <a:cubicBezTo>
                    <a:pt x="2166938" y="32385"/>
                    <a:pt x="2166938" y="32385"/>
                    <a:pt x="2166938" y="32385"/>
                  </a:cubicBezTo>
                  <a:cubicBezTo>
                    <a:pt x="2166938" y="32385"/>
                    <a:pt x="2166938" y="32385"/>
                    <a:pt x="2166938" y="32385"/>
                  </a:cubicBezTo>
                  <a:cubicBezTo>
                    <a:pt x="2169795" y="29528"/>
                    <a:pt x="2171700" y="28575"/>
                    <a:pt x="2173605" y="25718"/>
                  </a:cubicBezTo>
                  <a:cubicBezTo>
                    <a:pt x="2182178" y="17145"/>
                    <a:pt x="2190750" y="8573"/>
                    <a:pt x="2199323" y="0"/>
                  </a:cubicBezTo>
                  <a:lnTo>
                    <a:pt x="2186940" y="0"/>
                  </a:lnTo>
                  <a:cubicBezTo>
                    <a:pt x="2180273" y="6668"/>
                    <a:pt x="2174558" y="12383"/>
                    <a:pt x="2167890" y="19050"/>
                  </a:cubicBezTo>
                  <a:cubicBezTo>
                    <a:pt x="2161223" y="12383"/>
                    <a:pt x="2154555" y="5715"/>
                    <a:pt x="2148840" y="0"/>
                  </a:cubicBezTo>
                  <a:lnTo>
                    <a:pt x="2135505" y="0"/>
                  </a:lnTo>
                  <a:cubicBezTo>
                    <a:pt x="2137410" y="1905"/>
                    <a:pt x="2139315" y="3810"/>
                    <a:pt x="2140268" y="5715"/>
                  </a:cubicBezTo>
                  <a:cubicBezTo>
                    <a:pt x="2142173" y="8573"/>
                    <a:pt x="2145030" y="11430"/>
                    <a:pt x="2146935" y="13335"/>
                  </a:cubicBezTo>
                  <a:close/>
                  <a:moveTo>
                    <a:pt x="1565910" y="146685"/>
                  </a:moveTo>
                  <a:cubicBezTo>
                    <a:pt x="1567815" y="155258"/>
                    <a:pt x="1570673" y="163830"/>
                    <a:pt x="1572578" y="171450"/>
                  </a:cubicBezTo>
                  <a:cubicBezTo>
                    <a:pt x="1575435" y="181928"/>
                    <a:pt x="1580198" y="193358"/>
                    <a:pt x="1580198" y="203835"/>
                  </a:cubicBezTo>
                  <a:cubicBezTo>
                    <a:pt x="1580198" y="215265"/>
                    <a:pt x="1575435" y="225743"/>
                    <a:pt x="1572578" y="237173"/>
                  </a:cubicBezTo>
                  <a:cubicBezTo>
                    <a:pt x="1570673" y="245745"/>
                    <a:pt x="1567815" y="254318"/>
                    <a:pt x="1565910" y="262890"/>
                  </a:cubicBezTo>
                  <a:cubicBezTo>
                    <a:pt x="1569720" y="263843"/>
                    <a:pt x="1572578" y="264795"/>
                    <a:pt x="1575435" y="265748"/>
                  </a:cubicBezTo>
                  <a:cubicBezTo>
                    <a:pt x="1589723" y="269558"/>
                    <a:pt x="1604010" y="273368"/>
                    <a:pt x="1618298" y="277178"/>
                  </a:cubicBezTo>
                  <a:cubicBezTo>
                    <a:pt x="1621155" y="278130"/>
                    <a:pt x="1624013" y="280035"/>
                    <a:pt x="1626870" y="281940"/>
                  </a:cubicBezTo>
                  <a:lnTo>
                    <a:pt x="1626870" y="283845"/>
                  </a:lnTo>
                  <a:cubicBezTo>
                    <a:pt x="1629728" y="285750"/>
                    <a:pt x="1632585" y="286703"/>
                    <a:pt x="1634490" y="288608"/>
                  </a:cubicBezTo>
                  <a:cubicBezTo>
                    <a:pt x="1644015" y="298133"/>
                    <a:pt x="1652588" y="306705"/>
                    <a:pt x="1662113" y="316230"/>
                  </a:cubicBezTo>
                  <a:cubicBezTo>
                    <a:pt x="1664018" y="318135"/>
                    <a:pt x="1665923" y="319088"/>
                    <a:pt x="1668780" y="321945"/>
                  </a:cubicBezTo>
                  <a:cubicBezTo>
                    <a:pt x="1671638" y="318135"/>
                    <a:pt x="1675448" y="315278"/>
                    <a:pt x="1678305" y="311468"/>
                  </a:cubicBezTo>
                  <a:cubicBezTo>
                    <a:pt x="1686878" y="302895"/>
                    <a:pt x="1694498" y="295275"/>
                    <a:pt x="1702118" y="286703"/>
                  </a:cubicBezTo>
                  <a:cubicBezTo>
                    <a:pt x="1703070" y="285750"/>
                    <a:pt x="1704023" y="284798"/>
                    <a:pt x="1704975" y="283845"/>
                  </a:cubicBezTo>
                  <a:cubicBezTo>
                    <a:pt x="1706880" y="282893"/>
                    <a:pt x="1708785" y="280988"/>
                    <a:pt x="1710690" y="280035"/>
                  </a:cubicBezTo>
                  <a:cubicBezTo>
                    <a:pt x="1711643" y="279083"/>
                    <a:pt x="1712595" y="279083"/>
                    <a:pt x="1713548" y="279083"/>
                  </a:cubicBezTo>
                  <a:cubicBezTo>
                    <a:pt x="1714500" y="279083"/>
                    <a:pt x="1715453" y="278130"/>
                    <a:pt x="1716405" y="278130"/>
                  </a:cubicBezTo>
                  <a:cubicBezTo>
                    <a:pt x="1718310" y="277178"/>
                    <a:pt x="1720215" y="277178"/>
                    <a:pt x="1721168" y="276225"/>
                  </a:cubicBezTo>
                  <a:cubicBezTo>
                    <a:pt x="1736408" y="272415"/>
                    <a:pt x="1751648" y="267653"/>
                    <a:pt x="1768793" y="263843"/>
                  </a:cubicBezTo>
                  <a:cubicBezTo>
                    <a:pt x="1765935" y="253365"/>
                    <a:pt x="1764030" y="243840"/>
                    <a:pt x="1761173" y="235268"/>
                  </a:cubicBezTo>
                  <a:cubicBezTo>
                    <a:pt x="1761173" y="235268"/>
                    <a:pt x="1761173" y="234315"/>
                    <a:pt x="1761173" y="234315"/>
                  </a:cubicBezTo>
                  <a:cubicBezTo>
                    <a:pt x="1759268" y="228600"/>
                    <a:pt x="1758315" y="222885"/>
                    <a:pt x="1756410" y="218123"/>
                  </a:cubicBezTo>
                  <a:cubicBezTo>
                    <a:pt x="1753553" y="209550"/>
                    <a:pt x="1753553" y="201930"/>
                    <a:pt x="1756410" y="193358"/>
                  </a:cubicBezTo>
                  <a:cubicBezTo>
                    <a:pt x="1757363" y="189548"/>
                    <a:pt x="1759268" y="184785"/>
                    <a:pt x="1760220" y="180023"/>
                  </a:cubicBezTo>
                  <a:cubicBezTo>
                    <a:pt x="1761173" y="178118"/>
                    <a:pt x="1761173" y="175260"/>
                    <a:pt x="1762125" y="173355"/>
                  </a:cubicBezTo>
                  <a:cubicBezTo>
                    <a:pt x="1763078" y="168593"/>
                    <a:pt x="1764983" y="163830"/>
                    <a:pt x="1765935" y="160020"/>
                  </a:cubicBezTo>
                  <a:cubicBezTo>
                    <a:pt x="1765935" y="159068"/>
                    <a:pt x="1766888" y="157163"/>
                    <a:pt x="1766888" y="156210"/>
                  </a:cubicBezTo>
                  <a:cubicBezTo>
                    <a:pt x="1766888" y="156210"/>
                    <a:pt x="1766888" y="156210"/>
                    <a:pt x="1766888" y="156210"/>
                  </a:cubicBezTo>
                  <a:cubicBezTo>
                    <a:pt x="1767840" y="153353"/>
                    <a:pt x="1767840" y="150495"/>
                    <a:pt x="1768793" y="147638"/>
                  </a:cubicBezTo>
                  <a:cubicBezTo>
                    <a:pt x="1766888" y="146685"/>
                    <a:pt x="1764983" y="146685"/>
                    <a:pt x="1763078" y="145733"/>
                  </a:cubicBezTo>
                  <a:cubicBezTo>
                    <a:pt x="1763078" y="145733"/>
                    <a:pt x="1763078" y="145733"/>
                    <a:pt x="1763078" y="145733"/>
                  </a:cubicBezTo>
                  <a:cubicBezTo>
                    <a:pt x="1762125" y="145733"/>
                    <a:pt x="1761173" y="145733"/>
                    <a:pt x="1760220" y="144780"/>
                  </a:cubicBezTo>
                  <a:cubicBezTo>
                    <a:pt x="1755458" y="143828"/>
                    <a:pt x="1750695" y="141923"/>
                    <a:pt x="1745933" y="140970"/>
                  </a:cubicBezTo>
                  <a:cubicBezTo>
                    <a:pt x="1745933" y="140970"/>
                    <a:pt x="1744980" y="140970"/>
                    <a:pt x="1744980" y="140970"/>
                  </a:cubicBezTo>
                  <a:cubicBezTo>
                    <a:pt x="1736408" y="138113"/>
                    <a:pt x="1726883" y="136208"/>
                    <a:pt x="1718310" y="133350"/>
                  </a:cubicBezTo>
                  <a:cubicBezTo>
                    <a:pt x="1717358" y="133350"/>
                    <a:pt x="1716405" y="132398"/>
                    <a:pt x="1715453" y="132398"/>
                  </a:cubicBezTo>
                  <a:cubicBezTo>
                    <a:pt x="1713548" y="131445"/>
                    <a:pt x="1712595" y="131445"/>
                    <a:pt x="1710690" y="130493"/>
                  </a:cubicBezTo>
                  <a:cubicBezTo>
                    <a:pt x="1708785" y="129540"/>
                    <a:pt x="1706880" y="127635"/>
                    <a:pt x="1704975" y="126683"/>
                  </a:cubicBezTo>
                  <a:cubicBezTo>
                    <a:pt x="1704023" y="125730"/>
                    <a:pt x="1704023" y="125730"/>
                    <a:pt x="1703070" y="124778"/>
                  </a:cubicBezTo>
                  <a:cubicBezTo>
                    <a:pt x="1697355" y="119063"/>
                    <a:pt x="1691640" y="113348"/>
                    <a:pt x="1685925" y="107633"/>
                  </a:cubicBezTo>
                  <a:cubicBezTo>
                    <a:pt x="1684973" y="106680"/>
                    <a:pt x="1684020" y="105728"/>
                    <a:pt x="1683068" y="104775"/>
                  </a:cubicBezTo>
                  <a:cubicBezTo>
                    <a:pt x="1681163" y="102870"/>
                    <a:pt x="1679258" y="100965"/>
                    <a:pt x="1677353" y="99060"/>
                  </a:cubicBezTo>
                  <a:cubicBezTo>
                    <a:pt x="1675448" y="97155"/>
                    <a:pt x="1673543" y="95250"/>
                    <a:pt x="1672590" y="94298"/>
                  </a:cubicBezTo>
                  <a:cubicBezTo>
                    <a:pt x="1672590" y="94298"/>
                    <a:pt x="1671638" y="93345"/>
                    <a:pt x="1671638" y="93345"/>
                  </a:cubicBezTo>
                  <a:cubicBezTo>
                    <a:pt x="1669733" y="91440"/>
                    <a:pt x="1668780" y="90488"/>
                    <a:pt x="1666875" y="88583"/>
                  </a:cubicBezTo>
                  <a:cubicBezTo>
                    <a:pt x="1666875" y="88583"/>
                    <a:pt x="1666875" y="88583"/>
                    <a:pt x="1666875" y="88583"/>
                  </a:cubicBezTo>
                  <a:cubicBezTo>
                    <a:pt x="1666875" y="88583"/>
                    <a:pt x="1666875" y="88583"/>
                    <a:pt x="1666875" y="88583"/>
                  </a:cubicBezTo>
                  <a:cubicBezTo>
                    <a:pt x="1657350" y="98108"/>
                    <a:pt x="1647825" y="108585"/>
                    <a:pt x="1638300" y="117158"/>
                  </a:cubicBezTo>
                  <a:cubicBezTo>
                    <a:pt x="1634490" y="120968"/>
                    <a:pt x="1630680" y="123825"/>
                    <a:pt x="1626870" y="127635"/>
                  </a:cubicBezTo>
                  <a:lnTo>
                    <a:pt x="1626870" y="128588"/>
                  </a:lnTo>
                  <a:cubicBezTo>
                    <a:pt x="1624013" y="130493"/>
                    <a:pt x="1621155" y="132398"/>
                    <a:pt x="1617345" y="133350"/>
                  </a:cubicBezTo>
                  <a:cubicBezTo>
                    <a:pt x="1602105" y="137160"/>
                    <a:pt x="1587818" y="140970"/>
                    <a:pt x="1572578" y="145733"/>
                  </a:cubicBezTo>
                  <a:cubicBezTo>
                    <a:pt x="1570673" y="144780"/>
                    <a:pt x="1567815" y="145733"/>
                    <a:pt x="1565910" y="146685"/>
                  </a:cubicBezTo>
                  <a:close/>
                  <a:moveTo>
                    <a:pt x="1584008" y="149543"/>
                  </a:moveTo>
                  <a:cubicBezTo>
                    <a:pt x="1595438" y="146685"/>
                    <a:pt x="1606868" y="142875"/>
                    <a:pt x="1619250" y="140018"/>
                  </a:cubicBezTo>
                  <a:cubicBezTo>
                    <a:pt x="1622108" y="139065"/>
                    <a:pt x="1624013" y="139065"/>
                    <a:pt x="1625918" y="137160"/>
                  </a:cubicBezTo>
                  <a:lnTo>
                    <a:pt x="1625918" y="137160"/>
                  </a:lnTo>
                  <a:cubicBezTo>
                    <a:pt x="1625918" y="137160"/>
                    <a:pt x="1625918" y="137160"/>
                    <a:pt x="1625918" y="137160"/>
                  </a:cubicBezTo>
                  <a:cubicBezTo>
                    <a:pt x="1629728" y="135255"/>
                    <a:pt x="1632585" y="133350"/>
                    <a:pt x="1636395" y="129540"/>
                  </a:cubicBezTo>
                  <a:cubicBezTo>
                    <a:pt x="1638300" y="126683"/>
                    <a:pt x="1641158" y="124778"/>
                    <a:pt x="1644015" y="121920"/>
                  </a:cubicBezTo>
                  <a:cubicBezTo>
                    <a:pt x="1649730" y="116205"/>
                    <a:pt x="1656398" y="109538"/>
                    <a:pt x="1662113" y="103823"/>
                  </a:cubicBezTo>
                  <a:cubicBezTo>
                    <a:pt x="1664018" y="101918"/>
                    <a:pt x="1665923" y="100965"/>
                    <a:pt x="1667828" y="99060"/>
                  </a:cubicBezTo>
                  <a:cubicBezTo>
                    <a:pt x="1669733" y="100965"/>
                    <a:pt x="1671638" y="101918"/>
                    <a:pt x="1673543" y="103823"/>
                  </a:cubicBezTo>
                  <a:cubicBezTo>
                    <a:pt x="1682115" y="111443"/>
                    <a:pt x="1689735" y="120015"/>
                    <a:pt x="1698308" y="128588"/>
                  </a:cubicBezTo>
                  <a:cubicBezTo>
                    <a:pt x="1699260" y="129540"/>
                    <a:pt x="1699260" y="129540"/>
                    <a:pt x="1700213" y="130493"/>
                  </a:cubicBezTo>
                  <a:cubicBezTo>
                    <a:pt x="1701165" y="131445"/>
                    <a:pt x="1702118" y="132398"/>
                    <a:pt x="1704023" y="134303"/>
                  </a:cubicBezTo>
                  <a:cubicBezTo>
                    <a:pt x="1704975" y="135255"/>
                    <a:pt x="1704975" y="135255"/>
                    <a:pt x="1705928" y="135255"/>
                  </a:cubicBezTo>
                  <a:cubicBezTo>
                    <a:pt x="1706880" y="135255"/>
                    <a:pt x="1706880" y="136208"/>
                    <a:pt x="1707833" y="136208"/>
                  </a:cubicBezTo>
                  <a:cubicBezTo>
                    <a:pt x="1708785" y="136208"/>
                    <a:pt x="1709738" y="137160"/>
                    <a:pt x="1709738" y="137160"/>
                  </a:cubicBezTo>
                  <a:cubicBezTo>
                    <a:pt x="1710690" y="138113"/>
                    <a:pt x="1712595" y="138113"/>
                    <a:pt x="1713548" y="139065"/>
                  </a:cubicBezTo>
                  <a:cubicBezTo>
                    <a:pt x="1714500" y="139065"/>
                    <a:pt x="1714500" y="140018"/>
                    <a:pt x="1715453" y="140018"/>
                  </a:cubicBezTo>
                  <a:cubicBezTo>
                    <a:pt x="1726883" y="142875"/>
                    <a:pt x="1739265" y="145733"/>
                    <a:pt x="1751648" y="149543"/>
                  </a:cubicBezTo>
                  <a:cubicBezTo>
                    <a:pt x="1751648" y="149543"/>
                    <a:pt x="1751648" y="149543"/>
                    <a:pt x="1751648" y="149543"/>
                  </a:cubicBezTo>
                  <a:cubicBezTo>
                    <a:pt x="1754505" y="150495"/>
                    <a:pt x="1756410" y="151448"/>
                    <a:pt x="1759268" y="152400"/>
                  </a:cubicBezTo>
                  <a:cubicBezTo>
                    <a:pt x="1758315" y="158115"/>
                    <a:pt x="1756410" y="162878"/>
                    <a:pt x="1755458" y="167640"/>
                  </a:cubicBezTo>
                  <a:cubicBezTo>
                    <a:pt x="1754505" y="170498"/>
                    <a:pt x="1753553" y="173355"/>
                    <a:pt x="1753553" y="176213"/>
                  </a:cubicBezTo>
                  <a:cubicBezTo>
                    <a:pt x="1751648" y="181928"/>
                    <a:pt x="1750695" y="187643"/>
                    <a:pt x="1748790" y="193358"/>
                  </a:cubicBezTo>
                  <a:cubicBezTo>
                    <a:pt x="1747838" y="195263"/>
                    <a:pt x="1747838" y="197168"/>
                    <a:pt x="1747838" y="200025"/>
                  </a:cubicBezTo>
                  <a:cubicBezTo>
                    <a:pt x="1747838" y="202883"/>
                    <a:pt x="1747838" y="206693"/>
                    <a:pt x="1747838" y="209550"/>
                  </a:cubicBezTo>
                  <a:cubicBezTo>
                    <a:pt x="1747838" y="209550"/>
                    <a:pt x="1747838" y="209550"/>
                    <a:pt x="1747838" y="209550"/>
                  </a:cubicBezTo>
                  <a:cubicBezTo>
                    <a:pt x="1747838" y="210503"/>
                    <a:pt x="1747838" y="212408"/>
                    <a:pt x="1748790" y="213360"/>
                  </a:cubicBezTo>
                  <a:cubicBezTo>
                    <a:pt x="1748790" y="213360"/>
                    <a:pt x="1748790" y="214313"/>
                    <a:pt x="1748790" y="214313"/>
                  </a:cubicBezTo>
                  <a:cubicBezTo>
                    <a:pt x="1748790" y="214313"/>
                    <a:pt x="1748790" y="214313"/>
                    <a:pt x="1748790" y="214313"/>
                  </a:cubicBezTo>
                  <a:cubicBezTo>
                    <a:pt x="1748790" y="215265"/>
                    <a:pt x="1749743" y="217170"/>
                    <a:pt x="1749743" y="218123"/>
                  </a:cubicBezTo>
                  <a:cubicBezTo>
                    <a:pt x="1750695" y="222885"/>
                    <a:pt x="1752600" y="227648"/>
                    <a:pt x="1753553" y="232410"/>
                  </a:cubicBezTo>
                  <a:cubicBezTo>
                    <a:pt x="1755458" y="238125"/>
                    <a:pt x="1756410" y="243840"/>
                    <a:pt x="1758315" y="249555"/>
                  </a:cubicBezTo>
                  <a:cubicBezTo>
                    <a:pt x="1759268" y="251460"/>
                    <a:pt x="1759268" y="253365"/>
                    <a:pt x="1759268" y="255270"/>
                  </a:cubicBezTo>
                  <a:cubicBezTo>
                    <a:pt x="1757363" y="256223"/>
                    <a:pt x="1755458" y="257175"/>
                    <a:pt x="1753553" y="257175"/>
                  </a:cubicBezTo>
                  <a:cubicBezTo>
                    <a:pt x="1745933" y="259080"/>
                    <a:pt x="1737360" y="260985"/>
                    <a:pt x="1729740" y="263843"/>
                  </a:cubicBezTo>
                  <a:cubicBezTo>
                    <a:pt x="1725930" y="264795"/>
                    <a:pt x="1722120" y="265748"/>
                    <a:pt x="1718310" y="266700"/>
                  </a:cubicBezTo>
                  <a:cubicBezTo>
                    <a:pt x="1710690" y="268605"/>
                    <a:pt x="1704975" y="271463"/>
                    <a:pt x="1700213" y="277178"/>
                  </a:cubicBezTo>
                  <a:cubicBezTo>
                    <a:pt x="1698308" y="279083"/>
                    <a:pt x="1697355" y="280035"/>
                    <a:pt x="1695450" y="281940"/>
                  </a:cubicBezTo>
                  <a:cubicBezTo>
                    <a:pt x="1688783" y="288608"/>
                    <a:pt x="1682115" y="295275"/>
                    <a:pt x="1675448" y="301943"/>
                  </a:cubicBezTo>
                  <a:cubicBezTo>
                    <a:pt x="1673543" y="303848"/>
                    <a:pt x="1671638" y="305753"/>
                    <a:pt x="1669733" y="307658"/>
                  </a:cubicBezTo>
                  <a:cubicBezTo>
                    <a:pt x="1667828" y="305753"/>
                    <a:pt x="1665923" y="304800"/>
                    <a:pt x="1664018" y="302895"/>
                  </a:cubicBezTo>
                  <a:cubicBezTo>
                    <a:pt x="1655445" y="294323"/>
                    <a:pt x="1645920" y="284798"/>
                    <a:pt x="1637348" y="276225"/>
                  </a:cubicBezTo>
                  <a:cubicBezTo>
                    <a:pt x="1635443" y="274320"/>
                    <a:pt x="1633538" y="272415"/>
                    <a:pt x="1630680" y="271463"/>
                  </a:cubicBezTo>
                  <a:cubicBezTo>
                    <a:pt x="1629728" y="270510"/>
                    <a:pt x="1628775" y="270510"/>
                    <a:pt x="1628775" y="269558"/>
                  </a:cubicBezTo>
                  <a:lnTo>
                    <a:pt x="1628775" y="270510"/>
                  </a:lnTo>
                  <a:cubicBezTo>
                    <a:pt x="1626870" y="269558"/>
                    <a:pt x="1625918" y="268605"/>
                    <a:pt x="1624013" y="268605"/>
                  </a:cubicBezTo>
                  <a:cubicBezTo>
                    <a:pt x="1609725" y="264795"/>
                    <a:pt x="1595438" y="260985"/>
                    <a:pt x="1580198" y="257175"/>
                  </a:cubicBezTo>
                  <a:cubicBezTo>
                    <a:pt x="1580198" y="254318"/>
                    <a:pt x="1580198" y="252413"/>
                    <a:pt x="1581150" y="250508"/>
                  </a:cubicBezTo>
                  <a:cubicBezTo>
                    <a:pt x="1584008" y="239078"/>
                    <a:pt x="1586865" y="226695"/>
                    <a:pt x="1590675" y="215265"/>
                  </a:cubicBezTo>
                  <a:cubicBezTo>
                    <a:pt x="1592580" y="208598"/>
                    <a:pt x="1592580" y="201930"/>
                    <a:pt x="1590675" y="194310"/>
                  </a:cubicBezTo>
                  <a:cubicBezTo>
                    <a:pt x="1586865" y="180975"/>
                    <a:pt x="1583055" y="167640"/>
                    <a:pt x="1579245" y="153353"/>
                  </a:cubicBezTo>
                  <a:cubicBezTo>
                    <a:pt x="1579245" y="151448"/>
                    <a:pt x="1582103" y="150495"/>
                    <a:pt x="1584008" y="149543"/>
                  </a:cubicBezTo>
                  <a:close/>
                  <a:moveTo>
                    <a:pt x="1653540" y="237173"/>
                  </a:moveTo>
                  <a:cubicBezTo>
                    <a:pt x="1654493" y="237173"/>
                    <a:pt x="1654493" y="237173"/>
                    <a:pt x="1653540" y="237173"/>
                  </a:cubicBezTo>
                  <a:cubicBezTo>
                    <a:pt x="1654493" y="238125"/>
                    <a:pt x="1655445" y="238125"/>
                    <a:pt x="1655445" y="239078"/>
                  </a:cubicBezTo>
                  <a:cubicBezTo>
                    <a:pt x="1659255" y="242888"/>
                    <a:pt x="1663065" y="246698"/>
                    <a:pt x="1667828" y="251460"/>
                  </a:cubicBezTo>
                  <a:cubicBezTo>
                    <a:pt x="1667828" y="251460"/>
                    <a:pt x="1667828" y="251460"/>
                    <a:pt x="1667828" y="251460"/>
                  </a:cubicBezTo>
                  <a:cubicBezTo>
                    <a:pt x="1667828" y="251460"/>
                    <a:pt x="1667828" y="251460"/>
                    <a:pt x="1667828" y="251460"/>
                  </a:cubicBezTo>
                  <a:cubicBezTo>
                    <a:pt x="1668780" y="249555"/>
                    <a:pt x="1669733" y="247650"/>
                    <a:pt x="1671638" y="246698"/>
                  </a:cubicBezTo>
                  <a:cubicBezTo>
                    <a:pt x="1681163" y="236220"/>
                    <a:pt x="1692593" y="230505"/>
                    <a:pt x="1707833" y="228600"/>
                  </a:cubicBezTo>
                  <a:cubicBezTo>
                    <a:pt x="1700213" y="212408"/>
                    <a:pt x="1700213" y="198120"/>
                    <a:pt x="1707833" y="182880"/>
                  </a:cubicBezTo>
                  <a:cubicBezTo>
                    <a:pt x="1707833" y="182880"/>
                    <a:pt x="1706880" y="182880"/>
                    <a:pt x="1706880" y="182880"/>
                  </a:cubicBezTo>
                  <a:cubicBezTo>
                    <a:pt x="1706880" y="182880"/>
                    <a:pt x="1706880" y="182880"/>
                    <a:pt x="1706880" y="182880"/>
                  </a:cubicBezTo>
                  <a:cubicBezTo>
                    <a:pt x="1704023" y="181928"/>
                    <a:pt x="1700213" y="180975"/>
                    <a:pt x="1697355" y="180023"/>
                  </a:cubicBezTo>
                  <a:cubicBezTo>
                    <a:pt x="1692593" y="179070"/>
                    <a:pt x="1687830" y="177165"/>
                    <a:pt x="1684020" y="175260"/>
                  </a:cubicBezTo>
                  <a:cubicBezTo>
                    <a:pt x="1677353" y="171450"/>
                    <a:pt x="1672590" y="164783"/>
                    <a:pt x="1666875" y="160020"/>
                  </a:cubicBezTo>
                  <a:cubicBezTo>
                    <a:pt x="1666875" y="160020"/>
                    <a:pt x="1666875" y="160020"/>
                    <a:pt x="1666875" y="160020"/>
                  </a:cubicBezTo>
                  <a:cubicBezTo>
                    <a:pt x="1666875" y="160020"/>
                    <a:pt x="1666875" y="160020"/>
                    <a:pt x="1666875" y="160020"/>
                  </a:cubicBezTo>
                  <a:cubicBezTo>
                    <a:pt x="1666875" y="160020"/>
                    <a:pt x="1665923" y="160973"/>
                    <a:pt x="1665923" y="160973"/>
                  </a:cubicBezTo>
                  <a:cubicBezTo>
                    <a:pt x="1664970" y="161925"/>
                    <a:pt x="1664018" y="162878"/>
                    <a:pt x="1663065" y="163830"/>
                  </a:cubicBezTo>
                  <a:cubicBezTo>
                    <a:pt x="1661160" y="166688"/>
                    <a:pt x="1659255" y="168593"/>
                    <a:pt x="1657350" y="170498"/>
                  </a:cubicBezTo>
                  <a:cubicBezTo>
                    <a:pt x="1657350" y="170498"/>
                    <a:pt x="1656398" y="170498"/>
                    <a:pt x="1656398" y="171450"/>
                  </a:cubicBezTo>
                  <a:cubicBezTo>
                    <a:pt x="1649730" y="177165"/>
                    <a:pt x="1640205" y="180975"/>
                    <a:pt x="1630680" y="181928"/>
                  </a:cubicBezTo>
                  <a:cubicBezTo>
                    <a:pt x="1628775" y="181928"/>
                    <a:pt x="1627823" y="182880"/>
                    <a:pt x="1625918" y="182880"/>
                  </a:cubicBezTo>
                  <a:lnTo>
                    <a:pt x="1625918" y="186690"/>
                  </a:lnTo>
                  <a:cubicBezTo>
                    <a:pt x="1634490" y="197168"/>
                    <a:pt x="1634490" y="214313"/>
                    <a:pt x="1625918" y="223838"/>
                  </a:cubicBezTo>
                  <a:lnTo>
                    <a:pt x="1625918" y="229553"/>
                  </a:lnTo>
                  <a:cubicBezTo>
                    <a:pt x="1633538" y="231458"/>
                    <a:pt x="1642110" y="231458"/>
                    <a:pt x="1649730" y="235268"/>
                  </a:cubicBezTo>
                  <a:cubicBezTo>
                    <a:pt x="1650683" y="234315"/>
                    <a:pt x="1652588" y="236220"/>
                    <a:pt x="1653540" y="237173"/>
                  </a:cubicBezTo>
                  <a:close/>
                  <a:moveTo>
                    <a:pt x="1640205" y="194310"/>
                  </a:moveTo>
                  <a:cubicBezTo>
                    <a:pt x="1639253" y="192405"/>
                    <a:pt x="1639253" y="189548"/>
                    <a:pt x="1638300" y="187643"/>
                  </a:cubicBezTo>
                  <a:cubicBezTo>
                    <a:pt x="1641158" y="186690"/>
                    <a:pt x="1644015" y="186690"/>
                    <a:pt x="1646873" y="185738"/>
                  </a:cubicBezTo>
                  <a:cubicBezTo>
                    <a:pt x="1646873" y="185738"/>
                    <a:pt x="1646873" y="185738"/>
                    <a:pt x="1646873" y="185738"/>
                  </a:cubicBezTo>
                  <a:cubicBezTo>
                    <a:pt x="1649730" y="184785"/>
                    <a:pt x="1651635" y="183833"/>
                    <a:pt x="1653540" y="182880"/>
                  </a:cubicBezTo>
                  <a:cubicBezTo>
                    <a:pt x="1653540" y="182880"/>
                    <a:pt x="1653540" y="182880"/>
                    <a:pt x="1653540" y="182880"/>
                  </a:cubicBezTo>
                  <a:cubicBezTo>
                    <a:pt x="1658303" y="180023"/>
                    <a:pt x="1662113" y="176213"/>
                    <a:pt x="1665923" y="171450"/>
                  </a:cubicBezTo>
                  <a:cubicBezTo>
                    <a:pt x="1671638" y="178118"/>
                    <a:pt x="1678305" y="183833"/>
                    <a:pt x="1685925" y="185738"/>
                  </a:cubicBezTo>
                  <a:cubicBezTo>
                    <a:pt x="1688783" y="186690"/>
                    <a:pt x="1691640" y="187643"/>
                    <a:pt x="1694498" y="187643"/>
                  </a:cubicBezTo>
                  <a:cubicBezTo>
                    <a:pt x="1692593" y="196215"/>
                    <a:pt x="1690688" y="204788"/>
                    <a:pt x="1692593" y="212408"/>
                  </a:cubicBezTo>
                  <a:cubicBezTo>
                    <a:pt x="1693545" y="215265"/>
                    <a:pt x="1693545" y="218123"/>
                    <a:pt x="1695450" y="220980"/>
                  </a:cubicBezTo>
                  <a:cubicBezTo>
                    <a:pt x="1692593" y="221933"/>
                    <a:pt x="1690688" y="221933"/>
                    <a:pt x="1687830" y="222885"/>
                  </a:cubicBezTo>
                  <a:cubicBezTo>
                    <a:pt x="1683068" y="224790"/>
                    <a:pt x="1678305" y="226695"/>
                    <a:pt x="1674495" y="230505"/>
                  </a:cubicBezTo>
                  <a:cubicBezTo>
                    <a:pt x="1673543" y="231458"/>
                    <a:pt x="1672590" y="231458"/>
                    <a:pt x="1672590" y="232410"/>
                  </a:cubicBezTo>
                  <a:cubicBezTo>
                    <a:pt x="1671638" y="233363"/>
                    <a:pt x="1671638" y="233363"/>
                    <a:pt x="1670685" y="234315"/>
                  </a:cubicBezTo>
                  <a:cubicBezTo>
                    <a:pt x="1670685" y="234315"/>
                    <a:pt x="1670685" y="234315"/>
                    <a:pt x="1670685" y="234315"/>
                  </a:cubicBezTo>
                  <a:cubicBezTo>
                    <a:pt x="1669733" y="235268"/>
                    <a:pt x="1668780" y="236220"/>
                    <a:pt x="1667828" y="237173"/>
                  </a:cubicBezTo>
                  <a:cubicBezTo>
                    <a:pt x="1662113" y="232410"/>
                    <a:pt x="1659255" y="227648"/>
                    <a:pt x="1654493" y="225743"/>
                  </a:cubicBezTo>
                  <a:cubicBezTo>
                    <a:pt x="1649730" y="222885"/>
                    <a:pt x="1644968" y="222885"/>
                    <a:pt x="1639253" y="220980"/>
                  </a:cubicBezTo>
                  <a:cubicBezTo>
                    <a:pt x="1642110" y="212408"/>
                    <a:pt x="1643063" y="203835"/>
                    <a:pt x="1640205" y="194310"/>
                  </a:cubicBezTo>
                  <a:close/>
                  <a:moveTo>
                    <a:pt x="1887855" y="25718"/>
                  </a:moveTo>
                  <a:cubicBezTo>
                    <a:pt x="1890713" y="26670"/>
                    <a:pt x="1894523" y="27623"/>
                    <a:pt x="1898333" y="28575"/>
                  </a:cubicBezTo>
                  <a:cubicBezTo>
                    <a:pt x="1898333" y="28575"/>
                    <a:pt x="1898333" y="28575"/>
                    <a:pt x="1898333" y="28575"/>
                  </a:cubicBezTo>
                  <a:lnTo>
                    <a:pt x="1898333" y="28575"/>
                  </a:lnTo>
                  <a:cubicBezTo>
                    <a:pt x="1900238" y="19050"/>
                    <a:pt x="1903095" y="10478"/>
                    <a:pt x="1905000" y="1905"/>
                  </a:cubicBezTo>
                  <a:lnTo>
                    <a:pt x="1895475" y="1905"/>
                  </a:lnTo>
                  <a:cubicBezTo>
                    <a:pt x="1894523" y="6668"/>
                    <a:pt x="1893570" y="11430"/>
                    <a:pt x="1891665" y="16193"/>
                  </a:cubicBezTo>
                  <a:cubicBezTo>
                    <a:pt x="1889760" y="16193"/>
                    <a:pt x="1888808" y="17145"/>
                    <a:pt x="1888808" y="17145"/>
                  </a:cubicBezTo>
                  <a:cubicBezTo>
                    <a:pt x="1869758" y="12383"/>
                    <a:pt x="1850708" y="6668"/>
                    <a:pt x="1831658" y="1905"/>
                  </a:cubicBezTo>
                  <a:lnTo>
                    <a:pt x="1796415" y="1905"/>
                  </a:lnTo>
                  <a:cubicBezTo>
                    <a:pt x="1797368" y="1905"/>
                    <a:pt x="1797368" y="1905"/>
                    <a:pt x="1797368" y="1905"/>
                  </a:cubicBezTo>
                  <a:cubicBezTo>
                    <a:pt x="1828800" y="8573"/>
                    <a:pt x="1858328" y="17145"/>
                    <a:pt x="1887855" y="25718"/>
                  </a:cubicBezTo>
                  <a:close/>
                  <a:moveTo>
                    <a:pt x="1436370" y="71438"/>
                  </a:moveTo>
                  <a:cubicBezTo>
                    <a:pt x="1437323" y="76200"/>
                    <a:pt x="1438275" y="79058"/>
                    <a:pt x="1439228" y="81915"/>
                  </a:cubicBezTo>
                  <a:cubicBezTo>
                    <a:pt x="1449705" y="120015"/>
                    <a:pt x="1459230" y="158115"/>
                    <a:pt x="1469708" y="196215"/>
                  </a:cubicBezTo>
                  <a:cubicBezTo>
                    <a:pt x="1471613" y="201930"/>
                    <a:pt x="1471613" y="206693"/>
                    <a:pt x="1469708" y="212408"/>
                  </a:cubicBezTo>
                  <a:cubicBezTo>
                    <a:pt x="1459230" y="250508"/>
                    <a:pt x="1448753" y="288608"/>
                    <a:pt x="1439228" y="326708"/>
                  </a:cubicBezTo>
                  <a:cubicBezTo>
                    <a:pt x="1438275" y="330518"/>
                    <a:pt x="1437323" y="333375"/>
                    <a:pt x="1436370" y="337185"/>
                  </a:cubicBezTo>
                  <a:cubicBezTo>
                    <a:pt x="1440180" y="338138"/>
                    <a:pt x="1443038" y="339090"/>
                    <a:pt x="1445895" y="340043"/>
                  </a:cubicBezTo>
                  <a:cubicBezTo>
                    <a:pt x="1483995" y="350520"/>
                    <a:pt x="1522095" y="360998"/>
                    <a:pt x="1560195" y="370523"/>
                  </a:cubicBezTo>
                  <a:cubicBezTo>
                    <a:pt x="1565910" y="372428"/>
                    <a:pt x="1570673" y="374333"/>
                    <a:pt x="1575435" y="379095"/>
                  </a:cubicBezTo>
                  <a:cubicBezTo>
                    <a:pt x="1591628" y="396240"/>
                    <a:pt x="1608773" y="412433"/>
                    <a:pt x="1625918" y="429578"/>
                  </a:cubicBezTo>
                  <a:lnTo>
                    <a:pt x="1625918" y="431483"/>
                  </a:lnTo>
                  <a:cubicBezTo>
                    <a:pt x="1628775" y="433388"/>
                    <a:pt x="1631633" y="435293"/>
                    <a:pt x="1633538" y="437198"/>
                  </a:cubicBezTo>
                  <a:cubicBezTo>
                    <a:pt x="1643063" y="446723"/>
                    <a:pt x="1651635" y="455295"/>
                    <a:pt x="1661160" y="464820"/>
                  </a:cubicBezTo>
                  <a:cubicBezTo>
                    <a:pt x="1662113" y="465773"/>
                    <a:pt x="1662113" y="465773"/>
                    <a:pt x="1663065" y="466725"/>
                  </a:cubicBezTo>
                  <a:cubicBezTo>
                    <a:pt x="1664018" y="467678"/>
                    <a:pt x="1665923" y="468630"/>
                    <a:pt x="1666875" y="470535"/>
                  </a:cubicBezTo>
                  <a:cubicBezTo>
                    <a:pt x="1666875" y="470535"/>
                    <a:pt x="1666875" y="470535"/>
                    <a:pt x="1666875" y="470535"/>
                  </a:cubicBezTo>
                  <a:cubicBezTo>
                    <a:pt x="1666875" y="470535"/>
                    <a:pt x="1667828" y="471488"/>
                    <a:pt x="1667828" y="471488"/>
                  </a:cubicBezTo>
                  <a:cubicBezTo>
                    <a:pt x="1670685" y="468630"/>
                    <a:pt x="1672590" y="464820"/>
                    <a:pt x="1674495" y="462915"/>
                  </a:cubicBezTo>
                  <a:cubicBezTo>
                    <a:pt x="1690688" y="445770"/>
                    <a:pt x="1707833" y="429578"/>
                    <a:pt x="1724025" y="412433"/>
                  </a:cubicBezTo>
                  <a:cubicBezTo>
                    <a:pt x="1734503" y="401955"/>
                    <a:pt x="1745933" y="390525"/>
                    <a:pt x="1756410" y="380048"/>
                  </a:cubicBezTo>
                  <a:cubicBezTo>
                    <a:pt x="1761173" y="375285"/>
                    <a:pt x="1764983" y="373380"/>
                    <a:pt x="1771650" y="371475"/>
                  </a:cubicBezTo>
                  <a:cubicBezTo>
                    <a:pt x="1809750" y="360998"/>
                    <a:pt x="1848803" y="350520"/>
                    <a:pt x="1886903" y="340995"/>
                  </a:cubicBezTo>
                  <a:cubicBezTo>
                    <a:pt x="1887855" y="340995"/>
                    <a:pt x="1887855" y="340995"/>
                    <a:pt x="1888808" y="340995"/>
                  </a:cubicBezTo>
                  <a:cubicBezTo>
                    <a:pt x="1891665" y="340043"/>
                    <a:pt x="1893570" y="339090"/>
                    <a:pt x="1896428" y="339090"/>
                  </a:cubicBezTo>
                  <a:cubicBezTo>
                    <a:pt x="1896428" y="339090"/>
                    <a:pt x="1896428" y="339090"/>
                    <a:pt x="1896428" y="339090"/>
                  </a:cubicBezTo>
                  <a:cubicBezTo>
                    <a:pt x="1896428" y="339090"/>
                    <a:pt x="1896428" y="339090"/>
                    <a:pt x="1896428" y="339090"/>
                  </a:cubicBezTo>
                  <a:cubicBezTo>
                    <a:pt x="1895475" y="335280"/>
                    <a:pt x="1894523" y="331470"/>
                    <a:pt x="1893570" y="328613"/>
                  </a:cubicBezTo>
                  <a:cubicBezTo>
                    <a:pt x="1883093" y="290513"/>
                    <a:pt x="1873568" y="252413"/>
                    <a:pt x="1863090" y="214313"/>
                  </a:cubicBezTo>
                  <a:cubicBezTo>
                    <a:pt x="1861185" y="208598"/>
                    <a:pt x="1861185" y="203835"/>
                    <a:pt x="1863090" y="198120"/>
                  </a:cubicBezTo>
                  <a:cubicBezTo>
                    <a:pt x="1873568" y="160020"/>
                    <a:pt x="1884045" y="121920"/>
                    <a:pt x="1893570" y="83820"/>
                  </a:cubicBezTo>
                  <a:cubicBezTo>
                    <a:pt x="1894523" y="80010"/>
                    <a:pt x="1895475" y="77153"/>
                    <a:pt x="1896428" y="73343"/>
                  </a:cubicBezTo>
                  <a:cubicBezTo>
                    <a:pt x="1891665" y="72390"/>
                    <a:pt x="1888808" y="71438"/>
                    <a:pt x="1884998" y="70485"/>
                  </a:cubicBezTo>
                  <a:cubicBezTo>
                    <a:pt x="1846898" y="60008"/>
                    <a:pt x="1807845" y="49530"/>
                    <a:pt x="1769745" y="39053"/>
                  </a:cubicBezTo>
                  <a:cubicBezTo>
                    <a:pt x="1765935" y="38100"/>
                    <a:pt x="1761173" y="35243"/>
                    <a:pt x="1758315" y="32385"/>
                  </a:cubicBezTo>
                  <a:cubicBezTo>
                    <a:pt x="1748790" y="22860"/>
                    <a:pt x="1738313" y="13335"/>
                    <a:pt x="1728788" y="2858"/>
                  </a:cubicBezTo>
                  <a:lnTo>
                    <a:pt x="1716405" y="2858"/>
                  </a:lnTo>
                  <a:cubicBezTo>
                    <a:pt x="1728788" y="15240"/>
                    <a:pt x="1740218" y="26670"/>
                    <a:pt x="1751648" y="39053"/>
                  </a:cubicBezTo>
                  <a:cubicBezTo>
                    <a:pt x="1756410" y="43815"/>
                    <a:pt x="1761173" y="46673"/>
                    <a:pt x="1767840" y="47625"/>
                  </a:cubicBezTo>
                  <a:cubicBezTo>
                    <a:pt x="1804035" y="57150"/>
                    <a:pt x="1839278" y="66675"/>
                    <a:pt x="1875473" y="76200"/>
                  </a:cubicBezTo>
                  <a:cubicBezTo>
                    <a:pt x="1878330" y="77153"/>
                    <a:pt x="1881188" y="78105"/>
                    <a:pt x="1884998" y="79058"/>
                  </a:cubicBezTo>
                  <a:cubicBezTo>
                    <a:pt x="1884045" y="81915"/>
                    <a:pt x="1884045" y="83820"/>
                    <a:pt x="1883093" y="86678"/>
                  </a:cubicBezTo>
                  <a:cubicBezTo>
                    <a:pt x="1873568" y="122873"/>
                    <a:pt x="1864043" y="159068"/>
                    <a:pt x="1853565" y="195263"/>
                  </a:cubicBezTo>
                  <a:cubicBezTo>
                    <a:pt x="1853565" y="196215"/>
                    <a:pt x="1853565" y="197168"/>
                    <a:pt x="1852613" y="198120"/>
                  </a:cubicBezTo>
                  <a:cubicBezTo>
                    <a:pt x="1852613" y="198120"/>
                    <a:pt x="1852613" y="199073"/>
                    <a:pt x="1852613" y="199073"/>
                  </a:cubicBezTo>
                  <a:cubicBezTo>
                    <a:pt x="1851660" y="203835"/>
                    <a:pt x="1851660" y="207645"/>
                    <a:pt x="1852613" y="212408"/>
                  </a:cubicBezTo>
                  <a:cubicBezTo>
                    <a:pt x="1852613" y="214313"/>
                    <a:pt x="1853565" y="215265"/>
                    <a:pt x="1853565" y="217170"/>
                  </a:cubicBezTo>
                  <a:cubicBezTo>
                    <a:pt x="1858328" y="234315"/>
                    <a:pt x="1863090" y="251460"/>
                    <a:pt x="1867853" y="269558"/>
                  </a:cubicBezTo>
                  <a:cubicBezTo>
                    <a:pt x="1867853" y="270510"/>
                    <a:pt x="1867853" y="270510"/>
                    <a:pt x="1868805" y="271463"/>
                  </a:cubicBezTo>
                  <a:cubicBezTo>
                    <a:pt x="1873568" y="288608"/>
                    <a:pt x="1877378" y="305753"/>
                    <a:pt x="1882140" y="321945"/>
                  </a:cubicBezTo>
                  <a:cubicBezTo>
                    <a:pt x="1883093" y="325755"/>
                    <a:pt x="1884045" y="329565"/>
                    <a:pt x="1884998" y="333375"/>
                  </a:cubicBezTo>
                  <a:cubicBezTo>
                    <a:pt x="1880235" y="334328"/>
                    <a:pt x="1877378" y="335280"/>
                    <a:pt x="1873568" y="336233"/>
                  </a:cubicBezTo>
                  <a:cubicBezTo>
                    <a:pt x="1868805" y="337185"/>
                    <a:pt x="1864995" y="338138"/>
                    <a:pt x="1860233" y="340043"/>
                  </a:cubicBezTo>
                  <a:cubicBezTo>
                    <a:pt x="1835468" y="346710"/>
                    <a:pt x="1809750" y="353378"/>
                    <a:pt x="1784985" y="360045"/>
                  </a:cubicBezTo>
                  <a:cubicBezTo>
                    <a:pt x="1778318" y="361950"/>
                    <a:pt x="1772603" y="362903"/>
                    <a:pt x="1765935" y="364808"/>
                  </a:cubicBezTo>
                  <a:cubicBezTo>
                    <a:pt x="1765935" y="364808"/>
                    <a:pt x="1765935" y="364808"/>
                    <a:pt x="1764983" y="364808"/>
                  </a:cubicBezTo>
                  <a:cubicBezTo>
                    <a:pt x="1764983" y="364808"/>
                    <a:pt x="1764983" y="364808"/>
                    <a:pt x="1764983" y="364808"/>
                  </a:cubicBezTo>
                  <a:cubicBezTo>
                    <a:pt x="1760220" y="365760"/>
                    <a:pt x="1756410" y="367665"/>
                    <a:pt x="1753553" y="370523"/>
                  </a:cubicBezTo>
                  <a:cubicBezTo>
                    <a:pt x="1753553" y="370523"/>
                    <a:pt x="1753553" y="370523"/>
                    <a:pt x="1753553" y="370523"/>
                  </a:cubicBezTo>
                  <a:cubicBezTo>
                    <a:pt x="1752600" y="371475"/>
                    <a:pt x="1751648" y="371475"/>
                    <a:pt x="1751648" y="372428"/>
                  </a:cubicBezTo>
                  <a:lnTo>
                    <a:pt x="1751648" y="372428"/>
                  </a:lnTo>
                  <a:cubicBezTo>
                    <a:pt x="1751648" y="372428"/>
                    <a:pt x="1750695" y="372428"/>
                    <a:pt x="1750695" y="373380"/>
                  </a:cubicBezTo>
                  <a:cubicBezTo>
                    <a:pt x="1724978" y="400050"/>
                    <a:pt x="1698308" y="425768"/>
                    <a:pt x="1672590" y="451485"/>
                  </a:cubicBezTo>
                  <a:cubicBezTo>
                    <a:pt x="1669733" y="454343"/>
                    <a:pt x="1667828" y="456248"/>
                    <a:pt x="1664970" y="459105"/>
                  </a:cubicBezTo>
                  <a:cubicBezTo>
                    <a:pt x="1662113" y="456248"/>
                    <a:pt x="1659255" y="454343"/>
                    <a:pt x="1657350" y="451485"/>
                  </a:cubicBezTo>
                  <a:cubicBezTo>
                    <a:pt x="1630680" y="424815"/>
                    <a:pt x="1604963" y="399098"/>
                    <a:pt x="1578293" y="372428"/>
                  </a:cubicBezTo>
                  <a:cubicBezTo>
                    <a:pt x="1574483" y="368618"/>
                    <a:pt x="1569720" y="365760"/>
                    <a:pt x="1564005" y="364808"/>
                  </a:cubicBezTo>
                  <a:cubicBezTo>
                    <a:pt x="1532573" y="356235"/>
                    <a:pt x="1501140" y="347663"/>
                    <a:pt x="1469708" y="339090"/>
                  </a:cubicBezTo>
                  <a:cubicBezTo>
                    <a:pt x="1462088" y="337185"/>
                    <a:pt x="1454468" y="334328"/>
                    <a:pt x="1445895" y="332423"/>
                  </a:cubicBezTo>
                  <a:cubicBezTo>
                    <a:pt x="1446848" y="327660"/>
                    <a:pt x="1447800" y="323850"/>
                    <a:pt x="1448753" y="320993"/>
                  </a:cubicBezTo>
                  <a:cubicBezTo>
                    <a:pt x="1458278" y="284798"/>
                    <a:pt x="1467803" y="249555"/>
                    <a:pt x="1477328" y="213360"/>
                  </a:cubicBezTo>
                  <a:cubicBezTo>
                    <a:pt x="1478280" y="208598"/>
                    <a:pt x="1478280" y="203835"/>
                    <a:pt x="1477328" y="199073"/>
                  </a:cubicBezTo>
                  <a:cubicBezTo>
                    <a:pt x="1467803" y="162878"/>
                    <a:pt x="1458278" y="127635"/>
                    <a:pt x="1448753" y="91440"/>
                  </a:cubicBezTo>
                  <a:cubicBezTo>
                    <a:pt x="1447800" y="87630"/>
                    <a:pt x="1446848" y="83820"/>
                    <a:pt x="1445895" y="79058"/>
                  </a:cubicBezTo>
                  <a:cubicBezTo>
                    <a:pt x="1449705" y="78105"/>
                    <a:pt x="1452563" y="77153"/>
                    <a:pt x="1455420" y="76200"/>
                  </a:cubicBezTo>
                  <a:cubicBezTo>
                    <a:pt x="1491615" y="66675"/>
                    <a:pt x="1526858" y="57150"/>
                    <a:pt x="1563053" y="47625"/>
                  </a:cubicBezTo>
                  <a:cubicBezTo>
                    <a:pt x="1568768" y="45720"/>
                    <a:pt x="1574483" y="42863"/>
                    <a:pt x="1579245" y="39053"/>
                  </a:cubicBezTo>
                  <a:cubicBezTo>
                    <a:pt x="1590675" y="26670"/>
                    <a:pt x="1603058" y="15240"/>
                    <a:pt x="1614488" y="2858"/>
                  </a:cubicBezTo>
                  <a:lnTo>
                    <a:pt x="1602105" y="2858"/>
                  </a:lnTo>
                  <a:cubicBezTo>
                    <a:pt x="1592580" y="12383"/>
                    <a:pt x="1583055" y="21908"/>
                    <a:pt x="1573530" y="31433"/>
                  </a:cubicBezTo>
                  <a:cubicBezTo>
                    <a:pt x="1569720" y="35243"/>
                    <a:pt x="1565910" y="38100"/>
                    <a:pt x="1560195" y="39053"/>
                  </a:cubicBezTo>
                  <a:cubicBezTo>
                    <a:pt x="1522095" y="49530"/>
                    <a:pt x="1483995" y="59055"/>
                    <a:pt x="1445895" y="69533"/>
                  </a:cubicBezTo>
                  <a:cubicBezTo>
                    <a:pt x="1443990" y="68580"/>
                    <a:pt x="1440180" y="70485"/>
                    <a:pt x="1436370" y="71438"/>
                  </a:cubicBezTo>
                  <a:close/>
                  <a:moveTo>
                    <a:pt x="4056698" y="2630805"/>
                  </a:moveTo>
                  <a:cubicBezTo>
                    <a:pt x="4019550" y="2640330"/>
                    <a:pt x="3982403" y="2650808"/>
                    <a:pt x="3945255" y="2660333"/>
                  </a:cubicBezTo>
                  <a:cubicBezTo>
                    <a:pt x="3941445" y="2661285"/>
                    <a:pt x="3938588" y="2662238"/>
                    <a:pt x="3933825" y="2664143"/>
                  </a:cubicBezTo>
                  <a:cubicBezTo>
                    <a:pt x="3939540" y="2686050"/>
                    <a:pt x="3945255" y="2706053"/>
                    <a:pt x="3950970" y="2726055"/>
                  </a:cubicBezTo>
                  <a:lnTo>
                    <a:pt x="3958590" y="2726055"/>
                  </a:lnTo>
                  <a:cubicBezTo>
                    <a:pt x="3956685" y="2716530"/>
                    <a:pt x="3953828" y="2706053"/>
                    <a:pt x="3951923" y="2696528"/>
                  </a:cubicBezTo>
                  <a:cubicBezTo>
                    <a:pt x="3950018" y="2687955"/>
                    <a:pt x="3947160" y="2679383"/>
                    <a:pt x="3945255" y="2669858"/>
                  </a:cubicBezTo>
                  <a:cubicBezTo>
                    <a:pt x="3949065" y="2668905"/>
                    <a:pt x="3951923" y="2667953"/>
                    <a:pt x="3954780" y="2667000"/>
                  </a:cubicBezTo>
                  <a:cubicBezTo>
                    <a:pt x="3990975" y="2657475"/>
                    <a:pt x="4026218" y="2647950"/>
                    <a:pt x="4062413" y="2638425"/>
                  </a:cubicBezTo>
                  <a:cubicBezTo>
                    <a:pt x="4069080" y="2636520"/>
                    <a:pt x="4073843" y="2633663"/>
                    <a:pt x="4078605" y="2629853"/>
                  </a:cubicBezTo>
                  <a:cubicBezTo>
                    <a:pt x="4090988" y="2617470"/>
                    <a:pt x="4103370" y="2605088"/>
                    <a:pt x="4115753" y="2591753"/>
                  </a:cubicBezTo>
                  <a:lnTo>
                    <a:pt x="4115753" y="2579370"/>
                  </a:lnTo>
                  <a:cubicBezTo>
                    <a:pt x="4102418" y="2592705"/>
                    <a:pt x="4088130" y="2606993"/>
                    <a:pt x="4074795" y="2621280"/>
                  </a:cubicBezTo>
                  <a:cubicBezTo>
                    <a:pt x="4070033" y="2626043"/>
                    <a:pt x="4064318" y="2628900"/>
                    <a:pt x="4056698" y="2630805"/>
                  </a:cubicBezTo>
                  <a:close/>
                  <a:moveTo>
                    <a:pt x="4017645" y="742950"/>
                  </a:moveTo>
                  <a:cubicBezTo>
                    <a:pt x="4002405" y="738188"/>
                    <a:pt x="3986213" y="734378"/>
                    <a:pt x="3970020" y="730568"/>
                  </a:cubicBezTo>
                  <a:cubicBezTo>
                    <a:pt x="3969068" y="732473"/>
                    <a:pt x="3968115" y="733425"/>
                    <a:pt x="3968115" y="734378"/>
                  </a:cubicBezTo>
                  <a:cubicBezTo>
                    <a:pt x="3964305" y="748665"/>
                    <a:pt x="3960495" y="762953"/>
                    <a:pt x="3956685" y="777240"/>
                  </a:cubicBezTo>
                  <a:cubicBezTo>
                    <a:pt x="3955733" y="780098"/>
                    <a:pt x="3956685" y="783908"/>
                    <a:pt x="3957638" y="786765"/>
                  </a:cubicBezTo>
                  <a:cubicBezTo>
                    <a:pt x="3960495" y="799148"/>
                    <a:pt x="3964305" y="812483"/>
                    <a:pt x="3968115" y="824865"/>
                  </a:cubicBezTo>
                  <a:cubicBezTo>
                    <a:pt x="3969068" y="826770"/>
                    <a:pt x="3970020" y="828675"/>
                    <a:pt x="3970973" y="831533"/>
                  </a:cubicBezTo>
                  <a:cubicBezTo>
                    <a:pt x="3987165" y="827723"/>
                    <a:pt x="4002405" y="822960"/>
                    <a:pt x="4017645" y="819150"/>
                  </a:cubicBezTo>
                  <a:cubicBezTo>
                    <a:pt x="4019550" y="819150"/>
                    <a:pt x="4020503" y="818198"/>
                    <a:pt x="4021455" y="817245"/>
                  </a:cubicBezTo>
                  <a:cubicBezTo>
                    <a:pt x="4032885" y="805815"/>
                    <a:pt x="4044315" y="794385"/>
                    <a:pt x="4056698" y="782003"/>
                  </a:cubicBezTo>
                  <a:cubicBezTo>
                    <a:pt x="4044315" y="769620"/>
                    <a:pt x="4033838" y="759143"/>
                    <a:pt x="4022408" y="747713"/>
                  </a:cubicBezTo>
                  <a:cubicBezTo>
                    <a:pt x="4021455" y="744855"/>
                    <a:pt x="4019550" y="743903"/>
                    <a:pt x="4017645" y="742950"/>
                  </a:cubicBezTo>
                  <a:close/>
                  <a:moveTo>
                    <a:pt x="4016693" y="807720"/>
                  </a:moveTo>
                  <a:cubicBezTo>
                    <a:pt x="4015740" y="808673"/>
                    <a:pt x="4014788" y="808673"/>
                    <a:pt x="4013835" y="809625"/>
                  </a:cubicBezTo>
                  <a:cubicBezTo>
                    <a:pt x="4001453" y="813435"/>
                    <a:pt x="3989070" y="816293"/>
                    <a:pt x="3975735" y="820103"/>
                  </a:cubicBezTo>
                  <a:cubicBezTo>
                    <a:pt x="3971925" y="806768"/>
                    <a:pt x="3969068" y="794385"/>
                    <a:pt x="3965258" y="782003"/>
                  </a:cubicBezTo>
                  <a:cubicBezTo>
                    <a:pt x="3965258" y="781050"/>
                    <a:pt x="3965258" y="779145"/>
                    <a:pt x="3965258" y="778193"/>
                  </a:cubicBezTo>
                  <a:cubicBezTo>
                    <a:pt x="3968115" y="765810"/>
                    <a:pt x="3971925" y="754380"/>
                    <a:pt x="3974783" y="741045"/>
                  </a:cubicBezTo>
                  <a:cubicBezTo>
                    <a:pt x="3988118" y="744855"/>
                    <a:pt x="4000500" y="747713"/>
                    <a:pt x="4012883" y="751523"/>
                  </a:cubicBezTo>
                  <a:cubicBezTo>
                    <a:pt x="4013835" y="751523"/>
                    <a:pt x="4014788" y="752475"/>
                    <a:pt x="4015740" y="753428"/>
                  </a:cubicBezTo>
                  <a:cubicBezTo>
                    <a:pt x="4024313" y="762000"/>
                    <a:pt x="4033838" y="770573"/>
                    <a:pt x="4042410" y="780098"/>
                  </a:cubicBezTo>
                  <a:cubicBezTo>
                    <a:pt x="4034790" y="789623"/>
                    <a:pt x="4026218" y="799148"/>
                    <a:pt x="4016693" y="807720"/>
                  </a:cubicBezTo>
                  <a:close/>
                  <a:moveTo>
                    <a:pt x="4071938" y="2160270"/>
                  </a:moveTo>
                  <a:cubicBezTo>
                    <a:pt x="4069080" y="2161223"/>
                    <a:pt x="4067175" y="2162175"/>
                    <a:pt x="4064318" y="2163128"/>
                  </a:cubicBezTo>
                  <a:cubicBezTo>
                    <a:pt x="4067175" y="2174558"/>
                    <a:pt x="4069080" y="2185035"/>
                    <a:pt x="4072890" y="2194560"/>
                  </a:cubicBezTo>
                  <a:cubicBezTo>
                    <a:pt x="4079558" y="2212658"/>
                    <a:pt x="4079558" y="2228850"/>
                    <a:pt x="4072890" y="2246948"/>
                  </a:cubicBezTo>
                  <a:cubicBezTo>
                    <a:pt x="4069080" y="2256473"/>
                    <a:pt x="4067175" y="2267903"/>
                    <a:pt x="4064318" y="2278380"/>
                  </a:cubicBezTo>
                  <a:cubicBezTo>
                    <a:pt x="4068128" y="2279333"/>
                    <a:pt x="4070985" y="2280285"/>
                    <a:pt x="4073843" y="2281238"/>
                  </a:cubicBezTo>
                  <a:cubicBezTo>
                    <a:pt x="4087178" y="2285048"/>
                    <a:pt x="4099560" y="2287905"/>
                    <a:pt x="4112895" y="2291715"/>
                  </a:cubicBezTo>
                  <a:cubicBezTo>
                    <a:pt x="4113848" y="2291715"/>
                    <a:pt x="4115753" y="2292668"/>
                    <a:pt x="4116705" y="2292668"/>
                  </a:cubicBezTo>
                  <a:lnTo>
                    <a:pt x="4116705" y="2283143"/>
                  </a:lnTo>
                  <a:cubicBezTo>
                    <a:pt x="4105275" y="2280285"/>
                    <a:pt x="4093845" y="2277428"/>
                    <a:pt x="4082415" y="2273618"/>
                  </a:cubicBezTo>
                  <a:cubicBezTo>
                    <a:pt x="4080510" y="2272665"/>
                    <a:pt x="4078605" y="2271713"/>
                    <a:pt x="4075748" y="2270760"/>
                  </a:cubicBezTo>
                  <a:cubicBezTo>
                    <a:pt x="4079558" y="2255520"/>
                    <a:pt x="4083368" y="2240280"/>
                    <a:pt x="4088130" y="2225993"/>
                  </a:cubicBezTo>
                  <a:cubicBezTo>
                    <a:pt x="4089083" y="2221230"/>
                    <a:pt x="4089083" y="2217420"/>
                    <a:pt x="4088130" y="2212658"/>
                  </a:cubicBezTo>
                  <a:cubicBezTo>
                    <a:pt x="4084320" y="2200275"/>
                    <a:pt x="4081463" y="2187893"/>
                    <a:pt x="4077653" y="2174558"/>
                  </a:cubicBezTo>
                  <a:cubicBezTo>
                    <a:pt x="4076700" y="2172653"/>
                    <a:pt x="4076700" y="2169795"/>
                    <a:pt x="4075748" y="2166938"/>
                  </a:cubicBezTo>
                  <a:cubicBezTo>
                    <a:pt x="4084320" y="2165033"/>
                    <a:pt x="4091940" y="2162175"/>
                    <a:pt x="4099560" y="2160270"/>
                  </a:cubicBezTo>
                  <a:cubicBezTo>
                    <a:pt x="4106228" y="2159318"/>
                    <a:pt x="4111943" y="2157413"/>
                    <a:pt x="4116705" y="2155508"/>
                  </a:cubicBezTo>
                  <a:lnTo>
                    <a:pt x="4116705" y="2145983"/>
                  </a:lnTo>
                  <a:cubicBezTo>
                    <a:pt x="4115753" y="2145983"/>
                    <a:pt x="4114800" y="2146935"/>
                    <a:pt x="4112895" y="2146935"/>
                  </a:cubicBezTo>
                  <a:cubicBezTo>
                    <a:pt x="4099560" y="2152650"/>
                    <a:pt x="4085273" y="2156460"/>
                    <a:pt x="4071938" y="2160270"/>
                  </a:cubicBezTo>
                  <a:close/>
                  <a:moveTo>
                    <a:pt x="4059555" y="1478280"/>
                  </a:moveTo>
                  <a:cubicBezTo>
                    <a:pt x="4022408" y="1487805"/>
                    <a:pt x="3984308" y="1498283"/>
                    <a:pt x="3947160" y="1507808"/>
                  </a:cubicBezTo>
                  <a:cubicBezTo>
                    <a:pt x="3943350" y="1508760"/>
                    <a:pt x="3939540" y="1510665"/>
                    <a:pt x="3935730" y="1511618"/>
                  </a:cubicBezTo>
                  <a:cubicBezTo>
                    <a:pt x="3936683" y="1515428"/>
                    <a:pt x="3937635" y="1519238"/>
                    <a:pt x="3938588" y="1522095"/>
                  </a:cubicBezTo>
                  <a:cubicBezTo>
                    <a:pt x="3949065" y="1560195"/>
                    <a:pt x="3959543" y="1599248"/>
                    <a:pt x="3969068" y="1637348"/>
                  </a:cubicBezTo>
                  <a:cubicBezTo>
                    <a:pt x="3970020" y="1642110"/>
                    <a:pt x="3970020" y="1645920"/>
                    <a:pt x="3969068" y="1650683"/>
                  </a:cubicBezTo>
                  <a:cubicBezTo>
                    <a:pt x="3959543" y="1684020"/>
                    <a:pt x="3950970" y="1718310"/>
                    <a:pt x="3942398" y="1751648"/>
                  </a:cubicBezTo>
                  <a:cubicBezTo>
                    <a:pt x="3940493" y="1760220"/>
                    <a:pt x="3938588" y="1767840"/>
                    <a:pt x="3935730" y="1776413"/>
                  </a:cubicBezTo>
                  <a:cubicBezTo>
                    <a:pt x="3939540" y="1777365"/>
                    <a:pt x="3942398" y="1778318"/>
                    <a:pt x="3946208" y="1779270"/>
                  </a:cubicBezTo>
                  <a:cubicBezTo>
                    <a:pt x="3984308" y="1789748"/>
                    <a:pt x="4022408" y="1800225"/>
                    <a:pt x="4060508" y="1809750"/>
                  </a:cubicBezTo>
                  <a:cubicBezTo>
                    <a:pt x="4067175" y="1811655"/>
                    <a:pt x="4071938" y="1814513"/>
                    <a:pt x="4075748" y="1819275"/>
                  </a:cubicBezTo>
                  <a:cubicBezTo>
                    <a:pt x="4090035" y="1833563"/>
                    <a:pt x="4103370" y="1846898"/>
                    <a:pt x="4117658" y="1861185"/>
                  </a:cubicBezTo>
                  <a:lnTo>
                    <a:pt x="4117658" y="1848803"/>
                  </a:lnTo>
                  <a:cubicBezTo>
                    <a:pt x="4105275" y="1836420"/>
                    <a:pt x="4091940" y="1823085"/>
                    <a:pt x="4079558" y="1810703"/>
                  </a:cubicBezTo>
                  <a:cubicBezTo>
                    <a:pt x="4074795" y="1805940"/>
                    <a:pt x="4070985" y="1804035"/>
                    <a:pt x="4064318" y="1802130"/>
                  </a:cubicBezTo>
                  <a:cubicBezTo>
                    <a:pt x="4029075" y="1792605"/>
                    <a:pt x="3992880" y="1783080"/>
                    <a:pt x="3957638" y="1773555"/>
                  </a:cubicBezTo>
                  <a:cubicBezTo>
                    <a:pt x="3953828" y="1772603"/>
                    <a:pt x="3950018" y="1771650"/>
                    <a:pt x="3946208" y="1769745"/>
                  </a:cubicBezTo>
                  <a:cubicBezTo>
                    <a:pt x="3947160" y="1764983"/>
                    <a:pt x="3948113" y="1762125"/>
                    <a:pt x="3949065" y="1758315"/>
                  </a:cubicBezTo>
                  <a:cubicBezTo>
                    <a:pt x="3958590" y="1722120"/>
                    <a:pt x="3968115" y="1686878"/>
                    <a:pt x="3977640" y="1650683"/>
                  </a:cubicBezTo>
                  <a:cubicBezTo>
                    <a:pt x="3978593" y="1645920"/>
                    <a:pt x="3978593" y="1641158"/>
                    <a:pt x="3977640" y="1636395"/>
                  </a:cubicBezTo>
                  <a:cubicBezTo>
                    <a:pt x="3968115" y="1600200"/>
                    <a:pt x="3958590" y="1564958"/>
                    <a:pt x="3949065" y="1528763"/>
                  </a:cubicBezTo>
                  <a:cubicBezTo>
                    <a:pt x="3948113" y="1524953"/>
                    <a:pt x="3947160" y="1521143"/>
                    <a:pt x="3946208" y="1517333"/>
                  </a:cubicBezTo>
                  <a:cubicBezTo>
                    <a:pt x="3950018" y="1516380"/>
                    <a:pt x="3952875" y="1515428"/>
                    <a:pt x="3955733" y="1514475"/>
                  </a:cubicBezTo>
                  <a:cubicBezTo>
                    <a:pt x="3991928" y="1504950"/>
                    <a:pt x="4029075" y="1494473"/>
                    <a:pt x="4065270" y="1484948"/>
                  </a:cubicBezTo>
                  <a:cubicBezTo>
                    <a:pt x="4070033" y="1483995"/>
                    <a:pt x="4074795" y="1481138"/>
                    <a:pt x="4078605" y="1477328"/>
                  </a:cubicBezTo>
                  <a:cubicBezTo>
                    <a:pt x="4090988" y="1463993"/>
                    <a:pt x="4104323" y="1451610"/>
                    <a:pt x="4116705" y="1438275"/>
                  </a:cubicBezTo>
                  <a:lnTo>
                    <a:pt x="4116705" y="1425893"/>
                  </a:lnTo>
                  <a:cubicBezTo>
                    <a:pt x="4102418" y="1440180"/>
                    <a:pt x="4088130" y="1454468"/>
                    <a:pt x="4073843" y="1468755"/>
                  </a:cubicBezTo>
                  <a:cubicBezTo>
                    <a:pt x="4070033" y="1474470"/>
                    <a:pt x="4065270" y="1476375"/>
                    <a:pt x="4059555" y="1478280"/>
                  </a:cubicBezTo>
                  <a:close/>
                  <a:moveTo>
                    <a:pt x="4039553" y="696278"/>
                  </a:moveTo>
                  <a:cubicBezTo>
                    <a:pt x="4007168" y="687705"/>
                    <a:pt x="3974783" y="679133"/>
                    <a:pt x="3942398" y="669608"/>
                  </a:cubicBezTo>
                  <a:cubicBezTo>
                    <a:pt x="3939540" y="668655"/>
                    <a:pt x="3937635" y="668655"/>
                    <a:pt x="3934778" y="668655"/>
                  </a:cubicBezTo>
                  <a:cubicBezTo>
                    <a:pt x="3933825" y="670560"/>
                    <a:pt x="3932873" y="672465"/>
                    <a:pt x="3932873" y="673418"/>
                  </a:cubicBezTo>
                  <a:cubicBezTo>
                    <a:pt x="3923348" y="706755"/>
                    <a:pt x="3914775" y="741045"/>
                    <a:pt x="3906203" y="774383"/>
                  </a:cubicBezTo>
                  <a:cubicBezTo>
                    <a:pt x="3905250" y="778193"/>
                    <a:pt x="3905250" y="782955"/>
                    <a:pt x="3906203" y="786765"/>
                  </a:cubicBezTo>
                  <a:cubicBezTo>
                    <a:pt x="3914775" y="819150"/>
                    <a:pt x="3923348" y="851535"/>
                    <a:pt x="3931920" y="882968"/>
                  </a:cubicBezTo>
                  <a:cubicBezTo>
                    <a:pt x="3932873" y="885825"/>
                    <a:pt x="3933825" y="888683"/>
                    <a:pt x="3934778" y="890588"/>
                  </a:cubicBezTo>
                  <a:cubicBezTo>
                    <a:pt x="3936683" y="890588"/>
                    <a:pt x="3937635" y="890588"/>
                    <a:pt x="3938588" y="890588"/>
                  </a:cubicBezTo>
                  <a:cubicBezTo>
                    <a:pt x="3972878" y="881063"/>
                    <a:pt x="4007168" y="872490"/>
                    <a:pt x="4041458" y="862965"/>
                  </a:cubicBezTo>
                  <a:cubicBezTo>
                    <a:pt x="4045268" y="862013"/>
                    <a:pt x="4050030" y="859155"/>
                    <a:pt x="4052888" y="856298"/>
                  </a:cubicBezTo>
                  <a:cubicBezTo>
                    <a:pt x="4074795" y="835343"/>
                    <a:pt x="4095750" y="813435"/>
                    <a:pt x="4117658" y="791528"/>
                  </a:cubicBezTo>
                  <a:lnTo>
                    <a:pt x="4117658" y="767715"/>
                  </a:lnTo>
                  <a:cubicBezTo>
                    <a:pt x="4095750" y="745808"/>
                    <a:pt x="4072890" y="722948"/>
                    <a:pt x="4050983" y="701040"/>
                  </a:cubicBezTo>
                  <a:cubicBezTo>
                    <a:pt x="4047173" y="699135"/>
                    <a:pt x="4043363" y="697230"/>
                    <a:pt x="4039553" y="696278"/>
                  </a:cubicBezTo>
                  <a:close/>
                  <a:moveTo>
                    <a:pt x="4114800" y="780098"/>
                  </a:moveTo>
                  <a:cubicBezTo>
                    <a:pt x="4112895" y="782955"/>
                    <a:pt x="4110038" y="784860"/>
                    <a:pt x="4108133" y="786765"/>
                  </a:cubicBezTo>
                  <a:cubicBezTo>
                    <a:pt x="4087178" y="807720"/>
                    <a:pt x="4067175" y="827723"/>
                    <a:pt x="4046220" y="848678"/>
                  </a:cubicBezTo>
                  <a:cubicBezTo>
                    <a:pt x="4043363" y="851535"/>
                    <a:pt x="4038600" y="854393"/>
                    <a:pt x="4034790" y="855345"/>
                  </a:cubicBezTo>
                  <a:cubicBezTo>
                    <a:pt x="4004310" y="863918"/>
                    <a:pt x="3974783" y="871538"/>
                    <a:pt x="3944303" y="880110"/>
                  </a:cubicBezTo>
                  <a:cubicBezTo>
                    <a:pt x="3943350" y="880110"/>
                    <a:pt x="3942398" y="880110"/>
                    <a:pt x="3940493" y="880110"/>
                  </a:cubicBezTo>
                  <a:cubicBezTo>
                    <a:pt x="3939540" y="878205"/>
                    <a:pt x="3938588" y="875348"/>
                    <a:pt x="3937635" y="873443"/>
                  </a:cubicBezTo>
                  <a:cubicBezTo>
                    <a:pt x="3930015" y="844868"/>
                    <a:pt x="3922395" y="815340"/>
                    <a:pt x="3914775" y="786765"/>
                  </a:cubicBezTo>
                  <a:cubicBezTo>
                    <a:pt x="3913823" y="782955"/>
                    <a:pt x="3913823" y="778193"/>
                    <a:pt x="3914775" y="774383"/>
                  </a:cubicBezTo>
                  <a:cubicBezTo>
                    <a:pt x="3922395" y="744855"/>
                    <a:pt x="3930968" y="714375"/>
                    <a:pt x="3938588" y="684848"/>
                  </a:cubicBezTo>
                  <a:cubicBezTo>
                    <a:pt x="3938588" y="682943"/>
                    <a:pt x="3939540" y="681990"/>
                    <a:pt x="3940493" y="680085"/>
                  </a:cubicBezTo>
                  <a:cubicBezTo>
                    <a:pt x="3943350" y="681038"/>
                    <a:pt x="3947160" y="681038"/>
                    <a:pt x="3950018" y="681990"/>
                  </a:cubicBezTo>
                  <a:cubicBezTo>
                    <a:pt x="3977640" y="689610"/>
                    <a:pt x="4006215" y="697230"/>
                    <a:pt x="4033838" y="704850"/>
                  </a:cubicBezTo>
                  <a:cubicBezTo>
                    <a:pt x="4037648" y="705803"/>
                    <a:pt x="4042410" y="707708"/>
                    <a:pt x="4045268" y="710565"/>
                  </a:cubicBezTo>
                  <a:cubicBezTo>
                    <a:pt x="4068128" y="732473"/>
                    <a:pt x="4090035" y="755333"/>
                    <a:pt x="4112895" y="777240"/>
                  </a:cubicBezTo>
                  <a:cubicBezTo>
                    <a:pt x="4112895" y="778193"/>
                    <a:pt x="4113848" y="779145"/>
                    <a:pt x="4114800" y="780098"/>
                  </a:cubicBezTo>
                  <a:close/>
                  <a:moveTo>
                    <a:pt x="3705225" y="1333500"/>
                  </a:moveTo>
                  <a:cubicBezTo>
                    <a:pt x="3696653" y="1330643"/>
                    <a:pt x="3689033" y="1329690"/>
                    <a:pt x="3683318" y="1326833"/>
                  </a:cubicBezTo>
                  <a:cubicBezTo>
                    <a:pt x="3676650" y="1323023"/>
                    <a:pt x="3671888" y="1316355"/>
                    <a:pt x="3665220" y="1310640"/>
                  </a:cubicBezTo>
                  <a:cubicBezTo>
                    <a:pt x="3655695" y="1323975"/>
                    <a:pt x="3643313" y="1331595"/>
                    <a:pt x="3626168" y="1333500"/>
                  </a:cubicBezTo>
                  <a:cubicBezTo>
                    <a:pt x="3628073" y="1343025"/>
                    <a:pt x="3631883" y="1349693"/>
                    <a:pt x="3631883" y="1357313"/>
                  </a:cubicBezTo>
                  <a:cubicBezTo>
                    <a:pt x="3631883" y="1364933"/>
                    <a:pt x="3629025" y="1372553"/>
                    <a:pt x="3627120" y="1381125"/>
                  </a:cubicBezTo>
                  <a:cubicBezTo>
                    <a:pt x="3643313" y="1383030"/>
                    <a:pt x="3656648" y="1390650"/>
                    <a:pt x="3667125" y="1404938"/>
                  </a:cubicBezTo>
                  <a:cubicBezTo>
                    <a:pt x="3677603" y="1390650"/>
                    <a:pt x="3689985" y="1383030"/>
                    <a:pt x="3707130" y="1381125"/>
                  </a:cubicBezTo>
                  <a:cubicBezTo>
                    <a:pt x="3705225" y="1372553"/>
                    <a:pt x="3702368" y="1364933"/>
                    <a:pt x="3702368" y="1357313"/>
                  </a:cubicBezTo>
                  <a:cubicBezTo>
                    <a:pt x="3700463" y="1348740"/>
                    <a:pt x="3703320" y="1341120"/>
                    <a:pt x="3705225" y="1333500"/>
                  </a:cubicBezTo>
                  <a:close/>
                  <a:moveTo>
                    <a:pt x="3678555" y="1378268"/>
                  </a:moveTo>
                  <a:cubicBezTo>
                    <a:pt x="3673793" y="1381125"/>
                    <a:pt x="3670935" y="1384935"/>
                    <a:pt x="3666173" y="1389698"/>
                  </a:cubicBezTo>
                  <a:cubicBezTo>
                    <a:pt x="3658553" y="1381125"/>
                    <a:pt x="3649980" y="1374458"/>
                    <a:pt x="3637598" y="1374458"/>
                  </a:cubicBezTo>
                  <a:cubicBezTo>
                    <a:pt x="3638550" y="1366838"/>
                    <a:pt x="3640455" y="1362075"/>
                    <a:pt x="3640455" y="1356360"/>
                  </a:cubicBezTo>
                  <a:cubicBezTo>
                    <a:pt x="3640455" y="1351598"/>
                    <a:pt x="3638550" y="1346835"/>
                    <a:pt x="3637598" y="1340168"/>
                  </a:cubicBezTo>
                  <a:cubicBezTo>
                    <a:pt x="3649028" y="1338263"/>
                    <a:pt x="3658553" y="1333500"/>
                    <a:pt x="3665220" y="1323023"/>
                  </a:cubicBezTo>
                  <a:cubicBezTo>
                    <a:pt x="3672840" y="1332548"/>
                    <a:pt x="3682365" y="1338263"/>
                    <a:pt x="3693795" y="1340168"/>
                  </a:cubicBezTo>
                  <a:cubicBezTo>
                    <a:pt x="3692843" y="1346835"/>
                    <a:pt x="3690938" y="1351598"/>
                    <a:pt x="3690938" y="1357313"/>
                  </a:cubicBezTo>
                  <a:cubicBezTo>
                    <a:pt x="3690938" y="1362075"/>
                    <a:pt x="3692843" y="1367790"/>
                    <a:pt x="3693795" y="1373505"/>
                  </a:cubicBezTo>
                  <a:cubicBezTo>
                    <a:pt x="3689033" y="1374458"/>
                    <a:pt x="3683318" y="1375410"/>
                    <a:pt x="3678555" y="1378268"/>
                  </a:cubicBezTo>
                  <a:close/>
                  <a:moveTo>
                    <a:pt x="1762125" y="2540318"/>
                  </a:moveTo>
                  <a:cubicBezTo>
                    <a:pt x="1761173" y="2537460"/>
                    <a:pt x="1760220" y="2534603"/>
                    <a:pt x="1760220" y="2531745"/>
                  </a:cubicBezTo>
                  <a:cubicBezTo>
                    <a:pt x="1759268" y="2527935"/>
                    <a:pt x="1758315" y="2523173"/>
                    <a:pt x="1756410" y="2519363"/>
                  </a:cubicBezTo>
                  <a:cubicBezTo>
                    <a:pt x="1754505" y="2511743"/>
                    <a:pt x="1754505" y="2504123"/>
                    <a:pt x="1756410" y="2496503"/>
                  </a:cubicBezTo>
                  <a:cubicBezTo>
                    <a:pt x="1757363" y="2493645"/>
                    <a:pt x="1758315" y="2490788"/>
                    <a:pt x="1759268" y="2486978"/>
                  </a:cubicBezTo>
                  <a:cubicBezTo>
                    <a:pt x="1760220" y="2482215"/>
                    <a:pt x="1762125" y="2477453"/>
                    <a:pt x="1763078" y="2472690"/>
                  </a:cubicBezTo>
                  <a:cubicBezTo>
                    <a:pt x="1763078" y="2471738"/>
                    <a:pt x="1763078" y="2470785"/>
                    <a:pt x="1764030" y="2470785"/>
                  </a:cubicBezTo>
                  <a:cubicBezTo>
                    <a:pt x="1764983" y="2466023"/>
                    <a:pt x="1765935" y="2462213"/>
                    <a:pt x="1767840" y="2457450"/>
                  </a:cubicBezTo>
                  <a:cubicBezTo>
                    <a:pt x="1767840" y="2457450"/>
                    <a:pt x="1767840" y="2457450"/>
                    <a:pt x="1767840" y="2457450"/>
                  </a:cubicBezTo>
                  <a:cubicBezTo>
                    <a:pt x="1768793" y="2454593"/>
                    <a:pt x="1769745" y="2451735"/>
                    <a:pt x="1769745" y="2448878"/>
                  </a:cubicBezTo>
                  <a:cubicBezTo>
                    <a:pt x="1768793" y="2448878"/>
                    <a:pt x="1766888" y="2447925"/>
                    <a:pt x="1765935" y="2447925"/>
                  </a:cubicBezTo>
                  <a:cubicBezTo>
                    <a:pt x="1764983" y="2447925"/>
                    <a:pt x="1764983" y="2447925"/>
                    <a:pt x="1764030" y="2446973"/>
                  </a:cubicBezTo>
                  <a:cubicBezTo>
                    <a:pt x="1760220" y="2446020"/>
                    <a:pt x="1755458" y="2445068"/>
                    <a:pt x="1751648" y="2444115"/>
                  </a:cubicBezTo>
                  <a:cubicBezTo>
                    <a:pt x="1748790" y="2443163"/>
                    <a:pt x="1744980" y="2442210"/>
                    <a:pt x="1742123" y="2441258"/>
                  </a:cubicBezTo>
                  <a:cubicBezTo>
                    <a:pt x="1741170" y="2441258"/>
                    <a:pt x="1740218" y="2441258"/>
                    <a:pt x="1739265" y="2440305"/>
                  </a:cubicBezTo>
                  <a:cubicBezTo>
                    <a:pt x="1732598" y="2438400"/>
                    <a:pt x="1725930" y="2436495"/>
                    <a:pt x="1719263" y="2434590"/>
                  </a:cubicBezTo>
                  <a:cubicBezTo>
                    <a:pt x="1718310" y="2434590"/>
                    <a:pt x="1716405" y="2433638"/>
                    <a:pt x="1715453" y="2433638"/>
                  </a:cubicBezTo>
                  <a:cubicBezTo>
                    <a:pt x="1714500" y="2433638"/>
                    <a:pt x="1713548" y="2432685"/>
                    <a:pt x="1712595" y="2431733"/>
                  </a:cubicBezTo>
                  <a:cubicBezTo>
                    <a:pt x="1712595" y="2431733"/>
                    <a:pt x="1711643" y="2431733"/>
                    <a:pt x="1711643" y="2431733"/>
                  </a:cubicBezTo>
                  <a:cubicBezTo>
                    <a:pt x="1709738" y="2430780"/>
                    <a:pt x="1707833" y="2429828"/>
                    <a:pt x="1706880" y="2427923"/>
                  </a:cubicBezTo>
                  <a:cubicBezTo>
                    <a:pt x="1705928" y="2426970"/>
                    <a:pt x="1704975" y="2426970"/>
                    <a:pt x="1704975" y="2426018"/>
                  </a:cubicBezTo>
                  <a:cubicBezTo>
                    <a:pt x="1701165" y="2422208"/>
                    <a:pt x="1696403" y="2417445"/>
                    <a:pt x="1692593" y="2413635"/>
                  </a:cubicBezTo>
                  <a:cubicBezTo>
                    <a:pt x="1691640" y="2412683"/>
                    <a:pt x="1689735" y="2410778"/>
                    <a:pt x="1688783" y="2409825"/>
                  </a:cubicBezTo>
                  <a:cubicBezTo>
                    <a:pt x="1682115" y="2403158"/>
                    <a:pt x="1675448" y="2396490"/>
                    <a:pt x="1668780" y="2389823"/>
                  </a:cubicBezTo>
                  <a:cubicBezTo>
                    <a:pt x="1668780" y="2389823"/>
                    <a:pt x="1668780" y="2389823"/>
                    <a:pt x="1667828" y="2390775"/>
                  </a:cubicBezTo>
                  <a:cubicBezTo>
                    <a:pt x="1667828" y="2390775"/>
                    <a:pt x="1667828" y="2390775"/>
                    <a:pt x="1667828" y="2390775"/>
                  </a:cubicBezTo>
                  <a:cubicBezTo>
                    <a:pt x="1658303" y="2400300"/>
                    <a:pt x="1648778" y="2409825"/>
                    <a:pt x="1639253" y="2419350"/>
                  </a:cubicBezTo>
                  <a:cubicBezTo>
                    <a:pt x="1635443" y="2423160"/>
                    <a:pt x="1631633" y="2426018"/>
                    <a:pt x="1627823" y="2429828"/>
                  </a:cubicBezTo>
                  <a:lnTo>
                    <a:pt x="1627823" y="2430780"/>
                  </a:lnTo>
                  <a:cubicBezTo>
                    <a:pt x="1624965" y="2432685"/>
                    <a:pt x="1622108" y="2434590"/>
                    <a:pt x="1618298" y="2435543"/>
                  </a:cubicBezTo>
                  <a:cubicBezTo>
                    <a:pt x="1603058" y="2439353"/>
                    <a:pt x="1588770" y="2443163"/>
                    <a:pt x="1573530" y="2447925"/>
                  </a:cubicBezTo>
                  <a:cubicBezTo>
                    <a:pt x="1571625" y="2448878"/>
                    <a:pt x="1569720" y="2449830"/>
                    <a:pt x="1566863" y="2450783"/>
                  </a:cubicBezTo>
                  <a:cubicBezTo>
                    <a:pt x="1569720" y="2460308"/>
                    <a:pt x="1571625" y="2468880"/>
                    <a:pt x="1574483" y="2477453"/>
                  </a:cubicBezTo>
                  <a:cubicBezTo>
                    <a:pt x="1577340" y="2487930"/>
                    <a:pt x="1582103" y="2497455"/>
                    <a:pt x="1582103" y="2507933"/>
                  </a:cubicBezTo>
                  <a:cubicBezTo>
                    <a:pt x="1582103" y="2518410"/>
                    <a:pt x="1577340" y="2528888"/>
                    <a:pt x="1574483" y="2539365"/>
                  </a:cubicBezTo>
                  <a:cubicBezTo>
                    <a:pt x="1572578" y="2548890"/>
                    <a:pt x="1569720" y="2557463"/>
                    <a:pt x="1566863" y="2566988"/>
                  </a:cubicBezTo>
                  <a:cubicBezTo>
                    <a:pt x="1570673" y="2567940"/>
                    <a:pt x="1573530" y="2568893"/>
                    <a:pt x="1576388" y="2569845"/>
                  </a:cubicBezTo>
                  <a:cubicBezTo>
                    <a:pt x="1590675" y="2573655"/>
                    <a:pt x="1604963" y="2577465"/>
                    <a:pt x="1619250" y="2581275"/>
                  </a:cubicBezTo>
                  <a:cubicBezTo>
                    <a:pt x="1622108" y="2582228"/>
                    <a:pt x="1624965" y="2584133"/>
                    <a:pt x="1627823" y="2586038"/>
                  </a:cubicBezTo>
                  <a:lnTo>
                    <a:pt x="1627823" y="2587943"/>
                  </a:lnTo>
                  <a:cubicBezTo>
                    <a:pt x="1630680" y="2589848"/>
                    <a:pt x="1633538" y="2590800"/>
                    <a:pt x="1635443" y="2592705"/>
                  </a:cubicBezTo>
                  <a:cubicBezTo>
                    <a:pt x="1644968" y="2602230"/>
                    <a:pt x="1653540" y="2610803"/>
                    <a:pt x="1663065" y="2620328"/>
                  </a:cubicBezTo>
                  <a:cubicBezTo>
                    <a:pt x="1664970" y="2622233"/>
                    <a:pt x="1666875" y="2623185"/>
                    <a:pt x="1669733" y="2626043"/>
                  </a:cubicBezTo>
                  <a:cubicBezTo>
                    <a:pt x="1674495" y="2621280"/>
                    <a:pt x="1678305" y="2616518"/>
                    <a:pt x="1682115" y="2612708"/>
                  </a:cubicBezTo>
                  <a:cubicBezTo>
                    <a:pt x="1689735" y="2605088"/>
                    <a:pt x="1697355" y="2597468"/>
                    <a:pt x="1704975" y="2588895"/>
                  </a:cubicBezTo>
                  <a:cubicBezTo>
                    <a:pt x="1704975" y="2588895"/>
                    <a:pt x="1705928" y="2587943"/>
                    <a:pt x="1705928" y="2587943"/>
                  </a:cubicBezTo>
                  <a:cubicBezTo>
                    <a:pt x="1707833" y="2586038"/>
                    <a:pt x="1709738" y="2585085"/>
                    <a:pt x="1711643" y="2584133"/>
                  </a:cubicBezTo>
                  <a:cubicBezTo>
                    <a:pt x="1713548" y="2583180"/>
                    <a:pt x="1715453" y="2582228"/>
                    <a:pt x="1716405" y="2582228"/>
                  </a:cubicBezTo>
                  <a:cubicBezTo>
                    <a:pt x="1717358" y="2582228"/>
                    <a:pt x="1718310" y="2581275"/>
                    <a:pt x="1718310" y="2581275"/>
                  </a:cubicBezTo>
                  <a:cubicBezTo>
                    <a:pt x="1734503" y="2577465"/>
                    <a:pt x="1750695" y="2572703"/>
                    <a:pt x="1768793" y="2567940"/>
                  </a:cubicBezTo>
                  <a:cubicBezTo>
                    <a:pt x="1766888" y="2558415"/>
                    <a:pt x="1764030" y="2548890"/>
                    <a:pt x="1762125" y="2540318"/>
                  </a:cubicBezTo>
                  <a:close/>
                  <a:moveTo>
                    <a:pt x="1750695" y="2563178"/>
                  </a:moveTo>
                  <a:cubicBezTo>
                    <a:pt x="1743075" y="2565083"/>
                    <a:pt x="1734503" y="2567940"/>
                    <a:pt x="1726883" y="2569845"/>
                  </a:cubicBezTo>
                  <a:cubicBezTo>
                    <a:pt x="1722120" y="2570798"/>
                    <a:pt x="1718310" y="2571750"/>
                    <a:pt x="1713548" y="2573655"/>
                  </a:cubicBezTo>
                  <a:cubicBezTo>
                    <a:pt x="1707833" y="2575560"/>
                    <a:pt x="1703070" y="2577465"/>
                    <a:pt x="1698308" y="2582228"/>
                  </a:cubicBezTo>
                  <a:cubicBezTo>
                    <a:pt x="1696403" y="2584133"/>
                    <a:pt x="1694498" y="2586038"/>
                    <a:pt x="1693545" y="2587943"/>
                  </a:cubicBezTo>
                  <a:cubicBezTo>
                    <a:pt x="1686878" y="2594610"/>
                    <a:pt x="1680210" y="2601278"/>
                    <a:pt x="1672590" y="2607945"/>
                  </a:cubicBezTo>
                  <a:cubicBezTo>
                    <a:pt x="1670685" y="2609850"/>
                    <a:pt x="1668780" y="2611755"/>
                    <a:pt x="1665923" y="2613660"/>
                  </a:cubicBezTo>
                  <a:cubicBezTo>
                    <a:pt x="1663065" y="2610803"/>
                    <a:pt x="1660208" y="2608898"/>
                    <a:pt x="1658303" y="2606993"/>
                  </a:cubicBezTo>
                  <a:cubicBezTo>
                    <a:pt x="1649730" y="2598420"/>
                    <a:pt x="1641158" y="2589848"/>
                    <a:pt x="1632585" y="2581275"/>
                  </a:cubicBezTo>
                  <a:cubicBezTo>
                    <a:pt x="1630680" y="2579370"/>
                    <a:pt x="1628775" y="2578418"/>
                    <a:pt x="1626870" y="2576513"/>
                  </a:cubicBezTo>
                  <a:cubicBezTo>
                    <a:pt x="1625918" y="2575560"/>
                    <a:pt x="1625918" y="2575560"/>
                    <a:pt x="1624965" y="2574608"/>
                  </a:cubicBezTo>
                  <a:lnTo>
                    <a:pt x="1624965" y="2575560"/>
                  </a:lnTo>
                  <a:cubicBezTo>
                    <a:pt x="1624013" y="2574608"/>
                    <a:pt x="1622108" y="2574608"/>
                    <a:pt x="1621155" y="2573655"/>
                  </a:cubicBezTo>
                  <a:cubicBezTo>
                    <a:pt x="1605915" y="2569845"/>
                    <a:pt x="1591628" y="2566035"/>
                    <a:pt x="1576388" y="2561273"/>
                  </a:cubicBezTo>
                  <a:cubicBezTo>
                    <a:pt x="1576388" y="2558415"/>
                    <a:pt x="1577340" y="2556510"/>
                    <a:pt x="1577340" y="2554605"/>
                  </a:cubicBezTo>
                  <a:cubicBezTo>
                    <a:pt x="1580198" y="2542223"/>
                    <a:pt x="1584008" y="2529840"/>
                    <a:pt x="1586865" y="2517458"/>
                  </a:cubicBezTo>
                  <a:cubicBezTo>
                    <a:pt x="1588770" y="2511743"/>
                    <a:pt x="1588770" y="2506028"/>
                    <a:pt x="1586865" y="2500313"/>
                  </a:cubicBezTo>
                  <a:cubicBezTo>
                    <a:pt x="1583055" y="2486025"/>
                    <a:pt x="1579245" y="2471738"/>
                    <a:pt x="1575435" y="2456498"/>
                  </a:cubicBezTo>
                  <a:cubicBezTo>
                    <a:pt x="1590675" y="2452688"/>
                    <a:pt x="1604010" y="2447925"/>
                    <a:pt x="1618298" y="2445068"/>
                  </a:cubicBezTo>
                  <a:cubicBezTo>
                    <a:pt x="1621155" y="2444115"/>
                    <a:pt x="1623060" y="2444115"/>
                    <a:pt x="1624965" y="2442210"/>
                  </a:cubicBezTo>
                  <a:lnTo>
                    <a:pt x="1624965" y="2442210"/>
                  </a:lnTo>
                  <a:cubicBezTo>
                    <a:pt x="1624965" y="2442210"/>
                    <a:pt x="1624965" y="2442210"/>
                    <a:pt x="1625918" y="2442210"/>
                  </a:cubicBezTo>
                  <a:cubicBezTo>
                    <a:pt x="1629728" y="2440305"/>
                    <a:pt x="1632585" y="2438400"/>
                    <a:pt x="1635443" y="2435543"/>
                  </a:cubicBezTo>
                  <a:cubicBezTo>
                    <a:pt x="1637348" y="2432685"/>
                    <a:pt x="1640205" y="2430780"/>
                    <a:pt x="1642110" y="2427923"/>
                  </a:cubicBezTo>
                  <a:cubicBezTo>
                    <a:pt x="1648778" y="2421255"/>
                    <a:pt x="1654493" y="2415540"/>
                    <a:pt x="1661160" y="2408873"/>
                  </a:cubicBezTo>
                  <a:cubicBezTo>
                    <a:pt x="1663065" y="2406968"/>
                    <a:pt x="1664970" y="2406015"/>
                    <a:pt x="1666875" y="2404110"/>
                  </a:cubicBezTo>
                  <a:cubicBezTo>
                    <a:pt x="1669733" y="2406968"/>
                    <a:pt x="1672590" y="2408873"/>
                    <a:pt x="1674495" y="2410778"/>
                  </a:cubicBezTo>
                  <a:cubicBezTo>
                    <a:pt x="1682115" y="2418398"/>
                    <a:pt x="1689735" y="2425065"/>
                    <a:pt x="1696403" y="2432685"/>
                  </a:cubicBezTo>
                  <a:cubicBezTo>
                    <a:pt x="1697355" y="2433638"/>
                    <a:pt x="1697355" y="2433638"/>
                    <a:pt x="1698308" y="2434590"/>
                  </a:cubicBezTo>
                  <a:cubicBezTo>
                    <a:pt x="1698308" y="2434590"/>
                    <a:pt x="1698308" y="2434590"/>
                    <a:pt x="1699260" y="2435543"/>
                  </a:cubicBezTo>
                  <a:cubicBezTo>
                    <a:pt x="1699260" y="2435543"/>
                    <a:pt x="1699260" y="2435543"/>
                    <a:pt x="1700213" y="2436495"/>
                  </a:cubicBezTo>
                  <a:cubicBezTo>
                    <a:pt x="1701165" y="2437448"/>
                    <a:pt x="1701165" y="2437448"/>
                    <a:pt x="1702118" y="2438400"/>
                  </a:cubicBezTo>
                  <a:cubicBezTo>
                    <a:pt x="1702118" y="2438400"/>
                    <a:pt x="1702118" y="2438400"/>
                    <a:pt x="1702118" y="2438400"/>
                  </a:cubicBezTo>
                  <a:cubicBezTo>
                    <a:pt x="1704975" y="2441258"/>
                    <a:pt x="1708785" y="2443163"/>
                    <a:pt x="1713548" y="2444115"/>
                  </a:cubicBezTo>
                  <a:cubicBezTo>
                    <a:pt x="1713548" y="2444115"/>
                    <a:pt x="1714500" y="2444115"/>
                    <a:pt x="1714500" y="2444115"/>
                  </a:cubicBezTo>
                  <a:cubicBezTo>
                    <a:pt x="1714500" y="2444115"/>
                    <a:pt x="1714500" y="2444115"/>
                    <a:pt x="1714500" y="2444115"/>
                  </a:cubicBezTo>
                  <a:cubicBezTo>
                    <a:pt x="1715453" y="2444115"/>
                    <a:pt x="1715453" y="2444115"/>
                    <a:pt x="1716405" y="2444115"/>
                  </a:cubicBezTo>
                  <a:cubicBezTo>
                    <a:pt x="1727835" y="2446973"/>
                    <a:pt x="1739265" y="2449830"/>
                    <a:pt x="1750695" y="2453640"/>
                  </a:cubicBezTo>
                  <a:cubicBezTo>
                    <a:pt x="1752600" y="2454593"/>
                    <a:pt x="1755458" y="2455545"/>
                    <a:pt x="1757363" y="2456498"/>
                  </a:cubicBezTo>
                  <a:cubicBezTo>
                    <a:pt x="1756410" y="2458403"/>
                    <a:pt x="1756410" y="2461260"/>
                    <a:pt x="1755458" y="2463165"/>
                  </a:cubicBezTo>
                  <a:cubicBezTo>
                    <a:pt x="1754505" y="2466975"/>
                    <a:pt x="1753553" y="2471738"/>
                    <a:pt x="1752600" y="2475548"/>
                  </a:cubicBezTo>
                  <a:cubicBezTo>
                    <a:pt x="1752600" y="2477453"/>
                    <a:pt x="1751648" y="2478405"/>
                    <a:pt x="1751648" y="2480310"/>
                  </a:cubicBezTo>
                  <a:cubicBezTo>
                    <a:pt x="1749743" y="2486025"/>
                    <a:pt x="1748790" y="2492693"/>
                    <a:pt x="1746885" y="2498408"/>
                  </a:cubicBezTo>
                  <a:cubicBezTo>
                    <a:pt x="1746885" y="2499360"/>
                    <a:pt x="1745933" y="2500313"/>
                    <a:pt x="1745933" y="2501265"/>
                  </a:cubicBezTo>
                  <a:cubicBezTo>
                    <a:pt x="1745933" y="2501265"/>
                    <a:pt x="1745933" y="2501265"/>
                    <a:pt x="1745933" y="2501265"/>
                  </a:cubicBezTo>
                  <a:cubicBezTo>
                    <a:pt x="1745933" y="2501265"/>
                    <a:pt x="1745933" y="2501265"/>
                    <a:pt x="1745933" y="2501265"/>
                  </a:cubicBezTo>
                  <a:cubicBezTo>
                    <a:pt x="1745933" y="2502218"/>
                    <a:pt x="1745933" y="2503170"/>
                    <a:pt x="1745933" y="2504123"/>
                  </a:cubicBezTo>
                  <a:cubicBezTo>
                    <a:pt x="1745933" y="2506980"/>
                    <a:pt x="1745933" y="2508885"/>
                    <a:pt x="1745933" y="2511743"/>
                  </a:cubicBezTo>
                  <a:cubicBezTo>
                    <a:pt x="1745933" y="2512695"/>
                    <a:pt x="1745933" y="2513648"/>
                    <a:pt x="1745933" y="2513648"/>
                  </a:cubicBezTo>
                  <a:cubicBezTo>
                    <a:pt x="1745933" y="2513648"/>
                    <a:pt x="1745933" y="2513648"/>
                    <a:pt x="1745933" y="2513648"/>
                  </a:cubicBezTo>
                  <a:cubicBezTo>
                    <a:pt x="1745933" y="2513648"/>
                    <a:pt x="1745933" y="2514600"/>
                    <a:pt x="1745933" y="2514600"/>
                  </a:cubicBezTo>
                  <a:cubicBezTo>
                    <a:pt x="1745933" y="2515553"/>
                    <a:pt x="1745933" y="2516505"/>
                    <a:pt x="1746885" y="2517458"/>
                  </a:cubicBezTo>
                  <a:cubicBezTo>
                    <a:pt x="1747838" y="2522220"/>
                    <a:pt x="1749743" y="2526030"/>
                    <a:pt x="1750695" y="2530793"/>
                  </a:cubicBezTo>
                  <a:cubicBezTo>
                    <a:pt x="1751648" y="2533650"/>
                    <a:pt x="1751648" y="2535555"/>
                    <a:pt x="1752600" y="2538413"/>
                  </a:cubicBezTo>
                  <a:cubicBezTo>
                    <a:pt x="1753553" y="2543175"/>
                    <a:pt x="1755458" y="2547938"/>
                    <a:pt x="1756410" y="2552700"/>
                  </a:cubicBezTo>
                  <a:cubicBezTo>
                    <a:pt x="1757363" y="2554605"/>
                    <a:pt x="1757363" y="2556510"/>
                    <a:pt x="1757363" y="2559368"/>
                  </a:cubicBezTo>
                  <a:cubicBezTo>
                    <a:pt x="1754505" y="2561273"/>
                    <a:pt x="1752600" y="2562225"/>
                    <a:pt x="1750695" y="2563178"/>
                  </a:cubicBezTo>
                  <a:close/>
                  <a:moveTo>
                    <a:pt x="3925253" y="1062038"/>
                  </a:moveTo>
                  <a:cubicBezTo>
                    <a:pt x="3920490" y="1042035"/>
                    <a:pt x="3914775" y="1022033"/>
                    <a:pt x="3909060" y="1002030"/>
                  </a:cubicBezTo>
                  <a:cubicBezTo>
                    <a:pt x="3905250" y="987743"/>
                    <a:pt x="3901440" y="972503"/>
                    <a:pt x="3896678" y="957263"/>
                  </a:cubicBezTo>
                  <a:cubicBezTo>
                    <a:pt x="3892868" y="958215"/>
                    <a:pt x="3890963" y="958215"/>
                    <a:pt x="3889058" y="959168"/>
                  </a:cubicBezTo>
                  <a:cubicBezTo>
                    <a:pt x="3856673" y="967740"/>
                    <a:pt x="3825240" y="976313"/>
                    <a:pt x="3792855" y="984885"/>
                  </a:cubicBezTo>
                  <a:cubicBezTo>
                    <a:pt x="3787140" y="986790"/>
                    <a:pt x="3782378" y="988695"/>
                    <a:pt x="3778568" y="993458"/>
                  </a:cubicBezTo>
                  <a:cubicBezTo>
                    <a:pt x="3755708" y="1016318"/>
                    <a:pt x="3732848" y="1039178"/>
                    <a:pt x="3709988" y="1062038"/>
                  </a:cubicBezTo>
                  <a:cubicBezTo>
                    <a:pt x="3708083" y="1063943"/>
                    <a:pt x="3705225" y="1066800"/>
                    <a:pt x="3703320" y="1068705"/>
                  </a:cubicBezTo>
                  <a:cubicBezTo>
                    <a:pt x="3704273" y="1069658"/>
                    <a:pt x="3705225" y="1071563"/>
                    <a:pt x="3706178" y="1072515"/>
                  </a:cubicBezTo>
                  <a:cubicBezTo>
                    <a:pt x="3730943" y="1097280"/>
                    <a:pt x="3755708" y="1122045"/>
                    <a:pt x="3781425" y="1146810"/>
                  </a:cubicBezTo>
                  <a:cubicBezTo>
                    <a:pt x="3784283" y="1149668"/>
                    <a:pt x="3788093" y="1151573"/>
                    <a:pt x="3791903" y="1152525"/>
                  </a:cubicBezTo>
                  <a:cubicBezTo>
                    <a:pt x="3824288" y="1161098"/>
                    <a:pt x="3855720" y="1169670"/>
                    <a:pt x="3888105" y="1178243"/>
                  </a:cubicBezTo>
                  <a:cubicBezTo>
                    <a:pt x="3890963" y="1179195"/>
                    <a:pt x="3893820" y="1179195"/>
                    <a:pt x="3895725" y="1180148"/>
                  </a:cubicBezTo>
                  <a:cubicBezTo>
                    <a:pt x="3896678" y="1179195"/>
                    <a:pt x="3896678" y="1178243"/>
                    <a:pt x="3897630" y="1178243"/>
                  </a:cubicBezTo>
                  <a:cubicBezTo>
                    <a:pt x="3907155" y="1143953"/>
                    <a:pt x="3916680" y="1108710"/>
                    <a:pt x="3925253" y="1074420"/>
                  </a:cubicBezTo>
                  <a:cubicBezTo>
                    <a:pt x="3927158" y="1069658"/>
                    <a:pt x="3926205" y="1064895"/>
                    <a:pt x="3925253" y="1062038"/>
                  </a:cubicBezTo>
                  <a:close/>
                  <a:moveTo>
                    <a:pt x="3912870" y="1087755"/>
                  </a:moveTo>
                  <a:cubicBezTo>
                    <a:pt x="3905250" y="1111568"/>
                    <a:pt x="3899535" y="1136333"/>
                    <a:pt x="3892868" y="1160145"/>
                  </a:cubicBezTo>
                  <a:cubicBezTo>
                    <a:pt x="3891915" y="1163003"/>
                    <a:pt x="3890963" y="1165860"/>
                    <a:pt x="3890010" y="1168718"/>
                  </a:cubicBezTo>
                  <a:cubicBezTo>
                    <a:pt x="3874770" y="1164908"/>
                    <a:pt x="3860483" y="1161098"/>
                    <a:pt x="3846195" y="1157288"/>
                  </a:cubicBezTo>
                  <a:cubicBezTo>
                    <a:pt x="3829050" y="1152525"/>
                    <a:pt x="3811905" y="1148715"/>
                    <a:pt x="3795713" y="1143953"/>
                  </a:cubicBezTo>
                  <a:cubicBezTo>
                    <a:pt x="3792855" y="1143000"/>
                    <a:pt x="3789045" y="1141095"/>
                    <a:pt x="3786188" y="1139190"/>
                  </a:cubicBezTo>
                  <a:cubicBezTo>
                    <a:pt x="3763328" y="1116330"/>
                    <a:pt x="3740468" y="1094423"/>
                    <a:pt x="3718560" y="1071563"/>
                  </a:cubicBezTo>
                  <a:cubicBezTo>
                    <a:pt x="3717608" y="1070610"/>
                    <a:pt x="3717608" y="1069658"/>
                    <a:pt x="3716655" y="1068705"/>
                  </a:cubicBezTo>
                  <a:cubicBezTo>
                    <a:pt x="3721418" y="1063943"/>
                    <a:pt x="3726180" y="1060133"/>
                    <a:pt x="3730943" y="1055370"/>
                  </a:cubicBezTo>
                  <a:cubicBezTo>
                    <a:pt x="3749040" y="1037273"/>
                    <a:pt x="3767138" y="1019175"/>
                    <a:pt x="3785235" y="1001078"/>
                  </a:cubicBezTo>
                  <a:cubicBezTo>
                    <a:pt x="3788093" y="998220"/>
                    <a:pt x="3792855" y="995363"/>
                    <a:pt x="3796665" y="994410"/>
                  </a:cubicBezTo>
                  <a:cubicBezTo>
                    <a:pt x="3826193" y="985838"/>
                    <a:pt x="3855720" y="978218"/>
                    <a:pt x="3885248" y="970598"/>
                  </a:cubicBezTo>
                  <a:cubicBezTo>
                    <a:pt x="3887153" y="969645"/>
                    <a:pt x="3889058" y="969645"/>
                    <a:pt x="3891915" y="969645"/>
                  </a:cubicBezTo>
                  <a:cubicBezTo>
                    <a:pt x="3899535" y="997268"/>
                    <a:pt x="3906203" y="1023938"/>
                    <a:pt x="3913823" y="1050608"/>
                  </a:cubicBezTo>
                  <a:cubicBezTo>
                    <a:pt x="3916680" y="1062038"/>
                    <a:pt x="3916680" y="1074420"/>
                    <a:pt x="3912870" y="1087755"/>
                  </a:cubicBezTo>
                  <a:close/>
                  <a:moveTo>
                    <a:pt x="3991928" y="1311593"/>
                  </a:moveTo>
                  <a:cubicBezTo>
                    <a:pt x="3984308" y="1310640"/>
                    <a:pt x="3977640" y="1307783"/>
                    <a:pt x="3970020" y="1305878"/>
                  </a:cubicBezTo>
                  <a:cubicBezTo>
                    <a:pt x="3965258" y="1323023"/>
                    <a:pt x="3961448" y="1338263"/>
                    <a:pt x="3956685" y="1354455"/>
                  </a:cubicBezTo>
                  <a:cubicBezTo>
                    <a:pt x="3956685" y="1355408"/>
                    <a:pt x="3956685" y="1357313"/>
                    <a:pt x="3956685" y="1358265"/>
                  </a:cubicBezTo>
                  <a:cubicBezTo>
                    <a:pt x="3960495" y="1374458"/>
                    <a:pt x="3965258" y="1389698"/>
                    <a:pt x="3970020" y="1406843"/>
                  </a:cubicBezTo>
                  <a:cubicBezTo>
                    <a:pt x="3976688" y="1404938"/>
                    <a:pt x="3982403" y="1403985"/>
                    <a:pt x="3987165" y="1402080"/>
                  </a:cubicBezTo>
                  <a:cubicBezTo>
                    <a:pt x="3998595" y="1399223"/>
                    <a:pt x="4010025" y="1398270"/>
                    <a:pt x="4019550" y="1392555"/>
                  </a:cubicBezTo>
                  <a:cubicBezTo>
                    <a:pt x="4029075" y="1386840"/>
                    <a:pt x="4035743" y="1377315"/>
                    <a:pt x="4044315" y="1368743"/>
                  </a:cubicBezTo>
                  <a:cubicBezTo>
                    <a:pt x="4048125" y="1364933"/>
                    <a:pt x="4051935" y="1360170"/>
                    <a:pt x="4057650" y="1355408"/>
                  </a:cubicBezTo>
                  <a:cubicBezTo>
                    <a:pt x="4051935" y="1349693"/>
                    <a:pt x="4046220" y="1345883"/>
                    <a:pt x="4041458" y="1340168"/>
                  </a:cubicBezTo>
                  <a:cubicBezTo>
                    <a:pt x="4028123" y="1323975"/>
                    <a:pt x="4011930" y="1314450"/>
                    <a:pt x="3991928" y="1311593"/>
                  </a:cubicBezTo>
                  <a:close/>
                  <a:moveTo>
                    <a:pt x="4016693" y="1383983"/>
                  </a:moveTo>
                  <a:cubicBezTo>
                    <a:pt x="4015740" y="1384935"/>
                    <a:pt x="4014788" y="1384935"/>
                    <a:pt x="4013835" y="1385888"/>
                  </a:cubicBezTo>
                  <a:cubicBezTo>
                    <a:pt x="4001453" y="1389698"/>
                    <a:pt x="3989070" y="1392555"/>
                    <a:pt x="3975735" y="1396365"/>
                  </a:cubicBezTo>
                  <a:cubicBezTo>
                    <a:pt x="3971925" y="1383030"/>
                    <a:pt x="3969068" y="1370648"/>
                    <a:pt x="3965258" y="1358265"/>
                  </a:cubicBezTo>
                  <a:cubicBezTo>
                    <a:pt x="3965258" y="1357313"/>
                    <a:pt x="3965258" y="1355408"/>
                    <a:pt x="3965258" y="1354455"/>
                  </a:cubicBezTo>
                  <a:cubicBezTo>
                    <a:pt x="3968115" y="1342073"/>
                    <a:pt x="3971925" y="1330643"/>
                    <a:pt x="3974783" y="1317308"/>
                  </a:cubicBezTo>
                  <a:cubicBezTo>
                    <a:pt x="3988118" y="1321118"/>
                    <a:pt x="4000500" y="1323975"/>
                    <a:pt x="4012883" y="1327785"/>
                  </a:cubicBezTo>
                  <a:cubicBezTo>
                    <a:pt x="4013835" y="1327785"/>
                    <a:pt x="4014788" y="1328738"/>
                    <a:pt x="4015740" y="1329690"/>
                  </a:cubicBezTo>
                  <a:cubicBezTo>
                    <a:pt x="4024313" y="1338263"/>
                    <a:pt x="4032885" y="1346835"/>
                    <a:pt x="4042410" y="1356360"/>
                  </a:cubicBezTo>
                  <a:cubicBezTo>
                    <a:pt x="4034790" y="1365885"/>
                    <a:pt x="4026218" y="1374458"/>
                    <a:pt x="4016693" y="1383983"/>
                  </a:cubicBezTo>
                  <a:close/>
                  <a:moveTo>
                    <a:pt x="4070985" y="1584008"/>
                  </a:moveTo>
                  <a:cubicBezTo>
                    <a:pt x="4069080" y="1584960"/>
                    <a:pt x="4066223" y="1585913"/>
                    <a:pt x="4064318" y="1586865"/>
                  </a:cubicBezTo>
                  <a:cubicBezTo>
                    <a:pt x="4069080" y="1603058"/>
                    <a:pt x="4072890" y="1618298"/>
                    <a:pt x="4076700" y="1633538"/>
                  </a:cubicBezTo>
                  <a:cubicBezTo>
                    <a:pt x="4078605" y="1641158"/>
                    <a:pt x="4078605" y="1647825"/>
                    <a:pt x="4076700" y="1654493"/>
                  </a:cubicBezTo>
                  <a:cubicBezTo>
                    <a:pt x="4071938" y="1669733"/>
                    <a:pt x="4068128" y="1684973"/>
                    <a:pt x="4064318" y="1702118"/>
                  </a:cubicBezTo>
                  <a:cubicBezTo>
                    <a:pt x="4077653" y="1705928"/>
                    <a:pt x="4089083" y="1709738"/>
                    <a:pt x="4101465" y="1711643"/>
                  </a:cubicBezTo>
                  <a:cubicBezTo>
                    <a:pt x="4107180" y="1712595"/>
                    <a:pt x="4111943" y="1714500"/>
                    <a:pt x="4117658" y="1716405"/>
                  </a:cubicBezTo>
                  <a:lnTo>
                    <a:pt x="4117658" y="1705928"/>
                  </a:lnTo>
                  <a:cubicBezTo>
                    <a:pt x="4104323" y="1702118"/>
                    <a:pt x="4090988" y="1698308"/>
                    <a:pt x="4075748" y="1694498"/>
                  </a:cubicBezTo>
                  <a:cubicBezTo>
                    <a:pt x="4077653" y="1688783"/>
                    <a:pt x="4078605" y="1684020"/>
                    <a:pt x="4079558" y="1679258"/>
                  </a:cubicBezTo>
                  <a:cubicBezTo>
                    <a:pt x="4082415" y="1666875"/>
                    <a:pt x="4088130" y="1654493"/>
                    <a:pt x="4088130" y="1642110"/>
                  </a:cubicBezTo>
                  <a:cubicBezTo>
                    <a:pt x="4088130" y="1629728"/>
                    <a:pt x="4082415" y="1618298"/>
                    <a:pt x="4079558" y="1605915"/>
                  </a:cubicBezTo>
                  <a:cubicBezTo>
                    <a:pt x="4078605" y="1601153"/>
                    <a:pt x="4076700" y="1596390"/>
                    <a:pt x="4075748" y="1590675"/>
                  </a:cubicBezTo>
                  <a:cubicBezTo>
                    <a:pt x="4078605" y="1589723"/>
                    <a:pt x="4081463" y="1588770"/>
                    <a:pt x="4084320" y="1587818"/>
                  </a:cubicBezTo>
                  <a:cubicBezTo>
                    <a:pt x="4095750" y="1584960"/>
                    <a:pt x="4106228" y="1582103"/>
                    <a:pt x="4117658" y="1579245"/>
                  </a:cubicBezTo>
                  <a:lnTo>
                    <a:pt x="4117658" y="1569720"/>
                  </a:lnTo>
                  <a:cubicBezTo>
                    <a:pt x="4116705" y="1569720"/>
                    <a:pt x="4115753" y="1570673"/>
                    <a:pt x="4114800" y="1570673"/>
                  </a:cubicBezTo>
                  <a:cubicBezTo>
                    <a:pt x="4099560" y="1576388"/>
                    <a:pt x="4085273" y="1580198"/>
                    <a:pt x="4070985" y="1584008"/>
                  </a:cubicBezTo>
                  <a:close/>
                  <a:moveTo>
                    <a:pt x="4071938" y="432435"/>
                  </a:moveTo>
                  <a:cubicBezTo>
                    <a:pt x="4069080" y="433388"/>
                    <a:pt x="4067175" y="434340"/>
                    <a:pt x="4064318" y="435293"/>
                  </a:cubicBezTo>
                  <a:cubicBezTo>
                    <a:pt x="4067175" y="446723"/>
                    <a:pt x="4069080" y="457200"/>
                    <a:pt x="4072890" y="466725"/>
                  </a:cubicBezTo>
                  <a:cubicBezTo>
                    <a:pt x="4079558" y="484823"/>
                    <a:pt x="4079558" y="501015"/>
                    <a:pt x="4072890" y="519113"/>
                  </a:cubicBezTo>
                  <a:cubicBezTo>
                    <a:pt x="4069080" y="528638"/>
                    <a:pt x="4067175" y="540068"/>
                    <a:pt x="4064318" y="550545"/>
                  </a:cubicBezTo>
                  <a:cubicBezTo>
                    <a:pt x="4068128" y="551498"/>
                    <a:pt x="4070985" y="552450"/>
                    <a:pt x="4073843" y="553403"/>
                  </a:cubicBezTo>
                  <a:cubicBezTo>
                    <a:pt x="4087178" y="557213"/>
                    <a:pt x="4100513" y="561023"/>
                    <a:pt x="4113848" y="563880"/>
                  </a:cubicBezTo>
                  <a:cubicBezTo>
                    <a:pt x="4114800" y="563880"/>
                    <a:pt x="4115753" y="564833"/>
                    <a:pt x="4116705" y="564833"/>
                  </a:cubicBezTo>
                  <a:lnTo>
                    <a:pt x="4116705" y="555308"/>
                  </a:lnTo>
                  <a:cubicBezTo>
                    <a:pt x="4105275" y="552450"/>
                    <a:pt x="4093845" y="549593"/>
                    <a:pt x="4082415" y="545783"/>
                  </a:cubicBezTo>
                  <a:cubicBezTo>
                    <a:pt x="4080510" y="544830"/>
                    <a:pt x="4078605" y="543878"/>
                    <a:pt x="4075748" y="542925"/>
                  </a:cubicBezTo>
                  <a:cubicBezTo>
                    <a:pt x="4079558" y="528638"/>
                    <a:pt x="4082415" y="515303"/>
                    <a:pt x="4087178" y="501968"/>
                  </a:cubicBezTo>
                  <a:cubicBezTo>
                    <a:pt x="4089083" y="494348"/>
                    <a:pt x="4089083" y="488633"/>
                    <a:pt x="4087178" y="481013"/>
                  </a:cubicBezTo>
                  <a:cubicBezTo>
                    <a:pt x="4083368" y="467678"/>
                    <a:pt x="4079558" y="454343"/>
                    <a:pt x="4075748" y="440055"/>
                  </a:cubicBezTo>
                  <a:cubicBezTo>
                    <a:pt x="4086225" y="437198"/>
                    <a:pt x="4096703" y="433388"/>
                    <a:pt x="4106228" y="431483"/>
                  </a:cubicBezTo>
                  <a:cubicBezTo>
                    <a:pt x="4110038" y="430530"/>
                    <a:pt x="4113848" y="429578"/>
                    <a:pt x="4116705" y="428625"/>
                  </a:cubicBezTo>
                  <a:lnTo>
                    <a:pt x="4116705" y="419100"/>
                  </a:lnTo>
                  <a:cubicBezTo>
                    <a:pt x="4115753" y="419100"/>
                    <a:pt x="4114800" y="420053"/>
                    <a:pt x="4113848" y="420053"/>
                  </a:cubicBezTo>
                  <a:cubicBezTo>
                    <a:pt x="4099560" y="423863"/>
                    <a:pt x="4086225" y="428625"/>
                    <a:pt x="4071938" y="432435"/>
                  </a:cubicBezTo>
                  <a:close/>
                  <a:moveTo>
                    <a:pt x="4088130" y="1527810"/>
                  </a:moveTo>
                  <a:cubicBezTo>
                    <a:pt x="4063365" y="1534478"/>
                    <a:pt x="4038600" y="1541145"/>
                    <a:pt x="4013835" y="1547813"/>
                  </a:cubicBezTo>
                  <a:cubicBezTo>
                    <a:pt x="4010025" y="1548765"/>
                    <a:pt x="4007168" y="1549718"/>
                    <a:pt x="4003358" y="1550670"/>
                  </a:cubicBezTo>
                  <a:cubicBezTo>
                    <a:pt x="4004310" y="1554480"/>
                    <a:pt x="4004310" y="1556385"/>
                    <a:pt x="4005263" y="1559243"/>
                  </a:cubicBezTo>
                  <a:cubicBezTo>
                    <a:pt x="4011930" y="1583055"/>
                    <a:pt x="4017645" y="1606868"/>
                    <a:pt x="4024313" y="1630680"/>
                  </a:cubicBezTo>
                  <a:cubicBezTo>
                    <a:pt x="4027170" y="1640205"/>
                    <a:pt x="4027170" y="1648778"/>
                    <a:pt x="4024313" y="1658303"/>
                  </a:cubicBezTo>
                  <a:cubicBezTo>
                    <a:pt x="4017645" y="1681163"/>
                    <a:pt x="4011930" y="1704975"/>
                    <a:pt x="4005263" y="1727835"/>
                  </a:cubicBezTo>
                  <a:cubicBezTo>
                    <a:pt x="4004310" y="1730693"/>
                    <a:pt x="4004310" y="1733550"/>
                    <a:pt x="4003358" y="1737360"/>
                  </a:cubicBezTo>
                  <a:cubicBezTo>
                    <a:pt x="4007168" y="1738313"/>
                    <a:pt x="4010025" y="1739265"/>
                    <a:pt x="4012883" y="1740218"/>
                  </a:cubicBezTo>
                  <a:cubicBezTo>
                    <a:pt x="4037648" y="1746885"/>
                    <a:pt x="4062413" y="1753553"/>
                    <a:pt x="4086225" y="1760220"/>
                  </a:cubicBezTo>
                  <a:cubicBezTo>
                    <a:pt x="4092893" y="1762125"/>
                    <a:pt x="4098608" y="1764983"/>
                    <a:pt x="4103370" y="1769745"/>
                  </a:cubicBezTo>
                  <a:cubicBezTo>
                    <a:pt x="4108133" y="1774508"/>
                    <a:pt x="4111943" y="1778318"/>
                    <a:pt x="4116705" y="1783080"/>
                  </a:cubicBezTo>
                  <a:lnTo>
                    <a:pt x="4116705" y="1769745"/>
                  </a:lnTo>
                  <a:cubicBezTo>
                    <a:pt x="4114800" y="1767840"/>
                    <a:pt x="4112895" y="1765935"/>
                    <a:pt x="4110990" y="1764030"/>
                  </a:cubicBezTo>
                  <a:cubicBezTo>
                    <a:pt x="4104323" y="1756410"/>
                    <a:pt x="4096703" y="1752600"/>
                    <a:pt x="4087178" y="1750695"/>
                  </a:cubicBezTo>
                  <a:cubicBezTo>
                    <a:pt x="4066223" y="1745933"/>
                    <a:pt x="4045268" y="1739265"/>
                    <a:pt x="4024313" y="1734503"/>
                  </a:cubicBezTo>
                  <a:cubicBezTo>
                    <a:pt x="4020503" y="1733550"/>
                    <a:pt x="4017645" y="1732598"/>
                    <a:pt x="4012883" y="1730693"/>
                  </a:cubicBezTo>
                  <a:cubicBezTo>
                    <a:pt x="4013835" y="1726883"/>
                    <a:pt x="4013835" y="1724025"/>
                    <a:pt x="4014788" y="1721168"/>
                  </a:cubicBezTo>
                  <a:cubicBezTo>
                    <a:pt x="4021455" y="1697355"/>
                    <a:pt x="4027170" y="1674495"/>
                    <a:pt x="4033838" y="1651635"/>
                  </a:cubicBezTo>
                  <a:cubicBezTo>
                    <a:pt x="4035743" y="1645920"/>
                    <a:pt x="4035743" y="1641158"/>
                    <a:pt x="4033838" y="1636395"/>
                  </a:cubicBezTo>
                  <a:cubicBezTo>
                    <a:pt x="4027170" y="1613535"/>
                    <a:pt x="4021455" y="1590675"/>
                    <a:pt x="4015740" y="1567815"/>
                  </a:cubicBezTo>
                  <a:cubicBezTo>
                    <a:pt x="4014788" y="1564958"/>
                    <a:pt x="4013835" y="1561148"/>
                    <a:pt x="4012883" y="1557338"/>
                  </a:cubicBezTo>
                  <a:cubicBezTo>
                    <a:pt x="4015740" y="1556385"/>
                    <a:pt x="4018598" y="1555433"/>
                    <a:pt x="4021455" y="1554480"/>
                  </a:cubicBezTo>
                  <a:cubicBezTo>
                    <a:pt x="4044315" y="1547813"/>
                    <a:pt x="4068128" y="1542098"/>
                    <a:pt x="4090988" y="1535430"/>
                  </a:cubicBezTo>
                  <a:cubicBezTo>
                    <a:pt x="4097655" y="1533525"/>
                    <a:pt x="4102418" y="1530668"/>
                    <a:pt x="4107180" y="1525905"/>
                  </a:cubicBezTo>
                  <a:cubicBezTo>
                    <a:pt x="4110038" y="1523048"/>
                    <a:pt x="4112895" y="1520190"/>
                    <a:pt x="4115753" y="1517333"/>
                  </a:cubicBezTo>
                  <a:lnTo>
                    <a:pt x="4115753" y="1504950"/>
                  </a:lnTo>
                  <a:cubicBezTo>
                    <a:pt x="4110990" y="1509713"/>
                    <a:pt x="4106228" y="1514475"/>
                    <a:pt x="4101465" y="1519238"/>
                  </a:cubicBezTo>
                  <a:cubicBezTo>
                    <a:pt x="4098608" y="1524000"/>
                    <a:pt x="4093845" y="1525905"/>
                    <a:pt x="4088130" y="1527810"/>
                  </a:cubicBezTo>
                  <a:close/>
                  <a:moveTo>
                    <a:pt x="4088130" y="951548"/>
                  </a:moveTo>
                  <a:cubicBezTo>
                    <a:pt x="4063365" y="958215"/>
                    <a:pt x="4038600" y="964883"/>
                    <a:pt x="4013835" y="971550"/>
                  </a:cubicBezTo>
                  <a:cubicBezTo>
                    <a:pt x="4010025" y="972503"/>
                    <a:pt x="4007168" y="973455"/>
                    <a:pt x="4003358" y="974408"/>
                  </a:cubicBezTo>
                  <a:cubicBezTo>
                    <a:pt x="4004310" y="978218"/>
                    <a:pt x="4005263" y="981075"/>
                    <a:pt x="4005263" y="984885"/>
                  </a:cubicBezTo>
                  <a:cubicBezTo>
                    <a:pt x="4011930" y="1010603"/>
                    <a:pt x="4018598" y="1036320"/>
                    <a:pt x="4026218" y="1061085"/>
                  </a:cubicBezTo>
                  <a:cubicBezTo>
                    <a:pt x="4027170" y="1065848"/>
                    <a:pt x="4027170" y="1070610"/>
                    <a:pt x="4026218" y="1075373"/>
                  </a:cubicBezTo>
                  <a:cubicBezTo>
                    <a:pt x="4019550" y="1101090"/>
                    <a:pt x="4012883" y="1126808"/>
                    <a:pt x="4005263" y="1151573"/>
                  </a:cubicBezTo>
                  <a:cubicBezTo>
                    <a:pt x="4004310" y="1154430"/>
                    <a:pt x="4003358" y="1158240"/>
                    <a:pt x="4002405" y="1161098"/>
                  </a:cubicBezTo>
                  <a:cubicBezTo>
                    <a:pt x="4006215" y="1162050"/>
                    <a:pt x="4009073" y="1163003"/>
                    <a:pt x="4011930" y="1163955"/>
                  </a:cubicBezTo>
                  <a:cubicBezTo>
                    <a:pt x="4037648" y="1170623"/>
                    <a:pt x="4063365" y="1178243"/>
                    <a:pt x="4088130" y="1184910"/>
                  </a:cubicBezTo>
                  <a:cubicBezTo>
                    <a:pt x="4093845" y="1185863"/>
                    <a:pt x="4097655" y="1188720"/>
                    <a:pt x="4101465" y="1192530"/>
                  </a:cubicBezTo>
                  <a:cubicBezTo>
                    <a:pt x="4106228" y="1197293"/>
                    <a:pt x="4110990" y="1202055"/>
                    <a:pt x="4115753" y="1206818"/>
                  </a:cubicBezTo>
                  <a:lnTo>
                    <a:pt x="4115753" y="1194435"/>
                  </a:lnTo>
                  <a:cubicBezTo>
                    <a:pt x="4111943" y="1190625"/>
                    <a:pt x="4109085" y="1187768"/>
                    <a:pt x="4105275" y="1183958"/>
                  </a:cubicBezTo>
                  <a:cubicBezTo>
                    <a:pt x="4101465" y="1180148"/>
                    <a:pt x="4097655" y="1177290"/>
                    <a:pt x="4091940" y="1176338"/>
                  </a:cubicBezTo>
                  <a:cubicBezTo>
                    <a:pt x="4069080" y="1170623"/>
                    <a:pt x="4046220" y="1163955"/>
                    <a:pt x="4024313" y="1158240"/>
                  </a:cubicBezTo>
                  <a:cubicBezTo>
                    <a:pt x="4020503" y="1157288"/>
                    <a:pt x="4017645" y="1156335"/>
                    <a:pt x="4012883" y="1155383"/>
                  </a:cubicBezTo>
                  <a:cubicBezTo>
                    <a:pt x="4013835" y="1151573"/>
                    <a:pt x="4014788" y="1147763"/>
                    <a:pt x="4014788" y="1144905"/>
                  </a:cubicBezTo>
                  <a:cubicBezTo>
                    <a:pt x="4021455" y="1121093"/>
                    <a:pt x="4027170" y="1098233"/>
                    <a:pt x="4033838" y="1075373"/>
                  </a:cubicBezTo>
                  <a:cubicBezTo>
                    <a:pt x="4034790" y="1070610"/>
                    <a:pt x="4034790" y="1065848"/>
                    <a:pt x="4033838" y="1061085"/>
                  </a:cubicBezTo>
                  <a:cubicBezTo>
                    <a:pt x="4027170" y="1038225"/>
                    <a:pt x="4021455" y="1014413"/>
                    <a:pt x="4014788" y="991553"/>
                  </a:cubicBezTo>
                  <a:cubicBezTo>
                    <a:pt x="4013835" y="988695"/>
                    <a:pt x="4012883" y="984885"/>
                    <a:pt x="4012883" y="982028"/>
                  </a:cubicBezTo>
                  <a:cubicBezTo>
                    <a:pt x="4015740" y="981075"/>
                    <a:pt x="4018598" y="980123"/>
                    <a:pt x="4020503" y="979170"/>
                  </a:cubicBezTo>
                  <a:cubicBezTo>
                    <a:pt x="4044315" y="972503"/>
                    <a:pt x="4068128" y="965835"/>
                    <a:pt x="4091940" y="960120"/>
                  </a:cubicBezTo>
                  <a:cubicBezTo>
                    <a:pt x="4097655" y="959168"/>
                    <a:pt x="4101465" y="956310"/>
                    <a:pt x="4105275" y="952500"/>
                  </a:cubicBezTo>
                  <a:cubicBezTo>
                    <a:pt x="4108133" y="948690"/>
                    <a:pt x="4111943" y="945833"/>
                    <a:pt x="4114800" y="942975"/>
                  </a:cubicBezTo>
                  <a:lnTo>
                    <a:pt x="4114800" y="930593"/>
                  </a:lnTo>
                  <a:cubicBezTo>
                    <a:pt x="4110038" y="935355"/>
                    <a:pt x="4105275" y="940118"/>
                    <a:pt x="4100513" y="944880"/>
                  </a:cubicBezTo>
                  <a:cubicBezTo>
                    <a:pt x="4098608" y="946785"/>
                    <a:pt x="4093845" y="949643"/>
                    <a:pt x="4088130" y="951548"/>
                  </a:cubicBezTo>
                  <a:close/>
                  <a:moveTo>
                    <a:pt x="4070985" y="1008698"/>
                  </a:moveTo>
                  <a:cubicBezTo>
                    <a:pt x="4069080" y="1009650"/>
                    <a:pt x="4066223" y="1010603"/>
                    <a:pt x="4063365" y="1011555"/>
                  </a:cubicBezTo>
                  <a:cubicBezTo>
                    <a:pt x="4068128" y="1028700"/>
                    <a:pt x="4071938" y="1044893"/>
                    <a:pt x="4076700" y="1060133"/>
                  </a:cubicBezTo>
                  <a:cubicBezTo>
                    <a:pt x="4078605" y="1065848"/>
                    <a:pt x="4078605" y="1071563"/>
                    <a:pt x="4076700" y="1077278"/>
                  </a:cubicBezTo>
                  <a:cubicBezTo>
                    <a:pt x="4072890" y="1090613"/>
                    <a:pt x="4069080" y="1103948"/>
                    <a:pt x="4066223" y="1117283"/>
                  </a:cubicBezTo>
                  <a:cubicBezTo>
                    <a:pt x="4065270" y="1120140"/>
                    <a:pt x="4065270" y="1122998"/>
                    <a:pt x="4064318" y="1126808"/>
                  </a:cubicBezTo>
                  <a:cubicBezTo>
                    <a:pt x="4068128" y="1127760"/>
                    <a:pt x="4070985" y="1128713"/>
                    <a:pt x="4072890" y="1129665"/>
                  </a:cubicBezTo>
                  <a:cubicBezTo>
                    <a:pt x="4085273" y="1133475"/>
                    <a:pt x="4097655" y="1136333"/>
                    <a:pt x="4110990" y="1139190"/>
                  </a:cubicBezTo>
                  <a:cubicBezTo>
                    <a:pt x="4112895" y="1139190"/>
                    <a:pt x="4114800" y="1140143"/>
                    <a:pt x="4116705" y="1141095"/>
                  </a:cubicBezTo>
                  <a:lnTo>
                    <a:pt x="4116705" y="1131570"/>
                  </a:lnTo>
                  <a:cubicBezTo>
                    <a:pt x="4103370" y="1127760"/>
                    <a:pt x="4090035" y="1123950"/>
                    <a:pt x="4074795" y="1120140"/>
                  </a:cubicBezTo>
                  <a:cubicBezTo>
                    <a:pt x="4075748" y="1115378"/>
                    <a:pt x="4077653" y="1110615"/>
                    <a:pt x="4078605" y="1106805"/>
                  </a:cubicBezTo>
                  <a:cubicBezTo>
                    <a:pt x="4082415" y="1093470"/>
                    <a:pt x="4088130" y="1081088"/>
                    <a:pt x="4088130" y="1067753"/>
                  </a:cubicBezTo>
                  <a:cubicBezTo>
                    <a:pt x="4088130" y="1055370"/>
                    <a:pt x="4082415" y="1042988"/>
                    <a:pt x="4078605" y="1029653"/>
                  </a:cubicBezTo>
                  <a:cubicBezTo>
                    <a:pt x="4077653" y="1025843"/>
                    <a:pt x="4076700" y="1021080"/>
                    <a:pt x="4074795" y="1016318"/>
                  </a:cubicBezTo>
                  <a:cubicBezTo>
                    <a:pt x="4077653" y="1015365"/>
                    <a:pt x="4080510" y="1014413"/>
                    <a:pt x="4083368" y="1013460"/>
                  </a:cubicBezTo>
                  <a:cubicBezTo>
                    <a:pt x="4094798" y="1010603"/>
                    <a:pt x="4105275" y="1007745"/>
                    <a:pt x="4116705" y="1004888"/>
                  </a:cubicBezTo>
                  <a:lnTo>
                    <a:pt x="4116705" y="995363"/>
                  </a:lnTo>
                  <a:cubicBezTo>
                    <a:pt x="4115753" y="995363"/>
                    <a:pt x="4115753" y="995363"/>
                    <a:pt x="4114800" y="996315"/>
                  </a:cubicBezTo>
                  <a:cubicBezTo>
                    <a:pt x="4100513" y="1000125"/>
                    <a:pt x="4085273" y="1003935"/>
                    <a:pt x="4070985" y="1008698"/>
                  </a:cubicBezTo>
                  <a:close/>
                  <a:moveTo>
                    <a:pt x="3205163" y="1622108"/>
                  </a:moveTo>
                  <a:cubicBezTo>
                    <a:pt x="3197543" y="1619250"/>
                    <a:pt x="3188970" y="1618298"/>
                    <a:pt x="3183255" y="1615440"/>
                  </a:cubicBezTo>
                  <a:cubicBezTo>
                    <a:pt x="3176588" y="1611630"/>
                    <a:pt x="3171825" y="1604963"/>
                    <a:pt x="3165158" y="1599248"/>
                  </a:cubicBezTo>
                  <a:cubicBezTo>
                    <a:pt x="3155633" y="1612583"/>
                    <a:pt x="3143250" y="1620203"/>
                    <a:pt x="3126105" y="1622108"/>
                  </a:cubicBezTo>
                  <a:cubicBezTo>
                    <a:pt x="3128010" y="1630680"/>
                    <a:pt x="3130868" y="1638300"/>
                    <a:pt x="3130868" y="1645920"/>
                  </a:cubicBezTo>
                  <a:cubicBezTo>
                    <a:pt x="3130868" y="1653540"/>
                    <a:pt x="3128010" y="1660208"/>
                    <a:pt x="3126105" y="1667828"/>
                  </a:cubicBezTo>
                  <a:cubicBezTo>
                    <a:pt x="3133725" y="1670685"/>
                    <a:pt x="3142298" y="1671638"/>
                    <a:pt x="3148965" y="1675448"/>
                  </a:cubicBezTo>
                  <a:cubicBezTo>
                    <a:pt x="3155633" y="1679258"/>
                    <a:pt x="3160395" y="1685925"/>
                    <a:pt x="3166110" y="1690688"/>
                  </a:cubicBezTo>
                  <a:cubicBezTo>
                    <a:pt x="3172778" y="1684973"/>
                    <a:pt x="3177540" y="1678305"/>
                    <a:pt x="3183255" y="1674495"/>
                  </a:cubicBezTo>
                  <a:cubicBezTo>
                    <a:pt x="3189923" y="1670685"/>
                    <a:pt x="3197543" y="1669733"/>
                    <a:pt x="3205163" y="1667828"/>
                  </a:cubicBezTo>
                  <a:cubicBezTo>
                    <a:pt x="3203258" y="1660208"/>
                    <a:pt x="3200400" y="1652588"/>
                    <a:pt x="3200400" y="1645920"/>
                  </a:cubicBezTo>
                  <a:cubicBezTo>
                    <a:pt x="3200400" y="1637348"/>
                    <a:pt x="3204210" y="1629728"/>
                    <a:pt x="3205163" y="1622108"/>
                  </a:cubicBezTo>
                  <a:close/>
                  <a:moveTo>
                    <a:pt x="3167063" y="1677353"/>
                  </a:moveTo>
                  <a:cubicBezTo>
                    <a:pt x="3162300" y="1672590"/>
                    <a:pt x="3158490" y="1668780"/>
                    <a:pt x="3153728" y="1665923"/>
                  </a:cubicBezTo>
                  <a:cubicBezTo>
                    <a:pt x="3148965" y="1663065"/>
                    <a:pt x="3144203" y="1663065"/>
                    <a:pt x="3137535" y="1661160"/>
                  </a:cubicBezTo>
                  <a:cubicBezTo>
                    <a:pt x="3139440" y="1650683"/>
                    <a:pt x="3142298" y="1640205"/>
                    <a:pt x="3135630" y="1628775"/>
                  </a:cubicBezTo>
                  <a:cubicBezTo>
                    <a:pt x="3148965" y="1626870"/>
                    <a:pt x="3157538" y="1622108"/>
                    <a:pt x="3165158" y="1612583"/>
                  </a:cubicBezTo>
                  <a:cubicBezTo>
                    <a:pt x="3173730" y="1620203"/>
                    <a:pt x="3181350" y="1628775"/>
                    <a:pt x="3194685" y="1627823"/>
                  </a:cubicBezTo>
                  <a:cubicBezTo>
                    <a:pt x="3190875" y="1639253"/>
                    <a:pt x="3189923" y="1649730"/>
                    <a:pt x="3194685" y="1660208"/>
                  </a:cubicBezTo>
                  <a:cubicBezTo>
                    <a:pt x="3183255" y="1663065"/>
                    <a:pt x="3173730" y="1666875"/>
                    <a:pt x="3167063" y="1677353"/>
                  </a:cubicBezTo>
                  <a:close/>
                  <a:moveTo>
                    <a:pt x="2813685" y="1681163"/>
                  </a:moveTo>
                  <a:cubicBezTo>
                    <a:pt x="2828925" y="1684973"/>
                    <a:pt x="2845118" y="1689735"/>
                    <a:pt x="2861310" y="1693545"/>
                  </a:cubicBezTo>
                  <a:cubicBezTo>
                    <a:pt x="2862263" y="1690688"/>
                    <a:pt x="2863215" y="1687830"/>
                    <a:pt x="2864168" y="1685925"/>
                  </a:cubicBezTo>
                  <a:cubicBezTo>
                    <a:pt x="2867025" y="1674495"/>
                    <a:pt x="2869883" y="1662113"/>
                    <a:pt x="2873693" y="1650683"/>
                  </a:cubicBezTo>
                  <a:cubicBezTo>
                    <a:pt x="2874645" y="1645920"/>
                    <a:pt x="2874645" y="1641158"/>
                    <a:pt x="2873693" y="1636395"/>
                  </a:cubicBezTo>
                  <a:cubicBezTo>
                    <a:pt x="2870835" y="1624965"/>
                    <a:pt x="2867025" y="1613535"/>
                    <a:pt x="2864168" y="1601153"/>
                  </a:cubicBezTo>
                  <a:cubicBezTo>
                    <a:pt x="2863215" y="1598295"/>
                    <a:pt x="2862263" y="1596390"/>
                    <a:pt x="2861310" y="1593533"/>
                  </a:cubicBezTo>
                  <a:cubicBezTo>
                    <a:pt x="2846070" y="1597343"/>
                    <a:pt x="2830830" y="1602105"/>
                    <a:pt x="2815590" y="1605915"/>
                  </a:cubicBezTo>
                  <a:cubicBezTo>
                    <a:pt x="2813685" y="1606868"/>
                    <a:pt x="2811780" y="1606868"/>
                    <a:pt x="2810828" y="1608773"/>
                  </a:cubicBezTo>
                  <a:cubicBezTo>
                    <a:pt x="2799398" y="1620203"/>
                    <a:pt x="2787968" y="1631633"/>
                    <a:pt x="2775585" y="1644015"/>
                  </a:cubicBezTo>
                  <a:cubicBezTo>
                    <a:pt x="2787968" y="1656398"/>
                    <a:pt x="2798445" y="1666875"/>
                    <a:pt x="2809875" y="1678305"/>
                  </a:cubicBezTo>
                  <a:cubicBezTo>
                    <a:pt x="2810828" y="1680210"/>
                    <a:pt x="2812733" y="1681163"/>
                    <a:pt x="2813685" y="1681163"/>
                  </a:cubicBezTo>
                  <a:close/>
                  <a:moveTo>
                    <a:pt x="2797493" y="1653540"/>
                  </a:moveTo>
                  <a:cubicBezTo>
                    <a:pt x="2794635" y="1650683"/>
                    <a:pt x="2791778" y="1647825"/>
                    <a:pt x="2787968" y="1644015"/>
                  </a:cubicBezTo>
                  <a:cubicBezTo>
                    <a:pt x="2797493" y="1635443"/>
                    <a:pt x="2806065" y="1626870"/>
                    <a:pt x="2814638" y="1618298"/>
                  </a:cubicBezTo>
                  <a:cubicBezTo>
                    <a:pt x="2815590" y="1617345"/>
                    <a:pt x="2817495" y="1615440"/>
                    <a:pt x="2819400" y="1615440"/>
                  </a:cubicBezTo>
                  <a:cubicBezTo>
                    <a:pt x="2830830" y="1612583"/>
                    <a:pt x="2843213" y="1608773"/>
                    <a:pt x="2855595" y="1605915"/>
                  </a:cubicBezTo>
                  <a:cubicBezTo>
                    <a:pt x="2859405" y="1619250"/>
                    <a:pt x="2862263" y="1630680"/>
                    <a:pt x="2865120" y="1643063"/>
                  </a:cubicBezTo>
                  <a:cubicBezTo>
                    <a:pt x="2865120" y="1644015"/>
                    <a:pt x="2865120" y="1645920"/>
                    <a:pt x="2865120" y="1646873"/>
                  </a:cubicBezTo>
                  <a:cubicBezTo>
                    <a:pt x="2862263" y="1658303"/>
                    <a:pt x="2858453" y="1669733"/>
                    <a:pt x="2855595" y="1683068"/>
                  </a:cubicBezTo>
                  <a:cubicBezTo>
                    <a:pt x="2850833" y="1682115"/>
                    <a:pt x="2846070" y="1681163"/>
                    <a:pt x="2842260" y="1680210"/>
                  </a:cubicBezTo>
                  <a:cubicBezTo>
                    <a:pt x="2824163" y="1677353"/>
                    <a:pt x="2808923" y="1668780"/>
                    <a:pt x="2797493" y="1653540"/>
                  </a:cubicBezTo>
                  <a:close/>
                  <a:moveTo>
                    <a:pt x="2935605" y="1467803"/>
                  </a:moveTo>
                  <a:cubicBezTo>
                    <a:pt x="2936558" y="1467803"/>
                    <a:pt x="2937510" y="1467803"/>
                    <a:pt x="2938463" y="1467803"/>
                  </a:cubicBezTo>
                  <a:cubicBezTo>
                    <a:pt x="2972753" y="1458278"/>
                    <a:pt x="3007043" y="1449705"/>
                    <a:pt x="3041333" y="1440180"/>
                  </a:cubicBezTo>
                  <a:cubicBezTo>
                    <a:pt x="3045143" y="1439228"/>
                    <a:pt x="3049905" y="1436370"/>
                    <a:pt x="3052763" y="1433513"/>
                  </a:cubicBezTo>
                  <a:cubicBezTo>
                    <a:pt x="3076575" y="1409700"/>
                    <a:pt x="3100388" y="1386840"/>
                    <a:pt x="3123248" y="1363028"/>
                  </a:cubicBezTo>
                  <a:cubicBezTo>
                    <a:pt x="3125153" y="1361123"/>
                    <a:pt x="3127058" y="1359218"/>
                    <a:pt x="3128963" y="1357313"/>
                  </a:cubicBezTo>
                  <a:cubicBezTo>
                    <a:pt x="3128010" y="1355408"/>
                    <a:pt x="3127058" y="1355408"/>
                    <a:pt x="3127058" y="1354455"/>
                  </a:cubicBezTo>
                  <a:cubicBezTo>
                    <a:pt x="3102293" y="1329690"/>
                    <a:pt x="3076575" y="1303973"/>
                    <a:pt x="3051810" y="1279208"/>
                  </a:cubicBezTo>
                  <a:cubicBezTo>
                    <a:pt x="3048953" y="1276350"/>
                    <a:pt x="3045143" y="1274445"/>
                    <a:pt x="3041333" y="1273493"/>
                  </a:cubicBezTo>
                  <a:cubicBezTo>
                    <a:pt x="3008948" y="1264920"/>
                    <a:pt x="2977515" y="1256348"/>
                    <a:pt x="2945130" y="1247775"/>
                  </a:cubicBezTo>
                  <a:cubicBezTo>
                    <a:pt x="2942273" y="1246823"/>
                    <a:pt x="2939415" y="1246823"/>
                    <a:pt x="2936558" y="1245870"/>
                  </a:cubicBezTo>
                  <a:cubicBezTo>
                    <a:pt x="2935605" y="1247775"/>
                    <a:pt x="2934653" y="1248728"/>
                    <a:pt x="2934653" y="1249680"/>
                  </a:cubicBezTo>
                  <a:cubicBezTo>
                    <a:pt x="2925128" y="1283970"/>
                    <a:pt x="2916555" y="1318260"/>
                    <a:pt x="2907030" y="1352550"/>
                  </a:cubicBezTo>
                  <a:cubicBezTo>
                    <a:pt x="2906078" y="1356360"/>
                    <a:pt x="2906078" y="1360170"/>
                    <a:pt x="2907030" y="1363980"/>
                  </a:cubicBezTo>
                  <a:cubicBezTo>
                    <a:pt x="2915603" y="1397318"/>
                    <a:pt x="2925128" y="1430655"/>
                    <a:pt x="2933700" y="1463993"/>
                  </a:cubicBezTo>
                  <a:cubicBezTo>
                    <a:pt x="2933700" y="1464945"/>
                    <a:pt x="2934653" y="1466850"/>
                    <a:pt x="2935605" y="1467803"/>
                  </a:cubicBezTo>
                  <a:close/>
                  <a:moveTo>
                    <a:pt x="2915603" y="1350645"/>
                  </a:moveTo>
                  <a:cubicBezTo>
                    <a:pt x="2923223" y="1321118"/>
                    <a:pt x="2931795" y="1291590"/>
                    <a:pt x="2939415" y="1262063"/>
                  </a:cubicBezTo>
                  <a:cubicBezTo>
                    <a:pt x="2940368" y="1260158"/>
                    <a:pt x="2940368" y="1258253"/>
                    <a:pt x="2941320" y="1255395"/>
                  </a:cubicBezTo>
                  <a:cubicBezTo>
                    <a:pt x="2967038" y="1262063"/>
                    <a:pt x="2990850" y="1269683"/>
                    <a:pt x="3015615" y="1275398"/>
                  </a:cubicBezTo>
                  <a:cubicBezTo>
                    <a:pt x="3033713" y="1279208"/>
                    <a:pt x="3048000" y="1287780"/>
                    <a:pt x="3061335" y="1301115"/>
                  </a:cubicBezTo>
                  <a:cubicBezTo>
                    <a:pt x="3076575" y="1318260"/>
                    <a:pt x="3092768" y="1333500"/>
                    <a:pt x="3108960" y="1348740"/>
                  </a:cubicBezTo>
                  <a:cubicBezTo>
                    <a:pt x="3110865" y="1350645"/>
                    <a:pt x="3113723" y="1353503"/>
                    <a:pt x="3115628" y="1356360"/>
                  </a:cubicBezTo>
                  <a:cubicBezTo>
                    <a:pt x="3113723" y="1359218"/>
                    <a:pt x="3111818" y="1361123"/>
                    <a:pt x="3108960" y="1363028"/>
                  </a:cubicBezTo>
                  <a:cubicBezTo>
                    <a:pt x="3088005" y="1383983"/>
                    <a:pt x="3068003" y="1403985"/>
                    <a:pt x="3047048" y="1424940"/>
                  </a:cubicBezTo>
                  <a:cubicBezTo>
                    <a:pt x="3044190" y="1427798"/>
                    <a:pt x="3039428" y="1430655"/>
                    <a:pt x="3035618" y="1431608"/>
                  </a:cubicBezTo>
                  <a:cubicBezTo>
                    <a:pt x="3005138" y="1440180"/>
                    <a:pt x="2974658" y="1447800"/>
                    <a:pt x="2944178" y="1456373"/>
                  </a:cubicBezTo>
                  <a:cubicBezTo>
                    <a:pt x="2943225" y="1456373"/>
                    <a:pt x="2942273" y="1456373"/>
                    <a:pt x="2940368" y="1456373"/>
                  </a:cubicBezTo>
                  <a:cubicBezTo>
                    <a:pt x="2939415" y="1453515"/>
                    <a:pt x="2938463" y="1451610"/>
                    <a:pt x="2937510" y="1448753"/>
                  </a:cubicBezTo>
                  <a:cubicBezTo>
                    <a:pt x="2929890" y="1420178"/>
                    <a:pt x="2922270" y="1392555"/>
                    <a:pt x="2914650" y="1363980"/>
                  </a:cubicBezTo>
                  <a:cubicBezTo>
                    <a:pt x="2914650" y="1359218"/>
                    <a:pt x="2914650" y="1354455"/>
                    <a:pt x="2915603" y="1350645"/>
                  </a:cubicBezTo>
                  <a:close/>
                  <a:moveTo>
                    <a:pt x="2970848" y="1406843"/>
                  </a:moveTo>
                  <a:cubicBezTo>
                    <a:pt x="2977515" y="1404938"/>
                    <a:pt x="2982278" y="1403985"/>
                    <a:pt x="2987040" y="1402080"/>
                  </a:cubicBezTo>
                  <a:cubicBezTo>
                    <a:pt x="2998470" y="1399223"/>
                    <a:pt x="3010853" y="1398270"/>
                    <a:pt x="3020378" y="1392555"/>
                  </a:cubicBezTo>
                  <a:cubicBezTo>
                    <a:pt x="3029903" y="1386840"/>
                    <a:pt x="3037523" y="1376363"/>
                    <a:pt x="3046095" y="1368743"/>
                  </a:cubicBezTo>
                  <a:cubicBezTo>
                    <a:pt x="3049905" y="1364933"/>
                    <a:pt x="3053715" y="1361123"/>
                    <a:pt x="3058478" y="1356360"/>
                  </a:cubicBezTo>
                  <a:cubicBezTo>
                    <a:pt x="3047048" y="1344930"/>
                    <a:pt x="3035618" y="1333500"/>
                    <a:pt x="3024188" y="1323023"/>
                  </a:cubicBezTo>
                  <a:cubicBezTo>
                    <a:pt x="3022283" y="1321118"/>
                    <a:pt x="3020378" y="1320165"/>
                    <a:pt x="3017520" y="1319213"/>
                  </a:cubicBezTo>
                  <a:cubicBezTo>
                    <a:pt x="3002280" y="1315403"/>
                    <a:pt x="2987040" y="1311593"/>
                    <a:pt x="2971800" y="1306830"/>
                  </a:cubicBezTo>
                  <a:cubicBezTo>
                    <a:pt x="2970848" y="1307783"/>
                    <a:pt x="2969895" y="1308735"/>
                    <a:pt x="2969895" y="1309688"/>
                  </a:cubicBezTo>
                  <a:cubicBezTo>
                    <a:pt x="2966085" y="1324928"/>
                    <a:pt x="2962275" y="1339215"/>
                    <a:pt x="2957513" y="1354455"/>
                  </a:cubicBezTo>
                  <a:cubicBezTo>
                    <a:pt x="2957513" y="1356360"/>
                    <a:pt x="2956560" y="1357313"/>
                    <a:pt x="2957513" y="1359218"/>
                  </a:cubicBezTo>
                  <a:cubicBezTo>
                    <a:pt x="2961323" y="1374458"/>
                    <a:pt x="2966085" y="1389698"/>
                    <a:pt x="2970848" y="1406843"/>
                  </a:cubicBezTo>
                  <a:close/>
                  <a:moveTo>
                    <a:pt x="2967038" y="1354455"/>
                  </a:moveTo>
                  <a:cubicBezTo>
                    <a:pt x="2969895" y="1342073"/>
                    <a:pt x="2973705" y="1329690"/>
                    <a:pt x="2977515" y="1316355"/>
                  </a:cubicBezTo>
                  <a:cubicBezTo>
                    <a:pt x="2990850" y="1320165"/>
                    <a:pt x="3003233" y="1323023"/>
                    <a:pt x="3015615" y="1326833"/>
                  </a:cubicBezTo>
                  <a:cubicBezTo>
                    <a:pt x="3017520" y="1326833"/>
                    <a:pt x="3018473" y="1328738"/>
                    <a:pt x="3019425" y="1329690"/>
                  </a:cubicBezTo>
                  <a:cubicBezTo>
                    <a:pt x="3027998" y="1338263"/>
                    <a:pt x="3036570" y="1345883"/>
                    <a:pt x="3045143" y="1355408"/>
                  </a:cubicBezTo>
                  <a:cubicBezTo>
                    <a:pt x="3040380" y="1360170"/>
                    <a:pt x="3034665" y="1364933"/>
                    <a:pt x="3030855" y="1370648"/>
                  </a:cubicBezTo>
                  <a:cubicBezTo>
                    <a:pt x="3022283" y="1382078"/>
                    <a:pt x="3009900" y="1387793"/>
                    <a:pt x="2996565" y="1390650"/>
                  </a:cubicBezTo>
                  <a:cubicBezTo>
                    <a:pt x="2990850" y="1391603"/>
                    <a:pt x="2984183" y="1393508"/>
                    <a:pt x="2977515" y="1395413"/>
                  </a:cubicBezTo>
                  <a:cubicBezTo>
                    <a:pt x="2973705" y="1382078"/>
                    <a:pt x="2970848" y="1370648"/>
                    <a:pt x="2967990" y="1358265"/>
                  </a:cubicBezTo>
                  <a:cubicBezTo>
                    <a:pt x="2967038" y="1357313"/>
                    <a:pt x="2967038" y="1356360"/>
                    <a:pt x="2967038" y="1354455"/>
                  </a:cubicBezTo>
                  <a:close/>
                  <a:moveTo>
                    <a:pt x="2781300" y="1722120"/>
                  </a:moveTo>
                  <a:cubicBezTo>
                    <a:pt x="2784158" y="1724978"/>
                    <a:pt x="2788920" y="1726883"/>
                    <a:pt x="2792730" y="1728788"/>
                  </a:cubicBezTo>
                  <a:cubicBezTo>
                    <a:pt x="2818448" y="1736408"/>
                    <a:pt x="2845118" y="1743075"/>
                    <a:pt x="2870835" y="1749743"/>
                  </a:cubicBezTo>
                  <a:cubicBezTo>
                    <a:pt x="2879408" y="1751648"/>
                    <a:pt x="2887980" y="1754505"/>
                    <a:pt x="2896553" y="1756410"/>
                  </a:cubicBezTo>
                  <a:cubicBezTo>
                    <a:pt x="2897505" y="1754505"/>
                    <a:pt x="2898458" y="1753553"/>
                    <a:pt x="2898458" y="1752600"/>
                  </a:cubicBezTo>
                  <a:cubicBezTo>
                    <a:pt x="2907983" y="1718310"/>
                    <a:pt x="2916555" y="1684973"/>
                    <a:pt x="2926080" y="1650683"/>
                  </a:cubicBezTo>
                  <a:cubicBezTo>
                    <a:pt x="2927033" y="1646873"/>
                    <a:pt x="2927033" y="1642110"/>
                    <a:pt x="2925128" y="1638300"/>
                  </a:cubicBezTo>
                  <a:cubicBezTo>
                    <a:pt x="2917508" y="1608773"/>
                    <a:pt x="2908935" y="1579245"/>
                    <a:pt x="2901315" y="1549718"/>
                  </a:cubicBezTo>
                  <a:cubicBezTo>
                    <a:pt x="2900363" y="1544955"/>
                    <a:pt x="2898458" y="1540193"/>
                    <a:pt x="2897505" y="1534478"/>
                  </a:cubicBezTo>
                  <a:cubicBezTo>
                    <a:pt x="2894648" y="1534478"/>
                    <a:pt x="2893695" y="1534478"/>
                    <a:pt x="2892743" y="1535430"/>
                  </a:cubicBezTo>
                  <a:cubicBezTo>
                    <a:pt x="2858453" y="1544955"/>
                    <a:pt x="2825115" y="1553528"/>
                    <a:pt x="2790825" y="1563053"/>
                  </a:cubicBezTo>
                  <a:cubicBezTo>
                    <a:pt x="2787015" y="1564005"/>
                    <a:pt x="2782253" y="1566863"/>
                    <a:pt x="2779395" y="1569720"/>
                  </a:cubicBezTo>
                  <a:cubicBezTo>
                    <a:pt x="2755583" y="1593533"/>
                    <a:pt x="2731770" y="1616393"/>
                    <a:pt x="2708910" y="1640205"/>
                  </a:cubicBezTo>
                  <a:cubicBezTo>
                    <a:pt x="2707005" y="1642110"/>
                    <a:pt x="2705100" y="1644015"/>
                    <a:pt x="2704148" y="1645920"/>
                  </a:cubicBezTo>
                  <a:cubicBezTo>
                    <a:pt x="2705100" y="1647825"/>
                    <a:pt x="2706053" y="1648778"/>
                    <a:pt x="2707005" y="1649730"/>
                  </a:cubicBezTo>
                  <a:cubicBezTo>
                    <a:pt x="2731770" y="1672590"/>
                    <a:pt x="2756535" y="1697355"/>
                    <a:pt x="2781300" y="1722120"/>
                  </a:cubicBezTo>
                  <a:close/>
                  <a:moveTo>
                    <a:pt x="2776538" y="1584008"/>
                  </a:moveTo>
                  <a:cubicBezTo>
                    <a:pt x="2786063" y="1574483"/>
                    <a:pt x="2795588" y="1568768"/>
                    <a:pt x="2808923" y="1565910"/>
                  </a:cubicBezTo>
                  <a:cubicBezTo>
                    <a:pt x="2833688" y="1560195"/>
                    <a:pt x="2858453" y="1552575"/>
                    <a:pt x="2882265" y="1546860"/>
                  </a:cubicBezTo>
                  <a:cubicBezTo>
                    <a:pt x="2885123" y="1545908"/>
                    <a:pt x="2887980" y="1545908"/>
                    <a:pt x="2890838" y="1544955"/>
                  </a:cubicBezTo>
                  <a:cubicBezTo>
                    <a:pt x="2891790" y="1547813"/>
                    <a:pt x="2892743" y="1550670"/>
                    <a:pt x="2893695" y="1552575"/>
                  </a:cubicBezTo>
                  <a:cubicBezTo>
                    <a:pt x="2901315" y="1581150"/>
                    <a:pt x="2908935" y="1608773"/>
                    <a:pt x="2916555" y="1637348"/>
                  </a:cubicBezTo>
                  <a:cubicBezTo>
                    <a:pt x="2917508" y="1641158"/>
                    <a:pt x="2918460" y="1645920"/>
                    <a:pt x="2917508" y="1649730"/>
                  </a:cubicBezTo>
                  <a:cubicBezTo>
                    <a:pt x="2909888" y="1680210"/>
                    <a:pt x="2901315" y="1709738"/>
                    <a:pt x="2893695" y="1740218"/>
                  </a:cubicBezTo>
                  <a:cubicBezTo>
                    <a:pt x="2893695" y="1741170"/>
                    <a:pt x="2892743" y="1743075"/>
                    <a:pt x="2891790" y="1744980"/>
                  </a:cubicBezTo>
                  <a:cubicBezTo>
                    <a:pt x="2868930" y="1738313"/>
                    <a:pt x="2846070" y="1732598"/>
                    <a:pt x="2823210" y="1726883"/>
                  </a:cubicBezTo>
                  <a:cubicBezTo>
                    <a:pt x="2812733" y="1724025"/>
                    <a:pt x="2801303" y="1723073"/>
                    <a:pt x="2791778" y="1717358"/>
                  </a:cubicBezTo>
                  <a:cubicBezTo>
                    <a:pt x="2782253" y="1711643"/>
                    <a:pt x="2775585" y="1702118"/>
                    <a:pt x="2767965" y="1694498"/>
                  </a:cubicBezTo>
                  <a:cubicBezTo>
                    <a:pt x="2753678" y="1680210"/>
                    <a:pt x="2739390" y="1665923"/>
                    <a:pt x="2725103" y="1651635"/>
                  </a:cubicBezTo>
                  <a:cubicBezTo>
                    <a:pt x="2723198" y="1649730"/>
                    <a:pt x="2720340" y="1646873"/>
                    <a:pt x="2718435" y="1644015"/>
                  </a:cubicBezTo>
                  <a:cubicBezTo>
                    <a:pt x="2737485" y="1624013"/>
                    <a:pt x="2757488" y="1604010"/>
                    <a:pt x="2776538" y="1584008"/>
                  </a:cubicBezTo>
                  <a:close/>
                  <a:moveTo>
                    <a:pt x="3767138" y="1298258"/>
                  </a:moveTo>
                  <a:cubicBezTo>
                    <a:pt x="3764280" y="1297305"/>
                    <a:pt x="3763328" y="1296353"/>
                    <a:pt x="3761423" y="1296353"/>
                  </a:cubicBezTo>
                  <a:cubicBezTo>
                    <a:pt x="3747135" y="1292543"/>
                    <a:pt x="3732848" y="1288733"/>
                    <a:pt x="3717608" y="1284923"/>
                  </a:cubicBezTo>
                  <a:cubicBezTo>
                    <a:pt x="3710940" y="1283018"/>
                    <a:pt x="3706178" y="1280160"/>
                    <a:pt x="3701415" y="1275398"/>
                  </a:cubicBezTo>
                  <a:cubicBezTo>
                    <a:pt x="3691890" y="1264920"/>
                    <a:pt x="3681413" y="1255395"/>
                    <a:pt x="3670935" y="1244918"/>
                  </a:cubicBezTo>
                  <a:cubicBezTo>
                    <a:pt x="3669030" y="1243013"/>
                    <a:pt x="3667125" y="1242060"/>
                    <a:pt x="3665220" y="1240155"/>
                  </a:cubicBezTo>
                  <a:cubicBezTo>
                    <a:pt x="3652838" y="1252538"/>
                    <a:pt x="3640455" y="1264920"/>
                    <a:pt x="3629025" y="1276350"/>
                  </a:cubicBezTo>
                  <a:cubicBezTo>
                    <a:pt x="3625215" y="1280160"/>
                    <a:pt x="3620453" y="1283018"/>
                    <a:pt x="3614738" y="1283970"/>
                  </a:cubicBezTo>
                  <a:cubicBezTo>
                    <a:pt x="3601403" y="1286828"/>
                    <a:pt x="3588068" y="1290638"/>
                    <a:pt x="3574733" y="1294448"/>
                  </a:cubicBezTo>
                  <a:cubicBezTo>
                    <a:pt x="3570923" y="1295400"/>
                    <a:pt x="3568065" y="1296353"/>
                    <a:pt x="3564255" y="1298258"/>
                  </a:cubicBezTo>
                  <a:cubicBezTo>
                    <a:pt x="3569018" y="1314450"/>
                    <a:pt x="3571875" y="1329690"/>
                    <a:pt x="3576638" y="1344930"/>
                  </a:cubicBezTo>
                  <a:cubicBezTo>
                    <a:pt x="3578543" y="1352550"/>
                    <a:pt x="3578543" y="1360170"/>
                    <a:pt x="3576638" y="1367790"/>
                  </a:cubicBezTo>
                  <a:cubicBezTo>
                    <a:pt x="3571875" y="1383030"/>
                    <a:pt x="3568065" y="1398270"/>
                    <a:pt x="3564255" y="1414463"/>
                  </a:cubicBezTo>
                  <a:cubicBezTo>
                    <a:pt x="3568065" y="1415415"/>
                    <a:pt x="3570923" y="1416368"/>
                    <a:pt x="3573780" y="1417320"/>
                  </a:cubicBezTo>
                  <a:cubicBezTo>
                    <a:pt x="3588068" y="1421130"/>
                    <a:pt x="3601403" y="1424940"/>
                    <a:pt x="3615690" y="1428750"/>
                  </a:cubicBezTo>
                  <a:cubicBezTo>
                    <a:pt x="3620453" y="1429703"/>
                    <a:pt x="3624263" y="1432560"/>
                    <a:pt x="3628073" y="1436370"/>
                  </a:cubicBezTo>
                  <a:cubicBezTo>
                    <a:pt x="3638550" y="1446848"/>
                    <a:pt x="3649028" y="1457325"/>
                    <a:pt x="3659505" y="1467803"/>
                  </a:cubicBezTo>
                  <a:cubicBezTo>
                    <a:pt x="3661410" y="1469708"/>
                    <a:pt x="3663315" y="1470660"/>
                    <a:pt x="3666173" y="1473518"/>
                  </a:cubicBezTo>
                  <a:cubicBezTo>
                    <a:pt x="3673793" y="1465898"/>
                    <a:pt x="3682365" y="1458278"/>
                    <a:pt x="3689033" y="1450658"/>
                  </a:cubicBezTo>
                  <a:cubicBezTo>
                    <a:pt x="3701415" y="1435418"/>
                    <a:pt x="3716655" y="1427798"/>
                    <a:pt x="3734753" y="1423988"/>
                  </a:cubicBezTo>
                  <a:cubicBezTo>
                    <a:pt x="3745230" y="1422083"/>
                    <a:pt x="3755708" y="1418273"/>
                    <a:pt x="3766185" y="1415415"/>
                  </a:cubicBezTo>
                  <a:cubicBezTo>
                    <a:pt x="3765233" y="1411605"/>
                    <a:pt x="3764280" y="1408748"/>
                    <a:pt x="3764280" y="1404938"/>
                  </a:cubicBezTo>
                  <a:cubicBezTo>
                    <a:pt x="3760470" y="1391603"/>
                    <a:pt x="3757613" y="1377315"/>
                    <a:pt x="3752850" y="1363980"/>
                  </a:cubicBezTo>
                  <a:cubicBezTo>
                    <a:pt x="3750945" y="1358265"/>
                    <a:pt x="3750945" y="1353503"/>
                    <a:pt x="3752850" y="1347788"/>
                  </a:cubicBezTo>
                  <a:cubicBezTo>
                    <a:pt x="3758565" y="1331595"/>
                    <a:pt x="3762375" y="1315403"/>
                    <a:pt x="3767138" y="1298258"/>
                  </a:cubicBezTo>
                  <a:close/>
                  <a:moveTo>
                    <a:pt x="3745230" y="1368743"/>
                  </a:moveTo>
                  <a:cubicBezTo>
                    <a:pt x="3749040" y="1379220"/>
                    <a:pt x="3750945" y="1390650"/>
                    <a:pt x="3753803" y="1402080"/>
                  </a:cubicBezTo>
                  <a:cubicBezTo>
                    <a:pt x="3754755" y="1403985"/>
                    <a:pt x="3754755" y="1406843"/>
                    <a:pt x="3754755" y="1409700"/>
                  </a:cubicBezTo>
                  <a:cubicBezTo>
                    <a:pt x="3741420" y="1413510"/>
                    <a:pt x="3729038" y="1417320"/>
                    <a:pt x="3715703" y="1420178"/>
                  </a:cubicBezTo>
                  <a:cubicBezTo>
                    <a:pt x="3707130" y="1422083"/>
                    <a:pt x="3699510" y="1425893"/>
                    <a:pt x="3693795" y="1433513"/>
                  </a:cubicBezTo>
                  <a:cubicBezTo>
                    <a:pt x="3687128" y="1441133"/>
                    <a:pt x="3679508" y="1448753"/>
                    <a:pt x="3671888" y="1455420"/>
                  </a:cubicBezTo>
                  <a:cubicBezTo>
                    <a:pt x="3669983" y="1457325"/>
                    <a:pt x="3668078" y="1459230"/>
                    <a:pt x="3665220" y="1462088"/>
                  </a:cubicBezTo>
                  <a:cubicBezTo>
                    <a:pt x="3656648" y="1453515"/>
                    <a:pt x="3647123" y="1444943"/>
                    <a:pt x="3639503" y="1436370"/>
                  </a:cubicBezTo>
                  <a:cubicBezTo>
                    <a:pt x="3631883" y="1427798"/>
                    <a:pt x="3622358" y="1422083"/>
                    <a:pt x="3610928" y="1420178"/>
                  </a:cubicBezTo>
                  <a:cubicBezTo>
                    <a:pt x="3599498" y="1417320"/>
                    <a:pt x="3588068" y="1414463"/>
                    <a:pt x="3575685" y="1410653"/>
                  </a:cubicBezTo>
                  <a:cubicBezTo>
                    <a:pt x="3579495" y="1398270"/>
                    <a:pt x="3581400" y="1385888"/>
                    <a:pt x="3585210" y="1374458"/>
                  </a:cubicBezTo>
                  <a:cubicBezTo>
                    <a:pt x="3589020" y="1363028"/>
                    <a:pt x="3589020" y="1352550"/>
                    <a:pt x="3585210" y="1341120"/>
                  </a:cubicBezTo>
                  <a:cubicBezTo>
                    <a:pt x="3581400" y="1329690"/>
                    <a:pt x="3578543" y="1318260"/>
                    <a:pt x="3575685" y="1306830"/>
                  </a:cubicBezTo>
                  <a:cubicBezTo>
                    <a:pt x="3578543" y="1305878"/>
                    <a:pt x="3580448" y="1304925"/>
                    <a:pt x="3583305" y="1303973"/>
                  </a:cubicBezTo>
                  <a:cubicBezTo>
                    <a:pt x="3595688" y="1300163"/>
                    <a:pt x="3608070" y="1297305"/>
                    <a:pt x="3621405" y="1293495"/>
                  </a:cubicBezTo>
                  <a:cubicBezTo>
                    <a:pt x="3626168" y="1292543"/>
                    <a:pt x="3629978" y="1289685"/>
                    <a:pt x="3633788" y="1285875"/>
                  </a:cubicBezTo>
                  <a:cubicBezTo>
                    <a:pt x="3644265" y="1275398"/>
                    <a:pt x="3654743" y="1263968"/>
                    <a:pt x="3666173" y="1253490"/>
                  </a:cubicBezTo>
                  <a:cubicBezTo>
                    <a:pt x="3669030" y="1255395"/>
                    <a:pt x="3670935" y="1257300"/>
                    <a:pt x="3672840" y="1258253"/>
                  </a:cubicBezTo>
                  <a:cubicBezTo>
                    <a:pt x="3682365" y="1267778"/>
                    <a:pt x="3691890" y="1276350"/>
                    <a:pt x="3700463" y="1285875"/>
                  </a:cubicBezTo>
                  <a:cubicBezTo>
                    <a:pt x="3704273" y="1289685"/>
                    <a:pt x="3708083" y="1291590"/>
                    <a:pt x="3712845" y="1292543"/>
                  </a:cubicBezTo>
                  <a:cubicBezTo>
                    <a:pt x="3725228" y="1295400"/>
                    <a:pt x="3737610" y="1299210"/>
                    <a:pt x="3749993" y="1302068"/>
                  </a:cubicBezTo>
                  <a:cubicBezTo>
                    <a:pt x="3752850" y="1303020"/>
                    <a:pt x="3754755" y="1303973"/>
                    <a:pt x="3757613" y="1304925"/>
                  </a:cubicBezTo>
                  <a:cubicBezTo>
                    <a:pt x="3753803" y="1318260"/>
                    <a:pt x="3750945" y="1331595"/>
                    <a:pt x="3747135" y="1344930"/>
                  </a:cubicBezTo>
                  <a:cubicBezTo>
                    <a:pt x="3743325" y="1352550"/>
                    <a:pt x="3743325" y="1360170"/>
                    <a:pt x="3745230" y="1368743"/>
                  </a:cubicBezTo>
                  <a:close/>
                  <a:moveTo>
                    <a:pt x="3361373" y="1305878"/>
                  </a:moveTo>
                  <a:cubicBezTo>
                    <a:pt x="3353753" y="1307783"/>
                    <a:pt x="3347085" y="1310640"/>
                    <a:pt x="3339465" y="1311593"/>
                  </a:cubicBezTo>
                  <a:cubicBezTo>
                    <a:pt x="3319463" y="1314450"/>
                    <a:pt x="3303270" y="1323975"/>
                    <a:pt x="3289935" y="1340168"/>
                  </a:cubicBezTo>
                  <a:cubicBezTo>
                    <a:pt x="3285173" y="1345883"/>
                    <a:pt x="3279458" y="1350645"/>
                    <a:pt x="3273743" y="1356360"/>
                  </a:cubicBezTo>
                  <a:cubicBezTo>
                    <a:pt x="3286125" y="1368743"/>
                    <a:pt x="3296603" y="1379220"/>
                    <a:pt x="3308985" y="1390650"/>
                  </a:cubicBezTo>
                  <a:cubicBezTo>
                    <a:pt x="3310890" y="1392555"/>
                    <a:pt x="3313748" y="1393508"/>
                    <a:pt x="3316605" y="1394460"/>
                  </a:cubicBezTo>
                  <a:cubicBezTo>
                    <a:pt x="3328035" y="1397318"/>
                    <a:pt x="3339465" y="1401128"/>
                    <a:pt x="3351848" y="1403985"/>
                  </a:cubicBezTo>
                  <a:cubicBezTo>
                    <a:pt x="3354705" y="1404938"/>
                    <a:pt x="3357563" y="1404938"/>
                    <a:pt x="3361373" y="1405890"/>
                  </a:cubicBezTo>
                  <a:cubicBezTo>
                    <a:pt x="3363278" y="1399223"/>
                    <a:pt x="3365183" y="1393508"/>
                    <a:pt x="3366135" y="1387793"/>
                  </a:cubicBezTo>
                  <a:cubicBezTo>
                    <a:pt x="3368993" y="1377315"/>
                    <a:pt x="3373755" y="1365885"/>
                    <a:pt x="3373755" y="1355408"/>
                  </a:cubicBezTo>
                  <a:cubicBezTo>
                    <a:pt x="3373755" y="1344930"/>
                    <a:pt x="3368993" y="1333500"/>
                    <a:pt x="3366135" y="1323023"/>
                  </a:cubicBezTo>
                  <a:cubicBezTo>
                    <a:pt x="3365183" y="1318260"/>
                    <a:pt x="3363278" y="1312545"/>
                    <a:pt x="3361373" y="1305878"/>
                  </a:cubicBezTo>
                  <a:close/>
                  <a:moveTo>
                    <a:pt x="3361373" y="1374458"/>
                  </a:moveTo>
                  <a:cubicBezTo>
                    <a:pt x="3358515" y="1381125"/>
                    <a:pt x="3357563" y="1387793"/>
                    <a:pt x="3355658" y="1396365"/>
                  </a:cubicBezTo>
                  <a:cubicBezTo>
                    <a:pt x="3342323" y="1392555"/>
                    <a:pt x="3329940" y="1389698"/>
                    <a:pt x="3317558" y="1385888"/>
                  </a:cubicBezTo>
                  <a:cubicBezTo>
                    <a:pt x="3316605" y="1385888"/>
                    <a:pt x="3315653" y="1384935"/>
                    <a:pt x="3314700" y="1383983"/>
                  </a:cubicBezTo>
                  <a:cubicBezTo>
                    <a:pt x="3306128" y="1375410"/>
                    <a:pt x="3296603" y="1365885"/>
                    <a:pt x="3287078" y="1356360"/>
                  </a:cubicBezTo>
                  <a:cubicBezTo>
                    <a:pt x="3296603" y="1346835"/>
                    <a:pt x="3305175" y="1338263"/>
                    <a:pt x="3313748" y="1329690"/>
                  </a:cubicBezTo>
                  <a:cubicBezTo>
                    <a:pt x="3314700" y="1328738"/>
                    <a:pt x="3316605" y="1327785"/>
                    <a:pt x="3318510" y="1326833"/>
                  </a:cubicBezTo>
                  <a:cubicBezTo>
                    <a:pt x="3329940" y="1323975"/>
                    <a:pt x="3341370" y="1320165"/>
                    <a:pt x="3354705" y="1317308"/>
                  </a:cubicBezTo>
                  <a:cubicBezTo>
                    <a:pt x="3356610" y="1324928"/>
                    <a:pt x="3358515" y="1332548"/>
                    <a:pt x="3361373" y="1339215"/>
                  </a:cubicBezTo>
                  <a:cubicBezTo>
                    <a:pt x="3366135" y="1350645"/>
                    <a:pt x="3366135" y="1362075"/>
                    <a:pt x="3361373" y="1374458"/>
                  </a:cubicBezTo>
                  <a:close/>
                  <a:moveTo>
                    <a:pt x="3394710" y="1522095"/>
                  </a:moveTo>
                  <a:cubicBezTo>
                    <a:pt x="3395663" y="1518285"/>
                    <a:pt x="3396615" y="1515428"/>
                    <a:pt x="3397568" y="1511618"/>
                  </a:cubicBezTo>
                  <a:cubicBezTo>
                    <a:pt x="3392805" y="1510665"/>
                    <a:pt x="3389948" y="1508760"/>
                    <a:pt x="3386138" y="1507808"/>
                  </a:cubicBezTo>
                  <a:cubicBezTo>
                    <a:pt x="3348990" y="1497330"/>
                    <a:pt x="3310890" y="1487805"/>
                    <a:pt x="3273743" y="1478280"/>
                  </a:cubicBezTo>
                  <a:cubicBezTo>
                    <a:pt x="3268028" y="1476375"/>
                    <a:pt x="3262313" y="1473518"/>
                    <a:pt x="3257550" y="1469708"/>
                  </a:cubicBezTo>
                  <a:cubicBezTo>
                    <a:pt x="3229928" y="1442085"/>
                    <a:pt x="3202305" y="1414463"/>
                    <a:pt x="3174683" y="1386840"/>
                  </a:cubicBezTo>
                  <a:cubicBezTo>
                    <a:pt x="3171825" y="1383983"/>
                    <a:pt x="3169920" y="1382078"/>
                    <a:pt x="3167063" y="1379220"/>
                  </a:cubicBezTo>
                  <a:cubicBezTo>
                    <a:pt x="3164205" y="1382078"/>
                    <a:pt x="3161348" y="1383983"/>
                    <a:pt x="3158490" y="1386840"/>
                  </a:cubicBezTo>
                  <a:cubicBezTo>
                    <a:pt x="3130868" y="1414463"/>
                    <a:pt x="3104198" y="1441133"/>
                    <a:pt x="3076575" y="1468755"/>
                  </a:cubicBezTo>
                  <a:cubicBezTo>
                    <a:pt x="3070860" y="1474470"/>
                    <a:pt x="3066098" y="1477328"/>
                    <a:pt x="3058478" y="1479233"/>
                  </a:cubicBezTo>
                  <a:cubicBezTo>
                    <a:pt x="3020378" y="1489710"/>
                    <a:pt x="2981325" y="1500188"/>
                    <a:pt x="2943225" y="1509713"/>
                  </a:cubicBezTo>
                  <a:cubicBezTo>
                    <a:pt x="2940368" y="1510665"/>
                    <a:pt x="2938463" y="1511618"/>
                    <a:pt x="2935605" y="1512570"/>
                  </a:cubicBezTo>
                  <a:cubicBezTo>
                    <a:pt x="2936558" y="1516380"/>
                    <a:pt x="2937510" y="1519238"/>
                    <a:pt x="2938463" y="1523048"/>
                  </a:cubicBezTo>
                  <a:cubicBezTo>
                    <a:pt x="2948940" y="1560195"/>
                    <a:pt x="2958465" y="1598295"/>
                    <a:pt x="2968943" y="1635443"/>
                  </a:cubicBezTo>
                  <a:cubicBezTo>
                    <a:pt x="2970848" y="1642110"/>
                    <a:pt x="2970848" y="1647825"/>
                    <a:pt x="2968943" y="1654493"/>
                  </a:cubicBezTo>
                  <a:cubicBezTo>
                    <a:pt x="2960370" y="1686878"/>
                    <a:pt x="2950845" y="1720215"/>
                    <a:pt x="2942273" y="1752600"/>
                  </a:cubicBezTo>
                  <a:cubicBezTo>
                    <a:pt x="2940368" y="1761173"/>
                    <a:pt x="2938463" y="1768793"/>
                    <a:pt x="2935605" y="1777365"/>
                  </a:cubicBezTo>
                  <a:cubicBezTo>
                    <a:pt x="2939415" y="1778318"/>
                    <a:pt x="2943225" y="1779270"/>
                    <a:pt x="2946083" y="1780223"/>
                  </a:cubicBezTo>
                  <a:cubicBezTo>
                    <a:pt x="2984183" y="1790700"/>
                    <a:pt x="3022283" y="1801178"/>
                    <a:pt x="3060383" y="1810703"/>
                  </a:cubicBezTo>
                  <a:cubicBezTo>
                    <a:pt x="3066098" y="1812608"/>
                    <a:pt x="3069908" y="1814513"/>
                    <a:pt x="3074670" y="1819275"/>
                  </a:cubicBezTo>
                  <a:cubicBezTo>
                    <a:pt x="3102293" y="1846898"/>
                    <a:pt x="3130868" y="1875473"/>
                    <a:pt x="3158490" y="1903095"/>
                  </a:cubicBezTo>
                  <a:cubicBezTo>
                    <a:pt x="3161348" y="1905953"/>
                    <a:pt x="3163253" y="1907858"/>
                    <a:pt x="3168015" y="1911668"/>
                  </a:cubicBezTo>
                  <a:cubicBezTo>
                    <a:pt x="3170873" y="1907858"/>
                    <a:pt x="3172778" y="1905000"/>
                    <a:pt x="3174683" y="1902143"/>
                  </a:cubicBezTo>
                  <a:cubicBezTo>
                    <a:pt x="3202305" y="1874520"/>
                    <a:pt x="3229928" y="1846898"/>
                    <a:pt x="3257550" y="1819275"/>
                  </a:cubicBezTo>
                  <a:cubicBezTo>
                    <a:pt x="3261360" y="1815465"/>
                    <a:pt x="3266123" y="1812608"/>
                    <a:pt x="3271838" y="1810703"/>
                  </a:cubicBezTo>
                  <a:cubicBezTo>
                    <a:pt x="3309938" y="1800225"/>
                    <a:pt x="3348038" y="1790700"/>
                    <a:pt x="3386138" y="1780223"/>
                  </a:cubicBezTo>
                  <a:cubicBezTo>
                    <a:pt x="3389948" y="1779270"/>
                    <a:pt x="3392805" y="1778318"/>
                    <a:pt x="3396615" y="1777365"/>
                  </a:cubicBezTo>
                  <a:cubicBezTo>
                    <a:pt x="3395663" y="1773555"/>
                    <a:pt x="3394710" y="1769745"/>
                    <a:pt x="3393758" y="1765935"/>
                  </a:cubicBezTo>
                  <a:cubicBezTo>
                    <a:pt x="3383280" y="1727835"/>
                    <a:pt x="3373755" y="1690688"/>
                    <a:pt x="3363278" y="1652588"/>
                  </a:cubicBezTo>
                  <a:cubicBezTo>
                    <a:pt x="3361373" y="1646873"/>
                    <a:pt x="3361373" y="1642110"/>
                    <a:pt x="3363278" y="1636395"/>
                  </a:cubicBezTo>
                  <a:cubicBezTo>
                    <a:pt x="3373755" y="1598295"/>
                    <a:pt x="3384233" y="1560195"/>
                    <a:pt x="3394710" y="1522095"/>
                  </a:cubicBezTo>
                  <a:close/>
                  <a:moveTo>
                    <a:pt x="3354705" y="1655445"/>
                  </a:moveTo>
                  <a:cubicBezTo>
                    <a:pt x="3364230" y="1690688"/>
                    <a:pt x="3373755" y="1724978"/>
                    <a:pt x="3383280" y="1760220"/>
                  </a:cubicBezTo>
                  <a:cubicBezTo>
                    <a:pt x="3384233" y="1764030"/>
                    <a:pt x="3385185" y="1766888"/>
                    <a:pt x="3386138" y="1771650"/>
                  </a:cubicBezTo>
                  <a:cubicBezTo>
                    <a:pt x="3381375" y="1772603"/>
                    <a:pt x="3377565" y="1773555"/>
                    <a:pt x="3373755" y="1775460"/>
                  </a:cubicBezTo>
                  <a:cubicBezTo>
                    <a:pt x="3338513" y="1784985"/>
                    <a:pt x="3302318" y="1794510"/>
                    <a:pt x="3267075" y="1804035"/>
                  </a:cubicBezTo>
                  <a:cubicBezTo>
                    <a:pt x="3261360" y="1805940"/>
                    <a:pt x="3256598" y="1807845"/>
                    <a:pt x="3252788" y="1812608"/>
                  </a:cubicBezTo>
                  <a:cubicBezTo>
                    <a:pt x="3227070" y="1839278"/>
                    <a:pt x="3200400" y="1864995"/>
                    <a:pt x="3174683" y="1890713"/>
                  </a:cubicBezTo>
                  <a:cubicBezTo>
                    <a:pt x="3171825" y="1893570"/>
                    <a:pt x="3169920" y="1896428"/>
                    <a:pt x="3167063" y="1900238"/>
                  </a:cubicBezTo>
                  <a:cubicBezTo>
                    <a:pt x="3163253" y="1896428"/>
                    <a:pt x="3160395" y="1894523"/>
                    <a:pt x="3158490" y="1891665"/>
                  </a:cubicBezTo>
                  <a:cubicBezTo>
                    <a:pt x="3132773" y="1865948"/>
                    <a:pt x="3106103" y="1839278"/>
                    <a:pt x="3080385" y="1813560"/>
                  </a:cubicBezTo>
                  <a:cubicBezTo>
                    <a:pt x="3075623" y="1808798"/>
                    <a:pt x="3069908" y="1804988"/>
                    <a:pt x="3063240" y="1804035"/>
                  </a:cubicBezTo>
                  <a:cubicBezTo>
                    <a:pt x="3027998" y="1794510"/>
                    <a:pt x="2992755" y="1784985"/>
                    <a:pt x="2957513" y="1775460"/>
                  </a:cubicBezTo>
                  <a:cubicBezTo>
                    <a:pt x="2953703" y="1774508"/>
                    <a:pt x="2950845" y="1773555"/>
                    <a:pt x="2947035" y="1772603"/>
                  </a:cubicBezTo>
                  <a:cubicBezTo>
                    <a:pt x="2947988" y="1767840"/>
                    <a:pt x="2948940" y="1764030"/>
                    <a:pt x="2949893" y="1760220"/>
                  </a:cubicBezTo>
                  <a:cubicBezTo>
                    <a:pt x="2959418" y="1724978"/>
                    <a:pt x="2968943" y="1690688"/>
                    <a:pt x="2978468" y="1655445"/>
                  </a:cubicBezTo>
                  <a:cubicBezTo>
                    <a:pt x="2980373" y="1648778"/>
                    <a:pt x="2980373" y="1643063"/>
                    <a:pt x="2978468" y="1636395"/>
                  </a:cubicBezTo>
                  <a:cubicBezTo>
                    <a:pt x="2968943" y="1601153"/>
                    <a:pt x="2959418" y="1565910"/>
                    <a:pt x="2949893" y="1530668"/>
                  </a:cubicBezTo>
                  <a:cubicBezTo>
                    <a:pt x="2948940" y="1526858"/>
                    <a:pt x="2947988" y="1524000"/>
                    <a:pt x="2947035" y="1520190"/>
                  </a:cubicBezTo>
                  <a:cubicBezTo>
                    <a:pt x="2950845" y="1519238"/>
                    <a:pt x="2953703" y="1518285"/>
                    <a:pt x="2956560" y="1517333"/>
                  </a:cubicBezTo>
                  <a:cubicBezTo>
                    <a:pt x="2992755" y="1507808"/>
                    <a:pt x="3028950" y="1497330"/>
                    <a:pt x="3065145" y="1487805"/>
                  </a:cubicBezTo>
                  <a:cubicBezTo>
                    <a:pt x="3070860" y="1485900"/>
                    <a:pt x="3075623" y="1483995"/>
                    <a:pt x="3079433" y="1479233"/>
                  </a:cubicBezTo>
                  <a:cubicBezTo>
                    <a:pt x="3105150" y="1452563"/>
                    <a:pt x="3131820" y="1426845"/>
                    <a:pt x="3157538" y="1401128"/>
                  </a:cubicBezTo>
                  <a:cubicBezTo>
                    <a:pt x="3160395" y="1398270"/>
                    <a:pt x="3162300" y="1395413"/>
                    <a:pt x="3165158" y="1391603"/>
                  </a:cubicBezTo>
                  <a:cubicBezTo>
                    <a:pt x="3169920" y="1395413"/>
                    <a:pt x="3171825" y="1398270"/>
                    <a:pt x="3174683" y="1401128"/>
                  </a:cubicBezTo>
                  <a:cubicBezTo>
                    <a:pt x="3200400" y="1426845"/>
                    <a:pt x="3226118" y="1452563"/>
                    <a:pt x="3251835" y="1479233"/>
                  </a:cubicBezTo>
                  <a:cubicBezTo>
                    <a:pt x="3256598" y="1483995"/>
                    <a:pt x="3261360" y="1486853"/>
                    <a:pt x="3268028" y="1488758"/>
                  </a:cubicBezTo>
                  <a:cubicBezTo>
                    <a:pt x="3304223" y="1498283"/>
                    <a:pt x="3339465" y="1507808"/>
                    <a:pt x="3375660" y="1517333"/>
                  </a:cubicBezTo>
                  <a:cubicBezTo>
                    <a:pt x="3378518" y="1518285"/>
                    <a:pt x="3381375" y="1519238"/>
                    <a:pt x="3385185" y="1520190"/>
                  </a:cubicBezTo>
                  <a:cubicBezTo>
                    <a:pt x="3383280" y="1526858"/>
                    <a:pt x="3382328" y="1532573"/>
                    <a:pt x="3380423" y="1537335"/>
                  </a:cubicBezTo>
                  <a:cubicBezTo>
                    <a:pt x="3371850" y="1569720"/>
                    <a:pt x="3363278" y="1603058"/>
                    <a:pt x="3353753" y="1635443"/>
                  </a:cubicBezTo>
                  <a:cubicBezTo>
                    <a:pt x="3352800" y="1641158"/>
                    <a:pt x="3352800" y="1647825"/>
                    <a:pt x="3354705" y="1655445"/>
                  </a:cubicBezTo>
                  <a:close/>
                  <a:moveTo>
                    <a:pt x="3892868" y="1240155"/>
                  </a:moveTo>
                  <a:cubicBezTo>
                    <a:pt x="3893820" y="1234440"/>
                    <a:pt x="3895725" y="1229678"/>
                    <a:pt x="3896678" y="1223963"/>
                  </a:cubicBezTo>
                  <a:cubicBezTo>
                    <a:pt x="3892868" y="1223010"/>
                    <a:pt x="3890010" y="1222058"/>
                    <a:pt x="3887153" y="1221105"/>
                  </a:cubicBezTo>
                  <a:cubicBezTo>
                    <a:pt x="3850005" y="1211580"/>
                    <a:pt x="3812858" y="1201103"/>
                    <a:pt x="3775710" y="1191578"/>
                  </a:cubicBezTo>
                  <a:cubicBezTo>
                    <a:pt x="3768090" y="1189673"/>
                    <a:pt x="3761423" y="1185863"/>
                    <a:pt x="3755708" y="1180148"/>
                  </a:cubicBezTo>
                  <a:cubicBezTo>
                    <a:pt x="3729038" y="1152525"/>
                    <a:pt x="3701415" y="1125855"/>
                    <a:pt x="3674745" y="1099185"/>
                  </a:cubicBezTo>
                  <a:cubicBezTo>
                    <a:pt x="3671888" y="1096328"/>
                    <a:pt x="3669983" y="1093470"/>
                    <a:pt x="3668078" y="1090613"/>
                  </a:cubicBezTo>
                  <a:cubicBezTo>
                    <a:pt x="3667125" y="1090613"/>
                    <a:pt x="3665220" y="1090613"/>
                    <a:pt x="3664268" y="1090613"/>
                  </a:cubicBezTo>
                  <a:cubicBezTo>
                    <a:pt x="3662363" y="1093470"/>
                    <a:pt x="3660458" y="1096328"/>
                    <a:pt x="3657600" y="1099185"/>
                  </a:cubicBezTo>
                  <a:cubicBezTo>
                    <a:pt x="3630930" y="1126808"/>
                    <a:pt x="3603308" y="1153478"/>
                    <a:pt x="3575685" y="1181100"/>
                  </a:cubicBezTo>
                  <a:cubicBezTo>
                    <a:pt x="3570923" y="1185863"/>
                    <a:pt x="3565208" y="1189673"/>
                    <a:pt x="3558540" y="1191578"/>
                  </a:cubicBezTo>
                  <a:cubicBezTo>
                    <a:pt x="3521393" y="1201103"/>
                    <a:pt x="3483293" y="1211580"/>
                    <a:pt x="3446145" y="1221105"/>
                  </a:cubicBezTo>
                  <a:cubicBezTo>
                    <a:pt x="3442335" y="1222058"/>
                    <a:pt x="3439478" y="1223010"/>
                    <a:pt x="3435668" y="1223963"/>
                  </a:cubicBezTo>
                  <a:cubicBezTo>
                    <a:pt x="3436620" y="1227773"/>
                    <a:pt x="3437573" y="1231583"/>
                    <a:pt x="3438525" y="1235393"/>
                  </a:cubicBezTo>
                  <a:cubicBezTo>
                    <a:pt x="3449003" y="1273493"/>
                    <a:pt x="3458528" y="1311593"/>
                    <a:pt x="3469005" y="1349693"/>
                  </a:cubicBezTo>
                  <a:cubicBezTo>
                    <a:pt x="3470910" y="1355408"/>
                    <a:pt x="3469958" y="1360170"/>
                    <a:pt x="3469005" y="1365885"/>
                  </a:cubicBezTo>
                  <a:cubicBezTo>
                    <a:pt x="3458528" y="1403985"/>
                    <a:pt x="3448050" y="1442085"/>
                    <a:pt x="3438525" y="1480185"/>
                  </a:cubicBezTo>
                  <a:cubicBezTo>
                    <a:pt x="3437573" y="1483995"/>
                    <a:pt x="3436620" y="1486853"/>
                    <a:pt x="3436620" y="1490663"/>
                  </a:cubicBezTo>
                  <a:cubicBezTo>
                    <a:pt x="3440430" y="1491615"/>
                    <a:pt x="3443288" y="1492568"/>
                    <a:pt x="3447098" y="1493520"/>
                  </a:cubicBezTo>
                  <a:cubicBezTo>
                    <a:pt x="3485198" y="1503998"/>
                    <a:pt x="3523298" y="1514475"/>
                    <a:pt x="3561398" y="1524000"/>
                  </a:cubicBezTo>
                  <a:cubicBezTo>
                    <a:pt x="3567113" y="1525905"/>
                    <a:pt x="3571875" y="1527810"/>
                    <a:pt x="3576638" y="1532573"/>
                  </a:cubicBezTo>
                  <a:cubicBezTo>
                    <a:pt x="3604260" y="1560195"/>
                    <a:pt x="3631883" y="1587818"/>
                    <a:pt x="3659505" y="1615440"/>
                  </a:cubicBezTo>
                  <a:cubicBezTo>
                    <a:pt x="3662363" y="1618298"/>
                    <a:pt x="3664268" y="1620203"/>
                    <a:pt x="3668078" y="1623060"/>
                  </a:cubicBezTo>
                  <a:cubicBezTo>
                    <a:pt x="3670935" y="1620203"/>
                    <a:pt x="3673793" y="1618298"/>
                    <a:pt x="3676650" y="1615440"/>
                  </a:cubicBezTo>
                  <a:cubicBezTo>
                    <a:pt x="3704273" y="1587818"/>
                    <a:pt x="3731895" y="1560195"/>
                    <a:pt x="3759518" y="1532573"/>
                  </a:cubicBezTo>
                  <a:cubicBezTo>
                    <a:pt x="3763328" y="1527810"/>
                    <a:pt x="3768090" y="1525905"/>
                    <a:pt x="3774758" y="1524000"/>
                  </a:cubicBezTo>
                  <a:cubicBezTo>
                    <a:pt x="3812858" y="1513523"/>
                    <a:pt x="3851910" y="1503045"/>
                    <a:pt x="3890010" y="1493520"/>
                  </a:cubicBezTo>
                  <a:cubicBezTo>
                    <a:pt x="3892868" y="1492568"/>
                    <a:pt x="3895725" y="1491615"/>
                    <a:pt x="3899535" y="1490663"/>
                  </a:cubicBezTo>
                  <a:cubicBezTo>
                    <a:pt x="3898583" y="1486853"/>
                    <a:pt x="3897630" y="1483995"/>
                    <a:pt x="3896678" y="1480185"/>
                  </a:cubicBezTo>
                  <a:cubicBezTo>
                    <a:pt x="3887153" y="1443038"/>
                    <a:pt x="3876675" y="1405890"/>
                    <a:pt x="3866198" y="1368743"/>
                  </a:cubicBezTo>
                  <a:cubicBezTo>
                    <a:pt x="3864293" y="1361123"/>
                    <a:pt x="3864293" y="1354455"/>
                    <a:pt x="3866198" y="1346835"/>
                  </a:cubicBezTo>
                  <a:cubicBezTo>
                    <a:pt x="3873818" y="1310640"/>
                    <a:pt x="3883343" y="1275398"/>
                    <a:pt x="3892868" y="1240155"/>
                  </a:cubicBezTo>
                  <a:close/>
                  <a:moveTo>
                    <a:pt x="3853815" y="1363980"/>
                  </a:moveTo>
                  <a:cubicBezTo>
                    <a:pt x="3863340" y="1400175"/>
                    <a:pt x="3872865" y="1435418"/>
                    <a:pt x="3882390" y="1471613"/>
                  </a:cubicBezTo>
                  <a:cubicBezTo>
                    <a:pt x="3883343" y="1475423"/>
                    <a:pt x="3884295" y="1479233"/>
                    <a:pt x="3885248" y="1483995"/>
                  </a:cubicBezTo>
                  <a:cubicBezTo>
                    <a:pt x="3881438" y="1484948"/>
                    <a:pt x="3877628" y="1485900"/>
                    <a:pt x="3874770" y="1486853"/>
                  </a:cubicBezTo>
                  <a:cubicBezTo>
                    <a:pt x="3838575" y="1496378"/>
                    <a:pt x="3803333" y="1505903"/>
                    <a:pt x="3767138" y="1515428"/>
                  </a:cubicBezTo>
                  <a:cubicBezTo>
                    <a:pt x="3761423" y="1517333"/>
                    <a:pt x="3756660" y="1519238"/>
                    <a:pt x="3752850" y="1523048"/>
                  </a:cubicBezTo>
                  <a:cubicBezTo>
                    <a:pt x="3726180" y="1549718"/>
                    <a:pt x="3700463" y="1575435"/>
                    <a:pt x="3673793" y="1602105"/>
                  </a:cubicBezTo>
                  <a:cubicBezTo>
                    <a:pt x="3670935" y="1604963"/>
                    <a:pt x="3669030" y="1606868"/>
                    <a:pt x="3665220" y="1609725"/>
                  </a:cubicBezTo>
                  <a:cubicBezTo>
                    <a:pt x="3662363" y="1606868"/>
                    <a:pt x="3659505" y="1604963"/>
                    <a:pt x="3657600" y="1602105"/>
                  </a:cubicBezTo>
                  <a:cubicBezTo>
                    <a:pt x="3630930" y="1575435"/>
                    <a:pt x="3605213" y="1549718"/>
                    <a:pt x="3578543" y="1523048"/>
                  </a:cubicBezTo>
                  <a:cubicBezTo>
                    <a:pt x="3574733" y="1519238"/>
                    <a:pt x="3569970" y="1516380"/>
                    <a:pt x="3564255" y="1514475"/>
                  </a:cubicBezTo>
                  <a:cubicBezTo>
                    <a:pt x="3528060" y="1504950"/>
                    <a:pt x="3492818" y="1495425"/>
                    <a:pt x="3456623" y="1485900"/>
                  </a:cubicBezTo>
                  <a:cubicBezTo>
                    <a:pt x="3452813" y="1484948"/>
                    <a:pt x="3449955" y="1483995"/>
                    <a:pt x="3445193" y="1483043"/>
                  </a:cubicBezTo>
                  <a:cubicBezTo>
                    <a:pt x="3446145" y="1478280"/>
                    <a:pt x="3447098" y="1475423"/>
                    <a:pt x="3448050" y="1471613"/>
                  </a:cubicBezTo>
                  <a:cubicBezTo>
                    <a:pt x="3457575" y="1435418"/>
                    <a:pt x="3467100" y="1400175"/>
                    <a:pt x="3476625" y="1363980"/>
                  </a:cubicBezTo>
                  <a:cubicBezTo>
                    <a:pt x="3477578" y="1359218"/>
                    <a:pt x="3477578" y="1354455"/>
                    <a:pt x="3476625" y="1349693"/>
                  </a:cubicBezTo>
                  <a:cubicBezTo>
                    <a:pt x="3467100" y="1313498"/>
                    <a:pt x="3457575" y="1278255"/>
                    <a:pt x="3448050" y="1242060"/>
                  </a:cubicBezTo>
                  <a:cubicBezTo>
                    <a:pt x="3447098" y="1238250"/>
                    <a:pt x="3446145" y="1234440"/>
                    <a:pt x="3445193" y="1229678"/>
                  </a:cubicBezTo>
                  <a:cubicBezTo>
                    <a:pt x="3449003" y="1228725"/>
                    <a:pt x="3451860" y="1227773"/>
                    <a:pt x="3454718" y="1226820"/>
                  </a:cubicBezTo>
                  <a:cubicBezTo>
                    <a:pt x="3490913" y="1217295"/>
                    <a:pt x="3526155" y="1207770"/>
                    <a:pt x="3562350" y="1198245"/>
                  </a:cubicBezTo>
                  <a:cubicBezTo>
                    <a:pt x="3568065" y="1196340"/>
                    <a:pt x="3573780" y="1193483"/>
                    <a:pt x="3578543" y="1189673"/>
                  </a:cubicBezTo>
                  <a:cubicBezTo>
                    <a:pt x="3604260" y="1163003"/>
                    <a:pt x="3630930" y="1137285"/>
                    <a:pt x="3656648" y="1111568"/>
                  </a:cubicBezTo>
                  <a:cubicBezTo>
                    <a:pt x="3659505" y="1108710"/>
                    <a:pt x="3661410" y="1106805"/>
                    <a:pt x="3665220" y="1103948"/>
                  </a:cubicBezTo>
                  <a:cubicBezTo>
                    <a:pt x="3668078" y="1106805"/>
                    <a:pt x="3670935" y="1108710"/>
                    <a:pt x="3673793" y="1111568"/>
                  </a:cubicBezTo>
                  <a:cubicBezTo>
                    <a:pt x="3699510" y="1137285"/>
                    <a:pt x="3726180" y="1163955"/>
                    <a:pt x="3751898" y="1189673"/>
                  </a:cubicBezTo>
                  <a:cubicBezTo>
                    <a:pt x="3756660" y="1194435"/>
                    <a:pt x="3761423" y="1197293"/>
                    <a:pt x="3768090" y="1199198"/>
                  </a:cubicBezTo>
                  <a:cubicBezTo>
                    <a:pt x="3804285" y="1208723"/>
                    <a:pt x="3839528" y="1218248"/>
                    <a:pt x="3875723" y="1227773"/>
                  </a:cubicBezTo>
                  <a:cubicBezTo>
                    <a:pt x="3878580" y="1228725"/>
                    <a:pt x="3881438" y="1229678"/>
                    <a:pt x="3885248" y="1230630"/>
                  </a:cubicBezTo>
                  <a:cubicBezTo>
                    <a:pt x="3884295" y="1235393"/>
                    <a:pt x="3883343" y="1239203"/>
                    <a:pt x="3882390" y="1242060"/>
                  </a:cubicBezTo>
                  <a:cubicBezTo>
                    <a:pt x="3872865" y="1278255"/>
                    <a:pt x="3863340" y="1313498"/>
                    <a:pt x="3853815" y="1349693"/>
                  </a:cubicBezTo>
                  <a:cubicBezTo>
                    <a:pt x="3852863" y="1354455"/>
                    <a:pt x="3852863" y="1358265"/>
                    <a:pt x="3853815" y="1363980"/>
                  </a:cubicBezTo>
                  <a:close/>
                  <a:moveTo>
                    <a:pt x="3827145" y="1271588"/>
                  </a:moveTo>
                  <a:cubicBezTo>
                    <a:pt x="3828098" y="1268730"/>
                    <a:pt x="3828098" y="1265873"/>
                    <a:pt x="3829050" y="1263015"/>
                  </a:cubicBezTo>
                  <a:cubicBezTo>
                    <a:pt x="3825240" y="1262063"/>
                    <a:pt x="3822383" y="1261110"/>
                    <a:pt x="3819525" y="1260158"/>
                  </a:cubicBezTo>
                  <a:cubicBezTo>
                    <a:pt x="3794760" y="1253490"/>
                    <a:pt x="3769995" y="1246823"/>
                    <a:pt x="3745230" y="1240155"/>
                  </a:cubicBezTo>
                  <a:cubicBezTo>
                    <a:pt x="3738563" y="1238250"/>
                    <a:pt x="3733800" y="1235393"/>
                    <a:pt x="3729038" y="1230630"/>
                  </a:cubicBezTo>
                  <a:cubicBezTo>
                    <a:pt x="3710940" y="1212533"/>
                    <a:pt x="3692843" y="1194435"/>
                    <a:pt x="3674745" y="1176338"/>
                  </a:cubicBezTo>
                  <a:cubicBezTo>
                    <a:pt x="3672840" y="1174433"/>
                    <a:pt x="3669983" y="1171575"/>
                    <a:pt x="3667125" y="1169670"/>
                  </a:cubicBezTo>
                  <a:cubicBezTo>
                    <a:pt x="3664268" y="1172528"/>
                    <a:pt x="3662363" y="1174433"/>
                    <a:pt x="3659505" y="1176338"/>
                  </a:cubicBezTo>
                  <a:cubicBezTo>
                    <a:pt x="3641408" y="1194435"/>
                    <a:pt x="3622358" y="1213485"/>
                    <a:pt x="3604260" y="1231583"/>
                  </a:cubicBezTo>
                  <a:cubicBezTo>
                    <a:pt x="3599498" y="1236345"/>
                    <a:pt x="3594735" y="1238250"/>
                    <a:pt x="3589020" y="1240155"/>
                  </a:cubicBezTo>
                  <a:cubicBezTo>
                    <a:pt x="3564255" y="1246823"/>
                    <a:pt x="3538538" y="1253490"/>
                    <a:pt x="3513773" y="1260158"/>
                  </a:cubicBezTo>
                  <a:cubicBezTo>
                    <a:pt x="3510915" y="1261110"/>
                    <a:pt x="3508058" y="1262063"/>
                    <a:pt x="3504248" y="1263015"/>
                  </a:cubicBezTo>
                  <a:cubicBezTo>
                    <a:pt x="3505200" y="1266825"/>
                    <a:pt x="3505200" y="1269683"/>
                    <a:pt x="3506153" y="1271588"/>
                  </a:cubicBezTo>
                  <a:cubicBezTo>
                    <a:pt x="3512820" y="1297305"/>
                    <a:pt x="3519488" y="1323023"/>
                    <a:pt x="3527108" y="1348740"/>
                  </a:cubicBezTo>
                  <a:cubicBezTo>
                    <a:pt x="3529013" y="1354455"/>
                    <a:pt x="3528060" y="1359218"/>
                    <a:pt x="3527108" y="1363980"/>
                  </a:cubicBezTo>
                  <a:cubicBezTo>
                    <a:pt x="3520440" y="1389698"/>
                    <a:pt x="3513773" y="1415415"/>
                    <a:pt x="3506153" y="1440180"/>
                  </a:cubicBezTo>
                  <a:cubicBezTo>
                    <a:pt x="3505200" y="1443038"/>
                    <a:pt x="3504248" y="1445895"/>
                    <a:pt x="3504248" y="1449705"/>
                  </a:cubicBezTo>
                  <a:cubicBezTo>
                    <a:pt x="3508058" y="1450658"/>
                    <a:pt x="3509963" y="1451610"/>
                    <a:pt x="3512820" y="1452563"/>
                  </a:cubicBezTo>
                  <a:cubicBezTo>
                    <a:pt x="3538538" y="1459230"/>
                    <a:pt x="3564255" y="1466850"/>
                    <a:pt x="3589020" y="1473518"/>
                  </a:cubicBezTo>
                  <a:cubicBezTo>
                    <a:pt x="3594735" y="1475423"/>
                    <a:pt x="3599498" y="1478280"/>
                    <a:pt x="3604260" y="1482090"/>
                  </a:cubicBezTo>
                  <a:cubicBezTo>
                    <a:pt x="3622358" y="1501140"/>
                    <a:pt x="3641408" y="1519238"/>
                    <a:pt x="3659505" y="1537335"/>
                  </a:cubicBezTo>
                  <a:cubicBezTo>
                    <a:pt x="3661410" y="1539240"/>
                    <a:pt x="3664268" y="1542098"/>
                    <a:pt x="3667125" y="1544003"/>
                  </a:cubicBezTo>
                  <a:cubicBezTo>
                    <a:pt x="3669983" y="1541145"/>
                    <a:pt x="3671888" y="1539240"/>
                    <a:pt x="3674745" y="1537335"/>
                  </a:cubicBezTo>
                  <a:cubicBezTo>
                    <a:pt x="3693795" y="1518285"/>
                    <a:pt x="3711893" y="1500188"/>
                    <a:pt x="3730943" y="1481138"/>
                  </a:cubicBezTo>
                  <a:cubicBezTo>
                    <a:pt x="3734753" y="1477328"/>
                    <a:pt x="3738563" y="1474470"/>
                    <a:pt x="3744278" y="1473518"/>
                  </a:cubicBezTo>
                  <a:cubicBezTo>
                    <a:pt x="3769995" y="1466850"/>
                    <a:pt x="3795713" y="1460183"/>
                    <a:pt x="3821430" y="1452563"/>
                  </a:cubicBezTo>
                  <a:cubicBezTo>
                    <a:pt x="3824288" y="1451610"/>
                    <a:pt x="3827145" y="1450658"/>
                    <a:pt x="3830003" y="1449705"/>
                  </a:cubicBezTo>
                  <a:cubicBezTo>
                    <a:pt x="3829050" y="1445895"/>
                    <a:pt x="3829050" y="1443990"/>
                    <a:pt x="3828098" y="1441133"/>
                  </a:cubicBezTo>
                  <a:cubicBezTo>
                    <a:pt x="3821430" y="1415415"/>
                    <a:pt x="3814763" y="1389698"/>
                    <a:pt x="3807143" y="1363980"/>
                  </a:cubicBezTo>
                  <a:cubicBezTo>
                    <a:pt x="3805238" y="1358265"/>
                    <a:pt x="3806190" y="1353503"/>
                    <a:pt x="3807143" y="1348740"/>
                  </a:cubicBezTo>
                  <a:cubicBezTo>
                    <a:pt x="3812858" y="1323023"/>
                    <a:pt x="3819525" y="1297305"/>
                    <a:pt x="3827145" y="1271588"/>
                  </a:cubicBezTo>
                  <a:close/>
                  <a:moveTo>
                    <a:pt x="3796665" y="1363980"/>
                  </a:moveTo>
                  <a:cubicBezTo>
                    <a:pt x="3803333" y="1386840"/>
                    <a:pt x="3809048" y="1410653"/>
                    <a:pt x="3815715" y="1433513"/>
                  </a:cubicBezTo>
                  <a:cubicBezTo>
                    <a:pt x="3816668" y="1436370"/>
                    <a:pt x="3817620" y="1440180"/>
                    <a:pt x="3818573" y="1443990"/>
                  </a:cubicBezTo>
                  <a:cubicBezTo>
                    <a:pt x="3814763" y="1444943"/>
                    <a:pt x="3811905" y="1445895"/>
                    <a:pt x="3809048" y="1446848"/>
                  </a:cubicBezTo>
                  <a:cubicBezTo>
                    <a:pt x="3787140" y="1452563"/>
                    <a:pt x="3765233" y="1459230"/>
                    <a:pt x="3744278" y="1463993"/>
                  </a:cubicBezTo>
                  <a:cubicBezTo>
                    <a:pt x="3735705" y="1465898"/>
                    <a:pt x="3728085" y="1470660"/>
                    <a:pt x="3722370" y="1477328"/>
                  </a:cubicBezTo>
                  <a:cubicBezTo>
                    <a:pt x="3707130" y="1493520"/>
                    <a:pt x="3690938" y="1508760"/>
                    <a:pt x="3675698" y="1524953"/>
                  </a:cubicBezTo>
                  <a:cubicBezTo>
                    <a:pt x="3673793" y="1526858"/>
                    <a:pt x="3670935" y="1529715"/>
                    <a:pt x="3667125" y="1533525"/>
                  </a:cubicBezTo>
                  <a:cubicBezTo>
                    <a:pt x="3662363" y="1528763"/>
                    <a:pt x="3658553" y="1524000"/>
                    <a:pt x="3654743" y="1520190"/>
                  </a:cubicBezTo>
                  <a:cubicBezTo>
                    <a:pt x="3640455" y="1505903"/>
                    <a:pt x="3625215" y="1491615"/>
                    <a:pt x="3610928" y="1476375"/>
                  </a:cubicBezTo>
                  <a:cubicBezTo>
                    <a:pt x="3606165" y="1470660"/>
                    <a:pt x="3599498" y="1467803"/>
                    <a:pt x="3592830" y="1465898"/>
                  </a:cubicBezTo>
                  <a:cubicBezTo>
                    <a:pt x="3569970" y="1460183"/>
                    <a:pt x="3548063" y="1454468"/>
                    <a:pt x="3526155" y="1447800"/>
                  </a:cubicBezTo>
                  <a:cubicBezTo>
                    <a:pt x="3523298" y="1446848"/>
                    <a:pt x="3520440" y="1445895"/>
                    <a:pt x="3516630" y="1444943"/>
                  </a:cubicBezTo>
                  <a:cubicBezTo>
                    <a:pt x="3517583" y="1441133"/>
                    <a:pt x="3517583" y="1438275"/>
                    <a:pt x="3518535" y="1435418"/>
                  </a:cubicBezTo>
                  <a:cubicBezTo>
                    <a:pt x="3525203" y="1411605"/>
                    <a:pt x="3530918" y="1387793"/>
                    <a:pt x="3537585" y="1364933"/>
                  </a:cubicBezTo>
                  <a:cubicBezTo>
                    <a:pt x="3539490" y="1359218"/>
                    <a:pt x="3539490" y="1354455"/>
                    <a:pt x="3537585" y="1349693"/>
                  </a:cubicBezTo>
                  <a:cubicBezTo>
                    <a:pt x="3530918" y="1326833"/>
                    <a:pt x="3525203" y="1303020"/>
                    <a:pt x="3518535" y="1280160"/>
                  </a:cubicBezTo>
                  <a:cubicBezTo>
                    <a:pt x="3517583" y="1277303"/>
                    <a:pt x="3516630" y="1273493"/>
                    <a:pt x="3515678" y="1269683"/>
                  </a:cubicBezTo>
                  <a:cubicBezTo>
                    <a:pt x="3520440" y="1268730"/>
                    <a:pt x="3524250" y="1266825"/>
                    <a:pt x="3528060" y="1265873"/>
                  </a:cubicBezTo>
                  <a:cubicBezTo>
                    <a:pt x="3549968" y="1260158"/>
                    <a:pt x="3572828" y="1253490"/>
                    <a:pt x="3594735" y="1247775"/>
                  </a:cubicBezTo>
                  <a:cubicBezTo>
                    <a:pt x="3600450" y="1245870"/>
                    <a:pt x="3605213" y="1243965"/>
                    <a:pt x="3609023" y="1239203"/>
                  </a:cubicBezTo>
                  <a:cubicBezTo>
                    <a:pt x="3625215" y="1222058"/>
                    <a:pt x="3642360" y="1205865"/>
                    <a:pt x="3658553" y="1189673"/>
                  </a:cubicBezTo>
                  <a:cubicBezTo>
                    <a:pt x="3661410" y="1186815"/>
                    <a:pt x="3663315" y="1184910"/>
                    <a:pt x="3667125" y="1181100"/>
                  </a:cubicBezTo>
                  <a:cubicBezTo>
                    <a:pt x="3669983" y="1183958"/>
                    <a:pt x="3672840" y="1185863"/>
                    <a:pt x="3674745" y="1188720"/>
                  </a:cubicBezTo>
                  <a:cubicBezTo>
                    <a:pt x="3690938" y="1204913"/>
                    <a:pt x="3708083" y="1222058"/>
                    <a:pt x="3724275" y="1238250"/>
                  </a:cubicBezTo>
                  <a:cubicBezTo>
                    <a:pt x="3729038" y="1243013"/>
                    <a:pt x="3733800" y="1245870"/>
                    <a:pt x="3739515" y="1247775"/>
                  </a:cubicBezTo>
                  <a:cubicBezTo>
                    <a:pt x="3763328" y="1253490"/>
                    <a:pt x="3787140" y="1260158"/>
                    <a:pt x="3810953" y="1266825"/>
                  </a:cubicBezTo>
                  <a:cubicBezTo>
                    <a:pt x="3812858" y="1267778"/>
                    <a:pt x="3814763" y="1268730"/>
                    <a:pt x="3817620" y="1269683"/>
                  </a:cubicBezTo>
                  <a:cubicBezTo>
                    <a:pt x="3816668" y="1273493"/>
                    <a:pt x="3815715" y="1276350"/>
                    <a:pt x="3815715" y="1279208"/>
                  </a:cubicBezTo>
                  <a:cubicBezTo>
                    <a:pt x="3809048" y="1302068"/>
                    <a:pt x="3803333" y="1325880"/>
                    <a:pt x="3796665" y="1348740"/>
                  </a:cubicBezTo>
                  <a:cubicBezTo>
                    <a:pt x="3795713" y="1353503"/>
                    <a:pt x="3794760" y="1358265"/>
                    <a:pt x="3796665" y="1363980"/>
                  </a:cubicBezTo>
                  <a:close/>
                  <a:moveTo>
                    <a:pt x="3255645" y="1632585"/>
                  </a:moveTo>
                  <a:cubicBezTo>
                    <a:pt x="3260408" y="1617345"/>
                    <a:pt x="3264218" y="1602105"/>
                    <a:pt x="3268028" y="1586865"/>
                  </a:cubicBezTo>
                  <a:cubicBezTo>
                    <a:pt x="3265170" y="1585913"/>
                    <a:pt x="3263265" y="1584960"/>
                    <a:pt x="3261360" y="1584008"/>
                  </a:cubicBezTo>
                  <a:cubicBezTo>
                    <a:pt x="3247073" y="1580198"/>
                    <a:pt x="3232785" y="1576388"/>
                    <a:pt x="3218498" y="1572578"/>
                  </a:cubicBezTo>
                  <a:cubicBezTo>
                    <a:pt x="3211830" y="1570673"/>
                    <a:pt x="3207068" y="1567815"/>
                    <a:pt x="3203258" y="1563053"/>
                  </a:cubicBezTo>
                  <a:cubicBezTo>
                    <a:pt x="3193733" y="1552575"/>
                    <a:pt x="3183255" y="1543050"/>
                    <a:pt x="3172778" y="1532573"/>
                  </a:cubicBezTo>
                  <a:cubicBezTo>
                    <a:pt x="3170873" y="1530668"/>
                    <a:pt x="3168968" y="1529715"/>
                    <a:pt x="3167063" y="1527810"/>
                  </a:cubicBezTo>
                  <a:cubicBezTo>
                    <a:pt x="3164205" y="1530668"/>
                    <a:pt x="3162300" y="1532573"/>
                    <a:pt x="3159443" y="1534478"/>
                  </a:cubicBezTo>
                  <a:cubicBezTo>
                    <a:pt x="3149918" y="1544003"/>
                    <a:pt x="3140393" y="1552575"/>
                    <a:pt x="3131820" y="1562100"/>
                  </a:cubicBezTo>
                  <a:cubicBezTo>
                    <a:pt x="3127058" y="1566863"/>
                    <a:pt x="3121343" y="1570673"/>
                    <a:pt x="3114675" y="1572578"/>
                  </a:cubicBezTo>
                  <a:cubicBezTo>
                    <a:pt x="3100388" y="1575435"/>
                    <a:pt x="3087053" y="1580198"/>
                    <a:pt x="3072765" y="1584008"/>
                  </a:cubicBezTo>
                  <a:cubicBezTo>
                    <a:pt x="3070860" y="1584960"/>
                    <a:pt x="3068003" y="1585913"/>
                    <a:pt x="3066098" y="1586865"/>
                  </a:cubicBezTo>
                  <a:cubicBezTo>
                    <a:pt x="3070860" y="1603058"/>
                    <a:pt x="3074670" y="1618298"/>
                    <a:pt x="3078480" y="1633538"/>
                  </a:cubicBezTo>
                  <a:cubicBezTo>
                    <a:pt x="3080385" y="1641158"/>
                    <a:pt x="3080385" y="1647825"/>
                    <a:pt x="3078480" y="1654493"/>
                  </a:cubicBezTo>
                  <a:cubicBezTo>
                    <a:pt x="3074670" y="1666875"/>
                    <a:pt x="3071813" y="1680210"/>
                    <a:pt x="3068003" y="1693545"/>
                  </a:cubicBezTo>
                  <a:cubicBezTo>
                    <a:pt x="3067050" y="1696403"/>
                    <a:pt x="3067050" y="1699260"/>
                    <a:pt x="3066098" y="1702118"/>
                  </a:cubicBezTo>
                  <a:cubicBezTo>
                    <a:pt x="3077528" y="1704975"/>
                    <a:pt x="3088005" y="1708785"/>
                    <a:pt x="3098483" y="1710690"/>
                  </a:cubicBezTo>
                  <a:cubicBezTo>
                    <a:pt x="3116580" y="1713548"/>
                    <a:pt x="3130868" y="1722120"/>
                    <a:pt x="3142298" y="1735455"/>
                  </a:cubicBezTo>
                  <a:cubicBezTo>
                    <a:pt x="3149918" y="1744028"/>
                    <a:pt x="3158490" y="1751648"/>
                    <a:pt x="3167063" y="1760220"/>
                  </a:cubicBezTo>
                  <a:cubicBezTo>
                    <a:pt x="3169920" y="1757363"/>
                    <a:pt x="3172778" y="1755458"/>
                    <a:pt x="3174683" y="1753553"/>
                  </a:cubicBezTo>
                  <a:cubicBezTo>
                    <a:pt x="3184208" y="1744028"/>
                    <a:pt x="3194685" y="1734503"/>
                    <a:pt x="3203258" y="1724025"/>
                  </a:cubicBezTo>
                  <a:cubicBezTo>
                    <a:pt x="3208020" y="1719263"/>
                    <a:pt x="3212783" y="1716405"/>
                    <a:pt x="3219450" y="1714500"/>
                  </a:cubicBezTo>
                  <a:cubicBezTo>
                    <a:pt x="3232785" y="1711643"/>
                    <a:pt x="3246120" y="1707833"/>
                    <a:pt x="3259455" y="1704023"/>
                  </a:cubicBezTo>
                  <a:cubicBezTo>
                    <a:pt x="3262313" y="1703070"/>
                    <a:pt x="3265170" y="1702118"/>
                    <a:pt x="3268980" y="1701165"/>
                  </a:cubicBezTo>
                  <a:cubicBezTo>
                    <a:pt x="3265170" y="1684973"/>
                    <a:pt x="3261360" y="1669733"/>
                    <a:pt x="3256598" y="1655445"/>
                  </a:cubicBezTo>
                  <a:cubicBezTo>
                    <a:pt x="3252788" y="1647825"/>
                    <a:pt x="3252788" y="1640205"/>
                    <a:pt x="3255645" y="1632585"/>
                  </a:cubicBezTo>
                  <a:close/>
                  <a:moveTo>
                    <a:pt x="3246120" y="1699260"/>
                  </a:moveTo>
                  <a:cubicBezTo>
                    <a:pt x="3234690" y="1702118"/>
                    <a:pt x="3223260" y="1704975"/>
                    <a:pt x="3211830" y="1707833"/>
                  </a:cubicBezTo>
                  <a:cubicBezTo>
                    <a:pt x="3207068" y="1708785"/>
                    <a:pt x="3202305" y="1711643"/>
                    <a:pt x="3198495" y="1715453"/>
                  </a:cubicBezTo>
                  <a:cubicBezTo>
                    <a:pt x="3188018" y="1725930"/>
                    <a:pt x="3177540" y="1736408"/>
                    <a:pt x="3166110" y="1747838"/>
                  </a:cubicBezTo>
                  <a:cubicBezTo>
                    <a:pt x="3163253" y="1745933"/>
                    <a:pt x="3161348" y="1744028"/>
                    <a:pt x="3159443" y="1742123"/>
                  </a:cubicBezTo>
                  <a:cubicBezTo>
                    <a:pt x="3150870" y="1733550"/>
                    <a:pt x="3141345" y="1724978"/>
                    <a:pt x="3132773" y="1715453"/>
                  </a:cubicBezTo>
                  <a:cubicBezTo>
                    <a:pt x="3128963" y="1711643"/>
                    <a:pt x="3125153" y="1708785"/>
                    <a:pt x="3119438" y="1707833"/>
                  </a:cubicBezTo>
                  <a:cubicBezTo>
                    <a:pt x="3105150" y="1704023"/>
                    <a:pt x="3090863" y="1700213"/>
                    <a:pt x="3075623" y="1696403"/>
                  </a:cubicBezTo>
                  <a:cubicBezTo>
                    <a:pt x="3075623" y="1693545"/>
                    <a:pt x="3076575" y="1691640"/>
                    <a:pt x="3076575" y="1689735"/>
                  </a:cubicBezTo>
                  <a:cubicBezTo>
                    <a:pt x="3079433" y="1678305"/>
                    <a:pt x="3082290" y="1665923"/>
                    <a:pt x="3086100" y="1654493"/>
                  </a:cubicBezTo>
                  <a:cubicBezTo>
                    <a:pt x="3088005" y="1646873"/>
                    <a:pt x="3088005" y="1641158"/>
                    <a:pt x="3086100" y="1633538"/>
                  </a:cubicBezTo>
                  <a:cubicBezTo>
                    <a:pt x="3082290" y="1620203"/>
                    <a:pt x="3078480" y="1606868"/>
                    <a:pt x="3075623" y="1593533"/>
                  </a:cubicBezTo>
                  <a:cubicBezTo>
                    <a:pt x="3078480" y="1592580"/>
                    <a:pt x="3081338" y="1591628"/>
                    <a:pt x="3084195" y="1590675"/>
                  </a:cubicBezTo>
                  <a:cubicBezTo>
                    <a:pt x="3096578" y="1586865"/>
                    <a:pt x="3108960" y="1584008"/>
                    <a:pt x="3121343" y="1581150"/>
                  </a:cubicBezTo>
                  <a:cubicBezTo>
                    <a:pt x="3126105" y="1580198"/>
                    <a:pt x="3129915" y="1577340"/>
                    <a:pt x="3133725" y="1573530"/>
                  </a:cubicBezTo>
                  <a:cubicBezTo>
                    <a:pt x="3142298" y="1564958"/>
                    <a:pt x="3150870" y="1556385"/>
                    <a:pt x="3159443" y="1547813"/>
                  </a:cubicBezTo>
                  <a:cubicBezTo>
                    <a:pt x="3161348" y="1545908"/>
                    <a:pt x="3164205" y="1543050"/>
                    <a:pt x="3167063" y="1540193"/>
                  </a:cubicBezTo>
                  <a:cubicBezTo>
                    <a:pt x="3174683" y="1547813"/>
                    <a:pt x="3182303" y="1554480"/>
                    <a:pt x="3188970" y="1562100"/>
                  </a:cubicBezTo>
                  <a:cubicBezTo>
                    <a:pt x="3199448" y="1574483"/>
                    <a:pt x="3211830" y="1582103"/>
                    <a:pt x="3228023" y="1584008"/>
                  </a:cubicBezTo>
                  <a:cubicBezTo>
                    <a:pt x="3237548" y="1585913"/>
                    <a:pt x="3247073" y="1588770"/>
                    <a:pt x="3258503" y="1591628"/>
                  </a:cubicBezTo>
                  <a:cubicBezTo>
                    <a:pt x="3256598" y="1601153"/>
                    <a:pt x="3254693" y="1609725"/>
                    <a:pt x="3251835" y="1617345"/>
                  </a:cubicBezTo>
                  <a:cubicBezTo>
                    <a:pt x="3245168" y="1634490"/>
                    <a:pt x="3245168" y="1651635"/>
                    <a:pt x="3251835" y="1669733"/>
                  </a:cubicBezTo>
                  <a:cubicBezTo>
                    <a:pt x="3254693" y="1677353"/>
                    <a:pt x="3256598" y="1685925"/>
                    <a:pt x="3258503" y="1695450"/>
                  </a:cubicBezTo>
                  <a:cubicBezTo>
                    <a:pt x="3252788" y="1697355"/>
                    <a:pt x="3249930" y="1698308"/>
                    <a:pt x="3246120" y="1699260"/>
                  </a:cubicBezTo>
                  <a:close/>
                  <a:moveTo>
                    <a:pt x="4087178" y="375285"/>
                  </a:moveTo>
                  <a:cubicBezTo>
                    <a:pt x="4062413" y="381953"/>
                    <a:pt x="4037648" y="388620"/>
                    <a:pt x="4012883" y="395288"/>
                  </a:cubicBezTo>
                  <a:cubicBezTo>
                    <a:pt x="4010025" y="396240"/>
                    <a:pt x="4007168" y="397193"/>
                    <a:pt x="4002405" y="398145"/>
                  </a:cubicBezTo>
                  <a:cubicBezTo>
                    <a:pt x="4003358" y="401955"/>
                    <a:pt x="4004310" y="404813"/>
                    <a:pt x="4004310" y="407670"/>
                  </a:cubicBezTo>
                  <a:cubicBezTo>
                    <a:pt x="4010978" y="432435"/>
                    <a:pt x="4017645" y="458153"/>
                    <a:pt x="4024313" y="482918"/>
                  </a:cubicBezTo>
                  <a:cubicBezTo>
                    <a:pt x="4026218" y="488633"/>
                    <a:pt x="4026218" y="494348"/>
                    <a:pt x="4024313" y="500063"/>
                  </a:cubicBezTo>
                  <a:cubicBezTo>
                    <a:pt x="4017645" y="525780"/>
                    <a:pt x="4010978" y="551498"/>
                    <a:pt x="4003358" y="576263"/>
                  </a:cubicBezTo>
                  <a:cubicBezTo>
                    <a:pt x="4002405" y="579120"/>
                    <a:pt x="4002405" y="581978"/>
                    <a:pt x="4001453" y="584835"/>
                  </a:cubicBezTo>
                  <a:cubicBezTo>
                    <a:pt x="4005263" y="585788"/>
                    <a:pt x="4008120" y="586740"/>
                    <a:pt x="4010978" y="587693"/>
                  </a:cubicBezTo>
                  <a:cubicBezTo>
                    <a:pt x="4035743" y="594360"/>
                    <a:pt x="4060508" y="601028"/>
                    <a:pt x="4084320" y="607695"/>
                  </a:cubicBezTo>
                  <a:cubicBezTo>
                    <a:pt x="4091940" y="609600"/>
                    <a:pt x="4097655" y="612458"/>
                    <a:pt x="4102418" y="618173"/>
                  </a:cubicBezTo>
                  <a:cubicBezTo>
                    <a:pt x="4106228" y="622935"/>
                    <a:pt x="4110990" y="626745"/>
                    <a:pt x="4114800" y="630555"/>
                  </a:cubicBezTo>
                  <a:lnTo>
                    <a:pt x="4114800" y="617220"/>
                  </a:lnTo>
                  <a:cubicBezTo>
                    <a:pt x="4111943" y="614363"/>
                    <a:pt x="4109085" y="611505"/>
                    <a:pt x="4105275" y="607695"/>
                  </a:cubicBezTo>
                  <a:cubicBezTo>
                    <a:pt x="4100513" y="602933"/>
                    <a:pt x="4095750" y="600075"/>
                    <a:pt x="4089083" y="599123"/>
                  </a:cubicBezTo>
                  <a:cubicBezTo>
                    <a:pt x="4066223" y="593408"/>
                    <a:pt x="4043363" y="586740"/>
                    <a:pt x="4020503" y="581025"/>
                  </a:cubicBezTo>
                  <a:cubicBezTo>
                    <a:pt x="4017645" y="580073"/>
                    <a:pt x="4014788" y="579120"/>
                    <a:pt x="4010025" y="578168"/>
                  </a:cubicBezTo>
                  <a:cubicBezTo>
                    <a:pt x="4010978" y="574358"/>
                    <a:pt x="4010978" y="571500"/>
                    <a:pt x="4011930" y="568643"/>
                  </a:cubicBezTo>
                  <a:cubicBezTo>
                    <a:pt x="4018598" y="544830"/>
                    <a:pt x="4024313" y="521970"/>
                    <a:pt x="4030980" y="499110"/>
                  </a:cubicBezTo>
                  <a:cubicBezTo>
                    <a:pt x="4032885" y="493395"/>
                    <a:pt x="4031933" y="488633"/>
                    <a:pt x="4030980" y="483870"/>
                  </a:cubicBezTo>
                  <a:cubicBezTo>
                    <a:pt x="4024313" y="461010"/>
                    <a:pt x="4018598" y="438150"/>
                    <a:pt x="4012883" y="415290"/>
                  </a:cubicBezTo>
                  <a:cubicBezTo>
                    <a:pt x="4011930" y="412433"/>
                    <a:pt x="4010978" y="408623"/>
                    <a:pt x="4010025" y="404813"/>
                  </a:cubicBezTo>
                  <a:cubicBezTo>
                    <a:pt x="4012883" y="403860"/>
                    <a:pt x="4015740" y="402908"/>
                    <a:pt x="4018598" y="401955"/>
                  </a:cubicBezTo>
                  <a:cubicBezTo>
                    <a:pt x="4042410" y="395288"/>
                    <a:pt x="4066223" y="388620"/>
                    <a:pt x="4090035" y="382905"/>
                  </a:cubicBezTo>
                  <a:cubicBezTo>
                    <a:pt x="4094798" y="381953"/>
                    <a:pt x="4098608" y="379095"/>
                    <a:pt x="4102418" y="375285"/>
                  </a:cubicBezTo>
                  <a:cubicBezTo>
                    <a:pt x="4106228" y="371475"/>
                    <a:pt x="4109085" y="368618"/>
                    <a:pt x="4112895" y="364808"/>
                  </a:cubicBezTo>
                  <a:lnTo>
                    <a:pt x="4112895" y="352425"/>
                  </a:lnTo>
                  <a:cubicBezTo>
                    <a:pt x="4108133" y="357188"/>
                    <a:pt x="4103370" y="361950"/>
                    <a:pt x="4099560" y="365760"/>
                  </a:cubicBezTo>
                  <a:cubicBezTo>
                    <a:pt x="4098608" y="371475"/>
                    <a:pt x="4093845" y="374333"/>
                    <a:pt x="4087178" y="375285"/>
                  </a:cubicBezTo>
                  <a:close/>
                  <a:moveTo>
                    <a:pt x="3306128" y="1651635"/>
                  </a:moveTo>
                  <a:cubicBezTo>
                    <a:pt x="3305175" y="1646873"/>
                    <a:pt x="3305175" y="1642110"/>
                    <a:pt x="3306128" y="1637348"/>
                  </a:cubicBezTo>
                  <a:cubicBezTo>
                    <a:pt x="3313748" y="1611630"/>
                    <a:pt x="3320415" y="1584960"/>
                    <a:pt x="3327083" y="1559243"/>
                  </a:cubicBezTo>
                  <a:cubicBezTo>
                    <a:pt x="3328035" y="1556385"/>
                    <a:pt x="3328035" y="1553528"/>
                    <a:pt x="3328988" y="1550670"/>
                  </a:cubicBezTo>
                  <a:cubicBezTo>
                    <a:pt x="3324225" y="1549718"/>
                    <a:pt x="3321368" y="1548765"/>
                    <a:pt x="3317558" y="1547813"/>
                  </a:cubicBezTo>
                  <a:cubicBezTo>
                    <a:pt x="3292793" y="1541145"/>
                    <a:pt x="3268028" y="1534478"/>
                    <a:pt x="3244215" y="1527810"/>
                  </a:cubicBezTo>
                  <a:cubicBezTo>
                    <a:pt x="3238500" y="1525905"/>
                    <a:pt x="3233738" y="1524000"/>
                    <a:pt x="3228975" y="1519238"/>
                  </a:cubicBezTo>
                  <a:cubicBezTo>
                    <a:pt x="3210878" y="1500188"/>
                    <a:pt x="3191828" y="1482090"/>
                    <a:pt x="3172778" y="1463040"/>
                  </a:cubicBezTo>
                  <a:cubicBezTo>
                    <a:pt x="3170873" y="1461135"/>
                    <a:pt x="3168015" y="1459230"/>
                    <a:pt x="3165158" y="1455420"/>
                  </a:cubicBezTo>
                  <a:cubicBezTo>
                    <a:pt x="3162300" y="1459230"/>
                    <a:pt x="3160395" y="1462088"/>
                    <a:pt x="3158490" y="1463993"/>
                  </a:cubicBezTo>
                  <a:cubicBezTo>
                    <a:pt x="3140393" y="1482090"/>
                    <a:pt x="3122295" y="1500188"/>
                    <a:pt x="3104198" y="1519238"/>
                  </a:cubicBezTo>
                  <a:cubicBezTo>
                    <a:pt x="3100388" y="1524000"/>
                    <a:pt x="3095625" y="1526858"/>
                    <a:pt x="3088958" y="1527810"/>
                  </a:cubicBezTo>
                  <a:cubicBezTo>
                    <a:pt x="3068955" y="1532573"/>
                    <a:pt x="3048953" y="1538288"/>
                    <a:pt x="3028950" y="1544003"/>
                  </a:cubicBezTo>
                  <a:cubicBezTo>
                    <a:pt x="3020378" y="1545908"/>
                    <a:pt x="3011805" y="1548765"/>
                    <a:pt x="3003233" y="1550670"/>
                  </a:cubicBezTo>
                  <a:cubicBezTo>
                    <a:pt x="3004185" y="1554480"/>
                    <a:pt x="3005138" y="1557338"/>
                    <a:pt x="3005138" y="1561148"/>
                  </a:cubicBezTo>
                  <a:cubicBezTo>
                    <a:pt x="3011805" y="1585913"/>
                    <a:pt x="3018473" y="1611630"/>
                    <a:pt x="3025140" y="1636395"/>
                  </a:cubicBezTo>
                  <a:cubicBezTo>
                    <a:pt x="3027045" y="1642110"/>
                    <a:pt x="3027045" y="1646873"/>
                    <a:pt x="3025140" y="1652588"/>
                  </a:cubicBezTo>
                  <a:cubicBezTo>
                    <a:pt x="3017520" y="1678305"/>
                    <a:pt x="3010853" y="1704023"/>
                    <a:pt x="3004185" y="1729740"/>
                  </a:cubicBezTo>
                  <a:cubicBezTo>
                    <a:pt x="3003233" y="1732598"/>
                    <a:pt x="3003233" y="1735455"/>
                    <a:pt x="3002280" y="1738313"/>
                  </a:cubicBezTo>
                  <a:cubicBezTo>
                    <a:pt x="3006090" y="1739265"/>
                    <a:pt x="3008948" y="1740218"/>
                    <a:pt x="3011805" y="1741170"/>
                  </a:cubicBezTo>
                  <a:cubicBezTo>
                    <a:pt x="3036570" y="1747838"/>
                    <a:pt x="3061335" y="1754505"/>
                    <a:pt x="3086100" y="1761173"/>
                  </a:cubicBezTo>
                  <a:cubicBezTo>
                    <a:pt x="3092768" y="1763078"/>
                    <a:pt x="3097530" y="1765935"/>
                    <a:pt x="3102293" y="1770698"/>
                  </a:cubicBezTo>
                  <a:cubicBezTo>
                    <a:pt x="3120390" y="1788795"/>
                    <a:pt x="3138488" y="1806893"/>
                    <a:pt x="3156585" y="1824990"/>
                  </a:cubicBezTo>
                  <a:cubicBezTo>
                    <a:pt x="3159443" y="1827848"/>
                    <a:pt x="3161348" y="1829753"/>
                    <a:pt x="3166110" y="1833563"/>
                  </a:cubicBezTo>
                  <a:cubicBezTo>
                    <a:pt x="3168968" y="1829753"/>
                    <a:pt x="3170873" y="1826895"/>
                    <a:pt x="3173730" y="1824038"/>
                  </a:cubicBezTo>
                  <a:cubicBezTo>
                    <a:pt x="3191828" y="1805940"/>
                    <a:pt x="3209925" y="1787843"/>
                    <a:pt x="3228023" y="1769745"/>
                  </a:cubicBezTo>
                  <a:cubicBezTo>
                    <a:pt x="3231833" y="1765935"/>
                    <a:pt x="3235643" y="1763078"/>
                    <a:pt x="3241358" y="1762125"/>
                  </a:cubicBezTo>
                  <a:cubicBezTo>
                    <a:pt x="3260408" y="1757363"/>
                    <a:pt x="3278505" y="1752600"/>
                    <a:pt x="3297555" y="1746885"/>
                  </a:cubicBezTo>
                  <a:cubicBezTo>
                    <a:pt x="3308033" y="1744028"/>
                    <a:pt x="3317558" y="1741170"/>
                    <a:pt x="3328035" y="1738313"/>
                  </a:cubicBezTo>
                  <a:cubicBezTo>
                    <a:pt x="3327083" y="1734503"/>
                    <a:pt x="3326130" y="1731645"/>
                    <a:pt x="3325178" y="1727835"/>
                  </a:cubicBezTo>
                  <a:cubicBezTo>
                    <a:pt x="3320415" y="1703070"/>
                    <a:pt x="3313748" y="1677353"/>
                    <a:pt x="3306128" y="1651635"/>
                  </a:cubicBezTo>
                  <a:close/>
                  <a:moveTo>
                    <a:pt x="3270885" y="1744980"/>
                  </a:moveTo>
                  <a:cubicBezTo>
                    <a:pt x="3257550" y="1748790"/>
                    <a:pt x="3242310" y="1749743"/>
                    <a:pt x="3230880" y="1757363"/>
                  </a:cubicBezTo>
                  <a:cubicBezTo>
                    <a:pt x="3219450" y="1764030"/>
                    <a:pt x="3210878" y="1776413"/>
                    <a:pt x="3201353" y="1785938"/>
                  </a:cubicBezTo>
                  <a:cubicBezTo>
                    <a:pt x="3189923" y="1797368"/>
                    <a:pt x="3178493" y="1808798"/>
                    <a:pt x="3167063" y="1820228"/>
                  </a:cubicBezTo>
                  <a:cubicBezTo>
                    <a:pt x="3164205" y="1817370"/>
                    <a:pt x="3162300" y="1815465"/>
                    <a:pt x="3159443" y="1813560"/>
                  </a:cubicBezTo>
                  <a:cubicBezTo>
                    <a:pt x="3142298" y="1796415"/>
                    <a:pt x="3125153" y="1779270"/>
                    <a:pt x="3108008" y="1761173"/>
                  </a:cubicBezTo>
                  <a:cubicBezTo>
                    <a:pt x="3104198" y="1757363"/>
                    <a:pt x="3100388" y="1754505"/>
                    <a:pt x="3094673" y="1753553"/>
                  </a:cubicBezTo>
                  <a:cubicBezTo>
                    <a:pt x="3071813" y="1747838"/>
                    <a:pt x="3048953" y="1741170"/>
                    <a:pt x="3027045" y="1735455"/>
                  </a:cubicBezTo>
                  <a:cubicBezTo>
                    <a:pt x="3023235" y="1734503"/>
                    <a:pt x="3020378" y="1733550"/>
                    <a:pt x="3015615" y="1732598"/>
                  </a:cubicBezTo>
                  <a:cubicBezTo>
                    <a:pt x="3016568" y="1728788"/>
                    <a:pt x="3016568" y="1725930"/>
                    <a:pt x="3017520" y="1723073"/>
                  </a:cubicBezTo>
                  <a:cubicBezTo>
                    <a:pt x="3024188" y="1699260"/>
                    <a:pt x="3029903" y="1675448"/>
                    <a:pt x="3036570" y="1652588"/>
                  </a:cubicBezTo>
                  <a:cubicBezTo>
                    <a:pt x="3037523" y="1647825"/>
                    <a:pt x="3037523" y="1643063"/>
                    <a:pt x="3036570" y="1638300"/>
                  </a:cubicBezTo>
                  <a:cubicBezTo>
                    <a:pt x="3029903" y="1615440"/>
                    <a:pt x="3024188" y="1591628"/>
                    <a:pt x="3017520" y="1568768"/>
                  </a:cubicBezTo>
                  <a:cubicBezTo>
                    <a:pt x="3016568" y="1565910"/>
                    <a:pt x="3015615" y="1562100"/>
                    <a:pt x="3015615" y="1559243"/>
                  </a:cubicBezTo>
                  <a:cubicBezTo>
                    <a:pt x="3018473" y="1558290"/>
                    <a:pt x="3021330" y="1557338"/>
                    <a:pt x="3023235" y="1556385"/>
                  </a:cubicBezTo>
                  <a:cubicBezTo>
                    <a:pt x="3047048" y="1549718"/>
                    <a:pt x="3070860" y="1543050"/>
                    <a:pt x="3093720" y="1537335"/>
                  </a:cubicBezTo>
                  <a:cubicBezTo>
                    <a:pt x="3099435" y="1535430"/>
                    <a:pt x="3104198" y="1533525"/>
                    <a:pt x="3108960" y="1528763"/>
                  </a:cubicBezTo>
                  <a:cubicBezTo>
                    <a:pt x="3126105" y="1511618"/>
                    <a:pt x="3142298" y="1495425"/>
                    <a:pt x="3159443" y="1478280"/>
                  </a:cubicBezTo>
                  <a:cubicBezTo>
                    <a:pt x="3161348" y="1476375"/>
                    <a:pt x="3164205" y="1473518"/>
                    <a:pt x="3167063" y="1471613"/>
                  </a:cubicBezTo>
                  <a:cubicBezTo>
                    <a:pt x="3169920" y="1474470"/>
                    <a:pt x="3172778" y="1476375"/>
                    <a:pt x="3174683" y="1479233"/>
                  </a:cubicBezTo>
                  <a:cubicBezTo>
                    <a:pt x="3190875" y="1495425"/>
                    <a:pt x="3208020" y="1512570"/>
                    <a:pt x="3224213" y="1528763"/>
                  </a:cubicBezTo>
                  <a:cubicBezTo>
                    <a:pt x="3228023" y="1533525"/>
                    <a:pt x="3232785" y="1536383"/>
                    <a:pt x="3239453" y="1537335"/>
                  </a:cubicBezTo>
                  <a:cubicBezTo>
                    <a:pt x="3262313" y="1543050"/>
                    <a:pt x="3285173" y="1549718"/>
                    <a:pt x="3308033" y="1555433"/>
                  </a:cubicBezTo>
                  <a:cubicBezTo>
                    <a:pt x="3310890" y="1556385"/>
                    <a:pt x="3313748" y="1557338"/>
                    <a:pt x="3317558" y="1558290"/>
                  </a:cubicBezTo>
                  <a:cubicBezTo>
                    <a:pt x="3316605" y="1562100"/>
                    <a:pt x="3316605" y="1564005"/>
                    <a:pt x="3315653" y="1566863"/>
                  </a:cubicBezTo>
                  <a:cubicBezTo>
                    <a:pt x="3308985" y="1590675"/>
                    <a:pt x="3303270" y="1614488"/>
                    <a:pt x="3296603" y="1637348"/>
                  </a:cubicBezTo>
                  <a:cubicBezTo>
                    <a:pt x="3294698" y="1643063"/>
                    <a:pt x="3295650" y="1647825"/>
                    <a:pt x="3296603" y="1652588"/>
                  </a:cubicBezTo>
                  <a:cubicBezTo>
                    <a:pt x="3303270" y="1675448"/>
                    <a:pt x="3308985" y="1698308"/>
                    <a:pt x="3314700" y="1721168"/>
                  </a:cubicBezTo>
                  <a:cubicBezTo>
                    <a:pt x="3315653" y="1724025"/>
                    <a:pt x="3316605" y="1727835"/>
                    <a:pt x="3317558" y="1731645"/>
                  </a:cubicBezTo>
                  <a:cubicBezTo>
                    <a:pt x="3301365" y="1736408"/>
                    <a:pt x="3286125" y="1740218"/>
                    <a:pt x="3270885" y="1744980"/>
                  </a:cubicBezTo>
                  <a:close/>
                  <a:moveTo>
                    <a:pt x="3861435" y="1018223"/>
                  </a:moveTo>
                  <a:cubicBezTo>
                    <a:pt x="3845243" y="1022985"/>
                    <a:pt x="3829050" y="1026795"/>
                    <a:pt x="3813810" y="1031558"/>
                  </a:cubicBezTo>
                  <a:cubicBezTo>
                    <a:pt x="3811905" y="1032510"/>
                    <a:pt x="3810000" y="1033463"/>
                    <a:pt x="3808095" y="1035368"/>
                  </a:cubicBezTo>
                  <a:cubicBezTo>
                    <a:pt x="3796665" y="1045845"/>
                    <a:pt x="3786188" y="1057275"/>
                    <a:pt x="3773805" y="1069658"/>
                  </a:cubicBezTo>
                  <a:cubicBezTo>
                    <a:pt x="3779520" y="1074420"/>
                    <a:pt x="3783330" y="1078230"/>
                    <a:pt x="3788093" y="1082040"/>
                  </a:cubicBezTo>
                  <a:cubicBezTo>
                    <a:pt x="3795713" y="1089660"/>
                    <a:pt x="3803333" y="1099185"/>
                    <a:pt x="3811905" y="1104900"/>
                  </a:cubicBezTo>
                  <a:cubicBezTo>
                    <a:pt x="3821430" y="1110615"/>
                    <a:pt x="3832860" y="1111568"/>
                    <a:pt x="3843338" y="1114425"/>
                  </a:cubicBezTo>
                  <a:cubicBezTo>
                    <a:pt x="3849053" y="1116330"/>
                    <a:pt x="3854768" y="1117283"/>
                    <a:pt x="3861435" y="1119188"/>
                  </a:cubicBezTo>
                  <a:cubicBezTo>
                    <a:pt x="3864293" y="1108710"/>
                    <a:pt x="3866198" y="1099185"/>
                    <a:pt x="3869055" y="1090613"/>
                  </a:cubicBezTo>
                  <a:cubicBezTo>
                    <a:pt x="3873818" y="1076325"/>
                    <a:pt x="3873818" y="1062990"/>
                    <a:pt x="3869055" y="1048703"/>
                  </a:cubicBezTo>
                  <a:cubicBezTo>
                    <a:pt x="3866198" y="1038225"/>
                    <a:pt x="3864293" y="1028700"/>
                    <a:pt x="3861435" y="1018223"/>
                  </a:cubicBezTo>
                  <a:close/>
                  <a:moveTo>
                    <a:pt x="3860483" y="1087755"/>
                  </a:moveTo>
                  <a:cubicBezTo>
                    <a:pt x="3858578" y="1093470"/>
                    <a:pt x="3856673" y="1099185"/>
                    <a:pt x="3854768" y="1106805"/>
                  </a:cubicBezTo>
                  <a:cubicBezTo>
                    <a:pt x="3848100" y="1104900"/>
                    <a:pt x="3841433" y="1102995"/>
                    <a:pt x="3834765" y="1102043"/>
                  </a:cubicBezTo>
                  <a:cubicBezTo>
                    <a:pt x="3821430" y="1100138"/>
                    <a:pt x="3810000" y="1093470"/>
                    <a:pt x="3801428" y="1082993"/>
                  </a:cubicBezTo>
                  <a:cubicBezTo>
                    <a:pt x="3797618" y="1078230"/>
                    <a:pt x="3791903" y="1073468"/>
                    <a:pt x="3786188" y="1068705"/>
                  </a:cubicBezTo>
                  <a:cubicBezTo>
                    <a:pt x="3795713" y="1060133"/>
                    <a:pt x="3803333" y="1051560"/>
                    <a:pt x="3811905" y="1043940"/>
                  </a:cubicBezTo>
                  <a:cubicBezTo>
                    <a:pt x="3813810" y="1042035"/>
                    <a:pt x="3816668" y="1040130"/>
                    <a:pt x="3819525" y="1039178"/>
                  </a:cubicBezTo>
                  <a:cubicBezTo>
                    <a:pt x="3830955" y="1036320"/>
                    <a:pt x="3842385" y="1033463"/>
                    <a:pt x="3854768" y="1029653"/>
                  </a:cubicBezTo>
                  <a:cubicBezTo>
                    <a:pt x="3856673" y="1036320"/>
                    <a:pt x="3857625" y="1042035"/>
                    <a:pt x="3860483" y="1048703"/>
                  </a:cubicBezTo>
                  <a:cubicBezTo>
                    <a:pt x="3865245" y="1062038"/>
                    <a:pt x="3865245" y="1074420"/>
                    <a:pt x="3860483" y="1087755"/>
                  </a:cubicBezTo>
                  <a:close/>
                  <a:moveTo>
                    <a:pt x="685800" y="2478405"/>
                  </a:moveTo>
                  <a:cubicBezTo>
                    <a:pt x="679133" y="2474595"/>
                    <a:pt x="674370" y="2467928"/>
                    <a:pt x="668655" y="2462213"/>
                  </a:cubicBezTo>
                  <a:cubicBezTo>
                    <a:pt x="662940" y="2467928"/>
                    <a:pt x="658178" y="2474595"/>
                    <a:pt x="651510" y="2477453"/>
                  </a:cubicBezTo>
                  <a:cubicBezTo>
                    <a:pt x="644843" y="2481263"/>
                    <a:pt x="637223" y="2482215"/>
                    <a:pt x="628650" y="2485073"/>
                  </a:cubicBezTo>
                  <a:cubicBezTo>
                    <a:pt x="630555" y="2492693"/>
                    <a:pt x="633413" y="2500313"/>
                    <a:pt x="633413" y="2506980"/>
                  </a:cubicBezTo>
                  <a:cubicBezTo>
                    <a:pt x="633413" y="2514600"/>
                    <a:pt x="630555" y="2522220"/>
                    <a:pt x="628650" y="2531745"/>
                  </a:cubicBezTo>
                  <a:cubicBezTo>
                    <a:pt x="645795" y="2531745"/>
                    <a:pt x="658178" y="2541270"/>
                    <a:pt x="668655" y="2553653"/>
                  </a:cubicBezTo>
                  <a:cubicBezTo>
                    <a:pt x="675323" y="2547938"/>
                    <a:pt x="680085" y="2541270"/>
                    <a:pt x="685800" y="2537460"/>
                  </a:cubicBezTo>
                  <a:cubicBezTo>
                    <a:pt x="692468" y="2533650"/>
                    <a:pt x="700088" y="2532698"/>
                    <a:pt x="708660" y="2529840"/>
                  </a:cubicBezTo>
                  <a:cubicBezTo>
                    <a:pt x="701993" y="2514600"/>
                    <a:pt x="701993" y="2500313"/>
                    <a:pt x="708660" y="2485073"/>
                  </a:cubicBezTo>
                  <a:cubicBezTo>
                    <a:pt x="699135" y="2483168"/>
                    <a:pt x="691515" y="2482215"/>
                    <a:pt x="685800" y="2478405"/>
                  </a:cubicBezTo>
                  <a:close/>
                  <a:moveTo>
                    <a:pt x="667703" y="2542223"/>
                  </a:moveTo>
                  <a:cubicBezTo>
                    <a:pt x="660083" y="2531745"/>
                    <a:pt x="650558" y="2526030"/>
                    <a:pt x="639128" y="2525078"/>
                  </a:cubicBezTo>
                  <a:cubicBezTo>
                    <a:pt x="642938" y="2513648"/>
                    <a:pt x="644843" y="2503170"/>
                    <a:pt x="638175" y="2491740"/>
                  </a:cubicBezTo>
                  <a:cubicBezTo>
                    <a:pt x="650558" y="2488883"/>
                    <a:pt x="660083" y="2485073"/>
                    <a:pt x="667703" y="2473643"/>
                  </a:cubicBezTo>
                  <a:cubicBezTo>
                    <a:pt x="675323" y="2484120"/>
                    <a:pt x="683895" y="2488883"/>
                    <a:pt x="696278" y="2490788"/>
                  </a:cubicBezTo>
                  <a:cubicBezTo>
                    <a:pt x="693420" y="2502218"/>
                    <a:pt x="691515" y="2512695"/>
                    <a:pt x="697230" y="2524125"/>
                  </a:cubicBezTo>
                  <a:cubicBezTo>
                    <a:pt x="684848" y="2526983"/>
                    <a:pt x="675323" y="2531745"/>
                    <a:pt x="667703" y="2542223"/>
                  </a:cubicBezTo>
                  <a:close/>
                  <a:moveTo>
                    <a:pt x="898208" y="2641283"/>
                  </a:moveTo>
                  <a:cubicBezTo>
                    <a:pt x="897255" y="2637473"/>
                    <a:pt x="896303" y="2634615"/>
                    <a:pt x="895350" y="2630805"/>
                  </a:cubicBezTo>
                  <a:cubicBezTo>
                    <a:pt x="884873" y="2592705"/>
                    <a:pt x="875348" y="2553653"/>
                    <a:pt x="864870" y="2515553"/>
                  </a:cubicBezTo>
                  <a:cubicBezTo>
                    <a:pt x="862965" y="2509838"/>
                    <a:pt x="863918" y="2505075"/>
                    <a:pt x="864870" y="2500313"/>
                  </a:cubicBezTo>
                  <a:cubicBezTo>
                    <a:pt x="874395" y="2464118"/>
                    <a:pt x="883920" y="2428875"/>
                    <a:pt x="893445" y="2392680"/>
                  </a:cubicBezTo>
                  <a:cubicBezTo>
                    <a:pt x="895350" y="2386965"/>
                    <a:pt x="896303" y="2381250"/>
                    <a:pt x="898208" y="2375535"/>
                  </a:cubicBezTo>
                  <a:cubicBezTo>
                    <a:pt x="894398" y="2374583"/>
                    <a:pt x="891540" y="2373630"/>
                    <a:pt x="888683" y="2372678"/>
                  </a:cubicBezTo>
                  <a:cubicBezTo>
                    <a:pt x="851535" y="2363153"/>
                    <a:pt x="814388" y="2352675"/>
                    <a:pt x="777240" y="2343150"/>
                  </a:cubicBezTo>
                  <a:cubicBezTo>
                    <a:pt x="769620" y="2341245"/>
                    <a:pt x="762953" y="2337435"/>
                    <a:pt x="757238" y="2331720"/>
                  </a:cubicBezTo>
                  <a:cubicBezTo>
                    <a:pt x="730568" y="2304098"/>
                    <a:pt x="702945" y="2277428"/>
                    <a:pt x="675323" y="2249805"/>
                  </a:cubicBezTo>
                  <a:cubicBezTo>
                    <a:pt x="672465" y="2246948"/>
                    <a:pt x="670560" y="2245043"/>
                    <a:pt x="665798" y="2241233"/>
                  </a:cubicBezTo>
                  <a:cubicBezTo>
                    <a:pt x="662940" y="2245043"/>
                    <a:pt x="661035" y="2247900"/>
                    <a:pt x="659130" y="2250758"/>
                  </a:cubicBezTo>
                  <a:cubicBezTo>
                    <a:pt x="631508" y="2278380"/>
                    <a:pt x="603885" y="2306003"/>
                    <a:pt x="576263" y="2333625"/>
                  </a:cubicBezTo>
                  <a:cubicBezTo>
                    <a:pt x="572453" y="2337435"/>
                    <a:pt x="567690" y="2340293"/>
                    <a:pt x="561975" y="2342198"/>
                  </a:cubicBezTo>
                  <a:cubicBezTo>
                    <a:pt x="523875" y="2352675"/>
                    <a:pt x="485775" y="2362200"/>
                    <a:pt x="447675" y="2372678"/>
                  </a:cubicBezTo>
                  <a:cubicBezTo>
                    <a:pt x="443865" y="2373630"/>
                    <a:pt x="441008" y="2374583"/>
                    <a:pt x="437198" y="2375535"/>
                  </a:cubicBezTo>
                  <a:cubicBezTo>
                    <a:pt x="438150" y="2379345"/>
                    <a:pt x="439103" y="2382203"/>
                    <a:pt x="439103" y="2386013"/>
                  </a:cubicBezTo>
                  <a:cubicBezTo>
                    <a:pt x="449580" y="2424113"/>
                    <a:pt x="460058" y="2463165"/>
                    <a:pt x="469583" y="2501265"/>
                  </a:cubicBezTo>
                  <a:cubicBezTo>
                    <a:pt x="470535" y="2506980"/>
                    <a:pt x="471488" y="2511743"/>
                    <a:pt x="469583" y="2516505"/>
                  </a:cubicBezTo>
                  <a:cubicBezTo>
                    <a:pt x="463868" y="2537460"/>
                    <a:pt x="458153" y="2559368"/>
                    <a:pt x="452438" y="2580323"/>
                  </a:cubicBezTo>
                  <a:cubicBezTo>
                    <a:pt x="446723" y="2600325"/>
                    <a:pt x="441960" y="2620328"/>
                    <a:pt x="436245" y="2641283"/>
                  </a:cubicBezTo>
                  <a:cubicBezTo>
                    <a:pt x="440055" y="2642235"/>
                    <a:pt x="442913" y="2643188"/>
                    <a:pt x="445770" y="2644140"/>
                  </a:cubicBezTo>
                  <a:cubicBezTo>
                    <a:pt x="483870" y="2654618"/>
                    <a:pt x="522923" y="2665095"/>
                    <a:pt x="561023" y="2675573"/>
                  </a:cubicBezTo>
                  <a:cubicBezTo>
                    <a:pt x="564833" y="2676525"/>
                    <a:pt x="569595" y="2678430"/>
                    <a:pt x="573405" y="2681288"/>
                  </a:cubicBezTo>
                  <a:cubicBezTo>
                    <a:pt x="588645" y="2695575"/>
                    <a:pt x="603885" y="2710815"/>
                    <a:pt x="618173" y="2726055"/>
                  </a:cubicBezTo>
                  <a:lnTo>
                    <a:pt x="630555" y="2726055"/>
                  </a:lnTo>
                  <a:cubicBezTo>
                    <a:pt x="629603" y="2725103"/>
                    <a:pt x="629603" y="2724150"/>
                    <a:pt x="628650" y="2723198"/>
                  </a:cubicBezTo>
                  <a:cubicBezTo>
                    <a:pt x="611505" y="2706053"/>
                    <a:pt x="594360" y="2688908"/>
                    <a:pt x="577215" y="2671763"/>
                  </a:cubicBezTo>
                  <a:cubicBezTo>
                    <a:pt x="574358" y="2668905"/>
                    <a:pt x="570548" y="2667953"/>
                    <a:pt x="566738" y="2667000"/>
                  </a:cubicBezTo>
                  <a:cubicBezTo>
                    <a:pt x="532448" y="2657475"/>
                    <a:pt x="499110" y="2648903"/>
                    <a:pt x="464820" y="2639378"/>
                  </a:cubicBezTo>
                  <a:cubicBezTo>
                    <a:pt x="459105" y="2637473"/>
                    <a:pt x="453390" y="2636520"/>
                    <a:pt x="447675" y="2634615"/>
                  </a:cubicBezTo>
                  <a:cubicBezTo>
                    <a:pt x="448628" y="2629853"/>
                    <a:pt x="449580" y="2626043"/>
                    <a:pt x="450533" y="2623185"/>
                  </a:cubicBezTo>
                  <a:cubicBezTo>
                    <a:pt x="460058" y="2586990"/>
                    <a:pt x="469583" y="2551748"/>
                    <a:pt x="479108" y="2515553"/>
                  </a:cubicBezTo>
                  <a:cubicBezTo>
                    <a:pt x="480060" y="2510790"/>
                    <a:pt x="480060" y="2506028"/>
                    <a:pt x="479108" y="2501265"/>
                  </a:cubicBezTo>
                  <a:cubicBezTo>
                    <a:pt x="469583" y="2465070"/>
                    <a:pt x="460058" y="2429828"/>
                    <a:pt x="450533" y="2393633"/>
                  </a:cubicBezTo>
                  <a:cubicBezTo>
                    <a:pt x="449580" y="2389823"/>
                    <a:pt x="448628" y="2386013"/>
                    <a:pt x="447675" y="2382203"/>
                  </a:cubicBezTo>
                  <a:cubicBezTo>
                    <a:pt x="451485" y="2381250"/>
                    <a:pt x="454343" y="2380298"/>
                    <a:pt x="457200" y="2379345"/>
                  </a:cubicBezTo>
                  <a:cubicBezTo>
                    <a:pt x="493395" y="2369820"/>
                    <a:pt x="528638" y="2360295"/>
                    <a:pt x="564833" y="2350770"/>
                  </a:cubicBezTo>
                  <a:cubicBezTo>
                    <a:pt x="570548" y="2348865"/>
                    <a:pt x="576263" y="2346008"/>
                    <a:pt x="581025" y="2342198"/>
                  </a:cubicBezTo>
                  <a:cubicBezTo>
                    <a:pt x="606743" y="2315528"/>
                    <a:pt x="633413" y="2289810"/>
                    <a:pt x="659130" y="2264093"/>
                  </a:cubicBezTo>
                  <a:cubicBezTo>
                    <a:pt x="661988" y="2261235"/>
                    <a:pt x="663893" y="2259330"/>
                    <a:pt x="667703" y="2256473"/>
                  </a:cubicBezTo>
                  <a:cubicBezTo>
                    <a:pt x="670560" y="2259330"/>
                    <a:pt x="673418" y="2261235"/>
                    <a:pt x="676275" y="2264093"/>
                  </a:cubicBezTo>
                  <a:cubicBezTo>
                    <a:pt x="701993" y="2289810"/>
                    <a:pt x="728663" y="2316480"/>
                    <a:pt x="754380" y="2342198"/>
                  </a:cubicBezTo>
                  <a:cubicBezTo>
                    <a:pt x="759143" y="2346960"/>
                    <a:pt x="763905" y="2349818"/>
                    <a:pt x="770573" y="2350770"/>
                  </a:cubicBezTo>
                  <a:cubicBezTo>
                    <a:pt x="806768" y="2360295"/>
                    <a:pt x="842963" y="2369820"/>
                    <a:pt x="879158" y="2380298"/>
                  </a:cubicBezTo>
                  <a:cubicBezTo>
                    <a:pt x="882015" y="2381250"/>
                    <a:pt x="884873" y="2382203"/>
                    <a:pt x="887730" y="2383155"/>
                  </a:cubicBezTo>
                  <a:cubicBezTo>
                    <a:pt x="886778" y="2386013"/>
                    <a:pt x="886778" y="2387918"/>
                    <a:pt x="885825" y="2388870"/>
                  </a:cubicBezTo>
                  <a:cubicBezTo>
                    <a:pt x="875348" y="2426970"/>
                    <a:pt x="865823" y="2464118"/>
                    <a:pt x="855345" y="2502218"/>
                  </a:cubicBezTo>
                  <a:cubicBezTo>
                    <a:pt x="854393" y="2506980"/>
                    <a:pt x="854393" y="2511743"/>
                    <a:pt x="855345" y="2516505"/>
                  </a:cubicBezTo>
                  <a:cubicBezTo>
                    <a:pt x="864870" y="2552700"/>
                    <a:pt x="874395" y="2587943"/>
                    <a:pt x="883920" y="2624138"/>
                  </a:cubicBezTo>
                  <a:cubicBezTo>
                    <a:pt x="884873" y="2627948"/>
                    <a:pt x="885825" y="2631758"/>
                    <a:pt x="886778" y="2635568"/>
                  </a:cubicBezTo>
                  <a:cubicBezTo>
                    <a:pt x="882968" y="2636520"/>
                    <a:pt x="879158" y="2637473"/>
                    <a:pt x="875348" y="2638425"/>
                  </a:cubicBezTo>
                  <a:cubicBezTo>
                    <a:pt x="839153" y="2647950"/>
                    <a:pt x="802958" y="2658428"/>
                    <a:pt x="766763" y="2667953"/>
                  </a:cubicBezTo>
                  <a:cubicBezTo>
                    <a:pt x="762000" y="2668905"/>
                    <a:pt x="758190" y="2671763"/>
                    <a:pt x="754380" y="2675573"/>
                  </a:cubicBezTo>
                  <a:cubicBezTo>
                    <a:pt x="742950" y="2687003"/>
                    <a:pt x="730568" y="2699385"/>
                    <a:pt x="719138" y="2710815"/>
                  </a:cubicBezTo>
                  <a:cubicBezTo>
                    <a:pt x="713423" y="2716530"/>
                    <a:pt x="708660" y="2721293"/>
                    <a:pt x="703898" y="2727008"/>
                  </a:cubicBezTo>
                  <a:lnTo>
                    <a:pt x="715328" y="2727008"/>
                  </a:lnTo>
                  <a:cubicBezTo>
                    <a:pt x="729615" y="2712720"/>
                    <a:pt x="743903" y="2698433"/>
                    <a:pt x="758190" y="2684145"/>
                  </a:cubicBezTo>
                  <a:cubicBezTo>
                    <a:pt x="762000" y="2680335"/>
                    <a:pt x="766763" y="2677478"/>
                    <a:pt x="772478" y="2676525"/>
                  </a:cubicBezTo>
                  <a:cubicBezTo>
                    <a:pt x="810578" y="2666048"/>
                    <a:pt x="849630" y="2655570"/>
                    <a:pt x="887730" y="2646045"/>
                  </a:cubicBezTo>
                  <a:cubicBezTo>
                    <a:pt x="892493" y="2643188"/>
                    <a:pt x="895350" y="2642235"/>
                    <a:pt x="898208" y="2641283"/>
                  </a:cubicBezTo>
                  <a:close/>
                  <a:moveTo>
                    <a:pt x="769620" y="2566988"/>
                  </a:moveTo>
                  <a:cubicBezTo>
                    <a:pt x="764858" y="2548890"/>
                    <a:pt x="760095" y="2531745"/>
                    <a:pt x="756285" y="2514600"/>
                  </a:cubicBezTo>
                  <a:cubicBezTo>
                    <a:pt x="755333" y="2510790"/>
                    <a:pt x="755333" y="2506028"/>
                    <a:pt x="756285" y="2502218"/>
                  </a:cubicBezTo>
                  <a:cubicBezTo>
                    <a:pt x="760095" y="2485073"/>
                    <a:pt x="764858" y="2467928"/>
                    <a:pt x="769620" y="2449830"/>
                  </a:cubicBezTo>
                  <a:cubicBezTo>
                    <a:pt x="766763" y="2448878"/>
                    <a:pt x="764858" y="2447925"/>
                    <a:pt x="762953" y="2447925"/>
                  </a:cubicBezTo>
                  <a:cubicBezTo>
                    <a:pt x="747713" y="2444115"/>
                    <a:pt x="733425" y="2440305"/>
                    <a:pt x="718185" y="2435543"/>
                  </a:cubicBezTo>
                  <a:cubicBezTo>
                    <a:pt x="713423" y="2434590"/>
                    <a:pt x="708660" y="2431733"/>
                    <a:pt x="704850" y="2427923"/>
                  </a:cubicBezTo>
                  <a:cubicBezTo>
                    <a:pt x="694373" y="2417445"/>
                    <a:pt x="683895" y="2406968"/>
                    <a:pt x="673418" y="2396490"/>
                  </a:cubicBezTo>
                  <a:cubicBezTo>
                    <a:pt x="671513" y="2394585"/>
                    <a:pt x="669608" y="2393633"/>
                    <a:pt x="667703" y="2391728"/>
                  </a:cubicBezTo>
                  <a:cubicBezTo>
                    <a:pt x="655320" y="2404110"/>
                    <a:pt x="642938" y="2416493"/>
                    <a:pt x="630555" y="2428875"/>
                  </a:cubicBezTo>
                  <a:cubicBezTo>
                    <a:pt x="626745" y="2432685"/>
                    <a:pt x="622935" y="2434590"/>
                    <a:pt x="618173" y="2436495"/>
                  </a:cubicBezTo>
                  <a:cubicBezTo>
                    <a:pt x="604838" y="2440305"/>
                    <a:pt x="591503" y="2443163"/>
                    <a:pt x="577215" y="2446973"/>
                  </a:cubicBezTo>
                  <a:cubicBezTo>
                    <a:pt x="573405" y="2447925"/>
                    <a:pt x="570548" y="2448878"/>
                    <a:pt x="566738" y="2450783"/>
                  </a:cubicBezTo>
                  <a:cubicBezTo>
                    <a:pt x="571500" y="2467928"/>
                    <a:pt x="575310" y="2483168"/>
                    <a:pt x="580073" y="2499360"/>
                  </a:cubicBezTo>
                  <a:cubicBezTo>
                    <a:pt x="581978" y="2506028"/>
                    <a:pt x="581978" y="2511743"/>
                    <a:pt x="580073" y="2518410"/>
                  </a:cubicBezTo>
                  <a:cubicBezTo>
                    <a:pt x="575310" y="2534603"/>
                    <a:pt x="571500" y="2550795"/>
                    <a:pt x="566738" y="2566988"/>
                  </a:cubicBezTo>
                  <a:cubicBezTo>
                    <a:pt x="570548" y="2567940"/>
                    <a:pt x="573405" y="2568893"/>
                    <a:pt x="576263" y="2569845"/>
                  </a:cubicBezTo>
                  <a:cubicBezTo>
                    <a:pt x="590550" y="2573655"/>
                    <a:pt x="604838" y="2577465"/>
                    <a:pt x="619125" y="2581275"/>
                  </a:cubicBezTo>
                  <a:cubicBezTo>
                    <a:pt x="622935" y="2582228"/>
                    <a:pt x="626745" y="2585085"/>
                    <a:pt x="629603" y="2586990"/>
                  </a:cubicBezTo>
                  <a:cubicBezTo>
                    <a:pt x="640080" y="2597468"/>
                    <a:pt x="650558" y="2607945"/>
                    <a:pt x="661988" y="2618423"/>
                  </a:cubicBezTo>
                  <a:cubicBezTo>
                    <a:pt x="663893" y="2620328"/>
                    <a:pt x="665798" y="2622233"/>
                    <a:pt x="668655" y="2624138"/>
                  </a:cubicBezTo>
                  <a:cubicBezTo>
                    <a:pt x="671513" y="2621280"/>
                    <a:pt x="673418" y="2619375"/>
                    <a:pt x="676275" y="2617470"/>
                  </a:cubicBezTo>
                  <a:cubicBezTo>
                    <a:pt x="685800" y="2607945"/>
                    <a:pt x="695325" y="2598420"/>
                    <a:pt x="704850" y="2588895"/>
                  </a:cubicBezTo>
                  <a:cubicBezTo>
                    <a:pt x="709613" y="2584133"/>
                    <a:pt x="715328" y="2581275"/>
                    <a:pt x="721043" y="2579370"/>
                  </a:cubicBezTo>
                  <a:cubicBezTo>
                    <a:pt x="734378" y="2576513"/>
                    <a:pt x="747713" y="2572703"/>
                    <a:pt x="762000" y="2568893"/>
                  </a:cubicBezTo>
                  <a:cubicBezTo>
                    <a:pt x="763905" y="2568893"/>
                    <a:pt x="766763" y="2567940"/>
                    <a:pt x="769620" y="2566988"/>
                  </a:cubicBezTo>
                  <a:close/>
                  <a:moveTo>
                    <a:pt x="718185" y="2571750"/>
                  </a:moveTo>
                  <a:cubicBezTo>
                    <a:pt x="709613" y="2573655"/>
                    <a:pt x="702945" y="2577465"/>
                    <a:pt x="697230" y="2584133"/>
                  </a:cubicBezTo>
                  <a:cubicBezTo>
                    <a:pt x="688658" y="2593658"/>
                    <a:pt x="678180" y="2603183"/>
                    <a:pt x="668655" y="2613660"/>
                  </a:cubicBezTo>
                  <a:cubicBezTo>
                    <a:pt x="665798" y="2611755"/>
                    <a:pt x="663893" y="2609850"/>
                    <a:pt x="661988" y="2608898"/>
                  </a:cubicBezTo>
                  <a:cubicBezTo>
                    <a:pt x="653415" y="2600325"/>
                    <a:pt x="644843" y="2591753"/>
                    <a:pt x="636270" y="2583180"/>
                  </a:cubicBezTo>
                  <a:cubicBezTo>
                    <a:pt x="631508" y="2577465"/>
                    <a:pt x="625793" y="2574608"/>
                    <a:pt x="619125" y="2573655"/>
                  </a:cubicBezTo>
                  <a:cubicBezTo>
                    <a:pt x="607695" y="2570798"/>
                    <a:pt x="596265" y="2567940"/>
                    <a:pt x="583883" y="2564130"/>
                  </a:cubicBezTo>
                  <a:cubicBezTo>
                    <a:pt x="581978" y="2563178"/>
                    <a:pt x="580073" y="2562225"/>
                    <a:pt x="577215" y="2561273"/>
                  </a:cubicBezTo>
                  <a:cubicBezTo>
                    <a:pt x="581025" y="2547938"/>
                    <a:pt x="583883" y="2534603"/>
                    <a:pt x="587693" y="2521268"/>
                  </a:cubicBezTo>
                  <a:cubicBezTo>
                    <a:pt x="590550" y="2512695"/>
                    <a:pt x="590550" y="2506028"/>
                    <a:pt x="587693" y="2497455"/>
                  </a:cubicBezTo>
                  <a:cubicBezTo>
                    <a:pt x="583883" y="2485073"/>
                    <a:pt x="581025" y="2471738"/>
                    <a:pt x="577215" y="2458403"/>
                  </a:cubicBezTo>
                  <a:cubicBezTo>
                    <a:pt x="580073" y="2457450"/>
                    <a:pt x="581978" y="2456498"/>
                    <a:pt x="584835" y="2455545"/>
                  </a:cubicBezTo>
                  <a:cubicBezTo>
                    <a:pt x="597218" y="2451735"/>
                    <a:pt x="609600" y="2448878"/>
                    <a:pt x="621983" y="2446020"/>
                  </a:cubicBezTo>
                  <a:cubicBezTo>
                    <a:pt x="627698" y="2445068"/>
                    <a:pt x="632460" y="2442210"/>
                    <a:pt x="636270" y="2437448"/>
                  </a:cubicBezTo>
                  <a:cubicBezTo>
                    <a:pt x="646748" y="2426970"/>
                    <a:pt x="657225" y="2416493"/>
                    <a:pt x="667703" y="2405063"/>
                  </a:cubicBezTo>
                  <a:cubicBezTo>
                    <a:pt x="670560" y="2406968"/>
                    <a:pt x="672465" y="2408873"/>
                    <a:pt x="674370" y="2409825"/>
                  </a:cubicBezTo>
                  <a:cubicBezTo>
                    <a:pt x="683895" y="2418398"/>
                    <a:pt x="692468" y="2427923"/>
                    <a:pt x="701040" y="2436495"/>
                  </a:cubicBezTo>
                  <a:cubicBezTo>
                    <a:pt x="704850" y="2440305"/>
                    <a:pt x="709613" y="2443163"/>
                    <a:pt x="715328" y="2444115"/>
                  </a:cubicBezTo>
                  <a:cubicBezTo>
                    <a:pt x="727710" y="2446973"/>
                    <a:pt x="739140" y="2450783"/>
                    <a:pt x="751523" y="2453640"/>
                  </a:cubicBezTo>
                  <a:cubicBezTo>
                    <a:pt x="754380" y="2454593"/>
                    <a:pt x="756285" y="2455545"/>
                    <a:pt x="759143" y="2456498"/>
                  </a:cubicBezTo>
                  <a:cubicBezTo>
                    <a:pt x="755333" y="2469833"/>
                    <a:pt x="752475" y="2483168"/>
                    <a:pt x="748665" y="2496503"/>
                  </a:cubicBezTo>
                  <a:cubicBezTo>
                    <a:pt x="745808" y="2505075"/>
                    <a:pt x="745808" y="2511743"/>
                    <a:pt x="748665" y="2520315"/>
                  </a:cubicBezTo>
                  <a:cubicBezTo>
                    <a:pt x="752475" y="2530793"/>
                    <a:pt x="754380" y="2542223"/>
                    <a:pt x="757238" y="2553653"/>
                  </a:cubicBezTo>
                  <a:cubicBezTo>
                    <a:pt x="758190" y="2555558"/>
                    <a:pt x="758190" y="2558415"/>
                    <a:pt x="758190" y="2561273"/>
                  </a:cubicBezTo>
                  <a:cubicBezTo>
                    <a:pt x="744855" y="2565083"/>
                    <a:pt x="731520" y="2568893"/>
                    <a:pt x="718185" y="2571750"/>
                  </a:cubicBezTo>
                  <a:close/>
                  <a:moveTo>
                    <a:pt x="745808" y="2626043"/>
                  </a:moveTo>
                  <a:cubicBezTo>
                    <a:pt x="771525" y="2619375"/>
                    <a:pt x="797243" y="2612708"/>
                    <a:pt x="822960" y="2605088"/>
                  </a:cubicBezTo>
                  <a:cubicBezTo>
                    <a:pt x="825818" y="2604135"/>
                    <a:pt x="827723" y="2603183"/>
                    <a:pt x="830580" y="2602230"/>
                  </a:cubicBezTo>
                  <a:cubicBezTo>
                    <a:pt x="829628" y="2599373"/>
                    <a:pt x="829628" y="2596515"/>
                    <a:pt x="828675" y="2594610"/>
                  </a:cubicBezTo>
                  <a:cubicBezTo>
                    <a:pt x="822008" y="2568893"/>
                    <a:pt x="814388" y="2542223"/>
                    <a:pt x="807720" y="2516505"/>
                  </a:cubicBezTo>
                  <a:cubicBezTo>
                    <a:pt x="805815" y="2511743"/>
                    <a:pt x="805815" y="2506028"/>
                    <a:pt x="807720" y="2501265"/>
                  </a:cubicBezTo>
                  <a:cubicBezTo>
                    <a:pt x="815340" y="2475548"/>
                    <a:pt x="822008" y="2448878"/>
                    <a:pt x="828675" y="2423160"/>
                  </a:cubicBezTo>
                  <a:cubicBezTo>
                    <a:pt x="829628" y="2420303"/>
                    <a:pt x="829628" y="2417445"/>
                    <a:pt x="830580" y="2414588"/>
                  </a:cubicBezTo>
                  <a:cubicBezTo>
                    <a:pt x="826770" y="2413635"/>
                    <a:pt x="822960" y="2412683"/>
                    <a:pt x="820103" y="2411730"/>
                  </a:cubicBezTo>
                  <a:cubicBezTo>
                    <a:pt x="795338" y="2405063"/>
                    <a:pt x="770573" y="2398395"/>
                    <a:pt x="745808" y="2391728"/>
                  </a:cubicBezTo>
                  <a:cubicBezTo>
                    <a:pt x="740093" y="2389823"/>
                    <a:pt x="735330" y="2387918"/>
                    <a:pt x="730568" y="2383155"/>
                  </a:cubicBezTo>
                  <a:cubicBezTo>
                    <a:pt x="712470" y="2364105"/>
                    <a:pt x="693420" y="2346008"/>
                    <a:pt x="674370" y="2326958"/>
                  </a:cubicBezTo>
                  <a:cubicBezTo>
                    <a:pt x="672465" y="2325053"/>
                    <a:pt x="669608" y="2323148"/>
                    <a:pt x="665798" y="2319338"/>
                  </a:cubicBezTo>
                  <a:cubicBezTo>
                    <a:pt x="662940" y="2323148"/>
                    <a:pt x="661035" y="2326005"/>
                    <a:pt x="658178" y="2328863"/>
                  </a:cubicBezTo>
                  <a:cubicBezTo>
                    <a:pt x="640080" y="2346960"/>
                    <a:pt x="621983" y="2365058"/>
                    <a:pt x="603885" y="2384108"/>
                  </a:cubicBezTo>
                  <a:cubicBezTo>
                    <a:pt x="600075" y="2387918"/>
                    <a:pt x="596265" y="2390775"/>
                    <a:pt x="590550" y="2391728"/>
                  </a:cubicBezTo>
                  <a:cubicBezTo>
                    <a:pt x="577215" y="2395538"/>
                    <a:pt x="563880" y="2398395"/>
                    <a:pt x="549593" y="2402205"/>
                  </a:cubicBezTo>
                  <a:cubicBezTo>
                    <a:pt x="534353" y="2406015"/>
                    <a:pt x="519113" y="2410778"/>
                    <a:pt x="503873" y="2414588"/>
                  </a:cubicBezTo>
                  <a:cubicBezTo>
                    <a:pt x="504825" y="2418398"/>
                    <a:pt x="504825" y="2421255"/>
                    <a:pt x="505778" y="2424113"/>
                  </a:cubicBezTo>
                  <a:cubicBezTo>
                    <a:pt x="512445" y="2449830"/>
                    <a:pt x="519113" y="2475548"/>
                    <a:pt x="526733" y="2501265"/>
                  </a:cubicBezTo>
                  <a:cubicBezTo>
                    <a:pt x="527685" y="2506028"/>
                    <a:pt x="528638" y="2511743"/>
                    <a:pt x="526733" y="2516505"/>
                  </a:cubicBezTo>
                  <a:cubicBezTo>
                    <a:pt x="519113" y="2542223"/>
                    <a:pt x="512445" y="2568893"/>
                    <a:pt x="505778" y="2594610"/>
                  </a:cubicBezTo>
                  <a:cubicBezTo>
                    <a:pt x="504825" y="2597468"/>
                    <a:pt x="504825" y="2600325"/>
                    <a:pt x="503873" y="2603183"/>
                  </a:cubicBezTo>
                  <a:cubicBezTo>
                    <a:pt x="506730" y="2604135"/>
                    <a:pt x="509588" y="2605088"/>
                    <a:pt x="511493" y="2605088"/>
                  </a:cubicBezTo>
                  <a:cubicBezTo>
                    <a:pt x="537210" y="2611755"/>
                    <a:pt x="563880" y="2619375"/>
                    <a:pt x="589598" y="2626043"/>
                  </a:cubicBezTo>
                  <a:cubicBezTo>
                    <a:pt x="595313" y="2626995"/>
                    <a:pt x="599123" y="2629853"/>
                    <a:pt x="602933" y="2633663"/>
                  </a:cubicBezTo>
                  <a:cubicBezTo>
                    <a:pt x="621983" y="2652713"/>
                    <a:pt x="641033" y="2671763"/>
                    <a:pt x="660083" y="2690813"/>
                  </a:cubicBezTo>
                  <a:cubicBezTo>
                    <a:pt x="661988" y="2692718"/>
                    <a:pt x="664845" y="2694623"/>
                    <a:pt x="666750" y="2697480"/>
                  </a:cubicBezTo>
                  <a:cubicBezTo>
                    <a:pt x="687705" y="2676525"/>
                    <a:pt x="708660" y="2655570"/>
                    <a:pt x="728663" y="2634615"/>
                  </a:cubicBezTo>
                  <a:cubicBezTo>
                    <a:pt x="735330" y="2629853"/>
                    <a:pt x="739140" y="2627948"/>
                    <a:pt x="745808" y="2626043"/>
                  </a:cubicBezTo>
                  <a:close/>
                  <a:moveTo>
                    <a:pt x="676275" y="2676525"/>
                  </a:moveTo>
                  <a:cubicBezTo>
                    <a:pt x="674370" y="2678430"/>
                    <a:pt x="671513" y="2681288"/>
                    <a:pt x="668655" y="2684145"/>
                  </a:cubicBezTo>
                  <a:cubicBezTo>
                    <a:pt x="665798" y="2682240"/>
                    <a:pt x="663893" y="2679383"/>
                    <a:pt x="661035" y="2677478"/>
                  </a:cubicBezTo>
                  <a:cubicBezTo>
                    <a:pt x="643890" y="2660333"/>
                    <a:pt x="626745" y="2643188"/>
                    <a:pt x="609600" y="2626043"/>
                  </a:cubicBezTo>
                  <a:cubicBezTo>
                    <a:pt x="605790" y="2621280"/>
                    <a:pt x="601028" y="2619375"/>
                    <a:pt x="594360" y="2617470"/>
                  </a:cubicBezTo>
                  <a:cubicBezTo>
                    <a:pt x="571500" y="2611755"/>
                    <a:pt x="548640" y="2605088"/>
                    <a:pt x="525780" y="2599373"/>
                  </a:cubicBezTo>
                  <a:cubicBezTo>
                    <a:pt x="522923" y="2598420"/>
                    <a:pt x="520065" y="2597468"/>
                    <a:pt x="516255" y="2596515"/>
                  </a:cubicBezTo>
                  <a:cubicBezTo>
                    <a:pt x="517208" y="2592705"/>
                    <a:pt x="518160" y="2589848"/>
                    <a:pt x="518160" y="2586990"/>
                  </a:cubicBezTo>
                  <a:cubicBezTo>
                    <a:pt x="523875" y="2563178"/>
                    <a:pt x="530543" y="2540318"/>
                    <a:pt x="537210" y="2517458"/>
                  </a:cubicBezTo>
                  <a:cubicBezTo>
                    <a:pt x="539115" y="2511743"/>
                    <a:pt x="539115" y="2506980"/>
                    <a:pt x="537210" y="2502218"/>
                  </a:cubicBezTo>
                  <a:cubicBezTo>
                    <a:pt x="530543" y="2479358"/>
                    <a:pt x="524828" y="2455545"/>
                    <a:pt x="518160" y="2432685"/>
                  </a:cubicBezTo>
                  <a:cubicBezTo>
                    <a:pt x="517208" y="2429828"/>
                    <a:pt x="516255" y="2426018"/>
                    <a:pt x="516255" y="2423160"/>
                  </a:cubicBezTo>
                  <a:cubicBezTo>
                    <a:pt x="519113" y="2422208"/>
                    <a:pt x="521018" y="2421255"/>
                    <a:pt x="522923" y="2420303"/>
                  </a:cubicBezTo>
                  <a:cubicBezTo>
                    <a:pt x="546735" y="2413635"/>
                    <a:pt x="571500" y="2406968"/>
                    <a:pt x="595313" y="2401253"/>
                  </a:cubicBezTo>
                  <a:cubicBezTo>
                    <a:pt x="601028" y="2399348"/>
                    <a:pt x="605790" y="2397443"/>
                    <a:pt x="609600" y="2392680"/>
                  </a:cubicBezTo>
                  <a:cubicBezTo>
                    <a:pt x="625793" y="2375535"/>
                    <a:pt x="642938" y="2359343"/>
                    <a:pt x="659130" y="2343150"/>
                  </a:cubicBezTo>
                  <a:cubicBezTo>
                    <a:pt x="661988" y="2340293"/>
                    <a:pt x="663893" y="2337435"/>
                    <a:pt x="665798" y="2333625"/>
                  </a:cubicBezTo>
                  <a:cubicBezTo>
                    <a:pt x="669608" y="2337435"/>
                    <a:pt x="672465" y="2339340"/>
                    <a:pt x="675323" y="2342198"/>
                  </a:cubicBezTo>
                  <a:cubicBezTo>
                    <a:pt x="691515" y="2358390"/>
                    <a:pt x="708660" y="2374583"/>
                    <a:pt x="724853" y="2391728"/>
                  </a:cubicBezTo>
                  <a:cubicBezTo>
                    <a:pt x="729615" y="2396490"/>
                    <a:pt x="735330" y="2400300"/>
                    <a:pt x="741998" y="2402205"/>
                  </a:cubicBezTo>
                  <a:cubicBezTo>
                    <a:pt x="765810" y="2407920"/>
                    <a:pt x="789623" y="2414588"/>
                    <a:pt x="812483" y="2421255"/>
                  </a:cubicBezTo>
                  <a:cubicBezTo>
                    <a:pt x="814388" y="2422208"/>
                    <a:pt x="816293" y="2423160"/>
                    <a:pt x="819150" y="2424113"/>
                  </a:cubicBezTo>
                  <a:cubicBezTo>
                    <a:pt x="818198" y="2427923"/>
                    <a:pt x="818198" y="2430780"/>
                    <a:pt x="817245" y="2433638"/>
                  </a:cubicBezTo>
                  <a:cubicBezTo>
                    <a:pt x="811530" y="2457450"/>
                    <a:pt x="804863" y="2480310"/>
                    <a:pt x="798195" y="2503170"/>
                  </a:cubicBezTo>
                  <a:cubicBezTo>
                    <a:pt x="796290" y="2507933"/>
                    <a:pt x="796290" y="2513648"/>
                    <a:pt x="798195" y="2518410"/>
                  </a:cubicBezTo>
                  <a:cubicBezTo>
                    <a:pt x="804863" y="2541270"/>
                    <a:pt x="810578" y="2565083"/>
                    <a:pt x="817245" y="2587943"/>
                  </a:cubicBezTo>
                  <a:cubicBezTo>
                    <a:pt x="818198" y="2590800"/>
                    <a:pt x="819150" y="2594610"/>
                    <a:pt x="820103" y="2598420"/>
                  </a:cubicBezTo>
                  <a:cubicBezTo>
                    <a:pt x="816293" y="2599373"/>
                    <a:pt x="812483" y="2600325"/>
                    <a:pt x="809625" y="2601278"/>
                  </a:cubicBezTo>
                  <a:cubicBezTo>
                    <a:pt x="786765" y="2606993"/>
                    <a:pt x="763905" y="2613660"/>
                    <a:pt x="741045" y="2619375"/>
                  </a:cubicBezTo>
                  <a:cubicBezTo>
                    <a:pt x="735330" y="2621280"/>
                    <a:pt x="730568" y="2623185"/>
                    <a:pt x="726758" y="2627948"/>
                  </a:cubicBezTo>
                  <a:cubicBezTo>
                    <a:pt x="709613" y="2643188"/>
                    <a:pt x="692468" y="2659380"/>
                    <a:pt x="676275" y="2676525"/>
                  </a:cubicBezTo>
                  <a:close/>
                  <a:moveTo>
                    <a:pt x="2363153" y="156210"/>
                  </a:moveTo>
                  <a:cubicBezTo>
                    <a:pt x="2363153" y="155258"/>
                    <a:pt x="2363153" y="154305"/>
                    <a:pt x="2362200" y="153353"/>
                  </a:cubicBezTo>
                  <a:cubicBezTo>
                    <a:pt x="2362200" y="153353"/>
                    <a:pt x="2362200" y="153353"/>
                    <a:pt x="2362200" y="153353"/>
                  </a:cubicBezTo>
                  <a:cubicBezTo>
                    <a:pt x="2362200" y="153353"/>
                    <a:pt x="2362200" y="153353"/>
                    <a:pt x="2362200" y="153353"/>
                  </a:cubicBezTo>
                  <a:cubicBezTo>
                    <a:pt x="2352675" y="156210"/>
                    <a:pt x="2342198" y="159068"/>
                    <a:pt x="2332673" y="160973"/>
                  </a:cubicBezTo>
                  <a:cubicBezTo>
                    <a:pt x="2330768" y="160973"/>
                    <a:pt x="2329815" y="161925"/>
                    <a:pt x="2327910" y="161925"/>
                  </a:cubicBezTo>
                  <a:cubicBezTo>
                    <a:pt x="2324100" y="162878"/>
                    <a:pt x="2321243" y="163830"/>
                    <a:pt x="2318385" y="164783"/>
                  </a:cubicBezTo>
                  <a:cubicBezTo>
                    <a:pt x="2316480" y="164783"/>
                    <a:pt x="2315528" y="165735"/>
                    <a:pt x="2313623" y="165735"/>
                  </a:cubicBezTo>
                  <a:cubicBezTo>
                    <a:pt x="2311718" y="165735"/>
                    <a:pt x="2310765" y="166688"/>
                    <a:pt x="2309813" y="168593"/>
                  </a:cubicBezTo>
                  <a:cubicBezTo>
                    <a:pt x="2308860" y="169545"/>
                    <a:pt x="2306955" y="171450"/>
                    <a:pt x="2306003" y="172403"/>
                  </a:cubicBezTo>
                  <a:cubicBezTo>
                    <a:pt x="2303145" y="174308"/>
                    <a:pt x="2301240" y="176213"/>
                    <a:pt x="2299335" y="179070"/>
                  </a:cubicBezTo>
                  <a:cubicBezTo>
                    <a:pt x="2297430" y="180975"/>
                    <a:pt x="2294573" y="183833"/>
                    <a:pt x="2292668" y="185738"/>
                  </a:cubicBezTo>
                  <a:cubicBezTo>
                    <a:pt x="2286953" y="191453"/>
                    <a:pt x="2281238" y="197168"/>
                    <a:pt x="2274570" y="203835"/>
                  </a:cubicBezTo>
                  <a:cubicBezTo>
                    <a:pt x="2274570" y="203835"/>
                    <a:pt x="2274570" y="203835"/>
                    <a:pt x="2274570" y="203835"/>
                  </a:cubicBezTo>
                  <a:cubicBezTo>
                    <a:pt x="2274570" y="203835"/>
                    <a:pt x="2274570" y="203835"/>
                    <a:pt x="2274570" y="203835"/>
                  </a:cubicBezTo>
                  <a:cubicBezTo>
                    <a:pt x="2279333" y="208598"/>
                    <a:pt x="2284095" y="213360"/>
                    <a:pt x="2287905" y="218123"/>
                  </a:cubicBezTo>
                  <a:cubicBezTo>
                    <a:pt x="2294573" y="224790"/>
                    <a:pt x="2300288" y="232410"/>
                    <a:pt x="2307908" y="238125"/>
                  </a:cubicBezTo>
                  <a:cubicBezTo>
                    <a:pt x="2308860" y="239078"/>
                    <a:pt x="2308860" y="239078"/>
                    <a:pt x="2309813" y="240030"/>
                  </a:cubicBezTo>
                  <a:cubicBezTo>
                    <a:pt x="2311718" y="241935"/>
                    <a:pt x="2313623" y="241935"/>
                    <a:pt x="2315528" y="242888"/>
                  </a:cubicBezTo>
                  <a:cubicBezTo>
                    <a:pt x="2324100" y="246698"/>
                    <a:pt x="2333625" y="247650"/>
                    <a:pt x="2342198" y="250508"/>
                  </a:cubicBezTo>
                  <a:cubicBezTo>
                    <a:pt x="2343150" y="250508"/>
                    <a:pt x="2344103" y="250508"/>
                    <a:pt x="2345055" y="251460"/>
                  </a:cubicBezTo>
                  <a:cubicBezTo>
                    <a:pt x="2347913" y="252413"/>
                    <a:pt x="2351723" y="253365"/>
                    <a:pt x="2354580" y="254318"/>
                  </a:cubicBezTo>
                  <a:cubicBezTo>
                    <a:pt x="2355533" y="254318"/>
                    <a:pt x="2355533" y="254318"/>
                    <a:pt x="2356485" y="254318"/>
                  </a:cubicBezTo>
                  <a:cubicBezTo>
                    <a:pt x="2358390" y="254318"/>
                    <a:pt x="2359343" y="255270"/>
                    <a:pt x="2361248" y="255270"/>
                  </a:cubicBezTo>
                  <a:cubicBezTo>
                    <a:pt x="2361248" y="254318"/>
                    <a:pt x="2361248" y="254318"/>
                    <a:pt x="2361248" y="253365"/>
                  </a:cubicBezTo>
                  <a:cubicBezTo>
                    <a:pt x="2362200" y="249555"/>
                    <a:pt x="2363153" y="245745"/>
                    <a:pt x="2364105" y="242888"/>
                  </a:cubicBezTo>
                  <a:cubicBezTo>
                    <a:pt x="2366010" y="238125"/>
                    <a:pt x="2366963" y="232410"/>
                    <a:pt x="2368868" y="227648"/>
                  </a:cubicBezTo>
                  <a:lnTo>
                    <a:pt x="2368868" y="226695"/>
                  </a:lnTo>
                  <a:cubicBezTo>
                    <a:pt x="2373630" y="212408"/>
                    <a:pt x="2373630" y="198120"/>
                    <a:pt x="2368868" y="183833"/>
                  </a:cubicBezTo>
                  <a:cubicBezTo>
                    <a:pt x="2367915" y="174308"/>
                    <a:pt x="2366010" y="165735"/>
                    <a:pt x="2363153" y="156210"/>
                  </a:cubicBezTo>
                  <a:close/>
                  <a:moveTo>
                    <a:pt x="2366010" y="204788"/>
                  </a:moveTo>
                  <a:cubicBezTo>
                    <a:pt x="2366010" y="204788"/>
                    <a:pt x="2366010" y="205740"/>
                    <a:pt x="2366010" y="205740"/>
                  </a:cubicBezTo>
                  <a:cubicBezTo>
                    <a:pt x="2363153" y="218123"/>
                    <a:pt x="2359343" y="229553"/>
                    <a:pt x="2355533" y="242888"/>
                  </a:cubicBezTo>
                  <a:cubicBezTo>
                    <a:pt x="2348865" y="240983"/>
                    <a:pt x="2343150" y="240030"/>
                    <a:pt x="2337435" y="238125"/>
                  </a:cubicBezTo>
                  <a:cubicBezTo>
                    <a:pt x="2330768" y="236220"/>
                    <a:pt x="2325053" y="234315"/>
                    <a:pt x="2318385" y="233363"/>
                  </a:cubicBezTo>
                  <a:cubicBezTo>
                    <a:pt x="2318385" y="233363"/>
                    <a:pt x="2317433" y="233363"/>
                    <a:pt x="2317433" y="233363"/>
                  </a:cubicBezTo>
                  <a:cubicBezTo>
                    <a:pt x="2316480" y="233363"/>
                    <a:pt x="2316480" y="232410"/>
                    <a:pt x="2315528" y="232410"/>
                  </a:cubicBezTo>
                  <a:cubicBezTo>
                    <a:pt x="2315528" y="232410"/>
                    <a:pt x="2314575" y="232410"/>
                    <a:pt x="2314575" y="231458"/>
                  </a:cubicBezTo>
                  <a:cubicBezTo>
                    <a:pt x="2305050" y="222885"/>
                    <a:pt x="2296478" y="213360"/>
                    <a:pt x="2286953" y="203835"/>
                  </a:cubicBezTo>
                  <a:cubicBezTo>
                    <a:pt x="2296478" y="194310"/>
                    <a:pt x="2305050" y="185738"/>
                    <a:pt x="2313623" y="178118"/>
                  </a:cubicBezTo>
                  <a:cubicBezTo>
                    <a:pt x="2313623" y="178118"/>
                    <a:pt x="2313623" y="178118"/>
                    <a:pt x="2313623" y="178118"/>
                  </a:cubicBezTo>
                  <a:cubicBezTo>
                    <a:pt x="2314575" y="177165"/>
                    <a:pt x="2316480" y="175260"/>
                    <a:pt x="2318385" y="175260"/>
                  </a:cubicBezTo>
                  <a:cubicBezTo>
                    <a:pt x="2329815" y="172403"/>
                    <a:pt x="2341245" y="168593"/>
                    <a:pt x="2353628" y="165735"/>
                  </a:cubicBezTo>
                  <a:cubicBezTo>
                    <a:pt x="2354580" y="165735"/>
                    <a:pt x="2354580" y="165735"/>
                    <a:pt x="2355533" y="165735"/>
                  </a:cubicBezTo>
                  <a:cubicBezTo>
                    <a:pt x="2358390" y="177165"/>
                    <a:pt x="2361248" y="188595"/>
                    <a:pt x="2364105" y="199073"/>
                  </a:cubicBezTo>
                  <a:cubicBezTo>
                    <a:pt x="2364105" y="200025"/>
                    <a:pt x="2365058" y="201930"/>
                    <a:pt x="2365058" y="202883"/>
                  </a:cubicBezTo>
                  <a:cubicBezTo>
                    <a:pt x="2365058" y="202883"/>
                    <a:pt x="2365058" y="203835"/>
                    <a:pt x="2365058" y="203835"/>
                  </a:cubicBezTo>
                  <a:cubicBezTo>
                    <a:pt x="2366010" y="203835"/>
                    <a:pt x="2366010" y="204788"/>
                    <a:pt x="2366010" y="204788"/>
                  </a:cubicBezTo>
                  <a:close/>
                  <a:moveTo>
                    <a:pt x="2389823" y="94298"/>
                  </a:moveTo>
                  <a:cubicBezTo>
                    <a:pt x="2383155" y="96203"/>
                    <a:pt x="2376488" y="98108"/>
                    <a:pt x="2370773" y="99060"/>
                  </a:cubicBezTo>
                  <a:lnTo>
                    <a:pt x="2370773" y="99060"/>
                  </a:lnTo>
                  <a:cubicBezTo>
                    <a:pt x="2357438" y="102870"/>
                    <a:pt x="2345055" y="106680"/>
                    <a:pt x="2331720" y="109538"/>
                  </a:cubicBezTo>
                  <a:cubicBezTo>
                    <a:pt x="2319338" y="113348"/>
                    <a:pt x="2306955" y="116205"/>
                    <a:pt x="2293620" y="120015"/>
                  </a:cubicBezTo>
                  <a:cubicBezTo>
                    <a:pt x="2288858" y="120968"/>
                    <a:pt x="2286000" y="123825"/>
                    <a:pt x="2282190" y="126683"/>
                  </a:cubicBezTo>
                  <a:cubicBezTo>
                    <a:pt x="2282190" y="126683"/>
                    <a:pt x="2282190" y="126683"/>
                    <a:pt x="2281238" y="126683"/>
                  </a:cubicBezTo>
                  <a:cubicBezTo>
                    <a:pt x="2281238" y="126683"/>
                    <a:pt x="2281238" y="126683"/>
                    <a:pt x="2281238" y="126683"/>
                  </a:cubicBezTo>
                  <a:cubicBezTo>
                    <a:pt x="2280285" y="127635"/>
                    <a:pt x="2280285" y="127635"/>
                    <a:pt x="2279333" y="128588"/>
                  </a:cubicBezTo>
                  <a:cubicBezTo>
                    <a:pt x="2259330" y="148590"/>
                    <a:pt x="2239328" y="168593"/>
                    <a:pt x="2219325" y="188595"/>
                  </a:cubicBezTo>
                  <a:cubicBezTo>
                    <a:pt x="2214563" y="193358"/>
                    <a:pt x="2208848" y="198120"/>
                    <a:pt x="2203133" y="202883"/>
                  </a:cubicBezTo>
                  <a:cubicBezTo>
                    <a:pt x="2203133" y="202883"/>
                    <a:pt x="2204085" y="203835"/>
                    <a:pt x="2204085" y="203835"/>
                  </a:cubicBezTo>
                  <a:cubicBezTo>
                    <a:pt x="2204085" y="203835"/>
                    <a:pt x="2204085" y="203835"/>
                    <a:pt x="2204085" y="203835"/>
                  </a:cubicBezTo>
                  <a:cubicBezTo>
                    <a:pt x="2205038" y="204788"/>
                    <a:pt x="2205038" y="204788"/>
                    <a:pt x="2205990" y="205740"/>
                  </a:cubicBezTo>
                  <a:cubicBezTo>
                    <a:pt x="2206943" y="206693"/>
                    <a:pt x="2207895" y="207645"/>
                    <a:pt x="2208848" y="208598"/>
                  </a:cubicBezTo>
                  <a:cubicBezTo>
                    <a:pt x="2222183" y="221933"/>
                    <a:pt x="2235518" y="235268"/>
                    <a:pt x="2249805" y="248603"/>
                  </a:cubicBezTo>
                  <a:cubicBezTo>
                    <a:pt x="2257425" y="256223"/>
                    <a:pt x="2264093" y="262890"/>
                    <a:pt x="2271713" y="270510"/>
                  </a:cubicBezTo>
                  <a:cubicBezTo>
                    <a:pt x="2274570" y="273368"/>
                    <a:pt x="2276475" y="275273"/>
                    <a:pt x="2279333" y="278130"/>
                  </a:cubicBezTo>
                  <a:cubicBezTo>
                    <a:pt x="2280285" y="279083"/>
                    <a:pt x="2281238" y="280035"/>
                    <a:pt x="2282190" y="280988"/>
                  </a:cubicBezTo>
                  <a:cubicBezTo>
                    <a:pt x="2285048" y="283845"/>
                    <a:pt x="2289810" y="285750"/>
                    <a:pt x="2293620" y="287655"/>
                  </a:cubicBezTo>
                  <a:cubicBezTo>
                    <a:pt x="2294573" y="287655"/>
                    <a:pt x="2295525" y="288608"/>
                    <a:pt x="2296478" y="288608"/>
                  </a:cubicBezTo>
                  <a:cubicBezTo>
                    <a:pt x="2299335" y="289560"/>
                    <a:pt x="2303145" y="290513"/>
                    <a:pt x="2306955" y="291465"/>
                  </a:cubicBezTo>
                  <a:cubicBezTo>
                    <a:pt x="2308860" y="291465"/>
                    <a:pt x="2310765" y="292418"/>
                    <a:pt x="2312670" y="292418"/>
                  </a:cubicBezTo>
                  <a:cubicBezTo>
                    <a:pt x="2324100" y="295275"/>
                    <a:pt x="2334578" y="298133"/>
                    <a:pt x="2346008" y="300990"/>
                  </a:cubicBezTo>
                  <a:cubicBezTo>
                    <a:pt x="2363153" y="305753"/>
                    <a:pt x="2380298" y="310515"/>
                    <a:pt x="2398395" y="315278"/>
                  </a:cubicBezTo>
                  <a:cubicBezTo>
                    <a:pt x="2399348" y="313373"/>
                    <a:pt x="2400300" y="311468"/>
                    <a:pt x="2400300" y="309563"/>
                  </a:cubicBezTo>
                  <a:cubicBezTo>
                    <a:pt x="2408873" y="276225"/>
                    <a:pt x="2418398" y="242888"/>
                    <a:pt x="2426970" y="209550"/>
                  </a:cubicBezTo>
                  <a:cubicBezTo>
                    <a:pt x="2427923" y="205740"/>
                    <a:pt x="2427923" y="200978"/>
                    <a:pt x="2426970" y="197168"/>
                  </a:cubicBezTo>
                  <a:cubicBezTo>
                    <a:pt x="2418398" y="163830"/>
                    <a:pt x="2408873" y="131445"/>
                    <a:pt x="2400300" y="98108"/>
                  </a:cubicBezTo>
                  <a:cubicBezTo>
                    <a:pt x="2399348" y="96203"/>
                    <a:pt x="2398395" y="94298"/>
                    <a:pt x="2397443" y="92393"/>
                  </a:cubicBezTo>
                  <a:cubicBezTo>
                    <a:pt x="2394585" y="93345"/>
                    <a:pt x="2392680" y="93345"/>
                    <a:pt x="2389823" y="94298"/>
                  </a:cubicBezTo>
                  <a:close/>
                  <a:moveTo>
                    <a:pt x="2406968" y="159068"/>
                  </a:moveTo>
                  <a:cubicBezTo>
                    <a:pt x="2410778" y="171450"/>
                    <a:pt x="2413635" y="183833"/>
                    <a:pt x="2417445" y="197168"/>
                  </a:cubicBezTo>
                  <a:cubicBezTo>
                    <a:pt x="2418398" y="200978"/>
                    <a:pt x="2419350" y="205740"/>
                    <a:pt x="2418398" y="209550"/>
                  </a:cubicBezTo>
                  <a:cubicBezTo>
                    <a:pt x="2410778" y="240030"/>
                    <a:pt x="2402205" y="270510"/>
                    <a:pt x="2393633" y="300990"/>
                  </a:cubicBezTo>
                  <a:cubicBezTo>
                    <a:pt x="2393633" y="301943"/>
                    <a:pt x="2392680" y="302895"/>
                    <a:pt x="2391728" y="304800"/>
                  </a:cubicBezTo>
                  <a:cubicBezTo>
                    <a:pt x="2388870" y="303848"/>
                    <a:pt x="2386965" y="303848"/>
                    <a:pt x="2384108" y="302895"/>
                  </a:cubicBezTo>
                  <a:cubicBezTo>
                    <a:pt x="2379345" y="301943"/>
                    <a:pt x="2375535" y="300990"/>
                    <a:pt x="2370773" y="299085"/>
                  </a:cubicBezTo>
                  <a:lnTo>
                    <a:pt x="2370773" y="298133"/>
                  </a:lnTo>
                  <a:cubicBezTo>
                    <a:pt x="2368868" y="298133"/>
                    <a:pt x="2366963" y="298133"/>
                    <a:pt x="2365058" y="297180"/>
                  </a:cubicBezTo>
                  <a:cubicBezTo>
                    <a:pt x="2362200" y="296228"/>
                    <a:pt x="2358390" y="295275"/>
                    <a:pt x="2355533" y="294323"/>
                  </a:cubicBezTo>
                  <a:cubicBezTo>
                    <a:pt x="2336483" y="289560"/>
                    <a:pt x="2317433" y="283845"/>
                    <a:pt x="2298383" y="279083"/>
                  </a:cubicBezTo>
                  <a:cubicBezTo>
                    <a:pt x="2298383" y="279083"/>
                    <a:pt x="2297430" y="279083"/>
                    <a:pt x="2297430" y="279083"/>
                  </a:cubicBezTo>
                  <a:cubicBezTo>
                    <a:pt x="2294573" y="278130"/>
                    <a:pt x="2292668" y="277178"/>
                    <a:pt x="2290763" y="276225"/>
                  </a:cubicBezTo>
                  <a:cubicBezTo>
                    <a:pt x="2290763" y="276225"/>
                    <a:pt x="2290763" y="276225"/>
                    <a:pt x="2289810" y="276225"/>
                  </a:cubicBezTo>
                  <a:cubicBezTo>
                    <a:pt x="2287905" y="275273"/>
                    <a:pt x="2286000" y="273368"/>
                    <a:pt x="2284095" y="271463"/>
                  </a:cubicBezTo>
                  <a:cubicBezTo>
                    <a:pt x="2264093" y="251460"/>
                    <a:pt x="2243138" y="230505"/>
                    <a:pt x="2223135" y="210503"/>
                  </a:cubicBezTo>
                  <a:cubicBezTo>
                    <a:pt x="2221230" y="208598"/>
                    <a:pt x="2218373" y="205740"/>
                    <a:pt x="2216468" y="202883"/>
                  </a:cubicBezTo>
                  <a:cubicBezTo>
                    <a:pt x="2217420" y="200978"/>
                    <a:pt x="2218373" y="200025"/>
                    <a:pt x="2219325" y="199073"/>
                  </a:cubicBezTo>
                  <a:cubicBezTo>
                    <a:pt x="2241233" y="177165"/>
                    <a:pt x="2264093" y="154305"/>
                    <a:pt x="2286953" y="132398"/>
                  </a:cubicBezTo>
                  <a:cubicBezTo>
                    <a:pt x="2289810" y="129540"/>
                    <a:pt x="2293620" y="127635"/>
                    <a:pt x="2298383" y="126683"/>
                  </a:cubicBezTo>
                  <a:cubicBezTo>
                    <a:pt x="2322195" y="120015"/>
                    <a:pt x="2346960" y="113348"/>
                    <a:pt x="2370773" y="107633"/>
                  </a:cubicBezTo>
                  <a:lnTo>
                    <a:pt x="2370773" y="107633"/>
                  </a:lnTo>
                  <a:cubicBezTo>
                    <a:pt x="2376488" y="105728"/>
                    <a:pt x="2382203" y="104775"/>
                    <a:pt x="2387918" y="102870"/>
                  </a:cubicBezTo>
                  <a:cubicBezTo>
                    <a:pt x="2388870" y="102870"/>
                    <a:pt x="2389823" y="102870"/>
                    <a:pt x="2391728" y="101918"/>
                  </a:cubicBezTo>
                  <a:cubicBezTo>
                    <a:pt x="2397443" y="122873"/>
                    <a:pt x="2402205" y="140970"/>
                    <a:pt x="2406968" y="159068"/>
                  </a:cubicBezTo>
                  <a:close/>
                  <a:moveTo>
                    <a:pt x="1173480" y="2685098"/>
                  </a:moveTo>
                  <a:cubicBezTo>
                    <a:pt x="1171575" y="2683193"/>
                    <a:pt x="1169670" y="2682240"/>
                    <a:pt x="1166813" y="2679383"/>
                  </a:cubicBezTo>
                  <a:cubicBezTo>
                    <a:pt x="1157288" y="2689860"/>
                    <a:pt x="1147763" y="2699385"/>
                    <a:pt x="1138238" y="2708910"/>
                  </a:cubicBezTo>
                  <a:cubicBezTo>
                    <a:pt x="1131570" y="2716530"/>
                    <a:pt x="1123950" y="2723198"/>
                    <a:pt x="1113473" y="2726055"/>
                  </a:cubicBezTo>
                  <a:lnTo>
                    <a:pt x="1135380" y="2726055"/>
                  </a:lnTo>
                  <a:cubicBezTo>
                    <a:pt x="1145858" y="2713673"/>
                    <a:pt x="1157288" y="2703195"/>
                    <a:pt x="1168718" y="2691765"/>
                  </a:cubicBezTo>
                  <a:cubicBezTo>
                    <a:pt x="1180148" y="2704148"/>
                    <a:pt x="1191578" y="2714625"/>
                    <a:pt x="1202055" y="2726055"/>
                  </a:cubicBezTo>
                  <a:lnTo>
                    <a:pt x="1223963" y="2726055"/>
                  </a:lnTo>
                  <a:cubicBezTo>
                    <a:pt x="1214438" y="2723198"/>
                    <a:pt x="1206818" y="2717483"/>
                    <a:pt x="1200150" y="2710815"/>
                  </a:cubicBezTo>
                  <a:cubicBezTo>
                    <a:pt x="1190625" y="2702243"/>
                    <a:pt x="1182053" y="2693670"/>
                    <a:pt x="1173480" y="2685098"/>
                  </a:cubicBezTo>
                  <a:close/>
                  <a:moveTo>
                    <a:pt x="2267903" y="2276475"/>
                  </a:moveTo>
                  <a:cubicBezTo>
                    <a:pt x="2267903" y="2273618"/>
                    <a:pt x="2266950" y="2271713"/>
                    <a:pt x="2266950" y="2269808"/>
                  </a:cubicBezTo>
                  <a:cubicBezTo>
                    <a:pt x="2263140" y="2257425"/>
                    <a:pt x="2260283" y="2244090"/>
                    <a:pt x="2256473" y="2231708"/>
                  </a:cubicBezTo>
                  <a:cubicBezTo>
                    <a:pt x="2253615" y="2224088"/>
                    <a:pt x="2254568" y="2216468"/>
                    <a:pt x="2256473" y="2208848"/>
                  </a:cubicBezTo>
                  <a:cubicBezTo>
                    <a:pt x="2260283" y="2196465"/>
                    <a:pt x="2263140" y="2184083"/>
                    <a:pt x="2266950" y="2171700"/>
                  </a:cubicBezTo>
                  <a:cubicBezTo>
                    <a:pt x="2267903" y="2168843"/>
                    <a:pt x="2267903" y="2165985"/>
                    <a:pt x="2268855" y="2162175"/>
                  </a:cubicBezTo>
                  <a:cubicBezTo>
                    <a:pt x="2266950" y="2161223"/>
                    <a:pt x="2265045" y="2161223"/>
                    <a:pt x="2263140" y="2160270"/>
                  </a:cubicBezTo>
                  <a:cubicBezTo>
                    <a:pt x="2263140" y="2160270"/>
                    <a:pt x="2262188" y="2160270"/>
                    <a:pt x="2262188" y="2160270"/>
                  </a:cubicBezTo>
                  <a:cubicBezTo>
                    <a:pt x="2247900" y="2156460"/>
                    <a:pt x="2233613" y="2152650"/>
                    <a:pt x="2219325" y="2148840"/>
                  </a:cubicBezTo>
                  <a:cubicBezTo>
                    <a:pt x="2218373" y="2148840"/>
                    <a:pt x="2217420" y="2147888"/>
                    <a:pt x="2215515" y="2147888"/>
                  </a:cubicBezTo>
                  <a:cubicBezTo>
                    <a:pt x="2213610" y="2146935"/>
                    <a:pt x="2212658" y="2146935"/>
                    <a:pt x="2210753" y="2145983"/>
                  </a:cubicBezTo>
                  <a:cubicBezTo>
                    <a:pt x="2208848" y="2145030"/>
                    <a:pt x="2205990" y="2143125"/>
                    <a:pt x="2204085" y="2141220"/>
                  </a:cubicBezTo>
                  <a:cubicBezTo>
                    <a:pt x="2203133" y="2140268"/>
                    <a:pt x="2203133" y="2140268"/>
                    <a:pt x="2202180" y="2139315"/>
                  </a:cubicBezTo>
                  <a:cubicBezTo>
                    <a:pt x="2192655" y="2129790"/>
                    <a:pt x="2183130" y="2120265"/>
                    <a:pt x="2173605" y="2110740"/>
                  </a:cubicBezTo>
                  <a:cubicBezTo>
                    <a:pt x="2172653" y="2109788"/>
                    <a:pt x="2171700" y="2109788"/>
                    <a:pt x="2171700" y="2108835"/>
                  </a:cubicBezTo>
                  <a:cubicBezTo>
                    <a:pt x="2169795" y="2106930"/>
                    <a:pt x="2168843" y="2105978"/>
                    <a:pt x="2166938" y="2104073"/>
                  </a:cubicBezTo>
                  <a:cubicBezTo>
                    <a:pt x="2166938" y="2104073"/>
                    <a:pt x="2166938" y="2104073"/>
                    <a:pt x="2166938" y="2104073"/>
                  </a:cubicBezTo>
                  <a:cubicBezTo>
                    <a:pt x="2166938" y="2104073"/>
                    <a:pt x="2166938" y="2104073"/>
                    <a:pt x="2166938" y="2104073"/>
                  </a:cubicBezTo>
                  <a:cubicBezTo>
                    <a:pt x="2164080" y="2106930"/>
                    <a:pt x="2162175" y="2108835"/>
                    <a:pt x="2159318" y="2110740"/>
                  </a:cubicBezTo>
                  <a:cubicBezTo>
                    <a:pt x="2158365" y="2111693"/>
                    <a:pt x="2157413" y="2112645"/>
                    <a:pt x="2156460" y="2113598"/>
                  </a:cubicBezTo>
                  <a:cubicBezTo>
                    <a:pt x="2149793" y="2120265"/>
                    <a:pt x="2143125" y="2126933"/>
                    <a:pt x="2136458" y="2133600"/>
                  </a:cubicBezTo>
                  <a:cubicBezTo>
                    <a:pt x="2134553" y="2135505"/>
                    <a:pt x="2132648" y="2137410"/>
                    <a:pt x="2130743" y="2139315"/>
                  </a:cubicBezTo>
                  <a:cubicBezTo>
                    <a:pt x="2129790" y="2140268"/>
                    <a:pt x="2128838" y="2141220"/>
                    <a:pt x="2127885" y="2142173"/>
                  </a:cubicBezTo>
                  <a:cubicBezTo>
                    <a:pt x="2124075" y="2145030"/>
                    <a:pt x="2120265" y="2146935"/>
                    <a:pt x="2115503" y="2147888"/>
                  </a:cubicBezTo>
                  <a:cubicBezTo>
                    <a:pt x="2114550" y="2147888"/>
                    <a:pt x="2112645" y="2148840"/>
                    <a:pt x="2111693" y="2148840"/>
                  </a:cubicBezTo>
                  <a:cubicBezTo>
                    <a:pt x="2101215" y="2151698"/>
                    <a:pt x="2090738" y="2154555"/>
                    <a:pt x="2080260" y="2157413"/>
                  </a:cubicBezTo>
                  <a:cubicBezTo>
                    <a:pt x="2078355" y="2158365"/>
                    <a:pt x="2076450" y="2158365"/>
                    <a:pt x="2074545" y="2159318"/>
                  </a:cubicBezTo>
                  <a:cubicBezTo>
                    <a:pt x="2071688" y="2160270"/>
                    <a:pt x="2069783" y="2161223"/>
                    <a:pt x="2066925" y="2162175"/>
                  </a:cubicBezTo>
                  <a:cubicBezTo>
                    <a:pt x="2066925" y="2163128"/>
                    <a:pt x="2066925" y="2163128"/>
                    <a:pt x="2066925" y="2164080"/>
                  </a:cubicBezTo>
                  <a:cubicBezTo>
                    <a:pt x="2069783" y="2174558"/>
                    <a:pt x="2071688" y="2184083"/>
                    <a:pt x="2074545" y="2193608"/>
                  </a:cubicBezTo>
                  <a:cubicBezTo>
                    <a:pt x="2075498" y="2196465"/>
                    <a:pt x="2076450" y="2199323"/>
                    <a:pt x="2077403" y="2202180"/>
                  </a:cubicBezTo>
                  <a:cubicBezTo>
                    <a:pt x="2080260" y="2214563"/>
                    <a:pt x="2080260" y="2225993"/>
                    <a:pt x="2077403" y="2237423"/>
                  </a:cubicBezTo>
                  <a:cubicBezTo>
                    <a:pt x="2076450" y="2240280"/>
                    <a:pt x="2075498" y="2244090"/>
                    <a:pt x="2074545" y="2246948"/>
                  </a:cubicBezTo>
                  <a:cubicBezTo>
                    <a:pt x="2071688" y="2255520"/>
                    <a:pt x="2069783" y="2265045"/>
                    <a:pt x="2066925" y="2274570"/>
                  </a:cubicBezTo>
                  <a:cubicBezTo>
                    <a:pt x="2066925" y="2275523"/>
                    <a:pt x="2065973" y="2276475"/>
                    <a:pt x="2065973" y="2277428"/>
                  </a:cubicBezTo>
                  <a:cubicBezTo>
                    <a:pt x="2069783" y="2278380"/>
                    <a:pt x="2072640" y="2279333"/>
                    <a:pt x="2075498" y="2280285"/>
                  </a:cubicBezTo>
                  <a:cubicBezTo>
                    <a:pt x="2088833" y="2284095"/>
                    <a:pt x="2102168" y="2287905"/>
                    <a:pt x="2115503" y="2290763"/>
                  </a:cubicBezTo>
                  <a:cubicBezTo>
                    <a:pt x="2116455" y="2290763"/>
                    <a:pt x="2117408" y="2290763"/>
                    <a:pt x="2117408" y="2291715"/>
                  </a:cubicBezTo>
                  <a:cubicBezTo>
                    <a:pt x="2118360" y="2291715"/>
                    <a:pt x="2118360" y="2291715"/>
                    <a:pt x="2119313" y="2292668"/>
                  </a:cubicBezTo>
                  <a:cubicBezTo>
                    <a:pt x="2122170" y="2293620"/>
                    <a:pt x="2125028" y="2295525"/>
                    <a:pt x="2126933" y="2297430"/>
                  </a:cubicBezTo>
                  <a:cubicBezTo>
                    <a:pt x="2127885" y="2298383"/>
                    <a:pt x="2128838" y="2299335"/>
                    <a:pt x="2129790" y="2300288"/>
                  </a:cubicBezTo>
                  <a:cubicBezTo>
                    <a:pt x="2140268" y="2310765"/>
                    <a:pt x="2150745" y="2321243"/>
                    <a:pt x="2161223" y="2331720"/>
                  </a:cubicBezTo>
                  <a:cubicBezTo>
                    <a:pt x="2163128" y="2333625"/>
                    <a:pt x="2165033" y="2334578"/>
                    <a:pt x="2167890" y="2337435"/>
                  </a:cubicBezTo>
                  <a:cubicBezTo>
                    <a:pt x="2175510" y="2328863"/>
                    <a:pt x="2183130" y="2322195"/>
                    <a:pt x="2189798" y="2313623"/>
                  </a:cubicBezTo>
                  <a:cubicBezTo>
                    <a:pt x="2189798" y="2312670"/>
                    <a:pt x="2190750" y="2312670"/>
                    <a:pt x="2190750" y="2311718"/>
                  </a:cubicBezTo>
                  <a:cubicBezTo>
                    <a:pt x="2203133" y="2297430"/>
                    <a:pt x="2217420" y="2289810"/>
                    <a:pt x="2235518" y="2286953"/>
                  </a:cubicBezTo>
                  <a:cubicBezTo>
                    <a:pt x="2245995" y="2285048"/>
                    <a:pt x="2256473" y="2281238"/>
                    <a:pt x="2266950" y="2278380"/>
                  </a:cubicBezTo>
                  <a:cubicBezTo>
                    <a:pt x="2266950" y="2278380"/>
                    <a:pt x="2266950" y="2278380"/>
                    <a:pt x="2266950" y="2278380"/>
                  </a:cubicBezTo>
                  <a:cubicBezTo>
                    <a:pt x="2266950" y="2278380"/>
                    <a:pt x="2266950" y="2278380"/>
                    <a:pt x="2266950" y="2278380"/>
                  </a:cubicBezTo>
                  <a:cubicBezTo>
                    <a:pt x="2267903" y="2277428"/>
                    <a:pt x="2267903" y="2277428"/>
                    <a:pt x="2267903" y="2276475"/>
                  </a:cubicBezTo>
                  <a:close/>
                  <a:moveTo>
                    <a:pt x="2250758" y="2273618"/>
                  </a:moveTo>
                  <a:cubicBezTo>
                    <a:pt x="2250758" y="2273618"/>
                    <a:pt x="2250758" y="2273618"/>
                    <a:pt x="2250758" y="2273618"/>
                  </a:cubicBezTo>
                  <a:cubicBezTo>
                    <a:pt x="2237423" y="2277428"/>
                    <a:pt x="2225040" y="2280285"/>
                    <a:pt x="2211705" y="2284095"/>
                  </a:cubicBezTo>
                  <a:cubicBezTo>
                    <a:pt x="2210753" y="2284095"/>
                    <a:pt x="2210753" y="2284095"/>
                    <a:pt x="2209800" y="2285048"/>
                  </a:cubicBezTo>
                  <a:cubicBezTo>
                    <a:pt x="2209800" y="2285048"/>
                    <a:pt x="2209800" y="2285048"/>
                    <a:pt x="2208848" y="2285048"/>
                  </a:cubicBezTo>
                  <a:cubicBezTo>
                    <a:pt x="2205990" y="2286000"/>
                    <a:pt x="2203133" y="2287905"/>
                    <a:pt x="2200275" y="2289810"/>
                  </a:cubicBezTo>
                  <a:cubicBezTo>
                    <a:pt x="2200275" y="2289810"/>
                    <a:pt x="2199323" y="2289810"/>
                    <a:pt x="2199323" y="2290763"/>
                  </a:cubicBezTo>
                  <a:cubicBezTo>
                    <a:pt x="2199323" y="2290763"/>
                    <a:pt x="2198370" y="2290763"/>
                    <a:pt x="2198370" y="2291715"/>
                  </a:cubicBezTo>
                  <a:cubicBezTo>
                    <a:pt x="2197418" y="2292668"/>
                    <a:pt x="2196465" y="2293620"/>
                    <a:pt x="2195513" y="2294573"/>
                  </a:cubicBezTo>
                  <a:cubicBezTo>
                    <a:pt x="2195513" y="2294573"/>
                    <a:pt x="2195513" y="2294573"/>
                    <a:pt x="2195513" y="2294573"/>
                  </a:cubicBezTo>
                  <a:cubicBezTo>
                    <a:pt x="2195513" y="2294573"/>
                    <a:pt x="2195513" y="2294573"/>
                    <a:pt x="2195513" y="2294573"/>
                  </a:cubicBezTo>
                  <a:cubicBezTo>
                    <a:pt x="2187893" y="2302193"/>
                    <a:pt x="2180273" y="2309813"/>
                    <a:pt x="2173605" y="2316480"/>
                  </a:cubicBezTo>
                  <a:cubicBezTo>
                    <a:pt x="2171700" y="2318385"/>
                    <a:pt x="2168843" y="2320290"/>
                    <a:pt x="2165985" y="2323148"/>
                  </a:cubicBezTo>
                  <a:cubicBezTo>
                    <a:pt x="2164080" y="2321243"/>
                    <a:pt x="2162175" y="2320290"/>
                    <a:pt x="2160270" y="2318385"/>
                  </a:cubicBezTo>
                  <a:cubicBezTo>
                    <a:pt x="2157413" y="2315528"/>
                    <a:pt x="2153603" y="2311718"/>
                    <a:pt x="2150745" y="2308860"/>
                  </a:cubicBezTo>
                  <a:cubicBezTo>
                    <a:pt x="2148840" y="2306955"/>
                    <a:pt x="2147888" y="2306003"/>
                    <a:pt x="2145983" y="2304098"/>
                  </a:cubicBezTo>
                  <a:cubicBezTo>
                    <a:pt x="2142173" y="2300288"/>
                    <a:pt x="2139315" y="2296478"/>
                    <a:pt x="2134553" y="2293620"/>
                  </a:cubicBezTo>
                  <a:cubicBezTo>
                    <a:pt x="2133600" y="2292668"/>
                    <a:pt x="2133600" y="2292668"/>
                    <a:pt x="2132648" y="2291715"/>
                  </a:cubicBezTo>
                  <a:cubicBezTo>
                    <a:pt x="2128838" y="2287905"/>
                    <a:pt x="2124075" y="2285048"/>
                    <a:pt x="2118360" y="2284095"/>
                  </a:cubicBezTo>
                  <a:cubicBezTo>
                    <a:pt x="2117408" y="2284095"/>
                    <a:pt x="2116455" y="2284095"/>
                    <a:pt x="2116455" y="2283143"/>
                  </a:cubicBezTo>
                  <a:cubicBezTo>
                    <a:pt x="2111693" y="2281238"/>
                    <a:pt x="2106930" y="2280285"/>
                    <a:pt x="2102168" y="2279333"/>
                  </a:cubicBezTo>
                  <a:cubicBezTo>
                    <a:pt x="2102168" y="2279333"/>
                    <a:pt x="2102168" y="2279333"/>
                    <a:pt x="2102168" y="2279333"/>
                  </a:cubicBezTo>
                  <a:cubicBezTo>
                    <a:pt x="2095500" y="2277428"/>
                    <a:pt x="2088833" y="2275523"/>
                    <a:pt x="2082165" y="2273618"/>
                  </a:cubicBezTo>
                  <a:cubicBezTo>
                    <a:pt x="2080260" y="2272665"/>
                    <a:pt x="2078355" y="2271713"/>
                    <a:pt x="2075498" y="2270760"/>
                  </a:cubicBezTo>
                  <a:cubicBezTo>
                    <a:pt x="2075498" y="2269808"/>
                    <a:pt x="2076450" y="2267903"/>
                    <a:pt x="2076450" y="2266950"/>
                  </a:cubicBezTo>
                  <a:cubicBezTo>
                    <a:pt x="2079308" y="2257425"/>
                    <a:pt x="2081213" y="2248853"/>
                    <a:pt x="2084070" y="2240280"/>
                  </a:cubicBezTo>
                  <a:cubicBezTo>
                    <a:pt x="2084070" y="2239328"/>
                    <a:pt x="2084070" y="2239328"/>
                    <a:pt x="2085023" y="2238375"/>
                  </a:cubicBezTo>
                  <a:cubicBezTo>
                    <a:pt x="2085975" y="2235518"/>
                    <a:pt x="2086928" y="2232660"/>
                    <a:pt x="2087880" y="2228850"/>
                  </a:cubicBezTo>
                  <a:cubicBezTo>
                    <a:pt x="2087880" y="2227898"/>
                    <a:pt x="2087880" y="2226945"/>
                    <a:pt x="2088833" y="2225993"/>
                  </a:cubicBezTo>
                  <a:cubicBezTo>
                    <a:pt x="2089785" y="2221230"/>
                    <a:pt x="2089785" y="2217420"/>
                    <a:pt x="2088833" y="2212658"/>
                  </a:cubicBezTo>
                  <a:cubicBezTo>
                    <a:pt x="2088833" y="2211705"/>
                    <a:pt x="2088833" y="2211705"/>
                    <a:pt x="2087880" y="2210753"/>
                  </a:cubicBezTo>
                  <a:cubicBezTo>
                    <a:pt x="2086928" y="2207895"/>
                    <a:pt x="2086928" y="2205038"/>
                    <a:pt x="2085023" y="2201228"/>
                  </a:cubicBezTo>
                  <a:cubicBezTo>
                    <a:pt x="2085023" y="2200275"/>
                    <a:pt x="2084070" y="2199323"/>
                    <a:pt x="2084070" y="2198370"/>
                  </a:cubicBezTo>
                  <a:cubicBezTo>
                    <a:pt x="2082165" y="2190750"/>
                    <a:pt x="2080260" y="2182178"/>
                    <a:pt x="2077403" y="2174558"/>
                  </a:cubicBezTo>
                  <a:cubicBezTo>
                    <a:pt x="2076450" y="2172653"/>
                    <a:pt x="2076450" y="2169795"/>
                    <a:pt x="2075498" y="2166938"/>
                  </a:cubicBezTo>
                  <a:cubicBezTo>
                    <a:pt x="2081213" y="2165033"/>
                    <a:pt x="2086928" y="2164080"/>
                    <a:pt x="2092643" y="2162175"/>
                  </a:cubicBezTo>
                  <a:cubicBezTo>
                    <a:pt x="2094548" y="2161223"/>
                    <a:pt x="2097405" y="2161223"/>
                    <a:pt x="2100263" y="2160270"/>
                  </a:cubicBezTo>
                  <a:cubicBezTo>
                    <a:pt x="2104073" y="2159318"/>
                    <a:pt x="2106930" y="2159318"/>
                    <a:pt x="2109788" y="2158365"/>
                  </a:cubicBezTo>
                  <a:cubicBezTo>
                    <a:pt x="2115503" y="2156460"/>
                    <a:pt x="2122170" y="2155508"/>
                    <a:pt x="2126933" y="2151698"/>
                  </a:cubicBezTo>
                  <a:cubicBezTo>
                    <a:pt x="2130743" y="2149793"/>
                    <a:pt x="2134553" y="2145983"/>
                    <a:pt x="2137410" y="2143125"/>
                  </a:cubicBezTo>
                  <a:cubicBezTo>
                    <a:pt x="2141220" y="2140268"/>
                    <a:pt x="2144078" y="2136458"/>
                    <a:pt x="2147888" y="2132648"/>
                  </a:cubicBezTo>
                  <a:cubicBezTo>
                    <a:pt x="2152650" y="2125980"/>
                    <a:pt x="2159318" y="2121218"/>
                    <a:pt x="2165985" y="2114550"/>
                  </a:cubicBezTo>
                  <a:cubicBezTo>
                    <a:pt x="2170748" y="2118360"/>
                    <a:pt x="2173605" y="2122170"/>
                    <a:pt x="2177415" y="2125980"/>
                  </a:cubicBezTo>
                  <a:cubicBezTo>
                    <a:pt x="2181225" y="2129790"/>
                    <a:pt x="2185035" y="2133600"/>
                    <a:pt x="2188845" y="2138363"/>
                  </a:cubicBezTo>
                  <a:cubicBezTo>
                    <a:pt x="2188845" y="2139315"/>
                    <a:pt x="2189798" y="2139315"/>
                    <a:pt x="2189798" y="2140268"/>
                  </a:cubicBezTo>
                  <a:cubicBezTo>
                    <a:pt x="2194560" y="2145030"/>
                    <a:pt x="2199323" y="2149793"/>
                    <a:pt x="2205038" y="2152650"/>
                  </a:cubicBezTo>
                  <a:cubicBezTo>
                    <a:pt x="2210753" y="2155508"/>
                    <a:pt x="2217420" y="2157413"/>
                    <a:pt x="2223135" y="2159318"/>
                  </a:cubicBezTo>
                  <a:cubicBezTo>
                    <a:pt x="2225040" y="2159318"/>
                    <a:pt x="2225993" y="2160270"/>
                    <a:pt x="2227898" y="2160270"/>
                  </a:cubicBezTo>
                  <a:cubicBezTo>
                    <a:pt x="2232660" y="2161223"/>
                    <a:pt x="2236470" y="2162175"/>
                    <a:pt x="2241233" y="2163128"/>
                  </a:cubicBezTo>
                  <a:cubicBezTo>
                    <a:pt x="2245995" y="2164080"/>
                    <a:pt x="2250758" y="2165985"/>
                    <a:pt x="2256473" y="2167890"/>
                  </a:cubicBezTo>
                  <a:cubicBezTo>
                    <a:pt x="2255520" y="2173605"/>
                    <a:pt x="2253615" y="2178368"/>
                    <a:pt x="2252663" y="2183130"/>
                  </a:cubicBezTo>
                  <a:cubicBezTo>
                    <a:pt x="2249805" y="2193608"/>
                    <a:pt x="2245995" y="2203133"/>
                    <a:pt x="2244090" y="2213610"/>
                  </a:cubicBezTo>
                  <a:cubicBezTo>
                    <a:pt x="2244090" y="2215515"/>
                    <a:pt x="2244090" y="2216468"/>
                    <a:pt x="2243138" y="2218373"/>
                  </a:cubicBezTo>
                  <a:cubicBezTo>
                    <a:pt x="2243138" y="2219325"/>
                    <a:pt x="2243138" y="2219325"/>
                    <a:pt x="2243138" y="2220278"/>
                  </a:cubicBezTo>
                  <a:cubicBezTo>
                    <a:pt x="2243138" y="2232660"/>
                    <a:pt x="2248853" y="2244090"/>
                    <a:pt x="2251710" y="2256473"/>
                  </a:cubicBezTo>
                  <a:cubicBezTo>
                    <a:pt x="2252663" y="2261235"/>
                    <a:pt x="2254568" y="2265998"/>
                    <a:pt x="2255520" y="2270760"/>
                  </a:cubicBezTo>
                  <a:cubicBezTo>
                    <a:pt x="2254568" y="2272665"/>
                    <a:pt x="2252663" y="2273618"/>
                    <a:pt x="2250758" y="2273618"/>
                  </a:cubicBezTo>
                  <a:close/>
                  <a:moveTo>
                    <a:pt x="1898333" y="2641283"/>
                  </a:moveTo>
                  <a:cubicBezTo>
                    <a:pt x="1897380" y="2637473"/>
                    <a:pt x="1896428" y="2634615"/>
                    <a:pt x="1895475" y="2630805"/>
                  </a:cubicBezTo>
                  <a:cubicBezTo>
                    <a:pt x="1884998" y="2592705"/>
                    <a:pt x="1875473" y="2553653"/>
                    <a:pt x="1864995" y="2515553"/>
                  </a:cubicBezTo>
                  <a:cubicBezTo>
                    <a:pt x="1863090" y="2509838"/>
                    <a:pt x="1864043" y="2505075"/>
                    <a:pt x="1864995" y="2500313"/>
                  </a:cubicBezTo>
                  <a:cubicBezTo>
                    <a:pt x="1875473" y="2462213"/>
                    <a:pt x="1885950" y="2423160"/>
                    <a:pt x="1895475" y="2385060"/>
                  </a:cubicBezTo>
                  <a:cubicBezTo>
                    <a:pt x="1895475" y="2383155"/>
                    <a:pt x="1896428" y="2381250"/>
                    <a:pt x="1896428" y="2379345"/>
                  </a:cubicBezTo>
                  <a:cubicBezTo>
                    <a:pt x="1896428" y="2377440"/>
                    <a:pt x="1897380" y="2376488"/>
                    <a:pt x="1897380" y="2374583"/>
                  </a:cubicBezTo>
                  <a:cubicBezTo>
                    <a:pt x="1894523" y="2373630"/>
                    <a:pt x="1891665" y="2372678"/>
                    <a:pt x="1888808" y="2371725"/>
                  </a:cubicBezTo>
                  <a:cubicBezTo>
                    <a:pt x="1888808" y="2371725"/>
                    <a:pt x="1887855" y="2371725"/>
                    <a:pt x="1887855" y="2371725"/>
                  </a:cubicBezTo>
                  <a:cubicBezTo>
                    <a:pt x="1856423" y="2363153"/>
                    <a:pt x="1825943" y="2354580"/>
                    <a:pt x="1794510" y="2346960"/>
                  </a:cubicBezTo>
                  <a:cubicBezTo>
                    <a:pt x="1787843" y="2345055"/>
                    <a:pt x="1781175" y="2343150"/>
                    <a:pt x="1775460" y="2342198"/>
                  </a:cubicBezTo>
                  <a:cubicBezTo>
                    <a:pt x="1767840" y="2340293"/>
                    <a:pt x="1762125" y="2336483"/>
                    <a:pt x="1756410" y="2331720"/>
                  </a:cubicBezTo>
                  <a:cubicBezTo>
                    <a:pt x="1754505" y="2329815"/>
                    <a:pt x="1752600" y="2327910"/>
                    <a:pt x="1751648" y="2326958"/>
                  </a:cubicBezTo>
                  <a:cubicBezTo>
                    <a:pt x="1725930" y="2301240"/>
                    <a:pt x="1700213" y="2275523"/>
                    <a:pt x="1674495" y="2249805"/>
                  </a:cubicBezTo>
                  <a:cubicBezTo>
                    <a:pt x="1671638" y="2246948"/>
                    <a:pt x="1669733" y="2245043"/>
                    <a:pt x="1664970" y="2241233"/>
                  </a:cubicBezTo>
                  <a:cubicBezTo>
                    <a:pt x="1662113" y="2245043"/>
                    <a:pt x="1660208" y="2247900"/>
                    <a:pt x="1658303" y="2250758"/>
                  </a:cubicBezTo>
                  <a:cubicBezTo>
                    <a:pt x="1656398" y="2252663"/>
                    <a:pt x="1653540" y="2255520"/>
                    <a:pt x="1651635" y="2257425"/>
                  </a:cubicBezTo>
                  <a:cubicBezTo>
                    <a:pt x="1645920" y="2263140"/>
                    <a:pt x="1639253" y="2269808"/>
                    <a:pt x="1633538" y="2275523"/>
                  </a:cubicBezTo>
                  <a:cubicBezTo>
                    <a:pt x="1631633" y="2277428"/>
                    <a:pt x="1628775" y="2278380"/>
                    <a:pt x="1625918" y="2280285"/>
                  </a:cubicBezTo>
                  <a:lnTo>
                    <a:pt x="1625918" y="2283143"/>
                  </a:lnTo>
                  <a:cubicBezTo>
                    <a:pt x="1609725" y="2299335"/>
                    <a:pt x="1593533" y="2315528"/>
                    <a:pt x="1577340" y="2332673"/>
                  </a:cubicBezTo>
                  <a:cubicBezTo>
                    <a:pt x="1572578" y="2337435"/>
                    <a:pt x="1566863" y="2341245"/>
                    <a:pt x="1560195" y="2343150"/>
                  </a:cubicBezTo>
                  <a:cubicBezTo>
                    <a:pt x="1523048" y="2352675"/>
                    <a:pt x="1484948" y="2363153"/>
                    <a:pt x="1447800" y="2372678"/>
                  </a:cubicBezTo>
                  <a:cubicBezTo>
                    <a:pt x="1443990" y="2373630"/>
                    <a:pt x="1441133" y="2374583"/>
                    <a:pt x="1437323" y="2375535"/>
                  </a:cubicBezTo>
                  <a:cubicBezTo>
                    <a:pt x="1438275" y="2379345"/>
                    <a:pt x="1439228" y="2382203"/>
                    <a:pt x="1439228" y="2386013"/>
                  </a:cubicBezTo>
                  <a:cubicBezTo>
                    <a:pt x="1449705" y="2424113"/>
                    <a:pt x="1460183" y="2463165"/>
                    <a:pt x="1469708" y="2501265"/>
                  </a:cubicBezTo>
                  <a:cubicBezTo>
                    <a:pt x="1470660" y="2506028"/>
                    <a:pt x="1471613" y="2511743"/>
                    <a:pt x="1469708" y="2516505"/>
                  </a:cubicBezTo>
                  <a:cubicBezTo>
                    <a:pt x="1463993" y="2537460"/>
                    <a:pt x="1458278" y="2559368"/>
                    <a:pt x="1452563" y="2580323"/>
                  </a:cubicBezTo>
                  <a:cubicBezTo>
                    <a:pt x="1446848" y="2600325"/>
                    <a:pt x="1442085" y="2620328"/>
                    <a:pt x="1436370" y="2641283"/>
                  </a:cubicBezTo>
                  <a:cubicBezTo>
                    <a:pt x="1440180" y="2642235"/>
                    <a:pt x="1443038" y="2643188"/>
                    <a:pt x="1445895" y="2644140"/>
                  </a:cubicBezTo>
                  <a:cubicBezTo>
                    <a:pt x="1483995" y="2654618"/>
                    <a:pt x="1523048" y="2665095"/>
                    <a:pt x="1561148" y="2675573"/>
                  </a:cubicBezTo>
                  <a:cubicBezTo>
                    <a:pt x="1564958" y="2676525"/>
                    <a:pt x="1569720" y="2678430"/>
                    <a:pt x="1573530" y="2681288"/>
                  </a:cubicBezTo>
                  <a:cubicBezTo>
                    <a:pt x="1588770" y="2695575"/>
                    <a:pt x="1604010" y="2710815"/>
                    <a:pt x="1618298" y="2726055"/>
                  </a:cubicBezTo>
                  <a:lnTo>
                    <a:pt x="1629728" y="2726055"/>
                  </a:lnTo>
                  <a:cubicBezTo>
                    <a:pt x="1628775" y="2725103"/>
                    <a:pt x="1628775" y="2724150"/>
                    <a:pt x="1627823" y="2723198"/>
                  </a:cubicBezTo>
                  <a:cubicBezTo>
                    <a:pt x="1610678" y="2706053"/>
                    <a:pt x="1593533" y="2688908"/>
                    <a:pt x="1576388" y="2671763"/>
                  </a:cubicBezTo>
                  <a:cubicBezTo>
                    <a:pt x="1573530" y="2668905"/>
                    <a:pt x="1569720" y="2667953"/>
                    <a:pt x="1565910" y="2667000"/>
                  </a:cubicBezTo>
                  <a:cubicBezTo>
                    <a:pt x="1534478" y="2658428"/>
                    <a:pt x="1502093" y="2649855"/>
                    <a:pt x="1470660" y="2641283"/>
                  </a:cubicBezTo>
                  <a:cubicBezTo>
                    <a:pt x="1463040" y="2639378"/>
                    <a:pt x="1455420" y="2636520"/>
                    <a:pt x="1446848" y="2634615"/>
                  </a:cubicBezTo>
                  <a:cubicBezTo>
                    <a:pt x="1447800" y="2629853"/>
                    <a:pt x="1448753" y="2626043"/>
                    <a:pt x="1449705" y="2623185"/>
                  </a:cubicBezTo>
                  <a:cubicBezTo>
                    <a:pt x="1459230" y="2586990"/>
                    <a:pt x="1468755" y="2551748"/>
                    <a:pt x="1478280" y="2515553"/>
                  </a:cubicBezTo>
                  <a:cubicBezTo>
                    <a:pt x="1479233" y="2510790"/>
                    <a:pt x="1479233" y="2506028"/>
                    <a:pt x="1478280" y="2501265"/>
                  </a:cubicBezTo>
                  <a:cubicBezTo>
                    <a:pt x="1468755" y="2465070"/>
                    <a:pt x="1459230" y="2429828"/>
                    <a:pt x="1449705" y="2393633"/>
                  </a:cubicBezTo>
                  <a:cubicBezTo>
                    <a:pt x="1448753" y="2389823"/>
                    <a:pt x="1447800" y="2386013"/>
                    <a:pt x="1446848" y="2382203"/>
                  </a:cubicBezTo>
                  <a:cubicBezTo>
                    <a:pt x="1450658" y="2381250"/>
                    <a:pt x="1453515" y="2380298"/>
                    <a:pt x="1456373" y="2379345"/>
                  </a:cubicBezTo>
                  <a:cubicBezTo>
                    <a:pt x="1492568" y="2369820"/>
                    <a:pt x="1527810" y="2360295"/>
                    <a:pt x="1564005" y="2350770"/>
                  </a:cubicBezTo>
                  <a:cubicBezTo>
                    <a:pt x="1569720" y="2348865"/>
                    <a:pt x="1575435" y="2346008"/>
                    <a:pt x="1580198" y="2342198"/>
                  </a:cubicBezTo>
                  <a:cubicBezTo>
                    <a:pt x="1605915" y="2315528"/>
                    <a:pt x="1632585" y="2289810"/>
                    <a:pt x="1658303" y="2264093"/>
                  </a:cubicBezTo>
                  <a:cubicBezTo>
                    <a:pt x="1659255" y="2263140"/>
                    <a:pt x="1661160" y="2261235"/>
                    <a:pt x="1663065" y="2260283"/>
                  </a:cubicBezTo>
                  <a:cubicBezTo>
                    <a:pt x="1664018" y="2259330"/>
                    <a:pt x="1665923" y="2258378"/>
                    <a:pt x="1666875" y="2257425"/>
                  </a:cubicBezTo>
                  <a:cubicBezTo>
                    <a:pt x="1669733" y="2260283"/>
                    <a:pt x="1672590" y="2262188"/>
                    <a:pt x="1674495" y="2265045"/>
                  </a:cubicBezTo>
                  <a:cubicBezTo>
                    <a:pt x="1688783" y="2279333"/>
                    <a:pt x="1702118" y="2292668"/>
                    <a:pt x="1716405" y="2306955"/>
                  </a:cubicBezTo>
                  <a:cubicBezTo>
                    <a:pt x="1728788" y="2319338"/>
                    <a:pt x="1740218" y="2330768"/>
                    <a:pt x="1752600" y="2343150"/>
                  </a:cubicBezTo>
                  <a:cubicBezTo>
                    <a:pt x="1753553" y="2344103"/>
                    <a:pt x="1755458" y="2345055"/>
                    <a:pt x="1756410" y="2346960"/>
                  </a:cubicBezTo>
                  <a:cubicBezTo>
                    <a:pt x="1759268" y="2348865"/>
                    <a:pt x="1761173" y="2350770"/>
                    <a:pt x="1764030" y="2351723"/>
                  </a:cubicBezTo>
                  <a:cubicBezTo>
                    <a:pt x="1765935" y="2352675"/>
                    <a:pt x="1766888" y="2352675"/>
                    <a:pt x="1768793" y="2353628"/>
                  </a:cubicBezTo>
                  <a:cubicBezTo>
                    <a:pt x="1788795" y="2358390"/>
                    <a:pt x="1807845" y="2364105"/>
                    <a:pt x="1827848" y="2369820"/>
                  </a:cubicBezTo>
                  <a:cubicBezTo>
                    <a:pt x="1844040" y="2374583"/>
                    <a:pt x="1861185" y="2378393"/>
                    <a:pt x="1877378" y="2383155"/>
                  </a:cubicBezTo>
                  <a:cubicBezTo>
                    <a:pt x="1879283" y="2383155"/>
                    <a:pt x="1881188" y="2384108"/>
                    <a:pt x="1882140" y="2385060"/>
                  </a:cubicBezTo>
                  <a:cubicBezTo>
                    <a:pt x="1883093" y="2385060"/>
                    <a:pt x="1884045" y="2386013"/>
                    <a:pt x="1885950" y="2386013"/>
                  </a:cubicBezTo>
                  <a:cubicBezTo>
                    <a:pt x="1884998" y="2389823"/>
                    <a:pt x="1884045" y="2392680"/>
                    <a:pt x="1884045" y="2395538"/>
                  </a:cubicBezTo>
                  <a:cubicBezTo>
                    <a:pt x="1874520" y="2430780"/>
                    <a:pt x="1864995" y="2465070"/>
                    <a:pt x="1855470" y="2500313"/>
                  </a:cubicBezTo>
                  <a:cubicBezTo>
                    <a:pt x="1855470" y="2501265"/>
                    <a:pt x="1855470" y="2502218"/>
                    <a:pt x="1854518" y="2503170"/>
                  </a:cubicBezTo>
                  <a:cubicBezTo>
                    <a:pt x="1854518" y="2504123"/>
                    <a:pt x="1854518" y="2504123"/>
                    <a:pt x="1854518" y="2505075"/>
                  </a:cubicBezTo>
                  <a:cubicBezTo>
                    <a:pt x="1854518" y="2505075"/>
                    <a:pt x="1854518" y="2506028"/>
                    <a:pt x="1854518" y="2506028"/>
                  </a:cubicBezTo>
                  <a:cubicBezTo>
                    <a:pt x="1854518" y="2506028"/>
                    <a:pt x="1854518" y="2506028"/>
                    <a:pt x="1854518" y="2506028"/>
                  </a:cubicBezTo>
                  <a:cubicBezTo>
                    <a:pt x="1853565" y="2509838"/>
                    <a:pt x="1853565" y="2512695"/>
                    <a:pt x="1854518" y="2516505"/>
                  </a:cubicBezTo>
                  <a:cubicBezTo>
                    <a:pt x="1854518" y="2517458"/>
                    <a:pt x="1854518" y="2517458"/>
                    <a:pt x="1854518" y="2518410"/>
                  </a:cubicBezTo>
                  <a:cubicBezTo>
                    <a:pt x="1854518" y="2518410"/>
                    <a:pt x="1854518" y="2518410"/>
                    <a:pt x="1854518" y="2519363"/>
                  </a:cubicBezTo>
                  <a:cubicBezTo>
                    <a:pt x="1854518" y="2519363"/>
                    <a:pt x="1854518" y="2520315"/>
                    <a:pt x="1854518" y="2520315"/>
                  </a:cubicBezTo>
                  <a:cubicBezTo>
                    <a:pt x="1854518" y="2521268"/>
                    <a:pt x="1854518" y="2522220"/>
                    <a:pt x="1855470" y="2523173"/>
                  </a:cubicBezTo>
                  <a:cubicBezTo>
                    <a:pt x="1860233" y="2538413"/>
                    <a:pt x="1864043" y="2554605"/>
                    <a:pt x="1867853" y="2569845"/>
                  </a:cubicBezTo>
                  <a:cubicBezTo>
                    <a:pt x="1869758" y="2578418"/>
                    <a:pt x="1872615" y="2586990"/>
                    <a:pt x="1874520" y="2594610"/>
                  </a:cubicBezTo>
                  <a:cubicBezTo>
                    <a:pt x="1877378" y="2605088"/>
                    <a:pt x="1880235" y="2616518"/>
                    <a:pt x="1883093" y="2626995"/>
                  </a:cubicBezTo>
                  <a:cubicBezTo>
                    <a:pt x="1884045" y="2630805"/>
                    <a:pt x="1884998" y="2633663"/>
                    <a:pt x="1885950" y="2637473"/>
                  </a:cubicBezTo>
                  <a:cubicBezTo>
                    <a:pt x="1882140" y="2638425"/>
                    <a:pt x="1878330" y="2639378"/>
                    <a:pt x="1874520" y="2640330"/>
                  </a:cubicBezTo>
                  <a:cubicBezTo>
                    <a:pt x="1838325" y="2649855"/>
                    <a:pt x="1802130" y="2660333"/>
                    <a:pt x="1765935" y="2669858"/>
                  </a:cubicBezTo>
                  <a:cubicBezTo>
                    <a:pt x="1761173" y="2670810"/>
                    <a:pt x="1757363" y="2673668"/>
                    <a:pt x="1753553" y="2677478"/>
                  </a:cubicBezTo>
                  <a:cubicBezTo>
                    <a:pt x="1738313" y="2692718"/>
                    <a:pt x="1723073" y="2707958"/>
                    <a:pt x="1707833" y="2723198"/>
                  </a:cubicBezTo>
                  <a:cubicBezTo>
                    <a:pt x="1705928" y="2725103"/>
                    <a:pt x="1704975" y="2727008"/>
                    <a:pt x="1703070" y="2728913"/>
                  </a:cubicBezTo>
                  <a:lnTo>
                    <a:pt x="1714500" y="2728913"/>
                  </a:lnTo>
                  <a:cubicBezTo>
                    <a:pt x="1728788" y="2714625"/>
                    <a:pt x="1743075" y="2700338"/>
                    <a:pt x="1757363" y="2686050"/>
                  </a:cubicBezTo>
                  <a:cubicBezTo>
                    <a:pt x="1761173" y="2682240"/>
                    <a:pt x="1765935" y="2679383"/>
                    <a:pt x="1771650" y="2678430"/>
                  </a:cubicBezTo>
                  <a:cubicBezTo>
                    <a:pt x="1809750" y="2667953"/>
                    <a:pt x="1848803" y="2657475"/>
                    <a:pt x="1886903" y="2647950"/>
                  </a:cubicBezTo>
                  <a:cubicBezTo>
                    <a:pt x="1891665" y="2643188"/>
                    <a:pt x="1894523" y="2642235"/>
                    <a:pt x="1898333" y="2641283"/>
                  </a:cubicBezTo>
                  <a:close/>
                  <a:moveTo>
                    <a:pt x="1731645" y="2633663"/>
                  </a:moveTo>
                  <a:cubicBezTo>
                    <a:pt x="1732598" y="2632710"/>
                    <a:pt x="1734503" y="2630805"/>
                    <a:pt x="1736408" y="2629853"/>
                  </a:cubicBezTo>
                  <a:cubicBezTo>
                    <a:pt x="1737360" y="2629853"/>
                    <a:pt x="1738313" y="2628900"/>
                    <a:pt x="1738313" y="2628900"/>
                  </a:cubicBezTo>
                  <a:cubicBezTo>
                    <a:pt x="1740218" y="2627948"/>
                    <a:pt x="1741170" y="2626995"/>
                    <a:pt x="1743075" y="2626995"/>
                  </a:cubicBezTo>
                  <a:cubicBezTo>
                    <a:pt x="1744028" y="2626995"/>
                    <a:pt x="1744028" y="2626995"/>
                    <a:pt x="1744980" y="2626995"/>
                  </a:cubicBezTo>
                  <a:cubicBezTo>
                    <a:pt x="1750695" y="2626043"/>
                    <a:pt x="1755458" y="2624138"/>
                    <a:pt x="1761173" y="2623185"/>
                  </a:cubicBezTo>
                  <a:cubicBezTo>
                    <a:pt x="1782128" y="2617470"/>
                    <a:pt x="1803083" y="2611755"/>
                    <a:pt x="1824038" y="2606040"/>
                  </a:cubicBezTo>
                  <a:cubicBezTo>
                    <a:pt x="1824990" y="2606040"/>
                    <a:pt x="1826895" y="2605088"/>
                    <a:pt x="1827848" y="2604135"/>
                  </a:cubicBezTo>
                  <a:cubicBezTo>
                    <a:pt x="1828800" y="2604135"/>
                    <a:pt x="1829753" y="2603183"/>
                    <a:pt x="1830705" y="2603183"/>
                  </a:cubicBezTo>
                  <a:cubicBezTo>
                    <a:pt x="1830705" y="2603183"/>
                    <a:pt x="1830705" y="2603183"/>
                    <a:pt x="1830705" y="2603183"/>
                  </a:cubicBezTo>
                  <a:cubicBezTo>
                    <a:pt x="1830705" y="2603183"/>
                    <a:pt x="1830705" y="2603183"/>
                    <a:pt x="1830705" y="2603183"/>
                  </a:cubicBezTo>
                  <a:cubicBezTo>
                    <a:pt x="1829753" y="2600325"/>
                    <a:pt x="1829753" y="2597468"/>
                    <a:pt x="1828800" y="2594610"/>
                  </a:cubicBezTo>
                  <a:cubicBezTo>
                    <a:pt x="1822133" y="2568893"/>
                    <a:pt x="1815465" y="2542223"/>
                    <a:pt x="1807845" y="2516505"/>
                  </a:cubicBezTo>
                  <a:cubicBezTo>
                    <a:pt x="1807845" y="2516505"/>
                    <a:pt x="1807845" y="2515553"/>
                    <a:pt x="1807845" y="2515553"/>
                  </a:cubicBezTo>
                  <a:cubicBezTo>
                    <a:pt x="1806893" y="2513648"/>
                    <a:pt x="1806893" y="2511743"/>
                    <a:pt x="1806893" y="2509838"/>
                  </a:cubicBezTo>
                  <a:cubicBezTo>
                    <a:pt x="1806893" y="2508885"/>
                    <a:pt x="1806893" y="2508885"/>
                    <a:pt x="1806893" y="2507933"/>
                  </a:cubicBezTo>
                  <a:cubicBezTo>
                    <a:pt x="1806893" y="2506028"/>
                    <a:pt x="1806893" y="2504123"/>
                    <a:pt x="1807845" y="2502218"/>
                  </a:cubicBezTo>
                  <a:cubicBezTo>
                    <a:pt x="1815465" y="2475548"/>
                    <a:pt x="1822133" y="2448878"/>
                    <a:pt x="1828800" y="2423160"/>
                  </a:cubicBezTo>
                  <a:cubicBezTo>
                    <a:pt x="1828800" y="2422208"/>
                    <a:pt x="1829753" y="2420303"/>
                    <a:pt x="1829753" y="2418398"/>
                  </a:cubicBezTo>
                  <a:cubicBezTo>
                    <a:pt x="1829753" y="2417445"/>
                    <a:pt x="1829753" y="2416493"/>
                    <a:pt x="1830705" y="2415540"/>
                  </a:cubicBezTo>
                  <a:cubicBezTo>
                    <a:pt x="1830705" y="2415540"/>
                    <a:pt x="1830705" y="2415540"/>
                    <a:pt x="1830705" y="2415540"/>
                  </a:cubicBezTo>
                  <a:cubicBezTo>
                    <a:pt x="1830705" y="2415540"/>
                    <a:pt x="1830705" y="2415540"/>
                    <a:pt x="1830705" y="2415540"/>
                  </a:cubicBezTo>
                  <a:cubicBezTo>
                    <a:pt x="1826895" y="2414588"/>
                    <a:pt x="1824038" y="2413635"/>
                    <a:pt x="1821180" y="2412683"/>
                  </a:cubicBezTo>
                  <a:cubicBezTo>
                    <a:pt x="1796415" y="2406015"/>
                    <a:pt x="1771650" y="2399348"/>
                    <a:pt x="1746885" y="2392680"/>
                  </a:cubicBezTo>
                  <a:cubicBezTo>
                    <a:pt x="1746885" y="2392680"/>
                    <a:pt x="1746885" y="2392680"/>
                    <a:pt x="1746885" y="2392680"/>
                  </a:cubicBezTo>
                  <a:cubicBezTo>
                    <a:pt x="1741170" y="2390775"/>
                    <a:pt x="1736408" y="2387918"/>
                    <a:pt x="1731645" y="2384108"/>
                  </a:cubicBezTo>
                  <a:cubicBezTo>
                    <a:pt x="1713548" y="2365058"/>
                    <a:pt x="1694498" y="2346960"/>
                    <a:pt x="1676400" y="2328863"/>
                  </a:cubicBezTo>
                  <a:cubicBezTo>
                    <a:pt x="1675448" y="2327910"/>
                    <a:pt x="1674495" y="2327910"/>
                    <a:pt x="1674495" y="2326958"/>
                  </a:cubicBezTo>
                  <a:cubicBezTo>
                    <a:pt x="1673543" y="2326005"/>
                    <a:pt x="1672590" y="2326005"/>
                    <a:pt x="1672590" y="2325053"/>
                  </a:cubicBezTo>
                  <a:cubicBezTo>
                    <a:pt x="1671638" y="2324100"/>
                    <a:pt x="1670685" y="2323148"/>
                    <a:pt x="1669733" y="2322195"/>
                  </a:cubicBezTo>
                  <a:cubicBezTo>
                    <a:pt x="1669733" y="2322195"/>
                    <a:pt x="1669733" y="2322195"/>
                    <a:pt x="1669733" y="2322195"/>
                  </a:cubicBezTo>
                  <a:cubicBezTo>
                    <a:pt x="1669733" y="2322195"/>
                    <a:pt x="1669733" y="2322195"/>
                    <a:pt x="1669733" y="2322195"/>
                  </a:cubicBezTo>
                  <a:cubicBezTo>
                    <a:pt x="1666875" y="2325053"/>
                    <a:pt x="1664018" y="2326958"/>
                    <a:pt x="1662113" y="2328863"/>
                  </a:cubicBezTo>
                  <a:cubicBezTo>
                    <a:pt x="1653540" y="2337435"/>
                    <a:pt x="1644968" y="2346008"/>
                    <a:pt x="1636395" y="2354580"/>
                  </a:cubicBezTo>
                  <a:cubicBezTo>
                    <a:pt x="1634490" y="2356485"/>
                    <a:pt x="1631633" y="2358390"/>
                    <a:pt x="1628775" y="2359343"/>
                  </a:cubicBezTo>
                  <a:lnTo>
                    <a:pt x="1628775" y="2362200"/>
                  </a:lnTo>
                  <a:cubicBezTo>
                    <a:pt x="1621155" y="2369820"/>
                    <a:pt x="1614488" y="2376488"/>
                    <a:pt x="1606868" y="2384108"/>
                  </a:cubicBezTo>
                  <a:cubicBezTo>
                    <a:pt x="1603058" y="2387918"/>
                    <a:pt x="1598295" y="2390775"/>
                    <a:pt x="1592580" y="2392680"/>
                  </a:cubicBezTo>
                  <a:cubicBezTo>
                    <a:pt x="1566863" y="2399348"/>
                    <a:pt x="1542098" y="2406015"/>
                    <a:pt x="1517333" y="2412683"/>
                  </a:cubicBezTo>
                  <a:cubicBezTo>
                    <a:pt x="1514475" y="2413635"/>
                    <a:pt x="1510665" y="2414588"/>
                    <a:pt x="1506855" y="2415540"/>
                  </a:cubicBezTo>
                  <a:cubicBezTo>
                    <a:pt x="1507808" y="2419350"/>
                    <a:pt x="1507808" y="2421255"/>
                    <a:pt x="1508760" y="2424113"/>
                  </a:cubicBezTo>
                  <a:cubicBezTo>
                    <a:pt x="1515428" y="2449830"/>
                    <a:pt x="1523048" y="2476500"/>
                    <a:pt x="1529715" y="2502218"/>
                  </a:cubicBezTo>
                  <a:cubicBezTo>
                    <a:pt x="1530668" y="2506980"/>
                    <a:pt x="1530668" y="2511743"/>
                    <a:pt x="1529715" y="2516505"/>
                  </a:cubicBezTo>
                  <a:cubicBezTo>
                    <a:pt x="1522095" y="2543175"/>
                    <a:pt x="1515428" y="2569845"/>
                    <a:pt x="1508760" y="2595563"/>
                  </a:cubicBezTo>
                  <a:cubicBezTo>
                    <a:pt x="1507808" y="2598420"/>
                    <a:pt x="1507808" y="2600325"/>
                    <a:pt x="1507808" y="2603183"/>
                  </a:cubicBezTo>
                  <a:cubicBezTo>
                    <a:pt x="1510665" y="2604135"/>
                    <a:pt x="1513523" y="2605088"/>
                    <a:pt x="1515428" y="2606040"/>
                  </a:cubicBezTo>
                  <a:cubicBezTo>
                    <a:pt x="1541145" y="2612708"/>
                    <a:pt x="1567815" y="2620328"/>
                    <a:pt x="1593533" y="2626995"/>
                  </a:cubicBezTo>
                  <a:cubicBezTo>
                    <a:pt x="1598295" y="2627948"/>
                    <a:pt x="1602105" y="2630805"/>
                    <a:pt x="1605915" y="2634615"/>
                  </a:cubicBezTo>
                  <a:cubicBezTo>
                    <a:pt x="1613535" y="2642235"/>
                    <a:pt x="1621155" y="2649855"/>
                    <a:pt x="1628775" y="2657475"/>
                  </a:cubicBezTo>
                  <a:lnTo>
                    <a:pt x="1628775" y="2659380"/>
                  </a:lnTo>
                  <a:cubicBezTo>
                    <a:pt x="1634490" y="2664143"/>
                    <a:pt x="1640205" y="2669858"/>
                    <a:pt x="1645920" y="2674620"/>
                  </a:cubicBezTo>
                  <a:cubicBezTo>
                    <a:pt x="1646873" y="2675573"/>
                    <a:pt x="1647825" y="2676525"/>
                    <a:pt x="1648778" y="2677478"/>
                  </a:cubicBezTo>
                  <a:cubicBezTo>
                    <a:pt x="1655445" y="2684145"/>
                    <a:pt x="1662113" y="2691765"/>
                    <a:pt x="1670685" y="2701290"/>
                  </a:cubicBezTo>
                  <a:cubicBezTo>
                    <a:pt x="1673543" y="2696528"/>
                    <a:pt x="1675448" y="2693670"/>
                    <a:pt x="1677353" y="2691765"/>
                  </a:cubicBezTo>
                  <a:cubicBezTo>
                    <a:pt x="1693545" y="2670810"/>
                    <a:pt x="1712595" y="2652713"/>
                    <a:pt x="1731645" y="2633663"/>
                  </a:cubicBezTo>
                  <a:cubicBezTo>
                    <a:pt x="1730693" y="2633663"/>
                    <a:pt x="1730693" y="2633663"/>
                    <a:pt x="1731645" y="2633663"/>
                  </a:cubicBezTo>
                  <a:close/>
                  <a:moveTo>
                    <a:pt x="1673543" y="2678430"/>
                  </a:moveTo>
                  <a:cubicBezTo>
                    <a:pt x="1671638" y="2680335"/>
                    <a:pt x="1669733" y="2682240"/>
                    <a:pt x="1666875" y="2684145"/>
                  </a:cubicBezTo>
                  <a:cubicBezTo>
                    <a:pt x="1664018" y="2682240"/>
                    <a:pt x="1662113" y="2680335"/>
                    <a:pt x="1660208" y="2677478"/>
                  </a:cubicBezTo>
                  <a:cubicBezTo>
                    <a:pt x="1658303" y="2675573"/>
                    <a:pt x="1656398" y="2673668"/>
                    <a:pt x="1654493" y="2671763"/>
                  </a:cubicBezTo>
                  <a:cubicBezTo>
                    <a:pt x="1651635" y="2668905"/>
                    <a:pt x="1647825" y="2665095"/>
                    <a:pt x="1644968" y="2662238"/>
                  </a:cubicBezTo>
                  <a:cubicBezTo>
                    <a:pt x="1633538" y="2650808"/>
                    <a:pt x="1621155" y="2639378"/>
                    <a:pt x="1609725" y="2626995"/>
                  </a:cubicBezTo>
                  <a:cubicBezTo>
                    <a:pt x="1604010" y="2621280"/>
                    <a:pt x="1598295" y="2618423"/>
                    <a:pt x="1591628" y="2616518"/>
                  </a:cubicBezTo>
                  <a:cubicBezTo>
                    <a:pt x="1568768" y="2610803"/>
                    <a:pt x="1546860" y="2605088"/>
                    <a:pt x="1524953" y="2598420"/>
                  </a:cubicBezTo>
                  <a:cubicBezTo>
                    <a:pt x="1522095" y="2597468"/>
                    <a:pt x="1519238" y="2596515"/>
                    <a:pt x="1515428" y="2595563"/>
                  </a:cubicBezTo>
                  <a:cubicBezTo>
                    <a:pt x="1516380" y="2591753"/>
                    <a:pt x="1516380" y="2588895"/>
                    <a:pt x="1517333" y="2586038"/>
                  </a:cubicBezTo>
                  <a:cubicBezTo>
                    <a:pt x="1524000" y="2562225"/>
                    <a:pt x="1529715" y="2538413"/>
                    <a:pt x="1536383" y="2515553"/>
                  </a:cubicBezTo>
                  <a:cubicBezTo>
                    <a:pt x="1538288" y="2509838"/>
                    <a:pt x="1538288" y="2505075"/>
                    <a:pt x="1536383" y="2500313"/>
                  </a:cubicBezTo>
                  <a:cubicBezTo>
                    <a:pt x="1529715" y="2477453"/>
                    <a:pt x="1524000" y="2453640"/>
                    <a:pt x="1517333" y="2430780"/>
                  </a:cubicBezTo>
                  <a:cubicBezTo>
                    <a:pt x="1516380" y="2427923"/>
                    <a:pt x="1515428" y="2424113"/>
                    <a:pt x="1515428" y="2421255"/>
                  </a:cubicBezTo>
                  <a:cubicBezTo>
                    <a:pt x="1518285" y="2420303"/>
                    <a:pt x="1520190" y="2419350"/>
                    <a:pt x="1522095" y="2418398"/>
                  </a:cubicBezTo>
                  <a:cubicBezTo>
                    <a:pt x="1545908" y="2411730"/>
                    <a:pt x="1570673" y="2405063"/>
                    <a:pt x="1594485" y="2399348"/>
                  </a:cubicBezTo>
                  <a:cubicBezTo>
                    <a:pt x="1600200" y="2397443"/>
                    <a:pt x="1604010" y="2395538"/>
                    <a:pt x="1608773" y="2390775"/>
                  </a:cubicBezTo>
                  <a:cubicBezTo>
                    <a:pt x="1624965" y="2373630"/>
                    <a:pt x="1642110" y="2357438"/>
                    <a:pt x="1658303" y="2341245"/>
                  </a:cubicBezTo>
                  <a:cubicBezTo>
                    <a:pt x="1658303" y="2341245"/>
                    <a:pt x="1658303" y="2341245"/>
                    <a:pt x="1658303" y="2341245"/>
                  </a:cubicBezTo>
                  <a:cubicBezTo>
                    <a:pt x="1659255" y="2340293"/>
                    <a:pt x="1660208" y="2339340"/>
                    <a:pt x="1661160" y="2338388"/>
                  </a:cubicBezTo>
                  <a:cubicBezTo>
                    <a:pt x="1663065" y="2336483"/>
                    <a:pt x="1664970" y="2335530"/>
                    <a:pt x="1666875" y="2333625"/>
                  </a:cubicBezTo>
                  <a:cubicBezTo>
                    <a:pt x="1669733" y="2335530"/>
                    <a:pt x="1671638" y="2337435"/>
                    <a:pt x="1673543" y="2339340"/>
                  </a:cubicBezTo>
                  <a:cubicBezTo>
                    <a:pt x="1674495" y="2340293"/>
                    <a:pt x="1674495" y="2340293"/>
                    <a:pt x="1675448" y="2341245"/>
                  </a:cubicBezTo>
                  <a:cubicBezTo>
                    <a:pt x="1691640" y="2357438"/>
                    <a:pt x="1708785" y="2373630"/>
                    <a:pt x="1724978" y="2390775"/>
                  </a:cubicBezTo>
                  <a:cubicBezTo>
                    <a:pt x="1729740" y="2395538"/>
                    <a:pt x="1734503" y="2398395"/>
                    <a:pt x="1740218" y="2400300"/>
                  </a:cubicBezTo>
                  <a:cubicBezTo>
                    <a:pt x="1762125" y="2406015"/>
                    <a:pt x="1783080" y="2411730"/>
                    <a:pt x="1804988" y="2417445"/>
                  </a:cubicBezTo>
                  <a:cubicBezTo>
                    <a:pt x="1806893" y="2418398"/>
                    <a:pt x="1809750" y="2418398"/>
                    <a:pt x="1811655" y="2419350"/>
                  </a:cubicBezTo>
                  <a:cubicBezTo>
                    <a:pt x="1813560" y="2420303"/>
                    <a:pt x="1815465" y="2421255"/>
                    <a:pt x="1818323" y="2422208"/>
                  </a:cubicBezTo>
                  <a:cubicBezTo>
                    <a:pt x="1817370" y="2426018"/>
                    <a:pt x="1817370" y="2428875"/>
                    <a:pt x="1816418" y="2431733"/>
                  </a:cubicBezTo>
                  <a:cubicBezTo>
                    <a:pt x="1809750" y="2454593"/>
                    <a:pt x="1804035" y="2478405"/>
                    <a:pt x="1797368" y="2501265"/>
                  </a:cubicBezTo>
                  <a:cubicBezTo>
                    <a:pt x="1795463" y="2506028"/>
                    <a:pt x="1795463" y="2511743"/>
                    <a:pt x="1797368" y="2516505"/>
                  </a:cubicBezTo>
                  <a:cubicBezTo>
                    <a:pt x="1804035" y="2540318"/>
                    <a:pt x="1809750" y="2564130"/>
                    <a:pt x="1816418" y="2586990"/>
                  </a:cubicBezTo>
                  <a:cubicBezTo>
                    <a:pt x="1817370" y="2589848"/>
                    <a:pt x="1817370" y="2592705"/>
                    <a:pt x="1818323" y="2596515"/>
                  </a:cubicBezTo>
                  <a:cubicBezTo>
                    <a:pt x="1815465" y="2597468"/>
                    <a:pt x="1813560" y="2598420"/>
                    <a:pt x="1811655" y="2598420"/>
                  </a:cubicBezTo>
                  <a:cubicBezTo>
                    <a:pt x="1810703" y="2598420"/>
                    <a:pt x="1808798" y="2599373"/>
                    <a:pt x="1807845" y="2599373"/>
                  </a:cubicBezTo>
                  <a:cubicBezTo>
                    <a:pt x="1788795" y="2604135"/>
                    <a:pt x="1770698" y="2608898"/>
                    <a:pt x="1751648" y="2614613"/>
                  </a:cubicBezTo>
                  <a:cubicBezTo>
                    <a:pt x="1747838" y="2615565"/>
                    <a:pt x="1744980" y="2616518"/>
                    <a:pt x="1741170" y="2617470"/>
                  </a:cubicBezTo>
                  <a:cubicBezTo>
                    <a:pt x="1741170" y="2617470"/>
                    <a:pt x="1740218" y="2617470"/>
                    <a:pt x="1740218" y="2617470"/>
                  </a:cubicBezTo>
                  <a:cubicBezTo>
                    <a:pt x="1739265" y="2617470"/>
                    <a:pt x="1739265" y="2617470"/>
                    <a:pt x="1738313" y="2617470"/>
                  </a:cubicBezTo>
                  <a:cubicBezTo>
                    <a:pt x="1732598" y="2619375"/>
                    <a:pt x="1727835" y="2621280"/>
                    <a:pt x="1724025" y="2626043"/>
                  </a:cubicBezTo>
                  <a:cubicBezTo>
                    <a:pt x="1708785" y="2643188"/>
                    <a:pt x="1690688" y="2660333"/>
                    <a:pt x="1673543" y="2678430"/>
                  </a:cubicBezTo>
                  <a:close/>
                  <a:moveTo>
                    <a:pt x="1245870" y="2680335"/>
                  </a:moveTo>
                  <a:cubicBezTo>
                    <a:pt x="1239203" y="2678430"/>
                    <a:pt x="1234440" y="2675573"/>
                    <a:pt x="1229678" y="2670810"/>
                  </a:cubicBezTo>
                  <a:cubicBezTo>
                    <a:pt x="1211580" y="2652713"/>
                    <a:pt x="1193483" y="2634615"/>
                    <a:pt x="1175385" y="2616518"/>
                  </a:cubicBezTo>
                  <a:cubicBezTo>
                    <a:pt x="1173480" y="2614613"/>
                    <a:pt x="1170623" y="2611755"/>
                    <a:pt x="1167765" y="2609850"/>
                  </a:cubicBezTo>
                  <a:cubicBezTo>
                    <a:pt x="1164908" y="2612708"/>
                    <a:pt x="1163003" y="2614613"/>
                    <a:pt x="1160145" y="2616518"/>
                  </a:cubicBezTo>
                  <a:cubicBezTo>
                    <a:pt x="1142048" y="2634615"/>
                    <a:pt x="1122998" y="2653665"/>
                    <a:pt x="1104900" y="2671763"/>
                  </a:cubicBezTo>
                  <a:cubicBezTo>
                    <a:pt x="1101090" y="2676525"/>
                    <a:pt x="1096328" y="2679383"/>
                    <a:pt x="1089660" y="2680335"/>
                  </a:cubicBezTo>
                  <a:cubicBezTo>
                    <a:pt x="1069658" y="2685098"/>
                    <a:pt x="1049655" y="2690813"/>
                    <a:pt x="1030605" y="2696528"/>
                  </a:cubicBezTo>
                  <a:cubicBezTo>
                    <a:pt x="1022033" y="2698433"/>
                    <a:pt x="1013460" y="2701290"/>
                    <a:pt x="1003935" y="2704148"/>
                  </a:cubicBezTo>
                  <a:cubicBezTo>
                    <a:pt x="1005840" y="2712720"/>
                    <a:pt x="1008698" y="2720340"/>
                    <a:pt x="1010603" y="2727960"/>
                  </a:cubicBezTo>
                  <a:lnTo>
                    <a:pt x="1020128" y="2727960"/>
                  </a:lnTo>
                  <a:cubicBezTo>
                    <a:pt x="1018223" y="2722245"/>
                    <a:pt x="1016318" y="2717483"/>
                    <a:pt x="1014413" y="2710815"/>
                  </a:cubicBezTo>
                  <a:cubicBezTo>
                    <a:pt x="1018223" y="2709863"/>
                    <a:pt x="1021080" y="2708910"/>
                    <a:pt x="1024890" y="2707958"/>
                  </a:cubicBezTo>
                  <a:cubicBezTo>
                    <a:pt x="1047750" y="2701290"/>
                    <a:pt x="1070610" y="2695575"/>
                    <a:pt x="1093470" y="2689860"/>
                  </a:cubicBezTo>
                  <a:cubicBezTo>
                    <a:pt x="1100138" y="2687955"/>
                    <a:pt x="1104900" y="2685098"/>
                    <a:pt x="1108710" y="2680335"/>
                  </a:cubicBezTo>
                  <a:cubicBezTo>
                    <a:pt x="1124903" y="2663190"/>
                    <a:pt x="1142048" y="2646998"/>
                    <a:pt x="1158240" y="2630805"/>
                  </a:cubicBezTo>
                  <a:cubicBezTo>
                    <a:pt x="1161098" y="2627948"/>
                    <a:pt x="1163003" y="2626043"/>
                    <a:pt x="1165860" y="2623185"/>
                  </a:cubicBezTo>
                  <a:cubicBezTo>
                    <a:pt x="1168718" y="2626043"/>
                    <a:pt x="1171575" y="2628900"/>
                    <a:pt x="1174433" y="2631758"/>
                  </a:cubicBezTo>
                  <a:cubicBezTo>
                    <a:pt x="1190625" y="2647950"/>
                    <a:pt x="1206818" y="2664143"/>
                    <a:pt x="1223010" y="2681288"/>
                  </a:cubicBezTo>
                  <a:cubicBezTo>
                    <a:pt x="1227773" y="2686050"/>
                    <a:pt x="1232535" y="2688908"/>
                    <a:pt x="1238250" y="2690813"/>
                  </a:cubicBezTo>
                  <a:cubicBezTo>
                    <a:pt x="1261110" y="2696528"/>
                    <a:pt x="1283970" y="2703195"/>
                    <a:pt x="1306830" y="2708910"/>
                  </a:cubicBezTo>
                  <a:cubicBezTo>
                    <a:pt x="1309688" y="2709863"/>
                    <a:pt x="1312545" y="2710815"/>
                    <a:pt x="1317308" y="2711768"/>
                  </a:cubicBezTo>
                  <a:cubicBezTo>
                    <a:pt x="1315403" y="2717483"/>
                    <a:pt x="1313498" y="2723198"/>
                    <a:pt x="1311593" y="2728913"/>
                  </a:cubicBezTo>
                  <a:lnTo>
                    <a:pt x="1321118" y="2728913"/>
                  </a:lnTo>
                  <a:cubicBezTo>
                    <a:pt x="1323023" y="2721293"/>
                    <a:pt x="1325880" y="2713673"/>
                    <a:pt x="1327785" y="2705100"/>
                  </a:cubicBezTo>
                  <a:cubicBezTo>
                    <a:pt x="1323023" y="2704148"/>
                    <a:pt x="1320165" y="2703195"/>
                    <a:pt x="1316355" y="2702243"/>
                  </a:cubicBezTo>
                  <a:cubicBezTo>
                    <a:pt x="1295400" y="2692718"/>
                    <a:pt x="1270635" y="2686050"/>
                    <a:pt x="1245870" y="2680335"/>
                  </a:cubicBezTo>
                  <a:close/>
                  <a:moveTo>
                    <a:pt x="1275398" y="2630805"/>
                  </a:moveTo>
                  <a:cubicBezTo>
                    <a:pt x="1268730" y="2628900"/>
                    <a:pt x="1263968" y="2626043"/>
                    <a:pt x="1259205" y="2621280"/>
                  </a:cubicBezTo>
                  <a:cubicBezTo>
                    <a:pt x="1231583" y="2593658"/>
                    <a:pt x="1203960" y="2566035"/>
                    <a:pt x="1176338" y="2538413"/>
                  </a:cubicBezTo>
                  <a:cubicBezTo>
                    <a:pt x="1173480" y="2535555"/>
                    <a:pt x="1171575" y="2533650"/>
                    <a:pt x="1166813" y="2529840"/>
                  </a:cubicBezTo>
                  <a:cubicBezTo>
                    <a:pt x="1163955" y="2533650"/>
                    <a:pt x="1162050" y="2536508"/>
                    <a:pt x="1160145" y="2539365"/>
                  </a:cubicBezTo>
                  <a:cubicBezTo>
                    <a:pt x="1132523" y="2566988"/>
                    <a:pt x="1104900" y="2594610"/>
                    <a:pt x="1078230" y="2622233"/>
                  </a:cubicBezTo>
                  <a:cubicBezTo>
                    <a:pt x="1073468" y="2626995"/>
                    <a:pt x="1067753" y="2629853"/>
                    <a:pt x="1062038" y="2631758"/>
                  </a:cubicBezTo>
                  <a:cubicBezTo>
                    <a:pt x="1024890" y="2641283"/>
                    <a:pt x="986790" y="2651760"/>
                    <a:pt x="949643" y="2661285"/>
                  </a:cubicBezTo>
                  <a:cubicBezTo>
                    <a:pt x="945833" y="2662238"/>
                    <a:pt x="942023" y="2663190"/>
                    <a:pt x="938213" y="2665095"/>
                  </a:cubicBezTo>
                  <a:cubicBezTo>
                    <a:pt x="943928" y="2687003"/>
                    <a:pt x="949643" y="2707005"/>
                    <a:pt x="955358" y="2727008"/>
                  </a:cubicBezTo>
                  <a:lnTo>
                    <a:pt x="962978" y="2727008"/>
                  </a:lnTo>
                  <a:cubicBezTo>
                    <a:pt x="961073" y="2717483"/>
                    <a:pt x="958215" y="2707005"/>
                    <a:pt x="956310" y="2697480"/>
                  </a:cubicBezTo>
                  <a:cubicBezTo>
                    <a:pt x="954405" y="2688908"/>
                    <a:pt x="951548" y="2680335"/>
                    <a:pt x="949643" y="2670810"/>
                  </a:cubicBezTo>
                  <a:cubicBezTo>
                    <a:pt x="953453" y="2669858"/>
                    <a:pt x="956310" y="2668905"/>
                    <a:pt x="959168" y="2667953"/>
                  </a:cubicBezTo>
                  <a:cubicBezTo>
                    <a:pt x="995363" y="2658428"/>
                    <a:pt x="1031558" y="2647950"/>
                    <a:pt x="1067753" y="2638425"/>
                  </a:cubicBezTo>
                  <a:cubicBezTo>
                    <a:pt x="1073468" y="2636520"/>
                    <a:pt x="1078230" y="2634615"/>
                    <a:pt x="1082040" y="2630805"/>
                  </a:cubicBezTo>
                  <a:cubicBezTo>
                    <a:pt x="1107758" y="2604135"/>
                    <a:pt x="1134428" y="2578418"/>
                    <a:pt x="1161098" y="2551748"/>
                  </a:cubicBezTo>
                  <a:cubicBezTo>
                    <a:pt x="1163955" y="2548890"/>
                    <a:pt x="1165860" y="2546985"/>
                    <a:pt x="1169670" y="2544128"/>
                  </a:cubicBezTo>
                  <a:cubicBezTo>
                    <a:pt x="1172528" y="2546985"/>
                    <a:pt x="1175385" y="2548890"/>
                    <a:pt x="1178243" y="2551748"/>
                  </a:cubicBezTo>
                  <a:cubicBezTo>
                    <a:pt x="1204913" y="2578418"/>
                    <a:pt x="1230630" y="2604135"/>
                    <a:pt x="1257300" y="2630805"/>
                  </a:cubicBezTo>
                  <a:cubicBezTo>
                    <a:pt x="1261110" y="2634615"/>
                    <a:pt x="1265873" y="2637473"/>
                    <a:pt x="1271588" y="2639378"/>
                  </a:cubicBezTo>
                  <a:cubicBezTo>
                    <a:pt x="1307783" y="2648903"/>
                    <a:pt x="1343978" y="2658428"/>
                    <a:pt x="1380173" y="2668905"/>
                  </a:cubicBezTo>
                  <a:cubicBezTo>
                    <a:pt x="1383030" y="2669858"/>
                    <a:pt x="1385888" y="2670810"/>
                    <a:pt x="1389698" y="2671763"/>
                  </a:cubicBezTo>
                  <a:cubicBezTo>
                    <a:pt x="1388745" y="2675573"/>
                    <a:pt x="1387793" y="2679383"/>
                    <a:pt x="1386840" y="2683193"/>
                  </a:cubicBezTo>
                  <a:cubicBezTo>
                    <a:pt x="1383030" y="2698433"/>
                    <a:pt x="1379220" y="2712720"/>
                    <a:pt x="1375410" y="2727960"/>
                  </a:cubicBezTo>
                  <a:lnTo>
                    <a:pt x="1383030" y="2727960"/>
                  </a:lnTo>
                  <a:cubicBezTo>
                    <a:pt x="1388745" y="2707005"/>
                    <a:pt x="1394460" y="2687003"/>
                    <a:pt x="1400175" y="2665095"/>
                  </a:cubicBezTo>
                  <a:cubicBezTo>
                    <a:pt x="1395413" y="2664143"/>
                    <a:pt x="1392555" y="2662238"/>
                    <a:pt x="1388745" y="2661285"/>
                  </a:cubicBezTo>
                  <a:cubicBezTo>
                    <a:pt x="1349693" y="2650808"/>
                    <a:pt x="1312545" y="2640330"/>
                    <a:pt x="1275398" y="2630805"/>
                  </a:cubicBezTo>
                  <a:close/>
                  <a:moveTo>
                    <a:pt x="1706880" y="2223135"/>
                  </a:moveTo>
                  <a:cubicBezTo>
                    <a:pt x="1731645" y="2247900"/>
                    <a:pt x="1757363" y="2273618"/>
                    <a:pt x="1782128" y="2298383"/>
                  </a:cubicBezTo>
                  <a:cubicBezTo>
                    <a:pt x="1784985" y="2301240"/>
                    <a:pt x="1788795" y="2303145"/>
                    <a:pt x="1793558" y="2304098"/>
                  </a:cubicBezTo>
                  <a:cubicBezTo>
                    <a:pt x="1819275" y="2311718"/>
                    <a:pt x="1845945" y="2318385"/>
                    <a:pt x="1871663" y="2325053"/>
                  </a:cubicBezTo>
                  <a:cubicBezTo>
                    <a:pt x="1875473" y="2326005"/>
                    <a:pt x="1878330" y="2326958"/>
                    <a:pt x="1882140" y="2327910"/>
                  </a:cubicBezTo>
                  <a:cubicBezTo>
                    <a:pt x="1883093" y="2327910"/>
                    <a:pt x="1884045" y="2328863"/>
                    <a:pt x="1884998" y="2328863"/>
                  </a:cubicBezTo>
                  <a:cubicBezTo>
                    <a:pt x="1884998" y="2328863"/>
                    <a:pt x="1885950" y="2328863"/>
                    <a:pt x="1885950" y="2328863"/>
                  </a:cubicBezTo>
                  <a:cubicBezTo>
                    <a:pt x="1889760" y="2329815"/>
                    <a:pt x="1893570" y="2330768"/>
                    <a:pt x="1897380" y="2331720"/>
                  </a:cubicBezTo>
                  <a:cubicBezTo>
                    <a:pt x="1897380" y="2331720"/>
                    <a:pt x="1897380" y="2331720"/>
                    <a:pt x="1897380" y="2331720"/>
                  </a:cubicBezTo>
                  <a:cubicBezTo>
                    <a:pt x="1897380" y="2331720"/>
                    <a:pt x="1897380" y="2331720"/>
                    <a:pt x="1897380" y="2331720"/>
                  </a:cubicBezTo>
                  <a:cubicBezTo>
                    <a:pt x="1898333" y="2329815"/>
                    <a:pt x="1899285" y="2328863"/>
                    <a:pt x="1899285" y="2327910"/>
                  </a:cubicBezTo>
                  <a:cubicBezTo>
                    <a:pt x="1908810" y="2293620"/>
                    <a:pt x="1917383" y="2260283"/>
                    <a:pt x="1926908" y="2225993"/>
                  </a:cubicBezTo>
                  <a:cubicBezTo>
                    <a:pt x="1926908" y="2224088"/>
                    <a:pt x="1927860" y="2223135"/>
                    <a:pt x="1926908" y="2221230"/>
                  </a:cubicBezTo>
                  <a:cubicBezTo>
                    <a:pt x="1926908" y="2221230"/>
                    <a:pt x="1926908" y="2220278"/>
                    <a:pt x="1926908" y="2220278"/>
                  </a:cubicBezTo>
                  <a:cubicBezTo>
                    <a:pt x="1926908" y="2218373"/>
                    <a:pt x="1926908" y="2217420"/>
                    <a:pt x="1925955" y="2215515"/>
                  </a:cubicBezTo>
                  <a:cubicBezTo>
                    <a:pt x="1925955" y="2215515"/>
                    <a:pt x="1925955" y="2215515"/>
                    <a:pt x="1925955" y="2214563"/>
                  </a:cubicBezTo>
                  <a:cubicBezTo>
                    <a:pt x="1925955" y="2214563"/>
                    <a:pt x="1925955" y="2213610"/>
                    <a:pt x="1925955" y="2213610"/>
                  </a:cubicBezTo>
                  <a:cubicBezTo>
                    <a:pt x="1925955" y="2213610"/>
                    <a:pt x="1925955" y="2213610"/>
                    <a:pt x="1925955" y="2213610"/>
                  </a:cubicBezTo>
                  <a:cubicBezTo>
                    <a:pt x="1917383" y="2182178"/>
                    <a:pt x="1908810" y="2150745"/>
                    <a:pt x="1901190" y="2119313"/>
                  </a:cubicBezTo>
                  <a:cubicBezTo>
                    <a:pt x="1901190" y="2118360"/>
                    <a:pt x="1900238" y="2117408"/>
                    <a:pt x="1900238" y="2116455"/>
                  </a:cubicBezTo>
                  <a:cubicBezTo>
                    <a:pt x="1900238" y="2116455"/>
                    <a:pt x="1900238" y="2115503"/>
                    <a:pt x="1900238" y="2115503"/>
                  </a:cubicBezTo>
                  <a:cubicBezTo>
                    <a:pt x="1900238" y="2115503"/>
                    <a:pt x="1900238" y="2114550"/>
                    <a:pt x="1900238" y="2114550"/>
                  </a:cubicBezTo>
                  <a:cubicBezTo>
                    <a:pt x="1899285" y="2112645"/>
                    <a:pt x="1899285" y="2111693"/>
                    <a:pt x="1898333" y="2109788"/>
                  </a:cubicBezTo>
                  <a:cubicBezTo>
                    <a:pt x="1898333" y="2109788"/>
                    <a:pt x="1898333" y="2109788"/>
                    <a:pt x="1897380" y="2109788"/>
                  </a:cubicBezTo>
                  <a:cubicBezTo>
                    <a:pt x="1897380" y="2109788"/>
                    <a:pt x="1897380" y="2109788"/>
                    <a:pt x="1897380" y="2109788"/>
                  </a:cubicBezTo>
                  <a:cubicBezTo>
                    <a:pt x="1896428" y="2109788"/>
                    <a:pt x="1895475" y="2109788"/>
                    <a:pt x="1894523" y="2110740"/>
                  </a:cubicBezTo>
                  <a:cubicBezTo>
                    <a:pt x="1894523" y="2110740"/>
                    <a:pt x="1894523" y="2110740"/>
                    <a:pt x="1893570" y="2110740"/>
                  </a:cubicBezTo>
                  <a:cubicBezTo>
                    <a:pt x="1893570" y="2110740"/>
                    <a:pt x="1893570" y="2110740"/>
                    <a:pt x="1892618" y="2110740"/>
                  </a:cubicBezTo>
                  <a:cubicBezTo>
                    <a:pt x="1892618" y="2110740"/>
                    <a:pt x="1892618" y="2110740"/>
                    <a:pt x="1892618" y="2110740"/>
                  </a:cubicBezTo>
                  <a:cubicBezTo>
                    <a:pt x="1867853" y="2117408"/>
                    <a:pt x="1844040" y="2124075"/>
                    <a:pt x="1819275" y="2130743"/>
                  </a:cubicBezTo>
                  <a:cubicBezTo>
                    <a:pt x="1809750" y="2133600"/>
                    <a:pt x="1800225" y="2135505"/>
                    <a:pt x="1790700" y="2138363"/>
                  </a:cubicBezTo>
                  <a:cubicBezTo>
                    <a:pt x="1787843" y="2139315"/>
                    <a:pt x="1784985" y="2140268"/>
                    <a:pt x="1783080" y="2142173"/>
                  </a:cubicBezTo>
                  <a:cubicBezTo>
                    <a:pt x="1770698" y="2153603"/>
                    <a:pt x="1759268" y="2165985"/>
                    <a:pt x="1746885" y="2178368"/>
                  </a:cubicBezTo>
                  <a:cubicBezTo>
                    <a:pt x="1734503" y="2190750"/>
                    <a:pt x="1721168" y="2204085"/>
                    <a:pt x="1708785" y="2216468"/>
                  </a:cubicBezTo>
                  <a:cubicBezTo>
                    <a:pt x="1708785" y="2216468"/>
                    <a:pt x="1708785" y="2216468"/>
                    <a:pt x="1708785" y="2216468"/>
                  </a:cubicBezTo>
                  <a:cubicBezTo>
                    <a:pt x="1706880" y="2218373"/>
                    <a:pt x="1705928" y="2219325"/>
                    <a:pt x="1704023" y="2221230"/>
                  </a:cubicBezTo>
                  <a:cubicBezTo>
                    <a:pt x="1704023" y="2221230"/>
                    <a:pt x="1704023" y="2221230"/>
                    <a:pt x="1704023" y="2221230"/>
                  </a:cubicBezTo>
                  <a:cubicBezTo>
                    <a:pt x="1704023" y="2221230"/>
                    <a:pt x="1704023" y="2221230"/>
                    <a:pt x="1704023" y="2221230"/>
                  </a:cubicBezTo>
                  <a:cubicBezTo>
                    <a:pt x="1705928" y="2221230"/>
                    <a:pt x="1706880" y="2222183"/>
                    <a:pt x="1706880" y="2223135"/>
                  </a:cubicBezTo>
                  <a:close/>
                  <a:moveTo>
                    <a:pt x="1724025" y="2213610"/>
                  </a:moveTo>
                  <a:cubicBezTo>
                    <a:pt x="1744980" y="2192655"/>
                    <a:pt x="1764983" y="2172653"/>
                    <a:pt x="1785938" y="2151698"/>
                  </a:cubicBezTo>
                  <a:cubicBezTo>
                    <a:pt x="1786890" y="2150745"/>
                    <a:pt x="1786890" y="2150745"/>
                    <a:pt x="1787843" y="2149793"/>
                  </a:cubicBezTo>
                  <a:cubicBezTo>
                    <a:pt x="1789748" y="2148840"/>
                    <a:pt x="1790700" y="2146935"/>
                    <a:pt x="1792605" y="2145983"/>
                  </a:cubicBezTo>
                  <a:cubicBezTo>
                    <a:pt x="1793558" y="2145030"/>
                    <a:pt x="1795463" y="2145030"/>
                    <a:pt x="1797368" y="2144078"/>
                  </a:cubicBezTo>
                  <a:cubicBezTo>
                    <a:pt x="1797368" y="2144078"/>
                    <a:pt x="1797368" y="2144078"/>
                    <a:pt x="1797368" y="2144078"/>
                  </a:cubicBezTo>
                  <a:cubicBezTo>
                    <a:pt x="1807845" y="2141220"/>
                    <a:pt x="1818323" y="2138363"/>
                    <a:pt x="1828800" y="2135505"/>
                  </a:cubicBezTo>
                  <a:cubicBezTo>
                    <a:pt x="1828800" y="2135505"/>
                    <a:pt x="1828800" y="2135505"/>
                    <a:pt x="1828800" y="2135505"/>
                  </a:cubicBezTo>
                  <a:cubicBezTo>
                    <a:pt x="1846898" y="2130743"/>
                    <a:pt x="1864995" y="2125980"/>
                    <a:pt x="1884045" y="2121218"/>
                  </a:cubicBezTo>
                  <a:cubicBezTo>
                    <a:pt x="1886903" y="2120265"/>
                    <a:pt x="1888808" y="2120265"/>
                    <a:pt x="1891665" y="2119313"/>
                  </a:cubicBezTo>
                  <a:cubicBezTo>
                    <a:pt x="1891665" y="2119313"/>
                    <a:pt x="1892618" y="2119313"/>
                    <a:pt x="1892618" y="2119313"/>
                  </a:cubicBezTo>
                  <a:cubicBezTo>
                    <a:pt x="1893570" y="2122170"/>
                    <a:pt x="1894523" y="2125028"/>
                    <a:pt x="1894523" y="2127885"/>
                  </a:cubicBezTo>
                  <a:cubicBezTo>
                    <a:pt x="1899285" y="2144078"/>
                    <a:pt x="1903095" y="2160270"/>
                    <a:pt x="1907858" y="2176463"/>
                  </a:cubicBezTo>
                  <a:cubicBezTo>
                    <a:pt x="1908810" y="2180273"/>
                    <a:pt x="1909763" y="2184083"/>
                    <a:pt x="1910715" y="2188845"/>
                  </a:cubicBezTo>
                  <a:cubicBezTo>
                    <a:pt x="1912620" y="2196465"/>
                    <a:pt x="1914525" y="2204085"/>
                    <a:pt x="1916430" y="2212658"/>
                  </a:cubicBezTo>
                  <a:cubicBezTo>
                    <a:pt x="1916430" y="2212658"/>
                    <a:pt x="1916430" y="2213610"/>
                    <a:pt x="1916430" y="2213610"/>
                  </a:cubicBezTo>
                  <a:cubicBezTo>
                    <a:pt x="1917383" y="2217420"/>
                    <a:pt x="1917383" y="2222183"/>
                    <a:pt x="1916430" y="2226945"/>
                  </a:cubicBezTo>
                  <a:cubicBezTo>
                    <a:pt x="1908810" y="2256473"/>
                    <a:pt x="1900238" y="2286000"/>
                    <a:pt x="1892618" y="2315528"/>
                  </a:cubicBezTo>
                  <a:cubicBezTo>
                    <a:pt x="1891665" y="2317433"/>
                    <a:pt x="1891665" y="2319338"/>
                    <a:pt x="1890713" y="2321243"/>
                  </a:cubicBezTo>
                  <a:cubicBezTo>
                    <a:pt x="1887855" y="2320290"/>
                    <a:pt x="1885950" y="2320290"/>
                    <a:pt x="1884045" y="2319338"/>
                  </a:cubicBezTo>
                  <a:cubicBezTo>
                    <a:pt x="1875473" y="2317433"/>
                    <a:pt x="1866900" y="2314575"/>
                    <a:pt x="1858328" y="2312670"/>
                  </a:cubicBezTo>
                  <a:cubicBezTo>
                    <a:pt x="1837373" y="2306955"/>
                    <a:pt x="1817370" y="2301240"/>
                    <a:pt x="1796415" y="2295525"/>
                  </a:cubicBezTo>
                  <a:cubicBezTo>
                    <a:pt x="1792605" y="2294573"/>
                    <a:pt x="1788795" y="2292668"/>
                    <a:pt x="1786890" y="2289810"/>
                  </a:cubicBezTo>
                  <a:cubicBezTo>
                    <a:pt x="1764030" y="2267903"/>
                    <a:pt x="1742123" y="2245043"/>
                    <a:pt x="1720215" y="2223135"/>
                  </a:cubicBezTo>
                  <a:cubicBezTo>
                    <a:pt x="1719263" y="2222183"/>
                    <a:pt x="1718310" y="2221230"/>
                    <a:pt x="1718310" y="2220278"/>
                  </a:cubicBezTo>
                  <a:cubicBezTo>
                    <a:pt x="1720215" y="2218373"/>
                    <a:pt x="1722120" y="2216468"/>
                    <a:pt x="1724025" y="2213610"/>
                  </a:cubicBezTo>
                  <a:close/>
                  <a:moveTo>
                    <a:pt x="4039553" y="1272540"/>
                  </a:moveTo>
                  <a:cubicBezTo>
                    <a:pt x="4007168" y="1263968"/>
                    <a:pt x="3975735" y="1255395"/>
                    <a:pt x="3943350" y="1246823"/>
                  </a:cubicBezTo>
                  <a:cubicBezTo>
                    <a:pt x="3940493" y="1245870"/>
                    <a:pt x="3937635" y="1245870"/>
                    <a:pt x="3934778" y="1244918"/>
                  </a:cubicBezTo>
                  <a:cubicBezTo>
                    <a:pt x="3933825" y="1246823"/>
                    <a:pt x="3932873" y="1248728"/>
                    <a:pt x="3932873" y="1250633"/>
                  </a:cubicBezTo>
                  <a:cubicBezTo>
                    <a:pt x="3924300" y="1283970"/>
                    <a:pt x="3914775" y="1317308"/>
                    <a:pt x="3906203" y="1350645"/>
                  </a:cubicBezTo>
                  <a:cubicBezTo>
                    <a:pt x="3905250" y="1354455"/>
                    <a:pt x="3905250" y="1360170"/>
                    <a:pt x="3906203" y="1363980"/>
                  </a:cubicBezTo>
                  <a:cubicBezTo>
                    <a:pt x="3910965" y="1381125"/>
                    <a:pt x="3915728" y="1398270"/>
                    <a:pt x="3919538" y="1416368"/>
                  </a:cubicBezTo>
                  <a:cubicBezTo>
                    <a:pt x="3924300" y="1433513"/>
                    <a:pt x="3929063" y="1450658"/>
                    <a:pt x="3933825" y="1468755"/>
                  </a:cubicBezTo>
                  <a:cubicBezTo>
                    <a:pt x="3935730" y="1468755"/>
                    <a:pt x="3936683" y="1468755"/>
                    <a:pt x="3937635" y="1467803"/>
                  </a:cubicBezTo>
                  <a:cubicBezTo>
                    <a:pt x="3971925" y="1458278"/>
                    <a:pt x="4005263" y="1449705"/>
                    <a:pt x="4039553" y="1440180"/>
                  </a:cubicBezTo>
                  <a:cubicBezTo>
                    <a:pt x="4043363" y="1439228"/>
                    <a:pt x="4048125" y="1436370"/>
                    <a:pt x="4050983" y="1433513"/>
                  </a:cubicBezTo>
                  <a:cubicBezTo>
                    <a:pt x="4072890" y="1411605"/>
                    <a:pt x="4094798" y="1390650"/>
                    <a:pt x="4115753" y="1368743"/>
                  </a:cubicBezTo>
                  <a:lnTo>
                    <a:pt x="4115753" y="1358265"/>
                  </a:lnTo>
                  <a:cubicBezTo>
                    <a:pt x="4111943" y="1361123"/>
                    <a:pt x="4108133" y="1363028"/>
                    <a:pt x="4106228" y="1365885"/>
                  </a:cubicBezTo>
                  <a:cubicBezTo>
                    <a:pt x="4086225" y="1385888"/>
                    <a:pt x="4066223" y="1405890"/>
                    <a:pt x="4047173" y="1424940"/>
                  </a:cubicBezTo>
                  <a:cubicBezTo>
                    <a:pt x="4043363" y="1428750"/>
                    <a:pt x="4039553" y="1430655"/>
                    <a:pt x="4034790" y="1432560"/>
                  </a:cubicBezTo>
                  <a:cubicBezTo>
                    <a:pt x="4005263" y="1440180"/>
                    <a:pt x="3975735" y="1447800"/>
                    <a:pt x="3947160" y="1456373"/>
                  </a:cubicBezTo>
                  <a:cubicBezTo>
                    <a:pt x="3945255" y="1457325"/>
                    <a:pt x="3943350" y="1457325"/>
                    <a:pt x="3940493" y="1457325"/>
                  </a:cubicBezTo>
                  <a:cubicBezTo>
                    <a:pt x="3939540" y="1454468"/>
                    <a:pt x="3938588" y="1450658"/>
                    <a:pt x="3937635" y="1447800"/>
                  </a:cubicBezTo>
                  <a:cubicBezTo>
                    <a:pt x="3930015" y="1420178"/>
                    <a:pt x="3922395" y="1392555"/>
                    <a:pt x="3915728" y="1364933"/>
                  </a:cubicBezTo>
                  <a:cubicBezTo>
                    <a:pt x="3914775" y="1360170"/>
                    <a:pt x="3913823" y="1355408"/>
                    <a:pt x="3914775" y="1350645"/>
                  </a:cubicBezTo>
                  <a:cubicBezTo>
                    <a:pt x="3922395" y="1321118"/>
                    <a:pt x="3930015" y="1291590"/>
                    <a:pt x="3938588" y="1263015"/>
                  </a:cubicBezTo>
                  <a:cubicBezTo>
                    <a:pt x="3939540" y="1261110"/>
                    <a:pt x="3940493" y="1259205"/>
                    <a:pt x="3941445" y="1256348"/>
                  </a:cubicBezTo>
                  <a:cubicBezTo>
                    <a:pt x="3944303" y="1257300"/>
                    <a:pt x="3947160" y="1257300"/>
                    <a:pt x="3950018" y="1258253"/>
                  </a:cubicBezTo>
                  <a:cubicBezTo>
                    <a:pt x="3978593" y="1265873"/>
                    <a:pt x="4007168" y="1273493"/>
                    <a:pt x="4034790" y="1281113"/>
                  </a:cubicBezTo>
                  <a:cubicBezTo>
                    <a:pt x="4038600" y="1282065"/>
                    <a:pt x="4042410" y="1283970"/>
                    <a:pt x="4045268" y="1286828"/>
                  </a:cubicBezTo>
                  <a:cubicBezTo>
                    <a:pt x="4067175" y="1308735"/>
                    <a:pt x="4090035" y="1330643"/>
                    <a:pt x="4111943" y="1353503"/>
                  </a:cubicBezTo>
                  <a:cubicBezTo>
                    <a:pt x="4112895" y="1354455"/>
                    <a:pt x="4113848" y="1355408"/>
                    <a:pt x="4116705" y="1359218"/>
                  </a:cubicBezTo>
                  <a:lnTo>
                    <a:pt x="4116705" y="1345883"/>
                  </a:lnTo>
                  <a:cubicBezTo>
                    <a:pt x="4094798" y="1323975"/>
                    <a:pt x="4072890" y="1301115"/>
                    <a:pt x="4050030" y="1279208"/>
                  </a:cubicBezTo>
                  <a:cubicBezTo>
                    <a:pt x="4047173" y="1275398"/>
                    <a:pt x="4043363" y="1273493"/>
                    <a:pt x="4039553" y="1272540"/>
                  </a:cubicBezTo>
                  <a:close/>
                  <a:moveTo>
                    <a:pt x="4087178" y="2104073"/>
                  </a:moveTo>
                  <a:cubicBezTo>
                    <a:pt x="4062413" y="2110740"/>
                    <a:pt x="4037648" y="2117408"/>
                    <a:pt x="4012883" y="2124075"/>
                  </a:cubicBezTo>
                  <a:cubicBezTo>
                    <a:pt x="4010025" y="2125028"/>
                    <a:pt x="4007168" y="2125980"/>
                    <a:pt x="4003358" y="2126933"/>
                  </a:cubicBezTo>
                  <a:cubicBezTo>
                    <a:pt x="4004310" y="2130743"/>
                    <a:pt x="4005263" y="2133600"/>
                    <a:pt x="4005263" y="2136458"/>
                  </a:cubicBezTo>
                  <a:cubicBezTo>
                    <a:pt x="4011930" y="2159318"/>
                    <a:pt x="4017645" y="2183130"/>
                    <a:pt x="4024313" y="2205990"/>
                  </a:cubicBezTo>
                  <a:cubicBezTo>
                    <a:pt x="4027170" y="2215515"/>
                    <a:pt x="4027170" y="2224088"/>
                    <a:pt x="4024313" y="2233613"/>
                  </a:cubicBezTo>
                  <a:cubicBezTo>
                    <a:pt x="4017645" y="2257425"/>
                    <a:pt x="4010978" y="2281238"/>
                    <a:pt x="4005263" y="2305050"/>
                  </a:cubicBezTo>
                  <a:cubicBezTo>
                    <a:pt x="4004310" y="2307908"/>
                    <a:pt x="4004310" y="2310765"/>
                    <a:pt x="4003358" y="2313623"/>
                  </a:cubicBezTo>
                  <a:cubicBezTo>
                    <a:pt x="4007168" y="2314575"/>
                    <a:pt x="4010025" y="2315528"/>
                    <a:pt x="4012883" y="2316480"/>
                  </a:cubicBezTo>
                  <a:cubicBezTo>
                    <a:pt x="4037648" y="2323148"/>
                    <a:pt x="4062413" y="2329815"/>
                    <a:pt x="4087178" y="2336483"/>
                  </a:cubicBezTo>
                  <a:cubicBezTo>
                    <a:pt x="4093845" y="2338388"/>
                    <a:pt x="4098608" y="2341245"/>
                    <a:pt x="4103370" y="2346008"/>
                  </a:cubicBezTo>
                  <a:cubicBezTo>
                    <a:pt x="4108133" y="2350770"/>
                    <a:pt x="4111943" y="2354580"/>
                    <a:pt x="4116705" y="2359343"/>
                  </a:cubicBezTo>
                  <a:lnTo>
                    <a:pt x="4116705" y="2346960"/>
                  </a:lnTo>
                  <a:cubicBezTo>
                    <a:pt x="4113848" y="2344103"/>
                    <a:pt x="4110038" y="2341245"/>
                    <a:pt x="4107180" y="2337435"/>
                  </a:cubicBezTo>
                  <a:cubicBezTo>
                    <a:pt x="4103370" y="2332673"/>
                    <a:pt x="4098608" y="2330768"/>
                    <a:pt x="4091940" y="2328863"/>
                  </a:cubicBezTo>
                  <a:cubicBezTo>
                    <a:pt x="4069080" y="2323148"/>
                    <a:pt x="4046220" y="2316480"/>
                    <a:pt x="4023360" y="2310765"/>
                  </a:cubicBezTo>
                  <a:cubicBezTo>
                    <a:pt x="4019550" y="2309813"/>
                    <a:pt x="4016693" y="2308860"/>
                    <a:pt x="4012883" y="2307908"/>
                  </a:cubicBezTo>
                  <a:cubicBezTo>
                    <a:pt x="4013835" y="2304098"/>
                    <a:pt x="4014788" y="2301240"/>
                    <a:pt x="4014788" y="2297430"/>
                  </a:cubicBezTo>
                  <a:cubicBezTo>
                    <a:pt x="4020503" y="2274570"/>
                    <a:pt x="4027170" y="2251710"/>
                    <a:pt x="4032885" y="2228850"/>
                  </a:cubicBezTo>
                  <a:cubicBezTo>
                    <a:pt x="4034790" y="2223135"/>
                    <a:pt x="4034790" y="2218373"/>
                    <a:pt x="4032885" y="2212658"/>
                  </a:cubicBezTo>
                  <a:cubicBezTo>
                    <a:pt x="4026218" y="2189798"/>
                    <a:pt x="4020503" y="2166938"/>
                    <a:pt x="4014788" y="2144078"/>
                  </a:cubicBezTo>
                  <a:cubicBezTo>
                    <a:pt x="4013835" y="2141220"/>
                    <a:pt x="4012883" y="2137410"/>
                    <a:pt x="4012883" y="2134553"/>
                  </a:cubicBezTo>
                  <a:cubicBezTo>
                    <a:pt x="4015740" y="2133600"/>
                    <a:pt x="4018598" y="2132648"/>
                    <a:pt x="4020503" y="2131695"/>
                  </a:cubicBezTo>
                  <a:cubicBezTo>
                    <a:pt x="4044315" y="2125028"/>
                    <a:pt x="4068128" y="2118360"/>
                    <a:pt x="4090988" y="2112645"/>
                  </a:cubicBezTo>
                  <a:cubicBezTo>
                    <a:pt x="4097655" y="2110740"/>
                    <a:pt x="4102418" y="2107883"/>
                    <a:pt x="4106228" y="2103120"/>
                  </a:cubicBezTo>
                  <a:cubicBezTo>
                    <a:pt x="4109085" y="2100263"/>
                    <a:pt x="4111943" y="2097405"/>
                    <a:pt x="4114800" y="2094548"/>
                  </a:cubicBezTo>
                  <a:lnTo>
                    <a:pt x="4114800" y="2082165"/>
                  </a:lnTo>
                  <a:cubicBezTo>
                    <a:pt x="4110038" y="2086928"/>
                    <a:pt x="4105275" y="2091690"/>
                    <a:pt x="4101465" y="2096453"/>
                  </a:cubicBezTo>
                  <a:cubicBezTo>
                    <a:pt x="4098608" y="2099310"/>
                    <a:pt x="4092893" y="2102168"/>
                    <a:pt x="4087178" y="2104073"/>
                  </a:cubicBezTo>
                  <a:close/>
                  <a:moveTo>
                    <a:pt x="4059555" y="325755"/>
                  </a:moveTo>
                  <a:cubicBezTo>
                    <a:pt x="4022408" y="335280"/>
                    <a:pt x="3984308" y="345758"/>
                    <a:pt x="3947160" y="355283"/>
                  </a:cubicBezTo>
                  <a:cubicBezTo>
                    <a:pt x="3943350" y="356235"/>
                    <a:pt x="3939540" y="358140"/>
                    <a:pt x="3935730" y="359093"/>
                  </a:cubicBezTo>
                  <a:cubicBezTo>
                    <a:pt x="3936683" y="362903"/>
                    <a:pt x="3937635" y="366713"/>
                    <a:pt x="3938588" y="369570"/>
                  </a:cubicBezTo>
                  <a:cubicBezTo>
                    <a:pt x="3949065" y="407670"/>
                    <a:pt x="3959543" y="446723"/>
                    <a:pt x="3969068" y="484823"/>
                  </a:cubicBezTo>
                  <a:cubicBezTo>
                    <a:pt x="3970020" y="489585"/>
                    <a:pt x="3970020" y="493395"/>
                    <a:pt x="3969068" y="498158"/>
                  </a:cubicBezTo>
                  <a:cubicBezTo>
                    <a:pt x="3959543" y="531495"/>
                    <a:pt x="3950970" y="565785"/>
                    <a:pt x="3942398" y="599123"/>
                  </a:cubicBezTo>
                  <a:cubicBezTo>
                    <a:pt x="3940493" y="607695"/>
                    <a:pt x="3938588" y="615315"/>
                    <a:pt x="3935730" y="623888"/>
                  </a:cubicBezTo>
                  <a:cubicBezTo>
                    <a:pt x="3939540" y="624840"/>
                    <a:pt x="3942398" y="625793"/>
                    <a:pt x="3946208" y="626745"/>
                  </a:cubicBezTo>
                  <a:cubicBezTo>
                    <a:pt x="3984308" y="637223"/>
                    <a:pt x="4022408" y="647700"/>
                    <a:pt x="4060508" y="657225"/>
                  </a:cubicBezTo>
                  <a:cubicBezTo>
                    <a:pt x="4067175" y="659130"/>
                    <a:pt x="4071938" y="661988"/>
                    <a:pt x="4075748" y="666750"/>
                  </a:cubicBezTo>
                  <a:cubicBezTo>
                    <a:pt x="4090035" y="681038"/>
                    <a:pt x="4103370" y="694373"/>
                    <a:pt x="4117658" y="708660"/>
                  </a:cubicBezTo>
                  <a:lnTo>
                    <a:pt x="4117658" y="696278"/>
                  </a:lnTo>
                  <a:cubicBezTo>
                    <a:pt x="4105275" y="683895"/>
                    <a:pt x="4091940" y="670560"/>
                    <a:pt x="4079558" y="658178"/>
                  </a:cubicBezTo>
                  <a:cubicBezTo>
                    <a:pt x="4074795" y="653415"/>
                    <a:pt x="4070985" y="651510"/>
                    <a:pt x="4064318" y="649605"/>
                  </a:cubicBezTo>
                  <a:cubicBezTo>
                    <a:pt x="4029075" y="640080"/>
                    <a:pt x="3992880" y="630555"/>
                    <a:pt x="3957638" y="621030"/>
                  </a:cubicBezTo>
                  <a:cubicBezTo>
                    <a:pt x="3953828" y="620078"/>
                    <a:pt x="3950018" y="619125"/>
                    <a:pt x="3946208" y="617220"/>
                  </a:cubicBezTo>
                  <a:cubicBezTo>
                    <a:pt x="3947160" y="612458"/>
                    <a:pt x="3948113" y="609600"/>
                    <a:pt x="3949065" y="605790"/>
                  </a:cubicBezTo>
                  <a:cubicBezTo>
                    <a:pt x="3958590" y="569595"/>
                    <a:pt x="3968115" y="534353"/>
                    <a:pt x="3977640" y="498158"/>
                  </a:cubicBezTo>
                  <a:cubicBezTo>
                    <a:pt x="3978593" y="493395"/>
                    <a:pt x="3978593" y="488633"/>
                    <a:pt x="3977640" y="483870"/>
                  </a:cubicBezTo>
                  <a:cubicBezTo>
                    <a:pt x="3968115" y="447675"/>
                    <a:pt x="3958590" y="412433"/>
                    <a:pt x="3949065" y="376238"/>
                  </a:cubicBezTo>
                  <a:cubicBezTo>
                    <a:pt x="3948113" y="372428"/>
                    <a:pt x="3947160" y="368618"/>
                    <a:pt x="3946208" y="364808"/>
                  </a:cubicBezTo>
                  <a:cubicBezTo>
                    <a:pt x="3950018" y="363855"/>
                    <a:pt x="3952875" y="362903"/>
                    <a:pt x="3955733" y="361950"/>
                  </a:cubicBezTo>
                  <a:cubicBezTo>
                    <a:pt x="3991928" y="352425"/>
                    <a:pt x="4029075" y="341948"/>
                    <a:pt x="4065270" y="332423"/>
                  </a:cubicBezTo>
                  <a:cubicBezTo>
                    <a:pt x="4070033" y="331470"/>
                    <a:pt x="4074795" y="328613"/>
                    <a:pt x="4078605" y="324803"/>
                  </a:cubicBezTo>
                  <a:cubicBezTo>
                    <a:pt x="4090988" y="311468"/>
                    <a:pt x="4104323" y="299085"/>
                    <a:pt x="4116705" y="285750"/>
                  </a:cubicBezTo>
                  <a:lnTo>
                    <a:pt x="4116705" y="273368"/>
                  </a:lnTo>
                  <a:cubicBezTo>
                    <a:pt x="4102418" y="287655"/>
                    <a:pt x="4088130" y="301943"/>
                    <a:pt x="4073843" y="316230"/>
                  </a:cubicBezTo>
                  <a:cubicBezTo>
                    <a:pt x="4070033" y="321945"/>
                    <a:pt x="4065270" y="324803"/>
                    <a:pt x="4059555" y="325755"/>
                  </a:cubicBezTo>
                  <a:close/>
                  <a:moveTo>
                    <a:pt x="2306955" y="2227898"/>
                  </a:moveTo>
                  <a:cubicBezTo>
                    <a:pt x="2306003" y="2225993"/>
                    <a:pt x="2306003" y="2223135"/>
                    <a:pt x="2306003" y="2221230"/>
                  </a:cubicBezTo>
                  <a:cubicBezTo>
                    <a:pt x="2306003" y="2221230"/>
                    <a:pt x="2306003" y="2221230"/>
                    <a:pt x="2306003" y="2220278"/>
                  </a:cubicBezTo>
                  <a:cubicBezTo>
                    <a:pt x="2306003" y="2218373"/>
                    <a:pt x="2306003" y="2215515"/>
                    <a:pt x="2306955" y="2213610"/>
                  </a:cubicBezTo>
                  <a:cubicBezTo>
                    <a:pt x="2314575" y="2187893"/>
                    <a:pt x="2321243" y="2161223"/>
                    <a:pt x="2327910" y="2135505"/>
                  </a:cubicBezTo>
                  <a:cubicBezTo>
                    <a:pt x="2327910" y="2134553"/>
                    <a:pt x="2327910" y="2133600"/>
                    <a:pt x="2328863" y="2132648"/>
                  </a:cubicBezTo>
                  <a:cubicBezTo>
                    <a:pt x="2328863" y="2130743"/>
                    <a:pt x="2329815" y="2128838"/>
                    <a:pt x="2329815" y="2126933"/>
                  </a:cubicBezTo>
                  <a:cubicBezTo>
                    <a:pt x="2326005" y="2125980"/>
                    <a:pt x="2322195" y="2125028"/>
                    <a:pt x="2318385" y="2124075"/>
                  </a:cubicBezTo>
                  <a:cubicBezTo>
                    <a:pt x="2318385" y="2124075"/>
                    <a:pt x="2318385" y="2124075"/>
                    <a:pt x="2318385" y="2124075"/>
                  </a:cubicBezTo>
                  <a:cubicBezTo>
                    <a:pt x="2318385" y="2124075"/>
                    <a:pt x="2318385" y="2124075"/>
                    <a:pt x="2318385" y="2124075"/>
                  </a:cubicBezTo>
                  <a:cubicBezTo>
                    <a:pt x="2306955" y="2121218"/>
                    <a:pt x="2295525" y="2118360"/>
                    <a:pt x="2284095" y="2115503"/>
                  </a:cubicBezTo>
                  <a:cubicBezTo>
                    <a:pt x="2270760" y="2111693"/>
                    <a:pt x="2257425" y="2107883"/>
                    <a:pt x="2244090" y="2105025"/>
                  </a:cubicBezTo>
                  <a:cubicBezTo>
                    <a:pt x="2240280" y="2104073"/>
                    <a:pt x="2236470" y="2102168"/>
                    <a:pt x="2233613" y="2100263"/>
                  </a:cubicBezTo>
                  <a:cubicBezTo>
                    <a:pt x="2232660" y="2099310"/>
                    <a:pt x="2231708" y="2098358"/>
                    <a:pt x="2230755" y="2097405"/>
                  </a:cubicBezTo>
                  <a:cubicBezTo>
                    <a:pt x="2212658" y="2078355"/>
                    <a:pt x="2193608" y="2060258"/>
                    <a:pt x="2174558" y="2041208"/>
                  </a:cubicBezTo>
                  <a:cubicBezTo>
                    <a:pt x="2172653" y="2039303"/>
                    <a:pt x="2169795" y="2036445"/>
                    <a:pt x="2165985" y="2032635"/>
                  </a:cubicBezTo>
                  <a:cubicBezTo>
                    <a:pt x="2163128" y="2036445"/>
                    <a:pt x="2161223" y="2039303"/>
                    <a:pt x="2159318" y="2041208"/>
                  </a:cubicBezTo>
                  <a:cubicBezTo>
                    <a:pt x="2156460" y="2044065"/>
                    <a:pt x="2154555" y="2045970"/>
                    <a:pt x="2151698" y="2048828"/>
                  </a:cubicBezTo>
                  <a:cubicBezTo>
                    <a:pt x="2141220" y="2059305"/>
                    <a:pt x="2130743" y="2069783"/>
                    <a:pt x="2121218" y="2079308"/>
                  </a:cubicBezTo>
                  <a:cubicBezTo>
                    <a:pt x="2120265" y="2080260"/>
                    <a:pt x="2119313" y="2081213"/>
                    <a:pt x="2118360" y="2083118"/>
                  </a:cubicBezTo>
                  <a:cubicBezTo>
                    <a:pt x="2114550" y="2086928"/>
                    <a:pt x="2109788" y="2091690"/>
                    <a:pt x="2105978" y="2095500"/>
                  </a:cubicBezTo>
                  <a:cubicBezTo>
                    <a:pt x="2105025" y="2096453"/>
                    <a:pt x="2104073" y="2097405"/>
                    <a:pt x="2103120" y="2098358"/>
                  </a:cubicBezTo>
                  <a:cubicBezTo>
                    <a:pt x="2102168" y="2099310"/>
                    <a:pt x="2101215" y="2100263"/>
                    <a:pt x="2100263" y="2100263"/>
                  </a:cubicBezTo>
                  <a:cubicBezTo>
                    <a:pt x="2098358" y="2101215"/>
                    <a:pt x="2096453" y="2102168"/>
                    <a:pt x="2094548" y="2103120"/>
                  </a:cubicBezTo>
                  <a:cubicBezTo>
                    <a:pt x="2094548" y="2103120"/>
                    <a:pt x="2094548" y="2103120"/>
                    <a:pt x="2094548" y="2103120"/>
                  </a:cubicBezTo>
                  <a:cubicBezTo>
                    <a:pt x="2093595" y="2104073"/>
                    <a:pt x="2091690" y="2104073"/>
                    <a:pt x="2089785" y="2104073"/>
                  </a:cubicBezTo>
                  <a:cubicBezTo>
                    <a:pt x="2083118" y="2105978"/>
                    <a:pt x="2077403" y="2107883"/>
                    <a:pt x="2070735" y="2108835"/>
                  </a:cubicBezTo>
                  <a:cubicBezTo>
                    <a:pt x="2069783" y="2108835"/>
                    <a:pt x="2068830" y="2109788"/>
                    <a:pt x="2066925" y="2109788"/>
                  </a:cubicBezTo>
                  <a:cubicBezTo>
                    <a:pt x="2058353" y="2112645"/>
                    <a:pt x="2048828" y="2114550"/>
                    <a:pt x="2040255" y="2117408"/>
                  </a:cubicBezTo>
                  <a:cubicBezTo>
                    <a:pt x="2031683" y="2119313"/>
                    <a:pt x="2023110" y="2122170"/>
                    <a:pt x="2014538" y="2124075"/>
                  </a:cubicBezTo>
                  <a:cubicBezTo>
                    <a:pt x="2013585" y="2124075"/>
                    <a:pt x="2012633" y="2125028"/>
                    <a:pt x="2011680" y="2125028"/>
                  </a:cubicBezTo>
                  <a:cubicBezTo>
                    <a:pt x="2008823" y="2125980"/>
                    <a:pt x="2006918" y="2125980"/>
                    <a:pt x="2004060" y="2126933"/>
                  </a:cubicBezTo>
                  <a:cubicBezTo>
                    <a:pt x="2004060" y="2126933"/>
                    <a:pt x="2004060" y="2126933"/>
                    <a:pt x="2004060" y="2126933"/>
                  </a:cubicBezTo>
                  <a:cubicBezTo>
                    <a:pt x="2004060" y="2126933"/>
                    <a:pt x="2004060" y="2126933"/>
                    <a:pt x="2004060" y="2126933"/>
                  </a:cubicBezTo>
                  <a:cubicBezTo>
                    <a:pt x="2004060" y="2127885"/>
                    <a:pt x="2004060" y="2127885"/>
                    <a:pt x="2004060" y="2128838"/>
                  </a:cubicBezTo>
                  <a:cubicBezTo>
                    <a:pt x="2005013" y="2131695"/>
                    <a:pt x="2005013" y="2133600"/>
                    <a:pt x="2005013" y="2135505"/>
                  </a:cubicBezTo>
                  <a:cubicBezTo>
                    <a:pt x="2011680" y="2159318"/>
                    <a:pt x="2017395" y="2183130"/>
                    <a:pt x="2024063" y="2206943"/>
                  </a:cubicBezTo>
                  <a:cubicBezTo>
                    <a:pt x="2025015" y="2208848"/>
                    <a:pt x="2025015" y="2211705"/>
                    <a:pt x="2025968" y="2213610"/>
                  </a:cubicBezTo>
                  <a:cubicBezTo>
                    <a:pt x="2025968" y="2215515"/>
                    <a:pt x="2026920" y="2217420"/>
                    <a:pt x="2026920" y="2219325"/>
                  </a:cubicBezTo>
                  <a:cubicBezTo>
                    <a:pt x="2026920" y="2219325"/>
                    <a:pt x="2026920" y="2219325"/>
                    <a:pt x="2026920" y="2220278"/>
                  </a:cubicBezTo>
                  <a:cubicBezTo>
                    <a:pt x="2026920" y="2221230"/>
                    <a:pt x="2026920" y="2221230"/>
                    <a:pt x="2026920" y="2222183"/>
                  </a:cubicBezTo>
                  <a:cubicBezTo>
                    <a:pt x="2026920" y="2225993"/>
                    <a:pt x="2025968" y="2229803"/>
                    <a:pt x="2025015" y="2233613"/>
                  </a:cubicBezTo>
                  <a:cubicBezTo>
                    <a:pt x="2018348" y="2257425"/>
                    <a:pt x="2012633" y="2281238"/>
                    <a:pt x="2005965" y="2304098"/>
                  </a:cubicBezTo>
                  <a:cubicBezTo>
                    <a:pt x="2005013" y="2306955"/>
                    <a:pt x="2005013" y="2309813"/>
                    <a:pt x="2004060" y="2313623"/>
                  </a:cubicBezTo>
                  <a:cubicBezTo>
                    <a:pt x="2004060" y="2313623"/>
                    <a:pt x="2004060" y="2313623"/>
                    <a:pt x="2004060" y="2313623"/>
                  </a:cubicBezTo>
                  <a:cubicBezTo>
                    <a:pt x="2004060" y="2313623"/>
                    <a:pt x="2004060" y="2313623"/>
                    <a:pt x="2004060" y="2313623"/>
                  </a:cubicBezTo>
                  <a:cubicBezTo>
                    <a:pt x="2007870" y="2314575"/>
                    <a:pt x="2010728" y="2315528"/>
                    <a:pt x="2013585" y="2316480"/>
                  </a:cubicBezTo>
                  <a:cubicBezTo>
                    <a:pt x="2013585" y="2316480"/>
                    <a:pt x="2013585" y="2316480"/>
                    <a:pt x="2013585" y="2316480"/>
                  </a:cubicBezTo>
                  <a:cubicBezTo>
                    <a:pt x="2013585" y="2316480"/>
                    <a:pt x="2013585" y="2316480"/>
                    <a:pt x="2013585" y="2316480"/>
                  </a:cubicBezTo>
                  <a:cubicBezTo>
                    <a:pt x="2038350" y="2323148"/>
                    <a:pt x="2063115" y="2329815"/>
                    <a:pt x="2087880" y="2336483"/>
                  </a:cubicBezTo>
                  <a:cubicBezTo>
                    <a:pt x="2092643" y="2337435"/>
                    <a:pt x="2096453" y="2339340"/>
                    <a:pt x="2100263" y="2342198"/>
                  </a:cubicBezTo>
                  <a:cubicBezTo>
                    <a:pt x="2101215" y="2343150"/>
                    <a:pt x="2102168" y="2344103"/>
                    <a:pt x="2104073" y="2345055"/>
                  </a:cubicBezTo>
                  <a:cubicBezTo>
                    <a:pt x="2122170" y="2363153"/>
                    <a:pt x="2140268" y="2381250"/>
                    <a:pt x="2158365" y="2399348"/>
                  </a:cubicBezTo>
                  <a:cubicBezTo>
                    <a:pt x="2159318" y="2400300"/>
                    <a:pt x="2159318" y="2400300"/>
                    <a:pt x="2160270" y="2401253"/>
                  </a:cubicBezTo>
                  <a:cubicBezTo>
                    <a:pt x="2160270" y="2401253"/>
                    <a:pt x="2160270" y="2401253"/>
                    <a:pt x="2160270" y="2401253"/>
                  </a:cubicBezTo>
                  <a:cubicBezTo>
                    <a:pt x="2162175" y="2403158"/>
                    <a:pt x="2164080" y="2405063"/>
                    <a:pt x="2165985" y="2406968"/>
                  </a:cubicBezTo>
                  <a:cubicBezTo>
                    <a:pt x="2165985" y="2406968"/>
                    <a:pt x="2165985" y="2406968"/>
                    <a:pt x="2165985" y="2406968"/>
                  </a:cubicBezTo>
                  <a:cubicBezTo>
                    <a:pt x="2165985" y="2406968"/>
                    <a:pt x="2166938" y="2407920"/>
                    <a:pt x="2166938" y="2407920"/>
                  </a:cubicBezTo>
                  <a:cubicBezTo>
                    <a:pt x="2169795" y="2404110"/>
                    <a:pt x="2171700" y="2401253"/>
                    <a:pt x="2174558" y="2398395"/>
                  </a:cubicBezTo>
                  <a:cubicBezTo>
                    <a:pt x="2192655" y="2380298"/>
                    <a:pt x="2210753" y="2362200"/>
                    <a:pt x="2228850" y="2343150"/>
                  </a:cubicBezTo>
                  <a:cubicBezTo>
                    <a:pt x="2230755" y="2341245"/>
                    <a:pt x="2232660" y="2340293"/>
                    <a:pt x="2234565" y="2338388"/>
                  </a:cubicBezTo>
                  <a:cubicBezTo>
                    <a:pt x="2234565" y="2338388"/>
                    <a:pt x="2234565" y="2338388"/>
                    <a:pt x="2235518" y="2338388"/>
                  </a:cubicBezTo>
                  <a:cubicBezTo>
                    <a:pt x="2237423" y="2337435"/>
                    <a:pt x="2239328" y="2336483"/>
                    <a:pt x="2242185" y="2335530"/>
                  </a:cubicBezTo>
                  <a:cubicBezTo>
                    <a:pt x="2261235" y="2330768"/>
                    <a:pt x="2279333" y="2326005"/>
                    <a:pt x="2298383" y="2320290"/>
                  </a:cubicBezTo>
                  <a:cubicBezTo>
                    <a:pt x="2303145" y="2319338"/>
                    <a:pt x="2307908" y="2317433"/>
                    <a:pt x="2312670" y="2316480"/>
                  </a:cubicBezTo>
                  <a:cubicBezTo>
                    <a:pt x="2315528" y="2315528"/>
                    <a:pt x="2317433" y="2315528"/>
                    <a:pt x="2320290" y="2314575"/>
                  </a:cubicBezTo>
                  <a:cubicBezTo>
                    <a:pt x="2321243" y="2314575"/>
                    <a:pt x="2321243" y="2314575"/>
                    <a:pt x="2322195" y="2313623"/>
                  </a:cubicBezTo>
                  <a:cubicBezTo>
                    <a:pt x="2325053" y="2312670"/>
                    <a:pt x="2326958" y="2311718"/>
                    <a:pt x="2329815" y="2311718"/>
                  </a:cubicBezTo>
                  <a:cubicBezTo>
                    <a:pt x="2328863" y="2307908"/>
                    <a:pt x="2327910" y="2305050"/>
                    <a:pt x="2326958" y="2301240"/>
                  </a:cubicBezTo>
                  <a:cubicBezTo>
                    <a:pt x="2321243" y="2278380"/>
                    <a:pt x="2314575" y="2253615"/>
                    <a:pt x="2306955" y="2227898"/>
                  </a:cubicBezTo>
                  <a:close/>
                  <a:moveTo>
                    <a:pt x="2311718" y="2309813"/>
                  </a:moveTo>
                  <a:cubicBezTo>
                    <a:pt x="2304098" y="2311718"/>
                    <a:pt x="2297430" y="2313623"/>
                    <a:pt x="2289810" y="2315528"/>
                  </a:cubicBezTo>
                  <a:cubicBezTo>
                    <a:pt x="2282190" y="2317433"/>
                    <a:pt x="2275523" y="2319338"/>
                    <a:pt x="2267903" y="2321243"/>
                  </a:cubicBezTo>
                  <a:cubicBezTo>
                    <a:pt x="2257425" y="2324100"/>
                    <a:pt x="2246948" y="2325053"/>
                    <a:pt x="2237423" y="2329815"/>
                  </a:cubicBezTo>
                  <a:cubicBezTo>
                    <a:pt x="2232660" y="2330768"/>
                    <a:pt x="2229803" y="2333625"/>
                    <a:pt x="2225993" y="2336483"/>
                  </a:cubicBezTo>
                  <a:cubicBezTo>
                    <a:pt x="2217420" y="2343150"/>
                    <a:pt x="2209800" y="2352675"/>
                    <a:pt x="2202180" y="2360295"/>
                  </a:cubicBezTo>
                  <a:cubicBezTo>
                    <a:pt x="2201228" y="2361248"/>
                    <a:pt x="2200275" y="2362200"/>
                    <a:pt x="2200275" y="2362200"/>
                  </a:cubicBezTo>
                  <a:cubicBezTo>
                    <a:pt x="2189798" y="2372678"/>
                    <a:pt x="2179320" y="2383155"/>
                    <a:pt x="2167890" y="2394585"/>
                  </a:cubicBezTo>
                  <a:cubicBezTo>
                    <a:pt x="2165985" y="2393633"/>
                    <a:pt x="2165033" y="2391728"/>
                    <a:pt x="2163128" y="2390775"/>
                  </a:cubicBezTo>
                  <a:cubicBezTo>
                    <a:pt x="2162175" y="2389823"/>
                    <a:pt x="2161223" y="2388870"/>
                    <a:pt x="2160270" y="2387918"/>
                  </a:cubicBezTo>
                  <a:cubicBezTo>
                    <a:pt x="2143125" y="2370773"/>
                    <a:pt x="2125980" y="2353628"/>
                    <a:pt x="2108835" y="2336483"/>
                  </a:cubicBezTo>
                  <a:cubicBezTo>
                    <a:pt x="2108835" y="2336483"/>
                    <a:pt x="2108835" y="2336483"/>
                    <a:pt x="2108835" y="2336483"/>
                  </a:cubicBezTo>
                  <a:cubicBezTo>
                    <a:pt x="2108835" y="2336483"/>
                    <a:pt x="2108835" y="2336483"/>
                    <a:pt x="2107883" y="2335530"/>
                  </a:cubicBezTo>
                  <a:cubicBezTo>
                    <a:pt x="2104073" y="2331720"/>
                    <a:pt x="2100263" y="2328863"/>
                    <a:pt x="2094548" y="2327910"/>
                  </a:cubicBezTo>
                  <a:cubicBezTo>
                    <a:pt x="2094548" y="2327910"/>
                    <a:pt x="2094548" y="2327910"/>
                    <a:pt x="2094548" y="2327910"/>
                  </a:cubicBezTo>
                  <a:cubicBezTo>
                    <a:pt x="2094548" y="2327910"/>
                    <a:pt x="2094548" y="2327910"/>
                    <a:pt x="2094548" y="2327910"/>
                  </a:cubicBezTo>
                  <a:cubicBezTo>
                    <a:pt x="2077403" y="2323148"/>
                    <a:pt x="2059305" y="2318385"/>
                    <a:pt x="2042160" y="2313623"/>
                  </a:cubicBezTo>
                  <a:cubicBezTo>
                    <a:pt x="2037398" y="2312670"/>
                    <a:pt x="2032635" y="2310765"/>
                    <a:pt x="2027873" y="2309813"/>
                  </a:cubicBezTo>
                  <a:cubicBezTo>
                    <a:pt x="2026920" y="2309813"/>
                    <a:pt x="2025015" y="2308860"/>
                    <a:pt x="2024063" y="2308860"/>
                  </a:cubicBezTo>
                  <a:cubicBezTo>
                    <a:pt x="2022158" y="2307908"/>
                    <a:pt x="2019300" y="2307908"/>
                    <a:pt x="2016443" y="2306955"/>
                  </a:cubicBezTo>
                  <a:cubicBezTo>
                    <a:pt x="2016443" y="2305050"/>
                    <a:pt x="2017395" y="2303145"/>
                    <a:pt x="2017395" y="2300288"/>
                  </a:cubicBezTo>
                  <a:cubicBezTo>
                    <a:pt x="2017395" y="2299335"/>
                    <a:pt x="2018348" y="2297430"/>
                    <a:pt x="2018348" y="2296478"/>
                  </a:cubicBezTo>
                  <a:cubicBezTo>
                    <a:pt x="2024063" y="2273618"/>
                    <a:pt x="2030730" y="2250758"/>
                    <a:pt x="2036445" y="2227898"/>
                  </a:cubicBezTo>
                  <a:cubicBezTo>
                    <a:pt x="2037398" y="2225040"/>
                    <a:pt x="2037398" y="2222183"/>
                    <a:pt x="2037398" y="2220278"/>
                  </a:cubicBezTo>
                  <a:cubicBezTo>
                    <a:pt x="2037398" y="2220278"/>
                    <a:pt x="2037398" y="2219325"/>
                    <a:pt x="2037398" y="2219325"/>
                  </a:cubicBezTo>
                  <a:cubicBezTo>
                    <a:pt x="2037398" y="2217420"/>
                    <a:pt x="2037398" y="2214563"/>
                    <a:pt x="2036445" y="2212658"/>
                  </a:cubicBezTo>
                  <a:cubicBezTo>
                    <a:pt x="2036445" y="2212658"/>
                    <a:pt x="2036445" y="2212658"/>
                    <a:pt x="2036445" y="2212658"/>
                  </a:cubicBezTo>
                  <a:lnTo>
                    <a:pt x="2036445" y="2212658"/>
                  </a:lnTo>
                  <a:cubicBezTo>
                    <a:pt x="2036445" y="2212658"/>
                    <a:pt x="2036445" y="2211705"/>
                    <a:pt x="2036445" y="2211705"/>
                  </a:cubicBezTo>
                  <a:cubicBezTo>
                    <a:pt x="2035493" y="2206943"/>
                    <a:pt x="2033588" y="2202180"/>
                    <a:pt x="2032635" y="2197418"/>
                  </a:cubicBezTo>
                  <a:cubicBezTo>
                    <a:pt x="2028825" y="2184083"/>
                    <a:pt x="2025015" y="2170748"/>
                    <a:pt x="2022158" y="2157413"/>
                  </a:cubicBezTo>
                  <a:cubicBezTo>
                    <a:pt x="2021205" y="2152650"/>
                    <a:pt x="2019300" y="2147888"/>
                    <a:pt x="2018348" y="2143125"/>
                  </a:cubicBezTo>
                  <a:cubicBezTo>
                    <a:pt x="2017395" y="2140268"/>
                    <a:pt x="2016443" y="2136458"/>
                    <a:pt x="2016443" y="2133600"/>
                  </a:cubicBezTo>
                  <a:cubicBezTo>
                    <a:pt x="2019300" y="2132648"/>
                    <a:pt x="2022158" y="2131695"/>
                    <a:pt x="2024063" y="2130743"/>
                  </a:cubicBezTo>
                  <a:cubicBezTo>
                    <a:pt x="2047875" y="2124075"/>
                    <a:pt x="2071688" y="2117408"/>
                    <a:pt x="2094548" y="2111693"/>
                  </a:cubicBezTo>
                  <a:cubicBezTo>
                    <a:pt x="2096453" y="2110740"/>
                    <a:pt x="2098358" y="2110740"/>
                    <a:pt x="2100263" y="2109788"/>
                  </a:cubicBezTo>
                  <a:cubicBezTo>
                    <a:pt x="2101215" y="2109788"/>
                    <a:pt x="2102168" y="2108835"/>
                    <a:pt x="2103120" y="2108835"/>
                  </a:cubicBezTo>
                  <a:cubicBezTo>
                    <a:pt x="2103120" y="2108835"/>
                    <a:pt x="2103120" y="2108835"/>
                    <a:pt x="2103120" y="2108835"/>
                  </a:cubicBezTo>
                  <a:cubicBezTo>
                    <a:pt x="2104073" y="2107883"/>
                    <a:pt x="2105025" y="2106930"/>
                    <a:pt x="2106930" y="2106930"/>
                  </a:cubicBezTo>
                  <a:cubicBezTo>
                    <a:pt x="2107883" y="2106930"/>
                    <a:pt x="2107883" y="2105978"/>
                    <a:pt x="2108835" y="2105978"/>
                  </a:cubicBezTo>
                  <a:cubicBezTo>
                    <a:pt x="2108835" y="2105978"/>
                    <a:pt x="2109788" y="2105025"/>
                    <a:pt x="2109788" y="2105025"/>
                  </a:cubicBezTo>
                  <a:cubicBezTo>
                    <a:pt x="2109788" y="2105025"/>
                    <a:pt x="2109788" y="2105025"/>
                    <a:pt x="2109788" y="2105025"/>
                  </a:cubicBezTo>
                  <a:cubicBezTo>
                    <a:pt x="2109788" y="2105025"/>
                    <a:pt x="2109788" y="2105025"/>
                    <a:pt x="2109788" y="2105025"/>
                  </a:cubicBezTo>
                  <a:cubicBezTo>
                    <a:pt x="2125980" y="2087880"/>
                    <a:pt x="2143125" y="2071688"/>
                    <a:pt x="2159318" y="2055495"/>
                  </a:cubicBezTo>
                  <a:cubicBezTo>
                    <a:pt x="2161223" y="2053590"/>
                    <a:pt x="2164080" y="2050733"/>
                    <a:pt x="2166938" y="2047875"/>
                  </a:cubicBezTo>
                  <a:cubicBezTo>
                    <a:pt x="2169795" y="2050733"/>
                    <a:pt x="2172653" y="2052638"/>
                    <a:pt x="2174558" y="2055495"/>
                  </a:cubicBezTo>
                  <a:cubicBezTo>
                    <a:pt x="2190750" y="2071688"/>
                    <a:pt x="2207895" y="2088833"/>
                    <a:pt x="2224088" y="2105025"/>
                  </a:cubicBezTo>
                  <a:cubicBezTo>
                    <a:pt x="2224088" y="2105025"/>
                    <a:pt x="2224088" y="2105025"/>
                    <a:pt x="2224088" y="2105025"/>
                  </a:cubicBezTo>
                  <a:cubicBezTo>
                    <a:pt x="2224088" y="2105025"/>
                    <a:pt x="2224088" y="2105025"/>
                    <a:pt x="2224088" y="2105025"/>
                  </a:cubicBezTo>
                  <a:cubicBezTo>
                    <a:pt x="2225993" y="2106930"/>
                    <a:pt x="2227898" y="2108835"/>
                    <a:pt x="2229803" y="2109788"/>
                  </a:cubicBezTo>
                  <a:cubicBezTo>
                    <a:pt x="2229803" y="2109788"/>
                    <a:pt x="2229803" y="2109788"/>
                    <a:pt x="2229803" y="2109788"/>
                  </a:cubicBezTo>
                  <a:cubicBezTo>
                    <a:pt x="2230755" y="2110740"/>
                    <a:pt x="2231708" y="2110740"/>
                    <a:pt x="2232660" y="2110740"/>
                  </a:cubicBezTo>
                  <a:cubicBezTo>
                    <a:pt x="2234565" y="2111693"/>
                    <a:pt x="2236470" y="2112645"/>
                    <a:pt x="2238375" y="2112645"/>
                  </a:cubicBezTo>
                  <a:cubicBezTo>
                    <a:pt x="2241233" y="2113598"/>
                    <a:pt x="2245043" y="2114550"/>
                    <a:pt x="2247900" y="2115503"/>
                  </a:cubicBezTo>
                  <a:cubicBezTo>
                    <a:pt x="2265998" y="2120265"/>
                    <a:pt x="2283143" y="2125028"/>
                    <a:pt x="2301240" y="2129790"/>
                  </a:cubicBezTo>
                  <a:cubicBezTo>
                    <a:pt x="2303145" y="2130743"/>
                    <a:pt x="2305050" y="2130743"/>
                    <a:pt x="2307908" y="2131695"/>
                  </a:cubicBezTo>
                  <a:cubicBezTo>
                    <a:pt x="2310765" y="2132648"/>
                    <a:pt x="2313623" y="2133600"/>
                    <a:pt x="2317433" y="2134553"/>
                  </a:cubicBezTo>
                  <a:cubicBezTo>
                    <a:pt x="2316480" y="2138363"/>
                    <a:pt x="2316480" y="2140268"/>
                    <a:pt x="2315528" y="2143125"/>
                  </a:cubicBezTo>
                  <a:cubicBezTo>
                    <a:pt x="2308860" y="2166938"/>
                    <a:pt x="2303145" y="2190750"/>
                    <a:pt x="2296478" y="2213610"/>
                  </a:cubicBezTo>
                  <a:cubicBezTo>
                    <a:pt x="2294573" y="2219325"/>
                    <a:pt x="2295525" y="2224088"/>
                    <a:pt x="2296478" y="2228850"/>
                  </a:cubicBezTo>
                  <a:cubicBezTo>
                    <a:pt x="2303145" y="2251710"/>
                    <a:pt x="2308860" y="2274570"/>
                    <a:pt x="2314575" y="2298383"/>
                  </a:cubicBezTo>
                  <a:cubicBezTo>
                    <a:pt x="2315528" y="2301240"/>
                    <a:pt x="2316480" y="2304098"/>
                    <a:pt x="2317433" y="2308860"/>
                  </a:cubicBezTo>
                  <a:cubicBezTo>
                    <a:pt x="2316480" y="2308860"/>
                    <a:pt x="2313623" y="2308860"/>
                    <a:pt x="2311718" y="2309813"/>
                  </a:cubicBezTo>
                  <a:close/>
                  <a:moveTo>
                    <a:pt x="3925253" y="1638300"/>
                  </a:moveTo>
                  <a:cubicBezTo>
                    <a:pt x="3916680" y="1604963"/>
                    <a:pt x="3907155" y="1571625"/>
                    <a:pt x="3898583" y="1539240"/>
                  </a:cubicBezTo>
                  <a:cubicBezTo>
                    <a:pt x="3897630" y="1537335"/>
                    <a:pt x="3896678" y="1535430"/>
                    <a:pt x="3895725" y="1533525"/>
                  </a:cubicBezTo>
                  <a:cubicBezTo>
                    <a:pt x="3892868" y="1534478"/>
                    <a:pt x="3890963" y="1534478"/>
                    <a:pt x="3888105" y="1535430"/>
                  </a:cubicBezTo>
                  <a:cubicBezTo>
                    <a:pt x="3856673" y="1544003"/>
                    <a:pt x="3825240" y="1552575"/>
                    <a:pt x="3793808" y="1560195"/>
                  </a:cubicBezTo>
                  <a:cubicBezTo>
                    <a:pt x="3787140" y="1562100"/>
                    <a:pt x="3781425" y="1564958"/>
                    <a:pt x="3776663" y="1570673"/>
                  </a:cubicBezTo>
                  <a:cubicBezTo>
                    <a:pt x="3754755" y="1593533"/>
                    <a:pt x="3731895" y="1615440"/>
                    <a:pt x="3709988" y="1638300"/>
                  </a:cubicBezTo>
                  <a:cubicBezTo>
                    <a:pt x="3708083" y="1640205"/>
                    <a:pt x="3705225" y="1643063"/>
                    <a:pt x="3703320" y="1644968"/>
                  </a:cubicBezTo>
                  <a:cubicBezTo>
                    <a:pt x="3704273" y="1645920"/>
                    <a:pt x="3704273" y="1646873"/>
                    <a:pt x="3705225" y="1647825"/>
                  </a:cubicBezTo>
                  <a:cubicBezTo>
                    <a:pt x="3729990" y="1672590"/>
                    <a:pt x="3755708" y="1698308"/>
                    <a:pt x="3780473" y="1723073"/>
                  </a:cubicBezTo>
                  <a:cubicBezTo>
                    <a:pt x="3783330" y="1725930"/>
                    <a:pt x="3787140" y="1727835"/>
                    <a:pt x="3790950" y="1728788"/>
                  </a:cubicBezTo>
                  <a:cubicBezTo>
                    <a:pt x="3811905" y="1734503"/>
                    <a:pt x="3832860" y="1740218"/>
                    <a:pt x="3853815" y="1745933"/>
                  </a:cubicBezTo>
                  <a:cubicBezTo>
                    <a:pt x="3867150" y="1749743"/>
                    <a:pt x="3881438" y="1753553"/>
                    <a:pt x="3895725" y="1757363"/>
                  </a:cubicBezTo>
                  <a:cubicBezTo>
                    <a:pt x="3896678" y="1755458"/>
                    <a:pt x="3897630" y="1754505"/>
                    <a:pt x="3897630" y="1753553"/>
                  </a:cubicBezTo>
                  <a:cubicBezTo>
                    <a:pt x="3907155" y="1719263"/>
                    <a:pt x="3915728" y="1684973"/>
                    <a:pt x="3925253" y="1650683"/>
                  </a:cubicBezTo>
                  <a:cubicBezTo>
                    <a:pt x="3927158" y="1645920"/>
                    <a:pt x="3926205" y="1642110"/>
                    <a:pt x="3925253" y="1638300"/>
                  </a:cubicBezTo>
                  <a:close/>
                  <a:moveTo>
                    <a:pt x="3915728" y="1650683"/>
                  </a:moveTo>
                  <a:cubicBezTo>
                    <a:pt x="3908108" y="1680210"/>
                    <a:pt x="3900488" y="1709738"/>
                    <a:pt x="3891915" y="1738313"/>
                  </a:cubicBezTo>
                  <a:cubicBezTo>
                    <a:pt x="3890963" y="1740218"/>
                    <a:pt x="3890010" y="1742123"/>
                    <a:pt x="3889058" y="1744980"/>
                  </a:cubicBezTo>
                  <a:cubicBezTo>
                    <a:pt x="3877628" y="1742123"/>
                    <a:pt x="3867150" y="1739265"/>
                    <a:pt x="3855720" y="1736408"/>
                  </a:cubicBezTo>
                  <a:cubicBezTo>
                    <a:pt x="3835718" y="1730693"/>
                    <a:pt x="3815715" y="1725930"/>
                    <a:pt x="3795713" y="1720215"/>
                  </a:cubicBezTo>
                  <a:cubicBezTo>
                    <a:pt x="3792855" y="1719263"/>
                    <a:pt x="3789045" y="1718310"/>
                    <a:pt x="3786188" y="1715453"/>
                  </a:cubicBezTo>
                  <a:cubicBezTo>
                    <a:pt x="3763328" y="1692593"/>
                    <a:pt x="3740468" y="1669733"/>
                    <a:pt x="3717608" y="1646873"/>
                  </a:cubicBezTo>
                  <a:cubicBezTo>
                    <a:pt x="3716655" y="1645920"/>
                    <a:pt x="3716655" y="1644968"/>
                    <a:pt x="3715703" y="1644015"/>
                  </a:cubicBezTo>
                  <a:cubicBezTo>
                    <a:pt x="3726180" y="1633538"/>
                    <a:pt x="3736658" y="1623060"/>
                    <a:pt x="3747135" y="1612583"/>
                  </a:cubicBezTo>
                  <a:cubicBezTo>
                    <a:pt x="3759518" y="1600200"/>
                    <a:pt x="3771900" y="1587818"/>
                    <a:pt x="3784283" y="1576388"/>
                  </a:cubicBezTo>
                  <a:cubicBezTo>
                    <a:pt x="3787140" y="1573530"/>
                    <a:pt x="3789998" y="1571625"/>
                    <a:pt x="3792855" y="1570673"/>
                  </a:cubicBezTo>
                  <a:cubicBezTo>
                    <a:pt x="3823335" y="1562100"/>
                    <a:pt x="3854768" y="1553528"/>
                    <a:pt x="3885248" y="1545908"/>
                  </a:cubicBezTo>
                  <a:cubicBezTo>
                    <a:pt x="3886200" y="1545908"/>
                    <a:pt x="3888105" y="1545908"/>
                    <a:pt x="3889058" y="1545908"/>
                  </a:cubicBezTo>
                  <a:cubicBezTo>
                    <a:pt x="3890010" y="1548765"/>
                    <a:pt x="3890963" y="1551623"/>
                    <a:pt x="3891915" y="1554480"/>
                  </a:cubicBezTo>
                  <a:cubicBezTo>
                    <a:pt x="3899535" y="1582103"/>
                    <a:pt x="3907155" y="1610678"/>
                    <a:pt x="3914775" y="1638300"/>
                  </a:cubicBezTo>
                  <a:cubicBezTo>
                    <a:pt x="3916680" y="1641158"/>
                    <a:pt x="3917633" y="1645920"/>
                    <a:pt x="3915728" y="1650683"/>
                  </a:cubicBezTo>
                  <a:close/>
                  <a:moveTo>
                    <a:pt x="2397443" y="668655"/>
                  </a:moveTo>
                  <a:cubicBezTo>
                    <a:pt x="2394585" y="669608"/>
                    <a:pt x="2392680" y="669608"/>
                    <a:pt x="2389823" y="670560"/>
                  </a:cubicBezTo>
                  <a:cubicBezTo>
                    <a:pt x="2383155" y="672465"/>
                    <a:pt x="2376488" y="674370"/>
                    <a:pt x="2369820" y="676275"/>
                  </a:cubicBezTo>
                  <a:lnTo>
                    <a:pt x="2369820" y="676275"/>
                  </a:lnTo>
                  <a:cubicBezTo>
                    <a:pt x="2353628" y="681038"/>
                    <a:pt x="2336483" y="685800"/>
                    <a:pt x="2320290" y="689610"/>
                  </a:cubicBezTo>
                  <a:cubicBezTo>
                    <a:pt x="2311718" y="691515"/>
                    <a:pt x="2302193" y="694373"/>
                    <a:pt x="2293620" y="697230"/>
                  </a:cubicBezTo>
                  <a:cubicBezTo>
                    <a:pt x="2287905" y="699135"/>
                    <a:pt x="2283143" y="701040"/>
                    <a:pt x="2279333" y="704850"/>
                  </a:cubicBezTo>
                  <a:cubicBezTo>
                    <a:pt x="2256473" y="728663"/>
                    <a:pt x="2232660" y="751523"/>
                    <a:pt x="2209800" y="775335"/>
                  </a:cubicBezTo>
                  <a:cubicBezTo>
                    <a:pt x="2209800" y="775335"/>
                    <a:pt x="2208848" y="776288"/>
                    <a:pt x="2208848" y="776288"/>
                  </a:cubicBezTo>
                  <a:cubicBezTo>
                    <a:pt x="2207895" y="777240"/>
                    <a:pt x="2207895" y="777240"/>
                    <a:pt x="2206943" y="778193"/>
                  </a:cubicBezTo>
                  <a:cubicBezTo>
                    <a:pt x="2205990" y="779145"/>
                    <a:pt x="2205038" y="781050"/>
                    <a:pt x="2203133" y="782003"/>
                  </a:cubicBezTo>
                  <a:cubicBezTo>
                    <a:pt x="2203133" y="782003"/>
                    <a:pt x="2203133" y="782003"/>
                    <a:pt x="2203133" y="782003"/>
                  </a:cubicBezTo>
                  <a:cubicBezTo>
                    <a:pt x="2203133" y="782003"/>
                    <a:pt x="2203133" y="782003"/>
                    <a:pt x="2203133" y="782003"/>
                  </a:cubicBezTo>
                  <a:cubicBezTo>
                    <a:pt x="2205990" y="784860"/>
                    <a:pt x="2207895" y="786765"/>
                    <a:pt x="2210753" y="789623"/>
                  </a:cubicBezTo>
                  <a:cubicBezTo>
                    <a:pt x="2225040" y="803910"/>
                    <a:pt x="2240280" y="819150"/>
                    <a:pt x="2254568" y="833438"/>
                  </a:cubicBezTo>
                  <a:cubicBezTo>
                    <a:pt x="2257425" y="836295"/>
                    <a:pt x="2259330" y="838200"/>
                    <a:pt x="2262188" y="841058"/>
                  </a:cubicBezTo>
                  <a:cubicBezTo>
                    <a:pt x="2269808" y="848678"/>
                    <a:pt x="2276475" y="857250"/>
                    <a:pt x="2285048" y="862965"/>
                  </a:cubicBezTo>
                  <a:cubicBezTo>
                    <a:pt x="2295525" y="868680"/>
                    <a:pt x="2307908" y="870585"/>
                    <a:pt x="2319338" y="873443"/>
                  </a:cubicBezTo>
                  <a:cubicBezTo>
                    <a:pt x="2345055" y="880110"/>
                    <a:pt x="2370773" y="886778"/>
                    <a:pt x="2396490" y="894398"/>
                  </a:cubicBezTo>
                  <a:cubicBezTo>
                    <a:pt x="2397443" y="891540"/>
                    <a:pt x="2398395" y="890588"/>
                    <a:pt x="2398395" y="888683"/>
                  </a:cubicBezTo>
                  <a:cubicBezTo>
                    <a:pt x="2406968" y="855345"/>
                    <a:pt x="2416493" y="822008"/>
                    <a:pt x="2425065" y="788670"/>
                  </a:cubicBezTo>
                  <a:cubicBezTo>
                    <a:pt x="2426018" y="783908"/>
                    <a:pt x="2426018" y="779145"/>
                    <a:pt x="2425065" y="774383"/>
                  </a:cubicBezTo>
                  <a:cubicBezTo>
                    <a:pt x="2417445" y="742950"/>
                    <a:pt x="2408873" y="711518"/>
                    <a:pt x="2400300" y="681038"/>
                  </a:cubicBezTo>
                  <a:cubicBezTo>
                    <a:pt x="2400300" y="675323"/>
                    <a:pt x="2399348" y="672465"/>
                    <a:pt x="2397443" y="668655"/>
                  </a:cubicBezTo>
                  <a:close/>
                  <a:moveTo>
                    <a:pt x="2417445" y="786765"/>
                  </a:moveTo>
                  <a:cubicBezTo>
                    <a:pt x="2409825" y="816293"/>
                    <a:pt x="2402205" y="845820"/>
                    <a:pt x="2393633" y="874395"/>
                  </a:cubicBezTo>
                  <a:cubicBezTo>
                    <a:pt x="2392680" y="876300"/>
                    <a:pt x="2391728" y="878205"/>
                    <a:pt x="2390775" y="881063"/>
                  </a:cubicBezTo>
                  <a:cubicBezTo>
                    <a:pt x="2384108" y="879158"/>
                    <a:pt x="2376488" y="877253"/>
                    <a:pt x="2369820" y="875348"/>
                  </a:cubicBezTo>
                  <a:lnTo>
                    <a:pt x="2369820" y="874395"/>
                  </a:lnTo>
                  <a:cubicBezTo>
                    <a:pt x="2367915" y="874395"/>
                    <a:pt x="2366010" y="874395"/>
                    <a:pt x="2364105" y="873443"/>
                  </a:cubicBezTo>
                  <a:cubicBezTo>
                    <a:pt x="2345055" y="868680"/>
                    <a:pt x="2326005" y="862965"/>
                    <a:pt x="2307908" y="858203"/>
                  </a:cubicBezTo>
                  <a:cubicBezTo>
                    <a:pt x="2304098" y="857250"/>
                    <a:pt x="2300288" y="856298"/>
                    <a:pt x="2296478" y="855345"/>
                  </a:cubicBezTo>
                  <a:cubicBezTo>
                    <a:pt x="2292668" y="854393"/>
                    <a:pt x="2287905" y="851535"/>
                    <a:pt x="2285048" y="848678"/>
                  </a:cubicBezTo>
                  <a:cubicBezTo>
                    <a:pt x="2264093" y="827723"/>
                    <a:pt x="2243138" y="806768"/>
                    <a:pt x="2222183" y="785813"/>
                  </a:cubicBezTo>
                  <a:cubicBezTo>
                    <a:pt x="2220278" y="783908"/>
                    <a:pt x="2218373" y="782003"/>
                    <a:pt x="2217420" y="780098"/>
                  </a:cubicBezTo>
                  <a:cubicBezTo>
                    <a:pt x="2217420" y="780098"/>
                    <a:pt x="2217420" y="780098"/>
                    <a:pt x="2218373" y="779145"/>
                  </a:cubicBezTo>
                  <a:cubicBezTo>
                    <a:pt x="2219325" y="778193"/>
                    <a:pt x="2220278" y="776288"/>
                    <a:pt x="2221230" y="775335"/>
                  </a:cubicBezTo>
                  <a:cubicBezTo>
                    <a:pt x="2243138" y="753428"/>
                    <a:pt x="2265045" y="731520"/>
                    <a:pt x="2286953" y="709613"/>
                  </a:cubicBezTo>
                  <a:cubicBezTo>
                    <a:pt x="2289810" y="706755"/>
                    <a:pt x="2293620" y="704850"/>
                    <a:pt x="2298383" y="703898"/>
                  </a:cubicBezTo>
                  <a:cubicBezTo>
                    <a:pt x="2321243" y="697230"/>
                    <a:pt x="2344103" y="691515"/>
                    <a:pt x="2366010" y="685800"/>
                  </a:cubicBezTo>
                  <a:cubicBezTo>
                    <a:pt x="2372678" y="683895"/>
                    <a:pt x="2380298" y="681990"/>
                    <a:pt x="2386965" y="680085"/>
                  </a:cubicBezTo>
                  <a:cubicBezTo>
                    <a:pt x="2387918" y="680085"/>
                    <a:pt x="2389823" y="680085"/>
                    <a:pt x="2390775" y="679133"/>
                  </a:cubicBezTo>
                  <a:cubicBezTo>
                    <a:pt x="2391728" y="681990"/>
                    <a:pt x="2392680" y="684848"/>
                    <a:pt x="2393633" y="687705"/>
                  </a:cubicBezTo>
                  <a:cubicBezTo>
                    <a:pt x="2401253" y="716280"/>
                    <a:pt x="2408873" y="743903"/>
                    <a:pt x="2416493" y="772478"/>
                  </a:cubicBezTo>
                  <a:cubicBezTo>
                    <a:pt x="2418398" y="777240"/>
                    <a:pt x="2418398" y="782003"/>
                    <a:pt x="2417445" y="786765"/>
                  </a:cubicBezTo>
                  <a:close/>
                  <a:moveTo>
                    <a:pt x="3861435" y="1594485"/>
                  </a:moveTo>
                  <a:cubicBezTo>
                    <a:pt x="3851910" y="1597343"/>
                    <a:pt x="3843338" y="1600200"/>
                    <a:pt x="3834765" y="1601153"/>
                  </a:cubicBezTo>
                  <a:cubicBezTo>
                    <a:pt x="3817620" y="1604010"/>
                    <a:pt x="3804285" y="1611630"/>
                    <a:pt x="3792855" y="1624965"/>
                  </a:cubicBezTo>
                  <a:cubicBezTo>
                    <a:pt x="3787140" y="1631633"/>
                    <a:pt x="3780473" y="1637348"/>
                    <a:pt x="3774758" y="1644015"/>
                  </a:cubicBezTo>
                  <a:cubicBezTo>
                    <a:pt x="3786188" y="1655445"/>
                    <a:pt x="3797618" y="1666875"/>
                    <a:pt x="3809048" y="1677353"/>
                  </a:cubicBezTo>
                  <a:cubicBezTo>
                    <a:pt x="3810000" y="1678305"/>
                    <a:pt x="3811905" y="1680210"/>
                    <a:pt x="3813810" y="1680210"/>
                  </a:cubicBezTo>
                  <a:cubicBezTo>
                    <a:pt x="3829050" y="1684973"/>
                    <a:pt x="3845243" y="1688783"/>
                    <a:pt x="3861435" y="1692593"/>
                  </a:cubicBezTo>
                  <a:cubicBezTo>
                    <a:pt x="3864293" y="1683068"/>
                    <a:pt x="3866198" y="1672590"/>
                    <a:pt x="3869055" y="1664018"/>
                  </a:cubicBezTo>
                  <a:cubicBezTo>
                    <a:pt x="3874770" y="1649730"/>
                    <a:pt x="3873818" y="1635443"/>
                    <a:pt x="3869055" y="1621155"/>
                  </a:cubicBezTo>
                  <a:cubicBezTo>
                    <a:pt x="3866198" y="1613535"/>
                    <a:pt x="3864293" y="1604010"/>
                    <a:pt x="3861435" y="1594485"/>
                  </a:cubicBezTo>
                  <a:close/>
                  <a:moveTo>
                    <a:pt x="3865245" y="1646873"/>
                  </a:moveTo>
                  <a:cubicBezTo>
                    <a:pt x="3862388" y="1658303"/>
                    <a:pt x="3858578" y="1669733"/>
                    <a:pt x="3855720" y="1683068"/>
                  </a:cubicBezTo>
                  <a:cubicBezTo>
                    <a:pt x="3849053" y="1681163"/>
                    <a:pt x="3842385" y="1679258"/>
                    <a:pt x="3836670" y="1678305"/>
                  </a:cubicBezTo>
                  <a:cubicBezTo>
                    <a:pt x="3822383" y="1676400"/>
                    <a:pt x="3810953" y="1669733"/>
                    <a:pt x="3802380" y="1658303"/>
                  </a:cubicBezTo>
                  <a:cubicBezTo>
                    <a:pt x="3798570" y="1653540"/>
                    <a:pt x="3793808" y="1648778"/>
                    <a:pt x="3788093" y="1644015"/>
                  </a:cubicBezTo>
                  <a:cubicBezTo>
                    <a:pt x="3796665" y="1635443"/>
                    <a:pt x="3805238" y="1626870"/>
                    <a:pt x="3813810" y="1619250"/>
                  </a:cubicBezTo>
                  <a:cubicBezTo>
                    <a:pt x="3815715" y="1617345"/>
                    <a:pt x="3817620" y="1616393"/>
                    <a:pt x="3820478" y="1615440"/>
                  </a:cubicBezTo>
                  <a:cubicBezTo>
                    <a:pt x="3831908" y="1612583"/>
                    <a:pt x="3843338" y="1609725"/>
                    <a:pt x="3855720" y="1605915"/>
                  </a:cubicBezTo>
                  <a:cubicBezTo>
                    <a:pt x="3859530" y="1619250"/>
                    <a:pt x="3862388" y="1630680"/>
                    <a:pt x="3865245" y="1643063"/>
                  </a:cubicBezTo>
                  <a:cubicBezTo>
                    <a:pt x="3865245" y="1644015"/>
                    <a:pt x="3865245" y="1645920"/>
                    <a:pt x="3865245" y="1646873"/>
                  </a:cubicBezTo>
                  <a:close/>
                  <a:moveTo>
                    <a:pt x="1795463" y="2240280"/>
                  </a:moveTo>
                  <a:cubicBezTo>
                    <a:pt x="1798320" y="2244090"/>
                    <a:pt x="1802130" y="2246948"/>
                    <a:pt x="1804988" y="2249805"/>
                  </a:cubicBezTo>
                  <a:cubicBezTo>
                    <a:pt x="1806893" y="2251710"/>
                    <a:pt x="1807845" y="2252663"/>
                    <a:pt x="1809750" y="2254568"/>
                  </a:cubicBezTo>
                  <a:cubicBezTo>
                    <a:pt x="1810703" y="2255520"/>
                    <a:pt x="1812608" y="2256473"/>
                    <a:pt x="1814513" y="2257425"/>
                  </a:cubicBezTo>
                  <a:cubicBezTo>
                    <a:pt x="1816418" y="2258378"/>
                    <a:pt x="1819275" y="2258378"/>
                    <a:pt x="1821180" y="2259330"/>
                  </a:cubicBezTo>
                  <a:cubicBezTo>
                    <a:pt x="1824990" y="2261235"/>
                    <a:pt x="1829753" y="2262188"/>
                    <a:pt x="1834515" y="2263140"/>
                  </a:cubicBezTo>
                  <a:cubicBezTo>
                    <a:pt x="1835468" y="2263140"/>
                    <a:pt x="1837373" y="2264093"/>
                    <a:pt x="1838325" y="2264093"/>
                  </a:cubicBezTo>
                  <a:cubicBezTo>
                    <a:pt x="1845945" y="2265998"/>
                    <a:pt x="1853565" y="2267903"/>
                    <a:pt x="1862138" y="2270760"/>
                  </a:cubicBezTo>
                  <a:cubicBezTo>
                    <a:pt x="1862138" y="2270760"/>
                    <a:pt x="1862138" y="2270760"/>
                    <a:pt x="1862138" y="2270760"/>
                  </a:cubicBezTo>
                  <a:cubicBezTo>
                    <a:pt x="1862138" y="2270760"/>
                    <a:pt x="1862138" y="2270760"/>
                    <a:pt x="1862138" y="2270760"/>
                  </a:cubicBezTo>
                  <a:cubicBezTo>
                    <a:pt x="1864995" y="2261235"/>
                    <a:pt x="1866900" y="2251710"/>
                    <a:pt x="1869758" y="2243138"/>
                  </a:cubicBezTo>
                  <a:cubicBezTo>
                    <a:pt x="1869758" y="2242185"/>
                    <a:pt x="1870710" y="2241233"/>
                    <a:pt x="1870710" y="2241233"/>
                  </a:cubicBezTo>
                  <a:cubicBezTo>
                    <a:pt x="1872615" y="2237423"/>
                    <a:pt x="1872615" y="2233613"/>
                    <a:pt x="1873568" y="2229803"/>
                  </a:cubicBezTo>
                  <a:cubicBezTo>
                    <a:pt x="1874520" y="2227898"/>
                    <a:pt x="1874520" y="2225993"/>
                    <a:pt x="1875473" y="2224088"/>
                  </a:cubicBezTo>
                  <a:cubicBezTo>
                    <a:pt x="1876425" y="2221230"/>
                    <a:pt x="1875473" y="2218373"/>
                    <a:pt x="1874520" y="2215515"/>
                  </a:cubicBezTo>
                  <a:cubicBezTo>
                    <a:pt x="1874520" y="2214563"/>
                    <a:pt x="1874520" y="2213610"/>
                    <a:pt x="1873568" y="2213610"/>
                  </a:cubicBezTo>
                  <a:cubicBezTo>
                    <a:pt x="1872615" y="2209800"/>
                    <a:pt x="1871663" y="2205990"/>
                    <a:pt x="1870710" y="2202180"/>
                  </a:cubicBezTo>
                  <a:cubicBezTo>
                    <a:pt x="1869758" y="2201228"/>
                    <a:pt x="1869758" y="2199323"/>
                    <a:pt x="1869758" y="2198370"/>
                  </a:cubicBezTo>
                  <a:cubicBezTo>
                    <a:pt x="1867853" y="2192655"/>
                    <a:pt x="1866900" y="2185988"/>
                    <a:pt x="1864995" y="2180273"/>
                  </a:cubicBezTo>
                  <a:cubicBezTo>
                    <a:pt x="1864995" y="2179320"/>
                    <a:pt x="1864043" y="2178368"/>
                    <a:pt x="1864043" y="2177415"/>
                  </a:cubicBezTo>
                  <a:cubicBezTo>
                    <a:pt x="1864043" y="2175510"/>
                    <a:pt x="1863090" y="2174558"/>
                    <a:pt x="1863090" y="2172653"/>
                  </a:cubicBezTo>
                  <a:cubicBezTo>
                    <a:pt x="1862138" y="2172653"/>
                    <a:pt x="1860233" y="2173605"/>
                    <a:pt x="1859280" y="2173605"/>
                  </a:cubicBezTo>
                  <a:cubicBezTo>
                    <a:pt x="1844993" y="2177415"/>
                    <a:pt x="1830705" y="2181225"/>
                    <a:pt x="1816418" y="2185035"/>
                  </a:cubicBezTo>
                  <a:cubicBezTo>
                    <a:pt x="1816418" y="2185035"/>
                    <a:pt x="1815465" y="2185035"/>
                    <a:pt x="1815465" y="2185035"/>
                  </a:cubicBezTo>
                  <a:cubicBezTo>
                    <a:pt x="1815465" y="2185035"/>
                    <a:pt x="1815465" y="2185035"/>
                    <a:pt x="1815465" y="2185035"/>
                  </a:cubicBezTo>
                  <a:cubicBezTo>
                    <a:pt x="1815465" y="2185035"/>
                    <a:pt x="1815465" y="2185035"/>
                    <a:pt x="1814513" y="2185035"/>
                  </a:cubicBezTo>
                  <a:cubicBezTo>
                    <a:pt x="1814513" y="2185035"/>
                    <a:pt x="1813560" y="2185035"/>
                    <a:pt x="1813560" y="2185035"/>
                  </a:cubicBezTo>
                  <a:cubicBezTo>
                    <a:pt x="1812608" y="2185035"/>
                    <a:pt x="1811655" y="2185988"/>
                    <a:pt x="1810703" y="2186940"/>
                  </a:cubicBezTo>
                  <a:cubicBezTo>
                    <a:pt x="1799273" y="2198370"/>
                    <a:pt x="1787843" y="2209800"/>
                    <a:pt x="1775460" y="2222183"/>
                  </a:cubicBezTo>
                  <a:cubicBezTo>
                    <a:pt x="1781175" y="2227898"/>
                    <a:pt x="1787843" y="2234565"/>
                    <a:pt x="1793558" y="2240280"/>
                  </a:cubicBezTo>
                  <a:cubicBezTo>
                    <a:pt x="1794510" y="2239328"/>
                    <a:pt x="1795463" y="2239328"/>
                    <a:pt x="1795463" y="2240280"/>
                  </a:cubicBezTo>
                  <a:close/>
                  <a:moveTo>
                    <a:pt x="1789748" y="2219325"/>
                  </a:moveTo>
                  <a:cubicBezTo>
                    <a:pt x="1792605" y="2216468"/>
                    <a:pt x="1794510" y="2214563"/>
                    <a:pt x="1797368" y="2212658"/>
                  </a:cubicBezTo>
                  <a:cubicBezTo>
                    <a:pt x="1803083" y="2206943"/>
                    <a:pt x="1808798" y="2201228"/>
                    <a:pt x="1815465" y="2195513"/>
                  </a:cubicBezTo>
                  <a:cubicBezTo>
                    <a:pt x="1815465" y="2195513"/>
                    <a:pt x="1816418" y="2194560"/>
                    <a:pt x="1816418" y="2194560"/>
                  </a:cubicBezTo>
                  <a:cubicBezTo>
                    <a:pt x="1816418" y="2194560"/>
                    <a:pt x="1817370" y="2193608"/>
                    <a:pt x="1817370" y="2193608"/>
                  </a:cubicBezTo>
                  <a:cubicBezTo>
                    <a:pt x="1817370" y="2193608"/>
                    <a:pt x="1818323" y="2193608"/>
                    <a:pt x="1818323" y="2192655"/>
                  </a:cubicBezTo>
                  <a:cubicBezTo>
                    <a:pt x="1818323" y="2192655"/>
                    <a:pt x="1819275" y="2192655"/>
                    <a:pt x="1819275" y="2191703"/>
                  </a:cubicBezTo>
                  <a:cubicBezTo>
                    <a:pt x="1830705" y="2188845"/>
                    <a:pt x="1842135" y="2185035"/>
                    <a:pt x="1854518" y="2182178"/>
                  </a:cubicBezTo>
                  <a:cubicBezTo>
                    <a:pt x="1854518" y="2182178"/>
                    <a:pt x="1855470" y="2182178"/>
                    <a:pt x="1855470" y="2182178"/>
                  </a:cubicBezTo>
                  <a:cubicBezTo>
                    <a:pt x="1859280" y="2194560"/>
                    <a:pt x="1862138" y="2206943"/>
                    <a:pt x="1864995" y="2219325"/>
                  </a:cubicBezTo>
                  <a:cubicBezTo>
                    <a:pt x="1864995" y="2220278"/>
                    <a:pt x="1864995" y="2222183"/>
                    <a:pt x="1864995" y="2223135"/>
                  </a:cubicBezTo>
                  <a:cubicBezTo>
                    <a:pt x="1864995" y="2223135"/>
                    <a:pt x="1864995" y="2223135"/>
                    <a:pt x="1864995" y="2223135"/>
                  </a:cubicBezTo>
                  <a:cubicBezTo>
                    <a:pt x="1862138" y="2234565"/>
                    <a:pt x="1858328" y="2245995"/>
                    <a:pt x="1855470" y="2259330"/>
                  </a:cubicBezTo>
                  <a:cubicBezTo>
                    <a:pt x="1852613" y="2258378"/>
                    <a:pt x="1850708" y="2258378"/>
                    <a:pt x="1848803" y="2257425"/>
                  </a:cubicBezTo>
                  <a:cubicBezTo>
                    <a:pt x="1844993" y="2256473"/>
                    <a:pt x="1840230" y="2255520"/>
                    <a:pt x="1836420" y="2254568"/>
                  </a:cubicBezTo>
                  <a:cubicBezTo>
                    <a:pt x="1833563" y="2253615"/>
                    <a:pt x="1829753" y="2253615"/>
                    <a:pt x="1826895" y="2252663"/>
                  </a:cubicBezTo>
                  <a:cubicBezTo>
                    <a:pt x="1825943" y="2252663"/>
                    <a:pt x="1824990" y="2251710"/>
                    <a:pt x="1824990" y="2251710"/>
                  </a:cubicBezTo>
                  <a:cubicBezTo>
                    <a:pt x="1824038" y="2251710"/>
                    <a:pt x="1823085" y="2250758"/>
                    <a:pt x="1822133" y="2250758"/>
                  </a:cubicBezTo>
                  <a:cubicBezTo>
                    <a:pt x="1819275" y="2248853"/>
                    <a:pt x="1815465" y="2246948"/>
                    <a:pt x="1812608" y="2245043"/>
                  </a:cubicBezTo>
                  <a:cubicBezTo>
                    <a:pt x="1812608" y="2245043"/>
                    <a:pt x="1811655" y="2245043"/>
                    <a:pt x="1811655" y="2244090"/>
                  </a:cubicBezTo>
                  <a:cubicBezTo>
                    <a:pt x="1810703" y="2243138"/>
                    <a:pt x="1809750" y="2242185"/>
                    <a:pt x="1808798" y="2241233"/>
                  </a:cubicBezTo>
                  <a:cubicBezTo>
                    <a:pt x="1806893" y="2239328"/>
                    <a:pt x="1804035" y="2237423"/>
                    <a:pt x="1802130" y="2234565"/>
                  </a:cubicBezTo>
                  <a:cubicBezTo>
                    <a:pt x="1798320" y="2229803"/>
                    <a:pt x="1793558" y="2225993"/>
                    <a:pt x="1789748" y="2222183"/>
                  </a:cubicBezTo>
                  <a:cubicBezTo>
                    <a:pt x="1789748" y="2221230"/>
                    <a:pt x="1789748" y="2220278"/>
                    <a:pt x="1789748" y="2219325"/>
                  </a:cubicBezTo>
                  <a:close/>
                  <a:moveTo>
                    <a:pt x="2368868" y="2196465"/>
                  </a:moveTo>
                  <a:cubicBezTo>
                    <a:pt x="2369820" y="2194560"/>
                    <a:pt x="2369820" y="2193608"/>
                    <a:pt x="2370773" y="2191703"/>
                  </a:cubicBezTo>
                  <a:lnTo>
                    <a:pt x="2370773" y="2188845"/>
                  </a:lnTo>
                  <a:cubicBezTo>
                    <a:pt x="2376488" y="2167890"/>
                    <a:pt x="2382203" y="2147888"/>
                    <a:pt x="2386965" y="2126933"/>
                  </a:cubicBezTo>
                  <a:cubicBezTo>
                    <a:pt x="2390775" y="2114550"/>
                    <a:pt x="2393633" y="2101215"/>
                    <a:pt x="2397443" y="2087880"/>
                  </a:cubicBezTo>
                  <a:cubicBezTo>
                    <a:pt x="2392680" y="2086928"/>
                    <a:pt x="2389823" y="2085023"/>
                    <a:pt x="2386013" y="2084070"/>
                  </a:cubicBezTo>
                  <a:cubicBezTo>
                    <a:pt x="2381250" y="2083118"/>
                    <a:pt x="2375535" y="2081213"/>
                    <a:pt x="2370773" y="2080260"/>
                  </a:cubicBezTo>
                  <a:lnTo>
                    <a:pt x="2370773" y="2080260"/>
                  </a:lnTo>
                  <a:cubicBezTo>
                    <a:pt x="2337435" y="2071688"/>
                    <a:pt x="2303145" y="2062163"/>
                    <a:pt x="2269808" y="2053590"/>
                  </a:cubicBezTo>
                  <a:cubicBezTo>
                    <a:pt x="2268855" y="2053590"/>
                    <a:pt x="2268855" y="2052638"/>
                    <a:pt x="2267903" y="2052638"/>
                  </a:cubicBezTo>
                  <a:cubicBezTo>
                    <a:pt x="2266950" y="2052638"/>
                    <a:pt x="2266950" y="2051685"/>
                    <a:pt x="2265998" y="2051685"/>
                  </a:cubicBezTo>
                  <a:cubicBezTo>
                    <a:pt x="2265045" y="2051685"/>
                    <a:pt x="2265045" y="2050733"/>
                    <a:pt x="2264093" y="2050733"/>
                  </a:cubicBezTo>
                  <a:cubicBezTo>
                    <a:pt x="2264093" y="2050733"/>
                    <a:pt x="2263140" y="2050733"/>
                    <a:pt x="2263140" y="2049780"/>
                  </a:cubicBezTo>
                  <a:cubicBezTo>
                    <a:pt x="2261235" y="2048828"/>
                    <a:pt x="2260283" y="2047875"/>
                    <a:pt x="2258378" y="2045970"/>
                  </a:cubicBezTo>
                  <a:cubicBezTo>
                    <a:pt x="2229803" y="2018348"/>
                    <a:pt x="2202180" y="1989773"/>
                    <a:pt x="2173605" y="1961198"/>
                  </a:cubicBezTo>
                  <a:cubicBezTo>
                    <a:pt x="2170748" y="1958340"/>
                    <a:pt x="2168843" y="1956435"/>
                    <a:pt x="2164080" y="1952625"/>
                  </a:cubicBezTo>
                  <a:cubicBezTo>
                    <a:pt x="2161223" y="1956435"/>
                    <a:pt x="2160270" y="1959293"/>
                    <a:pt x="2157413" y="1961198"/>
                  </a:cubicBezTo>
                  <a:cubicBezTo>
                    <a:pt x="2157413" y="1961198"/>
                    <a:pt x="2157413" y="1961198"/>
                    <a:pt x="2157413" y="1962150"/>
                  </a:cubicBezTo>
                  <a:cubicBezTo>
                    <a:pt x="2129790" y="1989773"/>
                    <a:pt x="2102168" y="2017395"/>
                    <a:pt x="2074545" y="2045018"/>
                  </a:cubicBezTo>
                  <a:cubicBezTo>
                    <a:pt x="2073593" y="2045970"/>
                    <a:pt x="2072640" y="2046923"/>
                    <a:pt x="2071688" y="2047875"/>
                  </a:cubicBezTo>
                  <a:cubicBezTo>
                    <a:pt x="2067878" y="2050733"/>
                    <a:pt x="2064068" y="2052638"/>
                    <a:pt x="2058353" y="2053590"/>
                  </a:cubicBezTo>
                  <a:cubicBezTo>
                    <a:pt x="2043113" y="2057400"/>
                    <a:pt x="2026920" y="2062163"/>
                    <a:pt x="2011680" y="2065973"/>
                  </a:cubicBezTo>
                  <a:cubicBezTo>
                    <a:pt x="1992630" y="2070735"/>
                    <a:pt x="1973580" y="2076450"/>
                    <a:pt x="1954530" y="2081213"/>
                  </a:cubicBezTo>
                  <a:cubicBezTo>
                    <a:pt x="1953578" y="2081213"/>
                    <a:pt x="1953578" y="2081213"/>
                    <a:pt x="1952625" y="2081213"/>
                  </a:cubicBezTo>
                  <a:cubicBezTo>
                    <a:pt x="1950720" y="2082165"/>
                    <a:pt x="1947863" y="2082165"/>
                    <a:pt x="1945958" y="2083118"/>
                  </a:cubicBezTo>
                  <a:cubicBezTo>
                    <a:pt x="1945005" y="2083118"/>
                    <a:pt x="1944053" y="2084070"/>
                    <a:pt x="1944053" y="2084070"/>
                  </a:cubicBezTo>
                  <a:cubicBezTo>
                    <a:pt x="1941195" y="2085023"/>
                    <a:pt x="1938338" y="2085975"/>
                    <a:pt x="1935480" y="2086928"/>
                  </a:cubicBezTo>
                  <a:cubicBezTo>
                    <a:pt x="1936433" y="2091690"/>
                    <a:pt x="1937385" y="2094548"/>
                    <a:pt x="1938338" y="2097405"/>
                  </a:cubicBezTo>
                  <a:cubicBezTo>
                    <a:pt x="1948815" y="2135505"/>
                    <a:pt x="1959293" y="2174558"/>
                    <a:pt x="1968818" y="2212658"/>
                  </a:cubicBezTo>
                  <a:cubicBezTo>
                    <a:pt x="1969770" y="2217420"/>
                    <a:pt x="1969770" y="2221230"/>
                    <a:pt x="1968818" y="2225993"/>
                  </a:cubicBezTo>
                  <a:cubicBezTo>
                    <a:pt x="1958340" y="2264093"/>
                    <a:pt x="1947863" y="2303145"/>
                    <a:pt x="1938338" y="2341245"/>
                  </a:cubicBezTo>
                  <a:cubicBezTo>
                    <a:pt x="1937385" y="2345055"/>
                    <a:pt x="1936433" y="2347913"/>
                    <a:pt x="1935480" y="2351723"/>
                  </a:cubicBezTo>
                  <a:cubicBezTo>
                    <a:pt x="1939290" y="2352675"/>
                    <a:pt x="1942148" y="2353628"/>
                    <a:pt x="1945958" y="2354580"/>
                  </a:cubicBezTo>
                  <a:cubicBezTo>
                    <a:pt x="1948815" y="2355533"/>
                    <a:pt x="1952625" y="2356485"/>
                    <a:pt x="1955483" y="2357438"/>
                  </a:cubicBezTo>
                  <a:cubicBezTo>
                    <a:pt x="1986915" y="2366010"/>
                    <a:pt x="2018348" y="2374583"/>
                    <a:pt x="2049780" y="2382203"/>
                  </a:cubicBezTo>
                  <a:cubicBezTo>
                    <a:pt x="2053590" y="2383155"/>
                    <a:pt x="2057400" y="2384108"/>
                    <a:pt x="2061210" y="2385060"/>
                  </a:cubicBezTo>
                  <a:cubicBezTo>
                    <a:pt x="2062163" y="2385060"/>
                    <a:pt x="2063115" y="2386013"/>
                    <a:pt x="2064068" y="2386013"/>
                  </a:cubicBezTo>
                  <a:cubicBezTo>
                    <a:pt x="2064068" y="2386013"/>
                    <a:pt x="2065020" y="2386013"/>
                    <a:pt x="2065020" y="2386013"/>
                  </a:cubicBezTo>
                  <a:cubicBezTo>
                    <a:pt x="2065020" y="2386013"/>
                    <a:pt x="2065973" y="2386013"/>
                    <a:pt x="2065973" y="2386965"/>
                  </a:cubicBezTo>
                  <a:cubicBezTo>
                    <a:pt x="2066925" y="2386965"/>
                    <a:pt x="2067878" y="2387918"/>
                    <a:pt x="2068830" y="2388870"/>
                  </a:cubicBezTo>
                  <a:cubicBezTo>
                    <a:pt x="2068830" y="2388870"/>
                    <a:pt x="2068830" y="2388870"/>
                    <a:pt x="2068830" y="2388870"/>
                  </a:cubicBezTo>
                  <a:cubicBezTo>
                    <a:pt x="2069783" y="2389823"/>
                    <a:pt x="2070735" y="2389823"/>
                    <a:pt x="2071688" y="2390775"/>
                  </a:cubicBezTo>
                  <a:cubicBezTo>
                    <a:pt x="2072640" y="2391728"/>
                    <a:pt x="2073593" y="2392680"/>
                    <a:pt x="2074545" y="2392680"/>
                  </a:cubicBezTo>
                  <a:cubicBezTo>
                    <a:pt x="2074545" y="2392680"/>
                    <a:pt x="2074545" y="2392680"/>
                    <a:pt x="2074545" y="2392680"/>
                  </a:cubicBezTo>
                  <a:cubicBezTo>
                    <a:pt x="2102168" y="2420303"/>
                    <a:pt x="2130743" y="2448878"/>
                    <a:pt x="2158365" y="2476500"/>
                  </a:cubicBezTo>
                  <a:cubicBezTo>
                    <a:pt x="2160270" y="2478405"/>
                    <a:pt x="2163128" y="2480310"/>
                    <a:pt x="2165985" y="2483168"/>
                  </a:cubicBezTo>
                  <a:cubicBezTo>
                    <a:pt x="2166938" y="2484120"/>
                    <a:pt x="2166938" y="2484120"/>
                    <a:pt x="2167890" y="2485073"/>
                  </a:cubicBezTo>
                  <a:cubicBezTo>
                    <a:pt x="2170748" y="2481263"/>
                    <a:pt x="2172653" y="2478405"/>
                    <a:pt x="2174558" y="2475548"/>
                  </a:cubicBezTo>
                  <a:cubicBezTo>
                    <a:pt x="2183130" y="2466975"/>
                    <a:pt x="2192655" y="2457450"/>
                    <a:pt x="2201228" y="2448878"/>
                  </a:cubicBezTo>
                  <a:cubicBezTo>
                    <a:pt x="2208848" y="2441258"/>
                    <a:pt x="2215515" y="2433638"/>
                    <a:pt x="2223135" y="2426970"/>
                  </a:cubicBezTo>
                  <a:cubicBezTo>
                    <a:pt x="2234565" y="2415540"/>
                    <a:pt x="2245043" y="2405063"/>
                    <a:pt x="2256473" y="2393633"/>
                  </a:cubicBezTo>
                  <a:cubicBezTo>
                    <a:pt x="2257425" y="2393633"/>
                    <a:pt x="2257425" y="2392680"/>
                    <a:pt x="2258378" y="2392680"/>
                  </a:cubicBezTo>
                  <a:cubicBezTo>
                    <a:pt x="2259330" y="2391728"/>
                    <a:pt x="2260283" y="2390775"/>
                    <a:pt x="2261235" y="2390775"/>
                  </a:cubicBezTo>
                  <a:cubicBezTo>
                    <a:pt x="2263140" y="2388870"/>
                    <a:pt x="2265998" y="2387918"/>
                    <a:pt x="2267903" y="2386965"/>
                  </a:cubicBezTo>
                  <a:cubicBezTo>
                    <a:pt x="2268855" y="2386965"/>
                    <a:pt x="2269808" y="2386013"/>
                    <a:pt x="2270760" y="2386013"/>
                  </a:cubicBezTo>
                  <a:cubicBezTo>
                    <a:pt x="2270760" y="2386013"/>
                    <a:pt x="2271713" y="2386013"/>
                    <a:pt x="2272665" y="2386013"/>
                  </a:cubicBezTo>
                  <a:cubicBezTo>
                    <a:pt x="2284095" y="2383155"/>
                    <a:pt x="2295525" y="2380298"/>
                    <a:pt x="2306955" y="2376488"/>
                  </a:cubicBezTo>
                  <a:cubicBezTo>
                    <a:pt x="2310765" y="2375535"/>
                    <a:pt x="2315528" y="2374583"/>
                    <a:pt x="2319338" y="2372678"/>
                  </a:cubicBezTo>
                  <a:cubicBezTo>
                    <a:pt x="2342198" y="2366963"/>
                    <a:pt x="2364105" y="2360295"/>
                    <a:pt x="2386965" y="2354580"/>
                  </a:cubicBezTo>
                  <a:cubicBezTo>
                    <a:pt x="2390775" y="2353628"/>
                    <a:pt x="2393633" y="2352675"/>
                    <a:pt x="2397443" y="2351723"/>
                  </a:cubicBezTo>
                  <a:cubicBezTo>
                    <a:pt x="2396490" y="2346960"/>
                    <a:pt x="2395538" y="2344103"/>
                    <a:pt x="2394585" y="2340293"/>
                  </a:cubicBezTo>
                  <a:cubicBezTo>
                    <a:pt x="2386965" y="2310765"/>
                    <a:pt x="2378393" y="2280285"/>
                    <a:pt x="2370773" y="2250758"/>
                  </a:cubicBezTo>
                  <a:lnTo>
                    <a:pt x="2370773" y="2248853"/>
                  </a:lnTo>
                  <a:cubicBezTo>
                    <a:pt x="2369820" y="2247900"/>
                    <a:pt x="2369820" y="2245995"/>
                    <a:pt x="2368868" y="2245043"/>
                  </a:cubicBezTo>
                  <a:cubicBezTo>
                    <a:pt x="2366963" y="2239328"/>
                    <a:pt x="2366010" y="2233613"/>
                    <a:pt x="2364105" y="2227898"/>
                  </a:cubicBezTo>
                  <a:cubicBezTo>
                    <a:pt x="2363153" y="2222183"/>
                    <a:pt x="2363153" y="2216468"/>
                    <a:pt x="2364105" y="2209800"/>
                  </a:cubicBezTo>
                  <a:cubicBezTo>
                    <a:pt x="2366010" y="2206943"/>
                    <a:pt x="2366963" y="2201228"/>
                    <a:pt x="2368868" y="2196465"/>
                  </a:cubicBezTo>
                  <a:close/>
                  <a:moveTo>
                    <a:pt x="2355533" y="2209800"/>
                  </a:moveTo>
                  <a:cubicBezTo>
                    <a:pt x="2355533" y="2210753"/>
                    <a:pt x="2354580" y="2212658"/>
                    <a:pt x="2354580" y="2213610"/>
                  </a:cubicBezTo>
                  <a:cubicBezTo>
                    <a:pt x="2354580" y="2214563"/>
                    <a:pt x="2353628" y="2215515"/>
                    <a:pt x="2353628" y="2216468"/>
                  </a:cubicBezTo>
                  <a:cubicBezTo>
                    <a:pt x="2353628" y="2218373"/>
                    <a:pt x="2352675" y="2220278"/>
                    <a:pt x="2353628" y="2222183"/>
                  </a:cubicBezTo>
                  <a:cubicBezTo>
                    <a:pt x="2353628" y="2223135"/>
                    <a:pt x="2354580" y="2225040"/>
                    <a:pt x="2354580" y="2225993"/>
                  </a:cubicBezTo>
                  <a:cubicBezTo>
                    <a:pt x="2354580" y="2227898"/>
                    <a:pt x="2355533" y="2228850"/>
                    <a:pt x="2355533" y="2230755"/>
                  </a:cubicBezTo>
                  <a:cubicBezTo>
                    <a:pt x="2365058" y="2265998"/>
                    <a:pt x="2374583" y="2300288"/>
                    <a:pt x="2384108" y="2335530"/>
                  </a:cubicBezTo>
                  <a:cubicBezTo>
                    <a:pt x="2385060" y="2338388"/>
                    <a:pt x="2386013" y="2342198"/>
                    <a:pt x="2386965" y="2346008"/>
                  </a:cubicBezTo>
                  <a:cubicBezTo>
                    <a:pt x="2383155" y="2346960"/>
                    <a:pt x="2379345" y="2347913"/>
                    <a:pt x="2375535" y="2349818"/>
                  </a:cubicBezTo>
                  <a:cubicBezTo>
                    <a:pt x="2353628" y="2355533"/>
                    <a:pt x="2330768" y="2362200"/>
                    <a:pt x="2308860" y="2367915"/>
                  </a:cubicBezTo>
                  <a:cubicBezTo>
                    <a:pt x="2295525" y="2371725"/>
                    <a:pt x="2282190" y="2374583"/>
                    <a:pt x="2268855" y="2378393"/>
                  </a:cubicBezTo>
                  <a:cubicBezTo>
                    <a:pt x="2268855" y="2378393"/>
                    <a:pt x="2267903" y="2378393"/>
                    <a:pt x="2267903" y="2378393"/>
                  </a:cubicBezTo>
                  <a:cubicBezTo>
                    <a:pt x="2267903" y="2378393"/>
                    <a:pt x="2267903" y="2378393"/>
                    <a:pt x="2267903" y="2378393"/>
                  </a:cubicBezTo>
                  <a:cubicBezTo>
                    <a:pt x="2267903" y="2378393"/>
                    <a:pt x="2267903" y="2378393"/>
                    <a:pt x="2267903" y="2378393"/>
                  </a:cubicBezTo>
                  <a:cubicBezTo>
                    <a:pt x="2265998" y="2379345"/>
                    <a:pt x="2264093" y="2380298"/>
                    <a:pt x="2262188" y="2381250"/>
                  </a:cubicBezTo>
                  <a:cubicBezTo>
                    <a:pt x="2261235" y="2381250"/>
                    <a:pt x="2260283" y="2382203"/>
                    <a:pt x="2260283" y="2382203"/>
                  </a:cubicBezTo>
                  <a:cubicBezTo>
                    <a:pt x="2258378" y="2383155"/>
                    <a:pt x="2257425" y="2384108"/>
                    <a:pt x="2256473" y="2385060"/>
                  </a:cubicBezTo>
                  <a:cubicBezTo>
                    <a:pt x="2256473" y="2385060"/>
                    <a:pt x="2256473" y="2385060"/>
                    <a:pt x="2255520" y="2386013"/>
                  </a:cubicBezTo>
                  <a:cubicBezTo>
                    <a:pt x="2228850" y="2412683"/>
                    <a:pt x="2203133" y="2438400"/>
                    <a:pt x="2176463" y="2465070"/>
                  </a:cubicBezTo>
                  <a:cubicBezTo>
                    <a:pt x="2174558" y="2466975"/>
                    <a:pt x="2173605" y="2467928"/>
                    <a:pt x="2171700" y="2469833"/>
                  </a:cubicBezTo>
                  <a:cubicBezTo>
                    <a:pt x="2170748" y="2470785"/>
                    <a:pt x="2169795" y="2471738"/>
                    <a:pt x="2167890" y="2473643"/>
                  </a:cubicBezTo>
                  <a:cubicBezTo>
                    <a:pt x="2165033" y="2470785"/>
                    <a:pt x="2162175" y="2468880"/>
                    <a:pt x="2160270" y="2466023"/>
                  </a:cubicBezTo>
                  <a:cubicBezTo>
                    <a:pt x="2134553" y="2440305"/>
                    <a:pt x="2108835" y="2414588"/>
                    <a:pt x="2083118" y="2387918"/>
                  </a:cubicBezTo>
                  <a:cubicBezTo>
                    <a:pt x="2083118" y="2387918"/>
                    <a:pt x="2083118" y="2387918"/>
                    <a:pt x="2083118" y="2387918"/>
                  </a:cubicBezTo>
                  <a:cubicBezTo>
                    <a:pt x="2083118" y="2387918"/>
                    <a:pt x="2082165" y="2386965"/>
                    <a:pt x="2082165" y="2386965"/>
                  </a:cubicBezTo>
                  <a:cubicBezTo>
                    <a:pt x="2077403" y="2382203"/>
                    <a:pt x="2073593" y="2380298"/>
                    <a:pt x="2066925" y="2378393"/>
                  </a:cubicBezTo>
                  <a:cubicBezTo>
                    <a:pt x="2065973" y="2378393"/>
                    <a:pt x="2065973" y="2378393"/>
                    <a:pt x="2065020" y="2378393"/>
                  </a:cubicBezTo>
                  <a:cubicBezTo>
                    <a:pt x="2065020" y="2378393"/>
                    <a:pt x="2065020" y="2378393"/>
                    <a:pt x="2064068" y="2378393"/>
                  </a:cubicBezTo>
                  <a:cubicBezTo>
                    <a:pt x="2047875" y="2373630"/>
                    <a:pt x="2030730" y="2369820"/>
                    <a:pt x="2014538" y="2365058"/>
                  </a:cubicBezTo>
                  <a:cubicBezTo>
                    <a:pt x="1996440" y="2360295"/>
                    <a:pt x="1977390" y="2355533"/>
                    <a:pt x="1959293" y="2350770"/>
                  </a:cubicBezTo>
                  <a:cubicBezTo>
                    <a:pt x="1955483" y="2349818"/>
                    <a:pt x="1951673" y="2348865"/>
                    <a:pt x="1947863" y="2346960"/>
                  </a:cubicBezTo>
                  <a:cubicBezTo>
                    <a:pt x="1948815" y="2342198"/>
                    <a:pt x="1949768" y="2339340"/>
                    <a:pt x="1950720" y="2335530"/>
                  </a:cubicBezTo>
                  <a:cubicBezTo>
                    <a:pt x="1959293" y="2303145"/>
                    <a:pt x="1967865" y="2270760"/>
                    <a:pt x="1977390" y="2237423"/>
                  </a:cubicBezTo>
                  <a:cubicBezTo>
                    <a:pt x="1978343" y="2234565"/>
                    <a:pt x="1979295" y="2231708"/>
                    <a:pt x="1979295" y="2228850"/>
                  </a:cubicBezTo>
                  <a:cubicBezTo>
                    <a:pt x="1979295" y="2228850"/>
                    <a:pt x="1979295" y="2227898"/>
                    <a:pt x="1979295" y="2227898"/>
                  </a:cubicBezTo>
                  <a:cubicBezTo>
                    <a:pt x="1979295" y="2227898"/>
                    <a:pt x="1979295" y="2227898"/>
                    <a:pt x="1979295" y="2226945"/>
                  </a:cubicBezTo>
                  <a:cubicBezTo>
                    <a:pt x="1979295" y="2226945"/>
                    <a:pt x="1979295" y="2226945"/>
                    <a:pt x="1979295" y="2225993"/>
                  </a:cubicBezTo>
                  <a:cubicBezTo>
                    <a:pt x="1979295" y="2224088"/>
                    <a:pt x="1980248" y="2223135"/>
                    <a:pt x="1980248" y="2221230"/>
                  </a:cubicBezTo>
                  <a:cubicBezTo>
                    <a:pt x="1980248" y="2219325"/>
                    <a:pt x="1980248" y="2218373"/>
                    <a:pt x="1980248" y="2216468"/>
                  </a:cubicBezTo>
                  <a:cubicBezTo>
                    <a:pt x="1980248" y="2215515"/>
                    <a:pt x="1980248" y="2214563"/>
                    <a:pt x="1980248" y="2212658"/>
                  </a:cubicBezTo>
                  <a:cubicBezTo>
                    <a:pt x="1980248" y="2212658"/>
                    <a:pt x="1980248" y="2211705"/>
                    <a:pt x="1980248" y="2211705"/>
                  </a:cubicBezTo>
                  <a:cubicBezTo>
                    <a:pt x="1980248" y="2210753"/>
                    <a:pt x="1980248" y="2210753"/>
                    <a:pt x="1979295" y="2209800"/>
                  </a:cubicBezTo>
                  <a:cubicBezTo>
                    <a:pt x="1979295" y="2209800"/>
                    <a:pt x="1979295" y="2209800"/>
                    <a:pt x="1979295" y="2209800"/>
                  </a:cubicBezTo>
                  <a:cubicBezTo>
                    <a:pt x="1977390" y="2201228"/>
                    <a:pt x="1974533" y="2192655"/>
                    <a:pt x="1972628" y="2184083"/>
                  </a:cubicBezTo>
                  <a:cubicBezTo>
                    <a:pt x="1965008" y="2157413"/>
                    <a:pt x="1958340" y="2130743"/>
                    <a:pt x="1950720" y="2104073"/>
                  </a:cubicBezTo>
                  <a:cubicBezTo>
                    <a:pt x="1949768" y="2100263"/>
                    <a:pt x="1948815" y="2096453"/>
                    <a:pt x="1947863" y="2092643"/>
                  </a:cubicBezTo>
                  <a:cubicBezTo>
                    <a:pt x="1950720" y="2091690"/>
                    <a:pt x="1952625" y="2090738"/>
                    <a:pt x="1954530" y="2090738"/>
                  </a:cubicBezTo>
                  <a:cubicBezTo>
                    <a:pt x="1955483" y="2090738"/>
                    <a:pt x="1956435" y="2089785"/>
                    <a:pt x="1957388" y="2089785"/>
                  </a:cubicBezTo>
                  <a:cubicBezTo>
                    <a:pt x="1993583" y="2080260"/>
                    <a:pt x="2030730" y="2069783"/>
                    <a:pt x="2066925" y="2060258"/>
                  </a:cubicBezTo>
                  <a:cubicBezTo>
                    <a:pt x="2071688" y="2059305"/>
                    <a:pt x="2076450" y="2056448"/>
                    <a:pt x="2080260" y="2052638"/>
                  </a:cubicBezTo>
                  <a:cubicBezTo>
                    <a:pt x="2106930" y="2025968"/>
                    <a:pt x="2133600" y="1999298"/>
                    <a:pt x="2160270" y="1972628"/>
                  </a:cubicBezTo>
                  <a:cubicBezTo>
                    <a:pt x="2162175" y="1970723"/>
                    <a:pt x="2165033" y="1968818"/>
                    <a:pt x="2167890" y="1965008"/>
                  </a:cubicBezTo>
                  <a:cubicBezTo>
                    <a:pt x="2170748" y="1967865"/>
                    <a:pt x="2173605" y="1969770"/>
                    <a:pt x="2175510" y="1972628"/>
                  </a:cubicBezTo>
                  <a:cubicBezTo>
                    <a:pt x="2197418" y="1994535"/>
                    <a:pt x="2220278" y="2017395"/>
                    <a:pt x="2242185" y="2040255"/>
                  </a:cubicBezTo>
                  <a:cubicBezTo>
                    <a:pt x="2245995" y="2044065"/>
                    <a:pt x="2249805" y="2047875"/>
                    <a:pt x="2253615" y="2051685"/>
                  </a:cubicBezTo>
                  <a:cubicBezTo>
                    <a:pt x="2253615" y="2051685"/>
                    <a:pt x="2254568" y="2052638"/>
                    <a:pt x="2254568" y="2052638"/>
                  </a:cubicBezTo>
                  <a:cubicBezTo>
                    <a:pt x="2259330" y="2056448"/>
                    <a:pt x="2263140" y="2059305"/>
                    <a:pt x="2269808" y="2061210"/>
                  </a:cubicBezTo>
                  <a:cubicBezTo>
                    <a:pt x="2280285" y="2064068"/>
                    <a:pt x="2289810" y="2066925"/>
                    <a:pt x="2300288" y="2068830"/>
                  </a:cubicBezTo>
                  <a:cubicBezTo>
                    <a:pt x="2324100" y="2075498"/>
                    <a:pt x="2347913" y="2082165"/>
                    <a:pt x="2371725" y="2087880"/>
                  </a:cubicBezTo>
                  <a:lnTo>
                    <a:pt x="2371725" y="2087880"/>
                  </a:lnTo>
                  <a:cubicBezTo>
                    <a:pt x="2373630" y="2088833"/>
                    <a:pt x="2375535" y="2088833"/>
                    <a:pt x="2377440" y="2089785"/>
                  </a:cubicBezTo>
                  <a:cubicBezTo>
                    <a:pt x="2380298" y="2090738"/>
                    <a:pt x="2383155" y="2091690"/>
                    <a:pt x="2386965" y="2092643"/>
                  </a:cubicBezTo>
                  <a:cubicBezTo>
                    <a:pt x="2386013" y="2096453"/>
                    <a:pt x="2385060" y="2100263"/>
                    <a:pt x="2384108" y="2103120"/>
                  </a:cubicBezTo>
                  <a:cubicBezTo>
                    <a:pt x="2379345" y="2120265"/>
                    <a:pt x="2374583" y="2137410"/>
                    <a:pt x="2369820" y="2154555"/>
                  </a:cubicBezTo>
                  <a:cubicBezTo>
                    <a:pt x="2369820" y="2154555"/>
                    <a:pt x="2369820" y="2154555"/>
                    <a:pt x="2369820" y="2154555"/>
                  </a:cubicBezTo>
                  <a:cubicBezTo>
                    <a:pt x="2367915" y="2162175"/>
                    <a:pt x="2366010" y="2168843"/>
                    <a:pt x="2364105" y="2176463"/>
                  </a:cubicBezTo>
                  <a:cubicBezTo>
                    <a:pt x="2361248" y="2188845"/>
                    <a:pt x="2358390" y="2199323"/>
                    <a:pt x="2355533" y="2209800"/>
                  </a:cubicBezTo>
                  <a:close/>
                  <a:moveTo>
                    <a:pt x="24765" y="239078"/>
                  </a:moveTo>
                  <a:cubicBezTo>
                    <a:pt x="36195" y="227648"/>
                    <a:pt x="47625" y="216218"/>
                    <a:pt x="60960" y="203835"/>
                  </a:cubicBezTo>
                  <a:cubicBezTo>
                    <a:pt x="53340" y="197168"/>
                    <a:pt x="46673" y="191453"/>
                    <a:pt x="40958" y="184785"/>
                  </a:cubicBezTo>
                  <a:cubicBezTo>
                    <a:pt x="30480" y="172403"/>
                    <a:pt x="17145" y="164783"/>
                    <a:pt x="1905" y="161925"/>
                  </a:cubicBezTo>
                  <a:lnTo>
                    <a:pt x="1905" y="171450"/>
                  </a:lnTo>
                  <a:cubicBezTo>
                    <a:pt x="6668" y="172403"/>
                    <a:pt x="11430" y="174308"/>
                    <a:pt x="16193" y="175260"/>
                  </a:cubicBezTo>
                  <a:cubicBezTo>
                    <a:pt x="18098" y="176213"/>
                    <a:pt x="20003" y="177165"/>
                    <a:pt x="20955" y="178118"/>
                  </a:cubicBezTo>
                  <a:cubicBezTo>
                    <a:pt x="29528" y="186690"/>
                    <a:pt x="38100" y="195263"/>
                    <a:pt x="47625" y="203835"/>
                  </a:cubicBezTo>
                  <a:cubicBezTo>
                    <a:pt x="38100" y="213360"/>
                    <a:pt x="28575" y="222885"/>
                    <a:pt x="19050" y="231458"/>
                  </a:cubicBezTo>
                  <a:cubicBezTo>
                    <a:pt x="18098" y="232410"/>
                    <a:pt x="17145" y="232410"/>
                    <a:pt x="16193" y="233363"/>
                  </a:cubicBezTo>
                  <a:cubicBezTo>
                    <a:pt x="11430" y="234315"/>
                    <a:pt x="6668" y="236220"/>
                    <a:pt x="953" y="237173"/>
                  </a:cubicBezTo>
                  <a:lnTo>
                    <a:pt x="953" y="246698"/>
                  </a:lnTo>
                  <a:cubicBezTo>
                    <a:pt x="7620" y="244793"/>
                    <a:pt x="13335" y="242888"/>
                    <a:pt x="20003" y="241935"/>
                  </a:cubicBezTo>
                  <a:cubicBezTo>
                    <a:pt x="22860" y="240983"/>
                    <a:pt x="23813" y="240030"/>
                    <a:pt x="24765" y="239078"/>
                  </a:cubicBezTo>
                  <a:close/>
                  <a:moveTo>
                    <a:pt x="2364105" y="735330"/>
                  </a:moveTo>
                  <a:cubicBezTo>
                    <a:pt x="2364105" y="733425"/>
                    <a:pt x="2363153" y="731520"/>
                    <a:pt x="2362200" y="729615"/>
                  </a:cubicBezTo>
                  <a:cubicBezTo>
                    <a:pt x="2346008" y="734378"/>
                    <a:pt x="2329815" y="738188"/>
                    <a:pt x="2314575" y="742950"/>
                  </a:cubicBezTo>
                  <a:cubicBezTo>
                    <a:pt x="2313623" y="742950"/>
                    <a:pt x="2311718" y="743903"/>
                    <a:pt x="2310765" y="744855"/>
                  </a:cubicBezTo>
                  <a:cubicBezTo>
                    <a:pt x="2310765" y="744855"/>
                    <a:pt x="2310765" y="744855"/>
                    <a:pt x="2310765" y="744855"/>
                  </a:cubicBezTo>
                  <a:cubicBezTo>
                    <a:pt x="2310765" y="744855"/>
                    <a:pt x="2310765" y="744855"/>
                    <a:pt x="2310765" y="744855"/>
                  </a:cubicBezTo>
                  <a:cubicBezTo>
                    <a:pt x="2304098" y="751523"/>
                    <a:pt x="2297430" y="758190"/>
                    <a:pt x="2290763" y="764858"/>
                  </a:cubicBezTo>
                  <a:cubicBezTo>
                    <a:pt x="2286000" y="769620"/>
                    <a:pt x="2280285" y="775335"/>
                    <a:pt x="2275523" y="780098"/>
                  </a:cubicBezTo>
                  <a:cubicBezTo>
                    <a:pt x="2275523" y="780098"/>
                    <a:pt x="2275523" y="780098"/>
                    <a:pt x="2275523" y="780098"/>
                  </a:cubicBezTo>
                  <a:cubicBezTo>
                    <a:pt x="2275523" y="780098"/>
                    <a:pt x="2275523" y="780098"/>
                    <a:pt x="2275523" y="780098"/>
                  </a:cubicBezTo>
                  <a:cubicBezTo>
                    <a:pt x="2279333" y="783908"/>
                    <a:pt x="2284095" y="788670"/>
                    <a:pt x="2287905" y="792480"/>
                  </a:cubicBezTo>
                  <a:cubicBezTo>
                    <a:pt x="2288858" y="793433"/>
                    <a:pt x="2289810" y="794385"/>
                    <a:pt x="2290763" y="796290"/>
                  </a:cubicBezTo>
                  <a:cubicBezTo>
                    <a:pt x="2295525" y="802005"/>
                    <a:pt x="2300288" y="807720"/>
                    <a:pt x="2306955" y="811530"/>
                  </a:cubicBezTo>
                  <a:cubicBezTo>
                    <a:pt x="2308860" y="813435"/>
                    <a:pt x="2309813" y="814388"/>
                    <a:pt x="2311718" y="816293"/>
                  </a:cubicBezTo>
                  <a:cubicBezTo>
                    <a:pt x="2313623" y="818198"/>
                    <a:pt x="2316480" y="818198"/>
                    <a:pt x="2318385" y="819150"/>
                  </a:cubicBezTo>
                  <a:cubicBezTo>
                    <a:pt x="2319338" y="819150"/>
                    <a:pt x="2320290" y="820103"/>
                    <a:pt x="2321243" y="820103"/>
                  </a:cubicBezTo>
                  <a:cubicBezTo>
                    <a:pt x="2327910" y="822960"/>
                    <a:pt x="2333625" y="824865"/>
                    <a:pt x="2341245" y="825818"/>
                  </a:cubicBezTo>
                  <a:cubicBezTo>
                    <a:pt x="2343150" y="825818"/>
                    <a:pt x="2344103" y="826770"/>
                    <a:pt x="2346008" y="826770"/>
                  </a:cubicBezTo>
                  <a:cubicBezTo>
                    <a:pt x="2349818" y="827723"/>
                    <a:pt x="2352675" y="828675"/>
                    <a:pt x="2356485" y="829628"/>
                  </a:cubicBezTo>
                  <a:cubicBezTo>
                    <a:pt x="2357438" y="829628"/>
                    <a:pt x="2358390" y="829628"/>
                    <a:pt x="2358390" y="829628"/>
                  </a:cubicBezTo>
                  <a:cubicBezTo>
                    <a:pt x="2359343" y="829628"/>
                    <a:pt x="2360295" y="830580"/>
                    <a:pt x="2361248" y="830580"/>
                  </a:cubicBezTo>
                  <a:cubicBezTo>
                    <a:pt x="2361248" y="830580"/>
                    <a:pt x="2361248" y="830580"/>
                    <a:pt x="2361248" y="829628"/>
                  </a:cubicBezTo>
                  <a:cubicBezTo>
                    <a:pt x="2361248" y="829628"/>
                    <a:pt x="2362200" y="829628"/>
                    <a:pt x="2362200" y="829628"/>
                  </a:cubicBezTo>
                  <a:cubicBezTo>
                    <a:pt x="2363153" y="825818"/>
                    <a:pt x="2364105" y="822008"/>
                    <a:pt x="2366010" y="818198"/>
                  </a:cubicBezTo>
                  <a:cubicBezTo>
                    <a:pt x="2367915" y="813435"/>
                    <a:pt x="2368868" y="807720"/>
                    <a:pt x="2370773" y="802958"/>
                  </a:cubicBezTo>
                  <a:lnTo>
                    <a:pt x="2370773" y="802958"/>
                  </a:lnTo>
                  <a:cubicBezTo>
                    <a:pt x="2375535" y="787718"/>
                    <a:pt x="2375535" y="772478"/>
                    <a:pt x="2369820" y="756285"/>
                  </a:cubicBezTo>
                  <a:cubicBezTo>
                    <a:pt x="2367915" y="748665"/>
                    <a:pt x="2366010" y="741998"/>
                    <a:pt x="2364105" y="735330"/>
                  </a:cubicBezTo>
                  <a:close/>
                  <a:moveTo>
                    <a:pt x="2366010" y="782955"/>
                  </a:moveTo>
                  <a:cubicBezTo>
                    <a:pt x="2363153" y="794385"/>
                    <a:pt x="2360295" y="805815"/>
                    <a:pt x="2356485" y="819150"/>
                  </a:cubicBezTo>
                  <a:cubicBezTo>
                    <a:pt x="2350770" y="818198"/>
                    <a:pt x="2346008" y="816293"/>
                    <a:pt x="2341245" y="815340"/>
                  </a:cubicBezTo>
                  <a:cubicBezTo>
                    <a:pt x="2335530" y="813435"/>
                    <a:pt x="2330768" y="812483"/>
                    <a:pt x="2325053" y="810578"/>
                  </a:cubicBezTo>
                  <a:cubicBezTo>
                    <a:pt x="2320290" y="808673"/>
                    <a:pt x="2315528" y="805815"/>
                    <a:pt x="2310765" y="802005"/>
                  </a:cubicBezTo>
                  <a:cubicBezTo>
                    <a:pt x="2306955" y="798195"/>
                    <a:pt x="2303145" y="794385"/>
                    <a:pt x="2299335" y="790575"/>
                  </a:cubicBezTo>
                  <a:cubicBezTo>
                    <a:pt x="2296478" y="786765"/>
                    <a:pt x="2292668" y="783908"/>
                    <a:pt x="2289810" y="781050"/>
                  </a:cubicBezTo>
                  <a:cubicBezTo>
                    <a:pt x="2289810" y="781050"/>
                    <a:pt x="2288858" y="780098"/>
                    <a:pt x="2287905" y="778193"/>
                  </a:cubicBezTo>
                  <a:cubicBezTo>
                    <a:pt x="2296478" y="769620"/>
                    <a:pt x="2305050" y="761048"/>
                    <a:pt x="2313623" y="752475"/>
                  </a:cubicBezTo>
                  <a:cubicBezTo>
                    <a:pt x="2314575" y="751523"/>
                    <a:pt x="2316480" y="750570"/>
                    <a:pt x="2317433" y="749618"/>
                  </a:cubicBezTo>
                  <a:cubicBezTo>
                    <a:pt x="2323148" y="747713"/>
                    <a:pt x="2329815" y="745808"/>
                    <a:pt x="2335530" y="744855"/>
                  </a:cubicBezTo>
                  <a:cubicBezTo>
                    <a:pt x="2336483" y="744855"/>
                    <a:pt x="2337435" y="743903"/>
                    <a:pt x="2338388" y="743903"/>
                  </a:cubicBezTo>
                  <a:cubicBezTo>
                    <a:pt x="2344103" y="741998"/>
                    <a:pt x="2348865" y="741045"/>
                    <a:pt x="2354580" y="739140"/>
                  </a:cubicBezTo>
                  <a:cubicBezTo>
                    <a:pt x="2356485" y="746760"/>
                    <a:pt x="2358390" y="754380"/>
                    <a:pt x="2360295" y="761048"/>
                  </a:cubicBezTo>
                  <a:cubicBezTo>
                    <a:pt x="2361248" y="766763"/>
                    <a:pt x="2363153" y="771525"/>
                    <a:pt x="2364105" y="776288"/>
                  </a:cubicBezTo>
                  <a:cubicBezTo>
                    <a:pt x="2366963" y="780098"/>
                    <a:pt x="2366010" y="782003"/>
                    <a:pt x="2366010" y="782955"/>
                  </a:cubicBezTo>
                  <a:close/>
                  <a:moveTo>
                    <a:pt x="4058603" y="902018"/>
                  </a:moveTo>
                  <a:cubicBezTo>
                    <a:pt x="4021455" y="911543"/>
                    <a:pt x="3983355" y="922020"/>
                    <a:pt x="3946208" y="931545"/>
                  </a:cubicBezTo>
                  <a:cubicBezTo>
                    <a:pt x="3942398" y="932498"/>
                    <a:pt x="3938588" y="933450"/>
                    <a:pt x="3935730" y="935355"/>
                  </a:cubicBezTo>
                  <a:cubicBezTo>
                    <a:pt x="3936683" y="939165"/>
                    <a:pt x="3937635" y="942975"/>
                    <a:pt x="3938588" y="945833"/>
                  </a:cubicBezTo>
                  <a:cubicBezTo>
                    <a:pt x="3949065" y="983933"/>
                    <a:pt x="3959543" y="1022985"/>
                    <a:pt x="3969068" y="1061085"/>
                  </a:cubicBezTo>
                  <a:cubicBezTo>
                    <a:pt x="3970020" y="1065848"/>
                    <a:pt x="3970020" y="1069658"/>
                    <a:pt x="3969068" y="1074420"/>
                  </a:cubicBezTo>
                  <a:cubicBezTo>
                    <a:pt x="3958590" y="1112520"/>
                    <a:pt x="3948113" y="1151573"/>
                    <a:pt x="3938588" y="1189673"/>
                  </a:cubicBezTo>
                  <a:cubicBezTo>
                    <a:pt x="3937635" y="1193483"/>
                    <a:pt x="3936683" y="1196340"/>
                    <a:pt x="3935730" y="1200150"/>
                  </a:cubicBezTo>
                  <a:cubicBezTo>
                    <a:pt x="3939540" y="1201103"/>
                    <a:pt x="3942398" y="1202055"/>
                    <a:pt x="3946208" y="1203008"/>
                  </a:cubicBezTo>
                  <a:cubicBezTo>
                    <a:pt x="3984308" y="1213485"/>
                    <a:pt x="4022408" y="1223963"/>
                    <a:pt x="4060508" y="1233488"/>
                  </a:cubicBezTo>
                  <a:cubicBezTo>
                    <a:pt x="4067175" y="1235393"/>
                    <a:pt x="4071938" y="1238250"/>
                    <a:pt x="4075748" y="1243013"/>
                  </a:cubicBezTo>
                  <a:cubicBezTo>
                    <a:pt x="4090035" y="1257300"/>
                    <a:pt x="4103370" y="1270635"/>
                    <a:pt x="4117658" y="1284923"/>
                  </a:cubicBezTo>
                  <a:lnTo>
                    <a:pt x="4117658" y="1272540"/>
                  </a:lnTo>
                  <a:cubicBezTo>
                    <a:pt x="4105275" y="1260158"/>
                    <a:pt x="4091940" y="1246823"/>
                    <a:pt x="4079558" y="1234440"/>
                  </a:cubicBezTo>
                  <a:cubicBezTo>
                    <a:pt x="4074795" y="1229678"/>
                    <a:pt x="4070985" y="1227773"/>
                    <a:pt x="4064318" y="1225868"/>
                  </a:cubicBezTo>
                  <a:cubicBezTo>
                    <a:pt x="4029075" y="1216343"/>
                    <a:pt x="3992880" y="1206818"/>
                    <a:pt x="3957638" y="1197293"/>
                  </a:cubicBezTo>
                  <a:cubicBezTo>
                    <a:pt x="3953828" y="1196340"/>
                    <a:pt x="3950018" y="1195388"/>
                    <a:pt x="3946208" y="1193483"/>
                  </a:cubicBezTo>
                  <a:cubicBezTo>
                    <a:pt x="3947160" y="1188720"/>
                    <a:pt x="3948113" y="1185863"/>
                    <a:pt x="3949065" y="1182053"/>
                  </a:cubicBezTo>
                  <a:cubicBezTo>
                    <a:pt x="3958590" y="1145858"/>
                    <a:pt x="3968115" y="1110615"/>
                    <a:pt x="3977640" y="1074420"/>
                  </a:cubicBezTo>
                  <a:cubicBezTo>
                    <a:pt x="3978593" y="1069658"/>
                    <a:pt x="3978593" y="1064895"/>
                    <a:pt x="3977640" y="1060133"/>
                  </a:cubicBezTo>
                  <a:cubicBezTo>
                    <a:pt x="3968115" y="1023938"/>
                    <a:pt x="3958590" y="988695"/>
                    <a:pt x="3949065" y="952500"/>
                  </a:cubicBezTo>
                  <a:cubicBezTo>
                    <a:pt x="3948113" y="948690"/>
                    <a:pt x="3947160" y="944880"/>
                    <a:pt x="3946208" y="941070"/>
                  </a:cubicBezTo>
                  <a:cubicBezTo>
                    <a:pt x="3950018" y="940118"/>
                    <a:pt x="3952875" y="939165"/>
                    <a:pt x="3955733" y="938213"/>
                  </a:cubicBezTo>
                  <a:cubicBezTo>
                    <a:pt x="3991928" y="928688"/>
                    <a:pt x="4029075" y="918210"/>
                    <a:pt x="4065270" y="908685"/>
                  </a:cubicBezTo>
                  <a:cubicBezTo>
                    <a:pt x="4070033" y="907733"/>
                    <a:pt x="4074795" y="904875"/>
                    <a:pt x="4078605" y="901065"/>
                  </a:cubicBezTo>
                  <a:cubicBezTo>
                    <a:pt x="4090988" y="887730"/>
                    <a:pt x="4104323" y="875348"/>
                    <a:pt x="4116705" y="862013"/>
                  </a:cubicBezTo>
                  <a:lnTo>
                    <a:pt x="4116705" y="849630"/>
                  </a:lnTo>
                  <a:cubicBezTo>
                    <a:pt x="4102418" y="863918"/>
                    <a:pt x="4089083" y="877253"/>
                    <a:pt x="4074795" y="891540"/>
                  </a:cubicBezTo>
                  <a:cubicBezTo>
                    <a:pt x="4070033" y="898208"/>
                    <a:pt x="4064318" y="901065"/>
                    <a:pt x="4058603" y="902018"/>
                  </a:cubicBezTo>
                  <a:close/>
                  <a:moveTo>
                    <a:pt x="668655" y="1623060"/>
                  </a:moveTo>
                  <a:cubicBezTo>
                    <a:pt x="671513" y="1620203"/>
                    <a:pt x="674370" y="1617345"/>
                    <a:pt x="677228" y="1615440"/>
                  </a:cubicBezTo>
                  <a:cubicBezTo>
                    <a:pt x="704850" y="1587818"/>
                    <a:pt x="732473" y="1560195"/>
                    <a:pt x="760095" y="1532573"/>
                  </a:cubicBezTo>
                  <a:cubicBezTo>
                    <a:pt x="764858" y="1527810"/>
                    <a:pt x="769620" y="1525905"/>
                    <a:pt x="775335" y="1524000"/>
                  </a:cubicBezTo>
                  <a:cubicBezTo>
                    <a:pt x="813435" y="1513523"/>
                    <a:pt x="852488" y="1503045"/>
                    <a:pt x="890588" y="1493520"/>
                  </a:cubicBezTo>
                  <a:cubicBezTo>
                    <a:pt x="893445" y="1492568"/>
                    <a:pt x="896303" y="1491615"/>
                    <a:pt x="900113" y="1490663"/>
                  </a:cubicBezTo>
                  <a:cubicBezTo>
                    <a:pt x="899160" y="1486853"/>
                    <a:pt x="898208" y="1483043"/>
                    <a:pt x="897255" y="1480185"/>
                  </a:cubicBezTo>
                  <a:cubicBezTo>
                    <a:pt x="886778" y="1442085"/>
                    <a:pt x="876300" y="1403033"/>
                    <a:pt x="866775" y="1364933"/>
                  </a:cubicBezTo>
                  <a:cubicBezTo>
                    <a:pt x="865823" y="1360170"/>
                    <a:pt x="865823" y="1355408"/>
                    <a:pt x="866775" y="1350645"/>
                  </a:cubicBezTo>
                  <a:cubicBezTo>
                    <a:pt x="877253" y="1312545"/>
                    <a:pt x="887730" y="1273493"/>
                    <a:pt x="897255" y="1235393"/>
                  </a:cubicBezTo>
                  <a:cubicBezTo>
                    <a:pt x="898208" y="1231583"/>
                    <a:pt x="899160" y="1228725"/>
                    <a:pt x="900113" y="1224915"/>
                  </a:cubicBezTo>
                  <a:cubicBezTo>
                    <a:pt x="895350" y="1223963"/>
                    <a:pt x="892493" y="1223010"/>
                    <a:pt x="888683" y="1222058"/>
                  </a:cubicBezTo>
                  <a:cubicBezTo>
                    <a:pt x="850583" y="1211580"/>
                    <a:pt x="813435" y="1202055"/>
                    <a:pt x="775335" y="1191578"/>
                  </a:cubicBezTo>
                  <a:cubicBezTo>
                    <a:pt x="769620" y="1189673"/>
                    <a:pt x="764858" y="1186815"/>
                    <a:pt x="760095" y="1183005"/>
                  </a:cubicBezTo>
                  <a:cubicBezTo>
                    <a:pt x="732473" y="1155383"/>
                    <a:pt x="703898" y="1126808"/>
                    <a:pt x="676275" y="1099185"/>
                  </a:cubicBezTo>
                  <a:cubicBezTo>
                    <a:pt x="673418" y="1096328"/>
                    <a:pt x="671513" y="1094423"/>
                    <a:pt x="667703" y="1090613"/>
                  </a:cubicBezTo>
                  <a:cubicBezTo>
                    <a:pt x="664845" y="1094423"/>
                    <a:pt x="662940" y="1097280"/>
                    <a:pt x="660083" y="1100138"/>
                  </a:cubicBezTo>
                  <a:cubicBezTo>
                    <a:pt x="632460" y="1127760"/>
                    <a:pt x="604838" y="1155383"/>
                    <a:pt x="577215" y="1183005"/>
                  </a:cubicBezTo>
                  <a:cubicBezTo>
                    <a:pt x="573405" y="1186815"/>
                    <a:pt x="568643" y="1189673"/>
                    <a:pt x="562928" y="1190625"/>
                  </a:cubicBezTo>
                  <a:cubicBezTo>
                    <a:pt x="524828" y="1200150"/>
                    <a:pt x="487680" y="1210628"/>
                    <a:pt x="449580" y="1221105"/>
                  </a:cubicBezTo>
                  <a:cubicBezTo>
                    <a:pt x="445770" y="1222058"/>
                    <a:pt x="441960" y="1223010"/>
                    <a:pt x="438150" y="1223963"/>
                  </a:cubicBezTo>
                  <a:cubicBezTo>
                    <a:pt x="439103" y="1227773"/>
                    <a:pt x="440055" y="1231583"/>
                    <a:pt x="441008" y="1234440"/>
                  </a:cubicBezTo>
                  <a:cubicBezTo>
                    <a:pt x="451485" y="1273493"/>
                    <a:pt x="461963" y="1311593"/>
                    <a:pt x="471488" y="1350645"/>
                  </a:cubicBezTo>
                  <a:cubicBezTo>
                    <a:pt x="472440" y="1354455"/>
                    <a:pt x="472440" y="1360170"/>
                    <a:pt x="471488" y="1363980"/>
                  </a:cubicBezTo>
                  <a:cubicBezTo>
                    <a:pt x="465773" y="1385888"/>
                    <a:pt x="460058" y="1407795"/>
                    <a:pt x="454343" y="1429703"/>
                  </a:cubicBezTo>
                  <a:cubicBezTo>
                    <a:pt x="448628" y="1449705"/>
                    <a:pt x="443865" y="1469708"/>
                    <a:pt x="438150" y="1490663"/>
                  </a:cubicBezTo>
                  <a:cubicBezTo>
                    <a:pt x="441960" y="1491615"/>
                    <a:pt x="444818" y="1492568"/>
                    <a:pt x="447675" y="1493520"/>
                  </a:cubicBezTo>
                  <a:cubicBezTo>
                    <a:pt x="485775" y="1503998"/>
                    <a:pt x="523875" y="1514475"/>
                    <a:pt x="561975" y="1524000"/>
                  </a:cubicBezTo>
                  <a:cubicBezTo>
                    <a:pt x="568643" y="1525905"/>
                    <a:pt x="573405" y="1528763"/>
                    <a:pt x="578168" y="1532573"/>
                  </a:cubicBezTo>
                  <a:cubicBezTo>
                    <a:pt x="605790" y="1560195"/>
                    <a:pt x="633413" y="1587818"/>
                    <a:pt x="661035" y="1615440"/>
                  </a:cubicBezTo>
                  <a:cubicBezTo>
                    <a:pt x="662940" y="1617345"/>
                    <a:pt x="664845" y="1620203"/>
                    <a:pt x="668655" y="1623060"/>
                  </a:cubicBezTo>
                  <a:close/>
                  <a:moveTo>
                    <a:pt x="566738" y="1515428"/>
                  </a:moveTo>
                  <a:cubicBezTo>
                    <a:pt x="531495" y="1505903"/>
                    <a:pt x="495300" y="1496378"/>
                    <a:pt x="460058" y="1486853"/>
                  </a:cubicBezTo>
                  <a:cubicBezTo>
                    <a:pt x="456248" y="1485900"/>
                    <a:pt x="453390" y="1484948"/>
                    <a:pt x="448628" y="1483995"/>
                  </a:cubicBezTo>
                  <a:cubicBezTo>
                    <a:pt x="449580" y="1480185"/>
                    <a:pt x="450533" y="1476375"/>
                    <a:pt x="451485" y="1472565"/>
                  </a:cubicBezTo>
                  <a:cubicBezTo>
                    <a:pt x="461010" y="1436370"/>
                    <a:pt x="470535" y="1400175"/>
                    <a:pt x="481013" y="1363980"/>
                  </a:cubicBezTo>
                  <a:cubicBezTo>
                    <a:pt x="481965" y="1359218"/>
                    <a:pt x="481965" y="1355408"/>
                    <a:pt x="481013" y="1350645"/>
                  </a:cubicBezTo>
                  <a:cubicBezTo>
                    <a:pt x="471488" y="1314450"/>
                    <a:pt x="461963" y="1279208"/>
                    <a:pt x="452438" y="1243013"/>
                  </a:cubicBezTo>
                  <a:cubicBezTo>
                    <a:pt x="451485" y="1239203"/>
                    <a:pt x="450533" y="1235393"/>
                    <a:pt x="449580" y="1230630"/>
                  </a:cubicBezTo>
                  <a:cubicBezTo>
                    <a:pt x="454343" y="1228725"/>
                    <a:pt x="459105" y="1227773"/>
                    <a:pt x="462915" y="1226820"/>
                  </a:cubicBezTo>
                  <a:cubicBezTo>
                    <a:pt x="498158" y="1217295"/>
                    <a:pt x="532448" y="1207770"/>
                    <a:pt x="567690" y="1199198"/>
                  </a:cubicBezTo>
                  <a:cubicBezTo>
                    <a:pt x="573405" y="1197293"/>
                    <a:pt x="578168" y="1195388"/>
                    <a:pt x="582930" y="1190625"/>
                  </a:cubicBezTo>
                  <a:cubicBezTo>
                    <a:pt x="608648" y="1163955"/>
                    <a:pt x="635318" y="1138238"/>
                    <a:pt x="661035" y="1112520"/>
                  </a:cubicBezTo>
                  <a:cubicBezTo>
                    <a:pt x="663893" y="1109663"/>
                    <a:pt x="665798" y="1107758"/>
                    <a:pt x="669608" y="1103948"/>
                  </a:cubicBezTo>
                  <a:cubicBezTo>
                    <a:pt x="672465" y="1106805"/>
                    <a:pt x="675323" y="1108710"/>
                    <a:pt x="677228" y="1111568"/>
                  </a:cubicBezTo>
                  <a:cubicBezTo>
                    <a:pt x="703898" y="1138238"/>
                    <a:pt x="729615" y="1163955"/>
                    <a:pt x="756285" y="1190625"/>
                  </a:cubicBezTo>
                  <a:cubicBezTo>
                    <a:pt x="761048" y="1195388"/>
                    <a:pt x="764858" y="1197293"/>
                    <a:pt x="771525" y="1199198"/>
                  </a:cubicBezTo>
                  <a:cubicBezTo>
                    <a:pt x="806768" y="1208723"/>
                    <a:pt x="841058" y="1218248"/>
                    <a:pt x="876300" y="1226820"/>
                  </a:cubicBezTo>
                  <a:cubicBezTo>
                    <a:pt x="880110" y="1227773"/>
                    <a:pt x="883920" y="1228725"/>
                    <a:pt x="889635" y="1230630"/>
                  </a:cubicBezTo>
                  <a:cubicBezTo>
                    <a:pt x="888683" y="1234440"/>
                    <a:pt x="887730" y="1238250"/>
                    <a:pt x="886778" y="1242060"/>
                  </a:cubicBezTo>
                  <a:cubicBezTo>
                    <a:pt x="877253" y="1278255"/>
                    <a:pt x="867728" y="1314450"/>
                    <a:pt x="857250" y="1350645"/>
                  </a:cubicBezTo>
                  <a:cubicBezTo>
                    <a:pt x="856298" y="1355408"/>
                    <a:pt x="856298" y="1359218"/>
                    <a:pt x="857250" y="1363980"/>
                  </a:cubicBezTo>
                  <a:cubicBezTo>
                    <a:pt x="866775" y="1400175"/>
                    <a:pt x="876300" y="1435418"/>
                    <a:pt x="885825" y="1471613"/>
                  </a:cubicBezTo>
                  <a:cubicBezTo>
                    <a:pt x="886778" y="1475423"/>
                    <a:pt x="887730" y="1479233"/>
                    <a:pt x="888683" y="1483995"/>
                  </a:cubicBezTo>
                  <a:cubicBezTo>
                    <a:pt x="884873" y="1484948"/>
                    <a:pt x="882015" y="1485900"/>
                    <a:pt x="878205" y="1486853"/>
                  </a:cubicBezTo>
                  <a:cubicBezTo>
                    <a:pt x="842010" y="1496378"/>
                    <a:pt x="805815" y="1506855"/>
                    <a:pt x="769620" y="1516380"/>
                  </a:cubicBezTo>
                  <a:cubicBezTo>
                    <a:pt x="763905" y="1517333"/>
                    <a:pt x="760095" y="1520190"/>
                    <a:pt x="756285" y="1524000"/>
                  </a:cubicBezTo>
                  <a:cubicBezTo>
                    <a:pt x="729615" y="1550670"/>
                    <a:pt x="703898" y="1576388"/>
                    <a:pt x="677228" y="1603058"/>
                  </a:cubicBezTo>
                  <a:cubicBezTo>
                    <a:pt x="674370" y="1605915"/>
                    <a:pt x="673418" y="1608773"/>
                    <a:pt x="670560" y="1612583"/>
                  </a:cubicBezTo>
                  <a:cubicBezTo>
                    <a:pt x="665798" y="1608773"/>
                    <a:pt x="663893" y="1605915"/>
                    <a:pt x="661035" y="1604010"/>
                  </a:cubicBezTo>
                  <a:cubicBezTo>
                    <a:pt x="634365" y="1577340"/>
                    <a:pt x="608648" y="1551623"/>
                    <a:pt x="581978" y="1524953"/>
                  </a:cubicBezTo>
                  <a:cubicBezTo>
                    <a:pt x="577215" y="1519238"/>
                    <a:pt x="572453" y="1516380"/>
                    <a:pt x="566738" y="1515428"/>
                  </a:cubicBezTo>
                  <a:close/>
                  <a:moveTo>
                    <a:pt x="2665095" y="512445"/>
                  </a:moveTo>
                  <a:cubicBezTo>
                    <a:pt x="2662238" y="516255"/>
                    <a:pt x="2660333" y="519113"/>
                    <a:pt x="2658428" y="521018"/>
                  </a:cubicBezTo>
                  <a:cubicBezTo>
                    <a:pt x="2630805" y="548640"/>
                    <a:pt x="2603183" y="576263"/>
                    <a:pt x="2576513" y="603885"/>
                  </a:cubicBezTo>
                  <a:cubicBezTo>
                    <a:pt x="2571750" y="608648"/>
                    <a:pt x="2566035" y="611505"/>
                    <a:pt x="2560320" y="613410"/>
                  </a:cubicBezTo>
                  <a:cubicBezTo>
                    <a:pt x="2527935" y="621983"/>
                    <a:pt x="2494598" y="630555"/>
                    <a:pt x="2462213" y="640080"/>
                  </a:cubicBezTo>
                  <a:cubicBezTo>
                    <a:pt x="2453640" y="641985"/>
                    <a:pt x="2446020" y="644843"/>
                    <a:pt x="2437448" y="646748"/>
                  </a:cubicBezTo>
                  <a:cubicBezTo>
                    <a:pt x="2438400" y="650558"/>
                    <a:pt x="2439353" y="654368"/>
                    <a:pt x="2440305" y="657225"/>
                  </a:cubicBezTo>
                  <a:cubicBezTo>
                    <a:pt x="2450783" y="695325"/>
                    <a:pt x="2460308" y="734378"/>
                    <a:pt x="2470785" y="772478"/>
                  </a:cubicBezTo>
                  <a:cubicBezTo>
                    <a:pt x="2471738" y="777240"/>
                    <a:pt x="2471738" y="782003"/>
                    <a:pt x="2470785" y="786765"/>
                  </a:cubicBezTo>
                  <a:cubicBezTo>
                    <a:pt x="2466975" y="801053"/>
                    <a:pt x="2463165" y="815340"/>
                    <a:pt x="2459355" y="829628"/>
                  </a:cubicBezTo>
                  <a:cubicBezTo>
                    <a:pt x="2451735" y="857250"/>
                    <a:pt x="2445068" y="884873"/>
                    <a:pt x="2437448" y="912495"/>
                  </a:cubicBezTo>
                  <a:cubicBezTo>
                    <a:pt x="2441258" y="913448"/>
                    <a:pt x="2445068" y="914400"/>
                    <a:pt x="2447925" y="915353"/>
                  </a:cubicBezTo>
                  <a:cubicBezTo>
                    <a:pt x="2486025" y="925830"/>
                    <a:pt x="2524125" y="936308"/>
                    <a:pt x="2562225" y="945833"/>
                  </a:cubicBezTo>
                  <a:cubicBezTo>
                    <a:pt x="2567940" y="947738"/>
                    <a:pt x="2572703" y="949643"/>
                    <a:pt x="2577465" y="954405"/>
                  </a:cubicBezTo>
                  <a:cubicBezTo>
                    <a:pt x="2605088" y="982028"/>
                    <a:pt x="2633663" y="1010603"/>
                    <a:pt x="2661285" y="1038225"/>
                  </a:cubicBezTo>
                  <a:cubicBezTo>
                    <a:pt x="2664143" y="1041083"/>
                    <a:pt x="2666048" y="1042988"/>
                    <a:pt x="2670810" y="1046798"/>
                  </a:cubicBezTo>
                  <a:cubicBezTo>
                    <a:pt x="2673668" y="1042988"/>
                    <a:pt x="2675573" y="1040130"/>
                    <a:pt x="2678430" y="1037273"/>
                  </a:cubicBezTo>
                  <a:cubicBezTo>
                    <a:pt x="2706053" y="1009650"/>
                    <a:pt x="2732723" y="982980"/>
                    <a:pt x="2760345" y="955358"/>
                  </a:cubicBezTo>
                  <a:cubicBezTo>
                    <a:pt x="2765108" y="950595"/>
                    <a:pt x="2769870" y="947738"/>
                    <a:pt x="2776538" y="945833"/>
                  </a:cubicBezTo>
                  <a:cubicBezTo>
                    <a:pt x="2814638" y="935355"/>
                    <a:pt x="2853690" y="924878"/>
                    <a:pt x="2891790" y="915353"/>
                  </a:cubicBezTo>
                  <a:cubicBezTo>
                    <a:pt x="2894648" y="914400"/>
                    <a:pt x="2897505" y="913448"/>
                    <a:pt x="2900363" y="912495"/>
                  </a:cubicBezTo>
                  <a:cubicBezTo>
                    <a:pt x="2899410" y="908685"/>
                    <a:pt x="2898458" y="905828"/>
                    <a:pt x="2897505" y="902018"/>
                  </a:cubicBezTo>
                  <a:cubicBezTo>
                    <a:pt x="2887028" y="863918"/>
                    <a:pt x="2877503" y="824865"/>
                    <a:pt x="2867025" y="786765"/>
                  </a:cubicBezTo>
                  <a:cubicBezTo>
                    <a:pt x="2865120" y="781050"/>
                    <a:pt x="2866073" y="776288"/>
                    <a:pt x="2867025" y="771525"/>
                  </a:cubicBezTo>
                  <a:cubicBezTo>
                    <a:pt x="2876550" y="738188"/>
                    <a:pt x="2885123" y="703898"/>
                    <a:pt x="2894648" y="670560"/>
                  </a:cubicBezTo>
                  <a:cubicBezTo>
                    <a:pt x="2896553" y="662940"/>
                    <a:pt x="2898458" y="655320"/>
                    <a:pt x="2901315" y="645795"/>
                  </a:cubicBezTo>
                  <a:cubicBezTo>
                    <a:pt x="2897505" y="644843"/>
                    <a:pt x="2893695" y="643890"/>
                    <a:pt x="2890838" y="642938"/>
                  </a:cubicBezTo>
                  <a:cubicBezTo>
                    <a:pt x="2852738" y="632460"/>
                    <a:pt x="2814638" y="621983"/>
                    <a:pt x="2776538" y="612458"/>
                  </a:cubicBezTo>
                  <a:cubicBezTo>
                    <a:pt x="2770823" y="610553"/>
                    <a:pt x="2767013" y="608648"/>
                    <a:pt x="2762250" y="603885"/>
                  </a:cubicBezTo>
                  <a:cubicBezTo>
                    <a:pt x="2734628" y="576263"/>
                    <a:pt x="2706053" y="547688"/>
                    <a:pt x="2678430" y="520065"/>
                  </a:cubicBezTo>
                  <a:cubicBezTo>
                    <a:pt x="2671763" y="519113"/>
                    <a:pt x="2668905" y="516255"/>
                    <a:pt x="2665095" y="512445"/>
                  </a:cubicBezTo>
                  <a:close/>
                  <a:moveTo>
                    <a:pt x="2751773" y="611505"/>
                  </a:moveTo>
                  <a:cubicBezTo>
                    <a:pt x="2757488" y="617220"/>
                    <a:pt x="2763203" y="621030"/>
                    <a:pt x="2770823" y="622935"/>
                  </a:cubicBezTo>
                  <a:cubicBezTo>
                    <a:pt x="2806065" y="632460"/>
                    <a:pt x="2841308" y="641985"/>
                    <a:pt x="2876550" y="651510"/>
                  </a:cubicBezTo>
                  <a:cubicBezTo>
                    <a:pt x="2879408" y="652463"/>
                    <a:pt x="2882265" y="653415"/>
                    <a:pt x="2886075" y="654368"/>
                  </a:cubicBezTo>
                  <a:cubicBezTo>
                    <a:pt x="2885123" y="658178"/>
                    <a:pt x="2884170" y="661988"/>
                    <a:pt x="2883218" y="664845"/>
                  </a:cubicBezTo>
                  <a:cubicBezTo>
                    <a:pt x="2873693" y="699135"/>
                    <a:pt x="2865120" y="734378"/>
                    <a:pt x="2855595" y="768668"/>
                  </a:cubicBezTo>
                  <a:cubicBezTo>
                    <a:pt x="2853690" y="777240"/>
                    <a:pt x="2853690" y="783908"/>
                    <a:pt x="2855595" y="792480"/>
                  </a:cubicBezTo>
                  <a:cubicBezTo>
                    <a:pt x="2865120" y="827723"/>
                    <a:pt x="2874645" y="862013"/>
                    <a:pt x="2884170" y="897255"/>
                  </a:cubicBezTo>
                  <a:cubicBezTo>
                    <a:pt x="2885123" y="900113"/>
                    <a:pt x="2886075" y="903923"/>
                    <a:pt x="2886075" y="907733"/>
                  </a:cubicBezTo>
                  <a:cubicBezTo>
                    <a:pt x="2882265" y="908685"/>
                    <a:pt x="2878455" y="909638"/>
                    <a:pt x="2875598" y="910590"/>
                  </a:cubicBezTo>
                  <a:cubicBezTo>
                    <a:pt x="2839403" y="920115"/>
                    <a:pt x="2804160" y="929640"/>
                    <a:pt x="2767965" y="939165"/>
                  </a:cubicBezTo>
                  <a:cubicBezTo>
                    <a:pt x="2762250" y="941070"/>
                    <a:pt x="2757488" y="943928"/>
                    <a:pt x="2752725" y="947738"/>
                  </a:cubicBezTo>
                  <a:cubicBezTo>
                    <a:pt x="2727008" y="973455"/>
                    <a:pt x="2700338" y="1000125"/>
                    <a:pt x="2674620" y="1025843"/>
                  </a:cubicBezTo>
                  <a:cubicBezTo>
                    <a:pt x="2671763" y="1028700"/>
                    <a:pt x="2669858" y="1030605"/>
                    <a:pt x="2666048" y="1033463"/>
                  </a:cubicBezTo>
                  <a:cubicBezTo>
                    <a:pt x="2663190" y="1030605"/>
                    <a:pt x="2660333" y="1028700"/>
                    <a:pt x="2658428" y="1025843"/>
                  </a:cubicBezTo>
                  <a:cubicBezTo>
                    <a:pt x="2631758" y="999173"/>
                    <a:pt x="2606040" y="973455"/>
                    <a:pt x="2579370" y="946785"/>
                  </a:cubicBezTo>
                  <a:cubicBezTo>
                    <a:pt x="2575560" y="942975"/>
                    <a:pt x="2570798" y="940118"/>
                    <a:pt x="2565083" y="938213"/>
                  </a:cubicBezTo>
                  <a:cubicBezTo>
                    <a:pt x="2528888" y="928688"/>
                    <a:pt x="2493645" y="919163"/>
                    <a:pt x="2457450" y="909638"/>
                  </a:cubicBezTo>
                  <a:cubicBezTo>
                    <a:pt x="2453640" y="908685"/>
                    <a:pt x="2450783" y="907733"/>
                    <a:pt x="2446020" y="906780"/>
                  </a:cubicBezTo>
                  <a:cubicBezTo>
                    <a:pt x="2446973" y="902970"/>
                    <a:pt x="2447925" y="899160"/>
                    <a:pt x="2448878" y="896303"/>
                  </a:cubicBezTo>
                  <a:cubicBezTo>
                    <a:pt x="2458403" y="861060"/>
                    <a:pt x="2467928" y="826770"/>
                    <a:pt x="2477453" y="791528"/>
                  </a:cubicBezTo>
                  <a:cubicBezTo>
                    <a:pt x="2479358" y="783908"/>
                    <a:pt x="2479358" y="776288"/>
                    <a:pt x="2477453" y="768668"/>
                  </a:cubicBezTo>
                  <a:cubicBezTo>
                    <a:pt x="2467928" y="733425"/>
                    <a:pt x="2458403" y="699135"/>
                    <a:pt x="2448878" y="663893"/>
                  </a:cubicBezTo>
                  <a:cubicBezTo>
                    <a:pt x="2447925" y="661035"/>
                    <a:pt x="2446973" y="657225"/>
                    <a:pt x="2446973" y="654368"/>
                  </a:cubicBezTo>
                  <a:cubicBezTo>
                    <a:pt x="2449830" y="653415"/>
                    <a:pt x="2451735" y="652463"/>
                    <a:pt x="2454593" y="651510"/>
                  </a:cubicBezTo>
                  <a:cubicBezTo>
                    <a:pt x="2490788" y="641985"/>
                    <a:pt x="2526983" y="631508"/>
                    <a:pt x="2563178" y="621983"/>
                  </a:cubicBezTo>
                  <a:cubicBezTo>
                    <a:pt x="2570798" y="620078"/>
                    <a:pt x="2576513" y="617220"/>
                    <a:pt x="2581275" y="611505"/>
                  </a:cubicBezTo>
                  <a:cubicBezTo>
                    <a:pt x="2606993" y="585788"/>
                    <a:pt x="2632710" y="560070"/>
                    <a:pt x="2658428" y="534353"/>
                  </a:cubicBezTo>
                  <a:cubicBezTo>
                    <a:pt x="2661285" y="531495"/>
                    <a:pt x="2663190" y="529590"/>
                    <a:pt x="2667953" y="524828"/>
                  </a:cubicBezTo>
                  <a:cubicBezTo>
                    <a:pt x="2670810" y="528638"/>
                    <a:pt x="2672715" y="532448"/>
                    <a:pt x="2675573" y="534353"/>
                  </a:cubicBezTo>
                  <a:cubicBezTo>
                    <a:pt x="2700338" y="560070"/>
                    <a:pt x="2726055" y="585788"/>
                    <a:pt x="2751773" y="611505"/>
                  </a:cubicBezTo>
                  <a:close/>
                  <a:moveTo>
                    <a:pt x="2530793" y="464820"/>
                  </a:moveTo>
                  <a:cubicBezTo>
                    <a:pt x="2524125" y="458153"/>
                    <a:pt x="2517458" y="454343"/>
                    <a:pt x="2508885" y="452438"/>
                  </a:cubicBezTo>
                  <a:cubicBezTo>
                    <a:pt x="2496503" y="449580"/>
                    <a:pt x="2484120" y="445770"/>
                    <a:pt x="2471738" y="442913"/>
                  </a:cubicBezTo>
                  <a:cubicBezTo>
                    <a:pt x="2469833" y="450533"/>
                    <a:pt x="2467928" y="458153"/>
                    <a:pt x="2466023" y="464820"/>
                  </a:cubicBezTo>
                  <a:cubicBezTo>
                    <a:pt x="2458403" y="483870"/>
                    <a:pt x="2458403" y="501968"/>
                    <a:pt x="2466023" y="521018"/>
                  </a:cubicBezTo>
                  <a:cubicBezTo>
                    <a:pt x="2468880" y="527685"/>
                    <a:pt x="2469833" y="535305"/>
                    <a:pt x="2472690" y="542925"/>
                  </a:cubicBezTo>
                  <a:cubicBezTo>
                    <a:pt x="2488883" y="538163"/>
                    <a:pt x="2505075" y="534353"/>
                    <a:pt x="2520315" y="530543"/>
                  </a:cubicBezTo>
                  <a:cubicBezTo>
                    <a:pt x="2522220" y="530543"/>
                    <a:pt x="2523173" y="529590"/>
                    <a:pt x="2524125" y="527685"/>
                  </a:cubicBezTo>
                  <a:cubicBezTo>
                    <a:pt x="2535555" y="516255"/>
                    <a:pt x="2546985" y="504825"/>
                    <a:pt x="2559368" y="493395"/>
                  </a:cubicBezTo>
                  <a:cubicBezTo>
                    <a:pt x="2547938" y="482918"/>
                    <a:pt x="2539365" y="474345"/>
                    <a:pt x="2530793" y="464820"/>
                  </a:cubicBezTo>
                  <a:close/>
                  <a:moveTo>
                    <a:pt x="2517458" y="520065"/>
                  </a:moveTo>
                  <a:cubicBezTo>
                    <a:pt x="2517458" y="520065"/>
                    <a:pt x="2516505" y="521018"/>
                    <a:pt x="2515553" y="521018"/>
                  </a:cubicBezTo>
                  <a:cubicBezTo>
                    <a:pt x="2503170" y="524828"/>
                    <a:pt x="2490788" y="527685"/>
                    <a:pt x="2477453" y="531495"/>
                  </a:cubicBezTo>
                  <a:cubicBezTo>
                    <a:pt x="2473643" y="518160"/>
                    <a:pt x="2470785" y="506730"/>
                    <a:pt x="2467928" y="494348"/>
                  </a:cubicBezTo>
                  <a:cubicBezTo>
                    <a:pt x="2467928" y="492443"/>
                    <a:pt x="2467928" y="491490"/>
                    <a:pt x="2467928" y="489585"/>
                  </a:cubicBezTo>
                  <a:cubicBezTo>
                    <a:pt x="2470785" y="478155"/>
                    <a:pt x="2474595" y="466725"/>
                    <a:pt x="2477453" y="453390"/>
                  </a:cubicBezTo>
                  <a:cubicBezTo>
                    <a:pt x="2489835" y="457200"/>
                    <a:pt x="2502218" y="460058"/>
                    <a:pt x="2513648" y="462915"/>
                  </a:cubicBezTo>
                  <a:cubicBezTo>
                    <a:pt x="2515553" y="463868"/>
                    <a:pt x="2518410" y="464820"/>
                    <a:pt x="2520315" y="466725"/>
                  </a:cubicBezTo>
                  <a:cubicBezTo>
                    <a:pt x="2528888" y="474345"/>
                    <a:pt x="2536508" y="482918"/>
                    <a:pt x="2545080" y="491490"/>
                  </a:cubicBezTo>
                  <a:cubicBezTo>
                    <a:pt x="2535555" y="501968"/>
                    <a:pt x="2526983" y="510540"/>
                    <a:pt x="2517458" y="520065"/>
                  </a:cubicBezTo>
                  <a:close/>
                  <a:moveTo>
                    <a:pt x="2136458" y="517208"/>
                  </a:moveTo>
                  <a:cubicBezTo>
                    <a:pt x="2137410" y="517208"/>
                    <a:pt x="2139315" y="518160"/>
                    <a:pt x="2140268" y="518160"/>
                  </a:cubicBezTo>
                  <a:cubicBezTo>
                    <a:pt x="2150745" y="521970"/>
                    <a:pt x="2159318" y="529590"/>
                    <a:pt x="2167890" y="538163"/>
                  </a:cubicBezTo>
                  <a:cubicBezTo>
                    <a:pt x="2170748" y="533400"/>
                    <a:pt x="2174558" y="529590"/>
                    <a:pt x="2178368" y="526733"/>
                  </a:cubicBezTo>
                  <a:cubicBezTo>
                    <a:pt x="2183130" y="522923"/>
                    <a:pt x="2188845" y="520065"/>
                    <a:pt x="2194560" y="518160"/>
                  </a:cubicBezTo>
                  <a:cubicBezTo>
                    <a:pt x="2198370" y="517208"/>
                    <a:pt x="2203133" y="516255"/>
                    <a:pt x="2206943" y="515303"/>
                  </a:cubicBezTo>
                  <a:cubicBezTo>
                    <a:pt x="2206943" y="515303"/>
                    <a:pt x="2206943" y="515303"/>
                    <a:pt x="2206943" y="515303"/>
                  </a:cubicBezTo>
                  <a:cubicBezTo>
                    <a:pt x="2206943" y="515303"/>
                    <a:pt x="2206943" y="515303"/>
                    <a:pt x="2206943" y="515303"/>
                  </a:cubicBezTo>
                  <a:cubicBezTo>
                    <a:pt x="2205038" y="506730"/>
                    <a:pt x="2202180" y="500063"/>
                    <a:pt x="2202180" y="492443"/>
                  </a:cubicBezTo>
                  <a:cubicBezTo>
                    <a:pt x="2202180" y="486728"/>
                    <a:pt x="2204085" y="481013"/>
                    <a:pt x="2205990" y="475298"/>
                  </a:cubicBezTo>
                  <a:cubicBezTo>
                    <a:pt x="2206943" y="473393"/>
                    <a:pt x="2206943" y="471488"/>
                    <a:pt x="2207895" y="469583"/>
                  </a:cubicBezTo>
                  <a:cubicBezTo>
                    <a:pt x="2205990" y="468630"/>
                    <a:pt x="2203133" y="468630"/>
                    <a:pt x="2201228" y="467678"/>
                  </a:cubicBezTo>
                  <a:cubicBezTo>
                    <a:pt x="2197418" y="466725"/>
                    <a:pt x="2193608" y="465773"/>
                    <a:pt x="2190750" y="464820"/>
                  </a:cubicBezTo>
                  <a:cubicBezTo>
                    <a:pt x="2189798" y="464820"/>
                    <a:pt x="2188845" y="463868"/>
                    <a:pt x="2187893" y="463868"/>
                  </a:cubicBezTo>
                  <a:cubicBezTo>
                    <a:pt x="2186940" y="463868"/>
                    <a:pt x="2186940" y="462915"/>
                    <a:pt x="2185988" y="462915"/>
                  </a:cubicBezTo>
                  <a:cubicBezTo>
                    <a:pt x="2179320" y="459105"/>
                    <a:pt x="2174558" y="453390"/>
                    <a:pt x="2168843" y="446723"/>
                  </a:cubicBezTo>
                  <a:cubicBezTo>
                    <a:pt x="2168843" y="446723"/>
                    <a:pt x="2168843" y="446723"/>
                    <a:pt x="2168843" y="446723"/>
                  </a:cubicBezTo>
                  <a:cubicBezTo>
                    <a:pt x="2168843" y="446723"/>
                    <a:pt x="2168843" y="446723"/>
                    <a:pt x="2168843" y="446723"/>
                  </a:cubicBezTo>
                  <a:cubicBezTo>
                    <a:pt x="2168843" y="446723"/>
                    <a:pt x="2168843" y="446723"/>
                    <a:pt x="2167890" y="446723"/>
                  </a:cubicBezTo>
                  <a:cubicBezTo>
                    <a:pt x="2166938" y="448628"/>
                    <a:pt x="2165033" y="449580"/>
                    <a:pt x="2164080" y="451485"/>
                  </a:cubicBezTo>
                  <a:cubicBezTo>
                    <a:pt x="2163128" y="453390"/>
                    <a:pt x="2161223" y="454343"/>
                    <a:pt x="2160270" y="456248"/>
                  </a:cubicBezTo>
                  <a:cubicBezTo>
                    <a:pt x="2154555" y="461010"/>
                    <a:pt x="2147888" y="464820"/>
                    <a:pt x="2141220" y="467678"/>
                  </a:cubicBezTo>
                  <a:cubicBezTo>
                    <a:pt x="2141220" y="467678"/>
                    <a:pt x="2141220" y="467678"/>
                    <a:pt x="2141220" y="467678"/>
                  </a:cubicBezTo>
                  <a:cubicBezTo>
                    <a:pt x="2137410" y="468630"/>
                    <a:pt x="2133600" y="469583"/>
                    <a:pt x="2129790" y="469583"/>
                  </a:cubicBezTo>
                  <a:cubicBezTo>
                    <a:pt x="2129790" y="469583"/>
                    <a:pt x="2129790" y="470535"/>
                    <a:pt x="2129790" y="470535"/>
                  </a:cubicBezTo>
                  <a:cubicBezTo>
                    <a:pt x="2131695" y="478155"/>
                    <a:pt x="2134553" y="485775"/>
                    <a:pt x="2134553" y="492443"/>
                  </a:cubicBezTo>
                  <a:cubicBezTo>
                    <a:pt x="2134553" y="500063"/>
                    <a:pt x="2131695" y="506730"/>
                    <a:pt x="2129790" y="516255"/>
                  </a:cubicBezTo>
                  <a:cubicBezTo>
                    <a:pt x="2130743" y="516255"/>
                    <a:pt x="2133600" y="516255"/>
                    <a:pt x="2136458" y="517208"/>
                  </a:cubicBezTo>
                  <a:close/>
                  <a:moveTo>
                    <a:pt x="2154555" y="470535"/>
                  </a:moveTo>
                  <a:cubicBezTo>
                    <a:pt x="2158365" y="467678"/>
                    <a:pt x="2162175" y="463868"/>
                    <a:pt x="2166938" y="460058"/>
                  </a:cubicBezTo>
                  <a:cubicBezTo>
                    <a:pt x="2171700" y="463868"/>
                    <a:pt x="2175510" y="468630"/>
                    <a:pt x="2179320" y="470535"/>
                  </a:cubicBezTo>
                  <a:cubicBezTo>
                    <a:pt x="2183130" y="473393"/>
                    <a:pt x="2188845" y="473393"/>
                    <a:pt x="2194560" y="476250"/>
                  </a:cubicBezTo>
                  <a:cubicBezTo>
                    <a:pt x="2193608" y="479108"/>
                    <a:pt x="2193608" y="481013"/>
                    <a:pt x="2192655" y="483870"/>
                  </a:cubicBezTo>
                  <a:cubicBezTo>
                    <a:pt x="2192655" y="484823"/>
                    <a:pt x="2192655" y="485775"/>
                    <a:pt x="2192655" y="486728"/>
                  </a:cubicBezTo>
                  <a:cubicBezTo>
                    <a:pt x="2192655" y="487680"/>
                    <a:pt x="2192655" y="489585"/>
                    <a:pt x="2192655" y="490538"/>
                  </a:cubicBezTo>
                  <a:cubicBezTo>
                    <a:pt x="2192655" y="491490"/>
                    <a:pt x="2192655" y="493395"/>
                    <a:pt x="2192655" y="494348"/>
                  </a:cubicBezTo>
                  <a:cubicBezTo>
                    <a:pt x="2192655" y="496253"/>
                    <a:pt x="2192655" y="498158"/>
                    <a:pt x="2193608" y="500063"/>
                  </a:cubicBezTo>
                  <a:cubicBezTo>
                    <a:pt x="2193608" y="500063"/>
                    <a:pt x="2193608" y="501015"/>
                    <a:pt x="2193608" y="501015"/>
                  </a:cubicBezTo>
                  <a:cubicBezTo>
                    <a:pt x="2193608" y="501968"/>
                    <a:pt x="2194560" y="503873"/>
                    <a:pt x="2194560" y="504825"/>
                  </a:cubicBezTo>
                  <a:cubicBezTo>
                    <a:pt x="2194560" y="505778"/>
                    <a:pt x="2195513" y="506730"/>
                    <a:pt x="2195513" y="507683"/>
                  </a:cubicBezTo>
                  <a:cubicBezTo>
                    <a:pt x="2193608" y="507683"/>
                    <a:pt x="2192655" y="508635"/>
                    <a:pt x="2190750" y="508635"/>
                  </a:cubicBezTo>
                  <a:cubicBezTo>
                    <a:pt x="2185988" y="509588"/>
                    <a:pt x="2181225" y="511493"/>
                    <a:pt x="2177415" y="514350"/>
                  </a:cubicBezTo>
                  <a:cubicBezTo>
                    <a:pt x="2177415" y="514350"/>
                    <a:pt x="2176463" y="514350"/>
                    <a:pt x="2176463" y="515303"/>
                  </a:cubicBezTo>
                  <a:cubicBezTo>
                    <a:pt x="2172653" y="518160"/>
                    <a:pt x="2169795" y="521018"/>
                    <a:pt x="2167890" y="524828"/>
                  </a:cubicBezTo>
                  <a:cubicBezTo>
                    <a:pt x="2165985" y="522923"/>
                    <a:pt x="2164080" y="521018"/>
                    <a:pt x="2162175" y="519113"/>
                  </a:cubicBezTo>
                  <a:cubicBezTo>
                    <a:pt x="2161223" y="518160"/>
                    <a:pt x="2160270" y="518160"/>
                    <a:pt x="2159318" y="517208"/>
                  </a:cubicBezTo>
                  <a:cubicBezTo>
                    <a:pt x="2155508" y="514350"/>
                    <a:pt x="2150745" y="511493"/>
                    <a:pt x="2145983" y="510540"/>
                  </a:cubicBezTo>
                  <a:cubicBezTo>
                    <a:pt x="2144078" y="509588"/>
                    <a:pt x="2141220" y="509588"/>
                    <a:pt x="2139315" y="508635"/>
                  </a:cubicBezTo>
                  <a:cubicBezTo>
                    <a:pt x="2140268" y="501968"/>
                    <a:pt x="2142173" y="497205"/>
                    <a:pt x="2142173" y="491490"/>
                  </a:cubicBezTo>
                  <a:cubicBezTo>
                    <a:pt x="2142173" y="486728"/>
                    <a:pt x="2140268" y="481013"/>
                    <a:pt x="2139315" y="476250"/>
                  </a:cubicBezTo>
                  <a:cubicBezTo>
                    <a:pt x="2144078" y="474345"/>
                    <a:pt x="2149793" y="473393"/>
                    <a:pt x="2154555" y="470535"/>
                  </a:cubicBezTo>
                  <a:close/>
                  <a:moveTo>
                    <a:pt x="2550795" y="413385"/>
                  </a:moveTo>
                  <a:cubicBezTo>
                    <a:pt x="2547938" y="411480"/>
                    <a:pt x="2545080" y="409575"/>
                    <a:pt x="2541270" y="408623"/>
                  </a:cubicBezTo>
                  <a:cubicBezTo>
                    <a:pt x="2507933" y="400050"/>
                    <a:pt x="2475548" y="390525"/>
                    <a:pt x="2442210" y="381953"/>
                  </a:cubicBezTo>
                  <a:cubicBezTo>
                    <a:pt x="2440305" y="381000"/>
                    <a:pt x="2437448" y="381000"/>
                    <a:pt x="2435543" y="381000"/>
                  </a:cubicBezTo>
                  <a:cubicBezTo>
                    <a:pt x="2434590" y="382905"/>
                    <a:pt x="2434590" y="383858"/>
                    <a:pt x="2433638" y="384810"/>
                  </a:cubicBezTo>
                  <a:cubicBezTo>
                    <a:pt x="2424113" y="418148"/>
                    <a:pt x="2415540" y="452438"/>
                    <a:pt x="2406968" y="485775"/>
                  </a:cubicBezTo>
                  <a:cubicBezTo>
                    <a:pt x="2406015" y="489585"/>
                    <a:pt x="2406015" y="494348"/>
                    <a:pt x="2406968" y="498158"/>
                  </a:cubicBezTo>
                  <a:cubicBezTo>
                    <a:pt x="2415540" y="530543"/>
                    <a:pt x="2424113" y="563880"/>
                    <a:pt x="2433638" y="596265"/>
                  </a:cubicBezTo>
                  <a:cubicBezTo>
                    <a:pt x="2434590" y="598170"/>
                    <a:pt x="2435543" y="600075"/>
                    <a:pt x="2435543" y="601980"/>
                  </a:cubicBezTo>
                  <a:cubicBezTo>
                    <a:pt x="2436495" y="601980"/>
                    <a:pt x="2437448" y="601980"/>
                    <a:pt x="2438400" y="601980"/>
                  </a:cubicBezTo>
                  <a:cubicBezTo>
                    <a:pt x="2473643" y="592455"/>
                    <a:pt x="2507933" y="582930"/>
                    <a:pt x="2543175" y="573405"/>
                  </a:cubicBezTo>
                  <a:cubicBezTo>
                    <a:pt x="2546033" y="572453"/>
                    <a:pt x="2549843" y="570548"/>
                    <a:pt x="2551748" y="567690"/>
                  </a:cubicBezTo>
                  <a:cubicBezTo>
                    <a:pt x="2576513" y="543878"/>
                    <a:pt x="2600325" y="519113"/>
                    <a:pt x="2624138" y="495300"/>
                  </a:cubicBezTo>
                  <a:cubicBezTo>
                    <a:pt x="2625090" y="494348"/>
                    <a:pt x="2626995" y="492443"/>
                    <a:pt x="2627948" y="491490"/>
                  </a:cubicBezTo>
                  <a:cubicBezTo>
                    <a:pt x="2627948" y="490538"/>
                    <a:pt x="2626995" y="489585"/>
                    <a:pt x="2626995" y="489585"/>
                  </a:cubicBezTo>
                  <a:cubicBezTo>
                    <a:pt x="2602230" y="464820"/>
                    <a:pt x="2576513" y="439103"/>
                    <a:pt x="2550795" y="413385"/>
                  </a:cubicBezTo>
                  <a:close/>
                  <a:moveTo>
                    <a:pt x="2610803" y="498158"/>
                  </a:moveTo>
                  <a:cubicBezTo>
                    <a:pt x="2589848" y="519113"/>
                    <a:pt x="2568893" y="540068"/>
                    <a:pt x="2547938" y="561023"/>
                  </a:cubicBezTo>
                  <a:cubicBezTo>
                    <a:pt x="2545080" y="563880"/>
                    <a:pt x="2542223" y="565785"/>
                    <a:pt x="2539365" y="566738"/>
                  </a:cubicBezTo>
                  <a:cubicBezTo>
                    <a:pt x="2506980" y="575310"/>
                    <a:pt x="2475548" y="583883"/>
                    <a:pt x="2442210" y="593408"/>
                  </a:cubicBezTo>
                  <a:cubicBezTo>
                    <a:pt x="2438400" y="578168"/>
                    <a:pt x="2434590" y="564833"/>
                    <a:pt x="2430780" y="551498"/>
                  </a:cubicBezTo>
                  <a:cubicBezTo>
                    <a:pt x="2426018" y="534353"/>
                    <a:pt x="2421255" y="517208"/>
                    <a:pt x="2417445" y="500063"/>
                  </a:cubicBezTo>
                  <a:cubicBezTo>
                    <a:pt x="2416493" y="496253"/>
                    <a:pt x="2415540" y="491490"/>
                    <a:pt x="2416493" y="487680"/>
                  </a:cubicBezTo>
                  <a:cubicBezTo>
                    <a:pt x="2424113" y="458153"/>
                    <a:pt x="2432685" y="427673"/>
                    <a:pt x="2440305" y="398145"/>
                  </a:cubicBezTo>
                  <a:cubicBezTo>
                    <a:pt x="2440305" y="396240"/>
                    <a:pt x="2441258" y="395288"/>
                    <a:pt x="2442210" y="393383"/>
                  </a:cubicBezTo>
                  <a:cubicBezTo>
                    <a:pt x="2445068" y="393383"/>
                    <a:pt x="2447925" y="394335"/>
                    <a:pt x="2449830" y="394335"/>
                  </a:cubicBezTo>
                  <a:cubicBezTo>
                    <a:pt x="2478405" y="401955"/>
                    <a:pt x="2506980" y="409575"/>
                    <a:pt x="2535555" y="417195"/>
                  </a:cubicBezTo>
                  <a:cubicBezTo>
                    <a:pt x="2539365" y="418148"/>
                    <a:pt x="2543175" y="420053"/>
                    <a:pt x="2546033" y="421958"/>
                  </a:cubicBezTo>
                  <a:cubicBezTo>
                    <a:pt x="2569845" y="444818"/>
                    <a:pt x="2592705" y="468630"/>
                    <a:pt x="2616518" y="492443"/>
                  </a:cubicBezTo>
                  <a:cubicBezTo>
                    <a:pt x="2614613" y="494348"/>
                    <a:pt x="2612708" y="496253"/>
                    <a:pt x="2610803" y="498158"/>
                  </a:cubicBezTo>
                  <a:close/>
                  <a:moveTo>
                    <a:pt x="2067878" y="441960"/>
                  </a:moveTo>
                  <a:cubicBezTo>
                    <a:pt x="2069783" y="448628"/>
                    <a:pt x="2070735" y="455295"/>
                    <a:pt x="2073593" y="461963"/>
                  </a:cubicBezTo>
                  <a:cubicBezTo>
                    <a:pt x="2075498" y="468630"/>
                    <a:pt x="2077403" y="475298"/>
                    <a:pt x="2079308" y="481013"/>
                  </a:cubicBezTo>
                  <a:cubicBezTo>
                    <a:pt x="2080260" y="488633"/>
                    <a:pt x="2080260" y="495300"/>
                    <a:pt x="2079308" y="501968"/>
                  </a:cubicBezTo>
                  <a:cubicBezTo>
                    <a:pt x="2077403" y="508635"/>
                    <a:pt x="2075498" y="515303"/>
                    <a:pt x="2073593" y="522923"/>
                  </a:cubicBezTo>
                  <a:cubicBezTo>
                    <a:pt x="2071688" y="528638"/>
                    <a:pt x="2070735" y="534353"/>
                    <a:pt x="2068830" y="540068"/>
                  </a:cubicBezTo>
                  <a:cubicBezTo>
                    <a:pt x="2068830" y="540068"/>
                    <a:pt x="2068830" y="540068"/>
                    <a:pt x="2068830" y="540068"/>
                  </a:cubicBezTo>
                  <a:cubicBezTo>
                    <a:pt x="2068830" y="540068"/>
                    <a:pt x="2068830" y="541020"/>
                    <a:pt x="2068830" y="541020"/>
                  </a:cubicBezTo>
                  <a:cubicBezTo>
                    <a:pt x="2067878" y="543878"/>
                    <a:pt x="2067878" y="546735"/>
                    <a:pt x="2066925" y="549593"/>
                  </a:cubicBezTo>
                  <a:cubicBezTo>
                    <a:pt x="2066925" y="549593"/>
                    <a:pt x="2066925" y="549593"/>
                    <a:pt x="2066925" y="549593"/>
                  </a:cubicBezTo>
                  <a:cubicBezTo>
                    <a:pt x="2066925" y="549593"/>
                    <a:pt x="2066925" y="549593"/>
                    <a:pt x="2066925" y="549593"/>
                  </a:cubicBezTo>
                  <a:cubicBezTo>
                    <a:pt x="2079308" y="552450"/>
                    <a:pt x="2090738" y="556260"/>
                    <a:pt x="2102168" y="559118"/>
                  </a:cubicBezTo>
                  <a:cubicBezTo>
                    <a:pt x="2105978" y="560070"/>
                    <a:pt x="2108835" y="561023"/>
                    <a:pt x="2112645" y="561975"/>
                  </a:cubicBezTo>
                  <a:cubicBezTo>
                    <a:pt x="2120265" y="563880"/>
                    <a:pt x="2126933" y="567690"/>
                    <a:pt x="2132648" y="572453"/>
                  </a:cubicBezTo>
                  <a:cubicBezTo>
                    <a:pt x="2137410" y="577215"/>
                    <a:pt x="2142173" y="581978"/>
                    <a:pt x="2146935" y="587693"/>
                  </a:cubicBezTo>
                  <a:cubicBezTo>
                    <a:pt x="2153603" y="594360"/>
                    <a:pt x="2160270" y="601028"/>
                    <a:pt x="2167890" y="608648"/>
                  </a:cubicBezTo>
                  <a:cubicBezTo>
                    <a:pt x="2167890" y="608648"/>
                    <a:pt x="2167890" y="608648"/>
                    <a:pt x="2168843" y="607695"/>
                  </a:cubicBezTo>
                  <a:cubicBezTo>
                    <a:pt x="2168843" y="607695"/>
                    <a:pt x="2168843" y="607695"/>
                    <a:pt x="2169795" y="608648"/>
                  </a:cubicBezTo>
                  <a:cubicBezTo>
                    <a:pt x="2176463" y="601028"/>
                    <a:pt x="2184083" y="594360"/>
                    <a:pt x="2189798" y="586740"/>
                  </a:cubicBezTo>
                  <a:cubicBezTo>
                    <a:pt x="2194560" y="581978"/>
                    <a:pt x="2198370" y="578168"/>
                    <a:pt x="2203133" y="573405"/>
                  </a:cubicBezTo>
                  <a:cubicBezTo>
                    <a:pt x="2208848" y="568643"/>
                    <a:pt x="2215515" y="564833"/>
                    <a:pt x="2222183" y="562928"/>
                  </a:cubicBezTo>
                  <a:cubicBezTo>
                    <a:pt x="2227898" y="561023"/>
                    <a:pt x="2233613" y="560070"/>
                    <a:pt x="2240280" y="558165"/>
                  </a:cubicBezTo>
                  <a:cubicBezTo>
                    <a:pt x="2249805" y="556260"/>
                    <a:pt x="2259330" y="552450"/>
                    <a:pt x="2269808" y="550545"/>
                  </a:cubicBezTo>
                  <a:cubicBezTo>
                    <a:pt x="2269808" y="550545"/>
                    <a:pt x="2269808" y="550545"/>
                    <a:pt x="2269808" y="550545"/>
                  </a:cubicBezTo>
                  <a:cubicBezTo>
                    <a:pt x="2269808" y="550545"/>
                    <a:pt x="2269808" y="550545"/>
                    <a:pt x="2269808" y="550545"/>
                  </a:cubicBezTo>
                  <a:cubicBezTo>
                    <a:pt x="2268855" y="548640"/>
                    <a:pt x="2268855" y="546735"/>
                    <a:pt x="2267903" y="543878"/>
                  </a:cubicBezTo>
                  <a:cubicBezTo>
                    <a:pt x="2267903" y="542925"/>
                    <a:pt x="2267903" y="541973"/>
                    <a:pt x="2266950" y="541020"/>
                  </a:cubicBezTo>
                  <a:cubicBezTo>
                    <a:pt x="2263140" y="527685"/>
                    <a:pt x="2260283" y="515303"/>
                    <a:pt x="2256473" y="502920"/>
                  </a:cubicBezTo>
                  <a:cubicBezTo>
                    <a:pt x="2254568" y="495300"/>
                    <a:pt x="2254568" y="488633"/>
                    <a:pt x="2256473" y="481013"/>
                  </a:cubicBezTo>
                  <a:cubicBezTo>
                    <a:pt x="2260283" y="468630"/>
                    <a:pt x="2263140" y="456248"/>
                    <a:pt x="2265998" y="444818"/>
                  </a:cubicBezTo>
                  <a:cubicBezTo>
                    <a:pt x="2265998" y="443865"/>
                    <a:pt x="2265998" y="443865"/>
                    <a:pt x="2265998" y="442913"/>
                  </a:cubicBezTo>
                  <a:cubicBezTo>
                    <a:pt x="2266950" y="440055"/>
                    <a:pt x="2266950" y="438150"/>
                    <a:pt x="2267903" y="435293"/>
                  </a:cubicBezTo>
                  <a:cubicBezTo>
                    <a:pt x="2267903" y="435293"/>
                    <a:pt x="2267903" y="435293"/>
                    <a:pt x="2267903" y="435293"/>
                  </a:cubicBezTo>
                  <a:cubicBezTo>
                    <a:pt x="2267903" y="435293"/>
                    <a:pt x="2267903" y="435293"/>
                    <a:pt x="2267903" y="435293"/>
                  </a:cubicBezTo>
                  <a:cubicBezTo>
                    <a:pt x="2265045" y="434340"/>
                    <a:pt x="2264093" y="433388"/>
                    <a:pt x="2262188" y="433388"/>
                  </a:cubicBezTo>
                  <a:cubicBezTo>
                    <a:pt x="2247900" y="429578"/>
                    <a:pt x="2233613" y="425768"/>
                    <a:pt x="2219325" y="421958"/>
                  </a:cubicBezTo>
                  <a:cubicBezTo>
                    <a:pt x="2212658" y="420053"/>
                    <a:pt x="2207895" y="417195"/>
                    <a:pt x="2203133" y="412433"/>
                  </a:cubicBezTo>
                  <a:cubicBezTo>
                    <a:pt x="2193608" y="402908"/>
                    <a:pt x="2184083" y="393383"/>
                    <a:pt x="2174558" y="383858"/>
                  </a:cubicBezTo>
                  <a:cubicBezTo>
                    <a:pt x="2174558" y="383858"/>
                    <a:pt x="2173605" y="382905"/>
                    <a:pt x="2173605" y="382905"/>
                  </a:cubicBezTo>
                  <a:cubicBezTo>
                    <a:pt x="2173605" y="382905"/>
                    <a:pt x="2173605" y="382905"/>
                    <a:pt x="2172653" y="381953"/>
                  </a:cubicBezTo>
                  <a:cubicBezTo>
                    <a:pt x="2172653" y="381953"/>
                    <a:pt x="2172653" y="381953"/>
                    <a:pt x="2171700" y="381000"/>
                  </a:cubicBezTo>
                  <a:cubicBezTo>
                    <a:pt x="2169795" y="379095"/>
                    <a:pt x="2168843" y="378143"/>
                    <a:pt x="2166938" y="376238"/>
                  </a:cubicBezTo>
                  <a:cubicBezTo>
                    <a:pt x="2166938" y="376238"/>
                    <a:pt x="2166938" y="376238"/>
                    <a:pt x="2166938" y="376238"/>
                  </a:cubicBezTo>
                  <a:cubicBezTo>
                    <a:pt x="2166938" y="376238"/>
                    <a:pt x="2166938" y="376238"/>
                    <a:pt x="2166938" y="376238"/>
                  </a:cubicBezTo>
                  <a:cubicBezTo>
                    <a:pt x="2164080" y="379095"/>
                    <a:pt x="2162175" y="381000"/>
                    <a:pt x="2159318" y="382905"/>
                  </a:cubicBezTo>
                  <a:cubicBezTo>
                    <a:pt x="2149793" y="392430"/>
                    <a:pt x="2139315" y="402908"/>
                    <a:pt x="2129790" y="412433"/>
                  </a:cubicBezTo>
                  <a:cubicBezTo>
                    <a:pt x="2129790" y="412433"/>
                    <a:pt x="2128838" y="413385"/>
                    <a:pt x="2128838" y="413385"/>
                  </a:cubicBezTo>
                  <a:cubicBezTo>
                    <a:pt x="2128838" y="413385"/>
                    <a:pt x="2127885" y="414338"/>
                    <a:pt x="2127885" y="414338"/>
                  </a:cubicBezTo>
                  <a:cubicBezTo>
                    <a:pt x="2124075" y="417195"/>
                    <a:pt x="2121218" y="419100"/>
                    <a:pt x="2116455" y="420053"/>
                  </a:cubicBezTo>
                  <a:cubicBezTo>
                    <a:pt x="2116455" y="420053"/>
                    <a:pt x="2116455" y="420053"/>
                    <a:pt x="2116455" y="420053"/>
                  </a:cubicBezTo>
                  <a:cubicBezTo>
                    <a:pt x="2103120" y="423863"/>
                    <a:pt x="2088833" y="427673"/>
                    <a:pt x="2075498" y="430530"/>
                  </a:cubicBezTo>
                  <a:cubicBezTo>
                    <a:pt x="2074545" y="430530"/>
                    <a:pt x="2073593" y="430530"/>
                    <a:pt x="2073593" y="431483"/>
                  </a:cubicBezTo>
                  <a:cubicBezTo>
                    <a:pt x="2072640" y="431483"/>
                    <a:pt x="2071688" y="432435"/>
                    <a:pt x="2071688" y="432435"/>
                  </a:cubicBezTo>
                  <a:cubicBezTo>
                    <a:pt x="2069783" y="433388"/>
                    <a:pt x="2068830" y="433388"/>
                    <a:pt x="2066925" y="434340"/>
                  </a:cubicBezTo>
                  <a:cubicBezTo>
                    <a:pt x="2066925" y="434340"/>
                    <a:pt x="2066925" y="434340"/>
                    <a:pt x="2066925" y="434340"/>
                  </a:cubicBezTo>
                  <a:cubicBezTo>
                    <a:pt x="2066925" y="434340"/>
                    <a:pt x="2066925" y="434340"/>
                    <a:pt x="2066925" y="434340"/>
                  </a:cubicBezTo>
                  <a:cubicBezTo>
                    <a:pt x="2065973" y="437198"/>
                    <a:pt x="2066925" y="440055"/>
                    <a:pt x="2067878" y="441960"/>
                  </a:cubicBezTo>
                  <a:close/>
                  <a:moveTo>
                    <a:pt x="2085975" y="438150"/>
                  </a:moveTo>
                  <a:cubicBezTo>
                    <a:pt x="2091690" y="436245"/>
                    <a:pt x="2096453" y="435293"/>
                    <a:pt x="2102168" y="433388"/>
                  </a:cubicBezTo>
                  <a:cubicBezTo>
                    <a:pt x="2104073" y="433388"/>
                    <a:pt x="2105978" y="432435"/>
                    <a:pt x="2107883" y="432435"/>
                  </a:cubicBezTo>
                  <a:cubicBezTo>
                    <a:pt x="2111693" y="431483"/>
                    <a:pt x="2115503" y="430530"/>
                    <a:pt x="2119313" y="429578"/>
                  </a:cubicBezTo>
                  <a:cubicBezTo>
                    <a:pt x="2120265" y="429578"/>
                    <a:pt x="2120265" y="429578"/>
                    <a:pt x="2121218" y="428625"/>
                  </a:cubicBezTo>
                  <a:cubicBezTo>
                    <a:pt x="2126933" y="427673"/>
                    <a:pt x="2130743" y="424815"/>
                    <a:pt x="2134553" y="421005"/>
                  </a:cubicBezTo>
                  <a:cubicBezTo>
                    <a:pt x="2134553" y="421005"/>
                    <a:pt x="2135505" y="420053"/>
                    <a:pt x="2135505" y="420053"/>
                  </a:cubicBezTo>
                  <a:cubicBezTo>
                    <a:pt x="2138363" y="417195"/>
                    <a:pt x="2142173" y="414338"/>
                    <a:pt x="2145030" y="411480"/>
                  </a:cubicBezTo>
                  <a:cubicBezTo>
                    <a:pt x="2151698" y="403860"/>
                    <a:pt x="2159318" y="397193"/>
                    <a:pt x="2167890" y="388620"/>
                  </a:cubicBezTo>
                  <a:cubicBezTo>
                    <a:pt x="2171700" y="392430"/>
                    <a:pt x="2175510" y="396240"/>
                    <a:pt x="2179320" y="400050"/>
                  </a:cubicBezTo>
                  <a:cubicBezTo>
                    <a:pt x="2188845" y="408623"/>
                    <a:pt x="2196465" y="420053"/>
                    <a:pt x="2206943" y="425768"/>
                  </a:cubicBezTo>
                  <a:cubicBezTo>
                    <a:pt x="2217420" y="431483"/>
                    <a:pt x="2230755" y="433388"/>
                    <a:pt x="2243138" y="436245"/>
                  </a:cubicBezTo>
                  <a:cubicBezTo>
                    <a:pt x="2247900" y="437198"/>
                    <a:pt x="2252663" y="439103"/>
                    <a:pt x="2258378" y="441008"/>
                  </a:cubicBezTo>
                  <a:cubicBezTo>
                    <a:pt x="2257425" y="446723"/>
                    <a:pt x="2255520" y="451485"/>
                    <a:pt x="2254568" y="456248"/>
                  </a:cubicBezTo>
                  <a:cubicBezTo>
                    <a:pt x="2253615" y="459105"/>
                    <a:pt x="2252663" y="461963"/>
                    <a:pt x="2252663" y="464820"/>
                  </a:cubicBezTo>
                  <a:cubicBezTo>
                    <a:pt x="2250758" y="470535"/>
                    <a:pt x="2249805" y="476250"/>
                    <a:pt x="2247900" y="481965"/>
                  </a:cubicBezTo>
                  <a:cubicBezTo>
                    <a:pt x="2247900" y="482918"/>
                    <a:pt x="2247900" y="483870"/>
                    <a:pt x="2246948" y="483870"/>
                  </a:cubicBezTo>
                  <a:cubicBezTo>
                    <a:pt x="2246948" y="483870"/>
                    <a:pt x="2246948" y="484823"/>
                    <a:pt x="2246948" y="484823"/>
                  </a:cubicBezTo>
                  <a:cubicBezTo>
                    <a:pt x="2246948" y="484823"/>
                    <a:pt x="2246948" y="484823"/>
                    <a:pt x="2246948" y="485775"/>
                  </a:cubicBezTo>
                  <a:cubicBezTo>
                    <a:pt x="2246948" y="486728"/>
                    <a:pt x="2246948" y="487680"/>
                    <a:pt x="2245995" y="489585"/>
                  </a:cubicBezTo>
                  <a:cubicBezTo>
                    <a:pt x="2245995" y="491490"/>
                    <a:pt x="2245995" y="494348"/>
                    <a:pt x="2245995" y="496253"/>
                  </a:cubicBezTo>
                  <a:cubicBezTo>
                    <a:pt x="2245995" y="497205"/>
                    <a:pt x="2245995" y="498158"/>
                    <a:pt x="2245995" y="498158"/>
                  </a:cubicBezTo>
                  <a:cubicBezTo>
                    <a:pt x="2245995" y="498158"/>
                    <a:pt x="2245995" y="499110"/>
                    <a:pt x="2245995" y="499110"/>
                  </a:cubicBezTo>
                  <a:cubicBezTo>
                    <a:pt x="2245995" y="500063"/>
                    <a:pt x="2245995" y="501015"/>
                    <a:pt x="2246948" y="501015"/>
                  </a:cubicBezTo>
                  <a:cubicBezTo>
                    <a:pt x="2246948" y="501015"/>
                    <a:pt x="2246948" y="501968"/>
                    <a:pt x="2246948" y="501968"/>
                  </a:cubicBezTo>
                  <a:cubicBezTo>
                    <a:pt x="2247900" y="506730"/>
                    <a:pt x="2249805" y="510540"/>
                    <a:pt x="2250758" y="515303"/>
                  </a:cubicBezTo>
                  <a:cubicBezTo>
                    <a:pt x="2251710" y="520065"/>
                    <a:pt x="2253615" y="524828"/>
                    <a:pt x="2254568" y="528638"/>
                  </a:cubicBezTo>
                  <a:cubicBezTo>
                    <a:pt x="2255520" y="532448"/>
                    <a:pt x="2256473" y="537210"/>
                    <a:pt x="2258378" y="541973"/>
                  </a:cubicBezTo>
                  <a:cubicBezTo>
                    <a:pt x="2256473" y="542925"/>
                    <a:pt x="2255520" y="542925"/>
                    <a:pt x="2253615" y="543878"/>
                  </a:cubicBezTo>
                  <a:cubicBezTo>
                    <a:pt x="2252663" y="543878"/>
                    <a:pt x="2251710" y="544830"/>
                    <a:pt x="2250758" y="544830"/>
                  </a:cubicBezTo>
                  <a:cubicBezTo>
                    <a:pt x="2247900" y="545783"/>
                    <a:pt x="2245995" y="545783"/>
                    <a:pt x="2243138" y="546735"/>
                  </a:cubicBezTo>
                  <a:cubicBezTo>
                    <a:pt x="2232660" y="549593"/>
                    <a:pt x="2223135" y="552450"/>
                    <a:pt x="2212658" y="554355"/>
                  </a:cubicBezTo>
                  <a:cubicBezTo>
                    <a:pt x="2212658" y="554355"/>
                    <a:pt x="2211705" y="554355"/>
                    <a:pt x="2211705" y="554355"/>
                  </a:cubicBezTo>
                  <a:cubicBezTo>
                    <a:pt x="2210753" y="554355"/>
                    <a:pt x="2209800" y="555308"/>
                    <a:pt x="2208848" y="555308"/>
                  </a:cubicBezTo>
                  <a:cubicBezTo>
                    <a:pt x="2207895" y="556260"/>
                    <a:pt x="2205990" y="556260"/>
                    <a:pt x="2205038" y="557213"/>
                  </a:cubicBezTo>
                  <a:cubicBezTo>
                    <a:pt x="2204085" y="558165"/>
                    <a:pt x="2203133" y="559118"/>
                    <a:pt x="2202180" y="560070"/>
                  </a:cubicBezTo>
                  <a:cubicBezTo>
                    <a:pt x="2202180" y="560070"/>
                    <a:pt x="2201228" y="560070"/>
                    <a:pt x="2201228" y="561023"/>
                  </a:cubicBezTo>
                  <a:cubicBezTo>
                    <a:pt x="2192655" y="569595"/>
                    <a:pt x="2184083" y="578168"/>
                    <a:pt x="2175510" y="586740"/>
                  </a:cubicBezTo>
                  <a:cubicBezTo>
                    <a:pt x="2173605" y="588645"/>
                    <a:pt x="2170748" y="590550"/>
                    <a:pt x="2167890" y="593408"/>
                  </a:cubicBezTo>
                  <a:cubicBezTo>
                    <a:pt x="2165985" y="591503"/>
                    <a:pt x="2164080" y="590550"/>
                    <a:pt x="2162175" y="588645"/>
                  </a:cubicBezTo>
                  <a:cubicBezTo>
                    <a:pt x="2158365" y="585788"/>
                    <a:pt x="2155508" y="581978"/>
                    <a:pt x="2151698" y="579120"/>
                  </a:cubicBezTo>
                  <a:cubicBezTo>
                    <a:pt x="2149793" y="577215"/>
                    <a:pt x="2147888" y="575310"/>
                    <a:pt x="2145983" y="573405"/>
                  </a:cubicBezTo>
                  <a:cubicBezTo>
                    <a:pt x="2143125" y="569595"/>
                    <a:pt x="2140268" y="566738"/>
                    <a:pt x="2136458" y="563880"/>
                  </a:cubicBezTo>
                  <a:cubicBezTo>
                    <a:pt x="2136458" y="563880"/>
                    <a:pt x="2136458" y="563880"/>
                    <a:pt x="2136458" y="563880"/>
                  </a:cubicBezTo>
                  <a:cubicBezTo>
                    <a:pt x="2131695" y="558165"/>
                    <a:pt x="2125980" y="555308"/>
                    <a:pt x="2118360" y="553403"/>
                  </a:cubicBezTo>
                  <a:cubicBezTo>
                    <a:pt x="2118360" y="553403"/>
                    <a:pt x="2118360" y="553403"/>
                    <a:pt x="2118360" y="553403"/>
                  </a:cubicBezTo>
                  <a:cubicBezTo>
                    <a:pt x="2114550" y="551498"/>
                    <a:pt x="2109788" y="550545"/>
                    <a:pt x="2105025" y="549593"/>
                  </a:cubicBezTo>
                  <a:cubicBezTo>
                    <a:pt x="2103120" y="549593"/>
                    <a:pt x="2101215" y="548640"/>
                    <a:pt x="2099310" y="548640"/>
                  </a:cubicBezTo>
                  <a:cubicBezTo>
                    <a:pt x="2093595" y="546735"/>
                    <a:pt x="2087880" y="545783"/>
                    <a:pt x="2083118" y="543878"/>
                  </a:cubicBezTo>
                  <a:cubicBezTo>
                    <a:pt x="2081213" y="542925"/>
                    <a:pt x="2079308" y="541973"/>
                    <a:pt x="2076450" y="541020"/>
                  </a:cubicBezTo>
                  <a:cubicBezTo>
                    <a:pt x="2080260" y="526733"/>
                    <a:pt x="2083118" y="513398"/>
                    <a:pt x="2087880" y="500063"/>
                  </a:cubicBezTo>
                  <a:cubicBezTo>
                    <a:pt x="2088833" y="498158"/>
                    <a:pt x="2088833" y="496253"/>
                    <a:pt x="2088833" y="494348"/>
                  </a:cubicBezTo>
                  <a:cubicBezTo>
                    <a:pt x="2089785" y="490538"/>
                    <a:pt x="2089785" y="487680"/>
                    <a:pt x="2088833" y="483870"/>
                  </a:cubicBezTo>
                  <a:cubicBezTo>
                    <a:pt x="2088833" y="483870"/>
                    <a:pt x="2088833" y="483870"/>
                    <a:pt x="2088833" y="483870"/>
                  </a:cubicBezTo>
                  <a:cubicBezTo>
                    <a:pt x="2088833" y="482918"/>
                    <a:pt x="2088833" y="481013"/>
                    <a:pt x="2087880" y="480060"/>
                  </a:cubicBezTo>
                  <a:cubicBezTo>
                    <a:pt x="2087880" y="480060"/>
                    <a:pt x="2087880" y="479108"/>
                    <a:pt x="2087880" y="479108"/>
                  </a:cubicBezTo>
                  <a:cubicBezTo>
                    <a:pt x="2087880" y="479108"/>
                    <a:pt x="2087880" y="479108"/>
                    <a:pt x="2087880" y="479108"/>
                  </a:cubicBezTo>
                  <a:cubicBezTo>
                    <a:pt x="2084070" y="465773"/>
                    <a:pt x="2080260" y="452438"/>
                    <a:pt x="2076450" y="438150"/>
                  </a:cubicBezTo>
                  <a:cubicBezTo>
                    <a:pt x="2080260" y="440055"/>
                    <a:pt x="2083118" y="438150"/>
                    <a:pt x="2085975" y="438150"/>
                  </a:cubicBezTo>
                  <a:close/>
                  <a:moveTo>
                    <a:pt x="1969770" y="500063"/>
                  </a:moveTo>
                  <a:cubicBezTo>
                    <a:pt x="1959293" y="538163"/>
                    <a:pt x="1948815" y="576263"/>
                    <a:pt x="1939290" y="614363"/>
                  </a:cubicBezTo>
                  <a:cubicBezTo>
                    <a:pt x="1938338" y="617220"/>
                    <a:pt x="1937385" y="621030"/>
                    <a:pt x="1936433" y="624840"/>
                  </a:cubicBezTo>
                  <a:cubicBezTo>
                    <a:pt x="1940243" y="625793"/>
                    <a:pt x="1943100" y="626745"/>
                    <a:pt x="1945958" y="627698"/>
                  </a:cubicBezTo>
                  <a:cubicBezTo>
                    <a:pt x="1945958" y="627698"/>
                    <a:pt x="1945958" y="627698"/>
                    <a:pt x="1946910" y="627698"/>
                  </a:cubicBezTo>
                  <a:cubicBezTo>
                    <a:pt x="1946910" y="627698"/>
                    <a:pt x="1946910" y="627698"/>
                    <a:pt x="1946910" y="627698"/>
                  </a:cubicBezTo>
                  <a:cubicBezTo>
                    <a:pt x="1946910" y="627698"/>
                    <a:pt x="1946910" y="627698"/>
                    <a:pt x="1946910" y="627698"/>
                  </a:cubicBezTo>
                  <a:cubicBezTo>
                    <a:pt x="1946910" y="627698"/>
                    <a:pt x="1946910" y="627698"/>
                    <a:pt x="1947863" y="627698"/>
                  </a:cubicBezTo>
                  <a:cubicBezTo>
                    <a:pt x="1982153" y="637223"/>
                    <a:pt x="2017395" y="646748"/>
                    <a:pt x="2051685" y="655320"/>
                  </a:cubicBezTo>
                  <a:cubicBezTo>
                    <a:pt x="2054543" y="656273"/>
                    <a:pt x="2058353" y="657225"/>
                    <a:pt x="2061210" y="658178"/>
                  </a:cubicBezTo>
                  <a:cubicBezTo>
                    <a:pt x="2062163" y="658178"/>
                    <a:pt x="2062163" y="658178"/>
                    <a:pt x="2063115" y="659130"/>
                  </a:cubicBezTo>
                  <a:cubicBezTo>
                    <a:pt x="2065020" y="660083"/>
                    <a:pt x="2065973" y="660083"/>
                    <a:pt x="2067878" y="661035"/>
                  </a:cubicBezTo>
                  <a:cubicBezTo>
                    <a:pt x="2068830" y="661988"/>
                    <a:pt x="2069783" y="661988"/>
                    <a:pt x="2070735" y="662940"/>
                  </a:cubicBezTo>
                  <a:cubicBezTo>
                    <a:pt x="2072640" y="663893"/>
                    <a:pt x="2073593" y="664845"/>
                    <a:pt x="2074545" y="666750"/>
                  </a:cubicBezTo>
                  <a:cubicBezTo>
                    <a:pt x="2074545" y="666750"/>
                    <a:pt x="2074545" y="666750"/>
                    <a:pt x="2075498" y="667703"/>
                  </a:cubicBezTo>
                  <a:cubicBezTo>
                    <a:pt x="2103120" y="695325"/>
                    <a:pt x="2130743" y="723900"/>
                    <a:pt x="2159318" y="751523"/>
                  </a:cubicBezTo>
                  <a:cubicBezTo>
                    <a:pt x="2162175" y="754380"/>
                    <a:pt x="2164080" y="756285"/>
                    <a:pt x="2167890" y="759143"/>
                  </a:cubicBezTo>
                  <a:cubicBezTo>
                    <a:pt x="2167890" y="759143"/>
                    <a:pt x="2167890" y="759143"/>
                    <a:pt x="2167890" y="759143"/>
                  </a:cubicBezTo>
                  <a:cubicBezTo>
                    <a:pt x="2168843" y="759143"/>
                    <a:pt x="2168843" y="760095"/>
                    <a:pt x="2169795" y="760095"/>
                  </a:cubicBezTo>
                  <a:cubicBezTo>
                    <a:pt x="2172653" y="756285"/>
                    <a:pt x="2174558" y="753428"/>
                    <a:pt x="2176463" y="750570"/>
                  </a:cubicBezTo>
                  <a:cubicBezTo>
                    <a:pt x="2204085" y="722948"/>
                    <a:pt x="2231708" y="695325"/>
                    <a:pt x="2259330" y="667703"/>
                  </a:cubicBezTo>
                  <a:cubicBezTo>
                    <a:pt x="2263140" y="663893"/>
                    <a:pt x="2267903" y="661035"/>
                    <a:pt x="2273618" y="659130"/>
                  </a:cubicBezTo>
                  <a:cubicBezTo>
                    <a:pt x="2285048" y="656273"/>
                    <a:pt x="2296478" y="653415"/>
                    <a:pt x="2308860" y="649605"/>
                  </a:cubicBezTo>
                  <a:cubicBezTo>
                    <a:pt x="2310765" y="648653"/>
                    <a:pt x="2313623" y="648653"/>
                    <a:pt x="2315528" y="647700"/>
                  </a:cubicBezTo>
                  <a:cubicBezTo>
                    <a:pt x="2339340" y="641033"/>
                    <a:pt x="2364105" y="634365"/>
                    <a:pt x="2387918" y="628650"/>
                  </a:cubicBezTo>
                  <a:cubicBezTo>
                    <a:pt x="2390775" y="627698"/>
                    <a:pt x="2394585" y="626745"/>
                    <a:pt x="2398395" y="625793"/>
                  </a:cubicBezTo>
                  <a:cubicBezTo>
                    <a:pt x="2397443" y="621983"/>
                    <a:pt x="2396490" y="619125"/>
                    <a:pt x="2396490" y="616268"/>
                  </a:cubicBezTo>
                  <a:cubicBezTo>
                    <a:pt x="2387918" y="585788"/>
                    <a:pt x="2380298" y="555308"/>
                    <a:pt x="2371725" y="524828"/>
                  </a:cubicBezTo>
                  <a:lnTo>
                    <a:pt x="2371725" y="522923"/>
                  </a:lnTo>
                  <a:cubicBezTo>
                    <a:pt x="2370773" y="521018"/>
                    <a:pt x="2370773" y="520065"/>
                    <a:pt x="2369820" y="518160"/>
                  </a:cubicBezTo>
                  <a:cubicBezTo>
                    <a:pt x="2368868" y="514350"/>
                    <a:pt x="2367915" y="510540"/>
                    <a:pt x="2366963" y="506730"/>
                  </a:cubicBezTo>
                  <a:cubicBezTo>
                    <a:pt x="2366010" y="504825"/>
                    <a:pt x="2366010" y="502920"/>
                    <a:pt x="2366010" y="501015"/>
                  </a:cubicBezTo>
                  <a:cubicBezTo>
                    <a:pt x="2365058" y="496253"/>
                    <a:pt x="2365058" y="491490"/>
                    <a:pt x="2366010" y="486728"/>
                  </a:cubicBezTo>
                  <a:cubicBezTo>
                    <a:pt x="2366010" y="484823"/>
                    <a:pt x="2366963" y="481965"/>
                    <a:pt x="2366963" y="480060"/>
                  </a:cubicBezTo>
                  <a:cubicBezTo>
                    <a:pt x="2367915" y="476250"/>
                    <a:pt x="2368868" y="473393"/>
                    <a:pt x="2369820" y="469583"/>
                  </a:cubicBezTo>
                  <a:cubicBezTo>
                    <a:pt x="2370773" y="467678"/>
                    <a:pt x="2370773" y="465773"/>
                    <a:pt x="2371725" y="464820"/>
                  </a:cubicBezTo>
                  <a:lnTo>
                    <a:pt x="2371725" y="461963"/>
                  </a:lnTo>
                  <a:cubicBezTo>
                    <a:pt x="2381250" y="428625"/>
                    <a:pt x="2389823" y="395288"/>
                    <a:pt x="2398395" y="360998"/>
                  </a:cubicBezTo>
                  <a:cubicBezTo>
                    <a:pt x="2393633" y="360045"/>
                    <a:pt x="2389823" y="358140"/>
                    <a:pt x="2386013" y="357188"/>
                  </a:cubicBezTo>
                  <a:cubicBezTo>
                    <a:pt x="2381250" y="356235"/>
                    <a:pt x="2375535" y="354330"/>
                    <a:pt x="2370773" y="353378"/>
                  </a:cubicBezTo>
                  <a:lnTo>
                    <a:pt x="2370773" y="353378"/>
                  </a:lnTo>
                  <a:cubicBezTo>
                    <a:pt x="2337435" y="344805"/>
                    <a:pt x="2303145" y="335280"/>
                    <a:pt x="2269808" y="326708"/>
                  </a:cubicBezTo>
                  <a:cubicBezTo>
                    <a:pt x="2268855" y="326708"/>
                    <a:pt x="2267903" y="325755"/>
                    <a:pt x="2266950" y="325755"/>
                  </a:cubicBezTo>
                  <a:cubicBezTo>
                    <a:pt x="2266950" y="325755"/>
                    <a:pt x="2266950" y="325755"/>
                    <a:pt x="2266950" y="325755"/>
                  </a:cubicBezTo>
                  <a:cubicBezTo>
                    <a:pt x="2264093" y="324803"/>
                    <a:pt x="2261235" y="321945"/>
                    <a:pt x="2259330" y="320040"/>
                  </a:cubicBezTo>
                  <a:cubicBezTo>
                    <a:pt x="2230755" y="292418"/>
                    <a:pt x="2203133" y="263843"/>
                    <a:pt x="2174558" y="235268"/>
                  </a:cubicBezTo>
                  <a:cubicBezTo>
                    <a:pt x="2171700" y="232410"/>
                    <a:pt x="2169795" y="230505"/>
                    <a:pt x="2165985" y="226695"/>
                  </a:cubicBezTo>
                  <a:cubicBezTo>
                    <a:pt x="2165985" y="226695"/>
                    <a:pt x="2165985" y="226695"/>
                    <a:pt x="2165985" y="226695"/>
                  </a:cubicBezTo>
                  <a:cubicBezTo>
                    <a:pt x="2165985" y="226695"/>
                    <a:pt x="2165985" y="226695"/>
                    <a:pt x="2165985" y="226695"/>
                  </a:cubicBezTo>
                  <a:cubicBezTo>
                    <a:pt x="2163128" y="230505"/>
                    <a:pt x="2161223" y="233363"/>
                    <a:pt x="2158365" y="236220"/>
                  </a:cubicBezTo>
                  <a:cubicBezTo>
                    <a:pt x="2130743" y="263843"/>
                    <a:pt x="2104073" y="290513"/>
                    <a:pt x="2076450" y="318135"/>
                  </a:cubicBezTo>
                  <a:cubicBezTo>
                    <a:pt x="2070735" y="323850"/>
                    <a:pt x="2065020" y="326708"/>
                    <a:pt x="2058353" y="328613"/>
                  </a:cubicBezTo>
                  <a:cubicBezTo>
                    <a:pt x="2021205" y="338138"/>
                    <a:pt x="1984058" y="348615"/>
                    <a:pt x="1946910" y="358140"/>
                  </a:cubicBezTo>
                  <a:cubicBezTo>
                    <a:pt x="1944053" y="359093"/>
                    <a:pt x="1940243" y="360045"/>
                    <a:pt x="1937385" y="360998"/>
                  </a:cubicBezTo>
                  <a:cubicBezTo>
                    <a:pt x="1937385" y="360998"/>
                    <a:pt x="1936433" y="360998"/>
                    <a:pt x="1936433" y="360998"/>
                  </a:cubicBezTo>
                  <a:cubicBezTo>
                    <a:pt x="1936433" y="360998"/>
                    <a:pt x="1936433" y="360998"/>
                    <a:pt x="1936433" y="360998"/>
                  </a:cubicBezTo>
                  <a:cubicBezTo>
                    <a:pt x="1936433" y="360998"/>
                    <a:pt x="1936433" y="360998"/>
                    <a:pt x="1936433" y="360998"/>
                  </a:cubicBezTo>
                  <a:cubicBezTo>
                    <a:pt x="1937385" y="365760"/>
                    <a:pt x="1938338" y="368618"/>
                    <a:pt x="1939290" y="371475"/>
                  </a:cubicBezTo>
                  <a:cubicBezTo>
                    <a:pt x="1949768" y="409575"/>
                    <a:pt x="1959293" y="446723"/>
                    <a:pt x="1969770" y="484823"/>
                  </a:cubicBezTo>
                  <a:cubicBezTo>
                    <a:pt x="1969770" y="485775"/>
                    <a:pt x="1970723" y="486728"/>
                    <a:pt x="1970723" y="487680"/>
                  </a:cubicBezTo>
                  <a:cubicBezTo>
                    <a:pt x="1970723" y="488633"/>
                    <a:pt x="1970723" y="488633"/>
                    <a:pt x="1970723" y="489585"/>
                  </a:cubicBezTo>
                  <a:cubicBezTo>
                    <a:pt x="1970723" y="491490"/>
                    <a:pt x="1970723" y="493395"/>
                    <a:pt x="1970723" y="495300"/>
                  </a:cubicBezTo>
                  <a:cubicBezTo>
                    <a:pt x="1970723" y="496253"/>
                    <a:pt x="1970723" y="497205"/>
                    <a:pt x="1970723" y="498158"/>
                  </a:cubicBezTo>
                  <a:cubicBezTo>
                    <a:pt x="1969770" y="498158"/>
                    <a:pt x="1969770" y="499110"/>
                    <a:pt x="1969770" y="500063"/>
                  </a:cubicBezTo>
                  <a:close/>
                  <a:moveTo>
                    <a:pt x="1979295" y="484823"/>
                  </a:moveTo>
                  <a:cubicBezTo>
                    <a:pt x="1979295" y="483870"/>
                    <a:pt x="1979295" y="482918"/>
                    <a:pt x="1978343" y="481965"/>
                  </a:cubicBezTo>
                  <a:cubicBezTo>
                    <a:pt x="1978343" y="481965"/>
                    <a:pt x="1978343" y="481013"/>
                    <a:pt x="1978343" y="481013"/>
                  </a:cubicBezTo>
                  <a:cubicBezTo>
                    <a:pt x="1968818" y="446723"/>
                    <a:pt x="1959293" y="411480"/>
                    <a:pt x="1949768" y="376238"/>
                  </a:cubicBezTo>
                  <a:cubicBezTo>
                    <a:pt x="1948815" y="372428"/>
                    <a:pt x="1947863" y="368618"/>
                    <a:pt x="1946910" y="364808"/>
                  </a:cubicBezTo>
                  <a:cubicBezTo>
                    <a:pt x="1949768" y="363855"/>
                    <a:pt x="1952625" y="362903"/>
                    <a:pt x="1954530" y="361950"/>
                  </a:cubicBezTo>
                  <a:cubicBezTo>
                    <a:pt x="1954530" y="361950"/>
                    <a:pt x="1955483" y="361950"/>
                    <a:pt x="1955483" y="361950"/>
                  </a:cubicBezTo>
                  <a:cubicBezTo>
                    <a:pt x="1978343" y="356235"/>
                    <a:pt x="2000250" y="349568"/>
                    <a:pt x="2023110" y="343853"/>
                  </a:cubicBezTo>
                  <a:cubicBezTo>
                    <a:pt x="2036445" y="340043"/>
                    <a:pt x="2049780" y="336233"/>
                    <a:pt x="2064068" y="333375"/>
                  </a:cubicBezTo>
                  <a:cubicBezTo>
                    <a:pt x="2064068" y="333375"/>
                    <a:pt x="2064068" y="333375"/>
                    <a:pt x="2064068" y="333375"/>
                  </a:cubicBezTo>
                  <a:cubicBezTo>
                    <a:pt x="2064068" y="333375"/>
                    <a:pt x="2065020" y="333375"/>
                    <a:pt x="2065020" y="333375"/>
                  </a:cubicBezTo>
                  <a:cubicBezTo>
                    <a:pt x="2069783" y="332423"/>
                    <a:pt x="2074545" y="329565"/>
                    <a:pt x="2078355" y="325755"/>
                  </a:cubicBezTo>
                  <a:cubicBezTo>
                    <a:pt x="2105025" y="299085"/>
                    <a:pt x="2131695" y="272415"/>
                    <a:pt x="2158365" y="245745"/>
                  </a:cubicBezTo>
                  <a:cubicBezTo>
                    <a:pt x="2160270" y="243840"/>
                    <a:pt x="2163128" y="241935"/>
                    <a:pt x="2165985" y="238125"/>
                  </a:cubicBezTo>
                  <a:cubicBezTo>
                    <a:pt x="2168843" y="240983"/>
                    <a:pt x="2171700" y="242888"/>
                    <a:pt x="2173605" y="244793"/>
                  </a:cubicBezTo>
                  <a:cubicBezTo>
                    <a:pt x="2200275" y="271463"/>
                    <a:pt x="2225993" y="297180"/>
                    <a:pt x="2252663" y="323850"/>
                  </a:cubicBezTo>
                  <a:cubicBezTo>
                    <a:pt x="2253615" y="324803"/>
                    <a:pt x="2254568" y="325755"/>
                    <a:pt x="2256473" y="326708"/>
                  </a:cubicBezTo>
                  <a:cubicBezTo>
                    <a:pt x="2256473" y="326708"/>
                    <a:pt x="2256473" y="326708"/>
                    <a:pt x="2257425" y="326708"/>
                  </a:cubicBezTo>
                  <a:cubicBezTo>
                    <a:pt x="2260283" y="329565"/>
                    <a:pt x="2264093" y="330518"/>
                    <a:pt x="2267903" y="331470"/>
                  </a:cubicBezTo>
                  <a:cubicBezTo>
                    <a:pt x="2271713" y="332423"/>
                    <a:pt x="2276475" y="333375"/>
                    <a:pt x="2280285" y="334328"/>
                  </a:cubicBezTo>
                  <a:cubicBezTo>
                    <a:pt x="2310765" y="341948"/>
                    <a:pt x="2340293" y="350520"/>
                    <a:pt x="2369820" y="358140"/>
                  </a:cubicBezTo>
                  <a:lnTo>
                    <a:pt x="2369820" y="358140"/>
                  </a:lnTo>
                  <a:cubicBezTo>
                    <a:pt x="2371725" y="359093"/>
                    <a:pt x="2373630" y="359093"/>
                    <a:pt x="2376488" y="360045"/>
                  </a:cubicBezTo>
                  <a:cubicBezTo>
                    <a:pt x="2379345" y="360998"/>
                    <a:pt x="2382203" y="361950"/>
                    <a:pt x="2386013" y="362903"/>
                  </a:cubicBezTo>
                  <a:cubicBezTo>
                    <a:pt x="2385060" y="366713"/>
                    <a:pt x="2384108" y="369570"/>
                    <a:pt x="2384108" y="373380"/>
                  </a:cubicBezTo>
                  <a:cubicBezTo>
                    <a:pt x="2379345" y="390525"/>
                    <a:pt x="2374583" y="408623"/>
                    <a:pt x="2369820" y="425768"/>
                  </a:cubicBezTo>
                  <a:cubicBezTo>
                    <a:pt x="2369820" y="425768"/>
                    <a:pt x="2369820" y="425768"/>
                    <a:pt x="2369820" y="425768"/>
                  </a:cubicBezTo>
                  <a:cubicBezTo>
                    <a:pt x="2367915" y="433388"/>
                    <a:pt x="2366010" y="441960"/>
                    <a:pt x="2363153" y="449580"/>
                  </a:cubicBezTo>
                  <a:cubicBezTo>
                    <a:pt x="2360295" y="459105"/>
                    <a:pt x="2358390" y="468630"/>
                    <a:pt x="2355533" y="478155"/>
                  </a:cubicBezTo>
                  <a:cubicBezTo>
                    <a:pt x="2355533" y="479108"/>
                    <a:pt x="2354580" y="481013"/>
                    <a:pt x="2354580" y="481965"/>
                  </a:cubicBezTo>
                  <a:cubicBezTo>
                    <a:pt x="2354580" y="482918"/>
                    <a:pt x="2353628" y="484823"/>
                    <a:pt x="2353628" y="485775"/>
                  </a:cubicBezTo>
                  <a:cubicBezTo>
                    <a:pt x="2353628" y="487680"/>
                    <a:pt x="2352675" y="489585"/>
                    <a:pt x="2353628" y="491490"/>
                  </a:cubicBezTo>
                  <a:cubicBezTo>
                    <a:pt x="2353628" y="492443"/>
                    <a:pt x="2354580" y="494348"/>
                    <a:pt x="2354580" y="495300"/>
                  </a:cubicBezTo>
                  <a:cubicBezTo>
                    <a:pt x="2354580" y="497205"/>
                    <a:pt x="2355533" y="498158"/>
                    <a:pt x="2355533" y="500063"/>
                  </a:cubicBezTo>
                  <a:cubicBezTo>
                    <a:pt x="2365058" y="535305"/>
                    <a:pt x="2374583" y="570548"/>
                    <a:pt x="2384108" y="605790"/>
                  </a:cubicBezTo>
                  <a:cubicBezTo>
                    <a:pt x="2385060" y="608648"/>
                    <a:pt x="2385060" y="611505"/>
                    <a:pt x="2386013" y="615315"/>
                  </a:cubicBezTo>
                  <a:cubicBezTo>
                    <a:pt x="2382203" y="616268"/>
                    <a:pt x="2379345" y="617220"/>
                    <a:pt x="2375535" y="618173"/>
                  </a:cubicBezTo>
                  <a:cubicBezTo>
                    <a:pt x="2340293" y="627698"/>
                    <a:pt x="2305050" y="637223"/>
                    <a:pt x="2269808" y="646748"/>
                  </a:cubicBezTo>
                  <a:cubicBezTo>
                    <a:pt x="2269808" y="646748"/>
                    <a:pt x="2268855" y="646748"/>
                    <a:pt x="2268855" y="646748"/>
                  </a:cubicBezTo>
                  <a:cubicBezTo>
                    <a:pt x="2268855" y="646748"/>
                    <a:pt x="2267903" y="646748"/>
                    <a:pt x="2267903" y="646748"/>
                  </a:cubicBezTo>
                  <a:cubicBezTo>
                    <a:pt x="2262188" y="648653"/>
                    <a:pt x="2257425" y="651510"/>
                    <a:pt x="2252663" y="655320"/>
                  </a:cubicBezTo>
                  <a:cubicBezTo>
                    <a:pt x="2252663" y="655320"/>
                    <a:pt x="2252663" y="655320"/>
                    <a:pt x="2252663" y="655320"/>
                  </a:cubicBezTo>
                  <a:cubicBezTo>
                    <a:pt x="2252663" y="655320"/>
                    <a:pt x="2251710" y="656273"/>
                    <a:pt x="2251710" y="656273"/>
                  </a:cubicBezTo>
                  <a:cubicBezTo>
                    <a:pt x="2245043" y="662940"/>
                    <a:pt x="2238375" y="669608"/>
                    <a:pt x="2231708" y="676275"/>
                  </a:cubicBezTo>
                  <a:cubicBezTo>
                    <a:pt x="2212658" y="695325"/>
                    <a:pt x="2193608" y="715328"/>
                    <a:pt x="2173605" y="734378"/>
                  </a:cubicBezTo>
                  <a:cubicBezTo>
                    <a:pt x="2171700" y="736283"/>
                    <a:pt x="2168843" y="738188"/>
                    <a:pt x="2165985" y="741998"/>
                  </a:cubicBezTo>
                  <a:cubicBezTo>
                    <a:pt x="2162175" y="738188"/>
                    <a:pt x="2160270" y="736283"/>
                    <a:pt x="2157413" y="734378"/>
                  </a:cubicBezTo>
                  <a:cubicBezTo>
                    <a:pt x="2145983" y="722948"/>
                    <a:pt x="2135505" y="712470"/>
                    <a:pt x="2124075" y="701040"/>
                  </a:cubicBezTo>
                  <a:cubicBezTo>
                    <a:pt x="2108835" y="685800"/>
                    <a:pt x="2093595" y="670560"/>
                    <a:pt x="2079308" y="655320"/>
                  </a:cubicBezTo>
                  <a:cubicBezTo>
                    <a:pt x="2077403" y="653415"/>
                    <a:pt x="2075498" y="651510"/>
                    <a:pt x="2073593" y="650558"/>
                  </a:cubicBezTo>
                  <a:cubicBezTo>
                    <a:pt x="2073593" y="650558"/>
                    <a:pt x="2072640" y="650558"/>
                    <a:pt x="2072640" y="649605"/>
                  </a:cubicBezTo>
                  <a:cubicBezTo>
                    <a:pt x="2069783" y="648653"/>
                    <a:pt x="2067878" y="646748"/>
                    <a:pt x="2065020" y="646748"/>
                  </a:cubicBezTo>
                  <a:cubicBezTo>
                    <a:pt x="2029778" y="637223"/>
                    <a:pt x="1993583" y="627698"/>
                    <a:pt x="1958340" y="618173"/>
                  </a:cubicBezTo>
                  <a:cubicBezTo>
                    <a:pt x="1954530" y="617220"/>
                    <a:pt x="1950720" y="616268"/>
                    <a:pt x="1946910" y="614363"/>
                  </a:cubicBezTo>
                  <a:cubicBezTo>
                    <a:pt x="1946910" y="613410"/>
                    <a:pt x="1946910" y="613410"/>
                    <a:pt x="1946910" y="612458"/>
                  </a:cubicBezTo>
                  <a:cubicBezTo>
                    <a:pt x="1947863" y="608648"/>
                    <a:pt x="1948815" y="605790"/>
                    <a:pt x="1949768" y="602933"/>
                  </a:cubicBezTo>
                  <a:cubicBezTo>
                    <a:pt x="1956435" y="577215"/>
                    <a:pt x="1963103" y="552450"/>
                    <a:pt x="1969770" y="526733"/>
                  </a:cubicBezTo>
                  <a:cubicBezTo>
                    <a:pt x="1972628" y="517208"/>
                    <a:pt x="1974533" y="507683"/>
                    <a:pt x="1977390" y="498158"/>
                  </a:cubicBezTo>
                  <a:cubicBezTo>
                    <a:pt x="1977390" y="497205"/>
                    <a:pt x="1977390" y="497205"/>
                    <a:pt x="1977390" y="496253"/>
                  </a:cubicBezTo>
                  <a:cubicBezTo>
                    <a:pt x="1977390" y="495300"/>
                    <a:pt x="1977390" y="495300"/>
                    <a:pt x="1977390" y="494348"/>
                  </a:cubicBezTo>
                  <a:cubicBezTo>
                    <a:pt x="1977390" y="493395"/>
                    <a:pt x="1977390" y="493395"/>
                    <a:pt x="1977390" y="492443"/>
                  </a:cubicBezTo>
                  <a:cubicBezTo>
                    <a:pt x="1977390" y="492443"/>
                    <a:pt x="1977390" y="491490"/>
                    <a:pt x="1977390" y="491490"/>
                  </a:cubicBezTo>
                  <a:cubicBezTo>
                    <a:pt x="1980248" y="492443"/>
                    <a:pt x="1980248" y="488633"/>
                    <a:pt x="1979295" y="484823"/>
                  </a:cubicBezTo>
                  <a:close/>
                  <a:moveTo>
                    <a:pt x="2026920" y="500063"/>
                  </a:moveTo>
                  <a:cubicBezTo>
                    <a:pt x="2020253" y="525780"/>
                    <a:pt x="2013585" y="550545"/>
                    <a:pt x="2006918" y="576263"/>
                  </a:cubicBezTo>
                  <a:cubicBezTo>
                    <a:pt x="2005965" y="579120"/>
                    <a:pt x="2005013" y="582930"/>
                    <a:pt x="2004060" y="585788"/>
                  </a:cubicBezTo>
                  <a:cubicBezTo>
                    <a:pt x="2004060" y="585788"/>
                    <a:pt x="2004060" y="585788"/>
                    <a:pt x="2005013" y="585788"/>
                  </a:cubicBezTo>
                  <a:cubicBezTo>
                    <a:pt x="2005013" y="585788"/>
                    <a:pt x="2005013" y="585788"/>
                    <a:pt x="2005013" y="585788"/>
                  </a:cubicBezTo>
                  <a:cubicBezTo>
                    <a:pt x="2008823" y="586740"/>
                    <a:pt x="2011680" y="587693"/>
                    <a:pt x="2014538" y="588645"/>
                  </a:cubicBezTo>
                  <a:cubicBezTo>
                    <a:pt x="2014538" y="588645"/>
                    <a:pt x="2015490" y="588645"/>
                    <a:pt x="2015490" y="588645"/>
                  </a:cubicBezTo>
                  <a:cubicBezTo>
                    <a:pt x="2040255" y="595313"/>
                    <a:pt x="2065020" y="601980"/>
                    <a:pt x="2089785" y="608648"/>
                  </a:cubicBezTo>
                  <a:cubicBezTo>
                    <a:pt x="2095500" y="610553"/>
                    <a:pt x="2100263" y="613410"/>
                    <a:pt x="2105025" y="617220"/>
                  </a:cubicBezTo>
                  <a:cubicBezTo>
                    <a:pt x="2110740" y="622935"/>
                    <a:pt x="2115503" y="627698"/>
                    <a:pt x="2121218" y="633413"/>
                  </a:cubicBezTo>
                  <a:cubicBezTo>
                    <a:pt x="2129790" y="641985"/>
                    <a:pt x="2139315" y="651510"/>
                    <a:pt x="2147888" y="660083"/>
                  </a:cubicBezTo>
                  <a:cubicBezTo>
                    <a:pt x="2151698" y="663893"/>
                    <a:pt x="2155508" y="667703"/>
                    <a:pt x="2159318" y="671513"/>
                  </a:cubicBezTo>
                  <a:cubicBezTo>
                    <a:pt x="2162175" y="674370"/>
                    <a:pt x="2164080" y="676275"/>
                    <a:pt x="2167890" y="679133"/>
                  </a:cubicBezTo>
                  <a:cubicBezTo>
                    <a:pt x="2167890" y="679133"/>
                    <a:pt x="2167890" y="679133"/>
                    <a:pt x="2167890" y="679133"/>
                  </a:cubicBezTo>
                  <a:cubicBezTo>
                    <a:pt x="2168843" y="679133"/>
                    <a:pt x="2168843" y="680085"/>
                    <a:pt x="2169795" y="680085"/>
                  </a:cubicBezTo>
                  <a:cubicBezTo>
                    <a:pt x="2172653" y="676275"/>
                    <a:pt x="2174558" y="673418"/>
                    <a:pt x="2177415" y="670560"/>
                  </a:cubicBezTo>
                  <a:cubicBezTo>
                    <a:pt x="2195513" y="652463"/>
                    <a:pt x="2213610" y="634365"/>
                    <a:pt x="2231708" y="616268"/>
                  </a:cubicBezTo>
                  <a:cubicBezTo>
                    <a:pt x="2235518" y="612458"/>
                    <a:pt x="2240280" y="609600"/>
                    <a:pt x="2245995" y="607695"/>
                  </a:cubicBezTo>
                  <a:cubicBezTo>
                    <a:pt x="2248853" y="606743"/>
                    <a:pt x="2251710" y="605790"/>
                    <a:pt x="2254568" y="605790"/>
                  </a:cubicBezTo>
                  <a:cubicBezTo>
                    <a:pt x="2269808" y="601980"/>
                    <a:pt x="2286000" y="597218"/>
                    <a:pt x="2301240" y="593408"/>
                  </a:cubicBezTo>
                  <a:cubicBezTo>
                    <a:pt x="2306955" y="591503"/>
                    <a:pt x="2311718" y="590550"/>
                    <a:pt x="2317433" y="588645"/>
                  </a:cubicBezTo>
                  <a:cubicBezTo>
                    <a:pt x="2319338" y="588645"/>
                    <a:pt x="2320290" y="587693"/>
                    <a:pt x="2322195" y="587693"/>
                  </a:cubicBezTo>
                  <a:cubicBezTo>
                    <a:pt x="2322195" y="587693"/>
                    <a:pt x="2323148" y="587693"/>
                    <a:pt x="2323148" y="587693"/>
                  </a:cubicBezTo>
                  <a:cubicBezTo>
                    <a:pt x="2326005" y="586740"/>
                    <a:pt x="2328863" y="585788"/>
                    <a:pt x="2331720" y="584835"/>
                  </a:cubicBezTo>
                  <a:cubicBezTo>
                    <a:pt x="2331720" y="584835"/>
                    <a:pt x="2331720" y="584835"/>
                    <a:pt x="2331720" y="584835"/>
                  </a:cubicBezTo>
                  <a:cubicBezTo>
                    <a:pt x="2331720" y="584835"/>
                    <a:pt x="2331720" y="584835"/>
                    <a:pt x="2331720" y="584835"/>
                  </a:cubicBezTo>
                  <a:cubicBezTo>
                    <a:pt x="2330768" y="582930"/>
                    <a:pt x="2330768" y="581025"/>
                    <a:pt x="2330768" y="579120"/>
                  </a:cubicBezTo>
                  <a:cubicBezTo>
                    <a:pt x="2330768" y="578168"/>
                    <a:pt x="2329815" y="576263"/>
                    <a:pt x="2329815" y="575310"/>
                  </a:cubicBezTo>
                  <a:cubicBezTo>
                    <a:pt x="2323148" y="550545"/>
                    <a:pt x="2316480" y="524828"/>
                    <a:pt x="2309813" y="500063"/>
                  </a:cubicBezTo>
                  <a:cubicBezTo>
                    <a:pt x="2309813" y="499110"/>
                    <a:pt x="2309813" y="498158"/>
                    <a:pt x="2308860" y="497205"/>
                  </a:cubicBezTo>
                  <a:cubicBezTo>
                    <a:pt x="2308860" y="496253"/>
                    <a:pt x="2308860" y="494348"/>
                    <a:pt x="2307908" y="493395"/>
                  </a:cubicBezTo>
                  <a:cubicBezTo>
                    <a:pt x="2307908" y="492443"/>
                    <a:pt x="2307908" y="490538"/>
                    <a:pt x="2307908" y="489585"/>
                  </a:cubicBezTo>
                  <a:cubicBezTo>
                    <a:pt x="2307908" y="488633"/>
                    <a:pt x="2307908" y="486728"/>
                    <a:pt x="2308860" y="485775"/>
                  </a:cubicBezTo>
                  <a:cubicBezTo>
                    <a:pt x="2308860" y="484823"/>
                    <a:pt x="2308860" y="484823"/>
                    <a:pt x="2308860" y="483870"/>
                  </a:cubicBezTo>
                  <a:cubicBezTo>
                    <a:pt x="2316480" y="458153"/>
                    <a:pt x="2323148" y="432435"/>
                    <a:pt x="2329815" y="406718"/>
                  </a:cubicBezTo>
                  <a:cubicBezTo>
                    <a:pt x="2330768" y="403860"/>
                    <a:pt x="2330768" y="401003"/>
                    <a:pt x="2331720" y="398145"/>
                  </a:cubicBezTo>
                  <a:cubicBezTo>
                    <a:pt x="2331720" y="398145"/>
                    <a:pt x="2331720" y="398145"/>
                    <a:pt x="2331720" y="398145"/>
                  </a:cubicBezTo>
                  <a:cubicBezTo>
                    <a:pt x="2331720" y="398145"/>
                    <a:pt x="2331720" y="398145"/>
                    <a:pt x="2331720" y="398145"/>
                  </a:cubicBezTo>
                  <a:cubicBezTo>
                    <a:pt x="2329815" y="397193"/>
                    <a:pt x="2327910" y="397193"/>
                    <a:pt x="2326005" y="396240"/>
                  </a:cubicBezTo>
                  <a:cubicBezTo>
                    <a:pt x="2326005" y="396240"/>
                    <a:pt x="2326005" y="396240"/>
                    <a:pt x="2326005" y="396240"/>
                  </a:cubicBezTo>
                  <a:cubicBezTo>
                    <a:pt x="2326005" y="396240"/>
                    <a:pt x="2326005" y="396240"/>
                    <a:pt x="2326005" y="396240"/>
                  </a:cubicBezTo>
                  <a:cubicBezTo>
                    <a:pt x="2324100" y="396240"/>
                    <a:pt x="2323148" y="395288"/>
                    <a:pt x="2321243" y="395288"/>
                  </a:cubicBezTo>
                  <a:cubicBezTo>
                    <a:pt x="2296478" y="388620"/>
                    <a:pt x="2271713" y="381953"/>
                    <a:pt x="2246948" y="375285"/>
                  </a:cubicBezTo>
                  <a:cubicBezTo>
                    <a:pt x="2245043" y="375285"/>
                    <a:pt x="2244090" y="374333"/>
                    <a:pt x="2243138" y="374333"/>
                  </a:cubicBezTo>
                  <a:cubicBezTo>
                    <a:pt x="2243138" y="374333"/>
                    <a:pt x="2243138" y="374333"/>
                    <a:pt x="2243138" y="374333"/>
                  </a:cubicBezTo>
                  <a:cubicBezTo>
                    <a:pt x="2239328" y="372428"/>
                    <a:pt x="2235518" y="370523"/>
                    <a:pt x="2232660" y="366713"/>
                  </a:cubicBezTo>
                  <a:cubicBezTo>
                    <a:pt x="2214563" y="347663"/>
                    <a:pt x="2195513" y="329565"/>
                    <a:pt x="2176463" y="310515"/>
                  </a:cubicBezTo>
                  <a:cubicBezTo>
                    <a:pt x="2175510" y="309563"/>
                    <a:pt x="2174558" y="308610"/>
                    <a:pt x="2173605" y="307658"/>
                  </a:cubicBezTo>
                  <a:cubicBezTo>
                    <a:pt x="2173605" y="307658"/>
                    <a:pt x="2173605" y="307658"/>
                    <a:pt x="2173605" y="307658"/>
                  </a:cubicBezTo>
                  <a:cubicBezTo>
                    <a:pt x="2173605" y="307658"/>
                    <a:pt x="2173605" y="307658"/>
                    <a:pt x="2172653" y="306705"/>
                  </a:cubicBezTo>
                  <a:cubicBezTo>
                    <a:pt x="2171700" y="305753"/>
                    <a:pt x="2170748" y="304800"/>
                    <a:pt x="2169795" y="303848"/>
                  </a:cubicBezTo>
                  <a:cubicBezTo>
                    <a:pt x="2169795" y="303848"/>
                    <a:pt x="2169795" y="303848"/>
                    <a:pt x="2169795" y="303848"/>
                  </a:cubicBezTo>
                  <a:cubicBezTo>
                    <a:pt x="2169795" y="303848"/>
                    <a:pt x="2168843" y="302895"/>
                    <a:pt x="2168843" y="302895"/>
                  </a:cubicBezTo>
                  <a:cubicBezTo>
                    <a:pt x="2165985" y="305753"/>
                    <a:pt x="2165033" y="308610"/>
                    <a:pt x="2162175" y="311468"/>
                  </a:cubicBezTo>
                  <a:cubicBezTo>
                    <a:pt x="2153603" y="320040"/>
                    <a:pt x="2145983" y="328613"/>
                    <a:pt x="2137410" y="336233"/>
                  </a:cubicBezTo>
                  <a:cubicBezTo>
                    <a:pt x="2127885" y="345758"/>
                    <a:pt x="2117408" y="356235"/>
                    <a:pt x="2107883" y="365760"/>
                  </a:cubicBezTo>
                  <a:cubicBezTo>
                    <a:pt x="2106930" y="366713"/>
                    <a:pt x="2105025" y="367665"/>
                    <a:pt x="2104073" y="368618"/>
                  </a:cubicBezTo>
                  <a:cubicBezTo>
                    <a:pt x="2100263" y="371475"/>
                    <a:pt x="2096453" y="373380"/>
                    <a:pt x="2092643" y="374333"/>
                  </a:cubicBezTo>
                  <a:cubicBezTo>
                    <a:pt x="2072640" y="379095"/>
                    <a:pt x="2052638" y="384810"/>
                    <a:pt x="2032635" y="390525"/>
                  </a:cubicBezTo>
                  <a:cubicBezTo>
                    <a:pt x="2027873" y="391478"/>
                    <a:pt x="2023110" y="393383"/>
                    <a:pt x="2017395" y="394335"/>
                  </a:cubicBezTo>
                  <a:cubicBezTo>
                    <a:pt x="2017395" y="394335"/>
                    <a:pt x="2016443" y="394335"/>
                    <a:pt x="2016443" y="394335"/>
                  </a:cubicBezTo>
                  <a:cubicBezTo>
                    <a:pt x="2013585" y="395288"/>
                    <a:pt x="2010728" y="396240"/>
                    <a:pt x="2006918" y="397193"/>
                  </a:cubicBezTo>
                  <a:cubicBezTo>
                    <a:pt x="2007870" y="401003"/>
                    <a:pt x="2008823" y="403860"/>
                    <a:pt x="2008823" y="407670"/>
                  </a:cubicBezTo>
                  <a:cubicBezTo>
                    <a:pt x="2009775" y="412433"/>
                    <a:pt x="2011680" y="416243"/>
                    <a:pt x="2012633" y="421005"/>
                  </a:cubicBezTo>
                  <a:cubicBezTo>
                    <a:pt x="2016443" y="435293"/>
                    <a:pt x="2020253" y="449580"/>
                    <a:pt x="2024063" y="463868"/>
                  </a:cubicBezTo>
                  <a:cubicBezTo>
                    <a:pt x="2025968" y="470535"/>
                    <a:pt x="2027873" y="478155"/>
                    <a:pt x="2029778" y="484823"/>
                  </a:cubicBezTo>
                  <a:cubicBezTo>
                    <a:pt x="2029778" y="484823"/>
                    <a:pt x="2029778" y="484823"/>
                    <a:pt x="2029778" y="484823"/>
                  </a:cubicBezTo>
                  <a:cubicBezTo>
                    <a:pt x="2030730" y="486728"/>
                    <a:pt x="2030730" y="488633"/>
                    <a:pt x="2030730" y="490538"/>
                  </a:cubicBezTo>
                  <a:cubicBezTo>
                    <a:pt x="2030730" y="491490"/>
                    <a:pt x="2030730" y="492443"/>
                    <a:pt x="2030730" y="493395"/>
                  </a:cubicBezTo>
                  <a:cubicBezTo>
                    <a:pt x="2030730" y="495300"/>
                    <a:pt x="2030730" y="497205"/>
                    <a:pt x="2029778" y="498158"/>
                  </a:cubicBezTo>
                  <a:cubicBezTo>
                    <a:pt x="2026920" y="499110"/>
                    <a:pt x="2026920" y="500063"/>
                    <a:pt x="2026920" y="500063"/>
                  </a:cubicBezTo>
                  <a:close/>
                  <a:moveTo>
                    <a:pt x="2036445" y="484823"/>
                  </a:moveTo>
                  <a:cubicBezTo>
                    <a:pt x="2036445" y="483870"/>
                    <a:pt x="2036445" y="483870"/>
                    <a:pt x="2035493" y="482918"/>
                  </a:cubicBezTo>
                  <a:cubicBezTo>
                    <a:pt x="2035493" y="481965"/>
                    <a:pt x="2035493" y="481965"/>
                    <a:pt x="2035493" y="481013"/>
                  </a:cubicBezTo>
                  <a:cubicBezTo>
                    <a:pt x="2034540" y="476250"/>
                    <a:pt x="2032635" y="471488"/>
                    <a:pt x="2031683" y="466725"/>
                  </a:cubicBezTo>
                  <a:cubicBezTo>
                    <a:pt x="2026920" y="449580"/>
                    <a:pt x="2022158" y="433388"/>
                    <a:pt x="2018348" y="416243"/>
                  </a:cubicBezTo>
                  <a:cubicBezTo>
                    <a:pt x="2017395" y="413385"/>
                    <a:pt x="2016443" y="409575"/>
                    <a:pt x="2015490" y="405765"/>
                  </a:cubicBezTo>
                  <a:cubicBezTo>
                    <a:pt x="2016443" y="405765"/>
                    <a:pt x="2017395" y="404813"/>
                    <a:pt x="2019300" y="404813"/>
                  </a:cubicBezTo>
                  <a:cubicBezTo>
                    <a:pt x="2021205" y="403860"/>
                    <a:pt x="2023110" y="403860"/>
                    <a:pt x="2024063" y="402908"/>
                  </a:cubicBezTo>
                  <a:cubicBezTo>
                    <a:pt x="2047875" y="396240"/>
                    <a:pt x="2071688" y="389573"/>
                    <a:pt x="2095500" y="383858"/>
                  </a:cubicBezTo>
                  <a:cubicBezTo>
                    <a:pt x="2095500" y="383858"/>
                    <a:pt x="2096453" y="383858"/>
                    <a:pt x="2096453" y="383858"/>
                  </a:cubicBezTo>
                  <a:cubicBezTo>
                    <a:pt x="2097405" y="383858"/>
                    <a:pt x="2099310" y="382905"/>
                    <a:pt x="2100263" y="381953"/>
                  </a:cubicBezTo>
                  <a:cubicBezTo>
                    <a:pt x="2101215" y="381000"/>
                    <a:pt x="2102168" y="381000"/>
                    <a:pt x="2104073" y="380048"/>
                  </a:cubicBezTo>
                  <a:cubicBezTo>
                    <a:pt x="2105025" y="379095"/>
                    <a:pt x="2105978" y="378143"/>
                    <a:pt x="2106930" y="377190"/>
                  </a:cubicBezTo>
                  <a:cubicBezTo>
                    <a:pt x="2106930" y="377190"/>
                    <a:pt x="2107883" y="377190"/>
                    <a:pt x="2107883" y="376238"/>
                  </a:cubicBezTo>
                  <a:cubicBezTo>
                    <a:pt x="2125028" y="359093"/>
                    <a:pt x="2141220" y="342900"/>
                    <a:pt x="2158365" y="325755"/>
                  </a:cubicBezTo>
                  <a:cubicBezTo>
                    <a:pt x="2159318" y="324803"/>
                    <a:pt x="2160270" y="323850"/>
                    <a:pt x="2161223" y="322898"/>
                  </a:cubicBezTo>
                  <a:cubicBezTo>
                    <a:pt x="2163128" y="320993"/>
                    <a:pt x="2165033" y="319088"/>
                    <a:pt x="2166938" y="317183"/>
                  </a:cubicBezTo>
                  <a:cubicBezTo>
                    <a:pt x="2167890" y="318135"/>
                    <a:pt x="2169795" y="319088"/>
                    <a:pt x="2170748" y="320040"/>
                  </a:cubicBezTo>
                  <a:cubicBezTo>
                    <a:pt x="2172653" y="320993"/>
                    <a:pt x="2173605" y="322898"/>
                    <a:pt x="2175510" y="323850"/>
                  </a:cubicBezTo>
                  <a:cubicBezTo>
                    <a:pt x="2192655" y="340995"/>
                    <a:pt x="2209800" y="357188"/>
                    <a:pt x="2225993" y="374333"/>
                  </a:cubicBezTo>
                  <a:cubicBezTo>
                    <a:pt x="2229803" y="378143"/>
                    <a:pt x="2234565" y="381000"/>
                    <a:pt x="2240280" y="381953"/>
                  </a:cubicBezTo>
                  <a:cubicBezTo>
                    <a:pt x="2255520" y="385763"/>
                    <a:pt x="2270760" y="389573"/>
                    <a:pt x="2285048" y="394335"/>
                  </a:cubicBezTo>
                  <a:cubicBezTo>
                    <a:pt x="2292668" y="396240"/>
                    <a:pt x="2301240" y="399098"/>
                    <a:pt x="2308860" y="401003"/>
                  </a:cubicBezTo>
                  <a:cubicBezTo>
                    <a:pt x="2311718" y="401955"/>
                    <a:pt x="2314575" y="402908"/>
                    <a:pt x="2318385" y="403860"/>
                  </a:cubicBezTo>
                  <a:cubicBezTo>
                    <a:pt x="2318385" y="404813"/>
                    <a:pt x="2318385" y="405765"/>
                    <a:pt x="2317433" y="406718"/>
                  </a:cubicBezTo>
                  <a:cubicBezTo>
                    <a:pt x="2317433" y="407670"/>
                    <a:pt x="2317433" y="408623"/>
                    <a:pt x="2316480" y="409575"/>
                  </a:cubicBezTo>
                  <a:cubicBezTo>
                    <a:pt x="2316480" y="410528"/>
                    <a:pt x="2315528" y="412433"/>
                    <a:pt x="2315528" y="413385"/>
                  </a:cubicBezTo>
                  <a:cubicBezTo>
                    <a:pt x="2311718" y="426720"/>
                    <a:pt x="2307908" y="441008"/>
                    <a:pt x="2305050" y="454343"/>
                  </a:cubicBezTo>
                  <a:cubicBezTo>
                    <a:pt x="2302193" y="463868"/>
                    <a:pt x="2300288" y="473393"/>
                    <a:pt x="2297430" y="482918"/>
                  </a:cubicBezTo>
                  <a:cubicBezTo>
                    <a:pt x="2295525" y="487680"/>
                    <a:pt x="2295525" y="493395"/>
                    <a:pt x="2297430" y="498158"/>
                  </a:cubicBezTo>
                  <a:cubicBezTo>
                    <a:pt x="2300288" y="508635"/>
                    <a:pt x="2303145" y="518160"/>
                    <a:pt x="2305050" y="528638"/>
                  </a:cubicBezTo>
                  <a:cubicBezTo>
                    <a:pt x="2308860" y="541973"/>
                    <a:pt x="2311718" y="555308"/>
                    <a:pt x="2315528" y="568643"/>
                  </a:cubicBezTo>
                  <a:cubicBezTo>
                    <a:pt x="2316480" y="571500"/>
                    <a:pt x="2316480" y="574358"/>
                    <a:pt x="2317433" y="578168"/>
                  </a:cubicBezTo>
                  <a:cubicBezTo>
                    <a:pt x="2303145" y="581978"/>
                    <a:pt x="2289810" y="585788"/>
                    <a:pt x="2277428" y="589598"/>
                  </a:cubicBezTo>
                  <a:cubicBezTo>
                    <a:pt x="2264093" y="593408"/>
                    <a:pt x="2251710" y="596265"/>
                    <a:pt x="2238375" y="600075"/>
                  </a:cubicBezTo>
                  <a:cubicBezTo>
                    <a:pt x="2232660" y="601028"/>
                    <a:pt x="2227898" y="603885"/>
                    <a:pt x="2224088" y="607695"/>
                  </a:cubicBezTo>
                  <a:cubicBezTo>
                    <a:pt x="2208848" y="622935"/>
                    <a:pt x="2193608" y="638175"/>
                    <a:pt x="2179320" y="653415"/>
                  </a:cubicBezTo>
                  <a:cubicBezTo>
                    <a:pt x="2177415" y="655320"/>
                    <a:pt x="2175510" y="657225"/>
                    <a:pt x="2173605" y="659130"/>
                  </a:cubicBezTo>
                  <a:cubicBezTo>
                    <a:pt x="2171700" y="661035"/>
                    <a:pt x="2168843" y="663893"/>
                    <a:pt x="2165985" y="665798"/>
                  </a:cubicBezTo>
                  <a:cubicBezTo>
                    <a:pt x="2163128" y="662940"/>
                    <a:pt x="2161223" y="661035"/>
                    <a:pt x="2158365" y="659130"/>
                  </a:cubicBezTo>
                  <a:cubicBezTo>
                    <a:pt x="2141220" y="641985"/>
                    <a:pt x="2124075" y="625793"/>
                    <a:pt x="2107883" y="608648"/>
                  </a:cubicBezTo>
                  <a:cubicBezTo>
                    <a:pt x="2105978" y="606743"/>
                    <a:pt x="2104073" y="605790"/>
                    <a:pt x="2103120" y="604838"/>
                  </a:cubicBezTo>
                  <a:cubicBezTo>
                    <a:pt x="2102168" y="604838"/>
                    <a:pt x="2102168" y="603885"/>
                    <a:pt x="2101215" y="603885"/>
                  </a:cubicBezTo>
                  <a:cubicBezTo>
                    <a:pt x="2101215" y="603885"/>
                    <a:pt x="2101215" y="603885"/>
                    <a:pt x="2101215" y="603885"/>
                  </a:cubicBezTo>
                  <a:cubicBezTo>
                    <a:pt x="2100263" y="602933"/>
                    <a:pt x="2098358" y="602933"/>
                    <a:pt x="2097405" y="601980"/>
                  </a:cubicBezTo>
                  <a:cubicBezTo>
                    <a:pt x="2097405" y="601980"/>
                    <a:pt x="2097405" y="601980"/>
                    <a:pt x="2097405" y="601980"/>
                  </a:cubicBezTo>
                  <a:cubicBezTo>
                    <a:pt x="2096453" y="601980"/>
                    <a:pt x="2095500" y="601028"/>
                    <a:pt x="2093595" y="601028"/>
                  </a:cubicBezTo>
                  <a:cubicBezTo>
                    <a:pt x="2093595" y="601028"/>
                    <a:pt x="2093595" y="601028"/>
                    <a:pt x="2092643" y="601028"/>
                  </a:cubicBezTo>
                  <a:cubicBezTo>
                    <a:pt x="2092643" y="601028"/>
                    <a:pt x="2092643" y="601028"/>
                    <a:pt x="2092643" y="601028"/>
                  </a:cubicBezTo>
                  <a:cubicBezTo>
                    <a:pt x="2083118" y="599123"/>
                    <a:pt x="2074545" y="596265"/>
                    <a:pt x="2065020" y="593408"/>
                  </a:cubicBezTo>
                  <a:cubicBezTo>
                    <a:pt x="2051685" y="589598"/>
                    <a:pt x="2038350" y="586740"/>
                    <a:pt x="2025015" y="582930"/>
                  </a:cubicBezTo>
                  <a:cubicBezTo>
                    <a:pt x="2024063" y="582930"/>
                    <a:pt x="2024063" y="582930"/>
                    <a:pt x="2023110" y="581978"/>
                  </a:cubicBezTo>
                  <a:cubicBezTo>
                    <a:pt x="2020253" y="581025"/>
                    <a:pt x="2017395" y="580073"/>
                    <a:pt x="2014538" y="579120"/>
                  </a:cubicBezTo>
                  <a:cubicBezTo>
                    <a:pt x="2015490" y="575310"/>
                    <a:pt x="2015490" y="572453"/>
                    <a:pt x="2016443" y="569595"/>
                  </a:cubicBezTo>
                  <a:cubicBezTo>
                    <a:pt x="2021205" y="552450"/>
                    <a:pt x="2025968" y="535305"/>
                    <a:pt x="2029778" y="519113"/>
                  </a:cubicBezTo>
                  <a:cubicBezTo>
                    <a:pt x="2030730" y="514350"/>
                    <a:pt x="2032635" y="509588"/>
                    <a:pt x="2033588" y="504825"/>
                  </a:cubicBezTo>
                  <a:cubicBezTo>
                    <a:pt x="2033588" y="503873"/>
                    <a:pt x="2033588" y="503873"/>
                    <a:pt x="2033588" y="502920"/>
                  </a:cubicBezTo>
                  <a:cubicBezTo>
                    <a:pt x="2033588" y="501968"/>
                    <a:pt x="2033588" y="501015"/>
                    <a:pt x="2034540" y="500063"/>
                  </a:cubicBezTo>
                  <a:cubicBezTo>
                    <a:pt x="2037398" y="494348"/>
                    <a:pt x="2037398" y="489585"/>
                    <a:pt x="2036445" y="484823"/>
                  </a:cubicBezTo>
                  <a:close/>
                  <a:moveTo>
                    <a:pt x="2862263" y="441960"/>
                  </a:moveTo>
                  <a:cubicBezTo>
                    <a:pt x="2849880" y="445770"/>
                    <a:pt x="2838450" y="448628"/>
                    <a:pt x="2827973" y="451485"/>
                  </a:cubicBezTo>
                  <a:cubicBezTo>
                    <a:pt x="2816543" y="453390"/>
                    <a:pt x="2807970" y="459105"/>
                    <a:pt x="2800350" y="466725"/>
                  </a:cubicBezTo>
                  <a:cubicBezTo>
                    <a:pt x="2792730" y="475298"/>
                    <a:pt x="2784158" y="482918"/>
                    <a:pt x="2775585" y="491490"/>
                  </a:cubicBezTo>
                  <a:cubicBezTo>
                    <a:pt x="2787015" y="502920"/>
                    <a:pt x="2798445" y="514350"/>
                    <a:pt x="2809875" y="525780"/>
                  </a:cubicBezTo>
                  <a:cubicBezTo>
                    <a:pt x="2810828" y="526733"/>
                    <a:pt x="2812733" y="527685"/>
                    <a:pt x="2813685" y="528638"/>
                  </a:cubicBezTo>
                  <a:cubicBezTo>
                    <a:pt x="2829878" y="533400"/>
                    <a:pt x="2846070" y="537210"/>
                    <a:pt x="2862263" y="541973"/>
                  </a:cubicBezTo>
                  <a:cubicBezTo>
                    <a:pt x="2867025" y="524828"/>
                    <a:pt x="2870835" y="509588"/>
                    <a:pt x="2875598" y="493395"/>
                  </a:cubicBezTo>
                  <a:cubicBezTo>
                    <a:pt x="2875598" y="492443"/>
                    <a:pt x="2875598" y="491490"/>
                    <a:pt x="2875598" y="490538"/>
                  </a:cubicBezTo>
                  <a:cubicBezTo>
                    <a:pt x="2870835" y="474345"/>
                    <a:pt x="2867025" y="459105"/>
                    <a:pt x="2862263" y="441960"/>
                  </a:cubicBezTo>
                  <a:close/>
                  <a:moveTo>
                    <a:pt x="2865120" y="495300"/>
                  </a:moveTo>
                  <a:cubicBezTo>
                    <a:pt x="2862263" y="506730"/>
                    <a:pt x="2859405" y="518160"/>
                    <a:pt x="2855595" y="530543"/>
                  </a:cubicBezTo>
                  <a:cubicBezTo>
                    <a:pt x="2850833" y="529590"/>
                    <a:pt x="2847023" y="528638"/>
                    <a:pt x="2842260" y="527685"/>
                  </a:cubicBezTo>
                  <a:cubicBezTo>
                    <a:pt x="2823210" y="524828"/>
                    <a:pt x="2808923" y="516255"/>
                    <a:pt x="2797493" y="501968"/>
                  </a:cubicBezTo>
                  <a:cubicBezTo>
                    <a:pt x="2794635" y="499110"/>
                    <a:pt x="2791778" y="496253"/>
                    <a:pt x="2787968" y="492443"/>
                  </a:cubicBezTo>
                  <a:cubicBezTo>
                    <a:pt x="2796540" y="483870"/>
                    <a:pt x="2805113" y="475298"/>
                    <a:pt x="2814638" y="466725"/>
                  </a:cubicBezTo>
                  <a:cubicBezTo>
                    <a:pt x="2815590" y="465773"/>
                    <a:pt x="2817495" y="463868"/>
                    <a:pt x="2819400" y="463868"/>
                  </a:cubicBezTo>
                  <a:cubicBezTo>
                    <a:pt x="2831783" y="461010"/>
                    <a:pt x="2843213" y="457200"/>
                    <a:pt x="2856548" y="454343"/>
                  </a:cubicBezTo>
                  <a:cubicBezTo>
                    <a:pt x="2860358" y="467678"/>
                    <a:pt x="2863215" y="479108"/>
                    <a:pt x="2866073" y="491490"/>
                  </a:cubicBezTo>
                  <a:cubicBezTo>
                    <a:pt x="2866073" y="492443"/>
                    <a:pt x="2866073" y="494348"/>
                    <a:pt x="2865120" y="495300"/>
                  </a:cubicBezTo>
                  <a:close/>
                  <a:moveTo>
                    <a:pt x="1080135" y="485775"/>
                  </a:moveTo>
                  <a:cubicBezTo>
                    <a:pt x="1081088" y="489585"/>
                    <a:pt x="1081088" y="494348"/>
                    <a:pt x="1080135" y="498158"/>
                  </a:cubicBezTo>
                  <a:cubicBezTo>
                    <a:pt x="1076325" y="512445"/>
                    <a:pt x="1072515" y="526733"/>
                    <a:pt x="1068705" y="541020"/>
                  </a:cubicBezTo>
                  <a:cubicBezTo>
                    <a:pt x="1067753" y="543878"/>
                    <a:pt x="1067753" y="546735"/>
                    <a:pt x="1066800" y="550545"/>
                  </a:cubicBezTo>
                  <a:cubicBezTo>
                    <a:pt x="1076325" y="553403"/>
                    <a:pt x="1084898" y="555308"/>
                    <a:pt x="1093470" y="557213"/>
                  </a:cubicBezTo>
                  <a:cubicBezTo>
                    <a:pt x="1103948" y="560070"/>
                    <a:pt x="1115378" y="561023"/>
                    <a:pt x="1123950" y="566738"/>
                  </a:cubicBezTo>
                  <a:cubicBezTo>
                    <a:pt x="1133475" y="572453"/>
                    <a:pt x="1140143" y="581978"/>
                    <a:pt x="1147763" y="589598"/>
                  </a:cubicBezTo>
                  <a:cubicBezTo>
                    <a:pt x="1154430" y="596265"/>
                    <a:pt x="1161098" y="601980"/>
                    <a:pt x="1167765" y="608648"/>
                  </a:cubicBezTo>
                  <a:cubicBezTo>
                    <a:pt x="1170623" y="605790"/>
                    <a:pt x="1173480" y="603885"/>
                    <a:pt x="1175385" y="601980"/>
                  </a:cubicBezTo>
                  <a:cubicBezTo>
                    <a:pt x="1184910" y="592455"/>
                    <a:pt x="1194435" y="583883"/>
                    <a:pt x="1203008" y="574358"/>
                  </a:cubicBezTo>
                  <a:cubicBezTo>
                    <a:pt x="1208723" y="568643"/>
                    <a:pt x="1214438" y="565785"/>
                    <a:pt x="1222058" y="563880"/>
                  </a:cubicBezTo>
                  <a:cubicBezTo>
                    <a:pt x="1234440" y="561023"/>
                    <a:pt x="1247775" y="557213"/>
                    <a:pt x="1260158" y="553403"/>
                  </a:cubicBezTo>
                  <a:cubicBezTo>
                    <a:pt x="1263015" y="552450"/>
                    <a:pt x="1265873" y="551498"/>
                    <a:pt x="1269683" y="550545"/>
                  </a:cubicBezTo>
                  <a:cubicBezTo>
                    <a:pt x="1265873" y="535305"/>
                    <a:pt x="1262063" y="521018"/>
                    <a:pt x="1258253" y="506730"/>
                  </a:cubicBezTo>
                  <a:cubicBezTo>
                    <a:pt x="1255395" y="497205"/>
                    <a:pt x="1255395" y="489585"/>
                    <a:pt x="1258253" y="480060"/>
                  </a:cubicBezTo>
                  <a:cubicBezTo>
                    <a:pt x="1263015" y="465773"/>
                    <a:pt x="1265873" y="450533"/>
                    <a:pt x="1270635" y="435293"/>
                  </a:cubicBezTo>
                  <a:cubicBezTo>
                    <a:pt x="1267778" y="434340"/>
                    <a:pt x="1265873" y="433388"/>
                    <a:pt x="1263968" y="432435"/>
                  </a:cubicBezTo>
                  <a:cubicBezTo>
                    <a:pt x="1249680" y="428625"/>
                    <a:pt x="1235393" y="424815"/>
                    <a:pt x="1220153" y="421005"/>
                  </a:cubicBezTo>
                  <a:cubicBezTo>
                    <a:pt x="1214438" y="420053"/>
                    <a:pt x="1210628" y="417195"/>
                    <a:pt x="1206818" y="413385"/>
                  </a:cubicBezTo>
                  <a:cubicBezTo>
                    <a:pt x="1196340" y="402908"/>
                    <a:pt x="1185863" y="392430"/>
                    <a:pt x="1175385" y="381953"/>
                  </a:cubicBezTo>
                  <a:cubicBezTo>
                    <a:pt x="1173480" y="380048"/>
                    <a:pt x="1171575" y="379095"/>
                    <a:pt x="1169670" y="377190"/>
                  </a:cubicBezTo>
                  <a:cubicBezTo>
                    <a:pt x="1168718" y="378143"/>
                    <a:pt x="1167765" y="378143"/>
                    <a:pt x="1167765" y="378143"/>
                  </a:cubicBezTo>
                  <a:cubicBezTo>
                    <a:pt x="1156335" y="389573"/>
                    <a:pt x="1144905" y="401003"/>
                    <a:pt x="1133475" y="412433"/>
                  </a:cubicBezTo>
                  <a:cubicBezTo>
                    <a:pt x="1129665" y="416243"/>
                    <a:pt x="1124903" y="419100"/>
                    <a:pt x="1119188" y="421005"/>
                  </a:cubicBezTo>
                  <a:cubicBezTo>
                    <a:pt x="1105853" y="423863"/>
                    <a:pt x="1093470" y="427673"/>
                    <a:pt x="1080135" y="431483"/>
                  </a:cubicBezTo>
                  <a:cubicBezTo>
                    <a:pt x="1076325" y="432435"/>
                    <a:pt x="1072515" y="433388"/>
                    <a:pt x="1068705" y="435293"/>
                  </a:cubicBezTo>
                  <a:cubicBezTo>
                    <a:pt x="1069658" y="439103"/>
                    <a:pt x="1070610" y="441960"/>
                    <a:pt x="1070610" y="444818"/>
                  </a:cubicBezTo>
                  <a:cubicBezTo>
                    <a:pt x="1072515" y="458153"/>
                    <a:pt x="1076325" y="472440"/>
                    <a:pt x="1080135" y="485775"/>
                  </a:cubicBezTo>
                  <a:close/>
                  <a:moveTo>
                    <a:pt x="1108710" y="432435"/>
                  </a:moveTo>
                  <a:cubicBezTo>
                    <a:pt x="1122998" y="429578"/>
                    <a:pt x="1134428" y="422910"/>
                    <a:pt x="1143953" y="412433"/>
                  </a:cubicBezTo>
                  <a:cubicBezTo>
                    <a:pt x="1150620" y="403860"/>
                    <a:pt x="1159193" y="397193"/>
                    <a:pt x="1167765" y="388620"/>
                  </a:cubicBezTo>
                  <a:cubicBezTo>
                    <a:pt x="1176338" y="397193"/>
                    <a:pt x="1184910" y="403860"/>
                    <a:pt x="1191578" y="412433"/>
                  </a:cubicBezTo>
                  <a:cubicBezTo>
                    <a:pt x="1201103" y="423863"/>
                    <a:pt x="1212533" y="429578"/>
                    <a:pt x="1225868" y="432435"/>
                  </a:cubicBezTo>
                  <a:cubicBezTo>
                    <a:pt x="1236345" y="434340"/>
                    <a:pt x="1246823" y="438150"/>
                    <a:pt x="1258253" y="441008"/>
                  </a:cubicBezTo>
                  <a:cubicBezTo>
                    <a:pt x="1256348" y="448628"/>
                    <a:pt x="1254443" y="456248"/>
                    <a:pt x="1252538" y="462915"/>
                  </a:cubicBezTo>
                  <a:cubicBezTo>
                    <a:pt x="1249680" y="473393"/>
                    <a:pt x="1245870" y="482918"/>
                    <a:pt x="1245870" y="493395"/>
                  </a:cubicBezTo>
                  <a:cubicBezTo>
                    <a:pt x="1245870" y="502920"/>
                    <a:pt x="1250633" y="513398"/>
                    <a:pt x="1253490" y="522923"/>
                  </a:cubicBezTo>
                  <a:cubicBezTo>
                    <a:pt x="1255395" y="529590"/>
                    <a:pt x="1257300" y="536258"/>
                    <a:pt x="1259205" y="543878"/>
                  </a:cubicBezTo>
                  <a:cubicBezTo>
                    <a:pt x="1256348" y="544830"/>
                    <a:pt x="1254443" y="545783"/>
                    <a:pt x="1251585" y="546735"/>
                  </a:cubicBezTo>
                  <a:cubicBezTo>
                    <a:pt x="1239203" y="549593"/>
                    <a:pt x="1227773" y="553403"/>
                    <a:pt x="1215390" y="556260"/>
                  </a:cubicBezTo>
                  <a:cubicBezTo>
                    <a:pt x="1209675" y="558165"/>
                    <a:pt x="1204913" y="560070"/>
                    <a:pt x="1200150" y="564833"/>
                  </a:cubicBezTo>
                  <a:cubicBezTo>
                    <a:pt x="1189673" y="575310"/>
                    <a:pt x="1179195" y="585788"/>
                    <a:pt x="1168718" y="596265"/>
                  </a:cubicBezTo>
                  <a:cubicBezTo>
                    <a:pt x="1165860" y="594360"/>
                    <a:pt x="1163955" y="592455"/>
                    <a:pt x="1162050" y="590550"/>
                  </a:cubicBezTo>
                  <a:cubicBezTo>
                    <a:pt x="1153478" y="581978"/>
                    <a:pt x="1144905" y="573405"/>
                    <a:pt x="1136333" y="564833"/>
                  </a:cubicBezTo>
                  <a:cubicBezTo>
                    <a:pt x="1131570" y="560070"/>
                    <a:pt x="1126808" y="557213"/>
                    <a:pt x="1120140" y="555308"/>
                  </a:cubicBezTo>
                  <a:cubicBezTo>
                    <a:pt x="1107758" y="552450"/>
                    <a:pt x="1096328" y="548640"/>
                    <a:pt x="1083945" y="545783"/>
                  </a:cubicBezTo>
                  <a:cubicBezTo>
                    <a:pt x="1082040" y="544830"/>
                    <a:pt x="1080135" y="543878"/>
                    <a:pt x="1077278" y="542925"/>
                  </a:cubicBezTo>
                  <a:cubicBezTo>
                    <a:pt x="1081088" y="528638"/>
                    <a:pt x="1084898" y="514350"/>
                    <a:pt x="1088708" y="501015"/>
                  </a:cubicBezTo>
                  <a:cubicBezTo>
                    <a:pt x="1090613" y="494348"/>
                    <a:pt x="1090613" y="488633"/>
                    <a:pt x="1088708" y="481965"/>
                  </a:cubicBezTo>
                  <a:cubicBezTo>
                    <a:pt x="1084898" y="470535"/>
                    <a:pt x="1082040" y="458153"/>
                    <a:pt x="1079183" y="445770"/>
                  </a:cubicBezTo>
                  <a:cubicBezTo>
                    <a:pt x="1079183" y="443865"/>
                    <a:pt x="1078230" y="441960"/>
                    <a:pt x="1078230" y="439103"/>
                  </a:cubicBezTo>
                  <a:cubicBezTo>
                    <a:pt x="1088708" y="437198"/>
                    <a:pt x="1098233" y="434340"/>
                    <a:pt x="1108710" y="432435"/>
                  </a:cubicBezTo>
                  <a:close/>
                  <a:moveTo>
                    <a:pt x="2931795" y="305753"/>
                  </a:moveTo>
                  <a:cubicBezTo>
                    <a:pt x="2932748" y="309563"/>
                    <a:pt x="2933700" y="312420"/>
                    <a:pt x="2934653" y="316230"/>
                  </a:cubicBezTo>
                  <a:cubicBezTo>
                    <a:pt x="2936558" y="316230"/>
                    <a:pt x="2937510" y="315278"/>
                    <a:pt x="2939415" y="315278"/>
                  </a:cubicBezTo>
                  <a:cubicBezTo>
                    <a:pt x="2972753" y="306705"/>
                    <a:pt x="3007043" y="297180"/>
                    <a:pt x="3040380" y="287655"/>
                  </a:cubicBezTo>
                  <a:cubicBezTo>
                    <a:pt x="3044190" y="286703"/>
                    <a:pt x="3048953" y="283845"/>
                    <a:pt x="3051810" y="280988"/>
                  </a:cubicBezTo>
                  <a:cubicBezTo>
                    <a:pt x="3075623" y="257175"/>
                    <a:pt x="3099435" y="233363"/>
                    <a:pt x="3123248" y="209550"/>
                  </a:cubicBezTo>
                  <a:cubicBezTo>
                    <a:pt x="3125153" y="207645"/>
                    <a:pt x="3127058" y="205740"/>
                    <a:pt x="3128010" y="203835"/>
                  </a:cubicBezTo>
                  <a:cubicBezTo>
                    <a:pt x="3127058" y="202883"/>
                    <a:pt x="3126105" y="200978"/>
                    <a:pt x="3125153" y="200978"/>
                  </a:cubicBezTo>
                  <a:cubicBezTo>
                    <a:pt x="3100388" y="176213"/>
                    <a:pt x="3075623" y="151448"/>
                    <a:pt x="3049905" y="126683"/>
                  </a:cubicBezTo>
                  <a:cubicBezTo>
                    <a:pt x="3047048" y="123825"/>
                    <a:pt x="3043238" y="121920"/>
                    <a:pt x="3039428" y="120968"/>
                  </a:cubicBezTo>
                  <a:cubicBezTo>
                    <a:pt x="3013710" y="113348"/>
                    <a:pt x="2987040" y="106680"/>
                    <a:pt x="2961323" y="100013"/>
                  </a:cubicBezTo>
                  <a:cubicBezTo>
                    <a:pt x="2952750" y="98108"/>
                    <a:pt x="2944178" y="95250"/>
                    <a:pt x="2934653" y="93345"/>
                  </a:cubicBezTo>
                  <a:cubicBezTo>
                    <a:pt x="2933700" y="96203"/>
                    <a:pt x="2932748" y="98108"/>
                    <a:pt x="2932748" y="100013"/>
                  </a:cubicBezTo>
                  <a:cubicBezTo>
                    <a:pt x="2924175" y="133350"/>
                    <a:pt x="2914650" y="165735"/>
                    <a:pt x="2906078" y="199073"/>
                  </a:cubicBezTo>
                  <a:cubicBezTo>
                    <a:pt x="2905125" y="203835"/>
                    <a:pt x="2905125" y="208598"/>
                    <a:pt x="2907030" y="213360"/>
                  </a:cubicBezTo>
                  <a:cubicBezTo>
                    <a:pt x="2914650" y="243840"/>
                    <a:pt x="2923223" y="274320"/>
                    <a:pt x="2931795" y="305753"/>
                  </a:cubicBezTo>
                  <a:close/>
                  <a:moveTo>
                    <a:pt x="2915603" y="199073"/>
                  </a:moveTo>
                  <a:cubicBezTo>
                    <a:pt x="2923223" y="168593"/>
                    <a:pt x="2931795" y="139065"/>
                    <a:pt x="2939415" y="108585"/>
                  </a:cubicBezTo>
                  <a:cubicBezTo>
                    <a:pt x="2939415" y="107633"/>
                    <a:pt x="2940368" y="105728"/>
                    <a:pt x="2941320" y="103823"/>
                  </a:cubicBezTo>
                  <a:cubicBezTo>
                    <a:pt x="2944178" y="103823"/>
                    <a:pt x="2947035" y="104775"/>
                    <a:pt x="2949893" y="104775"/>
                  </a:cubicBezTo>
                  <a:cubicBezTo>
                    <a:pt x="2978468" y="112395"/>
                    <a:pt x="3007043" y="120015"/>
                    <a:pt x="3035618" y="127635"/>
                  </a:cubicBezTo>
                  <a:cubicBezTo>
                    <a:pt x="3039428" y="128588"/>
                    <a:pt x="3043238" y="130493"/>
                    <a:pt x="3046095" y="133350"/>
                  </a:cubicBezTo>
                  <a:cubicBezTo>
                    <a:pt x="3068955" y="156210"/>
                    <a:pt x="3091815" y="178118"/>
                    <a:pt x="3113723" y="200978"/>
                  </a:cubicBezTo>
                  <a:cubicBezTo>
                    <a:pt x="3114675" y="201930"/>
                    <a:pt x="3114675" y="202883"/>
                    <a:pt x="3115628" y="203835"/>
                  </a:cubicBezTo>
                  <a:cubicBezTo>
                    <a:pt x="3113723" y="205740"/>
                    <a:pt x="3111818" y="208598"/>
                    <a:pt x="3109913" y="210503"/>
                  </a:cubicBezTo>
                  <a:cubicBezTo>
                    <a:pt x="3088958" y="231458"/>
                    <a:pt x="3068955" y="252413"/>
                    <a:pt x="3048000" y="272415"/>
                  </a:cubicBezTo>
                  <a:cubicBezTo>
                    <a:pt x="3045143" y="275273"/>
                    <a:pt x="3041333" y="278130"/>
                    <a:pt x="3037523" y="279083"/>
                  </a:cubicBezTo>
                  <a:cubicBezTo>
                    <a:pt x="3007043" y="287655"/>
                    <a:pt x="2976563" y="295275"/>
                    <a:pt x="2946083" y="303848"/>
                  </a:cubicBezTo>
                  <a:cubicBezTo>
                    <a:pt x="2945130" y="303848"/>
                    <a:pt x="2943225" y="303848"/>
                    <a:pt x="2942273" y="303848"/>
                  </a:cubicBezTo>
                  <a:cubicBezTo>
                    <a:pt x="2941320" y="300990"/>
                    <a:pt x="2940368" y="299085"/>
                    <a:pt x="2939415" y="296228"/>
                  </a:cubicBezTo>
                  <a:cubicBezTo>
                    <a:pt x="2931795" y="267653"/>
                    <a:pt x="2924175" y="239078"/>
                    <a:pt x="2916555" y="210503"/>
                  </a:cubicBezTo>
                  <a:cubicBezTo>
                    <a:pt x="2914650" y="207645"/>
                    <a:pt x="2914650" y="202883"/>
                    <a:pt x="2915603" y="199073"/>
                  </a:cubicBezTo>
                  <a:close/>
                  <a:moveTo>
                    <a:pt x="2657475" y="600075"/>
                  </a:moveTo>
                  <a:cubicBezTo>
                    <a:pt x="2639378" y="618173"/>
                    <a:pt x="2621280" y="636270"/>
                    <a:pt x="2603183" y="655320"/>
                  </a:cubicBezTo>
                  <a:cubicBezTo>
                    <a:pt x="2599373" y="659130"/>
                    <a:pt x="2595563" y="661988"/>
                    <a:pt x="2589848" y="662940"/>
                  </a:cubicBezTo>
                  <a:cubicBezTo>
                    <a:pt x="2571750" y="667703"/>
                    <a:pt x="2553653" y="672465"/>
                    <a:pt x="2534603" y="677228"/>
                  </a:cubicBezTo>
                  <a:cubicBezTo>
                    <a:pt x="2524125" y="680085"/>
                    <a:pt x="2513648" y="682943"/>
                    <a:pt x="2503170" y="685800"/>
                  </a:cubicBezTo>
                  <a:cubicBezTo>
                    <a:pt x="2504123" y="689610"/>
                    <a:pt x="2504123" y="692468"/>
                    <a:pt x="2505075" y="695325"/>
                  </a:cubicBezTo>
                  <a:cubicBezTo>
                    <a:pt x="2511743" y="721043"/>
                    <a:pt x="2518410" y="746760"/>
                    <a:pt x="2526030" y="772478"/>
                  </a:cubicBezTo>
                  <a:cubicBezTo>
                    <a:pt x="2526983" y="777240"/>
                    <a:pt x="2527935" y="782955"/>
                    <a:pt x="2526030" y="787718"/>
                  </a:cubicBezTo>
                  <a:cubicBezTo>
                    <a:pt x="2519363" y="813435"/>
                    <a:pt x="2511743" y="839153"/>
                    <a:pt x="2505075" y="864870"/>
                  </a:cubicBezTo>
                  <a:cubicBezTo>
                    <a:pt x="2504123" y="867728"/>
                    <a:pt x="2504123" y="870585"/>
                    <a:pt x="2503170" y="874395"/>
                  </a:cubicBezTo>
                  <a:cubicBezTo>
                    <a:pt x="2506980" y="875348"/>
                    <a:pt x="2508885" y="876300"/>
                    <a:pt x="2510790" y="877253"/>
                  </a:cubicBezTo>
                  <a:cubicBezTo>
                    <a:pt x="2536508" y="883920"/>
                    <a:pt x="2563178" y="891540"/>
                    <a:pt x="2588895" y="898208"/>
                  </a:cubicBezTo>
                  <a:cubicBezTo>
                    <a:pt x="2594610" y="899160"/>
                    <a:pt x="2598420" y="902018"/>
                    <a:pt x="2602230" y="905828"/>
                  </a:cubicBezTo>
                  <a:cubicBezTo>
                    <a:pt x="2621280" y="924878"/>
                    <a:pt x="2640330" y="943928"/>
                    <a:pt x="2659380" y="962978"/>
                  </a:cubicBezTo>
                  <a:cubicBezTo>
                    <a:pt x="2661285" y="964883"/>
                    <a:pt x="2664143" y="966788"/>
                    <a:pt x="2666048" y="969645"/>
                  </a:cubicBezTo>
                  <a:cubicBezTo>
                    <a:pt x="2687003" y="948690"/>
                    <a:pt x="2707958" y="927735"/>
                    <a:pt x="2727960" y="906780"/>
                  </a:cubicBezTo>
                  <a:cubicBezTo>
                    <a:pt x="2731770" y="902018"/>
                    <a:pt x="2736533" y="900113"/>
                    <a:pt x="2743200" y="898208"/>
                  </a:cubicBezTo>
                  <a:cubicBezTo>
                    <a:pt x="2768918" y="891540"/>
                    <a:pt x="2794635" y="884873"/>
                    <a:pt x="2819400" y="877253"/>
                  </a:cubicBezTo>
                  <a:cubicBezTo>
                    <a:pt x="2822258" y="876300"/>
                    <a:pt x="2825115" y="875348"/>
                    <a:pt x="2827973" y="874395"/>
                  </a:cubicBezTo>
                  <a:cubicBezTo>
                    <a:pt x="2827020" y="871538"/>
                    <a:pt x="2827020" y="868680"/>
                    <a:pt x="2826068" y="865823"/>
                  </a:cubicBezTo>
                  <a:cubicBezTo>
                    <a:pt x="2819400" y="840105"/>
                    <a:pt x="2812733" y="814388"/>
                    <a:pt x="2805113" y="788670"/>
                  </a:cubicBezTo>
                  <a:cubicBezTo>
                    <a:pt x="2803208" y="782955"/>
                    <a:pt x="2803208" y="778193"/>
                    <a:pt x="2805113" y="773430"/>
                  </a:cubicBezTo>
                  <a:cubicBezTo>
                    <a:pt x="2812733" y="747713"/>
                    <a:pt x="2819400" y="721043"/>
                    <a:pt x="2826068" y="695325"/>
                  </a:cubicBezTo>
                  <a:cubicBezTo>
                    <a:pt x="2827020" y="692468"/>
                    <a:pt x="2827020" y="689610"/>
                    <a:pt x="2827973" y="686753"/>
                  </a:cubicBezTo>
                  <a:cubicBezTo>
                    <a:pt x="2824163" y="685800"/>
                    <a:pt x="2820353" y="684848"/>
                    <a:pt x="2817495" y="683895"/>
                  </a:cubicBezTo>
                  <a:cubicBezTo>
                    <a:pt x="2792730" y="677228"/>
                    <a:pt x="2767965" y="670560"/>
                    <a:pt x="2743200" y="663893"/>
                  </a:cubicBezTo>
                  <a:cubicBezTo>
                    <a:pt x="2737485" y="661988"/>
                    <a:pt x="2732723" y="660083"/>
                    <a:pt x="2727960" y="655320"/>
                  </a:cubicBezTo>
                  <a:cubicBezTo>
                    <a:pt x="2709863" y="636270"/>
                    <a:pt x="2690813" y="618173"/>
                    <a:pt x="2671763" y="599123"/>
                  </a:cubicBezTo>
                  <a:cubicBezTo>
                    <a:pt x="2669858" y="597218"/>
                    <a:pt x="2667000" y="595313"/>
                    <a:pt x="2663190" y="591503"/>
                  </a:cubicBezTo>
                  <a:cubicBezTo>
                    <a:pt x="2662238" y="594360"/>
                    <a:pt x="2660333" y="598170"/>
                    <a:pt x="2657475" y="600075"/>
                  </a:cubicBezTo>
                  <a:close/>
                  <a:moveTo>
                    <a:pt x="2674620" y="612458"/>
                  </a:moveTo>
                  <a:cubicBezTo>
                    <a:pt x="2690813" y="628650"/>
                    <a:pt x="2707958" y="645795"/>
                    <a:pt x="2724150" y="661988"/>
                  </a:cubicBezTo>
                  <a:cubicBezTo>
                    <a:pt x="2728913" y="666750"/>
                    <a:pt x="2733675" y="669608"/>
                    <a:pt x="2739390" y="671513"/>
                  </a:cubicBezTo>
                  <a:cubicBezTo>
                    <a:pt x="2763203" y="677228"/>
                    <a:pt x="2787015" y="683895"/>
                    <a:pt x="2810828" y="690563"/>
                  </a:cubicBezTo>
                  <a:cubicBezTo>
                    <a:pt x="2812733" y="691515"/>
                    <a:pt x="2814638" y="692468"/>
                    <a:pt x="2817495" y="693420"/>
                  </a:cubicBezTo>
                  <a:cubicBezTo>
                    <a:pt x="2816543" y="697230"/>
                    <a:pt x="2815590" y="700088"/>
                    <a:pt x="2815590" y="702945"/>
                  </a:cubicBezTo>
                  <a:cubicBezTo>
                    <a:pt x="2808923" y="725805"/>
                    <a:pt x="2803208" y="749618"/>
                    <a:pt x="2796540" y="772478"/>
                  </a:cubicBezTo>
                  <a:cubicBezTo>
                    <a:pt x="2794635" y="777240"/>
                    <a:pt x="2794635" y="782955"/>
                    <a:pt x="2796540" y="787718"/>
                  </a:cubicBezTo>
                  <a:cubicBezTo>
                    <a:pt x="2803208" y="810578"/>
                    <a:pt x="2808923" y="834390"/>
                    <a:pt x="2815590" y="857250"/>
                  </a:cubicBezTo>
                  <a:cubicBezTo>
                    <a:pt x="2816543" y="860108"/>
                    <a:pt x="2817495" y="863918"/>
                    <a:pt x="2818448" y="867728"/>
                  </a:cubicBezTo>
                  <a:cubicBezTo>
                    <a:pt x="2814638" y="868680"/>
                    <a:pt x="2810828" y="869633"/>
                    <a:pt x="2807970" y="870585"/>
                  </a:cubicBezTo>
                  <a:cubicBezTo>
                    <a:pt x="2786063" y="876300"/>
                    <a:pt x="2763203" y="882968"/>
                    <a:pt x="2740343" y="888683"/>
                  </a:cubicBezTo>
                  <a:cubicBezTo>
                    <a:pt x="2733675" y="890588"/>
                    <a:pt x="2727960" y="893445"/>
                    <a:pt x="2723198" y="899160"/>
                  </a:cubicBezTo>
                  <a:cubicBezTo>
                    <a:pt x="2707005" y="915353"/>
                    <a:pt x="2690813" y="931545"/>
                    <a:pt x="2673668" y="948690"/>
                  </a:cubicBezTo>
                  <a:cubicBezTo>
                    <a:pt x="2671763" y="950595"/>
                    <a:pt x="2668905" y="953453"/>
                    <a:pt x="2666048" y="956310"/>
                  </a:cubicBezTo>
                  <a:cubicBezTo>
                    <a:pt x="2663190" y="954405"/>
                    <a:pt x="2661285" y="951548"/>
                    <a:pt x="2658428" y="949643"/>
                  </a:cubicBezTo>
                  <a:cubicBezTo>
                    <a:pt x="2642235" y="933450"/>
                    <a:pt x="2625090" y="916305"/>
                    <a:pt x="2608898" y="900113"/>
                  </a:cubicBezTo>
                  <a:cubicBezTo>
                    <a:pt x="2603183" y="894398"/>
                    <a:pt x="2597468" y="891540"/>
                    <a:pt x="2590800" y="889635"/>
                  </a:cubicBezTo>
                  <a:cubicBezTo>
                    <a:pt x="2567940" y="883920"/>
                    <a:pt x="2546033" y="878205"/>
                    <a:pt x="2524125" y="871538"/>
                  </a:cubicBezTo>
                  <a:cubicBezTo>
                    <a:pt x="2521268" y="870585"/>
                    <a:pt x="2518410" y="869633"/>
                    <a:pt x="2514600" y="868680"/>
                  </a:cubicBezTo>
                  <a:cubicBezTo>
                    <a:pt x="2515553" y="864870"/>
                    <a:pt x="2515553" y="862013"/>
                    <a:pt x="2516505" y="859155"/>
                  </a:cubicBezTo>
                  <a:cubicBezTo>
                    <a:pt x="2523173" y="835343"/>
                    <a:pt x="2528888" y="811530"/>
                    <a:pt x="2535555" y="788670"/>
                  </a:cubicBezTo>
                  <a:cubicBezTo>
                    <a:pt x="2537460" y="782955"/>
                    <a:pt x="2537460" y="778193"/>
                    <a:pt x="2535555" y="773430"/>
                  </a:cubicBezTo>
                  <a:cubicBezTo>
                    <a:pt x="2528888" y="750570"/>
                    <a:pt x="2523173" y="726758"/>
                    <a:pt x="2516505" y="703898"/>
                  </a:cubicBezTo>
                  <a:cubicBezTo>
                    <a:pt x="2515553" y="701040"/>
                    <a:pt x="2514600" y="697230"/>
                    <a:pt x="2514600" y="694373"/>
                  </a:cubicBezTo>
                  <a:cubicBezTo>
                    <a:pt x="2517458" y="693420"/>
                    <a:pt x="2519363" y="692468"/>
                    <a:pt x="2521268" y="691515"/>
                  </a:cubicBezTo>
                  <a:cubicBezTo>
                    <a:pt x="2545080" y="684848"/>
                    <a:pt x="2568893" y="678180"/>
                    <a:pt x="2592705" y="672465"/>
                  </a:cubicBezTo>
                  <a:cubicBezTo>
                    <a:pt x="2599373" y="670560"/>
                    <a:pt x="2604135" y="667703"/>
                    <a:pt x="2607945" y="662940"/>
                  </a:cubicBezTo>
                  <a:cubicBezTo>
                    <a:pt x="2624138" y="645795"/>
                    <a:pt x="2641283" y="629603"/>
                    <a:pt x="2657475" y="613410"/>
                  </a:cubicBezTo>
                  <a:cubicBezTo>
                    <a:pt x="2659380" y="611505"/>
                    <a:pt x="2662238" y="608648"/>
                    <a:pt x="2665095" y="605790"/>
                  </a:cubicBezTo>
                  <a:cubicBezTo>
                    <a:pt x="2668905" y="607695"/>
                    <a:pt x="2671763" y="609600"/>
                    <a:pt x="2674620" y="612458"/>
                  </a:cubicBezTo>
                  <a:close/>
                  <a:moveTo>
                    <a:pt x="2616518" y="707708"/>
                  </a:moveTo>
                  <a:cubicBezTo>
                    <a:pt x="2603183" y="711518"/>
                    <a:pt x="2589848" y="714375"/>
                    <a:pt x="2575560" y="718185"/>
                  </a:cubicBezTo>
                  <a:cubicBezTo>
                    <a:pt x="2571750" y="719138"/>
                    <a:pt x="2568893" y="720090"/>
                    <a:pt x="2565083" y="721995"/>
                  </a:cubicBezTo>
                  <a:cubicBezTo>
                    <a:pt x="2566035" y="725805"/>
                    <a:pt x="2566988" y="728663"/>
                    <a:pt x="2567940" y="731520"/>
                  </a:cubicBezTo>
                  <a:cubicBezTo>
                    <a:pt x="2571750" y="745808"/>
                    <a:pt x="2575560" y="760095"/>
                    <a:pt x="2579370" y="774383"/>
                  </a:cubicBezTo>
                  <a:cubicBezTo>
                    <a:pt x="2580323" y="778193"/>
                    <a:pt x="2580323" y="782003"/>
                    <a:pt x="2579370" y="785813"/>
                  </a:cubicBezTo>
                  <a:cubicBezTo>
                    <a:pt x="2575560" y="800100"/>
                    <a:pt x="2571750" y="814388"/>
                    <a:pt x="2567940" y="828675"/>
                  </a:cubicBezTo>
                  <a:cubicBezTo>
                    <a:pt x="2566988" y="832485"/>
                    <a:pt x="2566035" y="835343"/>
                    <a:pt x="2566035" y="839153"/>
                  </a:cubicBezTo>
                  <a:cubicBezTo>
                    <a:pt x="2582228" y="843915"/>
                    <a:pt x="2597468" y="847725"/>
                    <a:pt x="2613660" y="851535"/>
                  </a:cubicBezTo>
                  <a:cubicBezTo>
                    <a:pt x="2621280" y="853440"/>
                    <a:pt x="2626995" y="856298"/>
                    <a:pt x="2632710" y="862013"/>
                  </a:cubicBezTo>
                  <a:cubicBezTo>
                    <a:pt x="2643188" y="873443"/>
                    <a:pt x="2655570" y="884873"/>
                    <a:pt x="2667000" y="897255"/>
                  </a:cubicBezTo>
                  <a:cubicBezTo>
                    <a:pt x="2669858" y="894398"/>
                    <a:pt x="2672715" y="892493"/>
                    <a:pt x="2674620" y="889635"/>
                  </a:cubicBezTo>
                  <a:cubicBezTo>
                    <a:pt x="2684145" y="880110"/>
                    <a:pt x="2694623" y="869633"/>
                    <a:pt x="2704148" y="860108"/>
                  </a:cubicBezTo>
                  <a:cubicBezTo>
                    <a:pt x="2707958" y="856298"/>
                    <a:pt x="2711768" y="853440"/>
                    <a:pt x="2717483" y="852488"/>
                  </a:cubicBezTo>
                  <a:cubicBezTo>
                    <a:pt x="2731770" y="848678"/>
                    <a:pt x="2746058" y="844868"/>
                    <a:pt x="2760345" y="841058"/>
                  </a:cubicBezTo>
                  <a:cubicBezTo>
                    <a:pt x="2763203" y="840105"/>
                    <a:pt x="2766060" y="839153"/>
                    <a:pt x="2768918" y="838200"/>
                  </a:cubicBezTo>
                  <a:cubicBezTo>
                    <a:pt x="2767013" y="829628"/>
                    <a:pt x="2764155" y="821055"/>
                    <a:pt x="2762250" y="812483"/>
                  </a:cubicBezTo>
                  <a:cubicBezTo>
                    <a:pt x="2759393" y="802005"/>
                    <a:pt x="2754630" y="790575"/>
                    <a:pt x="2754630" y="780098"/>
                  </a:cubicBezTo>
                  <a:cubicBezTo>
                    <a:pt x="2754630" y="768668"/>
                    <a:pt x="2759393" y="758190"/>
                    <a:pt x="2762250" y="746760"/>
                  </a:cubicBezTo>
                  <a:cubicBezTo>
                    <a:pt x="2764155" y="738188"/>
                    <a:pt x="2767013" y="729615"/>
                    <a:pt x="2768918" y="721043"/>
                  </a:cubicBezTo>
                  <a:cubicBezTo>
                    <a:pt x="2766060" y="720090"/>
                    <a:pt x="2764155" y="719138"/>
                    <a:pt x="2762250" y="719138"/>
                  </a:cubicBezTo>
                  <a:cubicBezTo>
                    <a:pt x="2747010" y="715328"/>
                    <a:pt x="2732723" y="711518"/>
                    <a:pt x="2717483" y="707708"/>
                  </a:cubicBezTo>
                  <a:cubicBezTo>
                    <a:pt x="2712720" y="706755"/>
                    <a:pt x="2707958" y="703898"/>
                    <a:pt x="2704148" y="700088"/>
                  </a:cubicBezTo>
                  <a:cubicBezTo>
                    <a:pt x="2693670" y="689610"/>
                    <a:pt x="2683193" y="679133"/>
                    <a:pt x="2672715" y="668655"/>
                  </a:cubicBezTo>
                  <a:cubicBezTo>
                    <a:pt x="2670810" y="666750"/>
                    <a:pt x="2668905" y="665798"/>
                    <a:pt x="2667000" y="663893"/>
                  </a:cubicBezTo>
                  <a:cubicBezTo>
                    <a:pt x="2654618" y="676275"/>
                    <a:pt x="2642235" y="688658"/>
                    <a:pt x="2629853" y="701040"/>
                  </a:cubicBezTo>
                  <a:cubicBezTo>
                    <a:pt x="2625090" y="703898"/>
                    <a:pt x="2621280" y="706755"/>
                    <a:pt x="2616518" y="707708"/>
                  </a:cubicBezTo>
                  <a:close/>
                  <a:moveTo>
                    <a:pt x="2646045" y="696278"/>
                  </a:moveTo>
                  <a:cubicBezTo>
                    <a:pt x="2651760" y="689610"/>
                    <a:pt x="2658428" y="682943"/>
                    <a:pt x="2665095" y="676275"/>
                  </a:cubicBezTo>
                  <a:cubicBezTo>
                    <a:pt x="2667953" y="678180"/>
                    <a:pt x="2669858" y="680085"/>
                    <a:pt x="2671763" y="681990"/>
                  </a:cubicBezTo>
                  <a:cubicBezTo>
                    <a:pt x="2681288" y="690563"/>
                    <a:pt x="2689860" y="700088"/>
                    <a:pt x="2698433" y="708660"/>
                  </a:cubicBezTo>
                  <a:cubicBezTo>
                    <a:pt x="2702243" y="712470"/>
                    <a:pt x="2707005" y="715328"/>
                    <a:pt x="2712720" y="716280"/>
                  </a:cubicBezTo>
                  <a:cubicBezTo>
                    <a:pt x="2725103" y="719138"/>
                    <a:pt x="2736533" y="722948"/>
                    <a:pt x="2748915" y="725805"/>
                  </a:cubicBezTo>
                  <a:cubicBezTo>
                    <a:pt x="2751773" y="726758"/>
                    <a:pt x="2753678" y="727710"/>
                    <a:pt x="2756535" y="728663"/>
                  </a:cubicBezTo>
                  <a:cubicBezTo>
                    <a:pt x="2752725" y="741998"/>
                    <a:pt x="2749868" y="755333"/>
                    <a:pt x="2746058" y="768668"/>
                  </a:cubicBezTo>
                  <a:cubicBezTo>
                    <a:pt x="2743200" y="777240"/>
                    <a:pt x="2743200" y="783908"/>
                    <a:pt x="2746058" y="792480"/>
                  </a:cubicBezTo>
                  <a:cubicBezTo>
                    <a:pt x="2749868" y="802958"/>
                    <a:pt x="2751773" y="814388"/>
                    <a:pt x="2754630" y="825818"/>
                  </a:cubicBezTo>
                  <a:cubicBezTo>
                    <a:pt x="2755583" y="827723"/>
                    <a:pt x="2755583" y="830580"/>
                    <a:pt x="2755583" y="833438"/>
                  </a:cubicBezTo>
                  <a:cubicBezTo>
                    <a:pt x="2742248" y="837248"/>
                    <a:pt x="2728913" y="841058"/>
                    <a:pt x="2715578" y="843915"/>
                  </a:cubicBezTo>
                  <a:cubicBezTo>
                    <a:pt x="2707005" y="845820"/>
                    <a:pt x="2700338" y="849630"/>
                    <a:pt x="2694623" y="856298"/>
                  </a:cubicBezTo>
                  <a:cubicBezTo>
                    <a:pt x="2686050" y="865823"/>
                    <a:pt x="2675573" y="875348"/>
                    <a:pt x="2666048" y="885825"/>
                  </a:cubicBezTo>
                  <a:cubicBezTo>
                    <a:pt x="2663190" y="883920"/>
                    <a:pt x="2661285" y="882015"/>
                    <a:pt x="2659380" y="881063"/>
                  </a:cubicBezTo>
                  <a:cubicBezTo>
                    <a:pt x="2650808" y="872490"/>
                    <a:pt x="2641283" y="863918"/>
                    <a:pt x="2632710" y="854393"/>
                  </a:cubicBezTo>
                  <a:cubicBezTo>
                    <a:pt x="2627948" y="849630"/>
                    <a:pt x="2623185" y="846773"/>
                    <a:pt x="2616518" y="845820"/>
                  </a:cubicBezTo>
                  <a:cubicBezTo>
                    <a:pt x="2605088" y="842963"/>
                    <a:pt x="2594610" y="840105"/>
                    <a:pt x="2583180" y="837248"/>
                  </a:cubicBezTo>
                  <a:cubicBezTo>
                    <a:pt x="2580323" y="836295"/>
                    <a:pt x="2577465" y="835343"/>
                    <a:pt x="2573655" y="834390"/>
                  </a:cubicBezTo>
                  <a:cubicBezTo>
                    <a:pt x="2577465" y="820103"/>
                    <a:pt x="2580323" y="806768"/>
                    <a:pt x="2584133" y="794385"/>
                  </a:cubicBezTo>
                  <a:cubicBezTo>
                    <a:pt x="2586990" y="785813"/>
                    <a:pt x="2586990" y="779145"/>
                    <a:pt x="2584133" y="770573"/>
                  </a:cubicBezTo>
                  <a:cubicBezTo>
                    <a:pt x="2580323" y="758190"/>
                    <a:pt x="2577465" y="744855"/>
                    <a:pt x="2573655" y="730568"/>
                  </a:cubicBezTo>
                  <a:cubicBezTo>
                    <a:pt x="2584133" y="727710"/>
                    <a:pt x="2592705" y="723900"/>
                    <a:pt x="2602230" y="722948"/>
                  </a:cubicBezTo>
                  <a:cubicBezTo>
                    <a:pt x="2621280" y="718185"/>
                    <a:pt x="2635568" y="709613"/>
                    <a:pt x="2646045" y="696278"/>
                  </a:cubicBezTo>
                  <a:close/>
                  <a:moveTo>
                    <a:pt x="2666048" y="827723"/>
                  </a:moveTo>
                  <a:cubicBezTo>
                    <a:pt x="2676525" y="813435"/>
                    <a:pt x="2688908" y="805815"/>
                    <a:pt x="2706053" y="803910"/>
                  </a:cubicBezTo>
                  <a:cubicBezTo>
                    <a:pt x="2704148" y="795338"/>
                    <a:pt x="2701290" y="788670"/>
                    <a:pt x="2701290" y="781050"/>
                  </a:cubicBezTo>
                  <a:cubicBezTo>
                    <a:pt x="2701290" y="773430"/>
                    <a:pt x="2704148" y="765810"/>
                    <a:pt x="2706053" y="757238"/>
                  </a:cubicBezTo>
                  <a:cubicBezTo>
                    <a:pt x="2698433" y="754380"/>
                    <a:pt x="2689860" y="754380"/>
                    <a:pt x="2684145" y="750570"/>
                  </a:cubicBezTo>
                  <a:cubicBezTo>
                    <a:pt x="2677478" y="746760"/>
                    <a:pt x="2672715" y="740093"/>
                    <a:pt x="2667000" y="735330"/>
                  </a:cubicBezTo>
                  <a:cubicBezTo>
                    <a:pt x="2661285" y="741045"/>
                    <a:pt x="2656523" y="747713"/>
                    <a:pt x="2649855" y="750570"/>
                  </a:cubicBezTo>
                  <a:cubicBezTo>
                    <a:pt x="2643188" y="754380"/>
                    <a:pt x="2635568" y="755333"/>
                    <a:pt x="2626995" y="758190"/>
                  </a:cubicBezTo>
                  <a:cubicBezTo>
                    <a:pt x="2628900" y="765810"/>
                    <a:pt x="2631758" y="773430"/>
                    <a:pt x="2631758" y="781050"/>
                  </a:cubicBezTo>
                  <a:cubicBezTo>
                    <a:pt x="2631758" y="788670"/>
                    <a:pt x="2628900" y="796290"/>
                    <a:pt x="2626995" y="804863"/>
                  </a:cubicBezTo>
                  <a:cubicBezTo>
                    <a:pt x="2643188" y="805815"/>
                    <a:pt x="2656523" y="813435"/>
                    <a:pt x="2666048" y="827723"/>
                  </a:cubicBezTo>
                  <a:close/>
                  <a:moveTo>
                    <a:pt x="2666048" y="746760"/>
                  </a:moveTo>
                  <a:cubicBezTo>
                    <a:pt x="2673668" y="756285"/>
                    <a:pt x="2682240" y="762000"/>
                    <a:pt x="2694623" y="762953"/>
                  </a:cubicBezTo>
                  <a:cubicBezTo>
                    <a:pt x="2691765" y="774383"/>
                    <a:pt x="2689860" y="784860"/>
                    <a:pt x="2695575" y="796290"/>
                  </a:cubicBezTo>
                  <a:cubicBezTo>
                    <a:pt x="2683193" y="799148"/>
                    <a:pt x="2673668" y="802958"/>
                    <a:pt x="2666048" y="814388"/>
                  </a:cubicBezTo>
                  <a:cubicBezTo>
                    <a:pt x="2658428" y="803910"/>
                    <a:pt x="2648903" y="799148"/>
                    <a:pt x="2637473" y="797243"/>
                  </a:cubicBezTo>
                  <a:cubicBezTo>
                    <a:pt x="2641283" y="785813"/>
                    <a:pt x="2642235" y="775335"/>
                    <a:pt x="2637473" y="763905"/>
                  </a:cubicBezTo>
                  <a:cubicBezTo>
                    <a:pt x="2648903" y="762000"/>
                    <a:pt x="2659380" y="757238"/>
                    <a:pt x="2666048" y="746760"/>
                  </a:cubicBezTo>
                  <a:close/>
                  <a:moveTo>
                    <a:pt x="1167765" y="539115"/>
                  </a:moveTo>
                  <a:cubicBezTo>
                    <a:pt x="1178243" y="524828"/>
                    <a:pt x="1190625" y="517208"/>
                    <a:pt x="1207770" y="515303"/>
                  </a:cubicBezTo>
                  <a:cubicBezTo>
                    <a:pt x="1205865" y="506730"/>
                    <a:pt x="1203008" y="499110"/>
                    <a:pt x="1203008" y="492443"/>
                  </a:cubicBezTo>
                  <a:cubicBezTo>
                    <a:pt x="1203008" y="484823"/>
                    <a:pt x="1205865" y="477203"/>
                    <a:pt x="1207770" y="469583"/>
                  </a:cubicBezTo>
                  <a:cubicBezTo>
                    <a:pt x="1199198" y="466725"/>
                    <a:pt x="1191578" y="465773"/>
                    <a:pt x="1185863" y="461963"/>
                  </a:cubicBezTo>
                  <a:cubicBezTo>
                    <a:pt x="1179195" y="458153"/>
                    <a:pt x="1174433" y="451485"/>
                    <a:pt x="1168718" y="446723"/>
                  </a:cubicBezTo>
                  <a:cubicBezTo>
                    <a:pt x="1163003" y="452438"/>
                    <a:pt x="1158240" y="459105"/>
                    <a:pt x="1151573" y="461963"/>
                  </a:cubicBezTo>
                  <a:cubicBezTo>
                    <a:pt x="1144905" y="465773"/>
                    <a:pt x="1137285" y="466725"/>
                    <a:pt x="1129665" y="469583"/>
                  </a:cubicBezTo>
                  <a:cubicBezTo>
                    <a:pt x="1131570" y="478155"/>
                    <a:pt x="1134428" y="484823"/>
                    <a:pt x="1134428" y="492443"/>
                  </a:cubicBezTo>
                  <a:cubicBezTo>
                    <a:pt x="1134428" y="500063"/>
                    <a:pt x="1131570" y="506730"/>
                    <a:pt x="1129665" y="515303"/>
                  </a:cubicBezTo>
                  <a:cubicBezTo>
                    <a:pt x="1144905" y="517208"/>
                    <a:pt x="1157288" y="524828"/>
                    <a:pt x="1167765" y="539115"/>
                  </a:cubicBezTo>
                  <a:close/>
                  <a:moveTo>
                    <a:pt x="1139190" y="476250"/>
                  </a:moveTo>
                  <a:cubicBezTo>
                    <a:pt x="1150620" y="474345"/>
                    <a:pt x="1160145" y="469583"/>
                    <a:pt x="1167765" y="459105"/>
                  </a:cubicBezTo>
                  <a:cubicBezTo>
                    <a:pt x="1175385" y="468630"/>
                    <a:pt x="1183958" y="474345"/>
                    <a:pt x="1197293" y="475298"/>
                  </a:cubicBezTo>
                  <a:cubicBezTo>
                    <a:pt x="1193483" y="486728"/>
                    <a:pt x="1192530" y="497205"/>
                    <a:pt x="1197293" y="507683"/>
                  </a:cubicBezTo>
                  <a:cubicBezTo>
                    <a:pt x="1185863" y="510540"/>
                    <a:pt x="1175385" y="514350"/>
                    <a:pt x="1168718" y="524828"/>
                  </a:cubicBezTo>
                  <a:cubicBezTo>
                    <a:pt x="1161098" y="515303"/>
                    <a:pt x="1151573" y="509588"/>
                    <a:pt x="1139190" y="507683"/>
                  </a:cubicBezTo>
                  <a:cubicBezTo>
                    <a:pt x="1143953" y="497205"/>
                    <a:pt x="1143000" y="486728"/>
                    <a:pt x="1139190" y="476250"/>
                  </a:cubicBezTo>
                  <a:close/>
                  <a:moveTo>
                    <a:pt x="1551623" y="414338"/>
                  </a:moveTo>
                  <a:cubicBezTo>
                    <a:pt x="1548765" y="411480"/>
                    <a:pt x="1544955" y="409575"/>
                    <a:pt x="1542098" y="408623"/>
                  </a:cubicBezTo>
                  <a:cubicBezTo>
                    <a:pt x="1508760" y="399098"/>
                    <a:pt x="1475423" y="390525"/>
                    <a:pt x="1442085" y="381953"/>
                  </a:cubicBezTo>
                  <a:cubicBezTo>
                    <a:pt x="1440180" y="381000"/>
                    <a:pt x="1438275" y="381953"/>
                    <a:pt x="1436370" y="381000"/>
                  </a:cubicBezTo>
                  <a:cubicBezTo>
                    <a:pt x="1435418" y="381953"/>
                    <a:pt x="1435418" y="382905"/>
                    <a:pt x="1434465" y="383858"/>
                  </a:cubicBezTo>
                  <a:cubicBezTo>
                    <a:pt x="1424940" y="418148"/>
                    <a:pt x="1416368" y="452438"/>
                    <a:pt x="1406843" y="486728"/>
                  </a:cubicBezTo>
                  <a:cubicBezTo>
                    <a:pt x="1405890" y="490538"/>
                    <a:pt x="1405890" y="494348"/>
                    <a:pt x="1406843" y="498158"/>
                  </a:cubicBezTo>
                  <a:cubicBezTo>
                    <a:pt x="1415415" y="530543"/>
                    <a:pt x="1423988" y="563880"/>
                    <a:pt x="1433513" y="596265"/>
                  </a:cubicBezTo>
                  <a:cubicBezTo>
                    <a:pt x="1434465" y="598170"/>
                    <a:pt x="1435418" y="600075"/>
                    <a:pt x="1436370" y="602933"/>
                  </a:cubicBezTo>
                  <a:cubicBezTo>
                    <a:pt x="1438275" y="602933"/>
                    <a:pt x="1440180" y="601980"/>
                    <a:pt x="1441133" y="601980"/>
                  </a:cubicBezTo>
                  <a:cubicBezTo>
                    <a:pt x="1474470" y="593408"/>
                    <a:pt x="1508760" y="583883"/>
                    <a:pt x="1542098" y="574358"/>
                  </a:cubicBezTo>
                  <a:cubicBezTo>
                    <a:pt x="1545908" y="573405"/>
                    <a:pt x="1550670" y="570548"/>
                    <a:pt x="1553528" y="566738"/>
                  </a:cubicBezTo>
                  <a:cubicBezTo>
                    <a:pt x="1576388" y="543878"/>
                    <a:pt x="1600200" y="521018"/>
                    <a:pt x="1623060" y="497205"/>
                  </a:cubicBezTo>
                  <a:cubicBezTo>
                    <a:pt x="1624965" y="495300"/>
                    <a:pt x="1626870" y="493395"/>
                    <a:pt x="1629728" y="490538"/>
                  </a:cubicBezTo>
                  <a:cubicBezTo>
                    <a:pt x="1603058" y="465773"/>
                    <a:pt x="1578293" y="440055"/>
                    <a:pt x="1551623" y="414338"/>
                  </a:cubicBezTo>
                  <a:close/>
                  <a:moveTo>
                    <a:pt x="1610678" y="498158"/>
                  </a:moveTo>
                  <a:cubicBezTo>
                    <a:pt x="1589723" y="519113"/>
                    <a:pt x="1569720" y="539115"/>
                    <a:pt x="1548765" y="560070"/>
                  </a:cubicBezTo>
                  <a:cubicBezTo>
                    <a:pt x="1544955" y="563880"/>
                    <a:pt x="1541145" y="566738"/>
                    <a:pt x="1535430" y="567690"/>
                  </a:cubicBezTo>
                  <a:cubicBezTo>
                    <a:pt x="1504950" y="575310"/>
                    <a:pt x="1473518" y="583883"/>
                    <a:pt x="1442085" y="592455"/>
                  </a:cubicBezTo>
                  <a:cubicBezTo>
                    <a:pt x="1438275" y="578168"/>
                    <a:pt x="1434465" y="564833"/>
                    <a:pt x="1430655" y="550545"/>
                  </a:cubicBezTo>
                  <a:cubicBezTo>
                    <a:pt x="1425893" y="533400"/>
                    <a:pt x="1421130" y="516255"/>
                    <a:pt x="1416368" y="498158"/>
                  </a:cubicBezTo>
                  <a:cubicBezTo>
                    <a:pt x="1415415" y="494348"/>
                    <a:pt x="1414463" y="489585"/>
                    <a:pt x="1415415" y="485775"/>
                  </a:cubicBezTo>
                  <a:cubicBezTo>
                    <a:pt x="1423035" y="456248"/>
                    <a:pt x="1431608" y="425768"/>
                    <a:pt x="1439228" y="396240"/>
                  </a:cubicBezTo>
                  <a:cubicBezTo>
                    <a:pt x="1439228" y="394335"/>
                    <a:pt x="1440180" y="393383"/>
                    <a:pt x="1441133" y="391478"/>
                  </a:cubicBezTo>
                  <a:cubicBezTo>
                    <a:pt x="1443990" y="391478"/>
                    <a:pt x="1446848" y="392430"/>
                    <a:pt x="1448753" y="392430"/>
                  </a:cubicBezTo>
                  <a:cubicBezTo>
                    <a:pt x="1477328" y="400050"/>
                    <a:pt x="1505903" y="407670"/>
                    <a:pt x="1534478" y="415290"/>
                  </a:cubicBezTo>
                  <a:cubicBezTo>
                    <a:pt x="1538288" y="416243"/>
                    <a:pt x="1542098" y="418148"/>
                    <a:pt x="1544955" y="420053"/>
                  </a:cubicBezTo>
                  <a:cubicBezTo>
                    <a:pt x="1568768" y="442913"/>
                    <a:pt x="1591628" y="466725"/>
                    <a:pt x="1615440" y="490538"/>
                  </a:cubicBezTo>
                  <a:cubicBezTo>
                    <a:pt x="1614488" y="494348"/>
                    <a:pt x="1612583" y="496253"/>
                    <a:pt x="1610678" y="498158"/>
                  </a:cubicBezTo>
                  <a:close/>
                  <a:moveTo>
                    <a:pt x="1363028" y="154305"/>
                  </a:moveTo>
                  <a:cubicBezTo>
                    <a:pt x="1355408" y="156210"/>
                    <a:pt x="1349693" y="159068"/>
                    <a:pt x="1343025" y="159068"/>
                  </a:cubicBezTo>
                  <a:cubicBezTo>
                    <a:pt x="1321118" y="161925"/>
                    <a:pt x="1303973" y="172403"/>
                    <a:pt x="1290638" y="189548"/>
                  </a:cubicBezTo>
                  <a:cubicBezTo>
                    <a:pt x="1286828" y="195263"/>
                    <a:pt x="1281113" y="199073"/>
                    <a:pt x="1276350" y="204788"/>
                  </a:cubicBezTo>
                  <a:cubicBezTo>
                    <a:pt x="1288733" y="217170"/>
                    <a:pt x="1299210" y="228600"/>
                    <a:pt x="1311593" y="239078"/>
                  </a:cubicBezTo>
                  <a:cubicBezTo>
                    <a:pt x="1313498" y="240983"/>
                    <a:pt x="1316355" y="241935"/>
                    <a:pt x="1319213" y="242888"/>
                  </a:cubicBezTo>
                  <a:cubicBezTo>
                    <a:pt x="1331595" y="246698"/>
                    <a:pt x="1343978" y="249555"/>
                    <a:pt x="1356360" y="252413"/>
                  </a:cubicBezTo>
                  <a:cubicBezTo>
                    <a:pt x="1359218" y="253365"/>
                    <a:pt x="1361123" y="253365"/>
                    <a:pt x="1363980" y="253365"/>
                  </a:cubicBezTo>
                  <a:cubicBezTo>
                    <a:pt x="1368743" y="237173"/>
                    <a:pt x="1372553" y="220980"/>
                    <a:pt x="1376363" y="205740"/>
                  </a:cubicBezTo>
                  <a:cubicBezTo>
                    <a:pt x="1376363" y="204788"/>
                    <a:pt x="1376363" y="202883"/>
                    <a:pt x="1376363" y="201930"/>
                  </a:cubicBezTo>
                  <a:cubicBezTo>
                    <a:pt x="1371600" y="186690"/>
                    <a:pt x="1367790" y="170498"/>
                    <a:pt x="1363028" y="154305"/>
                  </a:cubicBezTo>
                  <a:close/>
                  <a:moveTo>
                    <a:pt x="1366838" y="206693"/>
                  </a:moveTo>
                  <a:cubicBezTo>
                    <a:pt x="1363980" y="218123"/>
                    <a:pt x="1360170" y="229553"/>
                    <a:pt x="1357313" y="242888"/>
                  </a:cubicBezTo>
                  <a:cubicBezTo>
                    <a:pt x="1352550" y="241935"/>
                    <a:pt x="1347788" y="240983"/>
                    <a:pt x="1343025" y="240030"/>
                  </a:cubicBezTo>
                  <a:cubicBezTo>
                    <a:pt x="1324928" y="237173"/>
                    <a:pt x="1310640" y="229553"/>
                    <a:pt x="1299210" y="215265"/>
                  </a:cubicBezTo>
                  <a:cubicBezTo>
                    <a:pt x="1296353" y="211455"/>
                    <a:pt x="1292543" y="209550"/>
                    <a:pt x="1287780" y="205740"/>
                  </a:cubicBezTo>
                  <a:cubicBezTo>
                    <a:pt x="1298258" y="195263"/>
                    <a:pt x="1306830" y="186690"/>
                    <a:pt x="1316355" y="177165"/>
                  </a:cubicBezTo>
                  <a:cubicBezTo>
                    <a:pt x="1317308" y="176213"/>
                    <a:pt x="1318260" y="176213"/>
                    <a:pt x="1320165" y="175260"/>
                  </a:cubicBezTo>
                  <a:cubicBezTo>
                    <a:pt x="1332548" y="172403"/>
                    <a:pt x="1343978" y="168593"/>
                    <a:pt x="1357313" y="165735"/>
                  </a:cubicBezTo>
                  <a:cubicBezTo>
                    <a:pt x="1361123" y="179070"/>
                    <a:pt x="1363980" y="191453"/>
                    <a:pt x="1367790" y="203835"/>
                  </a:cubicBezTo>
                  <a:cubicBezTo>
                    <a:pt x="1367790" y="204788"/>
                    <a:pt x="1366838" y="205740"/>
                    <a:pt x="1366838" y="206693"/>
                  </a:cubicBezTo>
                  <a:close/>
                  <a:moveTo>
                    <a:pt x="1519238" y="455295"/>
                  </a:moveTo>
                  <a:cubicBezTo>
                    <a:pt x="1503998" y="450533"/>
                    <a:pt x="1487805" y="446723"/>
                    <a:pt x="1472565" y="442913"/>
                  </a:cubicBezTo>
                  <a:cubicBezTo>
                    <a:pt x="1471613" y="444818"/>
                    <a:pt x="1470660" y="444818"/>
                    <a:pt x="1470660" y="445770"/>
                  </a:cubicBezTo>
                  <a:cubicBezTo>
                    <a:pt x="1466850" y="460058"/>
                    <a:pt x="1463040" y="474345"/>
                    <a:pt x="1459230" y="488633"/>
                  </a:cubicBezTo>
                  <a:cubicBezTo>
                    <a:pt x="1458278" y="491490"/>
                    <a:pt x="1459230" y="495300"/>
                    <a:pt x="1460183" y="499110"/>
                  </a:cubicBezTo>
                  <a:cubicBezTo>
                    <a:pt x="1463040" y="511493"/>
                    <a:pt x="1466850" y="522923"/>
                    <a:pt x="1469708" y="535305"/>
                  </a:cubicBezTo>
                  <a:cubicBezTo>
                    <a:pt x="1470660" y="537210"/>
                    <a:pt x="1471613" y="540068"/>
                    <a:pt x="1472565" y="542925"/>
                  </a:cubicBezTo>
                  <a:cubicBezTo>
                    <a:pt x="1483995" y="540068"/>
                    <a:pt x="1493520" y="537210"/>
                    <a:pt x="1504950" y="534353"/>
                  </a:cubicBezTo>
                  <a:cubicBezTo>
                    <a:pt x="1517333" y="531495"/>
                    <a:pt x="1526858" y="526733"/>
                    <a:pt x="1535430" y="517208"/>
                  </a:cubicBezTo>
                  <a:cubicBezTo>
                    <a:pt x="1542098" y="508635"/>
                    <a:pt x="1550670" y="501015"/>
                    <a:pt x="1559243" y="493395"/>
                  </a:cubicBezTo>
                  <a:cubicBezTo>
                    <a:pt x="1547813" y="481965"/>
                    <a:pt x="1536383" y="470535"/>
                    <a:pt x="1524953" y="460058"/>
                  </a:cubicBezTo>
                  <a:cubicBezTo>
                    <a:pt x="1523048" y="457200"/>
                    <a:pt x="1521143" y="456248"/>
                    <a:pt x="1519238" y="455295"/>
                  </a:cubicBezTo>
                  <a:close/>
                  <a:moveTo>
                    <a:pt x="1519238" y="519113"/>
                  </a:moveTo>
                  <a:cubicBezTo>
                    <a:pt x="1518285" y="520065"/>
                    <a:pt x="1516380" y="521018"/>
                    <a:pt x="1515428" y="521970"/>
                  </a:cubicBezTo>
                  <a:cubicBezTo>
                    <a:pt x="1503045" y="524828"/>
                    <a:pt x="1491615" y="528638"/>
                    <a:pt x="1478280" y="531495"/>
                  </a:cubicBezTo>
                  <a:cubicBezTo>
                    <a:pt x="1474470" y="518160"/>
                    <a:pt x="1471613" y="505778"/>
                    <a:pt x="1467803" y="493395"/>
                  </a:cubicBezTo>
                  <a:cubicBezTo>
                    <a:pt x="1467803" y="492443"/>
                    <a:pt x="1467803" y="492443"/>
                    <a:pt x="1467803" y="491490"/>
                  </a:cubicBezTo>
                  <a:cubicBezTo>
                    <a:pt x="1470660" y="479108"/>
                    <a:pt x="1474470" y="466725"/>
                    <a:pt x="1478280" y="454343"/>
                  </a:cubicBezTo>
                  <a:cubicBezTo>
                    <a:pt x="1491615" y="458153"/>
                    <a:pt x="1503998" y="461010"/>
                    <a:pt x="1515428" y="464820"/>
                  </a:cubicBezTo>
                  <a:cubicBezTo>
                    <a:pt x="1517333" y="465773"/>
                    <a:pt x="1519238" y="466725"/>
                    <a:pt x="1520190" y="467678"/>
                  </a:cubicBezTo>
                  <a:cubicBezTo>
                    <a:pt x="1528763" y="476250"/>
                    <a:pt x="1537335" y="483870"/>
                    <a:pt x="1545908" y="493395"/>
                  </a:cubicBezTo>
                  <a:cubicBezTo>
                    <a:pt x="1536383" y="501015"/>
                    <a:pt x="1527810" y="510540"/>
                    <a:pt x="1519238" y="519113"/>
                  </a:cubicBezTo>
                  <a:close/>
                  <a:moveTo>
                    <a:pt x="1666875" y="514350"/>
                  </a:moveTo>
                  <a:cubicBezTo>
                    <a:pt x="1666875" y="514350"/>
                    <a:pt x="1666875" y="514350"/>
                    <a:pt x="1666875" y="514350"/>
                  </a:cubicBezTo>
                  <a:cubicBezTo>
                    <a:pt x="1666875" y="514350"/>
                    <a:pt x="1666875" y="514350"/>
                    <a:pt x="1666875" y="514350"/>
                  </a:cubicBezTo>
                  <a:cubicBezTo>
                    <a:pt x="1664018" y="517208"/>
                    <a:pt x="1661160" y="519113"/>
                    <a:pt x="1659255" y="521970"/>
                  </a:cubicBezTo>
                  <a:cubicBezTo>
                    <a:pt x="1650683" y="530543"/>
                    <a:pt x="1642110" y="539115"/>
                    <a:pt x="1632585" y="548640"/>
                  </a:cubicBezTo>
                  <a:cubicBezTo>
                    <a:pt x="1630680" y="550545"/>
                    <a:pt x="1627823" y="551498"/>
                    <a:pt x="1625918" y="552450"/>
                  </a:cubicBezTo>
                  <a:lnTo>
                    <a:pt x="1625918" y="555308"/>
                  </a:lnTo>
                  <a:cubicBezTo>
                    <a:pt x="1609725" y="571500"/>
                    <a:pt x="1592580" y="587693"/>
                    <a:pt x="1576388" y="604838"/>
                  </a:cubicBezTo>
                  <a:cubicBezTo>
                    <a:pt x="1571625" y="609600"/>
                    <a:pt x="1566863" y="612458"/>
                    <a:pt x="1560195" y="614363"/>
                  </a:cubicBezTo>
                  <a:cubicBezTo>
                    <a:pt x="1523048" y="623888"/>
                    <a:pt x="1484948" y="634365"/>
                    <a:pt x="1447800" y="644843"/>
                  </a:cubicBezTo>
                  <a:cubicBezTo>
                    <a:pt x="1443990" y="645795"/>
                    <a:pt x="1440180" y="646748"/>
                    <a:pt x="1436370" y="648653"/>
                  </a:cubicBezTo>
                  <a:cubicBezTo>
                    <a:pt x="1437323" y="652463"/>
                    <a:pt x="1438275" y="656273"/>
                    <a:pt x="1439228" y="659130"/>
                  </a:cubicBezTo>
                  <a:cubicBezTo>
                    <a:pt x="1448753" y="696278"/>
                    <a:pt x="1459230" y="733425"/>
                    <a:pt x="1469708" y="770573"/>
                  </a:cubicBezTo>
                  <a:cubicBezTo>
                    <a:pt x="1471613" y="778193"/>
                    <a:pt x="1471613" y="784860"/>
                    <a:pt x="1469708" y="792480"/>
                  </a:cubicBezTo>
                  <a:cubicBezTo>
                    <a:pt x="1460183" y="824865"/>
                    <a:pt x="1451610" y="858203"/>
                    <a:pt x="1443038" y="890588"/>
                  </a:cubicBezTo>
                  <a:cubicBezTo>
                    <a:pt x="1441133" y="898208"/>
                    <a:pt x="1439228" y="905828"/>
                    <a:pt x="1436370" y="914400"/>
                  </a:cubicBezTo>
                  <a:cubicBezTo>
                    <a:pt x="1440180" y="915353"/>
                    <a:pt x="1443038" y="916305"/>
                    <a:pt x="1445895" y="917258"/>
                  </a:cubicBezTo>
                  <a:cubicBezTo>
                    <a:pt x="1483995" y="927735"/>
                    <a:pt x="1522095" y="938213"/>
                    <a:pt x="1560195" y="947738"/>
                  </a:cubicBezTo>
                  <a:cubicBezTo>
                    <a:pt x="1566863" y="949643"/>
                    <a:pt x="1571625" y="952500"/>
                    <a:pt x="1575435" y="957263"/>
                  </a:cubicBezTo>
                  <a:cubicBezTo>
                    <a:pt x="1591628" y="973455"/>
                    <a:pt x="1608773" y="990600"/>
                    <a:pt x="1624965" y="1006793"/>
                  </a:cubicBezTo>
                  <a:lnTo>
                    <a:pt x="1624965" y="1008698"/>
                  </a:lnTo>
                  <a:cubicBezTo>
                    <a:pt x="1627823" y="1010603"/>
                    <a:pt x="1630680" y="1012508"/>
                    <a:pt x="1632585" y="1014413"/>
                  </a:cubicBezTo>
                  <a:cubicBezTo>
                    <a:pt x="1642110" y="1023938"/>
                    <a:pt x="1650683" y="1032510"/>
                    <a:pt x="1660208" y="1042035"/>
                  </a:cubicBezTo>
                  <a:cubicBezTo>
                    <a:pt x="1660208" y="1042035"/>
                    <a:pt x="1660208" y="1042035"/>
                    <a:pt x="1660208" y="1042035"/>
                  </a:cubicBezTo>
                  <a:cubicBezTo>
                    <a:pt x="1662113" y="1043940"/>
                    <a:pt x="1664018" y="1045845"/>
                    <a:pt x="1666875" y="1048703"/>
                  </a:cubicBezTo>
                  <a:cubicBezTo>
                    <a:pt x="1669733" y="1044893"/>
                    <a:pt x="1671638" y="1042035"/>
                    <a:pt x="1674495" y="1039178"/>
                  </a:cubicBezTo>
                  <a:cubicBezTo>
                    <a:pt x="1702118" y="1011555"/>
                    <a:pt x="1729740" y="983933"/>
                    <a:pt x="1757363" y="956310"/>
                  </a:cubicBezTo>
                  <a:cubicBezTo>
                    <a:pt x="1760220" y="953453"/>
                    <a:pt x="1763078" y="951548"/>
                    <a:pt x="1765935" y="950595"/>
                  </a:cubicBezTo>
                  <a:cubicBezTo>
                    <a:pt x="1767840" y="949643"/>
                    <a:pt x="1769745" y="948690"/>
                    <a:pt x="1771650" y="948690"/>
                  </a:cubicBezTo>
                  <a:cubicBezTo>
                    <a:pt x="1797368" y="942023"/>
                    <a:pt x="1822133" y="935355"/>
                    <a:pt x="1847850" y="928688"/>
                  </a:cubicBezTo>
                  <a:cubicBezTo>
                    <a:pt x="1861185" y="924878"/>
                    <a:pt x="1874520" y="922020"/>
                    <a:pt x="1886903" y="918210"/>
                  </a:cubicBezTo>
                  <a:cubicBezTo>
                    <a:pt x="1886903" y="918210"/>
                    <a:pt x="1886903" y="918210"/>
                    <a:pt x="1886903" y="918210"/>
                  </a:cubicBezTo>
                  <a:cubicBezTo>
                    <a:pt x="1886903" y="918210"/>
                    <a:pt x="1886903" y="918210"/>
                    <a:pt x="1886903" y="918210"/>
                  </a:cubicBezTo>
                  <a:cubicBezTo>
                    <a:pt x="1886903" y="918210"/>
                    <a:pt x="1886903" y="918210"/>
                    <a:pt x="1886903" y="918210"/>
                  </a:cubicBezTo>
                  <a:cubicBezTo>
                    <a:pt x="1889760" y="917258"/>
                    <a:pt x="1892618" y="916305"/>
                    <a:pt x="1896428" y="915353"/>
                  </a:cubicBezTo>
                  <a:cubicBezTo>
                    <a:pt x="1895475" y="911543"/>
                    <a:pt x="1894523" y="908685"/>
                    <a:pt x="1894523" y="905828"/>
                  </a:cubicBezTo>
                  <a:cubicBezTo>
                    <a:pt x="1894523" y="905828"/>
                    <a:pt x="1894523" y="904875"/>
                    <a:pt x="1894523" y="904875"/>
                  </a:cubicBezTo>
                  <a:cubicBezTo>
                    <a:pt x="1894523" y="904875"/>
                    <a:pt x="1894523" y="904875"/>
                    <a:pt x="1894523" y="904875"/>
                  </a:cubicBezTo>
                  <a:cubicBezTo>
                    <a:pt x="1894523" y="904875"/>
                    <a:pt x="1894523" y="904875"/>
                    <a:pt x="1894523" y="904875"/>
                  </a:cubicBezTo>
                  <a:cubicBezTo>
                    <a:pt x="1887855" y="880110"/>
                    <a:pt x="1881188" y="855345"/>
                    <a:pt x="1874520" y="830580"/>
                  </a:cubicBezTo>
                  <a:cubicBezTo>
                    <a:pt x="1870710" y="817245"/>
                    <a:pt x="1867853" y="804863"/>
                    <a:pt x="1864043" y="791528"/>
                  </a:cubicBezTo>
                  <a:cubicBezTo>
                    <a:pt x="1862138" y="785813"/>
                    <a:pt x="1862138" y="780098"/>
                    <a:pt x="1864043" y="774383"/>
                  </a:cubicBezTo>
                  <a:cubicBezTo>
                    <a:pt x="1869758" y="754380"/>
                    <a:pt x="1874520" y="734378"/>
                    <a:pt x="1880235" y="715328"/>
                  </a:cubicBezTo>
                  <a:cubicBezTo>
                    <a:pt x="1883093" y="703898"/>
                    <a:pt x="1885950" y="693420"/>
                    <a:pt x="1888808" y="681990"/>
                  </a:cubicBezTo>
                  <a:cubicBezTo>
                    <a:pt x="1888808" y="681038"/>
                    <a:pt x="1889760" y="680085"/>
                    <a:pt x="1889760" y="679133"/>
                  </a:cubicBezTo>
                  <a:cubicBezTo>
                    <a:pt x="1891665" y="672465"/>
                    <a:pt x="1893570" y="666750"/>
                    <a:pt x="1894523" y="660083"/>
                  </a:cubicBezTo>
                  <a:cubicBezTo>
                    <a:pt x="1895475" y="657225"/>
                    <a:pt x="1896428" y="653415"/>
                    <a:pt x="1897380" y="649605"/>
                  </a:cubicBezTo>
                  <a:cubicBezTo>
                    <a:pt x="1897380" y="649605"/>
                    <a:pt x="1897380" y="649605"/>
                    <a:pt x="1897380" y="649605"/>
                  </a:cubicBezTo>
                  <a:cubicBezTo>
                    <a:pt x="1894523" y="648653"/>
                    <a:pt x="1892618" y="648653"/>
                    <a:pt x="1890713" y="647700"/>
                  </a:cubicBezTo>
                  <a:cubicBezTo>
                    <a:pt x="1889760" y="647700"/>
                    <a:pt x="1887855" y="646748"/>
                    <a:pt x="1886903" y="646748"/>
                  </a:cubicBezTo>
                  <a:cubicBezTo>
                    <a:pt x="1881188" y="644843"/>
                    <a:pt x="1876425" y="643890"/>
                    <a:pt x="1870710" y="641985"/>
                  </a:cubicBezTo>
                  <a:cubicBezTo>
                    <a:pt x="1838325" y="633413"/>
                    <a:pt x="1805940" y="624840"/>
                    <a:pt x="1773555" y="616268"/>
                  </a:cubicBezTo>
                  <a:cubicBezTo>
                    <a:pt x="1767840" y="614363"/>
                    <a:pt x="1762125" y="611505"/>
                    <a:pt x="1757363" y="606743"/>
                  </a:cubicBezTo>
                  <a:cubicBezTo>
                    <a:pt x="1729740" y="579120"/>
                    <a:pt x="1702118" y="551498"/>
                    <a:pt x="1675448" y="523875"/>
                  </a:cubicBezTo>
                  <a:cubicBezTo>
                    <a:pt x="1672590" y="519113"/>
                    <a:pt x="1670685" y="517208"/>
                    <a:pt x="1666875" y="514350"/>
                  </a:cubicBezTo>
                  <a:close/>
                  <a:moveTo>
                    <a:pt x="1753553" y="612458"/>
                  </a:moveTo>
                  <a:cubicBezTo>
                    <a:pt x="1758315" y="617220"/>
                    <a:pt x="1764030" y="620078"/>
                    <a:pt x="1769745" y="621983"/>
                  </a:cubicBezTo>
                  <a:cubicBezTo>
                    <a:pt x="1805940" y="631508"/>
                    <a:pt x="1842135" y="641033"/>
                    <a:pt x="1878330" y="651510"/>
                  </a:cubicBezTo>
                  <a:cubicBezTo>
                    <a:pt x="1881188" y="652463"/>
                    <a:pt x="1884045" y="653415"/>
                    <a:pt x="1886903" y="654368"/>
                  </a:cubicBezTo>
                  <a:cubicBezTo>
                    <a:pt x="1886903" y="656273"/>
                    <a:pt x="1885950" y="658178"/>
                    <a:pt x="1885950" y="660083"/>
                  </a:cubicBezTo>
                  <a:cubicBezTo>
                    <a:pt x="1884998" y="661988"/>
                    <a:pt x="1884998" y="664845"/>
                    <a:pt x="1884045" y="666750"/>
                  </a:cubicBezTo>
                  <a:cubicBezTo>
                    <a:pt x="1874520" y="701993"/>
                    <a:pt x="1864995" y="738188"/>
                    <a:pt x="1855470" y="773430"/>
                  </a:cubicBezTo>
                  <a:cubicBezTo>
                    <a:pt x="1854518" y="779145"/>
                    <a:pt x="1853565" y="783908"/>
                    <a:pt x="1855470" y="788670"/>
                  </a:cubicBezTo>
                  <a:cubicBezTo>
                    <a:pt x="1864995" y="824865"/>
                    <a:pt x="1874520" y="860108"/>
                    <a:pt x="1884045" y="896303"/>
                  </a:cubicBezTo>
                  <a:cubicBezTo>
                    <a:pt x="1884998" y="900113"/>
                    <a:pt x="1885950" y="903923"/>
                    <a:pt x="1886903" y="907733"/>
                  </a:cubicBezTo>
                  <a:cubicBezTo>
                    <a:pt x="1882140" y="908685"/>
                    <a:pt x="1879283" y="910590"/>
                    <a:pt x="1875473" y="910590"/>
                  </a:cubicBezTo>
                  <a:cubicBezTo>
                    <a:pt x="1840230" y="920115"/>
                    <a:pt x="1805940" y="929640"/>
                    <a:pt x="1770698" y="938213"/>
                  </a:cubicBezTo>
                  <a:cubicBezTo>
                    <a:pt x="1769745" y="938213"/>
                    <a:pt x="1768793" y="939165"/>
                    <a:pt x="1768793" y="939165"/>
                  </a:cubicBezTo>
                  <a:cubicBezTo>
                    <a:pt x="1768793" y="939165"/>
                    <a:pt x="1767840" y="939165"/>
                    <a:pt x="1767840" y="939165"/>
                  </a:cubicBezTo>
                  <a:cubicBezTo>
                    <a:pt x="1767840" y="939165"/>
                    <a:pt x="1767840" y="939165"/>
                    <a:pt x="1766888" y="939165"/>
                  </a:cubicBezTo>
                  <a:cubicBezTo>
                    <a:pt x="1765935" y="939165"/>
                    <a:pt x="1764983" y="940118"/>
                    <a:pt x="1764030" y="940118"/>
                  </a:cubicBezTo>
                  <a:cubicBezTo>
                    <a:pt x="1762125" y="941070"/>
                    <a:pt x="1759268" y="942023"/>
                    <a:pt x="1757363" y="943928"/>
                  </a:cubicBezTo>
                  <a:cubicBezTo>
                    <a:pt x="1756410" y="944880"/>
                    <a:pt x="1755458" y="944880"/>
                    <a:pt x="1754505" y="945833"/>
                  </a:cubicBezTo>
                  <a:cubicBezTo>
                    <a:pt x="1754505" y="945833"/>
                    <a:pt x="1753553" y="945833"/>
                    <a:pt x="1753553" y="946785"/>
                  </a:cubicBezTo>
                  <a:cubicBezTo>
                    <a:pt x="1753553" y="946785"/>
                    <a:pt x="1753553" y="946785"/>
                    <a:pt x="1752600" y="947738"/>
                  </a:cubicBezTo>
                  <a:cubicBezTo>
                    <a:pt x="1752600" y="947738"/>
                    <a:pt x="1751648" y="948690"/>
                    <a:pt x="1751648" y="948690"/>
                  </a:cubicBezTo>
                  <a:cubicBezTo>
                    <a:pt x="1725930" y="974408"/>
                    <a:pt x="1700213" y="1000125"/>
                    <a:pt x="1674495" y="1025843"/>
                  </a:cubicBezTo>
                  <a:cubicBezTo>
                    <a:pt x="1671638" y="1028700"/>
                    <a:pt x="1669733" y="1030605"/>
                    <a:pt x="1666875" y="1033463"/>
                  </a:cubicBezTo>
                  <a:cubicBezTo>
                    <a:pt x="1663065" y="1030605"/>
                    <a:pt x="1661160" y="1028700"/>
                    <a:pt x="1659255" y="1025843"/>
                  </a:cubicBezTo>
                  <a:cubicBezTo>
                    <a:pt x="1632585" y="999173"/>
                    <a:pt x="1606868" y="973455"/>
                    <a:pt x="1580198" y="946785"/>
                  </a:cubicBezTo>
                  <a:cubicBezTo>
                    <a:pt x="1575435" y="942023"/>
                    <a:pt x="1571625" y="940118"/>
                    <a:pt x="1564958" y="938213"/>
                  </a:cubicBezTo>
                  <a:cubicBezTo>
                    <a:pt x="1529715" y="928688"/>
                    <a:pt x="1493520" y="919163"/>
                    <a:pt x="1458278" y="909638"/>
                  </a:cubicBezTo>
                  <a:cubicBezTo>
                    <a:pt x="1454468" y="908685"/>
                    <a:pt x="1451610" y="907733"/>
                    <a:pt x="1446848" y="906780"/>
                  </a:cubicBezTo>
                  <a:cubicBezTo>
                    <a:pt x="1447800" y="902970"/>
                    <a:pt x="1448753" y="899160"/>
                    <a:pt x="1449705" y="895350"/>
                  </a:cubicBezTo>
                  <a:cubicBezTo>
                    <a:pt x="1459230" y="859155"/>
                    <a:pt x="1468755" y="823913"/>
                    <a:pt x="1478280" y="787718"/>
                  </a:cubicBezTo>
                  <a:cubicBezTo>
                    <a:pt x="1480185" y="782003"/>
                    <a:pt x="1479233" y="777240"/>
                    <a:pt x="1478280" y="772478"/>
                  </a:cubicBezTo>
                  <a:cubicBezTo>
                    <a:pt x="1468755" y="737235"/>
                    <a:pt x="1459230" y="701040"/>
                    <a:pt x="1449705" y="665798"/>
                  </a:cubicBezTo>
                  <a:cubicBezTo>
                    <a:pt x="1448753" y="661988"/>
                    <a:pt x="1447800" y="658178"/>
                    <a:pt x="1446848" y="654368"/>
                  </a:cubicBezTo>
                  <a:cubicBezTo>
                    <a:pt x="1449705" y="653415"/>
                    <a:pt x="1451610" y="652463"/>
                    <a:pt x="1454468" y="651510"/>
                  </a:cubicBezTo>
                  <a:cubicBezTo>
                    <a:pt x="1490663" y="641985"/>
                    <a:pt x="1527810" y="631508"/>
                    <a:pt x="1564005" y="621983"/>
                  </a:cubicBezTo>
                  <a:cubicBezTo>
                    <a:pt x="1570673" y="620078"/>
                    <a:pt x="1575435" y="617220"/>
                    <a:pt x="1580198" y="612458"/>
                  </a:cubicBezTo>
                  <a:cubicBezTo>
                    <a:pt x="1605915" y="586740"/>
                    <a:pt x="1631633" y="561023"/>
                    <a:pt x="1657350" y="535305"/>
                  </a:cubicBezTo>
                  <a:cubicBezTo>
                    <a:pt x="1658303" y="534353"/>
                    <a:pt x="1660208" y="533400"/>
                    <a:pt x="1661160" y="531495"/>
                  </a:cubicBezTo>
                  <a:cubicBezTo>
                    <a:pt x="1662113" y="530543"/>
                    <a:pt x="1664018" y="529590"/>
                    <a:pt x="1665923" y="527685"/>
                  </a:cubicBezTo>
                  <a:cubicBezTo>
                    <a:pt x="1668780" y="530543"/>
                    <a:pt x="1671638" y="532448"/>
                    <a:pt x="1673543" y="534353"/>
                  </a:cubicBezTo>
                  <a:cubicBezTo>
                    <a:pt x="1691640" y="552450"/>
                    <a:pt x="1710690" y="571500"/>
                    <a:pt x="1728788" y="589598"/>
                  </a:cubicBezTo>
                  <a:cubicBezTo>
                    <a:pt x="1738313" y="597218"/>
                    <a:pt x="1745933" y="604838"/>
                    <a:pt x="1753553" y="612458"/>
                  </a:cubicBezTo>
                  <a:close/>
                  <a:moveTo>
                    <a:pt x="2970848" y="253365"/>
                  </a:moveTo>
                  <a:cubicBezTo>
                    <a:pt x="2972753" y="253365"/>
                    <a:pt x="2973705" y="253365"/>
                    <a:pt x="2974658" y="253365"/>
                  </a:cubicBezTo>
                  <a:cubicBezTo>
                    <a:pt x="2988945" y="249555"/>
                    <a:pt x="3003233" y="245745"/>
                    <a:pt x="3018473" y="241935"/>
                  </a:cubicBezTo>
                  <a:cubicBezTo>
                    <a:pt x="3020378" y="241935"/>
                    <a:pt x="3021330" y="240983"/>
                    <a:pt x="3023235" y="240030"/>
                  </a:cubicBezTo>
                  <a:cubicBezTo>
                    <a:pt x="3034665" y="228600"/>
                    <a:pt x="3047048" y="216218"/>
                    <a:pt x="3059430" y="203835"/>
                  </a:cubicBezTo>
                  <a:cubicBezTo>
                    <a:pt x="3047048" y="191453"/>
                    <a:pt x="3035618" y="180023"/>
                    <a:pt x="3023235" y="168593"/>
                  </a:cubicBezTo>
                  <a:cubicBezTo>
                    <a:pt x="3022283" y="167640"/>
                    <a:pt x="3021330" y="166688"/>
                    <a:pt x="3019425" y="166688"/>
                  </a:cubicBezTo>
                  <a:cubicBezTo>
                    <a:pt x="3004185" y="162878"/>
                    <a:pt x="2987993" y="158115"/>
                    <a:pt x="2971800" y="154305"/>
                  </a:cubicBezTo>
                  <a:cubicBezTo>
                    <a:pt x="2968943" y="165735"/>
                    <a:pt x="2966085" y="177165"/>
                    <a:pt x="2962275" y="187643"/>
                  </a:cubicBezTo>
                  <a:cubicBezTo>
                    <a:pt x="2958465" y="199073"/>
                    <a:pt x="2958465" y="209550"/>
                    <a:pt x="2962275" y="220980"/>
                  </a:cubicBezTo>
                  <a:cubicBezTo>
                    <a:pt x="2965133" y="231458"/>
                    <a:pt x="2967038" y="242888"/>
                    <a:pt x="2970848" y="253365"/>
                  </a:cubicBezTo>
                  <a:close/>
                  <a:moveTo>
                    <a:pt x="2977515" y="164783"/>
                  </a:moveTo>
                  <a:cubicBezTo>
                    <a:pt x="2990850" y="168593"/>
                    <a:pt x="3003233" y="171450"/>
                    <a:pt x="3014663" y="175260"/>
                  </a:cubicBezTo>
                  <a:cubicBezTo>
                    <a:pt x="3016568" y="175260"/>
                    <a:pt x="3017520" y="177165"/>
                    <a:pt x="3018473" y="178118"/>
                  </a:cubicBezTo>
                  <a:cubicBezTo>
                    <a:pt x="3027045" y="186690"/>
                    <a:pt x="3035618" y="195263"/>
                    <a:pt x="3045143" y="203835"/>
                  </a:cubicBezTo>
                  <a:cubicBezTo>
                    <a:pt x="3034665" y="214313"/>
                    <a:pt x="3025140" y="222885"/>
                    <a:pt x="3016568" y="232410"/>
                  </a:cubicBezTo>
                  <a:cubicBezTo>
                    <a:pt x="3016568" y="232410"/>
                    <a:pt x="3015615" y="233363"/>
                    <a:pt x="3014663" y="233363"/>
                  </a:cubicBezTo>
                  <a:cubicBezTo>
                    <a:pt x="3002280" y="236220"/>
                    <a:pt x="2989898" y="240030"/>
                    <a:pt x="2976563" y="243840"/>
                  </a:cubicBezTo>
                  <a:cubicBezTo>
                    <a:pt x="2972753" y="230505"/>
                    <a:pt x="2969895" y="218123"/>
                    <a:pt x="2966085" y="205740"/>
                  </a:cubicBezTo>
                  <a:cubicBezTo>
                    <a:pt x="2966085" y="204788"/>
                    <a:pt x="2966085" y="204788"/>
                    <a:pt x="2966085" y="203835"/>
                  </a:cubicBezTo>
                  <a:cubicBezTo>
                    <a:pt x="2969895" y="190500"/>
                    <a:pt x="2973705" y="178118"/>
                    <a:pt x="2977515" y="164783"/>
                  </a:cubicBezTo>
                  <a:close/>
                  <a:moveTo>
                    <a:pt x="1294448" y="120015"/>
                  </a:moveTo>
                  <a:cubicBezTo>
                    <a:pt x="1288733" y="120968"/>
                    <a:pt x="1284923" y="123825"/>
                    <a:pt x="1281113" y="127635"/>
                  </a:cubicBezTo>
                  <a:cubicBezTo>
                    <a:pt x="1258253" y="151448"/>
                    <a:pt x="1234440" y="174308"/>
                    <a:pt x="1211580" y="197168"/>
                  </a:cubicBezTo>
                  <a:cubicBezTo>
                    <a:pt x="1209675" y="199073"/>
                    <a:pt x="1207770" y="200978"/>
                    <a:pt x="1205865" y="203835"/>
                  </a:cubicBezTo>
                  <a:cubicBezTo>
                    <a:pt x="1206818" y="204788"/>
                    <a:pt x="1207770" y="206693"/>
                    <a:pt x="1208723" y="207645"/>
                  </a:cubicBezTo>
                  <a:cubicBezTo>
                    <a:pt x="1233488" y="232410"/>
                    <a:pt x="1259205" y="258128"/>
                    <a:pt x="1283970" y="282893"/>
                  </a:cubicBezTo>
                  <a:cubicBezTo>
                    <a:pt x="1285875" y="284798"/>
                    <a:pt x="1289685" y="286703"/>
                    <a:pt x="1292543" y="287655"/>
                  </a:cubicBezTo>
                  <a:cubicBezTo>
                    <a:pt x="1327785" y="297180"/>
                    <a:pt x="1363028" y="306705"/>
                    <a:pt x="1399223" y="316230"/>
                  </a:cubicBezTo>
                  <a:cubicBezTo>
                    <a:pt x="1400175" y="314325"/>
                    <a:pt x="1401128" y="312420"/>
                    <a:pt x="1401128" y="311468"/>
                  </a:cubicBezTo>
                  <a:cubicBezTo>
                    <a:pt x="1410653" y="278130"/>
                    <a:pt x="1419225" y="243840"/>
                    <a:pt x="1427798" y="210503"/>
                  </a:cubicBezTo>
                  <a:cubicBezTo>
                    <a:pt x="1428750" y="206693"/>
                    <a:pt x="1428750" y="200978"/>
                    <a:pt x="1426845" y="197168"/>
                  </a:cubicBezTo>
                  <a:cubicBezTo>
                    <a:pt x="1420178" y="169545"/>
                    <a:pt x="1412558" y="142875"/>
                    <a:pt x="1404938" y="116205"/>
                  </a:cubicBezTo>
                  <a:cubicBezTo>
                    <a:pt x="1403033" y="108585"/>
                    <a:pt x="1401128" y="100965"/>
                    <a:pt x="1398270" y="93345"/>
                  </a:cubicBezTo>
                  <a:cubicBezTo>
                    <a:pt x="1394460" y="94298"/>
                    <a:pt x="1392555" y="94298"/>
                    <a:pt x="1389698" y="95250"/>
                  </a:cubicBezTo>
                  <a:cubicBezTo>
                    <a:pt x="1358265" y="102870"/>
                    <a:pt x="1326833" y="111443"/>
                    <a:pt x="1294448" y="120015"/>
                  </a:cubicBezTo>
                  <a:close/>
                  <a:moveTo>
                    <a:pt x="1395413" y="111443"/>
                  </a:moveTo>
                  <a:cubicBezTo>
                    <a:pt x="1403033" y="140018"/>
                    <a:pt x="1410653" y="167640"/>
                    <a:pt x="1418273" y="196215"/>
                  </a:cubicBezTo>
                  <a:cubicBezTo>
                    <a:pt x="1419225" y="200025"/>
                    <a:pt x="1420178" y="204788"/>
                    <a:pt x="1419225" y="208598"/>
                  </a:cubicBezTo>
                  <a:cubicBezTo>
                    <a:pt x="1411605" y="239078"/>
                    <a:pt x="1403033" y="268605"/>
                    <a:pt x="1395413" y="299085"/>
                  </a:cubicBezTo>
                  <a:cubicBezTo>
                    <a:pt x="1395413" y="300990"/>
                    <a:pt x="1394460" y="301943"/>
                    <a:pt x="1393508" y="303848"/>
                  </a:cubicBezTo>
                  <a:cubicBezTo>
                    <a:pt x="1390650" y="302895"/>
                    <a:pt x="1388745" y="302895"/>
                    <a:pt x="1386840" y="302895"/>
                  </a:cubicBezTo>
                  <a:cubicBezTo>
                    <a:pt x="1358265" y="295275"/>
                    <a:pt x="1328738" y="287655"/>
                    <a:pt x="1300163" y="280035"/>
                  </a:cubicBezTo>
                  <a:cubicBezTo>
                    <a:pt x="1296353" y="279083"/>
                    <a:pt x="1291590" y="276225"/>
                    <a:pt x="1288733" y="273368"/>
                  </a:cubicBezTo>
                  <a:cubicBezTo>
                    <a:pt x="1266825" y="252413"/>
                    <a:pt x="1245870" y="231458"/>
                    <a:pt x="1224915" y="209550"/>
                  </a:cubicBezTo>
                  <a:cubicBezTo>
                    <a:pt x="1223010" y="207645"/>
                    <a:pt x="1222058" y="205740"/>
                    <a:pt x="1219200" y="202883"/>
                  </a:cubicBezTo>
                  <a:cubicBezTo>
                    <a:pt x="1226820" y="196215"/>
                    <a:pt x="1233488" y="189548"/>
                    <a:pt x="1240155" y="183833"/>
                  </a:cubicBezTo>
                  <a:cubicBezTo>
                    <a:pt x="1256348" y="167640"/>
                    <a:pt x="1271588" y="152400"/>
                    <a:pt x="1287780" y="136208"/>
                  </a:cubicBezTo>
                  <a:cubicBezTo>
                    <a:pt x="1290638" y="133350"/>
                    <a:pt x="1294448" y="130493"/>
                    <a:pt x="1298258" y="129540"/>
                  </a:cubicBezTo>
                  <a:cubicBezTo>
                    <a:pt x="1328738" y="120968"/>
                    <a:pt x="1360170" y="113348"/>
                    <a:pt x="1390650" y="104775"/>
                  </a:cubicBezTo>
                  <a:cubicBezTo>
                    <a:pt x="1391603" y="104775"/>
                    <a:pt x="1392555" y="104775"/>
                    <a:pt x="1394460" y="104775"/>
                  </a:cubicBezTo>
                  <a:cubicBezTo>
                    <a:pt x="1393508" y="106680"/>
                    <a:pt x="1394460" y="109538"/>
                    <a:pt x="1395413" y="111443"/>
                  </a:cubicBezTo>
                  <a:close/>
                  <a:moveTo>
                    <a:pt x="1917383" y="247650"/>
                  </a:moveTo>
                  <a:cubicBezTo>
                    <a:pt x="1922145" y="266700"/>
                    <a:pt x="1927860" y="286703"/>
                    <a:pt x="1932623" y="305753"/>
                  </a:cubicBezTo>
                  <a:cubicBezTo>
                    <a:pt x="1932623" y="306705"/>
                    <a:pt x="1933575" y="307658"/>
                    <a:pt x="1933575" y="308610"/>
                  </a:cubicBezTo>
                  <a:cubicBezTo>
                    <a:pt x="1934528" y="311468"/>
                    <a:pt x="1934528" y="313373"/>
                    <a:pt x="1935480" y="316230"/>
                  </a:cubicBezTo>
                  <a:cubicBezTo>
                    <a:pt x="1935480" y="316230"/>
                    <a:pt x="1935480" y="316230"/>
                    <a:pt x="1935480" y="316230"/>
                  </a:cubicBezTo>
                  <a:cubicBezTo>
                    <a:pt x="1935480" y="316230"/>
                    <a:pt x="1935480" y="316230"/>
                    <a:pt x="1935480" y="316230"/>
                  </a:cubicBezTo>
                  <a:cubicBezTo>
                    <a:pt x="1936433" y="316230"/>
                    <a:pt x="1937385" y="316230"/>
                    <a:pt x="1937385" y="316230"/>
                  </a:cubicBezTo>
                  <a:cubicBezTo>
                    <a:pt x="1938338" y="316230"/>
                    <a:pt x="1939290" y="316230"/>
                    <a:pt x="1939290" y="316230"/>
                  </a:cubicBezTo>
                  <a:cubicBezTo>
                    <a:pt x="1972628" y="307658"/>
                    <a:pt x="2006918" y="298133"/>
                    <a:pt x="2040255" y="288608"/>
                  </a:cubicBezTo>
                  <a:cubicBezTo>
                    <a:pt x="2044065" y="287655"/>
                    <a:pt x="2048828" y="284798"/>
                    <a:pt x="2051685" y="281940"/>
                  </a:cubicBezTo>
                  <a:cubicBezTo>
                    <a:pt x="2075498" y="258128"/>
                    <a:pt x="2099310" y="234315"/>
                    <a:pt x="2123123" y="210503"/>
                  </a:cubicBezTo>
                  <a:cubicBezTo>
                    <a:pt x="2125028" y="208598"/>
                    <a:pt x="2126933" y="206693"/>
                    <a:pt x="2127885" y="204788"/>
                  </a:cubicBezTo>
                  <a:cubicBezTo>
                    <a:pt x="2126933" y="203835"/>
                    <a:pt x="2126933" y="203835"/>
                    <a:pt x="2126933" y="202883"/>
                  </a:cubicBezTo>
                  <a:cubicBezTo>
                    <a:pt x="2126933" y="202883"/>
                    <a:pt x="2126933" y="201930"/>
                    <a:pt x="2125980" y="201930"/>
                  </a:cubicBezTo>
                  <a:cubicBezTo>
                    <a:pt x="2125980" y="201930"/>
                    <a:pt x="2125980" y="201930"/>
                    <a:pt x="2125980" y="201930"/>
                  </a:cubicBezTo>
                  <a:cubicBezTo>
                    <a:pt x="2125980" y="201930"/>
                    <a:pt x="2125980" y="201930"/>
                    <a:pt x="2125980" y="201930"/>
                  </a:cubicBezTo>
                  <a:cubicBezTo>
                    <a:pt x="2101215" y="177165"/>
                    <a:pt x="2076450" y="152400"/>
                    <a:pt x="2050733" y="127635"/>
                  </a:cubicBezTo>
                  <a:cubicBezTo>
                    <a:pt x="2050733" y="127635"/>
                    <a:pt x="2050733" y="127635"/>
                    <a:pt x="2050733" y="127635"/>
                  </a:cubicBezTo>
                  <a:cubicBezTo>
                    <a:pt x="2050733" y="127635"/>
                    <a:pt x="2050733" y="127635"/>
                    <a:pt x="2050733" y="127635"/>
                  </a:cubicBezTo>
                  <a:cubicBezTo>
                    <a:pt x="2049780" y="126683"/>
                    <a:pt x="2049780" y="126683"/>
                    <a:pt x="2048828" y="126683"/>
                  </a:cubicBezTo>
                  <a:cubicBezTo>
                    <a:pt x="2047875" y="125730"/>
                    <a:pt x="2046923" y="125730"/>
                    <a:pt x="2046923" y="124778"/>
                  </a:cubicBezTo>
                  <a:cubicBezTo>
                    <a:pt x="2045970" y="124778"/>
                    <a:pt x="2045018" y="123825"/>
                    <a:pt x="2044065" y="123825"/>
                  </a:cubicBezTo>
                  <a:cubicBezTo>
                    <a:pt x="2043113" y="123825"/>
                    <a:pt x="2042160" y="122873"/>
                    <a:pt x="2042160" y="122873"/>
                  </a:cubicBezTo>
                  <a:cubicBezTo>
                    <a:pt x="2008823" y="113348"/>
                    <a:pt x="1976438" y="104775"/>
                    <a:pt x="1943100" y="96203"/>
                  </a:cubicBezTo>
                  <a:cubicBezTo>
                    <a:pt x="1942148" y="96203"/>
                    <a:pt x="1940243" y="95250"/>
                    <a:pt x="1938338" y="95250"/>
                  </a:cubicBezTo>
                  <a:cubicBezTo>
                    <a:pt x="1937385" y="95250"/>
                    <a:pt x="1936433" y="95250"/>
                    <a:pt x="1935480" y="95250"/>
                  </a:cubicBezTo>
                  <a:cubicBezTo>
                    <a:pt x="1935480" y="96203"/>
                    <a:pt x="1935480" y="96203"/>
                    <a:pt x="1934528" y="97155"/>
                  </a:cubicBezTo>
                  <a:cubicBezTo>
                    <a:pt x="1934528" y="98108"/>
                    <a:pt x="1933575" y="99060"/>
                    <a:pt x="1933575" y="99060"/>
                  </a:cubicBezTo>
                  <a:cubicBezTo>
                    <a:pt x="1929765" y="113348"/>
                    <a:pt x="1925955" y="127635"/>
                    <a:pt x="1922145" y="141923"/>
                  </a:cubicBezTo>
                  <a:cubicBezTo>
                    <a:pt x="1917383" y="158115"/>
                    <a:pt x="1913573" y="174308"/>
                    <a:pt x="1909763" y="189548"/>
                  </a:cubicBezTo>
                  <a:cubicBezTo>
                    <a:pt x="1908810" y="193358"/>
                    <a:pt x="1907858" y="197168"/>
                    <a:pt x="1906905" y="200978"/>
                  </a:cubicBezTo>
                  <a:cubicBezTo>
                    <a:pt x="1905953" y="204788"/>
                    <a:pt x="1905953" y="209550"/>
                    <a:pt x="1907858" y="213360"/>
                  </a:cubicBezTo>
                  <a:cubicBezTo>
                    <a:pt x="1910715" y="223838"/>
                    <a:pt x="1913573" y="235268"/>
                    <a:pt x="1917383" y="247650"/>
                  </a:cubicBezTo>
                  <a:close/>
                  <a:moveTo>
                    <a:pt x="1916430" y="198120"/>
                  </a:moveTo>
                  <a:cubicBezTo>
                    <a:pt x="1919288" y="185738"/>
                    <a:pt x="1923098" y="174308"/>
                    <a:pt x="1925955" y="161925"/>
                  </a:cubicBezTo>
                  <a:cubicBezTo>
                    <a:pt x="1930718" y="143828"/>
                    <a:pt x="1935480" y="125730"/>
                    <a:pt x="1940243" y="107633"/>
                  </a:cubicBezTo>
                  <a:cubicBezTo>
                    <a:pt x="1940243" y="107633"/>
                    <a:pt x="1940243" y="106680"/>
                    <a:pt x="1940243" y="106680"/>
                  </a:cubicBezTo>
                  <a:cubicBezTo>
                    <a:pt x="1940243" y="105728"/>
                    <a:pt x="1941195" y="104775"/>
                    <a:pt x="1941195" y="103823"/>
                  </a:cubicBezTo>
                  <a:cubicBezTo>
                    <a:pt x="1942148" y="103823"/>
                    <a:pt x="1943100" y="103823"/>
                    <a:pt x="1944053" y="104775"/>
                  </a:cubicBezTo>
                  <a:cubicBezTo>
                    <a:pt x="1946910" y="105728"/>
                    <a:pt x="1948815" y="105728"/>
                    <a:pt x="1951673" y="106680"/>
                  </a:cubicBezTo>
                  <a:cubicBezTo>
                    <a:pt x="1978343" y="114300"/>
                    <a:pt x="2005013" y="120968"/>
                    <a:pt x="2032635" y="128588"/>
                  </a:cubicBezTo>
                  <a:cubicBezTo>
                    <a:pt x="2033588" y="128588"/>
                    <a:pt x="2034540" y="128588"/>
                    <a:pt x="2035493" y="129540"/>
                  </a:cubicBezTo>
                  <a:cubicBezTo>
                    <a:pt x="2036445" y="129540"/>
                    <a:pt x="2036445" y="129540"/>
                    <a:pt x="2037398" y="130493"/>
                  </a:cubicBezTo>
                  <a:cubicBezTo>
                    <a:pt x="2039303" y="131445"/>
                    <a:pt x="2040255" y="131445"/>
                    <a:pt x="2042160" y="132398"/>
                  </a:cubicBezTo>
                  <a:cubicBezTo>
                    <a:pt x="2042160" y="132398"/>
                    <a:pt x="2042160" y="132398"/>
                    <a:pt x="2042160" y="132398"/>
                  </a:cubicBezTo>
                  <a:cubicBezTo>
                    <a:pt x="2044065" y="133350"/>
                    <a:pt x="2045018" y="134303"/>
                    <a:pt x="2046923" y="135255"/>
                  </a:cubicBezTo>
                  <a:cubicBezTo>
                    <a:pt x="2049780" y="138113"/>
                    <a:pt x="2051685" y="140018"/>
                    <a:pt x="2054543" y="142875"/>
                  </a:cubicBezTo>
                  <a:cubicBezTo>
                    <a:pt x="2074545" y="162878"/>
                    <a:pt x="2094548" y="182880"/>
                    <a:pt x="2114550" y="202883"/>
                  </a:cubicBezTo>
                  <a:cubicBezTo>
                    <a:pt x="2115503" y="203835"/>
                    <a:pt x="2116455" y="204788"/>
                    <a:pt x="2116455" y="205740"/>
                  </a:cubicBezTo>
                  <a:cubicBezTo>
                    <a:pt x="2114550" y="207645"/>
                    <a:pt x="2113598" y="209550"/>
                    <a:pt x="2112645" y="211455"/>
                  </a:cubicBezTo>
                  <a:cubicBezTo>
                    <a:pt x="2112645" y="211455"/>
                    <a:pt x="2112645" y="211455"/>
                    <a:pt x="2112645" y="211455"/>
                  </a:cubicBezTo>
                  <a:cubicBezTo>
                    <a:pt x="2091690" y="232410"/>
                    <a:pt x="2070735" y="254318"/>
                    <a:pt x="2048828" y="275273"/>
                  </a:cubicBezTo>
                  <a:cubicBezTo>
                    <a:pt x="2045970" y="278130"/>
                    <a:pt x="2041208" y="280988"/>
                    <a:pt x="2037398" y="281940"/>
                  </a:cubicBezTo>
                  <a:cubicBezTo>
                    <a:pt x="2033588" y="282893"/>
                    <a:pt x="2029778" y="283845"/>
                    <a:pt x="2025968" y="284798"/>
                  </a:cubicBezTo>
                  <a:cubicBezTo>
                    <a:pt x="2000250" y="291465"/>
                    <a:pt x="1974533" y="299085"/>
                    <a:pt x="1948815" y="305753"/>
                  </a:cubicBezTo>
                  <a:cubicBezTo>
                    <a:pt x="1947863" y="305753"/>
                    <a:pt x="1946910" y="305753"/>
                    <a:pt x="1945005" y="306705"/>
                  </a:cubicBezTo>
                  <a:cubicBezTo>
                    <a:pt x="1944053" y="306705"/>
                    <a:pt x="1944053" y="306705"/>
                    <a:pt x="1943100" y="306705"/>
                  </a:cubicBezTo>
                  <a:cubicBezTo>
                    <a:pt x="1940243" y="298133"/>
                    <a:pt x="1938338" y="289560"/>
                    <a:pt x="1936433" y="280988"/>
                  </a:cubicBezTo>
                  <a:cubicBezTo>
                    <a:pt x="1935480" y="277178"/>
                    <a:pt x="1934528" y="273368"/>
                    <a:pt x="1933575" y="268605"/>
                  </a:cubicBezTo>
                  <a:cubicBezTo>
                    <a:pt x="1930718" y="256223"/>
                    <a:pt x="1926908" y="244793"/>
                    <a:pt x="1924050" y="232410"/>
                  </a:cubicBezTo>
                  <a:cubicBezTo>
                    <a:pt x="1922145" y="225743"/>
                    <a:pt x="1920240" y="220028"/>
                    <a:pt x="1919288" y="213360"/>
                  </a:cubicBezTo>
                  <a:cubicBezTo>
                    <a:pt x="1915478" y="207645"/>
                    <a:pt x="1915478" y="202883"/>
                    <a:pt x="1916430" y="198120"/>
                  </a:cubicBezTo>
                  <a:close/>
                  <a:moveTo>
                    <a:pt x="1666875" y="592455"/>
                  </a:moveTo>
                  <a:cubicBezTo>
                    <a:pt x="1666875" y="592455"/>
                    <a:pt x="1666875" y="592455"/>
                    <a:pt x="1666875" y="592455"/>
                  </a:cubicBezTo>
                  <a:cubicBezTo>
                    <a:pt x="1666875" y="592455"/>
                    <a:pt x="1666875" y="592455"/>
                    <a:pt x="1666875" y="592455"/>
                  </a:cubicBezTo>
                  <a:cubicBezTo>
                    <a:pt x="1664018" y="595313"/>
                    <a:pt x="1661160" y="597218"/>
                    <a:pt x="1659255" y="599123"/>
                  </a:cubicBezTo>
                  <a:cubicBezTo>
                    <a:pt x="1650683" y="607695"/>
                    <a:pt x="1642110" y="616268"/>
                    <a:pt x="1633538" y="624840"/>
                  </a:cubicBezTo>
                  <a:cubicBezTo>
                    <a:pt x="1631633" y="626745"/>
                    <a:pt x="1628775" y="628650"/>
                    <a:pt x="1625918" y="629603"/>
                  </a:cubicBezTo>
                  <a:lnTo>
                    <a:pt x="1625918" y="632460"/>
                  </a:lnTo>
                  <a:cubicBezTo>
                    <a:pt x="1618298" y="640080"/>
                    <a:pt x="1611630" y="646748"/>
                    <a:pt x="1604010" y="654368"/>
                  </a:cubicBezTo>
                  <a:cubicBezTo>
                    <a:pt x="1599248" y="659130"/>
                    <a:pt x="1594485" y="661035"/>
                    <a:pt x="1588770" y="662940"/>
                  </a:cubicBezTo>
                  <a:cubicBezTo>
                    <a:pt x="1565910" y="668655"/>
                    <a:pt x="1543050" y="675323"/>
                    <a:pt x="1520190" y="681038"/>
                  </a:cubicBezTo>
                  <a:cubicBezTo>
                    <a:pt x="1514475" y="681990"/>
                    <a:pt x="1509713" y="683895"/>
                    <a:pt x="1503998" y="685800"/>
                  </a:cubicBezTo>
                  <a:cubicBezTo>
                    <a:pt x="1504950" y="688658"/>
                    <a:pt x="1504950" y="691515"/>
                    <a:pt x="1505903" y="694373"/>
                  </a:cubicBezTo>
                  <a:cubicBezTo>
                    <a:pt x="1510665" y="713423"/>
                    <a:pt x="1514475" y="732473"/>
                    <a:pt x="1521143" y="750570"/>
                  </a:cubicBezTo>
                  <a:cubicBezTo>
                    <a:pt x="1527810" y="770573"/>
                    <a:pt x="1527810" y="789623"/>
                    <a:pt x="1521143" y="809625"/>
                  </a:cubicBezTo>
                  <a:cubicBezTo>
                    <a:pt x="1514475" y="830580"/>
                    <a:pt x="1509713" y="851535"/>
                    <a:pt x="1503998" y="874395"/>
                  </a:cubicBezTo>
                  <a:cubicBezTo>
                    <a:pt x="1507808" y="875348"/>
                    <a:pt x="1510665" y="876300"/>
                    <a:pt x="1513523" y="877253"/>
                  </a:cubicBezTo>
                  <a:cubicBezTo>
                    <a:pt x="1539240" y="883920"/>
                    <a:pt x="1564958" y="891540"/>
                    <a:pt x="1589723" y="898208"/>
                  </a:cubicBezTo>
                  <a:cubicBezTo>
                    <a:pt x="1595438" y="900113"/>
                    <a:pt x="1600200" y="902970"/>
                    <a:pt x="1604963" y="906780"/>
                  </a:cubicBezTo>
                  <a:cubicBezTo>
                    <a:pt x="1611630" y="914400"/>
                    <a:pt x="1619250" y="921068"/>
                    <a:pt x="1626870" y="928688"/>
                  </a:cubicBezTo>
                  <a:lnTo>
                    <a:pt x="1626870" y="930593"/>
                  </a:lnTo>
                  <a:cubicBezTo>
                    <a:pt x="1632585" y="935355"/>
                    <a:pt x="1638300" y="941070"/>
                    <a:pt x="1644015" y="945833"/>
                  </a:cubicBezTo>
                  <a:cubicBezTo>
                    <a:pt x="1647825" y="949643"/>
                    <a:pt x="1651635" y="953453"/>
                    <a:pt x="1655445" y="957263"/>
                  </a:cubicBezTo>
                  <a:cubicBezTo>
                    <a:pt x="1655445" y="957263"/>
                    <a:pt x="1656398" y="958215"/>
                    <a:pt x="1656398" y="958215"/>
                  </a:cubicBezTo>
                  <a:cubicBezTo>
                    <a:pt x="1660208" y="962025"/>
                    <a:pt x="1664018" y="965835"/>
                    <a:pt x="1667828" y="969645"/>
                  </a:cubicBezTo>
                  <a:cubicBezTo>
                    <a:pt x="1668780" y="968693"/>
                    <a:pt x="1669733" y="967740"/>
                    <a:pt x="1670685" y="966788"/>
                  </a:cubicBezTo>
                  <a:cubicBezTo>
                    <a:pt x="1672590" y="964883"/>
                    <a:pt x="1673543" y="963930"/>
                    <a:pt x="1675448" y="962025"/>
                  </a:cubicBezTo>
                  <a:cubicBezTo>
                    <a:pt x="1693545" y="943928"/>
                    <a:pt x="1712595" y="924878"/>
                    <a:pt x="1730693" y="906780"/>
                  </a:cubicBezTo>
                  <a:cubicBezTo>
                    <a:pt x="1734503" y="902018"/>
                    <a:pt x="1739265" y="900113"/>
                    <a:pt x="1745933" y="898208"/>
                  </a:cubicBezTo>
                  <a:cubicBezTo>
                    <a:pt x="1769745" y="891540"/>
                    <a:pt x="1794510" y="885825"/>
                    <a:pt x="1818323" y="879158"/>
                  </a:cubicBezTo>
                  <a:cubicBezTo>
                    <a:pt x="1820228" y="878205"/>
                    <a:pt x="1822133" y="878205"/>
                    <a:pt x="1824038" y="877253"/>
                  </a:cubicBezTo>
                  <a:cubicBezTo>
                    <a:pt x="1824990" y="877253"/>
                    <a:pt x="1825943" y="876300"/>
                    <a:pt x="1825943" y="876300"/>
                  </a:cubicBezTo>
                  <a:cubicBezTo>
                    <a:pt x="1827848" y="875348"/>
                    <a:pt x="1829753" y="875348"/>
                    <a:pt x="1831658" y="874395"/>
                  </a:cubicBezTo>
                  <a:cubicBezTo>
                    <a:pt x="1830705" y="870585"/>
                    <a:pt x="1830705" y="867728"/>
                    <a:pt x="1829753" y="865823"/>
                  </a:cubicBezTo>
                  <a:cubicBezTo>
                    <a:pt x="1823085" y="840105"/>
                    <a:pt x="1816418" y="814388"/>
                    <a:pt x="1808798" y="789623"/>
                  </a:cubicBezTo>
                  <a:cubicBezTo>
                    <a:pt x="1806893" y="783908"/>
                    <a:pt x="1806893" y="778193"/>
                    <a:pt x="1808798" y="772478"/>
                  </a:cubicBezTo>
                  <a:cubicBezTo>
                    <a:pt x="1815465" y="746760"/>
                    <a:pt x="1822133" y="721043"/>
                    <a:pt x="1829753" y="696278"/>
                  </a:cubicBezTo>
                  <a:cubicBezTo>
                    <a:pt x="1829753" y="694373"/>
                    <a:pt x="1830705" y="693420"/>
                    <a:pt x="1830705" y="691515"/>
                  </a:cubicBezTo>
                  <a:cubicBezTo>
                    <a:pt x="1830705" y="690563"/>
                    <a:pt x="1831658" y="688658"/>
                    <a:pt x="1831658" y="687705"/>
                  </a:cubicBezTo>
                  <a:cubicBezTo>
                    <a:pt x="1830705" y="687705"/>
                    <a:pt x="1828800" y="686753"/>
                    <a:pt x="1827848" y="686753"/>
                  </a:cubicBezTo>
                  <a:cubicBezTo>
                    <a:pt x="1825943" y="685800"/>
                    <a:pt x="1824038" y="685800"/>
                    <a:pt x="1823085" y="684848"/>
                  </a:cubicBezTo>
                  <a:cubicBezTo>
                    <a:pt x="1798320" y="678180"/>
                    <a:pt x="1773555" y="671513"/>
                    <a:pt x="1748790" y="664845"/>
                  </a:cubicBezTo>
                  <a:cubicBezTo>
                    <a:pt x="1748790" y="664845"/>
                    <a:pt x="1748790" y="664845"/>
                    <a:pt x="1747838" y="664845"/>
                  </a:cubicBezTo>
                  <a:cubicBezTo>
                    <a:pt x="1740218" y="662940"/>
                    <a:pt x="1734503" y="660083"/>
                    <a:pt x="1729740" y="654368"/>
                  </a:cubicBezTo>
                  <a:cubicBezTo>
                    <a:pt x="1711643" y="636270"/>
                    <a:pt x="1693545" y="618173"/>
                    <a:pt x="1675448" y="600075"/>
                  </a:cubicBezTo>
                  <a:cubicBezTo>
                    <a:pt x="1672590" y="596265"/>
                    <a:pt x="1669733" y="594360"/>
                    <a:pt x="1666875" y="592455"/>
                  </a:cubicBezTo>
                  <a:close/>
                  <a:moveTo>
                    <a:pt x="1724978" y="661988"/>
                  </a:moveTo>
                  <a:cubicBezTo>
                    <a:pt x="1724978" y="661988"/>
                    <a:pt x="1724978" y="661988"/>
                    <a:pt x="1724978" y="661988"/>
                  </a:cubicBezTo>
                  <a:cubicBezTo>
                    <a:pt x="1724978" y="661988"/>
                    <a:pt x="1724978" y="661988"/>
                    <a:pt x="1724978" y="661988"/>
                  </a:cubicBezTo>
                  <a:cubicBezTo>
                    <a:pt x="1725930" y="662940"/>
                    <a:pt x="1725930" y="662940"/>
                    <a:pt x="1725930" y="662940"/>
                  </a:cubicBezTo>
                  <a:cubicBezTo>
                    <a:pt x="1726883" y="663893"/>
                    <a:pt x="1727835" y="663893"/>
                    <a:pt x="1727835" y="664845"/>
                  </a:cubicBezTo>
                  <a:cubicBezTo>
                    <a:pt x="1727835" y="664845"/>
                    <a:pt x="1728788" y="665798"/>
                    <a:pt x="1728788" y="665798"/>
                  </a:cubicBezTo>
                  <a:cubicBezTo>
                    <a:pt x="1731645" y="667703"/>
                    <a:pt x="1735455" y="669608"/>
                    <a:pt x="1739265" y="670560"/>
                  </a:cubicBezTo>
                  <a:cubicBezTo>
                    <a:pt x="1763078" y="676275"/>
                    <a:pt x="1786890" y="682943"/>
                    <a:pt x="1810703" y="689610"/>
                  </a:cubicBezTo>
                  <a:cubicBezTo>
                    <a:pt x="1812608" y="690563"/>
                    <a:pt x="1814513" y="691515"/>
                    <a:pt x="1817370" y="691515"/>
                  </a:cubicBezTo>
                  <a:cubicBezTo>
                    <a:pt x="1817370" y="693420"/>
                    <a:pt x="1816418" y="695325"/>
                    <a:pt x="1816418" y="696278"/>
                  </a:cubicBezTo>
                  <a:cubicBezTo>
                    <a:pt x="1816418" y="698183"/>
                    <a:pt x="1815465" y="699135"/>
                    <a:pt x="1815465" y="701040"/>
                  </a:cubicBezTo>
                  <a:cubicBezTo>
                    <a:pt x="1808798" y="723900"/>
                    <a:pt x="1803083" y="747713"/>
                    <a:pt x="1796415" y="770573"/>
                  </a:cubicBezTo>
                  <a:cubicBezTo>
                    <a:pt x="1794510" y="775335"/>
                    <a:pt x="1794510" y="781050"/>
                    <a:pt x="1796415" y="785813"/>
                  </a:cubicBezTo>
                  <a:cubicBezTo>
                    <a:pt x="1803083" y="809625"/>
                    <a:pt x="1808798" y="833438"/>
                    <a:pt x="1815465" y="856298"/>
                  </a:cubicBezTo>
                  <a:cubicBezTo>
                    <a:pt x="1816418" y="859155"/>
                    <a:pt x="1816418" y="862013"/>
                    <a:pt x="1817370" y="865823"/>
                  </a:cubicBezTo>
                  <a:cubicBezTo>
                    <a:pt x="1813560" y="866775"/>
                    <a:pt x="1809750" y="867728"/>
                    <a:pt x="1805940" y="869633"/>
                  </a:cubicBezTo>
                  <a:cubicBezTo>
                    <a:pt x="1783080" y="875348"/>
                    <a:pt x="1761173" y="882015"/>
                    <a:pt x="1738313" y="887730"/>
                  </a:cubicBezTo>
                  <a:cubicBezTo>
                    <a:pt x="1735455" y="888683"/>
                    <a:pt x="1733550" y="889635"/>
                    <a:pt x="1730693" y="890588"/>
                  </a:cubicBezTo>
                  <a:cubicBezTo>
                    <a:pt x="1730693" y="890588"/>
                    <a:pt x="1730693" y="890588"/>
                    <a:pt x="1730693" y="890588"/>
                  </a:cubicBezTo>
                  <a:cubicBezTo>
                    <a:pt x="1728788" y="891540"/>
                    <a:pt x="1725930" y="893445"/>
                    <a:pt x="1724025" y="895350"/>
                  </a:cubicBezTo>
                  <a:cubicBezTo>
                    <a:pt x="1706880" y="912495"/>
                    <a:pt x="1689735" y="929640"/>
                    <a:pt x="1672590" y="947738"/>
                  </a:cubicBezTo>
                  <a:cubicBezTo>
                    <a:pt x="1670685" y="949643"/>
                    <a:pt x="1668780" y="951548"/>
                    <a:pt x="1665923" y="953453"/>
                  </a:cubicBezTo>
                  <a:cubicBezTo>
                    <a:pt x="1663065" y="951548"/>
                    <a:pt x="1661160" y="949643"/>
                    <a:pt x="1659255" y="947738"/>
                  </a:cubicBezTo>
                  <a:cubicBezTo>
                    <a:pt x="1642110" y="930593"/>
                    <a:pt x="1624965" y="913448"/>
                    <a:pt x="1607820" y="895350"/>
                  </a:cubicBezTo>
                  <a:cubicBezTo>
                    <a:pt x="1604010" y="891540"/>
                    <a:pt x="1599248" y="888683"/>
                    <a:pt x="1593533" y="887730"/>
                  </a:cubicBezTo>
                  <a:cubicBezTo>
                    <a:pt x="1570673" y="882015"/>
                    <a:pt x="1547813" y="875348"/>
                    <a:pt x="1524953" y="869633"/>
                  </a:cubicBezTo>
                  <a:cubicBezTo>
                    <a:pt x="1522095" y="868680"/>
                    <a:pt x="1519238" y="867728"/>
                    <a:pt x="1514475" y="866775"/>
                  </a:cubicBezTo>
                  <a:cubicBezTo>
                    <a:pt x="1515428" y="862965"/>
                    <a:pt x="1515428" y="860108"/>
                    <a:pt x="1516380" y="857250"/>
                  </a:cubicBezTo>
                  <a:cubicBezTo>
                    <a:pt x="1523048" y="833438"/>
                    <a:pt x="1528763" y="809625"/>
                    <a:pt x="1535430" y="786765"/>
                  </a:cubicBezTo>
                  <a:cubicBezTo>
                    <a:pt x="1536383" y="782003"/>
                    <a:pt x="1537335" y="777240"/>
                    <a:pt x="1535430" y="772478"/>
                  </a:cubicBezTo>
                  <a:cubicBezTo>
                    <a:pt x="1528763" y="748665"/>
                    <a:pt x="1523048" y="724853"/>
                    <a:pt x="1516380" y="701993"/>
                  </a:cubicBezTo>
                  <a:cubicBezTo>
                    <a:pt x="1515428" y="699135"/>
                    <a:pt x="1515428" y="695325"/>
                    <a:pt x="1514475" y="692468"/>
                  </a:cubicBezTo>
                  <a:cubicBezTo>
                    <a:pt x="1524000" y="689610"/>
                    <a:pt x="1532573" y="687705"/>
                    <a:pt x="1541145" y="684848"/>
                  </a:cubicBezTo>
                  <a:cubicBezTo>
                    <a:pt x="1559243" y="680085"/>
                    <a:pt x="1576388" y="675323"/>
                    <a:pt x="1594485" y="670560"/>
                  </a:cubicBezTo>
                  <a:cubicBezTo>
                    <a:pt x="1600200" y="669608"/>
                    <a:pt x="1604010" y="666750"/>
                    <a:pt x="1607820" y="662940"/>
                  </a:cubicBezTo>
                  <a:cubicBezTo>
                    <a:pt x="1624965" y="645795"/>
                    <a:pt x="1641158" y="629603"/>
                    <a:pt x="1658303" y="612458"/>
                  </a:cubicBezTo>
                  <a:cubicBezTo>
                    <a:pt x="1659255" y="611505"/>
                    <a:pt x="1660208" y="610553"/>
                    <a:pt x="1661160" y="609600"/>
                  </a:cubicBezTo>
                  <a:cubicBezTo>
                    <a:pt x="1663065" y="608648"/>
                    <a:pt x="1664018" y="606743"/>
                    <a:pt x="1666875" y="604838"/>
                  </a:cubicBezTo>
                  <a:cubicBezTo>
                    <a:pt x="1669733" y="606743"/>
                    <a:pt x="1671638" y="608648"/>
                    <a:pt x="1673543" y="610553"/>
                  </a:cubicBezTo>
                  <a:cubicBezTo>
                    <a:pt x="1674495" y="611505"/>
                    <a:pt x="1674495" y="611505"/>
                    <a:pt x="1675448" y="612458"/>
                  </a:cubicBezTo>
                  <a:cubicBezTo>
                    <a:pt x="1692593" y="629603"/>
                    <a:pt x="1708785" y="645795"/>
                    <a:pt x="1724978" y="661988"/>
                  </a:cubicBezTo>
                  <a:close/>
                  <a:moveTo>
                    <a:pt x="1959293" y="208598"/>
                  </a:moveTo>
                  <a:cubicBezTo>
                    <a:pt x="1960245" y="218123"/>
                    <a:pt x="1964055" y="226695"/>
                    <a:pt x="1966913" y="236220"/>
                  </a:cubicBezTo>
                  <a:cubicBezTo>
                    <a:pt x="1966913" y="237173"/>
                    <a:pt x="1967865" y="238125"/>
                    <a:pt x="1967865" y="239078"/>
                  </a:cubicBezTo>
                  <a:cubicBezTo>
                    <a:pt x="1968818" y="243840"/>
                    <a:pt x="1970723" y="249555"/>
                    <a:pt x="1971675" y="254318"/>
                  </a:cubicBezTo>
                  <a:cubicBezTo>
                    <a:pt x="1972628" y="254318"/>
                    <a:pt x="1973580" y="254318"/>
                    <a:pt x="1974533" y="253365"/>
                  </a:cubicBezTo>
                  <a:cubicBezTo>
                    <a:pt x="1983105" y="251460"/>
                    <a:pt x="1991678" y="248603"/>
                    <a:pt x="2000250" y="246698"/>
                  </a:cubicBezTo>
                  <a:cubicBezTo>
                    <a:pt x="2001203" y="246698"/>
                    <a:pt x="2002155" y="246698"/>
                    <a:pt x="2003108" y="245745"/>
                  </a:cubicBezTo>
                  <a:cubicBezTo>
                    <a:pt x="2006918" y="244793"/>
                    <a:pt x="2010728" y="243840"/>
                    <a:pt x="2014538" y="242888"/>
                  </a:cubicBezTo>
                  <a:cubicBezTo>
                    <a:pt x="2016443" y="241935"/>
                    <a:pt x="2018348" y="241935"/>
                    <a:pt x="2020253" y="240983"/>
                  </a:cubicBezTo>
                  <a:cubicBezTo>
                    <a:pt x="2022158" y="240983"/>
                    <a:pt x="2023110" y="239078"/>
                    <a:pt x="2024063" y="238125"/>
                  </a:cubicBezTo>
                  <a:cubicBezTo>
                    <a:pt x="2025015" y="237173"/>
                    <a:pt x="2026920" y="235268"/>
                    <a:pt x="2027873" y="234315"/>
                  </a:cubicBezTo>
                  <a:cubicBezTo>
                    <a:pt x="2030730" y="231458"/>
                    <a:pt x="2033588" y="229553"/>
                    <a:pt x="2036445" y="226695"/>
                  </a:cubicBezTo>
                  <a:cubicBezTo>
                    <a:pt x="2037398" y="224790"/>
                    <a:pt x="2039303" y="223838"/>
                    <a:pt x="2040255" y="222885"/>
                  </a:cubicBezTo>
                  <a:cubicBezTo>
                    <a:pt x="2045970" y="217170"/>
                    <a:pt x="2052638" y="210503"/>
                    <a:pt x="2059305" y="203835"/>
                  </a:cubicBezTo>
                  <a:cubicBezTo>
                    <a:pt x="2054543" y="200025"/>
                    <a:pt x="2050733" y="196215"/>
                    <a:pt x="2045970" y="192405"/>
                  </a:cubicBezTo>
                  <a:cubicBezTo>
                    <a:pt x="2044065" y="190500"/>
                    <a:pt x="2043113" y="189548"/>
                    <a:pt x="2041208" y="187643"/>
                  </a:cubicBezTo>
                  <a:cubicBezTo>
                    <a:pt x="2040255" y="186690"/>
                    <a:pt x="2039303" y="185738"/>
                    <a:pt x="2039303" y="184785"/>
                  </a:cubicBezTo>
                  <a:cubicBezTo>
                    <a:pt x="2036445" y="180975"/>
                    <a:pt x="2032635" y="177165"/>
                    <a:pt x="2028825" y="174308"/>
                  </a:cubicBezTo>
                  <a:cubicBezTo>
                    <a:pt x="2026920" y="172403"/>
                    <a:pt x="2025015" y="170498"/>
                    <a:pt x="2023110" y="168593"/>
                  </a:cubicBezTo>
                  <a:cubicBezTo>
                    <a:pt x="2022158" y="167640"/>
                    <a:pt x="2021205" y="166688"/>
                    <a:pt x="2020253" y="166688"/>
                  </a:cubicBezTo>
                  <a:cubicBezTo>
                    <a:pt x="2017395" y="165735"/>
                    <a:pt x="2015490" y="165735"/>
                    <a:pt x="2012633" y="164783"/>
                  </a:cubicBezTo>
                  <a:cubicBezTo>
                    <a:pt x="2007870" y="162878"/>
                    <a:pt x="2003108" y="161925"/>
                    <a:pt x="1998345" y="160973"/>
                  </a:cubicBezTo>
                  <a:cubicBezTo>
                    <a:pt x="1997393" y="160973"/>
                    <a:pt x="1996440" y="160973"/>
                    <a:pt x="1995488" y="160020"/>
                  </a:cubicBezTo>
                  <a:cubicBezTo>
                    <a:pt x="1987868" y="158115"/>
                    <a:pt x="1979295" y="155258"/>
                    <a:pt x="1971675" y="153353"/>
                  </a:cubicBezTo>
                  <a:cubicBezTo>
                    <a:pt x="1970723" y="157163"/>
                    <a:pt x="1969770" y="160020"/>
                    <a:pt x="1968818" y="162878"/>
                  </a:cubicBezTo>
                  <a:cubicBezTo>
                    <a:pt x="1967865" y="165735"/>
                    <a:pt x="1966913" y="168593"/>
                    <a:pt x="1966913" y="171450"/>
                  </a:cubicBezTo>
                  <a:cubicBezTo>
                    <a:pt x="1964055" y="180975"/>
                    <a:pt x="1960245" y="190500"/>
                    <a:pt x="1959293" y="200025"/>
                  </a:cubicBezTo>
                  <a:cubicBezTo>
                    <a:pt x="1959293" y="200978"/>
                    <a:pt x="1958340" y="201930"/>
                    <a:pt x="1958340" y="202883"/>
                  </a:cubicBezTo>
                  <a:cubicBezTo>
                    <a:pt x="1958340" y="203835"/>
                    <a:pt x="1958340" y="205740"/>
                    <a:pt x="1958340" y="206693"/>
                  </a:cubicBezTo>
                  <a:cubicBezTo>
                    <a:pt x="1958340" y="207645"/>
                    <a:pt x="1959293" y="207645"/>
                    <a:pt x="1959293" y="208598"/>
                  </a:cubicBezTo>
                  <a:close/>
                  <a:moveTo>
                    <a:pt x="1967865" y="201930"/>
                  </a:moveTo>
                  <a:cubicBezTo>
                    <a:pt x="1969770" y="195263"/>
                    <a:pt x="1971675" y="187643"/>
                    <a:pt x="1973580" y="180023"/>
                  </a:cubicBezTo>
                  <a:cubicBezTo>
                    <a:pt x="1974533" y="175260"/>
                    <a:pt x="1976438" y="169545"/>
                    <a:pt x="1977390" y="164783"/>
                  </a:cubicBezTo>
                  <a:cubicBezTo>
                    <a:pt x="1980248" y="165735"/>
                    <a:pt x="1984058" y="166688"/>
                    <a:pt x="1986915" y="167640"/>
                  </a:cubicBezTo>
                  <a:cubicBezTo>
                    <a:pt x="1996440" y="170498"/>
                    <a:pt x="2005013" y="172403"/>
                    <a:pt x="2014538" y="175260"/>
                  </a:cubicBezTo>
                  <a:cubicBezTo>
                    <a:pt x="2016443" y="176213"/>
                    <a:pt x="2017395" y="177165"/>
                    <a:pt x="2019300" y="178118"/>
                  </a:cubicBezTo>
                  <a:cubicBezTo>
                    <a:pt x="2027873" y="186690"/>
                    <a:pt x="2036445" y="195263"/>
                    <a:pt x="2045970" y="204788"/>
                  </a:cubicBezTo>
                  <a:cubicBezTo>
                    <a:pt x="2036445" y="214313"/>
                    <a:pt x="2026920" y="223838"/>
                    <a:pt x="2018348" y="232410"/>
                  </a:cubicBezTo>
                  <a:cubicBezTo>
                    <a:pt x="2017395" y="233363"/>
                    <a:pt x="2016443" y="233363"/>
                    <a:pt x="2016443" y="233363"/>
                  </a:cubicBezTo>
                  <a:cubicBezTo>
                    <a:pt x="2004060" y="237173"/>
                    <a:pt x="1991678" y="240030"/>
                    <a:pt x="1978343" y="243840"/>
                  </a:cubicBezTo>
                  <a:cubicBezTo>
                    <a:pt x="1977390" y="240030"/>
                    <a:pt x="1976438" y="236220"/>
                    <a:pt x="1975485" y="232410"/>
                  </a:cubicBezTo>
                  <a:cubicBezTo>
                    <a:pt x="1973580" y="223838"/>
                    <a:pt x="1970723" y="215265"/>
                    <a:pt x="1968818" y="206693"/>
                  </a:cubicBezTo>
                  <a:cubicBezTo>
                    <a:pt x="1967865" y="204788"/>
                    <a:pt x="1967865" y="202883"/>
                    <a:pt x="1967865" y="201930"/>
                  </a:cubicBezTo>
                  <a:close/>
                  <a:moveTo>
                    <a:pt x="1925955" y="481013"/>
                  </a:moveTo>
                  <a:cubicBezTo>
                    <a:pt x="1922145" y="467678"/>
                    <a:pt x="1919288" y="454343"/>
                    <a:pt x="1915478" y="441008"/>
                  </a:cubicBezTo>
                  <a:cubicBezTo>
                    <a:pt x="1914525" y="435293"/>
                    <a:pt x="1912620" y="430530"/>
                    <a:pt x="1911668" y="424815"/>
                  </a:cubicBezTo>
                  <a:cubicBezTo>
                    <a:pt x="1908810" y="413385"/>
                    <a:pt x="1905953" y="401955"/>
                    <a:pt x="1902143" y="389573"/>
                  </a:cubicBezTo>
                  <a:cubicBezTo>
                    <a:pt x="1902143" y="388620"/>
                    <a:pt x="1902143" y="388620"/>
                    <a:pt x="1901190" y="387668"/>
                  </a:cubicBezTo>
                  <a:cubicBezTo>
                    <a:pt x="1900238" y="384810"/>
                    <a:pt x="1900238" y="382905"/>
                    <a:pt x="1899285" y="380048"/>
                  </a:cubicBezTo>
                  <a:cubicBezTo>
                    <a:pt x="1898333" y="380048"/>
                    <a:pt x="1897380" y="380048"/>
                    <a:pt x="1896428" y="380048"/>
                  </a:cubicBezTo>
                  <a:cubicBezTo>
                    <a:pt x="1896428" y="380048"/>
                    <a:pt x="1896428" y="380048"/>
                    <a:pt x="1895475" y="380048"/>
                  </a:cubicBezTo>
                  <a:lnTo>
                    <a:pt x="1895475" y="380048"/>
                  </a:lnTo>
                  <a:cubicBezTo>
                    <a:pt x="1895475" y="380048"/>
                    <a:pt x="1894523" y="380048"/>
                    <a:pt x="1894523" y="380048"/>
                  </a:cubicBezTo>
                  <a:cubicBezTo>
                    <a:pt x="1866900" y="387668"/>
                    <a:pt x="1839278" y="394335"/>
                    <a:pt x="1812608" y="401955"/>
                  </a:cubicBezTo>
                  <a:cubicBezTo>
                    <a:pt x="1805940" y="403860"/>
                    <a:pt x="1799273" y="405765"/>
                    <a:pt x="1791653" y="407670"/>
                  </a:cubicBezTo>
                  <a:cubicBezTo>
                    <a:pt x="1788795" y="408623"/>
                    <a:pt x="1785938" y="409575"/>
                    <a:pt x="1784033" y="411480"/>
                  </a:cubicBezTo>
                  <a:cubicBezTo>
                    <a:pt x="1783080" y="412433"/>
                    <a:pt x="1782128" y="413385"/>
                    <a:pt x="1782128" y="413385"/>
                  </a:cubicBezTo>
                  <a:cubicBezTo>
                    <a:pt x="1782128" y="413385"/>
                    <a:pt x="1782128" y="413385"/>
                    <a:pt x="1782128" y="413385"/>
                  </a:cubicBezTo>
                  <a:cubicBezTo>
                    <a:pt x="1764030" y="431483"/>
                    <a:pt x="1745933" y="449580"/>
                    <a:pt x="1726883" y="467678"/>
                  </a:cubicBezTo>
                  <a:cubicBezTo>
                    <a:pt x="1720215" y="474345"/>
                    <a:pt x="1712595" y="481965"/>
                    <a:pt x="1704975" y="488633"/>
                  </a:cubicBezTo>
                  <a:cubicBezTo>
                    <a:pt x="1706880" y="490538"/>
                    <a:pt x="1707833" y="491490"/>
                    <a:pt x="1708785" y="493395"/>
                  </a:cubicBezTo>
                  <a:cubicBezTo>
                    <a:pt x="1733550" y="518160"/>
                    <a:pt x="1758315" y="542925"/>
                    <a:pt x="1783080" y="567690"/>
                  </a:cubicBezTo>
                  <a:cubicBezTo>
                    <a:pt x="1783080" y="567690"/>
                    <a:pt x="1784033" y="568643"/>
                    <a:pt x="1784033" y="568643"/>
                  </a:cubicBezTo>
                  <a:cubicBezTo>
                    <a:pt x="1784985" y="569595"/>
                    <a:pt x="1784985" y="569595"/>
                    <a:pt x="1785938" y="569595"/>
                  </a:cubicBezTo>
                  <a:cubicBezTo>
                    <a:pt x="1786890" y="570548"/>
                    <a:pt x="1787843" y="570548"/>
                    <a:pt x="1789748" y="571500"/>
                  </a:cubicBezTo>
                  <a:cubicBezTo>
                    <a:pt x="1790700" y="571500"/>
                    <a:pt x="1791653" y="572453"/>
                    <a:pt x="1792605" y="572453"/>
                  </a:cubicBezTo>
                  <a:cubicBezTo>
                    <a:pt x="1792605" y="572453"/>
                    <a:pt x="1792605" y="572453"/>
                    <a:pt x="1793558" y="572453"/>
                  </a:cubicBezTo>
                  <a:cubicBezTo>
                    <a:pt x="1793558" y="572453"/>
                    <a:pt x="1794510" y="572453"/>
                    <a:pt x="1794510" y="572453"/>
                  </a:cubicBezTo>
                  <a:cubicBezTo>
                    <a:pt x="1794510" y="572453"/>
                    <a:pt x="1795463" y="572453"/>
                    <a:pt x="1795463" y="572453"/>
                  </a:cubicBezTo>
                  <a:cubicBezTo>
                    <a:pt x="1819275" y="579120"/>
                    <a:pt x="1842135" y="584835"/>
                    <a:pt x="1865948" y="591503"/>
                  </a:cubicBezTo>
                  <a:cubicBezTo>
                    <a:pt x="1875473" y="594360"/>
                    <a:pt x="1884045" y="596265"/>
                    <a:pt x="1892618" y="599123"/>
                  </a:cubicBezTo>
                  <a:cubicBezTo>
                    <a:pt x="1892618" y="599123"/>
                    <a:pt x="1893570" y="599123"/>
                    <a:pt x="1893570" y="599123"/>
                  </a:cubicBezTo>
                  <a:cubicBezTo>
                    <a:pt x="1895475" y="599123"/>
                    <a:pt x="1896428" y="600075"/>
                    <a:pt x="1898333" y="600075"/>
                  </a:cubicBezTo>
                  <a:cubicBezTo>
                    <a:pt x="1898333" y="600075"/>
                    <a:pt x="1898333" y="600075"/>
                    <a:pt x="1898333" y="599123"/>
                  </a:cubicBezTo>
                  <a:cubicBezTo>
                    <a:pt x="1898333" y="599123"/>
                    <a:pt x="1898333" y="599123"/>
                    <a:pt x="1898333" y="599123"/>
                  </a:cubicBezTo>
                  <a:cubicBezTo>
                    <a:pt x="1898333" y="598170"/>
                    <a:pt x="1898333" y="598170"/>
                    <a:pt x="1899285" y="598170"/>
                  </a:cubicBezTo>
                  <a:cubicBezTo>
                    <a:pt x="1899285" y="597218"/>
                    <a:pt x="1900238" y="596265"/>
                    <a:pt x="1900238" y="595313"/>
                  </a:cubicBezTo>
                  <a:cubicBezTo>
                    <a:pt x="1909763" y="561023"/>
                    <a:pt x="1918335" y="527685"/>
                    <a:pt x="1927860" y="493395"/>
                  </a:cubicBezTo>
                  <a:cubicBezTo>
                    <a:pt x="1928813" y="489585"/>
                    <a:pt x="1927860" y="484823"/>
                    <a:pt x="1926908" y="481013"/>
                  </a:cubicBezTo>
                  <a:cubicBezTo>
                    <a:pt x="1925955" y="483870"/>
                    <a:pt x="1925955" y="482918"/>
                    <a:pt x="1925955" y="481013"/>
                  </a:cubicBezTo>
                  <a:close/>
                  <a:moveTo>
                    <a:pt x="1918335" y="492443"/>
                  </a:moveTo>
                  <a:cubicBezTo>
                    <a:pt x="1918335" y="494348"/>
                    <a:pt x="1918335" y="496253"/>
                    <a:pt x="1918335" y="497205"/>
                  </a:cubicBezTo>
                  <a:cubicBezTo>
                    <a:pt x="1918335" y="497205"/>
                    <a:pt x="1918335" y="497205"/>
                    <a:pt x="1918335" y="497205"/>
                  </a:cubicBezTo>
                  <a:cubicBezTo>
                    <a:pt x="1910715" y="527685"/>
                    <a:pt x="1902143" y="557213"/>
                    <a:pt x="1894523" y="587693"/>
                  </a:cubicBezTo>
                  <a:cubicBezTo>
                    <a:pt x="1894523" y="588645"/>
                    <a:pt x="1893570" y="590550"/>
                    <a:pt x="1892618" y="591503"/>
                  </a:cubicBezTo>
                  <a:cubicBezTo>
                    <a:pt x="1891665" y="591503"/>
                    <a:pt x="1891665" y="591503"/>
                    <a:pt x="1890713" y="591503"/>
                  </a:cubicBezTo>
                  <a:cubicBezTo>
                    <a:pt x="1888808" y="591503"/>
                    <a:pt x="1886903" y="590550"/>
                    <a:pt x="1884998" y="590550"/>
                  </a:cubicBezTo>
                  <a:cubicBezTo>
                    <a:pt x="1884998" y="590550"/>
                    <a:pt x="1884998" y="590550"/>
                    <a:pt x="1884998" y="590550"/>
                  </a:cubicBezTo>
                  <a:cubicBezTo>
                    <a:pt x="1856423" y="582930"/>
                    <a:pt x="1826895" y="575310"/>
                    <a:pt x="1798320" y="566738"/>
                  </a:cubicBezTo>
                  <a:cubicBezTo>
                    <a:pt x="1798320" y="566738"/>
                    <a:pt x="1797368" y="566738"/>
                    <a:pt x="1797368" y="566738"/>
                  </a:cubicBezTo>
                  <a:cubicBezTo>
                    <a:pt x="1795463" y="566738"/>
                    <a:pt x="1794510" y="565785"/>
                    <a:pt x="1792605" y="564833"/>
                  </a:cubicBezTo>
                  <a:cubicBezTo>
                    <a:pt x="1792605" y="564833"/>
                    <a:pt x="1792605" y="564833"/>
                    <a:pt x="1792605" y="564833"/>
                  </a:cubicBezTo>
                  <a:cubicBezTo>
                    <a:pt x="1790700" y="563880"/>
                    <a:pt x="1789748" y="562928"/>
                    <a:pt x="1787843" y="561975"/>
                  </a:cubicBezTo>
                  <a:cubicBezTo>
                    <a:pt x="1764983" y="540068"/>
                    <a:pt x="1743075" y="517208"/>
                    <a:pt x="1721168" y="495300"/>
                  </a:cubicBezTo>
                  <a:cubicBezTo>
                    <a:pt x="1720215" y="494348"/>
                    <a:pt x="1720215" y="494348"/>
                    <a:pt x="1719263" y="493395"/>
                  </a:cubicBezTo>
                  <a:cubicBezTo>
                    <a:pt x="1719263" y="493395"/>
                    <a:pt x="1719263" y="492443"/>
                    <a:pt x="1718310" y="492443"/>
                  </a:cubicBezTo>
                  <a:cubicBezTo>
                    <a:pt x="1720215" y="490538"/>
                    <a:pt x="1721168" y="488633"/>
                    <a:pt x="1723073" y="486728"/>
                  </a:cubicBezTo>
                  <a:cubicBezTo>
                    <a:pt x="1724978" y="484823"/>
                    <a:pt x="1725930" y="483870"/>
                    <a:pt x="1727835" y="481965"/>
                  </a:cubicBezTo>
                  <a:cubicBezTo>
                    <a:pt x="1746885" y="462915"/>
                    <a:pt x="1765935" y="442913"/>
                    <a:pt x="1785938" y="423863"/>
                  </a:cubicBezTo>
                  <a:cubicBezTo>
                    <a:pt x="1788795" y="421005"/>
                    <a:pt x="1792605" y="418148"/>
                    <a:pt x="1797368" y="416243"/>
                  </a:cubicBezTo>
                  <a:cubicBezTo>
                    <a:pt x="1797368" y="416243"/>
                    <a:pt x="1798320" y="416243"/>
                    <a:pt x="1798320" y="416243"/>
                  </a:cubicBezTo>
                  <a:cubicBezTo>
                    <a:pt x="1828800" y="407670"/>
                    <a:pt x="1858328" y="400050"/>
                    <a:pt x="1888808" y="391478"/>
                  </a:cubicBezTo>
                  <a:cubicBezTo>
                    <a:pt x="1888808" y="391478"/>
                    <a:pt x="1889760" y="391478"/>
                    <a:pt x="1889760" y="391478"/>
                  </a:cubicBezTo>
                  <a:cubicBezTo>
                    <a:pt x="1890713" y="391478"/>
                    <a:pt x="1890713" y="391478"/>
                    <a:pt x="1892618" y="391478"/>
                  </a:cubicBezTo>
                  <a:cubicBezTo>
                    <a:pt x="1894523" y="400050"/>
                    <a:pt x="1897380" y="408623"/>
                    <a:pt x="1899285" y="417195"/>
                  </a:cubicBezTo>
                  <a:cubicBezTo>
                    <a:pt x="1905000" y="439103"/>
                    <a:pt x="1911668" y="461963"/>
                    <a:pt x="1917383" y="483870"/>
                  </a:cubicBezTo>
                  <a:cubicBezTo>
                    <a:pt x="1917383" y="483870"/>
                    <a:pt x="1917383" y="484823"/>
                    <a:pt x="1917383" y="484823"/>
                  </a:cubicBezTo>
                  <a:cubicBezTo>
                    <a:pt x="1917383" y="487680"/>
                    <a:pt x="1918335" y="489585"/>
                    <a:pt x="1918335" y="492443"/>
                  </a:cubicBezTo>
                  <a:cubicBezTo>
                    <a:pt x="1918335" y="491490"/>
                    <a:pt x="1918335" y="491490"/>
                    <a:pt x="1918335" y="492443"/>
                  </a:cubicBezTo>
                  <a:close/>
                  <a:moveTo>
                    <a:pt x="1874520" y="484823"/>
                  </a:moveTo>
                  <a:cubicBezTo>
                    <a:pt x="1873568" y="480060"/>
                    <a:pt x="1872615" y="475298"/>
                    <a:pt x="1870710" y="470535"/>
                  </a:cubicBezTo>
                  <a:cubicBezTo>
                    <a:pt x="1869758" y="468630"/>
                    <a:pt x="1869758" y="466725"/>
                    <a:pt x="1868805" y="464820"/>
                  </a:cubicBezTo>
                  <a:cubicBezTo>
                    <a:pt x="1866900" y="457200"/>
                    <a:pt x="1864995" y="450533"/>
                    <a:pt x="1863090" y="441960"/>
                  </a:cubicBezTo>
                  <a:cubicBezTo>
                    <a:pt x="1863090" y="441960"/>
                    <a:pt x="1863090" y="441960"/>
                    <a:pt x="1863090" y="441960"/>
                  </a:cubicBezTo>
                  <a:cubicBezTo>
                    <a:pt x="1863090" y="441960"/>
                    <a:pt x="1863090" y="441960"/>
                    <a:pt x="1863090" y="441960"/>
                  </a:cubicBezTo>
                  <a:cubicBezTo>
                    <a:pt x="1854518" y="443865"/>
                    <a:pt x="1846898" y="446723"/>
                    <a:pt x="1839278" y="448628"/>
                  </a:cubicBezTo>
                  <a:cubicBezTo>
                    <a:pt x="1838325" y="448628"/>
                    <a:pt x="1837373" y="448628"/>
                    <a:pt x="1837373" y="448628"/>
                  </a:cubicBezTo>
                  <a:cubicBezTo>
                    <a:pt x="1831658" y="449580"/>
                    <a:pt x="1826895" y="450533"/>
                    <a:pt x="1822133" y="452438"/>
                  </a:cubicBezTo>
                  <a:cubicBezTo>
                    <a:pt x="1820228" y="453390"/>
                    <a:pt x="1818323" y="453390"/>
                    <a:pt x="1815465" y="454343"/>
                  </a:cubicBezTo>
                  <a:cubicBezTo>
                    <a:pt x="1813560" y="454343"/>
                    <a:pt x="1812608" y="455295"/>
                    <a:pt x="1811655" y="456248"/>
                  </a:cubicBezTo>
                  <a:cubicBezTo>
                    <a:pt x="1809750" y="458153"/>
                    <a:pt x="1807845" y="460058"/>
                    <a:pt x="1805940" y="461963"/>
                  </a:cubicBezTo>
                  <a:cubicBezTo>
                    <a:pt x="1802130" y="464820"/>
                    <a:pt x="1798320" y="468630"/>
                    <a:pt x="1795463" y="472440"/>
                  </a:cubicBezTo>
                  <a:cubicBezTo>
                    <a:pt x="1794510" y="473393"/>
                    <a:pt x="1793558" y="474345"/>
                    <a:pt x="1793558" y="475298"/>
                  </a:cubicBezTo>
                  <a:cubicBezTo>
                    <a:pt x="1787843" y="481013"/>
                    <a:pt x="1782128" y="486728"/>
                    <a:pt x="1776413" y="492443"/>
                  </a:cubicBezTo>
                  <a:cubicBezTo>
                    <a:pt x="1781175" y="496253"/>
                    <a:pt x="1784985" y="500063"/>
                    <a:pt x="1788795" y="503873"/>
                  </a:cubicBezTo>
                  <a:cubicBezTo>
                    <a:pt x="1789748" y="504825"/>
                    <a:pt x="1791653" y="506730"/>
                    <a:pt x="1792605" y="507683"/>
                  </a:cubicBezTo>
                  <a:cubicBezTo>
                    <a:pt x="1798320" y="513398"/>
                    <a:pt x="1803083" y="520065"/>
                    <a:pt x="1809750" y="524828"/>
                  </a:cubicBezTo>
                  <a:cubicBezTo>
                    <a:pt x="1810703" y="525780"/>
                    <a:pt x="1810703" y="525780"/>
                    <a:pt x="1811655" y="526733"/>
                  </a:cubicBezTo>
                  <a:cubicBezTo>
                    <a:pt x="1812608" y="527685"/>
                    <a:pt x="1814513" y="529590"/>
                    <a:pt x="1816418" y="529590"/>
                  </a:cubicBezTo>
                  <a:cubicBezTo>
                    <a:pt x="1817370" y="529590"/>
                    <a:pt x="1818323" y="530543"/>
                    <a:pt x="1819275" y="530543"/>
                  </a:cubicBezTo>
                  <a:cubicBezTo>
                    <a:pt x="1827848" y="534353"/>
                    <a:pt x="1837373" y="535305"/>
                    <a:pt x="1845945" y="538163"/>
                  </a:cubicBezTo>
                  <a:cubicBezTo>
                    <a:pt x="1848803" y="539115"/>
                    <a:pt x="1851660" y="540068"/>
                    <a:pt x="1855470" y="540068"/>
                  </a:cubicBezTo>
                  <a:cubicBezTo>
                    <a:pt x="1858328" y="541020"/>
                    <a:pt x="1861185" y="541020"/>
                    <a:pt x="1863090" y="541973"/>
                  </a:cubicBezTo>
                  <a:cubicBezTo>
                    <a:pt x="1863090" y="541973"/>
                    <a:pt x="1863090" y="541973"/>
                    <a:pt x="1863090" y="541973"/>
                  </a:cubicBezTo>
                  <a:cubicBezTo>
                    <a:pt x="1863090" y="541973"/>
                    <a:pt x="1864043" y="541973"/>
                    <a:pt x="1864043" y="541973"/>
                  </a:cubicBezTo>
                  <a:cubicBezTo>
                    <a:pt x="1864043" y="541020"/>
                    <a:pt x="1864995" y="540068"/>
                    <a:pt x="1864995" y="539115"/>
                  </a:cubicBezTo>
                  <a:cubicBezTo>
                    <a:pt x="1864995" y="539115"/>
                    <a:pt x="1864995" y="539115"/>
                    <a:pt x="1864995" y="539115"/>
                  </a:cubicBezTo>
                  <a:cubicBezTo>
                    <a:pt x="1866900" y="532448"/>
                    <a:pt x="1868805" y="525780"/>
                    <a:pt x="1870710" y="519113"/>
                  </a:cubicBezTo>
                  <a:cubicBezTo>
                    <a:pt x="1871663" y="517208"/>
                    <a:pt x="1871663" y="516255"/>
                    <a:pt x="1872615" y="514350"/>
                  </a:cubicBezTo>
                  <a:cubicBezTo>
                    <a:pt x="1874520" y="509588"/>
                    <a:pt x="1875473" y="504825"/>
                    <a:pt x="1876425" y="500063"/>
                  </a:cubicBezTo>
                  <a:cubicBezTo>
                    <a:pt x="1876425" y="499110"/>
                    <a:pt x="1877378" y="497205"/>
                    <a:pt x="1877378" y="496253"/>
                  </a:cubicBezTo>
                  <a:cubicBezTo>
                    <a:pt x="1878330" y="494348"/>
                    <a:pt x="1878330" y="492443"/>
                    <a:pt x="1877378" y="490538"/>
                  </a:cubicBezTo>
                  <a:cubicBezTo>
                    <a:pt x="1875473" y="487680"/>
                    <a:pt x="1874520" y="486728"/>
                    <a:pt x="1874520" y="484823"/>
                  </a:cubicBezTo>
                  <a:close/>
                  <a:moveTo>
                    <a:pt x="1865948" y="494348"/>
                  </a:moveTo>
                  <a:cubicBezTo>
                    <a:pt x="1865948" y="494348"/>
                    <a:pt x="1865948" y="494348"/>
                    <a:pt x="1865948" y="494348"/>
                  </a:cubicBezTo>
                  <a:cubicBezTo>
                    <a:pt x="1863090" y="506730"/>
                    <a:pt x="1859280" y="518160"/>
                    <a:pt x="1856423" y="530543"/>
                  </a:cubicBezTo>
                  <a:cubicBezTo>
                    <a:pt x="1853565" y="529590"/>
                    <a:pt x="1851660" y="529590"/>
                    <a:pt x="1849755" y="528638"/>
                  </a:cubicBezTo>
                  <a:cubicBezTo>
                    <a:pt x="1845945" y="527685"/>
                    <a:pt x="1841183" y="526733"/>
                    <a:pt x="1837373" y="525780"/>
                  </a:cubicBezTo>
                  <a:cubicBezTo>
                    <a:pt x="1833563" y="524828"/>
                    <a:pt x="1830705" y="524828"/>
                    <a:pt x="1827848" y="523875"/>
                  </a:cubicBezTo>
                  <a:cubicBezTo>
                    <a:pt x="1826895" y="523875"/>
                    <a:pt x="1826895" y="522923"/>
                    <a:pt x="1825943" y="522923"/>
                  </a:cubicBezTo>
                  <a:cubicBezTo>
                    <a:pt x="1824990" y="522923"/>
                    <a:pt x="1824038" y="521970"/>
                    <a:pt x="1822133" y="521018"/>
                  </a:cubicBezTo>
                  <a:cubicBezTo>
                    <a:pt x="1818323" y="519113"/>
                    <a:pt x="1815465" y="517208"/>
                    <a:pt x="1812608" y="515303"/>
                  </a:cubicBezTo>
                  <a:cubicBezTo>
                    <a:pt x="1812608" y="515303"/>
                    <a:pt x="1812608" y="515303"/>
                    <a:pt x="1811655" y="515303"/>
                  </a:cubicBezTo>
                  <a:cubicBezTo>
                    <a:pt x="1810703" y="514350"/>
                    <a:pt x="1809750" y="513398"/>
                    <a:pt x="1807845" y="512445"/>
                  </a:cubicBezTo>
                  <a:cubicBezTo>
                    <a:pt x="1805940" y="510540"/>
                    <a:pt x="1803083" y="508635"/>
                    <a:pt x="1801178" y="505778"/>
                  </a:cubicBezTo>
                  <a:cubicBezTo>
                    <a:pt x="1797368" y="501015"/>
                    <a:pt x="1792605" y="497205"/>
                    <a:pt x="1788795" y="493395"/>
                  </a:cubicBezTo>
                  <a:cubicBezTo>
                    <a:pt x="1788795" y="493395"/>
                    <a:pt x="1787843" y="492443"/>
                    <a:pt x="1787843" y="490538"/>
                  </a:cubicBezTo>
                  <a:cubicBezTo>
                    <a:pt x="1791653" y="486728"/>
                    <a:pt x="1794510" y="483870"/>
                    <a:pt x="1798320" y="480060"/>
                  </a:cubicBezTo>
                  <a:cubicBezTo>
                    <a:pt x="1803083" y="475298"/>
                    <a:pt x="1807845" y="470535"/>
                    <a:pt x="1813560" y="465773"/>
                  </a:cubicBezTo>
                  <a:cubicBezTo>
                    <a:pt x="1813560" y="465773"/>
                    <a:pt x="1814513" y="464820"/>
                    <a:pt x="1815465" y="464820"/>
                  </a:cubicBezTo>
                  <a:cubicBezTo>
                    <a:pt x="1815465" y="464820"/>
                    <a:pt x="1816418" y="463868"/>
                    <a:pt x="1816418" y="463868"/>
                  </a:cubicBezTo>
                  <a:cubicBezTo>
                    <a:pt x="1816418" y="463868"/>
                    <a:pt x="1817370" y="463868"/>
                    <a:pt x="1817370" y="462915"/>
                  </a:cubicBezTo>
                  <a:cubicBezTo>
                    <a:pt x="1817370" y="462915"/>
                    <a:pt x="1818323" y="462915"/>
                    <a:pt x="1818323" y="461963"/>
                  </a:cubicBezTo>
                  <a:cubicBezTo>
                    <a:pt x="1827848" y="459105"/>
                    <a:pt x="1838325" y="456248"/>
                    <a:pt x="1848803" y="453390"/>
                  </a:cubicBezTo>
                  <a:cubicBezTo>
                    <a:pt x="1850708" y="452438"/>
                    <a:pt x="1853565" y="452438"/>
                    <a:pt x="1855470" y="451485"/>
                  </a:cubicBezTo>
                  <a:cubicBezTo>
                    <a:pt x="1859280" y="463868"/>
                    <a:pt x="1862138" y="476250"/>
                    <a:pt x="1864995" y="488633"/>
                  </a:cubicBezTo>
                  <a:cubicBezTo>
                    <a:pt x="1866900" y="491490"/>
                    <a:pt x="1866900" y="493395"/>
                    <a:pt x="1865948" y="494348"/>
                  </a:cubicBezTo>
                  <a:close/>
                  <a:moveTo>
                    <a:pt x="1666875" y="663893"/>
                  </a:moveTo>
                  <a:lnTo>
                    <a:pt x="1666875" y="663893"/>
                  </a:lnTo>
                  <a:cubicBezTo>
                    <a:pt x="1666875" y="663893"/>
                    <a:pt x="1666875" y="663893"/>
                    <a:pt x="1666875" y="663893"/>
                  </a:cubicBezTo>
                  <a:cubicBezTo>
                    <a:pt x="1656398" y="673418"/>
                    <a:pt x="1647825" y="682943"/>
                    <a:pt x="1638300" y="692468"/>
                  </a:cubicBezTo>
                  <a:cubicBezTo>
                    <a:pt x="1634490" y="696278"/>
                    <a:pt x="1630680" y="699135"/>
                    <a:pt x="1626870" y="702945"/>
                  </a:cubicBezTo>
                  <a:lnTo>
                    <a:pt x="1626870" y="703898"/>
                  </a:lnTo>
                  <a:cubicBezTo>
                    <a:pt x="1624013" y="705803"/>
                    <a:pt x="1621155" y="707708"/>
                    <a:pt x="1617345" y="708660"/>
                  </a:cubicBezTo>
                  <a:cubicBezTo>
                    <a:pt x="1604010" y="711518"/>
                    <a:pt x="1590675" y="715328"/>
                    <a:pt x="1577340" y="719138"/>
                  </a:cubicBezTo>
                  <a:cubicBezTo>
                    <a:pt x="1573530" y="720090"/>
                    <a:pt x="1570673" y="721043"/>
                    <a:pt x="1566863" y="722948"/>
                  </a:cubicBezTo>
                  <a:cubicBezTo>
                    <a:pt x="1567815" y="726758"/>
                    <a:pt x="1568768" y="729615"/>
                    <a:pt x="1569720" y="732473"/>
                  </a:cubicBezTo>
                  <a:cubicBezTo>
                    <a:pt x="1573530" y="746760"/>
                    <a:pt x="1577340" y="760095"/>
                    <a:pt x="1581150" y="774383"/>
                  </a:cubicBezTo>
                  <a:cubicBezTo>
                    <a:pt x="1582103" y="779145"/>
                    <a:pt x="1582103" y="782955"/>
                    <a:pt x="1581150" y="787718"/>
                  </a:cubicBezTo>
                  <a:cubicBezTo>
                    <a:pt x="1577340" y="802005"/>
                    <a:pt x="1573530" y="816293"/>
                    <a:pt x="1569720" y="830580"/>
                  </a:cubicBezTo>
                  <a:cubicBezTo>
                    <a:pt x="1568768" y="833438"/>
                    <a:pt x="1568768" y="836295"/>
                    <a:pt x="1567815" y="840105"/>
                  </a:cubicBezTo>
                  <a:cubicBezTo>
                    <a:pt x="1576388" y="842010"/>
                    <a:pt x="1584008" y="843915"/>
                    <a:pt x="1590675" y="846773"/>
                  </a:cubicBezTo>
                  <a:cubicBezTo>
                    <a:pt x="1602105" y="849630"/>
                    <a:pt x="1614488" y="850583"/>
                    <a:pt x="1624013" y="856298"/>
                  </a:cubicBezTo>
                  <a:cubicBezTo>
                    <a:pt x="1624965" y="857250"/>
                    <a:pt x="1625918" y="857250"/>
                    <a:pt x="1626870" y="858203"/>
                  </a:cubicBezTo>
                  <a:lnTo>
                    <a:pt x="1626870" y="860108"/>
                  </a:lnTo>
                  <a:cubicBezTo>
                    <a:pt x="1629728" y="862013"/>
                    <a:pt x="1632585" y="862965"/>
                    <a:pt x="1634490" y="864870"/>
                  </a:cubicBezTo>
                  <a:cubicBezTo>
                    <a:pt x="1644015" y="874395"/>
                    <a:pt x="1652588" y="882968"/>
                    <a:pt x="1662113" y="892493"/>
                  </a:cubicBezTo>
                  <a:cubicBezTo>
                    <a:pt x="1663065" y="893445"/>
                    <a:pt x="1663065" y="893445"/>
                    <a:pt x="1664018" y="894398"/>
                  </a:cubicBezTo>
                  <a:cubicBezTo>
                    <a:pt x="1664970" y="895350"/>
                    <a:pt x="1666875" y="897255"/>
                    <a:pt x="1667828" y="898208"/>
                  </a:cubicBezTo>
                  <a:cubicBezTo>
                    <a:pt x="1667828" y="898208"/>
                    <a:pt x="1667828" y="898208"/>
                    <a:pt x="1667828" y="898208"/>
                  </a:cubicBezTo>
                  <a:cubicBezTo>
                    <a:pt x="1667828" y="898208"/>
                    <a:pt x="1668780" y="898208"/>
                    <a:pt x="1668780" y="899160"/>
                  </a:cubicBezTo>
                  <a:cubicBezTo>
                    <a:pt x="1674495" y="893445"/>
                    <a:pt x="1679258" y="886778"/>
                    <a:pt x="1684973" y="882015"/>
                  </a:cubicBezTo>
                  <a:cubicBezTo>
                    <a:pt x="1685925" y="881063"/>
                    <a:pt x="1685925" y="881063"/>
                    <a:pt x="1686878" y="880110"/>
                  </a:cubicBezTo>
                  <a:cubicBezTo>
                    <a:pt x="1692593" y="874395"/>
                    <a:pt x="1699260" y="867728"/>
                    <a:pt x="1704975" y="862013"/>
                  </a:cubicBezTo>
                  <a:cubicBezTo>
                    <a:pt x="1704975" y="862013"/>
                    <a:pt x="1704975" y="862013"/>
                    <a:pt x="1705928" y="861060"/>
                  </a:cubicBezTo>
                  <a:cubicBezTo>
                    <a:pt x="1707833" y="859155"/>
                    <a:pt x="1709738" y="858203"/>
                    <a:pt x="1711643" y="857250"/>
                  </a:cubicBezTo>
                  <a:cubicBezTo>
                    <a:pt x="1713548" y="856298"/>
                    <a:pt x="1714500" y="855345"/>
                    <a:pt x="1716405" y="855345"/>
                  </a:cubicBezTo>
                  <a:cubicBezTo>
                    <a:pt x="1717358" y="855345"/>
                    <a:pt x="1717358" y="855345"/>
                    <a:pt x="1718310" y="854393"/>
                  </a:cubicBezTo>
                  <a:cubicBezTo>
                    <a:pt x="1732598" y="850583"/>
                    <a:pt x="1746885" y="846773"/>
                    <a:pt x="1761173" y="842963"/>
                  </a:cubicBezTo>
                  <a:cubicBezTo>
                    <a:pt x="1761173" y="842963"/>
                    <a:pt x="1762125" y="842963"/>
                    <a:pt x="1762125" y="842963"/>
                  </a:cubicBezTo>
                  <a:cubicBezTo>
                    <a:pt x="1764030" y="842010"/>
                    <a:pt x="1766888" y="842010"/>
                    <a:pt x="1768793" y="841058"/>
                  </a:cubicBezTo>
                  <a:cubicBezTo>
                    <a:pt x="1768793" y="841058"/>
                    <a:pt x="1768793" y="841058"/>
                    <a:pt x="1768793" y="840105"/>
                  </a:cubicBezTo>
                  <a:cubicBezTo>
                    <a:pt x="1768793" y="840105"/>
                    <a:pt x="1768793" y="840105"/>
                    <a:pt x="1768793" y="840105"/>
                  </a:cubicBezTo>
                  <a:cubicBezTo>
                    <a:pt x="1766888" y="831533"/>
                    <a:pt x="1764983" y="822960"/>
                    <a:pt x="1762125" y="814388"/>
                  </a:cubicBezTo>
                  <a:cubicBezTo>
                    <a:pt x="1760220" y="807720"/>
                    <a:pt x="1758315" y="800100"/>
                    <a:pt x="1756410" y="793433"/>
                  </a:cubicBezTo>
                  <a:cubicBezTo>
                    <a:pt x="1755458" y="785813"/>
                    <a:pt x="1755458" y="778193"/>
                    <a:pt x="1756410" y="769620"/>
                  </a:cubicBezTo>
                  <a:cubicBezTo>
                    <a:pt x="1756410" y="769620"/>
                    <a:pt x="1756410" y="769620"/>
                    <a:pt x="1756410" y="769620"/>
                  </a:cubicBezTo>
                  <a:cubicBezTo>
                    <a:pt x="1758315" y="762953"/>
                    <a:pt x="1760220" y="755333"/>
                    <a:pt x="1762125" y="748665"/>
                  </a:cubicBezTo>
                  <a:cubicBezTo>
                    <a:pt x="1764983" y="741045"/>
                    <a:pt x="1765935" y="732473"/>
                    <a:pt x="1768793" y="723900"/>
                  </a:cubicBezTo>
                  <a:cubicBezTo>
                    <a:pt x="1768793" y="723900"/>
                    <a:pt x="1768793" y="723900"/>
                    <a:pt x="1768793" y="723900"/>
                  </a:cubicBezTo>
                  <a:cubicBezTo>
                    <a:pt x="1768793" y="723900"/>
                    <a:pt x="1768793" y="723900"/>
                    <a:pt x="1768793" y="723900"/>
                  </a:cubicBezTo>
                  <a:cubicBezTo>
                    <a:pt x="1766888" y="722948"/>
                    <a:pt x="1764983" y="722948"/>
                    <a:pt x="1763078" y="721995"/>
                  </a:cubicBezTo>
                  <a:cubicBezTo>
                    <a:pt x="1752600" y="719138"/>
                    <a:pt x="1742123" y="716280"/>
                    <a:pt x="1731645" y="713423"/>
                  </a:cubicBezTo>
                  <a:cubicBezTo>
                    <a:pt x="1726883" y="712470"/>
                    <a:pt x="1723073" y="710565"/>
                    <a:pt x="1718310" y="709613"/>
                  </a:cubicBezTo>
                  <a:cubicBezTo>
                    <a:pt x="1713548" y="708660"/>
                    <a:pt x="1710690" y="706755"/>
                    <a:pt x="1706880" y="703898"/>
                  </a:cubicBezTo>
                  <a:cubicBezTo>
                    <a:pt x="1706880" y="703898"/>
                    <a:pt x="1706880" y="703898"/>
                    <a:pt x="1706880" y="703898"/>
                  </a:cubicBezTo>
                  <a:cubicBezTo>
                    <a:pt x="1705928" y="702945"/>
                    <a:pt x="1704975" y="702945"/>
                    <a:pt x="1704975" y="701993"/>
                  </a:cubicBezTo>
                  <a:cubicBezTo>
                    <a:pt x="1694498" y="691515"/>
                    <a:pt x="1684020" y="681038"/>
                    <a:pt x="1673543" y="670560"/>
                  </a:cubicBezTo>
                  <a:cubicBezTo>
                    <a:pt x="1670685" y="666750"/>
                    <a:pt x="1668780" y="665798"/>
                    <a:pt x="1666875" y="663893"/>
                  </a:cubicBezTo>
                  <a:close/>
                  <a:moveTo>
                    <a:pt x="1697355" y="705803"/>
                  </a:moveTo>
                  <a:cubicBezTo>
                    <a:pt x="1697355" y="705803"/>
                    <a:pt x="1698308" y="706755"/>
                    <a:pt x="1698308" y="706755"/>
                  </a:cubicBezTo>
                  <a:cubicBezTo>
                    <a:pt x="1698308" y="706755"/>
                    <a:pt x="1698308" y="706755"/>
                    <a:pt x="1699260" y="707708"/>
                  </a:cubicBezTo>
                  <a:cubicBezTo>
                    <a:pt x="1699260" y="707708"/>
                    <a:pt x="1699260" y="707708"/>
                    <a:pt x="1700213" y="708660"/>
                  </a:cubicBezTo>
                  <a:cubicBezTo>
                    <a:pt x="1701165" y="709613"/>
                    <a:pt x="1701165" y="709613"/>
                    <a:pt x="1702118" y="710565"/>
                  </a:cubicBezTo>
                  <a:cubicBezTo>
                    <a:pt x="1702118" y="710565"/>
                    <a:pt x="1702118" y="710565"/>
                    <a:pt x="1702118" y="710565"/>
                  </a:cubicBezTo>
                  <a:cubicBezTo>
                    <a:pt x="1704975" y="713423"/>
                    <a:pt x="1708785" y="715328"/>
                    <a:pt x="1713548" y="716280"/>
                  </a:cubicBezTo>
                  <a:cubicBezTo>
                    <a:pt x="1713548" y="716280"/>
                    <a:pt x="1714500" y="716280"/>
                    <a:pt x="1714500" y="716280"/>
                  </a:cubicBezTo>
                  <a:cubicBezTo>
                    <a:pt x="1714500" y="716280"/>
                    <a:pt x="1714500" y="716280"/>
                    <a:pt x="1714500" y="716280"/>
                  </a:cubicBezTo>
                  <a:cubicBezTo>
                    <a:pt x="1715453" y="716280"/>
                    <a:pt x="1715453" y="716280"/>
                    <a:pt x="1716405" y="716280"/>
                  </a:cubicBezTo>
                  <a:cubicBezTo>
                    <a:pt x="1727835" y="719138"/>
                    <a:pt x="1739265" y="721995"/>
                    <a:pt x="1750695" y="725805"/>
                  </a:cubicBezTo>
                  <a:cubicBezTo>
                    <a:pt x="1752600" y="726758"/>
                    <a:pt x="1755458" y="727710"/>
                    <a:pt x="1757363" y="728663"/>
                  </a:cubicBezTo>
                  <a:cubicBezTo>
                    <a:pt x="1756410" y="730568"/>
                    <a:pt x="1756410" y="733425"/>
                    <a:pt x="1755458" y="735330"/>
                  </a:cubicBezTo>
                  <a:cubicBezTo>
                    <a:pt x="1754505" y="739140"/>
                    <a:pt x="1753553" y="742950"/>
                    <a:pt x="1752600" y="746760"/>
                  </a:cubicBezTo>
                  <a:cubicBezTo>
                    <a:pt x="1751648" y="748665"/>
                    <a:pt x="1751648" y="750570"/>
                    <a:pt x="1750695" y="752475"/>
                  </a:cubicBezTo>
                  <a:cubicBezTo>
                    <a:pt x="1748790" y="758190"/>
                    <a:pt x="1747838" y="763905"/>
                    <a:pt x="1745933" y="769620"/>
                  </a:cubicBezTo>
                  <a:cubicBezTo>
                    <a:pt x="1745933" y="770573"/>
                    <a:pt x="1744980" y="771525"/>
                    <a:pt x="1744980" y="772478"/>
                  </a:cubicBezTo>
                  <a:cubicBezTo>
                    <a:pt x="1744980" y="772478"/>
                    <a:pt x="1744980" y="772478"/>
                    <a:pt x="1744980" y="772478"/>
                  </a:cubicBezTo>
                  <a:cubicBezTo>
                    <a:pt x="1744980" y="772478"/>
                    <a:pt x="1744980" y="772478"/>
                    <a:pt x="1744980" y="772478"/>
                  </a:cubicBezTo>
                  <a:cubicBezTo>
                    <a:pt x="1744980" y="773430"/>
                    <a:pt x="1744980" y="774383"/>
                    <a:pt x="1744980" y="775335"/>
                  </a:cubicBezTo>
                  <a:cubicBezTo>
                    <a:pt x="1744980" y="778193"/>
                    <a:pt x="1744980" y="780098"/>
                    <a:pt x="1744980" y="782955"/>
                  </a:cubicBezTo>
                  <a:cubicBezTo>
                    <a:pt x="1744980" y="783908"/>
                    <a:pt x="1744980" y="784860"/>
                    <a:pt x="1744980" y="784860"/>
                  </a:cubicBezTo>
                  <a:cubicBezTo>
                    <a:pt x="1744980" y="784860"/>
                    <a:pt x="1744980" y="784860"/>
                    <a:pt x="1744980" y="784860"/>
                  </a:cubicBezTo>
                  <a:cubicBezTo>
                    <a:pt x="1744980" y="784860"/>
                    <a:pt x="1744980" y="785813"/>
                    <a:pt x="1744980" y="785813"/>
                  </a:cubicBezTo>
                  <a:cubicBezTo>
                    <a:pt x="1744980" y="786765"/>
                    <a:pt x="1744980" y="787718"/>
                    <a:pt x="1745933" y="788670"/>
                  </a:cubicBezTo>
                  <a:cubicBezTo>
                    <a:pt x="1746885" y="793433"/>
                    <a:pt x="1748790" y="798195"/>
                    <a:pt x="1749743" y="802005"/>
                  </a:cubicBezTo>
                  <a:cubicBezTo>
                    <a:pt x="1750695" y="803910"/>
                    <a:pt x="1750695" y="806768"/>
                    <a:pt x="1751648" y="808673"/>
                  </a:cubicBezTo>
                  <a:cubicBezTo>
                    <a:pt x="1752600" y="813435"/>
                    <a:pt x="1754505" y="818198"/>
                    <a:pt x="1755458" y="822960"/>
                  </a:cubicBezTo>
                  <a:cubicBezTo>
                    <a:pt x="1756410" y="824865"/>
                    <a:pt x="1756410" y="826770"/>
                    <a:pt x="1756410" y="829628"/>
                  </a:cubicBezTo>
                  <a:cubicBezTo>
                    <a:pt x="1753553" y="830580"/>
                    <a:pt x="1751648" y="831533"/>
                    <a:pt x="1749743" y="831533"/>
                  </a:cubicBezTo>
                  <a:cubicBezTo>
                    <a:pt x="1737360" y="835343"/>
                    <a:pt x="1724978" y="838200"/>
                    <a:pt x="1712595" y="841058"/>
                  </a:cubicBezTo>
                  <a:cubicBezTo>
                    <a:pt x="1712595" y="841058"/>
                    <a:pt x="1712595" y="841058"/>
                    <a:pt x="1712595" y="841058"/>
                  </a:cubicBezTo>
                  <a:cubicBezTo>
                    <a:pt x="1709738" y="842010"/>
                    <a:pt x="1707833" y="842963"/>
                    <a:pt x="1705928" y="843915"/>
                  </a:cubicBezTo>
                  <a:cubicBezTo>
                    <a:pt x="1705928" y="843915"/>
                    <a:pt x="1705928" y="843915"/>
                    <a:pt x="1705928" y="843915"/>
                  </a:cubicBezTo>
                  <a:cubicBezTo>
                    <a:pt x="1704023" y="844868"/>
                    <a:pt x="1702118" y="846773"/>
                    <a:pt x="1700213" y="848678"/>
                  </a:cubicBezTo>
                  <a:cubicBezTo>
                    <a:pt x="1700213" y="848678"/>
                    <a:pt x="1700213" y="848678"/>
                    <a:pt x="1700213" y="848678"/>
                  </a:cubicBezTo>
                  <a:cubicBezTo>
                    <a:pt x="1691640" y="858203"/>
                    <a:pt x="1682115" y="866775"/>
                    <a:pt x="1673543" y="875348"/>
                  </a:cubicBezTo>
                  <a:cubicBezTo>
                    <a:pt x="1671638" y="877253"/>
                    <a:pt x="1669733" y="878205"/>
                    <a:pt x="1667828" y="880110"/>
                  </a:cubicBezTo>
                  <a:cubicBezTo>
                    <a:pt x="1664970" y="877253"/>
                    <a:pt x="1662113" y="875348"/>
                    <a:pt x="1660208" y="873443"/>
                  </a:cubicBezTo>
                  <a:cubicBezTo>
                    <a:pt x="1651635" y="864870"/>
                    <a:pt x="1643063" y="856298"/>
                    <a:pt x="1634490" y="847725"/>
                  </a:cubicBezTo>
                  <a:cubicBezTo>
                    <a:pt x="1632585" y="845820"/>
                    <a:pt x="1630680" y="844868"/>
                    <a:pt x="1628775" y="842963"/>
                  </a:cubicBezTo>
                  <a:cubicBezTo>
                    <a:pt x="1627823" y="842010"/>
                    <a:pt x="1627823" y="842010"/>
                    <a:pt x="1626870" y="841058"/>
                  </a:cubicBezTo>
                  <a:lnTo>
                    <a:pt x="1626870" y="842010"/>
                  </a:lnTo>
                  <a:cubicBezTo>
                    <a:pt x="1625918" y="841058"/>
                    <a:pt x="1624013" y="841058"/>
                    <a:pt x="1623060" y="840105"/>
                  </a:cubicBezTo>
                  <a:cubicBezTo>
                    <a:pt x="1608773" y="836295"/>
                    <a:pt x="1594485" y="832485"/>
                    <a:pt x="1579245" y="828675"/>
                  </a:cubicBezTo>
                  <a:cubicBezTo>
                    <a:pt x="1579245" y="826770"/>
                    <a:pt x="1579245" y="823913"/>
                    <a:pt x="1579245" y="822008"/>
                  </a:cubicBezTo>
                  <a:cubicBezTo>
                    <a:pt x="1582103" y="809625"/>
                    <a:pt x="1585913" y="796290"/>
                    <a:pt x="1589723" y="783908"/>
                  </a:cubicBezTo>
                  <a:cubicBezTo>
                    <a:pt x="1591628" y="778193"/>
                    <a:pt x="1591628" y="772478"/>
                    <a:pt x="1589723" y="766763"/>
                  </a:cubicBezTo>
                  <a:cubicBezTo>
                    <a:pt x="1585913" y="752475"/>
                    <a:pt x="1582103" y="738188"/>
                    <a:pt x="1578293" y="722948"/>
                  </a:cubicBezTo>
                  <a:cubicBezTo>
                    <a:pt x="1593533" y="719138"/>
                    <a:pt x="1607820" y="714375"/>
                    <a:pt x="1622108" y="711518"/>
                  </a:cubicBezTo>
                  <a:cubicBezTo>
                    <a:pt x="1627823" y="709613"/>
                    <a:pt x="1632585" y="707708"/>
                    <a:pt x="1637348" y="702945"/>
                  </a:cubicBezTo>
                  <a:cubicBezTo>
                    <a:pt x="1639253" y="701040"/>
                    <a:pt x="1642110" y="698183"/>
                    <a:pt x="1644015" y="696278"/>
                  </a:cubicBezTo>
                  <a:cubicBezTo>
                    <a:pt x="1650683" y="689610"/>
                    <a:pt x="1657350" y="682943"/>
                    <a:pt x="1664018" y="676275"/>
                  </a:cubicBezTo>
                  <a:cubicBezTo>
                    <a:pt x="1665923" y="674370"/>
                    <a:pt x="1667828" y="673418"/>
                    <a:pt x="1669733" y="671513"/>
                  </a:cubicBezTo>
                  <a:cubicBezTo>
                    <a:pt x="1672590" y="674370"/>
                    <a:pt x="1675448" y="676275"/>
                    <a:pt x="1677353" y="678180"/>
                  </a:cubicBezTo>
                  <a:cubicBezTo>
                    <a:pt x="1682115" y="690563"/>
                    <a:pt x="1689735" y="698183"/>
                    <a:pt x="1697355" y="705803"/>
                  </a:cubicBezTo>
                  <a:close/>
                  <a:moveTo>
                    <a:pt x="3469958" y="2270760"/>
                  </a:moveTo>
                  <a:cubicBezTo>
                    <a:pt x="3486150" y="2265998"/>
                    <a:pt x="3502343" y="2262188"/>
                    <a:pt x="3517583" y="2258378"/>
                  </a:cubicBezTo>
                  <a:cubicBezTo>
                    <a:pt x="3519488" y="2258378"/>
                    <a:pt x="3520440" y="2257425"/>
                    <a:pt x="3521393" y="2255520"/>
                  </a:cubicBezTo>
                  <a:cubicBezTo>
                    <a:pt x="3532823" y="2244090"/>
                    <a:pt x="3544253" y="2232660"/>
                    <a:pt x="3556635" y="2221230"/>
                  </a:cubicBezTo>
                  <a:cubicBezTo>
                    <a:pt x="3547110" y="2211705"/>
                    <a:pt x="3537585" y="2203133"/>
                    <a:pt x="3529013" y="2193608"/>
                  </a:cubicBezTo>
                  <a:cubicBezTo>
                    <a:pt x="3522345" y="2186940"/>
                    <a:pt x="3515678" y="2183130"/>
                    <a:pt x="3507105" y="2181225"/>
                  </a:cubicBezTo>
                  <a:cubicBezTo>
                    <a:pt x="3494723" y="2178368"/>
                    <a:pt x="3482340" y="2174558"/>
                    <a:pt x="3469958" y="2171700"/>
                  </a:cubicBezTo>
                  <a:cubicBezTo>
                    <a:pt x="3468053" y="2179320"/>
                    <a:pt x="3466148" y="2186940"/>
                    <a:pt x="3464243" y="2193608"/>
                  </a:cubicBezTo>
                  <a:cubicBezTo>
                    <a:pt x="3456623" y="2212658"/>
                    <a:pt x="3456623" y="2230755"/>
                    <a:pt x="3464243" y="2249805"/>
                  </a:cubicBezTo>
                  <a:cubicBezTo>
                    <a:pt x="3467100" y="2254568"/>
                    <a:pt x="3468053" y="2262188"/>
                    <a:pt x="3469958" y="2270760"/>
                  </a:cubicBezTo>
                  <a:close/>
                  <a:moveTo>
                    <a:pt x="3466148" y="2219325"/>
                  </a:moveTo>
                  <a:cubicBezTo>
                    <a:pt x="3469005" y="2206943"/>
                    <a:pt x="3472815" y="2194560"/>
                    <a:pt x="3476625" y="2182178"/>
                  </a:cubicBezTo>
                  <a:cubicBezTo>
                    <a:pt x="3489008" y="2185988"/>
                    <a:pt x="3501390" y="2188845"/>
                    <a:pt x="3513773" y="2191703"/>
                  </a:cubicBezTo>
                  <a:cubicBezTo>
                    <a:pt x="3515678" y="2192655"/>
                    <a:pt x="3517583" y="2193608"/>
                    <a:pt x="3518535" y="2194560"/>
                  </a:cubicBezTo>
                  <a:cubicBezTo>
                    <a:pt x="3527108" y="2203133"/>
                    <a:pt x="3535680" y="2211705"/>
                    <a:pt x="3545205" y="2220278"/>
                  </a:cubicBezTo>
                  <a:cubicBezTo>
                    <a:pt x="3535680" y="2229803"/>
                    <a:pt x="3527108" y="2238375"/>
                    <a:pt x="3518535" y="2246948"/>
                  </a:cubicBezTo>
                  <a:cubicBezTo>
                    <a:pt x="3517583" y="2247900"/>
                    <a:pt x="3516630" y="2248853"/>
                    <a:pt x="3515678" y="2248853"/>
                  </a:cubicBezTo>
                  <a:cubicBezTo>
                    <a:pt x="3503295" y="2252663"/>
                    <a:pt x="3490913" y="2255520"/>
                    <a:pt x="3477578" y="2259330"/>
                  </a:cubicBezTo>
                  <a:cubicBezTo>
                    <a:pt x="3473768" y="2245995"/>
                    <a:pt x="3470910" y="2233613"/>
                    <a:pt x="3467100" y="2222183"/>
                  </a:cubicBezTo>
                  <a:cubicBezTo>
                    <a:pt x="3466148" y="2221230"/>
                    <a:pt x="3466148" y="2220278"/>
                    <a:pt x="3466148" y="2219325"/>
                  </a:cubicBezTo>
                  <a:close/>
                  <a:moveTo>
                    <a:pt x="2902268" y="397193"/>
                  </a:moveTo>
                  <a:cubicBezTo>
                    <a:pt x="2901315" y="391478"/>
                    <a:pt x="2899410" y="386715"/>
                    <a:pt x="2897505" y="381000"/>
                  </a:cubicBezTo>
                  <a:cubicBezTo>
                    <a:pt x="2894648" y="381000"/>
                    <a:pt x="2893695" y="381953"/>
                    <a:pt x="2891790" y="381953"/>
                  </a:cubicBezTo>
                  <a:cubicBezTo>
                    <a:pt x="2858453" y="390525"/>
                    <a:pt x="2824163" y="400050"/>
                    <a:pt x="2790825" y="409575"/>
                  </a:cubicBezTo>
                  <a:cubicBezTo>
                    <a:pt x="2787015" y="410528"/>
                    <a:pt x="2782253" y="413385"/>
                    <a:pt x="2779395" y="416243"/>
                  </a:cubicBezTo>
                  <a:cubicBezTo>
                    <a:pt x="2755583" y="440055"/>
                    <a:pt x="2731770" y="463868"/>
                    <a:pt x="2707958" y="487680"/>
                  </a:cubicBezTo>
                  <a:cubicBezTo>
                    <a:pt x="2706053" y="489585"/>
                    <a:pt x="2705100" y="490538"/>
                    <a:pt x="2703195" y="492443"/>
                  </a:cubicBezTo>
                  <a:cubicBezTo>
                    <a:pt x="2704148" y="493395"/>
                    <a:pt x="2705100" y="494348"/>
                    <a:pt x="2705100" y="495300"/>
                  </a:cubicBezTo>
                  <a:cubicBezTo>
                    <a:pt x="2729865" y="520065"/>
                    <a:pt x="2755583" y="545783"/>
                    <a:pt x="2780348" y="570548"/>
                  </a:cubicBezTo>
                  <a:cubicBezTo>
                    <a:pt x="2783205" y="573405"/>
                    <a:pt x="2787015" y="575310"/>
                    <a:pt x="2791778" y="576263"/>
                  </a:cubicBezTo>
                  <a:cubicBezTo>
                    <a:pt x="2817495" y="583883"/>
                    <a:pt x="2844165" y="590550"/>
                    <a:pt x="2869883" y="597218"/>
                  </a:cubicBezTo>
                  <a:cubicBezTo>
                    <a:pt x="2878455" y="599123"/>
                    <a:pt x="2887028" y="601980"/>
                    <a:pt x="2895600" y="603885"/>
                  </a:cubicBezTo>
                  <a:cubicBezTo>
                    <a:pt x="2896553" y="601980"/>
                    <a:pt x="2897505" y="600075"/>
                    <a:pt x="2897505" y="599123"/>
                  </a:cubicBezTo>
                  <a:cubicBezTo>
                    <a:pt x="2907030" y="565785"/>
                    <a:pt x="2915603" y="531495"/>
                    <a:pt x="2924175" y="498158"/>
                  </a:cubicBezTo>
                  <a:cubicBezTo>
                    <a:pt x="2925128" y="494348"/>
                    <a:pt x="2925128" y="489585"/>
                    <a:pt x="2924175" y="485775"/>
                  </a:cubicBezTo>
                  <a:cubicBezTo>
                    <a:pt x="2918460" y="456248"/>
                    <a:pt x="2910840" y="426720"/>
                    <a:pt x="2902268" y="397193"/>
                  </a:cubicBezTo>
                  <a:close/>
                  <a:moveTo>
                    <a:pt x="2917508" y="497205"/>
                  </a:moveTo>
                  <a:cubicBezTo>
                    <a:pt x="2909888" y="527685"/>
                    <a:pt x="2901315" y="557213"/>
                    <a:pt x="2893695" y="587693"/>
                  </a:cubicBezTo>
                  <a:cubicBezTo>
                    <a:pt x="2893695" y="588645"/>
                    <a:pt x="2892743" y="589598"/>
                    <a:pt x="2891790" y="591503"/>
                  </a:cubicBezTo>
                  <a:cubicBezTo>
                    <a:pt x="2888933" y="590550"/>
                    <a:pt x="2886075" y="590550"/>
                    <a:pt x="2883218" y="589598"/>
                  </a:cubicBezTo>
                  <a:cubicBezTo>
                    <a:pt x="2854643" y="581978"/>
                    <a:pt x="2826068" y="574358"/>
                    <a:pt x="2797493" y="566738"/>
                  </a:cubicBezTo>
                  <a:cubicBezTo>
                    <a:pt x="2793683" y="565785"/>
                    <a:pt x="2789873" y="563880"/>
                    <a:pt x="2787015" y="561023"/>
                  </a:cubicBezTo>
                  <a:cubicBezTo>
                    <a:pt x="2765108" y="539115"/>
                    <a:pt x="2742248" y="517208"/>
                    <a:pt x="2720340" y="494348"/>
                  </a:cubicBezTo>
                  <a:cubicBezTo>
                    <a:pt x="2719388" y="493395"/>
                    <a:pt x="2718435" y="491490"/>
                    <a:pt x="2717483" y="490538"/>
                  </a:cubicBezTo>
                  <a:cubicBezTo>
                    <a:pt x="2741295" y="466725"/>
                    <a:pt x="2764155" y="443865"/>
                    <a:pt x="2787968" y="420053"/>
                  </a:cubicBezTo>
                  <a:cubicBezTo>
                    <a:pt x="2789873" y="418148"/>
                    <a:pt x="2792730" y="416243"/>
                    <a:pt x="2795588" y="416243"/>
                  </a:cubicBezTo>
                  <a:cubicBezTo>
                    <a:pt x="2827020" y="407670"/>
                    <a:pt x="2857500" y="399098"/>
                    <a:pt x="2888933" y="391478"/>
                  </a:cubicBezTo>
                  <a:cubicBezTo>
                    <a:pt x="2889885" y="391478"/>
                    <a:pt x="2889885" y="391478"/>
                    <a:pt x="2892743" y="391478"/>
                  </a:cubicBezTo>
                  <a:cubicBezTo>
                    <a:pt x="2896553" y="404813"/>
                    <a:pt x="2900363" y="418148"/>
                    <a:pt x="2903220" y="432435"/>
                  </a:cubicBezTo>
                  <a:cubicBezTo>
                    <a:pt x="2907983" y="449580"/>
                    <a:pt x="2912745" y="466725"/>
                    <a:pt x="2917508" y="484823"/>
                  </a:cubicBezTo>
                  <a:cubicBezTo>
                    <a:pt x="2917508" y="488633"/>
                    <a:pt x="2918460" y="493395"/>
                    <a:pt x="2917508" y="497205"/>
                  </a:cubicBezTo>
                  <a:close/>
                  <a:moveTo>
                    <a:pt x="4058603" y="2054543"/>
                  </a:moveTo>
                  <a:cubicBezTo>
                    <a:pt x="4021455" y="2064068"/>
                    <a:pt x="3983355" y="2074545"/>
                    <a:pt x="3946208" y="2084070"/>
                  </a:cubicBezTo>
                  <a:cubicBezTo>
                    <a:pt x="3942398" y="2085023"/>
                    <a:pt x="3938588" y="2085975"/>
                    <a:pt x="3935730" y="2087880"/>
                  </a:cubicBezTo>
                  <a:cubicBezTo>
                    <a:pt x="3936683" y="2092643"/>
                    <a:pt x="3937635" y="2095500"/>
                    <a:pt x="3938588" y="2098358"/>
                  </a:cubicBezTo>
                  <a:cubicBezTo>
                    <a:pt x="3949065" y="2136458"/>
                    <a:pt x="3959543" y="2175510"/>
                    <a:pt x="3969068" y="2213610"/>
                  </a:cubicBezTo>
                  <a:cubicBezTo>
                    <a:pt x="3970020" y="2218373"/>
                    <a:pt x="3970020" y="2222183"/>
                    <a:pt x="3969068" y="2226945"/>
                  </a:cubicBezTo>
                  <a:cubicBezTo>
                    <a:pt x="3958590" y="2265045"/>
                    <a:pt x="3948113" y="2304098"/>
                    <a:pt x="3938588" y="2342198"/>
                  </a:cubicBezTo>
                  <a:cubicBezTo>
                    <a:pt x="3937635" y="2346008"/>
                    <a:pt x="3936683" y="2348865"/>
                    <a:pt x="3935730" y="2352675"/>
                  </a:cubicBezTo>
                  <a:cubicBezTo>
                    <a:pt x="3939540" y="2353628"/>
                    <a:pt x="3942398" y="2354580"/>
                    <a:pt x="3946208" y="2355533"/>
                  </a:cubicBezTo>
                  <a:cubicBezTo>
                    <a:pt x="3984308" y="2366010"/>
                    <a:pt x="4022408" y="2376488"/>
                    <a:pt x="4060508" y="2386013"/>
                  </a:cubicBezTo>
                  <a:cubicBezTo>
                    <a:pt x="4067175" y="2387918"/>
                    <a:pt x="4071938" y="2390775"/>
                    <a:pt x="4075748" y="2395538"/>
                  </a:cubicBezTo>
                  <a:cubicBezTo>
                    <a:pt x="4090035" y="2409825"/>
                    <a:pt x="4103370" y="2423160"/>
                    <a:pt x="4117658" y="2437448"/>
                  </a:cubicBezTo>
                  <a:lnTo>
                    <a:pt x="4117658" y="2425065"/>
                  </a:lnTo>
                  <a:cubicBezTo>
                    <a:pt x="4105275" y="2412683"/>
                    <a:pt x="4091940" y="2399348"/>
                    <a:pt x="4079558" y="2386965"/>
                  </a:cubicBezTo>
                  <a:cubicBezTo>
                    <a:pt x="4074795" y="2382203"/>
                    <a:pt x="4070985" y="2380298"/>
                    <a:pt x="4064318" y="2378393"/>
                  </a:cubicBezTo>
                  <a:cubicBezTo>
                    <a:pt x="4029075" y="2368868"/>
                    <a:pt x="3992880" y="2359343"/>
                    <a:pt x="3957638" y="2349818"/>
                  </a:cubicBezTo>
                  <a:cubicBezTo>
                    <a:pt x="3953828" y="2348865"/>
                    <a:pt x="3950018" y="2347913"/>
                    <a:pt x="3946208" y="2346008"/>
                  </a:cubicBezTo>
                  <a:cubicBezTo>
                    <a:pt x="3947160" y="2341245"/>
                    <a:pt x="3948113" y="2338388"/>
                    <a:pt x="3949065" y="2334578"/>
                  </a:cubicBezTo>
                  <a:cubicBezTo>
                    <a:pt x="3958590" y="2298383"/>
                    <a:pt x="3968115" y="2263140"/>
                    <a:pt x="3977640" y="2226945"/>
                  </a:cubicBezTo>
                  <a:cubicBezTo>
                    <a:pt x="3978593" y="2222183"/>
                    <a:pt x="3978593" y="2217420"/>
                    <a:pt x="3977640" y="2212658"/>
                  </a:cubicBezTo>
                  <a:cubicBezTo>
                    <a:pt x="3968115" y="2176463"/>
                    <a:pt x="3958590" y="2141220"/>
                    <a:pt x="3949065" y="2105025"/>
                  </a:cubicBezTo>
                  <a:cubicBezTo>
                    <a:pt x="3948113" y="2101215"/>
                    <a:pt x="3947160" y="2097405"/>
                    <a:pt x="3946208" y="2093595"/>
                  </a:cubicBezTo>
                  <a:cubicBezTo>
                    <a:pt x="3950018" y="2092643"/>
                    <a:pt x="3952875" y="2091690"/>
                    <a:pt x="3955733" y="2090738"/>
                  </a:cubicBezTo>
                  <a:cubicBezTo>
                    <a:pt x="3991928" y="2081213"/>
                    <a:pt x="4029075" y="2070735"/>
                    <a:pt x="4065270" y="2061210"/>
                  </a:cubicBezTo>
                  <a:cubicBezTo>
                    <a:pt x="4070033" y="2060258"/>
                    <a:pt x="4074795" y="2057400"/>
                    <a:pt x="4078605" y="2053590"/>
                  </a:cubicBezTo>
                  <a:cubicBezTo>
                    <a:pt x="4090988" y="2040255"/>
                    <a:pt x="4104323" y="2027873"/>
                    <a:pt x="4116705" y="2014538"/>
                  </a:cubicBezTo>
                  <a:lnTo>
                    <a:pt x="4116705" y="2002155"/>
                  </a:lnTo>
                  <a:cubicBezTo>
                    <a:pt x="4102418" y="2016443"/>
                    <a:pt x="4089083" y="2029778"/>
                    <a:pt x="4074795" y="2044065"/>
                  </a:cubicBezTo>
                  <a:cubicBezTo>
                    <a:pt x="4070033" y="2049780"/>
                    <a:pt x="4064318" y="2052638"/>
                    <a:pt x="4058603" y="2054543"/>
                  </a:cubicBezTo>
                  <a:close/>
                  <a:moveTo>
                    <a:pt x="2470785" y="1694498"/>
                  </a:moveTo>
                  <a:cubicBezTo>
                    <a:pt x="2486978" y="1689735"/>
                    <a:pt x="2503170" y="1685925"/>
                    <a:pt x="2518410" y="1682115"/>
                  </a:cubicBezTo>
                  <a:cubicBezTo>
                    <a:pt x="2520315" y="1682115"/>
                    <a:pt x="2521268" y="1681163"/>
                    <a:pt x="2522220" y="1679258"/>
                  </a:cubicBezTo>
                  <a:cubicBezTo>
                    <a:pt x="2533650" y="1667828"/>
                    <a:pt x="2545080" y="1656398"/>
                    <a:pt x="2557463" y="1644968"/>
                  </a:cubicBezTo>
                  <a:cubicBezTo>
                    <a:pt x="2546033" y="1633538"/>
                    <a:pt x="2534603" y="1622108"/>
                    <a:pt x="2524125" y="1611630"/>
                  </a:cubicBezTo>
                  <a:cubicBezTo>
                    <a:pt x="2523173" y="1610678"/>
                    <a:pt x="2521268" y="1608773"/>
                    <a:pt x="2519363" y="1608773"/>
                  </a:cubicBezTo>
                  <a:cubicBezTo>
                    <a:pt x="2503170" y="1604010"/>
                    <a:pt x="2487930" y="1600200"/>
                    <a:pt x="2470785" y="1595438"/>
                  </a:cubicBezTo>
                  <a:cubicBezTo>
                    <a:pt x="2467928" y="1607820"/>
                    <a:pt x="2465070" y="1618298"/>
                    <a:pt x="2461260" y="1629728"/>
                  </a:cubicBezTo>
                  <a:cubicBezTo>
                    <a:pt x="2457450" y="1641158"/>
                    <a:pt x="2457450" y="1650683"/>
                    <a:pt x="2461260" y="1662113"/>
                  </a:cubicBezTo>
                  <a:cubicBezTo>
                    <a:pt x="2465070" y="1671638"/>
                    <a:pt x="2467928" y="1682115"/>
                    <a:pt x="2470785" y="1694498"/>
                  </a:cubicBezTo>
                  <a:close/>
                  <a:moveTo>
                    <a:pt x="2466975" y="1643063"/>
                  </a:moveTo>
                  <a:cubicBezTo>
                    <a:pt x="2469833" y="1630680"/>
                    <a:pt x="2473643" y="1618298"/>
                    <a:pt x="2477453" y="1605915"/>
                  </a:cubicBezTo>
                  <a:cubicBezTo>
                    <a:pt x="2490788" y="1609725"/>
                    <a:pt x="2503170" y="1612583"/>
                    <a:pt x="2514600" y="1616393"/>
                  </a:cubicBezTo>
                  <a:cubicBezTo>
                    <a:pt x="2516505" y="1617345"/>
                    <a:pt x="2518410" y="1618298"/>
                    <a:pt x="2519363" y="1619250"/>
                  </a:cubicBezTo>
                  <a:cubicBezTo>
                    <a:pt x="2527935" y="1627823"/>
                    <a:pt x="2536508" y="1635443"/>
                    <a:pt x="2545080" y="1644015"/>
                  </a:cubicBezTo>
                  <a:cubicBezTo>
                    <a:pt x="2535555" y="1653540"/>
                    <a:pt x="2526983" y="1662113"/>
                    <a:pt x="2518410" y="1670685"/>
                  </a:cubicBezTo>
                  <a:cubicBezTo>
                    <a:pt x="2517458" y="1671638"/>
                    <a:pt x="2515553" y="1672590"/>
                    <a:pt x="2514600" y="1673543"/>
                  </a:cubicBezTo>
                  <a:cubicBezTo>
                    <a:pt x="2502218" y="1676400"/>
                    <a:pt x="2490788" y="1680210"/>
                    <a:pt x="2477453" y="1683068"/>
                  </a:cubicBezTo>
                  <a:cubicBezTo>
                    <a:pt x="2473643" y="1669733"/>
                    <a:pt x="2470785" y="1658303"/>
                    <a:pt x="2467928" y="1646873"/>
                  </a:cubicBezTo>
                  <a:cubicBezTo>
                    <a:pt x="2466975" y="1645920"/>
                    <a:pt x="2466975" y="1644015"/>
                    <a:pt x="2466975" y="1643063"/>
                  </a:cubicBezTo>
                  <a:close/>
                  <a:moveTo>
                    <a:pt x="4017645" y="1894523"/>
                  </a:moveTo>
                  <a:cubicBezTo>
                    <a:pt x="4002405" y="1890713"/>
                    <a:pt x="3987165" y="1885950"/>
                    <a:pt x="3971925" y="1882140"/>
                  </a:cubicBezTo>
                  <a:cubicBezTo>
                    <a:pt x="3970973" y="1883093"/>
                    <a:pt x="3970020" y="1884045"/>
                    <a:pt x="3970020" y="1884998"/>
                  </a:cubicBezTo>
                  <a:cubicBezTo>
                    <a:pt x="3966210" y="1900238"/>
                    <a:pt x="3961448" y="1914525"/>
                    <a:pt x="3957638" y="1929765"/>
                  </a:cubicBezTo>
                  <a:cubicBezTo>
                    <a:pt x="3956685" y="1932623"/>
                    <a:pt x="3957638" y="1935480"/>
                    <a:pt x="3958590" y="1938338"/>
                  </a:cubicBezTo>
                  <a:cubicBezTo>
                    <a:pt x="3961448" y="1949768"/>
                    <a:pt x="3965258" y="1962150"/>
                    <a:pt x="3968115" y="1973580"/>
                  </a:cubicBezTo>
                  <a:cubicBezTo>
                    <a:pt x="3969068" y="1976438"/>
                    <a:pt x="3970020" y="1979295"/>
                    <a:pt x="3970973" y="1983105"/>
                  </a:cubicBezTo>
                  <a:cubicBezTo>
                    <a:pt x="3976688" y="1982153"/>
                    <a:pt x="3980498" y="1980248"/>
                    <a:pt x="3985260" y="1979295"/>
                  </a:cubicBezTo>
                  <a:cubicBezTo>
                    <a:pt x="3997643" y="1976438"/>
                    <a:pt x="4010025" y="1974533"/>
                    <a:pt x="4020503" y="1968818"/>
                  </a:cubicBezTo>
                  <a:cubicBezTo>
                    <a:pt x="4030980" y="1963103"/>
                    <a:pt x="4038600" y="1951673"/>
                    <a:pt x="4047173" y="1943100"/>
                  </a:cubicBezTo>
                  <a:cubicBezTo>
                    <a:pt x="4050983" y="1939290"/>
                    <a:pt x="4053840" y="1936433"/>
                    <a:pt x="4057650" y="1932623"/>
                  </a:cubicBezTo>
                  <a:cubicBezTo>
                    <a:pt x="4045268" y="1921193"/>
                    <a:pt x="4034790" y="1909763"/>
                    <a:pt x="4023360" y="1898333"/>
                  </a:cubicBezTo>
                  <a:cubicBezTo>
                    <a:pt x="4021455" y="1896428"/>
                    <a:pt x="4019550" y="1895475"/>
                    <a:pt x="4017645" y="1894523"/>
                  </a:cubicBezTo>
                  <a:close/>
                  <a:moveTo>
                    <a:pt x="4017645" y="1959293"/>
                  </a:moveTo>
                  <a:cubicBezTo>
                    <a:pt x="4016693" y="1960245"/>
                    <a:pt x="4014788" y="1961198"/>
                    <a:pt x="4013835" y="1962150"/>
                  </a:cubicBezTo>
                  <a:cubicBezTo>
                    <a:pt x="4002405" y="1965008"/>
                    <a:pt x="3990023" y="1968818"/>
                    <a:pt x="3976688" y="1971675"/>
                  </a:cubicBezTo>
                  <a:cubicBezTo>
                    <a:pt x="3974783" y="1965008"/>
                    <a:pt x="3973830" y="1960245"/>
                    <a:pt x="3971925" y="1954530"/>
                  </a:cubicBezTo>
                  <a:cubicBezTo>
                    <a:pt x="3966210" y="1939290"/>
                    <a:pt x="3966210" y="1925003"/>
                    <a:pt x="3971925" y="1909763"/>
                  </a:cubicBezTo>
                  <a:cubicBezTo>
                    <a:pt x="3973830" y="1905000"/>
                    <a:pt x="3974783" y="1899285"/>
                    <a:pt x="3976688" y="1892618"/>
                  </a:cubicBezTo>
                  <a:cubicBezTo>
                    <a:pt x="3990023" y="1896428"/>
                    <a:pt x="4002405" y="1899285"/>
                    <a:pt x="4014788" y="1903095"/>
                  </a:cubicBezTo>
                  <a:cubicBezTo>
                    <a:pt x="4016693" y="1903095"/>
                    <a:pt x="4017645" y="1905000"/>
                    <a:pt x="4018598" y="1905953"/>
                  </a:cubicBezTo>
                  <a:cubicBezTo>
                    <a:pt x="4027170" y="1914525"/>
                    <a:pt x="4035743" y="1922145"/>
                    <a:pt x="4045268" y="1931670"/>
                  </a:cubicBezTo>
                  <a:cubicBezTo>
                    <a:pt x="4034790" y="1942148"/>
                    <a:pt x="4026218" y="1950720"/>
                    <a:pt x="4017645" y="1959293"/>
                  </a:cubicBezTo>
                  <a:close/>
                  <a:moveTo>
                    <a:pt x="3781425" y="2298383"/>
                  </a:moveTo>
                  <a:cubicBezTo>
                    <a:pt x="3784283" y="2301240"/>
                    <a:pt x="3789045" y="2303145"/>
                    <a:pt x="3792855" y="2305050"/>
                  </a:cubicBezTo>
                  <a:cubicBezTo>
                    <a:pt x="3823335" y="2313623"/>
                    <a:pt x="3853815" y="2321243"/>
                    <a:pt x="3884295" y="2329815"/>
                  </a:cubicBezTo>
                  <a:cubicBezTo>
                    <a:pt x="3888105" y="2330768"/>
                    <a:pt x="3891915" y="2331720"/>
                    <a:pt x="3896678" y="2332673"/>
                  </a:cubicBezTo>
                  <a:cubicBezTo>
                    <a:pt x="3897630" y="2330768"/>
                    <a:pt x="3898583" y="2329815"/>
                    <a:pt x="3898583" y="2328863"/>
                  </a:cubicBezTo>
                  <a:cubicBezTo>
                    <a:pt x="3908108" y="2294573"/>
                    <a:pt x="3916680" y="2261235"/>
                    <a:pt x="3926205" y="2226945"/>
                  </a:cubicBezTo>
                  <a:cubicBezTo>
                    <a:pt x="3927158" y="2223135"/>
                    <a:pt x="3926205" y="2218373"/>
                    <a:pt x="3925253" y="2214563"/>
                  </a:cubicBezTo>
                  <a:cubicBezTo>
                    <a:pt x="3916680" y="2183130"/>
                    <a:pt x="3908108" y="2151698"/>
                    <a:pt x="3900488" y="2120265"/>
                  </a:cubicBezTo>
                  <a:cubicBezTo>
                    <a:pt x="3899535" y="2117408"/>
                    <a:pt x="3898583" y="2114550"/>
                    <a:pt x="3897630" y="2110740"/>
                  </a:cubicBezTo>
                  <a:cubicBezTo>
                    <a:pt x="3895725" y="2110740"/>
                    <a:pt x="3894773" y="2110740"/>
                    <a:pt x="3892868" y="2110740"/>
                  </a:cubicBezTo>
                  <a:cubicBezTo>
                    <a:pt x="3858578" y="2120265"/>
                    <a:pt x="3824288" y="2128838"/>
                    <a:pt x="3789998" y="2138363"/>
                  </a:cubicBezTo>
                  <a:cubicBezTo>
                    <a:pt x="3787140" y="2139315"/>
                    <a:pt x="3784283" y="2140268"/>
                    <a:pt x="3782378" y="2142173"/>
                  </a:cubicBezTo>
                  <a:cubicBezTo>
                    <a:pt x="3755708" y="2167890"/>
                    <a:pt x="3729990" y="2194560"/>
                    <a:pt x="3704273" y="2220278"/>
                  </a:cubicBezTo>
                  <a:cubicBezTo>
                    <a:pt x="3706178" y="2222183"/>
                    <a:pt x="3707130" y="2224088"/>
                    <a:pt x="3708083" y="2225040"/>
                  </a:cubicBezTo>
                  <a:cubicBezTo>
                    <a:pt x="3731895" y="2248853"/>
                    <a:pt x="3756660" y="2273618"/>
                    <a:pt x="3781425" y="2298383"/>
                  </a:cubicBezTo>
                  <a:close/>
                  <a:moveTo>
                    <a:pt x="3762375" y="2174558"/>
                  </a:moveTo>
                  <a:cubicBezTo>
                    <a:pt x="3771900" y="2165033"/>
                    <a:pt x="3779520" y="2154555"/>
                    <a:pt x="3790950" y="2147888"/>
                  </a:cubicBezTo>
                  <a:cubicBezTo>
                    <a:pt x="3801428" y="2142173"/>
                    <a:pt x="3814763" y="2140268"/>
                    <a:pt x="3827145" y="2137410"/>
                  </a:cubicBezTo>
                  <a:cubicBezTo>
                    <a:pt x="3845243" y="2132648"/>
                    <a:pt x="3863340" y="2127885"/>
                    <a:pt x="3882390" y="2123123"/>
                  </a:cubicBezTo>
                  <a:cubicBezTo>
                    <a:pt x="3885248" y="2122170"/>
                    <a:pt x="3888105" y="2122170"/>
                    <a:pt x="3891915" y="2121218"/>
                  </a:cubicBezTo>
                  <a:cubicBezTo>
                    <a:pt x="3894773" y="2130743"/>
                    <a:pt x="3896678" y="2140268"/>
                    <a:pt x="3899535" y="2148840"/>
                  </a:cubicBezTo>
                  <a:cubicBezTo>
                    <a:pt x="3905250" y="2170748"/>
                    <a:pt x="3910965" y="2192655"/>
                    <a:pt x="3916680" y="2213610"/>
                  </a:cubicBezTo>
                  <a:cubicBezTo>
                    <a:pt x="3917633" y="2217420"/>
                    <a:pt x="3918585" y="2223135"/>
                    <a:pt x="3916680" y="2226945"/>
                  </a:cubicBezTo>
                  <a:cubicBezTo>
                    <a:pt x="3909060" y="2256473"/>
                    <a:pt x="3901440" y="2286000"/>
                    <a:pt x="3892868" y="2314575"/>
                  </a:cubicBezTo>
                  <a:cubicBezTo>
                    <a:pt x="3891915" y="2316480"/>
                    <a:pt x="3890963" y="2318385"/>
                    <a:pt x="3890010" y="2321243"/>
                  </a:cubicBezTo>
                  <a:cubicBezTo>
                    <a:pt x="3870008" y="2315528"/>
                    <a:pt x="3850958" y="2310765"/>
                    <a:pt x="3830955" y="2306003"/>
                  </a:cubicBezTo>
                  <a:cubicBezTo>
                    <a:pt x="3818573" y="2303145"/>
                    <a:pt x="3807143" y="2299335"/>
                    <a:pt x="3794760" y="2296478"/>
                  </a:cubicBezTo>
                  <a:cubicBezTo>
                    <a:pt x="3791903" y="2295525"/>
                    <a:pt x="3788093" y="2293620"/>
                    <a:pt x="3785235" y="2291715"/>
                  </a:cubicBezTo>
                  <a:cubicBezTo>
                    <a:pt x="3762375" y="2269808"/>
                    <a:pt x="3740468" y="2246948"/>
                    <a:pt x="3717608" y="2225040"/>
                  </a:cubicBezTo>
                  <a:cubicBezTo>
                    <a:pt x="3716655" y="2224088"/>
                    <a:pt x="3715703" y="2223135"/>
                    <a:pt x="3714750" y="2221230"/>
                  </a:cubicBezTo>
                  <a:cubicBezTo>
                    <a:pt x="3731895" y="2205038"/>
                    <a:pt x="3747135" y="2189798"/>
                    <a:pt x="3762375" y="2174558"/>
                  </a:cubicBezTo>
                  <a:close/>
                  <a:moveTo>
                    <a:pt x="3861435" y="441960"/>
                  </a:moveTo>
                  <a:cubicBezTo>
                    <a:pt x="3851910" y="444818"/>
                    <a:pt x="3843338" y="447675"/>
                    <a:pt x="3834765" y="448628"/>
                  </a:cubicBezTo>
                  <a:cubicBezTo>
                    <a:pt x="3817620" y="451485"/>
                    <a:pt x="3804285" y="459105"/>
                    <a:pt x="3792855" y="472440"/>
                  </a:cubicBezTo>
                  <a:cubicBezTo>
                    <a:pt x="3787140" y="479108"/>
                    <a:pt x="3780473" y="484823"/>
                    <a:pt x="3773805" y="491490"/>
                  </a:cubicBezTo>
                  <a:cubicBezTo>
                    <a:pt x="3785235" y="502920"/>
                    <a:pt x="3796665" y="514350"/>
                    <a:pt x="3808095" y="524828"/>
                  </a:cubicBezTo>
                  <a:cubicBezTo>
                    <a:pt x="3809048" y="525780"/>
                    <a:pt x="3810953" y="527685"/>
                    <a:pt x="3812858" y="527685"/>
                  </a:cubicBezTo>
                  <a:cubicBezTo>
                    <a:pt x="3828098" y="532448"/>
                    <a:pt x="3844290" y="536258"/>
                    <a:pt x="3859530" y="540068"/>
                  </a:cubicBezTo>
                  <a:cubicBezTo>
                    <a:pt x="3860483" y="539115"/>
                    <a:pt x="3861435" y="538163"/>
                    <a:pt x="3861435" y="537210"/>
                  </a:cubicBezTo>
                  <a:cubicBezTo>
                    <a:pt x="3865245" y="522923"/>
                    <a:pt x="3869055" y="508635"/>
                    <a:pt x="3872865" y="493395"/>
                  </a:cubicBezTo>
                  <a:cubicBezTo>
                    <a:pt x="3873818" y="491490"/>
                    <a:pt x="3873818" y="489585"/>
                    <a:pt x="3872865" y="487680"/>
                  </a:cubicBezTo>
                  <a:cubicBezTo>
                    <a:pt x="3870008" y="474345"/>
                    <a:pt x="3866198" y="459105"/>
                    <a:pt x="3861435" y="441960"/>
                  </a:cubicBezTo>
                  <a:close/>
                  <a:moveTo>
                    <a:pt x="3865245" y="495300"/>
                  </a:moveTo>
                  <a:cubicBezTo>
                    <a:pt x="3862388" y="506730"/>
                    <a:pt x="3858578" y="518160"/>
                    <a:pt x="3855720" y="531495"/>
                  </a:cubicBezTo>
                  <a:cubicBezTo>
                    <a:pt x="3849053" y="529590"/>
                    <a:pt x="3842385" y="527685"/>
                    <a:pt x="3836670" y="526733"/>
                  </a:cubicBezTo>
                  <a:cubicBezTo>
                    <a:pt x="3822383" y="524828"/>
                    <a:pt x="3810953" y="518160"/>
                    <a:pt x="3802380" y="506730"/>
                  </a:cubicBezTo>
                  <a:cubicBezTo>
                    <a:pt x="3798570" y="501968"/>
                    <a:pt x="3793808" y="498158"/>
                    <a:pt x="3789998" y="494348"/>
                  </a:cubicBezTo>
                  <a:cubicBezTo>
                    <a:pt x="3789998" y="494348"/>
                    <a:pt x="3789045" y="493395"/>
                    <a:pt x="3789045" y="491490"/>
                  </a:cubicBezTo>
                  <a:cubicBezTo>
                    <a:pt x="3797618" y="483870"/>
                    <a:pt x="3805238" y="475298"/>
                    <a:pt x="3813810" y="466725"/>
                  </a:cubicBezTo>
                  <a:cubicBezTo>
                    <a:pt x="3814763" y="465773"/>
                    <a:pt x="3816668" y="463868"/>
                    <a:pt x="3818573" y="463868"/>
                  </a:cubicBezTo>
                  <a:cubicBezTo>
                    <a:pt x="3830955" y="460058"/>
                    <a:pt x="3843338" y="457200"/>
                    <a:pt x="3855720" y="453390"/>
                  </a:cubicBezTo>
                  <a:cubicBezTo>
                    <a:pt x="3859530" y="465773"/>
                    <a:pt x="3862388" y="478155"/>
                    <a:pt x="3865245" y="489585"/>
                  </a:cubicBezTo>
                  <a:cubicBezTo>
                    <a:pt x="3865245" y="491490"/>
                    <a:pt x="3865245" y="493395"/>
                    <a:pt x="3865245" y="495300"/>
                  </a:cubicBezTo>
                  <a:close/>
                  <a:moveTo>
                    <a:pt x="4018598" y="166688"/>
                  </a:moveTo>
                  <a:cubicBezTo>
                    <a:pt x="4002405" y="161925"/>
                    <a:pt x="3987165" y="158115"/>
                    <a:pt x="3970020" y="153353"/>
                  </a:cubicBezTo>
                  <a:cubicBezTo>
                    <a:pt x="3965258" y="170498"/>
                    <a:pt x="3961448" y="186690"/>
                    <a:pt x="3956685" y="201930"/>
                  </a:cubicBezTo>
                  <a:cubicBezTo>
                    <a:pt x="3956685" y="202883"/>
                    <a:pt x="3956685" y="204788"/>
                    <a:pt x="3956685" y="205740"/>
                  </a:cubicBezTo>
                  <a:cubicBezTo>
                    <a:pt x="3960495" y="220980"/>
                    <a:pt x="3965258" y="236220"/>
                    <a:pt x="3969068" y="253365"/>
                  </a:cubicBezTo>
                  <a:cubicBezTo>
                    <a:pt x="3980498" y="250508"/>
                    <a:pt x="3990023" y="246698"/>
                    <a:pt x="4000500" y="244793"/>
                  </a:cubicBezTo>
                  <a:cubicBezTo>
                    <a:pt x="4014788" y="242888"/>
                    <a:pt x="4025265" y="236220"/>
                    <a:pt x="4033838" y="224790"/>
                  </a:cubicBezTo>
                  <a:cubicBezTo>
                    <a:pt x="4040505" y="217170"/>
                    <a:pt x="4048125" y="209550"/>
                    <a:pt x="4056698" y="201930"/>
                  </a:cubicBezTo>
                  <a:cubicBezTo>
                    <a:pt x="4044315" y="189548"/>
                    <a:pt x="4032885" y="178118"/>
                    <a:pt x="4021455" y="166688"/>
                  </a:cubicBezTo>
                  <a:cubicBezTo>
                    <a:pt x="4021455" y="168593"/>
                    <a:pt x="4019550" y="167640"/>
                    <a:pt x="4018598" y="166688"/>
                  </a:cubicBezTo>
                  <a:close/>
                  <a:moveTo>
                    <a:pt x="4016693" y="231458"/>
                  </a:moveTo>
                  <a:cubicBezTo>
                    <a:pt x="4015740" y="232410"/>
                    <a:pt x="4014788" y="232410"/>
                    <a:pt x="4013835" y="233363"/>
                  </a:cubicBezTo>
                  <a:cubicBezTo>
                    <a:pt x="4001453" y="237173"/>
                    <a:pt x="3989070" y="240030"/>
                    <a:pt x="3975735" y="243840"/>
                  </a:cubicBezTo>
                  <a:cubicBezTo>
                    <a:pt x="3971925" y="230505"/>
                    <a:pt x="3969068" y="219075"/>
                    <a:pt x="3966210" y="206693"/>
                  </a:cubicBezTo>
                  <a:cubicBezTo>
                    <a:pt x="3966210" y="204788"/>
                    <a:pt x="3966210" y="203835"/>
                    <a:pt x="3966210" y="201930"/>
                  </a:cubicBezTo>
                  <a:cubicBezTo>
                    <a:pt x="3969068" y="189548"/>
                    <a:pt x="3972878" y="178118"/>
                    <a:pt x="3975735" y="164783"/>
                  </a:cubicBezTo>
                  <a:cubicBezTo>
                    <a:pt x="3989070" y="168593"/>
                    <a:pt x="4001453" y="171450"/>
                    <a:pt x="4013835" y="175260"/>
                  </a:cubicBezTo>
                  <a:cubicBezTo>
                    <a:pt x="4014788" y="175260"/>
                    <a:pt x="4015740" y="176213"/>
                    <a:pt x="4016693" y="177165"/>
                  </a:cubicBezTo>
                  <a:cubicBezTo>
                    <a:pt x="4025265" y="185738"/>
                    <a:pt x="4034790" y="195263"/>
                    <a:pt x="4044315" y="204788"/>
                  </a:cubicBezTo>
                  <a:cubicBezTo>
                    <a:pt x="4034790" y="213360"/>
                    <a:pt x="4026218" y="222885"/>
                    <a:pt x="4016693" y="231458"/>
                  </a:cubicBezTo>
                  <a:close/>
                  <a:moveTo>
                    <a:pt x="4040505" y="120968"/>
                  </a:moveTo>
                  <a:cubicBezTo>
                    <a:pt x="4007168" y="111443"/>
                    <a:pt x="3974783" y="102870"/>
                    <a:pt x="3941445" y="94298"/>
                  </a:cubicBezTo>
                  <a:cubicBezTo>
                    <a:pt x="3939540" y="93345"/>
                    <a:pt x="3936683" y="93345"/>
                    <a:pt x="3934778" y="93345"/>
                  </a:cubicBezTo>
                  <a:cubicBezTo>
                    <a:pt x="3933825" y="95250"/>
                    <a:pt x="3932873" y="96203"/>
                    <a:pt x="3932873" y="97155"/>
                  </a:cubicBezTo>
                  <a:cubicBezTo>
                    <a:pt x="3923348" y="131445"/>
                    <a:pt x="3914775" y="164783"/>
                    <a:pt x="3905250" y="199073"/>
                  </a:cubicBezTo>
                  <a:cubicBezTo>
                    <a:pt x="3904298" y="202883"/>
                    <a:pt x="3904298" y="207645"/>
                    <a:pt x="3906203" y="211455"/>
                  </a:cubicBezTo>
                  <a:cubicBezTo>
                    <a:pt x="3910013" y="226695"/>
                    <a:pt x="3913823" y="240983"/>
                    <a:pt x="3917633" y="256223"/>
                  </a:cubicBezTo>
                  <a:cubicBezTo>
                    <a:pt x="3923348" y="276225"/>
                    <a:pt x="3928110" y="296228"/>
                    <a:pt x="3933825" y="316230"/>
                  </a:cubicBezTo>
                  <a:cubicBezTo>
                    <a:pt x="3936683" y="316230"/>
                    <a:pt x="3937635" y="315278"/>
                    <a:pt x="3938588" y="315278"/>
                  </a:cubicBezTo>
                  <a:cubicBezTo>
                    <a:pt x="3971925" y="306705"/>
                    <a:pt x="4006215" y="297180"/>
                    <a:pt x="4039553" y="287655"/>
                  </a:cubicBezTo>
                  <a:cubicBezTo>
                    <a:pt x="4043363" y="286703"/>
                    <a:pt x="4048125" y="283845"/>
                    <a:pt x="4050983" y="280988"/>
                  </a:cubicBezTo>
                  <a:cubicBezTo>
                    <a:pt x="4072890" y="259080"/>
                    <a:pt x="4094798" y="238125"/>
                    <a:pt x="4115753" y="216218"/>
                  </a:cubicBezTo>
                  <a:lnTo>
                    <a:pt x="4115753" y="192405"/>
                  </a:lnTo>
                  <a:cubicBezTo>
                    <a:pt x="4093845" y="170498"/>
                    <a:pt x="4071938" y="148590"/>
                    <a:pt x="4049078" y="126683"/>
                  </a:cubicBezTo>
                  <a:cubicBezTo>
                    <a:pt x="4048125" y="123825"/>
                    <a:pt x="4044315" y="121920"/>
                    <a:pt x="4040505" y="120968"/>
                  </a:cubicBezTo>
                  <a:close/>
                  <a:moveTo>
                    <a:pt x="4114800" y="204788"/>
                  </a:moveTo>
                  <a:cubicBezTo>
                    <a:pt x="4112895" y="206693"/>
                    <a:pt x="4110990" y="208598"/>
                    <a:pt x="4109085" y="210503"/>
                  </a:cubicBezTo>
                  <a:cubicBezTo>
                    <a:pt x="4088130" y="231458"/>
                    <a:pt x="4067175" y="252413"/>
                    <a:pt x="4046220" y="273368"/>
                  </a:cubicBezTo>
                  <a:cubicBezTo>
                    <a:pt x="4043363" y="276225"/>
                    <a:pt x="4039553" y="279083"/>
                    <a:pt x="4035743" y="280035"/>
                  </a:cubicBezTo>
                  <a:cubicBezTo>
                    <a:pt x="4005263" y="288608"/>
                    <a:pt x="3974783" y="296228"/>
                    <a:pt x="3944303" y="304800"/>
                  </a:cubicBezTo>
                  <a:cubicBezTo>
                    <a:pt x="3943350" y="304800"/>
                    <a:pt x="3942398" y="304800"/>
                    <a:pt x="3940493" y="304800"/>
                  </a:cubicBezTo>
                  <a:cubicBezTo>
                    <a:pt x="3937635" y="296228"/>
                    <a:pt x="3935730" y="287655"/>
                    <a:pt x="3933825" y="279083"/>
                  </a:cubicBezTo>
                  <a:cubicBezTo>
                    <a:pt x="3928110" y="257175"/>
                    <a:pt x="3921443" y="234315"/>
                    <a:pt x="3915728" y="212408"/>
                  </a:cubicBezTo>
                  <a:cubicBezTo>
                    <a:pt x="3914775" y="208598"/>
                    <a:pt x="3913823" y="202883"/>
                    <a:pt x="3914775" y="199073"/>
                  </a:cubicBezTo>
                  <a:cubicBezTo>
                    <a:pt x="3922395" y="169545"/>
                    <a:pt x="3930968" y="139065"/>
                    <a:pt x="3938588" y="109538"/>
                  </a:cubicBezTo>
                  <a:cubicBezTo>
                    <a:pt x="3938588" y="107633"/>
                    <a:pt x="3939540" y="106680"/>
                    <a:pt x="3940493" y="104775"/>
                  </a:cubicBezTo>
                  <a:cubicBezTo>
                    <a:pt x="3943350" y="105728"/>
                    <a:pt x="3945255" y="105728"/>
                    <a:pt x="3948113" y="105728"/>
                  </a:cubicBezTo>
                  <a:cubicBezTo>
                    <a:pt x="3976688" y="113348"/>
                    <a:pt x="4006215" y="120968"/>
                    <a:pt x="4034790" y="129540"/>
                  </a:cubicBezTo>
                  <a:cubicBezTo>
                    <a:pt x="4038600" y="130493"/>
                    <a:pt x="4042410" y="132398"/>
                    <a:pt x="4045268" y="135255"/>
                  </a:cubicBezTo>
                  <a:cubicBezTo>
                    <a:pt x="4068128" y="157163"/>
                    <a:pt x="4090035" y="180023"/>
                    <a:pt x="4112895" y="201930"/>
                  </a:cubicBezTo>
                  <a:cubicBezTo>
                    <a:pt x="4113848" y="201930"/>
                    <a:pt x="4113848" y="202883"/>
                    <a:pt x="4114800" y="204788"/>
                  </a:cubicBezTo>
                  <a:close/>
                  <a:moveTo>
                    <a:pt x="3794760" y="2240280"/>
                  </a:moveTo>
                  <a:cubicBezTo>
                    <a:pt x="3805238" y="2252663"/>
                    <a:pt x="3818573" y="2260283"/>
                    <a:pt x="3833813" y="2263140"/>
                  </a:cubicBezTo>
                  <a:cubicBezTo>
                    <a:pt x="3843338" y="2265045"/>
                    <a:pt x="3851910" y="2267903"/>
                    <a:pt x="3861435" y="2269808"/>
                  </a:cubicBezTo>
                  <a:cubicBezTo>
                    <a:pt x="3866198" y="2253615"/>
                    <a:pt x="3870008" y="2237423"/>
                    <a:pt x="3873818" y="2222183"/>
                  </a:cubicBezTo>
                  <a:cubicBezTo>
                    <a:pt x="3874770" y="2219325"/>
                    <a:pt x="3873818" y="2216468"/>
                    <a:pt x="3872865" y="2213610"/>
                  </a:cubicBezTo>
                  <a:cubicBezTo>
                    <a:pt x="3870008" y="2201228"/>
                    <a:pt x="3866198" y="2189798"/>
                    <a:pt x="3863340" y="2177415"/>
                  </a:cubicBezTo>
                  <a:cubicBezTo>
                    <a:pt x="3862388" y="2174558"/>
                    <a:pt x="3861435" y="2172653"/>
                    <a:pt x="3860483" y="2169795"/>
                  </a:cubicBezTo>
                  <a:cubicBezTo>
                    <a:pt x="3844290" y="2173605"/>
                    <a:pt x="3830003" y="2178368"/>
                    <a:pt x="3814763" y="2182178"/>
                  </a:cubicBezTo>
                  <a:cubicBezTo>
                    <a:pt x="3812858" y="2183130"/>
                    <a:pt x="3810953" y="2183130"/>
                    <a:pt x="3810000" y="2185035"/>
                  </a:cubicBezTo>
                  <a:cubicBezTo>
                    <a:pt x="3798570" y="2196465"/>
                    <a:pt x="3787140" y="2207895"/>
                    <a:pt x="3774758" y="2220278"/>
                  </a:cubicBezTo>
                  <a:cubicBezTo>
                    <a:pt x="3781425" y="2227898"/>
                    <a:pt x="3789045" y="2233613"/>
                    <a:pt x="3794760" y="2240280"/>
                  </a:cubicBezTo>
                  <a:close/>
                  <a:moveTo>
                    <a:pt x="3812858" y="2194560"/>
                  </a:moveTo>
                  <a:cubicBezTo>
                    <a:pt x="3813810" y="2193608"/>
                    <a:pt x="3815715" y="2191703"/>
                    <a:pt x="3817620" y="2191703"/>
                  </a:cubicBezTo>
                  <a:cubicBezTo>
                    <a:pt x="3830003" y="2187893"/>
                    <a:pt x="3842385" y="2185035"/>
                    <a:pt x="3854768" y="2181225"/>
                  </a:cubicBezTo>
                  <a:cubicBezTo>
                    <a:pt x="3858578" y="2193608"/>
                    <a:pt x="3861435" y="2205990"/>
                    <a:pt x="3864293" y="2218373"/>
                  </a:cubicBezTo>
                  <a:cubicBezTo>
                    <a:pt x="3864293" y="2220278"/>
                    <a:pt x="3864293" y="2221230"/>
                    <a:pt x="3864293" y="2223135"/>
                  </a:cubicBezTo>
                  <a:cubicBezTo>
                    <a:pt x="3861435" y="2234565"/>
                    <a:pt x="3857625" y="2245995"/>
                    <a:pt x="3854768" y="2259330"/>
                  </a:cubicBezTo>
                  <a:cubicBezTo>
                    <a:pt x="3848100" y="2257425"/>
                    <a:pt x="3841433" y="2255520"/>
                    <a:pt x="3835718" y="2254568"/>
                  </a:cubicBezTo>
                  <a:cubicBezTo>
                    <a:pt x="3821430" y="2252663"/>
                    <a:pt x="3810000" y="2245995"/>
                    <a:pt x="3801428" y="2234565"/>
                  </a:cubicBezTo>
                  <a:cubicBezTo>
                    <a:pt x="3797618" y="2229803"/>
                    <a:pt x="3792855" y="2225993"/>
                    <a:pt x="3789045" y="2222183"/>
                  </a:cubicBezTo>
                  <a:cubicBezTo>
                    <a:pt x="3789045" y="2222183"/>
                    <a:pt x="3788093" y="2221230"/>
                    <a:pt x="3788093" y="2219325"/>
                  </a:cubicBezTo>
                  <a:cubicBezTo>
                    <a:pt x="3795713" y="2211705"/>
                    <a:pt x="3804285" y="2203133"/>
                    <a:pt x="3812858" y="2194560"/>
                  </a:cubicBezTo>
                  <a:close/>
                  <a:moveTo>
                    <a:pt x="3709988" y="2007870"/>
                  </a:moveTo>
                  <a:cubicBezTo>
                    <a:pt x="3720465" y="2002155"/>
                    <a:pt x="3733800" y="2000250"/>
                    <a:pt x="3745230" y="1997393"/>
                  </a:cubicBezTo>
                  <a:cubicBezTo>
                    <a:pt x="3752850" y="1995488"/>
                    <a:pt x="3759518" y="1993583"/>
                    <a:pt x="3767138" y="1991678"/>
                  </a:cubicBezTo>
                  <a:cubicBezTo>
                    <a:pt x="3766185" y="1987868"/>
                    <a:pt x="3765233" y="1985010"/>
                    <a:pt x="3765233" y="1981200"/>
                  </a:cubicBezTo>
                  <a:cubicBezTo>
                    <a:pt x="3761423" y="1967865"/>
                    <a:pt x="3758565" y="1954530"/>
                    <a:pt x="3754755" y="1941195"/>
                  </a:cubicBezTo>
                  <a:cubicBezTo>
                    <a:pt x="3752850" y="1935480"/>
                    <a:pt x="3752850" y="1929765"/>
                    <a:pt x="3754755" y="1924050"/>
                  </a:cubicBezTo>
                  <a:cubicBezTo>
                    <a:pt x="3758565" y="1910715"/>
                    <a:pt x="3762375" y="1897380"/>
                    <a:pt x="3766185" y="1883093"/>
                  </a:cubicBezTo>
                  <a:cubicBezTo>
                    <a:pt x="3767138" y="1880235"/>
                    <a:pt x="3767138" y="1877378"/>
                    <a:pt x="3768090" y="1873568"/>
                  </a:cubicBezTo>
                  <a:cubicBezTo>
                    <a:pt x="3757613" y="1870710"/>
                    <a:pt x="3747135" y="1866900"/>
                    <a:pt x="3736658" y="1864995"/>
                  </a:cubicBezTo>
                  <a:cubicBezTo>
                    <a:pt x="3716655" y="1862138"/>
                    <a:pt x="3701415" y="1852613"/>
                    <a:pt x="3689033" y="1837373"/>
                  </a:cubicBezTo>
                  <a:cubicBezTo>
                    <a:pt x="3682365" y="1829753"/>
                    <a:pt x="3674745" y="1822133"/>
                    <a:pt x="3667125" y="1814513"/>
                  </a:cubicBezTo>
                  <a:cubicBezTo>
                    <a:pt x="3664268" y="1817370"/>
                    <a:pt x="3661410" y="1819275"/>
                    <a:pt x="3659505" y="1822133"/>
                  </a:cubicBezTo>
                  <a:cubicBezTo>
                    <a:pt x="3650933" y="1830705"/>
                    <a:pt x="3641408" y="1840230"/>
                    <a:pt x="3632835" y="1848803"/>
                  </a:cubicBezTo>
                  <a:cubicBezTo>
                    <a:pt x="3627120" y="1854518"/>
                    <a:pt x="3621405" y="1858328"/>
                    <a:pt x="3612833" y="1860233"/>
                  </a:cubicBezTo>
                  <a:cubicBezTo>
                    <a:pt x="3597593" y="1864043"/>
                    <a:pt x="3582353" y="1868805"/>
                    <a:pt x="3565208" y="1872615"/>
                  </a:cubicBezTo>
                  <a:cubicBezTo>
                    <a:pt x="3569018" y="1886903"/>
                    <a:pt x="3570923" y="1899285"/>
                    <a:pt x="3575685" y="1911668"/>
                  </a:cubicBezTo>
                  <a:cubicBezTo>
                    <a:pt x="3580448" y="1925003"/>
                    <a:pt x="3579495" y="1938338"/>
                    <a:pt x="3575685" y="1951673"/>
                  </a:cubicBezTo>
                  <a:cubicBezTo>
                    <a:pt x="3571875" y="1964055"/>
                    <a:pt x="3569018" y="1976438"/>
                    <a:pt x="3565208" y="1989773"/>
                  </a:cubicBezTo>
                  <a:cubicBezTo>
                    <a:pt x="3569018" y="1990725"/>
                    <a:pt x="3570923" y="1991678"/>
                    <a:pt x="3573780" y="1992630"/>
                  </a:cubicBezTo>
                  <a:cubicBezTo>
                    <a:pt x="3588068" y="1996440"/>
                    <a:pt x="3601403" y="2000250"/>
                    <a:pt x="3615690" y="2004060"/>
                  </a:cubicBezTo>
                  <a:cubicBezTo>
                    <a:pt x="3621405" y="2005013"/>
                    <a:pt x="3626168" y="2007870"/>
                    <a:pt x="3629978" y="2012633"/>
                  </a:cubicBezTo>
                  <a:cubicBezTo>
                    <a:pt x="3640455" y="2023110"/>
                    <a:pt x="3650933" y="2033588"/>
                    <a:pt x="3661410" y="2044065"/>
                  </a:cubicBezTo>
                  <a:cubicBezTo>
                    <a:pt x="3663315" y="2045970"/>
                    <a:pt x="3665220" y="2046923"/>
                    <a:pt x="3668078" y="2049780"/>
                  </a:cubicBezTo>
                  <a:cubicBezTo>
                    <a:pt x="3672840" y="2044065"/>
                    <a:pt x="3677603" y="2038350"/>
                    <a:pt x="3683318" y="2033588"/>
                  </a:cubicBezTo>
                  <a:cubicBezTo>
                    <a:pt x="3690938" y="2025015"/>
                    <a:pt x="3699510" y="2013585"/>
                    <a:pt x="3709988" y="2007870"/>
                  </a:cubicBezTo>
                  <a:close/>
                  <a:moveTo>
                    <a:pt x="3666173" y="2037398"/>
                  </a:moveTo>
                  <a:cubicBezTo>
                    <a:pt x="3659505" y="2030730"/>
                    <a:pt x="3652838" y="2025968"/>
                    <a:pt x="3648075" y="2019300"/>
                  </a:cubicBezTo>
                  <a:cubicBezTo>
                    <a:pt x="3635693" y="2004060"/>
                    <a:pt x="3620453" y="1995488"/>
                    <a:pt x="3601403" y="1992630"/>
                  </a:cubicBezTo>
                  <a:cubicBezTo>
                    <a:pt x="3592830" y="1991678"/>
                    <a:pt x="3585210" y="1987868"/>
                    <a:pt x="3575685" y="1985963"/>
                  </a:cubicBezTo>
                  <a:cubicBezTo>
                    <a:pt x="3577590" y="1978343"/>
                    <a:pt x="3579495" y="1972628"/>
                    <a:pt x="3581400" y="1965960"/>
                  </a:cubicBezTo>
                  <a:cubicBezTo>
                    <a:pt x="3584258" y="1955483"/>
                    <a:pt x="3589020" y="1944053"/>
                    <a:pt x="3589020" y="1933575"/>
                  </a:cubicBezTo>
                  <a:cubicBezTo>
                    <a:pt x="3589020" y="1923098"/>
                    <a:pt x="3584258" y="1912620"/>
                    <a:pt x="3581400" y="1902143"/>
                  </a:cubicBezTo>
                  <a:cubicBezTo>
                    <a:pt x="3579495" y="1895475"/>
                    <a:pt x="3577590" y="1888808"/>
                    <a:pt x="3575685" y="1881188"/>
                  </a:cubicBezTo>
                  <a:cubicBezTo>
                    <a:pt x="3583305" y="1879283"/>
                    <a:pt x="3589020" y="1877378"/>
                    <a:pt x="3595688" y="1875473"/>
                  </a:cubicBezTo>
                  <a:cubicBezTo>
                    <a:pt x="3606165" y="1872615"/>
                    <a:pt x="3618548" y="1871663"/>
                    <a:pt x="3627120" y="1865948"/>
                  </a:cubicBezTo>
                  <a:cubicBezTo>
                    <a:pt x="3636645" y="1860233"/>
                    <a:pt x="3643313" y="1850708"/>
                    <a:pt x="3650933" y="1843088"/>
                  </a:cubicBezTo>
                  <a:cubicBezTo>
                    <a:pt x="3655695" y="1838325"/>
                    <a:pt x="3660458" y="1833563"/>
                    <a:pt x="3665220" y="1828800"/>
                  </a:cubicBezTo>
                  <a:cubicBezTo>
                    <a:pt x="3672840" y="1836420"/>
                    <a:pt x="3679508" y="1842135"/>
                    <a:pt x="3685223" y="1849755"/>
                  </a:cubicBezTo>
                  <a:cubicBezTo>
                    <a:pt x="3696653" y="1863090"/>
                    <a:pt x="3709988" y="1871663"/>
                    <a:pt x="3727133" y="1873568"/>
                  </a:cubicBezTo>
                  <a:cubicBezTo>
                    <a:pt x="3736658" y="1875473"/>
                    <a:pt x="3745230" y="1878330"/>
                    <a:pt x="3755708" y="1881188"/>
                  </a:cubicBezTo>
                  <a:cubicBezTo>
                    <a:pt x="3752850" y="1890713"/>
                    <a:pt x="3750945" y="1900238"/>
                    <a:pt x="3748088" y="1908810"/>
                  </a:cubicBezTo>
                  <a:cubicBezTo>
                    <a:pt x="3742373" y="1925003"/>
                    <a:pt x="3741420" y="1941195"/>
                    <a:pt x="3748088" y="1957388"/>
                  </a:cubicBezTo>
                  <a:cubicBezTo>
                    <a:pt x="3750945" y="1965960"/>
                    <a:pt x="3752850" y="1975485"/>
                    <a:pt x="3755708" y="1985963"/>
                  </a:cubicBezTo>
                  <a:cubicBezTo>
                    <a:pt x="3748088" y="1987868"/>
                    <a:pt x="3742373" y="1989773"/>
                    <a:pt x="3735705" y="1991678"/>
                  </a:cubicBezTo>
                  <a:cubicBezTo>
                    <a:pt x="3725228" y="1994535"/>
                    <a:pt x="3713798" y="1995488"/>
                    <a:pt x="3704273" y="2001203"/>
                  </a:cubicBezTo>
                  <a:cubicBezTo>
                    <a:pt x="3695700" y="2005965"/>
                    <a:pt x="3689033" y="2015490"/>
                    <a:pt x="3680460" y="2023110"/>
                  </a:cubicBezTo>
                  <a:cubicBezTo>
                    <a:pt x="3676650" y="2026920"/>
                    <a:pt x="3671888" y="2031683"/>
                    <a:pt x="3666173" y="2037398"/>
                  </a:cubicBezTo>
                  <a:close/>
                  <a:moveTo>
                    <a:pt x="3432810" y="2325053"/>
                  </a:moveTo>
                  <a:cubicBezTo>
                    <a:pt x="3433763" y="2327910"/>
                    <a:pt x="3434715" y="2329815"/>
                    <a:pt x="3435668" y="2332673"/>
                  </a:cubicBezTo>
                  <a:cubicBezTo>
                    <a:pt x="3437573" y="2332673"/>
                    <a:pt x="3438525" y="2331720"/>
                    <a:pt x="3440430" y="2331720"/>
                  </a:cubicBezTo>
                  <a:cubicBezTo>
                    <a:pt x="3474720" y="2322195"/>
                    <a:pt x="3509010" y="2313623"/>
                    <a:pt x="3542348" y="2304098"/>
                  </a:cubicBezTo>
                  <a:cubicBezTo>
                    <a:pt x="3546158" y="2303145"/>
                    <a:pt x="3549968" y="2300288"/>
                    <a:pt x="3552825" y="2297430"/>
                  </a:cubicBezTo>
                  <a:cubicBezTo>
                    <a:pt x="3576638" y="2273618"/>
                    <a:pt x="3600450" y="2250758"/>
                    <a:pt x="3623310" y="2226945"/>
                  </a:cubicBezTo>
                  <a:cubicBezTo>
                    <a:pt x="3625215" y="2225040"/>
                    <a:pt x="3627120" y="2223135"/>
                    <a:pt x="3628073" y="2221230"/>
                  </a:cubicBezTo>
                  <a:cubicBezTo>
                    <a:pt x="3627120" y="2220278"/>
                    <a:pt x="3627120" y="2219325"/>
                    <a:pt x="3626168" y="2218373"/>
                  </a:cubicBezTo>
                  <a:cubicBezTo>
                    <a:pt x="3601403" y="2193608"/>
                    <a:pt x="3575685" y="2167890"/>
                    <a:pt x="3550920" y="2143125"/>
                  </a:cubicBezTo>
                  <a:cubicBezTo>
                    <a:pt x="3548063" y="2140268"/>
                    <a:pt x="3544253" y="2138363"/>
                    <a:pt x="3540443" y="2137410"/>
                  </a:cubicBezTo>
                  <a:cubicBezTo>
                    <a:pt x="3507105" y="2127885"/>
                    <a:pt x="3474720" y="2119313"/>
                    <a:pt x="3441383" y="2110740"/>
                  </a:cubicBezTo>
                  <a:cubicBezTo>
                    <a:pt x="3439478" y="2109788"/>
                    <a:pt x="3436620" y="2109788"/>
                    <a:pt x="3434715" y="2109788"/>
                  </a:cubicBezTo>
                  <a:cubicBezTo>
                    <a:pt x="3433763" y="2111693"/>
                    <a:pt x="3433763" y="2112645"/>
                    <a:pt x="3432810" y="2113598"/>
                  </a:cubicBezTo>
                  <a:cubicBezTo>
                    <a:pt x="3423285" y="2146935"/>
                    <a:pt x="3414713" y="2181225"/>
                    <a:pt x="3406140" y="2214563"/>
                  </a:cubicBezTo>
                  <a:cubicBezTo>
                    <a:pt x="3405188" y="2218373"/>
                    <a:pt x="3405188" y="2223135"/>
                    <a:pt x="3406140" y="2226945"/>
                  </a:cubicBezTo>
                  <a:cubicBezTo>
                    <a:pt x="3414713" y="2259330"/>
                    <a:pt x="3423285" y="2292668"/>
                    <a:pt x="3432810" y="2325053"/>
                  </a:cubicBezTo>
                  <a:close/>
                  <a:moveTo>
                    <a:pt x="3415665" y="2214563"/>
                  </a:moveTo>
                  <a:cubicBezTo>
                    <a:pt x="3423285" y="2185988"/>
                    <a:pt x="3430905" y="2157413"/>
                    <a:pt x="3438525" y="2128838"/>
                  </a:cubicBezTo>
                  <a:cubicBezTo>
                    <a:pt x="3439478" y="2125980"/>
                    <a:pt x="3440430" y="2124075"/>
                    <a:pt x="3441383" y="2121218"/>
                  </a:cubicBezTo>
                  <a:cubicBezTo>
                    <a:pt x="3444240" y="2122170"/>
                    <a:pt x="3447098" y="2122170"/>
                    <a:pt x="3449003" y="2123123"/>
                  </a:cubicBezTo>
                  <a:cubicBezTo>
                    <a:pt x="3477578" y="2130743"/>
                    <a:pt x="3506153" y="2138363"/>
                    <a:pt x="3534728" y="2145983"/>
                  </a:cubicBezTo>
                  <a:cubicBezTo>
                    <a:pt x="3538538" y="2146935"/>
                    <a:pt x="3542348" y="2148840"/>
                    <a:pt x="3545205" y="2151698"/>
                  </a:cubicBezTo>
                  <a:cubicBezTo>
                    <a:pt x="3567113" y="2173605"/>
                    <a:pt x="3589973" y="2195513"/>
                    <a:pt x="3611880" y="2218373"/>
                  </a:cubicBezTo>
                  <a:cubicBezTo>
                    <a:pt x="3612833" y="2219325"/>
                    <a:pt x="3613785" y="2220278"/>
                    <a:pt x="3614738" y="2221230"/>
                  </a:cubicBezTo>
                  <a:cubicBezTo>
                    <a:pt x="3612833" y="2223135"/>
                    <a:pt x="3610928" y="2225993"/>
                    <a:pt x="3609023" y="2227898"/>
                  </a:cubicBezTo>
                  <a:cubicBezTo>
                    <a:pt x="3588068" y="2248853"/>
                    <a:pt x="3568065" y="2268855"/>
                    <a:pt x="3547110" y="2289810"/>
                  </a:cubicBezTo>
                  <a:cubicBezTo>
                    <a:pt x="3543300" y="2293620"/>
                    <a:pt x="3539490" y="2296478"/>
                    <a:pt x="3533775" y="2297430"/>
                  </a:cubicBezTo>
                  <a:cubicBezTo>
                    <a:pt x="3506153" y="2305050"/>
                    <a:pt x="3477578" y="2312670"/>
                    <a:pt x="3449955" y="2320290"/>
                  </a:cubicBezTo>
                  <a:cubicBezTo>
                    <a:pt x="3447098" y="2321243"/>
                    <a:pt x="3444240" y="2321243"/>
                    <a:pt x="3440430" y="2322195"/>
                  </a:cubicBezTo>
                  <a:cubicBezTo>
                    <a:pt x="3439478" y="2319338"/>
                    <a:pt x="3438525" y="2315528"/>
                    <a:pt x="3437573" y="2312670"/>
                  </a:cubicBezTo>
                  <a:cubicBezTo>
                    <a:pt x="3429953" y="2285048"/>
                    <a:pt x="3422333" y="2257425"/>
                    <a:pt x="3415665" y="2229803"/>
                  </a:cubicBezTo>
                  <a:cubicBezTo>
                    <a:pt x="3414713" y="2224088"/>
                    <a:pt x="3414713" y="2218373"/>
                    <a:pt x="3415665" y="2214563"/>
                  </a:cubicBezTo>
                  <a:close/>
                  <a:moveTo>
                    <a:pt x="3700463" y="1932623"/>
                  </a:moveTo>
                  <a:cubicBezTo>
                    <a:pt x="3700463" y="1925003"/>
                    <a:pt x="3703320" y="1917383"/>
                    <a:pt x="3705225" y="1909763"/>
                  </a:cubicBezTo>
                  <a:cubicBezTo>
                    <a:pt x="3697605" y="1906905"/>
                    <a:pt x="3689033" y="1905953"/>
                    <a:pt x="3682365" y="1902143"/>
                  </a:cubicBezTo>
                  <a:cubicBezTo>
                    <a:pt x="3675698" y="1898333"/>
                    <a:pt x="3670935" y="1891665"/>
                    <a:pt x="3665220" y="1886903"/>
                  </a:cubicBezTo>
                  <a:cubicBezTo>
                    <a:pt x="3658553" y="1892618"/>
                    <a:pt x="3653790" y="1899285"/>
                    <a:pt x="3648075" y="1903095"/>
                  </a:cubicBezTo>
                  <a:cubicBezTo>
                    <a:pt x="3641408" y="1906905"/>
                    <a:pt x="3633788" y="1907858"/>
                    <a:pt x="3626168" y="1909763"/>
                  </a:cubicBezTo>
                  <a:cubicBezTo>
                    <a:pt x="3628073" y="1918335"/>
                    <a:pt x="3630930" y="1925003"/>
                    <a:pt x="3630930" y="1932623"/>
                  </a:cubicBezTo>
                  <a:cubicBezTo>
                    <a:pt x="3630930" y="1940243"/>
                    <a:pt x="3628073" y="1947863"/>
                    <a:pt x="3626168" y="1955483"/>
                  </a:cubicBezTo>
                  <a:cubicBezTo>
                    <a:pt x="3634740" y="1958340"/>
                    <a:pt x="3642360" y="1959293"/>
                    <a:pt x="3648075" y="1962150"/>
                  </a:cubicBezTo>
                  <a:cubicBezTo>
                    <a:pt x="3654743" y="1965960"/>
                    <a:pt x="3659505" y="1972628"/>
                    <a:pt x="3666173" y="1978343"/>
                  </a:cubicBezTo>
                  <a:cubicBezTo>
                    <a:pt x="3675698" y="1964055"/>
                    <a:pt x="3689033" y="1957388"/>
                    <a:pt x="3705225" y="1955483"/>
                  </a:cubicBezTo>
                  <a:cubicBezTo>
                    <a:pt x="3703320" y="1947863"/>
                    <a:pt x="3700463" y="1940243"/>
                    <a:pt x="3700463" y="1932623"/>
                  </a:cubicBezTo>
                  <a:close/>
                  <a:moveTo>
                    <a:pt x="3666173" y="1965960"/>
                  </a:moveTo>
                  <a:cubicBezTo>
                    <a:pt x="3658553" y="1956435"/>
                    <a:pt x="3649980" y="1949768"/>
                    <a:pt x="3637598" y="1949768"/>
                  </a:cubicBezTo>
                  <a:cubicBezTo>
                    <a:pt x="3641408" y="1937385"/>
                    <a:pt x="3643313" y="1926908"/>
                    <a:pt x="3636645" y="1915478"/>
                  </a:cubicBezTo>
                  <a:cubicBezTo>
                    <a:pt x="3649028" y="1913573"/>
                    <a:pt x="3658553" y="1908810"/>
                    <a:pt x="3666173" y="1898333"/>
                  </a:cubicBezTo>
                  <a:cubicBezTo>
                    <a:pt x="3673793" y="1907858"/>
                    <a:pt x="3683318" y="1913573"/>
                    <a:pt x="3694748" y="1915478"/>
                  </a:cubicBezTo>
                  <a:cubicBezTo>
                    <a:pt x="3693795" y="1922145"/>
                    <a:pt x="3691890" y="1926908"/>
                    <a:pt x="3691890" y="1932623"/>
                  </a:cubicBezTo>
                  <a:cubicBezTo>
                    <a:pt x="3691890" y="1937385"/>
                    <a:pt x="3693795" y="1943100"/>
                    <a:pt x="3694748" y="1948815"/>
                  </a:cubicBezTo>
                  <a:cubicBezTo>
                    <a:pt x="3683318" y="1951673"/>
                    <a:pt x="3672840" y="1955483"/>
                    <a:pt x="3666173" y="1965960"/>
                  </a:cubicBezTo>
                  <a:close/>
                  <a:moveTo>
                    <a:pt x="3673793" y="2113598"/>
                  </a:moveTo>
                  <a:cubicBezTo>
                    <a:pt x="3691890" y="2095500"/>
                    <a:pt x="3709988" y="2078355"/>
                    <a:pt x="3727133" y="2060258"/>
                  </a:cubicBezTo>
                  <a:cubicBezTo>
                    <a:pt x="3732848" y="2054543"/>
                    <a:pt x="3739515" y="2050733"/>
                    <a:pt x="3747135" y="2048828"/>
                  </a:cubicBezTo>
                  <a:cubicBezTo>
                    <a:pt x="3771900" y="2042160"/>
                    <a:pt x="3796665" y="2035493"/>
                    <a:pt x="3821430" y="2028825"/>
                  </a:cubicBezTo>
                  <a:cubicBezTo>
                    <a:pt x="3824288" y="2027873"/>
                    <a:pt x="3826193" y="2026920"/>
                    <a:pt x="3829050" y="2025968"/>
                  </a:cubicBezTo>
                  <a:cubicBezTo>
                    <a:pt x="3828098" y="2023110"/>
                    <a:pt x="3828098" y="2020253"/>
                    <a:pt x="3827145" y="2018348"/>
                  </a:cubicBezTo>
                  <a:cubicBezTo>
                    <a:pt x="3820478" y="1992630"/>
                    <a:pt x="3813810" y="1966913"/>
                    <a:pt x="3806190" y="1942148"/>
                  </a:cubicBezTo>
                  <a:cubicBezTo>
                    <a:pt x="3804285" y="1935480"/>
                    <a:pt x="3804285" y="1930718"/>
                    <a:pt x="3806190" y="1924050"/>
                  </a:cubicBezTo>
                  <a:cubicBezTo>
                    <a:pt x="3812858" y="1898333"/>
                    <a:pt x="3819525" y="1872615"/>
                    <a:pt x="3827145" y="1847850"/>
                  </a:cubicBezTo>
                  <a:cubicBezTo>
                    <a:pt x="3828098" y="1844993"/>
                    <a:pt x="3828098" y="1842135"/>
                    <a:pt x="3829050" y="1839278"/>
                  </a:cubicBezTo>
                  <a:cubicBezTo>
                    <a:pt x="3825240" y="1838325"/>
                    <a:pt x="3823335" y="1837373"/>
                    <a:pt x="3820478" y="1836420"/>
                  </a:cubicBezTo>
                  <a:cubicBezTo>
                    <a:pt x="3795713" y="1829753"/>
                    <a:pt x="3770948" y="1823085"/>
                    <a:pt x="3746183" y="1816418"/>
                  </a:cubicBezTo>
                  <a:cubicBezTo>
                    <a:pt x="3739515" y="1814513"/>
                    <a:pt x="3733800" y="1811655"/>
                    <a:pt x="3729038" y="1806893"/>
                  </a:cubicBezTo>
                  <a:cubicBezTo>
                    <a:pt x="3710940" y="1788795"/>
                    <a:pt x="3692843" y="1770698"/>
                    <a:pt x="3674745" y="1751648"/>
                  </a:cubicBezTo>
                  <a:cubicBezTo>
                    <a:pt x="3672840" y="1749743"/>
                    <a:pt x="3669983" y="1747838"/>
                    <a:pt x="3667125" y="1744980"/>
                  </a:cubicBezTo>
                  <a:cubicBezTo>
                    <a:pt x="3664268" y="1747838"/>
                    <a:pt x="3662363" y="1749743"/>
                    <a:pt x="3659505" y="1751648"/>
                  </a:cubicBezTo>
                  <a:cubicBezTo>
                    <a:pt x="3641408" y="1769745"/>
                    <a:pt x="3623310" y="1787843"/>
                    <a:pt x="3605213" y="1805940"/>
                  </a:cubicBezTo>
                  <a:cubicBezTo>
                    <a:pt x="3600450" y="1810703"/>
                    <a:pt x="3595688" y="1813560"/>
                    <a:pt x="3589973" y="1815465"/>
                  </a:cubicBezTo>
                  <a:cubicBezTo>
                    <a:pt x="3565208" y="1822133"/>
                    <a:pt x="3540443" y="1828800"/>
                    <a:pt x="3515678" y="1835468"/>
                  </a:cubicBezTo>
                  <a:cubicBezTo>
                    <a:pt x="3511868" y="1836420"/>
                    <a:pt x="3509010" y="1837373"/>
                    <a:pt x="3505200" y="1838325"/>
                  </a:cubicBezTo>
                  <a:cubicBezTo>
                    <a:pt x="3506153" y="1842135"/>
                    <a:pt x="3506153" y="1844040"/>
                    <a:pt x="3507105" y="1846898"/>
                  </a:cubicBezTo>
                  <a:cubicBezTo>
                    <a:pt x="3513773" y="1872615"/>
                    <a:pt x="3520440" y="1898333"/>
                    <a:pt x="3528060" y="1923098"/>
                  </a:cubicBezTo>
                  <a:cubicBezTo>
                    <a:pt x="3529965" y="1928813"/>
                    <a:pt x="3529965" y="1934528"/>
                    <a:pt x="3528060" y="1941195"/>
                  </a:cubicBezTo>
                  <a:cubicBezTo>
                    <a:pt x="3520440" y="1966913"/>
                    <a:pt x="3513773" y="1992630"/>
                    <a:pt x="3507105" y="2018348"/>
                  </a:cubicBezTo>
                  <a:cubicBezTo>
                    <a:pt x="3506153" y="2021205"/>
                    <a:pt x="3506153" y="2023110"/>
                    <a:pt x="3505200" y="2025968"/>
                  </a:cubicBezTo>
                  <a:cubicBezTo>
                    <a:pt x="3508058" y="2026920"/>
                    <a:pt x="3510915" y="2027873"/>
                    <a:pt x="3513773" y="2028825"/>
                  </a:cubicBezTo>
                  <a:cubicBezTo>
                    <a:pt x="3537585" y="2035493"/>
                    <a:pt x="3561398" y="2042160"/>
                    <a:pt x="3585210" y="2047875"/>
                  </a:cubicBezTo>
                  <a:cubicBezTo>
                    <a:pt x="3593783" y="2049780"/>
                    <a:pt x="3601403" y="2054543"/>
                    <a:pt x="3607118" y="2060258"/>
                  </a:cubicBezTo>
                  <a:cubicBezTo>
                    <a:pt x="3626168" y="2080260"/>
                    <a:pt x="3646170" y="2099310"/>
                    <a:pt x="3666173" y="2120265"/>
                  </a:cubicBezTo>
                  <a:cubicBezTo>
                    <a:pt x="3669030" y="2118360"/>
                    <a:pt x="3670935" y="2115503"/>
                    <a:pt x="3673793" y="2113598"/>
                  </a:cubicBezTo>
                  <a:close/>
                  <a:moveTo>
                    <a:pt x="3607118" y="2049780"/>
                  </a:moveTo>
                  <a:cubicBezTo>
                    <a:pt x="3603308" y="2045970"/>
                    <a:pt x="3599498" y="2043113"/>
                    <a:pt x="3593783" y="2042160"/>
                  </a:cubicBezTo>
                  <a:cubicBezTo>
                    <a:pt x="3569970" y="2036445"/>
                    <a:pt x="3547110" y="2029778"/>
                    <a:pt x="3524250" y="2023110"/>
                  </a:cubicBezTo>
                  <a:cubicBezTo>
                    <a:pt x="3521393" y="2022158"/>
                    <a:pt x="3518535" y="2021205"/>
                    <a:pt x="3514725" y="2020253"/>
                  </a:cubicBezTo>
                  <a:cubicBezTo>
                    <a:pt x="3515678" y="2016443"/>
                    <a:pt x="3516630" y="2013585"/>
                    <a:pt x="3516630" y="2010728"/>
                  </a:cubicBezTo>
                  <a:cubicBezTo>
                    <a:pt x="3522345" y="1987868"/>
                    <a:pt x="3529013" y="1964055"/>
                    <a:pt x="3535680" y="1941195"/>
                  </a:cubicBezTo>
                  <a:cubicBezTo>
                    <a:pt x="3537585" y="1936433"/>
                    <a:pt x="3537585" y="1930718"/>
                    <a:pt x="3535680" y="1925955"/>
                  </a:cubicBezTo>
                  <a:cubicBezTo>
                    <a:pt x="3529013" y="1903095"/>
                    <a:pt x="3523298" y="1879283"/>
                    <a:pt x="3516630" y="1856423"/>
                  </a:cubicBezTo>
                  <a:cubicBezTo>
                    <a:pt x="3515678" y="1853565"/>
                    <a:pt x="3514725" y="1849755"/>
                    <a:pt x="3514725" y="1846898"/>
                  </a:cubicBezTo>
                  <a:cubicBezTo>
                    <a:pt x="3517583" y="1845945"/>
                    <a:pt x="3519488" y="1844993"/>
                    <a:pt x="3521393" y="1844040"/>
                  </a:cubicBezTo>
                  <a:cubicBezTo>
                    <a:pt x="3545205" y="1837373"/>
                    <a:pt x="3569970" y="1830705"/>
                    <a:pt x="3593783" y="1824990"/>
                  </a:cubicBezTo>
                  <a:cubicBezTo>
                    <a:pt x="3599498" y="1823085"/>
                    <a:pt x="3604260" y="1821180"/>
                    <a:pt x="3608070" y="1817370"/>
                  </a:cubicBezTo>
                  <a:cubicBezTo>
                    <a:pt x="3624263" y="1800225"/>
                    <a:pt x="3641408" y="1784033"/>
                    <a:pt x="3657600" y="1767840"/>
                  </a:cubicBezTo>
                  <a:cubicBezTo>
                    <a:pt x="3660458" y="1764983"/>
                    <a:pt x="3661410" y="1762125"/>
                    <a:pt x="3664268" y="1758315"/>
                  </a:cubicBezTo>
                  <a:cubicBezTo>
                    <a:pt x="3669030" y="1762125"/>
                    <a:pt x="3670935" y="1764983"/>
                    <a:pt x="3673793" y="1766888"/>
                  </a:cubicBezTo>
                  <a:cubicBezTo>
                    <a:pt x="3690938" y="1784033"/>
                    <a:pt x="3707130" y="1800225"/>
                    <a:pt x="3724275" y="1817370"/>
                  </a:cubicBezTo>
                  <a:cubicBezTo>
                    <a:pt x="3729038" y="1822133"/>
                    <a:pt x="3732848" y="1824038"/>
                    <a:pt x="3739515" y="1825943"/>
                  </a:cubicBezTo>
                  <a:cubicBezTo>
                    <a:pt x="3763328" y="1832610"/>
                    <a:pt x="3787140" y="1838325"/>
                    <a:pt x="3810953" y="1844993"/>
                  </a:cubicBezTo>
                  <a:cubicBezTo>
                    <a:pt x="3812858" y="1845945"/>
                    <a:pt x="3814763" y="1846898"/>
                    <a:pt x="3817620" y="1847850"/>
                  </a:cubicBezTo>
                  <a:cubicBezTo>
                    <a:pt x="3816668" y="1851660"/>
                    <a:pt x="3816668" y="1854518"/>
                    <a:pt x="3815715" y="1857375"/>
                  </a:cubicBezTo>
                  <a:cubicBezTo>
                    <a:pt x="3810000" y="1880235"/>
                    <a:pt x="3803333" y="1903095"/>
                    <a:pt x="3797618" y="1925955"/>
                  </a:cubicBezTo>
                  <a:cubicBezTo>
                    <a:pt x="3795713" y="1932623"/>
                    <a:pt x="3795713" y="1938338"/>
                    <a:pt x="3797618" y="1944053"/>
                  </a:cubicBezTo>
                  <a:cubicBezTo>
                    <a:pt x="3804285" y="1966913"/>
                    <a:pt x="3810000" y="1989773"/>
                    <a:pt x="3815715" y="2011680"/>
                  </a:cubicBezTo>
                  <a:cubicBezTo>
                    <a:pt x="3816668" y="2014538"/>
                    <a:pt x="3817620" y="2018348"/>
                    <a:pt x="3818573" y="2022158"/>
                  </a:cubicBezTo>
                  <a:cubicBezTo>
                    <a:pt x="3814763" y="2023110"/>
                    <a:pt x="3810953" y="2024063"/>
                    <a:pt x="3808095" y="2025015"/>
                  </a:cubicBezTo>
                  <a:cubicBezTo>
                    <a:pt x="3785235" y="2031683"/>
                    <a:pt x="3761423" y="2037398"/>
                    <a:pt x="3738563" y="2044065"/>
                  </a:cubicBezTo>
                  <a:cubicBezTo>
                    <a:pt x="3733800" y="2045018"/>
                    <a:pt x="3729990" y="2047875"/>
                    <a:pt x="3726180" y="2051685"/>
                  </a:cubicBezTo>
                  <a:cubicBezTo>
                    <a:pt x="3709035" y="2068830"/>
                    <a:pt x="3691890" y="2085975"/>
                    <a:pt x="3674745" y="2103120"/>
                  </a:cubicBezTo>
                  <a:cubicBezTo>
                    <a:pt x="3672840" y="2105025"/>
                    <a:pt x="3670935" y="2107883"/>
                    <a:pt x="3668078" y="2111693"/>
                  </a:cubicBezTo>
                  <a:cubicBezTo>
                    <a:pt x="3663315" y="2106930"/>
                    <a:pt x="3660458" y="2105025"/>
                    <a:pt x="3658553" y="2102168"/>
                  </a:cubicBezTo>
                  <a:cubicBezTo>
                    <a:pt x="3640455" y="2083118"/>
                    <a:pt x="3623310" y="2066925"/>
                    <a:pt x="3607118" y="2049780"/>
                  </a:cubicBezTo>
                  <a:close/>
                  <a:moveTo>
                    <a:pt x="3667125" y="2200275"/>
                  </a:moveTo>
                  <a:cubicBezTo>
                    <a:pt x="3669983" y="2196465"/>
                    <a:pt x="3671888" y="2192655"/>
                    <a:pt x="3674745" y="2190750"/>
                  </a:cubicBezTo>
                  <a:cubicBezTo>
                    <a:pt x="3702368" y="2163128"/>
                    <a:pt x="3729990" y="2135505"/>
                    <a:pt x="3757613" y="2107883"/>
                  </a:cubicBezTo>
                  <a:cubicBezTo>
                    <a:pt x="3761423" y="2104073"/>
                    <a:pt x="3766185" y="2101215"/>
                    <a:pt x="3771900" y="2100263"/>
                  </a:cubicBezTo>
                  <a:cubicBezTo>
                    <a:pt x="3810000" y="2089785"/>
                    <a:pt x="3849053" y="2079308"/>
                    <a:pt x="3887153" y="2069783"/>
                  </a:cubicBezTo>
                  <a:cubicBezTo>
                    <a:pt x="3890010" y="2068830"/>
                    <a:pt x="3892868" y="2067878"/>
                    <a:pt x="3896678" y="2066925"/>
                  </a:cubicBezTo>
                  <a:cubicBezTo>
                    <a:pt x="3895725" y="2063115"/>
                    <a:pt x="3894773" y="2060258"/>
                    <a:pt x="3894773" y="2056448"/>
                  </a:cubicBezTo>
                  <a:cubicBezTo>
                    <a:pt x="3884295" y="2018348"/>
                    <a:pt x="3874770" y="1979295"/>
                    <a:pt x="3864293" y="1941195"/>
                  </a:cubicBezTo>
                  <a:cubicBezTo>
                    <a:pt x="3862388" y="1935480"/>
                    <a:pt x="3862388" y="1930718"/>
                    <a:pt x="3864293" y="1925955"/>
                  </a:cubicBezTo>
                  <a:cubicBezTo>
                    <a:pt x="3874770" y="1887855"/>
                    <a:pt x="3885248" y="1848803"/>
                    <a:pt x="3894773" y="1810703"/>
                  </a:cubicBezTo>
                  <a:cubicBezTo>
                    <a:pt x="3895725" y="1807845"/>
                    <a:pt x="3896678" y="1804035"/>
                    <a:pt x="3897630" y="1800225"/>
                  </a:cubicBezTo>
                  <a:cubicBezTo>
                    <a:pt x="3892868" y="1799273"/>
                    <a:pt x="3890010" y="1798320"/>
                    <a:pt x="3886200" y="1797368"/>
                  </a:cubicBezTo>
                  <a:cubicBezTo>
                    <a:pt x="3849053" y="1786890"/>
                    <a:pt x="3810953" y="1777365"/>
                    <a:pt x="3773805" y="1766888"/>
                  </a:cubicBezTo>
                  <a:cubicBezTo>
                    <a:pt x="3767138" y="1764983"/>
                    <a:pt x="3762375" y="1762125"/>
                    <a:pt x="3757613" y="1758315"/>
                  </a:cubicBezTo>
                  <a:cubicBezTo>
                    <a:pt x="3729990" y="1730693"/>
                    <a:pt x="3702368" y="1703070"/>
                    <a:pt x="3674745" y="1675448"/>
                  </a:cubicBezTo>
                  <a:cubicBezTo>
                    <a:pt x="3671888" y="1672590"/>
                    <a:pt x="3669983" y="1670685"/>
                    <a:pt x="3667125" y="1667828"/>
                  </a:cubicBezTo>
                  <a:cubicBezTo>
                    <a:pt x="3664268" y="1670685"/>
                    <a:pt x="3661410" y="1673543"/>
                    <a:pt x="3658553" y="1675448"/>
                  </a:cubicBezTo>
                  <a:cubicBezTo>
                    <a:pt x="3630930" y="1703070"/>
                    <a:pt x="3602355" y="1731645"/>
                    <a:pt x="3574733" y="1759268"/>
                  </a:cubicBezTo>
                  <a:cubicBezTo>
                    <a:pt x="3570923" y="1763078"/>
                    <a:pt x="3567113" y="1765935"/>
                    <a:pt x="3561398" y="1766888"/>
                  </a:cubicBezTo>
                  <a:cubicBezTo>
                    <a:pt x="3523298" y="1777365"/>
                    <a:pt x="3485198" y="1786890"/>
                    <a:pt x="3447098" y="1797368"/>
                  </a:cubicBezTo>
                  <a:cubicBezTo>
                    <a:pt x="3443288" y="1798320"/>
                    <a:pt x="3439478" y="1799273"/>
                    <a:pt x="3435668" y="1801178"/>
                  </a:cubicBezTo>
                  <a:cubicBezTo>
                    <a:pt x="3436620" y="1804988"/>
                    <a:pt x="3437573" y="1808798"/>
                    <a:pt x="3438525" y="1811655"/>
                  </a:cubicBezTo>
                  <a:cubicBezTo>
                    <a:pt x="3449003" y="1849755"/>
                    <a:pt x="3458528" y="1888808"/>
                    <a:pt x="3469005" y="1926908"/>
                  </a:cubicBezTo>
                  <a:cubicBezTo>
                    <a:pt x="3469958" y="1931670"/>
                    <a:pt x="3469958" y="1936433"/>
                    <a:pt x="3469005" y="1941195"/>
                  </a:cubicBezTo>
                  <a:cubicBezTo>
                    <a:pt x="3459480" y="1977390"/>
                    <a:pt x="3449955" y="2013585"/>
                    <a:pt x="3439478" y="2049780"/>
                  </a:cubicBezTo>
                  <a:cubicBezTo>
                    <a:pt x="3437573" y="2055495"/>
                    <a:pt x="3436620" y="2061210"/>
                    <a:pt x="3434715" y="2066925"/>
                  </a:cubicBezTo>
                  <a:cubicBezTo>
                    <a:pt x="3438525" y="2067878"/>
                    <a:pt x="3441383" y="2068830"/>
                    <a:pt x="3444240" y="2069783"/>
                  </a:cubicBezTo>
                  <a:cubicBezTo>
                    <a:pt x="3482340" y="2080260"/>
                    <a:pt x="3520440" y="2090738"/>
                    <a:pt x="3558540" y="2100263"/>
                  </a:cubicBezTo>
                  <a:cubicBezTo>
                    <a:pt x="3565208" y="2102168"/>
                    <a:pt x="3569970" y="2105025"/>
                    <a:pt x="3573780" y="2109788"/>
                  </a:cubicBezTo>
                  <a:cubicBezTo>
                    <a:pt x="3601403" y="2137410"/>
                    <a:pt x="3629025" y="2165033"/>
                    <a:pt x="3655695" y="2192655"/>
                  </a:cubicBezTo>
                  <a:cubicBezTo>
                    <a:pt x="3659505" y="2193608"/>
                    <a:pt x="3662363" y="2195513"/>
                    <a:pt x="3667125" y="2200275"/>
                  </a:cubicBezTo>
                  <a:close/>
                  <a:moveTo>
                    <a:pt x="3565208" y="2091690"/>
                  </a:moveTo>
                  <a:cubicBezTo>
                    <a:pt x="3529013" y="2082165"/>
                    <a:pt x="3493770" y="2072640"/>
                    <a:pt x="3457575" y="2063115"/>
                  </a:cubicBezTo>
                  <a:cubicBezTo>
                    <a:pt x="3453765" y="2062163"/>
                    <a:pt x="3450908" y="2061210"/>
                    <a:pt x="3446145" y="2060258"/>
                  </a:cubicBezTo>
                  <a:cubicBezTo>
                    <a:pt x="3447098" y="2055495"/>
                    <a:pt x="3448050" y="2051685"/>
                    <a:pt x="3449003" y="2048828"/>
                  </a:cubicBezTo>
                  <a:cubicBezTo>
                    <a:pt x="3458528" y="2012633"/>
                    <a:pt x="3468053" y="1977390"/>
                    <a:pt x="3477578" y="1941195"/>
                  </a:cubicBezTo>
                  <a:cubicBezTo>
                    <a:pt x="3478530" y="1936433"/>
                    <a:pt x="3478530" y="1931670"/>
                    <a:pt x="3477578" y="1926908"/>
                  </a:cubicBezTo>
                  <a:cubicBezTo>
                    <a:pt x="3468053" y="1890713"/>
                    <a:pt x="3458528" y="1855470"/>
                    <a:pt x="3449003" y="1819275"/>
                  </a:cubicBezTo>
                  <a:cubicBezTo>
                    <a:pt x="3448050" y="1815465"/>
                    <a:pt x="3447098" y="1811655"/>
                    <a:pt x="3446145" y="1806893"/>
                  </a:cubicBezTo>
                  <a:cubicBezTo>
                    <a:pt x="3449955" y="1805940"/>
                    <a:pt x="3452813" y="1804988"/>
                    <a:pt x="3455670" y="1804035"/>
                  </a:cubicBezTo>
                  <a:cubicBezTo>
                    <a:pt x="3491865" y="1794510"/>
                    <a:pt x="3527108" y="1784985"/>
                    <a:pt x="3563303" y="1775460"/>
                  </a:cubicBezTo>
                  <a:cubicBezTo>
                    <a:pt x="3569018" y="1773555"/>
                    <a:pt x="3574733" y="1770698"/>
                    <a:pt x="3579495" y="1766888"/>
                  </a:cubicBezTo>
                  <a:cubicBezTo>
                    <a:pt x="3605213" y="1740218"/>
                    <a:pt x="3631883" y="1714500"/>
                    <a:pt x="3657600" y="1688783"/>
                  </a:cubicBezTo>
                  <a:cubicBezTo>
                    <a:pt x="3660458" y="1685925"/>
                    <a:pt x="3662363" y="1684020"/>
                    <a:pt x="3666173" y="1681163"/>
                  </a:cubicBezTo>
                  <a:cubicBezTo>
                    <a:pt x="3669030" y="1684020"/>
                    <a:pt x="3671888" y="1685925"/>
                    <a:pt x="3674745" y="1688783"/>
                  </a:cubicBezTo>
                  <a:cubicBezTo>
                    <a:pt x="3700463" y="1714500"/>
                    <a:pt x="3727133" y="1741170"/>
                    <a:pt x="3752850" y="1766888"/>
                  </a:cubicBezTo>
                  <a:cubicBezTo>
                    <a:pt x="3757613" y="1771650"/>
                    <a:pt x="3762375" y="1774508"/>
                    <a:pt x="3769043" y="1776413"/>
                  </a:cubicBezTo>
                  <a:cubicBezTo>
                    <a:pt x="3805238" y="1785938"/>
                    <a:pt x="3840480" y="1795463"/>
                    <a:pt x="3876675" y="1804988"/>
                  </a:cubicBezTo>
                  <a:cubicBezTo>
                    <a:pt x="3879533" y="1805940"/>
                    <a:pt x="3882390" y="1806893"/>
                    <a:pt x="3886200" y="1807845"/>
                  </a:cubicBezTo>
                  <a:cubicBezTo>
                    <a:pt x="3885248" y="1812608"/>
                    <a:pt x="3884295" y="1816418"/>
                    <a:pt x="3883343" y="1819275"/>
                  </a:cubicBezTo>
                  <a:cubicBezTo>
                    <a:pt x="3873818" y="1855470"/>
                    <a:pt x="3864293" y="1890713"/>
                    <a:pt x="3854768" y="1926908"/>
                  </a:cubicBezTo>
                  <a:cubicBezTo>
                    <a:pt x="3853815" y="1931670"/>
                    <a:pt x="3853815" y="1936433"/>
                    <a:pt x="3854768" y="1941195"/>
                  </a:cubicBezTo>
                  <a:cubicBezTo>
                    <a:pt x="3864293" y="1977390"/>
                    <a:pt x="3873818" y="2012633"/>
                    <a:pt x="3883343" y="2048828"/>
                  </a:cubicBezTo>
                  <a:cubicBezTo>
                    <a:pt x="3884295" y="2052638"/>
                    <a:pt x="3885248" y="2056448"/>
                    <a:pt x="3886200" y="2061210"/>
                  </a:cubicBezTo>
                  <a:cubicBezTo>
                    <a:pt x="3882390" y="2062163"/>
                    <a:pt x="3878580" y="2063115"/>
                    <a:pt x="3874770" y="2064068"/>
                  </a:cubicBezTo>
                  <a:cubicBezTo>
                    <a:pt x="3838575" y="2073593"/>
                    <a:pt x="3803333" y="2083118"/>
                    <a:pt x="3767138" y="2092643"/>
                  </a:cubicBezTo>
                  <a:cubicBezTo>
                    <a:pt x="3761423" y="2094548"/>
                    <a:pt x="3756660" y="2096453"/>
                    <a:pt x="3752850" y="2100263"/>
                  </a:cubicBezTo>
                  <a:cubicBezTo>
                    <a:pt x="3726180" y="2126933"/>
                    <a:pt x="3700463" y="2152650"/>
                    <a:pt x="3673793" y="2179320"/>
                  </a:cubicBezTo>
                  <a:cubicBezTo>
                    <a:pt x="3670935" y="2182178"/>
                    <a:pt x="3669030" y="2184083"/>
                    <a:pt x="3665220" y="2186940"/>
                  </a:cubicBezTo>
                  <a:cubicBezTo>
                    <a:pt x="3662363" y="2184083"/>
                    <a:pt x="3659505" y="2182178"/>
                    <a:pt x="3656648" y="2179320"/>
                  </a:cubicBezTo>
                  <a:cubicBezTo>
                    <a:pt x="3629978" y="2152650"/>
                    <a:pt x="3604260" y="2126933"/>
                    <a:pt x="3577590" y="2100263"/>
                  </a:cubicBezTo>
                  <a:cubicBezTo>
                    <a:pt x="3574733" y="2095500"/>
                    <a:pt x="3569970" y="2092643"/>
                    <a:pt x="3565208" y="2091690"/>
                  </a:cubicBezTo>
                  <a:close/>
                  <a:moveTo>
                    <a:pt x="3518535" y="455295"/>
                  </a:moveTo>
                  <a:cubicBezTo>
                    <a:pt x="3503295" y="450533"/>
                    <a:pt x="3487103" y="446723"/>
                    <a:pt x="3471863" y="442913"/>
                  </a:cubicBezTo>
                  <a:cubicBezTo>
                    <a:pt x="3470910" y="444818"/>
                    <a:pt x="3469958" y="444818"/>
                    <a:pt x="3469958" y="445770"/>
                  </a:cubicBezTo>
                  <a:cubicBezTo>
                    <a:pt x="3466148" y="460058"/>
                    <a:pt x="3462338" y="474345"/>
                    <a:pt x="3458528" y="488633"/>
                  </a:cubicBezTo>
                  <a:cubicBezTo>
                    <a:pt x="3457575" y="491490"/>
                    <a:pt x="3458528" y="495300"/>
                    <a:pt x="3459480" y="499110"/>
                  </a:cubicBezTo>
                  <a:cubicBezTo>
                    <a:pt x="3462338" y="511493"/>
                    <a:pt x="3466148" y="522923"/>
                    <a:pt x="3469005" y="535305"/>
                  </a:cubicBezTo>
                  <a:cubicBezTo>
                    <a:pt x="3469958" y="537210"/>
                    <a:pt x="3470910" y="540068"/>
                    <a:pt x="3471863" y="542925"/>
                  </a:cubicBezTo>
                  <a:cubicBezTo>
                    <a:pt x="3483293" y="540068"/>
                    <a:pt x="3492818" y="537210"/>
                    <a:pt x="3504248" y="534353"/>
                  </a:cubicBezTo>
                  <a:cubicBezTo>
                    <a:pt x="3516630" y="531495"/>
                    <a:pt x="3526155" y="526733"/>
                    <a:pt x="3534728" y="517208"/>
                  </a:cubicBezTo>
                  <a:cubicBezTo>
                    <a:pt x="3541395" y="508635"/>
                    <a:pt x="3549968" y="501015"/>
                    <a:pt x="3558540" y="493395"/>
                  </a:cubicBezTo>
                  <a:cubicBezTo>
                    <a:pt x="3547110" y="481965"/>
                    <a:pt x="3535680" y="470535"/>
                    <a:pt x="3524250" y="460058"/>
                  </a:cubicBezTo>
                  <a:cubicBezTo>
                    <a:pt x="3521393" y="457200"/>
                    <a:pt x="3520440" y="456248"/>
                    <a:pt x="3518535" y="455295"/>
                  </a:cubicBezTo>
                  <a:close/>
                  <a:moveTo>
                    <a:pt x="3517583" y="519113"/>
                  </a:moveTo>
                  <a:cubicBezTo>
                    <a:pt x="3516630" y="520065"/>
                    <a:pt x="3514725" y="521018"/>
                    <a:pt x="3513773" y="521970"/>
                  </a:cubicBezTo>
                  <a:cubicBezTo>
                    <a:pt x="3501390" y="524828"/>
                    <a:pt x="3489960" y="528638"/>
                    <a:pt x="3476625" y="531495"/>
                  </a:cubicBezTo>
                  <a:cubicBezTo>
                    <a:pt x="3472815" y="518160"/>
                    <a:pt x="3469958" y="505778"/>
                    <a:pt x="3466148" y="493395"/>
                  </a:cubicBezTo>
                  <a:cubicBezTo>
                    <a:pt x="3466148" y="492443"/>
                    <a:pt x="3466148" y="492443"/>
                    <a:pt x="3466148" y="491490"/>
                  </a:cubicBezTo>
                  <a:cubicBezTo>
                    <a:pt x="3469005" y="479108"/>
                    <a:pt x="3472815" y="466725"/>
                    <a:pt x="3476625" y="454343"/>
                  </a:cubicBezTo>
                  <a:cubicBezTo>
                    <a:pt x="3489960" y="458153"/>
                    <a:pt x="3502343" y="461010"/>
                    <a:pt x="3513773" y="464820"/>
                  </a:cubicBezTo>
                  <a:cubicBezTo>
                    <a:pt x="3515678" y="465773"/>
                    <a:pt x="3517583" y="466725"/>
                    <a:pt x="3518535" y="467678"/>
                  </a:cubicBezTo>
                  <a:cubicBezTo>
                    <a:pt x="3527108" y="476250"/>
                    <a:pt x="3535680" y="483870"/>
                    <a:pt x="3544253" y="493395"/>
                  </a:cubicBezTo>
                  <a:cubicBezTo>
                    <a:pt x="3535680" y="501015"/>
                    <a:pt x="3526155" y="510540"/>
                    <a:pt x="3517583" y="519113"/>
                  </a:cubicBezTo>
                  <a:close/>
                  <a:moveTo>
                    <a:pt x="3166110" y="539115"/>
                  </a:moveTo>
                  <a:cubicBezTo>
                    <a:pt x="3176588" y="524828"/>
                    <a:pt x="3188970" y="517208"/>
                    <a:pt x="3206115" y="515303"/>
                  </a:cubicBezTo>
                  <a:cubicBezTo>
                    <a:pt x="3204210" y="506730"/>
                    <a:pt x="3201353" y="499110"/>
                    <a:pt x="3201353" y="492443"/>
                  </a:cubicBezTo>
                  <a:cubicBezTo>
                    <a:pt x="3201353" y="484823"/>
                    <a:pt x="3204210" y="477203"/>
                    <a:pt x="3206115" y="469583"/>
                  </a:cubicBezTo>
                  <a:cubicBezTo>
                    <a:pt x="3197543" y="466725"/>
                    <a:pt x="3189923" y="465773"/>
                    <a:pt x="3184208" y="461963"/>
                  </a:cubicBezTo>
                  <a:cubicBezTo>
                    <a:pt x="3177540" y="458153"/>
                    <a:pt x="3172778" y="451485"/>
                    <a:pt x="3167063" y="446723"/>
                  </a:cubicBezTo>
                  <a:cubicBezTo>
                    <a:pt x="3161348" y="452438"/>
                    <a:pt x="3156585" y="459105"/>
                    <a:pt x="3149918" y="461963"/>
                  </a:cubicBezTo>
                  <a:cubicBezTo>
                    <a:pt x="3143250" y="465773"/>
                    <a:pt x="3135630" y="466725"/>
                    <a:pt x="3128010" y="469583"/>
                  </a:cubicBezTo>
                  <a:cubicBezTo>
                    <a:pt x="3129915" y="478155"/>
                    <a:pt x="3132773" y="484823"/>
                    <a:pt x="3132773" y="492443"/>
                  </a:cubicBezTo>
                  <a:cubicBezTo>
                    <a:pt x="3132773" y="500063"/>
                    <a:pt x="3129915" y="506730"/>
                    <a:pt x="3128010" y="515303"/>
                  </a:cubicBezTo>
                  <a:cubicBezTo>
                    <a:pt x="3143250" y="517208"/>
                    <a:pt x="3155633" y="524828"/>
                    <a:pt x="3166110" y="539115"/>
                  </a:cubicBezTo>
                  <a:close/>
                  <a:moveTo>
                    <a:pt x="3137535" y="476250"/>
                  </a:moveTo>
                  <a:cubicBezTo>
                    <a:pt x="3148965" y="474345"/>
                    <a:pt x="3158490" y="469583"/>
                    <a:pt x="3166110" y="459105"/>
                  </a:cubicBezTo>
                  <a:cubicBezTo>
                    <a:pt x="3173730" y="468630"/>
                    <a:pt x="3182303" y="474345"/>
                    <a:pt x="3195638" y="475298"/>
                  </a:cubicBezTo>
                  <a:cubicBezTo>
                    <a:pt x="3191828" y="486728"/>
                    <a:pt x="3190875" y="497205"/>
                    <a:pt x="3195638" y="507683"/>
                  </a:cubicBezTo>
                  <a:cubicBezTo>
                    <a:pt x="3184208" y="510540"/>
                    <a:pt x="3173730" y="514350"/>
                    <a:pt x="3167063" y="524828"/>
                  </a:cubicBezTo>
                  <a:cubicBezTo>
                    <a:pt x="3159443" y="515303"/>
                    <a:pt x="3149918" y="509588"/>
                    <a:pt x="3137535" y="507683"/>
                  </a:cubicBezTo>
                  <a:cubicBezTo>
                    <a:pt x="3142298" y="497205"/>
                    <a:pt x="3141345" y="486728"/>
                    <a:pt x="3137535" y="476250"/>
                  </a:cubicBezTo>
                  <a:close/>
                  <a:moveTo>
                    <a:pt x="3925253" y="484823"/>
                  </a:moveTo>
                  <a:cubicBezTo>
                    <a:pt x="3916680" y="453390"/>
                    <a:pt x="3908108" y="421958"/>
                    <a:pt x="3900488" y="390525"/>
                  </a:cubicBezTo>
                  <a:cubicBezTo>
                    <a:pt x="3899535" y="387668"/>
                    <a:pt x="3898583" y="384810"/>
                    <a:pt x="3897630" y="381000"/>
                  </a:cubicBezTo>
                  <a:cubicBezTo>
                    <a:pt x="3895725" y="381000"/>
                    <a:pt x="3894773" y="381000"/>
                    <a:pt x="3893820" y="381000"/>
                  </a:cubicBezTo>
                  <a:cubicBezTo>
                    <a:pt x="3859530" y="390525"/>
                    <a:pt x="3824288" y="399098"/>
                    <a:pt x="3789998" y="408623"/>
                  </a:cubicBezTo>
                  <a:cubicBezTo>
                    <a:pt x="3787140" y="409575"/>
                    <a:pt x="3784283" y="410528"/>
                    <a:pt x="3782378" y="412433"/>
                  </a:cubicBezTo>
                  <a:cubicBezTo>
                    <a:pt x="3755708" y="438150"/>
                    <a:pt x="3729990" y="464820"/>
                    <a:pt x="3704273" y="490538"/>
                  </a:cubicBezTo>
                  <a:cubicBezTo>
                    <a:pt x="3705225" y="492443"/>
                    <a:pt x="3707130" y="493395"/>
                    <a:pt x="3708083" y="495300"/>
                  </a:cubicBezTo>
                  <a:cubicBezTo>
                    <a:pt x="3732848" y="520065"/>
                    <a:pt x="3756660" y="544830"/>
                    <a:pt x="3781425" y="568643"/>
                  </a:cubicBezTo>
                  <a:cubicBezTo>
                    <a:pt x="3784283" y="571500"/>
                    <a:pt x="3789045" y="573405"/>
                    <a:pt x="3792855" y="575310"/>
                  </a:cubicBezTo>
                  <a:cubicBezTo>
                    <a:pt x="3818573" y="582930"/>
                    <a:pt x="3844290" y="589598"/>
                    <a:pt x="3870008" y="596265"/>
                  </a:cubicBezTo>
                  <a:cubicBezTo>
                    <a:pt x="3878580" y="598170"/>
                    <a:pt x="3887153" y="601028"/>
                    <a:pt x="3896678" y="602933"/>
                  </a:cubicBezTo>
                  <a:cubicBezTo>
                    <a:pt x="3897630" y="601028"/>
                    <a:pt x="3898583" y="600075"/>
                    <a:pt x="3898583" y="598170"/>
                  </a:cubicBezTo>
                  <a:cubicBezTo>
                    <a:pt x="3908108" y="563880"/>
                    <a:pt x="3916680" y="530543"/>
                    <a:pt x="3926205" y="496253"/>
                  </a:cubicBezTo>
                  <a:cubicBezTo>
                    <a:pt x="3927158" y="493395"/>
                    <a:pt x="3926205" y="488633"/>
                    <a:pt x="3925253" y="484823"/>
                  </a:cubicBezTo>
                  <a:close/>
                  <a:moveTo>
                    <a:pt x="3916680" y="498158"/>
                  </a:moveTo>
                  <a:cubicBezTo>
                    <a:pt x="3909060" y="527685"/>
                    <a:pt x="3900488" y="558165"/>
                    <a:pt x="3892868" y="587693"/>
                  </a:cubicBezTo>
                  <a:cubicBezTo>
                    <a:pt x="3892868" y="589598"/>
                    <a:pt x="3891915" y="590550"/>
                    <a:pt x="3890963" y="592455"/>
                  </a:cubicBezTo>
                  <a:cubicBezTo>
                    <a:pt x="3888105" y="591503"/>
                    <a:pt x="3885248" y="591503"/>
                    <a:pt x="3883343" y="590550"/>
                  </a:cubicBezTo>
                  <a:cubicBezTo>
                    <a:pt x="3854768" y="582930"/>
                    <a:pt x="3825240" y="575310"/>
                    <a:pt x="3796665" y="566738"/>
                  </a:cubicBezTo>
                  <a:cubicBezTo>
                    <a:pt x="3792855" y="565785"/>
                    <a:pt x="3789045" y="563880"/>
                    <a:pt x="3786188" y="561023"/>
                  </a:cubicBezTo>
                  <a:cubicBezTo>
                    <a:pt x="3763328" y="539115"/>
                    <a:pt x="3741420" y="516255"/>
                    <a:pt x="3718560" y="494348"/>
                  </a:cubicBezTo>
                  <a:cubicBezTo>
                    <a:pt x="3717608" y="493395"/>
                    <a:pt x="3717608" y="492443"/>
                    <a:pt x="3716655" y="491490"/>
                  </a:cubicBezTo>
                  <a:cubicBezTo>
                    <a:pt x="3718560" y="489585"/>
                    <a:pt x="3719513" y="487680"/>
                    <a:pt x="3721418" y="485775"/>
                  </a:cubicBezTo>
                  <a:cubicBezTo>
                    <a:pt x="3742373" y="464820"/>
                    <a:pt x="3762375" y="443865"/>
                    <a:pt x="3783330" y="423863"/>
                  </a:cubicBezTo>
                  <a:cubicBezTo>
                    <a:pt x="3786188" y="421005"/>
                    <a:pt x="3789998" y="418148"/>
                    <a:pt x="3794760" y="416243"/>
                  </a:cubicBezTo>
                  <a:cubicBezTo>
                    <a:pt x="3825240" y="407670"/>
                    <a:pt x="3854768" y="400050"/>
                    <a:pt x="3885248" y="391478"/>
                  </a:cubicBezTo>
                  <a:cubicBezTo>
                    <a:pt x="3886200" y="391478"/>
                    <a:pt x="3888105" y="391478"/>
                    <a:pt x="3890010" y="390525"/>
                  </a:cubicBezTo>
                  <a:cubicBezTo>
                    <a:pt x="3894773" y="406718"/>
                    <a:pt x="3898583" y="422910"/>
                    <a:pt x="3902393" y="438150"/>
                  </a:cubicBezTo>
                  <a:cubicBezTo>
                    <a:pt x="3906203" y="453390"/>
                    <a:pt x="3910965" y="468630"/>
                    <a:pt x="3914775" y="483870"/>
                  </a:cubicBezTo>
                  <a:cubicBezTo>
                    <a:pt x="3916680" y="489585"/>
                    <a:pt x="3917633" y="493395"/>
                    <a:pt x="3916680" y="498158"/>
                  </a:cubicBezTo>
                  <a:close/>
                  <a:moveTo>
                    <a:pt x="3361373" y="154305"/>
                  </a:moveTo>
                  <a:cubicBezTo>
                    <a:pt x="3353753" y="156210"/>
                    <a:pt x="3348038" y="159068"/>
                    <a:pt x="3341370" y="159068"/>
                  </a:cubicBezTo>
                  <a:cubicBezTo>
                    <a:pt x="3319463" y="161925"/>
                    <a:pt x="3302318" y="172403"/>
                    <a:pt x="3288983" y="189548"/>
                  </a:cubicBezTo>
                  <a:cubicBezTo>
                    <a:pt x="3285173" y="195263"/>
                    <a:pt x="3279458" y="199073"/>
                    <a:pt x="3274695" y="204788"/>
                  </a:cubicBezTo>
                  <a:cubicBezTo>
                    <a:pt x="3287078" y="217170"/>
                    <a:pt x="3297555" y="228600"/>
                    <a:pt x="3309938" y="239078"/>
                  </a:cubicBezTo>
                  <a:cubicBezTo>
                    <a:pt x="3311843" y="240983"/>
                    <a:pt x="3314700" y="241935"/>
                    <a:pt x="3317558" y="242888"/>
                  </a:cubicBezTo>
                  <a:cubicBezTo>
                    <a:pt x="3329940" y="246698"/>
                    <a:pt x="3342323" y="249555"/>
                    <a:pt x="3354705" y="252413"/>
                  </a:cubicBezTo>
                  <a:cubicBezTo>
                    <a:pt x="3357563" y="253365"/>
                    <a:pt x="3359468" y="253365"/>
                    <a:pt x="3362325" y="253365"/>
                  </a:cubicBezTo>
                  <a:cubicBezTo>
                    <a:pt x="3367088" y="237173"/>
                    <a:pt x="3370898" y="220980"/>
                    <a:pt x="3374708" y="205740"/>
                  </a:cubicBezTo>
                  <a:cubicBezTo>
                    <a:pt x="3374708" y="204788"/>
                    <a:pt x="3374708" y="202883"/>
                    <a:pt x="3374708" y="201930"/>
                  </a:cubicBezTo>
                  <a:cubicBezTo>
                    <a:pt x="3370898" y="186690"/>
                    <a:pt x="3366135" y="170498"/>
                    <a:pt x="3361373" y="154305"/>
                  </a:cubicBezTo>
                  <a:close/>
                  <a:moveTo>
                    <a:pt x="3365183" y="206693"/>
                  </a:moveTo>
                  <a:cubicBezTo>
                    <a:pt x="3362325" y="218123"/>
                    <a:pt x="3358515" y="229553"/>
                    <a:pt x="3355658" y="242888"/>
                  </a:cubicBezTo>
                  <a:cubicBezTo>
                    <a:pt x="3350895" y="241935"/>
                    <a:pt x="3346133" y="240983"/>
                    <a:pt x="3341370" y="240030"/>
                  </a:cubicBezTo>
                  <a:cubicBezTo>
                    <a:pt x="3323273" y="237173"/>
                    <a:pt x="3308985" y="229553"/>
                    <a:pt x="3297555" y="215265"/>
                  </a:cubicBezTo>
                  <a:cubicBezTo>
                    <a:pt x="3294698" y="211455"/>
                    <a:pt x="3290888" y="209550"/>
                    <a:pt x="3286125" y="205740"/>
                  </a:cubicBezTo>
                  <a:cubicBezTo>
                    <a:pt x="3296603" y="195263"/>
                    <a:pt x="3305175" y="186690"/>
                    <a:pt x="3314700" y="177165"/>
                  </a:cubicBezTo>
                  <a:cubicBezTo>
                    <a:pt x="3315653" y="176213"/>
                    <a:pt x="3316605" y="176213"/>
                    <a:pt x="3318510" y="175260"/>
                  </a:cubicBezTo>
                  <a:cubicBezTo>
                    <a:pt x="3330893" y="172403"/>
                    <a:pt x="3342323" y="168593"/>
                    <a:pt x="3355658" y="165735"/>
                  </a:cubicBezTo>
                  <a:cubicBezTo>
                    <a:pt x="3359468" y="179070"/>
                    <a:pt x="3362325" y="191453"/>
                    <a:pt x="3366135" y="203835"/>
                  </a:cubicBezTo>
                  <a:cubicBezTo>
                    <a:pt x="3366135" y="204788"/>
                    <a:pt x="3365183" y="205740"/>
                    <a:pt x="3365183" y="206693"/>
                  </a:cubicBezTo>
                  <a:close/>
                  <a:moveTo>
                    <a:pt x="3292793" y="120015"/>
                  </a:moveTo>
                  <a:cubicBezTo>
                    <a:pt x="3287078" y="120968"/>
                    <a:pt x="3283268" y="123825"/>
                    <a:pt x="3279458" y="127635"/>
                  </a:cubicBezTo>
                  <a:cubicBezTo>
                    <a:pt x="3256598" y="151448"/>
                    <a:pt x="3232785" y="174308"/>
                    <a:pt x="3209925" y="197168"/>
                  </a:cubicBezTo>
                  <a:cubicBezTo>
                    <a:pt x="3208020" y="199073"/>
                    <a:pt x="3206115" y="200978"/>
                    <a:pt x="3204210" y="203835"/>
                  </a:cubicBezTo>
                  <a:cubicBezTo>
                    <a:pt x="3205163" y="204788"/>
                    <a:pt x="3206115" y="206693"/>
                    <a:pt x="3207068" y="207645"/>
                  </a:cubicBezTo>
                  <a:cubicBezTo>
                    <a:pt x="3231833" y="232410"/>
                    <a:pt x="3257550" y="258128"/>
                    <a:pt x="3282315" y="282893"/>
                  </a:cubicBezTo>
                  <a:cubicBezTo>
                    <a:pt x="3284220" y="284798"/>
                    <a:pt x="3288030" y="286703"/>
                    <a:pt x="3290888" y="287655"/>
                  </a:cubicBezTo>
                  <a:cubicBezTo>
                    <a:pt x="3326130" y="297180"/>
                    <a:pt x="3361373" y="306705"/>
                    <a:pt x="3397568" y="316230"/>
                  </a:cubicBezTo>
                  <a:cubicBezTo>
                    <a:pt x="3398520" y="314325"/>
                    <a:pt x="3399473" y="312420"/>
                    <a:pt x="3399473" y="311468"/>
                  </a:cubicBezTo>
                  <a:cubicBezTo>
                    <a:pt x="3408998" y="278130"/>
                    <a:pt x="3417570" y="243840"/>
                    <a:pt x="3426143" y="210503"/>
                  </a:cubicBezTo>
                  <a:cubicBezTo>
                    <a:pt x="3427095" y="206693"/>
                    <a:pt x="3427095" y="200978"/>
                    <a:pt x="3425190" y="197168"/>
                  </a:cubicBezTo>
                  <a:cubicBezTo>
                    <a:pt x="3418523" y="169545"/>
                    <a:pt x="3410903" y="142875"/>
                    <a:pt x="3403283" y="116205"/>
                  </a:cubicBezTo>
                  <a:cubicBezTo>
                    <a:pt x="3401378" y="108585"/>
                    <a:pt x="3399473" y="100965"/>
                    <a:pt x="3396615" y="93345"/>
                  </a:cubicBezTo>
                  <a:cubicBezTo>
                    <a:pt x="3392805" y="94298"/>
                    <a:pt x="3390900" y="94298"/>
                    <a:pt x="3388043" y="95250"/>
                  </a:cubicBezTo>
                  <a:cubicBezTo>
                    <a:pt x="3357563" y="102870"/>
                    <a:pt x="3325178" y="111443"/>
                    <a:pt x="3292793" y="120015"/>
                  </a:cubicBezTo>
                  <a:close/>
                  <a:moveTo>
                    <a:pt x="3393758" y="111443"/>
                  </a:moveTo>
                  <a:cubicBezTo>
                    <a:pt x="3401378" y="140018"/>
                    <a:pt x="3408998" y="167640"/>
                    <a:pt x="3416618" y="196215"/>
                  </a:cubicBezTo>
                  <a:cubicBezTo>
                    <a:pt x="3417570" y="200025"/>
                    <a:pt x="3418523" y="204788"/>
                    <a:pt x="3417570" y="208598"/>
                  </a:cubicBezTo>
                  <a:cubicBezTo>
                    <a:pt x="3409950" y="239078"/>
                    <a:pt x="3401378" y="268605"/>
                    <a:pt x="3393758" y="299085"/>
                  </a:cubicBezTo>
                  <a:cubicBezTo>
                    <a:pt x="3393758" y="300990"/>
                    <a:pt x="3392805" y="301943"/>
                    <a:pt x="3391853" y="303848"/>
                  </a:cubicBezTo>
                  <a:cubicBezTo>
                    <a:pt x="3388995" y="302895"/>
                    <a:pt x="3387090" y="302895"/>
                    <a:pt x="3385185" y="302895"/>
                  </a:cubicBezTo>
                  <a:cubicBezTo>
                    <a:pt x="3356610" y="295275"/>
                    <a:pt x="3327083" y="287655"/>
                    <a:pt x="3298508" y="280035"/>
                  </a:cubicBezTo>
                  <a:cubicBezTo>
                    <a:pt x="3294698" y="279083"/>
                    <a:pt x="3289935" y="276225"/>
                    <a:pt x="3287078" y="273368"/>
                  </a:cubicBezTo>
                  <a:cubicBezTo>
                    <a:pt x="3265170" y="252413"/>
                    <a:pt x="3244215" y="231458"/>
                    <a:pt x="3223260" y="209550"/>
                  </a:cubicBezTo>
                  <a:cubicBezTo>
                    <a:pt x="3221355" y="207645"/>
                    <a:pt x="3220403" y="205740"/>
                    <a:pt x="3217545" y="202883"/>
                  </a:cubicBezTo>
                  <a:cubicBezTo>
                    <a:pt x="3225165" y="196215"/>
                    <a:pt x="3231833" y="189548"/>
                    <a:pt x="3238500" y="183833"/>
                  </a:cubicBezTo>
                  <a:cubicBezTo>
                    <a:pt x="3254693" y="167640"/>
                    <a:pt x="3269933" y="152400"/>
                    <a:pt x="3286125" y="136208"/>
                  </a:cubicBezTo>
                  <a:cubicBezTo>
                    <a:pt x="3288983" y="133350"/>
                    <a:pt x="3292793" y="130493"/>
                    <a:pt x="3296603" y="129540"/>
                  </a:cubicBezTo>
                  <a:cubicBezTo>
                    <a:pt x="3327083" y="120968"/>
                    <a:pt x="3358515" y="113348"/>
                    <a:pt x="3388995" y="104775"/>
                  </a:cubicBezTo>
                  <a:cubicBezTo>
                    <a:pt x="3389948" y="104775"/>
                    <a:pt x="3390900" y="104775"/>
                    <a:pt x="3392805" y="104775"/>
                  </a:cubicBezTo>
                  <a:cubicBezTo>
                    <a:pt x="3391853" y="106680"/>
                    <a:pt x="3392805" y="109538"/>
                    <a:pt x="3393758" y="111443"/>
                  </a:cubicBezTo>
                  <a:close/>
                  <a:moveTo>
                    <a:pt x="3026093" y="484823"/>
                  </a:moveTo>
                  <a:cubicBezTo>
                    <a:pt x="3027998" y="490538"/>
                    <a:pt x="3027045" y="495300"/>
                    <a:pt x="3026093" y="500063"/>
                  </a:cubicBezTo>
                  <a:cubicBezTo>
                    <a:pt x="3018473" y="525780"/>
                    <a:pt x="3011805" y="552450"/>
                    <a:pt x="3005138" y="578168"/>
                  </a:cubicBezTo>
                  <a:cubicBezTo>
                    <a:pt x="3004185" y="581025"/>
                    <a:pt x="3004185" y="582930"/>
                    <a:pt x="3004185" y="585788"/>
                  </a:cubicBezTo>
                  <a:cubicBezTo>
                    <a:pt x="3007995" y="586740"/>
                    <a:pt x="3009900" y="587693"/>
                    <a:pt x="3012758" y="588645"/>
                  </a:cubicBezTo>
                  <a:cubicBezTo>
                    <a:pt x="3038475" y="595313"/>
                    <a:pt x="3064193" y="602933"/>
                    <a:pt x="3088958" y="608648"/>
                  </a:cubicBezTo>
                  <a:cubicBezTo>
                    <a:pt x="3094673" y="610553"/>
                    <a:pt x="3098483" y="612458"/>
                    <a:pt x="3103245" y="617220"/>
                  </a:cubicBezTo>
                  <a:cubicBezTo>
                    <a:pt x="3121343" y="636270"/>
                    <a:pt x="3140393" y="654368"/>
                    <a:pt x="3158490" y="672465"/>
                  </a:cubicBezTo>
                  <a:cubicBezTo>
                    <a:pt x="3161348" y="675323"/>
                    <a:pt x="3163253" y="677228"/>
                    <a:pt x="3168015" y="681038"/>
                  </a:cubicBezTo>
                  <a:cubicBezTo>
                    <a:pt x="3170873" y="677228"/>
                    <a:pt x="3172778" y="674370"/>
                    <a:pt x="3175635" y="671513"/>
                  </a:cubicBezTo>
                  <a:cubicBezTo>
                    <a:pt x="3193733" y="653415"/>
                    <a:pt x="3211830" y="635318"/>
                    <a:pt x="3229928" y="617220"/>
                  </a:cubicBezTo>
                  <a:cubicBezTo>
                    <a:pt x="3234690" y="612458"/>
                    <a:pt x="3239453" y="609600"/>
                    <a:pt x="3246120" y="608648"/>
                  </a:cubicBezTo>
                  <a:cubicBezTo>
                    <a:pt x="3264218" y="603885"/>
                    <a:pt x="3282315" y="599123"/>
                    <a:pt x="3300413" y="594360"/>
                  </a:cubicBezTo>
                  <a:cubicBezTo>
                    <a:pt x="3310890" y="591503"/>
                    <a:pt x="3320415" y="588645"/>
                    <a:pt x="3330893" y="585788"/>
                  </a:cubicBezTo>
                  <a:cubicBezTo>
                    <a:pt x="3329940" y="581978"/>
                    <a:pt x="3328988" y="579120"/>
                    <a:pt x="3328988" y="576263"/>
                  </a:cubicBezTo>
                  <a:cubicBezTo>
                    <a:pt x="3322320" y="552450"/>
                    <a:pt x="3316605" y="528638"/>
                    <a:pt x="3309938" y="505778"/>
                  </a:cubicBezTo>
                  <a:cubicBezTo>
                    <a:pt x="3307080" y="496253"/>
                    <a:pt x="3307080" y="488633"/>
                    <a:pt x="3309938" y="479108"/>
                  </a:cubicBezTo>
                  <a:cubicBezTo>
                    <a:pt x="3316605" y="455295"/>
                    <a:pt x="3323273" y="430530"/>
                    <a:pt x="3329940" y="406718"/>
                  </a:cubicBezTo>
                  <a:cubicBezTo>
                    <a:pt x="3330893" y="403860"/>
                    <a:pt x="3330893" y="401955"/>
                    <a:pt x="3330893" y="399098"/>
                  </a:cubicBezTo>
                  <a:cubicBezTo>
                    <a:pt x="3327083" y="398145"/>
                    <a:pt x="3324225" y="397193"/>
                    <a:pt x="3321368" y="396240"/>
                  </a:cubicBezTo>
                  <a:cubicBezTo>
                    <a:pt x="3296603" y="389573"/>
                    <a:pt x="3271838" y="382905"/>
                    <a:pt x="3248025" y="376238"/>
                  </a:cubicBezTo>
                  <a:cubicBezTo>
                    <a:pt x="3241358" y="374333"/>
                    <a:pt x="3236595" y="371475"/>
                    <a:pt x="3231833" y="366713"/>
                  </a:cubicBezTo>
                  <a:cubicBezTo>
                    <a:pt x="3213735" y="347663"/>
                    <a:pt x="3194685" y="329565"/>
                    <a:pt x="3176588" y="311468"/>
                  </a:cubicBezTo>
                  <a:cubicBezTo>
                    <a:pt x="3174683" y="309563"/>
                    <a:pt x="3171825" y="307658"/>
                    <a:pt x="3168015" y="303848"/>
                  </a:cubicBezTo>
                  <a:cubicBezTo>
                    <a:pt x="3165158" y="306705"/>
                    <a:pt x="3164205" y="310515"/>
                    <a:pt x="3161348" y="312420"/>
                  </a:cubicBezTo>
                  <a:cubicBezTo>
                    <a:pt x="3143250" y="330518"/>
                    <a:pt x="3124200" y="349568"/>
                    <a:pt x="3106103" y="367665"/>
                  </a:cubicBezTo>
                  <a:cubicBezTo>
                    <a:pt x="3102293" y="371475"/>
                    <a:pt x="3097530" y="374333"/>
                    <a:pt x="3091815" y="375285"/>
                  </a:cubicBezTo>
                  <a:cubicBezTo>
                    <a:pt x="3078480" y="378143"/>
                    <a:pt x="3066098" y="381953"/>
                    <a:pt x="3052763" y="385763"/>
                  </a:cubicBezTo>
                  <a:cubicBezTo>
                    <a:pt x="3037523" y="389573"/>
                    <a:pt x="3022283" y="394335"/>
                    <a:pt x="3006090" y="398145"/>
                  </a:cubicBezTo>
                  <a:cubicBezTo>
                    <a:pt x="3007043" y="401955"/>
                    <a:pt x="3007995" y="404813"/>
                    <a:pt x="3007995" y="407670"/>
                  </a:cubicBezTo>
                  <a:cubicBezTo>
                    <a:pt x="3011805" y="433388"/>
                    <a:pt x="3018473" y="459105"/>
                    <a:pt x="3026093" y="484823"/>
                  </a:cubicBezTo>
                  <a:close/>
                  <a:moveTo>
                    <a:pt x="3022283" y="401955"/>
                  </a:moveTo>
                  <a:cubicBezTo>
                    <a:pt x="3046095" y="395288"/>
                    <a:pt x="3069908" y="388620"/>
                    <a:pt x="3092768" y="382905"/>
                  </a:cubicBezTo>
                  <a:cubicBezTo>
                    <a:pt x="3098483" y="381000"/>
                    <a:pt x="3103245" y="379095"/>
                    <a:pt x="3107055" y="375285"/>
                  </a:cubicBezTo>
                  <a:cubicBezTo>
                    <a:pt x="3123248" y="358140"/>
                    <a:pt x="3140393" y="341948"/>
                    <a:pt x="3156585" y="325755"/>
                  </a:cubicBezTo>
                  <a:cubicBezTo>
                    <a:pt x="3159443" y="322898"/>
                    <a:pt x="3161348" y="320040"/>
                    <a:pt x="3164205" y="316230"/>
                  </a:cubicBezTo>
                  <a:cubicBezTo>
                    <a:pt x="3168968" y="320993"/>
                    <a:pt x="3171825" y="322898"/>
                    <a:pt x="3173730" y="325755"/>
                  </a:cubicBezTo>
                  <a:cubicBezTo>
                    <a:pt x="3189923" y="341948"/>
                    <a:pt x="3207068" y="359093"/>
                    <a:pt x="3223260" y="375285"/>
                  </a:cubicBezTo>
                  <a:cubicBezTo>
                    <a:pt x="3227070" y="379095"/>
                    <a:pt x="3231833" y="381953"/>
                    <a:pt x="3237548" y="383858"/>
                  </a:cubicBezTo>
                  <a:cubicBezTo>
                    <a:pt x="3261360" y="389573"/>
                    <a:pt x="3284220" y="396240"/>
                    <a:pt x="3307080" y="402908"/>
                  </a:cubicBezTo>
                  <a:cubicBezTo>
                    <a:pt x="3309938" y="403860"/>
                    <a:pt x="3312795" y="404813"/>
                    <a:pt x="3316605" y="405765"/>
                  </a:cubicBezTo>
                  <a:cubicBezTo>
                    <a:pt x="3315653" y="409575"/>
                    <a:pt x="3315653" y="412433"/>
                    <a:pt x="3314700" y="415290"/>
                  </a:cubicBezTo>
                  <a:cubicBezTo>
                    <a:pt x="3308985" y="437198"/>
                    <a:pt x="3303270" y="459105"/>
                    <a:pt x="3296603" y="481013"/>
                  </a:cubicBezTo>
                  <a:cubicBezTo>
                    <a:pt x="3294698" y="489585"/>
                    <a:pt x="3294698" y="497205"/>
                    <a:pt x="3296603" y="504825"/>
                  </a:cubicBezTo>
                  <a:cubicBezTo>
                    <a:pt x="3302318" y="526733"/>
                    <a:pt x="3308033" y="548640"/>
                    <a:pt x="3313748" y="569595"/>
                  </a:cubicBezTo>
                  <a:cubicBezTo>
                    <a:pt x="3314700" y="572453"/>
                    <a:pt x="3314700" y="576263"/>
                    <a:pt x="3315653" y="580073"/>
                  </a:cubicBezTo>
                  <a:cubicBezTo>
                    <a:pt x="3310890" y="581025"/>
                    <a:pt x="3307080" y="581978"/>
                    <a:pt x="3304223" y="583883"/>
                  </a:cubicBezTo>
                  <a:cubicBezTo>
                    <a:pt x="3281363" y="589598"/>
                    <a:pt x="3258503" y="596265"/>
                    <a:pt x="3236595" y="601980"/>
                  </a:cubicBezTo>
                  <a:cubicBezTo>
                    <a:pt x="3231833" y="602933"/>
                    <a:pt x="3227070" y="605790"/>
                    <a:pt x="3223260" y="609600"/>
                  </a:cubicBezTo>
                  <a:cubicBezTo>
                    <a:pt x="3206115" y="626745"/>
                    <a:pt x="3188970" y="643890"/>
                    <a:pt x="3171825" y="661035"/>
                  </a:cubicBezTo>
                  <a:cubicBezTo>
                    <a:pt x="3169920" y="662940"/>
                    <a:pt x="3167063" y="665798"/>
                    <a:pt x="3164205" y="667703"/>
                  </a:cubicBezTo>
                  <a:cubicBezTo>
                    <a:pt x="3161348" y="664845"/>
                    <a:pt x="3159443" y="662940"/>
                    <a:pt x="3156585" y="661035"/>
                  </a:cubicBezTo>
                  <a:cubicBezTo>
                    <a:pt x="3139440" y="643890"/>
                    <a:pt x="3122295" y="626745"/>
                    <a:pt x="3105150" y="609600"/>
                  </a:cubicBezTo>
                  <a:cubicBezTo>
                    <a:pt x="3101340" y="605790"/>
                    <a:pt x="3096578" y="602933"/>
                    <a:pt x="3090863" y="601980"/>
                  </a:cubicBezTo>
                  <a:cubicBezTo>
                    <a:pt x="3068003" y="596265"/>
                    <a:pt x="3045143" y="589598"/>
                    <a:pt x="3023235" y="583883"/>
                  </a:cubicBezTo>
                  <a:cubicBezTo>
                    <a:pt x="3019425" y="582930"/>
                    <a:pt x="3016568" y="581978"/>
                    <a:pt x="3011805" y="581025"/>
                  </a:cubicBezTo>
                  <a:cubicBezTo>
                    <a:pt x="3012758" y="577215"/>
                    <a:pt x="3012758" y="574358"/>
                    <a:pt x="3013710" y="571500"/>
                  </a:cubicBezTo>
                  <a:cubicBezTo>
                    <a:pt x="3020378" y="547688"/>
                    <a:pt x="3026093" y="523875"/>
                    <a:pt x="3032760" y="500063"/>
                  </a:cubicBezTo>
                  <a:cubicBezTo>
                    <a:pt x="3033713" y="496253"/>
                    <a:pt x="3033713" y="490538"/>
                    <a:pt x="3032760" y="486728"/>
                  </a:cubicBezTo>
                  <a:cubicBezTo>
                    <a:pt x="3027045" y="462915"/>
                    <a:pt x="3020378" y="440055"/>
                    <a:pt x="3014663" y="416243"/>
                  </a:cubicBezTo>
                  <a:cubicBezTo>
                    <a:pt x="3013710" y="413385"/>
                    <a:pt x="3012758" y="409575"/>
                    <a:pt x="3011805" y="405765"/>
                  </a:cubicBezTo>
                  <a:cubicBezTo>
                    <a:pt x="3017520" y="403860"/>
                    <a:pt x="3020378" y="402908"/>
                    <a:pt x="3022283" y="401955"/>
                  </a:cubicBezTo>
                  <a:close/>
                  <a:moveTo>
                    <a:pt x="3078480" y="485775"/>
                  </a:moveTo>
                  <a:cubicBezTo>
                    <a:pt x="3079433" y="489585"/>
                    <a:pt x="3079433" y="494348"/>
                    <a:pt x="3078480" y="498158"/>
                  </a:cubicBezTo>
                  <a:cubicBezTo>
                    <a:pt x="3074670" y="512445"/>
                    <a:pt x="3070860" y="526733"/>
                    <a:pt x="3067050" y="541020"/>
                  </a:cubicBezTo>
                  <a:cubicBezTo>
                    <a:pt x="3066098" y="543878"/>
                    <a:pt x="3066098" y="546735"/>
                    <a:pt x="3065145" y="550545"/>
                  </a:cubicBezTo>
                  <a:cubicBezTo>
                    <a:pt x="3074670" y="553403"/>
                    <a:pt x="3083243" y="555308"/>
                    <a:pt x="3091815" y="557213"/>
                  </a:cubicBezTo>
                  <a:cubicBezTo>
                    <a:pt x="3102293" y="560070"/>
                    <a:pt x="3113723" y="561023"/>
                    <a:pt x="3122295" y="566738"/>
                  </a:cubicBezTo>
                  <a:cubicBezTo>
                    <a:pt x="3131820" y="572453"/>
                    <a:pt x="3138488" y="581978"/>
                    <a:pt x="3146108" y="589598"/>
                  </a:cubicBezTo>
                  <a:cubicBezTo>
                    <a:pt x="3152775" y="596265"/>
                    <a:pt x="3159443" y="601980"/>
                    <a:pt x="3166110" y="608648"/>
                  </a:cubicBezTo>
                  <a:cubicBezTo>
                    <a:pt x="3168968" y="605790"/>
                    <a:pt x="3171825" y="603885"/>
                    <a:pt x="3173730" y="601980"/>
                  </a:cubicBezTo>
                  <a:cubicBezTo>
                    <a:pt x="3183255" y="592455"/>
                    <a:pt x="3192780" y="583883"/>
                    <a:pt x="3201353" y="574358"/>
                  </a:cubicBezTo>
                  <a:cubicBezTo>
                    <a:pt x="3207068" y="568643"/>
                    <a:pt x="3212783" y="565785"/>
                    <a:pt x="3220403" y="563880"/>
                  </a:cubicBezTo>
                  <a:cubicBezTo>
                    <a:pt x="3232785" y="561023"/>
                    <a:pt x="3246120" y="557213"/>
                    <a:pt x="3258503" y="553403"/>
                  </a:cubicBezTo>
                  <a:cubicBezTo>
                    <a:pt x="3261360" y="552450"/>
                    <a:pt x="3264218" y="551498"/>
                    <a:pt x="3268028" y="550545"/>
                  </a:cubicBezTo>
                  <a:cubicBezTo>
                    <a:pt x="3264218" y="535305"/>
                    <a:pt x="3260408" y="521018"/>
                    <a:pt x="3256598" y="506730"/>
                  </a:cubicBezTo>
                  <a:cubicBezTo>
                    <a:pt x="3253740" y="497205"/>
                    <a:pt x="3253740" y="489585"/>
                    <a:pt x="3256598" y="480060"/>
                  </a:cubicBezTo>
                  <a:cubicBezTo>
                    <a:pt x="3261360" y="465773"/>
                    <a:pt x="3264218" y="450533"/>
                    <a:pt x="3268980" y="435293"/>
                  </a:cubicBezTo>
                  <a:cubicBezTo>
                    <a:pt x="3266123" y="434340"/>
                    <a:pt x="3264218" y="433388"/>
                    <a:pt x="3262313" y="432435"/>
                  </a:cubicBezTo>
                  <a:cubicBezTo>
                    <a:pt x="3248025" y="428625"/>
                    <a:pt x="3233738" y="424815"/>
                    <a:pt x="3218498" y="421005"/>
                  </a:cubicBezTo>
                  <a:cubicBezTo>
                    <a:pt x="3212783" y="420053"/>
                    <a:pt x="3208973" y="417195"/>
                    <a:pt x="3205163" y="413385"/>
                  </a:cubicBezTo>
                  <a:cubicBezTo>
                    <a:pt x="3194685" y="402908"/>
                    <a:pt x="3184208" y="392430"/>
                    <a:pt x="3173730" y="381953"/>
                  </a:cubicBezTo>
                  <a:cubicBezTo>
                    <a:pt x="3171825" y="380048"/>
                    <a:pt x="3169920" y="379095"/>
                    <a:pt x="3168015" y="377190"/>
                  </a:cubicBezTo>
                  <a:cubicBezTo>
                    <a:pt x="3167063" y="378143"/>
                    <a:pt x="3166110" y="378143"/>
                    <a:pt x="3166110" y="378143"/>
                  </a:cubicBezTo>
                  <a:cubicBezTo>
                    <a:pt x="3154680" y="389573"/>
                    <a:pt x="3143250" y="401003"/>
                    <a:pt x="3131820" y="412433"/>
                  </a:cubicBezTo>
                  <a:cubicBezTo>
                    <a:pt x="3128010" y="416243"/>
                    <a:pt x="3123248" y="419100"/>
                    <a:pt x="3117533" y="421005"/>
                  </a:cubicBezTo>
                  <a:cubicBezTo>
                    <a:pt x="3104198" y="423863"/>
                    <a:pt x="3091815" y="427673"/>
                    <a:pt x="3078480" y="431483"/>
                  </a:cubicBezTo>
                  <a:cubicBezTo>
                    <a:pt x="3074670" y="432435"/>
                    <a:pt x="3070860" y="433388"/>
                    <a:pt x="3067050" y="435293"/>
                  </a:cubicBezTo>
                  <a:cubicBezTo>
                    <a:pt x="3068003" y="439103"/>
                    <a:pt x="3068955" y="441960"/>
                    <a:pt x="3068955" y="444818"/>
                  </a:cubicBezTo>
                  <a:cubicBezTo>
                    <a:pt x="3070860" y="458153"/>
                    <a:pt x="3074670" y="472440"/>
                    <a:pt x="3078480" y="485775"/>
                  </a:cubicBezTo>
                  <a:close/>
                  <a:moveTo>
                    <a:pt x="3107055" y="432435"/>
                  </a:moveTo>
                  <a:cubicBezTo>
                    <a:pt x="3121343" y="429578"/>
                    <a:pt x="3132773" y="422910"/>
                    <a:pt x="3142298" y="412433"/>
                  </a:cubicBezTo>
                  <a:cubicBezTo>
                    <a:pt x="3148965" y="403860"/>
                    <a:pt x="3157538" y="397193"/>
                    <a:pt x="3166110" y="388620"/>
                  </a:cubicBezTo>
                  <a:cubicBezTo>
                    <a:pt x="3174683" y="397193"/>
                    <a:pt x="3183255" y="403860"/>
                    <a:pt x="3189923" y="412433"/>
                  </a:cubicBezTo>
                  <a:cubicBezTo>
                    <a:pt x="3199448" y="423863"/>
                    <a:pt x="3210878" y="429578"/>
                    <a:pt x="3224213" y="432435"/>
                  </a:cubicBezTo>
                  <a:cubicBezTo>
                    <a:pt x="3234690" y="434340"/>
                    <a:pt x="3245168" y="438150"/>
                    <a:pt x="3256598" y="441008"/>
                  </a:cubicBezTo>
                  <a:cubicBezTo>
                    <a:pt x="3254693" y="448628"/>
                    <a:pt x="3252788" y="456248"/>
                    <a:pt x="3250883" y="462915"/>
                  </a:cubicBezTo>
                  <a:cubicBezTo>
                    <a:pt x="3248025" y="473393"/>
                    <a:pt x="3244215" y="482918"/>
                    <a:pt x="3244215" y="493395"/>
                  </a:cubicBezTo>
                  <a:cubicBezTo>
                    <a:pt x="3244215" y="502920"/>
                    <a:pt x="3248978" y="513398"/>
                    <a:pt x="3251835" y="522923"/>
                  </a:cubicBezTo>
                  <a:cubicBezTo>
                    <a:pt x="3253740" y="529590"/>
                    <a:pt x="3255645" y="536258"/>
                    <a:pt x="3257550" y="543878"/>
                  </a:cubicBezTo>
                  <a:cubicBezTo>
                    <a:pt x="3254693" y="544830"/>
                    <a:pt x="3252788" y="545783"/>
                    <a:pt x="3249930" y="546735"/>
                  </a:cubicBezTo>
                  <a:cubicBezTo>
                    <a:pt x="3237548" y="549593"/>
                    <a:pt x="3226118" y="553403"/>
                    <a:pt x="3213735" y="556260"/>
                  </a:cubicBezTo>
                  <a:cubicBezTo>
                    <a:pt x="3208020" y="558165"/>
                    <a:pt x="3203258" y="560070"/>
                    <a:pt x="3198495" y="564833"/>
                  </a:cubicBezTo>
                  <a:cubicBezTo>
                    <a:pt x="3188018" y="575310"/>
                    <a:pt x="3177540" y="585788"/>
                    <a:pt x="3167063" y="596265"/>
                  </a:cubicBezTo>
                  <a:cubicBezTo>
                    <a:pt x="3164205" y="594360"/>
                    <a:pt x="3162300" y="592455"/>
                    <a:pt x="3160395" y="590550"/>
                  </a:cubicBezTo>
                  <a:cubicBezTo>
                    <a:pt x="3151823" y="581978"/>
                    <a:pt x="3143250" y="573405"/>
                    <a:pt x="3134678" y="564833"/>
                  </a:cubicBezTo>
                  <a:cubicBezTo>
                    <a:pt x="3129915" y="560070"/>
                    <a:pt x="3125153" y="557213"/>
                    <a:pt x="3118485" y="555308"/>
                  </a:cubicBezTo>
                  <a:cubicBezTo>
                    <a:pt x="3106103" y="552450"/>
                    <a:pt x="3094673" y="548640"/>
                    <a:pt x="3082290" y="545783"/>
                  </a:cubicBezTo>
                  <a:cubicBezTo>
                    <a:pt x="3080385" y="544830"/>
                    <a:pt x="3078480" y="543878"/>
                    <a:pt x="3075623" y="542925"/>
                  </a:cubicBezTo>
                  <a:cubicBezTo>
                    <a:pt x="3079433" y="528638"/>
                    <a:pt x="3083243" y="514350"/>
                    <a:pt x="3087053" y="501015"/>
                  </a:cubicBezTo>
                  <a:cubicBezTo>
                    <a:pt x="3088958" y="494348"/>
                    <a:pt x="3088958" y="488633"/>
                    <a:pt x="3087053" y="481965"/>
                  </a:cubicBezTo>
                  <a:cubicBezTo>
                    <a:pt x="3083243" y="470535"/>
                    <a:pt x="3080385" y="458153"/>
                    <a:pt x="3077528" y="445770"/>
                  </a:cubicBezTo>
                  <a:cubicBezTo>
                    <a:pt x="3077528" y="443865"/>
                    <a:pt x="3076575" y="441960"/>
                    <a:pt x="3076575" y="439103"/>
                  </a:cubicBezTo>
                  <a:cubicBezTo>
                    <a:pt x="3087053" y="437198"/>
                    <a:pt x="3097530" y="434340"/>
                    <a:pt x="3107055" y="432435"/>
                  </a:cubicBezTo>
                  <a:close/>
                  <a:moveTo>
                    <a:pt x="3550920" y="414338"/>
                  </a:moveTo>
                  <a:cubicBezTo>
                    <a:pt x="3548063" y="411480"/>
                    <a:pt x="3544253" y="409575"/>
                    <a:pt x="3541395" y="408623"/>
                  </a:cubicBezTo>
                  <a:cubicBezTo>
                    <a:pt x="3508058" y="399098"/>
                    <a:pt x="3474720" y="390525"/>
                    <a:pt x="3441383" y="381953"/>
                  </a:cubicBezTo>
                  <a:cubicBezTo>
                    <a:pt x="3439478" y="381000"/>
                    <a:pt x="3437573" y="381953"/>
                    <a:pt x="3435668" y="381000"/>
                  </a:cubicBezTo>
                  <a:cubicBezTo>
                    <a:pt x="3434715" y="381953"/>
                    <a:pt x="3434715" y="382905"/>
                    <a:pt x="3433763" y="383858"/>
                  </a:cubicBezTo>
                  <a:cubicBezTo>
                    <a:pt x="3424238" y="418148"/>
                    <a:pt x="3415665" y="452438"/>
                    <a:pt x="3406140" y="486728"/>
                  </a:cubicBezTo>
                  <a:cubicBezTo>
                    <a:pt x="3405188" y="490538"/>
                    <a:pt x="3405188" y="494348"/>
                    <a:pt x="3406140" y="498158"/>
                  </a:cubicBezTo>
                  <a:cubicBezTo>
                    <a:pt x="3414713" y="530543"/>
                    <a:pt x="3423285" y="563880"/>
                    <a:pt x="3432810" y="596265"/>
                  </a:cubicBezTo>
                  <a:cubicBezTo>
                    <a:pt x="3433763" y="598170"/>
                    <a:pt x="3434715" y="600075"/>
                    <a:pt x="3435668" y="602933"/>
                  </a:cubicBezTo>
                  <a:cubicBezTo>
                    <a:pt x="3437573" y="602933"/>
                    <a:pt x="3439478" y="601980"/>
                    <a:pt x="3440430" y="601980"/>
                  </a:cubicBezTo>
                  <a:cubicBezTo>
                    <a:pt x="3473768" y="593408"/>
                    <a:pt x="3508058" y="583883"/>
                    <a:pt x="3541395" y="574358"/>
                  </a:cubicBezTo>
                  <a:cubicBezTo>
                    <a:pt x="3545205" y="573405"/>
                    <a:pt x="3549968" y="570548"/>
                    <a:pt x="3552825" y="566738"/>
                  </a:cubicBezTo>
                  <a:cubicBezTo>
                    <a:pt x="3575685" y="543878"/>
                    <a:pt x="3599498" y="521018"/>
                    <a:pt x="3622358" y="497205"/>
                  </a:cubicBezTo>
                  <a:cubicBezTo>
                    <a:pt x="3624263" y="495300"/>
                    <a:pt x="3626168" y="493395"/>
                    <a:pt x="3629025" y="490538"/>
                  </a:cubicBezTo>
                  <a:cubicBezTo>
                    <a:pt x="3602355" y="465773"/>
                    <a:pt x="3576638" y="440055"/>
                    <a:pt x="3550920" y="414338"/>
                  </a:cubicBezTo>
                  <a:close/>
                  <a:moveTo>
                    <a:pt x="3609023" y="498158"/>
                  </a:moveTo>
                  <a:cubicBezTo>
                    <a:pt x="3588068" y="519113"/>
                    <a:pt x="3568065" y="539115"/>
                    <a:pt x="3547110" y="560070"/>
                  </a:cubicBezTo>
                  <a:cubicBezTo>
                    <a:pt x="3543300" y="563880"/>
                    <a:pt x="3539490" y="566738"/>
                    <a:pt x="3533775" y="567690"/>
                  </a:cubicBezTo>
                  <a:cubicBezTo>
                    <a:pt x="3503295" y="575310"/>
                    <a:pt x="3471863" y="583883"/>
                    <a:pt x="3440430" y="592455"/>
                  </a:cubicBezTo>
                  <a:cubicBezTo>
                    <a:pt x="3436620" y="578168"/>
                    <a:pt x="3432810" y="564833"/>
                    <a:pt x="3429000" y="550545"/>
                  </a:cubicBezTo>
                  <a:cubicBezTo>
                    <a:pt x="3424238" y="533400"/>
                    <a:pt x="3419475" y="516255"/>
                    <a:pt x="3414713" y="498158"/>
                  </a:cubicBezTo>
                  <a:cubicBezTo>
                    <a:pt x="3413760" y="494348"/>
                    <a:pt x="3412808" y="489585"/>
                    <a:pt x="3413760" y="485775"/>
                  </a:cubicBezTo>
                  <a:cubicBezTo>
                    <a:pt x="3421380" y="456248"/>
                    <a:pt x="3429953" y="425768"/>
                    <a:pt x="3437573" y="396240"/>
                  </a:cubicBezTo>
                  <a:cubicBezTo>
                    <a:pt x="3437573" y="394335"/>
                    <a:pt x="3438525" y="393383"/>
                    <a:pt x="3439478" y="391478"/>
                  </a:cubicBezTo>
                  <a:cubicBezTo>
                    <a:pt x="3442335" y="391478"/>
                    <a:pt x="3445193" y="392430"/>
                    <a:pt x="3447098" y="392430"/>
                  </a:cubicBezTo>
                  <a:cubicBezTo>
                    <a:pt x="3475673" y="400050"/>
                    <a:pt x="3504248" y="407670"/>
                    <a:pt x="3532823" y="415290"/>
                  </a:cubicBezTo>
                  <a:cubicBezTo>
                    <a:pt x="3536633" y="416243"/>
                    <a:pt x="3540443" y="418148"/>
                    <a:pt x="3543300" y="420053"/>
                  </a:cubicBezTo>
                  <a:cubicBezTo>
                    <a:pt x="3567113" y="442913"/>
                    <a:pt x="3589973" y="466725"/>
                    <a:pt x="3613785" y="490538"/>
                  </a:cubicBezTo>
                  <a:cubicBezTo>
                    <a:pt x="3612833" y="494348"/>
                    <a:pt x="3611880" y="496253"/>
                    <a:pt x="3609023" y="498158"/>
                  </a:cubicBezTo>
                  <a:close/>
                  <a:moveTo>
                    <a:pt x="2938463" y="614363"/>
                  </a:moveTo>
                  <a:cubicBezTo>
                    <a:pt x="2937510" y="618173"/>
                    <a:pt x="2936558" y="621030"/>
                    <a:pt x="2935605" y="624840"/>
                  </a:cubicBezTo>
                  <a:cubicBezTo>
                    <a:pt x="2939415" y="625793"/>
                    <a:pt x="2942273" y="626745"/>
                    <a:pt x="2946083" y="627698"/>
                  </a:cubicBezTo>
                  <a:cubicBezTo>
                    <a:pt x="2984183" y="638175"/>
                    <a:pt x="3022283" y="648653"/>
                    <a:pt x="3060383" y="658178"/>
                  </a:cubicBezTo>
                  <a:cubicBezTo>
                    <a:pt x="3066098" y="660083"/>
                    <a:pt x="3070860" y="662940"/>
                    <a:pt x="3075623" y="666750"/>
                  </a:cubicBezTo>
                  <a:cubicBezTo>
                    <a:pt x="3103245" y="694373"/>
                    <a:pt x="3130868" y="721995"/>
                    <a:pt x="3158490" y="749618"/>
                  </a:cubicBezTo>
                  <a:cubicBezTo>
                    <a:pt x="3161348" y="752475"/>
                    <a:pt x="3163253" y="754380"/>
                    <a:pt x="3167063" y="757238"/>
                  </a:cubicBezTo>
                  <a:cubicBezTo>
                    <a:pt x="3169920" y="754380"/>
                    <a:pt x="3172778" y="752475"/>
                    <a:pt x="3175635" y="749618"/>
                  </a:cubicBezTo>
                  <a:cubicBezTo>
                    <a:pt x="3203258" y="721995"/>
                    <a:pt x="3230880" y="694373"/>
                    <a:pt x="3258503" y="666750"/>
                  </a:cubicBezTo>
                  <a:cubicBezTo>
                    <a:pt x="3262313" y="661988"/>
                    <a:pt x="3267075" y="660083"/>
                    <a:pt x="3273743" y="658178"/>
                  </a:cubicBezTo>
                  <a:cubicBezTo>
                    <a:pt x="3311843" y="648653"/>
                    <a:pt x="3349943" y="638175"/>
                    <a:pt x="3388043" y="627698"/>
                  </a:cubicBezTo>
                  <a:cubicBezTo>
                    <a:pt x="3391853" y="626745"/>
                    <a:pt x="3394710" y="625793"/>
                    <a:pt x="3398520" y="624840"/>
                  </a:cubicBezTo>
                  <a:cubicBezTo>
                    <a:pt x="3397568" y="621030"/>
                    <a:pt x="3396615" y="617220"/>
                    <a:pt x="3395663" y="614363"/>
                  </a:cubicBezTo>
                  <a:cubicBezTo>
                    <a:pt x="3385185" y="576263"/>
                    <a:pt x="3375660" y="538163"/>
                    <a:pt x="3365183" y="500063"/>
                  </a:cubicBezTo>
                  <a:cubicBezTo>
                    <a:pt x="3363278" y="494348"/>
                    <a:pt x="3364230" y="489585"/>
                    <a:pt x="3365183" y="483870"/>
                  </a:cubicBezTo>
                  <a:cubicBezTo>
                    <a:pt x="3372803" y="455295"/>
                    <a:pt x="3380423" y="426720"/>
                    <a:pt x="3388043" y="399098"/>
                  </a:cubicBezTo>
                  <a:cubicBezTo>
                    <a:pt x="3391853" y="386715"/>
                    <a:pt x="3394710" y="373380"/>
                    <a:pt x="3398520" y="360045"/>
                  </a:cubicBezTo>
                  <a:cubicBezTo>
                    <a:pt x="3394710" y="359093"/>
                    <a:pt x="3390900" y="357188"/>
                    <a:pt x="3388043" y="357188"/>
                  </a:cubicBezTo>
                  <a:cubicBezTo>
                    <a:pt x="3350895" y="347663"/>
                    <a:pt x="3313748" y="337185"/>
                    <a:pt x="3276600" y="327660"/>
                  </a:cubicBezTo>
                  <a:cubicBezTo>
                    <a:pt x="3268980" y="325755"/>
                    <a:pt x="3263265" y="321945"/>
                    <a:pt x="3257550" y="316230"/>
                  </a:cubicBezTo>
                  <a:cubicBezTo>
                    <a:pt x="3230880" y="288608"/>
                    <a:pt x="3203258" y="261938"/>
                    <a:pt x="3176588" y="235268"/>
                  </a:cubicBezTo>
                  <a:cubicBezTo>
                    <a:pt x="3173730" y="232410"/>
                    <a:pt x="3171825" y="229553"/>
                    <a:pt x="3169920" y="226695"/>
                  </a:cubicBezTo>
                  <a:cubicBezTo>
                    <a:pt x="3168968" y="226695"/>
                    <a:pt x="3167063" y="226695"/>
                    <a:pt x="3166110" y="226695"/>
                  </a:cubicBezTo>
                  <a:cubicBezTo>
                    <a:pt x="3164205" y="229553"/>
                    <a:pt x="3162300" y="232410"/>
                    <a:pt x="3159443" y="235268"/>
                  </a:cubicBezTo>
                  <a:cubicBezTo>
                    <a:pt x="3131820" y="262890"/>
                    <a:pt x="3104198" y="290513"/>
                    <a:pt x="3076575" y="318135"/>
                  </a:cubicBezTo>
                  <a:cubicBezTo>
                    <a:pt x="3071813" y="322898"/>
                    <a:pt x="3067050" y="324803"/>
                    <a:pt x="3061335" y="326708"/>
                  </a:cubicBezTo>
                  <a:cubicBezTo>
                    <a:pt x="3024188" y="336233"/>
                    <a:pt x="2986088" y="346710"/>
                    <a:pt x="2948940" y="356235"/>
                  </a:cubicBezTo>
                  <a:cubicBezTo>
                    <a:pt x="2945130" y="357188"/>
                    <a:pt x="2941320" y="359093"/>
                    <a:pt x="2937510" y="360045"/>
                  </a:cubicBezTo>
                  <a:cubicBezTo>
                    <a:pt x="2938463" y="363855"/>
                    <a:pt x="2939415" y="367665"/>
                    <a:pt x="2940368" y="370523"/>
                  </a:cubicBezTo>
                  <a:cubicBezTo>
                    <a:pt x="2950845" y="408623"/>
                    <a:pt x="2960370" y="446723"/>
                    <a:pt x="2970848" y="484823"/>
                  </a:cubicBezTo>
                  <a:cubicBezTo>
                    <a:pt x="2972753" y="490538"/>
                    <a:pt x="2971800" y="495300"/>
                    <a:pt x="2970848" y="500063"/>
                  </a:cubicBezTo>
                  <a:cubicBezTo>
                    <a:pt x="2958465" y="538163"/>
                    <a:pt x="2947988" y="576263"/>
                    <a:pt x="2938463" y="614363"/>
                  </a:cubicBezTo>
                  <a:close/>
                  <a:moveTo>
                    <a:pt x="2978468" y="485775"/>
                  </a:moveTo>
                  <a:cubicBezTo>
                    <a:pt x="2968943" y="449580"/>
                    <a:pt x="2959418" y="414338"/>
                    <a:pt x="2949893" y="378143"/>
                  </a:cubicBezTo>
                  <a:cubicBezTo>
                    <a:pt x="2948940" y="374333"/>
                    <a:pt x="2947988" y="370523"/>
                    <a:pt x="2947035" y="366713"/>
                  </a:cubicBezTo>
                  <a:cubicBezTo>
                    <a:pt x="2950845" y="365760"/>
                    <a:pt x="2953703" y="364808"/>
                    <a:pt x="2956560" y="363855"/>
                  </a:cubicBezTo>
                  <a:cubicBezTo>
                    <a:pt x="2992755" y="354330"/>
                    <a:pt x="3028950" y="343853"/>
                    <a:pt x="3065145" y="334328"/>
                  </a:cubicBezTo>
                  <a:cubicBezTo>
                    <a:pt x="3070860" y="332423"/>
                    <a:pt x="3075623" y="330518"/>
                    <a:pt x="3079433" y="326708"/>
                  </a:cubicBezTo>
                  <a:cubicBezTo>
                    <a:pt x="3105150" y="300038"/>
                    <a:pt x="3131820" y="274320"/>
                    <a:pt x="3158490" y="247650"/>
                  </a:cubicBezTo>
                  <a:cubicBezTo>
                    <a:pt x="3161348" y="244793"/>
                    <a:pt x="3163253" y="242888"/>
                    <a:pt x="3167063" y="240030"/>
                  </a:cubicBezTo>
                  <a:cubicBezTo>
                    <a:pt x="3169920" y="242888"/>
                    <a:pt x="3172778" y="244793"/>
                    <a:pt x="3175635" y="247650"/>
                  </a:cubicBezTo>
                  <a:cubicBezTo>
                    <a:pt x="3202305" y="274320"/>
                    <a:pt x="3228023" y="300038"/>
                    <a:pt x="3254693" y="326708"/>
                  </a:cubicBezTo>
                  <a:cubicBezTo>
                    <a:pt x="3258503" y="330518"/>
                    <a:pt x="3263265" y="333375"/>
                    <a:pt x="3268980" y="334328"/>
                  </a:cubicBezTo>
                  <a:cubicBezTo>
                    <a:pt x="3305175" y="343853"/>
                    <a:pt x="3341370" y="353378"/>
                    <a:pt x="3377565" y="363855"/>
                  </a:cubicBezTo>
                  <a:cubicBezTo>
                    <a:pt x="3380423" y="364808"/>
                    <a:pt x="3383280" y="365760"/>
                    <a:pt x="3387090" y="366713"/>
                  </a:cubicBezTo>
                  <a:cubicBezTo>
                    <a:pt x="3386138" y="371475"/>
                    <a:pt x="3385185" y="374333"/>
                    <a:pt x="3384233" y="378143"/>
                  </a:cubicBezTo>
                  <a:cubicBezTo>
                    <a:pt x="3374708" y="414338"/>
                    <a:pt x="3365183" y="449580"/>
                    <a:pt x="3355658" y="485775"/>
                  </a:cubicBezTo>
                  <a:cubicBezTo>
                    <a:pt x="3354705" y="490538"/>
                    <a:pt x="3354705" y="494348"/>
                    <a:pt x="3355658" y="499110"/>
                  </a:cubicBezTo>
                  <a:cubicBezTo>
                    <a:pt x="3365183" y="535305"/>
                    <a:pt x="3374708" y="570548"/>
                    <a:pt x="3384233" y="606743"/>
                  </a:cubicBezTo>
                  <a:cubicBezTo>
                    <a:pt x="3385185" y="610553"/>
                    <a:pt x="3386138" y="614363"/>
                    <a:pt x="3387090" y="619125"/>
                  </a:cubicBezTo>
                  <a:cubicBezTo>
                    <a:pt x="3382328" y="620078"/>
                    <a:pt x="3378518" y="621030"/>
                    <a:pt x="3375660" y="622935"/>
                  </a:cubicBezTo>
                  <a:cubicBezTo>
                    <a:pt x="3340418" y="632460"/>
                    <a:pt x="3304223" y="641985"/>
                    <a:pt x="3268980" y="651510"/>
                  </a:cubicBezTo>
                  <a:cubicBezTo>
                    <a:pt x="3263265" y="653415"/>
                    <a:pt x="3258503" y="655320"/>
                    <a:pt x="3254693" y="660083"/>
                  </a:cubicBezTo>
                  <a:cubicBezTo>
                    <a:pt x="3228023" y="686753"/>
                    <a:pt x="3202305" y="712470"/>
                    <a:pt x="3175635" y="739140"/>
                  </a:cubicBezTo>
                  <a:cubicBezTo>
                    <a:pt x="3172778" y="741998"/>
                    <a:pt x="3170873" y="743903"/>
                    <a:pt x="3167063" y="746760"/>
                  </a:cubicBezTo>
                  <a:cubicBezTo>
                    <a:pt x="3164205" y="743903"/>
                    <a:pt x="3161348" y="741998"/>
                    <a:pt x="3158490" y="739140"/>
                  </a:cubicBezTo>
                  <a:cubicBezTo>
                    <a:pt x="3131820" y="712470"/>
                    <a:pt x="3106103" y="686753"/>
                    <a:pt x="3079433" y="660083"/>
                  </a:cubicBezTo>
                  <a:cubicBezTo>
                    <a:pt x="3075623" y="656273"/>
                    <a:pt x="3070860" y="653415"/>
                    <a:pt x="3065145" y="652463"/>
                  </a:cubicBezTo>
                  <a:cubicBezTo>
                    <a:pt x="3029903" y="642938"/>
                    <a:pt x="2993708" y="633413"/>
                    <a:pt x="2958465" y="623888"/>
                  </a:cubicBezTo>
                  <a:cubicBezTo>
                    <a:pt x="2954655" y="622935"/>
                    <a:pt x="2950845" y="621983"/>
                    <a:pt x="2947035" y="620078"/>
                  </a:cubicBezTo>
                  <a:cubicBezTo>
                    <a:pt x="2947988" y="615315"/>
                    <a:pt x="2948940" y="611505"/>
                    <a:pt x="2949893" y="607695"/>
                  </a:cubicBezTo>
                  <a:cubicBezTo>
                    <a:pt x="2959418" y="571500"/>
                    <a:pt x="2968943" y="536258"/>
                    <a:pt x="2978468" y="500063"/>
                  </a:cubicBezTo>
                  <a:cubicBezTo>
                    <a:pt x="2979420" y="494348"/>
                    <a:pt x="2979420" y="490538"/>
                    <a:pt x="2978468" y="485775"/>
                  </a:cubicBezTo>
                  <a:close/>
                  <a:moveTo>
                    <a:pt x="3666173" y="734378"/>
                  </a:moveTo>
                  <a:cubicBezTo>
                    <a:pt x="3659505" y="741045"/>
                    <a:pt x="3654743" y="746760"/>
                    <a:pt x="3648075" y="750570"/>
                  </a:cubicBezTo>
                  <a:cubicBezTo>
                    <a:pt x="3641408" y="754380"/>
                    <a:pt x="3633788" y="755333"/>
                    <a:pt x="3625215" y="758190"/>
                  </a:cubicBezTo>
                  <a:cubicBezTo>
                    <a:pt x="3627120" y="765810"/>
                    <a:pt x="3629978" y="773430"/>
                    <a:pt x="3629978" y="780098"/>
                  </a:cubicBezTo>
                  <a:cubicBezTo>
                    <a:pt x="3629978" y="787718"/>
                    <a:pt x="3627120" y="795338"/>
                    <a:pt x="3625215" y="802958"/>
                  </a:cubicBezTo>
                  <a:cubicBezTo>
                    <a:pt x="3632835" y="805815"/>
                    <a:pt x="3641408" y="806768"/>
                    <a:pt x="3648075" y="810578"/>
                  </a:cubicBezTo>
                  <a:cubicBezTo>
                    <a:pt x="3654743" y="814388"/>
                    <a:pt x="3659505" y="821055"/>
                    <a:pt x="3666173" y="826770"/>
                  </a:cubicBezTo>
                  <a:cubicBezTo>
                    <a:pt x="3675698" y="811530"/>
                    <a:pt x="3689033" y="806768"/>
                    <a:pt x="3705225" y="802958"/>
                  </a:cubicBezTo>
                  <a:cubicBezTo>
                    <a:pt x="3703320" y="794385"/>
                    <a:pt x="3700463" y="786765"/>
                    <a:pt x="3700463" y="780098"/>
                  </a:cubicBezTo>
                  <a:cubicBezTo>
                    <a:pt x="3700463" y="772478"/>
                    <a:pt x="3703320" y="764858"/>
                    <a:pt x="3705225" y="756285"/>
                  </a:cubicBezTo>
                  <a:cubicBezTo>
                    <a:pt x="3689033" y="755333"/>
                    <a:pt x="3675698" y="748665"/>
                    <a:pt x="3666173" y="734378"/>
                  </a:cubicBezTo>
                  <a:close/>
                  <a:moveTo>
                    <a:pt x="3666173" y="813435"/>
                  </a:moveTo>
                  <a:cubicBezTo>
                    <a:pt x="3658553" y="803910"/>
                    <a:pt x="3649980" y="798195"/>
                    <a:pt x="3637598" y="797243"/>
                  </a:cubicBezTo>
                  <a:cubicBezTo>
                    <a:pt x="3641408" y="785813"/>
                    <a:pt x="3642360" y="775335"/>
                    <a:pt x="3637598" y="763905"/>
                  </a:cubicBezTo>
                  <a:cubicBezTo>
                    <a:pt x="3644265" y="762000"/>
                    <a:pt x="3649980" y="761048"/>
                    <a:pt x="3653790" y="758190"/>
                  </a:cubicBezTo>
                  <a:cubicBezTo>
                    <a:pt x="3658553" y="755333"/>
                    <a:pt x="3661410" y="751523"/>
                    <a:pt x="3666173" y="746760"/>
                  </a:cubicBezTo>
                  <a:cubicBezTo>
                    <a:pt x="3673793" y="755333"/>
                    <a:pt x="3682365" y="761048"/>
                    <a:pt x="3694748" y="762953"/>
                  </a:cubicBezTo>
                  <a:cubicBezTo>
                    <a:pt x="3690938" y="774383"/>
                    <a:pt x="3689985" y="784860"/>
                    <a:pt x="3694748" y="796290"/>
                  </a:cubicBezTo>
                  <a:cubicBezTo>
                    <a:pt x="3682365" y="798195"/>
                    <a:pt x="3673793" y="803910"/>
                    <a:pt x="3666173" y="813435"/>
                  </a:cubicBezTo>
                  <a:close/>
                  <a:moveTo>
                    <a:pt x="3759518" y="751523"/>
                  </a:moveTo>
                  <a:cubicBezTo>
                    <a:pt x="3763328" y="741998"/>
                    <a:pt x="3764280" y="732473"/>
                    <a:pt x="3767138" y="721995"/>
                  </a:cubicBezTo>
                  <a:cubicBezTo>
                    <a:pt x="3764280" y="721043"/>
                    <a:pt x="3762375" y="720090"/>
                    <a:pt x="3760470" y="720090"/>
                  </a:cubicBezTo>
                  <a:cubicBezTo>
                    <a:pt x="3745230" y="716280"/>
                    <a:pt x="3730943" y="712470"/>
                    <a:pt x="3715703" y="708660"/>
                  </a:cubicBezTo>
                  <a:cubicBezTo>
                    <a:pt x="3710940" y="707708"/>
                    <a:pt x="3706178" y="704850"/>
                    <a:pt x="3702368" y="701040"/>
                  </a:cubicBezTo>
                  <a:cubicBezTo>
                    <a:pt x="3691890" y="690563"/>
                    <a:pt x="3681413" y="680085"/>
                    <a:pt x="3670935" y="669608"/>
                  </a:cubicBezTo>
                  <a:cubicBezTo>
                    <a:pt x="3669030" y="667703"/>
                    <a:pt x="3667125" y="666750"/>
                    <a:pt x="3665220" y="664845"/>
                  </a:cubicBezTo>
                  <a:cubicBezTo>
                    <a:pt x="3652838" y="677228"/>
                    <a:pt x="3640455" y="689610"/>
                    <a:pt x="3629025" y="701040"/>
                  </a:cubicBezTo>
                  <a:cubicBezTo>
                    <a:pt x="3625215" y="704850"/>
                    <a:pt x="3620453" y="707708"/>
                    <a:pt x="3614738" y="709613"/>
                  </a:cubicBezTo>
                  <a:cubicBezTo>
                    <a:pt x="3601403" y="712470"/>
                    <a:pt x="3588068" y="716280"/>
                    <a:pt x="3574733" y="720090"/>
                  </a:cubicBezTo>
                  <a:cubicBezTo>
                    <a:pt x="3570923" y="721043"/>
                    <a:pt x="3568065" y="721995"/>
                    <a:pt x="3564255" y="723900"/>
                  </a:cubicBezTo>
                  <a:cubicBezTo>
                    <a:pt x="3565208" y="727710"/>
                    <a:pt x="3566160" y="730568"/>
                    <a:pt x="3567113" y="733425"/>
                  </a:cubicBezTo>
                  <a:cubicBezTo>
                    <a:pt x="3570923" y="747713"/>
                    <a:pt x="3574733" y="761048"/>
                    <a:pt x="3578543" y="775335"/>
                  </a:cubicBezTo>
                  <a:cubicBezTo>
                    <a:pt x="3579495" y="780098"/>
                    <a:pt x="3579495" y="783908"/>
                    <a:pt x="3578543" y="788670"/>
                  </a:cubicBezTo>
                  <a:cubicBezTo>
                    <a:pt x="3574733" y="802958"/>
                    <a:pt x="3570923" y="817245"/>
                    <a:pt x="3567113" y="831533"/>
                  </a:cubicBezTo>
                  <a:cubicBezTo>
                    <a:pt x="3566160" y="834390"/>
                    <a:pt x="3566160" y="837248"/>
                    <a:pt x="3565208" y="841058"/>
                  </a:cubicBezTo>
                  <a:cubicBezTo>
                    <a:pt x="3573780" y="842963"/>
                    <a:pt x="3581400" y="844868"/>
                    <a:pt x="3588068" y="847725"/>
                  </a:cubicBezTo>
                  <a:cubicBezTo>
                    <a:pt x="3599498" y="850583"/>
                    <a:pt x="3611880" y="851535"/>
                    <a:pt x="3621405" y="857250"/>
                  </a:cubicBezTo>
                  <a:cubicBezTo>
                    <a:pt x="3631883" y="862965"/>
                    <a:pt x="3639503" y="873443"/>
                    <a:pt x="3648075" y="882015"/>
                  </a:cubicBezTo>
                  <a:cubicBezTo>
                    <a:pt x="3653790" y="887730"/>
                    <a:pt x="3659505" y="893445"/>
                    <a:pt x="3666173" y="899160"/>
                  </a:cubicBezTo>
                  <a:cubicBezTo>
                    <a:pt x="3669030" y="896303"/>
                    <a:pt x="3671888" y="894398"/>
                    <a:pt x="3673793" y="891540"/>
                  </a:cubicBezTo>
                  <a:cubicBezTo>
                    <a:pt x="3683318" y="882015"/>
                    <a:pt x="3693795" y="871538"/>
                    <a:pt x="3703320" y="862013"/>
                  </a:cubicBezTo>
                  <a:cubicBezTo>
                    <a:pt x="3707130" y="858203"/>
                    <a:pt x="3710940" y="855345"/>
                    <a:pt x="3716655" y="854393"/>
                  </a:cubicBezTo>
                  <a:cubicBezTo>
                    <a:pt x="3730943" y="850583"/>
                    <a:pt x="3745230" y="846773"/>
                    <a:pt x="3759518" y="842963"/>
                  </a:cubicBezTo>
                  <a:cubicBezTo>
                    <a:pt x="3762375" y="842010"/>
                    <a:pt x="3765233" y="841058"/>
                    <a:pt x="3768090" y="840105"/>
                  </a:cubicBezTo>
                  <a:cubicBezTo>
                    <a:pt x="3765233" y="829628"/>
                    <a:pt x="3763328" y="820103"/>
                    <a:pt x="3760470" y="811530"/>
                  </a:cubicBezTo>
                  <a:cubicBezTo>
                    <a:pt x="3751898" y="789623"/>
                    <a:pt x="3751898" y="770573"/>
                    <a:pt x="3759518" y="751523"/>
                  </a:cubicBezTo>
                  <a:close/>
                  <a:moveTo>
                    <a:pt x="3747135" y="835343"/>
                  </a:moveTo>
                  <a:cubicBezTo>
                    <a:pt x="3735705" y="838200"/>
                    <a:pt x="3724275" y="842010"/>
                    <a:pt x="3711893" y="844868"/>
                  </a:cubicBezTo>
                  <a:cubicBezTo>
                    <a:pt x="3706178" y="845820"/>
                    <a:pt x="3702368" y="848678"/>
                    <a:pt x="3698558" y="852488"/>
                  </a:cubicBezTo>
                  <a:cubicBezTo>
                    <a:pt x="3688080" y="862965"/>
                    <a:pt x="3677603" y="873443"/>
                    <a:pt x="3666173" y="884873"/>
                  </a:cubicBezTo>
                  <a:cubicBezTo>
                    <a:pt x="3663315" y="882015"/>
                    <a:pt x="3660458" y="879158"/>
                    <a:pt x="3657600" y="877253"/>
                  </a:cubicBezTo>
                  <a:cubicBezTo>
                    <a:pt x="3649028" y="868680"/>
                    <a:pt x="3640455" y="860108"/>
                    <a:pt x="3631883" y="851535"/>
                  </a:cubicBezTo>
                  <a:cubicBezTo>
                    <a:pt x="3629025" y="847725"/>
                    <a:pt x="3625215" y="845820"/>
                    <a:pt x="3620453" y="844868"/>
                  </a:cubicBezTo>
                  <a:cubicBezTo>
                    <a:pt x="3606165" y="841058"/>
                    <a:pt x="3591878" y="837248"/>
                    <a:pt x="3576638" y="833438"/>
                  </a:cubicBezTo>
                  <a:cubicBezTo>
                    <a:pt x="3576638" y="831533"/>
                    <a:pt x="3576638" y="828675"/>
                    <a:pt x="3576638" y="826770"/>
                  </a:cubicBezTo>
                  <a:cubicBezTo>
                    <a:pt x="3579495" y="814388"/>
                    <a:pt x="3583305" y="801053"/>
                    <a:pt x="3587115" y="788670"/>
                  </a:cubicBezTo>
                  <a:cubicBezTo>
                    <a:pt x="3589020" y="782955"/>
                    <a:pt x="3589020" y="777240"/>
                    <a:pt x="3587115" y="771525"/>
                  </a:cubicBezTo>
                  <a:cubicBezTo>
                    <a:pt x="3583305" y="757238"/>
                    <a:pt x="3579495" y="742950"/>
                    <a:pt x="3575685" y="727710"/>
                  </a:cubicBezTo>
                  <a:cubicBezTo>
                    <a:pt x="3590925" y="723900"/>
                    <a:pt x="3605213" y="719138"/>
                    <a:pt x="3619500" y="716280"/>
                  </a:cubicBezTo>
                  <a:cubicBezTo>
                    <a:pt x="3625215" y="714375"/>
                    <a:pt x="3629978" y="712470"/>
                    <a:pt x="3634740" y="707708"/>
                  </a:cubicBezTo>
                  <a:cubicBezTo>
                    <a:pt x="3645218" y="697230"/>
                    <a:pt x="3654743" y="686753"/>
                    <a:pt x="3666173" y="675323"/>
                  </a:cubicBezTo>
                  <a:cubicBezTo>
                    <a:pt x="3669030" y="678180"/>
                    <a:pt x="3671888" y="681038"/>
                    <a:pt x="3674745" y="682943"/>
                  </a:cubicBezTo>
                  <a:cubicBezTo>
                    <a:pt x="3683318" y="691515"/>
                    <a:pt x="3691890" y="699135"/>
                    <a:pt x="3699510" y="707708"/>
                  </a:cubicBezTo>
                  <a:cubicBezTo>
                    <a:pt x="3703320" y="711518"/>
                    <a:pt x="3707130" y="714375"/>
                    <a:pt x="3712845" y="715328"/>
                  </a:cubicBezTo>
                  <a:cubicBezTo>
                    <a:pt x="3727133" y="719138"/>
                    <a:pt x="3741420" y="722948"/>
                    <a:pt x="3757613" y="726758"/>
                  </a:cubicBezTo>
                  <a:cubicBezTo>
                    <a:pt x="3756660" y="730568"/>
                    <a:pt x="3755708" y="734378"/>
                    <a:pt x="3754755" y="737235"/>
                  </a:cubicBezTo>
                  <a:cubicBezTo>
                    <a:pt x="3751898" y="748665"/>
                    <a:pt x="3749040" y="761048"/>
                    <a:pt x="3745230" y="772478"/>
                  </a:cubicBezTo>
                  <a:cubicBezTo>
                    <a:pt x="3744278" y="777240"/>
                    <a:pt x="3744278" y="781050"/>
                    <a:pt x="3745230" y="785813"/>
                  </a:cubicBezTo>
                  <a:cubicBezTo>
                    <a:pt x="3749040" y="800100"/>
                    <a:pt x="3752850" y="815340"/>
                    <a:pt x="3757613" y="830580"/>
                  </a:cubicBezTo>
                  <a:cubicBezTo>
                    <a:pt x="3752850" y="833438"/>
                    <a:pt x="3749993" y="834390"/>
                    <a:pt x="3747135" y="835343"/>
                  </a:cubicBezTo>
                  <a:close/>
                  <a:moveTo>
                    <a:pt x="3827145" y="695325"/>
                  </a:moveTo>
                  <a:cubicBezTo>
                    <a:pt x="3828098" y="692468"/>
                    <a:pt x="3828098" y="689610"/>
                    <a:pt x="3829050" y="686753"/>
                  </a:cubicBezTo>
                  <a:cubicBezTo>
                    <a:pt x="3825240" y="685800"/>
                    <a:pt x="3823335" y="684848"/>
                    <a:pt x="3820478" y="683895"/>
                  </a:cubicBezTo>
                  <a:cubicBezTo>
                    <a:pt x="3795713" y="677228"/>
                    <a:pt x="3770948" y="670560"/>
                    <a:pt x="3746183" y="663893"/>
                  </a:cubicBezTo>
                  <a:cubicBezTo>
                    <a:pt x="3738563" y="661988"/>
                    <a:pt x="3732848" y="659130"/>
                    <a:pt x="3728085" y="653415"/>
                  </a:cubicBezTo>
                  <a:cubicBezTo>
                    <a:pt x="3709988" y="635318"/>
                    <a:pt x="3691890" y="617220"/>
                    <a:pt x="3673793" y="599123"/>
                  </a:cubicBezTo>
                  <a:cubicBezTo>
                    <a:pt x="3671888" y="597218"/>
                    <a:pt x="3669030" y="594360"/>
                    <a:pt x="3666173" y="592455"/>
                  </a:cubicBezTo>
                  <a:cubicBezTo>
                    <a:pt x="3663315" y="595313"/>
                    <a:pt x="3661410" y="597218"/>
                    <a:pt x="3658553" y="599123"/>
                  </a:cubicBezTo>
                  <a:cubicBezTo>
                    <a:pt x="3640455" y="617220"/>
                    <a:pt x="3621405" y="636270"/>
                    <a:pt x="3603308" y="654368"/>
                  </a:cubicBezTo>
                  <a:cubicBezTo>
                    <a:pt x="3598545" y="659130"/>
                    <a:pt x="3593783" y="661035"/>
                    <a:pt x="3588068" y="662940"/>
                  </a:cubicBezTo>
                  <a:cubicBezTo>
                    <a:pt x="3565208" y="668655"/>
                    <a:pt x="3542348" y="675323"/>
                    <a:pt x="3519488" y="681038"/>
                  </a:cubicBezTo>
                  <a:cubicBezTo>
                    <a:pt x="3513773" y="681990"/>
                    <a:pt x="3509010" y="683895"/>
                    <a:pt x="3503295" y="685800"/>
                  </a:cubicBezTo>
                  <a:cubicBezTo>
                    <a:pt x="3504248" y="688658"/>
                    <a:pt x="3504248" y="691515"/>
                    <a:pt x="3505200" y="694373"/>
                  </a:cubicBezTo>
                  <a:cubicBezTo>
                    <a:pt x="3509963" y="713423"/>
                    <a:pt x="3513773" y="732473"/>
                    <a:pt x="3520440" y="750570"/>
                  </a:cubicBezTo>
                  <a:cubicBezTo>
                    <a:pt x="3527108" y="770573"/>
                    <a:pt x="3527108" y="789623"/>
                    <a:pt x="3520440" y="809625"/>
                  </a:cubicBezTo>
                  <a:cubicBezTo>
                    <a:pt x="3513773" y="830580"/>
                    <a:pt x="3509010" y="851535"/>
                    <a:pt x="3503295" y="874395"/>
                  </a:cubicBezTo>
                  <a:cubicBezTo>
                    <a:pt x="3507105" y="875348"/>
                    <a:pt x="3509963" y="876300"/>
                    <a:pt x="3512820" y="877253"/>
                  </a:cubicBezTo>
                  <a:cubicBezTo>
                    <a:pt x="3538538" y="883920"/>
                    <a:pt x="3564255" y="891540"/>
                    <a:pt x="3589020" y="898208"/>
                  </a:cubicBezTo>
                  <a:cubicBezTo>
                    <a:pt x="3594735" y="900113"/>
                    <a:pt x="3599498" y="902970"/>
                    <a:pt x="3604260" y="906780"/>
                  </a:cubicBezTo>
                  <a:cubicBezTo>
                    <a:pt x="3622358" y="925830"/>
                    <a:pt x="3641408" y="943928"/>
                    <a:pt x="3660458" y="962978"/>
                  </a:cubicBezTo>
                  <a:cubicBezTo>
                    <a:pt x="3662363" y="964883"/>
                    <a:pt x="3664268" y="966788"/>
                    <a:pt x="3667125" y="968693"/>
                  </a:cubicBezTo>
                  <a:cubicBezTo>
                    <a:pt x="3669983" y="965835"/>
                    <a:pt x="3671888" y="963930"/>
                    <a:pt x="3674745" y="962025"/>
                  </a:cubicBezTo>
                  <a:cubicBezTo>
                    <a:pt x="3692843" y="943928"/>
                    <a:pt x="3711893" y="924878"/>
                    <a:pt x="3729990" y="906780"/>
                  </a:cubicBezTo>
                  <a:cubicBezTo>
                    <a:pt x="3733800" y="902018"/>
                    <a:pt x="3738563" y="900113"/>
                    <a:pt x="3745230" y="898208"/>
                  </a:cubicBezTo>
                  <a:cubicBezTo>
                    <a:pt x="3770948" y="891540"/>
                    <a:pt x="3796665" y="884873"/>
                    <a:pt x="3821430" y="877253"/>
                  </a:cubicBezTo>
                  <a:cubicBezTo>
                    <a:pt x="3824288" y="876300"/>
                    <a:pt x="3827145" y="875348"/>
                    <a:pt x="3830003" y="874395"/>
                  </a:cubicBezTo>
                  <a:cubicBezTo>
                    <a:pt x="3829050" y="870585"/>
                    <a:pt x="3829050" y="867728"/>
                    <a:pt x="3828098" y="865823"/>
                  </a:cubicBezTo>
                  <a:cubicBezTo>
                    <a:pt x="3821430" y="840105"/>
                    <a:pt x="3814763" y="814388"/>
                    <a:pt x="3807143" y="789623"/>
                  </a:cubicBezTo>
                  <a:cubicBezTo>
                    <a:pt x="3805238" y="783908"/>
                    <a:pt x="3805238" y="778193"/>
                    <a:pt x="3807143" y="772478"/>
                  </a:cubicBezTo>
                  <a:cubicBezTo>
                    <a:pt x="3813810" y="745808"/>
                    <a:pt x="3820478" y="720090"/>
                    <a:pt x="3827145" y="695325"/>
                  </a:cubicBezTo>
                  <a:close/>
                  <a:moveTo>
                    <a:pt x="3796665" y="788670"/>
                  </a:moveTo>
                  <a:cubicBezTo>
                    <a:pt x="3803333" y="811530"/>
                    <a:pt x="3809048" y="835343"/>
                    <a:pt x="3815715" y="858203"/>
                  </a:cubicBezTo>
                  <a:cubicBezTo>
                    <a:pt x="3816668" y="861060"/>
                    <a:pt x="3817620" y="863918"/>
                    <a:pt x="3817620" y="867728"/>
                  </a:cubicBezTo>
                  <a:cubicBezTo>
                    <a:pt x="3811905" y="869633"/>
                    <a:pt x="3806190" y="871538"/>
                    <a:pt x="3800475" y="872490"/>
                  </a:cubicBezTo>
                  <a:cubicBezTo>
                    <a:pt x="3779520" y="878205"/>
                    <a:pt x="3758565" y="883920"/>
                    <a:pt x="3736658" y="889635"/>
                  </a:cubicBezTo>
                  <a:cubicBezTo>
                    <a:pt x="3730943" y="890588"/>
                    <a:pt x="3727133" y="893445"/>
                    <a:pt x="3723323" y="897255"/>
                  </a:cubicBezTo>
                  <a:cubicBezTo>
                    <a:pt x="3706178" y="914400"/>
                    <a:pt x="3689033" y="931545"/>
                    <a:pt x="3671888" y="948690"/>
                  </a:cubicBezTo>
                  <a:cubicBezTo>
                    <a:pt x="3669983" y="950595"/>
                    <a:pt x="3667125" y="953453"/>
                    <a:pt x="3664268" y="955358"/>
                  </a:cubicBezTo>
                  <a:cubicBezTo>
                    <a:pt x="3661410" y="953453"/>
                    <a:pt x="3659505" y="951548"/>
                    <a:pt x="3657600" y="949643"/>
                  </a:cubicBezTo>
                  <a:cubicBezTo>
                    <a:pt x="3640455" y="932498"/>
                    <a:pt x="3623310" y="915353"/>
                    <a:pt x="3606165" y="897255"/>
                  </a:cubicBezTo>
                  <a:cubicBezTo>
                    <a:pt x="3602355" y="893445"/>
                    <a:pt x="3597593" y="890588"/>
                    <a:pt x="3591878" y="889635"/>
                  </a:cubicBezTo>
                  <a:cubicBezTo>
                    <a:pt x="3569018" y="883920"/>
                    <a:pt x="3546158" y="877253"/>
                    <a:pt x="3523298" y="871538"/>
                  </a:cubicBezTo>
                  <a:cubicBezTo>
                    <a:pt x="3520440" y="870585"/>
                    <a:pt x="3517583" y="869633"/>
                    <a:pt x="3512820" y="868680"/>
                  </a:cubicBezTo>
                  <a:cubicBezTo>
                    <a:pt x="3513773" y="864870"/>
                    <a:pt x="3513773" y="862013"/>
                    <a:pt x="3514725" y="859155"/>
                  </a:cubicBezTo>
                  <a:cubicBezTo>
                    <a:pt x="3521393" y="835343"/>
                    <a:pt x="3527108" y="811530"/>
                    <a:pt x="3533775" y="788670"/>
                  </a:cubicBezTo>
                  <a:cubicBezTo>
                    <a:pt x="3534728" y="783908"/>
                    <a:pt x="3535680" y="779145"/>
                    <a:pt x="3533775" y="774383"/>
                  </a:cubicBezTo>
                  <a:cubicBezTo>
                    <a:pt x="3527108" y="750570"/>
                    <a:pt x="3521393" y="726758"/>
                    <a:pt x="3514725" y="703898"/>
                  </a:cubicBezTo>
                  <a:cubicBezTo>
                    <a:pt x="3513773" y="701040"/>
                    <a:pt x="3513773" y="697230"/>
                    <a:pt x="3512820" y="694373"/>
                  </a:cubicBezTo>
                  <a:cubicBezTo>
                    <a:pt x="3522345" y="691515"/>
                    <a:pt x="3530918" y="689610"/>
                    <a:pt x="3539490" y="686753"/>
                  </a:cubicBezTo>
                  <a:cubicBezTo>
                    <a:pt x="3557588" y="681990"/>
                    <a:pt x="3574733" y="677228"/>
                    <a:pt x="3592830" y="672465"/>
                  </a:cubicBezTo>
                  <a:cubicBezTo>
                    <a:pt x="3598545" y="671513"/>
                    <a:pt x="3602355" y="668655"/>
                    <a:pt x="3606165" y="664845"/>
                  </a:cubicBezTo>
                  <a:cubicBezTo>
                    <a:pt x="3623310" y="647700"/>
                    <a:pt x="3639503" y="631508"/>
                    <a:pt x="3656648" y="614363"/>
                  </a:cubicBezTo>
                  <a:cubicBezTo>
                    <a:pt x="3659505" y="611505"/>
                    <a:pt x="3661410" y="609600"/>
                    <a:pt x="3665220" y="606743"/>
                  </a:cubicBezTo>
                  <a:cubicBezTo>
                    <a:pt x="3668078" y="609600"/>
                    <a:pt x="3670935" y="611505"/>
                    <a:pt x="3673793" y="614363"/>
                  </a:cubicBezTo>
                  <a:cubicBezTo>
                    <a:pt x="3689985" y="630555"/>
                    <a:pt x="3707130" y="647700"/>
                    <a:pt x="3723323" y="663893"/>
                  </a:cubicBezTo>
                  <a:cubicBezTo>
                    <a:pt x="3728085" y="668655"/>
                    <a:pt x="3732848" y="671513"/>
                    <a:pt x="3739515" y="672465"/>
                  </a:cubicBezTo>
                  <a:cubicBezTo>
                    <a:pt x="3763328" y="679133"/>
                    <a:pt x="3787140" y="684848"/>
                    <a:pt x="3810953" y="691515"/>
                  </a:cubicBezTo>
                  <a:cubicBezTo>
                    <a:pt x="3812858" y="692468"/>
                    <a:pt x="3814763" y="692468"/>
                    <a:pt x="3816668" y="693420"/>
                  </a:cubicBezTo>
                  <a:cubicBezTo>
                    <a:pt x="3815715" y="696278"/>
                    <a:pt x="3815715" y="699135"/>
                    <a:pt x="3814763" y="701993"/>
                  </a:cubicBezTo>
                  <a:cubicBezTo>
                    <a:pt x="3808095" y="725805"/>
                    <a:pt x="3802380" y="749618"/>
                    <a:pt x="3795713" y="772478"/>
                  </a:cubicBezTo>
                  <a:cubicBezTo>
                    <a:pt x="3795713" y="777240"/>
                    <a:pt x="3794760" y="782955"/>
                    <a:pt x="3796665" y="788670"/>
                  </a:cubicBezTo>
                  <a:close/>
                  <a:moveTo>
                    <a:pt x="3893820" y="657225"/>
                  </a:moveTo>
                  <a:cubicBezTo>
                    <a:pt x="3894773" y="654368"/>
                    <a:pt x="3895725" y="650558"/>
                    <a:pt x="3896678" y="646748"/>
                  </a:cubicBezTo>
                  <a:cubicBezTo>
                    <a:pt x="3892868" y="645795"/>
                    <a:pt x="3889058" y="644843"/>
                    <a:pt x="3886200" y="643890"/>
                  </a:cubicBezTo>
                  <a:cubicBezTo>
                    <a:pt x="3849053" y="633413"/>
                    <a:pt x="3810953" y="623888"/>
                    <a:pt x="3773805" y="614363"/>
                  </a:cubicBezTo>
                  <a:cubicBezTo>
                    <a:pt x="3767138" y="612458"/>
                    <a:pt x="3761423" y="609600"/>
                    <a:pt x="3756660" y="604838"/>
                  </a:cubicBezTo>
                  <a:cubicBezTo>
                    <a:pt x="3729038" y="577215"/>
                    <a:pt x="3701415" y="549593"/>
                    <a:pt x="3674745" y="521970"/>
                  </a:cubicBezTo>
                  <a:cubicBezTo>
                    <a:pt x="3671888" y="519113"/>
                    <a:pt x="3669983" y="517208"/>
                    <a:pt x="3666173" y="514350"/>
                  </a:cubicBezTo>
                  <a:cubicBezTo>
                    <a:pt x="3663315" y="517208"/>
                    <a:pt x="3660458" y="519113"/>
                    <a:pt x="3657600" y="521970"/>
                  </a:cubicBezTo>
                  <a:cubicBezTo>
                    <a:pt x="3629978" y="549593"/>
                    <a:pt x="3602355" y="577215"/>
                    <a:pt x="3575685" y="604838"/>
                  </a:cubicBezTo>
                  <a:cubicBezTo>
                    <a:pt x="3570923" y="609600"/>
                    <a:pt x="3566160" y="612458"/>
                    <a:pt x="3559493" y="614363"/>
                  </a:cubicBezTo>
                  <a:cubicBezTo>
                    <a:pt x="3522345" y="623888"/>
                    <a:pt x="3484245" y="634365"/>
                    <a:pt x="3447098" y="644843"/>
                  </a:cubicBezTo>
                  <a:cubicBezTo>
                    <a:pt x="3443288" y="645795"/>
                    <a:pt x="3439478" y="646748"/>
                    <a:pt x="3435668" y="648653"/>
                  </a:cubicBezTo>
                  <a:cubicBezTo>
                    <a:pt x="3436620" y="652463"/>
                    <a:pt x="3437573" y="656273"/>
                    <a:pt x="3438525" y="659130"/>
                  </a:cubicBezTo>
                  <a:cubicBezTo>
                    <a:pt x="3448050" y="696278"/>
                    <a:pt x="3458528" y="733425"/>
                    <a:pt x="3469005" y="770573"/>
                  </a:cubicBezTo>
                  <a:cubicBezTo>
                    <a:pt x="3470910" y="778193"/>
                    <a:pt x="3470910" y="784860"/>
                    <a:pt x="3469005" y="792480"/>
                  </a:cubicBezTo>
                  <a:cubicBezTo>
                    <a:pt x="3459480" y="824865"/>
                    <a:pt x="3450908" y="858203"/>
                    <a:pt x="3442335" y="890588"/>
                  </a:cubicBezTo>
                  <a:cubicBezTo>
                    <a:pt x="3440430" y="898208"/>
                    <a:pt x="3438525" y="905828"/>
                    <a:pt x="3435668" y="914400"/>
                  </a:cubicBezTo>
                  <a:cubicBezTo>
                    <a:pt x="3439478" y="915353"/>
                    <a:pt x="3442335" y="916305"/>
                    <a:pt x="3445193" y="917258"/>
                  </a:cubicBezTo>
                  <a:cubicBezTo>
                    <a:pt x="3483293" y="927735"/>
                    <a:pt x="3521393" y="938213"/>
                    <a:pt x="3559493" y="947738"/>
                  </a:cubicBezTo>
                  <a:cubicBezTo>
                    <a:pt x="3566160" y="949643"/>
                    <a:pt x="3570923" y="952500"/>
                    <a:pt x="3574733" y="957263"/>
                  </a:cubicBezTo>
                  <a:cubicBezTo>
                    <a:pt x="3602355" y="984885"/>
                    <a:pt x="3629978" y="1012508"/>
                    <a:pt x="3656648" y="1040130"/>
                  </a:cubicBezTo>
                  <a:cubicBezTo>
                    <a:pt x="3659505" y="1042988"/>
                    <a:pt x="3661410" y="1044893"/>
                    <a:pt x="3666173" y="1049655"/>
                  </a:cubicBezTo>
                  <a:cubicBezTo>
                    <a:pt x="3669030" y="1045845"/>
                    <a:pt x="3670935" y="1042988"/>
                    <a:pt x="3673793" y="1040130"/>
                  </a:cubicBezTo>
                  <a:cubicBezTo>
                    <a:pt x="3701415" y="1012508"/>
                    <a:pt x="3729038" y="984885"/>
                    <a:pt x="3756660" y="957263"/>
                  </a:cubicBezTo>
                  <a:cubicBezTo>
                    <a:pt x="3760470" y="953453"/>
                    <a:pt x="3765233" y="950595"/>
                    <a:pt x="3770948" y="948690"/>
                  </a:cubicBezTo>
                  <a:cubicBezTo>
                    <a:pt x="3809048" y="938213"/>
                    <a:pt x="3848100" y="927735"/>
                    <a:pt x="3886200" y="918210"/>
                  </a:cubicBezTo>
                  <a:cubicBezTo>
                    <a:pt x="3889058" y="917258"/>
                    <a:pt x="3891915" y="916305"/>
                    <a:pt x="3895725" y="915353"/>
                  </a:cubicBezTo>
                  <a:cubicBezTo>
                    <a:pt x="3894773" y="911543"/>
                    <a:pt x="3893820" y="907733"/>
                    <a:pt x="3892868" y="904875"/>
                  </a:cubicBezTo>
                  <a:cubicBezTo>
                    <a:pt x="3882390" y="866775"/>
                    <a:pt x="3872865" y="829628"/>
                    <a:pt x="3862388" y="791528"/>
                  </a:cubicBezTo>
                  <a:cubicBezTo>
                    <a:pt x="3860483" y="785813"/>
                    <a:pt x="3860483" y="780098"/>
                    <a:pt x="3862388" y="774383"/>
                  </a:cubicBezTo>
                  <a:cubicBezTo>
                    <a:pt x="3873818" y="733425"/>
                    <a:pt x="3884295" y="695325"/>
                    <a:pt x="3893820" y="657225"/>
                  </a:cubicBezTo>
                  <a:close/>
                  <a:moveTo>
                    <a:pt x="3853815" y="787718"/>
                  </a:moveTo>
                  <a:cubicBezTo>
                    <a:pt x="3863340" y="822960"/>
                    <a:pt x="3872865" y="859155"/>
                    <a:pt x="3882390" y="894398"/>
                  </a:cubicBezTo>
                  <a:cubicBezTo>
                    <a:pt x="3883343" y="898208"/>
                    <a:pt x="3884295" y="902018"/>
                    <a:pt x="3885248" y="906780"/>
                  </a:cubicBezTo>
                  <a:cubicBezTo>
                    <a:pt x="3863340" y="912495"/>
                    <a:pt x="3843338" y="918210"/>
                    <a:pt x="3823335" y="922973"/>
                  </a:cubicBezTo>
                  <a:cubicBezTo>
                    <a:pt x="3804285" y="927735"/>
                    <a:pt x="3785235" y="933450"/>
                    <a:pt x="3765233" y="938213"/>
                  </a:cubicBezTo>
                  <a:cubicBezTo>
                    <a:pt x="3759518" y="939165"/>
                    <a:pt x="3755708" y="942023"/>
                    <a:pt x="3751898" y="945833"/>
                  </a:cubicBezTo>
                  <a:cubicBezTo>
                    <a:pt x="3725228" y="972503"/>
                    <a:pt x="3699510" y="998220"/>
                    <a:pt x="3672840" y="1024890"/>
                  </a:cubicBezTo>
                  <a:cubicBezTo>
                    <a:pt x="3669983" y="1027748"/>
                    <a:pt x="3669030" y="1030605"/>
                    <a:pt x="3666173" y="1034415"/>
                  </a:cubicBezTo>
                  <a:cubicBezTo>
                    <a:pt x="3661410" y="1030605"/>
                    <a:pt x="3658553" y="1027748"/>
                    <a:pt x="3656648" y="1025843"/>
                  </a:cubicBezTo>
                  <a:cubicBezTo>
                    <a:pt x="3629978" y="999173"/>
                    <a:pt x="3604260" y="973455"/>
                    <a:pt x="3577590" y="946785"/>
                  </a:cubicBezTo>
                  <a:cubicBezTo>
                    <a:pt x="3572828" y="942023"/>
                    <a:pt x="3569018" y="940118"/>
                    <a:pt x="3562350" y="938213"/>
                  </a:cubicBezTo>
                  <a:cubicBezTo>
                    <a:pt x="3527108" y="928688"/>
                    <a:pt x="3490913" y="919163"/>
                    <a:pt x="3455670" y="909638"/>
                  </a:cubicBezTo>
                  <a:cubicBezTo>
                    <a:pt x="3451860" y="908685"/>
                    <a:pt x="3449003" y="907733"/>
                    <a:pt x="3444240" y="906780"/>
                  </a:cubicBezTo>
                  <a:cubicBezTo>
                    <a:pt x="3445193" y="902970"/>
                    <a:pt x="3446145" y="899160"/>
                    <a:pt x="3447098" y="895350"/>
                  </a:cubicBezTo>
                  <a:cubicBezTo>
                    <a:pt x="3456623" y="859155"/>
                    <a:pt x="3466148" y="823913"/>
                    <a:pt x="3475673" y="787718"/>
                  </a:cubicBezTo>
                  <a:cubicBezTo>
                    <a:pt x="3477578" y="782003"/>
                    <a:pt x="3476625" y="777240"/>
                    <a:pt x="3475673" y="772478"/>
                  </a:cubicBezTo>
                  <a:cubicBezTo>
                    <a:pt x="3466148" y="737235"/>
                    <a:pt x="3456623" y="701040"/>
                    <a:pt x="3447098" y="665798"/>
                  </a:cubicBezTo>
                  <a:cubicBezTo>
                    <a:pt x="3446145" y="661988"/>
                    <a:pt x="3445193" y="658178"/>
                    <a:pt x="3444240" y="654368"/>
                  </a:cubicBezTo>
                  <a:cubicBezTo>
                    <a:pt x="3447098" y="653415"/>
                    <a:pt x="3449003" y="652463"/>
                    <a:pt x="3451860" y="651510"/>
                  </a:cubicBezTo>
                  <a:cubicBezTo>
                    <a:pt x="3488055" y="641985"/>
                    <a:pt x="3525203" y="631508"/>
                    <a:pt x="3561398" y="621983"/>
                  </a:cubicBezTo>
                  <a:cubicBezTo>
                    <a:pt x="3568065" y="620078"/>
                    <a:pt x="3572828" y="617220"/>
                    <a:pt x="3577590" y="612458"/>
                  </a:cubicBezTo>
                  <a:cubicBezTo>
                    <a:pt x="3603308" y="586740"/>
                    <a:pt x="3629025" y="561023"/>
                    <a:pt x="3654743" y="535305"/>
                  </a:cubicBezTo>
                  <a:cubicBezTo>
                    <a:pt x="3657600" y="532448"/>
                    <a:pt x="3659505" y="530543"/>
                    <a:pt x="3663315" y="527685"/>
                  </a:cubicBezTo>
                  <a:cubicBezTo>
                    <a:pt x="3666173" y="530543"/>
                    <a:pt x="3669030" y="532448"/>
                    <a:pt x="3670935" y="535305"/>
                  </a:cubicBezTo>
                  <a:cubicBezTo>
                    <a:pt x="3696653" y="561023"/>
                    <a:pt x="3723323" y="587693"/>
                    <a:pt x="3749040" y="613410"/>
                  </a:cubicBezTo>
                  <a:cubicBezTo>
                    <a:pt x="3753803" y="618173"/>
                    <a:pt x="3759518" y="621030"/>
                    <a:pt x="3765233" y="622935"/>
                  </a:cubicBezTo>
                  <a:cubicBezTo>
                    <a:pt x="3800475" y="632460"/>
                    <a:pt x="3836670" y="641985"/>
                    <a:pt x="3871913" y="651510"/>
                  </a:cubicBezTo>
                  <a:cubicBezTo>
                    <a:pt x="3874770" y="652463"/>
                    <a:pt x="3877628" y="653415"/>
                    <a:pt x="3882390" y="654368"/>
                  </a:cubicBezTo>
                  <a:cubicBezTo>
                    <a:pt x="3881438" y="658178"/>
                    <a:pt x="3880485" y="661988"/>
                    <a:pt x="3879533" y="665798"/>
                  </a:cubicBezTo>
                  <a:cubicBezTo>
                    <a:pt x="3870008" y="701993"/>
                    <a:pt x="3860483" y="737235"/>
                    <a:pt x="3850958" y="773430"/>
                  </a:cubicBezTo>
                  <a:cubicBezTo>
                    <a:pt x="3851910" y="778193"/>
                    <a:pt x="3852863" y="782955"/>
                    <a:pt x="3853815" y="787718"/>
                  </a:cubicBezTo>
                  <a:close/>
                  <a:moveTo>
                    <a:pt x="1663065" y="738188"/>
                  </a:moveTo>
                  <a:cubicBezTo>
                    <a:pt x="1654493" y="748665"/>
                    <a:pt x="1644015" y="754380"/>
                    <a:pt x="1630680" y="756285"/>
                  </a:cubicBezTo>
                  <a:cubicBezTo>
                    <a:pt x="1628775" y="756285"/>
                    <a:pt x="1627823" y="757238"/>
                    <a:pt x="1625918" y="757238"/>
                  </a:cubicBezTo>
                  <a:lnTo>
                    <a:pt x="1625918" y="761048"/>
                  </a:lnTo>
                  <a:cubicBezTo>
                    <a:pt x="1634490" y="771525"/>
                    <a:pt x="1634490" y="788670"/>
                    <a:pt x="1625918" y="798195"/>
                  </a:cubicBezTo>
                  <a:lnTo>
                    <a:pt x="1625918" y="803910"/>
                  </a:lnTo>
                  <a:cubicBezTo>
                    <a:pt x="1633538" y="805815"/>
                    <a:pt x="1642110" y="805815"/>
                    <a:pt x="1649730" y="809625"/>
                  </a:cubicBezTo>
                  <a:cubicBezTo>
                    <a:pt x="1654493" y="811530"/>
                    <a:pt x="1658303" y="815340"/>
                    <a:pt x="1662113" y="820103"/>
                  </a:cubicBezTo>
                  <a:cubicBezTo>
                    <a:pt x="1664018" y="822008"/>
                    <a:pt x="1665923" y="824865"/>
                    <a:pt x="1668780" y="826770"/>
                  </a:cubicBezTo>
                  <a:cubicBezTo>
                    <a:pt x="1668780" y="826770"/>
                    <a:pt x="1668780" y="826770"/>
                    <a:pt x="1668780" y="826770"/>
                  </a:cubicBezTo>
                  <a:cubicBezTo>
                    <a:pt x="1668780" y="826770"/>
                    <a:pt x="1668780" y="826770"/>
                    <a:pt x="1668780" y="826770"/>
                  </a:cubicBezTo>
                  <a:cubicBezTo>
                    <a:pt x="1670685" y="823913"/>
                    <a:pt x="1672590" y="821055"/>
                    <a:pt x="1675448" y="818198"/>
                  </a:cubicBezTo>
                  <a:cubicBezTo>
                    <a:pt x="1682115" y="811530"/>
                    <a:pt x="1690688" y="807720"/>
                    <a:pt x="1699260" y="804863"/>
                  </a:cubicBezTo>
                  <a:cubicBezTo>
                    <a:pt x="1702118" y="803910"/>
                    <a:pt x="1704975" y="803910"/>
                    <a:pt x="1707833" y="802958"/>
                  </a:cubicBezTo>
                  <a:lnTo>
                    <a:pt x="1707833" y="802958"/>
                  </a:lnTo>
                  <a:cubicBezTo>
                    <a:pt x="1707833" y="802958"/>
                    <a:pt x="1707833" y="802958"/>
                    <a:pt x="1707833" y="802958"/>
                  </a:cubicBezTo>
                  <a:cubicBezTo>
                    <a:pt x="1705928" y="794385"/>
                    <a:pt x="1703070" y="786765"/>
                    <a:pt x="1703070" y="780098"/>
                  </a:cubicBezTo>
                  <a:cubicBezTo>
                    <a:pt x="1703070" y="772478"/>
                    <a:pt x="1705928" y="764858"/>
                    <a:pt x="1707833" y="756285"/>
                  </a:cubicBezTo>
                  <a:cubicBezTo>
                    <a:pt x="1691640" y="754380"/>
                    <a:pt x="1678305" y="747713"/>
                    <a:pt x="1668780" y="733425"/>
                  </a:cubicBezTo>
                  <a:cubicBezTo>
                    <a:pt x="1667828" y="734378"/>
                    <a:pt x="1667828" y="734378"/>
                    <a:pt x="1666875" y="735330"/>
                  </a:cubicBezTo>
                  <a:cubicBezTo>
                    <a:pt x="1664970" y="736283"/>
                    <a:pt x="1664018" y="737235"/>
                    <a:pt x="1663065" y="738188"/>
                  </a:cubicBezTo>
                  <a:close/>
                  <a:moveTo>
                    <a:pt x="1673543" y="753428"/>
                  </a:moveTo>
                  <a:cubicBezTo>
                    <a:pt x="1675448" y="755333"/>
                    <a:pt x="1677353" y="756285"/>
                    <a:pt x="1678305" y="757238"/>
                  </a:cubicBezTo>
                  <a:cubicBezTo>
                    <a:pt x="1679258" y="757238"/>
                    <a:pt x="1679258" y="758190"/>
                    <a:pt x="1680210" y="758190"/>
                  </a:cubicBezTo>
                  <a:cubicBezTo>
                    <a:pt x="1681163" y="759143"/>
                    <a:pt x="1682115" y="759143"/>
                    <a:pt x="1683068" y="759143"/>
                  </a:cubicBezTo>
                  <a:cubicBezTo>
                    <a:pt x="1684973" y="760095"/>
                    <a:pt x="1687830" y="761048"/>
                    <a:pt x="1689735" y="762000"/>
                  </a:cubicBezTo>
                  <a:cubicBezTo>
                    <a:pt x="1691640" y="762953"/>
                    <a:pt x="1693545" y="762953"/>
                    <a:pt x="1696403" y="762953"/>
                  </a:cubicBezTo>
                  <a:cubicBezTo>
                    <a:pt x="1692593" y="774383"/>
                    <a:pt x="1691640" y="784860"/>
                    <a:pt x="1696403" y="796290"/>
                  </a:cubicBezTo>
                  <a:cubicBezTo>
                    <a:pt x="1690688" y="797243"/>
                    <a:pt x="1684973" y="799148"/>
                    <a:pt x="1680210" y="802005"/>
                  </a:cubicBezTo>
                  <a:cubicBezTo>
                    <a:pt x="1680210" y="802005"/>
                    <a:pt x="1680210" y="802005"/>
                    <a:pt x="1679258" y="802005"/>
                  </a:cubicBezTo>
                  <a:cubicBezTo>
                    <a:pt x="1675448" y="803910"/>
                    <a:pt x="1671638" y="807720"/>
                    <a:pt x="1668780" y="811530"/>
                  </a:cubicBezTo>
                  <a:cubicBezTo>
                    <a:pt x="1668780" y="812483"/>
                    <a:pt x="1667828" y="812483"/>
                    <a:pt x="1666875" y="813435"/>
                  </a:cubicBezTo>
                  <a:cubicBezTo>
                    <a:pt x="1661160" y="806768"/>
                    <a:pt x="1655445" y="802005"/>
                    <a:pt x="1648778" y="799148"/>
                  </a:cubicBezTo>
                  <a:cubicBezTo>
                    <a:pt x="1647825" y="799148"/>
                    <a:pt x="1647825" y="798195"/>
                    <a:pt x="1646873" y="798195"/>
                  </a:cubicBezTo>
                  <a:cubicBezTo>
                    <a:pt x="1644015" y="797243"/>
                    <a:pt x="1641158" y="797243"/>
                    <a:pt x="1638300" y="796290"/>
                  </a:cubicBezTo>
                  <a:cubicBezTo>
                    <a:pt x="1639253" y="794385"/>
                    <a:pt x="1639253" y="791528"/>
                    <a:pt x="1640205" y="789623"/>
                  </a:cubicBezTo>
                  <a:cubicBezTo>
                    <a:pt x="1640205" y="788670"/>
                    <a:pt x="1640205" y="787718"/>
                    <a:pt x="1641158" y="786765"/>
                  </a:cubicBezTo>
                  <a:cubicBezTo>
                    <a:pt x="1642110" y="782003"/>
                    <a:pt x="1642110" y="777240"/>
                    <a:pt x="1641158" y="771525"/>
                  </a:cubicBezTo>
                  <a:cubicBezTo>
                    <a:pt x="1641158" y="771525"/>
                    <a:pt x="1641158" y="771525"/>
                    <a:pt x="1641158" y="771525"/>
                  </a:cubicBezTo>
                  <a:cubicBezTo>
                    <a:pt x="1641158" y="770573"/>
                    <a:pt x="1640205" y="768668"/>
                    <a:pt x="1640205" y="767715"/>
                  </a:cubicBezTo>
                  <a:cubicBezTo>
                    <a:pt x="1640205" y="766763"/>
                    <a:pt x="1639253" y="764858"/>
                    <a:pt x="1639253" y="763905"/>
                  </a:cubicBezTo>
                  <a:cubicBezTo>
                    <a:pt x="1645920" y="762000"/>
                    <a:pt x="1651635" y="761048"/>
                    <a:pt x="1655445" y="758190"/>
                  </a:cubicBezTo>
                  <a:cubicBezTo>
                    <a:pt x="1660208" y="755333"/>
                    <a:pt x="1663065" y="751523"/>
                    <a:pt x="1667828" y="746760"/>
                  </a:cubicBezTo>
                  <a:cubicBezTo>
                    <a:pt x="1669733" y="749618"/>
                    <a:pt x="1670685" y="751523"/>
                    <a:pt x="1673543" y="753428"/>
                  </a:cubicBezTo>
                  <a:close/>
                  <a:moveTo>
                    <a:pt x="2970848" y="2557463"/>
                  </a:moveTo>
                  <a:cubicBezTo>
                    <a:pt x="2972753" y="2557463"/>
                    <a:pt x="2972753" y="2557463"/>
                    <a:pt x="2973705" y="2557463"/>
                  </a:cubicBezTo>
                  <a:cubicBezTo>
                    <a:pt x="2980373" y="2555558"/>
                    <a:pt x="2987040" y="2553653"/>
                    <a:pt x="2994660" y="2551748"/>
                  </a:cubicBezTo>
                  <a:cubicBezTo>
                    <a:pt x="3013710" y="2548890"/>
                    <a:pt x="3028950" y="2540318"/>
                    <a:pt x="3040380" y="2525078"/>
                  </a:cubicBezTo>
                  <a:cubicBezTo>
                    <a:pt x="3045143" y="2518410"/>
                    <a:pt x="3051810" y="2513648"/>
                    <a:pt x="3057525" y="2506980"/>
                  </a:cubicBezTo>
                  <a:cubicBezTo>
                    <a:pt x="3045143" y="2494598"/>
                    <a:pt x="3033713" y="2483168"/>
                    <a:pt x="3022283" y="2472690"/>
                  </a:cubicBezTo>
                  <a:cubicBezTo>
                    <a:pt x="3020378" y="2470785"/>
                    <a:pt x="3018473" y="2469833"/>
                    <a:pt x="3016568" y="2469833"/>
                  </a:cubicBezTo>
                  <a:cubicBezTo>
                    <a:pt x="3001328" y="2466023"/>
                    <a:pt x="2986088" y="2462213"/>
                    <a:pt x="2969895" y="2457450"/>
                  </a:cubicBezTo>
                  <a:cubicBezTo>
                    <a:pt x="2967990" y="2462213"/>
                    <a:pt x="2967038" y="2466023"/>
                    <a:pt x="2966085" y="2469833"/>
                  </a:cubicBezTo>
                  <a:cubicBezTo>
                    <a:pt x="2962275" y="2482215"/>
                    <a:pt x="2956560" y="2495550"/>
                    <a:pt x="2956560" y="2507933"/>
                  </a:cubicBezTo>
                  <a:cubicBezTo>
                    <a:pt x="2956560" y="2520315"/>
                    <a:pt x="2962275" y="2533650"/>
                    <a:pt x="2966085" y="2546033"/>
                  </a:cubicBezTo>
                  <a:cubicBezTo>
                    <a:pt x="2967990" y="2549843"/>
                    <a:pt x="2969895" y="2554605"/>
                    <a:pt x="2970848" y="2557463"/>
                  </a:cubicBezTo>
                  <a:close/>
                  <a:moveTo>
                    <a:pt x="2967038" y="2506980"/>
                  </a:moveTo>
                  <a:cubicBezTo>
                    <a:pt x="2969895" y="2494598"/>
                    <a:pt x="2973705" y="2482215"/>
                    <a:pt x="2977515" y="2469833"/>
                  </a:cubicBezTo>
                  <a:cubicBezTo>
                    <a:pt x="2990850" y="2473643"/>
                    <a:pt x="3003233" y="2476500"/>
                    <a:pt x="3014663" y="2480310"/>
                  </a:cubicBezTo>
                  <a:cubicBezTo>
                    <a:pt x="3016568" y="2481263"/>
                    <a:pt x="3018473" y="2482215"/>
                    <a:pt x="3019425" y="2483168"/>
                  </a:cubicBezTo>
                  <a:cubicBezTo>
                    <a:pt x="3027998" y="2490788"/>
                    <a:pt x="3036570" y="2499360"/>
                    <a:pt x="3046095" y="2508885"/>
                  </a:cubicBezTo>
                  <a:cubicBezTo>
                    <a:pt x="3035618" y="2519363"/>
                    <a:pt x="3026093" y="2527935"/>
                    <a:pt x="3017520" y="2537460"/>
                  </a:cubicBezTo>
                  <a:cubicBezTo>
                    <a:pt x="3016568" y="2538413"/>
                    <a:pt x="3015615" y="2538413"/>
                    <a:pt x="3014663" y="2538413"/>
                  </a:cubicBezTo>
                  <a:cubicBezTo>
                    <a:pt x="3002280" y="2541270"/>
                    <a:pt x="2990850" y="2545080"/>
                    <a:pt x="2977515" y="2547938"/>
                  </a:cubicBezTo>
                  <a:cubicBezTo>
                    <a:pt x="2973705" y="2534603"/>
                    <a:pt x="2970848" y="2522220"/>
                    <a:pt x="2967038" y="2509838"/>
                  </a:cubicBezTo>
                  <a:cubicBezTo>
                    <a:pt x="2966085" y="2508885"/>
                    <a:pt x="2967038" y="2507933"/>
                    <a:pt x="2967038" y="2506980"/>
                  </a:cubicBezTo>
                  <a:close/>
                  <a:moveTo>
                    <a:pt x="1936433" y="2620328"/>
                  </a:moveTo>
                  <a:cubicBezTo>
                    <a:pt x="1936433" y="2620328"/>
                    <a:pt x="1936433" y="2620328"/>
                    <a:pt x="1936433" y="2620328"/>
                  </a:cubicBezTo>
                  <a:cubicBezTo>
                    <a:pt x="1953578" y="2616518"/>
                    <a:pt x="1969770" y="2611755"/>
                    <a:pt x="1986915" y="2606993"/>
                  </a:cubicBezTo>
                  <a:cubicBezTo>
                    <a:pt x="2005013" y="2602230"/>
                    <a:pt x="2024063" y="2597468"/>
                    <a:pt x="2042160" y="2591753"/>
                  </a:cubicBezTo>
                  <a:cubicBezTo>
                    <a:pt x="2042160" y="2591753"/>
                    <a:pt x="2042160" y="2591753"/>
                    <a:pt x="2042160" y="2591753"/>
                  </a:cubicBezTo>
                  <a:lnTo>
                    <a:pt x="2042160" y="2591753"/>
                  </a:lnTo>
                  <a:cubicBezTo>
                    <a:pt x="2043113" y="2591753"/>
                    <a:pt x="2043113" y="2590800"/>
                    <a:pt x="2044065" y="2590800"/>
                  </a:cubicBezTo>
                  <a:cubicBezTo>
                    <a:pt x="2044065" y="2590800"/>
                    <a:pt x="2044065" y="2590800"/>
                    <a:pt x="2045018" y="2590800"/>
                  </a:cubicBezTo>
                  <a:cubicBezTo>
                    <a:pt x="2046923" y="2589848"/>
                    <a:pt x="2048828" y="2588895"/>
                    <a:pt x="2050733" y="2586990"/>
                  </a:cubicBezTo>
                  <a:cubicBezTo>
                    <a:pt x="2050733" y="2586990"/>
                    <a:pt x="2050733" y="2586990"/>
                    <a:pt x="2050733" y="2586990"/>
                  </a:cubicBezTo>
                  <a:cubicBezTo>
                    <a:pt x="2051685" y="2586038"/>
                    <a:pt x="2052638" y="2585085"/>
                    <a:pt x="2053590" y="2584133"/>
                  </a:cubicBezTo>
                  <a:cubicBezTo>
                    <a:pt x="2077403" y="2561273"/>
                    <a:pt x="2100263" y="2537460"/>
                    <a:pt x="2123123" y="2514600"/>
                  </a:cubicBezTo>
                  <a:cubicBezTo>
                    <a:pt x="2125028" y="2512695"/>
                    <a:pt x="2126933" y="2510790"/>
                    <a:pt x="2129790" y="2507933"/>
                  </a:cubicBezTo>
                  <a:cubicBezTo>
                    <a:pt x="2129790" y="2507933"/>
                    <a:pt x="2128838" y="2506980"/>
                    <a:pt x="2128838" y="2506980"/>
                  </a:cubicBezTo>
                  <a:cubicBezTo>
                    <a:pt x="2127885" y="2506028"/>
                    <a:pt x="2127885" y="2506028"/>
                    <a:pt x="2126933" y="2505075"/>
                  </a:cubicBezTo>
                  <a:cubicBezTo>
                    <a:pt x="2126933" y="2505075"/>
                    <a:pt x="2125980" y="2504123"/>
                    <a:pt x="2125980" y="2504123"/>
                  </a:cubicBezTo>
                  <a:cubicBezTo>
                    <a:pt x="2125980" y="2504123"/>
                    <a:pt x="2125980" y="2503170"/>
                    <a:pt x="2125028" y="2503170"/>
                  </a:cubicBezTo>
                  <a:cubicBezTo>
                    <a:pt x="2100263" y="2478405"/>
                    <a:pt x="2076450" y="2454593"/>
                    <a:pt x="2051685" y="2429828"/>
                  </a:cubicBezTo>
                  <a:cubicBezTo>
                    <a:pt x="2051685" y="2429828"/>
                    <a:pt x="2051685" y="2429828"/>
                    <a:pt x="2051685" y="2429828"/>
                  </a:cubicBezTo>
                  <a:cubicBezTo>
                    <a:pt x="2051685" y="2429828"/>
                    <a:pt x="2051685" y="2429828"/>
                    <a:pt x="2051685" y="2429828"/>
                  </a:cubicBezTo>
                  <a:cubicBezTo>
                    <a:pt x="2050733" y="2428875"/>
                    <a:pt x="2050733" y="2428875"/>
                    <a:pt x="2049780" y="2428875"/>
                  </a:cubicBezTo>
                  <a:cubicBezTo>
                    <a:pt x="2048828" y="2427923"/>
                    <a:pt x="2047875" y="2426970"/>
                    <a:pt x="2046923" y="2426970"/>
                  </a:cubicBezTo>
                  <a:cubicBezTo>
                    <a:pt x="2045970" y="2426970"/>
                    <a:pt x="2045018" y="2426018"/>
                    <a:pt x="2044065" y="2426018"/>
                  </a:cubicBezTo>
                  <a:cubicBezTo>
                    <a:pt x="2043113" y="2426018"/>
                    <a:pt x="2042160" y="2425065"/>
                    <a:pt x="2041208" y="2425065"/>
                  </a:cubicBezTo>
                  <a:cubicBezTo>
                    <a:pt x="2031683" y="2422208"/>
                    <a:pt x="2022158" y="2420303"/>
                    <a:pt x="2012633" y="2417445"/>
                  </a:cubicBezTo>
                  <a:cubicBezTo>
                    <a:pt x="1989773" y="2410778"/>
                    <a:pt x="1966913" y="2405063"/>
                    <a:pt x="1944053" y="2399348"/>
                  </a:cubicBezTo>
                  <a:cubicBezTo>
                    <a:pt x="1941195" y="2398395"/>
                    <a:pt x="1939290" y="2398395"/>
                    <a:pt x="1935480" y="2397443"/>
                  </a:cubicBezTo>
                  <a:cubicBezTo>
                    <a:pt x="1934528" y="2400300"/>
                    <a:pt x="1933575" y="2401253"/>
                    <a:pt x="1933575" y="2403158"/>
                  </a:cubicBezTo>
                  <a:cubicBezTo>
                    <a:pt x="1925003" y="2436495"/>
                    <a:pt x="1915478" y="2469833"/>
                    <a:pt x="1906905" y="2503170"/>
                  </a:cubicBezTo>
                  <a:cubicBezTo>
                    <a:pt x="1906905" y="2503170"/>
                    <a:pt x="1906905" y="2503170"/>
                    <a:pt x="1906905" y="2503170"/>
                  </a:cubicBezTo>
                  <a:cubicBezTo>
                    <a:pt x="1906905" y="2503170"/>
                    <a:pt x="1906905" y="2503170"/>
                    <a:pt x="1906905" y="2503170"/>
                  </a:cubicBezTo>
                  <a:cubicBezTo>
                    <a:pt x="1905953" y="2506980"/>
                    <a:pt x="1905953" y="2511743"/>
                    <a:pt x="1906905" y="2515553"/>
                  </a:cubicBezTo>
                  <a:cubicBezTo>
                    <a:pt x="1906905" y="2515553"/>
                    <a:pt x="1906905" y="2515553"/>
                    <a:pt x="1906905" y="2516505"/>
                  </a:cubicBezTo>
                  <a:cubicBezTo>
                    <a:pt x="1906905" y="2516505"/>
                    <a:pt x="1906905" y="2516505"/>
                    <a:pt x="1906905" y="2516505"/>
                  </a:cubicBezTo>
                  <a:cubicBezTo>
                    <a:pt x="1915478" y="2547938"/>
                    <a:pt x="1924050" y="2580323"/>
                    <a:pt x="1932623" y="2611755"/>
                  </a:cubicBezTo>
                  <a:cubicBezTo>
                    <a:pt x="1932623" y="2612708"/>
                    <a:pt x="1932623" y="2612708"/>
                    <a:pt x="1933575" y="2613660"/>
                  </a:cubicBezTo>
                  <a:cubicBezTo>
                    <a:pt x="1933575" y="2613660"/>
                    <a:pt x="1933575" y="2613660"/>
                    <a:pt x="1933575" y="2613660"/>
                  </a:cubicBezTo>
                  <a:cubicBezTo>
                    <a:pt x="1933575" y="2614613"/>
                    <a:pt x="1933575" y="2614613"/>
                    <a:pt x="1934528" y="2615565"/>
                  </a:cubicBezTo>
                  <a:cubicBezTo>
                    <a:pt x="1934528" y="2617470"/>
                    <a:pt x="1935480" y="2618423"/>
                    <a:pt x="1936433" y="2620328"/>
                  </a:cubicBezTo>
                  <a:cubicBezTo>
                    <a:pt x="1936433" y="2620328"/>
                    <a:pt x="1936433" y="2620328"/>
                    <a:pt x="1936433" y="2620328"/>
                  </a:cubicBezTo>
                  <a:close/>
                  <a:moveTo>
                    <a:pt x="1933575" y="2577465"/>
                  </a:moveTo>
                  <a:cubicBezTo>
                    <a:pt x="1927860" y="2557463"/>
                    <a:pt x="1922145" y="2536508"/>
                    <a:pt x="1917383" y="2516505"/>
                  </a:cubicBezTo>
                  <a:cubicBezTo>
                    <a:pt x="1916430" y="2512695"/>
                    <a:pt x="1915478" y="2506980"/>
                    <a:pt x="1916430" y="2503170"/>
                  </a:cubicBezTo>
                  <a:cubicBezTo>
                    <a:pt x="1922145" y="2479358"/>
                    <a:pt x="1928813" y="2456498"/>
                    <a:pt x="1935480" y="2432685"/>
                  </a:cubicBezTo>
                  <a:cubicBezTo>
                    <a:pt x="1937385" y="2426018"/>
                    <a:pt x="1939290" y="2419350"/>
                    <a:pt x="1941195" y="2412683"/>
                  </a:cubicBezTo>
                  <a:cubicBezTo>
                    <a:pt x="1941195" y="2411730"/>
                    <a:pt x="1942148" y="2409825"/>
                    <a:pt x="1943100" y="2407920"/>
                  </a:cubicBezTo>
                  <a:cubicBezTo>
                    <a:pt x="1943100" y="2407920"/>
                    <a:pt x="1943100" y="2407920"/>
                    <a:pt x="1943100" y="2406968"/>
                  </a:cubicBezTo>
                  <a:cubicBezTo>
                    <a:pt x="1945958" y="2407920"/>
                    <a:pt x="1949768" y="2407920"/>
                    <a:pt x="1952625" y="2408873"/>
                  </a:cubicBezTo>
                  <a:cubicBezTo>
                    <a:pt x="1980248" y="2416493"/>
                    <a:pt x="2008823" y="2424113"/>
                    <a:pt x="2036445" y="2431733"/>
                  </a:cubicBezTo>
                  <a:cubicBezTo>
                    <a:pt x="2040255" y="2432685"/>
                    <a:pt x="2045018" y="2434590"/>
                    <a:pt x="2047875" y="2438400"/>
                  </a:cubicBezTo>
                  <a:cubicBezTo>
                    <a:pt x="2069783" y="2460308"/>
                    <a:pt x="2091690" y="2482215"/>
                    <a:pt x="2113598" y="2504123"/>
                  </a:cubicBezTo>
                  <a:cubicBezTo>
                    <a:pt x="2114550" y="2505075"/>
                    <a:pt x="2115503" y="2506028"/>
                    <a:pt x="2116455" y="2506980"/>
                  </a:cubicBezTo>
                  <a:cubicBezTo>
                    <a:pt x="2116455" y="2506980"/>
                    <a:pt x="2117408" y="2507933"/>
                    <a:pt x="2117408" y="2507933"/>
                  </a:cubicBezTo>
                  <a:cubicBezTo>
                    <a:pt x="2115503" y="2509838"/>
                    <a:pt x="2113598" y="2512695"/>
                    <a:pt x="2111693" y="2514600"/>
                  </a:cubicBezTo>
                  <a:cubicBezTo>
                    <a:pt x="2107883" y="2518410"/>
                    <a:pt x="2103120" y="2523173"/>
                    <a:pt x="2099310" y="2526983"/>
                  </a:cubicBezTo>
                  <a:cubicBezTo>
                    <a:pt x="2083118" y="2543175"/>
                    <a:pt x="2065973" y="2560320"/>
                    <a:pt x="2049780" y="2576513"/>
                  </a:cubicBezTo>
                  <a:cubicBezTo>
                    <a:pt x="2048828" y="2577465"/>
                    <a:pt x="2048828" y="2577465"/>
                    <a:pt x="2047875" y="2578418"/>
                  </a:cubicBezTo>
                  <a:cubicBezTo>
                    <a:pt x="2047875" y="2578418"/>
                    <a:pt x="2046923" y="2579370"/>
                    <a:pt x="2046923" y="2579370"/>
                  </a:cubicBezTo>
                  <a:cubicBezTo>
                    <a:pt x="2045970" y="2580323"/>
                    <a:pt x="2044065" y="2581275"/>
                    <a:pt x="2042160" y="2582228"/>
                  </a:cubicBezTo>
                  <a:cubicBezTo>
                    <a:pt x="2041208" y="2582228"/>
                    <a:pt x="2041208" y="2582228"/>
                    <a:pt x="2040255" y="2583180"/>
                  </a:cubicBezTo>
                  <a:cubicBezTo>
                    <a:pt x="2039303" y="2583180"/>
                    <a:pt x="2039303" y="2583180"/>
                    <a:pt x="2038350" y="2584133"/>
                  </a:cubicBezTo>
                  <a:cubicBezTo>
                    <a:pt x="2024063" y="2587943"/>
                    <a:pt x="2009775" y="2591753"/>
                    <a:pt x="1996440" y="2595563"/>
                  </a:cubicBezTo>
                  <a:cubicBezTo>
                    <a:pt x="1981200" y="2599373"/>
                    <a:pt x="1965008" y="2604135"/>
                    <a:pt x="1949768" y="2607945"/>
                  </a:cubicBezTo>
                  <a:cubicBezTo>
                    <a:pt x="1947863" y="2607945"/>
                    <a:pt x="1945958" y="2608898"/>
                    <a:pt x="1944053" y="2608898"/>
                  </a:cubicBezTo>
                  <a:cubicBezTo>
                    <a:pt x="1944053" y="2608898"/>
                    <a:pt x="1943100" y="2608898"/>
                    <a:pt x="1943100" y="2608898"/>
                  </a:cubicBezTo>
                  <a:cubicBezTo>
                    <a:pt x="1942148" y="2606993"/>
                    <a:pt x="1942148" y="2606040"/>
                    <a:pt x="1941195" y="2604135"/>
                  </a:cubicBezTo>
                  <a:cubicBezTo>
                    <a:pt x="1940243" y="2599373"/>
                    <a:pt x="1938338" y="2594610"/>
                    <a:pt x="1937385" y="2589848"/>
                  </a:cubicBezTo>
                  <a:cubicBezTo>
                    <a:pt x="1935480" y="2586038"/>
                    <a:pt x="1934528" y="2581275"/>
                    <a:pt x="1933575" y="2577465"/>
                  </a:cubicBezTo>
                  <a:close/>
                  <a:moveTo>
                    <a:pt x="2426018" y="2501265"/>
                  </a:moveTo>
                  <a:cubicBezTo>
                    <a:pt x="2422208" y="2486025"/>
                    <a:pt x="2418398" y="2471738"/>
                    <a:pt x="2414588" y="2456498"/>
                  </a:cubicBezTo>
                  <a:cubicBezTo>
                    <a:pt x="2408873" y="2436495"/>
                    <a:pt x="2404110" y="2416493"/>
                    <a:pt x="2398395" y="2395538"/>
                  </a:cubicBezTo>
                  <a:cubicBezTo>
                    <a:pt x="2395538" y="2396490"/>
                    <a:pt x="2392680" y="2396490"/>
                    <a:pt x="2390775" y="2397443"/>
                  </a:cubicBezTo>
                  <a:cubicBezTo>
                    <a:pt x="2384108" y="2399348"/>
                    <a:pt x="2377440" y="2401253"/>
                    <a:pt x="2370773" y="2403158"/>
                  </a:cubicBezTo>
                  <a:lnTo>
                    <a:pt x="2370773" y="2403158"/>
                  </a:lnTo>
                  <a:cubicBezTo>
                    <a:pt x="2354580" y="2407920"/>
                    <a:pt x="2338388" y="2411730"/>
                    <a:pt x="2322195" y="2416493"/>
                  </a:cubicBezTo>
                  <a:cubicBezTo>
                    <a:pt x="2312670" y="2419350"/>
                    <a:pt x="2302193" y="2422208"/>
                    <a:pt x="2292668" y="2424113"/>
                  </a:cubicBezTo>
                  <a:cubicBezTo>
                    <a:pt x="2287905" y="2425065"/>
                    <a:pt x="2284095" y="2427923"/>
                    <a:pt x="2280285" y="2431733"/>
                  </a:cubicBezTo>
                  <a:cubicBezTo>
                    <a:pt x="2257425" y="2455545"/>
                    <a:pt x="2233613" y="2478405"/>
                    <a:pt x="2210753" y="2501265"/>
                  </a:cubicBezTo>
                  <a:cubicBezTo>
                    <a:pt x="2210753" y="2501265"/>
                    <a:pt x="2209800" y="2502218"/>
                    <a:pt x="2209800" y="2502218"/>
                  </a:cubicBezTo>
                  <a:cubicBezTo>
                    <a:pt x="2208848" y="2503170"/>
                    <a:pt x="2208848" y="2503170"/>
                    <a:pt x="2207895" y="2504123"/>
                  </a:cubicBezTo>
                  <a:cubicBezTo>
                    <a:pt x="2206943" y="2505075"/>
                    <a:pt x="2205990" y="2506980"/>
                    <a:pt x="2204085" y="2507933"/>
                  </a:cubicBezTo>
                  <a:cubicBezTo>
                    <a:pt x="2204085" y="2507933"/>
                    <a:pt x="2205038" y="2508885"/>
                    <a:pt x="2205038" y="2508885"/>
                  </a:cubicBezTo>
                  <a:cubicBezTo>
                    <a:pt x="2205990" y="2509838"/>
                    <a:pt x="2205990" y="2510790"/>
                    <a:pt x="2206943" y="2511743"/>
                  </a:cubicBezTo>
                  <a:cubicBezTo>
                    <a:pt x="2221230" y="2526030"/>
                    <a:pt x="2235518" y="2540318"/>
                    <a:pt x="2249805" y="2553653"/>
                  </a:cubicBezTo>
                  <a:cubicBezTo>
                    <a:pt x="2257425" y="2561273"/>
                    <a:pt x="2264093" y="2567940"/>
                    <a:pt x="2270760" y="2575560"/>
                  </a:cubicBezTo>
                  <a:cubicBezTo>
                    <a:pt x="2273618" y="2578418"/>
                    <a:pt x="2275523" y="2580323"/>
                    <a:pt x="2278380" y="2583180"/>
                  </a:cubicBezTo>
                  <a:cubicBezTo>
                    <a:pt x="2279333" y="2584133"/>
                    <a:pt x="2280285" y="2585085"/>
                    <a:pt x="2281238" y="2586038"/>
                  </a:cubicBezTo>
                  <a:cubicBezTo>
                    <a:pt x="2284095" y="2588895"/>
                    <a:pt x="2288858" y="2590800"/>
                    <a:pt x="2292668" y="2591753"/>
                  </a:cubicBezTo>
                  <a:cubicBezTo>
                    <a:pt x="2293620" y="2591753"/>
                    <a:pt x="2293620" y="2591753"/>
                    <a:pt x="2294573" y="2592705"/>
                  </a:cubicBezTo>
                  <a:cubicBezTo>
                    <a:pt x="2297430" y="2593658"/>
                    <a:pt x="2301240" y="2594610"/>
                    <a:pt x="2305050" y="2595563"/>
                  </a:cubicBezTo>
                  <a:cubicBezTo>
                    <a:pt x="2307908" y="2596515"/>
                    <a:pt x="2310765" y="2596515"/>
                    <a:pt x="2314575" y="2597468"/>
                  </a:cubicBezTo>
                  <a:cubicBezTo>
                    <a:pt x="2338388" y="2604135"/>
                    <a:pt x="2363153" y="2610803"/>
                    <a:pt x="2386965" y="2617470"/>
                  </a:cubicBezTo>
                  <a:cubicBezTo>
                    <a:pt x="2389823" y="2618423"/>
                    <a:pt x="2392680" y="2618423"/>
                    <a:pt x="2396490" y="2619375"/>
                  </a:cubicBezTo>
                  <a:cubicBezTo>
                    <a:pt x="2397443" y="2617470"/>
                    <a:pt x="2398395" y="2616518"/>
                    <a:pt x="2398395" y="2615565"/>
                  </a:cubicBezTo>
                  <a:cubicBezTo>
                    <a:pt x="2407920" y="2581275"/>
                    <a:pt x="2416493" y="2547938"/>
                    <a:pt x="2426018" y="2513648"/>
                  </a:cubicBezTo>
                  <a:cubicBezTo>
                    <a:pt x="2427923" y="2509838"/>
                    <a:pt x="2427923" y="2506028"/>
                    <a:pt x="2426018" y="2501265"/>
                  </a:cubicBezTo>
                  <a:close/>
                  <a:moveTo>
                    <a:pt x="2417445" y="2513648"/>
                  </a:moveTo>
                  <a:cubicBezTo>
                    <a:pt x="2409825" y="2543175"/>
                    <a:pt x="2401253" y="2573655"/>
                    <a:pt x="2393633" y="2603183"/>
                  </a:cubicBezTo>
                  <a:cubicBezTo>
                    <a:pt x="2393633" y="2605088"/>
                    <a:pt x="2392680" y="2606040"/>
                    <a:pt x="2391728" y="2608898"/>
                  </a:cubicBezTo>
                  <a:cubicBezTo>
                    <a:pt x="2385060" y="2606993"/>
                    <a:pt x="2377440" y="2605088"/>
                    <a:pt x="2370773" y="2603183"/>
                  </a:cubicBezTo>
                  <a:lnTo>
                    <a:pt x="2370773" y="2602230"/>
                  </a:lnTo>
                  <a:cubicBezTo>
                    <a:pt x="2368868" y="2602230"/>
                    <a:pt x="2366963" y="2602230"/>
                    <a:pt x="2365058" y="2601278"/>
                  </a:cubicBezTo>
                  <a:cubicBezTo>
                    <a:pt x="2358390" y="2599373"/>
                    <a:pt x="2351723" y="2597468"/>
                    <a:pt x="2345055" y="2595563"/>
                  </a:cubicBezTo>
                  <a:cubicBezTo>
                    <a:pt x="2342198" y="2594610"/>
                    <a:pt x="2339340" y="2593658"/>
                    <a:pt x="2336483" y="2593658"/>
                  </a:cubicBezTo>
                  <a:cubicBezTo>
                    <a:pt x="2323148" y="2589848"/>
                    <a:pt x="2309813" y="2586990"/>
                    <a:pt x="2296478" y="2583180"/>
                  </a:cubicBezTo>
                  <a:cubicBezTo>
                    <a:pt x="2296478" y="2583180"/>
                    <a:pt x="2296478" y="2583180"/>
                    <a:pt x="2296478" y="2583180"/>
                  </a:cubicBezTo>
                  <a:cubicBezTo>
                    <a:pt x="2294573" y="2582228"/>
                    <a:pt x="2292668" y="2582228"/>
                    <a:pt x="2291715" y="2581275"/>
                  </a:cubicBezTo>
                  <a:cubicBezTo>
                    <a:pt x="2291715" y="2581275"/>
                    <a:pt x="2291715" y="2581275"/>
                    <a:pt x="2291715" y="2581275"/>
                  </a:cubicBezTo>
                  <a:cubicBezTo>
                    <a:pt x="2289810" y="2580323"/>
                    <a:pt x="2288858" y="2579370"/>
                    <a:pt x="2286953" y="2577465"/>
                  </a:cubicBezTo>
                  <a:cubicBezTo>
                    <a:pt x="2265998" y="2556510"/>
                    <a:pt x="2245043" y="2535555"/>
                    <a:pt x="2224088" y="2514600"/>
                  </a:cubicBezTo>
                  <a:cubicBezTo>
                    <a:pt x="2222183" y="2512695"/>
                    <a:pt x="2220278" y="2510790"/>
                    <a:pt x="2219325" y="2508885"/>
                  </a:cubicBezTo>
                  <a:cubicBezTo>
                    <a:pt x="2219325" y="2508885"/>
                    <a:pt x="2218373" y="2507933"/>
                    <a:pt x="2218373" y="2506980"/>
                  </a:cubicBezTo>
                  <a:cubicBezTo>
                    <a:pt x="2218373" y="2506980"/>
                    <a:pt x="2219325" y="2506028"/>
                    <a:pt x="2219325" y="2506028"/>
                  </a:cubicBezTo>
                  <a:cubicBezTo>
                    <a:pt x="2220278" y="2504123"/>
                    <a:pt x="2222183" y="2503170"/>
                    <a:pt x="2223135" y="2501265"/>
                  </a:cubicBezTo>
                  <a:cubicBezTo>
                    <a:pt x="2245043" y="2479358"/>
                    <a:pt x="2265998" y="2458403"/>
                    <a:pt x="2287905" y="2436495"/>
                  </a:cubicBezTo>
                  <a:cubicBezTo>
                    <a:pt x="2290763" y="2433638"/>
                    <a:pt x="2294573" y="2431733"/>
                    <a:pt x="2299335" y="2430780"/>
                  </a:cubicBezTo>
                  <a:cubicBezTo>
                    <a:pt x="2323148" y="2424113"/>
                    <a:pt x="2347913" y="2417445"/>
                    <a:pt x="2371725" y="2411730"/>
                  </a:cubicBezTo>
                  <a:lnTo>
                    <a:pt x="2371725" y="2411730"/>
                  </a:lnTo>
                  <a:cubicBezTo>
                    <a:pt x="2375535" y="2410778"/>
                    <a:pt x="2379345" y="2409825"/>
                    <a:pt x="2384108" y="2408873"/>
                  </a:cubicBezTo>
                  <a:cubicBezTo>
                    <a:pt x="2386965" y="2407920"/>
                    <a:pt x="2388870" y="2407920"/>
                    <a:pt x="2392680" y="2406968"/>
                  </a:cubicBezTo>
                  <a:cubicBezTo>
                    <a:pt x="2393633" y="2409825"/>
                    <a:pt x="2394585" y="2411730"/>
                    <a:pt x="2395538" y="2413635"/>
                  </a:cubicBezTo>
                  <a:cubicBezTo>
                    <a:pt x="2403158" y="2442210"/>
                    <a:pt x="2410778" y="2471738"/>
                    <a:pt x="2418398" y="2500313"/>
                  </a:cubicBezTo>
                  <a:cubicBezTo>
                    <a:pt x="2418398" y="2506028"/>
                    <a:pt x="2418398" y="2509838"/>
                    <a:pt x="2417445" y="2513648"/>
                  </a:cubicBezTo>
                  <a:close/>
                  <a:moveTo>
                    <a:pt x="2541270" y="2712720"/>
                  </a:moveTo>
                  <a:cubicBezTo>
                    <a:pt x="2507933" y="2704148"/>
                    <a:pt x="2474595" y="2694623"/>
                    <a:pt x="2441258" y="2686050"/>
                  </a:cubicBezTo>
                  <a:cubicBezTo>
                    <a:pt x="2439353" y="2685098"/>
                    <a:pt x="2437448" y="2685098"/>
                    <a:pt x="2434590" y="2685098"/>
                  </a:cubicBezTo>
                  <a:cubicBezTo>
                    <a:pt x="2430780" y="2699385"/>
                    <a:pt x="2426970" y="2712720"/>
                    <a:pt x="2423160" y="2726055"/>
                  </a:cubicBezTo>
                  <a:lnTo>
                    <a:pt x="2432685" y="2726055"/>
                  </a:lnTo>
                  <a:cubicBezTo>
                    <a:pt x="2435543" y="2716530"/>
                    <a:pt x="2438400" y="2706053"/>
                    <a:pt x="2440305" y="2696528"/>
                  </a:cubicBezTo>
                  <a:cubicBezTo>
                    <a:pt x="2442210" y="2696528"/>
                    <a:pt x="2444115" y="2696528"/>
                    <a:pt x="2445068" y="2696528"/>
                  </a:cubicBezTo>
                  <a:cubicBezTo>
                    <a:pt x="2475548" y="2705100"/>
                    <a:pt x="2506980" y="2712720"/>
                    <a:pt x="2537460" y="2721293"/>
                  </a:cubicBezTo>
                  <a:cubicBezTo>
                    <a:pt x="2540318" y="2722245"/>
                    <a:pt x="2542223" y="2724150"/>
                    <a:pt x="2544128" y="2726055"/>
                  </a:cubicBezTo>
                  <a:lnTo>
                    <a:pt x="2557463" y="2726055"/>
                  </a:lnTo>
                  <a:cubicBezTo>
                    <a:pt x="2553653" y="2721293"/>
                    <a:pt x="2549843" y="2715578"/>
                    <a:pt x="2541270" y="2712720"/>
                  </a:cubicBezTo>
                  <a:close/>
                  <a:moveTo>
                    <a:pt x="2889885" y="2687003"/>
                  </a:moveTo>
                  <a:cubicBezTo>
                    <a:pt x="2859405" y="2694623"/>
                    <a:pt x="2829878" y="2703195"/>
                    <a:pt x="2799398" y="2710815"/>
                  </a:cubicBezTo>
                  <a:cubicBezTo>
                    <a:pt x="2788920" y="2713673"/>
                    <a:pt x="2780348" y="2717483"/>
                    <a:pt x="2774633" y="2726055"/>
                  </a:cubicBezTo>
                  <a:lnTo>
                    <a:pt x="2787968" y="2726055"/>
                  </a:lnTo>
                  <a:cubicBezTo>
                    <a:pt x="2788920" y="2721293"/>
                    <a:pt x="2793683" y="2721293"/>
                    <a:pt x="2797493" y="2720340"/>
                  </a:cubicBezTo>
                  <a:cubicBezTo>
                    <a:pt x="2826068" y="2712720"/>
                    <a:pt x="2855595" y="2705100"/>
                    <a:pt x="2884170" y="2697480"/>
                  </a:cubicBezTo>
                  <a:cubicBezTo>
                    <a:pt x="2886075" y="2696528"/>
                    <a:pt x="2888933" y="2696528"/>
                    <a:pt x="2891790" y="2696528"/>
                  </a:cubicBezTo>
                  <a:cubicBezTo>
                    <a:pt x="2894648" y="2707005"/>
                    <a:pt x="2897505" y="2716530"/>
                    <a:pt x="2899410" y="2726055"/>
                  </a:cubicBezTo>
                  <a:lnTo>
                    <a:pt x="2908935" y="2726055"/>
                  </a:lnTo>
                  <a:cubicBezTo>
                    <a:pt x="2905125" y="2712720"/>
                    <a:pt x="2901315" y="2698433"/>
                    <a:pt x="2897505" y="2685098"/>
                  </a:cubicBezTo>
                  <a:cubicBezTo>
                    <a:pt x="2894648" y="2686050"/>
                    <a:pt x="2891790" y="2686050"/>
                    <a:pt x="2889885" y="2687003"/>
                  </a:cubicBezTo>
                  <a:close/>
                  <a:moveTo>
                    <a:pt x="1965008" y="2534603"/>
                  </a:moveTo>
                  <a:cubicBezTo>
                    <a:pt x="1965008" y="2534603"/>
                    <a:pt x="1965008" y="2535555"/>
                    <a:pt x="1965960" y="2535555"/>
                  </a:cubicBezTo>
                  <a:cubicBezTo>
                    <a:pt x="1967865" y="2543175"/>
                    <a:pt x="1969770" y="2550795"/>
                    <a:pt x="1971675" y="2558415"/>
                  </a:cubicBezTo>
                  <a:cubicBezTo>
                    <a:pt x="1987868" y="2553653"/>
                    <a:pt x="2003108" y="2549843"/>
                    <a:pt x="2017395" y="2546033"/>
                  </a:cubicBezTo>
                  <a:cubicBezTo>
                    <a:pt x="2017395" y="2546033"/>
                    <a:pt x="2018348" y="2546033"/>
                    <a:pt x="2018348" y="2546033"/>
                  </a:cubicBezTo>
                  <a:cubicBezTo>
                    <a:pt x="2018348" y="2546033"/>
                    <a:pt x="2018348" y="2546033"/>
                    <a:pt x="2018348" y="2546033"/>
                  </a:cubicBezTo>
                  <a:cubicBezTo>
                    <a:pt x="2018348" y="2546033"/>
                    <a:pt x="2019300" y="2546033"/>
                    <a:pt x="2019300" y="2546033"/>
                  </a:cubicBezTo>
                  <a:cubicBezTo>
                    <a:pt x="2019300" y="2546033"/>
                    <a:pt x="2019300" y="2546033"/>
                    <a:pt x="2019300" y="2546033"/>
                  </a:cubicBezTo>
                  <a:cubicBezTo>
                    <a:pt x="2020253" y="2546033"/>
                    <a:pt x="2020253" y="2546033"/>
                    <a:pt x="2021205" y="2545080"/>
                  </a:cubicBezTo>
                  <a:cubicBezTo>
                    <a:pt x="2021205" y="2545080"/>
                    <a:pt x="2022158" y="2545080"/>
                    <a:pt x="2022158" y="2544128"/>
                  </a:cubicBezTo>
                  <a:cubicBezTo>
                    <a:pt x="2022158" y="2544128"/>
                    <a:pt x="2023110" y="2544128"/>
                    <a:pt x="2023110" y="2544128"/>
                  </a:cubicBezTo>
                  <a:cubicBezTo>
                    <a:pt x="2023110" y="2544128"/>
                    <a:pt x="2023110" y="2544128"/>
                    <a:pt x="2023110" y="2544128"/>
                  </a:cubicBezTo>
                  <a:cubicBezTo>
                    <a:pt x="2023110" y="2544128"/>
                    <a:pt x="2023110" y="2544128"/>
                    <a:pt x="2023110" y="2544128"/>
                  </a:cubicBezTo>
                  <a:cubicBezTo>
                    <a:pt x="2030730" y="2536508"/>
                    <a:pt x="2039303" y="2527935"/>
                    <a:pt x="2046923" y="2520315"/>
                  </a:cubicBezTo>
                  <a:cubicBezTo>
                    <a:pt x="2050733" y="2516505"/>
                    <a:pt x="2054543" y="2512695"/>
                    <a:pt x="2058353" y="2508885"/>
                  </a:cubicBezTo>
                  <a:cubicBezTo>
                    <a:pt x="2045970" y="2496503"/>
                    <a:pt x="2034540" y="2485073"/>
                    <a:pt x="2022158" y="2473643"/>
                  </a:cubicBezTo>
                  <a:cubicBezTo>
                    <a:pt x="2021205" y="2472690"/>
                    <a:pt x="2020253" y="2471738"/>
                    <a:pt x="2018348" y="2471738"/>
                  </a:cubicBezTo>
                  <a:cubicBezTo>
                    <a:pt x="2004060" y="2467928"/>
                    <a:pt x="1990725" y="2464118"/>
                    <a:pt x="1975485" y="2460308"/>
                  </a:cubicBezTo>
                  <a:cubicBezTo>
                    <a:pt x="1973580" y="2460308"/>
                    <a:pt x="1972628" y="2459355"/>
                    <a:pt x="1970723" y="2459355"/>
                  </a:cubicBezTo>
                  <a:cubicBezTo>
                    <a:pt x="1970723" y="2459355"/>
                    <a:pt x="1970723" y="2459355"/>
                    <a:pt x="1970723" y="2459355"/>
                  </a:cubicBezTo>
                  <a:cubicBezTo>
                    <a:pt x="1970723" y="2459355"/>
                    <a:pt x="1970723" y="2459355"/>
                    <a:pt x="1969770" y="2459355"/>
                  </a:cubicBezTo>
                  <a:cubicBezTo>
                    <a:pt x="1969770" y="2460308"/>
                    <a:pt x="1968818" y="2461260"/>
                    <a:pt x="1968818" y="2463165"/>
                  </a:cubicBezTo>
                  <a:cubicBezTo>
                    <a:pt x="1968818" y="2463165"/>
                    <a:pt x="1968818" y="2464118"/>
                    <a:pt x="1968818" y="2464118"/>
                  </a:cubicBezTo>
                  <a:cubicBezTo>
                    <a:pt x="1966913" y="2469833"/>
                    <a:pt x="1965960" y="2475548"/>
                    <a:pt x="1964055" y="2480310"/>
                  </a:cubicBezTo>
                  <a:cubicBezTo>
                    <a:pt x="1964055" y="2481263"/>
                    <a:pt x="1963103" y="2482215"/>
                    <a:pt x="1963103" y="2483168"/>
                  </a:cubicBezTo>
                  <a:cubicBezTo>
                    <a:pt x="1961198" y="2488883"/>
                    <a:pt x="1959293" y="2494598"/>
                    <a:pt x="1958340" y="2500313"/>
                  </a:cubicBezTo>
                  <a:cubicBezTo>
                    <a:pt x="1957388" y="2502218"/>
                    <a:pt x="1957388" y="2504123"/>
                    <a:pt x="1956435" y="2506028"/>
                  </a:cubicBezTo>
                  <a:cubicBezTo>
                    <a:pt x="1956435" y="2507933"/>
                    <a:pt x="1955483" y="2508885"/>
                    <a:pt x="1955483" y="2510790"/>
                  </a:cubicBezTo>
                  <a:cubicBezTo>
                    <a:pt x="1956435" y="2513648"/>
                    <a:pt x="1956435" y="2515553"/>
                    <a:pt x="1957388" y="2518410"/>
                  </a:cubicBezTo>
                  <a:cubicBezTo>
                    <a:pt x="1961198" y="2523173"/>
                    <a:pt x="1962150" y="2528888"/>
                    <a:pt x="1965008" y="2534603"/>
                  </a:cubicBezTo>
                  <a:close/>
                  <a:moveTo>
                    <a:pt x="1967865" y="2506980"/>
                  </a:moveTo>
                  <a:cubicBezTo>
                    <a:pt x="1967865" y="2506980"/>
                    <a:pt x="1967865" y="2506980"/>
                    <a:pt x="1967865" y="2506980"/>
                  </a:cubicBezTo>
                  <a:cubicBezTo>
                    <a:pt x="1970723" y="2494598"/>
                    <a:pt x="1974533" y="2482215"/>
                    <a:pt x="1978343" y="2468880"/>
                  </a:cubicBezTo>
                  <a:cubicBezTo>
                    <a:pt x="1991678" y="2472690"/>
                    <a:pt x="2004060" y="2475548"/>
                    <a:pt x="2015490" y="2479358"/>
                  </a:cubicBezTo>
                  <a:cubicBezTo>
                    <a:pt x="2017395" y="2479358"/>
                    <a:pt x="2018348" y="2481263"/>
                    <a:pt x="2019300" y="2482215"/>
                  </a:cubicBezTo>
                  <a:cubicBezTo>
                    <a:pt x="2027873" y="2490788"/>
                    <a:pt x="2036445" y="2499360"/>
                    <a:pt x="2045970" y="2508885"/>
                  </a:cubicBezTo>
                  <a:cubicBezTo>
                    <a:pt x="2044065" y="2510790"/>
                    <a:pt x="2043113" y="2511743"/>
                    <a:pt x="2041208" y="2513648"/>
                  </a:cubicBezTo>
                  <a:cubicBezTo>
                    <a:pt x="2032635" y="2522220"/>
                    <a:pt x="2025015" y="2529840"/>
                    <a:pt x="2017395" y="2537460"/>
                  </a:cubicBezTo>
                  <a:cubicBezTo>
                    <a:pt x="2017395" y="2537460"/>
                    <a:pt x="2016443" y="2538413"/>
                    <a:pt x="2015490" y="2538413"/>
                  </a:cubicBezTo>
                  <a:cubicBezTo>
                    <a:pt x="2005965" y="2541270"/>
                    <a:pt x="1997393" y="2543175"/>
                    <a:pt x="1987868" y="2546033"/>
                  </a:cubicBezTo>
                  <a:cubicBezTo>
                    <a:pt x="1985010" y="2546985"/>
                    <a:pt x="1981200" y="2547938"/>
                    <a:pt x="1978343" y="2548890"/>
                  </a:cubicBezTo>
                  <a:cubicBezTo>
                    <a:pt x="1974533" y="2535555"/>
                    <a:pt x="1971675" y="2524125"/>
                    <a:pt x="1968818" y="2512695"/>
                  </a:cubicBezTo>
                  <a:cubicBezTo>
                    <a:pt x="1968818" y="2511743"/>
                    <a:pt x="1968818" y="2511743"/>
                    <a:pt x="1968818" y="2510790"/>
                  </a:cubicBezTo>
                  <a:cubicBezTo>
                    <a:pt x="1968818" y="2510790"/>
                    <a:pt x="1968818" y="2510790"/>
                    <a:pt x="1968818" y="2509838"/>
                  </a:cubicBezTo>
                  <a:cubicBezTo>
                    <a:pt x="1967865" y="2507933"/>
                    <a:pt x="1967865" y="2507933"/>
                    <a:pt x="1967865" y="2506980"/>
                  </a:cubicBezTo>
                  <a:close/>
                  <a:moveTo>
                    <a:pt x="2366010" y="2469833"/>
                  </a:moveTo>
                  <a:cubicBezTo>
                    <a:pt x="2366010" y="2467928"/>
                    <a:pt x="2365058" y="2466975"/>
                    <a:pt x="2365058" y="2465070"/>
                  </a:cubicBezTo>
                  <a:cubicBezTo>
                    <a:pt x="2364105" y="2463165"/>
                    <a:pt x="2364105" y="2460308"/>
                    <a:pt x="2363153" y="2458403"/>
                  </a:cubicBezTo>
                  <a:cubicBezTo>
                    <a:pt x="2363153" y="2458403"/>
                    <a:pt x="2363153" y="2458403"/>
                    <a:pt x="2363153" y="2458403"/>
                  </a:cubicBezTo>
                  <a:cubicBezTo>
                    <a:pt x="2363153" y="2458403"/>
                    <a:pt x="2363153" y="2458403"/>
                    <a:pt x="2363153" y="2458403"/>
                  </a:cubicBezTo>
                  <a:cubicBezTo>
                    <a:pt x="2346960" y="2463165"/>
                    <a:pt x="2331720" y="2466975"/>
                    <a:pt x="2316480" y="2470785"/>
                  </a:cubicBezTo>
                  <a:cubicBezTo>
                    <a:pt x="2316480" y="2470785"/>
                    <a:pt x="2316480" y="2470785"/>
                    <a:pt x="2316480" y="2470785"/>
                  </a:cubicBezTo>
                  <a:cubicBezTo>
                    <a:pt x="2316480" y="2470785"/>
                    <a:pt x="2316480" y="2470785"/>
                    <a:pt x="2316480" y="2470785"/>
                  </a:cubicBezTo>
                  <a:cubicBezTo>
                    <a:pt x="2314575" y="2470785"/>
                    <a:pt x="2313623" y="2471738"/>
                    <a:pt x="2312670" y="2473643"/>
                  </a:cubicBezTo>
                  <a:cubicBezTo>
                    <a:pt x="2312670" y="2473643"/>
                    <a:pt x="2312670" y="2473643"/>
                    <a:pt x="2311718" y="2474595"/>
                  </a:cubicBezTo>
                  <a:cubicBezTo>
                    <a:pt x="2311718" y="2474595"/>
                    <a:pt x="2311718" y="2474595"/>
                    <a:pt x="2311718" y="2474595"/>
                  </a:cubicBezTo>
                  <a:cubicBezTo>
                    <a:pt x="2300288" y="2485073"/>
                    <a:pt x="2289810" y="2496503"/>
                    <a:pt x="2277428" y="2508885"/>
                  </a:cubicBezTo>
                  <a:cubicBezTo>
                    <a:pt x="2282190" y="2513648"/>
                    <a:pt x="2286953" y="2518410"/>
                    <a:pt x="2290763" y="2522220"/>
                  </a:cubicBezTo>
                  <a:cubicBezTo>
                    <a:pt x="2297430" y="2528888"/>
                    <a:pt x="2304098" y="2537460"/>
                    <a:pt x="2311718" y="2543175"/>
                  </a:cubicBezTo>
                  <a:cubicBezTo>
                    <a:pt x="2312670" y="2544128"/>
                    <a:pt x="2312670" y="2544128"/>
                    <a:pt x="2313623" y="2545080"/>
                  </a:cubicBezTo>
                  <a:cubicBezTo>
                    <a:pt x="2315528" y="2546985"/>
                    <a:pt x="2317433" y="2546985"/>
                    <a:pt x="2319338" y="2547938"/>
                  </a:cubicBezTo>
                  <a:cubicBezTo>
                    <a:pt x="2327910" y="2551748"/>
                    <a:pt x="2337435" y="2552700"/>
                    <a:pt x="2346960" y="2555558"/>
                  </a:cubicBezTo>
                  <a:cubicBezTo>
                    <a:pt x="2350770" y="2556510"/>
                    <a:pt x="2354580" y="2557463"/>
                    <a:pt x="2357438" y="2558415"/>
                  </a:cubicBezTo>
                  <a:cubicBezTo>
                    <a:pt x="2358390" y="2558415"/>
                    <a:pt x="2358390" y="2558415"/>
                    <a:pt x="2359343" y="2558415"/>
                  </a:cubicBezTo>
                  <a:cubicBezTo>
                    <a:pt x="2361248" y="2558415"/>
                    <a:pt x="2362200" y="2559368"/>
                    <a:pt x="2364105" y="2559368"/>
                  </a:cubicBezTo>
                  <a:cubicBezTo>
                    <a:pt x="2364105" y="2559368"/>
                    <a:pt x="2364105" y="2559368"/>
                    <a:pt x="2364105" y="2558415"/>
                  </a:cubicBezTo>
                  <a:cubicBezTo>
                    <a:pt x="2364105" y="2558415"/>
                    <a:pt x="2364105" y="2558415"/>
                    <a:pt x="2364105" y="2558415"/>
                  </a:cubicBezTo>
                  <a:cubicBezTo>
                    <a:pt x="2365058" y="2553653"/>
                    <a:pt x="2366010" y="2550795"/>
                    <a:pt x="2367915" y="2546985"/>
                  </a:cubicBezTo>
                  <a:cubicBezTo>
                    <a:pt x="2369820" y="2542223"/>
                    <a:pt x="2370773" y="2536508"/>
                    <a:pt x="2372678" y="2531745"/>
                  </a:cubicBezTo>
                  <a:lnTo>
                    <a:pt x="2372678" y="2530793"/>
                  </a:lnTo>
                  <a:cubicBezTo>
                    <a:pt x="2374583" y="2524125"/>
                    <a:pt x="2377440" y="2516505"/>
                    <a:pt x="2377440" y="2509838"/>
                  </a:cubicBezTo>
                  <a:cubicBezTo>
                    <a:pt x="2377440" y="2501265"/>
                    <a:pt x="2374583" y="2492693"/>
                    <a:pt x="2371725" y="2484120"/>
                  </a:cubicBezTo>
                  <a:cubicBezTo>
                    <a:pt x="2367915" y="2478405"/>
                    <a:pt x="2366963" y="2474595"/>
                    <a:pt x="2366010" y="2469833"/>
                  </a:cubicBezTo>
                  <a:close/>
                  <a:moveTo>
                    <a:pt x="2366010" y="2511743"/>
                  </a:moveTo>
                  <a:cubicBezTo>
                    <a:pt x="2363153" y="2523173"/>
                    <a:pt x="2359343" y="2534603"/>
                    <a:pt x="2356485" y="2547938"/>
                  </a:cubicBezTo>
                  <a:cubicBezTo>
                    <a:pt x="2352675" y="2546985"/>
                    <a:pt x="2348865" y="2546033"/>
                    <a:pt x="2345055" y="2546033"/>
                  </a:cubicBezTo>
                  <a:cubicBezTo>
                    <a:pt x="2337435" y="2544128"/>
                    <a:pt x="2330768" y="2542223"/>
                    <a:pt x="2323148" y="2540318"/>
                  </a:cubicBezTo>
                  <a:cubicBezTo>
                    <a:pt x="2319338" y="2538413"/>
                    <a:pt x="2315528" y="2536508"/>
                    <a:pt x="2311718" y="2533650"/>
                  </a:cubicBezTo>
                  <a:cubicBezTo>
                    <a:pt x="2304098" y="2526030"/>
                    <a:pt x="2296478" y="2518410"/>
                    <a:pt x="2287905" y="2509838"/>
                  </a:cubicBezTo>
                  <a:cubicBezTo>
                    <a:pt x="2297430" y="2500313"/>
                    <a:pt x="2306003" y="2491740"/>
                    <a:pt x="2314575" y="2483168"/>
                  </a:cubicBezTo>
                  <a:cubicBezTo>
                    <a:pt x="2315528" y="2482215"/>
                    <a:pt x="2317433" y="2481263"/>
                    <a:pt x="2319338" y="2480310"/>
                  </a:cubicBezTo>
                  <a:cubicBezTo>
                    <a:pt x="2328863" y="2477453"/>
                    <a:pt x="2339340" y="2474595"/>
                    <a:pt x="2349818" y="2471738"/>
                  </a:cubicBezTo>
                  <a:cubicBezTo>
                    <a:pt x="2351723" y="2470785"/>
                    <a:pt x="2354580" y="2470785"/>
                    <a:pt x="2356485" y="2469833"/>
                  </a:cubicBezTo>
                  <a:cubicBezTo>
                    <a:pt x="2358390" y="2478405"/>
                    <a:pt x="2361248" y="2486978"/>
                    <a:pt x="2363153" y="2495550"/>
                  </a:cubicBezTo>
                  <a:cubicBezTo>
                    <a:pt x="2364105" y="2500313"/>
                    <a:pt x="2365058" y="2504123"/>
                    <a:pt x="2366963" y="2508885"/>
                  </a:cubicBezTo>
                  <a:cubicBezTo>
                    <a:pt x="2366963" y="2508885"/>
                    <a:pt x="2366010" y="2509838"/>
                    <a:pt x="2366010" y="2511743"/>
                  </a:cubicBezTo>
                  <a:close/>
                  <a:moveTo>
                    <a:pt x="1363028" y="2458403"/>
                  </a:moveTo>
                  <a:cubicBezTo>
                    <a:pt x="1346835" y="2462213"/>
                    <a:pt x="1331595" y="2466975"/>
                    <a:pt x="1316355" y="2470785"/>
                  </a:cubicBezTo>
                  <a:cubicBezTo>
                    <a:pt x="1314450" y="2471738"/>
                    <a:pt x="1311593" y="2472690"/>
                    <a:pt x="1310640" y="2473643"/>
                  </a:cubicBezTo>
                  <a:cubicBezTo>
                    <a:pt x="1299210" y="2485073"/>
                    <a:pt x="1287780" y="2496503"/>
                    <a:pt x="1275398" y="2507933"/>
                  </a:cubicBezTo>
                  <a:cubicBezTo>
                    <a:pt x="1286828" y="2519363"/>
                    <a:pt x="1297305" y="2529840"/>
                    <a:pt x="1307783" y="2540318"/>
                  </a:cubicBezTo>
                  <a:cubicBezTo>
                    <a:pt x="1311593" y="2544128"/>
                    <a:pt x="1314450" y="2546033"/>
                    <a:pt x="1319213" y="2546985"/>
                  </a:cubicBezTo>
                  <a:cubicBezTo>
                    <a:pt x="1331595" y="2549843"/>
                    <a:pt x="1343978" y="2553653"/>
                    <a:pt x="1356360" y="2556510"/>
                  </a:cubicBezTo>
                  <a:cubicBezTo>
                    <a:pt x="1358265" y="2557463"/>
                    <a:pt x="1361123" y="2557463"/>
                    <a:pt x="1363028" y="2557463"/>
                  </a:cubicBezTo>
                  <a:cubicBezTo>
                    <a:pt x="1364933" y="2551748"/>
                    <a:pt x="1365885" y="2546033"/>
                    <a:pt x="1367790" y="2540318"/>
                  </a:cubicBezTo>
                  <a:cubicBezTo>
                    <a:pt x="1370648" y="2529840"/>
                    <a:pt x="1375410" y="2518410"/>
                    <a:pt x="1375410" y="2507933"/>
                  </a:cubicBezTo>
                  <a:cubicBezTo>
                    <a:pt x="1375410" y="2497455"/>
                    <a:pt x="1370648" y="2486025"/>
                    <a:pt x="1367790" y="2475548"/>
                  </a:cubicBezTo>
                  <a:cubicBezTo>
                    <a:pt x="1366838" y="2469833"/>
                    <a:pt x="1364933" y="2464118"/>
                    <a:pt x="1363028" y="2458403"/>
                  </a:cubicBezTo>
                  <a:close/>
                  <a:moveTo>
                    <a:pt x="1366838" y="2509838"/>
                  </a:moveTo>
                  <a:cubicBezTo>
                    <a:pt x="1363980" y="2522220"/>
                    <a:pt x="1360170" y="2534603"/>
                    <a:pt x="1356360" y="2547938"/>
                  </a:cubicBezTo>
                  <a:cubicBezTo>
                    <a:pt x="1343025" y="2544128"/>
                    <a:pt x="1330643" y="2541270"/>
                    <a:pt x="1319213" y="2537460"/>
                  </a:cubicBezTo>
                  <a:cubicBezTo>
                    <a:pt x="1318260" y="2537460"/>
                    <a:pt x="1317308" y="2536508"/>
                    <a:pt x="1316355" y="2536508"/>
                  </a:cubicBezTo>
                  <a:cubicBezTo>
                    <a:pt x="1306830" y="2526983"/>
                    <a:pt x="1298258" y="2518410"/>
                    <a:pt x="1287780" y="2508885"/>
                  </a:cubicBezTo>
                  <a:cubicBezTo>
                    <a:pt x="1297305" y="2499360"/>
                    <a:pt x="1305878" y="2490788"/>
                    <a:pt x="1314450" y="2483168"/>
                  </a:cubicBezTo>
                  <a:cubicBezTo>
                    <a:pt x="1315403" y="2482215"/>
                    <a:pt x="1317308" y="2480310"/>
                    <a:pt x="1319213" y="2480310"/>
                  </a:cubicBezTo>
                  <a:cubicBezTo>
                    <a:pt x="1330643" y="2476500"/>
                    <a:pt x="1343025" y="2473643"/>
                    <a:pt x="1356360" y="2469833"/>
                  </a:cubicBezTo>
                  <a:cubicBezTo>
                    <a:pt x="1360170" y="2483168"/>
                    <a:pt x="1363028" y="2494598"/>
                    <a:pt x="1366838" y="2506980"/>
                  </a:cubicBezTo>
                  <a:cubicBezTo>
                    <a:pt x="1366838" y="2507933"/>
                    <a:pt x="1366838" y="2508885"/>
                    <a:pt x="1366838" y="2509838"/>
                  </a:cubicBezTo>
                  <a:close/>
                  <a:moveTo>
                    <a:pt x="942023" y="2619375"/>
                  </a:moveTo>
                  <a:cubicBezTo>
                    <a:pt x="975360" y="2610803"/>
                    <a:pt x="1008698" y="2601278"/>
                    <a:pt x="1042035" y="2592705"/>
                  </a:cubicBezTo>
                  <a:cubicBezTo>
                    <a:pt x="1045845" y="2591753"/>
                    <a:pt x="1050608" y="2588895"/>
                    <a:pt x="1053465" y="2586038"/>
                  </a:cubicBezTo>
                  <a:cubicBezTo>
                    <a:pt x="1077278" y="2562225"/>
                    <a:pt x="1101090" y="2539365"/>
                    <a:pt x="1123950" y="2515553"/>
                  </a:cubicBezTo>
                  <a:cubicBezTo>
                    <a:pt x="1125855" y="2513648"/>
                    <a:pt x="1127760" y="2511743"/>
                    <a:pt x="1129665" y="2508885"/>
                  </a:cubicBezTo>
                  <a:cubicBezTo>
                    <a:pt x="1128713" y="2507933"/>
                    <a:pt x="1128713" y="2506980"/>
                    <a:pt x="1128713" y="2506980"/>
                  </a:cubicBezTo>
                  <a:cubicBezTo>
                    <a:pt x="1102995" y="2481263"/>
                    <a:pt x="1077278" y="2455545"/>
                    <a:pt x="1051560" y="2429828"/>
                  </a:cubicBezTo>
                  <a:cubicBezTo>
                    <a:pt x="1048703" y="2426970"/>
                    <a:pt x="1044893" y="2426018"/>
                    <a:pt x="1041083" y="2425065"/>
                  </a:cubicBezTo>
                  <a:cubicBezTo>
                    <a:pt x="1008698" y="2416493"/>
                    <a:pt x="976313" y="2407920"/>
                    <a:pt x="943928" y="2398395"/>
                  </a:cubicBezTo>
                  <a:cubicBezTo>
                    <a:pt x="941070" y="2397443"/>
                    <a:pt x="939165" y="2397443"/>
                    <a:pt x="936308" y="2397443"/>
                  </a:cubicBezTo>
                  <a:cubicBezTo>
                    <a:pt x="935355" y="2399348"/>
                    <a:pt x="934403" y="2401253"/>
                    <a:pt x="934403" y="2403158"/>
                  </a:cubicBezTo>
                  <a:cubicBezTo>
                    <a:pt x="925830" y="2436495"/>
                    <a:pt x="916305" y="2468880"/>
                    <a:pt x="907733" y="2502218"/>
                  </a:cubicBezTo>
                  <a:cubicBezTo>
                    <a:pt x="906780" y="2506980"/>
                    <a:pt x="906780" y="2511743"/>
                    <a:pt x="908685" y="2516505"/>
                  </a:cubicBezTo>
                  <a:cubicBezTo>
                    <a:pt x="916305" y="2547938"/>
                    <a:pt x="924878" y="2579370"/>
                    <a:pt x="933450" y="2609850"/>
                  </a:cubicBezTo>
                  <a:cubicBezTo>
                    <a:pt x="934403" y="2613660"/>
                    <a:pt x="935355" y="2616518"/>
                    <a:pt x="937260" y="2620328"/>
                  </a:cubicBezTo>
                  <a:cubicBezTo>
                    <a:pt x="939165" y="2620328"/>
                    <a:pt x="940118" y="2619375"/>
                    <a:pt x="942023" y="2619375"/>
                  </a:cubicBezTo>
                  <a:close/>
                  <a:moveTo>
                    <a:pt x="917258" y="2516505"/>
                  </a:moveTo>
                  <a:cubicBezTo>
                    <a:pt x="916305" y="2512695"/>
                    <a:pt x="915353" y="2506980"/>
                    <a:pt x="916305" y="2503170"/>
                  </a:cubicBezTo>
                  <a:cubicBezTo>
                    <a:pt x="923925" y="2473643"/>
                    <a:pt x="932498" y="2443163"/>
                    <a:pt x="940118" y="2413635"/>
                  </a:cubicBezTo>
                  <a:cubicBezTo>
                    <a:pt x="940118" y="2411730"/>
                    <a:pt x="941070" y="2410778"/>
                    <a:pt x="942023" y="2408873"/>
                  </a:cubicBezTo>
                  <a:cubicBezTo>
                    <a:pt x="944880" y="2409825"/>
                    <a:pt x="948690" y="2409825"/>
                    <a:pt x="951548" y="2410778"/>
                  </a:cubicBezTo>
                  <a:cubicBezTo>
                    <a:pt x="979170" y="2418398"/>
                    <a:pt x="1007745" y="2426018"/>
                    <a:pt x="1035368" y="2433638"/>
                  </a:cubicBezTo>
                  <a:cubicBezTo>
                    <a:pt x="1039178" y="2434590"/>
                    <a:pt x="1043940" y="2436495"/>
                    <a:pt x="1046798" y="2439353"/>
                  </a:cubicBezTo>
                  <a:cubicBezTo>
                    <a:pt x="1069658" y="2461260"/>
                    <a:pt x="1091565" y="2484120"/>
                    <a:pt x="1114425" y="2506028"/>
                  </a:cubicBezTo>
                  <a:cubicBezTo>
                    <a:pt x="1115378" y="2506980"/>
                    <a:pt x="1116330" y="2507933"/>
                    <a:pt x="1117283" y="2509838"/>
                  </a:cubicBezTo>
                  <a:cubicBezTo>
                    <a:pt x="1115378" y="2512695"/>
                    <a:pt x="1112520" y="2514600"/>
                    <a:pt x="1110615" y="2516505"/>
                  </a:cubicBezTo>
                  <a:cubicBezTo>
                    <a:pt x="1089660" y="2537460"/>
                    <a:pt x="1069658" y="2557463"/>
                    <a:pt x="1048703" y="2578418"/>
                  </a:cubicBezTo>
                  <a:cubicBezTo>
                    <a:pt x="1045845" y="2581275"/>
                    <a:pt x="1041083" y="2584133"/>
                    <a:pt x="1037273" y="2585085"/>
                  </a:cubicBezTo>
                  <a:cubicBezTo>
                    <a:pt x="1006793" y="2593658"/>
                    <a:pt x="977265" y="2601278"/>
                    <a:pt x="946785" y="2609850"/>
                  </a:cubicBezTo>
                  <a:cubicBezTo>
                    <a:pt x="945833" y="2609850"/>
                    <a:pt x="944880" y="2609850"/>
                    <a:pt x="942023" y="2609850"/>
                  </a:cubicBezTo>
                  <a:cubicBezTo>
                    <a:pt x="940118" y="2603183"/>
                    <a:pt x="938213" y="2597468"/>
                    <a:pt x="937260" y="2591753"/>
                  </a:cubicBezTo>
                  <a:cubicBezTo>
                    <a:pt x="930593" y="2566035"/>
                    <a:pt x="923925" y="2541270"/>
                    <a:pt x="917258" y="2516505"/>
                  </a:cubicBezTo>
                  <a:close/>
                  <a:moveTo>
                    <a:pt x="972503" y="2557463"/>
                  </a:moveTo>
                  <a:cubicBezTo>
                    <a:pt x="974408" y="2557463"/>
                    <a:pt x="974408" y="2557463"/>
                    <a:pt x="975360" y="2557463"/>
                  </a:cubicBezTo>
                  <a:cubicBezTo>
                    <a:pt x="982028" y="2555558"/>
                    <a:pt x="988695" y="2553653"/>
                    <a:pt x="996315" y="2551748"/>
                  </a:cubicBezTo>
                  <a:cubicBezTo>
                    <a:pt x="1015365" y="2548890"/>
                    <a:pt x="1030605" y="2540318"/>
                    <a:pt x="1042035" y="2525078"/>
                  </a:cubicBezTo>
                  <a:cubicBezTo>
                    <a:pt x="1046798" y="2518410"/>
                    <a:pt x="1053465" y="2513648"/>
                    <a:pt x="1059180" y="2506980"/>
                  </a:cubicBezTo>
                  <a:cubicBezTo>
                    <a:pt x="1046798" y="2494598"/>
                    <a:pt x="1035368" y="2483168"/>
                    <a:pt x="1023938" y="2472690"/>
                  </a:cubicBezTo>
                  <a:cubicBezTo>
                    <a:pt x="1022033" y="2470785"/>
                    <a:pt x="1020128" y="2469833"/>
                    <a:pt x="1018223" y="2469833"/>
                  </a:cubicBezTo>
                  <a:cubicBezTo>
                    <a:pt x="1002983" y="2466023"/>
                    <a:pt x="987743" y="2462213"/>
                    <a:pt x="971550" y="2457450"/>
                  </a:cubicBezTo>
                  <a:cubicBezTo>
                    <a:pt x="969645" y="2462213"/>
                    <a:pt x="968693" y="2466023"/>
                    <a:pt x="967740" y="2469833"/>
                  </a:cubicBezTo>
                  <a:cubicBezTo>
                    <a:pt x="963930" y="2482215"/>
                    <a:pt x="958215" y="2495550"/>
                    <a:pt x="958215" y="2507933"/>
                  </a:cubicBezTo>
                  <a:cubicBezTo>
                    <a:pt x="958215" y="2520315"/>
                    <a:pt x="963930" y="2533650"/>
                    <a:pt x="967740" y="2546033"/>
                  </a:cubicBezTo>
                  <a:cubicBezTo>
                    <a:pt x="969645" y="2549843"/>
                    <a:pt x="970598" y="2554605"/>
                    <a:pt x="972503" y="2557463"/>
                  </a:cubicBezTo>
                  <a:close/>
                  <a:moveTo>
                    <a:pt x="968693" y="2506980"/>
                  </a:moveTo>
                  <a:cubicBezTo>
                    <a:pt x="971550" y="2494598"/>
                    <a:pt x="975360" y="2482215"/>
                    <a:pt x="979170" y="2469833"/>
                  </a:cubicBezTo>
                  <a:cubicBezTo>
                    <a:pt x="992505" y="2473643"/>
                    <a:pt x="1004888" y="2476500"/>
                    <a:pt x="1016318" y="2480310"/>
                  </a:cubicBezTo>
                  <a:cubicBezTo>
                    <a:pt x="1018223" y="2481263"/>
                    <a:pt x="1020128" y="2482215"/>
                    <a:pt x="1021080" y="2483168"/>
                  </a:cubicBezTo>
                  <a:cubicBezTo>
                    <a:pt x="1029653" y="2490788"/>
                    <a:pt x="1038225" y="2499360"/>
                    <a:pt x="1047750" y="2508885"/>
                  </a:cubicBezTo>
                  <a:cubicBezTo>
                    <a:pt x="1037273" y="2519363"/>
                    <a:pt x="1027748" y="2527935"/>
                    <a:pt x="1019175" y="2537460"/>
                  </a:cubicBezTo>
                  <a:cubicBezTo>
                    <a:pt x="1018223" y="2538413"/>
                    <a:pt x="1017270" y="2538413"/>
                    <a:pt x="1016318" y="2538413"/>
                  </a:cubicBezTo>
                  <a:cubicBezTo>
                    <a:pt x="1003935" y="2541270"/>
                    <a:pt x="992505" y="2545080"/>
                    <a:pt x="979170" y="2547938"/>
                  </a:cubicBezTo>
                  <a:cubicBezTo>
                    <a:pt x="975360" y="2534603"/>
                    <a:pt x="972503" y="2522220"/>
                    <a:pt x="968693" y="2509838"/>
                  </a:cubicBezTo>
                  <a:cubicBezTo>
                    <a:pt x="967740" y="2508885"/>
                    <a:pt x="967740" y="2507933"/>
                    <a:pt x="968693" y="2506980"/>
                  </a:cubicBezTo>
                  <a:close/>
                  <a:moveTo>
                    <a:pt x="1426845" y="2501265"/>
                  </a:moveTo>
                  <a:cubicBezTo>
                    <a:pt x="1418273" y="2469833"/>
                    <a:pt x="1409700" y="2438400"/>
                    <a:pt x="1402080" y="2406968"/>
                  </a:cubicBezTo>
                  <a:cubicBezTo>
                    <a:pt x="1401128" y="2404110"/>
                    <a:pt x="1400175" y="2401253"/>
                    <a:pt x="1399223" y="2397443"/>
                  </a:cubicBezTo>
                  <a:cubicBezTo>
                    <a:pt x="1396365" y="2398395"/>
                    <a:pt x="1393508" y="2398395"/>
                    <a:pt x="1390650" y="2399348"/>
                  </a:cubicBezTo>
                  <a:cubicBezTo>
                    <a:pt x="1359218" y="2407920"/>
                    <a:pt x="1326833" y="2416493"/>
                    <a:pt x="1295400" y="2425065"/>
                  </a:cubicBezTo>
                  <a:cubicBezTo>
                    <a:pt x="1289685" y="2426970"/>
                    <a:pt x="1284923" y="2429828"/>
                    <a:pt x="1280160" y="2433638"/>
                  </a:cubicBezTo>
                  <a:cubicBezTo>
                    <a:pt x="1257300" y="2456498"/>
                    <a:pt x="1234440" y="2479358"/>
                    <a:pt x="1211580" y="2502218"/>
                  </a:cubicBezTo>
                  <a:cubicBezTo>
                    <a:pt x="1209675" y="2504123"/>
                    <a:pt x="1206818" y="2506980"/>
                    <a:pt x="1204913" y="2509838"/>
                  </a:cubicBezTo>
                  <a:cubicBezTo>
                    <a:pt x="1205865" y="2511743"/>
                    <a:pt x="1206818" y="2512695"/>
                    <a:pt x="1208723" y="2513648"/>
                  </a:cubicBezTo>
                  <a:cubicBezTo>
                    <a:pt x="1233488" y="2538413"/>
                    <a:pt x="1258253" y="2563178"/>
                    <a:pt x="1283018" y="2587943"/>
                  </a:cubicBezTo>
                  <a:cubicBezTo>
                    <a:pt x="1285875" y="2590800"/>
                    <a:pt x="1290638" y="2592705"/>
                    <a:pt x="1294448" y="2594610"/>
                  </a:cubicBezTo>
                  <a:cubicBezTo>
                    <a:pt x="1325880" y="2603183"/>
                    <a:pt x="1357313" y="2611755"/>
                    <a:pt x="1388745" y="2620328"/>
                  </a:cubicBezTo>
                  <a:cubicBezTo>
                    <a:pt x="1391603" y="2621280"/>
                    <a:pt x="1395413" y="2621280"/>
                    <a:pt x="1398270" y="2622233"/>
                  </a:cubicBezTo>
                  <a:cubicBezTo>
                    <a:pt x="1399223" y="2620328"/>
                    <a:pt x="1400175" y="2619375"/>
                    <a:pt x="1400175" y="2618423"/>
                  </a:cubicBezTo>
                  <a:cubicBezTo>
                    <a:pt x="1409700" y="2584133"/>
                    <a:pt x="1418273" y="2550795"/>
                    <a:pt x="1427798" y="2516505"/>
                  </a:cubicBezTo>
                  <a:cubicBezTo>
                    <a:pt x="1428750" y="2509838"/>
                    <a:pt x="1427798" y="2505075"/>
                    <a:pt x="1426845" y="2501265"/>
                  </a:cubicBezTo>
                  <a:close/>
                  <a:moveTo>
                    <a:pt x="1418273" y="2513648"/>
                  </a:moveTo>
                  <a:cubicBezTo>
                    <a:pt x="1410653" y="2544128"/>
                    <a:pt x="1402080" y="2573655"/>
                    <a:pt x="1394460" y="2604135"/>
                  </a:cubicBezTo>
                  <a:cubicBezTo>
                    <a:pt x="1394460" y="2606040"/>
                    <a:pt x="1393508" y="2606993"/>
                    <a:pt x="1392555" y="2608898"/>
                  </a:cubicBezTo>
                  <a:cubicBezTo>
                    <a:pt x="1389698" y="2607945"/>
                    <a:pt x="1387793" y="2607945"/>
                    <a:pt x="1385888" y="2607945"/>
                  </a:cubicBezTo>
                  <a:cubicBezTo>
                    <a:pt x="1357313" y="2600325"/>
                    <a:pt x="1327785" y="2592705"/>
                    <a:pt x="1299210" y="2585085"/>
                  </a:cubicBezTo>
                  <a:cubicBezTo>
                    <a:pt x="1295400" y="2584133"/>
                    <a:pt x="1290638" y="2581275"/>
                    <a:pt x="1287780" y="2578418"/>
                  </a:cubicBezTo>
                  <a:cubicBezTo>
                    <a:pt x="1265873" y="2557463"/>
                    <a:pt x="1244918" y="2536508"/>
                    <a:pt x="1223963" y="2514600"/>
                  </a:cubicBezTo>
                  <a:cubicBezTo>
                    <a:pt x="1222058" y="2512695"/>
                    <a:pt x="1221105" y="2510790"/>
                    <a:pt x="1218248" y="2507933"/>
                  </a:cubicBezTo>
                  <a:cubicBezTo>
                    <a:pt x="1224915" y="2501265"/>
                    <a:pt x="1231583" y="2495550"/>
                    <a:pt x="1238250" y="2489835"/>
                  </a:cubicBezTo>
                  <a:cubicBezTo>
                    <a:pt x="1254443" y="2473643"/>
                    <a:pt x="1270635" y="2457450"/>
                    <a:pt x="1287780" y="2441258"/>
                  </a:cubicBezTo>
                  <a:cubicBezTo>
                    <a:pt x="1290638" y="2438400"/>
                    <a:pt x="1294448" y="2435543"/>
                    <a:pt x="1298258" y="2434590"/>
                  </a:cubicBezTo>
                  <a:cubicBezTo>
                    <a:pt x="1328738" y="2426018"/>
                    <a:pt x="1360170" y="2418398"/>
                    <a:pt x="1390650" y="2409825"/>
                  </a:cubicBezTo>
                  <a:cubicBezTo>
                    <a:pt x="1391603" y="2409825"/>
                    <a:pt x="1392555" y="2409825"/>
                    <a:pt x="1394460" y="2409825"/>
                  </a:cubicBezTo>
                  <a:cubicBezTo>
                    <a:pt x="1395413" y="2412683"/>
                    <a:pt x="1396365" y="2415540"/>
                    <a:pt x="1397318" y="2418398"/>
                  </a:cubicBezTo>
                  <a:cubicBezTo>
                    <a:pt x="1404938" y="2446973"/>
                    <a:pt x="1412558" y="2474595"/>
                    <a:pt x="1420178" y="2503170"/>
                  </a:cubicBezTo>
                  <a:cubicBezTo>
                    <a:pt x="1419225" y="2505075"/>
                    <a:pt x="1419225" y="2509838"/>
                    <a:pt x="1418273" y="2513648"/>
                  </a:cubicBezTo>
                  <a:close/>
                  <a:moveTo>
                    <a:pt x="1542098" y="2712720"/>
                  </a:moveTo>
                  <a:cubicBezTo>
                    <a:pt x="1508760" y="2704148"/>
                    <a:pt x="1475423" y="2694623"/>
                    <a:pt x="1442085" y="2686050"/>
                  </a:cubicBezTo>
                  <a:cubicBezTo>
                    <a:pt x="1440180" y="2685098"/>
                    <a:pt x="1438275" y="2685098"/>
                    <a:pt x="1435418" y="2685098"/>
                  </a:cubicBezTo>
                  <a:cubicBezTo>
                    <a:pt x="1431608" y="2699385"/>
                    <a:pt x="1427798" y="2712720"/>
                    <a:pt x="1423988" y="2726055"/>
                  </a:cubicBezTo>
                  <a:lnTo>
                    <a:pt x="1433513" y="2726055"/>
                  </a:lnTo>
                  <a:cubicBezTo>
                    <a:pt x="1436370" y="2716530"/>
                    <a:pt x="1439228" y="2706053"/>
                    <a:pt x="1441133" y="2696528"/>
                  </a:cubicBezTo>
                  <a:cubicBezTo>
                    <a:pt x="1443038" y="2696528"/>
                    <a:pt x="1443990" y="2696528"/>
                    <a:pt x="1444943" y="2696528"/>
                  </a:cubicBezTo>
                  <a:cubicBezTo>
                    <a:pt x="1476375" y="2705100"/>
                    <a:pt x="1507808" y="2713673"/>
                    <a:pt x="1539240" y="2721293"/>
                  </a:cubicBezTo>
                  <a:cubicBezTo>
                    <a:pt x="1541145" y="2722245"/>
                    <a:pt x="1543050" y="2724150"/>
                    <a:pt x="1544955" y="2726055"/>
                  </a:cubicBezTo>
                  <a:lnTo>
                    <a:pt x="1558290" y="2726055"/>
                  </a:lnTo>
                  <a:cubicBezTo>
                    <a:pt x="1554480" y="2721293"/>
                    <a:pt x="1550670" y="2715578"/>
                    <a:pt x="1542098" y="2712720"/>
                  </a:cubicBezTo>
                  <a:close/>
                  <a:moveTo>
                    <a:pt x="1898333" y="2685098"/>
                  </a:moveTo>
                  <a:cubicBezTo>
                    <a:pt x="1898333" y="2685098"/>
                    <a:pt x="1898333" y="2685098"/>
                    <a:pt x="1898333" y="2685098"/>
                  </a:cubicBezTo>
                  <a:cubicBezTo>
                    <a:pt x="1894523" y="2686050"/>
                    <a:pt x="1892618" y="2686050"/>
                    <a:pt x="1889760" y="2687003"/>
                  </a:cubicBezTo>
                  <a:cubicBezTo>
                    <a:pt x="1859280" y="2694623"/>
                    <a:pt x="1829753" y="2703195"/>
                    <a:pt x="1799273" y="2710815"/>
                  </a:cubicBezTo>
                  <a:cubicBezTo>
                    <a:pt x="1788795" y="2713673"/>
                    <a:pt x="1780223" y="2717483"/>
                    <a:pt x="1774508" y="2726055"/>
                  </a:cubicBezTo>
                  <a:lnTo>
                    <a:pt x="1787843" y="2726055"/>
                  </a:lnTo>
                  <a:cubicBezTo>
                    <a:pt x="1788795" y="2721293"/>
                    <a:pt x="1793558" y="2721293"/>
                    <a:pt x="1797368" y="2720340"/>
                  </a:cubicBezTo>
                  <a:cubicBezTo>
                    <a:pt x="1825943" y="2712720"/>
                    <a:pt x="1855470" y="2705100"/>
                    <a:pt x="1884045" y="2697480"/>
                  </a:cubicBezTo>
                  <a:cubicBezTo>
                    <a:pt x="1885950" y="2696528"/>
                    <a:pt x="1888808" y="2696528"/>
                    <a:pt x="1891665" y="2696528"/>
                  </a:cubicBezTo>
                  <a:cubicBezTo>
                    <a:pt x="1894523" y="2707005"/>
                    <a:pt x="1897380" y="2716530"/>
                    <a:pt x="1899285" y="2726055"/>
                  </a:cubicBezTo>
                  <a:lnTo>
                    <a:pt x="1908810" y="2726055"/>
                  </a:lnTo>
                  <a:cubicBezTo>
                    <a:pt x="1905953" y="2712720"/>
                    <a:pt x="1902143" y="2699385"/>
                    <a:pt x="1898333" y="2685098"/>
                  </a:cubicBezTo>
                  <a:cubicBezTo>
                    <a:pt x="1898333" y="2685098"/>
                    <a:pt x="1898333" y="2685098"/>
                    <a:pt x="1898333" y="2685098"/>
                  </a:cubicBezTo>
                  <a:close/>
                  <a:moveTo>
                    <a:pt x="4065270" y="75248"/>
                  </a:moveTo>
                  <a:cubicBezTo>
                    <a:pt x="4029075" y="65723"/>
                    <a:pt x="3993833" y="56198"/>
                    <a:pt x="3957638" y="46673"/>
                  </a:cubicBezTo>
                  <a:cubicBezTo>
                    <a:pt x="3953828" y="45720"/>
                    <a:pt x="3950018" y="44768"/>
                    <a:pt x="3945255" y="42863"/>
                  </a:cubicBezTo>
                  <a:cubicBezTo>
                    <a:pt x="3949065" y="28575"/>
                    <a:pt x="3952875" y="15240"/>
                    <a:pt x="3956685" y="953"/>
                  </a:cubicBezTo>
                  <a:lnTo>
                    <a:pt x="3947160" y="953"/>
                  </a:lnTo>
                  <a:cubicBezTo>
                    <a:pt x="3943350" y="17145"/>
                    <a:pt x="3938588" y="32385"/>
                    <a:pt x="3934778" y="48578"/>
                  </a:cubicBezTo>
                  <a:cubicBezTo>
                    <a:pt x="3938588" y="49530"/>
                    <a:pt x="3941445" y="50483"/>
                    <a:pt x="3945255" y="51435"/>
                  </a:cubicBezTo>
                  <a:cubicBezTo>
                    <a:pt x="3982403" y="61913"/>
                    <a:pt x="4020503" y="71438"/>
                    <a:pt x="4057650" y="80963"/>
                  </a:cubicBezTo>
                  <a:cubicBezTo>
                    <a:pt x="4065270" y="82868"/>
                    <a:pt x="4070985" y="85725"/>
                    <a:pt x="4075748" y="91440"/>
                  </a:cubicBezTo>
                  <a:cubicBezTo>
                    <a:pt x="4089083" y="105728"/>
                    <a:pt x="4103370" y="119063"/>
                    <a:pt x="4116705" y="132398"/>
                  </a:cubicBezTo>
                  <a:lnTo>
                    <a:pt x="4116705" y="120015"/>
                  </a:lnTo>
                  <a:cubicBezTo>
                    <a:pt x="4104323" y="107633"/>
                    <a:pt x="4090988" y="94298"/>
                    <a:pt x="4078605" y="81915"/>
                  </a:cubicBezTo>
                  <a:cubicBezTo>
                    <a:pt x="4074795" y="79058"/>
                    <a:pt x="4070033" y="76200"/>
                    <a:pt x="4065270" y="75248"/>
                  </a:cubicBezTo>
                  <a:close/>
                  <a:moveTo>
                    <a:pt x="275273" y="2630805"/>
                  </a:moveTo>
                  <a:cubicBezTo>
                    <a:pt x="268605" y="2628900"/>
                    <a:pt x="263843" y="2626043"/>
                    <a:pt x="259080" y="2621280"/>
                  </a:cubicBezTo>
                  <a:cubicBezTo>
                    <a:pt x="231458" y="2593658"/>
                    <a:pt x="203835" y="2566035"/>
                    <a:pt x="176213" y="2538413"/>
                  </a:cubicBezTo>
                  <a:cubicBezTo>
                    <a:pt x="173355" y="2535555"/>
                    <a:pt x="171450" y="2533650"/>
                    <a:pt x="166688" y="2529840"/>
                  </a:cubicBezTo>
                  <a:cubicBezTo>
                    <a:pt x="163830" y="2533650"/>
                    <a:pt x="161925" y="2536508"/>
                    <a:pt x="160020" y="2539365"/>
                  </a:cubicBezTo>
                  <a:cubicBezTo>
                    <a:pt x="132398" y="2566988"/>
                    <a:pt x="104775" y="2594610"/>
                    <a:pt x="78105" y="2622233"/>
                  </a:cubicBezTo>
                  <a:cubicBezTo>
                    <a:pt x="73343" y="2626995"/>
                    <a:pt x="67628" y="2629853"/>
                    <a:pt x="61913" y="2631758"/>
                  </a:cubicBezTo>
                  <a:cubicBezTo>
                    <a:pt x="41910" y="2636520"/>
                    <a:pt x="22860" y="2642235"/>
                    <a:pt x="2858" y="2647950"/>
                  </a:cubicBezTo>
                  <a:lnTo>
                    <a:pt x="2858" y="2657475"/>
                  </a:lnTo>
                  <a:cubicBezTo>
                    <a:pt x="24765" y="2651760"/>
                    <a:pt x="46673" y="2646045"/>
                    <a:pt x="68580" y="2640330"/>
                  </a:cubicBezTo>
                  <a:cubicBezTo>
                    <a:pt x="74295" y="2638425"/>
                    <a:pt x="79058" y="2636520"/>
                    <a:pt x="82868" y="2632710"/>
                  </a:cubicBezTo>
                  <a:cubicBezTo>
                    <a:pt x="108585" y="2606040"/>
                    <a:pt x="135255" y="2580323"/>
                    <a:pt x="161925" y="2553653"/>
                  </a:cubicBezTo>
                  <a:cubicBezTo>
                    <a:pt x="164783" y="2550795"/>
                    <a:pt x="166688" y="2548890"/>
                    <a:pt x="170498" y="2546033"/>
                  </a:cubicBezTo>
                  <a:cubicBezTo>
                    <a:pt x="173355" y="2548890"/>
                    <a:pt x="176213" y="2550795"/>
                    <a:pt x="179070" y="2553653"/>
                  </a:cubicBezTo>
                  <a:cubicBezTo>
                    <a:pt x="205740" y="2580323"/>
                    <a:pt x="231458" y="2606040"/>
                    <a:pt x="258128" y="2632710"/>
                  </a:cubicBezTo>
                  <a:cubicBezTo>
                    <a:pt x="261938" y="2636520"/>
                    <a:pt x="266700" y="2639378"/>
                    <a:pt x="272415" y="2641283"/>
                  </a:cubicBezTo>
                  <a:cubicBezTo>
                    <a:pt x="308610" y="2650808"/>
                    <a:pt x="344805" y="2660333"/>
                    <a:pt x="381000" y="2670810"/>
                  </a:cubicBezTo>
                  <a:cubicBezTo>
                    <a:pt x="383858" y="2671763"/>
                    <a:pt x="386715" y="2672715"/>
                    <a:pt x="390525" y="2673668"/>
                  </a:cubicBezTo>
                  <a:cubicBezTo>
                    <a:pt x="389573" y="2677478"/>
                    <a:pt x="388620" y="2681288"/>
                    <a:pt x="387668" y="2685098"/>
                  </a:cubicBezTo>
                  <a:cubicBezTo>
                    <a:pt x="383858" y="2700338"/>
                    <a:pt x="380048" y="2714625"/>
                    <a:pt x="376238" y="2729865"/>
                  </a:cubicBezTo>
                  <a:lnTo>
                    <a:pt x="383858" y="2729865"/>
                  </a:lnTo>
                  <a:cubicBezTo>
                    <a:pt x="389573" y="2708910"/>
                    <a:pt x="395288" y="2688908"/>
                    <a:pt x="401003" y="2667000"/>
                  </a:cubicBezTo>
                  <a:cubicBezTo>
                    <a:pt x="396240" y="2666048"/>
                    <a:pt x="393383" y="2664143"/>
                    <a:pt x="389573" y="2663190"/>
                  </a:cubicBezTo>
                  <a:cubicBezTo>
                    <a:pt x="350520" y="2650808"/>
                    <a:pt x="313373" y="2640330"/>
                    <a:pt x="275273" y="2630805"/>
                  </a:cubicBezTo>
                  <a:close/>
                  <a:moveTo>
                    <a:pt x="246698" y="2680335"/>
                  </a:moveTo>
                  <a:cubicBezTo>
                    <a:pt x="240030" y="2678430"/>
                    <a:pt x="235268" y="2675573"/>
                    <a:pt x="230505" y="2670810"/>
                  </a:cubicBezTo>
                  <a:cubicBezTo>
                    <a:pt x="212408" y="2652713"/>
                    <a:pt x="194310" y="2634615"/>
                    <a:pt x="176213" y="2616518"/>
                  </a:cubicBezTo>
                  <a:cubicBezTo>
                    <a:pt x="174308" y="2614613"/>
                    <a:pt x="171450" y="2611755"/>
                    <a:pt x="168593" y="2609850"/>
                  </a:cubicBezTo>
                  <a:cubicBezTo>
                    <a:pt x="165735" y="2612708"/>
                    <a:pt x="163830" y="2614613"/>
                    <a:pt x="160973" y="2616518"/>
                  </a:cubicBezTo>
                  <a:cubicBezTo>
                    <a:pt x="142875" y="2634615"/>
                    <a:pt x="124778" y="2652713"/>
                    <a:pt x="106680" y="2670810"/>
                  </a:cubicBezTo>
                  <a:cubicBezTo>
                    <a:pt x="101918" y="2675573"/>
                    <a:pt x="97155" y="2678430"/>
                    <a:pt x="90488" y="2680335"/>
                  </a:cubicBezTo>
                  <a:cubicBezTo>
                    <a:pt x="70485" y="2685098"/>
                    <a:pt x="50483" y="2690813"/>
                    <a:pt x="30480" y="2696528"/>
                  </a:cubicBezTo>
                  <a:cubicBezTo>
                    <a:pt x="22860" y="2698433"/>
                    <a:pt x="15240" y="2701290"/>
                    <a:pt x="5715" y="2703195"/>
                  </a:cubicBezTo>
                  <a:cubicBezTo>
                    <a:pt x="7620" y="2711768"/>
                    <a:pt x="10478" y="2719388"/>
                    <a:pt x="12383" y="2727008"/>
                  </a:cubicBezTo>
                  <a:lnTo>
                    <a:pt x="21908" y="2727008"/>
                  </a:lnTo>
                  <a:cubicBezTo>
                    <a:pt x="20003" y="2721293"/>
                    <a:pt x="18098" y="2716530"/>
                    <a:pt x="16193" y="2709863"/>
                  </a:cubicBezTo>
                  <a:cubicBezTo>
                    <a:pt x="20003" y="2708910"/>
                    <a:pt x="22860" y="2707958"/>
                    <a:pt x="26670" y="2707005"/>
                  </a:cubicBezTo>
                  <a:cubicBezTo>
                    <a:pt x="49530" y="2700338"/>
                    <a:pt x="72390" y="2694623"/>
                    <a:pt x="95250" y="2688908"/>
                  </a:cubicBezTo>
                  <a:cubicBezTo>
                    <a:pt x="101918" y="2687003"/>
                    <a:pt x="106680" y="2684145"/>
                    <a:pt x="110490" y="2679383"/>
                  </a:cubicBezTo>
                  <a:cubicBezTo>
                    <a:pt x="127635" y="2662238"/>
                    <a:pt x="143828" y="2646045"/>
                    <a:pt x="160973" y="2628900"/>
                  </a:cubicBezTo>
                  <a:cubicBezTo>
                    <a:pt x="162878" y="2626995"/>
                    <a:pt x="165735" y="2625090"/>
                    <a:pt x="168593" y="2622233"/>
                  </a:cubicBezTo>
                  <a:cubicBezTo>
                    <a:pt x="171450" y="2625090"/>
                    <a:pt x="174308" y="2627948"/>
                    <a:pt x="177165" y="2629853"/>
                  </a:cubicBezTo>
                  <a:cubicBezTo>
                    <a:pt x="193358" y="2646045"/>
                    <a:pt x="209550" y="2662238"/>
                    <a:pt x="225743" y="2679383"/>
                  </a:cubicBezTo>
                  <a:cubicBezTo>
                    <a:pt x="230505" y="2684145"/>
                    <a:pt x="235268" y="2687003"/>
                    <a:pt x="240983" y="2688908"/>
                  </a:cubicBezTo>
                  <a:cubicBezTo>
                    <a:pt x="263843" y="2694623"/>
                    <a:pt x="286703" y="2701290"/>
                    <a:pt x="309563" y="2707005"/>
                  </a:cubicBezTo>
                  <a:cubicBezTo>
                    <a:pt x="312420" y="2707958"/>
                    <a:pt x="315278" y="2708910"/>
                    <a:pt x="320040" y="2709863"/>
                  </a:cubicBezTo>
                  <a:cubicBezTo>
                    <a:pt x="318135" y="2715578"/>
                    <a:pt x="316230" y="2721293"/>
                    <a:pt x="314325" y="2727008"/>
                  </a:cubicBezTo>
                  <a:lnTo>
                    <a:pt x="323850" y="2727008"/>
                  </a:lnTo>
                  <a:cubicBezTo>
                    <a:pt x="325755" y="2719388"/>
                    <a:pt x="328613" y="2711768"/>
                    <a:pt x="330518" y="2703195"/>
                  </a:cubicBezTo>
                  <a:cubicBezTo>
                    <a:pt x="326708" y="2702243"/>
                    <a:pt x="322898" y="2701290"/>
                    <a:pt x="320040" y="2700338"/>
                  </a:cubicBezTo>
                  <a:cubicBezTo>
                    <a:pt x="296228" y="2692718"/>
                    <a:pt x="271463" y="2686050"/>
                    <a:pt x="246698" y="2680335"/>
                  </a:cubicBezTo>
                  <a:close/>
                  <a:moveTo>
                    <a:pt x="2940368" y="2619375"/>
                  </a:moveTo>
                  <a:cubicBezTo>
                    <a:pt x="2973705" y="2610803"/>
                    <a:pt x="3007043" y="2601278"/>
                    <a:pt x="3040380" y="2592705"/>
                  </a:cubicBezTo>
                  <a:cubicBezTo>
                    <a:pt x="3044190" y="2591753"/>
                    <a:pt x="3048953" y="2588895"/>
                    <a:pt x="3051810" y="2586038"/>
                  </a:cubicBezTo>
                  <a:cubicBezTo>
                    <a:pt x="3075623" y="2562225"/>
                    <a:pt x="3099435" y="2539365"/>
                    <a:pt x="3122295" y="2515553"/>
                  </a:cubicBezTo>
                  <a:cubicBezTo>
                    <a:pt x="3124200" y="2513648"/>
                    <a:pt x="3126105" y="2511743"/>
                    <a:pt x="3128010" y="2508885"/>
                  </a:cubicBezTo>
                  <a:cubicBezTo>
                    <a:pt x="3127058" y="2507933"/>
                    <a:pt x="3127058" y="2506980"/>
                    <a:pt x="3127058" y="2506980"/>
                  </a:cubicBezTo>
                  <a:cubicBezTo>
                    <a:pt x="3101340" y="2481263"/>
                    <a:pt x="3075623" y="2455545"/>
                    <a:pt x="3049905" y="2429828"/>
                  </a:cubicBezTo>
                  <a:cubicBezTo>
                    <a:pt x="3047048" y="2426970"/>
                    <a:pt x="3043238" y="2426018"/>
                    <a:pt x="3039428" y="2425065"/>
                  </a:cubicBezTo>
                  <a:cubicBezTo>
                    <a:pt x="3007043" y="2416493"/>
                    <a:pt x="2974658" y="2407920"/>
                    <a:pt x="2942273" y="2398395"/>
                  </a:cubicBezTo>
                  <a:cubicBezTo>
                    <a:pt x="2939415" y="2397443"/>
                    <a:pt x="2937510" y="2397443"/>
                    <a:pt x="2934653" y="2397443"/>
                  </a:cubicBezTo>
                  <a:cubicBezTo>
                    <a:pt x="2933700" y="2399348"/>
                    <a:pt x="2932748" y="2401253"/>
                    <a:pt x="2932748" y="2403158"/>
                  </a:cubicBezTo>
                  <a:cubicBezTo>
                    <a:pt x="2924175" y="2436495"/>
                    <a:pt x="2914650" y="2468880"/>
                    <a:pt x="2906078" y="2502218"/>
                  </a:cubicBezTo>
                  <a:cubicBezTo>
                    <a:pt x="2905125" y="2506980"/>
                    <a:pt x="2905125" y="2511743"/>
                    <a:pt x="2907030" y="2516505"/>
                  </a:cubicBezTo>
                  <a:cubicBezTo>
                    <a:pt x="2914650" y="2547938"/>
                    <a:pt x="2923223" y="2579370"/>
                    <a:pt x="2931795" y="2609850"/>
                  </a:cubicBezTo>
                  <a:cubicBezTo>
                    <a:pt x="2932748" y="2613660"/>
                    <a:pt x="2933700" y="2616518"/>
                    <a:pt x="2935605" y="2620328"/>
                  </a:cubicBezTo>
                  <a:cubicBezTo>
                    <a:pt x="2937510" y="2620328"/>
                    <a:pt x="2939415" y="2619375"/>
                    <a:pt x="2940368" y="2619375"/>
                  </a:cubicBezTo>
                  <a:close/>
                  <a:moveTo>
                    <a:pt x="2916555" y="2516505"/>
                  </a:moveTo>
                  <a:cubicBezTo>
                    <a:pt x="2915603" y="2512695"/>
                    <a:pt x="2914650" y="2506980"/>
                    <a:pt x="2915603" y="2503170"/>
                  </a:cubicBezTo>
                  <a:cubicBezTo>
                    <a:pt x="2923223" y="2473643"/>
                    <a:pt x="2931795" y="2443163"/>
                    <a:pt x="2939415" y="2413635"/>
                  </a:cubicBezTo>
                  <a:cubicBezTo>
                    <a:pt x="2939415" y="2411730"/>
                    <a:pt x="2940368" y="2410778"/>
                    <a:pt x="2941320" y="2408873"/>
                  </a:cubicBezTo>
                  <a:cubicBezTo>
                    <a:pt x="2944178" y="2409825"/>
                    <a:pt x="2947988" y="2409825"/>
                    <a:pt x="2950845" y="2410778"/>
                  </a:cubicBezTo>
                  <a:cubicBezTo>
                    <a:pt x="2978468" y="2418398"/>
                    <a:pt x="3007043" y="2426018"/>
                    <a:pt x="3034665" y="2433638"/>
                  </a:cubicBezTo>
                  <a:cubicBezTo>
                    <a:pt x="3038475" y="2434590"/>
                    <a:pt x="3043238" y="2436495"/>
                    <a:pt x="3046095" y="2439353"/>
                  </a:cubicBezTo>
                  <a:cubicBezTo>
                    <a:pt x="3068955" y="2461260"/>
                    <a:pt x="3090863" y="2484120"/>
                    <a:pt x="3113723" y="2506028"/>
                  </a:cubicBezTo>
                  <a:cubicBezTo>
                    <a:pt x="3114675" y="2506980"/>
                    <a:pt x="3115628" y="2507933"/>
                    <a:pt x="3116580" y="2509838"/>
                  </a:cubicBezTo>
                  <a:cubicBezTo>
                    <a:pt x="3114675" y="2512695"/>
                    <a:pt x="3111818" y="2514600"/>
                    <a:pt x="3109913" y="2516505"/>
                  </a:cubicBezTo>
                  <a:cubicBezTo>
                    <a:pt x="3088958" y="2537460"/>
                    <a:pt x="3068955" y="2557463"/>
                    <a:pt x="3048000" y="2578418"/>
                  </a:cubicBezTo>
                  <a:cubicBezTo>
                    <a:pt x="3045143" y="2581275"/>
                    <a:pt x="3040380" y="2584133"/>
                    <a:pt x="3036570" y="2585085"/>
                  </a:cubicBezTo>
                  <a:cubicBezTo>
                    <a:pt x="3006090" y="2593658"/>
                    <a:pt x="2976563" y="2601278"/>
                    <a:pt x="2946083" y="2609850"/>
                  </a:cubicBezTo>
                  <a:cubicBezTo>
                    <a:pt x="2945130" y="2609850"/>
                    <a:pt x="2944178" y="2609850"/>
                    <a:pt x="2941320" y="2609850"/>
                  </a:cubicBezTo>
                  <a:cubicBezTo>
                    <a:pt x="2939415" y="2603183"/>
                    <a:pt x="2937510" y="2597468"/>
                    <a:pt x="2936558" y="2591753"/>
                  </a:cubicBezTo>
                  <a:cubicBezTo>
                    <a:pt x="2929890" y="2566035"/>
                    <a:pt x="2922270" y="2541270"/>
                    <a:pt x="2916555" y="2516505"/>
                  </a:cubicBezTo>
                  <a:close/>
                  <a:moveTo>
                    <a:pt x="4107180" y="33338"/>
                  </a:moveTo>
                  <a:cubicBezTo>
                    <a:pt x="4103370" y="28575"/>
                    <a:pt x="4098608" y="25718"/>
                    <a:pt x="4091940" y="24765"/>
                  </a:cubicBezTo>
                  <a:cubicBezTo>
                    <a:pt x="4078605" y="21908"/>
                    <a:pt x="4066223" y="18098"/>
                    <a:pt x="4052888" y="14288"/>
                  </a:cubicBezTo>
                  <a:cubicBezTo>
                    <a:pt x="4039553" y="10478"/>
                    <a:pt x="4026218" y="6668"/>
                    <a:pt x="4011930" y="2858"/>
                  </a:cubicBezTo>
                  <a:cubicBezTo>
                    <a:pt x="4011930" y="1905"/>
                    <a:pt x="4011930" y="953"/>
                    <a:pt x="4012883" y="0"/>
                  </a:cubicBezTo>
                  <a:lnTo>
                    <a:pt x="4003358" y="0"/>
                  </a:lnTo>
                  <a:cubicBezTo>
                    <a:pt x="4002405" y="2858"/>
                    <a:pt x="4002405" y="5715"/>
                    <a:pt x="4001453" y="8573"/>
                  </a:cubicBezTo>
                  <a:cubicBezTo>
                    <a:pt x="4005263" y="9525"/>
                    <a:pt x="4009073" y="10478"/>
                    <a:pt x="4011930" y="11430"/>
                  </a:cubicBezTo>
                  <a:cubicBezTo>
                    <a:pt x="4037648" y="18098"/>
                    <a:pt x="4062413" y="25718"/>
                    <a:pt x="4088130" y="32385"/>
                  </a:cubicBezTo>
                  <a:cubicBezTo>
                    <a:pt x="4092893" y="33338"/>
                    <a:pt x="4096703" y="36195"/>
                    <a:pt x="4100513" y="40005"/>
                  </a:cubicBezTo>
                  <a:cubicBezTo>
                    <a:pt x="4105275" y="44768"/>
                    <a:pt x="4110990" y="49530"/>
                    <a:pt x="4115753" y="55245"/>
                  </a:cubicBezTo>
                  <a:lnTo>
                    <a:pt x="4115753" y="42863"/>
                  </a:lnTo>
                  <a:cubicBezTo>
                    <a:pt x="4113848" y="40005"/>
                    <a:pt x="4110990" y="37148"/>
                    <a:pt x="4107180" y="33338"/>
                  </a:cubicBezTo>
                  <a:close/>
                  <a:moveTo>
                    <a:pt x="174308" y="2685098"/>
                  </a:moveTo>
                  <a:cubicBezTo>
                    <a:pt x="172403" y="2683193"/>
                    <a:pt x="170498" y="2682240"/>
                    <a:pt x="167640" y="2679383"/>
                  </a:cubicBezTo>
                  <a:cubicBezTo>
                    <a:pt x="158115" y="2689860"/>
                    <a:pt x="147638" y="2699385"/>
                    <a:pt x="139065" y="2708910"/>
                  </a:cubicBezTo>
                  <a:cubicBezTo>
                    <a:pt x="132398" y="2716530"/>
                    <a:pt x="124778" y="2723198"/>
                    <a:pt x="114300" y="2726055"/>
                  </a:cubicBezTo>
                  <a:lnTo>
                    <a:pt x="135255" y="2726055"/>
                  </a:lnTo>
                  <a:cubicBezTo>
                    <a:pt x="145733" y="2713673"/>
                    <a:pt x="157163" y="2703195"/>
                    <a:pt x="168593" y="2691765"/>
                  </a:cubicBezTo>
                  <a:cubicBezTo>
                    <a:pt x="180023" y="2704148"/>
                    <a:pt x="191453" y="2714625"/>
                    <a:pt x="201930" y="2726055"/>
                  </a:cubicBezTo>
                  <a:lnTo>
                    <a:pt x="223838" y="2726055"/>
                  </a:lnTo>
                  <a:cubicBezTo>
                    <a:pt x="214313" y="2723198"/>
                    <a:pt x="206693" y="2717483"/>
                    <a:pt x="200025" y="2710815"/>
                  </a:cubicBezTo>
                  <a:cubicBezTo>
                    <a:pt x="191453" y="2702243"/>
                    <a:pt x="182880" y="2693670"/>
                    <a:pt x="174308" y="2685098"/>
                  </a:cubicBezTo>
                  <a:close/>
                  <a:moveTo>
                    <a:pt x="4116705" y="2727008"/>
                  </a:moveTo>
                  <a:lnTo>
                    <a:pt x="4116705" y="2725103"/>
                  </a:lnTo>
                  <a:cubicBezTo>
                    <a:pt x="4114800" y="2726055"/>
                    <a:pt x="4112895" y="2727008"/>
                    <a:pt x="4110990" y="2727008"/>
                  </a:cubicBezTo>
                  <a:lnTo>
                    <a:pt x="4116705" y="2727008"/>
                  </a:lnTo>
                  <a:close/>
                  <a:moveTo>
                    <a:pt x="890588" y="2687003"/>
                  </a:moveTo>
                  <a:cubicBezTo>
                    <a:pt x="860108" y="2694623"/>
                    <a:pt x="830580" y="2703195"/>
                    <a:pt x="800100" y="2710815"/>
                  </a:cubicBezTo>
                  <a:cubicBezTo>
                    <a:pt x="789623" y="2713673"/>
                    <a:pt x="781050" y="2717483"/>
                    <a:pt x="775335" y="2726055"/>
                  </a:cubicBezTo>
                  <a:lnTo>
                    <a:pt x="788670" y="2726055"/>
                  </a:lnTo>
                  <a:cubicBezTo>
                    <a:pt x="789623" y="2721293"/>
                    <a:pt x="794385" y="2721293"/>
                    <a:pt x="798195" y="2720340"/>
                  </a:cubicBezTo>
                  <a:cubicBezTo>
                    <a:pt x="826770" y="2712720"/>
                    <a:pt x="856298" y="2705100"/>
                    <a:pt x="884873" y="2697480"/>
                  </a:cubicBezTo>
                  <a:cubicBezTo>
                    <a:pt x="886778" y="2696528"/>
                    <a:pt x="889635" y="2696528"/>
                    <a:pt x="892493" y="2696528"/>
                  </a:cubicBezTo>
                  <a:cubicBezTo>
                    <a:pt x="895350" y="2707005"/>
                    <a:pt x="898208" y="2716530"/>
                    <a:pt x="900113" y="2726055"/>
                  </a:cubicBezTo>
                  <a:lnTo>
                    <a:pt x="909638" y="2726055"/>
                  </a:lnTo>
                  <a:cubicBezTo>
                    <a:pt x="905828" y="2712720"/>
                    <a:pt x="902018" y="2698433"/>
                    <a:pt x="898208" y="2685098"/>
                  </a:cubicBezTo>
                  <a:cubicBezTo>
                    <a:pt x="896303" y="2686050"/>
                    <a:pt x="893445" y="2686050"/>
                    <a:pt x="890588" y="2687003"/>
                  </a:cubicBezTo>
                  <a:close/>
                  <a:moveTo>
                    <a:pt x="3425190" y="2501265"/>
                  </a:moveTo>
                  <a:cubicBezTo>
                    <a:pt x="3416618" y="2469833"/>
                    <a:pt x="3408045" y="2438400"/>
                    <a:pt x="3400425" y="2406968"/>
                  </a:cubicBezTo>
                  <a:cubicBezTo>
                    <a:pt x="3399473" y="2404110"/>
                    <a:pt x="3398520" y="2401253"/>
                    <a:pt x="3397568" y="2397443"/>
                  </a:cubicBezTo>
                  <a:cubicBezTo>
                    <a:pt x="3394710" y="2398395"/>
                    <a:pt x="3391853" y="2398395"/>
                    <a:pt x="3388995" y="2399348"/>
                  </a:cubicBezTo>
                  <a:cubicBezTo>
                    <a:pt x="3357563" y="2407920"/>
                    <a:pt x="3325178" y="2416493"/>
                    <a:pt x="3293745" y="2425065"/>
                  </a:cubicBezTo>
                  <a:cubicBezTo>
                    <a:pt x="3288030" y="2426970"/>
                    <a:pt x="3283268" y="2429828"/>
                    <a:pt x="3278505" y="2433638"/>
                  </a:cubicBezTo>
                  <a:cubicBezTo>
                    <a:pt x="3255645" y="2456498"/>
                    <a:pt x="3232785" y="2479358"/>
                    <a:pt x="3209925" y="2502218"/>
                  </a:cubicBezTo>
                  <a:cubicBezTo>
                    <a:pt x="3208020" y="2504123"/>
                    <a:pt x="3205163" y="2506980"/>
                    <a:pt x="3203258" y="2509838"/>
                  </a:cubicBezTo>
                  <a:cubicBezTo>
                    <a:pt x="3204210" y="2511743"/>
                    <a:pt x="3205163" y="2512695"/>
                    <a:pt x="3207068" y="2513648"/>
                  </a:cubicBezTo>
                  <a:cubicBezTo>
                    <a:pt x="3231833" y="2538413"/>
                    <a:pt x="3256598" y="2563178"/>
                    <a:pt x="3281363" y="2587943"/>
                  </a:cubicBezTo>
                  <a:cubicBezTo>
                    <a:pt x="3284220" y="2590800"/>
                    <a:pt x="3288983" y="2592705"/>
                    <a:pt x="3292793" y="2594610"/>
                  </a:cubicBezTo>
                  <a:cubicBezTo>
                    <a:pt x="3324225" y="2603183"/>
                    <a:pt x="3355658" y="2611755"/>
                    <a:pt x="3387090" y="2620328"/>
                  </a:cubicBezTo>
                  <a:cubicBezTo>
                    <a:pt x="3389948" y="2621280"/>
                    <a:pt x="3393758" y="2621280"/>
                    <a:pt x="3396615" y="2622233"/>
                  </a:cubicBezTo>
                  <a:cubicBezTo>
                    <a:pt x="3397568" y="2620328"/>
                    <a:pt x="3398520" y="2619375"/>
                    <a:pt x="3398520" y="2618423"/>
                  </a:cubicBezTo>
                  <a:cubicBezTo>
                    <a:pt x="3408045" y="2584133"/>
                    <a:pt x="3416618" y="2550795"/>
                    <a:pt x="3426143" y="2516505"/>
                  </a:cubicBezTo>
                  <a:cubicBezTo>
                    <a:pt x="3427095" y="2509838"/>
                    <a:pt x="3427095" y="2505075"/>
                    <a:pt x="3425190" y="2501265"/>
                  </a:cubicBezTo>
                  <a:close/>
                  <a:moveTo>
                    <a:pt x="3416618" y="2513648"/>
                  </a:moveTo>
                  <a:cubicBezTo>
                    <a:pt x="3408998" y="2544128"/>
                    <a:pt x="3400425" y="2573655"/>
                    <a:pt x="3392805" y="2604135"/>
                  </a:cubicBezTo>
                  <a:cubicBezTo>
                    <a:pt x="3392805" y="2606040"/>
                    <a:pt x="3391853" y="2606993"/>
                    <a:pt x="3390900" y="2608898"/>
                  </a:cubicBezTo>
                  <a:cubicBezTo>
                    <a:pt x="3388043" y="2607945"/>
                    <a:pt x="3386138" y="2607945"/>
                    <a:pt x="3384233" y="2607945"/>
                  </a:cubicBezTo>
                  <a:cubicBezTo>
                    <a:pt x="3355658" y="2600325"/>
                    <a:pt x="3326130" y="2592705"/>
                    <a:pt x="3297555" y="2585085"/>
                  </a:cubicBezTo>
                  <a:cubicBezTo>
                    <a:pt x="3293745" y="2584133"/>
                    <a:pt x="3288983" y="2581275"/>
                    <a:pt x="3286125" y="2578418"/>
                  </a:cubicBezTo>
                  <a:cubicBezTo>
                    <a:pt x="3264218" y="2557463"/>
                    <a:pt x="3243263" y="2536508"/>
                    <a:pt x="3222308" y="2514600"/>
                  </a:cubicBezTo>
                  <a:cubicBezTo>
                    <a:pt x="3220403" y="2512695"/>
                    <a:pt x="3219450" y="2510790"/>
                    <a:pt x="3216593" y="2507933"/>
                  </a:cubicBezTo>
                  <a:cubicBezTo>
                    <a:pt x="3223260" y="2501265"/>
                    <a:pt x="3229928" y="2495550"/>
                    <a:pt x="3236595" y="2489835"/>
                  </a:cubicBezTo>
                  <a:cubicBezTo>
                    <a:pt x="3252788" y="2473643"/>
                    <a:pt x="3268980" y="2457450"/>
                    <a:pt x="3286125" y="2441258"/>
                  </a:cubicBezTo>
                  <a:cubicBezTo>
                    <a:pt x="3288983" y="2438400"/>
                    <a:pt x="3292793" y="2435543"/>
                    <a:pt x="3296603" y="2434590"/>
                  </a:cubicBezTo>
                  <a:cubicBezTo>
                    <a:pt x="3327083" y="2426018"/>
                    <a:pt x="3358515" y="2418398"/>
                    <a:pt x="3388995" y="2409825"/>
                  </a:cubicBezTo>
                  <a:cubicBezTo>
                    <a:pt x="3389948" y="2409825"/>
                    <a:pt x="3390900" y="2409825"/>
                    <a:pt x="3392805" y="2409825"/>
                  </a:cubicBezTo>
                  <a:cubicBezTo>
                    <a:pt x="3393758" y="2412683"/>
                    <a:pt x="3394710" y="2415540"/>
                    <a:pt x="3395663" y="2418398"/>
                  </a:cubicBezTo>
                  <a:cubicBezTo>
                    <a:pt x="3403283" y="2446973"/>
                    <a:pt x="3410903" y="2474595"/>
                    <a:pt x="3418523" y="2503170"/>
                  </a:cubicBezTo>
                  <a:cubicBezTo>
                    <a:pt x="3417570" y="2505075"/>
                    <a:pt x="3417570" y="2509838"/>
                    <a:pt x="3416618" y="2513648"/>
                  </a:cubicBezTo>
                  <a:close/>
                  <a:moveTo>
                    <a:pt x="3361373" y="2458403"/>
                  </a:moveTo>
                  <a:cubicBezTo>
                    <a:pt x="3345180" y="2462213"/>
                    <a:pt x="3329940" y="2466975"/>
                    <a:pt x="3314700" y="2470785"/>
                  </a:cubicBezTo>
                  <a:cubicBezTo>
                    <a:pt x="3312795" y="2471738"/>
                    <a:pt x="3309938" y="2472690"/>
                    <a:pt x="3308985" y="2473643"/>
                  </a:cubicBezTo>
                  <a:cubicBezTo>
                    <a:pt x="3297555" y="2485073"/>
                    <a:pt x="3286125" y="2496503"/>
                    <a:pt x="3273743" y="2507933"/>
                  </a:cubicBezTo>
                  <a:cubicBezTo>
                    <a:pt x="3285173" y="2519363"/>
                    <a:pt x="3295650" y="2529840"/>
                    <a:pt x="3306128" y="2540318"/>
                  </a:cubicBezTo>
                  <a:cubicBezTo>
                    <a:pt x="3309938" y="2544128"/>
                    <a:pt x="3312795" y="2546033"/>
                    <a:pt x="3317558" y="2546985"/>
                  </a:cubicBezTo>
                  <a:cubicBezTo>
                    <a:pt x="3329940" y="2549843"/>
                    <a:pt x="3342323" y="2553653"/>
                    <a:pt x="3354705" y="2556510"/>
                  </a:cubicBezTo>
                  <a:cubicBezTo>
                    <a:pt x="3356610" y="2557463"/>
                    <a:pt x="3359468" y="2557463"/>
                    <a:pt x="3361373" y="2557463"/>
                  </a:cubicBezTo>
                  <a:cubicBezTo>
                    <a:pt x="3363278" y="2551748"/>
                    <a:pt x="3364230" y="2546033"/>
                    <a:pt x="3366135" y="2540318"/>
                  </a:cubicBezTo>
                  <a:cubicBezTo>
                    <a:pt x="3368993" y="2529840"/>
                    <a:pt x="3373755" y="2518410"/>
                    <a:pt x="3373755" y="2507933"/>
                  </a:cubicBezTo>
                  <a:cubicBezTo>
                    <a:pt x="3373755" y="2497455"/>
                    <a:pt x="3368993" y="2486025"/>
                    <a:pt x="3366135" y="2475548"/>
                  </a:cubicBezTo>
                  <a:cubicBezTo>
                    <a:pt x="3365183" y="2469833"/>
                    <a:pt x="3363278" y="2464118"/>
                    <a:pt x="3361373" y="2458403"/>
                  </a:cubicBezTo>
                  <a:close/>
                  <a:moveTo>
                    <a:pt x="3365183" y="2509838"/>
                  </a:moveTo>
                  <a:cubicBezTo>
                    <a:pt x="3362325" y="2522220"/>
                    <a:pt x="3358515" y="2534603"/>
                    <a:pt x="3354705" y="2547938"/>
                  </a:cubicBezTo>
                  <a:cubicBezTo>
                    <a:pt x="3341370" y="2544128"/>
                    <a:pt x="3328988" y="2541270"/>
                    <a:pt x="3317558" y="2537460"/>
                  </a:cubicBezTo>
                  <a:cubicBezTo>
                    <a:pt x="3316605" y="2537460"/>
                    <a:pt x="3315653" y="2536508"/>
                    <a:pt x="3314700" y="2536508"/>
                  </a:cubicBezTo>
                  <a:cubicBezTo>
                    <a:pt x="3305175" y="2526983"/>
                    <a:pt x="3296603" y="2518410"/>
                    <a:pt x="3286125" y="2508885"/>
                  </a:cubicBezTo>
                  <a:cubicBezTo>
                    <a:pt x="3295650" y="2499360"/>
                    <a:pt x="3304223" y="2490788"/>
                    <a:pt x="3312795" y="2483168"/>
                  </a:cubicBezTo>
                  <a:cubicBezTo>
                    <a:pt x="3313748" y="2482215"/>
                    <a:pt x="3315653" y="2480310"/>
                    <a:pt x="3317558" y="2480310"/>
                  </a:cubicBezTo>
                  <a:cubicBezTo>
                    <a:pt x="3328988" y="2476500"/>
                    <a:pt x="3341370" y="2473643"/>
                    <a:pt x="3354705" y="2469833"/>
                  </a:cubicBezTo>
                  <a:cubicBezTo>
                    <a:pt x="3358515" y="2483168"/>
                    <a:pt x="3361373" y="2494598"/>
                    <a:pt x="3365183" y="2506980"/>
                  </a:cubicBezTo>
                  <a:cubicBezTo>
                    <a:pt x="3366135" y="2507933"/>
                    <a:pt x="3366135" y="2508885"/>
                    <a:pt x="3365183" y="2509838"/>
                  </a:cubicBezTo>
                  <a:close/>
                  <a:moveTo>
                    <a:pt x="3540443" y="2712720"/>
                  </a:moveTo>
                  <a:cubicBezTo>
                    <a:pt x="3507105" y="2704148"/>
                    <a:pt x="3473768" y="2694623"/>
                    <a:pt x="3440430" y="2686050"/>
                  </a:cubicBezTo>
                  <a:cubicBezTo>
                    <a:pt x="3438525" y="2685098"/>
                    <a:pt x="3436620" y="2685098"/>
                    <a:pt x="3433763" y="2685098"/>
                  </a:cubicBezTo>
                  <a:cubicBezTo>
                    <a:pt x="3429953" y="2699385"/>
                    <a:pt x="3426143" y="2712720"/>
                    <a:pt x="3422333" y="2726055"/>
                  </a:cubicBezTo>
                  <a:lnTo>
                    <a:pt x="3431858" y="2726055"/>
                  </a:lnTo>
                  <a:cubicBezTo>
                    <a:pt x="3434715" y="2716530"/>
                    <a:pt x="3437573" y="2706053"/>
                    <a:pt x="3439478" y="2696528"/>
                  </a:cubicBezTo>
                  <a:cubicBezTo>
                    <a:pt x="3441383" y="2696528"/>
                    <a:pt x="3442335" y="2696528"/>
                    <a:pt x="3443288" y="2696528"/>
                  </a:cubicBezTo>
                  <a:cubicBezTo>
                    <a:pt x="3474720" y="2705100"/>
                    <a:pt x="3506153" y="2713673"/>
                    <a:pt x="3537585" y="2721293"/>
                  </a:cubicBezTo>
                  <a:cubicBezTo>
                    <a:pt x="3539490" y="2722245"/>
                    <a:pt x="3541395" y="2724150"/>
                    <a:pt x="3543300" y="2726055"/>
                  </a:cubicBezTo>
                  <a:lnTo>
                    <a:pt x="3556635" y="2726055"/>
                  </a:lnTo>
                  <a:cubicBezTo>
                    <a:pt x="3552825" y="2721293"/>
                    <a:pt x="3549015" y="2715578"/>
                    <a:pt x="3540443" y="2712720"/>
                  </a:cubicBezTo>
                  <a:close/>
                  <a:moveTo>
                    <a:pt x="3889058" y="2687003"/>
                  </a:moveTo>
                  <a:cubicBezTo>
                    <a:pt x="3858578" y="2694623"/>
                    <a:pt x="3829050" y="2703195"/>
                    <a:pt x="3798570" y="2710815"/>
                  </a:cubicBezTo>
                  <a:cubicBezTo>
                    <a:pt x="3788093" y="2713673"/>
                    <a:pt x="3779520" y="2717483"/>
                    <a:pt x="3773805" y="2726055"/>
                  </a:cubicBezTo>
                  <a:lnTo>
                    <a:pt x="3787140" y="2726055"/>
                  </a:lnTo>
                  <a:cubicBezTo>
                    <a:pt x="3788093" y="2721293"/>
                    <a:pt x="3792855" y="2721293"/>
                    <a:pt x="3796665" y="2720340"/>
                  </a:cubicBezTo>
                  <a:cubicBezTo>
                    <a:pt x="3825240" y="2712720"/>
                    <a:pt x="3854768" y="2705100"/>
                    <a:pt x="3883343" y="2697480"/>
                  </a:cubicBezTo>
                  <a:cubicBezTo>
                    <a:pt x="3885248" y="2696528"/>
                    <a:pt x="3888105" y="2696528"/>
                    <a:pt x="3890963" y="2696528"/>
                  </a:cubicBezTo>
                  <a:cubicBezTo>
                    <a:pt x="3893820" y="2707005"/>
                    <a:pt x="3896678" y="2716530"/>
                    <a:pt x="3898583" y="2726055"/>
                  </a:cubicBezTo>
                  <a:lnTo>
                    <a:pt x="3908108" y="2726055"/>
                  </a:lnTo>
                  <a:cubicBezTo>
                    <a:pt x="3904298" y="2712720"/>
                    <a:pt x="3900488" y="2698433"/>
                    <a:pt x="3896678" y="2685098"/>
                  </a:cubicBezTo>
                  <a:cubicBezTo>
                    <a:pt x="3893820" y="2686050"/>
                    <a:pt x="3890963" y="2686050"/>
                    <a:pt x="3889058" y="2687003"/>
                  </a:cubicBezTo>
                  <a:close/>
                  <a:moveTo>
                    <a:pt x="4017645" y="2470785"/>
                  </a:moveTo>
                  <a:cubicBezTo>
                    <a:pt x="4002405" y="2466975"/>
                    <a:pt x="3986213" y="2462213"/>
                    <a:pt x="3970020" y="2457450"/>
                  </a:cubicBezTo>
                  <a:cubicBezTo>
                    <a:pt x="3968115" y="2466023"/>
                    <a:pt x="3966210" y="2473643"/>
                    <a:pt x="3963353" y="2481263"/>
                  </a:cubicBezTo>
                  <a:cubicBezTo>
                    <a:pt x="3956685" y="2498408"/>
                    <a:pt x="3956685" y="2515553"/>
                    <a:pt x="3963353" y="2533650"/>
                  </a:cubicBezTo>
                  <a:cubicBezTo>
                    <a:pt x="3966210" y="2541270"/>
                    <a:pt x="3968115" y="2548890"/>
                    <a:pt x="3970020" y="2556510"/>
                  </a:cubicBezTo>
                  <a:cubicBezTo>
                    <a:pt x="3971925" y="2556510"/>
                    <a:pt x="3972878" y="2556510"/>
                    <a:pt x="3973830" y="2556510"/>
                  </a:cubicBezTo>
                  <a:cubicBezTo>
                    <a:pt x="3988118" y="2552700"/>
                    <a:pt x="4002405" y="2548890"/>
                    <a:pt x="4017645" y="2545080"/>
                  </a:cubicBezTo>
                  <a:cubicBezTo>
                    <a:pt x="4019550" y="2545080"/>
                    <a:pt x="4020503" y="2544128"/>
                    <a:pt x="4022408" y="2543175"/>
                  </a:cubicBezTo>
                  <a:cubicBezTo>
                    <a:pt x="4033838" y="2531745"/>
                    <a:pt x="4046220" y="2519363"/>
                    <a:pt x="4058603" y="2506980"/>
                  </a:cubicBezTo>
                  <a:cubicBezTo>
                    <a:pt x="4046220" y="2494598"/>
                    <a:pt x="4034790" y="2483168"/>
                    <a:pt x="4022408" y="2471738"/>
                  </a:cubicBezTo>
                  <a:cubicBezTo>
                    <a:pt x="4020503" y="2471738"/>
                    <a:pt x="4019550" y="2471738"/>
                    <a:pt x="4017645" y="2470785"/>
                  </a:cubicBezTo>
                  <a:close/>
                  <a:moveTo>
                    <a:pt x="4015740" y="2536508"/>
                  </a:moveTo>
                  <a:cubicBezTo>
                    <a:pt x="4014788" y="2537460"/>
                    <a:pt x="4013835" y="2537460"/>
                    <a:pt x="4012883" y="2537460"/>
                  </a:cubicBezTo>
                  <a:cubicBezTo>
                    <a:pt x="4000500" y="2540318"/>
                    <a:pt x="3989070" y="2544128"/>
                    <a:pt x="3975735" y="2546985"/>
                  </a:cubicBezTo>
                  <a:cubicBezTo>
                    <a:pt x="3971925" y="2533650"/>
                    <a:pt x="3969068" y="2522220"/>
                    <a:pt x="3966210" y="2510790"/>
                  </a:cubicBezTo>
                  <a:cubicBezTo>
                    <a:pt x="3966210" y="2508885"/>
                    <a:pt x="3965258" y="2507933"/>
                    <a:pt x="3966210" y="2506028"/>
                  </a:cubicBezTo>
                  <a:cubicBezTo>
                    <a:pt x="3969068" y="2493645"/>
                    <a:pt x="3972878" y="2481263"/>
                    <a:pt x="3976688" y="2468880"/>
                  </a:cubicBezTo>
                  <a:cubicBezTo>
                    <a:pt x="3990023" y="2472690"/>
                    <a:pt x="4002405" y="2475548"/>
                    <a:pt x="4013835" y="2479358"/>
                  </a:cubicBezTo>
                  <a:cubicBezTo>
                    <a:pt x="4015740" y="2480310"/>
                    <a:pt x="4017645" y="2481263"/>
                    <a:pt x="4018598" y="2482215"/>
                  </a:cubicBezTo>
                  <a:cubicBezTo>
                    <a:pt x="4027170" y="2490788"/>
                    <a:pt x="4035743" y="2498408"/>
                    <a:pt x="4045268" y="2507933"/>
                  </a:cubicBezTo>
                  <a:cubicBezTo>
                    <a:pt x="4034790" y="2518410"/>
                    <a:pt x="4025265" y="2526983"/>
                    <a:pt x="4015740" y="2536508"/>
                  </a:cubicBezTo>
                  <a:close/>
                  <a:moveTo>
                    <a:pt x="4039553" y="2425065"/>
                  </a:moveTo>
                  <a:cubicBezTo>
                    <a:pt x="4007168" y="2416493"/>
                    <a:pt x="3975735" y="2407920"/>
                    <a:pt x="3943350" y="2399348"/>
                  </a:cubicBezTo>
                  <a:cubicBezTo>
                    <a:pt x="3940493" y="2398395"/>
                    <a:pt x="3937635" y="2398395"/>
                    <a:pt x="3934778" y="2397443"/>
                  </a:cubicBezTo>
                  <a:cubicBezTo>
                    <a:pt x="3933825" y="2399348"/>
                    <a:pt x="3932873" y="2400300"/>
                    <a:pt x="3932873" y="2402205"/>
                  </a:cubicBezTo>
                  <a:cubicBezTo>
                    <a:pt x="3923348" y="2435543"/>
                    <a:pt x="3914775" y="2469833"/>
                    <a:pt x="3906203" y="2503170"/>
                  </a:cubicBezTo>
                  <a:cubicBezTo>
                    <a:pt x="3905250" y="2506980"/>
                    <a:pt x="3905250" y="2511743"/>
                    <a:pt x="3906203" y="2515553"/>
                  </a:cubicBezTo>
                  <a:cubicBezTo>
                    <a:pt x="3914775" y="2547938"/>
                    <a:pt x="3923348" y="2581275"/>
                    <a:pt x="3932873" y="2613660"/>
                  </a:cubicBezTo>
                  <a:cubicBezTo>
                    <a:pt x="3933825" y="2615565"/>
                    <a:pt x="3934778" y="2618423"/>
                    <a:pt x="3935730" y="2620328"/>
                  </a:cubicBezTo>
                  <a:cubicBezTo>
                    <a:pt x="3971925" y="2610803"/>
                    <a:pt x="4006215" y="2601278"/>
                    <a:pt x="4041458" y="2591753"/>
                  </a:cubicBezTo>
                  <a:cubicBezTo>
                    <a:pt x="4045268" y="2590800"/>
                    <a:pt x="4050030" y="2587943"/>
                    <a:pt x="4052888" y="2585085"/>
                  </a:cubicBezTo>
                  <a:cubicBezTo>
                    <a:pt x="4074795" y="2564130"/>
                    <a:pt x="4095750" y="2542223"/>
                    <a:pt x="4117658" y="2520315"/>
                  </a:cubicBezTo>
                  <a:lnTo>
                    <a:pt x="4117658" y="2496503"/>
                  </a:lnTo>
                  <a:cubicBezTo>
                    <a:pt x="4095750" y="2474595"/>
                    <a:pt x="4073843" y="2452688"/>
                    <a:pt x="4051935" y="2430780"/>
                  </a:cubicBezTo>
                  <a:cubicBezTo>
                    <a:pt x="4048125" y="2427923"/>
                    <a:pt x="4043363" y="2426018"/>
                    <a:pt x="4039553" y="2425065"/>
                  </a:cubicBezTo>
                  <a:close/>
                  <a:moveTo>
                    <a:pt x="4114800" y="2508885"/>
                  </a:moveTo>
                  <a:cubicBezTo>
                    <a:pt x="4112895" y="2510790"/>
                    <a:pt x="4110990" y="2513648"/>
                    <a:pt x="4109085" y="2515553"/>
                  </a:cubicBezTo>
                  <a:cubicBezTo>
                    <a:pt x="4088130" y="2536508"/>
                    <a:pt x="4068128" y="2557463"/>
                    <a:pt x="4047173" y="2577465"/>
                  </a:cubicBezTo>
                  <a:cubicBezTo>
                    <a:pt x="4044315" y="2580323"/>
                    <a:pt x="4040505" y="2583180"/>
                    <a:pt x="4036695" y="2584133"/>
                  </a:cubicBezTo>
                  <a:cubicBezTo>
                    <a:pt x="4006215" y="2592705"/>
                    <a:pt x="3976688" y="2600325"/>
                    <a:pt x="3946208" y="2608898"/>
                  </a:cubicBezTo>
                  <a:cubicBezTo>
                    <a:pt x="3944303" y="2608898"/>
                    <a:pt x="3943350" y="2608898"/>
                    <a:pt x="3940493" y="2609850"/>
                  </a:cubicBezTo>
                  <a:cubicBezTo>
                    <a:pt x="3938588" y="2603183"/>
                    <a:pt x="3936683" y="2597468"/>
                    <a:pt x="3934778" y="2590800"/>
                  </a:cubicBezTo>
                  <a:cubicBezTo>
                    <a:pt x="3928110" y="2566035"/>
                    <a:pt x="3921443" y="2541270"/>
                    <a:pt x="3914775" y="2517458"/>
                  </a:cubicBezTo>
                  <a:cubicBezTo>
                    <a:pt x="3913823" y="2513648"/>
                    <a:pt x="3912870" y="2507933"/>
                    <a:pt x="3913823" y="2504123"/>
                  </a:cubicBezTo>
                  <a:cubicBezTo>
                    <a:pt x="3921443" y="2474595"/>
                    <a:pt x="3930015" y="2444115"/>
                    <a:pt x="3937635" y="2414588"/>
                  </a:cubicBezTo>
                  <a:cubicBezTo>
                    <a:pt x="3937635" y="2412683"/>
                    <a:pt x="3938588" y="2411730"/>
                    <a:pt x="3939540" y="2409825"/>
                  </a:cubicBezTo>
                  <a:cubicBezTo>
                    <a:pt x="3942398" y="2410778"/>
                    <a:pt x="3946208" y="2410778"/>
                    <a:pt x="3949065" y="2411730"/>
                  </a:cubicBezTo>
                  <a:cubicBezTo>
                    <a:pt x="3976688" y="2419350"/>
                    <a:pt x="4005263" y="2426970"/>
                    <a:pt x="4032885" y="2434590"/>
                  </a:cubicBezTo>
                  <a:cubicBezTo>
                    <a:pt x="4036695" y="2435543"/>
                    <a:pt x="4041458" y="2437448"/>
                    <a:pt x="4044315" y="2440305"/>
                  </a:cubicBezTo>
                  <a:cubicBezTo>
                    <a:pt x="4067175" y="2462213"/>
                    <a:pt x="4089083" y="2485073"/>
                    <a:pt x="4111943" y="2506980"/>
                  </a:cubicBezTo>
                  <a:cubicBezTo>
                    <a:pt x="4112895" y="2506028"/>
                    <a:pt x="4113848" y="2506980"/>
                    <a:pt x="4114800" y="2508885"/>
                  </a:cubicBezTo>
                  <a:close/>
                  <a:moveTo>
                    <a:pt x="257175" y="2230755"/>
                  </a:moveTo>
                  <a:cubicBezTo>
                    <a:pt x="255270" y="2224088"/>
                    <a:pt x="255270" y="2217420"/>
                    <a:pt x="257175" y="2210753"/>
                  </a:cubicBezTo>
                  <a:cubicBezTo>
                    <a:pt x="260985" y="2198370"/>
                    <a:pt x="264795" y="2185035"/>
                    <a:pt x="267653" y="2171700"/>
                  </a:cubicBezTo>
                  <a:cubicBezTo>
                    <a:pt x="268605" y="2168843"/>
                    <a:pt x="268605" y="2165985"/>
                    <a:pt x="269558" y="2162175"/>
                  </a:cubicBezTo>
                  <a:cubicBezTo>
                    <a:pt x="266700" y="2161223"/>
                    <a:pt x="265748" y="2160270"/>
                    <a:pt x="263843" y="2160270"/>
                  </a:cubicBezTo>
                  <a:cubicBezTo>
                    <a:pt x="249555" y="2156460"/>
                    <a:pt x="235268" y="2152650"/>
                    <a:pt x="220980" y="2148840"/>
                  </a:cubicBezTo>
                  <a:cubicBezTo>
                    <a:pt x="214313" y="2146935"/>
                    <a:pt x="209550" y="2144078"/>
                    <a:pt x="204788" y="2139315"/>
                  </a:cubicBezTo>
                  <a:cubicBezTo>
                    <a:pt x="195263" y="2129790"/>
                    <a:pt x="185738" y="2120265"/>
                    <a:pt x="176213" y="2110740"/>
                  </a:cubicBezTo>
                  <a:cubicBezTo>
                    <a:pt x="174308" y="2108835"/>
                    <a:pt x="171450" y="2105978"/>
                    <a:pt x="168593" y="2104073"/>
                  </a:cubicBezTo>
                  <a:cubicBezTo>
                    <a:pt x="165735" y="2106930"/>
                    <a:pt x="163830" y="2108835"/>
                    <a:pt x="160973" y="2110740"/>
                  </a:cubicBezTo>
                  <a:cubicBezTo>
                    <a:pt x="151448" y="2120265"/>
                    <a:pt x="140970" y="2129790"/>
                    <a:pt x="131445" y="2140268"/>
                  </a:cubicBezTo>
                  <a:cubicBezTo>
                    <a:pt x="127635" y="2145030"/>
                    <a:pt x="122873" y="2147888"/>
                    <a:pt x="116205" y="2148840"/>
                  </a:cubicBezTo>
                  <a:cubicBezTo>
                    <a:pt x="101918" y="2152650"/>
                    <a:pt x="87630" y="2156460"/>
                    <a:pt x="73343" y="2160270"/>
                  </a:cubicBezTo>
                  <a:cubicBezTo>
                    <a:pt x="70485" y="2161223"/>
                    <a:pt x="68580" y="2162175"/>
                    <a:pt x="65723" y="2163128"/>
                  </a:cubicBezTo>
                  <a:cubicBezTo>
                    <a:pt x="67628" y="2171700"/>
                    <a:pt x="70485" y="2179320"/>
                    <a:pt x="72390" y="2186940"/>
                  </a:cubicBezTo>
                  <a:cubicBezTo>
                    <a:pt x="75248" y="2198370"/>
                    <a:pt x="80010" y="2208848"/>
                    <a:pt x="80010" y="2220278"/>
                  </a:cubicBezTo>
                  <a:cubicBezTo>
                    <a:pt x="80010" y="2231708"/>
                    <a:pt x="75248" y="2242185"/>
                    <a:pt x="72390" y="2253615"/>
                  </a:cubicBezTo>
                  <a:cubicBezTo>
                    <a:pt x="70485" y="2262188"/>
                    <a:pt x="68580" y="2269808"/>
                    <a:pt x="65723" y="2278380"/>
                  </a:cubicBezTo>
                  <a:cubicBezTo>
                    <a:pt x="69533" y="2279333"/>
                    <a:pt x="72390" y="2280285"/>
                    <a:pt x="75248" y="2281238"/>
                  </a:cubicBezTo>
                  <a:cubicBezTo>
                    <a:pt x="88583" y="2285048"/>
                    <a:pt x="101918" y="2288858"/>
                    <a:pt x="115253" y="2291715"/>
                  </a:cubicBezTo>
                  <a:cubicBezTo>
                    <a:pt x="120968" y="2293620"/>
                    <a:pt x="125730" y="2295525"/>
                    <a:pt x="130493" y="2300288"/>
                  </a:cubicBezTo>
                  <a:cubicBezTo>
                    <a:pt x="140970" y="2310765"/>
                    <a:pt x="151448" y="2321243"/>
                    <a:pt x="161925" y="2331720"/>
                  </a:cubicBezTo>
                  <a:cubicBezTo>
                    <a:pt x="163830" y="2333625"/>
                    <a:pt x="165735" y="2334578"/>
                    <a:pt x="168593" y="2337435"/>
                  </a:cubicBezTo>
                  <a:cubicBezTo>
                    <a:pt x="176213" y="2328863"/>
                    <a:pt x="183833" y="2322195"/>
                    <a:pt x="190500" y="2313623"/>
                  </a:cubicBezTo>
                  <a:cubicBezTo>
                    <a:pt x="202883" y="2298383"/>
                    <a:pt x="218123" y="2289810"/>
                    <a:pt x="236220" y="2286953"/>
                  </a:cubicBezTo>
                  <a:cubicBezTo>
                    <a:pt x="246698" y="2285048"/>
                    <a:pt x="257175" y="2281238"/>
                    <a:pt x="267653" y="2278380"/>
                  </a:cubicBezTo>
                  <a:cubicBezTo>
                    <a:pt x="266700" y="2274570"/>
                    <a:pt x="265748" y="2271713"/>
                    <a:pt x="265748" y="2267903"/>
                  </a:cubicBezTo>
                  <a:cubicBezTo>
                    <a:pt x="263843" y="2255520"/>
                    <a:pt x="260985" y="2243138"/>
                    <a:pt x="257175" y="2230755"/>
                  </a:cubicBezTo>
                  <a:close/>
                  <a:moveTo>
                    <a:pt x="252413" y="2273618"/>
                  </a:moveTo>
                  <a:cubicBezTo>
                    <a:pt x="239078" y="2277428"/>
                    <a:pt x="226695" y="2280285"/>
                    <a:pt x="213360" y="2284095"/>
                  </a:cubicBezTo>
                  <a:cubicBezTo>
                    <a:pt x="208598" y="2285048"/>
                    <a:pt x="204788" y="2287905"/>
                    <a:pt x="200978" y="2291715"/>
                  </a:cubicBezTo>
                  <a:cubicBezTo>
                    <a:pt x="192405" y="2300288"/>
                    <a:pt x="183833" y="2308860"/>
                    <a:pt x="175260" y="2317433"/>
                  </a:cubicBezTo>
                  <a:cubicBezTo>
                    <a:pt x="173355" y="2319338"/>
                    <a:pt x="170498" y="2322195"/>
                    <a:pt x="167640" y="2324100"/>
                  </a:cubicBezTo>
                  <a:cubicBezTo>
                    <a:pt x="160973" y="2317433"/>
                    <a:pt x="153353" y="2311718"/>
                    <a:pt x="147638" y="2304098"/>
                  </a:cubicBezTo>
                  <a:cubicBezTo>
                    <a:pt x="136208" y="2289810"/>
                    <a:pt x="121920" y="2282190"/>
                    <a:pt x="103823" y="2279333"/>
                  </a:cubicBezTo>
                  <a:cubicBezTo>
                    <a:pt x="95250" y="2278380"/>
                    <a:pt x="86678" y="2274570"/>
                    <a:pt x="77153" y="2271713"/>
                  </a:cubicBezTo>
                  <a:cubicBezTo>
                    <a:pt x="80010" y="2260283"/>
                    <a:pt x="82868" y="2248853"/>
                    <a:pt x="85725" y="2238375"/>
                  </a:cubicBezTo>
                  <a:cubicBezTo>
                    <a:pt x="89535" y="2225993"/>
                    <a:pt x="90488" y="2214563"/>
                    <a:pt x="85725" y="2202180"/>
                  </a:cubicBezTo>
                  <a:cubicBezTo>
                    <a:pt x="81915" y="2191703"/>
                    <a:pt x="80010" y="2180273"/>
                    <a:pt x="76200" y="2168843"/>
                  </a:cubicBezTo>
                  <a:cubicBezTo>
                    <a:pt x="81915" y="2166938"/>
                    <a:pt x="87630" y="2165033"/>
                    <a:pt x="93345" y="2164080"/>
                  </a:cubicBezTo>
                  <a:cubicBezTo>
                    <a:pt x="104775" y="2161223"/>
                    <a:pt x="118110" y="2159318"/>
                    <a:pt x="127635" y="2153603"/>
                  </a:cubicBezTo>
                  <a:cubicBezTo>
                    <a:pt x="137160" y="2147888"/>
                    <a:pt x="144780" y="2137410"/>
                    <a:pt x="153353" y="2129790"/>
                  </a:cubicBezTo>
                  <a:cubicBezTo>
                    <a:pt x="157163" y="2125980"/>
                    <a:pt x="160973" y="2121218"/>
                    <a:pt x="165735" y="2115503"/>
                  </a:cubicBezTo>
                  <a:cubicBezTo>
                    <a:pt x="170498" y="2120265"/>
                    <a:pt x="174308" y="2124075"/>
                    <a:pt x="178118" y="2126933"/>
                  </a:cubicBezTo>
                  <a:cubicBezTo>
                    <a:pt x="187643" y="2135505"/>
                    <a:pt x="195263" y="2146935"/>
                    <a:pt x="205740" y="2152650"/>
                  </a:cubicBezTo>
                  <a:cubicBezTo>
                    <a:pt x="216218" y="2158365"/>
                    <a:pt x="229553" y="2160270"/>
                    <a:pt x="241935" y="2163128"/>
                  </a:cubicBezTo>
                  <a:cubicBezTo>
                    <a:pt x="246698" y="2164080"/>
                    <a:pt x="251460" y="2165985"/>
                    <a:pt x="257175" y="2167890"/>
                  </a:cubicBezTo>
                  <a:cubicBezTo>
                    <a:pt x="253365" y="2182178"/>
                    <a:pt x="250508" y="2195513"/>
                    <a:pt x="245745" y="2208848"/>
                  </a:cubicBezTo>
                  <a:cubicBezTo>
                    <a:pt x="243840" y="2216468"/>
                    <a:pt x="243840" y="2222183"/>
                    <a:pt x="245745" y="2229803"/>
                  </a:cubicBezTo>
                  <a:cubicBezTo>
                    <a:pt x="249555" y="2243138"/>
                    <a:pt x="253365" y="2256473"/>
                    <a:pt x="256223" y="2269808"/>
                  </a:cubicBezTo>
                  <a:cubicBezTo>
                    <a:pt x="256223" y="2272665"/>
                    <a:pt x="254318" y="2273618"/>
                    <a:pt x="252413" y="2273618"/>
                  </a:cubicBezTo>
                  <a:close/>
                  <a:moveTo>
                    <a:pt x="666750" y="512445"/>
                  </a:moveTo>
                  <a:cubicBezTo>
                    <a:pt x="663893" y="516255"/>
                    <a:pt x="661988" y="519113"/>
                    <a:pt x="660083" y="521018"/>
                  </a:cubicBezTo>
                  <a:cubicBezTo>
                    <a:pt x="632460" y="548640"/>
                    <a:pt x="604838" y="576263"/>
                    <a:pt x="578168" y="603885"/>
                  </a:cubicBezTo>
                  <a:cubicBezTo>
                    <a:pt x="573405" y="608648"/>
                    <a:pt x="567690" y="611505"/>
                    <a:pt x="561975" y="613410"/>
                  </a:cubicBezTo>
                  <a:cubicBezTo>
                    <a:pt x="529590" y="621983"/>
                    <a:pt x="496253" y="630555"/>
                    <a:pt x="463868" y="640080"/>
                  </a:cubicBezTo>
                  <a:cubicBezTo>
                    <a:pt x="455295" y="641985"/>
                    <a:pt x="447675" y="644843"/>
                    <a:pt x="439103" y="646748"/>
                  </a:cubicBezTo>
                  <a:cubicBezTo>
                    <a:pt x="440055" y="650558"/>
                    <a:pt x="441008" y="654368"/>
                    <a:pt x="441960" y="657225"/>
                  </a:cubicBezTo>
                  <a:cubicBezTo>
                    <a:pt x="452438" y="695325"/>
                    <a:pt x="461963" y="734378"/>
                    <a:pt x="472440" y="772478"/>
                  </a:cubicBezTo>
                  <a:cubicBezTo>
                    <a:pt x="473393" y="777240"/>
                    <a:pt x="473393" y="782003"/>
                    <a:pt x="472440" y="786765"/>
                  </a:cubicBezTo>
                  <a:cubicBezTo>
                    <a:pt x="468630" y="801053"/>
                    <a:pt x="464820" y="815340"/>
                    <a:pt x="461010" y="829628"/>
                  </a:cubicBezTo>
                  <a:cubicBezTo>
                    <a:pt x="453390" y="857250"/>
                    <a:pt x="446723" y="884873"/>
                    <a:pt x="439103" y="912495"/>
                  </a:cubicBezTo>
                  <a:cubicBezTo>
                    <a:pt x="442913" y="913448"/>
                    <a:pt x="446723" y="914400"/>
                    <a:pt x="449580" y="915353"/>
                  </a:cubicBezTo>
                  <a:cubicBezTo>
                    <a:pt x="487680" y="925830"/>
                    <a:pt x="525780" y="936308"/>
                    <a:pt x="563880" y="945833"/>
                  </a:cubicBezTo>
                  <a:cubicBezTo>
                    <a:pt x="569595" y="947738"/>
                    <a:pt x="574358" y="949643"/>
                    <a:pt x="579120" y="954405"/>
                  </a:cubicBezTo>
                  <a:cubicBezTo>
                    <a:pt x="606743" y="982028"/>
                    <a:pt x="635318" y="1010603"/>
                    <a:pt x="662940" y="1038225"/>
                  </a:cubicBezTo>
                  <a:cubicBezTo>
                    <a:pt x="665798" y="1041083"/>
                    <a:pt x="667703" y="1042988"/>
                    <a:pt x="672465" y="1046798"/>
                  </a:cubicBezTo>
                  <a:cubicBezTo>
                    <a:pt x="675323" y="1042988"/>
                    <a:pt x="677228" y="1040130"/>
                    <a:pt x="680085" y="1037273"/>
                  </a:cubicBezTo>
                  <a:cubicBezTo>
                    <a:pt x="707708" y="1009650"/>
                    <a:pt x="734378" y="982980"/>
                    <a:pt x="762000" y="955358"/>
                  </a:cubicBezTo>
                  <a:cubicBezTo>
                    <a:pt x="766763" y="950595"/>
                    <a:pt x="771525" y="947738"/>
                    <a:pt x="778193" y="945833"/>
                  </a:cubicBezTo>
                  <a:cubicBezTo>
                    <a:pt x="816293" y="935355"/>
                    <a:pt x="855345" y="924878"/>
                    <a:pt x="893445" y="915353"/>
                  </a:cubicBezTo>
                  <a:cubicBezTo>
                    <a:pt x="896303" y="914400"/>
                    <a:pt x="899160" y="913448"/>
                    <a:pt x="902018" y="912495"/>
                  </a:cubicBezTo>
                  <a:cubicBezTo>
                    <a:pt x="897255" y="909638"/>
                    <a:pt x="897255" y="905828"/>
                    <a:pt x="896303" y="902970"/>
                  </a:cubicBezTo>
                  <a:cubicBezTo>
                    <a:pt x="885825" y="864870"/>
                    <a:pt x="876300" y="825818"/>
                    <a:pt x="865823" y="787718"/>
                  </a:cubicBezTo>
                  <a:cubicBezTo>
                    <a:pt x="863918" y="782003"/>
                    <a:pt x="864870" y="777240"/>
                    <a:pt x="865823" y="772478"/>
                  </a:cubicBezTo>
                  <a:cubicBezTo>
                    <a:pt x="875348" y="739140"/>
                    <a:pt x="883920" y="704850"/>
                    <a:pt x="893445" y="671513"/>
                  </a:cubicBezTo>
                  <a:cubicBezTo>
                    <a:pt x="895350" y="663893"/>
                    <a:pt x="897255" y="656273"/>
                    <a:pt x="900113" y="646748"/>
                  </a:cubicBezTo>
                  <a:cubicBezTo>
                    <a:pt x="896303" y="645795"/>
                    <a:pt x="892493" y="644843"/>
                    <a:pt x="889635" y="643890"/>
                  </a:cubicBezTo>
                  <a:cubicBezTo>
                    <a:pt x="851535" y="633413"/>
                    <a:pt x="813435" y="622935"/>
                    <a:pt x="775335" y="613410"/>
                  </a:cubicBezTo>
                  <a:cubicBezTo>
                    <a:pt x="769620" y="611505"/>
                    <a:pt x="765810" y="609600"/>
                    <a:pt x="761048" y="604838"/>
                  </a:cubicBezTo>
                  <a:cubicBezTo>
                    <a:pt x="733425" y="577215"/>
                    <a:pt x="704850" y="548640"/>
                    <a:pt x="677228" y="521018"/>
                  </a:cubicBezTo>
                  <a:cubicBezTo>
                    <a:pt x="673418" y="519113"/>
                    <a:pt x="670560" y="516255"/>
                    <a:pt x="666750" y="512445"/>
                  </a:cubicBezTo>
                  <a:close/>
                  <a:moveTo>
                    <a:pt x="752475" y="611505"/>
                  </a:moveTo>
                  <a:cubicBezTo>
                    <a:pt x="758190" y="617220"/>
                    <a:pt x="763905" y="621030"/>
                    <a:pt x="771525" y="622935"/>
                  </a:cubicBezTo>
                  <a:cubicBezTo>
                    <a:pt x="806768" y="632460"/>
                    <a:pt x="842010" y="641985"/>
                    <a:pt x="877253" y="651510"/>
                  </a:cubicBezTo>
                  <a:cubicBezTo>
                    <a:pt x="880110" y="652463"/>
                    <a:pt x="882968" y="653415"/>
                    <a:pt x="886778" y="654368"/>
                  </a:cubicBezTo>
                  <a:cubicBezTo>
                    <a:pt x="885825" y="658178"/>
                    <a:pt x="884873" y="661988"/>
                    <a:pt x="883920" y="664845"/>
                  </a:cubicBezTo>
                  <a:cubicBezTo>
                    <a:pt x="874395" y="699135"/>
                    <a:pt x="865823" y="734378"/>
                    <a:pt x="856298" y="768668"/>
                  </a:cubicBezTo>
                  <a:cubicBezTo>
                    <a:pt x="854393" y="777240"/>
                    <a:pt x="854393" y="783908"/>
                    <a:pt x="856298" y="792480"/>
                  </a:cubicBezTo>
                  <a:cubicBezTo>
                    <a:pt x="865823" y="827723"/>
                    <a:pt x="875348" y="862013"/>
                    <a:pt x="884873" y="897255"/>
                  </a:cubicBezTo>
                  <a:cubicBezTo>
                    <a:pt x="885825" y="900113"/>
                    <a:pt x="886778" y="903923"/>
                    <a:pt x="886778" y="907733"/>
                  </a:cubicBezTo>
                  <a:cubicBezTo>
                    <a:pt x="882968" y="908685"/>
                    <a:pt x="879158" y="909638"/>
                    <a:pt x="876300" y="910590"/>
                  </a:cubicBezTo>
                  <a:cubicBezTo>
                    <a:pt x="840105" y="920115"/>
                    <a:pt x="804863" y="929640"/>
                    <a:pt x="768668" y="939165"/>
                  </a:cubicBezTo>
                  <a:cubicBezTo>
                    <a:pt x="762953" y="941070"/>
                    <a:pt x="758190" y="943928"/>
                    <a:pt x="753428" y="947738"/>
                  </a:cubicBezTo>
                  <a:cubicBezTo>
                    <a:pt x="727710" y="973455"/>
                    <a:pt x="701040" y="1000125"/>
                    <a:pt x="675323" y="1025843"/>
                  </a:cubicBezTo>
                  <a:cubicBezTo>
                    <a:pt x="672465" y="1028700"/>
                    <a:pt x="670560" y="1030605"/>
                    <a:pt x="666750" y="1033463"/>
                  </a:cubicBezTo>
                  <a:cubicBezTo>
                    <a:pt x="663893" y="1030605"/>
                    <a:pt x="661035" y="1028700"/>
                    <a:pt x="659130" y="1025843"/>
                  </a:cubicBezTo>
                  <a:cubicBezTo>
                    <a:pt x="632460" y="999173"/>
                    <a:pt x="606743" y="973455"/>
                    <a:pt x="580073" y="946785"/>
                  </a:cubicBezTo>
                  <a:cubicBezTo>
                    <a:pt x="576263" y="942975"/>
                    <a:pt x="571500" y="940118"/>
                    <a:pt x="565785" y="938213"/>
                  </a:cubicBezTo>
                  <a:cubicBezTo>
                    <a:pt x="529590" y="928688"/>
                    <a:pt x="494348" y="919163"/>
                    <a:pt x="458153" y="909638"/>
                  </a:cubicBezTo>
                  <a:cubicBezTo>
                    <a:pt x="454343" y="908685"/>
                    <a:pt x="451485" y="907733"/>
                    <a:pt x="446723" y="906780"/>
                  </a:cubicBezTo>
                  <a:cubicBezTo>
                    <a:pt x="447675" y="902970"/>
                    <a:pt x="448628" y="899160"/>
                    <a:pt x="449580" y="896303"/>
                  </a:cubicBezTo>
                  <a:cubicBezTo>
                    <a:pt x="459105" y="861060"/>
                    <a:pt x="468630" y="826770"/>
                    <a:pt x="478155" y="791528"/>
                  </a:cubicBezTo>
                  <a:cubicBezTo>
                    <a:pt x="480060" y="783908"/>
                    <a:pt x="480060" y="776288"/>
                    <a:pt x="478155" y="768668"/>
                  </a:cubicBezTo>
                  <a:cubicBezTo>
                    <a:pt x="468630" y="733425"/>
                    <a:pt x="459105" y="699135"/>
                    <a:pt x="449580" y="663893"/>
                  </a:cubicBezTo>
                  <a:cubicBezTo>
                    <a:pt x="448628" y="661035"/>
                    <a:pt x="447675" y="657225"/>
                    <a:pt x="447675" y="654368"/>
                  </a:cubicBezTo>
                  <a:cubicBezTo>
                    <a:pt x="450533" y="653415"/>
                    <a:pt x="452438" y="652463"/>
                    <a:pt x="455295" y="651510"/>
                  </a:cubicBezTo>
                  <a:cubicBezTo>
                    <a:pt x="491490" y="641985"/>
                    <a:pt x="527685" y="631508"/>
                    <a:pt x="563880" y="621983"/>
                  </a:cubicBezTo>
                  <a:cubicBezTo>
                    <a:pt x="571500" y="620078"/>
                    <a:pt x="577215" y="617220"/>
                    <a:pt x="581978" y="611505"/>
                  </a:cubicBezTo>
                  <a:cubicBezTo>
                    <a:pt x="607695" y="585788"/>
                    <a:pt x="633413" y="560070"/>
                    <a:pt x="659130" y="534353"/>
                  </a:cubicBezTo>
                  <a:cubicBezTo>
                    <a:pt x="661988" y="531495"/>
                    <a:pt x="663893" y="529590"/>
                    <a:pt x="668655" y="524828"/>
                  </a:cubicBezTo>
                  <a:cubicBezTo>
                    <a:pt x="671513" y="528638"/>
                    <a:pt x="673418" y="532448"/>
                    <a:pt x="676275" y="534353"/>
                  </a:cubicBezTo>
                  <a:cubicBezTo>
                    <a:pt x="701993" y="560070"/>
                    <a:pt x="727710" y="585788"/>
                    <a:pt x="752475" y="611505"/>
                  </a:cubicBezTo>
                  <a:close/>
                  <a:moveTo>
                    <a:pt x="532448" y="464820"/>
                  </a:moveTo>
                  <a:cubicBezTo>
                    <a:pt x="525780" y="458153"/>
                    <a:pt x="519113" y="454343"/>
                    <a:pt x="510540" y="452438"/>
                  </a:cubicBezTo>
                  <a:cubicBezTo>
                    <a:pt x="498158" y="449580"/>
                    <a:pt x="485775" y="445770"/>
                    <a:pt x="473393" y="442913"/>
                  </a:cubicBezTo>
                  <a:cubicBezTo>
                    <a:pt x="471488" y="450533"/>
                    <a:pt x="469583" y="458153"/>
                    <a:pt x="467678" y="464820"/>
                  </a:cubicBezTo>
                  <a:cubicBezTo>
                    <a:pt x="460058" y="483870"/>
                    <a:pt x="460058" y="501968"/>
                    <a:pt x="467678" y="521018"/>
                  </a:cubicBezTo>
                  <a:cubicBezTo>
                    <a:pt x="470535" y="527685"/>
                    <a:pt x="471488" y="535305"/>
                    <a:pt x="474345" y="542925"/>
                  </a:cubicBezTo>
                  <a:cubicBezTo>
                    <a:pt x="490538" y="538163"/>
                    <a:pt x="506730" y="534353"/>
                    <a:pt x="521970" y="530543"/>
                  </a:cubicBezTo>
                  <a:cubicBezTo>
                    <a:pt x="523875" y="530543"/>
                    <a:pt x="524828" y="529590"/>
                    <a:pt x="525780" y="527685"/>
                  </a:cubicBezTo>
                  <a:cubicBezTo>
                    <a:pt x="537210" y="516255"/>
                    <a:pt x="548640" y="504825"/>
                    <a:pt x="561023" y="493395"/>
                  </a:cubicBezTo>
                  <a:cubicBezTo>
                    <a:pt x="549593" y="482918"/>
                    <a:pt x="540068" y="474345"/>
                    <a:pt x="532448" y="464820"/>
                  </a:cubicBezTo>
                  <a:close/>
                  <a:moveTo>
                    <a:pt x="519113" y="520065"/>
                  </a:moveTo>
                  <a:cubicBezTo>
                    <a:pt x="519113" y="520065"/>
                    <a:pt x="518160" y="521018"/>
                    <a:pt x="517208" y="521018"/>
                  </a:cubicBezTo>
                  <a:cubicBezTo>
                    <a:pt x="504825" y="524828"/>
                    <a:pt x="492443" y="527685"/>
                    <a:pt x="479108" y="531495"/>
                  </a:cubicBezTo>
                  <a:cubicBezTo>
                    <a:pt x="475298" y="518160"/>
                    <a:pt x="472440" y="506730"/>
                    <a:pt x="469583" y="494348"/>
                  </a:cubicBezTo>
                  <a:cubicBezTo>
                    <a:pt x="469583" y="492443"/>
                    <a:pt x="469583" y="491490"/>
                    <a:pt x="469583" y="489585"/>
                  </a:cubicBezTo>
                  <a:cubicBezTo>
                    <a:pt x="472440" y="478155"/>
                    <a:pt x="476250" y="466725"/>
                    <a:pt x="479108" y="453390"/>
                  </a:cubicBezTo>
                  <a:cubicBezTo>
                    <a:pt x="491490" y="457200"/>
                    <a:pt x="503873" y="460058"/>
                    <a:pt x="515303" y="462915"/>
                  </a:cubicBezTo>
                  <a:cubicBezTo>
                    <a:pt x="517208" y="463868"/>
                    <a:pt x="520065" y="464820"/>
                    <a:pt x="521970" y="466725"/>
                  </a:cubicBezTo>
                  <a:cubicBezTo>
                    <a:pt x="530543" y="474345"/>
                    <a:pt x="538163" y="482918"/>
                    <a:pt x="546735" y="491490"/>
                  </a:cubicBezTo>
                  <a:cubicBezTo>
                    <a:pt x="537210" y="501968"/>
                    <a:pt x="527685" y="510540"/>
                    <a:pt x="519113" y="520065"/>
                  </a:cubicBezTo>
                  <a:close/>
                  <a:moveTo>
                    <a:pt x="659130" y="600075"/>
                  </a:moveTo>
                  <a:cubicBezTo>
                    <a:pt x="641033" y="618173"/>
                    <a:pt x="622935" y="636270"/>
                    <a:pt x="604838" y="655320"/>
                  </a:cubicBezTo>
                  <a:cubicBezTo>
                    <a:pt x="601028" y="659130"/>
                    <a:pt x="597218" y="661988"/>
                    <a:pt x="591503" y="662940"/>
                  </a:cubicBezTo>
                  <a:cubicBezTo>
                    <a:pt x="573405" y="667703"/>
                    <a:pt x="555308" y="672465"/>
                    <a:pt x="536258" y="677228"/>
                  </a:cubicBezTo>
                  <a:cubicBezTo>
                    <a:pt x="525780" y="680085"/>
                    <a:pt x="515303" y="682943"/>
                    <a:pt x="504825" y="685800"/>
                  </a:cubicBezTo>
                  <a:cubicBezTo>
                    <a:pt x="505778" y="689610"/>
                    <a:pt x="505778" y="692468"/>
                    <a:pt x="506730" y="695325"/>
                  </a:cubicBezTo>
                  <a:cubicBezTo>
                    <a:pt x="513398" y="721043"/>
                    <a:pt x="520065" y="746760"/>
                    <a:pt x="527685" y="772478"/>
                  </a:cubicBezTo>
                  <a:cubicBezTo>
                    <a:pt x="528638" y="777240"/>
                    <a:pt x="529590" y="782955"/>
                    <a:pt x="527685" y="787718"/>
                  </a:cubicBezTo>
                  <a:cubicBezTo>
                    <a:pt x="521018" y="813435"/>
                    <a:pt x="513398" y="839153"/>
                    <a:pt x="506730" y="864870"/>
                  </a:cubicBezTo>
                  <a:cubicBezTo>
                    <a:pt x="505778" y="867728"/>
                    <a:pt x="505778" y="870585"/>
                    <a:pt x="504825" y="874395"/>
                  </a:cubicBezTo>
                  <a:cubicBezTo>
                    <a:pt x="508635" y="875348"/>
                    <a:pt x="510540" y="876300"/>
                    <a:pt x="512445" y="877253"/>
                  </a:cubicBezTo>
                  <a:cubicBezTo>
                    <a:pt x="538163" y="883920"/>
                    <a:pt x="564833" y="891540"/>
                    <a:pt x="590550" y="898208"/>
                  </a:cubicBezTo>
                  <a:cubicBezTo>
                    <a:pt x="596265" y="899160"/>
                    <a:pt x="600075" y="902018"/>
                    <a:pt x="603885" y="905828"/>
                  </a:cubicBezTo>
                  <a:cubicBezTo>
                    <a:pt x="622935" y="924878"/>
                    <a:pt x="641985" y="943928"/>
                    <a:pt x="661035" y="962978"/>
                  </a:cubicBezTo>
                  <a:cubicBezTo>
                    <a:pt x="662940" y="964883"/>
                    <a:pt x="665798" y="966788"/>
                    <a:pt x="667703" y="969645"/>
                  </a:cubicBezTo>
                  <a:cubicBezTo>
                    <a:pt x="688658" y="948690"/>
                    <a:pt x="709613" y="927735"/>
                    <a:pt x="729615" y="906780"/>
                  </a:cubicBezTo>
                  <a:cubicBezTo>
                    <a:pt x="733425" y="902018"/>
                    <a:pt x="738188" y="900113"/>
                    <a:pt x="744855" y="898208"/>
                  </a:cubicBezTo>
                  <a:cubicBezTo>
                    <a:pt x="770573" y="891540"/>
                    <a:pt x="796290" y="884873"/>
                    <a:pt x="821055" y="877253"/>
                  </a:cubicBezTo>
                  <a:cubicBezTo>
                    <a:pt x="823913" y="876300"/>
                    <a:pt x="826770" y="875348"/>
                    <a:pt x="829628" y="874395"/>
                  </a:cubicBezTo>
                  <a:cubicBezTo>
                    <a:pt x="828675" y="871538"/>
                    <a:pt x="828675" y="868680"/>
                    <a:pt x="827723" y="865823"/>
                  </a:cubicBezTo>
                  <a:cubicBezTo>
                    <a:pt x="821055" y="840105"/>
                    <a:pt x="814388" y="814388"/>
                    <a:pt x="806768" y="788670"/>
                  </a:cubicBezTo>
                  <a:cubicBezTo>
                    <a:pt x="804863" y="782955"/>
                    <a:pt x="804863" y="778193"/>
                    <a:pt x="806768" y="773430"/>
                  </a:cubicBezTo>
                  <a:cubicBezTo>
                    <a:pt x="814388" y="747713"/>
                    <a:pt x="821055" y="721043"/>
                    <a:pt x="827723" y="695325"/>
                  </a:cubicBezTo>
                  <a:cubicBezTo>
                    <a:pt x="828675" y="692468"/>
                    <a:pt x="828675" y="689610"/>
                    <a:pt x="829628" y="686753"/>
                  </a:cubicBezTo>
                  <a:cubicBezTo>
                    <a:pt x="825818" y="685800"/>
                    <a:pt x="822008" y="684848"/>
                    <a:pt x="819150" y="683895"/>
                  </a:cubicBezTo>
                  <a:cubicBezTo>
                    <a:pt x="794385" y="677228"/>
                    <a:pt x="769620" y="670560"/>
                    <a:pt x="744855" y="663893"/>
                  </a:cubicBezTo>
                  <a:cubicBezTo>
                    <a:pt x="739140" y="661988"/>
                    <a:pt x="734378" y="660083"/>
                    <a:pt x="729615" y="655320"/>
                  </a:cubicBezTo>
                  <a:cubicBezTo>
                    <a:pt x="711518" y="636270"/>
                    <a:pt x="692468" y="618173"/>
                    <a:pt x="673418" y="599123"/>
                  </a:cubicBezTo>
                  <a:cubicBezTo>
                    <a:pt x="671513" y="597218"/>
                    <a:pt x="668655" y="595313"/>
                    <a:pt x="664845" y="591503"/>
                  </a:cubicBezTo>
                  <a:cubicBezTo>
                    <a:pt x="663893" y="594360"/>
                    <a:pt x="661988" y="598170"/>
                    <a:pt x="659130" y="600075"/>
                  </a:cubicBezTo>
                  <a:close/>
                  <a:moveTo>
                    <a:pt x="676275" y="612458"/>
                  </a:moveTo>
                  <a:cubicBezTo>
                    <a:pt x="692468" y="628650"/>
                    <a:pt x="709613" y="645795"/>
                    <a:pt x="725805" y="661988"/>
                  </a:cubicBezTo>
                  <a:cubicBezTo>
                    <a:pt x="730568" y="666750"/>
                    <a:pt x="735330" y="669608"/>
                    <a:pt x="741045" y="671513"/>
                  </a:cubicBezTo>
                  <a:cubicBezTo>
                    <a:pt x="764858" y="677228"/>
                    <a:pt x="788670" y="683895"/>
                    <a:pt x="812483" y="690563"/>
                  </a:cubicBezTo>
                  <a:cubicBezTo>
                    <a:pt x="814388" y="691515"/>
                    <a:pt x="816293" y="692468"/>
                    <a:pt x="819150" y="693420"/>
                  </a:cubicBezTo>
                  <a:cubicBezTo>
                    <a:pt x="818198" y="697230"/>
                    <a:pt x="817245" y="700088"/>
                    <a:pt x="817245" y="702945"/>
                  </a:cubicBezTo>
                  <a:cubicBezTo>
                    <a:pt x="810578" y="725805"/>
                    <a:pt x="804863" y="749618"/>
                    <a:pt x="798195" y="772478"/>
                  </a:cubicBezTo>
                  <a:cubicBezTo>
                    <a:pt x="796290" y="777240"/>
                    <a:pt x="796290" y="782955"/>
                    <a:pt x="798195" y="787718"/>
                  </a:cubicBezTo>
                  <a:cubicBezTo>
                    <a:pt x="804863" y="810578"/>
                    <a:pt x="810578" y="834390"/>
                    <a:pt x="817245" y="857250"/>
                  </a:cubicBezTo>
                  <a:cubicBezTo>
                    <a:pt x="818198" y="860108"/>
                    <a:pt x="819150" y="863918"/>
                    <a:pt x="820103" y="867728"/>
                  </a:cubicBezTo>
                  <a:cubicBezTo>
                    <a:pt x="816293" y="868680"/>
                    <a:pt x="812483" y="869633"/>
                    <a:pt x="809625" y="870585"/>
                  </a:cubicBezTo>
                  <a:cubicBezTo>
                    <a:pt x="787718" y="876300"/>
                    <a:pt x="764858" y="882968"/>
                    <a:pt x="741998" y="888683"/>
                  </a:cubicBezTo>
                  <a:cubicBezTo>
                    <a:pt x="735330" y="890588"/>
                    <a:pt x="729615" y="893445"/>
                    <a:pt x="724853" y="899160"/>
                  </a:cubicBezTo>
                  <a:cubicBezTo>
                    <a:pt x="708660" y="915353"/>
                    <a:pt x="692468" y="931545"/>
                    <a:pt x="675323" y="948690"/>
                  </a:cubicBezTo>
                  <a:cubicBezTo>
                    <a:pt x="673418" y="950595"/>
                    <a:pt x="670560" y="953453"/>
                    <a:pt x="667703" y="956310"/>
                  </a:cubicBezTo>
                  <a:cubicBezTo>
                    <a:pt x="664845" y="954405"/>
                    <a:pt x="662940" y="951548"/>
                    <a:pt x="660083" y="949643"/>
                  </a:cubicBezTo>
                  <a:cubicBezTo>
                    <a:pt x="643890" y="933450"/>
                    <a:pt x="626745" y="916305"/>
                    <a:pt x="610553" y="900113"/>
                  </a:cubicBezTo>
                  <a:cubicBezTo>
                    <a:pt x="604838" y="894398"/>
                    <a:pt x="599123" y="891540"/>
                    <a:pt x="592455" y="889635"/>
                  </a:cubicBezTo>
                  <a:cubicBezTo>
                    <a:pt x="569595" y="883920"/>
                    <a:pt x="547688" y="878205"/>
                    <a:pt x="525780" y="871538"/>
                  </a:cubicBezTo>
                  <a:cubicBezTo>
                    <a:pt x="522923" y="870585"/>
                    <a:pt x="520065" y="869633"/>
                    <a:pt x="516255" y="868680"/>
                  </a:cubicBezTo>
                  <a:cubicBezTo>
                    <a:pt x="517208" y="864870"/>
                    <a:pt x="517208" y="862013"/>
                    <a:pt x="518160" y="859155"/>
                  </a:cubicBezTo>
                  <a:cubicBezTo>
                    <a:pt x="524828" y="835343"/>
                    <a:pt x="530543" y="811530"/>
                    <a:pt x="537210" y="788670"/>
                  </a:cubicBezTo>
                  <a:cubicBezTo>
                    <a:pt x="539115" y="782955"/>
                    <a:pt x="539115" y="778193"/>
                    <a:pt x="537210" y="773430"/>
                  </a:cubicBezTo>
                  <a:cubicBezTo>
                    <a:pt x="530543" y="750570"/>
                    <a:pt x="524828" y="726758"/>
                    <a:pt x="518160" y="703898"/>
                  </a:cubicBezTo>
                  <a:cubicBezTo>
                    <a:pt x="517208" y="701040"/>
                    <a:pt x="516255" y="697230"/>
                    <a:pt x="516255" y="694373"/>
                  </a:cubicBezTo>
                  <a:cubicBezTo>
                    <a:pt x="519113" y="693420"/>
                    <a:pt x="521018" y="692468"/>
                    <a:pt x="522923" y="691515"/>
                  </a:cubicBezTo>
                  <a:cubicBezTo>
                    <a:pt x="546735" y="684848"/>
                    <a:pt x="570548" y="678180"/>
                    <a:pt x="594360" y="672465"/>
                  </a:cubicBezTo>
                  <a:cubicBezTo>
                    <a:pt x="601028" y="670560"/>
                    <a:pt x="605790" y="667703"/>
                    <a:pt x="609600" y="662940"/>
                  </a:cubicBezTo>
                  <a:cubicBezTo>
                    <a:pt x="625793" y="645795"/>
                    <a:pt x="642938" y="629603"/>
                    <a:pt x="659130" y="613410"/>
                  </a:cubicBezTo>
                  <a:cubicBezTo>
                    <a:pt x="661035" y="611505"/>
                    <a:pt x="663893" y="608648"/>
                    <a:pt x="666750" y="605790"/>
                  </a:cubicBezTo>
                  <a:cubicBezTo>
                    <a:pt x="670560" y="607695"/>
                    <a:pt x="673418" y="609600"/>
                    <a:pt x="676275" y="612458"/>
                  </a:cubicBezTo>
                  <a:close/>
                  <a:moveTo>
                    <a:pt x="618173" y="707708"/>
                  </a:moveTo>
                  <a:cubicBezTo>
                    <a:pt x="604838" y="711518"/>
                    <a:pt x="591503" y="714375"/>
                    <a:pt x="577215" y="718185"/>
                  </a:cubicBezTo>
                  <a:cubicBezTo>
                    <a:pt x="573405" y="719138"/>
                    <a:pt x="570548" y="720090"/>
                    <a:pt x="566738" y="721995"/>
                  </a:cubicBezTo>
                  <a:cubicBezTo>
                    <a:pt x="567690" y="725805"/>
                    <a:pt x="568643" y="728663"/>
                    <a:pt x="569595" y="731520"/>
                  </a:cubicBezTo>
                  <a:cubicBezTo>
                    <a:pt x="573405" y="745808"/>
                    <a:pt x="577215" y="760095"/>
                    <a:pt x="581025" y="774383"/>
                  </a:cubicBezTo>
                  <a:cubicBezTo>
                    <a:pt x="581978" y="778193"/>
                    <a:pt x="581978" y="782003"/>
                    <a:pt x="581025" y="785813"/>
                  </a:cubicBezTo>
                  <a:cubicBezTo>
                    <a:pt x="577215" y="800100"/>
                    <a:pt x="573405" y="814388"/>
                    <a:pt x="569595" y="828675"/>
                  </a:cubicBezTo>
                  <a:cubicBezTo>
                    <a:pt x="568643" y="832485"/>
                    <a:pt x="567690" y="835343"/>
                    <a:pt x="567690" y="839153"/>
                  </a:cubicBezTo>
                  <a:cubicBezTo>
                    <a:pt x="583883" y="843915"/>
                    <a:pt x="599123" y="847725"/>
                    <a:pt x="615315" y="851535"/>
                  </a:cubicBezTo>
                  <a:cubicBezTo>
                    <a:pt x="622935" y="853440"/>
                    <a:pt x="628650" y="856298"/>
                    <a:pt x="634365" y="862013"/>
                  </a:cubicBezTo>
                  <a:cubicBezTo>
                    <a:pt x="644843" y="873443"/>
                    <a:pt x="657225" y="884873"/>
                    <a:pt x="668655" y="897255"/>
                  </a:cubicBezTo>
                  <a:cubicBezTo>
                    <a:pt x="671513" y="894398"/>
                    <a:pt x="674370" y="892493"/>
                    <a:pt x="676275" y="889635"/>
                  </a:cubicBezTo>
                  <a:cubicBezTo>
                    <a:pt x="685800" y="880110"/>
                    <a:pt x="696278" y="869633"/>
                    <a:pt x="705803" y="860108"/>
                  </a:cubicBezTo>
                  <a:cubicBezTo>
                    <a:pt x="709613" y="856298"/>
                    <a:pt x="713423" y="853440"/>
                    <a:pt x="719138" y="852488"/>
                  </a:cubicBezTo>
                  <a:cubicBezTo>
                    <a:pt x="733425" y="848678"/>
                    <a:pt x="747713" y="844868"/>
                    <a:pt x="762000" y="841058"/>
                  </a:cubicBezTo>
                  <a:cubicBezTo>
                    <a:pt x="764858" y="840105"/>
                    <a:pt x="767715" y="839153"/>
                    <a:pt x="770573" y="838200"/>
                  </a:cubicBezTo>
                  <a:cubicBezTo>
                    <a:pt x="768668" y="829628"/>
                    <a:pt x="765810" y="821055"/>
                    <a:pt x="763905" y="812483"/>
                  </a:cubicBezTo>
                  <a:cubicBezTo>
                    <a:pt x="761048" y="802005"/>
                    <a:pt x="756285" y="790575"/>
                    <a:pt x="756285" y="780098"/>
                  </a:cubicBezTo>
                  <a:cubicBezTo>
                    <a:pt x="756285" y="768668"/>
                    <a:pt x="761048" y="758190"/>
                    <a:pt x="763905" y="746760"/>
                  </a:cubicBezTo>
                  <a:cubicBezTo>
                    <a:pt x="765810" y="738188"/>
                    <a:pt x="768668" y="729615"/>
                    <a:pt x="770573" y="721043"/>
                  </a:cubicBezTo>
                  <a:cubicBezTo>
                    <a:pt x="767715" y="720090"/>
                    <a:pt x="765810" y="719138"/>
                    <a:pt x="763905" y="719138"/>
                  </a:cubicBezTo>
                  <a:cubicBezTo>
                    <a:pt x="748665" y="715328"/>
                    <a:pt x="734378" y="711518"/>
                    <a:pt x="719138" y="707708"/>
                  </a:cubicBezTo>
                  <a:cubicBezTo>
                    <a:pt x="714375" y="706755"/>
                    <a:pt x="709613" y="703898"/>
                    <a:pt x="705803" y="700088"/>
                  </a:cubicBezTo>
                  <a:cubicBezTo>
                    <a:pt x="695325" y="689610"/>
                    <a:pt x="684848" y="679133"/>
                    <a:pt x="674370" y="668655"/>
                  </a:cubicBezTo>
                  <a:cubicBezTo>
                    <a:pt x="672465" y="666750"/>
                    <a:pt x="670560" y="665798"/>
                    <a:pt x="668655" y="663893"/>
                  </a:cubicBezTo>
                  <a:cubicBezTo>
                    <a:pt x="656273" y="676275"/>
                    <a:pt x="643890" y="688658"/>
                    <a:pt x="631508" y="701040"/>
                  </a:cubicBezTo>
                  <a:cubicBezTo>
                    <a:pt x="626745" y="703898"/>
                    <a:pt x="622935" y="706755"/>
                    <a:pt x="618173" y="707708"/>
                  </a:cubicBezTo>
                  <a:close/>
                  <a:moveTo>
                    <a:pt x="647700" y="696278"/>
                  </a:moveTo>
                  <a:cubicBezTo>
                    <a:pt x="653415" y="689610"/>
                    <a:pt x="660083" y="682943"/>
                    <a:pt x="666750" y="676275"/>
                  </a:cubicBezTo>
                  <a:cubicBezTo>
                    <a:pt x="669608" y="678180"/>
                    <a:pt x="671513" y="680085"/>
                    <a:pt x="673418" y="681990"/>
                  </a:cubicBezTo>
                  <a:cubicBezTo>
                    <a:pt x="682943" y="690563"/>
                    <a:pt x="691515" y="700088"/>
                    <a:pt x="700088" y="708660"/>
                  </a:cubicBezTo>
                  <a:cubicBezTo>
                    <a:pt x="703898" y="712470"/>
                    <a:pt x="708660" y="715328"/>
                    <a:pt x="714375" y="716280"/>
                  </a:cubicBezTo>
                  <a:cubicBezTo>
                    <a:pt x="726758" y="719138"/>
                    <a:pt x="738188" y="722948"/>
                    <a:pt x="750570" y="725805"/>
                  </a:cubicBezTo>
                  <a:cubicBezTo>
                    <a:pt x="753428" y="726758"/>
                    <a:pt x="755333" y="727710"/>
                    <a:pt x="758190" y="728663"/>
                  </a:cubicBezTo>
                  <a:cubicBezTo>
                    <a:pt x="754380" y="741998"/>
                    <a:pt x="751523" y="755333"/>
                    <a:pt x="747713" y="768668"/>
                  </a:cubicBezTo>
                  <a:cubicBezTo>
                    <a:pt x="744855" y="777240"/>
                    <a:pt x="744855" y="783908"/>
                    <a:pt x="747713" y="792480"/>
                  </a:cubicBezTo>
                  <a:cubicBezTo>
                    <a:pt x="751523" y="802958"/>
                    <a:pt x="753428" y="814388"/>
                    <a:pt x="756285" y="825818"/>
                  </a:cubicBezTo>
                  <a:cubicBezTo>
                    <a:pt x="757238" y="827723"/>
                    <a:pt x="757238" y="830580"/>
                    <a:pt x="757238" y="833438"/>
                  </a:cubicBezTo>
                  <a:cubicBezTo>
                    <a:pt x="743903" y="837248"/>
                    <a:pt x="730568" y="841058"/>
                    <a:pt x="717233" y="843915"/>
                  </a:cubicBezTo>
                  <a:cubicBezTo>
                    <a:pt x="708660" y="845820"/>
                    <a:pt x="701993" y="849630"/>
                    <a:pt x="696278" y="856298"/>
                  </a:cubicBezTo>
                  <a:cubicBezTo>
                    <a:pt x="687705" y="865823"/>
                    <a:pt x="677228" y="875348"/>
                    <a:pt x="667703" y="885825"/>
                  </a:cubicBezTo>
                  <a:cubicBezTo>
                    <a:pt x="664845" y="883920"/>
                    <a:pt x="662940" y="882015"/>
                    <a:pt x="661035" y="881063"/>
                  </a:cubicBezTo>
                  <a:cubicBezTo>
                    <a:pt x="652463" y="872490"/>
                    <a:pt x="642938" y="863918"/>
                    <a:pt x="634365" y="854393"/>
                  </a:cubicBezTo>
                  <a:cubicBezTo>
                    <a:pt x="629603" y="849630"/>
                    <a:pt x="624840" y="846773"/>
                    <a:pt x="618173" y="845820"/>
                  </a:cubicBezTo>
                  <a:cubicBezTo>
                    <a:pt x="606743" y="842963"/>
                    <a:pt x="596265" y="840105"/>
                    <a:pt x="584835" y="837248"/>
                  </a:cubicBezTo>
                  <a:cubicBezTo>
                    <a:pt x="581978" y="836295"/>
                    <a:pt x="579120" y="835343"/>
                    <a:pt x="575310" y="834390"/>
                  </a:cubicBezTo>
                  <a:cubicBezTo>
                    <a:pt x="579120" y="820103"/>
                    <a:pt x="581978" y="806768"/>
                    <a:pt x="585788" y="794385"/>
                  </a:cubicBezTo>
                  <a:cubicBezTo>
                    <a:pt x="588645" y="785813"/>
                    <a:pt x="588645" y="779145"/>
                    <a:pt x="585788" y="770573"/>
                  </a:cubicBezTo>
                  <a:cubicBezTo>
                    <a:pt x="581978" y="758190"/>
                    <a:pt x="579120" y="744855"/>
                    <a:pt x="575310" y="730568"/>
                  </a:cubicBezTo>
                  <a:cubicBezTo>
                    <a:pt x="585788" y="727710"/>
                    <a:pt x="594360" y="723900"/>
                    <a:pt x="603885" y="722948"/>
                  </a:cubicBezTo>
                  <a:cubicBezTo>
                    <a:pt x="622935" y="718185"/>
                    <a:pt x="636270" y="709613"/>
                    <a:pt x="647700" y="696278"/>
                  </a:cubicBezTo>
                  <a:close/>
                  <a:moveTo>
                    <a:pt x="552450" y="413385"/>
                  </a:moveTo>
                  <a:cubicBezTo>
                    <a:pt x="549593" y="411480"/>
                    <a:pt x="546735" y="409575"/>
                    <a:pt x="542925" y="408623"/>
                  </a:cubicBezTo>
                  <a:cubicBezTo>
                    <a:pt x="509588" y="400050"/>
                    <a:pt x="477203" y="390525"/>
                    <a:pt x="443865" y="381953"/>
                  </a:cubicBezTo>
                  <a:cubicBezTo>
                    <a:pt x="441960" y="381000"/>
                    <a:pt x="439103" y="381000"/>
                    <a:pt x="437198" y="381000"/>
                  </a:cubicBezTo>
                  <a:cubicBezTo>
                    <a:pt x="436245" y="382905"/>
                    <a:pt x="436245" y="383858"/>
                    <a:pt x="435293" y="384810"/>
                  </a:cubicBezTo>
                  <a:cubicBezTo>
                    <a:pt x="425768" y="418148"/>
                    <a:pt x="417195" y="452438"/>
                    <a:pt x="408623" y="485775"/>
                  </a:cubicBezTo>
                  <a:cubicBezTo>
                    <a:pt x="407670" y="489585"/>
                    <a:pt x="407670" y="494348"/>
                    <a:pt x="408623" y="498158"/>
                  </a:cubicBezTo>
                  <a:cubicBezTo>
                    <a:pt x="417195" y="530543"/>
                    <a:pt x="425768" y="563880"/>
                    <a:pt x="435293" y="596265"/>
                  </a:cubicBezTo>
                  <a:cubicBezTo>
                    <a:pt x="436245" y="598170"/>
                    <a:pt x="437198" y="600075"/>
                    <a:pt x="437198" y="601980"/>
                  </a:cubicBezTo>
                  <a:cubicBezTo>
                    <a:pt x="438150" y="601980"/>
                    <a:pt x="439103" y="601980"/>
                    <a:pt x="440055" y="601980"/>
                  </a:cubicBezTo>
                  <a:cubicBezTo>
                    <a:pt x="475298" y="592455"/>
                    <a:pt x="509588" y="582930"/>
                    <a:pt x="544830" y="573405"/>
                  </a:cubicBezTo>
                  <a:cubicBezTo>
                    <a:pt x="547688" y="572453"/>
                    <a:pt x="551498" y="570548"/>
                    <a:pt x="553403" y="567690"/>
                  </a:cubicBezTo>
                  <a:cubicBezTo>
                    <a:pt x="578168" y="543878"/>
                    <a:pt x="601980" y="519113"/>
                    <a:pt x="625793" y="495300"/>
                  </a:cubicBezTo>
                  <a:cubicBezTo>
                    <a:pt x="626745" y="494348"/>
                    <a:pt x="628650" y="492443"/>
                    <a:pt x="629603" y="491490"/>
                  </a:cubicBezTo>
                  <a:cubicBezTo>
                    <a:pt x="629603" y="490538"/>
                    <a:pt x="628650" y="489585"/>
                    <a:pt x="628650" y="489585"/>
                  </a:cubicBezTo>
                  <a:cubicBezTo>
                    <a:pt x="602933" y="464820"/>
                    <a:pt x="578168" y="439103"/>
                    <a:pt x="552450" y="413385"/>
                  </a:cubicBezTo>
                  <a:close/>
                  <a:moveTo>
                    <a:pt x="612458" y="498158"/>
                  </a:moveTo>
                  <a:cubicBezTo>
                    <a:pt x="591503" y="519113"/>
                    <a:pt x="570548" y="540068"/>
                    <a:pt x="549593" y="561023"/>
                  </a:cubicBezTo>
                  <a:cubicBezTo>
                    <a:pt x="546735" y="563880"/>
                    <a:pt x="543878" y="565785"/>
                    <a:pt x="541020" y="566738"/>
                  </a:cubicBezTo>
                  <a:cubicBezTo>
                    <a:pt x="508635" y="575310"/>
                    <a:pt x="477203" y="583883"/>
                    <a:pt x="443865" y="593408"/>
                  </a:cubicBezTo>
                  <a:cubicBezTo>
                    <a:pt x="440055" y="578168"/>
                    <a:pt x="436245" y="564833"/>
                    <a:pt x="432435" y="551498"/>
                  </a:cubicBezTo>
                  <a:cubicBezTo>
                    <a:pt x="427673" y="534353"/>
                    <a:pt x="422910" y="517208"/>
                    <a:pt x="419100" y="500063"/>
                  </a:cubicBezTo>
                  <a:cubicBezTo>
                    <a:pt x="418148" y="496253"/>
                    <a:pt x="417195" y="491490"/>
                    <a:pt x="418148" y="487680"/>
                  </a:cubicBezTo>
                  <a:cubicBezTo>
                    <a:pt x="425768" y="458153"/>
                    <a:pt x="434340" y="427673"/>
                    <a:pt x="441960" y="398145"/>
                  </a:cubicBezTo>
                  <a:cubicBezTo>
                    <a:pt x="441960" y="396240"/>
                    <a:pt x="442913" y="395288"/>
                    <a:pt x="443865" y="393383"/>
                  </a:cubicBezTo>
                  <a:cubicBezTo>
                    <a:pt x="446723" y="393383"/>
                    <a:pt x="449580" y="394335"/>
                    <a:pt x="451485" y="394335"/>
                  </a:cubicBezTo>
                  <a:cubicBezTo>
                    <a:pt x="480060" y="401955"/>
                    <a:pt x="508635" y="409575"/>
                    <a:pt x="537210" y="417195"/>
                  </a:cubicBezTo>
                  <a:cubicBezTo>
                    <a:pt x="541020" y="418148"/>
                    <a:pt x="544830" y="420053"/>
                    <a:pt x="547688" y="421958"/>
                  </a:cubicBezTo>
                  <a:cubicBezTo>
                    <a:pt x="571500" y="444818"/>
                    <a:pt x="594360" y="468630"/>
                    <a:pt x="618173" y="492443"/>
                  </a:cubicBezTo>
                  <a:cubicBezTo>
                    <a:pt x="615315" y="494348"/>
                    <a:pt x="614363" y="496253"/>
                    <a:pt x="612458" y="498158"/>
                  </a:cubicBezTo>
                  <a:close/>
                  <a:moveTo>
                    <a:pt x="363855" y="154305"/>
                  </a:moveTo>
                  <a:cubicBezTo>
                    <a:pt x="352425" y="157163"/>
                    <a:pt x="340995" y="160973"/>
                    <a:pt x="329565" y="162878"/>
                  </a:cubicBezTo>
                  <a:cubicBezTo>
                    <a:pt x="318135" y="164783"/>
                    <a:pt x="308610" y="170498"/>
                    <a:pt x="300990" y="180023"/>
                  </a:cubicBezTo>
                  <a:cubicBezTo>
                    <a:pt x="293370" y="188595"/>
                    <a:pt x="284798" y="196215"/>
                    <a:pt x="276225" y="204788"/>
                  </a:cubicBezTo>
                  <a:cubicBezTo>
                    <a:pt x="280988" y="209550"/>
                    <a:pt x="285750" y="214313"/>
                    <a:pt x="289560" y="219075"/>
                  </a:cubicBezTo>
                  <a:cubicBezTo>
                    <a:pt x="297180" y="226695"/>
                    <a:pt x="303848" y="236220"/>
                    <a:pt x="312420" y="240983"/>
                  </a:cubicBezTo>
                  <a:cubicBezTo>
                    <a:pt x="321945" y="246698"/>
                    <a:pt x="333375" y="247650"/>
                    <a:pt x="343853" y="250508"/>
                  </a:cubicBezTo>
                  <a:cubicBezTo>
                    <a:pt x="349568" y="252413"/>
                    <a:pt x="355283" y="253365"/>
                    <a:pt x="361950" y="255270"/>
                  </a:cubicBezTo>
                  <a:cubicBezTo>
                    <a:pt x="364808" y="245745"/>
                    <a:pt x="365760" y="237173"/>
                    <a:pt x="369570" y="228600"/>
                  </a:cubicBezTo>
                  <a:cubicBezTo>
                    <a:pt x="375285" y="212408"/>
                    <a:pt x="375285" y="197168"/>
                    <a:pt x="369570" y="180975"/>
                  </a:cubicBezTo>
                  <a:cubicBezTo>
                    <a:pt x="368618" y="172403"/>
                    <a:pt x="366713" y="162878"/>
                    <a:pt x="363855" y="154305"/>
                  </a:cubicBezTo>
                  <a:close/>
                  <a:moveTo>
                    <a:pt x="367665" y="206693"/>
                  </a:moveTo>
                  <a:cubicBezTo>
                    <a:pt x="364808" y="219075"/>
                    <a:pt x="360998" y="230505"/>
                    <a:pt x="357188" y="243840"/>
                  </a:cubicBezTo>
                  <a:cubicBezTo>
                    <a:pt x="343853" y="240030"/>
                    <a:pt x="332423" y="237173"/>
                    <a:pt x="320040" y="234315"/>
                  </a:cubicBezTo>
                  <a:cubicBezTo>
                    <a:pt x="318135" y="234315"/>
                    <a:pt x="317183" y="233363"/>
                    <a:pt x="316230" y="231458"/>
                  </a:cubicBezTo>
                  <a:cubicBezTo>
                    <a:pt x="307658" y="222885"/>
                    <a:pt x="299085" y="214313"/>
                    <a:pt x="289560" y="204788"/>
                  </a:cubicBezTo>
                  <a:cubicBezTo>
                    <a:pt x="299085" y="195263"/>
                    <a:pt x="307658" y="186690"/>
                    <a:pt x="317183" y="177165"/>
                  </a:cubicBezTo>
                  <a:cubicBezTo>
                    <a:pt x="318135" y="176213"/>
                    <a:pt x="319088" y="175260"/>
                    <a:pt x="320040" y="175260"/>
                  </a:cubicBezTo>
                  <a:cubicBezTo>
                    <a:pt x="332423" y="171450"/>
                    <a:pt x="344805" y="168593"/>
                    <a:pt x="357188" y="164783"/>
                  </a:cubicBezTo>
                  <a:cubicBezTo>
                    <a:pt x="360998" y="178118"/>
                    <a:pt x="363855" y="190500"/>
                    <a:pt x="367665" y="201930"/>
                  </a:cubicBezTo>
                  <a:cubicBezTo>
                    <a:pt x="367665" y="203835"/>
                    <a:pt x="367665" y="204788"/>
                    <a:pt x="367665" y="206693"/>
                  </a:cubicBezTo>
                  <a:close/>
                  <a:moveTo>
                    <a:pt x="933450" y="305753"/>
                  </a:moveTo>
                  <a:cubicBezTo>
                    <a:pt x="934403" y="309563"/>
                    <a:pt x="935355" y="312420"/>
                    <a:pt x="936308" y="316230"/>
                  </a:cubicBezTo>
                  <a:cubicBezTo>
                    <a:pt x="938213" y="316230"/>
                    <a:pt x="939165" y="315278"/>
                    <a:pt x="941070" y="315278"/>
                  </a:cubicBezTo>
                  <a:cubicBezTo>
                    <a:pt x="974408" y="306705"/>
                    <a:pt x="1008698" y="297180"/>
                    <a:pt x="1042035" y="287655"/>
                  </a:cubicBezTo>
                  <a:cubicBezTo>
                    <a:pt x="1045845" y="286703"/>
                    <a:pt x="1050608" y="283845"/>
                    <a:pt x="1053465" y="280988"/>
                  </a:cubicBezTo>
                  <a:cubicBezTo>
                    <a:pt x="1077278" y="257175"/>
                    <a:pt x="1101090" y="233363"/>
                    <a:pt x="1124903" y="209550"/>
                  </a:cubicBezTo>
                  <a:cubicBezTo>
                    <a:pt x="1126808" y="207645"/>
                    <a:pt x="1128713" y="205740"/>
                    <a:pt x="1129665" y="203835"/>
                  </a:cubicBezTo>
                  <a:cubicBezTo>
                    <a:pt x="1128713" y="202883"/>
                    <a:pt x="1127760" y="200978"/>
                    <a:pt x="1126808" y="200978"/>
                  </a:cubicBezTo>
                  <a:cubicBezTo>
                    <a:pt x="1102043" y="176213"/>
                    <a:pt x="1077278" y="151448"/>
                    <a:pt x="1051560" y="126683"/>
                  </a:cubicBezTo>
                  <a:cubicBezTo>
                    <a:pt x="1048703" y="123825"/>
                    <a:pt x="1044893" y="121920"/>
                    <a:pt x="1041083" y="120968"/>
                  </a:cubicBezTo>
                  <a:cubicBezTo>
                    <a:pt x="1015365" y="113348"/>
                    <a:pt x="988695" y="106680"/>
                    <a:pt x="962978" y="100013"/>
                  </a:cubicBezTo>
                  <a:cubicBezTo>
                    <a:pt x="954405" y="98108"/>
                    <a:pt x="945833" y="95250"/>
                    <a:pt x="936308" y="93345"/>
                  </a:cubicBezTo>
                  <a:cubicBezTo>
                    <a:pt x="935355" y="96203"/>
                    <a:pt x="934403" y="98108"/>
                    <a:pt x="934403" y="100013"/>
                  </a:cubicBezTo>
                  <a:cubicBezTo>
                    <a:pt x="925830" y="133350"/>
                    <a:pt x="916305" y="165735"/>
                    <a:pt x="907733" y="199073"/>
                  </a:cubicBezTo>
                  <a:cubicBezTo>
                    <a:pt x="906780" y="203835"/>
                    <a:pt x="906780" y="208598"/>
                    <a:pt x="908685" y="213360"/>
                  </a:cubicBezTo>
                  <a:cubicBezTo>
                    <a:pt x="916305" y="243840"/>
                    <a:pt x="924878" y="274320"/>
                    <a:pt x="933450" y="305753"/>
                  </a:cubicBezTo>
                  <a:close/>
                  <a:moveTo>
                    <a:pt x="917258" y="199073"/>
                  </a:moveTo>
                  <a:cubicBezTo>
                    <a:pt x="924878" y="168593"/>
                    <a:pt x="933450" y="139065"/>
                    <a:pt x="941070" y="108585"/>
                  </a:cubicBezTo>
                  <a:cubicBezTo>
                    <a:pt x="941070" y="107633"/>
                    <a:pt x="942023" y="105728"/>
                    <a:pt x="942975" y="103823"/>
                  </a:cubicBezTo>
                  <a:cubicBezTo>
                    <a:pt x="945833" y="103823"/>
                    <a:pt x="948690" y="104775"/>
                    <a:pt x="951548" y="104775"/>
                  </a:cubicBezTo>
                  <a:cubicBezTo>
                    <a:pt x="980123" y="112395"/>
                    <a:pt x="1008698" y="120015"/>
                    <a:pt x="1037273" y="127635"/>
                  </a:cubicBezTo>
                  <a:cubicBezTo>
                    <a:pt x="1041083" y="128588"/>
                    <a:pt x="1044893" y="130493"/>
                    <a:pt x="1047750" y="133350"/>
                  </a:cubicBezTo>
                  <a:cubicBezTo>
                    <a:pt x="1070610" y="156210"/>
                    <a:pt x="1093470" y="178118"/>
                    <a:pt x="1115378" y="200978"/>
                  </a:cubicBezTo>
                  <a:cubicBezTo>
                    <a:pt x="1116330" y="201930"/>
                    <a:pt x="1116330" y="202883"/>
                    <a:pt x="1117283" y="203835"/>
                  </a:cubicBezTo>
                  <a:cubicBezTo>
                    <a:pt x="1115378" y="205740"/>
                    <a:pt x="1113473" y="208598"/>
                    <a:pt x="1111568" y="210503"/>
                  </a:cubicBezTo>
                  <a:cubicBezTo>
                    <a:pt x="1090613" y="231458"/>
                    <a:pt x="1070610" y="252413"/>
                    <a:pt x="1049655" y="272415"/>
                  </a:cubicBezTo>
                  <a:cubicBezTo>
                    <a:pt x="1046798" y="275273"/>
                    <a:pt x="1042988" y="278130"/>
                    <a:pt x="1039178" y="279083"/>
                  </a:cubicBezTo>
                  <a:cubicBezTo>
                    <a:pt x="1008698" y="287655"/>
                    <a:pt x="978218" y="295275"/>
                    <a:pt x="947738" y="303848"/>
                  </a:cubicBezTo>
                  <a:cubicBezTo>
                    <a:pt x="946785" y="303848"/>
                    <a:pt x="944880" y="303848"/>
                    <a:pt x="943928" y="303848"/>
                  </a:cubicBezTo>
                  <a:cubicBezTo>
                    <a:pt x="942975" y="300990"/>
                    <a:pt x="942023" y="299085"/>
                    <a:pt x="941070" y="296228"/>
                  </a:cubicBezTo>
                  <a:cubicBezTo>
                    <a:pt x="933450" y="267653"/>
                    <a:pt x="925830" y="239078"/>
                    <a:pt x="918210" y="210503"/>
                  </a:cubicBezTo>
                  <a:cubicBezTo>
                    <a:pt x="916305" y="207645"/>
                    <a:pt x="916305" y="202883"/>
                    <a:pt x="917258" y="199073"/>
                  </a:cubicBezTo>
                  <a:close/>
                  <a:moveTo>
                    <a:pt x="971550" y="253365"/>
                  </a:moveTo>
                  <a:cubicBezTo>
                    <a:pt x="973455" y="253365"/>
                    <a:pt x="974408" y="253365"/>
                    <a:pt x="975360" y="253365"/>
                  </a:cubicBezTo>
                  <a:cubicBezTo>
                    <a:pt x="989648" y="249555"/>
                    <a:pt x="1003935" y="245745"/>
                    <a:pt x="1019175" y="241935"/>
                  </a:cubicBezTo>
                  <a:cubicBezTo>
                    <a:pt x="1021080" y="241935"/>
                    <a:pt x="1022033" y="240983"/>
                    <a:pt x="1023938" y="240030"/>
                  </a:cubicBezTo>
                  <a:cubicBezTo>
                    <a:pt x="1035368" y="228600"/>
                    <a:pt x="1047750" y="216218"/>
                    <a:pt x="1060133" y="203835"/>
                  </a:cubicBezTo>
                  <a:cubicBezTo>
                    <a:pt x="1047750" y="191453"/>
                    <a:pt x="1036320" y="180023"/>
                    <a:pt x="1023938" y="168593"/>
                  </a:cubicBezTo>
                  <a:cubicBezTo>
                    <a:pt x="1022985" y="167640"/>
                    <a:pt x="1022033" y="166688"/>
                    <a:pt x="1020128" y="166688"/>
                  </a:cubicBezTo>
                  <a:cubicBezTo>
                    <a:pt x="1004888" y="162878"/>
                    <a:pt x="988695" y="158115"/>
                    <a:pt x="972503" y="154305"/>
                  </a:cubicBezTo>
                  <a:cubicBezTo>
                    <a:pt x="969645" y="165735"/>
                    <a:pt x="966788" y="177165"/>
                    <a:pt x="962978" y="187643"/>
                  </a:cubicBezTo>
                  <a:cubicBezTo>
                    <a:pt x="959168" y="199073"/>
                    <a:pt x="959168" y="209550"/>
                    <a:pt x="962978" y="220980"/>
                  </a:cubicBezTo>
                  <a:cubicBezTo>
                    <a:pt x="966788" y="231458"/>
                    <a:pt x="968693" y="242888"/>
                    <a:pt x="971550" y="253365"/>
                  </a:cubicBezTo>
                  <a:close/>
                  <a:moveTo>
                    <a:pt x="978218" y="164783"/>
                  </a:moveTo>
                  <a:cubicBezTo>
                    <a:pt x="991553" y="168593"/>
                    <a:pt x="1003935" y="171450"/>
                    <a:pt x="1015365" y="175260"/>
                  </a:cubicBezTo>
                  <a:cubicBezTo>
                    <a:pt x="1017270" y="175260"/>
                    <a:pt x="1018223" y="177165"/>
                    <a:pt x="1019175" y="178118"/>
                  </a:cubicBezTo>
                  <a:cubicBezTo>
                    <a:pt x="1027748" y="186690"/>
                    <a:pt x="1036320" y="195263"/>
                    <a:pt x="1045845" y="203835"/>
                  </a:cubicBezTo>
                  <a:cubicBezTo>
                    <a:pt x="1035368" y="214313"/>
                    <a:pt x="1025843" y="222885"/>
                    <a:pt x="1017270" y="232410"/>
                  </a:cubicBezTo>
                  <a:cubicBezTo>
                    <a:pt x="1017270" y="232410"/>
                    <a:pt x="1016318" y="233363"/>
                    <a:pt x="1015365" y="233363"/>
                  </a:cubicBezTo>
                  <a:cubicBezTo>
                    <a:pt x="1002983" y="236220"/>
                    <a:pt x="990600" y="240030"/>
                    <a:pt x="977265" y="243840"/>
                  </a:cubicBezTo>
                  <a:cubicBezTo>
                    <a:pt x="973455" y="230505"/>
                    <a:pt x="970598" y="218123"/>
                    <a:pt x="966788" y="205740"/>
                  </a:cubicBezTo>
                  <a:cubicBezTo>
                    <a:pt x="966788" y="204788"/>
                    <a:pt x="966788" y="204788"/>
                    <a:pt x="966788" y="203835"/>
                  </a:cubicBezTo>
                  <a:cubicBezTo>
                    <a:pt x="971550" y="190500"/>
                    <a:pt x="974408" y="178118"/>
                    <a:pt x="978218" y="164783"/>
                  </a:cubicBezTo>
                  <a:close/>
                  <a:moveTo>
                    <a:pt x="939165" y="614363"/>
                  </a:moveTo>
                  <a:cubicBezTo>
                    <a:pt x="938213" y="618173"/>
                    <a:pt x="937260" y="621030"/>
                    <a:pt x="936308" y="624840"/>
                  </a:cubicBezTo>
                  <a:cubicBezTo>
                    <a:pt x="940118" y="625793"/>
                    <a:pt x="942975" y="626745"/>
                    <a:pt x="946785" y="627698"/>
                  </a:cubicBezTo>
                  <a:cubicBezTo>
                    <a:pt x="984885" y="638175"/>
                    <a:pt x="1022985" y="648653"/>
                    <a:pt x="1061085" y="658178"/>
                  </a:cubicBezTo>
                  <a:cubicBezTo>
                    <a:pt x="1066800" y="660083"/>
                    <a:pt x="1071563" y="662940"/>
                    <a:pt x="1076325" y="666750"/>
                  </a:cubicBezTo>
                  <a:cubicBezTo>
                    <a:pt x="1103948" y="694373"/>
                    <a:pt x="1131570" y="721995"/>
                    <a:pt x="1159193" y="749618"/>
                  </a:cubicBezTo>
                  <a:cubicBezTo>
                    <a:pt x="1162050" y="752475"/>
                    <a:pt x="1163955" y="754380"/>
                    <a:pt x="1167765" y="757238"/>
                  </a:cubicBezTo>
                  <a:cubicBezTo>
                    <a:pt x="1170623" y="754380"/>
                    <a:pt x="1173480" y="752475"/>
                    <a:pt x="1176338" y="749618"/>
                  </a:cubicBezTo>
                  <a:cubicBezTo>
                    <a:pt x="1203960" y="721995"/>
                    <a:pt x="1231583" y="694373"/>
                    <a:pt x="1259205" y="666750"/>
                  </a:cubicBezTo>
                  <a:cubicBezTo>
                    <a:pt x="1263015" y="661988"/>
                    <a:pt x="1267778" y="660083"/>
                    <a:pt x="1274445" y="658178"/>
                  </a:cubicBezTo>
                  <a:cubicBezTo>
                    <a:pt x="1312545" y="648653"/>
                    <a:pt x="1350645" y="638175"/>
                    <a:pt x="1388745" y="627698"/>
                  </a:cubicBezTo>
                  <a:cubicBezTo>
                    <a:pt x="1392555" y="626745"/>
                    <a:pt x="1395413" y="625793"/>
                    <a:pt x="1399223" y="624840"/>
                  </a:cubicBezTo>
                  <a:cubicBezTo>
                    <a:pt x="1398270" y="621030"/>
                    <a:pt x="1397318" y="617220"/>
                    <a:pt x="1396365" y="614363"/>
                  </a:cubicBezTo>
                  <a:cubicBezTo>
                    <a:pt x="1385888" y="576263"/>
                    <a:pt x="1376363" y="538163"/>
                    <a:pt x="1365885" y="500063"/>
                  </a:cubicBezTo>
                  <a:cubicBezTo>
                    <a:pt x="1363980" y="494348"/>
                    <a:pt x="1364933" y="489585"/>
                    <a:pt x="1365885" y="483870"/>
                  </a:cubicBezTo>
                  <a:cubicBezTo>
                    <a:pt x="1373505" y="455295"/>
                    <a:pt x="1381125" y="426720"/>
                    <a:pt x="1388745" y="399098"/>
                  </a:cubicBezTo>
                  <a:cubicBezTo>
                    <a:pt x="1392555" y="386715"/>
                    <a:pt x="1395413" y="373380"/>
                    <a:pt x="1399223" y="360045"/>
                  </a:cubicBezTo>
                  <a:cubicBezTo>
                    <a:pt x="1395413" y="359093"/>
                    <a:pt x="1391603" y="357188"/>
                    <a:pt x="1388745" y="357188"/>
                  </a:cubicBezTo>
                  <a:cubicBezTo>
                    <a:pt x="1351598" y="347663"/>
                    <a:pt x="1314450" y="337185"/>
                    <a:pt x="1277303" y="327660"/>
                  </a:cubicBezTo>
                  <a:cubicBezTo>
                    <a:pt x="1269683" y="325755"/>
                    <a:pt x="1263968" y="321945"/>
                    <a:pt x="1258253" y="316230"/>
                  </a:cubicBezTo>
                  <a:cubicBezTo>
                    <a:pt x="1231583" y="288608"/>
                    <a:pt x="1203960" y="261938"/>
                    <a:pt x="1177290" y="235268"/>
                  </a:cubicBezTo>
                  <a:cubicBezTo>
                    <a:pt x="1174433" y="232410"/>
                    <a:pt x="1172528" y="229553"/>
                    <a:pt x="1170623" y="226695"/>
                  </a:cubicBezTo>
                  <a:cubicBezTo>
                    <a:pt x="1169670" y="226695"/>
                    <a:pt x="1167765" y="226695"/>
                    <a:pt x="1166813" y="226695"/>
                  </a:cubicBezTo>
                  <a:cubicBezTo>
                    <a:pt x="1164908" y="229553"/>
                    <a:pt x="1163003" y="232410"/>
                    <a:pt x="1160145" y="235268"/>
                  </a:cubicBezTo>
                  <a:cubicBezTo>
                    <a:pt x="1132523" y="262890"/>
                    <a:pt x="1104900" y="290513"/>
                    <a:pt x="1077278" y="318135"/>
                  </a:cubicBezTo>
                  <a:cubicBezTo>
                    <a:pt x="1072515" y="322898"/>
                    <a:pt x="1067753" y="324803"/>
                    <a:pt x="1062038" y="326708"/>
                  </a:cubicBezTo>
                  <a:cubicBezTo>
                    <a:pt x="1024890" y="336233"/>
                    <a:pt x="986790" y="346710"/>
                    <a:pt x="949643" y="356235"/>
                  </a:cubicBezTo>
                  <a:cubicBezTo>
                    <a:pt x="945833" y="357188"/>
                    <a:pt x="942023" y="359093"/>
                    <a:pt x="938213" y="360045"/>
                  </a:cubicBezTo>
                  <a:cubicBezTo>
                    <a:pt x="939165" y="363855"/>
                    <a:pt x="940118" y="367665"/>
                    <a:pt x="941070" y="370523"/>
                  </a:cubicBezTo>
                  <a:cubicBezTo>
                    <a:pt x="951548" y="408623"/>
                    <a:pt x="961073" y="446723"/>
                    <a:pt x="971550" y="484823"/>
                  </a:cubicBezTo>
                  <a:cubicBezTo>
                    <a:pt x="973455" y="490538"/>
                    <a:pt x="972503" y="495300"/>
                    <a:pt x="971550" y="500063"/>
                  </a:cubicBezTo>
                  <a:cubicBezTo>
                    <a:pt x="960120" y="538163"/>
                    <a:pt x="949643" y="576263"/>
                    <a:pt x="939165" y="614363"/>
                  </a:cubicBezTo>
                  <a:close/>
                  <a:moveTo>
                    <a:pt x="980123" y="485775"/>
                  </a:moveTo>
                  <a:cubicBezTo>
                    <a:pt x="970598" y="449580"/>
                    <a:pt x="961073" y="414338"/>
                    <a:pt x="951548" y="378143"/>
                  </a:cubicBezTo>
                  <a:cubicBezTo>
                    <a:pt x="950595" y="374333"/>
                    <a:pt x="949643" y="370523"/>
                    <a:pt x="948690" y="366713"/>
                  </a:cubicBezTo>
                  <a:cubicBezTo>
                    <a:pt x="952500" y="365760"/>
                    <a:pt x="955358" y="364808"/>
                    <a:pt x="958215" y="363855"/>
                  </a:cubicBezTo>
                  <a:cubicBezTo>
                    <a:pt x="994410" y="354330"/>
                    <a:pt x="1030605" y="343853"/>
                    <a:pt x="1066800" y="334328"/>
                  </a:cubicBezTo>
                  <a:cubicBezTo>
                    <a:pt x="1072515" y="332423"/>
                    <a:pt x="1077278" y="330518"/>
                    <a:pt x="1081088" y="326708"/>
                  </a:cubicBezTo>
                  <a:cubicBezTo>
                    <a:pt x="1106805" y="300038"/>
                    <a:pt x="1133475" y="274320"/>
                    <a:pt x="1160145" y="247650"/>
                  </a:cubicBezTo>
                  <a:cubicBezTo>
                    <a:pt x="1163003" y="244793"/>
                    <a:pt x="1164908" y="242888"/>
                    <a:pt x="1168718" y="240030"/>
                  </a:cubicBezTo>
                  <a:cubicBezTo>
                    <a:pt x="1171575" y="242888"/>
                    <a:pt x="1174433" y="244793"/>
                    <a:pt x="1177290" y="247650"/>
                  </a:cubicBezTo>
                  <a:cubicBezTo>
                    <a:pt x="1203960" y="274320"/>
                    <a:pt x="1229678" y="300038"/>
                    <a:pt x="1256348" y="326708"/>
                  </a:cubicBezTo>
                  <a:cubicBezTo>
                    <a:pt x="1260158" y="330518"/>
                    <a:pt x="1264920" y="333375"/>
                    <a:pt x="1270635" y="334328"/>
                  </a:cubicBezTo>
                  <a:cubicBezTo>
                    <a:pt x="1306830" y="343853"/>
                    <a:pt x="1343025" y="353378"/>
                    <a:pt x="1379220" y="363855"/>
                  </a:cubicBezTo>
                  <a:cubicBezTo>
                    <a:pt x="1382078" y="364808"/>
                    <a:pt x="1384935" y="365760"/>
                    <a:pt x="1388745" y="366713"/>
                  </a:cubicBezTo>
                  <a:cubicBezTo>
                    <a:pt x="1387793" y="371475"/>
                    <a:pt x="1386840" y="374333"/>
                    <a:pt x="1385888" y="378143"/>
                  </a:cubicBezTo>
                  <a:cubicBezTo>
                    <a:pt x="1376363" y="414338"/>
                    <a:pt x="1366838" y="449580"/>
                    <a:pt x="1357313" y="485775"/>
                  </a:cubicBezTo>
                  <a:cubicBezTo>
                    <a:pt x="1356360" y="490538"/>
                    <a:pt x="1356360" y="494348"/>
                    <a:pt x="1357313" y="499110"/>
                  </a:cubicBezTo>
                  <a:cubicBezTo>
                    <a:pt x="1366838" y="535305"/>
                    <a:pt x="1376363" y="570548"/>
                    <a:pt x="1385888" y="606743"/>
                  </a:cubicBezTo>
                  <a:cubicBezTo>
                    <a:pt x="1386840" y="610553"/>
                    <a:pt x="1387793" y="614363"/>
                    <a:pt x="1388745" y="619125"/>
                  </a:cubicBezTo>
                  <a:cubicBezTo>
                    <a:pt x="1383983" y="620078"/>
                    <a:pt x="1380173" y="621030"/>
                    <a:pt x="1377315" y="622935"/>
                  </a:cubicBezTo>
                  <a:cubicBezTo>
                    <a:pt x="1342073" y="632460"/>
                    <a:pt x="1305878" y="641985"/>
                    <a:pt x="1270635" y="651510"/>
                  </a:cubicBezTo>
                  <a:cubicBezTo>
                    <a:pt x="1264920" y="653415"/>
                    <a:pt x="1260158" y="655320"/>
                    <a:pt x="1256348" y="660083"/>
                  </a:cubicBezTo>
                  <a:cubicBezTo>
                    <a:pt x="1229678" y="686753"/>
                    <a:pt x="1203960" y="712470"/>
                    <a:pt x="1177290" y="739140"/>
                  </a:cubicBezTo>
                  <a:cubicBezTo>
                    <a:pt x="1174433" y="741998"/>
                    <a:pt x="1172528" y="743903"/>
                    <a:pt x="1168718" y="746760"/>
                  </a:cubicBezTo>
                  <a:cubicBezTo>
                    <a:pt x="1165860" y="743903"/>
                    <a:pt x="1163003" y="741998"/>
                    <a:pt x="1160145" y="739140"/>
                  </a:cubicBezTo>
                  <a:cubicBezTo>
                    <a:pt x="1133475" y="712470"/>
                    <a:pt x="1107758" y="686753"/>
                    <a:pt x="1081088" y="660083"/>
                  </a:cubicBezTo>
                  <a:cubicBezTo>
                    <a:pt x="1077278" y="656273"/>
                    <a:pt x="1072515" y="653415"/>
                    <a:pt x="1066800" y="652463"/>
                  </a:cubicBezTo>
                  <a:cubicBezTo>
                    <a:pt x="1031558" y="642938"/>
                    <a:pt x="995363" y="633413"/>
                    <a:pt x="960120" y="623888"/>
                  </a:cubicBezTo>
                  <a:cubicBezTo>
                    <a:pt x="956310" y="622935"/>
                    <a:pt x="952500" y="621983"/>
                    <a:pt x="948690" y="620078"/>
                  </a:cubicBezTo>
                  <a:cubicBezTo>
                    <a:pt x="949643" y="615315"/>
                    <a:pt x="950595" y="611505"/>
                    <a:pt x="951548" y="607695"/>
                  </a:cubicBezTo>
                  <a:cubicBezTo>
                    <a:pt x="961073" y="571500"/>
                    <a:pt x="970598" y="536258"/>
                    <a:pt x="980123" y="500063"/>
                  </a:cubicBezTo>
                  <a:cubicBezTo>
                    <a:pt x="981075" y="494348"/>
                    <a:pt x="981075" y="490538"/>
                    <a:pt x="980123" y="485775"/>
                  </a:cubicBezTo>
                  <a:close/>
                  <a:moveTo>
                    <a:pt x="391478" y="94298"/>
                  </a:moveTo>
                  <a:cubicBezTo>
                    <a:pt x="359093" y="102870"/>
                    <a:pt x="327660" y="111443"/>
                    <a:pt x="295275" y="120015"/>
                  </a:cubicBezTo>
                  <a:cubicBezTo>
                    <a:pt x="289560" y="121920"/>
                    <a:pt x="285750" y="123825"/>
                    <a:pt x="280988" y="128588"/>
                  </a:cubicBezTo>
                  <a:cubicBezTo>
                    <a:pt x="260985" y="148590"/>
                    <a:pt x="240983" y="168593"/>
                    <a:pt x="220980" y="188595"/>
                  </a:cubicBezTo>
                  <a:cubicBezTo>
                    <a:pt x="216218" y="193358"/>
                    <a:pt x="210503" y="198120"/>
                    <a:pt x="204788" y="202883"/>
                  </a:cubicBezTo>
                  <a:cubicBezTo>
                    <a:pt x="207645" y="205740"/>
                    <a:pt x="208598" y="207645"/>
                    <a:pt x="210503" y="209550"/>
                  </a:cubicBezTo>
                  <a:cubicBezTo>
                    <a:pt x="234315" y="233363"/>
                    <a:pt x="259080" y="258128"/>
                    <a:pt x="282893" y="281940"/>
                  </a:cubicBezTo>
                  <a:cubicBezTo>
                    <a:pt x="285750" y="284798"/>
                    <a:pt x="290513" y="286703"/>
                    <a:pt x="294323" y="288608"/>
                  </a:cubicBezTo>
                  <a:cubicBezTo>
                    <a:pt x="311468" y="293370"/>
                    <a:pt x="328613" y="298133"/>
                    <a:pt x="346710" y="302895"/>
                  </a:cubicBezTo>
                  <a:cubicBezTo>
                    <a:pt x="363855" y="307658"/>
                    <a:pt x="381000" y="312420"/>
                    <a:pt x="399098" y="317183"/>
                  </a:cubicBezTo>
                  <a:cubicBezTo>
                    <a:pt x="400050" y="315278"/>
                    <a:pt x="401003" y="313373"/>
                    <a:pt x="401003" y="311468"/>
                  </a:cubicBezTo>
                  <a:cubicBezTo>
                    <a:pt x="409575" y="278130"/>
                    <a:pt x="419100" y="244793"/>
                    <a:pt x="427673" y="211455"/>
                  </a:cubicBezTo>
                  <a:cubicBezTo>
                    <a:pt x="428625" y="207645"/>
                    <a:pt x="428625" y="202883"/>
                    <a:pt x="427673" y="199073"/>
                  </a:cubicBezTo>
                  <a:cubicBezTo>
                    <a:pt x="419100" y="165735"/>
                    <a:pt x="409575" y="133350"/>
                    <a:pt x="401003" y="100013"/>
                  </a:cubicBezTo>
                  <a:cubicBezTo>
                    <a:pt x="400050" y="98108"/>
                    <a:pt x="399098" y="96203"/>
                    <a:pt x="398145" y="94298"/>
                  </a:cubicBezTo>
                  <a:cubicBezTo>
                    <a:pt x="396240" y="93345"/>
                    <a:pt x="394335" y="93345"/>
                    <a:pt x="391478" y="94298"/>
                  </a:cubicBezTo>
                  <a:close/>
                  <a:moveTo>
                    <a:pt x="408623" y="159068"/>
                  </a:moveTo>
                  <a:cubicBezTo>
                    <a:pt x="412433" y="171450"/>
                    <a:pt x="415290" y="183833"/>
                    <a:pt x="419100" y="197168"/>
                  </a:cubicBezTo>
                  <a:cubicBezTo>
                    <a:pt x="420053" y="200978"/>
                    <a:pt x="421005" y="205740"/>
                    <a:pt x="420053" y="209550"/>
                  </a:cubicBezTo>
                  <a:cubicBezTo>
                    <a:pt x="412433" y="240030"/>
                    <a:pt x="403860" y="270510"/>
                    <a:pt x="395288" y="300990"/>
                  </a:cubicBezTo>
                  <a:cubicBezTo>
                    <a:pt x="395288" y="301943"/>
                    <a:pt x="394335" y="302895"/>
                    <a:pt x="393383" y="304800"/>
                  </a:cubicBezTo>
                  <a:cubicBezTo>
                    <a:pt x="390525" y="303848"/>
                    <a:pt x="388620" y="303848"/>
                    <a:pt x="385763" y="302895"/>
                  </a:cubicBezTo>
                  <a:cubicBezTo>
                    <a:pt x="357188" y="295275"/>
                    <a:pt x="328613" y="287655"/>
                    <a:pt x="300990" y="280035"/>
                  </a:cubicBezTo>
                  <a:cubicBezTo>
                    <a:pt x="295275" y="278130"/>
                    <a:pt x="291465" y="276225"/>
                    <a:pt x="286703" y="271463"/>
                  </a:cubicBezTo>
                  <a:cubicBezTo>
                    <a:pt x="266700" y="251460"/>
                    <a:pt x="245745" y="230505"/>
                    <a:pt x="225743" y="210503"/>
                  </a:cubicBezTo>
                  <a:cubicBezTo>
                    <a:pt x="223838" y="208598"/>
                    <a:pt x="220980" y="205740"/>
                    <a:pt x="217170" y="200978"/>
                  </a:cubicBezTo>
                  <a:cubicBezTo>
                    <a:pt x="220980" y="199073"/>
                    <a:pt x="223838" y="197168"/>
                    <a:pt x="226695" y="194310"/>
                  </a:cubicBezTo>
                  <a:cubicBezTo>
                    <a:pt x="246698" y="174308"/>
                    <a:pt x="266700" y="154305"/>
                    <a:pt x="286703" y="134303"/>
                  </a:cubicBezTo>
                  <a:cubicBezTo>
                    <a:pt x="289560" y="131445"/>
                    <a:pt x="293370" y="128588"/>
                    <a:pt x="297180" y="127635"/>
                  </a:cubicBezTo>
                  <a:cubicBezTo>
                    <a:pt x="327660" y="119063"/>
                    <a:pt x="359093" y="111443"/>
                    <a:pt x="389573" y="102870"/>
                  </a:cubicBezTo>
                  <a:cubicBezTo>
                    <a:pt x="390525" y="102870"/>
                    <a:pt x="391478" y="102870"/>
                    <a:pt x="393383" y="101918"/>
                  </a:cubicBezTo>
                  <a:cubicBezTo>
                    <a:pt x="398145" y="122873"/>
                    <a:pt x="403860" y="140970"/>
                    <a:pt x="408623" y="159068"/>
                  </a:cubicBezTo>
                  <a:close/>
                  <a:moveTo>
                    <a:pt x="903923" y="397193"/>
                  </a:moveTo>
                  <a:cubicBezTo>
                    <a:pt x="902970" y="391478"/>
                    <a:pt x="901065" y="386715"/>
                    <a:pt x="899160" y="381000"/>
                  </a:cubicBezTo>
                  <a:cubicBezTo>
                    <a:pt x="896303" y="381000"/>
                    <a:pt x="895350" y="381953"/>
                    <a:pt x="893445" y="381953"/>
                  </a:cubicBezTo>
                  <a:cubicBezTo>
                    <a:pt x="860108" y="390525"/>
                    <a:pt x="825818" y="400050"/>
                    <a:pt x="792480" y="409575"/>
                  </a:cubicBezTo>
                  <a:cubicBezTo>
                    <a:pt x="788670" y="410528"/>
                    <a:pt x="783908" y="413385"/>
                    <a:pt x="781050" y="416243"/>
                  </a:cubicBezTo>
                  <a:cubicBezTo>
                    <a:pt x="757238" y="440055"/>
                    <a:pt x="733425" y="463868"/>
                    <a:pt x="709613" y="487680"/>
                  </a:cubicBezTo>
                  <a:cubicBezTo>
                    <a:pt x="707708" y="489585"/>
                    <a:pt x="706755" y="490538"/>
                    <a:pt x="704850" y="492443"/>
                  </a:cubicBezTo>
                  <a:cubicBezTo>
                    <a:pt x="705803" y="493395"/>
                    <a:pt x="706755" y="494348"/>
                    <a:pt x="706755" y="495300"/>
                  </a:cubicBezTo>
                  <a:cubicBezTo>
                    <a:pt x="731520" y="520065"/>
                    <a:pt x="757238" y="545783"/>
                    <a:pt x="782003" y="570548"/>
                  </a:cubicBezTo>
                  <a:cubicBezTo>
                    <a:pt x="784860" y="573405"/>
                    <a:pt x="788670" y="575310"/>
                    <a:pt x="793433" y="576263"/>
                  </a:cubicBezTo>
                  <a:cubicBezTo>
                    <a:pt x="819150" y="583883"/>
                    <a:pt x="845820" y="590550"/>
                    <a:pt x="871538" y="597218"/>
                  </a:cubicBezTo>
                  <a:cubicBezTo>
                    <a:pt x="880110" y="599123"/>
                    <a:pt x="888683" y="601980"/>
                    <a:pt x="897255" y="603885"/>
                  </a:cubicBezTo>
                  <a:cubicBezTo>
                    <a:pt x="898208" y="601980"/>
                    <a:pt x="899160" y="600075"/>
                    <a:pt x="899160" y="599123"/>
                  </a:cubicBezTo>
                  <a:cubicBezTo>
                    <a:pt x="908685" y="565785"/>
                    <a:pt x="917258" y="531495"/>
                    <a:pt x="925830" y="498158"/>
                  </a:cubicBezTo>
                  <a:cubicBezTo>
                    <a:pt x="926783" y="494348"/>
                    <a:pt x="926783" y="489585"/>
                    <a:pt x="925830" y="485775"/>
                  </a:cubicBezTo>
                  <a:cubicBezTo>
                    <a:pt x="920115" y="456248"/>
                    <a:pt x="911543" y="426720"/>
                    <a:pt x="903923" y="397193"/>
                  </a:cubicBezTo>
                  <a:close/>
                  <a:moveTo>
                    <a:pt x="918210" y="497205"/>
                  </a:moveTo>
                  <a:cubicBezTo>
                    <a:pt x="910590" y="527685"/>
                    <a:pt x="902018" y="557213"/>
                    <a:pt x="894398" y="587693"/>
                  </a:cubicBezTo>
                  <a:cubicBezTo>
                    <a:pt x="894398" y="588645"/>
                    <a:pt x="893445" y="589598"/>
                    <a:pt x="892493" y="591503"/>
                  </a:cubicBezTo>
                  <a:cubicBezTo>
                    <a:pt x="889635" y="590550"/>
                    <a:pt x="886778" y="590550"/>
                    <a:pt x="883920" y="589598"/>
                  </a:cubicBezTo>
                  <a:cubicBezTo>
                    <a:pt x="855345" y="581978"/>
                    <a:pt x="826770" y="574358"/>
                    <a:pt x="798195" y="566738"/>
                  </a:cubicBezTo>
                  <a:cubicBezTo>
                    <a:pt x="794385" y="565785"/>
                    <a:pt x="790575" y="563880"/>
                    <a:pt x="787718" y="561023"/>
                  </a:cubicBezTo>
                  <a:cubicBezTo>
                    <a:pt x="765810" y="539115"/>
                    <a:pt x="742950" y="517208"/>
                    <a:pt x="721043" y="494348"/>
                  </a:cubicBezTo>
                  <a:cubicBezTo>
                    <a:pt x="720090" y="493395"/>
                    <a:pt x="719138" y="491490"/>
                    <a:pt x="718185" y="490538"/>
                  </a:cubicBezTo>
                  <a:cubicBezTo>
                    <a:pt x="741998" y="466725"/>
                    <a:pt x="764858" y="443865"/>
                    <a:pt x="788670" y="420053"/>
                  </a:cubicBezTo>
                  <a:cubicBezTo>
                    <a:pt x="790575" y="418148"/>
                    <a:pt x="793433" y="416243"/>
                    <a:pt x="796290" y="416243"/>
                  </a:cubicBezTo>
                  <a:cubicBezTo>
                    <a:pt x="827723" y="407670"/>
                    <a:pt x="858203" y="399098"/>
                    <a:pt x="889635" y="391478"/>
                  </a:cubicBezTo>
                  <a:cubicBezTo>
                    <a:pt x="890588" y="391478"/>
                    <a:pt x="890588" y="391478"/>
                    <a:pt x="893445" y="391478"/>
                  </a:cubicBezTo>
                  <a:cubicBezTo>
                    <a:pt x="897255" y="404813"/>
                    <a:pt x="901065" y="418148"/>
                    <a:pt x="903923" y="432435"/>
                  </a:cubicBezTo>
                  <a:cubicBezTo>
                    <a:pt x="908685" y="449580"/>
                    <a:pt x="913448" y="466725"/>
                    <a:pt x="918210" y="484823"/>
                  </a:cubicBezTo>
                  <a:cubicBezTo>
                    <a:pt x="919163" y="488633"/>
                    <a:pt x="919163" y="493395"/>
                    <a:pt x="918210" y="497205"/>
                  </a:cubicBezTo>
                  <a:close/>
                  <a:moveTo>
                    <a:pt x="863918" y="441960"/>
                  </a:moveTo>
                  <a:cubicBezTo>
                    <a:pt x="851535" y="445770"/>
                    <a:pt x="840105" y="448628"/>
                    <a:pt x="829628" y="451485"/>
                  </a:cubicBezTo>
                  <a:cubicBezTo>
                    <a:pt x="818198" y="453390"/>
                    <a:pt x="809625" y="459105"/>
                    <a:pt x="802005" y="466725"/>
                  </a:cubicBezTo>
                  <a:cubicBezTo>
                    <a:pt x="794385" y="475298"/>
                    <a:pt x="785813" y="482918"/>
                    <a:pt x="777240" y="491490"/>
                  </a:cubicBezTo>
                  <a:cubicBezTo>
                    <a:pt x="788670" y="502920"/>
                    <a:pt x="800100" y="514350"/>
                    <a:pt x="811530" y="525780"/>
                  </a:cubicBezTo>
                  <a:cubicBezTo>
                    <a:pt x="812483" y="526733"/>
                    <a:pt x="814388" y="527685"/>
                    <a:pt x="815340" y="528638"/>
                  </a:cubicBezTo>
                  <a:cubicBezTo>
                    <a:pt x="831533" y="533400"/>
                    <a:pt x="847725" y="537210"/>
                    <a:pt x="863918" y="541973"/>
                  </a:cubicBezTo>
                  <a:cubicBezTo>
                    <a:pt x="868680" y="524828"/>
                    <a:pt x="872490" y="509588"/>
                    <a:pt x="877253" y="493395"/>
                  </a:cubicBezTo>
                  <a:cubicBezTo>
                    <a:pt x="877253" y="492443"/>
                    <a:pt x="877253" y="491490"/>
                    <a:pt x="877253" y="490538"/>
                  </a:cubicBezTo>
                  <a:cubicBezTo>
                    <a:pt x="872490" y="474345"/>
                    <a:pt x="867728" y="459105"/>
                    <a:pt x="863918" y="441960"/>
                  </a:cubicBezTo>
                  <a:close/>
                  <a:moveTo>
                    <a:pt x="866775" y="495300"/>
                  </a:moveTo>
                  <a:cubicBezTo>
                    <a:pt x="863918" y="506730"/>
                    <a:pt x="861060" y="518160"/>
                    <a:pt x="857250" y="530543"/>
                  </a:cubicBezTo>
                  <a:cubicBezTo>
                    <a:pt x="852488" y="529590"/>
                    <a:pt x="848678" y="528638"/>
                    <a:pt x="843915" y="527685"/>
                  </a:cubicBezTo>
                  <a:cubicBezTo>
                    <a:pt x="824865" y="524828"/>
                    <a:pt x="810578" y="516255"/>
                    <a:pt x="799148" y="501968"/>
                  </a:cubicBezTo>
                  <a:cubicBezTo>
                    <a:pt x="796290" y="499110"/>
                    <a:pt x="793433" y="496253"/>
                    <a:pt x="789623" y="492443"/>
                  </a:cubicBezTo>
                  <a:cubicBezTo>
                    <a:pt x="798195" y="483870"/>
                    <a:pt x="806768" y="475298"/>
                    <a:pt x="816293" y="466725"/>
                  </a:cubicBezTo>
                  <a:cubicBezTo>
                    <a:pt x="817245" y="465773"/>
                    <a:pt x="819150" y="463868"/>
                    <a:pt x="821055" y="463868"/>
                  </a:cubicBezTo>
                  <a:cubicBezTo>
                    <a:pt x="833438" y="461010"/>
                    <a:pt x="844868" y="457200"/>
                    <a:pt x="858203" y="454343"/>
                  </a:cubicBezTo>
                  <a:cubicBezTo>
                    <a:pt x="862013" y="467678"/>
                    <a:pt x="864870" y="479108"/>
                    <a:pt x="867728" y="491490"/>
                  </a:cubicBezTo>
                  <a:cubicBezTo>
                    <a:pt x="867728" y="492443"/>
                    <a:pt x="866775" y="494348"/>
                    <a:pt x="866775" y="495300"/>
                  </a:cubicBezTo>
                  <a:close/>
                  <a:moveTo>
                    <a:pt x="667703" y="827723"/>
                  </a:moveTo>
                  <a:cubicBezTo>
                    <a:pt x="678180" y="813435"/>
                    <a:pt x="690563" y="805815"/>
                    <a:pt x="707708" y="803910"/>
                  </a:cubicBezTo>
                  <a:cubicBezTo>
                    <a:pt x="705803" y="795338"/>
                    <a:pt x="702945" y="788670"/>
                    <a:pt x="702945" y="781050"/>
                  </a:cubicBezTo>
                  <a:cubicBezTo>
                    <a:pt x="702945" y="773430"/>
                    <a:pt x="705803" y="765810"/>
                    <a:pt x="707708" y="757238"/>
                  </a:cubicBezTo>
                  <a:cubicBezTo>
                    <a:pt x="700088" y="754380"/>
                    <a:pt x="691515" y="754380"/>
                    <a:pt x="685800" y="750570"/>
                  </a:cubicBezTo>
                  <a:cubicBezTo>
                    <a:pt x="679133" y="746760"/>
                    <a:pt x="674370" y="740093"/>
                    <a:pt x="668655" y="735330"/>
                  </a:cubicBezTo>
                  <a:cubicBezTo>
                    <a:pt x="662940" y="741045"/>
                    <a:pt x="658178" y="747713"/>
                    <a:pt x="651510" y="750570"/>
                  </a:cubicBezTo>
                  <a:cubicBezTo>
                    <a:pt x="644843" y="754380"/>
                    <a:pt x="637223" y="755333"/>
                    <a:pt x="628650" y="758190"/>
                  </a:cubicBezTo>
                  <a:cubicBezTo>
                    <a:pt x="630555" y="765810"/>
                    <a:pt x="633413" y="773430"/>
                    <a:pt x="633413" y="781050"/>
                  </a:cubicBezTo>
                  <a:cubicBezTo>
                    <a:pt x="633413" y="788670"/>
                    <a:pt x="630555" y="796290"/>
                    <a:pt x="628650" y="804863"/>
                  </a:cubicBezTo>
                  <a:cubicBezTo>
                    <a:pt x="644843" y="805815"/>
                    <a:pt x="658178" y="813435"/>
                    <a:pt x="667703" y="827723"/>
                  </a:cubicBezTo>
                  <a:close/>
                  <a:moveTo>
                    <a:pt x="667703" y="746760"/>
                  </a:moveTo>
                  <a:cubicBezTo>
                    <a:pt x="675323" y="756285"/>
                    <a:pt x="683895" y="762000"/>
                    <a:pt x="696278" y="762953"/>
                  </a:cubicBezTo>
                  <a:cubicBezTo>
                    <a:pt x="693420" y="774383"/>
                    <a:pt x="691515" y="784860"/>
                    <a:pt x="697230" y="796290"/>
                  </a:cubicBezTo>
                  <a:cubicBezTo>
                    <a:pt x="684848" y="799148"/>
                    <a:pt x="675323" y="802958"/>
                    <a:pt x="667703" y="814388"/>
                  </a:cubicBezTo>
                  <a:cubicBezTo>
                    <a:pt x="660083" y="803910"/>
                    <a:pt x="650558" y="799148"/>
                    <a:pt x="639128" y="797243"/>
                  </a:cubicBezTo>
                  <a:cubicBezTo>
                    <a:pt x="642938" y="785813"/>
                    <a:pt x="643890" y="775335"/>
                    <a:pt x="639128" y="763905"/>
                  </a:cubicBezTo>
                  <a:cubicBezTo>
                    <a:pt x="650558" y="762000"/>
                    <a:pt x="661035" y="757238"/>
                    <a:pt x="667703" y="746760"/>
                  </a:cubicBezTo>
                  <a:close/>
                  <a:moveTo>
                    <a:pt x="207645" y="2198370"/>
                  </a:moveTo>
                  <a:cubicBezTo>
                    <a:pt x="199073" y="2195513"/>
                    <a:pt x="191453" y="2194560"/>
                    <a:pt x="185738" y="2190750"/>
                  </a:cubicBezTo>
                  <a:cubicBezTo>
                    <a:pt x="179070" y="2186940"/>
                    <a:pt x="174308" y="2180273"/>
                    <a:pt x="168593" y="2175510"/>
                  </a:cubicBezTo>
                  <a:cubicBezTo>
                    <a:pt x="162878" y="2181225"/>
                    <a:pt x="158115" y="2187893"/>
                    <a:pt x="151448" y="2190750"/>
                  </a:cubicBezTo>
                  <a:cubicBezTo>
                    <a:pt x="144780" y="2194560"/>
                    <a:pt x="137160" y="2195513"/>
                    <a:pt x="129540" y="2198370"/>
                  </a:cubicBezTo>
                  <a:cubicBezTo>
                    <a:pt x="131445" y="2206943"/>
                    <a:pt x="134303" y="2213610"/>
                    <a:pt x="134303" y="2221230"/>
                  </a:cubicBezTo>
                  <a:cubicBezTo>
                    <a:pt x="134303" y="2228850"/>
                    <a:pt x="131445" y="2235518"/>
                    <a:pt x="129540" y="2244090"/>
                  </a:cubicBezTo>
                  <a:cubicBezTo>
                    <a:pt x="146685" y="2245995"/>
                    <a:pt x="159068" y="2253615"/>
                    <a:pt x="169545" y="2266950"/>
                  </a:cubicBezTo>
                  <a:cubicBezTo>
                    <a:pt x="180023" y="2252663"/>
                    <a:pt x="192405" y="2245043"/>
                    <a:pt x="209550" y="2243138"/>
                  </a:cubicBezTo>
                  <a:cubicBezTo>
                    <a:pt x="207645" y="2234565"/>
                    <a:pt x="204788" y="2226945"/>
                    <a:pt x="204788" y="2220278"/>
                  </a:cubicBezTo>
                  <a:cubicBezTo>
                    <a:pt x="202883" y="2213610"/>
                    <a:pt x="205740" y="2205990"/>
                    <a:pt x="207645" y="2198370"/>
                  </a:cubicBezTo>
                  <a:close/>
                  <a:moveTo>
                    <a:pt x="197168" y="2236470"/>
                  </a:moveTo>
                  <a:cubicBezTo>
                    <a:pt x="185738" y="2239328"/>
                    <a:pt x="176213" y="2243138"/>
                    <a:pt x="168593" y="2253615"/>
                  </a:cubicBezTo>
                  <a:cubicBezTo>
                    <a:pt x="160973" y="2245043"/>
                    <a:pt x="152400" y="2238375"/>
                    <a:pt x="139065" y="2236470"/>
                  </a:cubicBezTo>
                  <a:cubicBezTo>
                    <a:pt x="142875" y="2225040"/>
                    <a:pt x="143828" y="2214563"/>
                    <a:pt x="139065" y="2204085"/>
                  </a:cubicBezTo>
                  <a:cubicBezTo>
                    <a:pt x="151448" y="2202180"/>
                    <a:pt x="160020" y="2197418"/>
                    <a:pt x="167640" y="2187893"/>
                  </a:cubicBezTo>
                  <a:cubicBezTo>
                    <a:pt x="175260" y="2196465"/>
                    <a:pt x="183833" y="2203133"/>
                    <a:pt x="197168" y="2204085"/>
                  </a:cubicBezTo>
                  <a:cubicBezTo>
                    <a:pt x="192405" y="2215515"/>
                    <a:pt x="192405" y="2225993"/>
                    <a:pt x="197168" y="2236470"/>
                  </a:cubicBezTo>
                  <a:close/>
                  <a:moveTo>
                    <a:pt x="1027748" y="484823"/>
                  </a:moveTo>
                  <a:cubicBezTo>
                    <a:pt x="1029653" y="490538"/>
                    <a:pt x="1028700" y="495300"/>
                    <a:pt x="1027748" y="500063"/>
                  </a:cubicBezTo>
                  <a:cubicBezTo>
                    <a:pt x="1020128" y="525780"/>
                    <a:pt x="1013460" y="552450"/>
                    <a:pt x="1006793" y="578168"/>
                  </a:cubicBezTo>
                  <a:cubicBezTo>
                    <a:pt x="1005840" y="581025"/>
                    <a:pt x="1005840" y="582930"/>
                    <a:pt x="1005840" y="585788"/>
                  </a:cubicBezTo>
                  <a:cubicBezTo>
                    <a:pt x="1009650" y="586740"/>
                    <a:pt x="1011555" y="587693"/>
                    <a:pt x="1014413" y="588645"/>
                  </a:cubicBezTo>
                  <a:cubicBezTo>
                    <a:pt x="1040130" y="595313"/>
                    <a:pt x="1065848" y="602933"/>
                    <a:pt x="1090613" y="608648"/>
                  </a:cubicBezTo>
                  <a:cubicBezTo>
                    <a:pt x="1096328" y="610553"/>
                    <a:pt x="1100138" y="612458"/>
                    <a:pt x="1104900" y="617220"/>
                  </a:cubicBezTo>
                  <a:cubicBezTo>
                    <a:pt x="1122998" y="636270"/>
                    <a:pt x="1142048" y="654368"/>
                    <a:pt x="1160145" y="672465"/>
                  </a:cubicBezTo>
                  <a:cubicBezTo>
                    <a:pt x="1163003" y="675323"/>
                    <a:pt x="1164908" y="677228"/>
                    <a:pt x="1169670" y="681038"/>
                  </a:cubicBezTo>
                  <a:cubicBezTo>
                    <a:pt x="1172528" y="677228"/>
                    <a:pt x="1174433" y="674370"/>
                    <a:pt x="1177290" y="671513"/>
                  </a:cubicBezTo>
                  <a:cubicBezTo>
                    <a:pt x="1195388" y="653415"/>
                    <a:pt x="1213485" y="635318"/>
                    <a:pt x="1231583" y="617220"/>
                  </a:cubicBezTo>
                  <a:cubicBezTo>
                    <a:pt x="1236345" y="612458"/>
                    <a:pt x="1241108" y="609600"/>
                    <a:pt x="1247775" y="608648"/>
                  </a:cubicBezTo>
                  <a:cubicBezTo>
                    <a:pt x="1265873" y="603885"/>
                    <a:pt x="1283970" y="599123"/>
                    <a:pt x="1302068" y="594360"/>
                  </a:cubicBezTo>
                  <a:cubicBezTo>
                    <a:pt x="1312545" y="591503"/>
                    <a:pt x="1322070" y="588645"/>
                    <a:pt x="1332548" y="585788"/>
                  </a:cubicBezTo>
                  <a:cubicBezTo>
                    <a:pt x="1331595" y="581978"/>
                    <a:pt x="1330643" y="579120"/>
                    <a:pt x="1330643" y="576263"/>
                  </a:cubicBezTo>
                  <a:cubicBezTo>
                    <a:pt x="1323975" y="552450"/>
                    <a:pt x="1318260" y="528638"/>
                    <a:pt x="1311593" y="505778"/>
                  </a:cubicBezTo>
                  <a:cubicBezTo>
                    <a:pt x="1308735" y="496253"/>
                    <a:pt x="1308735" y="488633"/>
                    <a:pt x="1311593" y="479108"/>
                  </a:cubicBezTo>
                  <a:cubicBezTo>
                    <a:pt x="1318260" y="455295"/>
                    <a:pt x="1324928" y="430530"/>
                    <a:pt x="1331595" y="406718"/>
                  </a:cubicBezTo>
                  <a:cubicBezTo>
                    <a:pt x="1332548" y="403860"/>
                    <a:pt x="1332548" y="401955"/>
                    <a:pt x="1332548" y="399098"/>
                  </a:cubicBezTo>
                  <a:cubicBezTo>
                    <a:pt x="1328738" y="398145"/>
                    <a:pt x="1325880" y="397193"/>
                    <a:pt x="1323023" y="396240"/>
                  </a:cubicBezTo>
                  <a:cubicBezTo>
                    <a:pt x="1298258" y="389573"/>
                    <a:pt x="1273493" y="382905"/>
                    <a:pt x="1249680" y="376238"/>
                  </a:cubicBezTo>
                  <a:cubicBezTo>
                    <a:pt x="1243013" y="374333"/>
                    <a:pt x="1238250" y="371475"/>
                    <a:pt x="1233488" y="366713"/>
                  </a:cubicBezTo>
                  <a:cubicBezTo>
                    <a:pt x="1215390" y="347663"/>
                    <a:pt x="1196340" y="329565"/>
                    <a:pt x="1178243" y="311468"/>
                  </a:cubicBezTo>
                  <a:cubicBezTo>
                    <a:pt x="1176338" y="309563"/>
                    <a:pt x="1173480" y="307658"/>
                    <a:pt x="1169670" y="303848"/>
                  </a:cubicBezTo>
                  <a:cubicBezTo>
                    <a:pt x="1166813" y="306705"/>
                    <a:pt x="1165860" y="310515"/>
                    <a:pt x="1163003" y="312420"/>
                  </a:cubicBezTo>
                  <a:cubicBezTo>
                    <a:pt x="1144905" y="330518"/>
                    <a:pt x="1125855" y="349568"/>
                    <a:pt x="1107758" y="367665"/>
                  </a:cubicBezTo>
                  <a:cubicBezTo>
                    <a:pt x="1103948" y="371475"/>
                    <a:pt x="1099185" y="374333"/>
                    <a:pt x="1093470" y="375285"/>
                  </a:cubicBezTo>
                  <a:cubicBezTo>
                    <a:pt x="1080135" y="378143"/>
                    <a:pt x="1067753" y="381953"/>
                    <a:pt x="1054418" y="385763"/>
                  </a:cubicBezTo>
                  <a:cubicBezTo>
                    <a:pt x="1039178" y="389573"/>
                    <a:pt x="1023938" y="394335"/>
                    <a:pt x="1007745" y="398145"/>
                  </a:cubicBezTo>
                  <a:cubicBezTo>
                    <a:pt x="1008698" y="401955"/>
                    <a:pt x="1009650" y="404813"/>
                    <a:pt x="1009650" y="407670"/>
                  </a:cubicBezTo>
                  <a:cubicBezTo>
                    <a:pt x="1013460" y="433388"/>
                    <a:pt x="1020128" y="459105"/>
                    <a:pt x="1027748" y="484823"/>
                  </a:cubicBezTo>
                  <a:close/>
                  <a:moveTo>
                    <a:pt x="1023938" y="401955"/>
                  </a:moveTo>
                  <a:cubicBezTo>
                    <a:pt x="1047750" y="395288"/>
                    <a:pt x="1071563" y="388620"/>
                    <a:pt x="1094423" y="382905"/>
                  </a:cubicBezTo>
                  <a:cubicBezTo>
                    <a:pt x="1100138" y="381000"/>
                    <a:pt x="1104900" y="379095"/>
                    <a:pt x="1108710" y="375285"/>
                  </a:cubicBezTo>
                  <a:cubicBezTo>
                    <a:pt x="1124903" y="358140"/>
                    <a:pt x="1142048" y="341948"/>
                    <a:pt x="1158240" y="325755"/>
                  </a:cubicBezTo>
                  <a:cubicBezTo>
                    <a:pt x="1161098" y="322898"/>
                    <a:pt x="1163003" y="320040"/>
                    <a:pt x="1165860" y="316230"/>
                  </a:cubicBezTo>
                  <a:cubicBezTo>
                    <a:pt x="1170623" y="320993"/>
                    <a:pt x="1173480" y="322898"/>
                    <a:pt x="1175385" y="325755"/>
                  </a:cubicBezTo>
                  <a:cubicBezTo>
                    <a:pt x="1191578" y="341948"/>
                    <a:pt x="1208723" y="359093"/>
                    <a:pt x="1224915" y="375285"/>
                  </a:cubicBezTo>
                  <a:cubicBezTo>
                    <a:pt x="1228725" y="379095"/>
                    <a:pt x="1233488" y="381953"/>
                    <a:pt x="1239203" y="383858"/>
                  </a:cubicBezTo>
                  <a:cubicBezTo>
                    <a:pt x="1263015" y="389573"/>
                    <a:pt x="1285875" y="396240"/>
                    <a:pt x="1308735" y="402908"/>
                  </a:cubicBezTo>
                  <a:cubicBezTo>
                    <a:pt x="1311593" y="403860"/>
                    <a:pt x="1314450" y="404813"/>
                    <a:pt x="1318260" y="405765"/>
                  </a:cubicBezTo>
                  <a:cubicBezTo>
                    <a:pt x="1317308" y="409575"/>
                    <a:pt x="1317308" y="412433"/>
                    <a:pt x="1316355" y="415290"/>
                  </a:cubicBezTo>
                  <a:cubicBezTo>
                    <a:pt x="1310640" y="437198"/>
                    <a:pt x="1304925" y="459105"/>
                    <a:pt x="1298258" y="481013"/>
                  </a:cubicBezTo>
                  <a:cubicBezTo>
                    <a:pt x="1296353" y="489585"/>
                    <a:pt x="1296353" y="497205"/>
                    <a:pt x="1298258" y="504825"/>
                  </a:cubicBezTo>
                  <a:cubicBezTo>
                    <a:pt x="1303973" y="526733"/>
                    <a:pt x="1309688" y="548640"/>
                    <a:pt x="1315403" y="569595"/>
                  </a:cubicBezTo>
                  <a:cubicBezTo>
                    <a:pt x="1316355" y="572453"/>
                    <a:pt x="1316355" y="576263"/>
                    <a:pt x="1317308" y="580073"/>
                  </a:cubicBezTo>
                  <a:cubicBezTo>
                    <a:pt x="1312545" y="581025"/>
                    <a:pt x="1308735" y="581978"/>
                    <a:pt x="1305878" y="583883"/>
                  </a:cubicBezTo>
                  <a:cubicBezTo>
                    <a:pt x="1283018" y="589598"/>
                    <a:pt x="1260158" y="596265"/>
                    <a:pt x="1238250" y="601980"/>
                  </a:cubicBezTo>
                  <a:cubicBezTo>
                    <a:pt x="1233488" y="602933"/>
                    <a:pt x="1228725" y="605790"/>
                    <a:pt x="1224915" y="609600"/>
                  </a:cubicBezTo>
                  <a:cubicBezTo>
                    <a:pt x="1207770" y="626745"/>
                    <a:pt x="1190625" y="643890"/>
                    <a:pt x="1173480" y="661035"/>
                  </a:cubicBezTo>
                  <a:cubicBezTo>
                    <a:pt x="1171575" y="662940"/>
                    <a:pt x="1168718" y="665798"/>
                    <a:pt x="1165860" y="667703"/>
                  </a:cubicBezTo>
                  <a:cubicBezTo>
                    <a:pt x="1163003" y="664845"/>
                    <a:pt x="1161098" y="662940"/>
                    <a:pt x="1158240" y="661035"/>
                  </a:cubicBezTo>
                  <a:cubicBezTo>
                    <a:pt x="1141095" y="643890"/>
                    <a:pt x="1123950" y="626745"/>
                    <a:pt x="1106805" y="609600"/>
                  </a:cubicBezTo>
                  <a:cubicBezTo>
                    <a:pt x="1102995" y="605790"/>
                    <a:pt x="1098233" y="602933"/>
                    <a:pt x="1092518" y="601980"/>
                  </a:cubicBezTo>
                  <a:cubicBezTo>
                    <a:pt x="1069658" y="596265"/>
                    <a:pt x="1046798" y="589598"/>
                    <a:pt x="1024890" y="583883"/>
                  </a:cubicBezTo>
                  <a:cubicBezTo>
                    <a:pt x="1021080" y="582930"/>
                    <a:pt x="1018223" y="581978"/>
                    <a:pt x="1013460" y="581025"/>
                  </a:cubicBezTo>
                  <a:cubicBezTo>
                    <a:pt x="1014413" y="577215"/>
                    <a:pt x="1014413" y="574358"/>
                    <a:pt x="1015365" y="571500"/>
                  </a:cubicBezTo>
                  <a:cubicBezTo>
                    <a:pt x="1022033" y="547688"/>
                    <a:pt x="1027748" y="523875"/>
                    <a:pt x="1034415" y="500063"/>
                  </a:cubicBezTo>
                  <a:cubicBezTo>
                    <a:pt x="1035368" y="496253"/>
                    <a:pt x="1035368" y="490538"/>
                    <a:pt x="1034415" y="486728"/>
                  </a:cubicBezTo>
                  <a:cubicBezTo>
                    <a:pt x="1028700" y="462915"/>
                    <a:pt x="1022033" y="440055"/>
                    <a:pt x="1016318" y="416243"/>
                  </a:cubicBezTo>
                  <a:cubicBezTo>
                    <a:pt x="1015365" y="413385"/>
                    <a:pt x="1014413" y="409575"/>
                    <a:pt x="1013460" y="405765"/>
                  </a:cubicBezTo>
                  <a:cubicBezTo>
                    <a:pt x="1019175" y="403860"/>
                    <a:pt x="1021080" y="402908"/>
                    <a:pt x="1023938" y="401955"/>
                  </a:cubicBezTo>
                  <a:close/>
                  <a:moveTo>
                    <a:pt x="329565" y="2136458"/>
                  </a:moveTo>
                  <a:cubicBezTo>
                    <a:pt x="330518" y="2133600"/>
                    <a:pt x="330518" y="2130743"/>
                    <a:pt x="331470" y="2126933"/>
                  </a:cubicBezTo>
                  <a:cubicBezTo>
                    <a:pt x="327660" y="2125980"/>
                    <a:pt x="323850" y="2125028"/>
                    <a:pt x="320040" y="2124075"/>
                  </a:cubicBezTo>
                  <a:cubicBezTo>
                    <a:pt x="295275" y="2117408"/>
                    <a:pt x="270510" y="2110740"/>
                    <a:pt x="245745" y="2104073"/>
                  </a:cubicBezTo>
                  <a:cubicBezTo>
                    <a:pt x="240030" y="2102168"/>
                    <a:pt x="235268" y="2100263"/>
                    <a:pt x="231458" y="2096453"/>
                  </a:cubicBezTo>
                  <a:cubicBezTo>
                    <a:pt x="213360" y="2077403"/>
                    <a:pt x="194310" y="2059305"/>
                    <a:pt x="175260" y="2040255"/>
                  </a:cubicBezTo>
                  <a:cubicBezTo>
                    <a:pt x="173355" y="2038350"/>
                    <a:pt x="170498" y="2036445"/>
                    <a:pt x="167640" y="2033588"/>
                  </a:cubicBezTo>
                  <a:cubicBezTo>
                    <a:pt x="164783" y="2036445"/>
                    <a:pt x="162878" y="2038350"/>
                    <a:pt x="160020" y="2040255"/>
                  </a:cubicBezTo>
                  <a:cubicBezTo>
                    <a:pt x="146685" y="2053590"/>
                    <a:pt x="134303" y="2065973"/>
                    <a:pt x="120968" y="2079308"/>
                  </a:cubicBezTo>
                  <a:cubicBezTo>
                    <a:pt x="113348" y="2086928"/>
                    <a:pt x="106680" y="2096453"/>
                    <a:pt x="97155" y="2101215"/>
                  </a:cubicBezTo>
                  <a:cubicBezTo>
                    <a:pt x="88583" y="2105978"/>
                    <a:pt x="77153" y="2107883"/>
                    <a:pt x="66675" y="2110740"/>
                  </a:cubicBezTo>
                  <a:cubicBezTo>
                    <a:pt x="46673" y="2116455"/>
                    <a:pt x="25718" y="2122170"/>
                    <a:pt x="4763" y="2127885"/>
                  </a:cubicBezTo>
                  <a:cubicBezTo>
                    <a:pt x="5715" y="2131695"/>
                    <a:pt x="5715" y="2134553"/>
                    <a:pt x="6668" y="2136458"/>
                  </a:cubicBezTo>
                  <a:cubicBezTo>
                    <a:pt x="13335" y="2160270"/>
                    <a:pt x="19050" y="2184083"/>
                    <a:pt x="25718" y="2207895"/>
                  </a:cubicBezTo>
                  <a:cubicBezTo>
                    <a:pt x="28575" y="2217420"/>
                    <a:pt x="28575" y="2225040"/>
                    <a:pt x="25718" y="2234565"/>
                  </a:cubicBezTo>
                  <a:cubicBezTo>
                    <a:pt x="19050" y="2258378"/>
                    <a:pt x="13335" y="2282190"/>
                    <a:pt x="6668" y="2305050"/>
                  </a:cubicBezTo>
                  <a:cubicBezTo>
                    <a:pt x="5715" y="2307908"/>
                    <a:pt x="5715" y="2310765"/>
                    <a:pt x="4763" y="2314575"/>
                  </a:cubicBezTo>
                  <a:cubicBezTo>
                    <a:pt x="8573" y="2315528"/>
                    <a:pt x="11430" y="2316480"/>
                    <a:pt x="15240" y="2317433"/>
                  </a:cubicBezTo>
                  <a:cubicBezTo>
                    <a:pt x="40005" y="2324100"/>
                    <a:pt x="64770" y="2330768"/>
                    <a:pt x="89535" y="2337435"/>
                  </a:cubicBezTo>
                  <a:cubicBezTo>
                    <a:pt x="96203" y="2339340"/>
                    <a:pt x="100965" y="2342198"/>
                    <a:pt x="105728" y="2346008"/>
                  </a:cubicBezTo>
                  <a:cubicBezTo>
                    <a:pt x="123825" y="2364105"/>
                    <a:pt x="141923" y="2382203"/>
                    <a:pt x="160020" y="2400300"/>
                  </a:cubicBezTo>
                  <a:cubicBezTo>
                    <a:pt x="162878" y="2403158"/>
                    <a:pt x="164783" y="2405063"/>
                    <a:pt x="168593" y="2407920"/>
                  </a:cubicBezTo>
                  <a:cubicBezTo>
                    <a:pt x="171450" y="2405063"/>
                    <a:pt x="174308" y="2402205"/>
                    <a:pt x="177165" y="2400300"/>
                  </a:cubicBezTo>
                  <a:cubicBezTo>
                    <a:pt x="195263" y="2382203"/>
                    <a:pt x="213360" y="2364105"/>
                    <a:pt x="231458" y="2346008"/>
                  </a:cubicBezTo>
                  <a:cubicBezTo>
                    <a:pt x="235268" y="2342198"/>
                    <a:pt x="240030" y="2339340"/>
                    <a:pt x="245745" y="2337435"/>
                  </a:cubicBezTo>
                  <a:cubicBezTo>
                    <a:pt x="271463" y="2330768"/>
                    <a:pt x="297180" y="2324100"/>
                    <a:pt x="321945" y="2316480"/>
                  </a:cubicBezTo>
                  <a:cubicBezTo>
                    <a:pt x="324803" y="2315528"/>
                    <a:pt x="327660" y="2314575"/>
                    <a:pt x="331470" y="2313623"/>
                  </a:cubicBezTo>
                  <a:cubicBezTo>
                    <a:pt x="330518" y="2309813"/>
                    <a:pt x="329565" y="2306955"/>
                    <a:pt x="329565" y="2304098"/>
                  </a:cubicBezTo>
                  <a:cubicBezTo>
                    <a:pt x="322898" y="2278380"/>
                    <a:pt x="316230" y="2252663"/>
                    <a:pt x="308610" y="2227898"/>
                  </a:cubicBezTo>
                  <a:cubicBezTo>
                    <a:pt x="306705" y="2222183"/>
                    <a:pt x="306705" y="2217420"/>
                    <a:pt x="308610" y="2212658"/>
                  </a:cubicBezTo>
                  <a:cubicBezTo>
                    <a:pt x="315278" y="2187893"/>
                    <a:pt x="321945" y="2162175"/>
                    <a:pt x="329565" y="2136458"/>
                  </a:cubicBezTo>
                  <a:close/>
                  <a:moveTo>
                    <a:pt x="299085" y="2227898"/>
                  </a:moveTo>
                  <a:cubicBezTo>
                    <a:pt x="305753" y="2250758"/>
                    <a:pt x="311468" y="2273618"/>
                    <a:pt x="317183" y="2297430"/>
                  </a:cubicBezTo>
                  <a:cubicBezTo>
                    <a:pt x="318135" y="2300288"/>
                    <a:pt x="319088" y="2304098"/>
                    <a:pt x="320040" y="2307908"/>
                  </a:cubicBezTo>
                  <a:cubicBezTo>
                    <a:pt x="303848" y="2312670"/>
                    <a:pt x="288608" y="2316480"/>
                    <a:pt x="272415" y="2320290"/>
                  </a:cubicBezTo>
                  <a:cubicBezTo>
                    <a:pt x="259080" y="2324100"/>
                    <a:pt x="244793" y="2325053"/>
                    <a:pt x="233363" y="2331720"/>
                  </a:cubicBezTo>
                  <a:cubicBezTo>
                    <a:pt x="221933" y="2338388"/>
                    <a:pt x="212408" y="2350770"/>
                    <a:pt x="202883" y="2360295"/>
                  </a:cubicBezTo>
                  <a:cubicBezTo>
                    <a:pt x="191453" y="2371725"/>
                    <a:pt x="180023" y="2383155"/>
                    <a:pt x="168593" y="2394585"/>
                  </a:cubicBezTo>
                  <a:cubicBezTo>
                    <a:pt x="165735" y="2391728"/>
                    <a:pt x="163830" y="2389823"/>
                    <a:pt x="160973" y="2387918"/>
                  </a:cubicBezTo>
                  <a:cubicBezTo>
                    <a:pt x="143828" y="2370773"/>
                    <a:pt x="126683" y="2353628"/>
                    <a:pt x="109538" y="2335530"/>
                  </a:cubicBezTo>
                  <a:cubicBezTo>
                    <a:pt x="105728" y="2331720"/>
                    <a:pt x="101918" y="2328863"/>
                    <a:pt x="96203" y="2327910"/>
                  </a:cubicBezTo>
                  <a:cubicBezTo>
                    <a:pt x="73343" y="2322195"/>
                    <a:pt x="50483" y="2315528"/>
                    <a:pt x="28575" y="2309813"/>
                  </a:cubicBezTo>
                  <a:cubicBezTo>
                    <a:pt x="24765" y="2308860"/>
                    <a:pt x="21908" y="2307908"/>
                    <a:pt x="17145" y="2306955"/>
                  </a:cubicBezTo>
                  <a:cubicBezTo>
                    <a:pt x="18098" y="2303145"/>
                    <a:pt x="18098" y="2300288"/>
                    <a:pt x="19050" y="2297430"/>
                  </a:cubicBezTo>
                  <a:cubicBezTo>
                    <a:pt x="25718" y="2273618"/>
                    <a:pt x="31433" y="2249805"/>
                    <a:pt x="38100" y="2226945"/>
                  </a:cubicBezTo>
                  <a:cubicBezTo>
                    <a:pt x="39053" y="2222183"/>
                    <a:pt x="39053" y="2217420"/>
                    <a:pt x="38100" y="2212658"/>
                  </a:cubicBezTo>
                  <a:cubicBezTo>
                    <a:pt x="31433" y="2189798"/>
                    <a:pt x="25718" y="2165985"/>
                    <a:pt x="19050" y="2143125"/>
                  </a:cubicBezTo>
                  <a:cubicBezTo>
                    <a:pt x="18098" y="2140268"/>
                    <a:pt x="18098" y="2136458"/>
                    <a:pt x="17145" y="2133600"/>
                  </a:cubicBezTo>
                  <a:cubicBezTo>
                    <a:pt x="20003" y="2132648"/>
                    <a:pt x="22860" y="2131695"/>
                    <a:pt x="24765" y="2130743"/>
                  </a:cubicBezTo>
                  <a:cubicBezTo>
                    <a:pt x="48578" y="2124075"/>
                    <a:pt x="72390" y="2117408"/>
                    <a:pt x="95250" y="2111693"/>
                  </a:cubicBezTo>
                  <a:cubicBezTo>
                    <a:pt x="100965" y="2109788"/>
                    <a:pt x="105728" y="2107883"/>
                    <a:pt x="110490" y="2103120"/>
                  </a:cubicBezTo>
                  <a:cubicBezTo>
                    <a:pt x="127635" y="2085975"/>
                    <a:pt x="143828" y="2069783"/>
                    <a:pt x="160973" y="2052638"/>
                  </a:cubicBezTo>
                  <a:cubicBezTo>
                    <a:pt x="162878" y="2050733"/>
                    <a:pt x="165735" y="2047875"/>
                    <a:pt x="168593" y="2045970"/>
                  </a:cubicBezTo>
                  <a:cubicBezTo>
                    <a:pt x="171450" y="2048828"/>
                    <a:pt x="174308" y="2050733"/>
                    <a:pt x="176213" y="2053590"/>
                  </a:cubicBezTo>
                  <a:cubicBezTo>
                    <a:pt x="192405" y="2069783"/>
                    <a:pt x="209550" y="2086928"/>
                    <a:pt x="225743" y="2103120"/>
                  </a:cubicBezTo>
                  <a:cubicBezTo>
                    <a:pt x="229553" y="2107883"/>
                    <a:pt x="234315" y="2110740"/>
                    <a:pt x="240983" y="2111693"/>
                  </a:cubicBezTo>
                  <a:cubicBezTo>
                    <a:pt x="263843" y="2117408"/>
                    <a:pt x="286703" y="2124075"/>
                    <a:pt x="309563" y="2129790"/>
                  </a:cubicBezTo>
                  <a:cubicBezTo>
                    <a:pt x="312420" y="2130743"/>
                    <a:pt x="315278" y="2131695"/>
                    <a:pt x="319088" y="2132648"/>
                  </a:cubicBezTo>
                  <a:cubicBezTo>
                    <a:pt x="318135" y="2136458"/>
                    <a:pt x="318135" y="2138363"/>
                    <a:pt x="317183" y="2141220"/>
                  </a:cubicBezTo>
                  <a:cubicBezTo>
                    <a:pt x="310515" y="2165033"/>
                    <a:pt x="304800" y="2188845"/>
                    <a:pt x="298133" y="2211705"/>
                  </a:cubicBezTo>
                  <a:cubicBezTo>
                    <a:pt x="298133" y="2218373"/>
                    <a:pt x="298133" y="2223135"/>
                    <a:pt x="299085" y="2227898"/>
                  </a:cubicBezTo>
                  <a:close/>
                  <a:moveTo>
                    <a:pt x="76200" y="666750"/>
                  </a:moveTo>
                  <a:cubicBezTo>
                    <a:pt x="103823" y="694373"/>
                    <a:pt x="132398" y="722948"/>
                    <a:pt x="160020" y="750570"/>
                  </a:cubicBezTo>
                  <a:cubicBezTo>
                    <a:pt x="162878" y="753428"/>
                    <a:pt x="164783" y="755333"/>
                    <a:pt x="168593" y="758190"/>
                  </a:cubicBezTo>
                  <a:cubicBezTo>
                    <a:pt x="171450" y="755333"/>
                    <a:pt x="174308" y="752475"/>
                    <a:pt x="177165" y="750570"/>
                  </a:cubicBezTo>
                  <a:cubicBezTo>
                    <a:pt x="204788" y="722948"/>
                    <a:pt x="233363" y="694373"/>
                    <a:pt x="260985" y="666750"/>
                  </a:cubicBezTo>
                  <a:cubicBezTo>
                    <a:pt x="264795" y="662940"/>
                    <a:pt x="268605" y="660083"/>
                    <a:pt x="274320" y="659130"/>
                  </a:cubicBezTo>
                  <a:cubicBezTo>
                    <a:pt x="312420" y="648653"/>
                    <a:pt x="351473" y="638175"/>
                    <a:pt x="389573" y="628650"/>
                  </a:cubicBezTo>
                  <a:cubicBezTo>
                    <a:pt x="392430" y="627698"/>
                    <a:pt x="396240" y="626745"/>
                    <a:pt x="400050" y="625793"/>
                  </a:cubicBezTo>
                  <a:cubicBezTo>
                    <a:pt x="399098" y="621983"/>
                    <a:pt x="398145" y="619125"/>
                    <a:pt x="398145" y="616268"/>
                  </a:cubicBezTo>
                  <a:cubicBezTo>
                    <a:pt x="388620" y="580073"/>
                    <a:pt x="379095" y="542925"/>
                    <a:pt x="368618" y="506730"/>
                  </a:cubicBezTo>
                  <a:cubicBezTo>
                    <a:pt x="365760" y="497205"/>
                    <a:pt x="365760" y="489585"/>
                    <a:pt x="368618" y="480060"/>
                  </a:cubicBezTo>
                  <a:cubicBezTo>
                    <a:pt x="379095" y="441008"/>
                    <a:pt x="389573" y="401003"/>
                    <a:pt x="401003" y="360998"/>
                  </a:cubicBezTo>
                  <a:cubicBezTo>
                    <a:pt x="396240" y="360045"/>
                    <a:pt x="392430" y="358140"/>
                    <a:pt x="388620" y="357188"/>
                  </a:cubicBezTo>
                  <a:cubicBezTo>
                    <a:pt x="351473" y="346710"/>
                    <a:pt x="313373" y="337185"/>
                    <a:pt x="276225" y="327660"/>
                  </a:cubicBezTo>
                  <a:cubicBezTo>
                    <a:pt x="270510" y="325755"/>
                    <a:pt x="265748" y="323850"/>
                    <a:pt x="260985" y="319088"/>
                  </a:cubicBezTo>
                  <a:cubicBezTo>
                    <a:pt x="233363" y="291465"/>
                    <a:pt x="204788" y="262890"/>
                    <a:pt x="177165" y="235268"/>
                  </a:cubicBezTo>
                  <a:cubicBezTo>
                    <a:pt x="174308" y="232410"/>
                    <a:pt x="172403" y="230505"/>
                    <a:pt x="167640" y="226695"/>
                  </a:cubicBezTo>
                  <a:cubicBezTo>
                    <a:pt x="164783" y="230505"/>
                    <a:pt x="162878" y="233363"/>
                    <a:pt x="160020" y="236220"/>
                  </a:cubicBezTo>
                  <a:cubicBezTo>
                    <a:pt x="132398" y="263843"/>
                    <a:pt x="105728" y="290513"/>
                    <a:pt x="78105" y="318135"/>
                  </a:cubicBezTo>
                  <a:cubicBezTo>
                    <a:pt x="72390" y="323850"/>
                    <a:pt x="66675" y="326708"/>
                    <a:pt x="60008" y="328613"/>
                  </a:cubicBezTo>
                  <a:cubicBezTo>
                    <a:pt x="40958" y="333375"/>
                    <a:pt x="20955" y="339090"/>
                    <a:pt x="1905" y="343853"/>
                  </a:cubicBezTo>
                  <a:lnTo>
                    <a:pt x="1905" y="353378"/>
                  </a:lnTo>
                  <a:cubicBezTo>
                    <a:pt x="23813" y="347663"/>
                    <a:pt x="44768" y="341948"/>
                    <a:pt x="66675" y="336233"/>
                  </a:cubicBezTo>
                  <a:cubicBezTo>
                    <a:pt x="73343" y="334328"/>
                    <a:pt x="78105" y="331470"/>
                    <a:pt x="81915" y="326708"/>
                  </a:cubicBezTo>
                  <a:cubicBezTo>
                    <a:pt x="107633" y="300990"/>
                    <a:pt x="133350" y="275273"/>
                    <a:pt x="159068" y="248603"/>
                  </a:cubicBezTo>
                  <a:cubicBezTo>
                    <a:pt x="161925" y="245745"/>
                    <a:pt x="163830" y="242888"/>
                    <a:pt x="165735" y="239078"/>
                  </a:cubicBezTo>
                  <a:cubicBezTo>
                    <a:pt x="169545" y="242888"/>
                    <a:pt x="172403" y="244793"/>
                    <a:pt x="175260" y="247650"/>
                  </a:cubicBezTo>
                  <a:cubicBezTo>
                    <a:pt x="201930" y="274320"/>
                    <a:pt x="227648" y="300038"/>
                    <a:pt x="254318" y="326708"/>
                  </a:cubicBezTo>
                  <a:cubicBezTo>
                    <a:pt x="258128" y="331470"/>
                    <a:pt x="262890" y="333375"/>
                    <a:pt x="269558" y="335280"/>
                  </a:cubicBezTo>
                  <a:cubicBezTo>
                    <a:pt x="305753" y="344805"/>
                    <a:pt x="341948" y="354330"/>
                    <a:pt x="378143" y="364808"/>
                  </a:cubicBezTo>
                  <a:cubicBezTo>
                    <a:pt x="381000" y="365760"/>
                    <a:pt x="383858" y="366713"/>
                    <a:pt x="387668" y="367665"/>
                  </a:cubicBezTo>
                  <a:cubicBezTo>
                    <a:pt x="386715" y="371475"/>
                    <a:pt x="385763" y="374333"/>
                    <a:pt x="385763" y="378143"/>
                  </a:cubicBezTo>
                  <a:cubicBezTo>
                    <a:pt x="376238" y="413385"/>
                    <a:pt x="366713" y="447675"/>
                    <a:pt x="357188" y="482918"/>
                  </a:cubicBezTo>
                  <a:cubicBezTo>
                    <a:pt x="355283" y="490538"/>
                    <a:pt x="355283" y="497205"/>
                    <a:pt x="357188" y="504825"/>
                  </a:cubicBezTo>
                  <a:cubicBezTo>
                    <a:pt x="366713" y="540068"/>
                    <a:pt x="376238" y="575310"/>
                    <a:pt x="385763" y="610553"/>
                  </a:cubicBezTo>
                  <a:cubicBezTo>
                    <a:pt x="386715" y="613410"/>
                    <a:pt x="386715" y="616268"/>
                    <a:pt x="387668" y="620078"/>
                  </a:cubicBezTo>
                  <a:cubicBezTo>
                    <a:pt x="383858" y="621030"/>
                    <a:pt x="381000" y="621983"/>
                    <a:pt x="377190" y="622935"/>
                  </a:cubicBezTo>
                  <a:cubicBezTo>
                    <a:pt x="341948" y="632460"/>
                    <a:pt x="306705" y="641985"/>
                    <a:pt x="271463" y="651510"/>
                  </a:cubicBezTo>
                  <a:cubicBezTo>
                    <a:pt x="263843" y="653415"/>
                    <a:pt x="258128" y="656273"/>
                    <a:pt x="253365" y="661988"/>
                  </a:cubicBezTo>
                  <a:cubicBezTo>
                    <a:pt x="227648" y="687705"/>
                    <a:pt x="201930" y="713423"/>
                    <a:pt x="176213" y="739140"/>
                  </a:cubicBezTo>
                  <a:cubicBezTo>
                    <a:pt x="173355" y="741998"/>
                    <a:pt x="171450" y="744855"/>
                    <a:pt x="168593" y="748665"/>
                  </a:cubicBezTo>
                  <a:cubicBezTo>
                    <a:pt x="163830" y="744855"/>
                    <a:pt x="161925" y="741998"/>
                    <a:pt x="159068" y="740093"/>
                  </a:cubicBezTo>
                  <a:cubicBezTo>
                    <a:pt x="132398" y="713423"/>
                    <a:pt x="106680" y="687705"/>
                    <a:pt x="80010" y="661035"/>
                  </a:cubicBezTo>
                  <a:cubicBezTo>
                    <a:pt x="76200" y="657225"/>
                    <a:pt x="72390" y="654368"/>
                    <a:pt x="66675" y="653415"/>
                  </a:cubicBezTo>
                  <a:cubicBezTo>
                    <a:pt x="45720" y="644843"/>
                    <a:pt x="23813" y="639128"/>
                    <a:pt x="1905" y="633413"/>
                  </a:cubicBezTo>
                  <a:lnTo>
                    <a:pt x="1905" y="642938"/>
                  </a:lnTo>
                  <a:cubicBezTo>
                    <a:pt x="21908" y="648653"/>
                    <a:pt x="42863" y="654368"/>
                    <a:pt x="62865" y="659130"/>
                  </a:cubicBezTo>
                  <a:cubicBezTo>
                    <a:pt x="68580" y="660083"/>
                    <a:pt x="72390" y="662940"/>
                    <a:pt x="76200" y="666750"/>
                  </a:cubicBezTo>
                  <a:close/>
                  <a:moveTo>
                    <a:pt x="77153" y="2395538"/>
                  </a:moveTo>
                  <a:cubicBezTo>
                    <a:pt x="104775" y="2423160"/>
                    <a:pt x="133350" y="2451735"/>
                    <a:pt x="160973" y="2479358"/>
                  </a:cubicBezTo>
                  <a:cubicBezTo>
                    <a:pt x="163830" y="2482215"/>
                    <a:pt x="165735" y="2484120"/>
                    <a:pt x="169545" y="2486978"/>
                  </a:cubicBezTo>
                  <a:cubicBezTo>
                    <a:pt x="172403" y="2483168"/>
                    <a:pt x="174308" y="2480310"/>
                    <a:pt x="177165" y="2477453"/>
                  </a:cubicBezTo>
                  <a:cubicBezTo>
                    <a:pt x="203835" y="2450783"/>
                    <a:pt x="231458" y="2423160"/>
                    <a:pt x="258128" y="2396490"/>
                  </a:cubicBezTo>
                  <a:cubicBezTo>
                    <a:pt x="263843" y="2390775"/>
                    <a:pt x="269558" y="2387918"/>
                    <a:pt x="277178" y="2386013"/>
                  </a:cubicBezTo>
                  <a:cubicBezTo>
                    <a:pt x="314325" y="2376488"/>
                    <a:pt x="351473" y="2366010"/>
                    <a:pt x="388620" y="2356485"/>
                  </a:cubicBezTo>
                  <a:cubicBezTo>
                    <a:pt x="392430" y="2355533"/>
                    <a:pt x="395288" y="2354580"/>
                    <a:pt x="399098" y="2353628"/>
                  </a:cubicBezTo>
                  <a:cubicBezTo>
                    <a:pt x="398145" y="2348865"/>
                    <a:pt x="397193" y="2346008"/>
                    <a:pt x="396240" y="2342198"/>
                  </a:cubicBezTo>
                  <a:cubicBezTo>
                    <a:pt x="385763" y="2304098"/>
                    <a:pt x="376238" y="2265998"/>
                    <a:pt x="365760" y="2227898"/>
                  </a:cubicBezTo>
                  <a:cubicBezTo>
                    <a:pt x="364808" y="2223135"/>
                    <a:pt x="364808" y="2218373"/>
                    <a:pt x="365760" y="2213610"/>
                  </a:cubicBezTo>
                  <a:cubicBezTo>
                    <a:pt x="373380" y="2185035"/>
                    <a:pt x="381000" y="2156460"/>
                    <a:pt x="388620" y="2127885"/>
                  </a:cubicBezTo>
                  <a:cubicBezTo>
                    <a:pt x="392430" y="2115503"/>
                    <a:pt x="395288" y="2102168"/>
                    <a:pt x="399098" y="2088833"/>
                  </a:cubicBezTo>
                  <a:cubicBezTo>
                    <a:pt x="394335" y="2087880"/>
                    <a:pt x="391478" y="2085975"/>
                    <a:pt x="387668" y="2085023"/>
                  </a:cubicBezTo>
                  <a:cubicBezTo>
                    <a:pt x="350520" y="2074545"/>
                    <a:pt x="312420" y="2065020"/>
                    <a:pt x="275273" y="2055495"/>
                  </a:cubicBezTo>
                  <a:cubicBezTo>
                    <a:pt x="269558" y="2053590"/>
                    <a:pt x="263843" y="2050733"/>
                    <a:pt x="260033" y="2045970"/>
                  </a:cubicBezTo>
                  <a:cubicBezTo>
                    <a:pt x="232410" y="2018348"/>
                    <a:pt x="204788" y="1990725"/>
                    <a:pt x="177165" y="1963103"/>
                  </a:cubicBezTo>
                  <a:cubicBezTo>
                    <a:pt x="174308" y="1960245"/>
                    <a:pt x="172403" y="1958340"/>
                    <a:pt x="167640" y="1954530"/>
                  </a:cubicBezTo>
                  <a:cubicBezTo>
                    <a:pt x="164783" y="1957388"/>
                    <a:pt x="162878" y="1961198"/>
                    <a:pt x="160973" y="1963103"/>
                  </a:cubicBezTo>
                  <a:cubicBezTo>
                    <a:pt x="133350" y="1990725"/>
                    <a:pt x="105728" y="2018348"/>
                    <a:pt x="78105" y="2045970"/>
                  </a:cubicBezTo>
                  <a:cubicBezTo>
                    <a:pt x="73343" y="2050733"/>
                    <a:pt x="69533" y="2052638"/>
                    <a:pt x="62865" y="2054543"/>
                  </a:cubicBezTo>
                  <a:cubicBezTo>
                    <a:pt x="42863" y="2060258"/>
                    <a:pt x="22860" y="2065020"/>
                    <a:pt x="2858" y="2070735"/>
                  </a:cubicBezTo>
                  <a:lnTo>
                    <a:pt x="2858" y="2080260"/>
                  </a:lnTo>
                  <a:cubicBezTo>
                    <a:pt x="24765" y="2074545"/>
                    <a:pt x="45720" y="2068830"/>
                    <a:pt x="67628" y="2063115"/>
                  </a:cubicBezTo>
                  <a:cubicBezTo>
                    <a:pt x="73343" y="2061210"/>
                    <a:pt x="78105" y="2058353"/>
                    <a:pt x="82868" y="2054543"/>
                  </a:cubicBezTo>
                  <a:cubicBezTo>
                    <a:pt x="108585" y="2027873"/>
                    <a:pt x="135255" y="2002155"/>
                    <a:pt x="160973" y="1976438"/>
                  </a:cubicBezTo>
                  <a:cubicBezTo>
                    <a:pt x="163830" y="1973580"/>
                    <a:pt x="165735" y="1971675"/>
                    <a:pt x="169545" y="1968818"/>
                  </a:cubicBezTo>
                  <a:cubicBezTo>
                    <a:pt x="172403" y="1971675"/>
                    <a:pt x="175260" y="1973580"/>
                    <a:pt x="178118" y="1976438"/>
                  </a:cubicBezTo>
                  <a:cubicBezTo>
                    <a:pt x="203835" y="2002155"/>
                    <a:pt x="230505" y="2028825"/>
                    <a:pt x="256223" y="2054543"/>
                  </a:cubicBezTo>
                  <a:cubicBezTo>
                    <a:pt x="260985" y="2059305"/>
                    <a:pt x="265748" y="2062163"/>
                    <a:pt x="271463" y="2064068"/>
                  </a:cubicBezTo>
                  <a:cubicBezTo>
                    <a:pt x="307658" y="2073593"/>
                    <a:pt x="342900" y="2083118"/>
                    <a:pt x="379095" y="2092643"/>
                  </a:cubicBezTo>
                  <a:cubicBezTo>
                    <a:pt x="381953" y="2093595"/>
                    <a:pt x="384810" y="2094548"/>
                    <a:pt x="388620" y="2095500"/>
                  </a:cubicBezTo>
                  <a:cubicBezTo>
                    <a:pt x="387668" y="2099310"/>
                    <a:pt x="386715" y="2103120"/>
                    <a:pt x="385763" y="2105978"/>
                  </a:cubicBezTo>
                  <a:cubicBezTo>
                    <a:pt x="376238" y="2141220"/>
                    <a:pt x="366713" y="2175510"/>
                    <a:pt x="357188" y="2210753"/>
                  </a:cubicBezTo>
                  <a:cubicBezTo>
                    <a:pt x="355283" y="2218373"/>
                    <a:pt x="355283" y="2225040"/>
                    <a:pt x="357188" y="2232660"/>
                  </a:cubicBezTo>
                  <a:cubicBezTo>
                    <a:pt x="366713" y="2267903"/>
                    <a:pt x="376238" y="2302193"/>
                    <a:pt x="385763" y="2337435"/>
                  </a:cubicBezTo>
                  <a:cubicBezTo>
                    <a:pt x="386715" y="2340293"/>
                    <a:pt x="387668" y="2344103"/>
                    <a:pt x="388620" y="2347913"/>
                  </a:cubicBezTo>
                  <a:cubicBezTo>
                    <a:pt x="384810" y="2348865"/>
                    <a:pt x="381000" y="2349818"/>
                    <a:pt x="377190" y="2351723"/>
                  </a:cubicBezTo>
                  <a:cubicBezTo>
                    <a:pt x="340995" y="2361248"/>
                    <a:pt x="305753" y="2370773"/>
                    <a:pt x="269558" y="2380298"/>
                  </a:cubicBezTo>
                  <a:cubicBezTo>
                    <a:pt x="263843" y="2381250"/>
                    <a:pt x="260033" y="2384108"/>
                    <a:pt x="256223" y="2387918"/>
                  </a:cubicBezTo>
                  <a:cubicBezTo>
                    <a:pt x="229553" y="2414588"/>
                    <a:pt x="203835" y="2440305"/>
                    <a:pt x="177165" y="2466975"/>
                  </a:cubicBezTo>
                  <a:cubicBezTo>
                    <a:pt x="174308" y="2469833"/>
                    <a:pt x="172403" y="2471738"/>
                    <a:pt x="168593" y="2474595"/>
                  </a:cubicBezTo>
                  <a:cubicBezTo>
                    <a:pt x="165735" y="2471738"/>
                    <a:pt x="162878" y="2469833"/>
                    <a:pt x="160973" y="2466975"/>
                  </a:cubicBezTo>
                  <a:cubicBezTo>
                    <a:pt x="135255" y="2441258"/>
                    <a:pt x="109538" y="2415540"/>
                    <a:pt x="83820" y="2388870"/>
                  </a:cubicBezTo>
                  <a:cubicBezTo>
                    <a:pt x="78105" y="2383155"/>
                    <a:pt x="72390" y="2380298"/>
                    <a:pt x="65723" y="2378393"/>
                  </a:cubicBezTo>
                  <a:cubicBezTo>
                    <a:pt x="44768" y="2372678"/>
                    <a:pt x="23813" y="2366963"/>
                    <a:pt x="2858" y="2361248"/>
                  </a:cubicBezTo>
                  <a:lnTo>
                    <a:pt x="2858" y="2370773"/>
                  </a:lnTo>
                  <a:cubicBezTo>
                    <a:pt x="22860" y="2376488"/>
                    <a:pt x="42863" y="2381250"/>
                    <a:pt x="62865" y="2386965"/>
                  </a:cubicBezTo>
                  <a:cubicBezTo>
                    <a:pt x="67628" y="2387918"/>
                    <a:pt x="72390" y="2390775"/>
                    <a:pt x="77153" y="2395538"/>
                  </a:cubicBezTo>
                  <a:close/>
                  <a:moveTo>
                    <a:pt x="363855" y="2458403"/>
                  </a:moveTo>
                  <a:cubicBezTo>
                    <a:pt x="347663" y="2463165"/>
                    <a:pt x="332423" y="2466975"/>
                    <a:pt x="317183" y="2470785"/>
                  </a:cubicBezTo>
                  <a:cubicBezTo>
                    <a:pt x="315278" y="2471738"/>
                    <a:pt x="313373" y="2472690"/>
                    <a:pt x="311468" y="2474595"/>
                  </a:cubicBezTo>
                  <a:cubicBezTo>
                    <a:pt x="300038" y="2485073"/>
                    <a:pt x="289560" y="2496503"/>
                    <a:pt x="277178" y="2508885"/>
                  </a:cubicBezTo>
                  <a:cubicBezTo>
                    <a:pt x="281940" y="2513648"/>
                    <a:pt x="286703" y="2518410"/>
                    <a:pt x="290513" y="2522220"/>
                  </a:cubicBezTo>
                  <a:cubicBezTo>
                    <a:pt x="298133" y="2529840"/>
                    <a:pt x="304800" y="2539365"/>
                    <a:pt x="314325" y="2545080"/>
                  </a:cubicBezTo>
                  <a:cubicBezTo>
                    <a:pt x="323850" y="2550795"/>
                    <a:pt x="336233" y="2551748"/>
                    <a:pt x="346710" y="2554605"/>
                  </a:cubicBezTo>
                  <a:cubicBezTo>
                    <a:pt x="352425" y="2556510"/>
                    <a:pt x="358140" y="2557463"/>
                    <a:pt x="363855" y="2559368"/>
                  </a:cubicBezTo>
                  <a:cubicBezTo>
                    <a:pt x="365760" y="2551748"/>
                    <a:pt x="367665" y="2546033"/>
                    <a:pt x="369570" y="2539365"/>
                  </a:cubicBezTo>
                  <a:cubicBezTo>
                    <a:pt x="372428" y="2528888"/>
                    <a:pt x="377190" y="2519363"/>
                    <a:pt x="377190" y="2508885"/>
                  </a:cubicBezTo>
                  <a:cubicBezTo>
                    <a:pt x="377190" y="2498408"/>
                    <a:pt x="372428" y="2488883"/>
                    <a:pt x="369570" y="2478405"/>
                  </a:cubicBezTo>
                  <a:cubicBezTo>
                    <a:pt x="367665" y="2471738"/>
                    <a:pt x="365760" y="2465070"/>
                    <a:pt x="363855" y="2458403"/>
                  </a:cubicBezTo>
                  <a:close/>
                  <a:moveTo>
                    <a:pt x="367665" y="2511743"/>
                  </a:moveTo>
                  <a:cubicBezTo>
                    <a:pt x="364808" y="2523173"/>
                    <a:pt x="360998" y="2534603"/>
                    <a:pt x="358140" y="2547938"/>
                  </a:cubicBezTo>
                  <a:cubicBezTo>
                    <a:pt x="353378" y="2546985"/>
                    <a:pt x="349568" y="2546033"/>
                    <a:pt x="344805" y="2545080"/>
                  </a:cubicBezTo>
                  <a:cubicBezTo>
                    <a:pt x="325755" y="2542223"/>
                    <a:pt x="311468" y="2533650"/>
                    <a:pt x="300038" y="2519363"/>
                  </a:cubicBezTo>
                  <a:cubicBezTo>
                    <a:pt x="297180" y="2516505"/>
                    <a:pt x="293370" y="2513648"/>
                    <a:pt x="288608" y="2509838"/>
                  </a:cubicBezTo>
                  <a:cubicBezTo>
                    <a:pt x="299085" y="2499360"/>
                    <a:pt x="307658" y="2490788"/>
                    <a:pt x="317183" y="2482215"/>
                  </a:cubicBezTo>
                  <a:cubicBezTo>
                    <a:pt x="318135" y="2481263"/>
                    <a:pt x="320040" y="2479358"/>
                    <a:pt x="321945" y="2479358"/>
                  </a:cubicBezTo>
                  <a:cubicBezTo>
                    <a:pt x="333375" y="2475548"/>
                    <a:pt x="345758" y="2472690"/>
                    <a:pt x="359093" y="2469833"/>
                  </a:cubicBezTo>
                  <a:cubicBezTo>
                    <a:pt x="362903" y="2483168"/>
                    <a:pt x="365760" y="2495550"/>
                    <a:pt x="369570" y="2507933"/>
                  </a:cubicBezTo>
                  <a:cubicBezTo>
                    <a:pt x="367665" y="2508885"/>
                    <a:pt x="367665" y="2509838"/>
                    <a:pt x="367665" y="2511743"/>
                  </a:cubicBezTo>
                  <a:close/>
                  <a:moveTo>
                    <a:pt x="427673" y="2501265"/>
                  </a:moveTo>
                  <a:cubicBezTo>
                    <a:pt x="423863" y="2486025"/>
                    <a:pt x="420053" y="2471738"/>
                    <a:pt x="416243" y="2456498"/>
                  </a:cubicBezTo>
                  <a:cubicBezTo>
                    <a:pt x="410528" y="2436495"/>
                    <a:pt x="405765" y="2416493"/>
                    <a:pt x="400050" y="2395538"/>
                  </a:cubicBezTo>
                  <a:cubicBezTo>
                    <a:pt x="397193" y="2396490"/>
                    <a:pt x="394335" y="2396490"/>
                    <a:pt x="392430" y="2397443"/>
                  </a:cubicBezTo>
                  <a:cubicBezTo>
                    <a:pt x="360045" y="2406015"/>
                    <a:pt x="326708" y="2415540"/>
                    <a:pt x="294323" y="2424113"/>
                  </a:cubicBezTo>
                  <a:cubicBezTo>
                    <a:pt x="289560" y="2425065"/>
                    <a:pt x="285750" y="2427923"/>
                    <a:pt x="281940" y="2431733"/>
                  </a:cubicBezTo>
                  <a:cubicBezTo>
                    <a:pt x="259080" y="2455545"/>
                    <a:pt x="235268" y="2478405"/>
                    <a:pt x="212408" y="2501265"/>
                  </a:cubicBezTo>
                  <a:cubicBezTo>
                    <a:pt x="210503" y="2503170"/>
                    <a:pt x="208598" y="2505075"/>
                    <a:pt x="206693" y="2507933"/>
                  </a:cubicBezTo>
                  <a:cubicBezTo>
                    <a:pt x="207645" y="2509838"/>
                    <a:pt x="208598" y="2510790"/>
                    <a:pt x="209550" y="2511743"/>
                  </a:cubicBezTo>
                  <a:cubicBezTo>
                    <a:pt x="234315" y="2536508"/>
                    <a:pt x="259080" y="2561273"/>
                    <a:pt x="284798" y="2586038"/>
                  </a:cubicBezTo>
                  <a:cubicBezTo>
                    <a:pt x="287655" y="2588895"/>
                    <a:pt x="292418" y="2590800"/>
                    <a:pt x="296228" y="2591753"/>
                  </a:cubicBezTo>
                  <a:cubicBezTo>
                    <a:pt x="327660" y="2600325"/>
                    <a:pt x="359093" y="2608898"/>
                    <a:pt x="390525" y="2617470"/>
                  </a:cubicBezTo>
                  <a:cubicBezTo>
                    <a:pt x="393383" y="2618423"/>
                    <a:pt x="396240" y="2618423"/>
                    <a:pt x="400050" y="2619375"/>
                  </a:cubicBezTo>
                  <a:cubicBezTo>
                    <a:pt x="401003" y="2617470"/>
                    <a:pt x="401955" y="2616518"/>
                    <a:pt x="401955" y="2615565"/>
                  </a:cubicBezTo>
                  <a:cubicBezTo>
                    <a:pt x="411480" y="2581275"/>
                    <a:pt x="420053" y="2547938"/>
                    <a:pt x="429578" y="2513648"/>
                  </a:cubicBezTo>
                  <a:cubicBezTo>
                    <a:pt x="429578" y="2509838"/>
                    <a:pt x="428625" y="2506028"/>
                    <a:pt x="427673" y="2501265"/>
                  </a:cubicBezTo>
                  <a:close/>
                  <a:moveTo>
                    <a:pt x="419100" y="2513648"/>
                  </a:moveTo>
                  <a:cubicBezTo>
                    <a:pt x="411480" y="2543175"/>
                    <a:pt x="402908" y="2573655"/>
                    <a:pt x="395288" y="2603183"/>
                  </a:cubicBezTo>
                  <a:cubicBezTo>
                    <a:pt x="395288" y="2605088"/>
                    <a:pt x="394335" y="2606040"/>
                    <a:pt x="393383" y="2608898"/>
                  </a:cubicBezTo>
                  <a:cubicBezTo>
                    <a:pt x="375285" y="2604135"/>
                    <a:pt x="358140" y="2599373"/>
                    <a:pt x="340995" y="2594610"/>
                  </a:cubicBezTo>
                  <a:cubicBezTo>
                    <a:pt x="326708" y="2590800"/>
                    <a:pt x="312420" y="2586990"/>
                    <a:pt x="298133" y="2583180"/>
                  </a:cubicBezTo>
                  <a:cubicBezTo>
                    <a:pt x="295275" y="2582228"/>
                    <a:pt x="291465" y="2581275"/>
                    <a:pt x="289560" y="2578418"/>
                  </a:cubicBezTo>
                  <a:cubicBezTo>
                    <a:pt x="266700" y="2555558"/>
                    <a:pt x="243840" y="2532698"/>
                    <a:pt x="220980" y="2509838"/>
                  </a:cubicBezTo>
                  <a:cubicBezTo>
                    <a:pt x="220028" y="2508885"/>
                    <a:pt x="220028" y="2507933"/>
                    <a:pt x="219075" y="2506980"/>
                  </a:cubicBezTo>
                  <a:cubicBezTo>
                    <a:pt x="220980" y="2505075"/>
                    <a:pt x="222885" y="2502218"/>
                    <a:pt x="224790" y="2500313"/>
                  </a:cubicBezTo>
                  <a:cubicBezTo>
                    <a:pt x="245745" y="2479358"/>
                    <a:pt x="265748" y="2459355"/>
                    <a:pt x="286703" y="2438400"/>
                  </a:cubicBezTo>
                  <a:cubicBezTo>
                    <a:pt x="290513" y="2434590"/>
                    <a:pt x="295275" y="2431733"/>
                    <a:pt x="300990" y="2430780"/>
                  </a:cubicBezTo>
                  <a:cubicBezTo>
                    <a:pt x="328613" y="2423160"/>
                    <a:pt x="357188" y="2415540"/>
                    <a:pt x="384810" y="2407920"/>
                  </a:cubicBezTo>
                  <a:cubicBezTo>
                    <a:pt x="387668" y="2406968"/>
                    <a:pt x="389573" y="2406968"/>
                    <a:pt x="393383" y="2406015"/>
                  </a:cubicBezTo>
                  <a:cubicBezTo>
                    <a:pt x="394335" y="2408873"/>
                    <a:pt x="395288" y="2410778"/>
                    <a:pt x="396240" y="2412683"/>
                  </a:cubicBezTo>
                  <a:cubicBezTo>
                    <a:pt x="403860" y="2441258"/>
                    <a:pt x="411480" y="2470785"/>
                    <a:pt x="419100" y="2499360"/>
                  </a:cubicBezTo>
                  <a:cubicBezTo>
                    <a:pt x="420053" y="2506028"/>
                    <a:pt x="420053" y="2509838"/>
                    <a:pt x="419100" y="2513648"/>
                  </a:cubicBezTo>
                  <a:close/>
                  <a:moveTo>
                    <a:pt x="542925" y="2712720"/>
                  </a:moveTo>
                  <a:cubicBezTo>
                    <a:pt x="509588" y="2704148"/>
                    <a:pt x="476250" y="2694623"/>
                    <a:pt x="442913" y="2686050"/>
                  </a:cubicBezTo>
                  <a:cubicBezTo>
                    <a:pt x="441008" y="2685098"/>
                    <a:pt x="439103" y="2685098"/>
                    <a:pt x="436245" y="2685098"/>
                  </a:cubicBezTo>
                  <a:cubicBezTo>
                    <a:pt x="432435" y="2699385"/>
                    <a:pt x="428625" y="2712720"/>
                    <a:pt x="424815" y="2726055"/>
                  </a:cubicBezTo>
                  <a:lnTo>
                    <a:pt x="434340" y="2726055"/>
                  </a:lnTo>
                  <a:cubicBezTo>
                    <a:pt x="437198" y="2716530"/>
                    <a:pt x="440055" y="2706053"/>
                    <a:pt x="441960" y="2696528"/>
                  </a:cubicBezTo>
                  <a:cubicBezTo>
                    <a:pt x="443865" y="2696528"/>
                    <a:pt x="445770" y="2696528"/>
                    <a:pt x="446723" y="2696528"/>
                  </a:cubicBezTo>
                  <a:cubicBezTo>
                    <a:pt x="477203" y="2705100"/>
                    <a:pt x="508635" y="2712720"/>
                    <a:pt x="539115" y="2721293"/>
                  </a:cubicBezTo>
                  <a:cubicBezTo>
                    <a:pt x="541973" y="2722245"/>
                    <a:pt x="543878" y="2724150"/>
                    <a:pt x="545783" y="2726055"/>
                  </a:cubicBezTo>
                  <a:lnTo>
                    <a:pt x="559118" y="2726055"/>
                  </a:lnTo>
                  <a:cubicBezTo>
                    <a:pt x="555308" y="2721293"/>
                    <a:pt x="550545" y="2715578"/>
                    <a:pt x="542925" y="2712720"/>
                  </a:cubicBezTo>
                  <a:close/>
                  <a:moveTo>
                    <a:pt x="80010" y="501968"/>
                  </a:moveTo>
                  <a:cubicBezTo>
                    <a:pt x="76200" y="514350"/>
                    <a:pt x="73343" y="527685"/>
                    <a:pt x="69533" y="541020"/>
                  </a:cubicBezTo>
                  <a:cubicBezTo>
                    <a:pt x="68580" y="543878"/>
                    <a:pt x="68580" y="546735"/>
                    <a:pt x="67628" y="550545"/>
                  </a:cubicBezTo>
                  <a:cubicBezTo>
                    <a:pt x="80963" y="554355"/>
                    <a:pt x="93345" y="558165"/>
                    <a:pt x="105728" y="561023"/>
                  </a:cubicBezTo>
                  <a:cubicBezTo>
                    <a:pt x="120015" y="563880"/>
                    <a:pt x="130493" y="570548"/>
                    <a:pt x="140018" y="581025"/>
                  </a:cubicBezTo>
                  <a:cubicBezTo>
                    <a:pt x="148590" y="590550"/>
                    <a:pt x="158115" y="599123"/>
                    <a:pt x="168593" y="609600"/>
                  </a:cubicBezTo>
                  <a:cubicBezTo>
                    <a:pt x="181928" y="596265"/>
                    <a:pt x="194310" y="584835"/>
                    <a:pt x="205740" y="572453"/>
                  </a:cubicBezTo>
                  <a:cubicBezTo>
                    <a:pt x="209550" y="568643"/>
                    <a:pt x="214313" y="565785"/>
                    <a:pt x="220028" y="564833"/>
                  </a:cubicBezTo>
                  <a:cubicBezTo>
                    <a:pt x="233363" y="561023"/>
                    <a:pt x="246698" y="558165"/>
                    <a:pt x="260985" y="554355"/>
                  </a:cubicBezTo>
                  <a:cubicBezTo>
                    <a:pt x="263843" y="553403"/>
                    <a:pt x="266700" y="552450"/>
                    <a:pt x="270510" y="551498"/>
                  </a:cubicBezTo>
                  <a:cubicBezTo>
                    <a:pt x="266700" y="535305"/>
                    <a:pt x="262890" y="520065"/>
                    <a:pt x="258128" y="505778"/>
                  </a:cubicBezTo>
                  <a:cubicBezTo>
                    <a:pt x="255270" y="497205"/>
                    <a:pt x="255270" y="490538"/>
                    <a:pt x="258128" y="481965"/>
                  </a:cubicBezTo>
                  <a:cubicBezTo>
                    <a:pt x="262890" y="466725"/>
                    <a:pt x="266700" y="451485"/>
                    <a:pt x="270510" y="436245"/>
                  </a:cubicBezTo>
                  <a:cubicBezTo>
                    <a:pt x="267653" y="435293"/>
                    <a:pt x="265748" y="434340"/>
                    <a:pt x="263843" y="433388"/>
                  </a:cubicBezTo>
                  <a:cubicBezTo>
                    <a:pt x="249555" y="429578"/>
                    <a:pt x="235268" y="425768"/>
                    <a:pt x="220028" y="421958"/>
                  </a:cubicBezTo>
                  <a:cubicBezTo>
                    <a:pt x="214313" y="421005"/>
                    <a:pt x="209550" y="418148"/>
                    <a:pt x="205740" y="413385"/>
                  </a:cubicBezTo>
                  <a:cubicBezTo>
                    <a:pt x="195263" y="402908"/>
                    <a:pt x="184785" y="392430"/>
                    <a:pt x="174308" y="381953"/>
                  </a:cubicBezTo>
                  <a:cubicBezTo>
                    <a:pt x="172403" y="380048"/>
                    <a:pt x="170498" y="379095"/>
                    <a:pt x="168593" y="377190"/>
                  </a:cubicBezTo>
                  <a:cubicBezTo>
                    <a:pt x="165735" y="380048"/>
                    <a:pt x="163830" y="381953"/>
                    <a:pt x="160973" y="383858"/>
                  </a:cubicBezTo>
                  <a:cubicBezTo>
                    <a:pt x="151448" y="393383"/>
                    <a:pt x="140970" y="403860"/>
                    <a:pt x="131445" y="413385"/>
                  </a:cubicBezTo>
                  <a:cubicBezTo>
                    <a:pt x="127635" y="417195"/>
                    <a:pt x="123825" y="420053"/>
                    <a:pt x="118110" y="421005"/>
                  </a:cubicBezTo>
                  <a:cubicBezTo>
                    <a:pt x="103823" y="424815"/>
                    <a:pt x="89535" y="428625"/>
                    <a:pt x="74295" y="432435"/>
                  </a:cubicBezTo>
                  <a:cubicBezTo>
                    <a:pt x="71438" y="433388"/>
                    <a:pt x="69533" y="434340"/>
                    <a:pt x="66675" y="435293"/>
                  </a:cubicBezTo>
                  <a:cubicBezTo>
                    <a:pt x="71438" y="451485"/>
                    <a:pt x="75248" y="467678"/>
                    <a:pt x="80010" y="482918"/>
                  </a:cubicBezTo>
                  <a:cubicBezTo>
                    <a:pt x="81915" y="489585"/>
                    <a:pt x="81915" y="495300"/>
                    <a:pt x="80010" y="501968"/>
                  </a:cubicBezTo>
                  <a:close/>
                  <a:moveTo>
                    <a:pt x="87630" y="438150"/>
                  </a:moveTo>
                  <a:cubicBezTo>
                    <a:pt x="99060" y="435293"/>
                    <a:pt x="110490" y="431483"/>
                    <a:pt x="122873" y="428625"/>
                  </a:cubicBezTo>
                  <a:cubicBezTo>
                    <a:pt x="128588" y="427673"/>
                    <a:pt x="132398" y="424815"/>
                    <a:pt x="136208" y="421005"/>
                  </a:cubicBezTo>
                  <a:cubicBezTo>
                    <a:pt x="146685" y="410528"/>
                    <a:pt x="157163" y="400050"/>
                    <a:pt x="168593" y="387668"/>
                  </a:cubicBezTo>
                  <a:cubicBezTo>
                    <a:pt x="173355" y="392430"/>
                    <a:pt x="176213" y="395288"/>
                    <a:pt x="180023" y="399098"/>
                  </a:cubicBezTo>
                  <a:cubicBezTo>
                    <a:pt x="189548" y="407670"/>
                    <a:pt x="197168" y="419100"/>
                    <a:pt x="207645" y="424815"/>
                  </a:cubicBezTo>
                  <a:cubicBezTo>
                    <a:pt x="218123" y="430530"/>
                    <a:pt x="231458" y="432435"/>
                    <a:pt x="243840" y="435293"/>
                  </a:cubicBezTo>
                  <a:cubicBezTo>
                    <a:pt x="248603" y="436245"/>
                    <a:pt x="253365" y="438150"/>
                    <a:pt x="259080" y="440055"/>
                  </a:cubicBezTo>
                  <a:cubicBezTo>
                    <a:pt x="255270" y="454343"/>
                    <a:pt x="252413" y="467678"/>
                    <a:pt x="247650" y="481013"/>
                  </a:cubicBezTo>
                  <a:cubicBezTo>
                    <a:pt x="245745" y="488633"/>
                    <a:pt x="245745" y="494348"/>
                    <a:pt x="247650" y="501968"/>
                  </a:cubicBezTo>
                  <a:cubicBezTo>
                    <a:pt x="251460" y="515303"/>
                    <a:pt x="255270" y="528638"/>
                    <a:pt x="258128" y="541973"/>
                  </a:cubicBezTo>
                  <a:cubicBezTo>
                    <a:pt x="256223" y="542925"/>
                    <a:pt x="254318" y="543878"/>
                    <a:pt x="252413" y="544830"/>
                  </a:cubicBezTo>
                  <a:cubicBezTo>
                    <a:pt x="239078" y="548640"/>
                    <a:pt x="226695" y="551498"/>
                    <a:pt x="213360" y="555308"/>
                  </a:cubicBezTo>
                  <a:cubicBezTo>
                    <a:pt x="208598" y="556260"/>
                    <a:pt x="204788" y="559118"/>
                    <a:pt x="200978" y="562928"/>
                  </a:cubicBezTo>
                  <a:cubicBezTo>
                    <a:pt x="192405" y="571500"/>
                    <a:pt x="183833" y="580073"/>
                    <a:pt x="175260" y="588645"/>
                  </a:cubicBezTo>
                  <a:cubicBezTo>
                    <a:pt x="173355" y="590550"/>
                    <a:pt x="170498" y="593408"/>
                    <a:pt x="167640" y="595313"/>
                  </a:cubicBezTo>
                  <a:cubicBezTo>
                    <a:pt x="160020" y="587693"/>
                    <a:pt x="153353" y="581978"/>
                    <a:pt x="146685" y="574358"/>
                  </a:cubicBezTo>
                  <a:cubicBezTo>
                    <a:pt x="136208" y="561975"/>
                    <a:pt x="122873" y="553403"/>
                    <a:pt x="106680" y="551498"/>
                  </a:cubicBezTo>
                  <a:cubicBezTo>
                    <a:pt x="97155" y="550545"/>
                    <a:pt x="87630" y="546735"/>
                    <a:pt x="78105" y="543878"/>
                  </a:cubicBezTo>
                  <a:cubicBezTo>
                    <a:pt x="81915" y="528638"/>
                    <a:pt x="85725" y="515303"/>
                    <a:pt x="89535" y="501968"/>
                  </a:cubicBezTo>
                  <a:cubicBezTo>
                    <a:pt x="91440" y="495300"/>
                    <a:pt x="91440" y="489585"/>
                    <a:pt x="89535" y="482918"/>
                  </a:cubicBezTo>
                  <a:cubicBezTo>
                    <a:pt x="85725" y="469583"/>
                    <a:pt x="81915" y="455295"/>
                    <a:pt x="78105" y="441008"/>
                  </a:cubicBezTo>
                  <a:cubicBezTo>
                    <a:pt x="81915" y="440055"/>
                    <a:pt x="84773" y="438150"/>
                    <a:pt x="87630" y="438150"/>
                  </a:cubicBezTo>
                  <a:close/>
                  <a:moveTo>
                    <a:pt x="168593" y="538163"/>
                  </a:moveTo>
                  <a:cubicBezTo>
                    <a:pt x="178118" y="523875"/>
                    <a:pt x="191453" y="517208"/>
                    <a:pt x="207645" y="515303"/>
                  </a:cubicBezTo>
                  <a:cubicBezTo>
                    <a:pt x="205740" y="506730"/>
                    <a:pt x="202883" y="500063"/>
                    <a:pt x="202883" y="492443"/>
                  </a:cubicBezTo>
                  <a:cubicBezTo>
                    <a:pt x="202883" y="484823"/>
                    <a:pt x="205740" y="478155"/>
                    <a:pt x="207645" y="469583"/>
                  </a:cubicBezTo>
                  <a:cubicBezTo>
                    <a:pt x="200025" y="466725"/>
                    <a:pt x="191453" y="465773"/>
                    <a:pt x="185738" y="462915"/>
                  </a:cubicBezTo>
                  <a:cubicBezTo>
                    <a:pt x="179070" y="459105"/>
                    <a:pt x="174308" y="452438"/>
                    <a:pt x="168593" y="446723"/>
                  </a:cubicBezTo>
                  <a:cubicBezTo>
                    <a:pt x="162878" y="452438"/>
                    <a:pt x="158115" y="459105"/>
                    <a:pt x="151448" y="461963"/>
                  </a:cubicBezTo>
                  <a:cubicBezTo>
                    <a:pt x="144780" y="465773"/>
                    <a:pt x="137160" y="466725"/>
                    <a:pt x="128588" y="469583"/>
                  </a:cubicBezTo>
                  <a:cubicBezTo>
                    <a:pt x="130493" y="477203"/>
                    <a:pt x="133350" y="484823"/>
                    <a:pt x="133350" y="491490"/>
                  </a:cubicBezTo>
                  <a:cubicBezTo>
                    <a:pt x="133350" y="499110"/>
                    <a:pt x="130493" y="505778"/>
                    <a:pt x="128588" y="515303"/>
                  </a:cubicBezTo>
                  <a:cubicBezTo>
                    <a:pt x="145733" y="516255"/>
                    <a:pt x="158115" y="525780"/>
                    <a:pt x="168593" y="538163"/>
                  </a:cubicBezTo>
                  <a:close/>
                  <a:moveTo>
                    <a:pt x="167640" y="460058"/>
                  </a:moveTo>
                  <a:cubicBezTo>
                    <a:pt x="172403" y="464820"/>
                    <a:pt x="176213" y="468630"/>
                    <a:pt x="180975" y="471488"/>
                  </a:cubicBezTo>
                  <a:cubicBezTo>
                    <a:pt x="185738" y="474345"/>
                    <a:pt x="190500" y="475298"/>
                    <a:pt x="197168" y="477203"/>
                  </a:cubicBezTo>
                  <a:cubicBezTo>
                    <a:pt x="192405" y="487680"/>
                    <a:pt x="193358" y="498158"/>
                    <a:pt x="197168" y="508635"/>
                  </a:cubicBezTo>
                  <a:cubicBezTo>
                    <a:pt x="185738" y="510540"/>
                    <a:pt x="176213" y="515303"/>
                    <a:pt x="168593" y="525780"/>
                  </a:cubicBezTo>
                  <a:cubicBezTo>
                    <a:pt x="160973" y="516255"/>
                    <a:pt x="151448" y="510540"/>
                    <a:pt x="139065" y="508635"/>
                  </a:cubicBezTo>
                  <a:cubicBezTo>
                    <a:pt x="142875" y="497205"/>
                    <a:pt x="142875" y="486728"/>
                    <a:pt x="139065" y="476250"/>
                  </a:cubicBezTo>
                  <a:cubicBezTo>
                    <a:pt x="151448" y="474345"/>
                    <a:pt x="160973" y="468630"/>
                    <a:pt x="167640" y="460058"/>
                  </a:cubicBezTo>
                  <a:close/>
                  <a:moveTo>
                    <a:pt x="7620" y="576263"/>
                  </a:moveTo>
                  <a:cubicBezTo>
                    <a:pt x="6668" y="579120"/>
                    <a:pt x="5715" y="582930"/>
                    <a:pt x="4763" y="585788"/>
                  </a:cubicBezTo>
                  <a:cubicBezTo>
                    <a:pt x="8573" y="586740"/>
                    <a:pt x="11430" y="587693"/>
                    <a:pt x="14288" y="588645"/>
                  </a:cubicBezTo>
                  <a:cubicBezTo>
                    <a:pt x="40005" y="595313"/>
                    <a:pt x="65723" y="602933"/>
                    <a:pt x="90488" y="609600"/>
                  </a:cubicBezTo>
                  <a:cubicBezTo>
                    <a:pt x="96203" y="610553"/>
                    <a:pt x="100013" y="613410"/>
                    <a:pt x="103823" y="617220"/>
                  </a:cubicBezTo>
                  <a:cubicBezTo>
                    <a:pt x="121920" y="636270"/>
                    <a:pt x="140970" y="654368"/>
                    <a:pt x="159068" y="672465"/>
                  </a:cubicBezTo>
                  <a:cubicBezTo>
                    <a:pt x="161925" y="675323"/>
                    <a:pt x="163830" y="677228"/>
                    <a:pt x="167640" y="680085"/>
                  </a:cubicBezTo>
                  <a:cubicBezTo>
                    <a:pt x="170498" y="677228"/>
                    <a:pt x="173355" y="675323"/>
                    <a:pt x="176213" y="672465"/>
                  </a:cubicBezTo>
                  <a:cubicBezTo>
                    <a:pt x="194310" y="654368"/>
                    <a:pt x="213360" y="635318"/>
                    <a:pt x="231458" y="617220"/>
                  </a:cubicBezTo>
                  <a:cubicBezTo>
                    <a:pt x="235268" y="613410"/>
                    <a:pt x="239078" y="610553"/>
                    <a:pt x="244793" y="609600"/>
                  </a:cubicBezTo>
                  <a:cubicBezTo>
                    <a:pt x="270510" y="602933"/>
                    <a:pt x="296228" y="596265"/>
                    <a:pt x="320993" y="588645"/>
                  </a:cubicBezTo>
                  <a:cubicBezTo>
                    <a:pt x="323850" y="587693"/>
                    <a:pt x="326708" y="586740"/>
                    <a:pt x="330518" y="585788"/>
                  </a:cubicBezTo>
                  <a:cubicBezTo>
                    <a:pt x="329565" y="581978"/>
                    <a:pt x="328613" y="579120"/>
                    <a:pt x="327660" y="576263"/>
                  </a:cubicBezTo>
                  <a:cubicBezTo>
                    <a:pt x="320993" y="550545"/>
                    <a:pt x="314325" y="524828"/>
                    <a:pt x="306705" y="500063"/>
                  </a:cubicBezTo>
                  <a:cubicBezTo>
                    <a:pt x="305753" y="495300"/>
                    <a:pt x="305753" y="490538"/>
                    <a:pt x="306705" y="485775"/>
                  </a:cubicBezTo>
                  <a:cubicBezTo>
                    <a:pt x="314325" y="460058"/>
                    <a:pt x="320993" y="433388"/>
                    <a:pt x="327660" y="407670"/>
                  </a:cubicBezTo>
                  <a:cubicBezTo>
                    <a:pt x="328613" y="404813"/>
                    <a:pt x="328613" y="401955"/>
                    <a:pt x="329565" y="399098"/>
                  </a:cubicBezTo>
                  <a:cubicBezTo>
                    <a:pt x="325755" y="398145"/>
                    <a:pt x="321945" y="397193"/>
                    <a:pt x="319088" y="396240"/>
                  </a:cubicBezTo>
                  <a:cubicBezTo>
                    <a:pt x="294323" y="389573"/>
                    <a:pt x="269558" y="382905"/>
                    <a:pt x="244793" y="376238"/>
                  </a:cubicBezTo>
                  <a:cubicBezTo>
                    <a:pt x="239078" y="374333"/>
                    <a:pt x="234315" y="372428"/>
                    <a:pt x="229553" y="367665"/>
                  </a:cubicBezTo>
                  <a:cubicBezTo>
                    <a:pt x="211455" y="348615"/>
                    <a:pt x="192405" y="330518"/>
                    <a:pt x="174308" y="312420"/>
                  </a:cubicBezTo>
                  <a:cubicBezTo>
                    <a:pt x="172403" y="310515"/>
                    <a:pt x="169545" y="307658"/>
                    <a:pt x="166688" y="305753"/>
                  </a:cubicBezTo>
                  <a:cubicBezTo>
                    <a:pt x="163830" y="308610"/>
                    <a:pt x="161925" y="310515"/>
                    <a:pt x="159068" y="312420"/>
                  </a:cubicBezTo>
                  <a:cubicBezTo>
                    <a:pt x="140970" y="330518"/>
                    <a:pt x="121920" y="349568"/>
                    <a:pt x="103823" y="367665"/>
                  </a:cubicBezTo>
                  <a:cubicBezTo>
                    <a:pt x="99060" y="372428"/>
                    <a:pt x="95250" y="374333"/>
                    <a:pt x="88583" y="376238"/>
                  </a:cubicBezTo>
                  <a:cubicBezTo>
                    <a:pt x="63818" y="382905"/>
                    <a:pt x="39053" y="389573"/>
                    <a:pt x="14288" y="396240"/>
                  </a:cubicBezTo>
                  <a:cubicBezTo>
                    <a:pt x="10478" y="397193"/>
                    <a:pt x="7620" y="398145"/>
                    <a:pt x="3810" y="399098"/>
                  </a:cubicBezTo>
                  <a:cubicBezTo>
                    <a:pt x="4763" y="402908"/>
                    <a:pt x="5715" y="405765"/>
                    <a:pt x="5715" y="409575"/>
                  </a:cubicBezTo>
                  <a:cubicBezTo>
                    <a:pt x="12383" y="435293"/>
                    <a:pt x="19050" y="461010"/>
                    <a:pt x="26670" y="485775"/>
                  </a:cubicBezTo>
                  <a:cubicBezTo>
                    <a:pt x="27623" y="490538"/>
                    <a:pt x="27623" y="495300"/>
                    <a:pt x="26670" y="500063"/>
                  </a:cubicBezTo>
                  <a:cubicBezTo>
                    <a:pt x="20955" y="524828"/>
                    <a:pt x="14288" y="550545"/>
                    <a:pt x="7620" y="576263"/>
                  </a:cubicBezTo>
                  <a:close/>
                  <a:moveTo>
                    <a:pt x="36195" y="480060"/>
                  </a:moveTo>
                  <a:cubicBezTo>
                    <a:pt x="29528" y="458153"/>
                    <a:pt x="24765" y="436245"/>
                    <a:pt x="19050" y="415290"/>
                  </a:cubicBezTo>
                  <a:cubicBezTo>
                    <a:pt x="18098" y="412433"/>
                    <a:pt x="17145" y="408623"/>
                    <a:pt x="17145" y="405765"/>
                  </a:cubicBezTo>
                  <a:cubicBezTo>
                    <a:pt x="20003" y="404813"/>
                    <a:pt x="22860" y="403860"/>
                    <a:pt x="24765" y="402908"/>
                  </a:cubicBezTo>
                  <a:cubicBezTo>
                    <a:pt x="48578" y="396240"/>
                    <a:pt x="72390" y="389573"/>
                    <a:pt x="96203" y="383858"/>
                  </a:cubicBezTo>
                  <a:cubicBezTo>
                    <a:pt x="101918" y="381953"/>
                    <a:pt x="106680" y="380048"/>
                    <a:pt x="110490" y="375285"/>
                  </a:cubicBezTo>
                  <a:cubicBezTo>
                    <a:pt x="127635" y="358140"/>
                    <a:pt x="143828" y="341948"/>
                    <a:pt x="160973" y="324803"/>
                  </a:cubicBezTo>
                  <a:cubicBezTo>
                    <a:pt x="162878" y="322898"/>
                    <a:pt x="165735" y="320040"/>
                    <a:pt x="168593" y="317183"/>
                  </a:cubicBezTo>
                  <a:cubicBezTo>
                    <a:pt x="171450" y="320040"/>
                    <a:pt x="174308" y="321945"/>
                    <a:pt x="176213" y="324803"/>
                  </a:cubicBezTo>
                  <a:cubicBezTo>
                    <a:pt x="193358" y="341948"/>
                    <a:pt x="210503" y="358140"/>
                    <a:pt x="226695" y="375285"/>
                  </a:cubicBezTo>
                  <a:cubicBezTo>
                    <a:pt x="230505" y="379095"/>
                    <a:pt x="235268" y="381953"/>
                    <a:pt x="240983" y="382905"/>
                  </a:cubicBezTo>
                  <a:cubicBezTo>
                    <a:pt x="263843" y="388620"/>
                    <a:pt x="286703" y="395288"/>
                    <a:pt x="309563" y="401003"/>
                  </a:cubicBezTo>
                  <a:cubicBezTo>
                    <a:pt x="312420" y="401955"/>
                    <a:pt x="315278" y="402908"/>
                    <a:pt x="320040" y="403860"/>
                  </a:cubicBezTo>
                  <a:cubicBezTo>
                    <a:pt x="319088" y="407670"/>
                    <a:pt x="319088" y="410528"/>
                    <a:pt x="318135" y="413385"/>
                  </a:cubicBezTo>
                  <a:cubicBezTo>
                    <a:pt x="311468" y="437198"/>
                    <a:pt x="305753" y="461010"/>
                    <a:pt x="299085" y="484823"/>
                  </a:cubicBezTo>
                  <a:cubicBezTo>
                    <a:pt x="298133" y="488633"/>
                    <a:pt x="298133" y="494348"/>
                    <a:pt x="299085" y="498158"/>
                  </a:cubicBezTo>
                  <a:cubicBezTo>
                    <a:pt x="304800" y="521970"/>
                    <a:pt x="311468" y="545783"/>
                    <a:pt x="318135" y="569595"/>
                  </a:cubicBezTo>
                  <a:cubicBezTo>
                    <a:pt x="319088" y="572453"/>
                    <a:pt x="319088" y="575310"/>
                    <a:pt x="320040" y="579120"/>
                  </a:cubicBezTo>
                  <a:cubicBezTo>
                    <a:pt x="305753" y="582930"/>
                    <a:pt x="292418" y="586740"/>
                    <a:pt x="280035" y="590550"/>
                  </a:cubicBezTo>
                  <a:cubicBezTo>
                    <a:pt x="266700" y="594360"/>
                    <a:pt x="254318" y="597218"/>
                    <a:pt x="240983" y="601028"/>
                  </a:cubicBezTo>
                  <a:cubicBezTo>
                    <a:pt x="235268" y="601980"/>
                    <a:pt x="230505" y="604838"/>
                    <a:pt x="226695" y="608648"/>
                  </a:cubicBezTo>
                  <a:cubicBezTo>
                    <a:pt x="210503" y="625793"/>
                    <a:pt x="193358" y="641985"/>
                    <a:pt x="177165" y="658178"/>
                  </a:cubicBezTo>
                  <a:cubicBezTo>
                    <a:pt x="174308" y="661035"/>
                    <a:pt x="172403" y="663893"/>
                    <a:pt x="169545" y="667703"/>
                  </a:cubicBezTo>
                  <a:cubicBezTo>
                    <a:pt x="165735" y="664845"/>
                    <a:pt x="163830" y="661988"/>
                    <a:pt x="160973" y="660083"/>
                  </a:cubicBezTo>
                  <a:cubicBezTo>
                    <a:pt x="143828" y="642938"/>
                    <a:pt x="126683" y="625793"/>
                    <a:pt x="109538" y="608648"/>
                  </a:cubicBezTo>
                  <a:cubicBezTo>
                    <a:pt x="105728" y="603885"/>
                    <a:pt x="100965" y="601980"/>
                    <a:pt x="94298" y="600075"/>
                  </a:cubicBezTo>
                  <a:cubicBezTo>
                    <a:pt x="71438" y="594360"/>
                    <a:pt x="48578" y="587693"/>
                    <a:pt x="25718" y="581978"/>
                  </a:cubicBezTo>
                  <a:cubicBezTo>
                    <a:pt x="23813" y="581978"/>
                    <a:pt x="20955" y="581025"/>
                    <a:pt x="16193" y="580073"/>
                  </a:cubicBezTo>
                  <a:cubicBezTo>
                    <a:pt x="17145" y="576263"/>
                    <a:pt x="18098" y="573405"/>
                    <a:pt x="18098" y="569595"/>
                  </a:cubicBezTo>
                  <a:cubicBezTo>
                    <a:pt x="23813" y="547688"/>
                    <a:pt x="29528" y="525780"/>
                    <a:pt x="35243" y="504825"/>
                  </a:cubicBezTo>
                  <a:cubicBezTo>
                    <a:pt x="39053" y="496253"/>
                    <a:pt x="39053" y="488633"/>
                    <a:pt x="36195" y="480060"/>
                  </a:cubicBezTo>
                  <a:close/>
                  <a:moveTo>
                    <a:pt x="54293" y="2585085"/>
                  </a:moveTo>
                  <a:cubicBezTo>
                    <a:pt x="78105" y="2561273"/>
                    <a:pt x="101918" y="2537460"/>
                    <a:pt x="125730" y="2513648"/>
                  </a:cubicBezTo>
                  <a:cubicBezTo>
                    <a:pt x="127635" y="2511743"/>
                    <a:pt x="128588" y="2509838"/>
                    <a:pt x="130493" y="2507933"/>
                  </a:cubicBezTo>
                  <a:cubicBezTo>
                    <a:pt x="129540" y="2506980"/>
                    <a:pt x="128588" y="2506028"/>
                    <a:pt x="128588" y="2505075"/>
                  </a:cubicBezTo>
                  <a:cubicBezTo>
                    <a:pt x="103823" y="2480310"/>
                    <a:pt x="78105" y="2454593"/>
                    <a:pt x="53340" y="2429828"/>
                  </a:cubicBezTo>
                  <a:cubicBezTo>
                    <a:pt x="50483" y="2426970"/>
                    <a:pt x="46673" y="2425065"/>
                    <a:pt x="42863" y="2424113"/>
                  </a:cubicBezTo>
                  <a:cubicBezTo>
                    <a:pt x="29528" y="2420303"/>
                    <a:pt x="16193" y="2416493"/>
                    <a:pt x="2858" y="2413635"/>
                  </a:cubicBezTo>
                  <a:lnTo>
                    <a:pt x="2858" y="2423160"/>
                  </a:lnTo>
                  <a:cubicBezTo>
                    <a:pt x="14288" y="2426018"/>
                    <a:pt x="26670" y="2429828"/>
                    <a:pt x="38100" y="2432685"/>
                  </a:cubicBezTo>
                  <a:cubicBezTo>
                    <a:pt x="41910" y="2433638"/>
                    <a:pt x="46673" y="2435543"/>
                    <a:pt x="49530" y="2439353"/>
                  </a:cubicBezTo>
                  <a:cubicBezTo>
                    <a:pt x="71438" y="2461260"/>
                    <a:pt x="93345" y="2483168"/>
                    <a:pt x="115253" y="2505075"/>
                  </a:cubicBezTo>
                  <a:cubicBezTo>
                    <a:pt x="116205" y="2506028"/>
                    <a:pt x="117158" y="2507933"/>
                    <a:pt x="119063" y="2508885"/>
                  </a:cubicBezTo>
                  <a:cubicBezTo>
                    <a:pt x="117158" y="2510790"/>
                    <a:pt x="115253" y="2513648"/>
                    <a:pt x="113348" y="2515553"/>
                  </a:cubicBezTo>
                  <a:cubicBezTo>
                    <a:pt x="92393" y="2536508"/>
                    <a:pt x="71438" y="2557463"/>
                    <a:pt x="51435" y="2577465"/>
                  </a:cubicBezTo>
                  <a:cubicBezTo>
                    <a:pt x="47625" y="2581275"/>
                    <a:pt x="43815" y="2583180"/>
                    <a:pt x="39053" y="2585085"/>
                  </a:cubicBezTo>
                  <a:cubicBezTo>
                    <a:pt x="27623" y="2587943"/>
                    <a:pt x="15240" y="2591753"/>
                    <a:pt x="3810" y="2594610"/>
                  </a:cubicBezTo>
                  <a:lnTo>
                    <a:pt x="3810" y="2604135"/>
                  </a:lnTo>
                  <a:cubicBezTo>
                    <a:pt x="17145" y="2600325"/>
                    <a:pt x="31433" y="2596515"/>
                    <a:pt x="44768" y="2592705"/>
                  </a:cubicBezTo>
                  <a:cubicBezTo>
                    <a:pt x="47625" y="2590800"/>
                    <a:pt x="51435" y="2588895"/>
                    <a:pt x="54293" y="2585085"/>
                  </a:cubicBezTo>
                  <a:close/>
                  <a:moveTo>
                    <a:pt x="54293" y="280988"/>
                  </a:moveTo>
                  <a:cubicBezTo>
                    <a:pt x="78105" y="257175"/>
                    <a:pt x="101918" y="233363"/>
                    <a:pt x="125730" y="209550"/>
                  </a:cubicBezTo>
                  <a:cubicBezTo>
                    <a:pt x="127635" y="207645"/>
                    <a:pt x="129540" y="205740"/>
                    <a:pt x="130493" y="203835"/>
                  </a:cubicBezTo>
                  <a:cubicBezTo>
                    <a:pt x="129540" y="202883"/>
                    <a:pt x="129540" y="201930"/>
                    <a:pt x="128588" y="200978"/>
                  </a:cubicBezTo>
                  <a:cubicBezTo>
                    <a:pt x="102870" y="175260"/>
                    <a:pt x="78105" y="150495"/>
                    <a:pt x="52388" y="124778"/>
                  </a:cubicBezTo>
                  <a:cubicBezTo>
                    <a:pt x="49530" y="121920"/>
                    <a:pt x="45720" y="120968"/>
                    <a:pt x="41910" y="120015"/>
                  </a:cubicBezTo>
                  <a:cubicBezTo>
                    <a:pt x="28575" y="116205"/>
                    <a:pt x="15240" y="112395"/>
                    <a:pt x="953" y="109538"/>
                  </a:cubicBezTo>
                  <a:lnTo>
                    <a:pt x="953" y="119063"/>
                  </a:lnTo>
                  <a:cubicBezTo>
                    <a:pt x="12383" y="121920"/>
                    <a:pt x="24765" y="125730"/>
                    <a:pt x="36195" y="128588"/>
                  </a:cubicBezTo>
                  <a:cubicBezTo>
                    <a:pt x="40005" y="129540"/>
                    <a:pt x="42863" y="130493"/>
                    <a:pt x="45720" y="133350"/>
                  </a:cubicBezTo>
                  <a:cubicBezTo>
                    <a:pt x="69533" y="156210"/>
                    <a:pt x="93345" y="180023"/>
                    <a:pt x="117158" y="203835"/>
                  </a:cubicBezTo>
                  <a:cubicBezTo>
                    <a:pt x="115253" y="205740"/>
                    <a:pt x="114300" y="208598"/>
                    <a:pt x="112395" y="209550"/>
                  </a:cubicBezTo>
                  <a:cubicBezTo>
                    <a:pt x="91440" y="230505"/>
                    <a:pt x="70485" y="252413"/>
                    <a:pt x="48578" y="273368"/>
                  </a:cubicBezTo>
                  <a:cubicBezTo>
                    <a:pt x="45720" y="276225"/>
                    <a:pt x="40958" y="279083"/>
                    <a:pt x="37148" y="280035"/>
                  </a:cubicBezTo>
                  <a:cubicBezTo>
                    <a:pt x="24765" y="283845"/>
                    <a:pt x="13335" y="286703"/>
                    <a:pt x="953" y="289560"/>
                  </a:cubicBezTo>
                  <a:lnTo>
                    <a:pt x="953" y="299085"/>
                  </a:lnTo>
                  <a:cubicBezTo>
                    <a:pt x="14288" y="295275"/>
                    <a:pt x="28575" y="291465"/>
                    <a:pt x="41910" y="287655"/>
                  </a:cubicBezTo>
                  <a:cubicBezTo>
                    <a:pt x="46673" y="286703"/>
                    <a:pt x="51435" y="284798"/>
                    <a:pt x="54293" y="280988"/>
                  </a:cubicBezTo>
                  <a:close/>
                  <a:moveTo>
                    <a:pt x="4039553" y="1848803"/>
                  </a:moveTo>
                  <a:cubicBezTo>
                    <a:pt x="4007168" y="1840230"/>
                    <a:pt x="3974783" y="1831658"/>
                    <a:pt x="3942398" y="1822133"/>
                  </a:cubicBezTo>
                  <a:cubicBezTo>
                    <a:pt x="3939540" y="1821180"/>
                    <a:pt x="3936683" y="1821180"/>
                    <a:pt x="3934778" y="1821180"/>
                  </a:cubicBezTo>
                  <a:cubicBezTo>
                    <a:pt x="3933825" y="1823085"/>
                    <a:pt x="3933825" y="1823085"/>
                    <a:pt x="3932873" y="1824038"/>
                  </a:cubicBezTo>
                  <a:cubicBezTo>
                    <a:pt x="3923348" y="1858328"/>
                    <a:pt x="3913823" y="1893570"/>
                    <a:pt x="3905250" y="1927860"/>
                  </a:cubicBezTo>
                  <a:cubicBezTo>
                    <a:pt x="3904298" y="1931670"/>
                    <a:pt x="3904298" y="1935480"/>
                    <a:pt x="3905250" y="1939290"/>
                  </a:cubicBezTo>
                  <a:cubicBezTo>
                    <a:pt x="3913823" y="1971675"/>
                    <a:pt x="3922395" y="2005013"/>
                    <a:pt x="3931920" y="2037398"/>
                  </a:cubicBezTo>
                  <a:cubicBezTo>
                    <a:pt x="3932873" y="2039303"/>
                    <a:pt x="3933825" y="2042160"/>
                    <a:pt x="3934778" y="2045018"/>
                  </a:cubicBezTo>
                  <a:cubicBezTo>
                    <a:pt x="3970973" y="2035493"/>
                    <a:pt x="4006215" y="2025968"/>
                    <a:pt x="4041458" y="2016443"/>
                  </a:cubicBezTo>
                  <a:cubicBezTo>
                    <a:pt x="4044315" y="2015490"/>
                    <a:pt x="4048125" y="2013585"/>
                    <a:pt x="4050030" y="2010728"/>
                  </a:cubicBezTo>
                  <a:cubicBezTo>
                    <a:pt x="4071938" y="1988820"/>
                    <a:pt x="4093845" y="1966913"/>
                    <a:pt x="4116705" y="1945005"/>
                  </a:cubicBezTo>
                  <a:lnTo>
                    <a:pt x="4116705" y="1921193"/>
                  </a:lnTo>
                  <a:cubicBezTo>
                    <a:pt x="4093845" y="1898333"/>
                    <a:pt x="4071938" y="1876425"/>
                    <a:pt x="4049078" y="1854518"/>
                  </a:cubicBezTo>
                  <a:cubicBezTo>
                    <a:pt x="4047173" y="1850708"/>
                    <a:pt x="4043363" y="1849755"/>
                    <a:pt x="4039553" y="1848803"/>
                  </a:cubicBezTo>
                  <a:close/>
                  <a:moveTo>
                    <a:pt x="4114800" y="1932623"/>
                  </a:moveTo>
                  <a:cubicBezTo>
                    <a:pt x="4112895" y="1934528"/>
                    <a:pt x="4110990" y="1936433"/>
                    <a:pt x="4110038" y="1938338"/>
                  </a:cubicBezTo>
                  <a:cubicBezTo>
                    <a:pt x="4089083" y="1959293"/>
                    <a:pt x="4068128" y="1980248"/>
                    <a:pt x="4047173" y="2001203"/>
                  </a:cubicBezTo>
                  <a:cubicBezTo>
                    <a:pt x="4044315" y="2004060"/>
                    <a:pt x="4039553" y="2006918"/>
                    <a:pt x="4035743" y="2007870"/>
                  </a:cubicBezTo>
                  <a:cubicBezTo>
                    <a:pt x="4005263" y="2016443"/>
                    <a:pt x="3975735" y="2024063"/>
                    <a:pt x="3945255" y="2032635"/>
                  </a:cubicBezTo>
                  <a:cubicBezTo>
                    <a:pt x="3944303" y="2032635"/>
                    <a:pt x="3943350" y="2032635"/>
                    <a:pt x="3941445" y="2032635"/>
                  </a:cubicBezTo>
                  <a:cubicBezTo>
                    <a:pt x="3940493" y="2029778"/>
                    <a:pt x="3939540" y="2026920"/>
                    <a:pt x="3938588" y="2024063"/>
                  </a:cubicBezTo>
                  <a:cubicBezTo>
                    <a:pt x="3930968" y="1996440"/>
                    <a:pt x="3923348" y="1967865"/>
                    <a:pt x="3915728" y="1940243"/>
                  </a:cubicBezTo>
                  <a:cubicBezTo>
                    <a:pt x="3914775" y="1936433"/>
                    <a:pt x="3913823" y="1930718"/>
                    <a:pt x="3914775" y="1926908"/>
                  </a:cubicBezTo>
                  <a:cubicBezTo>
                    <a:pt x="3922395" y="1897380"/>
                    <a:pt x="3930968" y="1866900"/>
                    <a:pt x="3938588" y="1837373"/>
                  </a:cubicBezTo>
                  <a:cubicBezTo>
                    <a:pt x="3938588" y="1835468"/>
                    <a:pt x="3939540" y="1834515"/>
                    <a:pt x="3940493" y="1832610"/>
                  </a:cubicBezTo>
                  <a:cubicBezTo>
                    <a:pt x="3943350" y="1833563"/>
                    <a:pt x="3947160" y="1833563"/>
                    <a:pt x="3950018" y="1834515"/>
                  </a:cubicBezTo>
                  <a:cubicBezTo>
                    <a:pt x="3977640" y="1842135"/>
                    <a:pt x="4006215" y="1849755"/>
                    <a:pt x="4033838" y="1857375"/>
                  </a:cubicBezTo>
                  <a:cubicBezTo>
                    <a:pt x="4037648" y="1858328"/>
                    <a:pt x="4042410" y="1860233"/>
                    <a:pt x="4045268" y="1863090"/>
                  </a:cubicBezTo>
                  <a:cubicBezTo>
                    <a:pt x="4068128" y="1884998"/>
                    <a:pt x="4090035" y="1907858"/>
                    <a:pt x="4112895" y="1929765"/>
                  </a:cubicBezTo>
                  <a:cubicBezTo>
                    <a:pt x="4113848" y="1929765"/>
                    <a:pt x="4113848" y="1930718"/>
                    <a:pt x="4114800" y="1932623"/>
                  </a:cubicBezTo>
                  <a:close/>
                  <a:moveTo>
                    <a:pt x="1006793" y="1151573"/>
                  </a:moveTo>
                  <a:cubicBezTo>
                    <a:pt x="1005840" y="1154430"/>
                    <a:pt x="1004888" y="1158240"/>
                    <a:pt x="1003935" y="1162050"/>
                  </a:cubicBezTo>
                  <a:cubicBezTo>
                    <a:pt x="1007745" y="1163003"/>
                    <a:pt x="1010603" y="1163955"/>
                    <a:pt x="1013460" y="1164908"/>
                  </a:cubicBezTo>
                  <a:cubicBezTo>
                    <a:pt x="1038225" y="1171575"/>
                    <a:pt x="1062990" y="1178243"/>
                    <a:pt x="1087755" y="1184910"/>
                  </a:cubicBezTo>
                  <a:cubicBezTo>
                    <a:pt x="1094423" y="1186815"/>
                    <a:pt x="1099185" y="1189673"/>
                    <a:pt x="1103948" y="1194435"/>
                  </a:cubicBezTo>
                  <a:cubicBezTo>
                    <a:pt x="1122045" y="1212533"/>
                    <a:pt x="1140143" y="1230630"/>
                    <a:pt x="1158240" y="1248728"/>
                  </a:cubicBezTo>
                  <a:cubicBezTo>
                    <a:pt x="1161098" y="1251585"/>
                    <a:pt x="1163003" y="1253490"/>
                    <a:pt x="1167765" y="1257300"/>
                  </a:cubicBezTo>
                  <a:cubicBezTo>
                    <a:pt x="1170623" y="1253490"/>
                    <a:pt x="1172528" y="1250633"/>
                    <a:pt x="1175385" y="1247775"/>
                  </a:cubicBezTo>
                  <a:cubicBezTo>
                    <a:pt x="1193483" y="1229678"/>
                    <a:pt x="1211580" y="1211580"/>
                    <a:pt x="1229678" y="1193483"/>
                  </a:cubicBezTo>
                  <a:cubicBezTo>
                    <a:pt x="1233488" y="1188720"/>
                    <a:pt x="1238250" y="1185863"/>
                    <a:pt x="1244918" y="1184910"/>
                  </a:cubicBezTo>
                  <a:cubicBezTo>
                    <a:pt x="1263015" y="1180148"/>
                    <a:pt x="1281113" y="1175385"/>
                    <a:pt x="1300163" y="1170623"/>
                  </a:cubicBezTo>
                  <a:cubicBezTo>
                    <a:pt x="1310640" y="1167765"/>
                    <a:pt x="1320165" y="1164908"/>
                    <a:pt x="1330643" y="1162050"/>
                  </a:cubicBezTo>
                  <a:cubicBezTo>
                    <a:pt x="1329690" y="1158240"/>
                    <a:pt x="1328738" y="1155383"/>
                    <a:pt x="1328738" y="1151573"/>
                  </a:cubicBezTo>
                  <a:cubicBezTo>
                    <a:pt x="1322070" y="1126808"/>
                    <a:pt x="1315403" y="1101090"/>
                    <a:pt x="1308735" y="1076325"/>
                  </a:cubicBezTo>
                  <a:cubicBezTo>
                    <a:pt x="1306830" y="1070610"/>
                    <a:pt x="1306830" y="1065848"/>
                    <a:pt x="1308735" y="1060133"/>
                  </a:cubicBezTo>
                  <a:cubicBezTo>
                    <a:pt x="1316355" y="1034415"/>
                    <a:pt x="1323023" y="1008698"/>
                    <a:pt x="1329690" y="982980"/>
                  </a:cubicBezTo>
                  <a:cubicBezTo>
                    <a:pt x="1330643" y="980123"/>
                    <a:pt x="1330643" y="977265"/>
                    <a:pt x="1331595" y="974408"/>
                  </a:cubicBezTo>
                  <a:cubicBezTo>
                    <a:pt x="1326833" y="973455"/>
                    <a:pt x="1323975" y="972503"/>
                    <a:pt x="1320165" y="971550"/>
                  </a:cubicBezTo>
                  <a:cubicBezTo>
                    <a:pt x="1295400" y="964883"/>
                    <a:pt x="1270635" y="958215"/>
                    <a:pt x="1245870" y="951548"/>
                  </a:cubicBezTo>
                  <a:cubicBezTo>
                    <a:pt x="1241108" y="950595"/>
                    <a:pt x="1236345" y="947738"/>
                    <a:pt x="1232535" y="943928"/>
                  </a:cubicBezTo>
                  <a:cubicBezTo>
                    <a:pt x="1213485" y="924878"/>
                    <a:pt x="1194435" y="905828"/>
                    <a:pt x="1175385" y="886778"/>
                  </a:cubicBezTo>
                  <a:cubicBezTo>
                    <a:pt x="1173480" y="884873"/>
                    <a:pt x="1170623" y="882968"/>
                    <a:pt x="1166813" y="879158"/>
                  </a:cubicBezTo>
                  <a:cubicBezTo>
                    <a:pt x="1163955" y="882968"/>
                    <a:pt x="1162050" y="885825"/>
                    <a:pt x="1160145" y="887730"/>
                  </a:cubicBezTo>
                  <a:cubicBezTo>
                    <a:pt x="1142048" y="905828"/>
                    <a:pt x="1123950" y="923925"/>
                    <a:pt x="1105853" y="942975"/>
                  </a:cubicBezTo>
                  <a:cubicBezTo>
                    <a:pt x="1101090" y="947738"/>
                    <a:pt x="1096328" y="950595"/>
                    <a:pt x="1089660" y="951548"/>
                  </a:cubicBezTo>
                  <a:cubicBezTo>
                    <a:pt x="1069658" y="956310"/>
                    <a:pt x="1049655" y="962025"/>
                    <a:pt x="1028700" y="967740"/>
                  </a:cubicBezTo>
                  <a:cubicBezTo>
                    <a:pt x="1021080" y="969645"/>
                    <a:pt x="1013460" y="972503"/>
                    <a:pt x="1004888" y="974408"/>
                  </a:cubicBezTo>
                  <a:cubicBezTo>
                    <a:pt x="1005840" y="978218"/>
                    <a:pt x="1006793" y="981075"/>
                    <a:pt x="1006793" y="983933"/>
                  </a:cubicBezTo>
                  <a:cubicBezTo>
                    <a:pt x="1013460" y="1008698"/>
                    <a:pt x="1020128" y="1034415"/>
                    <a:pt x="1026795" y="1059180"/>
                  </a:cubicBezTo>
                  <a:cubicBezTo>
                    <a:pt x="1028700" y="1064895"/>
                    <a:pt x="1028700" y="1070610"/>
                    <a:pt x="1026795" y="1076325"/>
                  </a:cubicBezTo>
                  <a:cubicBezTo>
                    <a:pt x="1020128" y="1102043"/>
                    <a:pt x="1013460" y="1126808"/>
                    <a:pt x="1006793" y="1151573"/>
                  </a:cubicBezTo>
                  <a:close/>
                  <a:moveTo>
                    <a:pt x="1036320" y="1061085"/>
                  </a:moveTo>
                  <a:cubicBezTo>
                    <a:pt x="1029653" y="1038225"/>
                    <a:pt x="1023938" y="1015365"/>
                    <a:pt x="1018223" y="992505"/>
                  </a:cubicBezTo>
                  <a:cubicBezTo>
                    <a:pt x="1017270" y="989648"/>
                    <a:pt x="1016318" y="985838"/>
                    <a:pt x="1015365" y="982028"/>
                  </a:cubicBezTo>
                  <a:cubicBezTo>
                    <a:pt x="1018223" y="981075"/>
                    <a:pt x="1021080" y="980123"/>
                    <a:pt x="1023938" y="979170"/>
                  </a:cubicBezTo>
                  <a:cubicBezTo>
                    <a:pt x="1046798" y="972503"/>
                    <a:pt x="1070610" y="966788"/>
                    <a:pt x="1093470" y="960120"/>
                  </a:cubicBezTo>
                  <a:cubicBezTo>
                    <a:pt x="1100138" y="958215"/>
                    <a:pt x="1104900" y="955358"/>
                    <a:pt x="1109663" y="951548"/>
                  </a:cubicBezTo>
                  <a:cubicBezTo>
                    <a:pt x="1125855" y="935355"/>
                    <a:pt x="1142048" y="919163"/>
                    <a:pt x="1159193" y="902018"/>
                  </a:cubicBezTo>
                  <a:cubicBezTo>
                    <a:pt x="1162050" y="899160"/>
                    <a:pt x="1163955" y="896303"/>
                    <a:pt x="1165860" y="892493"/>
                  </a:cubicBezTo>
                  <a:cubicBezTo>
                    <a:pt x="1169670" y="896303"/>
                    <a:pt x="1172528" y="898208"/>
                    <a:pt x="1174433" y="900113"/>
                  </a:cubicBezTo>
                  <a:cubicBezTo>
                    <a:pt x="1191578" y="917258"/>
                    <a:pt x="1208723" y="933450"/>
                    <a:pt x="1224915" y="950595"/>
                  </a:cubicBezTo>
                  <a:cubicBezTo>
                    <a:pt x="1229678" y="955358"/>
                    <a:pt x="1234440" y="958215"/>
                    <a:pt x="1240155" y="960120"/>
                  </a:cubicBezTo>
                  <a:cubicBezTo>
                    <a:pt x="1263015" y="965835"/>
                    <a:pt x="1285875" y="972503"/>
                    <a:pt x="1308735" y="978218"/>
                  </a:cubicBezTo>
                  <a:cubicBezTo>
                    <a:pt x="1311593" y="979170"/>
                    <a:pt x="1314450" y="980123"/>
                    <a:pt x="1318260" y="981075"/>
                  </a:cubicBezTo>
                  <a:cubicBezTo>
                    <a:pt x="1317308" y="984885"/>
                    <a:pt x="1317308" y="987743"/>
                    <a:pt x="1316355" y="990600"/>
                  </a:cubicBezTo>
                  <a:cubicBezTo>
                    <a:pt x="1309688" y="1014413"/>
                    <a:pt x="1303973" y="1038225"/>
                    <a:pt x="1297305" y="1061085"/>
                  </a:cubicBezTo>
                  <a:cubicBezTo>
                    <a:pt x="1296353" y="1065848"/>
                    <a:pt x="1296353" y="1070610"/>
                    <a:pt x="1297305" y="1075373"/>
                  </a:cubicBezTo>
                  <a:cubicBezTo>
                    <a:pt x="1303973" y="1098233"/>
                    <a:pt x="1309688" y="1122045"/>
                    <a:pt x="1316355" y="1144905"/>
                  </a:cubicBezTo>
                  <a:cubicBezTo>
                    <a:pt x="1317308" y="1147763"/>
                    <a:pt x="1317308" y="1151573"/>
                    <a:pt x="1318260" y="1155383"/>
                  </a:cubicBezTo>
                  <a:cubicBezTo>
                    <a:pt x="1291590" y="1163003"/>
                    <a:pt x="1266825" y="1169670"/>
                    <a:pt x="1241108" y="1176338"/>
                  </a:cubicBezTo>
                  <a:cubicBezTo>
                    <a:pt x="1233488" y="1178243"/>
                    <a:pt x="1227773" y="1181100"/>
                    <a:pt x="1223010" y="1186815"/>
                  </a:cubicBezTo>
                  <a:cubicBezTo>
                    <a:pt x="1206818" y="1203008"/>
                    <a:pt x="1190625" y="1220153"/>
                    <a:pt x="1173480" y="1236345"/>
                  </a:cubicBezTo>
                  <a:cubicBezTo>
                    <a:pt x="1171575" y="1238250"/>
                    <a:pt x="1168718" y="1241108"/>
                    <a:pt x="1165860" y="1243013"/>
                  </a:cubicBezTo>
                  <a:cubicBezTo>
                    <a:pt x="1163003" y="1241108"/>
                    <a:pt x="1161098" y="1239203"/>
                    <a:pt x="1159193" y="1237298"/>
                  </a:cubicBezTo>
                  <a:cubicBezTo>
                    <a:pt x="1142048" y="1220153"/>
                    <a:pt x="1124903" y="1203008"/>
                    <a:pt x="1106805" y="1184910"/>
                  </a:cubicBezTo>
                  <a:cubicBezTo>
                    <a:pt x="1102995" y="1181100"/>
                    <a:pt x="1098233" y="1178243"/>
                    <a:pt x="1092518" y="1176338"/>
                  </a:cubicBezTo>
                  <a:cubicBezTo>
                    <a:pt x="1069658" y="1170623"/>
                    <a:pt x="1046798" y="1163955"/>
                    <a:pt x="1024890" y="1158240"/>
                  </a:cubicBezTo>
                  <a:cubicBezTo>
                    <a:pt x="1021080" y="1157288"/>
                    <a:pt x="1018223" y="1156335"/>
                    <a:pt x="1013460" y="1155383"/>
                  </a:cubicBezTo>
                  <a:cubicBezTo>
                    <a:pt x="1014413" y="1151573"/>
                    <a:pt x="1014413" y="1148715"/>
                    <a:pt x="1015365" y="1145858"/>
                  </a:cubicBezTo>
                  <a:cubicBezTo>
                    <a:pt x="1021080" y="1122045"/>
                    <a:pt x="1027748" y="1099185"/>
                    <a:pt x="1034415" y="1076325"/>
                  </a:cubicBezTo>
                  <a:cubicBezTo>
                    <a:pt x="1038225" y="1070610"/>
                    <a:pt x="1038225" y="1065848"/>
                    <a:pt x="1036320" y="1061085"/>
                  </a:cubicBezTo>
                  <a:close/>
                  <a:moveTo>
                    <a:pt x="702945" y="1356360"/>
                  </a:moveTo>
                  <a:cubicBezTo>
                    <a:pt x="702945" y="1348740"/>
                    <a:pt x="705803" y="1341120"/>
                    <a:pt x="707708" y="1333500"/>
                  </a:cubicBezTo>
                  <a:cubicBezTo>
                    <a:pt x="699135" y="1330643"/>
                    <a:pt x="691515" y="1329690"/>
                    <a:pt x="685800" y="1326833"/>
                  </a:cubicBezTo>
                  <a:cubicBezTo>
                    <a:pt x="679133" y="1323023"/>
                    <a:pt x="674370" y="1317308"/>
                    <a:pt x="668655" y="1311593"/>
                  </a:cubicBezTo>
                  <a:cubicBezTo>
                    <a:pt x="661988" y="1317308"/>
                    <a:pt x="657225" y="1323975"/>
                    <a:pt x="651510" y="1327785"/>
                  </a:cubicBezTo>
                  <a:cubicBezTo>
                    <a:pt x="644843" y="1331595"/>
                    <a:pt x="637223" y="1332548"/>
                    <a:pt x="629603" y="1335405"/>
                  </a:cubicBezTo>
                  <a:cubicBezTo>
                    <a:pt x="631508" y="1343978"/>
                    <a:pt x="634365" y="1350645"/>
                    <a:pt x="634365" y="1358265"/>
                  </a:cubicBezTo>
                  <a:cubicBezTo>
                    <a:pt x="634365" y="1365885"/>
                    <a:pt x="631508" y="1373505"/>
                    <a:pt x="629603" y="1382078"/>
                  </a:cubicBezTo>
                  <a:cubicBezTo>
                    <a:pt x="646748" y="1383983"/>
                    <a:pt x="659130" y="1391603"/>
                    <a:pt x="669608" y="1405890"/>
                  </a:cubicBezTo>
                  <a:cubicBezTo>
                    <a:pt x="680085" y="1391603"/>
                    <a:pt x="692468" y="1383983"/>
                    <a:pt x="709613" y="1382078"/>
                  </a:cubicBezTo>
                  <a:cubicBezTo>
                    <a:pt x="705803" y="1371600"/>
                    <a:pt x="702945" y="1363980"/>
                    <a:pt x="702945" y="1356360"/>
                  </a:cubicBezTo>
                  <a:close/>
                  <a:moveTo>
                    <a:pt x="667703" y="1390650"/>
                  </a:moveTo>
                  <a:cubicBezTo>
                    <a:pt x="660083" y="1380173"/>
                    <a:pt x="650558" y="1375410"/>
                    <a:pt x="639128" y="1373505"/>
                  </a:cubicBezTo>
                  <a:cubicBezTo>
                    <a:pt x="642938" y="1362075"/>
                    <a:pt x="643890" y="1351598"/>
                    <a:pt x="639128" y="1340168"/>
                  </a:cubicBezTo>
                  <a:cubicBezTo>
                    <a:pt x="650558" y="1337310"/>
                    <a:pt x="661035" y="1333500"/>
                    <a:pt x="667703" y="1323023"/>
                  </a:cubicBezTo>
                  <a:cubicBezTo>
                    <a:pt x="672465" y="1327785"/>
                    <a:pt x="676275" y="1331595"/>
                    <a:pt x="681038" y="1334453"/>
                  </a:cubicBezTo>
                  <a:cubicBezTo>
                    <a:pt x="685800" y="1337310"/>
                    <a:pt x="690563" y="1338263"/>
                    <a:pt x="697230" y="1340168"/>
                  </a:cubicBezTo>
                  <a:cubicBezTo>
                    <a:pt x="694373" y="1350645"/>
                    <a:pt x="692468" y="1362075"/>
                    <a:pt x="698183" y="1372553"/>
                  </a:cubicBezTo>
                  <a:cubicBezTo>
                    <a:pt x="684848" y="1375410"/>
                    <a:pt x="675323" y="1379220"/>
                    <a:pt x="667703" y="1390650"/>
                  </a:cubicBezTo>
                  <a:close/>
                  <a:moveTo>
                    <a:pt x="939165" y="1190625"/>
                  </a:moveTo>
                  <a:cubicBezTo>
                    <a:pt x="938213" y="1194435"/>
                    <a:pt x="937260" y="1197293"/>
                    <a:pt x="936308" y="1201103"/>
                  </a:cubicBezTo>
                  <a:cubicBezTo>
                    <a:pt x="940118" y="1202055"/>
                    <a:pt x="943928" y="1203008"/>
                    <a:pt x="946785" y="1203960"/>
                  </a:cubicBezTo>
                  <a:cubicBezTo>
                    <a:pt x="983933" y="1213485"/>
                    <a:pt x="1021080" y="1223963"/>
                    <a:pt x="1058228" y="1233488"/>
                  </a:cubicBezTo>
                  <a:cubicBezTo>
                    <a:pt x="1065848" y="1235393"/>
                    <a:pt x="1071563" y="1239203"/>
                    <a:pt x="1077278" y="1243965"/>
                  </a:cubicBezTo>
                  <a:cubicBezTo>
                    <a:pt x="1103948" y="1271588"/>
                    <a:pt x="1131570" y="1298258"/>
                    <a:pt x="1158240" y="1324928"/>
                  </a:cubicBezTo>
                  <a:cubicBezTo>
                    <a:pt x="1161098" y="1327785"/>
                    <a:pt x="1163003" y="1330643"/>
                    <a:pt x="1165860" y="1334453"/>
                  </a:cubicBezTo>
                  <a:cubicBezTo>
                    <a:pt x="1170623" y="1330643"/>
                    <a:pt x="1172528" y="1327785"/>
                    <a:pt x="1175385" y="1324928"/>
                  </a:cubicBezTo>
                  <a:cubicBezTo>
                    <a:pt x="1203008" y="1297305"/>
                    <a:pt x="1230630" y="1269683"/>
                    <a:pt x="1258253" y="1242060"/>
                  </a:cubicBezTo>
                  <a:cubicBezTo>
                    <a:pt x="1263015" y="1237298"/>
                    <a:pt x="1266825" y="1235393"/>
                    <a:pt x="1273493" y="1233488"/>
                  </a:cubicBezTo>
                  <a:cubicBezTo>
                    <a:pt x="1311593" y="1223963"/>
                    <a:pt x="1349693" y="1213485"/>
                    <a:pt x="1387793" y="1203008"/>
                  </a:cubicBezTo>
                  <a:cubicBezTo>
                    <a:pt x="1390650" y="1202055"/>
                    <a:pt x="1394460" y="1201103"/>
                    <a:pt x="1398270" y="1200150"/>
                  </a:cubicBezTo>
                  <a:cubicBezTo>
                    <a:pt x="1397318" y="1195388"/>
                    <a:pt x="1396365" y="1192530"/>
                    <a:pt x="1395413" y="1189673"/>
                  </a:cubicBezTo>
                  <a:cubicBezTo>
                    <a:pt x="1384935" y="1151573"/>
                    <a:pt x="1374458" y="1112520"/>
                    <a:pt x="1364933" y="1074420"/>
                  </a:cubicBezTo>
                  <a:cubicBezTo>
                    <a:pt x="1363980" y="1069658"/>
                    <a:pt x="1363980" y="1065848"/>
                    <a:pt x="1364933" y="1061085"/>
                  </a:cubicBezTo>
                  <a:cubicBezTo>
                    <a:pt x="1375410" y="1022985"/>
                    <a:pt x="1385888" y="983933"/>
                    <a:pt x="1395413" y="945833"/>
                  </a:cubicBezTo>
                  <a:cubicBezTo>
                    <a:pt x="1396365" y="942023"/>
                    <a:pt x="1397318" y="939165"/>
                    <a:pt x="1398270" y="935355"/>
                  </a:cubicBezTo>
                  <a:cubicBezTo>
                    <a:pt x="1393508" y="934403"/>
                    <a:pt x="1390650" y="932498"/>
                    <a:pt x="1386840" y="931545"/>
                  </a:cubicBezTo>
                  <a:cubicBezTo>
                    <a:pt x="1349693" y="921068"/>
                    <a:pt x="1311593" y="911543"/>
                    <a:pt x="1274445" y="902018"/>
                  </a:cubicBezTo>
                  <a:cubicBezTo>
                    <a:pt x="1268730" y="900113"/>
                    <a:pt x="1263968" y="898208"/>
                    <a:pt x="1259205" y="893445"/>
                  </a:cubicBezTo>
                  <a:cubicBezTo>
                    <a:pt x="1231583" y="865823"/>
                    <a:pt x="1203008" y="837248"/>
                    <a:pt x="1175385" y="809625"/>
                  </a:cubicBezTo>
                  <a:cubicBezTo>
                    <a:pt x="1172528" y="806768"/>
                    <a:pt x="1170623" y="804863"/>
                    <a:pt x="1166813" y="801053"/>
                  </a:cubicBezTo>
                  <a:cubicBezTo>
                    <a:pt x="1163955" y="804863"/>
                    <a:pt x="1162050" y="807720"/>
                    <a:pt x="1159193" y="810578"/>
                  </a:cubicBezTo>
                  <a:cubicBezTo>
                    <a:pt x="1131570" y="838200"/>
                    <a:pt x="1103948" y="865823"/>
                    <a:pt x="1077278" y="893445"/>
                  </a:cubicBezTo>
                  <a:cubicBezTo>
                    <a:pt x="1072515" y="898208"/>
                    <a:pt x="1067753" y="901065"/>
                    <a:pt x="1062038" y="902970"/>
                  </a:cubicBezTo>
                  <a:cubicBezTo>
                    <a:pt x="1024890" y="912495"/>
                    <a:pt x="986790" y="922973"/>
                    <a:pt x="949643" y="932498"/>
                  </a:cubicBezTo>
                  <a:cubicBezTo>
                    <a:pt x="945833" y="933450"/>
                    <a:pt x="942023" y="934403"/>
                    <a:pt x="938213" y="936308"/>
                  </a:cubicBezTo>
                  <a:cubicBezTo>
                    <a:pt x="939165" y="940118"/>
                    <a:pt x="940118" y="943928"/>
                    <a:pt x="941070" y="947738"/>
                  </a:cubicBezTo>
                  <a:cubicBezTo>
                    <a:pt x="951548" y="985838"/>
                    <a:pt x="961073" y="1023938"/>
                    <a:pt x="971550" y="1062038"/>
                  </a:cubicBezTo>
                  <a:cubicBezTo>
                    <a:pt x="972503" y="1066800"/>
                    <a:pt x="972503" y="1071563"/>
                    <a:pt x="971550" y="1076325"/>
                  </a:cubicBezTo>
                  <a:cubicBezTo>
                    <a:pt x="960120" y="1113473"/>
                    <a:pt x="949643" y="1152525"/>
                    <a:pt x="939165" y="1190625"/>
                  </a:cubicBezTo>
                  <a:close/>
                  <a:moveTo>
                    <a:pt x="978218" y="1056323"/>
                  </a:moveTo>
                  <a:cubicBezTo>
                    <a:pt x="968693" y="1021080"/>
                    <a:pt x="959168" y="986790"/>
                    <a:pt x="949643" y="951548"/>
                  </a:cubicBezTo>
                  <a:cubicBezTo>
                    <a:pt x="948690" y="948690"/>
                    <a:pt x="948690" y="945833"/>
                    <a:pt x="947738" y="942023"/>
                  </a:cubicBezTo>
                  <a:cubicBezTo>
                    <a:pt x="950595" y="941070"/>
                    <a:pt x="953453" y="940118"/>
                    <a:pt x="957263" y="939165"/>
                  </a:cubicBezTo>
                  <a:cubicBezTo>
                    <a:pt x="993458" y="929640"/>
                    <a:pt x="1029653" y="919163"/>
                    <a:pt x="1065848" y="909638"/>
                  </a:cubicBezTo>
                  <a:cubicBezTo>
                    <a:pt x="1072515" y="907733"/>
                    <a:pt x="1077278" y="904875"/>
                    <a:pt x="1081088" y="900113"/>
                  </a:cubicBezTo>
                  <a:cubicBezTo>
                    <a:pt x="1106805" y="874395"/>
                    <a:pt x="1132523" y="848678"/>
                    <a:pt x="1158240" y="822008"/>
                  </a:cubicBezTo>
                  <a:cubicBezTo>
                    <a:pt x="1161098" y="819150"/>
                    <a:pt x="1163003" y="816293"/>
                    <a:pt x="1165860" y="812483"/>
                  </a:cubicBezTo>
                  <a:cubicBezTo>
                    <a:pt x="1170623" y="816293"/>
                    <a:pt x="1172528" y="819150"/>
                    <a:pt x="1175385" y="822008"/>
                  </a:cubicBezTo>
                  <a:cubicBezTo>
                    <a:pt x="1201103" y="847725"/>
                    <a:pt x="1227773" y="874395"/>
                    <a:pt x="1253490" y="900113"/>
                  </a:cubicBezTo>
                  <a:cubicBezTo>
                    <a:pt x="1258253" y="904875"/>
                    <a:pt x="1262063" y="906780"/>
                    <a:pt x="1268730" y="908685"/>
                  </a:cubicBezTo>
                  <a:cubicBezTo>
                    <a:pt x="1304925" y="918210"/>
                    <a:pt x="1341120" y="927735"/>
                    <a:pt x="1377315" y="938213"/>
                  </a:cubicBezTo>
                  <a:cubicBezTo>
                    <a:pt x="1380173" y="939165"/>
                    <a:pt x="1383030" y="940118"/>
                    <a:pt x="1386840" y="941070"/>
                  </a:cubicBezTo>
                  <a:cubicBezTo>
                    <a:pt x="1385888" y="944880"/>
                    <a:pt x="1384935" y="947738"/>
                    <a:pt x="1384935" y="951548"/>
                  </a:cubicBezTo>
                  <a:cubicBezTo>
                    <a:pt x="1375410" y="986790"/>
                    <a:pt x="1365885" y="1021080"/>
                    <a:pt x="1356360" y="1056323"/>
                  </a:cubicBezTo>
                  <a:cubicBezTo>
                    <a:pt x="1354455" y="1063943"/>
                    <a:pt x="1354455" y="1070610"/>
                    <a:pt x="1356360" y="1078230"/>
                  </a:cubicBezTo>
                  <a:cubicBezTo>
                    <a:pt x="1365885" y="1113473"/>
                    <a:pt x="1375410" y="1148715"/>
                    <a:pt x="1384935" y="1183958"/>
                  </a:cubicBezTo>
                  <a:cubicBezTo>
                    <a:pt x="1385888" y="1186815"/>
                    <a:pt x="1385888" y="1189673"/>
                    <a:pt x="1386840" y="1193483"/>
                  </a:cubicBezTo>
                  <a:cubicBezTo>
                    <a:pt x="1383030" y="1194435"/>
                    <a:pt x="1380173" y="1195388"/>
                    <a:pt x="1376363" y="1196340"/>
                  </a:cubicBezTo>
                  <a:cubicBezTo>
                    <a:pt x="1341120" y="1205865"/>
                    <a:pt x="1305878" y="1215390"/>
                    <a:pt x="1270635" y="1224915"/>
                  </a:cubicBezTo>
                  <a:cubicBezTo>
                    <a:pt x="1263015" y="1226820"/>
                    <a:pt x="1257300" y="1229678"/>
                    <a:pt x="1252538" y="1235393"/>
                  </a:cubicBezTo>
                  <a:cubicBezTo>
                    <a:pt x="1226820" y="1262063"/>
                    <a:pt x="1200150" y="1287780"/>
                    <a:pt x="1173480" y="1314450"/>
                  </a:cubicBezTo>
                  <a:cubicBezTo>
                    <a:pt x="1171575" y="1316355"/>
                    <a:pt x="1169670" y="1318260"/>
                    <a:pt x="1166813" y="1320165"/>
                  </a:cubicBezTo>
                  <a:cubicBezTo>
                    <a:pt x="1163955" y="1317308"/>
                    <a:pt x="1161098" y="1315403"/>
                    <a:pt x="1159193" y="1312545"/>
                  </a:cubicBezTo>
                  <a:cubicBezTo>
                    <a:pt x="1132523" y="1285875"/>
                    <a:pt x="1105853" y="1259205"/>
                    <a:pt x="1079183" y="1232535"/>
                  </a:cubicBezTo>
                  <a:cubicBezTo>
                    <a:pt x="1075373" y="1228725"/>
                    <a:pt x="1071563" y="1225868"/>
                    <a:pt x="1065848" y="1224915"/>
                  </a:cubicBezTo>
                  <a:cubicBezTo>
                    <a:pt x="1029653" y="1215390"/>
                    <a:pt x="994410" y="1205865"/>
                    <a:pt x="958215" y="1196340"/>
                  </a:cubicBezTo>
                  <a:cubicBezTo>
                    <a:pt x="954405" y="1195388"/>
                    <a:pt x="951548" y="1194435"/>
                    <a:pt x="946785" y="1192530"/>
                  </a:cubicBezTo>
                  <a:cubicBezTo>
                    <a:pt x="947738" y="1188720"/>
                    <a:pt x="948690" y="1185863"/>
                    <a:pt x="949643" y="1182053"/>
                  </a:cubicBezTo>
                  <a:cubicBezTo>
                    <a:pt x="959168" y="1147763"/>
                    <a:pt x="967740" y="1112520"/>
                    <a:pt x="977265" y="1078230"/>
                  </a:cubicBezTo>
                  <a:cubicBezTo>
                    <a:pt x="981075" y="1072515"/>
                    <a:pt x="981075" y="1064895"/>
                    <a:pt x="978218" y="1056323"/>
                  </a:cubicBezTo>
                  <a:close/>
                  <a:moveTo>
                    <a:pt x="972503" y="830580"/>
                  </a:moveTo>
                  <a:cubicBezTo>
                    <a:pt x="989648" y="825818"/>
                    <a:pt x="1004888" y="822008"/>
                    <a:pt x="1020128" y="817245"/>
                  </a:cubicBezTo>
                  <a:cubicBezTo>
                    <a:pt x="1022033" y="817245"/>
                    <a:pt x="1022985" y="815340"/>
                    <a:pt x="1023938" y="814388"/>
                  </a:cubicBezTo>
                  <a:cubicBezTo>
                    <a:pt x="1035368" y="802958"/>
                    <a:pt x="1046798" y="791528"/>
                    <a:pt x="1059180" y="779145"/>
                  </a:cubicBezTo>
                  <a:cubicBezTo>
                    <a:pt x="1051560" y="772478"/>
                    <a:pt x="1044893" y="767715"/>
                    <a:pt x="1040130" y="761048"/>
                  </a:cubicBezTo>
                  <a:cubicBezTo>
                    <a:pt x="1028700" y="747713"/>
                    <a:pt x="1015365" y="739140"/>
                    <a:pt x="997268" y="736283"/>
                  </a:cubicBezTo>
                  <a:cubicBezTo>
                    <a:pt x="988695" y="735330"/>
                    <a:pt x="980123" y="732473"/>
                    <a:pt x="971550" y="729615"/>
                  </a:cubicBezTo>
                  <a:cubicBezTo>
                    <a:pt x="969645" y="736283"/>
                    <a:pt x="967740" y="741998"/>
                    <a:pt x="966788" y="747713"/>
                  </a:cubicBezTo>
                  <a:cubicBezTo>
                    <a:pt x="963930" y="758190"/>
                    <a:pt x="959168" y="769620"/>
                    <a:pt x="959168" y="780098"/>
                  </a:cubicBezTo>
                  <a:cubicBezTo>
                    <a:pt x="959168" y="790575"/>
                    <a:pt x="963930" y="802005"/>
                    <a:pt x="966788" y="812483"/>
                  </a:cubicBezTo>
                  <a:cubicBezTo>
                    <a:pt x="968693" y="818198"/>
                    <a:pt x="970598" y="823913"/>
                    <a:pt x="972503" y="830580"/>
                  </a:cubicBezTo>
                  <a:close/>
                  <a:moveTo>
                    <a:pt x="968693" y="779145"/>
                  </a:moveTo>
                  <a:cubicBezTo>
                    <a:pt x="971550" y="766763"/>
                    <a:pt x="975360" y="754380"/>
                    <a:pt x="979170" y="741045"/>
                  </a:cubicBezTo>
                  <a:cubicBezTo>
                    <a:pt x="992505" y="744855"/>
                    <a:pt x="1004888" y="747713"/>
                    <a:pt x="1017270" y="751523"/>
                  </a:cubicBezTo>
                  <a:cubicBezTo>
                    <a:pt x="1018223" y="751523"/>
                    <a:pt x="1019175" y="752475"/>
                    <a:pt x="1020128" y="753428"/>
                  </a:cubicBezTo>
                  <a:cubicBezTo>
                    <a:pt x="1028700" y="762000"/>
                    <a:pt x="1038225" y="771525"/>
                    <a:pt x="1047750" y="781050"/>
                  </a:cubicBezTo>
                  <a:cubicBezTo>
                    <a:pt x="1038225" y="790575"/>
                    <a:pt x="1029653" y="799148"/>
                    <a:pt x="1020128" y="808673"/>
                  </a:cubicBezTo>
                  <a:cubicBezTo>
                    <a:pt x="1019175" y="809625"/>
                    <a:pt x="1018223" y="809625"/>
                    <a:pt x="1017270" y="810578"/>
                  </a:cubicBezTo>
                  <a:cubicBezTo>
                    <a:pt x="1004888" y="814388"/>
                    <a:pt x="992505" y="817245"/>
                    <a:pt x="979170" y="821055"/>
                  </a:cubicBezTo>
                  <a:cubicBezTo>
                    <a:pt x="975360" y="807720"/>
                    <a:pt x="972503" y="796290"/>
                    <a:pt x="969645" y="783908"/>
                  </a:cubicBezTo>
                  <a:cubicBezTo>
                    <a:pt x="967740" y="781050"/>
                    <a:pt x="967740" y="780098"/>
                    <a:pt x="968693" y="779145"/>
                  </a:cubicBezTo>
                  <a:close/>
                  <a:moveTo>
                    <a:pt x="795338" y="1152525"/>
                  </a:moveTo>
                  <a:cubicBezTo>
                    <a:pt x="826770" y="1161098"/>
                    <a:pt x="859155" y="1169670"/>
                    <a:pt x="890588" y="1178243"/>
                  </a:cubicBezTo>
                  <a:cubicBezTo>
                    <a:pt x="893445" y="1179195"/>
                    <a:pt x="896303" y="1179195"/>
                    <a:pt x="899160" y="1180148"/>
                  </a:cubicBezTo>
                  <a:cubicBezTo>
                    <a:pt x="900113" y="1178243"/>
                    <a:pt x="900113" y="1177290"/>
                    <a:pt x="901065" y="1176338"/>
                  </a:cubicBezTo>
                  <a:cubicBezTo>
                    <a:pt x="910590" y="1143000"/>
                    <a:pt x="919163" y="1108710"/>
                    <a:pt x="927735" y="1075373"/>
                  </a:cubicBezTo>
                  <a:cubicBezTo>
                    <a:pt x="928688" y="1071563"/>
                    <a:pt x="928688" y="1066800"/>
                    <a:pt x="927735" y="1062990"/>
                  </a:cubicBezTo>
                  <a:cubicBezTo>
                    <a:pt x="923925" y="1047750"/>
                    <a:pt x="920115" y="1033463"/>
                    <a:pt x="916305" y="1018223"/>
                  </a:cubicBezTo>
                  <a:cubicBezTo>
                    <a:pt x="910590" y="998220"/>
                    <a:pt x="905828" y="978218"/>
                    <a:pt x="900113" y="957263"/>
                  </a:cubicBezTo>
                  <a:cubicBezTo>
                    <a:pt x="895350" y="958215"/>
                    <a:pt x="891540" y="959168"/>
                    <a:pt x="888683" y="960120"/>
                  </a:cubicBezTo>
                  <a:cubicBezTo>
                    <a:pt x="858203" y="968693"/>
                    <a:pt x="826770" y="977265"/>
                    <a:pt x="796290" y="984885"/>
                  </a:cubicBezTo>
                  <a:cubicBezTo>
                    <a:pt x="790575" y="986790"/>
                    <a:pt x="785813" y="988695"/>
                    <a:pt x="782003" y="992505"/>
                  </a:cubicBezTo>
                  <a:cubicBezTo>
                    <a:pt x="759143" y="1016318"/>
                    <a:pt x="735330" y="1039178"/>
                    <a:pt x="712470" y="1062038"/>
                  </a:cubicBezTo>
                  <a:cubicBezTo>
                    <a:pt x="710565" y="1063943"/>
                    <a:pt x="708660" y="1065848"/>
                    <a:pt x="706755" y="1067753"/>
                  </a:cubicBezTo>
                  <a:cubicBezTo>
                    <a:pt x="709613" y="1070610"/>
                    <a:pt x="711518" y="1072515"/>
                    <a:pt x="713423" y="1075373"/>
                  </a:cubicBezTo>
                  <a:cubicBezTo>
                    <a:pt x="736283" y="1098233"/>
                    <a:pt x="759143" y="1121093"/>
                    <a:pt x="782003" y="1143953"/>
                  </a:cubicBezTo>
                  <a:cubicBezTo>
                    <a:pt x="784860" y="1148715"/>
                    <a:pt x="789623" y="1150620"/>
                    <a:pt x="795338" y="1152525"/>
                  </a:cubicBezTo>
                  <a:close/>
                  <a:moveTo>
                    <a:pt x="719138" y="1068705"/>
                  </a:moveTo>
                  <a:cubicBezTo>
                    <a:pt x="720090" y="1066800"/>
                    <a:pt x="721995" y="1065848"/>
                    <a:pt x="722948" y="1063943"/>
                  </a:cubicBezTo>
                  <a:cubicBezTo>
                    <a:pt x="744855" y="1042035"/>
                    <a:pt x="765810" y="1021080"/>
                    <a:pt x="787718" y="1000125"/>
                  </a:cubicBezTo>
                  <a:cubicBezTo>
                    <a:pt x="790575" y="997268"/>
                    <a:pt x="793433" y="995363"/>
                    <a:pt x="797243" y="994410"/>
                  </a:cubicBezTo>
                  <a:cubicBezTo>
                    <a:pt x="827723" y="985838"/>
                    <a:pt x="858203" y="978218"/>
                    <a:pt x="888683" y="969645"/>
                  </a:cubicBezTo>
                  <a:cubicBezTo>
                    <a:pt x="889635" y="969645"/>
                    <a:pt x="891540" y="969645"/>
                    <a:pt x="893445" y="969645"/>
                  </a:cubicBezTo>
                  <a:cubicBezTo>
                    <a:pt x="894398" y="972503"/>
                    <a:pt x="895350" y="975360"/>
                    <a:pt x="896303" y="978218"/>
                  </a:cubicBezTo>
                  <a:cubicBezTo>
                    <a:pt x="903923" y="1005840"/>
                    <a:pt x="911543" y="1034415"/>
                    <a:pt x="919163" y="1062038"/>
                  </a:cubicBezTo>
                  <a:cubicBezTo>
                    <a:pt x="920115" y="1065848"/>
                    <a:pt x="921068" y="1070610"/>
                    <a:pt x="920115" y="1074420"/>
                  </a:cubicBezTo>
                  <a:cubicBezTo>
                    <a:pt x="912495" y="1104900"/>
                    <a:pt x="903923" y="1135380"/>
                    <a:pt x="895350" y="1165860"/>
                  </a:cubicBezTo>
                  <a:cubicBezTo>
                    <a:pt x="895350" y="1166813"/>
                    <a:pt x="894398" y="1167765"/>
                    <a:pt x="893445" y="1169670"/>
                  </a:cubicBezTo>
                  <a:cubicBezTo>
                    <a:pt x="885825" y="1167765"/>
                    <a:pt x="879158" y="1165860"/>
                    <a:pt x="871538" y="1163955"/>
                  </a:cubicBezTo>
                  <a:cubicBezTo>
                    <a:pt x="847725" y="1157288"/>
                    <a:pt x="823913" y="1151573"/>
                    <a:pt x="800100" y="1144905"/>
                  </a:cubicBezTo>
                  <a:cubicBezTo>
                    <a:pt x="796290" y="1143953"/>
                    <a:pt x="792480" y="1142048"/>
                    <a:pt x="789623" y="1139190"/>
                  </a:cubicBezTo>
                  <a:cubicBezTo>
                    <a:pt x="767715" y="1117283"/>
                    <a:pt x="744855" y="1095375"/>
                    <a:pt x="722948" y="1072515"/>
                  </a:cubicBezTo>
                  <a:cubicBezTo>
                    <a:pt x="720090" y="1070610"/>
                    <a:pt x="720090" y="1069658"/>
                    <a:pt x="719138" y="1068705"/>
                  </a:cubicBezTo>
                  <a:close/>
                  <a:moveTo>
                    <a:pt x="819150" y="1105853"/>
                  </a:moveTo>
                  <a:cubicBezTo>
                    <a:pt x="831533" y="1109663"/>
                    <a:pt x="843915" y="1112520"/>
                    <a:pt x="857250" y="1116330"/>
                  </a:cubicBezTo>
                  <a:cubicBezTo>
                    <a:pt x="859155" y="1117283"/>
                    <a:pt x="861060" y="1117283"/>
                    <a:pt x="863918" y="1117283"/>
                  </a:cubicBezTo>
                  <a:cubicBezTo>
                    <a:pt x="866775" y="1107758"/>
                    <a:pt x="868680" y="1098233"/>
                    <a:pt x="871538" y="1089660"/>
                  </a:cubicBezTo>
                  <a:cubicBezTo>
                    <a:pt x="877253" y="1075373"/>
                    <a:pt x="877253" y="1061085"/>
                    <a:pt x="871538" y="1046798"/>
                  </a:cubicBezTo>
                  <a:cubicBezTo>
                    <a:pt x="867728" y="1037273"/>
                    <a:pt x="865823" y="1027748"/>
                    <a:pt x="863918" y="1018223"/>
                  </a:cubicBezTo>
                  <a:cubicBezTo>
                    <a:pt x="851535" y="1022033"/>
                    <a:pt x="839153" y="1024890"/>
                    <a:pt x="827723" y="1027748"/>
                  </a:cubicBezTo>
                  <a:cubicBezTo>
                    <a:pt x="818198" y="1029653"/>
                    <a:pt x="810578" y="1034415"/>
                    <a:pt x="803910" y="1042035"/>
                  </a:cubicBezTo>
                  <a:cubicBezTo>
                    <a:pt x="795338" y="1051560"/>
                    <a:pt x="786765" y="1059180"/>
                    <a:pt x="777240" y="1068705"/>
                  </a:cubicBezTo>
                  <a:cubicBezTo>
                    <a:pt x="789623" y="1081088"/>
                    <a:pt x="800100" y="1091565"/>
                    <a:pt x="811530" y="1102995"/>
                  </a:cubicBezTo>
                  <a:cubicBezTo>
                    <a:pt x="813435" y="1104900"/>
                    <a:pt x="816293" y="1105853"/>
                    <a:pt x="819150" y="1105853"/>
                  </a:cubicBezTo>
                  <a:close/>
                  <a:moveTo>
                    <a:pt x="815340" y="1042035"/>
                  </a:moveTo>
                  <a:cubicBezTo>
                    <a:pt x="816293" y="1041083"/>
                    <a:pt x="818198" y="1040130"/>
                    <a:pt x="819150" y="1039178"/>
                  </a:cubicBezTo>
                  <a:cubicBezTo>
                    <a:pt x="831533" y="1035368"/>
                    <a:pt x="843915" y="1032510"/>
                    <a:pt x="856298" y="1028700"/>
                  </a:cubicBezTo>
                  <a:cubicBezTo>
                    <a:pt x="860108" y="1042035"/>
                    <a:pt x="862965" y="1054418"/>
                    <a:pt x="866775" y="1065848"/>
                  </a:cubicBezTo>
                  <a:cubicBezTo>
                    <a:pt x="866775" y="1066800"/>
                    <a:pt x="866775" y="1068705"/>
                    <a:pt x="866775" y="1069658"/>
                  </a:cubicBezTo>
                  <a:cubicBezTo>
                    <a:pt x="863918" y="1081088"/>
                    <a:pt x="860108" y="1092518"/>
                    <a:pt x="857250" y="1105853"/>
                  </a:cubicBezTo>
                  <a:cubicBezTo>
                    <a:pt x="843915" y="1102043"/>
                    <a:pt x="832485" y="1099185"/>
                    <a:pt x="820103" y="1096328"/>
                  </a:cubicBezTo>
                  <a:cubicBezTo>
                    <a:pt x="818198" y="1096328"/>
                    <a:pt x="817245" y="1095375"/>
                    <a:pt x="816293" y="1093470"/>
                  </a:cubicBezTo>
                  <a:cubicBezTo>
                    <a:pt x="807720" y="1084898"/>
                    <a:pt x="799148" y="1076325"/>
                    <a:pt x="789623" y="1066800"/>
                  </a:cubicBezTo>
                  <a:cubicBezTo>
                    <a:pt x="798195" y="1059180"/>
                    <a:pt x="806768" y="1050608"/>
                    <a:pt x="815340" y="1042035"/>
                  </a:cubicBezTo>
                  <a:close/>
                  <a:moveTo>
                    <a:pt x="907733" y="775335"/>
                  </a:moveTo>
                  <a:cubicBezTo>
                    <a:pt x="906780" y="779145"/>
                    <a:pt x="906780" y="782955"/>
                    <a:pt x="907733" y="786765"/>
                  </a:cubicBezTo>
                  <a:cubicBezTo>
                    <a:pt x="916305" y="820103"/>
                    <a:pt x="925830" y="853440"/>
                    <a:pt x="934403" y="885825"/>
                  </a:cubicBezTo>
                  <a:cubicBezTo>
                    <a:pt x="935355" y="887730"/>
                    <a:pt x="936308" y="889635"/>
                    <a:pt x="937260" y="892493"/>
                  </a:cubicBezTo>
                  <a:cubicBezTo>
                    <a:pt x="973455" y="882968"/>
                    <a:pt x="1008698" y="873443"/>
                    <a:pt x="1044893" y="863918"/>
                  </a:cubicBezTo>
                  <a:cubicBezTo>
                    <a:pt x="1047750" y="862965"/>
                    <a:pt x="1051560" y="861060"/>
                    <a:pt x="1053465" y="858203"/>
                  </a:cubicBezTo>
                  <a:cubicBezTo>
                    <a:pt x="1078230" y="834390"/>
                    <a:pt x="1102043" y="809625"/>
                    <a:pt x="1125855" y="785813"/>
                  </a:cubicBezTo>
                  <a:cubicBezTo>
                    <a:pt x="1127760" y="783908"/>
                    <a:pt x="1128713" y="782003"/>
                    <a:pt x="1129665" y="780098"/>
                  </a:cubicBezTo>
                  <a:cubicBezTo>
                    <a:pt x="1102995" y="753428"/>
                    <a:pt x="1077278" y="727710"/>
                    <a:pt x="1050608" y="701993"/>
                  </a:cubicBezTo>
                  <a:cubicBezTo>
                    <a:pt x="1047750" y="700088"/>
                    <a:pt x="1044893" y="698183"/>
                    <a:pt x="1041083" y="697230"/>
                  </a:cubicBezTo>
                  <a:cubicBezTo>
                    <a:pt x="1008698" y="688658"/>
                    <a:pt x="975360" y="679133"/>
                    <a:pt x="942975" y="670560"/>
                  </a:cubicBezTo>
                  <a:cubicBezTo>
                    <a:pt x="941070" y="669608"/>
                    <a:pt x="938213" y="669608"/>
                    <a:pt x="936308" y="669608"/>
                  </a:cubicBezTo>
                  <a:cubicBezTo>
                    <a:pt x="935355" y="671513"/>
                    <a:pt x="934403" y="671513"/>
                    <a:pt x="934403" y="672465"/>
                  </a:cubicBezTo>
                  <a:cubicBezTo>
                    <a:pt x="925830" y="705803"/>
                    <a:pt x="916305" y="741045"/>
                    <a:pt x="907733" y="775335"/>
                  </a:cubicBezTo>
                  <a:close/>
                  <a:moveTo>
                    <a:pt x="941070" y="684848"/>
                  </a:moveTo>
                  <a:cubicBezTo>
                    <a:pt x="941070" y="682943"/>
                    <a:pt x="942023" y="681990"/>
                    <a:pt x="942975" y="680085"/>
                  </a:cubicBezTo>
                  <a:cubicBezTo>
                    <a:pt x="945833" y="681038"/>
                    <a:pt x="949643" y="681038"/>
                    <a:pt x="952500" y="681990"/>
                  </a:cubicBezTo>
                  <a:cubicBezTo>
                    <a:pt x="980123" y="689610"/>
                    <a:pt x="1008698" y="697230"/>
                    <a:pt x="1036320" y="704850"/>
                  </a:cubicBezTo>
                  <a:cubicBezTo>
                    <a:pt x="1040130" y="705803"/>
                    <a:pt x="1044893" y="707708"/>
                    <a:pt x="1047750" y="710565"/>
                  </a:cubicBezTo>
                  <a:cubicBezTo>
                    <a:pt x="1070610" y="732473"/>
                    <a:pt x="1092518" y="755333"/>
                    <a:pt x="1115378" y="777240"/>
                  </a:cubicBezTo>
                  <a:cubicBezTo>
                    <a:pt x="1116330" y="778193"/>
                    <a:pt x="1117283" y="779145"/>
                    <a:pt x="1118235" y="781050"/>
                  </a:cubicBezTo>
                  <a:cubicBezTo>
                    <a:pt x="1116330" y="783908"/>
                    <a:pt x="1113473" y="785813"/>
                    <a:pt x="1111568" y="787718"/>
                  </a:cubicBezTo>
                  <a:cubicBezTo>
                    <a:pt x="1091565" y="807720"/>
                    <a:pt x="1070610" y="828675"/>
                    <a:pt x="1050608" y="848678"/>
                  </a:cubicBezTo>
                  <a:cubicBezTo>
                    <a:pt x="1046798" y="852488"/>
                    <a:pt x="1042035" y="855345"/>
                    <a:pt x="1036320" y="857250"/>
                  </a:cubicBezTo>
                  <a:cubicBezTo>
                    <a:pt x="1008698" y="864870"/>
                    <a:pt x="980123" y="872490"/>
                    <a:pt x="952500" y="879158"/>
                  </a:cubicBezTo>
                  <a:cubicBezTo>
                    <a:pt x="949643" y="880110"/>
                    <a:pt x="946785" y="880110"/>
                    <a:pt x="943928" y="881063"/>
                  </a:cubicBezTo>
                  <a:cubicBezTo>
                    <a:pt x="942975" y="878205"/>
                    <a:pt x="942023" y="875348"/>
                    <a:pt x="941070" y="872490"/>
                  </a:cubicBezTo>
                  <a:cubicBezTo>
                    <a:pt x="933450" y="844868"/>
                    <a:pt x="925830" y="816293"/>
                    <a:pt x="918210" y="788670"/>
                  </a:cubicBezTo>
                  <a:cubicBezTo>
                    <a:pt x="917258" y="784860"/>
                    <a:pt x="916305" y="779145"/>
                    <a:pt x="917258" y="775335"/>
                  </a:cubicBezTo>
                  <a:cubicBezTo>
                    <a:pt x="924878" y="744855"/>
                    <a:pt x="933450" y="715328"/>
                    <a:pt x="941070" y="684848"/>
                  </a:cubicBezTo>
                  <a:close/>
                  <a:moveTo>
                    <a:pt x="1434465" y="1749743"/>
                  </a:moveTo>
                  <a:cubicBezTo>
                    <a:pt x="1435418" y="1751648"/>
                    <a:pt x="1436370" y="1753553"/>
                    <a:pt x="1436370" y="1755458"/>
                  </a:cubicBezTo>
                  <a:cubicBezTo>
                    <a:pt x="1437323" y="1755458"/>
                    <a:pt x="1438275" y="1755458"/>
                    <a:pt x="1439228" y="1755458"/>
                  </a:cubicBezTo>
                  <a:cubicBezTo>
                    <a:pt x="1474470" y="1745933"/>
                    <a:pt x="1508760" y="1736408"/>
                    <a:pt x="1544003" y="1726883"/>
                  </a:cubicBezTo>
                  <a:cubicBezTo>
                    <a:pt x="1547813" y="1725930"/>
                    <a:pt x="1550670" y="1723073"/>
                    <a:pt x="1553528" y="1720215"/>
                  </a:cubicBezTo>
                  <a:cubicBezTo>
                    <a:pt x="1577340" y="1696403"/>
                    <a:pt x="1601153" y="1672590"/>
                    <a:pt x="1624965" y="1648778"/>
                  </a:cubicBezTo>
                  <a:cubicBezTo>
                    <a:pt x="1626870" y="1646873"/>
                    <a:pt x="1627823" y="1644968"/>
                    <a:pt x="1629728" y="1644015"/>
                  </a:cubicBezTo>
                  <a:cubicBezTo>
                    <a:pt x="1629728" y="1643063"/>
                    <a:pt x="1628775" y="1642110"/>
                    <a:pt x="1628775" y="1642110"/>
                  </a:cubicBezTo>
                  <a:cubicBezTo>
                    <a:pt x="1603058" y="1616393"/>
                    <a:pt x="1577340" y="1590675"/>
                    <a:pt x="1551623" y="1564958"/>
                  </a:cubicBezTo>
                  <a:cubicBezTo>
                    <a:pt x="1548765" y="1563053"/>
                    <a:pt x="1545908" y="1561148"/>
                    <a:pt x="1542098" y="1560195"/>
                  </a:cubicBezTo>
                  <a:cubicBezTo>
                    <a:pt x="1508760" y="1551623"/>
                    <a:pt x="1476375" y="1542098"/>
                    <a:pt x="1443038" y="1533525"/>
                  </a:cubicBezTo>
                  <a:cubicBezTo>
                    <a:pt x="1441133" y="1532573"/>
                    <a:pt x="1438275" y="1532573"/>
                    <a:pt x="1436370" y="1532573"/>
                  </a:cubicBezTo>
                  <a:cubicBezTo>
                    <a:pt x="1435418" y="1533525"/>
                    <a:pt x="1435418" y="1534478"/>
                    <a:pt x="1434465" y="1535430"/>
                  </a:cubicBezTo>
                  <a:cubicBezTo>
                    <a:pt x="1424940" y="1569720"/>
                    <a:pt x="1416368" y="1604010"/>
                    <a:pt x="1406843" y="1638300"/>
                  </a:cubicBezTo>
                  <a:cubicBezTo>
                    <a:pt x="1405890" y="1642110"/>
                    <a:pt x="1406843" y="1645920"/>
                    <a:pt x="1407795" y="1649730"/>
                  </a:cubicBezTo>
                  <a:cubicBezTo>
                    <a:pt x="1416368" y="1684020"/>
                    <a:pt x="1424940" y="1716405"/>
                    <a:pt x="1434465" y="1749743"/>
                  </a:cubicBezTo>
                  <a:close/>
                  <a:moveTo>
                    <a:pt x="1417320" y="1638300"/>
                  </a:moveTo>
                  <a:cubicBezTo>
                    <a:pt x="1424940" y="1609725"/>
                    <a:pt x="1432560" y="1581150"/>
                    <a:pt x="1440180" y="1552575"/>
                  </a:cubicBezTo>
                  <a:cubicBezTo>
                    <a:pt x="1441133" y="1549718"/>
                    <a:pt x="1442085" y="1547813"/>
                    <a:pt x="1443038" y="1544955"/>
                  </a:cubicBezTo>
                  <a:cubicBezTo>
                    <a:pt x="1445895" y="1545908"/>
                    <a:pt x="1448753" y="1545908"/>
                    <a:pt x="1450658" y="1546860"/>
                  </a:cubicBezTo>
                  <a:cubicBezTo>
                    <a:pt x="1479233" y="1554480"/>
                    <a:pt x="1507808" y="1562100"/>
                    <a:pt x="1536383" y="1569720"/>
                  </a:cubicBezTo>
                  <a:cubicBezTo>
                    <a:pt x="1540193" y="1570673"/>
                    <a:pt x="1544003" y="1572578"/>
                    <a:pt x="1546860" y="1575435"/>
                  </a:cubicBezTo>
                  <a:cubicBezTo>
                    <a:pt x="1569720" y="1597343"/>
                    <a:pt x="1591628" y="1620203"/>
                    <a:pt x="1614488" y="1642110"/>
                  </a:cubicBezTo>
                  <a:cubicBezTo>
                    <a:pt x="1615440" y="1643063"/>
                    <a:pt x="1615440" y="1644015"/>
                    <a:pt x="1616393" y="1644968"/>
                  </a:cubicBezTo>
                  <a:cubicBezTo>
                    <a:pt x="1614488" y="1646873"/>
                    <a:pt x="1612583" y="1649730"/>
                    <a:pt x="1610678" y="1651635"/>
                  </a:cubicBezTo>
                  <a:cubicBezTo>
                    <a:pt x="1589723" y="1672590"/>
                    <a:pt x="1569720" y="1692593"/>
                    <a:pt x="1548765" y="1713548"/>
                  </a:cubicBezTo>
                  <a:cubicBezTo>
                    <a:pt x="1544955" y="1717358"/>
                    <a:pt x="1541145" y="1720215"/>
                    <a:pt x="1535430" y="1721168"/>
                  </a:cubicBezTo>
                  <a:cubicBezTo>
                    <a:pt x="1507808" y="1728788"/>
                    <a:pt x="1479233" y="1736408"/>
                    <a:pt x="1451610" y="1744028"/>
                  </a:cubicBezTo>
                  <a:cubicBezTo>
                    <a:pt x="1448753" y="1744980"/>
                    <a:pt x="1445895" y="1744980"/>
                    <a:pt x="1442085" y="1745933"/>
                  </a:cubicBezTo>
                  <a:cubicBezTo>
                    <a:pt x="1441133" y="1743075"/>
                    <a:pt x="1440180" y="1739265"/>
                    <a:pt x="1439228" y="1736408"/>
                  </a:cubicBezTo>
                  <a:cubicBezTo>
                    <a:pt x="1431608" y="1708785"/>
                    <a:pt x="1423988" y="1681163"/>
                    <a:pt x="1417320" y="1653540"/>
                  </a:cubicBezTo>
                  <a:cubicBezTo>
                    <a:pt x="1416368" y="1647825"/>
                    <a:pt x="1416368" y="1642110"/>
                    <a:pt x="1417320" y="1638300"/>
                  </a:cubicBezTo>
                  <a:close/>
                  <a:moveTo>
                    <a:pt x="1471613" y="1118235"/>
                  </a:moveTo>
                  <a:cubicBezTo>
                    <a:pt x="1488758" y="1113473"/>
                    <a:pt x="1503998" y="1109663"/>
                    <a:pt x="1519238" y="1105853"/>
                  </a:cubicBezTo>
                  <a:cubicBezTo>
                    <a:pt x="1521143" y="1105853"/>
                    <a:pt x="1522095" y="1104900"/>
                    <a:pt x="1523048" y="1103948"/>
                  </a:cubicBezTo>
                  <a:cubicBezTo>
                    <a:pt x="1534478" y="1092518"/>
                    <a:pt x="1545908" y="1081088"/>
                    <a:pt x="1558290" y="1068705"/>
                  </a:cubicBezTo>
                  <a:cubicBezTo>
                    <a:pt x="1553528" y="1063943"/>
                    <a:pt x="1548765" y="1060133"/>
                    <a:pt x="1544955" y="1056323"/>
                  </a:cubicBezTo>
                  <a:cubicBezTo>
                    <a:pt x="1537335" y="1048703"/>
                    <a:pt x="1529715" y="1039178"/>
                    <a:pt x="1521143" y="1033463"/>
                  </a:cubicBezTo>
                  <a:cubicBezTo>
                    <a:pt x="1511618" y="1027748"/>
                    <a:pt x="1500188" y="1026795"/>
                    <a:pt x="1489710" y="1023938"/>
                  </a:cubicBezTo>
                  <a:cubicBezTo>
                    <a:pt x="1483995" y="1022033"/>
                    <a:pt x="1478280" y="1021080"/>
                    <a:pt x="1471613" y="1019175"/>
                  </a:cubicBezTo>
                  <a:cubicBezTo>
                    <a:pt x="1466850" y="1035368"/>
                    <a:pt x="1463040" y="1050608"/>
                    <a:pt x="1459230" y="1066800"/>
                  </a:cubicBezTo>
                  <a:cubicBezTo>
                    <a:pt x="1459230" y="1068705"/>
                    <a:pt x="1459230" y="1069658"/>
                    <a:pt x="1459230" y="1071563"/>
                  </a:cubicBezTo>
                  <a:cubicBezTo>
                    <a:pt x="1463040" y="1085850"/>
                    <a:pt x="1466850" y="1102043"/>
                    <a:pt x="1471613" y="1118235"/>
                  </a:cubicBezTo>
                  <a:close/>
                  <a:moveTo>
                    <a:pt x="1468755" y="1065848"/>
                  </a:moveTo>
                  <a:cubicBezTo>
                    <a:pt x="1471613" y="1054418"/>
                    <a:pt x="1475423" y="1042988"/>
                    <a:pt x="1478280" y="1029653"/>
                  </a:cubicBezTo>
                  <a:cubicBezTo>
                    <a:pt x="1491615" y="1033463"/>
                    <a:pt x="1503998" y="1036320"/>
                    <a:pt x="1517333" y="1040130"/>
                  </a:cubicBezTo>
                  <a:cubicBezTo>
                    <a:pt x="1519238" y="1040130"/>
                    <a:pt x="1520190" y="1042035"/>
                    <a:pt x="1521143" y="1042988"/>
                  </a:cubicBezTo>
                  <a:cubicBezTo>
                    <a:pt x="1529715" y="1050608"/>
                    <a:pt x="1537335" y="1059180"/>
                    <a:pt x="1546860" y="1067753"/>
                  </a:cubicBezTo>
                  <a:cubicBezTo>
                    <a:pt x="1537335" y="1077278"/>
                    <a:pt x="1528763" y="1085850"/>
                    <a:pt x="1520190" y="1093470"/>
                  </a:cubicBezTo>
                  <a:cubicBezTo>
                    <a:pt x="1519238" y="1094423"/>
                    <a:pt x="1518285" y="1095375"/>
                    <a:pt x="1517333" y="1095375"/>
                  </a:cubicBezTo>
                  <a:cubicBezTo>
                    <a:pt x="1504950" y="1099185"/>
                    <a:pt x="1492568" y="1102043"/>
                    <a:pt x="1479233" y="1105853"/>
                  </a:cubicBezTo>
                  <a:cubicBezTo>
                    <a:pt x="1475423" y="1092518"/>
                    <a:pt x="1472565" y="1081088"/>
                    <a:pt x="1469708" y="1068705"/>
                  </a:cubicBezTo>
                  <a:cubicBezTo>
                    <a:pt x="1467803" y="1068705"/>
                    <a:pt x="1467803" y="1066800"/>
                    <a:pt x="1468755" y="1065848"/>
                  </a:cubicBezTo>
                  <a:close/>
                  <a:moveTo>
                    <a:pt x="1364933" y="737235"/>
                  </a:moveTo>
                  <a:cubicBezTo>
                    <a:pt x="1363980" y="735330"/>
                    <a:pt x="1363028" y="732473"/>
                    <a:pt x="1362075" y="730568"/>
                  </a:cubicBezTo>
                  <a:cubicBezTo>
                    <a:pt x="1346835" y="734378"/>
                    <a:pt x="1331595" y="738188"/>
                    <a:pt x="1317308" y="742950"/>
                  </a:cubicBezTo>
                  <a:cubicBezTo>
                    <a:pt x="1315403" y="743903"/>
                    <a:pt x="1312545" y="744855"/>
                    <a:pt x="1311593" y="745808"/>
                  </a:cubicBezTo>
                  <a:cubicBezTo>
                    <a:pt x="1300163" y="757238"/>
                    <a:pt x="1288733" y="768668"/>
                    <a:pt x="1276350" y="781050"/>
                  </a:cubicBezTo>
                  <a:cubicBezTo>
                    <a:pt x="1283970" y="788670"/>
                    <a:pt x="1291590" y="795338"/>
                    <a:pt x="1297305" y="802005"/>
                  </a:cubicBezTo>
                  <a:cubicBezTo>
                    <a:pt x="1306830" y="813435"/>
                    <a:pt x="1319213" y="821055"/>
                    <a:pt x="1334453" y="822960"/>
                  </a:cubicBezTo>
                  <a:cubicBezTo>
                    <a:pt x="1343978" y="824865"/>
                    <a:pt x="1353503" y="827723"/>
                    <a:pt x="1363028" y="830580"/>
                  </a:cubicBezTo>
                  <a:cubicBezTo>
                    <a:pt x="1363980" y="828675"/>
                    <a:pt x="1364933" y="826770"/>
                    <a:pt x="1364933" y="825818"/>
                  </a:cubicBezTo>
                  <a:cubicBezTo>
                    <a:pt x="1368743" y="810578"/>
                    <a:pt x="1372553" y="796290"/>
                    <a:pt x="1376363" y="781050"/>
                  </a:cubicBezTo>
                  <a:cubicBezTo>
                    <a:pt x="1372553" y="767715"/>
                    <a:pt x="1369695" y="754380"/>
                    <a:pt x="1365885" y="740093"/>
                  </a:cubicBezTo>
                  <a:cubicBezTo>
                    <a:pt x="1365885" y="739140"/>
                    <a:pt x="1365885" y="738188"/>
                    <a:pt x="1364933" y="737235"/>
                  </a:cubicBezTo>
                  <a:close/>
                  <a:moveTo>
                    <a:pt x="1363980" y="793433"/>
                  </a:moveTo>
                  <a:cubicBezTo>
                    <a:pt x="1361123" y="802005"/>
                    <a:pt x="1359218" y="810578"/>
                    <a:pt x="1356360" y="820103"/>
                  </a:cubicBezTo>
                  <a:cubicBezTo>
                    <a:pt x="1343025" y="816293"/>
                    <a:pt x="1330643" y="813435"/>
                    <a:pt x="1318260" y="809625"/>
                  </a:cubicBezTo>
                  <a:cubicBezTo>
                    <a:pt x="1317308" y="809625"/>
                    <a:pt x="1316355" y="808673"/>
                    <a:pt x="1315403" y="807720"/>
                  </a:cubicBezTo>
                  <a:cubicBezTo>
                    <a:pt x="1306830" y="799148"/>
                    <a:pt x="1297305" y="789623"/>
                    <a:pt x="1287780" y="780098"/>
                  </a:cubicBezTo>
                  <a:cubicBezTo>
                    <a:pt x="1297305" y="770573"/>
                    <a:pt x="1305878" y="762000"/>
                    <a:pt x="1314450" y="753428"/>
                  </a:cubicBezTo>
                  <a:cubicBezTo>
                    <a:pt x="1315403" y="752475"/>
                    <a:pt x="1317308" y="751523"/>
                    <a:pt x="1319213" y="750570"/>
                  </a:cubicBezTo>
                  <a:cubicBezTo>
                    <a:pt x="1330643" y="747713"/>
                    <a:pt x="1342073" y="743903"/>
                    <a:pt x="1355408" y="741045"/>
                  </a:cubicBezTo>
                  <a:cubicBezTo>
                    <a:pt x="1358265" y="750570"/>
                    <a:pt x="1360170" y="759143"/>
                    <a:pt x="1363028" y="767715"/>
                  </a:cubicBezTo>
                  <a:cubicBezTo>
                    <a:pt x="1366838" y="776288"/>
                    <a:pt x="1366838" y="784860"/>
                    <a:pt x="1363980" y="793433"/>
                  </a:cubicBezTo>
                  <a:close/>
                  <a:moveTo>
                    <a:pt x="1435418" y="1180148"/>
                  </a:moveTo>
                  <a:cubicBezTo>
                    <a:pt x="1438275" y="1179195"/>
                    <a:pt x="1440180" y="1179195"/>
                    <a:pt x="1441133" y="1179195"/>
                  </a:cubicBezTo>
                  <a:cubicBezTo>
                    <a:pt x="1474470" y="1170623"/>
                    <a:pt x="1508760" y="1161098"/>
                    <a:pt x="1542098" y="1151573"/>
                  </a:cubicBezTo>
                  <a:cubicBezTo>
                    <a:pt x="1545908" y="1150620"/>
                    <a:pt x="1549718" y="1147763"/>
                    <a:pt x="1552575" y="1144905"/>
                  </a:cubicBezTo>
                  <a:cubicBezTo>
                    <a:pt x="1576388" y="1121093"/>
                    <a:pt x="1600200" y="1097280"/>
                    <a:pt x="1624013" y="1073468"/>
                  </a:cubicBezTo>
                  <a:cubicBezTo>
                    <a:pt x="1625918" y="1071563"/>
                    <a:pt x="1626870" y="1069658"/>
                    <a:pt x="1628775" y="1068705"/>
                  </a:cubicBezTo>
                  <a:cubicBezTo>
                    <a:pt x="1628775" y="1067753"/>
                    <a:pt x="1627823" y="1066800"/>
                    <a:pt x="1627823" y="1066800"/>
                  </a:cubicBezTo>
                  <a:cubicBezTo>
                    <a:pt x="1602105" y="1041083"/>
                    <a:pt x="1576388" y="1015365"/>
                    <a:pt x="1550670" y="989648"/>
                  </a:cubicBezTo>
                  <a:cubicBezTo>
                    <a:pt x="1547813" y="987743"/>
                    <a:pt x="1544955" y="985838"/>
                    <a:pt x="1541145" y="984885"/>
                  </a:cubicBezTo>
                  <a:cubicBezTo>
                    <a:pt x="1507808" y="976313"/>
                    <a:pt x="1475423" y="966788"/>
                    <a:pt x="1442085" y="958215"/>
                  </a:cubicBezTo>
                  <a:cubicBezTo>
                    <a:pt x="1440180" y="957263"/>
                    <a:pt x="1437323" y="957263"/>
                    <a:pt x="1435418" y="957263"/>
                  </a:cubicBezTo>
                  <a:cubicBezTo>
                    <a:pt x="1434465" y="959168"/>
                    <a:pt x="1434465" y="960120"/>
                    <a:pt x="1433513" y="961073"/>
                  </a:cubicBezTo>
                  <a:cubicBezTo>
                    <a:pt x="1423988" y="994410"/>
                    <a:pt x="1415415" y="1028700"/>
                    <a:pt x="1406843" y="1062038"/>
                  </a:cubicBezTo>
                  <a:cubicBezTo>
                    <a:pt x="1405890" y="1065848"/>
                    <a:pt x="1405890" y="1070610"/>
                    <a:pt x="1406843" y="1074420"/>
                  </a:cubicBezTo>
                  <a:cubicBezTo>
                    <a:pt x="1410653" y="1091565"/>
                    <a:pt x="1415415" y="1108710"/>
                    <a:pt x="1420178" y="1125855"/>
                  </a:cubicBezTo>
                  <a:cubicBezTo>
                    <a:pt x="1425893" y="1143953"/>
                    <a:pt x="1430655" y="1161098"/>
                    <a:pt x="1435418" y="1180148"/>
                  </a:cubicBezTo>
                  <a:close/>
                  <a:moveTo>
                    <a:pt x="1417320" y="1062038"/>
                  </a:moveTo>
                  <a:cubicBezTo>
                    <a:pt x="1424940" y="1032510"/>
                    <a:pt x="1432560" y="1002983"/>
                    <a:pt x="1441133" y="974408"/>
                  </a:cubicBezTo>
                  <a:cubicBezTo>
                    <a:pt x="1442085" y="972503"/>
                    <a:pt x="1442085" y="970598"/>
                    <a:pt x="1443038" y="968693"/>
                  </a:cubicBezTo>
                  <a:cubicBezTo>
                    <a:pt x="1445895" y="968693"/>
                    <a:pt x="1447800" y="968693"/>
                    <a:pt x="1449705" y="969645"/>
                  </a:cubicBezTo>
                  <a:cubicBezTo>
                    <a:pt x="1479233" y="977265"/>
                    <a:pt x="1507808" y="984885"/>
                    <a:pt x="1537335" y="993458"/>
                  </a:cubicBezTo>
                  <a:cubicBezTo>
                    <a:pt x="1540193" y="994410"/>
                    <a:pt x="1544003" y="996315"/>
                    <a:pt x="1546860" y="998220"/>
                  </a:cubicBezTo>
                  <a:cubicBezTo>
                    <a:pt x="1570673" y="1021080"/>
                    <a:pt x="1593533" y="1044893"/>
                    <a:pt x="1617345" y="1068705"/>
                  </a:cubicBezTo>
                  <a:cubicBezTo>
                    <a:pt x="1615440" y="1070610"/>
                    <a:pt x="1614488" y="1072515"/>
                    <a:pt x="1612583" y="1074420"/>
                  </a:cubicBezTo>
                  <a:cubicBezTo>
                    <a:pt x="1591628" y="1095375"/>
                    <a:pt x="1570673" y="1116330"/>
                    <a:pt x="1549718" y="1137285"/>
                  </a:cubicBezTo>
                  <a:cubicBezTo>
                    <a:pt x="1546860" y="1140143"/>
                    <a:pt x="1544003" y="1143000"/>
                    <a:pt x="1540193" y="1143953"/>
                  </a:cubicBezTo>
                  <a:cubicBezTo>
                    <a:pt x="1508760" y="1152525"/>
                    <a:pt x="1476375" y="1161098"/>
                    <a:pt x="1443990" y="1169670"/>
                  </a:cubicBezTo>
                  <a:cubicBezTo>
                    <a:pt x="1443038" y="1165860"/>
                    <a:pt x="1442085" y="1163955"/>
                    <a:pt x="1441133" y="1161098"/>
                  </a:cubicBezTo>
                  <a:cubicBezTo>
                    <a:pt x="1433513" y="1132523"/>
                    <a:pt x="1425893" y="1104900"/>
                    <a:pt x="1418273" y="1076325"/>
                  </a:cubicBezTo>
                  <a:cubicBezTo>
                    <a:pt x="1416368" y="1071563"/>
                    <a:pt x="1416368" y="1066800"/>
                    <a:pt x="1417320" y="1062038"/>
                  </a:cubicBezTo>
                  <a:close/>
                  <a:moveTo>
                    <a:pt x="1398270" y="668655"/>
                  </a:moveTo>
                  <a:cubicBezTo>
                    <a:pt x="1394460" y="669608"/>
                    <a:pt x="1391603" y="669608"/>
                    <a:pt x="1388745" y="670560"/>
                  </a:cubicBezTo>
                  <a:cubicBezTo>
                    <a:pt x="1366838" y="676275"/>
                    <a:pt x="1343978" y="682943"/>
                    <a:pt x="1322070" y="688658"/>
                  </a:cubicBezTo>
                  <a:cubicBezTo>
                    <a:pt x="1310640" y="691515"/>
                    <a:pt x="1297305" y="693420"/>
                    <a:pt x="1287780" y="699135"/>
                  </a:cubicBezTo>
                  <a:cubicBezTo>
                    <a:pt x="1277303" y="704850"/>
                    <a:pt x="1269683" y="715328"/>
                    <a:pt x="1261110" y="724853"/>
                  </a:cubicBezTo>
                  <a:cubicBezTo>
                    <a:pt x="1243013" y="742950"/>
                    <a:pt x="1223963" y="762000"/>
                    <a:pt x="1204913" y="781050"/>
                  </a:cubicBezTo>
                  <a:cubicBezTo>
                    <a:pt x="1206818" y="782955"/>
                    <a:pt x="1206818" y="783908"/>
                    <a:pt x="1207770" y="784860"/>
                  </a:cubicBezTo>
                  <a:cubicBezTo>
                    <a:pt x="1232535" y="809625"/>
                    <a:pt x="1257300" y="834390"/>
                    <a:pt x="1283018" y="859155"/>
                  </a:cubicBezTo>
                  <a:cubicBezTo>
                    <a:pt x="1285875" y="862013"/>
                    <a:pt x="1290638" y="863918"/>
                    <a:pt x="1294448" y="864870"/>
                  </a:cubicBezTo>
                  <a:cubicBezTo>
                    <a:pt x="1325880" y="873443"/>
                    <a:pt x="1357313" y="882015"/>
                    <a:pt x="1388745" y="890588"/>
                  </a:cubicBezTo>
                  <a:cubicBezTo>
                    <a:pt x="1391603" y="891540"/>
                    <a:pt x="1394460" y="891540"/>
                    <a:pt x="1398270" y="892493"/>
                  </a:cubicBezTo>
                  <a:cubicBezTo>
                    <a:pt x="1399223" y="890588"/>
                    <a:pt x="1400175" y="888683"/>
                    <a:pt x="1400175" y="887730"/>
                  </a:cubicBezTo>
                  <a:cubicBezTo>
                    <a:pt x="1408748" y="854393"/>
                    <a:pt x="1418273" y="821055"/>
                    <a:pt x="1426845" y="787718"/>
                  </a:cubicBezTo>
                  <a:cubicBezTo>
                    <a:pt x="1427798" y="782955"/>
                    <a:pt x="1427798" y="778193"/>
                    <a:pt x="1426845" y="773430"/>
                  </a:cubicBezTo>
                  <a:cubicBezTo>
                    <a:pt x="1419225" y="741998"/>
                    <a:pt x="1410653" y="710565"/>
                    <a:pt x="1402080" y="680085"/>
                  </a:cubicBezTo>
                  <a:cubicBezTo>
                    <a:pt x="1401128" y="675323"/>
                    <a:pt x="1400175" y="672465"/>
                    <a:pt x="1398270" y="668655"/>
                  </a:cubicBezTo>
                  <a:close/>
                  <a:moveTo>
                    <a:pt x="1418273" y="786765"/>
                  </a:moveTo>
                  <a:cubicBezTo>
                    <a:pt x="1410653" y="816293"/>
                    <a:pt x="1403033" y="845820"/>
                    <a:pt x="1394460" y="874395"/>
                  </a:cubicBezTo>
                  <a:cubicBezTo>
                    <a:pt x="1393508" y="876300"/>
                    <a:pt x="1392555" y="878205"/>
                    <a:pt x="1391603" y="881063"/>
                  </a:cubicBezTo>
                  <a:cubicBezTo>
                    <a:pt x="1376363" y="877253"/>
                    <a:pt x="1362075" y="873443"/>
                    <a:pt x="1346835" y="868680"/>
                  </a:cubicBezTo>
                  <a:cubicBezTo>
                    <a:pt x="1330643" y="863918"/>
                    <a:pt x="1314450" y="860108"/>
                    <a:pt x="1297305" y="855345"/>
                  </a:cubicBezTo>
                  <a:cubicBezTo>
                    <a:pt x="1294448" y="854393"/>
                    <a:pt x="1290638" y="853440"/>
                    <a:pt x="1287780" y="850583"/>
                  </a:cubicBezTo>
                  <a:cubicBezTo>
                    <a:pt x="1264920" y="827723"/>
                    <a:pt x="1242060" y="804863"/>
                    <a:pt x="1218248" y="781050"/>
                  </a:cubicBezTo>
                  <a:cubicBezTo>
                    <a:pt x="1218248" y="781050"/>
                    <a:pt x="1217295" y="780098"/>
                    <a:pt x="1217295" y="779145"/>
                  </a:cubicBezTo>
                  <a:cubicBezTo>
                    <a:pt x="1219200" y="777240"/>
                    <a:pt x="1220153" y="775335"/>
                    <a:pt x="1222058" y="773430"/>
                  </a:cubicBezTo>
                  <a:cubicBezTo>
                    <a:pt x="1243013" y="752475"/>
                    <a:pt x="1263968" y="731520"/>
                    <a:pt x="1284923" y="710565"/>
                  </a:cubicBezTo>
                  <a:cubicBezTo>
                    <a:pt x="1287780" y="707708"/>
                    <a:pt x="1291590" y="704850"/>
                    <a:pt x="1295400" y="703898"/>
                  </a:cubicBezTo>
                  <a:cubicBezTo>
                    <a:pt x="1325880" y="695325"/>
                    <a:pt x="1355408" y="687705"/>
                    <a:pt x="1385888" y="679133"/>
                  </a:cubicBezTo>
                  <a:cubicBezTo>
                    <a:pt x="1387793" y="679133"/>
                    <a:pt x="1388745" y="678180"/>
                    <a:pt x="1391603" y="678180"/>
                  </a:cubicBezTo>
                  <a:cubicBezTo>
                    <a:pt x="1393508" y="684848"/>
                    <a:pt x="1395413" y="690563"/>
                    <a:pt x="1397318" y="697230"/>
                  </a:cubicBezTo>
                  <a:cubicBezTo>
                    <a:pt x="1403985" y="721995"/>
                    <a:pt x="1410653" y="746760"/>
                    <a:pt x="1417320" y="771525"/>
                  </a:cubicBezTo>
                  <a:cubicBezTo>
                    <a:pt x="1419225" y="777240"/>
                    <a:pt x="1419225" y="782003"/>
                    <a:pt x="1418273" y="786765"/>
                  </a:cubicBezTo>
                  <a:close/>
                  <a:moveTo>
                    <a:pt x="24765" y="1967865"/>
                  </a:moveTo>
                  <a:cubicBezTo>
                    <a:pt x="36195" y="1956435"/>
                    <a:pt x="47625" y="1945005"/>
                    <a:pt x="60008" y="1932623"/>
                  </a:cubicBezTo>
                  <a:cubicBezTo>
                    <a:pt x="47625" y="1920240"/>
                    <a:pt x="36195" y="1909763"/>
                    <a:pt x="25718" y="1898333"/>
                  </a:cubicBezTo>
                  <a:cubicBezTo>
                    <a:pt x="24765" y="1897380"/>
                    <a:pt x="22860" y="1895475"/>
                    <a:pt x="20955" y="1895475"/>
                  </a:cubicBezTo>
                  <a:cubicBezTo>
                    <a:pt x="14288" y="1893570"/>
                    <a:pt x="8573" y="1891665"/>
                    <a:pt x="1905" y="1890713"/>
                  </a:cubicBezTo>
                  <a:lnTo>
                    <a:pt x="1905" y="1899285"/>
                  </a:lnTo>
                  <a:cubicBezTo>
                    <a:pt x="15240" y="1903095"/>
                    <a:pt x="26670" y="1909763"/>
                    <a:pt x="36195" y="1921193"/>
                  </a:cubicBezTo>
                  <a:cubicBezTo>
                    <a:pt x="39053" y="1925003"/>
                    <a:pt x="43815" y="1927860"/>
                    <a:pt x="47625" y="1931670"/>
                  </a:cubicBezTo>
                  <a:cubicBezTo>
                    <a:pt x="37148" y="1941195"/>
                    <a:pt x="28575" y="1949768"/>
                    <a:pt x="20003" y="1958340"/>
                  </a:cubicBezTo>
                  <a:cubicBezTo>
                    <a:pt x="19050" y="1959293"/>
                    <a:pt x="17145" y="1960245"/>
                    <a:pt x="16193" y="1961198"/>
                  </a:cubicBezTo>
                  <a:cubicBezTo>
                    <a:pt x="11430" y="1962150"/>
                    <a:pt x="6668" y="1964055"/>
                    <a:pt x="953" y="1965008"/>
                  </a:cubicBezTo>
                  <a:lnTo>
                    <a:pt x="953" y="1974533"/>
                  </a:lnTo>
                  <a:cubicBezTo>
                    <a:pt x="7620" y="1972628"/>
                    <a:pt x="13335" y="1971675"/>
                    <a:pt x="20003" y="1969770"/>
                  </a:cubicBezTo>
                  <a:cubicBezTo>
                    <a:pt x="21908" y="1969770"/>
                    <a:pt x="23813" y="1968818"/>
                    <a:pt x="24765" y="1967865"/>
                  </a:cubicBezTo>
                  <a:close/>
                  <a:moveTo>
                    <a:pt x="1065848" y="1125855"/>
                  </a:moveTo>
                  <a:cubicBezTo>
                    <a:pt x="1069658" y="1126808"/>
                    <a:pt x="1073468" y="1127760"/>
                    <a:pt x="1076325" y="1128713"/>
                  </a:cubicBezTo>
                  <a:cubicBezTo>
                    <a:pt x="1089660" y="1132523"/>
                    <a:pt x="1102995" y="1136333"/>
                    <a:pt x="1117283" y="1139190"/>
                  </a:cubicBezTo>
                  <a:cubicBezTo>
                    <a:pt x="1122998" y="1140143"/>
                    <a:pt x="1126808" y="1143000"/>
                    <a:pt x="1130618" y="1146810"/>
                  </a:cubicBezTo>
                  <a:cubicBezTo>
                    <a:pt x="1141095" y="1157288"/>
                    <a:pt x="1151573" y="1167765"/>
                    <a:pt x="1162050" y="1178243"/>
                  </a:cubicBezTo>
                  <a:cubicBezTo>
                    <a:pt x="1163955" y="1180148"/>
                    <a:pt x="1165860" y="1181100"/>
                    <a:pt x="1167765" y="1183005"/>
                  </a:cubicBezTo>
                  <a:cubicBezTo>
                    <a:pt x="1180148" y="1170623"/>
                    <a:pt x="1192530" y="1158240"/>
                    <a:pt x="1204913" y="1145858"/>
                  </a:cubicBezTo>
                  <a:cubicBezTo>
                    <a:pt x="1208723" y="1142048"/>
                    <a:pt x="1212533" y="1140143"/>
                    <a:pt x="1217295" y="1138238"/>
                  </a:cubicBezTo>
                  <a:cubicBezTo>
                    <a:pt x="1231583" y="1134428"/>
                    <a:pt x="1244918" y="1130618"/>
                    <a:pt x="1259205" y="1126808"/>
                  </a:cubicBezTo>
                  <a:cubicBezTo>
                    <a:pt x="1262063" y="1125855"/>
                    <a:pt x="1264920" y="1124903"/>
                    <a:pt x="1268730" y="1123950"/>
                  </a:cubicBezTo>
                  <a:cubicBezTo>
                    <a:pt x="1263968" y="1107758"/>
                    <a:pt x="1260158" y="1092518"/>
                    <a:pt x="1256348" y="1077278"/>
                  </a:cubicBezTo>
                  <a:cubicBezTo>
                    <a:pt x="1254443" y="1069658"/>
                    <a:pt x="1254443" y="1062990"/>
                    <a:pt x="1256348" y="1055370"/>
                  </a:cubicBezTo>
                  <a:cubicBezTo>
                    <a:pt x="1261110" y="1040130"/>
                    <a:pt x="1264920" y="1024890"/>
                    <a:pt x="1268730" y="1008698"/>
                  </a:cubicBezTo>
                  <a:cubicBezTo>
                    <a:pt x="1265873" y="1007745"/>
                    <a:pt x="1263968" y="1006793"/>
                    <a:pt x="1262063" y="1005840"/>
                  </a:cubicBezTo>
                  <a:cubicBezTo>
                    <a:pt x="1247775" y="1002030"/>
                    <a:pt x="1233488" y="998220"/>
                    <a:pt x="1218248" y="994410"/>
                  </a:cubicBezTo>
                  <a:cubicBezTo>
                    <a:pt x="1212533" y="993458"/>
                    <a:pt x="1207770" y="990600"/>
                    <a:pt x="1203960" y="985838"/>
                  </a:cubicBezTo>
                  <a:cubicBezTo>
                    <a:pt x="1193483" y="975360"/>
                    <a:pt x="1183005" y="964883"/>
                    <a:pt x="1172528" y="954405"/>
                  </a:cubicBezTo>
                  <a:cubicBezTo>
                    <a:pt x="1170623" y="952500"/>
                    <a:pt x="1168718" y="951548"/>
                    <a:pt x="1166813" y="949643"/>
                  </a:cubicBezTo>
                  <a:cubicBezTo>
                    <a:pt x="1163955" y="952500"/>
                    <a:pt x="1162050" y="954405"/>
                    <a:pt x="1159193" y="956310"/>
                  </a:cubicBezTo>
                  <a:cubicBezTo>
                    <a:pt x="1149668" y="965835"/>
                    <a:pt x="1139190" y="976313"/>
                    <a:pt x="1129665" y="985838"/>
                  </a:cubicBezTo>
                  <a:cubicBezTo>
                    <a:pt x="1125855" y="989648"/>
                    <a:pt x="1122045" y="992505"/>
                    <a:pt x="1116330" y="993458"/>
                  </a:cubicBezTo>
                  <a:cubicBezTo>
                    <a:pt x="1102043" y="997268"/>
                    <a:pt x="1087755" y="1001078"/>
                    <a:pt x="1072515" y="1004888"/>
                  </a:cubicBezTo>
                  <a:cubicBezTo>
                    <a:pt x="1069658" y="1005840"/>
                    <a:pt x="1067753" y="1006793"/>
                    <a:pt x="1064895" y="1007745"/>
                  </a:cubicBezTo>
                  <a:cubicBezTo>
                    <a:pt x="1069658" y="1024890"/>
                    <a:pt x="1073468" y="1041083"/>
                    <a:pt x="1078230" y="1057275"/>
                  </a:cubicBezTo>
                  <a:cubicBezTo>
                    <a:pt x="1080135" y="1062990"/>
                    <a:pt x="1079183" y="1067753"/>
                    <a:pt x="1078230" y="1072515"/>
                  </a:cubicBezTo>
                  <a:cubicBezTo>
                    <a:pt x="1075373" y="1092518"/>
                    <a:pt x="1070610" y="1108710"/>
                    <a:pt x="1065848" y="1125855"/>
                  </a:cubicBezTo>
                  <a:close/>
                  <a:moveTo>
                    <a:pt x="1087755" y="1058228"/>
                  </a:moveTo>
                  <a:cubicBezTo>
                    <a:pt x="1083945" y="1044893"/>
                    <a:pt x="1080135" y="1031558"/>
                    <a:pt x="1076325" y="1017270"/>
                  </a:cubicBezTo>
                  <a:cubicBezTo>
                    <a:pt x="1084898" y="1015365"/>
                    <a:pt x="1092518" y="1012508"/>
                    <a:pt x="1100138" y="1010603"/>
                  </a:cubicBezTo>
                  <a:cubicBezTo>
                    <a:pt x="1120140" y="1007745"/>
                    <a:pt x="1136333" y="998220"/>
                    <a:pt x="1148715" y="982980"/>
                  </a:cubicBezTo>
                  <a:cubicBezTo>
                    <a:pt x="1153478" y="976313"/>
                    <a:pt x="1160145" y="971550"/>
                    <a:pt x="1166813" y="964883"/>
                  </a:cubicBezTo>
                  <a:cubicBezTo>
                    <a:pt x="1178243" y="976313"/>
                    <a:pt x="1188720" y="986790"/>
                    <a:pt x="1199198" y="998220"/>
                  </a:cubicBezTo>
                  <a:cubicBezTo>
                    <a:pt x="1203008" y="1002030"/>
                    <a:pt x="1206818" y="1004888"/>
                    <a:pt x="1212533" y="1005840"/>
                  </a:cubicBezTo>
                  <a:cubicBezTo>
                    <a:pt x="1226820" y="1009650"/>
                    <a:pt x="1241108" y="1013460"/>
                    <a:pt x="1256348" y="1018223"/>
                  </a:cubicBezTo>
                  <a:cubicBezTo>
                    <a:pt x="1255395" y="1023938"/>
                    <a:pt x="1253490" y="1028700"/>
                    <a:pt x="1252538" y="1033463"/>
                  </a:cubicBezTo>
                  <a:cubicBezTo>
                    <a:pt x="1249680" y="1045845"/>
                    <a:pt x="1243965" y="1058228"/>
                    <a:pt x="1243965" y="1070610"/>
                  </a:cubicBezTo>
                  <a:cubicBezTo>
                    <a:pt x="1243965" y="1082993"/>
                    <a:pt x="1249680" y="1094423"/>
                    <a:pt x="1252538" y="1106805"/>
                  </a:cubicBezTo>
                  <a:cubicBezTo>
                    <a:pt x="1253490" y="1111568"/>
                    <a:pt x="1255395" y="1116330"/>
                    <a:pt x="1256348" y="1121093"/>
                  </a:cubicBezTo>
                  <a:cubicBezTo>
                    <a:pt x="1254443" y="1122045"/>
                    <a:pt x="1252538" y="1122998"/>
                    <a:pt x="1249680" y="1123950"/>
                  </a:cubicBezTo>
                  <a:cubicBezTo>
                    <a:pt x="1237298" y="1126808"/>
                    <a:pt x="1225868" y="1130618"/>
                    <a:pt x="1213485" y="1133475"/>
                  </a:cubicBezTo>
                  <a:cubicBezTo>
                    <a:pt x="1206818" y="1135380"/>
                    <a:pt x="1201103" y="1138238"/>
                    <a:pt x="1196340" y="1143953"/>
                  </a:cubicBezTo>
                  <a:cubicBezTo>
                    <a:pt x="1186815" y="1154430"/>
                    <a:pt x="1177290" y="1163955"/>
                    <a:pt x="1166813" y="1174433"/>
                  </a:cubicBezTo>
                  <a:cubicBezTo>
                    <a:pt x="1163955" y="1172528"/>
                    <a:pt x="1162050" y="1170623"/>
                    <a:pt x="1160145" y="1169670"/>
                  </a:cubicBezTo>
                  <a:cubicBezTo>
                    <a:pt x="1150620" y="1161098"/>
                    <a:pt x="1142048" y="1151573"/>
                    <a:pt x="1133475" y="1143000"/>
                  </a:cubicBezTo>
                  <a:cubicBezTo>
                    <a:pt x="1129665" y="1139190"/>
                    <a:pt x="1124903" y="1136333"/>
                    <a:pt x="1119188" y="1135380"/>
                  </a:cubicBezTo>
                  <a:cubicBezTo>
                    <a:pt x="1106805" y="1132523"/>
                    <a:pt x="1094423" y="1128713"/>
                    <a:pt x="1082040" y="1125855"/>
                  </a:cubicBezTo>
                  <a:cubicBezTo>
                    <a:pt x="1080135" y="1124903"/>
                    <a:pt x="1078230" y="1123950"/>
                    <a:pt x="1075373" y="1122998"/>
                  </a:cubicBezTo>
                  <a:cubicBezTo>
                    <a:pt x="1079183" y="1108710"/>
                    <a:pt x="1082040" y="1095375"/>
                    <a:pt x="1086803" y="1082040"/>
                  </a:cubicBezTo>
                  <a:cubicBezTo>
                    <a:pt x="1090613" y="1071563"/>
                    <a:pt x="1090613" y="1064895"/>
                    <a:pt x="1087755" y="1058228"/>
                  </a:cubicBezTo>
                  <a:close/>
                  <a:moveTo>
                    <a:pt x="399098" y="668655"/>
                  </a:moveTo>
                  <a:cubicBezTo>
                    <a:pt x="396240" y="669608"/>
                    <a:pt x="394335" y="669608"/>
                    <a:pt x="391478" y="670560"/>
                  </a:cubicBezTo>
                  <a:cubicBezTo>
                    <a:pt x="359093" y="679133"/>
                    <a:pt x="327660" y="687705"/>
                    <a:pt x="295275" y="696278"/>
                  </a:cubicBezTo>
                  <a:cubicBezTo>
                    <a:pt x="289560" y="698183"/>
                    <a:pt x="284798" y="700088"/>
                    <a:pt x="280988" y="703898"/>
                  </a:cubicBezTo>
                  <a:cubicBezTo>
                    <a:pt x="258128" y="727710"/>
                    <a:pt x="234315" y="750570"/>
                    <a:pt x="211455" y="774383"/>
                  </a:cubicBezTo>
                  <a:cubicBezTo>
                    <a:pt x="209550" y="776288"/>
                    <a:pt x="207645" y="778193"/>
                    <a:pt x="205740" y="781050"/>
                  </a:cubicBezTo>
                  <a:cubicBezTo>
                    <a:pt x="208598" y="783908"/>
                    <a:pt x="210503" y="785813"/>
                    <a:pt x="213360" y="788670"/>
                  </a:cubicBezTo>
                  <a:cubicBezTo>
                    <a:pt x="229553" y="804863"/>
                    <a:pt x="245745" y="821055"/>
                    <a:pt x="262890" y="838200"/>
                  </a:cubicBezTo>
                  <a:cubicBezTo>
                    <a:pt x="271463" y="846773"/>
                    <a:pt x="278130" y="856298"/>
                    <a:pt x="288608" y="862013"/>
                  </a:cubicBezTo>
                  <a:cubicBezTo>
                    <a:pt x="299085" y="867728"/>
                    <a:pt x="311468" y="869633"/>
                    <a:pt x="322898" y="872490"/>
                  </a:cubicBezTo>
                  <a:cubicBezTo>
                    <a:pt x="348615" y="879158"/>
                    <a:pt x="374333" y="885825"/>
                    <a:pt x="400050" y="893445"/>
                  </a:cubicBezTo>
                  <a:cubicBezTo>
                    <a:pt x="401003" y="890588"/>
                    <a:pt x="401955" y="889635"/>
                    <a:pt x="401955" y="887730"/>
                  </a:cubicBezTo>
                  <a:cubicBezTo>
                    <a:pt x="410528" y="854393"/>
                    <a:pt x="420053" y="821055"/>
                    <a:pt x="428625" y="787718"/>
                  </a:cubicBezTo>
                  <a:cubicBezTo>
                    <a:pt x="429578" y="782955"/>
                    <a:pt x="429578" y="778193"/>
                    <a:pt x="428625" y="773430"/>
                  </a:cubicBezTo>
                  <a:cubicBezTo>
                    <a:pt x="421005" y="741998"/>
                    <a:pt x="412433" y="710565"/>
                    <a:pt x="403860" y="680085"/>
                  </a:cubicBezTo>
                  <a:cubicBezTo>
                    <a:pt x="401955" y="675323"/>
                    <a:pt x="401003" y="672465"/>
                    <a:pt x="399098" y="668655"/>
                  </a:cubicBezTo>
                  <a:close/>
                  <a:moveTo>
                    <a:pt x="419100" y="786765"/>
                  </a:moveTo>
                  <a:cubicBezTo>
                    <a:pt x="411480" y="816293"/>
                    <a:pt x="403860" y="845820"/>
                    <a:pt x="395288" y="874395"/>
                  </a:cubicBezTo>
                  <a:cubicBezTo>
                    <a:pt x="394335" y="876300"/>
                    <a:pt x="393383" y="878205"/>
                    <a:pt x="392430" y="881063"/>
                  </a:cubicBezTo>
                  <a:cubicBezTo>
                    <a:pt x="384810" y="879158"/>
                    <a:pt x="378143" y="877253"/>
                    <a:pt x="370523" y="875348"/>
                  </a:cubicBezTo>
                  <a:cubicBezTo>
                    <a:pt x="346710" y="868680"/>
                    <a:pt x="322898" y="862965"/>
                    <a:pt x="299085" y="856298"/>
                  </a:cubicBezTo>
                  <a:cubicBezTo>
                    <a:pt x="295275" y="855345"/>
                    <a:pt x="291465" y="853440"/>
                    <a:pt x="288608" y="850583"/>
                  </a:cubicBezTo>
                  <a:cubicBezTo>
                    <a:pt x="266700" y="828675"/>
                    <a:pt x="243840" y="806768"/>
                    <a:pt x="221933" y="783908"/>
                  </a:cubicBezTo>
                  <a:cubicBezTo>
                    <a:pt x="220980" y="782955"/>
                    <a:pt x="220028" y="782003"/>
                    <a:pt x="219075" y="780098"/>
                  </a:cubicBezTo>
                  <a:cubicBezTo>
                    <a:pt x="220980" y="778193"/>
                    <a:pt x="221933" y="776288"/>
                    <a:pt x="222885" y="775335"/>
                  </a:cubicBezTo>
                  <a:cubicBezTo>
                    <a:pt x="244793" y="753428"/>
                    <a:pt x="265748" y="732473"/>
                    <a:pt x="287655" y="710565"/>
                  </a:cubicBezTo>
                  <a:cubicBezTo>
                    <a:pt x="290513" y="707708"/>
                    <a:pt x="293370" y="705803"/>
                    <a:pt x="297180" y="704850"/>
                  </a:cubicBezTo>
                  <a:cubicBezTo>
                    <a:pt x="327660" y="696278"/>
                    <a:pt x="358140" y="688658"/>
                    <a:pt x="388620" y="680085"/>
                  </a:cubicBezTo>
                  <a:cubicBezTo>
                    <a:pt x="389573" y="680085"/>
                    <a:pt x="391478" y="680085"/>
                    <a:pt x="392430" y="679133"/>
                  </a:cubicBezTo>
                  <a:cubicBezTo>
                    <a:pt x="393383" y="681990"/>
                    <a:pt x="394335" y="684848"/>
                    <a:pt x="395288" y="687705"/>
                  </a:cubicBezTo>
                  <a:cubicBezTo>
                    <a:pt x="402908" y="716280"/>
                    <a:pt x="410528" y="743903"/>
                    <a:pt x="418148" y="772478"/>
                  </a:cubicBezTo>
                  <a:cubicBezTo>
                    <a:pt x="419100" y="777240"/>
                    <a:pt x="420053" y="782003"/>
                    <a:pt x="419100" y="786765"/>
                  </a:cubicBezTo>
                  <a:close/>
                  <a:moveTo>
                    <a:pt x="76200" y="1243013"/>
                  </a:moveTo>
                  <a:cubicBezTo>
                    <a:pt x="103823" y="1270635"/>
                    <a:pt x="132398" y="1299210"/>
                    <a:pt x="160020" y="1326833"/>
                  </a:cubicBezTo>
                  <a:cubicBezTo>
                    <a:pt x="162878" y="1329690"/>
                    <a:pt x="164783" y="1331595"/>
                    <a:pt x="168593" y="1334453"/>
                  </a:cubicBezTo>
                  <a:cubicBezTo>
                    <a:pt x="171450" y="1331595"/>
                    <a:pt x="174308" y="1329690"/>
                    <a:pt x="177165" y="1326833"/>
                  </a:cubicBezTo>
                  <a:cubicBezTo>
                    <a:pt x="204788" y="1299210"/>
                    <a:pt x="233363" y="1270635"/>
                    <a:pt x="260985" y="1243013"/>
                  </a:cubicBezTo>
                  <a:cubicBezTo>
                    <a:pt x="264795" y="1239203"/>
                    <a:pt x="268605" y="1236345"/>
                    <a:pt x="274320" y="1235393"/>
                  </a:cubicBezTo>
                  <a:cubicBezTo>
                    <a:pt x="312420" y="1224915"/>
                    <a:pt x="351473" y="1214438"/>
                    <a:pt x="389573" y="1204913"/>
                  </a:cubicBezTo>
                  <a:cubicBezTo>
                    <a:pt x="393383" y="1203960"/>
                    <a:pt x="396240" y="1203008"/>
                    <a:pt x="400050" y="1202055"/>
                  </a:cubicBezTo>
                  <a:cubicBezTo>
                    <a:pt x="399098" y="1198245"/>
                    <a:pt x="398145" y="1194435"/>
                    <a:pt x="397193" y="1191578"/>
                  </a:cubicBezTo>
                  <a:cubicBezTo>
                    <a:pt x="387668" y="1154430"/>
                    <a:pt x="377190" y="1117283"/>
                    <a:pt x="366713" y="1080135"/>
                  </a:cubicBezTo>
                  <a:cubicBezTo>
                    <a:pt x="364808" y="1072515"/>
                    <a:pt x="364808" y="1066800"/>
                    <a:pt x="366713" y="1059180"/>
                  </a:cubicBezTo>
                  <a:cubicBezTo>
                    <a:pt x="377190" y="1022033"/>
                    <a:pt x="386715" y="984885"/>
                    <a:pt x="397193" y="947738"/>
                  </a:cubicBezTo>
                  <a:cubicBezTo>
                    <a:pt x="398145" y="943928"/>
                    <a:pt x="399098" y="941070"/>
                    <a:pt x="400050" y="937260"/>
                  </a:cubicBezTo>
                  <a:cubicBezTo>
                    <a:pt x="396240" y="936308"/>
                    <a:pt x="392430" y="934403"/>
                    <a:pt x="389573" y="934403"/>
                  </a:cubicBezTo>
                  <a:cubicBezTo>
                    <a:pt x="352425" y="923925"/>
                    <a:pt x="314325" y="914400"/>
                    <a:pt x="277178" y="904875"/>
                  </a:cubicBezTo>
                  <a:cubicBezTo>
                    <a:pt x="270510" y="902970"/>
                    <a:pt x="265748" y="900113"/>
                    <a:pt x="260985" y="895350"/>
                  </a:cubicBezTo>
                  <a:cubicBezTo>
                    <a:pt x="233363" y="867728"/>
                    <a:pt x="205740" y="840105"/>
                    <a:pt x="179070" y="812483"/>
                  </a:cubicBezTo>
                  <a:cubicBezTo>
                    <a:pt x="176213" y="809625"/>
                    <a:pt x="174308" y="806768"/>
                    <a:pt x="172403" y="803910"/>
                  </a:cubicBezTo>
                  <a:cubicBezTo>
                    <a:pt x="171450" y="803910"/>
                    <a:pt x="169545" y="803910"/>
                    <a:pt x="168593" y="803910"/>
                  </a:cubicBezTo>
                  <a:cubicBezTo>
                    <a:pt x="166688" y="806768"/>
                    <a:pt x="164783" y="809625"/>
                    <a:pt x="161925" y="812483"/>
                  </a:cubicBezTo>
                  <a:cubicBezTo>
                    <a:pt x="134303" y="840105"/>
                    <a:pt x="106680" y="867728"/>
                    <a:pt x="80010" y="895350"/>
                  </a:cubicBezTo>
                  <a:cubicBezTo>
                    <a:pt x="75248" y="900113"/>
                    <a:pt x="69533" y="902970"/>
                    <a:pt x="63818" y="904875"/>
                  </a:cubicBezTo>
                  <a:cubicBezTo>
                    <a:pt x="43815" y="909638"/>
                    <a:pt x="24765" y="915353"/>
                    <a:pt x="4763" y="921068"/>
                  </a:cubicBezTo>
                  <a:lnTo>
                    <a:pt x="4763" y="930593"/>
                  </a:lnTo>
                  <a:cubicBezTo>
                    <a:pt x="26670" y="924878"/>
                    <a:pt x="47625" y="919163"/>
                    <a:pt x="69533" y="913448"/>
                  </a:cubicBezTo>
                  <a:cubicBezTo>
                    <a:pt x="76200" y="911543"/>
                    <a:pt x="80963" y="908685"/>
                    <a:pt x="84773" y="903923"/>
                  </a:cubicBezTo>
                  <a:cubicBezTo>
                    <a:pt x="110490" y="878205"/>
                    <a:pt x="136208" y="852488"/>
                    <a:pt x="161925" y="825818"/>
                  </a:cubicBezTo>
                  <a:cubicBezTo>
                    <a:pt x="164783" y="822960"/>
                    <a:pt x="166688" y="820103"/>
                    <a:pt x="169545" y="816293"/>
                  </a:cubicBezTo>
                  <a:cubicBezTo>
                    <a:pt x="173355" y="820103"/>
                    <a:pt x="176213" y="822008"/>
                    <a:pt x="178118" y="824865"/>
                  </a:cubicBezTo>
                  <a:cubicBezTo>
                    <a:pt x="204788" y="851535"/>
                    <a:pt x="230505" y="877253"/>
                    <a:pt x="257175" y="903923"/>
                  </a:cubicBezTo>
                  <a:cubicBezTo>
                    <a:pt x="260985" y="908685"/>
                    <a:pt x="265748" y="910590"/>
                    <a:pt x="272415" y="912495"/>
                  </a:cubicBezTo>
                  <a:cubicBezTo>
                    <a:pt x="308610" y="922020"/>
                    <a:pt x="344805" y="931545"/>
                    <a:pt x="381000" y="942023"/>
                  </a:cubicBezTo>
                  <a:cubicBezTo>
                    <a:pt x="383858" y="942975"/>
                    <a:pt x="386715" y="943928"/>
                    <a:pt x="390525" y="944880"/>
                  </a:cubicBezTo>
                  <a:cubicBezTo>
                    <a:pt x="389573" y="948690"/>
                    <a:pt x="388620" y="951548"/>
                    <a:pt x="388620" y="955358"/>
                  </a:cubicBezTo>
                  <a:cubicBezTo>
                    <a:pt x="379095" y="989648"/>
                    <a:pt x="370523" y="1024890"/>
                    <a:pt x="360998" y="1059180"/>
                  </a:cubicBezTo>
                  <a:cubicBezTo>
                    <a:pt x="359093" y="1067753"/>
                    <a:pt x="359093" y="1074420"/>
                    <a:pt x="360998" y="1082993"/>
                  </a:cubicBezTo>
                  <a:cubicBezTo>
                    <a:pt x="370523" y="1118235"/>
                    <a:pt x="380048" y="1152525"/>
                    <a:pt x="389573" y="1187768"/>
                  </a:cubicBezTo>
                  <a:cubicBezTo>
                    <a:pt x="390525" y="1190625"/>
                    <a:pt x="390525" y="1193483"/>
                    <a:pt x="391478" y="1197293"/>
                  </a:cubicBezTo>
                  <a:cubicBezTo>
                    <a:pt x="387668" y="1198245"/>
                    <a:pt x="384810" y="1199198"/>
                    <a:pt x="381000" y="1200150"/>
                  </a:cubicBezTo>
                  <a:cubicBezTo>
                    <a:pt x="345758" y="1209675"/>
                    <a:pt x="310515" y="1219200"/>
                    <a:pt x="275273" y="1228725"/>
                  </a:cubicBezTo>
                  <a:cubicBezTo>
                    <a:pt x="268605" y="1230630"/>
                    <a:pt x="261938" y="1233488"/>
                    <a:pt x="257175" y="1239203"/>
                  </a:cubicBezTo>
                  <a:cubicBezTo>
                    <a:pt x="231458" y="1264920"/>
                    <a:pt x="205740" y="1290638"/>
                    <a:pt x="180023" y="1316355"/>
                  </a:cubicBezTo>
                  <a:cubicBezTo>
                    <a:pt x="177165" y="1319213"/>
                    <a:pt x="175260" y="1322070"/>
                    <a:pt x="172403" y="1325880"/>
                  </a:cubicBezTo>
                  <a:cubicBezTo>
                    <a:pt x="168593" y="1322070"/>
                    <a:pt x="165735" y="1320165"/>
                    <a:pt x="163830" y="1317308"/>
                  </a:cubicBezTo>
                  <a:cubicBezTo>
                    <a:pt x="137160" y="1290638"/>
                    <a:pt x="110490" y="1263968"/>
                    <a:pt x="83820" y="1237298"/>
                  </a:cubicBezTo>
                  <a:cubicBezTo>
                    <a:pt x="80010" y="1233488"/>
                    <a:pt x="76200" y="1230630"/>
                    <a:pt x="70485" y="1229678"/>
                  </a:cubicBezTo>
                  <a:cubicBezTo>
                    <a:pt x="48578" y="1223963"/>
                    <a:pt x="26670" y="1218248"/>
                    <a:pt x="4763" y="1211580"/>
                  </a:cubicBezTo>
                  <a:lnTo>
                    <a:pt x="4763" y="1221105"/>
                  </a:lnTo>
                  <a:cubicBezTo>
                    <a:pt x="24765" y="1226820"/>
                    <a:pt x="45720" y="1232535"/>
                    <a:pt x="65723" y="1237298"/>
                  </a:cubicBezTo>
                  <a:cubicBezTo>
                    <a:pt x="68580" y="1236345"/>
                    <a:pt x="72390" y="1239203"/>
                    <a:pt x="76200" y="1243013"/>
                  </a:cubicBezTo>
                  <a:close/>
                  <a:moveTo>
                    <a:pt x="543878" y="1151573"/>
                  </a:moveTo>
                  <a:cubicBezTo>
                    <a:pt x="547688" y="1150620"/>
                    <a:pt x="551498" y="1147763"/>
                    <a:pt x="554355" y="1144905"/>
                  </a:cubicBezTo>
                  <a:cubicBezTo>
                    <a:pt x="578168" y="1121093"/>
                    <a:pt x="601980" y="1098233"/>
                    <a:pt x="624840" y="1074420"/>
                  </a:cubicBezTo>
                  <a:cubicBezTo>
                    <a:pt x="626745" y="1072515"/>
                    <a:pt x="628650" y="1070610"/>
                    <a:pt x="629603" y="1068705"/>
                  </a:cubicBezTo>
                  <a:cubicBezTo>
                    <a:pt x="629603" y="1067753"/>
                    <a:pt x="628650" y="1066800"/>
                    <a:pt x="628650" y="1066800"/>
                  </a:cubicBezTo>
                  <a:cubicBezTo>
                    <a:pt x="602933" y="1041083"/>
                    <a:pt x="577215" y="1015365"/>
                    <a:pt x="551498" y="989648"/>
                  </a:cubicBezTo>
                  <a:cubicBezTo>
                    <a:pt x="548640" y="987743"/>
                    <a:pt x="545783" y="985838"/>
                    <a:pt x="541973" y="984885"/>
                  </a:cubicBezTo>
                  <a:cubicBezTo>
                    <a:pt x="508635" y="976313"/>
                    <a:pt x="476250" y="966788"/>
                    <a:pt x="442913" y="958215"/>
                  </a:cubicBezTo>
                  <a:cubicBezTo>
                    <a:pt x="441008" y="957263"/>
                    <a:pt x="438150" y="957263"/>
                    <a:pt x="436245" y="957263"/>
                  </a:cubicBezTo>
                  <a:cubicBezTo>
                    <a:pt x="435293" y="959168"/>
                    <a:pt x="435293" y="960120"/>
                    <a:pt x="434340" y="961073"/>
                  </a:cubicBezTo>
                  <a:cubicBezTo>
                    <a:pt x="425768" y="994410"/>
                    <a:pt x="416243" y="1028700"/>
                    <a:pt x="407670" y="1062038"/>
                  </a:cubicBezTo>
                  <a:cubicBezTo>
                    <a:pt x="406718" y="1065848"/>
                    <a:pt x="406718" y="1070610"/>
                    <a:pt x="407670" y="1074420"/>
                  </a:cubicBezTo>
                  <a:cubicBezTo>
                    <a:pt x="412433" y="1091565"/>
                    <a:pt x="417195" y="1108710"/>
                    <a:pt x="421958" y="1126808"/>
                  </a:cubicBezTo>
                  <a:cubicBezTo>
                    <a:pt x="426720" y="1143953"/>
                    <a:pt x="431483" y="1161098"/>
                    <a:pt x="436245" y="1179195"/>
                  </a:cubicBezTo>
                  <a:cubicBezTo>
                    <a:pt x="439103" y="1178243"/>
                    <a:pt x="440055" y="1178243"/>
                    <a:pt x="441008" y="1178243"/>
                  </a:cubicBezTo>
                  <a:cubicBezTo>
                    <a:pt x="475298" y="1169670"/>
                    <a:pt x="509588" y="1161098"/>
                    <a:pt x="543878" y="1151573"/>
                  </a:cubicBezTo>
                  <a:close/>
                  <a:moveTo>
                    <a:pt x="429578" y="1120140"/>
                  </a:moveTo>
                  <a:cubicBezTo>
                    <a:pt x="425768" y="1104900"/>
                    <a:pt x="421005" y="1090613"/>
                    <a:pt x="418148" y="1075373"/>
                  </a:cubicBezTo>
                  <a:cubicBezTo>
                    <a:pt x="417195" y="1071563"/>
                    <a:pt x="416243" y="1066800"/>
                    <a:pt x="418148" y="1062990"/>
                  </a:cubicBezTo>
                  <a:cubicBezTo>
                    <a:pt x="425768" y="1033463"/>
                    <a:pt x="433388" y="1003935"/>
                    <a:pt x="441960" y="974408"/>
                  </a:cubicBezTo>
                  <a:cubicBezTo>
                    <a:pt x="442913" y="972503"/>
                    <a:pt x="442913" y="970598"/>
                    <a:pt x="443865" y="968693"/>
                  </a:cubicBezTo>
                  <a:cubicBezTo>
                    <a:pt x="446723" y="969645"/>
                    <a:pt x="449580" y="969645"/>
                    <a:pt x="452438" y="970598"/>
                  </a:cubicBezTo>
                  <a:cubicBezTo>
                    <a:pt x="481013" y="978218"/>
                    <a:pt x="509588" y="985838"/>
                    <a:pt x="537210" y="993458"/>
                  </a:cubicBezTo>
                  <a:cubicBezTo>
                    <a:pt x="541020" y="994410"/>
                    <a:pt x="543878" y="995363"/>
                    <a:pt x="546735" y="998220"/>
                  </a:cubicBezTo>
                  <a:cubicBezTo>
                    <a:pt x="570548" y="1021080"/>
                    <a:pt x="593408" y="1044893"/>
                    <a:pt x="618173" y="1068705"/>
                  </a:cubicBezTo>
                  <a:cubicBezTo>
                    <a:pt x="616268" y="1071563"/>
                    <a:pt x="614363" y="1073468"/>
                    <a:pt x="612458" y="1075373"/>
                  </a:cubicBezTo>
                  <a:cubicBezTo>
                    <a:pt x="591503" y="1096328"/>
                    <a:pt x="571500" y="1116330"/>
                    <a:pt x="550545" y="1137285"/>
                  </a:cubicBezTo>
                  <a:cubicBezTo>
                    <a:pt x="546735" y="1141095"/>
                    <a:pt x="542925" y="1143953"/>
                    <a:pt x="537210" y="1144905"/>
                  </a:cubicBezTo>
                  <a:cubicBezTo>
                    <a:pt x="509588" y="1152525"/>
                    <a:pt x="481013" y="1160145"/>
                    <a:pt x="453390" y="1167765"/>
                  </a:cubicBezTo>
                  <a:cubicBezTo>
                    <a:pt x="450533" y="1168718"/>
                    <a:pt x="447675" y="1168718"/>
                    <a:pt x="443865" y="1169670"/>
                  </a:cubicBezTo>
                  <a:cubicBezTo>
                    <a:pt x="438150" y="1151573"/>
                    <a:pt x="434340" y="1135380"/>
                    <a:pt x="429578" y="1120140"/>
                  </a:cubicBezTo>
                  <a:close/>
                  <a:moveTo>
                    <a:pt x="363855" y="729615"/>
                  </a:moveTo>
                  <a:cubicBezTo>
                    <a:pt x="347663" y="734378"/>
                    <a:pt x="331470" y="738188"/>
                    <a:pt x="316230" y="742950"/>
                  </a:cubicBezTo>
                  <a:cubicBezTo>
                    <a:pt x="315278" y="742950"/>
                    <a:pt x="313373" y="743903"/>
                    <a:pt x="312420" y="744855"/>
                  </a:cubicBezTo>
                  <a:cubicBezTo>
                    <a:pt x="300990" y="756285"/>
                    <a:pt x="288608" y="768668"/>
                    <a:pt x="276225" y="780098"/>
                  </a:cubicBezTo>
                  <a:cubicBezTo>
                    <a:pt x="281940" y="785813"/>
                    <a:pt x="287655" y="790575"/>
                    <a:pt x="291465" y="796290"/>
                  </a:cubicBezTo>
                  <a:cubicBezTo>
                    <a:pt x="304800" y="812483"/>
                    <a:pt x="320993" y="822008"/>
                    <a:pt x="341948" y="824865"/>
                  </a:cubicBezTo>
                  <a:cubicBezTo>
                    <a:pt x="348615" y="825818"/>
                    <a:pt x="355283" y="828675"/>
                    <a:pt x="361950" y="829628"/>
                  </a:cubicBezTo>
                  <a:cubicBezTo>
                    <a:pt x="362903" y="828675"/>
                    <a:pt x="363855" y="827723"/>
                    <a:pt x="363855" y="827723"/>
                  </a:cubicBezTo>
                  <a:cubicBezTo>
                    <a:pt x="365760" y="821055"/>
                    <a:pt x="366713" y="813435"/>
                    <a:pt x="369570" y="806768"/>
                  </a:cubicBezTo>
                  <a:cubicBezTo>
                    <a:pt x="376238" y="788670"/>
                    <a:pt x="377190" y="771525"/>
                    <a:pt x="369570" y="753428"/>
                  </a:cubicBezTo>
                  <a:cubicBezTo>
                    <a:pt x="367665" y="746760"/>
                    <a:pt x="365760" y="738188"/>
                    <a:pt x="363855" y="729615"/>
                  </a:cubicBezTo>
                  <a:close/>
                  <a:moveTo>
                    <a:pt x="367665" y="782955"/>
                  </a:moveTo>
                  <a:cubicBezTo>
                    <a:pt x="364808" y="794385"/>
                    <a:pt x="360998" y="805815"/>
                    <a:pt x="358140" y="819150"/>
                  </a:cubicBezTo>
                  <a:cubicBezTo>
                    <a:pt x="344805" y="815340"/>
                    <a:pt x="332423" y="812483"/>
                    <a:pt x="320040" y="808673"/>
                  </a:cubicBezTo>
                  <a:cubicBezTo>
                    <a:pt x="319088" y="808673"/>
                    <a:pt x="318135" y="807720"/>
                    <a:pt x="317183" y="806768"/>
                  </a:cubicBezTo>
                  <a:cubicBezTo>
                    <a:pt x="308610" y="798195"/>
                    <a:pt x="300038" y="789623"/>
                    <a:pt x="290513" y="780098"/>
                  </a:cubicBezTo>
                  <a:cubicBezTo>
                    <a:pt x="300038" y="770573"/>
                    <a:pt x="309563" y="761048"/>
                    <a:pt x="318135" y="752475"/>
                  </a:cubicBezTo>
                  <a:cubicBezTo>
                    <a:pt x="319088" y="751523"/>
                    <a:pt x="320040" y="751523"/>
                    <a:pt x="320993" y="751523"/>
                  </a:cubicBezTo>
                  <a:cubicBezTo>
                    <a:pt x="333375" y="747713"/>
                    <a:pt x="345758" y="744855"/>
                    <a:pt x="358140" y="741045"/>
                  </a:cubicBezTo>
                  <a:cubicBezTo>
                    <a:pt x="361950" y="754380"/>
                    <a:pt x="364808" y="765810"/>
                    <a:pt x="368618" y="778193"/>
                  </a:cubicBezTo>
                  <a:cubicBezTo>
                    <a:pt x="367665" y="780098"/>
                    <a:pt x="367665" y="782003"/>
                    <a:pt x="367665" y="782955"/>
                  </a:cubicBezTo>
                  <a:close/>
                  <a:moveTo>
                    <a:pt x="24765" y="1391603"/>
                  </a:moveTo>
                  <a:cubicBezTo>
                    <a:pt x="36195" y="1380173"/>
                    <a:pt x="47625" y="1368743"/>
                    <a:pt x="60008" y="1356360"/>
                  </a:cubicBezTo>
                  <a:cubicBezTo>
                    <a:pt x="47625" y="1343978"/>
                    <a:pt x="36195" y="1333500"/>
                    <a:pt x="25718" y="1322070"/>
                  </a:cubicBezTo>
                  <a:cubicBezTo>
                    <a:pt x="24765" y="1321118"/>
                    <a:pt x="22860" y="1319213"/>
                    <a:pt x="20955" y="1319213"/>
                  </a:cubicBezTo>
                  <a:cubicBezTo>
                    <a:pt x="14288" y="1317308"/>
                    <a:pt x="8573" y="1315403"/>
                    <a:pt x="1905" y="1314450"/>
                  </a:cubicBezTo>
                  <a:lnTo>
                    <a:pt x="1905" y="1323023"/>
                  </a:lnTo>
                  <a:cubicBezTo>
                    <a:pt x="14288" y="1325880"/>
                    <a:pt x="24765" y="1332548"/>
                    <a:pt x="33338" y="1342073"/>
                  </a:cubicBezTo>
                  <a:cubicBezTo>
                    <a:pt x="37148" y="1346835"/>
                    <a:pt x="42863" y="1350645"/>
                    <a:pt x="48578" y="1355408"/>
                  </a:cubicBezTo>
                  <a:cubicBezTo>
                    <a:pt x="38100" y="1365885"/>
                    <a:pt x="29528" y="1374458"/>
                    <a:pt x="20955" y="1383030"/>
                  </a:cubicBezTo>
                  <a:cubicBezTo>
                    <a:pt x="20003" y="1383983"/>
                    <a:pt x="18098" y="1384935"/>
                    <a:pt x="17145" y="1385888"/>
                  </a:cubicBezTo>
                  <a:cubicBezTo>
                    <a:pt x="12383" y="1386840"/>
                    <a:pt x="7620" y="1388745"/>
                    <a:pt x="1905" y="1389698"/>
                  </a:cubicBezTo>
                  <a:lnTo>
                    <a:pt x="1905" y="1399223"/>
                  </a:lnTo>
                  <a:cubicBezTo>
                    <a:pt x="8573" y="1397318"/>
                    <a:pt x="14288" y="1395413"/>
                    <a:pt x="20955" y="1394460"/>
                  </a:cubicBezTo>
                  <a:cubicBezTo>
                    <a:pt x="21908" y="1393508"/>
                    <a:pt x="23813" y="1392555"/>
                    <a:pt x="24765" y="1391603"/>
                  </a:cubicBezTo>
                  <a:close/>
                  <a:moveTo>
                    <a:pt x="711518" y="1431608"/>
                  </a:moveTo>
                  <a:cubicBezTo>
                    <a:pt x="721995" y="1425893"/>
                    <a:pt x="735330" y="1423988"/>
                    <a:pt x="746760" y="1421130"/>
                  </a:cubicBezTo>
                  <a:cubicBezTo>
                    <a:pt x="754380" y="1419225"/>
                    <a:pt x="761048" y="1417320"/>
                    <a:pt x="768668" y="1415415"/>
                  </a:cubicBezTo>
                  <a:cubicBezTo>
                    <a:pt x="767715" y="1411605"/>
                    <a:pt x="766763" y="1408748"/>
                    <a:pt x="766763" y="1404938"/>
                  </a:cubicBezTo>
                  <a:cubicBezTo>
                    <a:pt x="762953" y="1391603"/>
                    <a:pt x="760095" y="1377315"/>
                    <a:pt x="755333" y="1363980"/>
                  </a:cubicBezTo>
                  <a:cubicBezTo>
                    <a:pt x="753428" y="1359218"/>
                    <a:pt x="753428" y="1353503"/>
                    <a:pt x="755333" y="1348740"/>
                  </a:cubicBezTo>
                  <a:cubicBezTo>
                    <a:pt x="759143" y="1335405"/>
                    <a:pt x="762953" y="1321118"/>
                    <a:pt x="766763" y="1306830"/>
                  </a:cubicBezTo>
                  <a:cubicBezTo>
                    <a:pt x="767715" y="1303973"/>
                    <a:pt x="767715" y="1301115"/>
                    <a:pt x="768668" y="1297305"/>
                  </a:cubicBezTo>
                  <a:cubicBezTo>
                    <a:pt x="758190" y="1294448"/>
                    <a:pt x="747713" y="1290638"/>
                    <a:pt x="737235" y="1288733"/>
                  </a:cubicBezTo>
                  <a:cubicBezTo>
                    <a:pt x="717233" y="1285875"/>
                    <a:pt x="701993" y="1276350"/>
                    <a:pt x="689610" y="1261110"/>
                  </a:cubicBezTo>
                  <a:cubicBezTo>
                    <a:pt x="682943" y="1253490"/>
                    <a:pt x="675323" y="1246823"/>
                    <a:pt x="667703" y="1238250"/>
                  </a:cubicBezTo>
                  <a:cubicBezTo>
                    <a:pt x="664845" y="1241108"/>
                    <a:pt x="661988" y="1243013"/>
                    <a:pt x="660083" y="1245870"/>
                  </a:cubicBezTo>
                  <a:cubicBezTo>
                    <a:pt x="651510" y="1254443"/>
                    <a:pt x="641985" y="1263968"/>
                    <a:pt x="633413" y="1272540"/>
                  </a:cubicBezTo>
                  <a:cubicBezTo>
                    <a:pt x="627698" y="1278255"/>
                    <a:pt x="621983" y="1282065"/>
                    <a:pt x="613410" y="1283970"/>
                  </a:cubicBezTo>
                  <a:cubicBezTo>
                    <a:pt x="598170" y="1287780"/>
                    <a:pt x="582930" y="1292543"/>
                    <a:pt x="565785" y="1296353"/>
                  </a:cubicBezTo>
                  <a:cubicBezTo>
                    <a:pt x="569595" y="1310640"/>
                    <a:pt x="571500" y="1323023"/>
                    <a:pt x="576263" y="1335405"/>
                  </a:cubicBezTo>
                  <a:cubicBezTo>
                    <a:pt x="581025" y="1348740"/>
                    <a:pt x="581025" y="1362075"/>
                    <a:pt x="576263" y="1375410"/>
                  </a:cubicBezTo>
                  <a:cubicBezTo>
                    <a:pt x="572453" y="1387793"/>
                    <a:pt x="569595" y="1400175"/>
                    <a:pt x="565785" y="1413510"/>
                  </a:cubicBezTo>
                  <a:cubicBezTo>
                    <a:pt x="569595" y="1414463"/>
                    <a:pt x="571500" y="1415415"/>
                    <a:pt x="574358" y="1416368"/>
                  </a:cubicBezTo>
                  <a:cubicBezTo>
                    <a:pt x="588645" y="1420178"/>
                    <a:pt x="601980" y="1423988"/>
                    <a:pt x="616268" y="1427798"/>
                  </a:cubicBezTo>
                  <a:cubicBezTo>
                    <a:pt x="621983" y="1428750"/>
                    <a:pt x="626745" y="1431608"/>
                    <a:pt x="630555" y="1436370"/>
                  </a:cubicBezTo>
                  <a:cubicBezTo>
                    <a:pt x="641033" y="1446848"/>
                    <a:pt x="651510" y="1457325"/>
                    <a:pt x="661988" y="1467803"/>
                  </a:cubicBezTo>
                  <a:cubicBezTo>
                    <a:pt x="663893" y="1469708"/>
                    <a:pt x="665798" y="1470660"/>
                    <a:pt x="668655" y="1473518"/>
                  </a:cubicBezTo>
                  <a:cubicBezTo>
                    <a:pt x="673418" y="1467803"/>
                    <a:pt x="678180" y="1462088"/>
                    <a:pt x="683895" y="1457325"/>
                  </a:cubicBezTo>
                  <a:cubicBezTo>
                    <a:pt x="693420" y="1448753"/>
                    <a:pt x="701040" y="1438275"/>
                    <a:pt x="711518" y="1431608"/>
                  </a:cubicBezTo>
                  <a:close/>
                  <a:moveTo>
                    <a:pt x="668655" y="1461135"/>
                  </a:moveTo>
                  <a:cubicBezTo>
                    <a:pt x="665798" y="1459230"/>
                    <a:pt x="663893" y="1457325"/>
                    <a:pt x="661988" y="1455420"/>
                  </a:cubicBezTo>
                  <a:cubicBezTo>
                    <a:pt x="653415" y="1447800"/>
                    <a:pt x="645795" y="1439228"/>
                    <a:pt x="638175" y="1430655"/>
                  </a:cubicBezTo>
                  <a:cubicBezTo>
                    <a:pt x="632460" y="1424940"/>
                    <a:pt x="626745" y="1421130"/>
                    <a:pt x="618173" y="1419225"/>
                  </a:cubicBezTo>
                  <a:cubicBezTo>
                    <a:pt x="604838" y="1416368"/>
                    <a:pt x="591503" y="1412558"/>
                    <a:pt x="578168" y="1408748"/>
                  </a:cubicBezTo>
                  <a:cubicBezTo>
                    <a:pt x="578168" y="1405890"/>
                    <a:pt x="578168" y="1403985"/>
                    <a:pt x="579120" y="1402080"/>
                  </a:cubicBezTo>
                  <a:cubicBezTo>
                    <a:pt x="581978" y="1390650"/>
                    <a:pt x="584835" y="1379220"/>
                    <a:pt x="588645" y="1367790"/>
                  </a:cubicBezTo>
                  <a:cubicBezTo>
                    <a:pt x="591503" y="1360170"/>
                    <a:pt x="591503" y="1352550"/>
                    <a:pt x="588645" y="1344930"/>
                  </a:cubicBezTo>
                  <a:cubicBezTo>
                    <a:pt x="584835" y="1331595"/>
                    <a:pt x="581025" y="1318260"/>
                    <a:pt x="578168" y="1304925"/>
                  </a:cubicBezTo>
                  <a:cubicBezTo>
                    <a:pt x="581025" y="1303973"/>
                    <a:pt x="582930" y="1303020"/>
                    <a:pt x="585788" y="1302068"/>
                  </a:cubicBezTo>
                  <a:cubicBezTo>
                    <a:pt x="598170" y="1299210"/>
                    <a:pt x="609600" y="1295400"/>
                    <a:pt x="621983" y="1292543"/>
                  </a:cubicBezTo>
                  <a:cubicBezTo>
                    <a:pt x="628650" y="1290638"/>
                    <a:pt x="633413" y="1287780"/>
                    <a:pt x="637223" y="1283018"/>
                  </a:cubicBezTo>
                  <a:cubicBezTo>
                    <a:pt x="646748" y="1272540"/>
                    <a:pt x="657225" y="1262063"/>
                    <a:pt x="668655" y="1251585"/>
                  </a:cubicBezTo>
                  <a:cubicBezTo>
                    <a:pt x="680085" y="1263015"/>
                    <a:pt x="690563" y="1273493"/>
                    <a:pt x="701040" y="1283970"/>
                  </a:cubicBezTo>
                  <a:cubicBezTo>
                    <a:pt x="704850" y="1288733"/>
                    <a:pt x="709613" y="1291590"/>
                    <a:pt x="716280" y="1292543"/>
                  </a:cubicBezTo>
                  <a:cubicBezTo>
                    <a:pt x="730568" y="1296353"/>
                    <a:pt x="744855" y="1300163"/>
                    <a:pt x="759143" y="1303973"/>
                  </a:cubicBezTo>
                  <a:cubicBezTo>
                    <a:pt x="759143" y="1306830"/>
                    <a:pt x="759143" y="1308735"/>
                    <a:pt x="758190" y="1310640"/>
                  </a:cubicBezTo>
                  <a:cubicBezTo>
                    <a:pt x="755333" y="1322070"/>
                    <a:pt x="752475" y="1334453"/>
                    <a:pt x="748665" y="1345883"/>
                  </a:cubicBezTo>
                  <a:cubicBezTo>
                    <a:pt x="746760" y="1353503"/>
                    <a:pt x="746760" y="1359218"/>
                    <a:pt x="748665" y="1366838"/>
                  </a:cubicBezTo>
                  <a:cubicBezTo>
                    <a:pt x="752475" y="1380173"/>
                    <a:pt x="756285" y="1393508"/>
                    <a:pt x="760095" y="1407795"/>
                  </a:cubicBezTo>
                  <a:cubicBezTo>
                    <a:pt x="757238" y="1408748"/>
                    <a:pt x="755333" y="1409700"/>
                    <a:pt x="753428" y="1410653"/>
                  </a:cubicBezTo>
                  <a:cubicBezTo>
                    <a:pt x="741998" y="1413510"/>
                    <a:pt x="731520" y="1417320"/>
                    <a:pt x="720090" y="1419225"/>
                  </a:cubicBezTo>
                  <a:cubicBezTo>
                    <a:pt x="711518" y="1421130"/>
                    <a:pt x="703898" y="1425893"/>
                    <a:pt x="698183" y="1432560"/>
                  </a:cubicBezTo>
                  <a:cubicBezTo>
                    <a:pt x="687705" y="1442085"/>
                    <a:pt x="678180" y="1450658"/>
                    <a:pt x="668655" y="1461135"/>
                  </a:cubicBezTo>
                  <a:close/>
                  <a:moveTo>
                    <a:pt x="49530" y="790575"/>
                  </a:moveTo>
                  <a:cubicBezTo>
                    <a:pt x="53340" y="786765"/>
                    <a:pt x="56198" y="783908"/>
                    <a:pt x="60008" y="780098"/>
                  </a:cubicBezTo>
                  <a:cubicBezTo>
                    <a:pt x="47625" y="768668"/>
                    <a:pt x="37148" y="757238"/>
                    <a:pt x="25718" y="745808"/>
                  </a:cubicBezTo>
                  <a:cubicBezTo>
                    <a:pt x="23813" y="743903"/>
                    <a:pt x="21908" y="742950"/>
                    <a:pt x="20003" y="741998"/>
                  </a:cubicBezTo>
                  <a:cubicBezTo>
                    <a:pt x="14288" y="740093"/>
                    <a:pt x="7620" y="739140"/>
                    <a:pt x="1905" y="737235"/>
                  </a:cubicBezTo>
                  <a:lnTo>
                    <a:pt x="1905" y="746760"/>
                  </a:lnTo>
                  <a:cubicBezTo>
                    <a:pt x="6668" y="747713"/>
                    <a:pt x="11430" y="749618"/>
                    <a:pt x="16193" y="750570"/>
                  </a:cubicBezTo>
                  <a:cubicBezTo>
                    <a:pt x="18098" y="751523"/>
                    <a:pt x="20003" y="752475"/>
                    <a:pt x="20955" y="753428"/>
                  </a:cubicBezTo>
                  <a:cubicBezTo>
                    <a:pt x="29528" y="762000"/>
                    <a:pt x="38100" y="770573"/>
                    <a:pt x="47625" y="779145"/>
                  </a:cubicBezTo>
                  <a:cubicBezTo>
                    <a:pt x="38100" y="788670"/>
                    <a:pt x="28575" y="798195"/>
                    <a:pt x="19050" y="806768"/>
                  </a:cubicBezTo>
                  <a:cubicBezTo>
                    <a:pt x="18098" y="807720"/>
                    <a:pt x="17145" y="807720"/>
                    <a:pt x="16193" y="807720"/>
                  </a:cubicBezTo>
                  <a:cubicBezTo>
                    <a:pt x="11430" y="810578"/>
                    <a:pt x="6668" y="812483"/>
                    <a:pt x="1905" y="813435"/>
                  </a:cubicBezTo>
                  <a:lnTo>
                    <a:pt x="1905" y="822960"/>
                  </a:lnTo>
                  <a:cubicBezTo>
                    <a:pt x="9525" y="821055"/>
                    <a:pt x="16193" y="819150"/>
                    <a:pt x="22860" y="816293"/>
                  </a:cubicBezTo>
                  <a:cubicBezTo>
                    <a:pt x="33338" y="810578"/>
                    <a:pt x="40958" y="799148"/>
                    <a:pt x="49530" y="790575"/>
                  </a:cubicBezTo>
                  <a:close/>
                  <a:moveTo>
                    <a:pt x="472440" y="1118235"/>
                  </a:moveTo>
                  <a:cubicBezTo>
                    <a:pt x="480060" y="1116330"/>
                    <a:pt x="486728" y="1113473"/>
                    <a:pt x="493395" y="1112520"/>
                  </a:cubicBezTo>
                  <a:cubicBezTo>
                    <a:pt x="514350" y="1109663"/>
                    <a:pt x="531495" y="1099185"/>
                    <a:pt x="544830" y="1082993"/>
                  </a:cubicBezTo>
                  <a:cubicBezTo>
                    <a:pt x="548640" y="1078230"/>
                    <a:pt x="554355" y="1073468"/>
                    <a:pt x="559118" y="1067753"/>
                  </a:cubicBezTo>
                  <a:cubicBezTo>
                    <a:pt x="547688" y="1056323"/>
                    <a:pt x="536258" y="1045845"/>
                    <a:pt x="525780" y="1034415"/>
                  </a:cubicBezTo>
                  <a:cubicBezTo>
                    <a:pt x="523875" y="1032510"/>
                    <a:pt x="521970" y="1031558"/>
                    <a:pt x="519113" y="1030605"/>
                  </a:cubicBezTo>
                  <a:cubicBezTo>
                    <a:pt x="503873" y="1026795"/>
                    <a:pt x="488633" y="1022033"/>
                    <a:pt x="472440" y="1018223"/>
                  </a:cubicBezTo>
                  <a:cubicBezTo>
                    <a:pt x="469583" y="1028700"/>
                    <a:pt x="467678" y="1038225"/>
                    <a:pt x="463868" y="1047750"/>
                  </a:cubicBezTo>
                  <a:cubicBezTo>
                    <a:pt x="459105" y="1062038"/>
                    <a:pt x="459105" y="1075373"/>
                    <a:pt x="463868" y="1089660"/>
                  </a:cubicBezTo>
                  <a:cubicBezTo>
                    <a:pt x="467678" y="1098233"/>
                    <a:pt x="469583" y="1107758"/>
                    <a:pt x="472440" y="1118235"/>
                  </a:cubicBezTo>
                  <a:close/>
                  <a:moveTo>
                    <a:pt x="469583" y="1065848"/>
                  </a:moveTo>
                  <a:cubicBezTo>
                    <a:pt x="472440" y="1054418"/>
                    <a:pt x="476250" y="1042988"/>
                    <a:pt x="479108" y="1029653"/>
                  </a:cubicBezTo>
                  <a:cubicBezTo>
                    <a:pt x="492443" y="1033463"/>
                    <a:pt x="504825" y="1036320"/>
                    <a:pt x="517208" y="1040130"/>
                  </a:cubicBezTo>
                  <a:cubicBezTo>
                    <a:pt x="519113" y="1041083"/>
                    <a:pt x="520065" y="1042035"/>
                    <a:pt x="521970" y="1043940"/>
                  </a:cubicBezTo>
                  <a:cubicBezTo>
                    <a:pt x="530543" y="1051560"/>
                    <a:pt x="538163" y="1060133"/>
                    <a:pt x="546735" y="1068705"/>
                  </a:cubicBezTo>
                  <a:cubicBezTo>
                    <a:pt x="537210" y="1078230"/>
                    <a:pt x="528638" y="1086803"/>
                    <a:pt x="520065" y="1094423"/>
                  </a:cubicBezTo>
                  <a:cubicBezTo>
                    <a:pt x="519113" y="1095375"/>
                    <a:pt x="518160" y="1096328"/>
                    <a:pt x="517208" y="1096328"/>
                  </a:cubicBezTo>
                  <a:cubicBezTo>
                    <a:pt x="504825" y="1100138"/>
                    <a:pt x="492443" y="1102995"/>
                    <a:pt x="479108" y="1106805"/>
                  </a:cubicBezTo>
                  <a:cubicBezTo>
                    <a:pt x="475298" y="1093470"/>
                    <a:pt x="472440" y="1082040"/>
                    <a:pt x="469583" y="1069658"/>
                  </a:cubicBezTo>
                  <a:cubicBezTo>
                    <a:pt x="468630" y="1068705"/>
                    <a:pt x="468630" y="1066800"/>
                    <a:pt x="469583" y="1065848"/>
                  </a:cubicBezTo>
                  <a:close/>
                  <a:moveTo>
                    <a:pt x="472440" y="1694498"/>
                  </a:moveTo>
                  <a:cubicBezTo>
                    <a:pt x="488633" y="1689735"/>
                    <a:pt x="504825" y="1685925"/>
                    <a:pt x="520065" y="1682115"/>
                  </a:cubicBezTo>
                  <a:cubicBezTo>
                    <a:pt x="521970" y="1682115"/>
                    <a:pt x="522923" y="1681163"/>
                    <a:pt x="523875" y="1679258"/>
                  </a:cubicBezTo>
                  <a:cubicBezTo>
                    <a:pt x="535305" y="1667828"/>
                    <a:pt x="546735" y="1656398"/>
                    <a:pt x="559118" y="1644968"/>
                  </a:cubicBezTo>
                  <a:cubicBezTo>
                    <a:pt x="547688" y="1633538"/>
                    <a:pt x="536258" y="1622108"/>
                    <a:pt x="525780" y="1611630"/>
                  </a:cubicBezTo>
                  <a:cubicBezTo>
                    <a:pt x="524828" y="1610678"/>
                    <a:pt x="522923" y="1608773"/>
                    <a:pt x="521018" y="1608773"/>
                  </a:cubicBezTo>
                  <a:cubicBezTo>
                    <a:pt x="504825" y="1604010"/>
                    <a:pt x="489585" y="1600200"/>
                    <a:pt x="472440" y="1595438"/>
                  </a:cubicBezTo>
                  <a:cubicBezTo>
                    <a:pt x="469583" y="1607820"/>
                    <a:pt x="466725" y="1618298"/>
                    <a:pt x="462915" y="1629728"/>
                  </a:cubicBezTo>
                  <a:cubicBezTo>
                    <a:pt x="459105" y="1641158"/>
                    <a:pt x="459105" y="1650683"/>
                    <a:pt x="462915" y="1662113"/>
                  </a:cubicBezTo>
                  <a:cubicBezTo>
                    <a:pt x="466725" y="1671638"/>
                    <a:pt x="469583" y="1682115"/>
                    <a:pt x="472440" y="1694498"/>
                  </a:cubicBezTo>
                  <a:close/>
                  <a:moveTo>
                    <a:pt x="468630" y="1643063"/>
                  </a:moveTo>
                  <a:cubicBezTo>
                    <a:pt x="471488" y="1630680"/>
                    <a:pt x="475298" y="1618298"/>
                    <a:pt x="479108" y="1605915"/>
                  </a:cubicBezTo>
                  <a:cubicBezTo>
                    <a:pt x="492443" y="1609725"/>
                    <a:pt x="504825" y="1612583"/>
                    <a:pt x="516255" y="1616393"/>
                  </a:cubicBezTo>
                  <a:cubicBezTo>
                    <a:pt x="518160" y="1617345"/>
                    <a:pt x="520065" y="1618298"/>
                    <a:pt x="521018" y="1619250"/>
                  </a:cubicBezTo>
                  <a:cubicBezTo>
                    <a:pt x="529590" y="1627823"/>
                    <a:pt x="538163" y="1635443"/>
                    <a:pt x="546735" y="1644015"/>
                  </a:cubicBezTo>
                  <a:cubicBezTo>
                    <a:pt x="537210" y="1653540"/>
                    <a:pt x="528638" y="1662113"/>
                    <a:pt x="520065" y="1670685"/>
                  </a:cubicBezTo>
                  <a:cubicBezTo>
                    <a:pt x="519113" y="1671638"/>
                    <a:pt x="517208" y="1672590"/>
                    <a:pt x="516255" y="1673543"/>
                  </a:cubicBezTo>
                  <a:cubicBezTo>
                    <a:pt x="503873" y="1676400"/>
                    <a:pt x="492443" y="1680210"/>
                    <a:pt x="479108" y="1683068"/>
                  </a:cubicBezTo>
                  <a:cubicBezTo>
                    <a:pt x="475298" y="1669733"/>
                    <a:pt x="472440" y="1658303"/>
                    <a:pt x="469583" y="1646873"/>
                  </a:cubicBezTo>
                  <a:cubicBezTo>
                    <a:pt x="468630" y="1645920"/>
                    <a:pt x="468630" y="1644015"/>
                    <a:pt x="468630" y="1643063"/>
                  </a:cubicBezTo>
                  <a:close/>
                  <a:moveTo>
                    <a:pt x="667703" y="1544955"/>
                  </a:moveTo>
                  <a:cubicBezTo>
                    <a:pt x="670560" y="1542098"/>
                    <a:pt x="672465" y="1540193"/>
                    <a:pt x="675323" y="1538288"/>
                  </a:cubicBezTo>
                  <a:cubicBezTo>
                    <a:pt x="694373" y="1519238"/>
                    <a:pt x="712470" y="1501140"/>
                    <a:pt x="731520" y="1482090"/>
                  </a:cubicBezTo>
                  <a:cubicBezTo>
                    <a:pt x="735330" y="1478280"/>
                    <a:pt x="739140" y="1475423"/>
                    <a:pt x="744855" y="1474470"/>
                  </a:cubicBezTo>
                  <a:cubicBezTo>
                    <a:pt x="770573" y="1467803"/>
                    <a:pt x="796290" y="1461135"/>
                    <a:pt x="822008" y="1453515"/>
                  </a:cubicBezTo>
                  <a:cubicBezTo>
                    <a:pt x="824865" y="1452563"/>
                    <a:pt x="827723" y="1451610"/>
                    <a:pt x="830580" y="1450658"/>
                  </a:cubicBezTo>
                  <a:cubicBezTo>
                    <a:pt x="829628" y="1446848"/>
                    <a:pt x="829628" y="1443990"/>
                    <a:pt x="828675" y="1442085"/>
                  </a:cubicBezTo>
                  <a:cubicBezTo>
                    <a:pt x="822008" y="1416368"/>
                    <a:pt x="815340" y="1390650"/>
                    <a:pt x="807720" y="1364933"/>
                  </a:cubicBezTo>
                  <a:cubicBezTo>
                    <a:pt x="805815" y="1359218"/>
                    <a:pt x="806768" y="1354455"/>
                    <a:pt x="807720" y="1349693"/>
                  </a:cubicBezTo>
                  <a:cubicBezTo>
                    <a:pt x="814388" y="1323975"/>
                    <a:pt x="822008" y="1298258"/>
                    <a:pt x="828675" y="1272540"/>
                  </a:cubicBezTo>
                  <a:cubicBezTo>
                    <a:pt x="829628" y="1269683"/>
                    <a:pt x="829628" y="1266825"/>
                    <a:pt x="830580" y="1263968"/>
                  </a:cubicBezTo>
                  <a:cubicBezTo>
                    <a:pt x="826770" y="1263015"/>
                    <a:pt x="823913" y="1262063"/>
                    <a:pt x="821055" y="1261110"/>
                  </a:cubicBezTo>
                  <a:cubicBezTo>
                    <a:pt x="797243" y="1254443"/>
                    <a:pt x="773430" y="1247775"/>
                    <a:pt x="749618" y="1242060"/>
                  </a:cubicBezTo>
                  <a:cubicBezTo>
                    <a:pt x="741045" y="1240155"/>
                    <a:pt x="734378" y="1236345"/>
                    <a:pt x="727710" y="1229678"/>
                  </a:cubicBezTo>
                  <a:cubicBezTo>
                    <a:pt x="708660" y="1209675"/>
                    <a:pt x="688658" y="1190625"/>
                    <a:pt x="667703" y="1169670"/>
                  </a:cubicBezTo>
                  <a:cubicBezTo>
                    <a:pt x="664845" y="1172528"/>
                    <a:pt x="661988" y="1174433"/>
                    <a:pt x="660083" y="1177290"/>
                  </a:cubicBezTo>
                  <a:cubicBezTo>
                    <a:pt x="641985" y="1195388"/>
                    <a:pt x="622935" y="1214438"/>
                    <a:pt x="604838" y="1232535"/>
                  </a:cubicBezTo>
                  <a:cubicBezTo>
                    <a:pt x="600075" y="1237298"/>
                    <a:pt x="595313" y="1239203"/>
                    <a:pt x="589598" y="1241108"/>
                  </a:cubicBezTo>
                  <a:cubicBezTo>
                    <a:pt x="563880" y="1247775"/>
                    <a:pt x="539115" y="1254443"/>
                    <a:pt x="514350" y="1261110"/>
                  </a:cubicBezTo>
                  <a:cubicBezTo>
                    <a:pt x="511493" y="1262063"/>
                    <a:pt x="508635" y="1263015"/>
                    <a:pt x="504825" y="1263968"/>
                  </a:cubicBezTo>
                  <a:cubicBezTo>
                    <a:pt x="505778" y="1267778"/>
                    <a:pt x="505778" y="1270635"/>
                    <a:pt x="506730" y="1272540"/>
                  </a:cubicBezTo>
                  <a:cubicBezTo>
                    <a:pt x="513398" y="1298258"/>
                    <a:pt x="520065" y="1323975"/>
                    <a:pt x="527685" y="1349693"/>
                  </a:cubicBezTo>
                  <a:cubicBezTo>
                    <a:pt x="529590" y="1355408"/>
                    <a:pt x="528638" y="1360170"/>
                    <a:pt x="527685" y="1364933"/>
                  </a:cubicBezTo>
                  <a:cubicBezTo>
                    <a:pt x="521018" y="1390650"/>
                    <a:pt x="513398" y="1416368"/>
                    <a:pt x="506730" y="1442085"/>
                  </a:cubicBezTo>
                  <a:cubicBezTo>
                    <a:pt x="505778" y="1444943"/>
                    <a:pt x="505778" y="1447800"/>
                    <a:pt x="504825" y="1450658"/>
                  </a:cubicBezTo>
                  <a:cubicBezTo>
                    <a:pt x="508635" y="1451610"/>
                    <a:pt x="510540" y="1452563"/>
                    <a:pt x="513398" y="1453515"/>
                  </a:cubicBezTo>
                  <a:cubicBezTo>
                    <a:pt x="539115" y="1460183"/>
                    <a:pt x="563880" y="1467803"/>
                    <a:pt x="589598" y="1474470"/>
                  </a:cubicBezTo>
                  <a:cubicBezTo>
                    <a:pt x="595313" y="1476375"/>
                    <a:pt x="600075" y="1479233"/>
                    <a:pt x="604838" y="1483043"/>
                  </a:cubicBezTo>
                  <a:cubicBezTo>
                    <a:pt x="622935" y="1502093"/>
                    <a:pt x="641985" y="1520190"/>
                    <a:pt x="661035" y="1539240"/>
                  </a:cubicBezTo>
                  <a:cubicBezTo>
                    <a:pt x="662940" y="1540193"/>
                    <a:pt x="665798" y="1542098"/>
                    <a:pt x="667703" y="1544955"/>
                  </a:cubicBezTo>
                  <a:close/>
                  <a:moveTo>
                    <a:pt x="609600" y="1473518"/>
                  </a:moveTo>
                  <a:cubicBezTo>
                    <a:pt x="605790" y="1469708"/>
                    <a:pt x="601980" y="1466850"/>
                    <a:pt x="596265" y="1465898"/>
                  </a:cubicBezTo>
                  <a:cubicBezTo>
                    <a:pt x="572453" y="1460183"/>
                    <a:pt x="549593" y="1453515"/>
                    <a:pt x="526733" y="1446848"/>
                  </a:cubicBezTo>
                  <a:cubicBezTo>
                    <a:pt x="523875" y="1445895"/>
                    <a:pt x="521018" y="1444943"/>
                    <a:pt x="517208" y="1443990"/>
                  </a:cubicBezTo>
                  <a:cubicBezTo>
                    <a:pt x="518160" y="1440180"/>
                    <a:pt x="519113" y="1437323"/>
                    <a:pt x="519113" y="1434465"/>
                  </a:cubicBezTo>
                  <a:cubicBezTo>
                    <a:pt x="524828" y="1411605"/>
                    <a:pt x="531495" y="1388745"/>
                    <a:pt x="537210" y="1365885"/>
                  </a:cubicBezTo>
                  <a:cubicBezTo>
                    <a:pt x="539115" y="1360170"/>
                    <a:pt x="539115" y="1354455"/>
                    <a:pt x="537210" y="1348740"/>
                  </a:cubicBezTo>
                  <a:cubicBezTo>
                    <a:pt x="530543" y="1325880"/>
                    <a:pt x="524828" y="1303020"/>
                    <a:pt x="519113" y="1280160"/>
                  </a:cubicBezTo>
                  <a:cubicBezTo>
                    <a:pt x="518160" y="1277303"/>
                    <a:pt x="517208" y="1273493"/>
                    <a:pt x="516255" y="1270635"/>
                  </a:cubicBezTo>
                  <a:cubicBezTo>
                    <a:pt x="519113" y="1269683"/>
                    <a:pt x="521018" y="1268730"/>
                    <a:pt x="522923" y="1267778"/>
                  </a:cubicBezTo>
                  <a:cubicBezTo>
                    <a:pt x="546735" y="1261110"/>
                    <a:pt x="571500" y="1254443"/>
                    <a:pt x="595313" y="1248728"/>
                  </a:cubicBezTo>
                  <a:cubicBezTo>
                    <a:pt x="601028" y="1246823"/>
                    <a:pt x="605790" y="1244918"/>
                    <a:pt x="609600" y="1241108"/>
                  </a:cubicBezTo>
                  <a:cubicBezTo>
                    <a:pt x="625793" y="1223963"/>
                    <a:pt x="642938" y="1207770"/>
                    <a:pt x="659130" y="1191578"/>
                  </a:cubicBezTo>
                  <a:cubicBezTo>
                    <a:pt x="661988" y="1188720"/>
                    <a:pt x="663893" y="1185863"/>
                    <a:pt x="666750" y="1182053"/>
                  </a:cubicBezTo>
                  <a:cubicBezTo>
                    <a:pt x="670560" y="1185863"/>
                    <a:pt x="673418" y="1187768"/>
                    <a:pt x="676275" y="1190625"/>
                  </a:cubicBezTo>
                  <a:cubicBezTo>
                    <a:pt x="693420" y="1207770"/>
                    <a:pt x="710565" y="1224915"/>
                    <a:pt x="727710" y="1242060"/>
                  </a:cubicBezTo>
                  <a:cubicBezTo>
                    <a:pt x="731520" y="1245870"/>
                    <a:pt x="735330" y="1248728"/>
                    <a:pt x="741045" y="1249680"/>
                  </a:cubicBezTo>
                  <a:cubicBezTo>
                    <a:pt x="764858" y="1256348"/>
                    <a:pt x="789623" y="1263015"/>
                    <a:pt x="813435" y="1268730"/>
                  </a:cubicBezTo>
                  <a:cubicBezTo>
                    <a:pt x="815340" y="1269683"/>
                    <a:pt x="817245" y="1270635"/>
                    <a:pt x="820103" y="1271588"/>
                  </a:cubicBezTo>
                  <a:cubicBezTo>
                    <a:pt x="819150" y="1275398"/>
                    <a:pt x="819150" y="1278255"/>
                    <a:pt x="818198" y="1281113"/>
                  </a:cubicBezTo>
                  <a:cubicBezTo>
                    <a:pt x="812483" y="1303973"/>
                    <a:pt x="805815" y="1327785"/>
                    <a:pt x="799148" y="1350645"/>
                  </a:cubicBezTo>
                  <a:cubicBezTo>
                    <a:pt x="797243" y="1356360"/>
                    <a:pt x="797243" y="1361123"/>
                    <a:pt x="799148" y="1366838"/>
                  </a:cubicBezTo>
                  <a:cubicBezTo>
                    <a:pt x="805815" y="1389698"/>
                    <a:pt x="811530" y="1412558"/>
                    <a:pt x="817245" y="1435418"/>
                  </a:cubicBezTo>
                  <a:cubicBezTo>
                    <a:pt x="818198" y="1438275"/>
                    <a:pt x="819150" y="1442085"/>
                    <a:pt x="820103" y="1445895"/>
                  </a:cubicBezTo>
                  <a:cubicBezTo>
                    <a:pt x="816293" y="1446848"/>
                    <a:pt x="813435" y="1447800"/>
                    <a:pt x="809625" y="1448753"/>
                  </a:cubicBezTo>
                  <a:cubicBezTo>
                    <a:pt x="786765" y="1454468"/>
                    <a:pt x="763905" y="1461135"/>
                    <a:pt x="741045" y="1466850"/>
                  </a:cubicBezTo>
                  <a:cubicBezTo>
                    <a:pt x="735330" y="1468755"/>
                    <a:pt x="730568" y="1470660"/>
                    <a:pt x="726758" y="1475423"/>
                  </a:cubicBezTo>
                  <a:cubicBezTo>
                    <a:pt x="709613" y="1492568"/>
                    <a:pt x="693420" y="1508760"/>
                    <a:pt x="676275" y="1525905"/>
                  </a:cubicBezTo>
                  <a:cubicBezTo>
                    <a:pt x="674370" y="1527810"/>
                    <a:pt x="672465" y="1530668"/>
                    <a:pt x="669608" y="1534478"/>
                  </a:cubicBezTo>
                  <a:cubicBezTo>
                    <a:pt x="665798" y="1530668"/>
                    <a:pt x="663893" y="1528763"/>
                    <a:pt x="661035" y="1526858"/>
                  </a:cubicBezTo>
                  <a:cubicBezTo>
                    <a:pt x="643890" y="1507808"/>
                    <a:pt x="626745" y="1490663"/>
                    <a:pt x="609600" y="1473518"/>
                  </a:cubicBezTo>
                  <a:close/>
                  <a:moveTo>
                    <a:pt x="408623" y="1651635"/>
                  </a:moveTo>
                  <a:cubicBezTo>
                    <a:pt x="417195" y="1683068"/>
                    <a:pt x="425768" y="1714500"/>
                    <a:pt x="433388" y="1745933"/>
                  </a:cubicBezTo>
                  <a:cubicBezTo>
                    <a:pt x="434340" y="1748790"/>
                    <a:pt x="435293" y="1751648"/>
                    <a:pt x="436245" y="1755458"/>
                  </a:cubicBezTo>
                  <a:cubicBezTo>
                    <a:pt x="472440" y="1745933"/>
                    <a:pt x="507683" y="1736408"/>
                    <a:pt x="542925" y="1726883"/>
                  </a:cubicBezTo>
                  <a:cubicBezTo>
                    <a:pt x="546735" y="1725930"/>
                    <a:pt x="550545" y="1723073"/>
                    <a:pt x="553403" y="1720215"/>
                  </a:cubicBezTo>
                  <a:cubicBezTo>
                    <a:pt x="577215" y="1697355"/>
                    <a:pt x="600075" y="1673543"/>
                    <a:pt x="622935" y="1650683"/>
                  </a:cubicBezTo>
                  <a:cubicBezTo>
                    <a:pt x="624840" y="1648778"/>
                    <a:pt x="626745" y="1646873"/>
                    <a:pt x="628650" y="1644015"/>
                  </a:cubicBezTo>
                  <a:cubicBezTo>
                    <a:pt x="601980" y="1617345"/>
                    <a:pt x="576263" y="1591628"/>
                    <a:pt x="550545" y="1565910"/>
                  </a:cubicBezTo>
                  <a:cubicBezTo>
                    <a:pt x="547688" y="1563053"/>
                    <a:pt x="543878" y="1561148"/>
                    <a:pt x="540068" y="1560195"/>
                  </a:cubicBezTo>
                  <a:cubicBezTo>
                    <a:pt x="507683" y="1551623"/>
                    <a:pt x="475298" y="1543050"/>
                    <a:pt x="442913" y="1534478"/>
                  </a:cubicBezTo>
                  <a:cubicBezTo>
                    <a:pt x="440055" y="1533525"/>
                    <a:pt x="438150" y="1533525"/>
                    <a:pt x="435293" y="1532573"/>
                  </a:cubicBezTo>
                  <a:cubicBezTo>
                    <a:pt x="434340" y="1534478"/>
                    <a:pt x="433388" y="1535430"/>
                    <a:pt x="433388" y="1536383"/>
                  </a:cubicBezTo>
                  <a:cubicBezTo>
                    <a:pt x="423863" y="1570673"/>
                    <a:pt x="415290" y="1604010"/>
                    <a:pt x="405765" y="1638300"/>
                  </a:cubicBezTo>
                  <a:cubicBezTo>
                    <a:pt x="406718" y="1643063"/>
                    <a:pt x="407670" y="1647825"/>
                    <a:pt x="408623" y="1651635"/>
                  </a:cubicBezTo>
                  <a:close/>
                  <a:moveTo>
                    <a:pt x="417195" y="1639253"/>
                  </a:moveTo>
                  <a:cubicBezTo>
                    <a:pt x="424815" y="1609725"/>
                    <a:pt x="432435" y="1580198"/>
                    <a:pt x="441008" y="1550670"/>
                  </a:cubicBezTo>
                  <a:cubicBezTo>
                    <a:pt x="441960" y="1548765"/>
                    <a:pt x="441960" y="1546860"/>
                    <a:pt x="442913" y="1544955"/>
                  </a:cubicBezTo>
                  <a:cubicBezTo>
                    <a:pt x="445770" y="1545908"/>
                    <a:pt x="448628" y="1545908"/>
                    <a:pt x="450533" y="1545908"/>
                  </a:cubicBezTo>
                  <a:cubicBezTo>
                    <a:pt x="479108" y="1553528"/>
                    <a:pt x="507683" y="1561148"/>
                    <a:pt x="536258" y="1568768"/>
                  </a:cubicBezTo>
                  <a:cubicBezTo>
                    <a:pt x="540068" y="1569720"/>
                    <a:pt x="543878" y="1571625"/>
                    <a:pt x="546735" y="1574483"/>
                  </a:cubicBezTo>
                  <a:cubicBezTo>
                    <a:pt x="569595" y="1596390"/>
                    <a:pt x="591503" y="1619250"/>
                    <a:pt x="614363" y="1641158"/>
                  </a:cubicBezTo>
                  <a:cubicBezTo>
                    <a:pt x="615315" y="1642110"/>
                    <a:pt x="615315" y="1643063"/>
                    <a:pt x="616268" y="1644015"/>
                  </a:cubicBezTo>
                  <a:cubicBezTo>
                    <a:pt x="614363" y="1645920"/>
                    <a:pt x="612458" y="1648778"/>
                    <a:pt x="610553" y="1650683"/>
                  </a:cubicBezTo>
                  <a:cubicBezTo>
                    <a:pt x="589598" y="1671638"/>
                    <a:pt x="569595" y="1691640"/>
                    <a:pt x="548640" y="1712595"/>
                  </a:cubicBezTo>
                  <a:cubicBezTo>
                    <a:pt x="544830" y="1716405"/>
                    <a:pt x="541020" y="1719263"/>
                    <a:pt x="535305" y="1720215"/>
                  </a:cubicBezTo>
                  <a:cubicBezTo>
                    <a:pt x="507683" y="1727835"/>
                    <a:pt x="479108" y="1735455"/>
                    <a:pt x="451485" y="1743075"/>
                  </a:cubicBezTo>
                  <a:cubicBezTo>
                    <a:pt x="448628" y="1744028"/>
                    <a:pt x="445770" y="1744028"/>
                    <a:pt x="441960" y="1744980"/>
                  </a:cubicBezTo>
                  <a:cubicBezTo>
                    <a:pt x="436245" y="1724978"/>
                    <a:pt x="431483" y="1706880"/>
                    <a:pt x="426720" y="1688783"/>
                  </a:cubicBezTo>
                  <a:cubicBezTo>
                    <a:pt x="423863" y="1676400"/>
                    <a:pt x="420053" y="1664018"/>
                    <a:pt x="417195" y="1651635"/>
                  </a:cubicBezTo>
                  <a:cubicBezTo>
                    <a:pt x="417195" y="1647825"/>
                    <a:pt x="416243" y="1643063"/>
                    <a:pt x="417195" y="1639253"/>
                  </a:cubicBezTo>
                  <a:close/>
                  <a:moveTo>
                    <a:pt x="296228" y="1271588"/>
                  </a:moveTo>
                  <a:cubicBezTo>
                    <a:pt x="289560" y="1273493"/>
                    <a:pt x="284798" y="1276350"/>
                    <a:pt x="280988" y="1281113"/>
                  </a:cubicBezTo>
                  <a:cubicBezTo>
                    <a:pt x="259080" y="1303020"/>
                    <a:pt x="238125" y="1324928"/>
                    <a:pt x="216218" y="1345883"/>
                  </a:cubicBezTo>
                  <a:cubicBezTo>
                    <a:pt x="213360" y="1348740"/>
                    <a:pt x="209550" y="1351598"/>
                    <a:pt x="204788" y="1354455"/>
                  </a:cubicBezTo>
                  <a:cubicBezTo>
                    <a:pt x="208598" y="1358265"/>
                    <a:pt x="210503" y="1361123"/>
                    <a:pt x="212408" y="1363028"/>
                  </a:cubicBezTo>
                  <a:cubicBezTo>
                    <a:pt x="235268" y="1385888"/>
                    <a:pt x="259080" y="1408748"/>
                    <a:pt x="281940" y="1432560"/>
                  </a:cubicBezTo>
                  <a:cubicBezTo>
                    <a:pt x="285750" y="1436370"/>
                    <a:pt x="290513" y="1439228"/>
                    <a:pt x="296228" y="1440180"/>
                  </a:cubicBezTo>
                  <a:cubicBezTo>
                    <a:pt x="313373" y="1444943"/>
                    <a:pt x="329565" y="1448753"/>
                    <a:pt x="346710" y="1453515"/>
                  </a:cubicBezTo>
                  <a:cubicBezTo>
                    <a:pt x="363855" y="1458278"/>
                    <a:pt x="381953" y="1463040"/>
                    <a:pt x="400050" y="1467803"/>
                  </a:cubicBezTo>
                  <a:cubicBezTo>
                    <a:pt x="401003" y="1465898"/>
                    <a:pt x="401955" y="1463993"/>
                    <a:pt x="401955" y="1462088"/>
                  </a:cubicBezTo>
                  <a:cubicBezTo>
                    <a:pt x="410528" y="1428750"/>
                    <a:pt x="420053" y="1395413"/>
                    <a:pt x="428625" y="1362075"/>
                  </a:cubicBezTo>
                  <a:cubicBezTo>
                    <a:pt x="429578" y="1358265"/>
                    <a:pt x="429578" y="1352550"/>
                    <a:pt x="428625" y="1348740"/>
                  </a:cubicBezTo>
                  <a:cubicBezTo>
                    <a:pt x="421005" y="1319213"/>
                    <a:pt x="413385" y="1289685"/>
                    <a:pt x="404813" y="1261110"/>
                  </a:cubicBezTo>
                  <a:cubicBezTo>
                    <a:pt x="402908" y="1255395"/>
                    <a:pt x="401955" y="1250633"/>
                    <a:pt x="400050" y="1243965"/>
                  </a:cubicBezTo>
                  <a:cubicBezTo>
                    <a:pt x="396240" y="1244918"/>
                    <a:pt x="394335" y="1244918"/>
                    <a:pt x="392430" y="1245870"/>
                  </a:cubicBezTo>
                  <a:cubicBezTo>
                    <a:pt x="360045" y="1254443"/>
                    <a:pt x="327660" y="1263015"/>
                    <a:pt x="296228" y="1271588"/>
                  </a:cubicBezTo>
                  <a:close/>
                  <a:moveTo>
                    <a:pt x="395288" y="1263968"/>
                  </a:moveTo>
                  <a:cubicBezTo>
                    <a:pt x="402908" y="1292543"/>
                    <a:pt x="410528" y="1320165"/>
                    <a:pt x="418148" y="1348740"/>
                  </a:cubicBezTo>
                  <a:cubicBezTo>
                    <a:pt x="419100" y="1353503"/>
                    <a:pt x="419100" y="1358265"/>
                    <a:pt x="418148" y="1363028"/>
                  </a:cubicBezTo>
                  <a:cubicBezTo>
                    <a:pt x="410528" y="1391603"/>
                    <a:pt x="402908" y="1420178"/>
                    <a:pt x="395288" y="1448753"/>
                  </a:cubicBezTo>
                  <a:cubicBezTo>
                    <a:pt x="394335" y="1451610"/>
                    <a:pt x="393383" y="1453515"/>
                    <a:pt x="392430" y="1456373"/>
                  </a:cubicBezTo>
                  <a:cubicBezTo>
                    <a:pt x="389573" y="1455420"/>
                    <a:pt x="386715" y="1455420"/>
                    <a:pt x="384810" y="1454468"/>
                  </a:cubicBezTo>
                  <a:cubicBezTo>
                    <a:pt x="356235" y="1446848"/>
                    <a:pt x="327660" y="1439228"/>
                    <a:pt x="299085" y="1431608"/>
                  </a:cubicBezTo>
                  <a:cubicBezTo>
                    <a:pt x="295275" y="1430655"/>
                    <a:pt x="291465" y="1428750"/>
                    <a:pt x="288608" y="1425893"/>
                  </a:cubicBezTo>
                  <a:cubicBezTo>
                    <a:pt x="266700" y="1403985"/>
                    <a:pt x="243840" y="1382078"/>
                    <a:pt x="221933" y="1359218"/>
                  </a:cubicBezTo>
                  <a:cubicBezTo>
                    <a:pt x="220980" y="1358265"/>
                    <a:pt x="220028" y="1357313"/>
                    <a:pt x="219075" y="1355408"/>
                  </a:cubicBezTo>
                  <a:cubicBezTo>
                    <a:pt x="220028" y="1353503"/>
                    <a:pt x="221933" y="1351598"/>
                    <a:pt x="222885" y="1350645"/>
                  </a:cubicBezTo>
                  <a:cubicBezTo>
                    <a:pt x="244793" y="1328738"/>
                    <a:pt x="265748" y="1307783"/>
                    <a:pt x="287655" y="1285875"/>
                  </a:cubicBezTo>
                  <a:cubicBezTo>
                    <a:pt x="290513" y="1283018"/>
                    <a:pt x="293370" y="1281113"/>
                    <a:pt x="297180" y="1280160"/>
                  </a:cubicBezTo>
                  <a:cubicBezTo>
                    <a:pt x="327660" y="1271588"/>
                    <a:pt x="358140" y="1263968"/>
                    <a:pt x="388620" y="1255395"/>
                  </a:cubicBezTo>
                  <a:cubicBezTo>
                    <a:pt x="389573" y="1255395"/>
                    <a:pt x="391478" y="1255395"/>
                    <a:pt x="393383" y="1254443"/>
                  </a:cubicBezTo>
                  <a:cubicBezTo>
                    <a:pt x="394335" y="1258253"/>
                    <a:pt x="395288" y="1261110"/>
                    <a:pt x="395288" y="1263968"/>
                  </a:cubicBezTo>
                  <a:close/>
                  <a:moveTo>
                    <a:pt x="363855" y="1305878"/>
                  </a:moveTo>
                  <a:cubicBezTo>
                    <a:pt x="347663" y="1310640"/>
                    <a:pt x="331470" y="1314450"/>
                    <a:pt x="316230" y="1318260"/>
                  </a:cubicBezTo>
                  <a:cubicBezTo>
                    <a:pt x="315278" y="1318260"/>
                    <a:pt x="313373" y="1319213"/>
                    <a:pt x="312420" y="1320165"/>
                  </a:cubicBezTo>
                  <a:cubicBezTo>
                    <a:pt x="300990" y="1331595"/>
                    <a:pt x="288608" y="1343978"/>
                    <a:pt x="276225" y="1355408"/>
                  </a:cubicBezTo>
                  <a:cubicBezTo>
                    <a:pt x="281940" y="1361123"/>
                    <a:pt x="287655" y="1365885"/>
                    <a:pt x="291465" y="1371600"/>
                  </a:cubicBezTo>
                  <a:cubicBezTo>
                    <a:pt x="304800" y="1387793"/>
                    <a:pt x="320993" y="1397318"/>
                    <a:pt x="341948" y="1400175"/>
                  </a:cubicBezTo>
                  <a:cubicBezTo>
                    <a:pt x="348615" y="1401128"/>
                    <a:pt x="355283" y="1403985"/>
                    <a:pt x="363855" y="1405890"/>
                  </a:cubicBezTo>
                  <a:cubicBezTo>
                    <a:pt x="367665" y="1393508"/>
                    <a:pt x="369570" y="1382078"/>
                    <a:pt x="373380" y="1370648"/>
                  </a:cubicBezTo>
                  <a:cubicBezTo>
                    <a:pt x="376238" y="1360170"/>
                    <a:pt x="376238" y="1350645"/>
                    <a:pt x="373380" y="1341120"/>
                  </a:cubicBezTo>
                  <a:cubicBezTo>
                    <a:pt x="369570" y="1329690"/>
                    <a:pt x="367665" y="1318260"/>
                    <a:pt x="363855" y="1305878"/>
                  </a:cubicBezTo>
                  <a:close/>
                  <a:moveTo>
                    <a:pt x="367665" y="1358265"/>
                  </a:moveTo>
                  <a:cubicBezTo>
                    <a:pt x="364808" y="1370648"/>
                    <a:pt x="360998" y="1382078"/>
                    <a:pt x="358140" y="1395413"/>
                  </a:cubicBezTo>
                  <a:cubicBezTo>
                    <a:pt x="350520" y="1393508"/>
                    <a:pt x="343853" y="1391603"/>
                    <a:pt x="337185" y="1390650"/>
                  </a:cubicBezTo>
                  <a:cubicBezTo>
                    <a:pt x="324803" y="1388745"/>
                    <a:pt x="314325" y="1383030"/>
                    <a:pt x="305753" y="1372553"/>
                  </a:cubicBezTo>
                  <a:cubicBezTo>
                    <a:pt x="300990" y="1366838"/>
                    <a:pt x="296228" y="1362075"/>
                    <a:pt x="290513" y="1356360"/>
                  </a:cubicBezTo>
                  <a:cubicBezTo>
                    <a:pt x="300038" y="1346835"/>
                    <a:pt x="308610" y="1338263"/>
                    <a:pt x="318135" y="1328738"/>
                  </a:cubicBezTo>
                  <a:cubicBezTo>
                    <a:pt x="319088" y="1327785"/>
                    <a:pt x="320040" y="1327785"/>
                    <a:pt x="320993" y="1326833"/>
                  </a:cubicBezTo>
                  <a:cubicBezTo>
                    <a:pt x="333375" y="1323023"/>
                    <a:pt x="345758" y="1320165"/>
                    <a:pt x="359093" y="1316355"/>
                  </a:cubicBezTo>
                  <a:cubicBezTo>
                    <a:pt x="362903" y="1329690"/>
                    <a:pt x="365760" y="1342073"/>
                    <a:pt x="369570" y="1354455"/>
                  </a:cubicBezTo>
                  <a:cubicBezTo>
                    <a:pt x="367665" y="1356360"/>
                    <a:pt x="367665" y="1357313"/>
                    <a:pt x="367665" y="1358265"/>
                  </a:cubicBezTo>
                  <a:close/>
                  <a:moveTo>
                    <a:pt x="1149668" y="1097280"/>
                  </a:moveTo>
                  <a:cubicBezTo>
                    <a:pt x="1156335" y="1101090"/>
                    <a:pt x="1161098" y="1107758"/>
                    <a:pt x="1167765" y="1113473"/>
                  </a:cubicBezTo>
                  <a:cubicBezTo>
                    <a:pt x="1177290" y="1100138"/>
                    <a:pt x="1189673" y="1092518"/>
                    <a:pt x="1206818" y="1090613"/>
                  </a:cubicBezTo>
                  <a:cubicBezTo>
                    <a:pt x="1204913" y="1082040"/>
                    <a:pt x="1202055" y="1075373"/>
                    <a:pt x="1202055" y="1067753"/>
                  </a:cubicBezTo>
                  <a:cubicBezTo>
                    <a:pt x="1202055" y="1060133"/>
                    <a:pt x="1204913" y="1052513"/>
                    <a:pt x="1206818" y="1043940"/>
                  </a:cubicBezTo>
                  <a:cubicBezTo>
                    <a:pt x="1190625" y="1042035"/>
                    <a:pt x="1177290" y="1035368"/>
                    <a:pt x="1167765" y="1021080"/>
                  </a:cubicBezTo>
                  <a:cubicBezTo>
                    <a:pt x="1161098" y="1027748"/>
                    <a:pt x="1156335" y="1033463"/>
                    <a:pt x="1149668" y="1037273"/>
                  </a:cubicBezTo>
                  <a:cubicBezTo>
                    <a:pt x="1143000" y="1041083"/>
                    <a:pt x="1135380" y="1042035"/>
                    <a:pt x="1127760" y="1044893"/>
                  </a:cubicBezTo>
                  <a:cubicBezTo>
                    <a:pt x="1129665" y="1052513"/>
                    <a:pt x="1132523" y="1060133"/>
                    <a:pt x="1132523" y="1067753"/>
                  </a:cubicBezTo>
                  <a:cubicBezTo>
                    <a:pt x="1132523" y="1075373"/>
                    <a:pt x="1129665" y="1082040"/>
                    <a:pt x="1127760" y="1089660"/>
                  </a:cubicBezTo>
                  <a:cubicBezTo>
                    <a:pt x="1136333" y="1093470"/>
                    <a:pt x="1143953" y="1094423"/>
                    <a:pt x="1149668" y="1097280"/>
                  </a:cubicBezTo>
                  <a:close/>
                  <a:moveTo>
                    <a:pt x="1166813" y="1035368"/>
                  </a:moveTo>
                  <a:cubicBezTo>
                    <a:pt x="1174433" y="1043940"/>
                    <a:pt x="1183005" y="1050608"/>
                    <a:pt x="1196340" y="1051560"/>
                  </a:cubicBezTo>
                  <a:cubicBezTo>
                    <a:pt x="1192530" y="1062990"/>
                    <a:pt x="1191578" y="1072515"/>
                    <a:pt x="1196340" y="1083945"/>
                  </a:cubicBezTo>
                  <a:cubicBezTo>
                    <a:pt x="1184910" y="1086803"/>
                    <a:pt x="1174433" y="1090613"/>
                    <a:pt x="1167765" y="1101090"/>
                  </a:cubicBezTo>
                  <a:cubicBezTo>
                    <a:pt x="1163003" y="1096328"/>
                    <a:pt x="1159193" y="1092518"/>
                    <a:pt x="1154430" y="1089660"/>
                  </a:cubicBezTo>
                  <a:cubicBezTo>
                    <a:pt x="1149668" y="1086803"/>
                    <a:pt x="1144905" y="1086803"/>
                    <a:pt x="1138238" y="1084898"/>
                  </a:cubicBezTo>
                  <a:cubicBezTo>
                    <a:pt x="1141095" y="1074420"/>
                    <a:pt x="1143000" y="1063943"/>
                    <a:pt x="1137285" y="1052513"/>
                  </a:cubicBezTo>
                  <a:cubicBezTo>
                    <a:pt x="1150620" y="1049655"/>
                    <a:pt x="1160145" y="1045845"/>
                    <a:pt x="1166813" y="1035368"/>
                  </a:cubicBezTo>
                  <a:close/>
                  <a:moveTo>
                    <a:pt x="1813560" y="1103948"/>
                  </a:moveTo>
                  <a:cubicBezTo>
                    <a:pt x="1823085" y="1109663"/>
                    <a:pt x="1834515" y="1110615"/>
                    <a:pt x="1844993" y="1113473"/>
                  </a:cubicBezTo>
                  <a:cubicBezTo>
                    <a:pt x="1848803" y="1114425"/>
                    <a:pt x="1852613" y="1115378"/>
                    <a:pt x="1857375" y="1116330"/>
                  </a:cubicBezTo>
                  <a:cubicBezTo>
                    <a:pt x="1859280" y="1117283"/>
                    <a:pt x="1861185" y="1117283"/>
                    <a:pt x="1863090" y="1118235"/>
                  </a:cubicBezTo>
                  <a:cubicBezTo>
                    <a:pt x="1864995" y="1111568"/>
                    <a:pt x="1866900" y="1103948"/>
                    <a:pt x="1868805" y="1097280"/>
                  </a:cubicBezTo>
                  <a:cubicBezTo>
                    <a:pt x="1869758" y="1094423"/>
                    <a:pt x="1870710" y="1091565"/>
                    <a:pt x="1871663" y="1088708"/>
                  </a:cubicBezTo>
                  <a:cubicBezTo>
                    <a:pt x="1873568" y="1083945"/>
                    <a:pt x="1874520" y="1080135"/>
                    <a:pt x="1874520" y="1076325"/>
                  </a:cubicBezTo>
                  <a:cubicBezTo>
                    <a:pt x="1875473" y="1074420"/>
                    <a:pt x="1875473" y="1072515"/>
                    <a:pt x="1876425" y="1070610"/>
                  </a:cubicBezTo>
                  <a:cubicBezTo>
                    <a:pt x="1876425" y="1069658"/>
                    <a:pt x="1876425" y="1067753"/>
                    <a:pt x="1876425" y="1066800"/>
                  </a:cubicBezTo>
                  <a:cubicBezTo>
                    <a:pt x="1875473" y="1064895"/>
                    <a:pt x="1875473" y="1062990"/>
                    <a:pt x="1874520" y="1060133"/>
                  </a:cubicBezTo>
                  <a:cubicBezTo>
                    <a:pt x="1873568" y="1055370"/>
                    <a:pt x="1872615" y="1051560"/>
                    <a:pt x="1871663" y="1046798"/>
                  </a:cubicBezTo>
                  <a:cubicBezTo>
                    <a:pt x="1870710" y="1043940"/>
                    <a:pt x="1869758" y="1041083"/>
                    <a:pt x="1868805" y="1038225"/>
                  </a:cubicBezTo>
                  <a:cubicBezTo>
                    <a:pt x="1866900" y="1031558"/>
                    <a:pt x="1864995" y="1024890"/>
                    <a:pt x="1863090" y="1018223"/>
                  </a:cubicBezTo>
                  <a:cubicBezTo>
                    <a:pt x="1863090" y="1018223"/>
                    <a:pt x="1863090" y="1018223"/>
                    <a:pt x="1863090" y="1018223"/>
                  </a:cubicBezTo>
                  <a:cubicBezTo>
                    <a:pt x="1863090" y="1018223"/>
                    <a:pt x="1863090" y="1018223"/>
                    <a:pt x="1863090" y="1018223"/>
                  </a:cubicBezTo>
                  <a:cubicBezTo>
                    <a:pt x="1862138" y="1018223"/>
                    <a:pt x="1862138" y="1018223"/>
                    <a:pt x="1861185" y="1019175"/>
                  </a:cubicBezTo>
                  <a:cubicBezTo>
                    <a:pt x="1845945" y="1022985"/>
                    <a:pt x="1830705" y="1026795"/>
                    <a:pt x="1816418" y="1031558"/>
                  </a:cubicBezTo>
                  <a:cubicBezTo>
                    <a:pt x="1816418" y="1031558"/>
                    <a:pt x="1815465" y="1031558"/>
                    <a:pt x="1815465" y="1031558"/>
                  </a:cubicBezTo>
                  <a:cubicBezTo>
                    <a:pt x="1815465" y="1031558"/>
                    <a:pt x="1815465" y="1031558"/>
                    <a:pt x="1815465" y="1031558"/>
                  </a:cubicBezTo>
                  <a:cubicBezTo>
                    <a:pt x="1815465" y="1031558"/>
                    <a:pt x="1815465" y="1031558"/>
                    <a:pt x="1815465" y="1031558"/>
                  </a:cubicBezTo>
                  <a:cubicBezTo>
                    <a:pt x="1814513" y="1031558"/>
                    <a:pt x="1813560" y="1032510"/>
                    <a:pt x="1812608" y="1032510"/>
                  </a:cubicBezTo>
                  <a:cubicBezTo>
                    <a:pt x="1812608" y="1032510"/>
                    <a:pt x="1812608" y="1032510"/>
                    <a:pt x="1811655" y="1032510"/>
                  </a:cubicBezTo>
                  <a:cubicBezTo>
                    <a:pt x="1811655" y="1032510"/>
                    <a:pt x="1810703" y="1033463"/>
                    <a:pt x="1810703" y="1033463"/>
                  </a:cubicBezTo>
                  <a:cubicBezTo>
                    <a:pt x="1809750" y="1034415"/>
                    <a:pt x="1807845" y="1036320"/>
                    <a:pt x="1806893" y="1037273"/>
                  </a:cubicBezTo>
                  <a:cubicBezTo>
                    <a:pt x="1804035" y="1040130"/>
                    <a:pt x="1800225" y="1043940"/>
                    <a:pt x="1796415" y="1046798"/>
                  </a:cubicBezTo>
                  <a:cubicBezTo>
                    <a:pt x="1794510" y="1048703"/>
                    <a:pt x="1791653" y="1051560"/>
                    <a:pt x="1789748" y="1053465"/>
                  </a:cubicBezTo>
                  <a:cubicBezTo>
                    <a:pt x="1784985" y="1058228"/>
                    <a:pt x="1780223" y="1062990"/>
                    <a:pt x="1775460" y="1067753"/>
                  </a:cubicBezTo>
                  <a:cubicBezTo>
                    <a:pt x="1781175" y="1072515"/>
                    <a:pt x="1784985" y="1076325"/>
                    <a:pt x="1789748" y="1080135"/>
                  </a:cubicBezTo>
                  <a:cubicBezTo>
                    <a:pt x="1797368" y="1088708"/>
                    <a:pt x="1804035" y="1098233"/>
                    <a:pt x="1813560" y="1103948"/>
                  </a:cubicBezTo>
                  <a:close/>
                  <a:moveTo>
                    <a:pt x="1813560" y="1043940"/>
                  </a:moveTo>
                  <a:cubicBezTo>
                    <a:pt x="1815465" y="1042035"/>
                    <a:pt x="1818323" y="1040130"/>
                    <a:pt x="1821180" y="1039178"/>
                  </a:cubicBezTo>
                  <a:cubicBezTo>
                    <a:pt x="1824038" y="1038225"/>
                    <a:pt x="1825943" y="1037273"/>
                    <a:pt x="1828800" y="1037273"/>
                  </a:cubicBezTo>
                  <a:cubicBezTo>
                    <a:pt x="1837373" y="1034415"/>
                    <a:pt x="1846898" y="1032510"/>
                    <a:pt x="1856423" y="1029653"/>
                  </a:cubicBezTo>
                  <a:cubicBezTo>
                    <a:pt x="1858328" y="1034415"/>
                    <a:pt x="1859280" y="1040130"/>
                    <a:pt x="1860233" y="1044893"/>
                  </a:cubicBezTo>
                  <a:cubicBezTo>
                    <a:pt x="1862138" y="1050608"/>
                    <a:pt x="1863090" y="1056323"/>
                    <a:pt x="1864995" y="1061085"/>
                  </a:cubicBezTo>
                  <a:cubicBezTo>
                    <a:pt x="1865948" y="1065848"/>
                    <a:pt x="1865948" y="1070610"/>
                    <a:pt x="1864995" y="1075373"/>
                  </a:cubicBezTo>
                  <a:cubicBezTo>
                    <a:pt x="1863090" y="1081088"/>
                    <a:pt x="1862138" y="1086803"/>
                    <a:pt x="1860233" y="1092518"/>
                  </a:cubicBezTo>
                  <a:cubicBezTo>
                    <a:pt x="1859280" y="1097280"/>
                    <a:pt x="1857375" y="1102043"/>
                    <a:pt x="1856423" y="1106805"/>
                  </a:cubicBezTo>
                  <a:cubicBezTo>
                    <a:pt x="1854518" y="1106805"/>
                    <a:pt x="1852613" y="1105853"/>
                    <a:pt x="1850708" y="1105853"/>
                  </a:cubicBezTo>
                  <a:cubicBezTo>
                    <a:pt x="1845945" y="1104900"/>
                    <a:pt x="1841183" y="1102995"/>
                    <a:pt x="1836420" y="1102043"/>
                  </a:cubicBezTo>
                  <a:cubicBezTo>
                    <a:pt x="1833563" y="1101090"/>
                    <a:pt x="1829753" y="1101090"/>
                    <a:pt x="1826895" y="1100138"/>
                  </a:cubicBezTo>
                  <a:cubicBezTo>
                    <a:pt x="1824038" y="1099185"/>
                    <a:pt x="1822133" y="1098233"/>
                    <a:pt x="1819275" y="1097280"/>
                  </a:cubicBezTo>
                  <a:cubicBezTo>
                    <a:pt x="1813560" y="1094423"/>
                    <a:pt x="1807845" y="1089660"/>
                    <a:pt x="1803083" y="1083945"/>
                  </a:cubicBezTo>
                  <a:cubicBezTo>
                    <a:pt x="1803083" y="1082993"/>
                    <a:pt x="1802130" y="1082993"/>
                    <a:pt x="1802130" y="1082040"/>
                  </a:cubicBezTo>
                  <a:cubicBezTo>
                    <a:pt x="1798320" y="1077278"/>
                    <a:pt x="1793558" y="1073468"/>
                    <a:pt x="1788795" y="1068705"/>
                  </a:cubicBezTo>
                  <a:cubicBezTo>
                    <a:pt x="1797368" y="1059180"/>
                    <a:pt x="1805940" y="1051560"/>
                    <a:pt x="1813560" y="1043940"/>
                  </a:cubicBezTo>
                  <a:close/>
                  <a:moveTo>
                    <a:pt x="1935480" y="669608"/>
                  </a:moveTo>
                  <a:cubicBezTo>
                    <a:pt x="1935480" y="670560"/>
                    <a:pt x="1934528" y="670560"/>
                    <a:pt x="1934528" y="671513"/>
                  </a:cubicBezTo>
                  <a:cubicBezTo>
                    <a:pt x="1934528" y="672465"/>
                    <a:pt x="1934528" y="672465"/>
                    <a:pt x="1933575" y="673418"/>
                  </a:cubicBezTo>
                  <a:cubicBezTo>
                    <a:pt x="1933575" y="673418"/>
                    <a:pt x="1933575" y="673418"/>
                    <a:pt x="1933575" y="673418"/>
                  </a:cubicBezTo>
                  <a:cubicBezTo>
                    <a:pt x="1929765" y="686753"/>
                    <a:pt x="1926908" y="700088"/>
                    <a:pt x="1923098" y="713423"/>
                  </a:cubicBezTo>
                  <a:cubicBezTo>
                    <a:pt x="1917383" y="734378"/>
                    <a:pt x="1911668" y="754380"/>
                    <a:pt x="1906905" y="775335"/>
                  </a:cubicBezTo>
                  <a:cubicBezTo>
                    <a:pt x="1905953" y="779145"/>
                    <a:pt x="1905953" y="782955"/>
                    <a:pt x="1906905" y="786765"/>
                  </a:cubicBezTo>
                  <a:cubicBezTo>
                    <a:pt x="1915478" y="818198"/>
                    <a:pt x="1924050" y="849630"/>
                    <a:pt x="1932623" y="881063"/>
                  </a:cubicBezTo>
                  <a:cubicBezTo>
                    <a:pt x="1932623" y="882015"/>
                    <a:pt x="1932623" y="882015"/>
                    <a:pt x="1933575" y="882968"/>
                  </a:cubicBezTo>
                  <a:cubicBezTo>
                    <a:pt x="1933575" y="882968"/>
                    <a:pt x="1933575" y="882968"/>
                    <a:pt x="1933575" y="882968"/>
                  </a:cubicBezTo>
                  <a:cubicBezTo>
                    <a:pt x="1933575" y="883920"/>
                    <a:pt x="1933575" y="884873"/>
                    <a:pt x="1934528" y="885825"/>
                  </a:cubicBezTo>
                  <a:cubicBezTo>
                    <a:pt x="1934528" y="886778"/>
                    <a:pt x="1935480" y="887730"/>
                    <a:pt x="1935480" y="887730"/>
                  </a:cubicBezTo>
                  <a:cubicBezTo>
                    <a:pt x="1935480" y="888683"/>
                    <a:pt x="1936433" y="889635"/>
                    <a:pt x="1936433" y="890588"/>
                  </a:cubicBezTo>
                  <a:cubicBezTo>
                    <a:pt x="1936433" y="890588"/>
                    <a:pt x="1936433" y="890588"/>
                    <a:pt x="1936433" y="890588"/>
                  </a:cubicBezTo>
                  <a:cubicBezTo>
                    <a:pt x="1936433" y="890588"/>
                    <a:pt x="1936433" y="891540"/>
                    <a:pt x="1936433" y="891540"/>
                  </a:cubicBezTo>
                  <a:cubicBezTo>
                    <a:pt x="1944053" y="889635"/>
                    <a:pt x="1951673" y="887730"/>
                    <a:pt x="1960245" y="884873"/>
                  </a:cubicBezTo>
                  <a:cubicBezTo>
                    <a:pt x="1987868" y="877253"/>
                    <a:pt x="2015490" y="870585"/>
                    <a:pt x="2042160" y="862965"/>
                  </a:cubicBezTo>
                  <a:cubicBezTo>
                    <a:pt x="2042160" y="862965"/>
                    <a:pt x="2042160" y="862965"/>
                    <a:pt x="2042160" y="862965"/>
                  </a:cubicBezTo>
                  <a:cubicBezTo>
                    <a:pt x="2042160" y="862965"/>
                    <a:pt x="2043113" y="862965"/>
                    <a:pt x="2043113" y="862965"/>
                  </a:cubicBezTo>
                  <a:cubicBezTo>
                    <a:pt x="2045970" y="862013"/>
                    <a:pt x="2049780" y="860108"/>
                    <a:pt x="2051685" y="857250"/>
                  </a:cubicBezTo>
                  <a:cubicBezTo>
                    <a:pt x="2051685" y="857250"/>
                    <a:pt x="2052638" y="856298"/>
                    <a:pt x="2052638" y="856298"/>
                  </a:cubicBezTo>
                  <a:cubicBezTo>
                    <a:pt x="2052638" y="856298"/>
                    <a:pt x="2052638" y="856298"/>
                    <a:pt x="2052638" y="856298"/>
                  </a:cubicBezTo>
                  <a:cubicBezTo>
                    <a:pt x="2076450" y="833438"/>
                    <a:pt x="2099310" y="809625"/>
                    <a:pt x="2122170" y="786765"/>
                  </a:cubicBezTo>
                  <a:cubicBezTo>
                    <a:pt x="2122170" y="786765"/>
                    <a:pt x="2122170" y="786765"/>
                    <a:pt x="2123123" y="785813"/>
                  </a:cubicBezTo>
                  <a:cubicBezTo>
                    <a:pt x="2123123" y="785813"/>
                    <a:pt x="2124075" y="784860"/>
                    <a:pt x="2124075" y="784860"/>
                  </a:cubicBezTo>
                  <a:cubicBezTo>
                    <a:pt x="2124075" y="784860"/>
                    <a:pt x="2124075" y="783908"/>
                    <a:pt x="2125028" y="783908"/>
                  </a:cubicBezTo>
                  <a:cubicBezTo>
                    <a:pt x="2125980" y="782955"/>
                    <a:pt x="2126933" y="781050"/>
                    <a:pt x="2128838" y="780098"/>
                  </a:cubicBezTo>
                  <a:cubicBezTo>
                    <a:pt x="2128838" y="780098"/>
                    <a:pt x="2128838" y="780098"/>
                    <a:pt x="2128838" y="780098"/>
                  </a:cubicBezTo>
                  <a:cubicBezTo>
                    <a:pt x="2128838" y="780098"/>
                    <a:pt x="2128838" y="780098"/>
                    <a:pt x="2128838" y="779145"/>
                  </a:cubicBezTo>
                  <a:cubicBezTo>
                    <a:pt x="2104073" y="754380"/>
                    <a:pt x="2080260" y="729615"/>
                    <a:pt x="2055495" y="705803"/>
                  </a:cubicBezTo>
                  <a:cubicBezTo>
                    <a:pt x="2053590" y="703898"/>
                    <a:pt x="2052638" y="702945"/>
                    <a:pt x="2050733" y="701040"/>
                  </a:cubicBezTo>
                  <a:cubicBezTo>
                    <a:pt x="2050733" y="701040"/>
                    <a:pt x="2050733" y="701040"/>
                    <a:pt x="2050733" y="701040"/>
                  </a:cubicBezTo>
                  <a:cubicBezTo>
                    <a:pt x="2050733" y="701040"/>
                    <a:pt x="2050733" y="701040"/>
                    <a:pt x="2050733" y="701040"/>
                  </a:cubicBezTo>
                  <a:cubicBezTo>
                    <a:pt x="2047875" y="699135"/>
                    <a:pt x="2045018" y="697230"/>
                    <a:pt x="2041208" y="696278"/>
                  </a:cubicBezTo>
                  <a:cubicBezTo>
                    <a:pt x="2026920" y="692468"/>
                    <a:pt x="2011680" y="688658"/>
                    <a:pt x="1997393" y="684848"/>
                  </a:cubicBezTo>
                  <a:cubicBezTo>
                    <a:pt x="1979295" y="680085"/>
                    <a:pt x="1961198" y="675323"/>
                    <a:pt x="1944053" y="670560"/>
                  </a:cubicBezTo>
                  <a:cubicBezTo>
                    <a:pt x="1942148" y="670560"/>
                    <a:pt x="1941195" y="669608"/>
                    <a:pt x="1939290" y="669608"/>
                  </a:cubicBezTo>
                  <a:cubicBezTo>
                    <a:pt x="1938338" y="669608"/>
                    <a:pt x="1937385" y="669608"/>
                    <a:pt x="1936433" y="668655"/>
                  </a:cubicBezTo>
                  <a:cubicBezTo>
                    <a:pt x="1936433" y="668655"/>
                    <a:pt x="1936433" y="668655"/>
                    <a:pt x="1936433" y="668655"/>
                  </a:cubicBezTo>
                  <a:cubicBezTo>
                    <a:pt x="1936433" y="668655"/>
                    <a:pt x="1936433" y="668655"/>
                    <a:pt x="1936433" y="668655"/>
                  </a:cubicBezTo>
                  <a:cubicBezTo>
                    <a:pt x="1935480" y="669608"/>
                    <a:pt x="1935480" y="669608"/>
                    <a:pt x="1935480" y="669608"/>
                  </a:cubicBezTo>
                  <a:close/>
                  <a:moveTo>
                    <a:pt x="1940243" y="684848"/>
                  </a:moveTo>
                  <a:cubicBezTo>
                    <a:pt x="1940243" y="682943"/>
                    <a:pt x="1941195" y="681990"/>
                    <a:pt x="1942148" y="680085"/>
                  </a:cubicBezTo>
                  <a:cubicBezTo>
                    <a:pt x="1945005" y="681038"/>
                    <a:pt x="1947863" y="681038"/>
                    <a:pt x="1950720" y="681990"/>
                  </a:cubicBezTo>
                  <a:cubicBezTo>
                    <a:pt x="1956435" y="683895"/>
                    <a:pt x="1962150" y="684848"/>
                    <a:pt x="1968818" y="686753"/>
                  </a:cubicBezTo>
                  <a:cubicBezTo>
                    <a:pt x="1991678" y="692468"/>
                    <a:pt x="2013585" y="699135"/>
                    <a:pt x="2036445" y="704850"/>
                  </a:cubicBezTo>
                  <a:cubicBezTo>
                    <a:pt x="2036445" y="704850"/>
                    <a:pt x="2037398" y="704850"/>
                    <a:pt x="2037398" y="704850"/>
                  </a:cubicBezTo>
                  <a:cubicBezTo>
                    <a:pt x="2041208" y="705803"/>
                    <a:pt x="2045018" y="707708"/>
                    <a:pt x="2047875" y="710565"/>
                  </a:cubicBezTo>
                  <a:cubicBezTo>
                    <a:pt x="2069783" y="732473"/>
                    <a:pt x="2091690" y="754380"/>
                    <a:pt x="2113598" y="776288"/>
                  </a:cubicBezTo>
                  <a:cubicBezTo>
                    <a:pt x="2114550" y="777240"/>
                    <a:pt x="2115503" y="778193"/>
                    <a:pt x="2116455" y="779145"/>
                  </a:cubicBezTo>
                  <a:cubicBezTo>
                    <a:pt x="2116455" y="779145"/>
                    <a:pt x="2117408" y="780098"/>
                    <a:pt x="2117408" y="780098"/>
                  </a:cubicBezTo>
                  <a:cubicBezTo>
                    <a:pt x="2115503" y="782955"/>
                    <a:pt x="2112645" y="784860"/>
                    <a:pt x="2110740" y="786765"/>
                  </a:cubicBezTo>
                  <a:cubicBezTo>
                    <a:pt x="2107883" y="789623"/>
                    <a:pt x="2104073" y="793433"/>
                    <a:pt x="2101215" y="796290"/>
                  </a:cubicBezTo>
                  <a:cubicBezTo>
                    <a:pt x="2084070" y="813435"/>
                    <a:pt x="2066925" y="831533"/>
                    <a:pt x="2048828" y="848678"/>
                  </a:cubicBezTo>
                  <a:cubicBezTo>
                    <a:pt x="2045970" y="851535"/>
                    <a:pt x="2041208" y="854393"/>
                    <a:pt x="2037398" y="855345"/>
                  </a:cubicBezTo>
                  <a:cubicBezTo>
                    <a:pt x="2022158" y="859155"/>
                    <a:pt x="2006918" y="863918"/>
                    <a:pt x="1992630" y="867728"/>
                  </a:cubicBezTo>
                  <a:cubicBezTo>
                    <a:pt x="1979295" y="871538"/>
                    <a:pt x="1965008" y="875348"/>
                    <a:pt x="1951673" y="878205"/>
                  </a:cubicBezTo>
                  <a:cubicBezTo>
                    <a:pt x="1949768" y="879158"/>
                    <a:pt x="1946910" y="879158"/>
                    <a:pt x="1944053" y="880110"/>
                  </a:cubicBezTo>
                  <a:cubicBezTo>
                    <a:pt x="1944053" y="880110"/>
                    <a:pt x="1943100" y="880110"/>
                    <a:pt x="1943100" y="880110"/>
                  </a:cubicBezTo>
                  <a:cubicBezTo>
                    <a:pt x="1942148" y="878205"/>
                    <a:pt x="1941195" y="876300"/>
                    <a:pt x="1941195" y="874395"/>
                  </a:cubicBezTo>
                  <a:cubicBezTo>
                    <a:pt x="1941195" y="873443"/>
                    <a:pt x="1940243" y="872490"/>
                    <a:pt x="1940243" y="871538"/>
                  </a:cubicBezTo>
                  <a:cubicBezTo>
                    <a:pt x="1932623" y="843915"/>
                    <a:pt x="1925003" y="815340"/>
                    <a:pt x="1917383" y="787718"/>
                  </a:cubicBezTo>
                  <a:cubicBezTo>
                    <a:pt x="1917383" y="786765"/>
                    <a:pt x="1917383" y="786765"/>
                    <a:pt x="1917383" y="785813"/>
                  </a:cubicBezTo>
                  <a:cubicBezTo>
                    <a:pt x="1917383" y="783908"/>
                    <a:pt x="1916430" y="782955"/>
                    <a:pt x="1916430" y="781050"/>
                  </a:cubicBezTo>
                  <a:cubicBezTo>
                    <a:pt x="1916430" y="781050"/>
                    <a:pt x="1916430" y="780098"/>
                    <a:pt x="1916430" y="780098"/>
                  </a:cubicBezTo>
                  <a:cubicBezTo>
                    <a:pt x="1916430" y="778193"/>
                    <a:pt x="1916430" y="776288"/>
                    <a:pt x="1917383" y="774383"/>
                  </a:cubicBezTo>
                  <a:cubicBezTo>
                    <a:pt x="1924050" y="744855"/>
                    <a:pt x="1932623" y="715328"/>
                    <a:pt x="1940243" y="684848"/>
                  </a:cubicBezTo>
                  <a:close/>
                  <a:moveTo>
                    <a:pt x="1967865" y="817245"/>
                  </a:moveTo>
                  <a:cubicBezTo>
                    <a:pt x="1968818" y="819150"/>
                    <a:pt x="1968818" y="822008"/>
                    <a:pt x="1969770" y="823913"/>
                  </a:cubicBezTo>
                  <a:cubicBezTo>
                    <a:pt x="1969770" y="823913"/>
                    <a:pt x="1969770" y="823913"/>
                    <a:pt x="1969770" y="823913"/>
                  </a:cubicBezTo>
                  <a:cubicBezTo>
                    <a:pt x="1970723" y="825818"/>
                    <a:pt x="1970723" y="827723"/>
                    <a:pt x="1971675" y="830580"/>
                  </a:cubicBezTo>
                  <a:cubicBezTo>
                    <a:pt x="1971675" y="830580"/>
                    <a:pt x="1972628" y="830580"/>
                    <a:pt x="1972628" y="830580"/>
                  </a:cubicBezTo>
                  <a:cubicBezTo>
                    <a:pt x="1972628" y="830580"/>
                    <a:pt x="1972628" y="830580"/>
                    <a:pt x="1972628" y="830580"/>
                  </a:cubicBezTo>
                  <a:cubicBezTo>
                    <a:pt x="1976438" y="829628"/>
                    <a:pt x="1979295" y="828675"/>
                    <a:pt x="1982153" y="827723"/>
                  </a:cubicBezTo>
                  <a:cubicBezTo>
                    <a:pt x="1983105" y="827723"/>
                    <a:pt x="1984058" y="826770"/>
                    <a:pt x="1985963" y="826770"/>
                  </a:cubicBezTo>
                  <a:cubicBezTo>
                    <a:pt x="1995488" y="823913"/>
                    <a:pt x="2006918" y="822960"/>
                    <a:pt x="2016443" y="818198"/>
                  </a:cubicBezTo>
                  <a:cubicBezTo>
                    <a:pt x="2017395" y="818198"/>
                    <a:pt x="2018348" y="817245"/>
                    <a:pt x="2019300" y="817245"/>
                  </a:cubicBezTo>
                  <a:cubicBezTo>
                    <a:pt x="2021205" y="817245"/>
                    <a:pt x="2022158" y="816293"/>
                    <a:pt x="2023110" y="815340"/>
                  </a:cubicBezTo>
                  <a:cubicBezTo>
                    <a:pt x="2024063" y="814388"/>
                    <a:pt x="2025015" y="813435"/>
                    <a:pt x="2025968" y="812483"/>
                  </a:cubicBezTo>
                  <a:cubicBezTo>
                    <a:pt x="2033588" y="806768"/>
                    <a:pt x="2040255" y="798195"/>
                    <a:pt x="2047875" y="790575"/>
                  </a:cubicBezTo>
                  <a:cubicBezTo>
                    <a:pt x="2051685" y="786765"/>
                    <a:pt x="2055495" y="782955"/>
                    <a:pt x="2059305" y="779145"/>
                  </a:cubicBezTo>
                  <a:cubicBezTo>
                    <a:pt x="2046923" y="766763"/>
                    <a:pt x="2036445" y="756285"/>
                    <a:pt x="2025015" y="744855"/>
                  </a:cubicBezTo>
                  <a:cubicBezTo>
                    <a:pt x="2024063" y="743903"/>
                    <a:pt x="2022158" y="741998"/>
                    <a:pt x="2020253" y="741998"/>
                  </a:cubicBezTo>
                  <a:cubicBezTo>
                    <a:pt x="2020253" y="741998"/>
                    <a:pt x="2020253" y="741998"/>
                    <a:pt x="2019300" y="741998"/>
                  </a:cubicBezTo>
                  <a:cubicBezTo>
                    <a:pt x="2019300" y="741998"/>
                    <a:pt x="2019300" y="741998"/>
                    <a:pt x="2019300" y="741998"/>
                  </a:cubicBezTo>
                  <a:cubicBezTo>
                    <a:pt x="2011680" y="740093"/>
                    <a:pt x="2004060" y="738188"/>
                    <a:pt x="1996440" y="735330"/>
                  </a:cubicBezTo>
                  <a:cubicBezTo>
                    <a:pt x="1988820" y="733425"/>
                    <a:pt x="1981200" y="731520"/>
                    <a:pt x="1973580" y="728663"/>
                  </a:cubicBezTo>
                  <a:cubicBezTo>
                    <a:pt x="1973580" y="729615"/>
                    <a:pt x="1972628" y="729615"/>
                    <a:pt x="1972628" y="730568"/>
                  </a:cubicBezTo>
                  <a:cubicBezTo>
                    <a:pt x="1972628" y="730568"/>
                    <a:pt x="1971675" y="731520"/>
                    <a:pt x="1971675" y="731520"/>
                  </a:cubicBezTo>
                  <a:cubicBezTo>
                    <a:pt x="1971675" y="731520"/>
                    <a:pt x="1971675" y="732473"/>
                    <a:pt x="1971675" y="732473"/>
                  </a:cubicBezTo>
                  <a:cubicBezTo>
                    <a:pt x="1971675" y="732473"/>
                    <a:pt x="1971675" y="732473"/>
                    <a:pt x="1971675" y="732473"/>
                  </a:cubicBezTo>
                  <a:cubicBezTo>
                    <a:pt x="1968818" y="741998"/>
                    <a:pt x="1966913" y="751523"/>
                    <a:pt x="1964055" y="760095"/>
                  </a:cubicBezTo>
                  <a:cubicBezTo>
                    <a:pt x="1963103" y="764858"/>
                    <a:pt x="1961198" y="770573"/>
                    <a:pt x="1960245" y="775335"/>
                  </a:cubicBezTo>
                  <a:cubicBezTo>
                    <a:pt x="1960245" y="777240"/>
                    <a:pt x="1959293" y="778193"/>
                    <a:pt x="1960245" y="780098"/>
                  </a:cubicBezTo>
                  <a:cubicBezTo>
                    <a:pt x="1961198" y="793433"/>
                    <a:pt x="1964055" y="805815"/>
                    <a:pt x="1967865" y="817245"/>
                  </a:cubicBezTo>
                  <a:close/>
                  <a:moveTo>
                    <a:pt x="1967865" y="778193"/>
                  </a:moveTo>
                  <a:cubicBezTo>
                    <a:pt x="1970723" y="765810"/>
                    <a:pt x="1974533" y="754380"/>
                    <a:pt x="1977390" y="741045"/>
                  </a:cubicBezTo>
                  <a:cubicBezTo>
                    <a:pt x="1977390" y="741045"/>
                    <a:pt x="1977390" y="741045"/>
                    <a:pt x="1978343" y="741045"/>
                  </a:cubicBezTo>
                  <a:cubicBezTo>
                    <a:pt x="1990725" y="744855"/>
                    <a:pt x="2003108" y="747713"/>
                    <a:pt x="2014538" y="750570"/>
                  </a:cubicBezTo>
                  <a:cubicBezTo>
                    <a:pt x="2016443" y="751523"/>
                    <a:pt x="2017395" y="752475"/>
                    <a:pt x="2019300" y="753428"/>
                  </a:cubicBezTo>
                  <a:cubicBezTo>
                    <a:pt x="2027873" y="762000"/>
                    <a:pt x="2036445" y="770573"/>
                    <a:pt x="2045970" y="779145"/>
                  </a:cubicBezTo>
                  <a:cubicBezTo>
                    <a:pt x="2036445" y="788670"/>
                    <a:pt x="2026920" y="798195"/>
                    <a:pt x="2017395" y="806768"/>
                  </a:cubicBezTo>
                  <a:cubicBezTo>
                    <a:pt x="2016443" y="807720"/>
                    <a:pt x="2016443" y="807720"/>
                    <a:pt x="2015490" y="807720"/>
                  </a:cubicBezTo>
                  <a:cubicBezTo>
                    <a:pt x="2003108" y="811530"/>
                    <a:pt x="1990725" y="814388"/>
                    <a:pt x="1977390" y="818198"/>
                  </a:cubicBezTo>
                  <a:cubicBezTo>
                    <a:pt x="1973580" y="804863"/>
                    <a:pt x="1970723" y="792480"/>
                    <a:pt x="1966913" y="780098"/>
                  </a:cubicBezTo>
                  <a:cubicBezTo>
                    <a:pt x="1966913" y="781050"/>
                    <a:pt x="1967865" y="779145"/>
                    <a:pt x="1967865" y="778193"/>
                  </a:cubicBezTo>
                  <a:close/>
                  <a:moveTo>
                    <a:pt x="1706880" y="1380173"/>
                  </a:moveTo>
                  <a:cubicBezTo>
                    <a:pt x="1706880" y="1380173"/>
                    <a:pt x="1706880" y="1379220"/>
                    <a:pt x="1706880" y="1380173"/>
                  </a:cubicBezTo>
                  <a:cubicBezTo>
                    <a:pt x="1706880" y="1379220"/>
                    <a:pt x="1706880" y="1379220"/>
                    <a:pt x="1706880" y="1380173"/>
                  </a:cubicBezTo>
                  <a:cubicBezTo>
                    <a:pt x="1705928" y="1375410"/>
                    <a:pt x="1704975" y="1371600"/>
                    <a:pt x="1703070" y="1367790"/>
                  </a:cubicBezTo>
                  <a:cubicBezTo>
                    <a:pt x="1702118" y="1363980"/>
                    <a:pt x="1701165" y="1360170"/>
                    <a:pt x="1701165" y="1356360"/>
                  </a:cubicBezTo>
                  <a:cubicBezTo>
                    <a:pt x="1701165" y="1354455"/>
                    <a:pt x="1701165" y="1352550"/>
                    <a:pt x="1702118" y="1350645"/>
                  </a:cubicBezTo>
                  <a:cubicBezTo>
                    <a:pt x="1703070" y="1344930"/>
                    <a:pt x="1704975" y="1339215"/>
                    <a:pt x="1706880" y="1333500"/>
                  </a:cubicBezTo>
                  <a:cubicBezTo>
                    <a:pt x="1706880" y="1333500"/>
                    <a:pt x="1706880" y="1333500"/>
                    <a:pt x="1706880" y="1333500"/>
                  </a:cubicBezTo>
                  <a:cubicBezTo>
                    <a:pt x="1706880" y="1333500"/>
                    <a:pt x="1706880" y="1333500"/>
                    <a:pt x="1706880" y="1333500"/>
                  </a:cubicBezTo>
                  <a:cubicBezTo>
                    <a:pt x="1698308" y="1330643"/>
                    <a:pt x="1690688" y="1329690"/>
                    <a:pt x="1684973" y="1326833"/>
                  </a:cubicBezTo>
                  <a:cubicBezTo>
                    <a:pt x="1683068" y="1325880"/>
                    <a:pt x="1682115" y="1324928"/>
                    <a:pt x="1680210" y="1323975"/>
                  </a:cubicBezTo>
                  <a:cubicBezTo>
                    <a:pt x="1675448" y="1320165"/>
                    <a:pt x="1671638" y="1315403"/>
                    <a:pt x="1667828" y="1312545"/>
                  </a:cubicBezTo>
                  <a:cubicBezTo>
                    <a:pt x="1667828" y="1312545"/>
                    <a:pt x="1667828" y="1312545"/>
                    <a:pt x="1667828" y="1312545"/>
                  </a:cubicBezTo>
                  <a:cubicBezTo>
                    <a:pt x="1667828" y="1312545"/>
                    <a:pt x="1666875" y="1311593"/>
                    <a:pt x="1666875" y="1311593"/>
                  </a:cubicBezTo>
                  <a:cubicBezTo>
                    <a:pt x="1665923" y="1312545"/>
                    <a:pt x="1664970" y="1313498"/>
                    <a:pt x="1664018" y="1315403"/>
                  </a:cubicBezTo>
                  <a:cubicBezTo>
                    <a:pt x="1664018" y="1315403"/>
                    <a:pt x="1663065" y="1315403"/>
                    <a:pt x="1663065" y="1316355"/>
                  </a:cubicBezTo>
                  <a:cubicBezTo>
                    <a:pt x="1661160" y="1318260"/>
                    <a:pt x="1659255" y="1320165"/>
                    <a:pt x="1657350" y="1322070"/>
                  </a:cubicBezTo>
                  <a:cubicBezTo>
                    <a:pt x="1656398" y="1323023"/>
                    <a:pt x="1655445" y="1323975"/>
                    <a:pt x="1654493" y="1324928"/>
                  </a:cubicBezTo>
                  <a:cubicBezTo>
                    <a:pt x="1653540" y="1325880"/>
                    <a:pt x="1651635" y="1326833"/>
                    <a:pt x="1650683" y="1327785"/>
                  </a:cubicBezTo>
                  <a:cubicBezTo>
                    <a:pt x="1648778" y="1328738"/>
                    <a:pt x="1647825" y="1329690"/>
                    <a:pt x="1645920" y="1330643"/>
                  </a:cubicBezTo>
                  <a:cubicBezTo>
                    <a:pt x="1644015" y="1331595"/>
                    <a:pt x="1643063" y="1331595"/>
                    <a:pt x="1641158" y="1332548"/>
                  </a:cubicBezTo>
                  <a:cubicBezTo>
                    <a:pt x="1640205" y="1332548"/>
                    <a:pt x="1639253" y="1333500"/>
                    <a:pt x="1639253" y="1333500"/>
                  </a:cubicBezTo>
                  <a:cubicBezTo>
                    <a:pt x="1637348" y="1334453"/>
                    <a:pt x="1634490" y="1334453"/>
                    <a:pt x="1632585" y="1335405"/>
                  </a:cubicBezTo>
                  <a:cubicBezTo>
                    <a:pt x="1630680" y="1335405"/>
                    <a:pt x="1628775" y="1336358"/>
                    <a:pt x="1626870" y="1336358"/>
                  </a:cubicBezTo>
                  <a:cubicBezTo>
                    <a:pt x="1626870" y="1336358"/>
                    <a:pt x="1626870" y="1336358"/>
                    <a:pt x="1626870" y="1336358"/>
                  </a:cubicBezTo>
                  <a:cubicBezTo>
                    <a:pt x="1625918" y="1336358"/>
                    <a:pt x="1625918" y="1336358"/>
                    <a:pt x="1624965" y="1336358"/>
                  </a:cubicBezTo>
                  <a:lnTo>
                    <a:pt x="1624965" y="1340168"/>
                  </a:lnTo>
                  <a:cubicBezTo>
                    <a:pt x="1633538" y="1350645"/>
                    <a:pt x="1633538" y="1367790"/>
                    <a:pt x="1624965" y="1377315"/>
                  </a:cubicBezTo>
                  <a:lnTo>
                    <a:pt x="1624965" y="1383030"/>
                  </a:lnTo>
                  <a:cubicBezTo>
                    <a:pt x="1630680" y="1383983"/>
                    <a:pt x="1636395" y="1384935"/>
                    <a:pt x="1642110" y="1386840"/>
                  </a:cubicBezTo>
                  <a:cubicBezTo>
                    <a:pt x="1651635" y="1390650"/>
                    <a:pt x="1659255" y="1397318"/>
                    <a:pt x="1665923" y="1405890"/>
                  </a:cubicBezTo>
                  <a:cubicBezTo>
                    <a:pt x="1665923" y="1405890"/>
                    <a:pt x="1665923" y="1404938"/>
                    <a:pt x="1666875" y="1404938"/>
                  </a:cubicBezTo>
                  <a:cubicBezTo>
                    <a:pt x="1666875" y="1404938"/>
                    <a:pt x="1666875" y="1404938"/>
                    <a:pt x="1666875" y="1404938"/>
                  </a:cubicBezTo>
                  <a:cubicBezTo>
                    <a:pt x="1667828" y="1403033"/>
                    <a:pt x="1668780" y="1402080"/>
                    <a:pt x="1669733" y="1400175"/>
                  </a:cubicBezTo>
                  <a:cubicBezTo>
                    <a:pt x="1674495" y="1394460"/>
                    <a:pt x="1679258" y="1390650"/>
                    <a:pt x="1685925" y="1387793"/>
                  </a:cubicBezTo>
                  <a:cubicBezTo>
                    <a:pt x="1688783" y="1385888"/>
                    <a:pt x="1692593" y="1384935"/>
                    <a:pt x="1695450" y="1383983"/>
                  </a:cubicBezTo>
                  <a:cubicBezTo>
                    <a:pt x="1700213" y="1381125"/>
                    <a:pt x="1703070" y="1380173"/>
                    <a:pt x="1706880" y="1380173"/>
                  </a:cubicBezTo>
                  <a:close/>
                  <a:moveTo>
                    <a:pt x="1680210" y="1378268"/>
                  </a:moveTo>
                  <a:cubicBezTo>
                    <a:pt x="1675448" y="1381125"/>
                    <a:pt x="1672590" y="1384935"/>
                    <a:pt x="1667828" y="1389698"/>
                  </a:cubicBezTo>
                  <a:cubicBezTo>
                    <a:pt x="1660208" y="1381125"/>
                    <a:pt x="1651635" y="1374458"/>
                    <a:pt x="1639253" y="1374458"/>
                  </a:cubicBezTo>
                  <a:cubicBezTo>
                    <a:pt x="1640205" y="1371600"/>
                    <a:pt x="1640205" y="1368743"/>
                    <a:pt x="1641158" y="1365885"/>
                  </a:cubicBezTo>
                  <a:cubicBezTo>
                    <a:pt x="1641158" y="1365885"/>
                    <a:pt x="1641158" y="1365885"/>
                    <a:pt x="1641158" y="1365885"/>
                  </a:cubicBezTo>
                  <a:cubicBezTo>
                    <a:pt x="1642110" y="1363028"/>
                    <a:pt x="1642110" y="1359218"/>
                    <a:pt x="1642110" y="1356360"/>
                  </a:cubicBezTo>
                  <a:cubicBezTo>
                    <a:pt x="1642110" y="1351598"/>
                    <a:pt x="1640205" y="1346835"/>
                    <a:pt x="1639253" y="1340168"/>
                  </a:cubicBezTo>
                  <a:cubicBezTo>
                    <a:pt x="1649730" y="1338263"/>
                    <a:pt x="1658303" y="1334453"/>
                    <a:pt x="1664970" y="1325880"/>
                  </a:cubicBezTo>
                  <a:cubicBezTo>
                    <a:pt x="1665923" y="1324928"/>
                    <a:pt x="1665923" y="1324928"/>
                    <a:pt x="1666875" y="1323975"/>
                  </a:cubicBezTo>
                  <a:cubicBezTo>
                    <a:pt x="1668780" y="1325880"/>
                    <a:pt x="1670685" y="1328738"/>
                    <a:pt x="1672590" y="1330643"/>
                  </a:cubicBezTo>
                  <a:cubicBezTo>
                    <a:pt x="1672590" y="1330643"/>
                    <a:pt x="1673543" y="1331595"/>
                    <a:pt x="1673543" y="1331595"/>
                  </a:cubicBezTo>
                  <a:cubicBezTo>
                    <a:pt x="1675448" y="1333500"/>
                    <a:pt x="1677353" y="1334453"/>
                    <a:pt x="1679258" y="1335405"/>
                  </a:cubicBezTo>
                  <a:cubicBezTo>
                    <a:pt x="1684020" y="1338263"/>
                    <a:pt x="1688783" y="1340168"/>
                    <a:pt x="1695450" y="1341120"/>
                  </a:cubicBezTo>
                  <a:cubicBezTo>
                    <a:pt x="1695450" y="1341120"/>
                    <a:pt x="1695450" y="1341120"/>
                    <a:pt x="1695450" y="1341120"/>
                  </a:cubicBezTo>
                  <a:cubicBezTo>
                    <a:pt x="1694498" y="1343978"/>
                    <a:pt x="1694498" y="1345883"/>
                    <a:pt x="1693545" y="1348740"/>
                  </a:cubicBezTo>
                  <a:cubicBezTo>
                    <a:pt x="1692593" y="1351598"/>
                    <a:pt x="1692593" y="1354455"/>
                    <a:pt x="1692593" y="1357313"/>
                  </a:cubicBezTo>
                  <a:cubicBezTo>
                    <a:pt x="1692593" y="1362075"/>
                    <a:pt x="1694498" y="1367790"/>
                    <a:pt x="1695450" y="1373505"/>
                  </a:cubicBezTo>
                  <a:cubicBezTo>
                    <a:pt x="1689735" y="1374458"/>
                    <a:pt x="1684020" y="1375410"/>
                    <a:pt x="1680210" y="1378268"/>
                  </a:cubicBezTo>
                  <a:close/>
                  <a:moveTo>
                    <a:pt x="1794510" y="1152525"/>
                  </a:moveTo>
                  <a:cubicBezTo>
                    <a:pt x="1825943" y="1161098"/>
                    <a:pt x="1857375" y="1169670"/>
                    <a:pt x="1888808" y="1178243"/>
                  </a:cubicBezTo>
                  <a:cubicBezTo>
                    <a:pt x="1891665" y="1179195"/>
                    <a:pt x="1894523" y="1179195"/>
                    <a:pt x="1897380" y="1180148"/>
                  </a:cubicBezTo>
                  <a:cubicBezTo>
                    <a:pt x="1897380" y="1180148"/>
                    <a:pt x="1897380" y="1179195"/>
                    <a:pt x="1898333" y="1179195"/>
                  </a:cubicBezTo>
                  <a:cubicBezTo>
                    <a:pt x="1898333" y="1178243"/>
                    <a:pt x="1899285" y="1178243"/>
                    <a:pt x="1899285" y="1177290"/>
                  </a:cubicBezTo>
                  <a:cubicBezTo>
                    <a:pt x="1899285" y="1177290"/>
                    <a:pt x="1899285" y="1176338"/>
                    <a:pt x="1899285" y="1176338"/>
                  </a:cubicBezTo>
                  <a:cubicBezTo>
                    <a:pt x="1899285" y="1176338"/>
                    <a:pt x="1899285" y="1176338"/>
                    <a:pt x="1899285" y="1176338"/>
                  </a:cubicBezTo>
                  <a:cubicBezTo>
                    <a:pt x="1900238" y="1174433"/>
                    <a:pt x="1900238" y="1172528"/>
                    <a:pt x="1901190" y="1169670"/>
                  </a:cubicBezTo>
                  <a:cubicBezTo>
                    <a:pt x="1909763" y="1137285"/>
                    <a:pt x="1918335" y="1105853"/>
                    <a:pt x="1926908" y="1073468"/>
                  </a:cubicBezTo>
                  <a:cubicBezTo>
                    <a:pt x="1927860" y="1069658"/>
                    <a:pt x="1926908" y="1065848"/>
                    <a:pt x="1925955" y="1062038"/>
                  </a:cubicBezTo>
                  <a:cubicBezTo>
                    <a:pt x="1921193" y="1042035"/>
                    <a:pt x="1915478" y="1022033"/>
                    <a:pt x="1909763" y="1002030"/>
                  </a:cubicBezTo>
                  <a:cubicBezTo>
                    <a:pt x="1907858" y="995363"/>
                    <a:pt x="1905953" y="988695"/>
                    <a:pt x="1904048" y="982028"/>
                  </a:cubicBezTo>
                  <a:cubicBezTo>
                    <a:pt x="1903095" y="977265"/>
                    <a:pt x="1901190" y="971550"/>
                    <a:pt x="1900238" y="966788"/>
                  </a:cubicBezTo>
                  <a:cubicBezTo>
                    <a:pt x="1900238" y="966788"/>
                    <a:pt x="1900238" y="965835"/>
                    <a:pt x="1900238" y="965835"/>
                  </a:cubicBezTo>
                  <a:cubicBezTo>
                    <a:pt x="1899285" y="962978"/>
                    <a:pt x="1898333" y="960120"/>
                    <a:pt x="1898333" y="957263"/>
                  </a:cubicBezTo>
                  <a:cubicBezTo>
                    <a:pt x="1897380" y="957263"/>
                    <a:pt x="1896428" y="958215"/>
                    <a:pt x="1895475" y="958215"/>
                  </a:cubicBezTo>
                  <a:cubicBezTo>
                    <a:pt x="1894523" y="958215"/>
                    <a:pt x="1893570" y="958215"/>
                    <a:pt x="1891665" y="959168"/>
                  </a:cubicBezTo>
                  <a:cubicBezTo>
                    <a:pt x="1869758" y="964883"/>
                    <a:pt x="1847850" y="970598"/>
                    <a:pt x="1825943" y="977265"/>
                  </a:cubicBezTo>
                  <a:cubicBezTo>
                    <a:pt x="1815465" y="980123"/>
                    <a:pt x="1804988" y="982980"/>
                    <a:pt x="1793558" y="985838"/>
                  </a:cubicBezTo>
                  <a:cubicBezTo>
                    <a:pt x="1791653" y="986790"/>
                    <a:pt x="1789748" y="986790"/>
                    <a:pt x="1788795" y="987743"/>
                  </a:cubicBezTo>
                  <a:cubicBezTo>
                    <a:pt x="1788795" y="987743"/>
                    <a:pt x="1788795" y="987743"/>
                    <a:pt x="1787843" y="987743"/>
                  </a:cubicBezTo>
                  <a:cubicBezTo>
                    <a:pt x="1784985" y="989648"/>
                    <a:pt x="1782128" y="991553"/>
                    <a:pt x="1779270" y="993458"/>
                  </a:cubicBezTo>
                  <a:cubicBezTo>
                    <a:pt x="1760220" y="1012508"/>
                    <a:pt x="1741170" y="1031558"/>
                    <a:pt x="1722120" y="1050608"/>
                  </a:cubicBezTo>
                  <a:cubicBezTo>
                    <a:pt x="1717358" y="1055370"/>
                    <a:pt x="1713548" y="1059180"/>
                    <a:pt x="1708785" y="1063943"/>
                  </a:cubicBezTo>
                  <a:cubicBezTo>
                    <a:pt x="1706880" y="1065848"/>
                    <a:pt x="1704975" y="1067753"/>
                    <a:pt x="1702118" y="1070610"/>
                  </a:cubicBezTo>
                  <a:cubicBezTo>
                    <a:pt x="1704975" y="1073468"/>
                    <a:pt x="1707833" y="1074420"/>
                    <a:pt x="1710690" y="1077278"/>
                  </a:cubicBezTo>
                  <a:cubicBezTo>
                    <a:pt x="1733550" y="1100138"/>
                    <a:pt x="1756410" y="1122045"/>
                    <a:pt x="1778318" y="1144905"/>
                  </a:cubicBezTo>
                  <a:cubicBezTo>
                    <a:pt x="1784033" y="1148715"/>
                    <a:pt x="1788795" y="1150620"/>
                    <a:pt x="1794510" y="1152525"/>
                  </a:cubicBezTo>
                  <a:close/>
                  <a:moveTo>
                    <a:pt x="1718310" y="1067753"/>
                  </a:moveTo>
                  <a:cubicBezTo>
                    <a:pt x="1723073" y="1062990"/>
                    <a:pt x="1726883" y="1059180"/>
                    <a:pt x="1731645" y="1054418"/>
                  </a:cubicBezTo>
                  <a:cubicBezTo>
                    <a:pt x="1731645" y="1054418"/>
                    <a:pt x="1731645" y="1054418"/>
                    <a:pt x="1731645" y="1054418"/>
                  </a:cubicBezTo>
                  <a:cubicBezTo>
                    <a:pt x="1749743" y="1036320"/>
                    <a:pt x="1767840" y="1018223"/>
                    <a:pt x="1785938" y="1000125"/>
                  </a:cubicBezTo>
                  <a:cubicBezTo>
                    <a:pt x="1788795" y="997268"/>
                    <a:pt x="1793558" y="994410"/>
                    <a:pt x="1797368" y="993458"/>
                  </a:cubicBezTo>
                  <a:cubicBezTo>
                    <a:pt x="1798320" y="993458"/>
                    <a:pt x="1798320" y="993458"/>
                    <a:pt x="1799273" y="993458"/>
                  </a:cubicBezTo>
                  <a:cubicBezTo>
                    <a:pt x="1828800" y="985838"/>
                    <a:pt x="1858328" y="977265"/>
                    <a:pt x="1887855" y="969645"/>
                  </a:cubicBezTo>
                  <a:cubicBezTo>
                    <a:pt x="1888808" y="969645"/>
                    <a:pt x="1889760" y="969645"/>
                    <a:pt x="1890713" y="968693"/>
                  </a:cubicBezTo>
                  <a:cubicBezTo>
                    <a:pt x="1890713" y="968693"/>
                    <a:pt x="1891665" y="968693"/>
                    <a:pt x="1891665" y="968693"/>
                  </a:cubicBezTo>
                  <a:cubicBezTo>
                    <a:pt x="1892618" y="970598"/>
                    <a:pt x="1893570" y="972503"/>
                    <a:pt x="1894523" y="975360"/>
                  </a:cubicBezTo>
                  <a:cubicBezTo>
                    <a:pt x="1898333" y="990600"/>
                    <a:pt x="1902143" y="1004888"/>
                    <a:pt x="1905953" y="1020128"/>
                  </a:cubicBezTo>
                  <a:cubicBezTo>
                    <a:pt x="1909763" y="1033463"/>
                    <a:pt x="1912620" y="1046798"/>
                    <a:pt x="1916430" y="1060133"/>
                  </a:cubicBezTo>
                  <a:cubicBezTo>
                    <a:pt x="1917383" y="1066800"/>
                    <a:pt x="1917383" y="1072515"/>
                    <a:pt x="1916430" y="1078230"/>
                  </a:cubicBezTo>
                  <a:cubicBezTo>
                    <a:pt x="1913573" y="1089660"/>
                    <a:pt x="1910715" y="1100138"/>
                    <a:pt x="1907858" y="1111568"/>
                  </a:cubicBezTo>
                  <a:cubicBezTo>
                    <a:pt x="1904048" y="1126808"/>
                    <a:pt x="1900238" y="1141095"/>
                    <a:pt x="1895475" y="1156335"/>
                  </a:cubicBezTo>
                  <a:cubicBezTo>
                    <a:pt x="1895475" y="1158240"/>
                    <a:pt x="1894523" y="1160145"/>
                    <a:pt x="1894523" y="1161098"/>
                  </a:cubicBezTo>
                  <a:cubicBezTo>
                    <a:pt x="1893570" y="1163955"/>
                    <a:pt x="1892618" y="1165860"/>
                    <a:pt x="1891665" y="1168718"/>
                  </a:cubicBezTo>
                  <a:cubicBezTo>
                    <a:pt x="1891665" y="1168718"/>
                    <a:pt x="1891665" y="1168718"/>
                    <a:pt x="1891665" y="1168718"/>
                  </a:cubicBezTo>
                  <a:cubicBezTo>
                    <a:pt x="1888808" y="1167765"/>
                    <a:pt x="1886903" y="1167765"/>
                    <a:pt x="1884998" y="1167765"/>
                  </a:cubicBezTo>
                  <a:cubicBezTo>
                    <a:pt x="1878330" y="1165860"/>
                    <a:pt x="1871663" y="1163955"/>
                    <a:pt x="1864995" y="1162050"/>
                  </a:cubicBezTo>
                  <a:cubicBezTo>
                    <a:pt x="1842135" y="1156335"/>
                    <a:pt x="1819275" y="1149668"/>
                    <a:pt x="1797368" y="1143953"/>
                  </a:cubicBezTo>
                  <a:cubicBezTo>
                    <a:pt x="1793558" y="1143000"/>
                    <a:pt x="1789748" y="1141095"/>
                    <a:pt x="1787843" y="1138238"/>
                  </a:cubicBezTo>
                  <a:cubicBezTo>
                    <a:pt x="1764983" y="1116330"/>
                    <a:pt x="1743075" y="1093470"/>
                    <a:pt x="1720215" y="1070610"/>
                  </a:cubicBezTo>
                  <a:cubicBezTo>
                    <a:pt x="1719263" y="1070610"/>
                    <a:pt x="1719263" y="1069658"/>
                    <a:pt x="1718310" y="1067753"/>
                  </a:cubicBezTo>
                  <a:close/>
                  <a:moveTo>
                    <a:pt x="1960245" y="1112520"/>
                  </a:moveTo>
                  <a:cubicBezTo>
                    <a:pt x="1953578" y="1138238"/>
                    <a:pt x="1945958" y="1164908"/>
                    <a:pt x="1939290" y="1190625"/>
                  </a:cubicBezTo>
                  <a:cubicBezTo>
                    <a:pt x="1938338" y="1194435"/>
                    <a:pt x="1937385" y="1197293"/>
                    <a:pt x="1936433" y="1201103"/>
                  </a:cubicBezTo>
                  <a:cubicBezTo>
                    <a:pt x="1940243" y="1202055"/>
                    <a:pt x="1944053" y="1203008"/>
                    <a:pt x="1946910" y="1203960"/>
                  </a:cubicBezTo>
                  <a:cubicBezTo>
                    <a:pt x="1947863" y="1203960"/>
                    <a:pt x="1948815" y="1204913"/>
                    <a:pt x="1949768" y="1204913"/>
                  </a:cubicBezTo>
                  <a:cubicBezTo>
                    <a:pt x="1983105" y="1214438"/>
                    <a:pt x="2017395" y="1223010"/>
                    <a:pt x="2050733" y="1231583"/>
                  </a:cubicBezTo>
                  <a:cubicBezTo>
                    <a:pt x="2054543" y="1232535"/>
                    <a:pt x="2057400" y="1233488"/>
                    <a:pt x="2061210" y="1234440"/>
                  </a:cubicBezTo>
                  <a:cubicBezTo>
                    <a:pt x="2062163" y="1234440"/>
                    <a:pt x="2062163" y="1234440"/>
                    <a:pt x="2063115" y="1235393"/>
                  </a:cubicBezTo>
                  <a:cubicBezTo>
                    <a:pt x="2065020" y="1236345"/>
                    <a:pt x="2065973" y="1236345"/>
                    <a:pt x="2067878" y="1237298"/>
                  </a:cubicBezTo>
                  <a:cubicBezTo>
                    <a:pt x="2068830" y="1238250"/>
                    <a:pt x="2069783" y="1238250"/>
                    <a:pt x="2070735" y="1239203"/>
                  </a:cubicBezTo>
                  <a:cubicBezTo>
                    <a:pt x="2072640" y="1240155"/>
                    <a:pt x="2073593" y="1241108"/>
                    <a:pt x="2075498" y="1243013"/>
                  </a:cubicBezTo>
                  <a:cubicBezTo>
                    <a:pt x="2075498" y="1243013"/>
                    <a:pt x="2075498" y="1243013"/>
                    <a:pt x="2076450" y="1243965"/>
                  </a:cubicBezTo>
                  <a:cubicBezTo>
                    <a:pt x="2104073" y="1271588"/>
                    <a:pt x="2131695" y="1299210"/>
                    <a:pt x="2160270" y="1327785"/>
                  </a:cubicBezTo>
                  <a:cubicBezTo>
                    <a:pt x="2163128" y="1330643"/>
                    <a:pt x="2165033" y="1332548"/>
                    <a:pt x="2168843" y="1335405"/>
                  </a:cubicBezTo>
                  <a:cubicBezTo>
                    <a:pt x="2168843" y="1335405"/>
                    <a:pt x="2168843" y="1335405"/>
                    <a:pt x="2168843" y="1335405"/>
                  </a:cubicBezTo>
                  <a:cubicBezTo>
                    <a:pt x="2169795" y="1335405"/>
                    <a:pt x="2169795" y="1336358"/>
                    <a:pt x="2170748" y="1337310"/>
                  </a:cubicBezTo>
                  <a:cubicBezTo>
                    <a:pt x="2173605" y="1333500"/>
                    <a:pt x="2175510" y="1330643"/>
                    <a:pt x="2177415" y="1327785"/>
                  </a:cubicBezTo>
                  <a:cubicBezTo>
                    <a:pt x="2205038" y="1300163"/>
                    <a:pt x="2232660" y="1272540"/>
                    <a:pt x="2260283" y="1244918"/>
                  </a:cubicBezTo>
                  <a:cubicBezTo>
                    <a:pt x="2262188" y="1243013"/>
                    <a:pt x="2264093" y="1241108"/>
                    <a:pt x="2266950" y="1240155"/>
                  </a:cubicBezTo>
                  <a:cubicBezTo>
                    <a:pt x="2266950" y="1240155"/>
                    <a:pt x="2266950" y="1240155"/>
                    <a:pt x="2266950" y="1240155"/>
                  </a:cubicBezTo>
                  <a:cubicBezTo>
                    <a:pt x="2268855" y="1239203"/>
                    <a:pt x="2271713" y="1238250"/>
                    <a:pt x="2274570" y="1237298"/>
                  </a:cubicBezTo>
                  <a:cubicBezTo>
                    <a:pt x="2286000" y="1234440"/>
                    <a:pt x="2297430" y="1231583"/>
                    <a:pt x="2309813" y="1227773"/>
                  </a:cubicBezTo>
                  <a:cubicBezTo>
                    <a:pt x="2311718" y="1226820"/>
                    <a:pt x="2314575" y="1226820"/>
                    <a:pt x="2316480" y="1225868"/>
                  </a:cubicBezTo>
                  <a:cubicBezTo>
                    <a:pt x="2340293" y="1219200"/>
                    <a:pt x="2365058" y="1212533"/>
                    <a:pt x="2388870" y="1206818"/>
                  </a:cubicBezTo>
                  <a:cubicBezTo>
                    <a:pt x="2392680" y="1205865"/>
                    <a:pt x="2395538" y="1204913"/>
                    <a:pt x="2399348" y="1203960"/>
                  </a:cubicBezTo>
                  <a:cubicBezTo>
                    <a:pt x="2398395" y="1200150"/>
                    <a:pt x="2397443" y="1196340"/>
                    <a:pt x="2396490" y="1193483"/>
                  </a:cubicBezTo>
                  <a:cubicBezTo>
                    <a:pt x="2388870" y="1163003"/>
                    <a:pt x="2380298" y="1133475"/>
                    <a:pt x="2371725" y="1102995"/>
                  </a:cubicBezTo>
                  <a:lnTo>
                    <a:pt x="2371725" y="1101090"/>
                  </a:lnTo>
                  <a:cubicBezTo>
                    <a:pt x="2370773" y="1099185"/>
                    <a:pt x="2370773" y="1098233"/>
                    <a:pt x="2369820" y="1096328"/>
                  </a:cubicBezTo>
                  <a:cubicBezTo>
                    <a:pt x="2368868" y="1091565"/>
                    <a:pt x="2366963" y="1086803"/>
                    <a:pt x="2366010" y="1082040"/>
                  </a:cubicBezTo>
                  <a:cubicBezTo>
                    <a:pt x="2365058" y="1075373"/>
                    <a:pt x="2365058" y="1068705"/>
                    <a:pt x="2366010" y="1062038"/>
                  </a:cubicBezTo>
                  <a:cubicBezTo>
                    <a:pt x="2366010" y="1062038"/>
                    <a:pt x="2366010" y="1061085"/>
                    <a:pt x="2366010" y="1061085"/>
                  </a:cubicBezTo>
                  <a:cubicBezTo>
                    <a:pt x="2366963" y="1056323"/>
                    <a:pt x="2367915" y="1052513"/>
                    <a:pt x="2369820" y="1047750"/>
                  </a:cubicBezTo>
                  <a:cubicBezTo>
                    <a:pt x="2370773" y="1045845"/>
                    <a:pt x="2370773" y="1043940"/>
                    <a:pt x="2371725" y="1042035"/>
                  </a:cubicBezTo>
                  <a:lnTo>
                    <a:pt x="2371725" y="1039178"/>
                  </a:lnTo>
                  <a:cubicBezTo>
                    <a:pt x="2380298" y="1009650"/>
                    <a:pt x="2387918" y="979170"/>
                    <a:pt x="2395538" y="949643"/>
                  </a:cubicBezTo>
                  <a:cubicBezTo>
                    <a:pt x="2396490" y="945833"/>
                    <a:pt x="2397443" y="942975"/>
                    <a:pt x="2398395" y="939165"/>
                  </a:cubicBezTo>
                  <a:cubicBezTo>
                    <a:pt x="2394585" y="938213"/>
                    <a:pt x="2390775" y="936308"/>
                    <a:pt x="2387918" y="936308"/>
                  </a:cubicBezTo>
                  <a:cubicBezTo>
                    <a:pt x="2382203" y="934403"/>
                    <a:pt x="2377440" y="933450"/>
                    <a:pt x="2371725" y="931545"/>
                  </a:cubicBezTo>
                  <a:lnTo>
                    <a:pt x="2371725" y="931545"/>
                  </a:lnTo>
                  <a:cubicBezTo>
                    <a:pt x="2338388" y="922973"/>
                    <a:pt x="2304098" y="913448"/>
                    <a:pt x="2270760" y="904875"/>
                  </a:cubicBezTo>
                  <a:cubicBezTo>
                    <a:pt x="2269808" y="904875"/>
                    <a:pt x="2269808" y="904875"/>
                    <a:pt x="2269808" y="903923"/>
                  </a:cubicBezTo>
                  <a:cubicBezTo>
                    <a:pt x="2268855" y="903923"/>
                    <a:pt x="2267903" y="902970"/>
                    <a:pt x="2266950" y="902970"/>
                  </a:cubicBezTo>
                  <a:cubicBezTo>
                    <a:pt x="2266950" y="902970"/>
                    <a:pt x="2266950" y="902970"/>
                    <a:pt x="2265998" y="902970"/>
                  </a:cubicBezTo>
                  <a:cubicBezTo>
                    <a:pt x="2265045" y="902970"/>
                    <a:pt x="2265045" y="902018"/>
                    <a:pt x="2264093" y="902018"/>
                  </a:cubicBezTo>
                  <a:cubicBezTo>
                    <a:pt x="2263140" y="901065"/>
                    <a:pt x="2261235" y="900113"/>
                    <a:pt x="2260283" y="898208"/>
                  </a:cubicBezTo>
                  <a:cubicBezTo>
                    <a:pt x="2236470" y="874395"/>
                    <a:pt x="2213610" y="851535"/>
                    <a:pt x="2189798" y="827723"/>
                  </a:cubicBezTo>
                  <a:cubicBezTo>
                    <a:pt x="2185035" y="822960"/>
                    <a:pt x="2181225" y="819150"/>
                    <a:pt x="2176463" y="814388"/>
                  </a:cubicBezTo>
                  <a:cubicBezTo>
                    <a:pt x="2173605" y="811530"/>
                    <a:pt x="2171700" y="808673"/>
                    <a:pt x="2169795" y="805815"/>
                  </a:cubicBezTo>
                  <a:cubicBezTo>
                    <a:pt x="2168843" y="805815"/>
                    <a:pt x="2167890" y="805815"/>
                    <a:pt x="2167890" y="805815"/>
                  </a:cubicBezTo>
                  <a:cubicBezTo>
                    <a:pt x="2167890" y="805815"/>
                    <a:pt x="2166938" y="804863"/>
                    <a:pt x="2166938" y="804863"/>
                  </a:cubicBezTo>
                  <a:cubicBezTo>
                    <a:pt x="2164080" y="808673"/>
                    <a:pt x="2162175" y="811530"/>
                    <a:pt x="2160270" y="814388"/>
                  </a:cubicBezTo>
                  <a:cubicBezTo>
                    <a:pt x="2160270" y="814388"/>
                    <a:pt x="2160270" y="814388"/>
                    <a:pt x="2160270" y="814388"/>
                  </a:cubicBezTo>
                  <a:cubicBezTo>
                    <a:pt x="2132648" y="842010"/>
                    <a:pt x="2105025" y="869633"/>
                    <a:pt x="2078355" y="897255"/>
                  </a:cubicBezTo>
                  <a:cubicBezTo>
                    <a:pt x="2073593" y="902018"/>
                    <a:pt x="2067878" y="904875"/>
                    <a:pt x="2062163" y="906780"/>
                  </a:cubicBezTo>
                  <a:cubicBezTo>
                    <a:pt x="2026920" y="916305"/>
                    <a:pt x="1990725" y="925830"/>
                    <a:pt x="1955483" y="935355"/>
                  </a:cubicBezTo>
                  <a:cubicBezTo>
                    <a:pt x="1953578" y="936308"/>
                    <a:pt x="1951673" y="936308"/>
                    <a:pt x="1949768" y="937260"/>
                  </a:cubicBezTo>
                  <a:cubicBezTo>
                    <a:pt x="1949768" y="937260"/>
                    <a:pt x="1949768" y="937260"/>
                    <a:pt x="1949768" y="937260"/>
                  </a:cubicBezTo>
                  <a:cubicBezTo>
                    <a:pt x="1949768" y="937260"/>
                    <a:pt x="1949768" y="937260"/>
                    <a:pt x="1949768" y="937260"/>
                  </a:cubicBezTo>
                  <a:cubicBezTo>
                    <a:pt x="1946910" y="938213"/>
                    <a:pt x="1945005" y="939165"/>
                    <a:pt x="1942148" y="940118"/>
                  </a:cubicBezTo>
                  <a:cubicBezTo>
                    <a:pt x="1941195" y="940118"/>
                    <a:pt x="1940243" y="941070"/>
                    <a:pt x="1939290" y="941070"/>
                  </a:cubicBezTo>
                  <a:cubicBezTo>
                    <a:pt x="1939290" y="941070"/>
                    <a:pt x="1939290" y="942023"/>
                    <a:pt x="1939290" y="942023"/>
                  </a:cubicBezTo>
                  <a:cubicBezTo>
                    <a:pt x="1940243" y="944880"/>
                    <a:pt x="1940243" y="947738"/>
                    <a:pt x="1941195" y="949643"/>
                  </a:cubicBezTo>
                  <a:cubicBezTo>
                    <a:pt x="1949768" y="981075"/>
                    <a:pt x="1957388" y="1011555"/>
                    <a:pt x="1965960" y="1042988"/>
                  </a:cubicBezTo>
                  <a:cubicBezTo>
                    <a:pt x="1967865" y="1049655"/>
                    <a:pt x="1969770" y="1056323"/>
                    <a:pt x="1971675" y="1062990"/>
                  </a:cubicBezTo>
                  <a:cubicBezTo>
                    <a:pt x="1973580" y="1069658"/>
                    <a:pt x="1973580" y="1076325"/>
                    <a:pt x="1971675" y="1082993"/>
                  </a:cubicBezTo>
                  <a:cubicBezTo>
                    <a:pt x="1965960" y="1089660"/>
                    <a:pt x="1963103" y="1101090"/>
                    <a:pt x="1960245" y="1112520"/>
                  </a:cubicBezTo>
                  <a:close/>
                  <a:moveTo>
                    <a:pt x="1979295" y="1061085"/>
                  </a:moveTo>
                  <a:cubicBezTo>
                    <a:pt x="1979295" y="1060133"/>
                    <a:pt x="1978343" y="1058228"/>
                    <a:pt x="1978343" y="1057275"/>
                  </a:cubicBezTo>
                  <a:cubicBezTo>
                    <a:pt x="1978343" y="1057275"/>
                    <a:pt x="1978343" y="1057275"/>
                    <a:pt x="1978343" y="1057275"/>
                  </a:cubicBezTo>
                  <a:cubicBezTo>
                    <a:pt x="1978343" y="1055370"/>
                    <a:pt x="1977390" y="1053465"/>
                    <a:pt x="1977390" y="1052513"/>
                  </a:cubicBezTo>
                  <a:cubicBezTo>
                    <a:pt x="1968818" y="1020128"/>
                    <a:pt x="1959293" y="986790"/>
                    <a:pt x="1950720" y="954405"/>
                  </a:cubicBezTo>
                  <a:cubicBezTo>
                    <a:pt x="1949768" y="950595"/>
                    <a:pt x="1948815" y="946785"/>
                    <a:pt x="1947863" y="942975"/>
                  </a:cubicBezTo>
                  <a:cubicBezTo>
                    <a:pt x="1948815" y="942975"/>
                    <a:pt x="1949768" y="942023"/>
                    <a:pt x="1950720" y="942023"/>
                  </a:cubicBezTo>
                  <a:cubicBezTo>
                    <a:pt x="1953578" y="941070"/>
                    <a:pt x="1955483" y="940118"/>
                    <a:pt x="1957388" y="940118"/>
                  </a:cubicBezTo>
                  <a:cubicBezTo>
                    <a:pt x="1993583" y="930593"/>
                    <a:pt x="2029778" y="920115"/>
                    <a:pt x="2066925" y="910590"/>
                  </a:cubicBezTo>
                  <a:cubicBezTo>
                    <a:pt x="2071688" y="909638"/>
                    <a:pt x="2076450" y="906780"/>
                    <a:pt x="2080260" y="902970"/>
                  </a:cubicBezTo>
                  <a:cubicBezTo>
                    <a:pt x="2106930" y="876300"/>
                    <a:pt x="2133600" y="849630"/>
                    <a:pt x="2160270" y="822960"/>
                  </a:cubicBezTo>
                  <a:cubicBezTo>
                    <a:pt x="2162175" y="821055"/>
                    <a:pt x="2165033" y="819150"/>
                    <a:pt x="2167890" y="815340"/>
                  </a:cubicBezTo>
                  <a:cubicBezTo>
                    <a:pt x="2170748" y="818198"/>
                    <a:pt x="2173605" y="820103"/>
                    <a:pt x="2175510" y="822008"/>
                  </a:cubicBezTo>
                  <a:cubicBezTo>
                    <a:pt x="2196465" y="842010"/>
                    <a:pt x="2216468" y="862965"/>
                    <a:pt x="2236470" y="883920"/>
                  </a:cubicBezTo>
                  <a:cubicBezTo>
                    <a:pt x="2242185" y="889635"/>
                    <a:pt x="2247900" y="895350"/>
                    <a:pt x="2253615" y="901065"/>
                  </a:cubicBezTo>
                  <a:cubicBezTo>
                    <a:pt x="2253615" y="901065"/>
                    <a:pt x="2253615" y="901065"/>
                    <a:pt x="2253615" y="901065"/>
                  </a:cubicBezTo>
                  <a:cubicBezTo>
                    <a:pt x="2253615" y="901065"/>
                    <a:pt x="2253615" y="901065"/>
                    <a:pt x="2253615" y="901065"/>
                  </a:cubicBezTo>
                  <a:cubicBezTo>
                    <a:pt x="2257425" y="905828"/>
                    <a:pt x="2262188" y="907733"/>
                    <a:pt x="2268855" y="909638"/>
                  </a:cubicBezTo>
                  <a:cubicBezTo>
                    <a:pt x="2277428" y="911543"/>
                    <a:pt x="2286953" y="914400"/>
                    <a:pt x="2295525" y="917258"/>
                  </a:cubicBezTo>
                  <a:cubicBezTo>
                    <a:pt x="2320290" y="923925"/>
                    <a:pt x="2346008" y="930593"/>
                    <a:pt x="2370773" y="937260"/>
                  </a:cubicBezTo>
                  <a:lnTo>
                    <a:pt x="2370773" y="937260"/>
                  </a:lnTo>
                  <a:cubicBezTo>
                    <a:pt x="2372678" y="938213"/>
                    <a:pt x="2374583" y="938213"/>
                    <a:pt x="2377440" y="939165"/>
                  </a:cubicBezTo>
                  <a:cubicBezTo>
                    <a:pt x="2380298" y="940118"/>
                    <a:pt x="2383155" y="941070"/>
                    <a:pt x="2386965" y="942023"/>
                  </a:cubicBezTo>
                  <a:cubicBezTo>
                    <a:pt x="2386013" y="945833"/>
                    <a:pt x="2385060" y="948690"/>
                    <a:pt x="2385060" y="952500"/>
                  </a:cubicBezTo>
                  <a:cubicBezTo>
                    <a:pt x="2380298" y="969645"/>
                    <a:pt x="2375535" y="987743"/>
                    <a:pt x="2370773" y="1004888"/>
                  </a:cubicBezTo>
                  <a:cubicBezTo>
                    <a:pt x="2370773" y="1004888"/>
                    <a:pt x="2370773" y="1004888"/>
                    <a:pt x="2370773" y="1004888"/>
                  </a:cubicBezTo>
                  <a:cubicBezTo>
                    <a:pt x="2367915" y="1014413"/>
                    <a:pt x="2366010" y="1022985"/>
                    <a:pt x="2363153" y="1032510"/>
                  </a:cubicBezTo>
                  <a:cubicBezTo>
                    <a:pt x="2361248" y="1040130"/>
                    <a:pt x="2358390" y="1048703"/>
                    <a:pt x="2356485" y="1056323"/>
                  </a:cubicBezTo>
                  <a:cubicBezTo>
                    <a:pt x="2356485" y="1057275"/>
                    <a:pt x="2355533" y="1059180"/>
                    <a:pt x="2355533" y="1060133"/>
                  </a:cubicBezTo>
                  <a:cubicBezTo>
                    <a:pt x="2355533" y="1062038"/>
                    <a:pt x="2354580" y="1062990"/>
                    <a:pt x="2354580" y="1064895"/>
                  </a:cubicBezTo>
                  <a:cubicBezTo>
                    <a:pt x="2354580" y="1066800"/>
                    <a:pt x="2353628" y="1068705"/>
                    <a:pt x="2354580" y="1070610"/>
                  </a:cubicBezTo>
                  <a:cubicBezTo>
                    <a:pt x="2355533" y="1072515"/>
                    <a:pt x="2355533" y="1074420"/>
                    <a:pt x="2356485" y="1076325"/>
                  </a:cubicBezTo>
                  <a:cubicBezTo>
                    <a:pt x="2356485" y="1077278"/>
                    <a:pt x="2356485" y="1079183"/>
                    <a:pt x="2357438" y="1080135"/>
                  </a:cubicBezTo>
                  <a:cubicBezTo>
                    <a:pt x="2366963" y="1115378"/>
                    <a:pt x="2376488" y="1149668"/>
                    <a:pt x="2386013" y="1184910"/>
                  </a:cubicBezTo>
                  <a:cubicBezTo>
                    <a:pt x="2386965" y="1187768"/>
                    <a:pt x="2386965" y="1190625"/>
                    <a:pt x="2387918" y="1194435"/>
                  </a:cubicBezTo>
                  <a:cubicBezTo>
                    <a:pt x="2384108" y="1195388"/>
                    <a:pt x="2381250" y="1196340"/>
                    <a:pt x="2377440" y="1197293"/>
                  </a:cubicBezTo>
                  <a:cubicBezTo>
                    <a:pt x="2342198" y="1206818"/>
                    <a:pt x="2306955" y="1216343"/>
                    <a:pt x="2271713" y="1225868"/>
                  </a:cubicBezTo>
                  <a:cubicBezTo>
                    <a:pt x="2271713" y="1225868"/>
                    <a:pt x="2270760" y="1225868"/>
                    <a:pt x="2270760" y="1225868"/>
                  </a:cubicBezTo>
                  <a:cubicBezTo>
                    <a:pt x="2270760" y="1225868"/>
                    <a:pt x="2269808" y="1225868"/>
                    <a:pt x="2269808" y="1225868"/>
                  </a:cubicBezTo>
                  <a:cubicBezTo>
                    <a:pt x="2264093" y="1227773"/>
                    <a:pt x="2259330" y="1229678"/>
                    <a:pt x="2254568" y="1234440"/>
                  </a:cubicBezTo>
                  <a:cubicBezTo>
                    <a:pt x="2254568" y="1234440"/>
                    <a:pt x="2254568" y="1234440"/>
                    <a:pt x="2254568" y="1234440"/>
                  </a:cubicBezTo>
                  <a:cubicBezTo>
                    <a:pt x="2254568" y="1234440"/>
                    <a:pt x="2253615" y="1235393"/>
                    <a:pt x="2253615" y="1235393"/>
                  </a:cubicBezTo>
                  <a:cubicBezTo>
                    <a:pt x="2246948" y="1243013"/>
                    <a:pt x="2239328" y="1249680"/>
                    <a:pt x="2232660" y="1256348"/>
                  </a:cubicBezTo>
                  <a:cubicBezTo>
                    <a:pt x="2213610" y="1275398"/>
                    <a:pt x="2195513" y="1294448"/>
                    <a:pt x="2176463" y="1312545"/>
                  </a:cubicBezTo>
                  <a:cubicBezTo>
                    <a:pt x="2174558" y="1314450"/>
                    <a:pt x="2171700" y="1316355"/>
                    <a:pt x="2168843" y="1320165"/>
                  </a:cubicBezTo>
                  <a:cubicBezTo>
                    <a:pt x="2165985" y="1317308"/>
                    <a:pt x="2163128" y="1315403"/>
                    <a:pt x="2161223" y="1313498"/>
                  </a:cubicBezTo>
                  <a:cubicBezTo>
                    <a:pt x="2149793" y="1302068"/>
                    <a:pt x="2139315" y="1291590"/>
                    <a:pt x="2127885" y="1280160"/>
                  </a:cubicBezTo>
                  <a:cubicBezTo>
                    <a:pt x="2112645" y="1264920"/>
                    <a:pt x="2097405" y="1249680"/>
                    <a:pt x="2082165" y="1233488"/>
                  </a:cubicBezTo>
                  <a:cubicBezTo>
                    <a:pt x="2080260" y="1231583"/>
                    <a:pt x="2078355" y="1229678"/>
                    <a:pt x="2076450" y="1228725"/>
                  </a:cubicBezTo>
                  <a:cubicBezTo>
                    <a:pt x="2076450" y="1228725"/>
                    <a:pt x="2075498" y="1228725"/>
                    <a:pt x="2075498" y="1227773"/>
                  </a:cubicBezTo>
                  <a:cubicBezTo>
                    <a:pt x="2072640" y="1226820"/>
                    <a:pt x="2070735" y="1224915"/>
                    <a:pt x="2067878" y="1224915"/>
                  </a:cubicBezTo>
                  <a:cubicBezTo>
                    <a:pt x="2032635" y="1215390"/>
                    <a:pt x="1996440" y="1205865"/>
                    <a:pt x="1961198" y="1196340"/>
                  </a:cubicBezTo>
                  <a:cubicBezTo>
                    <a:pt x="1957388" y="1195388"/>
                    <a:pt x="1953578" y="1194435"/>
                    <a:pt x="1949768" y="1192530"/>
                  </a:cubicBezTo>
                  <a:cubicBezTo>
                    <a:pt x="1950720" y="1187768"/>
                    <a:pt x="1951673" y="1184910"/>
                    <a:pt x="1952625" y="1181100"/>
                  </a:cubicBezTo>
                  <a:cubicBezTo>
                    <a:pt x="1959293" y="1154430"/>
                    <a:pt x="1966913" y="1127760"/>
                    <a:pt x="1973580" y="1102043"/>
                  </a:cubicBezTo>
                  <a:cubicBezTo>
                    <a:pt x="1975485" y="1094423"/>
                    <a:pt x="1978343" y="1085850"/>
                    <a:pt x="1980248" y="1078230"/>
                  </a:cubicBezTo>
                  <a:cubicBezTo>
                    <a:pt x="1980248" y="1077278"/>
                    <a:pt x="1980248" y="1077278"/>
                    <a:pt x="1980248" y="1076325"/>
                  </a:cubicBezTo>
                  <a:cubicBezTo>
                    <a:pt x="1980248" y="1075373"/>
                    <a:pt x="1980248" y="1074420"/>
                    <a:pt x="1981200" y="1073468"/>
                  </a:cubicBezTo>
                  <a:cubicBezTo>
                    <a:pt x="1980248" y="1070610"/>
                    <a:pt x="1980248" y="1065848"/>
                    <a:pt x="1979295" y="1061085"/>
                  </a:cubicBezTo>
                  <a:close/>
                  <a:moveTo>
                    <a:pt x="2005965" y="1151573"/>
                  </a:moveTo>
                  <a:cubicBezTo>
                    <a:pt x="2005013" y="1154430"/>
                    <a:pt x="2004060" y="1158240"/>
                    <a:pt x="2003108" y="1161098"/>
                  </a:cubicBezTo>
                  <a:cubicBezTo>
                    <a:pt x="2006918" y="1162050"/>
                    <a:pt x="2009775" y="1163003"/>
                    <a:pt x="2012633" y="1163955"/>
                  </a:cubicBezTo>
                  <a:cubicBezTo>
                    <a:pt x="2038350" y="1170623"/>
                    <a:pt x="2064068" y="1178243"/>
                    <a:pt x="2088833" y="1184910"/>
                  </a:cubicBezTo>
                  <a:cubicBezTo>
                    <a:pt x="2094548" y="1185863"/>
                    <a:pt x="2098358" y="1188720"/>
                    <a:pt x="2102168" y="1192530"/>
                  </a:cubicBezTo>
                  <a:cubicBezTo>
                    <a:pt x="2120265" y="1211580"/>
                    <a:pt x="2139315" y="1229678"/>
                    <a:pt x="2157413" y="1247775"/>
                  </a:cubicBezTo>
                  <a:cubicBezTo>
                    <a:pt x="2160270" y="1250633"/>
                    <a:pt x="2162175" y="1252538"/>
                    <a:pt x="2165985" y="1255395"/>
                  </a:cubicBezTo>
                  <a:cubicBezTo>
                    <a:pt x="2165985" y="1255395"/>
                    <a:pt x="2165985" y="1255395"/>
                    <a:pt x="2165985" y="1255395"/>
                  </a:cubicBezTo>
                  <a:cubicBezTo>
                    <a:pt x="2165985" y="1255395"/>
                    <a:pt x="2165985" y="1255395"/>
                    <a:pt x="2165985" y="1255395"/>
                  </a:cubicBezTo>
                  <a:cubicBezTo>
                    <a:pt x="2168843" y="1252538"/>
                    <a:pt x="2171700" y="1250633"/>
                    <a:pt x="2174558" y="1247775"/>
                  </a:cubicBezTo>
                  <a:cubicBezTo>
                    <a:pt x="2192655" y="1229678"/>
                    <a:pt x="2211705" y="1210628"/>
                    <a:pt x="2229803" y="1192530"/>
                  </a:cubicBezTo>
                  <a:cubicBezTo>
                    <a:pt x="2229803" y="1192530"/>
                    <a:pt x="2229803" y="1192530"/>
                    <a:pt x="2229803" y="1192530"/>
                  </a:cubicBezTo>
                  <a:cubicBezTo>
                    <a:pt x="2231708" y="1190625"/>
                    <a:pt x="2233613" y="1189673"/>
                    <a:pt x="2235518" y="1188720"/>
                  </a:cubicBezTo>
                  <a:cubicBezTo>
                    <a:pt x="2235518" y="1188720"/>
                    <a:pt x="2235518" y="1188720"/>
                    <a:pt x="2235518" y="1188720"/>
                  </a:cubicBezTo>
                  <a:cubicBezTo>
                    <a:pt x="2237423" y="1187768"/>
                    <a:pt x="2240280" y="1186815"/>
                    <a:pt x="2242185" y="1185863"/>
                  </a:cubicBezTo>
                  <a:cubicBezTo>
                    <a:pt x="2242185" y="1185863"/>
                    <a:pt x="2242185" y="1185863"/>
                    <a:pt x="2242185" y="1185863"/>
                  </a:cubicBezTo>
                  <a:cubicBezTo>
                    <a:pt x="2267903" y="1179195"/>
                    <a:pt x="2293620" y="1172528"/>
                    <a:pt x="2318385" y="1164908"/>
                  </a:cubicBezTo>
                  <a:cubicBezTo>
                    <a:pt x="2321243" y="1163955"/>
                    <a:pt x="2324100" y="1163003"/>
                    <a:pt x="2327910" y="1162050"/>
                  </a:cubicBezTo>
                  <a:cubicBezTo>
                    <a:pt x="2326958" y="1158240"/>
                    <a:pt x="2326005" y="1155383"/>
                    <a:pt x="2325053" y="1152525"/>
                  </a:cubicBezTo>
                  <a:cubicBezTo>
                    <a:pt x="2318385" y="1126808"/>
                    <a:pt x="2311718" y="1101090"/>
                    <a:pt x="2304098" y="1076325"/>
                  </a:cubicBezTo>
                  <a:cubicBezTo>
                    <a:pt x="2303145" y="1071563"/>
                    <a:pt x="2303145" y="1066800"/>
                    <a:pt x="2304098" y="1062038"/>
                  </a:cubicBezTo>
                  <a:cubicBezTo>
                    <a:pt x="2310765" y="1036320"/>
                    <a:pt x="2317433" y="1010603"/>
                    <a:pt x="2325053" y="985838"/>
                  </a:cubicBezTo>
                  <a:cubicBezTo>
                    <a:pt x="2326005" y="982980"/>
                    <a:pt x="2326958" y="979170"/>
                    <a:pt x="2326958" y="975360"/>
                  </a:cubicBezTo>
                  <a:cubicBezTo>
                    <a:pt x="2326958" y="975360"/>
                    <a:pt x="2326958" y="975360"/>
                    <a:pt x="2326958" y="975360"/>
                  </a:cubicBezTo>
                  <a:cubicBezTo>
                    <a:pt x="2326958" y="975360"/>
                    <a:pt x="2326958" y="975360"/>
                    <a:pt x="2326958" y="975360"/>
                  </a:cubicBezTo>
                  <a:cubicBezTo>
                    <a:pt x="2325053" y="975360"/>
                    <a:pt x="2324100" y="974408"/>
                    <a:pt x="2323148" y="974408"/>
                  </a:cubicBezTo>
                  <a:cubicBezTo>
                    <a:pt x="2321243" y="973455"/>
                    <a:pt x="2319338" y="973455"/>
                    <a:pt x="2317433" y="972503"/>
                  </a:cubicBezTo>
                  <a:cubicBezTo>
                    <a:pt x="2292668" y="965835"/>
                    <a:pt x="2267903" y="959168"/>
                    <a:pt x="2243138" y="952500"/>
                  </a:cubicBezTo>
                  <a:cubicBezTo>
                    <a:pt x="2237423" y="950595"/>
                    <a:pt x="2232660" y="948690"/>
                    <a:pt x="2227898" y="943928"/>
                  </a:cubicBezTo>
                  <a:cubicBezTo>
                    <a:pt x="2209800" y="924878"/>
                    <a:pt x="2190750" y="906780"/>
                    <a:pt x="2172653" y="888683"/>
                  </a:cubicBezTo>
                  <a:cubicBezTo>
                    <a:pt x="2170748" y="886778"/>
                    <a:pt x="2167890" y="883920"/>
                    <a:pt x="2165033" y="882015"/>
                  </a:cubicBezTo>
                  <a:cubicBezTo>
                    <a:pt x="2165033" y="882015"/>
                    <a:pt x="2165033" y="882015"/>
                    <a:pt x="2165033" y="882015"/>
                  </a:cubicBezTo>
                  <a:cubicBezTo>
                    <a:pt x="2165033" y="882015"/>
                    <a:pt x="2165033" y="882015"/>
                    <a:pt x="2165033" y="882015"/>
                  </a:cubicBezTo>
                  <a:cubicBezTo>
                    <a:pt x="2162175" y="884873"/>
                    <a:pt x="2160270" y="886778"/>
                    <a:pt x="2157413" y="888683"/>
                  </a:cubicBezTo>
                  <a:cubicBezTo>
                    <a:pt x="2139315" y="906780"/>
                    <a:pt x="2120265" y="925830"/>
                    <a:pt x="2102168" y="943928"/>
                  </a:cubicBezTo>
                  <a:cubicBezTo>
                    <a:pt x="2099310" y="946785"/>
                    <a:pt x="2095500" y="949643"/>
                    <a:pt x="2091690" y="950595"/>
                  </a:cubicBezTo>
                  <a:cubicBezTo>
                    <a:pt x="2091690" y="950595"/>
                    <a:pt x="2091690" y="950595"/>
                    <a:pt x="2091690" y="950595"/>
                  </a:cubicBezTo>
                  <a:cubicBezTo>
                    <a:pt x="2090738" y="950595"/>
                    <a:pt x="2089785" y="951548"/>
                    <a:pt x="2087880" y="951548"/>
                  </a:cubicBezTo>
                  <a:cubicBezTo>
                    <a:pt x="2087880" y="951548"/>
                    <a:pt x="2087880" y="951548"/>
                    <a:pt x="2086928" y="951548"/>
                  </a:cubicBezTo>
                  <a:cubicBezTo>
                    <a:pt x="2062163" y="958215"/>
                    <a:pt x="2037398" y="964883"/>
                    <a:pt x="2012633" y="971550"/>
                  </a:cubicBezTo>
                  <a:cubicBezTo>
                    <a:pt x="2008823" y="972503"/>
                    <a:pt x="2005965" y="973455"/>
                    <a:pt x="2002155" y="974408"/>
                  </a:cubicBezTo>
                  <a:cubicBezTo>
                    <a:pt x="2003108" y="978218"/>
                    <a:pt x="2004060" y="981075"/>
                    <a:pt x="2004060" y="984885"/>
                  </a:cubicBezTo>
                  <a:cubicBezTo>
                    <a:pt x="2010728" y="1010603"/>
                    <a:pt x="2017395" y="1036320"/>
                    <a:pt x="2025015" y="1061085"/>
                  </a:cubicBezTo>
                  <a:cubicBezTo>
                    <a:pt x="2025968" y="1065848"/>
                    <a:pt x="2025968" y="1070610"/>
                    <a:pt x="2025015" y="1075373"/>
                  </a:cubicBezTo>
                  <a:cubicBezTo>
                    <a:pt x="2019300" y="1101090"/>
                    <a:pt x="2012633" y="1126808"/>
                    <a:pt x="2005965" y="1151573"/>
                  </a:cubicBezTo>
                  <a:close/>
                  <a:moveTo>
                    <a:pt x="2036445" y="1061085"/>
                  </a:moveTo>
                  <a:cubicBezTo>
                    <a:pt x="2029778" y="1038225"/>
                    <a:pt x="2024063" y="1014413"/>
                    <a:pt x="2017395" y="991553"/>
                  </a:cubicBezTo>
                  <a:cubicBezTo>
                    <a:pt x="2016443" y="988695"/>
                    <a:pt x="2015490" y="984885"/>
                    <a:pt x="2015490" y="982028"/>
                  </a:cubicBezTo>
                  <a:cubicBezTo>
                    <a:pt x="2016443" y="982028"/>
                    <a:pt x="2017395" y="981075"/>
                    <a:pt x="2018348" y="981075"/>
                  </a:cubicBezTo>
                  <a:cubicBezTo>
                    <a:pt x="2020253" y="980123"/>
                    <a:pt x="2022158" y="980123"/>
                    <a:pt x="2023110" y="979170"/>
                  </a:cubicBezTo>
                  <a:cubicBezTo>
                    <a:pt x="2046923" y="972503"/>
                    <a:pt x="2070735" y="965835"/>
                    <a:pt x="2094548" y="960120"/>
                  </a:cubicBezTo>
                  <a:cubicBezTo>
                    <a:pt x="2100263" y="959168"/>
                    <a:pt x="2104073" y="956310"/>
                    <a:pt x="2107883" y="952500"/>
                  </a:cubicBezTo>
                  <a:cubicBezTo>
                    <a:pt x="2125028" y="935355"/>
                    <a:pt x="2142173" y="918210"/>
                    <a:pt x="2159318" y="901065"/>
                  </a:cubicBezTo>
                  <a:cubicBezTo>
                    <a:pt x="2161223" y="899160"/>
                    <a:pt x="2164080" y="896303"/>
                    <a:pt x="2166938" y="894398"/>
                  </a:cubicBezTo>
                  <a:cubicBezTo>
                    <a:pt x="2169795" y="897255"/>
                    <a:pt x="2172653" y="899160"/>
                    <a:pt x="2174558" y="902018"/>
                  </a:cubicBezTo>
                  <a:cubicBezTo>
                    <a:pt x="2191703" y="919163"/>
                    <a:pt x="2208848" y="935355"/>
                    <a:pt x="2225040" y="952500"/>
                  </a:cubicBezTo>
                  <a:cubicBezTo>
                    <a:pt x="2228850" y="956310"/>
                    <a:pt x="2233613" y="959168"/>
                    <a:pt x="2239328" y="961073"/>
                  </a:cubicBezTo>
                  <a:cubicBezTo>
                    <a:pt x="2239328" y="961073"/>
                    <a:pt x="2239328" y="961073"/>
                    <a:pt x="2239328" y="961073"/>
                  </a:cubicBezTo>
                  <a:cubicBezTo>
                    <a:pt x="2239328" y="961073"/>
                    <a:pt x="2239328" y="961073"/>
                    <a:pt x="2239328" y="961073"/>
                  </a:cubicBezTo>
                  <a:cubicBezTo>
                    <a:pt x="2240280" y="961073"/>
                    <a:pt x="2241233" y="961073"/>
                    <a:pt x="2242185" y="962025"/>
                  </a:cubicBezTo>
                  <a:cubicBezTo>
                    <a:pt x="2264093" y="967740"/>
                    <a:pt x="2286953" y="974408"/>
                    <a:pt x="2308860" y="980123"/>
                  </a:cubicBezTo>
                  <a:cubicBezTo>
                    <a:pt x="2308860" y="980123"/>
                    <a:pt x="2309813" y="980123"/>
                    <a:pt x="2309813" y="980123"/>
                  </a:cubicBezTo>
                  <a:cubicBezTo>
                    <a:pt x="2312670" y="981075"/>
                    <a:pt x="2314575" y="982028"/>
                    <a:pt x="2318385" y="982980"/>
                  </a:cubicBezTo>
                  <a:cubicBezTo>
                    <a:pt x="2317433" y="986790"/>
                    <a:pt x="2317433" y="989648"/>
                    <a:pt x="2316480" y="992505"/>
                  </a:cubicBezTo>
                  <a:cubicBezTo>
                    <a:pt x="2310765" y="1014413"/>
                    <a:pt x="2305050" y="1036320"/>
                    <a:pt x="2299335" y="1057275"/>
                  </a:cubicBezTo>
                  <a:cubicBezTo>
                    <a:pt x="2299335" y="1058228"/>
                    <a:pt x="2298383" y="1059180"/>
                    <a:pt x="2298383" y="1061085"/>
                  </a:cubicBezTo>
                  <a:cubicBezTo>
                    <a:pt x="2298383" y="1061085"/>
                    <a:pt x="2298383" y="1062038"/>
                    <a:pt x="2298383" y="1062038"/>
                  </a:cubicBezTo>
                  <a:cubicBezTo>
                    <a:pt x="2296478" y="1067753"/>
                    <a:pt x="2296478" y="1073468"/>
                    <a:pt x="2298383" y="1079183"/>
                  </a:cubicBezTo>
                  <a:cubicBezTo>
                    <a:pt x="2298383" y="1080135"/>
                    <a:pt x="2298383" y="1080135"/>
                    <a:pt x="2298383" y="1081088"/>
                  </a:cubicBezTo>
                  <a:cubicBezTo>
                    <a:pt x="2298383" y="1082040"/>
                    <a:pt x="2298383" y="1082993"/>
                    <a:pt x="2299335" y="1083945"/>
                  </a:cubicBezTo>
                  <a:cubicBezTo>
                    <a:pt x="2305050" y="1104900"/>
                    <a:pt x="2310765" y="1126808"/>
                    <a:pt x="2316480" y="1148715"/>
                  </a:cubicBezTo>
                  <a:cubicBezTo>
                    <a:pt x="2317433" y="1151573"/>
                    <a:pt x="2317433" y="1154430"/>
                    <a:pt x="2318385" y="1158240"/>
                  </a:cubicBezTo>
                  <a:cubicBezTo>
                    <a:pt x="2316480" y="1159193"/>
                    <a:pt x="2315528" y="1159193"/>
                    <a:pt x="2313623" y="1160145"/>
                  </a:cubicBezTo>
                  <a:cubicBezTo>
                    <a:pt x="2308860" y="1161098"/>
                    <a:pt x="2304098" y="1163003"/>
                    <a:pt x="2299335" y="1163955"/>
                  </a:cubicBezTo>
                  <a:cubicBezTo>
                    <a:pt x="2282190" y="1168718"/>
                    <a:pt x="2265998" y="1172528"/>
                    <a:pt x="2248853" y="1177290"/>
                  </a:cubicBezTo>
                  <a:cubicBezTo>
                    <a:pt x="2245995" y="1178243"/>
                    <a:pt x="2243138" y="1179195"/>
                    <a:pt x="2240280" y="1179195"/>
                  </a:cubicBezTo>
                  <a:cubicBezTo>
                    <a:pt x="2240280" y="1179195"/>
                    <a:pt x="2240280" y="1179195"/>
                    <a:pt x="2240280" y="1179195"/>
                  </a:cubicBezTo>
                  <a:cubicBezTo>
                    <a:pt x="2240280" y="1179195"/>
                    <a:pt x="2240280" y="1179195"/>
                    <a:pt x="2240280" y="1179195"/>
                  </a:cubicBezTo>
                  <a:cubicBezTo>
                    <a:pt x="2239328" y="1179195"/>
                    <a:pt x="2237423" y="1180148"/>
                    <a:pt x="2236470" y="1180148"/>
                  </a:cubicBezTo>
                  <a:cubicBezTo>
                    <a:pt x="2236470" y="1180148"/>
                    <a:pt x="2236470" y="1180148"/>
                    <a:pt x="2236470" y="1180148"/>
                  </a:cubicBezTo>
                  <a:cubicBezTo>
                    <a:pt x="2232660" y="1182053"/>
                    <a:pt x="2229803" y="1183958"/>
                    <a:pt x="2225993" y="1186815"/>
                  </a:cubicBezTo>
                  <a:cubicBezTo>
                    <a:pt x="2225993" y="1186815"/>
                    <a:pt x="2225993" y="1186815"/>
                    <a:pt x="2225993" y="1186815"/>
                  </a:cubicBezTo>
                  <a:cubicBezTo>
                    <a:pt x="2225993" y="1186815"/>
                    <a:pt x="2225993" y="1186815"/>
                    <a:pt x="2225993" y="1186815"/>
                  </a:cubicBezTo>
                  <a:cubicBezTo>
                    <a:pt x="2208848" y="1203960"/>
                    <a:pt x="2192655" y="1220153"/>
                    <a:pt x="2175510" y="1237298"/>
                  </a:cubicBezTo>
                  <a:cubicBezTo>
                    <a:pt x="2173605" y="1239203"/>
                    <a:pt x="2170748" y="1242060"/>
                    <a:pt x="2167890" y="1243965"/>
                  </a:cubicBezTo>
                  <a:cubicBezTo>
                    <a:pt x="2165033" y="1241108"/>
                    <a:pt x="2163128" y="1239203"/>
                    <a:pt x="2161223" y="1237298"/>
                  </a:cubicBezTo>
                  <a:cubicBezTo>
                    <a:pt x="2144078" y="1220153"/>
                    <a:pt x="2126933" y="1203008"/>
                    <a:pt x="2109788" y="1184910"/>
                  </a:cubicBezTo>
                  <a:cubicBezTo>
                    <a:pt x="2105978" y="1181100"/>
                    <a:pt x="2102168" y="1178243"/>
                    <a:pt x="2096453" y="1177290"/>
                  </a:cubicBezTo>
                  <a:cubicBezTo>
                    <a:pt x="2096453" y="1177290"/>
                    <a:pt x="2095500" y="1177290"/>
                    <a:pt x="2095500" y="1177290"/>
                  </a:cubicBezTo>
                  <a:cubicBezTo>
                    <a:pt x="2095500" y="1177290"/>
                    <a:pt x="2095500" y="1177290"/>
                    <a:pt x="2095500" y="1177290"/>
                  </a:cubicBezTo>
                  <a:cubicBezTo>
                    <a:pt x="2091690" y="1176338"/>
                    <a:pt x="2087880" y="1175385"/>
                    <a:pt x="2084070" y="1174433"/>
                  </a:cubicBezTo>
                  <a:cubicBezTo>
                    <a:pt x="2065973" y="1169670"/>
                    <a:pt x="2046923" y="1164908"/>
                    <a:pt x="2028825" y="1160145"/>
                  </a:cubicBezTo>
                  <a:cubicBezTo>
                    <a:pt x="2026920" y="1160145"/>
                    <a:pt x="2025968" y="1159193"/>
                    <a:pt x="2024063" y="1158240"/>
                  </a:cubicBezTo>
                  <a:cubicBezTo>
                    <a:pt x="2022158" y="1157288"/>
                    <a:pt x="2020253" y="1157288"/>
                    <a:pt x="2017395" y="1156335"/>
                  </a:cubicBezTo>
                  <a:cubicBezTo>
                    <a:pt x="2018348" y="1152525"/>
                    <a:pt x="2019300" y="1149668"/>
                    <a:pt x="2019300" y="1145858"/>
                  </a:cubicBezTo>
                  <a:cubicBezTo>
                    <a:pt x="2025968" y="1122045"/>
                    <a:pt x="2031683" y="1099185"/>
                    <a:pt x="2038350" y="1076325"/>
                  </a:cubicBezTo>
                  <a:cubicBezTo>
                    <a:pt x="2037398" y="1070610"/>
                    <a:pt x="2037398" y="1065848"/>
                    <a:pt x="2036445" y="1061085"/>
                  </a:cubicBezTo>
                  <a:close/>
                  <a:moveTo>
                    <a:pt x="2435543" y="1180148"/>
                  </a:moveTo>
                  <a:cubicBezTo>
                    <a:pt x="2438400" y="1179195"/>
                    <a:pt x="2439353" y="1179195"/>
                    <a:pt x="2440305" y="1179195"/>
                  </a:cubicBezTo>
                  <a:cubicBezTo>
                    <a:pt x="2474595" y="1169670"/>
                    <a:pt x="2508885" y="1161098"/>
                    <a:pt x="2542223" y="1151573"/>
                  </a:cubicBezTo>
                  <a:cubicBezTo>
                    <a:pt x="2546033" y="1150620"/>
                    <a:pt x="2549843" y="1147763"/>
                    <a:pt x="2552700" y="1144905"/>
                  </a:cubicBezTo>
                  <a:cubicBezTo>
                    <a:pt x="2576513" y="1121093"/>
                    <a:pt x="2600325" y="1098233"/>
                    <a:pt x="2623185" y="1074420"/>
                  </a:cubicBezTo>
                  <a:cubicBezTo>
                    <a:pt x="2625090" y="1072515"/>
                    <a:pt x="2626995" y="1070610"/>
                    <a:pt x="2627948" y="1068705"/>
                  </a:cubicBezTo>
                  <a:cubicBezTo>
                    <a:pt x="2627948" y="1067753"/>
                    <a:pt x="2626995" y="1066800"/>
                    <a:pt x="2626995" y="1066800"/>
                  </a:cubicBezTo>
                  <a:cubicBezTo>
                    <a:pt x="2601278" y="1041083"/>
                    <a:pt x="2575560" y="1015365"/>
                    <a:pt x="2549843" y="989648"/>
                  </a:cubicBezTo>
                  <a:cubicBezTo>
                    <a:pt x="2546985" y="987743"/>
                    <a:pt x="2544128" y="985838"/>
                    <a:pt x="2540318" y="984885"/>
                  </a:cubicBezTo>
                  <a:cubicBezTo>
                    <a:pt x="2506980" y="976313"/>
                    <a:pt x="2474595" y="966788"/>
                    <a:pt x="2441258" y="958215"/>
                  </a:cubicBezTo>
                  <a:cubicBezTo>
                    <a:pt x="2439353" y="957263"/>
                    <a:pt x="2436495" y="957263"/>
                    <a:pt x="2434590" y="957263"/>
                  </a:cubicBezTo>
                  <a:cubicBezTo>
                    <a:pt x="2433638" y="959168"/>
                    <a:pt x="2433638" y="960120"/>
                    <a:pt x="2432685" y="961073"/>
                  </a:cubicBezTo>
                  <a:cubicBezTo>
                    <a:pt x="2424113" y="994410"/>
                    <a:pt x="2414588" y="1028700"/>
                    <a:pt x="2406015" y="1062038"/>
                  </a:cubicBezTo>
                  <a:cubicBezTo>
                    <a:pt x="2405063" y="1065848"/>
                    <a:pt x="2405063" y="1070610"/>
                    <a:pt x="2406015" y="1074420"/>
                  </a:cubicBezTo>
                  <a:cubicBezTo>
                    <a:pt x="2410778" y="1091565"/>
                    <a:pt x="2415540" y="1108710"/>
                    <a:pt x="2420303" y="1126808"/>
                  </a:cubicBezTo>
                  <a:cubicBezTo>
                    <a:pt x="2426018" y="1143953"/>
                    <a:pt x="2429828" y="1162050"/>
                    <a:pt x="2435543" y="1180148"/>
                  </a:cubicBezTo>
                  <a:close/>
                  <a:moveTo>
                    <a:pt x="2416493" y="1062990"/>
                  </a:moveTo>
                  <a:cubicBezTo>
                    <a:pt x="2424113" y="1033463"/>
                    <a:pt x="2431733" y="1003935"/>
                    <a:pt x="2440305" y="974408"/>
                  </a:cubicBezTo>
                  <a:cubicBezTo>
                    <a:pt x="2441258" y="972503"/>
                    <a:pt x="2441258" y="970598"/>
                    <a:pt x="2442210" y="968693"/>
                  </a:cubicBezTo>
                  <a:cubicBezTo>
                    <a:pt x="2445068" y="969645"/>
                    <a:pt x="2447925" y="969645"/>
                    <a:pt x="2450783" y="970598"/>
                  </a:cubicBezTo>
                  <a:cubicBezTo>
                    <a:pt x="2479358" y="978218"/>
                    <a:pt x="2507933" y="985838"/>
                    <a:pt x="2535555" y="993458"/>
                  </a:cubicBezTo>
                  <a:cubicBezTo>
                    <a:pt x="2539365" y="994410"/>
                    <a:pt x="2542223" y="995363"/>
                    <a:pt x="2545080" y="998220"/>
                  </a:cubicBezTo>
                  <a:cubicBezTo>
                    <a:pt x="2568893" y="1021080"/>
                    <a:pt x="2591753" y="1044893"/>
                    <a:pt x="2616518" y="1068705"/>
                  </a:cubicBezTo>
                  <a:cubicBezTo>
                    <a:pt x="2614613" y="1071563"/>
                    <a:pt x="2612708" y="1073468"/>
                    <a:pt x="2610803" y="1075373"/>
                  </a:cubicBezTo>
                  <a:cubicBezTo>
                    <a:pt x="2589848" y="1096328"/>
                    <a:pt x="2569845" y="1116330"/>
                    <a:pt x="2548890" y="1137285"/>
                  </a:cubicBezTo>
                  <a:cubicBezTo>
                    <a:pt x="2545080" y="1141095"/>
                    <a:pt x="2541270" y="1143953"/>
                    <a:pt x="2535555" y="1144905"/>
                  </a:cubicBezTo>
                  <a:cubicBezTo>
                    <a:pt x="2507933" y="1152525"/>
                    <a:pt x="2479358" y="1160145"/>
                    <a:pt x="2451735" y="1167765"/>
                  </a:cubicBezTo>
                  <a:cubicBezTo>
                    <a:pt x="2448878" y="1168718"/>
                    <a:pt x="2446020" y="1168718"/>
                    <a:pt x="2442210" y="1169670"/>
                  </a:cubicBezTo>
                  <a:cubicBezTo>
                    <a:pt x="2437448" y="1152525"/>
                    <a:pt x="2433638" y="1136333"/>
                    <a:pt x="2428875" y="1121093"/>
                  </a:cubicBezTo>
                  <a:cubicBezTo>
                    <a:pt x="2425065" y="1105853"/>
                    <a:pt x="2420303" y="1091565"/>
                    <a:pt x="2417445" y="1076325"/>
                  </a:cubicBezTo>
                  <a:cubicBezTo>
                    <a:pt x="2415540" y="1071563"/>
                    <a:pt x="2415540" y="1066800"/>
                    <a:pt x="2416493" y="1062990"/>
                  </a:cubicBezTo>
                  <a:close/>
                  <a:moveTo>
                    <a:pt x="2470785" y="1118235"/>
                  </a:moveTo>
                  <a:cubicBezTo>
                    <a:pt x="2478405" y="1116330"/>
                    <a:pt x="2485073" y="1113473"/>
                    <a:pt x="2491740" y="1112520"/>
                  </a:cubicBezTo>
                  <a:cubicBezTo>
                    <a:pt x="2512695" y="1109663"/>
                    <a:pt x="2529840" y="1099185"/>
                    <a:pt x="2543175" y="1082993"/>
                  </a:cubicBezTo>
                  <a:cubicBezTo>
                    <a:pt x="2546985" y="1078230"/>
                    <a:pt x="2552700" y="1073468"/>
                    <a:pt x="2557463" y="1067753"/>
                  </a:cubicBezTo>
                  <a:cubicBezTo>
                    <a:pt x="2546033" y="1056323"/>
                    <a:pt x="2534603" y="1045845"/>
                    <a:pt x="2524125" y="1034415"/>
                  </a:cubicBezTo>
                  <a:cubicBezTo>
                    <a:pt x="2522220" y="1032510"/>
                    <a:pt x="2520315" y="1031558"/>
                    <a:pt x="2517458" y="1030605"/>
                  </a:cubicBezTo>
                  <a:cubicBezTo>
                    <a:pt x="2502218" y="1026795"/>
                    <a:pt x="2486978" y="1022033"/>
                    <a:pt x="2470785" y="1018223"/>
                  </a:cubicBezTo>
                  <a:cubicBezTo>
                    <a:pt x="2467928" y="1028700"/>
                    <a:pt x="2466023" y="1038225"/>
                    <a:pt x="2462213" y="1047750"/>
                  </a:cubicBezTo>
                  <a:cubicBezTo>
                    <a:pt x="2457450" y="1062038"/>
                    <a:pt x="2457450" y="1075373"/>
                    <a:pt x="2462213" y="1089660"/>
                  </a:cubicBezTo>
                  <a:cubicBezTo>
                    <a:pt x="2466023" y="1098233"/>
                    <a:pt x="2467928" y="1107758"/>
                    <a:pt x="2470785" y="1118235"/>
                  </a:cubicBezTo>
                  <a:close/>
                  <a:moveTo>
                    <a:pt x="2467928" y="1065848"/>
                  </a:moveTo>
                  <a:cubicBezTo>
                    <a:pt x="2470785" y="1054418"/>
                    <a:pt x="2474595" y="1042988"/>
                    <a:pt x="2477453" y="1029653"/>
                  </a:cubicBezTo>
                  <a:cubicBezTo>
                    <a:pt x="2490788" y="1033463"/>
                    <a:pt x="2503170" y="1036320"/>
                    <a:pt x="2515553" y="1040130"/>
                  </a:cubicBezTo>
                  <a:cubicBezTo>
                    <a:pt x="2517458" y="1041083"/>
                    <a:pt x="2518410" y="1042035"/>
                    <a:pt x="2520315" y="1043940"/>
                  </a:cubicBezTo>
                  <a:cubicBezTo>
                    <a:pt x="2528888" y="1051560"/>
                    <a:pt x="2536508" y="1060133"/>
                    <a:pt x="2545080" y="1068705"/>
                  </a:cubicBezTo>
                  <a:cubicBezTo>
                    <a:pt x="2535555" y="1078230"/>
                    <a:pt x="2526983" y="1086803"/>
                    <a:pt x="2518410" y="1094423"/>
                  </a:cubicBezTo>
                  <a:cubicBezTo>
                    <a:pt x="2517458" y="1095375"/>
                    <a:pt x="2516505" y="1096328"/>
                    <a:pt x="2515553" y="1096328"/>
                  </a:cubicBezTo>
                  <a:cubicBezTo>
                    <a:pt x="2503170" y="1100138"/>
                    <a:pt x="2490788" y="1102995"/>
                    <a:pt x="2477453" y="1106805"/>
                  </a:cubicBezTo>
                  <a:cubicBezTo>
                    <a:pt x="2473643" y="1093470"/>
                    <a:pt x="2470785" y="1082040"/>
                    <a:pt x="2467928" y="1069658"/>
                  </a:cubicBezTo>
                  <a:cubicBezTo>
                    <a:pt x="2466975" y="1068705"/>
                    <a:pt x="2466975" y="1066800"/>
                    <a:pt x="2467928" y="1065848"/>
                  </a:cubicBezTo>
                  <a:close/>
                  <a:moveTo>
                    <a:pt x="2432685" y="1745933"/>
                  </a:moveTo>
                  <a:cubicBezTo>
                    <a:pt x="2433638" y="1748790"/>
                    <a:pt x="2434590" y="1751648"/>
                    <a:pt x="2435543" y="1755458"/>
                  </a:cubicBezTo>
                  <a:cubicBezTo>
                    <a:pt x="2471738" y="1745933"/>
                    <a:pt x="2506980" y="1736408"/>
                    <a:pt x="2542223" y="1726883"/>
                  </a:cubicBezTo>
                  <a:cubicBezTo>
                    <a:pt x="2546033" y="1725930"/>
                    <a:pt x="2549843" y="1723073"/>
                    <a:pt x="2552700" y="1720215"/>
                  </a:cubicBezTo>
                  <a:cubicBezTo>
                    <a:pt x="2576513" y="1697355"/>
                    <a:pt x="2599373" y="1673543"/>
                    <a:pt x="2622233" y="1650683"/>
                  </a:cubicBezTo>
                  <a:cubicBezTo>
                    <a:pt x="2624138" y="1648778"/>
                    <a:pt x="2626043" y="1646873"/>
                    <a:pt x="2627948" y="1644015"/>
                  </a:cubicBezTo>
                  <a:cubicBezTo>
                    <a:pt x="2601278" y="1617345"/>
                    <a:pt x="2575560" y="1591628"/>
                    <a:pt x="2549843" y="1565910"/>
                  </a:cubicBezTo>
                  <a:cubicBezTo>
                    <a:pt x="2546985" y="1563053"/>
                    <a:pt x="2543175" y="1561148"/>
                    <a:pt x="2539365" y="1560195"/>
                  </a:cubicBezTo>
                  <a:cubicBezTo>
                    <a:pt x="2506980" y="1551623"/>
                    <a:pt x="2474595" y="1543050"/>
                    <a:pt x="2442210" y="1534478"/>
                  </a:cubicBezTo>
                  <a:cubicBezTo>
                    <a:pt x="2439353" y="1533525"/>
                    <a:pt x="2437448" y="1533525"/>
                    <a:pt x="2434590" y="1532573"/>
                  </a:cubicBezTo>
                  <a:cubicBezTo>
                    <a:pt x="2433638" y="1534478"/>
                    <a:pt x="2432685" y="1535430"/>
                    <a:pt x="2432685" y="1536383"/>
                  </a:cubicBezTo>
                  <a:cubicBezTo>
                    <a:pt x="2423160" y="1570673"/>
                    <a:pt x="2414588" y="1604010"/>
                    <a:pt x="2405063" y="1638300"/>
                  </a:cubicBezTo>
                  <a:cubicBezTo>
                    <a:pt x="2404110" y="1642110"/>
                    <a:pt x="2405063" y="1646873"/>
                    <a:pt x="2406015" y="1650683"/>
                  </a:cubicBezTo>
                  <a:cubicBezTo>
                    <a:pt x="2415540" y="1683068"/>
                    <a:pt x="2424113" y="1714500"/>
                    <a:pt x="2432685" y="1745933"/>
                  </a:cubicBezTo>
                  <a:close/>
                  <a:moveTo>
                    <a:pt x="2416493" y="1639253"/>
                  </a:moveTo>
                  <a:cubicBezTo>
                    <a:pt x="2424113" y="1609725"/>
                    <a:pt x="2431733" y="1580198"/>
                    <a:pt x="2440305" y="1550670"/>
                  </a:cubicBezTo>
                  <a:cubicBezTo>
                    <a:pt x="2441258" y="1548765"/>
                    <a:pt x="2441258" y="1546860"/>
                    <a:pt x="2442210" y="1544955"/>
                  </a:cubicBezTo>
                  <a:cubicBezTo>
                    <a:pt x="2445068" y="1545908"/>
                    <a:pt x="2447925" y="1545908"/>
                    <a:pt x="2449830" y="1545908"/>
                  </a:cubicBezTo>
                  <a:cubicBezTo>
                    <a:pt x="2478405" y="1553528"/>
                    <a:pt x="2506980" y="1561148"/>
                    <a:pt x="2535555" y="1568768"/>
                  </a:cubicBezTo>
                  <a:cubicBezTo>
                    <a:pt x="2539365" y="1569720"/>
                    <a:pt x="2543175" y="1571625"/>
                    <a:pt x="2546033" y="1574483"/>
                  </a:cubicBezTo>
                  <a:cubicBezTo>
                    <a:pt x="2568893" y="1596390"/>
                    <a:pt x="2590800" y="1619250"/>
                    <a:pt x="2613660" y="1641158"/>
                  </a:cubicBezTo>
                  <a:cubicBezTo>
                    <a:pt x="2614613" y="1642110"/>
                    <a:pt x="2614613" y="1643063"/>
                    <a:pt x="2615565" y="1644015"/>
                  </a:cubicBezTo>
                  <a:cubicBezTo>
                    <a:pt x="2613660" y="1645920"/>
                    <a:pt x="2611755" y="1648778"/>
                    <a:pt x="2609850" y="1650683"/>
                  </a:cubicBezTo>
                  <a:cubicBezTo>
                    <a:pt x="2588895" y="1671638"/>
                    <a:pt x="2568893" y="1691640"/>
                    <a:pt x="2547938" y="1712595"/>
                  </a:cubicBezTo>
                  <a:cubicBezTo>
                    <a:pt x="2544128" y="1716405"/>
                    <a:pt x="2540318" y="1719263"/>
                    <a:pt x="2534603" y="1720215"/>
                  </a:cubicBezTo>
                  <a:cubicBezTo>
                    <a:pt x="2506980" y="1727835"/>
                    <a:pt x="2478405" y="1735455"/>
                    <a:pt x="2450783" y="1743075"/>
                  </a:cubicBezTo>
                  <a:cubicBezTo>
                    <a:pt x="2447925" y="1744028"/>
                    <a:pt x="2445068" y="1744028"/>
                    <a:pt x="2441258" y="1744980"/>
                  </a:cubicBezTo>
                  <a:cubicBezTo>
                    <a:pt x="2435543" y="1724978"/>
                    <a:pt x="2430780" y="1706880"/>
                    <a:pt x="2426018" y="1688783"/>
                  </a:cubicBezTo>
                  <a:cubicBezTo>
                    <a:pt x="2423160" y="1676400"/>
                    <a:pt x="2419350" y="1664018"/>
                    <a:pt x="2416493" y="1651635"/>
                  </a:cubicBezTo>
                  <a:cubicBezTo>
                    <a:pt x="2415540" y="1647825"/>
                    <a:pt x="2415540" y="1643063"/>
                    <a:pt x="2416493" y="1639253"/>
                  </a:cubicBezTo>
                  <a:close/>
                  <a:moveTo>
                    <a:pt x="3426143" y="1937385"/>
                  </a:moveTo>
                  <a:cubicBezTo>
                    <a:pt x="3427095" y="1933575"/>
                    <a:pt x="3427095" y="1929765"/>
                    <a:pt x="3426143" y="1925955"/>
                  </a:cubicBezTo>
                  <a:cubicBezTo>
                    <a:pt x="3417570" y="1892618"/>
                    <a:pt x="3408045" y="1859280"/>
                    <a:pt x="3399473" y="1825943"/>
                  </a:cubicBezTo>
                  <a:cubicBezTo>
                    <a:pt x="3399473" y="1824038"/>
                    <a:pt x="3397568" y="1822133"/>
                    <a:pt x="3397568" y="1821180"/>
                  </a:cubicBezTo>
                  <a:cubicBezTo>
                    <a:pt x="3394710" y="1822133"/>
                    <a:pt x="3392805" y="1822133"/>
                    <a:pt x="3389948" y="1823085"/>
                  </a:cubicBezTo>
                  <a:cubicBezTo>
                    <a:pt x="3357563" y="1831658"/>
                    <a:pt x="3326130" y="1840230"/>
                    <a:pt x="3293745" y="1848803"/>
                  </a:cubicBezTo>
                  <a:cubicBezTo>
                    <a:pt x="3288030" y="1850708"/>
                    <a:pt x="3284220" y="1852613"/>
                    <a:pt x="3279458" y="1857375"/>
                  </a:cubicBezTo>
                  <a:cubicBezTo>
                    <a:pt x="3263265" y="1873568"/>
                    <a:pt x="3247073" y="1889760"/>
                    <a:pt x="3230880" y="1905953"/>
                  </a:cubicBezTo>
                  <a:cubicBezTo>
                    <a:pt x="3222308" y="1914525"/>
                    <a:pt x="3212783" y="1924050"/>
                    <a:pt x="3203258" y="1933575"/>
                  </a:cubicBezTo>
                  <a:cubicBezTo>
                    <a:pt x="3206115" y="1936433"/>
                    <a:pt x="3208020" y="1939290"/>
                    <a:pt x="3209925" y="1941195"/>
                  </a:cubicBezTo>
                  <a:cubicBezTo>
                    <a:pt x="3232785" y="1964055"/>
                    <a:pt x="3256598" y="1986915"/>
                    <a:pt x="3279458" y="2010728"/>
                  </a:cubicBezTo>
                  <a:cubicBezTo>
                    <a:pt x="3283268" y="2014538"/>
                    <a:pt x="3288030" y="2017395"/>
                    <a:pt x="3293745" y="2018348"/>
                  </a:cubicBezTo>
                  <a:cubicBezTo>
                    <a:pt x="3325178" y="2026920"/>
                    <a:pt x="3356610" y="2035493"/>
                    <a:pt x="3387090" y="2043113"/>
                  </a:cubicBezTo>
                  <a:cubicBezTo>
                    <a:pt x="3390900" y="2044065"/>
                    <a:pt x="3393758" y="2045018"/>
                    <a:pt x="3396615" y="2045018"/>
                  </a:cubicBezTo>
                  <a:cubicBezTo>
                    <a:pt x="3397568" y="2043113"/>
                    <a:pt x="3397568" y="2043113"/>
                    <a:pt x="3398520" y="2042160"/>
                  </a:cubicBezTo>
                  <a:cubicBezTo>
                    <a:pt x="3408045" y="2006918"/>
                    <a:pt x="3417570" y="1972628"/>
                    <a:pt x="3426143" y="1937385"/>
                  </a:cubicBezTo>
                  <a:close/>
                  <a:moveTo>
                    <a:pt x="3393758" y="2024063"/>
                  </a:moveTo>
                  <a:cubicBezTo>
                    <a:pt x="3392805" y="2026920"/>
                    <a:pt x="3391853" y="2029778"/>
                    <a:pt x="3390900" y="2032635"/>
                  </a:cubicBezTo>
                  <a:cubicBezTo>
                    <a:pt x="3388043" y="2031683"/>
                    <a:pt x="3385185" y="2031683"/>
                    <a:pt x="3383280" y="2030730"/>
                  </a:cubicBezTo>
                  <a:cubicBezTo>
                    <a:pt x="3354705" y="2023110"/>
                    <a:pt x="3326130" y="2015490"/>
                    <a:pt x="3297555" y="2007870"/>
                  </a:cubicBezTo>
                  <a:cubicBezTo>
                    <a:pt x="3293745" y="2006918"/>
                    <a:pt x="3289935" y="2005013"/>
                    <a:pt x="3287078" y="2002155"/>
                  </a:cubicBezTo>
                  <a:cubicBezTo>
                    <a:pt x="3265170" y="1980248"/>
                    <a:pt x="3242310" y="1958340"/>
                    <a:pt x="3220403" y="1935480"/>
                  </a:cubicBezTo>
                  <a:cubicBezTo>
                    <a:pt x="3219450" y="1934528"/>
                    <a:pt x="3218498" y="1933575"/>
                    <a:pt x="3217545" y="1931670"/>
                  </a:cubicBezTo>
                  <a:cubicBezTo>
                    <a:pt x="3218498" y="1929765"/>
                    <a:pt x="3220403" y="1927860"/>
                    <a:pt x="3221355" y="1926908"/>
                  </a:cubicBezTo>
                  <a:cubicBezTo>
                    <a:pt x="3242310" y="1905000"/>
                    <a:pt x="3264218" y="1884045"/>
                    <a:pt x="3286125" y="1862138"/>
                  </a:cubicBezTo>
                  <a:cubicBezTo>
                    <a:pt x="3288983" y="1859280"/>
                    <a:pt x="3291840" y="1857375"/>
                    <a:pt x="3295650" y="1856423"/>
                  </a:cubicBezTo>
                  <a:cubicBezTo>
                    <a:pt x="3326130" y="1847850"/>
                    <a:pt x="3356610" y="1840230"/>
                    <a:pt x="3387090" y="1831658"/>
                  </a:cubicBezTo>
                  <a:cubicBezTo>
                    <a:pt x="3388043" y="1831658"/>
                    <a:pt x="3389948" y="1831658"/>
                    <a:pt x="3391853" y="1830705"/>
                  </a:cubicBezTo>
                  <a:cubicBezTo>
                    <a:pt x="3397568" y="1853565"/>
                    <a:pt x="3404235" y="1874520"/>
                    <a:pt x="3409950" y="1896428"/>
                  </a:cubicBezTo>
                  <a:cubicBezTo>
                    <a:pt x="3412808" y="1907858"/>
                    <a:pt x="3418523" y="1920240"/>
                    <a:pt x="3418523" y="1931670"/>
                  </a:cubicBezTo>
                  <a:cubicBezTo>
                    <a:pt x="3418523" y="1943100"/>
                    <a:pt x="3413760" y="1954530"/>
                    <a:pt x="3409950" y="1965960"/>
                  </a:cubicBezTo>
                  <a:cubicBezTo>
                    <a:pt x="3404235" y="1985963"/>
                    <a:pt x="3398520" y="2005013"/>
                    <a:pt x="3393758" y="2024063"/>
                  </a:cubicBezTo>
                  <a:close/>
                  <a:moveTo>
                    <a:pt x="1690688" y="1449705"/>
                  </a:moveTo>
                  <a:cubicBezTo>
                    <a:pt x="1690688" y="1449705"/>
                    <a:pt x="1691640" y="1449705"/>
                    <a:pt x="1690688" y="1449705"/>
                  </a:cubicBezTo>
                  <a:cubicBezTo>
                    <a:pt x="1694498" y="1445895"/>
                    <a:pt x="1697355" y="1443038"/>
                    <a:pt x="1700213" y="1439228"/>
                  </a:cubicBezTo>
                  <a:cubicBezTo>
                    <a:pt x="1710690" y="1430655"/>
                    <a:pt x="1723073" y="1424940"/>
                    <a:pt x="1736408" y="1423035"/>
                  </a:cubicBezTo>
                  <a:cubicBezTo>
                    <a:pt x="1746885" y="1421130"/>
                    <a:pt x="1757363" y="1417320"/>
                    <a:pt x="1767840" y="1414463"/>
                  </a:cubicBezTo>
                  <a:cubicBezTo>
                    <a:pt x="1766888" y="1410653"/>
                    <a:pt x="1765935" y="1407795"/>
                    <a:pt x="1765935" y="1403985"/>
                  </a:cubicBezTo>
                  <a:cubicBezTo>
                    <a:pt x="1762125" y="1390650"/>
                    <a:pt x="1759268" y="1376363"/>
                    <a:pt x="1754505" y="1363028"/>
                  </a:cubicBezTo>
                  <a:cubicBezTo>
                    <a:pt x="1754505" y="1362075"/>
                    <a:pt x="1753553" y="1361123"/>
                    <a:pt x="1753553" y="1360170"/>
                  </a:cubicBezTo>
                  <a:cubicBezTo>
                    <a:pt x="1752600" y="1356360"/>
                    <a:pt x="1753553" y="1353503"/>
                    <a:pt x="1753553" y="1349693"/>
                  </a:cubicBezTo>
                  <a:cubicBezTo>
                    <a:pt x="1753553" y="1348740"/>
                    <a:pt x="1753553" y="1347788"/>
                    <a:pt x="1754505" y="1346835"/>
                  </a:cubicBezTo>
                  <a:cubicBezTo>
                    <a:pt x="1755458" y="1342073"/>
                    <a:pt x="1757363" y="1337310"/>
                    <a:pt x="1758315" y="1332548"/>
                  </a:cubicBezTo>
                  <a:cubicBezTo>
                    <a:pt x="1761173" y="1323023"/>
                    <a:pt x="1763078" y="1314450"/>
                    <a:pt x="1765935" y="1304925"/>
                  </a:cubicBezTo>
                  <a:cubicBezTo>
                    <a:pt x="1765935" y="1304925"/>
                    <a:pt x="1765935" y="1304925"/>
                    <a:pt x="1765935" y="1304925"/>
                  </a:cubicBezTo>
                  <a:cubicBezTo>
                    <a:pt x="1766888" y="1302068"/>
                    <a:pt x="1767840" y="1299210"/>
                    <a:pt x="1767840" y="1296353"/>
                  </a:cubicBezTo>
                  <a:cubicBezTo>
                    <a:pt x="1764983" y="1295400"/>
                    <a:pt x="1764030" y="1294448"/>
                    <a:pt x="1762125" y="1294448"/>
                  </a:cubicBezTo>
                  <a:cubicBezTo>
                    <a:pt x="1747838" y="1290638"/>
                    <a:pt x="1733550" y="1286828"/>
                    <a:pt x="1718310" y="1283018"/>
                  </a:cubicBezTo>
                  <a:cubicBezTo>
                    <a:pt x="1711643" y="1281113"/>
                    <a:pt x="1706880" y="1278255"/>
                    <a:pt x="1702118" y="1273493"/>
                  </a:cubicBezTo>
                  <a:cubicBezTo>
                    <a:pt x="1692593" y="1263015"/>
                    <a:pt x="1682115" y="1253490"/>
                    <a:pt x="1671638" y="1243013"/>
                  </a:cubicBezTo>
                  <a:cubicBezTo>
                    <a:pt x="1670685" y="1242060"/>
                    <a:pt x="1668780" y="1240155"/>
                    <a:pt x="1666875" y="1239203"/>
                  </a:cubicBezTo>
                  <a:cubicBezTo>
                    <a:pt x="1665923" y="1239203"/>
                    <a:pt x="1665923" y="1238250"/>
                    <a:pt x="1664970" y="1238250"/>
                  </a:cubicBezTo>
                  <a:cubicBezTo>
                    <a:pt x="1659255" y="1243965"/>
                    <a:pt x="1653540" y="1249680"/>
                    <a:pt x="1647825" y="1255395"/>
                  </a:cubicBezTo>
                  <a:cubicBezTo>
                    <a:pt x="1647825" y="1255395"/>
                    <a:pt x="1646873" y="1256348"/>
                    <a:pt x="1645920" y="1257300"/>
                  </a:cubicBezTo>
                  <a:cubicBezTo>
                    <a:pt x="1642110" y="1261110"/>
                    <a:pt x="1639253" y="1263968"/>
                    <a:pt x="1635443" y="1267778"/>
                  </a:cubicBezTo>
                  <a:cubicBezTo>
                    <a:pt x="1631633" y="1271588"/>
                    <a:pt x="1627823" y="1274445"/>
                    <a:pt x="1624013" y="1278255"/>
                  </a:cubicBezTo>
                  <a:lnTo>
                    <a:pt x="1624013" y="1279208"/>
                  </a:lnTo>
                  <a:cubicBezTo>
                    <a:pt x="1621155" y="1281113"/>
                    <a:pt x="1617345" y="1283018"/>
                    <a:pt x="1614488" y="1283970"/>
                  </a:cubicBezTo>
                  <a:cubicBezTo>
                    <a:pt x="1601153" y="1286828"/>
                    <a:pt x="1587818" y="1290638"/>
                    <a:pt x="1574483" y="1294448"/>
                  </a:cubicBezTo>
                  <a:cubicBezTo>
                    <a:pt x="1570673" y="1295400"/>
                    <a:pt x="1567815" y="1296353"/>
                    <a:pt x="1564005" y="1298258"/>
                  </a:cubicBezTo>
                  <a:cubicBezTo>
                    <a:pt x="1568768" y="1314450"/>
                    <a:pt x="1571625" y="1329690"/>
                    <a:pt x="1576388" y="1344930"/>
                  </a:cubicBezTo>
                  <a:cubicBezTo>
                    <a:pt x="1578293" y="1352550"/>
                    <a:pt x="1578293" y="1360170"/>
                    <a:pt x="1576388" y="1367790"/>
                  </a:cubicBezTo>
                  <a:cubicBezTo>
                    <a:pt x="1571625" y="1383030"/>
                    <a:pt x="1567815" y="1398270"/>
                    <a:pt x="1564005" y="1414463"/>
                  </a:cubicBezTo>
                  <a:cubicBezTo>
                    <a:pt x="1567815" y="1415415"/>
                    <a:pt x="1570673" y="1416368"/>
                    <a:pt x="1573530" y="1417320"/>
                  </a:cubicBezTo>
                  <a:cubicBezTo>
                    <a:pt x="1587818" y="1421130"/>
                    <a:pt x="1601153" y="1424940"/>
                    <a:pt x="1615440" y="1428750"/>
                  </a:cubicBezTo>
                  <a:cubicBezTo>
                    <a:pt x="1619250" y="1429703"/>
                    <a:pt x="1622108" y="1431608"/>
                    <a:pt x="1624013" y="1433513"/>
                  </a:cubicBezTo>
                  <a:lnTo>
                    <a:pt x="1624013" y="1435418"/>
                  </a:lnTo>
                  <a:cubicBezTo>
                    <a:pt x="1626870" y="1437323"/>
                    <a:pt x="1629728" y="1438275"/>
                    <a:pt x="1631633" y="1440180"/>
                  </a:cubicBezTo>
                  <a:cubicBezTo>
                    <a:pt x="1641158" y="1449705"/>
                    <a:pt x="1649730" y="1458278"/>
                    <a:pt x="1659255" y="1467803"/>
                  </a:cubicBezTo>
                  <a:cubicBezTo>
                    <a:pt x="1660208" y="1468755"/>
                    <a:pt x="1661160" y="1469708"/>
                    <a:pt x="1663065" y="1470660"/>
                  </a:cubicBezTo>
                  <a:cubicBezTo>
                    <a:pt x="1664018" y="1471613"/>
                    <a:pt x="1664970" y="1471613"/>
                    <a:pt x="1665923" y="1472565"/>
                  </a:cubicBezTo>
                  <a:cubicBezTo>
                    <a:pt x="1665923" y="1472565"/>
                    <a:pt x="1665923" y="1472565"/>
                    <a:pt x="1665923" y="1472565"/>
                  </a:cubicBezTo>
                  <a:cubicBezTo>
                    <a:pt x="1665923" y="1472565"/>
                    <a:pt x="1665923" y="1472565"/>
                    <a:pt x="1666875" y="1473518"/>
                  </a:cubicBezTo>
                  <a:cubicBezTo>
                    <a:pt x="1670685" y="1469708"/>
                    <a:pt x="1673543" y="1466850"/>
                    <a:pt x="1676400" y="1463040"/>
                  </a:cubicBezTo>
                  <a:cubicBezTo>
                    <a:pt x="1683068" y="1459230"/>
                    <a:pt x="1686878" y="1454468"/>
                    <a:pt x="1690688" y="1449705"/>
                  </a:cubicBezTo>
                  <a:close/>
                  <a:moveTo>
                    <a:pt x="1666875" y="1460183"/>
                  </a:moveTo>
                  <a:cubicBezTo>
                    <a:pt x="1663065" y="1456373"/>
                    <a:pt x="1660208" y="1453515"/>
                    <a:pt x="1656398" y="1449705"/>
                  </a:cubicBezTo>
                  <a:cubicBezTo>
                    <a:pt x="1654493" y="1447800"/>
                    <a:pt x="1652588" y="1445895"/>
                    <a:pt x="1650683" y="1443990"/>
                  </a:cubicBezTo>
                  <a:cubicBezTo>
                    <a:pt x="1647825" y="1441133"/>
                    <a:pt x="1644015" y="1437323"/>
                    <a:pt x="1641158" y="1434465"/>
                  </a:cubicBezTo>
                  <a:cubicBezTo>
                    <a:pt x="1638300" y="1431608"/>
                    <a:pt x="1635443" y="1428750"/>
                    <a:pt x="1632585" y="1426845"/>
                  </a:cubicBezTo>
                  <a:cubicBezTo>
                    <a:pt x="1630680" y="1424940"/>
                    <a:pt x="1627823" y="1423035"/>
                    <a:pt x="1625918" y="1421130"/>
                  </a:cubicBezTo>
                  <a:lnTo>
                    <a:pt x="1625918" y="1423035"/>
                  </a:lnTo>
                  <a:cubicBezTo>
                    <a:pt x="1622108" y="1421130"/>
                    <a:pt x="1617345" y="1419225"/>
                    <a:pt x="1611630" y="1418273"/>
                  </a:cubicBezTo>
                  <a:cubicBezTo>
                    <a:pt x="1600200" y="1415415"/>
                    <a:pt x="1588770" y="1412558"/>
                    <a:pt x="1576388" y="1408748"/>
                  </a:cubicBezTo>
                  <a:cubicBezTo>
                    <a:pt x="1580198" y="1396365"/>
                    <a:pt x="1582103" y="1383983"/>
                    <a:pt x="1585913" y="1372553"/>
                  </a:cubicBezTo>
                  <a:cubicBezTo>
                    <a:pt x="1589723" y="1361123"/>
                    <a:pt x="1589723" y="1350645"/>
                    <a:pt x="1585913" y="1339215"/>
                  </a:cubicBezTo>
                  <a:cubicBezTo>
                    <a:pt x="1582103" y="1327785"/>
                    <a:pt x="1579245" y="1316355"/>
                    <a:pt x="1576388" y="1304925"/>
                  </a:cubicBezTo>
                  <a:cubicBezTo>
                    <a:pt x="1579245" y="1303973"/>
                    <a:pt x="1581150" y="1303020"/>
                    <a:pt x="1584008" y="1302068"/>
                  </a:cubicBezTo>
                  <a:cubicBezTo>
                    <a:pt x="1596390" y="1298258"/>
                    <a:pt x="1608773" y="1295400"/>
                    <a:pt x="1622108" y="1291590"/>
                  </a:cubicBezTo>
                  <a:cubicBezTo>
                    <a:pt x="1624013" y="1291590"/>
                    <a:pt x="1624965" y="1290638"/>
                    <a:pt x="1625918" y="1289685"/>
                  </a:cubicBezTo>
                  <a:lnTo>
                    <a:pt x="1625918" y="1289685"/>
                  </a:lnTo>
                  <a:cubicBezTo>
                    <a:pt x="1625918" y="1289685"/>
                    <a:pt x="1625918" y="1289685"/>
                    <a:pt x="1625918" y="1289685"/>
                  </a:cubicBezTo>
                  <a:cubicBezTo>
                    <a:pt x="1628775" y="1288733"/>
                    <a:pt x="1631633" y="1286828"/>
                    <a:pt x="1634490" y="1283970"/>
                  </a:cubicBezTo>
                  <a:cubicBezTo>
                    <a:pt x="1637348" y="1281113"/>
                    <a:pt x="1640205" y="1278255"/>
                    <a:pt x="1643063" y="1275398"/>
                  </a:cubicBezTo>
                  <a:cubicBezTo>
                    <a:pt x="1649730" y="1268730"/>
                    <a:pt x="1655445" y="1263015"/>
                    <a:pt x="1662113" y="1256348"/>
                  </a:cubicBezTo>
                  <a:cubicBezTo>
                    <a:pt x="1664018" y="1254443"/>
                    <a:pt x="1665923" y="1253490"/>
                    <a:pt x="1667828" y="1251585"/>
                  </a:cubicBezTo>
                  <a:cubicBezTo>
                    <a:pt x="1669733" y="1253490"/>
                    <a:pt x="1671638" y="1254443"/>
                    <a:pt x="1673543" y="1256348"/>
                  </a:cubicBezTo>
                  <a:cubicBezTo>
                    <a:pt x="1682115" y="1264920"/>
                    <a:pt x="1690688" y="1272540"/>
                    <a:pt x="1698308" y="1281113"/>
                  </a:cubicBezTo>
                  <a:cubicBezTo>
                    <a:pt x="1698308" y="1281113"/>
                    <a:pt x="1699260" y="1282065"/>
                    <a:pt x="1699260" y="1282065"/>
                  </a:cubicBezTo>
                  <a:cubicBezTo>
                    <a:pt x="1699260" y="1282065"/>
                    <a:pt x="1699260" y="1282065"/>
                    <a:pt x="1699260" y="1282065"/>
                  </a:cubicBezTo>
                  <a:cubicBezTo>
                    <a:pt x="1699260" y="1282065"/>
                    <a:pt x="1700213" y="1283018"/>
                    <a:pt x="1700213" y="1283018"/>
                  </a:cubicBezTo>
                  <a:cubicBezTo>
                    <a:pt x="1704023" y="1286828"/>
                    <a:pt x="1707833" y="1288733"/>
                    <a:pt x="1712595" y="1289685"/>
                  </a:cubicBezTo>
                  <a:cubicBezTo>
                    <a:pt x="1712595" y="1289685"/>
                    <a:pt x="1713548" y="1289685"/>
                    <a:pt x="1713548" y="1289685"/>
                  </a:cubicBezTo>
                  <a:cubicBezTo>
                    <a:pt x="1713548" y="1289685"/>
                    <a:pt x="1713548" y="1289685"/>
                    <a:pt x="1714500" y="1289685"/>
                  </a:cubicBezTo>
                  <a:cubicBezTo>
                    <a:pt x="1715453" y="1289685"/>
                    <a:pt x="1715453" y="1289685"/>
                    <a:pt x="1716405" y="1289685"/>
                  </a:cubicBezTo>
                  <a:cubicBezTo>
                    <a:pt x="1727835" y="1292543"/>
                    <a:pt x="1739265" y="1295400"/>
                    <a:pt x="1749743" y="1298258"/>
                  </a:cubicBezTo>
                  <a:cubicBezTo>
                    <a:pt x="1750695" y="1298258"/>
                    <a:pt x="1750695" y="1298258"/>
                    <a:pt x="1751648" y="1299210"/>
                  </a:cubicBezTo>
                  <a:cubicBezTo>
                    <a:pt x="1753553" y="1300163"/>
                    <a:pt x="1755458" y="1301115"/>
                    <a:pt x="1758315" y="1302068"/>
                  </a:cubicBezTo>
                  <a:cubicBezTo>
                    <a:pt x="1757363" y="1303973"/>
                    <a:pt x="1757363" y="1306830"/>
                    <a:pt x="1756410" y="1308735"/>
                  </a:cubicBezTo>
                  <a:cubicBezTo>
                    <a:pt x="1753553" y="1320165"/>
                    <a:pt x="1750695" y="1331595"/>
                    <a:pt x="1746885" y="1343025"/>
                  </a:cubicBezTo>
                  <a:cubicBezTo>
                    <a:pt x="1744980" y="1350645"/>
                    <a:pt x="1744980" y="1357313"/>
                    <a:pt x="1746885" y="1363980"/>
                  </a:cubicBezTo>
                  <a:cubicBezTo>
                    <a:pt x="1750695" y="1375410"/>
                    <a:pt x="1753553" y="1386840"/>
                    <a:pt x="1756410" y="1399223"/>
                  </a:cubicBezTo>
                  <a:cubicBezTo>
                    <a:pt x="1757363" y="1401128"/>
                    <a:pt x="1757363" y="1403033"/>
                    <a:pt x="1757363" y="1405890"/>
                  </a:cubicBezTo>
                  <a:cubicBezTo>
                    <a:pt x="1756410" y="1405890"/>
                    <a:pt x="1756410" y="1405890"/>
                    <a:pt x="1755458" y="1406843"/>
                  </a:cubicBezTo>
                  <a:cubicBezTo>
                    <a:pt x="1745933" y="1409700"/>
                    <a:pt x="1737360" y="1411605"/>
                    <a:pt x="1727835" y="1414463"/>
                  </a:cubicBezTo>
                  <a:cubicBezTo>
                    <a:pt x="1724978" y="1415415"/>
                    <a:pt x="1721168" y="1416368"/>
                    <a:pt x="1718310" y="1417320"/>
                  </a:cubicBezTo>
                  <a:cubicBezTo>
                    <a:pt x="1714500" y="1418273"/>
                    <a:pt x="1710690" y="1420178"/>
                    <a:pt x="1706880" y="1422083"/>
                  </a:cubicBezTo>
                  <a:cubicBezTo>
                    <a:pt x="1705928" y="1422083"/>
                    <a:pt x="1705928" y="1423035"/>
                    <a:pt x="1704975" y="1423035"/>
                  </a:cubicBezTo>
                  <a:cubicBezTo>
                    <a:pt x="1702118" y="1424940"/>
                    <a:pt x="1698308" y="1427798"/>
                    <a:pt x="1695450" y="1430655"/>
                  </a:cubicBezTo>
                  <a:cubicBezTo>
                    <a:pt x="1694498" y="1432560"/>
                    <a:pt x="1692593" y="1433513"/>
                    <a:pt x="1691640" y="1434465"/>
                  </a:cubicBezTo>
                  <a:cubicBezTo>
                    <a:pt x="1685925" y="1440180"/>
                    <a:pt x="1679258" y="1446848"/>
                    <a:pt x="1673543" y="1452563"/>
                  </a:cubicBezTo>
                  <a:cubicBezTo>
                    <a:pt x="1671638" y="1456373"/>
                    <a:pt x="1669733" y="1458278"/>
                    <a:pt x="1666875" y="1460183"/>
                  </a:cubicBezTo>
                  <a:close/>
                  <a:moveTo>
                    <a:pt x="2078355" y="1079183"/>
                  </a:moveTo>
                  <a:cubicBezTo>
                    <a:pt x="2078355" y="1080135"/>
                    <a:pt x="2078355" y="1080135"/>
                    <a:pt x="2077403" y="1081088"/>
                  </a:cubicBezTo>
                  <a:cubicBezTo>
                    <a:pt x="2073593" y="1093470"/>
                    <a:pt x="2070735" y="1105853"/>
                    <a:pt x="2066925" y="1118235"/>
                  </a:cubicBezTo>
                  <a:cubicBezTo>
                    <a:pt x="2066925" y="1120140"/>
                    <a:pt x="2065973" y="1121093"/>
                    <a:pt x="2065973" y="1122998"/>
                  </a:cubicBezTo>
                  <a:cubicBezTo>
                    <a:pt x="2065973" y="1123950"/>
                    <a:pt x="2065973" y="1125855"/>
                    <a:pt x="2065020" y="1126808"/>
                  </a:cubicBezTo>
                  <a:cubicBezTo>
                    <a:pt x="2065020" y="1126808"/>
                    <a:pt x="2065020" y="1126808"/>
                    <a:pt x="2065020" y="1126808"/>
                  </a:cubicBezTo>
                  <a:cubicBezTo>
                    <a:pt x="2065020" y="1126808"/>
                    <a:pt x="2065020" y="1126808"/>
                    <a:pt x="2065020" y="1126808"/>
                  </a:cubicBezTo>
                  <a:cubicBezTo>
                    <a:pt x="2066925" y="1127760"/>
                    <a:pt x="2068830" y="1127760"/>
                    <a:pt x="2069783" y="1127760"/>
                  </a:cubicBezTo>
                  <a:cubicBezTo>
                    <a:pt x="2070735" y="1127760"/>
                    <a:pt x="2072640" y="1128713"/>
                    <a:pt x="2073593" y="1128713"/>
                  </a:cubicBezTo>
                  <a:cubicBezTo>
                    <a:pt x="2085975" y="1132523"/>
                    <a:pt x="2098358" y="1135380"/>
                    <a:pt x="2111693" y="1138238"/>
                  </a:cubicBezTo>
                  <a:cubicBezTo>
                    <a:pt x="2119313" y="1140143"/>
                    <a:pt x="2125980" y="1143953"/>
                    <a:pt x="2131695" y="1149668"/>
                  </a:cubicBezTo>
                  <a:cubicBezTo>
                    <a:pt x="2141220" y="1159193"/>
                    <a:pt x="2150745" y="1168718"/>
                    <a:pt x="2160270" y="1179195"/>
                  </a:cubicBezTo>
                  <a:cubicBezTo>
                    <a:pt x="2160270" y="1179195"/>
                    <a:pt x="2160270" y="1179195"/>
                    <a:pt x="2160270" y="1179195"/>
                  </a:cubicBezTo>
                  <a:cubicBezTo>
                    <a:pt x="2162175" y="1181100"/>
                    <a:pt x="2163128" y="1182053"/>
                    <a:pt x="2165033" y="1183958"/>
                  </a:cubicBezTo>
                  <a:cubicBezTo>
                    <a:pt x="2165033" y="1183958"/>
                    <a:pt x="2165033" y="1183958"/>
                    <a:pt x="2165985" y="1183958"/>
                  </a:cubicBezTo>
                  <a:cubicBezTo>
                    <a:pt x="2165985" y="1183958"/>
                    <a:pt x="2165985" y="1183958"/>
                    <a:pt x="2166938" y="1183958"/>
                  </a:cubicBezTo>
                  <a:cubicBezTo>
                    <a:pt x="2179320" y="1171575"/>
                    <a:pt x="2190750" y="1160145"/>
                    <a:pt x="2203133" y="1147763"/>
                  </a:cubicBezTo>
                  <a:cubicBezTo>
                    <a:pt x="2207895" y="1143000"/>
                    <a:pt x="2212658" y="1140143"/>
                    <a:pt x="2219325" y="1139190"/>
                  </a:cubicBezTo>
                  <a:cubicBezTo>
                    <a:pt x="2221230" y="1139190"/>
                    <a:pt x="2223135" y="1138238"/>
                    <a:pt x="2225040" y="1138238"/>
                  </a:cubicBezTo>
                  <a:cubicBezTo>
                    <a:pt x="2235518" y="1135380"/>
                    <a:pt x="2246948" y="1132523"/>
                    <a:pt x="2257425" y="1129665"/>
                  </a:cubicBezTo>
                  <a:cubicBezTo>
                    <a:pt x="2258378" y="1129665"/>
                    <a:pt x="2258378" y="1129665"/>
                    <a:pt x="2259330" y="1129665"/>
                  </a:cubicBezTo>
                  <a:cubicBezTo>
                    <a:pt x="2262188" y="1128713"/>
                    <a:pt x="2265045" y="1127760"/>
                    <a:pt x="2268855" y="1126808"/>
                  </a:cubicBezTo>
                  <a:cubicBezTo>
                    <a:pt x="2265998" y="1116330"/>
                    <a:pt x="2263140" y="1106805"/>
                    <a:pt x="2261235" y="1097280"/>
                  </a:cubicBezTo>
                  <a:cubicBezTo>
                    <a:pt x="2260283" y="1092518"/>
                    <a:pt x="2258378" y="1086803"/>
                    <a:pt x="2257425" y="1082040"/>
                  </a:cubicBezTo>
                  <a:cubicBezTo>
                    <a:pt x="2255520" y="1075373"/>
                    <a:pt x="2254568" y="1069658"/>
                    <a:pt x="2255520" y="1063943"/>
                  </a:cubicBezTo>
                  <a:cubicBezTo>
                    <a:pt x="2255520" y="1062038"/>
                    <a:pt x="2256473" y="1060133"/>
                    <a:pt x="2256473" y="1058228"/>
                  </a:cubicBezTo>
                  <a:cubicBezTo>
                    <a:pt x="2258378" y="1051560"/>
                    <a:pt x="2260283" y="1044893"/>
                    <a:pt x="2262188" y="1038225"/>
                  </a:cubicBezTo>
                  <a:cubicBezTo>
                    <a:pt x="2263140" y="1035368"/>
                    <a:pt x="2264093" y="1032510"/>
                    <a:pt x="2264093" y="1029653"/>
                  </a:cubicBezTo>
                  <a:cubicBezTo>
                    <a:pt x="2265998" y="1023938"/>
                    <a:pt x="2266950" y="1018223"/>
                    <a:pt x="2268855" y="1011555"/>
                  </a:cubicBezTo>
                  <a:cubicBezTo>
                    <a:pt x="2268855" y="1011555"/>
                    <a:pt x="2268855" y="1011555"/>
                    <a:pt x="2268855" y="1011555"/>
                  </a:cubicBezTo>
                  <a:cubicBezTo>
                    <a:pt x="2268855" y="1011555"/>
                    <a:pt x="2268855" y="1011555"/>
                    <a:pt x="2268855" y="1011555"/>
                  </a:cubicBezTo>
                  <a:cubicBezTo>
                    <a:pt x="2267903" y="1011555"/>
                    <a:pt x="2266950" y="1010603"/>
                    <a:pt x="2265998" y="1010603"/>
                  </a:cubicBezTo>
                  <a:cubicBezTo>
                    <a:pt x="2265998" y="1010603"/>
                    <a:pt x="2265998" y="1010603"/>
                    <a:pt x="2265045" y="1010603"/>
                  </a:cubicBezTo>
                  <a:cubicBezTo>
                    <a:pt x="2265045" y="1010603"/>
                    <a:pt x="2265045" y="1010603"/>
                    <a:pt x="2265045" y="1010603"/>
                  </a:cubicBezTo>
                  <a:cubicBezTo>
                    <a:pt x="2264093" y="1010603"/>
                    <a:pt x="2263140" y="1009650"/>
                    <a:pt x="2262188" y="1009650"/>
                  </a:cubicBezTo>
                  <a:cubicBezTo>
                    <a:pt x="2261235" y="1009650"/>
                    <a:pt x="2261235" y="1009650"/>
                    <a:pt x="2260283" y="1008698"/>
                  </a:cubicBezTo>
                  <a:cubicBezTo>
                    <a:pt x="2247900" y="1004888"/>
                    <a:pt x="2234565" y="1002030"/>
                    <a:pt x="2222183" y="998220"/>
                  </a:cubicBezTo>
                  <a:cubicBezTo>
                    <a:pt x="2221230" y="998220"/>
                    <a:pt x="2220278" y="997268"/>
                    <a:pt x="2219325" y="997268"/>
                  </a:cubicBezTo>
                  <a:cubicBezTo>
                    <a:pt x="2213610" y="995363"/>
                    <a:pt x="2208848" y="992505"/>
                    <a:pt x="2205038" y="988695"/>
                  </a:cubicBezTo>
                  <a:cubicBezTo>
                    <a:pt x="2194560" y="978218"/>
                    <a:pt x="2185035" y="967740"/>
                    <a:pt x="2174558" y="958215"/>
                  </a:cubicBezTo>
                  <a:cubicBezTo>
                    <a:pt x="2172653" y="956310"/>
                    <a:pt x="2170748" y="955358"/>
                    <a:pt x="2168843" y="953453"/>
                  </a:cubicBezTo>
                  <a:cubicBezTo>
                    <a:pt x="2168843" y="953453"/>
                    <a:pt x="2168843" y="953453"/>
                    <a:pt x="2168843" y="953453"/>
                  </a:cubicBezTo>
                  <a:cubicBezTo>
                    <a:pt x="2168843" y="953453"/>
                    <a:pt x="2168843" y="953453"/>
                    <a:pt x="2168843" y="953453"/>
                  </a:cubicBezTo>
                  <a:cubicBezTo>
                    <a:pt x="2156460" y="965835"/>
                    <a:pt x="2145030" y="977265"/>
                    <a:pt x="2133600" y="989648"/>
                  </a:cubicBezTo>
                  <a:cubicBezTo>
                    <a:pt x="2128838" y="994410"/>
                    <a:pt x="2124075" y="997268"/>
                    <a:pt x="2118360" y="999173"/>
                  </a:cubicBezTo>
                  <a:cubicBezTo>
                    <a:pt x="2105978" y="1002030"/>
                    <a:pt x="2092643" y="1005840"/>
                    <a:pt x="2080260" y="1009650"/>
                  </a:cubicBezTo>
                  <a:cubicBezTo>
                    <a:pt x="2079308" y="1009650"/>
                    <a:pt x="2077403" y="1010603"/>
                    <a:pt x="2076450" y="1010603"/>
                  </a:cubicBezTo>
                  <a:cubicBezTo>
                    <a:pt x="2076450" y="1010603"/>
                    <a:pt x="2076450" y="1010603"/>
                    <a:pt x="2076450" y="1010603"/>
                  </a:cubicBezTo>
                  <a:cubicBezTo>
                    <a:pt x="2076450" y="1010603"/>
                    <a:pt x="2076450" y="1010603"/>
                    <a:pt x="2076450" y="1010603"/>
                  </a:cubicBezTo>
                  <a:cubicBezTo>
                    <a:pt x="2074545" y="1011555"/>
                    <a:pt x="2071688" y="1012508"/>
                    <a:pt x="2069783" y="1012508"/>
                  </a:cubicBezTo>
                  <a:cubicBezTo>
                    <a:pt x="2074545" y="1028700"/>
                    <a:pt x="2078355" y="1043940"/>
                    <a:pt x="2082165" y="1059180"/>
                  </a:cubicBezTo>
                  <a:cubicBezTo>
                    <a:pt x="2080260" y="1064895"/>
                    <a:pt x="2080260" y="1071563"/>
                    <a:pt x="2078355" y="1079183"/>
                  </a:cubicBezTo>
                  <a:close/>
                  <a:moveTo>
                    <a:pt x="2085023" y="1014413"/>
                  </a:moveTo>
                  <a:cubicBezTo>
                    <a:pt x="2088833" y="1013460"/>
                    <a:pt x="2092643" y="1012508"/>
                    <a:pt x="2097405" y="1011555"/>
                  </a:cubicBezTo>
                  <a:cubicBezTo>
                    <a:pt x="2098358" y="1011555"/>
                    <a:pt x="2100263" y="1010603"/>
                    <a:pt x="2101215" y="1010603"/>
                  </a:cubicBezTo>
                  <a:cubicBezTo>
                    <a:pt x="2106930" y="1009650"/>
                    <a:pt x="2112645" y="1007745"/>
                    <a:pt x="2118360" y="1005840"/>
                  </a:cubicBezTo>
                  <a:cubicBezTo>
                    <a:pt x="2119313" y="1005840"/>
                    <a:pt x="2121218" y="1004888"/>
                    <a:pt x="2122170" y="1004888"/>
                  </a:cubicBezTo>
                  <a:cubicBezTo>
                    <a:pt x="2126933" y="1003935"/>
                    <a:pt x="2130743" y="1001078"/>
                    <a:pt x="2134553" y="997268"/>
                  </a:cubicBezTo>
                  <a:cubicBezTo>
                    <a:pt x="2135505" y="996315"/>
                    <a:pt x="2135505" y="996315"/>
                    <a:pt x="2136458" y="995363"/>
                  </a:cubicBezTo>
                  <a:cubicBezTo>
                    <a:pt x="2141220" y="991553"/>
                    <a:pt x="2145030" y="987743"/>
                    <a:pt x="2149793" y="982980"/>
                  </a:cubicBezTo>
                  <a:cubicBezTo>
                    <a:pt x="2150745" y="982028"/>
                    <a:pt x="2150745" y="981075"/>
                    <a:pt x="2151698" y="981075"/>
                  </a:cubicBezTo>
                  <a:cubicBezTo>
                    <a:pt x="2154555" y="978218"/>
                    <a:pt x="2157413" y="975360"/>
                    <a:pt x="2160270" y="972503"/>
                  </a:cubicBezTo>
                  <a:cubicBezTo>
                    <a:pt x="2162175" y="970598"/>
                    <a:pt x="2165033" y="967740"/>
                    <a:pt x="2167890" y="965835"/>
                  </a:cubicBezTo>
                  <a:cubicBezTo>
                    <a:pt x="2169795" y="967740"/>
                    <a:pt x="2171700" y="969645"/>
                    <a:pt x="2173605" y="970598"/>
                  </a:cubicBezTo>
                  <a:cubicBezTo>
                    <a:pt x="2176463" y="973455"/>
                    <a:pt x="2180273" y="977265"/>
                    <a:pt x="2183130" y="980123"/>
                  </a:cubicBezTo>
                  <a:cubicBezTo>
                    <a:pt x="2184083" y="981075"/>
                    <a:pt x="2185035" y="982980"/>
                    <a:pt x="2185988" y="983933"/>
                  </a:cubicBezTo>
                  <a:cubicBezTo>
                    <a:pt x="2189798" y="988695"/>
                    <a:pt x="2193608" y="992505"/>
                    <a:pt x="2198370" y="996315"/>
                  </a:cubicBezTo>
                  <a:cubicBezTo>
                    <a:pt x="2203133" y="1001078"/>
                    <a:pt x="2208848" y="1003935"/>
                    <a:pt x="2215515" y="1005840"/>
                  </a:cubicBezTo>
                  <a:cubicBezTo>
                    <a:pt x="2220278" y="1007745"/>
                    <a:pt x="2225993" y="1009650"/>
                    <a:pt x="2231708" y="1010603"/>
                  </a:cubicBezTo>
                  <a:cubicBezTo>
                    <a:pt x="2233613" y="1010603"/>
                    <a:pt x="2235518" y="1011555"/>
                    <a:pt x="2237423" y="1011555"/>
                  </a:cubicBezTo>
                  <a:cubicBezTo>
                    <a:pt x="2244090" y="1013460"/>
                    <a:pt x="2250758" y="1015365"/>
                    <a:pt x="2257425" y="1017270"/>
                  </a:cubicBezTo>
                  <a:cubicBezTo>
                    <a:pt x="2256473" y="1022033"/>
                    <a:pt x="2255520" y="1026795"/>
                    <a:pt x="2253615" y="1030605"/>
                  </a:cubicBezTo>
                  <a:cubicBezTo>
                    <a:pt x="2250758" y="1043940"/>
                    <a:pt x="2244090" y="1056323"/>
                    <a:pt x="2244090" y="1069658"/>
                  </a:cubicBezTo>
                  <a:cubicBezTo>
                    <a:pt x="2244090" y="1082040"/>
                    <a:pt x="2249805" y="1094423"/>
                    <a:pt x="2253615" y="1107758"/>
                  </a:cubicBezTo>
                  <a:cubicBezTo>
                    <a:pt x="2254568" y="1111568"/>
                    <a:pt x="2255520" y="1116330"/>
                    <a:pt x="2257425" y="1120140"/>
                  </a:cubicBezTo>
                  <a:cubicBezTo>
                    <a:pt x="2255520" y="1121093"/>
                    <a:pt x="2254568" y="1122045"/>
                    <a:pt x="2252663" y="1122045"/>
                  </a:cubicBezTo>
                  <a:cubicBezTo>
                    <a:pt x="2251710" y="1122045"/>
                    <a:pt x="2250758" y="1122998"/>
                    <a:pt x="2249805" y="1122998"/>
                  </a:cubicBezTo>
                  <a:cubicBezTo>
                    <a:pt x="2241233" y="1125855"/>
                    <a:pt x="2231708" y="1127760"/>
                    <a:pt x="2223135" y="1130618"/>
                  </a:cubicBezTo>
                  <a:cubicBezTo>
                    <a:pt x="2220278" y="1131570"/>
                    <a:pt x="2217420" y="1131570"/>
                    <a:pt x="2215515" y="1132523"/>
                  </a:cubicBezTo>
                  <a:cubicBezTo>
                    <a:pt x="2208848" y="1134428"/>
                    <a:pt x="2203133" y="1137285"/>
                    <a:pt x="2198370" y="1143000"/>
                  </a:cubicBezTo>
                  <a:cubicBezTo>
                    <a:pt x="2196465" y="1144905"/>
                    <a:pt x="2194560" y="1146810"/>
                    <a:pt x="2193608" y="1147763"/>
                  </a:cubicBezTo>
                  <a:cubicBezTo>
                    <a:pt x="2187893" y="1153478"/>
                    <a:pt x="2181225" y="1160145"/>
                    <a:pt x="2175510" y="1165860"/>
                  </a:cubicBezTo>
                  <a:cubicBezTo>
                    <a:pt x="2173605" y="1167765"/>
                    <a:pt x="2170748" y="1170623"/>
                    <a:pt x="2167890" y="1172528"/>
                  </a:cubicBezTo>
                  <a:cubicBezTo>
                    <a:pt x="2166938" y="1171575"/>
                    <a:pt x="2165985" y="1171575"/>
                    <a:pt x="2165033" y="1170623"/>
                  </a:cubicBezTo>
                  <a:cubicBezTo>
                    <a:pt x="2164080" y="1169670"/>
                    <a:pt x="2162175" y="1168718"/>
                    <a:pt x="2161223" y="1167765"/>
                  </a:cubicBezTo>
                  <a:cubicBezTo>
                    <a:pt x="2151698" y="1159193"/>
                    <a:pt x="2143125" y="1149668"/>
                    <a:pt x="2134553" y="1141095"/>
                  </a:cubicBezTo>
                  <a:cubicBezTo>
                    <a:pt x="2130743" y="1137285"/>
                    <a:pt x="2126933" y="1134428"/>
                    <a:pt x="2121218" y="1133475"/>
                  </a:cubicBezTo>
                  <a:cubicBezTo>
                    <a:pt x="2121218" y="1133475"/>
                    <a:pt x="2121218" y="1133475"/>
                    <a:pt x="2120265" y="1133475"/>
                  </a:cubicBezTo>
                  <a:cubicBezTo>
                    <a:pt x="2120265" y="1133475"/>
                    <a:pt x="2120265" y="1133475"/>
                    <a:pt x="2120265" y="1133475"/>
                  </a:cubicBezTo>
                  <a:cubicBezTo>
                    <a:pt x="2107883" y="1130618"/>
                    <a:pt x="2095500" y="1126808"/>
                    <a:pt x="2083118" y="1123950"/>
                  </a:cubicBezTo>
                  <a:cubicBezTo>
                    <a:pt x="2081213" y="1122998"/>
                    <a:pt x="2079308" y="1122045"/>
                    <a:pt x="2076450" y="1121093"/>
                  </a:cubicBezTo>
                  <a:cubicBezTo>
                    <a:pt x="2077403" y="1116330"/>
                    <a:pt x="2078355" y="1112520"/>
                    <a:pt x="2080260" y="1108710"/>
                  </a:cubicBezTo>
                  <a:cubicBezTo>
                    <a:pt x="2083118" y="1096328"/>
                    <a:pt x="2088833" y="1083945"/>
                    <a:pt x="2089785" y="1072515"/>
                  </a:cubicBezTo>
                  <a:cubicBezTo>
                    <a:pt x="2089785" y="1071563"/>
                    <a:pt x="2089785" y="1070610"/>
                    <a:pt x="2089785" y="1069658"/>
                  </a:cubicBezTo>
                  <a:cubicBezTo>
                    <a:pt x="2089785" y="1057275"/>
                    <a:pt x="2084070" y="1044893"/>
                    <a:pt x="2080260" y="1032510"/>
                  </a:cubicBezTo>
                  <a:cubicBezTo>
                    <a:pt x="2079308" y="1029653"/>
                    <a:pt x="2079308" y="1027748"/>
                    <a:pt x="2078355" y="1024890"/>
                  </a:cubicBezTo>
                  <a:cubicBezTo>
                    <a:pt x="2078355" y="1022985"/>
                    <a:pt x="2077403" y="1021080"/>
                    <a:pt x="2077403" y="1019175"/>
                  </a:cubicBezTo>
                  <a:cubicBezTo>
                    <a:pt x="2079308" y="1016318"/>
                    <a:pt x="2082165" y="1014413"/>
                    <a:pt x="2085023" y="1014413"/>
                  </a:cubicBezTo>
                  <a:close/>
                  <a:moveTo>
                    <a:pt x="1307783" y="1651635"/>
                  </a:moveTo>
                  <a:cubicBezTo>
                    <a:pt x="1306830" y="1646873"/>
                    <a:pt x="1306830" y="1642110"/>
                    <a:pt x="1307783" y="1637348"/>
                  </a:cubicBezTo>
                  <a:cubicBezTo>
                    <a:pt x="1315403" y="1611630"/>
                    <a:pt x="1322070" y="1584960"/>
                    <a:pt x="1328738" y="1559243"/>
                  </a:cubicBezTo>
                  <a:cubicBezTo>
                    <a:pt x="1329690" y="1556385"/>
                    <a:pt x="1329690" y="1553528"/>
                    <a:pt x="1330643" y="1550670"/>
                  </a:cubicBezTo>
                  <a:cubicBezTo>
                    <a:pt x="1325880" y="1549718"/>
                    <a:pt x="1323023" y="1548765"/>
                    <a:pt x="1319213" y="1547813"/>
                  </a:cubicBezTo>
                  <a:cubicBezTo>
                    <a:pt x="1294448" y="1541145"/>
                    <a:pt x="1269683" y="1534478"/>
                    <a:pt x="1245870" y="1527810"/>
                  </a:cubicBezTo>
                  <a:cubicBezTo>
                    <a:pt x="1240155" y="1525905"/>
                    <a:pt x="1235393" y="1524000"/>
                    <a:pt x="1230630" y="1519238"/>
                  </a:cubicBezTo>
                  <a:cubicBezTo>
                    <a:pt x="1212533" y="1500188"/>
                    <a:pt x="1193483" y="1482090"/>
                    <a:pt x="1174433" y="1463040"/>
                  </a:cubicBezTo>
                  <a:cubicBezTo>
                    <a:pt x="1172528" y="1461135"/>
                    <a:pt x="1169670" y="1459230"/>
                    <a:pt x="1166813" y="1455420"/>
                  </a:cubicBezTo>
                  <a:cubicBezTo>
                    <a:pt x="1163955" y="1459230"/>
                    <a:pt x="1162050" y="1462088"/>
                    <a:pt x="1160145" y="1463993"/>
                  </a:cubicBezTo>
                  <a:cubicBezTo>
                    <a:pt x="1142048" y="1482090"/>
                    <a:pt x="1123950" y="1500188"/>
                    <a:pt x="1105853" y="1519238"/>
                  </a:cubicBezTo>
                  <a:cubicBezTo>
                    <a:pt x="1102043" y="1524000"/>
                    <a:pt x="1097280" y="1526858"/>
                    <a:pt x="1090613" y="1527810"/>
                  </a:cubicBezTo>
                  <a:cubicBezTo>
                    <a:pt x="1070610" y="1532573"/>
                    <a:pt x="1050608" y="1538288"/>
                    <a:pt x="1030605" y="1544003"/>
                  </a:cubicBezTo>
                  <a:cubicBezTo>
                    <a:pt x="1022033" y="1545908"/>
                    <a:pt x="1013460" y="1548765"/>
                    <a:pt x="1004888" y="1550670"/>
                  </a:cubicBezTo>
                  <a:cubicBezTo>
                    <a:pt x="1005840" y="1554480"/>
                    <a:pt x="1006793" y="1557338"/>
                    <a:pt x="1006793" y="1561148"/>
                  </a:cubicBezTo>
                  <a:cubicBezTo>
                    <a:pt x="1013460" y="1585913"/>
                    <a:pt x="1020128" y="1611630"/>
                    <a:pt x="1026795" y="1636395"/>
                  </a:cubicBezTo>
                  <a:cubicBezTo>
                    <a:pt x="1028700" y="1642110"/>
                    <a:pt x="1028700" y="1646873"/>
                    <a:pt x="1026795" y="1652588"/>
                  </a:cubicBezTo>
                  <a:cubicBezTo>
                    <a:pt x="1019175" y="1678305"/>
                    <a:pt x="1012508" y="1704023"/>
                    <a:pt x="1005840" y="1729740"/>
                  </a:cubicBezTo>
                  <a:cubicBezTo>
                    <a:pt x="1004888" y="1732598"/>
                    <a:pt x="1004888" y="1735455"/>
                    <a:pt x="1003935" y="1738313"/>
                  </a:cubicBezTo>
                  <a:cubicBezTo>
                    <a:pt x="1007745" y="1739265"/>
                    <a:pt x="1010603" y="1740218"/>
                    <a:pt x="1013460" y="1741170"/>
                  </a:cubicBezTo>
                  <a:cubicBezTo>
                    <a:pt x="1038225" y="1747838"/>
                    <a:pt x="1062990" y="1754505"/>
                    <a:pt x="1087755" y="1761173"/>
                  </a:cubicBezTo>
                  <a:cubicBezTo>
                    <a:pt x="1094423" y="1763078"/>
                    <a:pt x="1099185" y="1765935"/>
                    <a:pt x="1103948" y="1770698"/>
                  </a:cubicBezTo>
                  <a:cubicBezTo>
                    <a:pt x="1122045" y="1788795"/>
                    <a:pt x="1140143" y="1806893"/>
                    <a:pt x="1158240" y="1824990"/>
                  </a:cubicBezTo>
                  <a:cubicBezTo>
                    <a:pt x="1161098" y="1827848"/>
                    <a:pt x="1163003" y="1829753"/>
                    <a:pt x="1167765" y="1833563"/>
                  </a:cubicBezTo>
                  <a:cubicBezTo>
                    <a:pt x="1170623" y="1829753"/>
                    <a:pt x="1172528" y="1826895"/>
                    <a:pt x="1175385" y="1824038"/>
                  </a:cubicBezTo>
                  <a:cubicBezTo>
                    <a:pt x="1193483" y="1805940"/>
                    <a:pt x="1211580" y="1787843"/>
                    <a:pt x="1229678" y="1769745"/>
                  </a:cubicBezTo>
                  <a:cubicBezTo>
                    <a:pt x="1233488" y="1765935"/>
                    <a:pt x="1237298" y="1763078"/>
                    <a:pt x="1243013" y="1762125"/>
                  </a:cubicBezTo>
                  <a:cubicBezTo>
                    <a:pt x="1262063" y="1757363"/>
                    <a:pt x="1280160" y="1752600"/>
                    <a:pt x="1299210" y="1746885"/>
                  </a:cubicBezTo>
                  <a:cubicBezTo>
                    <a:pt x="1309688" y="1744028"/>
                    <a:pt x="1319213" y="1741170"/>
                    <a:pt x="1329690" y="1738313"/>
                  </a:cubicBezTo>
                  <a:cubicBezTo>
                    <a:pt x="1328738" y="1734503"/>
                    <a:pt x="1327785" y="1731645"/>
                    <a:pt x="1326833" y="1727835"/>
                  </a:cubicBezTo>
                  <a:cubicBezTo>
                    <a:pt x="1322070" y="1703070"/>
                    <a:pt x="1314450" y="1677353"/>
                    <a:pt x="1307783" y="1651635"/>
                  </a:cubicBezTo>
                  <a:close/>
                  <a:moveTo>
                    <a:pt x="1272540" y="1744980"/>
                  </a:moveTo>
                  <a:cubicBezTo>
                    <a:pt x="1259205" y="1748790"/>
                    <a:pt x="1243965" y="1749743"/>
                    <a:pt x="1232535" y="1757363"/>
                  </a:cubicBezTo>
                  <a:cubicBezTo>
                    <a:pt x="1221105" y="1764030"/>
                    <a:pt x="1212533" y="1776413"/>
                    <a:pt x="1203008" y="1785938"/>
                  </a:cubicBezTo>
                  <a:cubicBezTo>
                    <a:pt x="1191578" y="1797368"/>
                    <a:pt x="1180148" y="1808798"/>
                    <a:pt x="1168718" y="1820228"/>
                  </a:cubicBezTo>
                  <a:cubicBezTo>
                    <a:pt x="1165860" y="1817370"/>
                    <a:pt x="1163955" y="1815465"/>
                    <a:pt x="1161098" y="1813560"/>
                  </a:cubicBezTo>
                  <a:cubicBezTo>
                    <a:pt x="1143953" y="1796415"/>
                    <a:pt x="1126808" y="1779270"/>
                    <a:pt x="1109663" y="1761173"/>
                  </a:cubicBezTo>
                  <a:cubicBezTo>
                    <a:pt x="1105853" y="1757363"/>
                    <a:pt x="1102043" y="1754505"/>
                    <a:pt x="1096328" y="1753553"/>
                  </a:cubicBezTo>
                  <a:cubicBezTo>
                    <a:pt x="1073468" y="1747838"/>
                    <a:pt x="1050608" y="1741170"/>
                    <a:pt x="1028700" y="1735455"/>
                  </a:cubicBezTo>
                  <a:cubicBezTo>
                    <a:pt x="1024890" y="1734503"/>
                    <a:pt x="1022033" y="1733550"/>
                    <a:pt x="1017270" y="1732598"/>
                  </a:cubicBezTo>
                  <a:cubicBezTo>
                    <a:pt x="1018223" y="1728788"/>
                    <a:pt x="1018223" y="1725930"/>
                    <a:pt x="1019175" y="1723073"/>
                  </a:cubicBezTo>
                  <a:cubicBezTo>
                    <a:pt x="1025843" y="1699260"/>
                    <a:pt x="1031558" y="1675448"/>
                    <a:pt x="1038225" y="1652588"/>
                  </a:cubicBezTo>
                  <a:cubicBezTo>
                    <a:pt x="1039178" y="1647825"/>
                    <a:pt x="1039178" y="1643063"/>
                    <a:pt x="1038225" y="1638300"/>
                  </a:cubicBezTo>
                  <a:cubicBezTo>
                    <a:pt x="1031558" y="1615440"/>
                    <a:pt x="1025843" y="1591628"/>
                    <a:pt x="1019175" y="1568768"/>
                  </a:cubicBezTo>
                  <a:cubicBezTo>
                    <a:pt x="1018223" y="1565910"/>
                    <a:pt x="1017270" y="1562100"/>
                    <a:pt x="1017270" y="1559243"/>
                  </a:cubicBezTo>
                  <a:cubicBezTo>
                    <a:pt x="1020128" y="1558290"/>
                    <a:pt x="1022985" y="1557338"/>
                    <a:pt x="1024890" y="1556385"/>
                  </a:cubicBezTo>
                  <a:cubicBezTo>
                    <a:pt x="1048703" y="1549718"/>
                    <a:pt x="1072515" y="1543050"/>
                    <a:pt x="1095375" y="1537335"/>
                  </a:cubicBezTo>
                  <a:cubicBezTo>
                    <a:pt x="1101090" y="1535430"/>
                    <a:pt x="1105853" y="1533525"/>
                    <a:pt x="1110615" y="1528763"/>
                  </a:cubicBezTo>
                  <a:cubicBezTo>
                    <a:pt x="1127760" y="1511618"/>
                    <a:pt x="1143953" y="1495425"/>
                    <a:pt x="1161098" y="1478280"/>
                  </a:cubicBezTo>
                  <a:cubicBezTo>
                    <a:pt x="1163003" y="1476375"/>
                    <a:pt x="1165860" y="1473518"/>
                    <a:pt x="1168718" y="1471613"/>
                  </a:cubicBezTo>
                  <a:cubicBezTo>
                    <a:pt x="1171575" y="1474470"/>
                    <a:pt x="1174433" y="1476375"/>
                    <a:pt x="1176338" y="1479233"/>
                  </a:cubicBezTo>
                  <a:cubicBezTo>
                    <a:pt x="1192530" y="1495425"/>
                    <a:pt x="1209675" y="1512570"/>
                    <a:pt x="1225868" y="1528763"/>
                  </a:cubicBezTo>
                  <a:cubicBezTo>
                    <a:pt x="1229678" y="1533525"/>
                    <a:pt x="1234440" y="1536383"/>
                    <a:pt x="1241108" y="1537335"/>
                  </a:cubicBezTo>
                  <a:cubicBezTo>
                    <a:pt x="1263968" y="1543050"/>
                    <a:pt x="1286828" y="1549718"/>
                    <a:pt x="1309688" y="1555433"/>
                  </a:cubicBezTo>
                  <a:cubicBezTo>
                    <a:pt x="1312545" y="1556385"/>
                    <a:pt x="1315403" y="1557338"/>
                    <a:pt x="1319213" y="1558290"/>
                  </a:cubicBezTo>
                  <a:cubicBezTo>
                    <a:pt x="1318260" y="1562100"/>
                    <a:pt x="1318260" y="1564005"/>
                    <a:pt x="1317308" y="1566863"/>
                  </a:cubicBezTo>
                  <a:cubicBezTo>
                    <a:pt x="1310640" y="1590675"/>
                    <a:pt x="1304925" y="1614488"/>
                    <a:pt x="1298258" y="1637348"/>
                  </a:cubicBezTo>
                  <a:cubicBezTo>
                    <a:pt x="1296353" y="1643063"/>
                    <a:pt x="1297305" y="1647825"/>
                    <a:pt x="1298258" y="1652588"/>
                  </a:cubicBezTo>
                  <a:cubicBezTo>
                    <a:pt x="1304925" y="1675448"/>
                    <a:pt x="1310640" y="1698308"/>
                    <a:pt x="1316355" y="1721168"/>
                  </a:cubicBezTo>
                  <a:cubicBezTo>
                    <a:pt x="1317308" y="1724025"/>
                    <a:pt x="1318260" y="1727835"/>
                    <a:pt x="1319213" y="1731645"/>
                  </a:cubicBezTo>
                  <a:cubicBezTo>
                    <a:pt x="1303020" y="1736408"/>
                    <a:pt x="1287780" y="1740218"/>
                    <a:pt x="1272540" y="1744980"/>
                  </a:cubicBezTo>
                  <a:close/>
                  <a:moveTo>
                    <a:pt x="815340" y="1681163"/>
                  </a:moveTo>
                  <a:cubicBezTo>
                    <a:pt x="830580" y="1684973"/>
                    <a:pt x="846773" y="1689735"/>
                    <a:pt x="862965" y="1693545"/>
                  </a:cubicBezTo>
                  <a:cubicBezTo>
                    <a:pt x="863918" y="1690688"/>
                    <a:pt x="864870" y="1687830"/>
                    <a:pt x="865823" y="1685925"/>
                  </a:cubicBezTo>
                  <a:cubicBezTo>
                    <a:pt x="868680" y="1674495"/>
                    <a:pt x="871538" y="1662113"/>
                    <a:pt x="875348" y="1650683"/>
                  </a:cubicBezTo>
                  <a:cubicBezTo>
                    <a:pt x="876300" y="1645920"/>
                    <a:pt x="876300" y="1641158"/>
                    <a:pt x="875348" y="1636395"/>
                  </a:cubicBezTo>
                  <a:cubicBezTo>
                    <a:pt x="872490" y="1624965"/>
                    <a:pt x="868680" y="1613535"/>
                    <a:pt x="865823" y="1601153"/>
                  </a:cubicBezTo>
                  <a:cubicBezTo>
                    <a:pt x="864870" y="1598295"/>
                    <a:pt x="863918" y="1596390"/>
                    <a:pt x="862965" y="1593533"/>
                  </a:cubicBezTo>
                  <a:cubicBezTo>
                    <a:pt x="847725" y="1597343"/>
                    <a:pt x="832485" y="1602105"/>
                    <a:pt x="817245" y="1605915"/>
                  </a:cubicBezTo>
                  <a:cubicBezTo>
                    <a:pt x="815340" y="1606868"/>
                    <a:pt x="813435" y="1606868"/>
                    <a:pt x="812483" y="1608773"/>
                  </a:cubicBezTo>
                  <a:cubicBezTo>
                    <a:pt x="801053" y="1620203"/>
                    <a:pt x="789623" y="1631633"/>
                    <a:pt x="777240" y="1644015"/>
                  </a:cubicBezTo>
                  <a:cubicBezTo>
                    <a:pt x="789623" y="1656398"/>
                    <a:pt x="800100" y="1666875"/>
                    <a:pt x="811530" y="1678305"/>
                  </a:cubicBezTo>
                  <a:cubicBezTo>
                    <a:pt x="812483" y="1680210"/>
                    <a:pt x="814388" y="1681163"/>
                    <a:pt x="815340" y="1681163"/>
                  </a:cubicBezTo>
                  <a:close/>
                  <a:moveTo>
                    <a:pt x="799148" y="1653540"/>
                  </a:moveTo>
                  <a:cubicBezTo>
                    <a:pt x="796290" y="1650683"/>
                    <a:pt x="793433" y="1647825"/>
                    <a:pt x="789623" y="1644015"/>
                  </a:cubicBezTo>
                  <a:cubicBezTo>
                    <a:pt x="799148" y="1635443"/>
                    <a:pt x="807720" y="1626870"/>
                    <a:pt x="816293" y="1618298"/>
                  </a:cubicBezTo>
                  <a:cubicBezTo>
                    <a:pt x="817245" y="1617345"/>
                    <a:pt x="819150" y="1615440"/>
                    <a:pt x="821055" y="1615440"/>
                  </a:cubicBezTo>
                  <a:cubicBezTo>
                    <a:pt x="832485" y="1612583"/>
                    <a:pt x="844868" y="1608773"/>
                    <a:pt x="857250" y="1605915"/>
                  </a:cubicBezTo>
                  <a:cubicBezTo>
                    <a:pt x="861060" y="1619250"/>
                    <a:pt x="863918" y="1630680"/>
                    <a:pt x="866775" y="1643063"/>
                  </a:cubicBezTo>
                  <a:cubicBezTo>
                    <a:pt x="866775" y="1644015"/>
                    <a:pt x="866775" y="1645920"/>
                    <a:pt x="866775" y="1646873"/>
                  </a:cubicBezTo>
                  <a:cubicBezTo>
                    <a:pt x="863918" y="1658303"/>
                    <a:pt x="860108" y="1669733"/>
                    <a:pt x="857250" y="1683068"/>
                  </a:cubicBezTo>
                  <a:cubicBezTo>
                    <a:pt x="852488" y="1682115"/>
                    <a:pt x="847725" y="1681163"/>
                    <a:pt x="843915" y="1680210"/>
                  </a:cubicBezTo>
                  <a:cubicBezTo>
                    <a:pt x="824865" y="1677353"/>
                    <a:pt x="810578" y="1668780"/>
                    <a:pt x="799148" y="1653540"/>
                  </a:cubicBezTo>
                  <a:close/>
                  <a:moveTo>
                    <a:pt x="971550" y="1406843"/>
                  </a:moveTo>
                  <a:cubicBezTo>
                    <a:pt x="978218" y="1404938"/>
                    <a:pt x="982980" y="1403985"/>
                    <a:pt x="987743" y="1402080"/>
                  </a:cubicBezTo>
                  <a:cubicBezTo>
                    <a:pt x="999173" y="1399223"/>
                    <a:pt x="1011555" y="1398270"/>
                    <a:pt x="1021080" y="1392555"/>
                  </a:cubicBezTo>
                  <a:cubicBezTo>
                    <a:pt x="1030605" y="1386840"/>
                    <a:pt x="1038225" y="1376363"/>
                    <a:pt x="1046798" y="1368743"/>
                  </a:cubicBezTo>
                  <a:cubicBezTo>
                    <a:pt x="1050608" y="1364933"/>
                    <a:pt x="1054418" y="1361123"/>
                    <a:pt x="1059180" y="1356360"/>
                  </a:cubicBezTo>
                  <a:cubicBezTo>
                    <a:pt x="1047750" y="1344930"/>
                    <a:pt x="1036320" y="1333500"/>
                    <a:pt x="1024890" y="1323023"/>
                  </a:cubicBezTo>
                  <a:cubicBezTo>
                    <a:pt x="1022985" y="1321118"/>
                    <a:pt x="1021080" y="1320165"/>
                    <a:pt x="1018223" y="1319213"/>
                  </a:cubicBezTo>
                  <a:cubicBezTo>
                    <a:pt x="1002983" y="1315403"/>
                    <a:pt x="987743" y="1311593"/>
                    <a:pt x="972503" y="1306830"/>
                  </a:cubicBezTo>
                  <a:cubicBezTo>
                    <a:pt x="971550" y="1307783"/>
                    <a:pt x="970598" y="1308735"/>
                    <a:pt x="970598" y="1309688"/>
                  </a:cubicBezTo>
                  <a:cubicBezTo>
                    <a:pt x="966788" y="1324928"/>
                    <a:pt x="962978" y="1339215"/>
                    <a:pt x="958215" y="1354455"/>
                  </a:cubicBezTo>
                  <a:cubicBezTo>
                    <a:pt x="958215" y="1356360"/>
                    <a:pt x="957263" y="1357313"/>
                    <a:pt x="958215" y="1359218"/>
                  </a:cubicBezTo>
                  <a:cubicBezTo>
                    <a:pt x="962978" y="1374458"/>
                    <a:pt x="967740" y="1389698"/>
                    <a:pt x="971550" y="1406843"/>
                  </a:cubicBezTo>
                  <a:close/>
                  <a:moveTo>
                    <a:pt x="968693" y="1354455"/>
                  </a:moveTo>
                  <a:cubicBezTo>
                    <a:pt x="971550" y="1342073"/>
                    <a:pt x="975360" y="1329690"/>
                    <a:pt x="979170" y="1316355"/>
                  </a:cubicBezTo>
                  <a:cubicBezTo>
                    <a:pt x="992505" y="1320165"/>
                    <a:pt x="1004888" y="1323023"/>
                    <a:pt x="1017270" y="1326833"/>
                  </a:cubicBezTo>
                  <a:cubicBezTo>
                    <a:pt x="1019175" y="1326833"/>
                    <a:pt x="1020128" y="1328738"/>
                    <a:pt x="1021080" y="1329690"/>
                  </a:cubicBezTo>
                  <a:cubicBezTo>
                    <a:pt x="1029653" y="1338263"/>
                    <a:pt x="1038225" y="1345883"/>
                    <a:pt x="1046798" y="1355408"/>
                  </a:cubicBezTo>
                  <a:cubicBezTo>
                    <a:pt x="1042035" y="1360170"/>
                    <a:pt x="1036320" y="1364933"/>
                    <a:pt x="1032510" y="1370648"/>
                  </a:cubicBezTo>
                  <a:cubicBezTo>
                    <a:pt x="1023938" y="1382078"/>
                    <a:pt x="1011555" y="1387793"/>
                    <a:pt x="998220" y="1390650"/>
                  </a:cubicBezTo>
                  <a:cubicBezTo>
                    <a:pt x="992505" y="1391603"/>
                    <a:pt x="985838" y="1393508"/>
                    <a:pt x="979170" y="1395413"/>
                  </a:cubicBezTo>
                  <a:cubicBezTo>
                    <a:pt x="975360" y="1382078"/>
                    <a:pt x="972503" y="1370648"/>
                    <a:pt x="969645" y="1358265"/>
                  </a:cubicBezTo>
                  <a:cubicBezTo>
                    <a:pt x="967740" y="1357313"/>
                    <a:pt x="967740" y="1356360"/>
                    <a:pt x="968693" y="1354455"/>
                  </a:cubicBezTo>
                  <a:close/>
                  <a:moveTo>
                    <a:pt x="937260" y="1467803"/>
                  </a:moveTo>
                  <a:cubicBezTo>
                    <a:pt x="938213" y="1467803"/>
                    <a:pt x="939165" y="1467803"/>
                    <a:pt x="940118" y="1467803"/>
                  </a:cubicBezTo>
                  <a:cubicBezTo>
                    <a:pt x="974408" y="1458278"/>
                    <a:pt x="1008698" y="1449705"/>
                    <a:pt x="1042988" y="1440180"/>
                  </a:cubicBezTo>
                  <a:cubicBezTo>
                    <a:pt x="1046798" y="1439228"/>
                    <a:pt x="1051560" y="1436370"/>
                    <a:pt x="1054418" y="1433513"/>
                  </a:cubicBezTo>
                  <a:cubicBezTo>
                    <a:pt x="1078230" y="1409700"/>
                    <a:pt x="1102043" y="1386840"/>
                    <a:pt x="1124903" y="1363028"/>
                  </a:cubicBezTo>
                  <a:cubicBezTo>
                    <a:pt x="1126808" y="1361123"/>
                    <a:pt x="1128713" y="1359218"/>
                    <a:pt x="1130618" y="1357313"/>
                  </a:cubicBezTo>
                  <a:cubicBezTo>
                    <a:pt x="1129665" y="1355408"/>
                    <a:pt x="1128713" y="1355408"/>
                    <a:pt x="1128713" y="1354455"/>
                  </a:cubicBezTo>
                  <a:cubicBezTo>
                    <a:pt x="1103948" y="1329690"/>
                    <a:pt x="1078230" y="1303973"/>
                    <a:pt x="1053465" y="1279208"/>
                  </a:cubicBezTo>
                  <a:cubicBezTo>
                    <a:pt x="1050608" y="1276350"/>
                    <a:pt x="1046798" y="1274445"/>
                    <a:pt x="1042988" y="1273493"/>
                  </a:cubicBezTo>
                  <a:cubicBezTo>
                    <a:pt x="1010603" y="1264920"/>
                    <a:pt x="979170" y="1256348"/>
                    <a:pt x="946785" y="1247775"/>
                  </a:cubicBezTo>
                  <a:cubicBezTo>
                    <a:pt x="943928" y="1246823"/>
                    <a:pt x="941070" y="1246823"/>
                    <a:pt x="938213" y="1245870"/>
                  </a:cubicBezTo>
                  <a:cubicBezTo>
                    <a:pt x="937260" y="1247775"/>
                    <a:pt x="936308" y="1248728"/>
                    <a:pt x="936308" y="1249680"/>
                  </a:cubicBezTo>
                  <a:cubicBezTo>
                    <a:pt x="926783" y="1283970"/>
                    <a:pt x="918210" y="1318260"/>
                    <a:pt x="908685" y="1352550"/>
                  </a:cubicBezTo>
                  <a:cubicBezTo>
                    <a:pt x="907733" y="1356360"/>
                    <a:pt x="907733" y="1360170"/>
                    <a:pt x="908685" y="1363980"/>
                  </a:cubicBezTo>
                  <a:cubicBezTo>
                    <a:pt x="917258" y="1397318"/>
                    <a:pt x="926783" y="1430655"/>
                    <a:pt x="935355" y="1463993"/>
                  </a:cubicBezTo>
                  <a:cubicBezTo>
                    <a:pt x="935355" y="1464945"/>
                    <a:pt x="936308" y="1466850"/>
                    <a:pt x="937260" y="1467803"/>
                  </a:cubicBezTo>
                  <a:close/>
                  <a:moveTo>
                    <a:pt x="917258" y="1350645"/>
                  </a:moveTo>
                  <a:cubicBezTo>
                    <a:pt x="924878" y="1321118"/>
                    <a:pt x="933450" y="1291590"/>
                    <a:pt x="941070" y="1262063"/>
                  </a:cubicBezTo>
                  <a:cubicBezTo>
                    <a:pt x="942023" y="1260158"/>
                    <a:pt x="942023" y="1258253"/>
                    <a:pt x="942975" y="1255395"/>
                  </a:cubicBezTo>
                  <a:cubicBezTo>
                    <a:pt x="968693" y="1262063"/>
                    <a:pt x="992505" y="1269683"/>
                    <a:pt x="1017270" y="1275398"/>
                  </a:cubicBezTo>
                  <a:cubicBezTo>
                    <a:pt x="1035368" y="1279208"/>
                    <a:pt x="1049655" y="1287780"/>
                    <a:pt x="1062990" y="1301115"/>
                  </a:cubicBezTo>
                  <a:cubicBezTo>
                    <a:pt x="1078230" y="1318260"/>
                    <a:pt x="1094423" y="1333500"/>
                    <a:pt x="1110615" y="1348740"/>
                  </a:cubicBezTo>
                  <a:cubicBezTo>
                    <a:pt x="1112520" y="1350645"/>
                    <a:pt x="1115378" y="1353503"/>
                    <a:pt x="1117283" y="1356360"/>
                  </a:cubicBezTo>
                  <a:cubicBezTo>
                    <a:pt x="1115378" y="1359218"/>
                    <a:pt x="1113473" y="1361123"/>
                    <a:pt x="1110615" y="1363028"/>
                  </a:cubicBezTo>
                  <a:cubicBezTo>
                    <a:pt x="1089660" y="1383983"/>
                    <a:pt x="1069658" y="1403985"/>
                    <a:pt x="1048703" y="1424940"/>
                  </a:cubicBezTo>
                  <a:cubicBezTo>
                    <a:pt x="1045845" y="1427798"/>
                    <a:pt x="1041083" y="1430655"/>
                    <a:pt x="1037273" y="1431608"/>
                  </a:cubicBezTo>
                  <a:cubicBezTo>
                    <a:pt x="1006793" y="1440180"/>
                    <a:pt x="976313" y="1447800"/>
                    <a:pt x="945833" y="1456373"/>
                  </a:cubicBezTo>
                  <a:cubicBezTo>
                    <a:pt x="944880" y="1456373"/>
                    <a:pt x="943928" y="1456373"/>
                    <a:pt x="942023" y="1456373"/>
                  </a:cubicBezTo>
                  <a:cubicBezTo>
                    <a:pt x="941070" y="1453515"/>
                    <a:pt x="940118" y="1451610"/>
                    <a:pt x="939165" y="1448753"/>
                  </a:cubicBezTo>
                  <a:cubicBezTo>
                    <a:pt x="931545" y="1420178"/>
                    <a:pt x="923925" y="1392555"/>
                    <a:pt x="916305" y="1363980"/>
                  </a:cubicBezTo>
                  <a:cubicBezTo>
                    <a:pt x="916305" y="1359218"/>
                    <a:pt x="916305" y="1354455"/>
                    <a:pt x="917258" y="1350645"/>
                  </a:cubicBezTo>
                  <a:close/>
                  <a:moveTo>
                    <a:pt x="782955" y="1722120"/>
                  </a:moveTo>
                  <a:cubicBezTo>
                    <a:pt x="785813" y="1724978"/>
                    <a:pt x="790575" y="1726883"/>
                    <a:pt x="794385" y="1728788"/>
                  </a:cubicBezTo>
                  <a:cubicBezTo>
                    <a:pt x="820103" y="1736408"/>
                    <a:pt x="846773" y="1743075"/>
                    <a:pt x="872490" y="1749743"/>
                  </a:cubicBezTo>
                  <a:cubicBezTo>
                    <a:pt x="881063" y="1751648"/>
                    <a:pt x="889635" y="1754505"/>
                    <a:pt x="898208" y="1756410"/>
                  </a:cubicBezTo>
                  <a:cubicBezTo>
                    <a:pt x="899160" y="1754505"/>
                    <a:pt x="900113" y="1753553"/>
                    <a:pt x="900113" y="1752600"/>
                  </a:cubicBezTo>
                  <a:cubicBezTo>
                    <a:pt x="909638" y="1718310"/>
                    <a:pt x="918210" y="1684973"/>
                    <a:pt x="927735" y="1650683"/>
                  </a:cubicBezTo>
                  <a:cubicBezTo>
                    <a:pt x="928688" y="1646873"/>
                    <a:pt x="928688" y="1642110"/>
                    <a:pt x="926783" y="1638300"/>
                  </a:cubicBezTo>
                  <a:cubicBezTo>
                    <a:pt x="919163" y="1608773"/>
                    <a:pt x="910590" y="1579245"/>
                    <a:pt x="902970" y="1549718"/>
                  </a:cubicBezTo>
                  <a:cubicBezTo>
                    <a:pt x="902018" y="1544955"/>
                    <a:pt x="900113" y="1540193"/>
                    <a:pt x="899160" y="1534478"/>
                  </a:cubicBezTo>
                  <a:cubicBezTo>
                    <a:pt x="896303" y="1534478"/>
                    <a:pt x="895350" y="1534478"/>
                    <a:pt x="894398" y="1535430"/>
                  </a:cubicBezTo>
                  <a:cubicBezTo>
                    <a:pt x="860108" y="1544955"/>
                    <a:pt x="826770" y="1553528"/>
                    <a:pt x="792480" y="1563053"/>
                  </a:cubicBezTo>
                  <a:cubicBezTo>
                    <a:pt x="788670" y="1564005"/>
                    <a:pt x="783908" y="1566863"/>
                    <a:pt x="781050" y="1569720"/>
                  </a:cubicBezTo>
                  <a:cubicBezTo>
                    <a:pt x="757238" y="1593533"/>
                    <a:pt x="733425" y="1616393"/>
                    <a:pt x="710565" y="1640205"/>
                  </a:cubicBezTo>
                  <a:cubicBezTo>
                    <a:pt x="708660" y="1642110"/>
                    <a:pt x="706755" y="1644015"/>
                    <a:pt x="705803" y="1645920"/>
                  </a:cubicBezTo>
                  <a:cubicBezTo>
                    <a:pt x="706755" y="1647825"/>
                    <a:pt x="707708" y="1648778"/>
                    <a:pt x="708660" y="1649730"/>
                  </a:cubicBezTo>
                  <a:cubicBezTo>
                    <a:pt x="733425" y="1672590"/>
                    <a:pt x="758190" y="1697355"/>
                    <a:pt x="782955" y="1722120"/>
                  </a:cubicBezTo>
                  <a:close/>
                  <a:moveTo>
                    <a:pt x="778193" y="1584008"/>
                  </a:moveTo>
                  <a:cubicBezTo>
                    <a:pt x="787718" y="1574483"/>
                    <a:pt x="797243" y="1568768"/>
                    <a:pt x="810578" y="1565910"/>
                  </a:cubicBezTo>
                  <a:cubicBezTo>
                    <a:pt x="835343" y="1560195"/>
                    <a:pt x="860108" y="1552575"/>
                    <a:pt x="883920" y="1546860"/>
                  </a:cubicBezTo>
                  <a:cubicBezTo>
                    <a:pt x="886778" y="1545908"/>
                    <a:pt x="889635" y="1545908"/>
                    <a:pt x="892493" y="1544955"/>
                  </a:cubicBezTo>
                  <a:cubicBezTo>
                    <a:pt x="893445" y="1547813"/>
                    <a:pt x="894398" y="1550670"/>
                    <a:pt x="895350" y="1552575"/>
                  </a:cubicBezTo>
                  <a:cubicBezTo>
                    <a:pt x="902970" y="1581150"/>
                    <a:pt x="910590" y="1608773"/>
                    <a:pt x="918210" y="1637348"/>
                  </a:cubicBezTo>
                  <a:cubicBezTo>
                    <a:pt x="919163" y="1641158"/>
                    <a:pt x="920115" y="1645920"/>
                    <a:pt x="919163" y="1649730"/>
                  </a:cubicBezTo>
                  <a:cubicBezTo>
                    <a:pt x="911543" y="1680210"/>
                    <a:pt x="902970" y="1709738"/>
                    <a:pt x="895350" y="1740218"/>
                  </a:cubicBezTo>
                  <a:cubicBezTo>
                    <a:pt x="895350" y="1741170"/>
                    <a:pt x="894398" y="1743075"/>
                    <a:pt x="893445" y="1744980"/>
                  </a:cubicBezTo>
                  <a:cubicBezTo>
                    <a:pt x="870585" y="1738313"/>
                    <a:pt x="847725" y="1732598"/>
                    <a:pt x="824865" y="1726883"/>
                  </a:cubicBezTo>
                  <a:cubicBezTo>
                    <a:pt x="814388" y="1724025"/>
                    <a:pt x="802958" y="1723073"/>
                    <a:pt x="793433" y="1717358"/>
                  </a:cubicBezTo>
                  <a:cubicBezTo>
                    <a:pt x="783908" y="1711643"/>
                    <a:pt x="777240" y="1702118"/>
                    <a:pt x="769620" y="1694498"/>
                  </a:cubicBezTo>
                  <a:cubicBezTo>
                    <a:pt x="755333" y="1680210"/>
                    <a:pt x="741045" y="1665923"/>
                    <a:pt x="726758" y="1651635"/>
                  </a:cubicBezTo>
                  <a:cubicBezTo>
                    <a:pt x="724853" y="1649730"/>
                    <a:pt x="721995" y="1646873"/>
                    <a:pt x="720090" y="1644015"/>
                  </a:cubicBezTo>
                  <a:cubicBezTo>
                    <a:pt x="738188" y="1624013"/>
                    <a:pt x="759143" y="1604010"/>
                    <a:pt x="778193" y="1584008"/>
                  </a:cubicBezTo>
                  <a:close/>
                  <a:moveTo>
                    <a:pt x="1400175" y="1464945"/>
                  </a:moveTo>
                  <a:cubicBezTo>
                    <a:pt x="1409700" y="1430655"/>
                    <a:pt x="1418273" y="1396365"/>
                    <a:pt x="1427798" y="1362075"/>
                  </a:cubicBezTo>
                  <a:cubicBezTo>
                    <a:pt x="1428750" y="1358265"/>
                    <a:pt x="1428750" y="1353503"/>
                    <a:pt x="1426845" y="1349693"/>
                  </a:cubicBezTo>
                  <a:cubicBezTo>
                    <a:pt x="1418273" y="1317308"/>
                    <a:pt x="1409700" y="1284923"/>
                    <a:pt x="1401128" y="1252538"/>
                  </a:cubicBezTo>
                  <a:cubicBezTo>
                    <a:pt x="1400175" y="1249680"/>
                    <a:pt x="1399223" y="1247775"/>
                    <a:pt x="1398270" y="1245870"/>
                  </a:cubicBezTo>
                  <a:cubicBezTo>
                    <a:pt x="1396365" y="1245870"/>
                    <a:pt x="1395413" y="1245870"/>
                    <a:pt x="1393508" y="1246823"/>
                  </a:cubicBezTo>
                  <a:cubicBezTo>
                    <a:pt x="1359218" y="1256348"/>
                    <a:pt x="1324928" y="1264920"/>
                    <a:pt x="1291590" y="1274445"/>
                  </a:cubicBezTo>
                  <a:cubicBezTo>
                    <a:pt x="1287780" y="1275398"/>
                    <a:pt x="1284923" y="1278255"/>
                    <a:pt x="1282065" y="1280160"/>
                  </a:cubicBezTo>
                  <a:cubicBezTo>
                    <a:pt x="1269683" y="1291590"/>
                    <a:pt x="1258253" y="1303973"/>
                    <a:pt x="1245870" y="1316355"/>
                  </a:cubicBezTo>
                  <a:cubicBezTo>
                    <a:pt x="1232535" y="1329690"/>
                    <a:pt x="1218248" y="1343978"/>
                    <a:pt x="1203960" y="1357313"/>
                  </a:cubicBezTo>
                  <a:cubicBezTo>
                    <a:pt x="1206818" y="1360170"/>
                    <a:pt x="1208723" y="1363028"/>
                    <a:pt x="1210628" y="1364933"/>
                  </a:cubicBezTo>
                  <a:cubicBezTo>
                    <a:pt x="1233488" y="1387793"/>
                    <a:pt x="1257300" y="1410653"/>
                    <a:pt x="1280160" y="1434465"/>
                  </a:cubicBezTo>
                  <a:cubicBezTo>
                    <a:pt x="1283970" y="1438275"/>
                    <a:pt x="1288733" y="1441133"/>
                    <a:pt x="1294448" y="1443038"/>
                  </a:cubicBezTo>
                  <a:cubicBezTo>
                    <a:pt x="1325880" y="1451610"/>
                    <a:pt x="1357313" y="1460183"/>
                    <a:pt x="1387793" y="1467803"/>
                  </a:cubicBezTo>
                  <a:cubicBezTo>
                    <a:pt x="1391603" y="1468755"/>
                    <a:pt x="1394460" y="1469708"/>
                    <a:pt x="1397318" y="1469708"/>
                  </a:cubicBezTo>
                  <a:cubicBezTo>
                    <a:pt x="1399223" y="1466850"/>
                    <a:pt x="1400175" y="1465898"/>
                    <a:pt x="1400175" y="1464945"/>
                  </a:cubicBezTo>
                  <a:close/>
                  <a:moveTo>
                    <a:pt x="1392555" y="1457325"/>
                  </a:moveTo>
                  <a:cubicBezTo>
                    <a:pt x="1389698" y="1456373"/>
                    <a:pt x="1386840" y="1456373"/>
                    <a:pt x="1384935" y="1455420"/>
                  </a:cubicBezTo>
                  <a:cubicBezTo>
                    <a:pt x="1356360" y="1447800"/>
                    <a:pt x="1327785" y="1440180"/>
                    <a:pt x="1299210" y="1432560"/>
                  </a:cubicBezTo>
                  <a:cubicBezTo>
                    <a:pt x="1295400" y="1431608"/>
                    <a:pt x="1291590" y="1429703"/>
                    <a:pt x="1288733" y="1426845"/>
                  </a:cubicBezTo>
                  <a:cubicBezTo>
                    <a:pt x="1266825" y="1404938"/>
                    <a:pt x="1243965" y="1383030"/>
                    <a:pt x="1222058" y="1360170"/>
                  </a:cubicBezTo>
                  <a:cubicBezTo>
                    <a:pt x="1221105" y="1359218"/>
                    <a:pt x="1220153" y="1358265"/>
                    <a:pt x="1219200" y="1356360"/>
                  </a:cubicBezTo>
                  <a:cubicBezTo>
                    <a:pt x="1220153" y="1354455"/>
                    <a:pt x="1222058" y="1352550"/>
                    <a:pt x="1223010" y="1351598"/>
                  </a:cubicBezTo>
                  <a:cubicBezTo>
                    <a:pt x="1243965" y="1329690"/>
                    <a:pt x="1265873" y="1308735"/>
                    <a:pt x="1287780" y="1286828"/>
                  </a:cubicBezTo>
                  <a:cubicBezTo>
                    <a:pt x="1290638" y="1283970"/>
                    <a:pt x="1293495" y="1282065"/>
                    <a:pt x="1297305" y="1281113"/>
                  </a:cubicBezTo>
                  <a:cubicBezTo>
                    <a:pt x="1327785" y="1272540"/>
                    <a:pt x="1358265" y="1264920"/>
                    <a:pt x="1388745" y="1256348"/>
                  </a:cubicBezTo>
                  <a:cubicBezTo>
                    <a:pt x="1389698" y="1256348"/>
                    <a:pt x="1391603" y="1256348"/>
                    <a:pt x="1393508" y="1255395"/>
                  </a:cubicBezTo>
                  <a:cubicBezTo>
                    <a:pt x="1394460" y="1258253"/>
                    <a:pt x="1395413" y="1261110"/>
                    <a:pt x="1396365" y="1263968"/>
                  </a:cubicBezTo>
                  <a:cubicBezTo>
                    <a:pt x="1403985" y="1292543"/>
                    <a:pt x="1411605" y="1320165"/>
                    <a:pt x="1419225" y="1348740"/>
                  </a:cubicBezTo>
                  <a:cubicBezTo>
                    <a:pt x="1420178" y="1352550"/>
                    <a:pt x="1420178" y="1358265"/>
                    <a:pt x="1419225" y="1362075"/>
                  </a:cubicBezTo>
                  <a:cubicBezTo>
                    <a:pt x="1411605" y="1391603"/>
                    <a:pt x="1403985" y="1421130"/>
                    <a:pt x="1395413" y="1449705"/>
                  </a:cubicBezTo>
                  <a:cubicBezTo>
                    <a:pt x="1394460" y="1452563"/>
                    <a:pt x="1393508" y="1454468"/>
                    <a:pt x="1392555" y="1457325"/>
                  </a:cubicBezTo>
                  <a:close/>
                  <a:moveTo>
                    <a:pt x="1363028" y="1305878"/>
                  </a:moveTo>
                  <a:cubicBezTo>
                    <a:pt x="1355408" y="1307783"/>
                    <a:pt x="1348740" y="1310640"/>
                    <a:pt x="1341120" y="1311593"/>
                  </a:cubicBezTo>
                  <a:cubicBezTo>
                    <a:pt x="1321118" y="1314450"/>
                    <a:pt x="1304925" y="1323975"/>
                    <a:pt x="1291590" y="1340168"/>
                  </a:cubicBezTo>
                  <a:cubicBezTo>
                    <a:pt x="1286828" y="1345883"/>
                    <a:pt x="1281113" y="1350645"/>
                    <a:pt x="1275398" y="1356360"/>
                  </a:cubicBezTo>
                  <a:cubicBezTo>
                    <a:pt x="1287780" y="1368743"/>
                    <a:pt x="1298258" y="1379220"/>
                    <a:pt x="1310640" y="1390650"/>
                  </a:cubicBezTo>
                  <a:cubicBezTo>
                    <a:pt x="1312545" y="1392555"/>
                    <a:pt x="1315403" y="1393508"/>
                    <a:pt x="1318260" y="1394460"/>
                  </a:cubicBezTo>
                  <a:cubicBezTo>
                    <a:pt x="1329690" y="1397318"/>
                    <a:pt x="1341120" y="1401128"/>
                    <a:pt x="1353503" y="1403985"/>
                  </a:cubicBezTo>
                  <a:cubicBezTo>
                    <a:pt x="1356360" y="1404938"/>
                    <a:pt x="1359218" y="1404938"/>
                    <a:pt x="1363028" y="1405890"/>
                  </a:cubicBezTo>
                  <a:cubicBezTo>
                    <a:pt x="1364933" y="1399223"/>
                    <a:pt x="1366838" y="1393508"/>
                    <a:pt x="1367790" y="1387793"/>
                  </a:cubicBezTo>
                  <a:cubicBezTo>
                    <a:pt x="1370648" y="1377315"/>
                    <a:pt x="1375410" y="1365885"/>
                    <a:pt x="1375410" y="1355408"/>
                  </a:cubicBezTo>
                  <a:cubicBezTo>
                    <a:pt x="1375410" y="1344930"/>
                    <a:pt x="1370648" y="1333500"/>
                    <a:pt x="1367790" y="1323023"/>
                  </a:cubicBezTo>
                  <a:cubicBezTo>
                    <a:pt x="1366838" y="1318260"/>
                    <a:pt x="1364933" y="1312545"/>
                    <a:pt x="1363028" y="1305878"/>
                  </a:cubicBezTo>
                  <a:close/>
                  <a:moveTo>
                    <a:pt x="1363028" y="1374458"/>
                  </a:moveTo>
                  <a:cubicBezTo>
                    <a:pt x="1360170" y="1381125"/>
                    <a:pt x="1359218" y="1387793"/>
                    <a:pt x="1357313" y="1396365"/>
                  </a:cubicBezTo>
                  <a:cubicBezTo>
                    <a:pt x="1343978" y="1392555"/>
                    <a:pt x="1331595" y="1389698"/>
                    <a:pt x="1319213" y="1385888"/>
                  </a:cubicBezTo>
                  <a:cubicBezTo>
                    <a:pt x="1318260" y="1385888"/>
                    <a:pt x="1317308" y="1384935"/>
                    <a:pt x="1316355" y="1383983"/>
                  </a:cubicBezTo>
                  <a:cubicBezTo>
                    <a:pt x="1307783" y="1375410"/>
                    <a:pt x="1298258" y="1365885"/>
                    <a:pt x="1288733" y="1356360"/>
                  </a:cubicBezTo>
                  <a:cubicBezTo>
                    <a:pt x="1298258" y="1346835"/>
                    <a:pt x="1306830" y="1338263"/>
                    <a:pt x="1315403" y="1329690"/>
                  </a:cubicBezTo>
                  <a:cubicBezTo>
                    <a:pt x="1316355" y="1328738"/>
                    <a:pt x="1318260" y="1327785"/>
                    <a:pt x="1320165" y="1326833"/>
                  </a:cubicBezTo>
                  <a:cubicBezTo>
                    <a:pt x="1331595" y="1323975"/>
                    <a:pt x="1343025" y="1320165"/>
                    <a:pt x="1356360" y="1317308"/>
                  </a:cubicBezTo>
                  <a:cubicBezTo>
                    <a:pt x="1358265" y="1324928"/>
                    <a:pt x="1360170" y="1332548"/>
                    <a:pt x="1363028" y="1339215"/>
                  </a:cubicBezTo>
                  <a:cubicBezTo>
                    <a:pt x="1366838" y="1350645"/>
                    <a:pt x="1366838" y="1362075"/>
                    <a:pt x="1363028" y="1374458"/>
                  </a:cubicBezTo>
                  <a:close/>
                  <a:moveTo>
                    <a:pt x="1471613" y="1694498"/>
                  </a:moveTo>
                  <a:cubicBezTo>
                    <a:pt x="1479233" y="1692593"/>
                    <a:pt x="1486853" y="1689735"/>
                    <a:pt x="1493520" y="1688783"/>
                  </a:cubicBezTo>
                  <a:cubicBezTo>
                    <a:pt x="1513523" y="1685925"/>
                    <a:pt x="1529715" y="1676400"/>
                    <a:pt x="1542098" y="1661160"/>
                  </a:cubicBezTo>
                  <a:cubicBezTo>
                    <a:pt x="1546860" y="1655445"/>
                    <a:pt x="1552575" y="1650683"/>
                    <a:pt x="1558290" y="1644968"/>
                  </a:cubicBezTo>
                  <a:cubicBezTo>
                    <a:pt x="1546860" y="1633538"/>
                    <a:pt x="1535430" y="1623060"/>
                    <a:pt x="1524953" y="1612583"/>
                  </a:cubicBezTo>
                  <a:cubicBezTo>
                    <a:pt x="1523048" y="1610678"/>
                    <a:pt x="1521143" y="1609725"/>
                    <a:pt x="1518285" y="1608773"/>
                  </a:cubicBezTo>
                  <a:cubicBezTo>
                    <a:pt x="1503045" y="1604963"/>
                    <a:pt x="1487805" y="1600200"/>
                    <a:pt x="1471613" y="1596390"/>
                  </a:cubicBezTo>
                  <a:cubicBezTo>
                    <a:pt x="1468755" y="1606868"/>
                    <a:pt x="1466850" y="1615440"/>
                    <a:pt x="1463993" y="1624965"/>
                  </a:cubicBezTo>
                  <a:cubicBezTo>
                    <a:pt x="1458278" y="1639253"/>
                    <a:pt x="1458278" y="1653540"/>
                    <a:pt x="1463993" y="1668780"/>
                  </a:cubicBezTo>
                  <a:cubicBezTo>
                    <a:pt x="1466850" y="1675448"/>
                    <a:pt x="1468755" y="1684020"/>
                    <a:pt x="1471613" y="1694498"/>
                  </a:cubicBezTo>
                  <a:close/>
                  <a:moveTo>
                    <a:pt x="1467803" y="1643063"/>
                  </a:moveTo>
                  <a:cubicBezTo>
                    <a:pt x="1470660" y="1630680"/>
                    <a:pt x="1474470" y="1618298"/>
                    <a:pt x="1478280" y="1605915"/>
                  </a:cubicBezTo>
                  <a:cubicBezTo>
                    <a:pt x="1491615" y="1609725"/>
                    <a:pt x="1503998" y="1612583"/>
                    <a:pt x="1515428" y="1616393"/>
                  </a:cubicBezTo>
                  <a:cubicBezTo>
                    <a:pt x="1517333" y="1617345"/>
                    <a:pt x="1519238" y="1618298"/>
                    <a:pt x="1520190" y="1619250"/>
                  </a:cubicBezTo>
                  <a:cubicBezTo>
                    <a:pt x="1528763" y="1627823"/>
                    <a:pt x="1537335" y="1635443"/>
                    <a:pt x="1545908" y="1644015"/>
                  </a:cubicBezTo>
                  <a:cubicBezTo>
                    <a:pt x="1536383" y="1653540"/>
                    <a:pt x="1527810" y="1662113"/>
                    <a:pt x="1519238" y="1670685"/>
                  </a:cubicBezTo>
                  <a:cubicBezTo>
                    <a:pt x="1518285" y="1671638"/>
                    <a:pt x="1516380" y="1672590"/>
                    <a:pt x="1515428" y="1673543"/>
                  </a:cubicBezTo>
                  <a:cubicBezTo>
                    <a:pt x="1503045" y="1676400"/>
                    <a:pt x="1491615" y="1680210"/>
                    <a:pt x="1478280" y="1683068"/>
                  </a:cubicBezTo>
                  <a:cubicBezTo>
                    <a:pt x="1474470" y="1669733"/>
                    <a:pt x="1471613" y="1657350"/>
                    <a:pt x="1467803" y="1644968"/>
                  </a:cubicBezTo>
                  <a:cubicBezTo>
                    <a:pt x="1467803" y="1644015"/>
                    <a:pt x="1467803" y="1644015"/>
                    <a:pt x="1467803" y="1643063"/>
                  </a:cubicBezTo>
                  <a:close/>
                  <a:moveTo>
                    <a:pt x="1206818" y="1622108"/>
                  </a:moveTo>
                  <a:cubicBezTo>
                    <a:pt x="1199198" y="1619250"/>
                    <a:pt x="1190625" y="1618298"/>
                    <a:pt x="1184910" y="1615440"/>
                  </a:cubicBezTo>
                  <a:cubicBezTo>
                    <a:pt x="1178243" y="1611630"/>
                    <a:pt x="1173480" y="1604963"/>
                    <a:pt x="1166813" y="1599248"/>
                  </a:cubicBezTo>
                  <a:cubicBezTo>
                    <a:pt x="1157288" y="1612583"/>
                    <a:pt x="1144905" y="1620203"/>
                    <a:pt x="1127760" y="1622108"/>
                  </a:cubicBezTo>
                  <a:cubicBezTo>
                    <a:pt x="1129665" y="1630680"/>
                    <a:pt x="1132523" y="1638300"/>
                    <a:pt x="1132523" y="1645920"/>
                  </a:cubicBezTo>
                  <a:cubicBezTo>
                    <a:pt x="1132523" y="1653540"/>
                    <a:pt x="1129665" y="1660208"/>
                    <a:pt x="1127760" y="1667828"/>
                  </a:cubicBezTo>
                  <a:cubicBezTo>
                    <a:pt x="1135380" y="1670685"/>
                    <a:pt x="1143953" y="1671638"/>
                    <a:pt x="1150620" y="1675448"/>
                  </a:cubicBezTo>
                  <a:cubicBezTo>
                    <a:pt x="1157288" y="1679258"/>
                    <a:pt x="1162050" y="1685925"/>
                    <a:pt x="1167765" y="1690688"/>
                  </a:cubicBezTo>
                  <a:cubicBezTo>
                    <a:pt x="1174433" y="1684973"/>
                    <a:pt x="1179195" y="1678305"/>
                    <a:pt x="1184910" y="1674495"/>
                  </a:cubicBezTo>
                  <a:cubicBezTo>
                    <a:pt x="1191578" y="1670685"/>
                    <a:pt x="1199198" y="1669733"/>
                    <a:pt x="1206818" y="1667828"/>
                  </a:cubicBezTo>
                  <a:cubicBezTo>
                    <a:pt x="1204913" y="1660208"/>
                    <a:pt x="1202055" y="1652588"/>
                    <a:pt x="1202055" y="1645920"/>
                  </a:cubicBezTo>
                  <a:cubicBezTo>
                    <a:pt x="1202055" y="1637348"/>
                    <a:pt x="1204913" y="1629728"/>
                    <a:pt x="1206818" y="1622108"/>
                  </a:cubicBezTo>
                  <a:close/>
                  <a:moveTo>
                    <a:pt x="1167765" y="1677353"/>
                  </a:moveTo>
                  <a:cubicBezTo>
                    <a:pt x="1163003" y="1672590"/>
                    <a:pt x="1159193" y="1668780"/>
                    <a:pt x="1154430" y="1665923"/>
                  </a:cubicBezTo>
                  <a:cubicBezTo>
                    <a:pt x="1149668" y="1663065"/>
                    <a:pt x="1144905" y="1663065"/>
                    <a:pt x="1138238" y="1661160"/>
                  </a:cubicBezTo>
                  <a:cubicBezTo>
                    <a:pt x="1140143" y="1650683"/>
                    <a:pt x="1143000" y="1640205"/>
                    <a:pt x="1136333" y="1628775"/>
                  </a:cubicBezTo>
                  <a:cubicBezTo>
                    <a:pt x="1149668" y="1626870"/>
                    <a:pt x="1158240" y="1622108"/>
                    <a:pt x="1165860" y="1612583"/>
                  </a:cubicBezTo>
                  <a:cubicBezTo>
                    <a:pt x="1174433" y="1620203"/>
                    <a:pt x="1182053" y="1628775"/>
                    <a:pt x="1195388" y="1627823"/>
                  </a:cubicBezTo>
                  <a:cubicBezTo>
                    <a:pt x="1191578" y="1639253"/>
                    <a:pt x="1190625" y="1649730"/>
                    <a:pt x="1195388" y="1660208"/>
                  </a:cubicBezTo>
                  <a:cubicBezTo>
                    <a:pt x="1184910" y="1663065"/>
                    <a:pt x="1175385" y="1666875"/>
                    <a:pt x="1167765" y="1677353"/>
                  </a:cubicBezTo>
                  <a:close/>
                  <a:moveTo>
                    <a:pt x="1395413" y="1522095"/>
                  </a:moveTo>
                  <a:cubicBezTo>
                    <a:pt x="1396365" y="1518285"/>
                    <a:pt x="1397318" y="1515428"/>
                    <a:pt x="1398270" y="1511618"/>
                  </a:cubicBezTo>
                  <a:cubicBezTo>
                    <a:pt x="1393508" y="1510665"/>
                    <a:pt x="1390650" y="1508760"/>
                    <a:pt x="1386840" y="1507808"/>
                  </a:cubicBezTo>
                  <a:cubicBezTo>
                    <a:pt x="1349693" y="1497330"/>
                    <a:pt x="1311593" y="1487805"/>
                    <a:pt x="1274445" y="1478280"/>
                  </a:cubicBezTo>
                  <a:cubicBezTo>
                    <a:pt x="1268730" y="1476375"/>
                    <a:pt x="1263015" y="1473518"/>
                    <a:pt x="1258253" y="1469708"/>
                  </a:cubicBezTo>
                  <a:cubicBezTo>
                    <a:pt x="1230630" y="1442085"/>
                    <a:pt x="1203008" y="1414463"/>
                    <a:pt x="1175385" y="1386840"/>
                  </a:cubicBezTo>
                  <a:cubicBezTo>
                    <a:pt x="1172528" y="1383983"/>
                    <a:pt x="1170623" y="1382078"/>
                    <a:pt x="1167765" y="1379220"/>
                  </a:cubicBezTo>
                  <a:cubicBezTo>
                    <a:pt x="1164908" y="1382078"/>
                    <a:pt x="1162050" y="1383983"/>
                    <a:pt x="1159193" y="1386840"/>
                  </a:cubicBezTo>
                  <a:cubicBezTo>
                    <a:pt x="1131570" y="1414463"/>
                    <a:pt x="1104900" y="1441133"/>
                    <a:pt x="1077278" y="1468755"/>
                  </a:cubicBezTo>
                  <a:cubicBezTo>
                    <a:pt x="1071563" y="1474470"/>
                    <a:pt x="1066800" y="1477328"/>
                    <a:pt x="1059180" y="1479233"/>
                  </a:cubicBezTo>
                  <a:cubicBezTo>
                    <a:pt x="1021080" y="1489710"/>
                    <a:pt x="982028" y="1500188"/>
                    <a:pt x="943928" y="1509713"/>
                  </a:cubicBezTo>
                  <a:cubicBezTo>
                    <a:pt x="941070" y="1510665"/>
                    <a:pt x="939165" y="1511618"/>
                    <a:pt x="936308" y="1512570"/>
                  </a:cubicBezTo>
                  <a:cubicBezTo>
                    <a:pt x="937260" y="1516380"/>
                    <a:pt x="938213" y="1519238"/>
                    <a:pt x="939165" y="1523048"/>
                  </a:cubicBezTo>
                  <a:cubicBezTo>
                    <a:pt x="949643" y="1560195"/>
                    <a:pt x="959168" y="1598295"/>
                    <a:pt x="969645" y="1635443"/>
                  </a:cubicBezTo>
                  <a:cubicBezTo>
                    <a:pt x="971550" y="1642110"/>
                    <a:pt x="971550" y="1647825"/>
                    <a:pt x="969645" y="1654493"/>
                  </a:cubicBezTo>
                  <a:cubicBezTo>
                    <a:pt x="961073" y="1686878"/>
                    <a:pt x="951548" y="1720215"/>
                    <a:pt x="942975" y="1752600"/>
                  </a:cubicBezTo>
                  <a:cubicBezTo>
                    <a:pt x="941070" y="1761173"/>
                    <a:pt x="939165" y="1768793"/>
                    <a:pt x="936308" y="1777365"/>
                  </a:cubicBezTo>
                  <a:cubicBezTo>
                    <a:pt x="940118" y="1778318"/>
                    <a:pt x="943928" y="1779270"/>
                    <a:pt x="946785" y="1780223"/>
                  </a:cubicBezTo>
                  <a:cubicBezTo>
                    <a:pt x="984885" y="1790700"/>
                    <a:pt x="1022985" y="1801178"/>
                    <a:pt x="1061085" y="1810703"/>
                  </a:cubicBezTo>
                  <a:cubicBezTo>
                    <a:pt x="1066800" y="1812608"/>
                    <a:pt x="1070610" y="1814513"/>
                    <a:pt x="1075373" y="1819275"/>
                  </a:cubicBezTo>
                  <a:cubicBezTo>
                    <a:pt x="1102995" y="1846898"/>
                    <a:pt x="1131570" y="1875473"/>
                    <a:pt x="1159193" y="1903095"/>
                  </a:cubicBezTo>
                  <a:cubicBezTo>
                    <a:pt x="1162050" y="1905953"/>
                    <a:pt x="1163955" y="1907858"/>
                    <a:pt x="1168718" y="1911668"/>
                  </a:cubicBezTo>
                  <a:cubicBezTo>
                    <a:pt x="1171575" y="1907858"/>
                    <a:pt x="1173480" y="1905000"/>
                    <a:pt x="1175385" y="1902143"/>
                  </a:cubicBezTo>
                  <a:cubicBezTo>
                    <a:pt x="1203008" y="1874520"/>
                    <a:pt x="1230630" y="1846898"/>
                    <a:pt x="1258253" y="1819275"/>
                  </a:cubicBezTo>
                  <a:cubicBezTo>
                    <a:pt x="1262063" y="1815465"/>
                    <a:pt x="1266825" y="1812608"/>
                    <a:pt x="1272540" y="1810703"/>
                  </a:cubicBezTo>
                  <a:cubicBezTo>
                    <a:pt x="1310640" y="1800225"/>
                    <a:pt x="1348740" y="1790700"/>
                    <a:pt x="1386840" y="1780223"/>
                  </a:cubicBezTo>
                  <a:cubicBezTo>
                    <a:pt x="1390650" y="1779270"/>
                    <a:pt x="1393508" y="1778318"/>
                    <a:pt x="1397318" y="1777365"/>
                  </a:cubicBezTo>
                  <a:cubicBezTo>
                    <a:pt x="1396365" y="1773555"/>
                    <a:pt x="1395413" y="1769745"/>
                    <a:pt x="1394460" y="1765935"/>
                  </a:cubicBezTo>
                  <a:cubicBezTo>
                    <a:pt x="1383983" y="1727835"/>
                    <a:pt x="1374458" y="1690688"/>
                    <a:pt x="1363980" y="1652588"/>
                  </a:cubicBezTo>
                  <a:cubicBezTo>
                    <a:pt x="1362075" y="1646873"/>
                    <a:pt x="1362075" y="1642110"/>
                    <a:pt x="1363980" y="1636395"/>
                  </a:cubicBezTo>
                  <a:cubicBezTo>
                    <a:pt x="1375410" y="1598295"/>
                    <a:pt x="1385888" y="1560195"/>
                    <a:pt x="1395413" y="1522095"/>
                  </a:cubicBezTo>
                  <a:close/>
                  <a:moveTo>
                    <a:pt x="1356360" y="1655445"/>
                  </a:moveTo>
                  <a:cubicBezTo>
                    <a:pt x="1365885" y="1690688"/>
                    <a:pt x="1375410" y="1724978"/>
                    <a:pt x="1384935" y="1760220"/>
                  </a:cubicBezTo>
                  <a:cubicBezTo>
                    <a:pt x="1385888" y="1764030"/>
                    <a:pt x="1386840" y="1766888"/>
                    <a:pt x="1387793" y="1771650"/>
                  </a:cubicBezTo>
                  <a:cubicBezTo>
                    <a:pt x="1383030" y="1772603"/>
                    <a:pt x="1379220" y="1773555"/>
                    <a:pt x="1375410" y="1775460"/>
                  </a:cubicBezTo>
                  <a:cubicBezTo>
                    <a:pt x="1340168" y="1784985"/>
                    <a:pt x="1303973" y="1794510"/>
                    <a:pt x="1268730" y="1804035"/>
                  </a:cubicBezTo>
                  <a:cubicBezTo>
                    <a:pt x="1263015" y="1805940"/>
                    <a:pt x="1258253" y="1807845"/>
                    <a:pt x="1254443" y="1812608"/>
                  </a:cubicBezTo>
                  <a:cubicBezTo>
                    <a:pt x="1228725" y="1839278"/>
                    <a:pt x="1202055" y="1864995"/>
                    <a:pt x="1176338" y="1890713"/>
                  </a:cubicBezTo>
                  <a:cubicBezTo>
                    <a:pt x="1173480" y="1893570"/>
                    <a:pt x="1171575" y="1896428"/>
                    <a:pt x="1168718" y="1900238"/>
                  </a:cubicBezTo>
                  <a:cubicBezTo>
                    <a:pt x="1164908" y="1896428"/>
                    <a:pt x="1162050" y="1894523"/>
                    <a:pt x="1160145" y="1891665"/>
                  </a:cubicBezTo>
                  <a:cubicBezTo>
                    <a:pt x="1134428" y="1865948"/>
                    <a:pt x="1107758" y="1839278"/>
                    <a:pt x="1082040" y="1813560"/>
                  </a:cubicBezTo>
                  <a:cubicBezTo>
                    <a:pt x="1077278" y="1808798"/>
                    <a:pt x="1071563" y="1804988"/>
                    <a:pt x="1064895" y="1804035"/>
                  </a:cubicBezTo>
                  <a:cubicBezTo>
                    <a:pt x="1029653" y="1794510"/>
                    <a:pt x="994410" y="1784985"/>
                    <a:pt x="959168" y="1775460"/>
                  </a:cubicBezTo>
                  <a:cubicBezTo>
                    <a:pt x="955358" y="1774508"/>
                    <a:pt x="952500" y="1773555"/>
                    <a:pt x="948690" y="1772603"/>
                  </a:cubicBezTo>
                  <a:cubicBezTo>
                    <a:pt x="949643" y="1767840"/>
                    <a:pt x="950595" y="1764030"/>
                    <a:pt x="951548" y="1760220"/>
                  </a:cubicBezTo>
                  <a:cubicBezTo>
                    <a:pt x="961073" y="1724978"/>
                    <a:pt x="970598" y="1690688"/>
                    <a:pt x="980123" y="1655445"/>
                  </a:cubicBezTo>
                  <a:cubicBezTo>
                    <a:pt x="982028" y="1648778"/>
                    <a:pt x="982028" y="1643063"/>
                    <a:pt x="980123" y="1636395"/>
                  </a:cubicBezTo>
                  <a:cubicBezTo>
                    <a:pt x="970598" y="1601153"/>
                    <a:pt x="961073" y="1565910"/>
                    <a:pt x="951548" y="1530668"/>
                  </a:cubicBezTo>
                  <a:cubicBezTo>
                    <a:pt x="950595" y="1526858"/>
                    <a:pt x="949643" y="1524000"/>
                    <a:pt x="948690" y="1520190"/>
                  </a:cubicBezTo>
                  <a:cubicBezTo>
                    <a:pt x="952500" y="1519238"/>
                    <a:pt x="955358" y="1518285"/>
                    <a:pt x="958215" y="1517333"/>
                  </a:cubicBezTo>
                  <a:cubicBezTo>
                    <a:pt x="994410" y="1507808"/>
                    <a:pt x="1030605" y="1497330"/>
                    <a:pt x="1066800" y="1487805"/>
                  </a:cubicBezTo>
                  <a:cubicBezTo>
                    <a:pt x="1072515" y="1485900"/>
                    <a:pt x="1077278" y="1483995"/>
                    <a:pt x="1081088" y="1479233"/>
                  </a:cubicBezTo>
                  <a:cubicBezTo>
                    <a:pt x="1106805" y="1452563"/>
                    <a:pt x="1133475" y="1426845"/>
                    <a:pt x="1159193" y="1401128"/>
                  </a:cubicBezTo>
                  <a:cubicBezTo>
                    <a:pt x="1162050" y="1398270"/>
                    <a:pt x="1163955" y="1395413"/>
                    <a:pt x="1166813" y="1391603"/>
                  </a:cubicBezTo>
                  <a:cubicBezTo>
                    <a:pt x="1171575" y="1395413"/>
                    <a:pt x="1173480" y="1398270"/>
                    <a:pt x="1176338" y="1401128"/>
                  </a:cubicBezTo>
                  <a:cubicBezTo>
                    <a:pt x="1202055" y="1426845"/>
                    <a:pt x="1227773" y="1452563"/>
                    <a:pt x="1253490" y="1479233"/>
                  </a:cubicBezTo>
                  <a:cubicBezTo>
                    <a:pt x="1258253" y="1483995"/>
                    <a:pt x="1263015" y="1486853"/>
                    <a:pt x="1269683" y="1488758"/>
                  </a:cubicBezTo>
                  <a:cubicBezTo>
                    <a:pt x="1305878" y="1498283"/>
                    <a:pt x="1341120" y="1507808"/>
                    <a:pt x="1377315" y="1517333"/>
                  </a:cubicBezTo>
                  <a:cubicBezTo>
                    <a:pt x="1380173" y="1518285"/>
                    <a:pt x="1383030" y="1519238"/>
                    <a:pt x="1386840" y="1520190"/>
                  </a:cubicBezTo>
                  <a:cubicBezTo>
                    <a:pt x="1384935" y="1526858"/>
                    <a:pt x="1383983" y="1532573"/>
                    <a:pt x="1382078" y="1537335"/>
                  </a:cubicBezTo>
                  <a:cubicBezTo>
                    <a:pt x="1373505" y="1569720"/>
                    <a:pt x="1364933" y="1603058"/>
                    <a:pt x="1355408" y="1635443"/>
                  </a:cubicBezTo>
                  <a:cubicBezTo>
                    <a:pt x="1354455" y="1641158"/>
                    <a:pt x="1354455" y="1647825"/>
                    <a:pt x="1356360" y="1655445"/>
                  </a:cubicBezTo>
                  <a:close/>
                  <a:moveTo>
                    <a:pt x="1661160" y="1617345"/>
                  </a:moveTo>
                  <a:cubicBezTo>
                    <a:pt x="1662113" y="1618298"/>
                    <a:pt x="1662113" y="1618298"/>
                    <a:pt x="1663065" y="1619250"/>
                  </a:cubicBezTo>
                  <a:cubicBezTo>
                    <a:pt x="1664018" y="1620203"/>
                    <a:pt x="1665923" y="1621155"/>
                    <a:pt x="1666875" y="1623060"/>
                  </a:cubicBezTo>
                  <a:cubicBezTo>
                    <a:pt x="1666875" y="1623060"/>
                    <a:pt x="1666875" y="1623060"/>
                    <a:pt x="1666875" y="1623060"/>
                  </a:cubicBezTo>
                  <a:cubicBezTo>
                    <a:pt x="1667828" y="1623060"/>
                    <a:pt x="1667828" y="1624013"/>
                    <a:pt x="1668780" y="1624013"/>
                  </a:cubicBezTo>
                  <a:cubicBezTo>
                    <a:pt x="1671638" y="1621155"/>
                    <a:pt x="1672590" y="1617345"/>
                    <a:pt x="1675448" y="1614488"/>
                  </a:cubicBezTo>
                  <a:cubicBezTo>
                    <a:pt x="1691640" y="1598295"/>
                    <a:pt x="1706880" y="1583055"/>
                    <a:pt x="1723073" y="1566863"/>
                  </a:cubicBezTo>
                  <a:cubicBezTo>
                    <a:pt x="1734503" y="1555433"/>
                    <a:pt x="1746885" y="1543050"/>
                    <a:pt x="1758315" y="1531620"/>
                  </a:cubicBezTo>
                  <a:cubicBezTo>
                    <a:pt x="1762125" y="1526858"/>
                    <a:pt x="1766888" y="1524953"/>
                    <a:pt x="1773555" y="1523048"/>
                  </a:cubicBezTo>
                  <a:cubicBezTo>
                    <a:pt x="1811655" y="1512570"/>
                    <a:pt x="1850708" y="1502093"/>
                    <a:pt x="1888808" y="1492568"/>
                  </a:cubicBezTo>
                  <a:cubicBezTo>
                    <a:pt x="1890713" y="1492568"/>
                    <a:pt x="1891665" y="1491615"/>
                    <a:pt x="1893570" y="1490663"/>
                  </a:cubicBezTo>
                  <a:cubicBezTo>
                    <a:pt x="1895475" y="1490663"/>
                    <a:pt x="1896428" y="1489710"/>
                    <a:pt x="1898333" y="1489710"/>
                  </a:cubicBezTo>
                  <a:cubicBezTo>
                    <a:pt x="1898333" y="1489710"/>
                    <a:pt x="1898333" y="1489710"/>
                    <a:pt x="1898333" y="1489710"/>
                  </a:cubicBezTo>
                  <a:cubicBezTo>
                    <a:pt x="1898333" y="1489710"/>
                    <a:pt x="1898333" y="1489710"/>
                    <a:pt x="1898333" y="1489710"/>
                  </a:cubicBezTo>
                  <a:cubicBezTo>
                    <a:pt x="1897380" y="1485900"/>
                    <a:pt x="1896428" y="1483043"/>
                    <a:pt x="1895475" y="1479233"/>
                  </a:cubicBezTo>
                  <a:cubicBezTo>
                    <a:pt x="1888808" y="1453515"/>
                    <a:pt x="1881188" y="1427798"/>
                    <a:pt x="1874520" y="1401128"/>
                  </a:cubicBezTo>
                  <a:cubicBezTo>
                    <a:pt x="1871663" y="1389698"/>
                    <a:pt x="1867853" y="1377315"/>
                    <a:pt x="1864995" y="1365885"/>
                  </a:cubicBezTo>
                  <a:cubicBezTo>
                    <a:pt x="1863090" y="1359218"/>
                    <a:pt x="1863090" y="1353503"/>
                    <a:pt x="1864995" y="1347788"/>
                  </a:cubicBezTo>
                  <a:cubicBezTo>
                    <a:pt x="1867853" y="1339215"/>
                    <a:pt x="1869758" y="1329690"/>
                    <a:pt x="1872615" y="1321118"/>
                  </a:cubicBezTo>
                  <a:cubicBezTo>
                    <a:pt x="1880235" y="1294448"/>
                    <a:pt x="1886903" y="1267778"/>
                    <a:pt x="1894523" y="1241108"/>
                  </a:cubicBezTo>
                  <a:cubicBezTo>
                    <a:pt x="1895475" y="1237298"/>
                    <a:pt x="1896428" y="1233488"/>
                    <a:pt x="1897380" y="1228725"/>
                  </a:cubicBezTo>
                  <a:cubicBezTo>
                    <a:pt x="1897380" y="1226820"/>
                    <a:pt x="1898333" y="1225868"/>
                    <a:pt x="1898333" y="1223963"/>
                  </a:cubicBezTo>
                  <a:cubicBezTo>
                    <a:pt x="1895475" y="1223010"/>
                    <a:pt x="1892618" y="1222058"/>
                    <a:pt x="1890713" y="1222058"/>
                  </a:cubicBezTo>
                  <a:cubicBezTo>
                    <a:pt x="1889760" y="1222058"/>
                    <a:pt x="1889760" y="1222058"/>
                    <a:pt x="1888808" y="1221105"/>
                  </a:cubicBezTo>
                  <a:cubicBezTo>
                    <a:pt x="1859280" y="1213485"/>
                    <a:pt x="1829753" y="1204913"/>
                    <a:pt x="1801178" y="1197293"/>
                  </a:cubicBezTo>
                  <a:cubicBezTo>
                    <a:pt x="1792605" y="1195388"/>
                    <a:pt x="1784985" y="1192530"/>
                    <a:pt x="1776413" y="1190625"/>
                  </a:cubicBezTo>
                  <a:cubicBezTo>
                    <a:pt x="1769745" y="1188720"/>
                    <a:pt x="1763078" y="1184910"/>
                    <a:pt x="1758315" y="1180148"/>
                  </a:cubicBezTo>
                  <a:cubicBezTo>
                    <a:pt x="1756410" y="1178243"/>
                    <a:pt x="1753553" y="1175385"/>
                    <a:pt x="1751648" y="1173480"/>
                  </a:cubicBezTo>
                  <a:cubicBezTo>
                    <a:pt x="1726883" y="1148715"/>
                    <a:pt x="1702118" y="1123950"/>
                    <a:pt x="1677353" y="1099185"/>
                  </a:cubicBezTo>
                  <a:cubicBezTo>
                    <a:pt x="1674495" y="1096328"/>
                    <a:pt x="1672590" y="1093470"/>
                    <a:pt x="1670685" y="1090613"/>
                  </a:cubicBezTo>
                  <a:cubicBezTo>
                    <a:pt x="1669733" y="1090613"/>
                    <a:pt x="1667828" y="1090613"/>
                    <a:pt x="1666875" y="1090613"/>
                  </a:cubicBezTo>
                  <a:cubicBezTo>
                    <a:pt x="1664970" y="1093470"/>
                    <a:pt x="1663065" y="1096328"/>
                    <a:pt x="1660208" y="1099185"/>
                  </a:cubicBezTo>
                  <a:cubicBezTo>
                    <a:pt x="1657350" y="1102043"/>
                    <a:pt x="1654493" y="1104900"/>
                    <a:pt x="1651635" y="1107758"/>
                  </a:cubicBezTo>
                  <a:cubicBezTo>
                    <a:pt x="1645920" y="1113473"/>
                    <a:pt x="1641158" y="1119188"/>
                    <a:pt x="1635443" y="1123950"/>
                  </a:cubicBezTo>
                  <a:cubicBezTo>
                    <a:pt x="1633538" y="1125855"/>
                    <a:pt x="1630680" y="1126808"/>
                    <a:pt x="1627823" y="1128713"/>
                  </a:cubicBezTo>
                  <a:lnTo>
                    <a:pt x="1627823" y="1131570"/>
                  </a:lnTo>
                  <a:cubicBezTo>
                    <a:pt x="1611630" y="1147763"/>
                    <a:pt x="1595438" y="1163955"/>
                    <a:pt x="1579245" y="1180148"/>
                  </a:cubicBezTo>
                  <a:cubicBezTo>
                    <a:pt x="1574483" y="1184910"/>
                    <a:pt x="1568768" y="1188720"/>
                    <a:pt x="1562100" y="1190625"/>
                  </a:cubicBezTo>
                  <a:cubicBezTo>
                    <a:pt x="1524953" y="1200150"/>
                    <a:pt x="1486853" y="1210628"/>
                    <a:pt x="1449705" y="1220153"/>
                  </a:cubicBezTo>
                  <a:cubicBezTo>
                    <a:pt x="1445895" y="1221105"/>
                    <a:pt x="1443038" y="1222058"/>
                    <a:pt x="1439228" y="1223010"/>
                  </a:cubicBezTo>
                  <a:cubicBezTo>
                    <a:pt x="1440180" y="1226820"/>
                    <a:pt x="1441133" y="1230630"/>
                    <a:pt x="1442085" y="1234440"/>
                  </a:cubicBezTo>
                  <a:cubicBezTo>
                    <a:pt x="1452563" y="1272540"/>
                    <a:pt x="1462088" y="1310640"/>
                    <a:pt x="1472565" y="1348740"/>
                  </a:cubicBezTo>
                  <a:cubicBezTo>
                    <a:pt x="1474470" y="1354455"/>
                    <a:pt x="1473518" y="1359218"/>
                    <a:pt x="1472565" y="1364933"/>
                  </a:cubicBezTo>
                  <a:cubicBezTo>
                    <a:pt x="1462088" y="1403033"/>
                    <a:pt x="1451610" y="1441133"/>
                    <a:pt x="1442085" y="1479233"/>
                  </a:cubicBezTo>
                  <a:cubicBezTo>
                    <a:pt x="1441133" y="1483043"/>
                    <a:pt x="1440180" y="1485900"/>
                    <a:pt x="1440180" y="1489710"/>
                  </a:cubicBezTo>
                  <a:cubicBezTo>
                    <a:pt x="1443990" y="1490663"/>
                    <a:pt x="1446848" y="1491615"/>
                    <a:pt x="1450658" y="1492568"/>
                  </a:cubicBezTo>
                  <a:cubicBezTo>
                    <a:pt x="1488758" y="1503045"/>
                    <a:pt x="1526858" y="1513523"/>
                    <a:pt x="1564958" y="1523048"/>
                  </a:cubicBezTo>
                  <a:cubicBezTo>
                    <a:pt x="1570673" y="1524953"/>
                    <a:pt x="1575435" y="1526858"/>
                    <a:pt x="1580198" y="1531620"/>
                  </a:cubicBezTo>
                  <a:cubicBezTo>
                    <a:pt x="1596390" y="1548765"/>
                    <a:pt x="1613535" y="1564958"/>
                    <a:pt x="1630680" y="1582103"/>
                  </a:cubicBezTo>
                  <a:lnTo>
                    <a:pt x="1630680" y="1584008"/>
                  </a:lnTo>
                  <a:cubicBezTo>
                    <a:pt x="1633538" y="1585913"/>
                    <a:pt x="1636395" y="1587818"/>
                    <a:pt x="1638300" y="1589723"/>
                  </a:cubicBezTo>
                  <a:cubicBezTo>
                    <a:pt x="1643063" y="1599248"/>
                    <a:pt x="1652588" y="1607820"/>
                    <a:pt x="1661160" y="1617345"/>
                  </a:cubicBezTo>
                  <a:close/>
                  <a:moveTo>
                    <a:pt x="1580198" y="1523048"/>
                  </a:moveTo>
                  <a:cubicBezTo>
                    <a:pt x="1576388" y="1519238"/>
                    <a:pt x="1571625" y="1516380"/>
                    <a:pt x="1565910" y="1514475"/>
                  </a:cubicBezTo>
                  <a:cubicBezTo>
                    <a:pt x="1529715" y="1504950"/>
                    <a:pt x="1494473" y="1495425"/>
                    <a:pt x="1458278" y="1485900"/>
                  </a:cubicBezTo>
                  <a:cubicBezTo>
                    <a:pt x="1454468" y="1484948"/>
                    <a:pt x="1451610" y="1483995"/>
                    <a:pt x="1446848" y="1483043"/>
                  </a:cubicBezTo>
                  <a:cubicBezTo>
                    <a:pt x="1447800" y="1478280"/>
                    <a:pt x="1448753" y="1475423"/>
                    <a:pt x="1449705" y="1471613"/>
                  </a:cubicBezTo>
                  <a:cubicBezTo>
                    <a:pt x="1459230" y="1435418"/>
                    <a:pt x="1468755" y="1400175"/>
                    <a:pt x="1478280" y="1363980"/>
                  </a:cubicBezTo>
                  <a:cubicBezTo>
                    <a:pt x="1479233" y="1359218"/>
                    <a:pt x="1479233" y="1354455"/>
                    <a:pt x="1478280" y="1349693"/>
                  </a:cubicBezTo>
                  <a:cubicBezTo>
                    <a:pt x="1468755" y="1313498"/>
                    <a:pt x="1459230" y="1278255"/>
                    <a:pt x="1449705" y="1242060"/>
                  </a:cubicBezTo>
                  <a:cubicBezTo>
                    <a:pt x="1448753" y="1238250"/>
                    <a:pt x="1447800" y="1234440"/>
                    <a:pt x="1446848" y="1229678"/>
                  </a:cubicBezTo>
                  <a:cubicBezTo>
                    <a:pt x="1450658" y="1228725"/>
                    <a:pt x="1453515" y="1227773"/>
                    <a:pt x="1456373" y="1226820"/>
                  </a:cubicBezTo>
                  <a:cubicBezTo>
                    <a:pt x="1492568" y="1217295"/>
                    <a:pt x="1527810" y="1207770"/>
                    <a:pt x="1564005" y="1198245"/>
                  </a:cubicBezTo>
                  <a:cubicBezTo>
                    <a:pt x="1569720" y="1196340"/>
                    <a:pt x="1575435" y="1193483"/>
                    <a:pt x="1580198" y="1189673"/>
                  </a:cubicBezTo>
                  <a:cubicBezTo>
                    <a:pt x="1605915" y="1163003"/>
                    <a:pt x="1632585" y="1137285"/>
                    <a:pt x="1658303" y="1111568"/>
                  </a:cubicBezTo>
                  <a:cubicBezTo>
                    <a:pt x="1659255" y="1110615"/>
                    <a:pt x="1661160" y="1108710"/>
                    <a:pt x="1663065" y="1107758"/>
                  </a:cubicBezTo>
                  <a:cubicBezTo>
                    <a:pt x="1664018" y="1106805"/>
                    <a:pt x="1665923" y="1105853"/>
                    <a:pt x="1666875" y="1104900"/>
                  </a:cubicBezTo>
                  <a:cubicBezTo>
                    <a:pt x="1669733" y="1107758"/>
                    <a:pt x="1672590" y="1109663"/>
                    <a:pt x="1674495" y="1112520"/>
                  </a:cubicBezTo>
                  <a:cubicBezTo>
                    <a:pt x="1690688" y="1128713"/>
                    <a:pt x="1706880" y="1144905"/>
                    <a:pt x="1722120" y="1160145"/>
                  </a:cubicBezTo>
                  <a:cubicBezTo>
                    <a:pt x="1731645" y="1169670"/>
                    <a:pt x="1742123" y="1180148"/>
                    <a:pt x="1751648" y="1189673"/>
                  </a:cubicBezTo>
                  <a:cubicBezTo>
                    <a:pt x="1752600" y="1190625"/>
                    <a:pt x="1754505" y="1191578"/>
                    <a:pt x="1755458" y="1193483"/>
                  </a:cubicBezTo>
                  <a:cubicBezTo>
                    <a:pt x="1758315" y="1195388"/>
                    <a:pt x="1760220" y="1197293"/>
                    <a:pt x="1763078" y="1198245"/>
                  </a:cubicBezTo>
                  <a:cubicBezTo>
                    <a:pt x="1764030" y="1198245"/>
                    <a:pt x="1764030" y="1198245"/>
                    <a:pt x="1764983" y="1199198"/>
                  </a:cubicBezTo>
                  <a:cubicBezTo>
                    <a:pt x="1765935" y="1199198"/>
                    <a:pt x="1766888" y="1200150"/>
                    <a:pt x="1766888" y="1200150"/>
                  </a:cubicBezTo>
                  <a:cubicBezTo>
                    <a:pt x="1766888" y="1200150"/>
                    <a:pt x="1766888" y="1200150"/>
                    <a:pt x="1766888" y="1200150"/>
                  </a:cubicBezTo>
                  <a:cubicBezTo>
                    <a:pt x="1766888" y="1200150"/>
                    <a:pt x="1766888" y="1200150"/>
                    <a:pt x="1766888" y="1200150"/>
                  </a:cubicBezTo>
                  <a:cubicBezTo>
                    <a:pt x="1803083" y="1209675"/>
                    <a:pt x="1839278" y="1219200"/>
                    <a:pt x="1875473" y="1229678"/>
                  </a:cubicBezTo>
                  <a:cubicBezTo>
                    <a:pt x="1875473" y="1229678"/>
                    <a:pt x="1875473" y="1229678"/>
                    <a:pt x="1875473" y="1229678"/>
                  </a:cubicBezTo>
                  <a:cubicBezTo>
                    <a:pt x="1878330" y="1230630"/>
                    <a:pt x="1881188" y="1231583"/>
                    <a:pt x="1884045" y="1232535"/>
                  </a:cubicBezTo>
                  <a:cubicBezTo>
                    <a:pt x="1883093" y="1234440"/>
                    <a:pt x="1883093" y="1236345"/>
                    <a:pt x="1883093" y="1238250"/>
                  </a:cubicBezTo>
                  <a:cubicBezTo>
                    <a:pt x="1883093" y="1240155"/>
                    <a:pt x="1882140" y="1242060"/>
                    <a:pt x="1882140" y="1243965"/>
                  </a:cubicBezTo>
                  <a:cubicBezTo>
                    <a:pt x="1872615" y="1280160"/>
                    <a:pt x="1863090" y="1316355"/>
                    <a:pt x="1852613" y="1352550"/>
                  </a:cubicBezTo>
                  <a:cubicBezTo>
                    <a:pt x="1851660" y="1357313"/>
                    <a:pt x="1851660" y="1361123"/>
                    <a:pt x="1852613" y="1365885"/>
                  </a:cubicBezTo>
                  <a:cubicBezTo>
                    <a:pt x="1862138" y="1402080"/>
                    <a:pt x="1871663" y="1438275"/>
                    <a:pt x="1882140" y="1474470"/>
                  </a:cubicBezTo>
                  <a:cubicBezTo>
                    <a:pt x="1883093" y="1478280"/>
                    <a:pt x="1884045" y="1482090"/>
                    <a:pt x="1884998" y="1485900"/>
                  </a:cubicBezTo>
                  <a:cubicBezTo>
                    <a:pt x="1880235" y="1486853"/>
                    <a:pt x="1877378" y="1487805"/>
                    <a:pt x="1873568" y="1488758"/>
                  </a:cubicBezTo>
                  <a:cubicBezTo>
                    <a:pt x="1838325" y="1498283"/>
                    <a:pt x="1803083" y="1507808"/>
                    <a:pt x="1767840" y="1517333"/>
                  </a:cubicBezTo>
                  <a:cubicBezTo>
                    <a:pt x="1767840" y="1517333"/>
                    <a:pt x="1766888" y="1517333"/>
                    <a:pt x="1766888" y="1517333"/>
                  </a:cubicBezTo>
                  <a:cubicBezTo>
                    <a:pt x="1766888" y="1517333"/>
                    <a:pt x="1766888" y="1517333"/>
                    <a:pt x="1766888" y="1517333"/>
                  </a:cubicBezTo>
                  <a:cubicBezTo>
                    <a:pt x="1762125" y="1518285"/>
                    <a:pt x="1758315" y="1520190"/>
                    <a:pt x="1755458" y="1523048"/>
                  </a:cubicBezTo>
                  <a:cubicBezTo>
                    <a:pt x="1755458" y="1523048"/>
                    <a:pt x="1755458" y="1523048"/>
                    <a:pt x="1755458" y="1523048"/>
                  </a:cubicBezTo>
                  <a:cubicBezTo>
                    <a:pt x="1754505" y="1524000"/>
                    <a:pt x="1753553" y="1524000"/>
                    <a:pt x="1752600" y="1524953"/>
                  </a:cubicBezTo>
                  <a:lnTo>
                    <a:pt x="1752600" y="1524953"/>
                  </a:lnTo>
                  <a:cubicBezTo>
                    <a:pt x="1752600" y="1524953"/>
                    <a:pt x="1751648" y="1525905"/>
                    <a:pt x="1751648" y="1525905"/>
                  </a:cubicBezTo>
                  <a:cubicBezTo>
                    <a:pt x="1725930" y="1552575"/>
                    <a:pt x="1699260" y="1578293"/>
                    <a:pt x="1673543" y="1604010"/>
                  </a:cubicBezTo>
                  <a:cubicBezTo>
                    <a:pt x="1670685" y="1606868"/>
                    <a:pt x="1668780" y="1608773"/>
                    <a:pt x="1665923" y="1611630"/>
                  </a:cubicBezTo>
                  <a:cubicBezTo>
                    <a:pt x="1663065" y="1608773"/>
                    <a:pt x="1660208" y="1606868"/>
                    <a:pt x="1658303" y="1604010"/>
                  </a:cubicBezTo>
                  <a:cubicBezTo>
                    <a:pt x="1632585" y="1576388"/>
                    <a:pt x="1606868" y="1549718"/>
                    <a:pt x="1580198" y="1523048"/>
                  </a:cubicBezTo>
                  <a:close/>
                  <a:moveTo>
                    <a:pt x="1670685" y="1541145"/>
                  </a:moveTo>
                  <a:cubicBezTo>
                    <a:pt x="1671638" y="1540193"/>
                    <a:pt x="1673543" y="1538288"/>
                    <a:pt x="1674495" y="1537335"/>
                  </a:cubicBezTo>
                  <a:cubicBezTo>
                    <a:pt x="1693545" y="1518285"/>
                    <a:pt x="1711643" y="1500188"/>
                    <a:pt x="1730693" y="1481138"/>
                  </a:cubicBezTo>
                  <a:cubicBezTo>
                    <a:pt x="1731645" y="1480185"/>
                    <a:pt x="1732598" y="1479233"/>
                    <a:pt x="1733550" y="1478280"/>
                  </a:cubicBezTo>
                  <a:cubicBezTo>
                    <a:pt x="1736408" y="1476375"/>
                    <a:pt x="1740218" y="1474470"/>
                    <a:pt x="1744028" y="1473518"/>
                  </a:cubicBezTo>
                  <a:cubicBezTo>
                    <a:pt x="1744028" y="1473518"/>
                    <a:pt x="1744028" y="1473518"/>
                    <a:pt x="1744028" y="1473518"/>
                  </a:cubicBezTo>
                  <a:cubicBezTo>
                    <a:pt x="1757363" y="1469708"/>
                    <a:pt x="1770698" y="1466850"/>
                    <a:pt x="1783080" y="1463040"/>
                  </a:cubicBezTo>
                  <a:cubicBezTo>
                    <a:pt x="1796415" y="1459230"/>
                    <a:pt x="1808798" y="1456373"/>
                    <a:pt x="1822133" y="1452563"/>
                  </a:cubicBezTo>
                  <a:cubicBezTo>
                    <a:pt x="1823085" y="1452563"/>
                    <a:pt x="1823085" y="1452563"/>
                    <a:pt x="1824038" y="1451610"/>
                  </a:cubicBezTo>
                  <a:cubicBezTo>
                    <a:pt x="1825943" y="1450658"/>
                    <a:pt x="1827848" y="1450658"/>
                    <a:pt x="1829753" y="1449705"/>
                  </a:cubicBezTo>
                  <a:cubicBezTo>
                    <a:pt x="1828800" y="1446848"/>
                    <a:pt x="1828800" y="1443990"/>
                    <a:pt x="1827848" y="1442085"/>
                  </a:cubicBezTo>
                  <a:cubicBezTo>
                    <a:pt x="1827848" y="1442085"/>
                    <a:pt x="1827848" y="1442085"/>
                    <a:pt x="1827848" y="1442085"/>
                  </a:cubicBezTo>
                  <a:cubicBezTo>
                    <a:pt x="1827848" y="1442085"/>
                    <a:pt x="1827848" y="1442085"/>
                    <a:pt x="1827848" y="1442085"/>
                  </a:cubicBezTo>
                  <a:cubicBezTo>
                    <a:pt x="1827848" y="1442085"/>
                    <a:pt x="1827848" y="1442085"/>
                    <a:pt x="1827848" y="1441133"/>
                  </a:cubicBezTo>
                  <a:cubicBezTo>
                    <a:pt x="1821180" y="1415415"/>
                    <a:pt x="1814513" y="1389698"/>
                    <a:pt x="1806893" y="1363980"/>
                  </a:cubicBezTo>
                  <a:cubicBezTo>
                    <a:pt x="1806893" y="1363980"/>
                    <a:pt x="1806893" y="1363980"/>
                    <a:pt x="1806893" y="1363980"/>
                  </a:cubicBezTo>
                  <a:cubicBezTo>
                    <a:pt x="1806893" y="1363028"/>
                    <a:pt x="1805940" y="1362075"/>
                    <a:pt x="1805940" y="1361123"/>
                  </a:cubicBezTo>
                  <a:cubicBezTo>
                    <a:pt x="1805940" y="1359218"/>
                    <a:pt x="1805940" y="1356360"/>
                    <a:pt x="1805940" y="1354455"/>
                  </a:cubicBezTo>
                  <a:cubicBezTo>
                    <a:pt x="1805940" y="1352550"/>
                    <a:pt x="1805940" y="1350645"/>
                    <a:pt x="1806893" y="1348740"/>
                  </a:cubicBezTo>
                  <a:cubicBezTo>
                    <a:pt x="1813560" y="1323023"/>
                    <a:pt x="1821180" y="1297305"/>
                    <a:pt x="1827848" y="1271588"/>
                  </a:cubicBezTo>
                  <a:cubicBezTo>
                    <a:pt x="1828800" y="1268730"/>
                    <a:pt x="1828800" y="1265873"/>
                    <a:pt x="1829753" y="1263015"/>
                  </a:cubicBezTo>
                  <a:cubicBezTo>
                    <a:pt x="1829753" y="1263015"/>
                    <a:pt x="1829753" y="1263015"/>
                    <a:pt x="1829753" y="1263015"/>
                  </a:cubicBezTo>
                  <a:cubicBezTo>
                    <a:pt x="1829753" y="1263015"/>
                    <a:pt x="1829753" y="1263015"/>
                    <a:pt x="1829753" y="1263015"/>
                  </a:cubicBezTo>
                  <a:cubicBezTo>
                    <a:pt x="1828800" y="1263015"/>
                    <a:pt x="1828800" y="1263015"/>
                    <a:pt x="1827848" y="1262063"/>
                  </a:cubicBezTo>
                  <a:cubicBezTo>
                    <a:pt x="1824990" y="1261110"/>
                    <a:pt x="1823085" y="1260158"/>
                    <a:pt x="1820228" y="1260158"/>
                  </a:cubicBezTo>
                  <a:cubicBezTo>
                    <a:pt x="1795463" y="1253490"/>
                    <a:pt x="1770698" y="1246823"/>
                    <a:pt x="1746885" y="1240155"/>
                  </a:cubicBezTo>
                  <a:cubicBezTo>
                    <a:pt x="1746885" y="1240155"/>
                    <a:pt x="1745933" y="1240155"/>
                    <a:pt x="1745933" y="1240155"/>
                  </a:cubicBezTo>
                  <a:cubicBezTo>
                    <a:pt x="1739265" y="1238250"/>
                    <a:pt x="1734503" y="1235393"/>
                    <a:pt x="1729740" y="1230630"/>
                  </a:cubicBezTo>
                  <a:cubicBezTo>
                    <a:pt x="1711643" y="1212533"/>
                    <a:pt x="1693545" y="1194435"/>
                    <a:pt x="1675448" y="1176338"/>
                  </a:cubicBezTo>
                  <a:cubicBezTo>
                    <a:pt x="1673543" y="1174433"/>
                    <a:pt x="1670685" y="1171575"/>
                    <a:pt x="1667828" y="1169670"/>
                  </a:cubicBezTo>
                  <a:cubicBezTo>
                    <a:pt x="1667828" y="1169670"/>
                    <a:pt x="1667828" y="1169670"/>
                    <a:pt x="1667828" y="1169670"/>
                  </a:cubicBezTo>
                  <a:cubicBezTo>
                    <a:pt x="1667828" y="1169670"/>
                    <a:pt x="1667828" y="1169670"/>
                    <a:pt x="1667828" y="1169670"/>
                  </a:cubicBezTo>
                  <a:cubicBezTo>
                    <a:pt x="1664970" y="1172528"/>
                    <a:pt x="1662113" y="1174433"/>
                    <a:pt x="1660208" y="1176338"/>
                  </a:cubicBezTo>
                  <a:cubicBezTo>
                    <a:pt x="1651635" y="1184910"/>
                    <a:pt x="1643063" y="1193483"/>
                    <a:pt x="1634490" y="1202055"/>
                  </a:cubicBezTo>
                  <a:cubicBezTo>
                    <a:pt x="1632585" y="1203960"/>
                    <a:pt x="1629728" y="1205865"/>
                    <a:pt x="1626870" y="1206818"/>
                  </a:cubicBezTo>
                  <a:lnTo>
                    <a:pt x="1626870" y="1209675"/>
                  </a:lnTo>
                  <a:cubicBezTo>
                    <a:pt x="1619250" y="1217295"/>
                    <a:pt x="1612583" y="1223963"/>
                    <a:pt x="1604963" y="1231583"/>
                  </a:cubicBezTo>
                  <a:cubicBezTo>
                    <a:pt x="1600200" y="1236345"/>
                    <a:pt x="1595438" y="1238250"/>
                    <a:pt x="1589723" y="1240155"/>
                  </a:cubicBezTo>
                  <a:cubicBezTo>
                    <a:pt x="1564958" y="1246823"/>
                    <a:pt x="1539240" y="1253490"/>
                    <a:pt x="1514475" y="1260158"/>
                  </a:cubicBezTo>
                  <a:cubicBezTo>
                    <a:pt x="1511618" y="1261110"/>
                    <a:pt x="1508760" y="1262063"/>
                    <a:pt x="1504950" y="1263015"/>
                  </a:cubicBezTo>
                  <a:cubicBezTo>
                    <a:pt x="1505903" y="1266825"/>
                    <a:pt x="1505903" y="1269683"/>
                    <a:pt x="1506855" y="1271588"/>
                  </a:cubicBezTo>
                  <a:cubicBezTo>
                    <a:pt x="1513523" y="1297305"/>
                    <a:pt x="1520190" y="1323023"/>
                    <a:pt x="1527810" y="1348740"/>
                  </a:cubicBezTo>
                  <a:cubicBezTo>
                    <a:pt x="1529715" y="1354455"/>
                    <a:pt x="1528763" y="1359218"/>
                    <a:pt x="1527810" y="1363980"/>
                  </a:cubicBezTo>
                  <a:cubicBezTo>
                    <a:pt x="1521143" y="1389698"/>
                    <a:pt x="1514475" y="1415415"/>
                    <a:pt x="1506855" y="1440180"/>
                  </a:cubicBezTo>
                  <a:cubicBezTo>
                    <a:pt x="1505903" y="1443038"/>
                    <a:pt x="1504950" y="1445895"/>
                    <a:pt x="1504950" y="1449705"/>
                  </a:cubicBezTo>
                  <a:cubicBezTo>
                    <a:pt x="1508760" y="1450658"/>
                    <a:pt x="1510665" y="1451610"/>
                    <a:pt x="1513523" y="1452563"/>
                  </a:cubicBezTo>
                  <a:cubicBezTo>
                    <a:pt x="1539240" y="1459230"/>
                    <a:pt x="1564958" y="1466850"/>
                    <a:pt x="1589723" y="1473518"/>
                  </a:cubicBezTo>
                  <a:cubicBezTo>
                    <a:pt x="1595438" y="1475423"/>
                    <a:pt x="1600200" y="1478280"/>
                    <a:pt x="1604963" y="1482090"/>
                  </a:cubicBezTo>
                  <a:cubicBezTo>
                    <a:pt x="1611630" y="1489710"/>
                    <a:pt x="1619250" y="1496378"/>
                    <a:pt x="1626870" y="1503998"/>
                  </a:cubicBezTo>
                  <a:lnTo>
                    <a:pt x="1626870" y="1505903"/>
                  </a:lnTo>
                  <a:cubicBezTo>
                    <a:pt x="1632585" y="1510665"/>
                    <a:pt x="1638300" y="1516380"/>
                    <a:pt x="1644015" y="1521143"/>
                  </a:cubicBezTo>
                  <a:cubicBezTo>
                    <a:pt x="1647825" y="1524953"/>
                    <a:pt x="1651635" y="1528763"/>
                    <a:pt x="1655445" y="1532573"/>
                  </a:cubicBezTo>
                  <a:cubicBezTo>
                    <a:pt x="1656398" y="1533525"/>
                    <a:pt x="1656398" y="1533525"/>
                    <a:pt x="1657350" y="1534478"/>
                  </a:cubicBezTo>
                  <a:cubicBezTo>
                    <a:pt x="1661160" y="1538288"/>
                    <a:pt x="1664018" y="1541145"/>
                    <a:pt x="1667828" y="1544955"/>
                  </a:cubicBezTo>
                  <a:cubicBezTo>
                    <a:pt x="1668780" y="1544003"/>
                    <a:pt x="1669733" y="1542098"/>
                    <a:pt x="1670685" y="1541145"/>
                  </a:cubicBezTo>
                  <a:close/>
                  <a:moveTo>
                    <a:pt x="1644015" y="1508760"/>
                  </a:moveTo>
                  <a:cubicBezTo>
                    <a:pt x="1632585" y="1497330"/>
                    <a:pt x="1622108" y="1486853"/>
                    <a:pt x="1610678" y="1475423"/>
                  </a:cubicBezTo>
                  <a:cubicBezTo>
                    <a:pt x="1605915" y="1469708"/>
                    <a:pt x="1599248" y="1466850"/>
                    <a:pt x="1592580" y="1464945"/>
                  </a:cubicBezTo>
                  <a:cubicBezTo>
                    <a:pt x="1569720" y="1459230"/>
                    <a:pt x="1547813" y="1453515"/>
                    <a:pt x="1525905" y="1446848"/>
                  </a:cubicBezTo>
                  <a:cubicBezTo>
                    <a:pt x="1523048" y="1445895"/>
                    <a:pt x="1520190" y="1444943"/>
                    <a:pt x="1516380" y="1443990"/>
                  </a:cubicBezTo>
                  <a:cubicBezTo>
                    <a:pt x="1517333" y="1440180"/>
                    <a:pt x="1517333" y="1437323"/>
                    <a:pt x="1518285" y="1434465"/>
                  </a:cubicBezTo>
                  <a:cubicBezTo>
                    <a:pt x="1524953" y="1410653"/>
                    <a:pt x="1530668" y="1386840"/>
                    <a:pt x="1537335" y="1363980"/>
                  </a:cubicBezTo>
                  <a:cubicBezTo>
                    <a:pt x="1539240" y="1358265"/>
                    <a:pt x="1539240" y="1353503"/>
                    <a:pt x="1537335" y="1348740"/>
                  </a:cubicBezTo>
                  <a:cubicBezTo>
                    <a:pt x="1530668" y="1325880"/>
                    <a:pt x="1524953" y="1302068"/>
                    <a:pt x="1518285" y="1279208"/>
                  </a:cubicBezTo>
                  <a:cubicBezTo>
                    <a:pt x="1517333" y="1276350"/>
                    <a:pt x="1516380" y="1272540"/>
                    <a:pt x="1515428" y="1268730"/>
                  </a:cubicBezTo>
                  <a:cubicBezTo>
                    <a:pt x="1520190" y="1267778"/>
                    <a:pt x="1524000" y="1265873"/>
                    <a:pt x="1527810" y="1264920"/>
                  </a:cubicBezTo>
                  <a:cubicBezTo>
                    <a:pt x="1549718" y="1259205"/>
                    <a:pt x="1572578" y="1252538"/>
                    <a:pt x="1594485" y="1246823"/>
                  </a:cubicBezTo>
                  <a:cubicBezTo>
                    <a:pt x="1600200" y="1244918"/>
                    <a:pt x="1604963" y="1243013"/>
                    <a:pt x="1608773" y="1238250"/>
                  </a:cubicBezTo>
                  <a:cubicBezTo>
                    <a:pt x="1624965" y="1221105"/>
                    <a:pt x="1642110" y="1204913"/>
                    <a:pt x="1658303" y="1188720"/>
                  </a:cubicBezTo>
                  <a:cubicBezTo>
                    <a:pt x="1659255" y="1187768"/>
                    <a:pt x="1660208" y="1186815"/>
                    <a:pt x="1661160" y="1185863"/>
                  </a:cubicBezTo>
                  <a:cubicBezTo>
                    <a:pt x="1663065" y="1183958"/>
                    <a:pt x="1664970" y="1183005"/>
                    <a:pt x="1666875" y="1181100"/>
                  </a:cubicBezTo>
                  <a:cubicBezTo>
                    <a:pt x="1669733" y="1183005"/>
                    <a:pt x="1671638" y="1184910"/>
                    <a:pt x="1673543" y="1186815"/>
                  </a:cubicBezTo>
                  <a:cubicBezTo>
                    <a:pt x="1674495" y="1187768"/>
                    <a:pt x="1674495" y="1187768"/>
                    <a:pt x="1675448" y="1188720"/>
                  </a:cubicBezTo>
                  <a:cubicBezTo>
                    <a:pt x="1691640" y="1204913"/>
                    <a:pt x="1708785" y="1221105"/>
                    <a:pt x="1724978" y="1238250"/>
                  </a:cubicBezTo>
                  <a:cubicBezTo>
                    <a:pt x="1729740" y="1243013"/>
                    <a:pt x="1734503" y="1245870"/>
                    <a:pt x="1740218" y="1247775"/>
                  </a:cubicBezTo>
                  <a:cubicBezTo>
                    <a:pt x="1764030" y="1253490"/>
                    <a:pt x="1787843" y="1260158"/>
                    <a:pt x="1811655" y="1266825"/>
                  </a:cubicBezTo>
                  <a:cubicBezTo>
                    <a:pt x="1813560" y="1267778"/>
                    <a:pt x="1815465" y="1267778"/>
                    <a:pt x="1817370" y="1268730"/>
                  </a:cubicBezTo>
                  <a:cubicBezTo>
                    <a:pt x="1817370" y="1268730"/>
                    <a:pt x="1818323" y="1268730"/>
                    <a:pt x="1818323" y="1268730"/>
                  </a:cubicBezTo>
                  <a:cubicBezTo>
                    <a:pt x="1817370" y="1272540"/>
                    <a:pt x="1817370" y="1275398"/>
                    <a:pt x="1816418" y="1278255"/>
                  </a:cubicBezTo>
                  <a:cubicBezTo>
                    <a:pt x="1809750" y="1301115"/>
                    <a:pt x="1804035" y="1324928"/>
                    <a:pt x="1797368" y="1347788"/>
                  </a:cubicBezTo>
                  <a:cubicBezTo>
                    <a:pt x="1795463" y="1352550"/>
                    <a:pt x="1795463" y="1358265"/>
                    <a:pt x="1797368" y="1363028"/>
                  </a:cubicBezTo>
                  <a:cubicBezTo>
                    <a:pt x="1804035" y="1386840"/>
                    <a:pt x="1809750" y="1410653"/>
                    <a:pt x="1816418" y="1433513"/>
                  </a:cubicBezTo>
                  <a:cubicBezTo>
                    <a:pt x="1817370" y="1436370"/>
                    <a:pt x="1817370" y="1439228"/>
                    <a:pt x="1818323" y="1443038"/>
                  </a:cubicBezTo>
                  <a:cubicBezTo>
                    <a:pt x="1816418" y="1443990"/>
                    <a:pt x="1814513" y="1443990"/>
                    <a:pt x="1811655" y="1444943"/>
                  </a:cubicBezTo>
                  <a:cubicBezTo>
                    <a:pt x="1810703" y="1444943"/>
                    <a:pt x="1808798" y="1445895"/>
                    <a:pt x="1807845" y="1445895"/>
                  </a:cubicBezTo>
                  <a:cubicBezTo>
                    <a:pt x="1787843" y="1451610"/>
                    <a:pt x="1767840" y="1456373"/>
                    <a:pt x="1747838" y="1462088"/>
                  </a:cubicBezTo>
                  <a:cubicBezTo>
                    <a:pt x="1745933" y="1462088"/>
                    <a:pt x="1744980" y="1463040"/>
                    <a:pt x="1743075" y="1463040"/>
                  </a:cubicBezTo>
                  <a:cubicBezTo>
                    <a:pt x="1743075" y="1463040"/>
                    <a:pt x="1743075" y="1463040"/>
                    <a:pt x="1742123" y="1463040"/>
                  </a:cubicBezTo>
                  <a:cubicBezTo>
                    <a:pt x="1741170" y="1463040"/>
                    <a:pt x="1739265" y="1463993"/>
                    <a:pt x="1738313" y="1463993"/>
                  </a:cubicBezTo>
                  <a:cubicBezTo>
                    <a:pt x="1732598" y="1465898"/>
                    <a:pt x="1727835" y="1467803"/>
                    <a:pt x="1724025" y="1472565"/>
                  </a:cubicBezTo>
                  <a:cubicBezTo>
                    <a:pt x="1723073" y="1473518"/>
                    <a:pt x="1722120" y="1474470"/>
                    <a:pt x="1721168" y="1475423"/>
                  </a:cubicBezTo>
                  <a:cubicBezTo>
                    <a:pt x="1721168" y="1475423"/>
                    <a:pt x="1721168" y="1475423"/>
                    <a:pt x="1720215" y="1475423"/>
                  </a:cubicBezTo>
                  <a:cubicBezTo>
                    <a:pt x="1719263" y="1476375"/>
                    <a:pt x="1718310" y="1477328"/>
                    <a:pt x="1717358" y="1478280"/>
                  </a:cubicBezTo>
                  <a:cubicBezTo>
                    <a:pt x="1702118" y="1493520"/>
                    <a:pt x="1686878" y="1508760"/>
                    <a:pt x="1671638" y="1524000"/>
                  </a:cubicBezTo>
                  <a:cubicBezTo>
                    <a:pt x="1669733" y="1525905"/>
                    <a:pt x="1667828" y="1527810"/>
                    <a:pt x="1664970" y="1529715"/>
                  </a:cubicBezTo>
                  <a:cubicBezTo>
                    <a:pt x="1659255" y="1524000"/>
                    <a:pt x="1651635" y="1516380"/>
                    <a:pt x="1644015" y="1508760"/>
                  </a:cubicBezTo>
                  <a:close/>
                  <a:moveTo>
                    <a:pt x="1256348" y="1632585"/>
                  </a:moveTo>
                  <a:cubicBezTo>
                    <a:pt x="1261110" y="1617345"/>
                    <a:pt x="1264920" y="1602105"/>
                    <a:pt x="1268730" y="1586865"/>
                  </a:cubicBezTo>
                  <a:cubicBezTo>
                    <a:pt x="1265873" y="1585913"/>
                    <a:pt x="1263968" y="1584960"/>
                    <a:pt x="1262063" y="1584008"/>
                  </a:cubicBezTo>
                  <a:cubicBezTo>
                    <a:pt x="1247775" y="1580198"/>
                    <a:pt x="1233488" y="1576388"/>
                    <a:pt x="1219200" y="1572578"/>
                  </a:cubicBezTo>
                  <a:cubicBezTo>
                    <a:pt x="1212533" y="1570673"/>
                    <a:pt x="1207770" y="1567815"/>
                    <a:pt x="1203960" y="1563053"/>
                  </a:cubicBezTo>
                  <a:cubicBezTo>
                    <a:pt x="1194435" y="1552575"/>
                    <a:pt x="1183958" y="1543050"/>
                    <a:pt x="1173480" y="1532573"/>
                  </a:cubicBezTo>
                  <a:cubicBezTo>
                    <a:pt x="1171575" y="1530668"/>
                    <a:pt x="1169670" y="1529715"/>
                    <a:pt x="1167765" y="1527810"/>
                  </a:cubicBezTo>
                  <a:cubicBezTo>
                    <a:pt x="1164908" y="1530668"/>
                    <a:pt x="1163003" y="1532573"/>
                    <a:pt x="1160145" y="1534478"/>
                  </a:cubicBezTo>
                  <a:cubicBezTo>
                    <a:pt x="1150620" y="1544003"/>
                    <a:pt x="1141095" y="1552575"/>
                    <a:pt x="1132523" y="1562100"/>
                  </a:cubicBezTo>
                  <a:cubicBezTo>
                    <a:pt x="1127760" y="1566863"/>
                    <a:pt x="1122045" y="1570673"/>
                    <a:pt x="1115378" y="1572578"/>
                  </a:cubicBezTo>
                  <a:cubicBezTo>
                    <a:pt x="1101090" y="1575435"/>
                    <a:pt x="1087755" y="1580198"/>
                    <a:pt x="1073468" y="1584008"/>
                  </a:cubicBezTo>
                  <a:cubicBezTo>
                    <a:pt x="1071563" y="1584960"/>
                    <a:pt x="1068705" y="1585913"/>
                    <a:pt x="1066800" y="1586865"/>
                  </a:cubicBezTo>
                  <a:cubicBezTo>
                    <a:pt x="1071563" y="1603058"/>
                    <a:pt x="1075373" y="1618298"/>
                    <a:pt x="1079183" y="1633538"/>
                  </a:cubicBezTo>
                  <a:cubicBezTo>
                    <a:pt x="1081088" y="1641158"/>
                    <a:pt x="1081088" y="1647825"/>
                    <a:pt x="1079183" y="1654493"/>
                  </a:cubicBezTo>
                  <a:cubicBezTo>
                    <a:pt x="1075373" y="1666875"/>
                    <a:pt x="1072515" y="1680210"/>
                    <a:pt x="1068705" y="1693545"/>
                  </a:cubicBezTo>
                  <a:cubicBezTo>
                    <a:pt x="1067753" y="1696403"/>
                    <a:pt x="1067753" y="1699260"/>
                    <a:pt x="1066800" y="1702118"/>
                  </a:cubicBezTo>
                  <a:cubicBezTo>
                    <a:pt x="1078230" y="1704975"/>
                    <a:pt x="1088708" y="1708785"/>
                    <a:pt x="1099185" y="1710690"/>
                  </a:cubicBezTo>
                  <a:cubicBezTo>
                    <a:pt x="1117283" y="1713548"/>
                    <a:pt x="1131570" y="1722120"/>
                    <a:pt x="1143000" y="1735455"/>
                  </a:cubicBezTo>
                  <a:cubicBezTo>
                    <a:pt x="1150620" y="1744028"/>
                    <a:pt x="1159193" y="1751648"/>
                    <a:pt x="1167765" y="1760220"/>
                  </a:cubicBezTo>
                  <a:cubicBezTo>
                    <a:pt x="1170623" y="1757363"/>
                    <a:pt x="1173480" y="1755458"/>
                    <a:pt x="1175385" y="1753553"/>
                  </a:cubicBezTo>
                  <a:cubicBezTo>
                    <a:pt x="1184910" y="1744028"/>
                    <a:pt x="1195388" y="1734503"/>
                    <a:pt x="1203960" y="1724025"/>
                  </a:cubicBezTo>
                  <a:cubicBezTo>
                    <a:pt x="1208723" y="1719263"/>
                    <a:pt x="1213485" y="1716405"/>
                    <a:pt x="1220153" y="1714500"/>
                  </a:cubicBezTo>
                  <a:cubicBezTo>
                    <a:pt x="1233488" y="1711643"/>
                    <a:pt x="1246823" y="1707833"/>
                    <a:pt x="1260158" y="1704023"/>
                  </a:cubicBezTo>
                  <a:cubicBezTo>
                    <a:pt x="1263015" y="1703070"/>
                    <a:pt x="1265873" y="1702118"/>
                    <a:pt x="1269683" y="1701165"/>
                  </a:cubicBezTo>
                  <a:cubicBezTo>
                    <a:pt x="1265873" y="1684973"/>
                    <a:pt x="1262063" y="1669733"/>
                    <a:pt x="1257300" y="1655445"/>
                  </a:cubicBezTo>
                  <a:cubicBezTo>
                    <a:pt x="1254443" y="1647825"/>
                    <a:pt x="1254443" y="1640205"/>
                    <a:pt x="1256348" y="1632585"/>
                  </a:cubicBezTo>
                  <a:close/>
                  <a:moveTo>
                    <a:pt x="1247775" y="1699260"/>
                  </a:moveTo>
                  <a:cubicBezTo>
                    <a:pt x="1236345" y="1702118"/>
                    <a:pt x="1224915" y="1704975"/>
                    <a:pt x="1213485" y="1707833"/>
                  </a:cubicBezTo>
                  <a:cubicBezTo>
                    <a:pt x="1208723" y="1708785"/>
                    <a:pt x="1203960" y="1711643"/>
                    <a:pt x="1200150" y="1715453"/>
                  </a:cubicBezTo>
                  <a:cubicBezTo>
                    <a:pt x="1189673" y="1725930"/>
                    <a:pt x="1179195" y="1736408"/>
                    <a:pt x="1167765" y="1747838"/>
                  </a:cubicBezTo>
                  <a:cubicBezTo>
                    <a:pt x="1164908" y="1745933"/>
                    <a:pt x="1163003" y="1744028"/>
                    <a:pt x="1161098" y="1742123"/>
                  </a:cubicBezTo>
                  <a:cubicBezTo>
                    <a:pt x="1152525" y="1733550"/>
                    <a:pt x="1143000" y="1724978"/>
                    <a:pt x="1134428" y="1715453"/>
                  </a:cubicBezTo>
                  <a:cubicBezTo>
                    <a:pt x="1130618" y="1711643"/>
                    <a:pt x="1126808" y="1708785"/>
                    <a:pt x="1121093" y="1707833"/>
                  </a:cubicBezTo>
                  <a:cubicBezTo>
                    <a:pt x="1106805" y="1704023"/>
                    <a:pt x="1092518" y="1700213"/>
                    <a:pt x="1077278" y="1696403"/>
                  </a:cubicBezTo>
                  <a:cubicBezTo>
                    <a:pt x="1077278" y="1693545"/>
                    <a:pt x="1078230" y="1691640"/>
                    <a:pt x="1078230" y="1689735"/>
                  </a:cubicBezTo>
                  <a:cubicBezTo>
                    <a:pt x="1081088" y="1678305"/>
                    <a:pt x="1083945" y="1665923"/>
                    <a:pt x="1087755" y="1654493"/>
                  </a:cubicBezTo>
                  <a:cubicBezTo>
                    <a:pt x="1089660" y="1646873"/>
                    <a:pt x="1089660" y="1641158"/>
                    <a:pt x="1087755" y="1633538"/>
                  </a:cubicBezTo>
                  <a:cubicBezTo>
                    <a:pt x="1083945" y="1620203"/>
                    <a:pt x="1080135" y="1606868"/>
                    <a:pt x="1077278" y="1593533"/>
                  </a:cubicBezTo>
                  <a:cubicBezTo>
                    <a:pt x="1080135" y="1592580"/>
                    <a:pt x="1082993" y="1591628"/>
                    <a:pt x="1085850" y="1590675"/>
                  </a:cubicBezTo>
                  <a:cubicBezTo>
                    <a:pt x="1098233" y="1586865"/>
                    <a:pt x="1110615" y="1584008"/>
                    <a:pt x="1122998" y="1581150"/>
                  </a:cubicBezTo>
                  <a:cubicBezTo>
                    <a:pt x="1127760" y="1580198"/>
                    <a:pt x="1131570" y="1577340"/>
                    <a:pt x="1135380" y="1573530"/>
                  </a:cubicBezTo>
                  <a:cubicBezTo>
                    <a:pt x="1143953" y="1564958"/>
                    <a:pt x="1152525" y="1556385"/>
                    <a:pt x="1161098" y="1547813"/>
                  </a:cubicBezTo>
                  <a:cubicBezTo>
                    <a:pt x="1163003" y="1545908"/>
                    <a:pt x="1165860" y="1543050"/>
                    <a:pt x="1168718" y="1540193"/>
                  </a:cubicBezTo>
                  <a:cubicBezTo>
                    <a:pt x="1176338" y="1547813"/>
                    <a:pt x="1183958" y="1554480"/>
                    <a:pt x="1190625" y="1562100"/>
                  </a:cubicBezTo>
                  <a:cubicBezTo>
                    <a:pt x="1201103" y="1574483"/>
                    <a:pt x="1213485" y="1582103"/>
                    <a:pt x="1229678" y="1584008"/>
                  </a:cubicBezTo>
                  <a:cubicBezTo>
                    <a:pt x="1239203" y="1585913"/>
                    <a:pt x="1248728" y="1588770"/>
                    <a:pt x="1260158" y="1591628"/>
                  </a:cubicBezTo>
                  <a:cubicBezTo>
                    <a:pt x="1258253" y="1601153"/>
                    <a:pt x="1256348" y="1609725"/>
                    <a:pt x="1253490" y="1617345"/>
                  </a:cubicBezTo>
                  <a:cubicBezTo>
                    <a:pt x="1246823" y="1634490"/>
                    <a:pt x="1246823" y="1651635"/>
                    <a:pt x="1253490" y="1669733"/>
                  </a:cubicBezTo>
                  <a:cubicBezTo>
                    <a:pt x="1256348" y="1677353"/>
                    <a:pt x="1258253" y="1685925"/>
                    <a:pt x="1260158" y="1695450"/>
                  </a:cubicBezTo>
                  <a:cubicBezTo>
                    <a:pt x="1254443" y="1697355"/>
                    <a:pt x="1250633" y="1698308"/>
                    <a:pt x="1247775" y="1699260"/>
                  </a:cubicBezTo>
                  <a:close/>
                  <a:moveTo>
                    <a:pt x="2127885" y="1090613"/>
                  </a:moveTo>
                  <a:cubicBezTo>
                    <a:pt x="2127885" y="1090613"/>
                    <a:pt x="2127885" y="1090613"/>
                    <a:pt x="2127885" y="1090613"/>
                  </a:cubicBezTo>
                  <a:cubicBezTo>
                    <a:pt x="2136458" y="1093470"/>
                    <a:pt x="2144078" y="1094423"/>
                    <a:pt x="2149793" y="1098233"/>
                  </a:cubicBezTo>
                  <a:cubicBezTo>
                    <a:pt x="2156460" y="1102043"/>
                    <a:pt x="2161223" y="1107758"/>
                    <a:pt x="2167890" y="1114425"/>
                  </a:cubicBezTo>
                  <a:cubicBezTo>
                    <a:pt x="2167890" y="1114425"/>
                    <a:pt x="2167890" y="1114425"/>
                    <a:pt x="2167890" y="1114425"/>
                  </a:cubicBezTo>
                  <a:cubicBezTo>
                    <a:pt x="2167890" y="1114425"/>
                    <a:pt x="2167890" y="1114425"/>
                    <a:pt x="2167890" y="1114425"/>
                  </a:cubicBezTo>
                  <a:cubicBezTo>
                    <a:pt x="2177415" y="1100138"/>
                    <a:pt x="2190750" y="1093470"/>
                    <a:pt x="2206943" y="1091565"/>
                  </a:cubicBezTo>
                  <a:cubicBezTo>
                    <a:pt x="2205038" y="1082993"/>
                    <a:pt x="2202180" y="1075373"/>
                    <a:pt x="2202180" y="1068705"/>
                  </a:cubicBezTo>
                  <a:cubicBezTo>
                    <a:pt x="2202180" y="1061085"/>
                    <a:pt x="2205038" y="1054418"/>
                    <a:pt x="2206943" y="1046798"/>
                  </a:cubicBezTo>
                  <a:cubicBezTo>
                    <a:pt x="2199323" y="1044893"/>
                    <a:pt x="2190750" y="1043940"/>
                    <a:pt x="2185035" y="1040130"/>
                  </a:cubicBezTo>
                  <a:cubicBezTo>
                    <a:pt x="2178368" y="1036320"/>
                    <a:pt x="2173605" y="1029653"/>
                    <a:pt x="2167890" y="1023938"/>
                  </a:cubicBezTo>
                  <a:cubicBezTo>
                    <a:pt x="2167890" y="1023938"/>
                    <a:pt x="2167890" y="1023938"/>
                    <a:pt x="2167890" y="1023938"/>
                  </a:cubicBezTo>
                  <a:cubicBezTo>
                    <a:pt x="2167890" y="1023938"/>
                    <a:pt x="2167890" y="1023938"/>
                    <a:pt x="2166938" y="1022985"/>
                  </a:cubicBezTo>
                  <a:cubicBezTo>
                    <a:pt x="2159318" y="1033463"/>
                    <a:pt x="2150745" y="1040130"/>
                    <a:pt x="2139315" y="1042988"/>
                  </a:cubicBezTo>
                  <a:cubicBezTo>
                    <a:pt x="2139315" y="1042988"/>
                    <a:pt x="2139315" y="1042988"/>
                    <a:pt x="2139315" y="1042988"/>
                  </a:cubicBezTo>
                  <a:cubicBezTo>
                    <a:pt x="2135505" y="1043940"/>
                    <a:pt x="2131695" y="1044893"/>
                    <a:pt x="2127885" y="1044893"/>
                  </a:cubicBezTo>
                  <a:cubicBezTo>
                    <a:pt x="2127885" y="1044893"/>
                    <a:pt x="2127885" y="1045845"/>
                    <a:pt x="2127885" y="1045845"/>
                  </a:cubicBezTo>
                  <a:cubicBezTo>
                    <a:pt x="2127885" y="1045845"/>
                    <a:pt x="2127885" y="1045845"/>
                    <a:pt x="2126933" y="1045845"/>
                  </a:cubicBezTo>
                  <a:cubicBezTo>
                    <a:pt x="2127885" y="1047750"/>
                    <a:pt x="2128838" y="1049655"/>
                    <a:pt x="2128838" y="1051560"/>
                  </a:cubicBezTo>
                  <a:cubicBezTo>
                    <a:pt x="2128838" y="1051560"/>
                    <a:pt x="2128838" y="1051560"/>
                    <a:pt x="2128838" y="1051560"/>
                  </a:cubicBezTo>
                  <a:cubicBezTo>
                    <a:pt x="2133600" y="1064895"/>
                    <a:pt x="2132648" y="1077278"/>
                    <a:pt x="2127885" y="1090613"/>
                  </a:cubicBezTo>
                  <a:cubicBezTo>
                    <a:pt x="2126933" y="1090613"/>
                    <a:pt x="2126933" y="1090613"/>
                    <a:pt x="2127885" y="1090613"/>
                  </a:cubicBezTo>
                  <a:close/>
                  <a:moveTo>
                    <a:pt x="2146935" y="1049655"/>
                  </a:moveTo>
                  <a:cubicBezTo>
                    <a:pt x="2146935" y="1049655"/>
                    <a:pt x="2146935" y="1049655"/>
                    <a:pt x="2146935" y="1049655"/>
                  </a:cubicBezTo>
                  <a:cubicBezTo>
                    <a:pt x="2149793" y="1048703"/>
                    <a:pt x="2152650" y="1047750"/>
                    <a:pt x="2154555" y="1046798"/>
                  </a:cubicBezTo>
                  <a:cubicBezTo>
                    <a:pt x="2154555" y="1046798"/>
                    <a:pt x="2154555" y="1046798"/>
                    <a:pt x="2155508" y="1046798"/>
                  </a:cubicBezTo>
                  <a:cubicBezTo>
                    <a:pt x="2159318" y="1044893"/>
                    <a:pt x="2162175" y="1042035"/>
                    <a:pt x="2165985" y="1038225"/>
                  </a:cubicBezTo>
                  <a:cubicBezTo>
                    <a:pt x="2166938" y="1037273"/>
                    <a:pt x="2166938" y="1037273"/>
                    <a:pt x="2167890" y="1036320"/>
                  </a:cubicBezTo>
                  <a:cubicBezTo>
                    <a:pt x="2169795" y="1038225"/>
                    <a:pt x="2171700" y="1040130"/>
                    <a:pt x="2173605" y="1042035"/>
                  </a:cubicBezTo>
                  <a:cubicBezTo>
                    <a:pt x="2180273" y="1047750"/>
                    <a:pt x="2186940" y="1051560"/>
                    <a:pt x="2196465" y="1052513"/>
                  </a:cubicBezTo>
                  <a:cubicBezTo>
                    <a:pt x="2195513" y="1059180"/>
                    <a:pt x="2192655" y="1063943"/>
                    <a:pt x="2192655" y="1068705"/>
                  </a:cubicBezTo>
                  <a:cubicBezTo>
                    <a:pt x="2192655" y="1073468"/>
                    <a:pt x="2194560" y="1079183"/>
                    <a:pt x="2195513" y="1084898"/>
                  </a:cubicBezTo>
                  <a:cubicBezTo>
                    <a:pt x="2194560" y="1084898"/>
                    <a:pt x="2194560" y="1084898"/>
                    <a:pt x="2193608" y="1084898"/>
                  </a:cubicBezTo>
                  <a:cubicBezTo>
                    <a:pt x="2189798" y="1085850"/>
                    <a:pt x="2185988" y="1086803"/>
                    <a:pt x="2182178" y="1088708"/>
                  </a:cubicBezTo>
                  <a:cubicBezTo>
                    <a:pt x="2179320" y="1089660"/>
                    <a:pt x="2176463" y="1091565"/>
                    <a:pt x="2174558" y="1093470"/>
                  </a:cubicBezTo>
                  <a:cubicBezTo>
                    <a:pt x="2171700" y="1095375"/>
                    <a:pt x="2169795" y="1098233"/>
                    <a:pt x="2166938" y="1101090"/>
                  </a:cubicBezTo>
                  <a:cubicBezTo>
                    <a:pt x="2162175" y="1096328"/>
                    <a:pt x="2158365" y="1092518"/>
                    <a:pt x="2153603" y="1089660"/>
                  </a:cubicBezTo>
                  <a:cubicBezTo>
                    <a:pt x="2148840" y="1086803"/>
                    <a:pt x="2144078" y="1086803"/>
                    <a:pt x="2137410" y="1084898"/>
                  </a:cubicBezTo>
                  <a:cubicBezTo>
                    <a:pt x="2137410" y="1084898"/>
                    <a:pt x="2137410" y="1083945"/>
                    <a:pt x="2137410" y="1083945"/>
                  </a:cubicBezTo>
                  <a:cubicBezTo>
                    <a:pt x="2137410" y="1082993"/>
                    <a:pt x="2137410" y="1082040"/>
                    <a:pt x="2138363" y="1081088"/>
                  </a:cubicBezTo>
                  <a:cubicBezTo>
                    <a:pt x="2138363" y="1081088"/>
                    <a:pt x="2138363" y="1081088"/>
                    <a:pt x="2138363" y="1081088"/>
                  </a:cubicBezTo>
                  <a:cubicBezTo>
                    <a:pt x="2139315" y="1078230"/>
                    <a:pt x="2139315" y="1075373"/>
                    <a:pt x="2140268" y="1071563"/>
                  </a:cubicBezTo>
                  <a:cubicBezTo>
                    <a:pt x="2140268" y="1067753"/>
                    <a:pt x="2140268" y="1063943"/>
                    <a:pt x="2139315" y="1061085"/>
                  </a:cubicBezTo>
                  <a:cubicBezTo>
                    <a:pt x="2139315" y="1061085"/>
                    <a:pt x="2139315" y="1060133"/>
                    <a:pt x="2139315" y="1060133"/>
                  </a:cubicBezTo>
                  <a:cubicBezTo>
                    <a:pt x="2139315" y="1059180"/>
                    <a:pt x="2139315" y="1058228"/>
                    <a:pt x="2138363" y="1057275"/>
                  </a:cubicBezTo>
                  <a:cubicBezTo>
                    <a:pt x="2138363" y="1056323"/>
                    <a:pt x="2137410" y="1054418"/>
                    <a:pt x="2136458" y="1053465"/>
                  </a:cubicBezTo>
                  <a:cubicBezTo>
                    <a:pt x="2141220" y="1051560"/>
                    <a:pt x="2144078" y="1050608"/>
                    <a:pt x="2146935" y="1049655"/>
                  </a:cubicBezTo>
                  <a:close/>
                  <a:moveTo>
                    <a:pt x="1936433" y="2045018"/>
                  </a:moveTo>
                  <a:cubicBezTo>
                    <a:pt x="1936433" y="2045018"/>
                    <a:pt x="1936433" y="2045018"/>
                    <a:pt x="1936433" y="2045018"/>
                  </a:cubicBezTo>
                  <a:cubicBezTo>
                    <a:pt x="1936433" y="2045018"/>
                    <a:pt x="1936433" y="2045018"/>
                    <a:pt x="1936433" y="2045018"/>
                  </a:cubicBezTo>
                  <a:cubicBezTo>
                    <a:pt x="1972628" y="2035493"/>
                    <a:pt x="2007870" y="2025968"/>
                    <a:pt x="2043113" y="2016443"/>
                  </a:cubicBezTo>
                  <a:cubicBezTo>
                    <a:pt x="2043113" y="2016443"/>
                    <a:pt x="2043113" y="2016443"/>
                    <a:pt x="2044065" y="2016443"/>
                  </a:cubicBezTo>
                  <a:cubicBezTo>
                    <a:pt x="2045018" y="2016443"/>
                    <a:pt x="2045970" y="2015490"/>
                    <a:pt x="2046923" y="2014538"/>
                  </a:cubicBezTo>
                  <a:cubicBezTo>
                    <a:pt x="2047875" y="2014538"/>
                    <a:pt x="2048828" y="2013585"/>
                    <a:pt x="2049780" y="2012633"/>
                  </a:cubicBezTo>
                  <a:cubicBezTo>
                    <a:pt x="2050733" y="2012633"/>
                    <a:pt x="2050733" y="2011680"/>
                    <a:pt x="2051685" y="2010728"/>
                  </a:cubicBezTo>
                  <a:cubicBezTo>
                    <a:pt x="2051685" y="2010728"/>
                    <a:pt x="2052638" y="2010728"/>
                    <a:pt x="2052638" y="2009775"/>
                  </a:cubicBezTo>
                  <a:cubicBezTo>
                    <a:pt x="2077403" y="1985010"/>
                    <a:pt x="2102168" y="1960245"/>
                    <a:pt x="2126933" y="1935480"/>
                  </a:cubicBezTo>
                  <a:cubicBezTo>
                    <a:pt x="2127885" y="1934528"/>
                    <a:pt x="2128838" y="1932623"/>
                    <a:pt x="2130743" y="1930718"/>
                  </a:cubicBezTo>
                  <a:cubicBezTo>
                    <a:pt x="2104073" y="1904048"/>
                    <a:pt x="2078355" y="1877378"/>
                    <a:pt x="2051685" y="1851660"/>
                  </a:cubicBezTo>
                  <a:cubicBezTo>
                    <a:pt x="2048828" y="1849755"/>
                    <a:pt x="2045970" y="1847850"/>
                    <a:pt x="2042160" y="1846898"/>
                  </a:cubicBezTo>
                  <a:cubicBezTo>
                    <a:pt x="2009775" y="1838325"/>
                    <a:pt x="1977390" y="1829753"/>
                    <a:pt x="1945005" y="1820228"/>
                  </a:cubicBezTo>
                  <a:cubicBezTo>
                    <a:pt x="1945005" y="1820228"/>
                    <a:pt x="1945005" y="1820228"/>
                    <a:pt x="1945005" y="1820228"/>
                  </a:cubicBezTo>
                  <a:lnTo>
                    <a:pt x="1945005" y="1820228"/>
                  </a:lnTo>
                  <a:cubicBezTo>
                    <a:pt x="1945005" y="1820228"/>
                    <a:pt x="1945005" y="1820228"/>
                    <a:pt x="1945005" y="1820228"/>
                  </a:cubicBezTo>
                  <a:cubicBezTo>
                    <a:pt x="1944053" y="1820228"/>
                    <a:pt x="1942148" y="1819275"/>
                    <a:pt x="1941195" y="1819275"/>
                  </a:cubicBezTo>
                  <a:cubicBezTo>
                    <a:pt x="1940243" y="1819275"/>
                    <a:pt x="1939290" y="1819275"/>
                    <a:pt x="1937385" y="1818323"/>
                  </a:cubicBezTo>
                  <a:cubicBezTo>
                    <a:pt x="1937385" y="1818323"/>
                    <a:pt x="1937385" y="1819275"/>
                    <a:pt x="1936433" y="1819275"/>
                  </a:cubicBezTo>
                  <a:cubicBezTo>
                    <a:pt x="1935480" y="1820228"/>
                    <a:pt x="1935480" y="1820228"/>
                    <a:pt x="1935480" y="1821180"/>
                  </a:cubicBezTo>
                  <a:cubicBezTo>
                    <a:pt x="1935480" y="1821180"/>
                    <a:pt x="1935480" y="1821180"/>
                    <a:pt x="1935480" y="1821180"/>
                  </a:cubicBezTo>
                  <a:cubicBezTo>
                    <a:pt x="1935480" y="1821180"/>
                    <a:pt x="1935480" y="1821180"/>
                    <a:pt x="1935480" y="1822133"/>
                  </a:cubicBezTo>
                  <a:cubicBezTo>
                    <a:pt x="1925955" y="1856423"/>
                    <a:pt x="1917383" y="1890713"/>
                    <a:pt x="1907858" y="1925003"/>
                  </a:cubicBezTo>
                  <a:cubicBezTo>
                    <a:pt x="1906905" y="1928813"/>
                    <a:pt x="1906905" y="1932623"/>
                    <a:pt x="1908810" y="1936433"/>
                  </a:cubicBezTo>
                  <a:cubicBezTo>
                    <a:pt x="1917383" y="1968818"/>
                    <a:pt x="1925955" y="2002155"/>
                    <a:pt x="1935480" y="2034540"/>
                  </a:cubicBezTo>
                  <a:cubicBezTo>
                    <a:pt x="1934528" y="2040255"/>
                    <a:pt x="1935480" y="2042160"/>
                    <a:pt x="1936433" y="2045018"/>
                  </a:cubicBezTo>
                  <a:close/>
                  <a:moveTo>
                    <a:pt x="1916430" y="1937385"/>
                  </a:moveTo>
                  <a:cubicBezTo>
                    <a:pt x="1916430" y="1937385"/>
                    <a:pt x="1916430" y="1936433"/>
                    <a:pt x="1916430" y="1936433"/>
                  </a:cubicBezTo>
                  <a:cubicBezTo>
                    <a:pt x="1916430" y="1934528"/>
                    <a:pt x="1916430" y="1933575"/>
                    <a:pt x="1916430" y="1931670"/>
                  </a:cubicBezTo>
                  <a:cubicBezTo>
                    <a:pt x="1916430" y="1930718"/>
                    <a:pt x="1916430" y="1929765"/>
                    <a:pt x="1916430" y="1928813"/>
                  </a:cubicBezTo>
                  <a:cubicBezTo>
                    <a:pt x="1916430" y="1927860"/>
                    <a:pt x="1916430" y="1927860"/>
                    <a:pt x="1916430" y="1926908"/>
                  </a:cubicBezTo>
                  <a:cubicBezTo>
                    <a:pt x="1923098" y="1902143"/>
                    <a:pt x="1929765" y="1877378"/>
                    <a:pt x="1936433" y="1852613"/>
                  </a:cubicBezTo>
                  <a:cubicBezTo>
                    <a:pt x="1937385" y="1847850"/>
                    <a:pt x="1939290" y="1842135"/>
                    <a:pt x="1940243" y="1837373"/>
                  </a:cubicBezTo>
                  <a:cubicBezTo>
                    <a:pt x="1940243" y="1835468"/>
                    <a:pt x="1941195" y="1834515"/>
                    <a:pt x="1942148" y="1832610"/>
                  </a:cubicBezTo>
                  <a:cubicBezTo>
                    <a:pt x="1944053" y="1832610"/>
                    <a:pt x="1945958" y="1833563"/>
                    <a:pt x="1946910" y="1833563"/>
                  </a:cubicBezTo>
                  <a:cubicBezTo>
                    <a:pt x="1948815" y="1833563"/>
                    <a:pt x="1949768" y="1834515"/>
                    <a:pt x="1951673" y="1834515"/>
                  </a:cubicBezTo>
                  <a:cubicBezTo>
                    <a:pt x="1979295" y="1842135"/>
                    <a:pt x="2007870" y="1849755"/>
                    <a:pt x="2035493" y="1857375"/>
                  </a:cubicBezTo>
                  <a:cubicBezTo>
                    <a:pt x="2039303" y="1858328"/>
                    <a:pt x="2044065" y="1860233"/>
                    <a:pt x="2045970" y="1863090"/>
                  </a:cubicBezTo>
                  <a:cubicBezTo>
                    <a:pt x="2068830" y="1884998"/>
                    <a:pt x="2090738" y="1907858"/>
                    <a:pt x="2113598" y="1930718"/>
                  </a:cubicBezTo>
                  <a:cubicBezTo>
                    <a:pt x="2113598" y="1930718"/>
                    <a:pt x="2113598" y="1930718"/>
                    <a:pt x="2113598" y="1930718"/>
                  </a:cubicBezTo>
                  <a:cubicBezTo>
                    <a:pt x="2113598" y="1931670"/>
                    <a:pt x="2114550" y="1931670"/>
                    <a:pt x="2115503" y="1933575"/>
                  </a:cubicBezTo>
                  <a:cubicBezTo>
                    <a:pt x="2113598" y="1935480"/>
                    <a:pt x="2111693" y="1937385"/>
                    <a:pt x="2110740" y="1939290"/>
                  </a:cubicBezTo>
                  <a:cubicBezTo>
                    <a:pt x="2090738" y="1959293"/>
                    <a:pt x="2070735" y="1980248"/>
                    <a:pt x="2049780" y="2000250"/>
                  </a:cubicBezTo>
                  <a:cubicBezTo>
                    <a:pt x="2048828" y="2001203"/>
                    <a:pt x="2048828" y="2001203"/>
                    <a:pt x="2047875" y="2002155"/>
                  </a:cubicBezTo>
                  <a:cubicBezTo>
                    <a:pt x="2047875" y="2002155"/>
                    <a:pt x="2047875" y="2002155"/>
                    <a:pt x="2046923" y="2002155"/>
                  </a:cubicBezTo>
                  <a:cubicBezTo>
                    <a:pt x="2045970" y="2003108"/>
                    <a:pt x="2044065" y="2005013"/>
                    <a:pt x="2042160" y="2005965"/>
                  </a:cubicBezTo>
                  <a:cubicBezTo>
                    <a:pt x="2042160" y="2005965"/>
                    <a:pt x="2042160" y="2005965"/>
                    <a:pt x="2041208" y="2005965"/>
                  </a:cubicBezTo>
                  <a:cubicBezTo>
                    <a:pt x="2039303" y="2006918"/>
                    <a:pt x="2037398" y="2007870"/>
                    <a:pt x="2035493" y="2008823"/>
                  </a:cubicBezTo>
                  <a:cubicBezTo>
                    <a:pt x="2005965" y="2017395"/>
                    <a:pt x="1975485" y="2025015"/>
                    <a:pt x="1945958" y="2032635"/>
                  </a:cubicBezTo>
                  <a:cubicBezTo>
                    <a:pt x="1945005" y="2032635"/>
                    <a:pt x="1943100" y="2032635"/>
                    <a:pt x="1941195" y="2033588"/>
                  </a:cubicBezTo>
                  <a:cubicBezTo>
                    <a:pt x="1941195" y="2033588"/>
                    <a:pt x="1941195" y="2033588"/>
                    <a:pt x="1940243" y="2033588"/>
                  </a:cubicBezTo>
                  <a:cubicBezTo>
                    <a:pt x="1940243" y="2032635"/>
                    <a:pt x="1939290" y="2031683"/>
                    <a:pt x="1939290" y="2030730"/>
                  </a:cubicBezTo>
                  <a:cubicBezTo>
                    <a:pt x="1938338" y="2028825"/>
                    <a:pt x="1938338" y="2026920"/>
                    <a:pt x="1937385" y="2024063"/>
                  </a:cubicBezTo>
                  <a:cubicBezTo>
                    <a:pt x="1929765" y="1996440"/>
                    <a:pt x="1922145" y="1967865"/>
                    <a:pt x="1914525" y="1940243"/>
                  </a:cubicBezTo>
                  <a:cubicBezTo>
                    <a:pt x="1916430" y="1939290"/>
                    <a:pt x="1916430" y="1938338"/>
                    <a:pt x="1916430" y="1937385"/>
                  </a:cubicBezTo>
                  <a:close/>
                  <a:moveTo>
                    <a:pt x="2370773" y="1911668"/>
                  </a:moveTo>
                  <a:cubicBezTo>
                    <a:pt x="2368868" y="1905000"/>
                    <a:pt x="2366963" y="1897380"/>
                    <a:pt x="2365058" y="1890713"/>
                  </a:cubicBezTo>
                  <a:cubicBezTo>
                    <a:pt x="2364105" y="1887855"/>
                    <a:pt x="2363153" y="1884998"/>
                    <a:pt x="2363153" y="1882140"/>
                  </a:cubicBezTo>
                  <a:lnTo>
                    <a:pt x="2363153" y="1882140"/>
                  </a:lnTo>
                  <a:cubicBezTo>
                    <a:pt x="2363153" y="1882140"/>
                    <a:pt x="2363153" y="1882140"/>
                    <a:pt x="2363153" y="1882140"/>
                  </a:cubicBezTo>
                  <a:cubicBezTo>
                    <a:pt x="2354580" y="1884045"/>
                    <a:pt x="2346960" y="1886903"/>
                    <a:pt x="2338388" y="1888808"/>
                  </a:cubicBezTo>
                  <a:cubicBezTo>
                    <a:pt x="2337435" y="1888808"/>
                    <a:pt x="2336483" y="1888808"/>
                    <a:pt x="2335530" y="1889760"/>
                  </a:cubicBezTo>
                  <a:cubicBezTo>
                    <a:pt x="2330768" y="1890713"/>
                    <a:pt x="2326005" y="1891665"/>
                    <a:pt x="2322195" y="1893570"/>
                  </a:cubicBezTo>
                  <a:cubicBezTo>
                    <a:pt x="2320290" y="1894523"/>
                    <a:pt x="2317433" y="1894523"/>
                    <a:pt x="2315528" y="1895475"/>
                  </a:cubicBezTo>
                  <a:cubicBezTo>
                    <a:pt x="2313623" y="1895475"/>
                    <a:pt x="2312670" y="1896428"/>
                    <a:pt x="2311718" y="1898333"/>
                  </a:cubicBezTo>
                  <a:cubicBezTo>
                    <a:pt x="2309813" y="1900238"/>
                    <a:pt x="2307908" y="1902143"/>
                    <a:pt x="2306955" y="1903095"/>
                  </a:cubicBezTo>
                  <a:cubicBezTo>
                    <a:pt x="2303145" y="1905953"/>
                    <a:pt x="2299335" y="1909763"/>
                    <a:pt x="2296478" y="1913573"/>
                  </a:cubicBezTo>
                  <a:cubicBezTo>
                    <a:pt x="2295525" y="1915478"/>
                    <a:pt x="2293620" y="1916430"/>
                    <a:pt x="2292668" y="1917383"/>
                  </a:cubicBezTo>
                  <a:cubicBezTo>
                    <a:pt x="2287905" y="1922145"/>
                    <a:pt x="2282190" y="1927860"/>
                    <a:pt x="2277428" y="1932623"/>
                  </a:cubicBezTo>
                  <a:cubicBezTo>
                    <a:pt x="2277428" y="1932623"/>
                    <a:pt x="2277428" y="1932623"/>
                    <a:pt x="2277428" y="1932623"/>
                  </a:cubicBezTo>
                  <a:lnTo>
                    <a:pt x="2277428" y="1932623"/>
                  </a:lnTo>
                  <a:cubicBezTo>
                    <a:pt x="2289810" y="1945005"/>
                    <a:pt x="2301240" y="1956435"/>
                    <a:pt x="2312670" y="1967865"/>
                  </a:cubicBezTo>
                  <a:cubicBezTo>
                    <a:pt x="2313623" y="1968818"/>
                    <a:pt x="2315528" y="1969770"/>
                    <a:pt x="2316480" y="1969770"/>
                  </a:cubicBezTo>
                  <a:cubicBezTo>
                    <a:pt x="2327910" y="1972628"/>
                    <a:pt x="2339340" y="1976438"/>
                    <a:pt x="2351723" y="1979295"/>
                  </a:cubicBezTo>
                  <a:cubicBezTo>
                    <a:pt x="2353628" y="1980248"/>
                    <a:pt x="2355533" y="1980248"/>
                    <a:pt x="2357438" y="1981200"/>
                  </a:cubicBezTo>
                  <a:cubicBezTo>
                    <a:pt x="2357438" y="1981200"/>
                    <a:pt x="2357438" y="1981200"/>
                    <a:pt x="2357438" y="1981200"/>
                  </a:cubicBezTo>
                  <a:cubicBezTo>
                    <a:pt x="2359343" y="1982153"/>
                    <a:pt x="2361248" y="1982153"/>
                    <a:pt x="2364105" y="1983105"/>
                  </a:cubicBezTo>
                  <a:cubicBezTo>
                    <a:pt x="2364105" y="1983105"/>
                    <a:pt x="2364105" y="1982153"/>
                    <a:pt x="2364105" y="1982153"/>
                  </a:cubicBezTo>
                  <a:cubicBezTo>
                    <a:pt x="2364105" y="1982153"/>
                    <a:pt x="2364105" y="1982153"/>
                    <a:pt x="2364105" y="1982153"/>
                  </a:cubicBezTo>
                  <a:cubicBezTo>
                    <a:pt x="2365058" y="1977390"/>
                    <a:pt x="2366010" y="1974533"/>
                    <a:pt x="2367915" y="1970723"/>
                  </a:cubicBezTo>
                  <a:cubicBezTo>
                    <a:pt x="2369820" y="1965960"/>
                    <a:pt x="2370773" y="1960245"/>
                    <a:pt x="2372678" y="1955483"/>
                  </a:cubicBezTo>
                  <a:lnTo>
                    <a:pt x="2372678" y="1953578"/>
                  </a:lnTo>
                  <a:cubicBezTo>
                    <a:pt x="2374583" y="1946910"/>
                    <a:pt x="2377440" y="1939290"/>
                    <a:pt x="2377440" y="1932623"/>
                  </a:cubicBezTo>
                  <a:cubicBezTo>
                    <a:pt x="2375535" y="1925955"/>
                    <a:pt x="2372678" y="1918335"/>
                    <a:pt x="2370773" y="1911668"/>
                  </a:cubicBezTo>
                  <a:lnTo>
                    <a:pt x="2370773" y="1911668"/>
                  </a:lnTo>
                  <a:close/>
                  <a:moveTo>
                    <a:pt x="2366010" y="1934528"/>
                  </a:moveTo>
                  <a:cubicBezTo>
                    <a:pt x="2363153" y="1946910"/>
                    <a:pt x="2359343" y="1959293"/>
                    <a:pt x="2355533" y="1972628"/>
                  </a:cubicBezTo>
                  <a:cubicBezTo>
                    <a:pt x="2344103" y="1969770"/>
                    <a:pt x="2333625" y="1966913"/>
                    <a:pt x="2323148" y="1964055"/>
                  </a:cubicBezTo>
                  <a:cubicBezTo>
                    <a:pt x="2321243" y="1963103"/>
                    <a:pt x="2319338" y="1963103"/>
                    <a:pt x="2317433" y="1962150"/>
                  </a:cubicBezTo>
                  <a:cubicBezTo>
                    <a:pt x="2317433" y="1962150"/>
                    <a:pt x="2317433" y="1962150"/>
                    <a:pt x="2317433" y="1962150"/>
                  </a:cubicBezTo>
                  <a:cubicBezTo>
                    <a:pt x="2317433" y="1962150"/>
                    <a:pt x="2316480" y="1962150"/>
                    <a:pt x="2316480" y="1961198"/>
                  </a:cubicBezTo>
                  <a:cubicBezTo>
                    <a:pt x="2316480" y="1961198"/>
                    <a:pt x="2316480" y="1961198"/>
                    <a:pt x="2316480" y="1961198"/>
                  </a:cubicBezTo>
                  <a:cubicBezTo>
                    <a:pt x="2306955" y="1951673"/>
                    <a:pt x="2298383" y="1943100"/>
                    <a:pt x="2288858" y="1933575"/>
                  </a:cubicBezTo>
                  <a:cubicBezTo>
                    <a:pt x="2298383" y="1924050"/>
                    <a:pt x="2306955" y="1915478"/>
                    <a:pt x="2315528" y="1906905"/>
                  </a:cubicBezTo>
                  <a:cubicBezTo>
                    <a:pt x="2315528" y="1906905"/>
                    <a:pt x="2315528" y="1906905"/>
                    <a:pt x="2315528" y="1906905"/>
                  </a:cubicBezTo>
                  <a:cubicBezTo>
                    <a:pt x="2316480" y="1905953"/>
                    <a:pt x="2316480" y="1905953"/>
                    <a:pt x="2317433" y="1905953"/>
                  </a:cubicBezTo>
                  <a:cubicBezTo>
                    <a:pt x="2317433" y="1905953"/>
                    <a:pt x="2318385" y="1905953"/>
                    <a:pt x="2318385" y="1905000"/>
                  </a:cubicBezTo>
                  <a:cubicBezTo>
                    <a:pt x="2319338" y="1905000"/>
                    <a:pt x="2319338" y="1905000"/>
                    <a:pt x="2320290" y="1904048"/>
                  </a:cubicBezTo>
                  <a:cubicBezTo>
                    <a:pt x="2326005" y="1902143"/>
                    <a:pt x="2330768" y="1901190"/>
                    <a:pt x="2336483" y="1899285"/>
                  </a:cubicBezTo>
                  <a:cubicBezTo>
                    <a:pt x="2343150" y="1897380"/>
                    <a:pt x="2349818" y="1895475"/>
                    <a:pt x="2357438" y="1893570"/>
                  </a:cubicBezTo>
                  <a:cubicBezTo>
                    <a:pt x="2361248" y="1906905"/>
                    <a:pt x="2364105" y="1918335"/>
                    <a:pt x="2366963" y="1930718"/>
                  </a:cubicBezTo>
                  <a:cubicBezTo>
                    <a:pt x="2366010" y="1931670"/>
                    <a:pt x="2366963" y="1932623"/>
                    <a:pt x="2366010" y="1934528"/>
                  </a:cubicBezTo>
                  <a:close/>
                  <a:moveTo>
                    <a:pt x="1959293" y="1938338"/>
                  </a:moveTo>
                  <a:cubicBezTo>
                    <a:pt x="1962150" y="1950720"/>
                    <a:pt x="1965960" y="1964055"/>
                    <a:pt x="1969770" y="1976438"/>
                  </a:cubicBezTo>
                  <a:cubicBezTo>
                    <a:pt x="1969770" y="1977390"/>
                    <a:pt x="1970723" y="1978343"/>
                    <a:pt x="1970723" y="1978343"/>
                  </a:cubicBezTo>
                  <a:cubicBezTo>
                    <a:pt x="1970723" y="1979295"/>
                    <a:pt x="1971675" y="1981200"/>
                    <a:pt x="1971675" y="1983105"/>
                  </a:cubicBezTo>
                  <a:cubicBezTo>
                    <a:pt x="1971675" y="1983105"/>
                    <a:pt x="1971675" y="1983105"/>
                    <a:pt x="1972628" y="1983105"/>
                  </a:cubicBezTo>
                  <a:cubicBezTo>
                    <a:pt x="1972628" y="1983105"/>
                    <a:pt x="1972628" y="1983105"/>
                    <a:pt x="1972628" y="1983105"/>
                  </a:cubicBezTo>
                  <a:cubicBezTo>
                    <a:pt x="1974533" y="1982153"/>
                    <a:pt x="1976438" y="1982153"/>
                    <a:pt x="1978343" y="1981200"/>
                  </a:cubicBezTo>
                  <a:cubicBezTo>
                    <a:pt x="1981200" y="1980248"/>
                    <a:pt x="1983105" y="1980248"/>
                    <a:pt x="1985963" y="1979295"/>
                  </a:cubicBezTo>
                  <a:cubicBezTo>
                    <a:pt x="1996440" y="1976438"/>
                    <a:pt x="2006918" y="1975485"/>
                    <a:pt x="2016443" y="1970723"/>
                  </a:cubicBezTo>
                  <a:cubicBezTo>
                    <a:pt x="2017395" y="1970723"/>
                    <a:pt x="2018348" y="1969770"/>
                    <a:pt x="2019300" y="1969770"/>
                  </a:cubicBezTo>
                  <a:cubicBezTo>
                    <a:pt x="2021205" y="1969770"/>
                    <a:pt x="2022158" y="1968818"/>
                    <a:pt x="2023110" y="1967865"/>
                  </a:cubicBezTo>
                  <a:cubicBezTo>
                    <a:pt x="2024063" y="1966913"/>
                    <a:pt x="2025015" y="1965960"/>
                    <a:pt x="2025015" y="1965960"/>
                  </a:cubicBezTo>
                  <a:cubicBezTo>
                    <a:pt x="2033588" y="1959293"/>
                    <a:pt x="2040255" y="1950720"/>
                    <a:pt x="2047875" y="1943100"/>
                  </a:cubicBezTo>
                  <a:cubicBezTo>
                    <a:pt x="2048828" y="1942148"/>
                    <a:pt x="2049780" y="1941195"/>
                    <a:pt x="2050733" y="1940243"/>
                  </a:cubicBezTo>
                  <a:cubicBezTo>
                    <a:pt x="2053590" y="1937385"/>
                    <a:pt x="2055495" y="1935480"/>
                    <a:pt x="2058353" y="1932623"/>
                  </a:cubicBezTo>
                  <a:cubicBezTo>
                    <a:pt x="2046923" y="1922145"/>
                    <a:pt x="2037398" y="1911668"/>
                    <a:pt x="2026920" y="1902143"/>
                  </a:cubicBezTo>
                  <a:cubicBezTo>
                    <a:pt x="2025968" y="1901190"/>
                    <a:pt x="2025015" y="1900238"/>
                    <a:pt x="2024063" y="1899285"/>
                  </a:cubicBezTo>
                  <a:cubicBezTo>
                    <a:pt x="2024063" y="1899285"/>
                    <a:pt x="2024063" y="1899285"/>
                    <a:pt x="2024063" y="1899285"/>
                  </a:cubicBezTo>
                  <a:cubicBezTo>
                    <a:pt x="2024063" y="1899285"/>
                    <a:pt x="2024063" y="1899285"/>
                    <a:pt x="2024063" y="1899285"/>
                  </a:cubicBezTo>
                  <a:cubicBezTo>
                    <a:pt x="2023110" y="1898333"/>
                    <a:pt x="2021205" y="1896428"/>
                    <a:pt x="2019300" y="1896428"/>
                  </a:cubicBezTo>
                  <a:cubicBezTo>
                    <a:pt x="2019300" y="1896428"/>
                    <a:pt x="2019300" y="1896428"/>
                    <a:pt x="2019300" y="1896428"/>
                  </a:cubicBezTo>
                  <a:cubicBezTo>
                    <a:pt x="2019300" y="1896428"/>
                    <a:pt x="2019300" y="1896428"/>
                    <a:pt x="2019300" y="1896428"/>
                  </a:cubicBezTo>
                  <a:cubicBezTo>
                    <a:pt x="2005965" y="1892618"/>
                    <a:pt x="1992630" y="1888808"/>
                    <a:pt x="1979295" y="1885950"/>
                  </a:cubicBezTo>
                  <a:cubicBezTo>
                    <a:pt x="1977390" y="1884998"/>
                    <a:pt x="1974533" y="1884998"/>
                    <a:pt x="1972628" y="1884045"/>
                  </a:cubicBezTo>
                  <a:cubicBezTo>
                    <a:pt x="1971675" y="1885950"/>
                    <a:pt x="1970723" y="1886903"/>
                    <a:pt x="1970723" y="1887855"/>
                  </a:cubicBezTo>
                  <a:cubicBezTo>
                    <a:pt x="1966913" y="1902143"/>
                    <a:pt x="1963103" y="1916430"/>
                    <a:pt x="1959293" y="1930718"/>
                  </a:cubicBezTo>
                  <a:cubicBezTo>
                    <a:pt x="1959293" y="1930718"/>
                    <a:pt x="1959293" y="1930718"/>
                    <a:pt x="1959293" y="1930718"/>
                  </a:cubicBezTo>
                  <a:cubicBezTo>
                    <a:pt x="1959293" y="1930718"/>
                    <a:pt x="1959293" y="1930718"/>
                    <a:pt x="1959293" y="1931670"/>
                  </a:cubicBezTo>
                  <a:cubicBezTo>
                    <a:pt x="1958340" y="1932623"/>
                    <a:pt x="1958340" y="1935480"/>
                    <a:pt x="1959293" y="1938338"/>
                  </a:cubicBezTo>
                  <a:cubicBezTo>
                    <a:pt x="1959293" y="1938338"/>
                    <a:pt x="1959293" y="1938338"/>
                    <a:pt x="1959293" y="1938338"/>
                  </a:cubicBezTo>
                  <a:close/>
                  <a:moveTo>
                    <a:pt x="1968818" y="1925003"/>
                  </a:moveTo>
                  <a:cubicBezTo>
                    <a:pt x="1970723" y="1919288"/>
                    <a:pt x="1971675" y="1913573"/>
                    <a:pt x="1973580" y="1906905"/>
                  </a:cubicBezTo>
                  <a:cubicBezTo>
                    <a:pt x="1974533" y="1903095"/>
                    <a:pt x="1976438" y="1898333"/>
                    <a:pt x="1977390" y="1893570"/>
                  </a:cubicBezTo>
                  <a:cubicBezTo>
                    <a:pt x="1982153" y="1894523"/>
                    <a:pt x="1986915" y="1896428"/>
                    <a:pt x="1990725" y="1896428"/>
                  </a:cubicBezTo>
                  <a:cubicBezTo>
                    <a:pt x="1996440" y="1898333"/>
                    <a:pt x="2002155" y="1899285"/>
                    <a:pt x="2007870" y="1901190"/>
                  </a:cubicBezTo>
                  <a:cubicBezTo>
                    <a:pt x="2013585" y="1903095"/>
                    <a:pt x="2018348" y="1906905"/>
                    <a:pt x="2023110" y="1910715"/>
                  </a:cubicBezTo>
                  <a:cubicBezTo>
                    <a:pt x="2025015" y="1912620"/>
                    <a:pt x="2027873" y="1914525"/>
                    <a:pt x="2029778" y="1917383"/>
                  </a:cubicBezTo>
                  <a:cubicBezTo>
                    <a:pt x="2030730" y="1918335"/>
                    <a:pt x="2032635" y="1920240"/>
                    <a:pt x="2033588" y="1921193"/>
                  </a:cubicBezTo>
                  <a:cubicBezTo>
                    <a:pt x="2035493" y="1924050"/>
                    <a:pt x="2039303" y="1926908"/>
                    <a:pt x="2043113" y="1929765"/>
                  </a:cubicBezTo>
                  <a:cubicBezTo>
                    <a:pt x="2044065" y="1930718"/>
                    <a:pt x="2045018" y="1931670"/>
                    <a:pt x="2045018" y="1931670"/>
                  </a:cubicBezTo>
                  <a:cubicBezTo>
                    <a:pt x="2035493" y="1941195"/>
                    <a:pt x="2026920" y="1949768"/>
                    <a:pt x="2018348" y="1957388"/>
                  </a:cubicBezTo>
                  <a:cubicBezTo>
                    <a:pt x="2018348" y="1957388"/>
                    <a:pt x="2018348" y="1957388"/>
                    <a:pt x="2017395" y="1958340"/>
                  </a:cubicBezTo>
                  <a:cubicBezTo>
                    <a:pt x="2017395" y="1958340"/>
                    <a:pt x="2016443" y="1959293"/>
                    <a:pt x="2016443" y="1959293"/>
                  </a:cubicBezTo>
                  <a:cubicBezTo>
                    <a:pt x="2016443" y="1959293"/>
                    <a:pt x="2015490" y="1960245"/>
                    <a:pt x="2015490" y="1960245"/>
                  </a:cubicBezTo>
                  <a:cubicBezTo>
                    <a:pt x="2014538" y="1960245"/>
                    <a:pt x="2014538" y="1961198"/>
                    <a:pt x="2013585" y="1961198"/>
                  </a:cubicBezTo>
                  <a:cubicBezTo>
                    <a:pt x="2013585" y="1961198"/>
                    <a:pt x="2013585" y="1961198"/>
                    <a:pt x="2013585" y="1961198"/>
                  </a:cubicBezTo>
                  <a:cubicBezTo>
                    <a:pt x="2006918" y="1963103"/>
                    <a:pt x="2000250" y="1965008"/>
                    <a:pt x="1993583" y="1966913"/>
                  </a:cubicBezTo>
                  <a:cubicBezTo>
                    <a:pt x="1987868" y="1968818"/>
                    <a:pt x="1982153" y="1969770"/>
                    <a:pt x="1976438" y="1971675"/>
                  </a:cubicBezTo>
                  <a:cubicBezTo>
                    <a:pt x="1975485" y="1966913"/>
                    <a:pt x="1973580" y="1962150"/>
                    <a:pt x="1972628" y="1957388"/>
                  </a:cubicBezTo>
                  <a:cubicBezTo>
                    <a:pt x="1970723" y="1950720"/>
                    <a:pt x="1968818" y="1945005"/>
                    <a:pt x="1967865" y="1938338"/>
                  </a:cubicBezTo>
                  <a:cubicBezTo>
                    <a:pt x="1968818" y="1934528"/>
                    <a:pt x="1968818" y="1929765"/>
                    <a:pt x="1968818" y="1925003"/>
                  </a:cubicBezTo>
                  <a:close/>
                  <a:moveTo>
                    <a:pt x="2426970" y="1938338"/>
                  </a:moveTo>
                  <a:cubicBezTo>
                    <a:pt x="2427923" y="1934528"/>
                    <a:pt x="2427923" y="1929765"/>
                    <a:pt x="2426970" y="1925955"/>
                  </a:cubicBezTo>
                  <a:cubicBezTo>
                    <a:pt x="2423160" y="1910715"/>
                    <a:pt x="2419350" y="1896428"/>
                    <a:pt x="2415540" y="1881188"/>
                  </a:cubicBezTo>
                  <a:cubicBezTo>
                    <a:pt x="2409825" y="1861185"/>
                    <a:pt x="2405063" y="1841183"/>
                    <a:pt x="2399348" y="1821180"/>
                  </a:cubicBezTo>
                  <a:cubicBezTo>
                    <a:pt x="2395538" y="1822133"/>
                    <a:pt x="2393633" y="1822133"/>
                    <a:pt x="2391728" y="1823085"/>
                  </a:cubicBezTo>
                  <a:cubicBezTo>
                    <a:pt x="2385060" y="1824990"/>
                    <a:pt x="2378393" y="1826895"/>
                    <a:pt x="2371725" y="1828800"/>
                  </a:cubicBezTo>
                  <a:lnTo>
                    <a:pt x="2371725" y="1828800"/>
                  </a:lnTo>
                  <a:cubicBezTo>
                    <a:pt x="2354580" y="1833563"/>
                    <a:pt x="2338388" y="1838325"/>
                    <a:pt x="2321243" y="1843088"/>
                  </a:cubicBezTo>
                  <a:cubicBezTo>
                    <a:pt x="2312670" y="1844993"/>
                    <a:pt x="2304098" y="1847850"/>
                    <a:pt x="2295525" y="1849755"/>
                  </a:cubicBezTo>
                  <a:cubicBezTo>
                    <a:pt x="2289810" y="1851660"/>
                    <a:pt x="2285048" y="1853565"/>
                    <a:pt x="2281238" y="1857375"/>
                  </a:cubicBezTo>
                  <a:cubicBezTo>
                    <a:pt x="2258378" y="1881188"/>
                    <a:pt x="2234565" y="1904048"/>
                    <a:pt x="2211705" y="1927860"/>
                  </a:cubicBezTo>
                  <a:cubicBezTo>
                    <a:pt x="2211705" y="1927860"/>
                    <a:pt x="2211705" y="1927860"/>
                    <a:pt x="2210753" y="1928813"/>
                  </a:cubicBezTo>
                  <a:cubicBezTo>
                    <a:pt x="2209800" y="1929765"/>
                    <a:pt x="2209800" y="1929765"/>
                    <a:pt x="2208848" y="1930718"/>
                  </a:cubicBezTo>
                  <a:cubicBezTo>
                    <a:pt x="2207895" y="1931670"/>
                    <a:pt x="2206943" y="1933575"/>
                    <a:pt x="2205038" y="1934528"/>
                  </a:cubicBezTo>
                  <a:cubicBezTo>
                    <a:pt x="2205038" y="1934528"/>
                    <a:pt x="2205038" y="1935480"/>
                    <a:pt x="2205990" y="1935480"/>
                  </a:cubicBezTo>
                  <a:cubicBezTo>
                    <a:pt x="2206943" y="1936433"/>
                    <a:pt x="2207895" y="1937385"/>
                    <a:pt x="2207895" y="1938338"/>
                  </a:cubicBezTo>
                  <a:cubicBezTo>
                    <a:pt x="2222183" y="1952625"/>
                    <a:pt x="2235518" y="1965960"/>
                    <a:pt x="2249805" y="1980248"/>
                  </a:cubicBezTo>
                  <a:cubicBezTo>
                    <a:pt x="2257425" y="1987868"/>
                    <a:pt x="2264093" y="1994535"/>
                    <a:pt x="2271713" y="2002155"/>
                  </a:cubicBezTo>
                  <a:cubicBezTo>
                    <a:pt x="2274570" y="2005013"/>
                    <a:pt x="2276475" y="2006918"/>
                    <a:pt x="2279333" y="2009775"/>
                  </a:cubicBezTo>
                  <a:cubicBezTo>
                    <a:pt x="2280285" y="2010728"/>
                    <a:pt x="2281238" y="2011680"/>
                    <a:pt x="2282190" y="2012633"/>
                  </a:cubicBezTo>
                  <a:cubicBezTo>
                    <a:pt x="2285048" y="2015490"/>
                    <a:pt x="2289810" y="2017395"/>
                    <a:pt x="2293620" y="2018348"/>
                  </a:cubicBezTo>
                  <a:cubicBezTo>
                    <a:pt x="2294573" y="2018348"/>
                    <a:pt x="2294573" y="2018348"/>
                    <a:pt x="2295525" y="2019300"/>
                  </a:cubicBezTo>
                  <a:cubicBezTo>
                    <a:pt x="2298383" y="2020253"/>
                    <a:pt x="2302193" y="2021205"/>
                    <a:pt x="2306003" y="2022158"/>
                  </a:cubicBezTo>
                  <a:cubicBezTo>
                    <a:pt x="2308860" y="2023110"/>
                    <a:pt x="2311718" y="2023110"/>
                    <a:pt x="2315528" y="2024063"/>
                  </a:cubicBezTo>
                  <a:cubicBezTo>
                    <a:pt x="2340293" y="2030730"/>
                    <a:pt x="2364105" y="2037398"/>
                    <a:pt x="2388870" y="2044065"/>
                  </a:cubicBezTo>
                  <a:cubicBezTo>
                    <a:pt x="2391728" y="2045018"/>
                    <a:pt x="2394585" y="2045018"/>
                    <a:pt x="2398395" y="2045970"/>
                  </a:cubicBezTo>
                  <a:cubicBezTo>
                    <a:pt x="2399348" y="2044065"/>
                    <a:pt x="2400300" y="2044065"/>
                    <a:pt x="2400300" y="2043113"/>
                  </a:cubicBezTo>
                  <a:cubicBezTo>
                    <a:pt x="2408873" y="2006918"/>
                    <a:pt x="2417445" y="1972628"/>
                    <a:pt x="2426970" y="1938338"/>
                  </a:cubicBezTo>
                  <a:close/>
                  <a:moveTo>
                    <a:pt x="2393633" y="2026920"/>
                  </a:moveTo>
                  <a:cubicBezTo>
                    <a:pt x="2392680" y="2028825"/>
                    <a:pt x="2391728" y="2030730"/>
                    <a:pt x="2390775" y="2033588"/>
                  </a:cubicBezTo>
                  <a:cubicBezTo>
                    <a:pt x="2386013" y="2032635"/>
                    <a:pt x="2381250" y="2030730"/>
                    <a:pt x="2376488" y="2029778"/>
                  </a:cubicBezTo>
                  <a:cubicBezTo>
                    <a:pt x="2374583" y="2028825"/>
                    <a:pt x="2372678" y="2028825"/>
                    <a:pt x="2370773" y="2027873"/>
                  </a:cubicBezTo>
                  <a:lnTo>
                    <a:pt x="2370773" y="2026920"/>
                  </a:lnTo>
                  <a:cubicBezTo>
                    <a:pt x="2368868" y="2026920"/>
                    <a:pt x="2366963" y="2026920"/>
                    <a:pt x="2365058" y="2025968"/>
                  </a:cubicBezTo>
                  <a:cubicBezTo>
                    <a:pt x="2359343" y="2024063"/>
                    <a:pt x="2352675" y="2023110"/>
                    <a:pt x="2346960" y="2021205"/>
                  </a:cubicBezTo>
                  <a:cubicBezTo>
                    <a:pt x="2330768" y="2016443"/>
                    <a:pt x="2313623" y="2012633"/>
                    <a:pt x="2297430" y="2007870"/>
                  </a:cubicBezTo>
                  <a:cubicBezTo>
                    <a:pt x="2293620" y="2006918"/>
                    <a:pt x="2288858" y="2004060"/>
                    <a:pt x="2286000" y="2001203"/>
                  </a:cubicBezTo>
                  <a:cubicBezTo>
                    <a:pt x="2265045" y="1980248"/>
                    <a:pt x="2244090" y="1959293"/>
                    <a:pt x="2223135" y="1938338"/>
                  </a:cubicBezTo>
                  <a:cubicBezTo>
                    <a:pt x="2221230" y="1936433"/>
                    <a:pt x="2219325" y="1934528"/>
                    <a:pt x="2218373" y="1932623"/>
                  </a:cubicBezTo>
                  <a:cubicBezTo>
                    <a:pt x="2218373" y="1932623"/>
                    <a:pt x="2218373" y="1932623"/>
                    <a:pt x="2218373" y="1931670"/>
                  </a:cubicBezTo>
                  <a:cubicBezTo>
                    <a:pt x="2219325" y="1929765"/>
                    <a:pt x="2221230" y="1928813"/>
                    <a:pt x="2222183" y="1926908"/>
                  </a:cubicBezTo>
                  <a:cubicBezTo>
                    <a:pt x="2244090" y="1905000"/>
                    <a:pt x="2265045" y="1883093"/>
                    <a:pt x="2286953" y="1862138"/>
                  </a:cubicBezTo>
                  <a:cubicBezTo>
                    <a:pt x="2286953" y="1862138"/>
                    <a:pt x="2286953" y="1862138"/>
                    <a:pt x="2286953" y="1862138"/>
                  </a:cubicBezTo>
                  <a:cubicBezTo>
                    <a:pt x="2289810" y="1859280"/>
                    <a:pt x="2293620" y="1857375"/>
                    <a:pt x="2297430" y="1856423"/>
                  </a:cubicBezTo>
                  <a:cubicBezTo>
                    <a:pt x="2321243" y="1849755"/>
                    <a:pt x="2346008" y="1843088"/>
                    <a:pt x="2369820" y="1837373"/>
                  </a:cubicBezTo>
                  <a:lnTo>
                    <a:pt x="2369820" y="1837373"/>
                  </a:lnTo>
                  <a:cubicBezTo>
                    <a:pt x="2375535" y="1835468"/>
                    <a:pt x="2381250" y="1834515"/>
                    <a:pt x="2386013" y="1832610"/>
                  </a:cubicBezTo>
                  <a:cubicBezTo>
                    <a:pt x="2386965" y="1832610"/>
                    <a:pt x="2388870" y="1832610"/>
                    <a:pt x="2390775" y="1831658"/>
                  </a:cubicBezTo>
                  <a:cubicBezTo>
                    <a:pt x="2391728" y="1834515"/>
                    <a:pt x="2392680" y="1838325"/>
                    <a:pt x="2393633" y="1841183"/>
                  </a:cubicBezTo>
                  <a:cubicBezTo>
                    <a:pt x="2401253" y="1868805"/>
                    <a:pt x="2408873" y="1896428"/>
                    <a:pt x="2415540" y="1924050"/>
                  </a:cubicBezTo>
                  <a:cubicBezTo>
                    <a:pt x="2416493" y="1928813"/>
                    <a:pt x="2417445" y="1933575"/>
                    <a:pt x="2416493" y="1938338"/>
                  </a:cubicBezTo>
                  <a:cubicBezTo>
                    <a:pt x="2409825" y="1967865"/>
                    <a:pt x="2402205" y="1997393"/>
                    <a:pt x="2393633" y="2026920"/>
                  </a:cubicBezTo>
                  <a:close/>
                  <a:moveTo>
                    <a:pt x="1661160" y="2193608"/>
                  </a:moveTo>
                  <a:cubicBezTo>
                    <a:pt x="1662113" y="2193608"/>
                    <a:pt x="1662113" y="2193608"/>
                    <a:pt x="1661160" y="2193608"/>
                  </a:cubicBezTo>
                  <a:cubicBezTo>
                    <a:pt x="1664018" y="2195513"/>
                    <a:pt x="1665923" y="2197418"/>
                    <a:pt x="1668780" y="2200275"/>
                  </a:cubicBezTo>
                  <a:cubicBezTo>
                    <a:pt x="1671638" y="2196465"/>
                    <a:pt x="1673543" y="2192655"/>
                    <a:pt x="1676400" y="2190750"/>
                  </a:cubicBezTo>
                  <a:cubicBezTo>
                    <a:pt x="1704023" y="2163128"/>
                    <a:pt x="1731645" y="2135505"/>
                    <a:pt x="1759268" y="2107883"/>
                  </a:cubicBezTo>
                  <a:cubicBezTo>
                    <a:pt x="1763078" y="2104073"/>
                    <a:pt x="1767840" y="2101215"/>
                    <a:pt x="1773555" y="2100263"/>
                  </a:cubicBezTo>
                  <a:cubicBezTo>
                    <a:pt x="1811655" y="2089785"/>
                    <a:pt x="1850708" y="2079308"/>
                    <a:pt x="1888808" y="2069783"/>
                  </a:cubicBezTo>
                  <a:cubicBezTo>
                    <a:pt x="1891665" y="2068830"/>
                    <a:pt x="1894523" y="2067878"/>
                    <a:pt x="1898333" y="2066925"/>
                  </a:cubicBezTo>
                  <a:cubicBezTo>
                    <a:pt x="1897380" y="2063115"/>
                    <a:pt x="1896428" y="2060258"/>
                    <a:pt x="1896428" y="2056448"/>
                  </a:cubicBezTo>
                  <a:cubicBezTo>
                    <a:pt x="1885950" y="2018348"/>
                    <a:pt x="1876425" y="1979295"/>
                    <a:pt x="1865948" y="1941195"/>
                  </a:cubicBezTo>
                  <a:cubicBezTo>
                    <a:pt x="1864043" y="1935480"/>
                    <a:pt x="1864043" y="1930718"/>
                    <a:pt x="1865948" y="1925955"/>
                  </a:cubicBezTo>
                  <a:cubicBezTo>
                    <a:pt x="1876425" y="1887855"/>
                    <a:pt x="1886903" y="1848803"/>
                    <a:pt x="1896428" y="1810703"/>
                  </a:cubicBezTo>
                  <a:cubicBezTo>
                    <a:pt x="1897380" y="1807845"/>
                    <a:pt x="1898333" y="1804035"/>
                    <a:pt x="1899285" y="1801178"/>
                  </a:cubicBezTo>
                  <a:cubicBezTo>
                    <a:pt x="1899285" y="1801178"/>
                    <a:pt x="1899285" y="1801178"/>
                    <a:pt x="1899285" y="1800225"/>
                  </a:cubicBezTo>
                  <a:cubicBezTo>
                    <a:pt x="1899285" y="1800225"/>
                    <a:pt x="1899285" y="1800225"/>
                    <a:pt x="1899285" y="1800225"/>
                  </a:cubicBezTo>
                  <a:cubicBezTo>
                    <a:pt x="1899285" y="1800225"/>
                    <a:pt x="1899285" y="1800225"/>
                    <a:pt x="1899285" y="1800225"/>
                  </a:cubicBezTo>
                  <a:cubicBezTo>
                    <a:pt x="1897380" y="1799273"/>
                    <a:pt x="1896428" y="1799273"/>
                    <a:pt x="1894523" y="1799273"/>
                  </a:cubicBezTo>
                  <a:cubicBezTo>
                    <a:pt x="1892618" y="1798320"/>
                    <a:pt x="1890713" y="1798320"/>
                    <a:pt x="1888808" y="1797368"/>
                  </a:cubicBezTo>
                  <a:cubicBezTo>
                    <a:pt x="1850708" y="1786890"/>
                    <a:pt x="1812608" y="1777365"/>
                    <a:pt x="1774508" y="1766888"/>
                  </a:cubicBezTo>
                  <a:cubicBezTo>
                    <a:pt x="1768793" y="1764983"/>
                    <a:pt x="1764030" y="1762125"/>
                    <a:pt x="1759268" y="1758315"/>
                  </a:cubicBezTo>
                  <a:cubicBezTo>
                    <a:pt x="1731645" y="1730693"/>
                    <a:pt x="1704023" y="1703070"/>
                    <a:pt x="1676400" y="1675448"/>
                  </a:cubicBezTo>
                  <a:cubicBezTo>
                    <a:pt x="1673543" y="1672590"/>
                    <a:pt x="1671638" y="1670685"/>
                    <a:pt x="1668780" y="1667828"/>
                  </a:cubicBezTo>
                  <a:cubicBezTo>
                    <a:pt x="1668780" y="1667828"/>
                    <a:pt x="1668780" y="1667828"/>
                    <a:pt x="1668780" y="1667828"/>
                  </a:cubicBezTo>
                  <a:cubicBezTo>
                    <a:pt x="1668780" y="1667828"/>
                    <a:pt x="1668780" y="1667828"/>
                    <a:pt x="1668780" y="1667828"/>
                  </a:cubicBezTo>
                  <a:cubicBezTo>
                    <a:pt x="1665923" y="1670685"/>
                    <a:pt x="1663065" y="1672590"/>
                    <a:pt x="1661160" y="1675448"/>
                  </a:cubicBezTo>
                  <a:cubicBezTo>
                    <a:pt x="1652588" y="1684020"/>
                    <a:pt x="1644015" y="1692593"/>
                    <a:pt x="1634490" y="1702118"/>
                  </a:cubicBezTo>
                  <a:cubicBezTo>
                    <a:pt x="1632585" y="1704023"/>
                    <a:pt x="1629728" y="1704975"/>
                    <a:pt x="1627823" y="1705928"/>
                  </a:cubicBezTo>
                  <a:lnTo>
                    <a:pt x="1627823" y="1708785"/>
                  </a:lnTo>
                  <a:cubicBezTo>
                    <a:pt x="1610678" y="1725930"/>
                    <a:pt x="1593533" y="1743075"/>
                    <a:pt x="1577340" y="1759268"/>
                  </a:cubicBezTo>
                  <a:cubicBezTo>
                    <a:pt x="1573530" y="1763078"/>
                    <a:pt x="1569720" y="1765935"/>
                    <a:pt x="1564005" y="1766888"/>
                  </a:cubicBezTo>
                  <a:cubicBezTo>
                    <a:pt x="1525905" y="1777365"/>
                    <a:pt x="1487805" y="1786890"/>
                    <a:pt x="1449705" y="1797368"/>
                  </a:cubicBezTo>
                  <a:cubicBezTo>
                    <a:pt x="1445895" y="1798320"/>
                    <a:pt x="1442085" y="1799273"/>
                    <a:pt x="1438275" y="1801178"/>
                  </a:cubicBezTo>
                  <a:cubicBezTo>
                    <a:pt x="1439228" y="1804988"/>
                    <a:pt x="1440180" y="1808798"/>
                    <a:pt x="1441133" y="1811655"/>
                  </a:cubicBezTo>
                  <a:cubicBezTo>
                    <a:pt x="1451610" y="1849755"/>
                    <a:pt x="1461135" y="1888808"/>
                    <a:pt x="1471613" y="1926908"/>
                  </a:cubicBezTo>
                  <a:cubicBezTo>
                    <a:pt x="1472565" y="1931670"/>
                    <a:pt x="1472565" y="1936433"/>
                    <a:pt x="1471613" y="1941195"/>
                  </a:cubicBezTo>
                  <a:cubicBezTo>
                    <a:pt x="1462088" y="1977390"/>
                    <a:pt x="1452563" y="2013585"/>
                    <a:pt x="1442085" y="2049780"/>
                  </a:cubicBezTo>
                  <a:cubicBezTo>
                    <a:pt x="1440180" y="2055495"/>
                    <a:pt x="1439228" y="2061210"/>
                    <a:pt x="1437323" y="2066925"/>
                  </a:cubicBezTo>
                  <a:cubicBezTo>
                    <a:pt x="1441133" y="2067878"/>
                    <a:pt x="1443990" y="2068830"/>
                    <a:pt x="1446848" y="2069783"/>
                  </a:cubicBezTo>
                  <a:cubicBezTo>
                    <a:pt x="1484948" y="2080260"/>
                    <a:pt x="1523048" y="2090738"/>
                    <a:pt x="1561148" y="2100263"/>
                  </a:cubicBezTo>
                  <a:cubicBezTo>
                    <a:pt x="1567815" y="2102168"/>
                    <a:pt x="1572578" y="2105025"/>
                    <a:pt x="1576388" y="2109788"/>
                  </a:cubicBezTo>
                  <a:cubicBezTo>
                    <a:pt x="1592580" y="2125980"/>
                    <a:pt x="1609725" y="2143125"/>
                    <a:pt x="1625918" y="2159318"/>
                  </a:cubicBezTo>
                  <a:lnTo>
                    <a:pt x="1625918" y="2161223"/>
                  </a:lnTo>
                  <a:cubicBezTo>
                    <a:pt x="1628775" y="2163128"/>
                    <a:pt x="1631633" y="2165033"/>
                    <a:pt x="1633538" y="2166938"/>
                  </a:cubicBezTo>
                  <a:cubicBezTo>
                    <a:pt x="1643063" y="2174558"/>
                    <a:pt x="1652588" y="2184083"/>
                    <a:pt x="1661160" y="2193608"/>
                  </a:cubicBezTo>
                  <a:close/>
                  <a:moveTo>
                    <a:pt x="1580198" y="2099310"/>
                  </a:moveTo>
                  <a:cubicBezTo>
                    <a:pt x="1576388" y="2095500"/>
                    <a:pt x="1571625" y="2092643"/>
                    <a:pt x="1565910" y="2090738"/>
                  </a:cubicBezTo>
                  <a:cubicBezTo>
                    <a:pt x="1529715" y="2081213"/>
                    <a:pt x="1494473" y="2071688"/>
                    <a:pt x="1458278" y="2062163"/>
                  </a:cubicBezTo>
                  <a:cubicBezTo>
                    <a:pt x="1454468" y="2061210"/>
                    <a:pt x="1451610" y="2060258"/>
                    <a:pt x="1446848" y="2059305"/>
                  </a:cubicBezTo>
                  <a:cubicBezTo>
                    <a:pt x="1447800" y="2054543"/>
                    <a:pt x="1448753" y="2050733"/>
                    <a:pt x="1449705" y="2047875"/>
                  </a:cubicBezTo>
                  <a:cubicBezTo>
                    <a:pt x="1459230" y="2011680"/>
                    <a:pt x="1468755" y="1976438"/>
                    <a:pt x="1478280" y="1940243"/>
                  </a:cubicBezTo>
                  <a:cubicBezTo>
                    <a:pt x="1479233" y="1935480"/>
                    <a:pt x="1479233" y="1930718"/>
                    <a:pt x="1478280" y="1925955"/>
                  </a:cubicBezTo>
                  <a:cubicBezTo>
                    <a:pt x="1468755" y="1889760"/>
                    <a:pt x="1459230" y="1854518"/>
                    <a:pt x="1449705" y="1818323"/>
                  </a:cubicBezTo>
                  <a:cubicBezTo>
                    <a:pt x="1448753" y="1814513"/>
                    <a:pt x="1447800" y="1810703"/>
                    <a:pt x="1446848" y="1805940"/>
                  </a:cubicBezTo>
                  <a:cubicBezTo>
                    <a:pt x="1450658" y="1804988"/>
                    <a:pt x="1453515" y="1804035"/>
                    <a:pt x="1456373" y="1803083"/>
                  </a:cubicBezTo>
                  <a:cubicBezTo>
                    <a:pt x="1492568" y="1793558"/>
                    <a:pt x="1527810" y="1784033"/>
                    <a:pt x="1564005" y="1774508"/>
                  </a:cubicBezTo>
                  <a:cubicBezTo>
                    <a:pt x="1569720" y="1772603"/>
                    <a:pt x="1575435" y="1769745"/>
                    <a:pt x="1580198" y="1765935"/>
                  </a:cubicBezTo>
                  <a:cubicBezTo>
                    <a:pt x="1605915" y="1739265"/>
                    <a:pt x="1632585" y="1713548"/>
                    <a:pt x="1658303" y="1687830"/>
                  </a:cubicBezTo>
                  <a:cubicBezTo>
                    <a:pt x="1659255" y="1686878"/>
                    <a:pt x="1661160" y="1684973"/>
                    <a:pt x="1663065" y="1684020"/>
                  </a:cubicBezTo>
                  <a:cubicBezTo>
                    <a:pt x="1664018" y="1683068"/>
                    <a:pt x="1665923" y="1682115"/>
                    <a:pt x="1666875" y="1681163"/>
                  </a:cubicBezTo>
                  <a:cubicBezTo>
                    <a:pt x="1669733" y="1684020"/>
                    <a:pt x="1672590" y="1685925"/>
                    <a:pt x="1674495" y="1688783"/>
                  </a:cubicBezTo>
                  <a:cubicBezTo>
                    <a:pt x="1690688" y="1704975"/>
                    <a:pt x="1705928" y="1720215"/>
                    <a:pt x="1722120" y="1736408"/>
                  </a:cubicBezTo>
                  <a:cubicBezTo>
                    <a:pt x="1732598" y="1746885"/>
                    <a:pt x="1743075" y="1756410"/>
                    <a:pt x="1752600" y="1766888"/>
                  </a:cubicBezTo>
                  <a:cubicBezTo>
                    <a:pt x="1753553" y="1767840"/>
                    <a:pt x="1755458" y="1768793"/>
                    <a:pt x="1756410" y="1770698"/>
                  </a:cubicBezTo>
                  <a:cubicBezTo>
                    <a:pt x="1759268" y="1772603"/>
                    <a:pt x="1761173" y="1774508"/>
                    <a:pt x="1764983" y="1775460"/>
                  </a:cubicBezTo>
                  <a:cubicBezTo>
                    <a:pt x="1764983" y="1775460"/>
                    <a:pt x="1765935" y="1775460"/>
                    <a:pt x="1765935" y="1775460"/>
                  </a:cubicBezTo>
                  <a:cubicBezTo>
                    <a:pt x="1766888" y="1775460"/>
                    <a:pt x="1767840" y="1776413"/>
                    <a:pt x="1768793" y="1776413"/>
                  </a:cubicBezTo>
                  <a:cubicBezTo>
                    <a:pt x="1768793" y="1776413"/>
                    <a:pt x="1768793" y="1776413"/>
                    <a:pt x="1768793" y="1776413"/>
                  </a:cubicBezTo>
                  <a:cubicBezTo>
                    <a:pt x="1768793" y="1776413"/>
                    <a:pt x="1768793" y="1776413"/>
                    <a:pt x="1768793" y="1776413"/>
                  </a:cubicBezTo>
                  <a:cubicBezTo>
                    <a:pt x="1804988" y="1785938"/>
                    <a:pt x="1841183" y="1795463"/>
                    <a:pt x="1877378" y="1805940"/>
                  </a:cubicBezTo>
                  <a:cubicBezTo>
                    <a:pt x="1880235" y="1806893"/>
                    <a:pt x="1883093" y="1807845"/>
                    <a:pt x="1885950" y="1808798"/>
                  </a:cubicBezTo>
                  <a:cubicBezTo>
                    <a:pt x="1884998" y="1811655"/>
                    <a:pt x="1884998" y="1813560"/>
                    <a:pt x="1884045" y="1815465"/>
                  </a:cubicBezTo>
                  <a:cubicBezTo>
                    <a:pt x="1884045" y="1817370"/>
                    <a:pt x="1883093" y="1819275"/>
                    <a:pt x="1883093" y="1820228"/>
                  </a:cubicBezTo>
                  <a:cubicBezTo>
                    <a:pt x="1873568" y="1855470"/>
                    <a:pt x="1864043" y="1891665"/>
                    <a:pt x="1854518" y="1926908"/>
                  </a:cubicBezTo>
                  <a:cubicBezTo>
                    <a:pt x="1853565" y="1932623"/>
                    <a:pt x="1852613" y="1936433"/>
                    <a:pt x="1854518" y="1942148"/>
                  </a:cubicBezTo>
                  <a:cubicBezTo>
                    <a:pt x="1864043" y="1978343"/>
                    <a:pt x="1873568" y="2013585"/>
                    <a:pt x="1883093" y="2049780"/>
                  </a:cubicBezTo>
                  <a:cubicBezTo>
                    <a:pt x="1884045" y="2053590"/>
                    <a:pt x="1884998" y="2057400"/>
                    <a:pt x="1885950" y="2061210"/>
                  </a:cubicBezTo>
                  <a:cubicBezTo>
                    <a:pt x="1881188" y="2062163"/>
                    <a:pt x="1878330" y="2064068"/>
                    <a:pt x="1874520" y="2064068"/>
                  </a:cubicBezTo>
                  <a:cubicBezTo>
                    <a:pt x="1839278" y="2073593"/>
                    <a:pt x="1804988" y="2083118"/>
                    <a:pt x="1769745" y="2091690"/>
                  </a:cubicBezTo>
                  <a:cubicBezTo>
                    <a:pt x="1768793" y="2091690"/>
                    <a:pt x="1767840" y="2092643"/>
                    <a:pt x="1767840" y="2092643"/>
                  </a:cubicBezTo>
                  <a:cubicBezTo>
                    <a:pt x="1767840" y="2092643"/>
                    <a:pt x="1767840" y="2092643"/>
                    <a:pt x="1767840" y="2092643"/>
                  </a:cubicBezTo>
                  <a:cubicBezTo>
                    <a:pt x="1762125" y="2094548"/>
                    <a:pt x="1757363" y="2096453"/>
                    <a:pt x="1753553" y="2100263"/>
                  </a:cubicBezTo>
                  <a:cubicBezTo>
                    <a:pt x="1753553" y="2100263"/>
                    <a:pt x="1753553" y="2100263"/>
                    <a:pt x="1752600" y="2101215"/>
                  </a:cubicBezTo>
                  <a:cubicBezTo>
                    <a:pt x="1752600" y="2101215"/>
                    <a:pt x="1751648" y="2102168"/>
                    <a:pt x="1751648" y="2102168"/>
                  </a:cubicBezTo>
                  <a:cubicBezTo>
                    <a:pt x="1725930" y="2127885"/>
                    <a:pt x="1700213" y="2153603"/>
                    <a:pt x="1674495" y="2179320"/>
                  </a:cubicBezTo>
                  <a:cubicBezTo>
                    <a:pt x="1671638" y="2182178"/>
                    <a:pt x="1669733" y="2184083"/>
                    <a:pt x="1666875" y="2186940"/>
                  </a:cubicBezTo>
                  <a:cubicBezTo>
                    <a:pt x="1664018" y="2184083"/>
                    <a:pt x="1661160" y="2182178"/>
                    <a:pt x="1659255" y="2179320"/>
                  </a:cubicBezTo>
                  <a:cubicBezTo>
                    <a:pt x="1632585" y="2151698"/>
                    <a:pt x="1606868" y="2125980"/>
                    <a:pt x="1580198" y="2099310"/>
                  </a:cubicBezTo>
                  <a:close/>
                  <a:moveTo>
                    <a:pt x="2502218" y="2262188"/>
                  </a:moveTo>
                  <a:cubicBezTo>
                    <a:pt x="2516505" y="2259330"/>
                    <a:pt x="2526983" y="2253615"/>
                    <a:pt x="2535555" y="2243138"/>
                  </a:cubicBezTo>
                  <a:cubicBezTo>
                    <a:pt x="2542223" y="2235518"/>
                    <a:pt x="2549843" y="2227898"/>
                    <a:pt x="2557463" y="2220278"/>
                  </a:cubicBezTo>
                  <a:cubicBezTo>
                    <a:pt x="2546033" y="2208848"/>
                    <a:pt x="2534603" y="2197418"/>
                    <a:pt x="2523173" y="2185988"/>
                  </a:cubicBezTo>
                  <a:cubicBezTo>
                    <a:pt x="2522220" y="2185035"/>
                    <a:pt x="2520315" y="2184083"/>
                    <a:pt x="2519363" y="2183130"/>
                  </a:cubicBezTo>
                  <a:cubicBezTo>
                    <a:pt x="2503170" y="2178368"/>
                    <a:pt x="2486978" y="2174558"/>
                    <a:pt x="2470785" y="2169795"/>
                  </a:cubicBezTo>
                  <a:cubicBezTo>
                    <a:pt x="2466023" y="2185988"/>
                    <a:pt x="2462213" y="2202180"/>
                    <a:pt x="2458403" y="2217420"/>
                  </a:cubicBezTo>
                  <a:cubicBezTo>
                    <a:pt x="2458403" y="2218373"/>
                    <a:pt x="2458403" y="2220278"/>
                    <a:pt x="2458403" y="2221230"/>
                  </a:cubicBezTo>
                  <a:cubicBezTo>
                    <a:pt x="2462213" y="2236470"/>
                    <a:pt x="2466975" y="2252663"/>
                    <a:pt x="2470785" y="2268855"/>
                  </a:cubicBezTo>
                  <a:cubicBezTo>
                    <a:pt x="2482215" y="2266950"/>
                    <a:pt x="2491740" y="2264093"/>
                    <a:pt x="2502218" y="2262188"/>
                  </a:cubicBezTo>
                  <a:close/>
                  <a:moveTo>
                    <a:pt x="2466975" y="2219325"/>
                  </a:moveTo>
                  <a:cubicBezTo>
                    <a:pt x="2469833" y="2206943"/>
                    <a:pt x="2473643" y="2194560"/>
                    <a:pt x="2477453" y="2182178"/>
                  </a:cubicBezTo>
                  <a:cubicBezTo>
                    <a:pt x="2490788" y="2185988"/>
                    <a:pt x="2503170" y="2188845"/>
                    <a:pt x="2514600" y="2192655"/>
                  </a:cubicBezTo>
                  <a:cubicBezTo>
                    <a:pt x="2516505" y="2192655"/>
                    <a:pt x="2517458" y="2194560"/>
                    <a:pt x="2518410" y="2195513"/>
                  </a:cubicBezTo>
                  <a:cubicBezTo>
                    <a:pt x="2526983" y="2204085"/>
                    <a:pt x="2535555" y="2212658"/>
                    <a:pt x="2545080" y="2221230"/>
                  </a:cubicBezTo>
                  <a:cubicBezTo>
                    <a:pt x="2535555" y="2230755"/>
                    <a:pt x="2526983" y="2239328"/>
                    <a:pt x="2518410" y="2247900"/>
                  </a:cubicBezTo>
                  <a:cubicBezTo>
                    <a:pt x="2517458" y="2248853"/>
                    <a:pt x="2515553" y="2249805"/>
                    <a:pt x="2514600" y="2250758"/>
                  </a:cubicBezTo>
                  <a:cubicBezTo>
                    <a:pt x="2503170" y="2253615"/>
                    <a:pt x="2490788" y="2257425"/>
                    <a:pt x="2477453" y="2260283"/>
                  </a:cubicBezTo>
                  <a:cubicBezTo>
                    <a:pt x="2473643" y="2246948"/>
                    <a:pt x="2470785" y="2235518"/>
                    <a:pt x="2466975" y="2223135"/>
                  </a:cubicBezTo>
                  <a:cubicBezTo>
                    <a:pt x="2466975" y="2221230"/>
                    <a:pt x="2466975" y="2220278"/>
                    <a:pt x="2466975" y="2219325"/>
                  </a:cubicBezTo>
                  <a:close/>
                  <a:moveTo>
                    <a:pt x="1684020" y="2032635"/>
                  </a:moveTo>
                  <a:cubicBezTo>
                    <a:pt x="1684973" y="2032635"/>
                    <a:pt x="1684973" y="2032635"/>
                    <a:pt x="1684020" y="2032635"/>
                  </a:cubicBezTo>
                  <a:cubicBezTo>
                    <a:pt x="1690688" y="2025968"/>
                    <a:pt x="1696403" y="2018348"/>
                    <a:pt x="1703070" y="2012633"/>
                  </a:cubicBezTo>
                  <a:cubicBezTo>
                    <a:pt x="1704975" y="2010728"/>
                    <a:pt x="1707833" y="2008823"/>
                    <a:pt x="1710690" y="2006918"/>
                  </a:cubicBezTo>
                  <a:cubicBezTo>
                    <a:pt x="1715453" y="2004060"/>
                    <a:pt x="1721168" y="2002155"/>
                    <a:pt x="1727835" y="2001203"/>
                  </a:cubicBezTo>
                  <a:cubicBezTo>
                    <a:pt x="1730693" y="2000250"/>
                    <a:pt x="1733550" y="2000250"/>
                    <a:pt x="1736408" y="1999298"/>
                  </a:cubicBezTo>
                  <a:cubicBezTo>
                    <a:pt x="1740218" y="1998345"/>
                    <a:pt x="1743075" y="1997393"/>
                    <a:pt x="1746885" y="1996440"/>
                  </a:cubicBezTo>
                  <a:cubicBezTo>
                    <a:pt x="1750695" y="1995488"/>
                    <a:pt x="1753553" y="1994535"/>
                    <a:pt x="1757363" y="1993583"/>
                  </a:cubicBezTo>
                  <a:cubicBezTo>
                    <a:pt x="1761173" y="1992630"/>
                    <a:pt x="1764983" y="1991678"/>
                    <a:pt x="1768793" y="1990725"/>
                  </a:cubicBezTo>
                  <a:cubicBezTo>
                    <a:pt x="1768793" y="1990725"/>
                    <a:pt x="1768793" y="1990725"/>
                    <a:pt x="1768793" y="1990725"/>
                  </a:cubicBezTo>
                  <a:cubicBezTo>
                    <a:pt x="1768793" y="1990725"/>
                    <a:pt x="1768793" y="1990725"/>
                    <a:pt x="1768793" y="1990725"/>
                  </a:cubicBezTo>
                  <a:cubicBezTo>
                    <a:pt x="1767840" y="1986915"/>
                    <a:pt x="1766888" y="1984058"/>
                    <a:pt x="1766888" y="1980248"/>
                  </a:cubicBezTo>
                  <a:cubicBezTo>
                    <a:pt x="1765935" y="1976438"/>
                    <a:pt x="1764983" y="1972628"/>
                    <a:pt x="1764030" y="1967865"/>
                  </a:cubicBezTo>
                  <a:cubicBezTo>
                    <a:pt x="1763078" y="1965008"/>
                    <a:pt x="1762125" y="1961198"/>
                    <a:pt x="1761173" y="1958340"/>
                  </a:cubicBezTo>
                  <a:cubicBezTo>
                    <a:pt x="1759268" y="1952625"/>
                    <a:pt x="1758315" y="1946910"/>
                    <a:pt x="1756410" y="1941195"/>
                  </a:cubicBezTo>
                  <a:cubicBezTo>
                    <a:pt x="1755458" y="1935480"/>
                    <a:pt x="1754505" y="1930718"/>
                    <a:pt x="1755458" y="1925003"/>
                  </a:cubicBezTo>
                  <a:cubicBezTo>
                    <a:pt x="1755458" y="1925003"/>
                    <a:pt x="1755458" y="1924050"/>
                    <a:pt x="1755458" y="1924050"/>
                  </a:cubicBezTo>
                  <a:cubicBezTo>
                    <a:pt x="1755458" y="1923098"/>
                    <a:pt x="1755458" y="1923098"/>
                    <a:pt x="1756410" y="1922145"/>
                  </a:cubicBezTo>
                  <a:cubicBezTo>
                    <a:pt x="1758315" y="1915478"/>
                    <a:pt x="1760220" y="1909763"/>
                    <a:pt x="1762125" y="1903095"/>
                  </a:cubicBezTo>
                  <a:cubicBezTo>
                    <a:pt x="1763078" y="1900238"/>
                    <a:pt x="1764030" y="1897380"/>
                    <a:pt x="1764983" y="1893570"/>
                  </a:cubicBezTo>
                  <a:cubicBezTo>
                    <a:pt x="1765935" y="1889760"/>
                    <a:pt x="1766888" y="1885950"/>
                    <a:pt x="1767840" y="1882140"/>
                  </a:cubicBezTo>
                  <a:cubicBezTo>
                    <a:pt x="1768793" y="1879283"/>
                    <a:pt x="1768793" y="1876425"/>
                    <a:pt x="1769745" y="1872615"/>
                  </a:cubicBezTo>
                  <a:cubicBezTo>
                    <a:pt x="1759268" y="1869758"/>
                    <a:pt x="1749743" y="1865948"/>
                    <a:pt x="1739265" y="1864995"/>
                  </a:cubicBezTo>
                  <a:cubicBezTo>
                    <a:pt x="1733550" y="1863090"/>
                    <a:pt x="1727835" y="1862138"/>
                    <a:pt x="1722120" y="1860233"/>
                  </a:cubicBezTo>
                  <a:cubicBezTo>
                    <a:pt x="1715453" y="1857375"/>
                    <a:pt x="1708785" y="1853565"/>
                    <a:pt x="1702118" y="1848803"/>
                  </a:cubicBezTo>
                  <a:cubicBezTo>
                    <a:pt x="1698308" y="1844040"/>
                    <a:pt x="1693545" y="1840230"/>
                    <a:pt x="1688783" y="1835468"/>
                  </a:cubicBezTo>
                  <a:cubicBezTo>
                    <a:pt x="1682115" y="1827848"/>
                    <a:pt x="1674495" y="1821180"/>
                    <a:pt x="1667828" y="1813560"/>
                  </a:cubicBezTo>
                  <a:cubicBezTo>
                    <a:pt x="1667828" y="1813560"/>
                    <a:pt x="1667828" y="1813560"/>
                    <a:pt x="1666875" y="1814513"/>
                  </a:cubicBezTo>
                  <a:cubicBezTo>
                    <a:pt x="1666875" y="1814513"/>
                    <a:pt x="1666875" y="1814513"/>
                    <a:pt x="1666875" y="1814513"/>
                  </a:cubicBezTo>
                  <a:cubicBezTo>
                    <a:pt x="1661160" y="1820228"/>
                    <a:pt x="1655445" y="1826895"/>
                    <a:pt x="1648778" y="1832610"/>
                  </a:cubicBezTo>
                  <a:cubicBezTo>
                    <a:pt x="1647825" y="1833563"/>
                    <a:pt x="1645920" y="1835468"/>
                    <a:pt x="1644968" y="1836420"/>
                  </a:cubicBezTo>
                  <a:cubicBezTo>
                    <a:pt x="1643063" y="1838325"/>
                    <a:pt x="1640205" y="1841183"/>
                    <a:pt x="1638300" y="1843088"/>
                  </a:cubicBezTo>
                  <a:cubicBezTo>
                    <a:pt x="1634490" y="1846898"/>
                    <a:pt x="1630680" y="1849755"/>
                    <a:pt x="1626870" y="1853565"/>
                  </a:cubicBezTo>
                  <a:lnTo>
                    <a:pt x="1626870" y="1854518"/>
                  </a:lnTo>
                  <a:cubicBezTo>
                    <a:pt x="1623060" y="1857375"/>
                    <a:pt x="1619250" y="1859280"/>
                    <a:pt x="1613535" y="1860233"/>
                  </a:cubicBezTo>
                  <a:cubicBezTo>
                    <a:pt x="1598295" y="1864043"/>
                    <a:pt x="1583055" y="1868805"/>
                    <a:pt x="1565910" y="1872615"/>
                  </a:cubicBezTo>
                  <a:cubicBezTo>
                    <a:pt x="1569720" y="1886903"/>
                    <a:pt x="1571625" y="1899285"/>
                    <a:pt x="1576388" y="1911668"/>
                  </a:cubicBezTo>
                  <a:cubicBezTo>
                    <a:pt x="1581150" y="1925003"/>
                    <a:pt x="1580198" y="1938338"/>
                    <a:pt x="1576388" y="1951673"/>
                  </a:cubicBezTo>
                  <a:cubicBezTo>
                    <a:pt x="1572578" y="1964055"/>
                    <a:pt x="1569720" y="1976438"/>
                    <a:pt x="1565910" y="1989773"/>
                  </a:cubicBezTo>
                  <a:cubicBezTo>
                    <a:pt x="1569720" y="1990725"/>
                    <a:pt x="1571625" y="1991678"/>
                    <a:pt x="1574483" y="1992630"/>
                  </a:cubicBezTo>
                  <a:cubicBezTo>
                    <a:pt x="1588770" y="1996440"/>
                    <a:pt x="1602105" y="2000250"/>
                    <a:pt x="1616393" y="2004060"/>
                  </a:cubicBezTo>
                  <a:cubicBezTo>
                    <a:pt x="1620203" y="2005013"/>
                    <a:pt x="1623060" y="2006918"/>
                    <a:pt x="1625918" y="2008823"/>
                  </a:cubicBezTo>
                  <a:lnTo>
                    <a:pt x="1625918" y="2010728"/>
                  </a:lnTo>
                  <a:cubicBezTo>
                    <a:pt x="1628775" y="2012633"/>
                    <a:pt x="1631633" y="2013585"/>
                    <a:pt x="1633538" y="2015490"/>
                  </a:cubicBezTo>
                  <a:cubicBezTo>
                    <a:pt x="1643063" y="2025015"/>
                    <a:pt x="1651635" y="2033588"/>
                    <a:pt x="1661160" y="2043113"/>
                  </a:cubicBezTo>
                  <a:cubicBezTo>
                    <a:pt x="1662113" y="2044065"/>
                    <a:pt x="1664018" y="2045970"/>
                    <a:pt x="1665923" y="2046923"/>
                  </a:cubicBezTo>
                  <a:cubicBezTo>
                    <a:pt x="1666875" y="2047875"/>
                    <a:pt x="1666875" y="2047875"/>
                    <a:pt x="1667828" y="2048828"/>
                  </a:cubicBezTo>
                  <a:cubicBezTo>
                    <a:pt x="1672590" y="2043113"/>
                    <a:pt x="1677353" y="2037398"/>
                    <a:pt x="1683068" y="2032635"/>
                  </a:cubicBezTo>
                  <a:cubicBezTo>
                    <a:pt x="1684020" y="2033588"/>
                    <a:pt x="1684020" y="2032635"/>
                    <a:pt x="1684020" y="2032635"/>
                  </a:cubicBezTo>
                  <a:close/>
                  <a:moveTo>
                    <a:pt x="1666875" y="2036445"/>
                  </a:moveTo>
                  <a:cubicBezTo>
                    <a:pt x="1660208" y="2029778"/>
                    <a:pt x="1654493" y="2025015"/>
                    <a:pt x="1648778" y="2018348"/>
                  </a:cubicBezTo>
                  <a:cubicBezTo>
                    <a:pt x="1644015" y="2012633"/>
                    <a:pt x="1639253" y="2007870"/>
                    <a:pt x="1633538" y="2004060"/>
                  </a:cubicBezTo>
                  <a:cubicBezTo>
                    <a:pt x="1630680" y="2002155"/>
                    <a:pt x="1628775" y="1999298"/>
                    <a:pt x="1625918" y="1997393"/>
                  </a:cubicBezTo>
                  <a:lnTo>
                    <a:pt x="1625918" y="1999298"/>
                  </a:lnTo>
                  <a:cubicBezTo>
                    <a:pt x="1618298" y="1995488"/>
                    <a:pt x="1610678" y="1992630"/>
                    <a:pt x="1602105" y="1991678"/>
                  </a:cubicBezTo>
                  <a:cubicBezTo>
                    <a:pt x="1593533" y="1990725"/>
                    <a:pt x="1585913" y="1986915"/>
                    <a:pt x="1576388" y="1985010"/>
                  </a:cubicBezTo>
                  <a:cubicBezTo>
                    <a:pt x="1578293" y="1977390"/>
                    <a:pt x="1580198" y="1971675"/>
                    <a:pt x="1582103" y="1965008"/>
                  </a:cubicBezTo>
                  <a:cubicBezTo>
                    <a:pt x="1584960" y="1954530"/>
                    <a:pt x="1589723" y="1943100"/>
                    <a:pt x="1589723" y="1932623"/>
                  </a:cubicBezTo>
                  <a:cubicBezTo>
                    <a:pt x="1589723" y="1922145"/>
                    <a:pt x="1584960" y="1911668"/>
                    <a:pt x="1582103" y="1901190"/>
                  </a:cubicBezTo>
                  <a:cubicBezTo>
                    <a:pt x="1580198" y="1894523"/>
                    <a:pt x="1578293" y="1887855"/>
                    <a:pt x="1576388" y="1880235"/>
                  </a:cubicBezTo>
                  <a:cubicBezTo>
                    <a:pt x="1584008" y="1878330"/>
                    <a:pt x="1589723" y="1876425"/>
                    <a:pt x="1596390" y="1874520"/>
                  </a:cubicBezTo>
                  <a:cubicBezTo>
                    <a:pt x="1605915" y="1871663"/>
                    <a:pt x="1616393" y="1870710"/>
                    <a:pt x="1625918" y="1865948"/>
                  </a:cubicBezTo>
                  <a:lnTo>
                    <a:pt x="1625918" y="1865948"/>
                  </a:lnTo>
                  <a:cubicBezTo>
                    <a:pt x="1625918" y="1865948"/>
                    <a:pt x="1625918" y="1865948"/>
                    <a:pt x="1625918" y="1865948"/>
                  </a:cubicBezTo>
                  <a:cubicBezTo>
                    <a:pt x="1626870" y="1865948"/>
                    <a:pt x="1627823" y="1864995"/>
                    <a:pt x="1627823" y="1864995"/>
                  </a:cubicBezTo>
                  <a:cubicBezTo>
                    <a:pt x="1637348" y="1859280"/>
                    <a:pt x="1644015" y="1849755"/>
                    <a:pt x="1651635" y="1842135"/>
                  </a:cubicBezTo>
                  <a:cubicBezTo>
                    <a:pt x="1654493" y="1839278"/>
                    <a:pt x="1658303" y="1836420"/>
                    <a:pt x="1661160" y="1832610"/>
                  </a:cubicBezTo>
                  <a:cubicBezTo>
                    <a:pt x="1663065" y="1830705"/>
                    <a:pt x="1664970" y="1829753"/>
                    <a:pt x="1666875" y="1827848"/>
                  </a:cubicBezTo>
                  <a:cubicBezTo>
                    <a:pt x="1673543" y="1834515"/>
                    <a:pt x="1681163" y="1841183"/>
                    <a:pt x="1686878" y="1847850"/>
                  </a:cubicBezTo>
                  <a:cubicBezTo>
                    <a:pt x="1689735" y="1851660"/>
                    <a:pt x="1693545" y="1854518"/>
                    <a:pt x="1696403" y="1857375"/>
                  </a:cubicBezTo>
                  <a:cubicBezTo>
                    <a:pt x="1696403" y="1857375"/>
                    <a:pt x="1697355" y="1858328"/>
                    <a:pt x="1697355" y="1858328"/>
                  </a:cubicBezTo>
                  <a:cubicBezTo>
                    <a:pt x="1702118" y="1863090"/>
                    <a:pt x="1706880" y="1865948"/>
                    <a:pt x="1712595" y="1867853"/>
                  </a:cubicBezTo>
                  <a:cubicBezTo>
                    <a:pt x="1712595" y="1867853"/>
                    <a:pt x="1713548" y="1867853"/>
                    <a:pt x="1713548" y="1867853"/>
                  </a:cubicBezTo>
                  <a:cubicBezTo>
                    <a:pt x="1718310" y="1869758"/>
                    <a:pt x="1722120" y="1870710"/>
                    <a:pt x="1727835" y="1871663"/>
                  </a:cubicBezTo>
                  <a:cubicBezTo>
                    <a:pt x="1728788" y="1871663"/>
                    <a:pt x="1730693" y="1872615"/>
                    <a:pt x="1731645" y="1872615"/>
                  </a:cubicBezTo>
                  <a:cubicBezTo>
                    <a:pt x="1737360" y="1874520"/>
                    <a:pt x="1743075" y="1875473"/>
                    <a:pt x="1747838" y="1877378"/>
                  </a:cubicBezTo>
                  <a:cubicBezTo>
                    <a:pt x="1750695" y="1878330"/>
                    <a:pt x="1752600" y="1879283"/>
                    <a:pt x="1755458" y="1880235"/>
                  </a:cubicBezTo>
                  <a:cubicBezTo>
                    <a:pt x="1753553" y="1888808"/>
                    <a:pt x="1751648" y="1896428"/>
                    <a:pt x="1748790" y="1904048"/>
                  </a:cubicBezTo>
                  <a:cubicBezTo>
                    <a:pt x="1748790" y="1905000"/>
                    <a:pt x="1747838" y="1905953"/>
                    <a:pt x="1747838" y="1906905"/>
                  </a:cubicBezTo>
                  <a:cubicBezTo>
                    <a:pt x="1745933" y="1911668"/>
                    <a:pt x="1744980" y="1916430"/>
                    <a:pt x="1744028" y="1920240"/>
                  </a:cubicBezTo>
                  <a:cubicBezTo>
                    <a:pt x="1744028" y="1920240"/>
                    <a:pt x="1744028" y="1920240"/>
                    <a:pt x="1744028" y="1921193"/>
                  </a:cubicBezTo>
                  <a:cubicBezTo>
                    <a:pt x="1742123" y="1927860"/>
                    <a:pt x="1742123" y="1934528"/>
                    <a:pt x="1744028" y="1941195"/>
                  </a:cubicBezTo>
                  <a:cubicBezTo>
                    <a:pt x="1744980" y="1945958"/>
                    <a:pt x="1745933" y="1950720"/>
                    <a:pt x="1747838" y="1955483"/>
                  </a:cubicBezTo>
                  <a:cubicBezTo>
                    <a:pt x="1748790" y="1956435"/>
                    <a:pt x="1748790" y="1958340"/>
                    <a:pt x="1748790" y="1959293"/>
                  </a:cubicBezTo>
                  <a:cubicBezTo>
                    <a:pt x="1750695" y="1965008"/>
                    <a:pt x="1751648" y="1970723"/>
                    <a:pt x="1753553" y="1976438"/>
                  </a:cubicBezTo>
                  <a:cubicBezTo>
                    <a:pt x="1754505" y="1978343"/>
                    <a:pt x="1754505" y="1980248"/>
                    <a:pt x="1754505" y="1983105"/>
                  </a:cubicBezTo>
                  <a:cubicBezTo>
                    <a:pt x="1752600" y="1983105"/>
                    <a:pt x="1751648" y="1984058"/>
                    <a:pt x="1749743" y="1984058"/>
                  </a:cubicBezTo>
                  <a:cubicBezTo>
                    <a:pt x="1744980" y="1985010"/>
                    <a:pt x="1740218" y="1986915"/>
                    <a:pt x="1735455" y="1987868"/>
                  </a:cubicBezTo>
                  <a:cubicBezTo>
                    <a:pt x="1725930" y="1990725"/>
                    <a:pt x="1716405" y="1991678"/>
                    <a:pt x="1706880" y="1995488"/>
                  </a:cubicBezTo>
                  <a:cubicBezTo>
                    <a:pt x="1704975" y="1996440"/>
                    <a:pt x="1703070" y="1997393"/>
                    <a:pt x="1701165" y="1998345"/>
                  </a:cubicBezTo>
                  <a:cubicBezTo>
                    <a:pt x="1694498" y="2003108"/>
                    <a:pt x="1687830" y="2009775"/>
                    <a:pt x="1682115" y="2016443"/>
                  </a:cubicBezTo>
                  <a:cubicBezTo>
                    <a:pt x="1678305" y="2020253"/>
                    <a:pt x="1674495" y="2024063"/>
                    <a:pt x="1670685" y="2027873"/>
                  </a:cubicBezTo>
                  <a:cubicBezTo>
                    <a:pt x="1671638" y="2033588"/>
                    <a:pt x="1668780" y="2034540"/>
                    <a:pt x="1666875" y="2036445"/>
                  </a:cubicBezTo>
                  <a:close/>
                  <a:moveTo>
                    <a:pt x="1433513" y="2325053"/>
                  </a:moveTo>
                  <a:cubicBezTo>
                    <a:pt x="1434465" y="2327910"/>
                    <a:pt x="1435418" y="2329815"/>
                    <a:pt x="1436370" y="2332673"/>
                  </a:cubicBezTo>
                  <a:cubicBezTo>
                    <a:pt x="1438275" y="2332673"/>
                    <a:pt x="1439228" y="2331720"/>
                    <a:pt x="1441133" y="2331720"/>
                  </a:cubicBezTo>
                  <a:cubicBezTo>
                    <a:pt x="1475423" y="2322195"/>
                    <a:pt x="1509713" y="2313623"/>
                    <a:pt x="1543050" y="2304098"/>
                  </a:cubicBezTo>
                  <a:cubicBezTo>
                    <a:pt x="1546860" y="2303145"/>
                    <a:pt x="1550670" y="2300288"/>
                    <a:pt x="1553528" y="2297430"/>
                  </a:cubicBezTo>
                  <a:cubicBezTo>
                    <a:pt x="1577340" y="2273618"/>
                    <a:pt x="1601153" y="2250758"/>
                    <a:pt x="1624013" y="2226945"/>
                  </a:cubicBezTo>
                  <a:cubicBezTo>
                    <a:pt x="1625918" y="2225040"/>
                    <a:pt x="1627823" y="2223135"/>
                    <a:pt x="1628775" y="2221230"/>
                  </a:cubicBezTo>
                  <a:cubicBezTo>
                    <a:pt x="1627823" y="2220278"/>
                    <a:pt x="1627823" y="2219325"/>
                    <a:pt x="1626870" y="2218373"/>
                  </a:cubicBezTo>
                  <a:cubicBezTo>
                    <a:pt x="1602105" y="2193608"/>
                    <a:pt x="1576388" y="2167890"/>
                    <a:pt x="1551623" y="2143125"/>
                  </a:cubicBezTo>
                  <a:cubicBezTo>
                    <a:pt x="1548765" y="2140268"/>
                    <a:pt x="1544955" y="2138363"/>
                    <a:pt x="1541145" y="2137410"/>
                  </a:cubicBezTo>
                  <a:cubicBezTo>
                    <a:pt x="1507808" y="2127885"/>
                    <a:pt x="1475423" y="2119313"/>
                    <a:pt x="1442085" y="2110740"/>
                  </a:cubicBezTo>
                  <a:cubicBezTo>
                    <a:pt x="1440180" y="2109788"/>
                    <a:pt x="1437323" y="2109788"/>
                    <a:pt x="1435418" y="2109788"/>
                  </a:cubicBezTo>
                  <a:cubicBezTo>
                    <a:pt x="1434465" y="2111693"/>
                    <a:pt x="1434465" y="2112645"/>
                    <a:pt x="1433513" y="2113598"/>
                  </a:cubicBezTo>
                  <a:cubicBezTo>
                    <a:pt x="1423988" y="2146935"/>
                    <a:pt x="1415415" y="2181225"/>
                    <a:pt x="1406843" y="2214563"/>
                  </a:cubicBezTo>
                  <a:cubicBezTo>
                    <a:pt x="1405890" y="2218373"/>
                    <a:pt x="1405890" y="2223135"/>
                    <a:pt x="1406843" y="2226945"/>
                  </a:cubicBezTo>
                  <a:cubicBezTo>
                    <a:pt x="1416368" y="2259330"/>
                    <a:pt x="1424940" y="2292668"/>
                    <a:pt x="1433513" y="2325053"/>
                  </a:cubicBezTo>
                  <a:close/>
                  <a:moveTo>
                    <a:pt x="1417320" y="2214563"/>
                  </a:moveTo>
                  <a:cubicBezTo>
                    <a:pt x="1424940" y="2185988"/>
                    <a:pt x="1432560" y="2157413"/>
                    <a:pt x="1440180" y="2128838"/>
                  </a:cubicBezTo>
                  <a:cubicBezTo>
                    <a:pt x="1441133" y="2125980"/>
                    <a:pt x="1442085" y="2124075"/>
                    <a:pt x="1443038" y="2121218"/>
                  </a:cubicBezTo>
                  <a:cubicBezTo>
                    <a:pt x="1445895" y="2122170"/>
                    <a:pt x="1448753" y="2122170"/>
                    <a:pt x="1450658" y="2123123"/>
                  </a:cubicBezTo>
                  <a:cubicBezTo>
                    <a:pt x="1479233" y="2130743"/>
                    <a:pt x="1507808" y="2138363"/>
                    <a:pt x="1536383" y="2145983"/>
                  </a:cubicBezTo>
                  <a:cubicBezTo>
                    <a:pt x="1540193" y="2146935"/>
                    <a:pt x="1544003" y="2148840"/>
                    <a:pt x="1546860" y="2151698"/>
                  </a:cubicBezTo>
                  <a:cubicBezTo>
                    <a:pt x="1568768" y="2173605"/>
                    <a:pt x="1591628" y="2195513"/>
                    <a:pt x="1613535" y="2218373"/>
                  </a:cubicBezTo>
                  <a:cubicBezTo>
                    <a:pt x="1614488" y="2219325"/>
                    <a:pt x="1615440" y="2220278"/>
                    <a:pt x="1616393" y="2221230"/>
                  </a:cubicBezTo>
                  <a:cubicBezTo>
                    <a:pt x="1614488" y="2223135"/>
                    <a:pt x="1612583" y="2225993"/>
                    <a:pt x="1610678" y="2227898"/>
                  </a:cubicBezTo>
                  <a:cubicBezTo>
                    <a:pt x="1589723" y="2248853"/>
                    <a:pt x="1569720" y="2268855"/>
                    <a:pt x="1548765" y="2289810"/>
                  </a:cubicBezTo>
                  <a:cubicBezTo>
                    <a:pt x="1544955" y="2293620"/>
                    <a:pt x="1541145" y="2296478"/>
                    <a:pt x="1535430" y="2297430"/>
                  </a:cubicBezTo>
                  <a:cubicBezTo>
                    <a:pt x="1507808" y="2305050"/>
                    <a:pt x="1479233" y="2312670"/>
                    <a:pt x="1451610" y="2320290"/>
                  </a:cubicBezTo>
                  <a:cubicBezTo>
                    <a:pt x="1448753" y="2321243"/>
                    <a:pt x="1445895" y="2321243"/>
                    <a:pt x="1442085" y="2322195"/>
                  </a:cubicBezTo>
                  <a:cubicBezTo>
                    <a:pt x="1441133" y="2319338"/>
                    <a:pt x="1440180" y="2315528"/>
                    <a:pt x="1439228" y="2312670"/>
                  </a:cubicBezTo>
                  <a:cubicBezTo>
                    <a:pt x="1431608" y="2285048"/>
                    <a:pt x="1423988" y="2257425"/>
                    <a:pt x="1417320" y="2229803"/>
                  </a:cubicBezTo>
                  <a:cubicBezTo>
                    <a:pt x="1416368" y="2224088"/>
                    <a:pt x="1416368" y="2218373"/>
                    <a:pt x="1417320" y="2214563"/>
                  </a:cubicBezTo>
                  <a:close/>
                  <a:moveTo>
                    <a:pt x="1666875" y="2121218"/>
                  </a:moveTo>
                  <a:cubicBezTo>
                    <a:pt x="1666875" y="2121218"/>
                    <a:pt x="1666875" y="2121218"/>
                    <a:pt x="1666875" y="2121218"/>
                  </a:cubicBezTo>
                  <a:cubicBezTo>
                    <a:pt x="1666875" y="2121218"/>
                    <a:pt x="1666875" y="2121218"/>
                    <a:pt x="1666875" y="2121218"/>
                  </a:cubicBezTo>
                  <a:cubicBezTo>
                    <a:pt x="1669733" y="2118360"/>
                    <a:pt x="1672590" y="2116455"/>
                    <a:pt x="1674495" y="2113598"/>
                  </a:cubicBezTo>
                  <a:cubicBezTo>
                    <a:pt x="1691640" y="2096453"/>
                    <a:pt x="1708785" y="2079308"/>
                    <a:pt x="1725930" y="2062163"/>
                  </a:cubicBezTo>
                  <a:cubicBezTo>
                    <a:pt x="1726883" y="2061210"/>
                    <a:pt x="1727835" y="2060258"/>
                    <a:pt x="1727835" y="2060258"/>
                  </a:cubicBezTo>
                  <a:cubicBezTo>
                    <a:pt x="1732598" y="2055495"/>
                    <a:pt x="1738313" y="2051685"/>
                    <a:pt x="1744980" y="2049780"/>
                  </a:cubicBezTo>
                  <a:cubicBezTo>
                    <a:pt x="1752600" y="2047875"/>
                    <a:pt x="1759268" y="2045970"/>
                    <a:pt x="1766888" y="2044065"/>
                  </a:cubicBezTo>
                  <a:cubicBezTo>
                    <a:pt x="1784985" y="2039303"/>
                    <a:pt x="1804035" y="2034540"/>
                    <a:pt x="1822133" y="2029778"/>
                  </a:cubicBezTo>
                  <a:cubicBezTo>
                    <a:pt x="1824990" y="2028825"/>
                    <a:pt x="1826895" y="2027873"/>
                    <a:pt x="1829753" y="2026920"/>
                  </a:cubicBezTo>
                  <a:cubicBezTo>
                    <a:pt x="1829753" y="2026920"/>
                    <a:pt x="1829753" y="2026920"/>
                    <a:pt x="1829753" y="2026920"/>
                  </a:cubicBezTo>
                  <a:cubicBezTo>
                    <a:pt x="1829753" y="2026920"/>
                    <a:pt x="1829753" y="2026920"/>
                    <a:pt x="1829753" y="2026920"/>
                  </a:cubicBezTo>
                  <a:cubicBezTo>
                    <a:pt x="1829753" y="2026920"/>
                    <a:pt x="1829753" y="2025968"/>
                    <a:pt x="1829753" y="2025968"/>
                  </a:cubicBezTo>
                  <a:cubicBezTo>
                    <a:pt x="1828800" y="2023110"/>
                    <a:pt x="1828800" y="2021205"/>
                    <a:pt x="1827848" y="2019300"/>
                  </a:cubicBezTo>
                  <a:cubicBezTo>
                    <a:pt x="1821180" y="1993583"/>
                    <a:pt x="1814513" y="1967865"/>
                    <a:pt x="1806893" y="1943100"/>
                  </a:cubicBezTo>
                  <a:cubicBezTo>
                    <a:pt x="1804988" y="1936433"/>
                    <a:pt x="1804988" y="1931670"/>
                    <a:pt x="1806893" y="1925003"/>
                  </a:cubicBezTo>
                  <a:cubicBezTo>
                    <a:pt x="1813560" y="1899285"/>
                    <a:pt x="1820228" y="1873568"/>
                    <a:pt x="1827848" y="1848803"/>
                  </a:cubicBezTo>
                  <a:cubicBezTo>
                    <a:pt x="1827848" y="1847850"/>
                    <a:pt x="1827848" y="1846898"/>
                    <a:pt x="1828800" y="1845945"/>
                  </a:cubicBezTo>
                  <a:cubicBezTo>
                    <a:pt x="1828800" y="1844040"/>
                    <a:pt x="1829753" y="1842135"/>
                    <a:pt x="1829753" y="1840230"/>
                  </a:cubicBezTo>
                  <a:cubicBezTo>
                    <a:pt x="1828800" y="1840230"/>
                    <a:pt x="1827848" y="1839278"/>
                    <a:pt x="1826895" y="1839278"/>
                  </a:cubicBezTo>
                  <a:cubicBezTo>
                    <a:pt x="1824990" y="1838325"/>
                    <a:pt x="1823085" y="1838325"/>
                    <a:pt x="1821180" y="1837373"/>
                  </a:cubicBezTo>
                  <a:cubicBezTo>
                    <a:pt x="1796415" y="1830705"/>
                    <a:pt x="1771650" y="1824038"/>
                    <a:pt x="1746885" y="1817370"/>
                  </a:cubicBezTo>
                  <a:cubicBezTo>
                    <a:pt x="1740218" y="1815465"/>
                    <a:pt x="1734503" y="1812608"/>
                    <a:pt x="1729740" y="1807845"/>
                  </a:cubicBezTo>
                  <a:cubicBezTo>
                    <a:pt x="1711643" y="1789748"/>
                    <a:pt x="1693545" y="1771650"/>
                    <a:pt x="1675448" y="1752600"/>
                  </a:cubicBezTo>
                  <a:cubicBezTo>
                    <a:pt x="1673543" y="1750695"/>
                    <a:pt x="1670685" y="1748790"/>
                    <a:pt x="1667828" y="1745933"/>
                  </a:cubicBezTo>
                  <a:cubicBezTo>
                    <a:pt x="1667828" y="1745933"/>
                    <a:pt x="1667828" y="1745933"/>
                    <a:pt x="1667828" y="1745933"/>
                  </a:cubicBezTo>
                  <a:cubicBezTo>
                    <a:pt x="1667828" y="1745933"/>
                    <a:pt x="1667828" y="1745933"/>
                    <a:pt x="1667828" y="1745933"/>
                  </a:cubicBezTo>
                  <a:cubicBezTo>
                    <a:pt x="1664970" y="1748790"/>
                    <a:pt x="1662113" y="1750695"/>
                    <a:pt x="1660208" y="1752600"/>
                  </a:cubicBezTo>
                  <a:cubicBezTo>
                    <a:pt x="1651635" y="1761173"/>
                    <a:pt x="1643063" y="1769745"/>
                    <a:pt x="1634490" y="1778318"/>
                  </a:cubicBezTo>
                  <a:cubicBezTo>
                    <a:pt x="1632585" y="1780223"/>
                    <a:pt x="1629728" y="1782128"/>
                    <a:pt x="1626870" y="1783080"/>
                  </a:cubicBezTo>
                  <a:lnTo>
                    <a:pt x="1626870" y="1785938"/>
                  </a:lnTo>
                  <a:cubicBezTo>
                    <a:pt x="1620203" y="1792605"/>
                    <a:pt x="1612583" y="1800225"/>
                    <a:pt x="1605915" y="1806893"/>
                  </a:cubicBezTo>
                  <a:cubicBezTo>
                    <a:pt x="1601153" y="1811655"/>
                    <a:pt x="1596390" y="1814513"/>
                    <a:pt x="1590675" y="1816418"/>
                  </a:cubicBezTo>
                  <a:cubicBezTo>
                    <a:pt x="1565910" y="1823085"/>
                    <a:pt x="1541145" y="1829753"/>
                    <a:pt x="1516380" y="1836420"/>
                  </a:cubicBezTo>
                  <a:cubicBezTo>
                    <a:pt x="1512570" y="1837373"/>
                    <a:pt x="1509713" y="1838325"/>
                    <a:pt x="1505903" y="1839278"/>
                  </a:cubicBezTo>
                  <a:cubicBezTo>
                    <a:pt x="1506855" y="1843088"/>
                    <a:pt x="1506855" y="1844993"/>
                    <a:pt x="1507808" y="1847850"/>
                  </a:cubicBezTo>
                  <a:cubicBezTo>
                    <a:pt x="1514475" y="1873568"/>
                    <a:pt x="1521143" y="1899285"/>
                    <a:pt x="1528763" y="1924050"/>
                  </a:cubicBezTo>
                  <a:cubicBezTo>
                    <a:pt x="1530668" y="1929765"/>
                    <a:pt x="1530668" y="1935480"/>
                    <a:pt x="1528763" y="1942148"/>
                  </a:cubicBezTo>
                  <a:cubicBezTo>
                    <a:pt x="1521143" y="1967865"/>
                    <a:pt x="1514475" y="1993583"/>
                    <a:pt x="1507808" y="2019300"/>
                  </a:cubicBezTo>
                  <a:cubicBezTo>
                    <a:pt x="1506855" y="2022158"/>
                    <a:pt x="1506855" y="2024063"/>
                    <a:pt x="1505903" y="2026920"/>
                  </a:cubicBezTo>
                  <a:cubicBezTo>
                    <a:pt x="1508760" y="2027873"/>
                    <a:pt x="1511618" y="2028825"/>
                    <a:pt x="1514475" y="2029778"/>
                  </a:cubicBezTo>
                  <a:cubicBezTo>
                    <a:pt x="1538288" y="2036445"/>
                    <a:pt x="1562100" y="2043113"/>
                    <a:pt x="1585913" y="2048828"/>
                  </a:cubicBezTo>
                  <a:cubicBezTo>
                    <a:pt x="1594485" y="2050733"/>
                    <a:pt x="1602105" y="2055495"/>
                    <a:pt x="1607820" y="2061210"/>
                  </a:cubicBezTo>
                  <a:cubicBezTo>
                    <a:pt x="1613535" y="2067878"/>
                    <a:pt x="1620203" y="2073593"/>
                    <a:pt x="1625918" y="2080260"/>
                  </a:cubicBezTo>
                  <a:lnTo>
                    <a:pt x="1625918" y="2082165"/>
                  </a:lnTo>
                  <a:cubicBezTo>
                    <a:pt x="1631633" y="2086928"/>
                    <a:pt x="1637348" y="2092643"/>
                    <a:pt x="1643063" y="2097405"/>
                  </a:cubicBezTo>
                  <a:cubicBezTo>
                    <a:pt x="1650683" y="2105025"/>
                    <a:pt x="1659255" y="2112645"/>
                    <a:pt x="1666875" y="2121218"/>
                  </a:cubicBezTo>
                  <a:cubicBezTo>
                    <a:pt x="1666875" y="2121218"/>
                    <a:pt x="1666875" y="2121218"/>
                    <a:pt x="1666875" y="2121218"/>
                  </a:cubicBezTo>
                  <a:close/>
                  <a:moveTo>
                    <a:pt x="1659255" y="2100263"/>
                  </a:moveTo>
                  <a:cubicBezTo>
                    <a:pt x="1642110" y="2083118"/>
                    <a:pt x="1625918" y="2066925"/>
                    <a:pt x="1608773" y="2049780"/>
                  </a:cubicBezTo>
                  <a:cubicBezTo>
                    <a:pt x="1604963" y="2045970"/>
                    <a:pt x="1601153" y="2043113"/>
                    <a:pt x="1595438" y="2042160"/>
                  </a:cubicBezTo>
                  <a:cubicBezTo>
                    <a:pt x="1571625" y="2036445"/>
                    <a:pt x="1548765" y="2029778"/>
                    <a:pt x="1525905" y="2023110"/>
                  </a:cubicBezTo>
                  <a:cubicBezTo>
                    <a:pt x="1523048" y="2022158"/>
                    <a:pt x="1520190" y="2021205"/>
                    <a:pt x="1516380" y="2020253"/>
                  </a:cubicBezTo>
                  <a:cubicBezTo>
                    <a:pt x="1517333" y="2016443"/>
                    <a:pt x="1518285" y="2013585"/>
                    <a:pt x="1518285" y="2010728"/>
                  </a:cubicBezTo>
                  <a:cubicBezTo>
                    <a:pt x="1524000" y="1987868"/>
                    <a:pt x="1530668" y="1964055"/>
                    <a:pt x="1537335" y="1941195"/>
                  </a:cubicBezTo>
                  <a:cubicBezTo>
                    <a:pt x="1539240" y="1936433"/>
                    <a:pt x="1539240" y="1930718"/>
                    <a:pt x="1537335" y="1925955"/>
                  </a:cubicBezTo>
                  <a:cubicBezTo>
                    <a:pt x="1530668" y="1903095"/>
                    <a:pt x="1524953" y="1879283"/>
                    <a:pt x="1518285" y="1856423"/>
                  </a:cubicBezTo>
                  <a:cubicBezTo>
                    <a:pt x="1517333" y="1853565"/>
                    <a:pt x="1516380" y="1849755"/>
                    <a:pt x="1516380" y="1846898"/>
                  </a:cubicBezTo>
                  <a:cubicBezTo>
                    <a:pt x="1519238" y="1845945"/>
                    <a:pt x="1521143" y="1844993"/>
                    <a:pt x="1523048" y="1844040"/>
                  </a:cubicBezTo>
                  <a:cubicBezTo>
                    <a:pt x="1546860" y="1837373"/>
                    <a:pt x="1571625" y="1830705"/>
                    <a:pt x="1595438" y="1824990"/>
                  </a:cubicBezTo>
                  <a:cubicBezTo>
                    <a:pt x="1601153" y="1823085"/>
                    <a:pt x="1605915" y="1821180"/>
                    <a:pt x="1609725" y="1817370"/>
                  </a:cubicBezTo>
                  <a:cubicBezTo>
                    <a:pt x="1621155" y="1804988"/>
                    <a:pt x="1633538" y="1793558"/>
                    <a:pt x="1644968" y="1782128"/>
                  </a:cubicBezTo>
                  <a:cubicBezTo>
                    <a:pt x="1650683" y="1776413"/>
                    <a:pt x="1656398" y="1770698"/>
                    <a:pt x="1662113" y="1764983"/>
                  </a:cubicBezTo>
                  <a:cubicBezTo>
                    <a:pt x="1664018" y="1763078"/>
                    <a:pt x="1665923" y="1762125"/>
                    <a:pt x="1667828" y="1760220"/>
                  </a:cubicBezTo>
                  <a:cubicBezTo>
                    <a:pt x="1669733" y="1762125"/>
                    <a:pt x="1671638" y="1764030"/>
                    <a:pt x="1673543" y="1764983"/>
                  </a:cubicBezTo>
                  <a:cubicBezTo>
                    <a:pt x="1674495" y="1765935"/>
                    <a:pt x="1675448" y="1766888"/>
                    <a:pt x="1676400" y="1767840"/>
                  </a:cubicBezTo>
                  <a:cubicBezTo>
                    <a:pt x="1692593" y="1784033"/>
                    <a:pt x="1709738" y="1800225"/>
                    <a:pt x="1725930" y="1817370"/>
                  </a:cubicBezTo>
                  <a:cubicBezTo>
                    <a:pt x="1725930" y="1817370"/>
                    <a:pt x="1725930" y="1817370"/>
                    <a:pt x="1725930" y="1817370"/>
                  </a:cubicBezTo>
                  <a:cubicBezTo>
                    <a:pt x="1725930" y="1817370"/>
                    <a:pt x="1725930" y="1817370"/>
                    <a:pt x="1726883" y="1818323"/>
                  </a:cubicBezTo>
                  <a:cubicBezTo>
                    <a:pt x="1729740" y="1821180"/>
                    <a:pt x="1732598" y="1823085"/>
                    <a:pt x="1736408" y="1824990"/>
                  </a:cubicBezTo>
                  <a:cubicBezTo>
                    <a:pt x="1738313" y="1825943"/>
                    <a:pt x="1740218" y="1826895"/>
                    <a:pt x="1742123" y="1826895"/>
                  </a:cubicBezTo>
                  <a:cubicBezTo>
                    <a:pt x="1744980" y="1827848"/>
                    <a:pt x="1747838" y="1828800"/>
                    <a:pt x="1751648" y="1829753"/>
                  </a:cubicBezTo>
                  <a:cubicBezTo>
                    <a:pt x="1771650" y="1835468"/>
                    <a:pt x="1792605" y="1840230"/>
                    <a:pt x="1812608" y="1845945"/>
                  </a:cubicBezTo>
                  <a:cubicBezTo>
                    <a:pt x="1812608" y="1845945"/>
                    <a:pt x="1813560" y="1845945"/>
                    <a:pt x="1813560" y="1845945"/>
                  </a:cubicBezTo>
                  <a:cubicBezTo>
                    <a:pt x="1813560" y="1845945"/>
                    <a:pt x="1813560" y="1845945"/>
                    <a:pt x="1813560" y="1845945"/>
                  </a:cubicBezTo>
                  <a:cubicBezTo>
                    <a:pt x="1815465" y="1846898"/>
                    <a:pt x="1817370" y="1847850"/>
                    <a:pt x="1820228" y="1848803"/>
                  </a:cubicBezTo>
                  <a:cubicBezTo>
                    <a:pt x="1819275" y="1852613"/>
                    <a:pt x="1818323" y="1855470"/>
                    <a:pt x="1818323" y="1858328"/>
                  </a:cubicBezTo>
                  <a:cubicBezTo>
                    <a:pt x="1811655" y="1881188"/>
                    <a:pt x="1805940" y="1905000"/>
                    <a:pt x="1799273" y="1927860"/>
                  </a:cubicBezTo>
                  <a:cubicBezTo>
                    <a:pt x="1797368" y="1932623"/>
                    <a:pt x="1797368" y="1938338"/>
                    <a:pt x="1799273" y="1943100"/>
                  </a:cubicBezTo>
                  <a:cubicBezTo>
                    <a:pt x="1805940" y="1966913"/>
                    <a:pt x="1811655" y="1990725"/>
                    <a:pt x="1818323" y="2013585"/>
                  </a:cubicBezTo>
                  <a:cubicBezTo>
                    <a:pt x="1819275" y="2016443"/>
                    <a:pt x="1819275" y="2019300"/>
                    <a:pt x="1820228" y="2023110"/>
                  </a:cubicBezTo>
                  <a:cubicBezTo>
                    <a:pt x="1816418" y="2024063"/>
                    <a:pt x="1813560" y="2025015"/>
                    <a:pt x="1809750" y="2025968"/>
                  </a:cubicBezTo>
                  <a:cubicBezTo>
                    <a:pt x="1786890" y="2031683"/>
                    <a:pt x="1764030" y="2038350"/>
                    <a:pt x="1741170" y="2044065"/>
                  </a:cubicBezTo>
                  <a:cubicBezTo>
                    <a:pt x="1741170" y="2044065"/>
                    <a:pt x="1741170" y="2044065"/>
                    <a:pt x="1740218" y="2044065"/>
                  </a:cubicBezTo>
                  <a:cubicBezTo>
                    <a:pt x="1740218" y="2044065"/>
                    <a:pt x="1740218" y="2044065"/>
                    <a:pt x="1740218" y="2044065"/>
                  </a:cubicBezTo>
                  <a:cubicBezTo>
                    <a:pt x="1740218" y="2044065"/>
                    <a:pt x="1740218" y="2044065"/>
                    <a:pt x="1740218" y="2044065"/>
                  </a:cubicBezTo>
                  <a:cubicBezTo>
                    <a:pt x="1738313" y="2045018"/>
                    <a:pt x="1736408" y="2045018"/>
                    <a:pt x="1734503" y="2045970"/>
                  </a:cubicBezTo>
                  <a:cubicBezTo>
                    <a:pt x="1734503" y="2045970"/>
                    <a:pt x="1733550" y="2046923"/>
                    <a:pt x="1733550" y="2046923"/>
                  </a:cubicBezTo>
                  <a:cubicBezTo>
                    <a:pt x="1731645" y="2047875"/>
                    <a:pt x="1729740" y="2049780"/>
                    <a:pt x="1727835" y="2051685"/>
                  </a:cubicBezTo>
                  <a:cubicBezTo>
                    <a:pt x="1710690" y="2068830"/>
                    <a:pt x="1693545" y="2085975"/>
                    <a:pt x="1676400" y="2104073"/>
                  </a:cubicBezTo>
                  <a:cubicBezTo>
                    <a:pt x="1674495" y="2105978"/>
                    <a:pt x="1672590" y="2107883"/>
                    <a:pt x="1669733" y="2109788"/>
                  </a:cubicBezTo>
                  <a:cubicBezTo>
                    <a:pt x="1663065" y="2104073"/>
                    <a:pt x="1661160" y="2102168"/>
                    <a:pt x="1659255" y="2100263"/>
                  </a:cubicBezTo>
                  <a:close/>
                  <a:moveTo>
                    <a:pt x="1427798" y="1937385"/>
                  </a:moveTo>
                  <a:cubicBezTo>
                    <a:pt x="1428750" y="1933575"/>
                    <a:pt x="1428750" y="1929765"/>
                    <a:pt x="1427798" y="1925955"/>
                  </a:cubicBezTo>
                  <a:cubicBezTo>
                    <a:pt x="1419225" y="1892618"/>
                    <a:pt x="1409700" y="1859280"/>
                    <a:pt x="1401128" y="1825943"/>
                  </a:cubicBezTo>
                  <a:cubicBezTo>
                    <a:pt x="1401128" y="1824038"/>
                    <a:pt x="1399223" y="1822133"/>
                    <a:pt x="1399223" y="1821180"/>
                  </a:cubicBezTo>
                  <a:cubicBezTo>
                    <a:pt x="1396365" y="1822133"/>
                    <a:pt x="1394460" y="1822133"/>
                    <a:pt x="1391603" y="1823085"/>
                  </a:cubicBezTo>
                  <a:cubicBezTo>
                    <a:pt x="1359218" y="1831658"/>
                    <a:pt x="1327785" y="1840230"/>
                    <a:pt x="1295400" y="1848803"/>
                  </a:cubicBezTo>
                  <a:cubicBezTo>
                    <a:pt x="1289685" y="1850708"/>
                    <a:pt x="1285875" y="1852613"/>
                    <a:pt x="1281113" y="1857375"/>
                  </a:cubicBezTo>
                  <a:cubicBezTo>
                    <a:pt x="1264920" y="1873568"/>
                    <a:pt x="1248728" y="1889760"/>
                    <a:pt x="1232535" y="1905953"/>
                  </a:cubicBezTo>
                  <a:cubicBezTo>
                    <a:pt x="1223963" y="1914525"/>
                    <a:pt x="1214438" y="1924050"/>
                    <a:pt x="1204913" y="1933575"/>
                  </a:cubicBezTo>
                  <a:cubicBezTo>
                    <a:pt x="1207770" y="1936433"/>
                    <a:pt x="1209675" y="1939290"/>
                    <a:pt x="1211580" y="1941195"/>
                  </a:cubicBezTo>
                  <a:cubicBezTo>
                    <a:pt x="1234440" y="1964055"/>
                    <a:pt x="1258253" y="1986915"/>
                    <a:pt x="1281113" y="2010728"/>
                  </a:cubicBezTo>
                  <a:cubicBezTo>
                    <a:pt x="1284923" y="2014538"/>
                    <a:pt x="1289685" y="2017395"/>
                    <a:pt x="1295400" y="2018348"/>
                  </a:cubicBezTo>
                  <a:cubicBezTo>
                    <a:pt x="1326833" y="2026920"/>
                    <a:pt x="1358265" y="2035493"/>
                    <a:pt x="1388745" y="2043113"/>
                  </a:cubicBezTo>
                  <a:cubicBezTo>
                    <a:pt x="1392555" y="2044065"/>
                    <a:pt x="1395413" y="2045018"/>
                    <a:pt x="1398270" y="2045018"/>
                  </a:cubicBezTo>
                  <a:cubicBezTo>
                    <a:pt x="1399223" y="2043113"/>
                    <a:pt x="1399223" y="2043113"/>
                    <a:pt x="1400175" y="2042160"/>
                  </a:cubicBezTo>
                  <a:cubicBezTo>
                    <a:pt x="1408748" y="2006918"/>
                    <a:pt x="1418273" y="1972628"/>
                    <a:pt x="1427798" y="1937385"/>
                  </a:cubicBezTo>
                  <a:close/>
                  <a:moveTo>
                    <a:pt x="1395413" y="2024063"/>
                  </a:moveTo>
                  <a:cubicBezTo>
                    <a:pt x="1394460" y="2026920"/>
                    <a:pt x="1393508" y="2029778"/>
                    <a:pt x="1392555" y="2032635"/>
                  </a:cubicBezTo>
                  <a:cubicBezTo>
                    <a:pt x="1389698" y="2031683"/>
                    <a:pt x="1386840" y="2031683"/>
                    <a:pt x="1384935" y="2030730"/>
                  </a:cubicBezTo>
                  <a:cubicBezTo>
                    <a:pt x="1356360" y="2023110"/>
                    <a:pt x="1327785" y="2015490"/>
                    <a:pt x="1299210" y="2007870"/>
                  </a:cubicBezTo>
                  <a:cubicBezTo>
                    <a:pt x="1295400" y="2006918"/>
                    <a:pt x="1291590" y="2005013"/>
                    <a:pt x="1288733" y="2002155"/>
                  </a:cubicBezTo>
                  <a:cubicBezTo>
                    <a:pt x="1266825" y="1980248"/>
                    <a:pt x="1243965" y="1958340"/>
                    <a:pt x="1222058" y="1935480"/>
                  </a:cubicBezTo>
                  <a:cubicBezTo>
                    <a:pt x="1221105" y="1934528"/>
                    <a:pt x="1220153" y="1933575"/>
                    <a:pt x="1219200" y="1931670"/>
                  </a:cubicBezTo>
                  <a:cubicBezTo>
                    <a:pt x="1220153" y="1929765"/>
                    <a:pt x="1222058" y="1927860"/>
                    <a:pt x="1223010" y="1926908"/>
                  </a:cubicBezTo>
                  <a:cubicBezTo>
                    <a:pt x="1243965" y="1905000"/>
                    <a:pt x="1265873" y="1884045"/>
                    <a:pt x="1287780" y="1862138"/>
                  </a:cubicBezTo>
                  <a:cubicBezTo>
                    <a:pt x="1290638" y="1859280"/>
                    <a:pt x="1293495" y="1857375"/>
                    <a:pt x="1297305" y="1856423"/>
                  </a:cubicBezTo>
                  <a:cubicBezTo>
                    <a:pt x="1327785" y="1847850"/>
                    <a:pt x="1358265" y="1840230"/>
                    <a:pt x="1388745" y="1831658"/>
                  </a:cubicBezTo>
                  <a:cubicBezTo>
                    <a:pt x="1389698" y="1831658"/>
                    <a:pt x="1391603" y="1831658"/>
                    <a:pt x="1393508" y="1830705"/>
                  </a:cubicBezTo>
                  <a:cubicBezTo>
                    <a:pt x="1399223" y="1853565"/>
                    <a:pt x="1405890" y="1874520"/>
                    <a:pt x="1411605" y="1896428"/>
                  </a:cubicBezTo>
                  <a:cubicBezTo>
                    <a:pt x="1414463" y="1907858"/>
                    <a:pt x="1420178" y="1920240"/>
                    <a:pt x="1420178" y="1931670"/>
                  </a:cubicBezTo>
                  <a:cubicBezTo>
                    <a:pt x="1420178" y="1943100"/>
                    <a:pt x="1415415" y="1954530"/>
                    <a:pt x="1411605" y="1965960"/>
                  </a:cubicBezTo>
                  <a:cubicBezTo>
                    <a:pt x="1405890" y="1985963"/>
                    <a:pt x="1400175" y="2005013"/>
                    <a:pt x="1395413" y="2024063"/>
                  </a:cubicBezTo>
                  <a:close/>
                  <a:moveTo>
                    <a:pt x="1471613" y="2270760"/>
                  </a:moveTo>
                  <a:cubicBezTo>
                    <a:pt x="1487805" y="2265998"/>
                    <a:pt x="1503998" y="2262188"/>
                    <a:pt x="1519238" y="2258378"/>
                  </a:cubicBezTo>
                  <a:cubicBezTo>
                    <a:pt x="1521143" y="2258378"/>
                    <a:pt x="1522095" y="2257425"/>
                    <a:pt x="1523048" y="2255520"/>
                  </a:cubicBezTo>
                  <a:cubicBezTo>
                    <a:pt x="1534478" y="2244090"/>
                    <a:pt x="1545908" y="2232660"/>
                    <a:pt x="1558290" y="2221230"/>
                  </a:cubicBezTo>
                  <a:cubicBezTo>
                    <a:pt x="1548765" y="2211705"/>
                    <a:pt x="1539240" y="2203133"/>
                    <a:pt x="1530668" y="2193608"/>
                  </a:cubicBezTo>
                  <a:cubicBezTo>
                    <a:pt x="1524000" y="2186940"/>
                    <a:pt x="1517333" y="2183130"/>
                    <a:pt x="1508760" y="2181225"/>
                  </a:cubicBezTo>
                  <a:cubicBezTo>
                    <a:pt x="1496378" y="2178368"/>
                    <a:pt x="1483995" y="2174558"/>
                    <a:pt x="1471613" y="2171700"/>
                  </a:cubicBezTo>
                  <a:cubicBezTo>
                    <a:pt x="1469708" y="2179320"/>
                    <a:pt x="1467803" y="2186940"/>
                    <a:pt x="1465898" y="2193608"/>
                  </a:cubicBezTo>
                  <a:cubicBezTo>
                    <a:pt x="1458278" y="2212658"/>
                    <a:pt x="1458278" y="2230755"/>
                    <a:pt x="1465898" y="2249805"/>
                  </a:cubicBezTo>
                  <a:cubicBezTo>
                    <a:pt x="1468755" y="2254568"/>
                    <a:pt x="1469708" y="2262188"/>
                    <a:pt x="1471613" y="2270760"/>
                  </a:cubicBezTo>
                  <a:close/>
                  <a:moveTo>
                    <a:pt x="1467803" y="2219325"/>
                  </a:moveTo>
                  <a:cubicBezTo>
                    <a:pt x="1470660" y="2206943"/>
                    <a:pt x="1474470" y="2194560"/>
                    <a:pt x="1478280" y="2182178"/>
                  </a:cubicBezTo>
                  <a:cubicBezTo>
                    <a:pt x="1490663" y="2185988"/>
                    <a:pt x="1503045" y="2188845"/>
                    <a:pt x="1515428" y="2191703"/>
                  </a:cubicBezTo>
                  <a:cubicBezTo>
                    <a:pt x="1517333" y="2192655"/>
                    <a:pt x="1519238" y="2193608"/>
                    <a:pt x="1520190" y="2194560"/>
                  </a:cubicBezTo>
                  <a:cubicBezTo>
                    <a:pt x="1528763" y="2203133"/>
                    <a:pt x="1537335" y="2211705"/>
                    <a:pt x="1546860" y="2220278"/>
                  </a:cubicBezTo>
                  <a:cubicBezTo>
                    <a:pt x="1537335" y="2229803"/>
                    <a:pt x="1528763" y="2238375"/>
                    <a:pt x="1520190" y="2246948"/>
                  </a:cubicBezTo>
                  <a:cubicBezTo>
                    <a:pt x="1519238" y="2247900"/>
                    <a:pt x="1518285" y="2248853"/>
                    <a:pt x="1517333" y="2248853"/>
                  </a:cubicBezTo>
                  <a:cubicBezTo>
                    <a:pt x="1504950" y="2252663"/>
                    <a:pt x="1492568" y="2255520"/>
                    <a:pt x="1479233" y="2259330"/>
                  </a:cubicBezTo>
                  <a:cubicBezTo>
                    <a:pt x="1475423" y="2245995"/>
                    <a:pt x="1472565" y="2233613"/>
                    <a:pt x="1468755" y="2222183"/>
                  </a:cubicBezTo>
                  <a:cubicBezTo>
                    <a:pt x="1467803" y="2221230"/>
                    <a:pt x="1467803" y="2220278"/>
                    <a:pt x="1467803" y="2219325"/>
                  </a:cubicBezTo>
                  <a:close/>
                  <a:moveTo>
                    <a:pt x="2433638" y="2326958"/>
                  </a:moveTo>
                  <a:cubicBezTo>
                    <a:pt x="2433638" y="2328863"/>
                    <a:pt x="2435543" y="2330768"/>
                    <a:pt x="2436495" y="2331720"/>
                  </a:cubicBezTo>
                  <a:cubicBezTo>
                    <a:pt x="2438400" y="2331720"/>
                    <a:pt x="2440305" y="2330768"/>
                    <a:pt x="2442210" y="2330768"/>
                  </a:cubicBezTo>
                  <a:cubicBezTo>
                    <a:pt x="2475548" y="2322195"/>
                    <a:pt x="2508885" y="2312670"/>
                    <a:pt x="2542223" y="2304098"/>
                  </a:cubicBezTo>
                  <a:cubicBezTo>
                    <a:pt x="2546033" y="2303145"/>
                    <a:pt x="2550795" y="2300288"/>
                    <a:pt x="2553653" y="2297430"/>
                  </a:cubicBezTo>
                  <a:cubicBezTo>
                    <a:pt x="2577465" y="2274570"/>
                    <a:pt x="2600325" y="2250758"/>
                    <a:pt x="2624138" y="2227898"/>
                  </a:cubicBezTo>
                  <a:cubicBezTo>
                    <a:pt x="2626043" y="2225993"/>
                    <a:pt x="2627948" y="2224088"/>
                    <a:pt x="2629853" y="2221230"/>
                  </a:cubicBezTo>
                  <a:cubicBezTo>
                    <a:pt x="2603183" y="2194560"/>
                    <a:pt x="2577465" y="2168843"/>
                    <a:pt x="2550795" y="2143125"/>
                  </a:cubicBezTo>
                  <a:cubicBezTo>
                    <a:pt x="2547938" y="2141220"/>
                    <a:pt x="2545080" y="2139315"/>
                    <a:pt x="2541270" y="2138363"/>
                  </a:cubicBezTo>
                  <a:cubicBezTo>
                    <a:pt x="2508885" y="2129790"/>
                    <a:pt x="2476500" y="2121218"/>
                    <a:pt x="2444115" y="2112645"/>
                  </a:cubicBezTo>
                  <a:cubicBezTo>
                    <a:pt x="2441258" y="2111693"/>
                    <a:pt x="2439353" y="2111693"/>
                    <a:pt x="2436495" y="2110740"/>
                  </a:cubicBezTo>
                  <a:cubicBezTo>
                    <a:pt x="2435543" y="2112645"/>
                    <a:pt x="2434590" y="2113598"/>
                    <a:pt x="2434590" y="2114550"/>
                  </a:cubicBezTo>
                  <a:cubicBezTo>
                    <a:pt x="2425065" y="2148840"/>
                    <a:pt x="2416493" y="2182178"/>
                    <a:pt x="2406968" y="2216468"/>
                  </a:cubicBezTo>
                  <a:cubicBezTo>
                    <a:pt x="2406015" y="2220278"/>
                    <a:pt x="2406015" y="2224088"/>
                    <a:pt x="2406968" y="2227898"/>
                  </a:cubicBezTo>
                  <a:cubicBezTo>
                    <a:pt x="2415540" y="2260283"/>
                    <a:pt x="2425065" y="2293620"/>
                    <a:pt x="2433638" y="2326958"/>
                  </a:cubicBezTo>
                  <a:close/>
                  <a:moveTo>
                    <a:pt x="2415540" y="2215515"/>
                  </a:moveTo>
                  <a:cubicBezTo>
                    <a:pt x="2423160" y="2185035"/>
                    <a:pt x="2431733" y="2155508"/>
                    <a:pt x="2439353" y="2125028"/>
                  </a:cubicBezTo>
                  <a:cubicBezTo>
                    <a:pt x="2439353" y="2124075"/>
                    <a:pt x="2440305" y="2122170"/>
                    <a:pt x="2441258" y="2121218"/>
                  </a:cubicBezTo>
                  <a:cubicBezTo>
                    <a:pt x="2444115" y="2121218"/>
                    <a:pt x="2446020" y="2121218"/>
                    <a:pt x="2448878" y="2122170"/>
                  </a:cubicBezTo>
                  <a:cubicBezTo>
                    <a:pt x="2477453" y="2129790"/>
                    <a:pt x="2506980" y="2137410"/>
                    <a:pt x="2535555" y="2145030"/>
                  </a:cubicBezTo>
                  <a:cubicBezTo>
                    <a:pt x="2538413" y="2145983"/>
                    <a:pt x="2542223" y="2146935"/>
                    <a:pt x="2545080" y="2149793"/>
                  </a:cubicBezTo>
                  <a:cubicBezTo>
                    <a:pt x="2568893" y="2172653"/>
                    <a:pt x="2591753" y="2196465"/>
                    <a:pt x="2615565" y="2220278"/>
                  </a:cubicBezTo>
                  <a:cubicBezTo>
                    <a:pt x="2613660" y="2222183"/>
                    <a:pt x="2612708" y="2224088"/>
                    <a:pt x="2610803" y="2225993"/>
                  </a:cubicBezTo>
                  <a:cubicBezTo>
                    <a:pt x="2589848" y="2246948"/>
                    <a:pt x="2568893" y="2267903"/>
                    <a:pt x="2547938" y="2288858"/>
                  </a:cubicBezTo>
                  <a:cubicBezTo>
                    <a:pt x="2545080" y="2291715"/>
                    <a:pt x="2541270" y="2294573"/>
                    <a:pt x="2537460" y="2295525"/>
                  </a:cubicBezTo>
                  <a:cubicBezTo>
                    <a:pt x="2506980" y="2304098"/>
                    <a:pt x="2477453" y="2311718"/>
                    <a:pt x="2446973" y="2320290"/>
                  </a:cubicBezTo>
                  <a:cubicBezTo>
                    <a:pt x="2445068" y="2320290"/>
                    <a:pt x="2444115" y="2321243"/>
                    <a:pt x="2442210" y="2321243"/>
                  </a:cubicBezTo>
                  <a:cubicBezTo>
                    <a:pt x="2441258" y="2317433"/>
                    <a:pt x="2440305" y="2313623"/>
                    <a:pt x="2439353" y="2310765"/>
                  </a:cubicBezTo>
                  <a:cubicBezTo>
                    <a:pt x="2431733" y="2283143"/>
                    <a:pt x="2424113" y="2256473"/>
                    <a:pt x="2417445" y="2228850"/>
                  </a:cubicBezTo>
                  <a:cubicBezTo>
                    <a:pt x="2415540" y="2224088"/>
                    <a:pt x="2414588" y="2219325"/>
                    <a:pt x="2415540" y="2215515"/>
                  </a:cubicBezTo>
                  <a:close/>
                  <a:moveTo>
                    <a:pt x="1696403" y="1958340"/>
                  </a:moveTo>
                  <a:cubicBezTo>
                    <a:pt x="1700213" y="1957388"/>
                    <a:pt x="1704023" y="1956435"/>
                    <a:pt x="1707833" y="1956435"/>
                  </a:cubicBezTo>
                  <a:cubicBezTo>
                    <a:pt x="1705928" y="1947863"/>
                    <a:pt x="1703070" y="1941195"/>
                    <a:pt x="1703070" y="1933575"/>
                  </a:cubicBezTo>
                  <a:cubicBezTo>
                    <a:pt x="1703070" y="1925955"/>
                    <a:pt x="1705928" y="1918335"/>
                    <a:pt x="1707833" y="1910715"/>
                  </a:cubicBezTo>
                  <a:lnTo>
                    <a:pt x="1707833" y="1910715"/>
                  </a:lnTo>
                  <a:cubicBezTo>
                    <a:pt x="1707833" y="1910715"/>
                    <a:pt x="1707833" y="1910715"/>
                    <a:pt x="1707833" y="1910715"/>
                  </a:cubicBezTo>
                  <a:cubicBezTo>
                    <a:pt x="1704975" y="1909763"/>
                    <a:pt x="1702118" y="1908810"/>
                    <a:pt x="1699260" y="1908810"/>
                  </a:cubicBezTo>
                  <a:cubicBezTo>
                    <a:pt x="1694498" y="1907858"/>
                    <a:pt x="1689735" y="1905953"/>
                    <a:pt x="1684973" y="1904048"/>
                  </a:cubicBezTo>
                  <a:cubicBezTo>
                    <a:pt x="1678305" y="1900238"/>
                    <a:pt x="1673543" y="1893570"/>
                    <a:pt x="1668780" y="1888808"/>
                  </a:cubicBezTo>
                  <a:cubicBezTo>
                    <a:pt x="1668780" y="1888808"/>
                    <a:pt x="1668780" y="1888808"/>
                    <a:pt x="1668780" y="1888808"/>
                  </a:cubicBezTo>
                  <a:cubicBezTo>
                    <a:pt x="1668780" y="1888808"/>
                    <a:pt x="1668780" y="1887855"/>
                    <a:pt x="1667828" y="1887855"/>
                  </a:cubicBezTo>
                  <a:cubicBezTo>
                    <a:pt x="1666875" y="1887855"/>
                    <a:pt x="1666875" y="1888808"/>
                    <a:pt x="1666875" y="1888808"/>
                  </a:cubicBezTo>
                  <a:cubicBezTo>
                    <a:pt x="1665923" y="1889760"/>
                    <a:pt x="1664970" y="1889760"/>
                    <a:pt x="1664018" y="1890713"/>
                  </a:cubicBezTo>
                  <a:cubicBezTo>
                    <a:pt x="1662113" y="1893570"/>
                    <a:pt x="1660208" y="1895475"/>
                    <a:pt x="1658303" y="1897380"/>
                  </a:cubicBezTo>
                  <a:cubicBezTo>
                    <a:pt x="1658303" y="1897380"/>
                    <a:pt x="1657350" y="1898333"/>
                    <a:pt x="1657350" y="1898333"/>
                  </a:cubicBezTo>
                  <a:cubicBezTo>
                    <a:pt x="1650683" y="1904048"/>
                    <a:pt x="1641158" y="1907858"/>
                    <a:pt x="1631633" y="1908810"/>
                  </a:cubicBezTo>
                  <a:cubicBezTo>
                    <a:pt x="1629728" y="1908810"/>
                    <a:pt x="1628775" y="1909763"/>
                    <a:pt x="1626870" y="1909763"/>
                  </a:cubicBezTo>
                  <a:lnTo>
                    <a:pt x="1626870" y="1913573"/>
                  </a:lnTo>
                  <a:cubicBezTo>
                    <a:pt x="1635443" y="1924050"/>
                    <a:pt x="1635443" y="1941195"/>
                    <a:pt x="1626870" y="1950720"/>
                  </a:cubicBezTo>
                  <a:lnTo>
                    <a:pt x="1626870" y="1956435"/>
                  </a:lnTo>
                  <a:cubicBezTo>
                    <a:pt x="1634490" y="1958340"/>
                    <a:pt x="1643063" y="1958340"/>
                    <a:pt x="1650683" y="1962150"/>
                  </a:cubicBezTo>
                  <a:cubicBezTo>
                    <a:pt x="1652588" y="1963103"/>
                    <a:pt x="1653540" y="1964055"/>
                    <a:pt x="1654493" y="1965008"/>
                  </a:cubicBezTo>
                  <a:cubicBezTo>
                    <a:pt x="1654493" y="1965008"/>
                    <a:pt x="1655445" y="1965008"/>
                    <a:pt x="1655445" y="1965960"/>
                  </a:cubicBezTo>
                  <a:cubicBezTo>
                    <a:pt x="1655445" y="1965960"/>
                    <a:pt x="1656398" y="1966913"/>
                    <a:pt x="1656398" y="1966913"/>
                  </a:cubicBezTo>
                  <a:cubicBezTo>
                    <a:pt x="1660208" y="1970723"/>
                    <a:pt x="1664018" y="1974533"/>
                    <a:pt x="1668780" y="1979295"/>
                  </a:cubicBezTo>
                  <a:cubicBezTo>
                    <a:pt x="1668780" y="1979295"/>
                    <a:pt x="1668780" y="1979295"/>
                    <a:pt x="1668780" y="1979295"/>
                  </a:cubicBezTo>
                  <a:cubicBezTo>
                    <a:pt x="1668780" y="1979295"/>
                    <a:pt x="1668780" y="1979295"/>
                    <a:pt x="1668780" y="1979295"/>
                  </a:cubicBezTo>
                  <a:cubicBezTo>
                    <a:pt x="1669733" y="1977390"/>
                    <a:pt x="1670685" y="1975485"/>
                    <a:pt x="1672590" y="1974533"/>
                  </a:cubicBezTo>
                  <a:cubicBezTo>
                    <a:pt x="1677353" y="1969770"/>
                    <a:pt x="1682115" y="1965960"/>
                    <a:pt x="1687830" y="1963103"/>
                  </a:cubicBezTo>
                  <a:cubicBezTo>
                    <a:pt x="1689735" y="1960245"/>
                    <a:pt x="1692593" y="1959293"/>
                    <a:pt x="1696403" y="1958340"/>
                  </a:cubicBezTo>
                  <a:close/>
                  <a:moveTo>
                    <a:pt x="1672590" y="1960245"/>
                  </a:moveTo>
                  <a:cubicBezTo>
                    <a:pt x="1670685" y="1962150"/>
                    <a:pt x="1668780" y="1964055"/>
                    <a:pt x="1667828" y="1965960"/>
                  </a:cubicBezTo>
                  <a:cubicBezTo>
                    <a:pt x="1665923" y="1964055"/>
                    <a:pt x="1664018" y="1962150"/>
                    <a:pt x="1662113" y="1960245"/>
                  </a:cubicBezTo>
                  <a:cubicBezTo>
                    <a:pt x="1662113" y="1960245"/>
                    <a:pt x="1662113" y="1960245"/>
                    <a:pt x="1662113" y="1960245"/>
                  </a:cubicBezTo>
                  <a:cubicBezTo>
                    <a:pt x="1658303" y="1956435"/>
                    <a:pt x="1653540" y="1953578"/>
                    <a:pt x="1648778" y="1951673"/>
                  </a:cubicBezTo>
                  <a:cubicBezTo>
                    <a:pt x="1647825" y="1951673"/>
                    <a:pt x="1647825" y="1951673"/>
                    <a:pt x="1646873" y="1951673"/>
                  </a:cubicBezTo>
                  <a:cubicBezTo>
                    <a:pt x="1645920" y="1951673"/>
                    <a:pt x="1644015" y="1950720"/>
                    <a:pt x="1643063" y="1950720"/>
                  </a:cubicBezTo>
                  <a:cubicBezTo>
                    <a:pt x="1642110" y="1950720"/>
                    <a:pt x="1641158" y="1949768"/>
                    <a:pt x="1639253" y="1949768"/>
                  </a:cubicBezTo>
                  <a:cubicBezTo>
                    <a:pt x="1639253" y="1948815"/>
                    <a:pt x="1639253" y="1948815"/>
                    <a:pt x="1639253" y="1947863"/>
                  </a:cubicBezTo>
                  <a:cubicBezTo>
                    <a:pt x="1641158" y="1942148"/>
                    <a:pt x="1642110" y="1937385"/>
                    <a:pt x="1642110" y="1932623"/>
                  </a:cubicBezTo>
                  <a:cubicBezTo>
                    <a:pt x="1642110" y="1929765"/>
                    <a:pt x="1642110" y="1926908"/>
                    <a:pt x="1641158" y="1924050"/>
                  </a:cubicBezTo>
                  <a:cubicBezTo>
                    <a:pt x="1640205" y="1921193"/>
                    <a:pt x="1639253" y="1918335"/>
                    <a:pt x="1638300" y="1916430"/>
                  </a:cubicBezTo>
                  <a:cubicBezTo>
                    <a:pt x="1639253" y="1916430"/>
                    <a:pt x="1641158" y="1915478"/>
                    <a:pt x="1642110" y="1915478"/>
                  </a:cubicBezTo>
                  <a:cubicBezTo>
                    <a:pt x="1652588" y="1912620"/>
                    <a:pt x="1661160" y="1908810"/>
                    <a:pt x="1666875" y="1899285"/>
                  </a:cubicBezTo>
                  <a:cubicBezTo>
                    <a:pt x="1669733" y="1903095"/>
                    <a:pt x="1673543" y="1905953"/>
                    <a:pt x="1677353" y="1908810"/>
                  </a:cubicBezTo>
                  <a:cubicBezTo>
                    <a:pt x="1683068" y="1912620"/>
                    <a:pt x="1688783" y="1914525"/>
                    <a:pt x="1695450" y="1915478"/>
                  </a:cubicBezTo>
                  <a:cubicBezTo>
                    <a:pt x="1694498" y="1922145"/>
                    <a:pt x="1692593" y="1926908"/>
                    <a:pt x="1692593" y="1932623"/>
                  </a:cubicBezTo>
                  <a:cubicBezTo>
                    <a:pt x="1692593" y="1937385"/>
                    <a:pt x="1694498" y="1942148"/>
                    <a:pt x="1695450" y="1948815"/>
                  </a:cubicBezTo>
                  <a:cubicBezTo>
                    <a:pt x="1694498" y="1948815"/>
                    <a:pt x="1692593" y="1949768"/>
                    <a:pt x="1691640" y="1949768"/>
                  </a:cubicBezTo>
                  <a:cubicBezTo>
                    <a:pt x="1688783" y="1950720"/>
                    <a:pt x="1685925" y="1951673"/>
                    <a:pt x="1683068" y="1952625"/>
                  </a:cubicBezTo>
                  <a:cubicBezTo>
                    <a:pt x="1679258" y="1954530"/>
                    <a:pt x="1675448" y="1957388"/>
                    <a:pt x="1672590" y="1960245"/>
                  </a:cubicBezTo>
                  <a:close/>
                  <a:moveTo>
                    <a:pt x="2794635" y="2239328"/>
                  </a:moveTo>
                  <a:cubicBezTo>
                    <a:pt x="2805113" y="2252663"/>
                    <a:pt x="2819400" y="2260283"/>
                    <a:pt x="2835593" y="2263140"/>
                  </a:cubicBezTo>
                  <a:cubicBezTo>
                    <a:pt x="2844165" y="2265045"/>
                    <a:pt x="2852738" y="2267903"/>
                    <a:pt x="2862263" y="2269808"/>
                  </a:cubicBezTo>
                  <a:cubicBezTo>
                    <a:pt x="2866073" y="2254568"/>
                    <a:pt x="2869883" y="2240280"/>
                    <a:pt x="2873693" y="2226945"/>
                  </a:cubicBezTo>
                  <a:cubicBezTo>
                    <a:pt x="2874645" y="2222183"/>
                    <a:pt x="2874645" y="2218373"/>
                    <a:pt x="2873693" y="2213610"/>
                  </a:cubicBezTo>
                  <a:cubicBezTo>
                    <a:pt x="2869883" y="2202180"/>
                    <a:pt x="2867025" y="2189798"/>
                    <a:pt x="2864168" y="2177415"/>
                  </a:cubicBezTo>
                  <a:cubicBezTo>
                    <a:pt x="2863215" y="2175510"/>
                    <a:pt x="2862263" y="2172653"/>
                    <a:pt x="2861310" y="2170748"/>
                  </a:cubicBezTo>
                  <a:cubicBezTo>
                    <a:pt x="2845118" y="2174558"/>
                    <a:pt x="2830830" y="2179320"/>
                    <a:pt x="2815590" y="2183130"/>
                  </a:cubicBezTo>
                  <a:cubicBezTo>
                    <a:pt x="2813685" y="2184083"/>
                    <a:pt x="2811780" y="2184083"/>
                    <a:pt x="2810828" y="2185988"/>
                  </a:cubicBezTo>
                  <a:cubicBezTo>
                    <a:pt x="2799398" y="2197418"/>
                    <a:pt x="2787968" y="2208848"/>
                    <a:pt x="2775585" y="2221230"/>
                  </a:cubicBezTo>
                  <a:cubicBezTo>
                    <a:pt x="2782253" y="2226945"/>
                    <a:pt x="2788920" y="2232660"/>
                    <a:pt x="2794635" y="2239328"/>
                  </a:cubicBezTo>
                  <a:close/>
                  <a:moveTo>
                    <a:pt x="2814638" y="2193608"/>
                  </a:moveTo>
                  <a:cubicBezTo>
                    <a:pt x="2815590" y="2192655"/>
                    <a:pt x="2817495" y="2191703"/>
                    <a:pt x="2819400" y="2190750"/>
                  </a:cubicBezTo>
                  <a:cubicBezTo>
                    <a:pt x="2830830" y="2187893"/>
                    <a:pt x="2842260" y="2184083"/>
                    <a:pt x="2855595" y="2181225"/>
                  </a:cubicBezTo>
                  <a:cubicBezTo>
                    <a:pt x="2859405" y="2194560"/>
                    <a:pt x="2862263" y="2205990"/>
                    <a:pt x="2865120" y="2217420"/>
                  </a:cubicBezTo>
                  <a:cubicBezTo>
                    <a:pt x="2865120" y="2218373"/>
                    <a:pt x="2866073" y="2220278"/>
                    <a:pt x="2865120" y="2221230"/>
                  </a:cubicBezTo>
                  <a:cubicBezTo>
                    <a:pt x="2862263" y="2233613"/>
                    <a:pt x="2858453" y="2245995"/>
                    <a:pt x="2854643" y="2259330"/>
                  </a:cubicBezTo>
                  <a:cubicBezTo>
                    <a:pt x="2841308" y="2255520"/>
                    <a:pt x="2828925" y="2252663"/>
                    <a:pt x="2816543" y="2248853"/>
                  </a:cubicBezTo>
                  <a:cubicBezTo>
                    <a:pt x="2815590" y="2248853"/>
                    <a:pt x="2814638" y="2247900"/>
                    <a:pt x="2813685" y="2246948"/>
                  </a:cubicBezTo>
                  <a:cubicBezTo>
                    <a:pt x="2805113" y="2238375"/>
                    <a:pt x="2796540" y="2229803"/>
                    <a:pt x="2787015" y="2221230"/>
                  </a:cubicBezTo>
                  <a:cubicBezTo>
                    <a:pt x="2797493" y="2211705"/>
                    <a:pt x="2806065" y="2202180"/>
                    <a:pt x="2814638" y="2193608"/>
                  </a:cubicBezTo>
                  <a:close/>
                  <a:moveTo>
                    <a:pt x="3065145" y="2278380"/>
                  </a:moveTo>
                  <a:cubicBezTo>
                    <a:pt x="3068955" y="2279333"/>
                    <a:pt x="3071813" y="2280285"/>
                    <a:pt x="3074670" y="2281238"/>
                  </a:cubicBezTo>
                  <a:cubicBezTo>
                    <a:pt x="3088005" y="2285048"/>
                    <a:pt x="3101340" y="2288858"/>
                    <a:pt x="3115628" y="2291715"/>
                  </a:cubicBezTo>
                  <a:cubicBezTo>
                    <a:pt x="3121343" y="2292668"/>
                    <a:pt x="3125153" y="2295525"/>
                    <a:pt x="3128963" y="2299335"/>
                  </a:cubicBezTo>
                  <a:cubicBezTo>
                    <a:pt x="3139440" y="2309813"/>
                    <a:pt x="3149918" y="2320290"/>
                    <a:pt x="3160395" y="2330768"/>
                  </a:cubicBezTo>
                  <a:cubicBezTo>
                    <a:pt x="3162300" y="2332673"/>
                    <a:pt x="3164205" y="2333625"/>
                    <a:pt x="3167063" y="2336483"/>
                  </a:cubicBezTo>
                  <a:cubicBezTo>
                    <a:pt x="3173730" y="2329815"/>
                    <a:pt x="3179445" y="2323148"/>
                    <a:pt x="3186113" y="2317433"/>
                  </a:cubicBezTo>
                  <a:cubicBezTo>
                    <a:pt x="3193733" y="2309813"/>
                    <a:pt x="3201353" y="2300288"/>
                    <a:pt x="3209925" y="2294573"/>
                  </a:cubicBezTo>
                  <a:cubicBezTo>
                    <a:pt x="3219450" y="2288858"/>
                    <a:pt x="3230880" y="2287905"/>
                    <a:pt x="3241358" y="2285048"/>
                  </a:cubicBezTo>
                  <a:cubicBezTo>
                    <a:pt x="3249930" y="2283143"/>
                    <a:pt x="3258503" y="2280285"/>
                    <a:pt x="3267075" y="2278380"/>
                  </a:cubicBezTo>
                  <a:cubicBezTo>
                    <a:pt x="3266123" y="2274570"/>
                    <a:pt x="3265170" y="2271713"/>
                    <a:pt x="3265170" y="2267903"/>
                  </a:cubicBezTo>
                  <a:cubicBezTo>
                    <a:pt x="3261360" y="2254568"/>
                    <a:pt x="3258503" y="2242185"/>
                    <a:pt x="3254693" y="2228850"/>
                  </a:cubicBezTo>
                  <a:cubicBezTo>
                    <a:pt x="3252788" y="2223135"/>
                    <a:pt x="3252788" y="2216468"/>
                    <a:pt x="3254693" y="2210753"/>
                  </a:cubicBezTo>
                  <a:cubicBezTo>
                    <a:pt x="3258503" y="2197418"/>
                    <a:pt x="3262313" y="2184083"/>
                    <a:pt x="3265170" y="2170748"/>
                  </a:cubicBezTo>
                  <a:cubicBezTo>
                    <a:pt x="3266123" y="2167890"/>
                    <a:pt x="3266123" y="2165033"/>
                    <a:pt x="3267075" y="2161223"/>
                  </a:cubicBezTo>
                  <a:cubicBezTo>
                    <a:pt x="3264218" y="2160270"/>
                    <a:pt x="3262313" y="2159318"/>
                    <a:pt x="3261360" y="2159318"/>
                  </a:cubicBezTo>
                  <a:cubicBezTo>
                    <a:pt x="3247073" y="2155508"/>
                    <a:pt x="3232785" y="2151698"/>
                    <a:pt x="3217545" y="2147888"/>
                  </a:cubicBezTo>
                  <a:cubicBezTo>
                    <a:pt x="3211830" y="2146935"/>
                    <a:pt x="3207068" y="2144078"/>
                    <a:pt x="3203258" y="2140268"/>
                  </a:cubicBezTo>
                  <a:cubicBezTo>
                    <a:pt x="3193733" y="2129790"/>
                    <a:pt x="3183255" y="2120265"/>
                    <a:pt x="3173730" y="2110740"/>
                  </a:cubicBezTo>
                  <a:cubicBezTo>
                    <a:pt x="3171825" y="2108835"/>
                    <a:pt x="3168968" y="2105978"/>
                    <a:pt x="3166110" y="2104073"/>
                  </a:cubicBezTo>
                  <a:cubicBezTo>
                    <a:pt x="3163253" y="2106930"/>
                    <a:pt x="3161348" y="2108835"/>
                    <a:pt x="3158490" y="2110740"/>
                  </a:cubicBezTo>
                  <a:cubicBezTo>
                    <a:pt x="3148965" y="2120265"/>
                    <a:pt x="3138488" y="2129790"/>
                    <a:pt x="3129915" y="2140268"/>
                  </a:cubicBezTo>
                  <a:cubicBezTo>
                    <a:pt x="3126105" y="2145030"/>
                    <a:pt x="3121343" y="2147888"/>
                    <a:pt x="3114675" y="2148840"/>
                  </a:cubicBezTo>
                  <a:cubicBezTo>
                    <a:pt x="3100388" y="2152650"/>
                    <a:pt x="3086100" y="2156460"/>
                    <a:pt x="3071813" y="2160270"/>
                  </a:cubicBezTo>
                  <a:cubicBezTo>
                    <a:pt x="3068955" y="2161223"/>
                    <a:pt x="3067050" y="2162175"/>
                    <a:pt x="3064193" y="2163128"/>
                  </a:cubicBezTo>
                  <a:cubicBezTo>
                    <a:pt x="3066098" y="2171700"/>
                    <a:pt x="3068955" y="2179320"/>
                    <a:pt x="3070860" y="2186940"/>
                  </a:cubicBezTo>
                  <a:cubicBezTo>
                    <a:pt x="3073718" y="2198370"/>
                    <a:pt x="3078480" y="2208848"/>
                    <a:pt x="3078480" y="2220278"/>
                  </a:cubicBezTo>
                  <a:cubicBezTo>
                    <a:pt x="3078480" y="2231708"/>
                    <a:pt x="3073718" y="2242185"/>
                    <a:pt x="3070860" y="2253615"/>
                  </a:cubicBezTo>
                  <a:cubicBezTo>
                    <a:pt x="3068955" y="2261235"/>
                    <a:pt x="3067050" y="2269808"/>
                    <a:pt x="3065145" y="2278380"/>
                  </a:cubicBezTo>
                  <a:close/>
                  <a:moveTo>
                    <a:pt x="3087053" y="2229803"/>
                  </a:moveTo>
                  <a:cubicBezTo>
                    <a:pt x="3088958" y="2223135"/>
                    <a:pt x="3088958" y="2217420"/>
                    <a:pt x="3087053" y="2210753"/>
                  </a:cubicBezTo>
                  <a:cubicBezTo>
                    <a:pt x="3083243" y="2199323"/>
                    <a:pt x="3080385" y="2187893"/>
                    <a:pt x="3077528" y="2175510"/>
                  </a:cubicBezTo>
                  <a:cubicBezTo>
                    <a:pt x="3076575" y="2173605"/>
                    <a:pt x="3076575" y="2170748"/>
                    <a:pt x="3076575" y="2167890"/>
                  </a:cubicBezTo>
                  <a:cubicBezTo>
                    <a:pt x="3087053" y="2165033"/>
                    <a:pt x="3097530" y="2161223"/>
                    <a:pt x="3108008" y="2159318"/>
                  </a:cubicBezTo>
                  <a:cubicBezTo>
                    <a:pt x="3122295" y="2156460"/>
                    <a:pt x="3133725" y="2149793"/>
                    <a:pt x="3143250" y="2139315"/>
                  </a:cubicBezTo>
                  <a:cubicBezTo>
                    <a:pt x="3149918" y="2130743"/>
                    <a:pt x="3158490" y="2124075"/>
                    <a:pt x="3166110" y="2115503"/>
                  </a:cubicBezTo>
                  <a:cubicBezTo>
                    <a:pt x="3173730" y="2123123"/>
                    <a:pt x="3181350" y="2128838"/>
                    <a:pt x="3187065" y="2136458"/>
                  </a:cubicBezTo>
                  <a:cubicBezTo>
                    <a:pt x="3197543" y="2148840"/>
                    <a:pt x="3210878" y="2157413"/>
                    <a:pt x="3227070" y="2159318"/>
                  </a:cubicBezTo>
                  <a:cubicBezTo>
                    <a:pt x="3236595" y="2161223"/>
                    <a:pt x="3246120" y="2164080"/>
                    <a:pt x="3256598" y="2166938"/>
                  </a:cubicBezTo>
                  <a:cubicBezTo>
                    <a:pt x="3252788" y="2183130"/>
                    <a:pt x="3248978" y="2197418"/>
                    <a:pt x="3244215" y="2211705"/>
                  </a:cubicBezTo>
                  <a:cubicBezTo>
                    <a:pt x="3243263" y="2216468"/>
                    <a:pt x="3243263" y="2221230"/>
                    <a:pt x="3244215" y="2225993"/>
                  </a:cubicBezTo>
                  <a:cubicBezTo>
                    <a:pt x="3248025" y="2240280"/>
                    <a:pt x="3251835" y="2254568"/>
                    <a:pt x="3255645" y="2269808"/>
                  </a:cubicBezTo>
                  <a:cubicBezTo>
                    <a:pt x="3251835" y="2270760"/>
                    <a:pt x="3248978" y="2271713"/>
                    <a:pt x="3246120" y="2272665"/>
                  </a:cubicBezTo>
                  <a:cubicBezTo>
                    <a:pt x="3234690" y="2275523"/>
                    <a:pt x="3223260" y="2279333"/>
                    <a:pt x="3210878" y="2282190"/>
                  </a:cubicBezTo>
                  <a:cubicBezTo>
                    <a:pt x="3206115" y="2283143"/>
                    <a:pt x="3201353" y="2286000"/>
                    <a:pt x="3197543" y="2289810"/>
                  </a:cubicBezTo>
                  <a:cubicBezTo>
                    <a:pt x="3187065" y="2300288"/>
                    <a:pt x="3176588" y="2310765"/>
                    <a:pt x="3165158" y="2322195"/>
                  </a:cubicBezTo>
                  <a:cubicBezTo>
                    <a:pt x="3162300" y="2320290"/>
                    <a:pt x="3160395" y="2318385"/>
                    <a:pt x="3158490" y="2316480"/>
                  </a:cubicBezTo>
                  <a:cubicBezTo>
                    <a:pt x="3149918" y="2307908"/>
                    <a:pt x="3140393" y="2299335"/>
                    <a:pt x="3131820" y="2289810"/>
                  </a:cubicBezTo>
                  <a:cubicBezTo>
                    <a:pt x="3128010" y="2285048"/>
                    <a:pt x="3123248" y="2282190"/>
                    <a:pt x="3116580" y="2281238"/>
                  </a:cubicBezTo>
                  <a:cubicBezTo>
                    <a:pt x="3104198" y="2278380"/>
                    <a:pt x="3091815" y="2274570"/>
                    <a:pt x="3079433" y="2271713"/>
                  </a:cubicBezTo>
                  <a:cubicBezTo>
                    <a:pt x="3077528" y="2270760"/>
                    <a:pt x="3075623" y="2269808"/>
                    <a:pt x="3072765" y="2268855"/>
                  </a:cubicBezTo>
                  <a:cubicBezTo>
                    <a:pt x="3079433" y="2257425"/>
                    <a:pt x="3083243" y="2243138"/>
                    <a:pt x="3087053" y="2229803"/>
                  </a:cubicBezTo>
                  <a:close/>
                  <a:moveTo>
                    <a:pt x="3005138" y="2304098"/>
                  </a:moveTo>
                  <a:cubicBezTo>
                    <a:pt x="3004185" y="2306955"/>
                    <a:pt x="3003233" y="2310765"/>
                    <a:pt x="3002280" y="2314575"/>
                  </a:cubicBezTo>
                  <a:cubicBezTo>
                    <a:pt x="3006090" y="2315528"/>
                    <a:pt x="3008948" y="2316480"/>
                    <a:pt x="3011805" y="2317433"/>
                  </a:cubicBezTo>
                  <a:cubicBezTo>
                    <a:pt x="3037523" y="2324100"/>
                    <a:pt x="3063240" y="2331720"/>
                    <a:pt x="3088005" y="2338388"/>
                  </a:cubicBezTo>
                  <a:cubicBezTo>
                    <a:pt x="3093720" y="2339340"/>
                    <a:pt x="3097530" y="2342198"/>
                    <a:pt x="3101340" y="2346008"/>
                  </a:cubicBezTo>
                  <a:cubicBezTo>
                    <a:pt x="3119438" y="2365058"/>
                    <a:pt x="3138488" y="2383155"/>
                    <a:pt x="3156585" y="2401253"/>
                  </a:cubicBezTo>
                  <a:cubicBezTo>
                    <a:pt x="3159443" y="2404110"/>
                    <a:pt x="3161348" y="2406015"/>
                    <a:pt x="3165158" y="2408873"/>
                  </a:cubicBezTo>
                  <a:cubicBezTo>
                    <a:pt x="3168015" y="2406015"/>
                    <a:pt x="3170873" y="2404110"/>
                    <a:pt x="3173730" y="2401253"/>
                  </a:cubicBezTo>
                  <a:cubicBezTo>
                    <a:pt x="3191828" y="2383155"/>
                    <a:pt x="3210878" y="2364105"/>
                    <a:pt x="3228975" y="2346008"/>
                  </a:cubicBezTo>
                  <a:cubicBezTo>
                    <a:pt x="3232785" y="2342198"/>
                    <a:pt x="3236595" y="2339340"/>
                    <a:pt x="3242310" y="2338388"/>
                  </a:cubicBezTo>
                  <a:cubicBezTo>
                    <a:pt x="3268028" y="2331720"/>
                    <a:pt x="3293745" y="2325053"/>
                    <a:pt x="3318510" y="2317433"/>
                  </a:cubicBezTo>
                  <a:cubicBezTo>
                    <a:pt x="3321368" y="2316480"/>
                    <a:pt x="3324225" y="2315528"/>
                    <a:pt x="3328035" y="2314575"/>
                  </a:cubicBezTo>
                  <a:cubicBezTo>
                    <a:pt x="3327083" y="2310765"/>
                    <a:pt x="3326130" y="2307908"/>
                    <a:pt x="3325178" y="2305050"/>
                  </a:cubicBezTo>
                  <a:cubicBezTo>
                    <a:pt x="3318510" y="2279333"/>
                    <a:pt x="3311843" y="2253615"/>
                    <a:pt x="3304223" y="2228850"/>
                  </a:cubicBezTo>
                  <a:cubicBezTo>
                    <a:pt x="3303270" y="2224088"/>
                    <a:pt x="3303270" y="2219325"/>
                    <a:pt x="3304223" y="2214563"/>
                  </a:cubicBezTo>
                  <a:cubicBezTo>
                    <a:pt x="3311843" y="2188845"/>
                    <a:pt x="3318510" y="2162175"/>
                    <a:pt x="3325178" y="2136458"/>
                  </a:cubicBezTo>
                  <a:cubicBezTo>
                    <a:pt x="3326130" y="2133600"/>
                    <a:pt x="3326130" y="2130743"/>
                    <a:pt x="3327083" y="2127885"/>
                  </a:cubicBezTo>
                  <a:cubicBezTo>
                    <a:pt x="3323273" y="2126933"/>
                    <a:pt x="3319463" y="2125980"/>
                    <a:pt x="3316605" y="2125028"/>
                  </a:cubicBezTo>
                  <a:cubicBezTo>
                    <a:pt x="3291840" y="2118360"/>
                    <a:pt x="3267075" y="2111693"/>
                    <a:pt x="3242310" y="2105025"/>
                  </a:cubicBezTo>
                  <a:cubicBezTo>
                    <a:pt x="3236595" y="2103120"/>
                    <a:pt x="3231833" y="2101215"/>
                    <a:pt x="3227070" y="2096453"/>
                  </a:cubicBezTo>
                  <a:cubicBezTo>
                    <a:pt x="3208973" y="2077403"/>
                    <a:pt x="3189923" y="2059305"/>
                    <a:pt x="3171825" y="2041208"/>
                  </a:cubicBezTo>
                  <a:cubicBezTo>
                    <a:pt x="3169920" y="2039303"/>
                    <a:pt x="3167063" y="2036445"/>
                    <a:pt x="3164205" y="2034540"/>
                  </a:cubicBezTo>
                  <a:cubicBezTo>
                    <a:pt x="3161348" y="2037398"/>
                    <a:pt x="3159443" y="2039303"/>
                    <a:pt x="3156585" y="2041208"/>
                  </a:cubicBezTo>
                  <a:cubicBezTo>
                    <a:pt x="3138488" y="2059305"/>
                    <a:pt x="3119438" y="2078355"/>
                    <a:pt x="3101340" y="2096453"/>
                  </a:cubicBezTo>
                  <a:cubicBezTo>
                    <a:pt x="3097530" y="2101215"/>
                    <a:pt x="3092768" y="2103120"/>
                    <a:pt x="3086100" y="2105025"/>
                  </a:cubicBezTo>
                  <a:cubicBezTo>
                    <a:pt x="3061335" y="2111693"/>
                    <a:pt x="3036570" y="2118360"/>
                    <a:pt x="3011805" y="2125028"/>
                  </a:cubicBezTo>
                  <a:cubicBezTo>
                    <a:pt x="3007995" y="2125980"/>
                    <a:pt x="3005138" y="2126933"/>
                    <a:pt x="3001328" y="2127885"/>
                  </a:cubicBezTo>
                  <a:cubicBezTo>
                    <a:pt x="3002280" y="2131695"/>
                    <a:pt x="3003233" y="2134553"/>
                    <a:pt x="3003233" y="2138363"/>
                  </a:cubicBezTo>
                  <a:cubicBezTo>
                    <a:pt x="3009900" y="2164080"/>
                    <a:pt x="3016568" y="2189798"/>
                    <a:pt x="3024188" y="2214563"/>
                  </a:cubicBezTo>
                  <a:cubicBezTo>
                    <a:pt x="3025140" y="2219325"/>
                    <a:pt x="3026093" y="2224088"/>
                    <a:pt x="3024188" y="2228850"/>
                  </a:cubicBezTo>
                  <a:cubicBezTo>
                    <a:pt x="3019425" y="2252663"/>
                    <a:pt x="3012758" y="2278380"/>
                    <a:pt x="3005138" y="2304098"/>
                  </a:cubicBezTo>
                  <a:close/>
                  <a:moveTo>
                    <a:pt x="3034665" y="2208848"/>
                  </a:moveTo>
                  <a:cubicBezTo>
                    <a:pt x="3027998" y="2186940"/>
                    <a:pt x="3023235" y="2165033"/>
                    <a:pt x="3016568" y="2144078"/>
                  </a:cubicBezTo>
                  <a:cubicBezTo>
                    <a:pt x="3015615" y="2141220"/>
                    <a:pt x="3014663" y="2137410"/>
                    <a:pt x="3014663" y="2134553"/>
                  </a:cubicBezTo>
                  <a:cubicBezTo>
                    <a:pt x="3017520" y="2133600"/>
                    <a:pt x="3019425" y="2132648"/>
                    <a:pt x="3022283" y="2131695"/>
                  </a:cubicBezTo>
                  <a:cubicBezTo>
                    <a:pt x="3046095" y="2125028"/>
                    <a:pt x="3069908" y="2118360"/>
                    <a:pt x="3093720" y="2112645"/>
                  </a:cubicBezTo>
                  <a:cubicBezTo>
                    <a:pt x="3099435" y="2110740"/>
                    <a:pt x="3104198" y="2108835"/>
                    <a:pt x="3108008" y="2104073"/>
                  </a:cubicBezTo>
                  <a:cubicBezTo>
                    <a:pt x="3124200" y="2086928"/>
                    <a:pt x="3141345" y="2070735"/>
                    <a:pt x="3157538" y="2054543"/>
                  </a:cubicBezTo>
                  <a:cubicBezTo>
                    <a:pt x="3160395" y="2051685"/>
                    <a:pt x="3162300" y="2049780"/>
                    <a:pt x="3166110" y="2046923"/>
                  </a:cubicBezTo>
                  <a:cubicBezTo>
                    <a:pt x="3168968" y="2049780"/>
                    <a:pt x="3171825" y="2051685"/>
                    <a:pt x="3173730" y="2053590"/>
                  </a:cubicBezTo>
                  <a:cubicBezTo>
                    <a:pt x="3190875" y="2070735"/>
                    <a:pt x="3208020" y="2087880"/>
                    <a:pt x="3225165" y="2105025"/>
                  </a:cubicBezTo>
                  <a:cubicBezTo>
                    <a:pt x="3228975" y="2108835"/>
                    <a:pt x="3233738" y="2111693"/>
                    <a:pt x="3239453" y="2112645"/>
                  </a:cubicBezTo>
                  <a:cubicBezTo>
                    <a:pt x="3262313" y="2118360"/>
                    <a:pt x="3285173" y="2125028"/>
                    <a:pt x="3308033" y="2130743"/>
                  </a:cubicBezTo>
                  <a:cubicBezTo>
                    <a:pt x="3310890" y="2131695"/>
                    <a:pt x="3313748" y="2132648"/>
                    <a:pt x="3318510" y="2133600"/>
                  </a:cubicBezTo>
                  <a:cubicBezTo>
                    <a:pt x="3317558" y="2137410"/>
                    <a:pt x="3317558" y="2140268"/>
                    <a:pt x="3316605" y="2143125"/>
                  </a:cubicBezTo>
                  <a:cubicBezTo>
                    <a:pt x="3309938" y="2166938"/>
                    <a:pt x="3304223" y="2190750"/>
                    <a:pt x="3297555" y="2214563"/>
                  </a:cubicBezTo>
                  <a:cubicBezTo>
                    <a:pt x="3296603" y="2218373"/>
                    <a:pt x="3296603" y="2224088"/>
                    <a:pt x="3297555" y="2227898"/>
                  </a:cubicBezTo>
                  <a:cubicBezTo>
                    <a:pt x="3303270" y="2251710"/>
                    <a:pt x="3309938" y="2275523"/>
                    <a:pt x="3316605" y="2299335"/>
                  </a:cubicBezTo>
                  <a:cubicBezTo>
                    <a:pt x="3317558" y="2302193"/>
                    <a:pt x="3317558" y="2305050"/>
                    <a:pt x="3318510" y="2308860"/>
                  </a:cubicBezTo>
                  <a:cubicBezTo>
                    <a:pt x="3304223" y="2312670"/>
                    <a:pt x="3290888" y="2316480"/>
                    <a:pt x="3278505" y="2320290"/>
                  </a:cubicBezTo>
                  <a:cubicBezTo>
                    <a:pt x="3265170" y="2324100"/>
                    <a:pt x="3252788" y="2326958"/>
                    <a:pt x="3239453" y="2330768"/>
                  </a:cubicBezTo>
                  <a:cubicBezTo>
                    <a:pt x="3233738" y="2331720"/>
                    <a:pt x="3228975" y="2334578"/>
                    <a:pt x="3225165" y="2338388"/>
                  </a:cubicBezTo>
                  <a:cubicBezTo>
                    <a:pt x="3208973" y="2355533"/>
                    <a:pt x="3191828" y="2371725"/>
                    <a:pt x="3175635" y="2387918"/>
                  </a:cubicBezTo>
                  <a:cubicBezTo>
                    <a:pt x="3172778" y="2390775"/>
                    <a:pt x="3170873" y="2393633"/>
                    <a:pt x="3168015" y="2397443"/>
                  </a:cubicBezTo>
                  <a:cubicBezTo>
                    <a:pt x="3164205" y="2394585"/>
                    <a:pt x="3162300" y="2391728"/>
                    <a:pt x="3159443" y="2389823"/>
                  </a:cubicBezTo>
                  <a:cubicBezTo>
                    <a:pt x="3142298" y="2372678"/>
                    <a:pt x="3125153" y="2356485"/>
                    <a:pt x="3108960" y="2339340"/>
                  </a:cubicBezTo>
                  <a:cubicBezTo>
                    <a:pt x="3104198" y="2334578"/>
                    <a:pt x="3099435" y="2331720"/>
                    <a:pt x="3092768" y="2329815"/>
                  </a:cubicBezTo>
                  <a:cubicBezTo>
                    <a:pt x="3069908" y="2324100"/>
                    <a:pt x="3047048" y="2317433"/>
                    <a:pt x="3024188" y="2311718"/>
                  </a:cubicBezTo>
                  <a:cubicBezTo>
                    <a:pt x="3021330" y="2310765"/>
                    <a:pt x="3018473" y="2309813"/>
                    <a:pt x="3014663" y="2308860"/>
                  </a:cubicBezTo>
                  <a:cubicBezTo>
                    <a:pt x="3015615" y="2305050"/>
                    <a:pt x="3015615" y="2302193"/>
                    <a:pt x="3016568" y="2299335"/>
                  </a:cubicBezTo>
                  <a:cubicBezTo>
                    <a:pt x="3022283" y="2277428"/>
                    <a:pt x="3027998" y="2255520"/>
                    <a:pt x="3033713" y="2234565"/>
                  </a:cubicBezTo>
                  <a:cubicBezTo>
                    <a:pt x="3036570" y="2224088"/>
                    <a:pt x="3036570" y="2216468"/>
                    <a:pt x="3034665" y="2208848"/>
                  </a:cubicBezTo>
                  <a:close/>
                  <a:moveTo>
                    <a:pt x="3148965" y="2249805"/>
                  </a:moveTo>
                  <a:cubicBezTo>
                    <a:pt x="3155633" y="2253615"/>
                    <a:pt x="3160395" y="2260283"/>
                    <a:pt x="3167063" y="2265998"/>
                  </a:cubicBezTo>
                  <a:cubicBezTo>
                    <a:pt x="3176588" y="2252663"/>
                    <a:pt x="3188970" y="2245043"/>
                    <a:pt x="3206115" y="2243138"/>
                  </a:cubicBezTo>
                  <a:cubicBezTo>
                    <a:pt x="3204210" y="2234565"/>
                    <a:pt x="3201353" y="2227898"/>
                    <a:pt x="3201353" y="2220278"/>
                  </a:cubicBezTo>
                  <a:cubicBezTo>
                    <a:pt x="3201353" y="2212658"/>
                    <a:pt x="3204210" y="2205990"/>
                    <a:pt x="3206115" y="2197418"/>
                  </a:cubicBezTo>
                  <a:cubicBezTo>
                    <a:pt x="3197543" y="2194560"/>
                    <a:pt x="3189923" y="2193608"/>
                    <a:pt x="3184208" y="2190750"/>
                  </a:cubicBezTo>
                  <a:cubicBezTo>
                    <a:pt x="3177540" y="2186940"/>
                    <a:pt x="3172778" y="2180273"/>
                    <a:pt x="3167063" y="2175510"/>
                  </a:cubicBezTo>
                  <a:cubicBezTo>
                    <a:pt x="3161348" y="2181225"/>
                    <a:pt x="3156585" y="2187893"/>
                    <a:pt x="3149918" y="2190750"/>
                  </a:cubicBezTo>
                  <a:cubicBezTo>
                    <a:pt x="3143250" y="2194560"/>
                    <a:pt x="3135630" y="2195513"/>
                    <a:pt x="3128010" y="2198370"/>
                  </a:cubicBezTo>
                  <a:cubicBezTo>
                    <a:pt x="3129915" y="2205990"/>
                    <a:pt x="3132773" y="2213610"/>
                    <a:pt x="3132773" y="2221230"/>
                  </a:cubicBezTo>
                  <a:cubicBezTo>
                    <a:pt x="3132773" y="2228850"/>
                    <a:pt x="3129915" y="2235518"/>
                    <a:pt x="3128010" y="2243138"/>
                  </a:cubicBezTo>
                  <a:cubicBezTo>
                    <a:pt x="3134678" y="2245043"/>
                    <a:pt x="3142298" y="2245995"/>
                    <a:pt x="3148965" y="2249805"/>
                  </a:cubicBezTo>
                  <a:close/>
                  <a:moveTo>
                    <a:pt x="3166110" y="2186940"/>
                  </a:moveTo>
                  <a:cubicBezTo>
                    <a:pt x="3173730" y="2197418"/>
                    <a:pt x="3182303" y="2202180"/>
                    <a:pt x="3194685" y="2204085"/>
                  </a:cubicBezTo>
                  <a:cubicBezTo>
                    <a:pt x="3190875" y="2215515"/>
                    <a:pt x="3189923" y="2225993"/>
                    <a:pt x="3194685" y="2236470"/>
                  </a:cubicBezTo>
                  <a:cubicBezTo>
                    <a:pt x="3183255" y="2239328"/>
                    <a:pt x="3172778" y="2243138"/>
                    <a:pt x="3166110" y="2253615"/>
                  </a:cubicBezTo>
                  <a:cubicBezTo>
                    <a:pt x="3158490" y="2244090"/>
                    <a:pt x="3149918" y="2238375"/>
                    <a:pt x="3136583" y="2236470"/>
                  </a:cubicBezTo>
                  <a:cubicBezTo>
                    <a:pt x="3140393" y="2225040"/>
                    <a:pt x="3140393" y="2214563"/>
                    <a:pt x="3136583" y="2204085"/>
                  </a:cubicBezTo>
                  <a:cubicBezTo>
                    <a:pt x="3148965" y="2202180"/>
                    <a:pt x="3158490" y="2197418"/>
                    <a:pt x="3166110" y="2186940"/>
                  </a:cubicBezTo>
                  <a:close/>
                  <a:moveTo>
                    <a:pt x="2935605" y="2044065"/>
                  </a:moveTo>
                  <a:cubicBezTo>
                    <a:pt x="2937510" y="2043113"/>
                    <a:pt x="2939415" y="2043113"/>
                    <a:pt x="2940368" y="2043113"/>
                  </a:cubicBezTo>
                  <a:cubicBezTo>
                    <a:pt x="2973705" y="2034540"/>
                    <a:pt x="3007043" y="2025015"/>
                    <a:pt x="3040380" y="2016443"/>
                  </a:cubicBezTo>
                  <a:cubicBezTo>
                    <a:pt x="3044190" y="2015490"/>
                    <a:pt x="3048953" y="2012633"/>
                    <a:pt x="3051810" y="2009775"/>
                  </a:cubicBezTo>
                  <a:cubicBezTo>
                    <a:pt x="3075623" y="1985963"/>
                    <a:pt x="3099435" y="1962150"/>
                    <a:pt x="3123248" y="1938338"/>
                  </a:cubicBezTo>
                  <a:cubicBezTo>
                    <a:pt x="3125153" y="1936433"/>
                    <a:pt x="3127058" y="1934528"/>
                    <a:pt x="3128010" y="1932623"/>
                  </a:cubicBezTo>
                  <a:cubicBezTo>
                    <a:pt x="3127058" y="1931670"/>
                    <a:pt x="3127058" y="1930718"/>
                    <a:pt x="3127058" y="1930718"/>
                  </a:cubicBezTo>
                  <a:cubicBezTo>
                    <a:pt x="3101340" y="1905000"/>
                    <a:pt x="3075623" y="1879283"/>
                    <a:pt x="3049905" y="1853565"/>
                  </a:cubicBezTo>
                  <a:cubicBezTo>
                    <a:pt x="3047048" y="1850708"/>
                    <a:pt x="3043238" y="1849755"/>
                    <a:pt x="3039428" y="1848803"/>
                  </a:cubicBezTo>
                  <a:cubicBezTo>
                    <a:pt x="3007043" y="1840230"/>
                    <a:pt x="2974658" y="1831658"/>
                    <a:pt x="2942273" y="1822133"/>
                  </a:cubicBezTo>
                  <a:cubicBezTo>
                    <a:pt x="2940368" y="1821180"/>
                    <a:pt x="2937510" y="1821180"/>
                    <a:pt x="2934653" y="1820228"/>
                  </a:cubicBezTo>
                  <a:cubicBezTo>
                    <a:pt x="2933700" y="1822133"/>
                    <a:pt x="2932748" y="1823085"/>
                    <a:pt x="2932748" y="1824038"/>
                  </a:cubicBezTo>
                  <a:cubicBezTo>
                    <a:pt x="2923223" y="1858328"/>
                    <a:pt x="2914650" y="1891665"/>
                    <a:pt x="2905125" y="1925955"/>
                  </a:cubicBezTo>
                  <a:cubicBezTo>
                    <a:pt x="2904173" y="1929765"/>
                    <a:pt x="2904173" y="1934528"/>
                    <a:pt x="2906078" y="1938338"/>
                  </a:cubicBezTo>
                  <a:cubicBezTo>
                    <a:pt x="2914650" y="1970723"/>
                    <a:pt x="2923223" y="2003108"/>
                    <a:pt x="2931795" y="2035493"/>
                  </a:cubicBezTo>
                  <a:cubicBezTo>
                    <a:pt x="2933700" y="2039303"/>
                    <a:pt x="2934653" y="2041208"/>
                    <a:pt x="2935605" y="2044065"/>
                  </a:cubicBezTo>
                  <a:close/>
                  <a:moveTo>
                    <a:pt x="2916555" y="1940243"/>
                  </a:moveTo>
                  <a:cubicBezTo>
                    <a:pt x="2915603" y="1936433"/>
                    <a:pt x="2914650" y="1931670"/>
                    <a:pt x="2915603" y="1927860"/>
                  </a:cubicBezTo>
                  <a:cubicBezTo>
                    <a:pt x="2923223" y="1897380"/>
                    <a:pt x="2931795" y="1866900"/>
                    <a:pt x="2940368" y="1836420"/>
                  </a:cubicBezTo>
                  <a:cubicBezTo>
                    <a:pt x="2940368" y="1835468"/>
                    <a:pt x="2941320" y="1834515"/>
                    <a:pt x="2942273" y="1832610"/>
                  </a:cubicBezTo>
                  <a:cubicBezTo>
                    <a:pt x="2946083" y="1833563"/>
                    <a:pt x="2948940" y="1834515"/>
                    <a:pt x="2952750" y="1835468"/>
                  </a:cubicBezTo>
                  <a:cubicBezTo>
                    <a:pt x="2980373" y="1843088"/>
                    <a:pt x="3007995" y="1849755"/>
                    <a:pt x="3035618" y="1857375"/>
                  </a:cubicBezTo>
                  <a:cubicBezTo>
                    <a:pt x="3039428" y="1858328"/>
                    <a:pt x="3043238" y="1859280"/>
                    <a:pt x="3045143" y="1862138"/>
                  </a:cubicBezTo>
                  <a:cubicBezTo>
                    <a:pt x="3068955" y="1884998"/>
                    <a:pt x="3092768" y="1908810"/>
                    <a:pt x="3116580" y="1932623"/>
                  </a:cubicBezTo>
                  <a:cubicBezTo>
                    <a:pt x="3114675" y="1934528"/>
                    <a:pt x="3113723" y="1937385"/>
                    <a:pt x="3111818" y="1938338"/>
                  </a:cubicBezTo>
                  <a:cubicBezTo>
                    <a:pt x="3090863" y="1959293"/>
                    <a:pt x="3069908" y="1981200"/>
                    <a:pt x="3048000" y="2002155"/>
                  </a:cubicBezTo>
                  <a:cubicBezTo>
                    <a:pt x="3045143" y="2005013"/>
                    <a:pt x="3040380" y="2007870"/>
                    <a:pt x="3036570" y="2008823"/>
                  </a:cubicBezTo>
                  <a:cubicBezTo>
                    <a:pt x="3007043" y="2017395"/>
                    <a:pt x="2977515" y="2025015"/>
                    <a:pt x="2947988" y="2032635"/>
                  </a:cubicBezTo>
                  <a:cubicBezTo>
                    <a:pt x="2946083" y="2032635"/>
                    <a:pt x="2945130" y="2033588"/>
                    <a:pt x="2942273" y="2033588"/>
                  </a:cubicBezTo>
                  <a:cubicBezTo>
                    <a:pt x="2939415" y="2022158"/>
                    <a:pt x="2936558" y="2011680"/>
                    <a:pt x="2933700" y="2000250"/>
                  </a:cubicBezTo>
                  <a:cubicBezTo>
                    <a:pt x="2927033" y="1980248"/>
                    <a:pt x="2921318" y="1960245"/>
                    <a:pt x="2916555" y="1940243"/>
                  </a:cubicBezTo>
                  <a:close/>
                  <a:moveTo>
                    <a:pt x="54293" y="1432560"/>
                  </a:moveTo>
                  <a:cubicBezTo>
                    <a:pt x="78105" y="1409700"/>
                    <a:pt x="100965" y="1385888"/>
                    <a:pt x="124778" y="1363028"/>
                  </a:cubicBezTo>
                  <a:cubicBezTo>
                    <a:pt x="126683" y="1361123"/>
                    <a:pt x="128588" y="1359218"/>
                    <a:pt x="130493" y="1356360"/>
                  </a:cubicBezTo>
                  <a:cubicBezTo>
                    <a:pt x="129540" y="1355408"/>
                    <a:pt x="128588" y="1353503"/>
                    <a:pt x="127635" y="1353503"/>
                  </a:cubicBezTo>
                  <a:cubicBezTo>
                    <a:pt x="102870" y="1328738"/>
                    <a:pt x="77153" y="1303020"/>
                    <a:pt x="52388" y="1278255"/>
                  </a:cubicBezTo>
                  <a:cubicBezTo>
                    <a:pt x="49530" y="1275398"/>
                    <a:pt x="45720" y="1273493"/>
                    <a:pt x="41910" y="1272540"/>
                  </a:cubicBezTo>
                  <a:cubicBezTo>
                    <a:pt x="28575" y="1268730"/>
                    <a:pt x="14288" y="1264920"/>
                    <a:pt x="953" y="1261110"/>
                  </a:cubicBezTo>
                  <a:lnTo>
                    <a:pt x="953" y="1270635"/>
                  </a:lnTo>
                  <a:cubicBezTo>
                    <a:pt x="13335" y="1273493"/>
                    <a:pt x="24765" y="1277303"/>
                    <a:pt x="36195" y="1280160"/>
                  </a:cubicBezTo>
                  <a:cubicBezTo>
                    <a:pt x="40005" y="1281113"/>
                    <a:pt x="43815" y="1283018"/>
                    <a:pt x="46673" y="1285875"/>
                  </a:cubicBezTo>
                  <a:cubicBezTo>
                    <a:pt x="69533" y="1307783"/>
                    <a:pt x="91440" y="1330643"/>
                    <a:pt x="114300" y="1352550"/>
                  </a:cubicBezTo>
                  <a:cubicBezTo>
                    <a:pt x="115253" y="1353503"/>
                    <a:pt x="115253" y="1354455"/>
                    <a:pt x="116205" y="1355408"/>
                  </a:cubicBezTo>
                  <a:cubicBezTo>
                    <a:pt x="114300" y="1357313"/>
                    <a:pt x="113348" y="1359218"/>
                    <a:pt x="111443" y="1361123"/>
                  </a:cubicBezTo>
                  <a:cubicBezTo>
                    <a:pt x="90488" y="1382078"/>
                    <a:pt x="69533" y="1403985"/>
                    <a:pt x="47625" y="1424940"/>
                  </a:cubicBezTo>
                  <a:cubicBezTo>
                    <a:pt x="44768" y="1427798"/>
                    <a:pt x="41910" y="1429703"/>
                    <a:pt x="38100" y="1430655"/>
                  </a:cubicBezTo>
                  <a:cubicBezTo>
                    <a:pt x="25718" y="1434465"/>
                    <a:pt x="13335" y="1437323"/>
                    <a:pt x="0" y="1441133"/>
                  </a:cubicBezTo>
                  <a:lnTo>
                    <a:pt x="0" y="1450658"/>
                  </a:lnTo>
                  <a:cubicBezTo>
                    <a:pt x="14288" y="1446848"/>
                    <a:pt x="27623" y="1443038"/>
                    <a:pt x="41910" y="1439228"/>
                  </a:cubicBezTo>
                  <a:cubicBezTo>
                    <a:pt x="47625" y="1439228"/>
                    <a:pt x="51435" y="1436370"/>
                    <a:pt x="54293" y="1432560"/>
                  </a:cubicBezTo>
                  <a:close/>
                  <a:moveTo>
                    <a:pt x="3361373" y="1882140"/>
                  </a:moveTo>
                  <a:cubicBezTo>
                    <a:pt x="3346133" y="1885950"/>
                    <a:pt x="3330893" y="1890713"/>
                    <a:pt x="3315653" y="1894523"/>
                  </a:cubicBezTo>
                  <a:cubicBezTo>
                    <a:pt x="3313748" y="1895475"/>
                    <a:pt x="3310890" y="1896428"/>
                    <a:pt x="3309938" y="1897380"/>
                  </a:cubicBezTo>
                  <a:cubicBezTo>
                    <a:pt x="3298508" y="1908810"/>
                    <a:pt x="3287078" y="1920240"/>
                    <a:pt x="3275648" y="1931670"/>
                  </a:cubicBezTo>
                  <a:cubicBezTo>
                    <a:pt x="3277553" y="1933575"/>
                    <a:pt x="3279458" y="1936433"/>
                    <a:pt x="3281363" y="1938338"/>
                  </a:cubicBezTo>
                  <a:cubicBezTo>
                    <a:pt x="3289935" y="1946910"/>
                    <a:pt x="3299460" y="1955483"/>
                    <a:pt x="3308033" y="1965008"/>
                  </a:cubicBezTo>
                  <a:cubicBezTo>
                    <a:pt x="3310890" y="1968818"/>
                    <a:pt x="3314700" y="1970723"/>
                    <a:pt x="3319463" y="1971675"/>
                  </a:cubicBezTo>
                  <a:cubicBezTo>
                    <a:pt x="3331845" y="1974533"/>
                    <a:pt x="3343275" y="1978343"/>
                    <a:pt x="3355658" y="1981200"/>
                  </a:cubicBezTo>
                  <a:cubicBezTo>
                    <a:pt x="3357563" y="1982153"/>
                    <a:pt x="3360420" y="1982153"/>
                    <a:pt x="3363278" y="1982153"/>
                  </a:cubicBezTo>
                  <a:cubicBezTo>
                    <a:pt x="3364230" y="1979295"/>
                    <a:pt x="3365183" y="1977390"/>
                    <a:pt x="3365183" y="1974533"/>
                  </a:cubicBezTo>
                  <a:cubicBezTo>
                    <a:pt x="3368993" y="1960245"/>
                    <a:pt x="3375660" y="1945958"/>
                    <a:pt x="3375660" y="1931670"/>
                  </a:cubicBezTo>
                  <a:cubicBezTo>
                    <a:pt x="3375660" y="1917383"/>
                    <a:pt x="3368993" y="1903095"/>
                    <a:pt x="3365183" y="1888808"/>
                  </a:cubicBezTo>
                  <a:cubicBezTo>
                    <a:pt x="3363278" y="1886903"/>
                    <a:pt x="3362325" y="1884998"/>
                    <a:pt x="3361373" y="1882140"/>
                  </a:cubicBezTo>
                  <a:close/>
                  <a:moveTo>
                    <a:pt x="3365183" y="1935480"/>
                  </a:moveTo>
                  <a:cubicBezTo>
                    <a:pt x="3362325" y="1946910"/>
                    <a:pt x="3358515" y="1958340"/>
                    <a:pt x="3355658" y="1971675"/>
                  </a:cubicBezTo>
                  <a:cubicBezTo>
                    <a:pt x="3349943" y="1969770"/>
                    <a:pt x="3344228" y="1968818"/>
                    <a:pt x="3338513" y="1967865"/>
                  </a:cubicBezTo>
                  <a:cubicBezTo>
                    <a:pt x="3322320" y="1965960"/>
                    <a:pt x="3309938" y="1958340"/>
                    <a:pt x="3299460" y="1945958"/>
                  </a:cubicBezTo>
                  <a:cubicBezTo>
                    <a:pt x="3295650" y="1942148"/>
                    <a:pt x="3290888" y="1938338"/>
                    <a:pt x="3286125" y="1934528"/>
                  </a:cubicBezTo>
                  <a:cubicBezTo>
                    <a:pt x="3296603" y="1924050"/>
                    <a:pt x="3306128" y="1914525"/>
                    <a:pt x="3314700" y="1905953"/>
                  </a:cubicBezTo>
                  <a:cubicBezTo>
                    <a:pt x="3315653" y="1905000"/>
                    <a:pt x="3316605" y="1905000"/>
                    <a:pt x="3317558" y="1905000"/>
                  </a:cubicBezTo>
                  <a:cubicBezTo>
                    <a:pt x="3329940" y="1901190"/>
                    <a:pt x="3342323" y="1898333"/>
                    <a:pt x="3354705" y="1894523"/>
                  </a:cubicBezTo>
                  <a:cubicBezTo>
                    <a:pt x="3358515" y="1907858"/>
                    <a:pt x="3361373" y="1920240"/>
                    <a:pt x="3365183" y="1932623"/>
                  </a:cubicBezTo>
                  <a:cubicBezTo>
                    <a:pt x="3366135" y="1932623"/>
                    <a:pt x="3365183" y="1934528"/>
                    <a:pt x="3365183" y="1935480"/>
                  </a:cubicBezTo>
                  <a:close/>
                  <a:moveTo>
                    <a:pt x="2667953" y="2200275"/>
                  </a:moveTo>
                  <a:cubicBezTo>
                    <a:pt x="2670810" y="2196465"/>
                    <a:pt x="2672715" y="2193608"/>
                    <a:pt x="2675573" y="2190750"/>
                  </a:cubicBezTo>
                  <a:cubicBezTo>
                    <a:pt x="2703195" y="2163128"/>
                    <a:pt x="2730818" y="2135505"/>
                    <a:pt x="2758440" y="2107883"/>
                  </a:cubicBezTo>
                  <a:cubicBezTo>
                    <a:pt x="2762250" y="2104073"/>
                    <a:pt x="2767013" y="2101215"/>
                    <a:pt x="2772728" y="2100263"/>
                  </a:cubicBezTo>
                  <a:cubicBezTo>
                    <a:pt x="2810828" y="2089785"/>
                    <a:pt x="2849880" y="2079308"/>
                    <a:pt x="2887980" y="2069783"/>
                  </a:cubicBezTo>
                  <a:cubicBezTo>
                    <a:pt x="2890838" y="2068830"/>
                    <a:pt x="2893695" y="2067878"/>
                    <a:pt x="2897505" y="2066925"/>
                  </a:cubicBezTo>
                  <a:cubicBezTo>
                    <a:pt x="2896553" y="2063115"/>
                    <a:pt x="2895600" y="2060258"/>
                    <a:pt x="2895600" y="2056448"/>
                  </a:cubicBezTo>
                  <a:cubicBezTo>
                    <a:pt x="2885123" y="2018348"/>
                    <a:pt x="2875598" y="1979295"/>
                    <a:pt x="2865120" y="1941195"/>
                  </a:cubicBezTo>
                  <a:cubicBezTo>
                    <a:pt x="2863215" y="1935480"/>
                    <a:pt x="2863215" y="1930718"/>
                    <a:pt x="2865120" y="1925955"/>
                  </a:cubicBezTo>
                  <a:cubicBezTo>
                    <a:pt x="2873693" y="1894523"/>
                    <a:pt x="2882265" y="1864043"/>
                    <a:pt x="2889885" y="1832610"/>
                  </a:cubicBezTo>
                  <a:cubicBezTo>
                    <a:pt x="2892743" y="1822133"/>
                    <a:pt x="2895600" y="1811655"/>
                    <a:pt x="2898458" y="1800225"/>
                  </a:cubicBezTo>
                  <a:cubicBezTo>
                    <a:pt x="2893695" y="1799273"/>
                    <a:pt x="2890838" y="1798320"/>
                    <a:pt x="2887028" y="1797368"/>
                  </a:cubicBezTo>
                  <a:cubicBezTo>
                    <a:pt x="2848928" y="1786890"/>
                    <a:pt x="2811780" y="1777365"/>
                    <a:pt x="2773680" y="1766888"/>
                  </a:cubicBezTo>
                  <a:cubicBezTo>
                    <a:pt x="2767965" y="1764983"/>
                    <a:pt x="2763203" y="1763078"/>
                    <a:pt x="2759393" y="1759268"/>
                  </a:cubicBezTo>
                  <a:cubicBezTo>
                    <a:pt x="2731770" y="1731645"/>
                    <a:pt x="2703195" y="1703070"/>
                    <a:pt x="2675573" y="1675448"/>
                  </a:cubicBezTo>
                  <a:cubicBezTo>
                    <a:pt x="2672715" y="1672590"/>
                    <a:pt x="2670810" y="1670685"/>
                    <a:pt x="2667953" y="1667828"/>
                  </a:cubicBezTo>
                  <a:cubicBezTo>
                    <a:pt x="2665095" y="1670685"/>
                    <a:pt x="2662238" y="1673543"/>
                    <a:pt x="2659380" y="1675448"/>
                  </a:cubicBezTo>
                  <a:cubicBezTo>
                    <a:pt x="2631758" y="1703070"/>
                    <a:pt x="2603183" y="1731645"/>
                    <a:pt x="2575560" y="1759268"/>
                  </a:cubicBezTo>
                  <a:cubicBezTo>
                    <a:pt x="2571750" y="1763078"/>
                    <a:pt x="2567940" y="1765935"/>
                    <a:pt x="2562225" y="1766888"/>
                  </a:cubicBezTo>
                  <a:cubicBezTo>
                    <a:pt x="2536508" y="1773555"/>
                    <a:pt x="2510790" y="1780223"/>
                    <a:pt x="2485073" y="1787843"/>
                  </a:cubicBezTo>
                  <a:cubicBezTo>
                    <a:pt x="2469833" y="1791653"/>
                    <a:pt x="2453640" y="1796415"/>
                    <a:pt x="2437448" y="1801178"/>
                  </a:cubicBezTo>
                  <a:cubicBezTo>
                    <a:pt x="2438400" y="1805940"/>
                    <a:pt x="2439353" y="1808798"/>
                    <a:pt x="2440305" y="1811655"/>
                  </a:cubicBezTo>
                  <a:cubicBezTo>
                    <a:pt x="2450783" y="1849755"/>
                    <a:pt x="2460308" y="1888808"/>
                    <a:pt x="2470785" y="1926908"/>
                  </a:cubicBezTo>
                  <a:cubicBezTo>
                    <a:pt x="2471738" y="1931670"/>
                    <a:pt x="2471738" y="1936433"/>
                    <a:pt x="2470785" y="1941195"/>
                  </a:cubicBezTo>
                  <a:cubicBezTo>
                    <a:pt x="2461260" y="1977390"/>
                    <a:pt x="2451735" y="2013585"/>
                    <a:pt x="2441258" y="2049780"/>
                  </a:cubicBezTo>
                  <a:cubicBezTo>
                    <a:pt x="2439353" y="2055495"/>
                    <a:pt x="2438400" y="2061210"/>
                    <a:pt x="2436495" y="2066925"/>
                  </a:cubicBezTo>
                  <a:cubicBezTo>
                    <a:pt x="2440305" y="2067878"/>
                    <a:pt x="2443163" y="2068830"/>
                    <a:pt x="2446020" y="2069783"/>
                  </a:cubicBezTo>
                  <a:cubicBezTo>
                    <a:pt x="2484120" y="2080260"/>
                    <a:pt x="2522220" y="2090738"/>
                    <a:pt x="2560320" y="2100263"/>
                  </a:cubicBezTo>
                  <a:cubicBezTo>
                    <a:pt x="2566035" y="2102168"/>
                    <a:pt x="2570798" y="2104073"/>
                    <a:pt x="2575560" y="2108835"/>
                  </a:cubicBezTo>
                  <a:cubicBezTo>
                    <a:pt x="2603183" y="2136458"/>
                    <a:pt x="2631758" y="2165033"/>
                    <a:pt x="2659380" y="2192655"/>
                  </a:cubicBezTo>
                  <a:cubicBezTo>
                    <a:pt x="2661285" y="2193608"/>
                    <a:pt x="2664143" y="2196465"/>
                    <a:pt x="2667953" y="2200275"/>
                  </a:cubicBezTo>
                  <a:close/>
                  <a:moveTo>
                    <a:pt x="2566035" y="2091690"/>
                  </a:moveTo>
                  <a:cubicBezTo>
                    <a:pt x="2529840" y="2082165"/>
                    <a:pt x="2493645" y="2072640"/>
                    <a:pt x="2457450" y="2062163"/>
                  </a:cubicBezTo>
                  <a:cubicBezTo>
                    <a:pt x="2454593" y="2061210"/>
                    <a:pt x="2450783" y="2060258"/>
                    <a:pt x="2446973" y="2059305"/>
                  </a:cubicBezTo>
                  <a:cubicBezTo>
                    <a:pt x="2447925" y="2055495"/>
                    <a:pt x="2448878" y="2052638"/>
                    <a:pt x="2448878" y="2048828"/>
                  </a:cubicBezTo>
                  <a:cubicBezTo>
                    <a:pt x="2458403" y="2013585"/>
                    <a:pt x="2466975" y="1979295"/>
                    <a:pt x="2477453" y="1944053"/>
                  </a:cubicBezTo>
                  <a:cubicBezTo>
                    <a:pt x="2479358" y="1935480"/>
                    <a:pt x="2479358" y="1928813"/>
                    <a:pt x="2477453" y="1920240"/>
                  </a:cubicBezTo>
                  <a:cubicBezTo>
                    <a:pt x="2467928" y="1885950"/>
                    <a:pt x="2458403" y="1850708"/>
                    <a:pt x="2449830" y="1816418"/>
                  </a:cubicBezTo>
                  <a:cubicBezTo>
                    <a:pt x="2448878" y="1813560"/>
                    <a:pt x="2447925" y="1809750"/>
                    <a:pt x="2446973" y="1805940"/>
                  </a:cubicBezTo>
                  <a:cubicBezTo>
                    <a:pt x="2450783" y="1804988"/>
                    <a:pt x="2453640" y="1804035"/>
                    <a:pt x="2457450" y="1803083"/>
                  </a:cubicBezTo>
                  <a:cubicBezTo>
                    <a:pt x="2492693" y="1793558"/>
                    <a:pt x="2527935" y="1784033"/>
                    <a:pt x="2563178" y="1774508"/>
                  </a:cubicBezTo>
                  <a:cubicBezTo>
                    <a:pt x="2570798" y="1772603"/>
                    <a:pt x="2576513" y="1769745"/>
                    <a:pt x="2581275" y="1764030"/>
                  </a:cubicBezTo>
                  <a:cubicBezTo>
                    <a:pt x="2606993" y="1738313"/>
                    <a:pt x="2632710" y="1712595"/>
                    <a:pt x="2658428" y="1686878"/>
                  </a:cubicBezTo>
                  <a:cubicBezTo>
                    <a:pt x="2661285" y="1684020"/>
                    <a:pt x="2663190" y="1681163"/>
                    <a:pt x="2665095" y="1677353"/>
                  </a:cubicBezTo>
                  <a:cubicBezTo>
                    <a:pt x="2669858" y="1681163"/>
                    <a:pt x="2671763" y="1684020"/>
                    <a:pt x="2674620" y="1685925"/>
                  </a:cubicBezTo>
                  <a:cubicBezTo>
                    <a:pt x="2700338" y="1711643"/>
                    <a:pt x="2727008" y="1738313"/>
                    <a:pt x="2752725" y="1764030"/>
                  </a:cubicBezTo>
                  <a:cubicBezTo>
                    <a:pt x="2757488" y="1768793"/>
                    <a:pt x="2762250" y="1771650"/>
                    <a:pt x="2768918" y="1773555"/>
                  </a:cubicBezTo>
                  <a:cubicBezTo>
                    <a:pt x="2805113" y="1783080"/>
                    <a:pt x="2840355" y="1792605"/>
                    <a:pt x="2876550" y="1802130"/>
                  </a:cubicBezTo>
                  <a:cubicBezTo>
                    <a:pt x="2879408" y="1803083"/>
                    <a:pt x="2882265" y="1804035"/>
                    <a:pt x="2886075" y="1804988"/>
                  </a:cubicBezTo>
                  <a:cubicBezTo>
                    <a:pt x="2885123" y="1808798"/>
                    <a:pt x="2884170" y="1812608"/>
                    <a:pt x="2883218" y="1816418"/>
                  </a:cubicBezTo>
                  <a:cubicBezTo>
                    <a:pt x="2873693" y="1852613"/>
                    <a:pt x="2864168" y="1887855"/>
                    <a:pt x="2854643" y="1924050"/>
                  </a:cubicBezTo>
                  <a:cubicBezTo>
                    <a:pt x="2852738" y="1928813"/>
                    <a:pt x="2852738" y="1933575"/>
                    <a:pt x="2854643" y="1939290"/>
                  </a:cubicBezTo>
                  <a:cubicBezTo>
                    <a:pt x="2864168" y="1974533"/>
                    <a:pt x="2873693" y="2010728"/>
                    <a:pt x="2883218" y="2045970"/>
                  </a:cubicBezTo>
                  <a:cubicBezTo>
                    <a:pt x="2884170" y="2049780"/>
                    <a:pt x="2885123" y="2053590"/>
                    <a:pt x="2886075" y="2058353"/>
                  </a:cubicBezTo>
                  <a:cubicBezTo>
                    <a:pt x="2882265" y="2059305"/>
                    <a:pt x="2879408" y="2060258"/>
                    <a:pt x="2875598" y="2061210"/>
                  </a:cubicBezTo>
                  <a:cubicBezTo>
                    <a:pt x="2840355" y="2070735"/>
                    <a:pt x="2805113" y="2080260"/>
                    <a:pt x="2769870" y="2089785"/>
                  </a:cubicBezTo>
                  <a:cubicBezTo>
                    <a:pt x="2762250" y="2091690"/>
                    <a:pt x="2756535" y="2094548"/>
                    <a:pt x="2751773" y="2100263"/>
                  </a:cubicBezTo>
                  <a:cubicBezTo>
                    <a:pt x="2726055" y="2125980"/>
                    <a:pt x="2700338" y="2151698"/>
                    <a:pt x="2674620" y="2177415"/>
                  </a:cubicBezTo>
                  <a:cubicBezTo>
                    <a:pt x="2671763" y="2180273"/>
                    <a:pt x="2669858" y="2183130"/>
                    <a:pt x="2667000" y="2186940"/>
                  </a:cubicBezTo>
                  <a:cubicBezTo>
                    <a:pt x="2663190" y="2183130"/>
                    <a:pt x="2660333" y="2181225"/>
                    <a:pt x="2657475" y="2178368"/>
                  </a:cubicBezTo>
                  <a:cubicBezTo>
                    <a:pt x="2630805" y="2151698"/>
                    <a:pt x="2604135" y="2125028"/>
                    <a:pt x="2577465" y="2098358"/>
                  </a:cubicBezTo>
                  <a:cubicBezTo>
                    <a:pt x="2575560" y="2095500"/>
                    <a:pt x="2571750" y="2092643"/>
                    <a:pt x="2566035" y="2091690"/>
                  </a:cubicBezTo>
                  <a:close/>
                  <a:moveTo>
                    <a:pt x="2967038" y="1971675"/>
                  </a:moveTo>
                  <a:cubicBezTo>
                    <a:pt x="2967990" y="1975485"/>
                    <a:pt x="2968943" y="1979295"/>
                    <a:pt x="2970848" y="1983105"/>
                  </a:cubicBezTo>
                  <a:cubicBezTo>
                    <a:pt x="2976563" y="1981200"/>
                    <a:pt x="2982278" y="1980248"/>
                    <a:pt x="2987040" y="1979295"/>
                  </a:cubicBezTo>
                  <a:cubicBezTo>
                    <a:pt x="2998470" y="1976438"/>
                    <a:pt x="3010853" y="1975485"/>
                    <a:pt x="3020378" y="1969770"/>
                  </a:cubicBezTo>
                  <a:cubicBezTo>
                    <a:pt x="3029903" y="1964055"/>
                    <a:pt x="3037523" y="1953578"/>
                    <a:pt x="3046095" y="1945958"/>
                  </a:cubicBezTo>
                  <a:cubicBezTo>
                    <a:pt x="3049905" y="1942148"/>
                    <a:pt x="3053715" y="1938338"/>
                    <a:pt x="3057525" y="1933575"/>
                  </a:cubicBezTo>
                  <a:cubicBezTo>
                    <a:pt x="3045143" y="1922145"/>
                    <a:pt x="3034665" y="1910715"/>
                    <a:pt x="3023235" y="1900238"/>
                  </a:cubicBezTo>
                  <a:cubicBezTo>
                    <a:pt x="3021330" y="1898333"/>
                    <a:pt x="3019425" y="1897380"/>
                    <a:pt x="3017520" y="1896428"/>
                  </a:cubicBezTo>
                  <a:cubicBezTo>
                    <a:pt x="3002280" y="1892618"/>
                    <a:pt x="2987040" y="1887855"/>
                    <a:pt x="2971800" y="1884045"/>
                  </a:cubicBezTo>
                  <a:cubicBezTo>
                    <a:pt x="2970848" y="1884998"/>
                    <a:pt x="2969895" y="1885950"/>
                    <a:pt x="2969895" y="1886903"/>
                  </a:cubicBezTo>
                  <a:cubicBezTo>
                    <a:pt x="2966085" y="1902143"/>
                    <a:pt x="2961323" y="1916430"/>
                    <a:pt x="2957513" y="1931670"/>
                  </a:cubicBezTo>
                  <a:cubicBezTo>
                    <a:pt x="2956560" y="1934528"/>
                    <a:pt x="2957513" y="1937385"/>
                    <a:pt x="2958465" y="1940243"/>
                  </a:cubicBezTo>
                  <a:cubicBezTo>
                    <a:pt x="2961323" y="1948815"/>
                    <a:pt x="2964180" y="1960245"/>
                    <a:pt x="2967038" y="1971675"/>
                  </a:cubicBezTo>
                  <a:close/>
                  <a:moveTo>
                    <a:pt x="2967038" y="1929765"/>
                  </a:moveTo>
                  <a:cubicBezTo>
                    <a:pt x="2969895" y="1917383"/>
                    <a:pt x="2973705" y="1905953"/>
                    <a:pt x="2976563" y="1892618"/>
                  </a:cubicBezTo>
                  <a:cubicBezTo>
                    <a:pt x="2989898" y="1896428"/>
                    <a:pt x="3001328" y="1899285"/>
                    <a:pt x="3012758" y="1902143"/>
                  </a:cubicBezTo>
                  <a:cubicBezTo>
                    <a:pt x="3014663" y="1903095"/>
                    <a:pt x="3016568" y="1904048"/>
                    <a:pt x="3017520" y="1905000"/>
                  </a:cubicBezTo>
                  <a:cubicBezTo>
                    <a:pt x="3026093" y="1913573"/>
                    <a:pt x="3034665" y="1922145"/>
                    <a:pt x="3044190" y="1931670"/>
                  </a:cubicBezTo>
                  <a:cubicBezTo>
                    <a:pt x="3034665" y="1941195"/>
                    <a:pt x="3026093" y="1949768"/>
                    <a:pt x="3016568" y="1959293"/>
                  </a:cubicBezTo>
                  <a:cubicBezTo>
                    <a:pt x="3015615" y="1960245"/>
                    <a:pt x="3014663" y="1960245"/>
                    <a:pt x="3013710" y="1961198"/>
                  </a:cubicBezTo>
                  <a:cubicBezTo>
                    <a:pt x="3001328" y="1965008"/>
                    <a:pt x="2988945" y="1967865"/>
                    <a:pt x="2975610" y="1971675"/>
                  </a:cubicBezTo>
                  <a:cubicBezTo>
                    <a:pt x="2971800" y="1958340"/>
                    <a:pt x="2968943" y="1946910"/>
                    <a:pt x="2966085" y="1934528"/>
                  </a:cubicBezTo>
                  <a:cubicBezTo>
                    <a:pt x="2967038" y="1933575"/>
                    <a:pt x="2967038" y="1931670"/>
                    <a:pt x="2967038" y="1929765"/>
                  </a:cubicBezTo>
                  <a:close/>
                  <a:moveTo>
                    <a:pt x="2667000" y="2121218"/>
                  </a:moveTo>
                  <a:cubicBezTo>
                    <a:pt x="2669858" y="2118360"/>
                    <a:pt x="2671763" y="2116455"/>
                    <a:pt x="2674620" y="2114550"/>
                  </a:cubicBezTo>
                  <a:cubicBezTo>
                    <a:pt x="2693670" y="2095500"/>
                    <a:pt x="2711768" y="2077403"/>
                    <a:pt x="2730818" y="2058353"/>
                  </a:cubicBezTo>
                  <a:cubicBezTo>
                    <a:pt x="2734628" y="2054543"/>
                    <a:pt x="2738438" y="2051685"/>
                    <a:pt x="2744153" y="2050733"/>
                  </a:cubicBezTo>
                  <a:cubicBezTo>
                    <a:pt x="2769870" y="2044065"/>
                    <a:pt x="2795588" y="2037398"/>
                    <a:pt x="2820353" y="2029778"/>
                  </a:cubicBezTo>
                  <a:cubicBezTo>
                    <a:pt x="2823210" y="2028825"/>
                    <a:pt x="2826068" y="2027873"/>
                    <a:pt x="2829878" y="2026920"/>
                  </a:cubicBezTo>
                  <a:cubicBezTo>
                    <a:pt x="2828925" y="2023110"/>
                    <a:pt x="2828925" y="2020253"/>
                    <a:pt x="2827973" y="2018348"/>
                  </a:cubicBezTo>
                  <a:cubicBezTo>
                    <a:pt x="2821305" y="1992630"/>
                    <a:pt x="2814638" y="1966913"/>
                    <a:pt x="2807018" y="1941195"/>
                  </a:cubicBezTo>
                  <a:cubicBezTo>
                    <a:pt x="2805113" y="1935480"/>
                    <a:pt x="2805113" y="1930718"/>
                    <a:pt x="2807018" y="1925955"/>
                  </a:cubicBezTo>
                  <a:cubicBezTo>
                    <a:pt x="2813685" y="1900238"/>
                    <a:pt x="2821305" y="1874520"/>
                    <a:pt x="2827973" y="1848803"/>
                  </a:cubicBezTo>
                  <a:cubicBezTo>
                    <a:pt x="2828925" y="1845945"/>
                    <a:pt x="2828925" y="1843088"/>
                    <a:pt x="2829878" y="1840230"/>
                  </a:cubicBezTo>
                  <a:cubicBezTo>
                    <a:pt x="2826068" y="1839278"/>
                    <a:pt x="2823210" y="1838325"/>
                    <a:pt x="2820353" y="1837373"/>
                  </a:cubicBezTo>
                  <a:cubicBezTo>
                    <a:pt x="2795588" y="1830705"/>
                    <a:pt x="2769870" y="1824038"/>
                    <a:pt x="2745105" y="1817370"/>
                  </a:cubicBezTo>
                  <a:cubicBezTo>
                    <a:pt x="2739390" y="1815465"/>
                    <a:pt x="2734628" y="1813560"/>
                    <a:pt x="2729865" y="1808798"/>
                  </a:cubicBezTo>
                  <a:cubicBezTo>
                    <a:pt x="2711768" y="1789748"/>
                    <a:pt x="2692718" y="1771650"/>
                    <a:pt x="2674620" y="1753553"/>
                  </a:cubicBezTo>
                  <a:cubicBezTo>
                    <a:pt x="2672715" y="1751648"/>
                    <a:pt x="2669858" y="1748790"/>
                    <a:pt x="2667000" y="1746885"/>
                  </a:cubicBezTo>
                  <a:cubicBezTo>
                    <a:pt x="2664143" y="1749743"/>
                    <a:pt x="2662238" y="1751648"/>
                    <a:pt x="2659380" y="1753553"/>
                  </a:cubicBezTo>
                  <a:cubicBezTo>
                    <a:pt x="2641283" y="1771650"/>
                    <a:pt x="2623185" y="1789748"/>
                    <a:pt x="2605088" y="1807845"/>
                  </a:cubicBezTo>
                  <a:cubicBezTo>
                    <a:pt x="2600325" y="1813560"/>
                    <a:pt x="2594610" y="1816418"/>
                    <a:pt x="2586990" y="1818323"/>
                  </a:cubicBezTo>
                  <a:cubicBezTo>
                    <a:pt x="2559368" y="1824990"/>
                    <a:pt x="2531745" y="1832610"/>
                    <a:pt x="2503170" y="1840230"/>
                  </a:cubicBezTo>
                  <a:cubicBezTo>
                    <a:pt x="2504123" y="1844040"/>
                    <a:pt x="2504123" y="1846898"/>
                    <a:pt x="2505075" y="1849755"/>
                  </a:cubicBezTo>
                  <a:cubicBezTo>
                    <a:pt x="2511743" y="1875473"/>
                    <a:pt x="2518410" y="1901190"/>
                    <a:pt x="2526030" y="1926908"/>
                  </a:cubicBezTo>
                  <a:cubicBezTo>
                    <a:pt x="2527935" y="1932623"/>
                    <a:pt x="2527935" y="1937385"/>
                    <a:pt x="2526030" y="1942148"/>
                  </a:cubicBezTo>
                  <a:cubicBezTo>
                    <a:pt x="2519363" y="1967865"/>
                    <a:pt x="2511743" y="1993583"/>
                    <a:pt x="2505075" y="2019300"/>
                  </a:cubicBezTo>
                  <a:cubicBezTo>
                    <a:pt x="2504123" y="2022158"/>
                    <a:pt x="2504123" y="2025015"/>
                    <a:pt x="2503170" y="2027873"/>
                  </a:cubicBezTo>
                  <a:cubicBezTo>
                    <a:pt x="2506980" y="2028825"/>
                    <a:pt x="2509838" y="2029778"/>
                    <a:pt x="2512695" y="2030730"/>
                  </a:cubicBezTo>
                  <a:cubicBezTo>
                    <a:pt x="2538413" y="2037398"/>
                    <a:pt x="2564130" y="2045018"/>
                    <a:pt x="2588895" y="2051685"/>
                  </a:cubicBezTo>
                  <a:cubicBezTo>
                    <a:pt x="2594610" y="2052638"/>
                    <a:pt x="2598420" y="2055495"/>
                    <a:pt x="2602230" y="2059305"/>
                  </a:cubicBezTo>
                  <a:cubicBezTo>
                    <a:pt x="2621280" y="2078355"/>
                    <a:pt x="2639378" y="2096453"/>
                    <a:pt x="2658428" y="2115503"/>
                  </a:cubicBezTo>
                  <a:cubicBezTo>
                    <a:pt x="2661285" y="2116455"/>
                    <a:pt x="2664143" y="2118360"/>
                    <a:pt x="2667000" y="2121218"/>
                  </a:cubicBezTo>
                  <a:close/>
                  <a:moveTo>
                    <a:pt x="2594610" y="2042160"/>
                  </a:moveTo>
                  <a:cubicBezTo>
                    <a:pt x="2571750" y="2036445"/>
                    <a:pt x="2548890" y="2029778"/>
                    <a:pt x="2526030" y="2024063"/>
                  </a:cubicBezTo>
                  <a:cubicBezTo>
                    <a:pt x="2523173" y="2023110"/>
                    <a:pt x="2519363" y="2022158"/>
                    <a:pt x="2515553" y="2021205"/>
                  </a:cubicBezTo>
                  <a:cubicBezTo>
                    <a:pt x="2516505" y="2017395"/>
                    <a:pt x="2516505" y="2014538"/>
                    <a:pt x="2517458" y="2011680"/>
                  </a:cubicBezTo>
                  <a:cubicBezTo>
                    <a:pt x="2523173" y="1988820"/>
                    <a:pt x="2529840" y="1965008"/>
                    <a:pt x="2536508" y="1942148"/>
                  </a:cubicBezTo>
                  <a:cubicBezTo>
                    <a:pt x="2538413" y="1936433"/>
                    <a:pt x="2538413" y="1930718"/>
                    <a:pt x="2536508" y="1925003"/>
                  </a:cubicBezTo>
                  <a:cubicBezTo>
                    <a:pt x="2529840" y="1902143"/>
                    <a:pt x="2524125" y="1879283"/>
                    <a:pt x="2518410" y="1856423"/>
                  </a:cubicBezTo>
                  <a:cubicBezTo>
                    <a:pt x="2517458" y="1853565"/>
                    <a:pt x="2517458" y="1849755"/>
                    <a:pt x="2516505" y="1846898"/>
                  </a:cubicBezTo>
                  <a:cubicBezTo>
                    <a:pt x="2520315" y="1845945"/>
                    <a:pt x="2524125" y="1844040"/>
                    <a:pt x="2527935" y="1843088"/>
                  </a:cubicBezTo>
                  <a:cubicBezTo>
                    <a:pt x="2549843" y="1837373"/>
                    <a:pt x="2572703" y="1830705"/>
                    <a:pt x="2594610" y="1824990"/>
                  </a:cubicBezTo>
                  <a:cubicBezTo>
                    <a:pt x="2600325" y="1823085"/>
                    <a:pt x="2605088" y="1821180"/>
                    <a:pt x="2609850" y="1816418"/>
                  </a:cubicBezTo>
                  <a:cubicBezTo>
                    <a:pt x="2626995" y="1799273"/>
                    <a:pt x="2643188" y="1783080"/>
                    <a:pt x="2660333" y="1765935"/>
                  </a:cubicBezTo>
                  <a:cubicBezTo>
                    <a:pt x="2662238" y="1764030"/>
                    <a:pt x="2665095" y="1761173"/>
                    <a:pt x="2667953" y="1758315"/>
                  </a:cubicBezTo>
                  <a:cubicBezTo>
                    <a:pt x="2670810" y="1761173"/>
                    <a:pt x="2673668" y="1763078"/>
                    <a:pt x="2675573" y="1765935"/>
                  </a:cubicBezTo>
                  <a:cubicBezTo>
                    <a:pt x="2692718" y="1783080"/>
                    <a:pt x="2709863" y="1799273"/>
                    <a:pt x="2726055" y="1816418"/>
                  </a:cubicBezTo>
                  <a:cubicBezTo>
                    <a:pt x="2729865" y="1820228"/>
                    <a:pt x="2734628" y="1823085"/>
                    <a:pt x="2740343" y="1824038"/>
                  </a:cubicBezTo>
                  <a:cubicBezTo>
                    <a:pt x="2765108" y="1830705"/>
                    <a:pt x="2788920" y="1837373"/>
                    <a:pt x="2812733" y="1843088"/>
                  </a:cubicBezTo>
                  <a:cubicBezTo>
                    <a:pt x="2814638" y="1844040"/>
                    <a:pt x="2816543" y="1844040"/>
                    <a:pt x="2819400" y="1844993"/>
                  </a:cubicBezTo>
                  <a:cubicBezTo>
                    <a:pt x="2818448" y="1850708"/>
                    <a:pt x="2816543" y="1855470"/>
                    <a:pt x="2815590" y="1860233"/>
                  </a:cubicBezTo>
                  <a:cubicBezTo>
                    <a:pt x="2809875" y="1882140"/>
                    <a:pt x="2804160" y="1904048"/>
                    <a:pt x="2798445" y="1925003"/>
                  </a:cubicBezTo>
                  <a:cubicBezTo>
                    <a:pt x="2796540" y="1930718"/>
                    <a:pt x="2797493" y="1935480"/>
                    <a:pt x="2798445" y="1940243"/>
                  </a:cubicBezTo>
                  <a:cubicBezTo>
                    <a:pt x="2805113" y="1963103"/>
                    <a:pt x="2810828" y="1986915"/>
                    <a:pt x="2817495" y="2009775"/>
                  </a:cubicBezTo>
                  <a:cubicBezTo>
                    <a:pt x="2818448" y="2012633"/>
                    <a:pt x="2819400" y="2016443"/>
                    <a:pt x="2819400" y="2019300"/>
                  </a:cubicBezTo>
                  <a:cubicBezTo>
                    <a:pt x="2815590" y="2020253"/>
                    <a:pt x="2812733" y="2021205"/>
                    <a:pt x="2809875" y="2022158"/>
                  </a:cubicBezTo>
                  <a:cubicBezTo>
                    <a:pt x="2787015" y="2028825"/>
                    <a:pt x="2764155" y="2034540"/>
                    <a:pt x="2741295" y="2040255"/>
                  </a:cubicBezTo>
                  <a:cubicBezTo>
                    <a:pt x="2735580" y="2042160"/>
                    <a:pt x="2730818" y="2044065"/>
                    <a:pt x="2726055" y="2048828"/>
                  </a:cubicBezTo>
                  <a:cubicBezTo>
                    <a:pt x="2708910" y="2065973"/>
                    <a:pt x="2692718" y="2082165"/>
                    <a:pt x="2675573" y="2099310"/>
                  </a:cubicBezTo>
                  <a:cubicBezTo>
                    <a:pt x="2673668" y="2101215"/>
                    <a:pt x="2670810" y="2104073"/>
                    <a:pt x="2667953" y="2105978"/>
                  </a:cubicBezTo>
                  <a:cubicBezTo>
                    <a:pt x="2665095" y="2103120"/>
                    <a:pt x="2663190" y="2101215"/>
                    <a:pt x="2660333" y="2099310"/>
                  </a:cubicBezTo>
                  <a:cubicBezTo>
                    <a:pt x="2643188" y="2082165"/>
                    <a:pt x="2626043" y="2065020"/>
                    <a:pt x="2608898" y="2047875"/>
                  </a:cubicBezTo>
                  <a:cubicBezTo>
                    <a:pt x="2604135" y="2045970"/>
                    <a:pt x="2599373" y="2043113"/>
                    <a:pt x="2594610" y="2042160"/>
                  </a:cubicBezTo>
                  <a:close/>
                  <a:moveTo>
                    <a:pt x="2667953" y="2049780"/>
                  </a:moveTo>
                  <a:cubicBezTo>
                    <a:pt x="2674620" y="2042160"/>
                    <a:pt x="2682240" y="2035493"/>
                    <a:pt x="2687955" y="2027873"/>
                  </a:cubicBezTo>
                  <a:cubicBezTo>
                    <a:pt x="2701290" y="2011680"/>
                    <a:pt x="2717483" y="2002155"/>
                    <a:pt x="2738438" y="1998345"/>
                  </a:cubicBezTo>
                  <a:cubicBezTo>
                    <a:pt x="2747963" y="1996440"/>
                    <a:pt x="2757488" y="1993583"/>
                    <a:pt x="2767965" y="1990725"/>
                  </a:cubicBezTo>
                  <a:cubicBezTo>
                    <a:pt x="2767013" y="1986915"/>
                    <a:pt x="2766060" y="1984058"/>
                    <a:pt x="2766060" y="1980248"/>
                  </a:cubicBezTo>
                  <a:cubicBezTo>
                    <a:pt x="2763203" y="1967865"/>
                    <a:pt x="2759393" y="1955483"/>
                    <a:pt x="2756535" y="1943100"/>
                  </a:cubicBezTo>
                  <a:cubicBezTo>
                    <a:pt x="2754630" y="1935480"/>
                    <a:pt x="2753678" y="1927860"/>
                    <a:pt x="2756535" y="1920240"/>
                  </a:cubicBezTo>
                  <a:cubicBezTo>
                    <a:pt x="2760345" y="1907858"/>
                    <a:pt x="2764155" y="1894523"/>
                    <a:pt x="2767013" y="1881188"/>
                  </a:cubicBezTo>
                  <a:cubicBezTo>
                    <a:pt x="2767965" y="1878330"/>
                    <a:pt x="2767965" y="1875473"/>
                    <a:pt x="2768918" y="1872615"/>
                  </a:cubicBezTo>
                  <a:cubicBezTo>
                    <a:pt x="2757488" y="1869758"/>
                    <a:pt x="2746058" y="1865948"/>
                    <a:pt x="2735580" y="1864043"/>
                  </a:cubicBezTo>
                  <a:cubicBezTo>
                    <a:pt x="2718435" y="1861185"/>
                    <a:pt x="2705100" y="1853565"/>
                    <a:pt x="2693670" y="1840230"/>
                  </a:cubicBezTo>
                  <a:cubicBezTo>
                    <a:pt x="2686050" y="1831658"/>
                    <a:pt x="2677478" y="1824038"/>
                    <a:pt x="2668905" y="1814513"/>
                  </a:cubicBezTo>
                  <a:cubicBezTo>
                    <a:pt x="2666048" y="1817370"/>
                    <a:pt x="2663190" y="1819275"/>
                    <a:pt x="2661285" y="1821180"/>
                  </a:cubicBezTo>
                  <a:cubicBezTo>
                    <a:pt x="2651760" y="1830705"/>
                    <a:pt x="2641283" y="1840230"/>
                    <a:pt x="2632710" y="1850708"/>
                  </a:cubicBezTo>
                  <a:cubicBezTo>
                    <a:pt x="2627948" y="1855470"/>
                    <a:pt x="2623185" y="1858328"/>
                    <a:pt x="2616518" y="1859280"/>
                  </a:cubicBezTo>
                  <a:cubicBezTo>
                    <a:pt x="2603183" y="1862138"/>
                    <a:pt x="2590800" y="1865948"/>
                    <a:pt x="2577465" y="1869758"/>
                  </a:cubicBezTo>
                  <a:cubicBezTo>
                    <a:pt x="2574608" y="1870710"/>
                    <a:pt x="2570798" y="1871663"/>
                    <a:pt x="2566988" y="1872615"/>
                  </a:cubicBezTo>
                  <a:cubicBezTo>
                    <a:pt x="2570798" y="1887855"/>
                    <a:pt x="2574608" y="1903095"/>
                    <a:pt x="2579370" y="1917383"/>
                  </a:cubicBezTo>
                  <a:cubicBezTo>
                    <a:pt x="2582228" y="1926908"/>
                    <a:pt x="2582228" y="1934528"/>
                    <a:pt x="2579370" y="1944053"/>
                  </a:cubicBezTo>
                  <a:cubicBezTo>
                    <a:pt x="2574608" y="1958340"/>
                    <a:pt x="2571750" y="1973580"/>
                    <a:pt x="2566988" y="1988820"/>
                  </a:cubicBezTo>
                  <a:cubicBezTo>
                    <a:pt x="2570798" y="1989773"/>
                    <a:pt x="2572703" y="1990725"/>
                    <a:pt x="2575560" y="1991678"/>
                  </a:cubicBezTo>
                  <a:cubicBezTo>
                    <a:pt x="2589848" y="1995488"/>
                    <a:pt x="2604135" y="1999298"/>
                    <a:pt x="2618423" y="2003108"/>
                  </a:cubicBezTo>
                  <a:cubicBezTo>
                    <a:pt x="2623185" y="2004060"/>
                    <a:pt x="2626995" y="2006918"/>
                    <a:pt x="2630805" y="2010728"/>
                  </a:cubicBezTo>
                  <a:cubicBezTo>
                    <a:pt x="2641283" y="2021205"/>
                    <a:pt x="2651760" y="2031683"/>
                    <a:pt x="2662238" y="2042160"/>
                  </a:cubicBezTo>
                  <a:cubicBezTo>
                    <a:pt x="2662238" y="2045970"/>
                    <a:pt x="2665095" y="2046923"/>
                    <a:pt x="2667953" y="2049780"/>
                  </a:cubicBezTo>
                  <a:close/>
                  <a:moveTo>
                    <a:pt x="2647950" y="2018348"/>
                  </a:moveTo>
                  <a:cubicBezTo>
                    <a:pt x="2635568" y="2003108"/>
                    <a:pt x="2620328" y="1994535"/>
                    <a:pt x="2601278" y="1991678"/>
                  </a:cubicBezTo>
                  <a:cubicBezTo>
                    <a:pt x="2593658" y="1990725"/>
                    <a:pt x="2586038" y="1987868"/>
                    <a:pt x="2578418" y="1985963"/>
                  </a:cubicBezTo>
                  <a:cubicBezTo>
                    <a:pt x="2577465" y="1985963"/>
                    <a:pt x="2577465" y="1985010"/>
                    <a:pt x="2575560" y="1984058"/>
                  </a:cubicBezTo>
                  <a:cubicBezTo>
                    <a:pt x="2576513" y="1980248"/>
                    <a:pt x="2577465" y="1976438"/>
                    <a:pt x="2578418" y="1972628"/>
                  </a:cubicBezTo>
                  <a:cubicBezTo>
                    <a:pt x="2582228" y="1959293"/>
                    <a:pt x="2587943" y="1945958"/>
                    <a:pt x="2587943" y="1932623"/>
                  </a:cubicBezTo>
                  <a:cubicBezTo>
                    <a:pt x="2587943" y="1919288"/>
                    <a:pt x="2582228" y="1906905"/>
                    <a:pt x="2578418" y="1893570"/>
                  </a:cubicBezTo>
                  <a:cubicBezTo>
                    <a:pt x="2577465" y="1889760"/>
                    <a:pt x="2576513" y="1885950"/>
                    <a:pt x="2575560" y="1881188"/>
                  </a:cubicBezTo>
                  <a:cubicBezTo>
                    <a:pt x="2578418" y="1880235"/>
                    <a:pt x="2581275" y="1879283"/>
                    <a:pt x="2583180" y="1878330"/>
                  </a:cubicBezTo>
                  <a:cubicBezTo>
                    <a:pt x="2594610" y="1875473"/>
                    <a:pt x="2606040" y="1871663"/>
                    <a:pt x="2617470" y="1868805"/>
                  </a:cubicBezTo>
                  <a:cubicBezTo>
                    <a:pt x="2625090" y="1866900"/>
                    <a:pt x="2630805" y="1864043"/>
                    <a:pt x="2635568" y="1858328"/>
                  </a:cubicBezTo>
                  <a:cubicBezTo>
                    <a:pt x="2645093" y="1847850"/>
                    <a:pt x="2655570" y="1838325"/>
                    <a:pt x="2666048" y="1827848"/>
                  </a:cubicBezTo>
                  <a:cubicBezTo>
                    <a:pt x="2677478" y="1839278"/>
                    <a:pt x="2687003" y="1849755"/>
                    <a:pt x="2697480" y="1859280"/>
                  </a:cubicBezTo>
                  <a:cubicBezTo>
                    <a:pt x="2702243" y="1864043"/>
                    <a:pt x="2707005" y="1866900"/>
                    <a:pt x="2712720" y="1868805"/>
                  </a:cubicBezTo>
                  <a:cubicBezTo>
                    <a:pt x="2724150" y="1871663"/>
                    <a:pt x="2736533" y="1874520"/>
                    <a:pt x="2747963" y="1878330"/>
                  </a:cubicBezTo>
                  <a:cubicBezTo>
                    <a:pt x="2750820" y="1879283"/>
                    <a:pt x="2752725" y="1880235"/>
                    <a:pt x="2756535" y="1881188"/>
                  </a:cubicBezTo>
                  <a:cubicBezTo>
                    <a:pt x="2753678" y="1890713"/>
                    <a:pt x="2752725" y="1899285"/>
                    <a:pt x="2749868" y="1907858"/>
                  </a:cubicBezTo>
                  <a:cubicBezTo>
                    <a:pt x="2743200" y="1925003"/>
                    <a:pt x="2743200" y="1941195"/>
                    <a:pt x="2749868" y="1958340"/>
                  </a:cubicBezTo>
                  <a:cubicBezTo>
                    <a:pt x="2752725" y="1966913"/>
                    <a:pt x="2754630" y="1975485"/>
                    <a:pt x="2757488" y="1985963"/>
                  </a:cubicBezTo>
                  <a:cubicBezTo>
                    <a:pt x="2747963" y="1988820"/>
                    <a:pt x="2740343" y="1991678"/>
                    <a:pt x="2731770" y="1992630"/>
                  </a:cubicBezTo>
                  <a:cubicBezTo>
                    <a:pt x="2712720" y="1995488"/>
                    <a:pt x="2698433" y="2004060"/>
                    <a:pt x="2686050" y="2018348"/>
                  </a:cubicBezTo>
                  <a:cubicBezTo>
                    <a:pt x="2680335" y="2025015"/>
                    <a:pt x="2673668" y="2030730"/>
                    <a:pt x="2667000" y="2037398"/>
                  </a:cubicBezTo>
                  <a:cubicBezTo>
                    <a:pt x="2660333" y="2030730"/>
                    <a:pt x="2653665" y="2025015"/>
                    <a:pt x="2647950" y="2018348"/>
                  </a:cubicBezTo>
                  <a:close/>
                  <a:moveTo>
                    <a:pt x="2706053" y="1955483"/>
                  </a:moveTo>
                  <a:cubicBezTo>
                    <a:pt x="2704148" y="1946910"/>
                    <a:pt x="2701290" y="1940243"/>
                    <a:pt x="2701290" y="1932623"/>
                  </a:cubicBezTo>
                  <a:cubicBezTo>
                    <a:pt x="2701290" y="1925003"/>
                    <a:pt x="2704148" y="1917383"/>
                    <a:pt x="2706053" y="1909763"/>
                  </a:cubicBezTo>
                  <a:cubicBezTo>
                    <a:pt x="2698433" y="1907858"/>
                    <a:pt x="2689860" y="1906905"/>
                    <a:pt x="2684145" y="1903095"/>
                  </a:cubicBezTo>
                  <a:cubicBezTo>
                    <a:pt x="2677478" y="1899285"/>
                    <a:pt x="2672715" y="1892618"/>
                    <a:pt x="2667000" y="1886903"/>
                  </a:cubicBezTo>
                  <a:cubicBezTo>
                    <a:pt x="2661285" y="1892618"/>
                    <a:pt x="2656523" y="1899285"/>
                    <a:pt x="2649855" y="1902143"/>
                  </a:cubicBezTo>
                  <a:cubicBezTo>
                    <a:pt x="2643188" y="1905953"/>
                    <a:pt x="2635568" y="1906905"/>
                    <a:pt x="2626995" y="1909763"/>
                  </a:cubicBezTo>
                  <a:cubicBezTo>
                    <a:pt x="2628900" y="1917383"/>
                    <a:pt x="2631758" y="1925003"/>
                    <a:pt x="2631758" y="1931670"/>
                  </a:cubicBezTo>
                  <a:cubicBezTo>
                    <a:pt x="2631758" y="1939290"/>
                    <a:pt x="2628900" y="1946910"/>
                    <a:pt x="2626995" y="1954530"/>
                  </a:cubicBezTo>
                  <a:cubicBezTo>
                    <a:pt x="2634615" y="1957388"/>
                    <a:pt x="2643188" y="1958340"/>
                    <a:pt x="2649855" y="1962150"/>
                  </a:cubicBezTo>
                  <a:cubicBezTo>
                    <a:pt x="2656523" y="1965960"/>
                    <a:pt x="2661285" y="1972628"/>
                    <a:pt x="2667953" y="1978343"/>
                  </a:cubicBezTo>
                  <a:cubicBezTo>
                    <a:pt x="2676525" y="1964055"/>
                    <a:pt x="2690813" y="1958340"/>
                    <a:pt x="2706053" y="1955483"/>
                  </a:cubicBezTo>
                  <a:close/>
                  <a:moveTo>
                    <a:pt x="2637473" y="1949768"/>
                  </a:moveTo>
                  <a:cubicBezTo>
                    <a:pt x="2642235" y="1938338"/>
                    <a:pt x="2642235" y="1926908"/>
                    <a:pt x="2637473" y="1916430"/>
                  </a:cubicBezTo>
                  <a:cubicBezTo>
                    <a:pt x="2649855" y="1914525"/>
                    <a:pt x="2658428" y="1909763"/>
                    <a:pt x="2666048" y="1899285"/>
                  </a:cubicBezTo>
                  <a:cubicBezTo>
                    <a:pt x="2673668" y="1908810"/>
                    <a:pt x="2682240" y="1914525"/>
                    <a:pt x="2694623" y="1915478"/>
                  </a:cubicBezTo>
                  <a:cubicBezTo>
                    <a:pt x="2691765" y="1926908"/>
                    <a:pt x="2689860" y="1937385"/>
                    <a:pt x="2695575" y="1949768"/>
                  </a:cubicBezTo>
                  <a:cubicBezTo>
                    <a:pt x="2682240" y="1950720"/>
                    <a:pt x="2673668" y="1956435"/>
                    <a:pt x="2667000" y="1965960"/>
                  </a:cubicBezTo>
                  <a:cubicBezTo>
                    <a:pt x="2659380" y="1957388"/>
                    <a:pt x="2650808" y="1950720"/>
                    <a:pt x="2637473" y="1949768"/>
                  </a:cubicBezTo>
                  <a:close/>
                  <a:moveTo>
                    <a:pt x="2781300" y="2297430"/>
                  </a:moveTo>
                  <a:cubicBezTo>
                    <a:pt x="2784158" y="2300288"/>
                    <a:pt x="2787968" y="2302193"/>
                    <a:pt x="2791778" y="2303145"/>
                  </a:cubicBezTo>
                  <a:cubicBezTo>
                    <a:pt x="2812733" y="2308860"/>
                    <a:pt x="2834640" y="2314575"/>
                    <a:pt x="2855595" y="2320290"/>
                  </a:cubicBezTo>
                  <a:cubicBezTo>
                    <a:pt x="2868930" y="2324100"/>
                    <a:pt x="2882265" y="2327910"/>
                    <a:pt x="2896553" y="2330768"/>
                  </a:cubicBezTo>
                  <a:cubicBezTo>
                    <a:pt x="2897505" y="2328863"/>
                    <a:pt x="2898458" y="2327910"/>
                    <a:pt x="2898458" y="2326958"/>
                  </a:cubicBezTo>
                  <a:cubicBezTo>
                    <a:pt x="2907983" y="2292668"/>
                    <a:pt x="2916555" y="2258378"/>
                    <a:pt x="2926080" y="2224088"/>
                  </a:cubicBezTo>
                  <a:cubicBezTo>
                    <a:pt x="2927033" y="2221230"/>
                    <a:pt x="2927033" y="2216468"/>
                    <a:pt x="2926080" y="2213610"/>
                  </a:cubicBezTo>
                  <a:cubicBezTo>
                    <a:pt x="2917508" y="2180273"/>
                    <a:pt x="2907983" y="2147888"/>
                    <a:pt x="2899410" y="2114550"/>
                  </a:cubicBezTo>
                  <a:cubicBezTo>
                    <a:pt x="2898458" y="2112645"/>
                    <a:pt x="2897505" y="2110740"/>
                    <a:pt x="2896553" y="2108835"/>
                  </a:cubicBezTo>
                  <a:cubicBezTo>
                    <a:pt x="2894648" y="2108835"/>
                    <a:pt x="2893695" y="2108835"/>
                    <a:pt x="2892743" y="2108835"/>
                  </a:cubicBezTo>
                  <a:cubicBezTo>
                    <a:pt x="2858453" y="2118360"/>
                    <a:pt x="2824163" y="2126933"/>
                    <a:pt x="2789873" y="2136458"/>
                  </a:cubicBezTo>
                  <a:cubicBezTo>
                    <a:pt x="2787015" y="2137410"/>
                    <a:pt x="2784158" y="2139315"/>
                    <a:pt x="2781300" y="2141220"/>
                  </a:cubicBezTo>
                  <a:cubicBezTo>
                    <a:pt x="2755583" y="2166938"/>
                    <a:pt x="2729865" y="2192655"/>
                    <a:pt x="2703195" y="2219325"/>
                  </a:cubicBezTo>
                  <a:cubicBezTo>
                    <a:pt x="2705100" y="2221230"/>
                    <a:pt x="2706053" y="2222183"/>
                    <a:pt x="2707005" y="2224088"/>
                  </a:cubicBezTo>
                  <a:cubicBezTo>
                    <a:pt x="2732723" y="2248853"/>
                    <a:pt x="2756535" y="2273618"/>
                    <a:pt x="2781300" y="2297430"/>
                  </a:cubicBezTo>
                  <a:close/>
                  <a:moveTo>
                    <a:pt x="2723198" y="2213610"/>
                  </a:moveTo>
                  <a:cubicBezTo>
                    <a:pt x="2744153" y="2192655"/>
                    <a:pt x="2764155" y="2172653"/>
                    <a:pt x="2785110" y="2151698"/>
                  </a:cubicBezTo>
                  <a:cubicBezTo>
                    <a:pt x="2787968" y="2148840"/>
                    <a:pt x="2792730" y="2145983"/>
                    <a:pt x="2796540" y="2145030"/>
                  </a:cubicBezTo>
                  <a:cubicBezTo>
                    <a:pt x="2826068" y="2136458"/>
                    <a:pt x="2856548" y="2128838"/>
                    <a:pt x="2886075" y="2121218"/>
                  </a:cubicBezTo>
                  <a:cubicBezTo>
                    <a:pt x="2887980" y="2121218"/>
                    <a:pt x="2888933" y="2120265"/>
                    <a:pt x="2891790" y="2120265"/>
                  </a:cubicBezTo>
                  <a:cubicBezTo>
                    <a:pt x="2897505" y="2143125"/>
                    <a:pt x="2904173" y="2164080"/>
                    <a:pt x="2909888" y="2185988"/>
                  </a:cubicBezTo>
                  <a:cubicBezTo>
                    <a:pt x="2912745" y="2197418"/>
                    <a:pt x="2918460" y="2208848"/>
                    <a:pt x="2918460" y="2220278"/>
                  </a:cubicBezTo>
                  <a:cubicBezTo>
                    <a:pt x="2918460" y="2231708"/>
                    <a:pt x="2913698" y="2243138"/>
                    <a:pt x="2910840" y="2254568"/>
                  </a:cubicBezTo>
                  <a:cubicBezTo>
                    <a:pt x="2906078" y="2273618"/>
                    <a:pt x="2900363" y="2292668"/>
                    <a:pt x="2895600" y="2311718"/>
                  </a:cubicBezTo>
                  <a:cubicBezTo>
                    <a:pt x="2894648" y="2314575"/>
                    <a:pt x="2893695" y="2317433"/>
                    <a:pt x="2892743" y="2320290"/>
                  </a:cubicBezTo>
                  <a:cubicBezTo>
                    <a:pt x="2889885" y="2319338"/>
                    <a:pt x="2887028" y="2319338"/>
                    <a:pt x="2884170" y="2318385"/>
                  </a:cubicBezTo>
                  <a:cubicBezTo>
                    <a:pt x="2855595" y="2310765"/>
                    <a:pt x="2827020" y="2303145"/>
                    <a:pt x="2799398" y="2295525"/>
                  </a:cubicBezTo>
                  <a:cubicBezTo>
                    <a:pt x="2795588" y="2294573"/>
                    <a:pt x="2791778" y="2292668"/>
                    <a:pt x="2788920" y="2289810"/>
                  </a:cubicBezTo>
                  <a:cubicBezTo>
                    <a:pt x="2767013" y="2267903"/>
                    <a:pt x="2744153" y="2245995"/>
                    <a:pt x="2722245" y="2223135"/>
                  </a:cubicBezTo>
                  <a:cubicBezTo>
                    <a:pt x="2721293" y="2222183"/>
                    <a:pt x="2720340" y="2221230"/>
                    <a:pt x="2719388" y="2219325"/>
                  </a:cubicBezTo>
                  <a:cubicBezTo>
                    <a:pt x="2719388" y="2218373"/>
                    <a:pt x="2721293" y="2216468"/>
                    <a:pt x="2723198" y="2213610"/>
                  </a:cubicBezTo>
                  <a:close/>
                  <a:moveTo>
                    <a:pt x="1362075" y="1882140"/>
                  </a:moveTo>
                  <a:cubicBezTo>
                    <a:pt x="1346835" y="1885950"/>
                    <a:pt x="1331595" y="1890713"/>
                    <a:pt x="1316355" y="1894523"/>
                  </a:cubicBezTo>
                  <a:cubicBezTo>
                    <a:pt x="1314450" y="1895475"/>
                    <a:pt x="1311593" y="1896428"/>
                    <a:pt x="1310640" y="1897380"/>
                  </a:cubicBezTo>
                  <a:cubicBezTo>
                    <a:pt x="1299210" y="1908810"/>
                    <a:pt x="1287780" y="1920240"/>
                    <a:pt x="1276350" y="1931670"/>
                  </a:cubicBezTo>
                  <a:cubicBezTo>
                    <a:pt x="1278255" y="1933575"/>
                    <a:pt x="1280160" y="1936433"/>
                    <a:pt x="1282065" y="1938338"/>
                  </a:cubicBezTo>
                  <a:cubicBezTo>
                    <a:pt x="1290638" y="1946910"/>
                    <a:pt x="1300163" y="1955483"/>
                    <a:pt x="1308735" y="1965008"/>
                  </a:cubicBezTo>
                  <a:cubicBezTo>
                    <a:pt x="1311593" y="1968818"/>
                    <a:pt x="1315403" y="1970723"/>
                    <a:pt x="1320165" y="1971675"/>
                  </a:cubicBezTo>
                  <a:cubicBezTo>
                    <a:pt x="1332548" y="1974533"/>
                    <a:pt x="1343978" y="1978343"/>
                    <a:pt x="1356360" y="1981200"/>
                  </a:cubicBezTo>
                  <a:cubicBezTo>
                    <a:pt x="1358265" y="1982153"/>
                    <a:pt x="1361123" y="1982153"/>
                    <a:pt x="1363980" y="1982153"/>
                  </a:cubicBezTo>
                  <a:cubicBezTo>
                    <a:pt x="1364933" y="1979295"/>
                    <a:pt x="1365885" y="1977390"/>
                    <a:pt x="1365885" y="1974533"/>
                  </a:cubicBezTo>
                  <a:cubicBezTo>
                    <a:pt x="1369695" y="1960245"/>
                    <a:pt x="1376363" y="1945958"/>
                    <a:pt x="1376363" y="1931670"/>
                  </a:cubicBezTo>
                  <a:cubicBezTo>
                    <a:pt x="1376363" y="1917383"/>
                    <a:pt x="1369695" y="1903095"/>
                    <a:pt x="1365885" y="1888808"/>
                  </a:cubicBezTo>
                  <a:cubicBezTo>
                    <a:pt x="1364933" y="1886903"/>
                    <a:pt x="1363980" y="1884998"/>
                    <a:pt x="1362075" y="1882140"/>
                  </a:cubicBezTo>
                  <a:close/>
                  <a:moveTo>
                    <a:pt x="1366838" y="1935480"/>
                  </a:moveTo>
                  <a:cubicBezTo>
                    <a:pt x="1363980" y="1946910"/>
                    <a:pt x="1360170" y="1958340"/>
                    <a:pt x="1357313" y="1971675"/>
                  </a:cubicBezTo>
                  <a:cubicBezTo>
                    <a:pt x="1351598" y="1969770"/>
                    <a:pt x="1345883" y="1968818"/>
                    <a:pt x="1340168" y="1967865"/>
                  </a:cubicBezTo>
                  <a:cubicBezTo>
                    <a:pt x="1323975" y="1965960"/>
                    <a:pt x="1311593" y="1958340"/>
                    <a:pt x="1301115" y="1945958"/>
                  </a:cubicBezTo>
                  <a:cubicBezTo>
                    <a:pt x="1297305" y="1942148"/>
                    <a:pt x="1292543" y="1938338"/>
                    <a:pt x="1287780" y="1934528"/>
                  </a:cubicBezTo>
                  <a:cubicBezTo>
                    <a:pt x="1298258" y="1924050"/>
                    <a:pt x="1307783" y="1914525"/>
                    <a:pt x="1316355" y="1905953"/>
                  </a:cubicBezTo>
                  <a:cubicBezTo>
                    <a:pt x="1317308" y="1905000"/>
                    <a:pt x="1318260" y="1905000"/>
                    <a:pt x="1319213" y="1905000"/>
                  </a:cubicBezTo>
                  <a:cubicBezTo>
                    <a:pt x="1331595" y="1901190"/>
                    <a:pt x="1343978" y="1898333"/>
                    <a:pt x="1356360" y="1894523"/>
                  </a:cubicBezTo>
                  <a:cubicBezTo>
                    <a:pt x="1360170" y="1907858"/>
                    <a:pt x="1363028" y="1920240"/>
                    <a:pt x="1366838" y="1932623"/>
                  </a:cubicBezTo>
                  <a:cubicBezTo>
                    <a:pt x="1367790" y="1932623"/>
                    <a:pt x="1366838" y="1934528"/>
                    <a:pt x="1366838" y="1935480"/>
                  </a:cubicBezTo>
                  <a:close/>
                  <a:moveTo>
                    <a:pt x="3060383" y="2386965"/>
                  </a:moveTo>
                  <a:cubicBezTo>
                    <a:pt x="3066098" y="2388870"/>
                    <a:pt x="3070860" y="2391728"/>
                    <a:pt x="3075623" y="2395538"/>
                  </a:cubicBezTo>
                  <a:cubicBezTo>
                    <a:pt x="3103245" y="2423160"/>
                    <a:pt x="3130868" y="2450783"/>
                    <a:pt x="3158490" y="2478405"/>
                  </a:cubicBezTo>
                  <a:cubicBezTo>
                    <a:pt x="3161348" y="2481263"/>
                    <a:pt x="3163253" y="2483168"/>
                    <a:pt x="3167063" y="2486025"/>
                  </a:cubicBezTo>
                  <a:cubicBezTo>
                    <a:pt x="3169920" y="2483168"/>
                    <a:pt x="3172778" y="2480310"/>
                    <a:pt x="3175635" y="2478405"/>
                  </a:cubicBezTo>
                  <a:cubicBezTo>
                    <a:pt x="3203258" y="2450783"/>
                    <a:pt x="3231833" y="2422208"/>
                    <a:pt x="3259455" y="2394585"/>
                  </a:cubicBezTo>
                  <a:cubicBezTo>
                    <a:pt x="3263265" y="2390775"/>
                    <a:pt x="3267075" y="2387918"/>
                    <a:pt x="3272790" y="2386965"/>
                  </a:cubicBezTo>
                  <a:cubicBezTo>
                    <a:pt x="3310890" y="2376488"/>
                    <a:pt x="3349943" y="2366010"/>
                    <a:pt x="3388043" y="2356485"/>
                  </a:cubicBezTo>
                  <a:cubicBezTo>
                    <a:pt x="3390900" y="2355533"/>
                    <a:pt x="3394710" y="2354580"/>
                    <a:pt x="3398520" y="2353628"/>
                  </a:cubicBezTo>
                  <a:cubicBezTo>
                    <a:pt x="3397568" y="2349818"/>
                    <a:pt x="3396615" y="2346008"/>
                    <a:pt x="3395663" y="2343150"/>
                  </a:cubicBezTo>
                  <a:cubicBezTo>
                    <a:pt x="3385185" y="2305050"/>
                    <a:pt x="3375660" y="2266950"/>
                    <a:pt x="3365183" y="2228850"/>
                  </a:cubicBezTo>
                  <a:cubicBezTo>
                    <a:pt x="3364230" y="2223135"/>
                    <a:pt x="3363278" y="2219325"/>
                    <a:pt x="3365183" y="2213610"/>
                  </a:cubicBezTo>
                  <a:cubicBezTo>
                    <a:pt x="3375660" y="2175510"/>
                    <a:pt x="3386138" y="2137410"/>
                    <a:pt x="3395663" y="2099310"/>
                  </a:cubicBezTo>
                  <a:cubicBezTo>
                    <a:pt x="3396615" y="2095500"/>
                    <a:pt x="3397568" y="2092643"/>
                    <a:pt x="3398520" y="2088833"/>
                  </a:cubicBezTo>
                  <a:cubicBezTo>
                    <a:pt x="3393758" y="2087880"/>
                    <a:pt x="3390900" y="2085975"/>
                    <a:pt x="3387090" y="2085023"/>
                  </a:cubicBezTo>
                  <a:cubicBezTo>
                    <a:pt x="3349943" y="2074545"/>
                    <a:pt x="3311843" y="2065020"/>
                    <a:pt x="3274695" y="2055495"/>
                  </a:cubicBezTo>
                  <a:cubicBezTo>
                    <a:pt x="3268980" y="2053590"/>
                    <a:pt x="3264218" y="2051685"/>
                    <a:pt x="3259455" y="2046923"/>
                  </a:cubicBezTo>
                  <a:cubicBezTo>
                    <a:pt x="3231833" y="2019300"/>
                    <a:pt x="3203258" y="1990725"/>
                    <a:pt x="3175635" y="1963103"/>
                  </a:cubicBezTo>
                  <a:cubicBezTo>
                    <a:pt x="3172778" y="1960245"/>
                    <a:pt x="3170873" y="1958340"/>
                    <a:pt x="3167063" y="1954530"/>
                  </a:cubicBezTo>
                  <a:cubicBezTo>
                    <a:pt x="3164205" y="1958340"/>
                    <a:pt x="3162300" y="1961198"/>
                    <a:pt x="3159443" y="1963103"/>
                  </a:cubicBezTo>
                  <a:cubicBezTo>
                    <a:pt x="3132773" y="1989773"/>
                    <a:pt x="3105150" y="2017395"/>
                    <a:pt x="3078480" y="2044065"/>
                  </a:cubicBezTo>
                  <a:cubicBezTo>
                    <a:pt x="3072765" y="2049780"/>
                    <a:pt x="3067050" y="2053590"/>
                    <a:pt x="3059430" y="2055495"/>
                  </a:cubicBezTo>
                  <a:cubicBezTo>
                    <a:pt x="3022283" y="2065020"/>
                    <a:pt x="2985135" y="2075498"/>
                    <a:pt x="2947988" y="2085023"/>
                  </a:cubicBezTo>
                  <a:cubicBezTo>
                    <a:pt x="2944178" y="2085975"/>
                    <a:pt x="2941320" y="2086928"/>
                    <a:pt x="2937510" y="2088833"/>
                  </a:cubicBezTo>
                  <a:cubicBezTo>
                    <a:pt x="2938463" y="2093595"/>
                    <a:pt x="2939415" y="2096453"/>
                    <a:pt x="2940368" y="2099310"/>
                  </a:cubicBezTo>
                  <a:cubicBezTo>
                    <a:pt x="2950845" y="2137410"/>
                    <a:pt x="2960370" y="2175510"/>
                    <a:pt x="2970848" y="2213610"/>
                  </a:cubicBezTo>
                  <a:cubicBezTo>
                    <a:pt x="2971800" y="2218373"/>
                    <a:pt x="2972753" y="2223135"/>
                    <a:pt x="2970848" y="2227898"/>
                  </a:cubicBezTo>
                  <a:cubicBezTo>
                    <a:pt x="2965133" y="2246948"/>
                    <a:pt x="2960370" y="2265998"/>
                    <a:pt x="2955608" y="2286000"/>
                  </a:cubicBezTo>
                  <a:cubicBezTo>
                    <a:pt x="2949893" y="2307908"/>
                    <a:pt x="2943225" y="2330768"/>
                    <a:pt x="2937510" y="2353628"/>
                  </a:cubicBezTo>
                  <a:cubicBezTo>
                    <a:pt x="2941320" y="2354580"/>
                    <a:pt x="2945130" y="2355533"/>
                    <a:pt x="2947988" y="2356485"/>
                  </a:cubicBezTo>
                  <a:cubicBezTo>
                    <a:pt x="2984183" y="2366963"/>
                    <a:pt x="3022283" y="2376488"/>
                    <a:pt x="3060383" y="2386965"/>
                  </a:cubicBezTo>
                  <a:close/>
                  <a:moveTo>
                    <a:pt x="2948940" y="2335530"/>
                  </a:moveTo>
                  <a:cubicBezTo>
                    <a:pt x="2958465" y="2300288"/>
                    <a:pt x="2967990" y="2265998"/>
                    <a:pt x="2977515" y="2230755"/>
                  </a:cubicBezTo>
                  <a:cubicBezTo>
                    <a:pt x="2979420" y="2224088"/>
                    <a:pt x="2979420" y="2217420"/>
                    <a:pt x="2977515" y="2210753"/>
                  </a:cubicBezTo>
                  <a:cubicBezTo>
                    <a:pt x="2967990" y="2175510"/>
                    <a:pt x="2958465" y="2140268"/>
                    <a:pt x="2948940" y="2105025"/>
                  </a:cubicBezTo>
                  <a:cubicBezTo>
                    <a:pt x="2947988" y="2102168"/>
                    <a:pt x="2947035" y="2098358"/>
                    <a:pt x="2947035" y="2094548"/>
                  </a:cubicBezTo>
                  <a:cubicBezTo>
                    <a:pt x="2950845" y="2093595"/>
                    <a:pt x="2953703" y="2092643"/>
                    <a:pt x="2956560" y="2091690"/>
                  </a:cubicBezTo>
                  <a:cubicBezTo>
                    <a:pt x="2992755" y="2082165"/>
                    <a:pt x="3027998" y="2072640"/>
                    <a:pt x="3064193" y="2063115"/>
                  </a:cubicBezTo>
                  <a:cubicBezTo>
                    <a:pt x="3070860" y="2061210"/>
                    <a:pt x="3075623" y="2058353"/>
                    <a:pt x="3080385" y="2053590"/>
                  </a:cubicBezTo>
                  <a:cubicBezTo>
                    <a:pt x="3106103" y="2027873"/>
                    <a:pt x="3131820" y="2002155"/>
                    <a:pt x="3157538" y="1975485"/>
                  </a:cubicBezTo>
                  <a:cubicBezTo>
                    <a:pt x="3160395" y="1972628"/>
                    <a:pt x="3162300" y="1970723"/>
                    <a:pt x="3166110" y="1967865"/>
                  </a:cubicBezTo>
                  <a:cubicBezTo>
                    <a:pt x="3168968" y="1970723"/>
                    <a:pt x="3171825" y="1972628"/>
                    <a:pt x="3174683" y="1975485"/>
                  </a:cubicBezTo>
                  <a:cubicBezTo>
                    <a:pt x="3201353" y="2002155"/>
                    <a:pt x="3227070" y="2027873"/>
                    <a:pt x="3253740" y="2054543"/>
                  </a:cubicBezTo>
                  <a:cubicBezTo>
                    <a:pt x="3257550" y="2058353"/>
                    <a:pt x="3262313" y="2061210"/>
                    <a:pt x="3268028" y="2063115"/>
                  </a:cubicBezTo>
                  <a:cubicBezTo>
                    <a:pt x="3304223" y="2072640"/>
                    <a:pt x="3340418" y="2082165"/>
                    <a:pt x="3376613" y="2092643"/>
                  </a:cubicBezTo>
                  <a:cubicBezTo>
                    <a:pt x="3379470" y="2093595"/>
                    <a:pt x="3382328" y="2094548"/>
                    <a:pt x="3386138" y="2095500"/>
                  </a:cubicBezTo>
                  <a:cubicBezTo>
                    <a:pt x="3385185" y="2099310"/>
                    <a:pt x="3385185" y="2102168"/>
                    <a:pt x="3384233" y="2105025"/>
                  </a:cubicBezTo>
                  <a:cubicBezTo>
                    <a:pt x="3374708" y="2140268"/>
                    <a:pt x="3365183" y="2175510"/>
                    <a:pt x="3355658" y="2210753"/>
                  </a:cubicBezTo>
                  <a:cubicBezTo>
                    <a:pt x="3353753" y="2218373"/>
                    <a:pt x="3353753" y="2224088"/>
                    <a:pt x="3355658" y="2231708"/>
                  </a:cubicBezTo>
                  <a:cubicBezTo>
                    <a:pt x="3365183" y="2266950"/>
                    <a:pt x="3374708" y="2302193"/>
                    <a:pt x="3384233" y="2337435"/>
                  </a:cubicBezTo>
                  <a:cubicBezTo>
                    <a:pt x="3385185" y="2340293"/>
                    <a:pt x="3385185" y="2344103"/>
                    <a:pt x="3386138" y="2347913"/>
                  </a:cubicBezTo>
                  <a:cubicBezTo>
                    <a:pt x="3382328" y="2348865"/>
                    <a:pt x="3378518" y="2349818"/>
                    <a:pt x="3375660" y="2350770"/>
                  </a:cubicBezTo>
                  <a:cubicBezTo>
                    <a:pt x="3340418" y="2360295"/>
                    <a:pt x="3305175" y="2369820"/>
                    <a:pt x="3269933" y="2379345"/>
                  </a:cubicBezTo>
                  <a:cubicBezTo>
                    <a:pt x="3263265" y="2381250"/>
                    <a:pt x="3257550" y="2384108"/>
                    <a:pt x="3252788" y="2389823"/>
                  </a:cubicBezTo>
                  <a:cubicBezTo>
                    <a:pt x="3227070" y="2415540"/>
                    <a:pt x="3201353" y="2441258"/>
                    <a:pt x="3175635" y="2467928"/>
                  </a:cubicBezTo>
                  <a:cubicBezTo>
                    <a:pt x="3172778" y="2470785"/>
                    <a:pt x="3170873" y="2472690"/>
                    <a:pt x="3167063" y="2475548"/>
                  </a:cubicBezTo>
                  <a:cubicBezTo>
                    <a:pt x="3164205" y="2472690"/>
                    <a:pt x="3161348" y="2470785"/>
                    <a:pt x="3158490" y="2467928"/>
                  </a:cubicBezTo>
                  <a:cubicBezTo>
                    <a:pt x="3131820" y="2441258"/>
                    <a:pt x="3106103" y="2415540"/>
                    <a:pt x="3079433" y="2388870"/>
                  </a:cubicBezTo>
                  <a:cubicBezTo>
                    <a:pt x="3075623" y="2385060"/>
                    <a:pt x="3070860" y="2382203"/>
                    <a:pt x="3065145" y="2380298"/>
                  </a:cubicBezTo>
                  <a:cubicBezTo>
                    <a:pt x="3029903" y="2370773"/>
                    <a:pt x="2993708" y="2361248"/>
                    <a:pt x="2958465" y="2351723"/>
                  </a:cubicBezTo>
                  <a:cubicBezTo>
                    <a:pt x="2954655" y="2350770"/>
                    <a:pt x="2950845" y="2349818"/>
                    <a:pt x="2946083" y="2347913"/>
                  </a:cubicBezTo>
                  <a:cubicBezTo>
                    <a:pt x="2947988" y="2342198"/>
                    <a:pt x="2947988" y="2338388"/>
                    <a:pt x="2948940" y="2335530"/>
                  </a:cubicBezTo>
                  <a:close/>
                  <a:moveTo>
                    <a:pt x="502920" y="2262188"/>
                  </a:moveTo>
                  <a:cubicBezTo>
                    <a:pt x="517208" y="2259330"/>
                    <a:pt x="527685" y="2253615"/>
                    <a:pt x="536258" y="2243138"/>
                  </a:cubicBezTo>
                  <a:cubicBezTo>
                    <a:pt x="542925" y="2235518"/>
                    <a:pt x="550545" y="2227898"/>
                    <a:pt x="558165" y="2220278"/>
                  </a:cubicBezTo>
                  <a:cubicBezTo>
                    <a:pt x="546735" y="2208848"/>
                    <a:pt x="535305" y="2197418"/>
                    <a:pt x="523875" y="2185988"/>
                  </a:cubicBezTo>
                  <a:cubicBezTo>
                    <a:pt x="522923" y="2185035"/>
                    <a:pt x="521018" y="2184083"/>
                    <a:pt x="520065" y="2183130"/>
                  </a:cubicBezTo>
                  <a:cubicBezTo>
                    <a:pt x="503873" y="2178368"/>
                    <a:pt x="487680" y="2174558"/>
                    <a:pt x="471488" y="2169795"/>
                  </a:cubicBezTo>
                  <a:cubicBezTo>
                    <a:pt x="466725" y="2185988"/>
                    <a:pt x="462915" y="2202180"/>
                    <a:pt x="459105" y="2217420"/>
                  </a:cubicBezTo>
                  <a:cubicBezTo>
                    <a:pt x="459105" y="2218373"/>
                    <a:pt x="459105" y="2220278"/>
                    <a:pt x="459105" y="2221230"/>
                  </a:cubicBezTo>
                  <a:cubicBezTo>
                    <a:pt x="462915" y="2236470"/>
                    <a:pt x="467678" y="2252663"/>
                    <a:pt x="471488" y="2268855"/>
                  </a:cubicBezTo>
                  <a:cubicBezTo>
                    <a:pt x="483870" y="2266950"/>
                    <a:pt x="493395" y="2264093"/>
                    <a:pt x="502920" y="2262188"/>
                  </a:cubicBezTo>
                  <a:close/>
                  <a:moveTo>
                    <a:pt x="468630" y="2219325"/>
                  </a:moveTo>
                  <a:cubicBezTo>
                    <a:pt x="471488" y="2206943"/>
                    <a:pt x="475298" y="2194560"/>
                    <a:pt x="479108" y="2182178"/>
                  </a:cubicBezTo>
                  <a:cubicBezTo>
                    <a:pt x="492443" y="2185988"/>
                    <a:pt x="504825" y="2188845"/>
                    <a:pt x="516255" y="2192655"/>
                  </a:cubicBezTo>
                  <a:cubicBezTo>
                    <a:pt x="518160" y="2192655"/>
                    <a:pt x="519113" y="2194560"/>
                    <a:pt x="520065" y="2195513"/>
                  </a:cubicBezTo>
                  <a:cubicBezTo>
                    <a:pt x="528638" y="2204085"/>
                    <a:pt x="537210" y="2212658"/>
                    <a:pt x="546735" y="2221230"/>
                  </a:cubicBezTo>
                  <a:cubicBezTo>
                    <a:pt x="537210" y="2230755"/>
                    <a:pt x="528638" y="2239328"/>
                    <a:pt x="520065" y="2247900"/>
                  </a:cubicBezTo>
                  <a:cubicBezTo>
                    <a:pt x="519113" y="2248853"/>
                    <a:pt x="517208" y="2249805"/>
                    <a:pt x="516255" y="2250758"/>
                  </a:cubicBezTo>
                  <a:cubicBezTo>
                    <a:pt x="504825" y="2253615"/>
                    <a:pt x="492443" y="2257425"/>
                    <a:pt x="479108" y="2260283"/>
                  </a:cubicBezTo>
                  <a:cubicBezTo>
                    <a:pt x="475298" y="2246948"/>
                    <a:pt x="472440" y="2235518"/>
                    <a:pt x="468630" y="2223135"/>
                  </a:cubicBezTo>
                  <a:cubicBezTo>
                    <a:pt x="468630" y="2221230"/>
                    <a:pt x="468630" y="2220278"/>
                    <a:pt x="468630" y="2219325"/>
                  </a:cubicBezTo>
                  <a:close/>
                  <a:moveTo>
                    <a:pt x="260985" y="1619250"/>
                  </a:moveTo>
                  <a:cubicBezTo>
                    <a:pt x="264795" y="1608773"/>
                    <a:pt x="266700" y="1598295"/>
                    <a:pt x="269558" y="1586865"/>
                  </a:cubicBezTo>
                  <a:cubicBezTo>
                    <a:pt x="266700" y="1585913"/>
                    <a:pt x="264795" y="1584960"/>
                    <a:pt x="261938" y="1584008"/>
                  </a:cubicBezTo>
                  <a:cubicBezTo>
                    <a:pt x="247650" y="1580198"/>
                    <a:pt x="233363" y="1576388"/>
                    <a:pt x="218123" y="1572578"/>
                  </a:cubicBezTo>
                  <a:cubicBezTo>
                    <a:pt x="212408" y="1571625"/>
                    <a:pt x="208598" y="1568768"/>
                    <a:pt x="204788" y="1564958"/>
                  </a:cubicBezTo>
                  <a:cubicBezTo>
                    <a:pt x="194310" y="1554480"/>
                    <a:pt x="183833" y="1544003"/>
                    <a:pt x="173355" y="1533525"/>
                  </a:cubicBezTo>
                  <a:cubicBezTo>
                    <a:pt x="171450" y="1531620"/>
                    <a:pt x="169545" y="1530668"/>
                    <a:pt x="166688" y="1528763"/>
                  </a:cubicBezTo>
                  <a:cubicBezTo>
                    <a:pt x="154305" y="1541145"/>
                    <a:pt x="141923" y="1553528"/>
                    <a:pt x="129540" y="1565910"/>
                  </a:cubicBezTo>
                  <a:cubicBezTo>
                    <a:pt x="125730" y="1569720"/>
                    <a:pt x="121920" y="1571625"/>
                    <a:pt x="117158" y="1573530"/>
                  </a:cubicBezTo>
                  <a:cubicBezTo>
                    <a:pt x="102870" y="1577340"/>
                    <a:pt x="88583" y="1581150"/>
                    <a:pt x="73343" y="1584960"/>
                  </a:cubicBezTo>
                  <a:cubicBezTo>
                    <a:pt x="70485" y="1585913"/>
                    <a:pt x="68580" y="1586865"/>
                    <a:pt x="65723" y="1587818"/>
                  </a:cubicBezTo>
                  <a:cubicBezTo>
                    <a:pt x="66675" y="1591628"/>
                    <a:pt x="67628" y="1594485"/>
                    <a:pt x="67628" y="1597343"/>
                  </a:cubicBezTo>
                  <a:cubicBezTo>
                    <a:pt x="71438" y="1611630"/>
                    <a:pt x="75248" y="1624965"/>
                    <a:pt x="79058" y="1639253"/>
                  </a:cubicBezTo>
                  <a:cubicBezTo>
                    <a:pt x="80010" y="1643063"/>
                    <a:pt x="80010" y="1647825"/>
                    <a:pt x="79058" y="1651635"/>
                  </a:cubicBezTo>
                  <a:cubicBezTo>
                    <a:pt x="75248" y="1665923"/>
                    <a:pt x="71438" y="1680210"/>
                    <a:pt x="67628" y="1694498"/>
                  </a:cubicBezTo>
                  <a:cubicBezTo>
                    <a:pt x="66675" y="1697355"/>
                    <a:pt x="66675" y="1700213"/>
                    <a:pt x="65723" y="1704023"/>
                  </a:cubicBezTo>
                  <a:cubicBezTo>
                    <a:pt x="75248" y="1706880"/>
                    <a:pt x="82868" y="1708785"/>
                    <a:pt x="91440" y="1710690"/>
                  </a:cubicBezTo>
                  <a:cubicBezTo>
                    <a:pt x="101918" y="1713548"/>
                    <a:pt x="114300" y="1714500"/>
                    <a:pt x="122873" y="1720215"/>
                  </a:cubicBezTo>
                  <a:cubicBezTo>
                    <a:pt x="132398" y="1725930"/>
                    <a:pt x="140018" y="1735455"/>
                    <a:pt x="147638" y="1744028"/>
                  </a:cubicBezTo>
                  <a:cubicBezTo>
                    <a:pt x="154305" y="1749743"/>
                    <a:pt x="160020" y="1756410"/>
                    <a:pt x="166688" y="1763078"/>
                  </a:cubicBezTo>
                  <a:cubicBezTo>
                    <a:pt x="169545" y="1760220"/>
                    <a:pt x="172403" y="1758315"/>
                    <a:pt x="174308" y="1755458"/>
                  </a:cubicBezTo>
                  <a:cubicBezTo>
                    <a:pt x="184785" y="1744980"/>
                    <a:pt x="194310" y="1734503"/>
                    <a:pt x="204788" y="1724978"/>
                  </a:cubicBezTo>
                  <a:cubicBezTo>
                    <a:pt x="207645" y="1722120"/>
                    <a:pt x="212408" y="1719263"/>
                    <a:pt x="216218" y="1718310"/>
                  </a:cubicBezTo>
                  <a:cubicBezTo>
                    <a:pt x="229553" y="1714500"/>
                    <a:pt x="243840" y="1710690"/>
                    <a:pt x="258128" y="1706880"/>
                  </a:cubicBezTo>
                  <a:cubicBezTo>
                    <a:pt x="260985" y="1705928"/>
                    <a:pt x="264795" y="1704975"/>
                    <a:pt x="268605" y="1704023"/>
                  </a:cubicBezTo>
                  <a:cubicBezTo>
                    <a:pt x="265748" y="1692593"/>
                    <a:pt x="263843" y="1682115"/>
                    <a:pt x="260033" y="1671638"/>
                  </a:cubicBezTo>
                  <a:cubicBezTo>
                    <a:pt x="254318" y="1652588"/>
                    <a:pt x="254318" y="1636395"/>
                    <a:pt x="260985" y="1619250"/>
                  </a:cubicBezTo>
                  <a:close/>
                  <a:moveTo>
                    <a:pt x="251460" y="1698308"/>
                  </a:moveTo>
                  <a:cubicBezTo>
                    <a:pt x="239078" y="1701165"/>
                    <a:pt x="227648" y="1704975"/>
                    <a:pt x="215265" y="1707833"/>
                  </a:cubicBezTo>
                  <a:cubicBezTo>
                    <a:pt x="209550" y="1709738"/>
                    <a:pt x="204788" y="1711643"/>
                    <a:pt x="200025" y="1716405"/>
                  </a:cubicBezTo>
                  <a:cubicBezTo>
                    <a:pt x="189548" y="1726883"/>
                    <a:pt x="180023" y="1737360"/>
                    <a:pt x="168593" y="1748790"/>
                  </a:cubicBezTo>
                  <a:cubicBezTo>
                    <a:pt x="158115" y="1738313"/>
                    <a:pt x="147638" y="1728788"/>
                    <a:pt x="138113" y="1718310"/>
                  </a:cubicBezTo>
                  <a:cubicBezTo>
                    <a:pt x="132398" y="1712595"/>
                    <a:pt x="126683" y="1708785"/>
                    <a:pt x="118110" y="1706880"/>
                  </a:cubicBezTo>
                  <a:cubicBezTo>
                    <a:pt x="106680" y="1704023"/>
                    <a:pt x="95250" y="1701165"/>
                    <a:pt x="83820" y="1697355"/>
                  </a:cubicBezTo>
                  <a:cubicBezTo>
                    <a:pt x="81915" y="1696403"/>
                    <a:pt x="80010" y="1695450"/>
                    <a:pt x="77153" y="1694498"/>
                  </a:cubicBezTo>
                  <a:cubicBezTo>
                    <a:pt x="80963" y="1680210"/>
                    <a:pt x="83820" y="1666875"/>
                    <a:pt x="88583" y="1653540"/>
                  </a:cubicBezTo>
                  <a:cubicBezTo>
                    <a:pt x="90488" y="1645920"/>
                    <a:pt x="90488" y="1640205"/>
                    <a:pt x="88583" y="1632585"/>
                  </a:cubicBezTo>
                  <a:cubicBezTo>
                    <a:pt x="84773" y="1619250"/>
                    <a:pt x="80963" y="1605915"/>
                    <a:pt x="77153" y="1591628"/>
                  </a:cubicBezTo>
                  <a:cubicBezTo>
                    <a:pt x="87630" y="1588770"/>
                    <a:pt x="98108" y="1584960"/>
                    <a:pt x="107633" y="1583055"/>
                  </a:cubicBezTo>
                  <a:cubicBezTo>
                    <a:pt x="122873" y="1580198"/>
                    <a:pt x="135255" y="1573530"/>
                    <a:pt x="144780" y="1562100"/>
                  </a:cubicBezTo>
                  <a:cubicBezTo>
                    <a:pt x="151448" y="1554480"/>
                    <a:pt x="159068" y="1547813"/>
                    <a:pt x="167640" y="1539240"/>
                  </a:cubicBezTo>
                  <a:cubicBezTo>
                    <a:pt x="176213" y="1547813"/>
                    <a:pt x="183833" y="1554480"/>
                    <a:pt x="191453" y="1563053"/>
                  </a:cubicBezTo>
                  <a:cubicBezTo>
                    <a:pt x="200978" y="1574483"/>
                    <a:pt x="212408" y="1580198"/>
                    <a:pt x="225743" y="1583055"/>
                  </a:cubicBezTo>
                  <a:cubicBezTo>
                    <a:pt x="236220" y="1584960"/>
                    <a:pt x="246698" y="1588770"/>
                    <a:pt x="258128" y="1591628"/>
                  </a:cubicBezTo>
                  <a:cubicBezTo>
                    <a:pt x="256223" y="1599248"/>
                    <a:pt x="254318" y="1605915"/>
                    <a:pt x="252413" y="1612583"/>
                  </a:cubicBezTo>
                  <a:cubicBezTo>
                    <a:pt x="249555" y="1623060"/>
                    <a:pt x="244793" y="1633538"/>
                    <a:pt x="244793" y="1644015"/>
                  </a:cubicBezTo>
                  <a:cubicBezTo>
                    <a:pt x="244793" y="1654493"/>
                    <a:pt x="249555" y="1664018"/>
                    <a:pt x="252413" y="1674495"/>
                  </a:cubicBezTo>
                  <a:cubicBezTo>
                    <a:pt x="254318" y="1681163"/>
                    <a:pt x="256223" y="1687830"/>
                    <a:pt x="258128" y="1694498"/>
                  </a:cubicBezTo>
                  <a:cubicBezTo>
                    <a:pt x="256223" y="1696403"/>
                    <a:pt x="253365" y="1697355"/>
                    <a:pt x="251460" y="1698308"/>
                  </a:cubicBezTo>
                  <a:close/>
                  <a:moveTo>
                    <a:pt x="208598" y="1622108"/>
                  </a:moveTo>
                  <a:cubicBezTo>
                    <a:pt x="200025" y="1619250"/>
                    <a:pt x="192405" y="1618298"/>
                    <a:pt x="185738" y="1615440"/>
                  </a:cubicBezTo>
                  <a:cubicBezTo>
                    <a:pt x="179070" y="1611630"/>
                    <a:pt x="174308" y="1604963"/>
                    <a:pt x="166688" y="1598295"/>
                  </a:cubicBezTo>
                  <a:cubicBezTo>
                    <a:pt x="158115" y="1614488"/>
                    <a:pt x="143828" y="1618298"/>
                    <a:pt x="127635" y="1622108"/>
                  </a:cubicBezTo>
                  <a:cubicBezTo>
                    <a:pt x="136208" y="1637348"/>
                    <a:pt x="133350" y="1651635"/>
                    <a:pt x="128588" y="1666875"/>
                  </a:cubicBezTo>
                  <a:cubicBezTo>
                    <a:pt x="137160" y="1669733"/>
                    <a:pt x="144780" y="1670685"/>
                    <a:pt x="151448" y="1673543"/>
                  </a:cubicBezTo>
                  <a:cubicBezTo>
                    <a:pt x="158115" y="1677353"/>
                    <a:pt x="162878" y="1684020"/>
                    <a:pt x="169545" y="1689735"/>
                  </a:cubicBezTo>
                  <a:cubicBezTo>
                    <a:pt x="179070" y="1675448"/>
                    <a:pt x="192405" y="1668780"/>
                    <a:pt x="209550" y="1666875"/>
                  </a:cubicBezTo>
                  <a:cubicBezTo>
                    <a:pt x="201930" y="1651635"/>
                    <a:pt x="201930" y="1637348"/>
                    <a:pt x="208598" y="1622108"/>
                  </a:cubicBezTo>
                  <a:close/>
                  <a:moveTo>
                    <a:pt x="168593" y="1677353"/>
                  </a:moveTo>
                  <a:cubicBezTo>
                    <a:pt x="160973" y="1667828"/>
                    <a:pt x="152400" y="1662113"/>
                    <a:pt x="140018" y="1661160"/>
                  </a:cubicBezTo>
                  <a:cubicBezTo>
                    <a:pt x="143828" y="1649730"/>
                    <a:pt x="144780" y="1639253"/>
                    <a:pt x="140018" y="1628775"/>
                  </a:cubicBezTo>
                  <a:cubicBezTo>
                    <a:pt x="152400" y="1626870"/>
                    <a:pt x="160973" y="1622108"/>
                    <a:pt x="168593" y="1612583"/>
                  </a:cubicBezTo>
                  <a:cubicBezTo>
                    <a:pt x="177165" y="1620203"/>
                    <a:pt x="184785" y="1628775"/>
                    <a:pt x="197168" y="1627823"/>
                  </a:cubicBezTo>
                  <a:cubicBezTo>
                    <a:pt x="194310" y="1639253"/>
                    <a:pt x="192405" y="1649730"/>
                    <a:pt x="198120" y="1662113"/>
                  </a:cubicBezTo>
                  <a:cubicBezTo>
                    <a:pt x="184785" y="1662113"/>
                    <a:pt x="176213" y="1667828"/>
                    <a:pt x="168593" y="1677353"/>
                  </a:cubicBezTo>
                  <a:close/>
                  <a:moveTo>
                    <a:pt x="295275" y="1847850"/>
                  </a:moveTo>
                  <a:cubicBezTo>
                    <a:pt x="289560" y="1849755"/>
                    <a:pt x="284798" y="1851660"/>
                    <a:pt x="280988" y="1855470"/>
                  </a:cubicBezTo>
                  <a:cubicBezTo>
                    <a:pt x="258128" y="1879283"/>
                    <a:pt x="234315" y="1902143"/>
                    <a:pt x="211455" y="1925955"/>
                  </a:cubicBezTo>
                  <a:cubicBezTo>
                    <a:pt x="209550" y="1927860"/>
                    <a:pt x="207645" y="1929765"/>
                    <a:pt x="205740" y="1932623"/>
                  </a:cubicBezTo>
                  <a:cubicBezTo>
                    <a:pt x="206693" y="1934528"/>
                    <a:pt x="207645" y="1935480"/>
                    <a:pt x="208598" y="1936433"/>
                  </a:cubicBezTo>
                  <a:cubicBezTo>
                    <a:pt x="233363" y="1961198"/>
                    <a:pt x="258128" y="1985963"/>
                    <a:pt x="283845" y="2010728"/>
                  </a:cubicBezTo>
                  <a:cubicBezTo>
                    <a:pt x="286703" y="2013585"/>
                    <a:pt x="291465" y="2015490"/>
                    <a:pt x="295275" y="2016443"/>
                  </a:cubicBezTo>
                  <a:cubicBezTo>
                    <a:pt x="326708" y="2025015"/>
                    <a:pt x="358140" y="2033588"/>
                    <a:pt x="389573" y="2042160"/>
                  </a:cubicBezTo>
                  <a:cubicBezTo>
                    <a:pt x="392430" y="2043113"/>
                    <a:pt x="395288" y="2043113"/>
                    <a:pt x="399098" y="2044065"/>
                  </a:cubicBezTo>
                  <a:cubicBezTo>
                    <a:pt x="400050" y="2042160"/>
                    <a:pt x="401003" y="2042160"/>
                    <a:pt x="401003" y="2041208"/>
                  </a:cubicBezTo>
                  <a:cubicBezTo>
                    <a:pt x="410528" y="2006918"/>
                    <a:pt x="419100" y="1972628"/>
                    <a:pt x="428625" y="1938338"/>
                  </a:cubicBezTo>
                  <a:cubicBezTo>
                    <a:pt x="429578" y="1934528"/>
                    <a:pt x="429578" y="1929765"/>
                    <a:pt x="428625" y="1925955"/>
                  </a:cubicBezTo>
                  <a:cubicBezTo>
                    <a:pt x="424815" y="1910715"/>
                    <a:pt x="421005" y="1896428"/>
                    <a:pt x="417195" y="1881188"/>
                  </a:cubicBezTo>
                  <a:cubicBezTo>
                    <a:pt x="411480" y="1861185"/>
                    <a:pt x="406718" y="1841183"/>
                    <a:pt x="401003" y="1821180"/>
                  </a:cubicBezTo>
                  <a:cubicBezTo>
                    <a:pt x="397193" y="1822133"/>
                    <a:pt x="395288" y="1822133"/>
                    <a:pt x="393383" y="1823085"/>
                  </a:cubicBezTo>
                  <a:cubicBezTo>
                    <a:pt x="360045" y="1830705"/>
                    <a:pt x="327660" y="1839278"/>
                    <a:pt x="295275" y="1847850"/>
                  </a:cubicBezTo>
                  <a:close/>
                  <a:moveTo>
                    <a:pt x="396240" y="1841183"/>
                  </a:moveTo>
                  <a:cubicBezTo>
                    <a:pt x="403860" y="1868805"/>
                    <a:pt x="411480" y="1896428"/>
                    <a:pt x="418148" y="1924050"/>
                  </a:cubicBezTo>
                  <a:cubicBezTo>
                    <a:pt x="419100" y="1928813"/>
                    <a:pt x="420053" y="1933575"/>
                    <a:pt x="419100" y="1938338"/>
                  </a:cubicBezTo>
                  <a:cubicBezTo>
                    <a:pt x="411480" y="1967865"/>
                    <a:pt x="402908" y="1996440"/>
                    <a:pt x="395288" y="2025968"/>
                  </a:cubicBezTo>
                  <a:cubicBezTo>
                    <a:pt x="394335" y="2027873"/>
                    <a:pt x="393383" y="2029778"/>
                    <a:pt x="392430" y="2032635"/>
                  </a:cubicBezTo>
                  <a:cubicBezTo>
                    <a:pt x="387668" y="2031683"/>
                    <a:pt x="382905" y="2029778"/>
                    <a:pt x="378143" y="2028825"/>
                  </a:cubicBezTo>
                  <a:cubicBezTo>
                    <a:pt x="352425" y="2022158"/>
                    <a:pt x="326708" y="2014538"/>
                    <a:pt x="300990" y="2007870"/>
                  </a:cubicBezTo>
                  <a:cubicBezTo>
                    <a:pt x="295275" y="2005965"/>
                    <a:pt x="290513" y="2004060"/>
                    <a:pt x="285750" y="1999298"/>
                  </a:cubicBezTo>
                  <a:cubicBezTo>
                    <a:pt x="265748" y="1978343"/>
                    <a:pt x="244793" y="1958340"/>
                    <a:pt x="224790" y="1938338"/>
                  </a:cubicBezTo>
                  <a:cubicBezTo>
                    <a:pt x="222885" y="1936433"/>
                    <a:pt x="220980" y="1934528"/>
                    <a:pt x="218123" y="1931670"/>
                  </a:cubicBezTo>
                  <a:cubicBezTo>
                    <a:pt x="220028" y="1929765"/>
                    <a:pt x="220980" y="1927860"/>
                    <a:pt x="222885" y="1925955"/>
                  </a:cubicBezTo>
                  <a:cubicBezTo>
                    <a:pt x="243840" y="1905000"/>
                    <a:pt x="264795" y="1884045"/>
                    <a:pt x="285750" y="1863090"/>
                  </a:cubicBezTo>
                  <a:cubicBezTo>
                    <a:pt x="288608" y="1860233"/>
                    <a:pt x="292418" y="1857375"/>
                    <a:pt x="296228" y="1856423"/>
                  </a:cubicBezTo>
                  <a:cubicBezTo>
                    <a:pt x="326708" y="1847850"/>
                    <a:pt x="357188" y="1840230"/>
                    <a:pt x="387668" y="1831658"/>
                  </a:cubicBezTo>
                  <a:cubicBezTo>
                    <a:pt x="388620" y="1831658"/>
                    <a:pt x="390525" y="1831658"/>
                    <a:pt x="392430" y="1830705"/>
                  </a:cubicBezTo>
                  <a:cubicBezTo>
                    <a:pt x="394335" y="1835468"/>
                    <a:pt x="395288" y="1838325"/>
                    <a:pt x="396240" y="1841183"/>
                  </a:cubicBezTo>
                  <a:close/>
                  <a:moveTo>
                    <a:pt x="363855" y="1882140"/>
                  </a:moveTo>
                  <a:cubicBezTo>
                    <a:pt x="354330" y="1884998"/>
                    <a:pt x="345758" y="1887855"/>
                    <a:pt x="336233" y="1888808"/>
                  </a:cubicBezTo>
                  <a:cubicBezTo>
                    <a:pt x="320040" y="1891665"/>
                    <a:pt x="306705" y="1899285"/>
                    <a:pt x="296228" y="1912620"/>
                  </a:cubicBezTo>
                  <a:cubicBezTo>
                    <a:pt x="290513" y="1919288"/>
                    <a:pt x="283845" y="1925955"/>
                    <a:pt x="277178" y="1932623"/>
                  </a:cubicBezTo>
                  <a:cubicBezTo>
                    <a:pt x="289560" y="1945005"/>
                    <a:pt x="300990" y="1956435"/>
                    <a:pt x="312420" y="1967865"/>
                  </a:cubicBezTo>
                  <a:cubicBezTo>
                    <a:pt x="313373" y="1968818"/>
                    <a:pt x="315278" y="1969770"/>
                    <a:pt x="316230" y="1969770"/>
                  </a:cubicBezTo>
                  <a:cubicBezTo>
                    <a:pt x="331470" y="1973580"/>
                    <a:pt x="346710" y="1978343"/>
                    <a:pt x="363855" y="1982153"/>
                  </a:cubicBezTo>
                  <a:cubicBezTo>
                    <a:pt x="365760" y="1974533"/>
                    <a:pt x="368618" y="1967865"/>
                    <a:pt x="370523" y="1960245"/>
                  </a:cubicBezTo>
                  <a:cubicBezTo>
                    <a:pt x="373380" y="1950720"/>
                    <a:pt x="377190" y="1941195"/>
                    <a:pt x="377190" y="1931670"/>
                  </a:cubicBezTo>
                  <a:cubicBezTo>
                    <a:pt x="377190" y="1922145"/>
                    <a:pt x="372428" y="1912620"/>
                    <a:pt x="370523" y="1903095"/>
                  </a:cubicBezTo>
                  <a:cubicBezTo>
                    <a:pt x="367665" y="1897380"/>
                    <a:pt x="365760" y="1889760"/>
                    <a:pt x="363855" y="1882140"/>
                  </a:cubicBezTo>
                  <a:close/>
                  <a:moveTo>
                    <a:pt x="367665" y="1934528"/>
                  </a:moveTo>
                  <a:cubicBezTo>
                    <a:pt x="364808" y="1946910"/>
                    <a:pt x="360998" y="1959293"/>
                    <a:pt x="357188" y="1972628"/>
                  </a:cubicBezTo>
                  <a:cubicBezTo>
                    <a:pt x="343853" y="1968818"/>
                    <a:pt x="331470" y="1965960"/>
                    <a:pt x="319088" y="1962150"/>
                  </a:cubicBezTo>
                  <a:cubicBezTo>
                    <a:pt x="318135" y="1962150"/>
                    <a:pt x="318135" y="1961198"/>
                    <a:pt x="317183" y="1961198"/>
                  </a:cubicBezTo>
                  <a:cubicBezTo>
                    <a:pt x="307658" y="1951673"/>
                    <a:pt x="299085" y="1943100"/>
                    <a:pt x="288608" y="1933575"/>
                  </a:cubicBezTo>
                  <a:cubicBezTo>
                    <a:pt x="298133" y="1924050"/>
                    <a:pt x="306705" y="1916430"/>
                    <a:pt x="315278" y="1907858"/>
                  </a:cubicBezTo>
                  <a:cubicBezTo>
                    <a:pt x="316230" y="1906905"/>
                    <a:pt x="318135" y="1905000"/>
                    <a:pt x="320040" y="1905000"/>
                  </a:cubicBezTo>
                  <a:cubicBezTo>
                    <a:pt x="331470" y="1901190"/>
                    <a:pt x="343853" y="1898333"/>
                    <a:pt x="357188" y="1894523"/>
                  </a:cubicBezTo>
                  <a:cubicBezTo>
                    <a:pt x="360998" y="1907858"/>
                    <a:pt x="363855" y="1919288"/>
                    <a:pt x="367665" y="1931670"/>
                  </a:cubicBezTo>
                  <a:cubicBezTo>
                    <a:pt x="367665" y="1931670"/>
                    <a:pt x="367665" y="1932623"/>
                    <a:pt x="367665" y="1934528"/>
                  </a:cubicBezTo>
                  <a:close/>
                  <a:moveTo>
                    <a:pt x="77153" y="1819275"/>
                  </a:moveTo>
                  <a:cubicBezTo>
                    <a:pt x="104775" y="1846898"/>
                    <a:pt x="132398" y="1874520"/>
                    <a:pt x="160020" y="1902143"/>
                  </a:cubicBezTo>
                  <a:cubicBezTo>
                    <a:pt x="162878" y="1905000"/>
                    <a:pt x="164783" y="1906905"/>
                    <a:pt x="168593" y="1909763"/>
                  </a:cubicBezTo>
                  <a:cubicBezTo>
                    <a:pt x="171450" y="1906905"/>
                    <a:pt x="174308" y="1904048"/>
                    <a:pt x="177165" y="1902143"/>
                  </a:cubicBezTo>
                  <a:cubicBezTo>
                    <a:pt x="204788" y="1874520"/>
                    <a:pt x="233363" y="1845945"/>
                    <a:pt x="260985" y="1818323"/>
                  </a:cubicBezTo>
                  <a:cubicBezTo>
                    <a:pt x="264795" y="1814513"/>
                    <a:pt x="268605" y="1811655"/>
                    <a:pt x="274320" y="1810703"/>
                  </a:cubicBezTo>
                  <a:cubicBezTo>
                    <a:pt x="312420" y="1800225"/>
                    <a:pt x="351473" y="1789748"/>
                    <a:pt x="389573" y="1780223"/>
                  </a:cubicBezTo>
                  <a:cubicBezTo>
                    <a:pt x="392430" y="1779270"/>
                    <a:pt x="396240" y="1778318"/>
                    <a:pt x="400050" y="1777365"/>
                  </a:cubicBezTo>
                  <a:cubicBezTo>
                    <a:pt x="399098" y="1773555"/>
                    <a:pt x="398145" y="1769745"/>
                    <a:pt x="397193" y="1766888"/>
                  </a:cubicBezTo>
                  <a:cubicBezTo>
                    <a:pt x="386715" y="1728788"/>
                    <a:pt x="376238" y="1689735"/>
                    <a:pt x="366713" y="1651635"/>
                  </a:cubicBezTo>
                  <a:cubicBezTo>
                    <a:pt x="365760" y="1646873"/>
                    <a:pt x="365760" y="1643063"/>
                    <a:pt x="366713" y="1638300"/>
                  </a:cubicBezTo>
                  <a:cubicBezTo>
                    <a:pt x="377190" y="1600200"/>
                    <a:pt x="387668" y="1561148"/>
                    <a:pt x="397193" y="1523048"/>
                  </a:cubicBezTo>
                  <a:cubicBezTo>
                    <a:pt x="398145" y="1519238"/>
                    <a:pt x="399098" y="1516380"/>
                    <a:pt x="400050" y="1512570"/>
                  </a:cubicBezTo>
                  <a:cubicBezTo>
                    <a:pt x="395288" y="1511618"/>
                    <a:pt x="392430" y="1509713"/>
                    <a:pt x="388620" y="1508760"/>
                  </a:cubicBezTo>
                  <a:cubicBezTo>
                    <a:pt x="351473" y="1498283"/>
                    <a:pt x="313373" y="1488758"/>
                    <a:pt x="276225" y="1479233"/>
                  </a:cubicBezTo>
                  <a:cubicBezTo>
                    <a:pt x="270510" y="1477328"/>
                    <a:pt x="265748" y="1475423"/>
                    <a:pt x="260985" y="1470660"/>
                  </a:cubicBezTo>
                  <a:cubicBezTo>
                    <a:pt x="233363" y="1443038"/>
                    <a:pt x="205740" y="1415415"/>
                    <a:pt x="178118" y="1387793"/>
                  </a:cubicBezTo>
                  <a:cubicBezTo>
                    <a:pt x="175260" y="1384935"/>
                    <a:pt x="174308" y="1382078"/>
                    <a:pt x="171450" y="1379220"/>
                  </a:cubicBezTo>
                  <a:cubicBezTo>
                    <a:pt x="170498" y="1379220"/>
                    <a:pt x="168593" y="1379220"/>
                    <a:pt x="167640" y="1380173"/>
                  </a:cubicBezTo>
                  <a:cubicBezTo>
                    <a:pt x="165735" y="1383030"/>
                    <a:pt x="163830" y="1385888"/>
                    <a:pt x="160973" y="1388745"/>
                  </a:cubicBezTo>
                  <a:cubicBezTo>
                    <a:pt x="133350" y="1416368"/>
                    <a:pt x="105728" y="1443990"/>
                    <a:pt x="79058" y="1471613"/>
                  </a:cubicBezTo>
                  <a:cubicBezTo>
                    <a:pt x="74295" y="1476375"/>
                    <a:pt x="69533" y="1479233"/>
                    <a:pt x="63818" y="1481138"/>
                  </a:cubicBezTo>
                  <a:cubicBezTo>
                    <a:pt x="43815" y="1486853"/>
                    <a:pt x="23813" y="1491615"/>
                    <a:pt x="3810" y="1497330"/>
                  </a:cubicBezTo>
                  <a:lnTo>
                    <a:pt x="3810" y="1506855"/>
                  </a:lnTo>
                  <a:cubicBezTo>
                    <a:pt x="25718" y="1501140"/>
                    <a:pt x="46673" y="1495425"/>
                    <a:pt x="68580" y="1489710"/>
                  </a:cubicBezTo>
                  <a:cubicBezTo>
                    <a:pt x="74295" y="1487805"/>
                    <a:pt x="79058" y="1485900"/>
                    <a:pt x="83820" y="1481138"/>
                  </a:cubicBezTo>
                  <a:cubicBezTo>
                    <a:pt x="109538" y="1454468"/>
                    <a:pt x="136208" y="1428750"/>
                    <a:pt x="161925" y="1403033"/>
                  </a:cubicBezTo>
                  <a:cubicBezTo>
                    <a:pt x="164783" y="1400175"/>
                    <a:pt x="166688" y="1398270"/>
                    <a:pt x="170498" y="1394460"/>
                  </a:cubicBezTo>
                  <a:cubicBezTo>
                    <a:pt x="173355" y="1397318"/>
                    <a:pt x="176213" y="1399223"/>
                    <a:pt x="178118" y="1402080"/>
                  </a:cubicBezTo>
                  <a:cubicBezTo>
                    <a:pt x="204788" y="1428750"/>
                    <a:pt x="230505" y="1454468"/>
                    <a:pt x="257175" y="1481138"/>
                  </a:cubicBezTo>
                  <a:cubicBezTo>
                    <a:pt x="261938" y="1485900"/>
                    <a:pt x="266700" y="1487805"/>
                    <a:pt x="272415" y="1489710"/>
                  </a:cubicBezTo>
                  <a:cubicBezTo>
                    <a:pt x="308610" y="1499235"/>
                    <a:pt x="343853" y="1508760"/>
                    <a:pt x="380048" y="1518285"/>
                  </a:cubicBezTo>
                  <a:cubicBezTo>
                    <a:pt x="382905" y="1519238"/>
                    <a:pt x="385763" y="1520190"/>
                    <a:pt x="390525" y="1521143"/>
                  </a:cubicBezTo>
                  <a:cubicBezTo>
                    <a:pt x="389573" y="1524953"/>
                    <a:pt x="388620" y="1528763"/>
                    <a:pt x="387668" y="1532573"/>
                  </a:cubicBezTo>
                  <a:cubicBezTo>
                    <a:pt x="378143" y="1568768"/>
                    <a:pt x="368618" y="1604010"/>
                    <a:pt x="359093" y="1640205"/>
                  </a:cubicBezTo>
                  <a:cubicBezTo>
                    <a:pt x="358140" y="1644968"/>
                    <a:pt x="358140" y="1649730"/>
                    <a:pt x="359093" y="1654493"/>
                  </a:cubicBezTo>
                  <a:cubicBezTo>
                    <a:pt x="368618" y="1689735"/>
                    <a:pt x="378143" y="1725930"/>
                    <a:pt x="387668" y="1761173"/>
                  </a:cubicBezTo>
                  <a:cubicBezTo>
                    <a:pt x="388620" y="1764983"/>
                    <a:pt x="389573" y="1768793"/>
                    <a:pt x="390525" y="1773555"/>
                  </a:cubicBezTo>
                  <a:cubicBezTo>
                    <a:pt x="386715" y="1774508"/>
                    <a:pt x="382905" y="1776413"/>
                    <a:pt x="379095" y="1777365"/>
                  </a:cubicBezTo>
                  <a:cubicBezTo>
                    <a:pt x="342900" y="1786890"/>
                    <a:pt x="307658" y="1796415"/>
                    <a:pt x="271463" y="1805940"/>
                  </a:cubicBezTo>
                  <a:cubicBezTo>
                    <a:pt x="265748" y="1806893"/>
                    <a:pt x="261938" y="1809750"/>
                    <a:pt x="258128" y="1813560"/>
                  </a:cubicBezTo>
                  <a:cubicBezTo>
                    <a:pt x="231458" y="1840230"/>
                    <a:pt x="205740" y="1865948"/>
                    <a:pt x="179070" y="1892618"/>
                  </a:cubicBezTo>
                  <a:cubicBezTo>
                    <a:pt x="176213" y="1895475"/>
                    <a:pt x="175260" y="1898333"/>
                    <a:pt x="172403" y="1902143"/>
                  </a:cubicBezTo>
                  <a:cubicBezTo>
                    <a:pt x="167640" y="1897380"/>
                    <a:pt x="165735" y="1895475"/>
                    <a:pt x="162878" y="1892618"/>
                  </a:cubicBezTo>
                  <a:cubicBezTo>
                    <a:pt x="136208" y="1865948"/>
                    <a:pt x="110490" y="1840230"/>
                    <a:pt x="83820" y="1813560"/>
                  </a:cubicBezTo>
                  <a:cubicBezTo>
                    <a:pt x="79058" y="1808798"/>
                    <a:pt x="75248" y="1806893"/>
                    <a:pt x="68580" y="1804988"/>
                  </a:cubicBezTo>
                  <a:cubicBezTo>
                    <a:pt x="46673" y="1799273"/>
                    <a:pt x="25718" y="1793558"/>
                    <a:pt x="3810" y="1787843"/>
                  </a:cubicBezTo>
                  <a:lnTo>
                    <a:pt x="3810" y="1797368"/>
                  </a:lnTo>
                  <a:cubicBezTo>
                    <a:pt x="23813" y="1803083"/>
                    <a:pt x="43815" y="1807845"/>
                    <a:pt x="64770" y="1813560"/>
                  </a:cubicBezTo>
                  <a:cubicBezTo>
                    <a:pt x="68580" y="1812608"/>
                    <a:pt x="73343" y="1815465"/>
                    <a:pt x="77153" y="1819275"/>
                  </a:cubicBezTo>
                  <a:close/>
                  <a:moveTo>
                    <a:pt x="1062038" y="2386965"/>
                  </a:moveTo>
                  <a:cubicBezTo>
                    <a:pt x="1067753" y="2388870"/>
                    <a:pt x="1072515" y="2391728"/>
                    <a:pt x="1077278" y="2395538"/>
                  </a:cubicBezTo>
                  <a:cubicBezTo>
                    <a:pt x="1104900" y="2423160"/>
                    <a:pt x="1132523" y="2450783"/>
                    <a:pt x="1160145" y="2478405"/>
                  </a:cubicBezTo>
                  <a:cubicBezTo>
                    <a:pt x="1163003" y="2481263"/>
                    <a:pt x="1164908" y="2483168"/>
                    <a:pt x="1168718" y="2486025"/>
                  </a:cubicBezTo>
                  <a:cubicBezTo>
                    <a:pt x="1171575" y="2483168"/>
                    <a:pt x="1174433" y="2480310"/>
                    <a:pt x="1177290" y="2478405"/>
                  </a:cubicBezTo>
                  <a:cubicBezTo>
                    <a:pt x="1204913" y="2450783"/>
                    <a:pt x="1233488" y="2422208"/>
                    <a:pt x="1261110" y="2394585"/>
                  </a:cubicBezTo>
                  <a:cubicBezTo>
                    <a:pt x="1264920" y="2390775"/>
                    <a:pt x="1268730" y="2387918"/>
                    <a:pt x="1274445" y="2386965"/>
                  </a:cubicBezTo>
                  <a:cubicBezTo>
                    <a:pt x="1312545" y="2376488"/>
                    <a:pt x="1351598" y="2366010"/>
                    <a:pt x="1389698" y="2356485"/>
                  </a:cubicBezTo>
                  <a:cubicBezTo>
                    <a:pt x="1392555" y="2355533"/>
                    <a:pt x="1396365" y="2354580"/>
                    <a:pt x="1400175" y="2353628"/>
                  </a:cubicBezTo>
                  <a:cubicBezTo>
                    <a:pt x="1399223" y="2349818"/>
                    <a:pt x="1398270" y="2346008"/>
                    <a:pt x="1397318" y="2343150"/>
                  </a:cubicBezTo>
                  <a:cubicBezTo>
                    <a:pt x="1386840" y="2305050"/>
                    <a:pt x="1377315" y="2266950"/>
                    <a:pt x="1366838" y="2228850"/>
                  </a:cubicBezTo>
                  <a:cubicBezTo>
                    <a:pt x="1365885" y="2223135"/>
                    <a:pt x="1364933" y="2219325"/>
                    <a:pt x="1366838" y="2213610"/>
                  </a:cubicBezTo>
                  <a:cubicBezTo>
                    <a:pt x="1377315" y="2175510"/>
                    <a:pt x="1387793" y="2137410"/>
                    <a:pt x="1397318" y="2099310"/>
                  </a:cubicBezTo>
                  <a:cubicBezTo>
                    <a:pt x="1398270" y="2095500"/>
                    <a:pt x="1399223" y="2092643"/>
                    <a:pt x="1400175" y="2088833"/>
                  </a:cubicBezTo>
                  <a:cubicBezTo>
                    <a:pt x="1395413" y="2087880"/>
                    <a:pt x="1392555" y="2085975"/>
                    <a:pt x="1388745" y="2085023"/>
                  </a:cubicBezTo>
                  <a:cubicBezTo>
                    <a:pt x="1351598" y="2074545"/>
                    <a:pt x="1313498" y="2065020"/>
                    <a:pt x="1276350" y="2055495"/>
                  </a:cubicBezTo>
                  <a:cubicBezTo>
                    <a:pt x="1270635" y="2053590"/>
                    <a:pt x="1265873" y="2051685"/>
                    <a:pt x="1261110" y="2046923"/>
                  </a:cubicBezTo>
                  <a:cubicBezTo>
                    <a:pt x="1233488" y="2019300"/>
                    <a:pt x="1204913" y="1990725"/>
                    <a:pt x="1177290" y="1963103"/>
                  </a:cubicBezTo>
                  <a:cubicBezTo>
                    <a:pt x="1174433" y="1960245"/>
                    <a:pt x="1172528" y="1958340"/>
                    <a:pt x="1168718" y="1954530"/>
                  </a:cubicBezTo>
                  <a:cubicBezTo>
                    <a:pt x="1165860" y="1958340"/>
                    <a:pt x="1163955" y="1961198"/>
                    <a:pt x="1161098" y="1963103"/>
                  </a:cubicBezTo>
                  <a:cubicBezTo>
                    <a:pt x="1134428" y="1989773"/>
                    <a:pt x="1106805" y="2017395"/>
                    <a:pt x="1080135" y="2044065"/>
                  </a:cubicBezTo>
                  <a:cubicBezTo>
                    <a:pt x="1074420" y="2049780"/>
                    <a:pt x="1068705" y="2053590"/>
                    <a:pt x="1061085" y="2055495"/>
                  </a:cubicBezTo>
                  <a:cubicBezTo>
                    <a:pt x="1023938" y="2065020"/>
                    <a:pt x="986790" y="2075498"/>
                    <a:pt x="949643" y="2085023"/>
                  </a:cubicBezTo>
                  <a:cubicBezTo>
                    <a:pt x="945833" y="2085975"/>
                    <a:pt x="942975" y="2086928"/>
                    <a:pt x="939165" y="2088833"/>
                  </a:cubicBezTo>
                  <a:cubicBezTo>
                    <a:pt x="940118" y="2093595"/>
                    <a:pt x="941070" y="2096453"/>
                    <a:pt x="942023" y="2099310"/>
                  </a:cubicBezTo>
                  <a:cubicBezTo>
                    <a:pt x="952500" y="2137410"/>
                    <a:pt x="962025" y="2175510"/>
                    <a:pt x="972503" y="2213610"/>
                  </a:cubicBezTo>
                  <a:cubicBezTo>
                    <a:pt x="973455" y="2218373"/>
                    <a:pt x="974408" y="2223135"/>
                    <a:pt x="972503" y="2227898"/>
                  </a:cubicBezTo>
                  <a:cubicBezTo>
                    <a:pt x="966788" y="2246948"/>
                    <a:pt x="962025" y="2265998"/>
                    <a:pt x="957263" y="2286000"/>
                  </a:cubicBezTo>
                  <a:cubicBezTo>
                    <a:pt x="951548" y="2307908"/>
                    <a:pt x="944880" y="2330768"/>
                    <a:pt x="939165" y="2353628"/>
                  </a:cubicBezTo>
                  <a:cubicBezTo>
                    <a:pt x="942975" y="2354580"/>
                    <a:pt x="946785" y="2355533"/>
                    <a:pt x="949643" y="2356485"/>
                  </a:cubicBezTo>
                  <a:cubicBezTo>
                    <a:pt x="985838" y="2366963"/>
                    <a:pt x="1023938" y="2376488"/>
                    <a:pt x="1062038" y="2386965"/>
                  </a:cubicBezTo>
                  <a:close/>
                  <a:moveTo>
                    <a:pt x="950595" y="2335530"/>
                  </a:moveTo>
                  <a:cubicBezTo>
                    <a:pt x="960120" y="2300288"/>
                    <a:pt x="969645" y="2265998"/>
                    <a:pt x="979170" y="2230755"/>
                  </a:cubicBezTo>
                  <a:cubicBezTo>
                    <a:pt x="981075" y="2224088"/>
                    <a:pt x="981075" y="2217420"/>
                    <a:pt x="979170" y="2210753"/>
                  </a:cubicBezTo>
                  <a:cubicBezTo>
                    <a:pt x="969645" y="2175510"/>
                    <a:pt x="960120" y="2140268"/>
                    <a:pt x="950595" y="2105025"/>
                  </a:cubicBezTo>
                  <a:cubicBezTo>
                    <a:pt x="949643" y="2102168"/>
                    <a:pt x="948690" y="2098358"/>
                    <a:pt x="948690" y="2094548"/>
                  </a:cubicBezTo>
                  <a:cubicBezTo>
                    <a:pt x="952500" y="2093595"/>
                    <a:pt x="955358" y="2092643"/>
                    <a:pt x="958215" y="2091690"/>
                  </a:cubicBezTo>
                  <a:cubicBezTo>
                    <a:pt x="994410" y="2082165"/>
                    <a:pt x="1029653" y="2072640"/>
                    <a:pt x="1065848" y="2063115"/>
                  </a:cubicBezTo>
                  <a:cubicBezTo>
                    <a:pt x="1072515" y="2061210"/>
                    <a:pt x="1077278" y="2058353"/>
                    <a:pt x="1082040" y="2053590"/>
                  </a:cubicBezTo>
                  <a:cubicBezTo>
                    <a:pt x="1107758" y="2027873"/>
                    <a:pt x="1133475" y="2002155"/>
                    <a:pt x="1159193" y="1975485"/>
                  </a:cubicBezTo>
                  <a:cubicBezTo>
                    <a:pt x="1162050" y="1972628"/>
                    <a:pt x="1163955" y="1970723"/>
                    <a:pt x="1167765" y="1967865"/>
                  </a:cubicBezTo>
                  <a:cubicBezTo>
                    <a:pt x="1170623" y="1970723"/>
                    <a:pt x="1173480" y="1972628"/>
                    <a:pt x="1176338" y="1975485"/>
                  </a:cubicBezTo>
                  <a:cubicBezTo>
                    <a:pt x="1203008" y="2002155"/>
                    <a:pt x="1228725" y="2027873"/>
                    <a:pt x="1255395" y="2054543"/>
                  </a:cubicBezTo>
                  <a:cubicBezTo>
                    <a:pt x="1259205" y="2058353"/>
                    <a:pt x="1263968" y="2061210"/>
                    <a:pt x="1269683" y="2063115"/>
                  </a:cubicBezTo>
                  <a:cubicBezTo>
                    <a:pt x="1305878" y="2072640"/>
                    <a:pt x="1342073" y="2082165"/>
                    <a:pt x="1378268" y="2092643"/>
                  </a:cubicBezTo>
                  <a:cubicBezTo>
                    <a:pt x="1381125" y="2093595"/>
                    <a:pt x="1383983" y="2094548"/>
                    <a:pt x="1387793" y="2095500"/>
                  </a:cubicBezTo>
                  <a:cubicBezTo>
                    <a:pt x="1386840" y="2099310"/>
                    <a:pt x="1386840" y="2102168"/>
                    <a:pt x="1385888" y="2105025"/>
                  </a:cubicBezTo>
                  <a:cubicBezTo>
                    <a:pt x="1376363" y="2140268"/>
                    <a:pt x="1366838" y="2175510"/>
                    <a:pt x="1357313" y="2210753"/>
                  </a:cubicBezTo>
                  <a:cubicBezTo>
                    <a:pt x="1355408" y="2218373"/>
                    <a:pt x="1355408" y="2224088"/>
                    <a:pt x="1357313" y="2231708"/>
                  </a:cubicBezTo>
                  <a:cubicBezTo>
                    <a:pt x="1366838" y="2266950"/>
                    <a:pt x="1376363" y="2302193"/>
                    <a:pt x="1385888" y="2337435"/>
                  </a:cubicBezTo>
                  <a:cubicBezTo>
                    <a:pt x="1386840" y="2340293"/>
                    <a:pt x="1386840" y="2344103"/>
                    <a:pt x="1387793" y="2347913"/>
                  </a:cubicBezTo>
                  <a:cubicBezTo>
                    <a:pt x="1383983" y="2348865"/>
                    <a:pt x="1380173" y="2349818"/>
                    <a:pt x="1377315" y="2350770"/>
                  </a:cubicBezTo>
                  <a:cubicBezTo>
                    <a:pt x="1342073" y="2360295"/>
                    <a:pt x="1306830" y="2369820"/>
                    <a:pt x="1271588" y="2379345"/>
                  </a:cubicBezTo>
                  <a:cubicBezTo>
                    <a:pt x="1264920" y="2381250"/>
                    <a:pt x="1259205" y="2384108"/>
                    <a:pt x="1254443" y="2389823"/>
                  </a:cubicBezTo>
                  <a:cubicBezTo>
                    <a:pt x="1228725" y="2415540"/>
                    <a:pt x="1203008" y="2441258"/>
                    <a:pt x="1177290" y="2467928"/>
                  </a:cubicBezTo>
                  <a:cubicBezTo>
                    <a:pt x="1174433" y="2470785"/>
                    <a:pt x="1172528" y="2472690"/>
                    <a:pt x="1168718" y="2475548"/>
                  </a:cubicBezTo>
                  <a:cubicBezTo>
                    <a:pt x="1165860" y="2472690"/>
                    <a:pt x="1163003" y="2470785"/>
                    <a:pt x="1160145" y="2467928"/>
                  </a:cubicBezTo>
                  <a:cubicBezTo>
                    <a:pt x="1133475" y="2441258"/>
                    <a:pt x="1107758" y="2415540"/>
                    <a:pt x="1081088" y="2388870"/>
                  </a:cubicBezTo>
                  <a:cubicBezTo>
                    <a:pt x="1077278" y="2385060"/>
                    <a:pt x="1072515" y="2382203"/>
                    <a:pt x="1066800" y="2380298"/>
                  </a:cubicBezTo>
                  <a:cubicBezTo>
                    <a:pt x="1031558" y="2370773"/>
                    <a:pt x="995363" y="2361248"/>
                    <a:pt x="960120" y="2351723"/>
                  </a:cubicBezTo>
                  <a:cubicBezTo>
                    <a:pt x="956310" y="2350770"/>
                    <a:pt x="952500" y="2349818"/>
                    <a:pt x="947738" y="2347913"/>
                  </a:cubicBezTo>
                  <a:cubicBezTo>
                    <a:pt x="948690" y="2342198"/>
                    <a:pt x="949643" y="2338388"/>
                    <a:pt x="950595" y="2335530"/>
                  </a:cubicBezTo>
                  <a:close/>
                  <a:moveTo>
                    <a:pt x="54293" y="2009775"/>
                  </a:moveTo>
                  <a:cubicBezTo>
                    <a:pt x="78105" y="1985963"/>
                    <a:pt x="101918" y="1962150"/>
                    <a:pt x="126683" y="1937385"/>
                  </a:cubicBezTo>
                  <a:cubicBezTo>
                    <a:pt x="128588" y="1935480"/>
                    <a:pt x="129540" y="1933575"/>
                    <a:pt x="131445" y="1931670"/>
                  </a:cubicBezTo>
                  <a:cubicBezTo>
                    <a:pt x="104775" y="1905000"/>
                    <a:pt x="79058" y="1879283"/>
                    <a:pt x="52388" y="1852613"/>
                  </a:cubicBezTo>
                  <a:cubicBezTo>
                    <a:pt x="49530" y="1850708"/>
                    <a:pt x="46673" y="1848803"/>
                    <a:pt x="42863" y="1847850"/>
                  </a:cubicBezTo>
                  <a:cubicBezTo>
                    <a:pt x="29528" y="1844040"/>
                    <a:pt x="15240" y="1840230"/>
                    <a:pt x="1905" y="1836420"/>
                  </a:cubicBezTo>
                  <a:lnTo>
                    <a:pt x="1905" y="1845945"/>
                  </a:lnTo>
                  <a:cubicBezTo>
                    <a:pt x="14288" y="1848803"/>
                    <a:pt x="25718" y="1852613"/>
                    <a:pt x="38100" y="1855470"/>
                  </a:cubicBezTo>
                  <a:cubicBezTo>
                    <a:pt x="41910" y="1856423"/>
                    <a:pt x="45720" y="1858328"/>
                    <a:pt x="48578" y="1861185"/>
                  </a:cubicBezTo>
                  <a:cubicBezTo>
                    <a:pt x="71438" y="1884045"/>
                    <a:pt x="94298" y="1905953"/>
                    <a:pt x="116205" y="1928813"/>
                  </a:cubicBezTo>
                  <a:cubicBezTo>
                    <a:pt x="117158" y="1929765"/>
                    <a:pt x="117158" y="1930718"/>
                    <a:pt x="119063" y="1932623"/>
                  </a:cubicBezTo>
                  <a:cubicBezTo>
                    <a:pt x="112395" y="1939290"/>
                    <a:pt x="106680" y="1945005"/>
                    <a:pt x="100013" y="1950720"/>
                  </a:cubicBezTo>
                  <a:cubicBezTo>
                    <a:pt x="83820" y="1966913"/>
                    <a:pt x="66675" y="1984058"/>
                    <a:pt x="50483" y="2000250"/>
                  </a:cubicBezTo>
                  <a:cubicBezTo>
                    <a:pt x="47625" y="2003108"/>
                    <a:pt x="42863" y="2005965"/>
                    <a:pt x="39053" y="2006918"/>
                  </a:cubicBezTo>
                  <a:cubicBezTo>
                    <a:pt x="26670" y="2010728"/>
                    <a:pt x="14288" y="2013585"/>
                    <a:pt x="2858" y="2017395"/>
                  </a:cubicBezTo>
                  <a:lnTo>
                    <a:pt x="2858" y="2026920"/>
                  </a:lnTo>
                  <a:cubicBezTo>
                    <a:pt x="17145" y="2023110"/>
                    <a:pt x="31433" y="2019300"/>
                    <a:pt x="45720" y="2015490"/>
                  </a:cubicBezTo>
                  <a:cubicBezTo>
                    <a:pt x="47625" y="2014538"/>
                    <a:pt x="51435" y="2012633"/>
                    <a:pt x="54293" y="2009775"/>
                  </a:cubicBezTo>
                  <a:close/>
                  <a:moveTo>
                    <a:pt x="128588" y="1090613"/>
                  </a:moveTo>
                  <a:cubicBezTo>
                    <a:pt x="137160" y="1093470"/>
                    <a:pt x="144780" y="1094423"/>
                    <a:pt x="150495" y="1097280"/>
                  </a:cubicBezTo>
                  <a:cubicBezTo>
                    <a:pt x="157163" y="1101090"/>
                    <a:pt x="161925" y="1106805"/>
                    <a:pt x="168593" y="1113473"/>
                  </a:cubicBezTo>
                  <a:cubicBezTo>
                    <a:pt x="178118" y="1099185"/>
                    <a:pt x="191453" y="1092518"/>
                    <a:pt x="207645" y="1090613"/>
                  </a:cubicBezTo>
                  <a:cubicBezTo>
                    <a:pt x="205740" y="1082040"/>
                    <a:pt x="202883" y="1074420"/>
                    <a:pt x="202883" y="1067753"/>
                  </a:cubicBezTo>
                  <a:cubicBezTo>
                    <a:pt x="202883" y="1060133"/>
                    <a:pt x="205740" y="1053465"/>
                    <a:pt x="207645" y="1045845"/>
                  </a:cubicBezTo>
                  <a:cubicBezTo>
                    <a:pt x="200025" y="1043940"/>
                    <a:pt x="191453" y="1042988"/>
                    <a:pt x="185738" y="1039178"/>
                  </a:cubicBezTo>
                  <a:cubicBezTo>
                    <a:pt x="179070" y="1035368"/>
                    <a:pt x="174308" y="1028700"/>
                    <a:pt x="167640" y="1022985"/>
                  </a:cubicBezTo>
                  <a:cubicBezTo>
                    <a:pt x="158115" y="1036320"/>
                    <a:pt x="144780" y="1043940"/>
                    <a:pt x="128588" y="1045845"/>
                  </a:cubicBezTo>
                  <a:cubicBezTo>
                    <a:pt x="130493" y="1054418"/>
                    <a:pt x="133350" y="1062038"/>
                    <a:pt x="133350" y="1068705"/>
                  </a:cubicBezTo>
                  <a:cubicBezTo>
                    <a:pt x="133350" y="1075373"/>
                    <a:pt x="130493" y="1082993"/>
                    <a:pt x="128588" y="1090613"/>
                  </a:cubicBezTo>
                  <a:close/>
                  <a:moveTo>
                    <a:pt x="167640" y="1035368"/>
                  </a:moveTo>
                  <a:cubicBezTo>
                    <a:pt x="175260" y="1043940"/>
                    <a:pt x="183833" y="1050608"/>
                    <a:pt x="197168" y="1051560"/>
                  </a:cubicBezTo>
                  <a:cubicBezTo>
                    <a:pt x="193358" y="1062990"/>
                    <a:pt x="192405" y="1072515"/>
                    <a:pt x="197168" y="1083945"/>
                  </a:cubicBezTo>
                  <a:cubicBezTo>
                    <a:pt x="185738" y="1086803"/>
                    <a:pt x="175260" y="1090613"/>
                    <a:pt x="168593" y="1101090"/>
                  </a:cubicBezTo>
                  <a:cubicBezTo>
                    <a:pt x="163830" y="1096328"/>
                    <a:pt x="160020" y="1092518"/>
                    <a:pt x="155258" y="1089660"/>
                  </a:cubicBezTo>
                  <a:cubicBezTo>
                    <a:pt x="150495" y="1086803"/>
                    <a:pt x="145733" y="1086803"/>
                    <a:pt x="139065" y="1084898"/>
                  </a:cubicBezTo>
                  <a:cubicBezTo>
                    <a:pt x="141923" y="1074420"/>
                    <a:pt x="143828" y="1063943"/>
                    <a:pt x="138113" y="1052513"/>
                  </a:cubicBezTo>
                  <a:cubicBezTo>
                    <a:pt x="151448" y="1049655"/>
                    <a:pt x="160973" y="1045845"/>
                    <a:pt x="167640" y="1035368"/>
                  </a:cubicBezTo>
                  <a:close/>
                  <a:moveTo>
                    <a:pt x="7620" y="1151573"/>
                  </a:moveTo>
                  <a:cubicBezTo>
                    <a:pt x="6668" y="1154430"/>
                    <a:pt x="5715" y="1158240"/>
                    <a:pt x="4763" y="1161098"/>
                  </a:cubicBezTo>
                  <a:cubicBezTo>
                    <a:pt x="8573" y="1162050"/>
                    <a:pt x="11430" y="1163003"/>
                    <a:pt x="14288" y="1163955"/>
                  </a:cubicBezTo>
                  <a:cubicBezTo>
                    <a:pt x="40005" y="1170623"/>
                    <a:pt x="65723" y="1178243"/>
                    <a:pt x="90488" y="1184910"/>
                  </a:cubicBezTo>
                  <a:cubicBezTo>
                    <a:pt x="96203" y="1185863"/>
                    <a:pt x="100013" y="1188720"/>
                    <a:pt x="103823" y="1192530"/>
                  </a:cubicBezTo>
                  <a:cubicBezTo>
                    <a:pt x="121920" y="1211580"/>
                    <a:pt x="140970" y="1229678"/>
                    <a:pt x="159068" y="1247775"/>
                  </a:cubicBezTo>
                  <a:cubicBezTo>
                    <a:pt x="161925" y="1250633"/>
                    <a:pt x="163830" y="1252538"/>
                    <a:pt x="167640" y="1255395"/>
                  </a:cubicBezTo>
                  <a:cubicBezTo>
                    <a:pt x="170498" y="1252538"/>
                    <a:pt x="173355" y="1250633"/>
                    <a:pt x="176213" y="1247775"/>
                  </a:cubicBezTo>
                  <a:cubicBezTo>
                    <a:pt x="194310" y="1229678"/>
                    <a:pt x="213360" y="1210628"/>
                    <a:pt x="231458" y="1192530"/>
                  </a:cubicBezTo>
                  <a:cubicBezTo>
                    <a:pt x="235268" y="1188720"/>
                    <a:pt x="239078" y="1185863"/>
                    <a:pt x="244793" y="1184910"/>
                  </a:cubicBezTo>
                  <a:cubicBezTo>
                    <a:pt x="270510" y="1178243"/>
                    <a:pt x="296228" y="1171575"/>
                    <a:pt x="320993" y="1163955"/>
                  </a:cubicBezTo>
                  <a:cubicBezTo>
                    <a:pt x="323850" y="1163003"/>
                    <a:pt x="326708" y="1162050"/>
                    <a:pt x="330518" y="1161098"/>
                  </a:cubicBezTo>
                  <a:cubicBezTo>
                    <a:pt x="329565" y="1157288"/>
                    <a:pt x="328613" y="1154430"/>
                    <a:pt x="327660" y="1151573"/>
                  </a:cubicBezTo>
                  <a:cubicBezTo>
                    <a:pt x="320993" y="1125855"/>
                    <a:pt x="314325" y="1100138"/>
                    <a:pt x="306705" y="1075373"/>
                  </a:cubicBezTo>
                  <a:cubicBezTo>
                    <a:pt x="305753" y="1070610"/>
                    <a:pt x="305753" y="1065848"/>
                    <a:pt x="306705" y="1061085"/>
                  </a:cubicBezTo>
                  <a:cubicBezTo>
                    <a:pt x="314325" y="1035368"/>
                    <a:pt x="320993" y="1008698"/>
                    <a:pt x="327660" y="982980"/>
                  </a:cubicBezTo>
                  <a:cubicBezTo>
                    <a:pt x="328613" y="980123"/>
                    <a:pt x="328613" y="977265"/>
                    <a:pt x="329565" y="974408"/>
                  </a:cubicBezTo>
                  <a:cubicBezTo>
                    <a:pt x="324803" y="973455"/>
                    <a:pt x="321945" y="972503"/>
                    <a:pt x="318135" y="971550"/>
                  </a:cubicBezTo>
                  <a:cubicBezTo>
                    <a:pt x="293370" y="964883"/>
                    <a:pt x="268605" y="958215"/>
                    <a:pt x="244793" y="951548"/>
                  </a:cubicBezTo>
                  <a:cubicBezTo>
                    <a:pt x="239078" y="949643"/>
                    <a:pt x="234315" y="947738"/>
                    <a:pt x="229553" y="942975"/>
                  </a:cubicBezTo>
                  <a:cubicBezTo>
                    <a:pt x="211455" y="923925"/>
                    <a:pt x="192405" y="905828"/>
                    <a:pt x="174308" y="887730"/>
                  </a:cubicBezTo>
                  <a:cubicBezTo>
                    <a:pt x="172403" y="885825"/>
                    <a:pt x="169545" y="882968"/>
                    <a:pt x="166688" y="881063"/>
                  </a:cubicBezTo>
                  <a:cubicBezTo>
                    <a:pt x="163830" y="883920"/>
                    <a:pt x="161925" y="885825"/>
                    <a:pt x="159068" y="887730"/>
                  </a:cubicBezTo>
                  <a:cubicBezTo>
                    <a:pt x="140970" y="905828"/>
                    <a:pt x="121920" y="924878"/>
                    <a:pt x="103823" y="942975"/>
                  </a:cubicBezTo>
                  <a:cubicBezTo>
                    <a:pt x="100013" y="947738"/>
                    <a:pt x="95250" y="949643"/>
                    <a:pt x="88583" y="951548"/>
                  </a:cubicBezTo>
                  <a:cubicBezTo>
                    <a:pt x="63818" y="958215"/>
                    <a:pt x="39053" y="964883"/>
                    <a:pt x="14288" y="971550"/>
                  </a:cubicBezTo>
                  <a:cubicBezTo>
                    <a:pt x="10478" y="972503"/>
                    <a:pt x="7620" y="973455"/>
                    <a:pt x="3810" y="974408"/>
                  </a:cubicBezTo>
                  <a:cubicBezTo>
                    <a:pt x="4763" y="978218"/>
                    <a:pt x="5715" y="981075"/>
                    <a:pt x="5715" y="984885"/>
                  </a:cubicBezTo>
                  <a:cubicBezTo>
                    <a:pt x="12383" y="1010603"/>
                    <a:pt x="19050" y="1036320"/>
                    <a:pt x="26670" y="1061085"/>
                  </a:cubicBezTo>
                  <a:cubicBezTo>
                    <a:pt x="27623" y="1065848"/>
                    <a:pt x="27623" y="1070610"/>
                    <a:pt x="26670" y="1075373"/>
                  </a:cubicBezTo>
                  <a:cubicBezTo>
                    <a:pt x="20955" y="1101090"/>
                    <a:pt x="14288" y="1126808"/>
                    <a:pt x="7620" y="1151573"/>
                  </a:cubicBezTo>
                  <a:close/>
                  <a:moveTo>
                    <a:pt x="37148" y="1062038"/>
                  </a:moveTo>
                  <a:cubicBezTo>
                    <a:pt x="31433" y="1038225"/>
                    <a:pt x="24765" y="1015365"/>
                    <a:pt x="19050" y="991553"/>
                  </a:cubicBezTo>
                  <a:cubicBezTo>
                    <a:pt x="18098" y="988695"/>
                    <a:pt x="17145" y="984885"/>
                    <a:pt x="16193" y="981075"/>
                  </a:cubicBezTo>
                  <a:cubicBezTo>
                    <a:pt x="19050" y="980123"/>
                    <a:pt x="21908" y="979170"/>
                    <a:pt x="24765" y="978218"/>
                  </a:cubicBezTo>
                  <a:cubicBezTo>
                    <a:pt x="48578" y="971550"/>
                    <a:pt x="72390" y="964883"/>
                    <a:pt x="95250" y="959168"/>
                  </a:cubicBezTo>
                  <a:cubicBezTo>
                    <a:pt x="100965" y="957263"/>
                    <a:pt x="105728" y="955358"/>
                    <a:pt x="109538" y="951548"/>
                  </a:cubicBezTo>
                  <a:cubicBezTo>
                    <a:pt x="126683" y="934403"/>
                    <a:pt x="142875" y="918210"/>
                    <a:pt x="160020" y="901065"/>
                  </a:cubicBezTo>
                  <a:cubicBezTo>
                    <a:pt x="161925" y="899160"/>
                    <a:pt x="164783" y="896303"/>
                    <a:pt x="167640" y="893445"/>
                  </a:cubicBezTo>
                  <a:cubicBezTo>
                    <a:pt x="170498" y="896303"/>
                    <a:pt x="173355" y="898208"/>
                    <a:pt x="175260" y="901065"/>
                  </a:cubicBezTo>
                  <a:cubicBezTo>
                    <a:pt x="192405" y="918210"/>
                    <a:pt x="209550" y="934403"/>
                    <a:pt x="225743" y="951548"/>
                  </a:cubicBezTo>
                  <a:cubicBezTo>
                    <a:pt x="229553" y="955358"/>
                    <a:pt x="234315" y="958215"/>
                    <a:pt x="240030" y="960120"/>
                  </a:cubicBezTo>
                  <a:cubicBezTo>
                    <a:pt x="263843" y="965835"/>
                    <a:pt x="286703" y="972503"/>
                    <a:pt x="309563" y="979170"/>
                  </a:cubicBezTo>
                  <a:cubicBezTo>
                    <a:pt x="312420" y="980123"/>
                    <a:pt x="315278" y="981075"/>
                    <a:pt x="319088" y="982028"/>
                  </a:cubicBezTo>
                  <a:cubicBezTo>
                    <a:pt x="318135" y="985838"/>
                    <a:pt x="318135" y="988695"/>
                    <a:pt x="317183" y="991553"/>
                  </a:cubicBezTo>
                  <a:cubicBezTo>
                    <a:pt x="311468" y="1013460"/>
                    <a:pt x="305753" y="1035368"/>
                    <a:pt x="300038" y="1056323"/>
                  </a:cubicBezTo>
                  <a:cubicBezTo>
                    <a:pt x="297180" y="1064895"/>
                    <a:pt x="297180" y="1073468"/>
                    <a:pt x="300038" y="1082040"/>
                  </a:cubicBezTo>
                  <a:cubicBezTo>
                    <a:pt x="305753" y="1102995"/>
                    <a:pt x="311468" y="1124903"/>
                    <a:pt x="317183" y="1146810"/>
                  </a:cubicBezTo>
                  <a:cubicBezTo>
                    <a:pt x="318135" y="1149668"/>
                    <a:pt x="318135" y="1153478"/>
                    <a:pt x="319088" y="1157288"/>
                  </a:cubicBezTo>
                  <a:cubicBezTo>
                    <a:pt x="310515" y="1160145"/>
                    <a:pt x="301943" y="1162050"/>
                    <a:pt x="294323" y="1163955"/>
                  </a:cubicBezTo>
                  <a:cubicBezTo>
                    <a:pt x="276225" y="1168718"/>
                    <a:pt x="258128" y="1173480"/>
                    <a:pt x="240030" y="1178243"/>
                  </a:cubicBezTo>
                  <a:cubicBezTo>
                    <a:pt x="234315" y="1180148"/>
                    <a:pt x="229553" y="1183005"/>
                    <a:pt x="224790" y="1186815"/>
                  </a:cubicBezTo>
                  <a:cubicBezTo>
                    <a:pt x="207645" y="1203960"/>
                    <a:pt x="191453" y="1220153"/>
                    <a:pt x="174308" y="1237298"/>
                  </a:cubicBezTo>
                  <a:cubicBezTo>
                    <a:pt x="172403" y="1239203"/>
                    <a:pt x="169545" y="1242060"/>
                    <a:pt x="166688" y="1243965"/>
                  </a:cubicBezTo>
                  <a:cubicBezTo>
                    <a:pt x="163830" y="1241108"/>
                    <a:pt x="161925" y="1239203"/>
                    <a:pt x="159068" y="1237298"/>
                  </a:cubicBezTo>
                  <a:cubicBezTo>
                    <a:pt x="141923" y="1220153"/>
                    <a:pt x="124778" y="1203960"/>
                    <a:pt x="108585" y="1186815"/>
                  </a:cubicBezTo>
                  <a:cubicBezTo>
                    <a:pt x="103823" y="1182053"/>
                    <a:pt x="99060" y="1179195"/>
                    <a:pt x="92393" y="1178243"/>
                  </a:cubicBezTo>
                  <a:cubicBezTo>
                    <a:pt x="69533" y="1172528"/>
                    <a:pt x="46673" y="1165860"/>
                    <a:pt x="23813" y="1160145"/>
                  </a:cubicBezTo>
                  <a:cubicBezTo>
                    <a:pt x="20955" y="1159193"/>
                    <a:pt x="18098" y="1158240"/>
                    <a:pt x="13335" y="1157288"/>
                  </a:cubicBezTo>
                  <a:cubicBezTo>
                    <a:pt x="14288" y="1153478"/>
                    <a:pt x="14288" y="1150620"/>
                    <a:pt x="15240" y="1147763"/>
                  </a:cubicBezTo>
                  <a:cubicBezTo>
                    <a:pt x="21908" y="1123950"/>
                    <a:pt x="27623" y="1100138"/>
                    <a:pt x="34290" y="1076325"/>
                  </a:cubicBezTo>
                  <a:cubicBezTo>
                    <a:pt x="38100" y="1070610"/>
                    <a:pt x="38100" y="1065848"/>
                    <a:pt x="37148" y="1062038"/>
                  </a:cubicBezTo>
                  <a:close/>
                  <a:moveTo>
                    <a:pt x="80010" y="1079183"/>
                  </a:moveTo>
                  <a:cubicBezTo>
                    <a:pt x="76200" y="1091565"/>
                    <a:pt x="73343" y="1104900"/>
                    <a:pt x="69533" y="1118235"/>
                  </a:cubicBezTo>
                  <a:cubicBezTo>
                    <a:pt x="68580" y="1121093"/>
                    <a:pt x="68580" y="1123950"/>
                    <a:pt x="67628" y="1126808"/>
                  </a:cubicBezTo>
                  <a:cubicBezTo>
                    <a:pt x="77153" y="1129665"/>
                    <a:pt x="85725" y="1131570"/>
                    <a:pt x="94298" y="1134428"/>
                  </a:cubicBezTo>
                  <a:cubicBezTo>
                    <a:pt x="104775" y="1137285"/>
                    <a:pt x="115253" y="1138238"/>
                    <a:pt x="123825" y="1143000"/>
                  </a:cubicBezTo>
                  <a:cubicBezTo>
                    <a:pt x="132398" y="1148715"/>
                    <a:pt x="140018" y="1157288"/>
                    <a:pt x="147638" y="1164908"/>
                  </a:cubicBezTo>
                  <a:cubicBezTo>
                    <a:pt x="154305" y="1171575"/>
                    <a:pt x="160973" y="1178243"/>
                    <a:pt x="167640" y="1184910"/>
                  </a:cubicBezTo>
                  <a:cubicBezTo>
                    <a:pt x="170498" y="1182053"/>
                    <a:pt x="173355" y="1180148"/>
                    <a:pt x="175260" y="1178243"/>
                  </a:cubicBezTo>
                  <a:cubicBezTo>
                    <a:pt x="184785" y="1168718"/>
                    <a:pt x="194310" y="1159193"/>
                    <a:pt x="203835" y="1149668"/>
                  </a:cubicBezTo>
                  <a:cubicBezTo>
                    <a:pt x="208598" y="1144905"/>
                    <a:pt x="214313" y="1141095"/>
                    <a:pt x="220980" y="1140143"/>
                  </a:cubicBezTo>
                  <a:cubicBezTo>
                    <a:pt x="234315" y="1137285"/>
                    <a:pt x="246698" y="1133475"/>
                    <a:pt x="260033" y="1129665"/>
                  </a:cubicBezTo>
                  <a:cubicBezTo>
                    <a:pt x="262890" y="1128713"/>
                    <a:pt x="265748" y="1127760"/>
                    <a:pt x="269558" y="1126808"/>
                  </a:cubicBezTo>
                  <a:cubicBezTo>
                    <a:pt x="265748" y="1111568"/>
                    <a:pt x="261938" y="1096328"/>
                    <a:pt x="257175" y="1082040"/>
                  </a:cubicBezTo>
                  <a:cubicBezTo>
                    <a:pt x="254318" y="1073468"/>
                    <a:pt x="254318" y="1065848"/>
                    <a:pt x="257175" y="1057275"/>
                  </a:cubicBezTo>
                  <a:cubicBezTo>
                    <a:pt x="261938" y="1042035"/>
                    <a:pt x="265748" y="1026795"/>
                    <a:pt x="269558" y="1011555"/>
                  </a:cubicBezTo>
                  <a:cubicBezTo>
                    <a:pt x="266700" y="1010603"/>
                    <a:pt x="264795" y="1009650"/>
                    <a:pt x="262890" y="1008698"/>
                  </a:cubicBezTo>
                  <a:cubicBezTo>
                    <a:pt x="248603" y="1004888"/>
                    <a:pt x="234315" y="1001078"/>
                    <a:pt x="220028" y="997268"/>
                  </a:cubicBezTo>
                  <a:cubicBezTo>
                    <a:pt x="213360" y="995363"/>
                    <a:pt x="208598" y="992505"/>
                    <a:pt x="204788" y="987743"/>
                  </a:cubicBezTo>
                  <a:cubicBezTo>
                    <a:pt x="195263" y="977265"/>
                    <a:pt x="184785" y="967740"/>
                    <a:pt x="174308" y="957263"/>
                  </a:cubicBezTo>
                  <a:cubicBezTo>
                    <a:pt x="172403" y="955358"/>
                    <a:pt x="170498" y="954405"/>
                    <a:pt x="167640" y="951548"/>
                  </a:cubicBezTo>
                  <a:cubicBezTo>
                    <a:pt x="155258" y="963930"/>
                    <a:pt x="143828" y="975360"/>
                    <a:pt x="132398" y="987743"/>
                  </a:cubicBezTo>
                  <a:cubicBezTo>
                    <a:pt x="127635" y="992505"/>
                    <a:pt x="122873" y="995363"/>
                    <a:pt x="117158" y="997268"/>
                  </a:cubicBezTo>
                  <a:cubicBezTo>
                    <a:pt x="104775" y="1000125"/>
                    <a:pt x="91440" y="1003935"/>
                    <a:pt x="79058" y="1007745"/>
                  </a:cubicBezTo>
                  <a:cubicBezTo>
                    <a:pt x="75248" y="1008698"/>
                    <a:pt x="71438" y="1009650"/>
                    <a:pt x="67628" y="1011555"/>
                  </a:cubicBezTo>
                  <a:cubicBezTo>
                    <a:pt x="72390" y="1027748"/>
                    <a:pt x="76200" y="1042988"/>
                    <a:pt x="80010" y="1058228"/>
                  </a:cubicBezTo>
                  <a:cubicBezTo>
                    <a:pt x="81915" y="1064895"/>
                    <a:pt x="81915" y="1071563"/>
                    <a:pt x="80010" y="1079183"/>
                  </a:cubicBezTo>
                  <a:close/>
                  <a:moveTo>
                    <a:pt x="101918" y="1009650"/>
                  </a:moveTo>
                  <a:cubicBezTo>
                    <a:pt x="121920" y="1006793"/>
                    <a:pt x="138113" y="997268"/>
                    <a:pt x="150495" y="982028"/>
                  </a:cubicBezTo>
                  <a:cubicBezTo>
                    <a:pt x="155258" y="975360"/>
                    <a:pt x="161925" y="970598"/>
                    <a:pt x="168593" y="963930"/>
                  </a:cubicBezTo>
                  <a:cubicBezTo>
                    <a:pt x="175260" y="970598"/>
                    <a:pt x="181928" y="976313"/>
                    <a:pt x="187643" y="982980"/>
                  </a:cubicBezTo>
                  <a:cubicBezTo>
                    <a:pt x="200025" y="998220"/>
                    <a:pt x="215265" y="1006793"/>
                    <a:pt x="233363" y="1009650"/>
                  </a:cubicBezTo>
                  <a:cubicBezTo>
                    <a:pt x="241935" y="1010603"/>
                    <a:pt x="249555" y="1013460"/>
                    <a:pt x="259080" y="1016318"/>
                  </a:cubicBezTo>
                  <a:cubicBezTo>
                    <a:pt x="258128" y="1021080"/>
                    <a:pt x="257175" y="1025843"/>
                    <a:pt x="255270" y="1029653"/>
                  </a:cubicBezTo>
                  <a:cubicBezTo>
                    <a:pt x="252413" y="1042988"/>
                    <a:pt x="245745" y="1055370"/>
                    <a:pt x="245745" y="1068705"/>
                  </a:cubicBezTo>
                  <a:cubicBezTo>
                    <a:pt x="245745" y="1081088"/>
                    <a:pt x="251460" y="1093470"/>
                    <a:pt x="255270" y="1106805"/>
                  </a:cubicBezTo>
                  <a:cubicBezTo>
                    <a:pt x="256223" y="1110615"/>
                    <a:pt x="257175" y="1115378"/>
                    <a:pt x="259080" y="1119188"/>
                  </a:cubicBezTo>
                  <a:cubicBezTo>
                    <a:pt x="257175" y="1120140"/>
                    <a:pt x="255270" y="1121093"/>
                    <a:pt x="252413" y="1122045"/>
                  </a:cubicBezTo>
                  <a:cubicBezTo>
                    <a:pt x="240030" y="1124903"/>
                    <a:pt x="228600" y="1128713"/>
                    <a:pt x="216218" y="1131570"/>
                  </a:cubicBezTo>
                  <a:cubicBezTo>
                    <a:pt x="209550" y="1133475"/>
                    <a:pt x="203835" y="1136333"/>
                    <a:pt x="199073" y="1142048"/>
                  </a:cubicBezTo>
                  <a:cubicBezTo>
                    <a:pt x="189548" y="1152525"/>
                    <a:pt x="180023" y="1162050"/>
                    <a:pt x="169545" y="1172528"/>
                  </a:cubicBezTo>
                  <a:cubicBezTo>
                    <a:pt x="166688" y="1170623"/>
                    <a:pt x="164783" y="1168718"/>
                    <a:pt x="162878" y="1167765"/>
                  </a:cubicBezTo>
                  <a:cubicBezTo>
                    <a:pt x="153353" y="1159193"/>
                    <a:pt x="144780" y="1149668"/>
                    <a:pt x="136208" y="1141095"/>
                  </a:cubicBezTo>
                  <a:cubicBezTo>
                    <a:pt x="132398" y="1137285"/>
                    <a:pt x="127635" y="1134428"/>
                    <a:pt x="121920" y="1133475"/>
                  </a:cubicBezTo>
                  <a:cubicBezTo>
                    <a:pt x="109538" y="1130618"/>
                    <a:pt x="97155" y="1126808"/>
                    <a:pt x="84773" y="1123950"/>
                  </a:cubicBezTo>
                  <a:cubicBezTo>
                    <a:pt x="82868" y="1122998"/>
                    <a:pt x="80963" y="1122045"/>
                    <a:pt x="78105" y="1121093"/>
                  </a:cubicBezTo>
                  <a:cubicBezTo>
                    <a:pt x="81915" y="1105853"/>
                    <a:pt x="85725" y="1090613"/>
                    <a:pt x="90488" y="1076325"/>
                  </a:cubicBezTo>
                  <a:cubicBezTo>
                    <a:pt x="91440" y="1071563"/>
                    <a:pt x="91440" y="1067753"/>
                    <a:pt x="90488" y="1062990"/>
                  </a:cubicBezTo>
                  <a:cubicBezTo>
                    <a:pt x="86678" y="1050608"/>
                    <a:pt x="83820" y="1038225"/>
                    <a:pt x="80010" y="1024890"/>
                  </a:cubicBezTo>
                  <a:cubicBezTo>
                    <a:pt x="79058" y="1022985"/>
                    <a:pt x="79058" y="1020128"/>
                    <a:pt x="78105" y="1017270"/>
                  </a:cubicBezTo>
                  <a:cubicBezTo>
                    <a:pt x="86678" y="1014413"/>
                    <a:pt x="94298" y="1011555"/>
                    <a:pt x="101918" y="1009650"/>
                  </a:cubicBezTo>
                  <a:close/>
                  <a:moveTo>
                    <a:pt x="54293" y="858203"/>
                  </a:moveTo>
                  <a:cubicBezTo>
                    <a:pt x="79058" y="834390"/>
                    <a:pt x="102870" y="809625"/>
                    <a:pt x="126683" y="785813"/>
                  </a:cubicBezTo>
                  <a:cubicBezTo>
                    <a:pt x="128588" y="783908"/>
                    <a:pt x="129540" y="782003"/>
                    <a:pt x="130493" y="780098"/>
                  </a:cubicBezTo>
                  <a:cubicBezTo>
                    <a:pt x="104775" y="753428"/>
                    <a:pt x="78105" y="726758"/>
                    <a:pt x="52388" y="701040"/>
                  </a:cubicBezTo>
                  <a:cubicBezTo>
                    <a:pt x="49530" y="699135"/>
                    <a:pt x="46673" y="697230"/>
                    <a:pt x="42863" y="696278"/>
                  </a:cubicBezTo>
                  <a:cubicBezTo>
                    <a:pt x="29528" y="692468"/>
                    <a:pt x="15240" y="688658"/>
                    <a:pt x="1905" y="684848"/>
                  </a:cubicBezTo>
                  <a:lnTo>
                    <a:pt x="1905" y="694373"/>
                  </a:lnTo>
                  <a:lnTo>
                    <a:pt x="1905" y="694373"/>
                  </a:lnTo>
                  <a:cubicBezTo>
                    <a:pt x="14288" y="697230"/>
                    <a:pt x="25718" y="700088"/>
                    <a:pt x="38100" y="703898"/>
                  </a:cubicBezTo>
                  <a:cubicBezTo>
                    <a:pt x="41910" y="704850"/>
                    <a:pt x="45720" y="706755"/>
                    <a:pt x="48578" y="709613"/>
                  </a:cubicBezTo>
                  <a:cubicBezTo>
                    <a:pt x="70485" y="731520"/>
                    <a:pt x="92393" y="753428"/>
                    <a:pt x="114300" y="775335"/>
                  </a:cubicBezTo>
                  <a:cubicBezTo>
                    <a:pt x="115253" y="776288"/>
                    <a:pt x="116205" y="778193"/>
                    <a:pt x="118110" y="779145"/>
                  </a:cubicBezTo>
                  <a:cubicBezTo>
                    <a:pt x="116205" y="782003"/>
                    <a:pt x="113348" y="783908"/>
                    <a:pt x="111443" y="786765"/>
                  </a:cubicBezTo>
                  <a:cubicBezTo>
                    <a:pt x="91440" y="806768"/>
                    <a:pt x="70485" y="827723"/>
                    <a:pt x="50483" y="847725"/>
                  </a:cubicBezTo>
                  <a:cubicBezTo>
                    <a:pt x="46673" y="851535"/>
                    <a:pt x="41910" y="854393"/>
                    <a:pt x="36195" y="856298"/>
                  </a:cubicBezTo>
                  <a:cubicBezTo>
                    <a:pt x="24765" y="859155"/>
                    <a:pt x="13335" y="862013"/>
                    <a:pt x="1905" y="865823"/>
                  </a:cubicBezTo>
                  <a:lnTo>
                    <a:pt x="1905" y="875348"/>
                  </a:lnTo>
                  <a:cubicBezTo>
                    <a:pt x="16193" y="871538"/>
                    <a:pt x="30480" y="867728"/>
                    <a:pt x="44768" y="863918"/>
                  </a:cubicBezTo>
                  <a:cubicBezTo>
                    <a:pt x="48578" y="862965"/>
                    <a:pt x="51435" y="860108"/>
                    <a:pt x="54293" y="858203"/>
                  </a:cubicBezTo>
                  <a:close/>
                  <a:moveTo>
                    <a:pt x="24765" y="2544128"/>
                  </a:moveTo>
                  <a:cubicBezTo>
                    <a:pt x="36195" y="2532698"/>
                    <a:pt x="47625" y="2521268"/>
                    <a:pt x="60008" y="2508885"/>
                  </a:cubicBezTo>
                  <a:cubicBezTo>
                    <a:pt x="47625" y="2496503"/>
                    <a:pt x="36195" y="2485073"/>
                    <a:pt x="23813" y="2473643"/>
                  </a:cubicBezTo>
                  <a:cubicBezTo>
                    <a:pt x="22860" y="2472690"/>
                    <a:pt x="21908" y="2471738"/>
                    <a:pt x="20003" y="2471738"/>
                  </a:cubicBezTo>
                  <a:cubicBezTo>
                    <a:pt x="13335" y="2469833"/>
                    <a:pt x="7620" y="2467928"/>
                    <a:pt x="953" y="2466975"/>
                  </a:cubicBezTo>
                  <a:lnTo>
                    <a:pt x="953" y="2476500"/>
                  </a:lnTo>
                  <a:cubicBezTo>
                    <a:pt x="5715" y="2477453"/>
                    <a:pt x="11430" y="2479358"/>
                    <a:pt x="16193" y="2480310"/>
                  </a:cubicBezTo>
                  <a:cubicBezTo>
                    <a:pt x="17145" y="2480310"/>
                    <a:pt x="18098" y="2481263"/>
                    <a:pt x="19050" y="2482215"/>
                  </a:cubicBezTo>
                  <a:cubicBezTo>
                    <a:pt x="27623" y="2490788"/>
                    <a:pt x="36195" y="2499360"/>
                    <a:pt x="45720" y="2508885"/>
                  </a:cubicBezTo>
                  <a:cubicBezTo>
                    <a:pt x="36195" y="2518410"/>
                    <a:pt x="27623" y="2526983"/>
                    <a:pt x="18098" y="2536508"/>
                  </a:cubicBezTo>
                  <a:cubicBezTo>
                    <a:pt x="17145" y="2537460"/>
                    <a:pt x="16193" y="2537460"/>
                    <a:pt x="15240" y="2538413"/>
                  </a:cubicBezTo>
                  <a:cubicBezTo>
                    <a:pt x="10478" y="2539365"/>
                    <a:pt x="4763" y="2541270"/>
                    <a:pt x="0" y="2542223"/>
                  </a:cubicBezTo>
                  <a:lnTo>
                    <a:pt x="0" y="2551748"/>
                  </a:lnTo>
                  <a:cubicBezTo>
                    <a:pt x="6668" y="2549843"/>
                    <a:pt x="12383" y="2547938"/>
                    <a:pt x="19050" y="2546985"/>
                  </a:cubicBezTo>
                  <a:cubicBezTo>
                    <a:pt x="21908" y="2546033"/>
                    <a:pt x="23813" y="2545080"/>
                    <a:pt x="24765" y="2544128"/>
                  </a:cubicBezTo>
                  <a:close/>
                  <a:moveTo>
                    <a:pt x="327660" y="1564958"/>
                  </a:moveTo>
                  <a:cubicBezTo>
                    <a:pt x="328613" y="1560195"/>
                    <a:pt x="329565" y="1556385"/>
                    <a:pt x="331470" y="1550670"/>
                  </a:cubicBezTo>
                  <a:cubicBezTo>
                    <a:pt x="326708" y="1549718"/>
                    <a:pt x="323850" y="1548765"/>
                    <a:pt x="320993" y="1547813"/>
                  </a:cubicBezTo>
                  <a:cubicBezTo>
                    <a:pt x="296228" y="1541145"/>
                    <a:pt x="271463" y="1534478"/>
                    <a:pt x="247650" y="1527810"/>
                  </a:cubicBezTo>
                  <a:cubicBezTo>
                    <a:pt x="240983" y="1525905"/>
                    <a:pt x="236220" y="1523048"/>
                    <a:pt x="231458" y="1518285"/>
                  </a:cubicBezTo>
                  <a:cubicBezTo>
                    <a:pt x="213360" y="1499235"/>
                    <a:pt x="194310" y="1481138"/>
                    <a:pt x="176213" y="1463040"/>
                  </a:cubicBezTo>
                  <a:cubicBezTo>
                    <a:pt x="174308" y="1461135"/>
                    <a:pt x="171450" y="1459230"/>
                    <a:pt x="167640" y="1455420"/>
                  </a:cubicBezTo>
                  <a:cubicBezTo>
                    <a:pt x="164783" y="1458278"/>
                    <a:pt x="163830" y="1462088"/>
                    <a:pt x="160973" y="1463993"/>
                  </a:cubicBezTo>
                  <a:cubicBezTo>
                    <a:pt x="142875" y="1482090"/>
                    <a:pt x="123825" y="1501140"/>
                    <a:pt x="105728" y="1519238"/>
                  </a:cubicBezTo>
                  <a:cubicBezTo>
                    <a:pt x="101918" y="1523048"/>
                    <a:pt x="97155" y="1525905"/>
                    <a:pt x="91440" y="1526858"/>
                  </a:cubicBezTo>
                  <a:cubicBezTo>
                    <a:pt x="78105" y="1529715"/>
                    <a:pt x="65723" y="1533525"/>
                    <a:pt x="52388" y="1537335"/>
                  </a:cubicBezTo>
                  <a:cubicBezTo>
                    <a:pt x="37148" y="1541145"/>
                    <a:pt x="21908" y="1545908"/>
                    <a:pt x="5715" y="1549718"/>
                  </a:cubicBezTo>
                  <a:cubicBezTo>
                    <a:pt x="6668" y="1553528"/>
                    <a:pt x="7620" y="1556385"/>
                    <a:pt x="7620" y="1559243"/>
                  </a:cubicBezTo>
                  <a:cubicBezTo>
                    <a:pt x="14288" y="1584960"/>
                    <a:pt x="20955" y="1610678"/>
                    <a:pt x="28575" y="1635443"/>
                  </a:cubicBezTo>
                  <a:cubicBezTo>
                    <a:pt x="30480" y="1641158"/>
                    <a:pt x="29528" y="1645920"/>
                    <a:pt x="28575" y="1650683"/>
                  </a:cubicBezTo>
                  <a:cubicBezTo>
                    <a:pt x="20955" y="1676400"/>
                    <a:pt x="14288" y="1703070"/>
                    <a:pt x="7620" y="1728788"/>
                  </a:cubicBezTo>
                  <a:cubicBezTo>
                    <a:pt x="6668" y="1731645"/>
                    <a:pt x="6668" y="1733550"/>
                    <a:pt x="6668" y="1736408"/>
                  </a:cubicBezTo>
                  <a:cubicBezTo>
                    <a:pt x="9525" y="1737360"/>
                    <a:pt x="12383" y="1738313"/>
                    <a:pt x="14288" y="1739265"/>
                  </a:cubicBezTo>
                  <a:cubicBezTo>
                    <a:pt x="39053" y="1745933"/>
                    <a:pt x="63818" y="1752600"/>
                    <a:pt x="87630" y="1759268"/>
                  </a:cubicBezTo>
                  <a:cubicBezTo>
                    <a:pt x="96203" y="1761173"/>
                    <a:pt x="101918" y="1764983"/>
                    <a:pt x="108585" y="1771650"/>
                  </a:cubicBezTo>
                  <a:cubicBezTo>
                    <a:pt x="125730" y="1789748"/>
                    <a:pt x="143828" y="1806893"/>
                    <a:pt x="160973" y="1824038"/>
                  </a:cubicBezTo>
                  <a:cubicBezTo>
                    <a:pt x="163830" y="1826895"/>
                    <a:pt x="165735" y="1828800"/>
                    <a:pt x="170498" y="1832610"/>
                  </a:cubicBezTo>
                  <a:cubicBezTo>
                    <a:pt x="173355" y="1828800"/>
                    <a:pt x="175260" y="1825943"/>
                    <a:pt x="177165" y="1823085"/>
                  </a:cubicBezTo>
                  <a:cubicBezTo>
                    <a:pt x="195263" y="1804988"/>
                    <a:pt x="213360" y="1786890"/>
                    <a:pt x="231458" y="1768793"/>
                  </a:cubicBezTo>
                  <a:cubicBezTo>
                    <a:pt x="236220" y="1764030"/>
                    <a:pt x="240983" y="1761173"/>
                    <a:pt x="247650" y="1760220"/>
                  </a:cubicBezTo>
                  <a:cubicBezTo>
                    <a:pt x="265748" y="1755458"/>
                    <a:pt x="283845" y="1750695"/>
                    <a:pt x="302895" y="1745933"/>
                  </a:cubicBezTo>
                  <a:cubicBezTo>
                    <a:pt x="312420" y="1743075"/>
                    <a:pt x="321945" y="1740218"/>
                    <a:pt x="332423" y="1737360"/>
                  </a:cubicBezTo>
                  <a:cubicBezTo>
                    <a:pt x="331470" y="1733550"/>
                    <a:pt x="330518" y="1730693"/>
                    <a:pt x="330518" y="1727835"/>
                  </a:cubicBezTo>
                  <a:cubicBezTo>
                    <a:pt x="323850" y="1704023"/>
                    <a:pt x="318135" y="1679258"/>
                    <a:pt x="310515" y="1655445"/>
                  </a:cubicBezTo>
                  <a:cubicBezTo>
                    <a:pt x="308610" y="1647825"/>
                    <a:pt x="308610" y="1641158"/>
                    <a:pt x="310515" y="1633538"/>
                  </a:cubicBezTo>
                  <a:cubicBezTo>
                    <a:pt x="316230" y="1610678"/>
                    <a:pt x="321945" y="1587818"/>
                    <a:pt x="327660" y="1564958"/>
                  </a:cubicBezTo>
                  <a:close/>
                  <a:moveTo>
                    <a:pt x="299085" y="1651635"/>
                  </a:moveTo>
                  <a:cubicBezTo>
                    <a:pt x="305753" y="1674495"/>
                    <a:pt x="311468" y="1698308"/>
                    <a:pt x="318135" y="1721168"/>
                  </a:cubicBezTo>
                  <a:cubicBezTo>
                    <a:pt x="319088" y="1724025"/>
                    <a:pt x="319088" y="1727835"/>
                    <a:pt x="320040" y="1731645"/>
                  </a:cubicBezTo>
                  <a:cubicBezTo>
                    <a:pt x="316230" y="1732598"/>
                    <a:pt x="312420" y="1733550"/>
                    <a:pt x="309563" y="1734503"/>
                  </a:cubicBezTo>
                  <a:cubicBezTo>
                    <a:pt x="286703" y="1740218"/>
                    <a:pt x="263843" y="1746885"/>
                    <a:pt x="240983" y="1752600"/>
                  </a:cubicBezTo>
                  <a:cubicBezTo>
                    <a:pt x="235268" y="1754505"/>
                    <a:pt x="230505" y="1757363"/>
                    <a:pt x="225743" y="1761173"/>
                  </a:cubicBezTo>
                  <a:cubicBezTo>
                    <a:pt x="208598" y="1778318"/>
                    <a:pt x="192405" y="1794510"/>
                    <a:pt x="175260" y="1811655"/>
                  </a:cubicBezTo>
                  <a:cubicBezTo>
                    <a:pt x="173355" y="1813560"/>
                    <a:pt x="170498" y="1816418"/>
                    <a:pt x="167640" y="1818323"/>
                  </a:cubicBezTo>
                  <a:cubicBezTo>
                    <a:pt x="164783" y="1815465"/>
                    <a:pt x="162878" y="1813560"/>
                    <a:pt x="160020" y="1811655"/>
                  </a:cubicBezTo>
                  <a:cubicBezTo>
                    <a:pt x="142875" y="1794510"/>
                    <a:pt x="125730" y="1778318"/>
                    <a:pt x="109538" y="1761173"/>
                  </a:cubicBezTo>
                  <a:cubicBezTo>
                    <a:pt x="104775" y="1756410"/>
                    <a:pt x="100013" y="1753553"/>
                    <a:pt x="93345" y="1752600"/>
                  </a:cubicBezTo>
                  <a:cubicBezTo>
                    <a:pt x="70485" y="1746885"/>
                    <a:pt x="47625" y="1740218"/>
                    <a:pt x="24765" y="1734503"/>
                  </a:cubicBezTo>
                  <a:cubicBezTo>
                    <a:pt x="21908" y="1733550"/>
                    <a:pt x="19050" y="1732598"/>
                    <a:pt x="14288" y="1731645"/>
                  </a:cubicBezTo>
                  <a:cubicBezTo>
                    <a:pt x="15240" y="1727835"/>
                    <a:pt x="15240" y="1724978"/>
                    <a:pt x="16193" y="1722120"/>
                  </a:cubicBezTo>
                  <a:cubicBezTo>
                    <a:pt x="22860" y="1698308"/>
                    <a:pt x="28575" y="1674495"/>
                    <a:pt x="35243" y="1650683"/>
                  </a:cubicBezTo>
                  <a:cubicBezTo>
                    <a:pt x="36195" y="1646873"/>
                    <a:pt x="36195" y="1641158"/>
                    <a:pt x="35243" y="1637348"/>
                  </a:cubicBezTo>
                  <a:cubicBezTo>
                    <a:pt x="29528" y="1613535"/>
                    <a:pt x="22860" y="1590675"/>
                    <a:pt x="17145" y="1566863"/>
                  </a:cubicBezTo>
                  <a:cubicBezTo>
                    <a:pt x="16193" y="1564005"/>
                    <a:pt x="15240" y="1560195"/>
                    <a:pt x="14288" y="1556385"/>
                  </a:cubicBezTo>
                  <a:cubicBezTo>
                    <a:pt x="17145" y="1555433"/>
                    <a:pt x="20003" y="1554480"/>
                    <a:pt x="22860" y="1553528"/>
                  </a:cubicBezTo>
                  <a:cubicBezTo>
                    <a:pt x="46673" y="1546860"/>
                    <a:pt x="70485" y="1540193"/>
                    <a:pt x="94298" y="1534478"/>
                  </a:cubicBezTo>
                  <a:cubicBezTo>
                    <a:pt x="99060" y="1533525"/>
                    <a:pt x="102870" y="1530668"/>
                    <a:pt x="106680" y="1526858"/>
                  </a:cubicBezTo>
                  <a:cubicBezTo>
                    <a:pt x="123825" y="1509713"/>
                    <a:pt x="140018" y="1493520"/>
                    <a:pt x="157163" y="1476375"/>
                  </a:cubicBezTo>
                  <a:cubicBezTo>
                    <a:pt x="160020" y="1473518"/>
                    <a:pt x="160973" y="1470660"/>
                    <a:pt x="163830" y="1466850"/>
                  </a:cubicBezTo>
                  <a:cubicBezTo>
                    <a:pt x="168593" y="1470660"/>
                    <a:pt x="171450" y="1473518"/>
                    <a:pt x="173355" y="1475423"/>
                  </a:cubicBezTo>
                  <a:cubicBezTo>
                    <a:pt x="190500" y="1492568"/>
                    <a:pt x="207645" y="1508760"/>
                    <a:pt x="223838" y="1525905"/>
                  </a:cubicBezTo>
                  <a:cubicBezTo>
                    <a:pt x="227648" y="1529715"/>
                    <a:pt x="232410" y="1532573"/>
                    <a:pt x="238125" y="1534478"/>
                  </a:cubicBezTo>
                  <a:cubicBezTo>
                    <a:pt x="261938" y="1540193"/>
                    <a:pt x="284798" y="1546860"/>
                    <a:pt x="307658" y="1553528"/>
                  </a:cubicBezTo>
                  <a:cubicBezTo>
                    <a:pt x="310515" y="1554480"/>
                    <a:pt x="313373" y="1555433"/>
                    <a:pt x="317183" y="1556385"/>
                  </a:cubicBezTo>
                  <a:cubicBezTo>
                    <a:pt x="316230" y="1560195"/>
                    <a:pt x="316230" y="1563053"/>
                    <a:pt x="315278" y="1565910"/>
                  </a:cubicBezTo>
                  <a:cubicBezTo>
                    <a:pt x="309563" y="1589723"/>
                    <a:pt x="302895" y="1612583"/>
                    <a:pt x="296228" y="1635443"/>
                  </a:cubicBezTo>
                  <a:cubicBezTo>
                    <a:pt x="298133" y="1642110"/>
                    <a:pt x="298133" y="1646873"/>
                    <a:pt x="299085" y="1651635"/>
                  </a:cubicBezTo>
                  <a:close/>
                  <a:moveTo>
                    <a:pt x="1149668" y="2249805"/>
                  </a:moveTo>
                  <a:cubicBezTo>
                    <a:pt x="1156335" y="2253615"/>
                    <a:pt x="1161098" y="2260283"/>
                    <a:pt x="1167765" y="2265998"/>
                  </a:cubicBezTo>
                  <a:cubicBezTo>
                    <a:pt x="1177290" y="2252663"/>
                    <a:pt x="1189673" y="2245043"/>
                    <a:pt x="1206818" y="2243138"/>
                  </a:cubicBezTo>
                  <a:cubicBezTo>
                    <a:pt x="1204913" y="2234565"/>
                    <a:pt x="1202055" y="2227898"/>
                    <a:pt x="1202055" y="2220278"/>
                  </a:cubicBezTo>
                  <a:cubicBezTo>
                    <a:pt x="1202055" y="2212658"/>
                    <a:pt x="1204913" y="2205990"/>
                    <a:pt x="1206818" y="2197418"/>
                  </a:cubicBezTo>
                  <a:cubicBezTo>
                    <a:pt x="1198245" y="2194560"/>
                    <a:pt x="1190625" y="2193608"/>
                    <a:pt x="1184910" y="2190750"/>
                  </a:cubicBezTo>
                  <a:cubicBezTo>
                    <a:pt x="1178243" y="2186940"/>
                    <a:pt x="1173480" y="2180273"/>
                    <a:pt x="1167765" y="2175510"/>
                  </a:cubicBezTo>
                  <a:cubicBezTo>
                    <a:pt x="1162050" y="2181225"/>
                    <a:pt x="1157288" y="2187893"/>
                    <a:pt x="1150620" y="2190750"/>
                  </a:cubicBezTo>
                  <a:cubicBezTo>
                    <a:pt x="1143953" y="2194560"/>
                    <a:pt x="1136333" y="2195513"/>
                    <a:pt x="1128713" y="2198370"/>
                  </a:cubicBezTo>
                  <a:cubicBezTo>
                    <a:pt x="1130618" y="2205990"/>
                    <a:pt x="1133475" y="2213610"/>
                    <a:pt x="1133475" y="2221230"/>
                  </a:cubicBezTo>
                  <a:cubicBezTo>
                    <a:pt x="1133475" y="2228850"/>
                    <a:pt x="1130618" y="2235518"/>
                    <a:pt x="1128713" y="2243138"/>
                  </a:cubicBezTo>
                  <a:cubicBezTo>
                    <a:pt x="1136333" y="2245043"/>
                    <a:pt x="1143953" y="2245995"/>
                    <a:pt x="1149668" y="2249805"/>
                  </a:cubicBezTo>
                  <a:close/>
                  <a:moveTo>
                    <a:pt x="1167765" y="2186940"/>
                  </a:moveTo>
                  <a:cubicBezTo>
                    <a:pt x="1175385" y="2197418"/>
                    <a:pt x="1183958" y="2202180"/>
                    <a:pt x="1196340" y="2204085"/>
                  </a:cubicBezTo>
                  <a:cubicBezTo>
                    <a:pt x="1192530" y="2215515"/>
                    <a:pt x="1191578" y="2225993"/>
                    <a:pt x="1196340" y="2236470"/>
                  </a:cubicBezTo>
                  <a:cubicBezTo>
                    <a:pt x="1184910" y="2239328"/>
                    <a:pt x="1174433" y="2243138"/>
                    <a:pt x="1167765" y="2253615"/>
                  </a:cubicBezTo>
                  <a:cubicBezTo>
                    <a:pt x="1160145" y="2244090"/>
                    <a:pt x="1151573" y="2238375"/>
                    <a:pt x="1138238" y="2236470"/>
                  </a:cubicBezTo>
                  <a:cubicBezTo>
                    <a:pt x="1142048" y="2225040"/>
                    <a:pt x="1142048" y="2214563"/>
                    <a:pt x="1138238" y="2204085"/>
                  </a:cubicBezTo>
                  <a:cubicBezTo>
                    <a:pt x="1150620" y="2202180"/>
                    <a:pt x="1160145" y="2197418"/>
                    <a:pt x="1167765" y="2186940"/>
                  </a:cubicBezTo>
                  <a:close/>
                  <a:moveTo>
                    <a:pt x="782955" y="2297430"/>
                  </a:moveTo>
                  <a:cubicBezTo>
                    <a:pt x="785813" y="2300288"/>
                    <a:pt x="789623" y="2302193"/>
                    <a:pt x="793433" y="2303145"/>
                  </a:cubicBezTo>
                  <a:cubicBezTo>
                    <a:pt x="814388" y="2308860"/>
                    <a:pt x="836295" y="2314575"/>
                    <a:pt x="857250" y="2320290"/>
                  </a:cubicBezTo>
                  <a:cubicBezTo>
                    <a:pt x="870585" y="2324100"/>
                    <a:pt x="883920" y="2327910"/>
                    <a:pt x="898208" y="2330768"/>
                  </a:cubicBezTo>
                  <a:cubicBezTo>
                    <a:pt x="899160" y="2328863"/>
                    <a:pt x="900113" y="2327910"/>
                    <a:pt x="900113" y="2326958"/>
                  </a:cubicBezTo>
                  <a:cubicBezTo>
                    <a:pt x="909638" y="2292668"/>
                    <a:pt x="918210" y="2258378"/>
                    <a:pt x="927735" y="2224088"/>
                  </a:cubicBezTo>
                  <a:cubicBezTo>
                    <a:pt x="928688" y="2221230"/>
                    <a:pt x="928688" y="2216468"/>
                    <a:pt x="927735" y="2213610"/>
                  </a:cubicBezTo>
                  <a:cubicBezTo>
                    <a:pt x="919163" y="2180273"/>
                    <a:pt x="909638" y="2147888"/>
                    <a:pt x="901065" y="2114550"/>
                  </a:cubicBezTo>
                  <a:cubicBezTo>
                    <a:pt x="900113" y="2112645"/>
                    <a:pt x="899160" y="2110740"/>
                    <a:pt x="898208" y="2108835"/>
                  </a:cubicBezTo>
                  <a:cubicBezTo>
                    <a:pt x="896303" y="2108835"/>
                    <a:pt x="895350" y="2108835"/>
                    <a:pt x="894398" y="2108835"/>
                  </a:cubicBezTo>
                  <a:cubicBezTo>
                    <a:pt x="860108" y="2118360"/>
                    <a:pt x="825818" y="2126933"/>
                    <a:pt x="791528" y="2136458"/>
                  </a:cubicBezTo>
                  <a:cubicBezTo>
                    <a:pt x="788670" y="2137410"/>
                    <a:pt x="785813" y="2139315"/>
                    <a:pt x="782955" y="2141220"/>
                  </a:cubicBezTo>
                  <a:cubicBezTo>
                    <a:pt x="757238" y="2166938"/>
                    <a:pt x="731520" y="2192655"/>
                    <a:pt x="704850" y="2219325"/>
                  </a:cubicBezTo>
                  <a:cubicBezTo>
                    <a:pt x="706755" y="2221230"/>
                    <a:pt x="707708" y="2222183"/>
                    <a:pt x="708660" y="2224088"/>
                  </a:cubicBezTo>
                  <a:cubicBezTo>
                    <a:pt x="733425" y="2248853"/>
                    <a:pt x="758190" y="2273618"/>
                    <a:pt x="782955" y="2297430"/>
                  </a:cubicBezTo>
                  <a:close/>
                  <a:moveTo>
                    <a:pt x="724853" y="2213610"/>
                  </a:moveTo>
                  <a:cubicBezTo>
                    <a:pt x="745808" y="2192655"/>
                    <a:pt x="765810" y="2172653"/>
                    <a:pt x="786765" y="2151698"/>
                  </a:cubicBezTo>
                  <a:cubicBezTo>
                    <a:pt x="789623" y="2148840"/>
                    <a:pt x="794385" y="2145983"/>
                    <a:pt x="798195" y="2145030"/>
                  </a:cubicBezTo>
                  <a:cubicBezTo>
                    <a:pt x="827723" y="2136458"/>
                    <a:pt x="858203" y="2128838"/>
                    <a:pt x="887730" y="2121218"/>
                  </a:cubicBezTo>
                  <a:cubicBezTo>
                    <a:pt x="889635" y="2121218"/>
                    <a:pt x="890588" y="2120265"/>
                    <a:pt x="893445" y="2120265"/>
                  </a:cubicBezTo>
                  <a:cubicBezTo>
                    <a:pt x="899160" y="2143125"/>
                    <a:pt x="905828" y="2164080"/>
                    <a:pt x="911543" y="2185988"/>
                  </a:cubicBezTo>
                  <a:cubicBezTo>
                    <a:pt x="914400" y="2197418"/>
                    <a:pt x="920115" y="2208848"/>
                    <a:pt x="920115" y="2220278"/>
                  </a:cubicBezTo>
                  <a:cubicBezTo>
                    <a:pt x="920115" y="2231708"/>
                    <a:pt x="915353" y="2243138"/>
                    <a:pt x="912495" y="2254568"/>
                  </a:cubicBezTo>
                  <a:cubicBezTo>
                    <a:pt x="907733" y="2273618"/>
                    <a:pt x="902018" y="2292668"/>
                    <a:pt x="897255" y="2311718"/>
                  </a:cubicBezTo>
                  <a:cubicBezTo>
                    <a:pt x="896303" y="2314575"/>
                    <a:pt x="895350" y="2317433"/>
                    <a:pt x="894398" y="2320290"/>
                  </a:cubicBezTo>
                  <a:cubicBezTo>
                    <a:pt x="891540" y="2319338"/>
                    <a:pt x="888683" y="2319338"/>
                    <a:pt x="885825" y="2318385"/>
                  </a:cubicBezTo>
                  <a:cubicBezTo>
                    <a:pt x="857250" y="2310765"/>
                    <a:pt x="828675" y="2303145"/>
                    <a:pt x="801053" y="2295525"/>
                  </a:cubicBezTo>
                  <a:cubicBezTo>
                    <a:pt x="797243" y="2294573"/>
                    <a:pt x="793433" y="2292668"/>
                    <a:pt x="790575" y="2289810"/>
                  </a:cubicBezTo>
                  <a:cubicBezTo>
                    <a:pt x="768668" y="2267903"/>
                    <a:pt x="745808" y="2245995"/>
                    <a:pt x="723900" y="2223135"/>
                  </a:cubicBezTo>
                  <a:cubicBezTo>
                    <a:pt x="722948" y="2222183"/>
                    <a:pt x="721995" y="2221230"/>
                    <a:pt x="721043" y="2219325"/>
                  </a:cubicBezTo>
                  <a:cubicBezTo>
                    <a:pt x="721043" y="2218373"/>
                    <a:pt x="722948" y="2216468"/>
                    <a:pt x="724853" y="2213610"/>
                  </a:cubicBezTo>
                  <a:close/>
                  <a:moveTo>
                    <a:pt x="968693" y="1971675"/>
                  </a:moveTo>
                  <a:cubicBezTo>
                    <a:pt x="969645" y="1975485"/>
                    <a:pt x="970598" y="1979295"/>
                    <a:pt x="972503" y="1983105"/>
                  </a:cubicBezTo>
                  <a:cubicBezTo>
                    <a:pt x="978218" y="1981200"/>
                    <a:pt x="983933" y="1980248"/>
                    <a:pt x="988695" y="1979295"/>
                  </a:cubicBezTo>
                  <a:cubicBezTo>
                    <a:pt x="1000125" y="1976438"/>
                    <a:pt x="1012508" y="1975485"/>
                    <a:pt x="1022033" y="1969770"/>
                  </a:cubicBezTo>
                  <a:cubicBezTo>
                    <a:pt x="1031558" y="1964055"/>
                    <a:pt x="1039178" y="1953578"/>
                    <a:pt x="1047750" y="1945958"/>
                  </a:cubicBezTo>
                  <a:cubicBezTo>
                    <a:pt x="1051560" y="1942148"/>
                    <a:pt x="1055370" y="1938338"/>
                    <a:pt x="1059180" y="1933575"/>
                  </a:cubicBezTo>
                  <a:cubicBezTo>
                    <a:pt x="1046798" y="1922145"/>
                    <a:pt x="1036320" y="1910715"/>
                    <a:pt x="1024890" y="1900238"/>
                  </a:cubicBezTo>
                  <a:cubicBezTo>
                    <a:pt x="1022985" y="1898333"/>
                    <a:pt x="1021080" y="1897380"/>
                    <a:pt x="1019175" y="1896428"/>
                  </a:cubicBezTo>
                  <a:cubicBezTo>
                    <a:pt x="1003935" y="1892618"/>
                    <a:pt x="988695" y="1887855"/>
                    <a:pt x="973455" y="1884045"/>
                  </a:cubicBezTo>
                  <a:cubicBezTo>
                    <a:pt x="972503" y="1884998"/>
                    <a:pt x="971550" y="1885950"/>
                    <a:pt x="971550" y="1886903"/>
                  </a:cubicBezTo>
                  <a:cubicBezTo>
                    <a:pt x="967740" y="1902143"/>
                    <a:pt x="962978" y="1916430"/>
                    <a:pt x="959168" y="1931670"/>
                  </a:cubicBezTo>
                  <a:cubicBezTo>
                    <a:pt x="958215" y="1934528"/>
                    <a:pt x="959168" y="1937385"/>
                    <a:pt x="960120" y="1940243"/>
                  </a:cubicBezTo>
                  <a:cubicBezTo>
                    <a:pt x="962978" y="1948815"/>
                    <a:pt x="965835" y="1960245"/>
                    <a:pt x="968693" y="1971675"/>
                  </a:cubicBezTo>
                  <a:close/>
                  <a:moveTo>
                    <a:pt x="968693" y="1929765"/>
                  </a:moveTo>
                  <a:cubicBezTo>
                    <a:pt x="971550" y="1917383"/>
                    <a:pt x="975360" y="1905953"/>
                    <a:pt x="978218" y="1892618"/>
                  </a:cubicBezTo>
                  <a:cubicBezTo>
                    <a:pt x="991553" y="1896428"/>
                    <a:pt x="1002983" y="1899285"/>
                    <a:pt x="1014413" y="1902143"/>
                  </a:cubicBezTo>
                  <a:cubicBezTo>
                    <a:pt x="1016318" y="1903095"/>
                    <a:pt x="1018223" y="1904048"/>
                    <a:pt x="1019175" y="1905000"/>
                  </a:cubicBezTo>
                  <a:cubicBezTo>
                    <a:pt x="1027748" y="1913573"/>
                    <a:pt x="1036320" y="1922145"/>
                    <a:pt x="1045845" y="1931670"/>
                  </a:cubicBezTo>
                  <a:cubicBezTo>
                    <a:pt x="1036320" y="1941195"/>
                    <a:pt x="1027748" y="1949768"/>
                    <a:pt x="1018223" y="1959293"/>
                  </a:cubicBezTo>
                  <a:cubicBezTo>
                    <a:pt x="1017270" y="1960245"/>
                    <a:pt x="1016318" y="1960245"/>
                    <a:pt x="1015365" y="1961198"/>
                  </a:cubicBezTo>
                  <a:cubicBezTo>
                    <a:pt x="1002983" y="1965008"/>
                    <a:pt x="990600" y="1967865"/>
                    <a:pt x="977265" y="1971675"/>
                  </a:cubicBezTo>
                  <a:cubicBezTo>
                    <a:pt x="973455" y="1958340"/>
                    <a:pt x="970598" y="1946910"/>
                    <a:pt x="967740" y="1934528"/>
                  </a:cubicBezTo>
                  <a:cubicBezTo>
                    <a:pt x="967740" y="1933575"/>
                    <a:pt x="967740" y="1931670"/>
                    <a:pt x="968693" y="1929765"/>
                  </a:cubicBezTo>
                  <a:close/>
                  <a:moveTo>
                    <a:pt x="936308" y="2044065"/>
                  </a:moveTo>
                  <a:cubicBezTo>
                    <a:pt x="938213" y="2043113"/>
                    <a:pt x="940118" y="2043113"/>
                    <a:pt x="941070" y="2043113"/>
                  </a:cubicBezTo>
                  <a:cubicBezTo>
                    <a:pt x="974408" y="2034540"/>
                    <a:pt x="1007745" y="2025015"/>
                    <a:pt x="1041083" y="2016443"/>
                  </a:cubicBezTo>
                  <a:cubicBezTo>
                    <a:pt x="1044893" y="2015490"/>
                    <a:pt x="1049655" y="2012633"/>
                    <a:pt x="1052513" y="2009775"/>
                  </a:cubicBezTo>
                  <a:cubicBezTo>
                    <a:pt x="1076325" y="1985963"/>
                    <a:pt x="1100138" y="1962150"/>
                    <a:pt x="1123950" y="1938338"/>
                  </a:cubicBezTo>
                  <a:cubicBezTo>
                    <a:pt x="1125855" y="1936433"/>
                    <a:pt x="1127760" y="1934528"/>
                    <a:pt x="1128713" y="1932623"/>
                  </a:cubicBezTo>
                  <a:cubicBezTo>
                    <a:pt x="1127760" y="1931670"/>
                    <a:pt x="1127760" y="1930718"/>
                    <a:pt x="1127760" y="1930718"/>
                  </a:cubicBezTo>
                  <a:cubicBezTo>
                    <a:pt x="1102043" y="1905000"/>
                    <a:pt x="1076325" y="1879283"/>
                    <a:pt x="1050608" y="1853565"/>
                  </a:cubicBezTo>
                  <a:cubicBezTo>
                    <a:pt x="1047750" y="1850708"/>
                    <a:pt x="1043940" y="1849755"/>
                    <a:pt x="1040130" y="1848803"/>
                  </a:cubicBezTo>
                  <a:cubicBezTo>
                    <a:pt x="1007745" y="1840230"/>
                    <a:pt x="975360" y="1831658"/>
                    <a:pt x="942975" y="1822133"/>
                  </a:cubicBezTo>
                  <a:cubicBezTo>
                    <a:pt x="941070" y="1821180"/>
                    <a:pt x="938213" y="1821180"/>
                    <a:pt x="935355" y="1820228"/>
                  </a:cubicBezTo>
                  <a:cubicBezTo>
                    <a:pt x="934403" y="1822133"/>
                    <a:pt x="933450" y="1823085"/>
                    <a:pt x="933450" y="1824038"/>
                  </a:cubicBezTo>
                  <a:cubicBezTo>
                    <a:pt x="923925" y="1858328"/>
                    <a:pt x="915353" y="1891665"/>
                    <a:pt x="905828" y="1925955"/>
                  </a:cubicBezTo>
                  <a:cubicBezTo>
                    <a:pt x="904875" y="1929765"/>
                    <a:pt x="904875" y="1934528"/>
                    <a:pt x="906780" y="1938338"/>
                  </a:cubicBezTo>
                  <a:cubicBezTo>
                    <a:pt x="915353" y="1970723"/>
                    <a:pt x="923925" y="2003108"/>
                    <a:pt x="932498" y="2035493"/>
                  </a:cubicBezTo>
                  <a:cubicBezTo>
                    <a:pt x="934403" y="2039303"/>
                    <a:pt x="935355" y="2041208"/>
                    <a:pt x="936308" y="2044065"/>
                  </a:cubicBezTo>
                  <a:close/>
                  <a:moveTo>
                    <a:pt x="917258" y="1940243"/>
                  </a:moveTo>
                  <a:cubicBezTo>
                    <a:pt x="916305" y="1936433"/>
                    <a:pt x="915353" y="1931670"/>
                    <a:pt x="916305" y="1927860"/>
                  </a:cubicBezTo>
                  <a:cubicBezTo>
                    <a:pt x="923925" y="1897380"/>
                    <a:pt x="932498" y="1866900"/>
                    <a:pt x="941070" y="1836420"/>
                  </a:cubicBezTo>
                  <a:cubicBezTo>
                    <a:pt x="941070" y="1835468"/>
                    <a:pt x="942023" y="1834515"/>
                    <a:pt x="942975" y="1832610"/>
                  </a:cubicBezTo>
                  <a:cubicBezTo>
                    <a:pt x="946785" y="1833563"/>
                    <a:pt x="949643" y="1834515"/>
                    <a:pt x="953453" y="1835468"/>
                  </a:cubicBezTo>
                  <a:cubicBezTo>
                    <a:pt x="981075" y="1843088"/>
                    <a:pt x="1008698" y="1849755"/>
                    <a:pt x="1036320" y="1857375"/>
                  </a:cubicBezTo>
                  <a:cubicBezTo>
                    <a:pt x="1040130" y="1858328"/>
                    <a:pt x="1043940" y="1859280"/>
                    <a:pt x="1045845" y="1862138"/>
                  </a:cubicBezTo>
                  <a:cubicBezTo>
                    <a:pt x="1069658" y="1884998"/>
                    <a:pt x="1093470" y="1908810"/>
                    <a:pt x="1117283" y="1932623"/>
                  </a:cubicBezTo>
                  <a:cubicBezTo>
                    <a:pt x="1115378" y="1934528"/>
                    <a:pt x="1114425" y="1937385"/>
                    <a:pt x="1112520" y="1938338"/>
                  </a:cubicBezTo>
                  <a:cubicBezTo>
                    <a:pt x="1091565" y="1959293"/>
                    <a:pt x="1070610" y="1981200"/>
                    <a:pt x="1048703" y="2002155"/>
                  </a:cubicBezTo>
                  <a:cubicBezTo>
                    <a:pt x="1045845" y="2005013"/>
                    <a:pt x="1041083" y="2007870"/>
                    <a:pt x="1037273" y="2008823"/>
                  </a:cubicBezTo>
                  <a:cubicBezTo>
                    <a:pt x="1007745" y="2017395"/>
                    <a:pt x="978218" y="2025015"/>
                    <a:pt x="948690" y="2032635"/>
                  </a:cubicBezTo>
                  <a:cubicBezTo>
                    <a:pt x="946785" y="2032635"/>
                    <a:pt x="945833" y="2033588"/>
                    <a:pt x="942975" y="2033588"/>
                  </a:cubicBezTo>
                  <a:cubicBezTo>
                    <a:pt x="940118" y="2022158"/>
                    <a:pt x="937260" y="2011680"/>
                    <a:pt x="934403" y="2000250"/>
                  </a:cubicBezTo>
                  <a:cubicBezTo>
                    <a:pt x="928688" y="1980248"/>
                    <a:pt x="922973" y="1960245"/>
                    <a:pt x="917258" y="1940243"/>
                  </a:cubicBezTo>
                  <a:close/>
                  <a:moveTo>
                    <a:pt x="1065848" y="2278380"/>
                  </a:moveTo>
                  <a:cubicBezTo>
                    <a:pt x="1069658" y="2279333"/>
                    <a:pt x="1072515" y="2280285"/>
                    <a:pt x="1075373" y="2281238"/>
                  </a:cubicBezTo>
                  <a:cubicBezTo>
                    <a:pt x="1088708" y="2285048"/>
                    <a:pt x="1102043" y="2288858"/>
                    <a:pt x="1116330" y="2291715"/>
                  </a:cubicBezTo>
                  <a:cubicBezTo>
                    <a:pt x="1122045" y="2292668"/>
                    <a:pt x="1125855" y="2295525"/>
                    <a:pt x="1129665" y="2299335"/>
                  </a:cubicBezTo>
                  <a:cubicBezTo>
                    <a:pt x="1140143" y="2309813"/>
                    <a:pt x="1150620" y="2320290"/>
                    <a:pt x="1161098" y="2330768"/>
                  </a:cubicBezTo>
                  <a:cubicBezTo>
                    <a:pt x="1163003" y="2332673"/>
                    <a:pt x="1164908" y="2333625"/>
                    <a:pt x="1167765" y="2336483"/>
                  </a:cubicBezTo>
                  <a:cubicBezTo>
                    <a:pt x="1174433" y="2329815"/>
                    <a:pt x="1180148" y="2323148"/>
                    <a:pt x="1186815" y="2317433"/>
                  </a:cubicBezTo>
                  <a:cubicBezTo>
                    <a:pt x="1194435" y="2309813"/>
                    <a:pt x="1202055" y="2300288"/>
                    <a:pt x="1210628" y="2294573"/>
                  </a:cubicBezTo>
                  <a:cubicBezTo>
                    <a:pt x="1220153" y="2288858"/>
                    <a:pt x="1231583" y="2287905"/>
                    <a:pt x="1242060" y="2285048"/>
                  </a:cubicBezTo>
                  <a:cubicBezTo>
                    <a:pt x="1250633" y="2283143"/>
                    <a:pt x="1259205" y="2280285"/>
                    <a:pt x="1267778" y="2278380"/>
                  </a:cubicBezTo>
                  <a:cubicBezTo>
                    <a:pt x="1266825" y="2274570"/>
                    <a:pt x="1265873" y="2271713"/>
                    <a:pt x="1265873" y="2267903"/>
                  </a:cubicBezTo>
                  <a:cubicBezTo>
                    <a:pt x="1262063" y="2254568"/>
                    <a:pt x="1259205" y="2242185"/>
                    <a:pt x="1255395" y="2228850"/>
                  </a:cubicBezTo>
                  <a:cubicBezTo>
                    <a:pt x="1253490" y="2223135"/>
                    <a:pt x="1253490" y="2216468"/>
                    <a:pt x="1255395" y="2210753"/>
                  </a:cubicBezTo>
                  <a:cubicBezTo>
                    <a:pt x="1259205" y="2197418"/>
                    <a:pt x="1263015" y="2184083"/>
                    <a:pt x="1265873" y="2170748"/>
                  </a:cubicBezTo>
                  <a:cubicBezTo>
                    <a:pt x="1266825" y="2167890"/>
                    <a:pt x="1266825" y="2165033"/>
                    <a:pt x="1267778" y="2161223"/>
                  </a:cubicBezTo>
                  <a:cubicBezTo>
                    <a:pt x="1264920" y="2160270"/>
                    <a:pt x="1263015" y="2159318"/>
                    <a:pt x="1262063" y="2159318"/>
                  </a:cubicBezTo>
                  <a:cubicBezTo>
                    <a:pt x="1247775" y="2155508"/>
                    <a:pt x="1233488" y="2151698"/>
                    <a:pt x="1218248" y="2147888"/>
                  </a:cubicBezTo>
                  <a:cubicBezTo>
                    <a:pt x="1212533" y="2146935"/>
                    <a:pt x="1207770" y="2144078"/>
                    <a:pt x="1203960" y="2140268"/>
                  </a:cubicBezTo>
                  <a:cubicBezTo>
                    <a:pt x="1194435" y="2129790"/>
                    <a:pt x="1183958" y="2120265"/>
                    <a:pt x="1174433" y="2110740"/>
                  </a:cubicBezTo>
                  <a:cubicBezTo>
                    <a:pt x="1172528" y="2108835"/>
                    <a:pt x="1169670" y="2105978"/>
                    <a:pt x="1166813" y="2104073"/>
                  </a:cubicBezTo>
                  <a:cubicBezTo>
                    <a:pt x="1163955" y="2106930"/>
                    <a:pt x="1162050" y="2108835"/>
                    <a:pt x="1159193" y="2110740"/>
                  </a:cubicBezTo>
                  <a:cubicBezTo>
                    <a:pt x="1149668" y="2120265"/>
                    <a:pt x="1139190" y="2129790"/>
                    <a:pt x="1130618" y="2140268"/>
                  </a:cubicBezTo>
                  <a:cubicBezTo>
                    <a:pt x="1126808" y="2145030"/>
                    <a:pt x="1122045" y="2147888"/>
                    <a:pt x="1115378" y="2148840"/>
                  </a:cubicBezTo>
                  <a:cubicBezTo>
                    <a:pt x="1101090" y="2152650"/>
                    <a:pt x="1086803" y="2156460"/>
                    <a:pt x="1072515" y="2160270"/>
                  </a:cubicBezTo>
                  <a:cubicBezTo>
                    <a:pt x="1069658" y="2161223"/>
                    <a:pt x="1067753" y="2162175"/>
                    <a:pt x="1064895" y="2163128"/>
                  </a:cubicBezTo>
                  <a:cubicBezTo>
                    <a:pt x="1066800" y="2171700"/>
                    <a:pt x="1069658" y="2179320"/>
                    <a:pt x="1071563" y="2186940"/>
                  </a:cubicBezTo>
                  <a:cubicBezTo>
                    <a:pt x="1074420" y="2198370"/>
                    <a:pt x="1079183" y="2208848"/>
                    <a:pt x="1079183" y="2220278"/>
                  </a:cubicBezTo>
                  <a:cubicBezTo>
                    <a:pt x="1079183" y="2231708"/>
                    <a:pt x="1074420" y="2242185"/>
                    <a:pt x="1071563" y="2253615"/>
                  </a:cubicBezTo>
                  <a:cubicBezTo>
                    <a:pt x="1070610" y="2261235"/>
                    <a:pt x="1068705" y="2269808"/>
                    <a:pt x="1065848" y="2278380"/>
                  </a:cubicBezTo>
                  <a:close/>
                  <a:moveTo>
                    <a:pt x="1088708" y="2229803"/>
                  </a:moveTo>
                  <a:cubicBezTo>
                    <a:pt x="1090613" y="2223135"/>
                    <a:pt x="1090613" y="2217420"/>
                    <a:pt x="1088708" y="2210753"/>
                  </a:cubicBezTo>
                  <a:cubicBezTo>
                    <a:pt x="1084898" y="2199323"/>
                    <a:pt x="1082040" y="2187893"/>
                    <a:pt x="1079183" y="2175510"/>
                  </a:cubicBezTo>
                  <a:cubicBezTo>
                    <a:pt x="1078230" y="2173605"/>
                    <a:pt x="1078230" y="2170748"/>
                    <a:pt x="1078230" y="2167890"/>
                  </a:cubicBezTo>
                  <a:cubicBezTo>
                    <a:pt x="1088708" y="2165033"/>
                    <a:pt x="1099185" y="2161223"/>
                    <a:pt x="1109663" y="2159318"/>
                  </a:cubicBezTo>
                  <a:cubicBezTo>
                    <a:pt x="1123950" y="2156460"/>
                    <a:pt x="1135380" y="2149793"/>
                    <a:pt x="1144905" y="2139315"/>
                  </a:cubicBezTo>
                  <a:cubicBezTo>
                    <a:pt x="1151573" y="2130743"/>
                    <a:pt x="1160145" y="2124075"/>
                    <a:pt x="1167765" y="2115503"/>
                  </a:cubicBezTo>
                  <a:cubicBezTo>
                    <a:pt x="1175385" y="2123123"/>
                    <a:pt x="1183005" y="2128838"/>
                    <a:pt x="1188720" y="2136458"/>
                  </a:cubicBezTo>
                  <a:cubicBezTo>
                    <a:pt x="1199198" y="2148840"/>
                    <a:pt x="1212533" y="2157413"/>
                    <a:pt x="1228725" y="2159318"/>
                  </a:cubicBezTo>
                  <a:cubicBezTo>
                    <a:pt x="1238250" y="2161223"/>
                    <a:pt x="1247775" y="2164080"/>
                    <a:pt x="1258253" y="2166938"/>
                  </a:cubicBezTo>
                  <a:cubicBezTo>
                    <a:pt x="1254443" y="2183130"/>
                    <a:pt x="1250633" y="2197418"/>
                    <a:pt x="1245870" y="2211705"/>
                  </a:cubicBezTo>
                  <a:cubicBezTo>
                    <a:pt x="1244918" y="2216468"/>
                    <a:pt x="1244918" y="2221230"/>
                    <a:pt x="1245870" y="2225993"/>
                  </a:cubicBezTo>
                  <a:cubicBezTo>
                    <a:pt x="1249680" y="2240280"/>
                    <a:pt x="1253490" y="2254568"/>
                    <a:pt x="1257300" y="2269808"/>
                  </a:cubicBezTo>
                  <a:cubicBezTo>
                    <a:pt x="1253490" y="2270760"/>
                    <a:pt x="1250633" y="2271713"/>
                    <a:pt x="1247775" y="2272665"/>
                  </a:cubicBezTo>
                  <a:cubicBezTo>
                    <a:pt x="1236345" y="2275523"/>
                    <a:pt x="1224915" y="2279333"/>
                    <a:pt x="1212533" y="2282190"/>
                  </a:cubicBezTo>
                  <a:cubicBezTo>
                    <a:pt x="1207770" y="2283143"/>
                    <a:pt x="1203008" y="2286000"/>
                    <a:pt x="1199198" y="2289810"/>
                  </a:cubicBezTo>
                  <a:cubicBezTo>
                    <a:pt x="1188720" y="2300288"/>
                    <a:pt x="1178243" y="2310765"/>
                    <a:pt x="1166813" y="2322195"/>
                  </a:cubicBezTo>
                  <a:cubicBezTo>
                    <a:pt x="1163955" y="2320290"/>
                    <a:pt x="1162050" y="2318385"/>
                    <a:pt x="1160145" y="2316480"/>
                  </a:cubicBezTo>
                  <a:cubicBezTo>
                    <a:pt x="1151573" y="2307908"/>
                    <a:pt x="1142048" y="2299335"/>
                    <a:pt x="1133475" y="2289810"/>
                  </a:cubicBezTo>
                  <a:cubicBezTo>
                    <a:pt x="1129665" y="2285048"/>
                    <a:pt x="1124903" y="2282190"/>
                    <a:pt x="1118235" y="2281238"/>
                  </a:cubicBezTo>
                  <a:cubicBezTo>
                    <a:pt x="1105853" y="2278380"/>
                    <a:pt x="1093470" y="2274570"/>
                    <a:pt x="1081088" y="2271713"/>
                  </a:cubicBezTo>
                  <a:cubicBezTo>
                    <a:pt x="1079183" y="2270760"/>
                    <a:pt x="1077278" y="2269808"/>
                    <a:pt x="1074420" y="2268855"/>
                  </a:cubicBezTo>
                  <a:cubicBezTo>
                    <a:pt x="1081088" y="2257425"/>
                    <a:pt x="1084898" y="2243138"/>
                    <a:pt x="1088708" y="2229803"/>
                  </a:cubicBezTo>
                  <a:close/>
                  <a:moveTo>
                    <a:pt x="1006793" y="2304098"/>
                  </a:moveTo>
                  <a:cubicBezTo>
                    <a:pt x="1005840" y="2306955"/>
                    <a:pt x="1004888" y="2310765"/>
                    <a:pt x="1003935" y="2314575"/>
                  </a:cubicBezTo>
                  <a:cubicBezTo>
                    <a:pt x="1007745" y="2315528"/>
                    <a:pt x="1010603" y="2316480"/>
                    <a:pt x="1013460" y="2317433"/>
                  </a:cubicBezTo>
                  <a:cubicBezTo>
                    <a:pt x="1039178" y="2324100"/>
                    <a:pt x="1064895" y="2331720"/>
                    <a:pt x="1089660" y="2338388"/>
                  </a:cubicBezTo>
                  <a:cubicBezTo>
                    <a:pt x="1095375" y="2339340"/>
                    <a:pt x="1099185" y="2342198"/>
                    <a:pt x="1102995" y="2346008"/>
                  </a:cubicBezTo>
                  <a:cubicBezTo>
                    <a:pt x="1121093" y="2365058"/>
                    <a:pt x="1140143" y="2383155"/>
                    <a:pt x="1158240" y="2401253"/>
                  </a:cubicBezTo>
                  <a:cubicBezTo>
                    <a:pt x="1161098" y="2404110"/>
                    <a:pt x="1163003" y="2406015"/>
                    <a:pt x="1166813" y="2408873"/>
                  </a:cubicBezTo>
                  <a:cubicBezTo>
                    <a:pt x="1169670" y="2406015"/>
                    <a:pt x="1172528" y="2404110"/>
                    <a:pt x="1175385" y="2401253"/>
                  </a:cubicBezTo>
                  <a:cubicBezTo>
                    <a:pt x="1193483" y="2383155"/>
                    <a:pt x="1212533" y="2364105"/>
                    <a:pt x="1230630" y="2346008"/>
                  </a:cubicBezTo>
                  <a:cubicBezTo>
                    <a:pt x="1234440" y="2342198"/>
                    <a:pt x="1238250" y="2339340"/>
                    <a:pt x="1243965" y="2338388"/>
                  </a:cubicBezTo>
                  <a:cubicBezTo>
                    <a:pt x="1269683" y="2331720"/>
                    <a:pt x="1295400" y="2325053"/>
                    <a:pt x="1320165" y="2317433"/>
                  </a:cubicBezTo>
                  <a:cubicBezTo>
                    <a:pt x="1323023" y="2316480"/>
                    <a:pt x="1325880" y="2315528"/>
                    <a:pt x="1329690" y="2314575"/>
                  </a:cubicBezTo>
                  <a:cubicBezTo>
                    <a:pt x="1328738" y="2310765"/>
                    <a:pt x="1327785" y="2307908"/>
                    <a:pt x="1326833" y="2305050"/>
                  </a:cubicBezTo>
                  <a:cubicBezTo>
                    <a:pt x="1320165" y="2279333"/>
                    <a:pt x="1313498" y="2253615"/>
                    <a:pt x="1305878" y="2228850"/>
                  </a:cubicBezTo>
                  <a:cubicBezTo>
                    <a:pt x="1304925" y="2224088"/>
                    <a:pt x="1304925" y="2219325"/>
                    <a:pt x="1305878" y="2214563"/>
                  </a:cubicBezTo>
                  <a:cubicBezTo>
                    <a:pt x="1313498" y="2188845"/>
                    <a:pt x="1320165" y="2162175"/>
                    <a:pt x="1326833" y="2136458"/>
                  </a:cubicBezTo>
                  <a:cubicBezTo>
                    <a:pt x="1327785" y="2133600"/>
                    <a:pt x="1327785" y="2130743"/>
                    <a:pt x="1328738" y="2127885"/>
                  </a:cubicBezTo>
                  <a:cubicBezTo>
                    <a:pt x="1324928" y="2126933"/>
                    <a:pt x="1321118" y="2125980"/>
                    <a:pt x="1318260" y="2125028"/>
                  </a:cubicBezTo>
                  <a:cubicBezTo>
                    <a:pt x="1293495" y="2118360"/>
                    <a:pt x="1268730" y="2111693"/>
                    <a:pt x="1243965" y="2105025"/>
                  </a:cubicBezTo>
                  <a:cubicBezTo>
                    <a:pt x="1238250" y="2103120"/>
                    <a:pt x="1233488" y="2101215"/>
                    <a:pt x="1228725" y="2096453"/>
                  </a:cubicBezTo>
                  <a:cubicBezTo>
                    <a:pt x="1210628" y="2077403"/>
                    <a:pt x="1191578" y="2059305"/>
                    <a:pt x="1173480" y="2041208"/>
                  </a:cubicBezTo>
                  <a:cubicBezTo>
                    <a:pt x="1171575" y="2039303"/>
                    <a:pt x="1168718" y="2036445"/>
                    <a:pt x="1165860" y="2034540"/>
                  </a:cubicBezTo>
                  <a:cubicBezTo>
                    <a:pt x="1163003" y="2037398"/>
                    <a:pt x="1161098" y="2039303"/>
                    <a:pt x="1158240" y="2041208"/>
                  </a:cubicBezTo>
                  <a:cubicBezTo>
                    <a:pt x="1140143" y="2059305"/>
                    <a:pt x="1121093" y="2078355"/>
                    <a:pt x="1102995" y="2096453"/>
                  </a:cubicBezTo>
                  <a:cubicBezTo>
                    <a:pt x="1099185" y="2101215"/>
                    <a:pt x="1094423" y="2103120"/>
                    <a:pt x="1087755" y="2105025"/>
                  </a:cubicBezTo>
                  <a:cubicBezTo>
                    <a:pt x="1062990" y="2111693"/>
                    <a:pt x="1038225" y="2118360"/>
                    <a:pt x="1013460" y="2125028"/>
                  </a:cubicBezTo>
                  <a:cubicBezTo>
                    <a:pt x="1009650" y="2125980"/>
                    <a:pt x="1006793" y="2126933"/>
                    <a:pt x="1002983" y="2127885"/>
                  </a:cubicBezTo>
                  <a:cubicBezTo>
                    <a:pt x="1003935" y="2131695"/>
                    <a:pt x="1004888" y="2134553"/>
                    <a:pt x="1004888" y="2138363"/>
                  </a:cubicBezTo>
                  <a:cubicBezTo>
                    <a:pt x="1011555" y="2164080"/>
                    <a:pt x="1018223" y="2189798"/>
                    <a:pt x="1025843" y="2214563"/>
                  </a:cubicBezTo>
                  <a:cubicBezTo>
                    <a:pt x="1026795" y="2219325"/>
                    <a:pt x="1027748" y="2224088"/>
                    <a:pt x="1025843" y="2228850"/>
                  </a:cubicBezTo>
                  <a:cubicBezTo>
                    <a:pt x="1020128" y="2252663"/>
                    <a:pt x="1013460" y="2278380"/>
                    <a:pt x="1006793" y="2304098"/>
                  </a:cubicBezTo>
                  <a:close/>
                  <a:moveTo>
                    <a:pt x="1035368" y="2208848"/>
                  </a:moveTo>
                  <a:cubicBezTo>
                    <a:pt x="1028700" y="2186940"/>
                    <a:pt x="1023938" y="2165033"/>
                    <a:pt x="1017270" y="2144078"/>
                  </a:cubicBezTo>
                  <a:cubicBezTo>
                    <a:pt x="1016318" y="2141220"/>
                    <a:pt x="1015365" y="2137410"/>
                    <a:pt x="1015365" y="2134553"/>
                  </a:cubicBezTo>
                  <a:cubicBezTo>
                    <a:pt x="1018223" y="2133600"/>
                    <a:pt x="1020128" y="2132648"/>
                    <a:pt x="1022985" y="2131695"/>
                  </a:cubicBezTo>
                  <a:cubicBezTo>
                    <a:pt x="1046798" y="2125028"/>
                    <a:pt x="1070610" y="2118360"/>
                    <a:pt x="1094423" y="2112645"/>
                  </a:cubicBezTo>
                  <a:cubicBezTo>
                    <a:pt x="1100138" y="2110740"/>
                    <a:pt x="1104900" y="2108835"/>
                    <a:pt x="1108710" y="2104073"/>
                  </a:cubicBezTo>
                  <a:cubicBezTo>
                    <a:pt x="1124903" y="2086928"/>
                    <a:pt x="1142048" y="2070735"/>
                    <a:pt x="1158240" y="2054543"/>
                  </a:cubicBezTo>
                  <a:cubicBezTo>
                    <a:pt x="1161098" y="2051685"/>
                    <a:pt x="1163003" y="2049780"/>
                    <a:pt x="1166813" y="2046923"/>
                  </a:cubicBezTo>
                  <a:cubicBezTo>
                    <a:pt x="1169670" y="2049780"/>
                    <a:pt x="1172528" y="2051685"/>
                    <a:pt x="1174433" y="2053590"/>
                  </a:cubicBezTo>
                  <a:cubicBezTo>
                    <a:pt x="1191578" y="2070735"/>
                    <a:pt x="1208723" y="2087880"/>
                    <a:pt x="1225868" y="2105025"/>
                  </a:cubicBezTo>
                  <a:cubicBezTo>
                    <a:pt x="1229678" y="2108835"/>
                    <a:pt x="1234440" y="2111693"/>
                    <a:pt x="1240155" y="2112645"/>
                  </a:cubicBezTo>
                  <a:cubicBezTo>
                    <a:pt x="1263015" y="2118360"/>
                    <a:pt x="1285875" y="2125028"/>
                    <a:pt x="1308735" y="2130743"/>
                  </a:cubicBezTo>
                  <a:cubicBezTo>
                    <a:pt x="1311593" y="2131695"/>
                    <a:pt x="1314450" y="2132648"/>
                    <a:pt x="1319213" y="2133600"/>
                  </a:cubicBezTo>
                  <a:cubicBezTo>
                    <a:pt x="1318260" y="2137410"/>
                    <a:pt x="1318260" y="2140268"/>
                    <a:pt x="1317308" y="2143125"/>
                  </a:cubicBezTo>
                  <a:cubicBezTo>
                    <a:pt x="1310640" y="2166938"/>
                    <a:pt x="1304925" y="2190750"/>
                    <a:pt x="1298258" y="2214563"/>
                  </a:cubicBezTo>
                  <a:cubicBezTo>
                    <a:pt x="1297305" y="2218373"/>
                    <a:pt x="1297305" y="2224088"/>
                    <a:pt x="1298258" y="2227898"/>
                  </a:cubicBezTo>
                  <a:cubicBezTo>
                    <a:pt x="1303973" y="2251710"/>
                    <a:pt x="1310640" y="2275523"/>
                    <a:pt x="1317308" y="2299335"/>
                  </a:cubicBezTo>
                  <a:cubicBezTo>
                    <a:pt x="1318260" y="2302193"/>
                    <a:pt x="1318260" y="2305050"/>
                    <a:pt x="1319213" y="2308860"/>
                  </a:cubicBezTo>
                  <a:cubicBezTo>
                    <a:pt x="1304925" y="2312670"/>
                    <a:pt x="1291590" y="2316480"/>
                    <a:pt x="1279208" y="2320290"/>
                  </a:cubicBezTo>
                  <a:cubicBezTo>
                    <a:pt x="1265873" y="2324100"/>
                    <a:pt x="1253490" y="2326958"/>
                    <a:pt x="1240155" y="2330768"/>
                  </a:cubicBezTo>
                  <a:cubicBezTo>
                    <a:pt x="1234440" y="2331720"/>
                    <a:pt x="1229678" y="2334578"/>
                    <a:pt x="1225868" y="2338388"/>
                  </a:cubicBezTo>
                  <a:cubicBezTo>
                    <a:pt x="1209675" y="2355533"/>
                    <a:pt x="1192530" y="2371725"/>
                    <a:pt x="1176338" y="2387918"/>
                  </a:cubicBezTo>
                  <a:cubicBezTo>
                    <a:pt x="1173480" y="2390775"/>
                    <a:pt x="1171575" y="2393633"/>
                    <a:pt x="1168718" y="2397443"/>
                  </a:cubicBezTo>
                  <a:cubicBezTo>
                    <a:pt x="1164908" y="2394585"/>
                    <a:pt x="1163003" y="2391728"/>
                    <a:pt x="1160145" y="2389823"/>
                  </a:cubicBezTo>
                  <a:cubicBezTo>
                    <a:pt x="1143000" y="2372678"/>
                    <a:pt x="1125855" y="2356485"/>
                    <a:pt x="1109663" y="2339340"/>
                  </a:cubicBezTo>
                  <a:cubicBezTo>
                    <a:pt x="1104900" y="2334578"/>
                    <a:pt x="1100138" y="2331720"/>
                    <a:pt x="1093470" y="2329815"/>
                  </a:cubicBezTo>
                  <a:cubicBezTo>
                    <a:pt x="1070610" y="2324100"/>
                    <a:pt x="1047750" y="2317433"/>
                    <a:pt x="1024890" y="2311718"/>
                  </a:cubicBezTo>
                  <a:cubicBezTo>
                    <a:pt x="1022033" y="2310765"/>
                    <a:pt x="1019175" y="2309813"/>
                    <a:pt x="1015365" y="2308860"/>
                  </a:cubicBezTo>
                  <a:cubicBezTo>
                    <a:pt x="1016318" y="2305050"/>
                    <a:pt x="1016318" y="2302193"/>
                    <a:pt x="1017270" y="2299335"/>
                  </a:cubicBezTo>
                  <a:cubicBezTo>
                    <a:pt x="1022985" y="2277428"/>
                    <a:pt x="1028700" y="2255520"/>
                    <a:pt x="1034415" y="2234565"/>
                  </a:cubicBezTo>
                  <a:cubicBezTo>
                    <a:pt x="1038225" y="2224088"/>
                    <a:pt x="1038225" y="2216468"/>
                    <a:pt x="1035368" y="2208848"/>
                  </a:cubicBezTo>
                  <a:close/>
                  <a:moveTo>
                    <a:pt x="795338" y="2239328"/>
                  </a:moveTo>
                  <a:cubicBezTo>
                    <a:pt x="805815" y="2252663"/>
                    <a:pt x="820103" y="2260283"/>
                    <a:pt x="836295" y="2263140"/>
                  </a:cubicBezTo>
                  <a:cubicBezTo>
                    <a:pt x="844868" y="2265045"/>
                    <a:pt x="853440" y="2267903"/>
                    <a:pt x="862965" y="2269808"/>
                  </a:cubicBezTo>
                  <a:cubicBezTo>
                    <a:pt x="866775" y="2254568"/>
                    <a:pt x="870585" y="2240280"/>
                    <a:pt x="874395" y="2226945"/>
                  </a:cubicBezTo>
                  <a:cubicBezTo>
                    <a:pt x="875348" y="2222183"/>
                    <a:pt x="875348" y="2218373"/>
                    <a:pt x="874395" y="2213610"/>
                  </a:cubicBezTo>
                  <a:cubicBezTo>
                    <a:pt x="870585" y="2202180"/>
                    <a:pt x="867728" y="2189798"/>
                    <a:pt x="864870" y="2177415"/>
                  </a:cubicBezTo>
                  <a:cubicBezTo>
                    <a:pt x="863918" y="2175510"/>
                    <a:pt x="862965" y="2172653"/>
                    <a:pt x="862013" y="2170748"/>
                  </a:cubicBezTo>
                  <a:cubicBezTo>
                    <a:pt x="845820" y="2174558"/>
                    <a:pt x="831533" y="2179320"/>
                    <a:pt x="816293" y="2183130"/>
                  </a:cubicBezTo>
                  <a:cubicBezTo>
                    <a:pt x="814388" y="2184083"/>
                    <a:pt x="812483" y="2184083"/>
                    <a:pt x="811530" y="2185988"/>
                  </a:cubicBezTo>
                  <a:cubicBezTo>
                    <a:pt x="800100" y="2197418"/>
                    <a:pt x="788670" y="2208848"/>
                    <a:pt x="776288" y="2221230"/>
                  </a:cubicBezTo>
                  <a:cubicBezTo>
                    <a:pt x="783908" y="2226945"/>
                    <a:pt x="790575" y="2232660"/>
                    <a:pt x="795338" y="2239328"/>
                  </a:cubicBezTo>
                  <a:close/>
                  <a:moveTo>
                    <a:pt x="816293" y="2193608"/>
                  </a:moveTo>
                  <a:cubicBezTo>
                    <a:pt x="817245" y="2192655"/>
                    <a:pt x="819150" y="2191703"/>
                    <a:pt x="821055" y="2190750"/>
                  </a:cubicBezTo>
                  <a:cubicBezTo>
                    <a:pt x="832485" y="2187893"/>
                    <a:pt x="843915" y="2184083"/>
                    <a:pt x="857250" y="2181225"/>
                  </a:cubicBezTo>
                  <a:cubicBezTo>
                    <a:pt x="861060" y="2194560"/>
                    <a:pt x="863918" y="2205990"/>
                    <a:pt x="866775" y="2217420"/>
                  </a:cubicBezTo>
                  <a:cubicBezTo>
                    <a:pt x="866775" y="2218373"/>
                    <a:pt x="867728" y="2220278"/>
                    <a:pt x="866775" y="2221230"/>
                  </a:cubicBezTo>
                  <a:cubicBezTo>
                    <a:pt x="863918" y="2233613"/>
                    <a:pt x="860108" y="2245995"/>
                    <a:pt x="856298" y="2259330"/>
                  </a:cubicBezTo>
                  <a:cubicBezTo>
                    <a:pt x="842963" y="2255520"/>
                    <a:pt x="830580" y="2252663"/>
                    <a:pt x="818198" y="2248853"/>
                  </a:cubicBezTo>
                  <a:cubicBezTo>
                    <a:pt x="817245" y="2248853"/>
                    <a:pt x="816293" y="2247900"/>
                    <a:pt x="815340" y="2246948"/>
                  </a:cubicBezTo>
                  <a:cubicBezTo>
                    <a:pt x="806768" y="2238375"/>
                    <a:pt x="798195" y="2229803"/>
                    <a:pt x="788670" y="2221230"/>
                  </a:cubicBezTo>
                  <a:cubicBezTo>
                    <a:pt x="799148" y="2211705"/>
                    <a:pt x="807720" y="2202180"/>
                    <a:pt x="816293" y="2193608"/>
                  </a:cubicBezTo>
                  <a:close/>
                  <a:moveTo>
                    <a:pt x="669608" y="2049780"/>
                  </a:moveTo>
                  <a:cubicBezTo>
                    <a:pt x="676275" y="2042160"/>
                    <a:pt x="683895" y="2035493"/>
                    <a:pt x="689610" y="2027873"/>
                  </a:cubicBezTo>
                  <a:cubicBezTo>
                    <a:pt x="702945" y="2011680"/>
                    <a:pt x="719138" y="2002155"/>
                    <a:pt x="740093" y="1998345"/>
                  </a:cubicBezTo>
                  <a:cubicBezTo>
                    <a:pt x="749618" y="1996440"/>
                    <a:pt x="759143" y="1993583"/>
                    <a:pt x="769620" y="1990725"/>
                  </a:cubicBezTo>
                  <a:cubicBezTo>
                    <a:pt x="768668" y="1986915"/>
                    <a:pt x="767715" y="1984058"/>
                    <a:pt x="767715" y="1980248"/>
                  </a:cubicBezTo>
                  <a:cubicBezTo>
                    <a:pt x="764858" y="1967865"/>
                    <a:pt x="761048" y="1955483"/>
                    <a:pt x="758190" y="1943100"/>
                  </a:cubicBezTo>
                  <a:cubicBezTo>
                    <a:pt x="756285" y="1935480"/>
                    <a:pt x="755333" y="1927860"/>
                    <a:pt x="758190" y="1920240"/>
                  </a:cubicBezTo>
                  <a:cubicBezTo>
                    <a:pt x="762000" y="1907858"/>
                    <a:pt x="765810" y="1894523"/>
                    <a:pt x="768668" y="1881188"/>
                  </a:cubicBezTo>
                  <a:cubicBezTo>
                    <a:pt x="769620" y="1878330"/>
                    <a:pt x="769620" y="1875473"/>
                    <a:pt x="770573" y="1872615"/>
                  </a:cubicBezTo>
                  <a:cubicBezTo>
                    <a:pt x="759143" y="1869758"/>
                    <a:pt x="747713" y="1865948"/>
                    <a:pt x="737235" y="1864043"/>
                  </a:cubicBezTo>
                  <a:cubicBezTo>
                    <a:pt x="720090" y="1861185"/>
                    <a:pt x="706755" y="1853565"/>
                    <a:pt x="695325" y="1840230"/>
                  </a:cubicBezTo>
                  <a:cubicBezTo>
                    <a:pt x="687705" y="1831658"/>
                    <a:pt x="679133" y="1824038"/>
                    <a:pt x="670560" y="1814513"/>
                  </a:cubicBezTo>
                  <a:cubicBezTo>
                    <a:pt x="667703" y="1817370"/>
                    <a:pt x="664845" y="1819275"/>
                    <a:pt x="662940" y="1821180"/>
                  </a:cubicBezTo>
                  <a:cubicBezTo>
                    <a:pt x="653415" y="1830705"/>
                    <a:pt x="642938" y="1840230"/>
                    <a:pt x="634365" y="1850708"/>
                  </a:cubicBezTo>
                  <a:cubicBezTo>
                    <a:pt x="629603" y="1855470"/>
                    <a:pt x="624840" y="1858328"/>
                    <a:pt x="618173" y="1859280"/>
                  </a:cubicBezTo>
                  <a:cubicBezTo>
                    <a:pt x="604838" y="1862138"/>
                    <a:pt x="592455" y="1865948"/>
                    <a:pt x="579120" y="1869758"/>
                  </a:cubicBezTo>
                  <a:cubicBezTo>
                    <a:pt x="576263" y="1870710"/>
                    <a:pt x="572453" y="1871663"/>
                    <a:pt x="568643" y="1872615"/>
                  </a:cubicBezTo>
                  <a:cubicBezTo>
                    <a:pt x="572453" y="1887855"/>
                    <a:pt x="576263" y="1903095"/>
                    <a:pt x="581025" y="1917383"/>
                  </a:cubicBezTo>
                  <a:cubicBezTo>
                    <a:pt x="583883" y="1926908"/>
                    <a:pt x="583883" y="1934528"/>
                    <a:pt x="581025" y="1944053"/>
                  </a:cubicBezTo>
                  <a:cubicBezTo>
                    <a:pt x="576263" y="1958340"/>
                    <a:pt x="573405" y="1973580"/>
                    <a:pt x="568643" y="1988820"/>
                  </a:cubicBezTo>
                  <a:cubicBezTo>
                    <a:pt x="572453" y="1989773"/>
                    <a:pt x="574358" y="1990725"/>
                    <a:pt x="577215" y="1991678"/>
                  </a:cubicBezTo>
                  <a:cubicBezTo>
                    <a:pt x="591503" y="1995488"/>
                    <a:pt x="605790" y="1999298"/>
                    <a:pt x="620078" y="2003108"/>
                  </a:cubicBezTo>
                  <a:cubicBezTo>
                    <a:pt x="624840" y="2004060"/>
                    <a:pt x="628650" y="2006918"/>
                    <a:pt x="632460" y="2010728"/>
                  </a:cubicBezTo>
                  <a:cubicBezTo>
                    <a:pt x="642938" y="2021205"/>
                    <a:pt x="653415" y="2031683"/>
                    <a:pt x="663893" y="2042160"/>
                  </a:cubicBezTo>
                  <a:cubicBezTo>
                    <a:pt x="663893" y="2045970"/>
                    <a:pt x="665798" y="2046923"/>
                    <a:pt x="669608" y="2049780"/>
                  </a:cubicBezTo>
                  <a:close/>
                  <a:moveTo>
                    <a:pt x="649605" y="2018348"/>
                  </a:moveTo>
                  <a:cubicBezTo>
                    <a:pt x="637223" y="2003108"/>
                    <a:pt x="621983" y="1994535"/>
                    <a:pt x="602933" y="1991678"/>
                  </a:cubicBezTo>
                  <a:cubicBezTo>
                    <a:pt x="595313" y="1990725"/>
                    <a:pt x="587693" y="1987868"/>
                    <a:pt x="580073" y="1985963"/>
                  </a:cubicBezTo>
                  <a:cubicBezTo>
                    <a:pt x="579120" y="1985963"/>
                    <a:pt x="579120" y="1985010"/>
                    <a:pt x="577215" y="1984058"/>
                  </a:cubicBezTo>
                  <a:cubicBezTo>
                    <a:pt x="578168" y="1980248"/>
                    <a:pt x="579120" y="1976438"/>
                    <a:pt x="580073" y="1972628"/>
                  </a:cubicBezTo>
                  <a:cubicBezTo>
                    <a:pt x="583883" y="1959293"/>
                    <a:pt x="589598" y="1945958"/>
                    <a:pt x="589598" y="1932623"/>
                  </a:cubicBezTo>
                  <a:cubicBezTo>
                    <a:pt x="589598" y="1919288"/>
                    <a:pt x="583883" y="1906905"/>
                    <a:pt x="580073" y="1893570"/>
                  </a:cubicBezTo>
                  <a:cubicBezTo>
                    <a:pt x="579120" y="1889760"/>
                    <a:pt x="578168" y="1885950"/>
                    <a:pt x="577215" y="1881188"/>
                  </a:cubicBezTo>
                  <a:cubicBezTo>
                    <a:pt x="580073" y="1880235"/>
                    <a:pt x="582930" y="1879283"/>
                    <a:pt x="584835" y="1878330"/>
                  </a:cubicBezTo>
                  <a:cubicBezTo>
                    <a:pt x="596265" y="1875473"/>
                    <a:pt x="607695" y="1871663"/>
                    <a:pt x="619125" y="1868805"/>
                  </a:cubicBezTo>
                  <a:cubicBezTo>
                    <a:pt x="626745" y="1866900"/>
                    <a:pt x="632460" y="1864043"/>
                    <a:pt x="637223" y="1858328"/>
                  </a:cubicBezTo>
                  <a:cubicBezTo>
                    <a:pt x="646748" y="1847850"/>
                    <a:pt x="657225" y="1838325"/>
                    <a:pt x="667703" y="1827848"/>
                  </a:cubicBezTo>
                  <a:cubicBezTo>
                    <a:pt x="679133" y="1839278"/>
                    <a:pt x="688658" y="1849755"/>
                    <a:pt x="699135" y="1859280"/>
                  </a:cubicBezTo>
                  <a:cubicBezTo>
                    <a:pt x="703898" y="1864043"/>
                    <a:pt x="708660" y="1866900"/>
                    <a:pt x="714375" y="1868805"/>
                  </a:cubicBezTo>
                  <a:cubicBezTo>
                    <a:pt x="725805" y="1871663"/>
                    <a:pt x="738188" y="1874520"/>
                    <a:pt x="749618" y="1878330"/>
                  </a:cubicBezTo>
                  <a:cubicBezTo>
                    <a:pt x="752475" y="1879283"/>
                    <a:pt x="754380" y="1880235"/>
                    <a:pt x="758190" y="1881188"/>
                  </a:cubicBezTo>
                  <a:cubicBezTo>
                    <a:pt x="755333" y="1890713"/>
                    <a:pt x="754380" y="1899285"/>
                    <a:pt x="751523" y="1907858"/>
                  </a:cubicBezTo>
                  <a:cubicBezTo>
                    <a:pt x="744855" y="1925003"/>
                    <a:pt x="744855" y="1941195"/>
                    <a:pt x="751523" y="1958340"/>
                  </a:cubicBezTo>
                  <a:cubicBezTo>
                    <a:pt x="754380" y="1966913"/>
                    <a:pt x="756285" y="1975485"/>
                    <a:pt x="759143" y="1985963"/>
                  </a:cubicBezTo>
                  <a:cubicBezTo>
                    <a:pt x="749618" y="1988820"/>
                    <a:pt x="741998" y="1991678"/>
                    <a:pt x="733425" y="1992630"/>
                  </a:cubicBezTo>
                  <a:cubicBezTo>
                    <a:pt x="714375" y="1995488"/>
                    <a:pt x="700088" y="2004060"/>
                    <a:pt x="687705" y="2018348"/>
                  </a:cubicBezTo>
                  <a:cubicBezTo>
                    <a:pt x="681990" y="2025015"/>
                    <a:pt x="675323" y="2030730"/>
                    <a:pt x="668655" y="2037398"/>
                  </a:cubicBezTo>
                  <a:cubicBezTo>
                    <a:pt x="661988" y="2030730"/>
                    <a:pt x="655320" y="2025015"/>
                    <a:pt x="649605" y="2018348"/>
                  </a:cubicBezTo>
                  <a:close/>
                  <a:moveTo>
                    <a:pt x="707708" y="1955483"/>
                  </a:moveTo>
                  <a:cubicBezTo>
                    <a:pt x="705803" y="1946910"/>
                    <a:pt x="702945" y="1940243"/>
                    <a:pt x="702945" y="1932623"/>
                  </a:cubicBezTo>
                  <a:cubicBezTo>
                    <a:pt x="702945" y="1925003"/>
                    <a:pt x="705803" y="1917383"/>
                    <a:pt x="707708" y="1909763"/>
                  </a:cubicBezTo>
                  <a:cubicBezTo>
                    <a:pt x="700088" y="1907858"/>
                    <a:pt x="691515" y="1906905"/>
                    <a:pt x="685800" y="1903095"/>
                  </a:cubicBezTo>
                  <a:cubicBezTo>
                    <a:pt x="679133" y="1899285"/>
                    <a:pt x="674370" y="1892618"/>
                    <a:pt x="668655" y="1886903"/>
                  </a:cubicBezTo>
                  <a:cubicBezTo>
                    <a:pt x="662940" y="1892618"/>
                    <a:pt x="658178" y="1899285"/>
                    <a:pt x="651510" y="1902143"/>
                  </a:cubicBezTo>
                  <a:cubicBezTo>
                    <a:pt x="644843" y="1905953"/>
                    <a:pt x="637223" y="1906905"/>
                    <a:pt x="628650" y="1909763"/>
                  </a:cubicBezTo>
                  <a:cubicBezTo>
                    <a:pt x="630555" y="1917383"/>
                    <a:pt x="633413" y="1925003"/>
                    <a:pt x="633413" y="1931670"/>
                  </a:cubicBezTo>
                  <a:cubicBezTo>
                    <a:pt x="633413" y="1939290"/>
                    <a:pt x="630555" y="1946910"/>
                    <a:pt x="628650" y="1954530"/>
                  </a:cubicBezTo>
                  <a:cubicBezTo>
                    <a:pt x="636270" y="1957388"/>
                    <a:pt x="644843" y="1958340"/>
                    <a:pt x="651510" y="1962150"/>
                  </a:cubicBezTo>
                  <a:cubicBezTo>
                    <a:pt x="658178" y="1965960"/>
                    <a:pt x="662940" y="1972628"/>
                    <a:pt x="669608" y="1978343"/>
                  </a:cubicBezTo>
                  <a:cubicBezTo>
                    <a:pt x="678180" y="1964055"/>
                    <a:pt x="691515" y="1958340"/>
                    <a:pt x="707708" y="1955483"/>
                  </a:cubicBezTo>
                  <a:close/>
                  <a:moveTo>
                    <a:pt x="639128" y="1949768"/>
                  </a:moveTo>
                  <a:cubicBezTo>
                    <a:pt x="643890" y="1938338"/>
                    <a:pt x="643890" y="1926908"/>
                    <a:pt x="639128" y="1916430"/>
                  </a:cubicBezTo>
                  <a:cubicBezTo>
                    <a:pt x="651510" y="1914525"/>
                    <a:pt x="660083" y="1909763"/>
                    <a:pt x="667703" y="1899285"/>
                  </a:cubicBezTo>
                  <a:cubicBezTo>
                    <a:pt x="675323" y="1908810"/>
                    <a:pt x="683895" y="1914525"/>
                    <a:pt x="696278" y="1915478"/>
                  </a:cubicBezTo>
                  <a:cubicBezTo>
                    <a:pt x="693420" y="1926908"/>
                    <a:pt x="691515" y="1937385"/>
                    <a:pt x="697230" y="1949768"/>
                  </a:cubicBezTo>
                  <a:cubicBezTo>
                    <a:pt x="683895" y="1950720"/>
                    <a:pt x="675323" y="1956435"/>
                    <a:pt x="668655" y="1965960"/>
                  </a:cubicBezTo>
                  <a:cubicBezTo>
                    <a:pt x="660083" y="1957388"/>
                    <a:pt x="651510" y="1950720"/>
                    <a:pt x="639128" y="1949768"/>
                  </a:cubicBezTo>
                  <a:close/>
                  <a:moveTo>
                    <a:pt x="435293" y="2326958"/>
                  </a:moveTo>
                  <a:cubicBezTo>
                    <a:pt x="435293" y="2328863"/>
                    <a:pt x="437198" y="2330768"/>
                    <a:pt x="438150" y="2331720"/>
                  </a:cubicBezTo>
                  <a:cubicBezTo>
                    <a:pt x="440055" y="2331720"/>
                    <a:pt x="441960" y="2330768"/>
                    <a:pt x="443865" y="2330768"/>
                  </a:cubicBezTo>
                  <a:cubicBezTo>
                    <a:pt x="477203" y="2322195"/>
                    <a:pt x="510540" y="2312670"/>
                    <a:pt x="543878" y="2304098"/>
                  </a:cubicBezTo>
                  <a:cubicBezTo>
                    <a:pt x="547688" y="2303145"/>
                    <a:pt x="552450" y="2300288"/>
                    <a:pt x="555308" y="2297430"/>
                  </a:cubicBezTo>
                  <a:cubicBezTo>
                    <a:pt x="579120" y="2274570"/>
                    <a:pt x="601980" y="2250758"/>
                    <a:pt x="625793" y="2227898"/>
                  </a:cubicBezTo>
                  <a:cubicBezTo>
                    <a:pt x="627698" y="2225993"/>
                    <a:pt x="629603" y="2224088"/>
                    <a:pt x="631508" y="2221230"/>
                  </a:cubicBezTo>
                  <a:cubicBezTo>
                    <a:pt x="604838" y="2194560"/>
                    <a:pt x="579120" y="2168843"/>
                    <a:pt x="552450" y="2143125"/>
                  </a:cubicBezTo>
                  <a:cubicBezTo>
                    <a:pt x="549593" y="2141220"/>
                    <a:pt x="546735" y="2139315"/>
                    <a:pt x="542925" y="2138363"/>
                  </a:cubicBezTo>
                  <a:cubicBezTo>
                    <a:pt x="510540" y="2129790"/>
                    <a:pt x="478155" y="2121218"/>
                    <a:pt x="445770" y="2112645"/>
                  </a:cubicBezTo>
                  <a:cubicBezTo>
                    <a:pt x="442913" y="2111693"/>
                    <a:pt x="441008" y="2111693"/>
                    <a:pt x="438150" y="2110740"/>
                  </a:cubicBezTo>
                  <a:cubicBezTo>
                    <a:pt x="437198" y="2112645"/>
                    <a:pt x="436245" y="2113598"/>
                    <a:pt x="436245" y="2114550"/>
                  </a:cubicBezTo>
                  <a:cubicBezTo>
                    <a:pt x="426720" y="2148840"/>
                    <a:pt x="418148" y="2182178"/>
                    <a:pt x="408623" y="2216468"/>
                  </a:cubicBezTo>
                  <a:cubicBezTo>
                    <a:pt x="407670" y="2220278"/>
                    <a:pt x="407670" y="2224088"/>
                    <a:pt x="408623" y="2227898"/>
                  </a:cubicBezTo>
                  <a:cubicBezTo>
                    <a:pt x="417195" y="2260283"/>
                    <a:pt x="425768" y="2293620"/>
                    <a:pt x="435293" y="2326958"/>
                  </a:cubicBezTo>
                  <a:close/>
                  <a:moveTo>
                    <a:pt x="417195" y="2215515"/>
                  </a:moveTo>
                  <a:cubicBezTo>
                    <a:pt x="424815" y="2185035"/>
                    <a:pt x="433388" y="2155508"/>
                    <a:pt x="441008" y="2125028"/>
                  </a:cubicBezTo>
                  <a:cubicBezTo>
                    <a:pt x="441008" y="2124075"/>
                    <a:pt x="441960" y="2122170"/>
                    <a:pt x="442913" y="2121218"/>
                  </a:cubicBezTo>
                  <a:cubicBezTo>
                    <a:pt x="445770" y="2121218"/>
                    <a:pt x="447675" y="2121218"/>
                    <a:pt x="450533" y="2122170"/>
                  </a:cubicBezTo>
                  <a:cubicBezTo>
                    <a:pt x="479108" y="2129790"/>
                    <a:pt x="508635" y="2137410"/>
                    <a:pt x="537210" y="2145030"/>
                  </a:cubicBezTo>
                  <a:cubicBezTo>
                    <a:pt x="540068" y="2145983"/>
                    <a:pt x="543878" y="2146935"/>
                    <a:pt x="546735" y="2149793"/>
                  </a:cubicBezTo>
                  <a:cubicBezTo>
                    <a:pt x="570548" y="2172653"/>
                    <a:pt x="593408" y="2196465"/>
                    <a:pt x="617220" y="2220278"/>
                  </a:cubicBezTo>
                  <a:cubicBezTo>
                    <a:pt x="615315" y="2222183"/>
                    <a:pt x="614363" y="2224088"/>
                    <a:pt x="612458" y="2225993"/>
                  </a:cubicBezTo>
                  <a:cubicBezTo>
                    <a:pt x="591503" y="2246948"/>
                    <a:pt x="570548" y="2267903"/>
                    <a:pt x="549593" y="2288858"/>
                  </a:cubicBezTo>
                  <a:cubicBezTo>
                    <a:pt x="546735" y="2291715"/>
                    <a:pt x="542925" y="2294573"/>
                    <a:pt x="539115" y="2295525"/>
                  </a:cubicBezTo>
                  <a:cubicBezTo>
                    <a:pt x="508635" y="2304098"/>
                    <a:pt x="479108" y="2311718"/>
                    <a:pt x="448628" y="2320290"/>
                  </a:cubicBezTo>
                  <a:cubicBezTo>
                    <a:pt x="446723" y="2320290"/>
                    <a:pt x="445770" y="2321243"/>
                    <a:pt x="443865" y="2321243"/>
                  </a:cubicBezTo>
                  <a:cubicBezTo>
                    <a:pt x="442913" y="2317433"/>
                    <a:pt x="441960" y="2313623"/>
                    <a:pt x="441008" y="2310765"/>
                  </a:cubicBezTo>
                  <a:cubicBezTo>
                    <a:pt x="433388" y="2283143"/>
                    <a:pt x="425768" y="2256473"/>
                    <a:pt x="419100" y="2228850"/>
                  </a:cubicBezTo>
                  <a:cubicBezTo>
                    <a:pt x="417195" y="2224088"/>
                    <a:pt x="416243" y="2219325"/>
                    <a:pt x="417195" y="2215515"/>
                  </a:cubicBezTo>
                  <a:close/>
                  <a:moveTo>
                    <a:pt x="667703" y="2121218"/>
                  </a:moveTo>
                  <a:cubicBezTo>
                    <a:pt x="670560" y="2118360"/>
                    <a:pt x="672465" y="2116455"/>
                    <a:pt x="675323" y="2114550"/>
                  </a:cubicBezTo>
                  <a:cubicBezTo>
                    <a:pt x="694373" y="2095500"/>
                    <a:pt x="712470" y="2077403"/>
                    <a:pt x="731520" y="2058353"/>
                  </a:cubicBezTo>
                  <a:cubicBezTo>
                    <a:pt x="735330" y="2054543"/>
                    <a:pt x="739140" y="2051685"/>
                    <a:pt x="744855" y="2050733"/>
                  </a:cubicBezTo>
                  <a:cubicBezTo>
                    <a:pt x="770573" y="2044065"/>
                    <a:pt x="796290" y="2037398"/>
                    <a:pt x="821055" y="2029778"/>
                  </a:cubicBezTo>
                  <a:cubicBezTo>
                    <a:pt x="823913" y="2028825"/>
                    <a:pt x="826770" y="2027873"/>
                    <a:pt x="830580" y="2026920"/>
                  </a:cubicBezTo>
                  <a:cubicBezTo>
                    <a:pt x="829628" y="2023110"/>
                    <a:pt x="829628" y="2020253"/>
                    <a:pt x="828675" y="2018348"/>
                  </a:cubicBezTo>
                  <a:cubicBezTo>
                    <a:pt x="822008" y="1992630"/>
                    <a:pt x="815340" y="1966913"/>
                    <a:pt x="807720" y="1941195"/>
                  </a:cubicBezTo>
                  <a:cubicBezTo>
                    <a:pt x="805815" y="1935480"/>
                    <a:pt x="805815" y="1930718"/>
                    <a:pt x="807720" y="1925955"/>
                  </a:cubicBezTo>
                  <a:cubicBezTo>
                    <a:pt x="814388" y="1900238"/>
                    <a:pt x="822008" y="1874520"/>
                    <a:pt x="828675" y="1848803"/>
                  </a:cubicBezTo>
                  <a:cubicBezTo>
                    <a:pt x="829628" y="1845945"/>
                    <a:pt x="829628" y="1843088"/>
                    <a:pt x="830580" y="1840230"/>
                  </a:cubicBezTo>
                  <a:cubicBezTo>
                    <a:pt x="826770" y="1839278"/>
                    <a:pt x="823913" y="1838325"/>
                    <a:pt x="821055" y="1837373"/>
                  </a:cubicBezTo>
                  <a:cubicBezTo>
                    <a:pt x="796290" y="1830705"/>
                    <a:pt x="770573" y="1824038"/>
                    <a:pt x="745808" y="1817370"/>
                  </a:cubicBezTo>
                  <a:cubicBezTo>
                    <a:pt x="740093" y="1815465"/>
                    <a:pt x="735330" y="1813560"/>
                    <a:pt x="730568" y="1808798"/>
                  </a:cubicBezTo>
                  <a:cubicBezTo>
                    <a:pt x="712470" y="1789748"/>
                    <a:pt x="693420" y="1771650"/>
                    <a:pt x="675323" y="1753553"/>
                  </a:cubicBezTo>
                  <a:cubicBezTo>
                    <a:pt x="673418" y="1751648"/>
                    <a:pt x="670560" y="1748790"/>
                    <a:pt x="667703" y="1746885"/>
                  </a:cubicBezTo>
                  <a:cubicBezTo>
                    <a:pt x="664845" y="1749743"/>
                    <a:pt x="662940" y="1751648"/>
                    <a:pt x="660083" y="1753553"/>
                  </a:cubicBezTo>
                  <a:cubicBezTo>
                    <a:pt x="641985" y="1771650"/>
                    <a:pt x="623888" y="1789748"/>
                    <a:pt x="605790" y="1807845"/>
                  </a:cubicBezTo>
                  <a:cubicBezTo>
                    <a:pt x="601028" y="1813560"/>
                    <a:pt x="595313" y="1816418"/>
                    <a:pt x="587693" y="1818323"/>
                  </a:cubicBezTo>
                  <a:cubicBezTo>
                    <a:pt x="560070" y="1824990"/>
                    <a:pt x="532448" y="1832610"/>
                    <a:pt x="503873" y="1840230"/>
                  </a:cubicBezTo>
                  <a:cubicBezTo>
                    <a:pt x="504825" y="1844040"/>
                    <a:pt x="504825" y="1846898"/>
                    <a:pt x="505778" y="1849755"/>
                  </a:cubicBezTo>
                  <a:cubicBezTo>
                    <a:pt x="512445" y="1875473"/>
                    <a:pt x="519113" y="1901190"/>
                    <a:pt x="526733" y="1926908"/>
                  </a:cubicBezTo>
                  <a:cubicBezTo>
                    <a:pt x="528638" y="1932623"/>
                    <a:pt x="528638" y="1937385"/>
                    <a:pt x="526733" y="1942148"/>
                  </a:cubicBezTo>
                  <a:cubicBezTo>
                    <a:pt x="520065" y="1967865"/>
                    <a:pt x="512445" y="1993583"/>
                    <a:pt x="505778" y="2019300"/>
                  </a:cubicBezTo>
                  <a:cubicBezTo>
                    <a:pt x="504825" y="2022158"/>
                    <a:pt x="504825" y="2025015"/>
                    <a:pt x="503873" y="2027873"/>
                  </a:cubicBezTo>
                  <a:cubicBezTo>
                    <a:pt x="507683" y="2028825"/>
                    <a:pt x="510540" y="2029778"/>
                    <a:pt x="513398" y="2030730"/>
                  </a:cubicBezTo>
                  <a:cubicBezTo>
                    <a:pt x="539115" y="2037398"/>
                    <a:pt x="564833" y="2045018"/>
                    <a:pt x="589598" y="2051685"/>
                  </a:cubicBezTo>
                  <a:cubicBezTo>
                    <a:pt x="595313" y="2052638"/>
                    <a:pt x="599123" y="2055495"/>
                    <a:pt x="602933" y="2059305"/>
                  </a:cubicBezTo>
                  <a:cubicBezTo>
                    <a:pt x="621983" y="2078355"/>
                    <a:pt x="640080" y="2096453"/>
                    <a:pt x="659130" y="2115503"/>
                  </a:cubicBezTo>
                  <a:cubicBezTo>
                    <a:pt x="662940" y="2116455"/>
                    <a:pt x="664845" y="2118360"/>
                    <a:pt x="667703" y="2121218"/>
                  </a:cubicBezTo>
                  <a:close/>
                  <a:moveTo>
                    <a:pt x="595313" y="2042160"/>
                  </a:moveTo>
                  <a:cubicBezTo>
                    <a:pt x="572453" y="2036445"/>
                    <a:pt x="549593" y="2029778"/>
                    <a:pt x="526733" y="2024063"/>
                  </a:cubicBezTo>
                  <a:cubicBezTo>
                    <a:pt x="523875" y="2023110"/>
                    <a:pt x="520065" y="2022158"/>
                    <a:pt x="516255" y="2021205"/>
                  </a:cubicBezTo>
                  <a:cubicBezTo>
                    <a:pt x="517208" y="2017395"/>
                    <a:pt x="517208" y="2014538"/>
                    <a:pt x="518160" y="2011680"/>
                  </a:cubicBezTo>
                  <a:cubicBezTo>
                    <a:pt x="523875" y="1988820"/>
                    <a:pt x="530543" y="1965008"/>
                    <a:pt x="537210" y="1942148"/>
                  </a:cubicBezTo>
                  <a:cubicBezTo>
                    <a:pt x="539115" y="1936433"/>
                    <a:pt x="539115" y="1930718"/>
                    <a:pt x="537210" y="1925003"/>
                  </a:cubicBezTo>
                  <a:cubicBezTo>
                    <a:pt x="530543" y="1902143"/>
                    <a:pt x="524828" y="1879283"/>
                    <a:pt x="519113" y="1856423"/>
                  </a:cubicBezTo>
                  <a:cubicBezTo>
                    <a:pt x="518160" y="1853565"/>
                    <a:pt x="518160" y="1849755"/>
                    <a:pt x="517208" y="1846898"/>
                  </a:cubicBezTo>
                  <a:cubicBezTo>
                    <a:pt x="521018" y="1845945"/>
                    <a:pt x="524828" y="1844040"/>
                    <a:pt x="528638" y="1843088"/>
                  </a:cubicBezTo>
                  <a:cubicBezTo>
                    <a:pt x="550545" y="1837373"/>
                    <a:pt x="573405" y="1830705"/>
                    <a:pt x="595313" y="1824990"/>
                  </a:cubicBezTo>
                  <a:cubicBezTo>
                    <a:pt x="601028" y="1823085"/>
                    <a:pt x="605790" y="1821180"/>
                    <a:pt x="610553" y="1816418"/>
                  </a:cubicBezTo>
                  <a:cubicBezTo>
                    <a:pt x="627698" y="1799273"/>
                    <a:pt x="643890" y="1783080"/>
                    <a:pt x="661035" y="1765935"/>
                  </a:cubicBezTo>
                  <a:cubicBezTo>
                    <a:pt x="662940" y="1764030"/>
                    <a:pt x="665798" y="1761173"/>
                    <a:pt x="668655" y="1758315"/>
                  </a:cubicBezTo>
                  <a:cubicBezTo>
                    <a:pt x="671513" y="1761173"/>
                    <a:pt x="674370" y="1763078"/>
                    <a:pt x="676275" y="1765935"/>
                  </a:cubicBezTo>
                  <a:cubicBezTo>
                    <a:pt x="693420" y="1783080"/>
                    <a:pt x="710565" y="1799273"/>
                    <a:pt x="726758" y="1816418"/>
                  </a:cubicBezTo>
                  <a:cubicBezTo>
                    <a:pt x="730568" y="1820228"/>
                    <a:pt x="735330" y="1823085"/>
                    <a:pt x="741045" y="1824038"/>
                  </a:cubicBezTo>
                  <a:cubicBezTo>
                    <a:pt x="765810" y="1830705"/>
                    <a:pt x="789623" y="1837373"/>
                    <a:pt x="813435" y="1843088"/>
                  </a:cubicBezTo>
                  <a:cubicBezTo>
                    <a:pt x="815340" y="1844040"/>
                    <a:pt x="817245" y="1844040"/>
                    <a:pt x="820103" y="1844993"/>
                  </a:cubicBezTo>
                  <a:cubicBezTo>
                    <a:pt x="819150" y="1850708"/>
                    <a:pt x="817245" y="1855470"/>
                    <a:pt x="816293" y="1860233"/>
                  </a:cubicBezTo>
                  <a:cubicBezTo>
                    <a:pt x="810578" y="1882140"/>
                    <a:pt x="804863" y="1904048"/>
                    <a:pt x="799148" y="1925003"/>
                  </a:cubicBezTo>
                  <a:cubicBezTo>
                    <a:pt x="797243" y="1930718"/>
                    <a:pt x="798195" y="1935480"/>
                    <a:pt x="799148" y="1940243"/>
                  </a:cubicBezTo>
                  <a:cubicBezTo>
                    <a:pt x="805815" y="1963103"/>
                    <a:pt x="811530" y="1986915"/>
                    <a:pt x="818198" y="2009775"/>
                  </a:cubicBezTo>
                  <a:cubicBezTo>
                    <a:pt x="819150" y="2012633"/>
                    <a:pt x="820103" y="2016443"/>
                    <a:pt x="820103" y="2019300"/>
                  </a:cubicBezTo>
                  <a:cubicBezTo>
                    <a:pt x="816293" y="2020253"/>
                    <a:pt x="813435" y="2021205"/>
                    <a:pt x="810578" y="2022158"/>
                  </a:cubicBezTo>
                  <a:cubicBezTo>
                    <a:pt x="787718" y="2028825"/>
                    <a:pt x="764858" y="2034540"/>
                    <a:pt x="741998" y="2040255"/>
                  </a:cubicBezTo>
                  <a:cubicBezTo>
                    <a:pt x="736283" y="2042160"/>
                    <a:pt x="731520" y="2044065"/>
                    <a:pt x="726758" y="2048828"/>
                  </a:cubicBezTo>
                  <a:cubicBezTo>
                    <a:pt x="709613" y="2065973"/>
                    <a:pt x="693420" y="2082165"/>
                    <a:pt x="676275" y="2099310"/>
                  </a:cubicBezTo>
                  <a:cubicBezTo>
                    <a:pt x="674370" y="2101215"/>
                    <a:pt x="671513" y="2104073"/>
                    <a:pt x="668655" y="2105978"/>
                  </a:cubicBezTo>
                  <a:cubicBezTo>
                    <a:pt x="665798" y="2103120"/>
                    <a:pt x="663893" y="2101215"/>
                    <a:pt x="661035" y="2099310"/>
                  </a:cubicBezTo>
                  <a:cubicBezTo>
                    <a:pt x="643890" y="2082165"/>
                    <a:pt x="626745" y="2065020"/>
                    <a:pt x="609600" y="2047875"/>
                  </a:cubicBezTo>
                  <a:cubicBezTo>
                    <a:pt x="605790" y="2045970"/>
                    <a:pt x="601028" y="2043113"/>
                    <a:pt x="595313" y="2042160"/>
                  </a:cubicBezTo>
                  <a:close/>
                  <a:moveTo>
                    <a:pt x="669608" y="2200275"/>
                  </a:moveTo>
                  <a:cubicBezTo>
                    <a:pt x="672465" y="2196465"/>
                    <a:pt x="674370" y="2193608"/>
                    <a:pt x="677228" y="2190750"/>
                  </a:cubicBezTo>
                  <a:cubicBezTo>
                    <a:pt x="704850" y="2163128"/>
                    <a:pt x="732473" y="2135505"/>
                    <a:pt x="760095" y="2107883"/>
                  </a:cubicBezTo>
                  <a:cubicBezTo>
                    <a:pt x="763905" y="2104073"/>
                    <a:pt x="768668" y="2101215"/>
                    <a:pt x="774383" y="2100263"/>
                  </a:cubicBezTo>
                  <a:cubicBezTo>
                    <a:pt x="812483" y="2089785"/>
                    <a:pt x="851535" y="2079308"/>
                    <a:pt x="889635" y="2069783"/>
                  </a:cubicBezTo>
                  <a:cubicBezTo>
                    <a:pt x="892493" y="2068830"/>
                    <a:pt x="895350" y="2067878"/>
                    <a:pt x="899160" y="2066925"/>
                  </a:cubicBezTo>
                  <a:cubicBezTo>
                    <a:pt x="898208" y="2063115"/>
                    <a:pt x="897255" y="2060258"/>
                    <a:pt x="897255" y="2056448"/>
                  </a:cubicBezTo>
                  <a:cubicBezTo>
                    <a:pt x="886778" y="2018348"/>
                    <a:pt x="877253" y="1979295"/>
                    <a:pt x="866775" y="1941195"/>
                  </a:cubicBezTo>
                  <a:cubicBezTo>
                    <a:pt x="864870" y="1935480"/>
                    <a:pt x="864870" y="1930718"/>
                    <a:pt x="866775" y="1925955"/>
                  </a:cubicBezTo>
                  <a:cubicBezTo>
                    <a:pt x="875348" y="1894523"/>
                    <a:pt x="883920" y="1864043"/>
                    <a:pt x="891540" y="1832610"/>
                  </a:cubicBezTo>
                  <a:cubicBezTo>
                    <a:pt x="894398" y="1822133"/>
                    <a:pt x="897255" y="1811655"/>
                    <a:pt x="900113" y="1800225"/>
                  </a:cubicBezTo>
                  <a:cubicBezTo>
                    <a:pt x="895350" y="1799273"/>
                    <a:pt x="892493" y="1798320"/>
                    <a:pt x="888683" y="1797368"/>
                  </a:cubicBezTo>
                  <a:cubicBezTo>
                    <a:pt x="850583" y="1786890"/>
                    <a:pt x="813435" y="1777365"/>
                    <a:pt x="775335" y="1766888"/>
                  </a:cubicBezTo>
                  <a:cubicBezTo>
                    <a:pt x="769620" y="1764983"/>
                    <a:pt x="764858" y="1763078"/>
                    <a:pt x="761048" y="1759268"/>
                  </a:cubicBezTo>
                  <a:cubicBezTo>
                    <a:pt x="733425" y="1731645"/>
                    <a:pt x="704850" y="1703070"/>
                    <a:pt x="677228" y="1675448"/>
                  </a:cubicBezTo>
                  <a:cubicBezTo>
                    <a:pt x="674370" y="1672590"/>
                    <a:pt x="672465" y="1670685"/>
                    <a:pt x="669608" y="1667828"/>
                  </a:cubicBezTo>
                  <a:cubicBezTo>
                    <a:pt x="666750" y="1670685"/>
                    <a:pt x="663893" y="1673543"/>
                    <a:pt x="661035" y="1675448"/>
                  </a:cubicBezTo>
                  <a:cubicBezTo>
                    <a:pt x="633413" y="1703070"/>
                    <a:pt x="604838" y="1731645"/>
                    <a:pt x="577215" y="1759268"/>
                  </a:cubicBezTo>
                  <a:cubicBezTo>
                    <a:pt x="573405" y="1763078"/>
                    <a:pt x="569595" y="1765935"/>
                    <a:pt x="563880" y="1766888"/>
                  </a:cubicBezTo>
                  <a:cubicBezTo>
                    <a:pt x="538163" y="1773555"/>
                    <a:pt x="512445" y="1780223"/>
                    <a:pt x="486728" y="1787843"/>
                  </a:cubicBezTo>
                  <a:cubicBezTo>
                    <a:pt x="471488" y="1791653"/>
                    <a:pt x="455295" y="1796415"/>
                    <a:pt x="439103" y="1801178"/>
                  </a:cubicBezTo>
                  <a:cubicBezTo>
                    <a:pt x="440055" y="1805940"/>
                    <a:pt x="441008" y="1808798"/>
                    <a:pt x="441960" y="1811655"/>
                  </a:cubicBezTo>
                  <a:cubicBezTo>
                    <a:pt x="452438" y="1849755"/>
                    <a:pt x="461963" y="1888808"/>
                    <a:pt x="472440" y="1926908"/>
                  </a:cubicBezTo>
                  <a:cubicBezTo>
                    <a:pt x="473393" y="1931670"/>
                    <a:pt x="473393" y="1936433"/>
                    <a:pt x="472440" y="1941195"/>
                  </a:cubicBezTo>
                  <a:cubicBezTo>
                    <a:pt x="462915" y="1977390"/>
                    <a:pt x="453390" y="2013585"/>
                    <a:pt x="442913" y="2049780"/>
                  </a:cubicBezTo>
                  <a:cubicBezTo>
                    <a:pt x="441008" y="2055495"/>
                    <a:pt x="440055" y="2061210"/>
                    <a:pt x="438150" y="2066925"/>
                  </a:cubicBezTo>
                  <a:cubicBezTo>
                    <a:pt x="441960" y="2067878"/>
                    <a:pt x="444818" y="2068830"/>
                    <a:pt x="447675" y="2069783"/>
                  </a:cubicBezTo>
                  <a:cubicBezTo>
                    <a:pt x="485775" y="2080260"/>
                    <a:pt x="523875" y="2090738"/>
                    <a:pt x="561975" y="2100263"/>
                  </a:cubicBezTo>
                  <a:cubicBezTo>
                    <a:pt x="567690" y="2102168"/>
                    <a:pt x="572453" y="2104073"/>
                    <a:pt x="577215" y="2108835"/>
                  </a:cubicBezTo>
                  <a:cubicBezTo>
                    <a:pt x="604838" y="2136458"/>
                    <a:pt x="633413" y="2165033"/>
                    <a:pt x="661035" y="2192655"/>
                  </a:cubicBezTo>
                  <a:cubicBezTo>
                    <a:pt x="662940" y="2193608"/>
                    <a:pt x="665798" y="2196465"/>
                    <a:pt x="669608" y="2200275"/>
                  </a:cubicBezTo>
                  <a:close/>
                  <a:moveTo>
                    <a:pt x="567690" y="2091690"/>
                  </a:moveTo>
                  <a:cubicBezTo>
                    <a:pt x="531495" y="2082165"/>
                    <a:pt x="495300" y="2072640"/>
                    <a:pt x="459105" y="2062163"/>
                  </a:cubicBezTo>
                  <a:cubicBezTo>
                    <a:pt x="456248" y="2061210"/>
                    <a:pt x="452438" y="2060258"/>
                    <a:pt x="448628" y="2059305"/>
                  </a:cubicBezTo>
                  <a:cubicBezTo>
                    <a:pt x="449580" y="2055495"/>
                    <a:pt x="450533" y="2052638"/>
                    <a:pt x="450533" y="2048828"/>
                  </a:cubicBezTo>
                  <a:cubicBezTo>
                    <a:pt x="460058" y="2013585"/>
                    <a:pt x="468630" y="1979295"/>
                    <a:pt x="479108" y="1944053"/>
                  </a:cubicBezTo>
                  <a:cubicBezTo>
                    <a:pt x="481013" y="1935480"/>
                    <a:pt x="481013" y="1928813"/>
                    <a:pt x="479108" y="1920240"/>
                  </a:cubicBezTo>
                  <a:cubicBezTo>
                    <a:pt x="469583" y="1885950"/>
                    <a:pt x="460058" y="1850708"/>
                    <a:pt x="451485" y="1816418"/>
                  </a:cubicBezTo>
                  <a:cubicBezTo>
                    <a:pt x="450533" y="1813560"/>
                    <a:pt x="449580" y="1809750"/>
                    <a:pt x="448628" y="1805940"/>
                  </a:cubicBezTo>
                  <a:cubicBezTo>
                    <a:pt x="452438" y="1804988"/>
                    <a:pt x="455295" y="1804035"/>
                    <a:pt x="459105" y="1803083"/>
                  </a:cubicBezTo>
                  <a:cubicBezTo>
                    <a:pt x="494348" y="1793558"/>
                    <a:pt x="529590" y="1784033"/>
                    <a:pt x="564833" y="1774508"/>
                  </a:cubicBezTo>
                  <a:cubicBezTo>
                    <a:pt x="572453" y="1772603"/>
                    <a:pt x="578168" y="1769745"/>
                    <a:pt x="582930" y="1764030"/>
                  </a:cubicBezTo>
                  <a:cubicBezTo>
                    <a:pt x="608648" y="1738313"/>
                    <a:pt x="634365" y="1712595"/>
                    <a:pt x="660083" y="1686878"/>
                  </a:cubicBezTo>
                  <a:cubicBezTo>
                    <a:pt x="662940" y="1684020"/>
                    <a:pt x="664845" y="1681163"/>
                    <a:pt x="666750" y="1677353"/>
                  </a:cubicBezTo>
                  <a:cubicBezTo>
                    <a:pt x="671513" y="1681163"/>
                    <a:pt x="673418" y="1684020"/>
                    <a:pt x="676275" y="1685925"/>
                  </a:cubicBezTo>
                  <a:cubicBezTo>
                    <a:pt x="701993" y="1711643"/>
                    <a:pt x="728663" y="1738313"/>
                    <a:pt x="754380" y="1764030"/>
                  </a:cubicBezTo>
                  <a:cubicBezTo>
                    <a:pt x="759143" y="1768793"/>
                    <a:pt x="763905" y="1771650"/>
                    <a:pt x="770573" y="1773555"/>
                  </a:cubicBezTo>
                  <a:cubicBezTo>
                    <a:pt x="806768" y="1783080"/>
                    <a:pt x="842010" y="1792605"/>
                    <a:pt x="878205" y="1802130"/>
                  </a:cubicBezTo>
                  <a:cubicBezTo>
                    <a:pt x="881063" y="1803083"/>
                    <a:pt x="883920" y="1804035"/>
                    <a:pt x="887730" y="1804988"/>
                  </a:cubicBezTo>
                  <a:cubicBezTo>
                    <a:pt x="886778" y="1808798"/>
                    <a:pt x="885825" y="1812608"/>
                    <a:pt x="884873" y="1816418"/>
                  </a:cubicBezTo>
                  <a:cubicBezTo>
                    <a:pt x="875348" y="1852613"/>
                    <a:pt x="865823" y="1887855"/>
                    <a:pt x="856298" y="1924050"/>
                  </a:cubicBezTo>
                  <a:cubicBezTo>
                    <a:pt x="854393" y="1928813"/>
                    <a:pt x="854393" y="1933575"/>
                    <a:pt x="856298" y="1939290"/>
                  </a:cubicBezTo>
                  <a:cubicBezTo>
                    <a:pt x="865823" y="1974533"/>
                    <a:pt x="875348" y="2010728"/>
                    <a:pt x="884873" y="2045970"/>
                  </a:cubicBezTo>
                  <a:cubicBezTo>
                    <a:pt x="885825" y="2049780"/>
                    <a:pt x="886778" y="2053590"/>
                    <a:pt x="887730" y="2058353"/>
                  </a:cubicBezTo>
                  <a:cubicBezTo>
                    <a:pt x="883920" y="2059305"/>
                    <a:pt x="881063" y="2060258"/>
                    <a:pt x="877253" y="2061210"/>
                  </a:cubicBezTo>
                  <a:cubicBezTo>
                    <a:pt x="842010" y="2070735"/>
                    <a:pt x="806768" y="2080260"/>
                    <a:pt x="771525" y="2089785"/>
                  </a:cubicBezTo>
                  <a:cubicBezTo>
                    <a:pt x="763905" y="2091690"/>
                    <a:pt x="758190" y="2094548"/>
                    <a:pt x="753428" y="2100263"/>
                  </a:cubicBezTo>
                  <a:cubicBezTo>
                    <a:pt x="727710" y="2125980"/>
                    <a:pt x="701993" y="2151698"/>
                    <a:pt x="676275" y="2177415"/>
                  </a:cubicBezTo>
                  <a:cubicBezTo>
                    <a:pt x="673418" y="2180273"/>
                    <a:pt x="671513" y="2183130"/>
                    <a:pt x="668655" y="2186940"/>
                  </a:cubicBezTo>
                  <a:cubicBezTo>
                    <a:pt x="664845" y="2183130"/>
                    <a:pt x="661988" y="2181225"/>
                    <a:pt x="659130" y="2178368"/>
                  </a:cubicBezTo>
                  <a:cubicBezTo>
                    <a:pt x="632460" y="2151698"/>
                    <a:pt x="605790" y="2125028"/>
                    <a:pt x="579120" y="2098358"/>
                  </a:cubicBezTo>
                  <a:cubicBezTo>
                    <a:pt x="577215" y="2095500"/>
                    <a:pt x="572453" y="2092643"/>
                    <a:pt x="567690" y="2091690"/>
                  </a:cubicBezTo>
                  <a:close/>
                </a:path>
              </a:pathLst>
            </a:custGeom>
            <a:grpFill/>
            <a:ln w="9525" cap="flat">
              <a:noFill/>
              <a:prstDash val="solid"/>
              <a:miter/>
            </a:ln>
          </p:spPr>
          <p:txBody>
            <a:bodyPr rtlCol="0" anchor="ctr"/>
            <a:lstStyle/>
            <a:p>
              <a:endParaRPr lang="en-ID"/>
            </a:p>
          </p:txBody>
        </p:sp>
      </p:grpSp>
      <p:sp>
        <p:nvSpPr>
          <p:cNvPr id="882" name="Picture Placeholder 881">
            <a:extLst>
              <a:ext uri="{FF2B5EF4-FFF2-40B4-BE49-F238E27FC236}">
                <a16:creationId xmlns:a16="http://schemas.microsoft.com/office/drawing/2014/main" id="{D79C5964-6CC4-49C8-A53F-9403E94CC8F2}"/>
              </a:ext>
            </a:extLst>
          </p:cNvPr>
          <p:cNvSpPr>
            <a:spLocks noGrp="1"/>
          </p:cNvSpPr>
          <p:nvPr>
            <p:ph type="pic" sz="quarter" idx="15"/>
          </p:nvPr>
        </p:nvSpPr>
        <p:spPr>
          <a:xfrm>
            <a:off x="5108216" y="2441216"/>
            <a:ext cx="1975568" cy="1975568"/>
          </a:xfrm>
          <a:custGeom>
            <a:avLst/>
            <a:gdLst>
              <a:gd name="connsiteX0" fmla="*/ 624114 w 1248228"/>
              <a:gd name="connsiteY0" fmla="*/ 0 h 1248228"/>
              <a:gd name="connsiteX1" fmla="*/ 1248228 w 1248228"/>
              <a:gd name="connsiteY1" fmla="*/ 624114 h 1248228"/>
              <a:gd name="connsiteX2" fmla="*/ 624114 w 1248228"/>
              <a:gd name="connsiteY2" fmla="*/ 1248228 h 1248228"/>
              <a:gd name="connsiteX3" fmla="*/ 0 w 1248228"/>
              <a:gd name="connsiteY3" fmla="*/ 624114 h 1248228"/>
              <a:gd name="connsiteX4" fmla="*/ 624114 w 1248228"/>
              <a:gd name="connsiteY4" fmla="*/ 0 h 12482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228" h="1248228">
                <a:moveTo>
                  <a:pt x="624114" y="0"/>
                </a:moveTo>
                <a:cubicBezTo>
                  <a:pt x="968803" y="0"/>
                  <a:pt x="1248228" y="279425"/>
                  <a:pt x="1248228" y="624114"/>
                </a:cubicBezTo>
                <a:cubicBezTo>
                  <a:pt x="1248228" y="968803"/>
                  <a:pt x="968803" y="1248228"/>
                  <a:pt x="624114" y="1248228"/>
                </a:cubicBezTo>
                <a:cubicBezTo>
                  <a:pt x="279425" y="1248228"/>
                  <a:pt x="0" y="968803"/>
                  <a:pt x="0" y="624114"/>
                </a:cubicBezTo>
                <a:cubicBezTo>
                  <a:pt x="0" y="279425"/>
                  <a:pt x="279425" y="0"/>
                  <a:pt x="624114" y="0"/>
                </a:cubicBezTo>
                <a:close/>
              </a:path>
            </a:pathLst>
          </a:custGeom>
          <a:noFill/>
          <a:ln w="76200">
            <a:noFill/>
          </a:ln>
          <a:effectLst/>
        </p:spPr>
        <p:txBody>
          <a:bodyPr wrap="square">
            <a:noAutofit/>
          </a:bodyPr>
          <a:lstStyle>
            <a:lvl1pPr marL="0" indent="0" algn="ctr">
              <a:buNone/>
              <a:defRPr sz="1800">
                <a:solidFill>
                  <a:sysClr val="windowText" lastClr="000000"/>
                </a:solidFill>
                <a:latin typeface="Arial" panose="020B0604020202020204" pitchFamily="34" charset="0"/>
                <a:cs typeface="Arial" panose="020B0604020202020204" pitchFamily="34" charset="0"/>
              </a:defRPr>
            </a:lvl1pPr>
          </a:lstStyle>
          <a:p>
            <a:endParaRPr lang="id-ID"/>
          </a:p>
        </p:txBody>
      </p:sp>
    </p:spTree>
    <p:extLst>
      <p:ext uri="{BB962C8B-B14F-4D97-AF65-F5344CB8AC3E}">
        <p14:creationId xmlns:p14="http://schemas.microsoft.com/office/powerpoint/2010/main" val="5937847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4">
    <p:spTree>
      <p:nvGrpSpPr>
        <p:cNvPr id="1" name=""/>
        <p:cNvGrpSpPr/>
        <p:nvPr/>
      </p:nvGrpSpPr>
      <p:grpSpPr>
        <a:xfrm>
          <a:off x="0" y="0"/>
          <a:ext cx="0" cy="0"/>
          <a:chOff x="0" y="0"/>
          <a:chExt cx="0" cy="0"/>
        </a:xfrm>
      </p:grpSpPr>
      <p:sp>
        <p:nvSpPr>
          <p:cNvPr id="3695" name="Picture Placeholder 3694">
            <a:extLst>
              <a:ext uri="{FF2B5EF4-FFF2-40B4-BE49-F238E27FC236}">
                <a16:creationId xmlns:a16="http://schemas.microsoft.com/office/drawing/2014/main" id="{B8AF0C1E-5DED-4C59-B820-382DF645B51F}"/>
              </a:ext>
            </a:extLst>
          </p:cNvPr>
          <p:cNvSpPr>
            <a:spLocks noGrp="1"/>
          </p:cNvSpPr>
          <p:nvPr>
            <p:ph type="pic" sz="quarter" idx="16"/>
          </p:nvPr>
        </p:nvSpPr>
        <p:spPr>
          <a:xfrm>
            <a:off x="-14821" y="0"/>
            <a:ext cx="5262246" cy="6858000"/>
          </a:xfrm>
          <a:custGeom>
            <a:avLst/>
            <a:gdLst>
              <a:gd name="connsiteX0" fmla="*/ 0 w 5262246"/>
              <a:gd name="connsiteY0" fmla="*/ 0 h 6858000"/>
              <a:gd name="connsiteX1" fmla="*/ 3557570 w 5262246"/>
              <a:gd name="connsiteY1" fmla="*/ 0 h 6858000"/>
              <a:gd name="connsiteX2" fmla="*/ 3667268 w 5262246"/>
              <a:gd name="connsiteY2" fmla="*/ 95023 h 6858000"/>
              <a:gd name="connsiteX3" fmla="*/ 5262246 w 5262246"/>
              <a:gd name="connsiteY3" fmla="*/ 3698660 h 6858000"/>
              <a:gd name="connsiteX4" fmla="*/ 4150554 w 5262246"/>
              <a:gd name="connsiteY4" fmla="*/ 6795380 h 6858000"/>
              <a:gd name="connsiteX5" fmla="*/ 4096311 w 5262246"/>
              <a:gd name="connsiteY5" fmla="*/ 6858000 h 6858000"/>
              <a:gd name="connsiteX6" fmla="*/ 0 w 5262246"/>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62246" h="6858000">
                <a:moveTo>
                  <a:pt x="0" y="0"/>
                </a:moveTo>
                <a:lnTo>
                  <a:pt x="3557570" y="0"/>
                </a:lnTo>
                <a:lnTo>
                  <a:pt x="3667268" y="95023"/>
                </a:lnTo>
                <a:cubicBezTo>
                  <a:pt x="4647097" y="985579"/>
                  <a:pt x="5262246" y="2270281"/>
                  <a:pt x="5262246" y="3698660"/>
                </a:cubicBezTo>
                <a:cubicBezTo>
                  <a:pt x="5262246" y="4874973"/>
                  <a:pt x="4845052" y="5953843"/>
                  <a:pt x="4150554" y="6795380"/>
                </a:cubicBezTo>
                <a:lnTo>
                  <a:pt x="4096311" y="6858000"/>
                </a:lnTo>
                <a:lnTo>
                  <a:pt x="0" y="6858000"/>
                </a:lnTo>
                <a:close/>
              </a:path>
            </a:pathLst>
          </a:custGeom>
          <a:noFill/>
          <a:ln w="76200">
            <a:noFill/>
          </a:ln>
          <a:effectLst/>
        </p:spPr>
        <p:txBody>
          <a:bodyPr wrap="square">
            <a:noAutofit/>
          </a:bodyPr>
          <a:lstStyle>
            <a:lvl1pPr marL="0" indent="0" algn="ctr">
              <a:buNone/>
              <a:defRPr sz="1800">
                <a:solidFill>
                  <a:sysClr val="windowText" lastClr="000000"/>
                </a:solidFill>
                <a:latin typeface="Arial" panose="020B0604020202020204" pitchFamily="34" charset="0"/>
                <a:cs typeface="Arial" panose="020B0604020202020204" pitchFamily="34" charset="0"/>
              </a:defRPr>
            </a:lvl1pPr>
          </a:lstStyle>
          <a:p>
            <a:endParaRPr lang="id-ID"/>
          </a:p>
        </p:txBody>
      </p:sp>
      <p:grpSp>
        <p:nvGrpSpPr>
          <p:cNvPr id="39" name="Graphic 2">
            <a:extLst>
              <a:ext uri="{FF2B5EF4-FFF2-40B4-BE49-F238E27FC236}">
                <a16:creationId xmlns:a16="http://schemas.microsoft.com/office/drawing/2014/main" id="{F1FF2A45-0C26-4C70-87B0-C54AB42123DD}"/>
              </a:ext>
            </a:extLst>
          </p:cNvPr>
          <p:cNvGrpSpPr/>
          <p:nvPr/>
        </p:nvGrpSpPr>
        <p:grpSpPr>
          <a:xfrm rot="16200000">
            <a:off x="8827163" y="2922226"/>
            <a:ext cx="4716438" cy="2009983"/>
            <a:chOff x="3540615" y="1936432"/>
            <a:chExt cx="2514426" cy="1071562"/>
          </a:xfrm>
          <a:solidFill>
            <a:schemeClr val="bg1"/>
          </a:solidFill>
        </p:grpSpPr>
        <p:sp>
          <p:nvSpPr>
            <p:cNvPr id="40" name="Freeform: Shape 39">
              <a:extLst>
                <a:ext uri="{FF2B5EF4-FFF2-40B4-BE49-F238E27FC236}">
                  <a16:creationId xmlns:a16="http://schemas.microsoft.com/office/drawing/2014/main" id="{6AD8E9AB-65AE-464A-9EC9-EDDCDA35CBA5}"/>
                </a:ext>
              </a:extLst>
            </p:cNvPr>
            <p:cNvSpPr/>
            <p:nvPr/>
          </p:nvSpPr>
          <p:spPr>
            <a:xfrm>
              <a:off x="3540615" y="2403871"/>
              <a:ext cx="2398469" cy="227885"/>
            </a:xfrm>
            <a:custGeom>
              <a:avLst/>
              <a:gdLst>
                <a:gd name="connsiteX0" fmla="*/ 14114 w 2398469"/>
                <a:gd name="connsiteY0" fmla="*/ 161211 h 227885"/>
                <a:gd name="connsiteX1" fmla="*/ 56024 w 2398469"/>
                <a:gd name="connsiteY1" fmla="*/ 142161 h 227885"/>
                <a:gd name="connsiteX2" fmla="*/ 97934 w 2398469"/>
                <a:gd name="connsiteY2" fmla="*/ 124063 h 227885"/>
                <a:gd name="connsiteX3" fmla="*/ 182707 w 2398469"/>
                <a:gd name="connsiteY3" fmla="*/ 90726 h 227885"/>
                <a:gd name="connsiteX4" fmla="*/ 225569 w 2398469"/>
                <a:gd name="connsiteY4" fmla="*/ 75486 h 227885"/>
                <a:gd name="connsiteX5" fmla="*/ 268432 w 2398469"/>
                <a:gd name="connsiteY5" fmla="*/ 61198 h 227885"/>
                <a:gd name="connsiteX6" fmla="*/ 312247 w 2398469"/>
                <a:gd name="connsiteY6" fmla="*/ 47863 h 227885"/>
                <a:gd name="connsiteX7" fmla="*/ 356062 w 2398469"/>
                <a:gd name="connsiteY7" fmla="*/ 36433 h 227885"/>
                <a:gd name="connsiteX8" fmla="*/ 400829 w 2398469"/>
                <a:gd name="connsiteY8" fmla="*/ 25956 h 227885"/>
                <a:gd name="connsiteX9" fmla="*/ 445597 w 2398469"/>
                <a:gd name="connsiteY9" fmla="*/ 17383 h 227885"/>
                <a:gd name="connsiteX10" fmla="*/ 490364 w 2398469"/>
                <a:gd name="connsiteY10" fmla="*/ 9763 h 227885"/>
                <a:gd name="connsiteX11" fmla="*/ 536084 w 2398469"/>
                <a:gd name="connsiteY11" fmla="*/ 4048 h 227885"/>
                <a:gd name="connsiteX12" fmla="*/ 581804 w 2398469"/>
                <a:gd name="connsiteY12" fmla="*/ 1191 h 227885"/>
                <a:gd name="connsiteX13" fmla="*/ 627524 w 2398469"/>
                <a:gd name="connsiteY13" fmla="*/ 238 h 227885"/>
                <a:gd name="connsiteX14" fmla="*/ 673244 w 2398469"/>
                <a:gd name="connsiteY14" fmla="*/ 1191 h 227885"/>
                <a:gd name="connsiteX15" fmla="*/ 718964 w 2398469"/>
                <a:gd name="connsiteY15" fmla="*/ 5001 h 227885"/>
                <a:gd name="connsiteX16" fmla="*/ 722774 w 2398469"/>
                <a:gd name="connsiteY16" fmla="*/ 5953 h 227885"/>
                <a:gd name="connsiteX17" fmla="*/ 723727 w 2398469"/>
                <a:gd name="connsiteY17" fmla="*/ 5953 h 227885"/>
                <a:gd name="connsiteX18" fmla="*/ 932324 w 2398469"/>
                <a:gd name="connsiteY18" fmla="*/ 80248 h 227885"/>
                <a:gd name="connsiteX19" fmla="*/ 984712 w 2398469"/>
                <a:gd name="connsiteY19" fmla="*/ 98346 h 227885"/>
                <a:gd name="connsiteX20" fmla="*/ 987569 w 2398469"/>
                <a:gd name="connsiteY20" fmla="*/ 99298 h 227885"/>
                <a:gd name="connsiteX21" fmla="*/ 989474 w 2398469"/>
                <a:gd name="connsiteY21" fmla="*/ 100251 h 227885"/>
                <a:gd name="connsiteX22" fmla="*/ 989474 w 2398469"/>
                <a:gd name="connsiteY22" fmla="*/ 100251 h 227885"/>
                <a:gd name="connsiteX23" fmla="*/ 988522 w 2398469"/>
                <a:gd name="connsiteY23" fmla="*/ 100251 h 227885"/>
                <a:gd name="connsiteX24" fmla="*/ 989474 w 2398469"/>
                <a:gd name="connsiteY24" fmla="*/ 100251 h 227885"/>
                <a:gd name="connsiteX25" fmla="*/ 996142 w 2398469"/>
                <a:gd name="connsiteY25" fmla="*/ 101203 h 227885"/>
                <a:gd name="connsiteX26" fmla="*/ 1009477 w 2398469"/>
                <a:gd name="connsiteY26" fmla="*/ 104061 h 227885"/>
                <a:gd name="connsiteX27" fmla="*/ 1035194 w 2398469"/>
                <a:gd name="connsiteY27" fmla="*/ 106918 h 227885"/>
                <a:gd name="connsiteX28" fmla="*/ 1144732 w 2398469"/>
                <a:gd name="connsiteY28" fmla="*/ 118348 h 227885"/>
                <a:gd name="connsiteX29" fmla="*/ 1255222 w 2398469"/>
                <a:gd name="connsiteY29" fmla="*/ 128826 h 227885"/>
                <a:gd name="connsiteX30" fmla="*/ 1269509 w 2398469"/>
                <a:gd name="connsiteY30" fmla="*/ 130731 h 227885"/>
                <a:gd name="connsiteX31" fmla="*/ 1278082 w 2398469"/>
                <a:gd name="connsiteY31" fmla="*/ 131683 h 227885"/>
                <a:gd name="connsiteX32" fmla="*/ 1281892 w 2398469"/>
                <a:gd name="connsiteY32" fmla="*/ 132636 h 227885"/>
                <a:gd name="connsiteX33" fmla="*/ 1283797 w 2398469"/>
                <a:gd name="connsiteY33" fmla="*/ 132636 h 227885"/>
                <a:gd name="connsiteX34" fmla="*/ 1281892 w 2398469"/>
                <a:gd name="connsiteY34" fmla="*/ 131683 h 227885"/>
                <a:gd name="connsiteX35" fmla="*/ 1281892 w 2398469"/>
                <a:gd name="connsiteY35" fmla="*/ 131683 h 227885"/>
                <a:gd name="connsiteX36" fmla="*/ 1282844 w 2398469"/>
                <a:gd name="connsiteY36" fmla="*/ 131683 h 227885"/>
                <a:gd name="connsiteX37" fmla="*/ 1286654 w 2398469"/>
                <a:gd name="connsiteY37" fmla="*/ 131683 h 227885"/>
                <a:gd name="connsiteX38" fmla="*/ 1288559 w 2398469"/>
                <a:gd name="connsiteY38" fmla="*/ 131683 h 227885"/>
                <a:gd name="connsiteX39" fmla="*/ 1293322 w 2398469"/>
                <a:gd name="connsiteY39" fmla="*/ 130731 h 227885"/>
                <a:gd name="connsiteX40" fmla="*/ 1306657 w 2398469"/>
                <a:gd name="connsiteY40" fmla="*/ 128826 h 227885"/>
                <a:gd name="connsiteX41" fmla="*/ 1360949 w 2398469"/>
                <a:gd name="connsiteY41" fmla="*/ 118348 h 227885"/>
                <a:gd name="connsiteX42" fmla="*/ 1469534 w 2398469"/>
                <a:gd name="connsiteY42" fmla="*/ 95488 h 227885"/>
                <a:gd name="connsiteX43" fmla="*/ 1496204 w 2398469"/>
                <a:gd name="connsiteY43" fmla="*/ 89773 h 227885"/>
                <a:gd name="connsiteX44" fmla="*/ 1509539 w 2398469"/>
                <a:gd name="connsiteY44" fmla="*/ 86916 h 227885"/>
                <a:gd name="connsiteX45" fmla="*/ 1516207 w 2398469"/>
                <a:gd name="connsiteY45" fmla="*/ 85011 h 227885"/>
                <a:gd name="connsiteX46" fmla="*/ 1520017 w 2398469"/>
                <a:gd name="connsiteY46" fmla="*/ 84058 h 227885"/>
                <a:gd name="connsiteX47" fmla="*/ 1523827 w 2398469"/>
                <a:gd name="connsiteY47" fmla="*/ 83106 h 227885"/>
                <a:gd name="connsiteX48" fmla="*/ 1530494 w 2398469"/>
                <a:gd name="connsiteY48" fmla="*/ 82153 h 227885"/>
                <a:gd name="connsiteX49" fmla="*/ 1539067 w 2398469"/>
                <a:gd name="connsiteY49" fmla="*/ 82153 h 227885"/>
                <a:gd name="connsiteX50" fmla="*/ 1554307 w 2398469"/>
                <a:gd name="connsiteY50" fmla="*/ 83106 h 227885"/>
                <a:gd name="connsiteX51" fmla="*/ 1569547 w 2398469"/>
                <a:gd name="connsiteY51" fmla="*/ 85963 h 227885"/>
                <a:gd name="connsiteX52" fmla="*/ 1582882 w 2398469"/>
                <a:gd name="connsiteY52" fmla="*/ 89773 h 227885"/>
                <a:gd name="connsiteX53" fmla="*/ 2012459 w 2398469"/>
                <a:gd name="connsiteY53" fmla="*/ 201216 h 227885"/>
                <a:gd name="connsiteX54" fmla="*/ 2039129 w 2398469"/>
                <a:gd name="connsiteY54" fmla="*/ 207883 h 227885"/>
                <a:gd name="connsiteX55" fmla="*/ 2062942 w 2398469"/>
                <a:gd name="connsiteY55" fmla="*/ 208836 h 227885"/>
                <a:gd name="connsiteX56" fmla="*/ 2073419 w 2398469"/>
                <a:gd name="connsiteY56" fmla="*/ 205026 h 227885"/>
                <a:gd name="connsiteX57" fmla="*/ 2083897 w 2398469"/>
                <a:gd name="connsiteY57" fmla="*/ 197406 h 227885"/>
                <a:gd name="connsiteX58" fmla="*/ 2105804 w 2398469"/>
                <a:gd name="connsiteY58" fmla="*/ 180261 h 227885"/>
                <a:gd name="connsiteX59" fmla="*/ 2195339 w 2398469"/>
                <a:gd name="connsiteY59" fmla="*/ 113586 h 227885"/>
                <a:gd name="connsiteX60" fmla="*/ 2287732 w 2398469"/>
                <a:gd name="connsiteY60" fmla="*/ 51673 h 227885"/>
                <a:gd name="connsiteX61" fmla="*/ 2337262 w 2398469"/>
                <a:gd name="connsiteY61" fmla="*/ 25003 h 227885"/>
                <a:gd name="connsiteX62" fmla="*/ 2363932 w 2398469"/>
                <a:gd name="connsiteY62" fmla="*/ 14526 h 227885"/>
                <a:gd name="connsiteX63" fmla="*/ 2394412 w 2398469"/>
                <a:gd name="connsiteY63" fmla="*/ 11668 h 227885"/>
                <a:gd name="connsiteX64" fmla="*/ 2398222 w 2398469"/>
                <a:gd name="connsiteY64" fmla="*/ 18336 h 227885"/>
                <a:gd name="connsiteX65" fmla="*/ 2391554 w 2398469"/>
                <a:gd name="connsiteY65" fmla="*/ 22146 h 227885"/>
                <a:gd name="connsiteX66" fmla="*/ 2390602 w 2398469"/>
                <a:gd name="connsiteY66" fmla="*/ 22146 h 227885"/>
                <a:gd name="connsiteX67" fmla="*/ 2366789 w 2398469"/>
                <a:gd name="connsiteY67" fmla="*/ 25003 h 227885"/>
                <a:gd name="connsiteX68" fmla="*/ 2342024 w 2398469"/>
                <a:gd name="connsiteY68" fmla="*/ 35481 h 227885"/>
                <a:gd name="connsiteX69" fmla="*/ 2294399 w 2398469"/>
                <a:gd name="connsiteY69" fmla="*/ 63103 h 227885"/>
                <a:gd name="connsiteX70" fmla="*/ 2203912 w 2398469"/>
                <a:gd name="connsiteY70" fmla="*/ 125968 h 227885"/>
                <a:gd name="connsiteX71" fmla="*/ 2116282 w 2398469"/>
                <a:gd name="connsiteY71" fmla="*/ 193596 h 227885"/>
                <a:gd name="connsiteX72" fmla="*/ 2094374 w 2398469"/>
                <a:gd name="connsiteY72" fmla="*/ 210741 h 227885"/>
                <a:gd name="connsiteX73" fmla="*/ 2081992 w 2398469"/>
                <a:gd name="connsiteY73" fmla="*/ 220266 h 227885"/>
                <a:gd name="connsiteX74" fmla="*/ 2066752 w 2398469"/>
                <a:gd name="connsiteY74" fmla="*/ 225981 h 227885"/>
                <a:gd name="connsiteX75" fmla="*/ 2050559 w 2398469"/>
                <a:gd name="connsiteY75" fmla="*/ 227886 h 227885"/>
                <a:gd name="connsiteX76" fmla="*/ 2041987 w 2398469"/>
                <a:gd name="connsiteY76" fmla="*/ 226933 h 227885"/>
                <a:gd name="connsiteX77" fmla="*/ 2035319 w 2398469"/>
                <a:gd name="connsiteY77" fmla="*/ 225028 h 227885"/>
                <a:gd name="connsiteX78" fmla="*/ 2008649 w 2398469"/>
                <a:gd name="connsiteY78" fmla="*/ 218361 h 227885"/>
                <a:gd name="connsiteX79" fmla="*/ 1577167 w 2398469"/>
                <a:gd name="connsiteY79" fmla="*/ 114538 h 227885"/>
                <a:gd name="connsiteX80" fmla="*/ 1563832 w 2398469"/>
                <a:gd name="connsiteY80" fmla="*/ 111681 h 227885"/>
                <a:gd name="connsiteX81" fmla="*/ 1552402 w 2398469"/>
                <a:gd name="connsiteY81" fmla="*/ 109776 h 227885"/>
                <a:gd name="connsiteX82" fmla="*/ 1540019 w 2398469"/>
                <a:gd name="connsiteY82" fmla="*/ 109776 h 227885"/>
                <a:gd name="connsiteX83" fmla="*/ 1534304 w 2398469"/>
                <a:gd name="connsiteY83" fmla="*/ 109776 h 227885"/>
                <a:gd name="connsiteX84" fmla="*/ 1527637 w 2398469"/>
                <a:gd name="connsiteY84" fmla="*/ 110728 h 227885"/>
                <a:gd name="connsiteX85" fmla="*/ 1523827 w 2398469"/>
                <a:gd name="connsiteY85" fmla="*/ 111681 h 227885"/>
                <a:gd name="connsiteX86" fmla="*/ 1523827 w 2398469"/>
                <a:gd name="connsiteY86" fmla="*/ 111681 h 227885"/>
                <a:gd name="connsiteX87" fmla="*/ 1523827 w 2398469"/>
                <a:gd name="connsiteY87" fmla="*/ 111681 h 227885"/>
                <a:gd name="connsiteX88" fmla="*/ 1522874 w 2398469"/>
                <a:gd name="connsiteY88" fmla="*/ 111681 h 227885"/>
                <a:gd name="connsiteX89" fmla="*/ 1520969 w 2398469"/>
                <a:gd name="connsiteY89" fmla="*/ 111681 h 227885"/>
                <a:gd name="connsiteX90" fmla="*/ 1514302 w 2398469"/>
                <a:gd name="connsiteY90" fmla="*/ 113586 h 227885"/>
                <a:gd name="connsiteX91" fmla="*/ 1500967 w 2398469"/>
                <a:gd name="connsiteY91" fmla="*/ 116443 h 227885"/>
                <a:gd name="connsiteX92" fmla="*/ 1474297 w 2398469"/>
                <a:gd name="connsiteY92" fmla="*/ 123111 h 227885"/>
                <a:gd name="connsiteX93" fmla="*/ 1365712 w 2398469"/>
                <a:gd name="connsiteY93" fmla="*/ 147876 h 227885"/>
                <a:gd name="connsiteX94" fmla="*/ 1310467 w 2398469"/>
                <a:gd name="connsiteY94" fmla="*/ 159306 h 227885"/>
                <a:gd name="connsiteX95" fmla="*/ 1298084 w 2398469"/>
                <a:gd name="connsiteY95" fmla="*/ 159306 h 227885"/>
                <a:gd name="connsiteX96" fmla="*/ 1288559 w 2398469"/>
                <a:gd name="connsiteY96" fmla="*/ 160258 h 227885"/>
                <a:gd name="connsiteX97" fmla="*/ 1283797 w 2398469"/>
                <a:gd name="connsiteY97" fmla="*/ 160258 h 227885"/>
                <a:gd name="connsiteX98" fmla="*/ 1279987 w 2398469"/>
                <a:gd name="connsiteY98" fmla="*/ 160258 h 227885"/>
                <a:gd name="connsiteX99" fmla="*/ 1279034 w 2398469"/>
                <a:gd name="connsiteY99" fmla="*/ 160258 h 227885"/>
                <a:gd name="connsiteX100" fmla="*/ 1279034 w 2398469"/>
                <a:gd name="connsiteY100" fmla="*/ 160258 h 227885"/>
                <a:gd name="connsiteX101" fmla="*/ 1276177 w 2398469"/>
                <a:gd name="connsiteY101" fmla="*/ 159306 h 227885"/>
                <a:gd name="connsiteX102" fmla="*/ 1275224 w 2398469"/>
                <a:gd name="connsiteY102" fmla="*/ 159306 h 227885"/>
                <a:gd name="connsiteX103" fmla="*/ 1272367 w 2398469"/>
                <a:gd name="connsiteY103" fmla="*/ 159306 h 227885"/>
                <a:gd name="connsiteX104" fmla="*/ 1266652 w 2398469"/>
                <a:gd name="connsiteY104" fmla="*/ 158353 h 227885"/>
                <a:gd name="connsiteX105" fmla="*/ 1253317 w 2398469"/>
                <a:gd name="connsiteY105" fmla="*/ 157401 h 227885"/>
                <a:gd name="connsiteX106" fmla="*/ 1142827 w 2398469"/>
                <a:gd name="connsiteY106" fmla="*/ 148828 h 227885"/>
                <a:gd name="connsiteX107" fmla="*/ 1031384 w 2398469"/>
                <a:gd name="connsiteY107" fmla="*/ 139303 h 227885"/>
                <a:gd name="connsiteX108" fmla="*/ 1002809 w 2398469"/>
                <a:gd name="connsiteY108" fmla="*/ 136446 h 227885"/>
                <a:gd name="connsiteX109" fmla="*/ 989474 w 2398469"/>
                <a:gd name="connsiteY109" fmla="*/ 134541 h 227885"/>
                <a:gd name="connsiteX110" fmla="*/ 982807 w 2398469"/>
                <a:gd name="connsiteY110" fmla="*/ 133588 h 227885"/>
                <a:gd name="connsiteX111" fmla="*/ 981854 w 2398469"/>
                <a:gd name="connsiteY111" fmla="*/ 133588 h 227885"/>
                <a:gd name="connsiteX112" fmla="*/ 979949 w 2398469"/>
                <a:gd name="connsiteY112" fmla="*/ 132636 h 227885"/>
                <a:gd name="connsiteX113" fmla="*/ 979949 w 2398469"/>
                <a:gd name="connsiteY113" fmla="*/ 132636 h 227885"/>
                <a:gd name="connsiteX114" fmla="*/ 978044 w 2398469"/>
                <a:gd name="connsiteY114" fmla="*/ 131683 h 227885"/>
                <a:gd name="connsiteX115" fmla="*/ 974234 w 2398469"/>
                <a:gd name="connsiteY115" fmla="*/ 130731 h 227885"/>
                <a:gd name="connsiteX116" fmla="*/ 921847 w 2398469"/>
                <a:gd name="connsiteY116" fmla="*/ 112633 h 227885"/>
                <a:gd name="connsiteX117" fmla="*/ 711344 w 2398469"/>
                <a:gd name="connsiteY117" fmla="*/ 42148 h 227885"/>
                <a:gd name="connsiteX118" fmla="*/ 715154 w 2398469"/>
                <a:gd name="connsiteY118" fmla="*/ 43101 h 227885"/>
                <a:gd name="connsiteX119" fmla="*/ 671339 w 2398469"/>
                <a:gd name="connsiteY119" fmla="*/ 40243 h 227885"/>
                <a:gd name="connsiteX120" fmla="*/ 627524 w 2398469"/>
                <a:gd name="connsiteY120" fmla="*/ 39291 h 227885"/>
                <a:gd name="connsiteX121" fmla="*/ 583709 w 2398469"/>
                <a:gd name="connsiteY121" fmla="*/ 41196 h 227885"/>
                <a:gd name="connsiteX122" fmla="*/ 539894 w 2398469"/>
                <a:gd name="connsiteY122" fmla="*/ 45006 h 227885"/>
                <a:gd name="connsiteX123" fmla="*/ 496079 w 2398469"/>
                <a:gd name="connsiteY123" fmla="*/ 51673 h 227885"/>
                <a:gd name="connsiteX124" fmla="*/ 452264 w 2398469"/>
                <a:gd name="connsiteY124" fmla="*/ 59293 h 227885"/>
                <a:gd name="connsiteX125" fmla="*/ 409402 w 2398469"/>
                <a:gd name="connsiteY125" fmla="*/ 68818 h 227885"/>
                <a:gd name="connsiteX126" fmla="*/ 366539 w 2398469"/>
                <a:gd name="connsiteY126" fmla="*/ 79296 h 227885"/>
                <a:gd name="connsiteX127" fmla="*/ 323677 w 2398469"/>
                <a:gd name="connsiteY127" fmla="*/ 91678 h 227885"/>
                <a:gd name="connsiteX128" fmla="*/ 281767 w 2398469"/>
                <a:gd name="connsiteY128" fmla="*/ 105013 h 227885"/>
                <a:gd name="connsiteX129" fmla="*/ 239857 w 2398469"/>
                <a:gd name="connsiteY129" fmla="*/ 119301 h 227885"/>
                <a:gd name="connsiteX130" fmla="*/ 197947 w 2398469"/>
                <a:gd name="connsiteY130" fmla="*/ 134541 h 227885"/>
                <a:gd name="connsiteX131" fmla="*/ 116032 w 2398469"/>
                <a:gd name="connsiteY131" fmla="*/ 167878 h 227885"/>
                <a:gd name="connsiteX132" fmla="*/ 76027 w 2398469"/>
                <a:gd name="connsiteY132" fmla="*/ 185976 h 227885"/>
                <a:gd name="connsiteX133" fmla="*/ 36974 w 2398469"/>
                <a:gd name="connsiteY133" fmla="*/ 205026 h 227885"/>
                <a:gd name="connsiteX134" fmla="*/ 36974 w 2398469"/>
                <a:gd name="connsiteY134" fmla="*/ 205026 h 227885"/>
                <a:gd name="connsiteX135" fmla="*/ 3637 w 2398469"/>
                <a:gd name="connsiteY135" fmla="*/ 194548 h 227885"/>
                <a:gd name="connsiteX136" fmla="*/ 14114 w 2398469"/>
                <a:gd name="connsiteY136" fmla="*/ 161211 h 227885"/>
                <a:gd name="connsiteX137" fmla="*/ 14114 w 2398469"/>
                <a:gd name="connsiteY137" fmla="*/ 161211 h 227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2398469" h="227885">
                  <a:moveTo>
                    <a:pt x="14114" y="161211"/>
                  </a:moveTo>
                  <a:cubicBezTo>
                    <a:pt x="27449" y="154543"/>
                    <a:pt x="41737" y="147876"/>
                    <a:pt x="56024" y="142161"/>
                  </a:cubicBezTo>
                  <a:cubicBezTo>
                    <a:pt x="70312" y="136446"/>
                    <a:pt x="83647" y="129778"/>
                    <a:pt x="97934" y="124063"/>
                  </a:cubicBezTo>
                  <a:cubicBezTo>
                    <a:pt x="125557" y="112633"/>
                    <a:pt x="154132" y="101203"/>
                    <a:pt x="182707" y="90726"/>
                  </a:cubicBezTo>
                  <a:cubicBezTo>
                    <a:pt x="196994" y="85011"/>
                    <a:pt x="211282" y="80248"/>
                    <a:pt x="225569" y="75486"/>
                  </a:cubicBezTo>
                  <a:cubicBezTo>
                    <a:pt x="239857" y="70723"/>
                    <a:pt x="254144" y="65961"/>
                    <a:pt x="268432" y="61198"/>
                  </a:cubicBezTo>
                  <a:cubicBezTo>
                    <a:pt x="282719" y="56436"/>
                    <a:pt x="297007" y="51673"/>
                    <a:pt x="312247" y="47863"/>
                  </a:cubicBezTo>
                  <a:lnTo>
                    <a:pt x="356062" y="36433"/>
                  </a:lnTo>
                  <a:lnTo>
                    <a:pt x="400829" y="25956"/>
                  </a:lnTo>
                  <a:cubicBezTo>
                    <a:pt x="415117" y="22146"/>
                    <a:pt x="430357" y="20241"/>
                    <a:pt x="445597" y="17383"/>
                  </a:cubicBezTo>
                  <a:cubicBezTo>
                    <a:pt x="460837" y="14526"/>
                    <a:pt x="475124" y="11668"/>
                    <a:pt x="490364" y="9763"/>
                  </a:cubicBezTo>
                  <a:lnTo>
                    <a:pt x="536084" y="4048"/>
                  </a:lnTo>
                  <a:lnTo>
                    <a:pt x="581804" y="1191"/>
                  </a:lnTo>
                  <a:cubicBezTo>
                    <a:pt x="597044" y="-714"/>
                    <a:pt x="612284" y="238"/>
                    <a:pt x="627524" y="238"/>
                  </a:cubicBezTo>
                  <a:cubicBezTo>
                    <a:pt x="642764" y="238"/>
                    <a:pt x="658004" y="-714"/>
                    <a:pt x="673244" y="1191"/>
                  </a:cubicBezTo>
                  <a:lnTo>
                    <a:pt x="718964" y="5001"/>
                  </a:lnTo>
                  <a:cubicBezTo>
                    <a:pt x="719917" y="5001"/>
                    <a:pt x="720869" y="5001"/>
                    <a:pt x="722774" y="5953"/>
                  </a:cubicBezTo>
                  <a:lnTo>
                    <a:pt x="723727" y="5953"/>
                  </a:lnTo>
                  <a:lnTo>
                    <a:pt x="932324" y="80248"/>
                  </a:lnTo>
                  <a:lnTo>
                    <a:pt x="984712" y="98346"/>
                  </a:lnTo>
                  <a:lnTo>
                    <a:pt x="987569" y="99298"/>
                  </a:lnTo>
                  <a:lnTo>
                    <a:pt x="989474" y="100251"/>
                  </a:lnTo>
                  <a:lnTo>
                    <a:pt x="989474" y="100251"/>
                  </a:lnTo>
                  <a:cubicBezTo>
                    <a:pt x="989474" y="100251"/>
                    <a:pt x="986617" y="99298"/>
                    <a:pt x="988522" y="100251"/>
                  </a:cubicBezTo>
                  <a:lnTo>
                    <a:pt x="989474" y="100251"/>
                  </a:lnTo>
                  <a:lnTo>
                    <a:pt x="996142" y="101203"/>
                  </a:lnTo>
                  <a:cubicBezTo>
                    <a:pt x="1000904" y="102156"/>
                    <a:pt x="1005667" y="103108"/>
                    <a:pt x="1009477" y="104061"/>
                  </a:cubicBezTo>
                  <a:lnTo>
                    <a:pt x="1035194" y="106918"/>
                  </a:lnTo>
                  <a:cubicBezTo>
                    <a:pt x="1071389" y="110728"/>
                    <a:pt x="1108537" y="114538"/>
                    <a:pt x="1144732" y="118348"/>
                  </a:cubicBezTo>
                  <a:cubicBezTo>
                    <a:pt x="1181879" y="122158"/>
                    <a:pt x="1218074" y="125016"/>
                    <a:pt x="1255222" y="128826"/>
                  </a:cubicBezTo>
                  <a:cubicBezTo>
                    <a:pt x="1259984" y="129778"/>
                    <a:pt x="1263794" y="129778"/>
                    <a:pt x="1269509" y="130731"/>
                  </a:cubicBezTo>
                  <a:lnTo>
                    <a:pt x="1278082" y="131683"/>
                  </a:lnTo>
                  <a:lnTo>
                    <a:pt x="1281892" y="132636"/>
                  </a:lnTo>
                  <a:lnTo>
                    <a:pt x="1283797" y="132636"/>
                  </a:lnTo>
                  <a:cubicBezTo>
                    <a:pt x="1286654" y="133588"/>
                    <a:pt x="1280939" y="131683"/>
                    <a:pt x="1281892" y="131683"/>
                  </a:cubicBezTo>
                  <a:lnTo>
                    <a:pt x="1281892" y="131683"/>
                  </a:lnTo>
                  <a:lnTo>
                    <a:pt x="1282844" y="131683"/>
                  </a:lnTo>
                  <a:lnTo>
                    <a:pt x="1286654" y="131683"/>
                  </a:lnTo>
                  <a:lnTo>
                    <a:pt x="1288559" y="131683"/>
                  </a:lnTo>
                  <a:cubicBezTo>
                    <a:pt x="1290464" y="131683"/>
                    <a:pt x="1290464" y="131683"/>
                    <a:pt x="1293322" y="130731"/>
                  </a:cubicBezTo>
                  <a:lnTo>
                    <a:pt x="1306657" y="128826"/>
                  </a:lnTo>
                  <a:cubicBezTo>
                    <a:pt x="1324754" y="125968"/>
                    <a:pt x="1342852" y="122158"/>
                    <a:pt x="1360949" y="118348"/>
                  </a:cubicBezTo>
                  <a:cubicBezTo>
                    <a:pt x="1397144" y="110728"/>
                    <a:pt x="1433339" y="103108"/>
                    <a:pt x="1469534" y="95488"/>
                  </a:cubicBezTo>
                  <a:lnTo>
                    <a:pt x="1496204" y="89773"/>
                  </a:lnTo>
                  <a:lnTo>
                    <a:pt x="1509539" y="86916"/>
                  </a:lnTo>
                  <a:lnTo>
                    <a:pt x="1516207" y="85011"/>
                  </a:lnTo>
                  <a:lnTo>
                    <a:pt x="1520017" y="84058"/>
                  </a:lnTo>
                  <a:lnTo>
                    <a:pt x="1523827" y="83106"/>
                  </a:lnTo>
                  <a:cubicBezTo>
                    <a:pt x="1525732" y="83106"/>
                    <a:pt x="1528589" y="82153"/>
                    <a:pt x="1530494" y="82153"/>
                  </a:cubicBezTo>
                  <a:lnTo>
                    <a:pt x="1539067" y="82153"/>
                  </a:lnTo>
                  <a:cubicBezTo>
                    <a:pt x="1544782" y="82153"/>
                    <a:pt x="1549544" y="82153"/>
                    <a:pt x="1554307" y="83106"/>
                  </a:cubicBezTo>
                  <a:cubicBezTo>
                    <a:pt x="1559069" y="84058"/>
                    <a:pt x="1565737" y="85011"/>
                    <a:pt x="1569547" y="85963"/>
                  </a:cubicBezTo>
                  <a:lnTo>
                    <a:pt x="1582882" y="89773"/>
                  </a:lnTo>
                  <a:lnTo>
                    <a:pt x="2012459" y="201216"/>
                  </a:lnTo>
                  <a:lnTo>
                    <a:pt x="2039129" y="207883"/>
                  </a:lnTo>
                  <a:cubicBezTo>
                    <a:pt x="2049607" y="210741"/>
                    <a:pt x="2054369" y="210741"/>
                    <a:pt x="2062942" y="208836"/>
                  </a:cubicBezTo>
                  <a:cubicBezTo>
                    <a:pt x="2066752" y="207883"/>
                    <a:pt x="2070562" y="206931"/>
                    <a:pt x="2073419" y="205026"/>
                  </a:cubicBezTo>
                  <a:cubicBezTo>
                    <a:pt x="2076277" y="203121"/>
                    <a:pt x="2080087" y="200263"/>
                    <a:pt x="2083897" y="197406"/>
                  </a:cubicBezTo>
                  <a:lnTo>
                    <a:pt x="2105804" y="180261"/>
                  </a:lnTo>
                  <a:cubicBezTo>
                    <a:pt x="2135332" y="157401"/>
                    <a:pt x="2164859" y="135493"/>
                    <a:pt x="2195339" y="113586"/>
                  </a:cubicBezTo>
                  <a:cubicBezTo>
                    <a:pt x="2225819" y="91678"/>
                    <a:pt x="2256299" y="70723"/>
                    <a:pt x="2287732" y="51673"/>
                  </a:cubicBezTo>
                  <a:cubicBezTo>
                    <a:pt x="2303924" y="42148"/>
                    <a:pt x="2320117" y="32623"/>
                    <a:pt x="2337262" y="25003"/>
                  </a:cubicBezTo>
                  <a:cubicBezTo>
                    <a:pt x="2345834" y="21193"/>
                    <a:pt x="2354407" y="17383"/>
                    <a:pt x="2363932" y="14526"/>
                  </a:cubicBezTo>
                  <a:cubicBezTo>
                    <a:pt x="2373457" y="11668"/>
                    <a:pt x="2382982" y="8811"/>
                    <a:pt x="2394412" y="11668"/>
                  </a:cubicBezTo>
                  <a:cubicBezTo>
                    <a:pt x="2397269" y="12621"/>
                    <a:pt x="2399174" y="15478"/>
                    <a:pt x="2398222" y="18336"/>
                  </a:cubicBezTo>
                  <a:cubicBezTo>
                    <a:pt x="2397269" y="21193"/>
                    <a:pt x="2394412" y="23098"/>
                    <a:pt x="2391554" y="22146"/>
                  </a:cubicBezTo>
                  <a:lnTo>
                    <a:pt x="2390602" y="22146"/>
                  </a:lnTo>
                  <a:cubicBezTo>
                    <a:pt x="2383934" y="20241"/>
                    <a:pt x="2375362" y="22146"/>
                    <a:pt x="2366789" y="25003"/>
                  </a:cubicBezTo>
                  <a:cubicBezTo>
                    <a:pt x="2358217" y="27861"/>
                    <a:pt x="2349644" y="31671"/>
                    <a:pt x="2342024" y="35481"/>
                  </a:cubicBezTo>
                  <a:cubicBezTo>
                    <a:pt x="2325832" y="43101"/>
                    <a:pt x="2309639" y="52626"/>
                    <a:pt x="2294399" y="63103"/>
                  </a:cubicBezTo>
                  <a:cubicBezTo>
                    <a:pt x="2262967" y="83106"/>
                    <a:pt x="2233439" y="104061"/>
                    <a:pt x="2203912" y="125968"/>
                  </a:cubicBezTo>
                  <a:cubicBezTo>
                    <a:pt x="2174384" y="147876"/>
                    <a:pt x="2144857" y="170736"/>
                    <a:pt x="2116282" y="193596"/>
                  </a:cubicBezTo>
                  <a:lnTo>
                    <a:pt x="2094374" y="210741"/>
                  </a:lnTo>
                  <a:cubicBezTo>
                    <a:pt x="2090564" y="213598"/>
                    <a:pt x="2087707" y="216456"/>
                    <a:pt x="2081992" y="220266"/>
                  </a:cubicBezTo>
                  <a:cubicBezTo>
                    <a:pt x="2077229" y="223123"/>
                    <a:pt x="2072467" y="225028"/>
                    <a:pt x="2066752" y="225981"/>
                  </a:cubicBezTo>
                  <a:cubicBezTo>
                    <a:pt x="2061037" y="226933"/>
                    <a:pt x="2056274" y="227886"/>
                    <a:pt x="2050559" y="227886"/>
                  </a:cubicBezTo>
                  <a:cubicBezTo>
                    <a:pt x="2046749" y="227886"/>
                    <a:pt x="2045797" y="227886"/>
                    <a:pt x="2041987" y="226933"/>
                  </a:cubicBezTo>
                  <a:lnTo>
                    <a:pt x="2035319" y="225028"/>
                  </a:lnTo>
                  <a:lnTo>
                    <a:pt x="2008649" y="218361"/>
                  </a:lnTo>
                  <a:lnTo>
                    <a:pt x="1577167" y="114538"/>
                  </a:lnTo>
                  <a:lnTo>
                    <a:pt x="1563832" y="111681"/>
                  </a:lnTo>
                  <a:cubicBezTo>
                    <a:pt x="1559069" y="110728"/>
                    <a:pt x="1556212" y="110728"/>
                    <a:pt x="1552402" y="109776"/>
                  </a:cubicBezTo>
                  <a:cubicBezTo>
                    <a:pt x="1548592" y="109776"/>
                    <a:pt x="1543829" y="108823"/>
                    <a:pt x="1540019" y="109776"/>
                  </a:cubicBezTo>
                  <a:lnTo>
                    <a:pt x="1534304" y="109776"/>
                  </a:lnTo>
                  <a:cubicBezTo>
                    <a:pt x="1532399" y="109776"/>
                    <a:pt x="1529542" y="110728"/>
                    <a:pt x="1527637" y="110728"/>
                  </a:cubicBezTo>
                  <a:lnTo>
                    <a:pt x="1523827" y="111681"/>
                  </a:lnTo>
                  <a:cubicBezTo>
                    <a:pt x="1525732" y="111681"/>
                    <a:pt x="1523827" y="111681"/>
                    <a:pt x="1523827" y="111681"/>
                  </a:cubicBezTo>
                  <a:lnTo>
                    <a:pt x="1523827" y="111681"/>
                  </a:lnTo>
                  <a:lnTo>
                    <a:pt x="1522874" y="111681"/>
                  </a:lnTo>
                  <a:lnTo>
                    <a:pt x="1520969" y="111681"/>
                  </a:lnTo>
                  <a:lnTo>
                    <a:pt x="1514302" y="113586"/>
                  </a:lnTo>
                  <a:lnTo>
                    <a:pt x="1500967" y="116443"/>
                  </a:lnTo>
                  <a:lnTo>
                    <a:pt x="1474297" y="123111"/>
                  </a:lnTo>
                  <a:cubicBezTo>
                    <a:pt x="1438102" y="131683"/>
                    <a:pt x="1401907" y="140256"/>
                    <a:pt x="1365712" y="147876"/>
                  </a:cubicBezTo>
                  <a:cubicBezTo>
                    <a:pt x="1347614" y="151686"/>
                    <a:pt x="1329517" y="155496"/>
                    <a:pt x="1310467" y="159306"/>
                  </a:cubicBezTo>
                  <a:lnTo>
                    <a:pt x="1298084" y="159306"/>
                  </a:lnTo>
                  <a:cubicBezTo>
                    <a:pt x="1295227" y="159306"/>
                    <a:pt x="1291417" y="160258"/>
                    <a:pt x="1288559" y="160258"/>
                  </a:cubicBezTo>
                  <a:lnTo>
                    <a:pt x="1283797" y="160258"/>
                  </a:lnTo>
                  <a:lnTo>
                    <a:pt x="1279987" y="160258"/>
                  </a:lnTo>
                  <a:lnTo>
                    <a:pt x="1279034" y="160258"/>
                  </a:lnTo>
                  <a:lnTo>
                    <a:pt x="1279034" y="160258"/>
                  </a:lnTo>
                  <a:cubicBezTo>
                    <a:pt x="1279034" y="160258"/>
                    <a:pt x="1273319" y="159306"/>
                    <a:pt x="1276177" y="159306"/>
                  </a:cubicBezTo>
                  <a:lnTo>
                    <a:pt x="1275224" y="159306"/>
                  </a:lnTo>
                  <a:lnTo>
                    <a:pt x="1272367" y="159306"/>
                  </a:lnTo>
                  <a:lnTo>
                    <a:pt x="1266652" y="158353"/>
                  </a:lnTo>
                  <a:cubicBezTo>
                    <a:pt x="1263794" y="157401"/>
                    <a:pt x="1258079" y="157401"/>
                    <a:pt x="1253317" y="157401"/>
                  </a:cubicBezTo>
                  <a:cubicBezTo>
                    <a:pt x="1217122" y="154543"/>
                    <a:pt x="1179974" y="151686"/>
                    <a:pt x="1142827" y="148828"/>
                  </a:cubicBezTo>
                  <a:cubicBezTo>
                    <a:pt x="1105679" y="145971"/>
                    <a:pt x="1069484" y="143113"/>
                    <a:pt x="1031384" y="139303"/>
                  </a:cubicBezTo>
                  <a:lnTo>
                    <a:pt x="1002809" y="136446"/>
                  </a:lnTo>
                  <a:cubicBezTo>
                    <a:pt x="998047" y="135493"/>
                    <a:pt x="993284" y="134541"/>
                    <a:pt x="989474" y="134541"/>
                  </a:cubicBezTo>
                  <a:lnTo>
                    <a:pt x="982807" y="133588"/>
                  </a:lnTo>
                  <a:lnTo>
                    <a:pt x="981854" y="133588"/>
                  </a:lnTo>
                  <a:cubicBezTo>
                    <a:pt x="982807" y="133588"/>
                    <a:pt x="979949" y="132636"/>
                    <a:pt x="979949" y="132636"/>
                  </a:cubicBezTo>
                  <a:lnTo>
                    <a:pt x="979949" y="132636"/>
                  </a:lnTo>
                  <a:lnTo>
                    <a:pt x="978044" y="131683"/>
                  </a:lnTo>
                  <a:lnTo>
                    <a:pt x="974234" y="130731"/>
                  </a:lnTo>
                  <a:lnTo>
                    <a:pt x="921847" y="112633"/>
                  </a:lnTo>
                  <a:lnTo>
                    <a:pt x="711344" y="42148"/>
                  </a:lnTo>
                  <a:lnTo>
                    <a:pt x="715154" y="43101"/>
                  </a:lnTo>
                  <a:lnTo>
                    <a:pt x="671339" y="40243"/>
                  </a:lnTo>
                  <a:cubicBezTo>
                    <a:pt x="657052" y="38338"/>
                    <a:pt x="641812" y="39291"/>
                    <a:pt x="627524" y="39291"/>
                  </a:cubicBezTo>
                  <a:cubicBezTo>
                    <a:pt x="613237" y="39291"/>
                    <a:pt x="597997" y="39291"/>
                    <a:pt x="583709" y="41196"/>
                  </a:cubicBezTo>
                  <a:lnTo>
                    <a:pt x="539894" y="45006"/>
                  </a:lnTo>
                  <a:lnTo>
                    <a:pt x="496079" y="51673"/>
                  </a:lnTo>
                  <a:cubicBezTo>
                    <a:pt x="481792" y="53578"/>
                    <a:pt x="467504" y="56436"/>
                    <a:pt x="452264" y="59293"/>
                  </a:cubicBezTo>
                  <a:cubicBezTo>
                    <a:pt x="437977" y="62151"/>
                    <a:pt x="423689" y="65008"/>
                    <a:pt x="409402" y="68818"/>
                  </a:cubicBezTo>
                  <a:lnTo>
                    <a:pt x="366539" y="79296"/>
                  </a:lnTo>
                  <a:lnTo>
                    <a:pt x="323677" y="91678"/>
                  </a:lnTo>
                  <a:cubicBezTo>
                    <a:pt x="309389" y="95488"/>
                    <a:pt x="295102" y="100251"/>
                    <a:pt x="281767" y="105013"/>
                  </a:cubicBezTo>
                  <a:cubicBezTo>
                    <a:pt x="267479" y="109776"/>
                    <a:pt x="254144" y="114538"/>
                    <a:pt x="239857" y="119301"/>
                  </a:cubicBezTo>
                  <a:cubicBezTo>
                    <a:pt x="225569" y="124063"/>
                    <a:pt x="212234" y="128826"/>
                    <a:pt x="197947" y="134541"/>
                  </a:cubicBezTo>
                  <a:cubicBezTo>
                    <a:pt x="170324" y="145018"/>
                    <a:pt x="142702" y="156448"/>
                    <a:pt x="116032" y="167878"/>
                  </a:cubicBezTo>
                  <a:cubicBezTo>
                    <a:pt x="102697" y="173593"/>
                    <a:pt x="89362" y="180261"/>
                    <a:pt x="76027" y="185976"/>
                  </a:cubicBezTo>
                  <a:cubicBezTo>
                    <a:pt x="62692" y="192643"/>
                    <a:pt x="49357" y="198358"/>
                    <a:pt x="36974" y="205026"/>
                  </a:cubicBezTo>
                  <a:lnTo>
                    <a:pt x="36974" y="205026"/>
                  </a:lnTo>
                  <a:cubicBezTo>
                    <a:pt x="24592" y="211693"/>
                    <a:pt x="9352" y="206931"/>
                    <a:pt x="3637" y="194548"/>
                  </a:cubicBezTo>
                  <a:cubicBezTo>
                    <a:pt x="-3983" y="182166"/>
                    <a:pt x="779" y="167878"/>
                    <a:pt x="14114" y="161211"/>
                  </a:cubicBezTo>
                  <a:cubicBezTo>
                    <a:pt x="13162" y="161211"/>
                    <a:pt x="14114" y="161211"/>
                    <a:pt x="14114" y="161211"/>
                  </a:cubicBezTo>
                  <a:close/>
                </a:path>
              </a:pathLst>
            </a:custGeom>
            <a:grpFill/>
            <a:ln w="9525"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C661AA11-4F44-4A68-85E6-080E04D97763}"/>
                </a:ext>
              </a:extLst>
            </p:cNvPr>
            <p:cNvSpPr/>
            <p:nvPr/>
          </p:nvSpPr>
          <p:spPr>
            <a:xfrm>
              <a:off x="5552468" y="2607328"/>
              <a:ext cx="441613" cy="158731"/>
            </a:xfrm>
            <a:custGeom>
              <a:avLst/>
              <a:gdLst>
                <a:gd name="connsiteX0" fmla="*/ 9179 w 441613"/>
                <a:gd name="connsiteY0" fmla="*/ 617 h 158731"/>
                <a:gd name="connsiteX1" fmla="*/ 28229 w 441613"/>
                <a:gd name="connsiteY1" fmla="*/ 6332 h 158731"/>
                <a:gd name="connsiteX2" fmla="*/ 77759 w 441613"/>
                <a:gd name="connsiteY2" fmla="*/ 20619 h 158731"/>
                <a:gd name="connsiteX3" fmla="*/ 230159 w 441613"/>
                <a:gd name="connsiteY3" fmla="*/ 62529 h 158731"/>
                <a:gd name="connsiteX4" fmla="*/ 271116 w 441613"/>
                <a:gd name="connsiteY4" fmla="*/ 75864 h 158731"/>
                <a:gd name="connsiteX5" fmla="*/ 310169 w 441613"/>
                <a:gd name="connsiteY5" fmla="*/ 91104 h 158731"/>
                <a:gd name="connsiteX6" fmla="*/ 346364 w 441613"/>
                <a:gd name="connsiteY6" fmla="*/ 107297 h 158731"/>
                <a:gd name="connsiteX7" fmla="*/ 377796 w 441613"/>
                <a:gd name="connsiteY7" fmla="*/ 122537 h 158731"/>
                <a:gd name="connsiteX8" fmla="*/ 422564 w 441613"/>
                <a:gd name="connsiteY8" fmla="*/ 148254 h 158731"/>
                <a:gd name="connsiteX9" fmla="*/ 435899 w 441613"/>
                <a:gd name="connsiteY9" fmla="*/ 153969 h 158731"/>
                <a:gd name="connsiteX10" fmla="*/ 440661 w 441613"/>
                <a:gd name="connsiteY10" fmla="*/ 155874 h 158731"/>
                <a:gd name="connsiteX11" fmla="*/ 440661 w 441613"/>
                <a:gd name="connsiteY11" fmla="*/ 155874 h 158731"/>
                <a:gd name="connsiteX12" fmla="*/ 441614 w 441613"/>
                <a:gd name="connsiteY12" fmla="*/ 157779 h 158731"/>
                <a:gd name="connsiteX13" fmla="*/ 439709 w 441613"/>
                <a:gd name="connsiteY13" fmla="*/ 158732 h 158731"/>
                <a:gd name="connsiteX14" fmla="*/ 434946 w 441613"/>
                <a:gd name="connsiteY14" fmla="*/ 156827 h 158731"/>
                <a:gd name="connsiteX15" fmla="*/ 421611 w 441613"/>
                <a:gd name="connsiteY15" fmla="*/ 151112 h 158731"/>
                <a:gd name="connsiteX16" fmla="*/ 375891 w 441613"/>
                <a:gd name="connsiteY16" fmla="*/ 126347 h 158731"/>
                <a:gd name="connsiteX17" fmla="*/ 344459 w 441613"/>
                <a:gd name="connsiteY17" fmla="*/ 112059 h 158731"/>
                <a:gd name="connsiteX18" fmla="*/ 308264 w 441613"/>
                <a:gd name="connsiteY18" fmla="*/ 97772 h 158731"/>
                <a:gd name="connsiteX19" fmla="*/ 269211 w 441613"/>
                <a:gd name="connsiteY19" fmla="*/ 83484 h 158731"/>
                <a:gd name="connsiteX20" fmla="*/ 228254 w 441613"/>
                <a:gd name="connsiteY20" fmla="*/ 71102 h 158731"/>
                <a:gd name="connsiteX21" fmla="*/ 74901 w 441613"/>
                <a:gd name="connsiteY21" fmla="*/ 33002 h 158731"/>
                <a:gd name="connsiteX22" fmla="*/ 24419 w 441613"/>
                <a:gd name="connsiteY22" fmla="*/ 19667 h 158731"/>
                <a:gd name="connsiteX23" fmla="*/ 5369 w 441613"/>
                <a:gd name="connsiteY23" fmla="*/ 13952 h 158731"/>
                <a:gd name="connsiteX24" fmla="*/ 606 w 441613"/>
                <a:gd name="connsiteY24" fmla="*/ 4427 h 158731"/>
                <a:gd name="connsiteX25" fmla="*/ 9179 w 441613"/>
                <a:gd name="connsiteY25" fmla="*/ 617 h 158731"/>
                <a:gd name="connsiteX26" fmla="*/ 9179 w 441613"/>
                <a:gd name="connsiteY26" fmla="*/ 617 h 158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41613" h="158731">
                  <a:moveTo>
                    <a:pt x="9179" y="617"/>
                  </a:moveTo>
                  <a:cubicBezTo>
                    <a:pt x="9179" y="617"/>
                    <a:pt x="15846" y="2522"/>
                    <a:pt x="28229" y="6332"/>
                  </a:cubicBezTo>
                  <a:cubicBezTo>
                    <a:pt x="40611" y="10142"/>
                    <a:pt x="56804" y="14904"/>
                    <a:pt x="77759" y="20619"/>
                  </a:cubicBezTo>
                  <a:cubicBezTo>
                    <a:pt x="119669" y="32049"/>
                    <a:pt x="174914" y="46337"/>
                    <a:pt x="230159" y="62529"/>
                  </a:cubicBezTo>
                  <a:cubicBezTo>
                    <a:pt x="244446" y="66339"/>
                    <a:pt x="257781" y="71102"/>
                    <a:pt x="271116" y="75864"/>
                  </a:cubicBezTo>
                  <a:cubicBezTo>
                    <a:pt x="284451" y="80627"/>
                    <a:pt x="297786" y="85389"/>
                    <a:pt x="310169" y="91104"/>
                  </a:cubicBezTo>
                  <a:cubicBezTo>
                    <a:pt x="322551" y="95867"/>
                    <a:pt x="334934" y="101582"/>
                    <a:pt x="346364" y="107297"/>
                  </a:cubicBezTo>
                  <a:cubicBezTo>
                    <a:pt x="357794" y="112059"/>
                    <a:pt x="368271" y="117774"/>
                    <a:pt x="377796" y="122537"/>
                  </a:cubicBezTo>
                  <a:cubicBezTo>
                    <a:pt x="396846" y="133014"/>
                    <a:pt x="412086" y="143492"/>
                    <a:pt x="422564" y="148254"/>
                  </a:cubicBezTo>
                  <a:cubicBezTo>
                    <a:pt x="428279" y="151112"/>
                    <a:pt x="433041" y="153017"/>
                    <a:pt x="435899" y="153969"/>
                  </a:cubicBezTo>
                  <a:cubicBezTo>
                    <a:pt x="438756" y="154922"/>
                    <a:pt x="440661" y="155874"/>
                    <a:pt x="440661" y="155874"/>
                  </a:cubicBezTo>
                  <a:lnTo>
                    <a:pt x="440661" y="155874"/>
                  </a:lnTo>
                  <a:cubicBezTo>
                    <a:pt x="441614" y="155874"/>
                    <a:pt x="441614" y="156827"/>
                    <a:pt x="441614" y="157779"/>
                  </a:cubicBezTo>
                  <a:cubicBezTo>
                    <a:pt x="441614" y="158732"/>
                    <a:pt x="440661" y="158732"/>
                    <a:pt x="439709" y="158732"/>
                  </a:cubicBezTo>
                  <a:cubicBezTo>
                    <a:pt x="439709" y="158732"/>
                    <a:pt x="437804" y="157779"/>
                    <a:pt x="434946" y="156827"/>
                  </a:cubicBezTo>
                  <a:cubicBezTo>
                    <a:pt x="432089" y="155874"/>
                    <a:pt x="427326" y="153969"/>
                    <a:pt x="421611" y="151112"/>
                  </a:cubicBezTo>
                  <a:cubicBezTo>
                    <a:pt x="410181" y="145397"/>
                    <a:pt x="394941" y="135872"/>
                    <a:pt x="375891" y="126347"/>
                  </a:cubicBezTo>
                  <a:cubicBezTo>
                    <a:pt x="366366" y="121584"/>
                    <a:pt x="355889" y="116822"/>
                    <a:pt x="344459" y="112059"/>
                  </a:cubicBezTo>
                  <a:cubicBezTo>
                    <a:pt x="333029" y="107297"/>
                    <a:pt x="321599" y="101582"/>
                    <a:pt x="308264" y="97772"/>
                  </a:cubicBezTo>
                  <a:cubicBezTo>
                    <a:pt x="295881" y="93009"/>
                    <a:pt x="282546" y="88247"/>
                    <a:pt x="269211" y="83484"/>
                  </a:cubicBezTo>
                  <a:cubicBezTo>
                    <a:pt x="255876" y="79674"/>
                    <a:pt x="242541" y="74912"/>
                    <a:pt x="228254" y="71102"/>
                  </a:cubicBezTo>
                  <a:cubicBezTo>
                    <a:pt x="173009" y="55862"/>
                    <a:pt x="116811" y="43479"/>
                    <a:pt x="74901" y="33002"/>
                  </a:cubicBezTo>
                  <a:cubicBezTo>
                    <a:pt x="53946" y="27287"/>
                    <a:pt x="35849" y="22524"/>
                    <a:pt x="24419" y="19667"/>
                  </a:cubicBezTo>
                  <a:cubicBezTo>
                    <a:pt x="12036" y="15857"/>
                    <a:pt x="5369" y="13952"/>
                    <a:pt x="5369" y="13952"/>
                  </a:cubicBezTo>
                  <a:cubicBezTo>
                    <a:pt x="1559" y="12999"/>
                    <a:pt x="-1299" y="8237"/>
                    <a:pt x="606" y="4427"/>
                  </a:cubicBezTo>
                  <a:cubicBezTo>
                    <a:pt x="606" y="1569"/>
                    <a:pt x="4416" y="-1288"/>
                    <a:pt x="9179" y="617"/>
                  </a:cubicBezTo>
                  <a:cubicBezTo>
                    <a:pt x="9179" y="617"/>
                    <a:pt x="9179" y="617"/>
                    <a:pt x="9179" y="617"/>
                  </a:cubicBezTo>
                  <a:close/>
                </a:path>
              </a:pathLst>
            </a:custGeom>
            <a:grpFill/>
            <a:ln w="9525"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6325E7AF-F72C-41FA-8433-35CC8C0FAA14}"/>
                </a:ext>
              </a:extLst>
            </p:cNvPr>
            <p:cNvSpPr/>
            <p:nvPr/>
          </p:nvSpPr>
          <p:spPr>
            <a:xfrm>
              <a:off x="4243391" y="2413649"/>
              <a:ext cx="643886" cy="483855"/>
            </a:xfrm>
            <a:custGeom>
              <a:avLst/>
              <a:gdLst>
                <a:gd name="connsiteX0" fmla="*/ 19046 w 643886"/>
                <a:gd name="connsiteY0" fmla="*/ 938 h 483855"/>
                <a:gd name="connsiteX1" fmla="*/ 20951 w 643886"/>
                <a:gd name="connsiteY1" fmla="*/ 1891 h 483855"/>
                <a:gd name="connsiteX2" fmla="*/ 27619 w 643886"/>
                <a:gd name="connsiteY2" fmla="*/ 4748 h 483855"/>
                <a:gd name="connsiteX3" fmla="*/ 51431 w 643886"/>
                <a:gd name="connsiteY3" fmla="*/ 18083 h 483855"/>
                <a:gd name="connsiteX4" fmla="*/ 83816 w 643886"/>
                <a:gd name="connsiteY4" fmla="*/ 40943 h 483855"/>
                <a:gd name="connsiteX5" fmla="*/ 124774 w 643886"/>
                <a:gd name="connsiteY5" fmla="*/ 70471 h 483855"/>
                <a:gd name="connsiteX6" fmla="*/ 172399 w 643886"/>
                <a:gd name="connsiteY6" fmla="*/ 106666 h 483855"/>
                <a:gd name="connsiteX7" fmla="*/ 223834 w 643886"/>
                <a:gd name="connsiteY7" fmla="*/ 148576 h 483855"/>
                <a:gd name="connsiteX8" fmla="*/ 278126 w 643886"/>
                <a:gd name="connsiteY8" fmla="*/ 194296 h 483855"/>
                <a:gd name="connsiteX9" fmla="*/ 333371 w 643886"/>
                <a:gd name="connsiteY9" fmla="*/ 241921 h 483855"/>
                <a:gd name="connsiteX10" fmla="*/ 441956 w 643886"/>
                <a:gd name="connsiteY10" fmla="*/ 336218 h 483855"/>
                <a:gd name="connsiteX11" fmla="*/ 492439 w 643886"/>
                <a:gd name="connsiteY11" fmla="*/ 380033 h 483855"/>
                <a:gd name="connsiteX12" fmla="*/ 537206 w 643886"/>
                <a:gd name="connsiteY12" fmla="*/ 418133 h 483855"/>
                <a:gd name="connsiteX13" fmla="*/ 610549 w 643886"/>
                <a:gd name="connsiteY13" fmla="*/ 465758 h 483855"/>
                <a:gd name="connsiteX14" fmla="*/ 633409 w 643886"/>
                <a:gd name="connsiteY14" fmla="*/ 475283 h 483855"/>
                <a:gd name="connsiteX15" fmla="*/ 641981 w 643886"/>
                <a:gd name="connsiteY15" fmla="*/ 478141 h 483855"/>
                <a:gd name="connsiteX16" fmla="*/ 641981 w 643886"/>
                <a:gd name="connsiteY16" fmla="*/ 478141 h 483855"/>
                <a:gd name="connsiteX17" fmla="*/ 643886 w 643886"/>
                <a:gd name="connsiteY17" fmla="*/ 481951 h 483855"/>
                <a:gd name="connsiteX18" fmla="*/ 640076 w 643886"/>
                <a:gd name="connsiteY18" fmla="*/ 483856 h 483855"/>
                <a:gd name="connsiteX19" fmla="*/ 631504 w 643886"/>
                <a:gd name="connsiteY19" fmla="*/ 480998 h 483855"/>
                <a:gd name="connsiteX20" fmla="*/ 608644 w 643886"/>
                <a:gd name="connsiteY20" fmla="*/ 471473 h 483855"/>
                <a:gd name="connsiteX21" fmla="*/ 532444 w 643886"/>
                <a:gd name="connsiteY21" fmla="*/ 424801 h 483855"/>
                <a:gd name="connsiteX22" fmla="*/ 485771 w 643886"/>
                <a:gd name="connsiteY22" fmla="*/ 387653 h 483855"/>
                <a:gd name="connsiteX23" fmla="*/ 434336 w 643886"/>
                <a:gd name="connsiteY23" fmla="*/ 345743 h 483855"/>
                <a:gd name="connsiteX24" fmla="*/ 322894 w 643886"/>
                <a:gd name="connsiteY24" fmla="*/ 255256 h 483855"/>
                <a:gd name="connsiteX25" fmla="*/ 265744 w 643886"/>
                <a:gd name="connsiteY25" fmla="*/ 209536 h 483855"/>
                <a:gd name="connsiteX26" fmla="*/ 210499 w 643886"/>
                <a:gd name="connsiteY26" fmla="*/ 165721 h 483855"/>
                <a:gd name="connsiteX27" fmla="*/ 158111 w 643886"/>
                <a:gd name="connsiteY27" fmla="*/ 125716 h 483855"/>
                <a:gd name="connsiteX28" fmla="*/ 110486 w 643886"/>
                <a:gd name="connsiteY28" fmla="*/ 91426 h 483855"/>
                <a:gd name="connsiteX29" fmla="*/ 68576 w 643886"/>
                <a:gd name="connsiteY29" fmla="*/ 62851 h 483855"/>
                <a:gd name="connsiteX30" fmla="*/ 37144 w 643886"/>
                <a:gd name="connsiteY30" fmla="*/ 41896 h 483855"/>
                <a:gd name="connsiteX31" fmla="*/ 17141 w 643886"/>
                <a:gd name="connsiteY31" fmla="*/ 31418 h 483855"/>
                <a:gd name="connsiteX32" fmla="*/ 11426 w 643886"/>
                <a:gd name="connsiteY32" fmla="*/ 29513 h 483855"/>
                <a:gd name="connsiteX33" fmla="*/ 9521 w 643886"/>
                <a:gd name="connsiteY33" fmla="*/ 28561 h 483855"/>
                <a:gd name="connsiteX34" fmla="*/ 9521 w 643886"/>
                <a:gd name="connsiteY34" fmla="*/ 28561 h 483855"/>
                <a:gd name="connsiteX35" fmla="*/ 949 w 643886"/>
                <a:gd name="connsiteY35" fmla="*/ 10463 h 483855"/>
                <a:gd name="connsiteX36" fmla="*/ 19046 w 643886"/>
                <a:gd name="connsiteY36" fmla="*/ 938 h 483855"/>
                <a:gd name="connsiteX37" fmla="*/ 19046 w 643886"/>
                <a:gd name="connsiteY37" fmla="*/ 938 h 483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43886" h="483855">
                  <a:moveTo>
                    <a:pt x="19046" y="938"/>
                  </a:moveTo>
                  <a:cubicBezTo>
                    <a:pt x="19046" y="938"/>
                    <a:pt x="19999" y="938"/>
                    <a:pt x="20951" y="1891"/>
                  </a:cubicBezTo>
                  <a:cubicBezTo>
                    <a:pt x="21904" y="1891"/>
                    <a:pt x="24761" y="2843"/>
                    <a:pt x="27619" y="4748"/>
                  </a:cubicBezTo>
                  <a:cubicBezTo>
                    <a:pt x="34286" y="7606"/>
                    <a:pt x="41906" y="11416"/>
                    <a:pt x="51431" y="18083"/>
                  </a:cubicBezTo>
                  <a:cubicBezTo>
                    <a:pt x="60956" y="23798"/>
                    <a:pt x="71434" y="31418"/>
                    <a:pt x="83816" y="40943"/>
                  </a:cubicBezTo>
                  <a:cubicBezTo>
                    <a:pt x="96199" y="49516"/>
                    <a:pt x="109534" y="59041"/>
                    <a:pt x="124774" y="70471"/>
                  </a:cubicBezTo>
                  <a:cubicBezTo>
                    <a:pt x="140014" y="80948"/>
                    <a:pt x="156206" y="93331"/>
                    <a:pt x="172399" y="106666"/>
                  </a:cubicBezTo>
                  <a:cubicBezTo>
                    <a:pt x="189544" y="120001"/>
                    <a:pt x="206689" y="133336"/>
                    <a:pt x="223834" y="148576"/>
                  </a:cubicBezTo>
                  <a:cubicBezTo>
                    <a:pt x="240979" y="163816"/>
                    <a:pt x="260029" y="179056"/>
                    <a:pt x="278126" y="194296"/>
                  </a:cubicBezTo>
                  <a:cubicBezTo>
                    <a:pt x="296224" y="209536"/>
                    <a:pt x="315274" y="225728"/>
                    <a:pt x="333371" y="241921"/>
                  </a:cubicBezTo>
                  <a:cubicBezTo>
                    <a:pt x="370519" y="274306"/>
                    <a:pt x="407666" y="305738"/>
                    <a:pt x="441956" y="336218"/>
                  </a:cubicBezTo>
                  <a:cubicBezTo>
                    <a:pt x="459101" y="351458"/>
                    <a:pt x="476246" y="365746"/>
                    <a:pt x="492439" y="380033"/>
                  </a:cubicBezTo>
                  <a:cubicBezTo>
                    <a:pt x="508631" y="394321"/>
                    <a:pt x="522919" y="406703"/>
                    <a:pt x="537206" y="418133"/>
                  </a:cubicBezTo>
                  <a:cubicBezTo>
                    <a:pt x="565781" y="440993"/>
                    <a:pt x="591499" y="457186"/>
                    <a:pt x="610549" y="465758"/>
                  </a:cubicBezTo>
                  <a:cubicBezTo>
                    <a:pt x="620074" y="470521"/>
                    <a:pt x="627694" y="473378"/>
                    <a:pt x="633409" y="475283"/>
                  </a:cubicBezTo>
                  <a:cubicBezTo>
                    <a:pt x="639124" y="477188"/>
                    <a:pt x="641981" y="478141"/>
                    <a:pt x="641981" y="478141"/>
                  </a:cubicBezTo>
                  <a:lnTo>
                    <a:pt x="641981" y="478141"/>
                  </a:lnTo>
                  <a:cubicBezTo>
                    <a:pt x="643886" y="479093"/>
                    <a:pt x="643886" y="480046"/>
                    <a:pt x="643886" y="481951"/>
                  </a:cubicBezTo>
                  <a:cubicBezTo>
                    <a:pt x="642934" y="483856"/>
                    <a:pt x="641981" y="483856"/>
                    <a:pt x="640076" y="483856"/>
                  </a:cubicBezTo>
                  <a:cubicBezTo>
                    <a:pt x="640076" y="483856"/>
                    <a:pt x="637219" y="482903"/>
                    <a:pt x="631504" y="480998"/>
                  </a:cubicBezTo>
                  <a:cubicBezTo>
                    <a:pt x="625789" y="479093"/>
                    <a:pt x="618169" y="476236"/>
                    <a:pt x="608644" y="471473"/>
                  </a:cubicBezTo>
                  <a:cubicBezTo>
                    <a:pt x="588641" y="462901"/>
                    <a:pt x="561971" y="446708"/>
                    <a:pt x="532444" y="424801"/>
                  </a:cubicBezTo>
                  <a:cubicBezTo>
                    <a:pt x="517204" y="413371"/>
                    <a:pt x="501964" y="400988"/>
                    <a:pt x="485771" y="387653"/>
                  </a:cubicBezTo>
                  <a:cubicBezTo>
                    <a:pt x="469579" y="374318"/>
                    <a:pt x="452434" y="360031"/>
                    <a:pt x="434336" y="345743"/>
                  </a:cubicBezTo>
                  <a:cubicBezTo>
                    <a:pt x="399094" y="317168"/>
                    <a:pt x="360994" y="285736"/>
                    <a:pt x="322894" y="255256"/>
                  </a:cubicBezTo>
                  <a:cubicBezTo>
                    <a:pt x="303844" y="240016"/>
                    <a:pt x="284794" y="224776"/>
                    <a:pt x="265744" y="209536"/>
                  </a:cubicBezTo>
                  <a:cubicBezTo>
                    <a:pt x="246694" y="194296"/>
                    <a:pt x="228596" y="180008"/>
                    <a:pt x="210499" y="165721"/>
                  </a:cubicBezTo>
                  <a:cubicBezTo>
                    <a:pt x="192401" y="151433"/>
                    <a:pt x="175256" y="138098"/>
                    <a:pt x="158111" y="125716"/>
                  </a:cubicBezTo>
                  <a:cubicBezTo>
                    <a:pt x="140966" y="113333"/>
                    <a:pt x="125726" y="101903"/>
                    <a:pt x="110486" y="91426"/>
                  </a:cubicBezTo>
                  <a:cubicBezTo>
                    <a:pt x="95246" y="80948"/>
                    <a:pt x="80959" y="71423"/>
                    <a:pt x="68576" y="62851"/>
                  </a:cubicBezTo>
                  <a:cubicBezTo>
                    <a:pt x="56194" y="54278"/>
                    <a:pt x="45716" y="47611"/>
                    <a:pt x="37144" y="41896"/>
                  </a:cubicBezTo>
                  <a:cubicBezTo>
                    <a:pt x="28571" y="36181"/>
                    <a:pt x="20951" y="33323"/>
                    <a:pt x="17141" y="31418"/>
                  </a:cubicBezTo>
                  <a:cubicBezTo>
                    <a:pt x="15236" y="30466"/>
                    <a:pt x="13331" y="29513"/>
                    <a:pt x="11426" y="29513"/>
                  </a:cubicBezTo>
                  <a:cubicBezTo>
                    <a:pt x="10474" y="28561"/>
                    <a:pt x="9521" y="28561"/>
                    <a:pt x="9521" y="28561"/>
                  </a:cubicBezTo>
                  <a:lnTo>
                    <a:pt x="9521" y="28561"/>
                  </a:lnTo>
                  <a:cubicBezTo>
                    <a:pt x="1901" y="25703"/>
                    <a:pt x="-1909" y="18083"/>
                    <a:pt x="949" y="10463"/>
                  </a:cubicBezTo>
                  <a:cubicBezTo>
                    <a:pt x="2854" y="1891"/>
                    <a:pt x="11426" y="-1919"/>
                    <a:pt x="19046" y="938"/>
                  </a:cubicBezTo>
                  <a:cubicBezTo>
                    <a:pt x="19046" y="938"/>
                    <a:pt x="19046" y="938"/>
                    <a:pt x="19046" y="938"/>
                  </a:cubicBezTo>
                  <a:close/>
                </a:path>
              </a:pathLst>
            </a:custGeom>
            <a:grpFill/>
            <a:ln w="9525"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3A0DEED6-7306-4534-9EAD-9B89BADA9517}"/>
                </a:ext>
              </a:extLst>
            </p:cNvPr>
            <p:cNvSpPr/>
            <p:nvPr/>
          </p:nvSpPr>
          <p:spPr>
            <a:xfrm>
              <a:off x="4796098" y="2023110"/>
              <a:ext cx="323588" cy="537246"/>
            </a:xfrm>
            <a:custGeom>
              <a:avLst/>
              <a:gdLst>
                <a:gd name="connsiteX0" fmla="*/ 2596 w 323588"/>
                <a:gd name="connsiteY0" fmla="*/ 515303 h 537246"/>
                <a:gd name="connsiteX1" fmla="*/ 16884 w 323588"/>
                <a:gd name="connsiteY1" fmla="*/ 493395 h 537246"/>
                <a:gd name="connsiteX2" fmla="*/ 34029 w 323588"/>
                <a:gd name="connsiteY2" fmla="*/ 468630 h 537246"/>
                <a:gd name="connsiteX3" fmla="*/ 56889 w 323588"/>
                <a:gd name="connsiteY3" fmla="*/ 437198 h 537246"/>
                <a:gd name="connsiteX4" fmla="*/ 83559 w 323588"/>
                <a:gd name="connsiteY4" fmla="*/ 400050 h 537246"/>
                <a:gd name="connsiteX5" fmla="*/ 96894 w 323588"/>
                <a:gd name="connsiteY5" fmla="*/ 379095 h 537246"/>
                <a:gd name="connsiteX6" fmla="*/ 103561 w 323588"/>
                <a:gd name="connsiteY6" fmla="*/ 368618 h 537246"/>
                <a:gd name="connsiteX7" fmla="*/ 110229 w 323588"/>
                <a:gd name="connsiteY7" fmla="*/ 357188 h 537246"/>
                <a:gd name="connsiteX8" fmla="*/ 162616 w 323588"/>
                <a:gd name="connsiteY8" fmla="*/ 259080 h 537246"/>
                <a:gd name="connsiteX9" fmla="*/ 215004 w 323588"/>
                <a:gd name="connsiteY9" fmla="*/ 160973 h 537246"/>
                <a:gd name="connsiteX10" fmla="*/ 238816 w 323588"/>
                <a:gd name="connsiteY10" fmla="*/ 115253 h 537246"/>
                <a:gd name="connsiteX11" fmla="*/ 261676 w 323588"/>
                <a:gd name="connsiteY11" fmla="*/ 75248 h 537246"/>
                <a:gd name="connsiteX12" fmla="*/ 296919 w 323588"/>
                <a:gd name="connsiteY12" fmla="*/ 16192 h 537246"/>
                <a:gd name="connsiteX13" fmla="*/ 312159 w 323588"/>
                <a:gd name="connsiteY13" fmla="*/ 2857 h 537246"/>
                <a:gd name="connsiteX14" fmla="*/ 319779 w 323588"/>
                <a:gd name="connsiteY14" fmla="*/ 0 h 537246"/>
                <a:gd name="connsiteX15" fmla="*/ 323589 w 323588"/>
                <a:gd name="connsiteY15" fmla="*/ 1905 h 537246"/>
                <a:gd name="connsiteX16" fmla="*/ 321684 w 323588"/>
                <a:gd name="connsiteY16" fmla="*/ 5715 h 537246"/>
                <a:gd name="connsiteX17" fmla="*/ 320731 w 323588"/>
                <a:gd name="connsiteY17" fmla="*/ 5715 h 537246"/>
                <a:gd name="connsiteX18" fmla="*/ 315016 w 323588"/>
                <a:gd name="connsiteY18" fmla="*/ 7620 h 537246"/>
                <a:gd name="connsiteX19" fmla="*/ 302634 w 323588"/>
                <a:gd name="connsiteY19" fmla="*/ 20003 h 537246"/>
                <a:gd name="connsiteX20" fmla="*/ 270249 w 323588"/>
                <a:gd name="connsiteY20" fmla="*/ 80010 h 537246"/>
                <a:gd name="connsiteX21" fmla="*/ 249294 w 323588"/>
                <a:gd name="connsiteY21" fmla="*/ 120968 h 537246"/>
                <a:gd name="connsiteX22" fmla="*/ 227386 w 323588"/>
                <a:gd name="connsiteY22" fmla="*/ 167640 h 537246"/>
                <a:gd name="connsiteX23" fmla="*/ 178809 w 323588"/>
                <a:gd name="connsiteY23" fmla="*/ 267653 h 537246"/>
                <a:gd name="connsiteX24" fmla="*/ 130231 w 323588"/>
                <a:gd name="connsiteY24" fmla="*/ 367665 h 537246"/>
                <a:gd name="connsiteX25" fmla="*/ 124516 w 323588"/>
                <a:gd name="connsiteY25" fmla="*/ 380048 h 537246"/>
                <a:gd name="connsiteX26" fmla="*/ 117849 w 323588"/>
                <a:gd name="connsiteY26" fmla="*/ 391478 h 537246"/>
                <a:gd name="connsiteX27" fmla="*/ 105466 w 323588"/>
                <a:gd name="connsiteY27" fmla="*/ 413385 h 537246"/>
                <a:gd name="connsiteX28" fmla="*/ 79749 w 323588"/>
                <a:gd name="connsiteY28" fmla="*/ 452438 h 537246"/>
                <a:gd name="connsiteX29" fmla="*/ 57841 w 323588"/>
                <a:gd name="connsiteY29" fmla="*/ 483870 h 537246"/>
                <a:gd name="connsiteX30" fmla="*/ 41649 w 323588"/>
                <a:gd name="connsiteY30" fmla="*/ 508635 h 537246"/>
                <a:gd name="connsiteX31" fmla="*/ 27361 w 323588"/>
                <a:gd name="connsiteY31" fmla="*/ 530543 h 537246"/>
                <a:gd name="connsiteX32" fmla="*/ 27361 w 323588"/>
                <a:gd name="connsiteY32" fmla="*/ 530543 h 537246"/>
                <a:gd name="connsiteX33" fmla="*/ 7359 w 323588"/>
                <a:gd name="connsiteY33" fmla="*/ 535305 h 537246"/>
                <a:gd name="connsiteX34" fmla="*/ 2596 w 323588"/>
                <a:gd name="connsiteY34" fmla="*/ 515303 h 537246"/>
                <a:gd name="connsiteX35" fmla="*/ 2596 w 323588"/>
                <a:gd name="connsiteY35" fmla="*/ 515303 h 537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23588" h="537246">
                  <a:moveTo>
                    <a:pt x="2596" y="515303"/>
                  </a:moveTo>
                  <a:cubicBezTo>
                    <a:pt x="2596" y="515303"/>
                    <a:pt x="8311" y="507683"/>
                    <a:pt x="16884" y="493395"/>
                  </a:cubicBezTo>
                  <a:cubicBezTo>
                    <a:pt x="21646" y="486728"/>
                    <a:pt x="27361" y="478155"/>
                    <a:pt x="34029" y="468630"/>
                  </a:cubicBezTo>
                  <a:cubicBezTo>
                    <a:pt x="40696" y="459105"/>
                    <a:pt x="48316" y="448628"/>
                    <a:pt x="56889" y="437198"/>
                  </a:cubicBezTo>
                  <a:cubicBezTo>
                    <a:pt x="64509" y="425768"/>
                    <a:pt x="74034" y="413385"/>
                    <a:pt x="83559" y="400050"/>
                  </a:cubicBezTo>
                  <a:cubicBezTo>
                    <a:pt x="87369" y="393383"/>
                    <a:pt x="92131" y="386715"/>
                    <a:pt x="96894" y="379095"/>
                  </a:cubicBezTo>
                  <a:cubicBezTo>
                    <a:pt x="98799" y="375285"/>
                    <a:pt x="101656" y="372428"/>
                    <a:pt x="103561" y="368618"/>
                  </a:cubicBezTo>
                  <a:cubicBezTo>
                    <a:pt x="105466" y="365760"/>
                    <a:pt x="107371" y="360998"/>
                    <a:pt x="110229" y="357188"/>
                  </a:cubicBezTo>
                  <a:cubicBezTo>
                    <a:pt x="127374" y="325755"/>
                    <a:pt x="144519" y="292418"/>
                    <a:pt x="162616" y="259080"/>
                  </a:cubicBezTo>
                  <a:cubicBezTo>
                    <a:pt x="180714" y="225743"/>
                    <a:pt x="198811" y="192405"/>
                    <a:pt x="215004" y="160973"/>
                  </a:cubicBezTo>
                  <a:cubicBezTo>
                    <a:pt x="223576" y="144780"/>
                    <a:pt x="231196" y="129540"/>
                    <a:pt x="238816" y="115253"/>
                  </a:cubicBezTo>
                  <a:cubicBezTo>
                    <a:pt x="246436" y="100965"/>
                    <a:pt x="254056" y="87630"/>
                    <a:pt x="261676" y="75248"/>
                  </a:cubicBezTo>
                  <a:cubicBezTo>
                    <a:pt x="275964" y="50483"/>
                    <a:pt x="286441" y="29528"/>
                    <a:pt x="296919" y="16192"/>
                  </a:cubicBezTo>
                  <a:cubicBezTo>
                    <a:pt x="301681" y="9525"/>
                    <a:pt x="307397" y="4763"/>
                    <a:pt x="312159" y="2857"/>
                  </a:cubicBezTo>
                  <a:cubicBezTo>
                    <a:pt x="316922" y="952"/>
                    <a:pt x="319779" y="0"/>
                    <a:pt x="319779" y="0"/>
                  </a:cubicBezTo>
                  <a:cubicBezTo>
                    <a:pt x="321684" y="0"/>
                    <a:pt x="322636" y="0"/>
                    <a:pt x="323589" y="1905"/>
                  </a:cubicBezTo>
                  <a:cubicBezTo>
                    <a:pt x="323589" y="3810"/>
                    <a:pt x="323589" y="4763"/>
                    <a:pt x="321684" y="5715"/>
                  </a:cubicBezTo>
                  <a:lnTo>
                    <a:pt x="320731" y="5715"/>
                  </a:lnTo>
                  <a:cubicBezTo>
                    <a:pt x="320731" y="5715"/>
                    <a:pt x="318826" y="6667"/>
                    <a:pt x="315016" y="7620"/>
                  </a:cubicBezTo>
                  <a:cubicBezTo>
                    <a:pt x="312159" y="9525"/>
                    <a:pt x="307397" y="13335"/>
                    <a:pt x="302634" y="20003"/>
                  </a:cubicBezTo>
                  <a:cubicBezTo>
                    <a:pt x="294061" y="33338"/>
                    <a:pt x="283584" y="55245"/>
                    <a:pt x="270249" y="80010"/>
                  </a:cubicBezTo>
                  <a:cubicBezTo>
                    <a:pt x="263581" y="92393"/>
                    <a:pt x="256914" y="105728"/>
                    <a:pt x="249294" y="120968"/>
                  </a:cubicBezTo>
                  <a:cubicBezTo>
                    <a:pt x="242626" y="135255"/>
                    <a:pt x="235006" y="151448"/>
                    <a:pt x="227386" y="167640"/>
                  </a:cubicBezTo>
                  <a:cubicBezTo>
                    <a:pt x="212146" y="200025"/>
                    <a:pt x="195001" y="233363"/>
                    <a:pt x="178809" y="267653"/>
                  </a:cubicBezTo>
                  <a:cubicBezTo>
                    <a:pt x="161664" y="301943"/>
                    <a:pt x="145471" y="335280"/>
                    <a:pt x="130231" y="367665"/>
                  </a:cubicBezTo>
                  <a:cubicBezTo>
                    <a:pt x="128326" y="371475"/>
                    <a:pt x="126421" y="375285"/>
                    <a:pt x="124516" y="380048"/>
                  </a:cubicBezTo>
                  <a:cubicBezTo>
                    <a:pt x="122611" y="383858"/>
                    <a:pt x="119754" y="387668"/>
                    <a:pt x="117849" y="391478"/>
                  </a:cubicBezTo>
                  <a:cubicBezTo>
                    <a:pt x="113086" y="399098"/>
                    <a:pt x="109276" y="406718"/>
                    <a:pt x="105466" y="413385"/>
                  </a:cubicBezTo>
                  <a:cubicBezTo>
                    <a:pt x="96894" y="427673"/>
                    <a:pt x="88321" y="440055"/>
                    <a:pt x="79749" y="452438"/>
                  </a:cubicBezTo>
                  <a:cubicBezTo>
                    <a:pt x="72129" y="463868"/>
                    <a:pt x="64509" y="474345"/>
                    <a:pt x="57841" y="483870"/>
                  </a:cubicBezTo>
                  <a:cubicBezTo>
                    <a:pt x="51174" y="493395"/>
                    <a:pt x="46411" y="501968"/>
                    <a:pt x="41649" y="508635"/>
                  </a:cubicBezTo>
                  <a:cubicBezTo>
                    <a:pt x="33076" y="522923"/>
                    <a:pt x="27361" y="530543"/>
                    <a:pt x="27361" y="530543"/>
                  </a:cubicBezTo>
                  <a:lnTo>
                    <a:pt x="27361" y="530543"/>
                  </a:lnTo>
                  <a:cubicBezTo>
                    <a:pt x="23551" y="537210"/>
                    <a:pt x="14026" y="539115"/>
                    <a:pt x="7359" y="535305"/>
                  </a:cubicBezTo>
                  <a:cubicBezTo>
                    <a:pt x="-261" y="531495"/>
                    <a:pt x="-2166" y="522923"/>
                    <a:pt x="2596" y="515303"/>
                  </a:cubicBezTo>
                  <a:cubicBezTo>
                    <a:pt x="2596" y="516255"/>
                    <a:pt x="2596" y="516255"/>
                    <a:pt x="2596" y="515303"/>
                  </a:cubicBezTo>
                  <a:close/>
                </a:path>
              </a:pathLst>
            </a:custGeom>
            <a:grpFill/>
            <a:ln w="9525"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007E7240-38D9-45F8-A471-FB3F1824CD6C}"/>
                </a:ext>
              </a:extLst>
            </p:cNvPr>
            <p:cNvSpPr/>
            <p:nvPr/>
          </p:nvSpPr>
          <p:spPr>
            <a:xfrm>
              <a:off x="4470082" y="2588894"/>
              <a:ext cx="34290" cy="272415"/>
            </a:xfrm>
            <a:custGeom>
              <a:avLst/>
              <a:gdLst>
                <a:gd name="connsiteX0" fmla="*/ 34290 w 34290"/>
                <a:gd name="connsiteY0" fmla="*/ 13335 h 272415"/>
                <a:gd name="connsiteX1" fmla="*/ 34290 w 34290"/>
                <a:gd name="connsiteY1" fmla="*/ 16193 h 272415"/>
                <a:gd name="connsiteX2" fmla="*/ 33338 w 34290"/>
                <a:gd name="connsiteY2" fmla="*/ 23813 h 272415"/>
                <a:gd name="connsiteX3" fmla="*/ 33338 w 34290"/>
                <a:gd name="connsiteY3" fmla="*/ 35243 h 272415"/>
                <a:gd name="connsiteX4" fmla="*/ 33338 w 34290"/>
                <a:gd name="connsiteY4" fmla="*/ 53340 h 272415"/>
                <a:gd name="connsiteX5" fmla="*/ 31432 w 34290"/>
                <a:gd name="connsiteY5" fmla="*/ 73343 h 272415"/>
                <a:gd name="connsiteX6" fmla="*/ 28575 w 34290"/>
                <a:gd name="connsiteY6" fmla="*/ 96203 h 272415"/>
                <a:gd name="connsiteX7" fmla="*/ 20955 w 34290"/>
                <a:gd name="connsiteY7" fmla="*/ 143828 h 272415"/>
                <a:gd name="connsiteX8" fmla="*/ 16193 w 34290"/>
                <a:gd name="connsiteY8" fmla="*/ 168593 h 272415"/>
                <a:gd name="connsiteX9" fmla="*/ 11430 w 34290"/>
                <a:gd name="connsiteY9" fmla="*/ 191453 h 272415"/>
                <a:gd name="connsiteX10" fmla="*/ 8573 w 34290"/>
                <a:gd name="connsiteY10" fmla="*/ 212408 h 272415"/>
                <a:gd name="connsiteX11" fmla="*/ 7620 w 34290"/>
                <a:gd name="connsiteY11" fmla="*/ 231458 h 272415"/>
                <a:gd name="connsiteX12" fmla="*/ 9525 w 34290"/>
                <a:gd name="connsiteY12" fmla="*/ 247650 h 272415"/>
                <a:gd name="connsiteX13" fmla="*/ 12382 w 34290"/>
                <a:gd name="connsiteY13" fmla="*/ 260033 h 272415"/>
                <a:gd name="connsiteX14" fmla="*/ 17145 w 34290"/>
                <a:gd name="connsiteY14" fmla="*/ 269558 h 272415"/>
                <a:gd name="connsiteX15" fmla="*/ 17145 w 34290"/>
                <a:gd name="connsiteY15" fmla="*/ 269558 h 272415"/>
                <a:gd name="connsiteX16" fmla="*/ 16193 w 34290"/>
                <a:gd name="connsiteY16" fmla="*/ 272415 h 272415"/>
                <a:gd name="connsiteX17" fmla="*/ 13335 w 34290"/>
                <a:gd name="connsiteY17" fmla="*/ 271463 h 272415"/>
                <a:gd name="connsiteX18" fmla="*/ 7620 w 34290"/>
                <a:gd name="connsiteY18" fmla="*/ 260985 h 272415"/>
                <a:gd name="connsiteX19" fmla="*/ 3810 w 34290"/>
                <a:gd name="connsiteY19" fmla="*/ 248603 h 272415"/>
                <a:gd name="connsiteX20" fmla="*/ 953 w 34290"/>
                <a:gd name="connsiteY20" fmla="*/ 231458 h 272415"/>
                <a:gd name="connsiteX21" fmla="*/ 0 w 34290"/>
                <a:gd name="connsiteY21" fmla="*/ 211455 h 272415"/>
                <a:gd name="connsiteX22" fmla="*/ 1905 w 34290"/>
                <a:gd name="connsiteY22" fmla="*/ 188595 h 272415"/>
                <a:gd name="connsiteX23" fmla="*/ 5715 w 34290"/>
                <a:gd name="connsiteY23" fmla="*/ 164783 h 272415"/>
                <a:gd name="connsiteX24" fmla="*/ 8573 w 34290"/>
                <a:gd name="connsiteY24" fmla="*/ 140970 h 272415"/>
                <a:gd name="connsiteX25" fmla="*/ 13335 w 34290"/>
                <a:gd name="connsiteY25" fmla="*/ 93345 h 272415"/>
                <a:gd name="connsiteX26" fmla="*/ 15240 w 34290"/>
                <a:gd name="connsiteY26" fmla="*/ 71438 h 272415"/>
                <a:gd name="connsiteX27" fmla="*/ 15240 w 34290"/>
                <a:gd name="connsiteY27" fmla="*/ 51435 h 272415"/>
                <a:gd name="connsiteX28" fmla="*/ 14288 w 34290"/>
                <a:gd name="connsiteY28" fmla="*/ 35243 h 272415"/>
                <a:gd name="connsiteX29" fmla="*/ 13335 w 34290"/>
                <a:gd name="connsiteY29" fmla="*/ 20955 h 272415"/>
                <a:gd name="connsiteX30" fmla="*/ 13335 w 34290"/>
                <a:gd name="connsiteY30" fmla="*/ 12382 h 272415"/>
                <a:gd name="connsiteX31" fmla="*/ 13335 w 34290"/>
                <a:gd name="connsiteY31" fmla="*/ 9525 h 272415"/>
                <a:gd name="connsiteX32" fmla="*/ 23813 w 34290"/>
                <a:gd name="connsiteY32" fmla="*/ 0 h 272415"/>
                <a:gd name="connsiteX33" fmla="*/ 34290 w 34290"/>
                <a:gd name="connsiteY33" fmla="*/ 13335 h 272415"/>
                <a:gd name="connsiteX34" fmla="*/ 34290 w 34290"/>
                <a:gd name="connsiteY34" fmla="*/ 13335 h 272415"/>
                <a:gd name="connsiteX35" fmla="*/ 34290 w 34290"/>
                <a:gd name="connsiteY35" fmla="*/ 13335 h 272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4290" h="272415">
                  <a:moveTo>
                    <a:pt x="34290" y="13335"/>
                  </a:moveTo>
                  <a:cubicBezTo>
                    <a:pt x="34290" y="13335"/>
                    <a:pt x="34290" y="14288"/>
                    <a:pt x="34290" y="16193"/>
                  </a:cubicBezTo>
                  <a:cubicBezTo>
                    <a:pt x="34290" y="18098"/>
                    <a:pt x="33338" y="20955"/>
                    <a:pt x="33338" y="23813"/>
                  </a:cubicBezTo>
                  <a:cubicBezTo>
                    <a:pt x="33338" y="26670"/>
                    <a:pt x="33338" y="30480"/>
                    <a:pt x="33338" y="35243"/>
                  </a:cubicBezTo>
                  <a:cubicBezTo>
                    <a:pt x="33338" y="40005"/>
                    <a:pt x="33338" y="45720"/>
                    <a:pt x="33338" y="53340"/>
                  </a:cubicBezTo>
                  <a:cubicBezTo>
                    <a:pt x="32385" y="59055"/>
                    <a:pt x="32385" y="65723"/>
                    <a:pt x="31432" y="73343"/>
                  </a:cubicBezTo>
                  <a:cubicBezTo>
                    <a:pt x="31432" y="80010"/>
                    <a:pt x="29528" y="87630"/>
                    <a:pt x="28575" y="96203"/>
                  </a:cubicBezTo>
                  <a:cubicBezTo>
                    <a:pt x="26670" y="111443"/>
                    <a:pt x="23813" y="127635"/>
                    <a:pt x="20955" y="143828"/>
                  </a:cubicBezTo>
                  <a:cubicBezTo>
                    <a:pt x="20003" y="152400"/>
                    <a:pt x="18098" y="160020"/>
                    <a:pt x="16193" y="168593"/>
                  </a:cubicBezTo>
                  <a:cubicBezTo>
                    <a:pt x="14288" y="177165"/>
                    <a:pt x="13335" y="184785"/>
                    <a:pt x="11430" y="191453"/>
                  </a:cubicBezTo>
                  <a:cubicBezTo>
                    <a:pt x="9525" y="199072"/>
                    <a:pt x="8573" y="205740"/>
                    <a:pt x="8573" y="212408"/>
                  </a:cubicBezTo>
                  <a:cubicBezTo>
                    <a:pt x="7620" y="219075"/>
                    <a:pt x="7620" y="225743"/>
                    <a:pt x="7620" y="231458"/>
                  </a:cubicBezTo>
                  <a:cubicBezTo>
                    <a:pt x="7620" y="237172"/>
                    <a:pt x="8573" y="242888"/>
                    <a:pt x="9525" y="247650"/>
                  </a:cubicBezTo>
                  <a:cubicBezTo>
                    <a:pt x="10478" y="252413"/>
                    <a:pt x="11430" y="256222"/>
                    <a:pt x="12382" y="260033"/>
                  </a:cubicBezTo>
                  <a:cubicBezTo>
                    <a:pt x="15240" y="266700"/>
                    <a:pt x="17145" y="269558"/>
                    <a:pt x="17145" y="269558"/>
                  </a:cubicBezTo>
                  <a:lnTo>
                    <a:pt x="17145" y="269558"/>
                  </a:lnTo>
                  <a:cubicBezTo>
                    <a:pt x="17145" y="270510"/>
                    <a:pt x="17145" y="271463"/>
                    <a:pt x="16193" y="272415"/>
                  </a:cubicBezTo>
                  <a:cubicBezTo>
                    <a:pt x="15240" y="272415"/>
                    <a:pt x="14288" y="272415"/>
                    <a:pt x="13335" y="271463"/>
                  </a:cubicBezTo>
                  <a:cubicBezTo>
                    <a:pt x="13335" y="271463"/>
                    <a:pt x="11430" y="267653"/>
                    <a:pt x="7620" y="260985"/>
                  </a:cubicBezTo>
                  <a:cubicBezTo>
                    <a:pt x="6668" y="257175"/>
                    <a:pt x="4763" y="253365"/>
                    <a:pt x="3810" y="248603"/>
                  </a:cubicBezTo>
                  <a:cubicBezTo>
                    <a:pt x="2857" y="243840"/>
                    <a:pt x="1905" y="238125"/>
                    <a:pt x="953" y="231458"/>
                  </a:cubicBezTo>
                  <a:cubicBezTo>
                    <a:pt x="0" y="224790"/>
                    <a:pt x="0" y="218122"/>
                    <a:pt x="0" y="211455"/>
                  </a:cubicBezTo>
                  <a:cubicBezTo>
                    <a:pt x="0" y="203835"/>
                    <a:pt x="953" y="196215"/>
                    <a:pt x="1905" y="188595"/>
                  </a:cubicBezTo>
                  <a:cubicBezTo>
                    <a:pt x="2857" y="180975"/>
                    <a:pt x="4763" y="173355"/>
                    <a:pt x="5715" y="164783"/>
                  </a:cubicBezTo>
                  <a:cubicBezTo>
                    <a:pt x="6668" y="157163"/>
                    <a:pt x="7620" y="148590"/>
                    <a:pt x="8573" y="140970"/>
                  </a:cubicBezTo>
                  <a:cubicBezTo>
                    <a:pt x="10478" y="124778"/>
                    <a:pt x="11430" y="108585"/>
                    <a:pt x="13335" y="93345"/>
                  </a:cubicBezTo>
                  <a:cubicBezTo>
                    <a:pt x="14288" y="85725"/>
                    <a:pt x="15240" y="79057"/>
                    <a:pt x="15240" y="71438"/>
                  </a:cubicBezTo>
                  <a:cubicBezTo>
                    <a:pt x="15240" y="64770"/>
                    <a:pt x="15240" y="58103"/>
                    <a:pt x="15240" y="51435"/>
                  </a:cubicBezTo>
                  <a:cubicBezTo>
                    <a:pt x="15240" y="45720"/>
                    <a:pt x="14288" y="40957"/>
                    <a:pt x="14288" y="35243"/>
                  </a:cubicBezTo>
                  <a:cubicBezTo>
                    <a:pt x="13335" y="30480"/>
                    <a:pt x="13335" y="24765"/>
                    <a:pt x="13335" y="20955"/>
                  </a:cubicBezTo>
                  <a:cubicBezTo>
                    <a:pt x="13335" y="17145"/>
                    <a:pt x="13335" y="14288"/>
                    <a:pt x="13335" y="12382"/>
                  </a:cubicBezTo>
                  <a:cubicBezTo>
                    <a:pt x="13335" y="10478"/>
                    <a:pt x="13335" y="9525"/>
                    <a:pt x="13335" y="9525"/>
                  </a:cubicBezTo>
                  <a:cubicBezTo>
                    <a:pt x="13335" y="3810"/>
                    <a:pt x="18098" y="0"/>
                    <a:pt x="23813" y="0"/>
                  </a:cubicBezTo>
                  <a:cubicBezTo>
                    <a:pt x="30480" y="1905"/>
                    <a:pt x="34290" y="6668"/>
                    <a:pt x="34290" y="13335"/>
                  </a:cubicBezTo>
                  <a:cubicBezTo>
                    <a:pt x="34290" y="12382"/>
                    <a:pt x="34290" y="13335"/>
                    <a:pt x="34290" y="13335"/>
                  </a:cubicBezTo>
                  <a:lnTo>
                    <a:pt x="34290" y="13335"/>
                  </a:lnTo>
                  <a:close/>
                </a:path>
              </a:pathLst>
            </a:custGeom>
            <a:grpFill/>
            <a:ln w="9525"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F27BEA52-E77F-4076-A4F2-A0FA026463A3}"/>
                </a:ext>
              </a:extLst>
            </p:cNvPr>
            <p:cNvSpPr/>
            <p:nvPr/>
          </p:nvSpPr>
          <p:spPr>
            <a:xfrm>
              <a:off x="4565697" y="2651259"/>
              <a:ext cx="359680" cy="61460"/>
            </a:xfrm>
            <a:custGeom>
              <a:avLst/>
              <a:gdLst>
                <a:gd name="connsiteX0" fmla="*/ 11065 w 359680"/>
                <a:gd name="connsiteY0" fmla="*/ 501 h 61460"/>
                <a:gd name="connsiteX1" fmla="*/ 14875 w 359680"/>
                <a:gd name="connsiteY1" fmla="*/ 1453 h 61460"/>
                <a:gd name="connsiteX2" fmla="*/ 25353 w 359680"/>
                <a:gd name="connsiteY2" fmla="*/ 4311 h 61460"/>
                <a:gd name="connsiteX3" fmla="*/ 40593 w 359680"/>
                <a:gd name="connsiteY3" fmla="*/ 6216 h 61460"/>
                <a:gd name="connsiteX4" fmla="*/ 62500 w 359680"/>
                <a:gd name="connsiteY4" fmla="*/ 7168 h 61460"/>
                <a:gd name="connsiteX5" fmla="*/ 89170 w 359680"/>
                <a:gd name="connsiteY5" fmla="*/ 6216 h 61460"/>
                <a:gd name="connsiteX6" fmla="*/ 120603 w 359680"/>
                <a:gd name="connsiteY6" fmla="*/ 5263 h 61460"/>
                <a:gd name="connsiteX7" fmla="*/ 186325 w 359680"/>
                <a:gd name="connsiteY7" fmla="*/ 8121 h 61460"/>
                <a:gd name="connsiteX8" fmla="*/ 203470 w 359680"/>
                <a:gd name="connsiteY8" fmla="*/ 9073 h 61460"/>
                <a:gd name="connsiteX9" fmla="*/ 220615 w 359680"/>
                <a:gd name="connsiteY9" fmla="*/ 10978 h 61460"/>
                <a:gd name="connsiteX10" fmla="*/ 253000 w 359680"/>
                <a:gd name="connsiteY10" fmla="*/ 15741 h 61460"/>
                <a:gd name="connsiteX11" fmla="*/ 282528 w 359680"/>
                <a:gd name="connsiteY11" fmla="*/ 22408 h 61460"/>
                <a:gd name="connsiteX12" fmla="*/ 308245 w 359680"/>
                <a:gd name="connsiteY12" fmla="*/ 30981 h 61460"/>
                <a:gd name="connsiteX13" fmla="*/ 329200 w 359680"/>
                <a:gd name="connsiteY13" fmla="*/ 40506 h 61460"/>
                <a:gd name="connsiteX14" fmla="*/ 345393 w 359680"/>
                <a:gd name="connsiteY14" fmla="*/ 49078 h 61460"/>
                <a:gd name="connsiteX15" fmla="*/ 358728 w 359680"/>
                <a:gd name="connsiteY15" fmla="*/ 57651 h 61460"/>
                <a:gd name="connsiteX16" fmla="*/ 359680 w 359680"/>
                <a:gd name="connsiteY16" fmla="*/ 60508 h 61460"/>
                <a:gd name="connsiteX17" fmla="*/ 356823 w 359680"/>
                <a:gd name="connsiteY17" fmla="*/ 61461 h 61460"/>
                <a:gd name="connsiteX18" fmla="*/ 356823 w 359680"/>
                <a:gd name="connsiteY18" fmla="*/ 61461 h 61460"/>
                <a:gd name="connsiteX19" fmla="*/ 344440 w 359680"/>
                <a:gd name="connsiteY19" fmla="*/ 53841 h 61460"/>
                <a:gd name="connsiteX20" fmla="*/ 329200 w 359680"/>
                <a:gd name="connsiteY20" fmla="*/ 46221 h 61460"/>
                <a:gd name="connsiteX21" fmla="*/ 308245 w 359680"/>
                <a:gd name="connsiteY21" fmla="*/ 38601 h 61460"/>
                <a:gd name="connsiteX22" fmla="*/ 282528 w 359680"/>
                <a:gd name="connsiteY22" fmla="*/ 31933 h 61460"/>
                <a:gd name="connsiteX23" fmla="*/ 253000 w 359680"/>
                <a:gd name="connsiteY23" fmla="*/ 26218 h 61460"/>
                <a:gd name="connsiteX24" fmla="*/ 221568 w 359680"/>
                <a:gd name="connsiteY24" fmla="*/ 22408 h 61460"/>
                <a:gd name="connsiteX25" fmla="*/ 205375 w 359680"/>
                <a:gd name="connsiteY25" fmla="*/ 21456 h 61460"/>
                <a:gd name="connsiteX26" fmla="*/ 188230 w 359680"/>
                <a:gd name="connsiteY26" fmla="*/ 21456 h 61460"/>
                <a:gd name="connsiteX27" fmla="*/ 122508 w 359680"/>
                <a:gd name="connsiteY27" fmla="*/ 21456 h 61460"/>
                <a:gd name="connsiteX28" fmla="*/ 92980 w 359680"/>
                <a:gd name="connsiteY28" fmla="*/ 23361 h 61460"/>
                <a:gd name="connsiteX29" fmla="*/ 65358 w 359680"/>
                <a:gd name="connsiteY29" fmla="*/ 25266 h 61460"/>
                <a:gd name="connsiteX30" fmla="*/ 41545 w 359680"/>
                <a:gd name="connsiteY30" fmla="*/ 25266 h 61460"/>
                <a:gd name="connsiteX31" fmla="*/ 22495 w 359680"/>
                <a:gd name="connsiteY31" fmla="*/ 23361 h 61460"/>
                <a:gd name="connsiteX32" fmla="*/ 11065 w 359680"/>
                <a:gd name="connsiteY32" fmla="*/ 20503 h 61460"/>
                <a:gd name="connsiteX33" fmla="*/ 7255 w 359680"/>
                <a:gd name="connsiteY33" fmla="*/ 19551 h 61460"/>
                <a:gd name="connsiteX34" fmla="*/ 588 w 359680"/>
                <a:gd name="connsiteY34" fmla="*/ 7168 h 61460"/>
                <a:gd name="connsiteX35" fmla="*/ 11065 w 359680"/>
                <a:gd name="connsiteY35" fmla="*/ 501 h 61460"/>
                <a:gd name="connsiteX36" fmla="*/ 11065 w 359680"/>
                <a:gd name="connsiteY36" fmla="*/ 501 h 61460"/>
                <a:gd name="connsiteX37" fmla="*/ 11065 w 359680"/>
                <a:gd name="connsiteY37" fmla="*/ 501 h 61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9680" h="61460">
                  <a:moveTo>
                    <a:pt x="11065" y="501"/>
                  </a:moveTo>
                  <a:cubicBezTo>
                    <a:pt x="11065" y="501"/>
                    <a:pt x="12018" y="501"/>
                    <a:pt x="14875" y="1453"/>
                  </a:cubicBezTo>
                  <a:cubicBezTo>
                    <a:pt x="16780" y="2406"/>
                    <a:pt x="21543" y="4311"/>
                    <a:pt x="25353" y="4311"/>
                  </a:cubicBezTo>
                  <a:cubicBezTo>
                    <a:pt x="29163" y="5263"/>
                    <a:pt x="33925" y="6216"/>
                    <a:pt x="40593" y="6216"/>
                  </a:cubicBezTo>
                  <a:cubicBezTo>
                    <a:pt x="47260" y="7168"/>
                    <a:pt x="54880" y="7168"/>
                    <a:pt x="62500" y="7168"/>
                  </a:cubicBezTo>
                  <a:cubicBezTo>
                    <a:pt x="71073" y="7168"/>
                    <a:pt x="79645" y="6216"/>
                    <a:pt x="89170" y="6216"/>
                  </a:cubicBezTo>
                  <a:cubicBezTo>
                    <a:pt x="98695" y="6216"/>
                    <a:pt x="109173" y="5263"/>
                    <a:pt x="120603" y="5263"/>
                  </a:cubicBezTo>
                  <a:cubicBezTo>
                    <a:pt x="141558" y="6216"/>
                    <a:pt x="164418" y="7168"/>
                    <a:pt x="186325" y="8121"/>
                  </a:cubicBezTo>
                  <a:lnTo>
                    <a:pt x="203470" y="9073"/>
                  </a:lnTo>
                  <a:cubicBezTo>
                    <a:pt x="210138" y="9073"/>
                    <a:pt x="214900" y="10026"/>
                    <a:pt x="220615" y="10978"/>
                  </a:cubicBezTo>
                  <a:cubicBezTo>
                    <a:pt x="232045" y="11931"/>
                    <a:pt x="242523" y="13836"/>
                    <a:pt x="253000" y="15741"/>
                  </a:cubicBezTo>
                  <a:cubicBezTo>
                    <a:pt x="263478" y="17646"/>
                    <a:pt x="273003" y="20503"/>
                    <a:pt x="282528" y="22408"/>
                  </a:cubicBezTo>
                  <a:cubicBezTo>
                    <a:pt x="292053" y="25266"/>
                    <a:pt x="300625" y="28123"/>
                    <a:pt x="308245" y="30981"/>
                  </a:cubicBezTo>
                  <a:cubicBezTo>
                    <a:pt x="315865" y="34791"/>
                    <a:pt x="323485" y="36696"/>
                    <a:pt x="329200" y="40506"/>
                  </a:cubicBezTo>
                  <a:cubicBezTo>
                    <a:pt x="334915" y="44316"/>
                    <a:pt x="340630" y="46221"/>
                    <a:pt x="345393" y="49078"/>
                  </a:cubicBezTo>
                  <a:cubicBezTo>
                    <a:pt x="353965" y="54793"/>
                    <a:pt x="358728" y="57651"/>
                    <a:pt x="358728" y="57651"/>
                  </a:cubicBezTo>
                  <a:cubicBezTo>
                    <a:pt x="359680" y="58603"/>
                    <a:pt x="359680" y="59556"/>
                    <a:pt x="359680" y="60508"/>
                  </a:cubicBezTo>
                  <a:cubicBezTo>
                    <a:pt x="358728" y="61461"/>
                    <a:pt x="357775" y="61461"/>
                    <a:pt x="356823" y="61461"/>
                  </a:cubicBezTo>
                  <a:lnTo>
                    <a:pt x="356823" y="61461"/>
                  </a:lnTo>
                  <a:cubicBezTo>
                    <a:pt x="356823" y="61461"/>
                    <a:pt x="352060" y="58603"/>
                    <a:pt x="344440" y="53841"/>
                  </a:cubicBezTo>
                  <a:cubicBezTo>
                    <a:pt x="340630" y="50983"/>
                    <a:pt x="334915" y="49078"/>
                    <a:pt x="329200" y="46221"/>
                  </a:cubicBezTo>
                  <a:cubicBezTo>
                    <a:pt x="323485" y="43363"/>
                    <a:pt x="315865" y="41458"/>
                    <a:pt x="308245" y="38601"/>
                  </a:cubicBezTo>
                  <a:cubicBezTo>
                    <a:pt x="300625" y="35743"/>
                    <a:pt x="292053" y="33838"/>
                    <a:pt x="282528" y="31933"/>
                  </a:cubicBezTo>
                  <a:cubicBezTo>
                    <a:pt x="273003" y="30028"/>
                    <a:pt x="263478" y="28123"/>
                    <a:pt x="253000" y="26218"/>
                  </a:cubicBezTo>
                  <a:cubicBezTo>
                    <a:pt x="242523" y="24313"/>
                    <a:pt x="232045" y="23361"/>
                    <a:pt x="221568" y="22408"/>
                  </a:cubicBezTo>
                  <a:cubicBezTo>
                    <a:pt x="215853" y="22408"/>
                    <a:pt x="210138" y="21456"/>
                    <a:pt x="205375" y="21456"/>
                  </a:cubicBezTo>
                  <a:lnTo>
                    <a:pt x="188230" y="21456"/>
                  </a:lnTo>
                  <a:cubicBezTo>
                    <a:pt x="165370" y="21456"/>
                    <a:pt x="143463" y="21456"/>
                    <a:pt x="122508" y="21456"/>
                  </a:cubicBezTo>
                  <a:cubicBezTo>
                    <a:pt x="112983" y="21456"/>
                    <a:pt x="102505" y="22408"/>
                    <a:pt x="92980" y="23361"/>
                  </a:cubicBezTo>
                  <a:cubicBezTo>
                    <a:pt x="83455" y="24313"/>
                    <a:pt x="73930" y="25266"/>
                    <a:pt x="65358" y="25266"/>
                  </a:cubicBezTo>
                  <a:cubicBezTo>
                    <a:pt x="56785" y="25266"/>
                    <a:pt x="49165" y="26218"/>
                    <a:pt x="41545" y="25266"/>
                  </a:cubicBezTo>
                  <a:cubicBezTo>
                    <a:pt x="34878" y="25266"/>
                    <a:pt x="27258" y="24313"/>
                    <a:pt x="22495" y="23361"/>
                  </a:cubicBezTo>
                  <a:cubicBezTo>
                    <a:pt x="16780" y="22408"/>
                    <a:pt x="13923" y="21456"/>
                    <a:pt x="11065" y="20503"/>
                  </a:cubicBezTo>
                  <a:cubicBezTo>
                    <a:pt x="8208" y="19551"/>
                    <a:pt x="7255" y="19551"/>
                    <a:pt x="7255" y="19551"/>
                  </a:cubicBezTo>
                  <a:cubicBezTo>
                    <a:pt x="1540" y="17646"/>
                    <a:pt x="-1317" y="12883"/>
                    <a:pt x="588" y="7168"/>
                  </a:cubicBezTo>
                  <a:cubicBezTo>
                    <a:pt x="-365" y="2406"/>
                    <a:pt x="5350" y="-1404"/>
                    <a:pt x="11065" y="501"/>
                  </a:cubicBezTo>
                  <a:cubicBezTo>
                    <a:pt x="11065" y="501"/>
                    <a:pt x="11065" y="501"/>
                    <a:pt x="11065" y="501"/>
                  </a:cubicBezTo>
                  <a:lnTo>
                    <a:pt x="11065" y="501"/>
                  </a:lnTo>
                  <a:close/>
                </a:path>
              </a:pathLst>
            </a:custGeom>
            <a:grpFill/>
            <a:ln w="9525"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F0D82386-4C03-4D74-9B99-7453ED62AEC7}"/>
                </a:ext>
              </a:extLst>
            </p:cNvPr>
            <p:cNvSpPr/>
            <p:nvPr/>
          </p:nvSpPr>
          <p:spPr>
            <a:xfrm>
              <a:off x="4699277" y="2768917"/>
              <a:ext cx="79414" cy="239077"/>
            </a:xfrm>
            <a:custGeom>
              <a:avLst/>
              <a:gdLst>
                <a:gd name="connsiteX0" fmla="*/ 11787 w 79414"/>
                <a:gd name="connsiteY0" fmla="*/ 3810 h 239077"/>
                <a:gd name="connsiteX1" fmla="*/ 12740 w 79414"/>
                <a:gd name="connsiteY1" fmla="*/ 6668 h 239077"/>
                <a:gd name="connsiteX2" fmla="*/ 14645 w 79414"/>
                <a:gd name="connsiteY2" fmla="*/ 14287 h 239077"/>
                <a:gd name="connsiteX3" fmla="*/ 16550 w 79414"/>
                <a:gd name="connsiteY3" fmla="*/ 27622 h 239077"/>
                <a:gd name="connsiteX4" fmla="*/ 17502 w 79414"/>
                <a:gd name="connsiteY4" fmla="*/ 43815 h 239077"/>
                <a:gd name="connsiteX5" fmla="*/ 20360 w 79414"/>
                <a:gd name="connsiteY5" fmla="*/ 82868 h 239077"/>
                <a:gd name="connsiteX6" fmla="*/ 23217 w 79414"/>
                <a:gd name="connsiteY6" fmla="*/ 104775 h 239077"/>
                <a:gd name="connsiteX7" fmla="*/ 27980 w 79414"/>
                <a:gd name="connsiteY7" fmla="*/ 127635 h 239077"/>
                <a:gd name="connsiteX8" fmla="*/ 33695 w 79414"/>
                <a:gd name="connsiteY8" fmla="*/ 149543 h 239077"/>
                <a:gd name="connsiteX9" fmla="*/ 41315 w 79414"/>
                <a:gd name="connsiteY9" fmla="*/ 170497 h 239077"/>
                <a:gd name="connsiteX10" fmla="*/ 49887 w 79414"/>
                <a:gd name="connsiteY10" fmla="*/ 189547 h 239077"/>
                <a:gd name="connsiteX11" fmla="*/ 58460 w 79414"/>
                <a:gd name="connsiteY11" fmla="*/ 205740 h 239077"/>
                <a:gd name="connsiteX12" fmla="*/ 66080 w 79414"/>
                <a:gd name="connsiteY12" fmla="*/ 219075 h 239077"/>
                <a:gd name="connsiteX13" fmla="*/ 72747 w 79414"/>
                <a:gd name="connsiteY13" fmla="*/ 228600 h 239077"/>
                <a:gd name="connsiteX14" fmla="*/ 79415 w 79414"/>
                <a:gd name="connsiteY14" fmla="*/ 237172 h 239077"/>
                <a:gd name="connsiteX15" fmla="*/ 79415 w 79414"/>
                <a:gd name="connsiteY15" fmla="*/ 237172 h 239077"/>
                <a:gd name="connsiteX16" fmla="*/ 79415 w 79414"/>
                <a:gd name="connsiteY16" fmla="*/ 239078 h 239077"/>
                <a:gd name="connsiteX17" fmla="*/ 77510 w 79414"/>
                <a:gd name="connsiteY17" fmla="*/ 239078 h 239077"/>
                <a:gd name="connsiteX18" fmla="*/ 70842 w 79414"/>
                <a:gd name="connsiteY18" fmla="*/ 230505 h 239077"/>
                <a:gd name="connsiteX19" fmla="*/ 63222 w 79414"/>
                <a:gd name="connsiteY19" fmla="*/ 220980 h 239077"/>
                <a:gd name="connsiteX20" fmla="*/ 54650 w 79414"/>
                <a:gd name="connsiteY20" fmla="*/ 207645 h 239077"/>
                <a:gd name="connsiteX21" fmla="*/ 45125 w 79414"/>
                <a:gd name="connsiteY21" fmla="*/ 191453 h 239077"/>
                <a:gd name="connsiteX22" fmla="*/ 35600 w 79414"/>
                <a:gd name="connsiteY22" fmla="*/ 172403 h 239077"/>
                <a:gd name="connsiteX23" fmla="*/ 27027 w 79414"/>
                <a:gd name="connsiteY23" fmla="*/ 151447 h 239077"/>
                <a:gd name="connsiteX24" fmla="*/ 20360 w 79414"/>
                <a:gd name="connsiteY24" fmla="*/ 129540 h 239077"/>
                <a:gd name="connsiteX25" fmla="*/ 14645 w 79414"/>
                <a:gd name="connsiteY25" fmla="*/ 106680 h 239077"/>
                <a:gd name="connsiteX26" fmla="*/ 10835 w 79414"/>
                <a:gd name="connsiteY26" fmla="*/ 84772 h 239077"/>
                <a:gd name="connsiteX27" fmla="*/ 7025 w 79414"/>
                <a:gd name="connsiteY27" fmla="*/ 44768 h 239077"/>
                <a:gd name="connsiteX28" fmla="*/ 5120 w 79414"/>
                <a:gd name="connsiteY28" fmla="*/ 29528 h 239077"/>
                <a:gd name="connsiteX29" fmla="*/ 3215 w 79414"/>
                <a:gd name="connsiteY29" fmla="*/ 18097 h 239077"/>
                <a:gd name="connsiteX30" fmla="*/ 1310 w 79414"/>
                <a:gd name="connsiteY30" fmla="*/ 10478 h 239077"/>
                <a:gd name="connsiteX31" fmla="*/ 357 w 79414"/>
                <a:gd name="connsiteY31" fmla="*/ 7620 h 239077"/>
                <a:gd name="connsiteX32" fmla="*/ 357 w 79414"/>
                <a:gd name="connsiteY32" fmla="*/ 7620 h 239077"/>
                <a:gd name="connsiteX33" fmla="*/ 3215 w 79414"/>
                <a:gd name="connsiteY33" fmla="*/ 953 h 239077"/>
                <a:gd name="connsiteX34" fmla="*/ 11787 w 79414"/>
                <a:gd name="connsiteY34" fmla="*/ 3810 h 239077"/>
                <a:gd name="connsiteX35" fmla="*/ 11787 w 79414"/>
                <a:gd name="connsiteY35" fmla="*/ 3810 h 239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9414" h="239077">
                  <a:moveTo>
                    <a:pt x="11787" y="3810"/>
                  </a:moveTo>
                  <a:cubicBezTo>
                    <a:pt x="11787" y="3810"/>
                    <a:pt x="11787" y="4762"/>
                    <a:pt x="12740" y="6668"/>
                  </a:cubicBezTo>
                  <a:cubicBezTo>
                    <a:pt x="13692" y="8572"/>
                    <a:pt x="14645" y="10478"/>
                    <a:pt x="14645" y="14287"/>
                  </a:cubicBezTo>
                  <a:cubicBezTo>
                    <a:pt x="15597" y="18097"/>
                    <a:pt x="16550" y="22860"/>
                    <a:pt x="16550" y="27622"/>
                  </a:cubicBezTo>
                  <a:cubicBezTo>
                    <a:pt x="17502" y="32385"/>
                    <a:pt x="17502" y="38100"/>
                    <a:pt x="17502" y="43815"/>
                  </a:cubicBezTo>
                  <a:cubicBezTo>
                    <a:pt x="18455" y="55245"/>
                    <a:pt x="18455" y="69533"/>
                    <a:pt x="20360" y="82868"/>
                  </a:cubicBezTo>
                  <a:cubicBezTo>
                    <a:pt x="21312" y="90487"/>
                    <a:pt x="22265" y="97155"/>
                    <a:pt x="23217" y="104775"/>
                  </a:cubicBezTo>
                  <a:cubicBezTo>
                    <a:pt x="25122" y="112395"/>
                    <a:pt x="25122" y="120015"/>
                    <a:pt x="27980" y="127635"/>
                  </a:cubicBezTo>
                  <a:cubicBezTo>
                    <a:pt x="29885" y="135255"/>
                    <a:pt x="31790" y="142875"/>
                    <a:pt x="33695" y="149543"/>
                  </a:cubicBezTo>
                  <a:cubicBezTo>
                    <a:pt x="35600" y="157162"/>
                    <a:pt x="38457" y="163830"/>
                    <a:pt x="41315" y="170497"/>
                  </a:cubicBezTo>
                  <a:cubicBezTo>
                    <a:pt x="44172" y="177165"/>
                    <a:pt x="47030" y="183833"/>
                    <a:pt x="49887" y="189547"/>
                  </a:cubicBezTo>
                  <a:cubicBezTo>
                    <a:pt x="52745" y="195262"/>
                    <a:pt x="55602" y="200978"/>
                    <a:pt x="58460" y="205740"/>
                  </a:cubicBezTo>
                  <a:cubicBezTo>
                    <a:pt x="61317" y="210503"/>
                    <a:pt x="64175" y="215265"/>
                    <a:pt x="66080" y="219075"/>
                  </a:cubicBezTo>
                  <a:cubicBezTo>
                    <a:pt x="68937" y="222885"/>
                    <a:pt x="70842" y="225743"/>
                    <a:pt x="72747" y="228600"/>
                  </a:cubicBezTo>
                  <a:cubicBezTo>
                    <a:pt x="76557" y="234315"/>
                    <a:pt x="79415" y="237172"/>
                    <a:pt x="79415" y="237172"/>
                  </a:cubicBezTo>
                  <a:lnTo>
                    <a:pt x="79415" y="237172"/>
                  </a:lnTo>
                  <a:cubicBezTo>
                    <a:pt x="79415" y="238125"/>
                    <a:pt x="79415" y="238125"/>
                    <a:pt x="79415" y="239078"/>
                  </a:cubicBezTo>
                  <a:cubicBezTo>
                    <a:pt x="78462" y="239078"/>
                    <a:pt x="78462" y="239078"/>
                    <a:pt x="77510" y="239078"/>
                  </a:cubicBezTo>
                  <a:cubicBezTo>
                    <a:pt x="77510" y="239078"/>
                    <a:pt x="74652" y="236220"/>
                    <a:pt x="70842" y="230505"/>
                  </a:cubicBezTo>
                  <a:cubicBezTo>
                    <a:pt x="68937" y="227647"/>
                    <a:pt x="66080" y="224790"/>
                    <a:pt x="63222" y="220980"/>
                  </a:cubicBezTo>
                  <a:cubicBezTo>
                    <a:pt x="60365" y="217170"/>
                    <a:pt x="57507" y="212408"/>
                    <a:pt x="54650" y="207645"/>
                  </a:cubicBezTo>
                  <a:cubicBezTo>
                    <a:pt x="51792" y="202883"/>
                    <a:pt x="48935" y="197168"/>
                    <a:pt x="45125" y="191453"/>
                  </a:cubicBezTo>
                  <a:cubicBezTo>
                    <a:pt x="42267" y="185737"/>
                    <a:pt x="39410" y="179070"/>
                    <a:pt x="35600" y="172403"/>
                  </a:cubicBezTo>
                  <a:cubicBezTo>
                    <a:pt x="32742" y="165735"/>
                    <a:pt x="29885" y="159068"/>
                    <a:pt x="27027" y="151447"/>
                  </a:cubicBezTo>
                  <a:cubicBezTo>
                    <a:pt x="24170" y="143828"/>
                    <a:pt x="22265" y="136208"/>
                    <a:pt x="20360" y="129540"/>
                  </a:cubicBezTo>
                  <a:cubicBezTo>
                    <a:pt x="18455" y="121920"/>
                    <a:pt x="16550" y="114300"/>
                    <a:pt x="14645" y="106680"/>
                  </a:cubicBezTo>
                  <a:cubicBezTo>
                    <a:pt x="12740" y="99060"/>
                    <a:pt x="11787" y="91440"/>
                    <a:pt x="10835" y="84772"/>
                  </a:cubicBezTo>
                  <a:cubicBezTo>
                    <a:pt x="7977" y="70485"/>
                    <a:pt x="7977" y="56197"/>
                    <a:pt x="7025" y="44768"/>
                  </a:cubicBezTo>
                  <a:cubicBezTo>
                    <a:pt x="6072" y="39053"/>
                    <a:pt x="6072" y="33337"/>
                    <a:pt x="5120" y="29528"/>
                  </a:cubicBezTo>
                  <a:cubicBezTo>
                    <a:pt x="4167" y="24765"/>
                    <a:pt x="4167" y="20955"/>
                    <a:pt x="3215" y="18097"/>
                  </a:cubicBezTo>
                  <a:cubicBezTo>
                    <a:pt x="3215" y="15240"/>
                    <a:pt x="1310" y="12383"/>
                    <a:pt x="1310" y="10478"/>
                  </a:cubicBezTo>
                  <a:cubicBezTo>
                    <a:pt x="357" y="8572"/>
                    <a:pt x="357" y="7620"/>
                    <a:pt x="357" y="7620"/>
                  </a:cubicBezTo>
                  <a:lnTo>
                    <a:pt x="357" y="7620"/>
                  </a:lnTo>
                  <a:cubicBezTo>
                    <a:pt x="-595" y="4762"/>
                    <a:pt x="357" y="1905"/>
                    <a:pt x="3215" y="953"/>
                  </a:cubicBezTo>
                  <a:cubicBezTo>
                    <a:pt x="7025" y="-953"/>
                    <a:pt x="10835" y="0"/>
                    <a:pt x="11787" y="3810"/>
                  </a:cubicBezTo>
                  <a:cubicBezTo>
                    <a:pt x="11787" y="3810"/>
                    <a:pt x="11787" y="3810"/>
                    <a:pt x="11787" y="3810"/>
                  </a:cubicBezTo>
                  <a:close/>
                </a:path>
              </a:pathLst>
            </a:custGeom>
            <a:grpFill/>
            <a:ln w="9525"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4CBE2495-F16A-41B1-BBE0-102A12A942BD}"/>
                </a:ext>
              </a:extLst>
            </p:cNvPr>
            <p:cNvSpPr/>
            <p:nvPr/>
          </p:nvSpPr>
          <p:spPr>
            <a:xfrm>
              <a:off x="4861999" y="2238375"/>
              <a:ext cx="30992" cy="230685"/>
            </a:xfrm>
            <a:custGeom>
              <a:avLst/>
              <a:gdLst>
                <a:gd name="connsiteX0" fmla="*/ 513 w 30992"/>
                <a:gd name="connsiteY0" fmla="*/ 216218 h 230685"/>
                <a:gd name="connsiteX1" fmla="*/ 3370 w 30992"/>
                <a:gd name="connsiteY1" fmla="*/ 207645 h 230685"/>
                <a:gd name="connsiteX2" fmla="*/ 10038 w 30992"/>
                <a:gd name="connsiteY2" fmla="*/ 183833 h 230685"/>
                <a:gd name="connsiteX3" fmla="*/ 13848 w 30992"/>
                <a:gd name="connsiteY3" fmla="*/ 168593 h 230685"/>
                <a:gd name="connsiteX4" fmla="*/ 16705 w 30992"/>
                <a:gd name="connsiteY4" fmla="*/ 150495 h 230685"/>
                <a:gd name="connsiteX5" fmla="*/ 18610 w 30992"/>
                <a:gd name="connsiteY5" fmla="*/ 131445 h 230685"/>
                <a:gd name="connsiteX6" fmla="*/ 19563 w 30992"/>
                <a:gd name="connsiteY6" fmla="*/ 111443 h 230685"/>
                <a:gd name="connsiteX7" fmla="*/ 19563 w 30992"/>
                <a:gd name="connsiteY7" fmla="*/ 91440 h 230685"/>
                <a:gd name="connsiteX8" fmla="*/ 19563 w 30992"/>
                <a:gd name="connsiteY8" fmla="*/ 71438 h 230685"/>
                <a:gd name="connsiteX9" fmla="*/ 17658 w 30992"/>
                <a:gd name="connsiteY9" fmla="*/ 36195 h 230685"/>
                <a:gd name="connsiteX10" fmla="*/ 15753 w 30992"/>
                <a:gd name="connsiteY10" fmla="*/ 1905 h 230685"/>
                <a:gd name="connsiteX11" fmla="*/ 17658 w 30992"/>
                <a:gd name="connsiteY11" fmla="*/ 0 h 230685"/>
                <a:gd name="connsiteX12" fmla="*/ 19563 w 30992"/>
                <a:gd name="connsiteY12" fmla="*/ 1905 h 230685"/>
                <a:gd name="connsiteX13" fmla="*/ 24325 w 30992"/>
                <a:gd name="connsiteY13" fmla="*/ 35243 h 230685"/>
                <a:gd name="connsiteX14" fmla="*/ 28135 w 30992"/>
                <a:gd name="connsiteY14" fmla="*/ 70485 h 230685"/>
                <a:gd name="connsiteX15" fmla="*/ 30040 w 30992"/>
                <a:gd name="connsiteY15" fmla="*/ 90488 h 230685"/>
                <a:gd name="connsiteX16" fmla="*/ 30993 w 30992"/>
                <a:gd name="connsiteY16" fmla="*/ 111443 h 230685"/>
                <a:gd name="connsiteX17" fmla="*/ 30993 w 30992"/>
                <a:gd name="connsiteY17" fmla="*/ 132398 h 230685"/>
                <a:gd name="connsiteX18" fmla="*/ 30040 w 30992"/>
                <a:gd name="connsiteY18" fmla="*/ 152400 h 230685"/>
                <a:gd name="connsiteX19" fmla="*/ 28135 w 30992"/>
                <a:gd name="connsiteY19" fmla="*/ 171450 h 230685"/>
                <a:gd name="connsiteX20" fmla="*/ 25278 w 30992"/>
                <a:gd name="connsiteY20" fmla="*/ 188595 h 230685"/>
                <a:gd name="connsiteX21" fmla="*/ 19563 w 30992"/>
                <a:gd name="connsiteY21" fmla="*/ 213360 h 230685"/>
                <a:gd name="connsiteX22" fmla="*/ 17658 w 30992"/>
                <a:gd name="connsiteY22" fmla="*/ 222885 h 230685"/>
                <a:gd name="connsiteX23" fmla="*/ 5275 w 30992"/>
                <a:gd name="connsiteY23" fmla="*/ 230505 h 230685"/>
                <a:gd name="connsiteX24" fmla="*/ 513 w 30992"/>
                <a:gd name="connsiteY24" fmla="*/ 216218 h 230685"/>
                <a:gd name="connsiteX25" fmla="*/ 513 w 30992"/>
                <a:gd name="connsiteY25" fmla="*/ 216218 h 230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992" h="230685">
                  <a:moveTo>
                    <a:pt x="513" y="216218"/>
                  </a:moveTo>
                  <a:cubicBezTo>
                    <a:pt x="513" y="216218"/>
                    <a:pt x="1465" y="213360"/>
                    <a:pt x="3370" y="207645"/>
                  </a:cubicBezTo>
                  <a:cubicBezTo>
                    <a:pt x="5275" y="201930"/>
                    <a:pt x="8133" y="193358"/>
                    <a:pt x="10038" y="183833"/>
                  </a:cubicBezTo>
                  <a:cubicBezTo>
                    <a:pt x="10990" y="179070"/>
                    <a:pt x="11943" y="174308"/>
                    <a:pt x="13848" y="168593"/>
                  </a:cubicBezTo>
                  <a:cubicBezTo>
                    <a:pt x="15753" y="162877"/>
                    <a:pt x="15753" y="157163"/>
                    <a:pt x="16705" y="150495"/>
                  </a:cubicBezTo>
                  <a:cubicBezTo>
                    <a:pt x="17658" y="143827"/>
                    <a:pt x="18610" y="138113"/>
                    <a:pt x="18610" y="131445"/>
                  </a:cubicBezTo>
                  <a:cubicBezTo>
                    <a:pt x="18610" y="124777"/>
                    <a:pt x="19563" y="118110"/>
                    <a:pt x="19563" y="111443"/>
                  </a:cubicBezTo>
                  <a:cubicBezTo>
                    <a:pt x="19563" y="104775"/>
                    <a:pt x="19563" y="98107"/>
                    <a:pt x="19563" y="91440"/>
                  </a:cubicBezTo>
                  <a:cubicBezTo>
                    <a:pt x="19563" y="84773"/>
                    <a:pt x="19563" y="78105"/>
                    <a:pt x="19563" y="71438"/>
                  </a:cubicBezTo>
                  <a:cubicBezTo>
                    <a:pt x="19563" y="59055"/>
                    <a:pt x="18610" y="46672"/>
                    <a:pt x="17658" y="36195"/>
                  </a:cubicBezTo>
                  <a:cubicBezTo>
                    <a:pt x="16705" y="16193"/>
                    <a:pt x="15753" y="1905"/>
                    <a:pt x="15753" y="1905"/>
                  </a:cubicBezTo>
                  <a:cubicBezTo>
                    <a:pt x="15753" y="953"/>
                    <a:pt x="16705" y="0"/>
                    <a:pt x="17658" y="0"/>
                  </a:cubicBezTo>
                  <a:cubicBezTo>
                    <a:pt x="18610" y="0"/>
                    <a:pt x="19563" y="953"/>
                    <a:pt x="19563" y="1905"/>
                  </a:cubicBezTo>
                  <a:cubicBezTo>
                    <a:pt x="19563" y="1905"/>
                    <a:pt x="21468" y="15240"/>
                    <a:pt x="24325" y="35243"/>
                  </a:cubicBezTo>
                  <a:cubicBezTo>
                    <a:pt x="25278" y="45720"/>
                    <a:pt x="27183" y="57150"/>
                    <a:pt x="28135" y="70485"/>
                  </a:cubicBezTo>
                  <a:cubicBezTo>
                    <a:pt x="29088" y="77153"/>
                    <a:pt x="30040" y="83820"/>
                    <a:pt x="30040" y="90488"/>
                  </a:cubicBezTo>
                  <a:cubicBezTo>
                    <a:pt x="30040" y="97155"/>
                    <a:pt x="30993" y="103823"/>
                    <a:pt x="30993" y="111443"/>
                  </a:cubicBezTo>
                  <a:cubicBezTo>
                    <a:pt x="30993" y="118110"/>
                    <a:pt x="30993" y="125730"/>
                    <a:pt x="30993" y="132398"/>
                  </a:cubicBezTo>
                  <a:cubicBezTo>
                    <a:pt x="30993" y="139065"/>
                    <a:pt x="30993" y="145733"/>
                    <a:pt x="30040" y="152400"/>
                  </a:cubicBezTo>
                  <a:cubicBezTo>
                    <a:pt x="29088" y="159068"/>
                    <a:pt x="29088" y="164783"/>
                    <a:pt x="28135" y="171450"/>
                  </a:cubicBezTo>
                  <a:cubicBezTo>
                    <a:pt x="27183" y="177165"/>
                    <a:pt x="26230" y="182880"/>
                    <a:pt x="25278" y="188595"/>
                  </a:cubicBezTo>
                  <a:cubicBezTo>
                    <a:pt x="23373" y="199073"/>
                    <a:pt x="21468" y="206693"/>
                    <a:pt x="19563" y="213360"/>
                  </a:cubicBezTo>
                  <a:cubicBezTo>
                    <a:pt x="18610" y="219075"/>
                    <a:pt x="17658" y="222885"/>
                    <a:pt x="17658" y="222885"/>
                  </a:cubicBezTo>
                  <a:cubicBezTo>
                    <a:pt x="16705" y="228600"/>
                    <a:pt x="10990" y="231458"/>
                    <a:pt x="5275" y="230505"/>
                  </a:cubicBezTo>
                  <a:cubicBezTo>
                    <a:pt x="2418" y="227648"/>
                    <a:pt x="-1392" y="222885"/>
                    <a:pt x="513" y="216218"/>
                  </a:cubicBezTo>
                  <a:cubicBezTo>
                    <a:pt x="513" y="217170"/>
                    <a:pt x="513" y="216218"/>
                    <a:pt x="513" y="216218"/>
                  </a:cubicBezTo>
                  <a:close/>
                </a:path>
              </a:pathLst>
            </a:custGeom>
            <a:grpFill/>
            <a:ln w="9525"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66B97AAC-AB3E-4C91-91CE-2EDD2F88B5C1}"/>
                </a:ext>
              </a:extLst>
            </p:cNvPr>
            <p:cNvSpPr/>
            <p:nvPr/>
          </p:nvSpPr>
          <p:spPr>
            <a:xfrm>
              <a:off x="4950574" y="2235517"/>
              <a:ext cx="175780" cy="72910"/>
            </a:xfrm>
            <a:custGeom>
              <a:avLst/>
              <a:gdLst>
                <a:gd name="connsiteX0" fmla="*/ 2425 w 175780"/>
                <a:gd name="connsiteY0" fmla="*/ 56197 h 72910"/>
                <a:gd name="connsiteX1" fmla="*/ 3378 w 175780"/>
                <a:gd name="connsiteY1" fmla="*/ 55245 h 72910"/>
                <a:gd name="connsiteX2" fmla="*/ 9093 w 175780"/>
                <a:gd name="connsiteY2" fmla="*/ 50482 h 72910"/>
                <a:gd name="connsiteX3" fmla="*/ 29095 w 175780"/>
                <a:gd name="connsiteY3" fmla="*/ 40005 h 72910"/>
                <a:gd name="connsiteX4" fmla="*/ 56718 w 175780"/>
                <a:gd name="connsiteY4" fmla="*/ 31432 h 72910"/>
                <a:gd name="connsiteX5" fmla="*/ 71958 w 175780"/>
                <a:gd name="connsiteY5" fmla="*/ 27622 h 72910"/>
                <a:gd name="connsiteX6" fmla="*/ 88150 w 175780"/>
                <a:gd name="connsiteY6" fmla="*/ 23813 h 72910"/>
                <a:gd name="connsiteX7" fmla="*/ 119583 w 175780"/>
                <a:gd name="connsiteY7" fmla="*/ 15240 h 72910"/>
                <a:gd name="connsiteX8" fmla="*/ 146253 w 175780"/>
                <a:gd name="connsiteY8" fmla="*/ 6667 h 72910"/>
                <a:gd name="connsiteX9" fmla="*/ 173875 w 175780"/>
                <a:gd name="connsiteY9" fmla="*/ 0 h 72910"/>
                <a:gd name="connsiteX10" fmla="*/ 173875 w 175780"/>
                <a:gd name="connsiteY10" fmla="*/ 0 h 72910"/>
                <a:gd name="connsiteX11" fmla="*/ 175780 w 175780"/>
                <a:gd name="connsiteY11" fmla="*/ 1905 h 72910"/>
                <a:gd name="connsiteX12" fmla="*/ 173875 w 175780"/>
                <a:gd name="connsiteY12" fmla="*/ 3810 h 72910"/>
                <a:gd name="connsiteX13" fmla="*/ 148158 w 175780"/>
                <a:gd name="connsiteY13" fmla="*/ 12382 h 72910"/>
                <a:gd name="connsiteX14" fmla="*/ 121488 w 175780"/>
                <a:gd name="connsiteY14" fmla="*/ 23813 h 72910"/>
                <a:gd name="connsiteX15" fmla="*/ 91008 w 175780"/>
                <a:gd name="connsiteY15" fmla="*/ 36195 h 72910"/>
                <a:gd name="connsiteX16" fmla="*/ 75768 w 175780"/>
                <a:gd name="connsiteY16" fmla="*/ 41910 h 72910"/>
                <a:gd name="connsiteX17" fmla="*/ 60528 w 175780"/>
                <a:gd name="connsiteY17" fmla="*/ 46672 h 72910"/>
                <a:gd name="connsiteX18" fmla="*/ 34810 w 175780"/>
                <a:gd name="connsiteY18" fmla="*/ 57150 h 72910"/>
                <a:gd name="connsiteX19" fmla="*/ 19570 w 175780"/>
                <a:gd name="connsiteY19" fmla="*/ 66675 h 72910"/>
                <a:gd name="connsiteX20" fmla="*/ 16713 w 175780"/>
                <a:gd name="connsiteY20" fmla="*/ 69532 h 72910"/>
                <a:gd name="connsiteX21" fmla="*/ 17665 w 175780"/>
                <a:gd name="connsiteY21" fmla="*/ 69532 h 72910"/>
                <a:gd name="connsiteX22" fmla="*/ 17665 w 175780"/>
                <a:gd name="connsiteY22" fmla="*/ 69532 h 72910"/>
                <a:gd name="connsiteX23" fmla="*/ 3378 w 175780"/>
                <a:gd name="connsiteY23" fmla="*/ 70485 h 72910"/>
                <a:gd name="connsiteX24" fmla="*/ 2425 w 175780"/>
                <a:gd name="connsiteY24" fmla="*/ 56197 h 72910"/>
                <a:gd name="connsiteX25" fmla="*/ 2425 w 175780"/>
                <a:gd name="connsiteY25" fmla="*/ 56197 h 72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75780" h="72910">
                  <a:moveTo>
                    <a:pt x="2425" y="56197"/>
                  </a:moveTo>
                  <a:cubicBezTo>
                    <a:pt x="2425" y="56197"/>
                    <a:pt x="3378" y="55245"/>
                    <a:pt x="3378" y="55245"/>
                  </a:cubicBezTo>
                  <a:cubicBezTo>
                    <a:pt x="4330" y="54292"/>
                    <a:pt x="6235" y="52388"/>
                    <a:pt x="9093" y="50482"/>
                  </a:cubicBezTo>
                  <a:cubicBezTo>
                    <a:pt x="13855" y="46672"/>
                    <a:pt x="20523" y="43815"/>
                    <a:pt x="29095" y="40005"/>
                  </a:cubicBezTo>
                  <a:cubicBezTo>
                    <a:pt x="37668" y="37147"/>
                    <a:pt x="47193" y="34290"/>
                    <a:pt x="56718" y="31432"/>
                  </a:cubicBezTo>
                  <a:cubicBezTo>
                    <a:pt x="61480" y="30480"/>
                    <a:pt x="67195" y="28575"/>
                    <a:pt x="71958" y="27622"/>
                  </a:cubicBezTo>
                  <a:cubicBezTo>
                    <a:pt x="77673" y="26670"/>
                    <a:pt x="82435" y="24765"/>
                    <a:pt x="88150" y="23813"/>
                  </a:cubicBezTo>
                  <a:cubicBezTo>
                    <a:pt x="98628" y="20955"/>
                    <a:pt x="109105" y="18097"/>
                    <a:pt x="119583" y="15240"/>
                  </a:cubicBezTo>
                  <a:cubicBezTo>
                    <a:pt x="129108" y="12382"/>
                    <a:pt x="138633" y="9525"/>
                    <a:pt x="146253" y="6667"/>
                  </a:cubicBezTo>
                  <a:cubicBezTo>
                    <a:pt x="162445" y="952"/>
                    <a:pt x="173875" y="0"/>
                    <a:pt x="173875" y="0"/>
                  </a:cubicBezTo>
                  <a:lnTo>
                    <a:pt x="173875" y="0"/>
                  </a:lnTo>
                  <a:cubicBezTo>
                    <a:pt x="174828" y="0"/>
                    <a:pt x="175780" y="952"/>
                    <a:pt x="175780" y="1905"/>
                  </a:cubicBezTo>
                  <a:cubicBezTo>
                    <a:pt x="175780" y="2857"/>
                    <a:pt x="174828" y="3810"/>
                    <a:pt x="173875" y="3810"/>
                  </a:cubicBezTo>
                  <a:cubicBezTo>
                    <a:pt x="173875" y="3810"/>
                    <a:pt x="163398" y="5715"/>
                    <a:pt x="148158" y="12382"/>
                  </a:cubicBezTo>
                  <a:cubicBezTo>
                    <a:pt x="140538" y="15240"/>
                    <a:pt x="131965" y="20002"/>
                    <a:pt x="121488" y="23813"/>
                  </a:cubicBezTo>
                  <a:cubicBezTo>
                    <a:pt x="111963" y="27622"/>
                    <a:pt x="101485" y="32385"/>
                    <a:pt x="91008" y="36195"/>
                  </a:cubicBezTo>
                  <a:cubicBezTo>
                    <a:pt x="86245" y="38100"/>
                    <a:pt x="80530" y="40005"/>
                    <a:pt x="75768" y="41910"/>
                  </a:cubicBezTo>
                  <a:cubicBezTo>
                    <a:pt x="70053" y="43815"/>
                    <a:pt x="65290" y="45720"/>
                    <a:pt x="60528" y="46672"/>
                  </a:cubicBezTo>
                  <a:cubicBezTo>
                    <a:pt x="51003" y="49530"/>
                    <a:pt x="42430" y="53340"/>
                    <a:pt x="34810" y="57150"/>
                  </a:cubicBezTo>
                  <a:cubicBezTo>
                    <a:pt x="28143" y="60960"/>
                    <a:pt x="22428" y="63817"/>
                    <a:pt x="19570" y="66675"/>
                  </a:cubicBezTo>
                  <a:cubicBezTo>
                    <a:pt x="18618" y="67627"/>
                    <a:pt x="17665" y="67627"/>
                    <a:pt x="16713" y="69532"/>
                  </a:cubicBezTo>
                  <a:cubicBezTo>
                    <a:pt x="17665" y="69532"/>
                    <a:pt x="17665" y="69532"/>
                    <a:pt x="17665" y="69532"/>
                  </a:cubicBezTo>
                  <a:lnTo>
                    <a:pt x="17665" y="69532"/>
                  </a:lnTo>
                  <a:cubicBezTo>
                    <a:pt x="13855" y="73342"/>
                    <a:pt x="8140" y="74295"/>
                    <a:pt x="3378" y="70485"/>
                  </a:cubicBezTo>
                  <a:cubicBezTo>
                    <a:pt x="-432" y="67627"/>
                    <a:pt x="-1385" y="60960"/>
                    <a:pt x="2425" y="56197"/>
                  </a:cubicBezTo>
                  <a:cubicBezTo>
                    <a:pt x="2425" y="57150"/>
                    <a:pt x="2425" y="56197"/>
                    <a:pt x="2425" y="56197"/>
                  </a:cubicBezTo>
                  <a:close/>
                </a:path>
              </a:pathLst>
            </a:custGeom>
            <a:grpFill/>
            <a:ln w="9525"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4A1F27C4-2397-4319-8434-818FB5E49B5C}"/>
                </a:ext>
              </a:extLst>
            </p:cNvPr>
            <p:cNvSpPr/>
            <p:nvPr/>
          </p:nvSpPr>
          <p:spPr>
            <a:xfrm>
              <a:off x="4938712" y="1936432"/>
              <a:ext cx="87868" cy="393528"/>
            </a:xfrm>
            <a:custGeom>
              <a:avLst/>
              <a:gdLst>
                <a:gd name="connsiteX0" fmla="*/ 0 w 87868"/>
                <a:gd name="connsiteY0" fmla="*/ 381953 h 393528"/>
                <a:gd name="connsiteX1" fmla="*/ 0 w 87868"/>
                <a:gd name="connsiteY1" fmla="*/ 381000 h 393528"/>
                <a:gd name="connsiteX2" fmla="*/ 952 w 87868"/>
                <a:gd name="connsiteY2" fmla="*/ 377190 h 393528"/>
                <a:gd name="connsiteX3" fmla="*/ 4763 w 87868"/>
                <a:gd name="connsiteY3" fmla="*/ 364808 h 393528"/>
                <a:gd name="connsiteX4" fmla="*/ 19050 w 87868"/>
                <a:gd name="connsiteY4" fmla="*/ 321945 h 393528"/>
                <a:gd name="connsiteX5" fmla="*/ 61913 w 87868"/>
                <a:gd name="connsiteY5" fmla="*/ 191453 h 393528"/>
                <a:gd name="connsiteX6" fmla="*/ 71438 w 87868"/>
                <a:gd name="connsiteY6" fmla="*/ 156210 h 393528"/>
                <a:gd name="connsiteX7" fmla="*/ 72390 w 87868"/>
                <a:gd name="connsiteY7" fmla="*/ 141923 h 393528"/>
                <a:gd name="connsiteX8" fmla="*/ 67627 w 87868"/>
                <a:gd name="connsiteY8" fmla="*/ 124778 h 393528"/>
                <a:gd name="connsiteX9" fmla="*/ 60960 w 87868"/>
                <a:gd name="connsiteY9" fmla="*/ 91440 h 393528"/>
                <a:gd name="connsiteX10" fmla="*/ 52388 w 87868"/>
                <a:gd name="connsiteY10" fmla="*/ 62865 h 393528"/>
                <a:gd name="connsiteX11" fmla="*/ 38100 w 87868"/>
                <a:gd name="connsiteY11" fmla="*/ 20002 h 393528"/>
                <a:gd name="connsiteX12" fmla="*/ 35242 w 87868"/>
                <a:gd name="connsiteY12" fmla="*/ 7620 h 393528"/>
                <a:gd name="connsiteX13" fmla="*/ 34290 w 87868"/>
                <a:gd name="connsiteY13" fmla="*/ 2858 h 393528"/>
                <a:gd name="connsiteX14" fmla="*/ 36195 w 87868"/>
                <a:gd name="connsiteY14" fmla="*/ 0 h 393528"/>
                <a:gd name="connsiteX15" fmla="*/ 39052 w 87868"/>
                <a:gd name="connsiteY15" fmla="*/ 952 h 393528"/>
                <a:gd name="connsiteX16" fmla="*/ 39052 w 87868"/>
                <a:gd name="connsiteY16" fmla="*/ 952 h 393528"/>
                <a:gd name="connsiteX17" fmla="*/ 40005 w 87868"/>
                <a:gd name="connsiteY17" fmla="*/ 4763 h 393528"/>
                <a:gd name="connsiteX18" fmla="*/ 43815 w 87868"/>
                <a:gd name="connsiteY18" fmla="*/ 17145 h 393528"/>
                <a:gd name="connsiteX19" fmla="*/ 60960 w 87868"/>
                <a:gd name="connsiteY19" fmla="*/ 59055 h 393528"/>
                <a:gd name="connsiteX20" fmla="*/ 71438 w 87868"/>
                <a:gd name="connsiteY20" fmla="*/ 87630 h 393528"/>
                <a:gd name="connsiteX21" fmla="*/ 80963 w 87868"/>
                <a:gd name="connsiteY21" fmla="*/ 120015 h 393528"/>
                <a:gd name="connsiteX22" fmla="*/ 86677 w 87868"/>
                <a:gd name="connsiteY22" fmla="*/ 137160 h 393528"/>
                <a:gd name="connsiteX23" fmla="*/ 87630 w 87868"/>
                <a:gd name="connsiteY23" fmla="*/ 148590 h 393528"/>
                <a:gd name="connsiteX24" fmla="*/ 86677 w 87868"/>
                <a:gd name="connsiteY24" fmla="*/ 158115 h 393528"/>
                <a:gd name="connsiteX25" fmla="*/ 78105 w 87868"/>
                <a:gd name="connsiteY25" fmla="*/ 195263 h 393528"/>
                <a:gd name="connsiteX26" fmla="*/ 37148 w 87868"/>
                <a:gd name="connsiteY26" fmla="*/ 326708 h 393528"/>
                <a:gd name="connsiteX27" fmla="*/ 23813 w 87868"/>
                <a:gd name="connsiteY27" fmla="*/ 369570 h 393528"/>
                <a:gd name="connsiteX28" fmla="*/ 20955 w 87868"/>
                <a:gd name="connsiteY28" fmla="*/ 381000 h 393528"/>
                <a:gd name="connsiteX29" fmla="*/ 20002 w 87868"/>
                <a:gd name="connsiteY29" fmla="*/ 383858 h 393528"/>
                <a:gd name="connsiteX30" fmla="*/ 20002 w 87868"/>
                <a:gd name="connsiteY30" fmla="*/ 384810 h 393528"/>
                <a:gd name="connsiteX31" fmla="*/ 8573 w 87868"/>
                <a:gd name="connsiteY31" fmla="*/ 393383 h 393528"/>
                <a:gd name="connsiteX32" fmla="*/ 0 w 87868"/>
                <a:gd name="connsiteY32" fmla="*/ 381953 h 393528"/>
                <a:gd name="connsiteX33" fmla="*/ 0 w 87868"/>
                <a:gd name="connsiteY33" fmla="*/ 381953 h 393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87868" h="393528">
                  <a:moveTo>
                    <a:pt x="0" y="381953"/>
                  </a:moveTo>
                  <a:cubicBezTo>
                    <a:pt x="0" y="381953"/>
                    <a:pt x="0" y="381953"/>
                    <a:pt x="0" y="381000"/>
                  </a:cubicBezTo>
                  <a:cubicBezTo>
                    <a:pt x="0" y="380048"/>
                    <a:pt x="952" y="379095"/>
                    <a:pt x="952" y="377190"/>
                  </a:cubicBezTo>
                  <a:cubicBezTo>
                    <a:pt x="1905" y="374333"/>
                    <a:pt x="2858" y="369570"/>
                    <a:pt x="4763" y="364808"/>
                  </a:cubicBezTo>
                  <a:cubicBezTo>
                    <a:pt x="7620" y="354330"/>
                    <a:pt x="13335" y="339090"/>
                    <a:pt x="19050" y="321945"/>
                  </a:cubicBezTo>
                  <a:cubicBezTo>
                    <a:pt x="31433" y="286703"/>
                    <a:pt x="47625" y="239078"/>
                    <a:pt x="61913" y="191453"/>
                  </a:cubicBezTo>
                  <a:cubicBezTo>
                    <a:pt x="65723" y="180023"/>
                    <a:pt x="68580" y="167640"/>
                    <a:pt x="71438" y="156210"/>
                  </a:cubicBezTo>
                  <a:cubicBezTo>
                    <a:pt x="72390" y="150495"/>
                    <a:pt x="73342" y="143828"/>
                    <a:pt x="72390" y="141923"/>
                  </a:cubicBezTo>
                  <a:cubicBezTo>
                    <a:pt x="70485" y="136208"/>
                    <a:pt x="69533" y="130493"/>
                    <a:pt x="67627" y="124778"/>
                  </a:cubicBezTo>
                  <a:cubicBezTo>
                    <a:pt x="64770" y="112395"/>
                    <a:pt x="62865" y="101918"/>
                    <a:pt x="60960" y="91440"/>
                  </a:cubicBezTo>
                  <a:cubicBezTo>
                    <a:pt x="58102" y="80963"/>
                    <a:pt x="55245" y="71438"/>
                    <a:pt x="52388" y="62865"/>
                  </a:cubicBezTo>
                  <a:cubicBezTo>
                    <a:pt x="46673" y="44768"/>
                    <a:pt x="40958" y="30480"/>
                    <a:pt x="38100" y="20002"/>
                  </a:cubicBezTo>
                  <a:cubicBezTo>
                    <a:pt x="36195" y="14288"/>
                    <a:pt x="35242" y="10477"/>
                    <a:pt x="35242" y="7620"/>
                  </a:cubicBezTo>
                  <a:cubicBezTo>
                    <a:pt x="34290" y="4763"/>
                    <a:pt x="34290" y="2858"/>
                    <a:pt x="34290" y="2858"/>
                  </a:cubicBezTo>
                  <a:cubicBezTo>
                    <a:pt x="34290" y="1905"/>
                    <a:pt x="34290" y="952"/>
                    <a:pt x="36195" y="0"/>
                  </a:cubicBezTo>
                  <a:cubicBezTo>
                    <a:pt x="37148" y="0"/>
                    <a:pt x="38100" y="0"/>
                    <a:pt x="39052" y="952"/>
                  </a:cubicBezTo>
                  <a:lnTo>
                    <a:pt x="39052" y="952"/>
                  </a:lnTo>
                  <a:cubicBezTo>
                    <a:pt x="39052" y="952"/>
                    <a:pt x="39052" y="2858"/>
                    <a:pt x="40005" y="4763"/>
                  </a:cubicBezTo>
                  <a:cubicBezTo>
                    <a:pt x="40958" y="7620"/>
                    <a:pt x="41910" y="11430"/>
                    <a:pt x="43815" y="17145"/>
                  </a:cubicBezTo>
                  <a:cubicBezTo>
                    <a:pt x="47625" y="27622"/>
                    <a:pt x="53340" y="41910"/>
                    <a:pt x="60960" y="59055"/>
                  </a:cubicBezTo>
                  <a:cubicBezTo>
                    <a:pt x="64770" y="67628"/>
                    <a:pt x="68580" y="77153"/>
                    <a:pt x="71438" y="87630"/>
                  </a:cubicBezTo>
                  <a:cubicBezTo>
                    <a:pt x="74295" y="98108"/>
                    <a:pt x="77152" y="109538"/>
                    <a:pt x="80963" y="120015"/>
                  </a:cubicBezTo>
                  <a:cubicBezTo>
                    <a:pt x="81915" y="125730"/>
                    <a:pt x="84773" y="131445"/>
                    <a:pt x="86677" y="137160"/>
                  </a:cubicBezTo>
                  <a:cubicBezTo>
                    <a:pt x="88583" y="141923"/>
                    <a:pt x="87630" y="145733"/>
                    <a:pt x="87630" y="148590"/>
                  </a:cubicBezTo>
                  <a:cubicBezTo>
                    <a:pt x="87630" y="152400"/>
                    <a:pt x="86677" y="155258"/>
                    <a:pt x="86677" y="158115"/>
                  </a:cubicBezTo>
                  <a:cubicBezTo>
                    <a:pt x="84773" y="170498"/>
                    <a:pt x="80963" y="182880"/>
                    <a:pt x="78105" y="195263"/>
                  </a:cubicBezTo>
                  <a:cubicBezTo>
                    <a:pt x="64770" y="243840"/>
                    <a:pt x="48577" y="291465"/>
                    <a:pt x="37148" y="326708"/>
                  </a:cubicBezTo>
                  <a:cubicBezTo>
                    <a:pt x="31433" y="344805"/>
                    <a:pt x="26670" y="359093"/>
                    <a:pt x="23813" y="369570"/>
                  </a:cubicBezTo>
                  <a:cubicBezTo>
                    <a:pt x="21908" y="374333"/>
                    <a:pt x="20955" y="379095"/>
                    <a:pt x="20955" y="381000"/>
                  </a:cubicBezTo>
                  <a:cubicBezTo>
                    <a:pt x="20955" y="381953"/>
                    <a:pt x="20955" y="382905"/>
                    <a:pt x="20002" y="383858"/>
                  </a:cubicBezTo>
                  <a:cubicBezTo>
                    <a:pt x="20002" y="384810"/>
                    <a:pt x="20002" y="384810"/>
                    <a:pt x="20002" y="384810"/>
                  </a:cubicBezTo>
                  <a:cubicBezTo>
                    <a:pt x="19050" y="390525"/>
                    <a:pt x="14288" y="394335"/>
                    <a:pt x="8573" y="393383"/>
                  </a:cubicBezTo>
                  <a:cubicBezTo>
                    <a:pt x="3810" y="392430"/>
                    <a:pt x="0" y="387668"/>
                    <a:pt x="0" y="381953"/>
                  </a:cubicBezTo>
                  <a:cubicBezTo>
                    <a:pt x="0" y="381953"/>
                    <a:pt x="0" y="381953"/>
                    <a:pt x="0" y="381953"/>
                  </a:cubicBezTo>
                  <a:close/>
                </a:path>
              </a:pathLst>
            </a:custGeom>
            <a:grpFill/>
            <a:ln w="9525"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28744342-EF85-4464-9982-FF5D47B7604A}"/>
                </a:ext>
              </a:extLst>
            </p:cNvPr>
            <p:cNvSpPr/>
            <p:nvPr/>
          </p:nvSpPr>
          <p:spPr>
            <a:xfrm>
              <a:off x="5075612" y="2487930"/>
              <a:ext cx="586441" cy="519507"/>
            </a:xfrm>
            <a:custGeom>
              <a:avLst/>
              <a:gdLst>
                <a:gd name="connsiteX0" fmla="*/ 29787 w 586441"/>
                <a:gd name="connsiteY0" fmla="*/ 15240 h 519507"/>
                <a:gd name="connsiteX1" fmla="*/ 29787 w 586441"/>
                <a:gd name="connsiteY1" fmla="*/ 17145 h 519507"/>
                <a:gd name="connsiteX2" fmla="*/ 29787 w 586441"/>
                <a:gd name="connsiteY2" fmla="*/ 18097 h 519507"/>
                <a:gd name="connsiteX3" fmla="*/ 29787 w 586441"/>
                <a:gd name="connsiteY3" fmla="*/ 18097 h 519507"/>
                <a:gd name="connsiteX4" fmla="*/ 29787 w 586441"/>
                <a:gd name="connsiteY4" fmla="*/ 18097 h 519507"/>
                <a:gd name="connsiteX5" fmla="*/ 29787 w 586441"/>
                <a:gd name="connsiteY5" fmla="*/ 19050 h 519507"/>
                <a:gd name="connsiteX6" fmla="*/ 40265 w 586441"/>
                <a:gd name="connsiteY6" fmla="*/ 36195 h 519507"/>
                <a:gd name="connsiteX7" fmla="*/ 64077 w 586441"/>
                <a:gd name="connsiteY7" fmla="*/ 64770 h 519507"/>
                <a:gd name="connsiteX8" fmla="*/ 95510 w 586441"/>
                <a:gd name="connsiteY8" fmla="*/ 101918 h 519507"/>
                <a:gd name="connsiteX9" fmla="*/ 113607 w 586441"/>
                <a:gd name="connsiteY9" fmla="*/ 122872 h 519507"/>
                <a:gd name="connsiteX10" fmla="*/ 134562 w 586441"/>
                <a:gd name="connsiteY10" fmla="*/ 143827 h 519507"/>
                <a:gd name="connsiteX11" fmla="*/ 179330 w 586441"/>
                <a:gd name="connsiteY11" fmla="*/ 188595 h 519507"/>
                <a:gd name="connsiteX12" fmla="*/ 229812 w 586441"/>
                <a:gd name="connsiteY12" fmla="*/ 236220 h 519507"/>
                <a:gd name="connsiteX13" fmla="*/ 282200 w 586441"/>
                <a:gd name="connsiteY13" fmla="*/ 283845 h 519507"/>
                <a:gd name="connsiteX14" fmla="*/ 335540 w 586441"/>
                <a:gd name="connsiteY14" fmla="*/ 330518 h 519507"/>
                <a:gd name="connsiteX15" fmla="*/ 348875 w 586441"/>
                <a:gd name="connsiteY15" fmla="*/ 341947 h 519507"/>
                <a:gd name="connsiteX16" fmla="*/ 362210 w 586441"/>
                <a:gd name="connsiteY16" fmla="*/ 352425 h 519507"/>
                <a:gd name="connsiteX17" fmla="*/ 388880 w 586441"/>
                <a:gd name="connsiteY17" fmla="*/ 373380 h 519507"/>
                <a:gd name="connsiteX18" fmla="*/ 440315 w 586441"/>
                <a:gd name="connsiteY18" fmla="*/ 412433 h 519507"/>
                <a:gd name="connsiteX19" fmla="*/ 464127 w 586441"/>
                <a:gd name="connsiteY19" fmla="*/ 430530 h 519507"/>
                <a:gd name="connsiteX20" fmla="*/ 486987 w 586441"/>
                <a:gd name="connsiteY20" fmla="*/ 446722 h 519507"/>
                <a:gd name="connsiteX21" fmla="*/ 585095 w 586441"/>
                <a:gd name="connsiteY21" fmla="*/ 514350 h 519507"/>
                <a:gd name="connsiteX22" fmla="*/ 585095 w 586441"/>
                <a:gd name="connsiteY22" fmla="*/ 514350 h 519507"/>
                <a:gd name="connsiteX23" fmla="*/ 586047 w 586441"/>
                <a:gd name="connsiteY23" fmla="*/ 518160 h 519507"/>
                <a:gd name="connsiteX24" fmla="*/ 582237 w 586441"/>
                <a:gd name="connsiteY24" fmla="*/ 519112 h 519507"/>
                <a:gd name="connsiteX25" fmla="*/ 481272 w 586441"/>
                <a:gd name="connsiteY25" fmla="*/ 454343 h 519507"/>
                <a:gd name="connsiteX26" fmla="*/ 457460 w 586441"/>
                <a:gd name="connsiteY26" fmla="*/ 439103 h 519507"/>
                <a:gd name="connsiteX27" fmla="*/ 432695 w 586441"/>
                <a:gd name="connsiteY27" fmla="*/ 421958 h 519507"/>
                <a:gd name="connsiteX28" fmla="*/ 380307 w 586441"/>
                <a:gd name="connsiteY28" fmla="*/ 383858 h 519507"/>
                <a:gd name="connsiteX29" fmla="*/ 352685 w 586441"/>
                <a:gd name="connsiteY29" fmla="*/ 363855 h 519507"/>
                <a:gd name="connsiteX30" fmla="*/ 338397 w 586441"/>
                <a:gd name="connsiteY30" fmla="*/ 353378 h 519507"/>
                <a:gd name="connsiteX31" fmla="*/ 325062 w 586441"/>
                <a:gd name="connsiteY31" fmla="*/ 341947 h 519507"/>
                <a:gd name="connsiteX32" fmla="*/ 269817 w 586441"/>
                <a:gd name="connsiteY32" fmla="*/ 296228 h 519507"/>
                <a:gd name="connsiteX33" fmla="*/ 215525 w 586441"/>
                <a:gd name="connsiteY33" fmla="*/ 249555 h 519507"/>
                <a:gd name="connsiteX34" fmla="*/ 164090 w 586441"/>
                <a:gd name="connsiteY34" fmla="*/ 203835 h 519507"/>
                <a:gd name="connsiteX35" fmla="*/ 116465 w 586441"/>
                <a:gd name="connsiteY35" fmla="*/ 159068 h 519507"/>
                <a:gd name="connsiteX36" fmla="*/ 94557 w 586441"/>
                <a:gd name="connsiteY36" fmla="*/ 138113 h 519507"/>
                <a:gd name="connsiteX37" fmla="*/ 75507 w 586441"/>
                <a:gd name="connsiteY37" fmla="*/ 117157 h 519507"/>
                <a:gd name="connsiteX38" fmla="*/ 42170 w 586441"/>
                <a:gd name="connsiteY38" fmla="*/ 80963 h 519507"/>
                <a:gd name="connsiteX39" fmla="*/ 16452 w 586441"/>
                <a:gd name="connsiteY39" fmla="*/ 52388 h 519507"/>
                <a:gd name="connsiteX40" fmla="*/ 2165 w 586441"/>
                <a:gd name="connsiteY40" fmla="*/ 27622 h 519507"/>
                <a:gd name="connsiteX41" fmla="*/ 260 w 586441"/>
                <a:gd name="connsiteY41" fmla="*/ 16193 h 519507"/>
                <a:gd name="connsiteX42" fmla="*/ 260 w 586441"/>
                <a:gd name="connsiteY42" fmla="*/ 14288 h 519507"/>
                <a:gd name="connsiteX43" fmla="*/ 14547 w 586441"/>
                <a:gd name="connsiteY43" fmla="*/ 0 h 519507"/>
                <a:gd name="connsiteX44" fmla="*/ 29787 w 586441"/>
                <a:gd name="connsiteY44" fmla="*/ 15240 h 519507"/>
                <a:gd name="connsiteX45" fmla="*/ 29787 w 586441"/>
                <a:gd name="connsiteY45" fmla="*/ 15240 h 519507"/>
                <a:gd name="connsiteX46" fmla="*/ 29787 w 586441"/>
                <a:gd name="connsiteY46" fmla="*/ 15240 h 519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86441" h="519507">
                  <a:moveTo>
                    <a:pt x="29787" y="15240"/>
                  </a:moveTo>
                  <a:cubicBezTo>
                    <a:pt x="29787" y="15240"/>
                    <a:pt x="29787" y="16193"/>
                    <a:pt x="29787" y="17145"/>
                  </a:cubicBezTo>
                  <a:cubicBezTo>
                    <a:pt x="29787" y="17145"/>
                    <a:pt x="29787" y="18097"/>
                    <a:pt x="29787" y="18097"/>
                  </a:cubicBezTo>
                  <a:cubicBezTo>
                    <a:pt x="29787" y="18097"/>
                    <a:pt x="29787" y="18097"/>
                    <a:pt x="29787" y="18097"/>
                  </a:cubicBezTo>
                  <a:cubicBezTo>
                    <a:pt x="29787" y="18097"/>
                    <a:pt x="29787" y="18097"/>
                    <a:pt x="29787" y="18097"/>
                  </a:cubicBezTo>
                  <a:cubicBezTo>
                    <a:pt x="29787" y="18097"/>
                    <a:pt x="29787" y="19050"/>
                    <a:pt x="29787" y="19050"/>
                  </a:cubicBezTo>
                  <a:cubicBezTo>
                    <a:pt x="30740" y="21907"/>
                    <a:pt x="34550" y="28575"/>
                    <a:pt x="40265" y="36195"/>
                  </a:cubicBezTo>
                  <a:cubicBezTo>
                    <a:pt x="45980" y="43815"/>
                    <a:pt x="53600" y="53340"/>
                    <a:pt x="64077" y="64770"/>
                  </a:cubicBezTo>
                  <a:cubicBezTo>
                    <a:pt x="73602" y="76200"/>
                    <a:pt x="84080" y="88582"/>
                    <a:pt x="95510" y="101918"/>
                  </a:cubicBezTo>
                  <a:cubicBezTo>
                    <a:pt x="101225" y="108585"/>
                    <a:pt x="107892" y="116205"/>
                    <a:pt x="113607" y="122872"/>
                  </a:cubicBezTo>
                  <a:cubicBezTo>
                    <a:pt x="120275" y="130493"/>
                    <a:pt x="126942" y="137160"/>
                    <a:pt x="134562" y="143827"/>
                  </a:cubicBezTo>
                  <a:cubicBezTo>
                    <a:pt x="148850" y="158115"/>
                    <a:pt x="164090" y="173355"/>
                    <a:pt x="179330" y="188595"/>
                  </a:cubicBezTo>
                  <a:cubicBezTo>
                    <a:pt x="195522" y="203835"/>
                    <a:pt x="212667" y="220028"/>
                    <a:pt x="229812" y="236220"/>
                  </a:cubicBezTo>
                  <a:cubicBezTo>
                    <a:pt x="246957" y="252412"/>
                    <a:pt x="264102" y="268605"/>
                    <a:pt x="282200" y="283845"/>
                  </a:cubicBezTo>
                  <a:cubicBezTo>
                    <a:pt x="300297" y="299085"/>
                    <a:pt x="318395" y="315278"/>
                    <a:pt x="335540" y="330518"/>
                  </a:cubicBezTo>
                  <a:cubicBezTo>
                    <a:pt x="340302" y="334328"/>
                    <a:pt x="344112" y="338137"/>
                    <a:pt x="348875" y="341947"/>
                  </a:cubicBezTo>
                  <a:cubicBezTo>
                    <a:pt x="352685" y="345758"/>
                    <a:pt x="358400" y="348615"/>
                    <a:pt x="362210" y="352425"/>
                  </a:cubicBezTo>
                  <a:cubicBezTo>
                    <a:pt x="371735" y="359093"/>
                    <a:pt x="380307" y="366712"/>
                    <a:pt x="388880" y="373380"/>
                  </a:cubicBezTo>
                  <a:cubicBezTo>
                    <a:pt x="406977" y="386715"/>
                    <a:pt x="424122" y="400050"/>
                    <a:pt x="440315" y="412433"/>
                  </a:cubicBezTo>
                  <a:cubicBezTo>
                    <a:pt x="448887" y="419100"/>
                    <a:pt x="456507" y="424815"/>
                    <a:pt x="464127" y="430530"/>
                  </a:cubicBezTo>
                  <a:cubicBezTo>
                    <a:pt x="471747" y="436245"/>
                    <a:pt x="479367" y="441008"/>
                    <a:pt x="486987" y="446722"/>
                  </a:cubicBezTo>
                  <a:cubicBezTo>
                    <a:pt x="546042" y="487680"/>
                    <a:pt x="585095" y="514350"/>
                    <a:pt x="585095" y="514350"/>
                  </a:cubicBezTo>
                  <a:lnTo>
                    <a:pt x="585095" y="514350"/>
                  </a:lnTo>
                  <a:cubicBezTo>
                    <a:pt x="586047" y="515303"/>
                    <a:pt x="587000" y="517208"/>
                    <a:pt x="586047" y="518160"/>
                  </a:cubicBezTo>
                  <a:cubicBezTo>
                    <a:pt x="585095" y="519112"/>
                    <a:pt x="583190" y="520065"/>
                    <a:pt x="582237" y="519112"/>
                  </a:cubicBezTo>
                  <a:cubicBezTo>
                    <a:pt x="582237" y="519112"/>
                    <a:pt x="542232" y="493395"/>
                    <a:pt x="481272" y="454343"/>
                  </a:cubicBezTo>
                  <a:cubicBezTo>
                    <a:pt x="473652" y="449580"/>
                    <a:pt x="466032" y="444818"/>
                    <a:pt x="457460" y="439103"/>
                  </a:cubicBezTo>
                  <a:cubicBezTo>
                    <a:pt x="449840" y="433387"/>
                    <a:pt x="441267" y="427672"/>
                    <a:pt x="432695" y="421958"/>
                  </a:cubicBezTo>
                  <a:cubicBezTo>
                    <a:pt x="415550" y="409575"/>
                    <a:pt x="398405" y="397193"/>
                    <a:pt x="380307" y="383858"/>
                  </a:cubicBezTo>
                  <a:cubicBezTo>
                    <a:pt x="370782" y="377190"/>
                    <a:pt x="362210" y="370522"/>
                    <a:pt x="352685" y="363855"/>
                  </a:cubicBezTo>
                  <a:cubicBezTo>
                    <a:pt x="347922" y="360045"/>
                    <a:pt x="343160" y="357187"/>
                    <a:pt x="338397" y="353378"/>
                  </a:cubicBezTo>
                  <a:cubicBezTo>
                    <a:pt x="333635" y="349568"/>
                    <a:pt x="328872" y="345758"/>
                    <a:pt x="325062" y="341947"/>
                  </a:cubicBezTo>
                  <a:cubicBezTo>
                    <a:pt x="306965" y="326708"/>
                    <a:pt x="287915" y="311468"/>
                    <a:pt x="269817" y="296228"/>
                  </a:cubicBezTo>
                  <a:cubicBezTo>
                    <a:pt x="250767" y="280987"/>
                    <a:pt x="232670" y="264795"/>
                    <a:pt x="215525" y="249555"/>
                  </a:cubicBezTo>
                  <a:cubicBezTo>
                    <a:pt x="198380" y="234315"/>
                    <a:pt x="180282" y="218122"/>
                    <a:pt x="164090" y="203835"/>
                  </a:cubicBezTo>
                  <a:cubicBezTo>
                    <a:pt x="146945" y="188595"/>
                    <a:pt x="131705" y="173355"/>
                    <a:pt x="116465" y="159068"/>
                  </a:cubicBezTo>
                  <a:cubicBezTo>
                    <a:pt x="108845" y="151447"/>
                    <a:pt x="101225" y="144780"/>
                    <a:pt x="94557" y="138113"/>
                  </a:cubicBezTo>
                  <a:cubicBezTo>
                    <a:pt x="87890" y="131445"/>
                    <a:pt x="82175" y="123825"/>
                    <a:pt x="75507" y="117157"/>
                  </a:cubicBezTo>
                  <a:cubicBezTo>
                    <a:pt x="63125" y="103822"/>
                    <a:pt x="52647" y="91440"/>
                    <a:pt x="42170" y="80963"/>
                  </a:cubicBezTo>
                  <a:cubicBezTo>
                    <a:pt x="32645" y="70485"/>
                    <a:pt x="23120" y="60960"/>
                    <a:pt x="16452" y="52388"/>
                  </a:cubicBezTo>
                  <a:cubicBezTo>
                    <a:pt x="9785" y="43815"/>
                    <a:pt x="4070" y="35243"/>
                    <a:pt x="2165" y="27622"/>
                  </a:cubicBezTo>
                  <a:cubicBezTo>
                    <a:pt x="1212" y="24765"/>
                    <a:pt x="-693" y="16193"/>
                    <a:pt x="260" y="16193"/>
                  </a:cubicBezTo>
                  <a:cubicBezTo>
                    <a:pt x="260" y="14288"/>
                    <a:pt x="260" y="14288"/>
                    <a:pt x="260" y="14288"/>
                  </a:cubicBezTo>
                  <a:cubicBezTo>
                    <a:pt x="260" y="6668"/>
                    <a:pt x="6927" y="0"/>
                    <a:pt x="14547" y="0"/>
                  </a:cubicBezTo>
                  <a:cubicBezTo>
                    <a:pt x="23120" y="952"/>
                    <a:pt x="29787" y="6668"/>
                    <a:pt x="29787" y="15240"/>
                  </a:cubicBezTo>
                  <a:cubicBezTo>
                    <a:pt x="29787" y="15240"/>
                    <a:pt x="29787" y="15240"/>
                    <a:pt x="29787" y="15240"/>
                  </a:cubicBezTo>
                  <a:lnTo>
                    <a:pt x="29787" y="15240"/>
                  </a:lnTo>
                  <a:close/>
                </a:path>
              </a:pathLst>
            </a:custGeom>
            <a:grpFill/>
            <a:ln w="9525"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3A9457C4-3F21-4D98-BCA2-052AF46D62B3}"/>
                </a:ext>
              </a:extLst>
            </p:cNvPr>
            <p:cNvSpPr/>
            <p:nvPr/>
          </p:nvSpPr>
          <p:spPr>
            <a:xfrm>
              <a:off x="5690830" y="2647555"/>
              <a:ext cx="275100" cy="206557"/>
            </a:xfrm>
            <a:custGeom>
              <a:avLst/>
              <a:gdLst>
                <a:gd name="connsiteX0" fmla="*/ 7977 w 275100"/>
                <a:gd name="connsiteY0" fmla="*/ 395 h 206557"/>
                <a:gd name="connsiteX1" fmla="*/ 21312 w 275100"/>
                <a:gd name="connsiteY1" fmla="*/ 7062 h 206557"/>
                <a:gd name="connsiteX2" fmla="*/ 54650 w 275100"/>
                <a:gd name="connsiteY2" fmla="*/ 26112 h 206557"/>
                <a:gd name="connsiteX3" fmla="*/ 152757 w 275100"/>
                <a:gd name="connsiteY3" fmla="*/ 88977 h 206557"/>
                <a:gd name="connsiteX4" fmla="*/ 177522 w 275100"/>
                <a:gd name="connsiteY4" fmla="*/ 108027 h 206557"/>
                <a:gd name="connsiteX5" fmla="*/ 199430 w 275100"/>
                <a:gd name="connsiteY5" fmla="*/ 129935 h 206557"/>
                <a:gd name="connsiteX6" fmla="*/ 235625 w 275100"/>
                <a:gd name="connsiteY6" fmla="*/ 169940 h 206557"/>
                <a:gd name="connsiteX7" fmla="*/ 250865 w 275100"/>
                <a:gd name="connsiteY7" fmla="*/ 185180 h 206557"/>
                <a:gd name="connsiteX8" fmla="*/ 263247 w 275100"/>
                <a:gd name="connsiteY8" fmla="*/ 195657 h 206557"/>
                <a:gd name="connsiteX9" fmla="*/ 274677 w 275100"/>
                <a:gd name="connsiteY9" fmla="*/ 204230 h 206557"/>
                <a:gd name="connsiteX10" fmla="*/ 274677 w 275100"/>
                <a:gd name="connsiteY10" fmla="*/ 204230 h 206557"/>
                <a:gd name="connsiteX11" fmla="*/ 274677 w 275100"/>
                <a:gd name="connsiteY11" fmla="*/ 206135 h 206557"/>
                <a:gd name="connsiteX12" fmla="*/ 273725 w 275100"/>
                <a:gd name="connsiteY12" fmla="*/ 206135 h 206557"/>
                <a:gd name="connsiteX13" fmla="*/ 262295 w 275100"/>
                <a:gd name="connsiteY13" fmla="*/ 197562 h 206557"/>
                <a:gd name="connsiteX14" fmla="*/ 248960 w 275100"/>
                <a:gd name="connsiteY14" fmla="*/ 187085 h 206557"/>
                <a:gd name="connsiteX15" fmla="*/ 232767 w 275100"/>
                <a:gd name="connsiteY15" fmla="*/ 171845 h 206557"/>
                <a:gd name="connsiteX16" fmla="*/ 194667 w 275100"/>
                <a:gd name="connsiteY16" fmla="*/ 132792 h 206557"/>
                <a:gd name="connsiteX17" fmla="*/ 172760 w 275100"/>
                <a:gd name="connsiteY17" fmla="*/ 111837 h 206557"/>
                <a:gd name="connsiteX18" fmla="*/ 147995 w 275100"/>
                <a:gd name="connsiteY18" fmla="*/ 92787 h 206557"/>
                <a:gd name="connsiteX19" fmla="*/ 49887 w 275100"/>
                <a:gd name="connsiteY19" fmla="*/ 32780 h 206557"/>
                <a:gd name="connsiteX20" fmla="*/ 16550 w 275100"/>
                <a:gd name="connsiteY20" fmla="*/ 14682 h 206557"/>
                <a:gd name="connsiteX21" fmla="*/ 3215 w 275100"/>
                <a:gd name="connsiteY21" fmla="*/ 8015 h 206557"/>
                <a:gd name="connsiteX22" fmla="*/ 357 w 275100"/>
                <a:gd name="connsiteY22" fmla="*/ 1347 h 206557"/>
                <a:gd name="connsiteX23" fmla="*/ 7977 w 275100"/>
                <a:gd name="connsiteY23" fmla="*/ 395 h 206557"/>
                <a:gd name="connsiteX24" fmla="*/ 7977 w 275100"/>
                <a:gd name="connsiteY24" fmla="*/ 395 h 206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5100" h="206557">
                  <a:moveTo>
                    <a:pt x="7977" y="395"/>
                  </a:moveTo>
                  <a:cubicBezTo>
                    <a:pt x="7977" y="395"/>
                    <a:pt x="12740" y="3252"/>
                    <a:pt x="21312" y="7062"/>
                  </a:cubicBezTo>
                  <a:cubicBezTo>
                    <a:pt x="29885" y="11825"/>
                    <a:pt x="41315" y="17540"/>
                    <a:pt x="54650" y="26112"/>
                  </a:cubicBezTo>
                  <a:cubicBezTo>
                    <a:pt x="82272" y="42305"/>
                    <a:pt x="118467" y="64212"/>
                    <a:pt x="152757" y="88977"/>
                  </a:cubicBezTo>
                  <a:cubicBezTo>
                    <a:pt x="161330" y="94692"/>
                    <a:pt x="169902" y="101360"/>
                    <a:pt x="177522" y="108027"/>
                  </a:cubicBezTo>
                  <a:cubicBezTo>
                    <a:pt x="185142" y="114695"/>
                    <a:pt x="191810" y="122315"/>
                    <a:pt x="199430" y="129935"/>
                  </a:cubicBezTo>
                  <a:cubicBezTo>
                    <a:pt x="212765" y="144222"/>
                    <a:pt x="225147" y="158510"/>
                    <a:pt x="235625" y="169940"/>
                  </a:cubicBezTo>
                  <a:cubicBezTo>
                    <a:pt x="241340" y="175655"/>
                    <a:pt x="246102" y="180417"/>
                    <a:pt x="250865" y="185180"/>
                  </a:cubicBezTo>
                  <a:cubicBezTo>
                    <a:pt x="255627" y="188990"/>
                    <a:pt x="259437" y="192800"/>
                    <a:pt x="263247" y="195657"/>
                  </a:cubicBezTo>
                  <a:cubicBezTo>
                    <a:pt x="270867" y="201372"/>
                    <a:pt x="274677" y="204230"/>
                    <a:pt x="274677" y="204230"/>
                  </a:cubicBezTo>
                  <a:lnTo>
                    <a:pt x="274677" y="204230"/>
                  </a:lnTo>
                  <a:cubicBezTo>
                    <a:pt x="274677" y="204230"/>
                    <a:pt x="275630" y="205182"/>
                    <a:pt x="274677" y="206135"/>
                  </a:cubicBezTo>
                  <a:cubicBezTo>
                    <a:pt x="274677" y="206135"/>
                    <a:pt x="273725" y="207087"/>
                    <a:pt x="273725" y="206135"/>
                  </a:cubicBezTo>
                  <a:cubicBezTo>
                    <a:pt x="273725" y="206135"/>
                    <a:pt x="268962" y="203277"/>
                    <a:pt x="262295" y="197562"/>
                  </a:cubicBezTo>
                  <a:cubicBezTo>
                    <a:pt x="258485" y="194705"/>
                    <a:pt x="254675" y="190895"/>
                    <a:pt x="248960" y="187085"/>
                  </a:cubicBezTo>
                  <a:cubicBezTo>
                    <a:pt x="244197" y="182322"/>
                    <a:pt x="238482" y="177560"/>
                    <a:pt x="232767" y="171845"/>
                  </a:cubicBezTo>
                  <a:cubicBezTo>
                    <a:pt x="221337" y="160415"/>
                    <a:pt x="208955" y="147080"/>
                    <a:pt x="194667" y="132792"/>
                  </a:cubicBezTo>
                  <a:cubicBezTo>
                    <a:pt x="188000" y="126125"/>
                    <a:pt x="180380" y="118505"/>
                    <a:pt x="172760" y="111837"/>
                  </a:cubicBezTo>
                  <a:cubicBezTo>
                    <a:pt x="165140" y="105170"/>
                    <a:pt x="156567" y="99455"/>
                    <a:pt x="147995" y="92787"/>
                  </a:cubicBezTo>
                  <a:cubicBezTo>
                    <a:pt x="113705" y="68975"/>
                    <a:pt x="77510" y="48020"/>
                    <a:pt x="49887" y="32780"/>
                  </a:cubicBezTo>
                  <a:cubicBezTo>
                    <a:pt x="36552" y="25160"/>
                    <a:pt x="24170" y="18492"/>
                    <a:pt x="16550" y="14682"/>
                  </a:cubicBezTo>
                  <a:cubicBezTo>
                    <a:pt x="8930" y="10872"/>
                    <a:pt x="3215" y="8015"/>
                    <a:pt x="3215" y="8015"/>
                  </a:cubicBezTo>
                  <a:cubicBezTo>
                    <a:pt x="357" y="7062"/>
                    <a:pt x="-595" y="4205"/>
                    <a:pt x="357" y="1347"/>
                  </a:cubicBezTo>
                  <a:cubicBezTo>
                    <a:pt x="2262" y="395"/>
                    <a:pt x="5120" y="-558"/>
                    <a:pt x="7977" y="395"/>
                  </a:cubicBezTo>
                  <a:cubicBezTo>
                    <a:pt x="7977" y="395"/>
                    <a:pt x="7977" y="395"/>
                    <a:pt x="7977" y="395"/>
                  </a:cubicBezTo>
                  <a:close/>
                </a:path>
              </a:pathLst>
            </a:custGeom>
            <a:grpFill/>
            <a:ln w="9525"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1824A2A8-7E72-44A0-A6DB-56548E0C3ED0}"/>
                </a:ext>
              </a:extLst>
            </p:cNvPr>
            <p:cNvSpPr/>
            <p:nvPr/>
          </p:nvSpPr>
          <p:spPr>
            <a:xfrm>
              <a:off x="5245782" y="2686220"/>
              <a:ext cx="104410" cy="207474"/>
            </a:xfrm>
            <a:custGeom>
              <a:avLst/>
              <a:gdLst>
                <a:gd name="connsiteX0" fmla="*/ 16780 w 104410"/>
                <a:gd name="connsiteY0" fmla="*/ 6497 h 207474"/>
                <a:gd name="connsiteX1" fmla="*/ 18685 w 104410"/>
                <a:gd name="connsiteY1" fmla="*/ 16022 h 207474"/>
                <a:gd name="connsiteX2" fmla="*/ 21543 w 104410"/>
                <a:gd name="connsiteY2" fmla="*/ 26500 h 207474"/>
                <a:gd name="connsiteX3" fmla="*/ 23448 w 104410"/>
                <a:gd name="connsiteY3" fmla="*/ 33167 h 207474"/>
                <a:gd name="connsiteX4" fmla="*/ 26305 w 104410"/>
                <a:gd name="connsiteY4" fmla="*/ 39835 h 207474"/>
                <a:gd name="connsiteX5" fmla="*/ 32020 w 104410"/>
                <a:gd name="connsiteY5" fmla="*/ 54122 h 207474"/>
                <a:gd name="connsiteX6" fmla="*/ 39640 w 104410"/>
                <a:gd name="connsiteY6" fmla="*/ 70315 h 207474"/>
                <a:gd name="connsiteX7" fmla="*/ 57738 w 104410"/>
                <a:gd name="connsiteY7" fmla="*/ 105557 h 207474"/>
                <a:gd name="connsiteX8" fmla="*/ 76788 w 104410"/>
                <a:gd name="connsiteY8" fmla="*/ 140800 h 207474"/>
                <a:gd name="connsiteX9" fmla="*/ 85360 w 104410"/>
                <a:gd name="connsiteY9" fmla="*/ 156992 h 207474"/>
                <a:gd name="connsiteX10" fmla="*/ 92028 w 104410"/>
                <a:gd name="connsiteY10" fmla="*/ 172232 h 207474"/>
                <a:gd name="connsiteX11" fmla="*/ 97743 w 104410"/>
                <a:gd name="connsiteY11" fmla="*/ 185567 h 207474"/>
                <a:gd name="connsiteX12" fmla="*/ 101553 w 104410"/>
                <a:gd name="connsiteY12" fmla="*/ 196045 h 207474"/>
                <a:gd name="connsiteX13" fmla="*/ 104410 w 104410"/>
                <a:gd name="connsiteY13" fmla="*/ 204617 h 207474"/>
                <a:gd name="connsiteX14" fmla="*/ 103458 w 104410"/>
                <a:gd name="connsiteY14" fmla="*/ 207475 h 207474"/>
                <a:gd name="connsiteX15" fmla="*/ 100600 w 104410"/>
                <a:gd name="connsiteY15" fmla="*/ 206522 h 207474"/>
                <a:gd name="connsiteX16" fmla="*/ 100600 w 104410"/>
                <a:gd name="connsiteY16" fmla="*/ 206522 h 207474"/>
                <a:gd name="connsiteX17" fmla="*/ 96790 w 104410"/>
                <a:gd name="connsiteY17" fmla="*/ 197950 h 207474"/>
                <a:gd name="connsiteX18" fmla="*/ 92980 w 104410"/>
                <a:gd name="connsiteY18" fmla="*/ 188425 h 207474"/>
                <a:gd name="connsiteX19" fmla="*/ 87265 w 104410"/>
                <a:gd name="connsiteY19" fmla="*/ 176042 h 207474"/>
                <a:gd name="connsiteX20" fmla="*/ 79645 w 104410"/>
                <a:gd name="connsiteY20" fmla="*/ 161755 h 207474"/>
                <a:gd name="connsiteX21" fmla="*/ 70120 w 104410"/>
                <a:gd name="connsiteY21" fmla="*/ 146515 h 207474"/>
                <a:gd name="connsiteX22" fmla="*/ 48213 w 104410"/>
                <a:gd name="connsiteY22" fmla="*/ 113177 h 207474"/>
                <a:gd name="connsiteX23" fmla="*/ 27258 w 104410"/>
                <a:gd name="connsiteY23" fmla="*/ 78887 h 207474"/>
                <a:gd name="connsiteX24" fmla="*/ 18685 w 104410"/>
                <a:gd name="connsiteY24" fmla="*/ 62695 h 207474"/>
                <a:gd name="connsiteX25" fmla="*/ 11065 w 104410"/>
                <a:gd name="connsiteY25" fmla="*/ 46502 h 207474"/>
                <a:gd name="connsiteX26" fmla="*/ 8208 w 104410"/>
                <a:gd name="connsiteY26" fmla="*/ 39835 h 207474"/>
                <a:gd name="connsiteX27" fmla="*/ 6303 w 104410"/>
                <a:gd name="connsiteY27" fmla="*/ 33167 h 207474"/>
                <a:gd name="connsiteX28" fmla="*/ 3445 w 104410"/>
                <a:gd name="connsiteY28" fmla="*/ 22690 h 207474"/>
                <a:gd name="connsiteX29" fmla="*/ 588 w 104410"/>
                <a:gd name="connsiteY29" fmla="*/ 14117 h 207474"/>
                <a:gd name="connsiteX30" fmla="*/ 7255 w 104410"/>
                <a:gd name="connsiteY30" fmla="*/ 1735 h 207474"/>
                <a:gd name="connsiteX31" fmla="*/ 16780 w 104410"/>
                <a:gd name="connsiteY31" fmla="*/ 6497 h 207474"/>
                <a:gd name="connsiteX32" fmla="*/ 16780 w 104410"/>
                <a:gd name="connsiteY32" fmla="*/ 6497 h 207474"/>
                <a:gd name="connsiteX33" fmla="*/ 16780 w 104410"/>
                <a:gd name="connsiteY33" fmla="*/ 6497 h 207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4410" h="207474">
                  <a:moveTo>
                    <a:pt x="16780" y="6497"/>
                  </a:moveTo>
                  <a:cubicBezTo>
                    <a:pt x="16780" y="6497"/>
                    <a:pt x="17733" y="9355"/>
                    <a:pt x="18685" y="16022"/>
                  </a:cubicBezTo>
                  <a:cubicBezTo>
                    <a:pt x="19638" y="18880"/>
                    <a:pt x="20590" y="22690"/>
                    <a:pt x="21543" y="26500"/>
                  </a:cubicBezTo>
                  <a:cubicBezTo>
                    <a:pt x="21543" y="28405"/>
                    <a:pt x="22495" y="30310"/>
                    <a:pt x="23448" y="33167"/>
                  </a:cubicBezTo>
                  <a:cubicBezTo>
                    <a:pt x="24400" y="35072"/>
                    <a:pt x="25353" y="36977"/>
                    <a:pt x="26305" y="39835"/>
                  </a:cubicBezTo>
                  <a:cubicBezTo>
                    <a:pt x="28210" y="44597"/>
                    <a:pt x="30115" y="49360"/>
                    <a:pt x="32020" y="54122"/>
                  </a:cubicBezTo>
                  <a:cubicBezTo>
                    <a:pt x="33925" y="58885"/>
                    <a:pt x="36783" y="64600"/>
                    <a:pt x="39640" y="70315"/>
                  </a:cubicBezTo>
                  <a:cubicBezTo>
                    <a:pt x="44403" y="81745"/>
                    <a:pt x="51070" y="93175"/>
                    <a:pt x="57738" y="105557"/>
                  </a:cubicBezTo>
                  <a:cubicBezTo>
                    <a:pt x="64405" y="116987"/>
                    <a:pt x="71073" y="129370"/>
                    <a:pt x="76788" y="140800"/>
                  </a:cubicBezTo>
                  <a:cubicBezTo>
                    <a:pt x="79645" y="146515"/>
                    <a:pt x="82503" y="152230"/>
                    <a:pt x="85360" y="156992"/>
                  </a:cubicBezTo>
                  <a:cubicBezTo>
                    <a:pt x="88218" y="162707"/>
                    <a:pt x="90123" y="167470"/>
                    <a:pt x="92028" y="172232"/>
                  </a:cubicBezTo>
                  <a:cubicBezTo>
                    <a:pt x="93933" y="176995"/>
                    <a:pt x="95838" y="180805"/>
                    <a:pt x="97743" y="185567"/>
                  </a:cubicBezTo>
                  <a:cubicBezTo>
                    <a:pt x="98695" y="189377"/>
                    <a:pt x="100600" y="193187"/>
                    <a:pt x="101553" y="196045"/>
                  </a:cubicBezTo>
                  <a:cubicBezTo>
                    <a:pt x="103458" y="201760"/>
                    <a:pt x="104410" y="204617"/>
                    <a:pt x="104410" y="204617"/>
                  </a:cubicBezTo>
                  <a:cubicBezTo>
                    <a:pt x="104410" y="205570"/>
                    <a:pt x="104410" y="206522"/>
                    <a:pt x="103458" y="207475"/>
                  </a:cubicBezTo>
                  <a:cubicBezTo>
                    <a:pt x="102505" y="207475"/>
                    <a:pt x="101553" y="207475"/>
                    <a:pt x="100600" y="206522"/>
                  </a:cubicBezTo>
                  <a:lnTo>
                    <a:pt x="100600" y="206522"/>
                  </a:lnTo>
                  <a:cubicBezTo>
                    <a:pt x="100600" y="206522"/>
                    <a:pt x="99648" y="203665"/>
                    <a:pt x="96790" y="197950"/>
                  </a:cubicBezTo>
                  <a:cubicBezTo>
                    <a:pt x="95838" y="195092"/>
                    <a:pt x="93933" y="192235"/>
                    <a:pt x="92980" y="188425"/>
                  </a:cubicBezTo>
                  <a:cubicBezTo>
                    <a:pt x="91075" y="184615"/>
                    <a:pt x="89170" y="180805"/>
                    <a:pt x="87265" y="176042"/>
                  </a:cubicBezTo>
                  <a:cubicBezTo>
                    <a:pt x="84408" y="171280"/>
                    <a:pt x="82503" y="166517"/>
                    <a:pt x="79645" y="161755"/>
                  </a:cubicBezTo>
                  <a:cubicBezTo>
                    <a:pt x="76788" y="156992"/>
                    <a:pt x="72978" y="151277"/>
                    <a:pt x="70120" y="146515"/>
                  </a:cubicBezTo>
                  <a:cubicBezTo>
                    <a:pt x="63453" y="136037"/>
                    <a:pt x="55833" y="124607"/>
                    <a:pt x="48213" y="113177"/>
                  </a:cubicBezTo>
                  <a:cubicBezTo>
                    <a:pt x="40593" y="101747"/>
                    <a:pt x="32973" y="90317"/>
                    <a:pt x="27258" y="78887"/>
                  </a:cubicBezTo>
                  <a:cubicBezTo>
                    <a:pt x="24400" y="73172"/>
                    <a:pt x="20590" y="68410"/>
                    <a:pt x="18685" y="62695"/>
                  </a:cubicBezTo>
                  <a:cubicBezTo>
                    <a:pt x="15828" y="56980"/>
                    <a:pt x="13923" y="52217"/>
                    <a:pt x="11065" y="46502"/>
                  </a:cubicBezTo>
                  <a:cubicBezTo>
                    <a:pt x="10113" y="43645"/>
                    <a:pt x="9160" y="41740"/>
                    <a:pt x="8208" y="39835"/>
                  </a:cubicBezTo>
                  <a:cubicBezTo>
                    <a:pt x="7255" y="37930"/>
                    <a:pt x="7255" y="35072"/>
                    <a:pt x="6303" y="33167"/>
                  </a:cubicBezTo>
                  <a:cubicBezTo>
                    <a:pt x="5350" y="29357"/>
                    <a:pt x="4398" y="25547"/>
                    <a:pt x="3445" y="22690"/>
                  </a:cubicBezTo>
                  <a:cubicBezTo>
                    <a:pt x="1540" y="16975"/>
                    <a:pt x="588" y="14117"/>
                    <a:pt x="588" y="14117"/>
                  </a:cubicBezTo>
                  <a:cubicBezTo>
                    <a:pt x="-1317" y="8402"/>
                    <a:pt x="1540" y="3640"/>
                    <a:pt x="7255" y="1735"/>
                  </a:cubicBezTo>
                  <a:cubicBezTo>
                    <a:pt x="10113" y="-2075"/>
                    <a:pt x="14875" y="782"/>
                    <a:pt x="16780" y="6497"/>
                  </a:cubicBezTo>
                  <a:cubicBezTo>
                    <a:pt x="16780" y="6497"/>
                    <a:pt x="16780" y="6497"/>
                    <a:pt x="16780" y="6497"/>
                  </a:cubicBezTo>
                  <a:lnTo>
                    <a:pt x="16780" y="6497"/>
                  </a:lnTo>
                  <a:close/>
                </a:path>
              </a:pathLst>
            </a:custGeom>
            <a:grpFill/>
            <a:ln w="9525"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02A00F8F-1BA2-4176-94E4-8BFF16D2CA2F}"/>
                </a:ext>
              </a:extLst>
            </p:cNvPr>
            <p:cNvSpPr/>
            <p:nvPr/>
          </p:nvSpPr>
          <p:spPr>
            <a:xfrm>
              <a:off x="5314362" y="2742062"/>
              <a:ext cx="362537" cy="92577"/>
            </a:xfrm>
            <a:custGeom>
              <a:avLst/>
              <a:gdLst>
                <a:gd name="connsiteX0" fmla="*/ 13923 w 362537"/>
                <a:gd name="connsiteY0" fmla="*/ 185 h 92577"/>
                <a:gd name="connsiteX1" fmla="*/ 66310 w 362537"/>
                <a:gd name="connsiteY1" fmla="*/ 18282 h 92577"/>
                <a:gd name="connsiteX2" fmla="*/ 120603 w 362537"/>
                <a:gd name="connsiteY2" fmla="*/ 35427 h 92577"/>
                <a:gd name="connsiteX3" fmla="*/ 184420 w 362537"/>
                <a:gd name="connsiteY3" fmla="*/ 50667 h 92577"/>
                <a:gd name="connsiteX4" fmla="*/ 200613 w 362537"/>
                <a:gd name="connsiteY4" fmla="*/ 52572 h 92577"/>
                <a:gd name="connsiteX5" fmla="*/ 209185 w 362537"/>
                <a:gd name="connsiteY5" fmla="*/ 52572 h 92577"/>
                <a:gd name="connsiteX6" fmla="*/ 213948 w 362537"/>
                <a:gd name="connsiteY6" fmla="*/ 52572 h 92577"/>
                <a:gd name="connsiteX7" fmla="*/ 218710 w 362537"/>
                <a:gd name="connsiteY7" fmla="*/ 53525 h 92577"/>
                <a:gd name="connsiteX8" fmla="*/ 250143 w 362537"/>
                <a:gd name="connsiteY8" fmla="*/ 61145 h 92577"/>
                <a:gd name="connsiteX9" fmla="*/ 305388 w 362537"/>
                <a:gd name="connsiteY9" fmla="*/ 76385 h 92577"/>
                <a:gd name="connsiteX10" fmla="*/ 344440 w 362537"/>
                <a:gd name="connsiteY10" fmla="*/ 85910 h 92577"/>
                <a:gd name="connsiteX11" fmla="*/ 355870 w 362537"/>
                <a:gd name="connsiteY11" fmla="*/ 87815 h 92577"/>
                <a:gd name="connsiteX12" fmla="*/ 359680 w 362537"/>
                <a:gd name="connsiteY12" fmla="*/ 87815 h 92577"/>
                <a:gd name="connsiteX13" fmla="*/ 362538 w 362537"/>
                <a:gd name="connsiteY13" fmla="*/ 89720 h 92577"/>
                <a:gd name="connsiteX14" fmla="*/ 360633 w 362537"/>
                <a:gd name="connsiteY14" fmla="*/ 92577 h 92577"/>
                <a:gd name="connsiteX15" fmla="*/ 355870 w 362537"/>
                <a:gd name="connsiteY15" fmla="*/ 92577 h 92577"/>
                <a:gd name="connsiteX16" fmla="*/ 344440 w 362537"/>
                <a:gd name="connsiteY16" fmla="*/ 91625 h 92577"/>
                <a:gd name="connsiteX17" fmla="*/ 304435 w 362537"/>
                <a:gd name="connsiteY17" fmla="*/ 83052 h 92577"/>
                <a:gd name="connsiteX18" fmla="*/ 248238 w 362537"/>
                <a:gd name="connsiteY18" fmla="*/ 69717 h 92577"/>
                <a:gd name="connsiteX19" fmla="*/ 216805 w 362537"/>
                <a:gd name="connsiteY19" fmla="*/ 63050 h 92577"/>
                <a:gd name="connsiteX20" fmla="*/ 212995 w 362537"/>
                <a:gd name="connsiteY20" fmla="*/ 62097 h 92577"/>
                <a:gd name="connsiteX21" fmla="*/ 209185 w 362537"/>
                <a:gd name="connsiteY21" fmla="*/ 62097 h 92577"/>
                <a:gd name="connsiteX22" fmla="*/ 200613 w 362537"/>
                <a:gd name="connsiteY22" fmla="*/ 62097 h 92577"/>
                <a:gd name="connsiteX23" fmla="*/ 183468 w 362537"/>
                <a:gd name="connsiteY23" fmla="*/ 61145 h 92577"/>
                <a:gd name="connsiteX24" fmla="*/ 117745 w 362537"/>
                <a:gd name="connsiteY24" fmla="*/ 48762 h 92577"/>
                <a:gd name="connsiteX25" fmla="*/ 61548 w 362537"/>
                <a:gd name="connsiteY25" fmla="*/ 34475 h 92577"/>
                <a:gd name="connsiteX26" fmla="*/ 7255 w 362537"/>
                <a:gd name="connsiteY26" fmla="*/ 18282 h 92577"/>
                <a:gd name="connsiteX27" fmla="*/ 7255 w 362537"/>
                <a:gd name="connsiteY27" fmla="*/ 18282 h 92577"/>
                <a:gd name="connsiteX28" fmla="*/ 588 w 362537"/>
                <a:gd name="connsiteY28" fmla="*/ 5900 h 92577"/>
                <a:gd name="connsiteX29" fmla="*/ 13923 w 362537"/>
                <a:gd name="connsiteY29" fmla="*/ 185 h 92577"/>
                <a:gd name="connsiteX30" fmla="*/ 13923 w 362537"/>
                <a:gd name="connsiteY30" fmla="*/ 185 h 9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62537" h="92577">
                  <a:moveTo>
                    <a:pt x="13923" y="185"/>
                  </a:moveTo>
                  <a:cubicBezTo>
                    <a:pt x="13923" y="185"/>
                    <a:pt x="34878" y="7805"/>
                    <a:pt x="66310" y="18282"/>
                  </a:cubicBezTo>
                  <a:cubicBezTo>
                    <a:pt x="82503" y="23997"/>
                    <a:pt x="100600" y="29712"/>
                    <a:pt x="120603" y="35427"/>
                  </a:cubicBezTo>
                  <a:cubicBezTo>
                    <a:pt x="140605" y="41142"/>
                    <a:pt x="162513" y="46857"/>
                    <a:pt x="184420" y="50667"/>
                  </a:cubicBezTo>
                  <a:cubicBezTo>
                    <a:pt x="190135" y="51620"/>
                    <a:pt x="194898" y="52572"/>
                    <a:pt x="200613" y="52572"/>
                  </a:cubicBezTo>
                  <a:lnTo>
                    <a:pt x="209185" y="52572"/>
                  </a:lnTo>
                  <a:cubicBezTo>
                    <a:pt x="210138" y="52572"/>
                    <a:pt x="212043" y="52572"/>
                    <a:pt x="213948" y="52572"/>
                  </a:cubicBezTo>
                  <a:lnTo>
                    <a:pt x="218710" y="53525"/>
                  </a:lnTo>
                  <a:cubicBezTo>
                    <a:pt x="230140" y="55430"/>
                    <a:pt x="240618" y="58287"/>
                    <a:pt x="250143" y="61145"/>
                  </a:cubicBezTo>
                  <a:cubicBezTo>
                    <a:pt x="270145" y="66860"/>
                    <a:pt x="289195" y="71622"/>
                    <a:pt x="305388" y="76385"/>
                  </a:cubicBezTo>
                  <a:cubicBezTo>
                    <a:pt x="321580" y="81147"/>
                    <a:pt x="334915" y="84005"/>
                    <a:pt x="344440" y="85910"/>
                  </a:cubicBezTo>
                  <a:cubicBezTo>
                    <a:pt x="349203" y="86862"/>
                    <a:pt x="353013" y="87815"/>
                    <a:pt x="355870" y="87815"/>
                  </a:cubicBezTo>
                  <a:cubicBezTo>
                    <a:pt x="358728" y="87815"/>
                    <a:pt x="359680" y="87815"/>
                    <a:pt x="359680" y="87815"/>
                  </a:cubicBezTo>
                  <a:cubicBezTo>
                    <a:pt x="360633" y="87815"/>
                    <a:pt x="361585" y="88767"/>
                    <a:pt x="362538" y="89720"/>
                  </a:cubicBezTo>
                  <a:cubicBezTo>
                    <a:pt x="362538" y="90672"/>
                    <a:pt x="361585" y="91625"/>
                    <a:pt x="360633" y="92577"/>
                  </a:cubicBezTo>
                  <a:cubicBezTo>
                    <a:pt x="360633" y="92577"/>
                    <a:pt x="358728" y="92577"/>
                    <a:pt x="355870" y="92577"/>
                  </a:cubicBezTo>
                  <a:cubicBezTo>
                    <a:pt x="353013" y="92577"/>
                    <a:pt x="349203" y="91625"/>
                    <a:pt x="344440" y="91625"/>
                  </a:cubicBezTo>
                  <a:cubicBezTo>
                    <a:pt x="334915" y="89720"/>
                    <a:pt x="320628" y="86862"/>
                    <a:pt x="304435" y="83052"/>
                  </a:cubicBezTo>
                  <a:cubicBezTo>
                    <a:pt x="288243" y="79242"/>
                    <a:pt x="269193" y="74480"/>
                    <a:pt x="248238" y="69717"/>
                  </a:cubicBezTo>
                  <a:cubicBezTo>
                    <a:pt x="237760" y="66860"/>
                    <a:pt x="227283" y="64955"/>
                    <a:pt x="216805" y="63050"/>
                  </a:cubicBezTo>
                  <a:lnTo>
                    <a:pt x="212995" y="62097"/>
                  </a:lnTo>
                  <a:cubicBezTo>
                    <a:pt x="212043" y="62097"/>
                    <a:pt x="211090" y="62097"/>
                    <a:pt x="209185" y="62097"/>
                  </a:cubicBezTo>
                  <a:lnTo>
                    <a:pt x="200613" y="62097"/>
                  </a:lnTo>
                  <a:cubicBezTo>
                    <a:pt x="194898" y="62097"/>
                    <a:pt x="189183" y="62097"/>
                    <a:pt x="183468" y="61145"/>
                  </a:cubicBezTo>
                  <a:cubicBezTo>
                    <a:pt x="160608" y="58287"/>
                    <a:pt x="138700" y="53525"/>
                    <a:pt x="117745" y="48762"/>
                  </a:cubicBezTo>
                  <a:cubicBezTo>
                    <a:pt x="96790" y="44000"/>
                    <a:pt x="77740" y="39237"/>
                    <a:pt x="61548" y="34475"/>
                  </a:cubicBezTo>
                  <a:cubicBezTo>
                    <a:pt x="29163" y="25902"/>
                    <a:pt x="7255" y="18282"/>
                    <a:pt x="7255" y="18282"/>
                  </a:cubicBezTo>
                  <a:lnTo>
                    <a:pt x="7255" y="18282"/>
                  </a:lnTo>
                  <a:cubicBezTo>
                    <a:pt x="1540" y="16377"/>
                    <a:pt x="-1317" y="10662"/>
                    <a:pt x="588" y="5900"/>
                  </a:cubicBezTo>
                  <a:cubicBezTo>
                    <a:pt x="2493" y="2090"/>
                    <a:pt x="8208" y="-768"/>
                    <a:pt x="13923" y="185"/>
                  </a:cubicBezTo>
                  <a:cubicBezTo>
                    <a:pt x="13923" y="185"/>
                    <a:pt x="13923" y="185"/>
                    <a:pt x="13923" y="185"/>
                  </a:cubicBezTo>
                  <a:close/>
                </a:path>
              </a:pathLst>
            </a:custGeom>
            <a:grpFill/>
            <a:ln w="9525"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88B68C72-DEA4-471B-8127-484D7BCABC12}"/>
                </a:ext>
              </a:extLst>
            </p:cNvPr>
            <p:cNvSpPr/>
            <p:nvPr/>
          </p:nvSpPr>
          <p:spPr>
            <a:xfrm>
              <a:off x="4501034" y="1957013"/>
              <a:ext cx="133962" cy="558006"/>
            </a:xfrm>
            <a:custGeom>
              <a:avLst/>
              <a:gdLst>
                <a:gd name="connsiteX0" fmla="*/ 481 w 133962"/>
                <a:gd name="connsiteY0" fmla="*/ 541394 h 558006"/>
                <a:gd name="connsiteX1" fmla="*/ 2386 w 133962"/>
                <a:gd name="connsiteY1" fmla="*/ 534726 h 558006"/>
                <a:gd name="connsiteX2" fmla="*/ 10006 w 133962"/>
                <a:gd name="connsiteY2" fmla="*/ 515676 h 558006"/>
                <a:gd name="connsiteX3" fmla="*/ 25246 w 133962"/>
                <a:gd name="connsiteY3" fmla="*/ 489006 h 558006"/>
                <a:gd name="connsiteX4" fmla="*/ 47153 w 133962"/>
                <a:gd name="connsiteY4" fmla="*/ 458526 h 558006"/>
                <a:gd name="connsiteX5" fmla="*/ 70966 w 133962"/>
                <a:gd name="connsiteY5" fmla="*/ 423284 h 558006"/>
                <a:gd name="connsiteX6" fmla="*/ 93826 w 133962"/>
                <a:gd name="connsiteY6" fmla="*/ 380421 h 558006"/>
                <a:gd name="connsiteX7" fmla="*/ 111923 w 133962"/>
                <a:gd name="connsiteY7" fmla="*/ 333749 h 558006"/>
                <a:gd name="connsiteX8" fmla="*/ 114781 w 133962"/>
                <a:gd name="connsiteY8" fmla="*/ 283266 h 558006"/>
                <a:gd name="connsiteX9" fmla="*/ 107161 w 133962"/>
                <a:gd name="connsiteY9" fmla="*/ 230879 h 558006"/>
                <a:gd name="connsiteX10" fmla="*/ 104303 w 133962"/>
                <a:gd name="connsiteY10" fmla="*/ 204209 h 558006"/>
                <a:gd name="connsiteX11" fmla="*/ 100493 w 133962"/>
                <a:gd name="connsiteY11" fmla="*/ 179444 h 558006"/>
                <a:gd name="connsiteX12" fmla="*/ 90968 w 133962"/>
                <a:gd name="connsiteY12" fmla="*/ 131819 h 558006"/>
                <a:gd name="connsiteX13" fmla="*/ 78586 w 133962"/>
                <a:gd name="connsiteY13" fmla="*/ 89909 h 558006"/>
                <a:gd name="connsiteX14" fmla="*/ 56678 w 133962"/>
                <a:gd name="connsiteY14" fmla="*/ 27996 h 558006"/>
                <a:gd name="connsiteX15" fmla="*/ 49058 w 133962"/>
                <a:gd name="connsiteY15" fmla="*/ 4184 h 558006"/>
                <a:gd name="connsiteX16" fmla="*/ 50963 w 133962"/>
                <a:gd name="connsiteY16" fmla="*/ 374 h 558006"/>
                <a:gd name="connsiteX17" fmla="*/ 54773 w 133962"/>
                <a:gd name="connsiteY17" fmla="*/ 2279 h 558006"/>
                <a:gd name="connsiteX18" fmla="*/ 63346 w 133962"/>
                <a:gd name="connsiteY18" fmla="*/ 25139 h 558006"/>
                <a:gd name="connsiteX19" fmla="*/ 87158 w 133962"/>
                <a:gd name="connsiteY19" fmla="*/ 86099 h 558006"/>
                <a:gd name="connsiteX20" fmla="*/ 100493 w 133962"/>
                <a:gd name="connsiteY20" fmla="*/ 128009 h 558006"/>
                <a:gd name="connsiteX21" fmla="*/ 112876 w 133962"/>
                <a:gd name="connsiteY21" fmla="*/ 175634 h 558006"/>
                <a:gd name="connsiteX22" fmla="*/ 117638 w 133962"/>
                <a:gd name="connsiteY22" fmla="*/ 201351 h 558006"/>
                <a:gd name="connsiteX23" fmla="*/ 121448 w 133962"/>
                <a:gd name="connsiteY23" fmla="*/ 227069 h 558006"/>
                <a:gd name="connsiteX24" fmla="*/ 131926 w 133962"/>
                <a:gd name="connsiteY24" fmla="*/ 280409 h 558006"/>
                <a:gd name="connsiteX25" fmla="*/ 130973 w 133962"/>
                <a:gd name="connsiteY25" fmla="*/ 336606 h 558006"/>
                <a:gd name="connsiteX26" fmla="*/ 113828 w 133962"/>
                <a:gd name="connsiteY26" fmla="*/ 388041 h 558006"/>
                <a:gd name="connsiteX27" fmla="*/ 91921 w 133962"/>
                <a:gd name="connsiteY27" fmla="*/ 431856 h 558006"/>
                <a:gd name="connsiteX28" fmla="*/ 68108 w 133962"/>
                <a:gd name="connsiteY28" fmla="*/ 470909 h 558006"/>
                <a:gd name="connsiteX29" fmla="*/ 48106 w 133962"/>
                <a:gd name="connsiteY29" fmla="*/ 501389 h 558006"/>
                <a:gd name="connsiteX30" fmla="*/ 35723 w 133962"/>
                <a:gd name="connsiteY30" fmla="*/ 525201 h 558006"/>
                <a:gd name="connsiteX31" fmla="*/ 30008 w 133962"/>
                <a:gd name="connsiteY31" fmla="*/ 540441 h 558006"/>
                <a:gd name="connsiteX32" fmla="*/ 28103 w 133962"/>
                <a:gd name="connsiteY32" fmla="*/ 547109 h 558006"/>
                <a:gd name="connsiteX33" fmla="*/ 10958 w 133962"/>
                <a:gd name="connsiteY33" fmla="*/ 557586 h 558006"/>
                <a:gd name="connsiteX34" fmla="*/ 481 w 133962"/>
                <a:gd name="connsiteY34" fmla="*/ 541394 h 558006"/>
                <a:gd name="connsiteX35" fmla="*/ 481 w 133962"/>
                <a:gd name="connsiteY35" fmla="*/ 541394 h 55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3962" h="558006">
                  <a:moveTo>
                    <a:pt x="481" y="541394"/>
                  </a:moveTo>
                  <a:cubicBezTo>
                    <a:pt x="481" y="541394"/>
                    <a:pt x="1433" y="539489"/>
                    <a:pt x="2386" y="534726"/>
                  </a:cubicBezTo>
                  <a:cubicBezTo>
                    <a:pt x="3338" y="530916"/>
                    <a:pt x="6196" y="523296"/>
                    <a:pt x="10006" y="515676"/>
                  </a:cubicBezTo>
                  <a:cubicBezTo>
                    <a:pt x="13816" y="508056"/>
                    <a:pt x="18578" y="498531"/>
                    <a:pt x="25246" y="489006"/>
                  </a:cubicBezTo>
                  <a:cubicBezTo>
                    <a:pt x="31913" y="479481"/>
                    <a:pt x="39533" y="469956"/>
                    <a:pt x="47153" y="458526"/>
                  </a:cubicBezTo>
                  <a:cubicBezTo>
                    <a:pt x="54773" y="448049"/>
                    <a:pt x="63346" y="436619"/>
                    <a:pt x="70966" y="423284"/>
                  </a:cubicBezTo>
                  <a:cubicBezTo>
                    <a:pt x="78586" y="409949"/>
                    <a:pt x="87158" y="395661"/>
                    <a:pt x="93826" y="380421"/>
                  </a:cubicBezTo>
                  <a:cubicBezTo>
                    <a:pt x="101446" y="366134"/>
                    <a:pt x="108113" y="350894"/>
                    <a:pt x="111923" y="333749"/>
                  </a:cubicBezTo>
                  <a:cubicBezTo>
                    <a:pt x="115733" y="317556"/>
                    <a:pt x="116686" y="300411"/>
                    <a:pt x="114781" y="283266"/>
                  </a:cubicBezTo>
                  <a:cubicBezTo>
                    <a:pt x="112876" y="266121"/>
                    <a:pt x="109066" y="248024"/>
                    <a:pt x="107161" y="230879"/>
                  </a:cubicBezTo>
                  <a:cubicBezTo>
                    <a:pt x="106208" y="221354"/>
                    <a:pt x="105256" y="212781"/>
                    <a:pt x="104303" y="204209"/>
                  </a:cubicBezTo>
                  <a:cubicBezTo>
                    <a:pt x="103351" y="195636"/>
                    <a:pt x="102398" y="187064"/>
                    <a:pt x="100493" y="179444"/>
                  </a:cubicBezTo>
                  <a:cubicBezTo>
                    <a:pt x="97636" y="163251"/>
                    <a:pt x="93826" y="147059"/>
                    <a:pt x="90968" y="131819"/>
                  </a:cubicBezTo>
                  <a:cubicBezTo>
                    <a:pt x="87158" y="116579"/>
                    <a:pt x="83348" y="103244"/>
                    <a:pt x="78586" y="89909"/>
                  </a:cubicBezTo>
                  <a:cubicBezTo>
                    <a:pt x="70013" y="64191"/>
                    <a:pt x="62393" y="43236"/>
                    <a:pt x="56678" y="27996"/>
                  </a:cubicBezTo>
                  <a:cubicBezTo>
                    <a:pt x="51916" y="12756"/>
                    <a:pt x="49058" y="4184"/>
                    <a:pt x="49058" y="4184"/>
                  </a:cubicBezTo>
                  <a:cubicBezTo>
                    <a:pt x="48106" y="2279"/>
                    <a:pt x="49058" y="1326"/>
                    <a:pt x="50963" y="374"/>
                  </a:cubicBezTo>
                  <a:cubicBezTo>
                    <a:pt x="52868" y="-579"/>
                    <a:pt x="53821" y="374"/>
                    <a:pt x="54773" y="2279"/>
                  </a:cubicBezTo>
                  <a:cubicBezTo>
                    <a:pt x="54773" y="2279"/>
                    <a:pt x="57631" y="10851"/>
                    <a:pt x="63346" y="25139"/>
                  </a:cubicBezTo>
                  <a:cubicBezTo>
                    <a:pt x="69061" y="39426"/>
                    <a:pt x="77633" y="60381"/>
                    <a:pt x="87158" y="86099"/>
                  </a:cubicBezTo>
                  <a:cubicBezTo>
                    <a:pt x="91921" y="98481"/>
                    <a:pt x="96683" y="112769"/>
                    <a:pt x="100493" y="128009"/>
                  </a:cubicBezTo>
                  <a:cubicBezTo>
                    <a:pt x="104303" y="143249"/>
                    <a:pt x="109066" y="158489"/>
                    <a:pt x="112876" y="175634"/>
                  </a:cubicBezTo>
                  <a:cubicBezTo>
                    <a:pt x="114781" y="184206"/>
                    <a:pt x="116686" y="192779"/>
                    <a:pt x="117638" y="201351"/>
                  </a:cubicBezTo>
                  <a:cubicBezTo>
                    <a:pt x="119543" y="209924"/>
                    <a:pt x="120496" y="218496"/>
                    <a:pt x="121448" y="227069"/>
                  </a:cubicBezTo>
                  <a:cubicBezTo>
                    <a:pt x="124306" y="244214"/>
                    <a:pt x="129068" y="261359"/>
                    <a:pt x="131926" y="280409"/>
                  </a:cubicBezTo>
                  <a:cubicBezTo>
                    <a:pt x="134783" y="298506"/>
                    <a:pt x="134783" y="318509"/>
                    <a:pt x="130973" y="336606"/>
                  </a:cubicBezTo>
                  <a:cubicBezTo>
                    <a:pt x="127163" y="354704"/>
                    <a:pt x="120496" y="372801"/>
                    <a:pt x="113828" y="388041"/>
                  </a:cubicBezTo>
                  <a:cubicBezTo>
                    <a:pt x="106208" y="404234"/>
                    <a:pt x="98588" y="418521"/>
                    <a:pt x="91921" y="431856"/>
                  </a:cubicBezTo>
                  <a:cubicBezTo>
                    <a:pt x="84301" y="446144"/>
                    <a:pt x="75728" y="459479"/>
                    <a:pt x="68108" y="470909"/>
                  </a:cubicBezTo>
                  <a:cubicBezTo>
                    <a:pt x="60488" y="482339"/>
                    <a:pt x="52868" y="491864"/>
                    <a:pt x="48106" y="501389"/>
                  </a:cubicBezTo>
                  <a:cubicBezTo>
                    <a:pt x="42391" y="509961"/>
                    <a:pt x="38581" y="518534"/>
                    <a:pt x="35723" y="525201"/>
                  </a:cubicBezTo>
                  <a:cubicBezTo>
                    <a:pt x="32866" y="531869"/>
                    <a:pt x="31913" y="536631"/>
                    <a:pt x="30008" y="540441"/>
                  </a:cubicBezTo>
                  <a:cubicBezTo>
                    <a:pt x="29056" y="544251"/>
                    <a:pt x="28103" y="547109"/>
                    <a:pt x="28103" y="547109"/>
                  </a:cubicBezTo>
                  <a:cubicBezTo>
                    <a:pt x="26198" y="554729"/>
                    <a:pt x="18578" y="559491"/>
                    <a:pt x="10958" y="557586"/>
                  </a:cubicBezTo>
                  <a:cubicBezTo>
                    <a:pt x="2386" y="557586"/>
                    <a:pt x="-1424" y="549966"/>
                    <a:pt x="481" y="541394"/>
                  </a:cubicBezTo>
                  <a:cubicBezTo>
                    <a:pt x="481" y="542346"/>
                    <a:pt x="481" y="542346"/>
                    <a:pt x="481" y="541394"/>
                  </a:cubicBezTo>
                  <a:close/>
                </a:path>
              </a:pathLst>
            </a:custGeom>
            <a:grpFill/>
            <a:ln w="9525"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C5BE0ADB-D4B4-491C-AE15-2A7AB407AF2E}"/>
                </a:ext>
              </a:extLst>
            </p:cNvPr>
            <p:cNvSpPr/>
            <p:nvPr/>
          </p:nvSpPr>
          <p:spPr>
            <a:xfrm>
              <a:off x="5396865" y="2392680"/>
              <a:ext cx="218122" cy="28575"/>
            </a:xfrm>
            <a:custGeom>
              <a:avLst/>
              <a:gdLst>
                <a:gd name="connsiteX0" fmla="*/ 11430 w 218122"/>
                <a:gd name="connsiteY0" fmla="*/ 6668 h 28575"/>
                <a:gd name="connsiteX1" fmla="*/ 20002 w 218122"/>
                <a:gd name="connsiteY1" fmla="*/ 7620 h 28575"/>
                <a:gd name="connsiteX2" fmla="*/ 29527 w 218122"/>
                <a:gd name="connsiteY2" fmla="*/ 8572 h 28575"/>
                <a:gd name="connsiteX3" fmla="*/ 41910 w 218122"/>
                <a:gd name="connsiteY3" fmla="*/ 8572 h 28575"/>
                <a:gd name="connsiteX4" fmla="*/ 57150 w 218122"/>
                <a:gd name="connsiteY4" fmla="*/ 7620 h 28575"/>
                <a:gd name="connsiteX5" fmla="*/ 74295 w 218122"/>
                <a:gd name="connsiteY5" fmla="*/ 5715 h 28575"/>
                <a:gd name="connsiteX6" fmla="*/ 112395 w 218122"/>
                <a:gd name="connsiteY6" fmla="*/ 952 h 28575"/>
                <a:gd name="connsiteX7" fmla="*/ 121920 w 218122"/>
                <a:gd name="connsiteY7" fmla="*/ 0 h 28575"/>
                <a:gd name="connsiteX8" fmla="*/ 131445 w 218122"/>
                <a:gd name="connsiteY8" fmla="*/ 0 h 28575"/>
                <a:gd name="connsiteX9" fmla="*/ 150495 w 218122"/>
                <a:gd name="connsiteY9" fmla="*/ 0 h 28575"/>
                <a:gd name="connsiteX10" fmla="*/ 183832 w 218122"/>
                <a:gd name="connsiteY10" fmla="*/ 1905 h 28575"/>
                <a:gd name="connsiteX11" fmla="*/ 197167 w 218122"/>
                <a:gd name="connsiteY11" fmla="*/ 2857 h 28575"/>
                <a:gd name="connsiteX12" fmla="*/ 207645 w 218122"/>
                <a:gd name="connsiteY12" fmla="*/ 4763 h 28575"/>
                <a:gd name="connsiteX13" fmla="*/ 216217 w 218122"/>
                <a:gd name="connsiteY13" fmla="*/ 6668 h 28575"/>
                <a:gd name="connsiteX14" fmla="*/ 218122 w 218122"/>
                <a:gd name="connsiteY14" fmla="*/ 8572 h 28575"/>
                <a:gd name="connsiteX15" fmla="*/ 216217 w 218122"/>
                <a:gd name="connsiteY15" fmla="*/ 10477 h 28575"/>
                <a:gd name="connsiteX16" fmla="*/ 216217 w 218122"/>
                <a:gd name="connsiteY16" fmla="*/ 10477 h 28575"/>
                <a:gd name="connsiteX17" fmla="*/ 207645 w 218122"/>
                <a:gd name="connsiteY17" fmla="*/ 9525 h 28575"/>
                <a:gd name="connsiteX18" fmla="*/ 197167 w 218122"/>
                <a:gd name="connsiteY18" fmla="*/ 8572 h 28575"/>
                <a:gd name="connsiteX19" fmla="*/ 183832 w 218122"/>
                <a:gd name="connsiteY19" fmla="*/ 8572 h 28575"/>
                <a:gd name="connsiteX20" fmla="*/ 150495 w 218122"/>
                <a:gd name="connsiteY20" fmla="*/ 9525 h 28575"/>
                <a:gd name="connsiteX21" fmla="*/ 132397 w 218122"/>
                <a:gd name="connsiteY21" fmla="*/ 10477 h 28575"/>
                <a:gd name="connsiteX22" fmla="*/ 122872 w 218122"/>
                <a:gd name="connsiteY22" fmla="*/ 11430 h 28575"/>
                <a:gd name="connsiteX23" fmla="*/ 113347 w 218122"/>
                <a:gd name="connsiteY23" fmla="*/ 13335 h 28575"/>
                <a:gd name="connsiteX24" fmla="*/ 76200 w 218122"/>
                <a:gd name="connsiteY24" fmla="*/ 20955 h 28575"/>
                <a:gd name="connsiteX25" fmla="*/ 59055 w 218122"/>
                <a:gd name="connsiteY25" fmla="*/ 24765 h 28575"/>
                <a:gd name="connsiteX26" fmla="*/ 42863 w 218122"/>
                <a:gd name="connsiteY26" fmla="*/ 27622 h 28575"/>
                <a:gd name="connsiteX27" fmla="*/ 28575 w 218122"/>
                <a:gd name="connsiteY27" fmla="*/ 28575 h 28575"/>
                <a:gd name="connsiteX28" fmla="*/ 18097 w 218122"/>
                <a:gd name="connsiteY28" fmla="*/ 28575 h 28575"/>
                <a:gd name="connsiteX29" fmla="*/ 9525 w 218122"/>
                <a:gd name="connsiteY29" fmla="*/ 28575 h 28575"/>
                <a:gd name="connsiteX30" fmla="*/ 0 w 218122"/>
                <a:gd name="connsiteY30" fmla="*/ 18097 h 28575"/>
                <a:gd name="connsiteX31" fmla="*/ 11430 w 218122"/>
                <a:gd name="connsiteY31" fmla="*/ 6668 h 28575"/>
                <a:gd name="connsiteX32" fmla="*/ 11430 w 218122"/>
                <a:gd name="connsiteY32" fmla="*/ 6668 h 28575"/>
                <a:gd name="connsiteX33" fmla="*/ 11430 w 218122"/>
                <a:gd name="connsiteY33" fmla="*/ 6668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18122" h="28575">
                  <a:moveTo>
                    <a:pt x="11430" y="6668"/>
                  </a:moveTo>
                  <a:cubicBezTo>
                    <a:pt x="11430" y="6668"/>
                    <a:pt x="14288" y="6668"/>
                    <a:pt x="20002" y="7620"/>
                  </a:cubicBezTo>
                  <a:cubicBezTo>
                    <a:pt x="22860" y="7620"/>
                    <a:pt x="26670" y="8572"/>
                    <a:pt x="29527" y="8572"/>
                  </a:cubicBezTo>
                  <a:cubicBezTo>
                    <a:pt x="33338" y="8572"/>
                    <a:pt x="37147" y="8572"/>
                    <a:pt x="41910" y="8572"/>
                  </a:cubicBezTo>
                  <a:cubicBezTo>
                    <a:pt x="46672" y="8572"/>
                    <a:pt x="51435" y="7620"/>
                    <a:pt x="57150" y="7620"/>
                  </a:cubicBezTo>
                  <a:cubicBezTo>
                    <a:pt x="62865" y="6668"/>
                    <a:pt x="68580" y="5715"/>
                    <a:pt x="74295" y="5715"/>
                  </a:cubicBezTo>
                  <a:cubicBezTo>
                    <a:pt x="86677" y="3810"/>
                    <a:pt x="99060" y="1905"/>
                    <a:pt x="112395" y="952"/>
                  </a:cubicBezTo>
                  <a:lnTo>
                    <a:pt x="121920" y="0"/>
                  </a:lnTo>
                  <a:cubicBezTo>
                    <a:pt x="125730" y="0"/>
                    <a:pt x="128588" y="0"/>
                    <a:pt x="131445" y="0"/>
                  </a:cubicBezTo>
                  <a:cubicBezTo>
                    <a:pt x="138113" y="0"/>
                    <a:pt x="143827" y="0"/>
                    <a:pt x="150495" y="0"/>
                  </a:cubicBezTo>
                  <a:cubicBezTo>
                    <a:pt x="162877" y="952"/>
                    <a:pt x="174307" y="952"/>
                    <a:pt x="183832" y="1905"/>
                  </a:cubicBezTo>
                  <a:cubicBezTo>
                    <a:pt x="188595" y="1905"/>
                    <a:pt x="193357" y="2857"/>
                    <a:pt x="197167" y="2857"/>
                  </a:cubicBezTo>
                  <a:cubicBezTo>
                    <a:pt x="200977" y="3810"/>
                    <a:pt x="204788" y="3810"/>
                    <a:pt x="207645" y="4763"/>
                  </a:cubicBezTo>
                  <a:cubicBezTo>
                    <a:pt x="213360" y="5715"/>
                    <a:pt x="216217" y="6668"/>
                    <a:pt x="216217" y="6668"/>
                  </a:cubicBezTo>
                  <a:cubicBezTo>
                    <a:pt x="217170" y="6668"/>
                    <a:pt x="218122" y="7620"/>
                    <a:pt x="218122" y="8572"/>
                  </a:cubicBezTo>
                  <a:cubicBezTo>
                    <a:pt x="218122" y="9525"/>
                    <a:pt x="217170" y="10477"/>
                    <a:pt x="216217" y="10477"/>
                  </a:cubicBezTo>
                  <a:lnTo>
                    <a:pt x="216217" y="10477"/>
                  </a:lnTo>
                  <a:cubicBezTo>
                    <a:pt x="216217" y="10477"/>
                    <a:pt x="213360" y="10477"/>
                    <a:pt x="207645" y="9525"/>
                  </a:cubicBezTo>
                  <a:cubicBezTo>
                    <a:pt x="204788" y="9525"/>
                    <a:pt x="201930" y="8572"/>
                    <a:pt x="197167" y="8572"/>
                  </a:cubicBezTo>
                  <a:cubicBezTo>
                    <a:pt x="193357" y="8572"/>
                    <a:pt x="188595" y="8572"/>
                    <a:pt x="183832" y="8572"/>
                  </a:cubicBezTo>
                  <a:cubicBezTo>
                    <a:pt x="174307" y="8572"/>
                    <a:pt x="162877" y="8572"/>
                    <a:pt x="150495" y="9525"/>
                  </a:cubicBezTo>
                  <a:cubicBezTo>
                    <a:pt x="144780" y="9525"/>
                    <a:pt x="138113" y="9525"/>
                    <a:pt x="132397" y="10477"/>
                  </a:cubicBezTo>
                  <a:cubicBezTo>
                    <a:pt x="129540" y="10477"/>
                    <a:pt x="126682" y="11430"/>
                    <a:pt x="122872" y="11430"/>
                  </a:cubicBezTo>
                  <a:lnTo>
                    <a:pt x="113347" y="13335"/>
                  </a:lnTo>
                  <a:cubicBezTo>
                    <a:pt x="100965" y="15240"/>
                    <a:pt x="88582" y="18097"/>
                    <a:pt x="76200" y="20955"/>
                  </a:cubicBezTo>
                  <a:cubicBezTo>
                    <a:pt x="70485" y="21907"/>
                    <a:pt x="64770" y="23813"/>
                    <a:pt x="59055" y="24765"/>
                  </a:cubicBezTo>
                  <a:cubicBezTo>
                    <a:pt x="53340" y="25718"/>
                    <a:pt x="47625" y="26670"/>
                    <a:pt x="42863" y="27622"/>
                  </a:cubicBezTo>
                  <a:cubicBezTo>
                    <a:pt x="38100" y="28575"/>
                    <a:pt x="32385" y="28575"/>
                    <a:pt x="28575" y="28575"/>
                  </a:cubicBezTo>
                  <a:cubicBezTo>
                    <a:pt x="23813" y="28575"/>
                    <a:pt x="20955" y="28575"/>
                    <a:pt x="18097" y="28575"/>
                  </a:cubicBezTo>
                  <a:cubicBezTo>
                    <a:pt x="12382" y="28575"/>
                    <a:pt x="9525" y="28575"/>
                    <a:pt x="9525" y="28575"/>
                  </a:cubicBezTo>
                  <a:cubicBezTo>
                    <a:pt x="3810" y="28575"/>
                    <a:pt x="0" y="23813"/>
                    <a:pt x="0" y="18097"/>
                  </a:cubicBezTo>
                  <a:cubicBezTo>
                    <a:pt x="0" y="10477"/>
                    <a:pt x="4763" y="6668"/>
                    <a:pt x="11430" y="6668"/>
                  </a:cubicBezTo>
                  <a:cubicBezTo>
                    <a:pt x="10477" y="6668"/>
                    <a:pt x="11430" y="6668"/>
                    <a:pt x="11430" y="6668"/>
                  </a:cubicBezTo>
                  <a:lnTo>
                    <a:pt x="11430" y="6668"/>
                  </a:lnTo>
                  <a:close/>
                </a:path>
              </a:pathLst>
            </a:custGeom>
            <a:grpFill/>
            <a:ln w="9525"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9A8DAE7C-9961-40E8-A56A-0487FBEBC61A}"/>
                </a:ext>
              </a:extLst>
            </p:cNvPr>
            <p:cNvSpPr/>
            <p:nvPr/>
          </p:nvSpPr>
          <p:spPr>
            <a:xfrm>
              <a:off x="5344477" y="2126932"/>
              <a:ext cx="84772" cy="225037"/>
            </a:xfrm>
            <a:custGeom>
              <a:avLst/>
              <a:gdLst>
                <a:gd name="connsiteX0" fmla="*/ 71438 w 84772"/>
                <a:gd name="connsiteY0" fmla="*/ 218123 h 225037"/>
                <a:gd name="connsiteX1" fmla="*/ 73342 w 84772"/>
                <a:gd name="connsiteY1" fmla="*/ 208598 h 225037"/>
                <a:gd name="connsiteX2" fmla="*/ 74295 w 84772"/>
                <a:gd name="connsiteY2" fmla="*/ 203835 h 225037"/>
                <a:gd name="connsiteX3" fmla="*/ 74295 w 84772"/>
                <a:gd name="connsiteY3" fmla="*/ 198120 h 225037"/>
                <a:gd name="connsiteX4" fmla="*/ 74295 w 84772"/>
                <a:gd name="connsiteY4" fmla="*/ 191453 h 225037"/>
                <a:gd name="connsiteX5" fmla="*/ 73342 w 84772"/>
                <a:gd name="connsiteY5" fmla="*/ 183833 h 225037"/>
                <a:gd name="connsiteX6" fmla="*/ 72390 w 84772"/>
                <a:gd name="connsiteY6" fmla="*/ 175260 h 225037"/>
                <a:gd name="connsiteX7" fmla="*/ 70485 w 84772"/>
                <a:gd name="connsiteY7" fmla="*/ 166687 h 225037"/>
                <a:gd name="connsiteX8" fmla="*/ 64770 w 84772"/>
                <a:gd name="connsiteY8" fmla="*/ 147637 h 225037"/>
                <a:gd name="connsiteX9" fmla="*/ 56197 w 84772"/>
                <a:gd name="connsiteY9" fmla="*/ 128587 h 225037"/>
                <a:gd name="connsiteX10" fmla="*/ 45720 w 84772"/>
                <a:gd name="connsiteY10" fmla="*/ 109537 h 225037"/>
                <a:gd name="connsiteX11" fmla="*/ 23813 w 84772"/>
                <a:gd name="connsiteY11" fmla="*/ 71438 h 225037"/>
                <a:gd name="connsiteX12" fmla="*/ 14288 w 84772"/>
                <a:gd name="connsiteY12" fmla="*/ 53340 h 225037"/>
                <a:gd name="connsiteX13" fmla="*/ 6667 w 84772"/>
                <a:gd name="connsiteY13" fmla="*/ 37147 h 225037"/>
                <a:gd name="connsiteX14" fmla="*/ 1905 w 84772"/>
                <a:gd name="connsiteY14" fmla="*/ 22860 h 225037"/>
                <a:gd name="connsiteX15" fmla="*/ 0 w 84772"/>
                <a:gd name="connsiteY15" fmla="*/ 11430 h 225037"/>
                <a:gd name="connsiteX16" fmla="*/ 0 w 84772"/>
                <a:gd name="connsiteY16" fmla="*/ 952 h 225037"/>
                <a:gd name="connsiteX17" fmla="*/ 952 w 84772"/>
                <a:gd name="connsiteY17" fmla="*/ 0 h 225037"/>
                <a:gd name="connsiteX18" fmla="*/ 1905 w 84772"/>
                <a:gd name="connsiteY18" fmla="*/ 952 h 225037"/>
                <a:gd name="connsiteX19" fmla="*/ 1905 w 84772"/>
                <a:gd name="connsiteY19" fmla="*/ 952 h 225037"/>
                <a:gd name="connsiteX20" fmla="*/ 2857 w 84772"/>
                <a:gd name="connsiteY20" fmla="*/ 10477 h 225037"/>
                <a:gd name="connsiteX21" fmla="*/ 5715 w 84772"/>
                <a:gd name="connsiteY21" fmla="*/ 21908 h 225037"/>
                <a:gd name="connsiteX22" fmla="*/ 11430 w 84772"/>
                <a:gd name="connsiteY22" fmla="*/ 36195 h 225037"/>
                <a:gd name="connsiteX23" fmla="*/ 19050 w 84772"/>
                <a:gd name="connsiteY23" fmla="*/ 52388 h 225037"/>
                <a:gd name="connsiteX24" fmla="*/ 29527 w 84772"/>
                <a:gd name="connsiteY24" fmla="*/ 69533 h 225037"/>
                <a:gd name="connsiteX25" fmla="*/ 52388 w 84772"/>
                <a:gd name="connsiteY25" fmla="*/ 106680 h 225037"/>
                <a:gd name="connsiteX26" fmla="*/ 62865 w 84772"/>
                <a:gd name="connsiteY26" fmla="*/ 125730 h 225037"/>
                <a:gd name="connsiteX27" fmla="*/ 72390 w 84772"/>
                <a:gd name="connsiteY27" fmla="*/ 144780 h 225037"/>
                <a:gd name="connsiteX28" fmla="*/ 79057 w 84772"/>
                <a:gd name="connsiteY28" fmla="*/ 163830 h 225037"/>
                <a:gd name="connsiteX29" fmla="*/ 81915 w 84772"/>
                <a:gd name="connsiteY29" fmla="*/ 173355 h 225037"/>
                <a:gd name="connsiteX30" fmla="*/ 83820 w 84772"/>
                <a:gd name="connsiteY30" fmla="*/ 181928 h 225037"/>
                <a:gd name="connsiteX31" fmla="*/ 84772 w 84772"/>
                <a:gd name="connsiteY31" fmla="*/ 190500 h 225037"/>
                <a:gd name="connsiteX32" fmla="*/ 84772 w 84772"/>
                <a:gd name="connsiteY32" fmla="*/ 198120 h 225037"/>
                <a:gd name="connsiteX33" fmla="*/ 84772 w 84772"/>
                <a:gd name="connsiteY33" fmla="*/ 204787 h 225037"/>
                <a:gd name="connsiteX34" fmla="*/ 83820 w 84772"/>
                <a:gd name="connsiteY34" fmla="*/ 210503 h 225037"/>
                <a:gd name="connsiteX35" fmla="*/ 81915 w 84772"/>
                <a:gd name="connsiteY35" fmla="*/ 220980 h 225037"/>
                <a:gd name="connsiteX36" fmla="*/ 76200 w 84772"/>
                <a:gd name="connsiteY36" fmla="*/ 224790 h 225037"/>
                <a:gd name="connsiteX37" fmla="*/ 71438 w 84772"/>
                <a:gd name="connsiteY37" fmla="*/ 218123 h 225037"/>
                <a:gd name="connsiteX38" fmla="*/ 71438 w 84772"/>
                <a:gd name="connsiteY38" fmla="*/ 218123 h 225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84772" h="225037">
                  <a:moveTo>
                    <a:pt x="71438" y="218123"/>
                  </a:moveTo>
                  <a:cubicBezTo>
                    <a:pt x="71438" y="218123"/>
                    <a:pt x="72390" y="214312"/>
                    <a:pt x="73342" y="208598"/>
                  </a:cubicBezTo>
                  <a:cubicBezTo>
                    <a:pt x="73342" y="206693"/>
                    <a:pt x="74295" y="204787"/>
                    <a:pt x="74295" y="203835"/>
                  </a:cubicBezTo>
                  <a:cubicBezTo>
                    <a:pt x="74295" y="201930"/>
                    <a:pt x="74295" y="200025"/>
                    <a:pt x="74295" y="198120"/>
                  </a:cubicBezTo>
                  <a:cubicBezTo>
                    <a:pt x="74295" y="196215"/>
                    <a:pt x="74295" y="193358"/>
                    <a:pt x="74295" y="191453"/>
                  </a:cubicBezTo>
                  <a:cubicBezTo>
                    <a:pt x="74295" y="189548"/>
                    <a:pt x="73342" y="186690"/>
                    <a:pt x="73342" y="183833"/>
                  </a:cubicBezTo>
                  <a:cubicBezTo>
                    <a:pt x="73342" y="180975"/>
                    <a:pt x="72390" y="178118"/>
                    <a:pt x="72390" y="175260"/>
                  </a:cubicBezTo>
                  <a:cubicBezTo>
                    <a:pt x="71438" y="172403"/>
                    <a:pt x="71438" y="169545"/>
                    <a:pt x="70485" y="166687"/>
                  </a:cubicBezTo>
                  <a:cubicBezTo>
                    <a:pt x="69532" y="160973"/>
                    <a:pt x="66675" y="154305"/>
                    <a:pt x="64770" y="147637"/>
                  </a:cubicBezTo>
                  <a:cubicBezTo>
                    <a:pt x="61913" y="140970"/>
                    <a:pt x="59055" y="135255"/>
                    <a:pt x="56197" y="128587"/>
                  </a:cubicBezTo>
                  <a:cubicBezTo>
                    <a:pt x="53340" y="121920"/>
                    <a:pt x="49530" y="115252"/>
                    <a:pt x="45720" y="109537"/>
                  </a:cubicBezTo>
                  <a:cubicBezTo>
                    <a:pt x="39052" y="96202"/>
                    <a:pt x="31432" y="83820"/>
                    <a:pt x="23813" y="71438"/>
                  </a:cubicBezTo>
                  <a:cubicBezTo>
                    <a:pt x="20002" y="65723"/>
                    <a:pt x="17145" y="59055"/>
                    <a:pt x="14288" y="53340"/>
                  </a:cubicBezTo>
                  <a:cubicBezTo>
                    <a:pt x="11430" y="47625"/>
                    <a:pt x="8572" y="41910"/>
                    <a:pt x="6667" y="37147"/>
                  </a:cubicBezTo>
                  <a:cubicBezTo>
                    <a:pt x="4763" y="31433"/>
                    <a:pt x="2857" y="26670"/>
                    <a:pt x="1905" y="22860"/>
                  </a:cubicBezTo>
                  <a:cubicBezTo>
                    <a:pt x="952" y="18097"/>
                    <a:pt x="0" y="14288"/>
                    <a:pt x="0" y="11430"/>
                  </a:cubicBezTo>
                  <a:cubicBezTo>
                    <a:pt x="0" y="4763"/>
                    <a:pt x="0" y="952"/>
                    <a:pt x="0" y="952"/>
                  </a:cubicBezTo>
                  <a:cubicBezTo>
                    <a:pt x="0" y="0"/>
                    <a:pt x="0" y="0"/>
                    <a:pt x="952" y="0"/>
                  </a:cubicBezTo>
                  <a:cubicBezTo>
                    <a:pt x="1905" y="0"/>
                    <a:pt x="1905" y="0"/>
                    <a:pt x="1905" y="952"/>
                  </a:cubicBezTo>
                  <a:lnTo>
                    <a:pt x="1905" y="952"/>
                  </a:lnTo>
                  <a:cubicBezTo>
                    <a:pt x="1905" y="952"/>
                    <a:pt x="1905" y="4763"/>
                    <a:pt x="2857" y="10477"/>
                  </a:cubicBezTo>
                  <a:cubicBezTo>
                    <a:pt x="2857" y="13335"/>
                    <a:pt x="4763" y="17145"/>
                    <a:pt x="5715" y="21908"/>
                  </a:cubicBezTo>
                  <a:cubicBezTo>
                    <a:pt x="6667" y="25717"/>
                    <a:pt x="8572" y="30480"/>
                    <a:pt x="11430" y="36195"/>
                  </a:cubicBezTo>
                  <a:cubicBezTo>
                    <a:pt x="14288" y="40958"/>
                    <a:pt x="16192" y="46672"/>
                    <a:pt x="19050" y="52388"/>
                  </a:cubicBezTo>
                  <a:cubicBezTo>
                    <a:pt x="21907" y="58102"/>
                    <a:pt x="25717" y="63818"/>
                    <a:pt x="29527" y="69533"/>
                  </a:cubicBezTo>
                  <a:cubicBezTo>
                    <a:pt x="37147" y="80963"/>
                    <a:pt x="44767" y="93345"/>
                    <a:pt x="52388" y="106680"/>
                  </a:cubicBezTo>
                  <a:cubicBezTo>
                    <a:pt x="56197" y="113348"/>
                    <a:pt x="60007" y="120015"/>
                    <a:pt x="62865" y="125730"/>
                  </a:cubicBezTo>
                  <a:cubicBezTo>
                    <a:pt x="66675" y="132398"/>
                    <a:pt x="69532" y="139065"/>
                    <a:pt x="72390" y="144780"/>
                  </a:cubicBezTo>
                  <a:cubicBezTo>
                    <a:pt x="75247" y="151448"/>
                    <a:pt x="78105" y="157162"/>
                    <a:pt x="79057" y="163830"/>
                  </a:cubicBezTo>
                  <a:cubicBezTo>
                    <a:pt x="80010" y="166687"/>
                    <a:pt x="80963" y="170498"/>
                    <a:pt x="81915" y="173355"/>
                  </a:cubicBezTo>
                  <a:cubicBezTo>
                    <a:pt x="82867" y="176212"/>
                    <a:pt x="82867" y="179070"/>
                    <a:pt x="83820" y="181928"/>
                  </a:cubicBezTo>
                  <a:cubicBezTo>
                    <a:pt x="83820" y="184785"/>
                    <a:pt x="84772" y="187643"/>
                    <a:pt x="84772" y="190500"/>
                  </a:cubicBezTo>
                  <a:cubicBezTo>
                    <a:pt x="84772" y="193358"/>
                    <a:pt x="84772" y="196215"/>
                    <a:pt x="84772" y="198120"/>
                  </a:cubicBezTo>
                  <a:cubicBezTo>
                    <a:pt x="84772" y="200978"/>
                    <a:pt x="84772" y="202883"/>
                    <a:pt x="84772" y="204787"/>
                  </a:cubicBezTo>
                  <a:cubicBezTo>
                    <a:pt x="84772" y="206693"/>
                    <a:pt x="83820" y="208598"/>
                    <a:pt x="83820" y="210503"/>
                  </a:cubicBezTo>
                  <a:cubicBezTo>
                    <a:pt x="82867" y="217170"/>
                    <a:pt x="81915" y="220980"/>
                    <a:pt x="81915" y="220980"/>
                  </a:cubicBezTo>
                  <a:cubicBezTo>
                    <a:pt x="81915" y="223837"/>
                    <a:pt x="79057" y="225743"/>
                    <a:pt x="76200" y="224790"/>
                  </a:cubicBezTo>
                  <a:cubicBezTo>
                    <a:pt x="73342" y="222885"/>
                    <a:pt x="71438" y="220980"/>
                    <a:pt x="71438" y="218123"/>
                  </a:cubicBezTo>
                  <a:cubicBezTo>
                    <a:pt x="71438" y="218123"/>
                    <a:pt x="71438" y="218123"/>
                    <a:pt x="71438" y="218123"/>
                  </a:cubicBezTo>
                  <a:close/>
                </a:path>
              </a:pathLst>
            </a:custGeom>
            <a:grpFill/>
            <a:ln w="9525"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237F0C25-BA30-4FA1-A111-0B82195C1354}"/>
                </a:ext>
              </a:extLst>
            </p:cNvPr>
            <p:cNvSpPr/>
            <p:nvPr/>
          </p:nvSpPr>
          <p:spPr>
            <a:xfrm>
              <a:off x="5076721" y="2123122"/>
              <a:ext cx="459208" cy="391581"/>
            </a:xfrm>
            <a:custGeom>
              <a:avLst/>
              <a:gdLst>
                <a:gd name="connsiteX0" fmla="*/ 12486 w 459208"/>
                <a:gd name="connsiteY0" fmla="*/ 365760 h 391581"/>
                <a:gd name="connsiteX1" fmla="*/ 12486 w 459208"/>
                <a:gd name="connsiteY1" fmla="*/ 365760 h 391581"/>
                <a:gd name="connsiteX2" fmla="*/ 12486 w 459208"/>
                <a:gd name="connsiteY2" fmla="*/ 365760 h 391581"/>
                <a:gd name="connsiteX3" fmla="*/ 45824 w 459208"/>
                <a:gd name="connsiteY3" fmla="*/ 362903 h 391581"/>
                <a:gd name="connsiteX4" fmla="*/ 130596 w 459208"/>
                <a:gd name="connsiteY4" fmla="*/ 353378 h 391581"/>
                <a:gd name="connsiteX5" fmla="*/ 187746 w 459208"/>
                <a:gd name="connsiteY5" fmla="*/ 346710 h 391581"/>
                <a:gd name="connsiteX6" fmla="*/ 219179 w 459208"/>
                <a:gd name="connsiteY6" fmla="*/ 343853 h 391581"/>
                <a:gd name="connsiteX7" fmla="*/ 235371 w 459208"/>
                <a:gd name="connsiteY7" fmla="*/ 341948 h 391581"/>
                <a:gd name="connsiteX8" fmla="*/ 250611 w 459208"/>
                <a:gd name="connsiteY8" fmla="*/ 340043 h 391581"/>
                <a:gd name="connsiteX9" fmla="*/ 301094 w 459208"/>
                <a:gd name="connsiteY9" fmla="*/ 309563 h 391581"/>
                <a:gd name="connsiteX10" fmla="*/ 327764 w 459208"/>
                <a:gd name="connsiteY10" fmla="*/ 246697 h 391581"/>
                <a:gd name="connsiteX11" fmla="*/ 413489 w 459208"/>
                <a:gd name="connsiteY11" fmla="*/ 0 h 391581"/>
                <a:gd name="connsiteX12" fmla="*/ 422061 w 459208"/>
                <a:gd name="connsiteY12" fmla="*/ 2857 h 391581"/>
                <a:gd name="connsiteX13" fmla="*/ 398249 w 459208"/>
                <a:gd name="connsiteY13" fmla="*/ 78105 h 391581"/>
                <a:gd name="connsiteX14" fmla="*/ 398249 w 459208"/>
                <a:gd name="connsiteY14" fmla="*/ 78105 h 391581"/>
                <a:gd name="connsiteX15" fmla="*/ 459209 w 459208"/>
                <a:gd name="connsiteY15" fmla="*/ 36195 h 391581"/>
                <a:gd name="connsiteX16" fmla="*/ 404916 w 459208"/>
                <a:gd name="connsiteY16" fmla="*/ 83820 h 391581"/>
                <a:gd name="connsiteX17" fmla="*/ 391581 w 459208"/>
                <a:gd name="connsiteY17" fmla="*/ 99060 h 391581"/>
                <a:gd name="connsiteX18" fmla="*/ 343956 w 459208"/>
                <a:gd name="connsiteY18" fmla="*/ 250508 h 391581"/>
                <a:gd name="connsiteX19" fmla="*/ 317286 w 459208"/>
                <a:gd name="connsiteY19" fmla="*/ 318135 h 391581"/>
                <a:gd name="connsiteX20" fmla="*/ 289664 w 459208"/>
                <a:gd name="connsiteY20" fmla="*/ 345758 h 391581"/>
                <a:gd name="connsiteX21" fmla="*/ 255374 w 459208"/>
                <a:gd name="connsiteY21" fmla="*/ 359093 h 391581"/>
                <a:gd name="connsiteX22" fmla="*/ 238229 w 459208"/>
                <a:gd name="connsiteY22" fmla="*/ 361950 h 391581"/>
                <a:gd name="connsiteX23" fmla="*/ 222036 w 459208"/>
                <a:gd name="connsiteY23" fmla="*/ 363855 h 391581"/>
                <a:gd name="connsiteX24" fmla="*/ 191556 w 459208"/>
                <a:gd name="connsiteY24" fmla="*/ 367665 h 391581"/>
                <a:gd name="connsiteX25" fmla="*/ 134406 w 459208"/>
                <a:gd name="connsiteY25" fmla="*/ 375285 h 391581"/>
                <a:gd name="connsiteX26" fmla="*/ 48681 w 459208"/>
                <a:gd name="connsiteY26" fmla="*/ 387668 h 391581"/>
                <a:gd name="connsiteX27" fmla="*/ 16296 w 459208"/>
                <a:gd name="connsiteY27" fmla="*/ 391478 h 391581"/>
                <a:gd name="connsiteX28" fmla="*/ 104 w 459208"/>
                <a:gd name="connsiteY28" fmla="*/ 379095 h 391581"/>
                <a:gd name="connsiteX29" fmla="*/ 12486 w 459208"/>
                <a:gd name="connsiteY29" fmla="*/ 365760 h 391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59208" h="391581">
                  <a:moveTo>
                    <a:pt x="12486" y="365760"/>
                  </a:moveTo>
                  <a:cubicBezTo>
                    <a:pt x="12486" y="365760"/>
                    <a:pt x="12486" y="365760"/>
                    <a:pt x="12486" y="365760"/>
                  </a:cubicBezTo>
                  <a:lnTo>
                    <a:pt x="12486" y="365760"/>
                  </a:lnTo>
                  <a:cubicBezTo>
                    <a:pt x="12486" y="365760"/>
                    <a:pt x="24869" y="364808"/>
                    <a:pt x="45824" y="362903"/>
                  </a:cubicBezTo>
                  <a:cubicBezTo>
                    <a:pt x="66779" y="360998"/>
                    <a:pt x="95354" y="357188"/>
                    <a:pt x="130596" y="353378"/>
                  </a:cubicBezTo>
                  <a:cubicBezTo>
                    <a:pt x="148694" y="351473"/>
                    <a:pt x="167744" y="348615"/>
                    <a:pt x="187746" y="346710"/>
                  </a:cubicBezTo>
                  <a:cubicBezTo>
                    <a:pt x="198224" y="345758"/>
                    <a:pt x="208701" y="344805"/>
                    <a:pt x="219179" y="343853"/>
                  </a:cubicBezTo>
                  <a:cubicBezTo>
                    <a:pt x="224894" y="342900"/>
                    <a:pt x="229656" y="342900"/>
                    <a:pt x="235371" y="341948"/>
                  </a:cubicBezTo>
                  <a:cubicBezTo>
                    <a:pt x="241086" y="340995"/>
                    <a:pt x="245849" y="340995"/>
                    <a:pt x="250611" y="340043"/>
                  </a:cubicBezTo>
                  <a:cubicBezTo>
                    <a:pt x="271566" y="336233"/>
                    <a:pt x="289664" y="327660"/>
                    <a:pt x="301094" y="309563"/>
                  </a:cubicBezTo>
                  <a:cubicBezTo>
                    <a:pt x="312524" y="292418"/>
                    <a:pt x="320144" y="269558"/>
                    <a:pt x="327764" y="246697"/>
                  </a:cubicBezTo>
                  <a:cubicBezTo>
                    <a:pt x="359196" y="157163"/>
                    <a:pt x="389676" y="67628"/>
                    <a:pt x="413489" y="0"/>
                  </a:cubicBezTo>
                  <a:lnTo>
                    <a:pt x="422061" y="2857"/>
                  </a:lnTo>
                  <a:cubicBezTo>
                    <a:pt x="414441" y="25718"/>
                    <a:pt x="406821" y="51435"/>
                    <a:pt x="398249" y="78105"/>
                  </a:cubicBezTo>
                  <a:cubicBezTo>
                    <a:pt x="398249" y="78105"/>
                    <a:pt x="398249" y="78105"/>
                    <a:pt x="398249" y="78105"/>
                  </a:cubicBezTo>
                  <a:lnTo>
                    <a:pt x="459209" y="36195"/>
                  </a:lnTo>
                  <a:cubicBezTo>
                    <a:pt x="438254" y="52387"/>
                    <a:pt x="418251" y="69533"/>
                    <a:pt x="404916" y="83820"/>
                  </a:cubicBezTo>
                  <a:cubicBezTo>
                    <a:pt x="399201" y="89535"/>
                    <a:pt x="394439" y="95250"/>
                    <a:pt x="391581" y="99060"/>
                  </a:cubicBezTo>
                  <a:cubicBezTo>
                    <a:pt x="376341" y="146685"/>
                    <a:pt x="360149" y="199072"/>
                    <a:pt x="343956" y="250508"/>
                  </a:cubicBezTo>
                  <a:cubicBezTo>
                    <a:pt x="336336" y="273368"/>
                    <a:pt x="330621" y="296228"/>
                    <a:pt x="317286" y="318135"/>
                  </a:cubicBezTo>
                  <a:cubicBezTo>
                    <a:pt x="310619" y="328613"/>
                    <a:pt x="301094" y="339090"/>
                    <a:pt x="289664" y="345758"/>
                  </a:cubicBezTo>
                  <a:cubicBezTo>
                    <a:pt x="278234" y="352425"/>
                    <a:pt x="266804" y="356235"/>
                    <a:pt x="255374" y="359093"/>
                  </a:cubicBezTo>
                  <a:cubicBezTo>
                    <a:pt x="249659" y="360045"/>
                    <a:pt x="243944" y="360998"/>
                    <a:pt x="238229" y="361950"/>
                  </a:cubicBezTo>
                  <a:cubicBezTo>
                    <a:pt x="232514" y="362903"/>
                    <a:pt x="227751" y="362903"/>
                    <a:pt x="222036" y="363855"/>
                  </a:cubicBezTo>
                  <a:cubicBezTo>
                    <a:pt x="211559" y="364808"/>
                    <a:pt x="201081" y="366713"/>
                    <a:pt x="191556" y="367665"/>
                  </a:cubicBezTo>
                  <a:cubicBezTo>
                    <a:pt x="171554" y="370523"/>
                    <a:pt x="152504" y="373380"/>
                    <a:pt x="134406" y="375285"/>
                  </a:cubicBezTo>
                  <a:cubicBezTo>
                    <a:pt x="99164" y="380048"/>
                    <a:pt x="69636" y="384810"/>
                    <a:pt x="48681" y="387668"/>
                  </a:cubicBezTo>
                  <a:cubicBezTo>
                    <a:pt x="27726" y="390525"/>
                    <a:pt x="16296" y="391478"/>
                    <a:pt x="16296" y="391478"/>
                  </a:cubicBezTo>
                  <a:cubicBezTo>
                    <a:pt x="8676" y="392430"/>
                    <a:pt x="1056" y="386715"/>
                    <a:pt x="104" y="379095"/>
                  </a:cubicBezTo>
                  <a:cubicBezTo>
                    <a:pt x="-849" y="374333"/>
                    <a:pt x="4866" y="366713"/>
                    <a:pt x="12486" y="365760"/>
                  </a:cubicBezTo>
                  <a:close/>
                </a:path>
              </a:pathLst>
            </a:custGeom>
            <a:grpFill/>
            <a:ln w="9525"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FF1EE9E2-265E-4AE5-A2D4-AD5032131A3D}"/>
                </a:ext>
              </a:extLst>
            </p:cNvPr>
            <p:cNvSpPr/>
            <p:nvPr/>
          </p:nvSpPr>
          <p:spPr>
            <a:xfrm>
              <a:off x="5673789" y="2337011"/>
              <a:ext cx="130216" cy="237953"/>
            </a:xfrm>
            <a:custGeom>
              <a:avLst/>
              <a:gdLst>
                <a:gd name="connsiteX0" fmla="*/ 253 w 130216"/>
                <a:gd name="connsiteY0" fmla="*/ 231881 h 237953"/>
                <a:gd name="connsiteX1" fmla="*/ 1206 w 130216"/>
                <a:gd name="connsiteY1" fmla="*/ 229023 h 237953"/>
                <a:gd name="connsiteX2" fmla="*/ 5016 w 130216"/>
                <a:gd name="connsiteY2" fmla="*/ 221403 h 237953"/>
                <a:gd name="connsiteX3" fmla="*/ 11683 w 130216"/>
                <a:gd name="connsiteY3" fmla="*/ 209021 h 237953"/>
                <a:gd name="connsiteX4" fmla="*/ 21208 w 130216"/>
                <a:gd name="connsiteY4" fmla="*/ 194733 h 237953"/>
                <a:gd name="connsiteX5" fmla="*/ 46926 w 130216"/>
                <a:gd name="connsiteY5" fmla="*/ 160443 h 237953"/>
                <a:gd name="connsiteX6" fmla="*/ 76453 w 130216"/>
                <a:gd name="connsiteY6" fmla="*/ 121391 h 237953"/>
                <a:gd name="connsiteX7" fmla="*/ 88836 w 130216"/>
                <a:gd name="connsiteY7" fmla="*/ 100436 h 237953"/>
                <a:gd name="connsiteX8" fmla="*/ 97408 w 130216"/>
                <a:gd name="connsiteY8" fmla="*/ 78528 h 237953"/>
                <a:gd name="connsiteX9" fmla="*/ 110743 w 130216"/>
                <a:gd name="connsiteY9" fmla="*/ 37571 h 237953"/>
                <a:gd name="connsiteX10" fmla="*/ 122173 w 130216"/>
                <a:gd name="connsiteY10" fmla="*/ 9948 h 237953"/>
                <a:gd name="connsiteX11" fmla="*/ 127888 w 130216"/>
                <a:gd name="connsiteY11" fmla="*/ 423 h 237953"/>
                <a:gd name="connsiteX12" fmla="*/ 127888 w 130216"/>
                <a:gd name="connsiteY12" fmla="*/ 423 h 237953"/>
                <a:gd name="connsiteX13" fmla="*/ 129793 w 130216"/>
                <a:gd name="connsiteY13" fmla="*/ 423 h 237953"/>
                <a:gd name="connsiteX14" fmla="*/ 129793 w 130216"/>
                <a:gd name="connsiteY14" fmla="*/ 1376 h 237953"/>
                <a:gd name="connsiteX15" fmla="*/ 124078 w 130216"/>
                <a:gd name="connsiteY15" fmla="*/ 10901 h 237953"/>
                <a:gd name="connsiteX16" fmla="*/ 113601 w 130216"/>
                <a:gd name="connsiteY16" fmla="*/ 38523 h 237953"/>
                <a:gd name="connsiteX17" fmla="*/ 102171 w 130216"/>
                <a:gd name="connsiteY17" fmla="*/ 79481 h 237953"/>
                <a:gd name="connsiteX18" fmla="*/ 93598 w 130216"/>
                <a:gd name="connsiteY18" fmla="*/ 102341 h 237953"/>
                <a:gd name="connsiteX19" fmla="*/ 81216 w 130216"/>
                <a:gd name="connsiteY19" fmla="*/ 124248 h 237953"/>
                <a:gd name="connsiteX20" fmla="*/ 52641 w 130216"/>
                <a:gd name="connsiteY20" fmla="*/ 164253 h 237953"/>
                <a:gd name="connsiteX21" fmla="*/ 27876 w 130216"/>
                <a:gd name="connsiteY21" fmla="*/ 198543 h 237953"/>
                <a:gd name="connsiteX22" fmla="*/ 19303 w 130216"/>
                <a:gd name="connsiteY22" fmla="*/ 212831 h 237953"/>
                <a:gd name="connsiteX23" fmla="*/ 13588 w 130216"/>
                <a:gd name="connsiteY23" fmla="*/ 224261 h 237953"/>
                <a:gd name="connsiteX24" fmla="*/ 10731 w 130216"/>
                <a:gd name="connsiteY24" fmla="*/ 231881 h 237953"/>
                <a:gd name="connsiteX25" fmla="*/ 9778 w 130216"/>
                <a:gd name="connsiteY25" fmla="*/ 234738 h 237953"/>
                <a:gd name="connsiteX26" fmla="*/ 3111 w 130216"/>
                <a:gd name="connsiteY26" fmla="*/ 237596 h 237953"/>
                <a:gd name="connsiteX27" fmla="*/ 253 w 130216"/>
                <a:gd name="connsiteY27" fmla="*/ 231881 h 237953"/>
                <a:gd name="connsiteX28" fmla="*/ 253 w 130216"/>
                <a:gd name="connsiteY28" fmla="*/ 231881 h 237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0216" h="237953">
                  <a:moveTo>
                    <a:pt x="253" y="231881"/>
                  </a:moveTo>
                  <a:cubicBezTo>
                    <a:pt x="253" y="231881"/>
                    <a:pt x="253" y="230928"/>
                    <a:pt x="1206" y="229023"/>
                  </a:cubicBezTo>
                  <a:cubicBezTo>
                    <a:pt x="2158" y="227118"/>
                    <a:pt x="3111" y="224261"/>
                    <a:pt x="5016" y="221403"/>
                  </a:cubicBezTo>
                  <a:cubicBezTo>
                    <a:pt x="6921" y="217593"/>
                    <a:pt x="8826" y="213783"/>
                    <a:pt x="11683" y="209021"/>
                  </a:cubicBezTo>
                  <a:cubicBezTo>
                    <a:pt x="14541" y="204258"/>
                    <a:pt x="17398" y="199496"/>
                    <a:pt x="21208" y="194733"/>
                  </a:cubicBezTo>
                  <a:cubicBezTo>
                    <a:pt x="28828" y="184256"/>
                    <a:pt x="37401" y="172826"/>
                    <a:pt x="46926" y="160443"/>
                  </a:cubicBezTo>
                  <a:cubicBezTo>
                    <a:pt x="56451" y="148061"/>
                    <a:pt x="66928" y="135678"/>
                    <a:pt x="76453" y="121391"/>
                  </a:cubicBezTo>
                  <a:cubicBezTo>
                    <a:pt x="81216" y="114723"/>
                    <a:pt x="85978" y="108056"/>
                    <a:pt x="88836" y="100436"/>
                  </a:cubicBezTo>
                  <a:cubicBezTo>
                    <a:pt x="92646" y="93768"/>
                    <a:pt x="95503" y="86148"/>
                    <a:pt x="97408" y="78528"/>
                  </a:cubicBezTo>
                  <a:cubicBezTo>
                    <a:pt x="102171" y="64241"/>
                    <a:pt x="105981" y="49953"/>
                    <a:pt x="110743" y="37571"/>
                  </a:cubicBezTo>
                  <a:cubicBezTo>
                    <a:pt x="114553" y="25188"/>
                    <a:pt x="119316" y="15663"/>
                    <a:pt x="122173" y="9948"/>
                  </a:cubicBezTo>
                  <a:cubicBezTo>
                    <a:pt x="125983" y="3281"/>
                    <a:pt x="127888" y="423"/>
                    <a:pt x="127888" y="423"/>
                  </a:cubicBezTo>
                  <a:lnTo>
                    <a:pt x="127888" y="423"/>
                  </a:lnTo>
                  <a:cubicBezTo>
                    <a:pt x="127888" y="423"/>
                    <a:pt x="128841" y="-529"/>
                    <a:pt x="129793" y="423"/>
                  </a:cubicBezTo>
                  <a:cubicBezTo>
                    <a:pt x="129793" y="423"/>
                    <a:pt x="130746" y="1376"/>
                    <a:pt x="129793" y="1376"/>
                  </a:cubicBezTo>
                  <a:cubicBezTo>
                    <a:pt x="129793" y="1376"/>
                    <a:pt x="127888" y="5186"/>
                    <a:pt x="124078" y="10901"/>
                  </a:cubicBezTo>
                  <a:cubicBezTo>
                    <a:pt x="121221" y="17568"/>
                    <a:pt x="117411" y="27093"/>
                    <a:pt x="113601" y="38523"/>
                  </a:cubicBezTo>
                  <a:cubicBezTo>
                    <a:pt x="109791" y="49953"/>
                    <a:pt x="106933" y="64241"/>
                    <a:pt x="102171" y="79481"/>
                  </a:cubicBezTo>
                  <a:cubicBezTo>
                    <a:pt x="100266" y="87101"/>
                    <a:pt x="97408" y="94721"/>
                    <a:pt x="93598" y="102341"/>
                  </a:cubicBezTo>
                  <a:cubicBezTo>
                    <a:pt x="89788" y="109961"/>
                    <a:pt x="85978" y="117581"/>
                    <a:pt x="81216" y="124248"/>
                  </a:cubicBezTo>
                  <a:cubicBezTo>
                    <a:pt x="71691" y="138536"/>
                    <a:pt x="62166" y="151871"/>
                    <a:pt x="52641" y="164253"/>
                  </a:cubicBezTo>
                  <a:cubicBezTo>
                    <a:pt x="43116" y="176636"/>
                    <a:pt x="34543" y="188066"/>
                    <a:pt x="27876" y="198543"/>
                  </a:cubicBezTo>
                  <a:cubicBezTo>
                    <a:pt x="25018" y="203306"/>
                    <a:pt x="21208" y="208068"/>
                    <a:pt x="19303" y="212831"/>
                  </a:cubicBezTo>
                  <a:cubicBezTo>
                    <a:pt x="16446" y="217593"/>
                    <a:pt x="15493" y="221403"/>
                    <a:pt x="13588" y="224261"/>
                  </a:cubicBezTo>
                  <a:cubicBezTo>
                    <a:pt x="11683" y="227118"/>
                    <a:pt x="11683" y="229976"/>
                    <a:pt x="10731" y="231881"/>
                  </a:cubicBezTo>
                  <a:cubicBezTo>
                    <a:pt x="9778" y="233786"/>
                    <a:pt x="9778" y="234738"/>
                    <a:pt x="9778" y="234738"/>
                  </a:cubicBezTo>
                  <a:cubicBezTo>
                    <a:pt x="8826" y="237596"/>
                    <a:pt x="5968" y="238548"/>
                    <a:pt x="3111" y="237596"/>
                  </a:cubicBezTo>
                  <a:cubicBezTo>
                    <a:pt x="1206" y="237596"/>
                    <a:pt x="-699" y="234738"/>
                    <a:pt x="253" y="231881"/>
                  </a:cubicBezTo>
                  <a:cubicBezTo>
                    <a:pt x="253" y="231881"/>
                    <a:pt x="253" y="231881"/>
                    <a:pt x="253" y="231881"/>
                  </a:cubicBezTo>
                  <a:close/>
                </a:path>
              </a:pathLst>
            </a:custGeom>
            <a:grpFill/>
            <a:ln w="9525"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47589133-66B4-4BA1-A878-CB2383679755}"/>
                </a:ext>
              </a:extLst>
            </p:cNvPr>
            <p:cNvSpPr/>
            <p:nvPr/>
          </p:nvSpPr>
          <p:spPr>
            <a:xfrm>
              <a:off x="5771383" y="2493644"/>
              <a:ext cx="283659" cy="91440"/>
            </a:xfrm>
            <a:custGeom>
              <a:avLst/>
              <a:gdLst>
                <a:gd name="connsiteX0" fmla="*/ 3624 w 283659"/>
                <a:gd name="connsiteY0" fmla="*/ 2857 h 91440"/>
                <a:gd name="connsiteX1" fmla="*/ 6482 w 283659"/>
                <a:gd name="connsiteY1" fmla="*/ 1905 h 91440"/>
                <a:gd name="connsiteX2" fmla="*/ 16959 w 283659"/>
                <a:gd name="connsiteY2" fmla="*/ 0 h 91440"/>
                <a:gd name="connsiteX3" fmla="*/ 32199 w 283659"/>
                <a:gd name="connsiteY3" fmla="*/ 953 h 91440"/>
                <a:gd name="connsiteX4" fmla="*/ 51249 w 283659"/>
                <a:gd name="connsiteY4" fmla="*/ 5715 h 91440"/>
                <a:gd name="connsiteX5" fmla="*/ 95064 w 283659"/>
                <a:gd name="connsiteY5" fmla="*/ 21907 h 91440"/>
                <a:gd name="connsiteX6" fmla="*/ 118877 w 283659"/>
                <a:gd name="connsiteY6" fmla="*/ 32385 h 91440"/>
                <a:gd name="connsiteX7" fmla="*/ 144594 w 283659"/>
                <a:gd name="connsiteY7" fmla="*/ 41910 h 91440"/>
                <a:gd name="connsiteX8" fmla="*/ 282707 w 283659"/>
                <a:gd name="connsiteY8" fmla="*/ 89535 h 91440"/>
                <a:gd name="connsiteX9" fmla="*/ 283659 w 283659"/>
                <a:gd name="connsiteY9" fmla="*/ 90488 h 91440"/>
                <a:gd name="connsiteX10" fmla="*/ 282707 w 283659"/>
                <a:gd name="connsiteY10" fmla="*/ 91440 h 91440"/>
                <a:gd name="connsiteX11" fmla="*/ 143642 w 283659"/>
                <a:gd name="connsiteY11" fmla="*/ 47625 h 91440"/>
                <a:gd name="connsiteX12" fmla="*/ 117924 w 283659"/>
                <a:gd name="connsiteY12" fmla="*/ 39053 h 91440"/>
                <a:gd name="connsiteX13" fmla="*/ 93159 w 283659"/>
                <a:gd name="connsiteY13" fmla="*/ 29528 h 91440"/>
                <a:gd name="connsiteX14" fmla="*/ 49344 w 283659"/>
                <a:gd name="connsiteY14" fmla="*/ 14288 h 91440"/>
                <a:gd name="connsiteX15" fmla="*/ 31247 w 283659"/>
                <a:gd name="connsiteY15" fmla="*/ 10478 h 91440"/>
                <a:gd name="connsiteX16" fmla="*/ 17912 w 283659"/>
                <a:gd name="connsiteY16" fmla="*/ 9525 h 91440"/>
                <a:gd name="connsiteX17" fmla="*/ 10292 w 283659"/>
                <a:gd name="connsiteY17" fmla="*/ 11430 h 91440"/>
                <a:gd name="connsiteX18" fmla="*/ 7434 w 283659"/>
                <a:gd name="connsiteY18" fmla="*/ 12382 h 91440"/>
                <a:gd name="connsiteX19" fmla="*/ 7434 w 283659"/>
                <a:gd name="connsiteY19" fmla="*/ 12382 h 91440"/>
                <a:gd name="connsiteX20" fmla="*/ 767 w 283659"/>
                <a:gd name="connsiteY20" fmla="*/ 9525 h 91440"/>
                <a:gd name="connsiteX21" fmla="*/ 3624 w 283659"/>
                <a:gd name="connsiteY21" fmla="*/ 2857 h 91440"/>
                <a:gd name="connsiteX22" fmla="*/ 3624 w 283659"/>
                <a:gd name="connsiteY22" fmla="*/ 2857 h 91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3659" h="91440">
                  <a:moveTo>
                    <a:pt x="3624" y="2857"/>
                  </a:moveTo>
                  <a:cubicBezTo>
                    <a:pt x="3624" y="2857"/>
                    <a:pt x="4577" y="2857"/>
                    <a:pt x="6482" y="1905"/>
                  </a:cubicBezTo>
                  <a:cubicBezTo>
                    <a:pt x="8387" y="953"/>
                    <a:pt x="12197" y="953"/>
                    <a:pt x="16959" y="0"/>
                  </a:cubicBezTo>
                  <a:cubicBezTo>
                    <a:pt x="21722" y="0"/>
                    <a:pt x="26484" y="0"/>
                    <a:pt x="32199" y="953"/>
                  </a:cubicBezTo>
                  <a:cubicBezTo>
                    <a:pt x="37914" y="1905"/>
                    <a:pt x="44582" y="3810"/>
                    <a:pt x="51249" y="5715"/>
                  </a:cubicBezTo>
                  <a:cubicBezTo>
                    <a:pt x="64584" y="9525"/>
                    <a:pt x="79824" y="15240"/>
                    <a:pt x="95064" y="21907"/>
                  </a:cubicBezTo>
                  <a:cubicBezTo>
                    <a:pt x="102684" y="24765"/>
                    <a:pt x="111257" y="28575"/>
                    <a:pt x="118877" y="32385"/>
                  </a:cubicBezTo>
                  <a:cubicBezTo>
                    <a:pt x="127449" y="36195"/>
                    <a:pt x="136022" y="38100"/>
                    <a:pt x="144594" y="41910"/>
                  </a:cubicBezTo>
                  <a:cubicBezTo>
                    <a:pt x="213174" y="65723"/>
                    <a:pt x="282707" y="89535"/>
                    <a:pt x="282707" y="89535"/>
                  </a:cubicBezTo>
                  <a:cubicBezTo>
                    <a:pt x="283659" y="89535"/>
                    <a:pt x="283659" y="90488"/>
                    <a:pt x="283659" y="90488"/>
                  </a:cubicBezTo>
                  <a:cubicBezTo>
                    <a:pt x="283659" y="91440"/>
                    <a:pt x="282707" y="91440"/>
                    <a:pt x="282707" y="91440"/>
                  </a:cubicBezTo>
                  <a:cubicBezTo>
                    <a:pt x="282707" y="91440"/>
                    <a:pt x="213174" y="69532"/>
                    <a:pt x="143642" y="47625"/>
                  </a:cubicBezTo>
                  <a:cubicBezTo>
                    <a:pt x="135069" y="44768"/>
                    <a:pt x="126497" y="41910"/>
                    <a:pt x="117924" y="39053"/>
                  </a:cubicBezTo>
                  <a:cubicBezTo>
                    <a:pt x="109352" y="36195"/>
                    <a:pt x="101732" y="32385"/>
                    <a:pt x="93159" y="29528"/>
                  </a:cubicBezTo>
                  <a:cubicBezTo>
                    <a:pt x="76967" y="22860"/>
                    <a:pt x="62679" y="18098"/>
                    <a:pt x="49344" y="14288"/>
                  </a:cubicBezTo>
                  <a:cubicBezTo>
                    <a:pt x="42677" y="12382"/>
                    <a:pt x="36962" y="11430"/>
                    <a:pt x="31247" y="10478"/>
                  </a:cubicBezTo>
                  <a:cubicBezTo>
                    <a:pt x="25532" y="9525"/>
                    <a:pt x="21722" y="9525"/>
                    <a:pt x="17912" y="9525"/>
                  </a:cubicBezTo>
                  <a:cubicBezTo>
                    <a:pt x="15054" y="10478"/>
                    <a:pt x="12197" y="10478"/>
                    <a:pt x="10292" y="11430"/>
                  </a:cubicBezTo>
                  <a:cubicBezTo>
                    <a:pt x="8387" y="12382"/>
                    <a:pt x="7434" y="12382"/>
                    <a:pt x="7434" y="12382"/>
                  </a:cubicBezTo>
                  <a:lnTo>
                    <a:pt x="7434" y="12382"/>
                  </a:lnTo>
                  <a:cubicBezTo>
                    <a:pt x="4577" y="13335"/>
                    <a:pt x="1719" y="11430"/>
                    <a:pt x="767" y="9525"/>
                  </a:cubicBezTo>
                  <a:cubicBezTo>
                    <a:pt x="-1138" y="6668"/>
                    <a:pt x="767" y="3810"/>
                    <a:pt x="3624" y="2857"/>
                  </a:cubicBezTo>
                  <a:cubicBezTo>
                    <a:pt x="3624" y="2857"/>
                    <a:pt x="3624" y="2857"/>
                    <a:pt x="3624" y="2857"/>
                  </a:cubicBezTo>
                  <a:close/>
                </a:path>
              </a:pathLst>
            </a:custGeom>
            <a:grpFill/>
            <a:ln w="9525"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ACDF1288-CEC0-4E3F-8B03-3C39B5462C37}"/>
                </a:ext>
              </a:extLst>
            </p:cNvPr>
            <p:cNvSpPr/>
            <p:nvPr/>
          </p:nvSpPr>
          <p:spPr>
            <a:xfrm>
              <a:off x="4379833" y="2074783"/>
              <a:ext cx="221131" cy="313524"/>
            </a:xfrm>
            <a:custGeom>
              <a:avLst/>
              <a:gdLst>
                <a:gd name="connsiteX0" fmla="*/ 200739 w 221131"/>
                <a:gd name="connsiteY0" fmla="*/ 308372 h 313524"/>
                <a:gd name="connsiteX1" fmla="*/ 175022 w 221131"/>
                <a:gd name="connsiteY1" fmla="*/ 256937 h 313524"/>
                <a:gd name="connsiteX2" fmla="*/ 147399 w 221131"/>
                <a:gd name="connsiteY2" fmla="*/ 204549 h 313524"/>
                <a:gd name="connsiteX3" fmla="*/ 131207 w 221131"/>
                <a:gd name="connsiteY3" fmla="*/ 175974 h 313524"/>
                <a:gd name="connsiteX4" fmla="*/ 114062 w 221131"/>
                <a:gd name="connsiteY4" fmla="*/ 146447 h 313524"/>
                <a:gd name="connsiteX5" fmla="*/ 95964 w 221131"/>
                <a:gd name="connsiteY5" fmla="*/ 117872 h 313524"/>
                <a:gd name="connsiteX6" fmla="*/ 86439 w 221131"/>
                <a:gd name="connsiteY6" fmla="*/ 103584 h 313524"/>
                <a:gd name="connsiteX7" fmla="*/ 76914 w 221131"/>
                <a:gd name="connsiteY7" fmla="*/ 90249 h 313524"/>
                <a:gd name="connsiteX8" fmla="*/ 57864 w 221131"/>
                <a:gd name="connsiteY8" fmla="*/ 66437 h 313524"/>
                <a:gd name="connsiteX9" fmla="*/ 39767 w 221131"/>
                <a:gd name="connsiteY9" fmla="*/ 45482 h 313524"/>
                <a:gd name="connsiteX10" fmla="*/ 11192 w 221131"/>
                <a:gd name="connsiteY10" fmla="*/ 15002 h 313524"/>
                <a:gd name="connsiteX11" fmla="*/ 714 w 221131"/>
                <a:gd name="connsiteY11" fmla="*/ 3572 h 313524"/>
                <a:gd name="connsiteX12" fmla="*/ 714 w 221131"/>
                <a:gd name="connsiteY12" fmla="*/ 714 h 313524"/>
                <a:gd name="connsiteX13" fmla="*/ 3572 w 221131"/>
                <a:gd name="connsiteY13" fmla="*/ 714 h 313524"/>
                <a:gd name="connsiteX14" fmla="*/ 3572 w 221131"/>
                <a:gd name="connsiteY14" fmla="*/ 714 h 313524"/>
                <a:gd name="connsiteX15" fmla="*/ 15002 w 221131"/>
                <a:gd name="connsiteY15" fmla="*/ 12144 h 313524"/>
                <a:gd name="connsiteX16" fmla="*/ 44529 w 221131"/>
                <a:gd name="connsiteY16" fmla="*/ 41672 h 313524"/>
                <a:gd name="connsiteX17" fmla="*/ 64532 w 221131"/>
                <a:gd name="connsiteY17" fmla="*/ 61674 h 313524"/>
                <a:gd name="connsiteX18" fmla="*/ 85487 w 221131"/>
                <a:gd name="connsiteY18" fmla="*/ 85487 h 313524"/>
                <a:gd name="connsiteX19" fmla="*/ 95964 w 221131"/>
                <a:gd name="connsiteY19" fmla="*/ 97869 h 313524"/>
                <a:gd name="connsiteX20" fmla="*/ 105489 w 221131"/>
                <a:gd name="connsiteY20" fmla="*/ 111204 h 313524"/>
                <a:gd name="connsiteX21" fmla="*/ 125492 w 221131"/>
                <a:gd name="connsiteY21" fmla="*/ 139779 h 313524"/>
                <a:gd name="connsiteX22" fmla="*/ 144542 w 221131"/>
                <a:gd name="connsiteY22" fmla="*/ 168354 h 313524"/>
                <a:gd name="connsiteX23" fmla="*/ 162639 w 221131"/>
                <a:gd name="connsiteY23" fmla="*/ 196929 h 313524"/>
                <a:gd name="connsiteX24" fmla="*/ 192167 w 221131"/>
                <a:gd name="connsiteY24" fmla="*/ 248364 h 313524"/>
                <a:gd name="connsiteX25" fmla="*/ 219789 w 221131"/>
                <a:gd name="connsiteY25" fmla="*/ 298847 h 313524"/>
                <a:gd name="connsiteX26" fmla="*/ 215979 w 221131"/>
                <a:gd name="connsiteY26" fmla="*/ 312182 h 313524"/>
                <a:gd name="connsiteX27" fmla="*/ 200739 w 221131"/>
                <a:gd name="connsiteY27" fmla="*/ 308372 h 313524"/>
                <a:gd name="connsiteX28" fmla="*/ 200739 w 221131"/>
                <a:gd name="connsiteY28" fmla="*/ 308372 h 313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21131" h="313524">
                  <a:moveTo>
                    <a:pt x="200739" y="308372"/>
                  </a:moveTo>
                  <a:cubicBezTo>
                    <a:pt x="200739" y="308372"/>
                    <a:pt x="190262" y="287417"/>
                    <a:pt x="175022" y="256937"/>
                  </a:cubicBezTo>
                  <a:cubicBezTo>
                    <a:pt x="167402" y="241697"/>
                    <a:pt x="157877" y="223599"/>
                    <a:pt x="147399" y="204549"/>
                  </a:cubicBezTo>
                  <a:cubicBezTo>
                    <a:pt x="141684" y="195024"/>
                    <a:pt x="136922" y="185499"/>
                    <a:pt x="131207" y="175974"/>
                  </a:cubicBezTo>
                  <a:cubicBezTo>
                    <a:pt x="125492" y="166449"/>
                    <a:pt x="119777" y="155972"/>
                    <a:pt x="114062" y="146447"/>
                  </a:cubicBezTo>
                  <a:cubicBezTo>
                    <a:pt x="108347" y="136922"/>
                    <a:pt x="101679" y="127397"/>
                    <a:pt x="95964" y="117872"/>
                  </a:cubicBezTo>
                  <a:cubicBezTo>
                    <a:pt x="93107" y="113109"/>
                    <a:pt x="90249" y="108347"/>
                    <a:pt x="86439" y="103584"/>
                  </a:cubicBezTo>
                  <a:cubicBezTo>
                    <a:pt x="83582" y="98822"/>
                    <a:pt x="79772" y="95012"/>
                    <a:pt x="76914" y="90249"/>
                  </a:cubicBezTo>
                  <a:cubicBezTo>
                    <a:pt x="70247" y="81677"/>
                    <a:pt x="64532" y="73104"/>
                    <a:pt x="57864" y="66437"/>
                  </a:cubicBezTo>
                  <a:cubicBezTo>
                    <a:pt x="51197" y="58817"/>
                    <a:pt x="45482" y="52149"/>
                    <a:pt x="39767" y="45482"/>
                  </a:cubicBezTo>
                  <a:cubicBezTo>
                    <a:pt x="28337" y="33099"/>
                    <a:pt x="17859" y="22622"/>
                    <a:pt x="11192" y="15002"/>
                  </a:cubicBezTo>
                  <a:cubicBezTo>
                    <a:pt x="4524" y="7382"/>
                    <a:pt x="714" y="3572"/>
                    <a:pt x="714" y="3572"/>
                  </a:cubicBezTo>
                  <a:cubicBezTo>
                    <a:pt x="-238" y="2619"/>
                    <a:pt x="-238" y="1667"/>
                    <a:pt x="714" y="714"/>
                  </a:cubicBezTo>
                  <a:cubicBezTo>
                    <a:pt x="1667" y="-238"/>
                    <a:pt x="2619" y="-238"/>
                    <a:pt x="3572" y="714"/>
                  </a:cubicBezTo>
                  <a:lnTo>
                    <a:pt x="3572" y="714"/>
                  </a:lnTo>
                  <a:cubicBezTo>
                    <a:pt x="3572" y="714"/>
                    <a:pt x="7382" y="4524"/>
                    <a:pt x="15002" y="12144"/>
                  </a:cubicBezTo>
                  <a:cubicBezTo>
                    <a:pt x="21669" y="19764"/>
                    <a:pt x="32147" y="29289"/>
                    <a:pt x="44529" y="41672"/>
                  </a:cubicBezTo>
                  <a:cubicBezTo>
                    <a:pt x="51197" y="47387"/>
                    <a:pt x="56912" y="55007"/>
                    <a:pt x="64532" y="61674"/>
                  </a:cubicBezTo>
                  <a:cubicBezTo>
                    <a:pt x="72152" y="68342"/>
                    <a:pt x="78819" y="76914"/>
                    <a:pt x="85487" y="85487"/>
                  </a:cubicBezTo>
                  <a:cubicBezTo>
                    <a:pt x="89297" y="89297"/>
                    <a:pt x="92154" y="94059"/>
                    <a:pt x="95964" y="97869"/>
                  </a:cubicBezTo>
                  <a:cubicBezTo>
                    <a:pt x="98822" y="102632"/>
                    <a:pt x="102632" y="107394"/>
                    <a:pt x="105489" y="111204"/>
                  </a:cubicBezTo>
                  <a:cubicBezTo>
                    <a:pt x="112157" y="120729"/>
                    <a:pt x="118824" y="130254"/>
                    <a:pt x="125492" y="139779"/>
                  </a:cubicBezTo>
                  <a:cubicBezTo>
                    <a:pt x="132159" y="149304"/>
                    <a:pt x="137874" y="158829"/>
                    <a:pt x="144542" y="168354"/>
                  </a:cubicBezTo>
                  <a:cubicBezTo>
                    <a:pt x="150257" y="177879"/>
                    <a:pt x="156924" y="187404"/>
                    <a:pt x="162639" y="196929"/>
                  </a:cubicBezTo>
                  <a:cubicBezTo>
                    <a:pt x="173117" y="215979"/>
                    <a:pt x="183594" y="233124"/>
                    <a:pt x="192167" y="248364"/>
                  </a:cubicBezTo>
                  <a:cubicBezTo>
                    <a:pt x="208359" y="278844"/>
                    <a:pt x="219789" y="298847"/>
                    <a:pt x="219789" y="298847"/>
                  </a:cubicBezTo>
                  <a:cubicBezTo>
                    <a:pt x="222647" y="303609"/>
                    <a:pt x="220742" y="309324"/>
                    <a:pt x="215979" y="312182"/>
                  </a:cubicBezTo>
                  <a:cubicBezTo>
                    <a:pt x="209312" y="315039"/>
                    <a:pt x="203597" y="313134"/>
                    <a:pt x="200739" y="308372"/>
                  </a:cubicBezTo>
                  <a:cubicBezTo>
                    <a:pt x="200739" y="308372"/>
                    <a:pt x="200739" y="308372"/>
                    <a:pt x="200739" y="308372"/>
                  </a:cubicBezTo>
                  <a:close/>
                </a:path>
              </a:pathLst>
            </a:custGeom>
            <a:grpFill/>
            <a:ln w="9525"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055C1265-F945-45FA-9C42-F7AA6746BD42}"/>
                </a:ext>
              </a:extLst>
            </p:cNvPr>
            <p:cNvSpPr/>
            <p:nvPr/>
          </p:nvSpPr>
          <p:spPr>
            <a:xfrm>
              <a:off x="4604836" y="2056685"/>
              <a:ext cx="156472" cy="274262"/>
            </a:xfrm>
            <a:custGeom>
              <a:avLst/>
              <a:gdLst>
                <a:gd name="connsiteX0" fmla="*/ 501 w 156472"/>
                <a:gd name="connsiteY0" fmla="*/ 261699 h 274262"/>
                <a:gd name="connsiteX1" fmla="*/ 1453 w 156472"/>
                <a:gd name="connsiteY1" fmla="*/ 258842 h 274262"/>
                <a:gd name="connsiteX2" fmla="*/ 4311 w 156472"/>
                <a:gd name="connsiteY2" fmla="*/ 249317 h 274262"/>
                <a:gd name="connsiteX3" fmla="*/ 16693 w 156472"/>
                <a:gd name="connsiteY3" fmla="*/ 216932 h 274262"/>
                <a:gd name="connsiteX4" fmla="*/ 36696 w 156472"/>
                <a:gd name="connsiteY4" fmla="*/ 172164 h 274262"/>
                <a:gd name="connsiteX5" fmla="*/ 43363 w 156472"/>
                <a:gd name="connsiteY5" fmla="*/ 159782 h 274262"/>
                <a:gd name="connsiteX6" fmla="*/ 48126 w 156472"/>
                <a:gd name="connsiteY6" fmla="*/ 153114 h 274262"/>
                <a:gd name="connsiteX7" fmla="*/ 52888 w 156472"/>
                <a:gd name="connsiteY7" fmla="*/ 148352 h 274262"/>
                <a:gd name="connsiteX8" fmla="*/ 70986 w 156472"/>
                <a:gd name="connsiteY8" fmla="*/ 127397 h 274262"/>
                <a:gd name="connsiteX9" fmla="*/ 101466 w 156472"/>
                <a:gd name="connsiteY9" fmla="*/ 81677 h 274262"/>
                <a:gd name="connsiteX10" fmla="*/ 124326 w 156472"/>
                <a:gd name="connsiteY10" fmla="*/ 39767 h 274262"/>
                <a:gd name="connsiteX11" fmla="*/ 143376 w 156472"/>
                <a:gd name="connsiteY11" fmla="*/ 10239 h 274262"/>
                <a:gd name="connsiteX12" fmla="*/ 152901 w 156472"/>
                <a:gd name="connsiteY12" fmla="*/ 714 h 274262"/>
                <a:gd name="connsiteX13" fmla="*/ 152901 w 156472"/>
                <a:gd name="connsiteY13" fmla="*/ 714 h 274262"/>
                <a:gd name="connsiteX14" fmla="*/ 155759 w 156472"/>
                <a:gd name="connsiteY14" fmla="*/ 714 h 274262"/>
                <a:gd name="connsiteX15" fmla="*/ 155759 w 156472"/>
                <a:gd name="connsiteY15" fmla="*/ 3572 h 274262"/>
                <a:gd name="connsiteX16" fmla="*/ 147186 w 156472"/>
                <a:gd name="connsiteY16" fmla="*/ 13097 h 274262"/>
                <a:gd name="connsiteX17" fmla="*/ 131946 w 156472"/>
                <a:gd name="connsiteY17" fmla="*/ 42624 h 274262"/>
                <a:gd name="connsiteX18" fmla="*/ 111943 w 156472"/>
                <a:gd name="connsiteY18" fmla="*/ 86439 h 274262"/>
                <a:gd name="connsiteX19" fmla="*/ 83368 w 156472"/>
                <a:gd name="connsiteY19" fmla="*/ 135017 h 274262"/>
                <a:gd name="connsiteX20" fmla="*/ 66223 w 156472"/>
                <a:gd name="connsiteY20" fmla="*/ 157877 h 274262"/>
                <a:gd name="connsiteX21" fmla="*/ 61461 w 156472"/>
                <a:gd name="connsiteY21" fmla="*/ 163592 h 274262"/>
                <a:gd name="connsiteX22" fmla="*/ 58603 w 156472"/>
                <a:gd name="connsiteY22" fmla="*/ 168354 h 274262"/>
                <a:gd name="connsiteX23" fmla="*/ 52888 w 156472"/>
                <a:gd name="connsiteY23" fmla="*/ 179784 h 274262"/>
                <a:gd name="connsiteX24" fmla="*/ 34791 w 156472"/>
                <a:gd name="connsiteY24" fmla="*/ 223599 h 274262"/>
                <a:gd name="connsiteX25" fmla="*/ 23361 w 156472"/>
                <a:gd name="connsiteY25" fmla="*/ 255032 h 274262"/>
                <a:gd name="connsiteX26" fmla="*/ 20503 w 156472"/>
                <a:gd name="connsiteY26" fmla="*/ 263604 h 274262"/>
                <a:gd name="connsiteX27" fmla="*/ 19551 w 156472"/>
                <a:gd name="connsiteY27" fmla="*/ 266462 h 274262"/>
                <a:gd name="connsiteX28" fmla="*/ 19551 w 156472"/>
                <a:gd name="connsiteY28" fmla="*/ 266462 h 274262"/>
                <a:gd name="connsiteX29" fmla="*/ 7168 w 156472"/>
                <a:gd name="connsiteY29" fmla="*/ 274082 h 274262"/>
                <a:gd name="connsiteX30" fmla="*/ 501 w 156472"/>
                <a:gd name="connsiteY30" fmla="*/ 261699 h 274262"/>
                <a:gd name="connsiteX31" fmla="*/ 501 w 156472"/>
                <a:gd name="connsiteY31" fmla="*/ 261699 h 27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6472" h="274262">
                  <a:moveTo>
                    <a:pt x="501" y="261699"/>
                  </a:moveTo>
                  <a:cubicBezTo>
                    <a:pt x="501" y="261699"/>
                    <a:pt x="501" y="260747"/>
                    <a:pt x="1453" y="258842"/>
                  </a:cubicBezTo>
                  <a:cubicBezTo>
                    <a:pt x="2406" y="256937"/>
                    <a:pt x="3358" y="253127"/>
                    <a:pt x="4311" y="249317"/>
                  </a:cubicBezTo>
                  <a:cubicBezTo>
                    <a:pt x="7168" y="241697"/>
                    <a:pt x="10978" y="230267"/>
                    <a:pt x="16693" y="216932"/>
                  </a:cubicBezTo>
                  <a:cubicBezTo>
                    <a:pt x="22408" y="203597"/>
                    <a:pt x="29076" y="188357"/>
                    <a:pt x="36696" y="172164"/>
                  </a:cubicBezTo>
                  <a:cubicBezTo>
                    <a:pt x="38601" y="168354"/>
                    <a:pt x="41458" y="163592"/>
                    <a:pt x="43363" y="159782"/>
                  </a:cubicBezTo>
                  <a:cubicBezTo>
                    <a:pt x="44316" y="157877"/>
                    <a:pt x="46221" y="155019"/>
                    <a:pt x="48126" y="153114"/>
                  </a:cubicBezTo>
                  <a:lnTo>
                    <a:pt x="52888" y="148352"/>
                  </a:lnTo>
                  <a:cubicBezTo>
                    <a:pt x="59556" y="141684"/>
                    <a:pt x="65271" y="135017"/>
                    <a:pt x="70986" y="127397"/>
                  </a:cubicBezTo>
                  <a:cubicBezTo>
                    <a:pt x="82416" y="113109"/>
                    <a:pt x="92893" y="96917"/>
                    <a:pt x="101466" y="81677"/>
                  </a:cubicBezTo>
                  <a:cubicBezTo>
                    <a:pt x="110991" y="66437"/>
                    <a:pt x="117659" y="52149"/>
                    <a:pt x="124326" y="39767"/>
                  </a:cubicBezTo>
                  <a:cubicBezTo>
                    <a:pt x="130993" y="27384"/>
                    <a:pt x="137661" y="16907"/>
                    <a:pt x="143376" y="10239"/>
                  </a:cubicBezTo>
                  <a:cubicBezTo>
                    <a:pt x="149091" y="3572"/>
                    <a:pt x="152901" y="714"/>
                    <a:pt x="152901" y="714"/>
                  </a:cubicBezTo>
                  <a:lnTo>
                    <a:pt x="152901" y="714"/>
                  </a:lnTo>
                  <a:cubicBezTo>
                    <a:pt x="153853" y="-238"/>
                    <a:pt x="154806" y="-238"/>
                    <a:pt x="155759" y="714"/>
                  </a:cubicBezTo>
                  <a:cubicBezTo>
                    <a:pt x="156711" y="1667"/>
                    <a:pt x="156711" y="2619"/>
                    <a:pt x="155759" y="3572"/>
                  </a:cubicBezTo>
                  <a:cubicBezTo>
                    <a:pt x="155759" y="3572"/>
                    <a:pt x="151949" y="6429"/>
                    <a:pt x="147186" y="13097"/>
                  </a:cubicBezTo>
                  <a:cubicBezTo>
                    <a:pt x="143376" y="19764"/>
                    <a:pt x="137661" y="29289"/>
                    <a:pt x="131946" y="42624"/>
                  </a:cubicBezTo>
                  <a:cubicBezTo>
                    <a:pt x="126231" y="55007"/>
                    <a:pt x="119563" y="71199"/>
                    <a:pt x="111943" y="86439"/>
                  </a:cubicBezTo>
                  <a:cubicBezTo>
                    <a:pt x="104323" y="102632"/>
                    <a:pt x="94798" y="118824"/>
                    <a:pt x="83368" y="135017"/>
                  </a:cubicBezTo>
                  <a:cubicBezTo>
                    <a:pt x="77653" y="142637"/>
                    <a:pt x="71938" y="151209"/>
                    <a:pt x="66223" y="157877"/>
                  </a:cubicBezTo>
                  <a:lnTo>
                    <a:pt x="61461" y="163592"/>
                  </a:lnTo>
                  <a:cubicBezTo>
                    <a:pt x="60509" y="165497"/>
                    <a:pt x="59556" y="166449"/>
                    <a:pt x="58603" y="168354"/>
                  </a:cubicBezTo>
                  <a:cubicBezTo>
                    <a:pt x="56698" y="172164"/>
                    <a:pt x="54793" y="175974"/>
                    <a:pt x="52888" y="179784"/>
                  </a:cubicBezTo>
                  <a:cubicBezTo>
                    <a:pt x="45268" y="195024"/>
                    <a:pt x="39553" y="210264"/>
                    <a:pt x="34791" y="223599"/>
                  </a:cubicBezTo>
                  <a:cubicBezTo>
                    <a:pt x="30028" y="236934"/>
                    <a:pt x="26218" y="247412"/>
                    <a:pt x="23361" y="255032"/>
                  </a:cubicBezTo>
                  <a:cubicBezTo>
                    <a:pt x="22408" y="258842"/>
                    <a:pt x="21456" y="261699"/>
                    <a:pt x="20503" y="263604"/>
                  </a:cubicBezTo>
                  <a:cubicBezTo>
                    <a:pt x="19551" y="265509"/>
                    <a:pt x="19551" y="266462"/>
                    <a:pt x="19551" y="266462"/>
                  </a:cubicBezTo>
                  <a:lnTo>
                    <a:pt x="19551" y="266462"/>
                  </a:lnTo>
                  <a:cubicBezTo>
                    <a:pt x="18598" y="272177"/>
                    <a:pt x="12883" y="275034"/>
                    <a:pt x="7168" y="274082"/>
                  </a:cubicBezTo>
                  <a:cubicBezTo>
                    <a:pt x="2406" y="273129"/>
                    <a:pt x="-1404" y="267414"/>
                    <a:pt x="501" y="261699"/>
                  </a:cubicBezTo>
                  <a:cubicBezTo>
                    <a:pt x="501" y="262652"/>
                    <a:pt x="501" y="261699"/>
                    <a:pt x="501" y="261699"/>
                  </a:cubicBezTo>
                  <a:close/>
                </a:path>
              </a:pathLst>
            </a:custGeom>
            <a:grpFill/>
            <a:ln w="9525" cap="flat">
              <a:noFill/>
              <a:prstDash val="solid"/>
              <a:miter/>
            </a:ln>
          </p:spPr>
          <p:txBody>
            <a:bodyPr rtlCol="0" anchor="ctr"/>
            <a:lstStyle/>
            <a:p>
              <a:endParaRPr lang="en-ID"/>
            </a:p>
          </p:txBody>
        </p:sp>
      </p:grpSp>
      <p:grpSp>
        <p:nvGrpSpPr>
          <p:cNvPr id="62" name="Graphic 2">
            <a:extLst>
              <a:ext uri="{FF2B5EF4-FFF2-40B4-BE49-F238E27FC236}">
                <a16:creationId xmlns:a16="http://schemas.microsoft.com/office/drawing/2014/main" id="{F1FF2A45-0C26-4C70-87B0-C54AB42123DD}"/>
              </a:ext>
            </a:extLst>
          </p:cNvPr>
          <p:cNvGrpSpPr/>
          <p:nvPr/>
        </p:nvGrpSpPr>
        <p:grpSpPr>
          <a:xfrm rot="16200000">
            <a:off x="10964238" y="4714789"/>
            <a:ext cx="308036" cy="304740"/>
            <a:chOff x="4214617" y="2355195"/>
            <a:chExt cx="164220" cy="162463"/>
          </a:xfrm>
          <a:solidFill>
            <a:schemeClr val="bg1"/>
          </a:solidFill>
        </p:grpSpPr>
        <p:grpSp>
          <p:nvGrpSpPr>
            <p:cNvPr id="63" name="Graphic 2">
              <a:extLst>
                <a:ext uri="{FF2B5EF4-FFF2-40B4-BE49-F238E27FC236}">
                  <a16:creationId xmlns:a16="http://schemas.microsoft.com/office/drawing/2014/main" id="{F1FF2A45-0C26-4C70-87B0-C54AB42123DD}"/>
                </a:ext>
              </a:extLst>
            </p:cNvPr>
            <p:cNvGrpSpPr/>
            <p:nvPr/>
          </p:nvGrpSpPr>
          <p:grpSpPr>
            <a:xfrm>
              <a:off x="4214617" y="2355195"/>
              <a:ext cx="156538" cy="157925"/>
              <a:chOff x="4214617" y="2355195"/>
              <a:chExt cx="156538" cy="157925"/>
            </a:xfrm>
            <a:grpFill/>
          </p:grpSpPr>
          <p:sp>
            <p:nvSpPr>
              <p:cNvPr id="64" name="Freeform: Shape 63">
                <a:extLst>
                  <a:ext uri="{FF2B5EF4-FFF2-40B4-BE49-F238E27FC236}">
                    <a16:creationId xmlns:a16="http://schemas.microsoft.com/office/drawing/2014/main" id="{81B5EC01-5CC4-49F0-A2EA-EF063934109B}"/>
                  </a:ext>
                </a:extLst>
              </p:cNvPr>
              <p:cNvSpPr/>
              <p:nvPr/>
            </p:nvSpPr>
            <p:spPr>
              <a:xfrm>
                <a:off x="4214617" y="2412509"/>
                <a:ext cx="82110" cy="33227"/>
              </a:xfrm>
              <a:custGeom>
                <a:avLst/>
                <a:gdLst>
                  <a:gd name="connsiteX0" fmla="*/ 82110 w 82110"/>
                  <a:gd name="connsiteY0" fmla="*/ 23986 h 33227"/>
                  <a:gd name="connsiteX1" fmla="*/ 195 w 82110"/>
                  <a:gd name="connsiteY1" fmla="*/ 13508 h 33227"/>
                  <a:gd name="connsiteX2" fmla="*/ 82110 w 82110"/>
                  <a:gd name="connsiteY2" fmla="*/ 23986 h 33227"/>
                </a:gdLst>
                <a:ahLst/>
                <a:cxnLst>
                  <a:cxn ang="0">
                    <a:pos x="connsiteX0" y="connsiteY0"/>
                  </a:cxn>
                  <a:cxn ang="0">
                    <a:pos x="connsiteX1" y="connsiteY1"/>
                  </a:cxn>
                  <a:cxn ang="0">
                    <a:pos x="connsiteX2" y="connsiteY2"/>
                  </a:cxn>
                </a:cxnLst>
                <a:rect l="l" t="t" r="r" b="b"/>
                <a:pathLst>
                  <a:path w="82110" h="33227">
                    <a:moveTo>
                      <a:pt x="82110" y="23986"/>
                    </a:moveTo>
                    <a:cubicBezTo>
                      <a:pt x="25913" y="41131"/>
                      <a:pt x="-2662" y="32558"/>
                      <a:pt x="195" y="13508"/>
                    </a:cubicBezTo>
                    <a:cubicBezTo>
                      <a:pt x="3053" y="-5542"/>
                      <a:pt x="33533" y="-6494"/>
                      <a:pt x="82110" y="23986"/>
                    </a:cubicBezTo>
                    <a:close/>
                  </a:path>
                </a:pathLst>
              </a:custGeom>
              <a:grpFill/>
              <a:ln w="9525"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32303EB1-E537-4E17-A500-89A45F801CBF}"/>
                  </a:ext>
                </a:extLst>
              </p:cNvPr>
              <p:cNvSpPr/>
              <p:nvPr/>
            </p:nvSpPr>
            <p:spPr>
              <a:xfrm>
                <a:off x="4253236" y="2436494"/>
                <a:ext cx="43491" cy="76626"/>
              </a:xfrm>
              <a:custGeom>
                <a:avLst/>
                <a:gdLst>
                  <a:gd name="connsiteX0" fmla="*/ 43491 w 43491"/>
                  <a:gd name="connsiteY0" fmla="*/ 0 h 76626"/>
                  <a:gd name="connsiteX1" fmla="*/ 8249 w 43491"/>
                  <a:gd name="connsiteY1" fmla="*/ 75248 h 76626"/>
                  <a:gd name="connsiteX2" fmla="*/ 43491 w 43491"/>
                  <a:gd name="connsiteY2" fmla="*/ 0 h 76626"/>
                </a:gdLst>
                <a:ahLst/>
                <a:cxnLst>
                  <a:cxn ang="0">
                    <a:pos x="connsiteX0" y="connsiteY0"/>
                  </a:cxn>
                  <a:cxn ang="0">
                    <a:pos x="connsiteX1" y="connsiteY1"/>
                  </a:cxn>
                  <a:cxn ang="0">
                    <a:pos x="connsiteX2" y="connsiteY2"/>
                  </a:cxn>
                </a:cxnLst>
                <a:rect l="l" t="t" r="r" b="b"/>
                <a:pathLst>
                  <a:path w="43491" h="76626">
                    <a:moveTo>
                      <a:pt x="43491" y="0"/>
                    </a:moveTo>
                    <a:cubicBezTo>
                      <a:pt x="42539" y="59055"/>
                      <a:pt x="25394" y="82868"/>
                      <a:pt x="8249" y="75248"/>
                    </a:cubicBezTo>
                    <a:cubicBezTo>
                      <a:pt x="-8896" y="65723"/>
                      <a:pt x="-324" y="37148"/>
                      <a:pt x="43491" y="0"/>
                    </a:cubicBezTo>
                    <a:close/>
                  </a:path>
                </a:pathLst>
              </a:custGeom>
              <a:grpFill/>
              <a:ln w="9525"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21A89FD9-5E38-4246-B4F5-0E4523C1F13A}"/>
                  </a:ext>
                </a:extLst>
              </p:cNvPr>
              <p:cNvSpPr/>
              <p:nvPr/>
            </p:nvSpPr>
            <p:spPr>
              <a:xfrm>
                <a:off x="4296727" y="2436494"/>
                <a:ext cx="64197" cy="61013"/>
              </a:xfrm>
              <a:custGeom>
                <a:avLst/>
                <a:gdLst>
                  <a:gd name="connsiteX0" fmla="*/ 0 w 64197"/>
                  <a:gd name="connsiteY0" fmla="*/ 0 h 61013"/>
                  <a:gd name="connsiteX1" fmla="*/ 60008 w 64197"/>
                  <a:gd name="connsiteY1" fmla="*/ 56198 h 61013"/>
                  <a:gd name="connsiteX2" fmla="*/ 0 w 64197"/>
                  <a:gd name="connsiteY2" fmla="*/ 0 h 61013"/>
                </a:gdLst>
                <a:ahLst/>
                <a:cxnLst>
                  <a:cxn ang="0">
                    <a:pos x="connsiteX0" y="connsiteY0"/>
                  </a:cxn>
                  <a:cxn ang="0">
                    <a:pos x="connsiteX1" y="connsiteY1"/>
                  </a:cxn>
                  <a:cxn ang="0">
                    <a:pos x="connsiteX2" y="connsiteY2"/>
                  </a:cxn>
                </a:cxnLst>
                <a:rect l="l" t="t" r="r" b="b"/>
                <a:pathLst>
                  <a:path w="64197" h="61013">
                    <a:moveTo>
                      <a:pt x="0" y="0"/>
                    </a:moveTo>
                    <a:cubicBezTo>
                      <a:pt x="55245" y="19050"/>
                      <a:pt x="73342" y="42863"/>
                      <a:pt x="60008" y="56198"/>
                    </a:cubicBezTo>
                    <a:cubicBezTo>
                      <a:pt x="46672" y="70485"/>
                      <a:pt x="21907" y="53340"/>
                      <a:pt x="0" y="0"/>
                    </a:cubicBezTo>
                    <a:close/>
                  </a:path>
                </a:pathLst>
              </a:custGeom>
              <a:grpFill/>
              <a:ln w="9525"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2E6C01F7-C3E9-4BC0-8EC0-6C8EB1FEBB30}"/>
                  </a:ext>
                </a:extLst>
              </p:cNvPr>
              <p:cNvSpPr/>
              <p:nvPr/>
            </p:nvSpPr>
            <p:spPr>
              <a:xfrm>
                <a:off x="4296727" y="2389167"/>
                <a:ext cx="74428" cy="47327"/>
              </a:xfrm>
              <a:custGeom>
                <a:avLst/>
                <a:gdLst>
                  <a:gd name="connsiteX0" fmla="*/ 0 w 74428"/>
                  <a:gd name="connsiteY0" fmla="*/ 47328 h 47327"/>
                  <a:gd name="connsiteX1" fmla="*/ 72390 w 74428"/>
                  <a:gd name="connsiteY1" fmla="*/ 7323 h 47327"/>
                  <a:gd name="connsiteX2" fmla="*/ 0 w 74428"/>
                  <a:gd name="connsiteY2" fmla="*/ 47328 h 47327"/>
                </a:gdLst>
                <a:ahLst/>
                <a:cxnLst>
                  <a:cxn ang="0">
                    <a:pos x="connsiteX0" y="connsiteY0"/>
                  </a:cxn>
                  <a:cxn ang="0">
                    <a:pos x="connsiteX1" y="connsiteY1"/>
                  </a:cxn>
                  <a:cxn ang="0">
                    <a:pos x="connsiteX2" y="connsiteY2"/>
                  </a:cxn>
                </a:cxnLst>
                <a:rect l="l" t="t" r="r" b="b"/>
                <a:pathLst>
                  <a:path w="74428" h="47327">
                    <a:moveTo>
                      <a:pt x="0" y="47328"/>
                    </a:moveTo>
                    <a:cubicBezTo>
                      <a:pt x="35242" y="655"/>
                      <a:pt x="63817" y="-8870"/>
                      <a:pt x="72390" y="7323"/>
                    </a:cubicBezTo>
                    <a:cubicBezTo>
                      <a:pt x="81915" y="24468"/>
                      <a:pt x="58103" y="42565"/>
                      <a:pt x="0" y="47328"/>
                    </a:cubicBezTo>
                    <a:close/>
                  </a:path>
                </a:pathLst>
              </a:custGeom>
              <a:grpFill/>
              <a:ln w="9525"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60C5C540-0D1D-452B-8A75-76E4FC55C270}"/>
                  </a:ext>
                </a:extLst>
              </p:cNvPr>
              <p:cNvSpPr/>
              <p:nvPr/>
            </p:nvSpPr>
            <p:spPr>
              <a:xfrm>
                <a:off x="4268691" y="2355195"/>
                <a:ext cx="34675" cy="81299"/>
              </a:xfrm>
              <a:custGeom>
                <a:avLst/>
                <a:gdLst>
                  <a:gd name="connsiteX0" fmla="*/ 28036 w 34675"/>
                  <a:gd name="connsiteY0" fmla="*/ 81300 h 81299"/>
                  <a:gd name="connsiteX1" fmla="*/ 12796 w 34675"/>
                  <a:gd name="connsiteY1" fmla="*/ 337 h 81299"/>
                  <a:gd name="connsiteX2" fmla="*/ 28036 w 34675"/>
                  <a:gd name="connsiteY2" fmla="*/ 81300 h 81299"/>
                </a:gdLst>
                <a:ahLst/>
                <a:cxnLst>
                  <a:cxn ang="0">
                    <a:pos x="connsiteX0" y="connsiteY0"/>
                  </a:cxn>
                  <a:cxn ang="0">
                    <a:pos x="connsiteX1" y="connsiteY1"/>
                  </a:cxn>
                  <a:cxn ang="0">
                    <a:pos x="connsiteX2" y="connsiteY2"/>
                  </a:cxn>
                </a:cxnLst>
                <a:rect l="l" t="t" r="r" b="b"/>
                <a:pathLst>
                  <a:path w="34675" h="81299">
                    <a:moveTo>
                      <a:pt x="28036" y="81300"/>
                    </a:moveTo>
                    <a:cubicBezTo>
                      <a:pt x="-6254" y="33675"/>
                      <a:pt x="-6254" y="3195"/>
                      <a:pt x="12796" y="337"/>
                    </a:cubicBezTo>
                    <a:cubicBezTo>
                      <a:pt x="31846" y="-3473"/>
                      <a:pt x="42324" y="25102"/>
                      <a:pt x="28036" y="81300"/>
                    </a:cubicBezTo>
                    <a:close/>
                  </a:path>
                </a:pathLst>
              </a:custGeom>
              <a:grpFill/>
              <a:ln w="9525" cap="flat">
                <a:noFill/>
                <a:prstDash val="solid"/>
                <a:miter/>
              </a:ln>
            </p:spPr>
            <p:txBody>
              <a:bodyPr rtlCol="0" anchor="ctr"/>
              <a:lstStyle/>
              <a:p>
                <a:endParaRPr lang="en-ID"/>
              </a:p>
            </p:txBody>
          </p:sp>
        </p:grpSp>
        <p:grpSp>
          <p:nvGrpSpPr>
            <p:cNvPr id="69" name="Graphic 2">
              <a:extLst>
                <a:ext uri="{FF2B5EF4-FFF2-40B4-BE49-F238E27FC236}">
                  <a16:creationId xmlns:a16="http://schemas.microsoft.com/office/drawing/2014/main" id="{F1FF2A45-0C26-4C70-87B0-C54AB42123DD}"/>
                </a:ext>
              </a:extLst>
            </p:cNvPr>
            <p:cNvGrpSpPr/>
            <p:nvPr/>
          </p:nvGrpSpPr>
          <p:grpSpPr>
            <a:xfrm>
              <a:off x="4214617" y="2355195"/>
              <a:ext cx="156538" cy="157925"/>
              <a:chOff x="4214617" y="2355195"/>
              <a:chExt cx="156538" cy="157925"/>
            </a:xfrm>
            <a:grpFill/>
          </p:grpSpPr>
          <p:sp>
            <p:nvSpPr>
              <p:cNvPr id="70" name="Freeform: Shape 69">
                <a:extLst>
                  <a:ext uri="{FF2B5EF4-FFF2-40B4-BE49-F238E27FC236}">
                    <a16:creationId xmlns:a16="http://schemas.microsoft.com/office/drawing/2014/main" id="{A479616B-55C0-43A1-939D-49B7CE1EAD1F}"/>
                  </a:ext>
                </a:extLst>
              </p:cNvPr>
              <p:cNvSpPr/>
              <p:nvPr/>
            </p:nvSpPr>
            <p:spPr>
              <a:xfrm>
                <a:off x="4214617" y="2412509"/>
                <a:ext cx="82110" cy="33227"/>
              </a:xfrm>
              <a:custGeom>
                <a:avLst/>
                <a:gdLst>
                  <a:gd name="connsiteX0" fmla="*/ 82110 w 82110"/>
                  <a:gd name="connsiteY0" fmla="*/ 23986 h 33227"/>
                  <a:gd name="connsiteX1" fmla="*/ 195 w 82110"/>
                  <a:gd name="connsiteY1" fmla="*/ 13508 h 33227"/>
                  <a:gd name="connsiteX2" fmla="*/ 82110 w 82110"/>
                  <a:gd name="connsiteY2" fmla="*/ 23986 h 33227"/>
                </a:gdLst>
                <a:ahLst/>
                <a:cxnLst>
                  <a:cxn ang="0">
                    <a:pos x="connsiteX0" y="connsiteY0"/>
                  </a:cxn>
                  <a:cxn ang="0">
                    <a:pos x="connsiteX1" y="connsiteY1"/>
                  </a:cxn>
                  <a:cxn ang="0">
                    <a:pos x="connsiteX2" y="connsiteY2"/>
                  </a:cxn>
                </a:cxnLst>
                <a:rect l="l" t="t" r="r" b="b"/>
                <a:pathLst>
                  <a:path w="82110" h="33227">
                    <a:moveTo>
                      <a:pt x="82110" y="23986"/>
                    </a:moveTo>
                    <a:cubicBezTo>
                      <a:pt x="25913" y="41131"/>
                      <a:pt x="-2662" y="32558"/>
                      <a:pt x="195" y="13508"/>
                    </a:cubicBezTo>
                    <a:cubicBezTo>
                      <a:pt x="3053" y="-5542"/>
                      <a:pt x="33533" y="-6494"/>
                      <a:pt x="82110" y="23986"/>
                    </a:cubicBezTo>
                    <a:close/>
                  </a:path>
                </a:pathLst>
              </a:custGeom>
              <a:grpFill/>
              <a:ln w="9525"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83D815A4-C02A-4DA2-AA88-7D9DB32FFF14}"/>
                  </a:ext>
                </a:extLst>
              </p:cNvPr>
              <p:cNvSpPr/>
              <p:nvPr/>
            </p:nvSpPr>
            <p:spPr>
              <a:xfrm>
                <a:off x="4253236" y="2436494"/>
                <a:ext cx="43491" cy="76626"/>
              </a:xfrm>
              <a:custGeom>
                <a:avLst/>
                <a:gdLst>
                  <a:gd name="connsiteX0" fmla="*/ 43491 w 43491"/>
                  <a:gd name="connsiteY0" fmla="*/ 0 h 76626"/>
                  <a:gd name="connsiteX1" fmla="*/ 8249 w 43491"/>
                  <a:gd name="connsiteY1" fmla="*/ 75248 h 76626"/>
                  <a:gd name="connsiteX2" fmla="*/ 43491 w 43491"/>
                  <a:gd name="connsiteY2" fmla="*/ 0 h 76626"/>
                </a:gdLst>
                <a:ahLst/>
                <a:cxnLst>
                  <a:cxn ang="0">
                    <a:pos x="connsiteX0" y="connsiteY0"/>
                  </a:cxn>
                  <a:cxn ang="0">
                    <a:pos x="connsiteX1" y="connsiteY1"/>
                  </a:cxn>
                  <a:cxn ang="0">
                    <a:pos x="connsiteX2" y="connsiteY2"/>
                  </a:cxn>
                </a:cxnLst>
                <a:rect l="l" t="t" r="r" b="b"/>
                <a:pathLst>
                  <a:path w="43491" h="76626">
                    <a:moveTo>
                      <a:pt x="43491" y="0"/>
                    </a:moveTo>
                    <a:cubicBezTo>
                      <a:pt x="42539" y="59055"/>
                      <a:pt x="25394" y="82868"/>
                      <a:pt x="8249" y="75248"/>
                    </a:cubicBezTo>
                    <a:cubicBezTo>
                      <a:pt x="-8896" y="65723"/>
                      <a:pt x="-324" y="37148"/>
                      <a:pt x="43491" y="0"/>
                    </a:cubicBezTo>
                    <a:close/>
                  </a:path>
                </a:pathLst>
              </a:custGeom>
              <a:grpFill/>
              <a:ln w="9525"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66260248-40CC-4FFC-8313-173043595FD8}"/>
                  </a:ext>
                </a:extLst>
              </p:cNvPr>
              <p:cNvSpPr/>
              <p:nvPr/>
            </p:nvSpPr>
            <p:spPr>
              <a:xfrm>
                <a:off x="4296727" y="2436494"/>
                <a:ext cx="64197" cy="61013"/>
              </a:xfrm>
              <a:custGeom>
                <a:avLst/>
                <a:gdLst>
                  <a:gd name="connsiteX0" fmla="*/ 0 w 64197"/>
                  <a:gd name="connsiteY0" fmla="*/ 0 h 61013"/>
                  <a:gd name="connsiteX1" fmla="*/ 60008 w 64197"/>
                  <a:gd name="connsiteY1" fmla="*/ 56198 h 61013"/>
                  <a:gd name="connsiteX2" fmla="*/ 0 w 64197"/>
                  <a:gd name="connsiteY2" fmla="*/ 0 h 61013"/>
                </a:gdLst>
                <a:ahLst/>
                <a:cxnLst>
                  <a:cxn ang="0">
                    <a:pos x="connsiteX0" y="connsiteY0"/>
                  </a:cxn>
                  <a:cxn ang="0">
                    <a:pos x="connsiteX1" y="connsiteY1"/>
                  </a:cxn>
                  <a:cxn ang="0">
                    <a:pos x="connsiteX2" y="connsiteY2"/>
                  </a:cxn>
                </a:cxnLst>
                <a:rect l="l" t="t" r="r" b="b"/>
                <a:pathLst>
                  <a:path w="64197" h="61013">
                    <a:moveTo>
                      <a:pt x="0" y="0"/>
                    </a:moveTo>
                    <a:cubicBezTo>
                      <a:pt x="55245" y="19050"/>
                      <a:pt x="73342" y="42863"/>
                      <a:pt x="60008" y="56198"/>
                    </a:cubicBezTo>
                    <a:cubicBezTo>
                      <a:pt x="46672" y="70485"/>
                      <a:pt x="21907" y="53340"/>
                      <a:pt x="0" y="0"/>
                    </a:cubicBezTo>
                    <a:close/>
                  </a:path>
                </a:pathLst>
              </a:custGeom>
              <a:grpFill/>
              <a:ln w="9525"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EC4BCA18-FD9C-4ED4-9BD7-467727C49493}"/>
                  </a:ext>
                </a:extLst>
              </p:cNvPr>
              <p:cNvSpPr/>
              <p:nvPr/>
            </p:nvSpPr>
            <p:spPr>
              <a:xfrm>
                <a:off x="4296727" y="2389167"/>
                <a:ext cx="74428" cy="47327"/>
              </a:xfrm>
              <a:custGeom>
                <a:avLst/>
                <a:gdLst>
                  <a:gd name="connsiteX0" fmla="*/ 0 w 74428"/>
                  <a:gd name="connsiteY0" fmla="*/ 47328 h 47327"/>
                  <a:gd name="connsiteX1" fmla="*/ 72390 w 74428"/>
                  <a:gd name="connsiteY1" fmla="*/ 7323 h 47327"/>
                  <a:gd name="connsiteX2" fmla="*/ 0 w 74428"/>
                  <a:gd name="connsiteY2" fmla="*/ 47328 h 47327"/>
                </a:gdLst>
                <a:ahLst/>
                <a:cxnLst>
                  <a:cxn ang="0">
                    <a:pos x="connsiteX0" y="connsiteY0"/>
                  </a:cxn>
                  <a:cxn ang="0">
                    <a:pos x="connsiteX1" y="connsiteY1"/>
                  </a:cxn>
                  <a:cxn ang="0">
                    <a:pos x="connsiteX2" y="connsiteY2"/>
                  </a:cxn>
                </a:cxnLst>
                <a:rect l="l" t="t" r="r" b="b"/>
                <a:pathLst>
                  <a:path w="74428" h="47327">
                    <a:moveTo>
                      <a:pt x="0" y="47328"/>
                    </a:moveTo>
                    <a:cubicBezTo>
                      <a:pt x="35242" y="655"/>
                      <a:pt x="63817" y="-8870"/>
                      <a:pt x="72390" y="7323"/>
                    </a:cubicBezTo>
                    <a:cubicBezTo>
                      <a:pt x="81915" y="24468"/>
                      <a:pt x="58103" y="42565"/>
                      <a:pt x="0" y="47328"/>
                    </a:cubicBezTo>
                    <a:close/>
                  </a:path>
                </a:pathLst>
              </a:custGeom>
              <a:grpFill/>
              <a:ln w="9525"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A4A91715-AE78-4428-9F64-9771D1A67FB7}"/>
                  </a:ext>
                </a:extLst>
              </p:cNvPr>
              <p:cNvSpPr/>
              <p:nvPr/>
            </p:nvSpPr>
            <p:spPr>
              <a:xfrm>
                <a:off x="4268691" y="2355195"/>
                <a:ext cx="34675" cy="81299"/>
              </a:xfrm>
              <a:custGeom>
                <a:avLst/>
                <a:gdLst>
                  <a:gd name="connsiteX0" fmla="*/ 28036 w 34675"/>
                  <a:gd name="connsiteY0" fmla="*/ 81300 h 81299"/>
                  <a:gd name="connsiteX1" fmla="*/ 12796 w 34675"/>
                  <a:gd name="connsiteY1" fmla="*/ 337 h 81299"/>
                  <a:gd name="connsiteX2" fmla="*/ 28036 w 34675"/>
                  <a:gd name="connsiteY2" fmla="*/ 81300 h 81299"/>
                </a:gdLst>
                <a:ahLst/>
                <a:cxnLst>
                  <a:cxn ang="0">
                    <a:pos x="connsiteX0" y="connsiteY0"/>
                  </a:cxn>
                  <a:cxn ang="0">
                    <a:pos x="connsiteX1" y="connsiteY1"/>
                  </a:cxn>
                  <a:cxn ang="0">
                    <a:pos x="connsiteX2" y="connsiteY2"/>
                  </a:cxn>
                </a:cxnLst>
                <a:rect l="l" t="t" r="r" b="b"/>
                <a:pathLst>
                  <a:path w="34675" h="81299">
                    <a:moveTo>
                      <a:pt x="28036" y="81300"/>
                    </a:moveTo>
                    <a:cubicBezTo>
                      <a:pt x="-6254" y="33675"/>
                      <a:pt x="-6254" y="3195"/>
                      <a:pt x="12796" y="337"/>
                    </a:cubicBezTo>
                    <a:cubicBezTo>
                      <a:pt x="31846" y="-3473"/>
                      <a:pt x="42324" y="25102"/>
                      <a:pt x="28036" y="81300"/>
                    </a:cubicBezTo>
                    <a:close/>
                  </a:path>
                </a:pathLst>
              </a:custGeom>
              <a:grpFill/>
              <a:ln w="9525" cap="flat">
                <a:noFill/>
                <a:prstDash val="solid"/>
                <a:miter/>
              </a:ln>
            </p:spPr>
            <p:txBody>
              <a:bodyPr rtlCol="0" anchor="ctr"/>
              <a:lstStyle/>
              <a:p>
                <a:endParaRPr lang="en-ID"/>
              </a:p>
            </p:txBody>
          </p:sp>
        </p:grpSp>
        <p:sp>
          <p:nvSpPr>
            <p:cNvPr id="75" name="Freeform: Shape 74">
              <a:extLst>
                <a:ext uri="{FF2B5EF4-FFF2-40B4-BE49-F238E27FC236}">
                  <a16:creationId xmlns:a16="http://schemas.microsoft.com/office/drawing/2014/main" id="{992CAC69-1BE3-48A0-91F3-1142439523C8}"/>
                </a:ext>
              </a:extLst>
            </p:cNvPr>
            <p:cNvSpPr/>
            <p:nvPr/>
          </p:nvSpPr>
          <p:spPr>
            <a:xfrm>
              <a:off x="4286250" y="2426017"/>
              <a:ext cx="20955" cy="20955"/>
            </a:xfrm>
            <a:custGeom>
              <a:avLst/>
              <a:gdLst>
                <a:gd name="connsiteX0" fmla="*/ 20955 w 20955"/>
                <a:gd name="connsiteY0" fmla="*/ 10477 h 20955"/>
                <a:gd name="connsiteX1" fmla="*/ 10478 w 20955"/>
                <a:gd name="connsiteY1" fmla="*/ 20955 h 20955"/>
                <a:gd name="connsiteX2" fmla="*/ 0 w 20955"/>
                <a:gd name="connsiteY2" fmla="*/ 10477 h 20955"/>
                <a:gd name="connsiteX3" fmla="*/ 10478 w 20955"/>
                <a:gd name="connsiteY3" fmla="*/ 0 h 20955"/>
                <a:gd name="connsiteX4" fmla="*/ 20955 w 20955"/>
                <a:gd name="connsiteY4" fmla="*/ 10477 h 20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 h="20955">
                  <a:moveTo>
                    <a:pt x="20955" y="10477"/>
                  </a:moveTo>
                  <a:cubicBezTo>
                    <a:pt x="20955" y="16264"/>
                    <a:pt x="16264" y="20955"/>
                    <a:pt x="10478" y="20955"/>
                  </a:cubicBezTo>
                  <a:cubicBezTo>
                    <a:pt x="4691" y="20955"/>
                    <a:pt x="0" y="16264"/>
                    <a:pt x="0" y="10477"/>
                  </a:cubicBezTo>
                  <a:cubicBezTo>
                    <a:pt x="0" y="4691"/>
                    <a:pt x="4691" y="0"/>
                    <a:pt x="10478" y="0"/>
                  </a:cubicBezTo>
                  <a:cubicBezTo>
                    <a:pt x="16264" y="0"/>
                    <a:pt x="20955" y="4691"/>
                    <a:pt x="20955" y="10477"/>
                  </a:cubicBezTo>
                  <a:close/>
                </a:path>
              </a:pathLst>
            </a:custGeom>
            <a:grpFill/>
            <a:ln w="9525" cap="flat">
              <a:noFill/>
              <a:prstDash val="solid"/>
              <a:miter/>
            </a:ln>
          </p:spPr>
          <p:txBody>
            <a:bodyPr rtlCol="0" anchor="ctr"/>
            <a:lstStyle/>
            <a:p>
              <a:endParaRPr lang="en-ID"/>
            </a:p>
          </p:txBody>
        </p:sp>
        <p:grpSp>
          <p:nvGrpSpPr>
            <p:cNvPr id="76" name="Graphic 2">
              <a:extLst>
                <a:ext uri="{FF2B5EF4-FFF2-40B4-BE49-F238E27FC236}">
                  <a16:creationId xmlns:a16="http://schemas.microsoft.com/office/drawing/2014/main" id="{F1FF2A45-0C26-4C70-87B0-C54AB42123DD}"/>
                </a:ext>
              </a:extLst>
            </p:cNvPr>
            <p:cNvGrpSpPr/>
            <p:nvPr/>
          </p:nvGrpSpPr>
          <p:grpSpPr>
            <a:xfrm>
              <a:off x="4222637" y="2359868"/>
              <a:ext cx="156199" cy="157789"/>
              <a:chOff x="4222637" y="2359868"/>
              <a:chExt cx="156199" cy="157789"/>
            </a:xfrm>
            <a:grpFill/>
          </p:grpSpPr>
          <p:sp>
            <p:nvSpPr>
              <p:cNvPr id="77" name="Freeform: Shape 76">
                <a:extLst>
                  <a:ext uri="{FF2B5EF4-FFF2-40B4-BE49-F238E27FC236}">
                    <a16:creationId xmlns:a16="http://schemas.microsoft.com/office/drawing/2014/main" id="{B1876012-7BF8-4A77-850B-FD3CA0E8920A}"/>
                  </a:ext>
                </a:extLst>
              </p:cNvPr>
              <p:cNvSpPr/>
              <p:nvPr/>
            </p:nvSpPr>
            <p:spPr>
              <a:xfrm>
                <a:off x="4296727" y="2427252"/>
                <a:ext cx="82110" cy="33227"/>
              </a:xfrm>
              <a:custGeom>
                <a:avLst/>
                <a:gdLst>
                  <a:gd name="connsiteX0" fmla="*/ 0 w 82110"/>
                  <a:gd name="connsiteY0" fmla="*/ 9242 h 33227"/>
                  <a:gd name="connsiteX1" fmla="*/ 81915 w 82110"/>
                  <a:gd name="connsiteY1" fmla="*/ 19720 h 33227"/>
                  <a:gd name="connsiteX2" fmla="*/ 0 w 82110"/>
                  <a:gd name="connsiteY2" fmla="*/ 9242 h 33227"/>
                </a:gdLst>
                <a:ahLst/>
                <a:cxnLst>
                  <a:cxn ang="0">
                    <a:pos x="connsiteX0" y="connsiteY0"/>
                  </a:cxn>
                  <a:cxn ang="0">
                    <a:pos x="connsiteX1" y="connsiteY1"/>
                  </a:cxn>
                  <a:cxn ang="0">
                    <a:pos x="connsiteX2" y="connsiteY2"/>
                  </a:cxn>
                </a:cxnLst>
                <a:rect l="l" t="t" r="r" b="b"/>
                <a:pathLst>
                  <a:path w="82110" h="33227">
                    <a:moveTo>
                      <a:pt x="0" y="9242"/>
                    </a:moveTo>
                    <a:cubicBezTo>
                      <a:pt x="56197" y="-7903"/>
                      <a:pt x="84773" y="670"/>
                      <a:pt x="81915" y="19720"/>
                    </a:cubicBezTo>
                    <a:cubicBezTo>
                      <a:pt x="79058" y="38770"/>
                      <a:pt x="49530" y="39722"/>
                      <a:pt x="0" y="9242"/>
                    </a:cubicBezTo>
                    <a:close/>
                  </a:path>
                </a:pathLst>
              </a:custGeom>
              <a:grpFill/>
              <a:ln w="9525"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479724E8-C2C0-4F9E-B585-D5BABF411E74}"/>
                  </a:ext>
                </a:extLst>
              </p:cNvPr>
              <p:cNvSpPr/>
              <p:nvPr/>
            </p:nvSpPr>
            <p:spPr>
              <a:xfrm>
                <a:off x="4296727" y="2359868"/>
                <a:ext cx="43688" cy="76626"/>
              </a:xfrm>
              <a:custGeom>
                <a:avLst/>
                <a:gdLst>
                  <a:gd name="connsiteX0" fmla="*/ 0 w 43688"/>
                  <a:gd name="connsiteY0" fmla="*/ 76626 h 76626"/>
                  <a:gd name="connsiteX1" fmla="*/ 35242 w 43688"/>
                  <a:gd name="connsiteY1" fmla="*/ 1379 h 76626"/>
                  <a:gd name="connsiteX2" fmla="*/ 0 w 43688"/>
                  <a:gd name="connsiteY2" fmla="*/ 76626 h 76626"/>
                </a:gdLst>
                <a:ahLst/>
                <a:cxnLst>
                  <a:cxn ang="0">
                    <a:pos x="connsiteX0" y="connsiteY0"/>
                  </a:cxn>
                  <a:cxn ang="0">
                    <a:pos x="connsiteX1" y="connsiteY1"/>
                  </a:cxn>
                  <a:cxn ang="0">
                    <a:pos x="connsiteX2" y="connsiteY2"/>
                  </a:cxn>
                </a:cxnLst>
                <a:rect l="l" t="t" r="r" b="b"/>
                <a:pathLst>
                  <a:path w="43688" h="76626">
                    <a:moveTo>
                      <a:pt x="0" y="76626"/>
                    </a:moveTo>
                    <a:cubicBezTo>
                      <a:pt x="953" y="17571"/>
                      <a:pt x="18097" y="-6241"/>
                      <a:pt x="35242" y="1379"/>
                    </a:cubicBezTo>
                    <a:cubicBezTo>
                      <a:pt x="52387" y="9951"/>
                      <a:pt x="44767" y="39479"/>
                      <a:pt x="0" y="76626"/>
                    </a:cubicBezTo>
                    <a:close/>
                  </a:path>
                </a:pathLst>
              </a:custGeom>
              <a:grpFill/>
              <a:ln w="9525"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4D7C4A15-C817-46DD-A59D-DEEAD2946602}"/>
                  </a:ext>
                </a:extLst>
              </p:cNvPr>
              <p:cNvSpPr/>
              <p:nvPr/>
            </p:nvSpPr>
            <p:spPr>
              <a:xfrm>
                <a:off x="4232530" y="2375481"/>
                <a:ext cx="64197" cy="61013"/>
              </a:xfrm>
              <a:custGeom>
                <a:avLst/>
                <a:gdLst>
                  <a:gd name="connsiteX0" fmla="*/ 64197 w 64197"/>
                  <a:gd name="connsiteY0" fmla="*/ 61014 h 61013"/>
                  <a:gd name="connsiteX1" fmla="*/ 4190 w 64197"/>
                  <a:gd name="connsiteY1" fmla="*/ 4816 h 61013"/>
                  <a:gd name="connsiteX2" fmla="*/ 64197 w 64197"/>
                  <a:gd name="connsiteY2" fmla="*/ 61014 h 61013"/>
                </a:gdLst>
                <a:ahLst/>
                <a:cxnLst>
                  <a:cxn ang="0">
                    <a:pos x="connsiteX0" y="connsiteY0"/>
                  </a:cxn>
                  <a:cxn ang="0">
                    <a:pos x="connsiteX1" y="connsiteY1"/>
                  </a:cxn>
                  <a:cxn ang="0">
                    <a:pos x="connsiteX2" y="connsiteY2"/>
                  </a:cxn>
                </a:cxnLst>
                <a:rect l="l" t="t" r="r" b="b"/>
                <a:pathLst>
                  <a:path w="64197" h="61013">
                    <a:moveTo>
                      <a:pt x="64197" y="61014"/>
                    </a:moveTo>
                    <a:cubicBezTo>
                      <a:pt x="8952" y="41964"/>
                      <a:pt x="-9145" y="18151"/>
                      <a:pt x="4190" y="4816"/>
                    </a:cubicBezTo>
                    <a:cubicBezTo>
                      <a:pt x="17525" y="-9471"/>
                      <a:pt x="42290" y="7674"/>
                      <a:pt x="64197" y="61014"/>
                    </a:cubicBezTo>
                    <a:close/>
                  </a:path>
                </a:pathLst>
              </a:custGeom>
              <a:grpFill/>
              <a:ln w="9525"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98E2E4B0-C227-45C3-9755-EF3D6152C2AC}"/>
                  </a:ext>
                </a:extLst>
              </p:cNvPr>
              <p:cNvSpPr/>
              <p:nvPr/>
            </p:nvSpPr>
            <p:spPr>
              <a:xfrm>
                <a:off x="4222637" y="2436494"/>
                <a:ext cx="74089" cy="47327"/>
              </a:xfrm>
              <a:custGeom>
                <a:avLst/>
                <a:gdLst>
                  <a:gd name="connsiteX0" fmla="*/ 74090 w 74089"/>
                  <a:gd name="connsiteY0" fmla="*/ 0 h 47327"/>
                  <a:gd name="connsiteX1" fmla="*/ 1700 w 74089"/>
                  <a:gd name="connsiteY1" fmla="*/ 40005 h 47327"/>
                  <a:gd name="connsiteX2" fmla="*/ 74090 w 74089"/>
                  <a:gd name="connsiteY2" fmla="*/ 0 h 47327"/>
                </a:gdLst>
                <a:ahLst/>
                <a:cxnLst>
                  <a:cxn ang="0">
                    <a:pos x="connsiteX0" y="connsiteY0"/>
                  </a:cxn>
                  <a:cxn ang="0">
                    <a:pos x="connsiteX1" y="connsiteY1"/>
                  </a:cxn>
                  <a:cxn ang="0">
                    <a:pos x="connsiteX2" y="connsiteY2"/>
                  </a:cxn>
                </a:cxnLst>
                <a:rect l="l" t="t" r="r" b="b"/>
                <a:pathLst>
                  <a:path w="74089" h="47327">
                    <a:moveTo>
                      <a:pt x="74090" y="0"/>
                    </a:moveTo>
                    <a:cubicBezTo>
                      <a:pt x="38847" y="46673"/>
                      <a:pt x="10272" y="56198"/>
                      <a:pt x="1700" y="40005"/>
                    </a:cubicBezTo>
                    <a:cubicBezTo>
                      <a:pt x="-6873" y="22860"/>
                      <a:pt x="16940" y="3810"/>
                      <a:pt x="74090" y="0"/>
                    </a:cubicBezTo>
                    <a:close/>
                  </a:path>
                </a:pathLst>
              </a:custGeom>
              <a:grpFill/>
              <a:ln w="9525"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7541B332-01AB-4042-895F-9AD358CBED36}"/>
                  </a:ext>
                </a:extLst>
              </p:cNvPr>
              <p:cNvSpPr/>
              <p:nvPr/>
            </p:nvSpPr>
            <p:spPr>
              <a:xfrm>
                <a:off x="4290511" y="2436494"/>
                <a:ext cx="34252" cy="81163"/>
              </a:xfrm>
              <a:custGeom>
                <a:avLst/>
                <a:gdLst>
                  <a:gd name="connsiteX0" fmla="*/ 6216 w 34252"/>
                  <a:gd name="connsiteY0" fmla="*/ 0 h 81163"/>
                  <a:gd name="connsiteX1" fmla="*/ 21456 w 34252"/>
                  <a:gd name="connsiteY1" fmla="*/ 80963 h 81163"/>
                  <a:gd name="connsiteX2" fmla="*/ 6216 w 34252"/>
                  <a:gd name="connsiteY2" fmla="*/ 0 h 81163"/>
                </a:gdLst>
                <a:ahLst/>
                <a:cxnLst>
                  <a:cxn ang="0">
                    <a:pos x="connsiteX0" y="connsiteY0"/>
                  </a:cxn>
                  <a:cxn ang="0">
                    <a:pos x="connsiteX1" y="connsiteY1"/>
                  </a:cxn>
                  <a:cxn ang="0">
                    <a:pos x="connsiteX2" y="connsiteY2"/>
                  </a:cxn>
                </a:cxnLst>
                <a:rect l="l" t="t" r="r" b="b"/>
                <a:pathLst>
                  <a:path w="34252" h="81163">
                    <a:moveTo>
                      <a:pt x="6216" y="0"/>
                    </a:moveTo>
                    <a:cubicBezTo>
                      <a:pt x="40506" y="47625"/>
                      <a:pt x="40506" y="78105"/>
                      <a:pt x="21456" y="80963"/>
                    </a:cubicBezTo>
                    <a:cubicBezTo>
                      <a:pt x="2406" y="83820"/>
                      <a:pt x="-7119" y="56198"/>
                      <a:pt x="6216" y="0"/>
                    </a:cubicBezTo>
                    <a:close/>
                  </a:path>
                </a:pathLst>
              </a:custGeom>
              <a:grpFill/>
              <a:ln w="9525" cap="flat">
                <a:noFill/>
                <a:prstDash val="solid"/>
                <a:miter/>
              </a:ln>
            </p:spPr>
            <p:txBody>
              <a:bodyPr rtlCol="0" anchor="ctr"/>
              <a:lstStyle/>
              <a:p>
                <a:endParaRPr lang="en-ID"/>
              </a:p>
            </p:txBody>
          </p:sp>
        </p:grpSp>
        <p:grpSp>
          <p:nvGrpSpPr>
            <p:cNvPr id="82" name="Graphic 2">
              <a:extLst>
                <a:ext uri="{FF2B5EF4-FFF2-40B4-BE49-F238E27FC236}">
                  <a16:creationId xmlns:a16="http://schemas.microsoft.com/office/drawing/2014/main" id="{F1FF2A45-0C26-4C70-87B0-C54AB42123DD}"/>
                </a:ext>
              </a:extLst>
            </p:cNvPr>
            <p:cNvGrpSpPr/>
            <p:nvPr/>
          </p:nvGrpSpPr>
          <p:grpSpPr>
            <a:xfrm>
              <a:off x="4222637" y="2359868"/>
              <a:ext cx="156199" cy="157789"/>
              <a:chOff x="4222637" y="2359868"/>
              <a:chExt cx="156199" cy="157789"/>
            </a:xfrm>
            <a:grpFill/>
          </p:grpSpPr>
          <p:sp>
            <p:nvSpPr>
              <p:cNvPr id="83" name="Freeform: Shape 82">
                <a:extLst>
                  <a:ext uri="{FF2B5EF4-FFF2-40B4-BE49-F238E27FC236}">
                    <a16:creationId xmlns:a16="http://schemas.microsoft.com/office/drawing/2014/main" id="{439C875B-3D81-49BC-8228-814BFB5E1F86}"/>
                  </a:ext>
                </a:extLst>
              </p:cNvPr>
              <p:cNvSpPr/>
              <p:nvPr/>
            </p:nvSpPr>
            <p:spPr>
              <a:xfrm>
                <a:off x="4296727" y="2427252"/>
                <a:ext cx="82110" cy="33227"/>
              </a:xfrm>
              <a:custGeom>
                <a:avLst/>
                <a:gdLst>
                  <a:gd name="connsiteX0" fmla="*/ 0 w 82110"/>
                  <a:gd name="connsiteY0" fmla="*/ 9242 h 33227"/>
                  <a:gd name="connsiteX1" fmla="*/ 81915 w 82110"/>
                  <a:gd name="connsiteY1" fmla="*/ 19720 h 33227"/>
                  <a:gd name="connsiteX2" fmla="*/ 0 w 82110"/>
                  <a:gd name="connsiteY2" fmla="*/ 9242 h 33227"/>
                </a:gdLst>
                <a:ahLst/>
                <a:cxnLst>
                  <a:cxn ang="0">
                    <a:pos x="connsiteX0" y="connsiteY0"/>
                  </a:cxn>
                  <a:cxn ang="0">
                    <a:pos x="connsiteX1" y="connsiteY1"/>
                  </a:cxn>
                  <a:cxn ang="0">
                    <a:pos x="connsiteX2" y="connsiteY2"/>
                  </a:cxn>
                </a:cxnLst>
                <a:rect l="l" t="t" r="r" b="b"/>
                <a:pathLst>
                  <a:path w="82110" h="33227">
                    <a:moveTo>
                      <a:pt x="0" y="9242"/>
                    </a:moveTo>
                    <a:cubicBezTo>
                      <a:pt x="56197" y="-7903"/>
                      <a:pt x="84773" y="670"/>
                      <a:pt x="81915" y="19720"/>
                    </a:cubicBezTo>
                    <a:cubicBezTo>
                      <a:pt x="79058" y="38770"/>
                      <a:pt x="49530" y="39722"/>
                      <a:pt x="0" y="9242"/>
                    </a:cubicBezTo>
                    <a:close/>
                  </a:path>
                </a:pathLst>
              </a:custGeom>
              <a:grpFill/>
              <a:ln w="9525"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CA47DE7E-3B3A-46D7-AE09-00C47267FF35}"/>
                  </a:ext>
                </a:extLst>
              </p:cNvPr>
              <p:cNvSpPr/>
              <p:nvPr/>
            </p:nvSpPr>
            <p:spPr>
              <a:xfrm>
                <a:off x="4296727" y="2359868"/>
                <a:ext cx="43688" cy="76626"/>
              </a:xfrm>
              <a:custGeom>
                <a:avLst/>
                <a:gdLst>
                  <a:gd name="connsiteX0" fmla="*/ 0 w 43688"/>
                  <a:gd name="connsiteY0" fmla="*/ 76626 h 76626"/>
                  <a:gd name="connsiteX1" fmla="*/ 35242 w 43688"/>
                  <a:gd name="connsiteY1" fmla="*/ 1379 h 76626"/>
                  <a:gd name="connsiteX2" fmla="*/ 0 w 43688"/>
                  <a:gd name="connsiteY2" fmla="*/ 76626 h 76626"/>
                </a:gdLst>
                <a:ahLst/>
                <a:cxnLst>
                  <a:cxn ang="0">
                    <a:pos x="connsiteX0" y="connsiteY0"/>
                  </a:cxn>
                  <a:cxn ang="0">
                    <a:pos x="connsiteX1" y="connsiteY1"/>
                  </a:cxn>
                  <a:cxn ang="0">
                    <a:pos x="connsiteX2" y="connsiteY2"/>
                  </a:cxn>
                </a:cxnLst>
                <a:rect l="l" t="t" r="r" b="b"/>
                <a:pathLst>
                  <a:path w="43688" h="76626">
                    <a:moveTo>
                      <a:pt x="0" y="76626"/>
                    </a:moveTo>
                    <a:cubicBezTo>
                      <a:pt x="953" y="17571"/>
                      <a:pt x="18097" y="-6241"/>
                      <a:pt x="35242" y="1379"/>
                    </a:cubicBezTo>
                    <a:cubicBezTo>
                      <a:pt x="52387" y="9951"/>
                      <a:pt x="44767" y="39479"/>
                      <a:pt x="0" y="76626"/>
                    </a:cubicBezTo>
                    <a:close/>
                  </a:path>
                </a:pathLst>
              </a:custGeom>
              <a:grpFill/>
              <a:ln w="9525"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B5FDECF6-1F54-411A-9F7C-F52518C7A9AE}"/>
                  </a:ext>
                </a:extLst>
              </p:cNvPr>
              <p:cNvSpPr/>
              <p:nvPr/>
            </p:nvSpPr>
            <p:spPr>
              <a:xfrm>
                <a:off x="4232530" y="2375481"/>
                <a:ext cx="64197" cy="61013"/>
              </a:xfrm>
              <a:custGeom>
                <a:avLst/>
                <a:gdLst>
                  <a:gd name="connsiteX0" fmla="*/ 64197 w 64197"/>
                  <a:gd name="connsiteY0" fmla="*/ 61014 h 61013"/>
                  <a:gd name="connsiteX1" fmla="*/ 4190 w 64197"/>
                  <a:gd name="connsiteY1" fmla="*/ 4816 h 61013"/>
                  <a:gd name="connsiteX2" fmla="*/ 64197 w 64197"/>
                  <a:gd name="connsiteY2" fmla="*/ 61014 h 61013"/>
                </a:gdLst>
                <a:ahLst/>
                <a:cxnLst>
                  <a:cxn ang="0">
                    <a:pos x="connsiteX0" y="connsiteY0"/>
                  </a:cxn>
                  <a:cxn ang="0">
                    <a:pos x="connsiteX1" y="connsiteY1"/>
                  </a:cxn>
                  <a:cxn ang="0">
                    <a:pos x="connsiteX2" y="connsiteY2"/>
                  </a:cxn>
                </a:cxnLst>
                <a:rect l="l" t="t" r="r" b="b"/>
                <a:pathLst>
                  <a:path w="64197" h="61013">
                    <a:moveTo>
                      <a:pt x="64197" y="61014"/>
                    </a:moveTo>
                    <a:cubicBezTo>
                      <a:pt x="8952" y="41964"/>
                      <a:pt x="-9145" y="18151"/>
                      <a:pt x="4190" y="4816"/>
                    </a:cubicBezTo>
                    <a:cubicBezTo>
                      <a:pt x="17525" y="-9471"/>
                      <a:pt x="42290" y="7674"/>
                      <a:pt x="64197" y="61014"/>
                    </a:cubicBezTo>
                    <a:close/>
                  </a:path>
                </a:pathLst>
              </a:custGeom>
              <a:grpFill/>
              <a:ln w="9525"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CA7CD988-9B68-4BAE-A0DA-76DF8D361B8D}"/>
                  </a:ext>
                </a:extLst>
              </p:cNvPr>
              <p:cNvSpPr/>
              <p:nvPr/>
            </p:nvSpPr>
            <p:spPr>
              <a:xfrm>
                <a:off x="4222637" y="2436494"/>
                <a:ext cx="74089" cy="47327"/>
              </a:xfrm>
              <a:custGeom>
                <a:avLst/>
                <a:gdLst>
                  <a:gd name="connsiteX0" fmla="*/ 74090 w 74089"/>
                  <a:gd name="connsiteY0" fmla="*/ 0 h 47327"/>
                  <a:gd name="connsiteX1" fmla="*/ 1700 w 74089"/>
                  <a:gd name="connsiteY1" fmla="*/ 40005 h 47327"/>
                  <a:gd name="connsiteX2" fmla="*/ 74090 w 74089"/>
                  <a:gd name="connsiteY2" fmla="*/ 0 h 47327"/>
                </a:gdLst>
                <a:ahLst/>
                <a:cxnLst>
                  <a:cxn ang="0">
                    <a:pos x="connsiteX0" y="connsiteY0"/>
                  </a:cxn>
                  <a:cxn ang="0">
                    <a:pos x="connsiteX1" y="connsiteY1"/>
                  </a:cxn>
                  <a:cxn ang="0">
                    <a:pos x="connsiteX2" y="connsiteY2"/>
                  </a:cxn>
                </a:cxnLst>
                <a:rect l="l" t="t" r="r" b="b"/>
                <a:pathLst>
                  <a:path w="74089" h="47327">
                    <a:moveTo>
                      <a:pt x="74090" y="0"/>
                    </a:moveTo>
                    <a:cubicBezTo>
                      <a:pt x="38847" y="46673"/>
                      <a:pt x="10272" y="56198"/>
                      <a:pt x="1700" y="40005"/>
                    </a:cubicBezTo>
                    <a:cubicBezTo>
                      <a:pt x="-6873" y="22860"/>
                      <a:pt x="16940" y="3810"/>
                      <a:pt x="74090" y="0"/>
                    </a:cubicBezTo>
                    <a:close/>
                  </a:path>
                </a:pathLst>
              </a:custGeom>
              <a:grpFill/>
              <a:ln w="9525"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FB8C6D1E-039B-4017-9B02-33A0147A6D29}"/>
                  </a:ext>
                </a:extLst>
              </p:cNvPr>
              <p:cNvSpPr/>
              <p:nvPr/>
            </p:nvSpPr>
            <p:spPr>
              <a:xfrm>
                <a:off x="4290511" y="2436494"/>
                <a:ext cx="34252" cy="81163"/>
              </a:xfrm>
              <a:custGeom>
                <a:avLst/>
                <a:gdLst>
                  <a:gd name="connsiteX0" fmla="*/ 6216 w 34252"/>
                  <a:gd name="connsiteY0" fmla="*/ 0 h 81163"/>
                  <a:gd name="connsiteX1" fmla="*/ 21456 w 34252"/>
                  <a:gd name="connsiteY1" fmla="*/ 80963 h 81163"/>
                  <a:gd name="connsiteX2" fmla="*/ 6216 w 34252"/>
                  <a:gd name="connsiteY2" fmla="*/ 0 h 81163"/>
                </a:gdLst>
                <a:ahLst/>
                <a:cxnLst>
                  <a:cxn ang="0">
                    <a:pos x="connsiteX0" y="connsiteY0"/>
                  </a:cxn>
                  <a:cxn ang="0">
                    <a:pos x="connsiteX1" y="connsiteY1"/>
                  </a:cxn>
                  <a:cxn ang="0">
                    <a:pos x="connsiteX2" y="connsiteY2"/>
                  </a:cxn>
                </a:cxnLst>
                <a:rect l="l" t="t" r="r" b="b"/>
                <a:pathLst>
                  <a:path w="34252" h="81163">
                    <a:moveTo>
                      <a:pt x="6216" y="0"/>
                    </a:moveTo>
                    <a:cubicBezTo>
                      <a:pt x="40506" y="47625"/>
                      <a:pt x="40506" y="78105"/>
                      <a:pt x="21456" y="80963"/>
                    </a:cubicBezTo>
                    <a:cubicBezTo>
                      <a:pt x="2406" y="83820"/>
                      <a:pt x="-7119" y="56198"/>
                      <a:pt x="6216" y="0"/>
                    </a:cubicBezTo>
                    <a:close/>
                  </a:path>
                </a:pathLst>
              </a:custGeom>
              <a:grpFill/>
              <a:ln w="9525" cap="flat">
                <a:noFill/>
                <a:prstDash val="solid"/>
                <a:miter/>
              </a:ln>
            </p:spPr>
            <p:txBody>
              <a:bodyPr rtlCol="0" anchor="ctr"/>
              <a:lstStyle/>
              <a:p>
                <a:endParaRPr lang="en-ID"/>
              </a:p>
            </p:txBody>
          </p:sp>
        </p:grpSp>
        <p:sp>
          <p:nvSpPr>
            <p:cNvPr id="88" name="Freeform: Shape 87">
              <a:extLst>
                <a:ext uri="{FF2B5EF4-FFF2-40B4-BE49-F238E27FC236}">
                  <a16:creationId xmlns:a16="http://schemas.microsoft.com/office/drawing/2014/main" id="{A3DC7841-943E-4073-8F97-03E4486F13C5}"/>
                </a:ext>
              </a:extLst>
            </p:cNvPr>
            <p:cNvSpPr/>
            <p:nvPr/>
          </p:nvSpPr>
          <p:spPr>
            <a:xfrm>
              <a:off x="4286250" y="2426017"/>
              <a:ext cx="20955" cy="20955"/>
            </a:xfrm>
            <a:custGeom>
              <a:avLst/>
              <a:gdLst>
                <a:gd name="connsiteX0" fmla="*/ 20955 w 20955"/>
                <a:gd name="connsiteY0" fmla="*/ 10477 h 20955"/>
                <a:gd name="connsiteX1" fmla="*/ 10478 w 20955"/>
                <a:gd name="connsiteY1" fmla="*/ 20955 h 20955"/>
                <a:gd name="connsiteX2" fmla="*/ 0 w 20955"/>
                <a:gd name="connsiteY2" fmla="*/ 10477 h 20955"/>
                <a:gd name="connsiteX3" fmla="*/ 10478 w 20955"/>
                <a:gd name="connsiteY3" fmla="*/ 0 h 20955"/>
                <a:gd name="connsiteX4" fmla="*/ 20955 w 20955"/>
                <a:gd name="connsiteY4" fmla="*/ 10477 h 20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 h="20955">
                  <a:moveTo>
                    <a:pt x="20955" y="10477"/>
                  </a:moveTo>
                  <a:cubicBezTo>
                    <a:pt x="20955" y="16264"/>
                    <a:pt x="16264" y="20955"/>
                    <a:pt x="10478" y="20955"/>
                  </a:cubicBezTo>
                  <a:cubicBezTo>
                    <a:pt x="4691" y="20955"/>
                    <a:pt x="0" y="16264"/>
                    <a:pt x="0" y="10477"/>
                  </a:cubicBezTo>
                  <a:cubicBezTo>
                    <a:pt x="0" y="4691"/>
                    <a:pt x="4691" y="0"/>
                    <a:pt x="10478" y="0"/>
                  </a:cubicBezTo>
                  <a:cubicBezTo>
                    <a:pt x="16264" y="0"/>
                    <a:pt x="20955" y="4691"/>
                    <a:pt x="20955" y="10477"/>
                  </a:cubicBezTo>
                  <a:close/>
                </a:path>
              </a:pathLst>
            </a:custGeom>
            <a:grpFill/>
            <a:ln w="9525" cap="flat">
              <a:noFill/>
              <a:prstDash val="solid"/>
              <a:miter/>
            </a:ln>
          </p:spPr>
          <p:txBody>
            <a:bodyPr rtlCol="0" anchor="ctr"/>
            <a:lstStyle/>
            <a:p>
              <a:endParaRPr lang="en-ID"/>
            </a:p>
          </p:txBody>
        </p:sp>
      </p:grpSp>
      <p:grpSp>
        <p:nvGrpSpPr>
          <p:cNvPr id="89" name="Graphic 2">
            <a:extLst>
              <a:ext uri="{FF2B5EF4-FFF2-40B4-BE49-F238E27FC236}">
                <a16:creationId xmlns:a16="http://schemas.microsoft.com/office/drawing/2014/main" id="{F1FF2A45-0C26-4C70-87B0-C54AB42123DD}"/>
              </a:ext>
            </a:extLst>
          </p:cNvPr>
          <p:cNvGrpSpPr/>
          <p:nvPr/>
        </p:nvGrpSpPr>
        <p:grpSpPr>
          <a:xfrm rot="16200000">
            <a:off x="11091456" y="5052830"/>
            <a:ext cx="86027" cy="86042"/>
            <a:chOff x="4151875" y="2422135"/>
            <a:chExt cx="45863" cy="45871"/>
          </a:xfrm>
          <a:solidFill>
            <a:schemeClr val="bg1"/>
          </a:solidFill>
        </p:grpSpPr>
        <p:grpSp>
          <p:nvGrpSpPr>
            <p:cNvPr id="90" name="Graphic 2">
              <a:extLst>
                <a:ext uri="{FF2B5EF4-FFF2-40B4-BE49-F238E27FC236}">
                  <a16:creationId xmlns:a16="http://schemas.microsoft.com/office/drawing/2014/main" id="{F1FF2A45-0C26-4C70-87B0-C54AB42123DD}"/>
                </a:ext>
              </a:extLst>
            </p:cNvPr>
            <p:cNvGrpSpPr/>
            <p:nvPr/>
          </p:nvGrpSpPr>
          <p:grpSpPr>
            <a:xfrm>
              <a:off x="4154453" y="2423523"/>
              <a:ext cx="43286" cy="44483"/>
              <a:chOff x="4154453" y="2423523"/>
              <a:chExt cx="43286" cy="44483"/>
            </a:xfrm>
            <a:grpFill/>
          </p:grpSpPr>
          <p:sp>
            <p:nvSpPr>
              <p:cNvPr id="91" name="Freeform: Shape 90">
                <a:extLst>
                  <a:ext uri="{FF2B5EF4-FFF2-40B4-BE49-F238E27FC236}">
                    <a16:creationId xmlns:a16="http://schemas.microsoft.com/office/drawing/2014/main" id="{B5262BF9-8EF1-469D-A605-EE66424E0178}"/>
                  </a:ext>
                </a:extLst>
              </p:cNvPr>
              <p:cNvSpPr/>
              <p:nvPr/>
            </p:nvSpPr>
            <p:spPr>
              <a:xfrm>
                <a:off x="4154453" y="2445067"/>
                <a:ext cx="20354" cy="13582"/>
              </a:xfrm>
              <a:custGeom>
                <a:avLst/>
                <a:gdLst>
                  <a:gd name="connsiteX0" fmla="*/ 20354 w 20354"/>
                  <a:gd name="connsiteY0" fmla="*/ 0 h 13582"/>
                  <a:gd name="connsiteX1" fmla="*/ 352 w 20354"/>
                  <a:gd name="connsiteY1" fmla="*/ 11430 h 13582"/>
                  <a:gd name="connsiteX2" fmla="*/ 20354 w 20354"/>
                  <a:gd name="connsiteY2" fmla="*/ 0 h 13582"/>
                </a:gdLst>
                <a:ahLst/>
                <a:cxnLst>
                  <a:cxn ang="0">
                    <a:pos x="connsiteX0" y="connsiteY0"/>
                  </a:cxn>
                  <a:cxn ang="0">
                    <a:pos x="connsiteX1" y="connsiteY1"/>
                  </a:cxn>
                  <a:cxn ang="0">
                    <a:pos x="connsiteX2" y="connsiteY2"/>
                  </a:cxn>
                </a:cxnLst>
                <a:rect l="l" t="t" r="r" b="b"/>
                <a:pathLst>
                  <a:path w="20354" h="13582">
                    <a:moveTo>
                      <a:pt x="20354" y="0"/>
                    </a:moveTo>
                    <a:cubicBezTo>
                      <a:pt x="10829" y="13335"/>
                      <a:pt x="3209" y="16193"/>
                      <a:pt x="352" y="11430"/>
                    </a:cubicBezTo>
                    <a:cubicBezTo>
                      <a:pt x="-1553" y="7620"/>
                      <a:pt x="4162" y="1905"/>
                      <a:pt x="20354" y="0"/>
                    </a:cubicBezTo>
                    <a:close/>
                  </a:path>
                </a:pathLst>
              </a:custGeom>
              <a:grpFill/>
              <a:ln w="9525"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ADEE85C4-7003-4B19-B2CC-BB2876C2155C}"/>
                  </a:ext>
                </a:extLst>
              </p:cNvPr>
              <p:cNvSpPr/>
              <p:nvPr/>
            </p:nvSpPr>
            <p:spPr>
              <a:xfrm>
                <a:off x="4173667" y="2445067"/>
                <a:ext cx="9438" cy="22939"/>
              </a:xfrm>
              <a:custGeom>
                <a:avLst/>
                <a:gdLst>
                  <a:gd name="connsiteX0" fmla="*/ 1140 w 9438"/>
                  <a:gd name="connsiteY0" fmla="*/ 0 h 22939"/>
                  <a:gd name="connsiteX1" fmla="*/ 5903 w 9438"/>
                  <a:gd name="connsiteY1" fmla="*/ 22860 h 22939"/>
                  <a:gd name="connsiteX2" fmla="*/ 1140 w 9438"/>
                  <a:gd name="connsiteY2" fmla="*/ 0 h 22939"/>
                </a:gdLst>
                <a:ahLst/>
                <a:cxnLst>
                  <a:cxn ang="0">
                    <a:pos x="connsiteX0" y="connsiteY0"/>
                  </a:cxn>
                  <a:cxn ang="0">
                    <a:pos x="connsiteX1" y="connsiteY1"/>
                  </a:cxn>
                  <a:cxn ang="0">
                    <a:pos x="connsiteX2" y="connsiteY2"/>
                  </a:cxn>
                </a:cxnLst>
                <a:rect l="l" t="t" r="r" b="b"/>
                <a:pathLst>
                  <a:path w="9438" h="22939">
                    <a:moveTo>
                      <a:pt x="1140" y="0"/>
                    </a:moveTo>
                    <a:cubicBezTo>
                      <a:pt x="10665" y="13335"/>
                      <a:pt x="11618" y="21907"/>
                      <a:pt x="5903" y="22860"/>
                    </a:cubicBezTo>
                    <a:cubicBezTo>
                      <a:pt x="1140" y="23813"/>
                      <a:pt x="-1717" y="16193"/>
                      <a:pt x="1140" y="0"/>
                    </a:cubicBezTo>
                    <a:close/>
                  </a:path>
                </a:pathLst>
              </a:custGeom>
              <a:grpFill/>
              <a:ln w="9525"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EAE486F1-41BD-4D4D-9085-8D15CE0FE775}"/>
                  </a:ext>
                </a:extLst>
              </p:cNvPr>
              <p:cNvSpPr/>
              <p:nvPr/>
            </p:nvSpPr>
            <p:spPr>
              <a:xfrm>
                <a:off x="4174807" y="2441896"/>
                <a:ext cx="22931" cy="9486"/>
              </a:xfrm>
              <a:custGeom>
                <a:avLst/>
                <a:gdLst>
                  <a:gd name="connsiteX0" fmla="*/ 0 w 22931"/>
                  <a:gd name="connsiteY0" fmla="*/ 3171 h 9486"/>
                  <a:gd name="connsiteX1" fmla="*/ 22860 w 22931"/>
                  <a:gd name="connsiteY1" fmla="*/ 5076 h 9486"/>
                  <a:gd name="connsiteX2" fmla="*/ 0 w 22931"/>
                  <a:gd name="connsiteY2" fmla="*/ 3171 h 9486"/>
                </a:gdLst>
                <a:ahLst/>
                <a:cxnLst>
                  <a:cxn ang="0">
                    <a:pos x="connsiteX0" y="connsiteY0"/>
                  </a:cxn>
                  <a:cxn ang="0">
                    <a:pos x="connsiteX1" y="connsiteY1"/>
                  </a:cxn>
                  <a:cxn ang="0">
                    <a:pos x="connsiteX2" y="connsiteY2"/>
                  </a:cxn>
                </a:cxnLst>
                <a:rect l="l" t="t" r="r" b="b"/>
                <a:pathLst>
                  <a:path w="22931" h="9486">
                    <a:moveTo>
                      <a:pt x="0" y="3171"/>
                    </a:moveTo>
                    <a:cubicBezTo>
                      <a:pt x="15240" y="-2544"/>
                      <a:pt x="23812" y="313"/>
                      <a:pt x="22860" y="5076"/>
                    </a:cubicBezTo>
                    <a:cubicBezTo>
                      <a:pt x="22860" y="10791"/>
                      <a:pt x="14288" y="11743"/>
                      <a:pt x="0" y="3171"/>
                    </a:cubicBezTo>
                    <a:close/>
                  </a:path>
                </a:pathLst>
              </a:custGeom>
              <a:grpFill/>
              <a:ln w="9525"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E487C6F8-F432-466E-B91F-BABFED382091}"/>
                  </a:ext>
                </a:extLst>
              </p:cNvPr>
              <p:cNvSpPr/>
              <p:nvPr/>
            </p:nvSpPr>
            <p:spPr>
              <a:xfrm>
                <a:off x="4174807" y="2423523"/>
                <a:ext cx="11924" cy="21544"/>
              </a:xfrm>
              <a:custGeom>
                <a:avLst/>
                <a:gdLst>
                  <a:gd name="connsiteX0" fmla="*/ 0 w 11924"/>
                  <a:gd name="connsiteY0" fmla="*/ 21544 h 21544"/>
                  <a:gd name="connsiteX1" fmla="*/ 9525 w 11924"/>
                  <a:gd name="connsiteY1" fmla="*/ 589 h 21544"/>
                  <a:gd name="connsiteX2" fmla="*/ 0 w 11924"/>
                  <a:gd name="connsiteY2" fmla="*/ 21544 h 21544"/>
                </a:gdLst>
                <a:ahLst/>
                <a:cxnLst>
                  <a:cxn ang="0">
                    <a:pos x="connsiteX0" y="connsiteY0"/>
                  </a:cxn>
                  <a:cxn ang="0">
                    <a:pos x="connsiteX1" y="connsiteY1"/>
                  </a:cxn>
                  <a:cxn ang="0">
                    <a:pos x="connsiteX2" y="connsiteY2"/>
                  </a:cxn>
                </a:cxnLst>
                <a:rect l="l" t="t" r="r" b="b"/>
                <a:pathLst>
                  <a:path w="11924" h="21544">
                    <a:moveTo>
                      <a:pt x="0" y="21544"/>
                    </a:moveTo>
                    <a:cubicBezTo>
                      <a:pt x="0" y="5352"/>
                      <a:pt x="4763" y="-2268"/>
                      <a:pt x="9525" y="589"/>
                    </a:cubicBezTo>
                    <a:cubicBezTo>
                      <a:pt x="14288" y="2494"/>
                      <a:pt x="12383" y="11067"/>
                      <a:pt x="0" y="21544"/>
                    </a:cubicBezTo>
                    <a:close/>
                  </a:path>
                </a:pathLst>
              </a:custGeom>
              <a:grpFill/>
              <a:ln w="9525"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58490685-D443-4609-B3DC-F03F307E19AA}"/>
                  </a:ext>
                </a:extLst>
              </p:cNvPr>
              <p:cNvSpPr/>
              <p:nvPr/>
            </p:nvSpPr>
            <p:spPr>
              <a:xfrm>
                <a:off x="4156422" y="2428567"/>
                <a:ext cx="18385" cy="16499"/>
              </a:xfrm>
              <a:custGeom>
                <a:avLst/>
                <a:gdLst>
                  <a:gd name="connsiteX0" fmla="*/ 18385 w 18385"/>
                  <a:gd name="connsiteY0" fmla="*/ 16500 h 16499"/>
                  <a:gd name="connsiteX1" fmla="*/ 1240 w 18385"/>
                  <a:gd name="connsiteY1" fmla="*/ 1260 h 16499"/>
                  <a:gd name="connsiteX2" fmla="*/ 18385 w 18385"/>
                  <a:gd name="connsiteY2" fmla="*/ 16500 h 16499"/>
                </a:gdLst>
                <a:ahLst/>
                <a:cxnLst>
                  <a:cxn ang="0">
                    <a:pos x="connsiteX0" y="connsiteY0"/>
                  </a:cxn>
                  <a:cxn ang="0">
                    <a:pos x="connsiteX1" y="connsiteY1"/>
                  </a:cxn>
                  <a:cxn ang="0">
                    <a:pos x="connsiteX2" y="connsiteY2"/>
                  </a:cxn>
                </a:cxnLst>
                <a:rect l="l" t="t" r="r" b="b"/>
                <a:pathLst>
                  <a:path w="18385" h="16499">
                    <a:moveTo>
                      <a:pt x="18385" y="16500"/>
                    </a:moveTo>
                    <a:cubicBezTo>
                      <a:pt x="2193" y="11737"/>
                      <a:pt x="-2570" y="5070"/>
                      <a:pt x="1240" y="1260"/>
                    </a:cubicBezTo>
                    <a:cubicBezTo>
                      <a:pt x="5050" y="-2550"/>
                      <a:pt x="12670" y="2212"/>
                      <a:pt x="18385" y="16500"/>
                    </a:cubicBezTo>
                    <a:close/>
                  </a:path>
                </a:pathLst>
              </a:custGeom>
              <a:grpFill/>
              <a:ln w="9525" cap="flat">
                <a:noFill/>
                <a:prstDash val="solid"/>
                <a:miter/>
              </a:ln>
            </p:spPr>
            <p:txBody>
              <a:bodyPr rtlCol="0" anchor="ctr"/>
              <a:lstStyle/>
              <a:p>
                <a:endParaRPr lang="en-ID"/>
              </a:p>
            </p:txBody>
          </p:sp>
        </p:grpSp>
        <p:grpSp>
          <p:nvGrpSpPr>
            <p:cNvPr id="96" name="Graphic 2">
              <a:extLst>
                <a:ext uri="{FF2B5EF4-FFF2-40B4-BE49-F238E27FC236}">
                  <a16:creationId xmlns:a16="http://schemas.microsoft.com/office/drawing/2014/main" id="{F1FF2A45-0C26-4C70-87B0-C54AB42123DD}"/>
                </a:ext>
              </a:extLst>
            </p:cNvPr>
            <p:cNvGrpSpPr/>
            <p:nvPr/>
          </p:nvGrpSpPr>
          <p:grpSpPr>
            <a:xfrm>
              <a:off x="4154453" y="2423523"/>
              <a:ext cx="43286" cy="44483"/>
              <a:chOff x="4154453" y="2423523"/>
              <a:chExt cx="43286" cy="44483"/>
            </a:xfrm>
            <a:grpFill/>
          </p:grpSpPr>
          <p:sp>
            <p:nvSpPr>
              <p:cNvPr id="97" name="Freeform: Shape 96">
                <a:extLst>
                  <a:ext uri="{FF2B5EF4-FFF2-40B4-BE49-F238E27FC236}">
                    <a16:creationId xmlns:a16="http://schemas.microsoft.com/office/drawing/2014/main" id="{2930A426-3F08-4F24-BEA5-2BD07E6CA2CA}"/>
                  </a:ext>
                </a:extLst>
              </p:cNvPr>
              <p:cNvSpPr/>
              <p:nvPr/>
            </p:nvSpPr>
            <p:spPr>
              <a:xfrm>
                <a:off x="4154453" y="2445067"/>
                <a:ext cx="20354" cy="13582"/>
              </a:xfrm>
              <a:custGeom>
                <a:avLst/>
                <a:gdLst>
                  <a:gd name="connsiteX0" fmla="*/ 20354 w 20354"/>
                  <a:gd name="connsiteY0" fmla="*/ 0 h 13582"/>
                  <a:gd name="connsiteX1" fmla="*/ 352 w 20354"/>
                  <a:gd name="connsiteY1" fmla="*/ 11430 h 13582"/>
                  <a:gd name="connsiteX2" fmla="*/ 20354 w 20354"/>
                  <a:gd name="connsiteY2" fmla="*/ 0 h 13582"/>
                </a:gdLst>
                <a:ahLst/>
                <a:cxnLst>
                  <a:cxn ang="0">
                    <a:pos x="connsiteX0" y="connsiteY0"/>
                  </a:cxn>
                  <a:cxn ang="0">
                    <a:pos x="connsiteX1" y="connsiteY1"/>
                  </a:cxn>
                  <a:cxn ang="0">
                    <a:pos x="connsiteX2" y="connsiteY2"/>
                  </a:cxn>
                </a:cxnLst>
                <a:rect l="l" t="t" r="r" b="b"/>
                <a:pathLst>
                  <a:path w="20354" h="13582">
                    <a:moveTo>
                      <a:pt x="20354" y="0"/>
                    </a:moveTo>
                    <a:cubicBezTo>
                      <a:pt x="10829" y="13335"/>
                      <a:pt x="3209" y="16193"/>
                      <a:pt x="352" y="11430"/>
                    </a:cubicBezTo>
                    <a:cubicBezTo>
                      <a:pt x="-1553" y="7620"/>
                      <a:pt x="4162" y="1905"/>
                      <a:pt x="20354" y="0"/>
                    </a:cubicBezTo>
                    <a:close/>
                  </a:path>
                </a:pathLst>
              </a:custGeom>
              <a:grpFill/>
              <a:ln w="9525"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A91116DA-39E2-4FAD-9C32-FF6A7072ECF8}"/>
                  </a:ext>
                </a:extLst>
              </p:cNvPr>
              <p:cNvSpPr/>
              <p:nvPr/>
            </p:nvSpPr>
            <p:spPr>
              <a:xfrm>
                <a:off x="4173667" y="2445067"/>
                <a:ext cx="9438" cy="22939"/>
              </a:xfrm>
              <a:custGeom>
                <a:avLst/>
                <a:gdLst>
                  <a:gd name="connsiteX0" fmla="*/ 1140 w 9438"/>
                  <a:gd name="connsiteY0" fmla="*/ 0 h 22939"/>
                  <a:gd name="connsiteX1" fmla="*/ 5903 w 9438"/>
                  <a:gd name="connsiteY1" fmla="*/ 22860 h 22939"/>
                  <a:gd name="connsiteX2" fmla="*/ 1140 w 9438"/>
                  <a:gd name="connsiteY2" fmla="*/ 0 h 22939"/>
                </a:gdLst>
                <a:ahLst/>
                <a:cxnLst>
                  <a:cxn ang="0">
                    <a:pos x="connsiteX0" y="connsiteY0"/>
                  </a:cxn>
                  <a:cxn ang="0">
                    <a:pos x="connsiteX1" y="connsiteY1"/>
                  </a:cxn>
                  <a:cxn ang="0">
                    <a:pos x="connsiteX2" y="connsiteY2"/>
                  </a:cxn>
                </a:cxnLst>
                <a:rect l="l" t="t" r="r" b="b"/>
                <a:pathLst>
                  <a:path w="9438" h="22939">
                    <a:moveTo>
                      <a:pt x="1140" y="0"/>
                    </a:moveTo>
                    <a:cubicBezTo>
                      <a:pt x="10665" y="13335"/>
                      <a:pt x="11618" y="21907"/>
                      <a:pt x="5903" y="22860"/>
                    </a:cubicBezTo>
                    <a:cubicBezTo>
                      <a:pt x="1140" y="23813"/>
                      <a:pt x="-1717" y="16193"/>
                      <a:pt x="1140" y="0"/>
                    </a:cubicBezTo>
                    <a:close/>
                  </a:path>
                </a:pathLst>
              </a:custGeom>
              <a:grpFill/>
              <a:ln w="9525"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EDF0D5FA-D918-4939-9088-68CF96556042}"/>
                  </a:ext>
                </a:extLst>
              </p:cNvPr>
              <p:cNvSpPr/>
              <p:nvPr/>
            </p:nvSpPr>
            <p:spPr>
              <a:xfrm>
                <a:off x="4174807" y="2441896"/>
                <a:ext cx="22931" cy="9486"/>
              </a:xfrm>
              <a:custGeom>
                <a:avLst/>
                <a:gdLst>
                  <a:gd name="connsiteX0" fmla="*/ 0 w 22931"/>
                  <a:gd name="connsiteY0" fmla="*/ 3171 h 9486"/>
                  <a:gd name="connsiteX1" fmla="*/ 22860 w 22931"/>
                  <a:gd name="connsiteY1" fmla="*/ 5076 h 9486"/>
                  <a:gd name="connsiteX2" fmla="*/ 0 w 22931"/>
                  <a:gd name="connsiteY2" fmla="*/ 3171 h 9486"/>
                </a:gdLst>
                <a:ahLst/>
                <a:cxnLst>
                  <a:cxn ang="0">
                    <a:pos x="connsiteX0" y="connsiteY0"/>
                  </a:cxn>
                  <a:cxn ang="0">
                    <a:pos x="connsiteX1" y="connsiteY1"/>
                  </a:cxn>
                  <a:cxn ang="0">
                    <a:pos x="connsiteX2" y="connsiteY2"/>
                  </a:cxn>
                </a:cxnLst>
                <a:rect l="l" t="t" r="r" b="b"/>
                <a:pathLst>
                  <a:path w="22931" h="9486">
                    <a:moveTo>
                      <a:pt x="0" y="3171"/>
                    </a:moveTo>
                    <a:cubicBezTo>
                      <a:pt x="15240" y="-2544"/>
                      <a:pt x="23812" y="313"/>
                      <a:pt x="22860" y="5076"/>
                    </a:cubicBezTo>
                    <a:cubicBezTo>
                      <a:pt x="22860" y="10791"/>
                      <a:pt x="14288" y="11743"/>
                      <a:pt x="0" y="3171"/>
                    </a:cubicBezTo>
                    <a:close/>
                  </a:path>
                </a:pathLst>
              </a:custGeom>
              <a:grpFill/>
              <a:ln w="9525"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CB6E1EB4-B751-4FFB-91EA-1BC96F920850}"/>
                  </a:ext>
                </a:extLst>
              </p:cNvPr>
              <p:cNvSpPr/>
              <p:nvPr/>
            </p:nvSpPr>
            <p:spPr>
              <a:xfrm>
                <a:off x="4174807" y="2423523"/>
                <a:ext cx="11924" cy="21544"/>
              </a:xfrm>
              <a:custGeom>
                <a:avLst/>
                <a:gdLst>
                  <a:gd name="connsiteX0" fmla="*/ 0 w 11924"/>
                  <a:gd name="connsiteY0" fmla="*/ 21544 h 21544"/>
                  <a:gd name="connsiteX1" fmla="*/ 9525 w 11924"/>
                  <a:gd name="connsiteY1" fmla="*/ 589 h 21544"/>
                  <a:gd name="connsiteX2" fmla="*/ 0 w 11924"/>
                  <a:gd name="connsiteY2" fmla="*/ 21544 h 21544"/>
                </a:gdLst>
                <a:ahLst/>
                <a:cxnLst>
                  <a:cxn ang="0">
                    <a:pos x="connsiteX0" y="connsiteY0"/>
                  </a:cxn>
                  <a:cxn ang="0">
                    <a:pos x="connsiteX1" y="connsiteY1"/>
                  </a:cxn>
                  <a:cxn ang="0">
                    <a:pos x="connsiteX2" y="connsiteY2"/>
                  </a:cxn>
                </a:cxnLst>
                <a:rect l="l" t="t" r="r" b="b"/>
                <a:pathLst>
                  <a:path w="11924" h="21544">
                    <a:moveTo>
                      <a:pt x="0" y="21544"/>
                    </a:moveTo>
                    <a:cubicBezTo>
                      <a:pt x="0" y="5352"/>
                      <a:pt x="4763" y="-2268"/>
                      <a:pt x="9525" y="589"/>
                    </a:cubicBezTo>
                    <a:cubicBezTo>
                      <a:pt x="14288" y="2494"/>
                      <a:pt x="12383" y="11067"/>
                      <a:pt x="0" y="21544"/>
                    </a:cubicBezTo>
                    <a:close/>
                  </a:path>
                </a:pathLst>
              </a:custGeom>
              <a:grpFill/>
              <a:ln w="9525"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D346AF42-EC41-425C-A786-91E70AFCCBE8}"/>
                  </a:ext>
                </a:extLst>
              </p:cNvPr>
              <p:cNvSpPr/>
              <p:nvPr/>
            </p:nvSpPr>
            <p:spPr>
              <a:xfrm>
                <a:off x="4156422" y="2428567"/>
                <a:ext cx="18385" cy="16499"/>
              </a:xfrm>
              <a:custGeom>
                <a:avLst/>
                <a:gdLst>
                  <a:gd name="connsiteX0" fmla="*/ 18385 w 18385"/>
                  <a:gd name="connsiteY0" fmla="*/ 16500 h 16499"/>
                  <a:gd name="connsiteX1" fmla="*/ 1240 w 18385"/>
                  <a:gd name="connsiteY1" fmla="*/ 1260 h 16499"/>
                  <a:gd name="connsiteX2" fmla="*/ 18385 w 18385"/>
                  <a:gd name="connsiteY2" fmla="*/ 16500 h 16499"/>
                </a:gdLst>
                <a:ahLst/>
                <a:cxnLst>
                  <a:cxn ang="0">
                    <a:pos x="connsiteX0" y="connsiteY0"/>
                  </a:cxn>
                  <a:cxn ang="0">
                    <a:pos x="connsiteX1" y="connsiteY1"/>
                  </a:cxn>
                  <a:cxn ang="0">
                    <a:pos x="connsiteX2" y="connsiteY2"/>
                  </a:cxn>
                </a:cxnLst>
                <a:rect l="l" t="t" r="r" b="b"/>
                <a:pathLst>
                  <a:path w="18385" h="16499">
                    <a:moveTo>
                      <a:pt x="18385" y="16500"/>
                    </a:moveTo>
                    <a:cubicBezTo>
                      <a:pt x="2193" y="11737"/>
                      <a:pt x="-2570" y="5070"/>
                      <a:pt x="1240" y="1260"/>
                    </a:cubicBezTo>
                    <a:cubicBezTo>
                      <a:pt x="5050" y="-2550"/>
                      <a:pt x="12670" y="2212"/>
                      <a:pt x="18385" y="16500"/>
                    </a:cubicBezTo>
                    <a:close/>
                  </a:path>
                </a:pathLst>
              </a:custGeom>
              <a:grpFill/>
              <a:ln w="9525" cap="flat">
                <a:noFill/>
                <a:prstDash val="solid"/>
                <a:miter/>
              </a:ln>
            </p:spPr>
            <p:txBody>
              <a:bodyPr rtlCol="0" anchor="ctr"/>
              <a:lstStyle/>
              <a:p>
                <a:endParaRPr lang="en-ID"/>
              </a:p>
            </p:txBody>
          </p:sp>
        </p:grpSp>
        <p:sp>
          <p:nvSpPr>
            <p:cNvPr id="102" name="Freeform: Shape 101">
              <a:extLst>
                <a:ext uri="{FF2B5EF4-FFF2-40B4-BE49-F238E27FC236}">
                  <a16:creationId xmlns:a16="http://schemas.microsoft.com/office/drawing/2014/main" id="{03D29B71-8801-49BE-AF62-21DC025244E9}"/>
                </a:ext>
              </a:extLst>
            </p:cNvPr>
            <p:cNvSpPr/>
            <p:nvPr/>
          </p:nvSpPr>
          <p:spPr>
            <a:xfrm>
              <a:off x="4171950" y="2442210"/>
              <a:ext cx="5715" cy="5714"/>
            </a:xfrm>
            <a:custGeom>
              <a:avLst/>
              <a:gdLst>
                <a:gd name="connsiteX0" fmla="*/ 5715 w 5715"/>
                <a:gd name="connsiteY0" fmla="*/ 2858 h 5714"/>
                <a:gd name="connsiteX1" fmla="*/ 2858 w 5715"/>
                <a:gd name="connsiteY1" fmla="*/ 5715 h 5714"/>
                <a:gd name="connsiteX2" fmla="*/ 0 w 5715"/>
                <a:gd name="connsiteY2" fmla="*/ 2858 h 5714"/>
                <a:gd name="connsiteX3" fmla="*/ 2858 w 5715"/>
                <a:gd name="connsiteY3" fmla="*/ 0 h 5714"/>
                <a:gd name="connsiteX4" fmla="*/ 5715 w 5715"/>
                <a:gd name="connsiteY4" fmla="*/ 2858 h 5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 h="5714">
                  <a:moveTo>
                    <a:pt x="5715" y="2858"/>
                  </a:moveTo>
                  <a:cubicBezTo>
                    <a:pt x="5715" y="4436"/>
                    <a:pt x="4436" y="5715"/>
                    <a:pt x="2858" y="5715"/>
                  </a:cubicBezTo>
                  <a:cubicBezTo>
                    <a:pt x="1279" y="5715"/>
                    <a:pt x="0" y="4436"/>
                    <a:pt x="0" y="2858"/>
                  </a:cubicBezTo>
                  <a:cubicBezTo>
                    <a:pt x="0" y="1279"/>
                    <a:pt x="1279" y="0"/>
                    <a:pt x="2858" y="0"/>
                  </a:cubicBezTo>
                  <a:cubicBezTo>
                    <a:pt x="4436" y="0"/>
                    <a:pt x="5715" y="1279"/>
                    <a:pt x="5715" y="2858"/>
                  </a:cubicBezTo>
                  <a:close/>
                </a:path>
              </a:pathLst>
            </a:custGeom>
            <a:grpFill/>
            <a:ln w="9525" cap="flat">
              <a:noFill/>
              <a:prstDash val="solid"/>
              <a:miter/>
            </a:ln>
          </p:spPr>
          <p:txBody>
            <a:bodyPr rtlCol="0" anchor="ctr"/>
            <a:lstStyle/>
            <a:p>
              <a:endParaRPr lang="en-ID"/>
            </a:p>
          </p:txBody>
        </p:sp>
        <p:grpSp>
          <p:nvGrpSpPr>
            <p:cNvPr id="103" name="Graphic 2">
              <a:extLst>
                <a:ext uri="{FF2B5EF4-FFF2-40B4-BE49-F238E27FC236}">
                  <a16:creationId xmlns:a16="http://schemas.microsoft.com/office/drawing/2014/main" id="{F1FF2A45-0C26-4C70-87B0-C54AB42123DD}"/>
                </a:ext>
              </a:extLst>
            </p:cNvPr>
            <p:cNvGrpSpPr/>
            <p:nvPr/>
          </p:nvGrpSpPr>
          <p:grpSpPr>
            <a:xfrm>
              <a:off x="4151875" y="2422135"/>
              <a:ext cx="43577" cy="44476"/>
              <a:chOff x="4151875" y="2422135"/>
              <a:chExt cx="43577" cy="44476"/>
            </a:xfrm>
            <a:grpFill/>
          </p:grpSpPr>
          <p:sp>
            <p:nvSpPr>
              <p:cNvPr id="104" name="Freeform: Shape 103">
                <a:extLst>
                  <a:ext uri="{FF2B5EF4-FFF2-40B4-BE49-F238E27FC236}">
                    <a16:creationId xmlns:a16="http://schemas.microsoft.com/office/drawing/2014/main" id="{E7B90021-9FCD-444A-B35B-C0A585B8E4BC}"/>
                  </a:ext>
                </a:extLst>
              </p:cNvPr>
              <p:cNvSpPr/>
              <p:nvPr/>
            </p:nvSpPr>
            <p:spPr>
              <a:xfrm>
                <a:off x="4174807" y="2431485"/>
                <a:ext cx="20645" cy="13582"/>
              </a:xfrm>
              <a:custGeom>
                <a:avLst/>
                <a:gdLst>
                  <a:gd name="connsiteX0" fmla="*/ 0 w 20645"/>
                  <a:gd name="connsiteY0" fmla="*/ 13582 h 13582"/>
                  <a:gd name="connsiteX1" fmla="*/ 20002 w 20645"/>
                  <a:gd name="connsiteY1" fmla="*/ 2152 h 13582"/>
                  <a:gd name="connsiteX2" fmla="*/ 0 w 20645"/>
                  <a:gd name="connsiteY2" fmla="*/ 13582 h 13582"/>
                </a:gdLst>
                <a:ahLst/>
                <a:cxnLst>
                  <a:cxn ang="0">
                    <a:pos x="connsiteX0" y="connsiteY0"/>
                  </a:cxn>
                  <a:cxn ang="0">
                    <a:pos x="connsiteX1" y="connsiteY1"/>
                  </a:cxn>
                  <a:cxn ang="0">
                    <a:pos x="connsiteX2" y="connsiteY2"/>
                  </a:cxn>
                </a:cxnLst>
                <a:rect l="l" t="t" r="r" b="b"/>
                <a:pathLst>
                  <a:path w="20645" h="13582">
                    <a:moveTo>
                      <a:pt x="0" y="13582"/>
                    </a:moveTo>
                    <a:cubicBezTo>
                      <a:pt x="9525" y="247"/>
                      <a:pt x="17145" y="-2610"/>
                      <a:pt x="20002" y="2152"/>
                    </a:cubicBezTo>
                    <a:cubicBezTo>
                      <a:pt x="22860" y="6915"/>
                      <a:pt x="16192" y="12630"/>
                      <a:pt x="0" y="13582"/>
                    </a:cubicBezTo>
                    <a:close/>
                  </a:path>
                </a:pathLst>
              </a:custGeom>
              <a:grpFill/>
              <a:ln w="9525"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DDD4C22F-C133-42FD-8956-915DE2D29426}"/>
                  </a:ext>
                </a:extLst>
              </p:cNvPr>
              <p:cNvSpPr/>
              <p:nvPr/>
            </p:nvSpPr>
            <p:spPr>
              <a:xfrm>
                <a:off x="4166508" y="2422135"/>
                <a:ext cx="10033" cy="22931"/>
              </a:xfrm>
              <a:custGeom>
                <a:avLst/>
                <a:gdLst>
                  <a:gd name="connsiteX0" fmla="*/ 8299 w 10033"/>
                  <a:gd name="connsiteY0" fmla="*/ 22932 h 22931"/>
                  <a:gd name="connsiteX1" fmla="*/ 3536 w 10033"/>
                  <a:gd name="connsiteY1" fmla="*/ 72 h 22931"/>
                  <a:gd name="connsiteX2" fmla="*/ 8299 w 10033"/>
                  <a:gd name="connsiteY2" fmla="*/ 22932 h 22931"/>
                </a:gdLst>
                <a:ahLst/>
                <a:cxnLst>
                  <a:cxn ang="0">
                    <a:pos x="connsiteX0" y="connsiteY0"/>
                  </a:cxn>
                  <a:cxn ang="0">
                    <a:pos x="connsiteX1" y="connsiteY1"/>
                  </a:cxn>
                  <a:cxn ang="0">
                    <a:pos x="connsiteX2" y="connsiteY2"/>
                  </a:cxn>
                </a:cxnLst>
                <a:rect l="l" t="t" r="r" b="b"/>
                <a:pathLst>
                  <a:path w="10033" h="22931">
                    <a:moveTo>
                      <a:pt x="8299" y="22932"/>
                    </a:moveTo>
                    <a:cubicBezTo>
                      <a:pt x="-1226" y="9597"/>
                      <a:pt x="-2179" y="1024"/>
                      <a:pt x="3536" y="72"/>
                    </a:cubicBezTo>
                    <a:cubicBezTo>
                      <a:pt x="9251" y="-881"/>
                      <a:pt x="12109" y="7692"/>
                      <a:pt x="8299" y="22932"/>
                    </a:cubicBezTo>
                    <a:close/>
                  </a:path>
                </a:pathLst>
              </a:custGeom>
              <a:grpFill/>
              <a:ln w="9525"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4578ACF5-1B88-4783-BB9D-14B99D0C9F26}"/>
                  </a:ext>
                </a:extLst>
              </p:cNvPr>
              <p:cNvSpPr/>
              <p:nvPr/>
            </p:nvSpPr>
            <p:spPr>
              <a:xfrm>
                <a:off x="4151875" y="2439088"/>
                <a:ext cx="22931" cy="9149"/>
              </a:xfrm>
              <a:custGeom>
                <a:avLst/>
                <a:gdLst>
                  <a:gd name="connsiteX0" fmla="*/ 22932 w 22931"/>
                  <a:gd name="connsiteY0" fmla="*/ 5979 h 9149"/>
                  <a:gd name="connsiteX1" fmla="*/ 72 w 22931"/>
                  <a:gd name="connsiteY1" fmla="*/ 4074 h 9149"/>
                  <a:gd name="connsiteX2" fmla="*/ 22932 w 22931"/>
                  <a:gd name="connsiteY2" fmla="*/ 5979 h 9149"/>
                </a:gdLst>
                <a:ahLst/>
                <a:cxnLst>
                  <a:cxn ang="0">
                    <a:pos x="connsiteX0" y="connsiteY0"/>
                  </a:cxn>
                  <a:cxn ang="0">
                    <a:pos x="connsiteX1" y="connsiteY1"/>
                  </a:cxn>
                  <a:cxn ang="0">
                    <a:pos x="connsiteX2" y="connsiteY2"/>
                  </a:cxn>
                </a:cxnLst>
                <a:rect l="l" t="t" r="r" b="b"/>
                <a:pathLst>
                  <a:path w="22931" h="9149">
                    <a:moveTo>
                      <a:pt x="22932" y="5979"/>
                    </a:moveTo>
                    <a:cubicBezTo>
                      <a:pt x="7692" y="11694"/>
                      <a:pt x="-881" y="8836"/>
                      <a:pt x="72" y="4074"/>
                    </a:cubicBezTo>
                    <a:cubicBezTo>
                      <a:pt x="1024" y="-1641"/>
                      <a:pt x="9597" y="-1641"/>
                      <a:pt x="22932" y="5979"/>
                    </a:cubicBezTo>
                    <a:close/>
                  </a:path>
                </a:pathLst>
              </a:custGeom>
              <a:grpFill/>
              <a:ln w="9525"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C485D90C-7186-4051-98C7-0C5CD8388F62}"/>
                  </a:ext>
                </a:extLst>
              </p:cNvPr>
              <p:cNvSpPr/>
              <p:nvPr/>
            </p:nvSpPr>
            <p:spPr>
              <a:xfrm>
                <a:off x="4163078" y="2445067"/>
                <a:ext cx="11729" cy="21544"/>
              </a:xfrm>
              <a:custGeom>
                <a:avLst/>
                <a:gdLst>
                  <a:gd name="connsiteX0" fmla="*/ 11729 w 11729"/>
                  <a:gd name="connsiteY0" fmla="*/ 0 h 21544"/>
                  <a:gd name="connsiteX1" fmla="*/ 2204 w 11729"/>
                  <a:gd name="connsiteY1" fmla="*/ 20955 h 21544"/>
                  <a:gd name="connsiteX2" fmla="*/ 11729 w 11729"/>
                  <a:gd name="connsiteY2" fmla="*/ 0 h 21544"/>
                </a:gdLst>
                <a:ahLst/>
                <a:cxnLst>
                  <a:cxn ang="0">
                    <a:pos x="connsiteX0" y="connsiteY0"/>
                  </a:cxn>
                  <a:cxn ang="0">
                    <a:pos x="connsiteX1" y="connsiteY1"/>
                  </a:cxn>
                  <a:cxn ang="0">
                    <a:pos x="connsiteX2" y="connsiteY2"/>
                  </a:cxn>
                </a:cxnLst>
                <a:rect l="l" t="t" r="r" b="b"/>
                <a:pathLst>
                  <a:path w="11729" h="21544">
                    <a:moveTo>
                      <a:pt x="11729" y="0"/>
                    </a:moveTo>
                    <a:cubicBezTo>
                      <a:pt x="11729" y="16193"/>
                      <a:pt x="6967" y="23813"/>
                      <a:pt x="2204" y="20955"/>
                    </a:cubicBezTo>
                    <a:cubicBezTo>
                      <a:pt x="-2558" y="19050"/>
                      <a:pt x="299" y="11430"/>
                      <a:pt x="11729" y="0"/>
                    </a:cubicBezTo>
                    <a:close/>
                  </a:path>
                </a:pathLst>
              </a:custGeom>
              <a:grpFill/>
              <a:ln w="9525"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1D3FA3B9-27E9-4490-B5EC-F5111B36C077}"/>
                  </a:ext>
                </a:extLst>
              </p:cNvPr>
              <p:cNvSpPr/>
              <p:nvPr/>
            </p:nvSpPr>
            <p:spPr>
              <a:xfrm>
                <a:off x="4174807" y="2445067"/>
                <a:ext cx="18385" cy="17011"/>
              </a:xfrm>
              <a:custGeom>
                <a:avLst/>
                <a:gdLst>
                  <a:gd name="connsiteX0" fmla="*/ 0 w 18385"/>
                  <a:gd name="connsiteY0" fmla="*/ 0 h 17011"/>
                  <a:gd name="connsiteX1" fmla="*/ 17145 w 18385"/>
                  <a:gd name="connsiteY1" fmla="*/ 15240 h 17011"/>
                  <a:gd name="connsiteX2" fmla="*/ 0 w 18385"/>
                  <a:gd name="connsiteY2" fmla="*/ 0 h 17011"/>
                </a:gdLst>
                <a:ahLst/>
                <a:cxnLst>
                  <a:cxn ang="0">
                    <a:pos x="connsiteX0" y="connsiteY0"/>
                  </a:cxn>
                  <a:cxn ang="0">
                    <a:pos x="connsiteX1" y="connsiteY1"/>
                  </a:cxn>
                  <a:cxn ang="0">
                    <a:pos x="connsiteX2" y="connsiteY2"/>
                  </a:cxn>
                </a:cxnLst>
                <a:rect l="l" t="t" r="r" b="b"/>
                <a:pathLst>
                  <a:path w="18385" h="17011">
                    <a:moveTo>
                      <a:pt x="0" y="0"/>
                    </a:moveTo>
                    <a:cubicBezTo>
                      <a:pt x="16192" y="4763"/>
                      <a:pt x="20955" y="11430"/>
                      <a:pt x="17145" y="15240"/>
                    </a:cubicBezTo>
                    <a:cubicBezTo>
                      <a:pt x="14288" y="20002"/>
                      <a:pt x="6667" y="15240"/>
                      <a:pt x="0" y="0"/>
                    </a:cubicBezTo>
                    <a:close/>
                  </a:path>
                </a:pathLst>
              </a:custGeom>
              <a:grpFill/>
              <a:ln w="9525" cap="flat">
                <a:noFill/>
                <a:prstDash val="solid"/>
                <a:miter/>
              </a:ln>
            </p:spPr>
            <p:txBody>
              <a:bodyPr rtlCol="0" anchor="ctr"/>
              <a:lstStyle/>
              <a:p>
                <a:endParaRPr lang="en-ID"/>
              </a:p>
            </p:txBody>
          </p:sp>
        </p:grpSp>
        <p:grpSp>
          <p:nvGrpSpPr>
            <p:cNvPr id="109" name="Graphic 2">
              <a:extLst>
                <a:ext uri="{FF2B5EF4-FFF2-40B4-BE49-F238E27FC236}">
                  <a16:creationId xmlns:a16="http://schemas.microsoft.com/office/drawing/2014/main" id="{F1FF2A45-0C26-4C70-87B0-C54AB42123DD}"/>
                </a:ext>
              </a:extLst>
            </p:cNvPr>
            <p:cNvGrpSpPr/>
            <p:nvPr/>
          </p:nvGrpSpPr>
          <p:grpSpPr>
            <a:xfrm>
              <a:off x="4151875" y="2422135"/>
              <a:ext cx="43577" cy="44476"/>
              <a:chOff x="4151875" y="2422135"/>
              <a:chExt cx="43577" cy="44476"/>
            </a:xfrm>
            <a:grpFill/>
          </p:grpSpPr>
          <p:sp>
            <p:nvSpPr>
              <p:cNvPr id="110" name="Freeform: Shape 109">
                <a:extLst>
                  <a:ext uri="{FF2B5EF4-FFF2-40B4-BE49-F238E27FC236}">
                    <a16:creationId xmlns:a16="http://schemas.microsoft.com/office/drawing/2014/main" id="{CA183860-7F87-41D2-A5EE-D22873F3AD3E}"/>
                  </a:ext>
                </a:extLst>
              </p:cNvPr>
              <p:cNvSpPr/>
              <p:nvPr/>
            </p:nvSpPr>
            <p:spPr>
              <a:xfrm>
                <a:off x="4174807" y="2431485"/>
                <a:ext cx="20645" cy="13582"/>
              </a:xfrm>
              <a:custGeom>
                <a:avLst/>
                <a:gdLst>
                  <a:gd name="connsiteX0" fmla="*/ 0 w 20645"/>
                  <a:gd name="connsiteY0" fmla="*/ 13582 h 13582"/>
                  <a:gd name="connsiteX1" fmla="*/ 20002 w 20645"/>
                  <a:gd name="connsiteY1" fmla="*/ 2152 h 13582"/>
                  <a:gd name="connsiteX2" fmla="*/ 0 w 20645"/>
                  <a:gd name="connsiteY2" fmla="*/ 13582 h 13582"/>
                </a:gdLst>
                <a:ahLst/>
                <a:cxnLst>
                  <a:cxn ang="0">
                    <a:pos x="connsiteX0" y="connsiteY0"/>
                  </a:cxn>
                  <a:cxn ang="0">
                    <a:pos x="connsiteX1" y="connsiteY1"/>
                  </a:cxn>
                  <a:cxn ang="0">
                    <a:pos x="connsiteX2" y="connsiteY2"/>
                  </a:cxn>
                </a:cxnLst>
                <a:rect l="l" t="t" r="r" b="b"/>
                <a:pathLst>
                  <a:path w="20645" h="13582">
                    <a:moveTo>
                      <a:pt x="0" y="13582"/>
                    </a:moveTo>
                    <a:cubicBezTo>
                      <a:pt x="9525" y="247"/>
                      <a:pt x="17145" y="-2610"/>
                      <a:pt x="20002" y="2152"/>
                    </a:cubicBezTo>
                    <a:cubicBezTo>
                      <a:pt x="22860" y="6915"/>
                      <a:pt x="16192" y="12630"/>
                      <a:pt x="0" y="13582"/>
                    </a:cubicBezTo>
                    <a:close/>
                  </a:path>
                </a:pathLst>
              </a:custGeom>
              <a:grpFill/>
              <a:ln w="9525"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7A1C33F9-984E-452B-9D23-77A4DFF16DCB}"/>
                  </a:ext>
                </a:extLst>
              </p:cNvPr>
              <p:cNvSpPr/>
              <p:nvPr/>
            </p:nvSpPr>
            <p:spPr>
              <a:xfrm>
                <a:off x="4166508" y="2422135"/>
                <a:ext cx="10033" cy="22931"/>
              </a:xfrm>
              <a:custGeom>
                <a:avLst/>
                <a:gdLst>
                  <a:gd name="connsiteX0" fmla="*/ 8299 w 10033"/>
                  <a:gd name="connsiteY0" fmla="*/ 22932 h 22931"/>
                  <a:gd name="connsiteX1" fmla="*/ 3536 w 10033"/>
                  <a:gd name="connsiteY1" fmla="*/ 72 h 22931"/>
                  <a:gd name="connsiteX2" fmla="*/ 8299 w 10033"/>
                  <a:gd name="connsiteY2" fmla="*/ 22932 h 22931"/>
                </a:gdLst>
                <a:ahLst/>
                <a:cxnLst>
                  <a:cxn ang="0">
                    <a:pos x="connsiteX0" y="connsiteY0"/>
                  </a:cxn>
                  <a:cxn ang="0">
                    <a:pos x="connsiteX1" y="connsiteY1"/>
                  </a:cxn>
                  <a:cxn ang="0">
                    <a:pos x="connsiteX2" y="connsiteY2"/>
                  </a:cxn>
                </a:cxnLst>
                <a:rect l="l" t="t" r="r" b="b"/>
                <a:pathLst>
                  <a:path w="10033" h="22931">
                    <a:moveTo>
                      <a:pt x="8299" y="22932"/>
                    </a:moveTo>
                    <a:cubicBezTo>
                      <a:pt x="-1226" y="9597"/>
                      <a:pt x="-2179" y="1024"/>
                      <a:pt x="3536" y="72"/>
                    </a:cubicBezTo>
                    <a:cubicBezTo>
                      <a:pt x="9251" y="-881"/>
                      <a:pt x="12109" y="7692"/>
                      <a:pt x="8299" y="22932"/>
                    </a:cubicBezTo>
                    <a:close/>
                  </a:path>
                </a:pathLst>
              </a:custGeom>
              <a:grpFill/>
              <a:ln w="9525"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D92823BD-E594-4199-B1F5-5193972AFFDF}"/>
                  </a:ext>
                </a:extLst>
              </p:cNvPr>
              <p:cNvSpPr/>
              <p:nvPr/>
            </p:nvSpPr>
            <p:spPr>
              <a:xfrm>
                <a:off x="4151875" y="2439088"/>
                <a:ext cx="22931" cy="9149"/>
              </a:xfrm>
              <a:custGeom>
                <a:avLst/>
                <a:gdLst>
                  <a:gd name="connsiteX0" fmla="*/ 22932 w 22931"/>
                  <a:gd name="connsiteY0" fmla="*/ 5979 h 9149"/>
                  <a:gd name="connsiteX1" fmla="*/ 72 w 22931"/>
                  <a:gd name="connsiteY1" fmla="*/ 4074 h 9149"/>
                  <a:gd name="connsiteX2" fmla="*/ 22932 w 22931"/>
                  <a:gd name="connsiteY2" fmla="*/ 5979 h 9149"/>
                </a:gdLst>
                <a:ahLst/>
                <a:cxnLst>
                  <a:cxn ang="0">
                    <a:pos x="connsiteX0" y="connsiteY0"/>
                  </a:cxn>
                  <a:cxn ang="0">
                    <a:pos x="connsiteX1" y="connsiteY1"/>
                  </a:cxn>
                  <a:cxn ang="0">
                    <a:pos x="connsiteX2" y="connsiteY2"/>
                  </a:cxn>
                </a:cxnLst>
                <a:rect l="l" t="t" r="r" b="b"/>
                <a:pathLst>
                  <a:path w="22931" h="9149">
                    <a:moveTo>
                      <a:pt x="22932" y="5979"/>
                    </a:moveTo>
                    <a:cubicBezTo>
                      <a:pt x="7692" y="11694"/>
                      <a:pt x="-881" y="8836"/>
                      <a:pt x="72" y="4074"/>
                    </a:cubicBezTo>
                    <a:cubicBezTo>
                      <a:pt x="1024" y="-1641"/>
                      <a:pt x="9597" y="-1641"/>
                      <a:pt x="22932" y="5979"/>
                    </a:cubicBezTo>
                    <a:close/>
                  </a:path>
                </a:pathLst>
              </a:custGeom>
              <a:grpFill/>
              <a:ln w="9525"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585FF615-C10E-427C-BF43-3B0266EF1538}"/>
                  </a:ext>
                </a:extLst>
              </p:cNvPr>
              <p:cNvSpPr/>
              <p:nvPr/>
            </p:nvSpPr>
            <p:spPr>
              <a:xfrm>
                <a:off x="4163078" y="2445067"/>
                <a:ext cx="11729" cy="21544"/>
              </a:xfrm>
              <a:custGeom>
                <a:avLst/>
                <a:gdLst>
                  <a:gd name="connsiteX0" fmla="*/ 11729 w 11729"/>
                  <a:gd name="connsiteY0" fmla="*/ 0 h 21544"/>
                  <a:gd name="connsiteX1" fmla="*/ 2204 w 11729"/>
                  <a:gd name="connsiteY1" fmla="*/ 20955 h 21544"/>
                  <a:gd name="connsiteX2" fmla="*/ 11729 w 11729"/>
                  <a:gd name="connsiteY2" fmla="*/ 0 h 21544"/>
                </a:gdLst>
                <a:ahLst/>
                <a:cxnLst>
                  <a:cxn ang="0">
                    <a:pos x="connsiteX0" y="connsiteY0"/>
                  </a:cxn>
                  <a:cxn ang="0">
                    <a:pos x="connsiteX1" y="connsiteY1"/>
                  </a:cxn>
                  <a:cxn ang="0">
                    <a:pos x="connsiteX2" y="connsiteY2"/>
                  </a:cxn>
                </a:cxnLst>
                <a:rect l="l" t="t" r="r" b="b"/>
                <a:pathLst>
                  <a:path w="11729" h="21544">
                    <a:moveTo>
                      <a:pt x="11729" y="0"/>
                    </a:moveTo>
                    <a:cubicBezTo>
                      <a:pt x="11729" y="16193"/>
                      <a:pt x="6967" y="23813"/>
                      <a:pt x="2204" y="20955"/>
                    </a:cubicBezTo>
                    <a:cubicBezTo>
                      <a:pt x="-2558" y="19050"/>
                      <a:pt x="299" y="11430"/>
                      <a:pt x="11729" y="0"/>
                    </a:cubicBezTo>
                    <a:close/>
                  </a:path>
                </a:pathLst>
              </a:custGeom>
              <a:grpFill/>
              <a:ln w="9525"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8EBA6037-513C-4E10-8100-1799A931ED17}"/>
                  </a:ext>
                </a:extLst>
              </p:cNvPr>
              <p:cNvSpPr/>
              <p:nvPr/>
            </p:nvSpPr>
            <p:spPr>
              <a:xfrm>
                <a:off x="4174807" y="2445067"/>
                <a:ext cx="18385" cy="17011"/>
              </a:xfrm>
              <a:custGeom>
                <a:avLst/>
                <a:gdLst>
                  <a:gd name="connsiteX0" fmla="*/ 0 w 18385"/>
                  <a:gd name="connsiteY0" fmla="*/ 0 h 17011"/>
                  <a:gd name="connsiteX1" fmla="*/ 17145 w 18385"/>
                  <a:gd name="connsiteY1" fmla="*/ 15240 h 17011"/>
                  <a:gd name="connsiteX2" fmla="*/ 0 w 18385"/>
                  <a:gd name="connsiteY2" fmla="*/ 0 h 17011"/>
                </a:gdLst>
                <a:ahLst/>
                <a:cxnLst>
                  <a:cxn ang="0">
                    <a:pos x="connsiteX0" y="connsiteY0"/>
                  </a:cxn>
                  <a:cxn ang="0">
                    <a:pos x="connsiteX1" y="connsiteY1"/>
                  </a:cxn>
                  <a:cxn ang="0">
                    <a:pos x="connsiteX2" y="connsiteY2"/>
                  </a:cxn>
                </a:cxnLst>
                <a:rect l="l" t="t" r="r" b="b"/>
                <a:pathLst>
                  <a:path w="18385" h="17011">
                    <a:moveTo>
                      <a:pt x="0" y="0"/>
                    </a:moveTo>
                    <a:cubicBezTo>
                      <a:pt x="16192" y="4763"/>
                      <a:pt x="20955" y="11430"/>
                      <a:pt x="17145" y="15240"/>
                    </a:cubicBezTo>
                    <a:cubicBezTo>
                      <a:pt x="14288" y="20002"/>
                      <a:pt x="6667" y="15240"/>
                      <a:pt x="0" y="0"/>
                    </a:cubicBezTo>
                    <a:close/>
                  </a:path>
                </a:pathLst>
              </a:custGeom>
              <a:grpFill/>
              <a:ln w="9525" cap="flat">
                <a:noFill/>
                <a:prstDash val="solid"/>
                <a:miter/>
              </a:ln>
            </p:spPr>
            <p:txBody>
              <a:bodyPr rtlCol="0" anchor="ctr"/>
              <a:lstStyle/>
              <a:p>
                <a:endParaRPr lang="en-ID"/>
              </a:p>
            </p:txBody>
          </p:sp>
        </p:grpSp>
        <p:sp>
          <p:nvSpPr>
            <p:cNvPr id="115" name="Freeform: Shape 114">
              <a:extLst>
                <a:ext uri="{FF2B5EF4-FFF2-40B4-BE49-F238E27FC236}">
                  <a16:creationId xmlns:a16="http://schemas.microsoft.com/office/drawing/2014/main" id="{C96DA7AB-CD8A-4713-99FA-36A8247C73C4}"/>
                </a:ext>
              </a:extLst>
            </p:cNvPr>
            <p:cNvSpPr/>
            <p:nvPr/>
          </p:nvSpPr>
          <p:spPr>
            <a:xfrm>
              <a:off x="4171950" y="2442210"/>
              <a:ext cx="5715" cy="5714"/>
            </a:xfrm>
            <a:custGeom>
              <a:avLst/>
              <a:gdLst>
                <a:gd name="connsiteX0" fmla="*/ 5715 w 5715"/>
                <a:gd name="connsiteY0" fmla="*/ 2858 h 5714"/>
                <a:gd name="connsiteX1" fmla="*/ 2858 w 5715"/>
                <a:gd name="connsiteY1" fmla="*/ 5715 h 5714"/>
                <a:gd name="connsiteX2" fmla="*/ 0 w 5715"/>
                <a:gd name="connsiteY2" fmla="*/ 2858 h 5714"/>
                <a:gd name="connsiteX3" fmla="*/ 2858 w 5715"/>
                <a:gd name="connsiteY3" fmla="*/ 0 h 5714"/>
                <a:gd name="connsiteX4" fmla="*/ 5715 w 5715"/>
                <a:gd name="connsiteY4" fmla="*/ 2858 h 5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 h="5714">
                  <a:moveTo>
                    <a:pt x="5715" y="2858"/>
                  </a:moveTo>
                  <a:cubicBezTo>
                    <a:pt x="5715" y="4436"/>
                    <a:pt x="4436" y="5715"/>
                    <a:pt x="2858" y="5715"/>
                  </a:cubicBezTo>
                  <a:cubicBezTo>
                    <a:pt x="1279" y="5715"/>
                    <a:pt x="0" y="4436"/>
                    <a:pt x="0" y="2858"/>
                  </a:cubicBezTo>
                  <a:cubicBezTo>
                    <a:pt x="0" y="1279"/>
                    <a:pt x="1279" y="0"/>
                    <a:pt x="2858" y="0"/>
                  </a:cubicBezTo>
                  <a:cubicBezTo>
                    <a:pt x="4436" y="0"/>
                    <a:pt x="5715" y="1279"/>
                    <a:pt x="5715" y="2858"/>
                  </a:cubicBezTo>
                  <a:close/>
                </a:path>
              </a:pathLst>
            </a:custGeom>
            <a:grpFill/>
            <a:ln w="9525" cap="flat">
              <a:noFill/>
              <a:prstDash val="solid"/>
              <a:miter/>
            </a:ln>
          </p:spPr>
          <p:txBody>
            <a:bodyPr rtlCol="0" anchor="ctr"/>
            <a:lstStyle/>
            <a:p>
              <a:endParaRPr lang="en-ID"/>
            </a:p>
          </p:txBody>
        </p:sp>
      </p:grpSp>
      <p:grpSp>
        <p:nvGrpSpPr>
          <p:cNvPr id="116" name="Graphic 2">
            <a:extLst>
              <a:ext uri="{FF2B5EF4-FFF2-40B4-BE49-F238E27FC236}">
                <a16:creationId xmlns:a16="http://schemas.microsoft.com/office/drawing/2014/main" id="{F1FF2A45-0C26-4C70-87B0-C54AB42123DD}"/>
              </a:ext>
            </a:extLst>
          </p:cNvPr>
          <p:cNvGrpSpPr/>
          <p:nvPr/>
        </p:nvGrpSpPr>
        <p:grpSpPr>
          <a:xfrm rot="16200000">
            <a:off x="11130889" y="4862650"/>
            <a:ext cx="207252" cy="198400"/>
            <a:chOff x="4191000" y="2445521"/>
            <a:chExt cx="110490" cy="105771"/>
          </a:xfrm>
          <a:solidFill>
            <a:schemeClr val="bg1"/>
          </a:solidFill>
        </p:grpSpPr>
        <p:grpSp>
          <p:nvGrpSpPr>
            <p:cNvPr id="117" name="Graphic 2">
              <a:extLst>
                <a:ext uri="{FF2B5EF4-FFF2-40B4-BE49-F238E27FC236}">
                  <a16:creationId xmlns:a16="http://schemas.microsoft.com/office/drawing/2014/main" id="{F1FF2A45-0C26-4C70-87B0-C54AB42123DD}"/>
                </a:ext>
              </a:extLst>
            </p:cNvPr>
            <p:cNvGrpSpPr/>
            <p:nvPr/>
          </p:nvGrpSpPr>
          <p:grpSpPr>
            <a:xfrm>
              <a:off x="4191000" y="2445521"/>
              <a:ext cx="101990" cy="105097"/>
              <a:chOff x="4191000" y="2445521"/>
              <a:chExt cx="101990" cy="105097"/>
            </a:xfrm>
            <a:grpFill/>
          </p:grpSpPr>
          <p:sp>
            <p:nvSpPr>
              <p:cNvPr id="118" name="Freeform: Shape 117">
                <a:extLst>
                  <a:ext uri="{FF2B5EF4-FFF2-40B4-BE49-F238E27FC236}">
                    <a16:creationId xmlns:a16="http://schemas.microsoft.com/office/drawing/2014/main" id="{426A26D3-0BBC-4C91-A943-3C6083E42E29}"/>
                  </a:ext>
                </a:extLst>
              </p:cNvPr>
              <p:cNvSpPr/>
              <p:nvPr/>
            </p:nvSpPr>
            <p:spPr>
              <a:xfrm>
                <a:off x="4223371" y="2445521"/>
                <a:ext cx="24672" cy="52885"/>
              </a:xfrm>
              <a:custGeom>
                <a:avLst/>
                <a:gdLst>
                  <a:gd name="connsiteX0" fmla="*/ 22873 w 24672"/>
                  <a:gd name="connsiteY0" fmla="*/ 52886 h 52885"/>
                  <a:gd name="connsiteX1" fmla="*/ 6681 w 24672"/>
                  <a:gd name="connsiteY1" fmla="*/ 498 h 52885"/>
                  <a:gd name="connsiteX2" fmla="*/ 22873 w 24672"/>
                  <a:gd name="connsiteY2" fmla="*/ 52886 h 52885"/>
                </a:gdLst>
                <a:ahLst/>
                <a:cxnLst>
                  <a:cxn ang="0">
                    <a:pos x="connsiteX0" y="connsiteY0"/>
                  </a:cxn>
                  <a:cxn ang="0">
                    <a:pos x="connsiteX1" y="connsiteY1"/>
                  </a:cxn>
                  <a:cxn ang="0">
                    <a:pos x="connsiteX2" y="connsiteY2"/>
                  </a:cxn>
                </a:cxnLst>
                <a:rect l="l" t="t" r="r" b="b"/>
                <a:pathLst>
                  <a:path w="24672" h="52885">
                    <a:moveTo>
                      <a:pt x="22873" y="52886"/>
                    </a:moveTo>
                    <a:cubicBezTo>
                      <a:pt x="-2844" y="23358"/>
                      <a:pt x="-4749" y="3356"/>
                      <a:pt x="6681" y="498"/>
                    </a:cubicBezTo>
                    <a:cubicBezTo>
                      <a:pt x="20016" y="-3312"/>
                      <a:pt x="28588" y="14786"/>
                      <a:pt x="22873" y="52886"/>
                    </a:cubicBezTo>
                    <a:close/>
                  </a:path>
                </a:pathLst>
              </a:custGeom>
              <a:grpFill/>
              <a:ln w="9525"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F0D9B62C-1074-439C-B5AD-579EC8638C78}"/>
                  </a:ext>
                </a:extLst>
              </p:cNvPr>
              <p:cNvSpPr/>
              <p:nvPr/>
            </p:nvSpPr>
            <p:spPr>
              <a:xfrm>
                <a:off x="4191000" y="2486490"/>
                <a:ext cx="55244" cy="21875"/>
              </a:xfrm>
              <a:custGeom>
                <a:avLst/>
                <a:gdLst>
                  <a:gd name="connsiteX0" fmla="*/ 55245 w 55244"/>
                  <a:gd name="connsiteY0" fmla="*/ 11917 h 21875"/>
                  <a:gd name="connsiteX1" fmla="*/ 0 w 55244"/>
                  <a:gd name="connsiteY1" fmla="*/ 10965 h 21875"/>
                  <a:gd name="connsiteX2" fmla="*/ 55245 w 55244"/>
                  <a:gd name="connsiteY2" fmla="*/ 11917 h 21875"/>
                </a:gdLst>
                <a:ahLst/>
                <a:cxnLst>
                  <a:cxn ang="0">
                    <a:pos x="connsiteX0" y="connsiteY0"/>
                  </a:cxn>
                  <a:cxn ang="0">
                    <a:pos x="connsiteX1" y="connsiteY1"/>
                  </a:cxn>
                  <a:cxn ang="0">
                    <a:pos x="connsiteX2" y="connsiteY2"/>
                  </a:cxn>
                </a:cxnLst>
                <a:rect l="l" t="t" r="r" b="b"/>
                <a:pathLst>
                  <a:path w="55244" h="21875">
                    <a:moveTo>
                      <a:pt x="55245" y="11917"/>
                    </a:moveTo>
                    <a:cubicBezTo>
                      <a:pt x="19050" y="27157"/>
                      <a:pt x="0" y="23347"/>
                      <a:pt x="0" y="10965"/>
                    </a:cubicBezTo>
                    <a:cubicBezTo>
                      <a:pt x="953" y="-2370"/>
                      <a:pt x="20955" y="-5228"/>
                      <a:pt x="55245" y="11917"/>
                    </a:cubicBezTo>
                    <a:close/>
                  </a:path>
                </a:pathLst>
              </a:custGeom>
              <a:grpFill/>
              <a:ln w="9525"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664F8571-1D5D-489E-8203-6FD99A056E71}"/>
                  </a:ext>
                </a:extLst>
              </p:cNvPr>
              <p:cNvSpPr/>
              <p:nvPr/>
            </p:nvSpPr>
            <p:spPr>
              <a:xfrm>
                <a:off x="4221802" y="2498407"/>
                <a:ext cx="25239" cy="52211"/>
              </a:xfrm>
              <a:custGeom>
                <a:avLst/>
                <a:gdLst>
                  <a:gd name="connsiteX0" fmla="*/ 24443 w 25239"/>
                  <a:gd name="connsiteY0" fmla="*/ 0 h 52211"/>
                  <a:gd name="connsiteX1" fmla="*/ 6345 w 25239"/>
                  <a:gd name="connsiteY1" fmla="*/ 51435 h 52211"/>
                  <a:gd name="connsiteX2" fmla="*/ 24443 w 25239"/>
                  <a:gd name="connsiteY2" fmla="*/ 0 h 52211"/>
                </a:gdLst>
                <a:ahLst/>
                <a:cxnLst>
                  <a:cxn ang="0">
                    <a:pos x="connsiteX0" y="connsiteY0"/>
                  </a:cxn>
                  <a:cxn ang="0">
                    <a:pos x="connsiteX1" y="connsiteY1"/>
                  </a:cxn>
                  <a:cxn ang="0">
                    <a:pos x="connsiteX2" y="connsiteY2"/>
                  </a:cxn>
                </a:cxnLst>
                <a:rect l="l" t="t" r="r" b="b"/>
                <a:pathLst>
                  <a:path w="25239" h="52211">
                    <a:moveTo>
                      <a:pt x="24443" y="0"/>
                    </a:moveTo>
                    <a:cubicBezTo>
                      <a:pt x="28253" y="39053"/>
                      <a:pt x="17775" y="56198"/>
                      <a:pt x="6345" y="51435"/>
                    </a:cubicBezTo>
                    <a:cubicBezTo>
                      <a:pt x="-5085" y="47625"/>
                      <a:pt x="-2227" y="27623"/>
                      <a:pt x="24443" y="0"/>
                    </a:cubicBezTo>
                    <a:close/>
                  </a:path>
                </a:pathLst>
              </a:custGeom>
              <a:grpFill/>
              <a:ln w="9525"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A80BE70C-7F55-47DC-A798-479C8266AD0A}"/>
                  </a:ext>
                </a:extLst>
              </p:cNvPr>
              <p:cNvSpPr/>
              <p:nvPr/>
            </p:nvSpPr>
            <p:spPr>
              <a:xfrm>
                <a:off x="4246244" y="2498407"/>
                <a:ext cx="45870" cy="37371"/>
              </a:xfrm>
              <a:custGeom>
                <a:avLst/>
                <a:gdLst>
                  <a:gd name="connsiteX0" fmla="*/ 0 w 45870"/>
                  <a:gd name="connsiteY0" fmla="*/ 0 h 37371"/>
                  <a:gd name="connsiteX1" fmla="*/ 43815 w 45870"/>
                  <a:gd name="connsiteY1" fmla="*/ 33338 h 37371"/>
                  <a:gd name="connsiteX2" fmla="*/ 0 w 45870"/>
                  <a:gd name="connsiteY2" fmla="*/ 0 h 37371"/>
                </a:gdLst>
                <a:ahLst/>
                <a:cxnLst>
                  <a:cxn ang="0">
                    <a:pos x="connsiteX0" y="connsiteY0"/>
                  </a:cxn>
                  <a:cxn ang="0">
                    <a:pos x="connsiteX1" y="connsiteY1"/>
                  </a:cxn>
                  <a:cxn ang="0">
                    <a:pos x="connsiteX2" y="connsiteY2"/>
                  </a:cxn>
                </a:cxnLst>
                <a:rect l="l" t="t" r="r" b="b"/>
                <a:pathLst>
                  <a:path w="45870" h="37371">
                    <a:moveTo>
                      <a:pt x="0" y="0"/>
                    </a:moveTo>
                    <a:cubicBezTo>
                      <a:pt x="38100" y="8573"/>
                      <a:pt x="51435" y="23813"/>
                      <a:pt x="43815" y="33338"/>
                    </a:cubicBezTo>
                    <a:cubicBezTo>
                      <a:pt x="36195" y="43815"/>
                      <a:pt x="18098" y="34290"/>
                      <a:pt x="0" y="0"/>
                    </a:cubicBezTo>
                    <a:close/>
                  </a:path>
                </a:pathLst>
              </a:custGeom>
              <a:grpFill/>
              <a:ln w="9525"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1FAA4B62-E9B2-400C-957C-4EFD4589D868}"/>
                  </a:ext>
                </a:extLst>
              </p:cNvPr>
              <p:cNvSpPr/>
              <p:nvPr/>
            </p:nvSpPr>
            <p:spPr>
              <a:xfrm>
                <a:off x="4246244" y="2462765"/>
                <a:ext cx="46745" cy="35642"/>
              </a:xfrm>
              <a:custGeom>
                <a:avLst/>
                <a:gdLst>
                  <a:gd name="connsiteX0" fmla="*/ 0 w 46745"/>
                  <a:gd name="connsiteY0" fmla="*/ 35642 h 35642"/>
                  <a:gd name="connsiteX1" fmla="*/ 44768 w 46745"/>
                  <a:gd name="connsiteY1" fmla="*/ 4210 h 35642"/>
                  <a:gd name="connsiteX2" fmla="*/ 0 w 46745"/>
                  <a:gd name="connsiteY2" fmla="*/ 35642 h 35642"/>
                </a:gdLst>
                <a:ahLst/>
                <a:cxnLst>
                  <a:cxn ang="0">
                    <a:pos x="connsiteX0" y="connsiteY0"/>
                  </a:cxn>
                  <a:cxn ang="0">
                    <a:pos x="connsiteX1" y="connsiteY1"/>
                  </a:cxn>
                  <a:cxn ang="0">
                    <a:pos x="connsiteX2" y="connsiteY2"/>
                  </a:cxn>
                </a:cxnLst>
                <a:rect l="l" t="t" r="r" b="b"/>
                <a:pathLst>
                  <a:path w="46745" h="35642">
                    <a:moveTo>
                      <a:pt x="0" y="35642"/>
                    </a:moveTo>
                    <a:cubicBezTo>
                      <a:pt x="20003" y="2305"/>
                      <a:pt x="38100" y="-6268"/>
                      <a:pt x="44768" y="4210"/>
                    </a:cubicBezTo>
                    <a:cubicBezTo>
                      <a:pt x="52388" y="15640"/>
                      <a:pt x="38100" y="28975"/>
                      <a:pt x="0" y="35642"/>
                    </a:cubicBezTo>
                    <a:close/>
                  </a:path>
                </a:pathLst>
              </a:custGeom>
              <a:grpFill/>
              <a:ln w="9525" cap="flat">
                <a:noFill/>
                <a:prstDash val="solid"/>
                <a:miter/>
              </a:ln>
            </p:spPr>
            <p:txBody>
              <a:bodyPr rtlCol="0" anchor="ctr"/>
              <a:lstStyle/>
              <a:p>
                <a:endParaRPr lang="en-ID"/>
              </a:p>
            </p:txBody>
          </p:sp>
        </p:grpSp>
        <p:grpSp>
          <p:nvGrpSpPr>
            <p:cNvPr id="123" name="Graphic 2">
              <a:extLst>
                <a:ext uri="{FF2B5EF4-FFF2-40B4-BE49-F238E27FC236}">
                  <a16:creationId xmlns:a16="http://schemas.microsoft.com/office/drawing/2014/main" id="{F1FF2A45-0C26-4C70-87B0-C54AB42123DD}"/>
                </a:ext>
              </a:extLst>
            </p:cNvPr>
            <p:cNvGrpSpPr/>
            <p:nvPr/>
          </p:nvGrpSpPr>
          <p:grpSpPr>
            <a:xfrm>
              <a:off x="4191000" y="2445521"/>
              <a:ext cx="101990" cy="105097"/>
              <a:chOff x="4191000" y="2445521"/>
              <a:chExt cx="101990" cy="105097"/>
            </a:xfrm>
            <a:grpFill/>
          </p:grpSpPr>
          <p:sp>
            <p:nvSpPr>
              <p:cNvPr id="124" name="Freeform: Shape 123">
                <a:extLst>
                  <a:ext uri="{FF2B5EF4-FFF2-40B4-BE49-F238E27FC236}">
                    <a16:creationId xmlns:a16="http://schemas.microsoft.com/office/drawing/2014/main" id="{164F43C3-BC7E-497E-9923-81A7A83732C6}"/>
                  </a:ext>
                </a:extLst>
              </p:cNvPr>
              <p:cNvSpPr/>
              <p:nvPr/>
            </p:nvSpPr>
            <p:spPr>
              <a:xfrm>
                <a:off x="4223371" y="2445521"/>
                <a:ext cx="24672" cy="52885"/>
              </a:xfrm>
              <a:custGeom>
                <a:avLst/>
                <a:gdLst>
                  <a:gd name="connsiteX0" fmla="*/ 22873 w 24672"/>
                  <a:gd name="connsiteY0" fmla="*/ 52886 h 52885"/>
                  <a:gd name="connsiteX1" fmla="*/ 6681 w 24672"/>
                  <a:gd name="connsiteY1" fmla="*/ 498 h 52885"/>
                  <a:gd name="connsiteX2" fmla="*/ 22873 w 24672"/>
                  <a:gd name="connsiteY2" fmla="*/ 52886 h 52885"/>
                </a:gdLst>
                <a:ahLst/>
                <a:cxnLst>
                  <a:cxn ang="0">
                    <a:pos x="connsiteX0" y="connsiteY0"/>
                  </a:cxn>
                  <a:cxn ang="0">
                    <a:pos x="connsiteX1" y="connsiteY1"/>
                  </a:cxn>
                  <a:cxn ang="0">
                    <a:pos x="connsiteX2" y="connsiteY2"/>
                  </a:cxn>
                </a:cxnLst>
                <a:rect l="l" t="t" r="r" b="b"/>
                <a:pathLst>
                  <a:path w="24672" h="52885">
                    <a:moveTo>
                      <a:pt x="22873" y="52886"/>
                    </a:moveTo>
                    <a:cubicBezTo>
                      <a:pt x="-2844" y="23358"/>
                      <a:pt x="-4749" y="3356"/>
                      <a:pt x="6681" y="498"/>
                    </a:cubicBezTo>
                    <a:cubicBezTo>
                      <a:pt x="20016" y="-3312"/>
                      <a:pt x="28588" y="14786"/>
                      <a:pt x="22873" y="52886"/>
                    </a:cubicBezTo>
                    <a:close/>
                  </a:path>
                </a:pathLst>
              </a:custGeom>
              <a:grpFill/>
              <a:ln w="9525"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79705A72-47AC-451B-99AF-837525593CF7}"/>
                  </a:ext>
                </a:extLst>
              </p:cNvPr>
              <p:cNvSpPr/>
              <p:nvPr/>
            </p:nvSpPr>
            <p:spPr>
              <a:xfrm>
                <a:off x="4191000" y="2486490"/>
                <a:ext cx="55244" cy="21875"/>
              </a:xfrm>
              <a:custGeom>
                <a:avLst/>
                <a:gdLst>
                  <a:gd name="connsiteX0" fmla="*/ 55245 w 55244"/>
                  <a:gd name="connsiteY0" fmla="*/ 11917 h 21875"/>
                  <a:gd name="connsiteX1" fmla="*/ 0 w 55244"/>
                  <a:gd name="connsiteY1" fmla="*/ 10965 h 21875"/>
                  <a:gd name="connsiteX2" fmla="*/ 55245 w 55244"/>
                  <a:gd name="connsiteY2" fmla="*/ 11917 h 21875"/>
                </a:gdLst>
                <a:ahLst/>
                <a:cxnLst>
                  <a:cxn ang="0">
                    <a:pos x="connsiteX0" y="connsiteY0"/>
                  </a:cxn>
                  <a:cxn ang="0">
                    <a:pos x="connsiteX1" y="connsiteY1"/>
                  </a:cxn>
                  <a:cxn ang="0">
                    <a:pos x="connsiteX2" y="connsiteY2"/>
                  </a:cxn>
                </a:cxnLst>
                <a:rect l="l" t="t" r="r" b="b"/>
                <a:pathLst>
                  <a:path w="55244" h="21875">
                    <a:moveTo>
                      <a:pt x="55245" y="11917"/>
                    </a:moveTo>
                    <a:cubicBezTo>
                      <a:pt x="19050" y="27157"/>
                      <a:pt x="0" y="23347"/>
                      <a:pt x="0" y="10965"/>
                    </a:cubicBezTo>
                    <a:cubicBezTo>
                      <a:pt x="953" y="-2370"/>
                      <a:pt x="20955" y="-5228"/>
                      <a:pt x="55245" y="11917"/>
                    </a:cubicBezTo>
                    <a:close/>
                  </a:path>
                </a:pathLst>
              </a:custGeom>
              <a:grpFill/>
              <a:ln w="9525"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42CB1B47-B275-4DD5-A3C7-2BE7762464AB}"/>
                  </a:ext>
                </a:extLst>
              </p:cNvPr>
              <p:cNvSpPr/>
              <p:nvPr/>
            </p:nvSpPr>
            <p:spPr>
              <a:xfrm>
                <a:off x="4221802" y="2498407"/>
                <a:ext cx="25239" cy="52211"/>
              </a:xfrm>
              <a:custGeom>
                <a:avLst/>
                <a:gdLst>
                  <a:gd name="connsiteX0" fmla="*/ 24443 w 25239"/>
                  <a:gd name="connsiteY0" fmla="*/ 0 h 52211"/>
                  <a:gd name="connsiteX1" fmla="*/ 6345 w 25239"/>
                  <a:gd name="connsiteY1" fmla="*/ 51435 h 52211"/>
                  <a:gd name="connsiteX2" fmla="*/ 24443 w 25239"/>
                  <a:gd name="connsiteY2" fmla="*/ 0 h 52211"/>
                </a:gdLst>
                <a:ahLst/>
                <a:cxnLst>
                  <a:cxn ang="0">
                    <a:pos x="connsiteX0" y="connsiteY0"/>
                  </a:cxn>
                  <a:cxn ang="0">
                    <a:pos x="connsiteX1" y="connsiteY1"/>
                  </a:cxn>
                  <a:cxn ang="0">
                    <a:pos x="connsiteX2" y="connsiteY2"/>
                  </a:cxn>
                </a:cxnLst>
                <a:rect l="l" t="t" r="r" b="b"/>
                <a:pathLst>
                  <a:path w="25239" h="52211">
                    <a:moveTo>
                      <a:pt x="24443" y="0"/>
                    </a:moveTo>
                    <a:cubicBezTo>
                      <a:pt x="28253" y="39053"/>
                      <a:pt x="17775" y="56198"/>
                      <a:pt x="6345" y="51435"/>
                    </a:cubicBezTo>
                    <a:cubicBezTo>
                      <a:pt x="-5085" y="47625"/>
                      <a:pt x="-2227" y="27623"/>
                      <a:pt x="24443" y="0"/>
                    </a:cubicBezTo>
                    <a:close/>
                  </a:path>
                </a:pathLst>
              </a:custGeom>
              <a:grpFill/>
              <a:ln w="9525"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F5F1606A-28DD-4587-976B-E6D6FB422C97}"/>
                  </a:ext>
                </a:extLst>
              </p:cNvPr>
              <p:cNvSpPr/>
              <p:nvPr/>
            </p:nvSpPr>
            <p:spPr>
              <a:xfrm>
                <a:off x="4246244" y="2498407"/>
                <a:ext cx="45870" cy="37371"/>
              </a:xfrm>
              <a:custGeom>
                <a:avLst/>
                <a:gdLst>
                  <a:gd name="connsiteX0" fmla="*/ 0 w 45870"/>
                  <a:gd name="connsiteY0" fmla="*/ 0 h 37371"/>
                  <a:gd name="connsiteX1" fmla="*/ 43815 w 45870"/>
                  <a:gd name="connsiteY1" fmla="*/ 33338 h 37371"/>
                  <a:gd name="connsiteX2" fmla="*/ 0 w 45870"/>
                  <a:gd name="connsiteY2" fmla="*/ 0 h 37371"/>
                </a:gdLst>
                <a:ahLst/>
                <a:cxnLst>
                  <a:cxn ang="0">
                    <a:pos x="connsiteX0" y="connsiteY0"/>
                  </a:cxn>
                  <a:cxn ang="0">
                    <a:pos x="connsiteX1" y="connsiteY1"/>
                  </a:cxn>
                  <a:cxn ang="0">
                    <a:pos x="connsiteX2" y="connsiteY2"/>
                  </a:cxn>
                </a:cxnLst>
                <a:rect l="l" t="t" r="r" b="b"/>
                <a:pathLst>
                  <a:path w="45870" h="37371">
                    <a:moveTo>
                      <a:pt x="0" y="0"/>
                    </a:moveTo>
                    <a:cubicBezTo>
                      <a:pt x="38100" y="8573"/>
                      <a:pt x="51435" y="23813"/>
                      <a:pt x="43815" y="33338"/>
                    </a:cubicBezTo>
                    <a:cubicBezTo>
                      <a:pt x="36195" y="43815"/>
                      <a:pt x="18098" y="34290"/>
                      <a:pt x="0" y="0"/>
                    </a:cubicBezTo>
                    <a:close/>
                  </a:path>
                </a:pathLst>
              </a:custGeom>
              <a:grpFill/>
              <a:ln w="9525"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1818F889-5E6D-4E2D-A96E-C6AD1666CF57}"/>
                  </a:ext>
                </a:extLst>
              </p:cNvPr>
              <p:cNvSpPr/>
              <p:nvPr/>
            </p:nvSpPr>
            <p:spPr>
              <a:xfrm>
                <a:off x="4246244" y="2462765"/>
                <a:ext cx="46745" cy="35642"/>
              </a:xfrm>
              <a:custGeom>
                <a:avLst/>
                <a:gdLst>
                  <a:gd name="connsiteX0" fmla="*/ 0 w 46745"/>
                  <a:gd name="connsiteY0" fmla="*/ 35642 h 35642"/>
                  <a:gd name="connsiteX1" fmla="*/ 44768 w 46745"/>
                  <a:gd name="connsiteY1" fmla="*/ 4210 h 35642"/>
                  <a:gd name="connsiteX2" fmla="*/ 0 w 46745"/>
                  <a:gd name="connsiteY2" fmla="*/ 35642 h 35642"/>
                </a:gdLst>
                <a:ahLst/>
                <a:cxnLst>
                  <a:cxn ang="0">
                    <a:pos x="connsiteX0" y="connsiteY0"/>
                  </a:cxn>
                  <a:cxn ang="0">
                    <a:pos x="connsiteX1" y="connsiteY1"/>
                  </a:cxn>
                  <a:cxn ang="0">
                    <a:pos x="connsiteX2" y="connsiteY2"/>
                  </a:cxn>
                </a:cxnLst>
                <a:rect l="l" t="t" r="r" b="b"/>
                <a:pathLst>
                  <a:path w="46745" h="35642">
                    <a:moveTo>
                      <a:pt x="0" y="35642"/>
                    </a:moveTo>
                    <a:cubicBezTo>
                      <a:pt x="20003" y="2305"/>
                      <a:pt x="38100" y="-6268"/>
                      <a:pt x="44768" y="4210"/>
                    </a:cubicBezTo>
                    <a:cubicBezTo>
                      <a:pt x="52388" y="15640"/>
                      <a:pt x="38100" y="28975"/>
                      <a:pt x="0" y="35642"/>
                    </a:cubicBezTo>
                    <a:close/>
                  </a:path>
                </a:pathLst>
              </a:custGeom>
              <a:grpFill/>
              <a:ln w="9525" cap="flat">
                <a:noFill/>
                <a:prstDash val="solid"/>
                <a:miter/>
              </a:ln>
            </p:spPr>
            <p:txBody>
              <a:bodyPr rtlCol="0" anchor="ctr"/>
              <a:lstStyle/>
              <a:p>
                <a:endParaRPr lang="en-ID"/>
              </a:p>
            </p:txBody>
          </p:sp>
        </p:grpSp>
        <p:sp>
          <p:nvSpPr>
            <p:cNvPr id="129" name="Freeform: Shape 128">
              <a:extLst>
                <a:ext uri="{FF2B5EF4-FFF2-40B4-BE49-F238E27FC236}">
                  <a16:creationId xmlns:a16="http://schemas.microsoft.com/office/drawing/2014/main" id="{D2CE134B-2538-4A04-BE5A-F320936835C3}"/>
                </a:ext>
              </a:extLst>
            </p:cNvPr>
            <p:cNvSpPr/>
            <p:nvPr/>
          </p:nvSpPr>
          <p:spPr>
            <a:xfrm>
              <a:off x="4239577" y="2491740"/>
              <a:ext cx="13334" cy="13335"/>
            </a:xfrm>
            <a:custGeom>
              <a:avLst/>
              <a:gdLst>
                <a:gd name="connsiteX0" fmla="*/ 13335 w 13334"/>
                <a:gd name="connsiteY0" fmla="*/ 6667 h 13335"/>
                <a:gd name="connsiteX1" fmla="*/ 6667 w 13334"/>
                <a:gd name="connsiteY1" fmla="*/ 13335 h 13335"/>
                <a:gd name="connsiteX2" fmla="*/ 0 w 13334"/>
                <a:gd name="connsiteY2" fmla="*/ 6667 h 13335"/>
                <a:gd name="connsiteX3" fmla="*/ 6667 w 13334"/>
                <a:gd name="connsiteY3" fmla="*/ 0 h 13335"/>
                <a:gd name="connsiteX4" fmla="*/ 13335 w 13334"/>
                <a:gd name="connsiteY4" fmla="*/ 6667 h 13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4" h="13335">
                  <a:moveTo>
                    <a:pt x="13335" y="6667"/>
                  </a:moveTo>
                  <a:cubicBezTo>
                    <a:pt x="13335" y="10350"/>
                    <a:pt x="10350" y="13335"/>
                    <a:pt x="6667" y="13335"/>
                  </a:cubicBezTo>
                  <a:cubicBezTo>
                    <a:pt x="2985" y="13335"/>
                    <a:pt x="0" y="10350"/>
                    <a:pt x="0" y="6667"/>
                  </a:cubicBezTo>
                  <a:cubicBezTo>
                    <a:pt x="0" y="2985"/>
                    <a:pt x="2985" y="0"/>
                    <a:pt x="6667" y="0"/>
                  </a:cubicBezTo>
                  <a:cubicBezTo>
                    <a:pt x="10350" y="0"/>
                    <a:pt x="13335" y="2985"/>
                    <a:pt x="13335" y="6667"/>
                  </a:cubicBezTo>
                  <a:close/>
                </a:path>
              </a:pathLst>
            </a:custGeom>
            <a:grpFill/>
            <a:ln w="9525" cap="flat">
              <a:noFill/>
              <a:prstDash val="solid"/>
              <a:miter/>
            </a:ln>
          </p:spPr>
          <p:txBody>
            <a:bodyPr rtlCol="0" anchor="ctr"/>
            <a:lstStyle/>
            <a:p>
              <a:endParaRPr lang="en-ID"/>
            </a:p>
          </p:txBody>
        </p:sp>
        <p:grpSp>
          <p:nvGrpSpPr>
            <p:cNvPr id="130" name="Graphic 2">
              <a:extLst>
                <a:ext uri="{FF2B5EF4-FFF2-40B4-BE49-F238E27FC236}">
                  <a16:creationId xmlns:a16="http://schemas.microsoft.com/office/drawing/2014/main" id="{F1FF2A45-0C26-4C70-87B0-C54AB42123DD}"/>
                </a:ext>
              </a:extLst>
            </p:cNvPr>
            <p:cNvGrpSpPr/>
            <p:nvPr/>
          </p:nvGrpSpPr>
          <p:grpSpPr>
            <a:xfrm>
              <a:off x="4199568" y="2446196"/>
              <a:ext cx="101921" cy="105097"/>
              <a:chOff x="4199568" y="2446196"/>
              <a:chExt cx="101921" cy="105097"/>
            </a:xfrm>
            <a:grpFill/>
          </p:grpSpPr>
          <p:sp>
            <p:nvSpPr>
              <p:cNvPr id="131" name="Freeform: Shape 130">
                <a:extLst>
                  <a:ext uri="{FF2B5EF4-FFF2-40B4-BE49-F238E27FC236}">
                    <a16:creationId xmlns:a16="http://schemas.microsoft.com/office/drawing/2014/main" id="{B417ACB6-976C-4F52-91BB-8C8BB08C0BC3}"/>
                  </a:ext>
                </a:extLst>
              </p:cNvPr>
              <p:cNvSpPr/>
              <p:nvPr/>
            </p:nvSpPr>
            <p:spPr>
              <a:xfrm>
                <a:off x="4244909" y="2498407"/>
                <a:ext cx="24208" cy="52885"/>
              </a:xfrm>
              <a:custGeom>
                <a:avLst/>
                <a:gdLst>
                  <a:gd name="connsiteX0" fmla="*/ 1336 w 24208"/>
                  <a:gd name="connsiteY0" fmla="*/ 0 h 52885"/>
                  <a:gd name="connsiteX1" fmla="*/ 17528 w 24208"/>
                  <a:gd name="connsiteY1" fmla="*/ 52388 h 52885"/>
                  <a:gd name="connsiteX2" fmla="*/ 1336 w 24208"/>
                  <a:gd name="connsiteY2" fmla="*/ 0 h 52885"/>
                </a:gdLst>
                <a:ahLst/>
                <a:cxnLst>
                  <a:cxn ang="0">
                    <a:pos x="connsiteX0" y="connsiteY0"/>
                  </a:cxn>
                  <a:cxn ang="0">
                    <a:pos x="connsiteX1" y="connsiteY1"/>
                  </a:cxn>
                  <a:cxn ang="0">
                    <a:pos x="connsiteX2" y="connsiteY2"/>
                  </a:cxn>
                </a:cxnLst>
                <a:rect l="l" t="t" r="r" b="b"/>
                <a:pathLst>
                  <a:path w="24208" h="52885">
                    <a:moveTo>
                      <a:pt x="1336" y="0"/>
                    </a:moveTo>
                    <a:cubicBezTo>
                      <a:pt x="27053" y="29528"/>
                      <a:pt x="28958" y="49530"/>
                      <a:pt x="17528" y="52388"/>
                    </a:cubicBezTo>
                    <a:cubicBezTo>
                      <a:pt x="5146" y="56198"/>
                      <a:pt x="-3427" y="38100"/>
                      <a:pt x="1336" y="0"/>
                    </a:cubicBezTo>
                    <a:close/>
                  </a:path>
                </a:pathLst>
              </a:custGeom>
              <a:grpFill/>
              <a:ln w="9525"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F5B014F8-A9FC-4A3A-A13D-24897CA70F50}"/>
                  </a:ext>
                </a:extLst>
              </p:cNvPr>
              <p:cNvSpPr/>
              <p:nvPr/>
            </p:nvSpPr>
            <p:spPr>
              <a:xfrm>
                <a:off x="4246244" y="2488449"/>
                <a:ext cx="55245" cy="21875"/>
              </a:xfrm>
              <a:custGeom>
                <a:avLst/>
                <a:gdLst>
                  <a:gd name="connsiteX0" fmla="*/ 0 w 55245"/>
                  <a:gd name="connsiteY0" fmla="*/ 9958 h 21875"/>
                  <a:gd name="connsiteX1" fmla="*/ 55245 w 55245"/>
                  <a:gd name="connsiteY1" fmla="*/ 10911 h 21875"/>
                  <a:gd name="connsiteX2" fmla="*/ 0 w 55245"/>
                  <a:gd name="connsiteY2" fmla="*/ 9958 h 21875"/>
                </a:gdLst>
                <a:ahLst/>
                <a:cxnLst>
                  <a:cxn ang="0">
                    <a:pos x="connsiteX0" y="connsiteY0"/>
                  </a:cxn>
                  <a:cxn ang="0">
                    <a:pos x="connsiteX1" y="connsiteY1"/>
                  </a:cxn>
                  <a:cxn ang="0">
                    <a:pos x="connsiteX2" y="connsiteY2"/>
                  </a:cxn>
                </a:cxnLst>
                <a:rect l="l" t="t" r="r" b="b"/>
                <a:pathLst>
                  <a:path w="55245" h="21875">
                    <a:moveTo>
                      <a:pt x="0" y="9958"/>
                    </a:moveTo>
                    <a:cubicBezTo>
                      <a:pt x="36195" y="-5282"/>
                      <a:pt x="55245" y="-1472"/>
                      <a:pt x="55245" y="10911"/>
                    </a:cubicBezTo>
                    <a:cubicBezTo>
                      <a:pt x="54293" y="24246"/>
                      <a:pt x="35243" y="27103"/>
                      <a:pt x="0" y="9958"/>
                    </a:cubicBezTo>
                    <a:close/>
                  </a:path>
                </a:pathLst>
              </a:custGeom>
              <a:grpFill/>
              <a:ln w="9525"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23DAE3E2-2D76-4D2F-9CF9-BFCACC1BDADD}"/>
                  </a:ext>
                </a:extLst>
              </p:cNvPr>
              <p:cNvSpPr/>
              <p:nvPr/>
            </p:nvSpPr>
            <p:spPr>
              <a:xfrm>
                <a:off x="4245448" y="2446196"/>
                <a:ext cx="25661" cy="52211"/>
              </a:xfrm>
              <a:custGeom>
                <a:avLst/>
                <a:gdLst>
                  <a:gd name="connsiteX0" fmla="*/ 797 w 25661"/>
                  <a:gd name="connsiteY0" fmla="*/ 52211 h 52211"/>
                  <a:gd name="connsiteX1" fmla="*/ 18895 w 25661"/>
                  <a:gd name="connsiteY1" fmla="*/ 776 h 52211"/>
                  <a:gd name="connsiteX2" fmla="*/ 797 w 25661"/>
                  <a:gd name="connsiteY2" fmla="*/ 52211 h 52211"/>
                </a:gdLst>
                <a:ahLst/>
                <a:cxnLst>
                  <a:cxn ang="0">
                    <a:pos x="connsiteX0" y="connsiteY0"/>
                  </a:cxn>
                  <a:cxn ang="0">
                    <a:pos x="connsiteX1" y="connsiteY1"/>
                  </a:cxn>
                  <a:cxn ang="0">
                    <a:pos x="connsiteX2" y="connsiteY2"/>
                  </a:cxn>
                </a:cxnLst>
                <a:rect l="l" t="t" r="r" b="b"/>
                <a:pathLst>
                  <a:path w="25661" h="52211">
                    <a:moveTo>
                      <a:pt x="797" y="52211"/>
                    </a:moveTo>
                    <a:cubicBezTo>
                      <a:pt x="-3013" y="13159"/>
                      <a:pt x="7464" y="-3986"/>
                      <a:pt x="18895" y="776"/>
                    </a:cubicBezTo>
                    <a:cubicBezTo>
                      <a:pt x="31277" y="4586"/>
                      <a:pt x="27467" y="24589"/>
                      <a:pt x="797" y="52211"/>
                    </a:cubicBezTo>
                    <a:close/>
                  </a:path>
                </a:pathLst>
              </a:custGeom>
              <a:grpFill/>
              <a:ln w="9525"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78C27BC0-D94D-4E2B-B67F-BD37B15C88D6}"/>
                  </a:ext>
                </a:extLst>
              </p:cNvPr>
              <p:cNvSpPr/>
              <p:nvPr/>
            </p:nvSpPr>
            <p:spPr>
              <a:xfrm>
                <a:off x="4200374" y="2461035"/>
                <a:ext cx="45870" cy="37371"/>
              </a:xfrm>
              <a:custGeom>
                <a:avLst/>
                <a:gdLst>
                  <a:gd name="connsiteX0" fmla="*/ 45871 w 45870"/>
                  <a:gd name="connsiteY0" fmla="*/ 37372 h 37371"/>
                  <a:gd name="connsiteX1" fmla="*/ 2056 w 45870"/>
                  <a:gd name="connsiteY1" fmla="*/ 4034 h 37371"/>
                  <a:gd name="connsiteX2" fmla="*/ 45871 w 45870"/>
                  <a:gd name="connsiteY2" fmla="*/ 37372 h 37371"/>
                </a:gdLst>
                <a:ahLst/>
                <a:cxnLst>
                  <a:cxn ang="0">
                    <a:pos x="connsiteX0" y="connsiteY0"/>
                  </a:cxn>
                  <a:cxn ang="0">
                    <a:pos x="connsiteX1" y="connsiteY1"/>
                  </a:cxn>
                  <a:cxn ang="0">
                    <a:pos x="connsiteX2" y="connsiteY2"/>
                  </a:cxn>
                </a:cxnLst>
                <a:rect l="l" t="t" r="r" b="b"/>
                <a:pathLst>
                  <a:path w="45870" h="37371">
                    <a:moveTo>
                      <a:pt x="45871" y="37372"/>
                    </a:moveTo>
                    <a:cubicBezTo>
                      <a:pt x="7771" y="28799"/>
                      <a:pt x="-5564" y="13559"/>
                      <a:pt x="2056" y="4034"/>
                    </a:cubicBezTo>
                    <a:cubicBezTo>
                      <a:pt x="10628" y="-6443"/>
                      <a:pt x="27773" y="3082"/>
                      <a:pt x="45871" y="37372"/>
                    </a:cubicBezTo>
                    <a:close/>
                  </a:path>
                </a:pathLst>
              </a:custGeom>
              <a:grpFill/>
              <a:ln w="9525"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2120B58A-C961-4E89-8B36-B95095D65B2F}"/>
                  </a:ext>
                </a:extLst>
              </p:cNvPr>
              <p:cNvSpPr/>
              <p:nvPr/>
            </p:nvSpPr>
            <p:spPr>
              <a:xfrm>
                <a:off x="4199568" y="2498407"/>
                <a:ext cx="46676" cy="35642"/>
              </a:xfrm>
              <a:custGeom>
                <a:avLst/>
                <a:gdLst>
                  <a:gd name="connsiteX0" fmla="*/ 46677 w 46676"/>
                  <a:gd name="connsiteY0" fmla="*/ 0 h 35642"/>
                  <a:gd name="connsiteX1" fmla="*/ 1909 w 46676"/>
                  <a:gd name="connsiteY1" fmla="*/ 31432 h 35642"/>
                  <a:gd name="connsiteX2" fmla="*/ 46677 w 46676"/>
                  <a:gd name="connsiteY2" fmla="*/ 0 h 35642"/>
                </a:gdLst>
                <a:ahLst/>
                <a:cxnLst>
                  <a:cxn ang="0">
                    <a:pos x="connsiteX0" y="connsiteY0"/>
                  </a:cxn>
                  <a:cxn ang="0">
                    <a:pos x="connsiteX1" y="connsiteY1"/>
                  </a:cxn>
                  <a:cxn ang="0">
                    <a:pos x="connsiteX2" y="connsiteY2"/>
                  </a:cxn>
                </a:cxnLst>
                <a:rect l="l" t="t" r="r" b="b"/>
                <a:pathLst>
                  <a:path w="46676" h="35642">
                    <a:moveTo>
                      <a:pt x="46677" y="0"/>
                    </a:moveTo>
                    <a:cubicBezTo>
                      <a:pt x="26674" y="33338"/>
                      <a:pt x="8577" y="41910"/>
                      <a:pt x="1909" y="31432"/>
                    </a:cubicBezTo>
                    <a:cubicBezTo>
                      <a:pt x="-5711" y="20955"/>
                      <a:pt x="9529" y="6668"/>
                      <a:pt x="46677" y="0"/>
                    </a:cubicBezTo>
                    <a:close/>
                  </a:path>
                </a:pathLst>
              </a:custGeom>
              <a:grpFill/>
              <a:ln w="9525" cap="flat">
                <a:noFill/>
                <a:prstDash val="solid"/>
                <a:miter/>
              </a:ln>
            </p:spPr>
            <p:txBody>
              <a:bodyPr rtlCol="0" anchor="ctr"/>
              <a:lstStyle/>
              <a:p>
                <a:endParaRPr lang="en-ID"/>
              </a:p>
            </p:txBody>
          </p:sp>
        </p:grpSp>
        <p:grpSp>
          <p:nvGrpSpPr>
            <p:cNvPr id="136" name="Graphic 2">
              <a:extLst>
                <a:ext uri="{FF2B5EF4-FFF2-40B4-BE49-F238E27FC236}">
                  <a16:creationId xmlns:a16="http://schemas.microsoft.com/office/drawing/2014/main" id="{F1FF2A45-0C26-4C70-87B0-C54AB42123DD}"/>
                </a:ext>
              </a:extLst>
            </p:cNvPr>
            <p:cNvGrpSpPr/>
            <p:nvPr/>
          </p:nvGrpSpPr>
          <p:grpSpPr>
            <a:xfrm>
              <a:off x="4199568" y="2446196"/>
              <a:ext cx="101921" cy="105097"/>
              <a:chOff x="4199568" y="2446196"/>
              <a:chExt cx="101921" cy="105097"/>
            </a:xfrm>
            <a:grpFill/>
          </p:grpSpPr>
          <p:sp>
            <p:nvSpPr>
              <p:cNvPr id="137" name="Freeform: Shape 136">
                <a:extLst>
                  <a:ext uri="{FF2B5EF4-FFF2-40B4-BE49-F238E27FC236}">
                    <a16:creationId xmlns:a16="http://schemas.microsoft.com/office/drawing/2014/main" id="{6438794E-9A3F-4ECC-8E98-543BDF11EE7C}"/>
                  </a:ext>
                </a:extLst>
              </p:cNvPr>
              <p:cNvSpPr/>
              <p:nvPr/>
            </p:nvSpPr>
            <p:spPr>
              <a:xfrm>
                <a:off x="4244909" y="2498407"/>
                <a:ext cx="24208" cy="52885"/>
              </a:xfrm>
              <a:custGeom>
                <a:avLst/>
                <a:gdLst>
                  <a:gd name="connsiteX0" fmla="*/ 1336 w 24208"/>
                  <a:gd name="connsiteY0" fmla="*/ 0 h 52885"/>
                  <a:gd name="connsiteX1" fmla="*/ 17528 w 24208"/>
                  <a:gd name="connsiteY1" fmla="*/ 52388 h 52885"/>
                  <a:gd name="connsiteX2" fmla="*/ 1336 w 24208"/>
                  <a:gd name="connsiteY2" fmla="*/ 0 h 52885"/>
                </a:gdLst>
                <a:ahLst/>
                <a:cxnLst>
                  <a:cxn ang="0">
                    <a:pos x="connsiteX0" y="connsiteY0"/>
                  </a:cxn>
                  <a:cxn ang="0">
                    <a:pos x="connsiteX1" y="connsiteY1"/>
                  </a:cxn>
                  <a:cxn ang="0">
                    <a:pos x="connsiteX2" y="connsiteY2"/>
                  </a:cxn>
                </a:cxnLst>
                <a:rect l="l" t="t" r="r" b="b"/>
                <a:pathLst>
                  <a:path w="24208" h="52885">
                    <a:moveTo>
                      <a:pt x="1336" y="0"/>
                    </a:moveTo>
                    <a:cubicBezTo>
                      <a:pt x="27053" y="29528"/>
                      <a:pt x="28958" y="49530"/>
                      <a:pt x="17528" y="52388"/>
                    </a:cubicBezTo>
                    <a:cubicBezTo>
                      <a:pt x="5146" y="56198"/>
                      <a:pt x="-3427" y="38100"/>
                      <a:pt x="1336" y="0"/>
                    </a:cubicBezTo>
                    <a:close/>
                  </a:path>
                </a:pathLst>
              </a:custGeom>
              <a:grpFill/>
              <a:ln w="9525" cap="flat">
                <a:noFill/>
                <a:prstDash val="solid"/>
                <a:miter/>
              </a:ln>
            </p:spPr>
            <p:txBody>
              <a:bodyPr rtlCol="0" anchor="ctr"/>
              <a:lstStyle/>
              <a:p>
                <a:endParaRPr lang="en-ID"/>
              </a:p>
            </p:txBody>
          </p:sp>
          <p:sp>
            <p:nvSpPr>
              <p:cNvPr id="138" name="Freeform: Shape 137">
                <a:extLst>
                  <a:ext uri="{FF2B5EF4-FFF2-40B4-BE49-F238E27FC236}">
                    <a16:creationId xmlns:a16="http://schemas.microsoft.com/office/drawing/2014/main" id="{793DAFC7-233B-4332-A1D1-F428CFBFA884}"/>
                  </a:ext>
                </a:extLst>
              </p:cNvPr>
              <p:cNvSpPr/>
              <p:nvPr/>
            </p:nvSpPr>
            <p:spPr>
              <a:xfrm>
                <a:off x="4246244" y="2488449"/>
                <a:ext cx="55245" cy="21875"/>
              </a:xfrm>
              <a:custGeom>
                <a:avLst/>
                <a:gdLst>
                  <a:gd name="connsiteX0" fmla="*/ 0 w 55245"/>
                  <a:gd name="connsiteY0" fmla="*/ 9958 h 21875"/>
                  <a:gd name="connsiteX1" fmla="*/ 55245 w 55245"/>
                  <a:gd name="connsiteY1" fmla="*/ 10911 h 21875"/>
                  <a:gd name="connsiteX2" fmla="*/ 0 w 55245"/>
                  <a:gd name="connsiteY2" fmla="*/ 9958 h 21875"/>
                </a:gdLst>
                <a:ahLst/>
                <a:cxnLst>
                  <a:cxn ang="0">
                    <a:pos x="connsiteX0" y="connsiteY0"/>
                  </a:cxn>
                  <a:cxn ang="0">
                    <a:pos x="connsiteX1" y="connsiteY1"/>
                  </a:cxn>
                  <a:cxn ang="0">
                    <a:pos x="connsiteX2" y="connsiteY2"/>
                  </a:cxn>
                </a:cxnLst>
                <a:rect l="l" t="t" r="r" b="b"/>
                <a:pathLst>
                  <a:path w="55245" h="21875">
                    <a:moveTo>
                      <a:pt x="0" y="9958"/>
                    </a:moveTo>
                    <a:cubicBezTo>
                      <a:pt x="36195" y="-5282"/>
                      <a:pt x="55245" y="-1472"/>
                      <a:pt x="55245" y="10911"/>
                    </a:cubicBezTo>
                    <a:cubicBezTo>
                      <a:pt x="54293" y="24246"/>
                      <a:pt x="35243" y="27103"/>
                      <a:pt x="0" y="9958"/>
                    </a:cubicBezTo>
                    <a:close/>
                  </a:path>
                </a:pathLst>
              </a:custGeom>
              <a:grpFill/>
              <a:ln w="9525"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9A152D76-ACA8-440E-A2E1-F4C6819B9B13}"/>
                  </a:ext>
                </a:extLst>
              </p:cNvPr>
              <p:cNvSpPr/>
              <p:nvPr/>
            </p:nvSpPr>
            <p:spPr>
              <a:xfrm>
                <a:off x="4245448" y="2446196"/>
                <a:ext cx="25661" cy="52211"/>
              </a:xfrm>
              <a:custGeom>
                <a:avLst/>
                <a:gdLst>
                  <a:gd name="connsiteX0" fmla="*/ 797 w 25661"/>
                  <a:gd name="connsiteY0" fmla="*/ 52211 h 52211"/>
                  <a:gd name="connsiteX1" fmla="*/ 18895 w 25661"/>
                  <a:gd name="connsiteY1" fmla="*/ 776 h 52211"/>
                  <a:gd name="connsiteX2" fmla="*/ 797 w 25661"/>
                  <a:gd name="connsiteY2" fmla="*/ 52211 h 52211"/>
                </a:gdLst>
                <a:ahLst/>
                <a:cxnLst>
                  <a:cxn ang="0">
                    <a:pos x="connsiteX0" y="connsiteY0"/>
                  </a:cxn>
                  <a:cxn ang="0">
                    <a:pos x="connsiteX1" y="connsiteY1"/>
                  </a:cxn>
                  <a:cxn ang="0">
                    <a:pos x="connsiteX2" y="connsiteY2"/>
                  </a:cxn>
                </a:cxnLst>
                <a:rect l="l" t="t" r="r" b="b"/>
                <a:pathLst>
                  <a:path w="25661" h="52211">
                    <a:moveTo>
                      <a:pt x="797" y="52211"/>
                    </a:moveTo>
                    <a:cubicBezTo>
                      <a:pt x="-3013" y="13159"/>
                      <a:pt x="7464" y="-3986"/>
                      <a:pt x="18895" y="776"/>
                    </a:cubicBezTo>
                    <a:cubicBezTo>
                      <a:pt x="31277" y="4586"/>
                      <a:pt x="27467" y="24589"/>
                      <a:pt x="797" y="52211"/>
                    </a:cubicBezTo>
                    <a:close/>
                  </a:path>
                </a:pathLst>
              </a:custGeom>
              <a:grpFill/>
              <a:ln w="9525"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6B847F74-1407-441C-9DED-2BAF93E04B13}"/>
                  </a:ext>
                </a:extLst>
              </p:cNvPr>
              <p:cNvSpPr/>
              <p:nvPr/>
            </p:nvSpPr>
            <p:spPr>
              <a:xfrm>
                <a:off x="4200374" y="2461035"/>
                <a:ext cx="45870" cy="37371"/>
              </a:xfrm>
              <a:custGeom>
                <a:avLst/>
                <a:gdLst>
                  <a:gd name="connsiteX0" fmla="*/ 45871 w 45870"/>
                  <a:gd name="connsiteY0" fmla="*/ 37372 h 37371"/>
                  <a:gd name="connsiteX1" fmla="*/ 2056 w 45870"/>
                  <a:gd name="connsiteY1" fmla="*/ 4034 h 37371"/>
                  <a:gd name="connsiteX2" fmla="*/ 45871 w 45870"/>
                  <a:gd name="connsiteY2" fmla="*/ 37372 h 37371"/>
                </a:gdLst>
                <a:ahLst/>
                <a:cxnLst>
                  <a:cxn ang="0">
                    <a:pos x="connsiteX0" y="connsiteY0"/>
                  </a:cxn>
                  <a:cxn ang="0">
                    <a:pos x="connsiteX1" y="connsiteY1"/>
                  </a:cxn>
                  <a:cxn ang="0">
                    <a:pos x="connsiteX2" y="connsiteY2"/>
                  </a:cxn>
                </a:cxnLst>
                <a:rect l="l" t="t" r="r" b="b"/>
                <a:pathLst>
                  <a:path w="45870" h="37371">
                    <a:moveTo>
                      <a:pt x="45871" y="37372"/>
                    </a:moveTo>
                    <a:cubicBezTo>
                      <a:pt x="7771" y="28799"/>
                      <a:pt x="-5564" y="13559"/>
                      <a:pt x="2056" y="4034"/>
                    </a:cubicBezTo>
                    <a:cubicBezTo>
                      <a:pt x="10628" y="-6443"/>
                      <a:pt x="27773" y="3082"/>
                      <a:pt x="45871" y="37372"/>
                    </a:cubicBezTo>
                    <a:close/>
                  </a:path>
                </a:pathLst>
              </a:custGeom>
              <a:grpFill/>
              <a:ln w="9525" cap="flat">
                <a:noFill/>
                <a:prstDash val="solid"/>
                <a:miter/>
              </a:ln>
            </p:spPr>
            <p:txBody>
              <a:bodyPr rtlCol="0" anchor="ctr"/>
              <a:lstStyle/>
              <a:p>
                <a:endParaRPr lang="en-ID"/>
              </a:p>
            </p:txBody>
          </p:sp>
          <p:sp>
            <p:nvSpPr>
              <p:cNvPr id="141" name="Freeform: Shape 140">
                <a:extLst>
                  <a:ext uri="{FF2B5EF4-FFF2-40B4-BE49-F238E27FC236}">
                    <a16:creationId xmlns:a16="http://schemas.microsoft.com/office/drawing/2014/main" id="{2A90C262-EBDE-4E3B-8DED-72C717BBF472}"/>
                  </a:ext>
                </a:extLst>
              </p:cNvPr>
              <p:cNvSpPr/>
              <p:nvPr/>
            </p:nvSpPr>
            <p:spPr>
              <a:xfrm>
                <a:off x="4199568" y="2498407"/>
                <a:ext cx="46676" cy="35642"/>
              </a:xfrm>
              <a:custGeom>
                <a:avLst/>
                <a:gdLst>
                  <a:gd name="connsiteX0" fmla="*/ 46677 w 46676"/>
                  <a:gd name="connsiteY0" fmla="*/ 0 h 35642"/>
                  <a:gd name="connsiteX1" fmla="*/ 1909 w 46676"/>
                  <a:gd name="connsiteY1" fmla="*/ 31432 h 35642"/>
                  <a:gd name="connsiteX2" fmla="*/ 46677 w 46676"/>
                  <a:gd name="connsiteY2" fmla="*/ 0 h 35642"/>
                </a:gdLst>
                <a:ahLst/>
                <a:cxnLst>
                  <a:cxn ang="0">
                    <a:pos x="connsiteX0" y="connsiteY0"/>
                  </a:cxn>
                  <a:cxn ang="0">
                    <a:pos x="connsiteX1" y="connsiteY1"/>
                  </a:cxn>
                  <a:cxn ang="0">
                    <a:pos x="connsiteX2" y="connsiteY2"/>
                  </a:cxn>
                </a:cxnLst>
                <a:rect l="l" t="t" r="r" b="b"/>
                <a:pathLst>
                  <a:path w="46676" h="35642">
                    <a:moveTo>
                      <a:pt x="46677" y="0"/>
                    </a:moveTo>
                    <a:cubicBezTo>
                      <a:pt x="26674" y="33338"/>
                      <a:pt x="8577" y="41910"/>
                      <a:pt x="1909" y="31432"/>
                    </a:cubicBezTo>
                    <a:cubicBezTo>
                      <a:pt x="-5711" y="20955"/>
                      <a:pt x="9529" y="6668"/>
                      <a:pt x="46677" y="0"/>
                    </a:cubicBezTo>
                    <a:close/>
                  </a:path>
                </a:pathLst>
              </a:custGeom>
              <a:grpFill/>
              <a:ln w="9525" cap="flat">
                <a:noFill/>
                <a:prstDash val="solid"/>
                <a:miter/>
              </a:ln>
            </p:spPr>
            <p:txBody>
              <a:bodyPr rtlCol="0" anchor="ctr"/>
              <a:lstStyle/>
              <a:p>
                <a:endParaRPr lang="en-ID"/>
              </a:p>
            </p:txBody>
          </p:sp>
        </p:grpSp>
        <p:sp>
          <p:nvSpPr>
            <p:cNvPr id="142" name="Freeform: Shape 141">
              <a:extLst>
                <a:ext uri="{FF2B5EF4-FFF2-40B4-BE49-F238E27FC236}">
                  <a16:creationId xmlns:a16="http://schemas.microsoft.com/office/drawing/2014/main" id="{7CC4FF74-567F-44C9-8570-2BED771CA5A1}"/>
                </a:ext>
              </a:extLst>
            </p:cNvPr>
            <p:cNvSpPr/>
            <p:nvPr/>
          </p:nvSpPr>
          <p:spPr>
            <a:xfrm>
              <a:off x="4239577" y="2491740"/>
              <a:ext cx="13334" cy="13335"/>
            </a:xfrm>
            <a:custGeom>
              <a:avLst/>
              <a:gdLst>
                <a:gd name="connsiteX0" fmla="*/ 13335 w 13334"/>
                <a:gd name="connsiteY0" fmla="*/ 6667 h 13335"/>
                <a:gd name="connsiteX1" fmla="*/ 6667 w 13334"/>
                <a:gd name="connsiteY1" fmla="*/ 13335 h 13335"/>
                <a:gd name="connsiteX2" fmla="*/ 0 w 13334"/>
                <a:gd name="connsiteY2" fmla="*/ 6667 h 13335"/>
                <a:gd name="connsiteX3" fmla="*/ 6667 w 13334"/>
                <a:gd name="connsiteY3" fmla="*/ 0 h 13335"/>
                <a:gd name="connsiteX4" fmla="*/ 13335 w 13334"/>
                <a:gd name="connsiteY4" fmla="*/ 6667 h 13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4" h="13335">
                  <a:moveTo>
                    <a:pt x="13335" y="6667"/>
                  </a:moveTo>
                  <a:cubicBezTo>
                    <a:pt x="13335" y="10350"/>
                    <a:pt x="10350" y="13335"/>
                    <a:pt x="6667" y="13335"/>
                  </a:cubicBezTo>
                  <a:cubicBezTo>
                    <a:pt x="2985" y="13335"/>
                    <a:pt x="0" y="10350"/>
                    <a:pt x="0" y="6667"/>
                  </a:cubicBezTo>
                  <a:cubicBezTo>
                    <a:pt x="0" y="2985"/>
                    <a:pt x="2985" y="0"/>
                    <a:pt x="6667" y="0"/>
                  </a:cubicBezTo>
                  <a:cubicBezTo>
                    <a:pt x="10350" y="0"/>
                    <a:pt x="13335" y="2985"/>
                    <a:pt x="13335" y="6667"/>
                  </a:cubicBezTo>
                  <a:close/>
                </a:path>
              </a:pathLst>
            </a:custGeom>
            <a:grpFill/>
            <a:ln w="9525" cap="flat">
              <a:noFill/>
              <a:prstDash val="solid"/>
              <a:miter/>
            </a:ln>
          </p:spPr>
          <p:txBody>
            <a:bodyPr rtlCol="0" anchor="ctr"/>
            <a:lstStyle/>
            <a:p>
              <a:endParaRPr lang="en-ID"/>
            </a:p>
          </p:txBody>
        </p:sp>
      </p:grpSp>
      <p:grpSp>
        <p:nvGrpSpPr>
          <p:cNvPr id="143" name="Graphic 2">
            <a:extLst>
              <a:ext uri="{FF2B5EF4-FFF2-40B4-BE49-F238E27FC236}">
                <a16:creationId xmlns:a16="http://schemas.microsoft.com/office/drawing/2014/main" id="{F1FF2A45-0C26-4C70-87B0-C54AB42123DD}"/>
              </a:ext>
            </a:extLst>
          </p:cNvPr>
          <p:cNvGrpSpPr/>
          <p:nvPr/>
        </p:nvGrpSpPr>
        <p:grpSpPr>
          <a:xfrm rot="16200000">
            <a:off x="10969733" y="4954706"/>
            <a:ext cx="136500" cy="139359"/>
            <a:chOff x="4176521" y="2356484"/>
            <a:chExt cx="72771" cy="74295"/>
          </a:xfrm>
          <a:solidFill>
            <a:schemeClr val="bg1"/>
          </a:solidFill>
        </p:grpSpPr>
        <p:grpSp>
          <p:nvGrpSpPr>
            <p:cNvPr id="144" name="Graphic 2">
              <a:extLst>
                <a:ext uri="{FF2B5EF4-FFF2-40B4-BE49-F238E27FC236}">
                  <a16:creationId xmlns:a16="http://schemas.microsoft.com/office/drawing/2014/main" id="{F1FF2A45-0C26-4C70-87B0-C54AB42123DD}"/>
                </a:ext>
              </a:extLst>
            </p:cNvPr>
            <p:cNvGrpSpPr/>
            <p:nvPr/>
          </p:nvGrpSpPr>
          <p:grpSpPr>
            <a:xfrm>
              <a:off x="4176521" y="2356484"/>
              <a:ext cx="71104" cy="69696"/>
              <a:chOff x="4176521" y="2356484"/>
              <a:chExt cx="71104" cy="69696"/>
            </a:xfrm>
            <a:grpFill/>
          </p:grpSpPr>
          <p:sp>
            <p:nvSpPr>
              <p:cNvPr id="145" name="Freeform: Shape 144">
                <a:extLst>
                  <a:ext uri="{FF2B5EF4-FFF2-40B4-BE49-F238E27FC236}">
                    <a16:creationId xmlns:a16="http://schemas.microsoft.com/office/drawing/2014/main" id="{9638CE3F-A348-4AF1-B8B4-2B0D1C7388AD}"/>
                  </a:ext>
                </a:extLst>
              </p:cNvPr>
              <p:cNvSpPr/>
              <p:nvPr/>
            </p:nvSpPr>
            <p:spPr>
              <a:xfrm>
                <a:off x="4176521" y="2379498"/>
                <a:ext cx="36385" cy="15860"/>
              </a:xfrm>
              <a:custGeom>
                <a:avLst/>
                <a:gdLst>
                  <a:gd name="connsiteX0" fmla="*/ 36386 w 36385"/>
                  <a:gd name="connsiteY0" fmla="*/ 14134 h 15860"/>
                  <a:gd name="connsiteX1" fmla="*/ 191 w 36385"/>
                  <a:gd name="connsiteY1" fmla="*/ 4609 h 15860"/>
                  <a:gd name="connsiteX2" fmla="*/ 36386 w 36385"/>
                  <a:gd name="connsiteY2" fmla="*/ 14134 h 15860"/>
                </a:gdLst>
                <a:ahLst/>
                <a:cxnLst>
                  <a:cxn ang="0">
                    <a:pos x="connsiteX0" y="connsiteY0"/>
                  </a:cxn>
                  <a:cxn ang="0">
                    <a:pos x="connsiteX1" y="connsiteY1"/>
                  </a:cxn>
                  <a:cxn ang="0">
                    <a:pos x="connsiteX2" y="connsiteY2"/>
                  </a:cxn>
                </a:cxnLst>
                <a:rect l="l" t="t" r="r" b="b"/>
                <a:pathLst>
                  <a:path w="36385" h="15860">
                    <a:moveTo>
                      <a:pt x="36386" y="14134"/>
                    </a:moveTo>
                    <a:cubicBezTo>
                      <a:pt x="10668" y="18896"/>
                      <a:pt x="-1714" y="13181"/>
                      <a:pt x="191" y="4609"/>
                    </a:cubicBezTo>
                    <a:cubicBezTo>
                      <a:pt x="3048" y="-3011"/>
                      <a:pt x="16383" y="-2059"/>
                      <a:pt x="36386" y="14134"/>
                    </a:cubicBezTo>
                    <a:close/>
                  </a:path>
                </a:pathLst>
              </a:custGeom>
              <a:grpFill/>
              <a:ln w="9525"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AA041B99-7C62-4864-A592-5A48BD5B3A0D}"/>
                  </a:ext>
                </a:extLst>
              </p:cNvPr>
              <p:cNvSpPr/>
              <p:nvPr/>
            </p:nvSpPr>
            <p:spPr>
              <a:xfrm>
                <a:off x="4189703" y="2393632"/>
                <a:ext cx="23204" cy="32548"/>
              </a:xfrm>
              <a:custGeom>
                <a:avLst/>
                <a:gdLst>
                  <a:gd name="connsiteX0" fmla="*/ 23204 w 23204"/>
                  <a:gd name="connsiteY0" fmla="*/ 0 h 32548"/>
                  <a:gd name="connsiteX1" fmla="*/ 3202 w 23204"/>
                  <a:gd name="connsiteY1" fmla="*/ 31432 h 32548"/>
                  <a:gd name="connsiteX2" fmla="*/ 23204 w 23204"/>
                  <a:gd name="connsiteY2" fmla="*/ 0 h 32548"/>
                </a:gdLst>
                <a:ahLst/>
                <a:cxnLst>
                  <a:cxn ang="0">
                    <a:pos x="connsiteX0" y="connsiteY0"/>
                  </a:cxn>
                  <a:cxn ang="0">
                    <a:pos x="connsiteX1" y="connsiteY1"/>
                  </a:cxn>
                  <a:cxn ang="0">
                    <a:pos x="connsiteX2" y="connsiteY2"/>
                  </a:cxn>
                </a:cxnLst>
                <a:rect l="l" t="t" r="r" b="b"/>
                <a:pathLst>
                  <a:path w="23204" h="32548">
                    <a:moveTo>
                      <a:pt x="23204" y="0"/>
                    </a:moveTo>
                    <a:cubicBezTo>
                      <a:pt x="19394" y="25718"/>
                      <a:pt x="9869" y="36195"/>
                      <a:pt x="3202" y="31432"/>
                    </a:cubicBezTo>
                    <a:cubicBezTo>
                      <a:pt x="-4418" y="26670"/>
                      <a:pt x="1297" y="14288"/>
                      <a:pt x="23204" y="0"/>
                    </a:cubicBezTo>
                    <a:close/>
                  </a:path>
                </a:pathLst>
              </a:custGeom>
              <a:grpFill/>
              <a:ln w="9525"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78E1A24C-6863-471E-BF61-86EA721467C0}"/>
                  </a:ext>
                </a:extLst>
              </p:cNvPr>
              <p:cNvSpPr/>
              <p:nvPr/>
            </p:nvSpPr>
            <p:spPr>
              <a:xfrm>
                <a:off x="4212907" y="2393632"/>
                <a:ext cx="26256" cy="30267"/>
              </a:xfrm>
              <a:custGeom>
                <a:avLst/>
                <a:gdLst>
                  <a:gd name="connsiteX0" fmla="*/ 0 w 26256"/>
                  <a:gd name="connsiteY0" fmla="*/ 0 h 30267"/>
                  <a:gd name="connsiteX1" fmla="*/ 23813 w 26256"/>
                  <a:gd name="connsiteY1" fmla="*/ 28575 h 30267"/>
                  <a:gd name="connsiteX2" fmla="*/ 0 w 26256"/>
                  <a:gd name="connsiteY2" fmla="*/ 0 h 30267"/>
                </a:gdLst>
                <a:ahLst/>
                <a:cxnLst>
                  <a:cxn ang="0">
                    <a:pos x="connsiteX0" y="connsiteY0"/>
                  </a:cxn>
                  <a:cxn ang="0">
                    <a:pos x="connsiteX1" y="connsiteY1"/>
                  </a:cxn>
                  <a:cxn ang="0">
                    <a:pos x="connsiteX2" y="connsiteY2"/>
                  </a:cxn>
                </a:cxnLst>
                <a:rect l="l" t="t" r="r" b="b"/>
                <a:pathLst>
                  <a:path w="26256" h="30267">
                    <a:moveTo>
                      <a:pt x="0" y="0"/>
                    </a:moveTo>
                    <a:cubicBezTo>
                      <a:pt x="23813" y="11430"/>
                      <a:pt x="30480" y="23813"/>
                      <a:pt x="23813" y="28575"/>
                    </a:cubicBezTo>
                    <a:cubicBezTo>
                      <a:pt x="16193" y="34290"/>
                      <a:pt x="6668" y="25718"/>
                      <a:pt x="0" y="0"/>
                    </a:cubicBezTo>
                    <a:close/>
                  </a:path>
                </a:pathLst>
              </a:custGeom>
              <a:grpFill/>
              <a:ln w="9525" cap="flat">
                <a:noFill/>
                <a:prstDash val="solid"/>
                <a:miter/>
              </a:ln>
            </p:spPr>
            <p:txBody>
              <a:bodyPr rtlCol="0" anchor="ctr"/>
              <a:lstStyle/>
              <a:p>
                <a:endParaRPr lang="en-ID"/>
              </a:p>
            </p:txBody>
          </p:sp>
          <p:sp>
            <p:nvSpPr>
              <p:cNvPr id="148" name="Freeform: Shape 147">
                <a:extLst>
                  <a:ext uri="{FF2B5EF4-FFF2-40B4-BE49-F238E27FC236}">
                    <a16:creationId xmlns:a16="http://schemas.microsoft.com/office/drawing/2014/main" id="{B2C92C9B-250C-4304-8071-9BB6A8A25930}"/>
                  </a:ext>
                </a:extLst>
              </p:cNvPr>
              <p:cNvSpPr/>
              <p:nvPr/>
            </p:nvSpPr>
            <p:spPr>
              <a:xfrm>
                <a:off x="4212907" y="2376123"/>
                <a:ext cx="34718" cy="17836"/>
              </a:xfrm>
              <a:custGeom>
                <a:avLst/>
                <a:gdLst>
                  <a:gd name="connsiteX0" fmla="*/ 0 w 34718"/>
                  <a:gd name="connsiteY0" fmla="*/ 17509 h 17836"/>
                  <a:gd name="connsiteX1" fmla="*/ 34290 w 34718"/>
                  <a:gd name="connsiteY1" fmla="*/ 4174 h 17836"/>
                  <a:gd name="connsiteX2" fmla="*/ 0 w 34718"/>
                  <a:gd name="connsiteY2" fmla="*/ 17509 h 17836"/>
                </a:gdLst>
                <a:ahLst/>
                <a:cxnLst>
                  <a:cxn ang="0">
                    <a:pos x="connsiteX0" y="connsiteY0"/>
                  </a:cxn>
                  <a:cxn ang="0">
                    <a:pos x="connsiteX1" y="connsiteY1"/>
                  </a:cxn>
                  <a:cxn ang="0">
                    <a:pos x="connsiteX2" y="connsiteY2"/>
                  </a:cxn>
                </a:cxnLst>
                <a:rect l="l" t="t" r="r" b="b"/>
                <a:pathLst>
                  <a:path w="34718" h="17836">
                    <a:moveTo>
                      <a:pt x="0" y="17509"/>
                    </a:moveTo>
                    <a:cubicBezTo>
                      <a:pt x="18098" y="-1541"/>
                      <a:pt x="31433" y="-3446"/>
                      <a:pt x="34290" y="4174"/>
                    </a:cubicBezTo>
                    <a:cubicBezTo>
                      <a:pt x="37148" y="12746"/>
                      <a:pt x="25718" y="19414"/>
                      <a:pt x="0" y="17509"/>
                    </a:cubicBezTo>
                    <a:close/>
                  </a:path>
                </a:pathLst>
              </a:custGeom>
              <a:grpFill/>
              <a:ln w="9525"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591A31BC-7215-4FFC-B09B-42E27F306534}"/>
                  </a:ext>
                </a:extLst>
              </p:cNvPr>
              <p:cNvSpPr/>
              <p:nvPr/>
            </p:nvSpPr>
            <p:spPr>
              <a:xfrm>
                <a:off x="4204096" y="2356484"/>
                <a:ext cx="14760" cy="37147"/>
              </a:xfrm>
              <a:custGeom>
                <a:avLst/>
                <a:gdLst>
                  <a:gd name="connsiteX0" fmla="*/ 8811 w 14760"/>
                  <a:gd name="connsiteY0" fmla="*/ 37147 h 37147"/>
                  <a:gd name="connsiteX1" fmla="*/ 6906 w 14760"/>
                  <a:gd name="connsiteY1" fmla="*/ 0 h 37147"/>
                  <a:gd name="connsiteX2" fmla="*/ 8811 w 14760"/>
                  <a:gd name="connsiteY2" fmla="*/ 37147 h 37147"/>
                </a:gdLst>
                <a:ahLst/>
                <a:cxnLst>
                  <a:cxn ang="0">
                    <a:pos x="connsiteX0" y="connsiteY0"/>
                  </a:cxn>
                  <a:cxn ang="0">
                    <a:pos x="connsiteX1" y="connsiteY1"/>
                  </a:cxn>
                  <a:cxn ang="0">
                    <a:pos x="connsiteX2" y="connsiteY2"/>
                  </a:cxn>
                </a:cxnLst>
                <a:rect l="l" t="t" r="r" b="b"/>
                <a:pathLst>
                  <a:path w="14760" h="37147">
                    <a:moveTo>
                      <a:pt x="8811" y="37147"/>
                    </a:moveTo>
                    <a:cubicBezTo>
                      <a:pt x="-3572" y="14288"/>
                      <a:pt x="-1667" y="0"/>
                      <a:pt x="6906" y="0"/>
                    </a:cubicBezTo>
                    <a:cubicBezTo>
                      <a:pt x="15478" y="0"/>
                      <a:pt x="18336" y="13335"/>
                      <a:pt x="8811" y="37147"/>
                    </a:cubicBezTo>
                    <a:close/>
                  </a:path>
                </a:pathLst>
              </a:custGeom>
              <a:grpFill/>
              <a:ln w="9525" cap="flat">
                <a:noFill/>
                <a:prstDash val="solid"/>
                <a:miter/>
              </a:ln>
            </p:spPr>
            <p:txBody>
              <a:bodyPr rtlCol="0" anchor="ctr"/>
              <a:lstStyle/>
              <a:p>
                <a:endParaRPr lang="en-ID"/>
              </a:p>
            </p:txBody>
          </p:sp>
        </p:grpSp>
        <p:grpSp>
          <p:nvGrpSpPr>
            <p:cNvPr id="150" name="Graphic 2">
              <a:extLst>
                <a:ext uri="{FF2B5EF4-FFF2-40B4-BE49-F238E27FC236}">
                  <a16:creationId xmlns:a16="http://schemas.microsoft.com/office/drawing/2014/main" id="{F1FF2A45-0C26-4C70-87B0-C54AB42123DD}"/>
                </a:ext>
              </a:extLst>
            </p:cNvPr>
            <p:cNvGrpSpPr/>
            <p:nvPr/>
          </p:nvGrpSpPr>
          <p:grpSpPr>
            <a:xfrm>
              <a:off x="4176521" y="2356484"/>
              <a:ext cx="71104" cy="69696"/>
              <a:chOff x="4176521" y="2356484"/>
              <a:chExt cx="71104" cy="69696"/>
            </a:xfrm>
            <a:grpFill/>
          </p:grpSpPr>
          <p:sp>
            <p:nvSpPr>
              <p:cNvPr id="151" name="Freeform: Shape 150">
                <a:extLst>
                  <a:ext uri="{FF2B5EF4-FFF2-40B4-BE49-F238E27FC236}">
                    <a16:creationId xmlns:a16="http://schemas.microsoft.com/office/drawing/2014/main" id="{F8CF556F-48BC-4806-80A4-93BCE2F3D758}"/>
                  </a:ext>
                </a:extLst>
              </p:cNvPr>
              <p:cNvSpPr/>
              <p:nvPr/>
            </p:nvSpPr>
            <p:spPr>
              <a:xfrm>
                <a:off x="4176521" y="2379498"/>
                <a:ext cx="36385" cy="15860"/>
              </a:xfrm>
              <a:custGeom>
                <a:avLst/>
                <a:gdLst>
                  <a:gd name="connsiteX0" fmla="*/ 36386 w 36385"/>
                  <a:gd name="connsiteY0" fmla="*/ 14134 h 15860"/>
                  <a:gd name="connsiteX1" fmla="*/ 191 w 36385"/>
                  <a:gd name="connsiteY1" fmla="*/ 4609 h 15860"/>
                  <a:gd name="connsiteX2" fmla="*/ 36386 w 36385"/>
                  <a:gd name="connsiteY2" fmla="*/ 14134 h 15860"/>
                </a:gdLst>
                <a:ahLst/>
                <a:cxnLst>
                  <a:cxn ang="0">
                    <a:pos x="connsiteX0" y="connsiteY0"/>
                  </a:cxn>
                  <a:cxn ang="0">
                    <a:pos x="connsiteX1" y="connsiteY1"/>
                  </a:cxn>
                  <a:cxn ang="0">
                    <a:pos x="connsiteX2" y="connsiteY2"/>
                  </a:cxn>
                </a:cxnLst>
                <a:rect l="l" t="t" r="r" b="b"/>
                <a:pathLst>
                  <a:path w="36385" h="15860">
                    <a:moveTo>
                      <a:pt x="36386" y="14134"/>
                    </a:moveTo>
                    <a:cubicBezTo>
                      <a:pt x="10668" y="18896"/>
                      <a:pt x="-1714" y="13181"/>
                      <a:pt x="191" y="4609"/>
                    </a:cubicBezTo>
                    <a:cubicBezTo>
                      <a:pt x="3048" y="-3011"/>
                      <a:pt x="16383" y="-2059"/>
                      <a:pt x="36386" y="14134"/>
                    </a:cubicBezTo>
                    <a:close/>
                  </a:path>
                </a:pathLst>
              </a:custGeom>
              <a:grpFill/>
              <a:ln w="9525"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2BF63B85-B135-4473-9ACA-C9F08BD8061F}"/>
                  </a:ext>
                </a:extLst>
              </p:cNvPr>
              <p:cNvSpPr/>
              <p:nvPr/>
            </p:nvSpPr>
            <p:spPr>
              <a:xfrm>
                <a:off x="4189703" y="2393632"/>
                <a:ext cx="23204" cy="32548"/>
              </a:xfrm>
              <a:custGeom>
                <a:avLst/>
                <a:gdLst>
                  <a:gd name="connsiteX0" fmla="*/ 23204 w 23204"/>
                  <a:gd name="connsiteY0" fmla="*/ 0 h 32548"/>
                  <a:gd name="connsiteX1" fmla="*/ 3202 w 23204"/>
                  <a:gd name="connsiteY1" fmla="*/ 31432 h 32548"/>
                  <a:gd name="connsiteX2" fmla="*/ 23204 w 23204"/>
                  <a:gd name="connsiteY2" fmla="*/ 0 h 32548"/>
                </a:gdLst>
                <a:ahLst/>
                <a:cxnLst>
                  <a:cxn ang="0">
                    <a:pos x="connsiteX0" y="connsiteY0"/>
                  </a:cxn>
                  <a:cxn ang="0">
                    <a:pos x="connsiteX1" y="connsiteY1"/>
                  </a:cxn>
                  <a:cxn ang="0">
                    <a:pos x="connsiteX2" y="connsiteY2"/>
                  </a:cxn>
                </a:cxnLst>
                <a:rect l="l" t="t" r="r" b="b"/>
                <a:pathLst>
                  <a:path w="23204" h="32548">
                    <a:moveTo>
                      <a:pt x="23204" y="0"/>
                    </a:moveTo>
                    <a:cubicBezTo>
                      <a:pt x="19394" y="25718"/>
                      <a:pt x="9869" y="36195"/>
                      <a:pt x="3202" y="31432"/>
                    </a:cubicBezTo>
                    <a:cubicBezTo>
                      <a:pt x="-4418" y="26670"/>
                      <a:pt x="1297" y="14288"/>
                      <a:pt x="23204" y="0"/>
                    </a:cubicBezTo>
                    <a:close/>
                  </a:path>
                </a:pathLst>
              </a:custGeom>
              <a:grpFill/>
              <a:ln w="9525"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78B8DF04-1436-4444-A42D-6D0FBEA92CAD}"/>
                  </a:ext>
                </a:extLst>
              </p:cNvPr>
              <p:cNvSpPr/>
              <p:nvPr/>
            </p:nvSpPr>
            <p:spPr>
              <a:xfrm>
                <a:off x="4212907" y="2393632"/>
                <a:ext cx="26256" cy="30267"/>
              </a:xfrm>
              <a:custGeom>
                <a:avLst/>
                <a:gdLst>
                  <a:gd name="connsiteX0" fmla="*/ 0 w 26256"/>
                  <a:gd name="connsiteY0" fmla="*/ 0 h 30267"/>
                  <a:gd name="connsiteX1" fmla="*/ 23813 w 26256"/>
                  <a:gd name="connsiteY1" fmla="*/ 28575 h 30267"/>
                  <a:gd name="connsiteX2" fmla="*/ 0 w 26256"/>
                  <a:gd name="connsiteY2" fmla="*/ 0 h 30267"/>
                </a:gdLst>
                <a:ahLst/>
                <a:cxnLst>
                  <a:cxn ang="0">
                    <a:pos x="connsiteX0" y="connsiteY0"/>
                  </a:cxn>
                  <a:cxn ang="0">
                    <a:pos x="connsiteX1" y="connsiteY1"/>
                  </a:cxn>
                  <a:cxn ang="0">
                    <a:pos x="connsiteX2" y="connsiteY2"/>
                  </a:cxn>
                </a:cxnLst>
                <a:rect l="l" t="t" r="r" b="b"/>
                <a:pathLst>
                  <a:path w="26256" h="30267">
                    <a:moveTo>
                      <a:pt x="0" y="0"/>
                    </a:moveTo>
                    <a:cubicBezTo>
                      <a:pt x="23813" y="11430"/>
                      <a:pt x="30480" y="23813"/>
                      <a:pt x="23813" y="28575"/>
                    </a:cubicBezTo>
                    <a:cubicBezTo>
                      <a:pt x="16193" y="34290"/>
                      <a:pt x="6668" y="25718"/>
                      <a:pt x="0" y="0"/>
                    </a:cubicBezTo>
                    <a:close/>
                  </a:path>
                </a:pathLst>
              </a:custGeom>
              <a:grpFill/>
              <a:ln w="9525" cap="flat">
                <a:noFill/>
                <a:prstDash val="solid"/>
                <a:miter/>
              </a:ln>
            </p:spPr>
            <p:txBody>
              <a:bodyPr rtlCol="0" anchor="ctr"/>
              <a:lstStyle/>
              <a:p>
                <a:endParaRPr lang="en-ID"/>
              </a:p>
            </p:txBody>
          </p:sp>
          <p:sp>
            <p:nvSpPr>
              <p:cNvPr id="154" name="Freeform: Shape 153">
                <a:extLst>
                  <a:ext uri="{FF2B5EF4-FFF2-40B4-BE49-F238E27FC236}">
                    <a16:creationId xmlns:a16="http://schemas.microsoft.com/office/drawing/2014/main" id="{8FD724A2-1ECF-40C7-A317-841BE9416114}"/>
                  </a:ext>
                </a:extLst>
              </p:cNvPr>
              <p:cNvSpPr/>
              <p:nvPr/>
            </p:nvSpPr>
            <p:spPr>
              <a:xfrm>
                <a:off x="4212907" y="2376123"/>
                <a:ext cx="34718" cy="17836"/>
              </a:xfrm>
              <a:custGeom>
                <a:avLst/>
                <a:gdLst>
                  <a:gd name="connsiteX0" fmla="*/ 0 w 34718"/>
                  <a:gd name="connsiteY0" fmla="*/ 17509 h 17836"/>
                  <a:gd name="connsiteX1" fmla="*/ 34290 w 34718"/>
                  <a:gd name="connsiteY1" fmla="*/ 4174 h 17836"/>
                  <a:gd name="connsiteX2" fmla="*/ 0 w 34718"/>
                  <a:gd name="connsiteY2" fmla="*/ 17509 h 17836"/>
                </a:gdLst>
                <a:ahLst/>
                <a:cxnLst>
                  <a:cxn ang="0">
                    <a:pos x="connsiteX0" y="connsiteY0"/>
                  </a:cxn>
                  <a:cxn ang="0">
                    <a:pos x="connsiteX1" y="connsiteY1"/>
                  </a:cxn>
                  <a:cxn ang="0">
                    <a:pos x="connsiteX2" y="connsiteY2"/>
                  </a:cxn>
                </a:cxnLst>
                <a:rect l="l" t="t" r="r" b="b"/>
                <a:pathLst>
                  <a:path w="34718" h="17836">
                    <a:moveTo>
                      <a:pt x="0" y="17509"/>
                    </a:moveTo>
                    <a:cubicBezTo>
                      <a:pt x="18098" y="-1541"/>
                      <a:pt x="31433" y="-3446"/>
                      <a:pt x="34290" y="4174"/>
                    </a:cubicBezTo>
                    <a:cubicBezTo>
                      <a:pt x="37148" y="12746"/>
                      <a:pt x="25718" y="19414"/>
                      <a:pt x="0" y="17509"/>
                    </a:cubicBezTo>
                    <a:close/>
                  </a:path>
                </a:pathLst>
              </a:custGeom>
              <a:grpFill/>
              <a:ln w="9525"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B6EA188F-57CB-4D06-A363-AAB2166896DC}"/>
                  </a:ext>
                </a:extLst>
              </p:cNvPr>
              <p:cNvSpPr/>
              <p:nvPr/>
            </p:nvSpPr>
            <p:spPr>
              <a:xfrm>
                <a:off x="4204096" y="2356484"/>
                <a:ext cx="14760" cy="37147"/>
              </a:xfrm>
              <a:custGeom>
                <a:avLst/>
                <a:gdLst>
                  <a:gd name="connsiteX0" fmla="*/ 8811 w 14760"/>
                  <a:gd name="connsiteY0" fmla="*/ 37147 h 37147"/>
                  <a:gd name="connsiteX1" fmla="*/ 6906 w 14760"/>
                  <a:gd name="connsiteY1" fmla="*/ 0 h 37147"/>
                  <a:gd name="connsiteX2" fmla="*/ 8811 w 14760"/>
                  <a:gd name="connsiteY2" fmla="*/ 37147 h 37147"/>
                </a:gdLst>
                <a:ahLst/>
                <a:cxnLst>
                  <a:cxn ang="0">
                    <a:pos x="connsiteX0" y="connsiteY0"/>
                  </a:cxn>
                  <a:cxn ang="0">
                    <a:pos x="connsiteX1" y="connsiteY1"/>
                  </a:cxn>
                  <a:cxn ang="0">
                    <a:pos x="connsiteX2" y="connsiteY2"/>
                  </a:cxn>
                </a:cxnLst>
                <a:rect l="l" t="t" r="r" b="b"/>
                <a:pathLst>
                  <a:path w="14760" h="37147">
                    <a:moveTo>
                      <a:pt x="8811" y="37147"/>
                    </a:moveTo>
                    <a:cubicBezTo>
                      <a:pt x="-3572" y="14288"/>
                      <a:pt x="-1667" y="0"/>
                      <a:pt x="6906" y="0"/>
                    </a:cubicBezTo>
                    <a:cubicBezTo>
                      <a:pt x="15478" y="0"/>
                      <a:pt x="18336" y="13335"/>
                      <a:pt x="8811" y="37147"/>
                    </a:cubicBezTo>
                    <a:close/>
                  </a:path>
                </a:pathLst>
              </a:custGeom>
              <a:grpFill/>
              <a:ln w="9525" cap="flat">
                <a:noFill/>
                <a:prstDash val="solid"/>
                <a:miter/>
              </a:ln>
            </p:spPr>
            <p:txBody>
              <a:bodyPr rtlCol="0" anchor="ctr"/>
              <a:lstStyle/>
              <a:p>
                <a:endParaRPr lang="en-ID"/>
              </a:p>
            </p:txBody>
          </p:sp>
        </p:grpSp>
        <p:sp>
          <p:nvSpPr>
            <p:cNvPr id="156" name="Freeform: Shape 155">
              <a:extLst>
                <a:ext uri="{FF2B5EF4-FFF2-40B4-BE49-F238E27FC236}">
                  <a16:creationId xmlns:a16="http://schemas.microsoft.com/office/drawing/2014/main" id="{ABE41EAC-2EEA-4745-8353-6E10178ADD59}"/>
                </a:ext>
              </a:extLst>
            </p:cNvPr>
            <p:cNvSpPr/>
            <p:nvPr/>
          </p:nvSpPr>
          <p:spPr>
            <a:xfrm>
              <a:off x="4208145" y="2388870"/>
              <a:ext cx="9525" cy="9525"/>
            </a:xfrm>
            <a:custGeom>
              <a:avLst/>
              <a:gdLst>
                <a:gd name="connsiteX0" fmla="*/ 9525 w 9525"/>
                <a:gd name="connsiteY0" fmla="*/ 4762 h 9525"/>
                <a:gd name="connsiteX1" fmla="*/ 4762 w 9525"/>
                <a:gd name="connsiteY1" fmla="*/ 9525 h 9525"/>
                <a:gd name="connsiteX2" fmla="*/ 0 w 9525"/>
                <a:gd name="connsiteY2" fmla="*/ 4762 h 9525"/>
                <a:gd name="connsiteX3" fmla="*/ 4762 w 9525"/>
                <a:gd name="connsiteY3" fmla="*/ 0 h 9525"/>
                <a:gd name="connsiteX4" fmla="*/ 9525 w 9525"/>
                <a:gd name="connsiteY4" fmla="*/ 4762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9525" y="4762"/>
                  </a:moveTo>
                  <a:cubicBezTo>
                    <a:pt x="9525" y="7393"/>
                    <a:pt x="7393" y="9525"/>
                    <a:pt x="4762" y="9525"/>
                  </a:cubicBezTo>
                  <a:cubicBezTo>
                    <a:pt x="2132" y="9525"/>
                    <a:pt x="0" y="7393"/>
                    <a:pt x="0" y="4762"/>
                  </a:cubicBezTo>
                  <a:cubicBezTo>
                    <a:pt x="0" y="2132"/>
                    <a:pt x="2132" y="0"/>
                    <a:pt x="4762" y="0"/>
                  </a:cubicBezTo>
                  <a:cubicBezTo>
                    <a:pt x="7393" y="0"/>
                    <a:pt x="9525" y="2132"/>
                    <a:pt x="9525" y="4762"/>
                  </a:cubicBezTo>
                  <a:close/>
                </a:path>
              </a:pathLst>
            </a:custGeom>
            <a:grpFill/>
            <a:ln w="9525" cap="flat">
              <a:noFill/>
              <a:prstDash val="solid"/>
              <a:miter/>
            </a:ln>
          </p:spPr>
          <p:txBody>
            <a:bodyPr rtlCol="0" anchor="ctr"/>
            <a:lstStyle/>
            <a:p>
              <a:endParaRPr lang="en-ID"/>
            </a:p>
          </p:txBody>
        </p:sp>
        <p:grpSp>
          <p:nvGrpSpPr>
            <p:cNvPr id="157" name="Graphic 2">
              <a:extLst>
                <a:ext uri="{FF2B5EF4-FFF2-40B4-BE49-F238E27FC236}">
                  <a16:creationId xmlns:a16="http://schemas.microsoft.com/office/drawing/2014/main" id="{F1FF2A45-0C26-4C70-87B0-C54AB42123DD}"/>
                </a:ext>
              </a:extLst>
            </p:cNvPr>
            <p:cNvGrpSpPr/>
            <p:nvPr/>
          </p:nvGrpSpPr>
          <p:grpSpPr>
            <a:xfrm>
              <a:off x="4177940" y="2361083"/>
              <a:ext cx="71352" cy="69696"/>
              <a:chOff x="4177940" y="2361083"/>
              <a:chExt cx="71352" cy="69696"/>
            </a:xfrm>
            <a:grpFill/>
          </p:grpSpPr>
          <p:sp>
            <p:nvSpPr>
              <p:cNvPr id="158" name="Freeform: Shape 157">
                <a:extLst>
                  <a:ext uri="{FF2B5EF4-FFF2-40B4-BE49-F238E27FC236}">
                    <a16:creationId xmlns:a16="http://schemas.microsoft.com/office/drawing/2014/main" id="{805EB589-82C2-4E4A-B6C6-017EFC0F0E62}"/>
                  </a:ext>
                </a:extLst>
              </p:cNvPr>
              <p:cNvSpPr/>
              <p:nvPr/>
            </p:nvSpPr>
            <p:spPr>
              <a:xfrm>
                <a:off x="4212907" y="2391906"/>
                <a:ext cx="36385" cy="16540"/>
              </a:xfrm>
              <a:custGeom>
                <a:avLst/>
                <a:gdLst>
                  <a:gd name="connsiteX0" fmla="*/ 0 w 36385"/>
                  <a:gd name="connsiteY0" fmla="*/ 1726 h 16540"/>
                  <a:gd name="connsiteX1" fmla="*/ 36195 w 36385"/>
                  <a:gd name="connsiteY1" fmla="*/ 11251 h 16540"/>
                  <a:gd name="connsiteX2" fmla="*/ 0 w 36385"/>
                  <a:gd name="connsiteY2" fmla="*/ 1726 h 16540"/>
                </a:gdLst>
                <a:ahLst/>
                <a:cxnLst>
                  <a:cxn ang="0">
                    <a:pos x="connsiteX0" y="connsiteY0"/>
                  </a:cxn>
                  <a:cxn ang="0">
                    <a:pos x="connsiteX1" y="connsiteY1"/>
                  </a:cxn>
                  <a:cxn ang="0">
                    <a:pos x="connsiteX2" y="connsiteY2"/>
                  </a:cxn>
                </a:cxnLst>
                <a:rect l="l" t="t" r="r" b="b"/>
                <a:pathLst>
                  <a:path w="36385" h="16540">
                    <a:moveTo>
                      <a:pt x="0" y="1726"/>
                    </a:moveTo>
                    <a:cubicBezTo>
                      <a:pt x="25718" y="-3036"/>
                      <a:pt x="38100" y="2679"/>
                      <a:pt x="36195" y="11251"/>
                    </a:cubicBezTo>
                    <a:cubicBezTo>
                      <a:pt x="33338" y="19824"/>
                      <a:pt x="20003" y="18871"/>
                      <a:pt x="0" y="1726"/>
                    </a:cubicBezTo>
                    <a:close/>
                  </a:path>
                </a:pathLst>
              </a:custGeom>
              <a:grpFill/>
              <a:ln w="9525" cap="flat">
                <a:noFill/>
                <a:prstDash val="solid"/>
                <a:miter/>
              </a:ln>
            </p:spPr>
            <p:txBody>
              <a:bodyPr rtlCol="0" anchor="ctr"/>
              <a:lstStyle/>
              <a:p>
                <a:endParaRPr lang="en-ID"/>
              </a:p>
            </p:txBody>
          </p:sp>
          <p:sp>
            <p:nvSpPr>
              <p:cNvPr id="159" name="Freeform: Shape 158">
                <a:extLst>
                  <a:ext uri="{FF2B5EF4-FFF2-40B4-BE49-F238E27FC236}">
                    <a16:creationId xmlns:a16="http://schemas.microsoft.com/office/drawing/2014/main" id="{2EB5A61A-5259-4DF5-8EA4-34C7C701388F}"/>
                  </a:ext>
                </a:extLst>
              </p:cNvPr>
              <p:cNvSpPr/>
              <p:nvPr/>
            </p:nvSpPr>
            <p:spPr>
              <a:xfrm>
                <a:off x="4212907" y="2361083"/>
                <a:ext cx="22791" cy="32548"/>
              </a:xfrm>
              <a:custGeom>
                <a:avLst/>
                <a:gdLst>
                  <a:gd name="connsiteX0" fmla="*/ 0 w 22791"/>
                  <a:gd name="connsiteY0" fmla="*/ 32549 h 32548"/>
                  <a:gd name="connsiteX1" fmla="*/ 20003 w 22791"/>
                  <a:gd name="connsiteY1" fmla="*/ 1116 h 32548"/>
                  <a:gd name="connsiteX2" fmla="*/ 0 w 22791"/>
                  <a:gd name="connsiteY2" fmla="*/ 32549 h 32548"/>
                </a:gdLst>
                <a:ahLst/>
                <a:cxnLst>
                  <a:cxn ang="0">
                    <a:pos x="connsiteX0" y="connsiteY0"/>
                  </a:cxn>
                  <a:cxn ang="0">
                    <a:pos x="connsiteX1" y="connsiteY1"/>
                  </a:cxn>
                  <a:cxn ang="0">
                    <a:pos x="connsiteX2" y="connsiteY2"/>
                  </a:cxn>
                </a:cxnLst>
                <a:rect l="l" t="t" r="r" b="b"/>
                <a:pathLst>
                  <a:path w="22791" h="32548">
                    <a:moveTo>
                      <a:pt x="0" y="32549"/>
                    </a:moveTo>
                    <a:cubicBezTo>
                      <a:pt x="3810" y="6831"/>
                      <a:pt x="13335" y="-3646"/>
                      <a:pt x="20003" y="1116"/>
                    </a:cubicBezTo>
                    <a:cubicBezTo>
                      <a:pt x="26670" y="6831"/>
                      <a:pt x="21908" y="19214"/>
                      <a:pt x="0" y="32549"/>
                    </a:cubicBezTo>
                    <a:close/>
                  </a:path>
                </a:pathLst>
              </a:custGeom>
              <a:grpFill/>
              <a:ln w="9525"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60029577-644D-4482-A472-63E62978A8FA}"/>
                  </a:ext>
                </a:extLst>
              </p:cNvPr>
              <p:cNvSpPr/>
              <p:nvPr/>
            </p:nvSpPr>
            <p:spPr>
              <a:xfrm>
                <a:off x="4186651" y="2363797"/>
                <a:ext cx="26256" cy="29834"/>
              </a:xfrm>
              <a:custGeom>
                <a:avLst/>
                <a:gdLst>
                  <a:gd name="connsiteX0" fmla="*/ 26256 w 26256"/>
                  <a:gd name="connsiteY0" fmla="*/ 29835 h 29834"/>
                  <a:gd name="connsiteX1" fmla="*/ 2444 w 26256"/>
                  <a:gd name="connsiteY1" fmla="*/ 1260 h 29834"/>
                  <a:gd name="connsiteX2" fmla="*/ 26256 w 26256"/>
                  <a:gd name="connsiteY2" fmla="*/ 29835 h 29834"/>
                </a:gdLst>
                <a:ahLst/>
                <a:cxnLst>
                  <a:cxn ang="0">
                    <a:pos x="connsiteX0" y="connsiteY0"/>
                  </a:cxn>
                  <a:cxn ang="0">
                    <a:pos x="connsiteX1" y="connsiteY1"/>
                  </a:cxn>
                  <a:cxn ang="0">
                    <a:pos x="connsiteX2" y="connsiteY2"/>
                  </a:cxn>
                </a:cxnLst>
                <a:rect l="l" t="t" r="r" b="b"/>
                <a:pathLst>
                  <a:path w="26256" h="29834">
                    <a:moveTo>
                      <a:pt x="26256" y="29835"/>
                    </a:moveTo>
                    <a:cubicBezTo>
                      <a:pt x="2444" y="18405"/>
                      <a:pt x="-4224" y="6022"/>
                      <a:pt x="2444" y="1260"/>
                    </a:cubicBezTo>
                    <a:cubicBezTo>
                      <a:pt x="9111" y="-3503"/>
                      <a:pt x="19589" y="5070"/>
                      <a:pt x="26256" y="29835"/>
                    </a:cubicBezTo>
                    <a:close/>
                  </a:path>
                </a:pathLst>
              </a:custGeom>
              <a:grpFill/>
              <a:ln w="9525"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B8F36643-7A3A-4F48-B654-2F2A5CB3CFB7}"/>
                  </a:ext>
                </a:extLst>
              </p:cNvPr>
              <p:cNvSpPr/>
              <p:nvPr/>
            </p:nvSpPr>
            <p:spPr>
              <a:xfrm>
                <a:off x="4177940" y="2393541"/>
                <a:ext cx="34967" cy="17599"/>
              </a:xfrm>
              <a:custGeom>
                <a:avLst/>
                <a:gdLst>
                  <a:gd name="connsiteX0" fmla="*/ 34967 w 34967"/>
                  <a:gd name="connsiteY0" fmla="*/ 91 h 17599"/>
                  <a:gd name="connsiteX1" fmla="*/ 677 w 34967"/>
                  <a:gd name="connsiteY1" fmla="*/ 13426 h 17599"/>
                  <a:gd name="connsiteX2" fmla="*/ 34967 w 34967"/>
                  <a:gd name="connsiteY2" fmla="*/ 91 h 17599"/>
                </a:gdLst>
                <a:ahLst/>
                <a:cxnLst>
                  <a:cxn ang="0">
                    <a:pos x="connsiteX0" y="connsiteY0"/>
                  </a:cxn>
                  <a:cxn ang="0">
                    <a:pos x="connsiteX1" y="connsiteY1"/>
                  </a:cxn>
                  <a:cxn ang="0">
                    <a:pos x="connsiteX2" y="connsiteY2"/>
                  </a:cxn>
                </a:cxnLst>
                <a:rect l="l" t="t" r="r" b="b"/>
                <a:pathLst>
                  <a:path w="34967" h="17599">
                    <a:moveTo>
                      <a:pt x="34967" y="91"/>
                    </a:moveTo>
                    <a:cubicBezTo>
                      <a:pt x="16870" y="19141"/>
                      <a:pt x="3535" y="21046"/>
                      <a:pt x="677" y="13426"/>
                    </a:cubicBezTo>
                    <a:cubicBezTo>
                      <a:pt x="-3133" y="5806"/>
                      <a:pt x="9250" y="-861"/>
                      <a:pt x="34967" y="91"/>
                    </a:cubicBezTo>
                    <a:close/>
                  </a:path>
                </a:pathLst>
              </a:custGeom>
              <a:grpFill/>
              <a:ln w="9525"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2F5B5A78-14B3-46DF-B0BB-C514C07A6A21}"/>
                  </a:ext>
                </a:extLst>
              </p:cNvPr>
              <p:cNvSpPr/>
              <p:nvPr/>
            </p:nvSpPr>
            <p:spPr>
              <a:xfrm>
                <a:off x="4206957" y="2393632"/>
                <a:ext cx="14760" cy="37147"/>
              </a:xfrm>
              <a:custGeom>
                <a:avLst/>
                <a:gdLst>
                  <a:gd name="connsiteX0" fmla="*/ 5950 w 14760"/>
                  <a:gd name="connsiteY0" fmla="*/ 0 h 37147"/>
                  <a:gd name="connsiteX1" fmla="*/ 7855 w 14760"/>
                  <a:gd name="connsiteY1" fmla="*/ 37148 h 37147"/>
                  <a:gd name="connsiteX2" fmla="*/ 5950 w 14760"/>
                  <a:gd name="connsiteY2" fmla="*/ 0 h 37147"/>
                </a:gdLst>
                <a:ahLst/>
                <a:cxnLst>
                  <a:cxn ang="0">
                    <a:pos x="connsiteX0" y="connsiteY0"/>
                  </a:cxn>
                  <a:cxn ang="0">
                    <a:pos x="connsiteX1" y="connsiteY1"/>
                  </a:cxn>
                  <a:cxn ang="0">
                    <a:pos x="connsiteX2" y="connsiteY2"/>
                  </a:cxn>
                </a:cxnLst>
                <a:rect l="l" t="t" r="r" b="b"/>
                <a:pathLst>
                  <a:path w="14760" h="37147">
                    <a:moveTo>
                      <a:pt x="5950" y="0"/>
                    </a:moveTo>
                    <a:cubicBezTo>
                      <a:pt x="18332" y="22860"/>
                      <a:pt x="16427" y="37148"/>
                      <a:pt x="7855" y="37148"/>
                    </a:cubicBezTo>
                    <a:cubicBezTo>
                      <a:pt x="-718" y="37148"/>
                      <a:pt x="-3575" y="24765"/>
                      <a:pt x="5950" y="0"/>
                    </a:cubicBezTo>
                    <a:close/>
                  </a:path>
                </a:pathLst>
              </a:custGeom>
              <a:grpFill/>
              <a:ln w="9525" cap="flat">
                <a:noFill/>
                <a:prstDash val="solid"/>
                <a:miter/>
              </a:ln>
            </p:spPr>
            <p:txBody>
              <a:bodyPr rtlCol="0" anchor="ctr"/>
              <a:lstStyle/>
              <a:p>
                <a:endParaRPr lang="en-ID"/>
              </a:p>
            </p:txBody>
          </p:sp>
        </p:grpSp>
        <p:grpSp>
          <p:nvGrpSpPr>
            <p:cNvPr id="163" name="Graphic 2">
              <a:extLst>
                <a:ext uri="{FF2B5EF4-FFF2-40B4-BE49-F238E27FC236}">
                  <a16:creationId xmlns:a16="http://schemas.microsoft.com/office/drawing/2014/main" id="{F1FF2A45-0C26-4C70-87B0-C54AB42123DD}"/>
                </a:ext>
              </a:extLst>
            </p:cNvPr>
            <p:cNvGrpSpPr/>
            <p:nvPr/>
          </p:nvGrpSpPr>
          <p:grpSpPr>
            <a:xfrm>
              <a:off x="4177940" y="2361083"/>
              <a:ext cx="71352" cy="69696"/>
              <a:chOff x="4177940" y="2361083"/>
              <a:chExt cx="71352" cy="69696"/>
            </a:xfrm>
            <a:grpFill/>
          </p:grpSpPr>
          <p:sp>
            <p:nvSpPr>
              <p:cNvPr id="164" name="Freeform: Shape 163">
                <a:extLst>
                  <a:ext uri="{FF2B5EF4-FFF2-40B4-BE49-F238E27FC236}">
                    <a16:creationId xmlns:a16="http://schemas.microsoft.com/office/drawing/2014/main" id="{45030226-DCCD-4C26-B6AE-6B647F00B6E6}"/>
                  </a:ext>
                </a:extLst>
              </p:cNvPr>
              <p:cNvSpPr/>
              <p:nvPr/>
            </p:nvSpPr>
            <p:spPr>
              <a:xfrm>
                <a:off x="4212907" y="2391906"/>
                <a:ext cx="36385" cy="16540"/>
              </a:xfrm>
              <a:custGeom>
                <a:avLst/>
                <a:gdLst>
                  <a:gd name="connsiteX0" fmla="*/ 0 w 36385"/>
                  <a:gd name="connsiteY0" fmla="*/ 1726 h 16540"/>
                  <a:gd name="connsiteX1" fmla="*/ 36195 w 36385"/>
                  <a:gd name="connsiteY1" fmla="*/ 11251 h 16540"/>
                  <a:gd name="connsiteX2" fmla="*/ 0 w 36385"/>
                  <a:gd name="connsiteY2" fmla="*/ 1726 h 16540"/>
                </a:gdLst>
                <a:ahLst/>
                <a:cxnLst>
                  <a:cxn ang="0">
                    <a:pos x="connsiteX0" y="connsiteY0"/>
                  </a:cxn>
                  <a:cxn ang="0">
                    <a:pos x="connsiteX1" y="connsiteY1"/>
                  </a:cxn>
                  <a:cxn ang="0">
                    <a:pos x="connsiteX2" y="connsiteY2"/>
                  </a:cxn>
                </a:cxnLst>
                <a:rect l="l" t="t" r="r" b="b"/>
                <a:pathLst>
                  <a:path w="36385" h="16540">
                    <a:moveTo>
                      <a:pt x="0" y="1726"/>
                    </a:moveTo>
                    <a:cubicBezTo>
                      <a:pt x="25718" y="-3036"/>
                      <a:pt x="38100" y="2679"/>
                      <a:pt x="36195" y="11251"/>
                    </a:cubicBezTo>
                    <a:cubicBezTo>
                      <a:pt x="33338" y="19824"/>
                      <a:pt x="20003" y="18871"/>
                      <a:pt x="0" y="1726"/>
                    </a:cubicBezTo>
                    <a:close/>
                  </a:path>
                </a:pathLst>
              </a:custGeom>
              <a:grpFill/>
              <a:ln w="9525" cap="flat">
                <a:noFill/>
                <a:prstDash val="solid"/>
                <a:miter/>
              </a:ln>
            </p:spPr>
            <p:txBody>
              <a:bodyPr rtlCol="0" anchor="ctr"/>
              <a:lstStyle/>
              <a:p>
                <a:endParaRPr lang="en-ID"/>
              </a:p>
            </p:txBody>
          </p:sp>
          <p:sp>
            <p:nvSpPr>
              <p:cNvPr id="165" name="Freeform: Shape 164">
                <a:extLst>
                  <a:ext uri="{FF2B5EF4-FFF2-40B4-BE49-F238E27FC236}">
                    <a16:creationId xmlns:a16="http://schemas.microsoft.com/office/drawing/2014/main" id="{43321DFF-FE77-497C-95BF-8FD85D90E90F}"/>
                  </a:ext>
                </a:extLst>
              </p:cNvPr>
              <p:cNvSpPr/>
              <p:nvPr/>
            </p:nvSpPr>
            <p:spPr>
              <a:xfrm>
                <a:off x="4212907" y="2361083"/>
                <a:ext cx="22791" cy="32548"/>
              </a:xfrm>
              <a:custGeom>
                <a:avLst/>
                <a:gdLst>
                  <a:gd name="connsiteX0" fmla="*/ 0 w 22791"/>
                  <a:gd name="connsiteY0" fmla="*/ 32549 h 32548"/>
                  <a:gd name="connsiteX1" fmla="*/ 20003 w 22791"/>
                  <a:gd name="connsiteY1" fmla="*/ 1116 h 32548"/>
                  <a:gd name="connsiteX2" fmla="*/ 0 w 22791"/>
                  <a:gd name="connsiteY2" fmla="*/ 32549 h 32548"/>
                </a:gdLst>
                <a:ahLst/>
                <a:cxnLst>
                  <a:cxn ang="0">
                    <a:pos x="connsiteX0" y="connsiteY0"/>
                  </a:cxn>
                  <a:cxn ang="0">
                    <a:pos x="connsiteX1" y="connsiteY1"/>
                  </a:cxn>
                  <a:cxn ang="0">
                    <a:pos x="connsiteX2" y="connsiteY2"/>
                  </a:cxn>
                </a:cxnLst>
                <a:rect l="l" t="t" r="r" b="b"/>
                <a:pathLst>
                  <a:path w="22791" h="32548">
                    <a:moveTo>
                      <a:pt x="0" y="32549"/>
                    </a:moveTo>
                    <a:cubicBezTo>
                      <a:pt x="3810" y="6831"/>
                      <a:pt x="13335" y="-3646"/>
                      <a:pt x="20003" y="1116"/>
                    </a:cubicBezTo>
                    <a:cubicBezTo>
                      <a:pt x="26670" y="6831"/>
                      <a:pt x="21908" y="19214"/>
                      <a:pt x="0" y="32549"/>
                    </a:cubicBezTo>
                    <a:close/>
                  </a:path>
                </a:pathLst>
              </a:custGeom>
              <a:grpFill/>
              <a:ln w="9525" cap="flat">
                <a:noFill/>
                <a:prstDash val="solid"/>
                <a:miter/>
              </a:ln>
            </p:spPr>
            <p:txBody>
              <a:bodyPr rtlCol="0" anchor="ctr"/>
              <a:lstStyle/>
              <a:p>
                <a:endParaRPr lang="en-ID"/>
              </a:p>
            </p:txBody>
          </p:sp>
          <p:sp>
            <p:nvSpPr>
              <p:cNvPr id="166" name="Freeform: Shape 165">
                <a:extLst>
                  <a:ext uri="{FF2B5EF4-FFF2-40B4-BE49-F238E27FC236}">
                    <a16:creationId xmlns:a16="http://schemas.microsoft.com/office/drawing/2014/main" id="{FBCDA0BD-7FA8-4F0E-90CE-0183712B7E83}"/>
                  </a:ext>
                </a:extLst>
              </p:cNvPr>
              <p:cNvSpPr/>
              <p:nvPr/>
            </p:nvSpPr>
            <p:spPr>
              <a:xfrm>
                <a:off x="4186651" y="2363797"/>
                <a:ext cx="26256" cy="29834"/>
              </a:xfrm>
              <a:custGeom>
                <a:avLst/>
                <a:gdLst>
                  <a:gd name="connsiteX0" fmla="*/ 26256 w 26256"/>
                  <a:gd name="connsiteY0" fmla="*/ 29835 h 29834"/>
                  <a:gd name="connsiteX1" fmla="*/ 2444 w 26256"/>
                  <a:gd name="connsiteY1" fmla="*/ 1260 h 29834"/>
                  <a:gd name="connsiteX2" fmla="*/ 26256 w 26256"/>
                  <a:gd name="connsiteY2" fmla="*/ 29835 h 29834"/>
                </a:gdLst>
                <a:ahLst/>
                <a:cxnLst>
                  <a:cxn ang="0">
                    <a:pos x="connsiteX0" y="connsiteY0"/>
                  </a:cxn>
                  <a:cxn ang="0">
                    <a:pos x="connsiteX1" y="connsiteY1"/>
                  </a:cxn>
                  <a:cxn ang="0">
                    <a:pos x="connsiteX2" y="connsiteY2"/>
                  </a:cxn>
                </a:cxnLst>
                <a:rect l="l" t="t" r="r" b="b"/>
                <a:pathLst>
                  <a:path w="26256" h="29834">
                    <a:moveTo>
                      <a:pt x="26256" y="29835"/>
                    </a:moveTo>
                    <a:cubicBezTo>
                      <a:pt x="2444" y="18405"/>
                      <a:pt x="-4224" y="6022"/>
                      <a:pt x="2444" y="1260"/>
                    </a:cubicBezTo>
                    <a:cubicBezTo>
                      <a:pt x="9111" y="-3503"/>
                      <a:pt x="19589" y="5070"/>
                      <a:pt x="26256" y="29835"/>
                    </a:cubicBezTo>
                    <a:close/>
                  </a:path>
                </a:pathLst>
              </a:custGeom>
              <a:grpFill/>
              <a:ln w="9525" cap="flat">
                <a:noFill/>
                <a:prstDash val="solid"/>
                <a:miter/>
              </a:ln>
            </p:spPr>
            <p:txBody>
              <a:bodyPr rtlCol="0" anchor="ctr"/>
              <a:lstStyle/>
              <a:p>
                <a:endParaRPr lang="en-ID"/>
              </a:p>
            </p:txBody>
          </p:sp>
          <p:sp>
            <p:nvSpPr>
              <p:cNvPr id="167" name="Freeform: Shape 166">
                <a:extLst>
                  <a:ext uri="{FF2B5EF4-FFF2-40B4-BE49-F238E27FC236}">
                    <a16:creationId xmlns:a16="http://schemas.microsoft.com/office/drawing/2014/main" id="{84406E05-48AA-4A88-80E1-FCE6C6720635}"/>
                  </a:ext>
                </a:extLst>
              </p:cNvPr>
              <p:cNvSpPr/>
              <p:nvPr/>
            </p:nvSpPr>
            <p:spPr>
              <a:xfrm>
                <a:off x="4177940" y="2393541"/>
                <a:ext cx="34967" cy="17599"/>
              </a:xfrm>
              <a:custGeom>
                <a:avLst/>
                <a:gdLst>
                  <a:gd name="connsiteX0" fmla="*/ 34967 w 34967"/>
                  <a:gd name="connsiteY0" fmla="*/ 91 h 17599"/>
                  <a:gd name="connsiteX1" fmla="*/ 677 w 34967"/>
                  <a:gd name="connsiteY1" fmla="*/ 13426 h 17599"/>
                  <a:gd name="connsiteX2" fmla="*/ 34967 w 34967"/>
                  <a:gd name="connsiteY2" fmla="*/ 91 h 17599"/>
                </a:gdLst>
                <a:ahLst/>
                <a:cxnLst>
                  <a:cxn ang="0">
                    <a:pos x="connsiteX0" y="connsiteY0"/>
                  </a:cxn>
                  <a:cxn ang="0">
                    <a:pos x="connsiteX1" y="connsiteY1"/>
                  </a:cxn>
                  <a:cxn ang="0">
                    <a:pos x="connsiteX2" y="connsiteY2"/>
                  </a:cxn>
                </a:cxnLst>
                <a:rect l="l" t="t" r="r" b="b"/>
                <a:pathLst>
                  <a:path w="34967" h="17599">
                    <a:moveTo>
                      <a:pt x="34967" y="91"/>
                    </a:moveTo>
                    <a:cubicBezTo>
                      <a:pt x="16870" y="19141"/>
                      <a:pt x="3535" y="21046"/>
                      <a:pt x="677" y="13426"/>
                    </a:cubicBezTo>
                    <a:cubicBezTo>
                      <a:pt x="-3133" y="5806"/>
                      <a:pt x="9250" y="-861"/>
                      <a:pt x="34967" y="91"/>
                    </a:cubicBezTo>
                    <a:close/>
                  </a:path>
                </a:pathLst>
              </a:custGeom>
              <a:grpFill/>
              <a:ln w="9525" cap="flat">
                <a:noFill/>
                <a:prstDash val="solid"/>
                <a:miter/>
              </a:ln>
            </p:spPr>
            <p:txBody>
              <a:bodyPr rtlCol="0" anchor="ctr"/>
              <a:lstStyle/>
              <a:p>
                <a:endParaRPr lang="en-ID"/>
              </a:p>
            </p:txBody>
          </p:sp>
          <p:sp>
            <p:nvSpPr>
              <p:cNvPr id="168" name="Freeform: Shape 167">
                <a:extLst>
                  <a:ext uri="{FF2B5EF4-FFF2-40B4-BE49-F238E27FC236}">
                    <a16:creationId xmlns:a16="http://schemas.microsoft.com/office/drawing/2014/main" id="{5B3EE258-6E1E-4AFD-A6C4-AFB99698ABAA}"/>
                  </a:ext>
                </a:extLst>
              </p:cNvPr>
              <p:cNvSpPr/>
              <p:nvPr/>
            </p:nvSpPr>
            <p:spPr>
              <a:xfrm>
                <a:off x="4206957" y="2393632"/>
                <a:ext cx="14760" cy="37147"/>
              </a:xfrm>
              <a:custGeom>
                <a:avLst/>
                <a:gdLst>
                  <a:gd name="connsiteX0" fmla="*/ 5950 w 14760"/>
                  <a:gd name="connsiteY0" fmla="*/ 0 h 37147"/>
                  <a:gd name="connsiteX1" fmla="*/ 7855 w 14760"/>
                  <a:gd name="connsiteY1" fmla="*/ 37148 h 37147"/>
                  <a:gd name="connsiteX2" fmla="*/ 5950 w 14760"/>
                  <a:gd name="connsiteY2" fmla="*/ 0 h 37147"/>
                </a:gdLst>
                <a:ahLst/>
                <a:cxnLst>
                  <a:cxn ang="0">
                    <a:pos x="connsiteX0" y="connsiteY0"/>
                  </a:cxn>
                  <a:cxn ang="0">
                    <a:pos x="connsiteX1" y="connsiteY1"/>
                  </a:cxn>
                  <a:cxn ang="0">
                    <a:pos x="connsiteX2" y="connsiteY2"/>
                  </a:cxn>
                </a:cxnLst>
                <a:rect l="l" t="t" r="r" b="b"/>
                <a:pathLst>
                  <a:path w="14760" h="37147">
                    <a:moveTo>
                      <a:pt x="5950" y="0"/>
                    </a:moveTo>
                    <a:cubicBezTo>
                      <a:pt x="18332" y="22860"/>
                      <a:pt x="16427" y="37148"/>
                      <a:pt x="7855" y="37148"/>
                    </a:cubicBezTo>
                    <a:cubicBezTo>
                      <a:pt x="-718" y="37148"/>
                      <a:pt x="-3575" y="24765"/>
                      <a:pt x="5950" y="0"/>
                    </a:cubicBezTo>
                    <a:close/>
                  </a:path>
                </a:pathLst>
              </a:custGeom>
              <a:grpFill/>
              <a:ln w="9525" cap="flat">
                <a:noFill/>
                <a:prstDash val="solid"/>
                <a:miter/>
              </a:ln>
            </p:spPr>
            <p:txBody>
              <a:bodyPr rtlCol="0" anchor="ctr"/>
              <a:lstStyle/>
              <a:p>
                <a:endParaRPr lang="en-ID"/>
              </a:p>
            </p:txBody>
          </p:sp>
        </p:grpSp>
        <p:sp>
          <p:nvSpPr>
            <p:cNvPr id="169" name="Freeform: Shape 168">
              <a:extLst>
                <a:ext uri="{FF2B5EF4-FFF2-40B4-BE49-F238E27FC236}">
                  <a16:creationId xmlns:a16="http://schemas.microsoft.com/office/drawing/2014/main" id="{84B2411C-1A5F-45A2-9526-11FAC33CF46A}"/>
                </a:ext>
              </a:extLst>
            </p:cNvPr>
            <p:cNvSpPr/>
            <p:nvPr/>
          </p:nvSpPr>
          <p:spPr>
            <a:xfrm>
              <a:off x="4208145" y="2388870"/>
              <a:ext cx="9525" cy="9525"/>
            </a:xfrm>
            <a:custGeom>
              <a:avLst/>
              <a:gdLst>
                <a:gd name="connsiteX0" fmla="*/ 9525 w 9525"/>
                <a:gd name="connsiteY0" fmla="*/ 4762 h 9525"/>
                <a:gd name="connsiteX1" fmla="*/ 4762 w 9525"/>
                <a:gd name="connsiteY1" fmla="*/ 9525 h 9525"/>
                <a:gd name="connsiteX2" fmla="*/ 0 w 9525"/>
                <a:gd name="connsiteY2" fmla="*/ 4762 h 9525"/>
                <a:gd name="connsiteX3" fmla="*/ 4762 w 9525"/>
                <a:gd name="connsiteY3" fmla="*/ 0 h 9525"/>
                <a:gd name="connsiteX4" fmla="*/ 9525 w 9525"/>
                <a:gd name="connsiteY4" fmla="*/ 4762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9525" y="4762"/>
                  </a:moveTo>
                  <a:cubicBezTo>
                    <a:pt x="9525" y="7393"/>
                    <a:pt x="7393" y="9525"/>
                    <a:pt x="4762" y="9525"/>
                  </a:cubicBezTo>
                  <a:cubicBezTo>
                    <a:pt x="2132" y="9525"/>
                    <a:pt x="0" y="7393"/>
                    <a:pt x="0" y="4762"/>
                  </a:cubicBezTo>
                  <a:cubicBezTo>
                    <a:pt x="0" y="2132"/>
                    <a:pt x="2132" y="0"/>
                    <a:pt x="4762" y="0"/>
                  </a:cubicBezTo>
                  <a:cubicBezTo>
                    <a:pt x="7393" y="0"/>
                    <a:pt x="9525" y="2132"/>
                    <a:pt x="9525" y="4762"/>
                  </a:cubicBezTo>
                  <a:close/>
                </a:path>
              </a:pathLst>
            </a:custGeom>
            <a:grpFill/>
            <a:ln w="9525" cap="flat">
              <a:noFill/>
              <a:prstDash val="solid"/>
              <a:miter/>
            </a:ln>
          </p:spPr>
          <p:txBody>
            <a:bodyPr rtlCol="0" anchor="ctr"/>
            <a:lstStyle/>
            <a:p>
              <a:endParaRPr lang="en-ID"/>
            </a:p>
          </p:txBody>
        </p:sp>
      </p:grpSp>
      <p:grpSp>
        <p:nvGrpSpPr>
          <p:cNvPr id="170" name="Graphic 2">
            <a:extLst>
              <a:ext uri="{FF2B5EF4-FFF2-40B4-BE49-F238E27FC236}">
                <a16:creationId xmlns:a16="http://schemas.microsoft.com/office/drawing/2014/main" id="{F1FF2A45-0C26-4C70-87B0-C54AB42123DD}"/>
              </a:ext>
            </a:extLst>
          </p:cNvPr>
          <p:cNvGrpSpPr/>
          <p:nvPr/>
        </p:nvGrpSpPr>
        <p:grpSpPr>
          <a:xfrm rot="16200000">
            <a:off x="11009397" y="4856215"/>
            <a:ext cx="57171" cy="54046"/>
            <a:chOff x="4272915" y="2379225"/>
            <a:chExt cx="30479" cy="28813"/>
          </a:xfrm>
          <a:solidFill>
            <a:schemeClr val="bg1"/>
          </a:solidFill>
        </p:grpSpPr>
        <p:grpSp>
          <p:nvGrpSpPr>
            <p:cNvPr id="171" name="Graphic 2">
              <a:extLst>
                <a:ext uri="{FF2B5EF4-FFF2-40B4-BE49-F238E27FC236}">
                  <a16:creationId xmlns:a16="http://schemas.microsoft.com/office/drawing/2014/main" id="{F1FF2A45-0C26-4C70-87B0-C54AB42123DD}"/>
                </a:ext>
              </a:extLst>
            </p:cNvPr>
            <p:cNvGrpSpPr/>
            <p:nvPr/>
          </p:nvGrpSpPr>
          <p:grpSpPr>
            <a:xfrm>
              <a:off x="4272915" y="2379225"/>
              <a:ext cx="28094" cy="28813"/>
              <a:chOff x="4272915" y="2379225"/>
              <a:chExt cx="28094" cy="28813"/>
            </a:xfrm>
            <a:grpFill/>
          </p:grpSpPr>
          <p:sp>
            <p:nvSpPr>
              <p:cNvPr id="172" name="Freeform: Shape 171">
                <a:extLst>
                  <a:ext uri="{FF2B5EF4-FFF2-40B4-BE49-F238E27FC236}">
                    <a16:creationId xmlns:a16="http://schemas.microsoft.com/office/drawing/2014/main" id="{B2DF85F8-B122-49A2-9A32-0A28A90BE6E9}"/>
                  </a:ext>
                </a:extLst>
              </p:cNvPr>
              <p:cNvSpPr/>
              <p:nvPr/>
            </p:nvSpPr>
            <p:spPr>
              <a:xfrm>
                <a:off x="4288155" y="2383050"/>
                <a:ext cx="11906" cy="10582"/>
              </a:xfrm>
              <a:custGeom>
                <a:avLst/>
                <a:gdLst>
                  <a:gd name="connsiteX0" fmla="*/ 0 w 11906"/>
                  <a:gd name="connsiteY0" fmla="*/ 10582 h 10582"/>
                  <a:gd name="connsiteX1" fmla="*/ 11430 w 11906"/>
                  <a:gd name="connsiteY1" fmla="*/ 1057 h 10582"/>
                  <a:gd name="connsiteX2" fmla="*/ 0 w 11906"/>
                  <a:gd name="connsiteY2" fmla="*/ 10582 h 10582"/>
                </a:gdLst>
                <a:ahLst/>
                <a:cxnLst>
                  <a:cxn ang="0">
                    <a:pos x="connsiteX0" y="connsiteY0"/>
                  </a:cxn>
                  <a:cxn ang="0">
                    <a:pos x="connsiteX1" y="connsiteY1"/>
                  </a:cxn>
                  <a:cxn ang="0">
                    <a:pos x="connsiteX2" y="connsiteY2"/>
                  </a:cxn>
                </a:cxnLst>
                <a:rect l="l" t="t" r="r" b="b"/>
                <a:pathLst>
                  <a:path w="11906" h="10582">
                    <a:moveTo>
                      <a:pt x="0" y="10582"/>
                    </a:moveTo>
                    <a:cubicBezTo>
                      <a:pt x="4763" y="1057"/>
                      <a:pt x="9525" y="-1800"/>
                      <a:pt x="11430" y="1057"/>
                    </a:cubicBezTo>
                    <a:cubicBezTo>
                      <a:pt x="13335" y="3915"/>
                      <a:pt x="9525" y="7725"/>
                      <a:pt x="0" y="10582"/>
                    </a:cubicBezTo>
                    <a:close/>
                  </a:path>
                </a:pathLst>
              </a:custGeom>
              <a:grpFill/>
              <a:ln w="9525"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F85278AB-7357-4312-A2A2-8D0CCD92062D}"/>
                  </a:ext>
                </a:extLst>
              </p:cNvPr>
              <p:cNvSpPr/>
              <p:nvPr/>
            </p:nvSpPr>
            <p:spPr>
              <a:xfrm>
                <a:off x="4280958" y="2379225"/>
                <a:ext cx="7196" cy="14406"/>
              </a:xfrm>
              <a:custGeom>
                <a:avLst/>
                <a:gdLst>
                  <a:gd name="connsiteX0" fmla="*/ 7197 w 7196"/>
                  <a:gd name="connsiteY0" fmla="*/ 14407 h 14406"/>
                  <a:gd name="connsiteX1" fmla="*/ 1482 w 7196"/>
                  <a:gd name="connsiteY1" fmla="*/ 119 h 14406"/>
                  <a:gd name="connsiteX2" fmla="*/ 7197 w 7196"/>
                  <a:gd name="connsiteY2" fmla="*/ 14407 h 14406"/>
                </a:gdLst>
                <a:ahLst/>
                <a:cxnLst>
                  <a:cxn ang="0">
                    <a:pos x="connsiteX0" y="connsiteY0"/>
                  </a:cxn>
                  <a:cxn ang="0">
                    <a:pos x="connsiteX1" y="connsiteY1"/>
                  </a:cxn>
                  <a:cxn ang="0">
                    <a:pos x="connsiteX2" y="connsiteY2"/>
                  </a:cxn>
                </a:cxnLst>
                <a:rect l="l" t="t" r="r" b="b"/>
                <a:pathLst>
                  <a:path w="7196" h="14406">
                    <a:moveTo>
                      <a:pt x="7197" y="14407"/>
                    </a:moveTo>
                    <a:cubicBezTo>
                      <a:pt x="-423" y="6787"/>
                      <a:pt x="-1376" y="2024"/>
                      <a:pt x="1482" y="119"/>
                    </a:cubicBezTo>
                    <a:cubicBezTo>
                      <a:pt x="4339" y="-833"/>
                      <a:pt x="7197" y="3929"/>
                      <a:pt x="7197" y="14407"/>
                    </a:cubicBezTo>
                    <a:close/>
                  </a:path>
                </a:pathLst>
              </a:custGeom>
              <a:grpFill/>
              <a:ln w="9525"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CE1A52B6-9C7B-45B5-A79E-6A8F77BE377C}"/>
                  </a:ext>
                </a:extLst>
              </p:cNvPr>
              <p:cNvSpPr/>
              <p:nvPr/>
            </p:nvSpPr>
            <p:spPr>
              <a:xfrm>
                <a:off x="4272915" y="2391498"/>
                <a:ext cx="15240" cy="5834"/>
              </a:xfrm>
              <a:custGeom>
                <a:avLst/>
                <a:gdLst>
                  <a:gd name="connsiteX0" fmla="*/ 15240 w 15240"/>
                  <a:gd name="connsiteY0" fmla="*/ 2134 h 5834"/>
                  <a:gd name="connsiteX1" fmla="*/ 0 w 15240"/>
                  <a:gd name="connsiteY1" fmla="*/ 3086 h 5834"/>
                  <a:gd name="connsiteX2" fmla="*/ 15240 w 15240"/>
                  <a:gd name="connsiteY2" fmla="*/ 2134 h 5834"/>
                </a:gdLst>
                <a:ahLst/>
                <a:cxnLst>
                  <a:cxn ang="0">
                    <a:pos x="connsiteX0" y="connsiteY0"/>
                  </a:cxn>
                  <a:cxn ang="0">
                    <a:pos x="connsiteX1" y="connsiteY1"/>
                  </a:cxn>
                  <a:cxn ang="0">
                    <a:pos x="connsiteX2" y="connsiteY2"/>
                  </a:cxn>
                </a:cxnLst>
                <a:rect l="l" t="t" r="r" b="b"/>
                <a:pathLst>
                  <a:path w="15240" h="5834">
                    <a:moveTo>
                      <a:pt x="15240" y="2134"/>
                    </a:moveTo>
                    <a:cubicBezTo>
                      <a:pt x="5715" y="6896"/>
                      <a:pt x="0" y="6896"/>
                      <a:pt x="0" y="3086"/>
                    </a:cubicBezTo>
                    <a:cubicBezTo>
                      <a:pt x="0" y="229"/>
                      <a:pt x="4763" y="-1676"/>
                      <a:pt x="15240" y="2134"/>
                    </a:cubicBezTo>
                    <a:close/>
                  </a:path>
                </a:pathLst>
              </a:custGeom>
              <a:grpFill/>
              <a:ln w="9525"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96F7D6B4-F358-4AC0-BCB5-810EAC89D541}"/>
                  </a:ext>
                </a:extLst>
              </p:cNvPr>
              <p:cNvSpPr/>
              <p:nvPr/>
            </p:nvSpPr>
            <p:spPr>
              <a:xfrm>
                <a:off x="4282116" y="2393632"/>
                <a:ext cx="6785" cy="14406"/>
              </a:xfrm>
              <a:custGeom>
                <a:avLst/>
                <a:gdLst>
                  <a:gd name="connsiteX0" fmla="*/ 6038 w 6785"/>
                  <a:gd name="connsiteY0" fmla="*/ 0 h 14406"/>
                  <a:gd name="connsiteX1" fmla="*/ 2228 w 6785"/>
                  <a:gd name="connsiteY1" fmla="*/ 14288 h 14406"/>
                  <a:gd name="connsiteX2" fmla="*/ 6038 w 6785"/>
                  <a:gd name="connsiteY2" fmla="*/ 0 h 14406"/>
                </a:gdLst>
                <a:ahLst/>
                <a:cxnLst>
                  <a:cxn ang="0">
                    <a:pos x="connsiteX0" y="connsiteY0"/>
                  </a:cxn>
                  <a:cxn ang="0">
                    <a:pos x="connsiteX1" y="connsiteY1"/>
                  </a:cxn>
                  <a:cxn ang="0">
                    <a:pos x="connsiteX2" y="connsiteY2"/>
                  </a:cxn>
                </a:cxnLst>
                <a:rect l="l" t="t" r="r" b="b"/>
                <a:pathLst>
                  <a:path w="6785" h="14406">
                    <a:moveTo>
                      <a:pt x="6038" y="0"/>
                    </a:moveTo>
                    <a:cubicBezTo>
                      <a:pt x="7943" y="10478"/>
                      <a:pt x="6038" y="15240"/>
                      <a:pt x="2228" y="14288"/>
                    </a:cubicBezTo>
                    <a:cubicBezTo>
                      <a:pt x="-1582" y="13335"/>
                      <a:pt x="-629" y="8573"/>
                      <a:pt x="6038" y="0"/>
                    </a:cubicBezTo>
                    <a:close/>
                  </a:path>
                </a:pathLst>
              </a:custGeom>
              <a:grpFill/>
              <a:ln w="9525"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CC8491F1-8A32-493F-9DE6-B96705330C55}"/>
                  </a:ext>
                </a:extLst>
              </p:cNvPr>
              <p:cNvSpPr/>
              <p:nvPr/>
            </p:nvSpPr>
            <p:spPr>
              <a:xfrm>
                <a:off x="4288155" y="2393632"/>
                <a:ext cx="12854" cy="9275"/>
              </a:xfrm>
              <a:custGeom>
                <a:avLst/>
                <a:gdLst>
                  <a:gd name="connsiteX0" fmla="*/ 0 w 12854"/>
                  <a:gd name="connsiteY0" fmla="*/ 0 h 9275"/>
                  <a:gd name="connsiteX1" fmla="*/ 12382 w 12854"/>
                  <a:gd name="connsiteY1" fmla="*/ 7620 h 9275"/>
                  <a:gd name="connsiteX2" fmla="*/ 0 w 12854"/>
                  <a:gd name="connsiteY2" fmla="*/ 0 h 9275"/>
                </a:gdLst>
                <a:ahLst/>
                <a:cxnLst>
                  <a:cxn ang="0">
                    <a:pos x="connsiteX0" y="connsiteY0"/>
                  </a:cxn>
                  <a:cxn ang="0">
                    <a:pos x="connsiteX1" y="connsiteY1"/>
                  </a:cxn>
                  <a:cxn ang="0">
                    <a:pos x="connsiteX2" y="connsiteY2"/>
                  </a:cxn>
                </a:cxnLst>
                <a:rect l="l" t="t" r="r" b="b"/>
                <a:pathLst>
                  <a:path w="12854" h="9275">
                    <a:moveTo>
                      <a:pt x="0" y="0"/>
                    </a:moveTo>
                    <a:cubicBezTo>
                      <a:pt x="10477" y="953"/>
                      <a:pt x="14288" y="4763"/>
                      <a:pt x="12382" y="7620"/>
                    </a:cubicBezTo>
                    <a:cubicBezTo>
                      <a:pt x="10477" y="11430"/>
                      <a:pt x="5715" y="8573"/>
                      <a:pt x="0" y="0"/>
                    </a:cubicBezTo>
                    <a:close/>
                  </a:path>
                </a:pathLst>
              </a:custGeom>
              <a:grpFill/>
              <a:ln w="9525" cap="flat">
                <a:noFill/>
                <a:prstDash val="solid"/>
                <a:miter/>
              </a:ln>
            </p:spPr>
            <p:txBody>
              <a:bodyPr rtlCol="0" anchor="ctr"/>
              <a:lstStyle/>
              <a:p>
                <a:endParaRPr lang="en-ID"/>
              </a:p>
            </p:txBody>
          </p:sp>
        </p:grpSp>
        <p:grpSp>
          <p:nvGrpSpPr>
            <p:cNvPr id="177" name="Graphic 2">
              <a:extLst>
                <a:ext uri="{FF2B5EF4-FFF2-40B4-BE49-F238E27FC236}">
                  <a16:creationId xmlns:a16="http://schemas.microsoft.com/office/drawing/2014/main" id="{F1FF2A45-0C26-4C70-87B0-C54AB42123DD}"/>
                </a:ext>
              </a:extLst>
            </p:cNvPr>
            <p:cNvGrpSpPr/>
            <p:nvPr/>
          </p:nvGrpSpPr>
          <p:grpSpPr>
            <a:xfrm>
              <a:off x="4272915" y="2379225"/>
              <a:ext cx="28094" cy="28813"/>
              <a:chOff x="4272915" y="2379225"/>
              <a:chExt cx="28094" cy="28813"/>
            </a:xfrm>
            <a:grpFill/>
          </p:grpSpPr>
          <p:sp>
            <p:nvSpPr>
              <p:cNvPr id="178" name="Freeform: Shape 177">
                <a:extLst>
                  <a:ext uri="{FF2B5EF4-FFF2-40B4-BE49-F238E27FC236}">
                    <a16:creationId xmlns:a16="http://schemas.microsoft.com/office/drawing/2014/main" id="{FAF65F40-0BCC-45F4-AEF9-CCA0A3BB306A}"/>
                  </a:ext>
                </a:extLst>
              </p:cNvPr>
              <p:cNvSpPr/>
              <p:nvPr/>
            </p:nvSpPr>
            <p:spPr>
              <a:xfrm>
                <a:off x="4288155" y="2383050"/>
                <a:ext cx="11906" cy="10582"/>
              </a:xfrm>
              <a:custGeom>
                <a:avLst/>
                <a:gdLst>
                  <a:gd name="connsiteX0" fmla="*/ 0 w 11906"/>
                  <a:gd name="connsiteY0" fmla="*/ 10582 h 10582"/>
                  <a:gd name="connsiteX1" fmla="*/ 11430 w 11906"/>
                  <a:gd name="connsiteY1" fmla="*/ 1057 h 10582"/>
                  <a:gd name="connsiteX2" fmla="*/ 0 w 11906"/>
                  <a:gd name="connsiteY2" fmla="*/ 10582 h 10582"/>
                </a:gdLst>
                <a:ahLst/>
                <a:cxnLst>
                  <a:cxn ang="0">
                    <a:pos x="connsiteX0" y="connsiteY0"/>
                  </a:cxn>
                  <a:cxn ang="0">
                    <a:pos x="connsiteX1" y="connsiteY1"/>
                  </a:cxn>
                  <a:cxn ang="0">
                    <a:pos x="connsiteX2" y="connsiteY2"/>
                  </a:cxn>
                </a:cxnLst>
                <a:rect l="l" t="t" r="r" b="b"/>
                <a:pathLst>
                  <a:path w="11906" h="10582">
                    <a:moveTo>
                      <a:pt x="0" y="10582"/>
                    </a:moveTo>
                    <a:cubicBezTo>
                      <a:pt x="4763" y="1057"/>
                      <a:pt x="9525" y="-1800"/>
                      <a:pt x="11430" y="1057"/>
                    </a:cubicBezTo>
                    <a:cubicBezTo>
                      <a:pt x="13335" y="3915"/>
                      <a:pt x="9525" y="7725"/>
                      <a:pt x="0" y="10582"/>
                    </a:cubicBezTo>
                    <a:close/>
                  </a:path>
                </a:pathLst>
              </a:custGeom>
              <a:grpFill/>
              <a:ln w="9525" cap="flat">
                <a:noFill/>
                <a:prstDash val="solid"/>
                <a:miter/>
              </a:ln>
            </p:spPr>
            <p:txBody>
              <a:bodyPr rtlCol="0" anchor="ctr"/>
              <a:lstStyle/>
              <a:p>
                <a:endParaRPr lang="en-ID"/>
              </a:p>
            </p:txBody>
          </p:sp>
          <p:sp>
            <p:nvSpPr>
              <p:cNvPr id="179" name="Freeform: Shape 178">
                <a:extLst>
                  <a:ext uri="{FF2B5EF4-FFF2-40B4-BE49-F238E27FC236}">
                    <a16:creationId xmlns:a16="http://schemas.microsoft.com/office/drawing/2014/main" id="{9D109A59-67B7-4486-9F30-E3922910E63A}"/>
                  </a:ext>
                </a:extLst>
              </p:cNvPr>
              <p:cNvSpPr/>
              <p:nvPr/>
            </p:nvSpPr>
            <p:spPr>
              <a:xfrm>
                <a:off x="4280958" y="2379225"/>
                <a:ext cx="7196" cy="14406"/>
              </a:xfrm>
              <a:custGeom>
                <a:avLst/>
                <a:gdLst>
                  <a:gd name="connsiteX0" fmla="*/ 7197 w 7196"/>
                  <a:gd name="connsiteY0" fmla="*/ 14407 h 14406"/>
                  <a:gd name="connsiteX1" fmla="*/ 1482 w 7196"/>
                  <a:gd name="connsiteY1" fmla="*/ 119 h 14406"/>
                  <a:gd name="connsiteX2" fmla="*/ 7197 w 7196"/>
                  <a:gd name="connsiteY2" fmla="*/ 14407 h 14406"/>
                </a:gdLst>
                <a:ahLst/>
                <a:cxnLst>
                  <a:cxn ang="0">
                    <a:pos x="connsiteX0" y="connsiteY0"/>
                  </a:cxn>
                  <a:cxn ang="0">
                    <a:pos x="connsiteX1" y="connsiteY1"/>
                  </a:cxn>
                  <a:cxn ang="0">
                    <a:pos x="connsiteX2" y="connsiteY2"/>
                  </a:cxn>
                </a:cxnLst>
                <a:rect l="l" t="t" r="r" b="b"/>
                <a:pathLst>
                  <a:path w="7196" h="14406">
                    <a:moveTo>
                      <a:pt x="7197" y="14407"/>
                    </a:moveTo>
                    <a:cubicBezTo>
                      <a:pt x="-423" y="6787"/>
                      <a:pt x="-1376" y="2024"/>
                      <a:pt x="1482" y="119"/>
                    </a:cubicBezTo>
                    <a:cubicBezTo>
                      <a:pt x="4339" y="-833"/>
                      <a:pt x="7197" y="3929"/>
                      <a:pt x="7197" y="14407"/>
                    </a:cubicBezTo>
                    <a:close/>
                  </a:path>
                </a:pathLst>
              </a:custGeom>
              <a:grpFill/>
              <a:ln w="9525" cap="flat">
                <a:noFill/>
                <a:prstDash val="solid"/>
                <a:miter/>
              </a:ln>
            </p:spPr>
            <p:txBody>
              <a:bodyPr rtlCol="0" anchor="ctr"/>
              <a:lstStyle/>
              <a:p>
                <a:endParaRPr lang="en-ID"/>
              </a:p>
            </p:txBody>
          </p:sp>
          <p:sp>
            <p:nvSpPr>
              <p:cNvPr id="180" name="Freeform: Shape 179">
                <a:extLst>
                  <a:ext uri="{FF2B5EF4-FFF2-40B4-BE49-F238E27FC236}">
                    <a16:creationId xmlns:a16="http://schemas.microsoft.com/office/drawing/2014/main" id="{20172C23-3FC4-4F48-9F0F-AAC7C0482C12}"/>
                  </a:ext>
                </a:extLst>
              </p:cNvPr>
              <p:cNvSpPr/>
              <p:nvPr/>
            </p:nvSpPr>
            <p:spPr>
              <a:xfrm>
                <a:off x="4272915" y="2391498"/>
                <a:ext cx="15240" cy="5834"/>
              </a:xfrm>
              <a:custGeom>
                <a:avLst/>
                <a:gdLst>
                  <a:gd name="connsiteX0" fmla="*/ 15240 w 15240"/>
                  <a:gd name="connsiteY0" fmla="*/ 2134 h 5834"/>
                  <a:gd name="connsiteX1" fmla="*/ 0 w 15240"/>
                  <a:gd name="connsiteY1" fmla="*/ 3086 h 5834"/>
                  <a:gd name="connsiteX2" fmla="*/ 15240 w 15240"/>
                  <a:gd name="connsiteY2" fmla="*/ 2134 h 5834"/>
                </a:gdLst>
                <a:ahLst/>
                <a:cxnLst>
                  <a:cxn ang="0">
                    <a:pos x="connsiteX0" y="connsiteY0"/>
                  </a:cxn>
                  <a:cxn ang="0">
                    <a:pos x="connsiteX1" y="connsiteY1"/>
                  </a:cxn>
                  <a:cxn ang="0">
                    <a:pos x="connsiteX2" y="connsiteY2"/>
                  </a:cxn>
                </a:cxnLst>
                <a:rect l="l" t="t" r="r" b="b"/>
                <a:pathLst>
                  <a:path w="15240" h="5834">
                    <a:moveTo>
                      <a:pt x="15240" y="2134"/>
                    </a:moveTo>
                    <a:cubicBezTo>
                      <a:pt x="5715" y="6896"/>
                      <a:pt x="0" y="6896"/>
                      <a:pt x="0" y="3086"/>
                    </a:cubicBezTo>
                    <a:cubicBezTo>
                      <a:pt x="0" y="229"/>
                      <a:pt x="4763" y="-1676"/>
                      <a:pt x="15240" y="2134"/>
                    </a:cubicBezTo>
                    <a:close/>
                  </a:path>
                </a:pathLst>
              </a:custGeom>
              <a:grpFill/>
              <a:ln w="9525" cap="flat">
                <a:noFill/>
                <a:prstDash val="solid"/>
                <a:miter/>
              </a:ln>
            </p:spPr>
            <p:txBody>
              <a:bodyPr rtlCol="0" anchor="ctr"/>
              <a:lstStyle/>
              <a:p>
                <a:endParaRPr lang="en-ID"/>
              </a:p>
            </p:txBody>
          </p:sp>
          <p:sp>
            <p:nvSpPr>
              <p:cNvPr id="181" name="Freeform: Shape 180">
                <a:extLst>
                  <a:ext uri="{FF2B5EF4-FFF2-40B4-BE49-F238E27FC236}">
                    <a16:creationId xmlns:a16="http://schemas.microsoft.com/office/drawing/2014/main" id="{83F4069E-77A3-4844-B482-2453C46BE068}"/>
                  </a:ext>
                </a:extLst>
              </p:cNvPr>
              <p:cNvSpPr/>
              <p:nvPr/>
            </p:nvSpPr>
            <p:spPr>
              <a:xfrm>
                <a:off x="4282116" y="2393632"/>
                <a:ext cx="6785" cy="14406"/>
              </a:xfrm>
              <a:custGeom>
                <a:avLst/>
                <a:gdLst>
                  <a:gd name="connsiteX0" fmla="*/ 6038 w 6785"/>
                  <a:gd name="connsiteY0" fmla="*/ 0 h 14406"/>
                  <a:gd name="connsiteX1" fmla="*/ 2228 w 6785"/>
                  <a:gd name="connsiteY1" fmla="*/ 14288 h 14406"/>
                  <a:gd name="connsiteX2" fmla="*/ 6038 w 6785"/>
                  <a:gd name="connsiteY2" fmla="*/ 0 h 14406"/>
                </a:gdLst>
                <a:ahLst/>
                <a:cxnLst>
                  <a:cxn ang="0">
                    <a:pos x="connsiteX0" y="connsiteY0"/>
                  </a:cxn>
                  <a:cxn ang="0">
                    <a:pos x="connsiteX1" y="connsiteY1"/>
                  </a:cxn>
                  <a:cxn ang="0">
                    <a:pos x="connsiteX2" y="connsiteY2"/>
                  </a:cxn>
                </a:cxnLst>
                <a:rect l="l" t="t" r="r" b="b"/>
                <a:pathLst>
                  <a:path w="6785" h="14406">
                    <a:moveTo>
                      <a:pt x="6038" y="0"/>
                    </a:moveTo>
                    <a:cubicBezTo>
                      <a:pt x="7943" y="10478"/>
                      <a:pt x="6038" y="15240"/>
                      <a:pt x="2228" y="14288"/>
                    </a:cubicBezTo>
                    <a:cubicBezTo>
                      <a:pt x="-1582" y="13335"/>
                      <a:pt x="-629" y="8573"/>
                      <a:pt x="6038" y="0"/>
                    </a:cubicBezTo>
                    <a:close/>
                  </a:path>
                </a:pathLst>
              </a:custGeom>
              <a:grpFill/>
              <a:ln w="9525" cap="flat">
                <a:noFill/>
                <a:prstDash val="solid"/>
                <a:miter/>
              </a:ln>
            </p:spPr>
            <p:txBody>
              <a:bodyPr rtlCol="0" anchor="ctr"/>
              <a:lstStyle/>
              <a:p>
                <a:endParaRPr lang="en-ID"/>
              </a:p>
            </p:txBody>
          </p:sp>
          <p:sp>
            <p:nvSpPr>
              <p:cNvPr id="182" name="Freeform: Shape 181">
                <a:extLst>
                  <a:ext uri="{FF2B5EF4-FFF2-40B4-BE49-F238E27FC236}">
                    <a16:creationId xmlns:a16="http://schemas.microsoft.com/office/drawing/2014/main" id="{3F4F8DFF-5E58-43DE-88C5-F510D3076050}"/>
                  </a:ext>
                </a:extLst>
              </p:cNvPr>
              <p:cNvSpPr/>
              <p:nvPr/>
            </p:nvSpPr>
            <p:spPr>
              <a:xfrm>
                <a:off x="4288155" y="2393632"/>
                <a:ext cx="12854" cy="9275"/>
              </a:xfrm>
              <a:custGeom>
                <a:avLst/>
                <a:gdLst>
                  <a:gd name="connsiteX0" fmla="*/ 0 w 12854"/>
                  <a:gd name="connsiteY0" fmla="*/ 0 h 9275"/>
                  <a:gd name="connsiteX1" fmla="*/ 12382 w 12854"/>
                  <a:gd name="connsiteY1" fmla="*/ 7620 h 9275"/>
                  <a:gd name="connsiteX2" fmla="*/ 0 w 12854"/>
                  <a:gd name="connsiteY2" fmla="*/ 0 h 9275"/>
                </a:gdLst>
                <a:ahLst/>
                <a:cxnLst>
                  <a:cxn ang="0">
                    <a:pos x="connsiteX0" y="connsiteY0"/>
                  </a:cxn>
                  <a:cxn ang="0">
                    <a:pos x="connsiteX1" y="connsiteY1"/>
                  </a:cxn>
                  <a:cxn ang="0">
                    <a:pos x="connsiteX2" y="connsiteY2"/>
                  </a:cxn>
                </a:cxnLst>
                <a:rect l="l" t="t" r="r" b="b"/>
                <a:pathLst>
                  <a:path w="12854" h="9275">
                    <a:moveTo>
                      <a:pt x="0" y="0"/>
                    </a:moveTo>
                    <a:cubicBezTo>
                      <a:pt x="10477" y="953"/>
                      <a:pt x="14288" y="4763"/>
                      <a:pt x="12382" y="7620"/>
                    </a:cubicBezTo>
                    <a:cubicBezTo>
                      <a:pt x="10477" y="11430"/>
                      <a:pt x="5715" y="8573"/>
                      <a:pt x="0" y="0"/>
                    </a:cubicBezTo>
                    <a:close/>
                  </a:path>
                </a:pathLst>
              </a:custGeom>
              <a:grpFill/>
              <a:ln w="9525" cap="flat">
                <a:noFill/>
                <a:prstDash val="solid"/>
                <a:miter/>
              </a:ln>
            </p:spPr>
            <p:txBody>
              <a:bodyPr rtlCol="0" anchor="ctr"/>
              <a:lstStyle/>
              <a:p>
                <a:endParaRPr lang="en-ID"/>
              </a:p>
            </p:txBody>
          </p:sp>
        </p:grpSp>
        <p:sp>
          <p:nvSpPr>
            <p:cNvPr id="183" name="Freeform: Shape 182">
              <a:extLst>
                <a:ext uri="{FF2B5EF4-FFF2-40B4-BE49-F238E27FC236}">
                  <a16:creationId xmlns:a16="http://schemas.microsoft.com/office/drawing/2014/main" id="{C923B91C-6C0C-4EB3-8E43-EE9A46021C15}"/>
                </a:ext>
              </a:extLst>
            </p:cNvPr>
            <p:cNvSpPr/>
            <p:nvPr/>
          </p:nvSpPr>
          <p:spPr>
            <a:xfrm>
              <a:off x="4286250" y="2391727"/>
              <a:ext cx="3809" cy="3810"/>
            </a:xfrm>
            <a:custGeom>
              <a:avLst/>
              <a:gdLst>
                <a:gd name="connsiteX0" fmla="*/ 3810 w 3809"/>
                <a:gd name="connsiteY0" fmla="*/ 1905 h 3810"/>
                <a:gd name="connsiteX1" fmla="*/ 1905 w 3809"/>
                <a:gd name="connsiteY1" fmla="*/ 3810 h 3810"/>
                <a:gd name="connsiteX2" fmla="*/ 0 w 3809"/>
                <a:gd name="connsiteY2" fmla="*/ 1905 h 3810"/>
                <a:gd name="connsiteX3" fmla="*/ 1905 w 3809"/>
                <a:gd name="connsiteY3" fmla="*/ 0 h 3810"/>
                <a:gd name="connsiteX4" fmla="*/ 3810 w 3809"/>
                <a:gd name="connsiteY4" fmla="*/ 1905 h 3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 h="3810">
                  <a:moveTo>
                    <a:pt x="3810" y="1905"/>
                  </a:moveTo>
                  <a:cubicBezTo>
                    <a:pt x="3810" y="2957"/>
                    <a:pt x="2957" y="3810"/>
                    <a:pt x="1905" y="3810"/>
                  </a:cubicBezTo>
                  <a:cubicBezTo>
                    <a:pt x="853" y="3810"/>
                    <a:pt x="0" y="2957"/>
                    <a:pt x="0" y="1905"/>
                  </a:cubicBezTo>
                  <a:cubicBezTo>
                    <a:pt x="0" y="853"/>
                    <a:pt x="853" y="0"/>
                    <a:pt x="1905" y="0"/>
                  </a:cubicBezTo>
                  <a:cubicBezTo>
                    <a:pt x="2957" y="0"/>
                    <a:pt x="3810" y="853"/>
                    <a:pt x="3810" y="1905"/>
                  </a:cubicBezTo>
                  <a:close/>
                </a:path>
              </a:pathLst>
            </a:custGeom>
            <a:grpFill/>
            <a:ln w="9525" cap="flat">
              <a:noFill/>
              <a:prstDash val="solid"/>
              <a:miter/>
            </a:ln>
          </p:spPr>
          <p:txBody>
            <a:bodyPr rtlCol="0" anchor="ctr"/>
            <a:lstStyle/>
            <a:p>
              <a:endParaRPr lang="en-ID"/>
            </a:p>
          </p:txBody>
        </p:sp>
        <p:grpSp>
          <p:nvGrpSpPr>
            <p:cNvPr id="184" name="Graphic 2">
              <a:extLst>
                <a:ext uri="{FF2B5EF4-FFF2-40B4-BE49-F238E27FC236}">
                  <a16:creationId xmlns:a16="http://schemas.microsoft.com/office/drawing/2014/main" id="{F1FF2A45-0C26-4C70-87B0-C54AB42123DD}"/>
                </a:ext>
              </a:extLst>
            </p:cNvPr>
            <p:cNvGrpSpPr/>
            <p:nvPr/>
          </p:nvGrpSpPr>
          <p:grpSpPr>
            <a:xfrm>
              <a:off x="4275300" y="2379225"/>
              <a:ext cx="28094" cy="28813"/>
              <a:chOff x="4275300" y="2379225"/>
              <a:chExt cx="28094" cy="28813"/>
            </a:xfrm>
            <a:grpFill/>
          </p:grpSpPr>
          <p:sp>
            <p:nvSpPr>
              <p:cNvPr id="185" name="Freeform: Shape 184">
                <a:extLst>
                  <a:ext uri="{FF2B5EF4-FFF2-40B4-BE49-F238E27FC236}">
                    <a16:creationId xmlns:a16="http://schemas.microsoft.com/office/drawing/2014/main" id="{0201AA1C-139C-4C1D-AE63-A5054F9A1993}"/>
                  </a:ext>
                </a:extLst>
              </p:cNvPr>
              <p:cNvSpPr/>
              <p:nvPr/>
            </p:nvSpPr>
            <p:spPr>
              <a:xfrm>
                <a:off x="4275806" y="2393632"/>
                <a:ext cx="12348" cy="10582"/>
              </a:xfrm>
              <a:custGeom>
                <a:avLst/>
                <a:gdLst>
                  <a:gd name="connsiteX0" fmla="*/ 12348 w 12348"/>
                  <a:gd name="connsiteY0" fmla="*/ 0 h 10582"/>
                  <a:gd name="connsiteX1" fmla="*/ 918 w 12348"/>
                  <a:gd name="connsiteY1" fmla="*/ 9525 h 10582"/>
                  <a:gd name="connsiteX2" fmla="*/ 12348 w 12348"/>
                  <a:gd name="connsiteY2" fmla="*/ 0 h 10582"/>
                </a:gdLst>
                <a:ahLst/>
                <a:cxnLst>
                  <a:cxn ang="0">
                    <a:pos x="connsiteX0" y="connsiteY0"/>
                  </a:cxn>
                  <a:cxn ang="0">
                    <a:pos x="connsiteX1" y="connsiteY1"/>
                  </a:cxn>
                  <a:cxn ang="0">
                    <a:pos x="connsiteX2" y="connsiteY2"/>
                  </a:cxn>
                </a:cxnLst>
                <a:rect l="l" t="t" r="r" b="b"/>
                <a:pathLst>
                  <a:path w="12348" h="10582">
                    <a:moveTo>
                      <a:pt x="12348" y="0"/>
                    </a:moveTo>
                    <a:cubicBezTo>
                      <a:pt x="7586" y="9525"/>
                      <a:pt x="2823" y="12382"/>
                      <a:pt x="918" y="9525"/>
                    </a:cubicBezTo>
                    <a:cubicBezTo>
                      <a:pt x="-1939" y="6668"/>
                      <a:pt x="1871" y="2857"/>
                      <a:pt x="12348" y="0"/>
                    </a:cubicBezTo>
                    <a:close/>
                  </a:path>
                </a:pathLst>
              </a:custGeom>
              <a:grpFill/>
              <a:ln w="9525"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399B9A23-C50A-49D5-977C-5D92DB06C5B2}"/>
                  </a:ext>
                </a:extLst>
              </p:cNvPr>
              <p:cNvSpPr/>
              <p:nvPr/>
            </p:nvSpPr>
            <p:spPr>
              <a:xfrm>
                <a:off x="4287970" y="2393632"/>
                <a:ext cx="7381" cy="14406"/>
              </a:xfrm>
              <a:custGeom>
                <a:avLst/>
                <a:gdLst>
                  <a:gd name="connsiteX0" fmla="*/ 185 w 7381"/>
                  <a:gd name="connsiteY0" fmla="*/ 0 h 14406"/>
                  <a:gd name="connsiteX1" fmla="*/ 5900 w 7381"/>
                  <a:gd name="connsiteY1" fmla="*/ 14288 h 14406"/>
                  <a:gd name="connsiteX2" fmla="*/ 185 w 7381"/>
                  <a:gd name="connsiteY2" fmla="*/ 0 h 14406"/>
                </a:gdLst>
                <a:ahLst/>
                <a:cxnLst>
                  <a:cxn ang="0">
                    <a:pos x="connsiteX0" y="connsiteY0"/>
                  </a:cxn>
                  <a:cxn ang="0">
                    <a:pos x="connsiteX1" y="connsiteY1"/>
                  </a:cxn>
                  <a:cxn ang="0">
                    <a:pos x="connsiteX2" y="connsiteY2"/>
                  </a:cxn>
                </a:cxnLst>
                <a:rect l="l" t="t" r="r" b="b"/>
                <a:pathLst>
                  <a:path w="7381" h="14406">
                    <a:moveTo>
                      <a:pt x="185" y="0"/>
                    </a:moveTo>
                    <a:cubicBezTo>
                      <a:pt x="7805" y="7620"/>
                      <a:pt x="8757" y="12382"/>
                      <a:pt x="5900" y="14288"/>
                    </a:cubicBezTo>
                    <a:cubicBezTo>
                      <a:pt x="2090" y="15240"/>
                      <a:pt x="-768" y="10478"/>
                      <a:pt x="185" y="0"/>
                    </a:cubicBezTo>
                    <a:close/>
                  </a:path>
                </a:pathLst>
              </a:custGeom>
              <a:grpFill/>
              <a:ln w="9525"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995E6331-289B-433C-A60D-170CD3F1961F}"/>
                  </a:ext>
                </a:extLst>
              </p:cNvPr>
              <p:cNvSpPr/>
              <p:nvPr/>
            </p:nvSpPr>
            <p:spPr>
              <a:xfrm>
                <a:off x="4288155" y="2389931"/>
                <a:ext cx="15239" cy="6126"/>
              </a:xfrm>
              <a:custGeom>
                <a:avLst/>
                <a:gdLst>
                  <a:gd name="connsiteX0" fmla="*/ 0 w 15239"/>
                  <a:gd name="connsiteY0" fmla="*/ 3701 h 6126"/>
                  <a:gd name="connsiteX1" fmla="*/ 15240 w 15239"/>
                  <a:gd name="connsiteY1" fmla="*/ 2748 h 6126"/>
                  <a:gd name="connsiteX2" fmla="*/ 0 w 15239"/>
                  <a:gd name="connsiteY2" fmla="*/ 3701 h 6126"/>
                </a:gdLst>
                <a:ahLst/>
                <a:cxnLst>
                  <a:cxn ang="0">
                    <a:pos x="connsiteX0" y="connsiteY0"/>
                  </a:cxn>
                  <a:cxn ang="0">
                    <a:pos x="connsiteX1" y="connsiteY1"/>
                  </a:cxn>
                  <a:cxn ang="0">
                    <a:pos x="connsiteX2" y="connsiteY2"/>
                  </a:cxn>
                </a:cxnLst>
                <a:rect l="l" t="t" r="r" b="b"/>
                <a:pathLst>
                  <a:path w="15239" h="6126">
                    <a:moveTo>
                      <a:pt x="0" y="3701"/>
                    </a:moveTo>
                    <a:cubicBezTo>
                      <a:pt x="9525" y="-1062"/>
                      <a:pt x="15240" y="-1062"/>
                      <a:pt x="15240" y="2748"/>
                    </a:cubicBezTo>
                    <a:cubicBezTo>
                      <a:pt x="15240" y="6558"/>
                      <a:pt x="9525" y="7511"/>
                      <a:pt x="0" y="3701"/>
                    </a:cubicBezTo>
                    <a:close/>
                  </a:path>
                </a:pathLst>
              </a:custGeom>
              <a:grpFill/>
              <a:ln w="9525"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0A81C642-9B9C-4497-A6D0-DDB918FB662A}"/>
                  </a:ext>
                </a:extLst>
              </p:cNvPr>
              <p:cNvSpPr/>
              <p:nvPr/>
            </p:nvSpPr>
            <p:spPr>
              <a:xfrm>
                <a:off x="4287407" y="2379225"/>
                <a:ext cx="6371" cy="14406"/>
              </a:xfrm>
              <a:custGeom>
                <a:avLst/>
                <a:gdLst>
                  <a:gd name="connsiteX0" fmla="*/ 747 w 6371"/>
                  <a:gd name="connsiteY0" fmla="*/ 14407 h 14406"/>
                  <a:gd name="connsiteX1" fmla="*/ 4557 w 6371"/>
                  <a:gd name="connsiteY1" fmla="*/ 119 h 14406"/>
                  <a:gd name="connsiteX2" fmla="*/ 747 w 6371"/>
                  <a:gd name="connsiteY2" fmla="*/ 14407 h 14406"/>
                </a:gdLst>
                <a:ahLst/>
                <a:cxnLst>
                  <a:cxn ang="0">
                    <a:pos x="connsiteX0" y="connsiteY0"/>
                  </a:cxn>
                  <a:cxn ang="0">
                    <a:pos x="connsiteX1" y="connsiteY1"/>
                  </a:cxn>
                  <a:cxn ang="0">
                    <a:pos x="connsiteX2" y="connsiteY2"/>
                  </a:cxn>
                </a:cxnLst>
                <a:rect l="l" t="t" r="r" b="b"/>
                <a:pathLst>
                  <a:path w="6371" h="14406">
                    <a:moveTo>
                      <a:pt x="747" y="14407"/>
                    </a:moveTo>
                    <a:cubicBezTo>
                      <a:pt x="-1158" y="3929"/>
                      <a:pt x="747" y="-833"/>
                      <a:pt x="4557" y="119"/>
                    </a:cubicBezTo>
                    <a:cubicBezTo>
                      <a:pt x="7415" y="1072"/>
                      <a:pt x="7415" y="5834"/>
                      <a:pt x="747" y="14407"/>
                    </a:cubicBezTo>
                    <a:close/>
                  </a:path>
                </a:pathLst>
              </a:custGeom>
              <a:grpFill/>
              <a:ln w="9525"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3819E5C2-E22A-476F-9E1E-9BC998B9D7F2}"/>
                  </a:ext>
                </a:extLst>
              </p:cNvPr>
              <p:cNvSpPr/>
              <p:nvPr/>
            </p:nvSpPr>
            <p:spPr>
              <a:xfrm>
                <a:off x="4275300" y="2384773"/>
                <a:ext cx="12854" cy="8858"/>
              </a:xfrm>
              <a:custGeom>
                <a:avLst/>
                <a:gdLst>
                  <a:gd name="connsiteX0" fmla="*/ 12854 w 12854"/>
                  <a:gd name="connsiteY0" fmla="*/ 8859 h 8858"/>
                  <a:gd name="connsiteX1" fmla="*/ 472 w 12854"/>
                  <a:gd name="connsiteY1" fmla="*/ 1239 h 8858"/>
                  <a:gd name="connsiteX2" fmla="*/ 12854 w 12854"/>
                  <a:gd name="connsiteY2" fmla="*/ 8859 h 8858"/>
                </a:gdLst>
                <a:ahLst/>
                <a:cxnLst>
                  <a:cxn ang="0">
                    <a:pos x="connsiteX0" y="connsiteY0"/>
                  </a:cxn>
                  <a:cxn ang="0">
                    <a:pos x="connsiteX1" y="connsiteY1"/>
                  </a:cxn>
                  <a:cxn ang="0">
                    <a:pos x="connsiteX2" y="connsiteY2"/>
                  </a:cxn>
                </a:cxnLst>
                <a:rect l="l" t="t" r="r" b="b"/>
                <a:pathLst>
                  <a:path w="12854" h="8858">
                    <a:moveTo>
                      <a:pt x="12854" y="8859"/>
                    </a:moveTo>
                    <a:cubicBezTo>
                      <a:pt x="2377" y="7906"/>
                      <a:pt x="-1433" y="4096"/>
                      <a:pt x="472" y="1239"/>
                    </a:cubicBezTo>
                    <a:cubicBezTo>
                      <a:pt x="1424" y="-1619"/>
                      <a:pt x="7139" y="286"/>
                      <a:pt x="12854" y="8859"/>
                    </a:cubicBezTo>
                    <a:close/>
                  </a:path>
                </a:pathLst>
              </a:custGeom>
              <a:grpFill/>
              <a:ln w="9525" cap="flat">
                <a:noFill/>
                <a:prstDash val="solid"/>
                <a:miter/>
              </a:ln>
            </p:spPr>
            <p:txBody>
              <a:bodyPr rtlCol="0" anchor="ctr"/>
              <a:lstStyle/>
              <a:p>
                <a:endParaRPr lang="en-ID"/>
              </a:p>
            </p:txBody>
          </p:sp>
        </p:grpSp>
        <p:grpSp>
          <p:nvGrpSpPr>
            <p:cNvPr id="190" name="Graphic 2">
              <a:extLst>
                <a:ext uri="{FF2B5EF4-FFF2-40B4-BE49-F238E27FC236}">
                  <a16:creationId xmlns:a16="http://schemas.microsoft.com/office/drawing/2014/main" id="{F1FF2A45-0C26-4C70-87B0-C54AB42123DD}"/>
                </a:ext>
              </a:extLst>
            </p:cNvPr>
            <p:cNvGrpSpPr/>
            <p:nvPr/>
          </p:nvGrpSpPr>
          <p:grpSpPr>
            <a:xfrm>
              <a:off x="4275300" y="2379225"/>
              <a:ext cx="28094" cy="28813"/>
              <a:chOff x="4275300" y="2379225"/>
              <a:chExt cx="28094" cy="28813"/>
            </a:xfrm>
            <a:grpFill/>
          </p:grpSpPr>
          <p:sp>
            <p:nvSpPr>
              <p:cNvPr id="191" name="Freeform: Shape 190">
                <a:extLst>
                  <a:ext uri="{FF2B5EF4-FFF2-40B4-BE49-F238E27FC236}">
                    <a16:creationId xmlns:a16="http://schemas.microsoft.com/office/drawing/2014/main" id="{0898F7F5-8119-4E92-9F32-2AB38DFF9B5A}"/>
                  </a:ext>
                </a:extLst>
              </p:cNvPr>
              <p:cNvSpPr/>
              <p:nvPr/>
            </p:nvSpPr>
            <p:spPr>
              <a:xfrm>
                <a:off x="4275806" y="2393632"/>
                <a:ext cx="12348" cy="10582"/>
              </a:xfrm>
              <a:custGeom>
                <a:avLst/>
                <a:gdLst>
                  <a:gd name="connsiteX0" fmla="*/ 12348 w 12348"/>
                  <a:gd name="connsiteY0" fmla="*/ 0 h 10582"/>
                  <a:gd name="connsiteX1" fmla="*/ 918 w 12348"/>
                  <a:gd name="connsiteY1" fmla="*/ 9525 h 10582"/>
                  <a:gd name="connsiteX2" fmla="*/ 12348 w 12348"/>
                  <a:gd name="connsiteY2" fmla="*/ 0 h 10582"/>
                </a:gdLst>
                <a:ahLst/>
                <a:cxnLst>
                  <a:cxn ang="0">
                    <a:pos x="connsiteX0" y="connsiteY0"/>
                  </a:cxn>
                  <a:cxn ang="0">
                    <a:pos x="connsiteX1" y="connsiteY1"/>
                  </a:cxn>
                  <a:cxn ang="0">
                    <a:pos x="connsiteX2" y="connsiteY2"/>
                  </a:cxn>
                </a:cxnLst>
                <a:rect l="l" t="t" r="r" b="b"/>
                <a:pathLst>
                  <a:path w="12348" h="10582">
                    <a:moveTo>
                      <a:pt x="12348" y="0"/>
                    </a:moveTo>
                    <a:cubicBezTo>
                      <a:pt x="7586" y="9525"/>
                      <a:pt x="2823" y="12382"/>
                      <a:pt x="918" y="9525"/>
                    </a:cubicBezTo>
                    <a:cubicBezTo>
                      <a:pt x="-1939" y="6668"/>
                      <a:pt x="1871" y="2857"/>
                      <a:pt x="12348" y="0"/>
                    </a:cubicBezTo>
                    <a:close/>
                  </a:path>
                </a:pathLst>
              </a:custGeom>
              <a:grpFill/>
              <a:ln w="9525"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2764B8B5-ECF4-409D-8A87-5D7A51592FFA}"/>
                  </a:ext>
                </a:extLst>
              </p:cNvPr>
              <p:cNvSpPr/>
              <p:nvPr/>
            </p:nvSpPr>
            <p:spPr>
              <a:xfrm>
                <a:off x="4287970" y="2393632"/>
                <a:ext cx="7381" cy="14406"/>
              </a:xfrm>
              <a:custGeom>
                <a:avLst/>
                <a:gdLst>
                  <a:gd name="connsiteX0" fmla="*/ 185 w 7381"/>
                  <a:gd name="connsiteY0" fmla="*/ 0 h 14406"/>
                  <a:gd name="connsiteX1" fmla="*/ 5900 w 7381"/>
                  <a:gd name="connsiteY1" fmla="*/ 14288 h 14406"/>
                  <a:gd name="connsiteX2" fmla="*/ 185 w 7381"/>
                  <a:gd name="connsiteY2" fmla="*/ 0 h 14406"/>
                </a:gdLst>
                <a:ahLst/>
                <a:cxnLst>
                  <a:cxn ang="0">
                    <a:pos x="connsiteX0" y="connsiteY0"/>
                  </a:cxn>
                  <a:cxn ang="0">
                    <a:pos x="connsiteX1" y="connsiteY1"/>
                  </a:cxn>
                  <a:cxn ang="0">
                    <a:pos x="connsiteX2" y="connsiteY2"/>
                  </a:cxn>
                </a:cxnLst>
                <a:rect l="l" t="t" r="r" b="b"/>
                <a:pathLst>
                  <a:path w="7381" h="14406">
                    <a:moveTo>
                      <a:pt x="185" y="0"/>
                    </a:moveTo>
                    <a:cubicBezTo>
                      <a:pt x="7805" y="7620"/>
                      <a:pt x="8757" y="12382"/>
                      <a:pt x="5900" y="14288"/>
                    </a:cubicBezTo>
                    <a:cubicBezTo>
                      <a:pt x="2090" y="15240"/>
                      <a:pt x="-768" y="10478"/>
                      <a:pt x="185" y="0"/>
                    </a:cubicBezTo>
                    <a:close/>
                  </a:path>
                </a:pathLst>
              </a:custGeom>
              <a:grpFill/>
              <a:ln w="9525"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509A450A-D8A3-4CE4-BE74-50D8AC277A34}"/>
                  </a:ext>
                </a:extLst>
              </p:cNvPr>
              <p:cNvSpPr/>
              <p:nvPr/>
            </p:nvSpPr>
            <p:spPr>
              <a:xfrm>
                <a:off x="4288155" y="2389931"/>
                <a:ext cx="15239" cy="6126"/>
              </a:xfrm>
              <a:custGeom>
                <a:avLst/>
                <a:gdLst>
                  <a:gd name="connsiteX0" fmla="*/ 0 w 15239"/>
                  <a:gd name="connsiteY0" fmla="*/ 3701 h 6126"/>
                  <a:gd name="connsiteX1" fmla="*/ 15240 w 15239"/>
                  <a:gd name="connsiteY1" fmla="*/ 2748 h 6126"/>
                  <a:gd name="connsiteX2" fmla="*/ 0 w 15239"/>
                  <a:gd name="connsiteY2" fmla="*/ 3701 h 6126"/>
                </a:gdLst>
                <a:ahLst/>
                <a:cxnLst>
                  <a:cxn ang="0">
                    <a:pos x="connsiteX0" y="connsiteY0"/>
                  </a:cxn>
                  <a:cxn ang="0">
                    <a:pos x="connsiteX1" y="connsiteY1"/>
                  </a:cxn>
                  <a:cxn ang="0">
                    <a:pos x="connsiteX2" y="connsiteY2"/>
                  </a:cxn>
                </a:cxnLst>
                <a:rect l="l" t="t" r="r" b="b"/>
                <a:pathLst>
                  <a:path w="15239" h="6126">
                    <a:moveTo>
                      <a:pt x="0" y="3701"/>
                    </a:moveTo>
                    <a:cubicBezTo>
                      <a:pt x="9525" y="-1062"/>
                      <a:pt x="15240" y="-1062"/>
                      <a:pt x="15240" y="2748"/>
                    </a:cubicBezTo>
                    <a:cubicBezTo>
                      <a:pt x="15240" y="6558"/>
                      <a:pt x="9525" y="7511"/>
                      <a:pt x="0" y="3701"/>
                    </a:cubicBezTo>
                    <a:close/>
                  </a:path>
                </a:pathLst>
              </a:custGeom>
              <a:grpFill/>
              <a:ln w="9525"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18B3F213-E7A2-43FE-9396-DFB8DF0A4A3E}"/>
                  </a:ext>
                </a:extLst>
              </p:cNvPr>
              <p:cNvSpPr/>
              <p:nvPr/>
            </p:nvSpPr>
            <p:spPr>
              <a:xfrm>
                <a:off x="4287407" y="2379225"/>
                <a:ext cx="6371" cy="14406"/>
              </a:xfrm>
              <a:custGeom>
                <a:avLst/>
                <a:gdLst>
                  <a:gd name="connsiteX0" fmla="*/ 747 w 6371"/>
                  <a:gd name="connsiteY0" fmla="*/ 14407 h 14406"/>
                  <a:gd name="connsiteX1" fmla="*/ 4557 w 6371"/>
                  <a:gd name="connsiteY1" fmla="*/ 119 h 14406"/>
                  <a:gd name="connsiteX2" fmla="*/ 747 w 6371"/>
                  <a:gd name="connsiteY2" fmla="*/ 14407 h 14406"/>
                </a:gdLst>
                <a:ahLst/>
                <a:cxnLst>
                  <a:cxn ang="0">
                    <a:pos x="connsiteX0" y="connsiteY0"/>
                  </a:cxn>
                  <a:cxn ang="0">
                    <a:pos x="connsiteX1" y="connsiteY1"/>
                  </a:cxn>
                  <a:cxn ang="0">
                    <a:pos x="connsiteX2" y="connsiteY2"/>
                  </a:cxn>
                </a:cxnLst>
                <a:rect l="l" t="t" r="r" b="b"/>
                <a:pathLst>
                  <a:path w="6371" h="14406">
                    <a:moveTo>
                      <a:pt x="747" y="14407"/>
                    </a:moveTo>
                    <a:cubicBezTo>
                      <a:pt x="-1158" y="3929"/>
                      <a:pt x="747" y="-833"/>
                      <a:pt x="4557" y="119"/>
                    </a:cubicBezTo>
                    <a:cubicBezTo>
                      <a:pt x="7415" y="1072"/>
                      <a:pt x="7415" y="5834"/>
                      <a:pt x="747" y="14407"/>
                    </a:cubicBezTo>
                    <a:close/>
                  </a:path>
                </a:pathLst>
              </a:custGeom>
              <a:grpFill/>
              <a:ln w="9525" cap="flat">
                <a:noFill/>
                <a:prstDash val="solid"/>
                <a:miter/>
              </a:ln>
            </p:spPr>
            <p:txBody>
              <a:bodyPr rtlCol="0" anchor="ctr"/>
              <a:lstStyle/>
              <a:p>
                <a:endParaRPr lang="en-ID"/>
              </a:p>
            </p:txBody>
          </p:sp>
          <p:sp>
            <p:nvSpPr>
              <p:cNvPr id="195" name="Freeform: Shape 194">
                <a:extLst>
                  <a:ext uri="{FF2B5EF4-FFF2-40B4-BE49-F238E27FC236}">
                    <a16:creationId xmlns:a16="http://schemas.microsoft.com/office/drawing/2014/main" id="{196E5D46-3D57-43CA-A040-903246BE2E70}"/>
                  </a:ext>
                </a:extLst>
              </p:cNvPr>
              <p:cNvSpPr/>
              <p:nvPr/>
            </p:nvSpPr>
            <p:spPr>
              <a:xfrm>
                <a:off x="4275300" y="2384773"/>
                <a:ext cx="12854" cy="8858"/>
              </a:xfrm>
              <a:custGeom>
                <a:avLst/>
                <a:gdLst>
                  <a:gd name="connsiteX0" fmla="*/ 12854 w 12854"/>
                  <a:gd name="connsiteY0" fmla="*/ 8859 h 8858"/>
                  <a:gd name="connsiteX1" fmla="*/ 472 w 12854"/>
                  <a:gd name="connsiteY1" fmla="*/ 1239 h 8858"/>
                  <a:gd name="connsiteX2" fmla="*/ 12854 w 12854"/>
                  <a:gd name="connsiteY2" fmla="*/ 8859 h 8858"/>
                </a:gdLst>
                <a:ahLst/>
                <a:cxnLst>
                  <a:cxn ang="0">
                    <a:pos x="connsiteX0" y="connsiteY0"/>
                  </a:cxn>
                  <a:cxn ang="0">
                    <a:pos x="connsiteX1" y="connsiteY1"/>
                  </a:cxn>
                  <a:cxn ang="0">
                    <a:pos x="connsiteX2" y="connsiteY2"/>
                  </a:cxn>
                </a:cxnLst>
                <a:rect l="l" t="t" r="r" b="b"/>
                <a:pathLst>
                  <a:path w="12854" h="8858">
                    <a:moveTo>
                      <a:pt x="12854" y="8859"/>
                    </a:moveTo>
                    <a:cubicBezTo>
                      <a:pt x="2377" y="7906"/>
                      <a:pt x="-1433" y="4096"/>
                      <a:pt x="472" y="1239"/>
                    </a:cubicBezTo>
                    <a:cubicBezTo>
                      <a:pt x="1424" y="-1619"/>
                      <a:pt x="7139" y="286"/>
                      <a:pt x="12854" y="8859"/>
                    </a:cubicBezTo>
                    <a:close/>
                  </a:path>
                </a:pathLst>
              </a:custGeom>
              <a:grpFill/>
              <a:ln w="9525" cap="flat">
                <a:noFill/>
                <a:prstDash val="solid"/>
                <a:miter/>
              </a:ln>
            </p:spPr>
            <p:txBody>
              <a:bodyPr rtlCol="0" anchor="ctr"/>
              <a:lstStyle/>
              <a:p>
                <a:endParaRPr lang="en-ID"/>
              </a:p>
            </p:txBody>
          </p:sp>
        </p:grpSp>
        <p:sp>
          <p:nvSpPr>
            <p:cNvPr id="196" name="Freeform: Shape 195">
              <a:extLst>
                <a:ext uri="{FF2B5EF4-FFF2-40B4-BE49-F238E27FC236}">
                  <a16:creationId xmlns:a16="http://schemas.microsoft.com/office/drawing/2014/main" id="{BDDB53C6-A424-4BED-AB3A-E9D1F709CBE8}"/>
                </a:ext>
              </a:extLst>
            </p:cNvPr>
            <p:cNvSpPr/>
            <p:nvPr/>
          </p:nvSpPr>
          <p:spPr>
            <a:xfrm>
              <a:off x="4286250" y="2391727"/>
              <a:ext cx="3809" cy="3810"/>
            </a:xfrm>
            <a:custGeom>
              <a:avLst/>
              <a:gdLst>
                <a:gd name="connsiteX0" fmla="*/ 3810 w 3809"/>
                <a:gd name="connsiteY0" fmla="*/ 1905 h 3810"/>
                <a:gd name="connsiteX1" fmla="*/ 1905 w 3809"/>
                <a:gd name="connsiteY1" fmla="*/ 3810 h 3810"/>
                <a:gd name="connsiteX2" fmla="*/ 0 w 3809"/>
                <a:gd name="connsiteY2" fmla="*/ 1905 h 3810"/>
                <a:gd name="connsiteX3" fmla="*/ 1905 w 3809"/>
                <a:gd name="connsiteY3" fmla="*/ 0 h 3810"/>
                <a:gd name="connsiteX4" fmla="*/ 3810 w 3809"/>
                <a:gd name="connsiteY4" fmla="*/ 1905 h 3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 h="3810">
                  <a:moveTo>
                    <a:pt x="3810" y="1905"/>
                  </a:moveTo>
                  <a:cubicBezTo>
                    <a:pt x="3810" y="2957"/>
                    <a:pt x="2957" y="3810"/>
                    <a:pt x="1905" y="3810"/>
                  </a:cubicBezTo>
                  <a:cubicBezTo>
                    <a:pt x="853" y="3810"/>
                    <a:pt x="0" y="2957"/>
                    <a:pt x="0" y="1905"/>
                  </a:cubicBezTo>
                  <a:cubicBezTo>
                    <a:pt x="0" y="853"/>
                    <a:pt x="853" y="0"/>
                    <a:pt x="1905" y="0"/>
                  </a:cubicBezTo>
                  <a:cubicBezTo>
                    <a:pt x="2957" y="0"/>
                    <a:pt x="3810" y="853"/>
                    <a:pt x="3810" y="1905"/>
                  </a:cubicBezTo>
                  <a:close/>
                </a:path>
              </a:pathLst>
            </a:custGeom>
            <a:grpFill/>
            <a:ln w="9525" cap="flat">
              <a:noFill/>
              <a:prstDash val="solid"/>
              <a:miter/>
            </a:ln>
          </p:spPr>
          <p:txBody>
            <a:bodyPr rtlCol="0" anchor="ctr"/>
            <a:lstStyle/>
            <a:p>
              <a:endParaRPr lang="en-ID"/>
            </a:p>
          </p:txBody>
        </p:sp>
      </p:grpSp>
      <p:grpSp>
        <p:nvGrpSpPr>
          <p:cNvPr id="197" name="Graphic 2">
            <a:extLst>
              <a:ext uri="{FF2B5EF4-FFF2-40B4-BE49-F238E27FC236}">
                <a16:creationId xmlns:a16="http://schemas.microsoft.com/office/drawing/2014/main" id="{F1FF2A45-0C26-4C70-87B0-C54AB42123DD}"/>
              </a:ext>
            </a:extLst>
          </p:cNvPr>
          <p:cNvGrpSpPr/>
          <p:nvPr/>
        </p:nvGrpSpPr>
        <p:grpSpPr>
          <a:xfrm rot="16200000">
            <a:off x="10846492" y="4788375"/>
            <a:ext cx="86399" cy="89333"/>
            <a:chOff x="4291885" y="2290762"/>
            <a:chExt cx="46061" cy="47625"/>
          </a:xfrm>
          <a:solidFill>
            <a:schemeClr val="bg1"/>
          </a:solidFill>
        </p:grpSpPr>
        <p:grpSp>
          <p:nvGrpSpPr>
            <p:cNvPr id="198" name="Graphic 2">
              <a:extLst>
                <a:ext uri="{FF2B5EF4-FFF2-40B4-BE49-F238E27FC236}">
                  <a16:creationId xmlns:a16="http://schemas.microsoft.com/office/drawing/2014/main" id="{F1FF2A45-0C26-4C70-87B0-C54AB42123DD}"/>
                </a:ext>
              </a:extLst>
            </p:cNvPr>
            <p:cNvGrpSpPr/>
            <p:nvPr/>
          </p:nvGrpSpPr>
          <p:grpSpPr>
            <a:xfrm>
              <a:off x="4291885" y="2293929"/>
              <a:ext cx="45161" cy="44457"/>
              <a:chOff x="4291885" y="2293929"/>
              <a:chExt cx="45161" cy="44457"/>
            </a:xfrm>
            <a:grpFill/>
          </p:grpSpPr>
          <p:sp>
            <p:nvSpPr>
              <p:cNvPr id="199" name="Freeform: Shape 198">
                <a:extLst>
                  <a:ext uri="{FF2B5EF4-FFF2-40B4-BE49-F238E27FC236}">
                    <a16:creationId xmlns:a16="http://schemas.microsoft.com/office/drawing/2014/main" id="{DA745C5F-5051-40A9-AD19-9A63584F36E3}"/>
                  </a:ext>
                </a:extLst>
              </p:cNvPr>
              <p:cNvSpPr/>
              <p:nvPr/>
            </p:nvSpPr>
            <p:spPr>
              <a:xfrm>
                <a:off x="4300314" y="2293929"/>
                <a:ext cx="14510" cy="20645"/>
              </a:xfrm>
              <a:custGeom>
                <a:avLst/>
                <a:gdLst>
                  <a:gd name="connsiteX0" fmla="*/ 14510 w 14510"/>
                  <a:gd name="connsiteY0" fmla="*/ 20645 h 20645"/>
                  <a:gd name="connsiteX1" fmla="*/ 2128 w 14510"/>
                  <a:gd name="connsiteY1" fmla="*/ 643 h 20645"/>
                  <a:gd name="connsiteX2" fmla="*/ 14510 w 14510"/>
                  <a:gd name="connsiteY2" fmla="*/ 20645 h 20645"/>
                </a:gdLst>
                <a:ahLst/>
                <a:cxnLst>
                  <a:cxn ang="0">
                    <a:pos x="connsiteX0" y="connsiteY0"/>
                  </a:cxn>
                  <a:cxn ang="0">
                    <a:pos x="connsiteX1" y="connsiteY1"/>
                  </a:cxn>
                  <a:cxn ang="0">
                    <a:pos x="connsiteX2" y="connsiteY2"/>
                  </a:cxn>
                </a:cxnLst>
                <a:rect l="l" t="t" r="r" b="b"/>
                <a:pathLst>
                  <a:path w="14510" h="20645">
                    <a:moveTo>
                      <a:pt x="14510" y="20645"/>
                    </a:moveTo>
                    <a:cubicBezTo>
                      <a:pt x="223" y="12073"/>
                      <a:pt x="-2635" y="3500"/>
                      <a:pt x="2128" y="643"/>
                    </a:cubicBezTo>
                    <a:cubicBezTo>
                      <a:pt x="6890" y="-2215"/>
                      <a:pt x="12605" y="4453"/>
                      <a:pt x="14510" y="20645"/>
                    </a:cubicBezTo>
                    <a:close/>
                  </a:path>
                </a:pathLst>
              </a:custGeom>
              <a:grpFill/>
              <a:ln w="9525"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C3E86295-ABAF-4021-8162-B7EBC09B7568}"/>
                  </a:ext>
                </a:extLst>
              </p:cNvPr>
              <p:cNvSpPr/>
              <p:nvPr/>
            </p:nvSpPr>
            <p:spPr>
              <a:xfrm>
                <a:off x="4291885" y="2313453"/>
                <a:ext cx="22939" cy="10311"/>
              </a:xfrm>
              <a:custGeom>
                <a:avLst/>
                <a:gdLst>
                  <a:gd name="connsiteX0" fmla="*/ 22939 w 22939"/>
                  <a:gd name="connsiteY0" fmla="*/ 1121 h 10311"/>
                  <a:gd name="connsiteX1" fmla="*/ 79 w 22939"/>
                  <a:gd name="connsiteY1" fmla="*/ 6836 h 10311"/>
                  <a:gd name="connsiteX2" fmla="*/ 22939 w 22939"/>
                  <a:gd name="connsiteY2" fmla="*/ 1121 h 10311"/>
                </a:gdLst>
                <a:ahLst/>
                <a:cxnLst>
                  <a:cxn ang="0">
                    <a:pos x="connsiteX0" y="connsiteY0"/>
                  </a:cxn>
                  <a:cxn ang="0">
                    <a:pos x="connsiteX1" y="connsiteY1"/>
                  </a:cxn>
                  <a:cxn ang="0">
                    <a:pos x="connsiteX2" y="connsiteY2"/>
                  </a:cxn>
                </a:cxnLst>
                <a:rect l="l" t="t" r="r" b="b"/>
                <a:pathLst>
                  <a:path w="22939" h="10311">
                    <a:moveTo>
                      <a:pt x="22939" y="1121"/>
                    </a:moveTo>
                    <a:cubicBezTo>
                      <a:pt x="9604" y="11599"/>
                      <a:pt x="1032" y="12551"/>
                      <a:pt x="79" y="6836"/>
                    </a:cubicBezTo>
                    <a:cubicBezTo>
                      <a:pt x="-873" y="1121"/>
                      <a:pt x="6747" y="-1736"/>
                      <a:pt x="22939" y="1121"/>
                    </a:cubicBezTo>
                    <a:close/>
                  </a:path>
                </a:pathLst>
              </a:custGeom>
              <a:grpFill/>
              <a:ln w="9525"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BD13800E-F38F-4D9A-BDD3-643834F13270}"/>
                  </a:ext>
                </a:extLst>
              </p:cNvPr>
              <p:cNvSpPr/>
              <p:nvPr/>
            </p:nvSpPr>
            <p:spPr>
              <a:xfrm>
                <a:off x="4309348" y="2314575"/>
                <a:ext cx="9001" cy="23812"/>
              </a:xfrm>
              <a:custGeom>
                <a:avLst/>
                <a:gdLst>
                  <a:gd name="connsiteX0" fmla="*/ 5477 w 9001"/>
                  <a:gd name="connsiteY0" fmla="*/ 0 h 23812"/>
                  <a:gd name="connsiteX1" fmla="*/ 4524 w 9001"/>
                  <a:gd name="connsiteY1" fmla="*/ 23813 h 23812"/>
                  <a:gd name="connsiteX2" fmla="*/ 5477 w 9001"/>
                  <a:gd name="connsiteY2" fmla="*/ 0 h 23812"/>
                </a:gdLst>
                <a:ahLst/>
                <a:cxnLst>
                  <a:cxn ang="0">
                    <a:pos x="connsiteX0" y="connsiteY0"/>
                  </a:cxn>
                  <a:cxn ang="0">
                    <a:pos x="connsiteX1" y="connsiteY1"/>
                  </a:cxn>
                  <a:cxn ang="0">
                    <a:pos x="connsiteX2" y="connsiteY2"/>
                  </a:cxn>
                </a:cxnLst>
                <a:rect l="l" t="t" r="r" b="b"/>
                <a:pathLst>
                  <a:path w="9001" h="23812">
                    <a:moveTo>
                      <a:pt x="5477" y="0"/>
                    </a:moveTo>
                    <a:cubicBezTo>
                      <a:pt x="11192" y="15240"/>
                      <a:pt x="9287" y="23813"/>
                      <a:pt x="4524" y="23813"/>
                    </a:cubicBezTo>
                    <a:cubicBezTo>
                      <a:pt x="-1191" y="22860"/>
                      <a:pt x="-2143" y="14288"/>
                      <a:pt x="5477" y="0"/>
                    </a:cubicBezTo>
                    <a:close/>
                  </a:path>
                </a:pathLst>
              </a:custGeom>
              <a:grpFill/>
              <a:ln w="9525"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7B9DEC75-4661-4EFB-9458-F99E8A1E6398}"/>
                  </a:ext>
                </a:extLst>
              </p:cNvPr>
              <p:cNvSpPr/>
              <p:nvPr/>
            </p:nvSpPr>
            <p:spPr>
              <a:xfrm>
                <a:off x="4314825" y="2314452"/>
                <a:ext cx="22222" cy="11129"/>
              </a:xfrm>
              <a:custGeom>
                <a:avLst/>
                <a:gdLst>
                  <a:gd name="connsiteX0" fmla="*/ 0 w 22222"/>
                  <a:gd name="connsiteY0" fmla="*/ 123 h 11129"/>
                  <a:gd name="connsiteX1" fmla="*/ 21907 w 22222"/>
                  <a:gd name="connsiteY1" fmla="*/ 8695 h 11129"/>
                  <a:gd name="connsiteX2" fmla="*/ 0 w 22222"/>
                  <a:gd name="connsiteY2" fmla="*/ 123 h 11129"/>
                </a:gdLst>
                <a:ahLst/>
                <a:cxnLst>
                  <a:cxn ang="0">
                    <a:pos x="connsiteX0" y="connsiteY0"/>
                  </a:cxn>
                  <a:cxn ang="0">
                    <a:pos x="connsiteX1" y="connsiteY1"/>
                  </a:cxn>
                  <a:cxn ang="0">
                    <a:pos x="connsiteX2" y="connsiteY2"/>
                  </a:cxn>
                </a:cxnLst>
                <a:rect l="l" t="t" r="r" b="b"/>
                <a:pathLst>
                  <a:path w="22222" h="11129">
                    <a:moveTo>
                      <a:pt x="0" y="123"/>
                    </a:moveTo>
                    <a:cubicBezTo>
                      <a:pt x="17145" y="-830"/>
                      <a:pt x="23813" y="3933"/>
                      <a:pt x="21907" y="8695"/>
                    </a:cubicBezTo>
                    <a:cubicBezTo>
                      <a:pt x="20003" y="13458"/>
                      <a:pt x="11430" y="11553"/>
                      <a:pt x="0" y="123"/>
                    </a:cubicBezTo>
                    <a:close/>
                  </a:path>
                </a:pathLst>
              </a:custGeom>
              <a:grpFill/>
              <a:ln w="9525"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E0422392-5085-47ED-A60A-E0D511C8019A}"/>
                  </a:ext>
                </a:extLst>
              </p:cNvPr>
              <p:cNvSpPr/>
              <p:nvPr/>
            </p:nvSpPr>
            <p:spPr>
              <a:xfrm>
                <a:off x="4314825" y="2295342"/>
                <a:ext cx="16614" cy="19232"/>
              </a:xfrm>
              <a:custGeom>
                <a:avLst/>
                <a:gdLst>
                  <a:gd name="connsiteX0" fmla="*/ 0 w 16614"/>
                  <a:gd name="connsiteY0" fmla="*/ 19233 h 19232"/>
                  <a:gd name="connsiteX1" fmla="*/ 15240 w 16614"/>
                  <a:gd name="connsiteY1" fmla="*/ 1135 h 19232"/>
                  <a:gd name="connsiteX2" fmla="*/ 0 w 16614"/>
                  <a:gd name="connsiteY2" fmla="*/ 19233 h 19232"/>
                </a:gdLst>
                <a:ahLst/>
                <a:cxnLst>
                  <a:cxn ang="0">
                    <a:pos x="connsiteX0" y="connsiteY0"/>
                  </a:cxn>
                  <a:cxn ang="0">
                    <a:pos x="connsiteX1" y="connsiteY1"/>
                  </a:cxn>
                  <a:cxn ang="0">
                    <a:pos x="connsiteX2" y="connsiteY2"/>
                  </a:cxn>
                </a:cxnLst>
                <a:rect l="l" t="t" r="r" b="b"/>
                <a:pathLst>
                  <a:path w="16614" h="19232">
                    <a:moveTo>
                      <a:pt x="0" y="19233"/>
                    </a:moveTo>
                    <a:cubicBezTo>
                      <a:pt x="3810" y="3040"/>
                      <a:pt x="10478" y="-2675"/>
                      <a:pt x="15240" y="1135"/>
                    </a:cubicBezTo>
                    <a:cubicBezTo>
                      <a:pt x="19050" y="3993"/>
                      <a:pt x="15240" y="11613"/>
                      <a:pt x="0" y="19233"/>
                    </a:cubicBezTo>
                    <a:close/>
                  </a:path>
                </a:pathLst>
              </a:custGeom>
              <a:grpFill/>
              <a:ln w="9525" cap="flat">
                <a:noFill/>
                <a:prstDash val="solid"/>
                <a:miter/>
              </a:ln>
            </p:spPr>
            <p:txBody>
              <a:bodyPr rtlCol="0" anchor="ctr"/>
              <a:lstStyle/>
              <a:p>
                <a:endParaRPr lang="en-ID"/>
              </a:p>
            </p:txBody>
          </p:sp>
        </p:grpSp>
        <p:grpSp>
          <p:nvGrpSpPr>
            <p:cNvPr id="204" name="Graphic 2">
              <a:extLst>
                <a:ext uri="{FF2B5EF4-FFF2-40B4-BE49-F238E27FC236}">
                  <a16:creationId xmlns:a16="http://schemas.microsoft.com/office/drawing/2014/main" id="{F1FF2A45-0C26-4C70-87B0-C54AB42123DD}"/>
                </a:ext>
              </a:extLst>
            </p:cNvPr>
            <p:cNvGrpSpPr/>
            <p:nvPr/>
          </p:nvGrpSpPr>
          <p:grpSpPr>
            <a:xfrm>
              <a:off x="4291885" y="2293929"/>
              <a:ext cx="45161" cy="44457"/>
              <a:chOff x="4291885" y="2293929"/>
              <a:chExt cx="45161" cy="44457"/>
            </a:xfrm>
            <a:grpFill/>
          </p:grpSpPr>
          <p:sp>
            <p:nvSpPr>
              <p:cNvPr id="205" name="Freeform: Shape 204">
                <a:extLst>
                  <a:ext uri="{FF2B5EF4-FFF2-40B4-BE49-F238E27FC236}">
                    <a16:creationId xmlns:a16="http://schemas.microsoft.com/office/drawing/2014/main" id="{359805DA-1479-46BD-A12F-69BB0639D1FD}"/>
                  </a:ext>
                </a:extLst>
              </p:cNvPr>
              <p:cNvSpPr/>
              <p:nvPr/>
            </p:nvSpPr>
            <p:spPr>
              <a:xfrm>
                <a:off x="4300314" y="2293929"/>
                <a:ext cx="14510" cy="20645"/>
              </a:xfrm>
              <a:custGeom>
                <a:avLst/>
                <a:gdLst>
                  <a:gd name="connsiteX0" fmla="*/ 14510 w 14510"/>
                  <a:gd name="connsiteY0" fmla="*/ 20645 h 20645"/>
                  <a:gd name="connsiteX1" fmla="*/ 2128 w 14510"/>
                  <a:gd name="connsiteY1" fmla="*/ 643 h 20645"/>
                  <a:gd name="connsiteX2" fmla="*/ 14510 w 14510"/>
                  <a:gd name="connsiteY2" fmla="*/ 20645 h 20645"/>
                </a:gdLst>
                <a:ahLst/>
                <a:cxnLst>
                  <a:cxn ang="0">
                    <a:pos x="connsiteX0" y="connsiteY0"/>
                  </a:cxn>
                  <a:cxn ang="0">
                    <a:pos x="connsiteX1" y="connsiteY1"/>
                  </a:cxn>
                  <a:cxn ang="0">
                    <a:pos x="connsiteX2" y="connsiteY2"/>
                  </a:cxn>
                </a:cxnLst>
                <a:rect l="l" t="t" r="r" b="b"/>
                <a:pathLst>
                  <a:path w="14510" h="20645">
                    <a:moveTo>
                      <a:pt x="14510" y="20645"/>
                    </a:moveTo>
                    <a:cubicBezTo>
                      <a:pt x="223" y="12073"/>
                      <a:pt x="-2635" y="3500"/>
                      <a:pt x="2128" y="643"/>
                    </a:cubicBezTo>
                    <a:cubicBezTo>
                      <a:pt x="6890" y="-2215"/>
                      <a:pt x="12605" y="4453"/>
                      <a:pt x="14510" y="20645"/>
                    </a:cubicBezTo>
                    <a:close/>
                  </a:path>
                </a:pathLst>
              </a:custGeom>
              <a:grpFill/>
              <a:ln w="9525"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F888C063-803B-49D8-9657-BD190BD895F1}"/>
                  </a:ext>
                </a:extLst>
              </p:cNvPr>
              <p:cNvSpPr/>
              <p:nvPr/>
            </p:nvSpPr>
            <p:spPr>
              <a:xfrm>
                <a:off x="4291885" y="2313453"/>
                <a:ext cx="22939" cy="10311"/>
              </a:xfrm>
              <a:custGeom>
                <a:avLst/>
                <a:gdLst>
                  <a:gd name="connsiteX0" fmla="*/ 22939 w 22939"/>
                  <a:gd name="connsiteY0" fmla="*/ 1121 h 10311"/>
                  <a:gd name="connsiteX1" fmla="*/ 79 w 22939"/>
                  <a:gd name="connsiteY1" fmla="*/ 6836 h 10311"/>
                  <a:gd name="connsiteX2" fmla="*/ 22939 w 22939"/>
                  <a:gd name="connsiteY2" fmla="*/ 1121 h 10311"/>
                </a:gdLst>
                <a:ahLst/>
                <a:cxnLst>
                  <a:cxn ang="0">
                    <a:pos x="connsiteX0" y="connsiteY0"/>
                  </a:cxn>
                  <a:cxn ang="0">
                    <a:pos x="connsiteX1" y="connsiteY1"/>
                  </a:cxn>
                  <a:cxn ang="0">
                    <a:pos x="connsiteX2" y="connsiteY2"/>
                  </a:cxn>
                </a:cxnLst>
                <a:rect l="l" t="t" r="r" b="b"/>
                <a:pathLst>
                  <a:path w="22939" h="10311">
                    <a:moveTo>
                      <a:pt x="22939" y="1121"/>
                    </a:moveTo>
                    <a:cubicBezTo>
                      <a:pt x="9604" y="11599"/>
                      <a:pt x="1032" y="12551"/>
                      <a:pt x="79" y="6836"/>
                    </a:cubicBezTo>
                    <a:cubicBezTo>
                      <a:pt x="-873" y="1121"/>
                      <a:pt x="6747" y="-1736"/>
                      <a:pt x="22939" y="1121"/>
                    </a:cubicBezTo>
                    <a:close/>
                  </a:path>
                </a:pathLst>
              </a:custGeom>
              <a:grpFill/>
              <a:ln w="9525"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2F6DF86A-8C20-4EC4-B495-C48658EDFAD9}"/>
                  </a:ext>
                </a:extLst>
              </p:cNvPr>
              <p:cNvSpPr/>
              <p:nvPr/>
            </p:nvSpPr>
            <p:spPr>
              <a:xfrm>
                <a:off x="4309348" y="2314575"/>
                <a:ext cx="9001" cy="23812"/>
              </a:xfrm>
              <a:custGeom>
                <a:avLst/>
                <a:gdLst>
                  <a:gd name="connsiteX0" fmla="*/ 5477 w 9001"/>
                  <a:gd name="connsiteY0" fmla="*/ 0 h 23812"/>
                  <a:gd name="connsiteX1" fmla="*/ 4524 w 9001"/>
                  <a:gd name="connsiteY1" fmla="*/ 23813 h 23812"/>
                  <a:gd name="connsiteX2" fmla="*/ 5477 w 9001"/>
                  <a:gd name="connsiteY2" fmla="*/ 0 h 23812"/>
                </a:gdLst>
                <a:ahLst/>
                <a:cxnLst>
                  <a:cxn ang="0">
                    <a:pos x="connsiteX0" y="connsiteY0"/>
                  </a:cxn>
                  <a:cxn ang="0">
                    <a:pos x="connsiteX1" y="connsiteY1"/>
                  </a:cxn>
                  <a:cxn ang="0">
                    <a:pos x="connsiteX2" y="connsiteY2"/>
                  </a:cxn>
                </a:cxnLst>
                <a:rect l="l" t="t" r="r" b="b"/>
                <a:pathLst>
                  <a:path w="9001" h="23812">
                    <a:moveTo>
                      <a:pt x="5477" y="0"/>
                    </a:moveTo>
                    <a:cubicBezTo>
                      <a:pt x="11192" y="15240"/>
                      <a:pt x="9287" y="23813"/>
                      <a:pt x="4524" y="23813"/>
                    </a:cubicBezTo>
                    <a:cubicBezTo>
                      <a:pt x="-1191" y="22860"/>
                      <a:pt x="-2143" y="14288"/>
                      <a:pt x="5477" y="0"/>
                    </a:cubicBezTo>
                    <a:close/>
                  </a:path>
                </a:pathLst>
              </a:custGeom>
              <a:grpFill/>
              <a:ln w="9525"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ED37D732-E206-4F74-AA74-EF6498A7AC9A}"/>
                  </a:ext>
                </a:extLst>
              </p:cNvPr>
              <p:cNvSpPr/>
              <p:nvPr/>
            </p:nvSpPr>
            <p:spPr>
              <a:xfrm>
                <a:off x="4314825" y="2314452"/>
                <a:ext cx="22222" cy="11129"/>
              </a:xfrm>
              <a:custGeom>
                <a:avLst/>
                <a:gdLst>
                  <a:gd name="connsiteX0" fmla="*/ 0 w 22222"/>
                  <a:gd name="connsiteY0" fmla="*/ 123 h 11129"/>
                  <a:gd name="connsiteX1" fmla="*/ 21907 w 22222"/>
                  <a:gd name="connsiteY1" fmla="*/ 8695 h 11129"/>
                  <a:gd name="connsiteX2" fmla="*/ 0 w 22222"/>
                  <a:gd name="connsiteY2" fmla="*/ 123 h 11129"/>
                </a:gdLst>
                <a:ahLst/>
                <a:cxnLst>
                  <a:cxn ang="0">
                    <a:pos x="connsiteX0" y="connsiteY0"/>
                  </a:cxn>
                  <a:cxn ang="0">
                    <a:pos x="connsiteX1" y="connsiteY1"/>
                  </a:cxn>
                  <a:cxn ang="0">
                    <a:pos x="connsiteX2" y="connsiteY2"/>
                  </a:cxn>
                </a:cxnLst>
                <a:rect l="l" t="t" r="r" b="b"/>
                <a:pathLst>
                  <a:path w="22222" h="11129">
                    <a:moveTo>
                      <a:pt x="0" y="123"/>
                    </a:moveTo>
                    <a:cubicBezTo>
                      <a:pt x="17145" y="-830"/>
                      <a:pt x="23813" y="3933"/>
                      <a:pt x="21907" y="8695"/>
                    </a:cubicBezTo>
                    <a:cubicBezTo>
                      <a:pt x="20003" y="13458"/>
                      <a:pt x="11430" y="11553"/>
                      <a:pt x="0" y="123"/>
                    </a:cubicBezTo>
                    <a:close/>
                  </a:path>
                </a:pathLst>
              </a:custGeom>
              <a:grpFill/>
              <a:ln w="9525"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F7188357-91F2-41F6-8CF4-9170FEFFDC73}"/>
                  </a:ext>
                </a:extLst>
              </p:cNvPr>
              <p:cNvSpPr/>
              <p:nvPr/>
            </p:nvSpPr>
            <p:spPr>
              <a:xfrm>
                <a:off x="4314825" y="2295342"/>
                <a:ext cx="16614" cy="19232"/>
              </a:xfrm>
              <a:custGeom>
                <a:avLst/>
                <a:gdLst>
                  <a:gd name="connsiteX0" fmla="*/ 0 w 16614"/>
                  <a:gd name="connsiteY0" fmla="*/ 19233 h 19232"/>
                  <a:gd name="connsiteX1" fmla="*/ 15240 w 16614"/>
                  <a:gd name="connsiteY1" fmla="*/ 1135 h 19232"/>
                  <a:gd name="connsiteX2" fmla="*/ 0 w 16614"/>
                  <a:gd name="connsiteY2" fmla="*/ 19233 h 19232"/>
                </a:gdLst>
                <a:ahLst/>
                <a:cxnLst>
                  <a:cxn ang="0">
                    <a:pos x="connsiteX0" y="connsiteY0"/>
                  </a:cxn>
                  <a:cxn ang="0">
                    <a:pos x="connsiteX1" y="connsiteY1"/>
                  </a:cxn>
                  <a:cxn ang="0">
                    <a:pos x="connsiteX2" y="connsiteY2"/>
                  </a:cxn>
                </a:cxnLst>
                <a:rect l="l" t="t" r="r" b="b"/>
                <a:pathLst>
                  <a:path w="16614" h="19232">
                    <a:moveTo>
                      <a:pt x="0" y="19233"/>
                    </a:moveTo>
                    <a:cubicBezTo>
                      <a:pt x="3810" y="3040"/>
                      <a:pt x="10478" y="-2675"/>
                      <a:pt x="15240" y="1135"/>
                    </a:cubicBezTo>
                    <a:cubicBezTo>
                      <a:pt x="19050" y="3993"/>
                      <a:pt x="15240" y="11613"/>
                      <a:pt x="0" y="19233"/>
                    </a:cubicBezTo>
                    <a:close/>
                  </a:path>
                </a:pathLst>
              </a:custGeom>
              <a:grpFill/>
              <a:ln w="9525" cap="flat">
                <a:noFill/>
                <a:prstDash val="solid"/>
                <a:miter/>
              </a:ln>
            </p:spPr>
            <p:txBody>
              <a:bodyPr rtlCol="0" anchor="ctr"/>
              <a:lstStyle/>
              <a:p>
                <a:endParaRPr lang="en-ID"/>
              </a:p>
            </p:txBody>
          </p:sp>
        </p:grpSp>
        <p:sp>
          <p:nvSpPr>
            <p:cNvPr id="210" name="Freeform: Shape 209">
              <a:extLst>
                <a:ext uri="{FF2B5EF4-FFF2-40B4-BE49-F238E27FC236}">
                  <a16:creationId xmlns:a16="http://schemas.microsoft.com/office/drawing/2014/main" id="{771CC1D2-E41A-481F-8F5C-6DA4DB936261}"/>
                </a:ext>
              </a:extLst>
            </p:cNvPr>
            <p:cNvSpPr/>
            <p:nvPr/>
          </p:nvSpPr>
          <p:spPr>
            <a:xfrm>
              <a:off x="4311967" y="2311717"/>
              <a:ext cx="5715" cy="5715"/>
            </a:xfrm>
            <a:custGeom>
              <a:avLst/>
              <a:gdLst>
                <a:gd name="connsiteX0" fmla="*/ 5715 w 5715"/>
                <a:gd name="connsiteY0" fmla="*/ 2858 h 5715"/>
                <a:gd name="connsiteX1" fmla="*/ 2858 w 5715"/>
                <a:gd name="connsiteY1" fmla="*/ 5715 h 5715"/>
                <a:gd name="connsiteX2" fmla="*/ 0 w 5715"/>
                <a:gd name="connsiteY2" fmla="*/ 2858 h 5715"/>
                <a:gd name="connsiteX3" fmla="*/ 2858 w 5715"/>
                <a:gd name="connsiteY3" fmla="*/ 0 h 5715"/>
                <a:gd name="connsiteX4" fmla="*/ 5715 w 5715"/>
                <a:gd name="connsiteY4" fmla="*/ 2858 h 5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 h="5715">
                  <a:moveTo>
                    <a:pt x="5715" y="2858"/>
                  </a:moveTo>
                  <a:cubicBezTo>
                    <a:pt x="5715" y="4436"/>
                    <a:pt x="4436" y="5715"/>
                    <a:pt x="2858" y="5715"/>
                  </a:cubicBezTo>
                  <a:cubicBezTo>
                    <a:pt x="1279" y="5715"/>
                    <a:pt x="0" y="4436"/>
                    <a:pt x="0" y="2858"/>
                  </a:cubicBezTo>
                  <a:cubicBezTo>
                    <a:pt x="0" y="1279"/>
                    <a:pt x="1279" y="0"/>
                    <a:pt x="2858" y="0"/>
                  </a:cubicBezTo>
                  <a:cubicBezTo>
                    <a:pt x="4436" y="0"/>
                    <a:pt x="5715" y="1279"/>
                    <a:pt x="5715" y="2858"/>
                  </a:cubicBezTo>
                  <a:close/>
                </a:path>
              </a:pathLst>
            </a:custGeom>
            <a:grpFill/>
            <a:ln w="9525" cap="flat">
              <a:noFill/>
              <a:prstDash val="solid"/>
              <a:miter/>
            </a:ln>
          </p:spPr>
          <p:txBody>
            <a:bodyPr rtlCol="0" anchor="ctr"/>
            <a:lstStyle/>
            <a:p>
              <a:endParaRPr lang="en-ID"/>
            </a:p>
          </p:txBody>
        </p:sp>
        <p:grpSp>
          <p:nvGrpSpPr>
            <p:cNvPr id="211" name="Graphic 2">
              <a:extLst>
                <a:ext uri="{FF2B5EF4-FFF2-40B4-BE49-F238E27FC236}">
                  <a16:creationId xmlns:a16="http://schemas.microsoft.com/office/drawing/2014/main" id="{F1FF2A45-0C26-4C70-87B0-C54AB42123DD}"/>
                </a:ext>
              </a:extLst>
            </p:cNvPr>
            <p:cNvGrpSpPr/>
            <p:nvPr/>
          </p:nvGrpSpPr>
          <p:grpSpPr>
            <a:xfrm>
              <a:off x="4292630" y="2290762"/>
              <a:ext cx="45316" cy="44457"/>
              <a:chOff x="4292630" y="2290762"/>
              <a:chExt cx="45316" cy="44457"/>
            </a:xfrm>
            <a:grpFill/>
          </p:grpSpPr>
          <p:sp>
            <p:nvSpPr>
              <p:cNvPr id="212" name="Freeform: Shape 211">
                <a:extLst>
                  <a:ext uri="{FF2B5EF4-FFF2-40B4-BE49-F238E27FC236}">
                    <a16:creationId xmlns:a16="http://schemas.microsoft.com/office/drawing/2014/main" id="{147BE87B-D30D-4181-9677-6540D1CEC662}"/>
                  </a:ext>
                </a:extLst>
              </p:cNvPr>
              <p:cNvSpPr/>
              <p:nvPr/>
            </p:nvSpPr>
            <p:spPr>
              <a:xfrm>
                <a:off x="4314825" y="2314575"/>
                <a:ext cx="14510" cy="20645"/>
              </a:xfrm>
              <a:custGeom>
                <a:avLst/>
                <a:gdLst>
                  <a:gd name="connsiteX0" fmla="*/ 0 w 14510"/>
                  <a:gd name="connsiteY0" fmla="*/ 0 h 20645"/>
                  <a:gd name="connsiteX1" fmla="*/ 12382 w 14510"/>
                  <a:gd name="connsiteY1" fmla="*/ 20003 h 20645"/>
                  <a:gd name="connsiteX2" fmla="*/ 0 w 14510"/>
                  <a:gd name="connsiteY2" fmla="*/ 0 h 20645"/>
                </a:gdLst>
                <a:ahLst/>
                <a:cxnLst>
                  <a:cxn ang="0">
                    <a:pos x="connsiteX0" y="connsiteY0"/>
                  </a:cxn>
                  <a:cxn ang="0">
                    <a:pos x="connsiteX1" y="connsiteY1"/>
                  </a:cxn>
                  <a:cxn ang="0">
                    <a:pos x="connsiteX2" y="connsiteY2"/>
                  </a:cxn>
                </a:cxnLst>
                <a:rect l="l" t="t" r="r" b="b"/>
                <a:pathLst>
                  <a:path w="14510" h="20645">
                    <a:moveTo>
                      <a:pt x="0" y="0"/>
                    </a:moveTo>
                    <a:cubicBezTo>
                      <a:pt x="14288" y="8572"/>
                      <a:pt x="17145" y="17145"/>
                      <a:pt x="12382" y="20003"/>
                    </a:cubicBezTo>
                    <a:cubicBezTo>
                      <a:pt x="8572" y="22860"/>
                      <a:pt x="2857" y="16193"/>
                      <a:pt x="0" y="0"/>
                    </a:cubicBezTo>
                    <a:close/>
                  </a:path>
                </a:pathLst>
              </a:custGeom>
              <a:grpFill/>
              <a:ln w="9525" cap="flat">
                <a:noFill/>
                <a:prstDash val="solid"/>
                <a:miter/>
              </a:ln>
            </p:spPr>
            <p:txBody>
              <a:bodyPr rtlCol="0" anchor="ctr"/>
              <a:lstStyle/>
              <a:p>
                <a:endParaRPr lang="en-ID"/>
              </a:p>
            </p:txBody>
          </p:sp>
          <p:sp>
            <p:nvSpPr>
              <p:cNvPr id="213" name="Freeform: Shape 212">
                <a:extLst>
                  <a:ext uri="{FF2B5EF4-FFF2-40B4-BE49-F238E27FC236}">
                    <a16:creationId xmlns:a16="http://schemas.microsoft.com/office/drawing/2014/main" id="{9441A114-A767-4BB3-BECD-DFC46F6ADAD9}"/>
                  </a:ext>
                </a:extLst>
              </p:cNvPr>
              <p:cNvSpPr/>
              <p:nvPr/>
            </p:nvSpPr>
            <p:spPr>
              <a:xfrm>
                <a:off x="4314825" y="2305384"/>
                <a:ext cx="23121" cy="10174"/>
              </a:xfrm>
              <a:custGeom>
                <a:avLst/>
                <a:gdLst>
                  <a:gd name="connsiteX0" fmla="*/ 0 w 23121"/>
                  <a:gd name="connsiteY0" fmla="*/ 9190 h 10174"/>
                  <a:gd name="connsiteX1" fmla="*/ 22860 w 23121"/>
                  <a:gd name="connsiteY1" fmla="*/ 3475 h 10174"/>
                  <a:gd name="connsiteX2" fmla="*/ 0 w 23121"/>
                  <a:gd name="connsiteY2" fmla="*/ 9190 h 10174"/>
                </a:gdLst>
                <a:ahLst/>
                <a:cxnLst>
                  <a:cxn ang="0">
                    <a:pos x="connsiteX0" y="connsiteY0"/>
                  </a:cxn>
                  <a:cxn ang="0">
                    <a:pos x="connsiteX1" y="connsiteY1"/>
                  </a:cxn>
                  <a:cxn ang="0">
                    <a:pos x="connsiteX2" y="connsiteY2"/>
                  </a:cxn>
                </a:cxnLst>
                <a:rect l="l" t="t" r="r" b="b"/>
                <a:pathLst>
                  <a:path w="23121" h="10174">
                    <a:moveTo>
                      <a:pt x="0" y="9190"/>
                    </a:moveTo>
                    <a:cubicBezTo>
                      <a:pt x="13335" y="-1287"/>
                      <a:pt x="21907" y="-2240"/>
                      <a:pt x="22860" y="3475"/>
                    </a:cubicBezTo>
                    <a:cubicBezTo>
                      <a:pt x="24765" y="8238"/>
                      <a:pt x="16193" y="12048"/>
                      <a:pt x="0" y="9190"/>
                    </a:cubicBezTo>
                    <a:close/>
                  </a:path>
                </a:pathLst>
              </a:custGeom>
              <a:grpFill/>
              <a:ln w="9525"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61256F7C-EAC6-4658-87B9-1EC0178387B5}"/>
                  </a:ext>
                </a:extLst>
              </p:cNvPr>
              <p:cNvSpPr/>
              <p:nvPr/>
            </p:nvSpPr>
            <p:spPr>
              <a:xfrm>
                <a:off x="4311300" y="2290762"/>
                <a:ext cx="9364" cy="23812"/>
              </a:xfrm>
              <a:custGeom>
                <a:avLst/>
                <a:gdLst>
                  <a:gd name="connsiteX0" fmla="*/ 3524 w 9364"/>
                  <a:gd name="connsiteY0" fmla="*/ 23813 h 23812"/>
                  <a:gd name="connsiteX1" fmla="*/ 4477 w 9364"/>
                  <a:gd name="connsiteY1" fmla="*/ 0 h 23812"/>
                  <a:gd name="connsiteX2" fmla="*/ 3524 w 9364"/>
                  <a:gd name="connsiteY2" fmla="*/ 23813 h 23812"/>
                </a:gdLst>
                <a:ahLst/>
                <a:cxnLst>
                  <a:cxn ang="0">
                    <a:pos x="connsiteX0" y="connsiteY0"/>
                  </a:cxn>
                  <a:cxn ang="0">
                    <a:pos x="connsiteX1" y="connsiteY1"/>
                  </a:cxn>
                  <a:cxn ang="0">
                    <a:pos x="connsiteX2" y="connsiteY2"/>
                  </a:cxn>
                </a:cxnLst>
                <a:rect l="l" t="t" r="r" b="b"/>
                <a:pathLst>
                  <a:path w="9364" h="23812">
                    <a:moveTo>
                      <a:pt x="3524" y="23813"/>
                    </a:moveTo>
                    <a:cubicBezTo>
                      <a:pt x="-2191" y="8572"/>
                      <a:pt x="-286" y="0"/>
                      <a:pt x="4477" y="0"/>
                    </a:cubicBezTo>
                    <a:cubicBezTo>
                      <a:pt x="11144" y="0"/>
                      <a:pt x="11144" y="8572"/>
                      <a:pt x="3524" y="23813"/>
                    </a:cubicBezTo>
                    <a:close/>
                  </a:path>
                </a:pathLst>
              </a:custGeom>
              <a:grpFill/>
              <a:ln w="9525" cap="flat">
                <a:noFill/>
                <a:prstDash val="solid"/>
                <a:miter/>
              </a:ln>
            </p:spPr>
            <p:txBody>
              <a:bodyPr rtlCol="0" anchor="ctr"/>
              <a:lstStyle/>
              <a:p>
                <a:endParaRPr lang="en-ID"/>
              </a:p>
            </p:txBody>
          </p:sp>
          <p:sp>
            <p:nvSpPr>
              <p:cNvPr id="215" name="Freeform: Shape 214">
                <a:extLst>
                  <a:ext uri="{FF2B5EF4-FFF2-40B4-BE49-F238E27FC236}">
                    <a16:creationId xmlns:a16="http://schemas.microsoft.com/office/drawing/2014/main" id="{BC061DD5-2290-4ED9-80FD-C4AD677EDA74}"/>
                  </a:ext>
                </a:extLst>
              </p:cNvPr>
              <p:cNvSpPr/>
              <p:nvPr/>
            </p:nvSpPr>
            <p:spPr>
              <a:xfrm>
                <a:off x="4292630" y="2302924"/>
                <a:ext cx="22194" cy="11773"/>
              </a:xfrm>
              <a:custGeom>
                <a:avLst/>
                <a:gdLst>
                  <a:gd name="connsiteX0" fmla="*/ 22194 w 22194"/>
                  <a:gd name="connsiteY0" fmla="*/ 11650 h 11773"/>
                  <a:gd name="connsiteX1" fmla="*/ 287 w 22194"/>
                  <a:gd name="connsiteY1" fmla="*/ 3078 h 11773"/>
                  <a:gd name="connsiteX2" fmla="*/ 22194 w 22194"/>
                  <a:gd name="connsiteY2" fmla="*/ 11650 h 11773"/>
                </a:gdLst>
                <a:ahLst/>
                <a:cxnLst>
                  <a:cxn ang="0">
                    <a:pos x="connsiteX0" y="connsiteY0"/>
                  </a:cxn>
                  <a:cxn ang="0">
                    <a:pos x="connsiteX1" y="connsiteY1"/>
                  </a:cxn>
                  <a:cxn ang="0">
                    <a:pos x="connsiteX2" y="connsiteY2"/>
                  </a:cxn>
                </a:cxnLst>
                <a:rect l="l" t="t" r="r" b="b"/>
                <a:pathLst>
                  <a:path w="22194" h="11773">
                    <a:moveTo>
                      <a:pt x="22194" y="11650"/>
                    </a:moveTo>
                    <a:cubicBezTo>
                      <a:pt x="6002" y="12603"/>
                      <a:pt x="-1618" y="7840"/>
                      <a:pt x="287" y="3078"/>
                    </a:cubicBezTo>
                    <a:cubicBezTo>
                      <a:pt x="3144" y="-2637"/>
                      <a:pt x="10764" y="-732"/>
                      <a:pt x="22194" y="11650"/>
                    </a:cubicBezTo>
                    <a:close/>
                  </a:path>
                </a:pathLst>
              </a:custGeom>
              <a:grpFill/>
              <a:ln w="9525"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229754F7-5E48-43EE-9F8A-6F05AA07318B}"/>
                  </a:ext>
                </a:extLst>
              </p:cNvPr>
              <p:cNvSpPr/>
              <p:nvPr/>
            </p:nvSpPr>
            <p:spPr>
              <a:xfrm>
                <a:off x="4298325" y="2314575"/>
                <a:ext cx="16499" cy="19232"/>
              </a:xfrm>
              <a:custGeom>
                <a:avLst/>
                <a:gdLst>
                  <a:gd name="connsiteX0" fmla="*/ 16500 w 16499"/>
                  <a:gd name="connsiteY0" fmla="*/ 0 h 19232"/>
                  <a:gd name="connsiteX1" fmla="*/ 1260 w 16499"/>
                  <a:gd name="connsiteY1" fmla="*/ 18097 h 19232"/>
                  <a:gd name="connsiteX2" fmla="*/ 16500 w 16499"/>
                  <a:gd name="connsiteY2" fmla="*/ 0 h 19232"/>
                </a:gdLst>
                <a:ahLst/>
                <a:cxnLst>
                  <a:cxn ang="0">
                    <a:pos x="connsiteX0" y="connsiteY0"/>
                  </a:cxn>
                  <a:cxn ang="0">
                    <a:pos x="connsiteX1" y="connsiteY1"/>
                  </a:cxn>
                  <a:cxn ang="0">
                    <a:pos x="connsiteX2" y="connsiteY2"/>
                  </a:cxn>
                </a:cxnLst>
                <a:rect l="l" t="t" r="r" b="b"/>
                <a:pathLst>
                  <a:path w="16499" h="19232">
                    <a:moveTo>
                      <a:pt x="16500" y="0"/>
                    </a:moveTo>
                    <a:cubicBezTo>
                      <a:pt x="12690" y="16193"/>
                      <a:pt x="6022" y="21907"/>
                      <a:pt x="1260" y="18097"/>
                    </a:cubicBezTo>
                    <a:cubicBezTo>
                      <a:pt x="-2550" y="14288"/>
                      <a:pt x="2212" y="6668"/>
                      <a:pt x="16500" y="0"/>
                    </a:cubicBezTo>
                    <a:close/>
                  </a:path>
                </a:pathLst>
              </a:custGeom>
              <a:grpFill/>
              <a:ln w="9525" cap="flat">
                <a:noFill/>
                <a:prstDash val="solid"/>
                <a:miter/>
              </a:ln>
            </p:spPr>
            <p:txBody>
              <a:bodyPr rtlCol="0" anchor="ctr"/>
              <a:lstStyle/>
              <a:p>
                <a:endParaRPr lang="en-ID"/>
              </a:p>
            </p:txBody>
          </p:sp>
        </p:grpSp>
        <p:grpSp>
          <p:nvGrpSpPr>
            <p:cNvPr id="217" name="Graphic 2">
              <a:extLst>
                <a:ext uri="{FF2B5EF4-FFF2-40B4-BE49-F238E27FC236}">
                  <a16:creationId xmlns:a16="http://schemas.microsoft.com/office/drawing/2014/main" id="{F1FF2A45-0C26-4C70-87B0-C54AB42123DD}"/>
                </a:ext>
              </a:extLst>
            </p:cNvPr>
            <p:cNvGrpSpPr/>
            <p:nvPr/>
          </p:nvGrpSpPr>
          <p:grpSpPr>
            <a:xfrm>
              <a:off x="4292630" y="2290762"/>
              <a:ext cx="45316" cy="44457"/>
              <a:chOff x="4292630" y="2290762"/>
              <a:chExt cx="45316" cy="44457"/>
            </a:xfrm>
            <a:grpFill/>
          </p:grpSpPr>
          <p:sp>
            <p:nvSpPr>
              <p:cNvPr id="218" name="Freeform: Shape 217">
                <a:extLst>
                  <a:ext uri="{FF2B5EF4-FFF2-40B4-BE49-F238E27FC236}">
                    <a16:creationId xmlns:a16="http://schemas.microsoft.com/office/drawing/2014/main" id="{27D740B7-79A5-4B77-9E83-CC5122F3C8BC}"/>
                  </a:ext>
                </a:extLst>
              </p:cNvPr>
              <p:cNvSpPr/>
              <p:nvPr/>
            </p:nvSpPr>
            <p:spPr>
              <a:xfrm>
                <a:off x="4314825" y="2314575"/>
                <a:ext cx="14510" cy="20645"/>
              </a:xfrm>
              <a:custGeom>
                <a:avLst/>
                <a:gdLst>
                  <a:gd name="connsiteX0" fmla="*/ 0 w 14510"/>
                  <a:gd name="connsiteY0" fmla="*/ 0 h 20645"/>
                  <a:gd name="connsiteX1" fmla="*/ 12382 w 14510"/>
                  <a:gd name="connsiteY1" fmla="*/ 20003 h 20645"/>
                  <a:gd name="connsiteX2" fmla="*/ 0 w 14510"/>
                  <a:gd name="connsiteY2" fmla="*/ 0 h 20645"/>
                </a:gdLst>
                <a:ahLst/>
                <a:cxnLst>
                  <a:cxn ang="0">
                    <a:pos x="connsiteX0" y="connsiteY0"/>
                  </a:cxn>
                  <a:cxn ang="0">
                    <a:pos x="connsiteX1" y="connsiteY1"/>
                  </a:cxn>
                  <a:cxn ang="0">
                    <a:pos x="connsiteX2" y="connsiteY2"/>
                  </a:cxn>
                </a:cxnLst>
                <a:rect l="l" t="t" r="r" b="b"/>
                <a:pathLst>
                  <a:path w="14510" h="20645">
                    <a:moveTo>
                      <a:pt x="0" y="0"/>
                    </a:moveTo>
                    <a:cubicBezTo>
                      <a:pt x="14288" y="8572"/>
                      <a:pt x="17145" y="17145"/>
                      <a:pt x="12382" y="20003"/>
                    </a:cubicBezTo>
                    <a:cubicBezTo>
                      <a:pt x="8572" y="22860"/>
                      <a:pt x="2857" y="16193"/>
                      <a:pt x="0" y="0"/>
                    </a:cubicBezTo>
                    <a:close/>
                  </a:path>
                </a:pathLst>
              </a:custGeom>
              <a:grpFill/>
              <a:ln w="9525" cap="flat">
                <a:noFill/>
                <a:prstDash val="solid"/>
                <a:miter/>
              </a:ln>
            </p:spPr>
            <p:txBody>
              <a:bodyPr rtlCol="0" anchor="ctr"/>
              <a:lstStyle/>
              <a:p>
                <a:endParaRPr lang="en-ID"/>
              </a:p>
            </p:txBody>
          </p:sp>
          <p:sp>
            <p:nvSpPr>
              <p:cNvPr id="219" name="Freeform: Shape 218">
                <a:extLst>
                  <a:ext uri="{FF2B5EF4-FFF2-40B4-BE49-F238E27FC236}">
                    <a16:creationId xmlns:a16="http://schemas.microsoft.com/office/drawing/2014/main" id="{22D9A6A6-0608-40BB-A5E0-758906D9B027}"/>
                  </a:ext>
                </a:extLst>
              </p:cNvPr>
              <p:cNvSpPr/>
              <p:nvPr/>
            </p:nvSpPr>
            <p:spPr>
              <a:xfrm>
                <a:off x="4314825" y="2305384"/>
                <a:ext cx="23121" cy="10174"/>
              </a:xfrm>
              <a:custGeom>
                <a:avLst/>
                <a:gdLst>
                  <a:gd name="connsiteX0" fmla="*/ 0 w 23121"/>
                  <a:gd name="connsiteY0" fmla="*/ 9190 h 10174"/>
                  <a:gd name="connsiteX1" fmla="*/ 22860 w 23121"/>
                  <a:gd name="connsiteY1" fmla="*/ 3475 h 10174"/>
                  <a:gd name="connsiteX2" fmla="*/ 0 w 23121"/>
                  <a:gd name="connsiteY2" fmla="*/ 9190 h 10174"/>
                </a:gdLst>
                <a:ahLst/>
                <a:cxnLst>
                  <a:cxn ang="0">
                    <a:pos x="connsiteX0" y="connsiteY0"/>
                  </a:cxn>
                  <a:cxn ang="0">
                    <a:pos x="connsiteX1" y="connsiteY1"/>
                  </a:cxn>
                  <a:cxn ang="0">
                    <a:pos x="connsiteX2" y="connsiteY2"/>
                  </a:cxn>
                </a:cxnLst>
                <a:rect l="l" t="t" r="r" b="b"/>
                <a:pathLst>
                  <a:path w="23121" h="10174">
                    <a:moveTo>
                      <a:pt x="0" y="9190"/>
                    </a:moveTo>
                    <a:cubicBezTo>
                      <a:pt x="13335" y="-1287"/>
                      <a:pt x="21907" y="-2240"/>
                      <a:pt x="22860" y="3475"/>
                    </a:cubicBezTo>
                    <a:cubicBezTo>
                      <a:pt x="24765" y="8238"/>
                      <a:pt x="16193" y="12048"/>
                      <a:pt x="0" y="9190"/>
                    </a:cubicBezTo>
                    <a:close/>
                  </a:path>
                </a:pathLst>
              </a:custGeom>
              <a:grpFill/>
              <a:ln w="9525"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AD7F4928-02A4-4BCF-828A-064FFB1932D5}"/>
                  </a:ext>
                </a:extLst>
              </p:cNvPr>
              <p:cNvSpPr/>
              <p:nvPr/>
            </p:nvSpPr>
            <p:spPr>
              <a:xfrm>
                <a:off x="4311300" y="2290762"/>
                <a:ext cx="9364" cy="23812"/>
              </a:xfrm>
              <a:custGeom>
                <a:avLst/>
                <a:gdLst>
                  <a:gd name="connsiteX0" fmla="*/ 3524 w 9364"/>
                  <a:gd name="connsiteY0" fmla="*/ 23813 h 23812"/>
                  <a:gd name="connsiteX1" fmla="*/ 4477 w 9364"/>
                  <a:gd name="connsiteY1" fmla="*/ 0 h 23812"/>
                  <a:gd name="connsiteX2" fmla="*/ 3524 w 9364"/>
                  <a:gd name="connsiteY2" fmla="*/ 23813 h 23812"/>
                </a:gdLst>
                <a:ahLst/>
                <a:cxnLst>
                  <a:cxn ang="0">
                    <a:pos x="connsiteX0" y="connsiteY0"/>
                  </a:cxn>
                  <a:cxn ang="0">
                    <a:pos x="connsiteX1" y="connsiteY1"/>
                  </a:cxn>
                  <a:cxn ang="0">
                    <a:pos x="connsiteX2" y="connsiteY2"/>
                  </a:cxn>
                </a:cxnLst>
                <a:rect l="l" t="t" r="r" b="b"/>
                <a:pathLst>
                  <a:path w="9364" h="23812">
                    <a:moveTo>
                      <a:pt x="3524" y="23813"/>
                    </a:moveTo>
                    <a:cubicBezTo>
                      <a:pt x="-2191" y="8572"/>
                      <a:pt x="-286" y="0"/>
                      <a:pt x="4477" y="0"/>
                    </a:cubicBezTo>
                    <a:cubicBezTo>
                      <a:pt x="11144" y="0"/>
                      <a:pt x="11144" y="8572"/>
                      <a:pt x="3524" y="23813"/>
                    </a:cubicBezTo>
                    <a:close/>
                  </a:path>
                </a:pathLst>
              </a:custGeom>
              <a:grpFill/>
              <a:ln w="9525"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9F66377D-8AA3-4E3F-AF60-0E11B4616184}"/>
                  </a:ext>
                </a:extLst>
              </p:cNvPr>
              <p:cNvSpPr/>
              <p:nvPr/>
            </p:nvSpPr>
            <p:spPr>
              <a:xfrm>
                <a:off x="4292630" y="2302924"/>
                <a:ext cx="22194" cy="11773"/>
              </a:xfrm>
              <a:custGeom>
                <a:avLst/>
                <a:gdLst>
                  <a:gd name="connsiteX0" fmla="*/ 22194 w 22194"/>
                  <a:gd name="connsiteY0" fmla="*/ 11650 h 11773"/>
                  <a:gd name="connsiteX1" fmla="*/ 287 w 22194"/>
                  <a:gd name="connsiteY1" fmla="*/ 3078 h 11773"/>
                  <a:gd name="connsiteX2" fmla="*/ 22194 w 22194"/>
                  <a:gd name="connsiteY2" fmla="*/ 11650 h 11773"/>
                </a:gdLst>
                <a:ahLst/>
                <a:cxnLst>
                  <a:cxn ang="0">
                    <a:pos x="connsiteX0" y="connsiteY0"/>
                  </a:cxn>
                  <a:cxn ang="0">
                    <a:pos x="connsiteX1" y="connsiteY1"/>
                  </a:cxn>
                  <a:cxn ang="0">
                    <a:pos x="connsiteX2" y="connsiteY2"/>
                  </a:cxn>
                </a:cxnLst>
                <a:rect l="l" t="t" r="r" b="b"/>
                <a:pathLst>
                  <a:path w="22194" h="11773">
                    <a:moveTo>
                      <a:pt x="22194" y="11650"/>
                    </a:moveTo>
                    <a:cubicBezTo>
                      <a:pt x="6002" y="12603"/>
                      <a:pt x="-1618" y="7840"/>
                      <a:pt x="287" y="3078"/>
                    </a:cubicBezTo>
                    <a:cubicBezTo>
                      <a:pt x="3144" y="-2637"/>
                      <a:pt x="10764" y="-732"/>
                      <a:pt x="22194" y="11650"/>
                    </a:cubicBezTo>
                    <a:close/>
                  </a:path>
                </a:pathLst>
              </a:custGeom>
              <a:grpFill/>
              <a:ln w="9525" cap="flat">
                <a:noFill/>
                <a:prstDash val="solid"/>
                <a:miter/>
              </a:ln>
            </p:spPr>
            <p:txBody>
              <a:bodyPr rtlCol="0" anchor="ctr"/>
              <a:lstStyle/>
              <a:p>
                <a:endParaRPr lang="en-ID"/>
              </a:p>
            </p:txBody>
          </p:sp>
          <p:sp>
            <p:nvSpPr>
              <p:cNvPr id="222" name="Freeform: Shape 221">
                <a:extLst>
                  <a:ext uri="{FF2B5EF4-FFF2-40B4-BE49-F238E27FC236}">
                    <a16:creationId xmlns:a16="http://schemas.microsoft.com/office/drawing/2014/main" id="{C77379B7-5826-4AD9-B279-F50533477B37}"/>
                  </a:ext>
                </a:extLst>
              </p:cNvPr>
              <p:cNvSpPr/>
              <p:nvPr/>
            </p:nvSpPr>
            <p:spPr>
              <a:xfrm>
                <a:off x="4298325" y="2314575"/>
                <a:ext cx="16499" cy="19232"/>
              </a:xfrm>
              <a:custGeom>
                <a:avLst/>
                <a:gdLst>
                  <a:gd name="connsiteX0" fmla="*/ 16500 w 16499"/>
                  <a:gd name="connsiteY0" fmla="*/ 0 h 19232"/>
                  <a:gd name="connsiteX1" fmla="*/ 1260 w 16499"/>
                  <a:gd name="connsiteY1" fmla="*/ 18097 h 19232"/>
                  <a:gd name="connsiteX2" fmla="*/ 16500 w 16499"/>
                  <a:gd name="connsiteY2" fmla="*/ 0 h 19232"/>
                </a:gdLst>
                <a:ahLst/>
                <a:cxnLst>
                  <a:cxn ang="0">
                    <a:pos x="connsiteX0" y="connsiteY0"/>
                  </a:cxn>
                  <a:cxn ang="0">
                    <a:pos x="connsiteX1" y="connsiteY1"/>
                  </a:cxn>
                  <a:cxn ang="0">
                    <a:pos x="connsiteX2" y="connsiteY2"/>
                  </a:cxn>
                </a:cxnLst>
                <a:rect l="l" t="t" r="r" b="b"/>
                <a:pathLst>
                  <a:path w="16499" h="19232">
                    <a:moveTo>
                      <a:pt x="16500" y="0"/>
                    </a:moveTo>
                    <a:cubicBezTo>
                      <a:pt x="12690" y="16193"/>
                      <a:pt x="6022" y="21907"/>
                      <a:pt x="1260" y="18097"/>
                    </a:cubicBezTo>
                    <a:cubicBezTo>
                      <a:pt x="-2550" y="14288"/>
                      <a:pt x="2212" y="6668"/>
                      <a:pt x="16500" y="0"/>
                    </a:cubicBezTo>
                    <a:close/>
                  </a:path>
                </a:pathLst>
              </a:custGeom>
              <a:grpFill/>
              <a:ln w="9525" cap="flat">
                <a:noFill/>
                <a:prstDash val="solid"/>
                <a:miter/>
              </a:ln>
            </p:spPr>
            <p:txBody>
              <a:bodyPr rtlCol="0" anchor="ctr"/>
              <a:lstStyle/>
              <a:p>
                <a:endParaRPr lang="en-ID"/>
              </a:p>
            </p:txBody>
          </p:sp>
        </p:grpSp>
        <p:sp>
          <p:nvSpPr>
            <p:cNvPr id="223" name="Freeform: Shape 222">
              <a:extLst>
                <a:ext uri="{FF2B5EF4-FFF2-40B4-BE49-F238E27FC236}">
                  <a16:creationId xmlns:a16="http://schemas.microsoft.com/office/drawing/2014/main" id="{86D269B3-40E8-4629-A75E-F96B174CAE7A}"/>
                </a:ext>
              </a:extLst>
            </p:cNvPr>
            <p:cNvSpPr/>
            <p:nvPr/>
          </p:nvSpPr>
          <p:spPr>
            <a:xfrm>
              <a:off x="4311967" y="2311717"/>
              <a:ext cx="5715" cy="5715"/>
            </a:xfrm>
            <a:custGeom>
              <a:avLst/>
              <a:gdLst>
                <a:gd name="connsiteX0" fmla="*/ 5715 w 5715"/>
                <a:gd name="connsiteY0" fmla="*/ 2858 h 5715"/>
                <a:gd name="connsiteX1" fmla="*/ 2858 w 5715"/>
                <a:gd name="connsiteY1" fmla="*/ 5715 h 5715"/>
                <a:gd name="connsiteX2" fmla="*/ 0 w 5715"/>
                <a:gd name="connsiteY2" fmla="*/ 2858 h 5715"/>
                <a:gd name="connsiteX3" fmla="*/ 2858 w 5715"/>
                <a:gd name="connsiteY3" fmla="*/ 0 h 5715"/>
                <a:gd name="connsiteX4" fmla="*/ 5715 w 5715"/>
                <a:gd name="connsiteY4" fmla="*/ 2858 h 5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 h="5715">
                  <a:moveTo>
                    <a:pt x="5715" y="2858"/>
                  </a:moveTo>
                  <a:cubicBezTo>
                    <a:pt x="5715" y="4436"/>
                    <a:pt x="4436" y="5715"/>
                    <a:pt x="2858" y="5715"/>
                  </a:cubicBezTo>
                  <a:cubicBezTo>
                    <a:pt x="1279" y="5715"/>
                    <a:pt x="0" y="4436"/>
                    <a:pt x="0" y="2858"/>
                  </a:cubicBezTo>
                  <a:cubicBezTo>
                    <a:pt x="0" y="1279"/>
                    <a:pt x="1279" y="0"/>
                    <a:pt x="2858" y="0"/>
                  </a:cubicBezTo>
                  <a:cubicBezTo>
                    <a:pt x="4436" y="0"/>
                    <a:pt x="5715" y="1279"/>
                    <a:pt x="5715" y="2858"/>
                  </a:cubicBezTo>
                  <a:close/>
                </a:path>
              </a:pathLst>
            </a:custGeom>
            <a:grpFill/>
            <a:ln w="9525" cap="flat">
              <a:noFill/>
              <a:prstDash val="solid"/>
              <a:miter/>
            </a:ln>
          </p:spPr>
          <p:txBody>
            <a:bodyPr rtlCol="0" anchor="ctr"/>
            <a:lstStyle/>
            <a:p>
              <a:endParaRPr lang="en-ID"/>
            </a:p>
          </p:txBody>
        </p:sp>
      </p:grpSp>
      <p:grpSp>
        <p:nvGrpSpPr>
          <p:cNvPr id="224" name="Graphic 2">
            <a:extLst>
              <a:ext uri="{FF2B5EF4-FFF2-40B4-BE49-F238E27FC236}">
                <a16:creationId xmlns:a16="http://schemas.microsoft.com/office/drawing/2014/main" id="{F1FF2A45-0C26-4C70-87B0-C54AB42123DD}"/>
              </a:ext>
            </a:extLst>
          </p:cNvPr>
          <p:cNvGrpSpPr/>
          <p:nvPr/>
        </p:nvGrpSpPr>
        <p:grpSpPr>
          <a:xfrm rot="16200000">
            <a:off x="10949798" y="4613419"/>
            <a:ext cx="179872" cy="182308"/>
            <a:chOff x="4335458" y="2345969"/>
            <a:chExt cx="95893" cy="97192"/>
          </a:xfrm>
          <a:solidFill>
            <a:schemeClr val="bg1"/>
          </a:solidFill>
        </p:grpSpPr>
        <p:grpSp>
          <p:nvGrpSpPr>
            <p:cNvPr id="225" name="Graphic 2">
              <a:extLst>
                <a:ext uri="{FF2B5EF4-FFF2-40B4-BE49-F238E27FC236}">
                  <a16:creationId xmlns:a16="http://schemas.microsoft.com/office/drawing/2014/main" id="{F1FF2A45-0C26-4C70-87B0-C54AB42123DD}"/>
                </a:ext>
              </a:extLst>
            </p:cNvPr>
            <p:cNvGrpSpPr/>
            <p:nvPr/>
          </p:nvGrpSpPr>
          <p:grpSpPr>
            <a:xfrm>
              <a:off x="4338065" y="2351395"/>
              <a:ext cx="93286" cy="91767"/>
              <a:chOff x="4338065" y="2351395"/>
              <a:chExt cx="93286" cy="91767"/>
            </a:xfrm>
            <a:grpFill/>
          </p:grpSpPr>
          <p:sp>
            <p:nvSpPr>
              <p:cNvPr id="226" name="Freeform: Shape 225">
                <a:extLst>
                  <a:ext uri="{FF2B5EF4-FFF2-40B4-BE49-F238E27FC236}">
                    <a16:creationId xmlns:a16="http://schemas.microsoft.com/office/drawing/2014/main" id="{F2A02481-9327-48C1-97D9-41C60B3B318E}"/>
                  </a:ext>
                </a:extLst>
              </p:cNvPr>
              <p:cNvSpPr/>
              <p:nvPr/>
            </p:nvSpPr>
            <p:spPr>
              <a:xfrm>
                <a:off x="4383405" y="2391931"/>
                <a:ext cx="47946" cy="20353"/>
              </a:xfrm>
              <a:custGeom>
                <a:avLst/>
                <a:gdLst>
                  <a:gd name="connsiteX0" fmla="*/ 0 w 47946"/>
                  <a:gd name="connsiteY0" fmla="*/ 2654 h 20353"/>
                  <a:gd name="connsiteX1" fmla="*/ 47625 w 47946"/>
                  <a:gd name="connsiteY1" fmla="*/ 14084 h 20353"/>
                  <a:gd name="connsiteX2" fmla="*/ 0 w 47946"/>
                  <a:gd name="connsiteY2" fmla="*/ 2654 h 20353"/>
                </a:gdLst>
                <a:ahLst/>
                <a:cxnLst>
                  <a:cxn ang="0">
                    <a:pos x="connsiteX0" y="connsiteY0"/>
                  </a:cxn>
                  <a:cxn ang="0">
                    <a:pos x="connsiteX1" y="connsiteY1"/>
                  </a:cxn>
                  <a:cxn ang="0">
                    <a:pos x="connsiteX2" y="connsiteY2"/>
                  </a:cxn>
                </a:cxnLst>
                <a:rect l="l" t="t" r="r" b="b"/>
                <a:pathLst>
                  <a:path w="47946" h="20353">
                    <a:moveTo>
                      <a:pt x="0" y="2654"/>
                    </a:moveTo>
                    <a:cubicBezTo>
                      <a:pt x="34290" y="-4014"/>
                      <a:pt x="50482" y="2654"/>
                      <a:pt x="47625" y="14084"/>
                    </a:cubicBezTo>
                    <a:cubicBezTo>
                      <a:pt x="44768" y="24561"/>
                      <a:pt x="27622" y="22656"/>
                      <a:pt x="0" y="2654"/>
                    </a:cubicBezTo>
                    <a:close/>
                  </a:path>
                </a:pathLst>
              </a:custGeom>
              <a:grpFill/>
              <a:ln w="9525" cap="flat">
                <a:noFill/>
                <a:prstDash val="solid"/>
                <a:miter/>
              </a:ln>
            </p:spPr>
            <p:txBody>
              <a:bodyPr rtlCol="0" anchor="ctr"/>
              <a:lstStyle/>
              <a:p>
                <a:endParaRPr lang="en-ID"/>
              </a:p>
            </p:txBody>
          </p:sp>
          <p:sp>
            <p:nvSpPr>
              <p:cNvPr id="227" name="Freeform: Shape 226">
                <a:extLst>
                  <a:ext uri="{FF2B5EF4-FFF2-40B4-BE49-F238E27FC236}">
                    <a16:creationId xmlns:a16="http://schemas.microsoft.com/office/drawing/2014/main" id="{38D66652-48E2-41B5-A60E-74FB648B6BE7}"/>
                  </a:ext>
                </a:extLst>
              </p:cNvPr>
              <p:cNvSpPr/>
              <p:nvPr/>
            </p:nvSpPr>
            <p:spPr>
              <a:xfrm>
                <a:off x="4383405" y="2351395"/>
                <a:ext cx="29784" cy="43189"/>
              </a:xfrm>
              <a:custGeom>
                <a:avLst/>
                <a:gdLst>
                  <a:gd name="connsiteX0" fmla="*/ 0 w 29784"/>
                  <a:gd name="connsiteY0" fmla="*/ 43190 h 43189"/>
                  <a:gd name="connsiteX1" fmla="*/ 25718 w 29784"/>
                  <a:gd name="connsiteY1" fmla="*/ 1280 h 43189"/>
                  <a:gd name="connsiteX2" fmla="*/ 0 w 29784"/>
                  <a:gd name="connsiteY2" fmla="*/ 43190 h 43189"/>
                </a:gdLst>
                <a:ahLst/>
                <a:cxnLst>
                  <a:cxn ang="0">
                    <a:pos x="connsiteX0" y="connsiteY0"/>
                  </a:cxn>
                  <a:cxn ang="0">
                    <a:pos x="connsiteX1" y="connsiteY1"/>
                  </a:cxn>
                  <a:cxn ang="0">
                    <a:pos x="connsiteX2" y="connsiteY2"/>
                  </a:cxn>
                </a:cxnLst>
                <a:rect l="l" t="t" r="r" b="b"/>
                <a:pathLst>
                  <a:path w="29784" h="43189">
                    <a:moveTo>
                      <a:pt x="0" y="43190"/>
                    </a:moveTo>
                    <a:cubicBezTo>
                      <a:pt x="3810" y="8900"/>
                      <a:pt x="16193" y="-4435"/>
                      <a:pt x="25718" y="1280"/>
                    </a:cubicBezTo>
                    <a:cubicBezTo>
                      <a:pt x="35243" y="6995"/>
                      <a:pt x="28575" y="23187"/>
                      <a:pt x="0" y="43190"/>
                    </a:cubicBezTo>
                    <a:close/>
                  </a:path>
                </a:pathLst>
              </a:custGeom>
              <a:grpFill/>
              <a:ln w="9525" cap="flat">
                <a:noFill/>
                <a:prstDash val="solid"/>
                <a:miter/>
              </a:ln>
            </p:spPr>
            <p:txBody>
              <a:bodyPr rtlCol="0" anchor="ctr"/>
              <a:lstStyle/>
              <a:p>
                <a:endParaRPr lang="en-ID"/>
              </a:p>
            </p:txBody>
          </p:sp>
          <p:sp>
            <p:nvSpPr>
              <p:cNvPr id="228" name="Freeform: Shape 227">
                <a:extLst>
                  <a:ext uri="{FF2B5EF4-FFF2-40B4-BE49-F238E27FC236}">
                    <a16:creationId xmlns:a16="http://schemas.microsoft.com/office/drawing/2014/main" id="{2B565A33-5C7F-42D5-ABF3-3384A903186C}"/>
                  </a:ext>
                </a:extLst>
              </p:cNvPr>
              <p:cNvSpPr/>
              <p:nvPr/>
            </p:nvSpPr>
            <p:spPr>
              <a:xfrm>
                <a:off x="4348841" y="2355173"/>
                <a:ext cx="34563" cy="39411"/>
              </a:xfrm>
              <a:custGeom>
                <a:avLst/>
                <a:gdLst>
                  <a:gd name="connsiteX0" fmla="*/ 34563 w 34563"/>
                  <a:gd name="connsiteY0" fmla="*/ 39411 h 39411"/>
                  <a:gd name="connsiteX1" fmla="*/ 3131 w 34563"/>
                  <a:gd name="connsiteY1" fmla="*/ 2264 h 39411"/>
                  <a:gd name="connsiteX2" fmla="*/ 34563 w 34563"/>
                  <a:gd name="connsiteY2" fmla="*/ 39411 h 39411"/>
                </a:gdLst>
                <a:ahLst/>
                <a:cxnLst>
                  <a:cxn ang="0">
                    <a:pos x="connsiteX0" y="connsiteY0"/>
                  </a:cxn>
                  <a:cxn ang="0">
                    <a:pos x="connsiteX1" y="connsiteY1"/>
                  </a:cxn>
                  <a:cxn ang="0">
                    <a:pos x="connsiteX2" y="connsiteY2"/>
                  </a:cxn>
                </a:cxnLst>
                <a:rect l="l" t="t" r="r" b="b"/>
                <a:pathLst>
                  <a:path w="34563" h="39411">
                    <a:moveTo>
                      <a:pt x="34563" y="39411"/>
                    </a:moveTo>
                    <a:cubicBezTo>
                      <a:pt x="3131" y="25124"/>
                      <a:pt x="-5442" y="9884"/>
                      <a:pt x="3131" y="2264"/>
                    </a:cubicBezTo>
                    <a:cubicBezTo>
                      <a:pt x="11703" y="-5356"/>
                      <a:pt x="25038" y="6074"/>
                      <a:pt x="34563" y="39411"/>
                    </a:cubicBezTo>
                    <a:close/>
                  </a:path>
                </a:pathLst>
              </a:custGeom>
              <a:grpFill/>
              <a:ln w="9525" cap="flat">
                <a:noFill/>
                <a:prstDash val="solid"/>
                <a:miter/>
              </a:ln>
            </p:spPr>
            <p:txBody>
              <a:bodyPr rtlCol="0" anchor="ctr"/>
              <a:lstStyle/>
              <a:p>
                <a:endParaRPr lang="en-ID"/>
              </a:p>
            </p:txBody>
          </p:sp>
          <p:sp>
            <p:nvSpPr>
              <p:cNvPr id="229" name="Freeform: Shape 228">
                <a:extLst>
                  <a:ext uri="{FF2B5EF4-FFF2-40B4-BE49-F238E27FC236}">
                    <a16:creationId xmlns:a16="http://schemas.microsoft.com/office/drawing/2014/main" id="{BFDC55DC-7231-45E0-845C-EAEF67626995}"/>
                  </a:ext>
                </a:extLst>
              </p:cNvPr>
              <p:cNvSpPr/>
              <p:nvPr/>
            </p:nvSpPr>
            <p:spPr>
              <a:xfrm>
                <a:off x="4338065" y="2394341"/>
                <a:ext cx="45339" cy="24727"/>
              </a:xfrm>
              <a:custGeom>
                <a:avLst/>
                <a:gdLst>
                  <a:gd name="connsiteX0" fmla="*/ 45340 w 45339"/>
                  <a:gd name="connsiteY0" fmla="*/ 244 h 24727"/>
                  <a:gd name="connsiteX1" fmla="*/ 572 w 45339"/>
                  <a:gd name="connsiteY1" fmla="*/ 19294 h 24727"/>
                  <a:gd name="connsiteX2" fmla="*/ 45340 w 45339"/>
                  <a:gd name="connsiteY2" fmla="*/ 244 h 24727"/>
                </a:gdLst>
                <a:ahLst/>
                <a:cxnLst>
                  <a:cxn ang="0">
                    <a:pos x="connsiteX0" y="connsiteY0"/>
                  </a:cxn>
                  <a:cxn ang="0">
                    <a:pos x="connsiteX1" y="connsiteY1"/>
                  </a:cxn>
                  <a:cxn ang="0">
                    <a:pos x="connsiteX2" y="connsiteY2"/>
                  </a:cxn>
                </a:cxnLst>
                <a:rect l="l" t="t" r="r" b="b"/>
                <a:pathLst>
                  <a:path w="45339" h="24727">
                    <a:moveTo>
                      <a:pt x="45340" y="244"/>
                    </a:moveTo>
                    <a:cubicBezTo>
                      <a:pt x="21527" y="25961"/>
                      <a:pt x="4382" y="29771"/>
                      <a:pt x="572" y="19294"/>
                    </a:cubicBezTo>
                    <a:cubicBezTo>
                      <a:pt x="-3238" y="7864"/>
                      <a:pt x="12002" y="-1661"/>
                      <a:pt x="45340" y="244"/>
                    </a:cubicBezTo>
                    <a:close/>
                  </a:path>
                </a:pathLst>
              </a:custGeom>
              <a:grpFill/>
              <a:ln w="9525" cap="flat">
                <a:noFill/>
                <a:prstDash val="solid"/>
                <a:miter/>
              </a:ln>
            </p:spPr>
            <p:txBody>
              <a:bodyPr rtlCol="0" anchor="ctr"/>
              <a:lstStyle/>
              <a:p>
                <a:endParaRPr lang="en-ID"/>
              </a:p>
            </p:txBody>
          </p:sp>
          <p:sp>
            <p:nvSpPr>
              <p:cNvPr id="230" name="Freeform: Shape 229">
                <a:extLst>
                  <a:ext uri="{FF2B5EF4-FFF2-40B4-BE49-F238E27FC236}">
                    <a16:creationId xmlns:a16="http://schemas.microsoft.com/office/drawing/2014/main" id="{D6B9581E-32F2-4001-AD2A-6676FD71E138}"/>
                  </a:ext>
                </a:extLst>
              </p:cNvPr>
              <p:cNvSpPr/>
              <p:nvPr/>
            </p:nvSpPr>
            <p:spPr>
              <a:xfrm>
                <a:off x="4376789" y="2394585"/>
                <a:ext cx="19248" cy="48577"/>
              </a:xfrm>
              <a:custGeom>
                <a:avLst/>
                <a:gdLst>
                  <a:gd name="connsiteX0" fmla="*/ 6616 w 19248"/>
                  <a:gd name="connsiteY0" fmla="*/ 0 h 48577"/>
                  <a:gd name="connsiteX1" fmla="*/ 10426 w 19248"/>
                  <a:gd name="connsiteY1" fmla="*/ 48577 h 48577"/>
                  <a:gd name="connsiteX2" fmla="*/ 6616 w 19248"/>
                  <a:gd name="connsiteY2" fmla="*/ 0 h 48577"/>
                </a:gdLst>
                <a:ahLst/>
                <a:cxnLst>
                  <a:cxn ang="0">
                    <a:pos x="connsiteX0" y="connsiteY0"/>
                  </a:cxn>
                  <a:cxn ang="0">
                    <a:pos x="connsiteX1" y="connsiteY1"/>
                  </a:cxn>
                  <a:cxn ang="0">
                    <a:pos x="connsiteX2" y="connsiteY2"/>
                  </a:cxn>
                </a:cxnLst>
                <a:rect l="l" t="t" r="r" b="b"/>
                <a:pathLst>
                  <a:path w="19248" h="48577">
                    <a:moveTo>
                      <a:pt x="6616" y="0"/>
                    </a:moveTo>
                    <a:cubicBezTo>
                      <a:pt x="23761" y="30480"/>
                      <a:pt x="21856" y="47625"/>
                      <a:pt x="10426" y="48577"/>
                    </a:cubicBezTo>
                    <a:cubicBezTo>
                      <a:pt x="-52" y="48577"/>
                      <a:pt x="-4814" y="31432"/>
                      <a:pt x="6616" y="0"/>
                    </a:cubicBezTo>
                    <a:close/>
                  </a:path>
                </a:pathLst>
              </a:custGeom>
              <a:grpFill/>
              <a:ln w="9525" cap="flat">
                <a:noFill/>
                <a:prstDash val="solid"/>
                <a:miter/>
              </a:ln>
            </p:spPr>
            <p:txBody>
              <a:bodyPr rtlCol="0" anchor="ctr"/>
              <a:lstStyle/>
              <a:p>
                <a:endParaRPr lang="en-ID"/>
              </a:p>
            </p:txBody>
          </p:sp>
        </p:grpSp>
        <p:grpSp>
          <p:nvGrpSpPr>
            <p:cNvPr id="231" name="Graphic 2">
              <a:extLst>
                <a:ext uri="{FF2B5EF4-FFF2-40B4-BE49-F238E27FC236}">
                  <a16:creationId xmlns:a16="http://schemas.microsoft.com/office/drawing/2014/main" id="{F1FF2A45-0C26-4C70-87B0-C54AB42123DD}"/>
                </a:ext>
              </a:extLst>
            </p:cNvPr>
            <p:cNvGrpSpPr/>
            <p:nvPr/>
          </p:nvGrpSpPr>
          <p:grpSpPr>
            <a:xfrm>
              <a:off x="4338065" y="2351395"/>
              <a:ext cx="93286" cy="91767"/>
              <a:chOff x="4338065" y="2351395"/>
              <a:chExt cx="93286" cy="91767"/>
            </a:xfrm>
            <a:grpFill/>
          </p:grpSpPr>
          <p:sp>
            <p:nvSpPr>
              <p:cNvPr id="232" name="Freeform: Shape 231">
                <a:extLst>
                  <a:ext uri="{FF2B5EF4-FFF2-40B4-BE49-F238E27FC236}">
                    <a16:creationId xmlns:a16="http://schemas.microsoft.com/office/drawing/2014/main" id="{45820896-2F57-44FF-BD6D-B8C8F1820C84}"/>
                  </a:ext>
                </a:extLst>
              </p:cNvPr>
              <p:cNvSpPr/>
              <p:nvPr/>
            </p:nvSpPr>
            <p:spPr>
              <a:xfrm>
                <a:off x="4383405" y="2391931"/>
                <a:ext cx="47946" cy="20353"/>
              </a:xfrm>
              <a:custGeom>
                <a:avLst/>
                <a:gdLst>
                  <a:gd name="connsiteX0" fmla="*/ 0 w 47946"/>
                  <a:gd name="connsiteY0" fmla="*/ 2654 h 20353"/>
                  <a:gd name="connsiteX1" fmla="*/ 47625 w 47946"/>
                  <a:gd name="connsiteY1" fmla="*/ 14084 h 20353"/>
                  <a:gd name="connsiteX2" fmla="*/ 0 w 47946"/>
                  <a:gd name="connsiteY2" fmla="*/ 2654 h 20353"/>
                </a:gdLst>
                <a:ahLst/>
                <a:cxnLst>
                  <a:cxn ang="0">
                    <a:pos x="connsiteX0" y="connsiteY0"/>
                  </a:cxn>
                  <a:cxn ang="0">
                    <a:pos x="connsiteX1" y="connsiteY1"/>
                  </a:cxn>
                  <a:cxn ang="0">
                    <a:pos x="connsiteX2" y="connsiteY2"/>
                  </a:cxn>
                </a:cxnLst>
                <a:rect l="l" t="t" r="r" b="b"/>
                <a:pathLst>
                  <a:path w="47946" h="20353">
                    <a:moveTo>
                      <a:pt x="0" y="2654"/>
                    </a:moveTo>
                    <a:cubicBezTo>
                      <a:pt x="34290" y="-4014"/>
                      <a:pt x="50482" y="2654"/>
                      <a:pt x="47625" y="14084"/>
                    </a:cubicBezTo>
                    <a:cubicBezTo>
                      <a:pt x="44768" y="24561"/>
                      <a:pt x="27622" y="22656"/>
                      <a:pt x="0" y="2654"/>
                    </a:cubicBezTo>
                    <a:close/>
                  </a:path>
                </a:pathLst>
              </a:custGeom>
              <a:grpFill/>
              <a:ln w="9525" cap="flat">
                <a:noFill/>
                <a:prstDash val="solid"/>
                <a:miter/>
              </a:ln>
            </p:spPr>
            <p:txBody>
              <a:bodyPr rtlCol="0" anchor="ctr"/>
              <a:lstStyle/>
              <a:p>
                <a:endParaRPr lang="en-ID"/>
              </a:p>
            </p:txBody>
          </p:sp>
          <p:sp>
            <p:nvSpPr>
              <p:cNvPr id="233" name="Freeform: Shape 232">
                <a:extLst>
                  <a:ext uri="{FF2B5EF4-FFF2-40B4-BE49-F238E27FC236}">
                    <a16:creationId xmlns:a16="http://schemas.microsoft.com/office/drawing/2014/main" id="{52B7BA48-D655-4EB1-8182-AFAC9D5AFC32}"/>
                  </a:ext>
                </a:extLst>
              </p:cNvPr>
              <p:cNvSpPr/>
              <p:nvPr/>
            </p:nvSpPr>
            <p:spPr>
              <a:xfrm>
                <a:off x="4383405" y="2351395"/>
                <a:ext cx="29784" cy="43189"/>
              </a:xfrm>
              <a:custGeom>
                <a:avLst/>
                <a:gdLst>
                  <a:gd name="connsiteX0" fmla="*/ 0 w 29784"/>
                  <a:gd name="connsiteY0" fmla="*/ 43190 h 43189"/>
                  <a:gd name="connsiteX1" fmla="*/ 25718 w 29784"/>
                  <a:gd name="connsiteY1" fmla="*/ 1280 h 43189"/>
                  <a:gd name="connsiteX2" fmla="*/ 0 w 29784"/>
                  <a:gd name="connsiteY2" fmla="*/ 43190 h 43189"/>
                </a:gdLst>
                <a:ahLst/>
                <a:cxnLst>
                  <a:cxn ang="0">
                    <a:pos x="connsiteX0" y="connsiteY0"/>
                  </a:cxn>
                  <a:cxn ang="0">
                    <a:pos x="connsiteX1" y="connsiteY1"/>
                  </a:cxn>
                  <a:cxn ang="0">
                    <a:pos x="connsiteX2" y="connsiteY2"/>
                  </a:cxn>
                </a:cxnLst>
                <a:rect l="l" t="t" r="r" b="b"/>
                <a:pathLst>
                  <a:path w="29784" h="43189">
                    <a:moveTo>
                      <a:pt x="0" y="43190"/>
                    </a:moveTo>
                    <a:cubicBezTo>
                      <a:pt x="3810" y="8900"/>
                      <a:pt x="16193" y="-4435"/>
                      <a:pt x="25718" y="1280"/>
                    </a:cubicBezTo>
                    <a:cubicBezTo>
                      <a:pt x="35243" y="6995"/>
                      <a:pt x="28575" y="23187"/>
                      <a:pt x="0" y="43190"/>
                    </a:cubicBezTo>
                    <a:close/>
                  </a:path>
                </a:pathLst>
              </a:custGeom>
              <a:grpFill/>
              <a:ln w="9525" cap="flat">
                <a:noFill/>
                <a:prstDash val="solid"/>
                <a:miter/>
              </a:ln>
            </p:spPr>
            <p:txBody>
              <a:bodyPr rtlCol="0" anchor="ctr"/>
              <a:lstStyle/>
              <a:p>
                <a:endParaRPr lang="en-ID"/>
              </a:p>
            </p:txBody>
          </p:sp>
          <p:sp>
            <p:nvSpPr>
              <p:cNvPr id="234" name="Freeform: Shape 233">
                <a:extLst>
                  <a:ext uri="{FF2B5EF4-FFF2-40B4-BE49-F238E27FC236}">
                    <a16:creationId xmlns:a16="http://schemas.microsoft.com/office/drawing/2014/main" id="{49305F33-FB76-4D50-A0B4-722D760F3D50}"/>
                  </a:ext>
                </a:extLst>
              </p:cNvPr>
              <p:cNvSpPr/>
              <p:nvPr/>
            </p:nvSpPr>
            <p:spPr>
              <a:xfrm>
                <a:off x="4348841" y="2355173"/>
                <a:ext cx="34563" cy="39411"/>
              </a:xfrm>
              <a:custGeom>
                <a:avLst/>
                <a:gdLst>
                  <a:gd name="connsiteX0" fmla="*/ 34563 w 34563"/>
                  <a:gd name="connsiteY0" fmla="*/ 39411 h 39411"/>
                  <a:gd name="connsiteX1" fmla="*/ 3131 w 34563"/>
                  <a:gd name="connsiteY1" fmla="*/ 2264 h 39411"/>
                  <a:gd name="connsiteX2" fmla="*/ 34563 w 34563"/>
                  <a:gd name="connsiteY2" fmla="*/ 39411 h 39411"/>
                </a:gdLst>
                <a:ahLst/>
                <a:cxnLst>
                  <a:cxn ang="0">
                    <a:pos x="connsiteX0" y="connsiteY0"/>
                  </a:cxn>
                  <a:cxn ang="0">
                    <a:pos x="connsiteX1" y="connsiteY1"/>
                  </a:cxn>
                  <a:cxn ang="0">
                    <a:pos x="connsiteX2" y="connsiteY2"/>
                  </a:cxn>
                </a:cxnLst>
                <a:rect l="l" t="t" r="r" b="b"/>
                <a:pathLst>
                  <a:path w="34563" h="39411">
                    <a:moveTo>
                      <a:pt x="34563" y="39411"/>
                    </a:moveTo>
                    <a:cubicBezTo>
                      <a:pt x="3131" y="25124"/>
                      <a:pt x="-5442" y="9884"/>
                      <a:pt x="3131" y="2264"/>
                    </a:cubicBezTo>
                    <a:cubicBezTo>
                      <a:pt x="11703" y="-5356"/>
                      <a:pt x="25038" y="6074"/>
                      <a:pt x="34563" y="39411"/>
                    </a:cubicBezTo>
                    <a:close/>
                  </a:path>
                </a:pathLst>
              </a:custGeom>
              <a:grpFill/>
              <a:ln w="9525" cap="flat">
                <a:noFill/>
                <a:prstDash val="solid"/>
                <a:miter/>
              </a:ln>
            </p:spPr>
            <p:txBody>
              <a:bodyPr rtlCol="0" anchor="ctr"/>
              <a:lstStyle/>
              <a:p>
                <a:endParaRPr lang="en-ID"/>
              </a:p>
            </p:txBody>
          </p:sp>
          <p:sp>
            <p:nvSpPr>
              <p:cNvPr id="235" name="Freeform: Shape 234">
                <a:extLst>
                  <a:ext uri="{FF2B5EF4-FFF2-40B4-BE49-F238E27FC236}">
                    <a16:creationId xmlns:a16="http://schemas.microsoft.com/office/drawing/2014/main" id="{8B89D84A-CACB-44A7-ACAE-685C2D71EEA3}"/>
                  </a:ext>
                </a:extLst>
              </p:cNvPr>
              <p:cNvSpPr/>
              <p:nvPr/>
            </p:nvSpPr>
            <p:spPr>
              <a:xfrm>
                <a:off x="4338065" y="2394341"/>
                <a:ext cx="45339" cy="24727"/>
              </a:xfrm>
              <a:custGeom>
                <a:avLst/>
                <a:gdLst>
                  <a:gd name="connsiteX0" fmla="*/ 45340 w 45339"/>
                  <a:gd name="connsiteY0" fmla="*/ 244 h 24727"/>
                  <a:gd name="connsiteX1" fmla="*/ 572 w 45339"/>
                  <a:gd name="connsiteY1" fmla="*/ 19294 h 24727"/>
                  <a:gd name="connsiteX2" fmla="*/ 45340 w 45339"/>
                  <a:gd name="connsiteY2" fmla="*/ 244 h 24727"/>
                </a:gdLst>
                <a:ahLst/>
                <a:cxnLst>
                  <a:cxn ang="0">
                    <a:pos x="connsiteX0" y="connsiteY0"/>
                  </a:cxn>
                  <a:cxn ang="0">
                    <a:pos x="connsiteX1" y="connsiteY1"/>
                  </a:cxn>
                  <a:cxn ang="0">
                    <a:pos x="connsiteX2" y="connsiteY2"/>
                  </a:cxn>
                </a:cxnLst>
                <a:rect l="l" t="t" r="r" b="b"/>
                <a:pathLst>
                  <a:path w="45339" h="24727">
                    <a:moveTo>
                      <a:pt x="45340" y="244"/>
                    </a:moveTo>
                    <a:cubicBezTo>
                      <a:pt x="21527" y="25961"/>
                      <a:pt x="4382" y="29771"/>
                      <a:pt x="572" y="19294"/>
                    </a:cubicBezTo>
                    <a:cubicBezTo>
                      <a:pt x="-3238" y="7864"/>
                      <a:pt x="12002" y="-1661"/>
                      <a:pt x="45340" y="244"/>
                    </a:cubicBezTo>
                    <a:close/>
                  </a:path>
                </a:pathLst>
              </a:custGeom>
              <a:grpFill/>
              <a:ln w="9525"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A1D63E96-ABDB-4AB7-B738-52D1C3097104}"/>
                  </a:ext>
                </a:extLst>
              </p:cNvPr>
              <p:cNvSpPr/>
              <p:nvPr/>
            </p:nvSpPr>
            <p:spPr>
              <a:xfrm>
                <a:off x="4376789" y="2394585"/>
                <a:ext cx="19248" cy="48577"/>
              </a:xfrm>
              <a:custGeom>
                <a:avLst/>
                <a:gdLst>
                  <a:gd name="connsiteX0" fmla="*/ 6616 w 19248"/>
                  <a:gd name="connsiteY0" fmla="*/ 0 h 48577"/>
                  <a:gd name="connsiteX1" fmla="*/ 10426 w 19248"/>
                  <a:gd name="connsiteY1" fmla="*/ 48577 h 48577"/>
                  <a:gd name="connsiteX2" fmla="*/ 6616 w 19248"/>
                  <a:gd name="connsiteY2" fmla="*/ 0 h 48577"/>
                </a:gdLst>
                <a:ahLst/>
                <a:cxnLst>
                  <a:cxn ang="0">
                    <a:pos x="connsiteX0" y="connsiteY0"/>
                  </a:cxn>
                  <a:cxn ang="0">
                    <a:pos x="connsiteX1" y="connsiteY1"/>
                  </a:cxn>
                  <a:cxn ang="0">
                    <a:pos x="connsiteX2" y="connsiteY2"/>
                  </a:cxn>
                </a:cxnLst>
                <a:rect l="l" t="t" r="r" b="b"/>
                <a:pathLst>
                  <a:path w="19248" h="48577">
                    <a:moveTo>
                      <a:pt x="6616" y="0"/>
                    </a:moveTo>
                    <a:cubicBezTo>
                      <a:pt x="23761" y="30480"/>
                      <a:pt x="21856" y="47625"/>
                      <a:pt x="10426" y="48577"/>
                    </a:cubicBezTo>
                    <a:cubicBezTo>
                      <a:pt x="-52" y="48577"/>
                      <a:pt x="-4814" y="31432"/>
                      <a:pt x="6616" y="0"/>
                    </a:cubicBezTo>
                    <a:close/>
                  </a:path>
                </a:pathLst>
              </a:custGeom>
              <a:grpFill/>
              <a:ln w="9525" cap="flat">
                <a:noFill/>
                <a:prstDash val="solid"/>
                <a:miter/>
              </a:ln>
            </p:spPr>
            <p:txBody>
              <a:bodyPr rtlCol="0" anchor="ctr"/>
              <a:lstStyle/>
              <a:p>
                <a:endParaRPr lang="en-ID"/>
              </a:p>
            </p:txBody>
          </p:sp>
        </p:grpSp>
        <p:sp>
          <p:nvSpPr>
            <p:cNvPr id="237" name="Freeform: Shape 236">
              <a:extLst>
                <a:ext uri="{FF2B5EF4-FFF2-40B4-BE49-F238E27FC236}">
                  <a16:creationId xmlns:a16="http://schemas.microsoft.com/office/drawing/2014/main" id="{4426B467-38FF-4E11-8B79-632A6130628E}"/>
                </a:ext>
              </a:extLst>
            </p:cNvPr>
            <p:cNvSpPr/>
            <p:nvPr/>
          </p:nvSpPr>
          <p:spPr>
            <a:xfrm>
              <a:off x="4376737" y="2387917"/>
              <a:ext cx="13335" cy="13335"/>
            </a:xfrm>
            <a:custGeom>
              <a:avLst/>
              <a:gdLst>
                <a:gd name="connsiteX0" fmla="*/ 13335 w 13335"/>
                <a:gd name="connsiteY0" fmla="*/ 6668 h 13335"/>
                <a:gd name="connsiteX1" fmla="*/ 6668 w 13335"/>
                <a:gd name="connsiteY1" fmla="*/ 13335 h 13335"/>
                <a:gd name="connsiteX2" fmla="*/ 0 w 13335"/>
                <a:gd name="connsiteY2" fmla="*/ 6668 h 13335"/>
                <a:gd name="connsiteX3" fmla="*/ 6668 w 13335"/>
                <a:gd name="connsiteY3" fmla="*/ 0 h 13335"/>
                <a:gd name="connsiteX4" fmla="*/ 13335 w 13335"/>
                <a:gd name="connsiteY4" fmla="*/ 6668 h 13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 h="13335">
                  <a:moveTo>
                    <a:pt x="13335" y="6668"/>
                  </a:moveTo>
                  <a:cubicBezTo>
                    <a:pt x="13335" y="10350"/>
                    <a:pt x="10350" y="13335"/>
                    <a:pt x="6668" y="13335"/>
                  </a:cubicBezTo>
                  <a:cubicBezTo>
                    <a:pt x="2985" y="13335"/>
                    <a:pt x="0" y="10350"/>
                    <a:pt x="0" y="6668"/>
                  </a:cubicBezTo>
                  <a:cubicBezTo>
                    <a:pt x="0" y="2985"/>
                    <a:pt x="2985" y="0"/>
                    <a:pt x="6668" y="0"/>
                  </a:cubicBezTo>
                  <a:cubicBezTo>
                    <a:pt x="10350" y="0"/>
                    <a:pt x="13335" y="2985"/>
                    <a:pt x="13335" y="6668"/>
                  </a:cubicBezTo>
                  <a:close/>
                </a:path>
              </a:pathLst>
            </a:custGeom>
            <a:grpFill/>
            <a:ln w="9525" cap="flat">
              <a:noFill/>
              <a:prstDash val="solid"/>
              <a:miter/>
            </a:ln>
          </p:spPr>
          <p:txBody>
            <a:bodyPr rtlCol="0" anchor="ctr"/>
            <a:lstStyle/>
            <a:p>
              <a:endParaRPr lang="en-ID"/>
            </a:p>
          </p:txBody>
        </p:sp>
        <p:grpSp>
          <p:nvGrpSpPr>
            <p:cNvPr id="238" name="Graphic 2">
              <a:extLst>
                <a:ext uri="{FF2B5EF4-FFF2-40B4-BE49-F238E27FC236}">
                  <a16:creationId xmlns:a16="http://schemas.microsoft.com/office/drawing/2014/main" id="{F1FF2A45-0C26-4C70-87B0-C54AB42123DD}"/>
                </a:ext>
              </a:extLst>
            </p:cNvPr>
            <p:cNvGrpSpPr/>
            <p:nvPr/>
          </p:nvGrpSpPr>
          <p:grpSpPr>
            <a:xfrm>
              <a:off x="4335458" y="2345969"/>
              <a:ext cx="93566" cy="91804"/>
              <a:chOff x="4335458" y="2345969"/>
              <a:chExt cx="93566" cy="91804"/>
            </a:xfrm>
            <a:grpFill/>
          </p:grpSpPr>
          <p:sp>
            <p:nvSpPr>
              <p:cNvPr id="239" name="Freeform: Shape 238">
                <a:extLst>
                  <a:ext uri="{FF2B5EF4-FFF2-40B4-BE49-F238E27FC236}">
                    <a16:creationId xmlns:a16="http://schemas.microsoft.com/office/drawing/2014/main" id="{05782510-146E-4E5B-B917-0933657CC63E}"/>
                  </a:ext>
                </a:extLst>
              </p:cNvPr>
              <p:cNvSpPr/>
              <p:nvPr/>
            </p:nvSpPr>
            <p:spPr>
              <a:xfrm>
                <a:off x="4335458" y="2376204"/>
                <a:ext cx="47946" cy="21034"/>
              </a:xfrm>
              <a:custGeom>
                <a:avLst/>
                <a:gdLst>
                  <a:gd name="connsiteX0" fmla="*/ 47947 w 47946"/>
                  <a:gd name="connsiteY0" fmla="*/ 18381 h 21034"/>
                  <a:gd name="connsiteX1" fmla="*/ 322 w 47946"/>
                  <a:gd name="connsiteY1" fmla="*/ 6951 h 21034"/>
                  <a:gd name="connsiteX2" fmla="*/ 47947 w 47946"/>
                  <a:gd name="connsiteY2" fmla="*/ 18381 h 21034"/>
                </a:gdLst>
                <a:ahLst/>
                <a:cxnLst>
                  <a:cxn ang="0">
                    <a:pos x="connsiteX0" y="connsiteY0"/>
                  </a:cxn>
                  <a:cxn ang="0">
                    <a:pos x="connsiteX1" y="connsiteY1"/>
                  </a:cxn>
                  <a:cxn ang="0">
                    <a:pos x="connsiteX2" y="connsiteY2"/>
                  </a:cxn>
                </a:cxnLst>
                <a:rect l="l" t="t" r="r" b="b"/>
                <a:pathLst>
                  <a:path w="47946" h="21034">
                    <a:moveTo>
                      <a:pt x="47947" y="18381"/>
                    </a:moveTo>
                    <a:cubicBezTo>
                      <a:pt x="13657" y="25048"/>
                      <a:pt x="-2536" y="18381"/>
                      <a:pt x="322" y="6951"/>
                    </a:cubicBezTo>
                    <a:cubicBezTo>
                      <a:pt x="4132" y="-4479"/>
                      <a:pt x="21277" y="-2574"/>
                      <a:pt x="47947" y="18381"/>
                    </a:cubicBezTo>
                    <a:close/>
                  </a:path>
                </a:pathLst>
              </a:custGeom>
              <a:grpFill/>
              <a:ln w="9525" cap="flat">
                <a:noFill/>
                <a:prstDash val="solid"/>
                <a:miter/>
              </a:ln>
            </p:spPr>
            <p:txBody>
              <a:bodyPr rtlCol="0" anchor="ctr"/>
              <a:lstStyle/>
              <a:p>
                <a:endParaRPr lang="en-ID"/>
              </a:p>
            </p:txBody>
          </p:sp>
          <p:sp>
            <p:nvSpPr>
              <p:cNvPr id="240" name="Freeform: Shape 239">
                <a:extLst>
                  <a:ext uri="{FF2B5EF4-FFF2-40B4-BE49-F238E27FC236}">
                    <a16:creationId xmlns:a16="http://schemas.microsoft.com/office/drawing/2014/main" id="{8008EA34-7C0D-4D1E-86FB-88867DCF8D70}"/>
                  </a:ext>
                </a:extLst>
              </p:cNvPr>
              <p:cNvSpPr/>
              <p:nvPr/>
            </p:nvSpPr>
            <p:spPr>
              <a:xfrm>
                <a:off x="4354189" y="2394585"/>
                <a:ext cx="29216" cy="43189"/>
              </a:xfrm>
              <a:custGeom>
                <a:avLst/>
                <a:gdLst>
                  <a:gd name="connsiteX0" fmla="*/ 29216 w 29216"/>
                  <a:gd name="connsiteY0" fmla="*/ 0 h 43189"/>
                  <a:gd name="connsiteX1" fmla="*/ 3498 w 29216"/>
                  <a:gd name="connsiteY1" fmla="*/ 41910 h 43189"/>
                  <a:gd name="connsiteX2" fmla="*/ 29216 w 29216"/>
                  <a:gd name="connsiteY2" fmla="*/ 0 h 43189"/>
                </a:gdLst>
                <a:ahLst/>
                <a:cxnLst>
                  <a:cxn ang="0">
                    <a:pos x="connsiteX0" y="connsiteY0"/>
                  </a:cxn>
                  <a:cxn ang="0">
                    <a:pos x="connsiteX1" y="connsiteY1"/>
                  </a:cxn>
                  <a:cxn ang="0">
                    <a:pos x="connsiteX2" y="connsiteY2"/>
                  </a:cxn>
                </a:cxnLst>
                <a:rect l="l" t="t" r="r" b="b"/>
                <a:pathLst>
                  <a:path w="29216" h="43189">
                    <a:moveTo>
                      <a:pt x="29216" y="0"/>
                    </a:moveTo>
                    <a:cubicBezTo>
                      <a:pt x="25406" y="34290"/>
                      <a:pt x="13023" y="47625"/>
                      <a:pt x="3498" y="41910"/>
                    </a:cubicBezTo>
                    <a:cubicBezTo>
                      <a:pt x="-5074" y="35242"/>
                      <a:pt x="1593" y="19050"/>
                      <a:pt x="29216" y="0"/>
                    </a:cubicBezTo>
                    <a:close/>
                  </a:path>
                </a:pathLst>
              </a:custGeom>
              <a:grpFill/>
              <a:ln w="9525" cap="flat">
                <a:noFill/>
                <a:prstDash val="solid"/>
                <a:miter/>
              </a:ln>
            </p:spPr>
            <p:txBody>
              <a:bodyPr rtlCol="0" anchor="ctr"/>
              <a:lstStyle/>
              <a:p>
                <a:endParaRPr lang="en-ID"/>
              </a:p>
            </p:txBody>
          </p:sp>
          <p:sp>
            <p:nvSpPr>
              <p:cNvPr id="241" name="Freeform: Shape 240">
                <a:extLst>
                  <a:ext uri="{FF2B5EF4-FFF2-40B4-BE49-F238E27FC236}">
                    <a16:creationId xmlns:a16="http://schemas.microsoft.com/office/drawing/2014/main" id="{F4D4EFDC-1DB3-48D2-8CD0-90C39AEF2464}"/>
                  </a:ext>
                </a:extLst>
              </p:cNvPr>
              <p:cNvSpPr/>
              <p:nvPr/>
            </p:nvSpPr>
            <p:spPr>
              <a:xfrm>
                <a:off x="4383405" y="2394585"/>
                <a:ext cx="34563" cy="38972"/>
              </a:xfrm>
              <a:custGeom>
                <a:avLst/>
                <a:gdLst>
                  <a:gd name="connsiteX0" fmla="*/ 0 w 34563"/>
                  <a:gd name="connsiteY0" fmla="*/ 0 h 38972"/>
                  <a:gd name="connsiteX1" fmla="*/ 31432 w 34563"/>
                  <a:gd name="connsiteY1" fmla="*/ 37147 h 38972"/>
                  <a:gd name="connsiteX2" fmla="*/ 0 w 34563"/>
                  <a:gd name="connsiteY2" fmla="*/ 0 h 38972"/>
                </a:gdLst>
                <a:ahLst/>
                <a:cxnLst>
                  <a:cxn ang="0">
                    <a:pos x="connsiteX0" y="connsiteY0"/>
                  </a:cxn>
                  <a:cxn ang="0">
                    <a:pos x="connsiteX1" y="connsiteY1"/>
                  </a:cxn>
                  <a:cxn ang="0">
                    <a:pos x="connsiteX2" y="connsiteY2"/>
                  </a:cxn>
                </a:cxnLst>
                <a:rect l="l" t="t" r="r" b="b"/>
                <a:pathLst>
                  <a:path w="34563" h="38972">
                    <a:moveTo>
                      <a:pt x="0" y="0"/>
                    </a:moveTo>
                    <a:cubicBezTo>
                      <a:pt x="31432" y="14288"/>
                      <a:pt x="40005" y="29527"/>
                      <a:pt x="31432" y="37147"/>
                    </a:cubicBezTo>
                    <a:cubicBezTo>
                      <a:pt x="23813" y="43815"/>
                      <a:pt x="9525" y="32385"/>
                      <a:pt x="0" y="0"/>
                    </a:cubicBezTo>
                    <a:close/>
                  </a:path>
                </a:pathLst>
              </a:custGeom>
              <a:grpFill/>
              <a:ln w="9525" cap="flat">
                <a:noFill/>
                <a:prstDash val="solid"/>
                <a:miter/>
              </a:ln>
            </p:spPr>
            <p:txBody>
              <a:bodyPr rtlCol="0" anchor="ctr"/>
              <a:lstStyle/>
              <a:p>
                <a:endParaRPr lang="en-ID"/>
              </a:p>
            </p:txBody>
          </p:sp>
          <p:sp>
            <p:nvSpPr>
              <p:cNvPr id="242" name="Freeform: Shape 241">
                <a:extLst>
                  <a:ext uri="{FF2B5EF4-FFF2-40B4-BE49-F238E27FC236}">
                    <a16:creationId xmlns:a16="http://schemas.microsoft.com/office/drawing/2014/main" id="{256E95F7-042B-49CD-806E-A8E3524CF323}"/>
                  </a:ext>
                </a:extLst>
              </p:cNvPr>
              <p:cNvSpPr/>
              <p:nvPr/>
            </p:nvSpPr>
            <p:spPr>
              <a:xfrm>
                <a:off x="4383405" y="2370101"/>
                <a:ext cx="45619" cy="24549"/>
              </a:xfrm>
              <a:custGeom>
                <a:avLst/>
                <a:gdLst>
                  <a:gd name="connsiteX0" fmla="*/ 0 w 45619"/>
                  <a:gd name="connsiteY0" fmla="*/ 24483 h 24549"/>
                  <a:gd name="connsiteX1" fmla="*/ 44768 w 45619"/>
                  <a:gd name="connsiteY1" fmla="*/ 5433 h 24549"/>
                  <a:gd name="connsiteX2" fmla="*/ 0 w 45619"/>
                  <a:gd name="connsiteY2" fmla="*/ 24483 h 24549"/>
                </a:gdLst>
                <a:ahLst/>
                <a:cxnLst>
                  <a:cxn ang="0">
                    <a:pos x="connsiteX0" y="connsiteY0"/>
                  </a:cxn>
                  <a:cxn ang="0">
                    <a:pos x="connsiteX1" y="connsiteY1"/>
                  </a:cxn>
                  <a:cxn ang="0">
                    <a:pos x="connsiteX2" y="connsiteY2"/>
                  </a:cxn>
                </a:cxnLst>
                <a:rect l="l" t="t" r="r" b="b"/>
                <a:pathLst>
                  <a:path w="45619" h="24549">
                    <a:moveTo>
                      <a:pt x="0" y="24483"/>
                    </a:moveTo>
                    <a:cubicBezTo>
                      <a:pt x="23813" y="-1234"/>
                      <a:pt x="40957" y="-5044"/>
                      <a:pt x="44768" y="5433"/>
                    </a:cubicBezTo>
                    <a:cubicBezTo>
                      <a:pt x="49530" y="15911"/>
                      <a:pt x="34290" y="25436"/>
                      <a:pt x="0" y="24483"/>
                    </a:cubicBezTo>
                    <a:close/>
                  </a:path>
                </a:pathLst>
              </a:custGeom>
              <a:grpFill/>
              <a:ln w="9525" cap="flat">
                <a:noFill/>
                <a:prstDash val="solid"/>
                <a:miter/>
              </a:ln>
            </p:spPr>
            <p:txBody>
              <a:bodyPr rtlCol="0" anchor="ctr"/>
              <a:lstStyle/>
              <a:p>
                <a:endParaRPr lang="en-ID"/>
              </a:p>
            </p:txBody>
          </p:sp>
          <p:sp>
            <p:nvSpPr>
              <p:cNvPr id="243" name="Freeform: Shape 242">
                <a:extLst>
                  <a:ext uri="{FF2B5EF4-FFF2-40B4-BE49-F238E27FC236}">
                    <a16:creationId xmlns:a16="http://schemas.microsoft.com/office/drawing/2014/main" id="{1E5984FE-CA64-4C40-94B2-018C3D9EE7AD}"/>
                  </a:ext>
                </a:extLst>
              </p:cNvPr>
              <p:cNvSpPr/>
              <p:nvPr/>
            </p:nvSpPr>
            <p:spPr>
              <a:xfrm>
                <a:off x="4370772" y="2345969"/>
                <a:ext cx="19939" cy="48615"/>
              </a:xfrm>
              <a:custGeom>
                <a:avLst/>
                <a:gdLst>
                  <a:gd name="connsiteX0" fmla="*/ 12633 w 19939"/>
                  <a:gd name="connsiteY0" fmla="*/ 48615 h 48615"/>
                  <a:gd name="connsiteX1" fmla="*/ 8823 w 19939"/>
                  <a:gd name="connsiteY1" fmla="*/ 38 h 48615"/>
                  <a:gd name="connsiteX2" fmla="*/ 12633 w 19939"/>
                  <a:gd name="connsiteY2" fmla="*/ 48615 h 48615"/>
                </a:gdLst>
                <a:ahLst/>
                <a:cxnLst>
                  <a:cxn ang="0">
                    <a:pos x="connsiteX0" y="connsiteY0"/>
                  </a:cxn>
                  <a:cxn ang="0">
                    <a:pos x="connsiteX1" y="connsiteY1"/>
                  </a:cxn>
                  <a:cxn ang="0">
                    <a:pos x="connsiteX2" y="connsiteY2"/>
                  </a:cxn>
                </a:cxnLst>
                <a:rect l="l" t="t" r="r" b="b"/>
                <a:pathLst>
                  <a:path w="19939" h="48615">
                    <a:moveTo>
                      <a:pt x="12633" y="48615"/>
                    </a:moveTo>
                    <a:cubicBezTo>
                      <a:pt x="-4512" y="18135"/>
                      <a:pt x="-2607" y="990"/>
                      <a:pt x="8823" y="38"/>
                    </a:cubicBezTo>
                    <a:cubicBezTo>
                      <a:pt x="20253" y="-915"/>
                      <a:pt x="25015" y="16230"/>
                      <a:pt x="12633" y="48615"/>
                    </a:cubicBezTo>
                    <a:close/>
                  </a:path>
                </a:pathLst>
              </a:custGeom>
              <a:grpFill/>
              <a:ln w="9525" cap="flat">
                <a:noFill/>
                <a:prstDash val="solid"/>
                <a:miter/>
              </a:ln>
            </p:spPr>
            <p:txBody>
              <a:bodyPr rtlCol="0" anchor="ctr"/>
              <a:lstStyle/>
              <a:p>
                <a:endParaRPr lang="en-ID"/>
              </a:p>
            </p:txBody>
          </p:sp>
        </p:grpSp>
        <p:grpSp>
          <p:nvGrpSpPr>
            <p:cNvPr id="244" name="Graphic 2">
              <a:extLst>
                <a:ext uri="{FF2B5EF4-FFF2-40B4-BE49-F238E27FC236}">
                  <a16:creationId xmlns:a16="http://schemas.microsoft.com/office/drawing/2014/main" id="{F1FF2A45-0C26-4C70-87B0-C54AB42123DD}"/>
                </a:ext>
              </a:extLst>
            </p:cNvPr>
            <p:cNvGrpSpPr/>
            <p:nvPr/>
          </p:nvGrpSpPr>
          <p:grpSpPr>
            <a:xfrm>
              <a:off x="4335458" y="2345969"/>
              <a:ext cx="93566" cy="91804"/>
              <a:chOff x="4335458" y="2345969"/>
              <a:chExt cx="93566" cy="91804"/>
            </a:xfrm>
            <a:grpFill/>
          </p:grpSpPr>
          <p:sp>
            <p:nvSpPr>
              <p:cNvPr id="245" name="Freeform: Shape 244">
                <a:extLst>
                  <a:ext uri="{FF2B5EF4-FFF2-40B4-BE49-F238E27FC236}">
                    <a16:creationId xmlns:a16="http://schemas.microsoft.com/office/drawing/2014/main" id="{FACA7D66-1515-4963-BA41-8CADA5EEAF11}"/>
                  </a:ext>
                </a:extLst>
              </p:cNvPr>
              <p:cNvSpPr/>
              <p:nvPr/>
            </p:nvSpPr>
            <p:spPr>
              <a:xfrm>
                <a:off x="4335458" y="2376204"/>
                <a:ext cx="47946" cy="21034"/>
              </a:xfrm>
              <a:custGeom>
                <a:avLst/>
                <a:gdLst>
                  <a:gd name="connsiteX0" fmla="*/ 47947 w 47946"/>
                  <a:gd name="connsiteY0" fmla="*/ 18381 h 21034"/>
                  <a:gd name="connsiteX1" fmla="*/ 322 w 47946"/>
                  <a:gd name="connsiteY1" fmla="*/ 6951 h 21034"/>
                  <a:gd name="connsiteX2" fmla="*/ 47947 w 47946"/>
                  <a:gd name="connsiteY2" fmla="*/ 18381 h 21034"/>
                </a:gdLst>
                <a:ahLst/>
                <a:cxnLst>
                  <a:cxn ang="0">
                    <a:pos x="connsiteX0" y="connsiteY0"/>
                  </a:cxn>
                  <a:cxn ang="0">
                    <a:pos x="connsiteX1" y="connsiteY1"/>
                  </a:cxn>
                  <a:cxn ang="0">
                    <a:pos x="connsiteX2" y="connsiteY2"/>
                  </a:cxn>
                </a:cxnLst>
                <a:rect l="l" t="t" r="r" b="b"/>
                <a:pathLst>
                  <a:path w="47946" h="21034">
                    <a:moveTo>
                      <a:pt x="47947" y="18381"/>
                    </a:moveTo>
                    <a:cubicBezTo>
                      <a:pt x="13657" y="25048"/>
                      <a:pt x="-2536" y="18381"/>
                      <a:pt x="322" y="6951"/>
                    </a:cubicBezTo>
                    <a:cubicBezTo>
                      <a:pt x="4132" y="-4479"/>
                      <a:pt x="21277" y="-2574"/>
                      <a:pt x="47947" y="18381"/>
                    </a:cubicBezTo>
                    <a:close/>
                  </a:path>
                </a:pathLst>
              </a:custGeom>
              <a:grpFill/>
              <a:ln w="9525"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DEAD034B-24F2-4FE6-B3ED-8FB8647EA375}"/>
                  </a:ext>
                </a:extLst>
              </p:cNvPr>
              <p:cNvSpPr/>
              <p:nvPr/>
            </p:nvSpPr>
            <p:spPr>
              <a:xfrm>
                <a:off x="4354189" y="2394585"/>
                <a:ext cx="29216" cy="43189"/>
              </a:xfrm>
              <a:custGeom>
                <a:avLst/>
                <a:gdLst>
                  <a:gd name="connsiteX0" fmla="*/ 29216 w 29216"/>
                  <a:gd name="connsiteY0" fmla="*/ 0 h 43189"/>
                  <a:gd name="connsiteX1" fmla="*/ 3498 w 29216"/>
                  <a:gd name="connsiteY1" fmla="*/ 41910 h 43189"/>
                  <a:gd name="connsiteX2" fmla="*/ 29216 w 29216"/>
                  <a:gd name="connsiteY2" fmla="*/ 0 h 43189"/>
                </a:gdLst>
                <a:ahLst/>
                <a:cxnLst>
                  <a:cxn ang="0">
                    <a:pos x="connsiteX0" y="connsiteY0"/>
                  </a:cxn>
                  <a:cxn ang="0">
                    <a:pos x="connsiteX1" y="connsiteY1"/>
                  </a:cxn>
                  <a:cxn ang="0">
                    <a:pos x="connsiteX2" y="connsiteY2"/>
                  </a:cxn>
                </a:cxnLst>
                <a:rect l="l" t="t" r="r" b="b"/>
                <a:pathLst>
                  <a:path w="29216" h="43189">
                    <a:moveTo>
                      <a:pt x="29216" y="0"/>
                    </a:moveTo>
                    <a:cubicBezTo>
                      <a:pt x="25406" y="34290"/>
                      <a:pt x="13023" y="47625"/>
                      <a:pt x="3498" y="41910"/>
                    </a:cubicBezTo>
                    <a:cubicBezTo>
                      <a:pt x="-5074" y="35242"/>
                      <a:pt x="1593" y="19050"/>
                      <a:pt x="29216" y="0"/>
                    </a:cubicBezTo>
                    <a:close/>
                  </a:path>
                </a:pathLst>
              </a:custGeom>
              <a:grpFill/>
              <a:ln w="9525" cap="flat">
                <a:noFill/>
                <a:prstDash val="solid"/>
                <a:miter/>
              </a:ln>
            </p:spPr>
            <p:txBody>
              <a:bodyPr rtlCol="0" anchor="ctr"/>
              <a:lstStyle/>
              <a:p>
                <a:endParaRPr lang="en-ID"/>
              </a:p>
            </p:txBody>
          </p:sp>
          <p:sp>
            <p:nvSpPr>
              <p:cNvPr id="247" name="Freeform: Shape 246">
                <a:extLst>
                  <a:ext uri="{FF2B5EF4-FFF2-40B4-BE49-F238E27FC236}">
                    <a16:creationId xmlns:a16="http://schemas.microsoft.com/office/drawing/2014/main" id="{CB6BB155-CDD4-4302-BE13-795866242B56}"/>
                  </a:ext>
                </a:extLst>
              </p:cNvPr>
              <p:cNvSpPr/>
              <p:nvPr/>
            </p:nvSpPr>
            <p:spPr>
              <a:xfrm>
                <a:off x="4383405" y="2394585"/>
                <a:ext cx="34563" cy="38972"/>
              </a:xfrm>
              <a:custGeom>
                <a:avLst/>
                <a:gdLst>
                  <a:gd name="connsiteX0" fmla="*/ 0 w 34563"/>
                  <a:gd name="connsiteY0" fmla="*/ 0 h 38972"/>
                  <a:gd name="connsiteX1" fmla="*/ 31432 w 34563"/>
                  <a:gd name="connsiteY1" fmla="*/ 37147 h 38972"/>
                  <a:gd name="connsiteX2" fmla="*/ 0 w 34563"/>
                  <a:gd name="connsiteY2" fmla="*/ 0 h 38972"/>
                </a:gdLst>
                <a:ahLst/>
                <a:cxnLst>
                  <a:cxn ang="0">
                    <a:pos x="connsiteX0" y="connsiteY0"/>
                  </a:cxn>
                  <a:cxn ang="0">
                    <a:pos x="connsiteX1" y="connsiteY1"/>
                  </a:cxn>
                  <a:cxn ang="0">
                    <a:pos x="connsiteX2" y="connsiteY2"/>
                  </a:cxn>
                </a:cxnLst>
                <a:rect l="l" t="t" r="r" b="b"/>
                <a:pathLst>
                  <a:path w="34563" h="38972">
                    <a:moveTo>
                      <a:pt x="0" y="0"/>
                    </a:moveTo>
                    <a:cubicBezTo>
                      <a:pt x="31432" y="14288"/>
                      <a:pt x="40005" y="29527"/>
                      <a:pt x="31432" y="37147"/>
                    </a:cubicBezTo>
                    <a:cubicBezTo>
                      <a:pt x="23813" y="43815"/>
                      <a:pt x="9525" y="32385"/>
                      <a:pt x="0" y="0"/>
                    </a:cubicBezTo>
                    <a:close/>
                  </a:path>
                </a:pathLst>
              </a:custGeom>
              <a:grpFill/>
              <a:ln w="9525" cap="flat">
                <a:noFill/>
                <a:prstDash val="solid"/>
                <a:miter/>
              </a:ln>
            </p:spPr>
            <p:txBody>
              <a:bodyPr rtlCol="0" anchor="ctr"/>
              <a:lstStyle/>
              <a:p>
                <a:endParaRPr lang="en-ID"/>
              </a:p>
            </p:txBody>
          </p:sp>
          <p:sp>
            <p:nvSpPr>
              <p:cNvPr id="248" name="Freeform: Shape 247">
                <a:extLst>
                  <a:ext uri="{FF2B5EF4-FFF2-40B4-BE49-F238E27FC236}">
                    <a16:creationId xmlns:a16="http://schemas.microsoft.com/office/drawing/2014/main" id="{7A18A62D-5529-473A-9398-9892147EC5E4}"/>
                  </a:ext>
                </a:extLst>
              </p:cNvPr>
              <p:cNvSpPr/>
              <p:nvPr/>
            </p:nvSpPr>
            <p:spPr>
              <a:xfrm>
                <a:off x="4383405" y="2370101"/>
                <a:ext cx="45619" cy="24549"/>
              </a:xfrm>
              <a:custGeom>
                <a:avLst/>
                <a:gdLst>
                  <a:gd name="connsiteX0" fmla="*/ 0 w 45619"/>
                  <a:gd name="connsiteY0" fmla="*/ 24483 h 24549"/>
                  <a:gd name="connsiteX1" fmla="*/ 44768 w 45619"/>
                  <a:gd name="connsiteY1" fmla="*/ 5433 h 24549"/>
                  <a:gd name="connsiteX2" fmla="*/ 0 w 45619"/>
                  <a:gd name="connsiteY2" fmla="*/ 24483 h 24549"/>
                </a:gdLst>
                <a:ahLst/>
                <a:cxnLst>
                  <a:cxn ang="0">
                    <a:pos x="connsiteX0" y="connsiteY0"/>
                  </a:cxn>
                  <a:cxn ang="0">
                    <a:pos x="connsiteX1" y="connsiteY1"/>
                  </a:cxn>
                  <a:cxn ang="0">
                    <a:pos x="connsiteX2" y="connsiteY2"/>
                  </a:cxn>
                </a:cxnLst>
                <a:rect l="l" t="t" r="r" b="b"/>
                <a:pathLst>
                  <a:path w="45619" h="24549">
                    <a:moveTo>
                      <a:pt x="0" y="24483"/>
                    </a:moveTo>
                    <a:cubicBezTo>
                      <a:pt x="23813" y="-1234"/>
                      <a:pt x="40957" y="-5044"/>
                      <a:pt x="44768" y="5433"/>
                    </a:cubicBezTo>
                    <a:cubicBezTo>
                      <a:pt x="49530" y="15911"/>
                      <a:pt x="34290" y="25436"/>
                      <a:pt x="0" y="24483"/>
                    </a:cubicBezTo>
                    <a:close/>
                  </a:path>
                </a:pathLst>
              </a:custGeom>
              <a:grpFill/>
              <a:ln w="9525" cap="flat">
                <a:noFill/>
                <a:prstDash val="solid"/>
                <a:miter/>
              </a:ln>
            </p:spPr>
            <p:txBody>
              <a:bodyPr rtlCol="0" anchor="ctr"/>
              <a:lstStyle/>
              <a:p>
                <a:endParaRPr lang="en-ID"/>
              </a:p>
            </p:txBody>
          </p:sp>
          <p:sp>
            <p:nvSpPr>
              <p:cNvPr id="249" name="Freeform: Shape 248">
                <a:extLst>
                  <a:ext uri="{FF2B5EF4-FFF2-40B4-BE49-F238E27FC236}">
                    <a16:creationId xmlns:a16="http://schemas.microsoft.com/office/drawing/2014/main" id="{E999FA94-AB4F-4AE7-B409-644124071C31}"/>
                  </a:ext>
                </a:extLst>
              </p:cNvPr>
              <p:cNvSpPr/>
              <p:nvPr/>
            </p:nvSpPr>
            <p:spPr>
              <a:xfrm>
                <a:off x="4370772" y="2345969"/>
                <a:ext cx="19939" cy="48615"/>
              </a:xfrm>
              <a:custGeom>
                <a:avLst/>
                <a:gdLst>
                  <a:gd name="connsiteX0" fmla="*/ 12633 w 19939"/>
                  <a:gd name="connsiteY0" fmla="*/ 48615 h 48615"/>
                  <a:gd name="connsiteX1" fmla="*/ 8823 w 19939"/>
                  <a:gd name="connsiteY1" fmla="*/ 38 h 48615"/>
                  <a:gd name="connsiteX2" fmla="*/ 12633 w 19939"/>
                  <a:gd name="connsiteY2" fmla="*/ 48615 h 48615"/>
                </a:gdLst>
                <a:ahLst/>
                <a:cxnLst>
                  <a:cxn ang="0">
                    <a:pos x="connsiteX0" y="connsiteY0"/>
                  </a:cxn>
                  <a:cxn ang="0">
                    <a:pos x="connsiteX1" y="connsiteY1"/>
                  </a:cxn>
                  <a:cxn ang="0">
                    <a:pos x="connsiteX2" y="connsiteY2"/>
                  </a:cxn>
                </a:cxnLst>
                <a:rect l="l" t="t" r="r" b="b"/>
                <a:pathLst>
                  <a:path w="19939" h="48615">
                    <a:moveTo>
                      <a:pt x="12633" y="48615"/>
                    </a:moveTo>
                    <a:cubicBezTo>
                      <a:pt x="-4512" y="18135"/>
                      <a:pt x="-2607" y="990"/>
                      <a:pt x="8823" y="38"/>
                    </a:cubicBezTo>
                    <a:cubicBezTo>
                      <a:pt x="20253" y="-915"/>
                      <a:pt x="25015" y="16230"/>
                      <a:pt x="12633" y="48615"/>
                    </a:cubicBezTo>
                    <a:close/>
                  </a:path>
                </a:pathLst>
              </a:custGeom>
              <a:grpFill/>
              <a:ln w="9525" cap="flat">
                <a:noFill/>
                <a:prstDash val="solid"/>
                <a:miter/>
              </a:ln>
            </p:spPr>
            <p:txBody>
              <a:bodyPr rtlCol="0" anchor="ctr"/>
              <a:lstStyle/>
              <a:p>
                <a:endParaRPr lang="en-ID"/>
              </a:p>
            </p:txBody>
          </p:sp>
        </p:grpSp>
        <p:sp>
          <p:nvSpPr>
            <p:cNvPr id="250" name="Freeform: Shape 249">
              <a:extLst>
                <a:ext uri="{FF2B5EF4-FFF2-40B4-BE49-F238E27FC236}">
                  <a16:creationId xmlns:a16="http://schemas.microsoft.com/office/drawing/2014/main" id="{834A6915-FFF0-4A6B-82CE-D4F694161037}"/>
                </a:ext>
              </a:extLst>
            </p:cNvPr>
            <p:cNvSpPr/>
            <p:nvPr/>
          </p:nvSpPr>
          <p:spPr>
            <a:xfrm>
              <a:off x="4376737" y="2387917"/>
              <a:ext cx="13335" cy="13335"/>
            </a:xfrm>
            <a:custGeom>
              <a:avLst/>
              <a:gdLst>
                <a:gd name="connsiteX0" fmla="*/ 13335 w 13335"/>
                <a:gd name="connsiteY0" fmla="*/ 6668 h 13335"/>
                <a:gd name="connsiteX1" fmla="*/ 6668 w 13335"/>
                <a:gd name="connsiteY1" fmla="*/ 13335 h 13335"/>
                <a:gd name="connsiteX2" fmla="*/ 0 w 13335"/>
                <a:gd name="connsiteY2" fmla="*/ 6668 h 13335"/>
                <a:gd name="connsiteX3" fmla="*/ 6668 w 13335"/>
                <a:gd name="connsiteY3" fmla="*/ 0 h 13335"/>
                <a:gd name="connsiteX4" fmla="*/ 13335 w 13335"/>
                <a:gd name="connsiteY4" fmla="*/ 6668 h 13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 h="13335">
                  <a:moveTo>
                    <a:pt x="13335" y="6668"/>
                  </a:moveTo>
                  <a:cubicBezTo>
                    <a:pt x="13335" y="10350"/>
                    <a:pt x="10350" y="13335"/>
                    <a:pt x="6668" y="13335"/>
                  </a:cubicBezTo>
                  <a:cubicBezTo>
                    <a:pt x="2985" y="13335"/>
                    <a:pt x="0" y="10350"/>
                    <a:pt x="0" y="6668"/>
                  </a:cubicBezTo>
                  <a:cubicBezTo>
                    <a:pt x="0" y="2985"/>
                    <a:pt x="2985" y="0"/>
                    <a:pt x="6668" y="0"/>
                  </a:cubicBezTo>
                  <a:cubicBezTo>
                    <a:pt x="10350" y="0"/>
                    <a:pt x="13335" y="2985"/>
                    <a:pt x="13335" y="6668"/>
                  </a:cubicBezTo>
                  <a:close/>
                </a:path>
              </a:pathLst>
            </a:custGeom>
            <a:grpFill/>
            <a:ln w="9525" cap="flat">
              <a:noFill/>
              <a:prstDash val="solid"/>
              <a:miter/>
            </a:ln>
          </p:spPr>
          <p:txBody>
            <a:bodyPr rtlCol="0" anchor="ctr"/>
            <a:lstStyle/>
            <a:p>
              <a:endParaRPr lang="en-ID"/>
            </a:p>
          </p:txBody>
        </p:sp>
      </p:grpSp>
      <p:grpSp>
        <p:nvGrpSpPr>
          <p:cNvPr id="251" name="Graphic 2">
            <a:extLst>
              <a:ext uri="{FF2B5EF4-FFF2-40B4-BE49-F238E27FC236}">
                <a16:creationId xmlns:a16="http://schemas.microsoft.com/office/drawing/2014/main" id="{F1FF2A45-0C26-4C70-87B0-C54AB42123DD}"/>
              </a:ext>
            </a:extLst>
          </p:cNvPr>
          <p:cNvGrpSpPr/>
          <p:nvPr/>
        </p:nvGrpSpPr>
        <p:grpSpPr>
          <a:xfrm rot="16200000">
            <a:off x="10708888" y="4148888"/>
            <a:ext cx="165000" cy="168018"/>
            <a:chOff x="4590882" y="2217380"/>
            <a:chExt cx="87965" cy="89574"/>
          </a:xfrm>
          <a:solidFill>
            <a:schemeClr val="bg1"/>
          </a:solidFill>
        </p:grpSpPr>
        <p:grpSp>
          <p:nvGrpSpPr>
            <p:cNvPr id="252" name="Graphic 2">
              <a:extLst>
                <a:ext uri="{FF2B5EF4-FFF2-40B4-BE49-F238E27FC236}">
                  <a16:creationId xmlns:a16="http://schemas.microsoft.com/office/drawing/2014/main" id="{F1FF2A45-0C26-4C70-87B0-C54AB42123DD}"/>
                </a:ext>
              </a:extLst>
            </p:cNvPr>
            <p:cNvGrpSpPr/>
            <p:nvPr/>
          </p:nvGrpSpPr>
          <p:grpSpPr>
            <a:xfrm>
              <a:off x="4593273" y="2222737"/>
              <a:ext cx="85574" cy="84217"/>
              <a:chOff x="4593273" y="2222737"/>
              <a:chExt cx="85574" cy="84217"/>
            </a:xfrm>
            <a:grpFill/>
          </p:grpSpPr>
          <p:sp>
            <p:nvSpPr>
              <p:cNvPr id="253" name="Freeform: Shape 252">
                <a:extLst>
                  <a:ext uri="{FF2B5EF4-FFF2-40B4-BE49-F238E27FC236}">
                    <a16:creationId xmlns:a16="http://schemas.microsoft.com/office/drawing/2014/main" id="{C74CDB47-40C3-405C-AA80-9FCE22E6D23D}"/>
                  </a:ext>
                </a:extLst>
              </p:cNvPr>
              <p:cNvSpPr/>
              <p:nvPr/>
            </p:nvSpPr>
            <p:spPr>
              <a:xfrm>
                <a:off x="4634864" y="2259513"/>
                <a:ext cx="43982" cy="19064"/>
              </a:xfrm>
              <a:custGeom>
                <a:avLst/>
                <a:gdLst>
                  <a:gd name="connsiteX0" fmla="*/ 0 w 43982"/>
                  <a:gd name="connsiteY0" fmla="*/ 2674 h 19064"/>
                  <a:gd name="connsiteX1" fmla="*/ 43815 w 43982"/>
                  <a:gd name="connsiteY1" fmla="*/ 13151 h 19064"/>
                  <a:gd name="connsiteX2" fmla="*/ 0 w 43982"/>
                  <a:gd name="connsiteY2" fmla="*/ 2674 h 19064"/>
                </a:gdLst>
                <a:ahLst/>
                <a:cxnLst>
                  <a:cxn ang="0">
                    <a:pos x="connsiteX0" y="connsiteY0"/>
                  </a:cxn>
                  <a:cxn ang="0">
                    <a:pos x="connsiteX1" y="connsiteY1"/>
                  </a:cxn>
                  <a:cxn ang="0">
                    <a:pos x="connsiteX2" y="connsiteY2"/>
                  </a:cxn>
                </a:cxnLst>
                <a:rect l="l" t="t" r="r" b="b"/>
                <a:pathLst>
                  <a:path w="43982" h="19064">
                    <a:moveTo>
                      <a:pt x="0" y="2674"/>
                    </a:moveTo>
                    <a:cubicBezTo>
                      <a:pt x="31433" y="-3994"/>
                      <a:pt x="45720" y="2674"/>
                      <a:pt x="43815" y="13151"/>
                    </a:cubicBezTo>
                    <a:cubicBezTo>
                      <a:pt x="40958" y="22676"/>
                      <a:pt x="24765" y="21724"/>
                      <a:pt x="0" y="2674"/>
                    </a:cubicBezTo>
                    <a:close/>
                  </a:path>
                </a:pathLst>
              </a:custGeom>
              <a:grpFill/>
              <a:ln w="9525" cap="flat">
                <a:noFill/>
                <a:prstDash val="solid"/>
                <a:miter/>
              </a:ln>
            </p:spPr>
            <p:txBody>
              <a:bodyPr rtlCol="0" anchor="ctr"/>
              <a:lstStyle/>
              <a:p>
                <a:endParaRPr lang="en-ID"/>
              </a:p>
            </p:txBody>
          </p:sp>
          <p:sp>
            <p:nvSpPr>
              <p:cNvPr id="254" name="Freeform: Shape 253">
                <a:extLst>
                  <a:ext uri="{FF2B5EF4-FFF2-40B4-BE49-F238E27FC236}">
                    <a16:creationId xmlns:a16="http://schemas.microsoft.com/office/drawing/2014/main" id="{A28A5319-BD4E-4CB1-A552-3292D5093ADA}"/>
                  </a:ext>
                </a:extLst>
              </p:cNvPr>
              <p:cNvSpPr/>
              <p:nvPr/>
            </p:nvSpPr>
            <p:spPr>
              <a:xfrm>
                <a:off x="4634864" y="2222737"/>
                <a:ext cx="26992" cy="39449"/>
              </a:xfrm>
              <a:custGeom>
                <a:avLst/>
                <a:gdLst>
                  <a:gd name="connsiteX0" fmla="*/ 0 w 26992"/>
                  <a:gd name="connsiteY0" fmla="*/ 39450 h 39449"/>
                  <a:gd name="connsiteX1" fmla="*/ 22860 w 26992"/>
                  <a:gd name="connsiteY1" fmla="*/ 1350 h 39449"/>
                  <a:gd name="connsiteX2" fmla="*/ 0 w 26992"/>
                  <a:gd name="connsiteY2" fmla="*/ 39450 h 39449"/>
                </a:gdLst>
                <a:ahLst/>
                <a:cxnLst>
                  <a:cxn ang="0">
                    <a:pos x="connsiteX0" y="connsiteY0"/>
                  </a:cxn>
                  <a:cxn ang="0">
                    <a:pos x="connsiteX1" y="connsiteY1"/>
                  </a:cxn>
                  <a:cxn ang="0">
                    <a:pos x="connsiteX2" y="connsiteY2"/>
                  </a:cxn>
                </a:cxnLst>
                <a:rect l="l" t="t" r="r" b="b"/>
                <a:pathLst>
                  <a:path w="26992" h="39449">
                    <a:moveTo>
                      <a:pt x="0" y="39450"/>
                    </a:moveTo>
                    <a:cubicBezTo>
                      <a:pt x="3810" y="8017"/>
                      <a:pt x="14288" y="-4365"/>
                      <a:pt x="22860" y="1350"/>
                    </a:cubicBezTo>
                    <a:cubicBezTo>
                      <a:pt x="32385" y="6112"/>
                      <a:pt x="25718" y="21352"/>
                      <a:pt x="0" y="39450"/>
                    </a:cubicBezTo>
                    <a:close/>
                  </a:path>
                </a:pathLst>
              </a:custGeom>
              <a:grpFill/>
              <a:ln w="9525" cap="flat">
                <a:noFill/>
                <a:prstDash val="solid"/>
                <a:miter/>
              </a:ln>
            </p:spPr>
            <p:txBody>
              <a:bodyPr rtlCol="0" anchor="ctr"/>
              <a:lstStyle/>
              <a:p>
                <a:endParaRPr lang="en-ID"/>
              </a:p>
            </p:txBody>
          </p:sp>
          <p:sp>
            <p:nvSpPr>
              <p:cNvPr id="255" name="Freeform: Shape 254">
                <a:extLst>
                  <a:ext uri="{FF2B5EF4-FFF2-40B4-BE49-F238E27FC236}">
                    <a16:creationId xmlns:a16="http://schemas.microsoft.com/office/drawing/2014/main" id="{889A312F-AEE3-44F0-A216-02925B31CD78}"/>
                  </a:ext>
                </a:extLst>
              </p:cNvPr>
              <p:cNvSpPr/>
              <p:nvPr/>
            </p:nvSpPr>
            <p:spPr>
              <a:xfrm>
                <a:off x="4602695" y="2226461"/>
                <a:ext cx="32169" cy="35726"/>
              </a:xfrm>
              <a:custGeom>
                <a:avLst/>
                <a:gdLst>
                  <a:gd name="connsiteX0" fmla="*/ 32169 w 32169"/>
                  <a:gd name="connsiteY0" fmla="*/ 35726 h 35726"/>
                  <a:gd name="connsiteX1" fmla="*/ 2642 w 32169"/>
                  <a:gd name="connsiteY1" fmla="*/ 2389 h 35726"/>
                  <a:gd name="connsiteX2" fmla="*/ 32169 w 32169"/>
                  <a:gd name="connsiteY2" fmla="*/ 35726 h 35726"/>
                </a:gdLst>
                <a:ahLst/>
                <a:cxnLst>
                  <a:cxn ang="0">
                    <a:pos x="connsiteX0" y="connsiteY0"/>
                  </a:cxn>
                  <a:cxn ang="0">
                    <a:pos x="connsiteX1" y="connsiteY1"/>
                  </a:cxn>
                  <a:cxn ang="0">
                    <a:pos x="connsiteX2" y="connsiteY2"/>
                  </a:cxn>
                </a:cxnLst>
                <a:rect l="l" t="t" r="r" b="b"/>
                <a:pathLst>
                  <a:path w="32169" h="35726">
                    <a:moveTo>
                      <a:pt x="32169" y="35726"/>
                    </a:moveTo>
                    <a:cubicBezTo>
                      <a:pt x="3594" y="22391"/>
                      <a:pt x="-4978" y="8104"/>
                      <a:pt x="2642" y="2389"/>
                    </a:cubicBezTo>
                    <a:cubicBezTo>
                      <a:pt x="11214" y="-5231"/>
                      <a:pt x="23597" y="5246"/>
                      <a:pt x="32169" y="35726"/>
                    </a:cubicBezTo>
                    <a:close/>
                  </a:path>
                </a:pathLst>
              </a:custGeom>
              <a:grpFill/>
              <a:ln w="9525" cap="flat">
                <a:noFill/>
                <a:prstDash val="solid"/>
                <a:miter/>
              </a:ln>
            </p:spPr>
            <p:txBody>
              <a:bodyPr rtlCol="0" anchor="ctr"/>
              <a:lstStyle/>
              <a:p>
                <a:endParaRPr lang="en-ID"/>
              </a:p>
            </p:txBody>
          </p:sp>
          <p:sp>
            <p:nvSpPr>
              <p:cNvPr id="256" name="Freeform: Shape 255">
                <a:extLst>
                  <a:ext uri="{FF2B5EF4-FFF2-40B4-BE49-F238E27FC236}">
                    <a16:creationId xmlns:a16="http://schemas.microsoft.com/office/drawing/2014/main" id="{43B0955D-172D-45D9-AAD1-F2C71CE71186}"/>
                  </a:ext>
                </a:extLst>
              </p:cNvPr>
              <p:cNvSpPr/>
              <p:nvPr/>
            </p:nvSpPr>
            <p:spPr>
              <a:xfrm>
                <a:off x="4593273" y="2262114"/>
                <a:ext cx="41591" cy="22085"/>
              </a:xfrm>
              <a:custGeom>
                <a:avLst/>
                <a:gdLst>
                  <a:gd name="connsiteX0" fmla="*/ 41591 w 41591"/>
                  <a:gd name="connsiteY0" fmla="*/ 73 h 22085"/>
                  <a:gd name="connsiteX1" fmla="*/ 634 w 41591"/>
                  <a:gd name="connsiteY1" fmla="*/ 17218 h 22085"/>
                  <a:gd name="connsiteX2" fmla="*/ 41591 w 41591"/>
                  <a:gd name="connsiteY2" fmla="*/ 73 h 22085"/>
                </a:gdLst>
                <a:ahLst/>
                <a:cxnLst>
                  <a:cxn ang="0">
                    <a:pos x="connsiteX0" y="connsiteY0"/>
                  </a:cxn>
                  <a:cxn ang="0">
                    <a:pos x="connsiteX1" y="connsiteY1"/>
                  </a:cxn>
                  <a:cxn ang="0">
                    <a:pos x="connsiteX2" y="connsiteY2"/>
                  </a:cxn>
                </a:cxnLst>
                <a:rect l="l" t="t" r="r" b="b"/>
                <a:pathLst>
                  <a:path w="41591" h="22085">
                    <a:moveTo>
                      <a:pt x="41591" y="73"/>
                    </a:moveTo>
                    <a:cubicBezTo>
                      <a:pt x="20636" y="22933"/>
                      <a:pt x="4444" y="26743"/>
                      <a:pt x="634" y="17218"/>
                    </a:cubicBezTo>
                    <a:cubicBezTo>
                      <a:pt x="-3176" y="7693"/>
                      <a:pt x="10159" y="-880"/>
                      <a:pt x="41591" y="73"/>
                    </a:cubicBezTo>
                    <a:close/>
                  </a:path>
                </a:pathLst>
              </a:custGeom>
              <a:grpFill/>
              <a:ln w="9525" cap="flat">
                <a:noFill/>
                <a:prstDash val="solid"/>
                <a:miter/>
              </a:ln>
            </p:spPr>
            <p:txBody>
              <a:bodyPr rtlCol="0" anchor="ctr"/>
              <a:lstStyle/>
              <a:p>
                <a:endParaRPr lang="en-ID"/>
              </a:p>
            </p:txBody>
          </p:sp>
          <p:sp>
            <p:nvSpPr>
              <p:cNvPr id="257" name="Freeform: Shape 256">
                <a:extLst>
                  <a:ext uri="{FF2B5EF4-FFF2-40B4-BE49-F238E27FC236}">
                    <a16:creationId xmlns:a16="http://schemas.microsoft.com/office/drawing/2014/main" id="{65628B75-4E7F-4312-B32A-64950F61095D}"/>
                  </a:ext>
                </a:extLst>
              </p:cNvPr>
              <p:cNvSpPr/>
              <p:nvPr/>
            </p:nvSpPr>
            <p:spPr>
              <a:xfrm>
                <a:off x="4628657" y="2262187"/>
                <a:ext cx="17786" cy="44767"/>
              </a:xfrm>
              <a:custGeom>
                <a:avLst/>
                <a:gdLst>
                  <a:gd name="connsiteX0" fmla="*/ 6207 w 17786"/>
                  <a:gd name="connsiteY0" fmla="*/ 0 h 44767"/>
                  <a:gd name="connsiteX1" fmla="*/ 10017 w 17786"/>
                  <a:gd name="connsiteY1" fmla="*/ 44768 h 44767"/>
                  <a:gd name="connsiteX2" fmla="*/ 6207 w 17786"/>
                  <a:gd name="connsiteY2" fmla="*/ 0 h 44767"/>
                </a:gdLst>
                <a:ahLst/>
                <a:cxnLst>
                  <a:cxn ang="0">
                    <a:pos x="connsiteX0" y="connsiteY0"/>
                  </a:cxn>
                  <a:cxn ang="0">
                    <a:pos x="connsiteX1" y="connsiteY1"/>
                  </a:cxn>
                  <a:cxn ang="0">
                    <a:pos x="connsiteX2" y="connsiteY2"/>
                  </a:cxn>
                </a:cxnLst>
                <a:rect l="l" t="t" r="r" b="b"/>
                <a:pathLst>
                  <a:path w="17786" h="44767">
                    <a:moveTo>
                      <a:pt x="6207" y="0"/>
                    </a:moveTo>
                    <a:cubicBezTo>
                      <a:pt x="21447" y="27622"/>
                      <a:pt x="20495" y="43815"/>
                      <a:pt x="10017" y="44768"/>
                    </a:cubicBezTo>
                    <a:cubicBezTo>
                      <a:pt x="-460" y="44768"/>
                      <a:pt x="-4270" y="28575"/>
                      <a:pt x="6207" y="0"/>
                    </a:cubicBezTo>
                    <a:close/>
                  </a:path>
                </a:pathLst>
              </a:custGeom>
              <a:grpFill/>
              <a:ln w="9525" cap="flat">
                <a:noFill/>
                <a:prstDash val="solid"/>
                <a:miter/>
              </a:ln>
            </p:spPr>
            <p:txBody>
              <a:bodyPr rtlCol="0" anchor="ctr"/>
              <a:lstStyle/>
              <a:p>
                <a:endParaRPr lang="en-ID"/>
              </a:p>
            </p:txBody>
          </p:sp>
        </p:grpSp>
        <p:grpSp>
          <p:nvGrpSpPr>
            <p:cNvPr id="258" name="Graphic 2">
              <a:extLst>
                <a:ext uri="{FF2B5EF4-FFF2-40B4-BE49-F238E27FC236}">
                  <a16:creationId xmlns:a16="http://schemas.microsoft.com/office/drawing/2014/main" id="{F1FF2A45-0C26-4C70-87B0-C54AB42123DD}"/>
                </a:ext>
              </a:extLst>
            </p:cNvPr>
            <p:cNvGrpSpPr/>
            <p:nvPr/>
          </p:nvGrpSpPr>
          <p:grpSpPr>
            <a:xfrm>
              <a:off x="4593273" y="2222737"/>
              <a:ext cx="85574" cy="84217"/>
              <a:chOff x="4593273" y="2222737"/>
              <a:chExt cx="85574" cy="84217"/>
            </a:xfrm>
            <a:grpFill/>
          </p:grpSpPr>
          <p:sp>
            <p:nvSpPr>
              <p:cNvPr id="259" name="Freeform: Shape 258">
                <a:extLst>
                  <a:ext uri="{FF2B5EF4-FFF2-40B4-BE49-F238E27FC236}">
                    <a16:creationId xmlns:a16="http://schemas.microsoft.com/office/drawing/2014/main" id="{A86DC8DF-822C-46D4-A170-3A725B0F8A11}"/>
                  </a:ext>
                </a:extLst>
              </p:cNvPr>
              <p:cNvSpPr/>
              <p:nvPr/>
            </p:nvSpPr>
            <p:spPr>
              <a:xfrm>
                <a:off x="4634864" y="2259513"/>
                <a:ext cx="43982" cy="19064"/>
              </a:xfrm>
              <a:custGeom>
                <a:avLst/>
                <a:gdLst>
                  <a:gd name="connsiteX0" fmla="*/ 0 w 43982"/>
                  <a:gd name="connsiteY0" fmla="*/ 2674 h 19064"/>
                  <a:gd name="connsiteX1" fmla="*/ 43815 w 43982"/>
                  <a:gd name="connsiteY1" fmla="*/ 13151 h 19064"/>
                  <a:gd name="connsiteX2" fmla="*/ 0 w 43982"/>
                  <a:gd name="connsiteY2" fmla="*/ 2674 h 19064"/>
                </a:gdLst>
                <a:ahLst/>
                <a:cxnLst>
                  <a:cxn ang="0">
                    <a:pos x="connsiteX0" y="connsiteY0"/>
                  </a:cxn>
                  <a:cxn ang="0">
                    <a:pos x="connsiteX1" y="connsiteY1"/>
                  </a:cxn>
                  <a:cxn ang="0">
                    <a:pos x="connsiteX2" y="connsiteY2"/>
                  </a:cxn>
                </a:cxnLst>
                <a:rect l="l" t="t" r="r" b="b"/>
                <a:pathLst>
                  <a:path w="43982" h="19064">
                    <a:moveTo>
                      <a:pt x="0" y="2674"/>
                    </a:moveTo>
                    <a:cubicBezTo>
                      <a:pt x="31433" y="-3994"/>
                      <a:pt x="45720" y="2674"/>
                      <a:pt x="43815" y="13151"/>
                    </a:cubicBezTo>
                    <a:cubicBezTo>
                      <a:pt x="40958" y="22676"/>
                      <a:pt x="24765" y="21724"/>
                      <a:pt x="0" y="2674"/>
                    </a:cubicBezTo>
                    <a:close/>
                  </a:path>
                </a:pathLst>
              </a:custGeom>
              <a:grpFill/>
              <a:ln w="9525" cap="flat">
                <a:noFill/>
                <a:prstDash val="solid"/>
                <a:miter/>
              </a:ln>
            </p:spPr>
            <p:txBody>
              <a:bodyPr rtlCol="0" anchor="ctr"/>
              <a:lstStyle/>
              <a:p>
                <a:endParaRPr lang="en-ID"/>
              </a:p>
            </p:txBody>
          </p:sp>
          <p:sp>
            <p:nvSpPr>
              <p:cNvPr id="260" name="Freeform: Shape 259">
                <a:extLst>
                  <a:ext uri="{FF2B5EF4-FFF2-40B4-BE49-F238E27FC236}">
                    <a16:creationId xmlns:a16="http://schemas.microsoft.com/office/drawing/2014/main" id="{39B276C1-843B-4FAC-B19E-2BB9E4F8C676}"/>
                  </a:ext>
                </a:extLst>
              </p:cNvPr>
              <p:cNvSpPr/>
              <p:nvPr/>
            </p:nvSpPr>
            <p:spPr>
              <a:xfrm>
                <a:off x="4634864" y="2222737"/>
                <a:ext cx="26992" cy="39449"/>
              </a:xfrm>
              <a:custGeom>
                <a:avLst/>
                <a:gdLst>
                  <a:gd name="connsiteX0" fmla="*/ 0 w 26992"/>
                  <a:gd name="connsiteY0" fmla="*/ 39450 h 39449"/>
                  <a:gd name="connsiteX1" fmla="*/ 22860 w 26992"/>
                  <a:gd name="connsiteY1" fmla="*/ 1350 h 39449"/>
                  <a:gd name="connsiteX2" fmla="*/ 0 w 26992"/>
                  <a:gd name="connsiteY2" fmla="*/ 39450 h 39449"/>
                </a:gdLst>
                <a:ahLst/>
                <a:cxnLst>
                  <a:cxn ang="0">
                    <a:pos x="connsiteX0" y="connsiteY0"/>
                  </a:cxn>
                  <a:cxn ang="0">
                    <a:pos x="connsiteX1" y="connsiteY1"/>
                  </a:cxn>
                  <a:cxn ang="0">
                    <a:pos x="connsiteX2" y="connsiteY2"/>
                  </a:cxn>
                </a:cxnLst>
                <a:rect l="l" t="t" r="r" b="b"/>
                <a:pathLst>
                  <a:path w="26992" h="39449">
                    <a:moveTo>
                      <a:pt x="0" y="39450"/>
                    </a:moveTo>
                    <a:cubicBezTo>
                      <a:pt x="3810" y="8017"/>
                      <a:pt x="14288" y="-4365"/>
                      <a:pt x="22860" y="1350"/>
                    </a:cubicBezTo>
                    <a:cubicBezTo>
                      <a:pt x="32385" y="6112"/>
                      <a:pt x="25718" y="21352"/>
                      <a:pt x="0" y="39450"/>
                    </a:cubicBezTo>
                    <a:close/>
                  </a:path>
                </a:pathLst>
              </a:custGeom>
              <a:grpFill/>
              <a:ln w="9525" cap="flat">
                <a:noFill/>
                <a:prstDash val="solid"/>
                <a:miter/>
              </a:ln>
            </p:spPr>
            <p:txBody>
              <a:bodyPr rtlCol="0" anchor="ctr"/>
              <a:lstStyle/>
              <a:p>
                <a:endParaRPr lang="en-ID"/>
              </a:p>
            </p:txBody>
          </p:sp>
          <p:sp>
            <p:nvSpPr>
              <p:cNvPr id="261" name="Freeform: Shape 260">
                <a:extLst>
                  <a:ext uri="{FF2B5EF4-FFF2-40B4-BE49-F238E27FC236}">
                    <a16:creationId xmlns:a16="http://schemas.microsoft.com/office/drawing/2014/main" id="{0C5D3C21-41FA-4319-915A-22866BAC410F}"/>
                  </a:ext>
                </a:extLst>
              </p:cNvPr>
              <p:cNvSpPr/>
              <p:nvPr/>
            </p:nvSpPr>
            <p:spPr>
              <a:xfrm>
                <a:off x="4602695" y="2226461"/>
                <a:ext cx="32169" cy="35726"/>
              </a:xfrm>
              <a:custGeom>
                <a:avLst/>
                <a:gdLst>
                  <a:gd name="connsiteX0" fmla="*/ 32169 w 32169"/>
                  <a:gd name="connsiteY0" fmla="*/ 35726 h 35726"/>
                  <a:gd name="connsiteX1" fmla="*/ 2642 w 32169"/>
                  <a:gd name="connsiteY1" fmla="*/ 2389 h 35726"/>
                  <a:gd name="connsiteX2" fmla="*/ 32169 w 32169"/>
                  <a:gd name="connsiteY2" fmla="*/ 35726 h 35726"/>
                </a:gdLst>
                <a:ahLst/>
                <a:cxnLst>
                  <a:cxn ang="0">
                    <a:pos x="connsiteX0" y="connsiteY0"/>
                  </a:cxn>
                  <a:cxn ang="0">
                    <a:pos x="connsiteX1" y="connsiteY1"/>
                  </a:cxn>
                  <a:cxn ang="0">
                    <a:pos x="connsiteX2" y="connsiteY2"/>
                  </a:cxn>
                </a:cxnLst>
                <a:rect l="l" t="t" r="r" b="b"/>
                <a:pathLst>
                  <a:path w="32169" h="35726">
                    <a:moveTo>
                      <a:pt x="32169" y="35726"/>
                    </a:moveTo>
                    <a:cubicBezTo>
                      <a:pt x="3594" y="22391"/>
                      <a:pt x="-4978" y="8104"/>
                      <a:pt x="2642" y="2389"/>
                    </a:cubicBezTo>
                    <a:cubicBezTo>
                      <a:pt x="11214" y="-5231"/>
                      <a:pt x="23597" y="5246"/>
                      <a:pt x="32169" y="35726"/>
                    </a:cubicBezTo>
                    <a:close/>
                  </a:path>
                </a:pathLst>
              </a:custGeom>
              <a:grpFill/>
              <a:ln w="9525" cap="flat">
                <a:noFill/>
                <a:prstDash val="solid"/>
                <a:miter/>
              </a:ln>
            </p:spPr>
            <p:txBody>
              <a:bodyPr rtlCol="0" anchor="ctr"/>
              <a:lstStyle/>
              <a:p>
                <a:endParaRPr lang="en-ID"/>
              </a:p>
            </p:txBody>
          </p:sp>
          <p:sp>
            <p:nvSpPr>
              <p:cNvPr id="262" name="Freeform: Shape 261">
                <a:extLst>
                  <a:ext uri="{FF2B5EF4-FFF2-40B4-BE49-F238E27FC236}">
                    <a16:creationId xmlns:a16="http://schemas.microsoft.com/office/drawing/2014/main" id="{3E1FE023-B170-481F-B51A-FC69C831BEBE}"/>
                  </a:ext>
                </a:extLst>
              </p:cNvPr>
              <p:cNvSpPr/>
              <p:nvPr/>
            </p:nvSpPr>
            <p:spPr>
              <a:xfrm>
                <a:off x="4593273" y="2262114"/>
                <a:ext cx="41591" cy="22085"/>
              </a:xfrm>
              <a:custGeom>
                <a:avLst/>
                <a:gdLst>
                  <a:gd name="connsiteX0" fmla="*/ 41591 w 41591"/>
                  <a:gd name="connsiteY0" fmla="*/ 73 h 22085"/>
                  <a:gd name="connsiteX1" fmla="*/ 634 w 41591"/>
                  <a:gd name="connsiteY1" fmla="*/ 17218 h 22085"/>
                  <a:gd name="connsiteX2" fmla="*/ 41591 w 41591"/>
                  <a:gd name="connsiteY2" fmla="*/ 73 h 22085"/>
                </a:gdLst>
                <a:ahLst/>
                <a:cxnLst>
                  <a:cxn ang="0">
                    <a:pos x="connsiteX0" y="connsiteY0"/>
                  </a:cxn>
                  <a:cxn ang="0">
                    <a:pos x="connsiteX1" y="connsiteY1"/>
                  </a:cxn>
                  <a:cxn ang="0">
                    <a:pos x="connsiteX2" y="connsiteY2"/>
                  </a:cxn>
                </a:cxnLst>
                <a:rect l="l" t="t" r="r" b="b"/>
                <a:pathLst>
                  <a:path w="41591" h="22085">
                    <a:moveTo>
                      <a:pt x="41591" y="73"/>
                    </a:moveTo>
                    <a:cubicBezTo>
                      <a:pt x="20636" y="22933"/>
                      <a:pt x="4444" y="26743"/>
                      <a:pt x="634" y="17218"/>
                    </a:cubicBezTo>
                    <a:cubicBezTo>
                      <a:pt x="-3176" y="7693"/>
                      <a:pt x="10159" y="-880"/>
                      <a:pt x="41591" y="73"/>
                    </a:cubicBezTo>
                    <a:close/>
                  </a:path>
                </a:pathLst>
              </a:custGeom>
              <a:grpFill/>
              <a:ln w="9525" cap="flat">
                <a:noFill/>
                <a:prstDash val="solid"/>
                <a:miter/>
              </a:ln>
            </p:spPr>
            <p:txBody>
              <a:bodyPr rtlCol="0" anchor="ctr"/>
              <a:lstStyle/>
              <a:p>
                <a:endParaRPr lang="en-ID"/>
              </a:p>
            </p:txBody>
          </p:sp>
          <p:sp>
            <p:nvSpPr>
              <p:cNvPr id="263" name="Freeform: Shape 262">
                <a:extLst>
                  <a:ext uri="{FF2B5EF4-FFF2-40B4-BE49-F238E27FC236}">
                    <a16:creationId xmlns:a16="http://schemas.microsoft.com/office/drawing/2014/main" id="{778339F2-C272-4869-979A-0831788D4285}"/>
                  </a:ext>
                </a:extLst>
              </p:cNvPr>
              <p:cNvSpPr/>
              <p:nvPr/>
            </p:nvSpPr>
            <p:spPr>
              <a:xfrm>
                <a:off x="4628657" y="2262187"/>
                <a:ext cx="17786" cy="44767"/>
              </a:xfrm>
              <a:custGeom>
                <a:avLst/>
                <a:gdLst>
                  <a:gd name="connsiteX0" fmla="*/ 6207 w 17786"/>
                  <a:gd name="connsiteY0" fmla="*/ 0 h 44767"/>
                  <a:gd name="connsiteX1" fmla="*/ 10017 w 17786"/>
                  <a:gd name="connsiteY1" fmla="*/ 44768 h 44767"/>
                  <a:gd name="connsiteX2" fmla="*/ 6207 w 17786"/>
                  <a:gd name="connsiteY2" fmla="*/ 0 h 44767"/>
                </a:gdLst>
                <a:ahLst/>
                <a:cxnLst>
                  <a:cxn ang="0">
                    <a:pos x="connsiteX0" y="connsiteY0"/>
                  </a:cxn>
                  <a:cxn ang="0">
                    <a:pos x="connsiteX1" y="connsiteY1"/>
                  </a:cxn>
                  <a:cxn ang="0">
                    <a:pos x="connsiteX2" y="connsiteY2"/>
                  </a:cxn>
                </a:cxnLst>
                <a:rect l="l" t="t" r="r" b="b"/>
                <a:pathLst>
                  <a:path w="17786" h="44767">
                    <a:moveTo>
                      <a:pt x="6207" y="0"/>
                    </a:moveTo>
                    <a:cubicBezTo>
                      <a:pt x="21447" y="27622"/>
                      <a:pt x="20495" y="43815"/>
                      <a:pt x="10017" y="44768"/>
                    </a:cubicBezTo>
                    <a:cubicBezTo>
                      <a:pt x="-460" y="44768"/>
                      <a:pt x="-4270" y="28575"/>
                      <a:pt x="6207" y="0"/>
                    </a:cubicBezTo>
                    <a:close/>
                  </a:path>
                </a:pathLst>
              </a:custGeom>
              <a:grpFill/>
              <a:ln w="9525" cap="flat">
                <a:noFill/>
                <a:prstDash val="solid"/>
                <a:miter/>
              </a:ln>
            </p:spPr>
            <p:txBody>
              <a:bodyPr rtlCol="0" anchor="ctr"/>
              <a:lstStyle/>
              <a:p>
                <a:endParaRPr lang="en-ID"/>
              </a:p>
            </p:txBody>
          </p:sp>
        </p:grpSp>
        <p:sp>
          <p:nvSpPr>
            <p:cNvPr id="264" name="Freeform: Shape 263">
              <a:extLst>
                <a:ext uri="{FF2B5EF4-FFF2-40B4-BE49-F238E27FC236}">
                  <a16:creationId xmlns:a16="http://schemas.microsoft.com/office/drawing/2014/main" id="{EBFE29AE-7A8E-4550-A53C-5E961995677B}"/>
                </a:ext>
              </a:extLst>
            </p:cNvPr>
            <p:cNvSpPr/>
            <p:nvPr/>
          </p:nvSpPr>
          <p:spPr>
            <a:xfrm>
              <a:off x="4629150" y="2256472"/>
              <a:ext cx="11430" cy="11430"/>
            </a:xfrm>
            <a:custGeom>
              <a:avLst/>
              <a:gdLst>
                <a:gd name="connsiteX0" fmla="*/ 11430 w 11430"/>
                <a:gd name="connsiteY0" fmla="*/ 5715 h 11430"/>
                <a:gd name="connsiteX1" fmla="*/ 5715 w 11430"/>
                <a:gd name="connsiteY1" fmla="*/ 11430 h 11430"/>
                <a:gd name="connsiteX2" fmla="*/ 0 w 11430"/>
                <a:gd name="connsiteY2" fmla="*/ 5715 h 11430"/>
                <a:gd name="connsiteX3" fmla="*/ 5715 w 11430"/>
                <a:gd name="connsiteY3" fmla="*/ 0 h 11430"/>
                <a:gd name="connsiteX4" fmla="*/ 11430 w 11430"/>
                <a:gd name="connsiteY4" fmla="*/ 5715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11430">
                  <a:moveTo>
                    <a:pt x="11430" y="5715"/>
                  </a:moveTo>
                  <a:cubicBezTo>
                    <a:pt x="11430" y="8871"/>
                    <a:pt x="8871" y="11430"/>
                    <a:pt x="5715" y="11430"/>
                  </a:cubicBezTo>
                  <a:cubicBezTo>
                    <a:pt x="2559" y="11430"/>
                    <a:pt x="0" y="8871"/>
                    <a:pt x="0" y="5715"/>
                  </a:cubicBezTo>
                  <a:cubicBezTo>
                    <a:pt x="0" y="2559"/>
                    <a:pt x="2559" y="0"/>
                    <a:pt x="5715" y="0"/>
                  </a:cubicBezTo>
                  <a:cubicBezTo>
                    <a:pt x="8871" y="0"/>
                    <a:pt x="11430" y="2559"/>
                    <a:pt x="11430" y="5715"/>
                  </a:cubicBezTo>
                  <a:close/>
                </a:path>
              </a:pathLst>
            </a:custGeom>
            <a:grpFill/>
            <a:ln w="9525" cap="flat">
              <a:noFill/>
              <a:prstDash val="solid"/>
              <a:miter/>
            </a:ln>
          </p:spPr>
          <p:txBody>
            <a:bodyPr rtlCol="0" anchor="ctr"/>
            <a:lstStyle/>
            <a:p>
              <a:endParaRPr lang="en-ID"/>
            </a:p>
          </p:txBody>
        </p:sp>
        <p:grpSp>
          <p:nvGrpSpPr>
            <p:cNvPr id="265" name="Graphic 2">
              <a:extLst>
                <a:ext uri="{FF2B5EF4-FFF2-40B4-BE49-F238E27FC236}">
                  <a16:creationId xmlns:a16="http://schemas.microsoft.com/office/drawing/2014/main" id="{F1FF2A45-0C26-4C70-87B0-C54AB42123DD}"/>
                </a:ext>
              </a:extLst>
            </p:cNvPr>
            <p:cNvGrpSpPr/>
            <p:nvPr/>
          </p:nvGrpSpPr>
          <p:grpSpPr>
            <a:xfrm>
              <a:off x="4590882" y="2217380"/>
              <a:ext cx="85574" cy="84257"/>
              <a:chOff x="4590882" y="2217380"/>
              <a:chExt cx="85574" cy="84257"/>
            </a:xfrm>
            <a:grpFill/>
          </p:grpSpPr>
          <p:sp>
            <p:nvSpPr>
              <p:cNvPr id="266" name="Freeform: Shape 265">
                <a:extLst>
                  <a:ext uri="{FF2B5EF4-FFF2-40B4-BE49-F238E27FC236}">
                    <a16:creationId xmlns:a16="http://schemas.microsoft.com/office/drawing/2014/main" id="{C11BBE54-CFC3-4480-806C-1FA67FB81F48}"/>
                  </a:ext>
                </a:extLst>
              </p:cNvPr>
              <p:cNvSpPr/>
              <p:nvPr/>
            </p:nvSpPr>
            <p:spPr>
              <a:xfrm>
                <a:off x="4590882" y="2245383"/>
                <a:ext cx="43982" cy="19477"/>
              </a:xfrm>
              <a:custGeom>
                <a:avLst/>
                <a:gdLst>
                  <a:gd name="connsiteX0" fmla="*/ 43983 w 43982"/>
                  <a:gd name="connsiteY0" fmla="*/ 16804 h 19477"/>
                  <a:gd name="connsiteX1" fmla="*/ 168 w 43982"/>
                  <a:gd name="connsiteY1" fmla="*/ 6327 h 19477"/>
                  <a:gd name="connsiteX2" fmla="*/ 43983 w 43982"/>
                  <a:gd name="connsiteY2" fmla="*/ 16804 h 19477"/>
                </a:gdLst>
                <a:ahLst/>
                <a:cxnLst>
                  <a:cxn ang="0">
                    <a:pos x="connsiteX0" y="connsiteY0"/>
                  </a:cxn>
                  <a:cxn ang="0">
                    <a:pos x="connsiteX1" y="connsiteY1"/>
                  </a:cxn>
                  <a:cxn ang="0">
                    <a:pos x="connsiteX2" y="connsiteY2"/>
                  </a:cxn>
                </a:cxnLst>
                <a:rect l="l" t="t" r="r" b="b"/>
                <a:pathLst>
                  <a:path w="43982" h="19477">
                    <a:moveTo>
                      <a:pt x="43983" y="16804"/>
                    </a:moveTo>
                    <a:cubicBezTo>
                      <a:pt x="12550" y="23472"/>
                      <a:pt x="-1737" y="16804"/>
                      <a:pt x="168" y="6327"/>
                    </a:cubicBezTo>
                    <a:cubicBezTo>
                      <a:pt x="3025" y="-4151"/>
                      <a:pt x="19218" y="-2246"/>
                      <a:pt x="43983" y="16804"/>
                    </a:cubicBezTo>
                    <a:close/>
                  </a:path>
                </a:pathLst>
              </a:custGeom>
              <a:grpFill/>
              <a:ln w="9525" cap="flat">
                <a:noFill/>
                <a:prstDash val="solid"/>
                <a:miter/>
              </a:ln>
            </p:spPr>
            <p:txBody>
              <a:bodyPr rtlCol="0" anchor="ctr"/>
              <a:lstStyle/>
              <a:p>
                <a:endParaRPr lang="en-ID"/>
              </a:p>
            </p:txBody>
          </p:sp>
          <p:sp>
            <p:nvSpPr>
              <p:cNvPr id="267" name="Freeform: Shape 266">
                <a:extLst>
                  <a:ext uri="{FF2B5EF4-FFF2-40B4-BE49-F238E27FC236}">
                    <a16:creationId xmlns:a16="http://schemas.microsoft.com/office/drawing/2014/main" id="{C774E7C8-21AF-41B8-83BA-B01D9DC77DB3}"/>
                  </a:ext>
                </a:extLst>
              </p:cNvPr>
              <p:cNvSpPr/>
              <p:nvPr/>
            </p:nvSpPr>
            <p:spPr>
              <a:xfrm>
                <a:off x="4608289" y="2262187"/>
                <a:ext cx="26575" cy="39449"/>
              </a:xfrm>
              <a:custGeom>
                <a:avLst/>
                <a:gdLst>
                  <a:gd name="connsiteX0" fmla="*/ 26576 w 26575"/>
                  <a:gd name="connsiteY0" fmla="*/ 0 h 39449"/>
                  <a:gd name="connsiteX1" fmla="*/ 3716 w 26575"/>
                  <a:gd name="connsiteY1" fmla="*/ 38100 h 39449"/>
                  <a:gd name="connsiteX2" fmla="*/ 26576 w 26575"/>
                  <a:gd name="connsiteY2" fmla="*/ 0 h 39449"/>
                </a:gdLst>
                <a:ahLst/>
                <a:cxnLst>
                  <a:cxn ang="0">
                    <a:pos x="connsiteX0" y="connsiteY0"/>
                  </a:cxn>
                  <a:cxn ang="0">
                    <a:pos x="connsiteX1" y="connsiteY1"/>
                  </a:cxn>
                  <a:cxn ang="0">
                    <a:pos x="connsiteX2" y="connsiteY2"/>
                  </a:cxn>
                </a:cxnLst>
                <a:rect l="l" t="t" r="r" b="b"/>
                <a:pathLst>
                  <a:path w="26575" h="39449">
                    <a:moveTo>
                      <a:pt x="26576" y="0"/>
                    </a:moveTo>
                    <a:cubicBezTo>
                      <a:pt x="22766" y="31432"/>
                      <a:pt x="12288" y="43815"/>
                      <a:pt x="3716" y="38100"/>
                    </a:cubicBezTo>
                    <a:cubicBezTo>
                      <a:pt x="-4857" y="32385"/>
                      <a:pt x="858" y="17145"/>
                      <a:pt x="26576" y="0"/>
                    </a:cubicBezTo>
                    <a:close/>
                  </a:path>
                </a:pathLst>
              </a:custGeom>
              <a:grpFill/>
              <a:ln w="9525" cap="flat">
                <a:noFill/>
                <a:prstDash val="solid"/>
                <a:miter/>
              </a:ln>
            </p:spPr>
            <p:txBody>
              <a:bodyPr rtlCol="0" anchor="ctr"/>
              <a:lstStyle/>
              <a:p>
                <a:endParaRPr lang="en-ID"/>
              </a:p>
            </p:txBody>
          </p:sp>
          <p:sp>
            <p:nvSpPr>
              <p:cNvPr id="268" name="Freeform: Shape 267">
                <a:extLst>
                  <a:ext uri="{FF2B5EF4-FFF2-40B4-BE49-F238E27FC236}">
                    <a16:creationId xmlns:a16="http://schemas.microsoft.com/office/drawing/2014/main" id="{D44F07EF-8D04-49D5-B737-393B04332BCC}"/>
                  </a:ext>
                </a:extLst>
              </p:cNvPr>
              <p:cNvSpPr/>
              <p:nvPr/>
            </p:nvSpPr>
            <p:spPr>
              <a:xfrm>
                <a:off x="4634864" y="2262187"/>
                <a:ext cx="32169" cy="35268"/>
              </a:xfrm>
              <a:custGeom>
                <a:avLst/>
                <a:gdLst>
                  <a:gd name="connsiteX0" fmla="*/ 0 w 32169"/>
                  <a:gd name="connsiteY0" fmla="*/ 0 h 35268"/>
                  <a:gd name="connsiteX1" fmla="*/ 29527 w 32169"/>
                  <a:gd name="connsiteY1" fmla="*/ 33338 h 35268"/>
                  <a:gd name="connsiteX2" fmla="*/ 0 w 32169"/>
                  <a:gd name="connsiteY2" fmla="*/ 0 h 35268"/>
                </a:gdLst>
                <a:ahLst/>
                <a:cxnLst>
                  <a:cxn ang="0">
                    <a:pos x="connsiteX0" y="connsiteY0"/>
                  </a:cxn>
                  <a:cxn ang="0">
                    <a:pos x="connsiteX1" y="connsiteY1"/>
                  </a:cxn>
                  <a:cxn ang="0">
                    <a:pos x="connsiteX2" y="connsiteY2"/>
                  </a:cxn>
                </a:cxnLst>
                <a:rect l="l" t="t" r="r" b="b"/>
                <a:pathLst>
                  <a:path w="32169" h="35268">
                    <a:moveTo>
                      <a:pt x="0" y="0"/>
                    </a:moveTo>
                    <a:cubicBezTo>
                      <a:pt x="28575" y="13335"/>
                      <a:pt x="37148" y="27622"/>
                      <a:pt x="29527" y="33338"/>
                    </a:cubicBezTo>
                    <a:cubicBezTo>
                      <a:pt x="20955" y="40005"/>
                      <a:pt x="8573" y="29528"/>
                      <a:pt x="0" y="0"/>
                    </a:cubicBezTo>
                    <a:close/>
                  </a:path>
                </a:pathLst>
              </a:custGeom>
              <a:grpFill/>
              <a:ln w="9525" cap="flat">
                <a:noFill/>
                <a:prstDash val="solid"/>
                <a:miter/>
              </a:ln>
            </p:spPr>
            <p:txBody>
              <a:bodyPr rtlCol="0" anchor="ctr"/>
              <a:lstStyle/>
              <a:p>
                <a:endParaRPr lang="en-ID"/>
              </a:p>
            </p:txBody>
          </p:sp>
          <p:sp>
            <p:nvSpPr>
              <p:cNvPr id="269" name="Freeform: Shape 268">
                <a:extLst>
                  <a:ext uri="{FF2B5EF4-FFF2-40B4-BE49-F238E27FC236}">
                    <a16:creationId xmlns:a16="http://schemas.microsoft.com/office/drawing/2014/main" id="{1DC2C6C3-7810-4728-BBF7-227908C44F8D}"/>
                  </a:ext>
                </a:extLst>
              </p:cNvPr>
              <p:cNvSpPr/>
              <p:nvPr/>
            </p:nvSpPr>
            <p:spPr>
              <a:xfrm>
                <a:off x="4634864" y="2240174"/>
                <a:ext cx="41591" cy="22085"/>
              </a:xfrm>
              <a:custGeom>
                <a:avLst/>
                <a:gdLst>
                  <a:gd name="connsiteX0" fmla="*/ 0 w 41591"/>
                  <a:gd name="connsiteY0" fmla="*/ 22013 h 22085"/>
                  <a:gd name="connsiteX1" fmla="*/ 40958 w 41591"/>
                  <a:gd name="connsiteY1" fmla="*/ 4868 h 22085"/>
                  <a:gd name="connsiteX2" fmla="*/ 0 w 41591"/>
                  <a:gd name="connsiteY2" fmla="*/ 22013 h 22085"/>
                </a:gdLst>
                <a:ahLst/>
                <a:cxnLst>
                  <a:cxn ang="0">
                    <a:pos x="connsiteX0" y="connsiteY0"/>
                  </a:cxn>
                  <a:cxn ang="0">
                    <a:pos x="connsiteX1" y="connsiteY1"/>
                  </a:cxn>
                  <a:cxn ang="0">
                    <a:pos x="connsiteX2" y="connsiteY2"/>
                  </a:cxn>
                </a:cxnLst>
                <a:rect l="l" t="t" r="r" b="b"/>
                <a:pathLst>
                  <a:path w="41591" h="22085">
                    <a:moveTo>
                      <a:pt x="0" y="22013"/>
                    </a:moveTo>
                    <a:cubicBezTo>
                      <a:pt x="20955" y="-847"/>
                      <a:pt x="37148" y="-4657"/>
                      <a:pt x="40958" y="4868"/>
                    </a:cubicBezTo>
                    <a:cubicBezTo>
                      <a:pt x="44768" y="14393"/>
                      <a:pt x="31433" y="22966"/>
                      <a:pt x="0" y="22013"/>
                    </a:cubicBezTo>
                    <a:close/>
                  </a:path>
                </a:pathLst>
              </a:custGeom>
              <a:grpFill/>
              <a:ln w="9525" cap="flat">
                <a:noFill/>
                <a:prstDash val="solid"/>
                <a:miter/>
              </a:ln>
            </p:spPr>
            <p:txBody>
              <a:bodyPr rtlCol="0" anchor="ctr"/>
              <a:lstStyle/>
              <a:p>
                <a:endParaRPr lang="en-ID"/>
              </a:p>
            </p:txBody>
          </p:sp>
          <p:sp>
            <p:nvSpPr>
              <p:cNvPr id="270" name="Freeform: Shape 269">
                <a:extLst>
                  <a:ext uri="{FF2B5EF4-FFF2-40B4-BE49-F238E27FC236}">
                    <a16:creationId xmlns:a16="http://schemas.microsoft.com/office/drawing/2014/main" id="{72BE7B2F-6E8A-44BE-A731-B2746CF6857E}"/>
                  </a:ext>
                </a:extLst>
              </p:cNvPr>
              <p:cNvSpPr/>
              <p:nvPr/>
            </p:nvSpPr>
            <p:spPr>
              <a:xfrm>
                <a:off x="4623286" y="2217380"/>
                <a:ext cx="17786" cy="44807"/>
              </a:xfrm>
              <a:custGeom>
                <a:avLst/>
                <a:gdLst>
                  <a:gd name="connsiteX0" fmla="*/ 11579 w 17786"/>
                  <a:gd name="connsiteY0" fmla="*/ 44807 h 44807"/>
                  <a:gd name="connsiteX1" fmla="*/ 7769 w 17786"/>
                  <a:gd name="connsiteY1" fmla="*/ 40 h 44807"/>
                  <a:gd name="connsiteX2" fmla="*/ 11579 w 17786"/>
                  <a:gd name="connsiteY2" fmla="*/ 44807 h 44807"/>
                </a:gdLst>
                <a:ahLst/>
                <a:cxnLst>
                  <a:cxn ang="0">
                    <a:pos x="connsiteX0" y="connsiteY0"/>
                  </a:cxn>
                  <a:cxn ang="0">
                    <a:pos x="connsiteX1" y="connsiteY1"/>
                  </a:cxn>
                  <a:cxn ang="0">
                    <a:pos x="connsiteX2" y="connsiteY2"/>
                  </a:cxn>
                </a:cxnLst>
                <a:rect l="l" t="t" r="r" b="b"/>
                <a:pathLst>
                  <a:path w="17786" h="44807">
                    <a:moveTo>
                      <a:pt x="11579" y="44807"/>
                    </a:moveTo>
                    <a:cubicBezTo>
                      <a:pt x="-3661" y="17185"/>
                      <a:pt x="-2709" y="992"/>
                      <a:pt x="7769" y="40"/>
                    </a:cubicBezTo>
                    <a:cubicBezTo>
                      <a:pt x="18246" y="-913"/>
                      <a:pt x="22056" y="15280"/>
                      <a:pt x="11579" y="44807"/>
                    </a:cubicBezTo>
                    <a:close/>
                  </a:path>
                </a:pathLst>
              </a:custGeom>
              <a:grpFill/>
              <a:ln w="9525" cap="flat">
                <a:noFill/>
                <a:prstDash val="solid"/>
                <a:miter/>
              </a:ln>
            </p:spPr>
            <p:txBody>
              <a:bodyPr rtlCol="0" anchor="ctr"/>
              <a:lstStyle/>
              <a:p>
                <a:endParaRPr lang="en-ID"/>
              </a:p>
            </p:txBody>
          </p:sp>
        </p:grpSp>
        <p:grpSp>
          <p:nvGrpSpPr>
            <p:cNvPr id="271" name="Graphic 2">
              <a:extLst>
                <a:ext uri="{FF2B5EF4-FFF2-40B4-BE49-F238E27FC236}">
                  <a16:creationId xmlns:a16="http://schemas.microsoft.com/office/drawing/2014/main" id="{F1FF2A45-0C26-4C70-87B0-C54AB42123DD}"/>
                </a:ext>
              </a:extLst>
            </p:cNvPr>
            <p:cNvGrpSpPr/>
            <p:nvPr/>
          </p:nvGrpSpPr>
          <p:grpSpPr>
            <a:xfrm>
              <a:off x="4590882" y="2217380"/>
              <a:ext cx="85574" cy="84257"/>
              <a:chOff x="4590882" y="2217380"/>
              <a:chExt cx="85574" cy="84257"/>
            </a:xfrm>
            <a:grpFill/>
          </p:grpSpPr>
          <p:sp>
            <p:nvSpPr>
              <p:cNvPr id="272" name="Freeform: Shape 271">
                <a:extLst>
                  <a:ext uri="{FF2B5EF4-FFF2-40B4-BE49-F238E27FC236}">
                    <a16:creationId xmlns:a16="http://schemas.microsoft.com/office/drawing/2014/main" id="{9DD185DD-362C-4B2E-AA01-88822553BB53}"/>
                  </a:ext>
                </a:extLst>
              </p:cNvPr>
              <p:cNvSpPr/>
              <p:nvPr/>
            </p:nvSpPr>
            <p:spPr>
              <a:xfrm>
                <a:off x="4590882" y="2245383"/>
                <a:ext cx="43982" cy="19477"/>
              </a:xfrm>
              <a:custGeom>
                <a:avLst/>
                <a:gdLst>
                  <a:gd name="connsiteX0" fmla="*/ 43983 w 43982"/>
                  <a:gd name="connsiteY0" fmla="*/ 16804 h 19477"/>
                  <a:gd name="connsiteX1" fmla="*/ 168 w 43982"/>
                  <a:gd name="connsiteY1" fmla="*/ 6327 h 19477"/>
                  <a:gd name="connsiteX2" fmla="*/ 43983 w 43982"/>
                  <a:gd name="connsiteY2" fmla="*/ 16804 h 19477"/>
                </a:gdLst>
                <a:ahLst/>
                <a:cxnLst>
                  <a:cxn ang="0">
                    <a:pos x="connsiteX0" y="connsiteY0"/>
                  </a:cxn>
                  <a:cxn ang="0">
                    <a:pos x="connsiteX1" y="connsiteY1"/>
                  </a:cxn>
                  <a:cxn ang="0">
                    <a:pos x="connsiteX2" y="connsiteY2"/>
                  </a:cxn>
                </a:cxnLst>
                <a:rect l="l" t="t" r="r" b="b"/>
                <a:pathLst>
                  <a:path w="43982" h="19477">
                    <a:moveTo>
                      <a:pt x="43983" y="16804"/>
                    </a:moveTo>
                    <a:cubicBezTo>
                      <a:pt x="12550" y="23472"/>
                      <a:pt x="-1737" y="16804"/>
                      <a:pt x="168" y="6327"/>
                    </a:cubicBezTo>
                    <a:cubicBezTo>
                      <a:pt x="3025" y="-4151"/>
                      <a:pt x="19218" y="-2246"/>
                      <a:pt x="43983" y="16804"/>
                    </a:cubicBezTo>
                    <a:close/>
                  </a:path>
                </a:pathLst>
              </a:custGeom>
              <a:grpFill/>
              <a:ln w="9525" cap="flat">
                <a:noFill/>
                <a:prstDash val="solid"/>
                <a:miter/>
              </a:ln>
            </p:spPr>
            <p:txBody>
              <a:bodyPr rtlCol="0" anchor="ctr"/>
              <a:lstStyle/>
              <a:p>
                <a:endParaRPr lang="en-ID"/>
              </a:p>
            </p:txBody>
          </p:sp>
          <p:sp>
            <p:nvSpPr>
              <p:cNvPr id="273" name="Freeform: Shape 272">
                <a:extLst>
                  <a:ext uri="{FF2B5EF4-FFF2-40B4-BE49-F238E27FC236}">
                    <a16:creationId xmlns:a16="http://schemas.microsoft.com/office/drawing/2014/main" id="{EB3C3759-3E87-44D0-A645-54C2538C35C7}"/>
                  </a:ext>
                </a:extLst>
              </p:cNvPr>
              <p:cNvSpPr/>
              <p:nvPr/>
            </p:nvSpPr>
            <p:spPr>
              <a:xfrm>
                <a:off x="4608289" y="2262187"/>
                <a:ext cx="26575" cy="39449"/>
              </a:xfrm>
              <a:custGeom>
                <a:avLst/>
                <a:gdLst>
                  <a:gd name="connsiteX0" fmla="*/ 26576 w 26575"/>
                  <a:gd name="connsiteY0" fmla="*/ 0 h 39449"/>
                  <a:gd name="connsiteX1" fmla="*/ 3716 w 26575"/>
                  <a:gd name="connsiteY1" fmla="*/ 38100 h 39449"/>
                  <a:gd name="connsiteX2" fmla="*/ 26576 w 26575"/>
                  <a:gd name="connsiteY2" fmla="*/ 0 h 39449"/>
                </a:gdLst>
                <a:ahLst/>
                <a:cxnLst>
                  <a:cxn ang="0">
                    <a:pos x="connsiteX0" y="connsiteY0"/>
                  </a:cxn>
                  <a:cxn ang="0">
                    <a:pos x="connsiteX1" y="connsiteY1"/>
                  </a:cxn>
                  <a:cxn ang="0">
                    <a:pos x="connsiteX2" y="connsiteY2"/>
                  </a:cxn>
                </a:cxnLst>
                <a:rect l="l" t="t" r="r" b="b"/>
                <a:pathLst>
                  <a:path w="26575" h="39449">
                    <a:moveTo>
                      <a:pt x="26576" y="0"/>
                    </a:moveTo>
                    <a:cubicBezTo>
                      <a:pt x="22766" y="31432"/>
                      <a:pt x="12288" y="43815"/>
                      <a:pt x="3716" y="38100"/>
                    </a:cubicBezTo>
                    <a:cubicBezTo>
                      <a:pt x="-4857" y="32385"/>
                      <a:pt x="858" y="17145"/>
                      <a:pt x="26576" y="0"/>
                    </a:cubicBezTo>
                    <a:close/>
                  </a:path>
                </a:pathLst>
              </a:custGeom>
              <a:grpFill/>
              <a:ln w="9525" cap="flat">
                <a:noFill/>
                <a:prstDash val="solid"/>
                <a:miter/>
              </a:ln>
            </p:spPr>
            <p:txBody>
              <a:bodyPr rtlCol="0" anchor="ctr"/>
              <a:lstStyle/>
              <a:p>
                <a:endParaRPr lang="en-ID"/>
              </a:p>
            </p:txBody>
          </p:sp>
          <p:sp>
            <p:nvSpPr>
              <p:cNvPr id="274" name="Freeform: Shape 273">
                <a:extLst>
                  <a:ext uri="{FF2B5EF4-FFF2-40B4-BE49-F238E27FC236}">
                    <a16:creationId xmlns:a16="http://schemas.microsoft.com/office/drawing/2014/main" id="{5D579B99-1BB8-4438-9346-33EE3ECDB219}"/>
                  </a:ext>
                </a:extLst>
              </p:cNvPr>
              <p:cNvSpPr/>
              <p:nvPr/>
            </p:nvSpPr>
            <p:spPr>
              <a:xfrm>
                <a:off x="4634864" y="2262187"/>
                <a:ext cx="32169" cy="35268"/>
              </a:xfrm>
              <a:custGeom>
                <a:avLst/>
                <a:gdLst>
                  <a:gd name="connsiteX0" fmla="*/ 0 w 32169"/>
                  <a:gd name="connsiteY0" fmla="*/ 0 h 35268"/>
                  <a:gd name="connsiteX1" fmla="*/ 29527 w 32169"/>
                  <a:gd name="connsiteY1" fmla="*/ 33338 h 35268"/>
                  <a:gd name="connsiteX2" fmla="*/ 0 w 32169"/>
                  <a:gd name="connsiteY2" fmla="*/ 0 h 35268"/>
                </a:gdLst>
                <a:ahLst/>
                <a:cxnLst>
                  <a:cxn ang="0">
                    <a:pos x="connsiteX0" y="connsiteY0"/>
                  </a:cxn>
                  <a:cxn ang="0">
                    <a:pos x="connsiteX1" y="connsiteY1"/>
                  </a:cxn>
                  <a:cxn ang="0">
                    <a:pos x="connsiteX2" y="connsiteY2"/>
                  </a:cxn>
                </a:cxnLst>
                <a:rect l="l" t="t" r="r" b="b"/>
                <a:pathLst>
                  <a:path w="32169" h="35268">
                    <a:moveTo>
                      <a:pt x="0" y="0"/>
                    </a:moveTo>
                    <a:cubicBezTo>
                      <a:pt x="28575" y="13335"/>
                      <a:pt x="37148" y="27622"/>
                      <a:pt x="29527" y="33338"/>
                    </a:cubicBezTo>
                    <a:cubicBezTo>
                      <a:pt x="20955" y="40005"/>
                      <a:pt x="8573" y="29528"/>
                      <a:pt x="0" y="0"/>
                    </a:cubicBezTo>
                    <a:close/>
                  </a:path>
                </a:pathLst>
              </a:custGeom>
              <a:grpFill/>
              <a:ln w="9525" cap="flat">
                <a:noFill/>
                <a:prstDash val="solid"/>
                <a:miter/>
              </a:ln>
            </p:spPr>
            <p:txBody>
              <a:bodyPr rtlCol="0" anchor="ctr"/>
              <a:lstStyle/>
              <a:p>
                <a:endParaRPr lang="en-ID"/>
              </a:p>
            </p:txBody>
          </p:sp>
          <p:sp>
            <p:nvSpPr>
              <p:cNvPr id="275" name="Freeform: Shape 274">
                <a:extLst>
                  <a:ext uri="{FF2B5EF4-FFF2-40B4-BE49-F238E27FC236}">
                    <a16:creationId xmlns:a16="http://schemas.microsoft.com/office/drawing/2014/main" id="{5C66E36B-C994-4736-9FE9-B892A3B13348}"/>
                  </a:ext>
                </a:extLst>
              </p:cNvPr>
              <p:cNvSpPr/>
              <p:nvPr/>
            </p:nvSpPr>
            <p:spPr>
              <a:xfrm>
                <a:off x="4634864" y="2240174"/>
                <a:ext cx="41591" cy="22085"/>
              </a:xfrm>
              <a:custGeom>
                <a:avLst/>
                <a:gdLst>
                  <a:gd name="connsiteX0" fmla="*/ 0 w 41591"/>
                  <a:gd name="connsiteY0" fmla="*/ 22013 h 22085"/>
                  <a:gd name="connsiteX1" fmla="*/ 40958 w 41591"/>
                  <a:gd name="connsiteY1" fmla="*/ 4868 h 22085"/>
                  <a:gd name="connsiteX2" fmla="*/ 0 w 41591"/>
                  <a:gd name="connsiteY2" fmla="*/ 22013 h 22085"/>
                </a:gdLst>
                <a:ahLst/>
                <a:cxnLst>
                  <a:cxn ang="0">
                    <a:pos x="connsiteX0" y="connsiteY0"/>
                  </a:cxn>
                  <a:cxn ang="0">
                    <a:pos x="connsiteX1" y="connsiteY1"/>
                  </a:cxn>
                  <a:cxn ang="0">
                    <a:pos x="connsiteX2" y="connsiteY2"/>
                  </a:cxn>
                </a:cxnLst>
                <a:rect l="l" t="t" r="r" b="b"/>
                <a:pathLst>
                  <a:path w="41591" h="22085">
                    <a:moveTo>
                      <a:pt x="0" y="22013"/>
                    </a:moveTo>
                    <a:cubicBezTo>
                      <a:pt x="20955" y="-847"/>
                      <a:pt x="37148" y="-4657"/>
                      <a:pt x="40958" y="4868"/>
                    </a:cubicBezTo>
                    <a:cubicBezTo>
                      <a:pt x="44768" y="14393"/>
                      <a:pt x="31433" y="22966"/>
                      <a:pt x="0" y="22013"/>
                    </a:cubicBezTo>
                    <a:close/>
                  </a:path>
                </a:pathLst>
              </a:custGeom>
              <a:grpFill/>
              <a:ln w="9525" cap="flat">
                <a:noFill/>
                <a:prstDash val="solid"/>
                <a:miter/>
              </a:ln>
            </p:spPr>
            <p:txBody>
              <a:bodyPr rtlCol="0" anchor="ctr"/>
              <a:lstStyle/>
              <a:p>
                <a:endParaRPr lang="en-ID"/>
              </a:p>
            </p:txBody>
          </p:sp>
          <p:sp>
            <p:nvSpPr>
              <p:cNvPr id="276" name="Freeform: Shape 275">
                <a:extLst>
                  <a:ext uri="{FF2B5EF4-FFF2-40B4-BE49-F238E27FC236}">
                    <a16:creationId xmlns:a16="http://schemas.microsoft.com/office/drawing/2014/main" id="{EF34C923-CF19-419C-A942-F41CAA468C35}"/>
                  </a:ext>
                </a:extLst>
              </p:cNvPr>
              <p:cNvSpPr/>
              <p:nvPr/>
            </p:nvSpPr>
            <p:spPr>
              <a:xfrm>
                <a:off x="4623286" y="2217380"/>
                <a:ext cx="17786" cy="44807"/>
              </a:xfrm>
              <a:custGeom>
                <a:avLst/>
                <a:gdLst>
                  <a:gd name="connsiteX0" fmla="*/ 11579 w 17786"/>
                  <a:gd name="connsiteY0" fmla="*/ 44807 h 44807"/>
                  <a:gd name="connsiteX1" fmla="*/ 7769 w 17786"/>
                  <a:gd name="connsiteY1" fmla="*/ 40 h 44807"/>
                  <a:gd name="connsiteX2" fmla="*/ 11579 w 17786"/>
                  <a:gd name="connsiteY2" fmla="*/ 44807 h 44807"/>
                </a:gdLst>
                <a:ahLst/>
                <a:cxnLst>
                  <a:cxn ang="0">
                    <a:pos x="connsiteX0" y="connsiteY0"/>
                  </a:cxn>
                  <a:cxn ang="0">
                    <a:pos x="connsiteX1" y="connsiteY1"/>
                  </a:cxn>
                  <a:cxn ang="0">
                    <a:pos x="connsiteX2" y="connsiteY2"/>
                  </a:cxn>
                </a:cxnLst>
                <a:rect l="l" t="t" r="r" b="b"/>
                <a:pathLst>
                  <a:path w="17786" h="44807">
                    <a:moveTo>
                      <a:pt x="11579" y="44807"/>
                    </a:moveTo>
                    <a:cubicBezTo>
                      <a:pt x="-3661" y="17185"/>
                      <a:pt x="-2709" y="992"/>
                      <a:pt x="7769" y="40"/>
                    </a:cubicBezTo>
                    <a:cubicBezTo>
                      <a:pt x="18246" y="-913"/>
                      <a:pt x="22056" y="15280"/>
                      <a:pt x="11579" y="44807"/>
                    </a:cubicBezTo>
                    <a:close/>
                  </a:path>
                </a:pathLst>
              </a:custGeom>
              <a:grpFill/>
              <a:ln w="9525" cap="flat">
                <a:noFill/>
                <a:prstDash val="solid"/>
                <a:miter/>
              </a:ln>
            </p:spPr>
            <p:txBody>
              <a:bodyPr rtlCol="0" anchor="ctr"/>
              <a:lstStyle/>
              <a:p>
                <a:endParaRPr lang="en-ID"/>
              </a:p>
            </p:txBody>
          </p:sp>
        </p:grpSp>
        <p:sp>
          <p:nvSpPr>
            <p:cNvPr id="277" name="Freeform: Shape 276">
              <a:extLst>
                <a:ext uri="{FF2B5EF4-FFF2-40B4-BE49-F238E27FC236}">
                  <a16:creationId xmlns:a16="http://schemas.microsoft.com/office/drawing/2014/main" id="{EDF10EAF-ABDD-437C-8503-096FA806EE14}"/>
                </a:ext>
              </a:extLst>
            </p:cNvPr>
            <p:cNvSpPr/>
            <p:nvPr/>
          </p:nvSpPr>
          <p:spPr>
            <a:xfrm>
              <a:off x="4629150" y="2256472"/>
              <a:ext cx="11430" cy="11430"/>
            </a:xfrm>
            <a:custGeom>
              <a:avLst/>
              <a:gdLst>
                <a:gd name="connsiteX0" fmla="*/ 11430 w 11430"/>
                <a:gd name="connsiteY0" fmla="*/ 5715 h 11430"/>
                <a:gd name="connsiteX1" fmla="*/ 5715 w 11430"/>
                <a:gd name="connsiteY1" fmla="*/ 11430 h 11430"/>
                <a:gd name="connsiteX2" fmla="*/ 0 w 11430"/>
                <a:gd name="connsiteY2" fmla="*/ 5715 h 11430"/>
                <a:gd name="connsiteX3" fmla="*/ 5715 w 11430"/>
                <a:gd name="connsiteY3" fmla="*/ 0 h 11430"/>
                <a:gd name="connsiteX4" fmla="*/ 11430 w 11430"/>
                <a:gd name="connsiteY4" fmla="*/ 5715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11430">
                  <a:moveTo>
                    <a:pt x="11430" y="5715"/>
                  </a:moveTo>
                  <a:cubicBezTo>
                    <a:pt x="11430" y="8871"/>
                    <a:pt x="8871" y="11430"/>
                    <a:pt x="5715" y="11430"/>
                  </a:cubicBezTo>
                  <a:cubicBezTo>
                    <a:pt x="2559" y="11430"/>
                    <a:pt x="0" y="8871"/>
                    <a:pt x="0" y="5715"/>
                  </a:cubicBezTo>
                  <a:cubicBezTo>
                    <a:pt x="0" y="2559"/>
                    <a:pt x="2559" y="0"/>
                    <a:pt x="5715" y="0"/>
                  </a:cubicBezTo>
                  <a:cubicBezTo>
                    <a:pt x="8871" y="0"/>
                    <a:pt x="11430" y="2559"/>
                    <a:pt x="11430" y="5715"/>
                  </a:cubicBezTo>
                  <a:close/>
                </a:path>
              </a:pathLst>
            </a:custGeom>
            <a:grpFill/>
            <a:ln w="9525" cap="flat">
              <a:noFill/>
              <a:prstDash val="solid"/>
              <a:miter/>
            </a:ln>
          </p:spPr>
          <p:txBody>
            <a:bodyPr rtlCol="0" anchor="ctr"/>
            <a:lstStyle/>
            <a:p>
              <a:endParaRPr lang="en-ID"/>
            </a:p>
          </p:txBody>
        </p:sp>
      </p:grpSp>
      <p:grpSp>
        <p:nvGrpSpPr>
          <p:cNvPr id="278" name="Graphic 2">
            <a:extLst>
              <a:ext uri="{FF2B5EF4-FFF2-40B4-BE49-F238E27FC236}">
                <a16:creationId xmlns:a16="http://schemas.microsoft.com/office/drawing/2014/main" id="{F1FF2A45-0C26-4C70-87B0-C54AB42123DD}"/>
              </a:ext>
            </a:extLst>
          </p:cNvPr>
          <p:cNvGrpSpPr/>
          <p:nvPr/>
        </p:nvGrpSpPr>
        <p:grpSpPr>
          <a:xfrm rot="16200000">
            <a:off x="10713773" y="3500314"/>
            <a:ext cx="226771" cy="232376"/>
            <a:chOff x="4903029" y="2219295"/>
            <a:chExt cx="120896" cy="123884"/>
          </a:xfrm>
          <a:solidFill>
            <a:schemeClr val="bg1"/>
          </a:solidFill>
        </p:grpSpPr>
        <p:grpSp>
          <p:nvGrpSpPr>
            <p:cNvPr id="279" name="Graphic 2">
              <a:extLst>
                <a:ext uri="{FF2B5EF4-FFF2-40B4-BE49-F238E27FC236}">
                  <a16:creationId xmlns:a16="http://schemas.microsoft.com/office/drawing/2014/main" id="{F1FF2A45-0C26-4C70-87B0-C54AB42123DD}"/>
                </a:ext>
              </a:extLst>
            </p:cNvPr>
            <p:cNvGrpSpPr/>
            <p:nvPr/>
          </p:nvGrpSpPr>
          <p:grpSpPr>
            <a:xfrm>
              <a:off x="4905613" y="2226145"/>
              <a:ext cx="118312" cy="117033"/>
              <a:chOff x="4905613" y="2226145"/>
              <a:chExt cx="118312" cy="117033"/>
            </a:xfrm>
            <a:grpFill/>
          </p:grpSpPr>
          <p:sp>
            <p:nvSpPr>
              <p:cNvPr id="280" name="Freeform: Shape 279">
                <a:extLst>
                  <a:ext uri="{FF2B5EF4-FFF2-40B4-BE49-F238E27FC236}">
                    <a16:creationId xmlns:a16="http://schemas.microsoft.com/office/drawing/2014/main" id="{958B6A81-562E-4E11-82D2-D570DC8E92B8}"/>
                  </a:ext>
                </a:extLst>
              </p:cNvPr>
              <p:cNvSpPr/>
              <p:nvPr/>
            </p:nvSpPr>
            <p:spPr>
              <a:xfrm>
                <a:off x="4963477" y="2277969"/>
                <a:ext cx="60448" cy="25968"/>
              </a:xfrm>
              <a:custGeom>
                <a:avLst/>
                <a:gdLst>
                  <a:gd name="connsiteX0" fmla="*/ 0 w 60448"/>
                  <a:gd name="connsiteY0" fmla="*/ 3268 h 25968"/>
                  <a:gd name="connsiteX1" fmla="*/ 60008 w 60448"/>
                  <a:gd name="connsiteY1" fmla="*/ 17556 h 25968"/>
                  <a:gd name="connsiteX2" fmla="*/ 0 w 60448"/>
                  <a:gd name="connsiteY2" fmla="*/ 3268 h 25968"/>
                </a:gdLst>
                <a:ahLst/>
                <a:cxnLst>
                  <a:cxn ang="0">
                    <a:pos x="connsiteX0" y="connsiteY0"/>
                  </a:cxn>
                  <a:cxn ang="0">
                    <a:pos x="connsiteX1" y="connsiteY1"/>
                  </a:cxn>
                  <a:cxn ang="0">
                    <a:pos x="connsiteX2" y="connsiteY2"/>
                  </a:cxn>
                </a:cxnLst>
                <a:rect l="l" t="t" r="r" b="b"/>
                <a:pathLst>
                  <a:path w="60448" h="25968">
                    <a:moveTo>
                      <a:pt x="0" y="3268"/>
                    </a:moveTo>
                    <a:cubicBezTo>
                      <a:pt x="42863" y="-5304"/>
                      <a:pt x="63818" y="4221"/>
                      <a:pt x="60008" y="17556"/>
                    </a:cubicBezTo>
                    <a:cubicBezTo>
                      <a:pt x="57150" y="30891"/>
                      <a:pt x="34290" y="29938"/>
                      <a:pt x="0" y="3268"/>
                    </a:cubicBezTo>
                    <a:close/>
                  </a:path>
                </a:pathLst>
              </a:custGeom>
              <a:grpFill/>
              <a:ln w="9525" cap="flat">
                <a:noFill/>
                <a:prstDash val="solid"/>
                <a:miter/>
              </a:ln>
            </p:spPr>
            <p:txBody>
              <a:bodyPr rtlCol="0" anchor="ctr"/>
              <a:lstStyle/>
              <a:p>
                <a:endParaRPr lang="en-ID"/>
              </a:p>
            </p:txBody>
          </p:sp>
          <p:sp>
            <p:nvSpPr>
              <p:cNvPr id="281" name="Freeform: Shape 280">
                <a:extLst>
                  <a:ext uri="{FF2B5EF4-FFF2-40B4-BE49-F238E27FC236}">
                    <a16:creationId xmlns:a16="http://schemas.microsoft.com/office/drawing/2014/main" id="{783B3BD3-2813-4E02-8BA4-35BC9494543C}"/>
                  </a:ext>
                </a:extLst>
              </p:cNvPr>
              <p:cNvSpPr/>
              <p:nvPr/>
            </p:nvSpPr>
            <p:spPr>
              <a:xfrm>
                <a:off x="4963477" y="2226145"/>
                <a:ext cx="37711" cy="55091"/>
              </a:xfrm>
              <a:custGeom>
                <a:avLst/>
                <a:gdLst>
                  <a:gd name="connsiteX0" fmla="*/ 0 w 37711"/>
                  <a:gd name="connsiteY0" fmla="*/ 55092 h 55091"/>
                  <a:gd name="connsiteX1" fmla="*/ 32385 w 37711"/>
                  <a:gd name="connsiteY1" fmla="*/ 1752 h 55091"/>
                  <a:gd name="connsiteX2" fmla="*/ 0 w 37711"/>
                  <a:gd name="connsiteY2" fmla="*/ 55092 h 55091"/>
                </a:gdLst>
                <a:ahLst/>
                <a:cxnLst>
                  <a:cxn ang="0">
                    <a:pos x="connsiteX0" y="connsiteY0"/>
                  </a:cxn>
                  <a:cxn ang="0">
                    <a:pos x="connsiteX1" y="connsiteY1"/>
                  </a:cxn>
                  <a:cxn ang="0">
                    <a:pos x="connsiteX2" y="connsiteY2"/>
                  </a:cxn>
                </a:cxnLst>
                <a:rect l="l" t="t" r="r" b="b"/>
                <a:pathLst>
                  <a:path w="37711" h="55091">
                    <a:moveTo>
                      <a:pt x="0" y="55092"/>
                    </a:moveTo>
                    <a:cubicBezTo>
                      <a:pt x="4763" y="11277"/>
                      <a:pt x="20002" y="-5868"/>
                      <a:pt x="32385" y="1752"/>
                    </a:cubicBezTo>
                    <a:cubicBezTo>
                      <a:pt x="44768" y="9372"/>
                      <a:pt x="36195" y="30327"/>
                      <a:pt x="0" y="55092"/>
                    </a:cubicBezTo>
                    <a:close/>
                  </a:path>
                </a:pathLst>
              </a:custGeom>
              <a:grpFill/>
              <a:ln w="9525" cap="flat">
                <a:noFill/>
                <a:prstDash val="solid"/>
                <a:miter/>
              </a:ln>
            </p:spPr>
            <p:txBody>
              <a:bodyPr rtlCol="0" anchor="ctr"/>
              <a:lstStyle/>
              <a:p>
                <a:endParaRPr lang="en-ID"/>
              </a:p>
            </p:txBody>
          </p:sp>
          <p:sp>
            <p:nvSpPr>
              <p:cNvPr id="282" name="Freeform: Shape 281">
                <a:extLst>
                  <a:ext uri="{FF2B5EF4-FFF2-40B4-BE49-F238E27FC236}">
                    <a16:creationId xmlns:a16="http://schemas.microsoft.com/office/drawing/2014/main" id="{6F6B3DD0-6DED-4A21-AA00-24D4316CDE2F}"/>
                  </a:ext>
                </a:extLst>
              </p:cNvPr>
              <p:cNvSpPr/>
              <p:nvPr/>
            </p:nvSpPr>
            <p:spPr>
              <a:xfrm>
                <a:off x="4918848" y="2231737"/>
                <a:ext cx="44629" cy="49500"/>
              </a:xfrm>
              <a:custGeom>
                <a:avLst/>
                <a:gdLst>
                  <a:gd name="connsiteX0" fmla="*/ 44629 w 44629"/>
                  <a:gd name="connsiteY0" fmla="*/ 49500 h 49500"/>
                  <a:gd name="connsiteX1" fmla="*/ 3672 w 44629"/>
                  <a:gd name="connsiteY1" fmla="*/ 2828 h 49500"/>
                  <a:gd name="connsiteX2" fmla="*/ 44629 w 44629"/>
                  <a:gd name="connsiteY2" fmla="*/ 49500 h 49500"/>
                </a:gdLst>
                <a:ahLst/>
                <a:cxnLst>
                  <a:cxn ang="0">
                    <a:pos x="connsiteX0" y="connsiteY0"/>
                  </a:cxn>
                  <a:cxn ang="0">
                    <a:pos x="connsiteX1" y="connsiteY1"/>
                  </a:cxn>
                  <a:cxn ang="0">
                    <a:pos x="connsiteX2" y="connsiteY2"/>
                  </a:cxn>
                </a:cxnLst>
                <a:rect l="l" t="t" r="r" b="b"/>
                <a:pathLst>
                  <a:path w="44629" h="49500">
                    <a:moveTo>
                      <a:pt x="44629" y="49500"/>
                    </a:moveTo>
                    <a:cubicBezTo>
                      <a:pt x="4624" y="31403"/>
                      <a:pt x="-6806" y="11400"/>
                      <a:pt x="3672" y="2828"/>
                    </a:cubicBezTo>
                    <a:cubicBezTo>
                      <a:pt x="16054" y="-6697"/>
                      <a:pt x="33199" y="7590"/>
                      <a:pt x="44629" y="49500"/>
                    </a:cubicBezTo>
                    <a:close/>
                  </a:path>
                </a:pathLst>
              </a:custGeom>
              <a:grpFill/>
              <a:ln w="9525" cap="flat">
                <a:noFill/>
                <a:prstDash val="solid"/>
                <a:miter/>
              </a:ln>
            </p:spPr>
            <p:txBody>
              <a:bodyPr rtlCol="0" anchor="ctr"/>
              <a:lstStyle/>
              <a:p>
                <a:endParaRPr lang="en-ID"/>
              </a:p>
            </p:txBody>
          </p:sp>
          <p:sp>
            <p:nvSpPr>
              <p:cNvPr id="283" name="Freeform: Shape 282">
                <a:extLst>
                  <a:ext uri="{FF2B5EF4-FFF2-40B4-BE49-F238E27FC236}">
                    <a16:creationId xmlns:a16="http://schemas.microsoft.com/office/drawing/2014/main" id="{30752C5C-E0EF-43EF-913E-F3FB001B84B6}"/>
                  </a:ext>
                </a:extLst>
              </p:cNvPr>
              <p:cNvSpPr/>
              <p:nvPr/>
            </p:nvSpPr>
            <p:spPr>
              <a:xfrm>
                <a:off x="4905613" y="2281042"/>
                <a:ext cx="57864" cy="30958"/>
              </a:xfrm>
              <a:custGeom>
                <a:avLst/>
                <a:gdLst>
                  <a:gd name="connsiteX0" fmla="*/ 57864 w 57864"/>
                  <a:gd name="connsiteY0" fmla="*/ 195 h 30958"/>
                  <a:gd name="connsiteX1" fmla="*/ 714 w 57864"/>
                  <a:gd name="connsiteY1" fmla="*/ 24007 h 30958"/>
                  <a:gd name="connsiteX2" fmla="*/ 57864 w 57864"/>
                  <a:gd name="connsiteY2" fmla="*/ 195 h 30958"/>
                </a:gdLst>
                <a:ahLst/>
                <a:cxnLst>
                  <a:cxn ang="0">
                    <a:pos x="connsiteX0" y="connsiteY0"/>
                  </a:cxn>
                  <a:cxn ang="0">
                    <a:pos x="connsiteX1" y="connsiteY1"/>
                  </a:cxn>
                  <a:cxn ang="0">
                    <a:pos x="connsiteX2" y="connsiteY2"/>
                  </a:cxn>
                </a:cxnLst>
                <a:rect l="l" t="t" r="r" b="b"/>
                <a:pathLst>
                  <a:path w="57864" h="30958">
                    <a:moveTo>
                      <a:pt x="57864" y="195"/>
                    </a:moveTo>
                    <a:cubicBezTo>
                      <a:pt x="28337" y="32580"/>
                      <a:pt x="5477" y="37342"/>
                      <a:pt x="714" y="24007"/>
                    </a:cubicBezTo>
                    <a:cubicBezTo>
                      <a:pt x="-4048" y="10672"/>
                      <a:pt x="15002" y="-1710"/>
                      <a:pt x="57864" y="195"/>
                    </a:cubicBezTo>
                    <a:close/>
                  </a:path>
                </a:pathLst>
              </a:custGeom>
              <a:grpFill/>
              <a:ln w="9525" cap="flat">
                <a:noFill/>
                <a:prstDash val="solid"/>
                <a:miter/>
              </a:ln>
            </p:spPr>
            <p:txBody>
              <a:bodyPr rtlCol="0" anchor="ctr"/>
              <a:lstStyle/>
              <a:p>
                <a:endParaRPr lang="en-ID"/>
              </a:p>
            </p:txBody>
          </p:sp>
          <p:sp>
            <p:nvSpPr>
              <p:cNvPr id="284" name="Freeform: Shape 283">
                <a:extLst>
                  <a:ext uri="{FF2B5EF4-FFF2-40B4-BE49-F238E27FC236}">
                    <a16:creationId xmlns:a16="http://schemas.microsoft.com/office/drawing/2014/main" id="{6D024C06-C88A-48D1-98C4-59F1FB693F1D}"/>
                  </a:ext>
                </a:extLst>
              </p:cNvPr>
              <p:cNvSpPr/>
              <p:nvPr/>
            </p:nvSpPr>
            <p:spPr>
              <a:xfrm>
                <a:off x="4955137" y="2281237"/>
                <a:ext cx="24303" cy="61942"/>
              </a:xfrm>
              <a:custGeom>
                <a:avLst/>
                <a:gdLst>
                  <a:gd name="connsiteX0" fmla="*/ 8340 w 24303"/>
                  <a:gd name="connsiteY0" fmla="*/ 0 h 61942"/>
                  <a:gd name="connsiteX1" fmla="*/ 13102 w 24303"/>
                  <a:gd name="connsiteY1" fmla="*/ 61913 h 61942"/>
                  <a:gd name="connsiteX2" fmla="*/ 8340 w 24303"/>
                  <a:gd name="connsiteY2" fmla="*/ 0 h 61942"/>
                </a:gdLst>
                <a:ahLst/>
                <a:cxnLst>
                  <a:cxn ang="0">
                    <a:pos x="connsiteX0" y="connsiteY0"/>
                  </a:cxn>
                  <a:cxn ang="0">
                    <a:pos x="connsiteX1" y="connsiteY1"/>
                  </a:cxn>
                  <a:cxn ang="0">
                    <a:pos x="connsiteX2" y="connsiteY2"/>
                  </a:cxn>
                </a:cxnLst>
                <a:rect l="l" t="t" r="r" b="b"/>
                <a:pathLst>
                  <a:path w="24303" h="61942">
                    <a:moveTo>
                      <a:pt x="8340" y="0"/>
                    </a:moveTo>
                    <a:cubicBezTo>
                      <a:pt x="30247" y="38100"/>
                      <a:pt x="27390" y="60960"/>
                      <a:pt x="13102" y="61913"/>
                    </a:cubicBezTo>
                    <a:cubicBezTo>
                      <a:pt x="-233" y="62865"/>
                      <a:pt x="-5948" y="40957"/>
                      <a:pt x="8340" y="0"/>
                    </a:cubicBezTo>
                    <a:close/>
                  </a:path>
                </a:pathLst>
              </a:custGeom>
              <a:grpFill/>
              <a:ln w="9525" cap="flat">
                <a:noFill/>
                <a:prstDash val="solid"/>
                <a:miter/>
              </a:ln>
            </p:spPr>
            <p:txBody>
              <a:bodyPr rtlCol="0" anchor="ctr"/>
              <a:lstStyle/>
              <a:p>
                <a:endParaRPr lang="en-ID"/>
              </a:p>
            </p:txBody>
          </p:sp>
        </p:grpSp>
        <p:grpSp>
          <p:nvGrpSpPr>
            <p:cNvPr id="285" name="Graphic 2">
              <a:extLst>
                <a:ext uri="{FF2B5EF4-FFF2-40B4-BE49-F238E27FC236}">
                  <a16:creationId xmlns:a16="http://schemas.microsoft.com/office/drawing/2014/main" id="{F1FF2A45-0C26-4C70-87B0-C54AB42123DD}"/>
                </a:ext>
              </a:extLst>
            </p:cNvPr>
            <p:cNvGrpSpPr/>
            <p:nvPr/>
          </p:nvGrpSpPr>
          <p:grpSpPr>
            <a:xfrm>
              <a:off x="4905613" y="2226145"/>
              <a:ext cx="118312" cy="117033"/>
              <a:chOff x="4905613" y="2226145"/>
              <a:chExt cx="118312" cy="117033"/>
            </a:xfrm>
            <a:grpFill/>
          </p:grpSpPr>
          <p:sp>
            <p:nvSpPr>
              <p:cNvPr id="286" name="Freeform: Shape 285">
                <a:extLst>
                  <a:ext uri="{FF2B5EF4-FFF2-40B4-BE49-F238E27FC236}">
                    <a16:creationId xmlns:a16="http://schemas.microsoft.com/office/drawing/2014/main" id="{9FE00E6E-EF8B-415F-BB1F-680F539FD1C3}"/>
                  </a:ext>
                </a:extLst>
              </p:cNvPr>
              <p:cNvSpPr/>
              <p:nvPr/>
            </p:nvSpPr>
            <p:spPr>
              <a:xfrm>
                <a:off x="4963477" y="2277969"/>
                <a:ext cx="60448" cy="25968"/>
              </a:xfrm>
              <a:custGeom>
                <a:avLst/>
                <a:gdLst>
                  <a:gd name="connsiteX0" fmla="*/ 0 w 60448"/>
                  <a:gd name="connsiteY0" fmla="*/ 3268 h 25968"/>
                  <a:gd name="connsiteX1" fmla="*/ 60008 w 60448"/>
                  <a:gd name="connsiteY1" fmla="*/ 17556 h 25968"/>
                  <a:gd name="connsiteX2" fmla="*/ 0 w 60448"/>
                  <a:gd name="connsiteY2" fmla="*/ 3268 h 25968"/>
                </a:gdLst>
                <a:ahLst/>
                <a:cxnLst>
                  <a:cxn ang="0">
                    <a:pos x="connsiteX0" y="connsiteY0"/>
                  </a:cxn>
                  <a:cxn ang="0">
                    <a:pos x="connsiteX1" y="connsiteY1"/>
                  </a:cxn>
                  <a:cxn ang="0">
                    <a:pos x="connsiteX2" y="connsiteY2"/>
                  </a:cxn>
                </a:cxnLst>
                <a:rect l="l" t="t" r="r" b="b"/>
                <a:pathLst>
                  <a:path w="60448" h="25968">
                    <a:moveTo>
                      <a:pt x="0" y="3268"/>
                    </a:moveTo>
                    <a:cubicBezTo>
                      <a:pt x="42863" y="-5304"/>
                      <a:pt x="63818" y="4221"/>
                      <a:pt x="60008" y="17556"/>
                    </a:cubicBezTo>
                    <a:cubicBezTo>
                      <a:pt x="57150" y="30891"/>
                      <a:pt x="34290" y="29938"/>
                      <a:pt x="0" y="3268"/>
                    </a:cubicBezTo>
                    <a:close/>
                  </a:path>
                </a:pathLst>
              </a:custGeom>
              <a:grpFill/>
              <a:ln w="9525" cap="flat">
                <a:noFill/>
                <a:prstDash val="solid"/>
                <a:miter/>
              </a:ln>
            </p:spPr>
            <p:txBody>
              <a:bodyPr rtlCol="0" anchor="ctr"/>
              <a:lstStyle/>
              <a:p>
                <a:endParaRPr lang="en-ID"/>
              </a:p>
            </p:txBody>
          </p:sp>
          <p:sp>
            <p:nvSpPr>
              <p:cNvPr id="287" name="Freeform: Shape 286">
                <a:extLst>
                  <a:ext uri="{FF2B5EF4-FFF2-40B4-BE49-F238E27FC236}">
                    <a16:creationId xmlns:a16="http://schemas.microsoft.com/office/drawing/2014/main" id="{ABA2A1A2-C029-47E7-B84B-7AF329D44AED}"/>
                  </a:ext>
                </a:extLst>
              </p:cNvPr>
              <p:cNvSpPr/>
              <p:nvPr/>
            </p:nvSpPr>
            <p:spPr>
              <a:xfrm>
                <a:off x="4963477" y="2226145"/>
                <a:ext cx="37711" cy="55091"/>
              </a:xfrm>
              <a:custGeom>
                <a:avLst/>
                <a:gdLst>
                  <a:gd name="connsiteX0" fmla="*/ 0 w 37711"/>
                  <a:gd name="connsiteY0" fmla="*/ 55092 h 55091"/>
                  <a:gd name="connsiteX1" fmla="*/ 32385 w 37711"/>
                  <a:gd name="connsiteY1" fmla="*/ 1752 h 55091"/>
                  <a:gd name="connsiteX2" fmla="*/ 0 w 37711"/>
                  <a:gd name="connsiteY2" fmla="*/ 55092 h 55091"/>
                </a:gdLst>
                <a:ahLst/>
                <a:cxnLst>
                  <a:cxn ang="0">
                    <a:pos x="connsiteX0" y="connsiteY0"/>
                  </a:cxn>
                  <a:cxn ang="0">
                    <a:pos x="connsiteX1" y="connsiteY1"/>
                  </a:cxn>
                  <a:cxn ang="0">
                    <a:pos x="connsiteX2" y="connsiteY2"/>
                  </a:cxn>
                </a:cxnLst>
                <a:rect l="l" t="t" r="r" b="b"/>
                <a:pathLst>
                  <a:path w="37711" h="55091">
                    <a:moveTo>
                      <a:pt x="0" y="55092"/>
                    </a:moveTo>
                    <a:cubicBezTo>
                      <a:pt x="4763" y="11277"/>
                      <a:pt x="20002" y="-5868"/>
                      <a:pt x="32385" y="1752"/>
                    </a:cubicBezTo>
                    <a:cubicBezTo>
                      <a:pt x="44768" y="9372"/>
                      <a:pt x="36195" y="30327"/>
                      <a:pt x="0" y="55092"/>
                    </a:cubicBezTo>
                    <a:close/>
                  </a:path>
                </a:pathLst>
              </a:custGeom>
              <a:grpFill/>
              <a:ln w="9525" cap="flat">
                <a:noFill/>
                <a:prstDash val="solid"/>
                <a:miter/>
              </a:ln>
            </p:spPr>
            <p:txBody>
              <a:bodyPr rtlCol="0" anchor="ctr"/>
              <a:lstStyle/>
              <a:p>
                <a:endParaRPr lang="en-ID"/>
              </a:p>
            </p:txBody>
          </p:sp>
          <p:sp>
            <p:nvSpPr>
              <p:cNvPr id="288" name="Freeform: Shape 287">
                <a:extLst>
                  <a:ext uri="{FF2B5EF4-FFF2-40B4-BE49-F238E27FC236}">
                    <a16:creationId xmlns:a16="http://schemas.microsoft.com/office/drawing/2014/main" id="{FB091660-7BFA-4DF1-BE1F-E7DA14333366}"/>
                  </a:ext>
                </a:extLst>
              </p:cNvPr>
              <p:cNvSpPr/>
              <p:nvPr/>
            </p:nvSpPr>
            <p:spPr>
              <a:xfrm>
                <a:off x="4918848" y="2231737"/>
                <a:ext cx="44629" cy="49500"/>
              </a:xfrm>
              <a:custGeom>
                <a:avLst/>
                <a:gdLst>
                  <a:gd name="connsiteX0" fmla="*/ 44629 w 44629"/>
                  <a:gd name="connsiteY0" fmla="*/ 49500 h 49500"/>
                  <a:gd name="connsiteX1" fmla="*/ 3672 w 44629"/>
                  <a:gd name="connsiteY1" fmla="*/ 2828 h 49500"/>
                  <a:gd name="connsiteX2" fmla="*/ 44629 w 44629"/>
                  <a:gd name="connsiteY2" fmla="*/ 49500 h 49500"/>
                </a:gdLst>
                <a:ahLst/>
                <a:cxnLst>
                  <a:cxn ang="0">
                    <a:pos x="connsiteX0" y="connsiteY0"/>
                  </a:cxn>
                  <a:cxn ang="0">
                    <a:pos x="connsiteX1" y="connsiteY1"/>
                  </a:cxn>
                  <a:cxn ang="0">
                    <a:pos x="connsiteX2" y="connsiteY2"/>
                  </a:cxn>
                </a:cxnLst>
                <a:rect l="l" t="t" r="r" b="b"/>
                <a:pathLst>
                  <a:path w="44629" h="49500">
                    <a:moveTo>
                      <a:pt x="44629" y="49500"/>
                    </a:moveTo>
                    <a:cubicBezTo>
                      <a:pt x="4624" y="31403"/>
                      <a:pt x="-6806" y="11400"/>
                      <a:pt x="3672" y="2828"/>
                    </a:cubicBezTo>
                    <a:cubicBezTo>
                      <a:pt x="16054" y="-6697"/>
                      <a:pt x="33199" y="7590"/>
                      <a:pt x="44629" y="49500"/>
                    </a:cubicBezTo>
                    <a:close/>
                  </a:path>
                </a:pathLst>
              </a:custGeom>
              <a:grpFill/>
              <a:ln w="9525" cap="flat">
                <a:noFill/>
                <a:prstDash val="solid"/>
                <a:miter/>
              </a:ln>
            </p:spPr>
            <p:txBody>
              <a:bodyPr rtlCol="0" anchor="ctr"/>
              <a:lstStyle/>
              <a:p>
                <a:endParaRPr lang="en-ID"/>
              </a:p>
            </p:txBody>
          </p:sp>
          <p:sp>
            <p:nvSpPr>
              <p:cNvPr id="289" name="Freeform: Shape 288">
                <a:extLst>
                  <a:ext uri="{FF2B5EF4-FFF2-40B4-BE49-F238E27FC236}">
                    <a16:creationId xmlns:a16="http://schemas.microsoft.com/office/drawing/2014/main" id="{02B04A04-653D-437C-A7BC-5EC1446BF6F9}"/>
                  </a:ext>
                </a:extLst>
              </p:cNvPr>
              <p:cNvSpPr/>
              <p:nvPr/>
            </p:nvSpPr>
            <p:spPr>
              <a:xfrm>
                <a:off x="4905613" y="2281042"/>
                <a:ext cx="57864" cy="30958"/>
              </a:xfrm>
              <a:custGeom>
                <a:avLst/>
                <a:gdLst>
                  <a:gd name="connsiteX0" fmla="*/ 57864 w 57864"/>
                  <a:gd name="connsiteY0" fmla="*/ 195 h 30958"/>
                  <a:gd name="connsiteX1" fmla="*/ 714 w 57864"/>
                  <a:gd name="connsiteY1" fmla="*/ 24007 h 30958"/>
                  <a:gd name="connsiteX2" fmla="*/ 57864 w 57864"/>
                  <a:gd name="connsiteY2" fmla="*/ 195 h 30958"/>
                </a:gdLst>
                <a:ahLst/>
                <a:cxnLst>
                  <a:cxn ang="0">
                    <a:pos x="connsiteX0" y="connsiteY0"/>
                  </a:cxn>
                  <a:cxn ang="0">
                    <a:pos x="connsiteX1" y="connsiteY1"/>
                  </a:cxn>
                  <a:cxn ang="0">
                    <a:pos x="connsiteX2" y="connsiteY2"/>
                  </a:cxn>
                </a:cxnLst>
                <a:rect l="l" t="t" r="r" b="b"/>
                <a:pathLst>
                  <a:path w="57864" h="30958">
                    <a:moveTo>
                      <a:pt x="57864" y="195"/>
                    </a:moveTo>
                    <a:cubicBezTo>
                      <a:pt x="28337" y="32580"/>
                      <a:pt x="5477" y="37342"/>
                      <a:pt x="714" y="24007"/>
                    </a:cubicBezTo>
                    <a:cubicBezTo>
                      <a:pt x="-4048" y="10672"/>
                      <a:pt x="15002" y="-1710"/>
                      <a:pt x="57864" y="195"/>
                    </a:cubicBezTo>
                    <a:close/>
                  </a:path>
                </a:pathLst>
              </a:custGeom>
              <a:grpFill/>
              <a:ln w="9525" cap="flat">
                <a:noFill/>
                <a:prstDash val="solid"/>
                <a:miter/>
              </a:ln>
            </p:spPr>
            <p:txBody>
              <a:bodyPr rtlCol="0" anchor="ctr"/>
              <a:lstStyle/>
              <a:p>
                <a:endParaRPr lang="en-ID"/>
              </a:p>
            </p:txBody>
          </p:sp>
          <p:sp>
            <p:nvSpPr>
              <p:cNvPr id="290" name="Freeform: Shape 289">
                <a:extLst>
                  <a:ext uri="{FF2B5EF4-FFF2-40B4-BE49-F238E27FC236}">
                    <a16:creationId xmlns:a16="http://schemas.microsoft.com/office/drawing/2014/main" id="{52EE29FD-A4BF-4E8E-BE9C-6D2A695B277D}"/>
                  </a:ext>
                </a:extLst>
              </p:cNvPr>
              <p:cNvSpPr/>
              <p:nvPr/>
            </p:nvSpPr>
            <p:spPr>
              <a:xfrm>
                <a:off x="4955137" y="2281237"/>
                <a:ext cx="24303" cy="61942"/>
              </a:xfrm>
              <a:custGeom>
                <a:avLst/>
                <a:gdLst>
                  <a:gd name="connsiteX0" fmla="*/ 8340 w 24303"/>
                  <a:gd name="connsiteY0" fmla="*/ 0 h 61942"/>
                  <a:gd name="connsiteX1" fmla="*/ 13102 w 24303"/>
                  <a:gd name="connsiteY1" fmla="*/ 61913 h 61942"/>
                  <a:gd name="connsiteX2" fmla="*/ 8340 w 24303"/>
                  <a:gd name="connsiteY2" fmla="*/ 0 h 61942"/>
                </a:gdLst>
                <a:ahLst/>
                <a:cxnLst>
                  <a:cxn ang="0">
                    <a:pos x="connsiteX0" y="connsiteY0"/>
                  </a:cxn>
                  <a:cxn ang="0">
                    <a:pos x="connsiteX1" y="connsiteY1"/>
                  </a:cxn>
                  <a:cxn ang="0">
                    <a:pos x="connsiteX2" y="connsiteY2"/>
                  </a:cxn>
                </a:cxnLst>
                <a:rect l="l" t="t" r="r" b="b"/>
                <a:pathLst>
                  <a:path w="24303" h="61942">
                    <a:moveTo>
                      <a:pt x="8340" y="0"/>
                    </a:moveTo>
                    <a:cubicBezTo>
                      <a:pt x="30247" y="38100"/>
                      <a:pt x="27390" y="60960"/>
                      <a:pt x="13102" y="61913"/>
                    </a:cubicBezTo>
                    <a:cubicBezTo>
                      <a:pt x="-233" y="62865"/>
                      <a:pt x="-5948" y="40957"/>
                      <a:pt x="8340" y="0"/>
                    </a:cubicBezTo>
                    <a:close/>
                  </a:path>
                </a:pathLst>
              </a:custGeom>
              <a:grpFill/>
              <a:ln w="9525" cap="flat">
                <a:noFill/>
                <a:prstDash val="solid"/>
                <a:miter/>
              </a:ln>
            </p:spPr>
            <p:txBody>
              <a:bodyPr rtlCol="0" anchor="ctr"/>
              <a:lstStyle/>
              <a:p>
                <a:endParaRPr lang="en-ID"/>
              </a:p>
            </p:txBody>
          </p:sp>
        </p:grpSp>
        <p:sp>
          <p:nvSpPr>
            <p:cNvPr id="291" name="Freeform: Shape 290">
              <a:extLst>
                <a:ext uri="{FF2B5EF4-FFF2-40B4-BE49-F238E27FC236}">
                  <a16:creationId xmlns:a16="http://schemas.microsoft.com/office/drawing/2014/main" id="{A2404C54-76BC-4494-9100-036AA874A396}"/>
                </a:ext>
              </a:extLst>
            </p:cNvPr>
            <p:cNvSpPr/>
            <p:nvPr/>
          </p:nvSpPr>
          <p:spPr>
            <a:xfrm>
              <a:off x="4955857" y="2273617"/>
              <a:ext cx="15239" cy="15240"/>
            </a:xfrm>
            <a:custGeom>
              <a:avLst/>
              <a:gdLst>
                <a:gd name="connsiteX0" fmla="*/ 15240 w 15239"/>
                <a:gd name="connsiteY0" fmla="*/ 7620 h 15240"/>
                <a:gd name="connsiteX1" fmla="*/ 7620 w 15239"/>
                <a:gd name="connsiteY1" fmla="*/ 15240 h 15240"/>
                <a:gd name="connsiteX2" fmla="*/ 0 w 15239"/>
                <a:gd name="connsiteY2" fmla="*/ 7620 h 15240"/>
                <a:gd name="connsiteX3" fmla="*/ 7620 w 15239"/>
                <a:gd name="connsiteY3" fmla="*/ 0 h 15240"/>
                <a:gd name="connsiteX4" fmla="*/ 15240 w 15239"/>
                <a:gd name="connsiteY4" fmla="*/ 762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5240">
                  <a:moveTo>
                    <a:pt x="15240" y="7620"/>
                  </a:moveTo>
                  <a:cubicBezTo>
                    <a:pt x="15240" y="11828"/>
                    <a:pt x="11828" y="15240"/>
                    <a:pt x="7620" y="15240"/>
                  </a:cubicBezTo>
                  <a:cubicBezTo>
                    <a:pt x="3412" y="15240"/>
                    <a:pt x="0" y="11828"/>
                    <a:pt x="0" y="7620"/>
                  </a:cubicBezTo>
                  <a:cubicBezTo>
                    <a:pt x="0" y="3412"/>
                    <a:pt x="3412" y="0"/>
                    <a:pt x="7620" y="0"/>
                  </a:cubicBezTo>
                  <a:cubicBezTo>
                    <a:pt x="11828" y="0"/>
                    <a:pt x="15240" y="3412"/>
                    <a:pt x="15240" y="7620"/>
                  </a:cubicBezTo>
                  <a:close/>
                </a:path>
              </a:pathLst>
            </a:custGeom>
            <a:grpFill/>
            <a:ln w="9525" cap="flat">
              <a:noFill/>
              <a:prstDash val="solid"/>
              <a:miter/>
            </a:ln>
          </p:spPr>
          <p:txBody>
            <a:bodyPr rtlCol="0" anchor="ctr"/>
            <a:lstStyle/>
            <a:p>
              <a:endParaRPr lang="en-ID"/>
            </a:p>
          </p:txBody>
        </p:sp>
        <p:grpSp>
          <p:nvGrpSpPr>
            <p:cNvPr id="292" name="Graphic 2">
              <a:extLst>
                <a:ext uri="{FF2B5EF4-FFF2-40B4-BE49-F238E27FC236}">
                  <a16:creationId xmlns:a16="http://schemas.microsoft.com/office/drawing/2014/main" id="{F1FF2A45-0C26-4C70-87B0-C54AB42123DD}"/>
                </a:ext>
              </a:extLst>
            </p:cNvPr>
            <p:cNvGrpSpPr/>
            <p:nvPr/>
          </p:nvGrpSpPr>
          <p:grpSpPr>
            <a:xfrm>
              <a:off x="4903029" y="2219295"/>
              <a:ext cx="118587" cy="117033"/>
              <a:chOff x="4903029" y="2219295"/>
              <a:chExt cx="118587" cy="117033"/>
            </a:xfrm>
            <a:grpFill/>
          </p:grpSpPr>
          <p:sp>
            <p:nvSpPr>
              <p:cNvPr id="293" name="Freeform: Shape 292">
                <a:extLst>
                  <a:ext uri="{FF2B5EF4-FFF2-40B4-BE49-F238E27FC236}">
                    <a16:creationId xmlns:a16="http://schemas.microsoft.com/office/drawing/2014/main" id="{7D0B1D1A-377C-472C-B5C2-C44E2E8B78FB}"/>
                  </a:ext>
                </a:extLst>
              </p:cNvPr>
              <p:cNvSpPr/>
              <p:nvPr/>
            </p:nvSpPr>
            <p:spPr>
              <a:xfrm>
                <a:off x="4903029" y="2258125"/>
                <a:ext cx="60448" cy="26379"/>
              </a:xfrm>
              <a:custGeom>
                <a:avLst/>
                <a:gdLst>
                  <a:gd name="connsiteX0" fmla="*/ 60448 w 60448"/>
                  <a:gd name="connsiteY0" fmla="*/ 23112 h 26379"/>
                  <a:gd name="connsiteX1" fmla="*/ 441 w 60448"/>
                  <a:gd name="connsiteY1" fmla="*/ 8824 h 26379"/>
                  <a:gd name="connsiteX2" fmla="*/ 60448 w 60448"/>
                  <a:gd name="connsiteY2" fmla="*/ 23112 h 26379"/>
                </a:gdLst>
                <a:ahLst/>
                <a:cxnLst>
                  <a:cxn ang="0">
                    <a:pos x="connsiteX0" y="connsiteY0"/>
                  </a:cxn>
                  <a:cxn ang="0">
                    <a:pos x="connsiteX1" y="connsiteY1"/>
                  </a:cxn>
                  <a:cxn ang="0">
                    <a:pos x="connsiteX2" y="connsiteY2"/>
                  </a:cxn>
                </a:cxnLst>
                <a:rect l="l" t="t" r="r" b="b"/>
                <a:pathLst>
                  <a:path w="60448" h="26379">
                    <a:moveTo>
                      <a:pt x="60448" y="23112"/>
                    </a:moveTo>
                    <a:cubicBezTo>
                      <a:pt x="17586" y="31684"/>
                      <a:pt x="-3369" y="22159"/>
                      <a:pt x="441" y="8824"/>
                    </a:cubicBezTo>
                    <a:cubicBezTo>
                      <a:pt x="4251" y="-5463"/>
                      <a:pt x="26158" y="-3558"/>
                      <a:pt x="60448" y="23112"/>
                    </a:cubicBezTo>
                    <a:close/>
                  </a:path>
                </a:pathLst>
              </a:custGeom>
              <a:grpFill/>
              <a:ln w="9525" cap="flat">
                <a:noFill/>
                <a:prstDash val="solid"/>
                <a:miter/>
              </a:ln>
            </p:spPr>
            <p:txBody>
              <a:bodyPr rtlCol="0" anchor="ctr"/>
              <a:lstStyle/>
              <a:p>
                <a:endParaRPr lang="en-ID"/>
              </a:p>
            </p:txBody>
          </p:sp>
          <p:sp>
            <p:nvSpPr>
              <p:cNvPr id="294" name="Freeform: Shape 293">
                <a:extLst>
                  <a:ext uri="{FF2B5EF4-FFF2-40B4-BE49-F238E27FC236}">
                    <a16:creationId xmlns:a16="http://schemas.microsoft.com/office/drawing/2014/main" id="{8A470742-0C09-426E-B4FF-D19CB4618490}"/>
                  </a:ext>
                </a:extLst>
              </p:cNvPr>
              <p:cNvSpPr/>
              <p:nvPr/>
            </p:nvSpPr>
            <p:spPr>
              <a:xfrm>
                <a:off x="4926339" y="2281237"/>
                <a:ext cx="37138" cy="55091"/>
              </a:xfrm>
              <a:custGeom>
                <a:avLst/>
                <a:gdLst>
                  <a:gd name="connsiteX0" fmla="*/ 37138 w 37138"/>
                  <a:gd name="connsiteY0" fmla="*/ 0 h 55091"/>
                  <a:gd name="connsiteX1" fmla="*/ 4753 w 37138"/>
                  <a:gd name="connsiteY1" fmla="*/ 53340 h 55091"/>
                  <a:gd name="connsiteX2" fmla="*/ 37138 w 37138"/>
                  <a:gd name="connsiteY2" fmla="*/ 0 h 55091"/>
                </a:gdLst>
                <a:ahLst/>
                <a:cxnLst>
                  <a:cxn ang="0">
                    <a:pos x="connsiteX0" y="connsiteY0"/>
                  </a:cxn>
                  <a:cxn ang="0">
                    <a:pos x="connsiteX1" y="connsiteY1"/>
                  </a:cxn>
                  <a:cxn ang="0">
                    <a:pos x="connsiteX2" y="connsiteY2"/>
                  </a:cxn>
                </a:cxnLst>
                <a:rect l="l" t="t" r="r" b="b"/>
                <a:pathLst>
                  <a:path w="37138" h="55091">
                    <a:moveTo>
                      <a:pt x="37138" y="0"/>
                    </a:moveTo>
                    <a:cubicBezTo>
                      <a:pt x="32376" y="43815"/>
                      <a:pt x="17136" y="60960"/>
                      <a:pt x="4753" y="53340"/>
                    </a:cubicBezTo>
                    <a:cubicBezTo>
                      <a:pt x="-6677" y="44768"/>
                      <a:pt x="1896" y="23813"/>
                      <a:pt x="37138" y="0"/>
                    </a:cubicBezTo>
                    <a:close/>
                  </a:path>
                </a:pathLst>
              </a:custGeom>
              <a:grpFill/>
              <a:ln w="9525" cap="flat">
                <a:noFill/>
                <a:prstDash val="solid"/>
                <a:miter/>
              </a:ln>
            </p:spPr>
            <p:txBody>
              <a:bodyPr rtlCol="0" anchor="ctr"/>
              <a:lstStyle/>
              <a:p>
                <a:endParaRPr lang="en-ID"/>
              </a:p>
            </p:txBody>
          </p:sp>
          <p:sp>
            <p:nvSpPr>
              <p:cNvPr id="295" name="Freeform: Shape 294">
                <a:extLst>
                  <a:ext uri="{FF2B5EF4-FFF2-40B4-BE49-F238E27FC236}">
                    <a16:creationId xmlns:a16="http://schemas.microsoft.com/office/drawing/2014/main" id="{A5561CC0-D7C4-4D13-9133-FCDB197DEEB4}"/>
                  </a:ext>
                </a:extLst>
              </p:cNvPr>
              <p:cNvSpPr/>
              <p:nvPr/>
            </p:nvSpPr>
            <p:spPr>
              <a:xfrm>
                <a:off x="4963477" y="2281237"/>
                <a:ext cx="44629" cy="49500"/>
              </a:xfrm>
              <a:custGeom>
                <a:avLst/>
                <a:gdLst>
                  <a:gd name="connsiteX0" fmla="*/ 0 w 44629"/>
                  <a:gd name="connsiteY0" fmla="*/ 0 h 49500"/>
                  <a:gd name="connsiteX1" fmla="*/ 40958 w 44629"/>
                  <a:gd name="connsiteY1" fmla="*/ 46672 h 49500"/>
                  <a:gd name="connsiteX2" fmla="*/ 0 w 44629"/>
                  <a:gd name="connsiteY2" fmla="*/ 0 h 49500"/>
                </a:gdLst>
                <a:ahLst/>
                <a:cxnLst>
                  <a:cxn ang="0">
                    <a:pos x="connsiteX0" y="connsiteY0"/>
                  </a:cxn>
                  <a:cxn ang="0">
                    <a:pos x="connsiteX1" y="connsiteY1"/>
                  </a:cxn>
                  <a:cxn ang="0">
                    <a:pos x="connsiteX2" y="connsiteY2"/>
                  </a:cxn>
                </a:cxnLst>
                <a:rect l="l" t="t" r="r" b="b"/>
                <a:pathLst>
                  <a:path w="44629" h="49500">
                    <a:moveTo>
                      <a:pt x="0" y="0"/>
                    </a:moveTo>
                    <a:cubicBezTo>
                      <a:pt x="40005" y="18097"/>
                      <a:pt x="51435" y="38100"/>
                      <a:pt x="40958" y="46672"/>
                    </a:cubicBezTo>
                    <a:cubicBezTo>
                      <a:pt x="29527" y="56197"/>
                      <a:pt x="12383" y="41910"/>
                      <a:pt x="0" y="0"/>
                    </a:cubicBezTo>
                    <a:close/>
                  </a:path>
                </a:pathLst>
              </a:custGeom>
              <a:grpFill/>
              <a:ln w="9525" cap="flat">
                <a:noFill/>
                <a:prstDash val="solid"/>
                <a:miter/>
              </a:ln>
            </p:spPr>
            <p:txBody>
              <a:bodyPr rtlCol="0" anchor="ctr"/>
              <a:lstStyle/>
              <a:p>
                <a:endParaRPr lang="en-ID"/>
              </a:p>
            </p:txBody>
          </p:sp>
          <p:sp>
            <p:nvSpPr>
              <p:cNvPr id="296" name="Freeform: Shape 295">
                <a:extLst>
                  <a:ext uri="{FF2B5EF4-FFF2-40B4-BE49-F238E27FC236}">
                    <a16:creationId xmlns:a16="http://schemas.microsoft.com/office/drawing/2014/main" id="{C2EEABA8-C7AF-4831-A53F-888A9C8E95A8}"/>
                  </a:ext>
                </a:extLst>
              </p:cNvPr>
              <p:cNvSpPr/>
              <p:nvPr/>
            </p:nvSpPr>
            <p:spPr>
              <a:xfrm>
                <a:off x="4963477" y="2250473"/>
                <a:ext cx="58139" cy="30819"/>
              </a:xfrm>
              <a:custGeom>
                <a:avLst/>
                <a:gdLst>
                  <a:gd name="connsiteX0" fmla="*/ 0 w 58139"/>
                  <a:gd name="connsiteY0" fmla="*/ 30764 h 30819"/>
                  <a:gd name="connsiteX1" fmla="*/ 57150 w 58139"/>
                  <a:gd name="connsiteY1" fmla="*/ 6951 h 30819"/>
                  <a:gd name="connsiteX2" fmla="*/ 0 w 58139"/>
                  <a:gd name="connsiteY2" fmla="*/ 30764 h 30819"/>
                </a:gdLst>
                <a:ahLst/>
                <a:cxnLst>
                  <a:cxn ang="0">
                    <a:pos x="connsiteX0" y="connsiteY0"/>
                  </a:cxn>
                  <a:cxn ang="0">
                    <a:pos x="connsiteX1" y="connsiteY1"/>
                  </a:cxn>
                  <a:cxn ang="0">
                    <a:pos x="connsiteX2" y="connsiteY2"/>
                  </a:cxn>
                </a:cxnLst>
                <a:rect l="l" t="t" r="r" b="b"/>
                <a:pathLst>
                  <a:path w="58139" h="30819">
                    <a:moveTo>
                      <a:pt x="0" y="30764"/>
                    </a:moveTo>
                    <a:cubicBezTo>
                      <a:pt x="29527" y="-1621"/>
                      <a:pt x="52388" y="-6384"/>
                      <a:pt x="57150" y="6951"/>
                    </a:cubicBezTo>
                    <a:cubicBezTo>
                      <a:pt x="62865" y="20286"/>
                      <a:pt x="43815" y="31716"/>
                      <a:pt x="0" y="30764"/>
                    </a:cubicBezTo>
                    <a:close/>
                  </a:path>
                </a:pathLst>
              </a:custGeom>
              <a:grpFill/>
              <a:ln w="9525" cap="flat">
                <a:noFill/>
                <a:prstDash val="solid"/>
                <a:miter/>
              </a:ln>
            </p:spPr>
            <p:txBody>
              <a:bodyPr rtlCol="0" anchor="ctr"/>
              <a:lstStyle/>
              <a:p>
                <a:endParaRPr lang="en-ID"/>
              </a:p>
            </p:txBody>
          </p:sp>
          <p:sp>
            <p:nvSpPr>
              <p:cNvPr id="297" name="Freeform: Shape 296">
                <a:extLst>
                  <a:ext uri="{FF2B5EF4-FFF2-40B4-BE49-F238E27FC236}">
                    <a16:creationId xmlns:a16="http://schemas.microsoft.com/office/drawing/2014/main" id="{6BC613C8-3D18-4BD8-A83D-4D40F5D5966E}"/>
                  </a:ext>
                </a:extLst>
              </p:cNvPr>
              <p:cNvSpPr/>
              <p:nvPr/>
            </p:nvSpPr>
            <p:spPr>
              <a:xfrm>
                <a:off x="4947513" y="2219295"/>
                <a:ext cx="24995" cy="61942"/>
              </a:xfrm>
              <a:custGeom>
                <a:avLst/>
                <a:gdLst>
                  <a:gd name="connsiteX0" fmla="*/ 15964 w 24995"/>
                  <a:gd name="connsiteY0" fmla="*/ 61942 h 61942"/>
                  <a:gd name="connsiteX1" fmla="*/ 11201 w 24995"/>
                  <a:gd name="connsiteY1" fmla="*/ 30 h 61942"/>
                  <a:gd name="connsiteX2" fmla="*/ 15964 w 24995"/>
                  <a:gd name="connsiteY2" fmla="*/ 61942 h 61942"/>
                </a:gdLst>
                <a:ahLst/>
                <a:cxnLst>
                  <a:cxn ang="0">
                    <a:pos x="connsiteX0" y="connsiteY0"/>
                  </a:cxn>
                  <a:cxn ang="0">
                    <a:pos x="connsiteX1" y="connsiteY1"/>
                  </a:cxn>
                  <a:cxn ang="0">
                    <a:pos x="connsiteX2" y="connsiteY2"/>
                  </a:cxn>
                </a:cxnLst>
                <a:rect l="l" t="t" r="r" b="b"/>
                <a:pathLst>
                  <a:path w="24995" h="61942">
                    <a:moveTo>
                      <a:pt x="15964" y="61942"/>
                    </a:moveTo>
                    <a:cubicBezTo>
                      <a:pt x="-5944" y="23842"/>
                      <a:pt x="-3086" y="982"/>
                      <a:pt x="11201" y="30"/>
                    </a:cubicBezTo>
                    <a:cubicBezTo>
                      <a:pt x="25489" y="-923"/>
                      <a:pt x="31204" y="20985"/>
                      <a:pt x="15964" y="61942"/>
                    </a:cubicBezTo>
                    <a:close/>
                  </a:path>
                </a:pathLst>
              </a:custGeom>
              <a:grpFill/>
              <a:ln w="9525" cap="flat">
                <a:noFill/>
                <a:prstDash val="solid"/>
                <a:miter/>
              </a:ln>
            </p:spPr>
            <p:txBody>
              <a:bodyPr rtlCol="0" anchor="ctr"/>
              <a:lstStyle/>
              <a:p>
                <a:endParaRPr lang="en-ID"/>
              </a:p>
            </p:txBody>
          </p:sp>
        </p:grpSp>
        <p:grpSp>
          <p:nvGrpSpPr>
            <p:cNvPr id="298" name="Graphic 2">
              <a:extLst>
                <a:ext uri="{FF2B5EF4-FFF2-40B4-BE49-F238E27FC236}">
                  <a16:creationId xmlns:a16="http://schemas.microsoft.com/office/drawing/2014/main" id="{F1FF2A45-0C26-4C70-87B0-C54AB42123DD}"/>
                </a:ext>
              </a:extLst>
            </p:cNvPr>
            <p:cNvGrpSpPr/>
            <p:nvPr/>
          </p:nvGrpSpPr>
          <p:grpSpPr>
            <a:xfrm>
              <a:off x="4903029" y="2219295"/>
              <a:ext cx="118587" cy="117033"/>
              <a:chOff x="4903029" y="2219295"/>
              <a:chExt cx="118587" cy="117033"/>
            </a:xfrm>
            <a:grpFill/>
          </p:grpSpPr>
          <p:sp>
            <p:nvSpPr>
              <p:cNvPr id="299" name="Freeform: Shape 298">
                <a:extLst>
                  <a:ext uri="{FF2B5EF4-FFF2-40B4-BE49-F238E27FC236}">
                    <a16:creationId xmlns:a16="http://schemas.microsoft.com/office/drawing/2014/main" id="{4240150B-2B4D-4C6B-82D0-DDE4F25EE03F}"/>
                  </a:ext>
                </a:extLst>
              </p:cNvPr>
              <p:cNvSpPr/>
              <p:nvPr/>
            </p:nvSpPr>
            <p:spPr>
              <a:xfrm>
                <a:off x="4903029" y="2258125"/>
                <a:ext cx="60448" cy="26379"/>
              </a:xfrm>
              <a:custGeom>
                <a:avLst/>
                <a:gdLst>
                  <a:gd name="connsiteX0" fmla="*/ 60448 w 60448"/>
                  <a:gd name="connsiteY0" fmla="*/ 23112 h 26379"/>
                  <a:gd name="connsiteX1" fmla="*/ 441 w 60448"/>
                  <a:gd name="connsiteY1" fmla="*/ 8824 h 26379"/>
                  <a:gd name="connsiteX2" fmla="*/ 60448 w 60448"/>
                  <a:gd name="connsiteY2" fmla="*/ 23112 h 26379"/>
                </a:gdLst>
                <a:ahLst/>
                <a:cxnLst>
                  <a:cxn ang="0">
                    <a:pos x="connsiteX0" y="connsiteY0"/>
                  </a:cxn>
                  <a:cxn ang="0">
                    <a:pos x="connsiteX1" y="connsiteY1"/>
                  </a:cxn>
                  <a:cxn ang="0">
                    <a:pos x="connsiteX2" y="connsiteY2"/>
                  </a:cxn>
                </a:cxnLst>
                <a:rect l="l" t="t" r="r" b="b"/>
                <a:pathLst>
                  <a:path w="60448" h="26379">
                    <a:moveTo>
                      <a:pt x="60448" y="23112"/>
                    </a:moveTo>
                    <a:cubicBezTo>
                      <a:pt x="17586" y="31684"/>
                      <a:pt x="-3369" y="22159"/>
                      <a:pt x="441" y="8824"/>
                    </a:cubicBezTo>
                    <a:cubicBezTo>
                      <a:pt x="4251" y="-5463"/>
                      <a:pt x="26158" y="-3558"/>
                      <a:pt x="60448" y="23112"/>
                    </a:cubicBezTo>
                    <a:close/>
                  </a:path>
                </a:pathLst>
              </a:custGeom>
              <a:grpFill/>
              <a:ln w="9525" cap="flat">
                <a:noFill/>
                <a:prstDash val="solid"/>
                <a:miter/>
              </a:ln>
            </p:spPr>
            <p:txBody>
              <a:bodyPr rtlCol="0" anchor="ctr"/>
              <a:lstStyle/>
              <a:p>
                <a:endParaRPr lang="en-ID"/>
              </a:p>
            </p:txBody>
          </p:sp>
          <p:sp>
            <p:nvSpPr>
              <p:cNvPr id="300" name="Freeform: Shape 299">
                <a:extLst>
                  <a:ext uri="{FF2B5EF4-FFF2-40B4-BE49-F238E27FC236}">
                    <a16:creationId xmlns:a16="http://schemas.microsoft.com/office/drawing/2014/main" id="{5D12F01A-38CF-48F4-ABB0-78373AD99428}"/>
                  </a:ext>
                </a:extLst>
              </p:cNvPr>
              <p:cNvSpPr/>
              <p:nvPr/>
            </p:nvSpPr>
            <p:spPr>
              <a:xfrm>
                <a:off x="4926339" y="2281237"/>
                <a:ext cx="37138" cy="55091"/>
              </a:xfrm>
              <a:custGeom>
                <a:avLst/>
                <a:gdLst>
                  <a:gd name="connsiteX0" fmla="*/ 37138 w 37138"/>
                  <a:gd name="connsiteY0" fmla="*/ 0 h 55091"/>
                  <a:gd name="connsiteX1" fmla="*/ 4753 w 37138"/>
                  <a:gd name="connsiteY1" fmla="*/ 53340 h 55091"/>
                  <a:gd name="connsiteX2" fmla="*/ 37138 w 37138"/>
                  <a:gd name="connsiteY2" fmla="*/ 0 h 55091"/>
                </a:gdLst>
                <a:ahLst/>
                <a:cxnLst>
                  <a:cxn ang="0">
                    <a:pos x="connsiteX0" y="connsiteY0"/>
                  </a:cxn>
                  <a:cxn ang="0">
                    <a:pos x="connsiteX1" y="connsiteY1"/>
                  </a:cxn>
                  <a:cxn ang="0">
                    <a:pos x="connsiteX2" y="connsiteY2"/>
                  </a:cxn>
                </a:cxnLst>
                <a:rect l="l" t="t" r="r" b="b"/>
                <a:pathLst>
                  <a:path w="37138" h="55091">
                    <a:moveTo>
                      <a:pt x="37138" y="0"/>
                    </a:moveTo>
                    <a:cubicBezTo>
                      <a:pt x="32376" y="43815"/>
                      <a:pt x="17136" y="60960"/>
                      <a:pt x="4753" y="53340"/>
                    </a:cubicBezTo>
                    <a:cubicBezTo>
                      <a:pt x="-6677" y="44768"/>
                      <a:pt x="1896" y="23813"/>
                      <a:pt x="37138" y="0"/>
                    </a:cubicBezTo>
                    <a:close/>
                  </a:path>
                </a:pathLst>
              </a:custGeom>
              <a:grpFill/>
              <a:ln w="9525" cap="flat">
                <a:noFill/>
                <a:prstDash val="solid"/>
                <a:miter/>
              </a:ln>
            </p:spPr>
            <p:txBody>
              <a:bodyPr rtlCol="0" anchor="ctr"/>
              <a:lstStyle/>
              <a:p>
                <a:endParaRPr lang="en-ID"/>
              </a:p>
            </p:txBody>
          </p:sp>
          <p:sp>
            <p:nvSpPr>
              <p:cNvPr id="301" name="Freeform: Shape 300">
                <a:extLst>
                  <a:ext uri="{FF2B5EF4-FFF2-40B4-BE49-F238E27FC236}">
                    <a16:creationId xmlns:a16="http://schemas.microsoft.com/office/drawing/2014/main" id="{D0C9FA71-1E7F-4E37-A1E8-9EA63737D0AD}"/>
                  </a:ext>
                </a:extLst>
              </p:cNvPr>
              <p:cNvSpPr/>
              <p:nvPr/>
            </p:nvSpPr>
            <p:spPr>
              <a:xfrm>
                <a:off x="4963477" y="2281237"/>
                <a:ext cx="44629" cy="49500"/>
              </a:xfrm>
              <a:custGeom>
                <a:avLst/>
                <a:gdLst>
                  <a:gd name="connsiteX0" fmla="*/ 0 w 44629"/>
                  <a:gd name="connsiteY0" fmla="*/ 0 h 49500"/>
                  <a:gd name="connsiteX1" fmla="*/ 40958 w 44629"/>
                  <a:gd name="connsiteY1" fmla="*/ 46672 h 49500"/>
                  <a:gd name="connsiteX2" fmla="*/ 0 w 44629"/>
                  <a:gd name="connsiteY2" fmla="*/ 0 h 49500"/>
                </a:gdLst>
                <a:ahLst/>
                <a:cxnLst>
                  <a:cxn ang="0">
                    <a:pos x="connsiteX0" y="connsiteY0"/>
                  </a:cxn>
                  <a:cxn ang="0">
                    <a:pos x="connsiteX1" y="connsiteY1"/>
                  </a:cxn>
                  <a:cxn ang="0">
                    <a:pos x="connsiteX2" y="connsiteY2"/>
                  </a:cxn>
                </a:cxnLst>
                <a:rect l="l" t="t" r="r" b="b"/>
                <a:pathLst>
                  <a:path w="44629" h="49500">
                    <a:moveTo>
                      <a:pt x="0" y="0"/>
                    </a:moveTo>
                    <a:cubicBezTo>
                      <a:pt x="40005" y="18097"/>
                      <a:pt x="51435" y="38100"/>
                      <a:pt x="40958" y="46672"/>
                    </a:cubicBezTo>
                    <a:cubicBezTo>
                      <a:pt x="29527" y="56197"/>
                      <a:pt x="12383" y="41910"/>
                      <a:pt x="0" y="0"/>
                    </a:cubicBezTo>
                    <a:close/>
                  </a:path>
                </a:pathLst>
              </a:custGeom>
              <a:grpFill/>
              <a:ln w="9525" cap="flat">
                <a:noFill/>
                <a:prstDash val="solid"/>
                <a:miter/>
              </a:ln>
            </p:spPr>
            <p:txBody>
              <a:bodyPr rtlCol="0" anchor="ctr"/>
              <a:lstStyle/>
              <a:p>
                <a:endParaRPr lang="en-ID"/>
              </a:p>
            </p:txBody>
          </p:sp>
          <p:sp>
            <p:nvSpPr>
              <p:cNvPr id="302" name="Freeform: Shape 301">
                <a:extLst>
                  <a:ext uri="{FF2B5EF4-FFF2-40B4-BE49-F238E27FC236}">
                    <a16:creationId xmlns:a16="http://schemas.microsoft.com/office/drawing/2014/main" id="{793C9C55-43BD-4A17-ABE1-7248BDD1CBA5}"/>
                  </a:ext>
                </a:extLst>
              </p:cNvPr>
              <p:cNvSpPr/>
              <p:nvPr/>
            </p:nvSpPr>
            <p:spPr>
              <a:xfrm>
                <a:off x="4963477" y="2250473"/>
                <a:ext cx="58139" cy="30819"/>
              </a:xfrm>
              <a:custGeom>
                <a:avLst/>
                <a:gdLst>
                  <a:gd name="connsiteX0" fmla="*/ 0 w 58139"/>
                  <a:gd name="connsiteY0" fmla="*/ 30764 h 30819"/>
                  <a:gd name="connsiteX1" fmla="*/ 57150 w 58139"/>
                  <a:gd name="connsiteY1" fmla="*/ 6951 h 30819"/>
                  <a:gd name="connsiteX2" fmla="*/ 0 w 58139"/>
                  <a:gd name="connsiteY2" fmla="*/ 30764 h 30819"/>
                </a:gdLst>
                <a:ahLst/>
                <a:cxnLst>
                  <a:cxn ang="0">
                    <a:pos x="connsiteX0" y="connsiteY0"/>
                  </a:cxn>
                  <a:cxn ang="0">
                    <a:pos x="connsiteX1" y="connsiteY1"/>
                  </a:cxn>
                  <a:cxn ang="0">
                    <a:pos x="connsiteX2" y="connsiteY2"/>
                  </a:cxn>
                </a:cxnLst>
                <a:rect l="l" t="t" r="r" b="b"/>
                <a:pathLst>
                  <a:path w="58139" h="30819">
                    <a:moveTo>
                      <a:pt x="0" y="30764"/>
                    </a:moveTo>
                    <a:cubicBezTo>
                      <a:pt x="29527" y="-1621"/>
                      <a:pt x="52388" y="-6384"/>
                      <a:pt x="57150" y="6951"/>
                    </a:cubicBezTo>
                    <a:cubicBezTo>
                      <a:pt x="62865" y="20286"/>
                      <a:pt x="43815" y="31716"/>
                      <a:pt x="0" y="30764"/>
                    </a:cubicBezTo>
                    <a:close/>
                  </a:path>
                </a:pathLst>
              </a:custGeom>
              <a:grpFill/>
              <a:ln w="9525" cap="flat">
                <a:noFill/>
                <a:prstDash val="solid"/>
                <a:miter/>
              </a:ln>
            </p:spPr>
            <p:txBody>
              <a:bodyPr rtlCol="0" anchor="ctr"/>
              <a:lstStyle/>
              <a:p>
                <a:endParaRPr lang="en-ID"/>
              </a:p>
            </p:txBody>
          </p:sp>
          <p:sp>
            <p:nvSpPr>
              <p:cNvPr id="303" name="Freeform: Shape 302">
                <a:extLst>
                  <a:ext uri="{FF2B5EF4-FFF2-40B4-BE49-F238E27FC236}">
                    <a16:creationId xmlns:a16="http://schemas.microsoft.com/office/drawing/2014/main" id="{92120F41-5CE0-4C8B-9EA6-5E0E0E77B1B0}"/>
                  </a:ext>
                </a:extLst>
              </p:cNvPr>
              <p:cNvSpPr/>
              <p:nvPr/>
            </p:nvSpPr>
            <p:spPr>
              <a:xfrm>
                <a:off x="4947513" y="2219295"/>
                <a:ext cx="24995" cy="61942"/>
              </a:xfrm>
              <a:custGeom>
                <a:avLst/>
                <a:gdLst>
                  <a:gd name="connsiteX0" fmla="*/ 15964 w 24995"/>
                  <a:gd name="connsiteY0" fmla="*/ 61942 h 61942"/>
                  <a:gd name="connsiteX1" fmla="*/ 11201 w 24995"/>
                  <a:gd name="connsiteY1" fmla="*/ 30 h 61942"/>
                  <a:gd name="connsiteX2" fmla="*/ 15964 w 24995"/>
                  <a:gd name="connsiteY2" fmla="*/ 61942 h 61942"/>
                </a:gdLst>
                <a:ahLst/>
                <a:cxnLst>
                  <a:cxn ang="0">
                    <a:pos x="connsiteX0" y="connsiteY0"/>
                  </a:cxn>
                  <a:cxn ang="0">
                    <a:pos x="connsiteX1" y="connsiteY1"/>
                  </a:cxn>
                  <a:cxn ang="0">
                    <a:pos x="connsiteX2" y="connsiteY2"/>
                  </a:cxn>
                </a:cxnLst>
                <a:rect l="l" t="t" r="r" b="b"/>
                <a:pathLst>
                  <a:path w="24995" h="61942">
                    <a:moveTo>
                      <a:pt x="15964" y="61942"/>
                    </a:moveTo>
                    <a:cubicBezTo>
                      <a:pt x="-5944" y="23842"/>
                      <a:pt x="-3086" y="982"/>
                      <a:pt x="11201" y="30"/>
                    </a:cubicBezTo>
                    <a:cubicBezTo>
                      <a:pt x="25489" y="-923"/>
                      <a:pt x="31204" y="20985"/>
                      <a:pt x="15964" y="61942"/>
                    </a:cubicBezTo>
                    <a:close/>
                  </a:path>
                </a:pathLst>
              </a:custGeom>
              <a:grpFill/>
              <a:ln w="9525" cap="flat">
                <a:noFill/>
                <a:prstDash val="solid"/>
                <a:miter/>
              </a:ln>
            </p:spPr>
            <p:txBody>
              <a:bodyPr rtlCol="0" anchor="ctr"/>
              <a:lstStyle/>
              <a:p>
                <a:endParaRPr lang="en-ID"/>
              </a:p>
            </p:txBody>
          </p:sp>
        </p:grpSp>
        <p:sp>
          <p:nvSpPr>
            <p:cNvPr id="304" name="Freeform: Shape 303">
              <a:extLst>
                <a:ext uri="{FF2B5EF4-FFF2-40B4-BE49-F238E27FC236}">
                  <a16:creationId xmlns:a16="http://schemas.microsoft.com/office/drawing/2014/main" id="{91FD35C6-AD66-4E7B-98D4-CAC4717C1A94}"/>
                </a:ext>
              </a:extLst>
            </p:cNvPr>
            <p:cNvSpPr/>
            <p:nvPr/>
          </p:nvSpPr>
          <p:spPr>
            <a:xfrm>
              <a:off x="4955857" y="2273617"/>
              <a:ext cx="15239" cy="15240"/>
            </a:xfrm>
            <a:custGeom>
              <a:avLst/>
              <a:gdLst>
                <a:gd name="connsiteX0" fmla="*/ 15240 w 15239"/>
                <a:gd name="connsiteY0" fmla="*/ 7620 h 15240"/>
                <a:gd name="connsiteX1" fmla="*/ 7620 w 15239"/>
                <a:gd name="connsiteY1" fmla="*/ 15240 h 15240"/>
                <a:gd name="connsiteX2" fmla="*/ 0 w 15239"/>
                <a:gd name="connsiteY2" fmla="*/ 7620 h 15240"/>
                <a:gd name="connsiteX3" fmla="*/ 7620 w 15239"/>
                <a:gd name="connsiteY3" fmla="*/ 0 h 15240"/>
                <a:gd name="connsiteX4" fmla="*/ 15240 w 15239"/>
                <a:gd name="connsiteY4" fmla="*/ 762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5240">
                  <a:moveTo>
                    <a:pt x="15240" y="7620"/>
                  </a:moveTo>
                  <a:cubicBezTo>
                    <a:pt x="15240" y="11828"/>
                    <a:pt x="11828" y="15240"/>
                    <a:pt x="7620" y="15240"/>
                  </a:cubicBezTo>
                  <a:cubicBezTo>
                    <a:pt x="3412" y="15240"/>
                    <a:pt x="0" y="11828"/>
                    <a:pt x="0" y="7620"/>
                  </a:cubicBezTo>
                  <a:cubicBezTo>
                    <a:pt x="0" y="3412"/>
                    <a:pt x="3412" y="0"/>
                    <a:pt x="7620" y="0"/>
                  </a:cubicBezTo>
                  <a:cubicBezTo>
                    <a:pt x="11828" y="0"/>
                    <a:pt x="15240" y="3412"/>
                    <a:pt x="15240" y="7620"/>
                  </a:cubicBezTo>
                  <a:close/>
                </a:path>
              </a:pathLst>
            </a:custGeom>
            <a:grpFill/>
            <a:ln w="9525" cap="flat">
              <a:noFill/>
              <a:prstDash val="solid"/>
              <a:miter/>
            </a:ln>
          </p:spPr>
          <p:txBody>
            <a:bodyPr rtlCol="0" anchor="ctr"/>
            <a:lstStyle/>
            <a:p>
              <a:endParaRPr lang="en-ID"/>
            </a:p>
          </p:txBody>
        </p:sp>
      </p:grpSp>
      <p:grpSp>
        <p:nvGrpSpPr>
          <p:cNvPr id="305" name="Graphic 2">
            <a:extLst>
              <a:ext uri="{FF2B5EF4-FFF2-40B4-BE49-F238E27FC236}">
                <a16:creationId xmlns:a16="http://schemas.microsoft.com/office/drawing/2014/main" id="{F1FF2A45-0C26-4C70-87B0-C54AB42123DD}"/>
              </a:ext>
            </a:extLst>
          </p:cNvPr>
          <p:cNvGrpSpPr/>
          <p:nvPr/>
        </p:nvGrpSpPr>
        <p:grpSpPr>
          <a:xfrm rot="16200000">
            <a:off x="10587577" y="3544570"/>
            <a:ext cx="175092" cy="168878"/>
            <a:chOff x="4910137" y="2155168"/>
            <a:chExt cx="93345" cy="90032"/>
          </a:xfrm>
          <a:solidFill>
            <a:schemeClr val="bg1"/>
          </a:solidFill>
        </p:grpSpPr>
        <p:grpSp>
          <p:nvGrpSpPr>
            <p:cNvPr id="306" name="Graphic 2">
              <a:extLst>
                <a:ext uri="{FF2B5EF4-FFF2-40B4-BE49-F238E27FC236}">
                  <a16:creationId xmlns:a16="http://schemas.microsoft.com/office/drawing/2014/main" id="{F1FF2A45-0C26-4C70-87B0-C54AB42123DD}"/>
                </a:ext>
              </a:extLst>
            </p:cNvPr>
            <p:cNvGrpSpPr/>
            <p:nvPr/>
          </p:nvGrpSpPr>
          <p:grpSpPr>
            <a:xfrm>
              <a:off x="4916964" y="2155886"/>
              <a:ext cx="86517" cy="89314"/>
              <a:chOff x="4916964" y="2155886"/>
              <a:chExt cx="86517" cy="89314"/>
            </a:xfrm>
            <a:grpFill/>
          </p:grpSpPr>
          <p:sp>
            <p:nvSpPr>
              <p:cNvPr id="307" name="Freeform: Shape 306">
                <a:extLst>
                  <a:ext uri="{FF2B5EF4-FFF2-40B4-BE49-F238E27FC236}">
                    <a16:creationId xmlns:a16="http://schemas.microsoft.com/office/drawing/2014/main" id="{ABFD4D50-66D3-404B-92CD-C2F3083941EF}"/>
                  </a:ext>
                </a:extLst>
              </p:cNvPr>
              <p:cNvSpPr/>
              <p:nvPr/>
            </p:nvSpPr>
            <p:spPr>
              <a:xfrm>
                <a:off x="4916964" y="2200275"/>
                <a:ext cx="39845" cy="29215"/>
              </a:xfrm>
              <a:custGeom>
                <a:avLst/>
                <a:gdLst>
                  <a:gd name="connsiteX0" fmla="*/ 39845 w 39845"/>
                  <a:gd name="connsiteY0" fmla="*/ 0 h 29215"/>
                  <a:gd name="connsiteX1" fmla="*/ 1745 w 39845"/>
                  <a:gd name="connsiteY1" fmla="*/ 25718 h 29215"/>
                  <a:gd name="connsiteX2" fmla="*/ 39845 w 39845"/>
                  <a:gd name="connsiteY2" fmla="*/ 0 h 29215"/>
                </a:gdLst>
                <a:ahLst/>
                <a:cxnLst>
                  <a:cxn ang="0">
                    <a:pos x="connsiteX0" y="connsiteY0"/>
                  </a:cxn>
                  <a:cxn ang="0">
                    <a:pos x="connsiteX1" y="connsiteY1"/>
                  </a:cxn>
                  <a:cxn ang="0">
                    <a:pos x="connsiteX2" y="connsiteY2"/>
                  </a:cxn>
                </a:cxnLst>
                <a:rect l="l" t="t" r="r" b="b"/>
                <a:pathLst>
                  <a:path w="39845" h="29215">
                    <a:moveTo>
                      <a:pt x="39845" y="0"/>
                    </a:moveTo>
                    <a:cubicBezTo>
                      <a:pt x="22700" y="27622"/>
                      <a:pt x="6508" y="34290"/>
                      <a:pt x="1745" y="25718"/>
                    </a:cubicBezTo>
                    <a:cubicBezTo>
                      <a:pt x="-4922" y="16193"/>
                      <a:pt x="7460" y="4763"/>
                      <a:pt x="39845" y="0"/>
                    </a:cubicBezTo>
                    <a:close/>
                  </a:path>
                </a:pathLst>
              </a:custGeom>
              <a:grpFill/>
              <a:ln w="9525" cap="flat">
                <a:noFill/>
                <a:prstDash val="solid"/>
                <a:miter/>
              </a:ln>
            </p:spPr>
            <p:txBody>
              <a:bodyPr rtlCol="0" anchor="ctr"/>
              <a:lstStyle/>
              <a:p>
                <a:endParaRPr lang="en-ID"/>
              </a:p>
            </p:txBody>
          </p:sp>
          <p:sp>
            <p:nvSpPr>
              <p:cNvPr id="308" name="Freeform: Shape 307">
                <a:extLst>
                  <a:ext uri="{FF2B5EF4-FFF2-40B4-BE49-F238E27FC236}">
                    <a16:creationId xmlns:a16="http://schemas.microsoft.com/office/drawing/2014/main" id="{9427A2B1-0E7F-4A10-879D-A00FE27735B6}"/>
                  </a:ext>
                </a:extLst>
              </p:cNvPr>
              <p:cNvSpPr/>
              <p:nvPr/>
            </p:nvSpPr>
            <p:spPr>
              <a:xfrm>
                <a:off x="4955244" y="2200275"/>
                <a:ext cx="20162" cy="44926"/>
              </a:xfrm>
              <a:custGeom>
                <a:avLst/>
                <a:gdLst>
                  <a:gd name="connsiteX0" fmla="*/ 1566 w 20162"/>
                  <a:gd name="connsiteY0" fmla="*/ 0 h 44926"/>
                  <a:gd name="connsiteX1" fmla="*/ 13948 w 20162"/>
                  <a:gd name="connsiteY1" fmla="*/ 44768 h 44926"/>
                  <a:gd name="connsiteX2" fmla="*/ 1566 w 20162"/>
                  <a:gd name="connsiteY2" fmla="*/ 0 h 44926"/>
                </a:gdLst>
                <a:ahLst/>
                <a:cxnLst>
                  <a:cxn ang="0">
                    <a:pos x="connsiteX0" y="connsiteY0"/>
                  </a:cxn>
                  <a:cxn ang="0">
                    <a:pos x="connsiteX1" y="connsiteY1"/>
                  </a:cxn>
                  <a:cxn ang="0">
                    <a:pos x="connsiteX2" y="connsiteY2"/>
                  </a:cxn>
                </a:cxnLst>
                <a:rect l="l" t="t" r="r" b="b"/>
                <a:pathLst>
                  <a:path w="20162" h="44926">
                    <a:moveTo>
                      <a:pt x="1566" y="0"/>
                    </a:moveTo>
                    <a:cubicBezTo>
                      <a:pt x="22521" y="24765"/>
                      <a:pt x="24426" y="41910"/>
                      <a:pt x="13948" y="44768"/>
                    </a:cubicBezTo>
                    <a:cubicBezTo>
                      <a:pt x="3471" y="46672"/>
                      <a:pt x="-3197" y="31432"/>
                      <a:pt x="1566" y="0"/>
                    </a:cubicBezTo>
                    <a:close/>
                  </a:path>
                </a:pathLst>
              </a:custGeom>
              <a:grpFill/>
              <a:ln w="9525" cap="flat">
                <a:noFill/>
                <a:prstDash val="solid"/>
                <a:miter/>
              </a:ln>
            </p:spPr>
            <p:txBody>
              <a:bodyPr rtlCol="0" anchor="ctr"/>
              <a:lstStyle/>
              <a:p>
                <a:endParaRPr lang="en-ID"/>
              </a:p>
            </p:txBody>
          </p:sp>
          <p:sp>
            <p:nvSpPr>
              <p:cNvPr id="309" name="Freeform: Shape 308">
                <a:extLst>
                  <a:ext uri="{FF2B5EF4-FFF2-40B4-BE49-F238E27FC236}">
                    <a16:creationId xmlns:a16="http://schemas.microsoft.com/office/drawing/2014/main" id="{45DF263E-D238-433C-B863-4EC14CEB6D2B}"/>
                  </a:ext>
                </a:extLst>
              </p:cNvPr>
              <p:cNvSpPr/>
              <p:nvPr/>
            </p:nvSpPr>
            <p:spPr>
              <a:xfrm>
                <a:off x="4956810" y="2192523"/>
                <a:ext cx="46672" cy="17991"/>
              </a:xfrm>
              <a:custGeom>
                <a:avLst/>
                <a:gdLst>
                  <a:gd name="connsiteX0" fmla="*/ 0 w 46672"/>
                  <a:gd name="connsiteY0" fmla="*/ 7752 h 17991"/>
                  <a:gd name="connsiteX1" fmla="*/ 46673 w 46672"/>
                  <a:gd name="connsiteY1" fmla="*/ 9657 h 17991"/>
                  <a:gd name="connsiteX2" fmla="*/ 0 w 46672"/>
                  <a:gd name="connsiteY2" fmla="*/ 7752 h 17991"/>
                </a:gdLst>
                <a:ahLst/>
                <a:cxnLst>
                  <a:cxn ang="0">
                    <a:pos x="connsiteX0" y="connsiteY0"/>
                  </a:cxn>
                  <a:cxn ang="0">
                    <a:pos x="connsiteX1" y="connsiteY1"/>
                  </a:cxn>
                  <a:cxn ang="0">
                    <a:pos x="connsiteX2" y="connsiteY2"/>
                  </a:cxn>
                </a:cxnLst>
                <a:rect l="l" t="t" r="r" b="b"/>
                <a:pathLst>
                  <a:path w="46672" h="17991">
                    <a:moveTo>
                      <a:pt x="0" y="7752"/>
                    </a:moveTo>
                    <a:cubicBezTo>
                      <a:pt x="30480" y="-4631"/>
                      <a:pt x="46673" y="-821"/>
                      <a:pt x="46673" y="9657"/>
                    </a:cubicBezTo>
                    <a:cubicBezTo>
                      <a:pt x="45720" y="20134"/>
                      <a:pt x="28575" y="22039"/>
                      <a:pt x="0" y="7752"/>
                    </a:cubicBezTo>
                    <a:close/>
                  </a:path>
                </a:pathLst>
              </a:custGeom>
              <a:grpFill/>
              <a:ln w="9525" cap="flat">
                <a:noFill/>
                <a:prstDash val="solid"/>
                <a:miter/>
              </a:ln>
            </p:spPr>
            <p:txBody>
              <a:bodyPr rtlCol="0" anchor="ctr"/>
              <a:lstStyle/>
              <a:p>
                <a:endParaRPr lang="en-ID"/>
              </a:p>
            </p:txBody>
          </p:sp>
          <p:sp>
            <p:nvSpPr>
              <p:cNvPr id="310" name="Freeform: Shape 309">
                <a:extLst>
                  <a:ext uri="{FF2B5EF4-FFF2-40B4-BE49-F238E27FC236}">
                    <a16:creationId xmlns:a16="http://schemas.microsoft.com/office/drawing/2014/main" id="{F79A6DA2-E05F-4768-8974-E372396496F7}"/>
                  </a:ext>
                </a:extLst>
              </p:cNvPr>
              <p:cNvSpPr/>
              <p:nvPr/>
            </p:nvSpPr>
            <p:spPr>
              <a:xfrm>
                <a:off x="4956294" y="2155886"/>
                <a:ext cx="22255" cy="44388"/>
              </a:xfrm>
              <a:custGeom>
                <a:avLst/>
                <a:gdLst>
                  <a:gd name="connsiteX0" fmla="*/ 515 w 22255"/>
                  <a:gd name="connsiteY0" fmla="*/ 44388 h 44388"/>
                  <a:gd name="connsiteX1" fmla="*/ 16708 w 22255"/>
                  <a:gd name="connsiteY1" fmla="*/ 573 h 44388"/>
                  <a:gd name="connsiteX2" fmla="*/ 515 w 22255"/>
                  <a:gd name="connsiteY2" fmla="*/ 44388 h 44388"/>
                </a:gdLst>
                <a:ahLst/>
                <a:cxnLst>
                  <a:cxn ang="0">
                    <a:pos x="connsiteX0" y="connsiteY0"/>
                  </a:cxn>
                  <a:cxn ang="0">
                    <a:pos x="connsiteX1" y="connsiteY1"/>
                  </a:cxn>
                  <a:cxn ang="0">
                    <a:pos x="connsiteX2" y="connsiteY2"/>
                  </a:cxn>
                </a:cxnLst>
                <a:rect l="l" t="t" r="r" b="b"/>
                <a:pathLst>
                  <a:path w="22255" h="44388">
                    <a:moveTo>
                      <a:pt x="515" y="44388"/>
                    </a:moveTo>
                    <a:cubicBezTo>
                      <a:pt x="-2342" y="12003"/>
                      <a:pt x="7183" y="-3237"/>
                      <a:pt x="16708" y="573"/>
                    </a:cubicBezTo>
                    <a:cubicBezTo>
                      <a:pt x="27185" y="4383"/>
                      <a:pt x="23375" y="21528"/>
                      <a:pt x="515" y="44388"/>
                    </a:cubicBezTo>
                    <a:close/>
                  </a:path>
                </a:pathLst>
              </a:custGeom>
              <a:grpFill/>
              <a:ln w="9525" cap="flat">
                <a:noFill/>
                <a:prstDash val="solid"/>
                <a:miter/>
              </a:ln>
            </p:spPr>
            <p:txBody>
              <a:bodyPr rtlCol="0" anchor="ctr"/>
              <a:lstStyle/>
              <a:p>
                <a:endParaRPr lang="en-ID"/>
              </a:p>
            </p:txBody>
          </p:sp>
          <p:sp>
            <p:nvSpPr>
              <p:cNvPr id="311" name="Freeform: Shape 310">
                <a:extLst>
                  <a:ext uri="{FF2B5EF4-FFF2-40B4-BE49-F238E27FC236}">
                    <a16:creationId xmlns:a16="http://schemas.microsoft.com/office/drawing/2014/main" id="{CE2E45E6-0A62-4003-8383-5E8DB8656AD5}"/>
                  </a:ext>
                </a:extLst>
              </p:cNvPr>
              <p:cNvSpPr/>
              <p:nvPr/>
            </p:nvSpPr>
            <p:spPr>
              <a:xfrm>
                <a:off x="4918703" y="2168395"/>
                <a:ext cx="38106" cy="31879"/>
              </a:xfrm>
              <a:custGeom>
                <a:avLst/>
                <a:gdLst>
                  <a:gd name="connsiteX0" fmla="*/ 38106 w 38106"/>
                  <a:gd name="connsiteY0" fmla="*/ 31880 h 31879"/>
                  <a:gd name="connsiteX1" fmla="*/ 1911 w 38106"/>
                  <a:gd name="connsiteY1" fmla="*/ 3305 h 31879"/>
                  <a:gd name="connsiteX2" fmla="*/ 38106 w 38106"/>
                  <a:gd name="connsiteY2" fmla="*/ 31880 h 31879"/>
                </a:gdLst>
                <a:ahLst/>
                <a:cxnLst>
                  <a:cxn ang="0">
                    <a:pos x="connsiteX0" y="connsiteY0"/>
                  </a:cxn>
                  <a:cxn ang="0">
                    <a:pos x="connsiteX1" y="connsiteY1"/>
                  </a:cxn>
                  <a:cxn ang="0">
                    <a:pos x="connsiteX2" y="connsiteY2"/>
                  </a:cxn>
                </a:cxnLst>
                <a:rect l="l" t="t" r="r" b="b"/>
                <a:pathLst>
                  <a:path w="38106" h="31879">
                    <a:moveTo>
                      <a:pt x="38106" y="31880"/>
                    </a:moveTo>
                    <a:cubicBezTo>
                      <a:pt x="5721" y="24260"/>
                      <a:pt x="-4756" y="10925"/>
                      <a:pt x="1911" y="3305"/>
                    </a:cubicBezTo>
                    <a:cubicBezTo>
                      <a:pt x="8579" y="-5268"/>
                      <a:pt x="23819" y="2352"/>
                      <a:pt x="38106" y="31880"/>
                    </a:cubicBezTo>
                    <a:close/>
                  </a:path>
                </a:pathLst>
              </a:custGeom>
              <a:grpFill/>
              <a:ln w="9525" cap="flat">
                <a:noFill/>
                <a:prstDash val="solid"/>
                <a:miter/>
              </a:ln>
            </p:spPr>
            <p:txBody>
              <a:bodyPr rtlCol="0" anchor="ctr"/>
              <a:lstStyle/>
              <a:p>
                <a:endParaRPr lang="en-ID"/>
              </a:p>
            </p:txBody>
          </p:sp>
        </p:grpSp>
        <p:grpSp>
          <p:nvGrpSpPr>
            <p:cNvPr id="312" name="Graphic 2">
              <a:extLst>
                <a:ext uri="{FF2B5EF4-FFF2-40B4-BE49-F238E27FC236}">
                  <a16:creationId xmlns:a16="http://schemas.microsoft.com/office/drawing/2014/main" id="{F1FF2A45-0C26-4C70-87B0-C54AB42123DD}"/>
                </a:ext>
              </a:extLst>
            </p:cNvPr>
            <p:cNvGrpSpPr/>
            <p:nvPr/>
          </p:nvGrpSpPr>
          <p:grpSpPr>
            <a:xfrm>
              <a:off x="4916964" y="2155886"/>
              <a:ext cx="86517" cy="89314"/>
              <a:chOff x="4916964" y="2155886"/>
              <a:chExt cx="86517" cy="89314"/>
            </a:xfrm>
            <a:grpFill/>
          </p:grpSpPr>
          <p:sp>
            <p:nvSpPr>
              <p:cNvPr id="313" name="Freeform: Shape 312">
                <a:extLst>
                  <a:ext uri="{FF2B5EF4-FFF2-40B4-BE49-F238E27FC236}">
                    <a16:creationId xmlns:a16="http://schemas.microsoft.com/office/drawing/2014/main" id="{255AD0AA-926B-4A4A-B860-6A29868145EC}"/>
                  </a:ext>
                </a:extLst>
              </p:cNvPr>
              <p:cNvSpPr/>
              <p:nvPr/>
            </p:nvSpPr>
            <p:spPr>
              <a:xfrm>
                <a:off x="4916964" y="2200275"/>
                <a:ext cx="39845" cy="29215"/>
              </a:xfrm>
              <a:custGeom>
                <a:avLst/>
                <a:gdLst>
                  <a:gd name="connsiteX0" fmla="*/ 39845 w 39845"/>
                  <a:gd name="connsiteY0" fmla="*/ 0 h 29215"/>
                  <a:gd name="connsiteX1" fmla="*/ 1745 w 39845"/>
                  <a:gd name="connsiteY1" fmla="*/ 25718 h 29215"/>
                  <a:gd name="connsiteX2" fmla="*/ 39845 w 39845"/>
                  <a:gd name="connsiteY2" fmla="*/ 0 h 29215"/>
                </a:gdLst>
                <a:ahLst/>
                <a:cxnLst>
                  <a:cxn ang="0">
                    <a:pos x="connsiteX0" y="connsiteY0"/>
                  </a:cxn>
                  <a:cxn ang="0">
                    <a:pos x="connsiteX1" y="connsiteY1"/>
                  </a:cxn>
                  <a:cxn ang="0">
                    <a:pos x="connsiteX2" y="connsiteY2"/>
                  </a:cxn>
                </a:cxnLst>
                <a:rect l="l" t="t" r="r" b="b"/>
                <a:pathLst>
                  <a:path w="39845" h="29215">
                    <a:moveTo>
                      <a:pt x="39845" y="0"/>
                    </a:moveTo>
                    <a:cubicBezTo>
                      <a:pt x="22700" y="27622"/>
                      <a:pt x="6508" y="34290"/>
                      <a:pt x="1745" y="25718"/>
                    </a:cubicBezTo>
                    <a:cubicBezTo>
                      <a:pt x="-4922" y="16193"/>
                      <a:pt x="7460" y="4763"/>
                      <a:pt x="39845" y="0"/>
                    </a:cubicBezTo>
                    <a:close/>
                  </a:path>
                </a:pathLst>
              </a:custGeom>
              <a:grpFill/>
              <a:ln w="9525" cap="flat">
                <a:noFill/>
                <a:prstDash val="solid"/>
                <a:miter/>
              </a:ln>
            </p:spPr>
            <p:txBody>
              <a:bodyPr rtlCol="0" anchor="ctr"/>
              <a:lstStyle/>
              <a:p>
                <a:endParaRPr lang="en-ID"/>
              </a:p>
            </p:txBody>
          </p:sp>
          <p:sp>
            <p:nvSpPr>
              <p:cNvPr id="314" name="Freeform: Shape 313">
                <a:extLst>
                  <a:ext uri="{FF2B5EF4-FFF2-40B4-BE49-F238E27FC236}">
                    <a16:creationId xmlns:a16="http://schemas.microsoft.com/office/drawing/2014/main" id="{A23DA478-70EB-4B55-92A2-5664996D20D3}"/>
                  </a:ext>
                </a:extLst>
              </p:cNvPr>
              <p:cNvSpPr/>
              <p:nvPr/>
            </p:nvSpPr>
            <p:spPr>
              <a:xfrm>
                <a:off x="4955244" y="2200275"/>
                <a:ext cx="20162" cy="44926"/>
              </a:xfrm>
              <a:custGeom>
                <a:avLst/>
                <a:gdLst>
                  <a:gd name="connsiteX0" fmla="*/ 1566 w 20162"/>
                  <a:gd name="connsiteY0" fmla="*/ 0 h 44926"/>
                  <a:gd name="connsiteX1" fmla="*/ 13948 w 20162"/>
                  <a:gd name="connsiteY1" fmla="*/ 44768 h 44926"/>
                  <a:gd name="connsiteX2" fmla="*/ 1566 w 20162"/>
                  <a:gd name="connsiteY2" fmla="*/ 0 h 44926"/>
                </a:gdLst>
                <a:ahLst/>
                <a:cxnLst>
                  <a:cxn ang="0">
                    <a:pos x="connsiteX0" y="connsiteY0"/>
                  </a:cxn>
                  <a:cxn ang="0">
                    <a:pos x="connsiteX1" y="connsiteY1"/>
                  </a:cxn>
                  <a:cxn ang="0">
                    <a:pos x="connsiteX2" y="connsiteY2"/>
                  </a:cxn>
                </a:cxnLst>
                <a:rect l="l" t="t" r="r" b="b"/>
                <a:pathLst>
                  <a:path w="20162" h="44926">
                    <a:moveTo>
                      <a:pt x="1566" y="0"/>
                    </a:moveTo>
                    <a:cubicBezTo>
                      <a:pt x="22521" y="24765"/>
                      <a:pt x="24426" y="41910"/>
                      <a:pt x="13948" y="44768"/>
                    </a:cubicBezTo>
                    <a:cubicBezTo>
                      <a:pt x="3471" y="46672"/>
                      <a:pt x="-3197" y="31432"/>
                      <a:pt x="1566" y="0"/>
                    </a:cubicBezTo>
                    <a:close/>
                  </a:path>
                </a:pathLst>
              </a:custGeom>
              <a:grpFill/>
              <a:ln w="9525" cap="flat">
                <a:noFill/>
                <a:prstDash val="solid"/>
                <a:miter/>
              </a:ln>
            </p:spPr>
            <p:txBody>
              <a:bodyPr rtlCol="0" anchor="ctr"/>
              <a:lstStyle/>
              <a:p>
                <a:endParaRPr lang="en-ID"/>
              </a:p>
            </p:txBody>
          </p:sp>
          <p:sp>
            <p:nvSpPr>
              <p:cNvPr id="315" name="Freeform: Shape 314">
                <a:extLst>
                  <a:ext uri="{FF2B5EF4-FFF2-40B4-BE49-F238E27FC236}">
                    <a16:creationId xmlns:a16="http://schemas.microsoft.com/office/drawing/2014/main" id="{E9E95B67-48A1-4B1B-9922-B9E6FE2F0A19}"/>
                  </a:ext>
                </a:extLst>
              </p:cNvPr>
              <p:cNvSpPr/>
              <p:nvPr/>
            </p:nvSpPr>
            <p:spPr>
              <a:xfrm>
                <a:off x="4956810" y="2192523"/>
                <a:ext cx="46672" cy="17991"/>
              </a:xfrm>
              <a:custGeom>
                <a:avLst/>
                <a:gdLst>
                  <a:gd name="connsiteX0" fmla="*/ 0 w 46672"/>
                  <a:gd name="connsiteY0" fmla="*/ 7752 h 17991"/>
                  <a:gd name="connsiteX1" fmla="*/ 46673 w 46672"/>
                  <a:gd name="connsiteY1" fmla="*/ 9657 h 17991"/>
                  <a:gd name="connsiteX2" fmla="*/ 0 w 46672"/>
                  <a:gd name="connsiteY2" fmla="*/ 7752 h 17991"/>
                </a:gdLst>
                <a:ahLst/>
                <a:cxnLst>
                  <a:cxn ang="0">
                    <a:pos x="connsiteX0" y="connsiteY0"/>
                  </a:cxn>
                  <a:cxn ang="0">
                    <a:pos x="connsiteX1" y="connsiteY1"/>
                  </a:cxn>
                  <a:cxn ang="0">
                    <a:pos x="connsiteX2" y="connsiteY2"/>
                  </a:cxn>
                </a:cxnLst>
                <a:rect l="l" t="t" r="r" b="b"/>
                <a:pathLst>
                  <a:path w="46672" h="17991">
                    <a:moveTo>
                      <a:pt x="0" y="7752"/>
                    </a:moveTo>
                    <a:cubicBezTo>
                      <a:pt x="30480" y="-4631"/>
                      <a:pt x="46673" y="-821"/>
                      <a:pt x="46673" y="9657"/>
                    </a:cubicBezTo>
                    <a:cubicBezTo>
                      <a:pt x="45720" y="20134"/>
                      <a:pt x="28575" y="22039"/>
                      <a:pt x="0" y="7752"/>
                    </a:cubicBezTo>
                    <a:close/>
                  </a:path>
                </a:pathLst>
              </a:custGeom>
              <a:grpFill/>
              <a:ln w="9525" cap="flat">
                <a:noFill/>
                <a:prstDash val="solid"/>
                <a:miter/>
              </a:ln>
            </p:spPr>
            <p:txBody>
              <a:bodyPr rtlCol="0" anchor="ctr"/>
              <a:lstStyle/>
              <a:p>
                <a:endParaRPr lang="en-ID"/>
              </a:p>
            </p:txBody>
          </p:sp>
          <p:sp>
            <p:nvSpPr>
              <p:cNvPr id="316" name="Freeform: Shape 315">
                <a:extLst>
                  <a:ext uri="{FF2B5EF4-FFF2-40B4-BE49-F238E27FC236}">
                    <a16:creationId xmlns:a16="http://schemas.microsoft.com/office/drawing/2014/main" id="{907BC7A7-4334-4C4B-9125-9971A978139A}"/>
                  </a:ext>
                </a:extLst>
              </p:cNvPr>
              <p:cNvSpPr/>
              <p:nvPr/>
            </p:nvSpPr>
            <p:spPr>
              <a:xfrm>
                <a:off x="4956294" y="2155886"/>
                <a:ext cx="22255" cy="44388"/>
              </a:xfrm>
              <a:custGeom>
                <a:avLst/>
                <a:gdLst>
                  <a:gd name="connsiteX0" fmla="*/ 515 w 22255"/>
                  <a:gd name="connsiteY0" fmla="*/ 44388 h 44388"/>
                  <a:gd name="connsiteX1" fmla="*/ 16708 w 22255"/>
                  <a:gd name="connsiteY1" fmla="*/ 573 h 44388"/>
                  <a:gd name="connsiteX2" fmla="*/ 515 w 22255"/>
                  <a:gd name="connsiteY2" fmla="*/ 44388 h 44388"/>
                </a:gdLst>
                <a:ahLst/>
                <a:cxnLst>
                  <a:cxn ang="0">
                    <a:pos x="connsiteX0" y="connsiteY0"/>
                  </a:cxn>
                  <a:cxn ang="0">
                    <a:pos x="connsiteX1" y="connsiteY1"/>
                  </a:cxn>
                  <a:cxn ang="0">
                    <a:pos x="connsiteX2" y="connsiteY2"/>
                  </a:cxn>
                </a:cxnLst>
                <a:rect l="l" t="t" r="r" b="b"/>
                <a:pathLst>
                  <a:path w="22255" h="44388">
                    <a:moveTo>
                      <a:pt x="515" y="44388"/>
                    </a:moveTo>
                    <a:cubicBezTo>
                      <a:pt x="-2342" y="12003"/>
                      <a:pt x="7183" y="-3237"/>
                      <a:pt x="16708" y="573"/>
                    </a:cubicBezTo>
                    <a:cubicBezTo>
                      <a:pt x="27185" y="4383"/>
                      <a:pt x="23375" y="21528"/>
                      <a:pt x="515" y="44388"/>
                    </a:cubicBezTo>
                    <a:close/>
                  </a:path>
                </a:pathLst>
              </a:custGeom>
              <a:grpFill/>
              <a:ln w="9525" cap="flat">
                <a:noFill/>
                <a:prstDash val="solid"/>
                <a:miter/>
              </a:ln>
            </p:spPr>
            <p:txBody>
              <a:bodyPr rtlCol="0" anchor="ctr"/>
              <a:lstStyle/>
              <a:p>
                <a:endParaRPr lang="en-ID"/>
              </a:p>
            </p:txBody>
          </p:sp>
          <p:sp>
            <p:nvSpPr>
              <p:cNvPr id="317" name="Freeform: Shape 316">
                <a:extLst>
                  <a:ext uri="{FF2B5EF4-FFF2-40B4-BE49-F238E27FC236}">
                    <a16:creationId xmlns:a16="http://schemas.microsoft.com/office/drawing/2014/main" id="{A9F7E725-325A-4DDB-ACFC-0108FC0190F3}"/>
                  </a:ext>
                </a:extLst>
              </p:cNvPr>
              <p:cNvSpPr/>
              <p:nvPr/>
            </p:nvSpPr>
            <p:spPr>
              <a:xfrm>
                <a:off x="4918703" y="2168395"/>
                <a:ext cx="38106" cy="31879"/>
              </a:xfrm>
              <a:custGeom>
                <a:avLst/>
                <a:gdLst>
                  <a:gd name="connsiteX0" fmla="*/ 38106 w 38106"/>
                  <a:gd name="connsiteY0" fmla="*/ 31880 h 31879"/>
                  <a:gd name="connsiteX1" fmla="*/ 1911 w 38106"/>
                  <a:gd name="connsiteY1" fmla="*/ 3305 h 31879"/>
                  <a:gd name="connsiteX2" fmla="*/ 38106 w 38106"/>
                  <a:gd name="connsiteY2" fmla="*/ 31880 h 31879"/>
                </a:gdLst>
                <a:ahLst/>
                <a:cxnLst>
                  <a:cxn ang="0">
                    <a:pos x="connsiteX0" y="connsiteY0"/>
                  </a:cxn>
                  <a:cxn ang="0">
                    <a:pos x="connsiteX1" y="connsiteY1"/>
                  </a:cxn>
                  <a:cxn ang="0">
                    <a:pos x="connsiteX2" y="connsiteY2"/>
                  </a:cxn>
                </a:cxnLst>
                <a:rect l="l" t="t" r="r" b="b"/>
                <a:pathLst>
                  <a:path w="38106" h="31879">
                    <a:moveTo>
                      <a:pt x="38106" y="31880"/>
                    </a:moveTo>
                    <a:cubicBezTo>
                      <a:pt x="5721" y="24260"/>
                      <a:pt x="-4756" y="10925"/>
                      <a:pt x="1911" y="3305"/>
                    </a:cubicBezTo>
                    <a:cubicBezTo>
                      <a:pt x="8579" y="-5268"/>
                      <a:pt x="23819" y="2352"/>
                      <a:pt x="38106" y="31880"/>
                    </a:cubicBezTo>
                    <a:close/>
                  </a:path>
                </a:pathLst>
              </a:custGeom>
              <a:grpFill/>
              <a:ln w="9525" cap="flat">
                <a:noFill/>
                <a:prstDash val="solid"/>
                <a:miter/>
              </a:ln>
            </p:spPr>
            <p:txBody>
              <a:bodyPr rtlCol="0" anchor="ctr"/>
              <a:lstStyle/>
              <a:p>
                <a:endParaRPr lang="en-ID"/>
              </a:p>
            </p:txBody>
          </p:sp>
        </p:grpSp>
        <p:sp>
          <p:nvSpPr>
            <p:cNvPr id="318" name="Freeform: Shape 317">
              <a:extLst>
                <a:ext uri="{FF2B5EF4-FFF2-40B4-BE49-F238E27FC236}">
                  <a16:creationId xmlns:a16="http://schemas.microsoft.com/office/drawing/2014/main" id="{5D8C3768-9E02-4116-9710-A3E10BF0088B}"/>
                </a:ext>
              </a:extLst>
            </p:cNvPr>
            <p:cNvSpPr/>
            <p:nvPr/>
          </p:nvSpPr>
          <p:spPr>
            <a:xfrm>
              <a:off x="4951095" y="2194560"/>
              <a:ext cx="11429" cy="11429"/>
            </a:xfrm>
            <a:custGeom>
              <a:avLst/>
              <a:gdLst>
                <a:gd name="connsiteX0" fmla="*/ 11430 w 11429"/>
                <a:gd name="connsiteY0" fmla="*/ 5715 h 11429"/>
                <a:gd name="connsiteX1" fmla="*/ 5715 w 11429"/>
                <a:gd name="connsiteY1" fmla="*/ 11430 h 11429"/>
                <a:gd name="connsiteX2" fmla="*/ 0 w 11429"/>
                <a:gd name="connsiteY2" fmla="*/ 5715 h 11429"/>
                <a:gd name="connsiteX3" fmla="*/ 5715 w 11429"/>
                <a:gd name="connsiteY3" fmla="*/ 0 h 11429"/>
                <a:gd name="connsiteX4" fmla="*/ 11430 w 11429"/>
                <a:gd name="connsiteY4" fmla="*/ 5715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9" h="11429">
                  <a:moveTo>
                    <a:pt x="11430" y="5715"/>
                  </a:moveTo>
                  <a:cubicBezTo>
                    <a:pt x="11430" y="8871"/>
                    <a:pt x="8871" y="11430"/>
                    <a:pt x="5715" y="11430"/>
                  </a:cubicBezTo>
                  <a:cubicBezTo>
                    <a:pt x="2559" y="11430"/>
                    <a:pt x="0" y="8871"/>
                    <a:pt x="0" y="5715"/>
                  </a:cubicBezTo>
                  <a:cubicBezTo>
                    <a:pt x="0" y="2559"/>
                    <a:pt x="2559" y="0"/>
                    <a:pt x="5715" y="0"/>
                  </a:cubicBezTo>
                  <a:cubicBezTo>
                    <a:pt x="8871" y="0"/>
                    <a:pt x="11430" y="2559"/>
                    <a:pt x="11430" y="5715"/>
                  </a:cubicBezTo>
                  <a:close/>
                </a:path>
              </a:pathLst>
            </a:custGeom>
            <a:grpFill/>
            <a:ln w="9525" cap="flat">
              <a:noFill/>
              <a:prstDash val="solid"/>
              <a:miter/>
            </a:ln>
          </p:spPr>
          <p:txBody>
            <a:bodyPr rtlCol="0" anchor="ctr"/>
            <a:lstStyle/>
            <a:p>
              <a:endParaRPr lang="en-ID"/>
            </a:p>
          </p:txBody>
        </p:sp>
        <p:grpSp>
          <p:nvGrpSpPr>
            <p:cNvPr id="319" name="Graphic 2">
              <a:extLst>
                <a:ext uri="{FF2B5EF4-FFF2-40B4-BE49-F238E27FC236}">
                  <a16:creationId xmlns:a16="http://schemas.microsoft.com/office/drawing/2014/main" id="{F1FF2A45-0C26-4C70-87B0-C54AB42123DD}"/>
                </a:ext>
              </a:extLst>
            </p:cNvPr>
            <p:cNvGrpSpPr/>
            <p:nvPr/>
          </p:nvGrpSpPr>
          <p:grpSpPr>
            <a:xfrm>
              <a:off x="4910137" y="2155168"/>
              <a:ext cx="86517" cy="89494"/>
              <a:chOff x="4910137" y="2155168"/>
              <a:chExt cx="86517" cy="89494"/>
            </a:xfrm>
            <a:grpFill/>
          </p:grpSpPr>
          <p:sp>
            <p:nvSpPr>
              <p:cNvPr id="320" name="Freeform: Shape 319">
                <a:extLst>
                  <a:ext uri="{FF2B5EF4-FFF2-40B4-BE49-F238E27FC236}">
                    <a16:creationId xmlns:a16="http://schemas.microsoft.com/office/drawing/2014/main" id="{6A5CA4B6-7650-40A3-BF66-F2BBF79EF37F}"/>
                  </a:ext>
                </a:extLst>
              </p:cNvPr>
              <p:cNvSpPr/>
              <p:nvPr/>
            </p:nvSpPr>
            <p:spPr>
              <a:xfrm>
                <a:off x="4956810" y="2171059"/>
                <a:ext cx="39845" cy="29215"/>
              </a:xfrm>
              <a:custGeom>
                <a:avLst/>
                <a:gdLst>
                  <a:gd name="connsiteX0" fmla="*/ 0 w 39845"/>
                  <a:gd name="connsiteY0" fmla="*/ 29216 h 29215"/>
                  <a:gd name="connsiteX1" fmla="*/ 38100 w 39845"/>
                  <a:gd name="connsiteY1" fmla="*/ 3498 h 29215"/>
                  <a:gd name="connsiteX2" fmla="*/ 0 w 39845"/>
                  <a:gd name="connsiteY2" fmla="*/ 29216 h 29215"/>
                </a:gdLst>
                <a:ahLst/>
                <a:cxnLst>
                  <a:cxn ang="0">
                    <a:pos x="connsiteX0" y="connsiteY0"/>
                  </a:cxn>
                  <a:cxn ang="0">
                    <a:pos x="connsiteX1" y="connsiteY1"/>
                  </a:cxn>
                  <a:cxn ang="0">
                    <a:pos x="connsiteX2" y="connsiteY2"/>
                  </a:cxn>
                </a:cxnLst>
                <a:rect l="l" t="t" r="r" b="b"/>
                <a:pathLst>
                  <a:path w="39845" h="29215">
                    <a:moveTo>
                      <a:pt x="0" y="29216"/>
                    </a:moveTo>
                    <a:cubicBezTo>
                      <a:pt x="17145" y="1593"/>
                      <a:pt x="33338" y="-5074"/>
                      <a:pt x="38100" y="3498"/>
                    </a:cubicBezTo>
                    <a:cubicBezTo>
                      <a:pt x="44767" y="12071"/>
                      <a:pt x="32385" y="23501"/>
                      <a:pt x="0" y="29216"/>
                    </a:cubicBezTo>
                    <a:close/>
                  </a:path>
                </a:pathLst>
              </a:custGeom>
              <a:grpFill/>
              <a:ln w="9525" cap="flat">
                <a:noFill/>
                <a:prstDash val="solid"/>
                <a:miter/>
              </a:ln>
            </p:spPr>
            <p:txBody>
              <a:bodyPr rtlCol="0" anchor="ctr"/>
              <a:lstStyle/>
              <a:p>
                <a:endParaRPr lang="en-ID"/>
              </a:p>
            </p:txBody>
          </p:sp>
          <p:sp>
            <p:nvSpPr>
              <p:cNvPr id="321" name="Freeform: Shape 320">
                <a:extLst>
                  <a:ext uri="{FF2B5EF4-FFF2-40B4-BE49-F238E27FC236}">
                    <a16:creationId xmlns:a16="http://schemas.microsoft.com/office/drawing/2014/main" id="{3892FE8A-D218-4865-A938-27BAC57D55F7}"/>
                  </a:ext>
                </a:extLst>
              </p:cNvPr>
              <p:cNvSpPr/>
              <p:nvPr/>
            </p:nvSpPr>
            <p:spPr>
              <a:xfrm>
                <a:off x="4938212" y="2155168"/>
                <a:ext cx="20163" cy="45106"/>
              </a:xfrm>
              <a:custGeom>
                <a:avLst/>
                <a:gdLst>
                  <a:gd name="connsiteX0" fmla="*/ 18597 w 20163"/>
                  <a:gd name="connsiteY0" fmla="*/ 45106 h 45106"/>
                  <a:gd name="connsiteX1" fmla="*/ 6215 w 20163"/>
                  <a:gd name="connsiteY1" fmla="*/ 339 h 45106"/>
                  <a:gd name="connsiteX2" fmla="*/ 18597 w 20163"/>
                  <a:gd name="connsiteY2" fmla="*/ 45106 h 45106"/>
                </a:gdLst>
                <a:ahLst/>
                <a:cxnLst>
                  <a:cxn ang="0">
                    <a:pos x="connsiteX0" y="connsiteY0"/>
                  </a:cxn>
                  <a:cxn ang="0">
                    <a:pos x="connsiteX1" y="connsiteY1"/>
                  </a:cxn>
                  <a:cxn ang="0">
                    <a:pos x="connsiteX2" y="connsiteY2"/>
                  </a:cxn>
                </a:cxnLst>
                <a:rect l="l" t="t" r="r" b="b"/>
                <a:pathLst>
                  <a:path w="20163" h="45106">
                    <a:moveTo>
                      <a:pt x="18597" y="45106"/>
                    </a:moveTo>
                    <a:cubicBezTo>
                      <a:pt x="-2358" y="20341"/>
                      <a:pt x="-4263" y="3196"/>
                      <a:pt x="6215" y="339"/>
                    </a:cubicBezTo>
                    <a:cubicBezTo>
                      <a:pt x="16692" y="-2519"/>
                      <a:pt x="23360" y="12721"/>
                      <a:pt x="18597" y="45106"/>
                    </a:cubicBezTo>
                    <a:close/>
                  </a:path>
                </a:pathLst>
              </a:custGeom>
              <a:grpFill/>
              <a:ln w="9525" cap="flat">
                <a:noFill/>
                <a:prstDash val="solid"/>
                <a:miter/>
              </a:ln>
            </p:spPr>
            <p:txBody>
              <a:bodyPr rtlCol="0" anchor="ctr"/>
              <a:lstStyle/>
              <a:p>
                <a:endParaRPr lang="en-ID"/>
              </a:p>
            </p:txBody>
          </p:sp>
          <p:sp>
            <p:nvSpPr>
              <p:cNvPr id="322" name="Freeform: Shape 321">
                <a:extLst>
                  <a:ext uri="{FF2B5EF4-FFF2-40B4-BE49-F238E27FC236}">
                    <a16:creationId xmlns:a16="http://schemas.microsoft.com/office/drawing/2014/main" id="{7679CEF3-6A33-4F35-B23D-1B4018B49E1E}"/>
                  </a:ext>
                </a:extLst>
              </p:cNvPr>
              <p:cNvSpPr/>
              <p:nvPr/>
            </p:nvSpPr>
            <p:spPr>
              <a:xfrm>
                <a:off x="4910137" y="2189321"/>
                <a:ext cx="46672" cy="18705"/>
              </a:xfrm>
              <a:custGeom>
                <a:avLst/>
                <a:gdLst>
                  <a:gd name="connsiteX0" fmla="*/ 46673 w 46672"/>
                  <a:gd name="connsiteY0" fmla="*/ 10954 h 18705"/>
                  <a:gd name="connsiteX1" fmla="*/ 0 w 46672"/>
                  <a:gd name="connsiteY1" fmla="*/ 9049 h 18705"/>
                  <a:gd name="connsiteX2" fmla="*/ 46673 w 46672"/>
                  <a:gd name="connsiteY2" fmla="*/ 10954 h 18705"/>
                </a:gdLst>
                <a:ahLst/>
                <a:cxnLst>
                  <a:cxn ang="0">
                    <a:pos x="connsiteX0" y="connsiteY0"/>
                  </a:cxn>
                  <a:cxn ang="0">
                    <a:pos x="connsiteX1" y="connsiteY1"/>
                  </a:cxn>
                  <a:cxn ang="0">
                    <a:pos x="connsiteX2" y="connsiteY2"/>
                  </a:cxn>
                </a:cxnLst>
                <a:rect l="l" t="t" r="r" b="b"/>
                <a:pathLst>
                  <a:path w="46672" h="18705">
                    <a:moveTo>
                      <a:pt x="46673" y="10954"/>
                    </a:moveTo>
                    <a:cubicBezTo>
                      <a:pt x="16192" y="23336"/>
                      <a:pt x="0" y="19526"/>
                      <a:pt x="0" y="9049"/>
                    </a:cubicBezTo>
                    <a:cubicBezTo>
                      <a:pt x="952" y="-2381"/>
                      <a:pt x="18098" y="-4286"/>
                      <a:pt x="46673" y="10954"/>
                    </a:cubicBezTo>
                    <a:close/>
                  </a:path>
                </a:pathLst>
              </a:custGeom>
              <a:grpFill/>
              <a:ln w="9525" cap="flat">
                <a:noFill/>
                <a:prstDash val="solid"/>
                <a:miter/>
              </a:ln>
            </p:spPr>
            <p:txBody>
              <a:bodyPr rtlCol="0" anchor="ctr"/>
              <a:lstStyle/>
              <a:p>
                <a:endParaRPr lang="en-ID"/>
              </a:p>
            </p:txBody>
          </p:sp>
          <p:sp>
            <p:nvSpPr>
              <p:cNvPr id="323" name="Freeform: Shape 322">
                <a:extLst>
                  <a:ext uri="{FF2B5EF4-FFF2-40B4-BE49-F238E27FC236}">
                    <a16:creationId xmlns:a16="http://schemas.microsoft.com/office/drawing/2014/main" id="{29CEEE96-E74B-4919-81BD-DAE7F66FCB7E}"/>
                  </a:ext>
                </a:extLst>
              </p:cNvPr>
              <p:cNvSpPr/>
              <p:nvPr/>
            </p:nvSpPr>
            <p:spPr>
              <a:xfrm>
                <a:off x="4935493" y="2200275"/>
                <a:ext cx="21832" cy="44388"/>
              </a:xfrm>
              <a:custGeom>
                <a:avLst/>
                <a:gdLst>
                  <a:gd name="connsiteX0" fmla="*/ 21317 w 21832"/>
                  <a:gd name="connsiteY0" fmla="*/ 0 h 44388"/>
                  <a:gd name="connsiteX1" fmla="*/ 5124 w 21832"/>
                  <a:gd name="connsiteY1" fmla="*/ 43815 h 44388"/>
                  <a:gd name="connsiteX2" fmla="*/ 21317 w 21832"/>
                  <a:gd name="connsiteY2" fmla="*/ 0 h 44388"/>
                </a:gdLst>
                <a:ahLst/>
                <a:cxnLst>
                  <a:cxn ang="0">
                    <a:pos x="connsiteX0" y="connsiteY0"/>
                  </a:cxn>
                  <a:cxn ang="0">
                    <a:pos x="connsiteX1" y="connsiteY1"/>
                  </a:cxn>
                  <a:cxn ang="0">
                    <a:pos x="connsiteX2" y="connsiteY2"/>
                  </a:cxn>
                </a:cxnLst>
                <a:rect l="l" t="t" r="r" b="b"/>
                <a:pathLst>
                  <a:path w="21832" h="44388">
                    <a:moveTo>
                      <a:pt x="21317" y="0"/>
                    </a:moveTo>
                    <a:cubicBezTo>
                      <a:pt x="24174" y="32385"/>
                      <a:pt x="14649" y="47625"/>
                      <a:pt x="5124" y="43815"/>
                    </a:cubicBezTo>
                    <a:cubicBezTo>
                      <a:pt x="-4401" y="39053"/>
                      <a:pt x="-1543" y="22860"/>
                      <a:pt x="21317" y="0"/>
                    </a:cubicBezTo>
                    <a:close/>
                  </a:path>
                </a:pathLst>
              </a:custGeom>
              <a:grpFill/>
              <a:ln w="9525" cap="flat">
                <a:noFill/>
                <a:prstDash val="solid"/>
                <a:miter/>
              </a:ln>
            </p:spPr>
            <p:txBody>
              <a:bodyPr rtlCol="0" anchor="ctr"/>
              <a:lstStyle/>
              <a:p>
                <a:endParaRPr lang="en-ID"/>
              </a:p>
            </p:txBody>
          </p:sp>
          <p:sp>
            <p:nvSpPr>
              <p:cNvPr id="324" name="Freeform: Shape 323">
                <a:extLst>
                  <a:ext uri="{FF2B5EF4-FFF2-40B4-BE49-F238E27FC236}">
                    <a16:creationId xmlns:a16="http://schemas.microsoft.com/office/drawing/2014/main" id="{16C44DAF-012A-4F3A-B6BD-A19FE41D082C}"/>
                  </a:ext>
                </a:extLst>
              </p:cNvPr>
              <p:cNvSpPr/>
              <p:nvPr/>
            </p:nvSpPr>
            <p:spPr>
              <a:xfrm>
                <a:off x="4956810" y="2200275"/>
                <a:ext cx="38105" cy="31746"/>
              </a:xfrm>
              <a:custGeom>
                <a:avLst/>
                <a:gdLst>
                  <a:gd name="connsiteX0" fmla="*/ 0 w 38105"/>
                  <a:gd name="connsiteY0" fmla="*/ 0 h 31746"/>
                  <a:gd name="connsiteX1" fmla="*/ 36195 w 38105"/>
                  <a:gd name="connsiteY1" fmla="*/ 28575 h 31746"/>
                  <a:gd name="connsiteX2" fmla="*/ 0 w 38105"/>
                  <a:gd name="connsiteY2" fmla="*/ 0 h 31746"/>
                </a:gdLst>
                <a:ahLst/>
                <a:cxnLst>
                  <a:cxn ang="0">
                    <a:pos x="connsiteX0" y="connsiteY0"/>
                  </a:cxn>
                  <a:cxn ang="0">
                    <a:pos x="connsiteX1" y="connsiteY1"/>
                  </a:cxn>
                  <a:cxn ang="0">
                    <a:pos x="connsiteX2" y="connsiteY2"/>
                  </a:cxn>
                </a:cxnLst>
                <a:rect l="l" t="t" r="r" b="b"/>
                <a:pathLst>
                  <a:path w="38105" h="31746">
                    <a:moveTo>
                      <a:pt x="0" y="0"/>
                    </a:moveTo>
                    <a:cubicBezTo>
                      <a:pt x="32385" y="7620"/>
                      <a:pt x="42863" y="20955"/>
                      <a:pt x="36195" y="28575"/>
                    </a:cubicBezTo>
                    <a:cubicBezTo>
                      <a:pt x="29527" y="37147"/>
                      <a:pt x="15240" y="28575"/>
                      <a:pt x="0" y="0"/>
                    </a:cubicBezTo>
                    <a:close/>
                  </a:path>
                </a:pathLst>
              </a:custGeom>
              <a:grpFill/>
              <a:ln w="9525" cap="flat">
                <a:noFill/>
                <a:prstDash val="solid"/>
                <a:miter/>
              </a:ln>
            </p:spPr>
            <p:txBody>
              <a:bodyPr rtlCol="0" anchor="ctr"/>
              <a:lstStyle/>
              <a:p>
                <a:endParaRPr lang="en-ID"/>
              </a:p>
            </p:txBody>
          </p:sp>
        </p:grpSp>
        <p:grpSp>
          <p:nvGrpSpPr>
            <p:cNvPr id="325" name="Graphic 2">
              <a:extLst>
                <a:ext uri="{FF2B5EF4-FFF2-40B4-BE49-F238E27FC236}">
                  <a16:creationId xmlns:a16="http://schemas.microsoft.com/office/drawing/2014/main" id="{F1FF2A45-0C26-4C70-87B0-C54AB42123DD}"/>
                </a:ext>
              </a:extLst>
            </p:cNvPr>
            <p:cNvGrpSpPr/>
            <p:nvPr/>
          </p:nvGrpSpPr>
          <p:grpSpPr>
            <a:xfrm>
              <a:off x="4910137" y="2155168"/>
              <a:ext cx="86517" cy="89494"/>
              <a:chOff x="4910137" y="2155168"/>
              <a:chExt cx="86517" cy="89494"/>
            </a:xfrm>
            <a:grpFill/>
          </p:grpSpPr>
          <p:sp>
            <p:nvSpPr>
              <p:cNvPr id="326" name="Freeform: Shape 325">
                <a:extLst>
                  <a:ext uri="{FF2B5EF4-FFF2-40B4-BE49-F238E27FC236}">
                    <a16:creationId xmlns:a16="http://schemas.microsoft.com/office/drawing/2014/main" id="{915346CA-FF93-440E-AFAE-FDB1C16895E7}"/>
                  </a:ext>
                </a:extLst>
              </p:cNvPr>
              <p:cNvSpPr/>
              <p:nvPr/>
            </p:nvSpPr>
            <p:spPr>
              <a:xfrm>
                <a:off x="4956810" y="2171059"/>
                <a:ext cx="39845" cy="29215"/>
              </a:xfrm>
              <a:custGeom>
                <a:avLst/>
                <a:gdLst>
                  <a:gd name="connsiteX0" fmla="*/ 0 w 39845"/>
                  <a:gd name="connsiteY0" fmla="*/ 29216 h 29215"/>
                  <a:gd name="connsiteX1" fmla="*/ 38100 w 39845"/>
                  <a:gd name="connsiteY1" fmla="*/ 3498 h 29215"/>
                  <a:gd name="connsiteX2" fmla="*/ 0 w 39845"/>
                  <a:gd name="connsiteY2" fmla="*/ 29216 h 29215"/>
                </a:gdLst>
                <a:ahLst/>
                <a:cxnLst>
                  <a:cxn ang="0">
                    <a:pos x="connsiteX0" y="connsiteY0"/>
                  </a:cxn>
                  <a:cxn ang="0">
                    <a:pos x="connsiteX1" y="connsiteY1"/>
                  </a:cxn>
                  <a:cxn ang="0">
                    <a:pos x="connsiteX2" y="connsiteY2"/>
                  </a:cxn>
                </a:cxnLst>
                <a:rect l="l" t="t" r="r" b="b"/>
                <a:pathLst>
                  <a:path w="39845" h="29215">
                    <a:moveTo>
                      <a:pt x="0" y="29216"/>
                    </a:moveTo>
                    <a:cubicBezTo>
                      <a:pt x="17145" y="1593"/>
                      <a:pt x="33338" y="-5074"/>
                      <a:pt x="38100" y="3498"/>
                    </a:cubicBezTo>
                    <a:cubicBezTo>
                      <a:pt x="44767" y="12071"/>
                      <a:pt x="32385" y="23501"/>
                      <a:pt x="0" y="29216"/>
                    </a:cubicBezTo>
                    <a:close/>
                  </a:path>
                </a:pathLst>
              </a:custGeom>
              <a:grpFill/>
              <a:ln w="9525" cap="flat">
                <a:noFill/>
                <a:prstDash val="solid"/>
                <a:miter/>
              </a:ln>
            </p:spPr>
            <p:txBody>
              <a:bodyPr rtlCol="0" anchor="ctr"/>
              <a:lstStyle/>
              <a:p>
                <a:endParaRPr lang="en-ID"/>
              </a:p>
            </p:txBody>
          </p:sp>
          <p:sp>
            <p:nvSpPr>
              <p:cNvPr id="327" name="Freeform: Shape 326">
                <a:extLst>
                  <a:ext uri="{FF2B5EF4-FFF2-40B4-BE49-F238E27FC236}">
                    <a16:creationId xmlns:a16="http://schemas.microsoft.com/office/drawing/2014/main" id="{4735D82E-A271-4507-AA01-0F9AD46D19E4}"/>
                  </a:ext>
                </a:extLst>
              </p:cNvPr>
              <p:cNvSpPr/>
              <p:nvPr/>
            </p:nvSpPr>
            <p:spPr>
              <a:xfrm>
                <a:off x="4938212" y="2155168"/>
                <a:ext cx="20163" cy="45106"/>
              </a:xfrm>
              <a:custGeom>
                <a:avLst/>
                <a:gdLst>
                  <a:gd name="connsiteX0" fmla="*/ 18597 w 20163"/>
                  <a:gd name="connsiteY0" fmla="*/ 45106 h 45106"/>
                  <a:gd name="connsiteX1" fmla="*/ 6215 w 20163"/>
                  <a:gd name="connsiteY1" fmla="*/ 339 h 45106"/>
                  <a:gd name="connsiteX2" fmla="*/ 18597 w 20163"/>
                  <a:gd name="connsiteY2" fmla="*/ 45106 h 45106"/>
                </a:gdLst>
                <a:ahLst/>
                <a:cxnLst>
                  <a:cxn ang="0">
                    <a:pos x="connsiteX0" y="connsiteY0"/>
                  </a:cxn>
                  <a:cxn ang="0">
                    <a:pos x="connsiteX1" y="connsiteY1"/>
                  </a:cxn>
                  <a:cxn ang="0">
                    <a:pos x="connsiteX2" y="connsiteY2"/>
                  </a:cxn>
                </a:cxnLst>
                <a:rect l="l" t="t" r="r" b="b"/>
                <a:pathLst>
                  <a:path w="20163" h="45106">
                    <a:moveTo>
                      <a:pt x="18597" y="45106"/>
                    </a:moveTo>
                    <a:cubicBezTo>
                      <a:pt x="-2358" y="20341"/>
                      <a:pt x="-4263" y="3196"/>
                      <a:pt x="6215" y="339"/>
                    </a:cubicBezTo>
                    <a:cubicBezTo>
                      <a:pt x="16692" y="-2519"/>
                      <a:pt x="23360" y="12721"/>
                      <a:pt x="18597" y="45106"/>
                    </a:cubicBezTo>
                    <a:close/>
                  </a:path>
                </a:pathLst>
              </a:custGeom>
              <a:grpFill/>
              <a:ln w="9525" cap="flat">
                <a:noFill/>
                <a:prstDash val="solid"/>
                <a:miter/>
              </a:ln>
            </p:spPr>
            <p:txBody>
              <a:bodyPr rtlCol="0" anchor="ctr"/>
              <a:lstStyle/>
              <a:p>
                <a:endParaRPr lang="en-ID"/>
              </a:p>
            </p:txBody>
          </p:sp>
          <p:sp>
            <p:nvSpPr>
              <p:cNvPr id="328" name="Freeform: Shape 327">
                <a:extLst>
                  <a:ext uri="{FF2B5EF4-FFF2-40B4-BE49-F238E27FC236}">
                    <a16:creationId xmlns:a16="http://schemas.microsoft.com/office/drawing/2014/main" id="{C18725B8-46CC-496E-A871-C07824432AE4}"/>
                  </a:ext>
                </a:extLst>
              </p:cNvPr>
              <p:cNvSpPr/>
              <p:nvPr/>
            </p:nvSpPr>
            <p:spPr>
              <a:xfrm>
                <a:off x="4910137" y="2189321"/>
                <a:ext cx="46672" cy="18705"/>
              </a:xfrm>
              <a:custGeom>
                <a:avLst/>
                <a:gdLst>
                  <a:gd name="connsiteX0" fmla="*/ 46673 w 46672"/>
                  <a:gd name="connsiteY0" fmla="*/ 10954 h 18705"/>
                  <a:gd name="connsiteX1" fmla="*/ 0 w 46672"/>
                  <a:gd name="connsiteY1" fmla="*/ 9049 h 18705"/>
                  <a:gd name="connsiteX2" fmla="*/ 46673 w 46672"/>
                  <a:gd name="connsiteY2" fmla="*/ 10954 h 18705"/>
                </a:gdLst>
                <a:ahLst/>
                <a:cxnLst>
                  <a:cxn ang="0">
                    <a:pos x="connsiteX0" y="connsiteY0"/>
                  </a:cxn>
                  <a:cxn ang="0">
                    <a:pos x="connsiteX1" y="connsiteY1"/>
                  </a:cxn>
                  <a:cxn ang="0">
                    <a:pos x="connsiteX2" y="connsiteY2"/>
                  </a:cxn>
                </a:cxnLst>
                <a:rect l="l" t="t" r="r" b="b"/>
                <a:pathLst>
                  <a:path w="46672" h="18705">
                    <a:moveTo>
                      <a:pt x="46673" y="10954"/>
                    </a:moveTo>
                    <a:cubicBezTo>
                      <a:pt x="16192" y="23336"/>
                      <a:pt x="0" y="19526"/>
                      <a:pt x="0" y="9049"/>
                    </a:cubicBezTo>
                    <a:cubicBezTo>
                      <a:pt x="952" y="-2381"/>
                      <a:pt x="18098" y="-4286"/>
                      <a:pt x="46673" y="10954"/>
                    </a:cubicBezTo>
                    <a:close/>
                  </a:path>
                </a:pathLst>
              </a:custGeom>
              <a:grpFill/>
              <a:ln w="9525" cap="flat">
                <a:noFill/>
                <a:prstDash val="solid"/>
                <a:miter/>
              </a:ln>
            </p:spPr>
            <p:txBody>
              <a:bodyPr rtlCol="0" anchor="ctr"/>
              <a:lstStyle/>
              <a:p>
                <a:endParaRPr lang="en-ID"/>
              </a:p>
            </p:txBody>
          </p:sp>
          <p:sp>
            <p:nvSpPr>
              <p:cNvPr id="329" name="Freeform: Shape 328">
                <a:extLst>
                  <a:ext uri="{FF2B5EF4-FFF2-40B4-BE49-F238E27FC236}">
                    <a16:creationId xmlns:a16="http://schemas.microsoft.com/office/drawing/2014/main" id="{F2673B8C-FF10-4276-9228-2591E0F5DE17}"/>
                  </a:ext>
                </a:extLst>
              </p:cNvPr>
              <p:cNvSpPr/>
              <p:nvPr/>
            </p:nvSpPr>
            <p:spPr>
              <a:xfrm>
                <a:off x="4935493" y="2200275"/>
                <a:ext cx="21832" cy="44388"/>
              </a:xfrm>
              <a:custGeom>
                <a:avLst/>
                <a:gdLst>
                  <a:gd name="connsiteX0" fmla="*/ 21317 w 21832"/>
                  <a:gd name="connsiteY0" fmla="*/ 0 h 44388"/>
                  <a:gd name="connsiteX1" fmla="*/ 5124 w 21832"/>
                  <a:gd name="connsiteY1" fmla="*/ 43815 h 44388"/>
                  <a:gd name="connsiteX2" fmla="*/ 21317 w 21832"/>
                  <a:gd name="connsiteY2" fmla="*/ 0 h 44388"/>
                </a:gdLst>
                <a:ahLst/>
                <a:cxnLst>
                  <a:cxn ang="0">
                    <a:pos x="connsiteX0" y="connsiteY0"/>
                  </a:cxn>
                  <a:cxn ang="0">
                    <a:pos x="connsiteX1" y="connsiteY1"/>
                  </a:cxn>
                  <a:cxn ang="0">
                    <a:pos x="connsiteX2" y="connsiteY2"/>
                  </a:cxn>
                </a:cxnLst>
                <a:rect l="l" t="t" r="r" b="b"/>
                <a:pathLst>
                  <a:path w="21832" h="44388">
                    <a:moveTo>
                      <a:pt x="21317" y="0"/>
                    </a:moveTo>
                    <a:cubicBezTo>
                      <a:pt x="24174" y="32385"/>
                      <a:pt x="14649" y="47625"/>
                      <a:pt x="5124" y="43815"/>
                    </a:cubicBezTo>
                    <a:cubicBezTo>
                      <a:pt x="-4401" y="39053"/>
                      <a:pt x="-1543" y="22860"/>
                      <a:pt x="21317" y="0"/>
                    </a:cubicBezTo>
                    <a:close/>
                  </a:path>
                </a:pathLst>
              </a:custGeom>
              <a:grpFill/>
              <a:ln w="9525" cap="flat">
                <a:noFill/>
                <a:prstDash val="solid"/>
                <a:miter/>
              </a:ln>
            </p:spPr>
            <p:txBody>
              <a:bodyPr rtlCol="0" anchor="ctr"/>
              <a:lstStyle/>
              <a:p>
                <a:endParaRPr lang="en-ID"/>
              </a:p>
            </p:txBody>
          </p:sp>
          <p:sp>
            <p:nvSpPr>
              <p:cNvPr id="330" name="Freeform: Shape 329">
                <a:extLst>
                  <a:ext uri="{FF2B5EF4-FFF2-40B4-BE49-F238E27FC236}">
                    <a16:creationId xmlns:a16="http://schemas.microsoft.com/office/drawing/2014/main" id="{74682B0D-DF46-405B-ABC4-0E50F50AB970}"/>
                  </a:ext>
                </a:extLst>
              </p:cNvPr>
              <p:cNvSpPr/>
              <p:nvPr/>
            </p:nvSpPr>
            <p:spPr>
              <a:xfrm>
                <a:off x="4956810" y="2200275"/>
                <a:ext cx="38105" cy="31746"/>
              </a:xfrm>
              <a:custGeom>
                <a:avLst/>
                <a:gdLst>
                  <a:gd name="connsiteX0" fmla="*/ 0 w 38105"/>
                  <a:gd name="connsiteY0" fmla="*/ 0 h 31746"/>
                  <a:gd name="connsiteX1" fmla="*/ 36195 w 38105"/>
                  <a:gd name="connsiteY1" fmla="*/ 28575 h 31746"/>
                  <a:gd name="connsiteX2" fmla="*/ 0 w 38105"/>
                  <a:gd name="connsiteY2" fmla="*/ 0 h 31746"/>
                </a:gdLst>
                <a:ahLst/>
                <a:cxnLst>
                  <a:cxn ang="0">
                    <a:pos x="connsiteX0" y="connsiteY0"/>
                  </a:cxn>
                  <a:cxn ang="0">
                    <a:pos x="connsiteX1" y="connsiteY1"/>
                  </a:cxn>
                  <a:cxn ang="0">
                    <a:pos x="connsiteX2" y="connsiteY2"/>
                  </a:cxn>
                </a:cxnLst>
                <a:rect l="l" t="t" r="r" b="b"/>
                <a:pathLst>
                  <a:path w="38105" h="31746">
                    <a:moveTo>
                      <a:pt x="0" y="0"/>
                    </a:moveTo>
                    <a:cubicBezTo>
                      <a:pt x="32385" y="7620"/>
                      <a:pt x="42863" y="20955"/>
                      <a:pt x="36195" y="28575"/>
                    </a:cubicBezTo>
                    <a:cubicBezTo>
                      <a:pt x="29527" y="37147"/>
                      <a:pt x="15240" y="28575"/>
                      <a:pt x="0" y="0"/>
                    </a:cubicBezTo>
                    <a:close/>
                  </a:path>
                </a:pathLst>
              </a:custGeom>
              <a:grpFill/>
              <a:ln w="9525" cap="flat">
                <a:noFill/>
                <a:prstDash val="solid"/>
                <a:miter/>
              </a:ln>
            </p:spPr>
            <p:txBody>
              <a:bodyPr rtlCol="0" anchor="ctr"/>
              <a:lstStyle/>
              <a:p>
                <a:endParaRPr lang="en-ID"/>
              </a:p>
            </p:txBody>
          </p:sp>
        </p:grpSp>
        <p:sp>
          <p:nvSpPr>
            <p:cNvPr id="331" name="Freeform: Shape 330">
              <a:extLst>
                <a:ext uri="{FF2B5EF4-FFF2-40B4-BE49-F238E27FC236}">
                  <a16:creationId xmlns:a16="http://schemas.microsoft.com/office/drawing/2014/main" id="{2A42F5C5-9FAB-477B-9621-AC24AA596DF2}"/>
                </a:ext>
              </a:extLst>
            </p:cNvPr>
            <p:cNvSpPr/>
            <p:nvPr/>
          </p:nvSpPr>
          <p:spPr>
            <a:xfrm>
              <a:off x="4951095" y="2194560"/>
              <a:ext cx="11429" cy="11429"/>
            </a:xfrm>
            <a:custGeom>
              <a:avLst/>
              <a:gdLst>
                <a:gd name="connsiteX0" fmla="*/ 11430 w 11429"/>
                <a:gd name="connsiteY0" fmla="*/ 5715 h 11429"/>
                <a:gd name="connsiteX1" fmla="*/ 5715 w 11429"/>
                <a:gd name="connsiteY1" fmla="*/ 11430 h 11429"/>
                <a:gd name="connsiteX2" fmla="*/ 0 w 11429"/>
                <a:gd name="connsiteY2" fmla="*/ 5715 h 11429"/>
                <a:gd name="connsiteX3" fmla="*/ 5715 w 11429"/>
                <a:gd name="connsiteY3" fmla="*/ 0 h 11429"/>
                <a:gd name="connsiteX4" fmla="*/ 11430 w 11429"/>
                <a:gd name="connsiteY4" fmla="*/ 5715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9" h="11429">
                  <a:moveTo>
                    <a:pt x="11430" y="5715"/>
                  </a:moveTo>
                  <a:cubicBezTo>
                    <a:pt x="11430" y="8871"/>
                    <a:pt x="8871" y="11430"/>
                    <a:pt x="5715" y="11430"/>
                  </a:cubicBezTo>
                  <a:cubicBezTo>
                    <a:pt x="2559" y="11430"/>
                    <a:pt x="0" y="8871"/>
                    <a:pt x="0" y="5715"/>
                  </a:cubicBezTo>
                  <a:cubicBezTo>
                    <a:pt x="0" y="2559"/>
                    <a:pt x="2559" y="0"/>
                    <a:pt x="5715" y="0"/>
                  </a:cubicBezTo>
                  <a:cubicBezTo>
                    <a:pt x="8871" y="0"/>
                    <a:pt x="11430" y="2559"/>
                    <a:pt x="11430" y="5715"/>
                  </a:cubicBezTo>
                  <a:close/>
                </a:path>
              </a:pathLst>
            </a:custGeom>
            <a:grpFill/>
            <a:ln w="9525" cap="flat">
              <a:noFill/>
              <a:prstDash val="solid"/>
              <a:miter/>
            </a:ln>
          </p:spPr>
          <p:txBody>
            <a:bodyPr rtlCol="0" anchor="ctr"/>
            <a:lstStyle/>
            <a:p>
              <a:endParaRPr lang="en-ID"/>
            </a:p>
          </p:txBody>
        </p:sp>
      </p:grpSp>
      <p:grpSp>
        <p:nvGrpSpPr>
          <p:cNvPr id="332" name="Graphic 2">
            <a:extLst>
              <a:ext uri="{FF2B5EF4-FFF2-40B4-BE49-F238E27FC236}">
                <a16:creationId xmlns:a16="http://schemas.microsoft.com/office/drawing/2014/main" id="{F1FF2A45-0C26-4C70-87B0-C54AB42123DD}"/>
              </a:ext>
            </a:extLst>
          </p:cNvPr>
          <p:cNvGrpSpPr/>
          <p:nvPr/>
        </p:nvGrpSpPr>
        <p:grpSpPr>
          <a:xfrm rot="16200000">
            <a:off x="10674980" y="3461020"/>
            <a:ext cx="136500" cy="139447"/>
            <a:chOff x="4972811" y="2199322"/>
            <a:chExt cx="72771" cy="74342"/>
          </a:xfrm>
          <a:solidFill>
            <a:schemeClr val="bg1"/>
          </a:solidFill>
        </p:grpSpPr>
        <p:grpSp>
          <p:nvGrpSpPr>
            <p:cNvPr id="333" name="Graphic 2">
              <a:extLst>
                <a:ext uri="{FF2B5EF4-FFF2-40B4-BE49-F238E27FC236}">
                  <a16:creationId xmlns:a16="http://schemas.microsoft.com/office/drawing/2014/main" id="{F1FF2A45-0C26-4C70-87B0-C54AB42123DD}"/>
                </a:ext>
              </a:extLst>
            </p:cNvPr>
            <p:cNvGrpSpPr/>
            <p:nvPr/>
          </p:nvGrpSpPr>
          <p:grpSpPr>
            <a:xfrm>
              <a:off x="4974478" y="2203921"/>
              <a:ext cx="71104" cy="69743"/>
              <a:chOff x="4974478" y="2203921"/>
              <a:chExt cx="71104" cy="69743"/>
            </a:xfrm>
            <a:grpFill/>
          </p:grpSpPr>
          <p:sp>
            <p:nvSpPr>
              <p:cNvPr id="334" name="Freeform: Shape 333">
                <a:extLst>
                  <a:ext uri="{FF2B5EF4-FFF2-40B4-BE49-F238E27FC236}">
                    <a16:creationId xmlns:a16="http://schemas.microsoft.com/office/drawing/2014/main" id="{F280C552-563A-4360-8C50-9DFBEDF53F5B}"/>
                  </a:ext>
                </a:extLst>
              </p:cNvPr>
              <p:cNvSpPr/>
              <p:nvPr/>
            </p:nvSpPr>
            <p:spPr>
              <a:xfrm>
                <a:off x="5009197" y="2234582"/>
                <a:ext cx="36385" cy="15808"/>
              </a:xfrm>
              <a:custGeom>
                <a:avLst/>
                <a:gdLst>
                  <a:gd name="connsiteX0" fmla="*/ 0 w 36385"/>
                  <a:gd name="connsiteY0" fmla="*/ 1887 h 15808"/>
                  <a:gd name="connsiteX1" fmla="*/ 36195 w 36385"/>
                  <a:gd name="connsiteY1" fmla="*/ 10460 h 15808"/>
                  <a:gd name="connsiteX2" fmla="*/ 0 w 36385"/>
                  <a:gd name="connsiteY2" fmla="*/ 1887 h 15808"/>
                </a:gdLst>
                <a:ahLst/>
                <a:cxnLst>
                  <a:cxn ang="0">
                    <a:pos x="connsiteX0" y="connsiteY0"/>
                  </a:cxn>
                  <a:cxn ang="0">
                    <a:pos x="connsiteX1" y="connsiteY1"/>
                  </a:cxn>
                  <a:cxn ang="0">
                    <a:pos x="connsiteX2" y="connsiteY2"/>
                  </a:cxn>
                </a:cxnLst>
                <a:rect l="l" t="t" r="r" b="b"/>
                <a:pathLst>
                  <a:path w="36385" h="15808">
                    <a:moveTo>
                      <a:pt x="0" y="1887"/>
                    </a:moveTo>
                    <a:cubicBezTo>
                      <a:pt x="25717" y="-2875"/>
                      <a:pt x="38100" y="1887"/>
                      <a:pt x="36195" y="10460"/>
                    </a:cubicBezTo>
                    <a:cubicBezTo>
                      <a:pt x="34290" y="19032"/>
                      <a:pt x="20955" y="18080"/>
                      <a:pt x="0" y="1887"/>
                    </a:cubicBezTo>
                    <a:close/>
                  </a:path>
                </a:pathLst>
              </a:custGeom>
              <a:grpFill/>
              <a:ln w="9525" cap="flat">
                <a:noFill/>
                <a:prstDash val="solid"/>
                <a:miter/>
              </a:ln>
            </p:spPr>
            <p:txBody>
              <a:bodyPr rtlCol="0" anchor="ctr"/>
              <a:lstStyle/>
              <a:p>
                <a:endParaRPr lang="en-ID"/>
              </a:p>
            </p:txBody>
          </p:sp>
          <p:sp>
            <p:nvSpPr>
              <p:cNvPr id="335" name="Freeform: Shape 334">
                <a:extLst>
                  <a:ext uri="{FF2B5EF4-FFF2-40B4-BE49-F238E27FC236}">
                    <a16:creationId xmlns:a16="http://schemas.microsoft.com/office/drawing/2014/main" id="{409858E6-A63C-4439-A7A6-022FD1E330A8}"/>
                  </a:ext>
                </a:extLst>
              </p:cNvPr>
              <p:cNvSpPr/>
              <p:nvPr/>
            </p:nvSpPr>
            <p:spPr>
              <a:xfrm>
                <a:off x="5009197" y="2203921"/>
                <a:ext cx="22439" cy="32548"/>
              </a:xfrm>
              <a:custGeom>
                <a:avLst/>
                <a:gdLst>
                  <a:gd name="connsiteX0" fmla="*/ 0 w 22439"/>
                  <a:gd name="connsiteY0" fmla="*/ 32549 h 32548"/>
                  <a:gd name="connsiteX1" fmla="*/ 19050 w 22439"/>
                  <a:gd name="connsiteY1" fmla="*/ 1116 h 32548"/>
                  <a:gd name="connsiteX2" fmla="*/ 0 w 22439"/>
                  <a:gd name="connsiteY2" fmla="*/ 32549 h 32548"/>
                </a:gdLst>
                <a:ahLst/>
                <a:cxnLst>
                  <a:cxn ang="0">
                    <a:pos x="connsiteX0" y="connsiteY0"/>
                  </a:cxn>
                  <a:cxn ang="0">
                    <a:pos x="connsiteX1" y="connsiteY1"/>
                  </a:cxn>
                  <a:cxn ang="0">
                    <a:pos x="connsiteX2" y="connsiteY2"/>
                  </a:cxn>
                </a:cxnLst>
                <a:rect l="l" t="t" r="r" b="b"/>
                <a:pathLst>
                  <a:path w="22439" h="32548">
                    <a:moveTo>
                      <a:pt x="0" y="32549"/>
                    </a:moveTo>
                    <a:cubicBezTo>
                      <a:pt x="2857" y="6831"/>
                      <a:pt x="12382" y="-3646"/>
                      <a:pt x="19050" y="1116"/>
                    </a:cubicBezTo>
                    <a:cubicBezTo>
                      <a:pt x="26670" y="5879"/>
                      <a:pt x="21907" y="18261"/>
                      <a:pt x="0" y="32549"/>
                    </a:cubicBezTo>
                    <a:close/>
                  </a:path>
                </a:pathLst>
              </a:custGeom>
              <a:grpFill/>
              <a:ln w="9525" cap="flat">
                <a:noFill/>
                <a:prstDash val="solid"/>
                <a:miter/>
              </a:ln>
            </p:spPr>
            <p:txBody>
              <a:bodyPr rtlCol="0" anchor="ctr"/>
              <a:lstStyle/>
              <a:p>
                <a:endParaRPr lang="en-ID"/>
              </a:p>
            </p:txBody>
          </p:sp>
          <p:sp>
            <p:nvSpPr>
              <p:cNvPr id="336" name="Freeform: Shape 335">
                <a:extLst>
                  <a:ext uri="{FF2B5EF4-FFF2-40B4-BE49-F238E27FC236}">
                    <a16:creationId xmlns:a16="http://schemas.microsoft.com/office/drawing/2014/main" id="{1312EC95-B34C-439C-A3A8-496E742E991B}"/>
                  </a:ext>
                </a:extLst>
              </p:cNvPr>
              <p:cNvSpPr/>
              <p:nvPr/>
            </p:nvSpPr>
            <p:spPr>
              <a:xfrm>
                <a:off x="4982941" y="2207147"/>
                <a:ext cx="26256" cy="29322"/>
              </a:xfrm>
              <a:custGeom>
                <a:avLst/>
                <a:gdLst>
                  <a:gd name="connsiteX0" fmla="*/ 26256 w 26256"/>
                  <a:gd name="connsiteY0" fmla="*/ 29322 h 29322"/>
                  <a:gd name="connsiteX1" fmla="*/ 2444 w 26256"/>
                  <a:gd name="connsiteY1" fmla="*/ 1700 h 29322"/>
                  <a:gd name="connsiteX2" fmla="*/ 26256 w 26256"/>
                  <a:gd name="connsiteY2" fmla="*/ 29322 h 29322"/>
                </a:gdLst>
                <a:ahLst/>
                <a:cxnLst>
                  <a:cxn ang="0">
                    <a:pos x="connsiteX0" y="connsiteY0"/>
                  </a:cxn>
                  <a:cxn ang="0">
                    <a:pos x="connsiteX1" y="connsiteY1"/>
                  </a:cxn>
                  <a:cxn ang="0">
                    <a:pos x="connsiteX2" y="connsiteY2"/>
                  </a:cxn>
                </a:cxnLst>
                <a:rect l="l" t="t" r="r" b="b"/>
                <a:pathLst>
                  <a:path w="26256" h="29322">
                    <a:moveTo>
                      <a:pt x="26256" y="29322"/>
                    </a:moveTo>
                    <a:cubicBezTo>
                      <a:pt x="2444" y="18845"/>
                      <a:pt x="-4224" y="6462"/>
                      <a:pt x="2444" y="1700"/>
                    </a:cubicBezTo>
                    <a:cubicBezTo>
                      <a:pt x="9111" y="-4015"/>
                      <a:pt x="19589" y="4557"/>
                      <a:pt x="26256" y="29322"/>
                    </a:cubicBezTo>
                    <a:close/>
                  </a:path>
                </a:pathLst>
              </a:custGeom>
              <a:grpFill/>
              <a:ln w="9525" cap="flat">
                <a:noFill/>
                <a:prstDash val="solid"/>
                <a:miter/>
              </a:ln>
            </p:spPr>
            <p:txBody>
              <a:bodyPr rtlCol="0" anchor="ctr"/>
              <a:lstStyle/>
              <a:p>
                <a:endParaRPr lang="en-ID"/>
              </a:p>
            </p:txBody>
          </p:sp>
          <p:sp>
            <p:nvSpPr>
              <p:cNvPr id="337" name="Freeform: Shape 336">
                <a:extLst>
                  <a:ext uri="{FF2B5EF4-FFF2-40B4-BE49-F238E27FC236}">
                    <a16:creationId xmlns:a16="http://schemas.microsoft.com/office/drawing/2014/main" id="{45967E0E-C917-4C29-9071-E7EEF9F57AF5}"/>
                  </a:ext>
                </a:extLst>
              </p:cNvPr>
              <p:cNvSpPr/>
              <p:nvPr/>
            </p:nvSpPr>
            <p:spPr>
              <a:xfrm>
                <a:off x="4974478" y="2236389"/>
                <a:ext cx="34718" cy="18284"/>
              </a:xfrm>
              <a:custGeom>
                <a:avLst/>
                <a:gdLst>
                  <a:gd name="connsiteX0" fmla="*/ 34719 w 34718"/>
                  <a:gd name="connsiteY0" fmla="*/ 81 h 18284"/>
                  <a:gd name="connsiteX1" fmla="*/ 429 w 34718"/>
                  <a:gd name="connsiteY1" fmla="*/ 14368 h 18284"/>
                  <a:gd name="connsiteX2" fmla="*/ 34719 w 34718"/>
                  <a:gd name="connsiteY2" fmla="*/ 81 h 18284"/>
                </a:gdLst>
                <a:ahLst/>
                <a:cxnLst>
                  <a:cxn ang="0">
                    <a:pos x="connsiteX0" y="connsiteY0"/>
                  </a:cxn>
                  <a:cxn ang="0">
                    <a:pos x="connsiteX1" y="connsiteY1"/>
                  </a:cxn>
                  <a:cxn ang="0">
                    <a:pos x="connsiteX2" y="connsiteY2"/>
                  </a:cxn>
                </a:cxnLst>
                <a:rect l="l" t="t" r="r" b="b"/>
                <a:pathLst>
                  <a:path w="34718" h="18284">
                    <a:moveTo>
                      <a:pt x="34719" y="81"/>
                    </a:moveTo>
                    <a:cubicBezTo>
                      <a:pt x="16621" y="19131"/>
                      <a:pt x="4239" y="21988"/>
                      <a:pt x="429" y="14368"/>
                    </a:cubicBezTo>
                    <a:cubicBezTo>
                      <a:pt x="-2429" y="6748"/>
                      <a:pt x="9001" y="-872"/>
                      <a:pt x="34719" y="81"/>
                    </a:cubicBezTo>
                    <a:close/>
                  </a:path>
                </a:pathLst>
              </a:custGeom>
              <a:grpFill/>
              <a:ln w="9525" cap="flat">
                <a:noFill/>
                <a:prstDash val="solid"/>
                <a:miter/>
              </a:ln>
            </p:spPr>
            <p:txBody>
              <a:bodyPr rtlCol="0" anchor="ctr"/>
              <a:lstStyle/>
              <a:p>
                <a:endParaRPr lang="en-ID"/>
              </a:p>
            </p:txBody>
          </p:sp>
          <p:sp>
            <p:nvSpPr>
              <p:cNvPr id="338" name="Freeform: Shape 337">
                <a:extLst>
                  <a:ext uri="{FF2B5EF4-FFF2-40B4-BE49-F238E27FC236}">
                    <a16:creationId xmlns:a16="http://schemas.microsoft.com/office/drawing/2014/main" id="{94059505-9866-4E41-9938-C652C03643C4}"/>
                  </a:ext>
                </a:extLst>
              </p:cNvPr>
              <p:cNvSpPr/>
              <p:nvPr/>
            </p:nvSpPr>
            <p:spPr>
              <a:xfrm>
                <a:off x="5004305" y="2236469"/>
                <a:ext cx="14540" cy="37195"/>
              </a:xfrm>
              <a:custGeom>
                <a:avLst/>
                <a:gdLst>
                  <a:gd name="connsiteX0" fmla="*/ 4892 w 14540"/>
                  <a:gd name="connsiteY0" fmla="*/ 0 h 37195"/>
                  <a:gd name="connsiteX1" fmla="*/ 7750 w 14540"/>
                  <a:gd name="connsiteY1" fmla="*/ 37148 h 37195"/>
                  <a:gd name="connsiteX2" fmla="*/ 4892 w 14540"/>
                  <a:gd name="connsiteY2" fmla="*/ 0 h 37195"/>
                </a:gdLst>
                <a:ahLst/>
                <a:cxnLst>
                  <a:cxn ang="0">
                    <a:pos x="connsiteX0" y="connsiteY0"/>
                  </a:cxn>
                  <a:cxn ang="0">
                    <a:pos x="connsiteX1" y="connsiteY1"/>
                  </a:cxn>
                  <a:cxn ang="0">
                    <a:pos x="connsiteX2" y="connsiteY2"/>
                  </a:cxn>
                </a:cxnLst>
                <a:rect l="l" t="t" r="r" b="b"/>
                <a:pathLst>
                  <a:path w="14540" h="37195">
                    <a:moveTo>
                      <a:pt x="4892" y="0"/>
                    </a:moveTo>
                    <a:cubicBezTo>
                      <a:pt x="18227" y="22860"/>
                      <a:pt x="16322" y="36195"/>
                      <a:pt x="7750" y="37148"/>
                    </a:cubicBezTo>
                    <a:cubicBezTo>
                      <a:pt x="130" y="38100"/>
                      <a:pt x="-3680" y="24765"/>
                      <a:pt x="4892" y="0"/>
                    </a:cubicBezTo>
                    <a:close/>
                  </a:path>
                </a:pathLst>
              </a:custGeom>
              <a:grpFill/>
              <a:ln w="9525" cap="flat">
                <a:noFill/>
                <a:prstDash val="solid"/>
                <a:miter/>
              </a:ln>
            </p:spPr>
            <p:txBody>
              <a:bodyPr rtlCol="0" anchor="ctr"/>
              <a:lstStyle/>
              <a:p>
                <a:endParaRPr lang="en-ID"/>
              </a:p>
            </p:txBody>
          </p:sp>
        </p:grpSp>
        <p:grpSp>
          <p:nvGrpSpPr>
            <p:cNvPr id="339" name="Graphic 2">
              <a:extLst>
                <a:ext uri="{FF2B5EF4-FFF2-40B4-BE49-F238E27FC236}">
                  <a16:creationId xmlns:a16="http://schemas.microsoft.com/office/drawing/2014/main" id="{F1FF2A45-0C26-4C70-87B0-C54AB42123DD}"/>
                </a:ext>
              </a:extLst>
            </p:cNvPr>
            <p:cNvGrpSpPr/>
            <p:nvPr/>
          </p:nvGrpSpPr>
          <p:grpSpPr>
            <a:xfrm>
              <a:off x="4974478" y="2203921"/>
              <a:ext cx="71104" cy="69743"/>
              <a:chOff x="4974478" y="2203921"/>
              <a:chExt cx="71104" cy="69743"/>
            </a:xfrm>
            <a:grpFill/>
          </p:grpSpPr>
          <p:sp>
            <p:nvSpPr>
              <p:cNvPr id="340" name="Freeform: Shape 339">
                <a:extLst>
                  <a:ext uri="{FF2B5EF4-FFF2-40B4-BE49-F238E27FC236}">
                    <a16:creationId xmlns:a16="http://schemas.microsoft.com/office/drawing/2014/main" id="{9E35FA64-B4A6-46EE-9117-B1BE616C0A3B}"/>
                  </a:ext>
                </a:extLst>
              </p:cNvPr>
              <p:cNvSpPr/>
              <p:nvPr/>
            </p:nvSpPr>
            <p:spPr>
              <a:xfrm>
                <a:off x="5009197" y="2234582"/>
                <a:ext cx="36385" cy="15808"/>
              </a:xfrm>
              <a:custGeom>
                <a:avLst/>
                <a:gdLst>
                  <a:gd name="connsiteX0" fmla="*/ 0 w 36385"/>
                  <a:gd name="connsiteY0" fmla="*/ 1887 h 15808"/>
                  <a:gd name="connsiteX1" fmla="*/ 36195 w 36385"/>
                  <a:gd name="connsiteY1" fmla="*/ 10460 h 15808"/>
                  <a:gd name="connsiteX2" fmla="*/ 0 w 36385"/>
                  <a:gd name="connsiteY2" fmla="*/ 1887 h 15808"/>
                </a:gdLst>
                <a:ahLst/>
                <a:cxnLst>
                  <a:cxn ang="0">
                    <a:pos x="connsiteX0" y="connsiteY0"/>
                  </a:cxn>
                  <a:cxn ang="0">
                    <a:pos x="connsiteX1" y="connsiteY1"/>
                  </a:cxn>
                  <a:cxn ang="0">
                    <a:pos x="connsiteX2" y="connsiteY2"/>
                  </a:cxn>
                </a:cxnLst>
                <a:rect l="l" t="t" r="r" b="b"/>
                <a:pathLst>
                  <a:path w="36385" h="15808">
                    <a:moveTo>
                      <a:pt x="0" y="1887"/>
                    </a:moveTo>
                    <a:cubicBezTo>
                      <a:pt x="25717" y="-2875"/>
                      <a:pt x="38100" y="1887"/>
                      <a:pt x="36195" y="10460"/>
                    </a:cubicBezTo>
                    <a:cubicBezTo>
                      <a:pt x="34290" y="19032"/>
                      <a:pt x="20955" y="18080"/>
                      <a:pt x="0" y="1887"/>
                    </a:cubicBezTo>
                    <a:close/>
                  </a:path>
                </a:pathLst>
              </a:custGeom>
              <a:grpFill/>
              <a:ln w="9525" cap="flat">
                <a:noFill/>
                <a:prstDash val="solid"/>
                <a:miter/>
              </a:ln>
            </p:spPr>
            <p:txBody>
              <a:bodyPr rtlCol="0" anchor="ctr"/>
              <a:lstStyle/>
              <a:p>
                <a:endParaRPr lang="en-ID"/>
              </a:p>
            </p:txBody>
          </p:sp>
          <p:sp>
            <p:nvSpPr>
              <p:cNvPr id="341" name="Freeform: Shape 340">
                <a:extLst>
                  <a:ext uri="{FF2B5EF4-FFF2-40B4-BE49-F238E27FC236}">
                    <a16:creationId xmlns:a16="http://schemas.microsoft.com/office/drawing/2014/main" id="{9B721717-AED5-4BB1-B59C-7ACA5E6CF589}"/>
                  </a:ext>
                </a:extLst>
              </p:cNvPr>
              <p:cNvSpPr/>
              <p:nvPr/>
            </p:nvSpPr>
            <p:spPr>
              <a:xfrm>
                <a:off x="5009197" y="2203921"/>
                <a:ext cx="22439" cy="32548"/>
              </a:xfrm>
              <a:custGeom>
                <a:avLst/>
                <a:gdLst>
                  <a:gd name="connsiteX0" fmla="*/ 0 w 22439"/>
                  <a:gd name="connsiteY0" fmla="*/ 32549 h 32548"/>
                  <a:gd name="connsiteX1" fmla="*/ 19050 w 22439"/>
                  <a:gd name="connsiteY1" fmla="*/ 1116 h 32548"/>
                  <a:gd name="connsiteX2" fmla="*/ 0 w 22439"/>
                  <a:gd name="connsiteY2" fmla="*/ 32549 h 32548"/>
                </a:gdLst>
                <a:ahLst/>
                <a:cxnLst>
                  <a:cxn ang="0">
                    <a:pos x="connsiteX0" y="connsiteY0"/>
                  </a:cxn>
                  <a:cxn ang="0">
                    <a:pos x="connsiteX1" y="connsiteY1"/>
                  </a:cxn>
                  <a:cxn ang="0">
                    <a:pos x="connsiteX2" y="connsiteY2"/>
                  </a:cxn>
                </a:cxnLst>
                <a:rect l="l" t="t" r="r" b="b"/>
                <a:pathLst>
                  <a:path w="22439" h="32548">
                    <a:moveTo>
                      <a:pt x="0" y="32549"/>
                    </a:moveTo>
                    <a:cubicBezTo>
                      <a:pt x="2857" y="6831"/>
                      <a:pt x="12382" y="-3646"/>
                      <a:pt x="19050" y="1116"/>
                    </a:cubicBezTo>
                    <a:cubicBezTo>
                      <a:pt x="26670" y="5879"/>
                      <a:pt x="21907" y="18261"/>
                      <a:pt x="0" y="32549"/>
                    </a:cubicBezTo>
                    <a:close/>
                  </a:path>
                </a:pathLst>
              </a:custGeom>
              <a:grpFill/>
              <a:ln w="9525" cap="flat">
                <a:noFill/>
                <a:prstDash val="solid"/>
                <a:miter/>
              </a:ln>
            </p:spPr>
            <p:txBody>
              <a:bodyPr rtlCol="0" anchor="ctr"/>
              <a:lstStyle/>
              <a:p>
                <a:endParaRPr lang="en-ID"/>
              </a:p>
            </p:txBody>
          </p:sp>
          <p:sp>
            <p:nvSpPr>
              <p:cNvPr id="342" name="Freeform: Shape 341">
                <a:extLst>
                  <a:ext uri="{FF2B5EF4-FFF2-40B4-BE49-F238E27FC236}">
                    <a16:creationId xmlns:a16="http://schemas.microsoft.com/office/drawing/2014/main" id="{3E62043E-E017-474A-B438-487A60223B3C}"/>
                  </a:ext>
                </a:extLst>
              </p:cNvPr>
              <p:cNvSpPr/>
              <p:nvPr/>
            </p:nvSpPr>
            <p:spPr>
              <a:xfrm>
                <a:off x="4982941" y="2207147"/>
                <a:ext cx="26256" cy="29322"/>
              </a:xfrm>
              <a:custGeom>
                <a:avLst/>
                <a:gdLst>
                  <a:gd name="connsiteX0" fmla="*/ 26256 w 26256"/>
                  <a:gd name="connsiteY0" fmla="*/ 29322 h 29322"/>
                  <a:gd name="connsiteX1" fmla="*/ 2444 w 26256"/>
                  <a:gd name="connsiteY1" fmla="*/ 1700 h 29322"/>
                  <a:gd name="connsiteX2" fmla="*/ 26256 w 26256"/>
                  <a:gd name="connsiteY2" fmla="*/ 29322 h 29322"/>
                </a:gdLst>
                <a:ahLst/>
                <a:cxnLst>
                  <a:cxn ang="0">
                    <a:pos x="connsiteX0" y="connsiteY0"/>
                  </a:cxn>
                  <a:cxn ang="0">
                    <a:pos x="connsiteX1" y="connsiteY1"/>
                  </a:cxn>
                  <a:cxn ang="0">
                    <a:pos x="connsiteX2" y="connsiteY2"/>
                  </a:cxn>
                </a:cxnLst>
                <a:rect l="l" t="t" r="r" b="b"/>
                <a:pathLst>
                  <a:path w="26256" h="29322">
                    <a:moveTo>
                      <a:pt x="26256" y="29322"/>
                    </a:moveTo>
                    <a:cubicBezTo>
                      <a:pt x="2444" y="18845"/>
                      <a:pt x="-4224" y="6462"/>
                      <a:pt x="2444" y="1700"/>
                    </a:cubicBezTo>
                    <a:cubicBezTo>
                      <a:pt x="9111" y="-4015"/>
                      <a:pt x="19589" y="4557"/>
                      <a:pt x="26256" y="29322"/>
                    </a:cubicBezTo>
                    <a:close/>
                  </a:path>
                </a:pathLst>
              </a:custGeom>
              <a:grpFill/>
              <a:ln w="9525" cap="flat">
                <a:noFill/>
                <a:prstDash val="solid"/>
                <a:miter/>
              </a:ln>
            </p:spPr>
            <p:txBody>
              <a:bodyPr rtlCol="0" anchor="ctr"/>
              <a:lstStyle/>
              <a:p>
                <a:endParaRPr lang="en-ID"/>
              </a:p>
            </p:txBody>
          </p:sp>
          <p:sp>
            <p:nvSpPr>
              <p:cNvPr id="343" name="Freeform: Shape 342">
                <a:extLst>
                  <a:ext uri="{FF2B5EF4-FFF2-40B4-BE49-F238E27FC236}">
                    <a16:creationId xmlns:a16="http://schemas.microsoft.com/office/drawing/2014/main" id="{B2B76DAE-C316-41DA-906B-0148A6E72FD3}"/>
                  </a:ext>
                </a:extLst>
              </p:cNvPr>
              <p:cNvSpPr/>
              <p:nvPr/>
            </p:nvSpPr>
            <p:spPr>
              <a:xfrm>
                <a:off x="4974478" y="2236389"/>
                <a:ext cx="34718" cy="18284"/>
              </a:xfrm>
              <a:custGeom>
                <a:avLst/>
                <a:gdLst>
                  <a:gd name="connsiteX0" fmla="*/ 34719 w 34718"/>
                  <a:gd name="connsiteY0" fmla="*/ 81 h 18284"/>
                  <a:gd name="connsiteX1" fmla="*/ 429 w 34718"/>
                  <a:gd name="connsiteY1" fmla="*/ 14368 h 18284"/>
                  <a:gd name="connsiteX2" fmla="*/ 34719 w 34718"/>
                  <a:gd name="connsiteY2" fmla="*/ 81 h 18284"/>
                </a:gdLst>
                <a:ahLst/>
                <a:cxnLst>
                  <a:cxn ang="0">
                    <a:pos x="connsiteX0" y="connsiteY0"/>
                  </a:cxn>
                  <a:cxn ang="0">
                    <a:pos x="connsiteX1" y="connsiteY1"/>
                  </a:cxn>
                  <a:cxn ang="0">
                    <a:pos x="connsiteX2" y="connsiteY2"/>
                  </a:cxn>
                </a:cxnLst>
                <a:rect l="l" t="t" r="r" b="b"/>
                <a:pathLst>
                  <a:path w="34718" h="18284">
                    <a:moveTo>
                      <a:pt x="34719" y="81"/>
                    </a:moveTo>
                    <a:cubicBezTo>
                      <a:pt x="16621" y="19131"/>
                      <a:pt x="4239" y="21988"/>
                      <a:pt x="429" y="14368"/>
                    </a:cubicBezTo>
                    <a:cubicBezTo>
                      <a:pt x="-2429" y="6748"/>
                      <a:pt x="9001" y="-872"/>
                      <a:pt x="34719" y="81"/>
                    </a:cubicBezTo>
                    <a:close/>
                  </a:path>
                </a:pathLst>
              </a:custGeom>
              <a:grpFill/>
              <a:ln w="9525" cap="flat">
                <a:noFill/>
                <a:prstDash val="solid"/>
                <a:miter/>
              </a:ln>
            </p:spPr>
            <p:txBody>
              <a:bodyPr rtlCol="0" anchor="ctr"/>
              <a:lstStyle/>
              <a:p>
                <a:endParaRPr lang="en-ID"/>
              </a:p>
            </p:txBody>
          </p:sp>
          <p:sp>
            <p:nvSpPr>
              <p:cNvPr id="344" name="Freeform: Shape 343">
                <a:extLst>
                  <a:ext uri="{FF2B5EF4-FFF2-40B4-BE49-F238E27FC236}">
                    <a16:creationId xmlns:a16="http://schemas.microsoft.com/office/drawing/2014/main" id="{90EAA631-B02F-4ECC-9694-76DFED459312}"/>
                  </a:ext>
                </a:extLst>
              </p:cNvPr>
              <p:cNvSpPr/>
              <p:nvPr/>
            </p:nvSpPr>
            <p:spPr>
              <a:xfrm>
                <a:off x="5004305" y="2236469"/>
                <a:ext cx="14540" cy="37195"/>
              </a:xfrm>
              <a:custGeom>
                <a:avLst/>
                <a:gdLst>
                  <a:gd name="connsiteX0" fmla="*/ 4892 w 14540"/>
                  <a:gd name="connsiteY0" fmla="*/ 0 h 37195"/>
                  <a:gd name="connsiteX1" fmla="*/ 7750 w 14540"/>
                  <a:gd name="connsiteY1" fmla="*/ 37148 h 37195"/>
                  <a:gd name="connsiteX2" fmla="*/ 4892 w 14540"/>
                  <a:gd name="connsiteY2" fmla="*/ 0 h 37195"/>
                </a:gdLst>
                <a:ahLst/>
                <a:cxnLst>
                  <a:cxn ang="0">
                    <a:pos x="connsiteX0" y="connsiteY0"/>
                  </a:cxn>
                  <a:cxn ang="0">
                    <a:pos x="connsiteX1" y="connsiteY1"/>
                  </a:cxn>
                  <a:cxn ang="0">
                    <a:pos x="connsiteX2" y="connsiteY2"/>
                  </a:cxn>
                </a:cxnLst>
                <a:rect l="l" t="t" r="r" b="b"/>
                <a:pathLst>
                  <a:path w="14540" h="37195">
                    <a:moveTo>
                      <a:pt x="4892" y="0"/>
                    </a:moveTo>
                    <a:cubicBezTo>
                      <a:pt x="18227" y="22860"/>
                      <a:pt x="16322" y="36195"/>
                      <a:pt x="7750" y="37148"/>
                    </a:cubicBezTo>
                    <a:cubicBezTo>
                      <a:pt x="130" y="38100"/>
                      <a:pt x="-3680" y="24765"/>
                      <a:pt x="4892" y="0"/>
                    </a:cubicBezTo>
                    <a:close/>
                  </a:path>
                </a:pathLst>
              </a:custGeom>
              <a:grpFill/>
              <a:ln w="9525" cap="flat">
                <a:noFill/>
                <a:prstDash val="solid"/>
                <a:miter/>
              </a:ln>
            </p:spPr>
            <p:txBody>
              <a:bodyPr rtlCol="0" anchor="ctr"/>
              <a:lstStyle/>
              <a:p>
                <a:endParaRPr lang="en-ID"/>
              </a:p>
            </p:txBody>
          </p:sp>
        </p:grpSp>
        <p:sp>
          <p:nvSpPr>
            <p:cNvPr id="345" name="Freeform: Shape 344">
              <a:extLst>
                <a:ext uri="{FF2B5EF4-FFF2-40B4-BE49-F238E27FC236}">
                  <a16:creationId xmlns:a16="http://schemas.microsoft.com/office/drawing/2014/main" id="{F8249826-4754-43E5-8B71-C2AFB229099D}"/>
                </a:ext>
              </a:extLst>
            </p:cNvPr>
            <p:cNvSpPr/>
            <p:nvPr/>
          </p:nvSpPr>
          <p:spPr>
            <a:xfrm>
              <a:off x="5004435" y="2231707"/>
              <a:ext cx="9525" cy="9525"/>
            </a:xfrm>
            <a:custGeom>
              <a:avLst/>
              <a:gdLst>
                <a:gd name="connsiteX0" fmla="*/ 9525 w 9525"/>
                <a:gd name="connsiteY0" fmla="*/ 4762 h 9525"/>
                <a:gd name="connsiteX1" fmla="*/ 4763 w 9525"/>
                <a:gd name="connsiteY1" fmla="*/ 9525 h 9525"/>
                <a:gd name="connsiteX2" fmla="*/ 0 w 9525"/>
                <a:gd name="connsiteY2" fmla="*/ 4762 h 9525"/>
                <a:gd name="connsiteX3" fmla="*/ 4763 w 9525"/>
                <a:gd name="connsiteY3" fmla="*/ 0 h 9525"/>
                <a:gd name="connsiteX4" fmla="*/ 9525 w 9525"/>
                <a:gd name="connsiteY4" fmla="*/ 4762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9525" y="4762"/>
                  </a:moveTo>
                  <a:cubicBezTo>
                    <a:pt x="9525" y="7393"/>
                    <a:pt x="7393" y="9525"/>
                    <a:pt x="4763" y="9525"/>
                  </a:cubicBezTo>
                  <a:cubicBezTo>
                    <a:pt x="2132" y="9525"/>
                    <a:pt x="0" y="7393"/>
                    <a:pt x="0" y="4762"/>
                  </a:cubicBezTo>
                  <a:cubicBezTo>
                    <a:pt x="0" y="2132"/>
                    <a:pt x="2132" y="0"/>
                    <a:pt x="4763" y="0"/>
                  </a:cubicBezTo>
                  <a:cubicBezTo>
                    <a:pt x="7393" y="0"/>
                    <a:pt x="9525" y="2132"/>
                    <a:pt x="9525" y="4762"/>
                  </a:cubicBezTo>
                  <a:close/>
                </a:path>
              </a:pathLst>
            </a:custGeom>
            <a:grpFill/>
            <a:ln w="9525" cap="flat">
              <a:noFill/>
              <a:prstDash val="solid"/>
              <a:miter/>
            </a:ln>
          </p:spPr>
          <p:txBody>
            <a:bodyPr rtlCol="0" anchor="ctr"/>
            <a:lstStyle/>
            <a:p>
              <a:endParaRPr lang="en-ID"/>
            </a:p>
          </p:txBody>
        </p:sp>
        <p:grpSp>
          <p:nvGrpSpPr>
            <p:cNvPr id="346" name="Graphic 2">
              <a:extLst>
                <a:ext uri="{FF2B5EF4-FFF2-40B4-BE49-F238E27FC236}">
                  <a16:creationId xmlns:a16="http://schemas.microsoft.com/office/drawing/2014/main" id="{F1FF2A45-0C26-4C70-87B0-C54AB42123DD}"/>
                </a:ext>
              </a:extLst>
            </p:cNvPr>
            <p:cNvGrpSpPr/>
            <p:nvPr/>
          </p:nvGrpSpPr>
          <p:grpSpPr>
            <a:xfrm>
              <a:off x="4972811" y="2199322"/>
              <a:ext cx="71104" cy="69696"/>
              <a:chOff x="4972811" y="2199322"/>
              <a:chExt cx="71104" cy="69696"/>
            </a:xfrm>
            <a:grpFill/>
          </p:grpSpPr>
          <p:sp>
            <p:nvSpPr>
              <p:cNvPr id="347" name="Freeform: Shape 346">
                <a:extLst>
                  <a:ext uri="{FF2B5EF4-FFF2-40B4-BE49-F238E27FC236}">
                    <a16:creationId xmlns:a16="http://schemas.microsoft.com/office/drawing/2014/main" id="{275BAE83-B54C-498B-8498-056FFF3FE9ED}"/>
                  </a:ext>
                </a:extLst>
              </p:cNvPr>
              <p:cNvSpPr/>
              <p:nvPr/>
            </p:nvSpPr>
            <p:spPr>
              <a:xfrm>
                <a:off x="4972811" y="2223232"/>
                <a:ext cx="36385" cy="15124"/>
              </a:xfrm>
              <a:custGeom>
                <a:avLst/>
                <a:gdLst>
                  <a:gd name="connsiteX0" fmla="*/ 36386 w 36385"/>
                  <a:gd name="connsiteY0" fmla="*/ 13238 h 15124"/>
                  <a:gd name="connsiteX1" fmla="*/ 191 w 36385"/>
                  <a:gd name="connsiteY1" fmla="*/ 4665 h 15124"/>
                  <a:gd name="connsiteX2" fmla="*/ 36386 w 36385"/>
                  <a:gd name="connsiteY2" fmla="*/ 13238 h 15124"/>
                </a:gdLst>
                <a:ahLst/>
                <a:cxnLst>
                  <a:cxn ang="0">
                    <a:pos x="connsiteX0" y="connsiteY0"/>
                  </a:cxn>
                  <a:cxn ang="0">
                    <a:pos x="connsiteX1" y="connsiteY1"/>
                  </a:cxn>
                  <a:cxn ang="0">
                    <a:pos x="connsiteX2" y="connsiteY2"/>
                  </a:cxn>
                </a:cxnLst>
                <a:rect l="l" t="t" r="r" b="b"/>
                <a:pathLst>
                  <a:path w="36385" h="15124">
                    <a:moveTo>
                      <a:pt x="36386" y="13238"/>
                    </a:moveTo>
                    <a:cubicBezTo>
                      <a:pt x="10668" y="18000"/>
                      <a:pt x="-1714" y="13238"/>
                      <a:pt x="191" y="4665"/>
                    </a:cubicBezTo>
                    <a:cubicBezTo>
                      <a:pt x="3048" y="-2955"/>
                      <a:pt x="16383" y="-2002"/>
                      <a:pt x="36386" y="13238"/>
                    </a:cubicBezTo>
                    <a:close/>
                  </a:path>
                </a:pathLst>
              </a:custGeom>
              <a:grpFill/>
              <a:ln w="9525" cap="flat">
                <a:noFill/>
                <a:prstDash val="solid"/>
                <a:miter/>
              </a:ln>
            </p:spPr>
            <p:txBody>
              <a:bodyPr rtlCol="0" anchor="ctr"/>
              <a:lstStyle/>
              <a:p>
                <a:endParaRPr lang="en-ID"/>
              </a:p>
            </p:txBody>
          </p:sp>
          <p:sp>
            <p:nvSpPr>
              <p:cNvPr id="348" name="Freeform: Shape 347">
                <a:extLst>
                  <a:ext uri="{FF2B5EF4-FFF2-40B4-BE49-F238E27FC236}">
                    <a16:creationId xmlns:a16="http://schemas.microsoft.com/office/drawing/2014/main" id="{61F6BBEF-8F85-41E7-AEF4-A2C9DDBDE039}"/>
                  </a:ext>
                </a:extLst>
              </p:cNvPr>
              <p:cNvSpPr/>
              <p:nvPr/>
            </p:nvSpPr>
            <p:spPr>
              <a:xfrm>
                <a:off x="4987339" y="2236469"/>
                <a:ext cx="21858" cy="32548"/>
              </a:xfrm>
              <a:custGeom>
                <a:avLst/>
                <a:gdLst>
                  <a:gd name="connsiteX0" fmla="*/ 21859 w 21858"/>
                  <a:gd name="connsiteY0" fmla="*/ 0 h 32548"/>
                  <a:gd name="connsiteX1" fmla="*/ 2809 w 21858"/>
                  <a:gd name="connsiteY1" fmla="*/ 31433 h 32548"/>
                  <a:gd name="connsiteX2" fmla="*/ 21859 w 21858"/>
                  <a:gd name="connsiteY2" fmla="*/ 0 h 32548"/>
                </a:gdLst>
                <a:ahLst/>
                <a:cxnLst>
                  <a:cxn ang="0">
                    <a:pos x="connsiteX0" y="connsiteY0"/>
                  </a:cxn>
                  <a:cxn ang="0">
                    <a:pos x="connsiteX1" y="connsiteY1"/>
                  </a:cxn>
                  <a:cxn ang="0">
                    <a:pos x="connsiteX2" y="connsiteY2"/>
                  </a:cxn>
                </a:cxnLst>
                <a:rect l="l" t="t" r="r" b="b"/>
                <a:pathLst>
                  <a:path w="21858" h="32548">
                    <a:moveTo>
                      <a:pt x="21859" y="0"/>
                    </a:moveTo>
                    <a:cubicBezTo>
                      <a:pt x="19001" y="25718"/>
                      <a:pt x="9476" y="36195"/>
                      <a:pt x="2809" y="31433"/>
                    </a:cubicBezTo>
                    <a:cubicBezTo>
                      <a:pt x="-3859" y="27623"/>
                      <a:pt x="903" y="15240"/>
                      <a:pt x="21859" y="0"/>
                    </a:cubicBezTo>
                    <a:close/>
                  </a:path>
                </a:pathLst>
              </a:custGeom>
              <a:grpFill/>
              <a:ln w="9525" cap="flat">
                <a:noFill/>
                <a:prstDash val="solid"/>
                <a:miter/>
              </a:ln>
            </p:spPr>
            <p:txBody>
              <a:bodyPr rtlCol="0" anchor="ctr"/>
              <a:lstStyle/>
              <a:p>
                <a:endParaRPr lang="en-ID"/>
              </a:p>
            </p:txBody>
          </p:sp>
          <p:sp>
            <p:nvSpPr>
              <p:cNvPr id="349" name="Freeform: Shape 348">
                <a:extLst>
                  <a:ext uri="{FF2B5EF4-FFF2-40B4-BE49-F238E27FC236}">
                    <a16:creationId xmlns:a16="http://schemas.microsoft.com/office/drawing/2014/main" id="{736025AC-07E4-4798-A623-8C9F65263201}"/>
                  </a:ext>
                </a:extLst>
              </p:cNvPr>
              <p:cNvSpPr/>
              <p:nvPr/>
            </p:nvSpPr>
            <p:spPr>
              <a:xfrm>
                <a:off x="5009197" y="2236469"/>
                <a:ext cx="26256" cy="29322"/>
              </a:xfrm>
              <a:custGeom>
                <a:avLst/>
                <a:gdLst>
                  <a:gd name="connsiteX0" fmla="*/ 0 w 26256"/>
                  <a:gd name="connsiteY0" fmla="*/ 0 h 29322"/>
                  <a:gd name="connsiteX1" fmla="*/ 23813 w 26256"/>
                  <a:gd name="connsiteY1" fmla="*/ 27623 h 29322"/>
                  <a:gd name="connsiteX2" fmla="*/ 0 w 26256"/>
                  <a:gd name="connsiteY2" fmla="*/ 0 h 29322"/>
                </a:gdLst>
                <a:ahLst/>
                <a:cxnLst>
                  <a:cxn ang="0">
                    <a:pos x="connsiteX0" y="connsiteY0"/>
                  </a:cxn>
                  <a:cxn ang="0">
                    <a:pos x="connsiteX1" y="connsiteY1"/>
                  </a:cxn>
                  <a:cxn ang="0">
                    <a:pos x="connsiteX2" y="connsiteY2"/>
                  </a:cxn>
                </a:cxnLst>
                <a:rect l="l" t="t" r="r" b="b"/>
                <a:pathLst>
                  <a:path w="26256" h="29322">
                    <a:moveTo>
                      <a:pt x="0" y="0"/>
                    </a:moveTo>
                    <a:cubicBezTo>
                      <a:pt x="23813" y="10478"/>
                      <a:pt x="30480" y="22860"/>
                      <a:pt x="23813" y="27623"/>
                    </a:cubicBezTo>
                    <a:cubicBezTo>
                      <a:pt x="18098" y="33338"/>
                      <a:pt x="7620" y="24765"/>
                      <a:pt x="0" y="0"/>
                    </a:cubicBezTo>
                    <a:close/>
                  </a:path>
                </a:pathLst>
              </a:custGeom>
              <a:grpFill/>
              <a:ln w="9525" cap="flat">
                <a:noFill/>
                <a:prstDash val="solid"/>
                <a:miter/>
              </a:ln>
            </p:spPr>
            <p:txBody>
              <a:bodyPr rtlCol="0" anchor="ctr"/>
              <a:lstStyle/>
              <a:p>
                <a:endParaRPr lang="en-ID"/>
              </a:p>
            </p:txBody>
          </p:sp>
          <p:sp>
            <p:nvSpPr>
              <p:cNvPr id="350" name="Freeform: Shape 349">
                <a:extLst>
                  <a:ext uri="{FF2B5EF4-FFF2-40B4-BE49-F238E27FC236}">
                    <a16:creationId xmlns:a16="http://schemas.microsoft.com/office/drawing/2014/main" id="{C178D89C-ACF5-4951-96A4-DBA888E01731}"/>
                  </a:ext>
                </a:extLst>
              </p:cNvPr>
              <p:cNvSpPr/>
              <p:nvPr/>
            </p:nvSpPr>
            <p:spPr>
              <a:xfrm>
                <a:off x="5009197" y="2218266"/>
                <a:ext cx="34718" cy="18294"/>
              </a:xfrm>
              <a:custGeom>
                <a:avLst/>
                <a:gdLst>
                  <a:gd name="connsiteX0" fmla="*/ 0 w 34718"/>
                  <a:gd name="connsiteY0" fmla="*/ 18203 h 18294"/>
                  <a:gd name="connsiteX1" fmla="*/ 34290 w 34718"/>
                  <a:gd name="connsiteY1" fmla="*/ 3916 h 18294"/>
                  <a:gd name="connsiteX2" fmla="*/ 0 w 34718"/>
                  <a:gd name="connsiteY2" fmla="*/ 18203 h 18294"/>
                </a:gdLst>
                <a:ahLst/>
                <a:cxnLst>
                  <a:cxn ang="0">
                    <a:pos x="connsiteX0" y="connsiteY0"/>
                  </a:cxn>
                  <a:cxn ang="0">
                    <a:pos x="connsiteX1" y="connsiteY1"/>
                  </a:cxn>
                  <a:cxn ang="0">
                    <a:pos x="connsiteX2" y="connsiteY2"/>
                  </a:cxn>
                </a:cxnLst>
                <a:rect l="l" t="t" r="r" b="b"/>
                <a:pathLst>
                  <a:path w="34718" h="18294">
                    <a:moveTo>
                      <a:pt x="0" y="18203"/>
                    </a:moveTo>
                    <a:cubicBezTo>
                      <a:pt x="18098" y="-847"/>
                      <a:pt x="30480" y="-3704"/>
                      <a:pt x="34290" y="3916"/>
                    </a:cubicBezTo>
                    <a:cubicBezTo>
                      <a:pt x="37148" y="12488"/>
                      <a:pt x="25717" y="19156"/>
                      <a:pt x="0" y="18203"/>
                    </a:cubicBezTo>
                    <a:close/>
                  </a:path>
                </a:pathLst>
              </a:custGeom>
              <a:grpFill/>
              <a:ln w="9525" cap="flat">
                <a:noFill/>
                <a:prstDash val="solid"/>
                <a:miter/>
              </a:ln>
            </p:spPr>
            <p:txBody>
              <a:bodyPr rtlCol="0" anchor="ctr"/>
              <a:lstStyle/>
              <a:p>
                <a:endParaRPr lang="en-ID"/>
              </a:p>
            </p:txBody>
          </p:sp>
          <p:sp>
            <p:nvSpPr>
              <p:cNvPr id="351" name="Freeform: Shape 350">
                <a:extLst>
                  <a:ext uri="{FF2B5EF4-FFF2-40B4-BE49-F238E27FC236}">
                    <a16:creationId xmlns:a16="http://schemas.microsoft.com/office/drawing/2014/main" id="{BBA16BA0-22E2-4315-BD4E-501B6792C97C}"/>
                  </a:ext>
                </a:extLst>
              </p:cNvPr>
              <p:cNvSpPr/>
              <p:nvPr/>
            </p:nvSpPr>
            <p:spPr>
              <a:xfrm>
                <a:off x="4999549" y="2199322"/>
                <a:ext cx="15229" cy="37147"/>
              </a:xfrm>
              <a:custGeom>
                <a:avLst/>
                <a:gdLst>
                  <a:gd name="connsiteX0" fmla="*/ 9648 w 15229"/>
                  <a:gd name="connsiteY0" fmla="*/ 37147 h 37147"/>
                  <a:gd name="connsiteX1" fmla="*/ 6790 w 15229"/>
                  <a:gd name="connsiteY1" fmla="*/ 0 h 37147"/>
                  <a:gd name="connsiteX2" fmla="*/ 9648 w 15229"/>
                  <a:gd name="connsiteY2" fmla="*/ 37147 h 37147"/>
                </a:gdLst>
                <a:ahLst/>
                <a:cxnLst>
                  <a:cxn ang="0">
                    <a:pos x="connsiteX0" y="connsiteY0"/>
                  </a:cxn>
                  <a:cxn ang="0">
                    <a:pos x="connsiteX1" y="connsiteY1"/>
                  </a:cxn>
                  <a:cxn ang="0">
                    <a:pos x="connsiteX2" y="connsiteY2"/>
                  </a:cxn>
                </a:cxnLst>
                <a:rect l="l" t="t" r="r" b="b"/>
                <a:pathLst>
                  <a:path w="15229" h="37147">
                    <a:moveTo>
                      <a:pt x="9648" y="37147"/>
                    </a:moveTo>
                    <a:cubicBezTo>
                      <a:pt x="-3687" y="14288"/>
                      <a:pt x="-1782" y="953"/>
                      <a:pt x="6790" y="0"/>
                    </a:cubicBezTo>
                    <a:cubicBezTo>
                      <a:pt x="15363" y="0"/>
                      <a:pt x="19173" y="13335"/>
                      <a:pt x="9648" y="37147"/>
                    </a:cubicBezTo>
                    <a:close/>
                  </a:path>
                </a:pathLst>
              </a:custGeom>
              <a:grpFill/>
              <a:ln w="9525" cap="flat">
                <a:noFill/>
                <a:prstDash val="solid"/>
                <a:miter/>
              </a:ln>
            </p:spPr>
            <p:txBody>
              <a:bodyPr rtlCol="0" anchor="ctr"/>
              <a:lstStyle/>
              <a:p>
                <a:endParaRPr lang="en-ID"/>
              </a:p>
            </p:txBody>
          </p:sp>
        </p:grpSp>
        <p:grpSp>
          <p:nvGrpSpPr>
            <p:cNvPr id="352" name="Graphic 2">
              <a:extLst>
                <a:ext uri="{FF2B5EF4-FFF2-40B4-BE49-F238E27FC236}">
                  <a16:creationId xmlns:a16="http://schemas.microsoft.com/office/drawing/2014/main" id="{F1FF2A45-0C26-4C70-87B0-C54AB42123DD}"/>
                </a:ext>
              </a:extLst>
            </p:cNvPr>
            <p:cNvGrpSpPr/>
            <p:nvPr/>
          </p:nvGrpSpPr>
          <p:grpSpPr>
            <a:xfrm>
              <a:off x="4972811" y="2199322"/>
              <a:ext cx="71104" cy="69696"/>
              <a:chOff x="4972811" y="2199322"/>
              <a:chExt cx="71104" cy="69696"/>
            </a:xfrm>
            <a:grpFill/>
          </p:grpSpPr>
          <p:sp>
            <p:nvSpPr>
              <p:cNvPr id="353" name="Freeform: Shape 352">
                <a:extLst>
                  <a:ext uri="{FF2B5EF4-FFF2-40B4-BE49-F238E27FC236}">
                    <a16:creationId xmlns:a16="http://schemas.microsoft.com/office/drawing/2014/main" id="{A9AA4EBB-CC43-4A7C-AA4B-1E877BB0CC00}"/>
                  </a:ext>
                </a:extLst>
              </p:cNvPr>
              <p:cNvSpPr/>
              <p:nvPr/>
            </p:nvSpPr>
            <p:spPr>
              <a:xfrm>
                <a:off x="4972811" y="2223232"/>
                <a:ext cx="36385" cy="15124"/>
              </a:xfrm>
              <a:custGeom>
                <a:avLst/>
                <a:gdLst>
                  <a:gd name="connsiteX0" fmla="*/ 36386 w 36385"/>
                  <a:gd name="connsiteY0" fmla="*/ 13238 h 15124"/>
                  <a:gd name="connsiteX1" fmla="*/ 191 w 36385"/>
                  <a:gd name="connsiteY1" fmla="*/ 4665 h 15124"/>
                  <a:gd name="connsiteX2" fmla="*/ 36386 w 36385"/>
                  <a:gd name="connsiteY2" fmla="*/ 13238 h 15124"/>
                </a:gdLst>
                <a:ahLst/>
                <a:cxnLst>
                  <a:cxn ang="0">
                    <a:pos x="connsiteX0" y="connsiteY0"/>
                  </a:cxn>
                  <a:cxn ang="0">
                    <a:pos x="connsiteX1" y="connsiteY1"/>
                  </a:cxn>
                  <a:cxn ang="0">
                    <a:pos x="connsiteX2" y="connsiteY2"/>
                  </a:cxn>
                </a:cxnLst>
                <a:rect l="l" t="t" r="r" b="b"/>
                <a:pathLst>
                  <a:path w="36385" h="15124">
                    <a:moveTo>
                      <a:pt x="36386" y="13238"/>
                    </a:moveTo>
                    <a:cubicBezTo>
                      <a:pt x="10668" y="18000"/>
                      <a:pt x="-1714" y="13238"/>
                      <a:pt x="191" y="4665"/>
                    </a:cubicBezTo>
                    <a:cubicBezTo>
                      <a:pt x="3048" y="-2955"/>
                      <a:pt x="16383" y="-2002"/>
                      <a:pt x="36386" y="13238"/>
                    </a:cubicBezTo>
                    <a:close/>
                  </a:path>
                </a:pathLst>
              </a:custGeom>
              <a:grpFill/>
              <a:ln w="9525" cap="flat">
                <a:noFill/>
                <a:prstDash val="solid"/>
                <a:miter/>
              </a:ln>
            </p:spPr>
            <p:txBody>
              <a:bodyPr rtlCol="0" anchor="ctr"/>
              <a:lstStyle/>
              <a:p>
                <a:endParaRPr lang="en-ID"/>
              </a:p>
            </p:txBody>
          </p:sp>
          <p:sp>
            <p:nvSpPr>
              <p:cNvPr id="354" name="Freeform: Shape 353">
                <a:extLst>
                  <a:ext uri="{FF2B5EF4-FFF2-40B4-BE49-F238E27FC236}">
                    <a16:creationId xmlns:a16="http://schemas.microsoft.com/office/drawing/2014/main" id="{D2722368-82D1-4731-9B8F-E40A20EA782B}"/>
                  </a:ext>
                </a:extLst>
              </p:cNvPr>
              <p:cNvSpPr/>
              <p:nvPr/>
            </p:nvSpPr>
            <p:spPr>
              <a:xfrm>
                <a:off x="4987339" y="2236469"/>
                <a:ext cx="21858" cy="32548"/>
              </a:xfrm>
              <a:custGeom>
                <a:avLst/>
                <a:gdLst>
                  <a:gd name="connsiteX0" fmla="*/ 21859 w 21858"/>
                  <a:gd name="connsiteY0" fmla="*/ 0 h 32548"/>
                  <a:gd name="connsiteX1" fmla="*/ 2809 w 21858"/>
                  <a:gd name="connsiteY1" fmla="*/ 31433 h 32548"/>
                  <a:gd name="connsiteX2" fmla="*/ 21859 w 21858"/>
                  <a:gd name="connsiteY2" fmla="*/ 0 h 32548"/>
                </a:gdLst>
                <a:ahLst/>
                <a:cxnLst>
                  <a:cxn ang="0">
                    <a:pos x="connsiteX0" y="connsiteY0"/>
                  </a:cxn>
                  <a:cxn ang="0">
                    <a:pos x="connsiteX1" y="connsiteY1"/>
                  </a:cxn>
                  <a:cxn ang="0">
                    <a:pos x="connsiteX2" y="connsiteY2"/>
                  </a:cxn>
                </a:cxnLst>
                <a:rect l="l" t="t" r="r" b="b"/>
                <a:pathLst>
                  <a:path w="21858" h="32548">
                    <a:moveTo>
                      <a:pt x="21859" y="0"/>
                    </a:moveTo>
                    <a:cubicBezTo>
                      <a:pt x="19001" y="25718"/>
                      <a:pt x="9476" y="36195"/>
                      <a:pt x="2809" y="31433"/>
                    </a:cubicBezTo>
                    <a:cubicBezTo>
                      <a:pt x="-3859" y="27623"/>
                      <a:pt x="903" y="15240"/>
                      <a:pt x="21859" y="0"/>
                    </a:cubicBezTo>
                    <a:close/>
                  </a:path>
                </a:pathLst>
              </a:custGeom>
              <a:grpFill/>
              <a:ln w="9525" cap="flat">
                <a:noFill/>
                <a:prstDash val="solid"/>
                <a:miter/>
              </a:ln>
            </p:spPr>
            <p:txBody>
              <a:bodyPr rtlCol="0" anchor="ctr"/>
              <a:lstStyle/>
              <a:p>
                <a:endParaRPr lang="en-ID"/>
              </a:p>
            </p:txBody>
          </p:sp>
          <p:sp>
            <p:nvSpPr>
              <p:cNvPr id="355" name="Freeform: Shape 354">
                <a:extLst>
                  <a:ext uri="{FF2B5EF4-FFF2-40B4-BE49-F238E27FC236}">
                    <a16:creationId xmlns:a16="http://schemas.microsoft.com/office/drawing/2014/main" id="{CC95468A-7C74-4A1B-B28C-46AD9438CE2B}"/>
                  </a:ext>
                </a:extLst>
              </p:cNvPr>
              <p:cNvSpPr/>
              <p:nvPr/>
            </p:nvSpPr>
            <p:spPr>
              <a:xfrm>
                <a:off x="5009197" y="2236469"/>
                <a:ext cx="26256" cy="29322"/>
              </a:xfrm>
              <a:custGeom>
                <a:avLst/>
                <a:gdLst>
                  <a:gd name="connsiteX0" fmla="*/ 0 w 26256"/>
                  <a:gd name="connsiteY0" fmla="*/ 0 h 29322"/>
                  <a:gd name="connsiteX1" fmla="*/ 23813 w 26256"/>
                  <a:gd name="connsiteY1" fmla="*/ 27623 h 29322"/>
                  <a:gd name="connsiteX2" fmla="*/ 0 w 26256"/>
                  <a:gd name="connsiteY2" fmla="*/ 0 h 29322"/>
                </a:gdLst>
                <a:ahLst/>
                <a:cxnLst>
                  <a:cxn ang="0">
                    <a:pos x="connsiteX0" y="connsiteY0"/>
                  </a:cxn>
                  <a:cxn ang="0">
                    <a:pos x="connsiteX1" y="connsiteY1"/>
                  </a:cxn>
                  <a:cxn ang="0">
                    <a:pos x="connsiteX2" y="connsiteY2"/>
                  </a:cxn>
                </a:cxnLst>
                <a:rect l="l" t="t" r="r" b="b"/>
                <a:pathLst>
                  <a:path w="26256" h="29322">
                    <a:moveTo>
                      <a:pt x="0" y="0"/>
                    </a:moveTo>
                    <a:cubicBezTo>
                      <a:pt x="23813" y="10478"/>
                      <a:pt x="30480" y="22860"/>
                      <a:pt x="23813" y="27623"/>
                    </a:cubicBezTo>
                    <a:cubicBezTo>
                      <a:pt x="18098" y="33338"/>
                      <a:pt x="7620" y="24765"/>
                      <a:pt x="0" y="0"/>
                    </a:cubicBezTo>
                    <a:close/>
                  </a:path>
                </a:pathLst>
              </a:custGeom>
              <a:grpFill/>
              <a:ln w="9525" cap="flat">
                <a:noFill/>
                <a:prstDash val="solid"/>
                <a:miter/>
              </a:ln>
            </p:spPr>
            <p:txBody>
              <a:bodyPr rtlCol="0" anchor="ctr"/>
              <a:lstStyle/>
              <a:p>
                <a:endParaRPr lang="en-ID"/>
              </a:p>
            </p:txBody>
          </p:sp>
          <p:sp>
            <p:nvSpPr>
              <p:cNvPr id="356" name="Freeform: Shape 355">
                <a:extLst>
                  <a:ext uri="{FF2B5EF4-FFF2-40B4-BE49-F238E27FC236}">
                    <a16:creationId xmlns:a16="http://schemas.microsoft.com/office/drawing/2014/main" id="{22AAF56C-C1B6-4445-9F44-0EDC5063C624}"/>
                  </a:ext>
                </a:extLst>
              </p:cNvPr>
              <p:cNvSpPr/>
              <p:nvPr/>
            </p:nvSpPr>
            <p:spPr>
              <a:xfrm>
                <a:off x="5009197" y="2218266"/>
                <a:ext cx="34718" cy="18294"/>
              </a:xfrm>
              <a:custGeom>
                <a:avLst/>
                <a:gdLst>
                  <a:gd name="connsiteX0" fmla="*/ 0 w 34718"/>
                  <a:gd name="connsiteY0" fmla="*/ 18203 h 18294"/>
                  <a:gd name="connsiteX1" fmla="*/ 34290 w 34718"/>
                  <a:gd name="connsiteY1" fmla="*/ 3916 h 18294"/>
                  <a:gd name="connsiteX2" fmla="*/ 0 w 34718"/>
                  <a:gd name="connsiteY2" fmla="*/ 18203 h 18294"/>
                </a:gdLst>
                <a:ahLst/>
                <a:cxnLst>
                  <a:cxn ang="0">
                    <a:pos x="connsiteX0" y="connsiteY0"/>
                  </a:cxn>
                  <a:cxn ang="0">
                    <a:pos x="connsiteX1" y="connsiteY1"/>
                  </a:cxn>
                  <a:cxn ang="0">
                    <a:pos x="connsiteX2" y="connsiteY2"/>
                  </a:cxn>
                </a:cxnLst>
                <a:rect l="l" t="t" r="r" b="b"/>
                <a:pathLst>
                  <a:path w="34718" h="18294">
                    <a:moveTo>
                      <a:pt x="0" y="18203"/>
                    </a:moveTo>
                    <a:cubicBezTo>
                      <a:pt x="18098" y="-847"/>
                      <a:pt x="30480" y="-3704"/>
                      <a:pt x="34290" y="3916"/>
                    </a:cubicBezTo>
                    <a:cubicBezTo>
                      <a:pt x="37148" y="12488"/>
                      <a:pt x="25717" y="19156"/>
                      <a:pt x="0" y="18203"/>
                    </a:cubicBezTo>
                    <a:close/>
                  </a:path>
                </a:pathLst>
              </a:custGeom>
              <a:grpFill/>
              <a:ln w="9525" cap="flat">
                <a:noFill/>
                <a:prstDash val="solid"/>
                <a:miter/>
              </a:ln>
            </p:spPr>
            <p:txBody>
              <a:bodyPr rtlCol="0" anchor="ctr"/>
              <a:lstStyle/>
              <a:p>
                <a:endParaRPr lang="en-ID"/>
              </a:p>
            </p:txBody>
          </p:sp>
          <p:sp>
            <p:nvSpPr>
              <p:cNvPr id="357" name="Freeform: Shape 356">
                <a:extLst>
                  <a:ext uri="{FF2B5EF4-FFF2-40B4-BE49-F238E27FC236}">
                    <a16:creationId xmlns:a16="http://schemas.microsoft.com/office/drawing/2014/main" id="{80489008-F7F3-411F-A22F-C78FB681D43A}"/>
                  </a:ext>
                </a:extLst>
              </p:cNvPr>
              <p:cNvSpPr/>
              <p:nvPr/>
            </p:nvSpPr>
            <p:spPr>
              <a:xfrm>
                <a:off x="4999549" y="2199322"/>
                <a:ext cx="15229" cy="37147"/>
              </a:xfrm>
              <a:custGeom>
                <a:avLst/>
                <a:gdLst>
                  <a:gd name="connsiteX0" fmla="*/ 9648 w 15229"/>
                  <a:gd name="connsiteY0" fmla="*/ 37147 h 37147"/>
                  <a:gd name="connsiteX1" fmla="*/ 6790 w 15229"/>
                  <a:gd name="connsiteY1" fmla="*/ 0 h 37147"/>
                  <a:gd name="connsiteX2" fmla="*/ 9648 w 15229"/>
                  <a:gd name="connsiteY2" fmla="*/ 37147 h 37147"/>
                </a:gdLst>
                <a:ahLst/>
                <a:cxnLst>
                  <a:cxn ang="0">
                    <a:pos x="connsiteX0" y="connsiteY0"/>
                  </a:cxn>
                  <a:cxn ang="0">
                    <a:pos x="connsiteX1" y="connsiteY1"/>
                  </a:cxn>
                  <a:cxn ang="0">
                    <a:pos x="connsiteX2" y="connsiteY2"/>
                  </a:cxn>
                </a:cxnLst>
                <a:rect l="l" t="t" r="r" b="b"/>
                <a:pathLst>
                  <a:path w="15229" h="37147">
                    <a:moveTo>
                      <a:pt x="9648" y="37147"/>
                    </a:moveTo>
                    <a:cubicBezTo>
                      <a:pt x="-3687" y="14288"/>
                      <a:pt x="-1782" y="953"/>
                      <a:pt x="6790" y="0"/>
                    </a:cubicBezTo>
                    <a:cubicBezTo>
                      <a:pt x="15363" y="0"/>
                      <a:pt x="19173" y="13335"/>
                      <a:pt x="9648" y="37147"/>
                    </a:cubicBezTo>
                    <a:close/>
                  </a:path>
                </a:pathLst>
              </a:custGeom>
              <a:grpFill/>
              <a:ln w="9525" cap="flat">
                <a:noFill/>
                <a:prstDash val="solid"/>
                <a:miter/>
              </a:ln>
            </p:spPr>
            <p:txBody>
              <a:bodyPr rtlCol="0" anchor="ctr"/>
              <a:lstStyle/>
              <a:p>
                <a:endParaRPr lang="en-ID"/>
              </a:p>
            </p:txBody>
          </p:sp>
        </p:grpSp>
        <p:sp>
          <p:nvSpPr>
            <p:cNvPr id="358" name="Freeform: Shape 357">
              <a:extLst>
                <a:ext uri="{FF2B5EF4-FFF2-40B4-BE49-F238E27FC236}">
                  <a16:creationId xmlns:a16="http://schemas.microsoft.com/office/drawing/2014/main" id="{E2DF1CFF-B0AE-4ED5-BDE4-F66089EDE070}"/>
                </a:ext>
              </a:extLst>
            </p:cNvPr>
            <p:cNvSpPr/>
            <p:nvPr/>
          </p:nvSpPr>
          <p:spPr>
            <a:xfrm>
              <a:off x="5004435" y="2231707"/>
              <a:ext cx="9525" cy="9525"/>
            </a:xfrm>
            <a:custGeom>
              <a:avLst/>
              <a:gdLst>
                <a:gd name="connsiteX0" fmla="*/ 9525 w 9525"/>
                <a:gd name="connsiteY0" fmla="*/ 4762 h 9525"/>
                <a:gd name="connsiteX1" fmla="*/ 4763 w 9525"/>
                <a:gd name="connsiteY1" fmla="*/ 9525 h 9525"/>
                <a:gd name="connsiteX2" fmla="*/ 0 w 9525"/>
                <a:gd name="connsiteY2" fmla="*/ 4762 h 9525"/>
                <a:gd name="connsiteX3" fmla="*/ 4763 w 9525"/>
                <a:gd name="connsiteY3" fmla="*/ 0 h 9525"/>
                <a:gd name="connsiteX4" fmla="*/ 9525 w 9525"/>
                <a:gd name="connsiteY4" fmla="*/ 4762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9525" y="4762"/>
                  </a:moveTo>
                  <a:cubicBezTo>
                    <a:pt x="9525" y="7393"/>
                    <a:pt x="7393" y="9525"/>
                    <a:pt x="4763" y="9525"/>
                  </a:cubicBezTo>
                  <a:cubicBezTo>
                    <a:pt x="2132" y="9525"/>
                    <a:pt x="0" y="7393"/>
                    <a:pt x="0" y="4762"/>
                  </a:cubicBezTo>
                  <a:cubicBezTo>
                    <a:pt x="0" y="2132"/>
                    <a:pt x="2132" y="0"/>
                    <a:pt x="4763" y="0"/>
                  </a:cubicBezTo>
                  <a:cubicBezTo>
                    <a:pt x="7393" y="0"/>
                    <a:pt x="9525" y="2132"/>
                    <a:pt x="9525" y="4762"/>
                  </a:cubicBezTo>
                  <a:close/>
                </a:path>
              </a:pathLst>
            </a:custGeom>
            <a:grpFill/>
            <a:ln w="9525" cap="flat">
              <a:noFill/>
              <a:prstDash val="solid"/>
              <a:miter/>
            </a:ln>
          </p:spPr>
          <p:txBody>
            <a:bodyPr rtlCol="0" anchor="ctr"/>
            <a:lstStyle/>
            <a:p>
              <a:endParaRPr lang="en-ID"/>
            </a:p>
          </p:txBody>
        </p:sp>
      </p:grpSp>
      <p:grpSp>
        <p:nvGrpSpPr>
          <p:cNvPr id="359" name="Graphic 2">
            <a:extLst>
              <a:ext uri="{FF2B5EF4-FFF2-40B4-BE49-F238E27FC236}">
                <a16:creationId xmlns:a16="http://schemas.microsoft.com/office/drawing/2014/main" id="{F1FF2A45-0C26-4C70-87B0-C54AB42123DD}"/>
              </a:ext>
            </a:extLst>
          </p:cNvPr>
          <p:cNvGrpSpPr/>
          <p:nvPr/>
        </p:nvGrpSpPr>
        <p:grpSpPr>
          <a:xfrm rot="16200000">
            <a:off x="10808789" y="3450289"/>
            <a:ext cx="104520" cy="107310"/>
            <a:chOff x="4995623" y="2270700"/>
            <a:chExt cx="55722" cy="57209"/>
          </a:xfrm>
          <a:solidFill>
            <a:schemeClr val="bg1"/>
          </a:solidFill>
        </p:grpSpPr>
        <p:grpSp>
          <p:nvGrpSpPr>
            <p:cNvPr id="360" name="Graphic 2">
              <a:extLst>
                <a:ext uri="{FF2B5EF4-FFF2-40B4-BE49-F238E27FC236}">
                  <a16:creationId xmlns:a16="http://schemas.microsoft.com/office/drawing/2014/main" id="{F1FF2A45-0C26-4C70-87B0-C54AB42123DD}"/>
                </a:ext>
              </a:extLst>
            </p:cNvPr>
            <p:cNvGrpSpPr/>
            <p:nvPr/>
          </p:nvGrpSpPr>
          <p:grpSpPr>
            <a:xfrm>
              <a:off x="4996555" y="2273990"/>
              <a:ext cx="54790" cy="53919"/>
              <a:chOff x="4996555" y="2273990"/>
              <a:chExt cx="54790" cy="53919"/>
            </a:xfrm>
            <a:grpFill/>
          </p:grpSpPr>
          <p:sp>
            <p:nvSpPr>
              <p:cNvPr id="361" name="Freeform: Shape 360">
                <a:extLst>
                  <a:ext uri="{FF2B5EF4-FFF2-40B4-BE49-F238E27FC236}">
                    <a16:creationId xmlns:a16="http://schemas.microsoft.com/office/drawing/2014/main" id="{C77F099F-FACC-4E23-8CC5-C3267F4F6E8F}"/>
                  </a:ext>
                </a:extLst>
              </p:cNvPr>
              <p:cNvSpPr/>
              <p:nvPr/>
            </p:nvSpPr>
            <p:spPr>
              <a:xfrm>
                <a:off x="5023485" y="2297821"/>
                <a:ext cx="27861" cy="11599"/>
              </a:xfrm>
              <a:custGeom>
                <a:avLst/>
                <a:gdLst>
                  <a:gd name="connsiteX0" fmla="*/ 0 w 27861"/>
                  <a:gd name="connsiteY0" fmla="*/ 1514 h 11599"/>
                  <a:gd name="connsiteX1" fmla="*/ 27623 w 27861"/>
                  <a:gd name="connsiteY1" fmla="*/ 8181 h 11599"/>
                  <a:gd name="connsiteX2" fmla="*/ 0 w 27861"/>
                  <a:gd name="connsiteY2" fmla="*/ 1514 h 11599"/>
                </a:gdLst>
                <a:ahLst/>
                <a:cxnLst>
                  <a:cxn ang="0">
                    <a:pos x="connsiteX0" y="connsiteY0"/>
                  </a:cxn>
                  <a:cxn ang="0">
                    <a:pos x="connsiteX1" y="connsiteY1"/>
                  </a:cxn>
                  <a:cxn ang="0">
                    <a:pos x="connsiteX2" y="connsiteY2"/>
                  </a:cxn>
                </a:cxnLst>
                <a:rect l="l" t="t" r="r" b="b"/>
                <a:pathLst>
                  <a:path w="27861" h="11599">
                    <a:moveTo>
                      <a:pt x="0" y="1514"/>
                    </a:moveTo>
                    <a:cubicBezTo>
                      <a:pt x="20002" y="-2296"/>
                      <a:pt x="29527" y="1514"/>
                      <a:pt x="27623" y="8181"/>
                    </a:cubicBezTo>
                    <a:cubicBezTo>
                      <a:pt x="25717" y="13896"/>
                      <a:pt x="16192" y="12944"/>
                      <a:pt x="0" y="1514"/>
                    </a:cubicBezTo>
                    <a:close/>
                  </a:path>
                </a:pathLst>
              </a:custGeom>
              <a:grpFill/>
              <a:ln w="9525" cap="flat">
                <a:noFill/>
                <a:prstDash val="solid"/>
                <a:miter/>
              </a:ln>
            </p:spPr>
            <p:txBody>
              <a:bodyPr rtlCol="0" anchor="ctr"/>
              <a:lstStyle/>
              <a:p>
                <a:endParaRPr lang="en-ID"/>
              </a:p>
            </p:txBody>
          </p:sp>
          <p:sp>
            <p:nvSpPr>
              <p:cNvPr id="362" name="Freeform: Shape 361">
                <a:extLst>
                  <a:ext uri="{FF2B5EF4-FFF2-40B4-BE49-F238E27FC236}">
                    <a16:creationId xmlns:a16="http://schemas.microsoft.com/office/drawing/2014/main" id="{1DE25C7F-8EE5-421C-BED7-B0AC0ACBBDFB}"/>
                  </a:ext>
                </a:extLst>
              </p:cNvPr>
              <p:cNvSpPr/>
              <p:nvPr/>
            </p:nvSpPr>
            <p:spPr>
              <a:xfrm>
                <a:off x="5023485" y="2273990"/>
                <a:ext cx="17204" cy="25344"/>
              </a:xfrm>
              <a:custGeom>
                <a:avLst/>
                <a:gdLst>
                  <a:gd name="connsiteX0" fmla="*/ 0 w 17204"/>
                  <a:gd name="connsiteY0" fmla="*/ 25345 h 25344"/>
                  <a:gd name="connsiteX1" fmla="*/ 14288 w 17204"/>
                  <a:gd name="connsiteY1" fmla="*/ 580 h 25344"/>
                  <a:gd name="connsiteX2" fmla="*/ 0 w 17204"/>
                  <a:gd name="connsiteY2" fmla="*/ 25345 h 25344"/>
                </a:gdLst>
                <a:ahLst/>
                <a:cxnLst>
                  <a:cxn ang="0">
                    <a:pos x="connsiteX0" y="connsiteY0"/>
                  </a:cxn>
                  <a:cxn ang="0">
                    <a:pos x="connsiteX1" y="connsiteY1"/>
                  </a:cxn>
                  <a:cxn ang="0">
                    <a:pos x="connsiteX2" y="connsiteY2"/>
                  </a:cxn>
                </a:cxnLst>
                <a:rect l="l" t="t" r="r" b="b"/>
                <a:pathLst>
                  <a:path w="17204" h="25344">
                    <a:moveTo>
                      <a:pt x="0" y="25345"/>
                    </a:moveTo>
                    <a:cubicBezTo>
                      <a:pt x="1905" y="5342"/>
                      <a:pt x="9525" y="-2278"/>
                      <a:pt x="14288" y="580"/>
                    </a:cubicBezTo>
                    <a:cubicBezTo>
                      <a:pt x="20955" y="4390"/>
                      <a:pt x="16192" y="13915"/>
                      <a:pt x="0" y="25345"/>
                    </a:cubicBezTo>
                    <a:close/>
                  </a:path>
                </a:pathLst>
              </a:custGeom>
              <a:grpFill/>
              <a:ln w="9525" cap="flat">
                <a:noFill/>
                <a:prstDash val="solid"/>
                <a:miter/>
              </a:ln>
            </p:spPr>
            <p:txBody>
              <a:bodyPr rtlCol="0" anchor="ctr"/>
              <a:lstStyle/>
              <a:p>
                <a:endParaRPr lang="en-ID"/>
              </a:p>
            </p:txBody>
          </p:sp>
          <p:sp>
            <p:nvSpPr>
              <p:cNvPr id="363" name="Freeform: Shape 362">
                <a:extLst>
                  <a:ext uri="{FF2B5EF4-FFF2-40B4-BE49-F238E27FC236}">
                    <a16:creationId xmlns:a16="http://schemas.microsoft.com/office/drawing/2014/main" id="{641E44B4-890B-43AF-97E1-7250BC1CF028}"/>
                  </a:ext>
                </a:extLst>
              </p:cNvPr>
              <p:cNvSpPr/>
              <p:nvPr/>
            </p:nvSpPr>
            <p:spPr>
              <a:xfrm>
                <a:off x="5002833" y="2275956"/>
                <a:ext cx="20651" cy="23378"/>
              </a:xfrm>
              <a:custGeom>
                <a:avLst/>
                <a:gdLst>
                  <a:gd name="connsiteX0" fmla="*/ 20652 w 20651"/>
                  <a:gd name="connsiteY0" fmla="*/ 23379 h 23378"/>
                  <a:gd name="connsiteX1" fmla="*/ 1602 w 20651"/>
                  <a:gd name="connsiteY1" fmla="*/ 1471 h 23378"/>
                  <a:gd name="connsiteX2" fmla="*/ 20652 w 20651"/>
                  <a:gd name="connsiteY2" fmla="*/ 23379 h 23378"/>
                </a:gdLst>
                <a:ahLst/>
                <a:cxnLst>
                  <a:cxn ang="0">
                    <a:pos x="connsiteX0" y="connsiteY0"/>
                  </a:cxn>
                  <a:cxn ang="0">
                    <a:pos x="connsiteX1" y="connsiteY1"/>
                  </a:cxn>
                  <a:cxn ang="0">
                    <a:pos x="connsiteX2" y="connsiteY2"/>
                  </a:cxn>
                </a:cxnLst>
                <a:rect l="l" t="t" r="r" b="b"/>
                <a:pathLst>
                  <a:path w="20651" h="23378">
                    <a:moveTo>
                      <a:pt x="20652" y="23379"/>
                    </a:moveTo>
                    <a:cubicBezTo>
                      <a:pt x="2554" y="14806"/>
                      <a:pt x="-3161" y="6234"/>
                      <a:pt x="1602" y="1471"/>
                    </a:cubicBezTo>
                    <a:cubicBezTo>
                      <a:pt x="7317" y="-3291"/>
                      <a:pt x="14937" y="3376"/>
                      <a:pt x="20652" y="23379"/>
                    </a:cubicBezTo>
                    <a:close/>
                  </a:path>
                </a:pathLst>
              </a:custGeom>
              <a:grpFill/>
              <a:ln w="9525" cap="flat">
                <a:noFill/>
                <a:prstDash val="solid"/>
                <a:miter/>
              </a:ln>
            </p:spPr>
            <p:txBody>
              <a:bodyPr rtlCol="0" anchor="ctr"/>
              <a:lstStyle/>
              <a:p>
                <a:endParaRPr lang="en-ID"/>
              </a:p>
            </p:txBody>
          </p:sp>
          <p:sp>
            <p:nvSpPr>
              <p:cNvPr id="364" name="Freeform: Shape 363">
                <a:extLst>
                  <a:ext uri="{FF2B5EF4-FFF2-40B4-BE49-F238E27FC236}">
                    <a16:creationId xmlns:a16="http://schemas.microsoft.com/office/drawing/2014/main" id="{82AA320B-BD7A-4BE8-9E60-5EA972B8BAAF}"/>
                  </a:ext>
                </a:extLst>
              </p:cNvPr>
              <p:cNvSpPr/>
              <p:nvPr/>
            </p:nvSpPr>
            <p:spPr>
              <a:xfrm>
                <a:off x="4996555" y="2299230"/>
                <a:ext cx="26929" cy="14497"/>
              </a:xfrm>
              <a:custGeom>
                <a:avLst/>
                <a:gdLst>
                  <a:gd name="connsiteX0" fmla="*/ 26929 w 26929"/>
                  <a:gd name="connsiteY0" fmla="*/ 104 h 14497"/>
                  <a:gd name="connsiteX1" fmla="*/ 259 w 26929"/>
                  <a:gd name="connsiteY1" fmla="*/ 11534 h 14497"/>
                  <a:gd name="connsiteX2" fmla="*/ 26929 w 26929"/>
                  <a:gd name="connsiteY2" fmla="*/ 104 h 14497"/>
                </a:gdLst>
                <a:ahLst/>
                <a:cxnLst>
                  <a:cxn ang="0">
                    <a:pos x="connsiteX0" y="connsiteY0"/>
                  </a:cxn>
                  <a:cxn ang="0">
                    <a:pos x="connsiteX1" y="connsiteY1"/>
                  </a:cxn>
                  <a:cxn ang="0">
                    <a:pos x="connsiteX2" y="connsiteY2"/>
                  </a:cxn>
                </a:cxnLst>
                <a:rect l="l" t="t" r="r" b="b"/>
                <a:pathLst>
                  <a:path w="26929" h="14497">
                    <a:moveTo>
                      <a:pt x="26929" y="104"/>
                    </a:moveTo>
                    <a:cubicBezTo>
                      <a:pt x="13594" y="15344"/>
                      <a:pt x="3117" y="17249"/>
                      <a:pt x="259" y="11534"/>
                    </a:cubicBezTo>
                    <a:cubicBezTo>
                      <a:pt x="-1646" y="4867"/>
                      <a:pt x="6927" y="-848"/>
                      <a:pt x="26929" y="104"/>
                    </a:cubicBezTo>
                    <a:close/>
                  </a:path>
                </a:pathLst>
              </a:custGeom>
              <a:grpFill/>
              <a:ln w="9525" cap="flat">
                <a:noFill/>
                <a:prstDash val="solid"/>
                <a:miter/>
              </a:ln>
            </p:spPr>
            <p:txBody>
              <a:bodyPr rtlCol="0" anchor="ctr"/>
              <a:lstStyle/>
              <a:p>
                <a:endParaRPr lang="en-ID"/>
              </a:p>
            </p:txBody>
          </p:sp>
          <p:sp>
            <p:nvSpPr>
              <p:cNvPr id="365" name="Freeform: Shape 364">
                <a:extLst>
                  <a:ext uri="{FF2B5EF4-FFF2-40B4-BE49-F238E27FC236}">
                    <a16:creationId xmlns:a16="http://schemas.microsoft.com/office/drawing/2014/main" id="{21136106-8088-4123-A5B6-69EC2D4E9AF7}"/>
                  </a:ext>
                </a:extLst>
              </p:cNvPr>
              <p:cNvSpPr/>
              <p:nvPr/>
            </p:nvSpPr>
            <p:spPr>
              <a:xfrm>
                <a:off x="5019690" y="2299334"/>
                <a:ext cx="10961" cy="28575"/>
              </a:xfrm>
              <a:custGeom>
                <a:avLst/>
                <a:gdLst>
                  <a:gd name="connsiteX0" fmla="*/ 3795 w 10961"/>
                  <a:gd name="connsiteY0" fmla="*/ 0 h 28575"/>
                  <a:gd name="connsiteX1" fmla="*/ 6652 w 10961"/>
                  <a:gd name="connsiteY1" fmla="*/ 28575 h 28575"/>
                  <a:gd name="connsiteX2" fmla="*/ 3795 w 10961"/>
                  <a:gd name="connsiteY2" fmla="*/ 0 h 28575"/>
                </a:gdLst>
                <a:ahLst/>
                <a:cxnLst>
                  <a:cxn ang="0">
                    <a:pos x="connsiteX0" y="connsiteY0"/>
                  </a:cxn>
                  <a:cxn ang="0">
                    <a:pos x="connsiteX1" y="connsiteY1"/>
                  </a:cxn>
                  <a:cxn ang="0">
                    <a:pos x="connsiteX2" y="connsiteY2"/>
                  </a:cxn>
                </a:cxnLst>
                <a:rect l="l" t="t" r="r" b="b"/>
                <a:pathLst>
                  <a:path w="10961" h="28575">
                    <a:moveTo>
                      <a:pt x="3795" y="0"/>
                    </a:moveTo>
                    <a:cubicBezTo>
                      <a:pt x="13320" y="17145"/>
                      <a:pt x="12367" y="27622"/>
                      <a:pt x="6652" y="28575"/>
                    </a:cubicBezTo>
                    <a:cubicBezTo>
                      <a:pt x="-15" y="28575"/>
                      <a:pt x="-2873" y="18097"/>
                      <a:pt x="3795" y="0"/>
                    </a:cubicBezTo>
                    <a:close/>
                  </a:path>
                </a:pathLst>
              </a:custGeom>
              <a:grpFill/>
              <a:ln w="9525" cap="flat">
                <a:noFill/>
                <a:prstDash val="solid"/>
                <a:miter/>
              </a:ln>
            </p:spPr>
            <p:txBody>
              <a:bodyPr rtlCol="0" anchor="ctr"/>
              <a:lstStyle/>
              <a:p>
                <a:endParaRPr lang="en-ID"/>
              </a:p>
            </p:txBody>
          </p:sp>
        </p:grpSp>
        <p:grpSp>
          <p:nvGrpSpPr>
            <p:cNvPr id="366" name="Graphic 2">
              <a:extLst>
                <a:ext uri="{FF2B5EF4-FFF2-40B4-BE49-F238E27FC236}">
                  <a16:creationId xmlns:a16="http://schemas.microsoft.com/office/drawing/2014/main" id="{F1FF2A45-0C26-4C70-87B0-C54AB42123DD}"/>
                </a:ext>
              </a:extLst>
            </p:cNvPr>
            <p:cNvGrpSpPr/>
            <p:nvPr/>
          </p:nvGrpSpPr>
          <p:grpSpPr>
            <a:xfrm>
              <a:off x="4996555" y="2273990"/>
              <a:ext cx="54790" cy="53919"/>
              <a:chOff x="4996555" y="2273990"/>
              <a:chExt cx="54790" cy="53919"/>
            </a:xfrm>
            <a:grpFill/>
          </p:grpSpPr>
          <p:sp>
            <p:nvSpPr>
              <p:cNvPr id="367" name="Freeform: Shape 366">
                <a:extLst>
                  <a:ext uri="{FF2B5EF4-FFF2-40B4-BE49-F238E27FC236}">
                    <a16:creationId xmlns:a16="http://schemas.microsoft.com/office/drawing/2014/main" id="{AE41EF55-E44A-466C-B4AA-E9B0ED5FCABC}"/>
                  </a:ext>
                </a:extLst>
              </p:cNvPr>
              <p:cNvSpPr/>
              <p:nvPr/>
            </p:nvSpPr>
            <p:spPr>
              <a:xfrm>
                <a:off x="5023485" y="2297821"/>
                <a:ext cx="27861" cy="11599"/>
              </a:xfrm>
              <a:custGeom>
                <a:avLst/>
                <a:gdLst>
                  <a:gd name="connsiteX0" fmla="*/ 0 w 27861"/>
                  <a:gd name="connsiteY0" fmla="*/ 1514 h 11599"/>
                  <a:gd name="connsiteX1" fmla="*/ 27623 w 27861"/>
                  <a:gd name="connsiteY1" fmla="*/ 8181 h 11599"/>
                  <a:gd name="connsiteX2" fmla="*/ 0 w 27861"/>
                  <a:gd name="connsiteY2" fmla="*/ 1514 h 11599"/>
                </a:gdLst>
                <a:ahLst/>
                <a:cxnLst>
                  <a:cxn ang="0">
                    <a:pos x="connsiteX0" y="connsiteY0"/>
                  </a:cxn>
                  <a:cxn ang="0">
                    <a:pos x="connsiteX1" y="connsiteY1"/>
                  </a:cxn>
                  <a:cxn ang="0">
                    <a:pos x="connsiteX2" y="connsiteY2"/>
                  </a:cxn>
                </a:cxnLst>
                <a:rect l="l" t="t" r="r" b="b"/>
                <a:pathLst>
                  <a:path w="27861" h="11599">
                    <a:moveTo>
                      <a:pt x="0" y="1514"/>
                    </a:moveTo>
                    <a:cubicBezTo>
                      <a:pt x="20002" y="-2296"/>
                      <a:pt x="29527" y="1514"/>
                      <a:pt x="27623" y="8181"/>
                    </a:cubicBezTo>
                    <a:cubicBezTo>
                      <a:pt x="25717" y="13896"/>
                      <a:pt x="16192" y="12944"/>
                      <a:pt x="0" y="1514"/>
                    </a:cubicBezTo>
                    <a:close/>
                  </a:path>
                </a:pathLst>
              </a:custGeom>
              <a:grpFill/>
              <a:ln w="9525" cap="flat">
                <a:noFill/>
                <a:prstDash val="solid"/>
                <a:miter/>
              </a:ln>
            </p:spPr>
            <p:txBody>
              <a:bodyPr rtlCol="0" anchor="ctr"/>
              <a:lstStyle/>
              <a:p>
                <a:endParaRPr lang="en-ID"/>
              </a:p>
            </p:txBody>
          </p:sp>
          <p:sp>
            <p:nvSpPr>
              <p:cNvPr id="368" name="Freeform: Shape 367">
                <a:extLst>
                  <a:ext uri="{FF2B5EF4-FFF2-40B4-BE49-F238E27FC236}">
                    <a16:creationId xmlns:a16="http://schemas.microsoft.com/office/drawing/2014/main" id="{8F16C81B-D8DE-4D97-9BB2-C33D85AA9DF7}"/>
                  </a:ext>
                </a:extLst>
              </p:cNvPr>
              <p:cNvSpPr/>
              <p:nvPr/>
            </p:nvSpPr>
            <p:spPr>
              <a:xfrm>
                <a:off x="5023485" y="2273990"/>
                <a:ext cx="17204" cy="25344"/>
              </a:xfrm>
              <a:custGeom>
                <a:avLst/>
                <a:gdLst>
                  <a:gd name="connsiteX0" fmla="*/ 0 w 17204"/>
                  <a:gd name="connsiteY0" fmla="*/ 25345 h 25344"/>
                  <a:gd name="connsiteX1" fmla="*/ 14288 w 17204"/>
                  <a:gd name="connsiteY1" fmla="*/ 580 h 25344"/>
                  <a:gd name="connsiteX2" fmla="*/ 0 w 17204"/>
                  <a:gd name="connsiteY2" fmla="*/ 25345 h 25344"/>
                </a:gdLst>
                <a:ahLst/>
                <a:cxnLst>
                  <a:cxn ang="0">
                    <a:pos x="connsiteX0" y="connsiteY0"/>
                  </a:cxn>
                  <a:cxn ang="0">
                    <a:pos x="connsiteX1" y="connsiteY1"/>
                  </a:cxn>
                  <a:cxn ang="0">
                    <a:pos x="connsiteX2" y="connsiteY2"/>
                  </a:cxn>
                </a:cxnLst>
                <a:rect l="l" t="t" r="r" b="b"/>
                <a:pathLst>
                  <a:path w="17204" h="25344">
                    <a:moveTo>
                      <a:pt x="0" y="25345"/>
                    </a:moveTo>
                    <a:cubicBezTo>
                      <a:pt x="1905" y="5342"/>
                      <a:pt x="9525" y="-2278"/>
                      <a:pt x="14288" y="580"/>
                    </a:cubicBezTo>
                    <a:cubicBezTo>
                      <a:pt x="20955" y="4390"/>
                      <a:pt x="16192" y="13915"/>
                      <a:pt x="0" y="25345"/>
                    </a:cubicBezTo>
                    <a:close/>
                  </a:path>
                </a:pathLst>
              </a:custGeom>
              <a:grpFill/>
              <a:ln w="9525"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346D3328-6307-4F7D-9B91-C34C10955CCE}"/>
                  </a:ext>
                </a:extLst>
              </p:cNvPr>
              <p:cNvSpPr/>
              <p:nvPr/>
            </p:nvSpPr>
            <p:spPr>
              <a:xfrm>
                <a:off x="5002833" y="2275956"/>
                <a:ext cx="20651" cy="23378"/>
              </a:xfrm>
              <a:custGeom>
                <a:avLst/>
                <a:gdLst>
                  <a:gd name="connsiteX0" fmla="*/ 20652 w 20651"/>
                  <a:gd name="connsiteY0" fmla="*/ 23379 h 23378"/>
                  <a:gd name="connsiteX1" fmla="*/ 1602 w 20651"/>
                  <a:gd name="connsiteY1" fmla="*/ 1471 h 23378"/>
                  <a:gd name="connsiteX2" fmla="*/ 20652 w 20651"/>
                  <a:gd name="connsiteY2" fmla="*/ 23379 h 23378"/>
                </a:gdLst>
                <a:ahLst/>
                <a:cxnLst>
                  <a:cxn ang="0">
                    <a:pos x="connsiteX0" y="connsiteY0"/>
                  </a:cxn>
                  <a:cxn ang="0">
                    <a:pos x="connsiteX1" y="connsiteY1"/>
                  </a:cxn>
                  <a:cxn ang="0">
                    <a:pos x="connsiteX2" y="connsiteY2"/>
                  </a:cxn>
                </a:cxnLst>
                <a:rect l="l" t="t" r="r" b="b"/>
                <a:pathLst>
                  <a:path w="20651" h="23378">
                    <a:moveTo>
                      <a:pt x="20652" y="23379"/>
                    </a:moveTo>
                    <a:cubicBezTo>
                      <a:pt x="2554" y="14806"/>
                      <a:pt x="-3161" y="6234"/>
                      <a:pt x="1602" y="1471"/>
                    </a:cubicBezTo>
                    <a:cubicBezTo>
                      <a:pt x="7317" y="-3291"/>
                      <a:pt x="14937" y="3376"/>
                      <a:pt x="20652" y="23379"/>
                    </a:cubicBezTo>
                    <a:close/>
                  </a:path>
                </a:pathLst>
              </a:custGeom>
              <a:grpFill/>
              <a:ln w="9525" cap="flat">
                <a:noFill/>
                <a:prstDash val="solid"/>
                <a:miter/>
              </a:ln>
            </p:spPr>
            <p:txBody>
              <a:bodyPr rtlCol="0" anchor="ctr"/>
              <a:lstStyle/>
              <a:p>
                <a:endParaRPr lang="en-ID"/>
              </a:p>
            </p:txBody>
          </p:sp>
          <p:sp>
            <p:nvSpPr>
              <p:cNvPr id="370" name="Freeform: Shape 369">
                <a:extLst>
                  <a:ext uri="{FF2B5EF4-FFF2-40B4-BE49-F238E27FC236}">
                    <a16:creationId xmlns:a16="http://schemas.microsoft.com/office/drawing/2014/main" id="{1CB27E3F-5E7E-45A5-8811-6F6D575E1CB9}"/>
                  </a:ext>
                </a:extLst>
              </p:cNvPr>
              <p:cNvSpPr/>
              <p:nvPr/>
            </p:nvSpPr>
            <p:spPr>
              <a:xfrm>
                <a:off x="4996555" y="2299230"/>
                <a:ext cx="26929" cy="14497"/>
              </a:xfrm>
              <a:custGeom>
                <a:avLst/>
                <a:gdLst>
                  <a:gd name="connsiteX0" fmla="*/ 26929 w 26929"/>
                  <a:gd name="connsiteY0" fmla="*/ 104 h 14497"/>
                  <a:gd name="connsiteX1" fmla="*/ 259 w 26929"/>
                  <a:gd name="connsiteY1" fmla="*/ 11534 h 14497"/>
                  <a:gd name="connsiteX2" fmla="*/ 26929 w 26929"/>
                  <a:gd name="connsiteY2" fmla="*/ 104 h 14497"/>
                </a:gdLst>
                <a:ahLst/>
                <a:cxnLst>
                  <a:cxn ang="0">
                    <a:pos x="connsiteX0" y="connsiteY0"/>
                  </a:cxn>
                  <a:cxn ang="0">
                    <a:pos x="connsiteX1" y="connsiteY1"/>
                  </a:cxn>
                  <a:cxn ang="0">
                    <a:pos x="connsiteX2" y="connsiteY2"/>
                  </a:cxn>
                </a:cxnLst>
                <a:rect l="l" t="t" r="r" b="b"/>
                <a:pathLst>
                  <a:path w="26929" h="14497">
                    <a:moveTo>
                      <a:pt x="26929" y="104"/>
                    </a:moveTo>
                    <a:cubicBezTo>
                      <a:pt x="13594" y="15344"/>
                      <a:pt x="3117" y="17249"/>
                      <a:pt x="259" y="11534"/>
                    </a:cubicBezTo>
                    <a:cubicBezTo>
                      <a:pt x="-1646" y="4867"/>
                      <a:pt x="6927" y="-848"/>
                      <a:pt x="26929" y="104"/>
                    </a:cubicBezTo>
                    <a:close/>
                  </a:path>
                </a:pathLst>
              </a:custGeom>
              <a:grpFill/>
              <a:ln w="9525" cap="flat">
                <a:noFill/>
                <a:prstDash val="solid"/>
                <a:miter/>
              </a:ln>
            </p:spPr>
            <p:txBody>
              <a:bodyPr rtlCol="0" anchor="ctr"/>
              <a:lstStyle/>
              <a:p>
                <a:endParaRPr lang="en-ID"/>
              </a:p>
            </p:txBody>
          </p:sp>
          <p:sp>
            <p:nvSpPr>
              <p:cNvPr id="371" name="Freeform: Shape 370">
                <a:extLst>
                  <a:ext uri="{FF2B5EF4-FFF2-40B4-BE49-F238E27FC236}">
                    <a16:creationId xmlns:a16="http://schemas.microsoft.com/office/drawing/2014/main" id="{F4D14DEB-5A88-426C-9497-B3F6A3A8D3BE}"/>
                  </a:ext>
                </a:extLst>
              </p:cNvPr>
              <p:cNvSpPr/>
              <p:nvPr/>
            </p:nvSpPr>
            <p:spPr>
              <a:xfrm>
                <a:off x="5019690" y="2299334"/>
                <a:ext cx="10961" cy="28575"/>
              </a:xfrm>
              <a:custGeom>
                <a:avLst/>
                <a:gdLst>
                  <a:gd name="connsiteX0" fmla="*/ 3795 w 10961"/>
                  <a:gd name="connsiteY0" fmla="*/ 0 h 28575"/>
                  <a:gd name="connsiteX1" fmla="*/ 6652 w 10961"/>
                  <a:gd name="connsiteY1" fmla="*/ 28575 h 28575"/>
                  <a:gd name="connsiteX2" fmla="*/ 3795 w 10961"/>
                  <a:gd name="connsiteY2" fmla="*/ 0 h 28575"/>
                </a:gdLst>
                <a:ahLst/>
                <a:cxnLst>
                  <a:cxn ang="0">
                    <a:pos x="connsiteX0" y="connsiteY0"/>
                  </a:cxn>
                  <a:cxn ang="0">
                    <a:pos x="connsiteX1" y="connsiteY1"/>
                  </a:cxn>
                  <a:cxn ang="0">
                    <a:pos x="connsiteX2" y="connsiteY2"/>
                  </a:cxn>
                </a:cxnLst>
                <a:rect l="l" t="t" r="r" b="b"/>
                <a:pathLst>
                  <a:path w="10961" h="28575">
                    <a:moveTo>
                      <a:pt x="3795" y="0"/>
                    </a:moveTo>
                    <a:cubicBezTo>
                      <a:pt x="13320" y="17145"/>
                      <a:pt x="12367" y="27622"/>
                      <a:pt x="6652" y="28575"/>
                    </a:cubicBezTo>
                    <a:cubicBezTo>
                      <a:pt x="-15" y="28575"/>
                      <a:pt x="-2873" y="18097"/>
                      <a:pt x="3795" y="0"/>
                    </a:cubicBezTo>
                    <a:close/>
                  </a:path>
                </a:pathLst>
              </a:custGeom>
              <a:grpFill/>
              <a:ln w="9525" cap="flat">
                <a:noFill/>
                <a:prstDash val="solid"/>
                <a:miter/>
              </a:ln>
            </p:spPr>
            <p:txBody>
              <a:bodyPr rtlCol="0" anchor="ctr"/>
              <a:lstStyle/>
              <a:p>
                <a:endParaRPr lang="en-ID"/>
              </a:p>
            </p:txBody>
          </p:sp>
        </p:grpSp>
        <p:sp>
          <p:nvSpPr>
            <p:cNvPr id="372" name="Freeform: Shape 371">
              <a:extLst>
                <a:ext uri="{FF2B5EF4-FFF2-40B4-BE49-F238E27FC236}">
                  <a16:creationId xmlns:a16="http://schemas.microsoft.com/office/drawing/2014/main" id="{6EB2C437-2279-41AC-9992-4804D6B05AF4}"/>
                </a:ext>
              </a:extLst>
            </p:cNvPr>
            <p:cNvSpPr/>
            <p:nvPr/>
          </p:nvSpPr>
          <p:spPr>
            <a:xfrm>
              <a:off x="5019675" y="2295525"/>
              <a:ext cx="7620" cy="7619"/>
            </a:xfrm>
            <a:custGeom>
              <a:avLst/>
              <a:gdLst>
                <a:gd name="connsiteX0" fmla="*/ 7620 w 7620"/>
                <a:gd name="connsiteY0" fmla="*/ 3810 h 7619"/>
                <a:gd name="connsiteX1" fmla="*/ 3810 w 7620"/>
                <a:gd name="connsiteY1" fmla="*/ 7620 h 7619"/>
                <a:gd name="connsiteX2" fmla="*/ 0 w 7620"/>
                <a:gd name="connsiteY2" fmla="*/ 3810 h 7619"/>
                <a:gd name="connsiteX3" fmla="*/ 3810 w 7620"/>
                <a:gd name="connsiteY3" fmla="*/ 0 h 7619"/>
                <a:gd name="connsiteX4" fmla="*/ 7620 w 7620"/>
                <a:gd name="connsiteY4" fmla="*/ 3810 h 7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 h="7619">
                  <a:moveTo>
                    <a:pt x="7620" y="3810"/>
                  </a:moveTo>
                  <a:cubicBezTo>
                    <a:pt x="7620" y="5914"/>
                    <a:pt x="5914" y="7620"/>
                    <a:pt x="3810" y="7620"/>
                  </a:cubicBezTo>
                  <a:cubicBezTo>
                    <a:pt x="1706" y="7620"/>
                    <a:pt x="0" y="5914"/>
                    <a:pt x="0" y="3810"/>
                  </a:cubicBezTo>
                  <a:cubicBezTo>
                    <a:pt x="0" y="1706"/>
                    <a:pt x="1706" y="0"/>
                    <a:pt x="3810" y="0"/>
                  </a:cubicBezTo>
                  <a:cubicBezTo>
                    <a:pt x="5914" y="0"/>
                    <a:pt x="7620" y="1706"/>
                    <a:pt x="7620" y="3810"/>
                  </a:cubicBezTo>
                  <a:close/>
                </a:path>
              </a:pathLst>
            </a:custGeom>
            <a:grpFill/>
            <a:ln w="9525" cap="flat">
              <a:noFill/>
              <a:prstDash val="solid"/>
              <a:miter/>
            </a:ln>
          </p:spPr>
          <p:txBody>
            <a:bodyPr rtlCol="0" anchor="ctr"/>
            <a:lstStyle/>
            <a:p>
              <a:endParaRPr lang="en-ID"/>
            </a:p>
          </p:txBody>
        </p:sp>
        <p:grpSp>
          <p:nvGrpSpPr>
            <p:cNvPr id="373" name="Graphic 2">
              <a:extLst>
                <a:ext uri="{FF2B5EF4-FFF2-40B4-BE49-F238E27FC236}">
                  <a16:creationId xmlns:a16="http://schemas.microsoft.com/office/drawing/2014/main" id="{F1FF2A45-0C26-4C70-87B0-C54AB42123DD}"/>
                </a:ext>
              </a:extLst>
            </p:cNvPr>
            <p:cNvGrpSpPr/>
            <p:nvPr/>
          </p:nvGrpSpPr>
          <p:grpSpPr>
            <a:xfrm>
              <a:off x="4995623" y="2270700"/>
              <a:ext cx="54790" cy="53979"/>
              <a:chOff x="4995623" y="2270700"/>
              <a:chExt cx="54790" cy="53979"/>
            </a:xfrm>
            <a:grpFill/>
          </p:grpSpPr>
          <p:sp>
            <p:nvSpPr>
              <p:cNvPr id="374" name="Freeform: Shape 373">
                <a:extLst>
                  <a:ext uri="{FF2B5EF4-FFF2-40B4-BE49-F238E27FC236}">
                    <a16:creationId xmlns:a16="http://schemas.microsoft.com/office/drawing/2014/main" id="{A88C17F1-00A3-4562-8CA3-5B07009351F1}"/>
                  </a:ext>
                </a:extLst>
              </p:cNvPr>
              <p:cNvSpPr/>
              <p:nvPr/>
            </p:nvSpPr>
            <p:spPr>
              <a:xfrm>
                <a:off x="4995623" y="2288567"/>
                <a:ext cx="27861" cy="12280"/>
              </a:xfrm>
              <a:custGeom>
                <a:avLst/>
                <a:gdLst>
                  <a:gd name="connsiteX0" fmla="*/ 27861 w 27861"/>
                  <a:gd name="connsiteY0" fmla="*/ 10767 h 12280"/>
                  <a:gd name="connsiteX1" fmla="*/ 239 w 27861"/>
                  <a:gd name="connsiteY1" fmla="*/ 4100 h 12280"/>
                  <a:gd name="connsiteX2" fmla="*/ 27861 w 27861"/>
                  <a:gd name="connsiteY2" fmla="*/ 10767 h 12280"/>
                </a:gdLst>
                <a:ahLst/>
                <a:cxnLst>
                  <a:cxn ang="0">
                    <a:pos x="connsiteX0" y="connsiteY0"/>
                  </a:cxn>
                  <a:cxn ang="0">
                    <a:pos x="connsiteX1" y="connsiteY1"/>
                  </a:cxn>
                  <a:cxn ang="0">
                    <a:pos x="connsiteX2" y="connsiteY2"/>
                  </a:cxn>
                </a:cxnLst>
                <a:rect l="l" t="t" r="r" b="b"/>
                <a:pathLst>
                  <a:path w="27861" h="12280">
                    <a:moveTo>
                      <a:pt x="27861" y="10767"/>
                    </a:moveTo>
                    <a:cubicBezTo>
                      <a:pt x="7859" y="14577"/>
                      <a:pt x="-1666" y="10767"/>
                      <a:pt x="239" y="4100"/>
                    </a:cubicBezTo>
                    <a:cubicBezTo>
                      <a:pt x="2144" y="-2568"/>
                      <a:pt x="12621" y="-1615"/>
                      <a:pt x="27861" y="10767"/>
                    </a:cubicBezTo>
                    <a:close/>
                  </a:path>
                </a:pathLst>
              </a:custGeom>
              <a:grpFill/>
              <a:ln w="9525" cap="flat">
                <a:noFill/>
                <a:prstDash val="solid"/>
                <a:miter/>
              </a:ln>
            </p:spPr>
            <p:txBody>
              <a:bodyPr rtlCol="0" anchor="ctr"/>
              <a:lstStyle/>
              <a:p>
                <a:endParaRPr lang="en-ID"/>
              </a:p>
            </p:txBody>
          </p:sp>
          <p:sp>
            <p:nvSpPr>
              <p:cNvPr id="375" name="Freeform: Shape 374">
                <a:extLst>
                  <a:ext uri="{FF2B5EF4-FFF2-40B4-BE49-F238E27FC236}">
                    <a16:creationId xmlns:a16="http://schemas.microsoft.com/office/drawing/2014/main" id="{58A6FDD0-8BAB-4F34-A327-BA493F1A565B}"/>
                  </a:ext>
                </a:extLst>
              </p:cNvPr>
              <p:cNvSpPr/>
              <p:nvPr/>
            </p:nvSpPr>
            <p:spPr>
              <a:xfrm>
                <a:off x="5006698" y="2299334"/>
                <a:ext cx="16786" cy="25344"/>
              </a:xfrm>
              <a:custGeom>
                <a:avLst/>
                <a:gdLst>
                  <a:gd name="connsiteX0" fmla="*/ 16787 w 16786"/>
                  <a:gd name="connsiteY0" fmla="*/ 0 h 25344"/>
                  <a:gd name="connsiteX1" fmla="*/ 2499 w 16786"/>
                  <a:gd name="connsiteY1" fmla="*/ 24765 h 25344"/>
                  <a:gd name="connsiteX2" fmla="*/ 16787 w 16786"/>
                  <a:gd name="connsiteY2" fmla="*/ 0 h 25344"/>
                </a:gdLst>
                <a:ahLst/>
                <a:cxnLst>
                  <a:cxn ang="0">
                    <a:pos x="connsiteX0" y="connsiteY0"/>
                  </a:cxn>
                  <a:cxn ang="0">
                    <a:pos x="connsiteX1" y="connsiteY1"/>
                  </a:cxn>
                  <a:cxn ang="0">
                    <a:pos x="connsiteX2" y="connsiteY2"/>
                  </a:cxn>
                </a:cxnLst>
                <a:rect l="l" t="t" r="r" b="b"/>
                <a:pathLst>
                  <a:path w="16786" h="25344">
                    <a:moveTo>
                      <a:pt x="16787" y="0"/>
                    </a:moveTo>
                    <a:cubicBezTo>
                      <a:pt x="14882" y="20003"/>
                      <a:pt x="7262" y="27622"/>
                      <a:pt x="2499" y="24765"/>
                    </a:cubicBezTo>
                    <a:cubicBezTo>
                      <a:pt x="-3216" y="20003"/>
                      <a:pt x="594" y="10478"/>
                      <a:pt x="16787" y="0"/>
                    </a:cubicBezTo>
                    <a:close/>
                  </a:path>
                </a:pathLst>
              </a:custGeom>
              <a:grpFill/>
              <a:ln w="9525" cap="flat">
                <a:noFill/>
                <a:prstDash val="solid"/>
                <a:miter/>
              </a:ln>
            </p:spPr>
            <p:txBody>
              <a:bodyPr rtlCol="0" anchor="ctr"/>
              <a:lstStyle/>
              <a:p>
                <a:endParaRPr lang="en-ID"/>
              </a:p>
            </p:txBody>
          </p:sp>
          <p:sp>
            <p:nvSpPr>
              <p:cNvPr id="376" name="Freeform: Shape 375">
                <a:extLst>
                  <a:ext uri="{FF2B5EF4-FFF2-40B4-BE49-F238E27FC236}">
                    <a16:creationId xmlns:a16="http://schemas.microsoft.com/office/drawing/2014/main" id="{DE5E63C8-9079-495A-B515-7CE45BB3F4BE}"/>
                  </a:ext>
                </a:extLst>
              </p:cNvPr>
              <p:cNvSpPr/>
              <p:nvPr/>
            </p:nvSpPr>
            <p:spPr>
              <a:xfrm>
                <a:off x="5023485" y="2299334"/>
                <a:ext cx="20651" cy="22935"/>
              </a:xfrm>
              <a:custGeom>
                <a:avLst/>
                <a:gdLst>
                  <a:gd name="connsiteX0" fmla="*/ 0 w 20651"/>
                  <a:gd name="connsiteY0" fmla="*/ 0 h 22935"/>
                  <a:gd name="connsiteX1" fmla="*/ 19050 w 20651"/>
                  <a:gd name="connsiteY1" fmla="*/ 21908 h 22935"/>
                  <a:gd name="connsiteX2" fmla="*/ 0 w 20651"/>
                  <a:gd name="connsiteY2" fmla="*/ 0 h 22935"/>
                </a:gdLst>
                <a:ahLst/>
                <a:cxnLst>
                  <a:cxn ang="0">
                    <a:pos x="connsiteX0" y="connsiteY0"/>
                  </a:cxn>
                  <a:cxn ang="0">
                    <a:pos x="connsiteX1" y="connsiteY1"/>
                  </a:cxn>
                  <a:cxn ang="0">
                    <a:pos x="connsiteX2" y="connsiteY2"/>
                  </a:cxn>
                </a:cxnLst>
                <a:rect l="l" t="t" r="r" b="b"/>
                <a:pathLst>
                  <a:path w="20651" h="22935">
                    <a:moveTo>
                      <a:pt x="0" y="0"/>
                    </a:moveTo>
                    <a:cubicBezTo>
                      <a:pt x="18098" y="8572"/>
                      <a:pt x="23813" y="17145"/>
                      <a:pt x="19050" y="21908"/>
                    </a:cubicBezTo>
                    <a:cubicBezTo>
                      <a:pt x="13335" y="25718"/>
                      <a:pt x="5715" y="19050"/>
                      <a:pt x="0" y="0"/>
                    </a:cubicBezTo>
                    <a:close/>
                  </a:path>
                </a:pathLst>
              </a:custGeom>
              <a:grpFill/>
              <a:ln w="9525" cap="flat">
                <a:noFill/>
                <a:prstDash val="solid"/>
                <a:miter/>
              </a:ln>
            </p:spPr>
            <p:txBody>
              <a:bodyPr rtlCol="0" anchor="ctr"/>
              <a:lstStyle/>
              <a:p>
                <a:endParaRPr lang="en-ID"/>
              </a:p>
            </p:txBody>
          </p:sp>
          <p:sp>
            <p:nvSpPr>
              <p:cNvPr id="377" name="Freeform: Shape 376">
                <a:extLst>
                  <a:ext uri="{FF2B5EF4-FFF2-40B4-BE49-F238E27FC236}">
                    <a16:creationId xmlns:a16="http://schemas.microsoft.com/office/drawing/2014/main" id="{96214939-E24A-4686-8742-BC29FF2F20A9}"/>
                  </a:ext>
                </a:extLst>
              </p:cNvPr>
              <p:cNvSpPr/>
              <p:nvPr/>
            </p:nvSpPr>
            <p:spPr>
              <a:xfrm>
                <a:off x="5023485" y="2284941"/>
                <a:ext cx="26929" cy="14393"/>
              </a:xfrm>
              <a:custGeom>
                <a:avLst/>
                <a:gdLst>
                  <a:gd name="connsiteX0" fmla="*/ 0 w 26929"/>
                  <a:gd name="connsiteY0" fmla="*/ 14393 h 14393"/>
                  <a:gd name="connsiteX1" fmla="*/ 26670 w 26929"/>
                  <a:gd name="connsiteY1" fmla="*/ 2963 h 14393"/>
                  <a:gd name="connsiteX2" fmla="*/ 0 w 26929"/>
                  <a:gd name="connsiteY2" fmla="*/ 14393 h 14393"/>
                </a:gdLst>
                <a:ahLst/>
                <a:cxnLst>
                  <a:cxn ang="0">
                    <a:pos x="connsiteX0" y="connsiteY0"/>
                  </a:cxn>
                  <a:cxn ang="0">
                    <a:pos x="connsiteX1" y="connsiteY1"/>
                  </a:cxn>
                  <a:cxn ang="0">
                    <a:pos x="connsiteX2" y="connsiteY2"/>
                  </a:cxn>
                </a:cxnLst>
                <a:rect l="l" t="t" r="r" b="b"/>
                <a:pathLst>
                  <a:path w="26929" h="14393">
                    <a:moveTo>
                      <a:pt x="0" y="14393"/>
                    </a:moveTo>
                    <a:cubicBezTo>
                      <a:pt x="13335" y="-847"/>
                      <a:pt x="23813" y="-2752"/>
                      <a:pt x="26670" y="2963"/>
                    </a:cubicBezTo>
                    <a:cubicBezTo>
                      <a:pt x="28575" y="8678"/>
                      <a:pt x="20002" y="14393"/>
                      <a:pt x="0" y="14393"/>
                    </a:cubicBezTo>
                    <a:close/>
                  </a:path>
                </a:pathLst>
              </a:custGeom>
              <a:grpFill/>
              <a:ln w="9525" cap="flat">
                <a:noFill/>
                <a:prstDash val="solid"/>
                <a:miter/>
              </a:ln>
            </p:spPr>
            <p:txBody>
              <a:bodyPr rtlCol="0" anchor="ctr"/>
              <a:lstStyle/>
              <a:p>
                <a:endParaRPr lang="en-ID"/>
              </a:p>
            </p:txBody>
          </p:sp>
          <p:sp>
            <p:nvSpPr>
              <p:cNvPr id="378" name="Freeform: Shape 377">
                <a:extLst>
                  <a:ext uri="{FF2B5EF4-FFF2-40B4-BE49-F238E27FC236}">
                    <a16:creationId xmlns:a16="http://schemas.microsoft.com/office/drawing/2014/main" id="{1A15C001-2A1E-4160-A3E3-C3EBA8959AFE}"/>
                  </a:ext>
                </a:extLst>
              </p:cNvPr>
              <p:cNvSpPr/>
              <p:nvPr/>
            </p:nvSpPr>
            <p:spPr>
              <a:xfrm>
                <a:off x="5016318" y="2270700"/>
                <a:ext cx="11242" cy="28634"/>
              </a:xfrm>
              <a:custGeom>
                <a:avLst/>
                <a:gdLst>
                  <a:gd name="connsiteX0" fmla="*/ 7166 w 11242"/>
                  <a:gd name="connsiteY0" fmla="*/ 28635 h 28634"/>
                  <a:gd name="connsiteX1" fmla="*/ 4309 w 11242"/>
                  <a:gd name="connsiteY1" fmla="*/ 60 h 28634"/>
                  <a:gd name="connsiteX2" fmla="*/ 7166 w 11242"/>
                  <a:gd name="connsiteY2" fmla="*/ 28635 h 28634"/>
                </a:gdLst>
                <a:ahLst/>
                <a:cxnLst>
                  <a:cxn ang="0">
                    <a:pos x="connsiteX0" y="connsiteY0"/>
                  </a:cxn>
                  <a:cxn ang="0">
                    <a:pos x="connsiteX1" y="connsiteY1"/>
                  </a:cxn>
                  <a:cxn ang="0">
                    <a:pos x="connsiteX2" y="connsiteY2"/>
                  </a:cxn>
                </a:cxnLst>
                <a:rect l="l" t="t" r="r" b="b"/>
                <a:pathLst>
                  <a:path w="11242" h="28634">
                    <a:moveTo>
                      <a:pt x="7166" y="28635"/>
                    </a:moveTo>
                    <a:cubicBezTo>
                      <a:pt x="-2359" y="11490"/>
                      <a:pt x="-1406" y="1012"/>
                      <a:pt x="4309" y="60"/>
                    </a:cubicBezTo>
                    <a:cubicBezTo>
                      <a:pt x="11929" y="-893"/>
                      <a:pt x="13834" y="9585"/>
                      <a:pt x="7166" y="28635"/>
                    </a:cubicBezTo>
                    <a:close/>
                  </a:path>
                </a:pathLst>
              </a:custGeom>
              <a:grpFill/>
              <a:ln w="9525" cap="flat">
                <a:noFill/>
                <a:prstDash val="solid"/>
                <a:miter/>
              </a:ln>
            </p:spPr>
            <p:txBody>
              <a:bodyPr rtlCol="0" anchor="ctr"/>
              <a:lstStyle/>
              <a:p>
                <a:endParaRPr lang="en-ID"/>
              </a:p>
            </p:txBody>
          </p:sp>
        </p:grpSp>
        <p:grpSp>
          <p:nvGrpSpPr>
            <p:cNvPr id="379" name="Graphic 2">
              <a:extLst>
                <a:ext uri="{FF2B5EF4-FFF2-40B4-BE49-F238E27FC236}">
                  <a16:creationId xmlns:a16="http://schemas.microsoft.com/office/drawing/2014/main" id="{F1FF2A45-0C26-4C70-87B0-C54AB42123DD}"/>
                </a:ext>
              </a:extLst>
            </p:cNvPr>
            <p:cNvGrpSpPr/>
            <p:nvPr/>
          </p:nvGrpSpPr>
          <p:grpSpPr>
            <a:xfrm>
              <a:off x="4995623" y="2270700"/>
              <a:ext cx="54790" cy="53979"/>
              <a:chOff x="4995623" y="2270700"/>
              <a:chExt cx="54790" cy="53979"/>
            </a:xfrm>
            <a:grpFill/>
          </p:grpSpPr>
          <p:sp>
            <p:nvSpPr>
              <p:cNvPr id="380" name="Freeform: Shape 379">
                <a:extLst>
                  <a:ext uri="{FF2B5EF4-FFF2-40B4-BE49-F238E27FC236}">
                    <a16:creationId xmlns:a16="http://schemas.microsoft.com/office/drawing/2014/main" id="{EDFA1F8E-7720-4B7C-940A-68A91D4343A4}"/>
                  </a:ext>
                </a:extLst>
              </p:cNvPr>
              <p:cNvSpPr/>
              <p:nvPr/>
            </p:nvSpPr>
            <p:spPr>
              <a:xfrm>
                <a:off x="4995623" y="2288567"/>
                <a:ext cx="27861" cy="12280"/>
              </a:xfrm>
              <a:custGeom>
                <a:avLst/>
                <a:gdLst>
                  <a:gd name="connsiteX0" fmla="*/ 27861 w 27861"/>
                  <a:gd name="connsiteY0" fmla="*/ 10767 h 12280"/>
                  <a:gd name="connsiteX1" fmla="*/ 239 w 27861"/>
                  <a:gd name="connsiteY1" fmla="*/ 4100 h 12280"/>
                  <a:gd name="connsiteX2" fmla="*/ 27861 w 27861"/>
                  <a:gd name="connsiteY2" fmla="*/ 10767 h 12280"/>
                </a:gdLst>
                <a:ahLst/>
                <a:cxnLst>
                  <a:cxn ang="0">
                    <a:pos x="connsiteX0" y="connsiteY0"/>
                  </a:cxn>
                  <a:cxn ang="0">
                    <a:pos x="connsiteX1" y="connsiteY1"/>
                  </a:cxn>
                  <a:cxn ang="0">
                    <a:pos x="connsiteX2" y="connsiteY2"/>
                  </a:cxn>
                </a:cxnLst>
                <a:rect l="l" t="t" r="r" b="b"/>
                <a:pathLst>
                  <a:path w="27861" h="12280">
                    <a:moveTo>
                      <a:pt x="27861" y="10767"/>
                    </a:moveTo>
                    <a:cubicBezTo>
                      <a:pt x="7859" y="14577"/>
                      <a:pt x="-1666" y="10767"/>
                      <a:pt x="239" y="4100"/>
                    </a:cubicBezTo>
                    <a:cubicBezTo>
                      <a:pt x="2144" y="-2568"/>
                      <a:pt x="12621" y="-1615"/>
                      <a:pt x="27861" y="10767"/>
                    </a:cubicBezTo>
                    <a:close/>
                  </a:path>
                </a:pathLst>
              </a:custGeom>
              <a:grpFill/>
              <a:ln w="9525" cap="flat">
                <a:noFill/>
                <a:prstDash val="solid"/>
                <a:miter/>
              </a:ln>
            </p:spPr>
            <p:txBody>
              <a:bodyPr rtlCol="0" anchor="ctr"/>
              <a:lstStyle/>
              <a:p>
                <a:endParaRPr lang="en-ID"/>
              </a:p>
            </p:txBody>
          </p:sp>
          <p:sp>
            <p:nvSpPr>
              <p:cNvPr id="381" name="Freeform: Shape 380">
                <a:extLst>
                  <a:ext uri="{FF2B5EF4-FFF2-40B4-BE49-F238E27FC236}">
                    <a16:creationId xmlns:a16="http://schemas.microsoft.com/office/drawing/2014/main" id="{247B606D-B2A0-4882-92AE-62BD341209D1}"/>
                  </a:ext>
                </a:extLst>
              </p:cNvPr>
              <p:cNvSpPr/>
              <p:nvPr/>
            </p:nvSpPr>
            <p:spPr>
              <a:xfrm>
                <a:off x="5006698" y="2299334"/>
                <a:ext cx="16786" cy="25344"/>
              </a:xfrm>
              <a:custGeom>
                <a:avLst/>
                <a:gdLst>
                  <a:gd name="connsiteX0" fmla="*/ 16787 w 16786"/>
                  <a:gd name="connsiteY0" fmla="*/ 0 h 25344"/>
                  <a:gd name="connsiteX1" fmla="*/ 2499 w 16786"/>
                  <a:gd name="connsiteY1" fmla="*/ 24765 h 25344"/>
                  <a:gd name="connsiteX2" fmla="*/ 16787 w 16786"/>
                  <a:gd name="connsiteY2" fmla="*/ 0 h 25344"/>
                </a:gdLst>
                <a:ahLst/>
                <a:cxnLst>
                  <a:cxn ang="0">
                    <a:pos x="connsiteX0" y="connsiteY0"/>
                  </a:cxn>
                  <a:cxn ang="0">
                    <a:pos x="connsiteX1" y="connsiteY1"/>
                  </a:cxn>
                  <a:cxn ang="0">
                    <a:pos x="connsiteX2" y="connsiteY2"/>
                  </a:cxn>
                </a:cxnLst>
                <a:rect l="l" t="t" r="r" b="b"/>
                <a:pathLst>
                  <a:path w="16786" h="25344">
                    <a:moveTo>
                      <a:pt x="16787" y="0"/>
                    </a:moveTo>
                    <a:cubicBezTo>
                      <a:pt x="14882" y="20003"/>
                      <a:pt x="7262" y="27622"/>
                      <a:pt x="2499" y="24765"/>
                    </a:cubicBezTo>
                    <a:cubicBezTo>
                      <a:pt x="-3216" y="20003"/>
                      <a:pt x="594" y="10478"/>
                      <a:pt x="16787" y="0"/>
                    </a:cubicBezTo>
                    <a:close/>
                  </a:path>
                </a:pathLst>
              </a:custGeom>
              <a:grpFill/>
              <a:ln w="9525" cap="flat">
                <a:noFill/>
                <a:prstDash val="solid"/>
                <a:miter/>
              </a:ln>
            </p:spPr>
            <p:txBody>
              <a:bodyPr rtlCol="0" anchor="ctr"/>
              <a:lstStyle/>
              <a:p>
                <a:endParaRPr lang="en-ID"/>
              </a:p>
            </p:txBody>
          </p:sp>
          <p:sp>
            <p:nvSpPr>
              <p:cNvPr id="382" name="Freeform: Shape 381">
                <a:extLst>
                  <a:ext uri="{FF2B5EF4-FFF2-40B4-BE49-F238E27FC236}">
                    <a16:creationId xmlns:a16="http://schemas.microsoft.com/office/drawing/2014/main" id="{B5EBA09F-A185-42F7-9CC9-2BF92D90366A}"/>
                  </a:ext>
                </a:extLst>
              </p:cNvPr>
              <p:cNvSpPr/>
              <p:nvPr/>
            </p:nvSpPr>
            <p:spPr>
              <a:xfrm>
                <a:off x="5023485" y="2299334"/>
                <a:ext cx="20651" cy="22935"/>
              </a:xfrm>
              <a:custGeom>
                <a:avLst/>
                <a:gdLst>
                  <a:gd name="connsiteX0" fmla="*/ 0 w 20651"/>
                  <a:gd name="connsiteY0" fmla="*/ 0 h 22935"/>
                  <a:gd name="connsiteX1" fmla="*/ 19050 w 20651"/>
                  <a:gd name="connsiteY1" fmla="*/ 21908 h 22935"/>
                  <a:gd name="connsiteX2" fmla="*/ 0 w 20651"/>
                  <a:gd name="connsiteY2" fmla="*/ 0 h 22935"/>
                </a:gdLst>
                <a:ahLst/>
                <a:cxnLst>
                  <a:cxn ang="0">
                    <a:pos x="connsiteX0" y="connsiteY0"/>
                  </a:cxn>
                  <a:cxn ang="0">
                    <a:pos x="connsiteX1" y="connsiteY1"/>
                  </a:cxn>
                  <a:cxn ang="0">
                    <a:pos x="connsiteX2" y="connsiteY2"/>
                  </a:cxn>
                </a:cxnLst>
                <a:rect l="l" t="t" r="r" b="b"/>
                <a:pathLst>
                  <a:path w="20651" h="22935">
                    <a:moveTo>
                      <a:pt x="0" y="0"/>
                    </a:moveTo>
                    <a:cubicBezTo>
                      <a:pt x="18098" y="8572"/>
                      <a:pt x="23813" y="17145"/>
                      <a:pt x="19050" y="21908"/>
                    </a:cubicBezTo>
                    <a:cubicBezTo>
                      <a:pt x="13335" y="25718"/>
                      <a:pt x="5715" y="19050"/>
                      <a:pt x="0" y="0"/>
                    </a:cubicBezTo>
                    <a:close/>
                  </a:path>
                </a:pathLst>
              </a:custGeom>
              <a:grpFill/>
              <a:ln w="9525" cap="flat">
                <a:noFill/>
                <a:prstDash val="solid"/>
                <a:miter/>
              </a:ln>
            </p:spPr>
            <p:txBody>
              <a:bodyPr rtlCol="0" anchor="ctr"/>
              <a:lstStyle/>
              <a:p>
                <a:endParaRPr lang="en-ID"/>
              </a:p>
            </p:txBody>
          </p:sp>
          <p:sp>
            <p:nvSpPr>
              <p:cNvPr id="383" name="Freeform: Shape 382">
                <a:extLst>
                  <a:ext uri="{FF2B5EF4-FFF2-40B4-BE49-F238E27FC236}">
                    <a16:creationId xmlns:a16="http://schemas.microsoft.com/office/drawing/2014/main" id="{5025E806-769C-48AC-8A21-1A3DC0179731}"/>
                  </a:ext>
                </a:extLst>
              </p:cNvPr>
              <p:cNvSpPr/>
              <p:nvPr/>
            </p:nvSpPr>
            <p:spPr>
              <a:xfrm>
                <a:off x="5023485" y="2284941"/>
                <a:ext cx="26929" cy="14393"/>
              </a:xfrm>
              <a:custGeom>
                <a:avLst/>
                <a:gdLst>
                  <a:gd name="connsiteX0" fmla="*/ 0 w 26929"/>
                  <a:gd name="connsiteY0" fmla="*/ 14393 h 14393"/>
                  <a:gd name="connsiteX1" fmla="*/ 26670 w 26929"/>
                  <a:gd name="connsiteY1" fmla="*/ 2963 h 14393"/>
                  <a:gd name="connsiteX2" fmla="*/ 0 w 26929"/>
                  <a:gd name="connsiteY2" fmla="*/ 14393 h 14393"/>
                </a:gdLst>
                <a:ahLst/>
                <a:cxnLst>
                  <a:cxn ang="0">
                    <a:pos x="connsiteX0" y="connsiteY0"/>
                  </a:cxn>
                  <a:cxn ang="0">
                    <a:pos x="connsiteX1" y="connsiteY1"/>
                  </a:cxn>
                  <a:cxn ang="0">
                    <a:pos x="connsiteX2" y="connsiteY2"/>
                  </a:cxn>
                </a:cxnLst>
                <a:rect l="l" t="t" r="r" b="b"/>
                <a:pathLst>
                  <a:path w="26929" h="14393">
                    <a:moveTo>
                      <a:pt x="0" y="14393"/>
                    </a:moveTo>
                    <a:cubicBezTo>
                      <a:pt x="13335" y="-847"/>
                      <a:pt x="23813" y="-2752"/>
                      <a:pt x="26670" y="2963"/>
                    </a:cubicBezTo>
                    <a:cubicBezTo>
                      <a:pt x="28575" y="8678"/>
                      <a:pt x="20002" y="14393"/>
                      <a:pt x="0" y="14393"/>
                    </a:cubicBezTo>
                    <a:close/>
                  </a:path>
                </a:pathLst>
              </a:custGeom>
              <a:grpFill/>
              <a:ln w="9525" cap="flat">
                <a:noFill/>
                <a:prstDash val="solid"/>
                <a:miter/>
              </a:ln>
            </p:spPr>
            <p:txBody>
              <a:bodyPr rtlCol="0" anchor="ctr"/>
              <a:lstStyle/>
              <a:p>
                <a:endParaRPr lang="en-ID"/>
              </a:p>
            </p:txBody>
          </p:sp>
          <p:sp>
            <p:nvSpPr>
              <p:cNvPr id="384" name="Freeform: Shape 383">
                <a:extLst>
                  <a:ext uri="{FF2B5EF4-FFF2-40B4-BE49-F238E27FC236}">
                    <a16:creationId xmlns:a16="http://schemas.microsoft.com/office/drawing/2014/main" id="{AB3A3FB0-707D-4A84-AD04-298DD2F4EE0E}"/>
                  </a:ext>
                </a:extLst>
              </p:cNvPr>
              <p:cNvSpPr/>
              <p:nvPr/>
            </p:nvSpPr>
            <p:spPr>
              <a:xfrm>
                <a:off x="5016318" y="2270700"/>
                <a:ext cx="11242" cy="28634"/>
              </a:xfrm>
              <a:custGeom>
                <a:avLst/>
                <a:gdLst>
                  <a:gd name="connsiteX0" fmla="*/ 7166 w 11242"/>
                  <a:gd name="connsiteY0" fmla="*/ 28635 h 28634"/>
                  <a:gd name="connsiteX1" fmla="*/ 4309 w 11242"/>
                  <a:gd name="connsiteY1" fmla="*/ 60 h 28634"/>
                  <a:gd name="connsiteX2" fmla="*/ 7166 w 11242"/>
                  <a:gd name="connsiteY2" fmla="*/ 28635 h 28634"/>
                </a:gdLst>
                <a:ahLst/>
                <a:cxnLst>
                  <a:cxn ang="0">
                    <a:pos x="connsiteX0" y="connsiteY0"/>
                  </a:cxn>
                  <a:cxn ang="0">
                    <a:pos x="connsiteX1" y="connsiteY1"/>
                  </a:cxn>
                  <a:cxn ang="0">
                    <a:pos x="connsiteX2" y="connsiteY2"/>
                  </a:cxn>
                </a:cxnLst>
                <a:rect l="l" t="t" r="r" b="b"/>
                <a:pathLst>
                  <a:path w="11242" h="28634">
                    <a:moveTo>
                      <a:pt x="7166" y="28635"/>
                    </a:moveTo>
                    <a:cubicBezTo>
                      <a:pt x="-2359" y="11490"/>
                      <a:pt x="-1406" y="1012"/>
                      <a:pt x="4309" y="60"/>
                    </a:cubicBezTo>
                    <a:cubicBezTo>
                      <a:pt x="11929" y="-893"/>
                      <a:pt x="13834" y="9585"/>
                      <a:pt x="7166" y="28635"/>
                    </a:cubicBezTo>
                    <a:close/>
                  </a:path>
                </a:pathLst>
              </a:custGeom>
              <a:grpFill/>
              <a:ln w="9525" cap="flat">
                <a:noFill/>
                <a:prstDash val="solid"/>
                <a:miter/>
              </a:ln>
            </p:spPr>
            <p:txBody>
              <a:bodyPr rtlCol="0" anchor="ctr"/>
              <a:lstStyle/>
              <a:p>
                <a:endParaRPr lang="en-ID"/>
              </a:p>
            </p:txBody>
          </p:sp>
        </p:grpSp>
        <p:sp>
          <p:nvSpPr>
            <p:cNvPr id="385" name="Freeform: Shape 384">
              <a:extLst>
                <a:ext uri="{FF2B5EF4-FFF2-40B4-BE49-F238E27FC236}">
                  <a16:creationId xmlns:a16="http://schemas.microsoft.com/office/drawing/2014/main" id="{C90AD9C0-5C0B-43D1-9F26-8477C231E9E5}"/>
                </a:ext>
              </a:extLst>
            </p:cNvPr>
            <p:cNvSpPr/>
            <p:nvPr/>
          </p:nvSpPr>
          <p:spPr>
            <a:xfrm>
              <a:off x="5019675" y="2295525"/>
              <a:ext cx="7620" cy="7619"/>
            </a:xfrm>
            <a:custGeom>
              <a:avLst/>
              <a:gdLst>
                <a:gd name="connsiteX0" fmla="*/ 7620 w 7620"/>
                <a:gd name="connsiteY0" fmla="*/ 3810 h 7619"/>
                <a:gd name="connsiteX1" fmla="*/ 3810 w 7620"/>
                <a:gd name="connsiteY1" fmla="*/ 7620 h 7619"/>
                <a:gd name="connsiteX2" fmla="*/ 0 w 7620"/>
                <a:gd name="connsiteY2" fmla="*/ 3810 h 7619"/>
                <a:gd name="connsiteX3" fmla="*/ 3810 w 7620"/>
                <a:gd name="connsiteY3" fmla="*/ 0 h 7619"/>
                <a:gd name="connsiteX4" fmla="*/ 7620 w 7620"/>
                <a:gd name="connsiteY4" fmla="*/ 3810 h 7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 h="7619">
                  <a:moveTo>
                    <a:pt x="7620" y="3810"/>
                  </a:moveTo>
                  <a:cubicBezTo>
                    <a:pt x="7620" y="5914"/>
                    <a:pt x="5914" y="7620"/>
                    <a:pt x="3810" y="7620"/>
                  </a:cubicBezTo>
                  <a:cubicBezTo>
                    <a:pt x="1706" y="7620"/>
                    <a:pt x="0" y="5914"/>
                    <a:pt x="0" y="3810"/>
                  </a:cubicBezTo>
                  <a:cubicBezTo>
                    <a:pt x="0" y="1706"/>
                    <a:pt x="1706" y="0"/>
                    <a:pt x="3810" y="0"/>
                  </a:cubicBezTo>
                  <a:cubicBezTo>
                    <a:pt x="5914" y="0"/>
                    <a:pt x="7620" y="1706"/>
                    <a:pt x="7620" y="3810"/>
                  </a:cubicBezTo>
                  <a:close/>
                </a:path>
              </a:pathLst>
            </a:custGeom>
            <a:grpFill/>
            <a:ln w="9525" cap="flat">
              <a:noFill/>
              <a:prstDash val="solid"/>
              <a:miter/>
            </a:ln>
          </p:spPr>
          <p:txBody>
            <a:bodyPr rtlCol="0" anchor="ctr"/>
            <a:lstStyle/>
            <a:p>
              <a:endParaRPr lang="en-ID"/>
            </a:p>
          </p:txBody>
        </p:sp>
      </p:grpSp>
      <p:grpSp>
        <p:nvGrpSpPr>
          <p:cNvPr id="386" name="Graphic 2">
            <a:extLst>
              <a:ext uri="{FF2B5EF4-FFF2-40B4-BE49-F238E27FC236}">
                <a16:creationId xmlns:a16="http://schemas.microsoft.com/office/drawing/2014/main" id="{F1FF2A45-0C26-4C70-87B0-C54AB42123DD}"/>
              </a:ext>
            </a:extLst>
          </p:cNvPr>
          <p:cNvGrpSpPr/>
          <p:nvPr/>
        </p:nvGrpSpPr>
        <p:grpSpPr>
          <a:xfrm rot="16200000">
            <a:off x="10619691" y="3362730"/>
            <a:ext cx="86056" cy="85893"/>
            <a:chOff x="5052933" y="2170675"/>
            <a:chExt cx="45878" cy="45791"/>
          </a:xfrm>
          <a:solidFill>
            <a:schemeClr val="bg1"/>
          </a:solidFill>
        </p:grpSpPr>
        <p:grpSp>
          <p:nvGrpSpPr>
            <p:cNvPr id="387" name="Graphic 2">
              <a:extLst>
                <a:ext uri="{FF2B5EF4-FFF2-40B4-BE49-F238E27FC236}">
                  <a16:creationId xmlns:a16="http://schemas.microsoft.com/office/drawing/2014/main" id="{F1FF2A45-0C26-4C70-87B0-C54AB42123DD}"/>
                </a:ext>
              </a:extLst>
            </p:cNvPr>
            <p:cNvGrpSpPr/>
            <p:nvPr/>
          </p:nvGrpSpPr>
          <p:grpSpPr>
            <a:xfrm>
              <a:off x="5054629" y="2172962"/>
              <a:ext cx="44182" cy="43505"/>
              <a:chOff x="5054629" y="2172962"/>
              <a:chExt cx="44182" cy="43505"/>
            </a:xfrm>
            <a:grpFill/>
          </p:grpSpPr>
          <p:sp>
            <p:nvSpPr>
              <p:cNvPr id="388" name="Freeform: Shape 387">
                <a:extLst>
                  <a:ext uri="{FF2B5EF4-FFF2-40B4-BE49-F238E27FC236}">
                    <a16:creationId xmlns:a16="http://schemas.microsoft.com/office/drawing/2014/main" id="{430E0723-8F49-4D68-AF51-992DD06FAEF8}"/>
                  </a:ext>
                </a:extLst>
              </p:cNvPr>
              <p:cNvSpPr/>
              <p:nvPr/>
            </p:nvSpPr>
            <p:spPr>
              <a:xfrm>
                <a:off x="5075872" y="2192486"/>
                <a:ext cx="22939" cy="9632"/>
              </a:xfrm>
              <a:custGeom>
                <a:avLst/>
                <a:gdLst>
                  <a:gd name="connsiteX0" fmla="*/ 0 w 22939"/>
                  <a:gd name="connsiteY0" fmla="*/ 1121 h 9632"/>
                  <a:gd name="connsiteX1" fmla="*/ 22860 w 22939"/>
                  <a:gd name="connsiteY1" fmla="*/ 6836 h 9632"/>
                  <a:gd name="connsiteX2" fmla="*/ 0 w 22939"/>
                  <a:gd name="connsiteY2" fmla="*/ 1121 h 9632"/>
                </a:gdLst>
                <a:ahLst/>
                <a:cxnLst>
                  <a:cxn ang="0">
                    <a:pos x="connsiteX0" y="connsiteY0"/>
                  </a:cxn>
                  <a:cxn ang="0">
                    <a:pos x="connsiteX1" y="connsiteY1"/>
                  </a:cxn>
                  <a:cxn ang="0">
                    <a:pos x="connsiteX2" y="connsiteY2"/>
                  </a:cxn>
                </a:cxnLst>
                <a:rect l="l" t="t" r="r" b="b"/>
                <a:pathLst>
                  <a:path w="22939" h="9632">
                    <a:moveTo>
                      <a:pt x="0" y="1121"/>
                    </a:moveTo>
                    <a:cubicBezTo>
                      <a:pt x="16192" y="-1736"/>
                      <a:pt x="23813" y="1121"/>
                      <a:pt x="22860" y="6836"/>
                    </a:cubicBezTo>
                    <a:cubicBezTo>
                      <a:pt x="21907" y="11599"/>
                      <a:pt x="13335" y="10646"/>
                      <a:pt x="0" y="1121"/>
                    </a:cubicBezTo>
                    <a:close/>
                  </a:path>
                </a:pathLst>
              </a:custGeom>
              <a:grpFill/>
              <a:ln w="9525" cap="flat">
                <a:noFill/>
                <a:prstDash val="solid"/>
                <a:miter/>
              </a:ln>
            </p:spPr>
            <p:txBody>
              <a:bodyPr rtlCol="0" anchor="ctr"/>
              <a:lstStyle/>
              <a:p>
                <a:endParaRPr lang="en-ID"/>
              </a:p>
            </p:txBody>
          </p:sp>
          <p:sp>
            <p:nvSpPr>
              <p:cNvPr id="389" name="Freeform: Shape 388">
                <a:extLst>
                  <a:ext uri="{FF2B5EF4-FFF2-40B4-BE49-F238E27FC236}">
                    <a16:creationId xmlns:a16="http://schemas.microsoft.com/office/drawing/2014/main" id="{0FE46B36-BED2-4303-8566-820520AA471C}"/>
                  </a:ext>
                </a:extLst>
              </p:cNvPr>
              <p:cNvSpPr/>
              <p:nvPr/>
            </p:nvSpPr>
            <p:spPr>
              <a:xfrm>
                <a:off x="5075872" y="2172962"/>
                <a:ext cx="14346" cy="20645"/>
              </a:xfrm>
              <a:custGeom>
                <a:avLst/>
                <a:gdLst>
                  <a:gd name="connsiteX0" fmla="*/ 0 w 14346"/>
                  <a:gd name="connsiteY0" fmla="*/ 20645 h 20645"/>
                  <a:gd name="connsiteX1" fmla="*/ 12382 w 14346"/>
                  <a:gd name="connsiteY1" fmla="*/ 643 h 20645"/>
                  <a:gd name="connsiteX2" fmla="*/ 0 w 14346"/>
                  <a:gd name="connsiteY2" fmla="*/ 20645 h 20645"/>
                </a:gdLst>
                <a:ahLst/>
                <a:cxnLst>
                  <a:cxn ang="0">
                    <a:pos x="connsiteX0" y="connsiteY0"/>
                  </a:cxn>
                  <a:cxn ang="0">
                    <a:pos x="connsiteX1" y="connsiteY1"/>
                  </a:cxn>
                  <a:cxn ang="0">
                    <a:pos x="connsiteX2" y="connsiteY2"/>
                  </a:cxn>
                </a:cxnLst>
                <a:rect l="l" t="t" r="r" b="b"/>
                <a:pathLst>
                  <a:path w="14346" h="20645">
                    <a:moveTo>
                      <a:pt x="0" y="20645"/>
                    </a:moveTo>
                    <a:cubicBezTo>
                      <a:pt x="1905" y="4453"/>
                      <a:pt x="7620" y="-2215"/>
                      <a:pt x="12382" y="643"/>
                    </a:cubicBezTo>
                    <a:cubicBezTo>
                      <a:pt x="17145" y="3500"/>
                      <a:pt x="13335" y="11120"/>
                      <a:pt x="0" y="20645"/>
                    </a:cubicBezTo>
                    <a:close/>
                  </a:path>
                </a:pathLst>
              </a:custGeom>
              <a:grpFill/>
              <a:ln w="9525" cap="flat">
                <a:noFill/>
                <a:prstDash val="solid"/>
                <a:miter/>
              </a:ln>
            </p:spPr>
            <p:txBody>
              <a:bodyPr rtlCol="0" anchor="ctr"/>
              <a:lstStyle/>
              <a:p>
                <a:endParaRPr lang="en-ID"/>
              </a:p>
            </p:txBody>
          </p:sp>
          <p:sp>
            <p:nvSpPr>
              <p:cNvPr id="390" name="Freeform: Shape 389">
                <a:extLst>
                  <a:ext uri="{FF2B5EF4-FFF2-40B4-BE49-F238E27FC236}">
                    <a16:creationId xmlns:a16="http://schemas.microsoft.com/office/drawing/2014/main" id="{D9EFF9EE-66D9-4E54-AF07-AC2B87CD0A44}"/>
                  </a:ext>
                </a:extLst>
              </p:cNvPr>
              <p:cNvSpPr/>
              <p:nvPr/>
            </p:nvSpPr>
            <p:spPr>
              <a:xfrm>
                <a:off x="5059258" y="2175319"/>
                <a:ext cx="16614" cy="18288"/>
              </a:xfrm>
              <a:custGeom>
                <a:avLst/>
                <a:gdLst>
                  <a:gd name="connsiteX0" fmla="*/ 16614 w 16614"/>
                  <a:gd name="connsiteY0" fmla="*/ 18288 h 18288"/>
                  <a:gd name="connsiteX1" fmla="*/ 1374 w 16614"/>
                  <a:gd name="connsiteY1" fmla="*/ 1143 h 18288"/>
                  <a:gd name="connsiteX2" fmla="*/ 16614 w 16614"/>
                  <a:gd name="connsiteY2" fmla="*/ 18288 h 18288"/>
                </a:gdLst>
                <a:ahLst/>
                <a:cxnLst>
                  <a:cxn ang="0">
                    <a:pos x="connsiteX0" y="connsiteY0"/>
                  </a:cxn>
                  <a:cxn ang="0">
                    <a:pos x="connsiteX1" y="connsiteY1"/>
                  </a:cxn>
                  <a:cxn ang="0">
                    <a:pos x="connsiteX2" y="connsiteY2"/>
                  </a:cxn>
                </a:cxnLst>
                <a:rect l="l" t="t" r="r" b="b"/>
                <a:pathLst>
                  <a:path w="16614" h="18288">
                    <a:moveTo>
                      <a:pt x="16614" y="18288"/>
                    </a:moveTo>
                    <a:cubicBezTo>
                      <a:pt x="1374" y="11621"/>
                      <a:pt x="-2436" y="4001"/>
                      <a:pt x="1374" y="1143"/>
                    </a:cubicBezTo>
                    <a:cubicBezTo>
                      <a:pt x="6137" y="-2667"/>
                      <a:pt x="12804" y="3048"/>
                      <a:pt x="16614" y="18288"/>
                    </a:cubicBezTo>
                    <a:close/>
                  </a:path>
                </a:pathLst>
              </a:custGeom>
              <a:grpFill/>
              <a:ln w="9525" cap="flat">
                <a:noFill/>
                <a:prstDash val="solid"/>
                <a:miter/>
              </a:ln>
            </p:spPr>
            <p:txBody>
              <a:bodyPr rtlCol="0" anchor="ctr"/>
              <a:lstStyle/>
              <a:p>
                <a:endParaRPr lang="en-ID"/>
              </a:p>
            </p:txBody>
          </p:sp>
          <p:sp>
            <p:nvSpPr>
              <p:cNvPr id="391" name="Freeform: Shape 390">
                <a:extLst>
                  <a:ext uri="{FF2B5EF4-FFF2-40B4-BE49-F238E27FC236}">
                    <a16:creationId xmlns:a16="http://schemas.microsoft.com/office/drawing/2014/main" id="{9590D280-79A4-4996-A52B-91856EC89CAE}"/>
                  </a:ext>
                </a:extLst>
              </p:cNvPr>
              <p:cNvSpPr/>
              <p:nvPr/>
            </p:nvSpPr>
            <p:spPr>
              <a:xfrm>
                <a:off x="5054629" y="2193484"/>
                <a:ext cx="21242" cy="11350"/>
              </a:xfrm>
              <a:custGeom>
                <a:avLst/>
                <a:gdLst>
                  <a:gd name="connsiteX0" fmla="*/ 21243 w 21242"/>
                  <a:gd name="connsiteY0" fmla="*/ 123 h 11350"/>
                  <a:gd name="connsiteX1" fmla="*/ 288 w 21242"/>
                  <a:gd name="connsiteY1" fmla="*/ 8695 h 11350"/>
                  <a:gd name="connsiteX2" fmla="*/ 21243 w 21242"/>
                  <a:gd name="connsiteY2" fmla="*/ 123 h 11350"/>
                </a:gdLst>
                <a:ahLst/>
                <a:cxnLst>
                  <a:cxn ang="0">
                    <a:pos x="connsiteX0" y="connsiteY0"/>
                  </a:cxn>
                  <a:cxn ang="0">
                    <a:pos x="connsiteX1" y="connsiteY1"/>
                  </a:cxn>
                  <a:cxn ang="0">
                    <a:pos x="connsiteX2" y="connsiteY2"/>
                  </a:cxn>
                </a:cxnLst>
                <a:rect l="l" t="t" r="r" b="b"/>
                <a:pathLst>
                  <a:path w="21242" h="11350">
                    <a:moveTo>
                      <a:pt x="21243" y="123"/>
                    </a:moveTo>
                    <a:cubicBezTo>
                      <a:pt x="9813" y="12505"/>
                      <a:pt x="2193" y="13458"/>
                      <a:pt x="288" y="8695"/>
                    </a:cubicBezTo>
                    <a:cubicBezTo>
                      <a:pt x="-1617" y="3933"/>
                      <a:pt x="6003" y="-830"/>
                      <a:pt x="21243" y="123"/>
                    </a:cubicBezTo>
                    <a:close/>
                  </a:path>
                </a:pathLst>
              </a:custGeom>
              <a:grpFill/>
              <a:ln w="9525" cap="flat">
                <a:noFill/>
                <a:prstDash val="solid"/>
                <a:miter/>
              </a:ln>
            </p:spPr>
            <p:txBody>
              <a:bodyPr rtlCol="0" anchor="ctr"/>
              <a:lstStyle/>
              <a:p>
                <a:endParaRPr lang="en-ID"/>
              </a:p>
            </p:txBody>
          </p:sp>
          <p:sp>
            <p:nvSpPr>
              <p:cNvPr id="392" name="Freeform: Shape 391">
                <a:extLst>
                  <a:ext uri="{FF2B5EF4-FFF2-40B4-BE49-F238E27FC236}">
                    <a16:creationId xmlns:a16="http://schemas.microsoft.com/office/drawing/2014/main" id="{62FCC09B-7028-4145-8B3B-28173368E18E}"/>
                  </a:ext>
                </a:extLst>
              </p:cNvPr>
              <p:cNvSpPr/>
              <p:nvPr/>
            </p:nvSpPr>
            <p:spPr>
              <a:xfrm>
                <a:off x="5073113" y="2193607"/>
                <a:ext cx="8361" cy="22860"/>
              </a:xfrm>
              <a:custGeom>
                <a:avLst/>
                <a:gdLst>
                  <a:gd name="connsiteX0" fmla="*/ 2759 w 8361"/>
                  <a:gd name="connsiteY0" fmla="*/ 0 h 22860"/>
                  <a:gd name="connsiteX1" fmla="*/ 4664 w 8361"/>
                  <a:gd name="connsiteY1" fmla="*/ 22860 h 22860"/>
                  <a:gd name="connsiteX2" fmla="*/ 2759 w 8361"/>
                  <a:gd name="connsiteY2" fmla="*/ 0 h 22860"/>
                </a:gdLst>
                <a:ahLst/>
                <a:cxnLst>
                  <a:cxn ang="0">
                    <a:pos x="connsiteX0" y="connsiteY0"/>
                  </a:cxn>
                  <a:cxn ang="0">
                    <a:pos x="connsiteX1" y="connsiteY1"/>
                  </a:cxn>
                  <a:cxn ang="0">
                    <a:pos x="connsiteX2" y="connsiteY2"/>
                  </a:cxn>
                </a:cxnLst>
                <a:rect l="l" t="t" r="r" b="b"/>
                <a:pathLst>
                  <a:path w="8361" h="22860">
                    <a:moveTo>
                      <a:pt x="2759" y="0"/>
                    </a:moveTo>
                    <a:cubicBezTo>
                      <a:pt x="10379" y="14288"/>
                      <a:pt x="9426" y="22860"/>
                      <a:pt x="4664" y="22860"/>
                    </a:cubicBezTo>
                    <a:cubicBezTo>
                      <a:pt x="-99" y="22860"/>
                      <a:pt x="-2004" y="15240"/>
                      <a:pt x="2759" y="0"/>
                    </a:cubicBezTo>
                    <a:close/>
                  </a:path>
                </a:pathLst>
              </a:custGeom>
              <a:grpFill/>
              <a:ln w="9525" cap="flat">
                <a:noFill/>
                <a:prstDash val="solid"/>
                <a:miter/>
              </a:ln>
            </p:spPr>
            <p:txBody>
              <a:bodyPr rtlCol="0" anchor="ctr"/>
              <a:lstStyle/>
              <a:p>
                <a:endParaRPr lang="en-ID"/>
              </a:p>
            </p:txBody>
          </p:sp>
        </p:grpSp>
        <p:grpSp>
          <p:nvGrpSpPr>
            <p:cNvPr id="393" name="Graphic 2">
              <a:extLst>
                <a:ext uri="{FF2B5EF4-FFF2-40B4-BE49-F238E27FC236}">
                  <a16:creationId xmlns:a16="http://schemas.microsoft.com/office/drawing/2014/main" id="{F1FF2A45-0C26-4C70-87B0-C54AB42123DD}"/>
                </a:ext>
              </a:extLst>
            </p:cNvPr>
            <p:cNvGrpSpPr/>
            <p:nvPr/>
          </p:nvGrpSpPr>
          <p:grpSpPr>
            <a:xfrm>
              <a:off x="5054629" y="2172962"/>
              <a:ext cx="44182" cy="43505"/>
              <a:chOff x="5054629" y="2172962"/>
              <a:chExt cx="44182" cy="43505"/>
            </a:xfrm>
            <a:grpFill/>
          </p:grpSpPr>
          <p:sp>
            <p:nvSpPr>
              <p:cNvPr id="394" name="Freeform: Shape 393">
                <a:extLst>
                  <a:ext uri="{FF2B5EF4-FFF2-40B4-BE49-F238E27FC236}">
                    <a16:creationId xmlns:a16="http://schemas.microsoft.com/office/drawing/2014/main" id="{7699C189-CE3C-4000-8BC0-08EF8BAA1656}"/>
                  </a:ext>
                </a:extLst>
              </p:cNvPr>
              <p:cNvSpPr/>
              <p:nvPr/>
            </p:nvSpPr>
            <p:spPr>
              <a:xfrm>
                <a:off x="5075872" y="2192486"/>
                <a:ext cx="22939" cy="9632"/>
              </a:xfrm>
              <a:custGeom>
                <a:avLst/>
                <a:gdLst>
                  <a:gd name="connsiteX0" fmla="*/ 0 w 22939"/>
                  <a:gd name="connsiteY0" fmla="*/ 1121 h 9632"/>
                  <a:gd name="connsiteX1" fmla="*/ 22860 w 22939"/>
                  <a:gd name="connsiteY1" fmla="*/ 6836 h 9632"/>
                  <a:gd name="connsiteX2" fmla="*/ 0 w 22939"/>
                  <a:gd name="connsiteY2" fmla="*/ 1121 h 9632"/>
                </a:gdLst>
                <a:ahLst/>
                <a:cxnLst>
                  <a:cxn ang="0">
                    <a:pos x="connsiteX0" y="connsiteY0"/>
                  </a:cxn>
                  <a:cxn ang="0">
                    <a:pos x="connsiteX1" y="connsiteY1"/>
                  </a:cxn>
                  <a:cxn ang="0">
                    <a:pos x="connsiteX2" y="connsiteY2"/>
                  </a:cxn>
                </a:cxnLst>
                <a:rect l="l" t="t" r="r" b="b"/>
                <a:pathLst>
                  <a:path w="22939" h="9632">
                    <a:moveTo>
                      <a:pt x="0" y="1121"/>
                    </a:moveTo>
                    <a:cubicBezTo>
                      <a:pt x="16192" y="-1736"/>
                      <a:pt x="23813" y="1121"/>
                      <a:pt x="22860" y="6836"/>
                    </a:cubicBezTo>
                    <a:cubicBezTo>
                      <a:pt x="21907" y="11599"/>
                      <a:pt x="13335" y="10646"/>
                      <a:pt x="0" y="1121"/>
                    </a:cubicBezTo>
                    <a:close/>
                  </a:path>
                </a:pathLst>
              </a:custGeom>
              <a:grpFill/>
              <a:ln w="9525" cap="flat">
                <a:noFill/>
                <a:prstDash val="solid"/>
                <a:miter/>
              </a:ln>
            </p:spPr>
            <p:txBody>
              <a:bodyPr rtlCol="0" anchor="ctr"/>
              <a:lstStyle/>
              <a:p>
                <a:endParaRPr lang="en-ID"/>
              </a:p>
            </p:txBody>
          </p:sp>
          <p:sp>
            <p:nvSpPr>
              <p:cNvPr id="395" name="Freeform: Shape 394">
                <a:extLst>
                  <a:ext uri="{FF2B5EF4-FFF2-40B4-BE49-F238E27FC236}">
                    <a16:creationId xmlns:a16="http://schemas.microsoft.com/office/drawing/2014/main" id="{869AF3C7-9EE5-4F73-95A7-EFB5EC4F5F7F}"/>
                  </a:ext>
                </a:extLst>
              </p:cNvPr>
              <p:cNvSpPr/>
              <p:nvPr/>
            </p:nvSpPr>
            <p:spPr>
              <a:xfrm>
                <a:off x="5075872" y="2172962"/>
                <a:ext cx="14346" cy="20645"/>
              </a:xfrm>
              <a:custGeom>
                <a:avLst/>
                <a:gdLst>
                  <a:gd name="connsiteX0" fmla="*/ 0 w 14346"/>
                  <a:gd name="connsiteY0" fmla="*/ 20645 h 20645"/>
                  <a:gd name="connsiteX1" fmla="*/ 12382 w 14346"/>
                  <a:gd name="connsiteY1" fmla="*/ 643 h 20645"/>
                  <a:gd name="connsiteX2" fmla="*/ 0 w 14346"/>
                  <a:gd name="connsiteY2" fmla="*/ 20645 h 20645"/>
                </a:gdLst>
                <a:ahLst/>
                <a:cxnLst>
                  <a:cxn ang="0">
                    <a:pos x="connsiteX0" y="connsiteY0"/>
                  </a:cxn>
                  <a:cxn ang="0">
                    <a:pos x="connsiteX1" y="connsiteY1"/>
                  </a:cxn>
                  <a:cxn ang="0">
                    <a:pos x="connsiteX2" y="connsiteY2"/>
                  </a:cxn>
                </a:cxnLst>
                <a:rect l="l" t="t" r="r" b="b"/>
                <a:pathLst>
                  <a:path w="14346" h="20645">
                    <a:moveTo>
                      <a:pt x="0" y="20645"/>
                    </a:moveTo>
                    <a:cubicBezTo>
                      <a:pt x="1905" y="4453"/>
                      <a:pt x="7620" y="-2215"/>
                      <a:pt x="12382" y="643"/>
                    </a:cubicBezTo>
                    <a:cubicBezTo>
                      <a:pt x="17145" y="3500"/>
                      <a:pt x="13335" y="11120"/>
                      <a:pt x="0" y="20645"/>
                    </a:cubicBezTo>
                    <a:close/>
                  </a:path>
                </a:pathLst>
              </a:custGeom>
              <a:grpFill/>
              <a:ln w="9525" cap="flat">
                <a:noFill/>
                <a:prstDash val="solid"/>
                <a:miter/>
              </a:ln>
            </p:spPr>
            <p:txBody>
              <a:bodyPr rtlCol="0" anchor="ctr"/>
              <a:lstStyle/>
              <a:p>
                <a:endParaRPr lang="en-ID"/>
              </a:p>
            </p:txBody>
          </p:sp>
          <p:sp>
            <p:nvSpPr>
              <p:cNvPr id="396" name="Freeform: Shape 395">
                <a:extLst>
                  <a:ext uri="{FF2B5EF4-FFF2-40B4-BE49-F238E27FC236}">
                    <a16:creationId xmlns:a16="http://schemas.microsoft.com/office/drawing/2014/main" id="{8F66BE30-6B4B-4E22-A7E9-EE038D289A51}"/>
                  </a:ext>
                </a:extLst>
              </p:cNvPr>
              <p:cNvSpPr/>
              <p:nvPr/>
            </p:nvSpPr>
            <p:spPr>
              <a:xfrm>
                <a:off x="5059258" y="2175319"/>
                <a:ext cx="16614" cy="18288"/>
              </a:xfrm>
              <a:custGeom>
                <a:avLst/>
                <a:gdLst>
                  <a:gd name="connsiteX0" fmla="*/ 16614 w 16614"/>
                  <a:gd name="connsiteY0" fmla="*/ 18288 h 18288"/>
                  <a:gd name="connsiteX1" fmla="*/ 1374 w 16614"/>
                  <a:gd name="connsiteY1" fmla="*/ 1143 h 18288"/>
                  <a:gd name="connsiteX2" fmla="*/ 16614 w 16614"/>
                  <a:gd name="connsiteY2" fmla="*/ 18288 h 18288"/>
                </a:gdLst>
                <a:ahLst/>
                <a:cxnLst>
                  <a:cxn ang="0">
                    <a:pos x="connsiteX0" y="connsiteY0"/>
                  </a:cxn>
                  <a:cxn ang="0">
                    <a:pos x="connsiteX1" y="connsiteY1"/>
                  </a:cxn>
                  <a:cxn ang="0">
                    <a:pos x="connsiteX2" y="connsiteY2"/>
                  </a:cxn>
                </a:cxnLst>
                <a:rect l="l" t="t" r="r" b="b"/>
                <a:pathLst>
                  <a:path w="16614" h="18288">
                    <a:moveTo>
                      <a:pt x="16614" y="18288"/>
                    </a:moveTo>
                    <a:cubicBezTo>
                      <a:pt x="1374" y="11621"/>
                      <a:pt x="-2436" y="4001"/>
                      <a:pt x="1374" y="1143"/>
                    </a:cubicBezTo>
                    <a:cubicBezTo>
                      <a:pt x="6137" y="-2667"/>
                      <a:pt x="12804" y="3048"/>
                      <a:pt x="16614" y="18288"/>
                    </a:cubicBezTo>
                    <a:close/>
                  </a:path>
                </a:pathLst>
              </a:custGeom>
              <a:grpFill/>
              <a:ln w="9525" cap="flat">
                <a:noFill/>
                <a:prstDash val="solid"/>
                <a:miter/>
              </a:ln>
            </p:spPr>
            <p:txBody>
              <a:bodyPr rtlCol="0" anchor="ctr"/>
              <a:lstStyle/>
              <a:p>
                <a:endParaRPr lang="en-ID"/>
              </a:p>
            </p:txBody>
          </p:sp>
          <p:sp>
            <p:nvSpPr>
              <p:cNvPr id="397" name="Freeform: Shape 396">
                <a:extLst>
                  <a:ext uri="{FF2B5EF4-FFF2-40B4-BE49-F238E27FC236}">
                    <a16:creationId xmlns:a16="http://schemas.microsoft.com/office/drawing/2014/main" id="{23A6E47E-5C50-4951-8291-4DB1ACCDC944}"/>
                  </a:ext>
                </a:extLst>
              </p:cNvPr>
              <p:cNvSpPr/>
              <p:nvPr/>
            </p:nvSpPr>
            <p:spPr>
              <a:xfrm>
                <a:off x="5054629" y="2193484"/>
                <a:ext cx="21242" cy="11350"/>
              </a:xfrm>
              <a:custGeom>
                <a:avLst/>
                <a:gdLst>
                  <a:gd name="connsiteX0" fmla="*/ 21243 w 21242"/>
                  <a:gd name="connsiteY0" fmla="*/ 123 h 11350"/>
                  <a:gd name="connsiteX1" fmla="*/ 288 w 21242"/>
                  <a:gd name="connsiteY1" fmla="*/ 8695 h 11350"/>
                  <a:gd name="connsiteX2" fmla="*/ 21243 w 21242"/>
                  <a:gd name="connsiteY2" fmla="*/ 123 h 11350"/>
                </a:gdLst>
                <a:ahLst/>
                <a:cxnLst>
                  <a:cxn ang="0">
                    <a:pos x="connsiteX0" y="connsiteY0"/>
                  </a:cxn>
                  <a:cxn ang="0">
                    <a:pos x="connsiteX1" y="connsiteY1"/>
                  </a:cxn>
                  <a:cxn ang="0">
                    <a:pos x="connsiteX2" y="connsiteY2"/>
                  </a:cxn>
                </a:cxnLst>
                <a:rect l="l" t="t" r="r" b="b"/>
                <a:pathLst>
                  <a:path w="21242" h="11350">
                    <a:moveTo>
                      <a:pt x="21243" y="123"/>
                    </a:moveTo>
                    <a:cubicBezTo>
                      <a:pt x="9813" y="12505"/>
                      <a:pt x="2193" y="13458"/>
                      <a:pt x="288" y="8695"/>
                    </a:cubicBezTo>
                    <a:cubicBezTo>
                      <a:pt x="-1617" y="3933"/>
                      <a:pt x="6003" y="-830"/>
                      <a:pt x="21243" y="123"/>
                    </a:cubicBezTo>
                    <a:close/>
                  </a:path>
                </a:pathLst>
              </a:custGeom>
              <a:grpFill/>
              <a:ln w="9525" cap="flat">
                <a:noFill/>
                <a:prstDash val="solid"/>
                <a:miter/>
              </a:ln>
            </p:spPr>
            <p:txBody>
              <a:bodyPr rtlCol="0" anchor="ctr"/>
              <a:lstStyle/>
              <a:p>
                <a:endParaRPr lang="en-ID"/>
              </a:p>
            </p:txBody>
          </p:sp>
          <p:sp>
            <p:nvSpPr>
              <p:cNvPr id="398" name="Freeform: Shape 397">
                <a:extLst>
                  <a:ext uri="{FF2B5EF4-FFF2-40B4-BE49-F238E27FC236}">
                    <a16:creationId xmlns:a16="http://schemas.microsoft.com/office/drawing/2014/main" id="{20E11B91-CBA7-439A-BC5F-02A096252ADA}"/>
                  </a:ext>
                </a:extLst>
              </p:cNvPr>
              <p:cNvSpPr/>
              <p:nvPr/>
            </p:nvSpPr>
            <p:spPr>
              <a:xfrm>
                <a:off x="5073113" y="2193607"/>
                <a:ext cx="8361" cy="22860"/>
              </a:xfrm>
              <a:custGeom>
                <a:avLst/>
                <a:gdLst>
                  <a:gd name="connsiteX0" fmla="*/ 2759 w 8361"/>
                  <a:gd name="connsiteY0" fmla="*/ 0 h 22860"/>
                  <a:gd name="connsiteX1" fmla="*/ 4664 w 8361"/>
                  <a:gd name="connsiteY1" fmla="*/ 22860 h 22860"/>
                  <a:gd name="connsiteX2" fmla="*/ 2759 w 8361"/>
                  <a:gd name="connsiteY2" fmla="*/ 0 h 22860"/>
                </a:gdLst>
                <a:ahLst/>
                <a:cxnLst>
                  <a:cxn ang="0">
                    <a:pos x="connsiteX0" y="connsiteY0"/>
                  </a:cxn>
                  <a:cxn ang="0">
                    <a:pos x="connsiteX1" y="connsiteY1"/>
                  </a:cxn>
                  <a:cxn ang="0">
                    <a:pos x="connsiteX2" y="connsiteY2"/>
                  </a:cxn>
                </a:cxnLst>
                <a:rect l="l" t="t" r="r" b="b"/>
                <a:pathLst>
                  <a:path w="8361" h="22860">
                    <a:moveTo>
                      <a:pt x="2759" y="0"/>
                    </a:moveTo>
                    <a:cubicBezTo>
                      <a:pt x="10379" y="14288"/>
                      <a:pt x="9426" y="22860"/>
                      <a:pt x="4664" y="22860"/>
                    </a:cubicBezTo>
                    <a:cubicBezTo>
                      <a:pt x="-99" y="22860"/>
                      <a:pt x="-2004" y="15240"/>
                      <a:pt x="2759" y="0"/>
                    </a:cubicBezTo>
                    <a:close/>
                  </a:path>
                </a:pathLst>
              </a:custGeom>
              <a:grpFill/>
              <a:ln w="9525" cap="flat">
                <a:noFill/>
                <a:prstDash val="solid"/>
                <a:miter/>
              </a:ln>
            </p:spPr>
            <p:txBody>
              <a:bodyPr rtlCol="0" anchor="ctr"/>
              <a:lstStyle/>
              <a:p>
                <a:endParaRPr lang="en-ID"/>
              </a:p>
            </p:txBody>
          </p:sp>
        </p:grpSp>
        <p:sp>
          <p:nvSpPr>
            <p:cNvPr id="399" name="Freeform: Shape 398">
              <a:extLst>
                <a:ext uri="{FF2B5EF4-FFF2-40B4-BE49-F238E27FC236}">
                  <a16:creationId xmlns:a16="http://schemas.microsoft.com/office/drawing/2014/main" id="{3B4840A6-2F87-40AF-B4D2-F734FBE031DA}"/>
                </a:ext>
              </a:extLst>
            </p:cNvPr>
            <p:cNvSpPr/>
            <p:nvPr/>
          </p:nvSpPr>
          <p:spPr>
            <a:xfrm>
              <a:off x="5073015" y="2190750"/>
              <a:ext cx="5714" cy="5715"/>
            </a:xfrm>
            <a:custGeom>
              <a:avLst/>
              <a:gdLst>
                <a:gd name="connsiteX0" fmla="*/ 5715 w 5714"/>
                <a:gd name="connsiteY0" fmla="*/ 2858 h 5715"/>
                <a:gd name="connsiteX1" fmla="*/ 2857 w 5714"/>
                <a:gd name="connsiteY1" fmla="*/ 5715 h 5715"/>
                <a:gd name="connsiteX2" fmla="*/ 0 w 5714"/>
                <a:gd name="connsiteY2" fmla="*/ 2858 h 5715"/>
                <a:gd name="connsiteX3" fmla="*/ 2857 w 5714"/>
                <a:gd name="connsiteY3" fmla="*/ 0 h 5715"/>
                <a:gd name="connsiteX4" fmla="*/ 5715 w 5714"/>
                <a:gd name="connsiteY4" fmla="*/ 2858 h 5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4" h="5715">
                  <a:moveTo>
                    <a:pt x="5715" y="2858"/>
                  </a:moveTo>
                  <a:cubicBezTo>
                    <a:pt x="5715" y="4436"/>
                    <a:pt x="4436" y="5715"/>
                    <a:pt x="2857" y="5715"/>
                  </a:cubicBezTo>
                  <a:cubicBezTo>
                    <a:pt x="1279" y="5715"/>
                    <a:pt x="0" y="4436"/>
                    <a:pt x="0" y="2858"/>
                  </a:cubicBezTo>
                  <a:cubicBezTo>
                    <a:pt x="0" y="1279"/>
                    <a:pt x="1279" y="0"/>
                    <a:pt x="2857" y="0"/>
                  </a:cubicBezTo>
                  <a:cubicBezTo>
                    <a:pt x="4436" y="0"/>
                    <a:pt x="5715" y="1279"/>
                    <a:pt x="5715" y="2858"/>
                  </a:cubicBezTo>
                  <a:close/>
                </a:path>
              </a:pathLst>
            </a:custGeom>
            <a:grpFill/>
            <a:ln w="9525" cap="flat">
              <a:noFill/>
              <a:prstDash val="solid"/>
              <a:miter/>
            </a:ln>
          </p:spPr>
          <p:txBody>
            <a:bodyPr rtlCol="0" anchor="ctr"/>
            <a:lstStyle/>
            <a:p>
              <a:endParaRPr lang="en-ID"/>
            </a:p>
          </p:txBody>
        </p:sp>
        <p:grpSp>
          <p:nvGrpSpPr>
            <p:cNvPr id="400" name="Graphic 2">
              <a:extLst>
                <a:ext uri="{FF2B5EF4-FFF2-40B4-BE49-F238E27FC236}">
                  <a16:creationId xmlns:a16="http://schemas.microsoft.com/office/drawing/2014/main" id="{F1FF2A45-0C26-4C70-87B0-C54AB42123DD}"/>
                </a:ext>
              </a:extLst>
            </p:cNvPr>
            <p:cNvGrpSpPr/>
            <p:nvPr/>
          </p:nvGrpSpPr>
          <p:grpSpPr>
            <a:xfrm>
              <a:off x="5052933" y="2170675"/>
              <a:ext cx="44483" cy="43577"/>
              <a:chOff x="5052933" y="2170675"/>
              <a:chExt cx="44483" cy="43577"/>
            </a:xfrm>
            <a:grpFill/>
          </p:grpSpPr>
          <p:sp>
            <p:nvSpPr>
              <p:cNvPr id="401" name="Freeform: Shape 400">
                <a:extLst>
                  <a:ext uri="{FF2B5EF4-FFF2-40B4-BE49-F238E27FC236}">
                    <a16:creationId xmlns:a16="http://schemas.microsoft.com/office/drawing/2014/main" id="{6AE82D03-9235-4AD8-9172-B3D97CA34966}"/>
                  </a:ext>
                </a:extLst>
              </p:cNvPr>
              <p:cNvSpPr/>
              <p:nvPr/>
            </p:nvSpPr>
            <p:spPr>
              <a:xfrm>
                <a:off x="5052933" y="2185095"/>
                <a:ext cx="22939" cy="9632"/>
              </a:xfrm>
              <a:custGeom>
                <a:avLst/>
                <a:gdLst>
                  <a:gd name="connsiteX0" fmla="*/ 22939 w 22939"/>
                  <a:gd name="connsiteY0" fmla="*/ 8512 h 9632"/>
                  <a:gd name="connsiteX1" fmla="*/ 79 w 22939"/>
                  <a:gd name="connsiteY1" fmla="*/ 2797 h 9632"/>
                  <a:gd name="connsiteX2" fmla="*/ 22939 w 22939"/>
                  <a:gd name="connsiteY2" fmla="*/ 8512 h 9632"/>
                </a:gdLst>
                <a:ahLst/>
                <a:cxnLst>
                  <a:cxn ang="0">
                    <a:pos x="connsiteX0" y="connsiteY0"/>
                  </a:cxn>
                  <a:cxn ang="0">
                    <a:pos x="connsiteX1" y="connsiteY1"/>
                  </a:cxn>
                  <a:cxn ang="0">
                    <a:pos x="connsiteX2" y="connsiteY2"/>
                  </a:cxn>
                </a:cxnLst>
                <a:rect l="l" t="t" r="r" b="b"/>
                <a:pathLst>
                  <a:path w="22939" h="9632">
                    <a:moveTo>
                      <a:pt x="22939" y="8512"/>
                    </a:moveTo>
                    <a:cubicBezTo>
                      <a:pt x="6747" y="11369"/>
                      <a:pt x="-873" y="8512"/>
                      <a:pt x="79" y="2797"/>
                    </a:cubicBezTo>
                    <a:cubicBezTo>
                      <a:pt x="1984" y="-1966"/>
                      <a:pt x="10557" y="-1013"/>
                      <a:pt x="22939" y="8512"/>
                    </a:cubicBezTo>
                    <a:close/>
                  </a:path>
                </a:pathLst>
              </a:custGeom>
              <a:grpFill/>
              <a:ln w="9525" cap="flat">
                <a:noFill/>
                <a:prstDash val="solid"/>
                <a:miter/>
              </a:ln>
            </p:spPr>
            <p:txBody>
              <a:bodyPr rtlCol="0" anchor="ctr"/>
              <a:lstStyle/>
              <a:p>
                <a:endParaRPr lang="en-ID"/>
              </a:p>
            </p:txBody>
          </p:sp>
          <p:sp>
            <p:nvSpPr>
              <p:cNvPr id="402" name="Freeform: Shape 401">
                <a:extLst>
                  <a:ext uri="{FF2B5EF4-FFF2-40B4-BE49-F238E27FC236}">
                    <a16:creationId xmlns:a16="http://schemas.microsoft.com/office/drawing/2014/main" id="{620BEF32-2B71-4F8E-BE55-116D91E60547}"/>
                  </a:ext>
                </a:extLst>
              </p:cNvPr>
              <p:cNvSpPr/>
              <p:nvPr/>
            </p:nvSpPr>
            <p:spPr>
              <a:xfrm>
                <a:off x="5061936" y="2193607"/>
                <a:ext cx="13935" cy="20645"/>
              </a:xfrm>
              <a:custGeom>
                <a:avLst/>
                <a:gdLst>
                  <a:gd name="connsiteX0" fmla="*/ 13936 w 13935"/>
                  <a:gd name="connsiteY0" fmla="*/ 0 h 20645"/>
                  <a:gd name="connsiteX1" fmla="*/ 1553 w 13935"/>
                  <a:gd name="connsiteY1" fmla="*/ 20002 h 20645"/>
                  <a:gd name="connsiteX2" fmla="*/ 13936 w 13935"/>
                  <a:gd name="connsiteY2" fmla="*/ 0 h 20645"/>
                </a:gdLst>
                <a:ahLst/>
                <a:cxnLst>
                  <a:cxn ang="0">
                    <a:pos x="connsiteX0" y="connsiteY0"/>
                  </a:cxn>
                  <a:cxn ang="0">
                    <a:pos x="connsiteX1" y="connsiteY1"/>
                  </a:cxn>
                  <a:cxn ang="0">
                    <a:pos x="connsiteX2" y="connsiteY2"/>
                  </a:cxn>
                </a:cxnLst>
                <a:rect l="l" t="t" r="r" b="b"/>
                <a:pathLst>
                  <a:path w="13935" h="20645">
                    <a:moveTo>
                      <a:pt x="13936" y="0"/>
                    </a:moveTo>
                    <a:cubicBezTo>
                      <a:pt x="12031" y="16192"/>
                      <a:pt x="6316" y="22860"/>
                      <a:pt x="1553" y="20002"/>
                    </a:cubicBezTo>
                    <a:cubicBezTo>
                      <a:pt x="-2257" y="17145"/>
                      <a:pt x="601" y="8572"/>
                      <a:pt x="13936" y="0"/>
                    </a:cubicBezTo>
                    <a:close/>
                  </a:path>
                </a:pathLst>
              </a:custGeom>
              <a:grpFill/>
              <a:ln w="9525" cap="flat">
                <a:noFill/>
                <a:prstDash val="solid"/>
                <a:miter/>
              </a:ln>
            </p:spPr>
            <p:txBody>
              <a:bodyPr rtlCol="0" anchor="ctr"/>
              <a:lstStyle/>
              <a:p>
                <a:endParaRPr lang="en-ID"/>
              </a:p>
            </p:txBody>
          </p:sp>
          <p:sp>
            <p:nvSpPr>
              <p:cNvPr id="403" name="Freeform: Shape 402">
                <a:extLst>
                  <a:ext uri="{FF2B5EF4-FFF2-40B4-BE49-F238E27FC236}">
                    <a16:creationId xmlns:a16="http://schemas.microsoft.com/office/drawing/2014/main" id="{7C659983-2B5F-4848-AFA8-935E6F91B1D9}"/>
                  </a:ext>
                </a:extLst>
              </p:cNvPr>
              <p:cNvSpPr/>
              <p:nvPr/>
            </p:nvSpPr>
            <p:spPr>
              <a:xfrm>
                <a:off x="5075872" y="2193607"/>
                <a:ext cx="16614" cy="18287"/>
              </a:xfrm>
              <a:custGeom>
                <a:avLst/>
                <a:gdLst>
                  <a:gd name="connsiteX0" fmla="*/ 0 w 16614"/>
                  <a:gd name="connsiteY0" fmla="*/ 0 h 18287"/>
                  <a:gd name="connsiteX1" fmla="*/ 15240 w 16614"/>
                  <a:gd name="connsiteY1" fmla="*/ 17145 h 18287"/>
                  <a:gd name="connsiteX2" fmla="*/ 0 w 16614"/>
                  <a:gd name="connsiteY2" fmla="*/ 0 h 18287"/>
                </a:gdLst>
                <a:ahLst/>
                <a:cxnLst>
                  <a:cxn ang="0">
                    <a:pos x="connsiteX0" y="connsiteY0"/>
                  </a:cxn>
                  <a:cxn ang="0">
                    <a:pos x="connsiteX1" y="connsiteY1"/>
                  </a:cxn>
                  <a:cxn ang="0">
                    <a:pos x="connsiteX2" y="connsiteY2"/>
                  </a:cxn>
                </a:cxnLst>
                <a:rect l="l" t="t" r="r" b="b"/>
                <a:pathLst>
                  <a:path w="16614" h="18287">
                    <a:moveTo>
                      <a:pt x="0" y="0"/>
                    </a:moveTo>
                    <a:cubicBezTo>
                      <a:pt x="15240" y="6667"/>
                      <a:pt x="19050" y="14288"/>
                      <a:pt x="15240" y="17145"/>
                    </a:cubicBezTo>
                    <a:cubicBezTo>
                      <a:pt x="11430" y="20955"/>
                      <a:pt x="4763" y="15240"/>
                      <a:pt x="0" y="0"/>
                    </a:cubicBezTo>
                    <a:close/>
                  </a:path>
                </a:pathLst>
              </a:custGeom>
              <a:grpFill/>
              <a:ln w="9525" cap="flat">
                <a:noFill/>
                <a:prstDash val="solid"/>
                <a:miter/>
              </a:ln>
            </p:spPr>
            <p:txBody>
              <a:bodyPr rtlCol="0" anchor="ctr"/>
              <a:lstStyle/>
              <a:p>
                <a:endParaRPr lang="en-ID"/>
              </a:p>
            </p:txBody>
          </p:sp>
          <p:sp>
            <p:nvSpPr>
              <p:cNvPr id="404" name="Freeform: Shape 403">
                <a:extLst>
                  <a:ext uri="{FF2B5EF4-FFF2-40B4-BE49-F238E27FC236}">
                    <a16:creationId xmlns:a16="http://schemas.microsoft.com/office/drawing/2014/main" id="{4E623B2B-938E-4F9B-805F-E34B225E56C0}"/>
                  </a:ext>
                </a:extLst>
              </p:cNvPr>
              <p:cNvSpPr/>
              <p:nvPr/>
            </p:nvSpPr>
            <p:spPr>
              <a:xfrm>
                <a:off x="5075872" y="2182379"/>
                <a:ext cx="21544" cy="11228"/>
              </a:xfrm>
              <a:custGeom>
                <a:avLst/>
                <a:gdLst>
                  <a:gd name="connsiteX0" fmla="*/ 0 w 21544"/>
                  <a:gd name="connsiteY0" fmla="*/ 11228 h 11228"/>
                  <a:gd name="connsiteX1" fmla="*/ 20955 w 21544"/>
                  <a:gd name="connsiteY1" fmla="*/ 2656 h 11228"/>
                  <a:gd name="connsiteX2" fmla="*/ 0 w 21544"/>
                  <a:gd name="connsiteY2" fmla="*/ 11228 h 11228"/>
                </a:gdLst>
                <a:ahLst/>
                <a:cxnLst>
                  <a:cxn ang="0">
                    <a:pos x="connsiteX0" y="connsiteY0"/>
                  </a:cxn>
                  <a:cxn ang="0">
                    <a:pos x="connsiteX1" y="connsiteY1"/>
                  </a:cxn>
                  <a:cxn ang="0">
                    <a:pos x="connsiteX2" y="connsiteY2"/>
                  </a:cxn>
                </a:cxnLst>
                <a:rect l="l" t="t" r="r" b="b"/>
                <a:pathLst>
                  <a:path w="21544" h="11228">
                    <a:moveTo>
                      <a:pt x="0" y="11228"/>
                    </a:moveTo>
                    <a:cubicBezTo>
                      <a:pt x="11430" y="-1154"/>
                      <a:pt x="19050" y="-2107"/>
                      <a:pt x="20955" y="2656"/>
                    </a:cubicBezTo>
                    <a:cubicBezTo>
                      <a:pt x="23813" y="7418"/>
                      <a:pt x="16192" y="11228"/>
                      <a:pt x="0" y="11228"/>
                    </a:cubicBezTo>
                    <a:close/>
                  </a:path>
                </a:pathLst>
              </a:custGeom>
              <a:grpFill/>
              <a:ln w="9525" cap="flat">
                <a:noFill/>
                <a:prstDash val="solid"/>
                <a:miter/>
              </a:ln>
            </p:spPr>
            <p:txBody>
              <a:bodyPr rtlCol="0" anchor="ctr"/>
              <a:lstStyle/>
              <a:p>
                <a:endParaRPr lang="en-ID"/>
              </a:p>
            </p:txBody>
          </p:sp>
          <p:sp>
            <p:nvSpPr>
              <p:cNvPr id="405" name="Freeform: Shape 404">
                <a:extLst>
                  <a:ext uri="{FF2B5EF4-FFF2-40B4-BE49-F238E27FC236}">
                    <a16:creationId xmlns:a16="http://schemas.microsoft.com/office/drawing/2014/main" id="{FE6D51A1-A96E-43ED-8AD6-FE1F339BB76E}"/>
                  </a:ext>
                </a:extLst>
              </p:cNvPr>
              <p:cNvSpPr/>
              <p:nvPr/>
            </p:nvSpPr>
            <p:spPr>
              <a:xfrm>
                <a:off x="5070269" y="2170675"/>
                <a:ext cx="9053" cy="22931"/>
              </a:xfrm>
              <a:custGeom>
                <a:avLst/>
                <a:gdLst>
                  <a:gd name="connsiteX0" fmla="*/ 5603 w 9053"/>
                  <a:gd name="connsiteY0" fmla="*/ 22932 h 22931"/>
                  <a:gd name="connsiteX1" fmla="*/ 3698 w 9053"/>
                  <a:gd name="connsiteY1" fmla="*/ 72 h 22931"/>
                  <a:gd name="connsiteX2" fmla="*/ 5603 w 9053"/>
                  <a:gd name="connsiteY2" fmla="*/ 22932 h 22931"/>
                </a:gdLst>
                <a:ahLst/>
                <a:cxnLst>
                  <a:cxn ang="0">
                    <a:pos x="connsiteX0" y="connsiteY0"/>
                  </a:cxn>
                  <a:cxn ang="0">
                    <a:pos x="connsiteX1" y="connsiteY1"/>
                  </a:cxn>
                  <a:cxn ang="0">
                    <a:pos x="connsiteX2" y="connsiteY2"/>
                  </a:cxn>
                </a:cxnLst>
                <a:rect l="l" t="t" r="r" b="b"/>
                <a:pathLst>
                  <a:path w="9053" h="22931">
                    <a:moveTo>
                      <a:pt x="5603" y="22932"/>
                    </a:moveTo>
                    <a:cubicBezTo>
                      <a:pt x="-2017" y="8644"/>
                      <a:pt x="-1065" y="72"/>
                      <a:pt x="3698" y="72"/>
                    </a:cubicBezTo>
                    <a:cubicBezTo>
                      <a:pt x="9413" y="-881"/>
                      <a:pt x="11318" y="7692"/>
                      <a:pt x="5603" y="22932"/>
                    </a:cubicBezTo>
                    <a:close/>
                  </a:path>
                </a:pathLst>
              </a:custGeom>
              <a:grpFill/>
              <a:ln w="9525" cap="flat">
                <a:noFill/>
                <a:prstDash val="solid"/>
                <a:miter/>
              </a:ln>
            </p:spPr>
            <p:txBody>
              <a:bodyPr rtlCol="0" anchor="ctr"/>
              <a:lstStyle/>
              <a:p>
                <a:endParaRPr lang="en-ID"/>
              </a:p>
            </p:txBody>
          </p:sp>
        </p:grpSp>
        <p:grpSp>
          <p:nvGrpSpPr>
            <p:cNvPr id="406" name="Graphic 2">
              <a:extLst>
                <a:ext uri="{FF2B5EF4-FFF2-40B4-BE49-F238E27FC236}">
                  <a16:creationId xmlns:a16="http://schemas.microsoft.com/office/drawing/2014/main" id="{F1FF2A45-0C26-4C70-87B0-C54AB42123DD}"/>
                </a:ext>
              </a:extLst>
            </p:cNvPr>
            <p:cNvGrpSpPr/>
            <p:nvPr/>
          </p:nvGrpSpPr>
          <p:grpSpPr>
            <a:xfrm>
              <a:off x="5052933" y="2170675"/>
              <a:ext cx="44483" cy="43577"/>
              <a:chOff x="5052933" y="2170675"/>
              <a:chExt cx="44483" cy="43577"/>
            </a:xfrm>
            <a:grpFill/>
          </p:grpSpPr>
          <p:sp>
            <p:nvSpPr>
              <p:cNvPr id="407" name="Freeform: Shape 406">
                <a:extLst>
                  <a:ext uri="{FF2B5EF4-FFF2-40B4-BE49-F238E27FC236}">
                    <a16:creationId xmlns:a16="http://schemas.microsoft.com/office/drawing/2014/main" id="{D51BB433-44A1-498B-BD0A-B11EFD67101A}"/>
                  </a:ext>
                </a:extLst>
              </p:cNvPr>
              <p:cNvSpPr/>
              <p:nvPr/>
            </p:nvSpPr>
            <p:spPr>
              <a:xfrm>
                <a:off x="5052933" y="2185095"/>
                <a:ext cx="22939" cy="9632"/>
              </a:xfrm>
              <a:custGeom>
                <a:avLst/>
                <a:gdLst>
                  <a:gd name="connsiteX0" fmla="*/ 22939 w 22939"/>
                  <a:gd name="connsiteY0" fmla="*/ 8512 h 9632"/>
                  <a:gd name="connsiteX1" fmla="*/ 79 w 22939"/>
                  <a:gd name="connsiteY1" fmla="*/ 2797 h 9632"/>
                  <a:gd name="connsiteX2" fmla="*/ 22939 w 22939"/>
                  <a:gd name="connsiteY2" fmla="*/ 8512 h 9632"/>
                </a:gdLst>
                <a:ahLst/>
                <a:cxnLst>
                  <a:cxn ang="0">
                    <a:pos x="connsiteX0" y="connsiteY0"/>
                  </a:cxn>
                  <a:cxn ang="0">
                    <a:pos x="connsiteX1" y="connsiteY1"/>
                  </a:cxn>
                  <a:cxn ang="0">
                    <a:pos x="connsiteX2" y="connsiteY2"/>
                  </a:cxn>
                </a:cxnLst>
                <a:rect l="l" t="t" r="r" b="b"/>
                <a:pathLst>
                  <a:path w="22939" h="9632">
                    <a:moveTo>
                      <a:pt x="22939" y="8512"/>
                    </a:moveTo>
                    <a:cubicBezTo>
                      <a:pt x="6747" y="11369"/>
                      <a:pt x="-873" y="8512"/>
                      <a:pt x="79" y="2797"/>
                    </a:cubicBezTo>
                    <a:cubicBezTo>
                      <a:pt x="1984" y="-1966"/>
                      <a:pt x="10557" y="-1013"/>
                      <a:pt x="22939" y="8512"/>
                    </a:cubicBezTo>
                    <a:close/>
                  </a:path>
                </a:pathLst>
              </a:custGeom>
              <a:grpFill/>
              <a:ln w="9525" cap="flat">
                <a:noFill/>
                <a:prstDash val="solid"/>
                <a:miter/>
              </a:ln>
            </p:spPr>
            <p:txBody>
              <a:bodyPr rtlCol="0" anchor="ctr"/>
              <a:lstStyle/>
              <a:p>
                <a:endParaRPr lang="en-ID"/>
              </a:p>
            </p:txBody>
          </p:sp>
          <p:sp>
            <p:nvSpPr>
              <p:cNvPr id="408" name="Freeform: Shape 407">
                <a:extLst>
                  <a:ext uri="{FF2B5EF4-FFF2-40B4-BE49-F238E27FC236}">
                    <a16:creationId xmlns:a16="http://schemas.microsoft.com/office/drawing/2014/main" id="{E32F2D7C-E94D-482D-8514-95701D971607}"/>
                  </a:ext>
                </a:extLst>
              </p:cNvPr>
              <p:cNvSpPr/>
              <p:nvPr/>
            </p:nvSpPr>
            <p:spPr>
              <a:xfrm>
                <a:off x="5061936" y="2193607"/>
                <a:ext cx="13935" cy="20645"/>
              </a:xfrm>
              <a:custGeom>
                <a:avLst/>
                <a:gdLst>
                  <a:gd name="connsiteX0" fmla="*/ 13936 w 13935"/>
                  <a:gd name="connsiteY0" fmla="*/ 0 h 20645"/>
                  <a:gd name="connsiteX1" fmla="*/ 1553 w 13935"/>
                  <a:gd name="connsiteY1" fmla="*/ 20002 h 20645"/>
                  <a:gd name="connsiteX2" fmla="*/ 13936 w 13935"/>
                  <a:gd name="connsiteY2" fmla="*/ 0 h 20645"/>
                </a:gdLst>
                <a:ahLst/>
                <a:cxnLst>
                  <a:cxn ang="0">
                    <a:pos x="connsiteX0" y="connsiteY0"/>
                  </a:cxn>
                  <a:cxn ang="0">
                    <a:pos x="connsiteX1" y="connsiteY1"/>
                  </a:cxn>
                  <a:cxn ang="0">
                    <a:pos x="connsiteX2" y="connsiteY2"/>
                  </a:cxn>
                </a:cxnLst>
                <a:rect l="l" t="t" r="r" b="b"/>
                <a:pathLst>
                  <a:path w="13935" h="20645">
                    <a:moveTo>
                      <a:pt x="13936" y="0"/>
                    </a:moveTo>
                    <a:cubicBezTo>
                      <a:pt x="12031" y="16192"/>
                      <a:pt x="6316" y="22860"/>
                      <a:pt x="1553" y="20002"/>
                    </a:cubicBezTo>
                    <a:cubicBezTo>
                      <a:pt x="-2257" y="17145"/>
                      <a:pt x="601" y="8572"/>
                      <a:pt x="13936" y="0"/>
                    </a:cubicBezTo>
                    <a:close/>
                  </a:path>
                </a:pathLst>
              </a:custGeom>
              <a:grpFill/>
              <a:ln w="9525" cap="flat">
                <a:noFill/>
                <a:prstDash val="solid"/>
                <a:miter/>
              </a:ln>
            </p:spPr>
            <p:txBody>
              <a:bodyPr rtlCol="0" anchor="ctr"/>
              <a:lstStyle/>
              <a:p>
                <a:endParaRPr lang="en-ID"/>
              </a:p>
            </p:txBody>
          </p:sp>
          <p:sp>
            <p:nvSpPr>
              <p:cNvPr id="409" name="Freeform: Shape 408">
                <a:extLst>
                  <a:ext uri="{FF2B5EF4-FFF2-40B4-BE49-F238E27FC236}">
                    <a16:creationId xmlns:a16="http://schemas.microsoft.com/office/drawing/2014/main" id="{57B44F43-3F69-4533-8489-FC702A861022}"/>
                  </a:ext>
                </a:extLst>
              </p:cNvPr>
              <p:cNvSpPr/>
              <p:nvPr/>
            </p:nvSpPr>
            <p:spPr>
              <a:xfrm>
                <a:off x="5075872" y="2193607"/>
                <a:ext cx="16614" cy="18287"/>
              </a:xfrm>
              <a:custGeom>
                <a:avLst/>
                <a:gdLst>
                  <a:gd name="connsiteX0" fmla="*/ 0 w 16614"/>
                  <a:gd name="connsiteY0" fmla="*/ 0 h 18287"/>
                  <a:gd name="connsiteX1" fmla="*/ 15240 w 16614"/>
                  <a:gd name="connsiteY1" fmla="*/ 17145 h 18287"/>
                  <a:gd name="connsiteX2" fmla="*/ 0 w 16614"/>
                  <a:gd name="connsiteY2" fmla="*/ 0 h 18287"/>
                </a:gdLst>
                <a:ahLst/>
                <a:cxnLst>
                  <a:cxn ang="0">
                    <a:pos x="connsiteX0" y="connsiteY0"/>
                  </a:cxn>
                  <a:cxn ang="0">
                    <a:pos x="connsiteX1" y="connsiteY1"/>
                  </a:cxn>
                  <a:cxn ang="0">
                    <a:pos x="connsiteX2" y="connsiteY2"/>
                  </a:cxn>
                </a:cxnLst>
                <a:rect l="l" t="t" r="r" b="b"/>
                <a:pathLst>
                  <a:path w="16614" h="18287">
                    <a:moveTo>
                      <a:pt x="0" y="0"/>
                    </a:moveTo>
                    <a:cubicBezTo>
                      <a:pt x="15240" y="6667"/>
                      <a:pt x="19050" y="14288"/>
                      <a:pt x="15240" y="17145"/>
                    </a:cubicBezTo>
                    <a:cubicBezTo>
                      <a:pt x="11430" y="20955"/>
                      <a:pt x="4763" y="15240"/>
                      <a:pt x="0" y="0"/>
                    </a:cubicBezTo>
                    <a:close/>
                  </a:path>
                </a:pathLst>
              </a:custGeom>
              <a:grpFill/>
              <a:ln w="9525" cap="flat">
                <a:noFill/>
                <a:prstDash val="solid"/>
                <a:miter/>
              </a:ln>
            </p:spPr>
            <p:txBody>
              <a:bodyPr rtlCol="0" anchor="ctr"/>
              <a:lstStyle/>
              <a:p>
                <a:endParaRPr lang="en-ID"/>
              </a:p>
            </p:txBody>
          </p:sp>
          <p:sp>
            <p:nvSpPr>
              <p:cNvPr id="410" name="Freeform: Shape 409">
                <a:extLst>
                  <a:ext uri="{FF2B5EF4-FFF2-40B4-BE49-F238E27FC236}">
                    <a16:creationId xmlns:a16="http://schemas.microsoft.com/office/drawing/2014/main" id="{A0F5247E-F7F3-4A2E-A9BB-7B030FB84EB6}"/>
                  </a:ext>
                </a:extLst>
              </p:cNvPr>
              <p:cNvSpPr/>
              <p:nvPr/>
            </p:nvSpPr>
            <p:spPr>
              <a:xfrm>
                <a:off x="5075872" y="2182379"/>
                <a:ext cx="21544" cy="11228"/>
              </a:xfrm>
              <a:custGeom>
                <a:avLst/>
                <a:gdLst>
                  <a:gd name="connsiteX0" fmla="*/ 0 w 21544"/>
                  <a:gd name="connsiteY0" fmla="*/ 11228 h 11228"/>
                  <a:gd name="connsiteX1" fmla="*/ 20955 w 21544"/>
                  <a:gd name="connsiteY1" fmla="*/ 2656 h 11228"/>
                  <a:gd name="connsiteX2" fmla="*/ 0 w 21544"/>
                  <a:gd name="connsiteY2" fmla="*/ 11228 h 11228"/>
                </a:gdLst>
                <a:ahLst/>
                <a:cxnLst>
                  <a:cxn ang="0">
                    <a:pos x="connsiteX0" y="connsiteY0"/>
                  </a:cxn>
                  <a:cxn ang="0">
                    <a:pos x="connsiteX1" y="connsiteY1"/>
                  </a:cxn>
                  <a:cxn ang="0">
                    <a:pos x="connsiteX2" y="connsiteY2"/>
                  </a:cxn>
                </a:cxnLst>
                <a:rect l="l" t="t" r="r" b="b"/>
                <a:pathLst>
                  <a:path w="21544" h="11228">
                    <a:moveTo>
                      <a:pt x="0" y="11228"/>
                    </a:moveTo>
                    <a:cubicBezTo>
                      <a:pt x="11430" y="-1154"/>
                      <a:pt x="19050" y="-2107"/>
                      <a:pt x="20955" y="2656"/>
                    </a:cubicBezTo>
                    <a:cubicBezTo>
                      <a:pt x="23813" y="7418"/>
                      <a:pt x="16192" y="11228"/>
                      <a:pt x="0" y="11228"/>
                    </a:cubicBezTo>
                    <a:close/>
                  </a:path>
                </a:pathLst>
              </a:custGeom>
              <a:grpFill/>
              <a:ln w="9525" cap="flat">
                <a:noFill/>
                <a:prstDash val="solid"/>
                <a:miter/>
              </a:ln>
            </p:spPr>
            <p:txBody>
              <a:bodyPr rtlCol="0" anchor="ctr"/>
              <a:lstStyle/>
              <a:p>
                <a:endParaRPr lang="en-ID"/>
              </a:p>
            </p:txBody>
          </p:sp>
          <p:sp>
            <p:nvSpPr>
              <p:cNvPr id="411" name="Freeform: Shape 410">
                <a:extLst>
                  <a:ext uri="{FF2B5EF4-FFF2-40B4-BE49-F238E27FC236}">
                    <a16:creationId xmlns:a16="http://schemas.microsoft.com/office/drawing/2014/main" id="{682C2E0E-4214-42EA-B643-AE0963551241}"/>
                  </a:ext>
                </a:extLst>
              </p:cNvPr>
              <p:cNvSpPr/>
              <p:nvPr/>
            </p:nvSpPr>
            <p:spPr>
              <a:xfrm>
                <a:off x="5070269" y="2170675"/>
                <a:ext cx="9053" cy="22931"/>
              </a:xfrm>
              <a:custGeom>
                <a:avLst/>
                <a:gdLst>
                  <a:gd name="connsiteX0" fmla="*/ 5603 w 9053"/>
                  <a:gd name="connsiteY0" fmla="*/ 22932 h 22931"/>
                  <a:gd name="connsiteX1" fmla="*/ 3698 w 9053"/>
                  <a:gd name="connsiteY1" fmla="*/ 72 h 22931"/>
                  <a:gd name="connsiteX2" fmla="*/ 5603 w 9053"/>
                  <a:gd name="connsiteY2" fmla="*/ 22932 h 22931"/>
                </a:gdLst>
                <a:ahLst/>
                <a:cxnLst>
                  <a:cxn ang="0">
                    <a:pos x="connsiteX0" y="connsiteY0"/>
                  </a:cxn>
                  <a:cxn ang="0">
                    <a:pos x="connsiteX1" y="connsiteY1"/>
                  </a:cxn>
                  <a:cxn ang="0">
                    <a:pos x="connsiteX2" y="connsiteY2"/>
                  </a:cxn>
                </a:cxnLst>
                <a:rect l="l" t="t" r="r" b="b"/>
                <a:pathLst>
                  <a:path w="9053" h="22931">
                    <a:moveTo>
                      <a:pt x="5603" y="22932"/>
                    </a:moveTo>
                    <a:cubicBezTo>
                      <a:pt x="-2017" y="8644"/>
                      <a:pt x="-1065" y="72"/>
                      <a:pt x="3698" y="72"/>
                    </a:cubicBezTo>
                    <a:cubicBezTo>
                      <a:pt x="9413" y="-881"/>
                      <a:pt x="11318" y="7692"/>
                      <a:pt x="5603" y="22932"/>
                    </a:cubicBezTo>
                    <a:close/>
                  </a:path>
                </a:pathLst>
              </a:custGeom>
              <a:grpFill/>
              <a:ln w="9525" cap="flat">
                <a:noFill/>
                <a:prstDash val="solid"/>
                <a:miter/>
              </a:ln>
            </p:spPr>
            <p:txBody>
              <a:bodyPr rtlCol="0" anchor="ctr"/>
              <a:lstStyle/>
              <a:p>
                <a:endParaRPr lang="en-ID"/>
              </a:p>
            </p:txBody>
          </p:sp>
        </p:grpSp>
        <p:sp>
          <p:nvSpPr>
            <p:cNvPr id="412" name="Freeform: Shape 411">
              <a:extLst>
                <a:ext uri="{FF2B5EF4-FFF2-40B4-BE49-F238E27FC236}">
                  <a16:creationId xmlns:a16="http://schemas.microsoft.com/office/drawing/2014/main" id="{65613DF7-C451-4033-AD6B-72149C07B657}"/>
                </a:ext>
              </a:extLst>
            </p:cNvPr>
            <p:cNvSpPr/>
            <p:nvPr/>
          </p:nvSpPr>
          <p:spPr>
            <a:xfrm>
              <a:off x="5073015" y="2190750"/>
              <a:ext cx="5714" cy="5715"/>
            </a:xfrm>
            <a:custGeom>
              <a:avLst/>
              <a:gdLst>
                <a:gd name="connsiteX0" fmla="*/ 5715 w 5714"/>
                <a:gd name="connsiteY0" fmla="*/ 2858 h 5715"/>
                <a:gd name="connsiteX1" fmla="*/ 2857 w 5714"/>
                <a:gd name="connsiteY1" fmla="*/ 5715 h 5715"/>
                <a:gd name="connsiteX2" fmla="*/ 0 w 5714"/>
                <a:gd name="connsiteY2" fmla="*/ 2858 h 5715"/>
                <a:gd name="connsiteX3" fmla="*/ 2857 w 5714"/>
                <a:gd name="connsiteY3" fmla="*/ 0 h 5715"/>
                <a:gd name="connsiteX4" fmla="*/ 5715 w 5714"/>
                <a:gd name="connsiteY4" fmla="*/ 2858 h 5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4" h="5715">
                  <a:moveTo>
                    <a:pt x="5715" y="2858"/>
                  </a:moveTo>
                  <a:cubicBezTo>
                    <a:pt x="5715" y="4436"/>
                    <a:pt x="4436" y="5715"/>
                    <a:pt x="2857" y="5715"/>
                  </a:cubicBezTo>
                  <a:cubicBezTo>
                    <a:pt x="1279" y="5715"/>
                    <a:pt x="0" y="4436"/>
                    <a:pt x="0" y="2858"/>
                  </a:cubicBezTo>
                  <a:cubicBezTo>
                    <a:pt x="0" y="1279"/>
                    <a:pt x="1279" y="0"/>
                    <a:pt x="2857" y="0"/>
                  </a:cubicBezTo>
                  <a:cubicBezTo>
                    <a:pt x="4436" y="0"/>
                    <a:pt x="5715" y="1279"/>
                    <a:pt x="5715" y="2858"/>
                  </a:cubicBezTo>
                  <a:close/>
                </a:path>
              </a:pathLst>
            </a:custGeom>
            <a:grpFill/>
            <a:ln w="9525" cap="flat">
              <a:noFill/>
              <a:prstDash val="solid"/>
              <a:miter/>
            </a:ln>
          </p:spPr>
          <p:txBody>
            <a:bodyPr rtlCol="0" anchor="ctr"/>
            <a:lstStyle/>
            <a:p>
              <a:endParaRPr lang="en-ID"/>
            </a:p>
          </p:txBody>
        </p:sp>
      </p:grpSp>
      <p:grpSp>
        <p:nvGrpSpPr>
          <p:cNvPr id="413" name="Graphic 2">
            <a:extLst>
              <a:ext uri="{FF2B5EF4-FFF2-40B4-BE49-F238E27FC236}">
                <a16:creationId xmlns:a16="http://schemas.microsoft.com/office/drawing/2014/main" id="{F1FF2A45-0C26-4C70-87B0-C54AB42123DD}"/>
              </a:ext>
            </a:extLst>
          </p:cNvPr>
          <p:cNvGrpSpPr/>
          <p:nvPr/>
        </p:nvGrpSpPr>
        <p:grpSpPr>
          <a:xfrm rot="16200000">
            <a:off x="10501449" y="3596849"/>
            <a:ext cx="83261" cy="85759"/>
            <a:chOff x="4928900" y="2106929"/>
            <a:chExt cx="44388" cy="45720"/>
          </a:xfrm>
          <a:solidFill>
            <a:schemeClr val="bg1"/>
          </a:solidFill>
        </p:grpSpPr>
        <p:grpSp>
          <p:nvGrpSpPr>
            <p:cNvPr id="414" name="Graphic 2">
              <a:extLst>
                <a:ext uri="{FF2B5EF4-FFF2-40B4-BE49-F238E27FC236}">
                  <a16:creationId xmlns:a16="http://schemas.microsoft.com/office/drawing/2014/main" id="{F1FF2A45-0C26-4C70-87B0-C54AB42123DD}"/>
                </a:ext>
              </a:extLst>
            </p:cNvPr>
            <p:cNvGrpSpPr/>
            <p:nvPr/>
          </p:nvGrpSpPr>
          <p:grpSpPr>
            <a:xfrm>
              <a:off x="4928900" y="2110034"/>
              <a:ext cx="44388" cy="42615"/>
              <a:chOff x="4928900" y="2110034"/>
              <a:chExt cx="44388" cy="42615"/>
            </a:xfrm>
            <a:grpFill/>
          </p:grpSpPr>
          <p:sp>
            <p:nvSpPr>
              <p:cNvPr id="415" name="Freeform: Shape 414">
                <a:extLst>
                  <a:ext uri="{FF2B5EF4-FFF2-40B4-BE49-F238E27FC236}">
                    <a16:creationId xmlns:a16="http://schemas.microsoft.com/office/drawing/2014/main" id="{7EFA5DAE-B8C5-481E-9F97-9118B159AB83}"/>
                  </a:ext>
                </a:extLst>
              </p:cNvPr>
              <p:cNvSpPr/>
              <p:nvPr/>
            </p:nvSpPr>
            <p:spPr>
              <a:xfrm>
                <a:off x="4928900" y="2129643"/>
                <a:ext cx="22194" cy="10466"/>
              </a:xfrm>
              <a:custGeom>
                <a:avLst/>
                <a:gdLst>
                  <a:gd name="connsiteX0" fmla="*/ 22194 w 22194"/>
                  <a:gd name="connsiteY0" fmla="*/ 147 h 10466"/>
                  <a:gd name="connsiteX1" fmla="*/ 287 w 22194"/>
                  <a:gd name="connsiteY1" fmla="*/ 7767 h 10466"/>
                  <a:gd name="connsiteX2" fmla="*/ 22194 w 22194"/>
                  <a:gd name="connsiteY2" fmla="*/ 147 h 10466"/>
                </a:gdLst>
                <a:ahLst/>
                <a:cxnLst>
                  <a:cxn ang="0">
                    <a:pos x="connsiteX0" y="connsiteY0"/>
                  </a:cxn>
                  <a:cxn ang="0">
                    <a:pos x="connsiteX1" y="connsiteY1"/>
                  </a:cxn>
                  <a:cxn ang="0">
                    <a:pos x="connsiteX2" y="connsiteY2"/>
                  </a:cxn>
                </a:cxnLst>
                <a:rect l="l" t="t" r="r" b="b"/>
                <a:pathLst>
                  <a:path w="22194" h="10466">
                    <a:moveTo>
                      <a:pt x="22194" y="147"/>
                    </a:moveTo>
                    <a:cubicBezTo>
                      <a:pt x="10764" y="11577"/>
                      <a:pt x="2192" y="12529"/>
                      <a:pt x="287" y="7767"/>
                    </a:cubicBezTo>
                    <a:cubicBezTo>
                      <a:pt x="-1618" y="3004"/>
                      <a:pt x="6002" y="-806"/>
                      <a:pt x="22194" y="147"/>
                    </a:cubicBezTo>
                    <a:close/>
                  </a:path>
                </a:pathLst>
              </a:custGeom>
              <a:grpFill/>
              <a:ln w="9525" cap="flat">
                <a:noFill/>
                <a:prstDash val="solid"/>
                <a:miter/>
              </a:ln>
            </p:spPr>
            <p:txBody>
              <a:bodyPr rtlCol="0" anchor="ctr"/>
              <a:lstStyle/>
              <a:p>
                <a:endParaRPr lang="en-ID"/>
              </a:p>
            </p:txBody>
          </p:sp>
          <p:sp>
            <p:nvSpPr>
              <p:cNvPr id="416" name="Freeform: Shape 415">
                <a:extLst>
                  <a:ext uri="{FF2B5EF4-FFF2-40B4-BE49-F238E27FC236}">
                    <a16:creationId xmlns:a16="http://schemas.microsoft.com/office/drawing/2014/main" id="{5918462F-AC42-439A-BDE4-06CCEFD03CCE}"/>
                  </a:ext>
                </a:extLst>
              </p:cNvPr>
              <p:cNvSpPr/>
              <p:nvPr/>
            </p:nvSpPr>
            <p:spPr>
              <a:xfrm>
                <a:off x="4946866" y="2129789"/>
                <a:ext cx="9354" cy="22860"/>
              </a:xfrm>
              <a:custGeom>
                <a:avLst/>
                <a:gdLst>
                  <a:gd name="connsiteX0" fmla="*/ 4228 w 9354"/>
                  <a:gd name="connsiteY0" fmla="*/ 0 h 22860"/>
                  <a:gd name="connsiteX1" fmla="*/ 5181 w 9354"/>
                  <a:gd name="connsiteY1" fmla="*/ 22860 h 22860"/>
                  <a:gd name="connsiteX2" fmla="*/ 4228 w 9354"/>
                  <a:gd name="connsiteY2" fmla="*/ 0 h 22860"/>
                </a:gdLst>
                <a:ahLst/>
                <a:cxnLst>
                  <a:cxn ang="0">
                    <a:pos x="connsiteX0" y="connsiteY0"/>
                  </a:cxn>
                  <a:cxn ang="0">
                    <a:pos x="connsiteX1" y="connsiteY1"/>
                  </a:cxn>
                  <a:cxn ang="0">
                    <a:pos x="connsiteX2" y="connsiteY2"/>
                  </a:cxn>
                </a:cxnLst>
                <a:rect l="l" t="t" r="r" b="b"/>
                <a:pathLst>
                  <a:path w="9354" h="22860">
                    <a:moveTo>
                      <a:pt x="4228" y="0"/>
                    </a:moveTo>
                    <a:cubicBezTo>
                      <a:pt x="11848" y="14288"/>
                      <a:pt x="9943" y="22860"/>
                      <a:pt x="5181" y="22860"/>
                    </a:cubicBezTo>
                    <a:cubicBezTo>
                      <a:pt x="-534" y="22860"/>
                      <a:pt x="-2439" y="15240"/>
                      <a:pt x="4228" y="0"/>
                    </a:cubicBezTo>
                    <a:close/>
                  </a:path>
                </a:pathLst>
              </a:custGeom>
              <a:grpFill/>
              <a:ln w="9525" cap="flat">
                <a:noFill/>
                <a:prstDash val="solid"/>
                <a:miter/>
              </a:ln>
            </p:spPr>
            <p:txBody>
              <a:bodyPr rtlCol="0" anchor="ctr"/>
              <a:lstStyle/>
              <a:p>
                <a:endParaRPr lang="en-ID"/>
              </a:p>
            </p:txBody>
          </p:sp>
          <p:sp>
            <p:nvSpPr>
              <p:cNvPr id="417" name="Freeform: Shape 416">
                <a:extLst>
                  <a:ext uri="{FF2B5EF4-FFF2-40B4-BE49-F238E27FC236}">
                    <a16:creationId xmlns:a16="http://schemas.microsoft.com/office/drawing/2014/main" id="{91DC40AE-1911-49C4-A62B-A128D7BA35DD}"/>
                  </a:ext>
                </a:extLst>
              </p:cNvPr>
              <p:cNvSpPr/>
              <p:nvPr/>
            </p:nvSpPr>
            <p:spPr>
              <a:xfrm>
                <a:off x="4951095" y="2129289"/>
                <a:ext cx="22194" cy="9914"/>
              </a:xfrm>
              <a:custGeom>
                <a:avLst/>
                <a:gdLst>
                  <a:gd name="connsiteX0" fmla="*/ 0 w 22194"/>
                  <a:gd name="connsiteY0" fmla="*/ 501 h 9914"/>
                  <a:gd name="connsiteX1" fmla="*/ 21907 w 22194"/>
                  <a:gd name="connsiteY1" fmla="*/ 7168 h 9914"/>
                  <a:gd name="connsiteX2" fmla="*/ 0 w 22194"/>
                  <a:gd name="connsiteY2" fmla="*/ 501 h 9914"/>
                </a:gdLst>
                <a:ahLst/>
                <a:cxnLst>
                  <a:cxn ang="0">
                    <a:pos x="connsiteX0" y="connsiteY0"/>
                  </a:cxn>
                  <a:cxn ang="0">
                    <a:pos x="connsiteX1" y="connsiteY1"/>
                  </a:cxn>
                  <a:cxn ang="0">
                    <a:pos x="connsiteX2" y="connsiteY2"/>
                  </a:cxn>
                </a:cxnLst>
                <a:rect l="l" t="t" r="r" b="b"/>
                <a:pathLst>
                  <a:path w="22194" h="9914">
                    <a:moveTo>
                      <a:pt x="0" y="501"/>
                    </a:moveTo>
                    <a:cubicBezTo>
                      <a:pt x="16192" y="-1404"/>
                      <a:pt x="23813" y="2406"/>
                      <a:pt x="21907" y="7168"/>
                    </a:cubicBezTo>
                    <a:cubicBezTo>
                      <a:pt x="20002" y="11931"/>
                      <a:pt x="12382" y="10978"/>
                      <a:pt x="0" y="501"/>
                    </a:cubicBezTo>
                    <a:close/>
                  </a:path>
                </a:pathLst>
              </a:custGeom>
              <a:grpFill/>
              <a:ln w="9525" cap="flat">
                <a:noFill/>
                <a:prstDash val="solid"/>
                <a:miter/>
              </a:ln>
            </p:spPr>
            <p:txBody>
              <a:bodyPr rtlCol="0" anchor="ctr"/>
              <a:lstStyle/>
              <a:p>
                <a:endParaRPr lang="en-ID"/>
              </a:p>
            </p:txBody>
          </p:sp>
          <p:sp>
            <p:nvSpPr>
              <p:cNvPr id="418" name="Freeform: Shape 417">
                <a:extLst>
                  <a:ext uri="{FF2B5EF4-FFF2-40B4-BE49-F238E27FC236}">
                    <a16:creationId xmlns:a16="http://schemas.microsoft.com/office/drawing/2014/main" id="{0A9B9B26-56AD-4953-BF9B-D98FD64332CA}"/>
                  </a:ext>
                </a:extLst>
              </p:cNvPr>
              <p:cNvSpPr/>
              <p:nvPr/>
            </p:nvSpPr>
            <p:spPr>
              <a:xfrm>
                <a:off x="4951095" y="2110034"/>
                <a:ext cx="14735" cy="19755"/>
              </a:xfrm>
              <a:custGeom>
                <a:avLst/>
                <a:gdLst>
                  <a:gd name="connsiteX0" fmla="*/ 0 w 14735"/>
                  <a:gd name="connsiteY0" fmla="*/ 19756 h 19755"/>
                  <a:gd name="connsiteX1" fmla="*/ 13335 w 14735"/>
                  <a:gd name="connsiteY1" fmla="*/ 706 h 19755"/>
                  <a:gd name="connsiteX2" fmla="*/ 0 w 14735"/>
                  <a:gd name="connsiteY2" fmla="*/ 19756 h 19755"/>
                </a:gdLst>
                <a:ahLst/>
                <a:cxnLst>
                  <a:cxn ang="0">
                    <a:pos x="connsiteX0" y="connsiteY0"/>
                  </a:cxn>
                  <a:cxn ang="0">
                    <a:pos x="connsiteX1" y="connsiteY1"/>
                  </a:cxn>
                  <a:cxn ang="0">
                    <a:pos x="connsiteX2" y="connsiteY2"/>
                  </a:cxn>
                </a:cxnLst>
                <a:rect l="l" t="t" r="r" b="b"/>
                <a:pathLst>
                  <a:path w="14735" h="19755">
                    <a:moveTo>
                      <a:pt x="0" y="19756"/>
                    </a:moveTo>
                    <a:cubicBezTo>
                      <a:pt x="2857" y="3563"/>
                      <a:pt x="8572" y="-2152"/>
                      <a:pt x="13335" y="706"/>
                    </a:cubicBezTo>
                    <a:cubicBezTo>
                      <a:pt x="17145" y="3563"/>
                      <a:pt x="13335" y="11183"/>
                      <a:pt x="0" y="19756"/>
                    </a:cubicBezTo>
                    <a:close/>
                  </a:path>
                </a:pathLst>
              </a:custGeom>
              <a:grpFill/>
              <a:ln w="9525" cap="flat">
                <a:noFill/>
                <a:prstDash val="solid"/>
                <a:miter/>
              </a:ln>
            </p:spPr>
            <p:txBody>
              <a:bodyPr rtlCol="0" anchor="ctr"/>
              <a:lstStyle/>
              <a:p>
                <a:endParaRPr lang="en-ID"/>
              </a:p>
            </p:txBody>
          </p:sp>
          <p:sp>
            <p:nvSpPr>
              <p:cNvPr id="419" name="Freeform: Shape 418">
                <a:extLst>
                  <a:ext uri="{FF2B5EF4-FFF2-40B4-BE49-F238E27FC236}">
                    <a16:creationId xmlns:a16="http://schemas.microsoft.com/office/drawing/2014/main" id="{DAC5B66F-AF44-4FD3-AB94-493F63405280}"/>
                  </a:ext>
                </a:extLst>
              </p:cNvPr>
              <p:cNvSpPr/>
              <p:nvPr/>
            </p:nvSpPr>
            <p:spPr>
              <a:xfrm>
                <a:off x="4935420" y="2110982"/>
                <a:ext cx="15674" cy="18807"/>
              </a:xfrm>
              <a:custGeom>
                <a:avLst/>
                <a:gdLst>
                  <a:gd name="connsiteX0" fmla="*/ 15674 w 15674"/>
                  <a:gd name="connsiteY0" fmla="*/ 18808 h 18807"/>
                  <a:gd name="connsiteX1" fmla="*/ 1387 w 15674"/>
                  <a:gd name="connsiteY1" fmla="*/ 710 h 18807"/>
                  <a:gd name="connsiteX2" fmla="*/ 15674 w 15674"/>
                  <a:gd name="connsiteY2" fmla="*/ 18808 h 18807"/>
                </a:gdLst>
                <a:ahLst/>
                <a:cxnLst>
                  <a:cxn ang="0">
                    <a:pos x="connsiteX0" y="connsiteY0"/>
                  </a:cxn>
                  <a:cxn ang="0">
                    <a:pos x="connsiteX1" y="connsiteY1"/>
                  </a:cxn>
                  <a:cxn ang="0">
                    <a:pos x="connsiteX2" y="connsiteY2"/>
                  </a:cxn>
                </a:cxnLst>
                <a:rect l="l" t="t" r="r" b="b"/>
                <a:pathLst>
                  <a:path w="15674" h="18807">
                    <a:moveTo>
                      <a:pt x="15674" y="18808"/>
                    </a:moveTo>
                    <a:cubicBezTo>
                      <a:pt x="1387" y="11188"/>
                      <a:pt x="-2423" y="3568"/>
                      <a:pt x="1387" y="710"/>
                    </a:cubicBezTo>
                    <a:cubicBezTo>
                      <a:pt x="6149" y="-2147"/>
                      <a:pt x="11864" y="3568"/>
                      <a:pt x="15674" y="18808"/>
                    </a:cubicBezTo>
                    <a:close/>
                  </a:path>
                </a:pathLst>
              </a:custGeom>
              <a:grpFill/>
              <a:ln w="9525" cap="flat">
                <a:noFill/>
                <a:prstDash val="solid"/>
                <a:miter/>
              </a:ln>
            </p:spPr>
            <p:txBody>
              <a:bodyPr rtlCol="0" anchor="ctr"/>
              <a:lstStyle/>
              <a:p>
                <a:endParaRPr lang="en-ID"/>
              </a:p>
            </p:txBody>
          </p:sp>
        </p:grpSp>
        <p:grpSp>
          <p:nvGrpSpPr>
            <p:cNvPr id="420" name="Graphic 2">
              <a:extLst>
                <a:ext uri="{FF2B5EF4-FFF2-40B4-BE49-F238E27FC236}">
                  <a16:creationId xmlns:a16="http://schemas.microsoft.com/office/drawing/2014/main" id="{F1FF2A45-0C26-4C70-87B0-C54AB42123DD}"/>
                </a:ext>
              </a:extLst>
            </p:cNvPr>
            <p:cNvGrpSpPr/>
            <p:nvPr/>
          </p:nvGrpSpPr>
          <p:grpSpPr>
            <a:xfrm>
              <a:off x="4928900" y="2110034"/>
              <a:ext cx="44388" cy="42615"/>
              <a:chOff x="4928900" y="2110034"/>
              <a:chExt cx="44388" cy="42615"/>
            </a:xfrm>
            <a:grpFill/>
          </p:grpSpPr>
          <p:sp>
            <p:nvSpPr>
              <p:cNvPr id="421" name="Freeform: Shape 420">
                <a:extLst>
                  <a:ext uri="{FF2B5EF4-FFF2-40B4-BE49-F238E27FC236}">
                    <a16:creationId xmlns:a16="http://schemas.microsoft.com/office/drawing/2014/main" id="{F16B9EF2-D6D3-4077-B87C-AA0D1A1E5940}"/>
                  </a:ext>
                </a:extLst>
              </p:cNvPr>
              <p:cNvSpPr/>
              <p:nvPr/>
            </p:nvSpPr>
            <p:spPr>
              <a:xfrm>
                <a:off x="4928900" y="2129643"/>
                <a:ext cx="22194" cy="10466"/>
              </a:xfrm>
              <a:custGeom>
                <a:avLst/>
                <a:gdLst>
                  <a:gd name="connsiteX0" fmla="*/ 22194 w 22194"/>
                  <a:gd name="connsiteY0" fmla="*/ 147 h 10466"/>
                  <a:gd name="connsiteX1" fmla="*/ 287 w 22194"/>
                  <a:gd name="connsiteY1" fmla="*/ 7767 h 10466"/>
                  <a:gd name="connsiteX2" fmla="*/ 22194 w 22194"/>
                  <a:gd name="connsiteY2" fmla="*/ 147 h 10466"/>
                </a:gdLst>
                <a:ahLst/>
                <a:cxnLst>
                  <a:cxn ang="0">
                    <a:pos x="connsiteX0" y="connsiteY0"/>
                  </a:cxn>
                  <a:cxn ang="0">
                    <a:pos x="connsiteX1" y="connsiteY1"/>
                  </a:cxn>
                  <a:cxn ang="0">
                    <a:pos x="connsiteX2" y="connsiteY2"/>
                  </a:cxn>
                </a:cxnLst>
                <a:rect l="l" t="t" r="r" b="b"/>
                <a:pathLst>
                  <a:path w="22194" h="10466">
                    <a:moveTo>
                      <a:pt x="22194" y="147"/>
                    </a:moveTo>
                    <a:cubicBezTo>
                      <a:pt x="10764" y="11577"/>
                      <a:pt x="2192" y="12529"/>
                      <a:pt x="287" y="7767"/>
                    </a:cubicBezTo>
                    <a:cubicBezTo>
                      <a:pt x="-1618" y="3004"/>
                      <a:pt x="6002" y="-806"/>
                      <a:pt x="22194" y="147"/>
                    </a:cubicBezTo>
                    <a:close/>
                  </a:path>
                </a:pathLst>
              </a:custGeom>
              <a:grpFill/>
              <a:ln w="9525" cap="flat">
                <a:noFill/>
                <a:prstDash val="solid"/>
                <a:miter/>
              </a:ln>
            </p:spPr>
            <p:txBody>
              <a:bodyPr rtlCol="0" anchor="ctr"/>
              <a:lstStyle/>
              <a:p>
                <a:endParaRPr lang="en-ID"/>
              </a:p>
            </p:txBody>
          </p:sp>
          <p:sp>
            <p:nvSpPr>
              <p:cNvPr id="422" name="Freeform: Shape 421">
                <a:extLst>
                  <a:ext uri="{FF2B5EF4-FFF2-40B4-BE49-F238E27FC236}">
                    <a16:creationId xmlns:a16="http://schemas.microsoft.com/office/drawing/2014/main" id="{8B62EBF9-2078-47A7-9DDB-BFE15FE16737}"/>
                  </a:ext>
                </a:extLst>
              </p:cNvPr>
              <p:cNvSpPr/>
              <p:nvPr/>
            </p:nvSpPr>
            <p:spPr>
              <a:xfrm>
                <a:off x="4946866" y="2129789"/>
                <a:ext cx="9354" cy="22860"/>
              </a:xfrm>
              <a:custGeom>
                <a:avLst/>
                <a:gdLst>
                  <a:gd name="connsiteX0" fmla="*/ 4228 w 9354"/>
                  <a:gd name="connsiteY0" fmla="*/ 0 h 22860"/>
                  <a:gd name="connsiteX1" fmla="*/ 5181 w 9354"/>
                  <a:gd name="connsiteY1" fmla="*/ 22860 h 22860"/>
                  <a:gd name="connsiteX2" fmla="*/ 4228 w 9354"/>
                  <a:gd name="connsiteY2" fmla="*/ 0 h 22860"/>
                </a:gdLst>
                <a:ahLst/>
                <a:cxnLst>
                  <a:cxn ang="0">
                    <a:pos x="connsiteX0" y="connsiteY0"/>
                  </a:cxn>
                  <a:cxn ang="0">
                    <a:pos x="connsiteX1" y="connsiteY1"/>
                  </a:cxn>
                  <a:cxn ang="0">
                    <a:pos x="connsiteX2" y="connsiteY2"/>
                  </a:cxn>
                </a:cxnLst>
                <a:rect l="l" t="t" r="r" b="b"/>
                <a:pathLst>
                  <a:path w="9354" h="22860">
                    <a:moveTo>
                      <a:pt x="4228" y="0"/>
                    </a:moveTo>
                    <a:cubicBezTo>
                      <a:pt x="11848" y="14288"/>
                      <a:pt x="9943" y="22860"/>
                      <a:pt x="5181" y="22860"/>
                    </a:cubicBezTo>
                    <a:cubicBezTo>
                      <a:pt x="-534" y="22860"/>
                      <a:pt x="-2439" y="15240"/>
                      <a:pt x="4228" y="0"/>
                    </a:cubicBezTo>
                    <a:close/>
                  </a:path>
                </a:pathLst>
              </a:custGeom>
              <a:grpFill/>
              <a:ln w="9525" cap="flat">
                <a:noFill/>
                <a:prstDash val="solid"/>
                <a:miter/>
              </a:ln>
            </p:spPr>
            <p:txBody>
              <a:bodyPr rtlCol="0" anchor="ctr"/>
              <a:lstStyle/>
              <a:p>
                <a:endParaRPr lang="en-ID"/>
              </a:p>
            </p:txBody>
          </p:sp>
          <p:sp>
            <p:nvSpPr>
              <p:cNvPr id="423" name="Freeform: Shape 422">
                <a:extLst>
                  <a:ext uri="{FF2B5EF4-FFF2-40B4-BE49-F238E27FC236}">
                    <a16:creationId xmlns:a16="http://schemas.microsoft.com/office/drawing/2014/main" id="{5D590610-7A08-42D4-9DC0-8B28C1B508B1}"/>
                  </a:ext>
                </a:extLst>
              </p:cNvPr>
              <p:cNvSpPr/>
              <p:nvPr/>
            </p:nvSpPr>
            <p:spPr>
              <a:xfrm>
                <a:off x="4951095" y="2129289"/>
                <a:ext cx="22194" cy="9914"/>
              </a:xfrm>
              <a:custGeom>
                <a:avLst/>
                <a:gdLst>
                  <a:gd name="connsiteX0" fmla="*/ 0 w 22194"/>
                  <a:gd name="connsiteY0" fmla="*/ 501 h 9914"/>
                  <a:gd name="connsiteX1" fmla="*/ 21907 w 22194"/>
                  <a:gd name="connsiteY1" fmla="*/ 7168 h 9914"/>
                  <a:gd name="connsiteX2" fmla="*/ 0 w 22194"/>
                  <a:gd name="connsiteY2" fmla="*/ 501 h 9914"/>
                </a:gdLst>
                <a:ahLst/>
                <a:cxnLst>
                  <a:cxn ang="0">
                    <a:pos x="connsiteX0" y="connsiteY0"/>
                  </a:cxn>
                  <a:cxn ang="0">
                    <a:pos x="connsiteX1" y="connsiteY1"/>
                  </a:cxn>
                  <a:cxn ang="0">
                    <a:pos x="connsiteX2" y="connsiteY2"/>
                  </a:cxn>
                </a:cxnLst>
                <a:rect l="l" t="t" r="r" b="b"/>
                <a:pathLst>
                  <a:path w="22194" h="9914">
                    <a:moveTo>
                      <a:pt x="0" y="501"/>
                    </a:moveTo>
                    <a:cubicBezTo>
                      <a:pt x="16192" y="-1404"/>
                      <a:pt x="23813" y="2406"/>
                      <a:pt x="21907" y="7168"/>
                    </a:cubicBezTo>
                    <a:cubicBezTo>
                      <a:pt x="20002" y="11931"/>
                      <a:pt x="12382" y="10978"/>
                      <a:pt x="0" y="501"/>
                    </a:cubicBezTo>
                    <a:close/>
                  </a:path>
                </a:pathLst>
              </a:custGeom>
              <a:grpFill/>
              <a:ln w="9525" cap="flat">
                <a:noFill/>
                <a:prstDash val="solid"/>
                <a:miter/>
              </a:ln>
            </p:spPr>
            <p:txBody>
              <a:bodyPr rtlCol="0" anchor="ctr"/>
              <a:lstStyle/>
              <a:p>
                <a:endParaRPr lang="en-ID"/>
              </a:p>
            </p:txBody>
          </p:sp>
          <p:sp>
            <p:nvSpPr>
              <p:cNvPr id="424" name="Freeform: Shape 423">
                <a:extLst>
                  <a:ext uri="{FF2B5EF4-FFF2-40B4-BE49-F238E27FC236}">
                    <a16:creationId xmlns:a16="http://schemas.microsoft.com/office/drawing/2014/main" id="{7BC9D1C8-A6A3-4900-9916-394D19693549}"/>
                  </a:ext>
                </a:extLst>
              </p:cNvPr>
              <p:cNvSpPr/>
              <p:nvPr/>
            </p:nvSpPr>
            <p:spPr>
              <a:xfrm>
                <a:off x="4951095" y="2110034"/>
                <a:ext cx="14735" cy="19755"/>
              </a:xfrm>
              <a:custGeom>
                <a:avLst/>
                <a:gdLst>
                  <a:gd name="connsiteX0" fmla="*/ 0 w 14735"/>
                  <a:gd name="connsiteY0" fmla="*/ 19756 h 19755"/>
                  <a:gd name="connsiteX1" fmla="*/ 13335 w 14735"/>
                  <a:gd name="connsiteY1" fmla="*/ 706 h 19755"/>
                  <a:gd name="connsiteX2" fmla="*/ 0 w 14735"/>
                  <a:gd name="connsiteY2" fmla="*/ 19756 h 19755"/>
                </a:gdLst>
                <a:ahLst/>
                <a:cxnLst>
                  <a:cxn ang="0">
                    <a:pos x="connsiteX0" y="connsiteY0"/>
                  </a:cxn>
                  <a:cxn ang="0">
                    <a:pos x="connsiteX1" y="connsiteY1"/>
                  </a:cxn>
                  <a:cxn ang="0">
                    <a:pos x="connsiteX2" y="connsiteY2"/>
                  </a:cxn>
                </a:cxnLst>
                <a:rect l="l" t="t" r="r" b="b"/>
                <a:pathLst>
                  <a:path w="14735" h="19755">
                    <a:moveTo>
                      <a:pt x="0" y="19756"/>
                    </a:moveTo>
                    <a:cubicBezTo>
                      <a:pt x="2857" y="3563"/>
                      <a:pt x="8572" y="-2152"/>
                      <a:pt x="13335" y="706"/>
                    </a:cubicBezTo>
                    <a:cubicBezTo>
                      <a:pt x="17145" y="3563"/>
                      <a:pt x="13335" y="11183"/>
                      <a:pt x="0" y="19756"/>
                    </a:cubicBezTo>
                    <a:close/>
                  </a:path>
                </a:pathLst>
              </a:custGeom>
              <a:grpFill/>
              <a:ln w="9525" cap="flat">
                <a:noFill/>
                <a:prstDash val="solid"/>
                <a:miter/>
              </a:ln>
            </p:spPr>
            <p:txBody>
              <a:bodyPr rtlCol="0" anchor="ctr"/>
              <a:lstStyle/>
              <a:p>
                <a:endParaRPr lang="en-ID"/>
              </a:p>
            </p:txBody>
          </p:sp>
          <p:sp>
            <p:nvSpPr>
              <p:cNvPr id="425" name="Freeform: Shape 424">
                <a:extLst>
                  <a:ext uri="{FF2B5EF4-FFF2-40B4-BE49-F238E27FC236}">
                    <a16:creationId xmlns:a16="http://schemas.microsoft.com/office/drawing/2014/main" id="{368D2ACC-F5F0-4E07-BD6A-C44F9912D6E9}"/>
                  </a:ext>
                </a:extLst>
              </p:cNvPr>
              <p:cNvSpPr/>
              <p:nvPr/>
            </p:nvSpPr>
            <p:spPr>
              <a:xfrm>
                <a:off x="4935420" y="2110982"/>
                <a:ext cx="15674" cy="18807"/>
              </a:xfrm>
              <a:custGeom>
                <a:avLst/>
                <a:gdLst>
                  <a:gd name="connsiteX0" fmla="*/ 15674 w 15674"/>
                  <a:gd name="connsiteY0" fmla="*/ 18808 h 18807"/>
                  <a:gd name="connsiteX1" fmla="*/ 1387 w 15674"/>
                  <a:gd name="connsiteY1" fmla="*/ 710 h 18807"/>
                  <a:gd name="connsiteX2" fmla="*/ 15674 w 15674"/>
                  <a:gd name="connsiteY2" fmla="*/ 18808 h 18807"/>
                </a:gdLst>
                <a:ahLst/>
                <a:cxnLst>
                  <a:cxn ang="0">
                    <a:pos x="connsiteX0" y="connsiteY0"/>
                  </a:cxn>
                  <a:cxn ang="0">
                    <a:pos x="connsiteX1" y="connsiteY1"/>
                  </a:cxn>
                  <a:cxn ang="0">
                    <a:pos x="connsiteX2" y="connsiteY2"/>
                  </a:cxn>
                </a:cxnLst>
                <a:rect l="l" t="t" r="r" b="b"/>
                <a:pathLst>
                  <a:path w="15674" h="18807">
                    <a:moveTo>
                      <a:pt x="15674" y="18808"/>
                    </a:moveTo>
                    <a:cubicBezTo>
                      <a:pt x="1387" y="11188"/>
                      <a:pt x="-2423" y="3568"/>
                      <a:pt x="1387" y="710"/>
                    </a:cubicBezTo>
                    <a:cubicBezTo>
                      <a:pt x="6149" y="-2147"/>
                      <a:pt x="11864" y="3568"/>
                      <a:pt x="15674" y="18808"/>
                    </a:cubicBezTo>
                    <a:close/>
                  </a:path>
                </a:pathLst>
              </a:custGeom>
              <a:grpFill/>
              <a:ln w="9525" cap="flat">
                <a:noFill/>
                <a:prstDash val="solid"/>
                <a:miter/>
              </a:ln>
            </p:spPr>
            <p:txBody>
              <a:bodyPr rtlCol="0" anchor="ctr"/>
              <a:lstStyle/>
              <a:p>
                <a:endParaRPr lang="en-ID"/>
              </a:p>
            </p:txBody>
          </p:sp>
        </p:grpSp>
        <p:sp>
          <p:nvSpPr>
            <p:cNvPr id="426" name="Freeform: Shape 425">
              <a:extLst>
                <a:ext uri="{FF2B5EF4-FFF2-40B4-BE49-F238E27FC236}">
                  <a16:creationId xmlns:a16="http://schemas.microsoft.com/office/drawing/2014/main" id="{4E3F890C-975E-497D-81C8-EA554567C565}"/>
                </a:ext>
              </a:extLst>
            </p:cNvPr>
            <p:cNvSpPr/>
            <p:nvPr/>
          </p:nvSpPr>
          <p:spPr>
            <a:xfrm>
              <a:off x="4948237" y="2126932"/>
              <a:ext cx="5714" cy="5714"/>
            </a:xfrm>
            <a:custGeom>
              <a:avLst/>
              <a:gdLst>
                <a:gd name="connsiteX0" fmla="*/ 5715 w 5714"/>
                <a:gd name="connsiteY0" fmla="*/ 2857 h 5714"/>
                <a:gd name="connsiteX1" fmla="*/ 2857 w 5714"/>
                <a:gd name="connsiteY1" fmla="*/ 5715 h 5714"/>
                <a:gd name="connsiteX2" fmla="*/ 0 w 5714"/>
                <a:gd name="connsiteY2" fmla="*/ 2857 h 5714"/>
                <a:gd name="connsiteX3" fmla="*/ 2857 w 5714"/>
                <a:gd name="connsiteY3" fmla="*/ 0 h 5714"/>
                <a:gd name="connsiteX4" fmla="*/ 5715 w 5714"/>
                <a:gd name="connsiteY4" fmla="*/ 2857 h 5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4" h="5714">
                  <a:moveTo>
                    <a:pt x="5715" y="2857"/>
                  </a:moveTo>
                  <a:cubicBezTo>
                    <a:pt x="5715" y="4436"/>
                    <a:pt x="4436" y="5715"/>
                    <a:pt x="2857" y="5715"/>
                  </a:cubicBezTo>
                  <a:cubicBezTo>
                    <a:pt x="1279" y="5715"/>
                    <a:pt x="0" y="4436"/>
                    <a:pt x="0" y="2857"/>
                  </a:cubicBezTo>
                  <a:cubicBezTo>
                    <a:pt x="0" y="1279"/>
                    <a:pt x="1279" y="0"/>
                    <a:pt x="2857" y="0"/>
                  </a:cubicBezTo>
                  <a:cubicBezTo>
                    <a:pt x="4436" y="0"/>
                    <a:pt x="5715" y="1279"/>
                    <a:pt x="5715" y="2857"/>
                  </a:cubicBezTo>
                  <a:close/>
                </a:path>
              </a:pathLst>
            </a:custGeom>
            <a:grpFill/>
            <a:ln w="9525" cap="flat">
              <a:noFill/>
              <a:prstDash val="solid"/>
              <a:miter/>
            </a:ln>
          </p:spPr>
          <p:txBody>
            <a:bodyPr rtlCol="0" anchor="ctr"/>
            <a:lstStyle/>
            <a:p>
              <a:endParaRPr lang="en-ID"/>
            </a:p>
          </p:txBody>
        </p:sp>
        <p:grpSp>
          <p:nvGrpSpPr>
            <p:cNvPr id="427" name="Graphic 2">
              <a:extLst>
                <a:ext uri="{FF2B5EF4-FFF2-40B4-BE49-F238E27FC236}">
                  <a16:creationId xmlns:a16="http://schemas.microsoft.com/office/drawing/2014/main" id="{F1FF2A45-0C26-4C70-87B0-C54AB42123DD}"/>
                </a:ext>
              </a:extLst>
            </p:cNvPr>
            <p:cNvGrpSpPr/>
            <p:nvPr/>
          </p:nvGrpSpPr>
          <p:grpSpPr>
            <a:xfrm>
              <a:off x="4928900" y="2106929"/>
              <a:ext cx="44388" cy="42615"/>
              <a:chOff x="4928900" y="2106929"/>
              <a:chExt cx="44388" cy="42615"/>
            </a:xfrm>
            <a:grpFill/>
          </p:grpSpPr>
          <p:sp>
            <p:nvSpPr>
              <p:cNvPr id="428" name="Freeform: Shape 427">
                <a:extLst>
                  <a:ext uri="{FF2B5EF4-FFF2-40B4-BE49-F238E27FC236}">
                    <a16:creationId xmlns:a16="http://schemas.microsoft.com/office/drawing/2014/main" id="{33681EFC-E450-4E7A-9710-54B2337D61F8}"/>
                  </a:ext>
                </a:extLst>
              </p:cNvPr>
              <p:cNvSpPr/>
              <p:nvPr/>
            </p:nvSpPr>
            <p:spPr>
              <a:xfrm>
                <a:off x="4951095" y="2119470"/>
                <a:ext cx="22194" cy="10466"/>
              </a:xfrm>
              <a:custGeom>
                <a:avLst/>
                <a:gdLst>
                  <a:gd name="connsiteX0" fmla="*/ 0 w 22194"/>
                  <a:gd name="connsiteY0" fmla="*/ 10319 h 10466"/>
                  <a:gd name="connsiteX1" fmla="*/ 21907 w 22194"/>
                  <a:gd name="connsiteY1" fmla="*/ 2699 h 10466"/>
                  <a:gd name="connsiteX2" fmla="*/ 0 w 22194"/>
                  <a:gd name="connsiteY2" fmla="*/ 10319 h 10466"/>
                </a:gdLst>
                <a:ahLst/>
                <a:cxnLst>
                  <a:cxn ang="0">
                    <a:pos x="connsiteX0" y="connsiteY0"/>
                  </a:cxn>
                  <a:cxn ang="0">
                    <a:pos x="connsiteX1" y="connsiteY1"/>
                  </a:cxn>
                  <a:cxn ang="0">
                    <a:pos x="connsiteX2" y="connsiteY2"/>
                  </a:cxn>
                </a:cxnLst>
                <a:rect l="l" t="t" r="r" b="b"/>
                <a:pathLst>
                  <a:path w="22194" h="10466">
                    <a:moveTo>
                      <a:pt x="0" y="10319"/>
                    </a:moveTo>
                    <a:cubicBezTo>
                      <a:pt x="11430" y="-1111"/>
                      <a:pt x="20002" y="-2063"/>
                      <a:pt x="21907" y="2699"/>
                    </a:cubicBezTo>
                    <a:cubicBezTo>
                      <a:pt x="23813" y="7462"/>
                      <a:pt x="16192" y="11272"/>
                      <a:pt x="0" y="10319"/>
                    </a:cubicBezTo>
                    <a:close/>
                  </a:path>
                </a:pathLst>
              </a:custGeom>
              <a:grpFill/>
              <a:ln w="9525" cap="flat">
                <a:noFill/>
                <a:prstDash val="solid"/>
                <a:miter/>
              </a:ln>
            </p:spPr>
            <p:txBody>
              <a:bodyPr rtlCol="0" anchor="ctr"/>
              <a:lstStyle/>
              <a:p>
                <a:endParaRPr lang="en-ID"/>
              </a:p>
            </p:txBody>
          </p:sp>
          <p:sp>
            <p:nvSpPr>
              <p:cNvPr id="429" name="Freeform: Shape 428">
                <a:extLst>
                  <a:ext uri="{FF2B5EF4-FFF2-40B4-BE49-F238E27FC236}">
                    <a16:creationId xmlns:a16="http://schemas.microsoft.com/office/drawing/2014/main" id="{7E599DDC-12E2-44D0-9382-77D016640BAF}"/>
                  </a:ext>
                </a:extLst>
              </p:cNvPr>
              <p:cNvSpPr/>
              <p:nvPr/>
            </p:nvSpPr>
            <p:spPr>
              <a:xfrm>
                <a:off x="4945968" y="2106929"/>
                <a:ext cx="9354" cy="22860"/>
              </a:xfrm>
              <a:custGeom>
                <a:avLst/>
                <a:gdLst>
                  <a:gd name="connsiteX0" fmla="*/ 5127 w 9354"/>
                  <a:gd name="connsiteY0" fmla="*/ 22860 h 22860"/>
                  <a:gd name="connsiteX1" fmla="*/ 4174 w 9354"/>
                  <a:gd name="connsiteY1" fmla="*/ 0 h 22860"/>
                  <a:gd name="connsiteX2" fmla="*/ 5127 w 9354"/>
                  <a:gd name="connsiteY2" fmla="*/ 22860 h 22860"/>
                </a:gdLst>
                <a:ahLst/>
                <a:cxnLst>
                  <a:cxn ang="0">
                    <a:pos x="connsiteX0" y="connsiteY0"/>
                  </a:cxn>
                  <a:cxn ang="0">
                    <a:pos x="connsiteX1" y="connsiteY1"/>
                  </a:cxn>
                  <a:cxn ang="0">
                    <a:pos x="connsiteX2" y="connsiteY2"/>
                  </a:cxn>
                </a:cxnLst>
                <a:rect l="l" t="t" r="r" b="b"/>
                <a:pathLst>
                  <a:path w="9354" h="22860">
                    <a:moveTo>
                      <a:pt x="5127" y="22860"/>
                    </a:moveTo>
                    <a:cubicBezTo>
                      <a:pt x="-2493" y="8573"/>
                      <a:pt x="-589" y="0"/>
                      <a:pt x="4174" y="0"/>
                    </a:cubicBezTo>
                    <a:cubicBezTo>
                      <a:pt x="9889" y="0"/>
                      <a:pt x="11794" y="7620"/>
                      <a:pt x="5127" y="22860"/>
                    </a:cubicBezTo>
                    <a:close/>
                  </a:path>
                </a:pathLst>
              </a:custGeom>
              <a:grpFill/>
              <a:ln w="9525" cap="flat">
                <a:noFill/>
                <a:prstDash val="solid"/>
                <a:miter/>
              </a:ln>
            </p:spPr>
            <p:txBody>
              <a:bodyPr rtlCol="0" anchor="ctr"/>
              <a:lstStyle/>
              <a:p>
                <a:endParaRPr lang="en-ID"/>
              </a:p>
            </p:txBody>
          </p:sp>
          <p:sp>
            <p:nvSpPr>
              <p:cNvPr id="430" name="Freeform: Shape 429">
                <a:extLst>
                  <a:ext uri="{FF2B5EF4-FFF2-40B4-BE49-F238E27FC236}">
                    <a16:creationId xmlns:a16="http://schemas.microsoft.com/office/drawing/2014/main" id="{0BB59AFD-B3EC-45CD-91EC-D8F3B03074D7}"/>
                  </a:ext>
                </a:extLst>
              </p:cNvPr>
              <p:cNvSpPr/>
              <p:nvPr/>
            </p:nvSpPr>
            <p:spPr>
              <a:xfrm>
                <a:off x="4928900" y="2120376"/>
                <a:ext cx="22194" cy="9914"/>
              </a:xfrm>
              <a:custGeom>
                <a:avLst/>
                <a:gdLst>
                  <a:gd name="connsiteX0" fmla="*/ 22194 w 22194"/>
                  <a:gd name="connsiteY0" fmla="*/ 9414 h 9914"/>
                  <a:gd name="connsiteX1" fmla="*/ 287 w 22194"/>
                  <a:gd name="connsiteY1" fmla="*/ 2746 h 9914"/>
                  <a:gd name="connsiteX2" fmla="*/ 22194 w 22194"/>
                  <a:gd name="connsiteY2" fmla="*/ 9414 h 9914"/>
                </a:gdLst>
                <a:ahLst/>
                <a:cxnLst>
                  <a:cxn ang="0">
                    <a:pos x="connsiteX0" y="connsiteY0"/>
                  </a:cxn>
                  <a:cxn ang="0">
                    <a:pos x="connsiteX1" y="connsiteY1"/>
                  </a:cxn>
                  <a:cxn ang="0">
                    <a:pos x="connsiteX2" y="connsiteY2"/>
                  </a:cxn>
                </a:cxnLst>
                <a:rect l="l" t="t" r="r" b="b"/>
                <a:pathLst>
                  <a:path w="22194" h="9914">
                    <a:moveTo>
                      <a:pt x="22194" y="9414"/>
                    </a:moveTo>
                    <a:cubicBezTo>
                      <a:pt x="6002" y="11319"/>
                      <a:pt x="-1618" y="7509"/>
                      <a:pt x="287" y="2746"/>
                    </a:cubicBezTo>
                    <a:cubicBezTo>
                      <a:pt x="2192" y="-2016"/>
                      <a:pt x="9812" y="-1064"/>
                      <a:pt x="22194" y="9414"/>
                    </a:cubicBezTo>
                    <a:close/>
                  </a:path>
                </a:pathLst>
              </a:custGeom>
              <a:grpFill/>
              <a:ln w="9525" cap="flat">
                <a:noFill/>
                <a:prstDash val="solid"/>
                <a:miter/>
              </a:ln>
            </p:spPr>
            <p:txBody>
              <a:bodyPr rtlCol="0" anchor="ctr"/>
              <a:lstStyle/>
              <a:p>
                <a:endParaRPr lang="en-ID"/>
              </a:p>
            </p:txBody>
          </p:sp>
          <p:sp>
            <p:nvSpPr>
              <p:cNvPr id="431" name="Freeform: Shape 430">
                <a:extLst>
                  <a:ext uri="{FF2B5EF4-FFF2-40B4-BE49-F238E27FC236}">
                    <a16:creationId xmlns:a16="http://schemas.microsoft.com/office/drawing/2014/main" id="{0E1D4613-16B8-4193-9246-CB898BA6973F}"/>
                  </a:ext>
                </a:extLst>
              </p:cNvPr>
              <p:cNvSpPr/>
              <p:nvPr/>
            </p:nvSpPr>
            <p:spPr>
              <a:xfrm>
                <a:off x="4936359" y="2129789"/>
                <a:ext cx="14735" cy="19755"/>
              </a:xfrm>
              <a:custGeom>
                <a:avLst/>
                <a:gdLst>
                  <a:gd name="connsiteX0" fmla="*/ 14735 w 14735"/>
                  <a:gd name="connsiteY0" fmla="*/ 0 h 19755"/>
                  <a:gd name="connsiteX1" fmla="*/ 1400 w 14735"/>
                  <a:gd name="connsiteY1" fmla="*/ 19050 h 19755"/>
                  <a:gd name="connsiteX2" fmla="*/ 14735 w 14735"/>
                  <a:gd name="connsiteY2" fmla="*/ 0 h 19755"/>
                </a:gdLst>
                <a:ahLst/>
                <a:cxnLst>
                  <a:cxn ang="0">
                    <a:pos x="connsiteX0" y="connsiteY0"/>
                  </a:cxn>
                  <a:cxn ang="0">
                    <a:pos x="connsiteX1" y="connsiteY1"/>
                  </a:cxn>
                  <a:cxn ang="0">
                    <a:pos x="connsiteX2" y="connsiteY2"/>
                  </a:cxn>
                </a:cxnLst>
                <a:rect l="l" t="t" r="r" b="b"/>
                <a:pathLst>
                  <a:path w="14735" h="19755">
                    <a:moveTo>
                      <a:pt x="14735" y="0"/>
                    </a:moveTo>
                    <a:cubicBezTo>
                      <a:pt x="11878" y="16193"/>
                      <a:pt x="6163" y="21907"/>
                      <a:pt x="1400" y="19050"/>
                    </a:cubicBezTo>
                    <a:cubicBezTo>
                      <a:pt x="-2410" y="16193"/>
                      <a:pt x="1400" y="8573"/>
                      <a:pt x="14735" y="0"/>
                    </a:cubicBezTo>
                    <a:close/>
                  </a:path>
                </a:pathLst>
              </a:custGeom>
              <a:grpFill/>
              <a:ln w="9525" cap="flat">
                <a:noFill/>
                <a:prstDash val="solid"/>
                <a:miter/>
              </a:ln>
            </p:spPr>
            <p:txBody>
              <a:bodyPr rtlCol="0" anchor="ctr"/>
              <a:lstStyle/>
              <a:p>
                <a:endParaRPr lang="en-ID"/>
              </a:p>
            </p:txBody>
          </p:sp>
          <p:sp>
            <p:nvSpPr>
              <p:cNvPr id="432" name="Freeform: Shape 431">
                <a:extLst>
                  <a:ext uri="{FF2B5EF4-FFF2-40B4-BE49-F238E27FC236}">
                    <a16:creationId xmlns:a16="http://schemas.microsoft.com/office/drawing/2014/main" id="{42D70478-8C38-4760-8314-E7AC959717A6}"/>
                  </a:ext>
                </a:extLst>
              </p:cNvPr>
              <p:cNvSpPr/>
              <p:nvPr/>
            </p:nvSpPr>
            <p:spPr>
              <a:xfrm>
                <a:off x="4951095" y="2129789"/>
                <a:ext cx="15674" cy="19148"/>
              </a:xfrm>
              <a:custGeom>
                <a:avLst/>
                <a:gdLst>
                  <a:gd name="connsiteX0" fmla="*/ 0 w 15674"/>
                  <a:gd name="connsiteY0" fmla="*/ 0 h 19148"/>
                  <a:gd name="connsiteX1" fmla="*/ 14288 w 15674"/>
                  <a:gd name="connsiteY1" fmla="*/ 18098 h 19148"/>
                  <a:gd name="connsiteX2" fmla="*/ 0 w 15674"/>
                  <a:gd name="connsiteY2" fmla="*/ 0 h 19148"/>
                </a:gdLst>
                <a:ahLst/>
                <a:cxnLst>
                  <a:cxn ang="0">
                    <a:pos x="connsiteX0" y="connsiteY0"/>
                  </a:cxn>
                  <a:cxn ang="0">
                    <a:pos x="connsiteX1" y="connsiteY1"/>
                  </a:cxn>
                  <a:cxn ang="0">
                    <a:pos x="connsiteX2" y="connsiteY2"/>
                  </a:cxn>
                </a:cxnLst>
                <a:rect l="l" t="t" r="r" b="b"/>
                <a:pathLst>
                  <a:path w="15674" h="19148">
                    <a:moveTo>
                      <a:pt x="0" y="0"/>
                    </a:moveTo>
                    <a:cubicBezTo>
                      <a:pt x="14288" y="7620"/>
                      <a:pt x="18097" y="15240"/>
                      <a:pt x="14288" y="18098"/>
                    </a:cubicBezTo>
                    <a:cubicBezTo>
                      <a:pt x="9525" y="21907"/>
                      <a:pt x="3810" y="15240"/>
                      <a:pt x="0" y="0"/>
                    </a:cubicBezTo>
                    <a:close/>
                  </a:path>
                </a:pathLst>
              </a:custGeom>
              <a:grpFill/>
              <a:ln w="9525" cap="flat">
                <a:noFill/>
                <a:prstDash val="solid"/>
                <a:miter/>
              </a:ln>
            </p:spPr>
            <p:txBody>
              <a:bodyPr rtlCol="0" anchor="ctr"/>
              <a:lstStyle/>
              <a:p>
                <a:endParaRPr lang="en-ID"/>
              </a:p>
            </p:txBody>
          </p:sp>
        </p:grpSp>
        <p:grpSp>
          <p:nvGrpSpPr>
            <p:cNvPr id="433" name="Graphic 2">
              <a:extLst>
                <a:ext uri="{FF2B5EF4-FFF2-40B4-BE49-F238E27FC236}">
                  <a16:creationId xmlns:a16="http://schemas.microsoft.com/office/drawing/2014/main" id="{F1FF2A45-0C26-4C70-87B0-C54AB42123DD}"/>
                </a:ext>
              </a:extLst>
            </p:cNvPr>
            <p:cNvGrpSpPr/>
            <p:nvPr/>
          </p:nvGrpSpPr>
          <p:grpSpPr>
            <a:xfrm>
              <a:off x="4928900" y="2106929"/>
              <a:ext cx="44388" cy="42615"/>
              <a:chOff x="4928900" y="2106929"/>
              <a:chExt cx="44388" cy="42615"/>
            </a:xfrm>
            <a:grpFill/>
          </p:grpSpPr>
          <p:sp>
            <p:nvSpPr>
              <p:cNvPr id="434" name="Freeform: Shape 433">
                <a:extLst>
                  <a:ext uri="{FF2B5EF4-FFF2-40B4-BE49-F238E27FC236}">
                    <a16:creationId xmlns:a16="http://schemas.microsoft.com/office/drawing/2014/main" id="{D3B1FF23-C6D8-427C-99BF-5BEC58F601B6}"/>
                  </a:ext>
                </a:extLst>
              </p:cNvPr>
              <p:cNvSpPr/>
              <p:nvPr/>
            </p:nvSpPr>
            <p:spPr>
              <a:xfrm>
                <a:off x="4951095" y="2119470"/>
                <a:ext cx="22194" cy="10466"/>
              </a:xfrm>
              <a:custGeom>
                <a:avLst/>
                <a:gdLst>
                  <a:gd name="connsiteX0" fmla="*/ 0 w 22194"/>
                  <a:gd name="connsiteY0" fmla="*/ 10319 h 10466"/>
                  <a:gd name="connsiteX1" fmla="*/ 21907 w 22194"/>
                  <a:gd name="connsiteY1" fmla="*/ 2699 h 10466"/>
                  <a:gd name="connsiteX2" fmla="*/ 0 w 22194"/>
                  <a:gd name="connsiteY2" fmla="*/ 10319 h 10466"/>
                </a:gdLst>
                <a:ahLst/>
                <a:cxnLst>
                  <a:cxn ang="0">
                    <a:pos x="connsiteX0" y="connsiteY0"/>
                  </a:cxn>
                  <a:cxn ang="0">
                    <a:pos x="connsiteX1" y="connsiteY1"/>
                  </a:cxn>
                  <a:cxn ang="0">
                    <a:pos x="connsiteX2" y="connsiteY2"/>
                  </a:cxn>
                </a:cxnLst>
                <a:rect l="l" t="t" r="r" b="b"/>
                <a:pathLst>
                  <a:path w="22194" h="10466">
                    <a:moveTo>
                      <a:pt x="0" y="10319"/>
                    </a:moveTo>
                    <a:cubicBezTo>
                      <a:pt x="11430" y="-1111"/>
                      <a:pt x="20002" y="-2063"/>
                      <a:pt x="21907" y="2699"/>
                    </a:cubicBezTo>
                    <a:cubicBezTo>
                      <a:pt x="23813" y="7462"/>
                      <a:pt x="16192" y="11272"/>
                      <a:pt x="0" y="10319"/>
                    </a:cubicBezTo>
                    <a:close/>
                  </a:path>
                </a:pathLst>
              </a:custGeom>
              <a:grpFill/>
              <a:ln w="9525" cap="flat">
                <a:noFill/>
                <a:prstDash val="solid"/>
                <a:miter/>
              </a:ln>
            </p:spPr>
            <p:txBody>
              <a:bodyPr rtlCol="0" anchor="ctr"/>
              <a:lstStyle/>
              <a:p>
                <a:endParaRPr lang="en-ID"/>
              </a:p>
            </p:txBody>
          </p:sp>
          <p:sp>
            <p:nvSpPr>
              <p:cNvPr id="435" name="Freeform: Shape 434">
                <a:extLst>
                  <a:ext uri="{FF2B5EF4-FFF2-40B4-BE49-F238E27FC236}">
                    <a16:creationId xmlns:a16="http://schemas.microsoft.com/office/drawing/2014/main" id="{6173F3D4-BEAB-467D-AA0C-DDBF44DF3CC6}"/>
                  </a:ext>
                </a:extLst>
              </p:cNvPr>
              <p:cNvSpPr/>
              <p:nvPr/>
            </p:nvSpPr>
            <p:spPr>
              <a:xfrm>
                <a:off x="4945968" y="2106929"/>
                <a:ext cx="9354" cy="22860"/>
              </a:xfrm>
              <a:custGeom>
                <a:avLst/>
                <a:gdLst>
                  <a:gd name="connsiteX0" fmla="*/ 5127 w 9354"/>
                  <a:gd name="connsiteY0" fmla="*/ 22860 h 22860"/>
                  <a:gd name="connsiteX1" fmla="*/ 4174 w 9354"/>
                  <a:gd name="connsiteY1" fmla="*/ 0 h 22860"/>
                  <a:gd name="connsiteX2" fmla="*/ 5127 w 9354"/>
                  <a:gd name="connsiteY2" fmla="*/ 22860 h 22860"/>
                </a:gdLst>
                <a:ahLst/>
                <a:cxnLst>
                  <a:cxn ang="0">
                    <a:pos x="connsiteX0" y="connsiteY0"/>
                  </a:cxn>
                  <a:cxn ang="0">
                    <a:pos x="connsiteX1" y="connsiteY1"/>
                  </a:cxn>
                  <a:cxn ang="0">
                    <a:pos x="connsiteX2" y="connsiteY2"/>
                  </a:cxn>
                </a:cxnLst>
                <a:rect l="l" t="t" r="r" b="b"/>
                <a:pathLst>
                  <a:path w="9354" h="22860">
                    <a:moveTo>
                      <a:pt x="5127" y="22860"/>
                    </a:moveTo>
                    <a:cubicBezTo>
                      <a:pt x="-2493" y="8573"/>
                      <a:pt x="-589" y="0"/>
                      <a:pt x="4174" y="0"/>
                    </a:cubicBezTo>
                    <a:cubicBezTo>
                      <a:pt x="9889" y="0"/>
                      <a:pt x="11794" y="7620"/>
                      <a:pt x="5127" y="22860"/>
                    </a:cubicBezTo>
                    <a:close/>
                  </a:path>
                </a:pathLst>
              </a:custGeom>
              <a:grpFill/>
              <a:ln w="9525" cap="flat">
                <a:noFill/>
                <a:prstDash val="solid"/>
                <a:miter/>
              </a:ln>
            </p:spPr>
            <p:txBody>
              <a:bodyPr rtlCol="0" anchor="ctr"/>
              <a:lstStyle/>
              <a:p>
                <a:endParaRPr lang="en-ID"/>
              </a:p>
            </p:txBody>
          </p:sp>
          <p:sp>
            <p:nvSpPr>
              <p:cNvPr id="436" name="Freeform: Shape 435">
                <a:extLst>
                  <a:ext uri="{FF2B5EF4-FFF2-40B4-BE49-F238E27FC236}">
                    <a16:creationId xmlns:a16="http://schemas.microsoft.com/office/drawing/2014/main" id="{D3E8AB76-2D48-4B89-BB8F-35C96CA8AFF5}"/>
                  </a:ext>
                </a:extLst>
              </p:cNvPr>
              <p:cNvSpPr/>
              <p:nvPr/>
            </p:nvSpPr>
            <p:spPr>
              <a:xfrm>
                <a:off x="4928900" y="2120376"/>
                <a:ext cx="22194" cy="9914"/>
              </a:xfrm>
              <a:custGeom>
                <a:avLst/>
                <a:gdLst>
                  <a:gd name="connsiteX0" fmla="*/ 22194 w 22194"/>
                  <a:gd name="connsiteY0" fmla="*/ 9414 h 9914"/>
                  <a:gd name="connsiteX1" fmla="*/ 287 w 22194"/>
                  <a:gd name="connsiteY1" fmla="*/ 2746 h 9914"/>
                  <a:gd name="connsiteX2" fmla="*/ 22194 w 22194"/>
                  <a:gd name="connsiteY2" fmla="*/ 9414 h 9914"/>
                </a:gdLst>
                <a:ahLst/>
                <a:cxnLst>
                  <a:cxn ang="0">
                    <a:pos x="connsiteX0" y="connsiteY0"/>
                  </a:cxn>
                  <a:cxn ang="0">
                    <a:pos x="connsiteX1" y="connsiteY1"/>
                  </a:cxn>
                  <a:cxn ang="0">
                    <a:pos x="connsiteX2" y="connsiteY2"/>
                  </a:cxn>
                </a:cxnLst>
                <a:rect l="l" t="t" r="r" b="b"/>
                <a:pathLst>
                  <a:path w="22194" h="9914">
                    <a:moveTo>
                      <a:pt x="22194" y="9414"/>
                    </a:moveTo>
                    <a:cubicBezTo>
                      <a:pt x="6002" y="11319"/>
                      <a:pt x="-1618" y="7509"/>
                      <a:pt x="287" y="2746"/>
                    </a:cubicBezTo>
                    <a:cubicBezTo>
                      <a:pt x="2192" y="-2016"/>
                      <a:pt x="9812" y="-1064"/>
                      <a:pt x="22194" y="9414"/>
                    </a:cubicBezTo>
                    <a:close/>
                  </a:path>
                </a:pathLst>
              </a:custGeom>
              <a:grpFill/>
              <a:ln w="9525" cap="flat">
                <a:noFill/>
                <a:prstDash val="solid"/>
                <a:miter/>
              </a:ln>
            </p:spPr>
            <p:txBody>
              <a:bodyPr rtlCol="0" anchor="ctr"/>
              <a:lstStyle/>
              <a:p>
                <a:endParaRPr lang="en-ID"/>
              </a:p>
            </p:txBody>
          </p:sp>
          <p:sp>
            <p:nvSpPr>
              <p:cNvPr id="437" name="Freeform: Shape 436">
                <a:extLst>
                  <a:ext uri="{FF2B5EF4-FFF2-40B4-BE49-F238E27FC236}">
                    <a16:creationId xmlns:a16="http://schemas.microsoft.com/office/drawing/2014/main" id="{415DFEB1-16B8-41C2-A815-6BF17547516E}"/>
                  </a:ext>
                </a:extLst>
              </p:cNvPr>
              <p:cNvSpPr/>
              <p:nvPr/>
            </p:nvSpPr>
            <p:spPr>
              <a:xfrm>
                <a:off x="4936359" y="2129789"/>
                <a:ext cx="14735" cy="19755"/>
              </a:xfrm>
              <a:custGeom>
                <a:avLst/>
                <a:gdLst>
                  <a:gd name="connsiteX0" fmla="*/ 14735 w 14735"/>
                  <a:gd name="connsiteY0" fmla="*/ 0 h 19755"/>
                  <a:gd name="connsiteX1" fmla="*/ 1400 w 14735"/>
                  <a:gd name="connsiteY1" fmla="*/ 19050 h 19755"/>
                  <a:gd name="connsiteX2" fmla="*/ 14735 w 14735"/>
                  <a:gd name="connsiteY2" fmla="*/ 0 h 19755"/>
                </a:gdLst>
                <a:ahLst/>
                <a:cxnLst>
                  <a:cxn ang="0">
                    <a:pos x="connsiteX0" y="connsiteY0"/>
                  </a:cxn>
                  <a:cxn ang="0">
                    <a:pos x="connsiteX1" y="connsiteY1"/>
                  </a:cxn>
                  <a:cxn ang="0">
                    <a:pos x="connsiteX2" y="connsiteY2"/>
                  </a:cxn>
                </a:cxnLst>
                <a:rect l="l" t="t" r="r" b="b"/>
                <a:pathLst>
                  <a:path w="14735" h="19755">
                    <a:moveTo>
                      <a:pt x="14735" y="0"/>
                    </a:moveTo>
                    <a:cubicBezTo>
                      <a:pt x="11878" y="16193"/>
                      <a:pt x="6163" y="21907"/>
                      <a:pt x="1400" y="19050"/>
                    </a:cubicBezTo>
                    <a:cubicBezTo>
                      <a:pt x="-2410" y="16193"/>
                      <a:pt x="1400" y="8573"/>
                      <a:pt x="14735" y="0"/>
                    </a:cubicBezTo>
                    <a:close/>
                  </a:path>
                </a:pathLst>
              </a:custGeom>
              <a:grpFill/>
              <a:ln w="9525" cap="flat">
                <a:noFill/>
                <a:prstDash val="solid"/>
                <a:miter/>
              </a:ln>
            </p:spPr>
            <p:txBody>
              <a:bodyPr rtlCol="0" anchor="ctr"/>
              <a:lstStyle/>
              <a:p>
                <a:endParaRPr lang="en-ID"/>
              </a:p>
            </p:txBody>
          </p:sp>
          <p:sp>
            <p:nvSpPr>
              <p:cNvPr id="438" name="Freeform: Shape 437">
                <a:extLst>
                  <a:ext uri="{FF2B5EF4-FFF2-40B4-BE49-F238E27FC236}">
                    <a16:creationId xmlns:a16="http://schemas.microsoft.com/office/drawing/2014/main" id="{06B31F61-E5A4-4D30-864D-9159F5DC1763}"/>
                  </a:ext>
                </a:extLst>
              </p:cNvPr>
              <p:cNvSpPr/>
              <p:nvPr/>
            </p:nvSpPr>
            <p:spPr>
              <a:xfrm>
                <a:off x="4951095" y="2129789"/>
                <a:ext cx="15674" cy="19148"/>
              </a:xfrm>
              <a:custGeom>
                <a:avLst/>
                <a:gdLst>
                  <a:gd name="connsiteX0" fmla="*/ 0 w 15674"/>
                  <a:gd name="connsiteY0" fmla="*/ 0 h 19148"/>
                  <a:gd name="connsiteX1" fmla="*/ 14288 w 15674"/>
                  <a:gd name="connsiteY1" fmla="*/ 18098 h 19148"/>
                  <a:gd name="connsiteX2" fmla="*/ 0 w 15674"/>
                  <a:gd name="connsiteY2" fmla="*/ 0 h 19148"/>
                </a:gdLst>
                <a:ahLst/>
                <a:cxnLst>
                  <a:cxn ang="0">
                    <a:pos x="connsiteX0" y="connsiteY0"/>
                  </a:cxn>
                  <a:cxn ang="0">
                    <a:pos x="connsiteX1" y="connsiteY1"/>
                  </a:cxn>
                  <a:cxn ang="0">
                    <a:pos x="connsiteX2" y="connsiteY2"/>
                  </a:cxn>
                </a:cxnLst>
                <a:rect l="l" t="t" r="r" b="b"/>
                <a:pathLst>
                  <a:path w="15674" h="19148">
                    <a:moveTo>
                      <a:pt x="0" y="0"/>
                    </a:moveTo>
                    <a:cubicBezTo>
                      <a:pt x="14288" y="7620"/>
                      <a:pt x="18097" y="15240"/>
                      <a:pt x="14288" y="18098"/>
                    </a:cubicBezTo>
                    <a:cubicBezTo>
                      <a:pt x="9525" y="21907"/>
                      <a:pt x="3810" y="15240"/>
                      <a:pt x="0" y="0"/>
                    </a:cubicBezTo>
                    <a:close/>
                  </a:path>
                </a:pathLst>
              </a:custGeom>
              <a:grpFill/>
              <a:ln w="9525" cap="flat">
                <a:noFill/>
                <a:prstDash val="solid"/>
                <a:miter/>
              </a:ln>
            </p:spPr>
            <p:txBody>
              <a:bodyPr rtlCol="0" anchor="ctr"/>
              <a:lstStyle/>
              <a:p>
                <a:endParaRPr lang="en-ID"/>
              </a:p>
            </p:txBody>
          </p:sp>
        </p:grpSp>
        <p:sp>
          <p:nvSpPr>
            <p:cNvPr id="439" name="Freeform: Shape 438">
              <a:extLst>
                <a:ext uri="{FF2B5EF4-FFF2-40B4-BE49-F238E27FC236}">
                  <a16:creationId xmlns:a16="http://schemas.microsoft.com/office/drawing/2014/main" id="{7D656DB1-6595-4CBA-A55D-818141B09633}"/>
                </a:ext>
              </a:extLst>
            </p:cNvPr>
            <p:cNvSpPr/>
            <p:nvPr/>
          </p:nvSpPr>
          <p:spPr>
            <a:xfrm>
              <a:off x="4948237" y="2126932"/>
              <a:ext cx="5714" cy="5714"/>
            </a:xfrm>
            <a:custGeom>
              <a:avLst/>
              <a:gdLst>
                <a:gd name="connsiteX0" fmla="*/ 5715 w 5714"/>
                <a:gd name="connsiteY0" fmla="*/ 2857 h 5714"/>
                <a:gd name="connsiteX1" fmla="*/ 2857 w 5714"/>
                <a:gd name="connsiteY1" fmla="*/ 5715 h 5714"/>
                <a:gd name="connsiteX2" fmla="*/ 0 w 5714"/>
                <a:gd name="connsiteY2" fmla="*/ 2857 h 5714"/>
                <a:gd name="connsiteX3" fmla="*/ 2857 w 5714"/>
                <a:gd name="connsiteY3" fmla="*/ 0 h 5714"/>
                <a:gd name="connsiteX4" fmla="*/ 5715 w 5714"/>
                <a:gd name="connsiteY4" fmla="*/ 2857 h 5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4" h="5714">
                  <a:moveTo>
                    <a:pt x="5715" y="2857"/>
                  </a:moveTo>
                  <a:cubicBezTo>
                    <a:pt x="5715" y="4436"/>
                    <a:pt x="4436" y="5715"/>
                    <a:pt x="2857" y="5715"/>
                  </a:cubicBezTo>
                  <a:cubicBezTo>
                    <a:pt x="1279" y="5715"/>
                    <a:pt x="0" y="4436"/>
                    <a:pt x="0" y="2857"/>
                  </a:cubicBezTo>
                  <a:cubicBezTo>
                    <a:pt x="0" y="1279"/>
                    <a:pt x="1279" y="0"/>
                    <a:pt x="2857" y="0"/>
                  </a:cubicBezTo>
                  <a:cubicBezTo>
                    <a:pt x="4436" y="0"/>
                    <a:pt x="5715" y="1279"/>
                    <a:pt x="5715" y="2857"/>
                  </a:cubicBezTo>
                  <a:close/>
                </a:path>
              </a:pathLst>
            </a:custGeom>
            <a:grpFill/>
            <a:ln w="9525" cap="flat">
              <a:noFill/>
              <a:prstDash val="solid"/>
              <a:miter/>
            </a:ln>
          </p:spPr>
          <p:txBody>
            <a:bodyPr rtlCol="0" anchor="ctr"/>
            <a:lstStyle/>
            <a:p>
              <a:endParaRPr lang="en-ID"/>
            </a:p>
          </p:txBody>
        </p:sp>
      </p:grpSp>
      <p:grpSp>
        <p:nvGrpSpPr>
          <p:cNvPr id="440" name="Graphic 2">
            <a:extLst>
              <a:ext uri="{FF2B5EF4-FFF2-40B4-BE49-F238E27FC236}">
                <a16:creationId xmlns:a16="http://schemas.microsoft.com/office/drawing/2014/main" id="{F1FF2A45-0C26-4C70-87B0-C54AB42123DD}"/>
              </a:ext>
            </a:extLst>
          </p:cNvPr>
          <p:cNvGrpSpPr/>
          <p:nvPr/>
        </p:nvGrpSpPr>
        <p:grpSpPr>
          <a:xfrm rot="16200000">
            <a:off x="10862316" y="3494754"/>
            <a:ext cx="183390" cy="186324"/>
            <a:chOff x="4929832" y="2299198"/>
            <a:chExt cx="97769" cy="99333"/>
          </a:xfrm>
          <a:solidFill>
            <a:schemeClr val="bg1"/>
          </a:solidFill>
        </p:grpSpPr>
        <p:grpSp>
          <p:nvGrpSpPr>
            <p:cNvPr id="441" name="Graphic 2">
              <a:extLst>
                <a:ext uri="{FF2B5EF4-FFF2-40B4-BE49-F238E27FC236}">
                  <a16:creationId xmlns:a16="http://schemas.microsoft.com/office/drawing/2014/main" id="{F1FF2A45-0C26-4C70-87B0-C54AB42123DD}"/>
                </a:ext>
              </a:extLst>
            </p:cNvPr>
            <p:cNvGrpSpPr/>
            <p:nvPr/>
          </p:nvGrpSpPr>
          <p:grpSpPr>
            <a:xfrm>
              <a:off x="4929832" y="2305360"/>
              <a:ext cx="96127" cy="93171"/>
              <a:chOff x="4929832" y="2305360"/>
              <a:chExt cx="96127" cy="93171"/>
            </a:xfrm>
            <a:grpFill/>
          </p:grpSpPr>
          <p:sp>
            <p:nvSpPr>
              <p:cNvPr id="442" name="Freeform: Shape 441">
                <a:extLst>
                  <a:ext uri="{FF2B5EF4-FFF2-40B4-BE49-F238E27FC236}">
                    <a16:creationId xmlns:a16="http://schemas.microsoft.com/office/drawing/2014/main" id="{FCDA5515-9CC0-46D1-BBC9-61D9630F2D8A}"/>
                  </a:ext>
                </a:extLst>
              </p:cNvPr>
              <p:cNvSpPr/>
              <p:nvPr/>
            </p:nvSpPr>
            <p:spPr>
              <a:xfrm>
                <a:off x="4966084" y="2348865"/>
                <a:ext cx="19939" cy="49666"/>
              </a:xfrm>
              <a:custGeom>
                <a:avLst/>
                <a:gdLst>
                  <a:gd name="connsiteX0" fmla="*/ 12633 w 19939"/>
                  <a:gd name="connsiteY0" fmla="*/ 0 h 49666"/>
                  <a:gd name="connsiteX1" fmla="*/ 8823 w 19939"/>
                  <a:gd name="connsiteY1" fmla="*/ 49530 h 49666"/>
                  <a:gd name="connsiteX2" fmla="*/ 12633 w 19939"/>
                  <a:gd name="connsiteY2" fmla="*/ 0 h 49666"/>
                </a:gdLst>
                <a:ahLst/>
                <a:cxnLst>
                  <a:cxn ang="0">
                    <a:pos x="connsiteX0" y="connsiteY0"/>
                  </a:cxn>
                  <a:cxn ang="0">
                    <a:pos x="connsiteX1" y="connsiteY1"/>
                  </a:cxn>
                  <a:cxn ang="0">
                    <a:pos x="connsiteX2" y="connsiteY2"/>
                  </a:cxn>
                </a:cxnLst>
                <a:rect l="l" t="t" r="r" b="b"/>
                <a:pathLst>
                  <a:path w="19939" h="49666">
                    <a:moveTo>
                      <a:pt x="12633" y="0"/>
                    </a:moveTo>
                    <a:cubicBezTo>
                      <a:pt x="25015" y="33337"/>
                      <a:pt x="20253" y="51435"/>
                      <a:pt x="8823" y="49530"/>
                    </a:cubicBezTo>
                    <a:cubicBezTo>
                      <a:pt x="-2607" y="48578"/>
                      <a:pt x="-4512" y="30480"/>
                      <a:pt x="12633" y="0"/>
                    </a:cubicBezTo>
                    <a:close/>
                  </a:path>
                </a:pathLst>
              </a:custGeom>
              <a:grpFill/>
              <a:ln w="9525" cap="flat">
                <a:noFill/>
                <a:prstDash val="solid"/>
                <a:miter/>
              </a:ln>
            </p:spPr>
            <p:txBody>
              <a:bodyPr rtlCol="0" anchor="ctr"/>
              <a:lstStyle/>
              <a:p>
                <a:endParaRPr lang="en-ID"/>
              </a:p>
            </p:txBody>
          </p:sp>
          <p:sp>
            <p:nvSpPr>
              <p:cNvPr id="443" name="Freeform: Shape 442">
                <a:extLst>
                  <a:ext uri="{FF2B5EF4-FFF2-40B4-BE49-F238E27FC236}">
                    <a16:creationId xmlns:a16="http://schemas.microsoft.com/office/drawing/2014/main" id="{33F1BE32-DDA4-4600-9E21-49283427680F}"/>
                  </a:ext>
                </a:extLst>
              </p:cNvPr>
              <p:cNvSpPr/>
              <p:nvPr/>
            </p:nvSpPr>
            <p:spPr>
              <a:xfrm>
                <a:off x="4978717" y="2348639"/>
                <a:ext cx="47243" cy="24709"/>
              </a:xfrm>
              <a:custGeom>
                <a:avLst/>
                <a:gdLst>
                  <a:gd name="connsiteX0" fmla="*/ 0 w 47243"/>
                  <a:gd name="connsiteY0" fmla="*/ 226 h 24709"/>
                  <a:gd name="connsiteX1" fmla="*/ 46673 w 47243"/>
                  <a:gd name="connsiteY1" fmla="*/ 19276 h 24709"/>
                  <a:gd name="connsiteX2" fmla="*/ 0 w 47243"/>
                  <a:gd name="connsiteY2" fmla="*/ 226 h 24709"/>
                </a:gdLst>
                <a:ahLst/>
                <a:cxnLst>
                  <a:cxn ang="0">
                    <a:pos x="connsiteX0" y="connsiteY0"/>
                  </a:cxn>
                  <a:cxn ang="0">
                    <a:pos x="connsiteX1" y="connsiteY1"/>
                  </a:cxn>
                  <a:cxn ang="0">
                    <a:pos x="connsiteX2" y="connsiteY2"/>
                  </a:cxn>
                </a:cxnLst>
                <a:rect l="l" t="t" r="r" b="b"/>
                <a:pathLst>
                  <a:path w="47243" h="24709">
                    <a:moveTo>
                      <a:pt x="0" y="226"/>
                    </a:moveTo>
                    <a:cubicBezTo>
                      <a:pt x="35243" y="-1679"/>
                      <a:pt x="50483" y="8798"/>
                      <a:pt x="46673" y="19276"/>
                    </a:cubicBezTo>
                    <a:cubicBezTo>
                      <a:pt x="41910" y="29753"/>
                      <a:pt x="23813" y="25943"/>
                      <a:pt x="0" y="226"/>
                    </a:cubicBezTo>
                    <a:close/>
                  </a:path>
                </a:pathLst>
              </a:custGeom>
              <a:grpFill/>
              <a:ln w="9525" cap="flat">
                <a:noFill/>
                <a:prstDash val="solid"/>
                <a:miter/>
              </a:ln>
            </p:spPr>
            <p:txBody>
              <a:bodyPr rtlCol="0" anchor="ctr"/>
              <a:lstStyle/>
              <a:p>
                <a:endParaRPr lang="en-ID"/>
              </a:p>
            </p:txBody>
          </p:sp>
          <p:sp>
            <p:nvSpPr>
              <p:cNvPr id="444" name="Freeform: Shape 443">
                <a:extLst>
                  <a:ext uri="{FF2B5EF4-FFF2-40B4-BE49-F238E27FC236}">
                    <a16:creationId xmlns:a16="http://schemas.microsoft.com/office/drawing/2014/main" id="{13061547-6C4C-4B05-A8A4-A1452EF63F2C}"/>
                  </a:ext>
                </a:extLst>
              </p:cNvPr>
              <p:cNvSpPr/>
              <p:nvPr/>
            </p:nvSpPr>
            <p:spPr>
              <a:xfrm>
                <a:off x="4978717" y="2308508"/>
                <a:ext cx="35381" cy="40356"/>
              </a:xfrm>
              <a:custGeom>
                <a:avLst/>
                <a:gdLst>
                  <a:gd name="connsiteX0" fmla="*/ 0 w 35381"/>
                  <a:gd name="connsiteY0" fmla="*/ 40356 h 40356"/>
                  <a:gd name="connsiteX1" fmla="*/ 32385 w 35381"/>
                  <a:gd name="connsiteY1" fmla="*/ 2256 h 40356"/>
                  <a:gd name="connsiteX2" fmla="*/ 0 w 35381"/>
                  <a:gd name="connsiteY2" fmla="*/ 40356 h 40356"/>
                </a:gdLst>
                <a:ahLst/>
                <a:cxnLst>
                  <a:cxn ang="0">
                    <a:pos x="connsiteX0" y="connsiteY0"/>
                  </a:cxn>
                  <a:cxn ang="0">
                    <a:pos x="connsiteX1" y="connsiteY1"/>
                  </a:cxn>
                  <a:cxn ang="0">
                    <a:pos x="connsiteX2" y="connsiteY2"/>
                  </a:cxn>
                </a:cxnLst>
                <a:rect l="l" t="t" r="r" b="b"/>
                <a:pathLst>
                  <a:path w="35381" h="40356">
                    <a:moveTo>
                      <a:pt x="0" y="40356"/>
                    </a:moveTo>
                    <a:cubicBezTo>
                      <a:pt x="9525" y="6066"/>
                      <a:pt x="23813" y="-5364"/>
                      <a:pt x="32385" y="2256"/>
                    </a:cubicBezTo>
                    <a:cubicBezTo>
                      <a:pt x="40958" y="9876"/>
                      <a:pt x="31433" y="25116"/>
                      <a:pt x="0" y="40356"/>
                    </a:cubicBezTo>
                    <a:close/>
                  </a:path>
                </a:pathLst>
              </a:custGeom>
              <a:grpFill/>
              <a:ln w="9525" cap="flat">
                <a:noFill/>
                <a:prstDash val="solid"/>
                <a:miter/>
              </a:ln>
            </p:spPr>
            <p:txBody>
              <a:bodyPr rtlCol="0" anchor="ctr"/>
              <a:lstStyle/>
              <a:p>
                <a:endParaRPr lang="en-ID"/>
              </a:p>
            </p:txBody>
          </p:sp>
          <p:sp>
            <p:nvSpPr>
              <p:cNvPr id="445" name="Freeform: Shape 444">
                <a:extLst>
                  <a:ext uri="{FF2B5EF4-FFF2-40B4-BE49-F238E27FC236}">
                    <a16:creationId xmlns:a16="http://schemas.microsoft.com/office/drawing/2014/main" id="{4FB6F574-26DC-4EED-8704-65188102A137}"/>
                  </a:ext>
                </a:extLst>
              </p:cNvPr>
              <p:cNvSpPr/>
              <p:nvPr/>
            </p:nvSpPr>
            <p:spPr>
              <a:xfrm>
                <a:off x="4948001" y="2305360"/>
                <a:ext cx="30716" cy="43504"/>
              </a:xfrm>
              <a:custGeom>
                <a:avLst/>
                <a:gdLst>
                  <a:gd name="connsiteX0" fmla="*/ 30716 w 30716"/>
                  <a:gd name="connsiteY0" fmla="*/ 43505 h 43504"/>
                  <a:gd name="connsiteX1" fmla="*/ 4046 w 30716"/>
                  <a:gd name="connsiteY1" fmla="*/ 1595 h 43504"/>
                  <a:gd name="connsiteX2" fmla="*/ 30716 w 30716"/>
                  <a:gd name="connsiteY2" fmla="*/ 43505 h 43504"/>
                </a:gdLst>
                <a:ahLst/>
                <a:cxnLst>
                  <a:cxn ang="0">
                    <a:pos x="connsiteX0" y="connsiteY0"/>
                  </a:cxn>
                  <a:cxn ang="0">
                    <a:pos x="connsiteX1" y="connsiteY1"/>
                  </a:cxn>
                  <a:cxn ang="0">
                    <a:pos x="connsiteX2" y="connsiteY2"/>
                  </a:cxn>
                </a:cxnLst>
                <a:rect l="l" t="t" r="r" b="b"/>
                <a:pathLst>
                  <a:path w="30716" h="43504">
                    <a:moveTo>
                      <a:pt x="30716" y="43505"/>
                    </a:moveTo>
                    <a:cubicBezTo>
                      <a:pt x="1189" y="24455"/>
                      <a:pt x="-5479" y="7310"/>
                      <a:pt x="4046" y="1595"/>
                    </a:cubicBezTo>
                    <a:cubicBezTo>
                      <a:pt x="13571" y="-5073"/>
                      <a:pt x="25954" y="9215"/>
                      <a:pt x="30716" y="43505"/>
                    </a:cubicBezTo>
                    <a:close/>
                  </a:path>
                </a:pathLst>
              </a:custGeom>
              <a:grpFill/>
              <a:ln w="9525" cap="flat">
                <a:noFill/>
                <a:prstDash val="solid"/>
                <a:miter/>
              </a:ln>
            </p:spPr>
            <p:txBody>
              <a:bodyPr rtlCol="0" anchor="ctr"/>
              <a:lstStyle/>
              <a:p>
                <a:endParaRPr lang="en-ID"/>
              </a:p>
            </p:txBody>
          </p:sp>
          <p:sp>
            <p:nvSpPr>
              <p:cNvPr id="446" name="Freeform: Shape 445">
                <a:extLst>
                  <a:ext uri="{FF2B5EF4-FFF2-40B4-BE49-F238E27FC236}">
                    <a16:creationId xmlns:a16="http://schemas.microsoft.com/office/drawing/2014/main" id="{35E70D58-BC76-4DB7-99E2-22AFAD285096}"/>
                  </a:ext>
                </a:extLst>
              </p:cNvPr>
              <p:cNvSpPr/>
              <p:nvPr/>
            </p:nvSpPr>
            <p:spPr>
              <a:xfrm>
                <a:off x="4929832" y="2346377"/>
                <a:ext cx="48884" cy="21348"/>
              </a:xfrm>
              <a:custGeom>
                <a:avLst/>
                <a:gdLst>
                  <a:gd name="connsiteX0" fmla="*/ 48885 w 48884"/>
                  <a:gd name="connsiteY0" fmla="*/ 2487 h 21348"/>
                  <a:gd name="connsiteX1" fmla="*/ 307 w 48884"/>
                  <a:gd name="connsiteY1" fmla="*/ 14870 h 21348"/>
                  <a:gd name="connsiteX2" fmla="*/ 48885 w 48884"/>
                  <a:gd name="connsiteY2" fmla="*/ 2487 h 21348"/>
                </a:gdLst>
                <a:ahLst/>
                <a:cxnLst>
                  <a:cxn ang="0">
                    <a:pos x="connsiteX0" y="connsiteY0"/>
                  </a:cxn>
                  <a:cxn ang="0">
                    <a:pos x="connsiteX1" y="connsiteY1"/>
                  </a:cxn>
                  <a:cxn ang="0">
                    <a:pos x="connsiteX2" y="connsiteY2"/>
                  </a:cxn>
                </a:cxnLst>
                <a:rect l="l" t="t" r="r" b="b"/>
                <a:pathLst>
                  <a:path w="48884" h="21348">
                    <a:moveTo>
                      <a:pt x="48885" y="2487"/>
                    </a:moveTo>
                    <a:cubicBezTo>
                      <a:pt x="21262" y="24395"/>
                      <a:pt x="3165" y="25347"/>
                      <a:pt x="307" y="14870"/>
                    </a:cubicBezTo>
                    <a:cubicBezTo>
                      <a:pt x="-2550" y="3440"/>
                      <a:pt x="14595" y="-4180"/>
                      <a:pt x="48885" y="2487"/>
                    </a:cubicBezTo>
                    <a:close/>
                  </a:path>
                </a:pathLst>
              </a:custGeom>
              <a:grpFill/>
              <a:ln w="9525" cap="flat">
                <a:noFill/>
                <a:prstDash val="solid"/>
                <a:miter/>
              </a:ln>
            </p:spPr>
            <p:txBody>
              <a:bodyPr rtlCol="0" anchor="ctr"/>
              <a:lstStyle/>
              <a:p>
                <a:endParaRPr lang="en-ID"/>
              </a:p>
            </p:txBody>
          </p:sp>
        </p:grpSp>
        <p:grpSp>
          <p:nvGrpSpPr>
            <p:cNvPr id="447" name="Graphic 2">
              <a:extLst>
                <a:ext uri="{FF2B5EF4-FFF2-40B4-BE49-F238E27FC236}">
                  <a16:creationId xmlns:a16="http://schemas.microsoft.com/office/drawing/2014/main" id="{F1FF2A45-0C26-4C70-87B0-C54AB42123DD}"/>
                </a:ext>
              </a:extLst>
            </p:cNvPr>
            <p:cNvGrpSpPr/>
            <p:nvPr/>
          </p:nvGrpSpPr>
          <p:grpSpPr>
            <a:xfrm>
              <a:off x="4929832" y="2305360"/>
              <a:ext cx="96127" cy="93171"/>
              <a:chOff x="4929832" y="2305360"/>
              <a:chExt cx="96127" cy="93171"/>
            </a:xfrm>
            <a:grpFill/>
          </p:grpSpPr>
          <p:sp>
            <p:nvSpPr>
              <p:cNvPr id="448" name="Freeform: Shape 447">
                <a:extLst>
                  <a:ext uri="{FF2B5EF4-FFF2-40B4-BE49-F238E27FC236}">
                    <a16:creationId xmlns:a16="http://schemas.microsoft.com/office/drawing/2014/main" id="{75223EAD-EB15-41CA-AF28-3F3B08ADF113}"/>
                  </a:ext>
                </a:extLst>
              </p:cNvPr>
              <p:cNvSpPr/>
              <p:nvPr/>
            </p:nvSpPr>
            <p:spPr>
              <a:xfrm>
                <a:off x="4966084" y="2348865"/>
                <a:ext cx="19939" cy="49666"/>
              </a:xfrm>
              <a:custGeom>
                <a:avLst/>
                <a:gdLst>
                  <a:gd name="connsiteX0" fmla="*/ 12633 w 19939"/>
                  <a:gd name="connsiteY0" fmla="*/ 0 h 49666"/>
                  <a:gd name="connsiteX1" fmla="*/ 8823 w 19939"/>
                  <a:gd name="connsiteY1" fmla="*/ 49530 h 49666"/>
                  <a:gd name="connsiteX2" fmla="*/ 12633 w 19939"/>
                  <a:gd name="connsiteY2" fmla="*/ 0 h 49666"/>
                </a:gdLst>
                <a:ahLst/>
                <a:cxnLst>
                  <a:cxn ang="0">
                    <a:pos x="connsiteX0" y="connsiteY0"/>
                  </a:cxn>
                  <a:cxn ang="0">
                    <a:pos x="connsiteX1" y="connsiteY1"/>
                  </a:cxn>
                  <a:cxn ang="0">
                    <a:pos x="connsiteX2" y="connsiteY2"/>
                  </a:cxn>
                </a:cxnLst>
                <a:rect l="l" t="t" r="r" b="b"/>
                <a:pathLst>
                  <a:path w="19939" h="49666">
                    <a:moveTo>
                      <a:pt x="12633" y="0"/>
                    </a:moveTo>
                    <a:cubicBezTo>
                      <a:pt x="25015" y="33337"/>
                      <a:pt x="20253" y="51435"/>
                      <a:pt x="8823" y="49530"/>
                    </a:cubicBezTo>
                    <a:cubicBezTo>
                      <a:pt x="-2607" y="48578"/>
                      <a:pt x="-4512" y="30480"/>
                      <a:pt x="12633" y="0"/>
                    </a:cubicBezTo>
                    <a:close/>
                  </a:path>
                </a:pathLst>
              </a:custGeom>
              <a:grpFill/>
              <a:ln w="9525" cap="flat">
                <a:noFill/>
                <a:prstDash val="solid"/>
                <a:miter/>
              </a:ln>
            </p:spPr>
            <p:txBody>
              <a:bodyPr rtlCol="0" anchor="ctr"/>
              <a:lstStyle/>
              <a:p>
                <a:endParaRPr lang="en-ID"/>
              </a:p>
            </p:txBody>
          </p:sp>
          <p:sp>
            <p:nvSpPr>
              <p:cNvPr id="449" name="Freeform: Shape 448">
                <a:extLst>
                  <a:ext uri="{FF2B5EF4-FFF2-40B4-BE49-F238E27FC236}">
                    <a16:creationId xmlns:a16="http://schemas.microsoft.com/office/drawing/2014/main" id="{161CC400-6860-4844-96E6-A83F08D39729}"/>
                  </a:ext>
                </a:extLst>
              </p:cNvPr>
              <p:cNvSpPr/>
              <p:nvPr/>
            </p:nvSpPr>
            <p:spPr>
              <a:xfrm>
                <a:off x="4978717" y="2348639"/>
                <a:ext cx="47243" cy="24709"/>
              </a:xfrm>
              <a:custGeom>
                <a:avLst/>
                <a:gdLst>
                  <a:gd name="connsiteX0" fmla="*/ 0 w 47243"/>
                  <a:gd name="connsiteY0" fmla="*/ 226 h 24709"/>
                  <a:gd name="connsiteX1" fmla="*/ 46673 w 47243"/>
                  <a:gd name="connsiteY1" fmla="*/ 19276 h 24709"/>
                  <a:gd name="connsiteX2" fmla="*/ 0 w 47243"/>
                  <a:gd name="connsiteY2" fmla="*/ 226 h 24709"/>
                </a:gdLst>
                <a:ahLst/>
                <a:cxnLst>
                  <a:cxn ang="0">
                    <a:pos x="connsiteX0" y="connsiteY0"/>
                  </a:cxn>
                  <a:cxn ang="0">
                    <a:pos x="connsiteX1" y="connsiteY1"/>
                  </a:cxn>
                  <a:cxn ang="0">
                    <a:pos x="connsiteX2" y="connsiteY2"/>
                  </a:cxn>
                </a:cxnLst>
                <a:rect l="l" t="t" r="r" b="b"/>
                <a:pathLst>
                  <a:path w="47243" h="24709">
                    <a:moveTo>
                      <a:pt x="0" y="226"/>
                    </a:moveTo>
                    <a:cubicBezTo>
                      <a:pt x="35243" y="-1679"/>
                      <a:pt x="50483" y="8798"/>
                      <a:pt x="46673" y="19276"/>
                    </a:cubicBezTo>
                    <a:cubicBezTo>
                      <a:pt x="41910" y="29753"/>
                      <a:pt x="23813" y="25943"/>
                      <a:pt x="0" y="226"/>
                    </a:cubicBezTo>
                    <a:close/>
                  </a:path>
                </a:pathLst>
              </a:custGeom>
              <a:grpFill/>
              <a:ln w="9525" cap="flat">
                <a:noFill/>
                <a:prstDash val="solid"/>
                <a:miter/>
              </a:ln>
            </p:spPr>
            <p:txBody>
              <a:bodyPr rtlCol="0" anchor="ctr"/>
              <a:lstStyle/>
              <a:p>
                <a:endParaRPr lang="en-ID"/>
              </a:p>
            </p:txBody>
          </p:sp>
          <p:sp>
            <p:nvSpPr>
              <p:cNvPr id="450" name="Freeform: Shape 449">
                <a:extLst>
                  <a:ext uri="{FF2B5EF4-FFF2-40B4-BE49-F238E27FC236}">
                    <a16:creationId xmlns:a16="http://schemas.microsoft.com/office/drawing/2014/main" id="{BD57EB05-BA9B-4058-810F-C57969DD642C}"/>
                  </a:ext>
                </a:extLst>
              </p:cNvPr>
              <p:cNvSpPr/>
              <p:nvPr/>
            </p:nvSpPr>
            <p:spPr>
              <a:xfrm>
                <a:off x="4978717" y="2308508"/>
                <a:ext cx="35381" cy="40356"/>
              </a:xfrm>
              <a:custGeom>
                <a:avLst/>
                <a:gdLst>
                  <a:gd name="connsiteX0" fmla="*/ 0 w 35381"/>
                  <a:gd name="connsiteY0" fmla="*/ 40356 h 40356"/>
                  <a:gd name="connsiteX1" fmla="*/ 32385 w 35381"/>
                  <a:gd name="connsiteY1" fmla="*/ 2256 h 40356"/>
                  <a:gd name="connsiteX2" fmla="*/ 0 w 35381"/>
                  <a:gd name="connsiteY2" fmla="*/ 40356 h 40356"/>
                </a:gdLst>
                <a:ahLst/>
                <a:cxnLst>
                  <a:cxn ang="0">
                    <a:pos x="connsiteX0" y="connsiteY0"/>
                  </a:cxn>
                  <a:cxn ang="0">
                    <a:pos x="connsiteX1" y="connsiteY1"/>
                  </a:cxn>
                  <a:cxn ang="0">
                    <a:pos x="connsiteX2" y="connsiteY2"/>
                  </a:cxn>
                </a:cxnLst>
                <a:rect l="l" t="t" r="r" b="b"/>
                <a:pathLst>
                  <a:path w="35381" h="40356">
                    <a:moveTo>
                      <a:pt x="0" y="40356"/>
                    </a:moveTo>
                    <a:cubicBezTo>
                      <a:pt x="9525" y="6066"/>
                      <a:pt x="23813" y="-5364"/>
                      <a:pt x="32385" y="2256"/>
                    </a:cubicBezTo>
                    <a:cubicBezTo>
                      <a:pt x="40958" y="9876"/>
                      <a:pt x="31433" y="25116"/>
                      <a:pt x="0" y="40356"/>
                    </a:cubicBezTo>
                    <a:close/>
                  </a:path>
                </a:pathLst>
              </a:custGeom>
              <a:grpFill/>
              <a:ln w="9525" cap="flat">
                <a:noFill/>
                <a:prstDash val="solid"/>
                <a:miter/>
              </a:ln>
            </p:spPr>
            <p:txBody>
              <a:bodyPr rtlCol="0" anchor="ctr"/>
              <a:lstStyle/>
              <a:p>
                <a:endParaRPr lang="en-ID"/>
              </a:p>
            </p:txBody>
          </p:sp>
          <p:sp>
            <p:nvSpPr>
              <p:cNvPr id="451" name="Freeform: Shape 450">
                <a:extLst>
                  <a:ext uri="{FF2B5EF4-FFF2-40B4-BE49-F238E27FC236}">
                    <a16:creationId xmlns:a16="http://schemas.microsoft.com/office/drawing/2014/main" id="{A173056E-4AE9-4FC0-9333-E4D571E3C950}"/>
                  </a:ext>
                </a:extLst>
              </p:cNvPr>
              <p:cNvSpPr/>
              <p:nvPr/>
            </p:nvSpPr>
            <p:spPr>
              <a:xfrm>
                <a:off x="4948001" y="2305360"/>
                <a:ext cx="30716" cy="43504"/>
              </a:xfrm>
              <a:custGeom>
                <a:avLst/>
                <a:gdLst>
                  <a:gd name="connsiteX0" fmla="*/ 30716 w 30716"/>
                  <a:gd name="connsiteY0" fmla="*/ 43505 h 43504"/>
                  <a:gd name="connsiteX1" fmla="*/ 4046 w 30716"/>
                  <a:gd name="connsiteY1" fmla="*/ 1595 h 43504"/>
                  <a:gd name="connsiteX2" fmla="*/ 30716 w 30716"/>
                  <a:gd name="connsiteY2" fmla="*/ 43505 h 43504"/>
                </a:gdLst>
                <a:ahLst/>
                <a:cxnLst>
                  <a:cxn ang="0">
                    <a:pos x="connsiteX0" y="connsiteY0"/>
                  </a:cxn>
                  <a:cxn ang="0">
                    <a:pos x="connsiteX1" y="connsiteY1"/>
                  </a:cxn>
                  <a:cxn ang="0">
                    <a:pos x="connsiteX2" y="connsiteY2"/>
                  </a:cxn>
                </a:cxnLst>
                <a:rect l="l" t="t" r="r" b="b"/>
                <a:pathLst>
                  <a:path w="30716" h="43504">
                    <a:moveTo>
                      <a:pt x="30716" y="43505"/>
                    </a:moveTo>
                    <a:cubicBezTo>
                      <a:pt x="1189" y="24455"/>
                      <a:pt x="-5479" y="7310"/>
                      <a:pt x="4046" y="1595"/>
                    </a:cubicBezTo>
                    <a:cubicBezTo>
                      <a:pt x="13571" y="-5073"/>
                      <a:pt x="25954" y="9215"/>
                      <a:pt x="30716" y="43505"/>
                    </a:cubicBezTo>
                    <a:close/>
                  </a:path>
                </a:pathLst>
              </a:custGeom>
              <a:grpFill/>
              <a:ln w="9525" cap="flat">
                <a:noFill/>
                <a:prstDash val="solid"/>
                <a:miter/>
              </a:ln>
            </p:spPr>
            <p:txBody>
              <a:bodyPr rtlCol="0" anchor="ctr"/>
              <a:lstStyle/>
              <a:p>
                <a:endParaRPr lang="en-ID"/>
              </a:p>
            </p:txBody>
          </p:sp>
          <p:sp>
            <p:nvSpPr>
              <p:cNvPr id="452" name="Freeform: Shape 451">
                <a:extLst>
                  <a:ext uri="{FF2B5EF4-FFF2-40B4-BE49-F238E27FC236}">
                    <a16:creationId xmlns:a16="http://schemas.microsoft.com/office/drawing/2014/main" id="{A1BE605F-04EB-4BFB-AE4C-7D82452BCAED}"/>
                  </a:ext>
                </a:extLst>
              </p:cNvPr>
              <p:cNvSpPr/>
              <p:nvPr/>
            </p:nvSpPr>
            <p:spPr>
              <a:xfrm>
                <a:off x="4929832" y="2346377"/>
                <a:ext cx="48884" cy="21348"/>
              </a:xfrm>
              <a:custGeom>
                <a:avLst/>
                <a:gdLst>
                  <a:gd name="connsiteX0" fmla="*/ 48885 w 48884"/>
                  <a:gd name="connsiteY0" fmla="*/ 2487 h 21348"/>
                  <a:gd name="connsiteX1" fmla="*/ 307 w 48884"/>
                  <a:gd name="connsiteY1" fmla="*/ 14870 h 21348"/>
                  <a:gd name="connsiteX2" fmla="*/ 48885 w 48884"/>
                  <a:gd name="connsiteY2" fmla="*/ 2487 h 21348"/>
                </a:gdLst>
                <a:ahLst/>
                <a:cxnLst>
                  <a:cxn ang="0">
                    <a:pos x="connsiteX0" y="connsiteY0"/>
                  </a:cxn>
                  <a:cxn ang="0">
                    <a:pos x="connsiteX1" y="connsiteY1"/>
                  </a:cxn>
                  <a:cxn ang="0">
                    <a:pos x="connsiteX2" y="connsiteY2"/>
                  </a:cxn>
                </a:cxnLst>
                <a:rect l="l" t="t" r="r" b="b"/>
                <a:pathLst>
                  <a:path w="48884" h="21348">
                    <a:moveTo>
                      <a:pt x="48885" y="2487"/>
                    </a:moveTo>
                    <a:cubicBezTo>
                      <a:pt x="21262" y="24395"/>
                      <a:pt x="3165" y="25347"/>
                      <a:pt x="307" y="14870"/>
                    </a:cubicBezTo>
                    <a:cubicBezTo>
                      <a:pt x="-2550" y="3440"/>
                      <a:pt x="14595" y="-4180"/>
                      <a:pt x="48885" y="2487"/>
                    </a:cubicBezTo>
                    <a:close/>
                  </a:path>
                </a:pathLst>
              </a:custGeom>
              <a:grpFill/>
              <a:ln w="9525" cap="flat">
                <a:noFill/>
                <a:prstDash val="solid"/>
                <a:miter/>
              </a:ln>
            </p:spPr>
            <p:txBody>
              <a:bodyPr rtlCol="0" anchor="ctr"/>
              <a:lstStyle/>
              <a:p>
                <a:endParaRPr lang="en-ID"/>
              </a:p>
            </p:txBody>
          </p:sp>
        </p:grpSp>
        <p:sp>
          <p:nvSpPr>
            <p:cNvPr id="453" name="Freeform: Shape 452">
              <a:extLst>
                <a:ext uri="{FF2B5EF4-FFF2-40B4-BE49-F238E27FC236}">
                  <a16:creationId xmlns:a16="http://schemas.microsoft.com/office/drawing/2014/main" id="{6693ADB3-B09B-4CB2-B8DA-A1D68ACDF464}"/>
                </a:ext>
              </a:extLst>
            </p:cNvPr>
            <p:cNvSpPr/>
            <p:nvPr/>
          </p:nvSpPr>
          <p:spPr>
            <a:xfrm>
              <a:off x="4972050" y="2342197"/>
              <a:ext cx="13335" cy="13334"/>
            </a:xfrm>
            <a:custGeom>
              <a:avLst/>
              <a:gdLst>
                <a:gd name="connsiteX0" fmla="*/ 13335 w 13335"/>
                <a:gd name="connsiteY0" fmla="*/ 6668 h 13334"/>
                <a:gd name="connsiteX1" fmla="*/ 6668 w 13335"/>
                <a:gd name="connsiteY1" fmla="*/ 13335 h 13334"/>
                <a:gd name="connsiteX2" fmla="*/ 0 w 13335"/>
                <a:gd name="connsiteY2" fmla="*/ 6668 h 13334"/>
                <a:gd name="connsiteX3" fmla="*/ 6668 w 13335"/>
                <a:gd name="connsiteY3" fmla="*/ 0 h 13334"/>
                <a:gd name="connsiteX4" fmla="*/ 13335 w 13335"/>
                <a:gd name="connsiteY4" fmla="*/ 6668 h 13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 h="13334">
                  <a:moveTo>
                    <a:pt x="13335" y="6668"/>
                  </a:moveTo>
                  <a:cubicBezTo>
                    <a:pt x="13335" y="10350"/>
                    <a:pt x="10350" y="13335"/>
                    <a:pt x="6668" y="13335"/>
                  </a:cubicBezTo>
                  <a:cubicBezTo>
                    <a:pt x="2985" y="13335"/>
                    <a:pt x="0" y="10350"/>
                    <a:pt x="0" y="6668"/>
                  </a:cubicBezTo>
                  <a:cubicBezTo>
                    <a:pt x="0" y="2985"/>
                    <a:pt x="2985" y="0"/>
                    <a:pt x="6668" y="0"/>
                  </a:cubicBezTo>
                  <a:cubicBezTo>
                    <a:pt x="10350" y="0"/>
                    <a:pt x="13335" y="2985"/>
                    <a:pt x="13335" y="6668"/>
                  </a:cubicBezTo>
                  <a:close/>
                </a:path>
              </a:pathLst>
            </a:custGeom>
            <a:grpFill/>
            <a:ln w="9525" cap="flat">
              <a:noFill/>
              <a:prstDash val="solid"/>
              <a:miter/>
            </a:ln>
          </p:spPr>
          <p:txBody>
            <a:bodyPr rtlCol="0" anchor="ctr"/>
            <a:lstStyle/>
            <a:p>
              <a:endParaRPr lang="en-ID"/>
            </a:p>
          </p:txBody>
        </p:sp>
        <p:grpSp>
          <p:nvGrpSpPr>
            <p:cNvPr id="454" name="Graphic 2">
              <a:extLst>
                <a:ext uri="{FF2B5EF4-FFF2-40B4-BE49-F238E27FC236}">
                  <a16:creationId xmlns:a16="http://schemas.microsoft.com/office/drawing/2014/main" id="{F1FF2A45-0C26-4C70-87B0-C54AB42123DD}"/>
                </a:ext>
              </a:extLst>
            </p:cNvPr>
            <p:cNvGrpSpPr/>
            <p:nvPr/>
          </p:nvGrpSpPr>
          <p:grpSpPr>
            <a:xfrm>
              <a:off x="4931474" y="2299198"/>
              <a:ext cx="96127" cy="93171"/>
              <a:chOff x="4931474" y="2299198"/>
              <a:chExt cx="96127" cy="93171"/>
            </a:xfrm>
            <a:grpFill/>
          </p:grpSpPr>
          <p:sp>
            <p:nvSpPr>
              <p:cNvPr id="455" name="Freeform: Shape 454">
                <a:extLst>
                  <a:ext uri="{FF2B5EF4-FFF2-40B4-BE49-F238E27FC236}">
                    <a16:creationId xmlns:a16="http://schemas.microsoft.com/office/drawing/2014/main" id="{71BC6AAC-7AA3-4C8D-985C-D1EFB54D07E7}"/>
                  </a:ext>
                </a:extLst>
              </p:cNvPr>
              <p:cNvSpPr/>
              <p:nvPr/>
            </p:nvSpPr>
            <p:spPr>
              <a:xfrm>
                <a:off x="4971410" y="2299198"/>
                <a:ext cx="19598" cy="49666"/>
              </a:xfrm>
              <a:custGeom>
                <a:avLst/>
                <a:gdLst>
                  <a:gd name="connsiteX0" fmla="*/ 7307 w 19598"/>
                  <a:gd name="connsiteY0" fmla="*/ 49667 h 49666"/>
                  <a:gd name="connsiteX1" fmla="*/ 11117 w 19598"/>
                  <a:gd name="connsiteY1" fmla="*/ 137 h 49666"/>
                  <a:gd name="connsiteX2" fmla="*/ 7307 w 19598"/>
                  <a:gd name="connsiteY2" fmla="*/ 49667 h 49666"/>
                </a:gdLst>
                <a:ahLst/>
                <a:cxnLst>
                  <a:cxn ang="0">
                    <a:pos x="connsiteX0" y="connsiteY0"/>
                  </a:cxn>
                  <a:cxn ang="0">
                    <a:pos x="connsiteX1" y="connsiteY1"/>
                  </a:cxn>
                  <a:cxn ang="0">
                    <a:pos x="connsiteX2" y="connsiteY2"/>
                  </a:cxn>
                </a:cxnLst>
                <a:rect l="l" t="t" r="r" b="b"/>
                <a:pathLst>
                  <a:path w="19598" h="49666">
                    <a:moveTo>
                      <a:pt x="7307" y="49667"/>
                    </a:moveTo>
                    <a:cubicBezTo>
                      <a:pt x="-5076" y="16329"/>
                      <a:pt x="-313" y="-1768"/>
                      <a:pt x="11117" y="137"/>
                    </a:cubicBezTo>
                    <a:cubicBezTo>
                      <a:pt x="22547" y="1089"/>
                      <a:pt x="23499" y="19187"/>
                      <a:pt x="7307" y="49667"/>
                    </a:cubicBezTo>
                    <a:close/>
                  </a:path>
                </a:pathLst>
              </a:custGeom>
              <a:grpFill/>
              <a:ln w="9525" cap="flat">
                <a:noFill/>
                <a:prstDash val="solid"/>
                <a:miter/>
              </a:ln>
            </p:spPr>
            <p:txBody>
              <a:bodyPr rtlCol="0" anchor="ctr"/>
              <a:lstStyle/>
              <a:p>
                <a:endParaRPr lang="en-ID"/>
              </a:p>
            </p:txBody>
          </p:sp>
          <p:sp>
            <p:nvSpPr>
              <p:cNvPr id="456" name="Freeform: Shape 455">
                <a:extLst>
                  <a:ext uri="{FF2B5EF4-FFF2-40B4-BE49-F238E27FC236}">
                    <a16:creationId xmlns:a16="http://schemas.microsoft.com/office/drawing/2014/main" id="{6957C7A0-D36C-4B25-94B4-ED5F86B81FF1}"/>
                  </a:ext>
                </a:extLst>
              </p:cNvPr>
              <p:cNvSpPr/>
              <p:nvPr/>
            </p:nvSpPr>
            <p:spPr>
              <a:xfrm>
                <a:off x="4931474" y="2324381"/>
                <a:ext cx="47242" cy="24709"/>
              </a:xfrm>
              <a:custGeom>
                <a:avLst/>
                <a:gdLst>
                  <a:gd name="connsiteX0" fmla="*/ 47243 w 47242"/>
                  <a:gd name="connsiteY0" fmla="*/ 24483 h 24709"/>
                  <a:gd name="connsiteX1" fmla="*/ 571 w 47242"/>
                  <a:gd name="connsiteY1" fmla="*/ 5433 h 24709"/>
                  <a:gd name="connsiteX2" fmla="*/ 47243 w 47242"/>
                  <a:gd name="connsiteY2" fmla="*/ 24483 h 24709"/>
                </a:gdLst>
                <a:ahLst/>
                <a:cxnLst>
                  <a:cxn ang="0">
                    <a:pos x="connsiteX0" y="connsiteY0"/>
                  </a:cxn>
                  <a:cxn ang="0">
                    <a:pos x="connsiteX1" y="connsiteY1"/>
                  </a:cxn>
                  <a:cxn ang="0">
                    <a:pos x="connsiteX2" y="connsiteY2"/>
                  </a:cxn>
                </a:cxnLst>
                <a:rect l="l" t="t" r="r" b="b"/>
                <a:pathLst>
                  <a:path w="47242" h="24709">
                    <a:moveTo>
                      <a:pt x="47243" y="24483"/>
                    </a:moveTo>
                    <a:cubicBezTo>
                      <a:pt x="12001" y="26388"/>
                      <a:pt x="-3239" y="15911"/>
                      <a:pt x="571" y="5433"/>
                    </a:cubicBezTo>
                    <a:cubicBezTo>
                      <a:pt x="5333" y="-5044"/>
                      <a:pt x="22478" y="-1234"/>
                      <a:pt x="47243" y="24483"/>
                    </a:cubicBezTo>
                    <a:close/>
                  </a:path>
                </a:pathLst>
              </a:custGeom>
              <a:grpFill/>
              <a:ln w="9525" cap="flat">
                <a:noFill/>
                <a:prstDash val="solid"/>
                <a:miter/>
              </a:ln>
            </p:spPr>
            <p:txBody>
              <a:bodyPr rtlCol="0" anchor="ctr"/>
              <a:lstStyle/>
              <a:p>
                <a:endParaRPr lang="en-ID"/>
              </a:p>
            </p:txBody>
          </p:sp>
          <p:sp>
            <p:nvSpPr>
              <p:cNvPr id="457" name="Freeform: Shape 456">
                <a:extLst>
                  <a:ext uri="{FF2B5EF4-FFF2-40B4-BE49-F238E27FC236}">
                    <a16:creationId xmlns:a16="http://schemas.microsoft.com/office/drawing/2014/main" id="{6B9E2B3A-7B5D-4F6D-80EC-BDB07A8F513F}"/>
                  </a:ext>
                </a:extLst>
              </p:cNvPr>
              <p:cNvSpPr/>
              <p:nvPr/>
            </p:nvSpPr>
            <p:spPr>
              <a:xfrm>
                <a:off x="4943335" y="2348865"/>
                <a:ext cx="35381" cy="40356"/>
              </a:xfrm>
              <a:custGeom>
                <a:avLst/>
                <a:gdLst>
                  <a:gd name="connsiteX0" fmla="*/ 35382 w 35381"/>
                  <a:gd name="connsiteY0" fmla="*/ 0 h 40356"/>
                  <a:gd name="connsiteX1" fmla="*/ 2997 w 35381"/>
                  <a:gd name="connsiteY1" fmla="*/ 38100 h 40356"/>
                  <a:gd name="connsiteX2" fmla="*/ 35382 w 35381"/>
                  <a:gd name="connsiteY2" fmla="*/ 0 h 40356"/>
                </a:gdLst>
                <a:ahLst/>
                <a:cxnLst>
                  <a:cxn ang="0">
                    <a:pos x="connsiteX0" y="connsiteY0"/>
                  </a:cxn>
                  <a:cxn ang="0">
                    <a:pos x="connsiteX1" y="connsiteY1"/>
                  </a:cxn>
                  <a:cxn ang="0">
                    <a:pos x="connsiteX2" y="connsiteY2"/>
                  </a:cxn>
                </a:cxnLst>
                <a:rect l="l" t="t" r="r" b="b"/>
                <a:pathLst>
                  <a:path w="35381" h="40356">
                    <a:moveTo>
                      <a:pt x="35382" y="0"/>
                    </a:moveTo>
                    <a:cubicBezTo>
                      <a:pt x="25857" y="34290"/>
                      <a:pt x="11569" y="45720"/>
                      <a:pt x="2997" y="38100"/>
                    </a:cubicBezTo>
                    <a:cubicBezTo>
                      <a:pt x="-5576" y="30480"/>
                      <a:pt x="3949" y="15240"/>
                      <a:pt x="35382" y="0"/>
                    </a:cubicBezTo>
                    <a:close/>
                  </a:path>
                </a:pathLst>
              </a:custGeom>
              <a:grpFill/>
              <a:ln w="9525" cap="flat">
                <a:noFill/>
                <a:prstDash val="solid"/>
                <a:miter/>
              </a:ln>
            </p:spPr>
            <p:txBody>
              <a:bodyPr rtlCol="0" anchor="ctr"/>
              <a:lstStyle/>
              <a:p>
                <a:endParaRPr lang="en-ID"/>
              </a:p>
            </p:txBody>
          </p:sp>
          <p:sp>
            <p:nvSpPr>
              <p:cNvPr id="458" name="Freeform: Shape 457">
                <a:extLst>
                  <a:ext uri="{FF2B5EF4-FFF2-40B4-BE49-F238E27FC236}">
                    <a16:creationId xmlns:a16="http://schemas.microsoft.com/office/drawing/2014/main" id="{B0D25243-2CAF-4A0A-9B4F-525237A498AC}"/>
                  </a:ext>
                </a:extLst>
              </p:cNvPr>
              <p:cNvSpPr/>
              <p:nvPr/>
            </p:nvSpPr>
            <p:spPr>
              <a:xfrm>
                <a:off x="4978717" y="2348865"/>
                <a:ext cx="30716" cy="43504"/>
              </a:xfrm>
              <a:custGeom>
                <a:avLst/>
                <a:gdLst>
                  <a:gd name="connsiteX0" fmla="*/ 0 w 30716"/>
                  <a:gd name="connsiteY0" fmla="*/ 0 h 43504"/>
                  <a:gd name="connsiteX1" fmla="*/ 26670 w 30716"/>
                  <a:gd name="connsiteY1" fmla="*/ 41910 h 43504"/>
                  <a:gd name="connsiteX2" fmla="*/ 0 w 30716"/>
                  <a:gd name="connsiteY2" fmla="*/ 0 h 43504"/>
                </a:gdLst>
                <a:ahLst/>
                <a:cxnLst>
                  <a:cxn ang="0">
                    <a:pos x="connsiteX0" y="connsiteY0"/>
                  </a:cxn>
                  <a:cxn ang="0">
                    <a:pos x="connsiteX1" y="connsiteY1"/>
                  </a:cxn>
                  <a:cxn ang="0">
                    <a:pos x="connsiteX2" y="connsiteY2"/>
                  </a:cxn>
                </a:cxnLst>
                <a:rect l="l" t="t" r="r" b="b"/>
                <a:pathLst>
                  <a:path w="30716" h="43504">
                    <a:moveTo>
                      <a:pt x="0" y="0"/>
                    </a:moveTo>
                    <a:cubicBezTo>
                      <a:pt x="29528" y="19050"/>
                      <a:pt x="36195" y="36195"/>
                      <a:pt x="26670" y="41910"/>
                    </a:cubicBezTo>
                    <a:cubicBezTo>
                      <a:pt x="16193" y="48578"/>
                      <a:pt x="4763" y="34290"/>
                      <a:pt x="0" y="0"/>
                    </a:cubicBezTo>
                    <a:close/>
                  </a:path>
                </a:pathLst>
              </a:custGeom>
              <a:grpFill/>
              <a:ln w="9525" cap="flat">
                <a:noFill/>
                <a:prstDash val="solid"/>
                <a:miter/>
              </a:ln>
            </p:spPr>
            <p:txBody>
              <a:bodyPr rtlCol="0" anchor="ctr"/>
              <a:lstStyle/>
              <a:p>
                <a:endParaRPr lang="en-ID"/>
              </a:p>
            </p:txBody>
          </p:sp>
          <p:sp>
            <p:nvSpPr>
              <p:cNvPr id="459" name="Freeform: Shape 458">
                <a:extLst>
                  <a:ext uri="{FF2B5EF4-FFF2-40B4-BE49-F238E27FC236}">
                    <a16:creationId xmlns:a16="http://schemas.microsoft.com/office/drawing/2014/main" id="{B5998767-9F33-4E0B-AA7B-4EFD5583B23A}"/>
                  </a:ext>
                </a:extLst>
              </p:cNvPr>
              <p:cNvSpPr/>
              <p:nvPr/>
            </p:nvSpPr>
            <p:spPr>
              <a:xfrm>
                <a:off x="4978717" y="2330003"/>
                <a:ext cx="48884" cy="21348"/>
              </a:xfrm>
              <a:custGeom>
                <a:avLst/>
                <a:gdLst>
                  <a:gd name="connsiteX0" fmla="*/ 0 w 48884"/>
                  <a:gd name="connsiteY0" fmla="*/ 18861 h 21348"/>
                  <a:gd name="connsiteX1" fmla="*/ 48578 w 48884"/>
                  <a:gd name="connsiteY1" fmla="*/ 6479 h 21348"/>
                  <a:gd name="connsiteX2" fmla="*/ 0 w 48884"/>
                  <a:gd name="connsiteY2" fmla="*/ 18861 h 21348"/>
                </a:gdLst>
                <a:ahLst/>
                <a:cxnLst>
                  <a:cxn ang="0">
                    <a:pos x="connsiteX0" y="connsiteY0"/>
                  </a:cxn>
                  <a:cxn ang="0">
                    <a:pos x="connsiteX1" y="connsiteY1"/>
                  </a:cxn>
                  <a:cxn ang="0">
                    <a:pos x="connsiteX2" y="connsiteY2"/>
                  </a:cxn>
                </a:cxnLst>
                <a:rect l="l" t="t" r="r" b="b"/>
                <a:pathLst>
                  <a:path w="48884" h="21348">
                    <a:moveTo>
                      <a:pt x="0" y="18861"/>
                    </a:moveTo>
                    <a:cubicBezTo>
                      <a:pt x="27623" y="-3046"/>
                      <a:pt x="45720" y="-3999"/>
                      <a:pt x="48578" y="6479"/>
                    </a:cubicBezTo>
                    <a:cubicBezTo>
                      <a:pt x="51435" y="17909"/>
                      <a:pt x="34290" y="25529"/>
                      <a:pt x="0" y="18861"/>
                    </a:cubicBezTo>
                    <a:close/>
                  </a:path>
                </a:pathLst>
              </a:custGeom>
              <a:grpFill/>
              <a:ln w="9525" cap="flat">
                <a:noFill/>
                <a:prstDash val="solid"/>
                <a:miter/>
              </a:ln>
            </p:spPr>
            <p:txBody>
              <a:bodyPr rtlCol="0" anchor="ctr"/>
              <a:lstStyle/>
              <a:p>
                <a:endParaRPr lang="en-ID"/>
              </a:p>
            </p:txBody>
          </p:sp>
        </p:grpSp>
        <p:grpSp>
          <p:nvGrpSpPr>
            <p:cNvPr id="460" name="Graphic 2">
              <a:extLst>
                <a:ext uri="{FF2B5EF4-FFF2-40B4-BE49-F238E27FC236}">
                  <a16:creationId xmlns:a16="http://schemas.microsoft.com/office/drawing/2014/main" id="{F1FF2A45-0C26-4C70-87B0-C54AB42123DD}"/>
                </a:ext>
              </a:extLst>
            </p:cNvPr>
            <p:cNvGrpSpPr/>
            <p:nvPr/>
          </p:nvGrpSpPr>
          <p:grpSpPr>
            <a:xfrm>
              <a:off x="4931474" y="2299198"/>
              <a:ext cx="96127" cy="93171"/>
              <a:chOff x="4931474" y="2299198"/>
              <a:chExt cx="96127" cy="93171"/>
            </a:xfrm>
            <a:grpFill/>
          </p:grpSpPr>
          <p:sp>
            <p:nvSpPr>
              <p:cNvPr id="461" name="Freeform: Shape 460">
                <a:extLst>
                  <a:ext uri="{FF2B5EF4-FFF2-40B4-BE49-F238E27FC236}">
                    <a16:creationId xmlns:a16="http://schemas.microsoft.com/office/drawing/2014/main" id="{1D473C04-701E-4461-A608-D36547F86952}"/>
                  </a:ext>
                </a:extLst>
              </p:cNvPr>
              <p:cNvSpPr/>
              <p:nvPr/>
            </p:nvSpPr>
            <p:spPr>
              <a:xfrm>
                <a:off x="4971410" y="2299198"/>
                <a:ext cx="19598" cy="49666"/>
              </a:xfrm>
              <a:custGeom>
                <a:avLst/>
                <a:gdLst>
                  <a:gd name="connsiteX0" fmla="*/ 7307 w 19598"/>
                  <a:gd name="connsiteY0" fmla="*/ 49667 h 49666"/>
                  <a:gd name="connsiteX1" fmla="*/ 11117 w 19598"/>
                  <a:gd name="connsiteY1" fmla="*/ 137 h 49666"/>
                  <a:gd name="connsiteX2" fmla="*/ 7307 w 19598"/>
                  <a:gd name="connsiteY2" fmla="*/ 49667 h 49666"/>
                </a:gdLst>
                <a:ahLst/>
                <a:cxnLst>
                  <a:cxn ang="0">
                    <a:pos x="connsiteX0" y="connsiteY0"/>
                  </a:cxn>
                  <a:cxn ang="0">
                    <a:pos x="connsiteX1" y="connsiteY1"/>
                  </a:cxn>
                  <a:cxn ang="0">
                    <a:pos x="connsiteX2" y="connsiteY2"/>
                  </a:cxn>
                </a:cxnLst>
                <a:rect l="l" t="t" r="r" b="b"/>
                <a:pathLst>
                  <a:path w="19598" h="49666">
                    <a:moveTo>
                      <a:pt x="7307" y="49667"/>
                    </a:moveTo>
                    <a:cubicBezTo>
                      <a:pt x="-5076" y="16329"/>
                      <a:pt x="-313" y="-1768"/>
                      <a:pt x="11117" y="137"/>
                    </a:cubicBezTo>
                    <a:cubicBezTo>
                      <a:pt x="22547" y="1089"/>
                      <a:pt x="23499" y="19187"/>
                      <a:pt x="7307" y="49667"/>
                    </a:cubicBezTo>
                    <a:close/>
                  </a:path>
                </a:pathLst>
              </a:custGeom>
              <a:grpFill/>
              <a:ln w="9525" cap="flat">
                <a:noFill/>
                <a:prstDash val="solid"/>
                <a:miter/>
              </a:ln>
            </p:spPr>
            <p:txBody>
              <a:bodyPr rtlCol="0" anchor="ctr"/>
              <a:lstStyle/>
              <a:p>
                <a:endParaRPr lang="en-ID"/>
              </a:p>
            </p:txBody>
          </p:sp>
          <p:sp>
            <p:nvSpPr>
              <p:cNvPr id="462" name="Freeform: Shape 461">
                <a:extLst>
                  <a:ext uri="{FF2B5EF4-FFF2-40B4-BE49-F238E27FC236}">
                    <a16:creationId xmlns:a16="http://schemas.microsoft.com/office/drawing/2014/main" id="{E9F49663-2EF6-4E98-AC15-A64492EED063}"/>
                  </a:ext>
                </a:extLst>
              </p:cNvPr>
              <p:cNvSpPr/>
              <p:nvPr/>
            </p:nvSpPr>
            <p:spPr>
              <a:xfrm>
                <a:off x="4931474" y="2324381"/>
                <a:ext cx="47242" cy="24709"/>
              </a:xfrm>
              <a:custGeom>
                <a:avLst/>
                <a:gdLst>
                  <a:gd name="connsiteX0" fmla="*/ 47243 w 47242"/>
                  <a:gd name="connsiteY0" fmla="*/ 24483 h 24709"/>
                  <a:gd name="connsiteX1" fmla="*/ 571 w 47242"/>
                  <a:gd name="connsiteY1" fmla="*/ 5433 h 24709"/>
                  <a:gd name="connsiteX2" fmla="*/ 47243 w 47242"/>
                  <a:gd name="connsiteY2" fmla="*/ 24483 h 24709"/>
                </a:gdLst>
                <a:ahLst/>
                <a:cxnLst>
                  <a:cxn ang="0">
                    <a:pos x="connsiteX0" y="connsiteY0"/>
                  </a:cxn>
                  <a:cxn ang="0">
                    <a:pos x="connsiteX1" y="connsiteY1"/>
                  </a:cxn>
                  <a:cxn ang="0">
                    <a:pos x="connsiteX2" y="connsiteY2"/>
                  </a:cxn>
                </a:cxnLst>
                <a:rect l="l" t="t" r="r" b="b"/>
                <a:pathLst>
                  <a:path w="47242" h="24709">
                    <a:moveTo>
                      <a:pt x="47243" y="24483"/>
                    </a:moveTo>
                    <a:cubicBezTo>
                      <a:pt x="12001" y="26388"/>
                      <a:pt x="-3239" y="15911"/>
                      <a:pt x="571" y="5433"/>
                    </a:cubicBezTo>
                    <a:cubicBezTo>
                      <a:pt x="5333" y="-5044"/>
                      <a:pt x="22478" y="-1234"/>
                      <a:pt x="47243" y="24483"/>
                    </a:cubicBezTo>
                    <a:close/>
                  </a:path>
                </a:pathLst>
              </a:custGeom>
              <a:grpFill/>
              <a:ln w="9525" cap="flat">
                <a:noFill/>
                <a:prstDash val="solid"/>
                <a:miter/>
              </a:ln>
            </p:spPr>
            <p:txBody>
              <a:bodyPr rtlCol="0" anchor="ctr"/>
              <a:lstStyle/>
              <a:p>
                <a:endParaRPr lang="en-ID"/>
              </a:p>
            </p:txBody>
          </p:sp>
          <p:sp>
            <p:nvSpPr>
              <p:cNvPr id="463" name="Freeform: Shape 462">
                <a:extLst>
                  <a:ext uri="{FF2B5EF4-FFF2-40B4-BE49-F238E27FC236}">
                    <a16:creationId xmlns:a16="http://schemas.microsoft.com/office/drawing/2014/main" id="{A253E7F1-2C21-462C-8503-43701EA82F42}"/>
                  </a:ext>
                </a:extLst>
              </p:cNvPr>
              <p:cNvSpPr/>
              <p:nvPr/>
            </p:nvSpPr>
            <p:spPr>
              <a:xfrm>
                <a:off x="4943335" y="2348865"/>
                <a:ext cx="35381" cy="40356"/>
              </a:xfrm>
              <a:custGeom>
                <a:avLst/>
                <a:gdLst>
                  <a:gd name="connsiteX0" fmla="*/ 35382 w 35381"/>
                  <a:gd name="connsiteY0" fmla="*/ 0 h 40356"/>
                  <a:gd name="connsiteX1" fmla="*/ 2997 w 35381"/>
                  <a:gd name="connsiteY1" fmla="*/ 38100 h 40356"/>
                  <a:gd name="connsiteX2" fmla="*/ 35382 w 35381"/>
                  <a:gd name="connsiteY2" fmla="*/ 0 h 40356"/>
                </a:gdLst>
                <a:ahLst/>
                <a:cxnLst>
                  <a:cxn ang="0">
                    <a:pos x="connsiteX0" y="connsiteY0"/>
                  </a:cxn>
                  <a:cxn ang="0">
                    <a:pos x="connsiteX1" y="connsiteY1"/>
                  </a:cxn>
                  <a:cxn ang="0">
                    <a:pos x="connsiteX2" y="connsiteY2"/>
                  </a:cxn>
                </a:cxnLst>
                <a:rect l="l" t="t" r="r" b="b"/>
                <a:pathLst>
                  <a:path w="35381" h="40356">
                    <a:moveTo>
                      <a:pt x="35382" y="0"/>
                    </a:moveTo>
                    <a:cubicBezTo>
                      <a:pt x="25857" y="34290"/>
                      <a:pt x="11569" y="45720"/>
                      <a:pt x="2997" y="38100"/>
                    </a:cubicBezTo>
                    <a:cubicBezTo>
                      <a:pt x="-5576" y="30480"/>
                      <a:pt x="3949" y="15240"/>
                      <a:pt x="35382" y="0"/>
                    </a:cubicBezTo>
                    <a:close/>
                  </a:path>
                </a:pathLst>
              </a:custGeom>
              <a:grpFill/>
              <a:ln w="9525" cap="flat">
                <a:noFill/>
                <a:prstDash val="solid"/>
                <a:miter/>
              </a:ln>
            </p:spPr>
            <p:txBody>
              <a:bodyPr rtlCol="0" anchor="ctr"/>
              <a:lstStyle/>
              <a:p>
                <a:endParaRPr lang="en-ID"/>
              </a:p>
            </p:txBody>
          </p:sp>
          <p:sp>
            <p:nvSpPr>
              <p:cNvPr id="464" name="Freeform: Shape 463">
                <a:extLst>
                  <a:ext uri="{FF2B5EF4-FFF2-40B4-BE49-F238E27FC236}">
                    <a16:creationId xmlns:a16="http://schemas.microsoft.com/office/drawing/2014/main" id="{2D9B1F37-26AA-4E3B-ACA2-0FFF64856E1C}"/>
                  </a:ext>
                </a:extLst>
              </p:cNvPr>
              <p:cNvSpPr/>
              <p:nvPr/>
            </p:nvSpPr>
            <p:spPr>
              <a:xfrm>
                <a:off x="4978717" y="2348865"/>
                <a:ext cx="30716" cy="43504"/>
              </a:xfrm>
              <a:custGeom>
                <a:avLst/>
                <a:gdLst>
                  <a:gd name="connsiteX0" fmla="*/ 0 w 30716"/>
                  <a:gd name="connsiteY0" fmla="*/ 0 h 43504"/>
                  <a:gd name="connsiteX1" fmla="*/ 26670 w 30716"/>
                  <a:gd name="connsiteY1" fmla="*/ 41910 h 43504"/>
                  <a:gd name="connsiteX2" fmla="*/ 0 w 30716"/>
                  <a:gd name="connsiteY2" fmla="*/ 0 h 43504"/>
                </a:gdLst>
                <a:ahLst/>
                <a:cxnLst>
                  <a:cxn ang="0">
                    <a:pos x="connsiteX0" y="connsiteY0"/>
                  </a:cxn>
                  <a:cxn ang="0">
                    <a:pos x="connsiteX1" y="connsiteY1"/>
                  </a:cxn>
                  <a:cxn ang="0">
                    <a:pos x="connsiteX2" y="connsiteY2"/>
                  </a:cxn>
                </a:cxnLst>
                <a:rect l="l" t="t" r="r" b="b"/>
                <a:pathLst>
                  <a:path w="30716" h="43504">
                    <a:moveTo>
                      <a:pt x="0" y="0"/>
                    </a:moveTo>
                    <a:cubicBezTo>
                      <a:pt x="29528" y="19050"/>
                      <a:pt x="36195" y="36195"/>
                      <a:pt x="26670" y="41910"/>
                    </a:cubicBezTo>
                    <a:cubicBezTo>
                      <a:pt x="16193" y="48578"/>
                      <a:pt x="4763" y="34290"/>
                      <a:pt x="0" y="0"/>
                    </a:cubicBezTo>
                    <a:close/>
                  </a:path>
                </a:pathLst>
              </a:custGeom>
              <a:grpFill/>
              <a:ln w="9525" cap="flat">
                <a:noFill/>
                <a:prstDash val="solid"/>
                <a:miter/>
              </a:ln>
            </p:spPr>
            <p:txBody>
              <a:bodyPr rtlCol="0" anchor="ctr"/>
              <a:lstStyle/>
              <a:p>
                <a:endParaRPr lang="en-ID"/>
              </a:p>
            </p:txBody>
          </p:sp>
          <p:sp>
            <p:nvSpPr>
              <p:cNvPr id="465" name="Freeform: Shape 464">
                <a:extLst>
                  <a:ext uri="{FF2B5EF4-FFF2-40B4-BE49-F238E27FC236}">
                    <a16:creationId xmlns:a16="http://schemas.microsoft.com/office/drawing/2014/main" id="{445DBE63-8E6A-4410-9D65-5675971FDBB0}"/>
                  </a:ext>
                </a:extLst>
              </p:cNvPr>
              <p:cNvSpPr/>
              <p:nvPr/>
            </p:nvSpPr>
            <p:spPr>
              <a:xfrm>
                <a:off x="4978717" y="2330003"/>
                <a:ext cx="48884" cy="21348"/>
              </a:xfrm>
              <a:custGeom>
                <a:avLst/>
                <a:gdLst>
                  <a:gd name="connsiteX0" fmla="*/ 0 w 48884"/>
                  <a:gd name="connsiteY0" fmla="*/ 18861 h 21348"/>
                  <a:gd name="connsiteX1" fmla="*/ 48578 w 48884"/>
                  <a:gd name="connsiteY1" fmla="*/ 6479 h 21348"/>
                  <a:gd name="connsiteX2" fmla="*/ 0 w 48884"/>
                  <a:gd name="connsiteY2" fmla="*/ 18861 h 21348"/>
                </a:gdLst>
                <a:ahLst/>
                <a:cxnLst>
                  <a:cxn ang="0">
                    <a:pos x="connsiteX0" y="connsiteY0"/>
                  </a:cxn>
                  <a:cxn ang="0">
                    <a:pos x="connsiteX1" y="connsiteY1"/>
                  </a:cxn>
                  <a:cxn ang="0">
                    <a:pos x="connsiteX2" y="connsiteY2"/>
                  </a:cxn>
                </a:cxnLst>
                <a:rect l="l" t="t" r="r" b="b"/>
                <a:pathLst>
                  <a:path w="48884" h="21348">
                    <a:moveTo>
                      <a:pt x="0" y="18861"/>
                    </a:moveTo>
                    <a:cubicBezTo>
                      <a:pt x="27623" y="-3046"/>
                      <a:pt x="45720" y="-3999"/>
                      <a:pt x="48578" y="6479"/>
                    </a:cubicBezTo>
                    <a:cubicBezTo>
                      <a:pt x="51435" y="17909"/>
                      <a:pt x="34290" y="25529"/>
                      <a:pt x="0" y="18861"/>
                    </a:cubicBezTo>
                    <a:close/>
                  </a:path>
                </a:pathLst>
              </a:custGeom>
              <a:grpFill/>
              <a:ln w="9525" cap="flat">
                <a:noFill/>
                <a:prstDash val="solid"/>
                <a:miter/>
              </a:ln>
            </p:spPr>
            <p:txBody>
              <a:bodyPr rtlCol="0" anchor="ctr"/>
              <a:lstStyle/>
              <a:p>
                <a:endParaRPr lang="en-ID"/>
              </a:p>
            </p:txBody>
          </p:sp>
        </p:grpSp>
        <p:sp>
          <p:nvSpPr>
            <p:cNvPr id="466" name="Freeform: Shape 465">
              <a:extLst>
                <a:ext uri="{FF2B5EF4-FFF2-40B4-BE49-F238E27FC236}">
                  <a16:creationId xmlns:a16="http://schemas.microsoft.com/office/drawing/2014/main" id="{36B00C30-817A-4A9A-987A-CB30BE2ADB81}"/>
                </a:ext>
              </a:extLst>
            </p:cNvPr>
            <p:cNvSpPr/>
            <p:nvPr/>
          </p:nvSpPr>
          <p:spPr>
            <a:xfrm>
              <a:off x="4972050" y="2342197"/>
              <a:ext cx="13335" cy="13334"/>
            </a:xfrm>
            <a:custGeom>
              <a:avLst/>
              <a:gdLst>
                <a:gd name="connsiteX0" fmla="*/ 13335 w 13335"/>
                <a:gd name="connsiteY0" fmla="*/ 6668 h 13334"/>
                <a:gd name="connsiteX1" fmla="*/ 6668 w 13335"/>
                <a:gd name="connsiteY1" fmla="*/ 13335 h 13334"/>
                <a:gd name="connsiteX2" fmla="*/ 0 w 13335"/>
                <a:gd name="connsiteY2" fmla="*/ 6668 h 13334"/>
                <a:gd name="connsiteX3" fmla="*/ 6668 w 13335"/>
                <a:gd name="connsiteY3" fmla="*/ 0 h 13334"/>
                <a:gd name="connsiteX4" fmla="*/ 13335 w 13335"/>
                <a:gd name="connsiteY4" fmla="*/ 6668 h 13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 h="13334">
                  <a:moveTo>
                    <a:pt x="13335" y="6668"/>
                  </a:moveTo>
                  <a:cubicBezTo>
                    <a:pt x="13335" y="10350"/>
                    <a:pt x="10350" y="13335"/>
                    <a:pt x="6668" y="13335"/>
                  </a:cubicBezTo>
                  <a:cubicBezTo>
                    <a:pt x="2985" y="13335"/>
                    <a:pt x="0" y="10350"/>
                    <a:pt x="0" y="6668"/>
                  </a:cubicBezTo>
                  <a:cubicBezTo>
                    <a:pt x="0" y="2985"/>
                    <a:pt x="2985" y="0"/>
                    <a:pt x="6668" y="0"/>
                  </a:cubicBezTo>
                  <a:cubicBezTo>
                    <a:pt x="10350" y="0"/>
                    <a:pt x="13335" y="2985"/>
                    <a:pt x="13335" y="6668"/>
                  </a:cubicBezTo>
                  <a:close/>
                </a:path>
              </a:pathLst>
            </a:custGeom>
            <a:grpFill/>
            <a:ln w="9525" cap="flat">
              <a:noFill/>
              <a:prstDash val="solid"/>
              <a:miter/>
            </a:ln>
          </p:spPr>
          <p:txBody>
            <a:bodyPr rtlCol="0" anchor="ctr"/>
            <a:lstStyle/>
            <a:p>
              <a:endParaRPr lang="en-ID"/>
            </a:p>
          </p:txBody>
        </p:sp>
      </p:grpSp>
      <p:grpSp>
        <p:nvGrpSpPr>
          <p:cNvPr id="467" name="Graphic 2">
            <a:extLst>
              <a:ext uri="{FF2B5EF4-FFF2-40B4-BE49-F238E27FC236}">
                <a16:creationId xmlns:a16="http://schemas.microsoft.com/office/drawing/2014/main" id="{F1FF2A45-0C26-4C70-87B0-C54AB42123DD}"/>
              </a:ext>
            </a:extLst>
          </p:cNvPr>
          <p:cNvGrpSpPr/>
          <p:nvPr/>
        </p:nvGrpSpPr>
        <p:grpSpPr>
          <a:xfrm rot="16200000">
            <a:off x="10937344" y="2690754"/>
            <a:ext cx="254877" cy="258111"/>
            <a:chOff x="5320269" y="2339117"/>
            <a:chExt cx="135880" cy="137604"/>
          </a:xfrm>
          <a:solidFill>
            <a:schemeClr val="bg1"/>
          </a:solidFill>
        </p:grpSpPr>
        <p:grpSp>
          <p:nvGrpSpPr>
            <p:cNvPr id="468" name="Graphic 2">
              <a:extLst>
                <a:ext uri="{FF2B5EF4-FFF2-40B4-BE49-F238E27FC236}">
                  <a16:creationId xmlns:a16="http://schemas.microsoft.com/office/drawing/2014/main" id="{F1FF2A45-0C26-4C70-87B0-C54AB42123DD}"/>
                </a:ext>
              </a:extLst>
            </p:cNvPr>
            <p:cNvGrpSpPr/>
            <p:nvPr/>
          </p:nvGrpSpPr>
          <p:grpSpPr>
            <a:xfrm>
              <a:off x="5320269" y="2345711"/>
              <a:ext cx="132132" cy="131010"/>
              <a:chOff x="5320269" y="2345711"/>
              <a:chExt cx="132132" cy="131010"/>
            </a:xfrm>
            <a:grpFill/>
          </p:grpSpPr>
          <p:sp>
            <p:nvSpPr>
              <p:cNvPr id="469" name="Freeform: Shape 468">
                <a:extLst>
                  <a:ext uri="{FF2B5EF4-FFF2-40B4-BE49-F238E27FC236}">
                    <a16:creationId xmlns:a16="http://schemas.microsoft.com/office/drawing/2014/main" id="{FAD229F2-92C7-4F19-BA9D-DB652E130C73}"/>
                  </a:ext>
                </a:extLst>
              </p:cNvPr>
              <p:cNvSpPr/>
              <p:nvPr/>
            </p:nvSpPr>
            <p:spPr>
              <a:xfrm>
                <a:off x="5320269" y="2402685"/>
                <a:ext cx="68022" cy="28718"/>
              </a:xfrm>
              <a:custGeom>
                <a:avLst/>
                <a:gdLst>
                  <a:gd name="connsiteX0" fmla="*/ 68023 w 68022"/>
                  <a:gd name="connsiteY0" fmla="*/ 5234 h 28718"/>
                  <a:gd name="connsiteX1" fmla="*/ 395 w 68022"/>
                  <a:gd name="connsiteY1" fmla="*/ 18569 h 28718"/>
                  <a:gd name="connsiteX2" fmla="*/ 68023 w 68022"/>
                  <a:gd name="connsiteY2" fmla="*/ 5234 h 28718"/>
                </a:gdLst>
                <a:ahLst/>
                <a:cxnLst>
                  <a:cxn ang="0">
                    <a:pos x="connsiteX0" y="connsiteY0"/>
                  </a:cxn>
                  <a:cxn ang="0">
                    <a:pos x="connsiteX1" y="connsiteY1"/>
                  </a:cxn>
                  <a:cxn ang="0">
                    <a:pos x="connsiteX2" y="connsiteY2"/>
                  </a:cxn>
                </a:cxnLst>
                <a:rect l="l" t="t" r="r" b="b"/>
                <a:pathLst>
                  <a:path w="68022" h="28718">
                    <a:moveTo>
                      <a:pt x="68023" y="5234"/>
                    </a:moveTo>
                    <a:cubicBezTo>
                      <a:pt x="28018" y="33809"/>
                      <a:pt x="2300" y="33809"/>
                      <a:pt x="395" y="18569"/>
                    </a:cubicBezTo>
                    <a:cubicBezTo>
                      <a:pt x="-3415" y="2377"/>
                      <a:pt x="20398" y="-6196"/>
                      <a:pt x="68023" y="5234"/>
                    </a:cubicBezTo>
                    <a:close/>
                  </a:path>
                </a:pathLst>
              </a:custGeom>
              <a:grpFill/>
              <a:ln w="9525" cap="flat">
                <a:noFill/>
                <a:prstDash val="solid"/>
                <a:miter/>
              </a:ln>
            </p:spPr>
            <p:txBody>
              <a:bodyPr rtlCol="0" anchor="ctr"/>
              <a:lstStyle/>
              <a:p>
                <a:endParaRPr lang="en-ID"/>
              </a:p>
            </p:txBody>
          </p:sp>
          <p:sp>
            <p:nvSpPr>
              <p:cNvPr id="470" name="Freeform: Shape 469">
                <a:extLst>
                  <a:ext uri="{FF2B5EF4-FFF2-40B4-BE49-F238E27FC236}">
                    <a16:creationId xmlns:a16="http://schemas.microsoft.com/office/drawing/2014/main" id="{24931AA9-6E55-42FE-9B4D-21769FCBC37E}"/>
                  </a:ext>
                </a:extLst>
              </p:cNvPr>
              <p:cNvSpPr/>
              <p:nvPr/>
            </p:nvSpPr>
            <p:spPr>
              <a:xfrm>
                <a:off x="5368159" y="2407919"/>
                <a:ext cx="28388" cy="68802"/>
              </a:xfrm>
              <a:custGeom>
                <a:avLst/>
                <a:gdLst>
                  <a:gd name="connsiteX0" fmla="*/ 20133 w 28388"/>
                  <a:gd name="connsiteY0" fmla="*/ 0 h 68802"/>
                  <a:gd name="connsiteX1" fmla="*/ 11561 w 28388"/>
                  <a:gd name="connsiteY1" fmla="*/ 68580 h 68802"/>
                  <a:gd name="connsiteX2" fmla="*/ 20133 w 28388"/>
                  <a:gd name="connsiteY2" fmla="*/ 0 h 68802"/>
                </a:gdLst>
                <a:ahLst/>
                <a:cxnLst>
                  <a:cxn ang="0">
                    <a:pos x="connsiteX0" y="connsiteY0"/>
                  </a:cxn>
                  <a:cxn ang="0">
                    <a:pos x="connsiteX1" y="connsiteY1"/>
                  </a:cxn>
                  <a:cxn ang="0">
                    <a:pos x="connsiteX2" y="connsiteY2"/>
                  </a:cxn>
                </a:cxnLst>
                <a:rect l="l" t="t" r="r" b="b"/>
                <a:pathLst>
                  <a:path w="28388" h="68802">
                    <a:moveTo>
                      <a:pt x="20133" y="0"/>
                    </a:moveTo>
                    <a:cubicBezTo>
                      <a:pt x="35373" y="46673"/>
                      <a:pt x="27753" y="71438"/>
                      <a:pt x="11561" y="68580"/>
                    </a:cubicBezTo>
                    <a:cubicBezTo>
                      <a:pt x="-4631" y="66675"/>
                      <a:pt x="-5584" y="41910"/>
                      <a:pt x="20133" y="0"/>
                    </a:cubicBezTo>
                    <a:close/>
                  </a:path>
                </a:pathLst>
              </a:custGeom>
              <a:grpFill/>
              <a:ln w="9525" cap="flat">
                <a:noFill/>
                <a:prstDash val="solid"/>
                <a:miter/>
              </a:ln>
            </p:spPr>
            <p:txBody>
              <a:bodyPr rtlCol="0" anchor="ctr"/>
              <a:lstStyle/>
              <a:p>
                <a:endParaRPr lang="en-ID"/>
              </a:p>
            </p:txBody>
          </p:sp>
          <p:sp>
            <p:nvSpPr>
              <p:cNvPr id="471" name="Freeform: Shape 470">
                <a:extLst>
                  <a:ext uri="{FF2B5EF4-FFF2-40B4-BE49-F238E27FC236}">
                    <a16:creationId xmlns:a16="http://schemas.microsoft.com/office/drawing/2014/main" id="{4E944875-7343-4254-9A2E-5FAC49E23686}"/>
                  </a:ext>
                </a:extLst>
              </p:cNvPr>
              <p:cNvSpPr/>
              <p:nvPr/>
            </p:nvSpPr>
            <p:spPr>
              <a:xfrm>
                <a:off x="5388292" y="2407919"/>
                <a:ext cx="64109" cy="36494"/>
              </a:xfrm>
              <a:custGeom>
                <a:avLst/>
                <a:gdLst>
                  <a:gd name="connsiteX0" fmla="*/ 0 w 64109"/>
                  <a:gd name="connsiteY0" fmla="*/ 0 h 36494"/>
                  <a:gd name="connsiteX1" fmla="*/ 62865 w 64109"/>
                  <a:gd name="connsiteY1" fmla="*/ 29528 h 36494"/>
                  <a:gd name="connsiteX2" fmla="*/ 0 w 64109"/>
                  <a:gd name="connsiteY2" fmla="*/ 0 h 36494"/>
                </a:gdLst>
                <a:ahLst/>
                <a:cxnLst>
                  <a:cxn ang="0">
                    <a:pos x="connsiteX0" y="connsiteY0"/>
                  </a:cxn>
                  <a:cxn ang="0">
                    <a:pos x="connsiteX1" y="connsiteY1"/>
                  </a:cxn>
                  <a:cxn ang="0">
                    <a:pos x="connsiteX2" y="connsiteY2"/>
                  </a:cxn>
                </a:cxnLst>
                <a:rect l="l" t="t" r="r" b="b"/>
                <a:pathLst>
                  <a:path w="64109" h="36494">
                    <a:moveTo>
                      <a:pt x="0" y="0"/>
                    </a:moveTo>
                    <a:cubicBezTo>
                      <a:pt x="49530" y="0"/>
                      <a:pt x="69533" y="15240"/>
                      <a:pt x="62865" y="29528"/>
                    </a:cubicBezTo>
                    <a:cubicBezTo>
                      <a:pt x="55245" y="43815"/>
                      <a:pt x="31433" y="37148"/>
                      <a:pt x="0" y="0"/>
                    </a:cubicBezTo>
                    <a:close/>
                  </a:path>
                </a:pathLst>
              </a:custGeom>
              <a:grpFill/>
              <a:ln w="9525" cap="flat">
                <a:noFill/>
                <a:prstDash val="solid"/>
                <a:miter/>
              </a:ln>
            </p:spPr>
            <p:txBody>
              <a:bodyPr rtlCol="0" anchor="ctr"/>
              <a:lstStyle/>
              <a:p>
                <a:endParaRPr lang="en-ID"/>
              </a:p>
            </p:txBody>
          </p:sp>
          <p:sp>
            <p:nvSpPr>
              <p:cNvPr id="472" name="Freeform: Shape 471">
                <a:extLst>
                  <a:ext uri="{FF2B5EF4-FFF2-40B4-BE49-F238E27FC236}">
                    <a16:creationId xmlns:a16="http://schemas.microsoft.com/office/drawing/2014/main" id="{E75A7B15-ED87-4DAE-B3B8-2EC64A288E52}"/>
                  </a:ext>
                </a:extLst>
              </p:cNvPr>
              <p:cNvSpPr/>
              <p:nvPr/>
            </p:nvSpPr>
            <p:spPr>
              <a:xfrm>
                <a:off x="5388292" y="2353809"/>
                <a:ext cx="50550" cy="54110"/>
              </a:xfrm>
              <a:custGeom>
                <a:avLst/>
                <a:gdLst>
                  <a:gd name="connsiteX0" fmla="*/ 0 w 50550"/>
                  <a:gd name="connsiteY0" fmla="*/ 54111 h 54110"/>
                  <a:gd name="connsiteX1" fmla="*/ 46673 w 50550"/>
                  <a:gd name="connsiteY1" fmla="*/ 3628 h 54110"/>
                  <a:gd name="connsiteX2" fmla="*/ 0 w 50550"/>
                  <a:gd name="connsiteY2" fmla="*/ 54111 h 54110"/>
                </a:gdLst>
                <a:ahLst/>
                <a:cxnLst>
                  <a:cxn ang="0">
                    <a:pos x="connsiteX0" y="connsiteY0"/>
                  </a:cxn>
                  <a:cxn ang="0">
                    <a:pos x="connsiteX1" y="connsiteY1"/>
                  </a:cxn>
                  <a:cxn ang="0">
                    <a:pos x="connsiteX2" y="connsiteY2"/>
                  </a:cxn>
                </a:cxnLst>
                <a:rect l="l" t="t" r="r" b="b"/>
                <a:pathLst>
                  <a:path w="50550" h="54110">
                    <a:moveTo>
                      <a:pt x="0" y="54111"/>
                    </a:moveTo>
                    <a:cubicBezTo>
                      <a:pt x="15240" y="7438"/>
                      <a:pt x="36195" y="-7802"/>
                      <a:pt x="46673" y="3628"/>
                    </a:cubicBezTo>
                    <a:cubicBezTo>
                      <a:pt x="58103" y="15058"/>
                      <a:pt x="44767" y="36013"/>
                      <a:pt x="0" y="54111"/>
                    </a:cubicBezTo>
                    <a:close/>
                  </a:path>
                </a:pathLst>
              </a:custGeom>
              <a:grpFill/>
              <a:ln w="9525" cap="flat">
                <a:noFill/>
                <a:prstDash val="solid"/>
                <a:miter/>
              </a:ln>
            </p:spPr>
            <p:txBody>
              <a:bodyPr rtlCol="0" anchor="ctr"/>
              <a:lstStyle/>
              <a:p>
                <a:endParaRPr lang="en-ID"/>
              </a:p>
            </p:txBody>
          </p:sp>
          <p:sp>
            <p:nvSpPr>
              <p:cNvPr id="473" name="Freeform: Shape 472">
                <a:extLst>
                  <a:ext uri="{FF2B5EF4-FFF2-40B4-BE49-F238E27FC236}">
                    <a16:creationId xmlns:a16="http://schemas.microsoft.com/office/drawing/2014/main" id="{B2507F4F-49A4-41F7-93FE-BB1374BB55F1}"/>
                  </a:ext>
                </a:extLst>
              </p:cNvPr>
              <p:cNvSpPr/>
              <p:nvPr/>
            </p:nvSpPr>
            <p:spPr>
              <a:xfrm>
                <a:off x="5348292" y="2345711"/>
                <a:ext cx="39999" cy="62208"/>
              </a:xfrm>
              <a:custGeom>
                <a:avLst/>
                <a:gdLst>
                  <a:gd name="connsiteX0" fmla="*/ 40000 w 39999"/>
                  <a:gd name="connsiteY0" fmla="*/ 62208 h 62208"/>
                  <a:gd name="connsiteX1" fmla="*/ 6662 w 39999"/>
                  <a:gd name="connsiteY1" fmla="*/ 1248 h 62208"/>
                  <a:gd name="connsiteX2" fmla="*/ 40000 w 39999"/>
                  <a:gd name="connsiteY2" fmla="*/ 62208 h 62208"/>
                </a:gdLst>
                <a:ahLst/>
                <a:cxnLst>
                  <a:cxn ang="0">
                    <a:pos x="connsiteX0" y="connsiteY0"/>
                  </a:cxn>
                  <a:cxn ang="0">
                    <a:pos x="connsiteX1" y="connsiteY1"/>
                  </a:cxn>
                  <a:cxn ang="0">
                    <a:pos x="connsiteX2" y="connsiteY2"/>
                  </a:cxn>
                </a:cxnLst>
                <a:rect l="l" t="t" r="r" b="b"/>
                <a:pathLst>
                  <a:path w="39999" h="62208">
                    <a:moveTo>
                      <a:pt x="40000" y="62208"/>
                    </a:moveTo>
                    <a:cubicBezTo>
                      <a:pt x="-5" y="33633"/>
                      <a:pt x="-7625" y="8868"/>
                      <a:pt x="6662" y="1248"/>
                    </a:cubicBezTo>
                    <a:cubicBezTo>
                      <a:pt x="19997" y="-5419"/>
                      <a:pt x="36190" y="14583"/>
                      <a:pt x="40000" y="62208"/>
                    </a:cubicBezTo>
                    <a:close/>
                  </a:path>
                </a:pathLst>
              </a:custGeom>
              <a:grpFill/>
              <a:ln w="9525" cap="flat">
                <a:noFill/>
                <a:prstDash val="solid"/>
                <a:miter/>
              </a:ln>
            </p:spPr>
            <p:txBody>
              <a:bodyPr rtlCol="0" anchor="ctr"/>
              <a:lstStyle/>
              <a:p>
                <a:endParaRPr lang="en-ID"/>
              </a:p>
            </p:txBody>
          </p:sp>
        </p:grpSp>
        <p:grpSp>
          <p:nvGrpSpPr>
            <p:cNvPr id="474" name="Graphic 2">
              <a:extLst>
                <a:ext uri="{FF2B5EF4-FFF2-40B4-BE49-F238E27FC236}">
                  <a16:creationId xmlns:a16="http://schemas.microsoft.com/office/drawing/2014/main" id="{F1FF2A45-0C26-4C70-87B0-C54AB42123DD}"/>
                </a:ext>
              </a:extLst>
            </p:cNvPr>
            <p:cNvGrpSpPr/>
            <p:nvPr/>
          </p:nvGrpSpPr>
          <p:grpSpPr>
            <a:xfrm>
              <a:off x="5320269" y="2345711"/>
              <a:ext cx="132132" cy="131010"/>
              <a:chOff x="5320269" y="2345711"/>
              <a:chExt cx="132132" cy="131010"/>
            </a:xfrm>
            <a:grpFill/>
          </p:grpSpPr>
          <p:sp>
            <p:nvSpPr>
              <p:cNvPr id="475" name="Freeform: Shape 474">
                <a:extLst>
                  <a:ext uri="{FF2B5EF4-FFF2-40B4-BE49-F238E27FC236}">
                    <a16:creationId xmlns:a16="http://schemas.microsoft.com/office/drawing/2014/main" id="{FA29248A-2C7A-4A54-9829-F417E08EC49F}"/>
                  </a:ext>
                </a:extLst>
              </p:cNvPr>
              <p:cNvSpPr/>
              <p:nvPr/>
            </p:nvSpPr>
            <p:spPr>
              <a:xfrm>
                <a:off x="5320269" y="2402685"/>
                <a:ext cx="68022" cy="28718"/>
              </a:xfrm>
              <a:custGeom>
                <a:avLst/>
                <a:gdLst>
                  <a:gd name="connsiteX0" fmla="*/ 68023 w 68022"/>
                  <a:gd name="connsiteY0" fmla="*/ 5234 h 28718"/>
                  <a:gd name="connsiteX1" fmla="*/ 395 w 68022"/>
                  <a:gd name="connsiteY1" fmla="*/ 18569 h 28718"/>
                  <a:gd name="connsiteX2" fmla="*/ 68023 w 68022"/>
                  <a:gd name="connsiteY2" fmla="*/ 5234 h 28718"/>
                </a:gdLst>
                <a:ahLst/>
                <a:cxnLst>
                  <a:cxn ang="0">
                    <a:pos x="connsiteX0" y="connsiteY0"/>
                  </a:cxn>
                  <a:cxn ang="0">
                    <a:pos x="connsiteX1" y="connsiteY1"/>
                  </a:cxn>
                  <a:cxn ang="0">
                    <a:pos x="connsiteX2" y="connsiteY2"/>
                  </a:cxn>
                </a:cxnLst>
                <a:rect l="l" t="t" r="r" b="b"/>
                <a:pathLst>
                  <a:path w="68022" h="28718">
                    <a:moveTo>
                      <a:pt x="68023" y="5234"/>
                    </a:moveTo>
                    <a:cubicBezTo>
                      <a:pt x="28018" y="33809"/>
                      <a:pt x="2300" y="33809"/>
                      <a:pt x="395" y="18569"/>
                    </a:cubicBezTo>
                    <a:cubicBezTo>
                      <a:pt x="-3415" y="2377"/>
                      <a:pt x="20398" y="-6196"/>
                      <a:pt x="68023" y="5234"/>
                    </a:cubicBezTo>
                    <a:close/>
                  </a:path>
                </a:pathLst>
              </a:custGeom>
              <a:grpFill/>
              <a:ln w="9525" cap="flat">
                <a:noFill/>
                <a:prstDash val="solid"/>
                <a:miter/>
              </a:ln>
            </p:spPr>
            <p:txBody>
              <a:bodyPr rtlCol="0" anchor="ctr"/>
              <a:lstStyle/>
              <a:p>
                <a:endParaRPr lang="en-ID"/>
              </a:p>
            </p:txBody>
          </p:sp>
          <p:sp>
            <p:nvSpPr>
              <p:cNvPr id="476" name="Freeform: Shape 475">
                <a:extLst>
                  <a:ext uri="{FF2B5EF4-FFF2-40B4-BE49-F238E27FC236}">
                    <a16:creationId xmlns:a16="http://schemas.microsoft.com/office/drawing/2014/main" id="{400B11DB-9345-4CBB-B962-62BF23077EE2}"/>
                  </a:ext>
                </a:extLst>
              </p:cNvPr>
              <p:cNvSpPr/>
              <p:nvPr/>
            </p:nvSpPr>
            <p:spPr>
              <a:xfrm>
                <a:off x="5368159" y="2407919"/>
                <a:ext cx="28388" cy="68802"/>
              </a:xfrm>
              <a:custGeom>
                <a:avLst/>
                <a:gdLst>
                  <a:gd name="connsiteX0" fmla="*/ 20133 w 28388"/>
                  <a:gd name="connsiteY0" fmla="*/ 0 h 68802"/>
                  <a:gd name="connsiteX1" fmla="*/ 11561 w 28388"/>
                  <a:gd name="connsiteY1" fmla="*/ 68580 h 68802"/>
                  <a:gd name="connsiteX2" fmla="*/ 20133 w 28388"/>
                  <a:gd name="connsiteY2" fmla="*/ 0 h 68802"/>
                </a:gdLst>
                <a:ahLst/>
                <a:cxnLst>
                  <a:cxn ang="0">
                    <a:pos x="connsiteX0" y="connsiteY0"/>
                  </a:cxn>
                  <a:cxn ang="0">
                    <a:pos x="connsiteX1" y="connsiteY1"/>
                  </a:cxn>
                  <a:cxn ang="0">
                    <a:pos x="connsiteX2" y="connsiteY2"/>
                  </a:cxn>
                </a:cxnLst>
                <a:rect l="l" t="t" r="r" b="b"/>
                <a:pathLst>
                  <a:path w="28388" h="68802">
                    <a:moveTo>
                      <a:pt x="20133" y="0"/>
                    </a:moveTo>
                    <a:cubicBezTo>
                      <a:pt x="35373" y="46673"/>
                      <a:pt x="27753" y="71438"/>
                      <a:pt x="11561" y="68580"/>
                    </a:cubicBezTo>
                    <a:cubicBezTo>
                      <a:pt x="-4631" y="66675"/>
                      <a:pt x="-5584" y="41910"/>
                      <a:pt x="20133" y="0"/>
                    </a:cubicBezTo>
                    <a:close/>
                  </a:path>
                </a:pathLst>
              </a:custGeom>
              <a:grpFill/>
              <a:ln w="9525" cap="flat">
                <a:noFill/>
                <a:prstDash val="solid"/>
                <a:miter/>
              </a:ln>
            </p:spPr>
            <p:txBody>
              <a:bodyPr rtlCol="0" anchor="ctr"/>
              <a:lstStyle/>
              <a:p>
                <a:endParaRPr lang="en-ID"/>
              </a:p>
            </p:txBody>
          </p:sp>
          <p:sp>
            <p:nvSpPr>
              <p:cNvPr id="477" name="Freeform: Shape 476">
                <a:extLst>
                  <a:ext uri="{FF2B5EF4-FFF2-40B4-BE49-F238E27FC236}">
                    <a16:creationId xmlns:a16="http://schemas.microsoft.com/office/drawing/2014/main" id="{88FDA1BD-66C3-4DE4-8B31-5F4504987F53}"/>
                  </a:ext>
                </a:extLst>
              </p:cNvPr>
              <p:cNvSpPr/>
              <p:nvPr/>
            </p:nvSpPr>
            <p:spPr>
              <a:xfrm>
                <a:off x="5388292" y="2407919"/>
                <a:ext cx="64109" cy="36494"/>
              </a:xfrm>
              <a:custGeom>
                <a:avLst/>
                <a:gdLst>
                  <a:gd name="connsiteX0" fmla="*/ 0 w 64109"/>
                  <a:gd name="connsiteY0" fmla="*/ 0 h 36494"/>
                  <a:gd name="connsiteX1" fmla="*/ 62865 w 64109"/>
                  <a:gd name="connsiteY1" fmla="*/ 29528 h 36494"/>
                  <a:gd name="connsiteX2" fmla="*/ 0 w 64109"/>
                  <a:gd name="connsiteY2" fmla="*/ 0 h 36494"/>
                </a:gdLst>
                <a:ahLst/>
                <a:cxnLst>
                  <a:cxn ang="0">
                    <a:pos x="connsiteX0" y="connsiteY0"/>
                  </a:cxn>
                  <a:cxn ang="0">
                    <a:pos x="connsiteX1" y="connsiteY1"/>
                  </a:cxn>
                  <a:cxn ang="0">
                    <a:pos x="connsiteX2" y="connsiteY2"/>
                  </a:cxn>
                </a:cxnLst>
                <a:rect l="l" t="t" r="r" b="b"/>
                <a:pathLst>
                  <a:path w="64109" h="36494">
                    <a:moveTo>
                      <a:pt x="0" y="0"/>
                    </a:moveTo>
                    <a:cubicBezTo>
                      <a:pt x="49530" y="0"/>
                      <a:pt x="69533" y="15240"/>
                      <a:pt x="62865" y="29528"/>
                    </a:cubicBezTo>
                    <a:cubicBezTo>
                      <a:pt x="55245" y="43815"/>
                      <a:pt x="31433" y="37148"/>
                      <a:pt x="0" y="0"/>
                    </a:cubicBezTo>
                    <a:close/>
                  </a:path>
                </a:pathLst>
              </a:custGeom>
              <a:grpFill/>
              <a:ln w="9525" cap="flat">
                <a:noFill/>
                <a:prstDash val="solid"/>
                <a:miter/>
              </a:ln>
            </p:spPr>
            <p:txBody>
              <a:bodyPr rtlCol="0" anchor="ctr"/>
              <a:lstStyle/>
              <a:p>
                <a:endParaRPr lang="en-ID"/>
              </a:p>
            </p:txBody>
          </p:sp>
          <p:sp>
            <p:nvSpPr>
              <p:cNvPr id="478" name="Freeform: Shape 477">
                <a:extLst>
                  <a:ext uri="{FF2B5EF4-FFF2-40B4-BE49-F238E27FC236}">
                    <a16:creationId xmlns:a16="http://schemas.microsoft.com/office/drawing/2014/main" id="{CCE26962-83E1-4912-82FF-A91D706A6655}"/>
                  </a:ext>
                </a:extLst>
              </p:cNvPr>
              <p:cNvSpPr/>
              <p:nvPr/>
            </p:nvSpPr>
            <p:spPr>
              <a:xfrm>
                <a:off x="5388292" y="2353809"/>
                <a:ext cx="50550" cy="54110"/>
              </a:xfrm>
              <a:custGeom>
                <a:avLst/>
                <a:gdLst>
                  <a:gd name="connsiteX0" fmla="*/ 0 w 50550"/>
                  <a:gd name="connsiteY0" fmla="*/ 54111 h 54110"/>
                  <a:gd name="connsiteX1" fmla="*/ 46673 w 50550"/>
                  <a:gd name="connsiteY1" fmla="*/ 3628 h 54110"/>
                  <a:gd name="connsiteX2" fmla="*/ 0 w 50550"/>
                  <a:gd name="connsiteY2" fmla="*/ 54111 h 54110"/>
                </a:gdLst>
                <a:ahLst/>
                <a:cxnLst>
                  <a:cxn ang="0">
                    <a:pos x="connsiteX0" y="connsiteY0"/>
                  </a:cxn>
                  <a:cxn ang="0">
                    <a:pos x="connsiteX1" y="connsiteY1"/>
                  </a:cxn>
                  <a:cxn ang="0">
                    <a:pos x="connsiteX2" y="connsiteY2"/>
                  </a:cxn>
                </a:cxnLst>
                <a:rect l="l" t="t" r="r" b="b"/>
                <a:pathLst>
                  <a:path w="50550" h="54110">
                    <a:moveTo>
                      <a:pt x="0" y="54111"/>
                    </a:moveTo>
                    <a:cubicBezTo>
                      <a:pt x="15240" y="7438"/>
                      <a:pt x="36195" y="-7802"/>
                      <a:pt x="46673" y="3628"/>
                    </a:cubicBezTo>
                    <a:cubicBezTo>
                      <a:pt x="58103" y="15058"/>
                      <a:pt x="44767" y="36013"/>
                      <a:pt x="0" y="54111"/>
                    </a:cubicBezTo>
                    <a:close/>
                  </a:path>
                </a:pathLst>
              </a:custGeom>
              <a:grpFill/>
              <a:ln w="9525" cap="flat">
                <a:noFill/>
                <a:prstDash val="solid"/>
                <a:miter/>
              </a:ln>
            </p:spPr>
            <p:txBody>
              <a:bodyPr rtlCol="0" anchor="ctr"/>
              <a:lstStyle/>
              <a:p>
                <a:endParaRPr lang="en-ID"/>
              </a:p>
            </p:txBody>
          </p:sp>
          <p:sp>
            <p:nvSpPr>
              <p:cNvPr id="479" name="Freeform: Shape 478">
                <a:extLst>
                  <a:ext uri="{FF2B5EF4-FFF2-40B4-BE49-F238E27FC236}">
                    <a16:creationId xmlns:a16="http://schemas.microsoft.com/office/drawing/2014/main" id="{0C0FAB82-6DE9-4373-AB5E-5199238AC06A}"/>
                  </a:ext>
                </a:extLst>
              </p:cNvPr>
              <p:cNvSpPr/>
              <p:nvPr/>
            </p:nvSpPr>
            <p:spPr>
              <a:xfrm>
                <a:off x="5348292" y="2345711"/>
                <a:ext cx="39999" cy="62208"/>
              </a:xfrm>
              <a:custGeom>
                <a:avLst/>
                <a:gdLst>
                  <a:gd name="connsiteX0" fmla="*/ 40000 w 39999"/>
                  <a:gd name="connsiteY0" fmla="*/ 62208 h 62208"/>
                  <a:gd name="connsiteX1" fmla="*/ 6662 w 39999"/>
                  <a:gd name="connsiteY1" fmla="*/ 1248 h 62208"/>
                  <a:gd name="connsiteX2" fmla="*/ 40000 w 39999"/>
                  <a:gd name="connsiteY2" fmla="*/ 62208 h 62208"/>
                </a:gdLst>
                <a:ahLst/>
                <a:cxnLst>
                  <a:cxn ang="0">
                    <a:pos x="connsiteX0" y="connsiteY0"/>
                  </a:cxn>
                  <a:cxn ang="0">
                    <a:pos x="connsiteX1" y="connsiteY1"/>
                  </a:cxn>
                  <a:cxn ang="0">
                    <a:pos x="connsiteX2" y="connsiteY2"/>
                  </a:cxn>
                </a:cxnLst>
                <a:rect l="l" t="t" r="r" b="b"/>
                <a:pathLst>
                  <a:path w="39999" h="62208">
                    <a:moveTo>
                      <a:pt x="40000" y="62208"/>
                    </a:moveTo>
                    <a:cubicBezTo>
                      <a:pt x="-5" y="33633"/>
                      <a:pt x="-7625" y="8868"/>
                      <a:pt x="6662" y="1248"/>
                    </a:cubicBezTo>
                    <a:cubicBezTo>
                      <a:pt x="19997" y="-5419"/>
                      <a:pt x="36190" y="14583"/>
                      <a:pt x="40000" y="62208"/>
                    </a:cubicBezTo>
                    <a:close/>
                  </a:path>
                </a:pathLst>
              </a:custGeom>
              <a:grpFill/>
              <a:ln w="9525" cap="flat">
                <a:noFill/>
                <a:prstDash val="solid"/>
                <a:miter/>
              </a:ln>
            </p:spPr>
            <p:txBody>
              <a:bodyPr rtlCol="0" anchor="ctr"/>
              <a:lstStyle/>
              <a:p>
                <a:endParaRPr lang="en-ID"/>
              </a:p>
            </p:txBody>
          </p:sp>
        </p:grpSp>
        <p:sp>
          <p:nvSpPr>
            <p:cNvPr id="480" name="Freeform: Shape 479">
              <a:extLst>
                <a:ext uri="{FF2B5EF4-FFF2-40B4-BE49-F238E27FC236}">
                  <a16:creationId xmlns:a16="http://schemas.microsoft.com/office/drawing/2014/main" id="{68F368D8-5EB0-4165-BD29-4B198AC18A60}"/>
                </a:ext>
              </a:extLst>
            </p:cNvPr>
            <p:cNvSpPr/>
            <p:nvPr/>
          </p:nvSpPr>
          <p:spPr>
            <a:xfrm>
              <a:off x="5379720" y="2399347"/>
              <a:ext cx="17145" cy="17144"/>
            </a:xfrm>
            <a:custGeom>
              <a:avLst/>
              <a:gdLst>
                <a:gd name="connsiteX0" fmla="*/ 17145 w 17145"/>
                <a:gd name="connsiteY0" fmla="*/ 8572 h 17144"/>
                <a:gd name="connsiteX1" fmla="*/ 8573 w 17145"/>
                <a:gd name="connsiteY1" fmla="*/ 17145 h 17144"/>
                <a:gd name="connsiteX2" fmla="*/ 0 w 17145"/>
                <a:gd name="connsiteY2" fmla="*/ 8572 h 17144"/>
                <a:gd name="connsiteX3" fmla="*/ 8573 w 17145"/>
                <a:gd name="connsiteY3" fmla="*/ 0 h 17144"/>
                <a:gd name="connsiteX4" fmla="*/ 17145 w 17145"/>
                <a:gd name="connsiteY4" fmla="*/ 8572 h 17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5" h="17144">
                  <a:moveTo>
                    <a:pt x="17145" y="8572"/>
                  </a:moveTo>
                  <a:cubicBezTo>
                    <a:pt x="17145" y="13307"/>
                    <a:pt x="13307" y="17145"/>
                    <a:pt x="8573" y="17145"/>
                  </a:cubicBezTo>
                  <a:cubicBezTo>
                    <a:pt x="3838" y="17145"/>
                    <a:pt x="0" y="13307"/>
                    <a:pt x="0" y="8572"/>
                  </a:cubicBezTo>
                  <a:cubicBezTo>
                    <a:pt x="0" y="3838"/>
                    <a:pt x="3838" y="0"/>
                    <a:pt x="8573" y="0"/>
                  </a:cubicBezTo>
                  <a:cubicBezTo>
                    <a:pt x="13307" y="0"/>
                    <a:pt x="17145" y="3838"/>
                    <a:pt x="17145" y="8572"/>
                  </a:cubicBezTo>
                  <a:close/>
                </a:path>
              </a:pathLst>
            </a:custGeom>
            <a:grpFill/>
            <a:ln w="9525" cap="flat">
              <a:noFill/>
              <a:prstDash val="solid"/>
              <a:miter/>
            </a:ln>
          </p:spPr>
          <p:txBody>
            <a:bodyPr rtlCol="0" anchor="ctr"/>
            <a:lstStyle/>
            <a:p>
              <a:endParaRPr lang="en-ID"/>
            </a:p>
          </p:txBody>
        </p:sp>
        <p:grpSp>
          <p:nvGrpSpPr>
            <p:cNvPr id="481" name="Graphic 2">
              <a:extLst>
                <a:ext uri="{FF2B5EF4-FFF2-40B4-BE49-F238E27FC236}">
                  <a16:creationId xmlns:a16="http://schemas.microsoft.com/office/drawing/2014/main" id="{F1FF2A45-0C26-4C70-87B0-C54AB42123DD}"/>
                </a:ext>
              </a:extLst>
            </p:cNvPr>
            <p:cNvGrpSpPr/>
            <p:nvPr/>
          </p:nvGrpSpPr>
          <p:grpSpPr>
            <a:xfrm>
              <a:off x="5324182" y="2339117"/>
              <a:ext cx="131967" cy="131336"/>
              <a:chOff x="5324182" y="2339117"/>
              <a:chExt cx="131967" cy="131336"/>
            </a:xfrm>
            <a:grpFill/>
          </p:grpSpPr>
          <p:sp>
            <p:nvSpPr>
              <p:cNvPr id="482" name="Freeform: Shape 481">
                <a:extLst>
                  <a:ext uri="{FF2B5EF4-FFF2-40B4-BE49-F238E27FC236}">
                    <a16:creationId xmlns:a16="http://schemas.microsoft.com/office/drawing/2014/main" id="{98960F3F-F581-41E3-8CAF-5D24AC1C643C}"/>
                  </a:ext>
                </a:extLst>
              </p:cNvPr>
              <p:cNvSpPr/>
              <p:nvPr/>
            </p:nvSpPr>
            <p:spPr>
              <a:xfrm>
                <a:off x="5388292" y="2384435"/>
                <a:ext cx="67857" cy="28718"/>
              </a:xfrm>
              <a:custGeom>
                <a:avLst/>
                <a:gdLst>
                  <a:gd name="connsiteX0" fmla="*/ 0 w 67857"/>
                  <a:gd name="connsiteY0" fmla="*/ 23485 h 28718"/>
                  <a:gd name="connsiteX1" fmla="*/ 67628 w 67857"/>
                  <a:gd name="connsiteY1" fmla="*/ 10150 h 28718"/>
                  <a:gd name="connsiteX2" fmla="*/ 0 w 67857"/>
                  <a:gd name="connsiteY2" fmla="*/ 23485 h 28718"/>
                </a:gdLst>
                <a:ahLst/>
                <a:cxnLst>
                  <a:cxn ang="0">
                    <a:pos x="connsiteX0" y="connsiteY0"/>
                  </a:cxn>
                  <a:cxn ang="0">
                    <a:pos x="connsiteX1" y="connsiteY1"/>
                  </a:cxn>
                  <a:cxn ang="0">
                    <a:pos x="connsiteX2" y="connsiteY2"/>
                  </a:cxn>
                </a:cxnLst>
                <a:rect l="l" t="t" r="r" b="b"/>
                <a:pathLst>
                  <a:path w="67857" h="28718">
                    <a:moveTo>
                      <a:pt x="0" y="23485"/>
                    </a:moveTo>
                    <a:cubicBezTo>
                      <a:pt x="40005" y="-5090"/>
                      <a:pt x="65723" y="-5090"/>
                      <a:pt x="67628" y="10150"/>
                    </a:cubicBezTo>
                    <a:cubicBezTo>
                      <a:pt x="70485" y="26342"/>
                      <a:pt x="46673" y="34915"/>
                      <a:pt x="0" y="23485"/>
                    </a:cubicBezTo>
                    <a:close/>
                  </a:path>
                </a:pathLst>
              </a:custGeom>
              <a:grpFill/>
              <a:ln w="9525" cap="flat">
                <a:noFill/>
                <a:prstDash val="solid"/>
                <a:miter/>
              </a:ln>
            </p:spPr>
            <p:txBody>
              <a:bodyPr rtlCol="0" anchor="ctr"/>
              <a:lstStyle/>
              <a:p>
                <a:endParaRPr lang="en-ID"/>
              </a:p>
            </p:txBody>
          </p:sp>
          <p:sp>
            <p:nvSpPr>
              <p:cNvPr id="483" name="Freeform: Shape 482">
                <a:extLst>
                  <a:ext uri="{FF2B5EF4-FFF2-40B4-BE49-F238E27FC236}">
                    <a16:creationId xmlns:a16="http://schemas.microsoft.com/office/drawing/2014/main" id="{9FFCD0D4-1B93-4E45-9BE3-F5F75A263781}"/>
                  </a:ext>
                </a:extLst>
              </p:cNvPr>
              <p:cNvSpPr/>
              <p:nvPr/>
            </p:nvSpPr>
            <p:spPr>
              <a:xfrm>
                <a:off x="5380037" y="2339117"/>
                <a:ext cx="27680" cy="68802"/>
              </a:xfrm>
              <a:custGeom>
                <a:avLst/>
                <a:gdLst>
                  <a:gd name="connsiteX0" fmla="*/ 8255 w 27680"/>
                  <a:gd name="connsiteY0" fmla="*/ 68802 h 68802"/>
                  <a:gd name="connsiteX1" fmla="*/ 16827 w 27680"/>
                  <a:gd name="connsiteY1" fmla="*/ 223 h 68802"/>
                  <a:gd name="connsiteX2" fmla="*/ 8255 w 27680"/>
                  <a:gd name="connsiteY2" fmla="*/ 68802 h 68802"/>
                </a:gdLst>
                <a:ahLst/>
                <a:cxnLst>
                  <a:cxn ang="0">
                    <a:pos x="connsiteX0" y="connsiteY0"/>
                  </a:cxn>
                  <a:cxn ang="0">
                    <a:pos x="connsiteX1" y="connsiteY1"/>
                  </a:cxn>
                  <a:cxn ang="0">
                    <a:pos x="connsiteX2" y="connsiteY2"/>
                  </a:cxn>
                </a:cxnLst>
                <a:rect l="l" t="t" r="r" b="b"/>
                <a:pathLst>
                  <a:path w="27680" h="68802">
                    <a:moveTo>
                      <a:pt x="8255" y="68802"/>
                    </a:moveTo>
                    <a:cubicBezTo>
                      <a:pt x="-6985" y="22130"/>
                      <a:pt x="635" y="-2635"/>
                      <a:pt x="16827" y="223"/>
                    </a:cubicBezTo>
                    <a:cubicBezTo>
                      <a:pt x="32067" y="2127"/>
                      <a:pt x="33020" y="27845"/>
                      <a:pt x="8255" y="68802"/>
                    </a:cubicBezTo>
                    <a:close/>
                  </a:path>
                </a:pathLst>
              </a:custGeom>
              <a:grpFill/>
              <a:ln w="9525" cap="flat">
                <a:noFill/>
                <a:prstDash val="solid"/>
                <a:miter/>
              </a:ln>
            </p:spPr>
            <p:txBody>
              <a:bodyPr rtlCol="0" anchor="ctr"/>
              <a:lstStyle/>
              <a:p>
                <a:endParaRPr lang="en-ID"/>
              </a:p>
            </p:txBody>
          </p:sp>
          <p:sp>
            <p:nvSpPr>
              <p:cNvPr id="484" name="Freeform: Shape 483">
                <a:extLst>
                  <a:ext uri="{FF2B5EF4-FFF2-40B4-BE49-F238E27FC236}">
                    <a16:creationId xmlns:a16="http://schemas.microsoft.com/office/drawing/2014/main" id="{2B2A4D6B-DD72-40D4-889B-0516ACE39632}"/>
                  </a:ext>
                </a:extLst>
              </p:cNvPr>
              <p:cNvSpPr/>
              <p:nvPr/>
            </p:nvSpPr>
            <p:spPr>
              <a:xfrm>
                <a:off x="5324182" y="2371619"/>
                <a:ext cx="64109" cy="36300"/>
              </a:xfrm>
              <a:custGeom>
                <a:avLst/>
                <a:gdLst>
                  <a:gd name="connsiteX0" fmla="*/ 64110 w 64109"/>
                  <a:gd name="connsiteY0" fmla="*/ 36300 h 36300"/>
                  <a:gd name="connsiteX1" fmla="*/ 1245 w 64109"/>
                  <a:gd name="connsiteY1" fmla="*/ 6773 h 36300"/>
                  <a:gd name="connsiteX2" fmla="*/ 64110 w 64109"/>
                  <a:gd name="connsiteY2" fmla="*/ 36300 h 36300"/>
                </a:gdLst>
                <a:ahLst/>
                <a:cxnLst>
                  <a:cxn ang="0">
                    <a:pos x="connsiteX0" y="connsiteY0"/>
                  </a:cxn>
                  <a:cxn ang="0">
                    <a:pos x="connsiteX1" y="connsiteY1"/>
                  </a:cxn>
                  <a:cxn ang="0">
                    <a:pos x="connsiteX2" y="connsiteY2"/>
                  </a:cxn>
                </a:cxnLst>
                <a:rect l="l" t="t" r="r" b="b"/>
                <a:pathLst>
                  <a:path w="64109" h="36300">
                    <a:moveTo>
                      <a:pt x="64110" y="36300"/>
                    </a:moveTo>
                    <a:cubicBezTo>
                      <a:pt x="14580" y="36300"/>
                      <a:pt x="-5423" y="21060"/>
                      <a:pt x="1245" y="6773"/>
                    </a:cubicBezTo>
                    <a:cubicBezTo>
                      <a:pt x="7912" y="-7515"/>
                      <a:pt x="32677" y="105"/>
                      <a:pt x="64110" y="36300"/>
                    </a:cubicBezTo>
                    <a:close/>
                  </a:path>
                </a:pathLst>
              </a:custGeom>
              <a:grpFill/>
              <a:ln w="9525" cap="flat">
                <a:noFill/>
                <a:prstDash val="solid"/>
                <a:miter/>
              </a:ln>
            </p:spPr>
            <p:txBody>
              <a:bodyPr rtlCol="0" anchor="ctr"/>
              <a:lstStyle/>
              <a:p>
                <a:endParaRPr lang="en-ID"/>
              </a:p>
            </p:txBody>
          </p:sp>
          <p:sp>
            <p:nvSpPr>
              <p:cNvPr id="485" name="Freeform: Shape 484">
                <a:extLst>
                  <a:ext uri="{FF2B5EF4-FFF2-40B4-BE49-F238E27FC236}">
                    <a16:creationId xmlns:a16="http://schemas.microsoft.com/office/drawing/2014/main" id="{A40C4A93-CAB3-414C-9117-9DCCAAD925EF}"/>
                  </a:ext>
                </a:extLst>
              </p:cNvPr>
              <p:cNvSpPr/>
              <p:nvPr/>
            </p:nvSpPr>
            <p:spPr>
              <a:xfrm>
                <a:off x="5337354" y="2407919"/>
                <a:ext cx="50937" cy="54110"/>
              </a:xfrm>
              <a:custGeom>
                <a:avLst/>
                <a:gdLst>
                  <a:gd name="connsiteX0" fmla="*/ 50938 w 50937"/>
                  <a:gd name="connsiteY0" fmla="*/ 0 h 54110"/>
                  <a:gd name="connsiteX1" fmla="*/ 4265 w 50937"/>
                  <a:gd name="connsiteY1" fmla="*/ 50482 h 54110"/>
                  <a:gd name="connsiteX2" fmla="*/ 50938 w 50937"/>
                  <a:gd name="connsiteY2" fmla="*/ 0 h 54110"/>
                </a:gdLst>
                <a:ahLst/>
                <a:cxnLst>
                  <a:cxn ang="0">
                    <a:pos x="connsiteX0" y="connsiteY0"/>
                  </a:cxn>
                  <a:cxn ang="0">
                    <a:pos x="connsiteX1" y="connsiteY1"/>
                  </a:cxn>
                  <a:cxn ang="0">
                    <a:pos x="connsiteX2" y="connsiteY2"/>
                  </a:cxn>
                </a:cxnLst>
                <a:rect l="l" t="t" r="r" b="b"/>
                <a:pathLst>
                  <a:path w="50937" h="54110">
                    <a:moveTo>
                      <a:pt x="50938" y="0"/>
                    </a:moveTo>
                    <a:cubicBezTo>
                      <a:pt x="35698" y="46673"/>
                      <a:pt x="14743" y="61913"/>
                      <a:pt x="4265" y="50482"/>
                    </a:cubicBezTo>
                    <a:cubicBezTo>
                      <a:pt x="-8117" y="40005"/>
                      <a:pt x="6170" y="19050"/>
                      <a:pt x="50938" y="0"/>
                    </a:cubicBezTo>
                    <a:close/>
                  </a:path>
                </a:pathLst>
              </a:custGeom>
              <a:grpFill/>
              <a:ln w="9525" cap="flat">
                <a:noFill/>
                <a:prstDash val="solid"/>
                <a:miter/>
              </a:ln>
            </p:spPr>
            <p:txBody>
              <a:bodyPr rtlCol="0" anchor="ctr"/>
              <a:lstStyle/>
              <a:p>
                <a:endParaRPr lang="en-ID"/>
              </a:p>
            </p:txBody>
          </p:sp>
          <p:sp>
            <p:nvSpPr>
              <p:cNvPr id="486" name="Freeform: Shape 485">
                <a:extLst>
                  <a:ext uri="{FF2B5EF4-FFF2-40B4-BE49-F238E27FC236}">
                    <a16:creationId xmlns:a16="http://schemas.microsoft.com/office/drawing/2014/main" id="{166EC03A-9205-437B-93BD-2022BADB36CB}"/>
                  </a:ext>
                </a:extLst>
              </p:cNvPr>
              <p:cNvSpPr/>
              <p:nvPr/>
            </p:nvSpPr>
            <p:spPr>
              <a:xfrm>
                <a:off x="5388292" y="2407919"/>
                <a:ext cx="39999" cy="62534"/>
              </a:xfrm>
              <a:custGeom>
                <a:avLst/>
                <a:gdLst>
                  <a:gd name="connsiteX0" fmla="*/ 0 w 39999"/>
                  <a:gd name="connsiteY0" fmla="*/ 0 h 62534"/>
                  <a:gd name="connsiteX1" fmla="*/ 33338 w 39999"/>
                  <a:gd name="connsiteY1" fmla="*/ 60960 h 62534"/>
                  <a:gd name="connsiteX2" fmla="*/ 0 w 39999"/>
                  <a:gd name="connsiteY2" fmla="*/ 0 h 62534"/>
                </a:gdLst>
                <a:ahLst/>
                <a:cxnLst>
                  <a:cxn ang="0">
                    <a:pos x="connsiteX0" y="connsiteY0"/>
                  </a:cxn>
                  <a:cxn ang="0">
                    <a:pos x="connsiteX1" y="connsiteY1"/>
                  </a:cxn>
                  <a:cxn ang="0">
                    <a:pos x="connsiteX2" y="connsiteY2"/>
                  </a:cxn>
                </a:cxnLst>
                <a:rect l="l" t="t" r="r" b="b"/>
                <a:pathLst>
                  <a:path w="39999" h="62534">
                    <a:moveTo>
                      <a:pt x="0" y="0"/>
                    </a:moveTo>
                    <a:cubicBezTo>
                      <a:pt x="40005" y="28575"/>
                      <a:pt x="47625" y="53340"/>
                      <a:pt x="33338" y="60960"/>
                    </a:cubicBezTo>
                    <a:cubicBezTo>
                      <a:pt x="19050" y="68580"/>
                      <a:pt x="3810" y="48578"/>
                      <a:pt x="0" y="0"/>
                    </a:cubicBezTo>
                    <a:close/>
                  </a:path>
                </a:pathLst>
              </a:custGeom>
              <a:grpFill/>
              <a:ln w="9525" cap="flat">
                <a:noFill/>
                <a:prstDash val="solid"/>
                <a:miter/>
              </a:ln>
            </p:spPr>
            <p:txBody>
              <a:bodyPr rtlCol="0" anchor="ctr"/>
              <a:lstStyle/>
              <a:p>
                <a:endParaRPr lang="en-ID"/>
              </a:p>
            </p:txBody>
          </p:sp>
        </p:grpSp>
        <p:grpSp>
          <p:nvGrpSpPr>
            <p:cNvPr id="487" name="Graphic 2">
              <a:extLst>
                <a:ext uri="{FF2B5EF4-FFF2-40B4-BE49-F238E27FC236}">
                  <a16:creationId xmlns:a16="http://schemas.microsoft.com/office/drawing/2014/main" id="{F1FF2A45-0C26-4C70-87B0-C54AB42123DD}"/>
                </a:ext>
              </a:extLst>
            </p:cNvPr>
            <p:cNvGrpSpPr/>
            <p:nvPr/>
          </p:nvGrpSpPr>
          <p:grpSpPr>
            <a:xfrm>
              <a:off x="5324182" y="2339117"/>
              <a:ext cx="131967" cy="131336"/>
              <a:chOff x="5324182" y="2339117"/>
              <a:chExt cx="131967" cy="131336"/>
            </a:xfrm>
            <a:grpFill/>
          </p:grpSpPr>
          <p:sp>
            <p:nvSpPr>
              <p:cNvPr id="488" name="Freeform: Shape 487">
                <a:extLst>
                  <a:ext uri="{FF2B5EF4-FFF2-40B4-BE49-F238E27FC236}">
                    <a16:creationId xmlns:a16="http://schemas.microsoft.com/office/drawing/2014/main" id="{1FBE61C1-4BA8-4734-B47E-5EABF0D3515D}"/>
                  </a:ext>
                </a:extLst>
              </p:cNvPr>
              <p:cNvSpPr/>
              <p:nvPr/>
            </p:nvSpPr>
            <p:spPr>
              <a:xfrm>
                <a:off x="5388292" y="2384435"/>
                <a:ext cx="67857" cy="28718"/>
              </a:xfrm>
              <a:custGeom>
                <a:avLst/>
                <a:gdLst>
                  <a:gd name="connsiteX0" fmla="*/ 0 w 67857"/>
                  <a:gd name="connsiteY0" fmla="*/ 23485 h 28718"/>
                  <a:gd name="connsiteX1" fmla="*/ 67628 w 67857"/>
                  <a:gd name="connsiteY1" fmla="*/ 10150 h 28718"/>
                  <a:gd name="connsiteX2" fmla="*/ 0 w 67857"/>
                  <a:gd name="connsiteY2" fmla="*/ 23485 h 28718"/>
                </a:gdLst>
                <a:ahLst/>
                <a:cxnLst>
                  <a:cxn ang="0">
                    <a:pos x="connsiteX0" y="connsiteY0"/>
                  </a:cxn>
                  <a:cxn ang="0">
                    <a:pos x="connsiteX1" y="connsiteY1"/>
                  </a:cxn>
                  <a:cxn ang="0">
                    <a:pos x="connsiteX2" y="connsiteY2"/>
                  </a:cxn>
                </a:cxnLst>
                <a:rect l="l" t="t" r="r" b="b"/>
                <a:pathLst>
                  <a:path w="67857" h="28718">
                    <a:moveTo>
                      <a:pt x="0" y="23485"/>
                    </a:moveTo>
                    <a:cubicBezTo>
                      <a:pt x="40005" y="-5090"/>
                      <a:pt x="65723" y="-5090"/>
                      <a:pt x="67628" y="10150"/>
                    </a:cubicBezTo>
                    <a:cubicBezTo>
                      <a:pt x="70485" y="26342"/>
                      <a:pt x="46673" y="34915"/>
                      <a:pt x="0" y="23485"/>
                    </a:cubicBezTo>
                    <a:close/>
                  </a:path>
                </a:pathLst>
              </a:custGeom>
              <a:grpFill/>
              <a:ln w="9525" cap="flat">
                <a:noFill/>
                <a:prstDash val="solid"/>
                <a:miter/>
              </a:ln>
            </p:spPr>
            <p:txBody>
              <a:bodyPr rtlCol="0" anchor="ctr"/>
              <a:lstStyle/>
              <a:p>
                <a:endParaRPr lang="en-ID"/>
              </a:p>
            </p:txBody>
          </p:sp>
          <p:sp>
            <p:nvSpPr>
              <p:cNvPr id="489" name="Freeform: Shape 488">
                <a:extLst>
                  <a:ext uri="{FF2B5EF4-FFF2-40B4-BE49-F238E27FC236}">
                    <a16:creationId xmlns:a16="http://schemas.microsoft.com/office/drawing/2014/main" id="{F04F9772-EC1A-4A36-A13D-4499AAF60C83}"/>
                  </a:ext>
                </a:extLst>
              </p:cNvPr>
              <p:cNvSpPr/>
              <p:nvPr/>
            </p:nvSpPr>
            <p:spPr>
              <a:xfrm>
                <a:off x="5380037" y="2339117"/>
                <a:ext cx="27680" cy="68802"/>
              </a:xfrm>
              <a:custGeom>
                <a:avLst/>
                <a:gdLst>
                  <a:gd name="connsiteX0" fmla="*/ 8255 w 27680"/>
                  <a:gd name="connsiteY0" fmla="*/ 68802 h 68802"/>
                  <a:gd name="connsiteX1" fmla="*/ 16827 w 27680"/>
                  <a:gd name="connsiteY1" fmla="*/ 223 h 68802"/>
                  <a:gd name="connsiteX2" fmla="*/ 8255 w 27680"/>
                  <a:gd name="connsiteY2" fmla="*/ 68802 h 68802"/>
                </a:gdLst>
                <a:ahLst/>
                <a:cxnLst>
                  <a:cxn ang="0">
                    <a:pos x="connsiteX0" y="connsiteY0"/>
                  </a:cxn>
                  <a:cxn ang="0">
                    <a:pos x="connsiteX1" y="connsiteY1"/>
                  </a:cxn>
                  <a:cxn ang="0">
                    <a:pos x="connsiteX2" y="connsiteY2"/>
                  </a:cxn>
                </a:cxnLst>
                <a:rect l="l" t="t" r="r" b="b"/>
                <a:pathLst>
                  <a:path w="27680" h="68802">
                    <a:moveTo>
                      <a:pt x="8255" y="68802"/>
                    </a:moveTo>
                    <a:cubicBezTo>
                      <a:pt x="-6985" y="22130"/>
                      <a:pt x="635" y="-2635"/>
                      <a:pt x="16827" y="223"/>
                    </a:cubicBezTo>
                    <a:cubicBezTo>
                      <a:pt x="32067" y="2127"/>
                      <a:pt x="33020" y="27845"/>
                      <a:pt x="8255" y="68802"/>
                    </a:cubicBezTo>
                    <a:close/>
                  </a:path>
                </a:pathLst>
              </a:custGeom>
              <a:grpFill/>
              <a:ln w="9525" cap="flat">
                <a:noFill/>
                <a:prstDash val="solid"/>
                <a:miter/>
              </a:ln>
            </p:spPr>
            <p:txBody>
              <a:bodyPr rtlCol="0" anchor="ctr"/>
              <a:lstStyle/>
              <a:p>
                <a:endParaRPr lang="en-ID"/>
              </a:p>
            </p:txBody>
          </p:sp>
          <p:sp>
            <p:nvSpPr>
              <p:cNvPr id="490" name="Freeform: Shape 489">
                <a:extLst>
                  <a:ext uri="{FF2B5EF4-FFF2-40B4-BE49-F238E27FC236}">
                    <a16:creationId xmlns:a16="http://schemas.microsoft.com/office/drawing/2014/main" id="{DA231AB6-5EC2-4E33-9215-03733756774B}"/>
                  </a:ext>
                </a:extLst>
              </p:cNvPr>
              <p:cNvSpPr/>
              <p:nvPr/>
            </p:nvSpPr>
            <p:spPr>
              <a:xfrm>
                <a:off x="5324182" y="2371619"/>
                <a:ext cx="64109" cy="36300"/>
              </a:xfrm>
              <a:custGeom>
                <a:avLst/>
                <a:gdLst>
                  <a:gd name="connsiteX0" fmla="*/ 64110 w 64109"/>
                  <a:gd name="connsiteY0" fmla="*/ 36300 h 36300"/>
                  <a:gd name="connsiteX1" fmla="*/ 1245 w 64109"/>
                  <a:gd name="connsiteY1" fmla="*/ 6773 h 36300"/>
                  <a:gd name="connsiteX2" fmla="*/ 64110 w 64109"/>
                  <a:gd name="connsiteY2" fmla="*/ 36300 h 36300"/>
                </a:gdLst>
                <a:ahLst/>
                <a:cxnLst>
                  <a:cxn ang="0">
                    <a:pos x="connsiteX0" y="connsiteY0"/>
                  </a:cxn>
                  <a:cxn ang="0">
                    <a:pos x="connsiteX1" y="connsiteY1"/>
                  </a:cxn>
                  <a:cxn ang="0">
                    <a:pos x="connsiteX2" y="connsiteY2"/>
                  </a:cxn>
                </a:cxnLst>
                <a:rect l="l" t="t" r="r" b="b"/>
                <a:pathLst>
                  <a:path w="64109" h="36300">
                    <a:moveTo>
                      <a:pt x="64110" y="36300"/>
                    </a:moveTo>
                    <a:cubicBezTo>
                      <a:pt x="14580" y="36300"/>
                      <a:pt x="-5423" y="21060"/>
                      <a:pt x="1245" y="6773"/>
                    </a:cubicBezTo>
                    <a:cubicBezTo>
                      <a:pt x="7912" y="-7515"/>
                      <a:pt x="32677" y="105"/>
                      <a:pt x="64110" y="36300"/>
                    </a:cubicBezTo>
                    <a:close/>
                  </a:path>
                </a:pathLst>
              </a:custGeom>
              <a:grpFill/>
              <a:ln w="9525" cap="flat">
                <a:noFill/>
                <a:prstDash val="solid"/>
                <a:miter/>
              </a:ln>
            </p:spPr>
            <p:txBody>
              <a:bodyPr rtlCol="0" anchor="ctr"/>
              <a:lstStyle/>
              <a:p>
                <a:endParaRPr lang="en-ID"/>
              </a:p>
            </p:txBody>
          </p:sp>
          <p:sp>
            <p:nvSpPr>
              <p:cNvPr id="491" name="Freeform: Shape 490">
                <a:extLst>
                  <a:ext uri="{FF2B5EF4-FFF2-40B4-BE49-F238E27FC236}">
                    <a16:creationId xmlns:a16="http://schemas.microsoft.com/office/drawing/2014/main" id="{836364B7-FC54-4F02-B1BB-4A89C3151ECA}"/>
                  </a:ext>
                </a:extLst>
              </p:cNvPr>
              <p:cNvSpPr/>
              <p:nvPr/>
            </p:nvSpPr>
            <p:spPr>
              <a:xfrm>
                <a:off x="5337354" y="2407919"/>
                <a:ext cx="50937" cy="54110"/>
              </a:xfrm>
              <a:custGeom>
                <a:avLst/>
                <a:gdLst>
                  <a:gd name="connsiteX0" fmla="*/ 50938 w 50937"/>
                  <a:gd name="connsiteY0" fmla="*/ 0 h 54110"/>
                  <a:gd name="connsiteX1" fmla="*/ 4265 w 50937"/>
                  <a:gd name="connsiteY1" fmla="*/ 50482 h 54110"/>
                  <a:gd name="connsiteX2" fmla="*/ 50938 w 50937"/>
                  <a:gd name="connsiteY2" fmla="*/ 0 h 54110"/>
                </a:gdLst>
                <a:ahLst/>
                <a:cxnLst>
                  <a:cxn ang="0">
                    <a:pos x="connsiteX0" y="connsiteY0"/>
                  </a:cxn>
                  <a:cxn ang="0">
                    <a:pos x="connsiteX1" y="connsiteY1"/>
                  </a:cxn>
                  <a:cxn ang="0">
                    <a:pos x="connsiteX2" y="connsiteY2"/>
                  </a:cxn>
                </a:cxnLst>
                <a:rect l="l" t="t" r="r" b="b"/>
                <a:pathLst>
                  <a:path w="50937" h="54110">
                    <a:moveTo>
                      <a:pt x="50938" y="0"/>
                    </a:moveTo>
                    <a:cubicBezTo>
                      <a:pt x="35698" y="46673"/>
                      <a:pt x="14743" y="61913"/>
                      <a:pt x="4265" y="50482"/>
                    </a:cubicBezTo>
                    <a:cubicBezTo>
                      <a:pt x="-8117" y="40005"/>
                      <a:pt x="6170" y="19050"/>
                      <a:pt x="50938" y="0"/>
                    </a:cubicBezTo>
                    <a:close/>
                  </a:path>
                </a:pathLst>
              </a:custGeom>
              <a:grpFill/>
              <a:ln w="9525" cap="flat">
                <a:noFill/>
                <a:prstDash val="solid"/>
                <a:miter/>
              </a:ln>
            </p:spPr>
            <p:txBody>
              <a:bodyPr rtlCol="0" anchor="ctr"/>
              <a:lstStyle/>
              <a:p>
                <a:endParaRPr lang="en-ID"/>
              </a:p>
            </p:txBody>
          </p:sp>
          <p:sp>
            <p:nvSpPr>
              <p:cNvPr id="492" name="Freeform: Shape 491">
                <a:extLst>
                  <a:ext uri="{FF2B5EF4-FFF2-40B4-BE49-F238E27FC236}">
                    <a16:creationId xmlns:a16="http://schemas.microsoft.com/office/drawing/2014/main" id="{2195D7C4-5D49-4D09-9522-21C60A9D5B80}"/>
                  </a:ext>
                </a:extLst>
              </p:cNvPr>
              <p:cNvSpPr/>
              <p:nvPr/>
            </p:nvSpPr>
            <p:spPr>
              <a:xfrm>
                <a:off x="5388292" y="2407919"/>
                <a:ext cx="39999" cy="62534"/>
              </a:xfrm>
              <a:custGeom>
                <a:avLst/>
                <a:gdLst>
                  <a:gd name="connsiteX0" fmla="*/ 0 w 39999"/>
                  <a:gd name="connsiteY0" fmla="*/ 0 h 62534"/>
                  <a:gd name="connsiteX1" fmla="*/ 33338 w 39999"/>
                  <a:gd name="connsiteY1" fmla="*/ 60960 h 62534"/>
                  <a:gd name="connsiteX2" fmla="*/ 0 w 39999"/>
                  <a:gd name="connsiteY2" fmla="*/ 0 h 62534"/>
                </a:gdLst>
                <a:ahLst/>
                <a:cxnLst>
                  <a:cxn ang="0">
                    <a:pos x="connsiteX0" y="connsiteY0"/>
                  </a:cxn>
                  <a:cxn ang="0">
                    <a:pos x="connsiteX1" y="connsiteY1"/>
                  </a:cxn>
                  <a:cxn ang="0">
                    <a:pos x="connsiteX2" y="connsiteY2"/>
                  </a:cxn>
                </a:cxnLst>
                <a:rect l="l" t="t" r="r" b="b"/>
                <a:pathLst>
                  <a:path w="39999" h="62534">
                    <a:moveTo>
                      <a:pt x="0" y="0"/>
                    </a:moveTo>
                    <a:cubicBezTo>
                      <a:pt x="40005" y="28575"/>
                      <a:pt x="47625" y="53340"/>
                      <a:pt x="33338" y="60960"/>
                    </a:cubicBezTo>
                    <a:cubicBezTo>
                      <a:pt x="19050" y="68580"/>
                      <a:pt x="3810" y="48578"/>
                      <a:pt x="0" y="0"/>
                    </a:cubicBezTo>
                    <a:close/>
                  </a:path>
                </a:pathLst>
              </a:custGeom>
              <a:grpFill/>
              <a:ln w="9525" cap="flat">
                <a:noFill/>
                <a:prstDash val="solid"/>
                <a:miter/>
              </a:ln>
            </p:spPr>
            <p:txBody>
              <a:bodyPr rtlCol="0" anchor="ctr"/>
              <a:lstStyle/>
              <a:p>
                <a:endParaRPr lang="en-ID"/>
              </a:p>
            </p:txBody>
          </p:sp>
        </p:grpSp>
        <p:sp>
          <p:nvSpPr>
            <p:cNvPr id="493" name="Freeform: Shape 492">
              <a:extLst>
                <a:ext uri="{FF2B5EF4-FFF2-40B4-BE49-F238E27FC236}">
                  <a16:creationId xmlns:a16="http://schemas.microsoft.com/office/drawing/2014/main" id="{D6E73F71-68C3-4B4B-842A-D511B803CD71}"/>
                </a:ext>
              </a:extLst>
            </p:cNvPr>
            <p:cNvSpPr/>
            <p:nvPr/>
          </p:nvSpPr>
          <p:spPr>
            <a:xfrm>
              <a:off x="5379720" y="2399347"/>
              <a:ext cx="17145" cy="17144"/>
            </a:xfrm>
            <a:custGeom>
              <a:avLst/>
              <a:gdLst>
                <a:gd name="connsiteX0" fmla="*/ 17145 w 17145"/>
                <a:gd name="connsiteY0" fmla="*/ 8572 h 17144"/>
                <a:gd name="connsiteX1" fmla="*/ 8573 w 17145"/>
                <a:gd name="connsiteY1" fmla="*/ 17145 h 17144"/>
                <a:gd name="connsiteX2" fmla="*/ 0 w 17145"/>
                <a:gd name="connsiteY2" fmla="*/ 8572 h 17144"/>
                <a:gd name="connsiteX3" fmla="*/ 8573 w 17145"/>
                <a:gd name="connsiteY3" fmla="*/ 0 h 17144"/>
                <a:gd name="connsiteX4" fmla="*/ 17145 w 17145"/>
                <a:gd name="connsiteY4" fmla="*/ 8572 h 17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5" h="17144">
                  <a:moveTo>
                    <a:pt x="17145" y="8572"/>
                  </a:moveTo>
                  <a:cubicBezTo>
                    <a:pt x="17145" y="13307"/>
                    <a:pt x="13307" y="17145"/>
                    <a:pt x="8573" y="17145"/>
                  </a:cubicBezTo>
                  <a:cubicBezTo>
                    <a:pt x="3838" y="17145"/>
                    <a:pt x="0" y="13307"/>
                    <a:pt x="0" y="8572"/>
                  </a:cubicBezTo>
                  <a:cubicBezTo>
                    <a:pt x="0" y="3838"/>
                    <a:pt x="3838" y="0"/>
                    <a:pt x="8573" y="0"/>
                  </a:cubicBezTo>
                  <a:cubicBezTo>
                    <a:pt x="13307" y="0"/>
                    <a:pt x="17145" y="3838"/>
                    <a:pt x="17145" y="8572"/>
                  </a:cubicBezTo>
                  <a:close/>
                </a:path>
              </a:pathLst>
            </a:custGeom>
            <a:grpFill/>
            <a:ln w="9525" cap="flat">
              <a:noFill/>
              <a:prstDash val="solid"/>
              <a:miter/>
            </a:ln>
          </p:spPr>
          <p:txBody>
            <a:bodyPr rtlCol="0" anchor="ctr"/>
            <a:lstStyle/>
            <a:p>
              <a:endParaRPr lang="en-ID"/>
            </a:p>
          </p:txBody>
        </p:sp>
      </p:grpSp>
      <p:grpSp>
        <p:nvGrpSpPr>
          <p:cNvPr id="494" name="Graphic 2">
            <a:extLst>
              <a:ext uri="{FF2B5EF4-FFF2-40B4-BE49-F238E27FC236}">
                <a16:creationId xmlns:a16="http://schemas.microsoft.com/office/drawing/2014/main" id="{F1FF2A45-0C26-4C70-87B0-C54AB42123DD}"/>
              </a:ext>
            </a:extLst>
          </p:cNvPr>
          <p:cNvGrpSpPr/>
          <p:nvPr/>
        </p:nvGrpSpPr>
        <p:grpSpPr>
          <a:xfrm rot="16200000">
            <a:off x="11350180" y="2462155"/>
            <a:ext cx="165306" cy="171519"/>
            <a:chOff x="5489098" y="2558414"/>
            <a:chExt cx="88128" cy="91440"/>
          </a:xfrm>
          <a:solidFill>
            <a:schemeClr val="bg1"/>
          </a:solidFill>
        </p:grpSpPr>
        <p:grpSp>
          <p:nvGrpSpPr>
            <p:cNvPr id="495" name="Graphic 2">
              <a:extLst>
                <a:ext uri="{FF2B5EF4-FFF2-40B4-BE49-F238E27FC236}">
                  <a16:creationId xmlns:a16="http://schemas.microsoft.com/office/drawing/2014/main" id="{F1FF2A45-0C26-4C70-87B0-C54AB42123DD}"/>
                </a:ext>
              </a:extLst>
            </p:cNvPr>
            <p:cNvGrpSpPr/>
            <p:nvPr/>
          </p:nvGrpSpPr>
          <p:grpSpPr>
            <a:xfrm>
              <a:off x="5489098" y="2564685"/>
              <a:ext cx="87438" cy="85169"/>
              <a:chOff x="5489098" y="2564685"/>
              <a:chExt cx="87438" cy="85169"/>
            </a:xfrm>
            <a:grpFill/>
          </p:grpSpPr>
          <p:sp>
            <p:nvSpPr>
              <p:cNvPr id="496" name="Freeform: Shape 495">
                <a:extLst>
                  <a:ext uri="{FF2B5EF4-FFF2-40B4-BE49-F238E27FC236}">
                    <a16:creationId xmlns:a16="http://schemas.microsoft.com/office/drawing/2014/main" id="{7CF75FDC-75C2-4798-8985-22C0B71469FF}"/>
                  </a:ext>
                </a:extLst>
              </p:cNvPr>
              <p:cNvSpPr/>
              <p:nvPr/>
            </p:nvSpPr>
            <p:spPr>
              <a:xfrm>
                <a:off x="5533072" y="2566974"/>
                <a:ext cx="31746" cy="37160"/>
              </a:xfrm>
              <a:custGeom>
                <a:avLst/>
                <a:gdLst>
                  <a:gd name="connsiteX0" fmla="*/ 0 w 31746"/>
                  <a:gd name="connsiteY0" fmla="*/ 37160 h 37160"/>
                  <a:gd name="connsiteX1" fmla="*/ 28575 w 31746"/>
                  <a:gd name="connsiteY1" fmla="*/ 1918 h 37160"/>
                  <a:gd name="connsiteX2" fmla="*/ 0 w 31746"/>
                  <a:gd name="connsiteY2" fmla="*/ 37160 h 37160"/>
                </a:gdLst>
                <a:ahLst/>
                <a:cxnLst>
                  <a:cxn ang="0">
                    <a:pos x="connsiteX0" y="connsiteY0"/>
                  </a:cxn>
                  <a:cxn ang="0">
                    <a:pos x="connsiteX1" y="connsiteY1"/>
                  </a:cxn>
                  <a:cxn ang="0">
                    <a:pos x="connsiteX2" y="connsiteY2"/>
                  </a:cxn>
                </a:cxnLst>
                <a:rect l="l" t="t" r="r" b="b"/>
                <a:pathLst>
                  <a:path w="31746" h="37160">
                    <a:moveTo>
                      <a:pt x="0" y="37160"/>
                    </a:moveTo>
                    <a:cubicBezTo>
                      <a:pt x="7620" y="5728"/>
                      <a:pt x="20955" y="-4750"/>
                      <a:pt x="28575" y="1918"/>
                    </a:cubicBezTo>
                    <a:cubicBezTo>
                      <a:pt x="37148" y="8585"/>
                      <a:pt x="28575" y="22873"/>
                      <a:pt x="0" y="37160"/>
                    </a:cubicBezTo>
                    <a:close/>
                  </a:path>
                </a:pathLst>
              </a:custGeom>
              <a:grpFill/>
              <a:ln w="9525" cap="flat">
                <a:noFill/>
                <a:prstDash val="solid"/>
                <a:miter/>
              </a:ln>
            </p:spPr>
            <p:txBody>
              <a:bodyPr rtlCol="0" anchor="ctr"/>
              <a:lstStyle/>
              <a:p>
                <a:endParaRPr lang="en-ID"/>
              </a:p>
            </p:txBody>
          </p:sp>
          <p:sp>
            <p:nvSpPr>
              <p:cNvPr id="497" name="Freeform: Shape 496">
                <a:extLst>
                  <a:ext uri="{FF2B5EF4-FFF2-40B4-BE49-F238E27FC236}">
                    <a16:creationId xmlns:a16="http://schemas.microsoft.com/office/drawing/2014/main" id="{90CBC7DF-F2F1-426C-9796-D21F4913F1B3}"/>
                  </a:ext>
                </a:extLst>
              </p:cNvPr>
              <p:cNvSpPr/>
              <p:nvPr/>
            </p:nvSpPr>
            <p:spPr>
              <a:xfrm>
                <a:off x="5504634" y="2564685"/>
                <a:ext cx="28438" cy="39449"/>
              </a:xfrm>
              <a:custGeom>
                <a:avLst/>
                <a:gdLst>
                  <a:gd name="connsiteX0" fmla="*/ 28438 w 28438"/>
                  <a:gd name="connsiteY0" fmla="*/ 39450 h 39449"/>
                  <a:gd name="connsiteX1" fmla="*/ 3673 w 28438"/>
                  <a:gd name="connsiteY1" fmla="*/ 1350 h 39449"/>
                  <a:gd name="connsiteX2" fmla="*/ 28438 w 28438"/>
                  <a:gd name="connsiteY2" fmla="*/ 39450 h 39449"/>
                </a:gdLst>
                <a:ahLst/>
                <a:cxnLst>
                  <a:cxn ang="0">
                    <a:pos x="connsiteX0" y="connsiteY0"/>
                  </a:cxn>
                  <a:cxn ang="0">
                    <a:pos x="connsiteX1" y="connsiteY1"/>
                  </a:cxn>
                  <a:cxn ang="0">
                    <a:pos x="connsiteX2" y="connsiteY2"/>
                  </a:cxn>
                </a:cxnLst>
                <a:rect l="l" t="t" r="r" b="b"/>
                <a:pathLst>
                  <a:path w="28438" h="39449">
                    <a:moveTo>
                      <a:pt x="28438" y="39450"/>
                    </a:moveTo>
                    <a:cubicBezTo>
                      <a:pt x="816" y="22305"/>
                      <a:pt x="-4899" y="7065"/>
                      <a:pt x="3673" y="1350"/>
                    </a:cubicBezTo>
                    <a:cubicBezTo>
                      <a:pt x="13198" y="-4365"/>
                      <a:pt x="23676" y="8017"/>
                      <a:pt x="28438" y="39450"/>
                    </a:cubicBezTo>
                    <a:close/>
                  </a:path>
                </a:pathLst>
              </a:custGeom>
              <a:grpFill/>
              <a:ln w="9525" cap="flat">
                <a:noFill/>
                <a:prstDash val="solid"/>
                <a:miter/>
              </a:ln>
            </p:spPr>
            <p:txBody>
              <a:bodyPr rtlCol="0" anchor="ctr"/>
              <a:lstStyle/>
              <a:p>
                <a:endParaRPr lang="en-ID"/>
              </a:p>
            </p:txBody>
          </p:sp>
          <p:sp>
            <p:nvSpPr>
              <p:cNvPr id="498" name="Freeform: Shape 497">
                <a:extLst>
                  <a:ext uri="{FF2B5EF4-FFF2-40B4-BE49-F238E27FC236}">
                    <a16:creationId xmlns:a16="http://schemas.microsoft.com/office/drawing/2014/main" id="{FB2D276E-50E1-4A16-8497-2F1E2B5E6E64}"/>
                  </a:ext>
                </a:extLst>
              </p:cNvPr>
              <p:cNvSpPr/>
              <p:nvPr/>
            </p:nvSpPr>
            <p:spPr>
              <a:xfrm>
                <a:off x="5489098" y="2602569"/>
                <a:ext cx="43973" cy="19746"/>
              </a:xfrm>
              <a:custGeom>
                <a:avLst/>
                <a:gdLst>
                  <a:gd name="connsiteX0" fmla="*/ 43974 w 43973"/>
                  <a:gd name="connsiteY0" fmla="*/ 1566 h 19746"/>
                  <a:gd name="connsiteX1" fmla="*/ 159 w 43973"/>
                  <a:gd name="connsiteY1" fmla="*/ 13948 h 19746"/>
                  <a:gd name="connsiteX2" fmla="*/ 43974 w 43973"/>
                  <a:gd name="connsiteY2" fmla="*/ 1566 h 19746"/>
                </a:gdLst>
                <a:ahLst/>
                <a:cxnLst>
                  <a:cxn ang="0">
                    <a:pos x="connsiteX0" y="connsiteY0"/>
                  </a:cxn>
                  <a:cxn ang="0">
                    <a:pos x="connsiteX1" y="connsiteY1"/>
                  </a:cxn>
                  <a:cxn ang="0">
                    <a:pos x="connsiteX2" y="connsiteY2"/>
                  </a:cxn>
                </a:cxnLst>
                <a:rect l="l" t="t" r="r" b="b"/>
                <a:pathLst>
                  <a:path w="43973" h="19746">
                    <a:moveTo>
                      <a:pt x="43974" y="1566"/>
                    </a:moveTo>
                    <a:cubicBezTo>
                      <a:pt x="19209" y="22521"/>
                      <a:pt x="3017" y="23473"/>
                      <a:pt x="159" y="13948"/>
                    </a:cubicBezTo>
                    <a:cubicBezTo>
                      <a:pt x="-1746" y="3471"/>
                      <a:pt x="13494" y="-3197"/>
                      <a:pt x="43974" y="1566"/>
                    </a:cubicBezTo>
                    <a:close/>
                  </a:path>
                </a:pathLst>
              </a:custGeom>
              <a:grpFill/>
              <a:ln w="9525" cap="flat">
                <a:noFill/>
                <a:prstDash val="solid"/>
                <a:miter/>
              </a:ln>
            </p:spPr>
            <p:txBody>
              <a:bodyPr rtlCol="0" anchor="ctr"/>
              <a:lstStyle/>
              <a:p>
                <a:endParaRPr lang="en-ID"/>
              </a:p>
            </p:txBody>
          </p:sp>
          <p:sp>
            <p:nvSpPr>
              <p:cNvPr id="499" name="Freeform: Shape 498">
                <a:extLst>
                  <a:ext uri="{FF2B5EF4-FFF2-40B4-BE49-F238E27FC236}">
                    <a16:creationId xmlns:a16="http://schemas.microsoft.com/office/drawing/2014/main" id="{D8E38DDB-8AD4-4131-954B-790DAD49A43C}"/>
                  </a:ext>
                </a:extLst>
              </p:cNvPr>
              <p:cNvSpPr/>
              <p:nvPr/>
            </p:nvSpPr>
            <p:spPr>
              <a:xfrm>
                <a:off x="5522833" y="2604135"/>
                <a:ext cx="17991" cy="45719"/>
              </a:xfrm>
              <a:custGeom>
                <a:avLst/>
                <a:gdLst>
                  <a:gd name="connsiteX0" fmla="*/ 10239 w 17991"/>
                  <a:gd name="connsiteY0" fmla="*/ 0 h 45719"/>
                  <a:gd name="connsiteX1" fmla="*/ 8334 w 17991"/>
                  <a:gd name="connsiteY1" fmla="*/ 45720 h 45719"/>
                  <a:gd name="connsiteX2" fmla="*/ 10239 w 17991"/>
                  <a:gd name="connsiteY2" fmla="*/ 0 h 45719"/>
                </a:gdLst>
                <a:ahLst/>
                <a:cxnLst>
                  <a:cxn ang="0">
                    <a:pos x="connsiteX0" y="connsiteY0"/>
                  </a:cxn>
                  <a:cxn ang="0">
                    <a:pos x="connsiteX1" y="connsiteY1"/>
                  </a:cxn>
                  <a:cxn ang="0">
                    <a:pos x="connsiteX2" y="connsiteY2"/>
                  </a:cxn>
                </a:cxnLst>
                <a:rect l="l" t="t" r="r" b="b"/>
                <a:pathLst>
                  <a:path w="17991" h="45719">
                    <a:moveTo>
                      <a:pt x="10239" y="0"/>
                    </a:moveTo>
                    <a:cubicBezTo>
                      <a:pt x="22622" y="29527"/>
                      <a:pt x="18812" y="45720"/>
                      <a:pt x="8334" y="45720"/>
                    </a:cubicBezTo>
                    <a:cubicBezTo>
                      <a:pt x="-2143" y="44767"/>
                      <a:pt x="-4048" y="28575"/>
                      <a:pt x="10239" y="0"/>
                    </a:cubicBezTo>
                    <a:close/>
                  </a:path>
                </a:pathLst>
              </a:custGeom>
              <a:grpFill/>
              <a:ln w="9525" cap="flat">
                <a:noFill/>
                <a:prstDash val="solid"/>
                <a:miter/>
              </a:ln>
            </p:spPr>
            <p:txBody>
              <a:bodyPr rtlCol="0" anchor="ctr"/>
              <a:lstStyle/>
              <a:p>
                <a:endParaRPr lang="en-ID"/>
              </a:p>
            </p:txBody>
          </p:sp>
          <p:sp>
            <p:nvSpPr>
              <p:cNvPr id="500" name="Freeform: Shape 499">
                <a:extLst>
                  <a:ext uri="{FF2B5EF4-FFF2-40B4-BE49-F238E27FC236}">
                    <a16:creationId xmlns:a16="http://schemas.microsoft.com/office/drawing/2014/main" id="{4024A267-E5EC-4041-893D-A23D1781E3EC}"/>
                  </a:ext>
                </a:extLst>
              </p:cNvPr>
              <p:cNvSpPr/>
              <p:nvPr/>
            </p:nvSpPr>
            <p:spPr>
              <a:xfrm>
                <a:off x="5533072" y="2603867"/>
                <a:ext cx="43464" cy="21584"/>
              </a:xfrm>
              <a:custGeom>
                <a:avLst/>
                <a:gdLst>
                  <a:gd name="connsiteX0" fmla="*/ 0 w 43464"/>
                  <a:gd name="connsiteY0" fmla="*/ 267 h 21584"/>
                  <a:gd name="connsiteX1" fmla="*/ 42863 w 43464"/>
                  <a:gd name="connsiteY1" fmla="*/ 16460 h 21584"/>
                  <a:gd name="connsiteX2" fmla="*/ 0 w 43464"/>
                  <a:gd name="connsiteY2" fmla="*/ 267 h 21584"/>
                </a:gdLst>
                <a:ahLst/>
                <a:cxnLst>
                  <a:cxn ang="0">
                    <a:pos x="connsiteX0" y="connsiteY0"/>
                  </a:cxn>
                  <a:cxn ang="0">
                    <a:pos x="connsiteX1" y="connsiteY1"/>
                  </a:cxn>
                  <a:cxn ang="0">
                    <a:pos x="connsiteX2" y="connsiteY2"/>
                  </a:cxn>
                </a:cxnLst>
                <a:rect l="l" t="t" r="r" b="b"/>
                <a:pathLst>
                  <a:path w="43464" h="21584">
                    <a:moveTo>
                      <a:pt x="0" y="267"/>
                    </a:moveTo>
                    <a:cubicBezTo>
                      <a:pt x="32385" y="-1638"/>
                      <a:pt x="46673" y="6935"/>
                      <a:pt x="42863" y="16460"/>
                    </a:cubicBezTo>
                    <a:cubicBezTo>
                      <a:pt x="39053" y="25985"/>
                      <a:pt x="22860" y="23127"/>
                      <a:pt x="0" y="267"/>
                    </a:cubicBezTo>
                    <a:close/>
                  </a:path>
                </a:pathLst>
              </a:custGeom>
              <a:grpFill/>
              <a:ln w="9525" cap="flat">
                <a:noFill/>
                <a:prstDash val="solid"/>
                <a:miter/>
              </a:ln>
            </p:spPr>
            <p:txBody>
              <a:bodyPr rtlCol="0" anchor="ctr"/>
              <a:lstStyle/>
              <a:p>
                <a:endParaRPr lang="en-ID"/>
              </a:p>
            </p:txBody>
          </p:sp>
        </p:grpSp>
        <p:grpSp>
          <p:nvGrpSpPr>
            <p:cNvPr id="501" name="Graphic 2">
              <a:extLst>
                <a:ext uri="{FF2B5EF4-FFF2-40B4-BE49-F238E27FC236}">
                  <a16:creationId xmlns:a16="http://schemas.microsoft.com/office/drawing/2014/main" id="{F1FF2A45-0C26-4C70-87B0-C54AB42123DD}"/>
                </a:ext>
              </a:extLst>
            </p:cNvPr>
            <p:cNvGrpSpPr/>
            <p:nvPr/>
          </p:nvGrpSpPr>
          <p:grpSpPr>
            <a:xfrm>
              <a:off x="5489098" y="2564685"/>
              <a:ext cx="87438" cy="85169"/>
              <a:chOff x="5489098" y="2564685"/>
              <a:chExt cx="87438" cy="85169"/>
            </a:xfrm>
            <a:grpFill/>
          </p:grpSpPr>
          <p:sp>
            <p:nvSpPr>
              <p:cNvPr id="502" name="Freeform: Shape 501">
                <a:extLst>
                  <a:ext uri="{FF2B5EF4-FFF2-40B4-BE49-F238E27FC236}">
                    <a16:creationId xmlns:a16="http://schemas.microsoft.com/office/drawing/2014/main" id="{B884BAA4-9D52-4411-903E-4547C955583A}"/>
                  </a:ext>
                </a:extLst>
              </p:cNvPr>
              <p:cNvSpPr/>
              <p:nvPr/>
            </p:nvSpPr>
            <p:spPr>
              <a:xfrm>
                <a:off x="5533072" y="2566974"/>
                <a:ext cx="31746" cy="37160"/>
              </a:xfrm>
              <a:custGeom>
                <a:avLst/>
                <a:gdLst>
                  <a:gd name="connsiteX0" fmla="*/ 0 w 31746"/>
                  <a:gd name="connsiteY0" fmla="*/ 37160 h 37160"/>
                  <a:gd name="connsiteX1" fmla="*/ 28575 w 31746"/>
                  <a:gd name="connsiteY1" fmla="*/ 1918 h 37160"/>
                  <a:gd name="connsiteX2" fmla="*/ 0 w 31746"/>
                  <a:gd name="connsiteY2" fmla="*/ 37160 h 37160"/>
                </a:gdLst>
                <a:ahLst/>
                <a:cxnLst>
                  <a:cxn ang="0">
                    <a:pos x="connsiteX0" y="connsiteY0"/>
                  </a:cxn>
                  <a:cxn ang="0">
                    <a:pos x="connsiteX1" y="connsiteY1"/>
                  </a:cxn>
                  <a:cxn ang="0">
                    <a:pos x="connsiteX2" y="connsiteY2"/>
                  </a:cxn>
                </a:cxnLst>
                <a:rect l="l" t="t" r="r" b="b"/>
                <a:pathLst>
                  <a:path w="31746" h="37160">
                    <a:moveTo>
                      <a:pt x="0" y="37160"/>
                    </a:moveTo>
                    <a:cubicBezTo>
                      <a:pt x="7620" y="5728"/>
                      <a:pt x="20955" y="-4750"/>
                      <a:pt x="28575" y="1918"/>
                    </a:cubicBezTo>
                    <a:cubicBezTo>
                      <a:pt x="37148" y="8585"/>
                      <a:pt x="28575" y="22873"/>
                      <a:pt x="0" y="37160"/>
                    </a:cubicBezTo>
                    <a:close/>
                  </a:path>
                </a:pathLst>
              </a:custGeom>
              <a:grpFill/>
              <a:ln w="9525" cap="flat">
                <a:noFill/>
                <a:prstDash val="solid"/>
                <a:miter/>
              </a:ln>
            </p:spPr>
            <p:txBody>
              <a:bodyPr rtlCol="0" anchor="ctr"/>
              <a:lstStyle/>
              <a:p>
                <a:endParaRPr lang="en-ID"/>
              </a:p>
            </p:txBody>
          </p:sp>
          <p:sp>
            <p:nvSpPr>
              <p:cNvPr id="503" name="Freeform: Shape 502">
                <a:extLst>
                  <a:ext uri="{FF2B5EF4-FFF2-40B4-BE49-F238E27FC236}">
                    <a16:creationId xmlns:a16="http://schemas.microsoft.com/office/drawing/2014/main" id="{600E9789-96AA-493F-84CC-C221B84D6A57}"/>
                  </a:ext>
                </a:extLst>
              </p:cNvPr>
              <p:cNvSpPr/>
              <p:nvPr/>
            </p:nvSpPr>
            <p:spPr>
              <a:xfrm>
                <a:off x="5504634" y="2564685"/>
                <a:ext cx="28438" cy="39449"/>
              </a:xfrm>
              <a:custGeom>
                <a:avLst/>
                <a:gdLst>
                  <a:gd name="connsiteX0" fmla="*/ 28438 w 28438"/>
                  <a:gd name="connsiteY0" fmla="*/ 39450 h 39449"/>
                  <a:gd name="connsiteX1" fmla="*/ 3673 w 28438"/>
                  <a:gd name="connsiteY1" fmla="*/ 1350 h 39449"/>
                  <a:gd name="connsiteX2" fmla="*/ 28438 w 28438"/>
                  <a:gd name="connsiteY2" fmla="*/ 39450 h 39449"/>
                </a:gdLst>
                <a:ahLst/>
                <a:cxnLst>
                  <a:cxn ang="0">
                    <a:pos x="connsiteX0" y="connsiteY0"/>
                  </a:cxn>
                  <a:cxn ang="0">
                    <a:pos x="connsiteX1" y="connsiteY1"/>
                  </a:cxn>
                  <a:cxn ang="0">
                    <a:pos x="connsiteX2" y="connsiteY2"/>
                  </a:cxn>
                </a:cxnLst>
                <a:rect l="l" t="t" r="r" b="b"/>
                <a:pathLst>
                  <a:path w="28438" h="39449">
                    <a:moveTo>
                      <a:pt x="28438" y="39450"/>
                    </a:moveTo>
                    <a:cubicBezTo>
                      <a:pt x="816" y="22305"/>
                      <a:pt x="-4899" y="7065"/>
                      <a:pt x="3673" y="1350"/>
                    </a:cubicBezTo>
                    <a:cubicBezTo>
                      <a:pt x="13198" y="-4365"/>
                      <a:pt x="23676" y="8017"/>
                      <a:pt x="28438" y="39450"/>
                    </a:cubicBezTo>
                    <a:close/>
                  </a:path>
                </a:pathLst>
              </a:custGeom>
              <a:grpFill/>
              <a:ln w="9525" cap="flat">
                <a:noFill/>
                <a:prstDash val="solid"/>
                <a:miter/>
              </a:ln>
            </p:spPr>
            <p:txBody>
              <a:bodyPr rtlCol="0" anchor="ctr"/>
              <a:lstStyle/>
              <a:p>
                <a:endParaRPr lang="en-ID"/>
              </a:p>
            </p:txBody>
          </p:sp>
          <p:sp>
            <p:nvSpPr>
              <p:cNvPr id="504" name="Freeform: Shape 503">
                <a:extLst>
                  <a:ext uri="{FF2B5EF4-FFF2-40B4-BE49-F238E27FC236}">
                    <a16:creationId xmlns:a16="http://schemas.microsoft.com/office/drawing/2014/main" id="{E66BDDDC-C21A-47B6-A86E-C3EE66C5DB30}"/>
                  </a:ext>
                </a:extLst>
              </p:cNvPr>
              <p:cNvSpPr/>
              <p:nvPr/>
            </p:nvSpPr>
            <p:spPr>
              <a:xfrm>
                <a:off x="5489098" y="2602569"/>
                <a:ext cx="43973" cy="19746"/>
              </a:xfrm>
              <a:custGeom>
                <a:avLst/>
                <a:gdLst>
                  <a:gd name="connsiteX0" fmla="*/ 43974 w 43973"/>
                  <a:gd name="connsiteY0" fmla="*/ 1566 h 19746"/>
                  <a:gd name="connsiteX1" fmla="*/ 159 w 43973"/>
                  <a:gd name="connsiteY1" fmla="*/ 13948 h 19746"/>
                  <a:gd name="connsiteX2" fmla="*/ 43974 w 43973"/>
                  <a:gd name="connsiteY2" fmla="*/ 1566 h 19746"/>
                </a:gdLst>
                <a:ahLst/>
                <a:cxnLst>
                  <a:cxn ang="0">
                    <a:pos x="connsiteX0" y="connsiteY0"/>
                  </a:cxn>
                  <a:cxn ang="0">
                    <a:pos x="connsiteX1" y="connsiteY1"/>
                  </a:cxn>
                  <a:cxn ang="0">
                    <a:pos x="connsiteX2" y="connsiteY2"/>
                  </a:cxn>
                </a:cxnLst>
                <a:rect l="l" t="t" r="r" b="b"/>
                <a:pathLst>
                  <a:path w="43973" h="19746">
                    <a:moveTo>
                      <a:pt x="43974" y="1566"/>
                    </a:moveTo>
                    <a:cubicBezTo>
                      <a:pt x="19209" y="22521"/>
                      <a:pt x="3017" y="23473"/>
                      <a:pt x="159" y="13948"/>
                    </a:cubicBezTo>
                    <a:cubicBezTo>
                      <a:pt x="-1746" y="3471"/>
                      <a:pt x="13494" y="-3197"/>
                      <a:pt x="43974" y="1566"/>
                    </a:cubicBezTo>
                    <a:close/>
                  </a:path>
                </a:pathLst>
              </a:custGeom>
              <a:grpFill/>
              <a:ln w="9525" cap="flat">
                <a:noFill/>
                <a:prstDash val="solid"/>
                <a:miter/>
              </a:ln>
            </p:spPr>
            <p:txBody>
              <a:bodyPr rtlCol="0" anchor="ctr"/>
              <a:lstStyle/>
              <a:p>
                <a:endParaRPr lang="en-ID"/>
              </a:p>
            </p:txBody>
          </p:sp>
          <p:sp>
            <p:nvSpPr>
              <p:cNvPr id="505" name="Freeform: Shape 504">
                <a:extLst>
                  <a:ext uri="{FF2B5EF4-FFF2-40B4-BE49-F238E27FC236}">
                    <a16:creationId xmlns:a16="http://schemas.microsoft.com/office/drawing/2014/main" id="{1D20FBCA-F0F0-48FC-A4AE-72DE70A38417}"/>
                  </a:ext>
                </a:extLst>
              </p:cNvPr>
              <p:cNvSpPr/>
              <p:nvPr/>
            </p:nvSpPr>
            <p:spPr>
              <a:xfrm>
                <a:off x="5522833" y="2604135"/>
                <a:ext cx="17991" cy="45719"/>
              </a:xfrm>
              <a:custGeom>
                <a:avLst/>
                <a:gdLst>
                  <a:gd name="connsiteX0" fmla="*/ 10239 w 17991"/>
                  <a:gd name="connsiteY0" fmla="*/ 0 h 45719"/>
                  <a:gd name="connsiteX1" fmla="*/ 8334 w 17991"/>
                  <a:gd name="connsiteY1" fmla="*/ 45720 h 45719"/>
                  <a:gd name="connsiteX2" fmla="*/ 10239 w 17991"/>
                  <a:gd name="connsiteY2" fmla="*/ 0 h 45719"/>
                </a:gdLst>
                <a:ahLst/>
                <a:cxnLst>
                  <a:cxn ang="0">
                    <a:pos x="connsiteX0" y="connsiteY0"/>
                  </a:cxn>
                  <a:cxn ang="0">
                    <a:pos x="connsiteX1" y="connsiteY1"/>
                  </a:cxn>
                  <a:cxn ang="0">
                    <a:pos x="connsiteX2" y="connsiteY2"/>
                  </a:cxn>
                </a:cxnLst>
                <a:rect l="l" t="t" r="r" b="b"/>
                <a:pathLst>
                  <a:path w="17991" h="45719">
                    <a:moveTo>
                      <a:pt x="10239" y="0"/>
                    </a:moveTo>
                    <a:cubicBezTo>
                      <a:pt x="22622" y="29527"/>
                      <a:pt x="18812" y="45720"/>
                      <a:pt x="8334" y="45720"/>
                    </a:cubicBezTo>
                    <a:cubicBezTo>
                      <a:pt x="-2143" y="44767"/>
                      <a:pt x="-4048" y="28575"/>
                      <a:pt x="10239" y="0"/>
                    </a:cubicBezTo>
                    <a:close/>
                  </a:path>
                </a:pathLst>
              </a:custGeom>
              <a:grpFill/>
              <a:ln w="9525" cap="flat">
                <a:noFill/>
                <a:prstDash val="solid"/>
                <a:miter/>
              </a:ln>
            </p:spPr>
            <p:txBody>
              <a:bodyPr rtlCol="0" anchor="ctr"/>
              <a:lstStyle/>
              <a:p>
                <a:endParaRPr lang="en-ID"/>
              </a:p>
            </p:txBody>
          </p:sp>
          <p:sp>
            <p:nvSpPr>
              <p:cNvPr id="506" name="Freeform: Shape 505">
                <a:extLst>
                  <a:ext uri="{FF2B5EF4-FFF2-40B4-BE49-F238E27FC236}">
                    <a16:creationId xmlns:a16="http://schemas.microsoft.com/office/drawing/2014/main" id="{56FC2E2B-C191-4420-9C7C-1EE3720F4952}"/>
                  </a:ext>
                </a:extLst>
              </p:cNvPr>
              <p:cNvSpPr/>
              <p:nvPr/>
            </p:nvSpPr>
            <p:spPr>
              <a:xfrm>
                <a:off x="5533072" y="2603867"/>
                <a:ext cx="43464" cy="21584"/>
              </a:xfrm>
              <a:custGeom>
                <a:avLst/>
                <a:gdLst>
                  <a:gd name="connsiteX0" fmla="*/ 0 w 43464"/>
                  <a:gd name="connsiteY0" fmla="*/ 267 h 21584"/>
                  <a:gd name="connsiteX1" fmla="*/ 42863 w 43464"/>
                  <a:gd name="connsiteY1" fmla="*/ 16460 h 21584"/>
                  <a:gd name="connsiteX2" fmla="*/ 0 w 43464"/>
                  <a:gd name="connsiteY2" fmla="*/ 267 h 21584"/>
                </a:gdLst>
                <a:ahLst/>
                <a:cxnLst>
                  <a:cxn ang="0">
                    <a:pos x="connsiteX0" y="connsiteY0"/>
                  </a:cxn>
                  <a:cxn ang="0">
                    <a:pos x="connsiteX1" y="connsiteY1"/>
                  </a:cxn>
                  <a:cxn ang="0">
                    <a:pos x="connsiteX2" y="connsiteY2"/>
                  </a:cxn>
                </a:cxnLst>
                <a:rect l="l" t="t" r="r" b="b"/>
                <a:pathLst>
                  <a:path w="43464" h="21584">
                    <a:moveTo>
                      <a:pt x="0" y="267"/>
                    </a:moveTo>
                    <a:cubicBezTo>
                      <a:pt x="32385" y="-1638"/>
                      <a:pt x="46673" y="6935"/>
                      <a:pt x="42863" y="16460"/>
                    </a:cubicBezTo>
                    <a:cubicBezTo>
                      <a:pt x="39053" y="25985"/>
                      <a:pt x="22860" y="23127"/>
                      <a:pt x="0" y="267"/>
                    </a:cubicBezTo>
                    <a:close/>
                  </a:path>
                </a:pathLst>
              </a:custGeom>
              <a:grpFill/>
              <a:ln w="9525" cap="flat">
                <a:noFill/>
                <a:prstDash val="solid"/>
                <a:miter/>
              </a:ln>
            </p:spPr>
            <p:txBody>
              <a:bodyPr rtlCol="0" anchor="ctr"/>
              <a:lstStyle/>
              <a:p>
                <a:endParaRPr lang="en-ID"/>
              </a:p>
            </p:txBody>
          </p:sp>
        </p:grpSp>
        <p:sp>
          <p:nvSpPr>
            <p:cNvPr id="507" name="Freeform: Shape 506">
              <a:extLst>
                <a:ext uri="{FF2B5EF4-FFF2-40B4-BE49-F238E27FC236}">
                  <a16:creationId xmlns:a16="http://schemas.microsoft.com/office/drawing/2014/main" id="{90E05B64-C057-46E3-81A8-D9257A82EFA8}"/>
                </a:ext>
              </a:extLst>
            </p:cNvPr>
            <p:cNvSpPr/>
            <p:nvPr/>
          </p:nvSpPr>
          <p:spPr>
            <a:xfrm>
              <a:off x="5527357" y="2598420"/>
              <a:ext cx="11429" cy="11430"/>
            </a:xfrm>
            <a:custGeom>
              <a:avLst/>
              <a:gdLst>
                <a:gd name="connsiteX0" fmla="*/ 11430 w 11429"/>
                <a:gd name="connsiteY0" fmla="*/ 5715 h 11430"/>
                <a:gd name="connsiteX1" fmla="*/ 5715 w 11429"/>
                <a:gd name="connsiteY1" fmla="*/ 11430 h 11430"/>
                <a:gd name="connsiteX2" fmla="*/ 0 w 11429"/>
                <a:gd name="connsiteY2" fmla="*/ 5715 h 11430"/>
                <a:gd name="connsiteX3" fmla="*/ 5715 w 11429"/>
                <a:gd name="connsiteY3" fmla="*/ 0 h 11430"/>
                <a:gd name="connsiteX4" fmla="*/ 11430 w 11429"/>
                <a:gd name="connsiteY4" fmla="*/ 5715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9" h="11430">
                  <a:moveTo>
                    <a:pt x="11430" y="5715"/>
                  </a:moveTo>
                  <a:cubicBezTo>
                    <a:pt x="11430" y="8871"/>
                    <a:pt x="8871" y="11430"/>
                    <a:pt x="5715" y="11430"/>
                  </a:cubicBezTo>
                  <a:cubicBezTo>
                    <a:pt x="2559" y="11430"/>
                    <a:pt x="0" y="8871"/>
                    <a:pt x="0" y="5715"/>
                  </a:cubicBezTo>
                  <a:cubicBezTo>
                    <a:pt x="0" y="2559"/>
                    <a:pt x="2559" y="0"/>
                    <a:pt x="5715" y="0"/>
                  </a:cubicBezTo>
                  <a:cubicBezTo>
                    <a:pt x="8871" y="0"/>
                    <a:pt x="11430" y="2559"/>
                    <a:pt x="11430" y="5715"/>
                  </a:cubicBezTo>
                  <a:close/>
                </a:path>
              </a:pathLst>
            </a:custGeom>
            <a:grpFill/>
            <a:ln w="9525" cap="flat">
              <a:noFill/>
              <a:prstDash val="solid"/>
              <a:miter/>
            </a:ln>
          </p:spPr>
          <p:txBody>
            <a:bodyPr rtlCol="0" anchor="ctr"/>
            <a:lstStyle/>
            <a:p>
              <a:endParaRPr lang="en-ID"/>
            </a:p>
          </p:txBody>
        </p:sp>
        <p:grpSp>
          <p:nvGrpSpPr>
            <p:cNvPr id="508" name="Graphic 2">
              <a:extLst>
                <a:ext uri="{FF2B5EF4-FFF2-40B4-BE49-F238E27FC236}">
                  <a16:creationId xmlns:a16="http://schemas.microsoft.com/office/drawing/2014/main" id="{F1FF2A45-0C26-4C70-87B0-C54AB42123DD}"/>
                </a:ext>
              </a:extLst>
            </p:cNvPr>
            <p:cNvGrpSpPr/>
            <p:nvPr/>
          </p:nvGrpSpPr>
          <p:grpSpPr>
            <a:xfrm>
              <a:off x="5489608" y="2558414"/>
              <a:ext cx="87618" cy="85169"/>
              <a:chOff x="5489608" y="2558414"/>
              <a:chExt cx="87618" cy="85169"/>
            </a:xfrm>
            <a:grpFill/>
          </p:grpSpPr>
          <p:sp>
            <p:nvSpPr>
              <p:cNvPr id="509" name="Freeform: Shape 508">
                <a:extLst>
                  <a:ext uri="{FF2B5EF4-FFF2-40B4-BE49-F238E27FC236}">
                    <a16:creationId xmlns:a16="http://schemas.microsoft.com/office/drawing/2014/main" id="{45D3F432-6402-4EC9-A15D-E646E3ADA209}"/>
                  </a:ext>
                </a:extLst>
              </p:cNvPr>
              <p:cNvSpPr/>
              <p:nvPr/>
            </p:nvSpPr>
            <p:spPr>
              <a:xfrm>
                <a:off x="5501844" y="2604135"/>
                <a:ext cx="31228" cy="37160"/>
              </a:xfrm>
              <a:custGeom>
                <a:avLst/>
                <a:gdLst>
                  <a:gd name="connsiteX0" fmla="*/ 31228 w 31228"/>
                  <a:gd name="connsiteY0" fmla="*/ 0 h 37160"/>
                  <a:gd name="connsiteX1" fmla="*/ 2653 w 31228"/>
                  <a:gd name="connsiteY1" fmla="*/ 35242 h 37160"/>
                  <a:gd name="connsiteX2" fmla="*/ 31228 w 31228"/>
                  <a:gd name="connsiteY2" fmla="*/ 0 h 37160"/>
                </a:gdLst>
                <a:ahLst/>
                <a:cxnLst>
                  <a:cxn ang="0">
                    <a:pos x="connsiteX0" y="connsiteY0"/>
                  </a:cxn>
                  <a:cxn ang="0">
                    <a:pos x="connsiteX1" y="connsiteY1"/>
                  </a:cxn>
                  <a:cxn ang="0">
                    <a:pos x="connsiteX2" y="connsiteY2"/>
                  </a:cxn>
                </a:cxnLst>
                <a:rect l="l" t="t" r="r" b="b"/>
                <a:pathLst>
                  <a:path w="31228" h="37160">
                    <a:moveTo>
                      <a:pt x="31228" y="0"/>
                    </a:moveTo>
                    <a:cubicBezTo>
                      <a:pt x="23608" y="31432"/>
                      <a:pt x="10273" y="41910"/>
                      <a:pt x="2653" y="35242"/>
                    </a:cubicBezTo>
                    <a:cubicBezTo>
                      <a:pt x="-4967" y="28575"/>
                      <a:pt x="3606" y="14288"/>
                      <a:pt x="31228" y="0"/>
                    </a:cubicBezTo>
                    <a:close/>
                  </a:path>
                </a:pathLst>
              </a:custGeom>
              <a:grpFill/>
              <a:ln w="9525" cap="flat">
                <a:noFill/>
                <a:prstDash val="solid"/>
                <a:miter/>
              </a:ln>
            </p:spPr>
            <p:txBody>
              <a:bodyPr rtlCol="0" anchor="ctr"/>
              <a:lstStyle/>
              <a:p>
                <a:endParaRPr lang="en-ID"/>
              </a:p>
            </p:txBody>
          </p:sp>
          <p:sp>
            <p:nvSpPr>
              <p:cNvPr id="510" name="Freeform: Shape 509">
                <a:extLst>
                  <a:ext uri="{FF2B5EF4-FFF2-40B4-BE49-F238E27FC236}">
                    <a16:creationId xmlns:a16="http://schemas.microsoft.com/office/drawing/2014/main" id="{5804B298-FFF6-4652-AE12-EC0608316849}"/>
                  </a:ext>
                </a:extLst>
              </p:cNvPr>
              <p:cNvSpPr/>
              <p:nvPr/>
            </p:nvSpPr>
            <p:spPr>
              <a:xfrm>
                <a:off x="5533072" y="2604135"/>
                <a:ext cx="28438" cy="39449"/>
              </a:xfrm>
              <a:custGeom>
                <a:avLst/>
                <a:gdLst>
                  <a:gd name="connsiteX0" fmla="*/ 0 w 28438"/>
                  <a:gd name="connsiteY0" fmla="*/ 0 h 39449"/>
                  <a:gd name="connsiteX1" fmla="*/ 24765 w 28438"/>
                  <a:gd name="connsiteY1" fmla="*/ 38100 h 39449"/>
                  <a:gd name="connsiteX2" fmla="*/ 0 w 28438"/>
                  <a:gd name="connsiteY2" fmla="*/ 0 h 39449"/>
                </a:gdLst>
                <a:ahLst/>
                <a:cxnLst>
                  <a:cxn ang="0">
                    <a:pos x="connsiteX0" y="connsiteY0"/>
                  </a:cxn>
                  <a:cxn ang="0">
                    <a:pos x="connsiteX1" y="connsiteY1"/>
                  </a:cxn>
                  <a:cxn ang="0">
                    <a:pos x="connsiteX2" y="connsiteY2"/>
                  </a:cxn>
                </a:cxnLst>
                <a:rect l="l" t="t" r="r" b="b"/>
                <a:pathLst>
                  <a:path w="28438" h="39449">
                    <a:moveTo>
                      <a:pt x="0" y="0"/>
                    </a:moveTo>
                    <a:cubicBezTo>
                      <a:pt x="27623" y="17145"/>
                      <a:pt x="33338" y="32385"/>
                      <a:pt x="24765" y="38100"/>
                    </a:cubicBezTo>
                    <a:cubicBezTo>
                      <a:pt x="16193" y="43815"/>
                      <a:pt x="5715" y="31432"/>
                      <a:pt x="0" y="0"/>
                    </a:cubicBezTo>
                    <a:close/>
                  </a:path>
                </a:pathLst>
              </a:custGeom>
              <a:grpFill/>
              <a:ln w="9525" cap="flat">
                <a:noFill/>
                <a:prstDash val="solid"/>
                <a:miter/>
              </a:ln>
            </p:spPr>
            <p:txBody>
              <a:bodyPr rtlCol="0" anchor="ctr"/>
              <a:lstStyle/>
              <a:p>
                <a:endParaRPr lang="en-ID"/>
              </a:p>
            </p:txBody>
          </p:sp>
          <p:sp>
            <p:nvSpPr>
              <p:cNvPr id="511" name="Freeform: Shape 510">
                <a:extLst>
                  <a:ext uri="{FF2B5EF4-FFF2-40B4-BE49-F238E27FC236}">
                    <a16:creationId xmlns:a16="http://schemas.microsoft.com/office/drawing/2014/main" id="{FAA379C9-65EE-485E-96C3-1807DB239AA7}"/>
                  </a:ext>
                </a:extLst>
              </p:cNvPr>
              <p:cNvSpPr/>
              <p:nvPr/>
            </p:nvSpPr>
            <p:spPr>
              <a:xfrm>
                <a:off x="5533072" y="2585953"/>
                <a:ext cx="44154" cy="20137"/>
              </a:xfrm>
              <a:custGeom>
                <a:avLst/>
                <a:gdLst>
                  <a:gd name="connsiteX0" fmla="*/ 0 w 44154"/>
                  <a:gd name="connsiteY0" fmla="*/ 18181 h 20137"/>
                  <a:gd name="connsiteX1" fmla="*/ 43815 w 44154"/>
                  <a:gd name="connsiteY1" fmla="*/ 5799 h 20137"/>
                  <a:gd name="connsiteX2" fmla="*/ 0 w 44154"/>
                  <a:gd name="connsiteY2" fmla="*/ 18181 h 20137"/>
                </a:gdLst>
                <a:ahLst/>
                <a:cxnLst>
                  <a:cxn ang="0">
                    <a:pos x="connsiteX0" y="connsiteY0"/>
                  </a:cxn>
                  <a:cxn ang="0">
                    <a:pos x="connsiteX1" y="connsiteY1"/>
                  </a:cxn>
                  <a:cxn ang="0">
                    <a:pos x="connsiteX2" y="connsiteY2"/>
                  </a:cxn>
                </a:cxnLst>
                <a:rect l="l" t="t" r="r" b="b"/>
                <a:pathLst>
                  <a:path w="44154" h="20137">
                    <a:moveTo>
                      <a:pt x="0" y="18181"/>
                    </a:moveTo>
                    <a:cubicBezTo>
                      <a:pt x="24765" y="-2774"/>
                      <a:pt x="40958" y="-3726"/>
                      <a:pt x="43815" y="5799"/>
                    </a:cubicBezTo>
                    <a:cubicBezTo>
                      <a:pt x="46673" y="16276"/>
                      <a:pt x="31433" y="23896"/>
                      <a:pt x="0" y="18181"/>
                    </a:cubicBezTo>
                    <a:close/>
                  </a:path>
                </a:pathLst>
              </a:custGeom>
              <a:grpFill/>
              <a:ln w="9525" cap="flat">
                <a:noFill/>
                <a:prstDash val="solid"/>
                <a:miter/>
              </a:ln>
            </p:spPr>
            <p:txBody>
              <a:bodyPr rtlCol="0" anchor="ctr"/>
              <a:lstStyle/>
              <a:p>
                <a:endParaRPr lang="en-ID"/>
              </a:p>
            </p:txBody>
          </p:sp>
          <p:sp>
            <p:nvSpPr>
              <p:cNvPr id="512" name="Freeform: Shape 511">
                <a:extLst>
                  <a:ext uri="{FF2B5EF4-FFF2-40B4-BE49-F238E27FC236}">
                    <a16:creationId xmlns:a16="http://schemas.microsoft.com/office/drawing/2014/main" id="{E341C2A1-3732-4CC3-8BD8-F84EA91CEA35}"/>
                  </a:ext>
                </a:extLst>
              </p:cNvPr>
              <p:cNvSpPr/>
              <p:nvPr/>
            </p:nvSpPr>
            <p:spPr>
              <a:xfrm>
                <a:off x="5525320" y="2558414"/>
                <a:ext cx="18705" cy="45720"/>
              </a:xfrm>
              <a:custGeom>
                <a:avLst/>
                <a:gdLst>
                  <a:gd name="connsiteX0" fmla="*/ 7752 w 18705"/>
                  <a:gd name="connsiteY0" fmla="*/ 45720 h 45720"/>
                  <a:gd name="connsiteX1" fmla="*/ 9657 w 18705"/>
                  <a:gd name="connsiteY1" fmla="*/ 0 h 45720"/>
                  <a:gd name="connsiteX2" fmla="*/ 7752 w 18705"/>
                  <a:gd name="connsiteY2" fmla="*/ 45720 h 45720"/>
                </a:gdLst>
                <a:ahLst/>
                <a:cxnLst>
                  <a:cxn ang="0">
                    <a:pos x="connsiteX0" y="connsiteY0"/>
                  </a:cxn>
                  <a:cxn ang="0">
                    <a:pos x="connsiteX1" y="connsiteY1"/>
                  </a:cxn>
                  <a:cxn ang="0">
                    <a:pos x="connsiteX2" y="connsiteY2"/>
                  </a:cxn>
                </a:cxnLst>
                <a:rect l="l" t="t" r="r" b="b"/>
                <a:pathLst>
                  <a:path w="18705" h="45720">
                    <a:moveTo>
                      <a:pt x="7752" y="45720"/>
                    </a:moveTo>
                    <a:cubicBezTo>
                      <a:pt x="-4631" y="16193"/>
                      <a:pt x="-821" y="0"/>
                      <a:pt x="9657" y="0"/>
                    </a:cubicBezTo>
                    <a:cubicBezTo>
                      <a:pt x="21087" y="953"/>
                      <a:pt x="22992" y="17145"/>
                      <a:pt x="7752" y="45720"/>
                    </a:cubicBezTo>
                    <a:close/>
                  </a:path>
                </a:pathLst>
              </a:custGeom>
              <a:grpFill/>
              <a:ln w="9525" cap="flat">
                <a:noFill/>
                <a:prstDash val="solid"/>
                <a:miter/>
              </a:ln>
            </p:spPr>
            <p:txBody>
              <a:bodyPr rtlCol="0" anchor="ctr"/>
              <a:lstStyle/>
              <a:p>
                <a:endParaRPr lang="en-ID"/>
              </a:p>
            </p:txBody>
          </p:sp>
          <p:sp>
            <p:nvSpPr>
              <p:cNvPr id="513" name="Freeform: Shape 512">
                <a:extLst>
                  <a:ext uri="{FF2B5EF4-FFF2-40B4-BE49-F238E27FC236}">
                    <a16:creationId xmlns:a16="http://schemas.microsoft.com/office/drawing/2014/main" id="{F07433B2-43F1-4C9C-BC36-FFEDC73A4360}"/>
                  </a:ext>
                </a:extLst>
              </p:cNvPr>
              <p:cNvSpPr/>
              <p:nvPr/>
            </p:nvSpPr>
            <p:spPr>
              <a:xfrm>
                <a:off x="5489608" y="2582818"/>
                <a:ext cx="43464" cy="21584"/>
              </a:xfrm>
              <a:custGeom>
                <a:avLst/>
                <a:gdLst>
                  <a:gd name="connsiteX0" fmla="*/ 43464 w 43464"/>
                  <a:gd name="connsiteY0" fmla="*/ 21317 h 21584"/>
                  <a:gd name="connsiteX1" fmla="*/ 602 w 43464"/>
                  <a:gd name="connsiteY1" fmla="*/ 5124 h 21584"/>
                  <a:gd name="connsiteX2" fmla="*/ 43464 w 43464"/>
                  <a:gd name="connsiteY2" fmla="*/ 21317 h 21584"/>
                </a:gdLst>
                <a:ahLst/>
                <a:cxnLst>
                  <a:cxn ang="0">
                    <a:pos x="connsiteX0" y="connsiteY0"/>
                  </a:cxn>
                  <a:cxn ang="0">
                    <a:pos x="connsiteX1" y="connsiteY1"/>
                  </a:cxn>
                  <a:cxn ang="0">
                    <a:pos x="connsiteX2" y="connsiteY2"/>
                  </a:cxn>
                </a:cxnLst>
                <a:rect l="l" t="t" r="r" b="b"/>
                <a:pathLst>
                  <a:path w="43464" h="21584">
                    <a:moveTo>
                      <a:pt x="43464" y="21317"/>
                    </a:moveTo>
                    <a:cubicBezTo>
                      <a:pt x="11079" y="23222"/>
                      <a:pt x="-3208" y="14649"/>
                      <a:pt x="602" y="5124"/>
                    </a:cubicBezTo>
                    <a:cubicBezTo>
                      <a:pt x="5364" y="-4401"/>
                      <a:pt x="21557" y="-1543"/>
                      <a:pt x="43464" y="21317"/>
                    </a:cubicBezTo>
                    <a:close/>
                  </a:path>
                </a:pathLst>
              </a:custGeom>
              <a:grpFill/>
              <a:ln w="9525" cap="flat">
                <a:noFill/>
                <a:prstDash val="solid"/>
                <a:miter/>
              </a:ln>
            </p:spPr>
            <p:txBody>
              <a:bodyPr rtlCol="0" anchor="ctr"/>
              <a:lstStyle/>
              <a:p>
                <a:endParaRPr lang="en-ID"/>
              </a:p>
            </p:txBody>
          </p:sp>
        </p:grpSp>
        <p:grpSp>
          <p:nvGrpSpPr>
            <p:cNvPr id="514" name="Graphic 2">
              <a:extLst>
                <a:ext uri="{FF2B5EF4-FFF2-40B4-BE49-F238E27FC236}">
                  <a16:creationId xmlns:a16="http://schemas.microsoft.com/office/drawing/2014/main" id="{F1FF2A45-0C26-4C70-87B0-C54AB42123DD}"/>
                </a:ext>
              </a:extLst>
            </p:cNvPr>
            <p:cNvGrpSpPr/>
            <p:nvPr/>
          </p:nvGrpSpPr>
          <p:grpSpPr>
            <a:xfrm>
              <a:off x="5489608" y="2558414"/>
              <a:ext cx="87618" cy="85169"/>
              <a:chOff x="5489608" y="2558414"/>
              <a:chExt cx="87618" cy="85169"/>
            </a:xfrm>
            <a:grpFill/>
          </p:grpSpPr>
          <p:sp>
            <p:nvSpPr>
              <p:cNvPr id="515" name="Freeform: Shape 514">
                <a:extLst>
                  <a:ext uri="{FF2B5EF4-FFF2-40B4-BE49-F238E27FC236}">
                    <a16:creationId xmlns:a16="http://schemas.microsoft.com/office/drawing/2014/main" id="{5367718B-EB4F-43E9-A0CF-F731128818D9}"/>
                  </a:ext>
                </a:extLst>
              </p:cNvPr>
              <p:cNvSpPr/>
              <p:nvPr/>
            </p:nvSpPr>
            <p:spPr>
              <a:xfrm>
                <a:off x="5501844" y="2604135"/>
                <a:ext cx="31228" cy="37160"/>
              </a:xfrm>
              <a:custGeom>
                <a:avLst/>
                <a:gdLst>
                  <a:gd name="connsiteX0" fmla="*/ 31228 w 31228"/>
                  <a:gd name="connsiteY0" fmla="*/ 0 h 37160"/>
                  <a:gd name="connsiteX1" fmla="*/ 2653 w 31228"/>
                  <a:gd name="connsiteY1" fmla="*/ 35242 h 37160"/>
                  <a:gd name="connsiteX2" fmla="*/ 31228 w 31228"/>
                  <a:gd name="connsiteY2" fmla="*/ 0 h 37160"/>
                </a:gdLst>
                <a:ahLst/>
                <a:cxnLst>
                  <a:cxn ang="0">
                    <a:pos x="connsiteX0" y="connsiteY0"/>
                  </a:cxn>
                  <a:cxn ang="0">
                    <a:pos x="connsiteX1" y="connsiteY1"/>
                  </a:cxn>
                  <a:cxn ang="0">
                    <a:pos x="connsiteX2" y="connsiteY2"/>
                  </a:cxn>
                </a:cxnLst>
                <a:rect l="l" t="t" r="r" b="b"/>
                <a:pathLst>
                  <a:path w="31228" h="37160">
                    <a:moveTo>
                      <a:pt x="31228" y="0"/>
                    </a:moveTo>
                    <a:cubicBezTo>
                      <a:pt x="23608" y="31432"/>
                      <a:pt x="10273" y="41910"/>
                      <a:pt x="2653" y="35242"/>
                    </a:cubicBezTo>
                    <a:cubicBezTo>
                      <a:pt x="-4967" y="28575"/>
                      <a:pt x="3606" y="14288"/>
                      <a:pt x="31228" y="0"/>
                    </a:cubicBezTo>
                    <a:close/>
                  </a:path>
                </a:pathLst>
              </a:custGeom>
              <a:grpFill/>
              <a:ln w="9525" cap="flat">
                <a:noFill/>
                <a:prstDash val="solid"/>
                <a:miter/>
              </a:ln>
            </p:spPr>
            <p:txBody>
              <a:bodyPr rtlCol="0" anchor="ctr"/>
              <a:lstStyle/>
              <a:p>
                <a:endParaRPr lang="en-ID"/>
              </a:p>
            </p:txBody>
          </p:sp>
          <p:sp>
            <p:nvSpPr>
              <p:cNvPr id="516" name="Freeform: Shape 515">
                <a:extLst>
                  <a:ext uri="{FF2B5EF4-FFF2-40B4-BE49-F238E27FC236}">
                    <a16:creationId xmlns:a16="http://schemas.microsoft.com/office/drawing/2014/main" id="{D535E84E-71C4-4DA9-B1E9-F0EBEAA0BDD1}"/>
                  </a:ext>
                </a:extLst>
              </p:cNvPr>
              <p:cNvSpPr/>
              <p:nvPr/>
            </p:nvSpPr>
            <p:spPr>
              <a:xfrm>
                <a:off x="5533072" y="2604135"/>
                <a:ext cx="28438" cy="39449"/>
              </a:xfrm>
              <a:custGeom>
                <a:avLst/>
                <a:gdLst>
                  <a:gd name="connsiteX0" fmla="*/ 0 w 28438"/>
                  <a:gd name="connsiteY0" fmla="*/ 0 h 39449"/>
                  <a:gd name="connsiteX1" fmla="*/ 24765 w 28438"/>
                  <a:gd name="connsiteY1" fmla="*/ 38100 h 39449"/>
                  <a:gd name="connsiteX2" fmla="*/ 0 w 28438"/>
                  <a:gd name="connsiteY2" fmla="*/ 0 h 39449"/>
                </a:gdLst>
                <a:ahLst/>
                <a:cxnLst>
                  <a:cxn ang="0">
                    <a:pos x="connsiteX0" y="connsiteY0"/>
                  </a:cxn>
                  <a:cxn ang="0">
                    <a:pos x="connsiteX1" y="connsiteY1"/>
                  </a:cxn>
                  <a:cxn ang="0">
                    <a:pos x="connsiteX2" y="connsiteY2"/>
                  </a:cxn>
                </a:cxnLst>
                <a:rect l="l" t="t" r="r" b="b"/>
                <a:pathLst>
                  <a:path w="28438" h="39449">
                    <a:moveTo>
                      <a:pt x="0" y="0"/>
                    </a:moveTo>
                    <a:cubicBezTo>
                      <a:pt x="27623" y="17145"/>
                      <a:pt x="33338" y="32385"/>
                      <a:pt x="24765" y="38100"/>
                    </a:cubicBezTo>
                    <a:cubicBezTo>
                      <a:pt x="16193" y="43815"/>
                      <a:pt x="5715" y="31432"/>
                      <a:pt x="0" y="0"/>
                    </a:cubicBezTo>
                    <a:close/>
                  </a:path>
                </a:pathLst>
              </a:custGeom>
              <a:grpFill/>
              <a:ln w="9525" cap="flat">
                <a:noFill/>
                <a:prstDash val="solid"/>
                <a:miter/>
              </a:ln>
            </p:spPr>
            <p:txBody>
              <a:bodyPr rtlCol="0" anchor="ctr"/>
              <a:lstStyle/>
              <a:p>
                <a:endParaRPr lang="en-ID"/>
              </a:p>
            </p:txBody>
          </p:sp>
          <p:sp>
            <p:nvSpPr>
              <p:cNvPr id="517" name="Freeform: Shape 516">
                <a:extLst>
                  <a:ext uri="{FF2B5EF4-FFF2-40B4-BE49-F238E27FC236}">
                    <a16:creationId xmlns:a16="http://schemas.microsoft.com/office/drawing/2014/main" id="{3725F6AC-F948-480F-9A8C-EC63C63B936A}"/>
                  </a:ext>
                </a:extLst>
              </p:cNvPr>
              <p:cNvSpPr/>
              <p:nvPr/>
            </p:nvSpPr>
            <p:spPr>
              <a:xfrm>
                <a:off x="5533072" y="2585953"/>
                <a:ext cx="44154" cy="20137"/>
              </a:xfrm>
              <a:custGeom>
                <a:avLst/>
                <a:gdLst>
                  <a:gd name="connsiteX0" fmla="*/ 0 w 44154"/>
                  <a:gd name="connsiteY0" fmla="*/ 18181 h 20137"/>
                  <a:gd name="connsiteX1" fmla="*/ 43815 w 44154"/>
                  <a:gd name="connsiteY1" fmla="*/ 5799 h 20137"/>
                  <a:gd name="connsiteX2" fmla="*/ 0 w 44154"/>
                  <a:gd name="connsiteY2" fmla="*/ 18181 h 20137"/>
                </a:gdLst>
                <a:ahLst/>
                <a:cxnLst>
                  <a:cxn ang="0">
                    <a:pos x="connsiteX0" y="connsiteY0"/>
                  </a:cxn>
                  <a:cxn ang="0">
                    <a:pos x="connsiteX1" y="connsiteY1"/>
                  </a:cxn>
                  <a:cxn ang="0">
                    <a:pos x="connsiteX2" y="connsiteY2"/>
                  </a:cxn>
                </a:cxnLst>
                <a:rect l="l" t="t" r="r" b="b"/>
                <a:pathLst>
                  <a:path w="44154" h="20137">
                    <a:moveTo>
                      <a:pt x="0" y="18181"/>
                    </a:moveTo>
                    <a:cubicBezTo>
                      <a:pt x="24765" y="-2774"/>
                      <a:pt x="40958" y="-3726"/>
                      <a:pt x="43815" y="5799"/>
                    </a:cubicBezTo>
                    <a:cubicBezTo>
                      <a:pt x="46673" y="16276"/>
                      <a:pt x="31433" y="23896"/>
                      <a:pt x="0" y="18181"/>
                    </a:cubicBezTo>
                    <a:close/>
                  </a:path>
                </a:pathLst>
              </a:custGeom>
              <a:grpFill/>
              <a:ln w="9525" cap="flat">
                <a:noFill/>
                <a:prstDash val="solid"/>
                <a:miter/>
              </a:ln>
            </p:spPr>
            <p:txBody>
              <a:bodyPr rtlCol="0" anchor="ctr"/>
              <a:lstStyle/>
              <a:p>
                <a:endParaRPr lang="en-ID"/>
              </a:p>
            </p:txBody>
          </p:sp>
          <p:sp>
            <p:nvSpPr>
              <p:cNvPr id="518" name="Freeform: Shape 517">
                <a:extLst>
                  <a:ext uri="{FF2B5EF4-FFF2-40B4-BE49-F238E27FC236}">
                    <a16:creationId xmlns:a16="http://schemas.microsoft.com/office/drawing/2014/main" id="{FBFE846D-FB12-427A-9ED0-DD3E28CF671E}"/>
                  </a:ext>
                </a:extLst>
              </p:cNvPr>
              <p:cNvSpPr/>
              <p:nvPr/>
            </p:nvSpPr>
            <p:spPr>
              <a:xfrm>
                <a:off x="5525320" y="2558414"/>
                <a:ext cx="18705" cy="45720"/>
              </a:xfrm>
              <a:custGeom>
                <a:avLst/>
                <a:gdLst>
                  <a:gd name="connsiteX0" fmla="*/ 7752 w 18705"/>
                  <a:gd name="connsiteY0" fmla="*/ 45720 h 45720"/>
                  <a:gd name="connsiteX1" fmla="*/ 9657 w 18705"/>
                  <a:gd name="connsiteY1" fmla="*/ 0 h 45720"/>
                  <a:gd name="connsiteX2" fmla="*/ 7752 w 18705"/>
                  <a:gd name="connsiteY2" fmla="*/ 45720 h 45720"/>
                </a:gdLst>
                <a:ahLst/>
                <a:cxnLst>
                  <a:cxn ang="0">
                    <a:pos x="connsiteX0" y="connsiteY0"/>
                  </a:cxn>
                  <a:cxn ang="0">
                    <a:pos x="connsiteX1" y="connsiteY1"/>
                  </a:cxn>
                  <a:cxn ang="0">
                    <a:pos x="connsiteX2" y="connsiteY2"/>
                  </a:cxn>
                </a:cxnLst>
                <a:rect l="l" t="t" r="r" b="b"/>
                <a:pathLst>
                  <a:path w="18705" h="45720">
                    <a:moveTo>
                      <a:pt x="7752" y="45720"/>
                    </a:moveTo>
                    <a:cubicBezTo>
                      <a:pt x="-4631" y="16193"/>
                      <a:pt x="-821" y="0"/>
                      <a:pt x="9657" y="0"/>
                    </a:cubicBezTo>
                    <a:cubicBezTo>
                      <a:pt x="21087" y="953"/>
                      <a:pt x="22992" y="17145"/>
                      <a:pt x="7752" y="45720"/>
                    </a:cubicBezTo>
                    <a:close/>
                  </a:path>
                </a:pathLst>
              </a:custGeom>
              <a:grpFill/>
              <a:ln w="9525" cap="flat">
                <a:noFill/>
                <a:prstDash val="solid"/>
                <a:miter/>
              </a:ln>
            </p:spPr>
            <p:txBody>
              <a:bodyPr rtlCol="0" anchor="ctr"/>
              <a:lstStyle/>
              <a:p>
                <a:endParaRPr lang="en-ID"/>
              </a:p>
            </p:txBody>
          </p:sp>
          <p:sp>
            <p:nvSpPr>
              <p:cNvPr id="519" name="Freeform: Shape 518">
                <a:extLst>
                  <a:ext uri="{FF2B5EF4-FFF2-40B4-BE49-F238E27FC236}">
                    <a16:creationId xmlns:a16="http://schemas.microsoft.com/office/drawing/2014/main" id="{0DC8A662-9A20-4B85-B690-4667E932FD96}"/>
                  </a:ext>
                </a:extLst>
              </p:cNvPr>
              <p:cNvSpPr/>
              <p:nvPr/>
            </p:nvSpPr>
            <p:spPr>
              <a:xfrm>
                <a:off x="5489608" y="2582818"/>
                <a:ext cx="43464" cy="21584"/>
              </a:xfrm>
              <a:custGeom>
                <a:avLst/>
                <a:gdLst>
                  <a:gd name="connsiteX0" fmla="*/ 43464 w 43464"/>
                  <a:gd name="connsiteY0" fmla="*/ 21317 h 21584"/>
                  <a:gd name="connsiteX1" fmla="*/ 602 w 43464"/>
                  <a:gd name="connsiteY1" fmla="*/ 5124 h 21584"/>
                  <a:gd name="connsiteX2" fmla="*/ 43464 w 43464"/>
                  <a:gd name="connsiteY2" fmla="*/ 21317 h 21584"/>
                </a:gdLst>
                <a:ahLst/>
                <a:cxnLst>
                  <a:cxn ang="0">
                    <a:pos x="connsiteX0" y="connsiteY0"/>
                  </a:cxn>
                  <a:cxn ang="0">
                    <a:pos x="connsiteX1" y="connsiteY1"/>
                  </a:cxn>
                  <a:cxn ang="0">
                    <a:pos x="connsiteX2" y="connsiteY2"/>
                  </a:cxn>
                </a:cxnLst>
                <a:rect l="l" t="t" r="r" b="b"/>
                <a:pathLst>
                  <a:path w="43464" h="21584">
                    <a:moveTo>
                      <a:pt x="43464" y="21317"/>
                    </a:moveTo>
                    <a:cubicBezTo>
                      <a:pt x="11079" y="23222"/>
                      <a:pt x="-3208" y="14649"/>
                      <a:pt x="602" y="5124"/>
                    </a:cubicBezTo>
                    <a:cubicBezTo>
                      <a:pt x="5364" y="-4401"/>
                      <a:pt x="21557" y="-1543"/>
                      <a:pt x="43464" y="21317"/>
                    </a:cubicBezTo>
                    <a:close/>
                  </a:path>
                </a:pathLst>
              </a:custGeom>
              <a:grpFill/>
              <a:ln w="9525" cap="flat">
                <a:noFill/>
                <a:prstDash val="solid"/>
                <a:miter/>
              </a:ln>
            </p:spPr>
            <p:txBody>
              <a:bodyPr rtlCol="0" anchor="ctr"/>
              <a:lstStyle/>
              <a:p>
                <a:endParaRPr lang="en-ID"/>
              </a:p>
            </p:txBody>
          </p:sp>
        </p:grpSp>
        <p:sp>
          <p:nvSpPr>
            <p:cNvPr id="520" name="Freeform: Shape 519">
              <a:extLst>
                <a:ext uri="{FF2B5EF4-FFF2-40B4-BE49-F238E27FC236}">
                  <a16:creationId xmlns:a16="http://schemas.microsoft.com/office/drawing/2014/main" id="{35AD6770-F4B8-4E1C-9C63-535C148C089D}"/>
                </a:ext>
              </a:extLst>
            </p:cNvPr>
            <p:cNvSpPr/>
            <p:nvPr/>
          </p:nvSpPr>
          <p:spPr>
            <a:xfrm>
              <a:off x="5527357" y="2598420"/>
              <a:ext cx="11429" cy="11430"/>
            </a:xfrm>
            <a:custGeom>
              <a:avLst/>
              <a:gdLst>
                <a:gd name="connsiteX0" fmla="*/ 11430 w 11429"/>
                <a:gd name="connsiteY0" fmla="*/ 5715 h 11430"/>
                <a:gd name="connsiteX1" fmla="*/ 5715 w 11429"/>
                <a:gd name="connsiteY1" fmla="*/ 11430 h 11430"/>
                <a:gd name="connsiteX2" fmla="*/ 0 w 11429"/>
                <a:gd name="connsiteY2" fmla="*/ 5715 h 11430"/>
                <a:gd name="connsiteX3" fmla="*/ 5715 w 11429"/>
                <a:gd name="connsiteY3" fmla="*/ 0 h 11430"/>
                <a:gd name="connsiteX4" fmla="*/ 11430 w 11429"/>
                <a:gd name="connsiteY4" fmla="*/ 5715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9" h="11430">
                  <a:moveTo>
                    <a:pt x="11430" y="5715"/>
                  </a:moveTo>
                  <a:cubicBezTo>
                    <a:pt x="11430" y="8871"/>
                    <a:pt x="8871" y="11430"/>
                    <a:pt x="5715" y="11430"/>
                  </a:cubicBezTo>
                  <a:cubicBezTo>
                    <a:pt x="2559" y="11430"/>
                    <a:pt x="0" y="8871"/>
                    <a:pt x="0" y="5715"/>
                  </a:cubicBezTo>
                  <a:cubicBezTo>
                    <a:pt x="0" y="2559"/>
                    <a:pt x="2559" y="0"/>
                    <a:pt x="5715" y="0"/>
                  </a:cubicBezTo>
                  <a:cubicBezTo>
                    <a:pt x="8871" y="0"/>
                    <a:pt x="11430" y="2559"/>
                    <a:pt x="11430" y="5715"/>
                  </a:cubicBezTo>
                  <a:close/>
                </a:path>
              </a:pathLst>
            </a:custGeom>
            <a:grpFill/>
            <a:ln w="9525" cap="flat">
              <a:noFill/>
              <a:prstDash val="solid"/>
              <a:miter/>
            </a:ln>
          </p:spPr>
          <p:txBody>
            <a:bodyPr rtlCol="0" anchor="ctr"/>
            <a:lstStyle/>
            <a:p>
              <a:endParaRPr lang="en-ID"/>
            </a:p>
          </p:txBody>
        </p:sp>
      </p:grpSp>
      <p:grpSp>
        <p:nvGrpSpPr>
          <p:cNvPr id="521" name="Graphic 2">
            <a:extLst>
              <a:ext uri="{FF2B5EF4-FFF2-40B4-BE49-F238E27FC236}">
                <a16:creationId xmlns:a16="http://schemas.microsoft.com/office/drawing/2014/main" id="{F1FF2A45-0C26-4C70-87B0-C54AB42123DD}"/>
              </a:ext>
            </a:extLst>
          </p:cNvPr>
          <p:cNvGrpSpPr/>
          <p:nvPr/>
        </p:nvGrpSpPr>
        <p:grpSpPr>
          <a:xfrm rot="16200000">
            <a:off x="11066599" y="3171607"/>
            <a:ext cx="321575" cy="332355"/>
            <a:chOff x="5026348" y="2406014"/>
            <a:chExt cx="171438" cy="177185"/>
          </a:xfrm>
          <a:solidFill>
            <a:schemeClr val="bg1"/>
          </a:solidFill>
        </p:grpSpPr>
        <p:grpSp>
          <p:nvGrpSpPr>
            <p:cNvPr id="522" name="Graphic 2">
              <a:extLst>
                <a:ext uri="{FF2B5EF4-FFF2-40B4-BE49-F238E27FC236}">
                  <a16:creationId xmlns:a16="http://schemas.microsoft.com/office/drawing/2014/main" id="{F1FF2A45-0C26-4C70-87B0-C54AB42123DD}"/>
                </a:ext>
              </a:extLst>
            </p:cNvPr>
            <p:cNvGrpSpPr/>
            <p:nvPr/>
          </p:nvGrpSpPr>
          <p:grpSpPr>
            <a:xfrm>
              <a:off x="5026348" y="2406014"/>
              <a:ext cx="170487" cy="164760"/>
              <a:chOff x="5026348" y="2406014"/>
              <a:chExt cx="170487" cy="164760"/>
            </a:xfrm>
            <a:grpFill/>
          </p:grpSpPr>
          <p:sp>
            <p:nvSpPr>
              <p:cNvPr id="523" name="Freeform: Shape 522">
                <a:extLst>
                  <a:ext uri="{FF2B5EF4-FFF2-40B4-BE49-F238E27FC236}">
                    <a16:creationId xmlns:a16="http://schemas.microsoft.com/office/drawing/2014/main" id="{84006E95-789B-4E88-9230-6845F619CA4D}"/>
                  </a:ext>
                </a:extLst>
              </p:cNvPr>
              <p:cNvSpPr/>
              <p:nvPr/>
            </p:nvSpPr>
            <p:spPr>
              <a:xfrm>
                <a:off x="5112067" y="2494597"/>
                <a:ext cx="60012" cy="74685"/>
              </a:xfrm>
              <a:custGeom>
                <a:avLst/>
                <a:gdLst>
                  <a:gd name="connsiteX0" fmla="*/ 0 w 60012"/>
                  <a:gd name="connsiteY0" fmla="*/ 0 h 74685"/>
                  <a:gd name="connsiteX1" fmla="*/ 53340 w 60012"/>
                  <a:gd name="connsiteY1" fmla="*/ 71438 h 74685"/>
                  <a:gd name="connsiteX2" fmla="*/ 0 w 60012"/>
                  <a:gd name="connsiteY2" fmla="*/ 0 h 74685"/>
                </a:gdLst>
                <a:ahLst/>
                <a:cxnLst>
                  <a:cxn ang="0">
                    <a:pos x="connsiteX0" y="connsiteY0"/>
                  </a:cxn>
                  <a:cxn ang="0">
                    <a:pos x="connsiteX1" y="connsiteY1"/>
                  </a:cxn>
                  <a:cxn ang="0">
                    <a:pos x="connsiteX2" y="connsiteY2"/>
                  </a:cxn>
                </a:cxnLst>
                <a:rect l="l" t="t" r="r" b="b"/>
                <a:pathLst>
                  <a:path w="60012" h="74685">
                    <a:moveTo>
                      <a:pt x="0" y="0"/>
                    </a:moveTo>
                    <a:cubicBezTo>
                      <a:pt x="55245" y="29527"/>
                      <a:pt x="70485" y="59055"/>
                      <a:pt x="53340" y="71438"/>
                    </a:cubicBezTo>
                    <a:cubicBezTo>
                      <a:pt x="37148" y="83820"/>
                      <a:pt x="13335" y="60960"/>
                      <a:pt x="0" y="0"/>
                    </a:cubicBezTo>
                    <a:close/>
                  </a:path>
                </a:pathLst>
              </a:custGeom>
              <a:grpFill/>
              <a:ln w="9525" cap="flat">
                <a:noFill/>
                <a:prstDash val="solid"/>
                <a:miter/>
              </a:ln>
            </p:spPr>
            <p:txBody>
              <a:bodyPr rtlCol="0" anchor="ctr"/>
              <a:lstStyle/>
              <a:p>
                <a:endParaRPr lang="en-ID"/>
              </a:p>
            </p:txBody>
          </p:sp>
          <p:sp>
            <p:nvSpPr>
              <p:cNvPr id="524" name="Freeform: Shape 523">
                <a:extLst>
                  <a:ext uri="{FF2B5EF4-FFF2-40B4-BE49-F238E27FC236}">
                    <a16:creationId xmlns:a16="http://schemas.microsoft.com/office/drawing/2014/main" id="{C4839AA7-07F2-41FC-A06F-507C50B88122}"/>
                  </a:ext>
                </a:extLst>
              </p:cNvPr>
              <p:cNvSpPr/>
              <p:nvPr/>
            </p:nvSpPr>
            <p:spPr>
              <a:xfrm>
                <a:off x="5112067" y="2454465"/>
                <a:ext cx="84767" cy="41716"/>
              </a:xfrm>
              <a:custGeom>
                <a:avLst/>
                <a:gdLst>
                  <a:gd name="connsiteX0" fmla="*/ 0 w 84767"/>
                  <a:gd name="connsiteY0" fmla="*/ 40132 h 41716"/>
                  <a:gd name="connsiteX1" fmla="*/ 83820 w 84767"/>
                  <a:gd name="connsiteY1" fmla="*/ 10605 h 41716"/>
                  <a:gd name="connsiteX2" fmla="*/ 0 w 84767"/>
                  <a:gd name="connsiteY2" fmla="*/ 40132 h 41716"/>
                </a:gdLst>
                <a:ahLst/>
                <a:cxnLst>
                  <a:cxn ang="0">
                    <a:pos x="connsiteX0" y="connsiteY0"/>
                  </a:cxn>
                  <a:cxn ang="0">
                    <a:pos x="connsiteX1" y="connsiteY1"/>
                  </a:cxn>
                  <a:cxn ang="0">
                    <a:pos x="connsiteX2" y="connsiteY2"/>
                  </a:cxn>
                </a:cxnLst>
                <a:rect l="l" t="t" r="r" b="b"/>
                <a:pathLst>
                  <a:path w="84767" h="41716">
                    <a:moveTo>
                      <a:pt x="0" y="40132"/>
                    </a:moveTo>
                    <a:cubicBezTo>
                      <a:pt x="45720" y="-3683"/>
                      <a:pt x="78105" y="-8445"/>
                      <a:pt x="83820" y="10605"/>
                    </a:cubicBezTo>
                    <a:cubicBezTo>
                      <a:pt x="90488" y="31560"/>
                      <a:pt x="61913" y="46800"/>
                      <a:pt x="0" y="40132"/>
                    </a:cubicBezTo>
                    <a:close/>
                  </a:path>
                </a:pathLst>
              </a:custGeom>
              <a:grpFill/>
              <a:ln w="9525" cap="flat">
                <a:noFill/>
                <a:prstDash val="solid"/>
                <a:miter/>
              </a:ln>
            </p:spPr>
            <p:txBody>
              <a:bodyPr rtlCol="0" anchor="ctr"/>
              <a:lstStyle/>
              <a:p>
                <a:endParaRPr lang="en-ID"/>
              </a:p>
            </p:txBody>
          </p:sp>
          <p:sp>
            <p:nvSpPr>
              <p:cNvPr id="525" name="Freeform: Shape 524">
                <a:extLst>
                  <a:ext uri="{FF2B5EF4-FFF2-40B4-BE49-F238E27FC236}">
                    <a16:creationId xmlns:a16="http://schemas.microsoft.com/office/drawing/2014/main" id="{ABD248CA-6208-4A92-A18D-0C91A43BD42D}"/>
                  </a:ext>
                </a:extLst>
              </p:cNvPr>
              <p:cNvSpPr/>
              <p:nvPr/>
            </p:nvSpPr>
            <p:spPr>
              <a:xfrm>
                <a:off x="5093227" y="2406014"/>
                <a:ext cx="35150" cy="88582"/>
              </a:xfrm>
              <a:custGeom>
                <a:avLst/>
                <a:gdLst>
                  <a:gd name="connsiteX0" fmla="*/ 18840 w 35150"/>
                  <a:gd name="connsiteY0" fmla="*/ 88583 h 88582"/>
                  <a:gd name="connsiteX1" fmla="*/ 16935 w 35150"/>
                  <a:gd name="connsiteY1" fmla="*/ 0 h 88582"/>
                  <a:gd name="connsiteX2" fmla="*/ 18840 w 35150"/>
                  <a:gd name="connsiteY2" fmla="*/ 88583 h 88582"/>
                </a:gdLst>
                <a:ahLst/>
                <a:cxnLst>
                  <a:cxn ang="0">
                    <a:pos x="connsiteX0" y="connsiteY0"/>
                  </a:cxn>
                  <a:cxn ang="0">
                    <a:pos x="connsiteX1" y="connsiteY1"/>
                  </a:cxn>
                  <a:cxn ang="0">
                    <a:pos x="connsiteX2" y="connsiteY2"/>
                  </a:cxn>
                </a:cxnLst>
                <a:rect l="l" t="t" r="r" b="b"/>
                <a:pathLst>
                  <a:path w="35150" h="88582">
                    <a:moveTo>
                      <a:pt x="18840" y="88583"/>
                    </a:moveTo>
                    <a:cubicBezTo>
                      <a:pt x="-8782" y="31433"/>
                      <a:pt x="-3067" y="0"/>
                      <a:pt x="16935" y="0"/>
                    </a:cubicBezTo>
                    <a:cubicBezTo>
                      <a:pt x="37890" y="0"/>
                      <a:pt x="43605" y="32385"/>
                      <a:pt x="18840" y="88583"/>
                    </a:cubicBezTo>
                    <a:close/>
                  </a:path>
                </a:pathLst>
              </a:custGeom>
              <a:grpFill/>
              <a:ln w="9525" cap="flat">
                <a:noFill/>
                <a:prstDash val="solid"/>
                <a:miter/>
              </a:ln>
            </p:spPr>
            <p:txBody>
              <a:bodyPr rtlCol="0" anchor="ctr"/>
              <a:lstStyle/>
              <a:p>
                <a:endParaRPr lang="en-ID"/>
              </a:p>
            </p:txBody>
          </p:sp>
          <p:sp>
            <p:nvSpPr>
              <p:cNvPr id="526" name="Freeform: Shape 525">
                <a:extLst>
                  <a:ext uri="{FF2B5EF4-FFF2-40B4-BE49-F238E27FC236}">
                    <a16:creationId xmlns:a16="http://schemas.microsoft.com/office/drawing/2014/main" id="{F9CFA77C-BCBA-46EE-8E53-1E8FE1673EAA}"/>
                  </a:ext>
                </a:extLst>
              </p:cNvPr>
              <p:cNvSpPr/>
              <p:nvPr/>
            </p:nvSpPr>
            <p:spPr>
              <a:xfrm>
                <a:off x="5026348" y="2457426"/>
                <a:ext cx="85719" cy="39617"/>
              </a:xfrm>
              <a:custGeom>
                <a:avLst/>
                <a:gdLst>
                  <a:gd name="connsiteX0" fmla="*/ 85719 w 85719"/>
                  <a:gd name="connsiteY0" fmla="*/ 37171 h 39617"/>
                  <a:gd name="connsiteX1" fmla="*/ 947 w 85719"/>
                  <a:gd name="connsiteY1" fmla="*/ 11453 h 39617"/>
                  <a:gd name="connsiteX2" fmla="*/ 85719 w 85719"/>
                  <a:gd name="connsiteY2" fmla="*/ 37171 h 39617"/>
                </a:gdLst>
                <a:ahLst/>
                <a:cxnLst>
                  <a:cxn ang="0">
                    <a:pos x="connsiteX0" y="connsiteY0"/>
                  </a:cxn>
                  <a:cxn ang="0">
                    <a:pos x="connsiteX1" y="connsiteY1"/>
                  </a:cxn>
                  <a:cxn ang="0">
                    <a:pos x="connsiteX2" y="connsiteY2"/>
                  </a:cxn>
                </a:cxnLst>
                <a:rect l="l" t="t" r="r" b="b"/>
                <a:pathLst>
                  <a:path w="85719" h="39617">
                    <a:moveTo>
                      <a:pt x="85719" y="37171"/>
                    </a:moveTo>
                    <a:cubicBezTo>
                      <a:pt x="22854" y="45743"/>
                      <a:pt x="-5721" y="30503"/>
                      <a:pt x="947" y="11453"/>
                    </a:cubicBezTo>
                    <a:cubicBezTo>
                      <a:pt x="6662" y="-8549"/>
                      <a:pt x="39047" y="-3787"/>
                      <a:pt x="85719" y="37171"/>
                    </a:cubicBezTo>
                    <a:close/>
                  </a:path>
                </a:pathLst>
              </a:custGeom>
              <a:grpFill/>
              <a:ln w="9525" cap="flat">
                <a:noFill/>
                <a:prstDash val="solid"/>
                <a:miter/>
              </a:ln>
            </p:spPr>
            <p:txBody>
              <a:bodyPr rtlCol="0" anchor="ctr"/>
              <a:lstStyle/>
              <a:p>
                <a:endParaRPr lang="en-ID"/>
              </a:p>
            </p:txBody>
          </p:sp>
          <p:sp>
            <p:nvSpPr>
              <p:cNvPr id="527" name="Freeform: Shape 526">
                <a:extLst>
                  <a:ext uri="{FF2B5EF4-FFF2-40B4-BE49-F238E27FC236}">
                    <a16:creationId xmlns:a16="http://schemas.microsoft.com/office/drawing/2014/main" id="{9DFC2AD4-6F80-48A5-9342-C277ED721C81}"/>
                  </a:ext>
                </a:extLst>
              </p:cNvPr>
              <p:cNvSpPr/>
              <p:nvPr/>
            </p:nvSpPr>
            <p:spPr>
              <a:xfrm>
                <a:off x="5054718" y="2494597"/>
                <a:ext cx="57348" cy="76178"/>
              </a:xfrm>
              <a:custGeom>
                <a:avLst/>
                <a:gdLst>
                  <a:gd name="connsiteX0" fmla="*/ 57349 w 57348"/>
                  <a:gd name="connsiteY0" fmla="*/ 0 h 76178"/>
                  <a:gd name="connsiteX1" fmla="*/ 6867 w 57348"/>
                  <a:gd name="connsiteY1" fmla="*/ 73342 h 76178"/>
                  <a:gd name="connsiteX2" fmla="*/ 57349 w 57348"/>
                  <a:gd name="connsiteY2" fmla="*/ 0 h 76178"/>
                </a:gdLst>
                <a:ahLst/>
                <a:cxnLst>
                  <a:cxn ang="0">
                    <a:pos x="connsiteX0" y="connsiteY0"/>
                  </a:cxn>
                  <a:cxn ang="0">
                    <a:pos x="connsiteX1" y="connsiteY1"/>
                  </a:cxn>
                  <a:cxn ang="0">
                    <a:pos x="connsiteX2" y="connsiteY2"/>
                  </a:cxn>
                </a:cxnLst>
                <a:rect l="l" t="t" r="r" b="b"/>
                <a:pathLst>
                  <a:path w="57348" h="76178">
                    <a:moveTo>
                      <a:pt x="57349" y="0"/>
                    </a:moveTo>
                    <a:cubicBezTo>
                      <a:pt x="45919" y="61913"/>
                      <a:pt x="23059" y="84772"/>
                      <a:pt x="6867" y="73342"/>
                    </a:cubicBezTo>
                    <a:cubicBezTo>
                      <a:pt x="-10279" y="60960"/>
                      <a:pt x="4009" y="32385"/>
                      <a:pt x="57349" y="0"/>
                    </a:cubicBezTo>
                    <a:close/>
                  </a:path>
                </a:pathLst>
              </a:custGeom>
              <a:grpFill/>
              <a:ln w="9525" cap="flat">
                <a:noFill/>
                <a:prstDash val="solid"/>
                <a:miter/>
              </a:ln>
            </p:spPr>
            <p:txBody>
              <a:bodyPr rtlCol="0" anchor="ctr"/>
              <a:lstStyle/>
              <a:p>
                <a:endParaRPr lang="en-ID"/>
              </a:p>
            </p:txBody>
          </p:sp>
        </p:grpSp>
        <p:grpSp>
          <p:nvGrpSpPr>
            <p:cNvPr id="528" name="Graphic 2">
              <a:extLst>
                <a:ext uri="{FF2B5EF4-FFF2-40B4-BE49-F238E27FC236}">
                  <a16:creationId xmlns:a16="http://schemas.microsoft.com/office/drawing/2014/main" id="{F1FF2A45-0C26-4C70-87B0-C54AB42123DD}"/>
                </a:ext>
              </a:extLst>
            </p:cNvPr>
            <p:cNvGrpSpPr/>
            <p:nvPr/>
          </p:nvGrpSpPr>
          <p:grpSpPr>
            <a:xfrm>
              <a:off x="5026348" y="2406014"/>
              <a:ext cx="170487" cy="164760"/>
              <a:chOff x="5026348" y="2406014"/>
              <a:chExt cx="170487" cy="164760"/>
            </a:xfrm>
            <a:grpFill/>
          </p:grpSpPr>
          <p:sp>
            <p:nvSpPr>
              <p:cNvPr id="529" name="Freeform: Shape 528">
                <a:extLst>
                  <a:ext uri="{FF2B5EF4-FFF2-40B4-BE49-F238E27FC236}">
                    <a16:creationId xmlns:a16="http://schemas.microsoft.com/office/drawing/2014/main" id="{3005DDED-5950-401C-A8E0-1F8F160BB829}"/>
                  </a:ext>
                </a:extLst>
              </p:cNvPr>
              <p:cNvSpPr/>
              <p:nvPr/>
            </p:nvSpPr>
            <p:spPr>
              <a:xfrm>
                <a:off x="5112067" y="2494597"/>
                <a:ext cx="60012" cy="74685"/>
              </a:xfrm>
              <a:custGeom>
                <a:avLst/>
                <a:gdLst>
                  <a:gd name="connsiteX0" fmla="*/ 0 w 60012"/>
                  <a:gd name="connsiteY0" fmla="*/ 0 h 74685"/>
                  <a:gd name="connsiteX1" fmla="*/ 53340 w 60012"/>
                  <a:gd name="connsiteY1" fmla="*/ 71438 h 74685"/>
                  <a:gd name="connsiteX2" fmla="*/ 0 w 60012"/>
                  <a:gd name="connsiteY2" fmla="*/ 0 h 74685"/>
                </a:gdLst>
                <a:ahLst/>
                <a:cxnLst>
                  <a:cxn ang="0">
                    <a:pos x="connsiteX0" y="connsiteY0"/>
                  </a:cxn>
                  <a:cxn ang="0">
                    <a:pos x="connsiteX1" y="connsiteY1"/>
                  </a:cxn>
                  <a:cxn ang="0">
                    <a:pos x="connsiteX2" y="connsiteY2"/>
                  </a:cxn>
                </a:cxnLst>
                <a:rect l="l" t="t" r="r" b="b"/>
                <a:pathLst>
                  <a:path w="60012" h="74685">
                    <a:moveTo>
                      <a:pt x="0" y="0"/>
                    </a:moveTo>
                    <a:cubicBezTo>
                      <a:pt x="55245" y="29527"/>
                      <a:pt x="70485" y="59055"/>
                      <a:pt x="53340" y="71438"/>
                    </a:cubicBezTo>
                    <a:cubicBezTo>
                      <a:pt x="37148" y="83820"/>
                      <a:pt x="13335" y="60960"/>
                      <a:pt x="0" y="0"/>
                    </a:cubicBezTo>
                    <a:close/>
                  </a:path>
                </a:pathLst>
              </a:custGeom>
              <a:grpFill/>
              <a:ln w="9525" cap="flat">
                <a:noFill/>
                <a:prstDash val="solid"/>
                <a:miter/>
              </a:ln>
            </p:spPr>
            <p:txBody>
              <a:bodyPr rtlCol="0" anchor="ctr"/>
              <a:lstStyle/>
              <a:p>
                <a:endParaRPr lang="en-ID"/>
              </a:p>
            </p:txBody>
          </p:sp>
          <p:sp>
            <p:nvSpPr>
              <p:cNvPr id="530" name="Freeform: Shape 529">
                <a:extLst>
                  <a:ext uri="{FF2B5EF4-FFF2-40B4-BE49-F238E27FC236}">
                    <a16:creationId xmlns:a16="http://schemas.microsoft.com/office/drawing/2014/main" id="{98F5F183-DA16-4675-BB2B-3E616DDEEC25}"/>
                  </a:ext>
                </a:extLst>
              </p:cNvPr>
              <p:cNvSpPr/>
              <p:nvPr/>
            </p:nvSpPr>
            <p:spPr>
              <a:xfrm>
                <a:off x="5112067" y="2454465"/>
                <a:ext cx="84767" cy="41716"/>
              </a:xfrm>
              <a:custGeom>
                <a:avLst/>
                <a:gdLst>
                  <a:gd name="connsiteX0" fmla="*/ 0 w 84767"/>
                  <a:gd name="connsiteY0" fmla="*/ 40132 h 41716"/>
                  <a:gd name="connsiteX1" fmla="*/ 83820 w 84767"/>
                  <a:gd name="connsiteY1" fmla="*/ 10605 h 41716"/>
                  <a:gd name="connsiteX2" fmla="*/ 0 w 84767"/>
                  <a:gd name="connsiteY2" fmla="*/ 40132 h 41716"/>
                </a:gdLst>
                <a:ahLst/>
                <a:cxnLst>
                  <a:cxn ang="0">
                    <a:pos x="connsiteX0" y="connsiteY0"/>
                  </a:cxn>
                  <a:cxn ang="0">
                    <a:pos x="connsiteX1" y="connsiteY1"/>
                  </a:cxn>
                  <a:cxn ang="0">
                    <a:pos x="connsiteX2" y="connsiteY2"/>
                  </a:cxn>
                </a:cxnLst>
                <a:rect l="l" t="t" r="r" b="b"/>
                <a:pathLst>
                  <a:path w="84767" h="41716">
                    <a:moveTo>
                      <a:pt x="0" y="40132"/>
                    </a:moveTo>
                    <a:cubicBezTo>
                      <a:pt x="45720" y="-3683"/>
                      <a:pt x="78105" y="-8445"/>
                      <a:pt x="83820" y="10605"/>
                    </a:cubicBezTo>
                    <a:cubicBezTo>
                      <a:pt x="90488" y="31560"/>
                      <a:pt x="61913" y="46800"/>
                      <a:pt x="0" y="40132"/>
                    </a:cubicBezTo>
                    <a:close/>
                  </a:path>
                </a:pathLst>
              </a:custGeom>
              <a:grpFill/>
              <a:ln w="9525" cap="flat">
                <a:noFill/>
                <a:prstDash val="solid"/>
                <a:miter/>
              </a:ln>
            </p:spPr>
            <p:txBody>
              <a:bodyPr rtlCol="0" anchor="ctr"/>
              <a:lstStyle/>
              <a:p>
                <a:endParaRPr lang="en-ID"/>
              </a:p>
            </p:txBody>
          </p:sp>
          <p:sp>
            <p:nvSpPr>
              <p:cNvPr id="531" name="Freeform: Shape 530">
                <a:extLst>
                  <a:ext uri="{FF2B5EF4-FFF2-40B4-BE49-F238E27FC236}">
                    <a16:creationId xmlns:a16="http://schemas.microsoft.com/office/drawing/2014/main" id="{0338FA13-BBEE-4EDD-8280-F86B451724B0}"/>
                  </a:ext>
                </a:extLst>
              </p:cNvPr>
              <p:cNvSpPr/>
              <p:nvPr/>
            </p:nvSpPr>
            <p:spPr>
              <a:xfrm>
                <a:off x="5093227" y="2406014"/>
                <a:ext cx="35150" cy="88582"/>
              </a:xfrm>
              <a:custGeom>
                <a:avLst/>
                <a:gdLst>
                  <a:gd name="connsiteX0" fmla="*/ 18840 w 35150"/>
                  <a:gd name="connsiteY0" fmla="*/ 88583 h 88582"/>
                  <a:gd name="connsiteX1" fmla="*/ 16935 w 35150"/>
                  <a:gd name="connsiteY1" fmla="*/ 0 h 88582"/>
                  <a:gd name="connsiteX2" fmla="*/ 18840 w 35150"/>
                  <a:gd name="connsiteY2" fmla="*/ 88583 h 88582"/>
                </a:gdLst>
                <a:ahLst/>
                <a:cxnLst>
                  <a:cxn ang="0">
                    <a:pos x="connsiteX0" y="connsiteY0"/>
                  </a:cxn>
                  <a:cxn ang="0">
                    <a:pos x="connsiteX1" y="connsiteY1"/>
                  </a:cxn>
                  <a:cxn ang="0">
                    <a:pos x="connsiteX2" y="connsiteY2"/>
                  </a:cxn>
                </a:cxnLst>
                <a:rect l="l" t="t" r="r" b="b"/>
                <a:pathLst>
                  <a:path w="35150" h="88582">
                    <a:moveTo>
                      <a:pt x="18840" y="88583"/>
                    </a:moveTo>
                    <a:cubicBezTo>
                      <a:pt x="-8782" y="31433"/>
                      <a:pt x="-3067" y="0"/>
                      <a:pt x="16935" y="0"/>
                    </a:cubicBezTo>
                    <a:cubicBezTo>
                      <a:pt x="37890" y="0"/>
                      <a:pt x="43605" y="32385"/>
                      <a:pt x="18840" y="88583"/>
                    </a:cubicBezTo>
                    <a:close/>
                  </a:path>
                </a:pathLst>
              </a:custGeom>
              <a:grpFill/>
              <a:ln w="9525" cap="flat">
                <a:noFill/>
                <a:prstDash val="solid"/>
                <a:miter/>
              </a:ln>
            </p:spPr>
            <p:txBody>
              <a:bodyPr rtlCol="0" anchor="ctr"/>
              <a:lstStyle/>
              <a:p>
                <a:endParaRPr lang="en-ID"/>
              </a:p>
            </p:txBody>
          </p:sp>
          <p:sp>
            <p:nvSpPr>
              <p:cNvPr id="532" name="Freeform: Shape 531">
                <a:extLst>
                  <a:ext uri="{FF2B5EF4-FFF2-40B4-BE49-F238E27FC236}">
                    <a16:creationId xmlns:a16="http://schemas.microsoft.com/office/drawing/2014/main" id="{A7C0548D-3638-40C8-990B-CDBC213E424C}"/>
                  </a:ext>
                </a:extLst>
              </p:cNvPr>
              <p:cNvSpPr/>
              <p:nvPr/>
            </p:nvSpPr>
            <p:spPr>
              <a:xfrm>
                <a:off x="5026348" y="2457426"/>
                <a:ext cx="85719" cy="39617"/>
              </a:xfrm>
              <a:custGeom>
                <a:avLst/>
                <a:gdLst>
                  <a:gd name="connsiteX0" fmla="*/ 85719 w 85719"/>
                  <a:gd name="connsiteY0" fmla="*/ 37171 h 39617"/>
                  <a:gd name="connsiteX1" fmla="*/ 947 w 85719"/>
                  <a:gd name="connsiteY1" fmla="*/ 11453 h 39617"/>
                  <a:gd name="connsiteX2" fmla="*/ 85719 w 85719"/>
                  <a:gd name="connsiteY2" fmla="*/ 37171 h 39617"/>
                </a:gdLst>
                <a:ahLst/>
                <a:cxnLst>
                  <a:cxn ang="0">
                    <a:pos x="connsiteX0" y="connsiteY0"/>
                  </a:cxn>
                  <a:cxn ang="0">
                    <a:pos x="connsiteX1" y="connsiteY1"/>
                  </a:cxn>
                  <a:cxn ang="0">
                    <a:pos x="connsiteX2" y="connsiteY2"/>
                  </a:cxn>
                </a:cxnLst>
                <a:rect l="l" t="t" r="r" b="b"/>
                <a:pathLst>
                  <a:path w="85719" h="39617">
                    <a:moveTo>
                      <a:pt x="85719" y="37171"/>
                    </a:moveTo>
                    <a:cubicBezTo>
                      <a:pt x="22854" y="45743"/>
                      <a:pt x="-5721" y="30503"/>
                      <a:pt x="947" y="11453"/>
                    </a:cubicBezTo>
                    <a:cubicBezTo>
                      <a:pt x="6662" y="-8549"/>
                      <a:pt x="39047" y="-3787"/>
                      <a:pt x="85719" y="37171"/>
                    </a:cubicBezTo>
                    <a:close/>
                  </a:path>
                </a:pathLst>
              </a:custGeom>
              <a:grpFill/>
              <a:ln w="9525" cap="flat">
                <a:noFill/>
                <a:prstDash val="solid"/>
                <a:miter/>
              </a:ln>
            </p:spPr>
            <p:txBody>
              <a:bodyPr rtlCol="0" anchor="ctr"/>
              <a:lstStyle/>
              <a:p>
                <a:endParaRPr lang="en-ID"/>
              </a:p>
            </p:txBody>
          </p:sp>
          <p:sp>
            <p:nvSpPr>
              <p:cNvPr id="533" name="Freeform: Shape 532">
                <a:extLst>
                  <a:ext uri="{FF2B5EF4-FFF2-40B4-BE49-F238E27FC236}">
                    <a16:creationId xmlns:a16="http://schemas.microsoft.com/office/drawing/2014/main" id="{BC660232-0150-47E1-B5F0-29DB5E10FC0A}"/>
                  </a:ext>
                </a:extLst>
              </p:cNvPr>
              <p:cNvSpPr/>
              <p:nvPr/>
            </p:nvSpPr>
            <p:spPr>
              <a:xfrm>
                <a:off x="5054718" y="2494597"/>
                <a:ext cx="57348" cy="76178"/>
              </a:xfrm>
              <a:custGeom>
                <a:avLst/>
                <a:gdLst>
                  <a:gd name="connsiteX0" fmla="*/ 57349 w 57348"/>
                  <a:gd name="connsiteY0" fmla="*/ 0 h 76178"/>
                  <a:gd name="connsiteX1" fmla="*/ 6867 w 57348"/>
                  <a:gd name="connsiteY1" fmla="*/ 73342 h 76178"/>
                  <a:gd name="connsiteX2" fmla="*/ 57349 w 57348"/>
                  <a:gd name="connsiteY2" fmla="*/ 0 h 76178"/>
                </a:gdLst>
                <a:ahLst/>
                <a:cxnLst>
                  <a:cxn ang="0">
                    <a:pos x="connsiteX0" y="connsiteY0"/>
                  </a:cxn>
                  <a:cxn ang="0">
                    <a:pos x="connsiteX1" y="connsiteY1"/>
                  </a:cxn>
                  <a:cxn ang="0">
                    <a:pos x="connsiteX2" y="connsiteY2"/>
                  </a:cxn>
                </a:cxnLst>
                <a:rect l="l" t="t" r="r" b="b"/>
                <a:pathLst>
                  <a:path w="57348" h="76178">
                    <a:moveTo>
                      <a:pt x="57349" y="0"/>
                    </a:moveTo>
                    <a:cubicBezTo>
                      <a:pt x="45919" y="61913"/>
                      <a:pt x="23059" y="84772"/>
                      <a:pt x="6867" y="73342"/>
                    </a:cubicBezTo>
                    <a:cubicBezTo>
                      <a:pt x="-10279" y="60960"/>
                      <a:pt x="4009" y="32385"/>
                      <a:pt x="57349" y="0"/>
                    </a:cubicBezTo>
                    <a:close/>
                  </a:path>
                </a:pathLst>
              </a:custGeom>
              <a:grpFill/>
              <a:ln w="9525" cap="flat">
                <a:noFill/>
                <a:prstDash val="solid"/>
                <a:miter/>
              </a:ln>
            </p:spPr>
            <p:txBody>
              <a:bodyPr rtlCol="0" anchor="ctr"/>
              <a:lstStyle/>
              <a:p>
                <a:endParaRPr lang="en-ID"/>
              </a:p>
            </p:txBody>
          </p:sp>
        </p:grpSp>
        <p:sp>
          <p:nvSpPr>
            <p:cNvPr id="534" name="Freeform: Shape 533">
              <a:extLst>
                <a:ext uri="{FF2B5EF4-FFF2-40B4-BE49-F238E27FC236}">
                  <a16:creationId xmlns:a16="http://schemas.microsoft.com/office/drawing/2014/main" id="{11A8A45E-9716-4E5B-93D2-8D27B9667C03}"/>
                </a:ext>
              </a:extLst>
            </p:cNvPr>
            <p:cNvSpPr/>
            <p:nvPr/>
          </p:nvSpPr>
          <p:spPr>
            <a:xfrm>
              <a:off x="5100637" y="2483167"/>
              <a:ext cx="22860" cy="22860"/>
            </a:xfrm>
            <a:custGeom>
              <a:avLst/>
              <a:gdLst>
                <a:gd name="connsiteX0" fmla="*/ 22860 w 22860"/>
                <a:gd name="connsiteY0" fmla="*/ 11430 h 22860"/>
                <a:gd name="connsiteX1" fmla="*/ 11430 w 22860"/>
                <a:gd name="connsiteY1" fmla="*/ 22860 h 22860"/>
                <a:gd name="connsiteX2" fmla="*/ 0 w 22860"/>
                <a:gd name="connsiteY2" fmla="*/ 11430 h 22860"/>
                <a:gd name="connsiteX3" fmla="*/ 11430 w 22860"/>
                <a:gd name="connsiteY3" fmla="*/ 0 h 22860"/>
                <a:gd name="connsiteX4" fmla="*/ 22860 w 22860"/>
                <a:gd name="connsiteY4" fmla="*/ 11430 h 22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22860">
                  <a:moveTo>
                    <a:pt x="22860" y="11430"/>
                  </a:moveTo>
                  <a:cubicBezTo>
                    <a:pt x="22860" y="17743"/>
                    <a:pt x="17743" y="22860"/>
                    <a:pt x="11430" y="22860"/>
                  </a:cubicBezTo>
                  <a:cubicBezTo>
                    <a:pt x="5117" y="22860"/>
                    <a:pt x="0" y="17743"/>
                    <a:pt x="0" y="11430"/>
                  </a:cubicBezTo>
                  <a:cubicBezTo>
                    <a:pt x="0" y="5117"/>
                    <a:pt x="5117" y="0"/>
                    <a:pt x="11430" y="0"/>
                  </a:cubicBezTo>
                  <a:cubicBezTo>
                    <a:pt x="17743" y="0"/>
                    <a:pt x="22860" y="5117"/>
                    <a:pt x="22860" y="11430"/>
                  </a:cubicBezTo>
                  <a:close/>
                </a:path>
              </a:pathLst>
            </a:custGeom>
            <a:grpFill/>
            <a:ln w="9525" cap="flat">
              <a:noFill/>
              <a:prstDash val="solid"/>
              <a:miter/>
            </a:ln>
          </p:spPr>
          <p:txBody>
            <a:bodyPr rtlCol="0" anchor="ctr"/>
            <a:lstStyle/>
            <a:p>
              <a:endParaRPr lang="en-ID"/>
            </a:p>
          </p:txBody>
        </p:sp>
        <p:grpSp>
          <p:nvGrpSpPr>
            <p:cNvPr id="535" name="Graphic 2">
              <a:extLst>
                <a:ext uri="{FF2B5EF4-FFF2-40B4-BE49-F238E27FC236}">
                  <a16:creationId xmlns:a16="http://schemas.microsoft.com/office/drawing/2014/main" id="{F1FF2A45-0C26-4C70-87B0-C54AB42123DD}"/>
                </a:ext>
              </a:extLst>
            </p:cNvPr>
            <p:cNvGrpSpPr/>
            <p:nvPr/>
          </p:nvGrpSpPr>
          <p:grpSpPr>
            <a:xfrm>
              <a:off x="5027299" y="2418419"/>
              <a:ext cx="170487" cy="164781"/>
              <a:chOff x="5027299" y="2418419"/>
              <a:chExt cx="170487" cy="164781"/>
            </a:xfrm>
            <a:grpFill/>
          </p:grpSpPr>
          <p:sp>
            <p:nvSpPr>
              <p:cNvPr id="536" name="Freeform: Shape 535">
                <a:extLst>
                  <a:ext uri="{FF2B5EF4-FFF2-40B4-BE49-F238E27FC236}">
                    <a16:creationId xmlns:a16="http://schemas.microsoft.com/office/drawing/2014/main" id="{5F6E21D4-B780-47BC-8C81-007C82CBCA4C}"/>
                  </a:ext>
                </a:extLst>
              </p:cNvPr>
              <p:cNvSpPr/>
              <p:nvPr/>
            </p:nvSpPr>
            <p:spPr>
              <a:xfrm>
                <a:off x="5052055" y="2420315"/>
                <a:ext cx="60012" cy="74281"/>
              </a:xfrm>
              <a:custGeom>
                <a:avLst/>
                <a:gdLst>
                  <a:gd name="connsiteX0" fmla="*/ 60012 w 60012"/>
                  <a:gd name="connsiteY0" fmla="*/ 74282 h 74281"/>
                  <a:gd name="connsiteX1" fmla="*/ 6672 w 60012"/>
                  <a:gd name="connsiteY1" fmla="*/ 2844 h 74281"/>
                  <a:gd name="connsiteX2" fmla="*/ 60012 w 60012"/>
                  <a:gd name="connsiteY2" fmla="*/ 74282 h 74281"/>
                </a:gdLst>
                <a:ahLst/>
                <a:cxnLst>
                  <a:cxn ang="0">
                    <a:pos x="connsiteX0" y="connsiteY0"/>
                  </a:cxn>
                  <a:cxn ang="0">
                    <a:pos x="connsiteX1" y="connsiteY1"/>
                  </a:cxn>
                  <a:cxn ang="0">
                    <a:pos x="connsiteX2" y="connsiteY2"/>
                  </a:cxn>
                </a:cxnLst>
                <a:rect l="l" t="t" r="r" b="b"/>
                <a:pathLst>
                  <a:path w="60012" h="74281">
                    <a:moveTo>
                      <a:pt x="60012" y="74282"/>
                    </a:moveTo>
                    <a:cubicBezTo>
                      <a:pt x="4767" y="44754"/>
                      <a:pt x="-10473" y="15227"/>
                      <a:pt x="6672" y="2844"/>
                    </a:cubicBezTo>
                    <a:cubicBezTo>
                      <a:pt x="22865" y="-8586"/>
                      <a:pt x="46677" y="14274"/>
                      <a:pt x="60012" y="74282"/>
                    </a:cubicBezTo>
                    <a:close/>
                  </a:path>
                </a:pathLst>
              </a:custGeom>
              <a:grpFill/>
              <a:ln w="9525" cap="flat">
                <a:noFill/>
                <a:prstDash val="solid"/>
                <a:miter/>
              </a:ln>
            </p:spPr>
            <p:txBody>
              <a:bodyPr rtlCol="0" anchor="ctr"/>
              <a:lstStyle/>
              <a:p>
                <a:endParaRPr lang="en-ID"/>
              </a:p>
            </p:txBody>
          </p:sp>
          <p:sp>
            <p:nvSpPr>
              <p:cNvPr id="537" name="Freeform: Shape 536">
                <a:extLst>
                  <a:ext uri="{FF2B5EF4-FFF2-40B4-BE49-F238E27FC236}">
                    <a16:creationId xmlns:a16="http://schemas.microsoft.com/office/drawing/2014/main" id="{2119027D-44CB-4B15-B398-73CC780FEE2F}"/>
                  </a:ext>
                </a:extLst>
              </p:cNvPr>
              <p:cNvSpPr/>
              <p:nvPr/>
            </p:nvSpPr>
            <p:spPr>
              <a:xfrm>
                <a:off x="5027299" y="2493383"/>
                <a:ext cx="84767" cy="41345"/>
              </a:xfrm>
              <a:custGeom>
                <a:avLst/>
                <a:gdLst>
                  <a:gd name="connsiteX0" fmla="*/ 84768 w 84767"/>
                  <a:gd name="connsiteY0" fmla="*/ 1214 h 41345"/>
                  <a:gd name="connsiteX1" fmla="*/ 948 w 84767"/>
                  <a:gd name="connsiteY1" fmla="*/ 30741 h 41345"/>
                  <a:gd name="connsiteX2" fmla="*/ 84768 w 84767"/>
                  <a:gd name="connsiteY2" fmla="*/ 1214 h 41345"/>
                </a:gdLst>
                <a:ahLst/>
                <a:cxnLst>
                  <a:cxn ang="0">
                    <a:pos x="connsiteX0" y="connsiteY0"/>
                  </a:cxn>
                  <a:cxn ang="0">
                    <a:pos x="connsiteX1" y="connsiteY1"/>
                  </a:cxn>
                  <a:cxn ang="0">
                    <a:pos x="connsiteX2" y="connsiteY2"/>
                  </a:cxn>
                </a:cxnLst>
                <a:rect l="l" t="t" r="r" b="b"/>
                <a:pathLst>
                  <a:path w="84767" h="41345">
                    <a:moveTo>
                      <a:pt x="84768" y="1214"/>
                    </a:moveTo>
                    <a:cubicBezTo>
                      <a:pt x="39048" y="45029"/>
                      <a:pt x="6663" y="49791"/>
                      <a:pt x="948" y="30741"/>
                    </a:cubicBezTo>
                    <a:cubicBezTo>
                      <a:pt x="-5720" y="10739"/>
                      <a:pt x="22855" y="-4501"/>
                      <a:pt x="84768" y="1214"/>
                    </a:cubicBezTo>
                    <a:close/>
                  </a:path>
                </a:pathLst>
              </a:custGeom>
              <a:grpFill/>
              <a:ln w="9525" cap="flat">
                <a:noFill/>
                <a:prstDash val="solid"/>
                <a:miter/>
              </a:ln>
            </p:spPr>
            <p:txBody>
              <a:bodyPr rtlCol="0" anchor="ctr"/>
              <a:lstStyle/>
              <a:p>
                <a:endParaRPr lang="en-ID"/>
              </a:p>
            </p:txBody>
          </p:sp>
          <p:sp>
            <p:nvSpPr>
              <p:cNvPr id="538" name="Freeform: Shape 537">
                <a:extLst>
                  <a:ext uri="{FF2B5EF4-FFF2-40B4-BE49-F238E27FC236}">
                    <a16:creationId xmlns:a16="http://schemas.microsoft.com/office/drawing/2014/main" id="{E49E1465-E37D-4566-9F89-5A0FF2E63591}"/>
                  </a:ext>
                </a:extLst>
              </p:cNvPr>
              <p:cNvSpPr/>
              <p:nvPr/>
            </p:nvSpPr>
            <p:spPr>
              <a:xfrm>
                <a:off x="5095756" y="2494597"/>
                <a:ext cx="35150" cy="88602"/>
              </a:xfrm>
              <a:custGeom>
                <a:avLst/>
                <a:gdLst>
                  <a:gd name="connsiteX0" fmla="*/ 16310 w 35150"/>
                  <a:gd name="connsiteY0" fmla="*/ 0 h 88602"/>
                  <a:gd name="connsiteX1" fmla="*/ 18216 w 35150"/>
                  <a:gd name="connsiteY1" fmla="*/ 88582 h 88602"/>
                  <a:gd name="connsiteX2" fmla="*/ 16310 w 35150"/>
                  <a:gd name="connsiteY2" fmla="*/ 0 h 88602"/>
                </a:gdLst>
                <a:ahLst/>
                <a:cxnLst>
                  <a:cxn ang="0">
                    <a:pos x="connsiteX0" y="connsiteY0"/>
                  </a:cxn>
                  <a:cxn ang="0">
                    <a:pos x="connsiteX1" y="connsiteY1"/>
                  </a:cxn>
                  <a:cxn ang="0">
                    <a:pos x="connsiteX2" y="connsiteY2"/>
                  </a:cxn>
                </a:cxnLst>
                <a:rect l="l" t="t" r="r" b="b"/>
                <a:pathLst>
                  <a:path w="35150" h="88602">
                    <a:moveTo>
                      <a:pt x="16310" y="0"/>
                    </a:moveTo>
                    <a:cubicBezTo>
                      <a:pt x="43933" y="57150"/>
                      <a:pt x="38218" y="88582"/>
                      <a:pt x="18216" y="88582"/>
                    </a:cubicBezTo>
                    <a:cubicBezTo>
                      <a:pt x="-2740" y="89535"/>
                      <a:pt x="-8455" y="57150"/>
                      <a:pt x="16310" y="0"/>
                    </a:cubicBezTo>
                    <a:close/>
                  </a:path>
                </a:pathLst>
              </a:custGeom>
              <a:grpFill/>
              <a:ln w="9525" cap="flat">
                <a:noFill/>
                <a:prstDash val="solid"/>
                <a:miter/>
              </a:ln>
            </p:spPr>
            <p:txBody>
              <a:bodyPr rtlCol="0" anchor="ctr"/>
              <a:lstStyle/>
              <a:p>
                <a:endParaRPr lang="en-ID"/>
              </a:p>
            </p:txBody>
          </p:sp>
          <p:sp>
            <p:nvSpPr>
              <p:cNvPr id="539" name="Freeform: Shape 538">
                <a:extLst>
                  <a:ext uri="{FF2B5EF4-FFF2-40B4-BE49-F238E27FC236}">
                    <a16:creationId xmlns:a16="http://schemas.microsoft.com/office/drawing/2014/main" id="{73045C12-0937-47B1-9D2F-85DFE83FE91D}"/>
                  </a:ext>
                </a:extLst>
              </p:cNvPr>
              <p:cNvSpPr/>
              <p:nvPr/>
            </p:nvSpPr>
            <p:spPr>
              <a:xfrm>
                <a:off x="5112067" y="2492150"/>
                <a:ext cx="85719" cy="40286"/>
              </a:xfrm>
              <a:custGeom>
                <a:avLst/>
                <a:gdLst>
                  <a:gd name="connsiteX0" fmla="*/ 0 w 85719"/>
                  <a:gd name="connsiteY0" fmla="*/ 2447 h 40286"/>
                  <a:gd name="connsiteX1" fmla="*/ 84773 w 85719"/>
                  <a:gd name="connsiteY1" fmla="*/ 28164 h 40286"/>
                  <a:gd name="connsiteX2" fmla="*/ 0 w 85719"/>
                  <a:gd name="connsiteY2" fmla="*/ 2447 h 40286"/>
                </a:gdLst>
                <a:ahLst/>
                <a:cxnLst>
                  <a:cxn ang="0">
                    <a:pos x="connsiteX0" y="connsiteY0"/>
                  </a:cxn>
                  <a:cxn ang="0">
                    <a:pos x="connsiteX1" y="connsiteY1"/>
                  </a:cxn>
                  <a:cxn ang="0">
                    <a:pos x="connsiteX2" y="connsiteY2"/>
                  </a:cxn>
                </a:cxnLst>
                <a:rect l="l" t="t" r="r" b="b"/>
                <a:pathLst>
                  <a:path w="85719" h="40286">
                    <a:moveTo>
                      <a:pt x="0" y="2447"/>
                    </a:moveTo>
                    <a:cubicBezTo>
                      <a:pt x="62865" y="-6126"/>
                      <a:pt x="91440" y="9114"/>
                      <a:pt x="84773" y="28164"/>
                    </a:cubicBezTo>
                    <a:cubicBezTo>
                      <a:pt x="79058" y="49119"/>
                      <a:pt x="46673" y="44357"/>
                      <a:pt x="0" y="2447"/>
                    </a:cubicBezTo>
                    <a:close/>
                  </a:path>
                </a:pathLst>
              </a:custGeom>
              <a:grpFill/>
              <a:ln w="9525" cap="flat">
                <a:noFill/>
                <a:prstDash val="solid"/>
                <a:miter/>
              </a:ln>
            </p:spPr>
            <p:txBody>
              <a:bodyPr rtlCol="0" anchor="ctr"/>
              <a:lstStyle/>
              <a:p>
                <a:endParaRPr lang="en-ID"/>
              </a:p>
            </p:txBody>
          </p:sp>
          <p:sp>
            <p:nvSpPr>
              <p:cNvPr id="540" name="Freeform: Shape 539">
                <a:extLst>
                  <a:ext uri="{FF2B5EF4-FFF2-40B4-BE49-F238E27FC236}">
                    <a16:creationId xmlns:a16="http://schemas.microsoft.com/office/drawing/2014/main" id="{CA8A628C-C90F-49AE-B8C9-84541C723D03}"/>
                  </a:ext>
                </a:extLst>
              </p:cNvPr>
              <p:cNvSpPr/>
              <p:nvPr/>
            </p:nvSpPr>
            <p:spPr>
              <a:xfrm>
                <a:off x="5112067" y="2418419"/>
                <a:ext cx="57349" cy="76178"/>
              </a:xfrm>
              <a:custGeom>
                <a:avLst/>
                <a:gdLst>
                  <a:gd name="connsiteX0" fmla="*/ 0 w 57349"/>
                  <a:gd name="connsiteY0" fmla="*/ 76178 h 76178"/>
                  <a:gd name="connsiteX1" fmla="*/ 50483 w 57349"/>
                  <a:gd name="connsiteY1" fmla="*/ 2836 h 76178"/>
                  <a:gd name="connsiteX2" fmla="*/ 0 w 57349"/>
                  <a:gd name="connsiteY2" fmla="*/ 76178 h 76178"/>
                </a:gdLst>
                <a:ahLst/>
                <a:cxnLst>
                  <a:cxn ang="0">
                    <a:pos x="connsiteX0" y="connsiteY0"/>
                  </a:cxn>
                  <a:cxn ang="0">
                    <a:pos x="connsiteX1" y="connsiteY1"/>
                  </a:cxn>
                  <a:cxn ang="0">
                    <a:pos x="connsiteX2" y="connsiteY2"/>
                  </a:cxn>
                </a:cxnLst>
                <a:rect l="l" t="t" r="r" b="b"/>
                <a:pathLst>
                  <a:path w="57349" h="76178">
                    <a:moveTo>
                      <a:pt x="0" y="76178"/>
                    </a:moveTo>
                    <a:cubicBezTo>
                      <a:pt x="11430" y="14266"/>
                      <a:pt x="34290" y="-8594"/>
                      <a:pt x="50483" y="2836"/>
                    </a:cubicBezTo>
                    <a:cubicBezTo>
                      <a:pt x="67628" y="16171"/>
                      <a:pt x="53340" y="44746"/>
                      <a:pt x="0" y="76178"/>
                    </a:cubicBezTo>
                    <a:close/>
                  </a:path>
                </a:pathLst>
              </a:custGeom>
              <a:grpFill/>
              <a:ln w="9525" cap="flat">
                <a:noFill/>
                <a:prstDash val="solid"/>
                <a:miter/>
              </a:ln>
            </p:spPr>
            <p:txBody>
              <a:bodyPr rtlCol="0" anchor="ctr"/>
              <a:lstStyle/>
              <a:p>
                <a:endParaRPr lang="en-ID"/>
              </a:p>
            </p:txBody>
          </p:sp>
        </p:grpSp>
        <p:grpSp>
          <p:nvGrpSpPr>
            <p:cNvPr id="541" name="Graphic 2">
              <a:extLst>
                <a:ext uri="{FF2B5EF4-FFF2-40B4-BE49-F238E27FC236}">
                  <a16:creationId xmlns:a16="http://schemas.microsoft.com/office/drawing/2014/main" id="{F1FF2A45-0C26-4C70-87B0-C54AB42123DD}"/>
                </a:ext>
              </a:extLst>
            </p:cNvPr>
            <p:cNvGrpSpPr/>
            <p:nvPr/>
          </p:nvGrpSpPr>
          <p:grpSpPr>
            <a:xfrm>
              <a:off x="5027299" y="2418419"/>
              <a:ext cx="170487" cy="164781"/>
              <a:chOff x="5027299" y="2418419"/>
              <a:chExt cx="170487" cy="164781"/>
            </a:xfrm>
            <a:grpFill/>
          </p:grpSpPr>
          <p:sp>
            <p:nvSpPr>
              <p:cNvPr id="542" name="Freeform: Shape 541">
                <a:extLst>
                  <a:ext uri="{FF2B5EF4-FFF2-40B4-BE49-F238E27FC236}">
                    <a16:creationId xmlns:a16="http://schemas.microsoft.com/office/drawing/2014/main" id="{1851EF55-1C10-4357-A5C8-A720005AC104}"/>
                  </a:ext>
                </a:extLst>
              </p:cNvPr>
              <p:cNvSpPr/>
              <p:nvPr/>
            </p:nvSpPr>
            <p:spPr>
              <a:xfrm>
                <a:off x="5052055" y="2420315"/>
                <a:ext cx="60012" cy="74281"/>
              </a:xfrm>
              <a:custGeom>
                <a:avLst/>
                <a:gdLst>
                  <a:gd name="connsiteX0" fmla="*/ 60012 w 60012"/>
                  <a:gd name="connsiteY0" fmla="*/ 74282 h 74281"/>
                  <a:gd name="connsiteX1" fmla="*/ 6672 w 60012"/>
                  <a:gd name="connsiteY1" fmla="*/ 2844 h 74281"/>
                  <a:gd name="connsiteX2" fmla="*/ 60012 w 60012"/>
                  <a:gd name="connsiteY2" fmla="*/ 74282 h 74281"/>
                </a:gdLst>
                <a:ahLst/>
                <a:cxnLst>
                  <a:cxn ang="0">
                    <a:pos x="connsiteX0" y="connsiteY0"/>
                  </a:cxn>
                  <a:cxn ang="0">
                    <a:pos x="connsiteX1" y="connsiteY1"/>
                  </a:cxn>
                  <a:cxn ang="0">
                    <a:pos x="connsiteX2" y="connsiteY2"/>
                  </a:cxn>
                </a:cxnLst>
                <a:rect l="l" t="t" r="r" b="b"/>
                <a:pathLst>
                  <a:path w="60012" h="74281">
                    <a:moveTo>
                      <a:pt x="60012" y="74282"/>
                    </a:moveTo>
                    <a:cubicBezTo>
                      <a:pt x="4767" y="44754"/>
                      <a:pt x="-10473" y="15227"/>
                      <a:pt x="6672" y="2844"/>
                    </a:cubicBezTo>
                    <a:cubicBezTo>
                      <a:pt x="22865" y="-8586"/>
                      <a:pt x="46677" y="14274"/>
                      <a:pt x="60012" y="74282"/>
                    </a:cubicBezTo>
                    <a:close/>
                  </a:path>
                </a:pathLst>
              </a:custGeom>
              <a:grpFill/>
              <a:ln w="9525" cap="flat">
                <a:noFill/>
                <a:prstDash val="solid"/>
                <a:miter/>
              </a:ln>
            </p:spPr>
            <p:txBody>
              <a:bodyPr rtlCol="0" anchor="ctr"/>
              <a:lstStyle/>
              <a:p>
                <a:endParaRPr lang="en-ID"/>
              </a:p>
            </p:txBody>
          </p:sp>
          <p:sp>
            <p:nvSpPr>
              <p:cNvPr id="543" name="Freeform: Shape 542">
                <a:extLst>
                  <a:ext uri="{FF2B5EF4-FFF2-40B4-BE49-F238E27FC236}">
                    <a16:creationId xmlns:a16="http://schemas.microsoft.com/office/drawing/2014/main" id="{7119A725-0D59-49D0-AEA1-4422E78DAD41}"/>
                  </a:ext>
                </a:extLst>
              </p:cNvPr>
              <p:cNvSpPr/>
              <p:nvPr/>
            </p:nvSpPr>
            <p:spPr>
              <a:xfrm>
                <a:off x="5027299" y="2493383"/>
                <a:ext cx="84767" cy="41345"/>
              </a:xfrm>
              <a:custGeom>
                <a:avLst/>
                <a:gdLst>
                  <a:gd name="connsiteX0" fmla="*/ 84768 w 84767"/>
                  <a:gd name="connsiteY0" fmla="*/ 1214 h 41345"/>
                  <a:gd name="connsiteX1" fmla="*/ 948 w 84767"/>
                  <a:gd name="connsiteY1" fmla="*/ 30741 h 41345"/>
                  <a:gd name="connsiteX2" fmla="*/ 84768 w 84767"/>
                  <a:gd name="connsiteY2" fmla="*/ 1214 h 41345"/>
                </a:gdLst>
                <a:ahLst/>
                <a:cxnLst>
                  <a:cxn ang="0">
                    <a:pos x="connsiteX0" y="connsiteY0"/>
                  </a:cxn>
                  <a:cxn ang="0">
                    <a:pos x="connsiteX1" y="connsiteY1"/>
                  </a:cxn>
                  <a:cxn ang="0">
                    <a:pos x="connsiteX2" y="connsiteY2"/>
                  </a:cxn>
                </a:cxnLst>
                <a:rect l="l" t="t" r="r" b="b"/>
                <a:pathLst>
                  <a:path w="84767" h="41345">
                    <a:moveTo>
                      <a:pt x="84768" y="1214"/>
                    </a:moveTo>
                    <a:cubicBezTo>
                      <a:pt x="39048" y="45029"/>
                      <a:pt x="6663" y="49791"/>
                      <a:pt x="948" y="30741"/>
                    </a:cubicBezTo>
                    <a:cubicBezTo>
                      <a:pt x="-5720" y="10739"/>
                      <a:pt x="22855" y="-4501"/>
                      <a:pt x="84768" y="1214"/>
                    </a:cubicBezTo>
                    <a:close/>
                  </a:path>
                </a:pathLst>
              </a:custGeom>
              <a:grpFill/>
              <a:ln w="9525" cap="flat">
                <a:noFill/>
                <a:prstDash val="solid"/>
                <a:miter/>
              </a:ln>
            </p:spPr>
            <p:txBody>
              <a:bodyPr rtlCol="0" anchor="ctr"/>
              <a:lstStyle/>
              <a:p>
                <a:endParaRPr lang="en-ID"/>
              </a:p>
            </p:txBody>
          </p:sp>
          <p:sp>
            <p:nvSpPr>
              <p:cNvPr id="544" name="Freeform: Shape 543">
                <a:extLst>
                  <a:ext uri="{FF2B5EF4-FFF2-40B4-BE49-F238E27FC236}">
                    <a16:creationId xmlns:a16="http://schemas.microsoft.com/office/drawing/2014/main" id="{E7749A52-6908-4B6F-8E37-39548F0350B0}"/>
                  </a:ext>
                </a:extLst>
              </p:cNvPr>
              <p:cNvSpPr/>
              <p:nvPr/>
            </p:nvSpPr>
            <p:spPr>
              <a:xfrm>
                <a:off x="5095756" y="2494597"/>
                <a:ext cx="35150" cy="88602"/>
              </a:xfrm>
              <a:custGeom>
                <a:avLst/>
                <a:gdLst>
                  <a:gd name="connsiteX0" fmla="*/ 16310 w 35150"/>
                  <a:gd name="connsiteY0" fmla="*/ 0 h 88602"/>
                  <a:gd name="connsiteX1" fmla="*/ 18216 w 35150"/>
                  <a:gd name="connsiteY1" fmla="*/ 88582 h 88602"/>
                  <a:gd name="connsiteX2" fmla="*/ 16310 w 35150"/>
                  <a:gd name="connsiteY2" fmla="*/ 0 h 88602"/>
                </a:gdLst>
                <a:ahLst/>
                <a:cxnLst>
                  <a:cxn ang="0">
                    <a:pos x="connsiteX0" y="connsiteY0"/>
                  </a:cxn>
                  <a:cxn ang="0">
                    <a:pos x="connsiteX1" y="connsiteY1"/>
                  </a:cxn>
                  <a:cxn ang="0">
                    <a:pos x="connsiteX2" y="connsiteY2"/>
                  </a:cxn>
                </a:cxnLst>
                <a:rect l="l" t="t" r="r" b="b"/>
                <a:pathLst>
                  <a:path w="35150" h="88602">
                    <a:moveTo>
                      <a:pt x="16310" y="0"/>
                    </a:moveTo>
                    <a:cubicBezTo>
                      <a:pt x="43933" y="57150"/>
                      <a:pt x="38218" y="88582"/>
                      <a:pt x="18216" y="88582"/>
                    </a:cubicBezTo>
                    <a:cubicBezTo>
                      <a:pt x="-2740" y="89535"/>
                      <a:pt x="-8455" y="57150"/>
                      <a:pt x="16310" y="0"/>
                    </a:cubicBezTo>
                    <a:close/>
                  </a:path>
                </a:pathLst>
              </a:custGeom>
              <a:grpFill/>
              <a:ln w="9525" cap="flat">
                <a:noFill/>
                <a:prstDash val="solid"/>
                <a:miter/>
              </a:ln>
            </p:spPr>
            <p:txBody>
              <a:bodyPr rtlCol="0" anchor="ctr"/>
              <a:lstStyle/>
              <a:p>
                <a:endParaRPr lang="en-ID"/>
              </a:p>
            </p:txBody>
          </p:sp>
          <p:sp>
            <p:nvSpPr>
              <p:cNvPr id="545" name="Freeform: Shape 544">
                <a:extLst>
                  <a:ext uri="{FF2B5EF4-FFF2-40B4-BE49-F238E27FC236}">
                    <a16:creationId xmlns:a16="http://schemas.microsoft.com/office/drawing/2014/main" id="{7F6F6596-9A8A-42AD-B850-DC8E1CDB6B20}"/>
                  </a:ext>
                </a:extLst>
              </p:cNvPr>
              <p:cNvSpPr/>
              <p:nvPr/>
            </p:nvSpPr>
            <p:spPr>
              <a:xfrm>
                <a:off x="5112067" y="2492150"/>
                <a:ext cx="85719" cy="40286"/>
              </a:xfrm>
              <a:custGeom>
                <a:avLst/>
                <a:gdLst>
                  <a:gd name="connsiteX0" fmla="*/ 0 w 85719"/>
                  <a:gd name="connsiteY0" fmla="*/ 2447 h 40286"/>
                  <a:gd name="connsiteX1" fmla="*/ 84773 w 85719"/>
                  <a:gd name="connsiteY1" fmla="*/ 28164 h 40286"/>
                  <a:gd name="connsiteX2" fmla="*/ 0 w 85719"/>
                  <a:gd name="connsiteY2" fmla="*/ 2447 h 40286"/>
                </a:gdLst>
                <a:ahLst/>
                <a:cxnLst>
                  <a:cxn ang="0">
                    <a:pos x="connsiteX0" y="connsiteY0"/>
                  </a:cxn>
                  <a:cxn ang="0">
                    <a:pos x="connsiteX1" y="connsiteY1"/>
                  </a:cxn>
                  <a:cxn ang="0">
                    <a:pos x="connsiteX2" y="connsiteY2"/>
                  </a:cxn>
                </a:cxnLst>
                <a:rect l="l" t="t" r="r" b="b"/>
                <a:pathLst>
                  <a:path w="85719" h="40286">
                    <a:moveTo>
                      <a:pt x="0" y="2447"/>
                    </a:moveTo>
                    <a:cubicBezTo>
                      <a:pt x="62865" y="-6126"/>
                      <a:pt x="91440" y="9114"/>
                      <a:pt x="84773" y="28164"/>
                    </a:cubicBezTo>
                    <a:cubicBezTo>
                      <a:pt x="79058" y="49119"/>
                      <a:pt x="46673" y="44357"/>
                      <a:pt x="0" y="2447"/>
                    </a:cubicBezTo>
                    <a:close/>
                  </a:path>
                </a:pathLst>
              </a:custGeom>
              <a:grpFill/>
              <a:ln w="9525" cap="flat">
                <a:noFill/>
                <a:prstDash val="solid"/>
                <a:miter/>
              </a:ln>
            </p:spPr>
            <p:txBody>
              <a:bodyPr rtlCol="0" anchor="ctr"/>
              <a:lstStyle/>
              <a:p>
                <a:endParaRPr lang="en-ID"/>
              </a:p>
            </p:txBody>
          </p:sp>
          <p:sp>
            <p:nvSpPr>
              <p:cNvPr id="546" name="Freeform: Shape 545">
                <a:extLst>
                  <a:ext uri="{FF2B5EF4-FFF2-40B4-BE49-F238E27FC236}">
                    <a16:creationId xmlns:a16="http://schemas.microsoft.com/office/drawing/2014/main" id="{D86BC8D4-53AB-4E0B-B6CD-E24F9AA94485}"/>
                  </a:ext>
                </a:extLst>
              </p:cNvPr>
              <p:cNvSpPr/>
              <p:nvPr/>
            </p:nvSpPr>
            <p:spPr>
              <a:xfrm>
                <a:off x="5112067" y="2418419"/>
                <a:ext cx="57349" cy="76178"/>
              </a:xfrm>
              <a:custGeom>
                <a:avLst/>
                <a:gdLst>
                  <a:gd name="connsiteX0" fmla="*/ 0 w 57349"/>
                  <a:gd name="connsiteY0" fmla="*/ 76178 h 76178"/>
                  <a:gd name="connsiteX1" fmla="*/ 50483 w 57349"/>
                  <a:gd name="connsiteY1" fmla="*/ 2836 h 76178"/>
                  <a:gd name="connsiteX2" fmla="*/ 0 w 57349"/>
                  <a:gd name="connsiteY2" fmla="*/ 76178 h 76178"/>
                </a:gdLst>
                <a:ahLst/>
                <a:cxnLst>
                  <a:cxn ang="0">
                    <a:pos x="connsiteX0" y="connsiteY0"/>
                  </a:cxn>
                  <a:cxn ang="0">
                    <a:pos x="connsiteX1" y="connsiteY1"/>
                  </a:cxn>
                  <a:cxn ang="0">
                    <a:pos x="connsiteX2" y="connsiteY2"/>
                  </a:cxn>
                </a:cxnLst>
                <a:rect l="l" t="t" r="r" b="b"/>
                <a:pathLst>
                  <a:path w="57349" h="76178">
                    <a:moveTo>
                      <a:pt x="0" y="76178"/>
                    </a:moveTo>
                    <a:cubicBezTo>
                      <a:pt x="11430" y="14266"/>
                      <a:pt x="34290" y="-8594"/>
                      <a:pt x="50483" y="2836"/>
                    </a:cubicBezTo>
                    <a:cubicBezTo>
                      <a:pt x="67628" y="16171"/>
                      <a:pt x="53340" y="44746"/>
                      <a:pt x="0" y="76178"/>
                    </a:cubicBezTo>
                    <a:close/>
                  </a:path>
                </a:pathLst>
              </a:custGeom>
              <a:grpFill/>
              <a:ln w="9525" cap="flat">
                <a:noFill/>
                <a:prstDash val="solid"/>
                <a:miter/>
              </a:ln>
            </p:spPr>
            <p:txBody>
              <a:bodyPr rtlCol="0" anchor="ctr"/>
              <a:lstStyle/>
              <a:p>
                <a:endParaRPr lang="en-ID"/>
              </a:p>
            </p:txBody>
          </p:sp>
        </p:grpSp>
        <p:sp>
          <p:nvSpPr>
            <p:cNvPr id="547" name="Freeform: Shape 546">
              <a:extLst>
                <a:ext uri="{FF2B5EF4-FFF2-40B4-BE49-F238E27FC236}">
                  <a16:creationId xmlns:a16="http://schemas.microsoft.com/office/drawing/2014/main" id="{15A62432-9B86-4338-B158-78445774D2B1}"/>
                </a:ext>
              </a:extLst>
            </p:cNvPr>
            <p:cNvSpPr/>
            <p:nvPr/>
          </p:nvSpPr>
          <p:spPr>
            <a:xfrm>
              <a:off x="5100637" y="2483167"/>
              <a:ext cx="22860" cy="22860"/>
            </a:xfrm>
            <a:custGeom>
              <a:avLst/>
              <a:gdLst>
                <a:gd name="connsiteX0" fmla="*/ 22860 w 22860"/>
                <a:gd name="connsiteY0" fmla="*/ 11430 h 22860"/>
                <a:gd name="connsiteX1" fmla="*/ 11430 w 22860"/>
                <a:gd name="connsiteY1" fmla="*/ 22860 h 22860"/>
                <a:gd name="connsiteX2" fmla="*/ 0 w 22860"/>
                <a:gd name="connsiteY2" fmla="*/ 11430 h 22860"/>
                <a:gd name="connsiteX3" fmla="*/ 11430 w 22860"/>
                <a:gd name="connsiteY3" fmla="*/ 0 h 22860"/>
                <a:gd name="connsiteX4" fmla="*/ 22860 w 22860"/>
                <a:gd name="connsiteY4" fmla="*/ 11430 h 22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22860">
                  <a:moveTo>
                    <a:pt x="22860" y="11430"/>
                  </a:moveTo>
                  <a:cubicBezTo>
                    <a:pt x="22860" y="17743"/>
                    <a:pt x="17743" y="22860"/>
                    <a:pt x="11430" y="22860"/>
                  </a:cubicBezTo>
                  <a:cubicBezTo>
                    <a:pt x="5117" y="22860"/>
                    <a:pt x="0" y="17743"/>
                    <a:pt x="0" y="11430"/>
                  </a:cubicBezTo>
                  <a:cubicBezTo>
                    <a:pt x="0" y="5117"/>
                    <a:pt x="5117" y="0"/>
                    <a:pt x="11430" y="0"/>
                  </a:cubicBezTo>
                  <a:cubicBezTo>
                    <a:pt x="17743" y="0"/>
                    <a:pt x="22860" y="5117"/>
                    <a:pt x="22860" y="11430"/>
                  </a:cubicBezTo>
                  <a:close/>
                </a:path>
              </a:pathLst>
            </a:custGeom>
            <a:grpFill/>
            <a:ln w="9525" cap="flat">
              <a:noFill/>
              <a:prstDash val="solid"/>
              <a:miter/>
            </a:ln>
          </p:spPr>
          <p:txBody>
            <a:bodyPr rtlCol="0" anchor="ctr"/>
            <a:lstStyle/>
            <a:p>
              <a:endParaRPr lang="en-ID"/>
            </a:p>
          </p:txBody>
        </p:sp>
      </p:grpSp>
      <p:grpSp>
        <p:nvGrpSpPr>
          <p:cNvPr id="548" name="Graphic 2">
            <a:extLst>
              <a:ext uri="{FF2B5EF4-FFF2-40B4-BE49-F238E27FC236}">
                <a16:creationId xmlns:a16="http://schemas.microsoft.com/office/drawing/2014/main" id="{F1FF2A45-0C26-4C70-87B0-C54AB42123DD}"/>
              </a:ext>
            </a:extLst>
          </p:cNvPr>
          <p:cNvGrpSpPr/>
          <p:nvPr/>
        </p:nvGrpSpPr>
        <p:grpSpPr>
          <a:xfrm rot="16200000">
            <a:off x="10960957" y="3178340"/>
            <a:ext cx="154052" cy="154282"/>
            <a:chOff x="5114880" y="2352506"/>
            <a:chExt cx="82128" cy="82251"/>
          </a:xfrm>
          <a:solidFill>
            <a:schemeClr val="bg1"/>
          </a:solidFill>
        </p:grpSpPr>
        <p:grpSp>
          <p:nvGrpSpPr>
            <p:cNvPr id="549" name="Graphic 2">
              <a:extLst>
                <a:ext uri="{FF2B5EF4-FFF2-40B4-BE49-F238E27FC236}">
                  <a16:creationId xmlns:a16="http://schemas.microsoft.com/office/drawing/2014/main" id="{F1FF2A45-0C26-4C70-87B0-C54AB42123DD}"/>
                </a:ext>
              </a:extLst>
            </p:cNvPr>
            <p:cNvGrpSpPr/>
            <p:nvPr/>
          </p:nvGrpSpPr>
          <p:grpSpPr>
            <a:xfrm>
              <a:off x="5117742" y="2352506"/>
              <a:ext cx="79265" cy="79265"/>
              <a:chOff x="5117742" y="2352506"/>
              <a:chExt cx="79265" cy="79265"/>
            </a:xfrm>
            <a:grpFill/>
          </p:grpSpPr>
          <p:sp>
            <p:nvSpPr>
              <p:cNvPr id="550" name="Freeform: Shape 549">
                <a:extLst>
                  <a:ext uri="{FF2B5EF4-FFF2-40B4-BE49-F238E27FC236}">
                    <a16:creationId xmlns:a16="http://schemas.microsoft.com/office/drawing/2014/main" id="{5FB3CD14-C06F-4C6F-B778-7568F0B4F2EA}"/>
                  </a:ext>
                </a:extLst>
              </p:cNvPr>
              <p:cNvSpPr/>
              <p:nvPr/>
            </p:nvSpPr>
            <p:spPr>
              <a:xfrm>
                <a:off x="5117742" y="2371016"/>
                <a:ext cx="38139" cy="22616"/>
              </a:xfrm>
              <a:custGeom>
                <a:avLst/>
                <a:gdLst>
                  <a:gd name="connsiteX0" fmla="*/ 38140 w 38139"/>
                  <a:gd name="connsiteY0" fmla="*/ 22616 h 22616"/>
                  <a:gd name="connsiteX1" fmla="*/ 992 w 38139"/>
                  <a:gd name="connsiteY1" fmla="*/ 3566 h 22616"/>
                  <a:gd name="connsiteX2" fmla="*/ 38140 w 38139"/>
                  <a:gd name="connsiteY2" fmla="*/ 22616 h 22616"/>
                </a:gdLst>
                <a:ahLst/>
                <a:cxnLst>
                  <a:cxn ang="0">
                    <a:pos x="connsiteX0" y="connsiteY0"/>
                  </a:cxn>
                  <a:cxn ang="0">
                    <a:pos x="connsiteX1" y="connsiteY1"/>
                  </a:cxn>
                  <a:cxn ang="0">
                    <a:pos x="connsiteX2" y="connsiteY2"/>
                  </a:cxn>
                </a:cxnLst>
                <a:rect l="l" t="t" r="r" b="b"/>
                <a:pathLst>
                  <a:path w="38139" h="22616">
                    <a:moveTo>
                      <a:pt x="38140" y="22616"/>
                    </a:moveTo>
                    <a:cubicBezTo>
                      <a:pt x="8612" y="21664"/>
                      <a:pt x="-3770" y="12139"/>
                      <a:pt x="992" y="3566"/>
                    </a:cubicBezTo>
                    <a:cubicBezTo>
                      <a:pt x="5755" y="-4054"/>
                      <a:pt x="20042" y="-244"/>
                      <a:pt x="38140" y="22616"/>
                    </a:cubicBezTo>
                    <a:close/>
                  </a:path>
                </a:pathLst>
              </a:custGeom>
              <a:grpFill/>
              <a:ln w="9525" cap="flat">
                <a:noFill/>
                <a:prstDash val="solid"/>
                <a:miter/>
              </a:ln>
            </p:spPr>
            <p:txBody>
              <a:bodyPr rtlCol="0" anchor="ctr"/>
              <a:lstStyle/>
              <a:p>
                <a:endParaRPr lang="en-ID"/>
              </a:p>
            </p:txBody>
          </p:sp>
          <p:sp>
            <p:nvSpPr>
              <p:cNvPr id="551" name="Freeform: Shape 550">
                <a:extLst>
                  <a:ext uri="{FF2B5EF4-FFF2-40B4-BE49-F238E27FC236}">
                    <a16:creationId xmlns:a16="http://schemas.microsoft.com/office/drawing/2014/main" id="{1A840213-5812-48A4-B90B-A5C5E4950677}"/>
                  </a:ext>
                </a:extLst>
              </p:cNvPr>
              <p:cNvSpPr/>
              <p:nvPr/>
            </p:nvSpPr>
            <p:spPr>
              <a:xfrm>
                <a:off x="5124304" y="2393632"/>
                <a:ext cx="31578" cy="31676"/>
              </a:xfrm>
              <a:custGeom>
                <a:avLst/>
                <a:gdLst>
                  <a:gd name="connsiteX0" fmla="*/ 31578 w 31578"/>
                  <a:gd name="connsiteY0" fmla="*/ 0 h 31676"/>
                  <a:gd name="connsiteX1" fmla="*/ 2051 w 31578"/>
                  <a:gd name="connsiteY1" fmla="*/ 29528 h 31676"/>
                  <a:gd name="connsiteX2" fmla="*/ 31578 w 31578"/>
                  <a:gd name="connsiteY2" fmla="*/ 0 h 31676"/>
                </a:gdLst>
                <a:ahLst/>
                <a:cxnLst>
                  <a:cxn ang="0">
                    <a:pos x="connsiteX0" y="connsiteY0"/>
                  </a:cxn>
                  <a:cxn ang="0">
                    <a:pos x="connsiteX1" y="connsiteY1"/>
                  </a:cxn>
                  <a:cxn ang="0">
                    <a:pos x="connsiteX2" y="connsiteY2"/>
                  </a:cxn>
                </a:cxnLst>
                <a:rect l="l" t="t" r="r" b="b"/>
                <a:pathLst>
                  <a:path w="31578" h="31676">
                    <a:moveTo>
                      <a:pt x="31578" y="0"/>
                    </a:moveTo>
                    <a:cubicBezTo>
                      <a:pt x="21101" y="27623"/>
                      <a:pt x="8718" y="36195"/>
                      <a:pt x="2051" y="29528"/>
                    </a:cubicBezTo>
                    <a:cubicBezTo>
                      <a:pt x="-4617" y="22860"/>
                      <a:pt x="4908" y="10478"/>
                      <a:pt x="31578" y="0"/>
                    </a:cubicBezTo>
                    <a:close/>
                  </a:path>
                </a:pathLst>
              </a:custGeom>
              <a:grpFill/>
              <a:ln w="9525" cap="flat">
                <a:noFill/>
                <a:prstDash val="solid"/>
                <a:miter/>
              </a:ln>
            </p:spPr>
            <p:txBody>
              <a:bodyPr rtlCol="0" anchor="ctr"/>
              <a:lstStyle/>
              <a:p>
                <a:endParaRPr lang="en-ID"/>
              </a:p>
            </p:txBody>
          </p:sp>
          <p:sp>
            <p:nvSpPr>
              <p:cNvPr id="552" name="Freeform: Shape 551">
                <a:extLst>
                  <a:ext uri="{FF2B5EF4-FFF2-40B4-BE49-F238E27FC236}">
                    <a16:creationId xmlns:a16="http://schemas.microsoft.com/office/drawing/2014/main" id="{C026959E-D1B5-46ED-801F-F6F1B57615EA}"/>
                  </a:ext>
                </a:extLst>
              </p:cNvPr>
              <p:cNvSpPr/>
              <p:nvPr/>
            </p:nvSpPr>
            <p:spPr>
              <a:xfrm>
                <a:off x="5155882" y="2393632"/>
                <a:ext cx="23037" cy="38139"/>
              </a:xfrm>
              <a:custGeom>
                <a:avLst/>
                <a:gdLst>
                  <a:gd name="connsiteX0" fmla="*/ 0 w 23037"/>
                  <a:gd name="connsiteY0" fmla="*/ 0 h 38139"/>
                  <a:gd name="connsiteX1" fmla="*/ 19050 w 23037"/>
                  <a:gd name="connsiteY1" fmla="*/ 37148 h 38139"/>
                  <a:gd name="connsiteX2" fmla="*/ 0 w 23037"/>
                  <a:gd name="connsiteY2" fmla="*/ 0 h 38139"/>
                </a:gdLst>
                <a:ahLst/>
                <a:cxnLst>
                  <a:cxn ang="0">
                    <a:pos x="connsiteX0" y="connsiteY0"/>
                  </a:cxn>
                  <a:cxn ang="0">
                    <a:pos x="connsiteX1" y="connsiteY1"/>
                  </a:cxn>
                  <a:cxn ang="0">
                    <a:pos x="connsiteX2" y="connsiteY2"/>
                  </a:cxn>
                </a:cxnLst>
                <a:rect l="l" t="t" r="r" b="b"/>
                <a:pathLst>
                  <a:path w="23037" h="38139">
                    <a:moveTo>
                      <a:pt x="0" y="0"/>
                    </a:moveTo>
                    <a:cubicBezTo>
                      <a:pt x="22860" y="18098"/>
                      <a:pt x="27622" y="32385"/>
                      <a:pt x="19050" y="37148"/>
                    </a:cubicBezTo>
                    <a:cubicBezTo>
                      <a:pt x="10477" y="41910"/>
                      <a:pt x="1905" y="29528"/>
                      <a:pt x="0" y="0"/>
                    </a:cubicBezTo>
                    <a:close/>
                  </a:path>
                </a:pathLst>
              </a:custGeom>
              <a:grpFill/>
              <a:ln w="9525" cap="flat">
                <a:noFill/>
                <a:prstDash val="solid"/>
                <a:miter/>
              </a:ln>
            </p:spPr>
            <p:txBody>
              <a:bodyPr rtlCol="0" anchor="ctr"/>
              <a:lstStyle/>
              <a:p>
                <a:endParaRPr lang="en-ID"/>
              </a:p>
            </p:txBody>
          </p:sp>
          <p:sp>
            <p:nvSpPr>
              <p:cNvPr id="553" name="Freeform: Shape 552">
                <a:extLst>
                  <a:ext uri="{FF2B5EF4-FFF2-40B4-BE49-F238E27FC236}">
                    <a16:creationId xmlns:a16="http://schemas.microsoft.com/office/drawing/2014/main" id="{08DD1D70-772F-4DF3-8EFD-1157CC07CAEB}"/>
                  </a:ext>
                </a:extLst>
              </p:cNvPr>
              <p:cNvSpPr/>
              <p:nvPr/>
            </p:nvSpPr>
            <p:spPr>
              <a:xfrm>
                <a:off x="5155882" y="2380490"/>
                <a:ext cx="41125" cy="17149"/>
              </a:xfrm>
              <a:custGeom>
                <a:avLst/>
                <a:gdLst>
                  <a:gd name="connsiteX0" fmla="*/ 0 w 41125"/>
                  <a:gd name="connsiteY0" fmla="*/ 13142 h 17149"/>
                  <a:gd name="connsiteX1" fmla="*/ 40957 w 41125"/>
                  <a:gd name="connsiteY1" fmla="*/ 6474 h 17149"/>
                  <a:gd name="connsiteX2" fmla="*/ 0 w 41125"/>
                  <a:gd name="connsiteY2" fmla="*/ 13142 h 17149"/>
                </a:gdLst>
                <a:ahLst/>
                <a:cxnLst>
                  <a:cxn ang="0">
                    <a:pos x="connsiteX0" y="connsiteY0"/>
                  </a:cxn>
                  <a:cxn ang="0">
                    <a:pos x="connsiteX1" y="connsiteY1"/>
                  </a:cxn>
                  <a:cxn ang="0">
                    <a:pos x="connsiteX2" y="connsiteY2"/>
                  </a:cxn>
                </a:cxnLst>
                <a:rect l="l" t="t" r="r" b="b"/>
                <a:pathLst>
                  <a:path w="41125" h="17149">
                    <a:moveTo>
                      <a:pt x="0" y="13142"/>
                    </a:moveTo>
                    <a:cubicBezTo>
                      <a:pt x="24765" y="-3051"/>
                      <a:pt x="40005" y="-3051"/>
                      <a:pt x="40957" y="6474"/>
                    </a:cubicBezTo>
                    <a:cubicBezTo>
                      <a:pt x="42863" y="16952"/>
                      <a:pt x="28575" y="20762"/>
                      <a:pt x="0" y="13142"/>
                    </a:cubicBezTo>
                    <a:close/>
                  </a:path>
                </a:pathLst>
              </a:custGeom>
              <a:grpFill/>
              <a:ln w="9525" cap="flat">
                <a:noFill/>
                <a:prstDash val="solid"/>
                <a:miter/>
              </a:ln>
            </p:spPr>
            <p:txBody>
              <a:bodyPr rtlCol="0" anchor="ctr"/>
              <a:lstStyle/>
              <a:p>
                <a:endParaRPr lang="en-ID"/>
              </a:p>
            </p:txBody>
          </p:sp>
          <p:sp>
            <p:nvSpPr>
              <p:cNvPr id="554" name="Freeform: Shape 553">
                <a:extLst>
                  <a:ext uri="{FF2B5EF4-FFF2-40B4-BE49-F238E27FC236}">
                    <a16:creationId xmlns:a16="http://schemas.microsoft.com/office/drawing/2014/main" id="{320136A9-5CF9-4AC8-B1C5-04834F5ED169}"/>
                  </a:ext>
                </a:extLst>
              </p:cNvPr>
              <p:cNvSpPr/>
              <p:nvPr/>
            </p:nvSpPr>
            <p:spPr>
              <a:xfrm>
                <a:off x="5152104" y="2352506"/>
                <a:ext cx="16919" cy="41125"/>
              </a:xfrm>
              <a:custGeom>
                <a:avLst/>
                <a:gdLst>
                  <a:gd name="connsiteX0" fmla="*/ 3778 w 16919"/>
                  <a:gd name="connsiteY0" fmla="*/ 41126 h 41125"/>
                  <a:gd name="connsiteX1" fmla="*/ 10446 w 16919"/>
                  <a:gd name="connsiteY1" fmla="*/ 168 h 41125"/>
                  <a:gd name="connsiteX2" fmla="*/ 3778 w 16919"/>
                  <a:gd name="connsiteY2" fmla="*/ 41126 h 41125"/>
                </a:gdLst>
                <a:ahLst/>
                <a:cxnLst>
                  <a:cxn ang="0">
                    <a:pos x="connsiteX0" y="connsiteY0"/>
                  </a:cxn>
                  <a:cxn ang="0">
                    <a:pos x="connsiteX1" y="connsiteY1"/>
                  </a:cxn>
                  <a:cxn ang="0">
                    <a:pos x="connsiteX2" y="connsiteY2"/>
                  </a:cxn>
                </a:cxnLst>
                <a:rect l="l" t="t" r="r" b="b"/>
                <a:pathLst>
                  <a:path w="16919" h="41125">
                    <a:moveTo>
                      <a:pt x="3778" y="41126"/>
                    </a:moveTo>
                    <a:cubicBezTo>
                      <a:pt x="-3842" y="12551"/>
                      <a:pt x="921" y="-1737"/>
                      <a:pt x="10446" y="168"/>
                    </a:cubicBezTo>
                    <a:cubicBezTo>
                      <a:pt x="19971" y="2073"/>
                      <a:pt x="19971" y="17313"/>
                      <a:pt x="3778" y="41126"/>
                    </a:cubicBezTo>
                    <a:close/>
                  </a:path>
                </a:pathLst>
              </a:custGeom>
              <a:grpFill/>
              <a:ln w="9525" cap="flat">
                <a:noFill/>
                <a:prstDash val="solid"/>
                <a:miter/>
              </a:ln>
            </p:spPr>
            <p:txBody>
              <a:bodyPr rtlCol="0" anchor="ctr"/>
              <a:lstStyle/>
              <a:p>
                <a:endParaRPr lang="en-ID"/>
              </a:p>
            </p:txBody>
          </p:sp>
        </p:grpSp>
        <p:grpSp>
          <p:nvGrpSpPr>
            <p:cNvPr id="555" name="Graphic 2">
              <a:extLst>
                <a:ext uri="{FF2B5EF4-FFF2-40B4-BE49-F238E27FC236}">
                  <a16:creationId xmlns:a16="http://schemas.microsoft.com/office/drawing/2014/main" id="{F1FF2A45-0C26-4C70-87B0-C54AB42123DD}"/>
                </a:ext>
              </a:extLst>
            </p:cNvPr>
            <p:cNvGrpSpPr/>
            <p:nvPr/>
          </p:nvGrpSpPr>
          <p:grpSpPr>
            <a:xfrm>
              <a:off x="5117742" y="2352506"/>
              <a:ext cx="79265" cy="79265"/>
              <a:chOff x="5117742" y="2352506"/>
              <a:chExt cx="79265" cy="79265"/>
            </a:xfrm>
            <a:grpFill/>
          </p:grpSpPr>
          <p:sp>
            <p:nvSpPr>
              <p:cNvPr id="556" name="Freeform: Shape 555">
                <a:extLst>
                  <a:ext uri="{FF2B5EF4-FFF2-40B4-BE49-F238E27FC236}">
                    <a16:creationId xmlns:a16="http://schemas.microsoft.com/office/drawing/2014/main" id="{D2760336-0108-4257-806F-F6B895055DE3}"/>
                  </a:ext>
                </a:extLst>
              </p:cNvPr>
              <p:cNvSpPr/>
              <p:nvPr/>
            </p:nvSpPr>
            <p:spPr>
              <a:xfrm>
                <a:off x="5117742" y="2371016"/>
                <a:ext cx="38139" cy="22616"/>
              </a:xfrm>
              <a:custGeom>
                <a:avLst/>
                <a:gdLst>
                  <a:gd name="connsiteX0" fmla="*/ 38140 w 38139"/>
                  <a:gd name="connsiteY0" fmla="*/ 22616 h 22616"/>
                  <a:gd name="connsiteX1" fmla="*/ 992 w 38139"/>
                  <a:gd name="connsiteY1" fmla="*/ 3566 h 22616"/>
                  <a:gd name="connsiteX2" fmla="*/ 38140 w 38139"/>
                  <a:gd name="connsiteY2" fmla="*/ 22616 h 22616"/>
                </a:gdLst>
                <a:ahLst/>
                <a:cxnLst>
                  <a:cxn ang="0">
                    <a:pos x="connsiteX0" y="connsiteY0"/>
                  </a:cxn>
                  <a:cxn ang="0">
                    <a:pos x="connsiteX1" y="connsiteY1"/>
                  </a:cxn>
                  <a:cxn ang="0">
                    <a:pos x="connsiteX2" y="connsiteY2"/>
                  </a:cxn>
                </a:cxnLst>
                <a:rect l="l" t="t" r="r" b="b"/>
                <a:pathLst>
                  <a:path w="38139" h="22616">
                    <a:moveTo>
                      <a:pt x="38140" y="22616"/>
                    </a:moveTo>
                    <a:cubicBezTo>
                      <a:pt x="8612" y="21664"/>
                      <a:pt x="-3770" y="12139"/>
                      <a:pt x="992" y="3566"/>
                    </a:cubicBezTo>
                    <a:cubicBezTo>
                      <a:pt x="5755" y="-4054"/>
                      <a:pt x="20042" y="-244"/>
                      <a:pt x="38140" y="22616"/>
                    </a:cubicBezTo>
                    <a:close/>
                  </a:path>
                </a:pathLst>
              </a:custGeom>
              <a:grpFill/>
              <a:ln w="9525" cap="flat">
                <a:noFill/>
                <a:prstDash val="solid"/>
                <a:miter/>
              </a:ln>
            </p:spPr>
            <p:txBody>
              <a:bodyPr rtlCol="0" anchor="ctr"/>
              <a:lstStyle/>
              <a:p>
                <a:endParaRPr lang="en-ID"/>
              </a:p>
            </p:txBody>
          </p:sp>
          <p:sp>
            <p:nvSpPr>
              <p:cNvPr id="557" name="Freeform: Shape 556">
                <a:extLst>
                  <a:ext uri="{FF2B5EF4-FFF2-40B4-BE49-F238E27FC236}">
                    <a16:creationId xmlns:a16="http://schemas.microsoft.com/office/drawing/2014/main" id="{70FA1F91-4703-4916-B125-A10B3F0FAA6D}"/>
                  </a:ext>
                </a:extLst>
              </p:cNvPr>
              <p:cNvSpPr/>
              <p:nvPr/>
            </p:nvSpPr>
            <p:spPr>
              <a:xfrm>
                <a:off x="5124304" y="2393632"/>
                <a:ext cx="31578" cy="31676"/>
              </a:xfrm>
              <a:custGeom>
                <a:avLst/>
                <a:gdLst>
                  <a:gd name="connsiteX0" fmla="*/ 31578 w 31578"/>
                  <a:gd name="connsiteY0" fmla="*/ 0 h 31676"/>
                  <a:gd name="connsiteX1" fmla="*/ 2051 w 31578"/>
                  <a:gd name="connsiteY1" fmla="*/ 29528 h 31676"/>
                  <a:gd name="connsiteX2" fmla="*/ 31578 w 31578"/>
                  <a:gd name="connsiteY2" fmla="*/ 0 h 31676"/>
                </a:gdLst>
                <a:ahLst/>
                <a:cxnLst>
                  <a:cxn ang="0">
                    <a:pos x="connsiteX0" y="connsiteY0"/>
                  </a:cxn>
                  <a:cxn ang="0">
                    <a:pos x="connsiteX1" y="connsiteY1"/>
                  </a:cxn>
                  <a:cxn ang="0">
                    <a:pos x="connsiteX2" y="connsiteY2"/>
                  </a:cxn>
                </a:cxnLst>
                <a:rect l="l" t="t" r="r" b="b"/>
                <a:pathLst>
                  <a:path w="31578" h="31676">
                    <a:moveTo>
                      <a:pt x="31578" y="0"/>
                    </a:moveTo>
                    <a:cubicBezTo>
                      <a:pt x="21101" y="27623"/>
                      <a:pt x="8718" y="36195"/>
                      <a:pt x="2051" y="29528"/>
                    </a:cubicBezTo>
                    <a:cubicBezTo>
                      <a:pt x="-4617" y="22860"/>
                      <a:pt x="4908" y="10478"/>
                      <a:pt x="31578" y="0"/>
                    </a:cubicBezTo>
                    <a:close/>
                  </a:path>
                </a:pathLst>
              </a:custGeom>
              <a:grpFill/>
              <a:ln w="9525" cap="flat">
                <a:noFill/>
                <a:prstDash val="solid"/>
                <a:miter/>
              </a:ln>
            </p:spPr>
            <p:txBody>
              <a:bodyPr rtlCol="0" anchor="ctr"/>
              <a:lstStyle/>
              <a:p>
                <a:endParaRPr lang="en-ID"/>
              </a:p>
            </p:txBody>
          </p:sp>
          <p:sp>
            <p:nvSpPr>
              <p:cNvPr id="558" name="Freeform: Shape 557">
                <a:extLst>
                  <a:ext uri="{FF2B5EF4-FFF2-40B4-BE49-F238E27FC236}">
                    <a16:creationId xmlns:a16="http://schemas.microsoft.com/office/drawing/2014/main" id="{6597A626-E042-45DC-8B22-CFC7E816EAFB}"/>
                  </a:ext>
                </a:extLst>
              </p:cNvPr>
              <p:cNvSpPr/>
              <p:nvPr/>
            </p:nvSpPr>
            <p:spPr>
              <a:xfrm>
                <a:off x="5155882" y="2393632"/>
                <a:ext cx="23037" cy="38139"/>
              </a:xfrm>
              <a:custGeom>
                <a:avLst/>
                <a:gdLst>
                  <a:gd name="connsiteX0" fmla="*/ 0 w 23037"/>
                  <a:gd name="connsiteY0" fmla="*/ 0 h 38139"/>
                  <a:gd name="connsiteX1" fmla="*/ 19050 w 23037"/>
                  <a:gd name="connsiteY1" fmla="*/ 37148 h 38139"/>
                  <a:gd name="connsiteX2" fmla="*/ 0 w 23037"/>
                  <a:gd name="connsiteY2" fmla="*/ 0 h 38139"/>
                </a:gdLst>
                <a:ahLst/>
                <a:cxnLst>
                  <a:cxn ang="0">
                    <a:pos x="connsiteX0" y="connsiteY0"/>
                  </a:cxn>
                  <a:cxn ang="0">
                    <a:pos x="connsiteX1" y="connsiteY1"/>
                  </a:cxn>
                  <a:cxn ang="0">
                    <a:pos x="connsiteX2" y="connsiteY2"/>
                  </a:cxn>
                </a:cxnLst>
                <a:rect l="l" t="t" r="r" b="b"/>
                <a:pathLst>
                  <a:path w="23037" h="38139">
                    <a:moveTo>
                      <a:pt x="0" y="0"/>
                    </a:moveTo>
                    <a:cubicBezTo>
                      <a:pt x="22860" y="18098"/>
                      <a:pt x="27622" y="32385"/>
                      <a:pt x="19050" y="37148"/>
                    </a:cubicBezTo>
                    <a:cubicBezTo>
                      <a:pt x="10477" y="41910"/>
                      <a:pt x="1905" y="29528"/>
                      <a:pt x="0" y="0"/>
                    </a:cubicBezTo>
                    <a:close/>
                  </a:path>
                </a:pathLst>
              </a:custGeom>
              <a:grpFill/>
              <a:ln w="9525" cap="flat">
                <a:noFill/>
                <a:prstDash val="solid"/>
                <a:miter/>
              </a:ln>
            </p:spPr>
            <p:txBody>
              <a:bodyPr rtlCol="0" anchor="ctr"/>
              <a:lstStyle/>
              <a:p>
                <a:endParaRPr lang="en-ID"/>
              </a:p>
            </p:txBody>
          </p:sp>
          <p:sp>
            <p:nvSpPr>
              <p:cNvPr id="559" name="Freeform: Shape 558">
                <a:extLst>
                  <a:ext uri="{FF2B5EF4-FFF2-40B4-BE49-F238E27FC236}">
                    <a16:creationId xmlns:a16="http://schemas.microsoft.com/office/drawing/2014/main" id="{D5A81BBB-816B-4159-9CF4-D70030EFDD56}"/>
                  </a:ext>
                </a:extLst>
              </p:cNvPr>
              <p:cNvSpPr/>
              <p:nvPr/>
            </p:nvSpPr>
            <p:spPr>
              <a:xfrm>
                <a:off x="5155882" y="2380490"/>
                <a:ext cx="41125" cy="17149"/>
              </a:xfrm>
              <a:custGeom>
                <a:avLst/>
                <a:gdLst>
                  <a:gd name="connsiteX0" fmla="*/ 0 w 41125"/>
                  <a:gd name="connsiteY0" fmla="*/ 13142 h 17149"/>
                  <a:gd name="connsiteX1" fmla="*/ 40957 w 41125"/>
                  <a:gd name="connsiteY1" fmla="*/ 6474 h 17149"/>
                  <a:gd name="connsiteX2" fmla="*/ 0 w 41125"/>
                  <a:gd name="connsiteY2" fmla="*/ 13142 h 17149"/>
                </a:gdLst>
                <a:ahLst/>
                <a:cxnLst>
                  <a:cxn ang="0">
                    <a:pos x="connsiteX0" y="connsiteY0"/>
                  </a:cxn>
                  <a:cxn ang="0">
                    <a:pos x="connsiteX1" y="connsiteY1"/>
                  </a:cxn>
                  <a:cxn ang="0">
                    <a:pos x="connsiteX2" y="connsiteY2"/>
                  </a:cxn>
                </a:cxnLst>
                <a:rect l="l" t="t" r="r" b="b"/>
                <a:pathLst>
                  <a:path w="41125" h="17149">
                    <a:moveTo>
                      <a:pt x="0" y="13142"/>
                    </a:moveTo>
                    <a:cubicBezTo>
                      <a:pt x="24765" y="-3051"/>
                      <a:pt x="40005" y="-3051"/>
                      <a:pt x="40957" y="6474"/>
                    </a:cubicBezTo>
                    <a:cubicBezTo>
                      <a:pt x="42863" y="16952"/>
                      <a:pt x="28575" y="20762"/>
                      <a:pt x="0" y="13142"/>
                    </a:cubicBezTo>
                    <a:close/>
                  </a:path>
                </a:pathLst>
              </a:custGeom>
              <a:grpFill/>
              <a:ln w="9525" cap="flat">
                <a:noFill/>
                <a:prstDash val="solid"/>
                <a:miter/>
              </a:ln>
            </p:spPr>
            <p:txBody>
              <a:bodyPr rtlCol="0" anchor="ctr"/>
              <a:lstStyle/>
              <a:p>
                <a:endParaRPr lang="en-ID"/>
              </a:p>
            </p:txBody>
          </p:sp>
          <p:sp>
            <p:nvSpPr>
              <p:cNvPr id="560" name="Freeform: Shape 559">
                <a:extLst>
                  <a:ext uri="{FF2B5EF4-FFF2-40B4-BE49-F238E27FC236}">
                    <a16:creationId xmlns:a16="http://schemas.microsoft.com/office/drawing/2014/main" id="{A589CB85-081B-4C3A-A89B-4831EC586E3E}"/>
                  </a:ext>
                </a:extLst>
              </p:cNvPr>
              <p:cNvSpPr/>
              <p:nvPr/>
            </p:nvSpPr>
            <p:spPr>
              <a:xfrm>
                <a:off x="5152104" y="2352506"/>
                <a:ext cx="16919" cy="41125"/>
              </a:xfrm>
              <a:custGeom>
                <a:avLst/>
                <a:gdLst>
                  <a:gd name="connsiteX0" fmla="*/ 3778 w 16919"/>
                  <a:gd name="connsiteY0" fmla="*/ 41126 h 41125"/>
                  <a:gd name="connsiteX1" fmla="*/ 10446 w 16919"/>
                  <a:gd name="connsiteY1" fmla="*/ 168 h 41125"/>
                  <a:gd name="connsiteX2" fmla="*/ 3778 w 16919"/>
                  <a:gd name="connsiteY2" fmla="*/ 41126 h 41125"/>
                </a:gdLst>
                <a:ahLst/>
                <a:cxnLst>
                  <a:cxn ang="0">
                    <a:pos x="connsiteX0" y="connsiteY0"/>
                  </a:cxn>
                  <a:cxn ang="0">
                    <a:pos x="connsiteX1" y="connsiteY1"/>
                  </a:cxn>
                  <a:cxn ang="0">
                    <a:pos x="connsiteX2" y="connsiteY2"/>
                  </a:cxn>
                </a:cxnLst>
                <a:rect l="l" t="t" r="r" b="b"/>
                <a:pathLst>
                  <a:path w="16919" h="41125">
                    <a:moveTo>
                      <a:pt x="3778" y="41126"/>
                    </a:moveTo>
                    <a:cubicBezTo>
                      <a:pt x="-3842" y="12551"/>
                      <a:pt x="921" y="-1737"/>
                      <a:pt x="10446" y="168"/>
                    </a:cubicBezTo>
                    <a:cubicBezTo>
                      <a:pt x="19971" y="2073"/>
                      <a:pt x="19971" y="17313"/>
                      <a:pt x="3778" y="41126"/>
                    </a:cubicBezTo>
                    <a:close/>
                  </a:path>
                </a:pathLst>
              </a:custGeom>
              <a:grpFill/>
              <a:ln w="9525" cap="flat">
                <a:noFill/>
                <a:prstDash val="solid"/>
                <a:miter/>
              </a:ln>
            </p:spPr>
            <p:txBody>
              <a:bodyPr rtlCol="0" anchor="ctr"/>
              <a:lstStyle/>
              <a:p>
                <a:endParaRPr lang="en-ID"/>
              </a:p>
            </p:txBody>
          </p:sp>
        </p:grpSp>
        <p:sp>
          <p:nvSpPr>
            <p:cNvPr id="561" name="Freeform: Shape 560">
              <a:extLst>
                <a:ext uri="{FF2B5EF4-FFF2-40B4-BE49-F238E27FC236}">
                  <a16:creationId xmlns:a16="http://schemas.microsoft.com/office/drawing/2014/main" id="{852DC8CE-0AFD-430E-882E-1B85042B1184}"/>
                </a:ext>
              </a:extLst>
            </p:cNvPr>
            <p:cNvSpPr/>
            <p:nvPr/>
          </p:nvSpPr>
          <p:spPr>
            <a:xfrm>
              <a:off x="5150167" y="2387917"/>
              <a:ext cx="11429" cy="11430"/>
            </a:xfrm>
            <a:custGeom>
              <a:avLst/>
              <a:gdLst>
                <a:gd name="connsiteX0" fmla="*/ 11430 w 11429"/>
                <a:gd name="connsiteY0" fmla="*/ 5715 h 11430"/>
                <a:gd name="connsiteX1" fmla="*/ 5715 w 11429"/>
                <a:gd name="connsiteY1" fmla="*/ 11430 h 11430"/>
                <a:gd name="connsiteX2" fmla="*/ 0 w 11429"/>
                <a:gd name="connsiteY2" fmla="*/ 5715 h 11430"/>
                <a:gd name="connsiteX3" fmla="*/ 5715 w 11429"/>
                <a:gd name="connsiteY3" fmla="*/ 0 h 11430"/>
                <a:gd name="connsiteX4" fmla="*/ 11430 w 11429"/>
                <a:gd name="connsiteY4" fmla="*/ 5715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9" h="11430">
                  <a:moveTo>
                    <a:pt x="11430" y="5715"/>
                  </a:moveTo>
                  <a:cubicBezTo>
                    <a:pt x="11430" y="8871"/>
                    <a:pt x="8871" y="11430"/>
                    <a:pt x="5715" y="11430"/>
                  </a:cubicBezTo>
                  <a:cubicBezTo>
                    <a:pt x="2559" y="11430"/>
                    <a:pt x="0" y="8871"/>
                    <a:pt x="0" y="5715"/>
                  </a:cubicBezTo>
                  <a:cubicBezTo>
                    <a:pt x="0" y="2559"/>
                    <a:pt x="2559" y="0"/>
                    <a:pt x="5715" y="0"/>
                  </a:cubicBezTo>
                  <a:cubicBezTo>
                    <a:pt x="8871" y="0"/>
                    <a:pt x="11430" y="2559"/>
                    <a:pt x="11430" y="5715"/>
                  </a:cubicBezTo>
                  <a:close/>
                </a:path>
              </a:pathLst>
            </a:custGeom>
            <a:grpFill/>
            <a:ln w="9525" cap="flat">
              <a:noFill/>
              <a:prstDash val="solid"/>
              <a:miter/>
            </a:ln>
          </p:spPr>
          <p:txBody>
            <a:bodyPr rtlCol="0" anchor="ctr"/>
            <a:lstStyle/>
            <a:p>
              <a:endParaRPr lang="en-ID"/>
            </a:p>
          </p:txBody>
        </p:sp>
        <p:grpSp>
          <p:nvGrpSpPr>
            <p:cNvPr id="562" name="Graphic 2">
              <a:extLst>
                <a:ext uri="{FF2B5EF4-FFF2-40B4-BE49-F238E27FC236}">
                  <a16:creationId xmlns:a16="http://schemas.microsoft.com/office/drawing/2014/main" id="{F1FF2A45-0C26-4C70-87B0-C54AB42123DD}"/>
                </a:ext>
              </a:extLst>
            </p:cNvPr>
            <p:cNvGrpSpPr/>
            <p:nvPr/>
          </p:nvGrpSpPr>
          <p:grpSpPr>
            <a:xfrm>
              <a:off x="5114880" y="2355812"/>
              <a:ext cx="79141" cy="78945"/>
              <a:chOff x="5114880" y="2355812"/>
              <a:chExt cx="79141" cy="78945"/>
            </a:xfrm>
            <a:grpFill/>
          </p:grpSpPr>
          <p:sp>
            <p:nvSpPr>
              <p:cNvPr id="563" name="Freeform: Shape 562">
                <a:extLst>
                  <a:ext uri="{FF2B5EF4-FFF2-40B4-BE49-F238E27FC236}">
                    <a16:creationId xmlns:a16="http://schemas.microsoft.com/office/drawing/2014/main" id="{916CEE46-37DE-473F-9FAF-0924FFFF6303}"/>
                  </a:ext>
                </a:extLst>
              </p:cNvPr>
              <p:cNvSpPr/>
              <p:nvPr/>
            </p:nvSpPr>
            <p:spPr>
              <a:xfrm>
                <a:off x="5155882" y="2393632"/>
                <a:ext cx="38139" cy="23037"/>
              </a:xfrm>
              <a:custGeom>
                <a:avLst/>
                <a:gdLst>
                  <a:gd name="connsiteX0" fmla="*/ 0 w 38139"/>
                  <a:gd name="connsiteY0" fmla="*/ 0 h 23037"/>
                  <a:gd name="connsiteX1" fmla="*/ 37147 w 38139"/>
                  <a:gd name="connsiteY1" fmla="*/ 19050 h 23037"/>
                  <a:gd name="connsiteX2" fmla="*/ 0 w 38139"/>
                  <a:gd name="connsiteY2" fmla="*/ 0 h 23037"/>
                </a:gdLst>
                <a:ahLst/>
                <a:cxnLst>
                  <a:cxn ang="0">
                    <a:pos x="connsiteX0" y="connsiteY0"/>
                  </a:cxn>
                  <a:cxn ang="0">
                    <a:pos x="connsiteX1" y="connsiteY1"/>
                  </a:cxn>
                  <a:cxn ang="0">
                    <a:pos x="connsiteX2" y="connsiteY2"/>
                  </a:cxn>
                </a:cxnLst>
                <a:rect l="l" t="t" r="r" b="b"/>
                <a:pathLst>
                  <a:path w="38139" h="23037">
                    <a:moveTo>
                      <a:pt x="0" y="0"/>
                    </a:moveTo>
                    <a:cubicBezTo>
                      <a:pt x="29527" y="953"/>
                      <a:pt x="41910" y="10478"/>
                      <a:pt x="37147" y="19050"/>
                    </a:cubicBezTo>
                    <a:cubicBezTo>
                      <a:pt x="32385" y="27623"/>
                      <a:pt x="18097" y="22860"/>
                      <a:pt x="0" y="0"/>
                    </a:cubicBezTo>
                    <a:close/>
                  </a:path>
                </a:pathLst>
              </a:custGeom>
              <a:grpFill/>
              <a:ln w="9525" cap="flat">
                <a:noFill/>
                <a:prstDash val="solid"/>
                <a:miter/>
              </a:ln>
            </p:spPr>
            <p:txBody>
              <a:bodyPr rtlCol="0" anchor="ctr"/>
              <a:lstStyle/>
              <a:p>
                <a:endParaRPr lang="en-ID"/>
              </a:p>
            </p:txBody>
          </p:sp>
          <p:sp>
            <p:nvSpPr>
              <p:cNvPr id="564" name="Freeform: Shape 563">
                <a:extLst>
                  <a:ext uri="{FF2B5EF4-FFF2-40B4-BE49-F238E27FC236}">
                    <a16:creationId xmlns:a16="http://schemas.microsoft.com/office/drawing/2014/main" id="{4F828B6D-0F74-4E05-AD37-C8A3BDB45083}"/>
                  </a:ext>
                </a:extLst>
              </p:cNvPr>
              <p:cNvSpPr/>
              <p:nvPr/>
            </p:nvSpPr>
            <p:spPr>
              <a:xfrm>
                <a:off x="5155882" y="2361955"/>
                <a:ext cx="31676" cy="31676"/>
              </a:xfrm>
              <a:custGeom>
                <a:avLst/>
                <a:gdLst>
                  <a:gd name="connsiteX0" fmla="*/ 0 w 31676"/>
                  <a:gd name="connsiteY0" fmla="*/ 31677 h 31676"/>
                  <a:gd name="connsiteX1" fmla="*/ 29527 w 31676"/>
                  <a:gd name="connsiteY1" fmla="*/ 2149 h 31676"/>
                  <a:gd name="connsiteX2" fmla="*/ 0 w 31676"/>
                  <a:gd name="connsiteY2" fmla="*/ 31677 h 31676"/>
                </a:gdLst>
                <a:ahLst/>
                <a:cxnLst>
                  <a:cxn ang="0">
                    <a:pos x="connsiteX0" y="connsiteY0"/>
                  </a:cxn>
                  <a:cxn ang="0">
                    <a:pos x="connsiteX1" y="connsiteY1"/>
                  </a:cxn>
                  <a:cxn ang="0">
                    <a:pos x="connsiteX2" y="connsiteY2"/>
                  </a:cxn>
                </a:cxnLst>
                <a:rect l="l" t="t" r="r" b="b"/>
                <a:pathLst>
                  <a:path w="31676" h="31676">
                    <a:moveTo>
                      <a:pt x="0" y="31677"/>
                    </a:moveTo>
                    <a:cubicBezTo>
                      <a:pt x="10477" y="4054"/>
                      <a:pt x="22860" y="-4518"/>
                      <a:pt x="29527" y="2149"/>
                    </a:cubicBezTo>
                    <a:cubicBezTo>
                      <a:pt x="36195" y="9769"/>
                      <a:pt x="27622" y="22152"/>
                      <a:pt x="0" y="31677"/>
                    </a:cubicBezTo>
                    <a:close/>
                  </a:path>
                </a:pathLst>
              </a:custGeom>
              <a:grpFill/>
              <a:ln w="9525" cap="flat">
                <a:noFill/>
                <a:prstDash val="solid"/>
                <a:miter/>
              </a:ln>
            </p:spPr>
            <p:txBody>
              <a:bodyPr rtlCol="0" anchor="ctr"/>
              <a:lstStyle/>
              <a:p>
                <a:endParaRPr lang="en-ID"/>
              </a:p>
            </p:txBody>
          </p:sp>
          <p:sp>
            <p:nvSpPr>
              <p:cNvPr id="565" name="Freeform: Shape 564">
                <a:extLst>
                  <a:ext uri="{FF2B5EF4-FFF2-40B4-BE49-F238E27FC236}">
                    <a16:creationId xmlns:a16="http://schemas.microsoft.com/office/drawing/2014/main" id="{D99BE59B-0E2A-4A3B-A661-F0BB9D163DC6}"/>
                  </a:ext>
                </a:extLst>
              </p:cNvPr>
              <p:cNvSpPr/>
              <p:nvPr/>
            </p:nvSpPr>
            <p:spPr>
              <a:xfrm>
                <a:off x="5132845" y="2355812"/>
                <a:ext cx="23037" cy="37819"/>
              </a:xfrm>
              <a:custGeom>
                <a:avLst/>
                <a:gdLst>
                  <a:gd name="connsiteX0" fmla="*/ 23037 w 23037"/>
                  <a:gd name="connsiteY0" fmla="*/ 37820 h 37819"/>
                  <a:gd name="connsiteX1" fmla="*/ 3987 w 23037"/>
                  <a:gd name="connsiteY1" fmla="*/ 672 h 37819"/>
                  <a:gd name="connsiteX2" fmla="*/ 23037 w 23037"/>
                  <a:gd name="connsiteY2" fmla="*/ 37820 h 37819"/>
                </a:gdLst>
                <a:ahLst/>
                <a:cxnLst>
                  <a:cxn ang="0">
                    <a:pos x="connsiteX0" y="connsiteY0"/>
                  </a:cxn>
                  <a:cxn ang="0">
                    <a:pos x="connsiteX1" y="connsiteY1"/>
                  </a:cxn>
                  <a:cxn ang="0">
                    <a:pos x="connsiteX2" y="connsiteY2"/>
                  </a:cxn>
                </a:cxnLst>
                <a:rect l="l" t="t" r="r" b="b"/>
                <a:pathLst>
                  <a:path w="23037" h="37819">
                    <a:moveTo>
                      <a:pt x="23037" y="37820"/>
                    </a:moveTo>
                    <a:cubicBezTo>
                      <a:pt x="177" y="19722"/>
                      <a:pt x="-4585" y="5435"/>
                      <a:pt x="3987" y="672"/>
                    </a:cubicBezTo>
                    <a:cubicBezTo>
                      <a:pt x="13512" y="-3138"/>
                      <a:pt x="22085" y="9245"/>
                      <a:pt x="23037" y="37820"/>
                    </a:cubicBezTo>
                    <a:close/>
                  </a:path>
                </a:pathLst>
              </a:custGeom>
              <a:grpFill/>
              <a:ln w="9525" cap="flat">
                <a:noFill/>
                <a:prstDash val="solid"/>
                <a:miter/>
              </a:ln>
            </p:spPr>
            <p:txBody>
              <a:bodyPr rtlCol="0" anchor="ctr"/>
              <a:lstStyle/>
              <a:p>
                <a:endParaRPr lang="en-ID"/>
              </a:p>
            </p:txBody>
          </p:sp>
          <p:sp>
            <p:nvSpPr>
              <p:cNvPr id="566" name="Freeform: Shape 565">
                <a:extLst>
                  <a:ext uri="{FF2B5EF4-FFF2-40B4-BE49-F238E27FC236}">
                    <a16:creationId xmlns:a16="http://schemas.microsoft.com/office/drawing/2014/main" id="{42B4F2EA-16EB-4A9C-ABC9-355E8271BBF3}"/>
                  </a:ext>
                </a:extLst>
              </p:cNvPr>
              <p:cNvSpPr/>
              <p:nvPr/>
            </p:nvSpPr>
            <p:spPr>
              <a:xfrm>
                <a:off x="5114880" y="2389854"/>
                <a:ext cx="41002" cy="16919"/>
              </a:xfrm>
              <a:custGeom>
                <a:avLst/>
                <a:gdLst>
                  <a:gd name="connsiteX0" fmla="*/ 41002 w 41002"/>
                  <a:gd name="connsiteY0" fmla="*/ 3778 h 16919"/>
                  <a:gd name="connsiteX1" fmla="*/ 45 w 41002"/>
                  <a:gd name="connsiteY1" fmla="*/ 10446 h 16919"/>
                  <a:gd name="connsiteX2" fmla="*/ 41002 w 41002"/>
                  <a:gd name="connsiteY2" fmla="*/ 3778 h 16919"/>
                </a:gdLst>
                <a:ahLst/>
                <a:cxnLst>
                  <a:cxn ang="0">
                    <a:pos x="connsiteX0" y="connsiteY0"/>
                  </a:cxn>
                  <a:cxn ang="0">
                    <a:pos x="connsiteX1" y="connsiteY1"/>
                  </a:cxn>
                  <a:cxn ang="0">
                    <a:pos x="connsiteX2" y="connsiteY2"/>
                  </a:cxn>
                </a:cxnLst>
                <a:rect l="l" t="t" r="r" b="b"/>
                <a:pathLst>
                  <a:path w="41002" h="16919">
                    <a:moveTo>
                      <a:pt x="41002" y="3778"/>
                    </a:moveTo>
                    <a:cubicBezTo>
                      <a:pt x="16237" y="19971"/>
                      <a:pt x="997" y="19971"/>
                      <a:pt x="45" y="10446"/>
                    </a:cubicBezTo>
                    <a:cubicBezTo>
                      <a:pt x="-908" y="921"/>
                      <a:pt x="13380" y="-3842"/>
                      <a:pt x="41002" y="3778"/>
                    </a:cubicBezTo>
                    <a:close/>
                  </a:path>
                </a:pathLst>
              </a:custGeom>
              <a:grpFill/>
              <a:ln w="9525" cap="flat">
                <a:noFill/>
                <a:prstDash val="solid"/>
                <a:miter/>
              </a:ln>
            </p:spPr>
            <p:txBody>
              <a:bodyPr rtlCol="0" anchor="ctr"/>
              <a:lstStyle/>
              <a:p>
                <a:endParaRPr lang="en-ID"/>
              </a:p>
            </p:txBody>
          </p:sp>
          <p:sp>
            <p:nvSpPr>
              <p:cNvPr id="567" name="Freeform: Shape 566">
                <a:extLst>
                  <a:ext uri="{FF2B5EF4-FFF2-40B4-BE49-F238E27FC236}">
                    <a16:creationId xmlns:a16="http://schemas.microsoft.com/office/drawing/2014/main" id="{756A968E-1888-4959-8F1C-618DE86D84C5}"/>
                  </a:ext>
                </a:extLst>
              </p:cNvPr>
              <p:cNvSpPr/>
              <p:nvPr/>
            </p:nvSpPr>
            <p:spPr>
              <a:xfrm>
                <a:off x="5142740" y="2393632"/>
                <a:ext cx="16919" cy="41125"/>
              </a:xfrm>
              <a:custGeom>
                <a:avLst/>
                <a:gdLst>
                  <a:gd name="connsiteX0" fmla="*/ 13142 w 16919"/>
                  <a:gd name="connsiteY0" fmla="*/ 0 h 41125"/>
                  <a:gd name="connsiteX1" fmla="*/ 6474 w 16919"/>
                  <a:gd name="connsiteY1" fmla="*/ 40957 h 41125"/>
                  <a:gd name="connsiteX2" fmla="*/ 13142 w 16919"/>
                  <a:gd name="connsiteY2" fmla="*/ 0 h 41125"/>
                </a:gdLst>
                <a:ahLst/>
                <a:cxnLst>
                  <a:cxn ang="0">
                    <a:pos x="connsiteX0" y="connsiteY0"/>
                  </a:cxn>
                  <a:cxn ang="0">
                    <a:pos x="connsiteX1" y="connsiteY1"/>
                  </a:cxn>
                  <a:cxn ang="0">
                    <a:pos x="connsiteX2" y="connsiteY2"/>
                  </a:cxn>
                </a:cxnLst>
                <a:rect l="l" t="t" r="r" b="b"/>
                <a:pathLst>
                  <a:path w="16919" h="41125">
                    <a:moveTo>
                      <a:pt x="13142" y="0"/>
                    </a:moveTo>
                    <a:cubicBezTo>
                      <a:pt x="20762" y="28575"/>
                      <a:pt x="15999" y="42863"/>
                      <a:pt x="6474" y="40957"/>
                    </a:cubicBezTo>
                    <a:cubicBezTo>
                      <a:pt x="-3051" y="40005"/>
                      <a:pt x="-3051" y="24765"/>
                      <a:pt x="13142" y="0"/>
                    </a:cubicBezTo>
                    <a:close/>
                  </a:path>
                </a:pathLst>
              </a:custGeom>
              <a:grpFill/>
              <a:ln w="9525" cap="flat">
                <a:noFill/>
                <a:prstDash val="solid"/>
                <a:miter/>
              </a:ln>
            </p:spPr>
            <p:txBody>
              <a:bodyPr rtlCol="0" anchor="ctr"/>
              <a:lstStyle/>
              <a:p>
                <a:endParaRPr lang="en-ID"/>
              </a:p>
            </p:txBody>
          </p:sp>
        </p:grpSp>
        <p:grpSp>
          <p:nvGrpSpPr>
            <p:cNvPr id="568" name="Graphic 2">
              <a:extLst>
                <a:ext uri="{FF2B5EF4-FFF2-40B4-BE49-F238E27FC236}">
                  <a16:creationId xmlns:a16="http://schemas.microsoft.com/office/drawing/2014/main" id="{F1FF2A45-0C26-4C70-87B0-C54AB42123DD}"/>
                </a:ext>
              </a:extLst>
            </p:cNvPr>
            <p:cNvGrpSpPr/>
            <p:nvPr/>
          </p:nvGrpSpPr>
          <p:grpSpPr>
            <a:xfrm>
              <a:off x="5114880" y="2355812"/>
              <a:ext cx="79141" cy="78945"/>
              <a:chOff x="5114880" y="2355812"/>
              <a:chExt cx="79141" cy="78945"/>
            </a:xfrm>
            <a:grpFill/>
          </p:grpSpPr>
          <p:sp>
            <p:nvSpPr>
              <p:cNvPr id="569" name="Freeform: Shape 568">
                <a:extLst>
                  <a:ext uri="{FF2B5EF4-FFF2-40B4-BE49-F238E27FC236}">
                    <a16:creationId xmlns:a16="http://schemas.microsoft.com/office/drawing/2014/main" id="{E4F1F8DA-EEE0-4B73-AA7F-DA8C2275FFD2}"/>
                  </a:ext>
                </a:extLst>
              </p:cNvPr>
              <p:cNvSpPr/>
              <p:nvPr/>
            </p:nvSpPr>
            <p:spPr>
              <a:xfrm>
                <a:off x="5155882" y="2393632"/>
                <a:ext cx="38139" cy="23037"/>
              </a:xfrm>
              <a:custGeom>
                <a:avLst/>
                <a:gdLst>
                  <a:gd name="connsiteX0" fmla="*/ 0 w 38139"/>
                  <a:gd name="connsiteY0" fmla="*/ 0 h 23037"/>
                  <a:gd name="connsiteX1" fmla="*/ 37147 w 38139"/>
                  <a:gd name="connsiteY1" fmla="*/ 19050 h 23037"/>
                  <a:gd name="connsiteX2" fmla="*/ 0 w 38139"/>
                  <a:gd name="connsiteY2" fmla="*/ 0 h 23037"/>
                </a:gdLst>
                <a:ahLst/>
                <a:cxnLst>
                  <a:cxn ang="0">
                    <a:pos x="connsiteX0" y="connsiteY0"/>
                  </a:cxn>
                  <a:cxn ang="0">
                    <a:pos x="connsiteX1" y="connsiteY1"/>
                  </a:cxn>
                  <a:cxn ang="0">
                    <a:pos x="connsiteX2" y="connsiteY2"/>
                  </a:cxn>
                </a:cxnLst>
                <a:rect l="l" t="t" r="r" b="b"/>
                <a:pathLst>
                  <a:path w="38139" h="23037">
                    <a:moveTo>
                      <a:pt x="0" y="0"/>
                    </a:moveTo>
                    <a:cubicBezTo>
                      <a:pt x="29527" y="953"/>
                      <a:pt x="41910" y="10478"/>
                      <a:pt x="37147" y="19050"/>
                    </a:cubicBezTo>
                    <a:cubicBezTo>
                      <a:pt x="32385" y="27623"/>
                      <a:pt x="18097" y="22860"/>
                      <a:pt x="0" y="0"/>
                    </a:cubicBezTo>
                    <a:close/>
                  </a:path>
                </a:pathLst>
              </a:custGeom>
              <a:grpFill/>
              <a:ln w="9525" cap="flat">
                <a:noFill/>
                <a:prstDash val="solid"/>
                <a:miter/>
              </a:ln>
            </p:spPr>
            <p:txBody>
              <a:bodyPr rtlCol="0" anchor="ctr"/>
              <a:lstStyle/>
              <a:p>
                <a:endParaRPr lang="en-ID"/>
              </a:p>
            </p:txBody>
          </p:sp>
          <p:sp>
            <p:nvSpPr>
              <p:cNvPr id="570" name="Freeform: Shape 569">
                <a:extLst>
                  <a:ext uri="{FF2B5EF4-FFF2-40B4-BE49-F238E27FC236}">
                    <a16:creationId xmlns:a16="http://schemas.microsoft.com/office/drawing/2014/main" id="{E9FE6429-2534-42EF-9CAF-AFDA5709EFF8}"/>
                  </a:ext>
                </a:extLst>
              </p:cNvPr>
              <p:cNvSpPr/>
              <p:nvPr/>
            </p:nvSpPr>
            <p:spPr>
              <a:xfrm>
                <a:off x="5155882" y="2361955"/>
                <a:ext cx="31676" cy="31676"/>
              </a:xfrm>
              <a:custGeom>
                <a:avLst/>
                <a:gdLst>
                  <a:gd name="connsiteX0" fmla="*/ 0 w 31676"/>
                  <a:gd name="connsiteY0" fmla="*/ 31677 h 31676"/>
                  <a:gd name="connsiteX1" fmla="*/ 29527 w 31676"/>
                  <a:gd name="connsiteY1" fmla="*/ 2149 h 31676"/>
                  <a:gd name="connsiteX2" fmla="*/ 0 w 31676"/>
                  <a:gd name="connsiteY2" fmla="*/ 31677 h 31676"/>
                </a:gdLst>
                <a:ahLst/>
                <a:cxnLst>
                  <a:cxn ang="0">
                    <a:pos x="connsiteX0" y="connsiteY0"/>
                  </a:cxn>
                  <a:cxn ang="0">
                    <a:pos x="connsiteX1" y="connsiteY1"/>
                  </a:cxn>
                  <a:cxn ang="0">
                    <a:pos x="connsiteX2" y="connsiteY2"/>
                  </a:cxn>
                </a:cxnLst>
                <a:rect l="l" t="t" r="r" b="b"/>
                <a:pathLst>
                  <a:path w="31676" h="31676">
                    <a:moveTo>
                      <a:pt x="0" y="31677"/>
                    </a:moveTo>
                    <a:cubicBezTo>
                      <a:pt x="10477" y="4054"/>
                      <a:pt x="22860" y="-4518"/>
                      <a:pt x="29527" y="2149"/>
                    </a:cubicBezTo>
                    <a:cubicBezTo>
                      <a:pt x="36195" y="9769"/>
                      <a:pt x="27622" y="22152"/>
                      <a:pt x="0" y="31677"/>
                    </a:cubicBezTo>
                    <a:close/>
                  </a:path>
                </a:pathLst>
              </a:custGeom>
              <a:grpFill/>
              <a:ln w="9525" cap="flat">
                <a:noFill/>
                <a:prstDash val="solid"/>
                <a:miter/>
              </a:ln>
            </p:spPr>
            <p:txBody>
              <a:bodyPr rtlCol="0" anchor="ctr"/>
              <a:lstStyle/>
              <a:p>
                <a:endParaRPr lang="en-ID"/>
              </a:p>
            </p:txBody>
          </p:sp>
          <p:sp>
            <p:nvSpPr>
              <p:cNvPr id="571" name="Freeform: Shape 570">
                <a:extLst>
                  <a:ext uri="{FF2B5EF4-FFF2-40B4-BE49-F238E27FC236}">
                    <a16:creationId xmlns:a16="http://schemas.microsoft.com/office/drawing/2014/main" id="{C0D94A25-7A39-435E-A09A-DBBC9DC5C717}"/>
                  </a:ext>
                </a:extLst>
              </p:cNvPr>
              <p:cNvSpPr/>
              <p:nvPr/>
            </p:nvSpPr>
            <p:spPr>
              <a:xfrm>
                <a:off x="5132845" y="2355812"/>
                <a:ext cx="23037" cy="37819"/>
              </a:xfrm>
              <a:custGeom>
                <a:avLst/>
                <a:gdLst>
                  <a:gd name="connsiteX0" fmla="*/ 23037 w 23037"/>
                  <a:gd name="connsiteY0" fmla="*/ 37820 h 37819"/>
                  <a:gd name="connsiteX1" fmla="*/ 3987 w 23037"/>
                  <a:gd name="connsiteY1" fmla="*/ 672 h 37819"/>
                  <a:gd name="connsiteX2" fmla="*/ 23037 w 23037"/>
                  <a:gd name="connsiteY2" fmla="*/ 37820 h 37819"/>
                </a:gdLst>
                <a:ahLst/>
                <a:cxnLst>
                  <a:cxn ang="0">
                    <a:pos x="connsiteX0" y="connsiteY0"/>
                  </a:cxn>
                  <a:cxn ang="0">
                    <a:pos x="connsiteX1" y="connsiteY1"/>
                  </a:cxn>
                  <a:cxn ang="0">
                    <a:pos x="connsiteX2" y="connsiteY2"/>
                  </a:cxn>
                </a:cxnLst>
                <a:rect l="l" t="t" r="r" b="b"/>
                <a:pathLst>
                  <a:path w="23037" h="37819">
                    <a:moveTo>
                      <a:pt x="23037" y="37820"/>
                    </a:moveTo>
                    <a:cubicBezTo>
                      <a:pt x="177" y="19722"/>
                      <a:pt x="-4585" y="5435"/>
                      <a:pt x="3987" y="672"/>
                    </a:cubicBezTo>
                    <a:cubicBezTo>
                      <a:pt x="13512" y="-3138"/>
                      <a:pt x="22085" y="9245"/>
                      <a:pt x="23037" y="37820"/>
                    </a:cubicBezTo>
                    <a:close/>
                  </a:path>
                </a:pathLst>
              </a:custGeom>
              <a:grpFill/>
              <a:ln w="9525" cap="flat">
                <a:noFill/>
                <a:prstDash val="solid"/>
                <a:miter/>
              </a:ln>
            </p:spPr>
            <p:txBody>
              <a:bodyPr rtlCol="0" anchor="ctr"/>
              <a:lstStyle/>
              <a:p>
                <a:endParaRPr lang="en-ID"/>
              </a:p>
            </p:txBody>
          </p:sp>
          <p:sp>
            <p:nvSpPr>
              <p:cNvPr id="572" name="Freeform: Shape 571">
                <a:extLst>
                  <a:ext uri="{FF2B5EF4-FFF2-40B4-BE49-F238E27FC236}">
                    <a16:creationId xmlns:a16="http://schemas.microsoft.com/office/drawing/2014/main" id="{58E9BB59-B206-4FD3-B270-8AC3763710AB}"/>
                  </a:ext>
                </a:extLst>
              </p:cNvPr>
              <p:cNvSpPr/>
              <p:nvPr/>
            </p:nvSpPr>
            <p:spPr>
              <a:xfrm>
                <a:off x="5114880" y="2389854"/>
                <a:ext cx="41002" cy="16919"/>
              </a:xfrm>
              <a:custGeom>
                <a:avLst/>
                <a:gdLst>
                  <a:gd name="connsiteX0" fmla="*/ 41002 w 41002"/>
                  <a:gd name="connsiteY0" fmla="*/ 3778 h 16919"/>
                  <a:gd name="connsiteX1" fmla="*/ 45 w 41002"/>
                  <a:gd name="connsiteY1" fmla="*/ 10446 h 16919"/>
                  <a:gd name="connsiteX2" fmla="*/ 41002 w 41002"/>
                  <a:gd name="connsiteY2" fmla="*/ 3778 h 16919"/>
                </a:gdLst>
                <a:ahLst/>
                <a:cxnLst>
                  <a:cxn ang="0">
                    <a:pos x="connsiteX0" y="connsiteY0"/>
                  </a:cxn>
                  <a:cxn ang="0">
                    <a:pos x="connsiteX1" y="connsiteY1"/>
                  </a:cxn>
                  <a:cxn ang="0">
                    <a:pos x="connsiteX2" y="connsiteY2"/>
                  </a:cxn>
                </a:cxnLst>
                <a:rect l="l" t="t" r="r" b="b"/>
                <a:pathLst>
                  <a:path w="41002" h="16919">
                    <a:moveTo>
                      <a:pt x="41002" y="3778"/>
                    </a:moveTo>
                    <a:cubicBezTo>
                      <a:pt x="16237" y="19971"/>
                      <a:pt x="997" y="19971"/>
                      <a:pt x="45" y="10446"/>
                    </a:cubicBezTo>
                    <a:cubicBezTo>
                      <a:pt x="-908" y="921"/>
                      <a:pt x="13380" y="-3842"/>
                      <a:pt x="41002" y="3778"/>
                    </a:cubicBezTo>
                    <a:close/>
                  </a:path>
                </a:pathLst>
              </a:custGeom>
              <a:grpFill/>
              <a:ln w="9525" cap="flat">
                <a:noFill/>
                <a:prstDash val="solid"/>
                <a:miter/>
              </a:ln>
            </p:spPr>
            <p:txBody>
              <a:bodyPr rtlCol="0" anchor="ctr"/>
              <a:lstStyle/>
              <a:p>
                <a:endParaRPr lang="en-ID"/>
              </a:p>
            </p:txBody>
          </p:sp>
          <p:sp>
            <p:nvSpPr>
              <p:cNvPr id="573" name="Freeform: Shape 572">
                <a:extLst>
                  <a:ext uri="{FF2B5EF4-FFF2-40B4-BE49-F238E27FC236}">
                    <a16:creationId xmlns:a16="http://schemas.microsoft.com/office/drawing/2014/main" id="{D5558ED2-AAE6-488B-AF27-ECE5ADD1EF65}"/>
                  </a:ext>
                </a:extLst>
              </p:cNvPr>
              <p:cNvSpPr/>
              <p:nvPr/>
            </p:nvSpPr>
            <p:spPr>
              <a:xfrm>
                <a:off x="5142740" y="2393632"/>
                <a:ext cx="16919" cy="41125"/>
              </a:xfrm>
              <a:custGeom>
                <a:avLst/>
                <a:gdLst>
                  <a:gd name="connsiteX0" fmla="*/ 13142 w 16919"/>
                  <a:gd name="connsiteY0" fmla="*/ 0 h 41125"/>
                  <a:gd name="connsiteX1" fmla="*/ 6474 w 16919"/>
                  <a:gd name="connsiteY1" fmla="*/ 40957 h 41125"/>
                  <a:gd name="connsiteX2" fmla="*/ 13142 w 16919"/>
                  <a:gd name="connsiteY2" fmla="*/ 0 h 41125"/>
                </a:gdLst>
                <a:ahLst/>
                <a:cxnLst>
                  <a:cxn ang="0">
                    <a:pos x="connsiteX0" y="connsiteY0"/>
                  </a:cxn>
                  <a:cxn ang="0">
                    <a:pos x="connsiteX1" y="connsiteY1"/>
                  </a:cxn>
                  <a:cxn ang="0">
                    <a:pos x="connsiteX2" y="connsiteY2"/>
                  </a:cxn>
                </a:cxnLst>
                <a:rect l="l" t="t" r="r" b="b"/>
                <a:pathLst>
                  <a:path w="16919" h="41125">
                    <a:moveTo>
                      <a:pt x="13142" y="0"/>
                    </a:moveTo>
                    <a:cubicBezTo>
                      <a:pt x="20762" y="28575"/>
                      <a:pt x="15999" y="42863"/>
                      <a:pt x="6474" y="40957"/>
                    </a:cubicBezTo>
                    <a:cubicBezTo>
                      <a:pt x="-3051" y="40005"/>
                      <a:pt x="-3051" y="24765"/>
                      <a:pt x="13142" y="0"/>
                    </a:cubicBezTo>
                    <a:close/>
                  </a:path>
                </a:pathLst>
              </a:custGeom>
              <a:grpFill/>
              <a:ln w="9525" cap="flat">
                <a:noFill/>
                <a:prstDash val="solid"/>
                <a:miter/>
              </a:ln>
            </p:spPr>
            <p:txBody>
              <a:bodyPr rtlCol="0" anchor="ctr"/>
              <a:lstStyle/>
              <a:p>
                <a:endParaRPr lang="en-ID"/>
              </a:p>
            </p:txBody>
          </p:sp>
        </p:grpSp>
        <p:sp>
          <p:nvSpPr>
            <p:cNvPr id="574" name="Freeform: Shape 573">
              <a:extLst>
                <a:ext uri="{FF2B5EF4-FFF2-40B4-BE49-F238E27FC236}">
                  <a16:creationId xmlns:a16="http://schemas.microsoft.com/office/drawing/2014/main" id="{08E86330-ECE9-4074-B31D-6B8E3791B0CD}"/>
                </a:ext>
              </a:extLst>
            </p:cNvPr>
            <p:cNvSpPr/>
            <p:nvPr/>
          </p:nvSpPr>
          <p:spPr>
            <a:xfrm>
              <a:off x="5150167" y="2387917"/>
              <a:ext cx="11429" cy="11430"/>
            </a:xfrm>
            <a:custGeom>
              <a:avLst/>
              <a:gdLst>
                <a:gd name="connsiteX0" fmla="*/ 11430 w 11429"/>
                <a:gd name="connsiteY0" fmla="*/ 5715 h 11430"/>
                <a:gd name="connsiteX1" fmla="*/ 5715 w 11429"/>
                <a:gd name="connsiteY1" fmla="*/ 11430 h 11430"/>
                <a:gd name="connsiteX2" fmla="*/ 0 w 11429"/>
                <a:gd name="connsiteY2" fmla="*/ 5715 h 11430"/>
                <a:gd name="connsiteX3" fmla="*/ 5715 w 11429"/>
                <a:gd name="connsiteY3" fmla="*/ 0 h 11430"/>
                <a:gd name="connsiteX4" fmla="*/ 11430 w 11429"/>
                <a:gd name="connsiteY4" fmla="*/ 5715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9" h="11430">
                  <a:moveTo>
                    <a:pt x="11430" y="5715"/>
                  </a:moveTo>
                  <a:cubicBezTo>
                    <a:pt x="11430" y="8871"/>
                    <a:pt x="8871" y="11430"/>
                    <a:pt x="5715" y="11430"/>
                  </a:cubicBezTo>
                  <a:cubicBezTo>
                    <a:pt x="2559" y="11430"/>
                    <a:pt x="0" y="8871"/>
                    <a:pt x="0" y="5715"/>
                  </a:cubicBezTo>
                  <a:cubicBezTo>
                    <a:pt x="0" y="2559"/>
                    <a:pt x="2559" y="0"/>
                    <a:pt x="5715" y="0"/>
                  </a:cubicBezTo>
                  <a:cubicBezTo>
                    <a:pt x="8871" y="0"/>
                    <a:pt x="11430" y="2559"/>
                    <a:pt x="11430" y="5715"/>
                  </a:cubicBezTo>
                  <a:close/>
                </a:path>
              </a:pathLst>
            </a:custGeom>
            <a:grpFill/>
            <a:ln w="9525" cap="flat">
              <a:noFill/>
              <a:prstDash val="solid"/>
              <a:miter/>
            </a:ln>
          </p:spPr>
          <p:txBody>
            <a:bodyPr rtlCol="0" anchor="ctr"/>
            <a:lstStyle/>
            <a:p>
              <a:endParaRPr lang="en-ID"/>
            </a:p>
          </p:txBody>
        </p:sp>
      </p:grpSp>
      <p:grpSp>
        <p:nvGrpSpPr>
          <p:cNvPr id="575" name="Graphic 2">
            <a:extLst>
              <a:ext uri="{FF2B5EF4-FFF2-40B4-BE49-F238E27FC236}">
                <a16:creationId xmlns:a16="http://schemas.microsoft.com/office/drawing/2014/main" id="{F1FF2A45-0C26-4C70-87B0-C54AB42123DD}"/>
              </a:ext>
            </a:extLst>
          </p:cNvPr>
          <p:cNvGrpSpPr/>
          <p:nvPr/>
        </p:nvGrpSpPr>
        <p:grpSpPr>
          <a:xfrm rot="16200000">
            <a:off x="11277395" y="3111957"/>
            <a:ext cx="157225" cy="151497"/>
            <a:chOff x="5150167" y="2522794"/>
            <a:chExt cx="83820" cy="80766"/>
          </a:xfrm>
          <a:solidFill>
            <a:schemeClr val="bg1"/>
          </a:solidFill>
        </p:grpSpPr>
        <p:grpSp>
          <p:nvGrpSpPr>
            <p:cNvPr id="576" name="Graphic 2">
              <a:extLst>
                <a:ext uri="{FF2B5EF4-FFF2-40B4-BE49-F238E27FC236}">
                  <a16:creationId xmlns:a16="http://schemas.microsoft.com/office/drawing/2014/main" id="{F1FF2A45-0C26-4C70-87B0-C54AB42123DD}"/>
                </a:ext>
              </a:extLst>
            </p:cNvPr>
            <p:cNvGrpSpPr/>
            <p:nvPr/>
          </p:nvGrpSpPr>
          <p:grpSpPr>
            <a:xfrm>
              <a:off x="5150167" y="2523746"/>
              <a:ext cx="77305" cy="79814"/>
              <a:chOff x="5150167" y="2523746"/>
              <a:chExt cx="77305" cy="79814"/>
            </a:xfrm>
            <a:grpFill/>
          </p:grpSpPr>
          <p:sp>
            <p:nvSpPr>
              <p:cNvPr id="577" name="Freeform: Shape 576">
                <a:extLst>
                  <a:ext uri="{FF2B5EF4-FFF2-40B4-BE49-F238E27FC236}">
                    <a16:creationId xmlns:a16="http://schemas.microsoft.com/office/drawing/2014/main" id="{81BAB326-4085-48B2-AFFD-898CB051171B}"/>
                  </a:ext>
                </a:extLst>
              </p:cNvPr>
              <p:cNvSpPr/>
              <p:nvPr/>
            </p:nvSpPr>
            <p:spPr>
              <a:xfrm>
                <a:off x="5192077" y="2535449"/>
                <a:ext cx="34839" cy="27728"/>
              </a:xfrm>
              <a:custGeom>
                <a:avLst/>
                <a:gdLst>
                  <a:gd name="connsiteX0" fmla="*/ 0 w 34839"/>
                  <a:gd name="connsiteY0" fmla="*/ 27728 h 27728"/>
                  <a:gd name="connsiteX1" fmla="*/ 33338 w 34839"/>
                  <a:gd name="connsiteY1" fmla="*/ 2963 h 27728"/>
                  <a:gd name="connsiteX2" fmla="*/ 0 w 34839"/>
                  <a:gd name="connsiteY2" fmla="*/ 27728 h 27728"/>
                </a:gdLst>
                <a:ahLst/>
                <a:cxnLst>
                  <a:cxn ang="0">
                    <a:pos x="connsiteX0" y="connsiteY0"/>
                  </a:cxn>
                  <a:cxn ang="0">
                    <a:pos x="connsiteX1" y="connsiteY1"/>
                  </a:cxn>
                  <a:cxn ang="0">
                    <a:pos x="connsiteX2" y="connsiteY2"/>
                  </a:cxn>
                </a:cxnLst>
                <a:rect l="l" t="t" r="r" b="b"/>
                <a:pathLst>
                  <a:path w="34839" h="27728">
                    <a:moveTo>
                      <a:pt x="0" y="27728"/>
                    </a:moveTo>
                    <a:cubicBezTo>
                      <a:pt x="14288" y="2011"/>
                      <a:pt x="27623" y="-4657"/>
                      <a:pt x="33338" y="2963"/>
                    </a:cubicBezTo>
                    <a:cubicBezTo>
                      <a:pt x="39052" y="10583"/>
                      <a:pt x="28575" y="22013"/>
                      <a:pt x="0" y="27728"/>
                    </a:cubicBezTo>
                    <a:close/>
                  </a:path>
                </a:pathLst>
              </a:custGeom>
              <a:grpFill/>
              <a:ln w="9525" cap="flat">
                <a:noFill/>
                <a:prstDash val="solid"/>
                <a:miter/>
              </a:ln>
            </p:spPr>
            <p:txBody>
              <a:bodyPr rtlCol="0" anchor="ctr"/>
              <a:lstStyle/>
              <a:p>
                <a:endParaRPr lang="en-ID"/>
              </a:p>
            </p:txBody>
          </p:sp>
          <p:sp>
            <p:nvSpPr>
              <p:cNvPr id="578" name="Freeform: Shape 577">
                <a:extLst>
                  <a:ext uri="{FF2B5EF4-FFF2-40B4-BE49-F238E27FC236}">
                    <a16:creationId xmlns:a16="http://schemas.microsoft.com/office/drawing/2014/main" id="{655DEA83-4B0E-4677-98FD-DF6C489D49F0}"/>
                  </a:ext>
                </a:extLst>
              </p:cNvPr>
              <p:cNvSpPr/>
              <p:nvPr/>
            </p:nvSpPr>
            <p:spPr>
              <a:xfrm>
                <a:off x="5173913" y="2523746"/>
                <a:ext cx="18831" cy="39431"/>
              </a:xfrm>
              <a:custGeom>
                <a:avLst/>
                <a:gdLst>
                  <a:gd name="connsiteX0" fmla="*/ 18164 w 18831"/>
                  <a:gd name="connsiteY0" fmla="*/ 39431 h 39431"/>
                  <a:gd name="connsiteX1" fmla="*/ 4829 w 18831"/>
                  <a:gd name="connsiteY1" fmla="*/ 379 h 39431"/>
                  <a:gd name="connsiteX2" fmla="*/ 18164 w 18831"/>
                  <a:gd name="connsiteY2" fmla="*/ 39431 h 39431"/>
                </a:gdLst>
                <a:ahLst/>
                <a:cxnLst>
                  <a:cxn ang="0">
                    <a:pos x="connsiteX0" y="connsiteY0"/>
                  </a:cxn>
                  <a:cxn ang="0">
                    <a:pos x="connsiteX1" y="connsiteY1"/>
                  </a:cxn>
                  <a:cxn ang="0">
                    <a:pos x="connsiteX2" y="connsiteY2"/>
                  </a:cxn>
                </a:cxnLst>
                <a:rect l="l" t="t" r="r" b="b"/>
                <a:pathLst>
                  <a:path w="18831" h="39431">
                    <a:moveTo>
                      <a:pt x="18164" y="39431"/>
                    </a:moveTo>
                    <a:cubicBezTo>
                      <a:pt x="-1838" y="17524"/>
                      <a:pt x="-3743" y="3236"/>
                      <a:pt x="4829" y="379"/>
                    </a:cubicBezTo>
                    <a:cubicBezTo>
                      <a:pt x="14354" y="-2479"/>
                      <a:pt x="21022" y="10856"/>
                      <a:pt x="18164" y="39431"/>
                    </a:cubicBezTo>
                    <a:close/>
                  </a:path>
                </a:pathLst>
              </a:custGeom>
              <a:grpFill/>
              <a:ln w="9525" cap="flat">
                <a:noFill/>
                <a:prstDash val="solid"/>
                <a:miter/>
              </a:ln>
            </p:spPr>
            <p:txBody>
              <a:bodyPr rtlCol="0" anchor="ctr"/>
              <a:lstStyle/>
              <a:p>
                <a:endParaRPr lang="en-ID"/>
              </a:p>
            </p:txBody>
          </p:sp>
          <p:sp>
            <p:nvSpPr>
              <p:cNvPr id="579" name="Freeform: Shape 578">
                <a:extLst>
                  <a:ext uri="{FF2B5EF4-FFF2-40B4-BE49-F238E27FC236}">
                    <a16:creationId xmlns:a16="http://schemas.microsoft.com/office/drawing/2014/main" id="{A63A28F0-8CC5-4C4B-8855-4268FD8AFA02}"/>
                  </a:ext>
                </a:extLst>
              </p:cNvPr>
              <p:cNvSpPr/>
              <p:nvPr/>
            </p:nvSpPr>
            <p:spPr>
              <a:xfrm>
                <a:off x="5150167" y="2555303"/>
                <a:ext cx="41910" cy="16124"/>
              </a:xfrm>
              <a:custGeom>
                <a:avLst/>
                <a:gdLst>
                  <a:gd name="connsiteX0" fmla="*/ 41910 w 41910"/>
                  <a:gd name="connsiteY0" fmla="*/ 7874 h 16124"/>
                  <a:gd name="connsiteX1" fmla="*/ 0 w 41910"/>
                  <a:gd name="connsiteY1" fmla="*/ 7874 h 16124"/>
                  <a:gd name="connsiteX2" fmla="*/ 41910 w 41910"/>
                  <a:gd name="connsiteY2" fmla="*/ 7874 h 16124"/>
                </a:gdLst>
                <a:ahLst/>
                <a:cxnLst>
                  <a:cxn ang="0">
                    <a:pos x="connsiteX0" y="connsiteY0"/>
                  </a:cxn>
                  <a:cxn ang="0">
                    <a:pos x="connsiteX1" y="connsiteY1"/>
                  </a:cxn>
                  <a:cxn ang="0">
                    <a:pos x="connsiteX2" y="connsiteY2"/>
                  </a:cxn>
                </a:cxnLst>
                <a:rect l="l" t="t" r="r" b="b"/>
                <a:pathLst>
                  <a:path w="41910" h="16124">
                    <a:moveTo>
                      <a:pt x="41910" y="7874"/>
                    </a:moveTo>
                    <a:cubicBezTo>
                      <a:pt x="15240" y="20257"/>
                      <a:pt x="0" y="17399"/>
                      <a:pt x="0" y="7874"/>
                    </a:cubicBezTo>
                    <a:cubicBezTo>
                      <a:pt x="0" y="-1651"/>
                      <a:pt x="15240" y="-3556"/>
                      <a:pt x="41910" y="7874"/>
                    </a:cubicBezTo>
                    <a:close/>
                  </a:path>
                </a:pathLst>
              </a:custGeom>
              <a:grpFill/>
              <a:ln w="9525" cap="flat">
                <a:noFill/>
                <a:prstDash val="solid"/>
                <a:miter/>
              </a:ln>
            </p:spPr>
            <p:txBody>
              <a:bodyPr rtlCol="0" anchor="ctr"/>
              <a:lstStyle/>
              <a:p>
                <a:endParaRPr lang="en-ID"/>
              </a:p>
            </p:txBody>
          </p:sp>
          <p:sp>
            <p:nvSpPr>
              <p:cNvPr id="580" name="Freeform: Shape 579">
                <a:extLst>
                  <a:ext uri="{FF2B5EF4-FFF2-40B4-BE49-F238E27FC236}">
                    <a16:creationId xmlns:a16="http://schemas.microsoft.com/office/drawing/2014/main" id="{8DFFCC8B-6F83-4DE8-8589-FD99E8440993}"/>
                  </a:ext>
                </a:extLst>
              </p:cNvPr>
              <p:cNvSpPr/>
              <p:nvPr/>
            </p:nvSpPr>
            <p:spPr>
              <a:xfrm>
                <a:off x="5174153" y="2563177"/>
                <a:ext cx="18932" cy="40383"/>
              </a:xfrm>
              <a:custGeom>
                <a:avLst/>
                <a:gdLst>
                  <a:gd name="connsiteX0" fmla="*/ 17924 w 18932"/>
                  <a:gd name="connsiteY0" fmla="*/ 0 h 40383"/>
                  <a:gd name="connsiteX1" fmla="*/ 5542 w 18932"/>
                  <a:gd name="connsiteY1" fmla="*/ 40005 h 40383"/>
                  <a:gd name="connsiteX2" fmla="*/ 17924 w 18932"/>
                  <a:gd name="connsiteY2" fmla="*/ 0 h 40383"/>
                </a:gdLst>
                <a:ahLst/>
                <a:cxnLst>
                  <a:cxn ang="0">
                    <a:pos x="connsiteX0" y="connsiteY0"/>
                  </a:cxn>
                  <a:cxn ang="0">
                    <a:pos x="connsiteX1" y="connsiteY1"/>
                  </a:cxn>
                  <a:cxn ang="0">
                    <a:pos x="connsiteX2" y="connsiteY2"/>
                  </a:cxn>
                </a:cxnLst>
                <a:rect l="l" t="t" r="r" b="b"/>
                <a:pathLst>
                  <a:path w="18932" h="40383">
                    <a:moveTo>
                      <a:pt x="17924" y="0"/>
                    </a:moveTo>
                    <a:cubicBezTo>
                      <a:pt x="21734" y="29528"/>
                      <a:pt x="14114" y="42863"/>
                      <a:pt x="5542" y="40005"/>
                    </a:cubicBezTo>
                    <a:cubicBezTo>
                      <a:pt x="-3983" y="36195"/>
                      <a:pt x="-2078" y="21908"/>
                      <a:pt x="17924" y="0"/>
                    </a:cubicBezTo>
                    <a:close/>
                  </a:path>
                </a:pathLst>
              </a:custGeom>
              <a:grpFill/>
              <a:ln w="9525" cap="flat">
                <a:noFill/>
                <a:prstDash val="solid"/>
                <a:miter/>
              </a:ln>
            </p:spPr>
            <p:txBody>
              <a:bodyPr rtlCol="0" anchor="ctr"/>
              <a:lstStyle/>
              <a:p>
                <a:endParaRPr lang="en-ID"/>
              </a:p>
            </p:txBody>
          </p:sp>
          <p:sp>
            <p:nvSpPr>
              <p:cNvPr id="581" name="Freeform: Shape 580">
                <a:extLst>
                  <a:ext uri="{FF2B5EF4-FFF2-40B4-BE49-F238E27FC236}">
                    <a16:creationId xmlns:a16="http://schemas.microsoft.com/office/drawing/2014/main" id="{5B0C44C9-36DA-466E-885B-785C0577EAFB}"/>
                  </a:ext>
                </a:extLst>
              </p:cNvPr>
              <p:cNvSpPr/>
              <p:nvPr/>
            </p:nvSpPr>
            <p:spPr>
              <a:xfrm>
                <a:off x="5192077" y="2563177"/>
                <a:ext cx="35395" cy="26791"/>
              </a:xfrm>
              <a:custGeom>
                <a:avLst/>
                <a:gdLst>
                  <a:gd name="connsiteX0" fmla="*/ 0 w 35395"/>
                  <a:gd name="connsiteY0" fmla="*/ 0 h 26791"/>
                  <a:gd name="connsiteX1" fmla="*/ 34290 w 35395"/>
                  <a:gd name="connsiteY1" fmla="*/ 23813 h 26791"/>
                  <a:gd name="connsiteX2" fmla="*/ 0 w 35395"/>
                  <a:gd name="connsiteY2" fmla="*/ 0 h 26791"/>
                </a:gdLst>
                <a:ahLst/>
                <a:cxnLst>
                  <a:cxn ang="0">
                    <a:pos x="connsiteX0" y="connsiteY0"/>
                  </a:cxn>
                  <a:cxn ang="0">
                    <a:pos x="connsiteX1" y="connsiteY1"/>
                  </a:cxn>
                  <a:cxn ang="0">
                    <a:pos x="connsiteX2" y="connsiteY2"/>
                  </a:cxn>
                </a:cxnLst>
                <a:rect l="l" t="t" r="r" b="b"/>
                <a:pathLst>
                  <a:path w="35395" h="26791">
                    <a:moveTo>
                      <a:pt x="0" y="0"/>
                    </a:moveTo>
                    <a:cubicBezTo>
                      <a:pt x="28575" y="5715"/>
                      <a:pt x="39052" y="16193"/>
                      <a:pt x="34290" y="23813"/>
                    </a:cubicBezTo>
                    <a:cubicBezTo>
                      <a:pt x="27623" y="31433"/>
                      <a:pt x="14288" y="24765"/>
                      <a:pt x="0" y="0"/>
                    </a:cubicBezTo>
                    <a:close/>
                  </a:path>
                </a:pathLst>
              </a:custGeom>
              <a:grpFill/>
              <a:ln w="9525" cap="flat">
                <a:noFill/>
                <a:prstDash val="solid"/>
                <a:miter/>
              </a:ln>
            </p:spPr>
            <p:txBody>
              <a:bodyPr rtlCol="0" anchor="ctr"/>
              <a:lstStyle/>
              <a:p>
                <a:endParaRPr lang="en-ID"/>
              </a:p>
            </p:txBody>
          </p:sp>
        </p:grpSp>
        <p:grpSp>
          <p:nvGrpSpPr>
            <p:cNvPr id="582" name="Graphic 2">
              <a:extLst>
                <a:ext uri="{FF2B5EF4-FFF2-40B4-BE49-F238E27FC236}">
                  <a16:creationId xmlns:a16="http://schemas.microsoft.com/office/drawing/2014/main" id="{F1FF2A45-0C26-4C70-87B0-C54AB42123DD}"/>
                </a:ext>
              </a:extLst>
            </p:cNvPr>
            <p:cNvGrpSpPr/>
            <p:nvPr/>
          </p:nvGrpSpPr>
          <p:grpSpPr>
            <a:xfrm>
              <a:off x="5150167" y="2523746"/>
              <a:ext cx="77305" cy="79814"/>
              <a:chOff x="5150167" y="2523746"/>
              <a:chExt cx="77305" cy="79814"/>
            </a:xfrm>
            <a:grpFill/>
          </p:grpSpPr>
          <p:sp>
            <p:nvSpPr>
              <p:cNvPr id="583" name="Freeform: Shape 582">
                <a:extLst>
                  <a:ext uri="{FF2B5EF4-FFF2-40B4-BE49-F238E27FC236}">
                    <a16:creationId xmlns:a16="http://schemas.microsoft.com/office/drawing/2014/main" id="{BF73EC8D-EAE0-4149-A711-66237B604B81}"/>
                  </a:ext>
                </a:extLst>
              </p:cNvPr>
              <p:cNvSpPr/>
              <p:nvPr/>
            </p:nvSpPr>
            <p:spPr>
              <a:xfrm>
                <a:off x="5192077" y="2535449"/>
                <a:ext cx="34839" cy="27728"/>
              </a:xfrm>
              <a:custGeom>
                <a:avLst/>
                <a:gdLst>
                  <a:gd name="connsiteX0" fmla="*/ 0 w 34839"/>
                  <a:gd name="connsiteY0" fmla="*/ 27728 h 27728"/>
                  <a:gd name="connsiteX1" fmla="*/ 33338 w 34839"/>
                  <a:gd name="connsiteY1" fmla="*/ 2963 h 27728"/>
                  <a:gd name="connsiteX2" fmla="*/ 0 w 34839"/>
                  <a:gd name="connsiteY2" fmla="*/ 27728 h 27728"/>
                </a:gdLst>
                <a:ahLst/>
                <a:cxnLst>
                  <a:cxn ang="0">
                    <a:pos x="connsiteX0" y="connsiteY0"/>
                  </a:cxn>
                  <a:cxn ang="0">
                    <a:pos x="connsiteX1" y="connsiteY1"/>
                  </a:cxn>
                  <a:cxn ang="0">
                    <a:pos x="connsiteX2" y="connsiteY2"/>
                  </a:cxn>
                </a:cxnLst>
                <a:rect l="l" t="t" r="r" b="b"/>
                <a:pathLst>
                  <a:path w="34839" h="27728">
                    <a:moveTo>
                      <a:pt x="0" y="27728"/>
                    </a:moveTo>
                    <a:cubicBezTo>
                      <a:pt x="14288" y="2011"/>
                      <a:pt x="27623" y="-4657"/>
                      <a:pt x="33338" y="2963"/>
                    </a:cubicBezTo>
                    <a:cubicBezTo>
                      <a:pt x="39052" y="10583"/>
                      <a:pt x="28575" y="22013"/>
                      <a:pt x="0" y="27728"/>
                    </a:cubicBezTo>
                    <a:close/>
                  </a:path>
                </a:pathLst>
              </a:custGeom>
              <a:grpFill/>
              <a:ln w="9525" cap="flat">
                <a:noFill/>
                <a:prstDash val="solid"/>
                <a:miter/>
              </a:ln>
            </p:spPr>
            <p:txBody>
              <a:bodyPr rtlCol="0" anchor="ctr"/>
              <a:lstStyle/>
              <a:p>
                <a:endParaRPr lang="en-ID"/>
              </a:p>
            </p:txBody>
          </p:sp>
          <p:sp>
            <p:nvSpPr>
              <p:cNvPr id="584" name="Freeform: Shape 583">
                <a:extLst>
                  <a:ext uri="{FF2B5EF4-FFF2-40B4-BE49-F238E27FC236}">
                    <a16:creationId xmlns:a16="http://schemas.microsoft.com/office/drawing/2014/main" id="{E154672A-737C-4EB2-84EB-5C2291A685FE}"/>
                  </a:ext>
                </a:extLst>
              </p:cNvPr>
              <p:cNvSpPr/>
              <p:nvPr/>
            </p:nvSpPr>
            <p:spPr>
              <a:xfrm>
                <a:off x="5173913" y="2523746"/>
                <a:ext cx="18831" cy="39431"/>
              </a:xfrm>
              <a:custGeom>
                <a:avLst/>
                <a:gdLst>
                  <a:gd name="connsiteX0" fmla="*/ 18164 w 18831"/>
                  <a:gd name="connsiteY0" fmla="*/ 39431 h 39431"/>
                  <a:gd name="connsiteX1" fmla="*/ 4829 w 18831"/>
                  <a:gd name="connsiteY1" fmla="*/ 379 h 39431"/>
                  <a:gd name="connsiteX2" fmla="*/ 18164 w 18831"/>
                  <a:gd name="connsiteY2" fmla="*/ 39431 h 39431"/>
                </a:gdLst>
                <a:ahLst/>
                <a:cxnLst>
                  <a:cxn ang="0">
                    <a:pos x="connsiteX0" y="connsiteY0"/>
                  </a:cxn>
                  <a:cxn ang="0">
                    <a:pos x="connsiteX1" y="connsiteY1"/>
                  </a:cxn>
                  <a:cxn ang="0">
                    <a:pos x="connsiteX2" y="connsiteY2"/>
                  </a:cxn>
                </a:cxnLst>
                <a:rect l="l" t="t" r="r" b="b"/>
                <a:pathLst>
                  <a:path w="18831" h="39431">
                    <a:moveTo>
                      <a:pt x="18164" y="39431"/>
                    </a:moveTo>
                    <a:cubicBezTo>
                      <a:pt x="-1838" y="17524"/>
                      <a:pt x="-3743" y="3236"/>
                      <a:pt x="4829" y="379"/>
                    </a:cubicBezTo>
                    <a:cubicBezTo>
                      <a:pt x="14354" y="-2479"/>
                      <a:pt x="21022" y="10856"/>
                      <a:pt x="18164" y="39431"/>
                    </a:cubicBezTo>
                    <a:close/>
                  </a:path>
                </a:pathLst>
              </a:custGeom>
              <a:grpFill/>
              <a:ln w="9525" cap="flat">
                <a:noFill/>
                <a:prstDash val="solid"/>
                <a:miter/>
              </a:ln>
            </p:spPr>
            <p:txBody>
              <a:bodyPr rtlCol="0" anchor="ctr"/>
              <a:lstStyle/>
              <a:p>
                <a:endParaRPr lang="en-ID"/>
              </a:p>
            </p:txBody>
          </p:sp>
          <p:sp>
            <p:nvSpPr>
              <p:cNvPr id="585" name="Freeform: Shape 584">
                <a:extLst>
                  <a:ext uri="{FF2B5EF4-FFF2-40B4-BE49-F238E27FC236}">
                    <a16:creationId xmlns:a16="http://schemas.microsoft.com/office/drawing/2014/main" id="{CB1DDB11-392D-4380-9004-824D85A73ADD}"/>
                  </a:ext>
                </a:extLst>
              </p:cNvPr>
              <p:cNvSpPr/>
              <p:nvPr/>
            </p:nvSpPr>
            <p:spPr>
              <a:xfrm>
                <a:off x="5150167" y="2555303"/>
                <a:ext cx="41910" cy="16124"/>
              </a:xfrm>
              <a:custGeom>
                <a:avLst/>
                <a:gdLst>
                  <a:gd name="connsiteX0" fmla="*/ 41910 w 41910"/>
                  <a:gd name="connsiteY0" fmla="*/ 7874 h 16124"/>
                  <a:gd name="connsiteX1" fmla="*/ 0 w 41910"/>
                  <a:gd name="connsiteY1" fmla="*/ 7874 h 16124"/>
                  <a:gd name="connsiteX2" fmla="*/ 41910 w 41910"/>
                  <a:gd name="connsiteY2" fmla="*/ 7874 h 16124"/>
                </a:gdLst>
                <a:ahLst/>
                <a:cxnLst>
                  <a:cxn ang="0">
                    <a:pos x="connsiteX0" y="connsiteY0"/>
                  </a:cxn>
                  <a:cxn ang="0">
                    <a:pos x="connsiteX1" y="connsiteY1"/>
                  </a:cxn>
                  <a:cxn ang="0">
                    <a:pos x="connsiteX2" y="connsiteY2"/>
                  </a:cxn>
                </a:cxnLst>
                <a:rect l="l" t="t" r="r" b="b"/>
                <a:pathLst>
                  <a:path w="41910" h="16124">
                    <a:moveTo>
                      <a:pt x="41910" y="7874"/>
                    </a:moveTo>
                    <a:cubicBezTo>
                      <a:pt x="15240" y="20257"/>
                      <a:pt x="0" y="17399"/>
                      <a:pt x="0" y="7874"/>
                    </a:cubicBezTo>
                    <a:cubicBezTo>
                      <a:pt x="0" y="-1651"/>
                      <a:pt x="15240" y="-3556"/>
                      <a:pt x="41910" y="7874"/>
                    </a:cubicBezTo>
                    <a:close/>
                  </a:path>
                </a:pathLst>
              </a:custGeom>
              <a:grpFill/>
              <a:ln w="9525" cap="flat">
                <a:noFill/>
                <a:prstDash val="solid"/>
                <a:miter/>
              </a:ln>
            </p:spPr>
            <p:txBody>
              <a:bodyPr rtlCol="0" anchor="ctr"/>
              <a:lstStyle/>
              <a:p>
                <a:endParaRPr lang="en-ID"/>
              </a:p>
            </p:txBody>
          </p:sp>
          <p:sp>
            <p:nvSpPr>
              <p:cNvPr id="586" name="Freeform: Shape 585">
                <a:extLst>
                  <a:ext uri="{FF2B5EF4-FFF2-40B4-BE49-F238E27FC236}">
                    <a16:creationId xmlns:a16="http://schemas.microsoft.com/office/drawing/2014/main" id="{1C1A9EB4-212B-41E9-A33C-DAC17CABE9C5}"/>
                  </a:ext>
                </a:extLst>
              </p:cNvPr>
              <p:cNvSpPr/>
              <p:nvPr/>
            </p:nvSpPr>
            <p:spPr>
              <a:xfrm>
                <a:off x="5174153" y="2563177"/>
                <a:ext cx="18932" cy="40383"/>
              </a:xfrm>
              <a:custGeom>
                <a:avLst/>
                <a:gdLst>
                  <a:gd name="connsiteX0" fmla="*/ 17924 w 18932"/>
                  <a:gd name="connsiteY0" fmla="*/ 0 h 40383"/>
                  <a:gd name="connsiteX1" fmla="*/ 5542 w 18932"/>
                  <a:gd name="connsiteY1" fmla="*/ 40005 h 40383"/>
                  <a:gd name="connsiteX2" fmla="*/ 17924 w 18932"/>
                  <a:gd name="connsiteY2" fmla="*/ 0 h 40383"/>
                </a:gdLst>
                <a:ahLst/>
                <a:cxnLst>
                  <a:cxn ang="0">
                    <a:pos x="connsiteX0" y="connsiteY0"/>
                  </a:cxn>
                  <a:cxn ang="0">
                    <a:pos x="connsiteX1" y="connsiteY1"/>
                  </a:cxn>
                  <a:cxn ang="0">
                    <a:pos x="connsiteX2" y="connsiteY2"/>
                  </a:cxn>
                </a:cxnLst>
                <a:rect l="l" t="t" r="r" b="b"/>
                <a:pathLst>
                  <a:path w="18932" h="40383">
                    <a:moveTo>
                      <a:pt x="17924" y="0"/>
                    </a:moveTo>
                    <a:cubicBezTo>
                      <a:pt x="21734" y="29528"/>
                      <a:pt x="14114" y="42863"/>
                      <a:pt x="5542" y="40005"/>
                    </a:cubicBezTo>
                    <a:cubicBezTo>
                      <a:pt x="-3983" y="36195"/>
                      <a:pt x="-2078" y="21908"/>
                      <a:pt x="17924" y="0"/>
                    </a:cubicBezTo>
                    <a:close/>
                  </a:path>
                </a:pathLst>
              </a:custGeom>
              <a:grpFill/>
              <a:ln w="9525" cap="flat">
                <a:noFill/>
                <a:prstDash val="solid"/>
                <a:miter/>
              </a:ln>
            </p:spPr>
            <p:txBody>
              <a:bodyPr rtlCol="0" anchor="ctr"/>
              <a:lstStyle/>
              <a:p>
                <a:endParaRPr lang="en-ID"/>
              </a:p>
            </p:txBody>
          </p:sp>
          <p:sp>
            <p:nvSpPr>
              <p:cNvPr id="587" name="Freeform: Shape 586">
                <a:extLst>
                  <a:ext uri="{FF2B5EF4-FFF2-40B4-BE49-F238E27FC236}">
                    <a16:creationId xmlns:a16="http://schemas.microsoft.com/office/drawing/2014/main" id="{36C2248F-5F30-4BDF-ADE7-398C88462C01}"/>
                  </a:ext>
                </a:extLst>
              </p:cNvPr>
              <p:cNvSpPr/>
              <p:nvPr/>
            </p:nvSpPr>
            <p:spPr>
              <a:xfrm>
                <a:off x="5192077" y="2563177"/>
                <a:ext cx="35395" cy="26791"/>
              </a:xfrm>
              <a:custGeom>
                <a:avLst/>
                <a:gdLst>
                  <a:gd name="connsiteX0" fmla="*/ 0 w 35395"/>
                  <a:gd name="connsiteY0" fmla="*/ 0 h 26791"/>
                  <a:gd name="connsiteX1" fmla="*/ 34290 w 35395"/>
                  <a:gd name="connsiteY1" fmla="*/ 23813 h 26791"/>
                  <a:gd name="connsiteX2" fmla="*/ 0 w 35395"/>
                  <a:gd name="connsiteY2" fmla="*/ 0 h 26791"/>
                </a:gdLst>
                <a:ahLst/>
                <a:cxnLst>
                  <a:cxn ang="0">
                    <a:pos x="connsiteX0" y="connsiteY0"/>
                  </a:cxn>
                  <a:cxn ang="0">
                    <a:pos x="connsiteX1" y="connsiteY1"/>
                  </a:cxn>
                  <a:cxn ang="0">
                    <a:pos x="connsiteX2" y="connsiteY2"/>
                  </a:cxn>
                </a:cxnLst>
                <a:rect l="l" t="t" r="r" b="b"/>
                <a:pathLst>
                  <a:path w="35395" h="26791">
                    <a:moveTo>
                      <a:pt x="0" y="0"/>
                    </a:moveTo>
                    <a:cubicBezTo>
                      <a:pt x="28575" y="5715"/>
                      <a:pt x="39052" y="16193"/>
                      <a:pt x="34290" y="23813"/>
                    </a:cubicBezTo>
                    <a:cubicBezTo>
                      <a:pt x="27623" y="31433"/>
                      <a:pt x="14288" y="24765"/>
                      <a:pt x="0" y="0"/>
                    </a:cubicBezTo>
                    <a:close/>
                  </a:path>
                </a:pathLst>
              </a:custGeom>
              <a:grpFill/>
              <a:ln w="9525" cap="flat">
                <a:noFill/>
                <a:prstDash val="solid"/>
                <a:miter/>
              </a:ln>
            </p:spPr>
            <p:txBody>
              <a:bodyPr rtlCol="0" anchor="ctr"/>
              <a:lstStyle/>
              <a:p>
                <a:endParaRPr lang="en-ID"/>
              </a:p>
            </p:txBody>
          </p:sp>
        </p:grpSp>
        <p:sp>
          <p:nvSpPr>
            <p:cNvPr id="588" name="Freeform: Shape 587">
              <a:extLst>
                <a:ext uri="{FF2B5EF4-FFF2-40B4-BE49-F238E27FC236}">
                  <a16:creationId xmlns:a16="http://schemas.microsoft.com/office/drawing/2014/main" id="{C2308029-8D45-4673-B70F-1D208B65A136}"/>
                </a:ext>
              </a:extLst>
            </p:cNvPr>
            <p:cNvSpPr/>
            <p:nvPr/>
          </p:nvSpPr>
          <p:spPr>
            <a:xfrm>
              <a:off x="5186362" y="2557462"/>
              <a:ext cx="11429" cy="11430"/>
            </a:xfrm>
            <a:custGeom>
              <a:avLst/>
              <a:gdLst>
                <a:gd name="connsiteX0" fmla="*/ 11430 w 11429"/>
                <a:gd name="connsiteY0" fmla="*/ 5715 h 11430"/>
                <a:gd name="connsiteX1" fmla="*/ 5715 w 11429"/>
                <a:gd name="connsiteY1" fmla="*/ 11430 h 11430"/>
                <a:gd name="connsiteX2" fmla="*/ 0 w 11429"/>
                <a:gd name="connsiteY2" fmla="*/ 5715 h 11430"/>
                <a:gd name="connsiteX3" fmla="*/ 5715 w 11429"/>
                <a:gd name="connsiteY3" fmla="*/ 0 h 11430"/>
                <a:gd name="connsiteX4" fmla="*/ 11430 w 11429"/>
                <a:gd name="connsiteY4" fmla="*/ 5715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9" h="11430">
                  <a:moveTo>
                    <a:pt x="11430" y="5715"/>
                  </a:moveTo>
                  <a:cubicBezTo>
                    <a:pt x="11430" y="8871"/>
                    <a:pt x="8871" y="11430"/>
                    <a:pt x="5715" y="11430"/>
                  </a:cubicBezTo>
                  <a:cubicBezTo>
                    <a:pt x="2559" y="11430"/>
                    <a:pt x="0" y="8871"/>
                    <a:pt x="0" y="5715"/>
                  </a:cubicBezTo>
                  <a:cubicBezTo>
                    <a:pt x="0" y="2559"/>
                    <a:pt x="2559" y="0"/>
                    <a:pt x="5715" y="0"/>
                  </a:cubicBezTo>
                  <a:cubicBezTo>
                    <a:pt x="8871" y="0"/>
                    <a:pt x="11430" y="2559"/>
                    <a:pt x="11430" y="5715"/>
                  </a:cubicBezTo>
                  <a:close/>
                </a:path>
              </a:pathLst>
            </a:custGeom>
            <a:grpFill/>
            <a:ln w="9525" cap="flat">
              <a:noFill/>
              <a:prstDash val="solid"/>
              <a:miter/>
            </a:ln>
          </p:spPr>
          <p:txBody>
            <a:bodyPr rtlCol="0" anchor="ctr"/>
            <a:lstStyle/>
            <a:p>
              <a:endParaRPr lang="en-ID"/>
            </a:p>
          </p:txBody>
        </p:sp>
        <p:grpSp>
          <p:nvGrpSpPr>
            <p:cNvPr id="589" name="Graphic 2">
              <a:extLst>
                <a:ext uri="{FF2B5EF4-FFF2-40B4-BE49-F238E27FC236}">
                  <a16:creationId xmlns:a16="http://schemas.microsoft.com/office/drawing/2014/main" id="{F1FF2A45-0C26-4C70-87B0-C54AB42123DD}"/>
                </a:ext>
              </a:extLst>
            </p:cNvPr>
            <p:cNvGrpSpPr/>
            <p:nvPr/>
          </p:nvGrpSpPr>
          <p:grpSpPr>
            <a:xfrm>
              <a:off x="5156681" y="2522794"/>
              <a:ext cx="77305" cy="79814"/>
              <a:chOff x="5156681" y="2522794"/>
              <a:chExt cx="77305" cy="79814"/>
            </a:xfrm>
            <a:grpFill/>
          </p:grpSpPr>
          <p:sp>
            <p:nvSpPr>
              <p:cNvPr id="590" name="Freeform: Shape 589">
                <a:extLst>
                  <a:ext uri="{FF2B5EF4-FFF2-40B4-BE49-F238E27FC236}">
                    <a16:creationId xmlns:a16="http://schemas.microsoft.com/office/drawing/2014/main" id="{AC85E8C9-A706-4DE0-9789-1C1137039A94}"/>
                  </a:ext>
                </a:extLst>
              </p:cNvPr>
              <p:cNvSpPr/>
              <p:nvPr/>
            </p:nvSpPr>
            <p:spPr>
              <a:xfrm>
                <a:off x="5157237" y="2563177"/>
                <a:ext cx="34839" cy="27728"/>
              </a:xfrm>
              <a:custGeom>
                <a:avLst/>
                <a:gdLst>
                  <a:gd name="connsiteX0" fmla="*/ 34840 w 34839"/>
                  <a:gd name="connsiteY0" fmla="*/ 0 h 27728"/>
                  <a:gd name="connsiteX1" fmla="*/ 1502 w 34839"/>
                  <a:gd name="connsiteY1" fmla="*/ 24765 h 27728"/>
                  <a:gd name="connsiteX2" fmla="*/ 34840 w 34839"/>
                  <a:gd name="connsiteY2" fmla="*/ 0 h 27728"/>
                </a:gdLst>
                <a:ahLst/>
                <a:cxnLst>
                  <a:cxn ang="0">
                    <a:pos x="connsiteX0" y="connsiteY0"/>
                  </a:cxn>
                  <a:cxn ang="0">
                    <a:pos x="connsiteX1" y="connsiteY1"/>
                  </a:cxn>
                  <a:cxn ang="0">
                    <a:pos x="connsiteX2" y="connsiteY2"/>
                  </a:cxn>
                </a:cxnLst>
                <a:rect l="l" t="t" r="r" b="b"/>
                <a:pathLst>
                  <a:path w="34839" h="27728">
                    <a:moveTo>
                      <a:pt x="34840" y="0"/>
                    </a:moveTo>
                    <a:cubicBezTo>
                      <a:pt x="20552" y="25718"/>
                      <a:pt x="7217" y="32385"/>
                      <a:pt x="1502" y="24765"/>
                    </a:cubicBezTo>
                    <a:cubicBezTo>
                      <a:pt x="-4213" y="17145"/>
                      <a:pt x="6265" y="5715"/>
                      <a:pt x="34840" y="0"/>
                    </a:cubicBezTo>
                    <a:close/>
                  </a:path>
                </a:pathLst>
              </a:custGeom>
              <a:grpFill/>
              <a:ln w="9525" cap="flat">
                <a:noFill/>
                <a:prstDash val="solid"/>
                <a:miter/>
              </a:ln>
            </p:spPr>
            <p:txBody>
              <a:bodyPr rtlCol="0" anchor="ctr"/>
              <a:lstStyle/>
              <a:p>
                <a:endParaRPr lang="en-ID"/>
              </a:p>
            </p:txBody>
          </p:sp>
          <p:sp>
            <p:nvSpPr>
              <p:cNvPr id="591" name="Freeform: Shape 590">
                <a:extLst>
                  <a:ext uri="{FF2B5EF4-FFF2-40B4-BE49-F238E27FC236}">
                    <a16:creationId xmlns:a16="http://schemas.microsoft.com/office/drawing/2014/main" id="{BC8CB2F4-3389-448A-BA44-6590D7E9B5DB}"/>
                  </a:ext>
                </a:extLst>
              </p:cNvPr>
              <p:cNvSpPr/>
              <p:nvPr/>
            </p:nvSpPr>
            <p:spPr>
              <a:xfrm>
                <a:off x="5191075" y="2563177"/>
                <a:ext cx="19166" cy="39431"/>
              </a:xfrm>
              <a:custGeom>
                <a:avLst/>
                <a:gdLst>
                  <a:gd name="connsiteX0" fmla="*/ 1002 w 19166"/>
                  <a:gd name="connsiteY0" fmla="*/ 0 h 39431"/>
                  <a:gd name="connsiteX1" fmla="*/ 14337 w 19166"/>
                  <a:gd name="connsiteY1" fmla="*/ 39053 h 39431"/>
                  <a:gd name="connsiteX2" fmla="*/ 1002 w 19166"/>
                  <a:gd name="connsiteY2" fmla="*/ 0 h 39431"/>
                </a:gdLst>
                <a:ahLst/>
                <a:cxnLst>
                  <a:cxn ang="0">
                    <a:pos x="connsiteX0" y="connsiteY0"/>
                  </a:cxn>
                  <a:cxn ang="0">
                    <a:pos x="connsiteX1" y="connsiteY1"/>
                  </a:cxn>
                  <a:cxn ang="0">
                    <a:pos x="connsiteX2" y="connsiteY2"/>
                  </a:cxn>
                </a:cxnLst>
                <a:rect l="l" t="t" r="r" b="b"/>
                <a:pathLst>
                  <a:path w="19166" h="39431">
                    <a:moveTo>
                      <a:pt x="1002" y="0"/>
                    </a:moveTo>
                    <a:cubicBezTo>
                      <a:pt x="21004" y="21908"/>
                      <a:pt x="22909" y="36195"/>
                      <a:pt x="14337" y="39053"/>
                    </a:cubicBezTo>
                    <a:cubicBezTo>
                      <a:pt x="4812" y="41910"/>
                      <a:pt x="-2808" y="28575"/>
                      <a:pt x="1002" y="0"/>
                    </a:cubicBezTo>
                    <a:close/>
                  </a:path>
                </a:pathLst>
              </a:custGeom>
              <a:grpFill/>
              <a:ln w="9525" cap="flat">
                <a:noFill/>
                <a:prstDash val="solid"/>
                <a:miter/>
              </a:ln>
            </p:spPr>
            <p:txBody>
              <a:bodyPr rtlCol="0" anchor="ctr"/>
              <a:lstStyle/>
              <a:p>
                <a:endParaRPr lang="en-ID"/>
              </a:p>
            </p:txBody>
          </p:sp>
          <p:sp>
            <p:nvSpPr>
              <p:cNvPr id="592" name="Freeform: Shape 591">
                <a:extLst>
                  <a:ext uri="{FF2B5EF4-FFF2-40B4-BE49-F238E27FC236}">
                    <a16:creationId xmlns:a16="http://schemas.microsoft.com/office/drawing/2014/main" id="{866895DB-AC64-457B-8C56-8090788517D3}"/>
                  </a:ext>
                </a:extLst>
              </p:cNvPr>
              <p:cNvSpPr/>
              <p:nvPr/>
            </p:nvSpPr>
            <p:spPr>
              <a:xfrm>
                <a:off x="5192077" y="2554927"/>
                <a:ext cx="41910" cy="16124"/>
              </a:xfrm>
              <a:custGeom>
                <a:avLst/>
                <a:gdLst>
                  <a:gd name="connsiteX0" fmla="*/ 0 w 41910"/>
                  <a:gd name="connsiteY0" fmla="*/ 8250 h 16124"/>
                  <a:gd name="connsiteX1" fmla="*/ 41910 w 41910"/>
                  <a:gd name="connsiteY1" fmla="*/ 8250 h 16124"/>
                  <a:gd name="connsiteX2" fmla="*/ 0 w 41910"/>
                  <a:gd name="connsiteY2" fmla="*/ 8250 h 16124"/>
                </a:gdLst>
                <a:ahLst/>
                <a:cxnLst>
                  <a:cxn ang="0">
                    <a:pos x="connsiteX0" y="connsiteY0"/>
                  </a:cxn>
                  <a:cxn ang="0">
                    <a:pos x="connsiteX1" y="connsiteY1"/>
                  </a:cxn>
                  <a:cxn ang="0">
                    <a:pos x="connsiteX2" y="connsiteY2"/>
                  </a:cxn>
                </a:cxnLst>
                <a:rect l="l" t="t" r="r" b="b"/>
                <a:pathLst>
                  <a:path w="41910" h="16124">
                    <a:moveTo>
                      <a:pt x="0" y="8250"/>
                    </a:moveTo>
                    <a:cubicBezTo>
                      <a:pt x="26670" y="-4133"/>
                      <a:pt x="41910" y="-1275"/>
                      <a:pt x="41910" y="8250"/>
                    </a:cubicBezTo>
                    <a:cubicBezTo>
                      <a:pt x="40958" y="17775"/>
                      <a:pt x="26670" y="19680"/>
                      <a:pt x="0" y="8250"/>
                    </a:cubicBezTo>
                    <a:close/>
                  </a:path>
                </a:pathLst>
              </a:custGeom>
              <a:grpFill/>
              <a:ln w="9525" cap="flat">
                <a:noFill/>
                <a:prstDash val="solid"/>
                <a:miter/>
              </a:ln>
            </p:spPr>
            <p:txBody>
              <a:bodyPr rtlCol="0" anchor="ctr"/>
              <a:lstStyle/>
              <a:p>
                <a:endParaRPr lang="en-ID"/>
              </a:p>
            </p:txBody>
          </p:sp>
          <p:sp>
            <p:nvSpPr>
              <p:cNvPr id="593" name="Freeform: Shape 592">
                <a:extLst>
                  <a:ext uri="{FF2B5EF4-FFF2-40B4-BE49-F238E27FC236}">
                    <a16:creationId xmlns:a16="http://schemas.microsoft.com/office/drawing/2014/main" id="{435235BD-E547-4845-B3B5-AF18758E88AA}"/>
                  </a:ext>
                </a:extLst>
              </p:cNvPr>
              <p:cNvSpPr/>
              <p:nvPr/>
            </p:nvSpPr>
            <p:spPr>
              <a:xfrm>
                <a:off x="5191069" y="2522794"/>
                <a:ext cx="18265" cy="40383"/>
              </a:xfrm>
              <a:custGeom>
                <a:avLst/>
                <a:gdLst>
                  <a:gd name="connsiteX0" fmla="*/ 1008 w 18265"/>
                  <a:gd name="connsiteY0" fmla="*/ 40383 h 40383"/>
                  <a:gd name="connsiteX1" fmla="*/ 13390 w 18265"/>
                  <a:gd name="connsiteY1" fmla="*/ 378 h 40383"/>
                  <a:gd name="connsiteX2" fmla="*/ 1008 w 18265"/>
                  <a:gd name="connsiteY2" fmla="*/ 40383 h 40383"/>
                </a:gdLst>
                <a:ahLst/>
                <a:cxnLst>
                  <a:cxn ang="0">
                    <a:pos x="connsiteX0" y="connsiteY0"/>
                  </a:cxn>
                  <a:cxn ang="0">
                    <a:pos x="connsiteX1" y="connsiteY1"/>
                  </a:cxn>
                  <a:cxn ang="0">
                    <a:pos x="connsiteX2" y="connsiteY2"/>
                  </a:cxn>
                </a:cxnLst>
                <a:rect l="l" t="t" r="r" b="b"/>
                <a:pathLst>
                  <a:path w="18265" h="40383">
                    <a:moveTo>
                      <a:pt x="1008" y="40383"/>
                    </a:moveTo>
                    <a:cubicBezTo>
                      <a:pt x="-2802" y="10856"/>
                      <a:pt x="4818" y="-2479"/>
                      <a:pt x="13390" y="378"/>
                    </a:cubicBezTo>
                    <a:cubicBezTo>
                      <a:pt x="21963" y="4188"/>
                      <a:pt x="20058" y="18476"/>
                      <a:pt x="1008" y="40383"/>
                    </a:cubicBezTo>
                    <a:close/>
                  </a:path>
                </a:pathLst>
              </a:custGeom>
              <a:grpFill/>
              <a:ln w="9525" cap="flat">
                <a:noFill/>
                <a:prstDash val="solid"/>
                <a:miter/>
              </a:ln>
            </p:spPr>
            <p:txBody>
              <a:bodyPr rtlCol="0" anchor="ctr"/>
              <a:lstStyle/>
              <a:p>
                <a:endParaRPr lang="en-ID"/>
              </a:p>
            </p:txBody>
          </p:sp>
          <p:sp>
            <p:nvSpPr>
              <p:cNvPr id="594" name="Freeform: Shape 593">
                <a:extLst>
                  <a:ext uri="{FF2B5EF4-FFF2-40B4-BE49-F238E27FC236}">
                    <a16:creationId xmlns:a16="http://schemas.microsoft.com/office/drawing/2014/main" id="{D3A9BADD-4E4E-422C-8709-8944959F6D3D}"/>
                  </a:ext>
                </a:extLst>
              </p:cNvPr>
              <p:cNvSpPr/>
              <p:nvPr/>
            </p:nvSpPr>
            <p:spPr>
              <a:xfrm>
                <a:off x="5156681" y="2535978"/>
                <a:ext cx="35395" cy="27198"/>
              </a:xfrm>
              <a:custGeom>
                <a:avLst/>
                <a:gdLst>
                  <a:gd name="connsiteX0" fmla="*/ 35396 w 35395"/>
                  <a:gd name="connsiteY0" fmla="*/ 27199 h 27198"/>
                  <a:gd name="connsiteX1" fmla="*/ 1106 w 35395"/>
                  <a:gd name="connsiteY1" fmla="*/ 3386 h 27198"/>
                  <a:gd name="connsiteX2" fmla="*/ 35396 w 35395"/>
                  <a:gd name="connsiteY2" fmla="*/ 27199 h 27198"/>
                </a:gdLst>
                <a:ahLst/>
                <a:cxnLst>
                  <a:cxn ang="0">
                    <a:pos x="connsiteX0" y="connsiteY0"/>
                  </a:cxn>
                  <a:cxn ang="0">
                    <a:pos x="connsiteX1" y="connsiteY1"/>
                  </a:cxn>
                  <a:cxn ang="0">
                    <a:pos x="connsiteX2" y="connsiteY2"/>
                  </a:cxn>
                </a:cxnLst>
                <a:rect l="l" t="t" r="r" b="b"/>
                <a:pathLst>
                  <a:path w="35395" h="27198">
                    <a:moveTo>
                      <a:pt x="35396" y="27199"/>
                    </a:moveTo>
                    <a:cubicBezTo>
                      <a:pt x="6821" y="21484"/>
                      <a:pt x="-3657" y="11006"/>
                      <a:pt x="1106" y="3386"/>
                    </a:cubicBezTo>
                    <a:cubicBezTo>
                      <a:pt x="6821" y="-5186"/>
                      <a:pt x="20156" y="2434"/>
                      <a:pt x="35396" y="27199"/>
                    </a:cubicBezTo>
                    <a:close/>
                  </a:path>
                </a:pathLst>
              </a:custGeom>
              <a:grpFill/>
              <a:ln w="9525" cap="flat">
                <a:noFill/>
                <a:prstDash val="solid"/>
                <a:miter/>
              </a:ln>
            </p:spPr>
            <p:txBody>
              <a:bodyPr rtlCol="0" anchor="ctr"/>
              <a:lstStyle/>
              <a:p>
                <a:endParaRPr lang="en-ID"/>
              </a:p>
            </p:txBody>
          </p:sp>
        </p:grpSp>
        <p:grpSp>
          <p:nvGrpSpPr>
            <p:cNvPr id="595" name="Graphic 2">
              <a:extLst>
                <a:ext uri="{FF2B5EF4-FFF2-40B4-BE49-F238E27FC236}">
                  <a16:creationId xmlns:a16="http://schemas.microsoft.com/office/drawing/2014/main" id="{F1FF2A45-0C26-4C70-87B0-C54AB42123DD}"/>
                </a:ext>
              </a:extLst>
            </p:cNvPr>
            <p:cNvGrpSpPr/>
            <p:nvPr/>
          </p:nvGrpSpPr>
          <p:grpSpPr>
            <a:xfrm>
              <a:off x="5156681" y="2522794"/>
              <a:ext cx="77305" cy="79814"/>
              <a:chOff x="5156681" y="2522794"/>
              <a:chExt cx="77305" cy="79814"/>
            </a:xfrm>
            <a:grpFill/>
          </p:grpSpPr>
          <p:sp>
            <p:nvSpPr>
              <p:cNvPr id="596" name="Freeform: Shape 595">
                <a:extLst>
                  <a:ext uri="{FF2B5EF4-FFF2-40B4-BE49-F238E27FC236}">
                    <a16:creationId xmlns:a16="http://schemas.microsoft.com/office/drawing/2014/main" id="{63450B2D-6FDB-4493-BA07-D4239F8200F1}"/>
                  </a:ext>
                </a:extLst>
              </p:cNvPr>
              <p:cNvSpPr/>
              <p:nvPr/>
            </p:nvSpPr>
            <p:spPr>
              <a:xfrm>
                <a:off x="5157237" y="2563177"/>
                <a:ext cx="34839" cy="27728"/>
              </a:xfrm>
              <a:custGeom>
                <a:avLst/>
                <a:gdLst>
                  <a:gd name="connsiteX0" fmla="*/ 34840 w 34839"/>
                  <a:gd name="connsiteY0" fmla="*/ 0 h 27728"/>
                  <a:gd name="connsiteX1" fmla="*/ 1502 w 34839"/>
                  <a:gd name="connsiteY1" fmla="*/ 24765 h 27728"/>
                  <a:gd name="connsiteX2" fmla="*/ 34840 w 34839"/>
                  <a:gd name="connsiteY2" fmla="*/ 0 h 27728"/>
                </a:gdLst>
                <a:ahLst/>
                <a:cxnLst>
                  <a:cxn ang="0">
                    <a:pos x="connsiteX0" y="connsiteY0"/>
                  </a:cxn>
                  <a:cxn ang="0">
                    <a:pos x="connsiteX1" y="connsiteY1"/>
                  </a:cxn>
                  <a:cxn ang="0">
                    <a:pos x="connsiteX2" y="connsiteY2"/>
                  </a:cxn>
                </a:cxnLst>
                <a:rect l="l" t="t" r="r" b="b"/>
                <a:pathLst>
                  <a:path w="34839" h="27728">
                    <a:moveTo>
                      <a:pt x="34840" y="0"/>
                    </a:moveTo>
                    <a:cubicBezTo>
                      <a:pt x="20552" y="25718"/>
                      <a:pt x="7217" y="32385"/>
                      <a:pt x="1502" y="24765"/>
                    </a:cubicBezTo>
                    <a:cubicBezTo>
                      <a:pt x="-4213" y="17145"/>
                      <a:pt x="6265" y="5715"/>
                      <a:pt x="34840" y="0"/>
                    </a:cubicBezTo>
                    <a:close/>
                  </a:path>
                </a:pathLst>
              </a:custGeom>
              <a:grpFill/>
              <a:ln w="9525" cap="flat">
                <a:noFill/>
                <a:prstDash val="solid"/>
                <a:miter/>
              </a:ln>
            </p:spPr>
            <p:txBody>
              <a:bodyPr rtlCol="0" anchor="ctr"/>
              <a:lstStyle/>
              <a:p>
                <a:endParaRPr lang="en-ID"/>
              </a:p>
            </p:txBody>
          </p:sp>
          <p:sp>
            <p:nvSpPr>
              <p:cNvPr id="597" name="Freeform: Shape 596">
                <a:extLst>
                  <a:ext uri="{FF2B5EF4-FFF2-40B4-BE49-F238E27FC236}">
                    <a16:creationId xmlns:a16="http://schemas.microsoft.com/office/drawing/2014/main" id="{400D6545-731B-40A8-AEB6-F1EA5A5DA053}"/>
                  </a:ext>
                </a:extLst>
              </p:cNvPr>
              <p:cNvSpPr/>
              <p:nvPr/>
            </p:nvSpPr>
            <p:spPr>
              <a:xfrm>
                <a:off x="5191075" y="2563177"/>
                <a:ext cx="19166" cy="39431"/>
              </a:xfrm>
              <a:custGeom>
                <a:avLst/>
                <a:gdLst>
                  <a:gd name="connsiteX0" fmla="*/ 1002 w 19166"/>
                  <a:gd name="connsiteY0" fmla="*/ 0 h 39431"/>
                  <a:gd name="connsiteX1" fmla="*/ 14337 w 19166"/>
                  <a:gd name="connsiteY1" fmla="*/ 39053 h 39431"/>
                  <a:gd name="connsiteX2" fmla="*/ 1002 w 19166"/>
                  <a:gd name="connsiteY2" fmla="*/ 0 h 39431"/>
                </a:gdLst>
                <a:ahLst/>
                <a:cxnLst>
                  <a:cxn ang="0">
                    <a:pos x="connsiteX0" y="connsiteY0"/>
                  </a:cxn>
                  <a:cxn ang="0">
                    <a:pos x="connsiteX1" y="connsiteY1"/>
                  </a:cxn>
                  <a:cxn ang="0">
                    <a:pos x="connsiteX2" y="connsiteY2"/>
                  </a:cxn>
                </a:cxnLst>
                <a:rect l="l" t="t" r="r" b="b"/>
                <a:pathLst>
                  <a:path w="19166" h="39431">
                    <a:moveTo>
                      <a:pt x="1002" y="0"/>
                    </a:moveTo>
                    <a:cubicBezTo>
                      <a:pt x="21004" y="21908"/>
                      <a:pt x="22909" y="36195"/>
                      <a:pt x="14337" y="39053"/>
                    </a:cubicBezTo>
                    <a:cubicBezTo>
                      <a:pt x="4812" y="41910"/>
                      <a:pt x="-2808" y="28575"/>
                      <a:pt x="1002" y="0"/>
                    </a:cubicBezTo>
                    <a:close/>
                  </a:path>
                </a:pathLst>
              </a:custGeom>
              <a:grpFill/>
              <a:ln w="9525" cap="flat">
                <a:noFill/>
                <a:prstDash val="solid"/>
                <a:miter/>
              </a:ln>
            </p:spPr>
            <p:txBody>
              <a:bodyPr rtlCol="0" anchor="ctr"/>
              <a:lstStyle/>
              <a:p>
                <a:endParaRPr lang="en-ID"/>
              </a:p>
            </p:txBody>
          </p:sp>
          <p:sp>
            <p:nvSpPr>
              <p:cNvPr id="598" name="Freeform: Shape 597">
                <a:extLst>
                  <a:ext uri="{FF2B5EF4-FFF2-40B4-BE49-F238E27FC236}">
                    <a16:creationId xmlns:a16="http://schemas.microsoft.com/office/drawing/2014/main" id="{03CEC495-BFF0-42B3-8809-516AB15E91D9}"/>
                  </a:ext>
                </a:extLst>
              </p:cNvPr>
              <p:cNvSpPr/>
              <p:nvPr/>
            </p:nvSpPr>
            <p:spPr>
              <a:xfrm>
                <a:off x="5192077" y="2554927"/>
                <a:ext cx="41910" cy="16124"/>
              </a:xfrm>
              <a:custGeom>
                <a:avLst/>
                <a:gdLst>
                  <a:gd name="connsiteX0" fmla="*/ 0 w 41910"/>
                  <a:gd name="connsiteY0" fmla="*/ 8250 h 16124"/>
                  <a:gd name="connsiteX1" fmla="*/ 41910 w 41910"/>
                  <a:gd name="connsiteY1" fmla="*/ 8250 h 16124"/>
                  <a:gd name="connsiteX2" fmla="*/ 0 w 41910"/>
                  <a:gd name="connsiteY2" fmla="*/ 8250 h 16124"/>
                </a:gdLst>
                <a:ahLst/>
                <a:cxnLst>
                  <a:cxn ang="0">
                    <a:pos x="connsiteX0" y="connsiteY0"/>
                  </a:cxn>
                  <a:cxn ang="0">
                    <a:pos x="connsiteX1" y="connsiteY1"/>
                  </a:cxn>
                  <a:cxn ang="0">
                    <a:pos x="connsiteX2" y="connsiteY2"/>
                  </a:cxn>
                </a:cxnLst>
                <a:rect l="l" t="t" r="r" b="b"/>
                <a:pathLst>
                  <a:path w="41910" h="16124">
                    <a:moveTo>
                      <a:pt x="0" y="8250"/>
                    </a:moveTo>
                    <a:cubicBezTo>
                      <a:pt x="26670" y="-4133"/>
                      <a:pt x="41910" y="-1275"/>
                      <a:pt x="41910" y="8250"/>
                    </a:cubicBezTo>
                    <a:cubicBezTo>
                      <a:pt x="40958" y="17775"/>
                      <a:pt x="26670" y="19680"/>
                      <a:pt x="0" y="8250"/>
                    </a:cubicBezTo>
                    <a:close/>
                  </a:path>
                </a:pathLst>
              </a:custGeom>
              <a:grpFill/>
              <a:ln w="9525" cap="flat">
                <a:noFill/>
                <a:prstDash val="solid"/>
                <a:miter/>
              </a:ln>
            </p:spPr>
            <p:txBody>
              <a:bodyPr rtlCol="0" anchor="ctr"/>
              <a:lstStyle/>
              <a:p>
                <a:endParaRPr lang="en-ID"/>
              </a:p>
            </p:txBody>
          </p:sp>
          <p:sp>
            <p:nvSpPr>
              <p:cNvPr id="599" name="Freeform: Shape 598">
                <a:extLst>
                  <a:ext uri="{FF2B5EF4-FFF2-40B4-BE49-F238E27FC236}">
                    <a16:creationId xmlns:a16="http://schemas.microsoft.com/office/drawing/2014/main" id="{F3DEA1D2-775E-4A32-9C91-4029E4351CBB}"/>
                  </a:ext>
                </a:extLst>
              </p:cNvPr>
              <p:cNvSpPr/>
              <p:nvPr/>
            </p:nvSpPr>
            <p:spPr>
              <a:xfrm>
                <a:off x="5191069" y="2522794"/>
                <a:ext cx="18265" cy="40383"/>
              </a:xfrm>
              <a:custGeom>
                <a:avLst/>
                <a:gdLst>
                  <a:gd name="connsiteX0" fmla="*/ 1008 w 18265"/>
                  <a:gd name="connsiteY0" fmla="*/ 40383 h 40383"/>
                  <a:gd name="connsiteX1" fmla="*/ 13390 w 18265"/>
                  <a:gd name="connsiteY1" fmla="*/ 378 h 40383"/>
                  <a:gd name="connsiteX2" fmla="*/ 1008 w 18265"/>
                  <a:gd name="connsiteY2" fmla="*/ 40383 h 40383"/>
                </a:gdLst>
                <a:ahLst/>
                <a:cxnLst>
                  <a:cxn ang="0">
                    <a:pos x="connsiteX0" y="connsiteY0"/>
                  </a:cxn>
                  <a:cxn ang="0">
                    <a:pos x="connsiteX1" y="connsiteY1"/>
                  </a:cxn>
                  <a:cxn ang="0">
                    <a:pos x="connsiteX2" y="connsiteY2"/>
                  </a:cxn>
                </a:cxnLst>
                <a:rect l="l" t="t" r="r" b="b"/>
                <a:pathLst>
                  <a:path w="18265" h="40383">
                    <a:moveTo>
                      <a:pt x="1008" y="40383"/>
                    </a:moveTo>
                    <a:cubicBezTo>
                      <a:pt x="-2802" y="10856"/>
                      <a:pt x="4818" y="-2479"/>
                      <a:pt x="13390" y="378"/>
                    </a:cubicBezTo>
                    <a:cubicBezTo>
                      <a:pt x="21963" y="4188"/>
                      <a:pt x="20058" y="18476"/>
                      <a:pt x="1008" y="40383"/>
                    </a:cubicBezTo>
                    <a:close/>
                  </a:path>
                </a:pathLst>
              </a:custGeom>
              <a:grpFill/>
              <a:ln w="9525" cap="flat">
                <a:noFill/>
                <a:prstDash val="solid"/>
                <a:miter/>
              </a:ln>
            </p:spPr>
            <p:txBody>
              <a:bodyPr rtlCol="0" anchor="ctr"/>
              <a:lstStyle/>
              <a:p>
                <a:endParaRPr lang="en-ID"/>
              </a:p>
            </p:txBody>
          </p:sp>
          <p:sp>
            <p:nvSpPr>
              <p:cNvPr id="600" name="Freeform: Shape 599">
                <a:extLst>
                  <a:ext uri="{FF2B5EF4-FFF2-40B4-BE49-F238E27FC236}">
                    <a16:creationId xmlns:a16="http://schemas.microsoft.com/office/drawing/2014/main" id="{B8F101FF-3F26-43B8-A38A-79724483CED4}"/>
                  </a:ext>
                </a:extLst>
              </p:cNvPr>
              <p:cNvSpPr/>
              <p:nvPr/>
            </p:nvSpPr>
            <p:spPr>
              <a:xfrm>
                <a:off x="5156681" y="2535978"/>
                <a:ext cx="35395" cy="27198"/>
              </a:xfrm>
              <a:custGeom>
                <a:avLst/>
                <a:gdLst>
                  <a:gd name="connsiteX0" fmla="*/ 35396 w 35395"/>
                  <a:gd name="connsiteY0" fmla="*/ 27199 h 27198"/>
                  <a:gd name="connsiteX1" fmla="*/ 1106 w 35395"/>
                  <a:gd name="connsiteY1" fmla="*/ 3386 h 27198"/>
                  <a:gd name="connsiteX2" fmla="*/ 35396 w 35395"/>
                  <a:gd name="connsiteY2" fmla="*/ 27199 h 27198"/>
                </a:gdLst>
                <a:ahLst/>
                <a:cxnLst>
                  <a:cxn ang="0">
                    <a:pos x="connsiteX0" y="connsiteY0"/>
                  </a:cxn>
                  <a:cxn ang="0">
                    <a:pos x="connsiteX1" y="connsiteY1"/>
                  </a:cxn>
                  <a:cxn ang="0">
                    <a:pos x="connsiteX2" y="connsiteY2"/>
                  </a:cxn>
                </a:cxnLst>
                <a:rect l="l" t="t" r="r" b="b"/>
                <a:pathLst>
                  <a:path w="35395" h="27198">
                    <a:moveTo>
                      <a:pt x="35396" y="27199"/>
                    </a:moveTo>
                    <a:cubicBezTo>
                      <a:pt x="6821" y="21484"/>
                      <a:pt x="-3657" y="11006"/>
                      <a:pt x="1106" y="3386"/>
                    </a:cubicBezTo>
                    <a:cubicBezTo>
                      <a:pt x="6821" y="-5186"/>
                      <a:pt x="20156" y="2434"/>
                      <a:pt x="35396" y="27199"/>
                    </a:cubicBezTo>
                    <a:close/>
                  </a:path>
                </a:pathLst>
              </a:custGeom>
              <a:grpFill/>
              <a:ln w="9525" cap="flat">
                <a:noFill/>
                <a:prstDash val="solid"/>
                <a:miter/>
              </a:ln>
            </p:spPr>
            <p:txBody>
              <a:bodyPr rtlCol="0" anchor="ctr"/>
              <a:lstStyle/>
              <a:p>
                <a:endParaRPr lang="en-ID"/>
              </a:p>
            </p:txBody>
          </p:sp>
        </p:grpSp>
        <p:sp>
          <p:nvSpPr>
            <p:cNvPr id="601" name="Freeform: Shape 600">
              <a:extLst>
                <a:ext uri="{FF2B5EF4-FFF2-40B4-BE49-F238E27FC236}">
                  <a16:creationId xmlns:a16="http://schemas.microsoft.com/office/drawing/2014/main" id="{6F0FFF96-EC3E-4D07-928D-4FF9475DDF7A}"/>
                </a:ext>
              </a:extLst>
            </p:cNvPr>
            <p:cNvSpPr/>
            <p:nvPr/>
          </p:nvSpPr>
          <p:spPr>
            <a:xfrm>
              <a:off x="5186362" y="2557462"/>
              <a:ext cx="11429" cy="11430"/>
            </a:xfrm>
            <a:custGeom>
              <a:avLst/>
              <a:gdLst>
                <a:gd name="connsiteX0" fmla="*/ 11430 w 11429"/>
                <a:gd name="connsiteY0" fmla="*/ 5715 h 11430"/>
                <a:gd name="connsiteX1" fmla="*/ 5715 w 11429"/>
                <a:gd name="connsiteY1" fmla="*/ 11430 h 11430"/>
                <a:gd name="connsiteX2" fmla="*/ 0 w 11429"/>
                <a:gd name="connsiteY2" fmla="*/ 5715 h 11430"/>
                <a:gd name="connsiteX3" fmla="*/ 5715 w 11429"/>
                <a:gd name="connsiteY3" fmla="*/ 0 h 11430"/>
                <a:gd name="connsiteX4" fmla="*/ 11430 w 11429"/>
                <a:gd name="connsiteY4" fmla="*/ 5715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9" h="11430">
                  <a:moveTo>
                    <a:pt x="11430" y="5715"/>
                  </a:moveTo>
                  <a:cubicBezTo>
                    <a:pt x="11430" y="8871"/>
                    <a:pt x="8871" y="11430"/>
                    <a:pt x="5715" y="11430"/>
                  </a:cubicBezTo>
                  <a:cubicBezTo>
                    <a:pt x="2559" y="11430"/>
                    <a:pt x="0" y="8871"/>
                    <a:pt x="0" y="5715"/>
                  </a:cubicBezTo>
                  <a:cubicBezTo>
                    <a:pt x="0" y="2559"/>
                    <a:pt x="2559" y="0"/>
                    <a:pt x="5715" y="0"/>
                  </a:cubicBezTo>
                  <a:cubicBezTo>
                    <a:pt x="8871" y="0"/>
                    <a:pt x="11430" y="2559"/>
                    <a:pt x="11430" y="5715"/>
                  </a:cubicBezTo>
                  <a:close/>
                </a:path>
              </a:pathLst>
            </a:custGeom>
            <a:grpFill/>
            <a:ln w="9525" cap="flat">
              <a:noFill/>
              <a:prstDash val="solid"/>
              <a:miter/>
            </a:ln>
          </p:spPr>
          <p:txBody>
            <a:bodyPr rtlCol="0" anchor="ctr"/>
            <a:lstStyle/>
            <a:p>
              <a:endParaRPr lang="en-ID"/>
            </a:p>
          </p:txBody>
        </p:sp>
      </p:grpSp>
      <p:grpSp>
        <p:nvGrpSpPr>
          <p:cNvPr id="602" name="Graphic 2">
            <a:extLst>
              <a:ext uri="{FF2B5EF4-FFF2-40B4-BE49-F238E27FC236}">
                <a16:creationId xmlns:a16="http://schemas.microsoft.com/office/drawing/2014/main" id="{F1FF2A45-0C26-4C70-87B0-C54AB42123DD}"/>
              </a:ext>
            </a:extLst>
          </p:cNvPr>
          <p:cNvGrpSpPr/>
          <p:nvPr/>
        </p:nvGrpSpPr>
        <p:grpSpPr>
          <a:xfrm rot="16200000">
            <a:off x="10612425" y="2603381"/>
            <a:ext cx="143604" cy="146684"/>
            <a:chOff x="5426213" y="2165937"/>
            <a:chExt cx="76558" cy="78200"/>
          </a:xfrm>
          <a:solidFill>
            <a:schemeClr val="bg1"/>
          </a:solidFill>
        </p:grpSpPr>
        <p:grpSp>
          <p:nvGrpSpPr>
            <p:cNvPr id="603" name="Graphic 2">
              <a:extLst>
                <a:ext uri="{FF2B5EF4-FFF2-40B4-BE49-F238E27FC236}">
                  <a16:creationId xmlns:a16="http://schemas.microsoft.com/office/drawing/2014/main" id="{F1FF2A45-0C26-4C70-87B0-C54AB42123DD}"/>
                </a:ext>
              </a:extLst>
            </p:cNvPr>
            <p:cNvGrpSpPr/>
            <p:nvPr/>
          </p:nvGrpSpPr>
          <p:grpSpPr>
            <a:xfrm>
              <a:off x="5426213" y="2170033"/>
              <a:ext cx="74234" cy="74104"/>
              <a:chOff x="5426213" y="2170033"/>
              <a:chExt cx="74234" cy="74104"/>
            </a:xfrm>
            <a:grpFill/>
          </p:grpSpPr>
          <p:sp>
            <p:nvSpPr>
              <p:cNvPr id="604" name="Freeform: Shape 603">
                <a:extLst>
                  <a:ext uri="{FF2B5EF4-FFF2-40B4-BE49-F238E27FC236}">
                    <a16:creationId xmlns:a16="http://schemas.microsoft.com/office/drawing/2014/main" id="{91C63049-2FFC-42A1-A895-2DF7A370EF48}"/>
                  </a:ext>
                </a:extLst>
              </p:cNvPr>
              <p:cNvSpPr/>
              <p:nvPr/>
            </p:nvSpPr>
            <p:spPr>
              <a:xfrm>
                <a:off x="5426213" y="2202542"/>
                <a:ext cx="38279" cy="15814"/>
              </a:xfrm>
              <a:custGeom>
                <a:avLst/>
                <a:gdLst>
                  <a:gd name="connsiteX0" fmla="*/ 38279 w 38279"/>
                  <a:gd name="connsiteY0" fmla="*/ 2495 h 15814"/>
                  <a:gd name="connsiteX1" fmla="*/ 179 w 38279"/>
                  <a:gd name="connsiteY1" fmla="*/ 10115 h 15814"/>
                  <a:gd name="connsiteX2" fmla="*/ 38279 w 38279"/>
                  <a:gd name="connsiteY2" fmla="*/ 2495 h 15814"/>
                </a:gdLst>
                <a:ahLst/>
                <a:cxnLst>
                  <a:cxn ang="0">
                    <a:pos x="connsiteX0" y="connsiteY0"/>
                  </a:cxn>
                  <a:cxn ang="0">
                    <a:pos x="connsiteX1" y="connsiteY1"/>
                  </a:cxn>
                  <a:cxn ang="0">
                    <a:pos x="connsiteX2" y="connsiteY2"/>
                  </a:cxn>
                </a:cxnLst>
                <a:rect l="l" t="t" r="r" b="b"/>
                <a:pathLst>
                  <a:path w="38279" h="15814">
                    <a:moveTo>
                      <a:pt x="38279" y="2495"/>
                    </a:moveTo>
                    <a:cubicBezTo>
                      <a:pt x="15419" y="18687"/>
                      <a:pt x="1132" y="18687"/>
                      <a:pt x="179" y="10115"/>
                    </a:cubicBezTo>
                    <a:cubicBezTo>
                      <a:pt x="-1726" y="1542"/>
                      <a:pt x="11609" y="-3220"/>
                      <a:pt x="38279" y="2495"/>
                    </a:cubicBezTo>
                    <a:close/>
                  </a:path>
                </a:pathLst>
              </a:custGeom>
              <a:grpFill/>
              <a:ln w="9525" cap="flat">
                <a:noFill/>
                <a:prstDash val="solid"/>
                <a:miter/>
              </a:ln>
            </p:spPr>
            <p:txBody>
              <a:bodyPr rtlCol="0" anchor="ctr"/>
              <a:lstStyle/>
              <a:p>
                <a:endParaRPr lang="en-ID"/>
              </a:p>
            </p:txBody>
          </p:sp>
          <p:sp>
            <p:nvSpPr>
              <p:cNvPr id="605" name="Freeform: Shape 604">
                <a:extLst>
                  <a:ext uri="{FF2B5EF4-FFF2-40B4-BE49-F238E27FC236}">
                    <a16:creationId xmlns:a16="http://schemas.microsoft.com/office/drawing/2014/main" id="{F51D0D23-83E6-45D0-A269-2408FBC3239A}"/>
                  </a:ext>
                </a:extLst>
              </p:cNvPr>
              <p:cNvSpPr/>
              <p:nvPr/>
            </p:nvSpPr>
            <p:spPr>
              <a:xfrm>
                <a:off x="5453091" y="2205037"/>
                <a:ext cx="15922" cy="39100"/>
              </a:xfrm>
              <a:custGeom>
                <a:avLst/>
                <a:gdLst>
                  <a:gd name="connsiteX0" fmla="*/ 11401 w 15922"/>
                  <a:gd name="connsiteY0" fmla="*/ 0 h 39100"/>
                  <a:gd name="connsiteX1" fmla="*/ 6638 w 15922"/>
                  <a:gd name="connsiteY1" fmla="*/ 39053 h 39100"/>
                  <a:gd name="connsiteX2" fmla="*/ 11401 w 15922"/>
                  <a:gd name="connsiteY2" fmla="*/ 0 h 39100"/>
                </a:gdLst>
                <a:ahLst/>
                <a:cxnLst>
                  <a:cxn ang="0">
                    <a:pos x="connsiteX0" y="connsiteY0"/>
                  </a:cxn>
                  <a:cxn ang="0">
                    <a:pos x="connsiteX1" y="connsiteY1"/>
                  </a:cxn>
                  <a:cxn ang="0">
                    <a:pos x="connsiteX2" y="connsiteY2"/>
                  </a:cxn>
                </a:cxnLst>
                <a:rect l="l" t="t" r="r" b="b"/>
                <a:pathLst>
                  <a:path w="15922" h="39100">
                    <a:moveTo>
                      <a:pt x="11401" y="0"/>
                    </a:moveTo>
                    <a:cubicBezTo>
                      <a:pt x="19973" y="26670"/>
                      <a:pt x="15211" y="40005"/>
                      <a:pt x="6638" y="39053"/>
                    </a:cubicBezTo>
                    <a:cubicBezTo>
                      <a:pt x="-2887" y="38100"/>
                      <a:pt x="-2887" y="23813"/>
                      <a:pt x="11401" y="0"/>
                    </a:cubicBezTo>
                    <a:close/>
                  </a:path>
                </a:pathLst>
              </a:custGeom>
              <a:grpFill/>
              <a:ln w="9525" cap="flat">
                <a:noFill/>
                <a:prstDash val="solid"/>
                <a:miter/>
              </a:ln>
            </p:spPr>
            <p:txBody>
              <a:bodyPr rtlCol="0" anchor="ctr"/>
              <a:lstStyle/>
              <a:p>
                <a:endParaRPr lang="en-ID"/>
              </a:p>
            </p:txBody>
          </p:sp>
          <p:sp>
            <p:nvSpPr>
              <p:cNvPr id="606" name="Freeform: Shape 605">
                <a:extLst>
                  <a:ext uri="{FF2B5EF4-FFF2-40B4-BE49-F238E27FC236}">
                    <a16:creationId xmlns:a16="http://schemas.microsoft.com/office/drawing/2014/main" id="{113F382A-DE09-423E-9B5B-3CC94C024441}"/>
                  </a:ext>
                </a:extLst>
              </p:cNvPr>
              <p:cNvSpPr/>
              <p:nvPr/>
            </p:nvSpPr>
            <p:spPr>
              <a:xfrm>
                <a:off x="5464492" y="2205037"/>
                <a:ext cx="35955" cy="20463"/>
              </a:xfrm>
              <a:custGeom>
                <a:avLst/>
                <a:gdLst>
                  <a:gd name="connsiteX0" fmla="*/ 0 w 35955"/>
                  <a:gd name="connsiteY0" fmla="*/ 0 h 20463"/>
                  <a:gd name="connsiteX1" fmla="*/ 35242 w 35955"/>
                  <a:gd name="connsiteY1" fmla="*/ 16193 h 20463"/>
                  <a:gd name="connsiteX2" fmla="*/ 0 w 35955"/>
                  <a:gd name="connsiteY2" fmla="*/ 0 h 20463"/>
                </a:gdLst>
                <a:ahLst/>
                <a:cxnLst>
                  <a:cxn ang="0">
                    <a:pos x="connsiteX0" y="connsiteY0"/>
                  </a:cxn>
                  <a:cxn ang="0">
                    <a:pos x="connsiteX1" y="connsiteY1"/>
                  </a:cxn>
                  <a:cxn ang="0">
                    <a:pos x="connsiteX2" y="connsiteY2"/>
                  </a:cxn>
                </a:cxnLst>
                <a:rect l="l" t="t" r="r" b="b"/>
                <a:pathLst>
                  <a:path w="35955" h="20463">
                    <a:moveTo>
                      <a:pt x="0" y="0"/>
                    </a:moveTo>
                    <a:cubicBezTo>
                      <a:pt x="27623" y="0"/>
                      <a:pt x="39053" y="8572"/>
                      <a:pt x="35242" y="16193"/>
                    </a:cubicBezTo>
                    <a:cubicBezTo>
                      <a:pt x="31433" y="24765"/>
                      <a:pt x="17145" y="20955"/>
                      <a:pt x="0" y="0"/>
                    </a:cubicBezTo>
                    <a:close/>
                  </a:path>
                </a:pathLst>
              </a:custGeom>
              <a:grpFill/>
              <a:ln w="9525" cap="flat">
                <a:noFill/>
                <a:prstDash val="solid"/>
                <a:miter/>
              </a:ln>
            </p:spPr>
            <p:txBody>
              <a:bodyPr rtlCol="0" anchor="ctr"/>
              <a:lstStyle/>
              <a:p>
                <a:endParaRPr lang="en-ID"/>
              </a:p>
            </p:txBody>
          </p:sp>
          <p:sp>
            <p:nvSpPr>
              <p:cNvPr id="607" name="Freeform: Shape 606">
                <a:extLst>
                  <a:ext uri="{FF2B5EF4-FFF2-40B4-BE49-F238E27FC236}">
                    <a16:creationId xmlns:a16="http://schemas.microsoft.com/office/drawing/2014/main" id="{8CD507F9-F60F-4FBF-9D59-FD2561039123}"/>
                  </a:ext>
                </a:extLst>
              </p:cNvPr>
              <p:cNvSpPr/>
              <p:nvPr/>
            </p:nvSpPr>
            <p:spPr>
              <a:xfrm>
                <a:off x="5464492" y="2174678"/>
                <a:ext cx="28847" cy="30359"/>
              </a:xfrm>
              <a:custGeom>
                <a:avLst/>
                <a:gdLst>
                  <a:gd name="connsiteX0" fmla="*/ 0 w 28847"/>
                  <a:gd name="connsiteY0" fmla="*/ 30359 h 30359"/>
                  <a:gd name="connsiteX1" fmla="*/ 26670 w 28847"/>
                  <a:gd name="connsiteY1" fmla="*/ 1784 h 30359"/>
                  <a:gd name="connsiteX2" fmla="*/ 0 w 28847"/>
                  <a:gd name="connsiteY2" fmla="*/ 30359 h 30359"/>
                </a:gdLst>
                <a:ahLst/>
                <a:cxnLst>
                  <a:cxn ang="0">
                    <a:pos x="connsiteX0" y="connsiteY0"/>
                  </a:cxn>
                  <a:cxn ang="0">
                    <a:pos x="connsiteX1" y="connsiteY1"/>
                  </a:cxn>
                  <a:cxn ang="0">
                    <a:pos x="connsiteX2" y="connsiteY2"/>
                  </a:cxn>
                </a:cxnLst>
                <a:rect l="l" t="t" r="r" b="b"/>
                <a:pathLst>
                  <a:path w="28847" h="30359">
                    <a:moveTo>
                      <a:pt x="0" y="30359"/>
                    </a:moveTo>
                    <a:cubicBezTo>
                      <a:pt x="8573" y="3689"/>
                      <a:pt x="20003" y="-3931"/>
                      <a:pt x="26670" y="1784"/>
                    </a:cubicBezTo>
                    <a:cubicBezTo>
                      <a:pt x="33338" y="8452"/>
                      <a:pt x="24765" y="19882"/>
                      <a:pt x="0" y="30359"/>
                    </a:cubicBezTo>
                    <a:close/>
                  </a:path>
                </a:pathLst>
              </a:custGeom>
              <a:grpFill/>
              <a:ln w="9525" cap="flat">
                <a:noFill/>
                <a:prstDash val="solid"/>
                <a:miter/>
              </a:ln>
            </p:spPr>
            <p:txBody>
              <a:bodyPr rtlCol="0" anchor="ctr"/>
              <a:lstStyle/>
              <a:p>
                <a:endParaRPr lang="en-ID"/>
              </a:p>
            </p:txBody>
          </p:sp>
          <p:sp>
            <p:nvSpPr>
              <p:cNvPr id="608" name="Freeform: Shape 607">
                <a:extLst>
                  <a:ext uri="{FF2B5EF4-FFF2-40B4-BE49-F238E27FC236}">
                    <a16:creationId xmlns:a16="http://schemas.microsoft.com/office/drawing/2014/main" id="{4FD18B2E-6569-4355-B7C4-1FEF4C0BFB66}"/>
                  </a:ext>
                </a:extLst>
              </p:cNvPr>
              <p:cNvSpPr/>
              <p:nvPr/>
            </p:nvSpPr>
            <p:spPr>
              <a:xfrm>
                <a:off x="5442053" y="2170033"/>
                <a:ext cx="22439" cy="35004"/>
              </a:xfrm>
              <a:custGeom>
                <a:avLst/>
                <a:gdLst>
                  <a:gd name="connsiteX0" fmla="*/ 22439 w 22439"/>
                  <a:gd name="connsiteY0" fmla="*/ 35004 h 35004"/>
                  <a:gd name="connsiteX1" fmla="*/ 3389 w 22439"/>
                  <a:gd name="connsiteY1" fmla="*/ 714 h 35004"/>
                  <a:gd name="connsiteX2" fmla="*/ 22439 w 22439"/>
                  <a:gd name="connsiteY2" fmla="*/ 35004 h 35004"/>
                </a:gdLst>
                <a:ahLst/>
                <a:cxnLst>
                  <a:cxn ang="0">
                    <a:pos x="connsiteX0" y="connsiteY0"/>
                  </a:cxn>
                  <a:cxn ang="0">
                    <a:pos x="connsiteX1" y="connsiteY1"/>
                  </a:cxn>
                  <a:cxn ang="0">
                    <a:pos x="connsiteX2" y="connsiteY2"/>
                  </a:cxn>
                </a:cxnLst>
                <a:rect l="l" t="t" r="r" b="b"/>
                <a:pathLst>
                  <a:path w="22439" h="35004">
                    <a:moveTo>
                      <a:pt x="22439" y="35004"/>
                    </a:moveTo>
                    <a:cubicBezTo>
                      <a:pt x="532" y="18812"/>
                      <a:pt x="-4231" y="5477"/>
                      <a:pt x="3389" y="714"/>
                    </a:cubicBezTo>
                    <a:cubicBezTo>
                      <a:pt x="11009" y="-3096"/>
                      <a:pt x="20534" y="8334"/>
                      <a:pt x="22439" y="35004"/>
                    </a:cubicBezTo>
                    <a:close/>
                  </a:path>
                </a:pathLst>
              </a:custGeom>
              <a:grpFill/>
              <a:ln w="9525" cap="flat">
                <a:noFill/>
                <a:prstDash val="solid"/>
                <a:miter/>
              </a:ln>
            </p:spPr>
            <p:txBody>
              <a:bodyPr rtlCol="0" anchor="ctr"/>
              <a:lstStyle/>
              <a:p>
                <a:endParaRPr lang="en-ID"/>
              </a:p>
            </p:txBody>
          </p:sp>
        </p:grpSp>
        <p:grpSp>
          <p:nvGrpSpPr>
            <p:cNvPr id="609" name="Graphic 2">
              <a:extLst>
                <a:ext uri="{FF2B5EF4-FFF2-40B4-BE49-F238E27FC236}">
                  <a16:creationId xmlns:a16="http://schemas.microsoft.com/office/drawing/2014/main" id="{F1FF2A45-0C26-4C70-87B0-C54AB42123DD}"/>
                </a:ext>
              </a:extLst>
            </p:cNvPr>
            <p:cNvGrpSpPr/>
            <p:nvPr/>
          </p:nvGrpSpPr>
          <p:grpSpPr>
            <a:xfrm>
              <a:off x="5426213" y="2170033"/>
              <a:ext cx="74234" cy="74104"/>
              <a:chOff x="5426213" y="2170033"/>
              <a:chExt cx="74234" cy="74104"/>
            </a:xfrm>
            <a:grpFill/>
          </p:grpSpPr>
          <p:sp>
            <p:nvSpPr>
              <p:cNvPr id="610" name="Freeform: Shape 609">
                <a:extLst>
                  <a:ext uri="{FF2B5EF4-FFF2-40B4-BE49-F238E27FC236}">
                    <a16:creationId xmlns:a16="http://schemas.microsoft.com/office/drawing/2014/main" id="{E981C684-B1B5-42BD-AE98-6CFEFF3EB320}"/>
                  </a:ext>
                </a:extLst>
              </p:cNvPr>
              <p:cNvSpPr/>
              <p:nvPr/>
            </p:nvSpPr>
            <p:spPr>
              <a:xfrm>
                <a:off x="5426213" y="2202542"/>
                <a:ext cx="38279" cy="15814"/>
              </a:xfrm>
              <a:custGeom>
                <a:avLst/>
                <a:gdLst>
                  <a:gd name="connsiteX0" fmla="*/ 38279 w 38279"/>
                  <a:gd name="connsiteY0" fmla="*/ 2495 h 15814"/>
                  <a:gd name="connsiteX1" fmla="*/ 179 w 38279"/>
                  <a:gd name="connsiteY1" fmla="*/ 10115 h 15814"/>
                  <a:gd name="connsiteX2" fmla="*/ 38279 w 38279"/>
                  <a:gd name="connsiteY2" fmla="*/ 2495 h 15814"/>
                </a:gdLst>
                <a:ahLst/>
                <a:cxnLst>
                  <a:cxn ang="0">
                    <a:pos x="connsiteX0" y="connsiteY0"/>
                  </a:cxn>
                  <a:cxn ang="0">
                    <a:pos x="connsiteX1" y="connsiteY1"/>
                  </a:cxn>
                  <a:cxn ang="0">
                    <a:pos x="connsiteX2" y="connsiteY2"/>
                  </a:cxn>
                </a:cxnLst>
                <a:rect l="l" t="t" r="r" b="b"/>
                <a:pathLst>
                  <a:path w="38279" h="15814">
                    <a:moveTo>
                      <a:pt x="38279" y="2495"/>
                    </a:moveTo>
                    <a:cubicBezTo>
                      <a:pt x="15419" y="18687"/>
                      <a:pt x="1132" y="18687"/>
                      <a:pt x="179" y="10115"/>
                    </a:cubicBezTo>
                    <a:cubicBezTo>
                      <a:pt x="-1726" y="1542"/>
                      <a:pt x="11609" y="-3220"/>
                      <a:pt x="38279" y="2495"/>
                    </a:cubicBezTo>
                    <a:close/>
                  </a:path>
                </a:pathLst>
              </a:custGeom>
              <a:grpFill/>
              <a:ln w="9525" cap="flat">
                <a:noFill/>
                <a:prstDash val="solid"/>
                <a:miter/>
              </a:ln>
            </p:spPr>
            <p:txBody>
              <a:bodyPr rtlCol="0" anchor="ctr"/>
              <a:lstStyle/>
              <a:p>
                <a:endParaRPr lang="en-ID"/>
              </a:p>
            </p:txBody>
          </p:sp>
          <p:sp>
            <p:nvSpPr>
              <p:cNvPr id="611" name="Freeform: Shape 610">
                <a:extLst>
                  <a:ext uri="{FF2B5EF4-FFF2-40B4-BE49-F238E27FC236}">
                    <a16:creationId xmlns:a16="http://schemas.microsoft.com/office/drawing/2014/main" id="{2E89A27C-01F0-4ED5-8AB9-F3FF41D4D388}"/>
                  </a:ext>
                </a:extLst>
              </p:cNvPr>
              <p:cNvSpPr/>
              <p:nvPr/>
            </p:nvSpPr>
            <p:spPr>
              <a:xfrm>
                <a:off x="5453091" y="2205037"/>
                <a:ext cx="15922" cy="39100"/>
              </a:xfrm>
              <a:custGeom>
                <a:avLst/>
                <a:gdLst>
                  <a:gd name="connsiteX0" fmla="*/ 11401 w 15922"/>
                  <a:gd name="connsiteY0" fmla="*/ 0 h 39100"/>
                  <a:gd name="connsiteX1" fmla="*/ 6638 w 15922"/>
                  <a:gd name="connsiteY1" fmla="*/ 39053 h 39100"/>
                  <a:gd name="connsiteX2" fmla="*/ 11401 w 15922"/>
                  <a:gd name="connsiteY2" fmla="*/ 0 h 39100"/>
                </a:gdLst>
                <a:ahLst/>
                <a:cxnLst>
                  <a:cxn ang="0">
                    <a:pos x="connsiteX0" y="connsiteY0"/>
                  </a:cxn>
                  <a:cxn ang="0">
                    <a:pos x="connsiteX1" y="connsiteY1"/>
                  </a:cxn>
                  <a:cxn ang="0">
                    <a:pos x="connsiteX2" y="connsiteY2"/>
                  </a:cxn>
                </a:cxnLst>
                <a:rect l="l" t="t" r="r" b="b"/>
                <a:pathLst>
                  <a:path w="15922" h="39100">
                    <a:moveTo>
                      <a:pt x="11401" y="0"/>
                    </a:moveTo>
                    <a:cubicBezTo>
                      <a:pt x="19973" y="26670"/>
                      <a:pt x="15211" y="40005"/>
                      <a:pt x="6638" y="39053"/>
                    </a:cubicBezTo>
                    <a:cubicBezTo>
                      <a:pt x="-2887" y="38100"/>
                      <a:pt x="-2887" y="23813"/>
                      <a:pt x="11401" y="0"/>
                    </a:cubicBezTo>
                    <a:close/>
                  </a:path>
                </a:pathLst>
              </a:custGeom>
              <a:grpFill/>
              <a:ln w="9525" cap="flat">
                <a:noFill/>
                <a:prstDash val="solid"/>
                <a:miter/>
              </a:ln>
            </p:spPr>
            <p:txBody>
              <a:bodyPr rtlCol="0" anchor="ctr"/>
              <a:lstStyle/>
              <a:p>
                <a:endParaRPr lang="en-ID"/>
              </a:p>
            </p:txBody>
          </p:sp>
          <p:sp>
            <p:nvSpPr>
              <p:cNvPr id="612" name="Freeform: Shape 611">
                <a:extLst>
                  <a:ext uri="{FF2B5EF4-FFF2-40B4-BE49-F238E27FC236}">
                    <a16:creationId xmlns:a16="http://schemas.microsoft.com/office/drawing/2014/main" id="{0E89C7F0-6559-4FAD-AABE-B825A77C641F}"/>
                  </a:ext>
                </a:extLst>
              </p:cNvPr>
              <p:cNvSpPr/>
              <p:nvPr/>
            </p:nvSpPr>
            <p:spPr>
              <a:xfrm>
                <a:off x="5464492" y="2205037"/>
                <a:ext cx="35955" cy="20463"/>
              </a:xfrm>
              <a:custGeom>
                <a:avLst/>
                <a:gdLst>
                  <a:gd name="connsiteX0" fmla="*/ 0 w 35955"/>
                  <a:gd name="connsiteY0" fmla="*/ 0 h 20463"/>
                  <a:gd name="connsiteX1" fmla="*/ 35242 w 35955"/>
                  <a:gd name="connsiteY1" fmla="*/ 16193 h 20463"/>
                  <a:gd name="connsiteX2" fmla="*/ 0 w 35955"/>
                  <a:gd name="connsiteY2" fmla="*/ 0 h 20463"/>
                </a:gdLst>
                <a:ahLst/>
                <a:cxnLst>
                  <a:cxn ang="0">
                    <a:pos x="connsiteX0" y="connsiteY0"/>
                  </a:cxn>
                  <a:cxn ang="0">
                    <a:pos x="connsiteX1" y="connsiteY1"/>
                  </a:cxn>
                  <a:cxn ang="0">
                    <a:pos x="connsiteX2" y="connsiteY2"/>
                  </a:cxn>
                </a:cxnLst>
                <a:rect l="l" t="t" r="r" b="b"/>
                <a:pathLst>
                  <a:path w="35955" h="20463">
                    <a:moveTo>
                      <a:pt x="0" y="0"/>
                    </a:moveTo>
                    <a:cubicBezTo>
                      <a:pt x="27623" y="0"/>
                      <a:pt x="39053" y="8572"/>
                      <a:pt x="35242" y="16193"/>
                    </a:cubicBezTo>
                    <a:cubicBezTo>
                      <a:pt x="31433" y="24765"/>
                      <a:pt x="17145" y="20955"/>
                      <a:pt x="0" y="0"/>
                    </a:cubicBezTo>
                    <a:close/>
                  </a:path>
                </a:pathLst>
              </a:custGeom>
              <a:grpFill/>
              <a:ln w="9525" cap="flat">
                <a:noFill/>
                <a:prstDash val="solid"/>
                <a:miter/>
              </a:ln>
            </p:spPr>
            <p:txBody>
              <a:bodyPr rtlCol="0" anchor="ctr"/>
              <a:lstStyle/>
              <a:p>
                <a:endParaRPr lang="en-ID"/>
              </a:p>
            </p:txBody>
          </p:sp>
          <p:sp>
            <p:nvSpPr>
              <p:cNvPr id="613" name="Freeform: Shape 612">
                <a:extLst>
                  <a:ext uri="{FF2B5EF4-FFF2-40B4-BE49-F238E27FC236}">
                    <a16:creationId xmlns:a16="http://schemas.microsoft.com/office/drawing/2014/main" id="{FC97A6B5-6E38-44CA-B0CF-F76CA5EC3B78}"/>
                  </a:ext>
                </a:extLst>
              </p:cNvPr>
              <p:cNvSpPr/>
              <p:nvPr/>
            </p:nvSpPr>
            <p:spPr>
              <a:xfrm>
                <a:off x="5464492" y="2174678"/>
                <a:ext cx="28847" cy="30359"/>
              </a:xfrm>
              <a:custGeom>
                <a:avLst/>
                <a:gdLst>
                  <a:gd name="connsiteX0" fmla="*/ 0 w 28847"/>
                  <a:gd name="connsiteY0" fmla="*/ 30359 h 30359"/>
                  <a:gd name="connsiteX1" fmla="*/ 26670 w 28847"/>
                  <a:gd name="connsiteY1" fmla="*/ 1784 h 30359"/>
                  <a:gd name="connsiteX2" fmla="*/ 0 w 28847"/>
                  <a:gd name="connsiteY2" fmla="*/ 30359 h 30359"/>
                </a:gdLst>
                <a:ahLst/>
                <a:cxnLst>
                  <a:cxn ang="0">
                    <a:pos x="connsiteX0" y="connsiteY0"/>
                  </a:cxn>
                  <a:cxn ang="0">
                    <a:pos x="connsiteX1" y="connsiteY1"/>
                  </a:cxn>
                  <a:cxn ang="0">
                    <a:pos x="connsiteX2" y="connsiteY2"/>
                  </a:cxn>
                </a:cxnLst>
                <a:rect l="l" t="t" r="r" b="b"/>
                <a:pathLst>
                  <a:path w="28847" h="30359">
                    <a:moveTo>
                      <a:pt x="0" y="30359"/>
                    </a:moveTo>
                    <a:cubicBezTo>
                      <a:pt x="8573" y="3689"/>
                      <a:pt x="20003" y="-3931"/>
                      <a:pt x="26670" y="1784"/>
                    </a:cubicBezTo>
                    <a:cubicBezTo>
                      <a:pt x="33338" y="8452"/>
                      <a:pt x="24765" y="19882"/>
                      <a:pt x="0" y="30359"/>
                    </a:cubicBezTo>
                    <a:close/>
                  </a:path>
                </a:pathLst>
              </a:custGeom>
              <a:grpFill/>
              <a:ln w="9525" cap="flat">
                <a:noFill/>
                <a:prstDash val="solid"/>
                <a:miter/>
              </a:ln>
            </p:spPr>
            <p:txBody>
              <a:bodyPr rtlCol="0" anchor="ctr"/>
              <a:lstStyle/>
              <a:p>
                <a:endParaRPr lang="en-ID"/>
              </a:p>
            </p:txBody>
          </p:sp>
          <p:sp>
            <p:nvSpPr>
              <p:cNvPr id="614" name="Freeform: Shape 613">
                <a:extLst>
                  <a:ext uri="{FF2B5EF4-FFF2-40B4-BE49-F238E27FC236}">
                    <a16:creationId xmlns:a16="http://schemas.microsoft.com/office/drawing/2014/main" id="{F31D641C-C200-438C-ABC6-68178D99A8B7}"/>
                  </a:ext>
                </a:extLst>
              </p:cNvPr>
              <p:cNvSpPr/>
              <p:nvPr/>
            </p:nvSpPr>
            <p:spPr>
              <a:xfrm>
                <a:off x="5442053" y="2170033"/>
                <a:ext cx="22439" cy="35004"/>
              </a:xfrm>
              <a:custGeom>
                <a:avLst/>
                <a:gdLst>
                  <a:gd name="connsiteX0" fmla="*/ 22439 w 22439"/>
                  <a:gd name="connsiteY0" fmla="*/ 35004 h 35004"/>
                  <a:gd name="connsiteX1" fmla="*/ 3389 w 22439"/>
                  <a:gd name="connsiteY1" fmla="*/ 714 h 35004"/>
                  <a:gd name="connsiteX2" fmla="*/ 22439 w 22439"/>
                  <a:gd name="connsiteY2" fmla="*/ 35004 h 35004"/>
                </a:gdLst>
                <a:ahLst/>
                <a:cxnLst>
                  <a:cxn ang="0">
                    <a:pos x="connsiteX0" y="connsiteY0"/>
                  </a:cxn>
                  <a:cxn ang="0">
                    <a:pos x="connsiteX1" y="connsiteY1"/>
                  </a:cxn>
                  <a:cxn ang="0">
                    <a:pos x="connsiteX2" y="connsiteY2"/>
                  </a:cxn>
                </a:cxnLst>
                <a:rect l="l" t="t" r="r" b="b"/>
                <a:pathLst>
                  <a:path w="22439" h="35004">
                    <a:moveTo>
                      <a:pt x="22439" y="35004"/>
                    </a:moveTo>
                    <a:cubicBezTo>
                      <a:pt x="532" y="18812"/>
                      <a:pt x="-4231" y="5477"/>
                      <a:pt x="3389" y="714"/>
                    </a:cubicBezTo>
                    <a:cubicBezTo>
                      <a:pt x="11009" y="-3096"/>
                      <a:pt x="20534" y="8334"/>
                      <a:pt x="22439" y="35004"/>
                    </a:cubicBezTo>
                    <a:close/>
                  </a:path>
                </a:pathLst>
              </a:custGeom>
              <a:grpFill/>
              <a:ln w="9525" cap="flat">
                <a:noFill/>
                <a:prstDash val="solid"/>
                <a:miter/>
              </a:ln>
            </p:spPr>
            <p:txBody>
              <a:bodyPr rtlCol="0" anchor="ctr"/>
              <a:lstStyle/>
              <a:p>
                <a:endParaRPr lang="en-ID"/>
              </a:p>
            </p:txBody>
          </p:sp>
        </p:grpSp>
        <p:sp>
          <p:nvSpPr>
            <p:cNvPr id="615" name="Freeform: Shape 614">
              <a:extLst>
                <a:ext uri="{FF2B5EF4-FFF2-40B4-BE49-F238E27FC236}">
                  <a16:creationId xmlns:a16="http://schemas.microsoft.com/office/drawing/2014/main" id="{29B8BCAE-B6FF-4B09-8165-B50BCAFC5EE5}"/>
                </a:ext>
              </a:extLst>
            </p:cNvPr>
            <p:cNvSpPr/>
            <p:nvPr/>
          </p:nvSpPr>
          <p:spPr>
            <a:xfrm>
              <a:off x="5459730" y="2200275"/>
              <a:ext cx="9525" cy="9525"/>
            </a:xfrm>
            <a:custGeom>
              <a:avLst/>
              <a:gdLst>
                <a:gd name="connsiteX0" fmla="*/ 9525 w 9525"/>
                <a:gd name="connsiteY0" fmla="*/ 4763 h 9525"/>
                <a:gd name="connsiteX1" fmla="*/ 4762 w 9525"/>
                <a:gd name="connsiteY1" fmla="*/ 9525 h 9525"/>
                <a:gd name="connsiteX2" fmla="*/ 0 w 9525"/>
                <a:gd name="connsiteY2" fmla="*/ 4763 h 9525"/>
                <a:gd name="connsiteX3" fmla="*/ 4762 w 9525"/>
                <a:gd name="connsiteY3" fmla="*/ 0 h 9525"/>
                <a:gd name="connsiteX4" fmla="*/ 9525 w 9525"/>
                <a:gd name="connsiteY4" fmla="*/ 4763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9525" y="4763"/>
                  </a:moveTo>
                  <a:cubicBezTo>
                    <a:pt x="9525" y="7393"/>
                    <a:pt x="7393" y="9525"/>
                    <a:pt x="4762" y="9525"/>
                  </a:cubicBezTo>
                  <a:cubicBezTo>
                    <a:pt x="2132" y="9525"/>
                    <a:pt x="0" y="7393"/>
                    <a:pt x="0" y="4763"/>
                  </a:cubicBezTo>
                  <a:cubicBezTo>
                    <a:pt x="0" y="2132"/>
                    <a:pt x="2132" y="0"/>
                    <a:pt x="4762" y="0"/>
                  </a:cubicBezTo>
                  <a:cubicBezTo>
                    <a:pt x="7393" y="0"/>
                    <a:pt x="9525" y="2132"/>
                    <a:pt x="9525" y="4763"/>
                  </a:cubicBezTo>
                  <a:close/>
                </a:path>
              </a:pathLst>
            </a:custGeom>
            <a:grpFill/>
            <a:ln w="9525" cap="flat">
              <a:noFill/>
              <a:prstDash val="solid"/>
              <a:miter/>
            </a:ln>
          </p:spPr>
          <p:txBody>
            <a:bodyPr rtlCol="0" anchor="ctr"/>
            <a:lstStyle/>
            <a:p>
              <a:endParaRPr lang="en-ID"/>
            </a:p>
          </p:txBody>
        </p:sp>
        <p:grpSp>
          <p:nvGrpSpPr>
            <p:cNvPr id="616" name="Graphic 2">
              <a:extLst>
                <a:ext uri="{FF2B5EF4-FFF2-40B4-BE49-F238E27FC236}">
                  <a16:creationId xmlns:a16="http://schemas.microsoft.com/office/drawing/2014/main" id="{F1FF2A45-0C26-4C70-87B0-C54AB42123DD}"/>
                </a:ext>
              </a:extLst>
            </p:cNvPr>
            <p:cNvGrpSpPr/>
            <p:nvPr/>
          </p:nvGrpSpPr>
          <p:grpSpPr>
            <a:xfrm>
              <a:off x="5428537" y="2165937"/>
              <a:ext cx="74234" cy="74440"/>
              <a:chOff x="5428537" y="2165937"/>
              <a:chExt cx="74234" cy="74440"/>
            </a:xfrm>
            <a:grpFill/>
          </p:grpSpPr>
          <p:sp>
            <p:nvSpPr>
              <p:cNvPr id="617" name="Freeform: Shape 616">
                <a:extLst>
                  <a:ext uri="{FF2B5EF4-FFF2-40B4-BE49-F238E27FC236}">
                    <a16:creationId xmlns:a16="http://schemas.microsoft.com/office/drawing/2014/main" id="{A6DF3117-F248-4011-B9C3-B99A51BF2D5F}"/>
                  </a:ext>
                </a:extLst>
              </p:cNvPr>
              <p:cNvSpPr/>
              <p:nvPr/>
            </p:nvSpPr>
            <p:spPr>
              <a:xfrm>
                <a:off x="5464492" y="2191717"/>
                <a:ext cx="38279" cy="16428"/>
              </a:xfrm>
              <a:custGeom>
                <a:avLst/>
                <a:gdLst>
                  <a:gd name="connsiteX0" fmla="*/ 0 w 38279"/>
                  <a:gd name="connsiteY0" fmla="*/ 13320 h 16428"/>
                  <a:gd name="connsiteX1" fmla="*/ 38100 w 38279"/>
                  <a:gd name="connsiteY1" fmla="*/ 5700 h 16428"/>
                  <a:gd name="connsiteX2" fmla="*/ 0 w 38279"/>
                  <a:gd name="connsiteY2" fmla="*/ 13320 h 16428"/>
                </a:gdLst>
                <a:ahLst/>
                <a:cxnLst>
                  <a:cxn ang="0">
                    <a:pos x="connsiteX0" y="connsiteY0"/>
                  </a:cxn>
                  <a:cxn ang="0">
                    <a:pos x="connsiteX1" y="connsiteY1"/>
                  </a:cxn>
                  <a:cxn ang="0">
                    <a:pos x="connsiteX2" y="connsiteY2"/>
                  </a:cxn>
                </a:cxnLst>
                <a:rect l="l" t="t" r="r" b="b"/>
                <a:pathLst>
                  <a:path w="38279" h="16428">
                    <a:moveTo>
                      <a:pt x="0" y="13320"/>
                    </a:moveTo>
                    <a:cubicBezTo>
                      <a:pt x="21908" y="-2872"/>
                      <a:pt x="37148" y="-2872"/>
                      <a:pt x="38100" y="5700"/>
                    </a:cubicBezTo>
                    <a:cubicBezTo>
                      <a:pt x="40005" y="15225"/>
                      <a:pt x="26670" y="19988"/>
                      <a:pt x="0" y="13320"/>
                    </a:cubicBezTo>
                    <a:close/>
                  </a:path>
                </a:pathLst>
              </a:custGeom>
              <a:grpFill/>
              <a:ln w="9525" cap="flat">
                <a:noFill/>
                <a:prstDash val="solid"/>
                <a:miter/>
              </a:ln>
            </p:spPr>
            <p:txBody>
              <a:bodyPr rtlCol="0" anchor="ctr"/>
              <a:lstStyle/>
              <a:p>
                <a:endParaRPr lang="en-ID"/>
              </a:p>
            </p:txBody>
          </p:sp>
          <p:sp>
            <p:nvSpPr>
              <p:cNvPr id="618" name="Freeform: Shape 617">
                <a:extLst>
                  <a:ext uri="{FF2B5EF4-FFF2-40B4-BE49-F238E27FC236}">
                    <a16:creationId xmlns:a16="http://schemas.microsoft.com/office/drawing/2014/main" id="{FBD043A2-60B5-43A0-ABA2-251D6A8A6615}"/>
                  </a:ext>
                </a:extLst>
              </p:cNvPr>
              <p:cNvSpPr/>
              <p:nvPr/>
            </p:nvSpPr>
            <p:spPr>
              <a:xfrm>
                <a:off x="5459971" y="2165937"/>
                <a:ext cx="15535" cy="39100"/>
              </a:xfrm>
              <a:custGeom>
                <a:avLst/>
                <a:gdLst>
                  <a:gd name="connsiteX0" fmla="*/ 4521 w 15535"/>
                  <a:gd name="connsiteY0" fmla="*/ 39100 h 39100"/>
                  <a:gd name="connsiteX1" fmla="*/ 9284 w 15535"/>
                  <a:gd name="connsiteY1" fmla="*/ 48 h 39100"/>
                  <a:gd name="connsiteX2" fmla="*/ 4521 w 15535"/>
                  <a:gd name="connsiteY2" fmla="*/ 39100 h 39100"/>
                </a:gdLst>
                <a:ahLst/>
                <a:cxnLst>
                  <a:cxn ang="0">
                    <a:pos x="connsiteX0" y="connsiteY0"/>
                  </a:cxn>
                  <a:cxn ang="0">
                    <a:pos x="connsiteX1" y="connsiteY1"/>
                  </a:cxn>
                  <a:cxn ang="0">
                    <a:pos x="connsiteX2" y="connsiteY2"/>
                  </a:cxn>
                </a:cxnLst>
                <a:rect l="l" t="t" r="r" b="b"/>
                <a:pathLst>
                  <a:path w="15535" h="39100">
                    <a:moveTo>
                      <a:pt x="4521" y="39100"/>
                    </a:moveTo>
                    <a:cubicBezTo>
                      <a:pt x="-4051" y="12430"/>
                      <a:pt x="711" y="-905"/>
                      <a:pt x="9284" y="48"/>
                    </a:cubicBezTo>
                    <a:cubicBezTo>
                      <a:pt x="17856" y="1953"/>
                      <a:pt x="18809" y="16240"/>
                      <a:pt x="4521" y="39100"/>
                    </a:cubicBezTo>
                    <a:close/>
                  </a:path>
                </a:pathLst>
              </a:custGeom>
              <a:grpFill/>
              <a:ln w="9525" cap="flat">
                <a:noFill/>
                <a:prstDash val="solid"/>
                <a:miter/>
              </a:ln>
            </p:spPr>
            <p:txBody>
              <a:bodyPr rtlCol="0" anchor="ctr"/>
              <a:lstStyle/>
              <a:p>
                <a:endParaRPr lang="en-ID"/>
              </a:p>
            </p:txBody>
          </p:sp>
          <p:sp>
            <p:nvSpPr>
              <p:cNvPr id="619" name="Freeform: Shape 618">
                <a:extLst>
                  <a:ext uri="{FF2B5EF4-FFF2-40B4-BE49-F238E27FC236}">
                    <a16:creationId xmlns:a16="http://schemas.microsoft.com/office/drawing/2014/main" id="{79302F8A-4861-40BF-93A8-C20FC0FC929E}"/>
                  </a:ext>
                </a:extLst>
              </p:cNvPr>
              <p:cNvSpPr/>
              <p:nvPr/>
            </p:nvSpPr>
            <p:spPr>
              <a:xfrm>
                <a:off x="5428537" y="2185195"/>
                <a:ext cx="35954" cy="19842"/>
              </a:xfrm>
              <a:custGeom>
                <a:avLst/>
                <a:gdLst>
                  <a:gd name="connsiteX0" fmla="*/ 35955 w 35954"/>
                  <a:gd name="connsiteY0" fmla="*/ 19842 h 19842"/>
                  <a:gd name="connsiteX1" fmla="*/ 713 w 35954"/>
                  <a:gd name="connsiteY1" fmla="*/ 3650 h 19842"/>
                  <a:gd name="connsiteX2" fmla="*/ 35955 w 35954"/>
                  <a:gd name="connsiteY2" fmla="*/ 19842 h 19842"/>
                </a:gdLst>
                <a:ahLst/>
                <a:cxnLst>
                  <a:cxn ang="0">
                    <a:pos x="connsiteX0" y="connsiteY0"/>
                  </a:cxn>
                  <a:cxn ang="0">
                    <a:pos x="connsiteX1" y="connsiteY1"/>
                  </a:cxn>
                  <a:cxn ang="0">
                    <a:pos x="connsiteX2" y="connsiteY2"/>
                  </a:cxn>
                </a:cxnLst>
                <a:rect l="l" t="t" r="r" b="b"/>
                <a:pathLst>
                  <a:path w="35954" h="19842">
                    <a:moveTo>
                      <a:pt x="35955" y="19842"/>
                    </a:moveTo>
                    <a:cubicBezTo>
                      <a:pt x="8333" y="19842"/>
                      <a:pt x="-3097" y="11270"/>
                      <a:pt x="713" y="3650"/>
                    </a:cubicBezTo>
                    <a:cubicBezTo>
                      <a:pt x="4522" y="-3970"/>
                      <a:pt x="17858" y="-160"/>
                      <a:pt x="35955" y="19842"/>
                    </a:cubicBezTo>
                    <a:close/>
                  </a:path>
                </a:pathLst>
              </a:custGeom>
              <a:grpFill/>
              <a:ln w="9525" cap="flat">
                <a:noFill/>
                <a:prstDash val="solid"/>
                <a:miter/>
              </a:ln>
            </p:spPr>
            <p:txBody>
              <a:bodyPr rtlCol="0" anchor="ctr"/>
              <a:lstStyle/>
              <a:p>
                <a:endParaRPr lang="en-ID"/>
              </a:p>
            </p:txBody>
          </p:sp>
          <p:sp>
            <p:nvSpPr>
              <p:cNvPr id="620" name="Freeform: Shape 619">
                <a:extLst>
                  <a:ext uri="{FF2B5EF4-FFF2-40B4-BE49-F238E27FC236}">
                    <a16:creationId xmlns:a16="http://schemas.microsoft.com/office/drawing/2014/main" id="{5B5A62D6-382B-48E4-BF2D-5318CE11D67B}"/>
                  </a:ext>
                </a:extLst>
              </p:cNvPr>
              <p:cNvSpPr/>
              <p:nvPr/>
            </p:nvSpPr>
            <p:spPr>
              <a:xfrm>
                <a:off x="5435535" y="2205037"/>
                <a:ext cx="28957" cy="30359"/>
              </a:xfrm>
              <a:custGeom>
                <a:avLst/>
                <a:gdLst>
                  <a:gd name="connsiteX0" fmla="*/ 28957 w 28957"/>
                  <a:gd name="connsiteY0" fmla="*/ 0 h 30359"/>
                  <a:gd name="connsiteX1" fmla="*/ 2287 w 28957"/>
                  <a:gd name="connsiteY1" fmla="*/ 28575 h 30359"/>
                  <a:gd name="connsiteX2" fmla="*/ 28957 w 28957"/>
                  <a:gd name="connsiteY2" fmla="*/ 0 h 30359"/>
                </a:gdLst>
                <a:ahLst/>
                <a:cxnLst>
                  <a:cxn ang="0">
                    <a:pos x="connsiteX0" y="connsiteY0"/>
                  </a:cxn>
                  <a:cxn ang="0">
                    <a:pos x="connsiteX1" y="connsiteY1"/>
                  </a:cxn>
                  <a:cxn ang="0">
                    <a:pos x="connsiteX2" y="connsiteY2"/>
                  </a:cxn>
                </a:cxnLst>
                <a:rect l="l" t="t" r="r" b="b"/>
                <a:pathLst>
                  <a:path w="28957" h="30359">
                    <a:moveTo>
                      <a:pt x="28957" y="0"/>
                    </a:moveTo>
                    <a:cubicBezTo>
                      <a:pt x="20385" y="26670"/>
                      <a:pt x="8955" y="34290"/>
                      <a:pt x="2287" y="28575"/>
                    </a:cubicBezTo>
                    <a:cubicBezTo>
                      <a:pt x="-4380" y="22860"/>
                      <a:pt x="3240" y="10478"/>
                      <a:pt x="28957" y="0"/>
                    </a:cubicBezTo>
                    <a:close/>
                  </a:path>
                </a:pathLst>
              </a:custGeom>
              <a:grpFill/>
              <a:ln w="9525" cap="flat">
                <a:noFill/>
                <a:prstDash val="solid"/>
                <a:miter/>
              </a:ln>
            </p:spPr>
            <p:txBody>
              <a:bodyPr rtlCol="0" anchor="ctr"/>
              <a:lstStyle/>
              <a:p>
                <a:endParaRPr lang="en-ID"/>
              </a:p>
            </p:txBody>
          </p:sp>
          <p:sp>
            <p:nvSpPr>
              <p:cNvPr id="621" name="Freeform: Shape 620">
                <a:extLst>
                  <a:ext uri="{FF2B5EF4-FFF2-40B4-BE49-F238E27FC236}">
                    <a16:creationId xmlns:a16="http://schemas.microsoft.com/office/drawing/2014/main" id="{F655953A-D845-4A85-AAC5-39B808BABAFD}"/>
                  </a:ext>
                </a:extLst>
              </p:cNvPr>
              <p:cNvSpPr/>
              <p:nvPr/>
            </p:nvSpPr>
            <p:spPr>
              <a:xfrm>
                <a:off x="5464492" y="2205037"/>
                <a:ext cx="22439" cy="35340"/>
              </a:xfrm>
              <a:custGeom>
                <a:avLst/>
                <a:gdLst>
                  <a:gd name="connsiteX0" fmla="*/ 0 w 22439"/>
                  <a:gd name="connsiteY0" fmla="*/ 0 h 35340"/>
                  <a:gd name="connsiteX1" fmla="*/ 19050 w 22439"/>
                  <a:gd name="connsiteY1" fmla="*/ 34290 h 35340"/>
                  <a:gd name="connsiteX2" fmla="*/ 0 w 22439"/>
                  <a:gd name="connsiteY2" fmla="*/ 0 h 35340"/>
                </a:gdLst>
                <a:ahLst/>
                <a:cxnLst>
                  <a:cxn ang="0">
                    <a:pos x="connsiteX0" y="connsiteY0"/>
                  </a:cxn>
                  <a:cxn ang="0">
                    <a:pos x="connsiteX1" y="connsiteY1"/>
                  </a:cxn>
                  <a:cxn ang="0">
                    <a:pos x="connsiteX2" y="connsiteY2"/>
                  </a:cxn>
                </a:cxnLst>
                <a:rect l="l" t="t" r="r" b="b"/>
                <a:pathLst>
                  <a:path w="22439" h="35340">
                    <a:moveTo>
                      <a:pt x="0" y="0"/>
                    </a:moveTo>
                    <a:cubicBezTo>
                      <a:pt x="21908" y="16193"/>
                      <a:pt x="26670" y="29528"/>
                      <a:pt x="19050" y="34290"/>
                    </a:cubicBezTo>
                    <a:cubicBezTo>
                      <a:pt x="10478" y="39053"/>
                      <a:pt x="1905" y="27622"/>
                      <a:pt x="0" y="0"/>
                    </a:cubicBezTo>
                    <a:close/>
                  </a:path>
                </a:pathLst>
              </a:custGeom>
              <a:grpFill/>
              <a:ln w="9525" cap="flat">
                <a:noFill/>
                <a:prstDash val="solid"/>
                <a:miter/>
              </a:ln>
            </p:spPr>
            <p:txBody>
              <a:bodyPr rtlCol="0" anchor="ctr"/>
              <a:lstStyle/>
              <a:p>
                <a:endParaRPr lang="en-ID"/>
              </a:p>
            </p:txBody>
          </p:sp>
        </p:grpSp>
        <p:grpSp>
          <p:nvGrpSpPr>
            <p:cNvPr id="622" name="Graphic 2">
              <a:extLst>
                <a:ext uri="{FF2B5EF4-FFF2-40B4-BE49-F238E27FC236}">
                  <a16:creationId xmlns:a16="http://schemas.microsoft.com/office/drawing/2014/main" id="{F1FF2A45-0C26-4C70-87B0-C54AB42123DD}"/>
                </a:ext>
              </a:extLst>
            </p:cNvPr>
            <p:cNvGrpSpPr/>
            <p:nvPr/>
          </p:nvGrpSpPr>
          <p:grpSpPr>
            <a:xfrm>
              <a:off x="5428537" y="2165937"/>
              <a:ext cx="74234" cy="74440"/>
              <a:chOff x="5428537" y="2165937"/>
              <a:chExt cx="74234" cy="74440"/>
            </a:xfrm>
            <a:grpFill/>
          </p:grpSpPr>
          <p:sp>
            <p:nvSpPr>
              <p:cNvPr id="623" name="Freeform: Shape 622">
                <a:extLst>
                  <a:ext uri="{FF2B5EF4-FFF2-40B4-BE49-F238E27FC236}">
                    <a16:creationId xmlns:a16="http://schemas.microsoft.com/office/drawing/2014/main" id="{34CAE704-8408-4F3D-8719-D65D2DA4056E}"/>
                  </a:ext>
                </a:extLst>
              </p:cNvPr>
              <p:cNvSpPr/>
              <p:nvPr/>
            </p:nvSpPr>
            <p:spPr>
              <a:xfrm>
                <a:off x="5464492" y="2191717"/>
                <a:ext cx="38279" cy="16428"/>
              </a:xfrm>
              <a:custGeom>
                <a:avLst/>
                <a:gdLst>
                  <a:gd name="connsiteX0" fmla="*/ 0 w 38279"/>
                  <a:gd name="connsiteY0" fmla="*/ 13320 h 16428"/>
                  <a:gd name="connsiteX1" fmla="*/ 38100 w 38279"/>
                  <a:gd name="connsiteY1" fmla="*/ 5700 h 16428"/>
                  <a:gd name="connsiteX2" fmla="*/ 0 w 38279"/>
                  <a:gd name="connsiteY2" fmla="*/ 13320 h 16428"/>
                </a:gdLst>
                <a:ahLst/>
                <a:cxnLst>
                  <a:cxn ang="0">
                    <a:pos x="connsiteX0" y="connsiteY0"/>
                  </a:cxn>
                  <a:cxn ang="0">
                    <a:pos x="connsiteX1" y="connsiteY1"/>
                  </a:cxn>
                  <a:cxn ang="0">
                    <a:pos x="connsiteX2" y="connsiteY2"/>
                  </a:cxn>
                </a:cxnLst>
                <a:rect l="l" t="t" r="r" b="b"/>
                <a:pathLst>
                  <a:path w="38279" h="16428">
                    <a:moveTo>
                      <a:pt x="0" y="13320"/>
                    </a:moveTo>
                    <a:cubicBezTo>
                      <a:pt x="21908" y="-2872"/>
                      <a:pt x="37148" y="-2872"/>
                      <a:pt x="38100" y="5700"/>
                    </a:cubicBezTo>
                    <a:cubicBezTo>
                      <a:pt x="40005" y="15225"/>
                      <a:pt x="26670" y="19988"/>
                      <a:pt x="0" y="13320"/>
                    </a:cubicBezTo>
                    <a:close/>
                  </a:path>
                </a:pathLst>
              </a:custGeom>
              <a:grpFill/>
              <a:ln w="9525" cap="flat">
                <a:noFill/>
                <a:prstDash val="solid"/>
                <a:miter/>
              </a:ln>
            </p:spPr>
            <p:txBody>
              <a:bodyPr rtlCol="0" anchor="ctr"/>
              <a:lstStyle/>
              <a:p>
                <a:endParaRPr lang="en-ID"/>
              </a:p>
            </p:txBody>
          </p:sp>
          <p:sp>
            <p:nvSpPr>
              <p:cNvPr id="624" name="Freeform: Shape 623">
                <a:extLst>
                  <a:ext uri="{FF2B5EF4-FFF2-40B4-BE49-F238E27FC236}">
                    <a16:creationId xmlns:a16="http://schemas.microsoft.com/office/drawing/2014/main" id="{636A437A-096D-4BC2-B0CD-2572A759ECE8}"/>
                  </a:ext>
                </a:extLst>
              </p:cNvPr>
              <p:cNvSpPr/>
              <p:nvPr/>
            </p:nvSpPr>
            <p:spPr>
              <a:xfrm>
                <a:off x="5459971" y="2165937"/>
                <a:ext cx="15535" cy="39100"/>
              </a:xfrm>
              <a:custGeom>
                <a:avLst/>
                <a:gdLst>
                  <a:gd name="connsiteX0" fmla="*/ 4521 w 15535"/>
                  <a:gd name="connsiteY0" fmla="*/ 39100 h 39100"/>
                  <a:gd name="connsiteX1" fmla="*/ 9284 w 15535"/>
                  <a:gd name="connsiteY1" fmla="*/ 48 h 39100"/>
                  <a:gd name="connsiteX2" fmla="*/ 4521 w 15535"/>
                  <a:gd name="connsiteY2" fmla="*/ 39100 h 39100"/>
                </a:gdLst>
                <a:ahLst/>
                <a:cxnLst>
                  <a:cxn ang="0">
                    <a:pos x="connsiteX0" y="connsiteY0"/>
                  </a:cxn>
                  <a:cxn ang="0">
                    <a:pos x="connsiteX1" y="connsiteY1"/>
                  </a:cxn>
                  <a:cxn ang="0">
                    <a:pos x="connsiteX2" y="connsiteY2"/>
                  </a:cxn>
                </a:cxnLst>
                <a:rect l="l" t="t" r="r" b="b"/>
                <a:pathLst>
                  <a:path w="15535" h="39100">
                    <a:moveTo>
                      <a:pt x="4521" y="39100"/>
                    </a:moveTo>
                    <a:cubicBezTo>
                      <a:pt x="-4051" y="12430"/>
                      <a:pt x="711" y="-905"/>
                      <a:pt x="9284" y="48"/>
                    </a:cubicBezTo>
                    <a:cubicBezTo>
                      <a:pt x="17856" y="1953"/>
                      <a:pt x="18809" y="16240"/>
                      <a:pt x="4521" y="39100"/>
                    </a:cubicBezTo>
                    <a:close/>
                  </a:path>
                </a:pathLst>
              </a:custGeom>
              <a:grpFill/>
              <a:ln w="9525" cap="flat">
                <a:noFill/>
                <a:prstDash val="solid"/>
                <a:miter/>
              </a:ln>
            </p:spPr>
            <p:txBody>
              <a:bodyPr rtlCol="0" anchor="ctr"/>
              <a:lstStyle/>
              <a:p>
                <a:endParaRPr lang="en-ID"/>
              </a:p>
            </p:txBody>
          </p:sp>
          <p:sp>
            <p:nvSpPr>
              <p:cNvPr id="625" name="Freeform: Shape 624">
                <a:extLst>
                  <a:ext uri="{FF2B5EF4-FFF2-40B4-BE49-F238E27FC236}">
                    <a16:creationId xmlns:a16="http://schemas.microsoft.com/office/drawing/2014/main" id="{8D6322C9-D61C-46A3-8DE7-C0F4C6554602}"/>
                  </a:ext>
                </a:extLst>
              </p:cNvPr>
              <p:cNvSpPr/>
              <p:nvPr/>
            </p:nvSpPr>
            <p:spPr>
              <a:xfrm>
                <a:off x="5428537" y="2185195"/>
                <a:ext cx="35954" cy="19842"/>
              </a:xfrm>
              <a:custGeom>
                <a:avLst/>
                <a:gdLst>
                  <a:gd name="connsiteX0" fmla="*/ 35955 w 35954"/>
                  <a:gd name="connsiteY0" fmla="*/ 19842 h 19842"/>
                  <a:gd name="connsiteX1" fmla="*/ 713 w 35954"/>
                  <a:gd name="connsiteY1" fmla="*/ 3650 h 19842"/>
                  <a:gd name="connsiteX2" fmla="*/ 35955 w 35954"/>
                  <a:gd name="connsiteY2" fmla="*/ 19842 h 19842"/>
                </a:gdLst>
                <a:ahLst/>
                <a:cxnLst>
                  <a:cxn ang="0">
                    <a:pos x="connsiteX0" y="connsiteY0"/>
                  </a:cxn>
                  <a:cxn ang="0">
                    <a:pos x="connsiteX1" y="connsiteY1"/>
                  </a:cxn>
                  <a:cxn ang="0">
                    <a:pos x="connsiteX2" y="connsiteY2"/>
                  </a:cxn>
                </a:cxnLst>
                <a:rect l="l" t="t" r="r" b="b"/>
                <a:pathLst>
                  <a:path w="35954" h="19842">
                    <a:moveTo>
                      <a:pt x="35955" y="19842"/>
                    </a:moveTo>
                    <a:cubicBezTo>
                      <a:pt x="8333" y="19842"/>
                      <a:pt x="-3097" y="11270"/>
                      <a:pt x="713" y="3650"/>
                    </a:cubicBezTo>
                    <a:cubicBezTo>
                      <a:pt x="4522" y="-3970"/>
                      <a:pt x="17858" y="-160"/>
                      <a:pt x="35955" y="19842"/>
                    </a:cubicBezTo>
                    <a:close/>
                  </a:path>
                </a:pathLst>
              </a:custGeom>
              <a:grpFill/>
              <a:ln w="9525" cap="flat">
                <a:noFill/>
                <a:prstDash val="solid"/>
                <a:miter/>
              </a:ln>
            </p:spPr>
            <p:txBody>
              <a:bodyPr rtlCol="0" anchor="ctr"/>
              <a:lstStyle/>
              <a:p>
                <a:endParaRPr lang="en-ID"/>
              </a:p>
            </p:txBody>
          </p:sp>
          <p:sp>
            <p:nvSpPr>
              <p:cNvPr id="626" name="Freeform: Shape 625">
                <a:extLst>
                  <a:ext uri="{FF2B5EF4-FFF2-40B4-BE49-F238E27FC236}">
                    <a16:creationId xmlns:a16="http://schemas.microsoft.com/office/drawing/2014/main" id="{22F24F01-CE2A-4B85-AAD9-08B1EC35CB05}"/>
                  </a:ext>
                </a:extLst>
              </p:cNvPr>
              <p:cNvSpPr/>
              <p:nvPr/>
            </p:nvSpPr>
            <p:spPr>
              <a:xfrm>
                <a:off x="5435535" y="2205037"/>
                <a:ext cx="28957" cy="30359"/>
              </a:xfrm>
              <a:custGeom>
                <a:avLst/>
                <a:gdLst>
                  <a:gd name="connsiteX0" fmla="*/ 28957 w 28957"/>
                  <a:gd name="connsiteY0" fmla="*/ 0 h 30359"/>
                  <a:gd name="connsiteX1" fmla="*/ 2287 w 28957"/>
                  <a:gd name="connsiteY1" fmla="*/ 28575 h 30359"/>
                  <a:gd name="connsiteX2" fmla="*/ 28957 w 28957"/>
                  <a:gd name="connsiteY2" fmla="*/ 0 h 30359"/>
                </a:gdLst>
                <a:ahLst/>
                <a:cxnLst>
                  <a:cxn ang="0">
                    <a:pos x="connsiteX0" y="connsiteY0"/>
                  </a:cxn>
                  <a:cxn ang="0">
                    <a:pos x="connsiteX1" y="connsiteY1"/>
                  </a:cxn>
                  <a:cxn ang="0">
                    <a:pos x="connsiteX2" y="connsiteY2"/>
                  </a:cxn>
                </a:cxnLst>
                <a:rect l="l" t="t" r="r" b="b"/>
                <a:pathLst>
                  <a:path w="28957" h="30359">
                    <a:moveTo>
                      <a:pt x="28957" y="0"/>
                    </a:moveTo>
                    <a:cubicBezTo>
                      <a:pt x="20385" y="26670"/>
                      <a:pt x="8955" y="34290"/>
                      <a:pt x="2287" y="28575"/>
                    </a:cubicBezTo>
                    <a:cubicBezTo>
                      <a:pt x="-4380" y="22860"/>
                      <a:pt x="3240" y="10478"/>
                      <a:pt x="28957" y="0"/>
                    </a:cubicBezTo>
                    <a:close/>
                  </a:path>
                </a:pathLst>
              </a:custGeom>
              <a:grpFill/>
              <a:ln w="9525" cap="flat">
                <a:noFill/>
                <a:prstDash val="solid"/>
                <a:miter/>
              </a:ln>
            </p:spPr>
            <p:txBody>
              <a:bodyPr rtlCol="0" anchor="ctr"/>
              <a:lstStyle/>
              <a:p>
                <a:endParaRPr lang="en-ID"/>
              </a:p>
            </p:txBody>
          </p:sp>
          <p:sp>
            <p:nvSpPr>
              <p:cNvPr id="627" name="Freeform: Shape 626">
                <a:extLst>
                  <a:ext uri="{FF2B5EF4-FFF2-40B4-BE49-F238E27FC236}">
                    <a16:creationId xmlns:a16="http://schemas.microsoft.com/office/drawing/2014/main" id="{6AB0D85D-1283-42AE-9CE8-DC93F8DAAEBF}"/>
                  </a:ext>
                </a:extLst>
              </p:cNvPr>
              <p:cNvSpPr/>
              <p:nvPr/>
            </p:nvSpPr>
            <p:spPr>
              <a:xfrm>
                <a:off x="5464492" y="2205037"/>
                <a:ext cx="22439" cy="35340"/>
              </a:xfrm>
              <a:custGeom>
                <a:avLst/>
                <a:gdLst>
                  <a:gd name="connsiteX0" fmla="*/ 0 w 22439"/>
                  <a:gd name="connsiteY0" fmla="*/ 0 h 35340"/>
                  <a:gd name="connsiteX1" fmla="*/ 19050 w 22439"/>
                  <a:gd name="connsiteY1" fmla="*/ 34290 h 35340"/>
                  <a:gd name="connsiteX2" fmla="*/ 0 w 22439"/>
                  <a:gd name="connsiteY2" fmla="*/ 0 h 35340"/>
                </a:gdLst>
                <a:ahLst/>
                <a:cxnLst>
                  <a:cxn ang="0">
                    <a:pos x="connsiteX0" y="connsiteY0"/>
                  </a:cxn>
                  <a:cxn ang="0">
                    <a:pos x="connsiteX1" y="connsiteY1"/>
                  </a:cxn>
                  <a:cxn ang="0">
                    <a:pos x="connsiteX2" y="connsiteY2"/>
                  </a:cxn>
                </a:cxnLst>
                <a:rect l="l" t="t" r="r" b="b"/>
                <a:pathLst>
                  <a:path w="22439" h="35340">
                    <a:moveTo>
                      <a:pt x="0" y="0"/>
                    </a:moveTo>
                    <a:cubicBezTo>
                      <a:pt x="21908" y="16193"/>
                      <a:pt x="26670" y="29528"/>
                      <a:pt x="19050" y="34290"/>
                    </a:cubicBezTo>
                    <a:cubicBezTo>
                      <a:pt x="10478" y="39053"/>
                      <a:pt x="1905" y="27622"/>
                      <a:pt x="0" y="0"/>
                    </a:cubicBezTo>
                    <a:close/>
                  </a:path>
                </a:pathLst>
              </a:custGeom>
              <a:grpFill/>
              <a:ln w="9525" cap="flat">
                <a:noFill/>
                <a:prstDash val="solid"/>
                <a:miter/>
              </a:ln>
            </p:spPr>
            <p:txBody>
              <a:bodyPr rtlCol="0" anchor="ctr"/>
              <a:lstStyle/>
              <a:p>
                <a:endParaRPr lang="en-ID"/>
              </a:p>
            </p:txBody>
          </p:sp>
        </p:grpSp>
        <p:sp>
          <p:nvSpPr>
            <p:cNvPr id="628" name="Freeform: Shape 627">
              <a:extLst>
                <a:ext uri="{FF2B5EF4-FFF2-40B4-BE49-F238E27FC236}">
                  <a16:creationId xmlns:a16="http://schemas.microsoft.com/office/drawing/2014/main" id="{2C10C2AF-C673-428A-BD90-819CFB5A5E4D}"/>
                </a:ext>
              </a:extLst>
            </p:cNvPr>
            <p:cNvSpPr/>
            <p:nvPr/>
          </p:nvSpPr>
          <p:spPr>
            <a:xfrm>
              <a:off x="5459730" y="2200275"/>
              <a:ext cx="9525" cy="9525"/>
            </a:xfrm>
            <a:custGeom>
              <a:avLst/>
              <a:gdLst>
                <a:gd name="connsiteX0" fmla="*/ 9525 w 9525"/>
                <a:gd name="connsiteY0" fmla="*/ 4763 h 9525"/>
                <a:gd name="connsiteX1" fmla="*/ 4762 w 9525"/>
                <a:gd name="connsiteY1" fmla="*/ 9525 h 9525"/>
                <a:gd name="connsiteX2" fmla="*/ 0 w 9525"/>
                <a:gd name="connsiteY2" fmla="*/ 4763 h 9525"/>
                <a:gd name="connsiteX3" fmla="*/ 4762 w 9525"/>
                <a:gd name="connsiteY3" fmla="*/ 0 h 9525"/>
                <a:gd name="connsiteX4" fmla="*/ 9525 w 9525"/>
                <a:gd name="connsiteY4" fmla="*/ 4763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9525" y="4763"/>
                  </a:moveTo>
                  <a:cubicBezTo>
                    <a:pt x="9525" y="7393"/>
                    <a:pt x="7393" y="9525"/>
                    <a:pt x="4762" y="9525"/>
                  </a:cubicBezTo>
                  <a:cubicBezTo>
                    <a:pt x="2132" y="9525"/>
                    <a:pt x="0" y="7393"/>
                    <a:pt x="0" y="4763"/>
                  </a:cubicBezTo>
                  <a:cubicBezTo>
                    <a:pt x="0" y="2132"/>
                    <a:pt x="2132" y="0"/>
                    <a:pt x="4762" y="0"/>
                  </a:cubicBezTo>
                  <a:cubicBezTo>
                    <a:pt x="7393" y="0"/>
                    <a:pt x="9525" y="2132"/>
                    <a:pt x="9525" y="4763"/>
                  </a:cubicBezTo>
                  <a:close/>
                </a:path>
              </a:pathLst>
            </a:custGeom>
            <a:grpFill/>
            <a:ln w="9525" cap="flat">
              <a:noFill/>
              <a:prstDash val="solid"/>
              <a:miter/>
            </a:ln>
          </p:spPr>
          <p:txBody>
            <a:bodyPr rtlCol="0" anchor="ctr"/>
            <a:lstStyle/>
            <a:p>
              <a:endParaRPr lang="en-ID"/>
            </a:p>
          </p:txBody>
        </p:sp>
      </p:grpSp>
      <p:grpSp>
        <p:nvGrpSpPr>
          <p:cNvPr id="629" name="Graphic 2">
            <a:extLst>
              <a:ext uri="{FF2B5EF4-FFF2-40B4-BE49-F238E27FC236}">
                <a16:creationId xmlns:a16="http://schemas.microsoft.com/office/drawing/2014/main" id="{F1FF2A45-0C26-4C70-87B0-C54AB42123DD}"/>
              </a:ext>
            </a:extLst>
          </p:cNvPr>
          <p:cNvGrpSpPr/>
          <p:nvPr/>
        </p:nvGrpSpPr>
        <p:grpSpPr>
          <a:xfrm rot="16200000">
            <a:off x="10167794" y="3524985"/>
            <a:ext cx="121699" cy="118714"/>
            <a:chOff x="4948182" y="1930512"/>
            <a:chExt cx="64880" cy="63289"/>
          </a:xfrm>
          <a:solidFill>
            <a:schemeClr val="bg1"/>
          </a:solidFill>
        </p:grpSpPr>
        <p:grpSp>
          <p:nvGrpSpPr>
            <p:cNvPr id="630" name="Graphic 2">
              <a:extLst>
                <a:ext uri="{FF2B5EF4-FFF2-40B4-BE49-F238E27FC236}">
                  <a16:creationId xmlns:a16="http://schemas.microsoft.com/office/drawing/2014/main" id="{F1FF2A45-0C26-4C70-87B0-C54AB42123DD}"/>
                </a:ext>
              </a:extLst>
            </p:cNvPr>
            <p:cNvGrpSpPr/>
            <p:nvPr/>
          </p:nvGrpSpPr>
          <p:grpSpPr>
            <a:xfrm>
              <a:off x="4948182" y="1930512"/>
              <a:ext cx="61257" cy="62578"/>
              <a:chOff x="4948182" y="1930512"/>
              <a:chExt cx="61257" cy="62578"/>
            </a:xfrm>
            <a:grpFill/>
          </p:grpSpPr>
          <p:sp>
            <p:nvSpPr>
              <p:cNvPr id="631" name="Freeform: Shape 630">
                <a:extLst>
                  <a:ext uri="{FF2B5EF4-FFF2-40B4-BE49-F238E27FC236}">
                    <a16:creationId xmlns:a16="http://schemas.microsoft.com/office/drawing/2014/main" id="{FA633890-68F7-4B7E-834D-BE8431893029}"/>
                  </a:ext>
                </a:extLst>
              </p:cNvPr>
              <p:cNvSpPr/>
              <p:nvPr/>
            </p:nvSpPr>
            <p:spPr>
              <a:xfrm>
                <a:off x="4968278" y="1930512"/>
                <a:ext cx="14251" cy="31637"/>
              </a:xfrm>
              <a:custGeom>
                <a:avLst/>
                <a:gdLst>
                  <a:gd name="connsiteX0" fmla="*/ 12344 w 14251"/>
                  <a:gd name="connsiteY0" fmla="*/ 31638 h 31637"/>
                  <a:gd name="connsiteX1" fmla="*/ 4724 w 14251"/>
                  <a:gd name="connsiteY1" fmla="*/ 205 h 31637"/>
                  <a:gd name="connsiteX2" fmla="*/ 12344 w 14251"/>
                  <a:gd name="connsiteY2" fmla="*/ 31638 h 31637"/>
                </a:gdLst>
                <a:ahLst/>
                <a:cxnLst>
                  <a:cxn ang="0">
                    <a:pos x="connsiteX0" y="connsiteY0"/>
                  </a:cxn>
                  <a:cxn ang="0">
                    <a:pos x="connsiteX1" y="connsiteY1"/>
                  </a:cxn>
                  <a:cxn ang="0">
                    <a:pos x="connsiteX2" y="connsiteY2"/>
                  </a:cxn>
                </a:cxnLst>
                <a:rect l="l" t="t" r="r" b="b"/>
                <a:pathLst>
                  <a:path w="14251" h="31637">
                    <a:moveTo>
                      <a:pt x="12344" y="31638"/>
                    </a:moveTo>
                    <a:cubicBezTo>
                      <a:pt x="-1943" y="13540"/>
                      <a:pt x="-2896" y="1158"/>
                      <a:pt x="4724" y="205"/>
                    </a:cubicBezTo>
                    <a:cubicBezTo>
                      <a:pt x="12344" y="-1700"/>
                      <a:pt x="17107" y="9730"/>
                      <a:pt x="12344" y="31638"/>
                    </a:cubicBezTo>
                    <a:close/>
                  </a:path>
                </a:pathLst>
              </a:custGeom>
              <a:grpFill/>
              <a:ln w="9525" cap="flat">
                <a:noFill/>
                <a:prstDash val="solid"/>
                <a:miter/>
              </a:ln>
            </p:spPr>
            <p:txBody>
              <a:bodyPr rtlCol="0" anchor="ctr"/>
              <a:lstStyle/>
              <a:p>
                <a:endParaRPr lang="en-ID"/>
              </a:p>
            </p:txBody>
          </p:sp>
          <p:sp>
            <p:nvSpPr>
              <p:cNvPr id="632" name="Freeform: Shape 631">
                <a:extLst>
                  <a:ext uri="{FF2B5EF4-FFF2-40B4-BE49-F238E27FC236}">
                    <a16:creationId xmlns:a16="http://schemas.microsoft.com/office/drawing/2014/main" id="{B23E6415-2A2A-4DF9-BEBB-4C8CC9DA69C7}"/>
                  </a:ext>
                </a:extLst>
              </p:cNvPr>
              <p:cNvSpPr/>
              <p:nvPr/>
            </p:nvSpPr>
            <p:spPr>
              <a:xfrm>
                <a:off x="4948182" y="1954406"/>
                <a:ext cx="32440" cy="12699"/>
              </a:xfrm>
              <a:custGeom>
                <a:avLst/>
                <a:gdLst>
                  <a:gd name="connsiteX0" fmla="*/ 32440 w 32440"/>
                  <a:gd name="connsiteY0" fmla="*/ 7744 h 12699"/>
                  <a:gd name="connsiteX1" fmla="*/ 55 w 32440"/>
                  <a:gd name="connsiteY1" fmla="*/ 5839 h 12699"/>
                  <a:gd name="connsiteX2" fmla="*/ 32440 w 32440"/>
                  <a:gd name="connsiteY2" fmla="*/ 7744 h 12699"/>
                </a:gdLst>
                <a:ahLst/>
                <a:cxnLst>
                  <a:cxn ang="0">
                    <a:pos x="connsiteX0" y="connsiteY0"/>
                  </a:cxn>
                  <a:cxn ang="0">
                    <a:pos x="connsiteX1" y="connsiteY1"/>
                  </a:cxn>
                  <a:cxn ang="0">
                    <a:pos x="connsiteX2" y="connsiteY2"/>
                  </a:cxn>
                </a:cxnLst>
                <a:rect l="l" t="t" r="r" b="b"/>
                <a:pathLst>
                  <a:path w="32440" h="12699">
                    <a:moveTo>
                      <a:pt x="32440" y="7744"/>
                    </a:moveTo>
                    <a:cubicBezTo>
                      <a:pt x="10533" y="16316"/>
                      <a:pt x="-897" y="12506"/>
                      <a:pt x="55" y="5839"/>
                    </a:cubicBezTo>
                    <a:cubicBezTo>
                      <a:pt x="1008" y="-1781"/>
                      <a:pt x="12438" y="-2734"/>
                      <a:pt x="32440" y="7744"/>
                    </a:cubicBezTo>
                    <a:close/>
                  </a:path>
                </a:pathLst>
              </a:custGeom>
              <a:grpFill/>
              <a:ln w="9525" cap="flat">
                <a:noFill/>
                <a:prstDash val="solid"/>
                <a:miter/>
              </a:ln>
            </p:spPr>
            <p:txBody>
              <a:bodyPr rtlCol="0" anchor="ctr"/>
              <a:lstStyle/>
              <a:p>
                <a:endParaRPr lang="en-ID"/>
              </a:p>
            </p:txBody>
          </p:sp>
          <p:sp>
            <p:nvSpPr>
              <p:cNvPr id="633" name="Freeform: Shape 632">
                <a:extLst>
                  <a:ext uri="{FF2B5EF4-FFF2-40B4-BE49-F238E27FC236}">
                    <a16:creationId xmlns:a16="http://schemas.microsoft.com/office/drawing/2014/main" id="{BF973311-A91A-4B3F-BE14-D9C65F7D05BA}"/>
                  </a:ext>
                </a:extLst>
              </p:cNvPr>
              <p:cNvSpPr/>
              <p:nvPr/>
            </p:nvSpPr>
            <p:spPr>
              <a:xfrm>
                <a:off x="4964887" y="1962150"/>
                <a:ext cx="15825" cy="30940"/>
              </a:xfrm>
              <a:custGeom>
                <a:avLst/>
                <a:gdLst>
                  <a:gd name="connsiteX0" fmla="*/ 15735 w 15825"/>
                  <a:gd name="connsiteY0" fmla="*/ 0 h 30940"/>
                  <a:gd name="connsiteX1" fmla="*/ 3352 w 15825"/>
                  <a:gd name="connsiteY1" fmla="*/ 30480 h 30940"/>
                  <a:gd name="connsiteX2" fmla="*/ 15735 w 15825"/>
                  <a:gd name="connsiteY2" fmla="*/ 0 h 30940"/>
                </a:gdLst>
                <a:ahLst/>
                <a:cxnLst>
                  <a:cxn ang="0">
                    <a:pos x="connsiteX0" y="connsiteY0"/>
                  </a:cxn>
                  <a:cxn ang="0">
                    <a:pos x="connsiteX1" y="connsiteY1"/>
                  </a:cxn>
                  <a:cxn ang="0">
                    <a:pos x="connsiteX2" y="connsiteY2"/>
                  </a:cxn>
                </a:cxnLst>
                <a:rect l="l" t="t" r="r" b="b"/>
                <a:pathLst>
                  <a:path w="15825" h="30940">
                    <a:moveTo>
                      <a:pt x="15735" y="0"/>
                    </a:moveTo>
                    <a:cubicBezTo>
                      <a:pt x="16687" y="22860"/>
                      <a:pt x="10020" y="33338"/>
                      <a:pt x="3352" y="30480"/>
                    </a:cubicBezTo>
                    <a:cubicBezTo>
                      <a:pt x="-3315" y="27623"/>
                      <a:pt x="-458" y="16192"/>
                      <a:pt x="15735" y="0"/>
                    </a:cubicBezTo>
                    <a:close/>
                  </a:path>
                </a:pathLst>
              </a:custGeom>
              <a:grpFill/>
              <a:ln w="9525" cap="flat">
                <a:noFill/>
                <a:prstDash val="solid"/>
                <a:miter/>
              </a:ln>
            </p:spPr>
            <p:txBody>
              <a:bodyPr rtlCol="0" anchor="ctr"/>
              <a:lstStyle/>
              <a:p>
                <a:endParaRPr lang="en-ID"/>
              </a:p>
            </p:txBody>
          </p:sp>
          <p:sp>
            <p:nvSpPr>
              <p:cNvPr id="634" name="Freeform: Shape 633">
                <a:extLst>
                  <a:ext uri="{FF2B5EF4-FFF2-40B4-BE49-F238E27FC236}">
                    <a16:creationId xmlns:a16="http://schemas.microsoft.com/office/drawing/2014/main" id="{1AC1A936-7397-49BC-87F2-8A4723200B21}"/>
                  </a:ext>
                </a:extLst>
              </p:cNvPr>
              <p:cNvSpPr/>
              <p:nvPr/>
            </p:nvSpPr>
            <p:spPr>
              <a:xfrm>
                <a:off x="4980622" y="1962150"/>
                <a:ext cx="26125" cy="23042"/>
              </a:xfrm>
              <a:custGeom>
                <a:avLst/>
                <a:gdLst>
                  <a:gd name="connsiteX0" fmla="*/ 0 w 26125"/>
                  <a:gd name="connsiteY0" fmla="*/ 0 h 23042"/>
                  <a:gd name="connsiteX1" fmla="*/ 24765 w 26125"/>
                  <a:gd name="connsiteY1" fmla="*/ 20955 h 23042"/>
                  <a:gd name="connsiteX2" fmla="*/ 0 w 26125"/>
                  <a:gd name="connsiteY2" fmla="*/ 0 h 23042"/>
                </a:gdLst>
                <a:ahLst/>
                <a:cxnLst>
                  <a:cxn ang="0">
                    <a:pos x="connsiteX0" y="connsiteY0"/>
                  </a:cxn>
                  <a:cxn ang="0">
                    <a:pos x="connsiteX1" y="connsiteY1"/>
                  </a:cxn>
                  <a:cxn ang="0">
                    <a:pos x="connsiteX2" y="connsiteY2"/>
                  </a:cxn>
                </a:cxnLst>
                <a:rect l="l" t="t" r="r" b="b"/>
                <a:pathLst>
                  <a:path w="26125" h="23042">
                    <a:moveTo>
                      <a:pt x="0" y="0"/>
                    </a:moveTo>
                    <a:cubicBezTo>
                      <a:pt x="21907" y="5715"/>
                      <a:pt x="29527" y="15240"/>
                      <a:pt x="24765" y="20955"/>
                    </a:cubicBezTo>
                    <a:cubicBezTo>
                      <a:pt x="20002" y="26670"/>
                      <a:pt x="10477" y="20955"/>
                      <a:pt x="0" y="0"/>
                    </a:cubicBezTo>
                    <a:close/>
                  </a:path>
                </a:pathLst>
              </a:custGeom>
              <a:grpFill/>
              <a:ln w="9525" cap="flat">
                <a:noFill/>
                <a:prstDash val="solid"/>
                <a:miter/>
              </a:ln>
            </p:spPr>
            <p:txBody>
              <a:bodyPr rtlCol="0" anchor="ctr"/>
              <a:lstStyle/>
              <a:p>
                <a:endParaRPr lang="en-ID"/>
              </a:p>
            </p:txBody>
          </p:sp>
          <p:sp>
            <p:nvSpPr>
              <p:cNvPr id="635" name="Freeform: Shape 634">
                <a:extLst>
                  <a:ext uri="{FF2B5EF4-FFF2-40B4-BE49-F238E27FC236}">
                    <a16:creationId xmlns:a16="http://schemas.microsoft.com/office/drawing/2014/main" id="{6F446654-FE9E-451E-B272-F273A854DB52}"/>
                  </a:ext>
                </a:extLst>
              </p:cNvPr>
              <p:cNvSpPr/>
              <p:nvPr/>
            </p:nvSpPr>
            <p:spPr>
              <a:xfrm>
                <a:off x="4980622" y="1942155"/>
                <a:ext cx="28817" cy="19994"/>
              </a:xfrm>
              <a:custGeom>
                <a:avLst/>
                <a:gdLst>
                  <a:gd name="connsiteX0" fmla="*/ 0 w 28817"/>
                  <a:gd name="connsiteY0" fmla="*/ 19995 h 19994"/>
                  <a:gd name="connsiteX1" fmla="*/ 27623 w 28817"/>
                  <a:gd name="connsiteY1" fmla="*/ 2850 h 19994"/>
                  <a:gd name="connsiteX2" fmla="*/ 0 w 28817"/>
                  <a:gd name="connsiteY2" fmla="*/ 19995 h 19994"/>
                </a:gdLst>
                <a:ahLst/>
                <a:cxnLst>
                  <a:cxn ang="0">
                    <a:pos x="connsiteX0" y="connsiteY0"/>
                  </a:cxn>
                  <a:cxn ang="0">
                    <a:pos x="connsiteX1" y="connsiteY1"/>
                  </a:cxn>
                  <a:cxn ang="0">
                    <a:pos x="connsiteX2" y="connsiteY2"/>
                  </a:cxn>
                </a:cxnLst>
                <a:rect l="l" t="t" r="r" b="b"/>
                <a:pathLst>
                  <a:path w="28817" h="19994">
                    <a:moveTo>
                      <a:pt x="0" y="19995"/>
                    </a:moveTo>
                    <a:cubicBezTo>
                      <a:pt x="12382" y="945"/>
                      <a:pt x="23813" y="-3818"/>
                      <a:pt x="27623" y="2850"/>
                    </a:cubicBezTo>
                    <a:cubicBezTo>
                      <a:pt x="32385" y="9517"/>
                      <a:pt x="22860" y="17137"/>
                      <a:pt x="0" y="19995"/>
                    </a:cubicBezTo>
                    <a:close/>
                  </a:path>
                </a:pathLst>
              </a:custGeom>
              <a:grpFill/>
              <a:ln w="9525" cap="flat">
                <a:noFill/>
                <a:prstDash val="solid"/>
                <a:miter/>
              </a:ln>
            </p:spPr>
            <p:txBody>
              <a:bodyPr rtlCol="0" anchor="ctr"/>
              <a:lstStyle/>
              <a:p>
                <a:endParaRPr lang="en-ID"/>
              </a:p>
            </p:txBody>
          </p:sp>
        </p:grpSp>
        <p:grpSp>
          <p:nvGrpSpPr>
            <p:cNvPr id="636" name="Graphic 2">
              <a:extLst>
                <a:ext uri="{FF2B5EF4-FFF2-40B4-BE49-F238E27FC236}">
                  <a16:creationId xmlns:a16="http://schemas.microsoft.com/office/drawing/2014/main" id="{F1FF2A45-0C26-4C70-87B0-C54AB42123DD}"/>
                </a:ext>
              </a:extLst>
            </p:cNvPr>
            <p:cNvGrpSpPr/>
            <p:nvPr/>
          </p:nvGrpSpPr>
          <p:grpSpPr>
            <a:xfrm>
              <a:off x="4948182" y="1930512"/>
              <a:ext cx="61257" cy="62578"/>
              <a:chOff x="4948182" y="1930512"/>
              <a:chExt cx="61257" cy="62578"/>
            </a:xfrm>
            <a:grpFill/>
          </p:grpSpPr>
          <p:sp>
            <p:nvSpPr>
              <p:cNvPr id="637" name="Freeform: Shape 636">
                <a:extLst>
                  <a:ext uri="{FF2B5EF4-FFF2-40B4-BE49-F238E27FC236}">
                    <a16:creationId xmlns:a16="http://schemas.microsoft.com/office/drawing/2014/main" id="{1729AC03-F15E-4091-A19A-33CF78C23C57}"/>
                  </a:ext>
                </a:extLst>
              </p:cNvPr>
              <p:cNvSpPr/>
              <p:nvPr/>
            </p:nvSpPr>
            <p:spPr>
              <a:xfrm>
                <a:off x="4968278" y="1930512"/>
                <a:ext cx="14251" cy="31637"/>
              </a:xfrm>
              <a:custGeom>
                <a:avLst/>
                <a:gdLst>
                  <a:gd name="connsiteX0" fmla="*/ 12344 w 14251"/>
                  <a:gd name="connsiteY0" fmla="*/ 31638 h 31637"/>
                  <a:gd name="connsiteX1" fmla="*/ 4724 w 14251"/>
                  <a:gd name="connsiteY1" fmla="*/ 205 h 31637"/>
                  <a:gd name="connsiteX2" fmla="*/ 12344 w 14251"/>
                  <a:gd name="connsiteY2" fmla="*/ 31638 h 31637"/>
                </a:gdLst>
                <a:ahLst/>
                <a:cxnLst>
                  <a:cxn ang="0">
                    <a:pos x="connsiteX0" y="connsiteY0"/>
                  </a:cxn>
                  <a:cxn ang="0">
                    <a:pos x="connsiteX1" y="connsiteY1"/>
                  </a:cxn>
                  <a:cxn ang="0">
                    <a:pos x="connsiteX2" y="connsiteY2"/>
                  </a:cxn>
                </a:cxnLst>
                <a:rect l="l" t="t" r="r" b="b"/>
                <a:pathLst>
                  <a:path w="14251" h="31637">
                    <a:moveTo>
                      <a:pt x="12344" y="31638"/>
                    </a:moveTo>
                    <a:cubicBezTo>
                      <a:pt x="-1943" y="13540"/>
                      <a:pt x="-2896" y="1158"/>
                      <a:pt x="4724" y="205"/>
                    </a:cubicBezTo>
                    <a:cubicBezTo>
                      <a:pt x="12344" y="-1700"/>
                      <a:pt x="17107" y="9730"/>
                      <a:pt x="12344" y="31638"/>
                    </a:cubicBezTo>
                    <a:close/>
                  </a:path>
                </a:pathLst>
              </a:custGeom>
              <a:grpFill/>
              <a:ln w="9525" cap="flat">
                <a:noFill/>
                <a:prstDash val="solid"/>
                <a:miter/>
              </a:ln>
            </p:spPr>
            <p:txBody>
              <a:bodyPr rtlCol="0" anchor="ctr"/>
              <a:lstStyle/>
              <a:p>
                <a:endParaRPr lang="en-ID"/>
              </a:p>
            </p:txBody>
          </p:sp>
          <p:sp>
            <p:nvSpPr>
              <p:cNvPr id="638" name="Freeform: Shape 637">
                <a:extLst>
                  <a:ext uri="{FF2B5EF4-FFF2-40B4-BE49-F238E27FC236}">
                    <a16:creationId xmlns:a16="http://schemas.microsoft.com/office/drawing/2014/main" id="{FD4467AC-BF48-4B3A-9460-E22031C172F8}"/>
                  </a:ext>
                </a:extLst>
              </p:cNvPr>
              <p:cNvSpPr/>
              <p:nvPr/>
            </p:nvSpPr>
            <p:spPr>
              <a:xfrm>
                <a:off x="4948182" y="1954406"/>
                <a:ext cx="32440" cy="12699"/>
              </a:xfrm>
              <a:custGeom>
                <a:avLst/>
                <a:gdLst>
                  <a:gd name="connsiteX0" fmla="*/ 32440 w 32440"/>
                  <a:gd name="connsiteY0" fmla="*/ 7744 h 12699"/>
                  <a:gd name="connsiteX1" fmla="*/ 55 w 32440"/>
                  <a:gd name="connsiteY1" fmla="*/ 5839 h 12699"/>
                  <a:gd name="connsiteX2" fmla="*/ 32440 w 32440"/>
                  <a:gd name="connsiteY2" fmla="*/ 7744 h 12699"/>
                </a:gdLst>
                <a:ahLst/>
                <a:cxnLst>
                  <a:cxn ang="0">
                    <a:pos x="connsiteX0" y="connsiteY0"/>
                  </a:cxn>
                  <a:cxn ang="0">
                    <a:pos x="connsiteX1" y="connsiteY1"/>
                  </a:cxn>
                  <a:cxn ang="0">
                    <a:pos x="connsiteX2" y="connsiteY2"/>
                  </a:cxn>
                </a:cxnLst>
                <a:rect l="l" t="t" r="r" b="b"/>
                <a:pathLst>
                  <a:path w="32440" h="12699">
                    <a:moveTo>
                      <a:pt x="32440" y="7744"/>
                    </a:moveTo>
                    <a:cubicBezTo>
                      <a:pt x="10533" y="16316"/>
                      <a:pt x="-897" y="12506"/>
                      <a:pt x="55" y="5839"/>
                    </a:cubicBezTo>
                    <a:cubicBezTo>
                      <a:pt x="1008" y="-1781"/>
                      <a:pt x="12438" y="-2734"/>
                      <a:pt x="32440" y="7744"/>
                    </a:cubicBezTo>
                    <a:close/>
                  </a:path>
                </a:pathLst>
              </a:custGeom>
              <a:grpFill/>
              <a:ln w="9525" cap="flat">
                <a:noFill/>
                <a:prstDash val="solid"/>
                <a:miter/>
              </a:ln>
            </p:spPr>
            <p:txBody>
              <a:bodyPr rtlCol="0" anchor="ctr"/>
              <a:lstStyle/>
              <a:p>
                <a:endParaRPr lang="en-ID"/>
              </a:p>
            </p:txBody>
          </p:sp>
          <p:sp>
            <p:nvSpPr>
              <p:cNvPr id="639" name="Freeform: Shape 638">
                <a:extLst>
                  <a:ext uri="{FF2B5EF4-FFF2-40B4-BE49-F238E27FC236}">
                    <a16:creationId xmlns:a16="http://schemas.microsoft.com/office/drawing/2014/main" id="{61CB0BCF-F7EC-4620-ACB6-08A961B84907}"/>
                  </a:ext>
                </a:extLst>
              </p:cNvPr>
              <p:cNvSpPr/>
              <p:nvPr/>
            </p:nvSpPr>
            <p:spPr>
              <a:xfrm>
                <a:off x="4964887" y="1962150"/>
                <a:ext cx="15825" cy="30940"/>
              </a:xfrm>
              <a:custGeom>
                <a:avLst/>
                <a:gdLst>
                  <a:gd name="connsiteX0" fmla="*/ 15735 w 15825"/>
                  <a:gd name="connsiteY0" fmla="*/ 0 h 30940"/>
                  <a:gd name="connsiteX1" fmla="*/ 3352 w 15825"/>
                  <a:gd name="connsiteY1" fmla="*/ 30480 h 30940"/>
                  <a:gd name="connsiteX2" fmla="*/ 15735 w 15825"/>
                  <a:gd name="connsiteY2" fmla="*/ 0 h 30940"/>
                </a:gdLst>
                <a:ahLst/>
                <a:cxnLst>
                  <a:cxn ang="0">
                    <a:pos x="connsiteX0" y="connsiteY0"/>
                  </a:cxn>
                  <a:cxn ang="0">
                    <a:pos x="connsiteX1" y="connsiteY1"/>
                  </a:cxn>
                  <a:cxn ang="0">
                    <a:pos x="connsiteX2" y="connsiteY2"/>
                  </a:cxn>
                </a:cxnLst>
                <a:rect l="l" t="t" r="r" b="b"/>
                <a:pathLst>
                  <a:path w="15825" h="30940">
                    <a:moveTo>
                      <a:pt x="15735" y="0"/>
                    </a:moveTo>
                    <a:cubicBezTo>
                      <a:pt x="16687" y="22860"/>
                      <a:pt x="10020" y="33338"/>
                      <a:pt x="3352" y="30480"/>
                    </a:cubicBezTo>
                    <a:cubicBezTo>
                      <a:pt x="-3315" y="27623"/>
                      <a:pt x="-458" y="16192"/>
                      <a:pt x="15735" y="0"/>
                    </a:cubicBezTo>
                    <a:close/>
                  </a:path>
                </a:pathLst>
              </a:custGeom>
              <a:grpFill/>
              <a:ln w="9525" cap="flat">
                <a:noFill/>
                <a:prstDash val="solid"/>
                <a:miter/>
              </a:ln>
            </p:spPr>
            <p:txBody>
              <a:bodyPr rtlCol="0" anchor="ctr"/>
              <a:lstStyle/>
              <a:p>
                <a:endParaRPr lang="en-ID"/>
              </a:p>
            </p:txBody>
          </p:sp>
          <p:sp>
            <p:nvSpPr>
              <p:cNvPr id="640" name="Freeform: Shape 639">
                <a:extLst>
                  <a:ext uri="{FF2B5EF4-FFF2-40B4-BE49-F238E27FC236}">
                    <a16:creationId xmlns:a16="http://schemas.microsoft.com/office/drawing/2014/main" id="{E54C1360-4F34-4AE3-9FFC-B0ABAEF7CCD6}"/>
                  </a:ext>
                </a:extLst>
              </p:cNvPr>
              <p:cNvSpPr/>
              <p:nvPr/>
            </p:nvSpPr>
            <p:spPr>
              <a:xfrm>
                <a:off x="4980622" y="1962150"/>
                <a:ext cx="26125" cy="23042"/>
              </a:xfrm>
              <a:custGeom>
                <a:avLst/>
                <a:gdLst>
                  <a:gd name="connsiteX0" fmla="*/ 0 w 26125"/>
                  <a:gd name="connsiteY0" fmla="*/ 0 h 23042"/>
                  <a:gd name="connsiteX1" fmla="*/ 24765 w 26125"/>
                  <a:gd name="connsiteY1" fmla="*/ 20955 h 23042"/>
                  <a:gd name="connsiteX2" fmla="*/ 0 w 26125"/>
                  <a:gd name="connsiteY2" fmla="*/ 0 h 23042"/>
                </a:gdLst>
                <a:ahLst/>
                <a:cxnLst>
                  <a:cxn ang="0">
                    <a:pos x="connsiteX0" y="connsiteY0"/>
                  </a:cxn>
                  <a:cxn ang="0">
                    <a:pos x="connsiteX1" y="connsiteY1"/>
                  </a:cxn>
                  <a:cxn ang="0">
                    <a:pos x="connsiteX2" y="connsiteY2"/>
                  </a:cxn>
                </a:cxnLst>
                <a:rect l="l" t="t" r="r" b="b"/>
                <a:pathLst>
                  <a:path w="26125" h="23042">
                    <a:moveTo>
                      <a:pt x="0" y="0"/>
                    </a:moveTo>
                    <a:cubicBezTo>
                      <a:pt x="21907" y="5715"/>
                      <a:pt x="29527" y="15240"/>
                      <a:pt x="24765" y="20955"/>
                    </a:cubicBezTo>
                    <a:cubicBezTo>
                      <a:pt x="20002" y="26670"/>
                      <a:pt x="10477" y="20955"/>
                      <a:pt x="0" y="0"/>
                    </a:cubicBezTo>
                    <a:close/>
                  </a:path>
                </a:pathLst>
              </a:custGeom>
              <a:grpFill/>
              <a:ln w="9525" cap="flat">
                <a:noFill/>
                <a:prstDash val="solid"/>
                <a:miter/>
              </a:ln>
            </p:spPr>
            <p:txBody>
              <a:bodyPr rtlCol="0" anchor="ctr"/>
              <a:lstStyle/>
              <a:p>
                <a:endParaRPr lang="en-ID"/>
              </a:p>
            </p:txBody>
          </p:sp>
          <p:sp>
            <p:nvSpPr>
              <p:cNvPr id="641" name="Freeform: Shape 640">
                <a:extLst>
                  <a:ext uri="{FF2B5EF4-FFF2-40B4-BE49-F238E27FC236}">
                    <a16:creationId xmlns:a16="http://schemas.microsoft.com/office/drawing/2014/main" id="{E322BF3B-6B43-4F09-9EF7-9A8550EA55C4}"/>
                  </a:ext>
                </a:extLst>
              </p:cNvPr>
              <p:cNvSpPr/>
              <p:nvPr/>
            </p:nvSpPr>
            <p:spPr>
              <a:xfrm>
                <a:off x="4980622" y="1942155"/>
                <a:ext cx="28817" cy="19994"/>
              </a:xfrm>
              <a:custGeom>
                <a:avLst/>
                <a:gdLst>
                  <a:gd name="connsiteX0" fmla="*/ 0 w 28817"/>
                  <a:gd name="connsiteY0" fmla="*/ 19995 h 19994"/>
                  <a:gd name="connsiteX1" fmla="*/ 27623 w 28817"/>
                  <a:gd name="connsiteY1" fmla="*/ 2850 h 19994"/>
                  <a:gd name="connsiteX2" fmla="*/ 0 w 28817"/>
                  <a:gd name="connsiteY2" fmla="*/ 19995 h 19994"/>
                </a:gdLst>
                <a:ahLst/>
                <a:cxnLst>
                  <a:cxn ang="0">
                    <a:pos x="connsiteX0" y="connsiteY0"/>
                  </a:cxn>
                  <a:cxn ang="0">
                    <a:pos x="connsiteX1" y="connsiteY1"/>
                  </a:cxn>
                  <a:cxn ang="0">
                    <a:pos x="connsiteX2" y="connsiteY2"/>
                  </a:cxn>
                </a:cxnLst>
                <a:rect l="l" t="t" r="r" b="b"/>
                <a:pathLst>
                  <a:path w="28817" h="19994">
                    <a:moveTo>
                      <a:pt x="0" y="19995"/>
                    </a:moveTo>
                    <a:cubicBezTo>
                      <a:pt x="12382" y="945"/>
                      <a:pt x="23813" y="-3818"/>
                      <a:pt x="27623" y="2850"/>
                    </a:cubicBezTo>
                    <a:cubicBezTo>
                      <a:pt x="32385" y="9517"/>
                      <a:pt x="22860" y="17137"/>
                      <a:pt x="0" y="19995"/>
                    </a:cubicBezTo>
                    <a:close/>
                  </a:path>
                </a:pathLst>
              </a:custGeom>
              <a:grpFill/>
              <a:ln w="9525" cap="flat">
                <a:noFill/>
                <a:prstDash val="solid"/>
                <a:miter/>
              </a:ln>
            </p:spPr>
            <p:txBody>
              <a:bodyPr rtlCol="0" anchor="ctr"/>
              <a:lstStyle/>
              <a:p>
                <a:endParaRPr lang="en-ID"/>
              </a:p>
            </p:txBody>
          </p:sp>
        </p:grpSp>
        <p:sp>
          <p:nvSpPr>
            <p:cNvPr id="642" name="Freeform: Shape 641">
              <a:extLst>
                <a:ext uri="{FF2B5EF4-FFF2-40B4-BE49-F238E27FC236}">
                  <a16:creationId xmlns:a16="http://schemas.microsoft.com/office/drawing/2014/main" id="{17D181CA-7338-4537-BE0A-CA6BCB1AFA0D}"/>
                </a:ext>
              </a:extLst>
            </p:cNvPr>
            <p:cNvSpPr/>
            <p:nvPr/>
          </p:nvSpPr>
          <p:spPr>
            <a:xfrm>
              <a:off x="4976812" y="1958340"/>
              <a:ext cx="7620" cy="7620"/>
            </a:xfrm>
            <a:custGeom>
              <a:avLst/>
              <a:gdLst>
                <a:gd name="connsiteX0" fmla="*/ 7620 w 7620"/>
                <a:gd name="connsiteY0" fmla="*/ 3810 h 7620"/>
                <a:gd name="connsiteX1" fmla="*/ 3810 w 7620"/>
                <a:gd name="connsiteY1" fmla="*/ 7620 h 7620"/>
                <a:gd name="connsiteX2" fmla="*/ 0 w 7620"/>
                <a:gd name="connsiteY2" fmla="*/ 3810 h 7620"/>
                <a:gd name="connsiteX3" fmla="*/ 3810 w 7620"/>
                <a:gd name="connsiteY3" fmla="*/ 0 h 7620"/>
                <a:gd name="connsiteX4" fmla="*/ 7620 w 7620"/>
                <a:gd name="connsiteY4" fmla="*/ 381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 h="7620">
                  <a:moveTo>
                    <a:pt x="7620" y="3810"/>
                  </a:moveTo>
                  <a:cubicBezTo>
                    <a:pt x="7620" y="5914"/>
                    <a:pt x="5914" y="7620"/>
                    <a:pt x="3810" y="7620"/>
                  </a:cubicBezTo>
                  <a:cubicBezTo>
                    <a:pt x="1706" y="7620"/>
                    <a:pt x="0" y="5914"/>
                    <a:pt x="0" y="3810"/>
                  </a:cubicBezTo>
                  <a:cubicBezTo>
                    <a:pt x="0" y="1706"/>
                    <a:pt x="1706" y="0"/>
                    <a:pt x="3810" y="0"/>
                  </a:cubicBezTo>
                  <a:cubicBezTo>
                    <a:pt x="5914" y="0"/>
                    <a:pt x="7620" y="1706"/>
                    <a:pt x="7620" y="3810"/>
                  </a:cubicBezTo>
                  <a:close/>
                </a:path>
              </a:pathLst>
            </a:custGeom>
            <a:grpFill/>
            <a:ln w="9525" cap="flat">
              <a:noFill/>
              <a:prstDash val="solid"/>
              <a:miter/>
            </a:ln>
          </p:spPr>
          <p:txBody>
            <a:bodyPr rtlCol="0" anchor="ctr"/>
            <a:lstStyle/>
            <a:p>
              <a:endParaRPr lang="en-ID"/>
            </a:p>
          </p:txBody>
        </p:sp>
        <p:grpSp>
          <p:nvGrpSpPr>
            <p:cNvPr id="643" name="Graphic 2">
              <a:extLst>
                <a:ext uri="{FF2B5EF4-FFF2-40B4-BE49-F238E27FC236}">
                  <a16:creationId xmlns:a16="http://schemas.microsoft.com/office/drawing/2014/main" id="{F1FF2A45-0C26-4C70-87B0-C54AB42123DD}"/>
                </a:ext>
              </a:extLst>
            </p:cNvPr>
            <p:cNvGrpSpPr/>
            <p:nvPr/>
          </p:nvGrpSpPr>
          <p:grpSpPr>
            <a:xfrm>
              <a:off x="4952180" y="1931209"/>
              <a:ext cx="60881" cy="62592"/>
              <a:chOff x="4952180" y="1931209"/>
              <a:chExt cx="60881" cy="62592"/>
            </a:xfrm>
            <a:grpFill/>
          </p:grpSpPr>
          <p:sp>
            <p:nvSpPr>
              <p:cNvPr id="644" name="Freeform: Shape 643">
                <a:extLst>
                  <a:ext uri="{FF2B5EF4-FFF2-40B4-BE49-F238E27FC236}">
                    <a16:creationId xmlns:a16="http://schemas.microsoft.com/office/drawing/2014/main" id="{A4CA4D0C-F69C-48E9-A779-84953CF64E2A}"/>
                  </a:ext>
                </a:extLst>
              </p:cNvPr>
              <p:cNvSpPr/>
              <p:nvPr/>
            </p:nvSpPr>
            <p:spPr>
              <a:xfrm>
                <a:off x="4979267" y="1962150"/>
                <a:ext cx="13699" cy="31652"/>
              </a:xfrm>
              <a:custGeom>
                <a:avLst/>
                <a:gdLst>
                  <a:gd name="connsiteX0" fmla="*/ 1355 w 13699"/>
                  <a:gd name="connsiteY0" fmla="*/ 0 h 31652"/>
                  <a:gd name="connsiteX1" fmla="*/ 8975 w 13699"/>
                  <a:gd name="connsiteY1" fmla="*/ 31433 h 31652"/>
                  <a:gd name="connsiteX2" fmla="*/ 1355 w 13699"/>
                  <a:gd name="connsiteY2" fmla="*/ 0 h 31652"/>
                </a:gdLst>
                <a:ahLst/>
                <a:cxnLst>
                  <a:cxn ang="0">
                    <a:pos x="connsiteX0" y="connsiteY0"/>
                  </a:cxn>
                  <a:cxn ang="0">
                    <a:pos x="connsiteX1" y="connsiteY1"/>
                  </a:cxn>
                  <a:cxn ang="0">
                    <a:pos x="connsiteX2" y="connsiteY2"/>
                  </a:cxn>
                </a:cxnLst>
                <a:rect l="l" t="t" r="r" b="b"/>
                <a:pathLst>
                  <a:path w="13699" h="31652">
                    <a:moveTo>
                      <a:pt x="1355" y="0"/>
                    </a:moveTo>
                    <a:cubicBezTo>
                      <a:pt x="15642" y="18097"/>
                      <a:pt x="16595" y="29528"/>
                      <a:pt x="8975" y="31433"/>
                    </a:cubicBezTo>
                    <a:cubicBezTo>
                      <a:pt x="2307" y="33338"/>
                      <a:pt x="-2455" y="22860"/>
                      <a:pt x="1355" y="0"/>
                    </a:cubicBezTo>
                    <a:close/>
                  </a:path>
                </a:pathLst>
              </a:custGeom>
              <a:grpFill/>
              <a:ln w="9525" cap="flat">
                <a:noFill/>
                <a:prstDash val="solid"/>
                <a:miter/>
              </a:ln>
            </p:spPr>
            <p:txBody>
              <a:bodyPr rtlCol="0" anchor="ctr"/>
              <a:lstStyle/>
              <a:p>
                <a:endParaRPr lang="en-ID"/>
              </a:p>
            </p:txBody>
          </p:sp>
          <p:sp>
            <p:nvSpPr>
              <p:cNvPr id="645" name="Freeform: Shape 644">
                <a:extLst>
                  <a:ext uri="{FF2B5EF4-FFF2-40B4-BE49-F238E27FC236}">
                    <a16:creationId xmlns:a16="http://schemas.microsoft.com/office/drawing/2014/main" id="{19201164-6EA4-4AFE-BECD-A5C77756C02B}"/>
                  </a:ext>
                </a:extLst>
              </p:cNvPr>
              <p:cNvSpPr/>
              <p:nvPr/>
            </p:nvSpPr>
            <p:spPr>
              <a:xfrm>
                <a:off x="4980622" y="1957193"/>
                <a:ext cx="32440" cy="13413"/>
              </a:xfrm>
              <a:custGeom>
                <a:avLst/>
                <a:gdLst>
                  <a:gd name="connsiteX0" fmla="*/ 0 w 32440"/>
                  <a:gd name="connsiteY0" fmla="*/ 4956 h 13413"/>
                  <a:gd name="connsiteX1" fmla="*/ 32385 w 32440"/>
                  <a:gd name="connsiteY1" fmla="*/ 6861 h 13413"/>
                  <a:gd name="connsiteX2" fmla="*/ 0 w 32440"/>
                  <a:gd name="connsiteY2" fmla="*/ 4956 h 13413"/>
                </a:gdLst>
                <a:ahLst/>
                <a:cxnLst>
                  <a:cxn ang="0">
                    <a:pos x="connsiteX0" y="connsiteY0"/>
                  </a:cxn>
                  <a:cxn ang="0">
                    <a:pos x="connsiteX1" y="connsiteY1"/>
                  </a:cxn>
                  <a:cxn ang="0">
                    <a:pos x="connsiteX2" y="connsiteY2"/>
                  </a:cxn>
                </a:cxnLst>
                <a:rect l="l" t="t" r="r" b="b"/>
                <a:pathLst>
                  <a:path w="32440" h="13413">
                    <a:moveTo>
                      <a:pt x="0" y="4956"/>
                    </a:moveTo>
                    <a:cubicBezTo>
                      <a:pt x="21907" y="-3616"/>
                      <a:pt x="33338" y="194"/>
                      <a:pt x="32385" y="6861"/>
                    </a:cubicBezTo>
                    <a:cubicBezTo>
                      <a:pt x="32385" y="15434"/>
                      <a:pt x="20002" y="16386"/>
                      <a:pt x="0" y="4956"/>
                    </a:cubicBezTo>
                    <a:close/>
                  </a:path>
                </a:pathLst>
              </a:custGeom>
              <a:grpFill/>
              <a:ln w="9525" cap="flat">
                <a:noFill/>
                <a:prstDash val="solid"/>
                <a:miter/>
              </a:ln>
            </p:spPr>
            <p:txBody>
              <a:bodyPr rtlCol="0" anchor="ctr"/>
              <a:lstStyle/>
              <a:p>
                <a:endParaRPr lang="en-ID"/>
              </a:p>
            </p:txBody>
          </p:sp>
          <p:sp>
            <p:nvSpPr>
              <p:cNvPr id="646" name="Freeform: Shape 645">
                <a:extLst>
                  <a:ext uri="{FF2B5EF4-FFF2-40B4-BE49-F238E27FC236}">
                    <a16:creationId xmlns:a16="http://schemas.microsoft.com/office/drawing/2014/main" id="{2E19F9C1-04C2-45B6-B697-DF70B71D616F}"/>
                  </a:ext>
                </a:extLst>
              </p:cNvPr>
              <p:cNvSpPr/>
              <p:nvPr/>
            </p:nvSpPr>
            <p:spPr>
              <a:xfrm>
                <a:off x="4980531" y="1931209"/>
                <a:ext cx="16462" cy="30940"/>
              </a:xfrm>
              <a:custGeom>
                <a:avLst/>
                <a:gdLst>
                  <a:gd name="connsiteX0" fmla="*/ 91 w 16462"/>
                  <a:gd name="connsiteY0" fmla="*/ 30940 h 30940"/>
                  <a:gd name="connsiteX1" fmla="*/ 12474 w 16462"/>
                  <a:gd name="connsiteY1" fmla="*/ 460 h 30940"/>
                  <a:gd name="connsiteX2" fmla="*/ 91 w 16462"/>
                  <a:gd name="connsiteY2" fmla="*/ 30940 h 30940"/>
                </a:gdLst>
                <a:ahLst/>
                <a:cxnLst>
                  <a:cxn ang="0">
                    <a:pos x="connsiteX0" y="connsiteY0"/>
                  </a:cxn>
                  <a:cxn ang="0">
                    <a:pos x="connsiteX1" y="connsiteY1"/>
                  </a:cxn>
                  <a:cxn ang="0">
                    <a:pos x="connsiteX2" y="connsiteY2"/>
                  </a:cxn>
                </a:cxnLst>
                <a:rect l="l" t="t" r="r" b="b"/>
                <a:pathLst>
                  <a:path w="16462" h="30940">
                    <a:moveTo>
                      <a:pt x="91" y="30940"/>
                    </a:moveTo>
                    <a:cubicBezTo>
                      <a:pt x="-861" y="8080"/>
                      <a:pt x="5806" y="-2397"/>
                      <a:pt x="12474" y="460"/>
                    </a:cubicBezTo>
                    <a:cubicBezTo>
                      <a:pt x="20094" y="4270"/>
                      <a:pt x="17236" y="15700"/>
                      <a:pt x="91" y="30940"/>
                    </a:cubicBezTo>
                    <a:close/>
                  </a:path>
                </a:pathLst>
              </a:custGeom>
              <a:grpFill/>
              <a:ln w="9525" cap="flat">
                <a:noFill/>
                <a:prstDash val="solid"/>
                <a:miter/>
              </a:ln>
            </p:spPr>
            <p:txBody>
              <a:bodyPr rtlCol="0" anchor="ctr"/>
              <a:lstStyle/>
              <a:p>
                <a:endParaRPr lang="en-ID"/>
              </a:p>
            </p:txBody>
          </p:sp>
          <p:sp>
            <p:nvSpPr>
              <p:cNvPr id="647" name="Freeform: Shape 646">
                <a:extLst>
                  <a:ext uri="{FF2B5EF4-FFF2-40B4-BE49-F238E27FC236}">
                    <a16:creationId xmlns:a16="http://schemas.microsoft.com/office/drawing/2014/main" id="{7DBDD040-2F7D-4502-91BD-BA90A6CD1714}"/>
                  </a:ext>
                </a:extLst>
              </p:cNvPr>
              <p:cNvSpPr/>
              <p:nvPr/>
            </p:nvSpPr>
            <p:spPr>
              <a:xfrm>
                <a:off x="4954496" y="1939228"/>
                <a:ext cx="26125" cy="22921"/>
              </a:xfrm>
              <a:custGeom>
                <a:avLst/>
                <a:gdLst>
                  <a:gd name="connsiteX0" fmla="*/ 26126 w 26125"/>
                  <a:gd name="connsiteY0" fmla="*/ 22922 h 22921"/>
                  <a:gd name="connsiteX1" fmla="*/ 1361 w 26125"/>
                  <a:gd name="connsiteY1" fmla="*/ 1967 h 22921"/>
                  <a:gd name="connsiteX2" fmla="*/ 26126 w 26125"/>
                  <a:gd name="connsiteY2" fmla="*/ 22922 h 22921"/>
                </a:gdLst>
                <a:ahLst/>
                <a:cxnLst>
                  <a:cxn ang="0">
                    <a:pos x="connsiteX0" y="connsiteY0"/>
                  </a:cxn>
                  <a:cxn ang="0">
                    <a:pos x="connsiteX1" y="connsiteY1"/>
                  </a:cxn>
                  <a:cxn ang="0">
                    <a:pos x="connsiteX2" y="connsiteY2"/>
                  </a:cxn>
                </a:cxnLst>
                <a:rect l="l" t="t" r="r" b="b"/>
                <a:pathLst>
                  <a:path w="26125" h="22921">
                    <a:moveTo>
                      <a:pt x="26126" y="22922"/>
                    </a:moveTo>
                    <a:cubicBezTo>
                      <a:pt x="4218" y="17207"/>
                      <a:pt x="-3402" y="7682"/>
                      <a:pt x="1361" y="1967"/>
                    </a:cubicBezTo>
                    <a:cubicBezTo>
                      <a:pt x="7076" y="-3748"/>
                      <a:pt x="16601" y="2919"/>
                      <a:pt x="26126" y="22922"/>
                    </a:cubicBezTo>
                    <a:close/>
                  </a:path>
                </a:pathLst>
              </a:custGeom>
              <a:grpFill/>
              <a:ln w="9525" cap="flat">
                <a:noFill/>
                <a:prstDash val="solid"/>
                <a:miter/>
              </a:ln>
            </p:spPr>
            <p:txBody>
              <a:bodyPr rtlCol="0" anchor="ctr"/>
              <a:lstStyle/>
              <a:p>
                <a:endParaRPr lang="en-ID"/>
              </a:p>
            </p:txBody>
          </p:sp>
          <p:sp>
            <p:nvSpPr>
              <p:cNvPr id="648" name="Freeform: Shape 647">
                <a:extLst>
                  <a:ext uri="{FF2B5EF4-FFF2-40B4-BE49-F238E27FC236}">
                    <a16:creationId xmlns:a16="http://schemas.microsoft.com/office/drawing/2014/main" id="{4C5C60CA-9BE2-46D3-B38E-58B1F63BE7E7}"/>
                  </a:ext>
                </a:extLst>
              </p:cNvPr>
              <p:cNvSpPr/>
              <p:nvPr/>
            </p:nvSpPr>
            <p:spPr>
              <a:xfrm>
                <a:off x="4952180" y="1962150"/>
                <a:ext cx="28441" cy="19994"/>
              </a:xfrm>
              <a:custGeom>
                <a:avLst/>
                <a:gdLst>
                  <a:gd name="connsiteX0" fmla="*/ 28442 w 28441"/>
                  <a:gd name="connsiteY0" fmla="*/ 0 h 19994"/>
                  <a:gd name="connsiteX1" fmla="*/ 819 w 28441"/>
                  <a:gd name="connsiteY1" fmla="*/ 17145 h 19994"/>
                  <a:gd name="connsiteX2" fmla="*/ 28442 w 28441"/>
                  <a:gd name="connsiteY2" fmla="*/ 0 h 19994"/>
                </a:gdLst>
                <a:ahLst/>
                <a:cxnLst>
                  <a:cxn ang="0">
                    <a:pos x="connsiteX0" y="connsiteY0"/>
                  </a:cxn>
                  <a:cxn ang="0">
                    <a:pos x="connsiteX1" y="connsiteY1"/>
                  </a:cxn>
                  <a:cxn ang="0">
                    <a:pos x="connsiteX2" y="connsiteY2"/>
                  </a:cxn>
                </a:cxnLst>
                <a:rect l="l" t="t" r="r" b="b"/>
                <a:pathLst>
                  <a:path w="28441" h="19994">
                    <a:moveTo>
                      <a:pt x="28442" y="0"/>
                    </a:moveTo>
                    <a:cubicBezTo>
                      <a:pt x="16059" y="19050"/>
                      <a:pt x="4629" y="23813"/>
                      <a:pt x="819" y="17145"/>
                    </a:cubicBezTo>
                    <a:cubicBezTo>
                      <a:pt x="-2991" y="10478"/>
                      <a:pt x="6534" y="2858"/>
                      <a:pt x="28442" y="0"/>
                    </a:cubicBezTo>
                    <a:close/>
                  </a:path>
                </a:pathLst>
              </a:custGeom>
              <a:grpFill/>
              <a:ln w="9525" cap="flat">
                <a:noFill/>
                <a:prstDash val="solid"/>
                <a:miter/>
              </a:ln>
            </p:spPr>
            <p:txBody>
              <a:bodyPr rtlCol="0" anchor="ctr"/>
              <a:lstStyle/>
              <a:p>
                <a:endParaRPr lang="en-ID"/>
              </a:p>
            </p:txBody>
          </p:sp>
        </p:grpSp>
        <p:grpSp>
          <p:nvGrpSpPr>
            <p:cNvPr id="649" name="Graphic 2">
              <a:extLst>
                <a:ext uri="{FF2B5EF4-FFF2-40B4-BE49-F238E27FC236}">
                  <a16:creationId xmlns:a16="http://schemas.microsoft.com/office/drawing/2014/main" id="{F1FF2A45-0C26-4C70-87B0-C54AB42123DD}"/>
                </a:ext>
              </a:extLst>
            </p:cNvPr>
            <p:cNvGrpSpPr/>
            <p:nvPr/>
          </p:nvGrpSpPr>
          <p:grpSpPr>
            <a:xfrm>
              <a:off x="4952180" y="1931209"/>
              <a:ext cx="60881" cy="62592"/>
              <a:chOff x="4952180" y="1931209"/>
              <a:chExt cx="60881" cy="62592"/>
            </a:xfrm>
            <a:grpFill/>
          </p:grpSpPr>
          <p:sp>
            <p:nvSpPr>
              <p:cNvPr id="650" name="Freeform: Shape 649">
                <a:extLst>
                  <a:ext uri="{FF2B5EF4-FFF2-40B4-BE49-F238E27FC236}">
                    <a16:creationId xmlns:a16="http://schemas.microsoft.com/office/drawing/2014/main" id="{94CD6CC0-AB17-4EB6-A050-9F73191FDC6B}"/>
                  </a:ext>
                </a:extLst>
              </p:cNvPr>
              <p:cNvSpPr/>
              <p:nvPr/>
            </p:nvSpPr>
            <p:spPr>
              <a:xfrm>
                <a:off x="4979267" y="1962150"/>
                <a:ext cx="13699" cy="31652"/>
              </a:xfrm>
              <a:custGeom>
                <a:avLst/>
                <a:gdLst>
                  <a:gd name="connsiteX0" fmla="*/ 1355 w 13699"/>
                  <a:gd name="connsiteY0" fmla="*/ 0 h 31652"/>
                  <a:gd name="connsiteX1" fmla="*/ 8975 w 13699"/>
                  <a:gd name="connsiteY1" fmla="*/ 31433 h 31652"/>
                  <a:gd name="connsiteX2" fmla="*/ 1355 w 13699"/>
                  <a:gd name="connsiteY2" fmla="*/ 0 h 31652"/>
                </a:gdLst>
                <a:ahLst/>
                <a:cxnLst>
                  <a:cxn ang="0">
                    <a:pos x="connsiteX0" y="connsiteY0"/>
                  </a:cxn>
                  <a:cxn ang="0">
                    <a:pos x="connsiteX1" y="connsiteY1"/>
                  </a:cxn>
                  <a:cxn ang="0">
                    <a:pos x="connsiteX2" y="connsiteY2"/>
                  </a:cxn>
                </a:cxnLst>
                <a:rect l="l" t="t" r="r" b="b"/>
                <a:pathLst>
                  <a:path w="13699" h="31652">
                    <a:moveTo>
                      <a:pt x="1355" y="0"/>
                    </a:moveTo>
                    <a:cubicBezTo>
                      <a:pt x="15642" y="18097"/>
                      <a:pt x="16595" y="29528"/>
                      <a:pt x="8975" y="31433"/>
                    </a:cubicBezTo>
                    <a:cubicBezTo>
                      <a:pt x="2307" y="33338"/>
                      <a:pt x="-2455" y="22860"/>
                      <a:pt x="1355" y="0"/>
                    </a:cubicBezTo>
                    <a:close/>
                  </a:path>
                </a:pathLst>
              </a:custGeom>
              <a:grpFill/>
              <a:ln w="9525" cap="flat">
                <a:noFill/>
                <a:prstDash val="solid"/>
                <a:miter/>
              </a:ln>
            </p:spPr>
            <p:txBody>
              <a:bodyPr rtlCol="0" anchor="ctr"/>
              <a:lstStyle/>
              <a:p>
                <a:endParaRPr lang="en-ID"/>
              </a:p>
            </p:txBody>
          </p:sp>
          <p:sp>
            <p:nvSpPr>
              <p:cNvPr id="651" name="Freeform: Shape 650">
                <a:extLst>
                  <a:ext uri="{FF2B5EF4-FFF2-40B4-BE49-F238E27FC236}">
                    <a16:creationId xmlns:a16="http://schemas.microsoft.com/office/drawing/2014/main" id="{774A21DA-4C1D-40AC-BCAB-4A3B920CD0A7}"/>
                  </a:ext>
                </a:extLst>
              </p:cNvPr>
              <p:cNvSpPr/>
              <p:nvPr/>
            </p:nvSpPr>
            <p:spPr>
              <a:xfrm>
                <a:off x="4980622" y="1957193"/>
                <a:ext cx="32440" cy="13413"/>
              </a:xfrm>
              <a:custGeom>
                <a:avLst/>
                <a:gdLst>
                  <a:gd name="connsiteX0" fmla="*/ 0 w 32440"/>
                  <a:gd name="connsiteY0" fmla="*/ 4956 h 13413"/>
                  <a:gd name="connsiteX1" fmla="*/ 32385 w 32440"/>
                  <a:gd name="connsiteY1" fmla="*/ 6861 h 13413"/>
                  <a:gd name="connsiteX2" fmla="*/ 0 w 32440"/>
                  <a:gd name="connsiteY2" fmla="*/ 4956 h 13413"/>
                </a:gdLst>
                <a:ahLst/>
                <a:cxnLst>
                  <a:cxn ang="0">
                    <a:pos x="connsiteX0" y="connsiteY0"/>
                  </a:cxn>
                  <a:cxn ang="0">
                    <a:pos x="connsiteX1" y="connsiteY1"/>
                  </a:cxn>
                  <a:cxn ang="0">
                    <a:pos x="connsiteX2" y="connsiteY2"/>
                  </a:cxn>
                </a:cxnLst>
                <a:rect l="l" t="t" r="r" b="b"/>
                <a:pathLst>
                  <a:path w="32440" h="13413">
                    <a:moveTo>
                      <a:pt x="0" y="4956"/>
                    </a:moveTo>
                    <a:cubicBezTo>
                      <a:pt x="21907" y="-3616"/>
                      <a:pt x="33338" y="194"/>
                      <a:pt x="32385" y="6861"/>
                    </a:cubicBezTo>
                    <a:cubicBezTo>
                      <a:pt x="32385" y="15434"/>
                      <a:pt x="20002" y="16386"/>
                      <a:pt x="0" y="4956"/>
                    </a:cubicBezTo>
                    <a:close/>
                  </a:path>
                </a:pathLst>
              </a:custGeom>
              <a:grpFill/>
              <a:ln w="9525" cap="flat">
                <a:noFill/>
                <a:prstDash val="solid"/>
                <a:miter/>
              </a:ln>
            </p:spPr>
            <p:txBody>
              <a:bodyPr rtlCol="0" anchor="ctr"/>
              <a:lstStyle/>
              <a:p>
                <a:endParaRPr lang="en-ID"/>
              </a:p>
            </p:txBody>
          </p:sp>
          <p:sp>
            <p:nvSpPr>
              <p:cNvPr id="652" name="Freeform: Shape 651">
                <a:extLst>
                  <a:ext uri="{FF2B5EF4-FFF2-40B4-BE49-F238E27FC236}">
                    <a16:creationId xmlns:a16="http://schemas.microsoft.com/office/drawing/2014/main" id="{FB1C25C1-B1E7-4771-8280-40F010FAFE31}"/>
                  </a:ext>
                </a:extLst>
              </p:cNvPr>
              <p:cNvSpPr/>
              <p:nvPr/>
            </p:nvSpPr>
            <p:spPr>
              <a:xfrm>
                <a:off x="4980531" y="1931209"/>
                <a:ext cx="16462" cy="30940"/>
              </a:xfrm>
              <a:custGeom>
                <a:avLst/>
                <a:gdLst>
                  <a:gd name="connsiteX0" fmla="*/ 91 w 16462"/>
                  <a:gd name="connsiteY0" fmla="*/ 30940 h 30940"/>
                  <a:gd name="connsiteX1" fmla="*/ 12474 w 16462"/>
                  <a:gd name="connsiteY1" fmla="*/ 460 h 30940"/>
                  <a:gd name="connsiteX2" fmla="*/ 91 w 16462"/>
                  <a:gd name="connsiteY2" fmla="*/ 30940 h 30940"/>
                </a:gdLst>
                <a:ahLst/>
                <a:cxnLst>
                  <a:cxn ang="0">
                    <a:pos x="connsiteX0" y="connsiteY0"/>
                  </a:cxn>
                  <a:cxn ang="0">
                    <a:pos x="connsiteX1" y="connsiteY1"/>
                  </a:cxn>
                  <a:cxn ang="0">
                    <a:pos x="connsiteX2" y="connsiteY2"/>
                  </a:cxn>
                </a:cxnLst>
                <a:rect l="l" t="t" r="r" b="b"/>
                <a:pathLst>
                  <a:path w="16462" h="30940">
                    <a:moveTo>
                      <a:pt x="91" y="30940"/>
                    </a:moveTo>
                    <a:cubicBezTo>
                      <a:pt x="-861" y="8080"/>
                      <a:pt x="5806" y="-2397"/>
                      <a:pt x="12474" y="460"/>
                    </a:cubicBezTo>
                    <a:cubicBezTo>
                      <a:pt x="20094" y="4270"/>
                      <a:pt x="17236" y="15700"/>
                      <a:pt x="91" y="30940"/>
                    </a:cubicBezTo>
                    <a:close/>
                  </a:path>
                </a:pathLst>
              </a:custGeom>
              <a:grpFill/>
              <a:ln w="9525" cap="flat">
                <a:noFill/>
                <a:prstDash val="solid"/>
                <a:miter/>
              </a:ln>
            </p:spPr>
            <p:txBody>
              <a:bodyPr rtlCol="0" anchor="ctr"/>
              <a:lstStyle/>
              <a:p>
                <a:endParaRPr lang="en-ID"/>
              </a:p>
            </p:txBody>
          </p:sp>
          <p:sp>
            <p:nvSpPr>
              <p:cNvPr id="653" name="Freeform: Shape 652">
                <a:extLst>
                  <a:ext uri="{FF2B5EF4-FFF2-40B4-BE49-F238E27FC236}">
                    <a16:creationId xmlns:a16="http://schemas.microsoft.com/office/drawing/2014/main" id="{900D537C-F327-4EFC-8260-70EF8E103152}"/>
                  </a:ext>
                </a:extLst>
              </p:cNvPr>
              <p:cNvSpPr/>
              <p:nvPr/>
            </p:nvSpPr>
            <p:spPr>
              <a:xfrm>
                <a:off x="4954496" y="1939228"/>
                <a:ext cx="26125" cy="22921"/>
              </a:xfrm>
              <a:custGeom>
                <a:avLst/>
                <a:gdLst>
                  <a:gd name="connsiteX0" fmla="*/ 26126 w 26125"/>
                  <a:gd name="connsiteY0" fmla="*/ 22922 h 22921"/>
                  <a:gd name="connsiteX1" fmla="*/ 1361 w 26125"/>
                  <a:gd name="connsiteY1" fmla="*/ 1967 h 22921"/>
                  <a:gd name="connsiteX2" fmla="*/ 26126 w 26125"/>
                  <a:gd name="connsiteY2" fmla="*/ 22922 h 22921"/>
                </a:gdLst>
                <a:ahLst/>
                <a:cxnLst>
                  <a:cxn ang="0">
                    <a:pos x="connsiteX0" y="connsiteY0"/>
                  </a:cxn>
                  <a:cxn ang="0">
                    <a:pos x="connsiteX1" y="connsiteY1"/>
                  </a:cxn>
                  <a:cxn ang="0">
                    <a:pos x="connsiteX2" y="connsiteY2"/>
                  </a:cxn>
                </a:cxnLst>
                <a:rect l="l" t="t" r="r" b="b"/>
                <a:pathLst>
                  <a:path w="26125" h="22921">
                    <a:moveTo>
                      <a:pt x="26126" y="22922"/>
                    </a:moveTo>
                    <a:cubicBezTo>
                      <a:pt x="4218" y="17207"/>
                      <a:pt x="-3402" y="7682"/>
                      <a:pt x="1361" y="1967"/>
                    </a:cubicBezTo>
                    <a:cubicBezTo>
                      <a:pt x="7076" y="-3748"/>
                      <a:pt x="16601" y="2919"/>
                      <a:pt x="26126" y="22922"/>
                    </a:cubicBezTo>
                    <a:close/>
                  </a:path>
                </a:pathLst>
              </a:custGeom>
              <a:grpFill/>
              <a:ln w="9525" cap="flat">
                <a:noFill/>
                <a:prstDash val="solid"/>
                <a:miter/>
              </a:ln>
            </p:spPr>
            <p:txBody>
              <a:bodyPr rtlCol="0" anchor="ctr"/>
              <a:lstStyle/>
              <a:p>
                <a:endParaRPr lang="en-ID"/>
              </a:p>
            </p:txBody>
          </p:sp>
          <p:sp>
            <p:nvSpPr>
              <p:cNvPr id="654" name="Freeform: Shape 653">
                <a:extLst>
                  <a:ext uri="{FF2B5EF4-FFF2-40B4-BE49-F238E27FC236}">
                    <a16:creationId xmlns:a16="http://schemas.microsoft.com/office/drawing/2014/main" id="{0336583F-E4B5-418E-85ED-A222D413E102}"/>
                  </a:ext>
                </a:extLst>
              </p:cNvPr>
              <p:cNvSpPr/>
              <p:nvPr/>
            </p:nvSpPr>
            <p:spPr>
              <a:xfrm>
                <a:off x="4952180" y="1962150"/>
                <a:ext cx="28441" cy="19994"/>
              </a:xfrm>
              <a:custGeom>
                <a:avLst/>
                <a:gdLst>
                  <a:gd name="connsiteX0" fmla="*/ 28442 w 28441"/>
                  <a:gd name="connsiteY0" fmla="*/ 0 h 19994"/>
                  <a:gd name="connsiteX1" fmla="*/ 819 w 28441"/>
                  <a:gd name="connsiteY1" fmla="*/ 17145 h 19994"/>
                  <a:gd name="connsiteX2" fmla="*/ 28442 w 28441"/>
                  <a:gd name="connsiteY2" fmla="*/ 0 h 19994"/>
                </a:gdLst>
                <a:ahLst/>
                <a:cxnLst>
                  <a:cxn ang="0">
                    <a:pos x="connsiteX0" y="connsiteY0"/>
                  </a:cxn>
                  <a:cxn ang="0">
                    <a:pos x="connsiteX1" y="connsiteY1"/>
                  </a:cxn>
                  <a:cxn ang="0">
                    <a:pos x="connsiteX2" y="connsiteY2"/>
                  </a:cxn>
                </a:cxnLst>
                <a:rect l="l" t="t" r="r" b="b"/>
                <a:pathLst>
                  <a:path w="28441" h="19994">
                    <a:moveTo>
                      <a:pt x="28442" y="0"/>
                    </a:moveTo>
                    <a:cubicBezTo>
                      <a:pt x="16059" y="19050"/>
                      <a:pt x="4629" y="23813"/>
                      <a:pt x="819" y="17145"/>
                    </a:cubicBezTo>
                    <a:cubicBezTo>
                      <a:pt x="-2991" y="10478"/>
                      <a:pt x="6534" y="2858"/>
                      <a:pt x="28442" y="0"/>
                    </a:cubicBezTo>
                    <a:close/>
                  </a:path>
                </a:pathLst>
              </a:custGeom>
              <a:grpFill/>
              <a:ln w="9525" cap="flat">
                <a:noFill/>
                <a:prstDash val="solid"/>
                <a:miter/>
              </a:ln>
            </p:spPr>
            <p:txBody>
              <a:bodyPr rtlCol="0" anchor="ctr"/>
              <a:lstStyle/>
              <a:p>
                <a:endParaRPr lang="en-ID"/>
              </a:p>
            </p:txBody>
          </p:sp>
        </p:grpSp>
        <p:sp>
          <p:nvSpPr>
            <p:cNvPr id="655" name="Freeform: Shape 654">
              <a:extLst>
                <a:ext uri="{FF2B5EF4-FFF2-40B4-BE49-F238E27FC236}">
                  <a16:creationId xmlns:a16="http://schemas.microsoft.com/office/drawing/2014/main" id="{5A491D31-EE92-4E21-9EF7-715A323B6CD9}"/>
                </a:ext>
              </a:extLst>
            </p:cNvPr>
            <p:cNvSpPr/>
            <p:nvPr/>
          </p:nvSpPr>
          <p:spPr>
            <a:xfrm>
              <a:off x="4976812" y="1958340"/>
              <a:ext cx="7620" cy="7620"/>
            </a:xfrm>
            <a:custGeom>
              <a:avLst/>
              <a:gdLst>
                <a:gd name="connsiteX0" fmla="*/ 7620 w 7620"/>
                <a:gd name="connsiteY0" fmla="*/ 3810 h 7620"/>
                <a:gd name="connsiteX1" fmla="*/ 3810 w 7620"/>
                <a:gd name="connsiteY1" fmla="*/ 7620 h 7620"/>
                <a:gd name="connsiteX2" fmla="*/ 0 w 7620"/>
                <a:gd name="connsiteY2" fmla="*/ 3810 h 7620"/>
                <a:gd name="connsiteX3" fmla="*/ 3810 w 7620"/>
                <a:gd name="connsiteY3" fmla="*/ 0 h 7620"/>
                <a:gd name="connsiteX4" fmla="*/ 7620 w 7620"/>
                <a:gd name="connsiteY4" fmla="*/ 381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 h="7620">
                  <a:moveTo>
                    <a:pt x="7620" y="3810"/>
                  </a:moveTo>
                  <a:cubicBezTo>
                    <a:pt x="7620" y="5914"/>
                    <a:pt x="5914" y="7620"/>
                    <a:pt x="3810" y="7620"/>
                  </a:cubicBezTo>
                  <a:cubicBezTo>
                    <a:pt x="1706" y="7620"/>
                    <a:pt x="0" y="5914"/>
                    <a:pt x="0" y="3810"/>
                  </a:cubicBezTo>
                  <a:cubicBezTo>
                    <a:pt x="0" y="1706"/>
                    <a:pt x="1706" y="0"/>
                    <a:pt x="3810" y="0"/>
                  </a:cubicBezTo>
                  <a:cubicBezTo>
                    <a:pt x="5914" y="0"/>
                    <a:pt x="7620" y="1706"/>
                    <a:pt x="7620" y="3810"/>
                  </a:cubicBezTo>
                  <a:close/>
                </a:path>
              </a:pathLst>
            </a:custGeom>
            <a:grpFill/>
            <a:ln w="9525" cap="flat">
              <a:noFill/>
              <a:prstDash val="solid"/>
              <a:miter/>
            </a:ln>
          </p:spPr>
          <p:txBody>
            <a:bodyPr rtlCol="0" anchor="ctr"/>
            <a:lstStyle/>
            <a:p>
              <a:endParaRPr lang="en-ID"/>
            </a:p>
          </p:txBody>
        </p:sp>
      </p:grpSp>
      <p:grpSp>
        <p:nvGrpSpPr>
          <p:cNvPr id="656" name="Graphic 2">
            <a:extLst>
              <a:ext uri="{FF2B5EF4-FFF2-40B4-BE49-F238E27FC236}">
                <a16:creationId xmlns:a16="http://schemas.microsoft.com/office/drawing/2014/main" id="{F1FF2A45-0C26-4C70-87B0-C54AB42123DD}"/>
              </a:ext>
            </a:extLst>
          </p:cNvPr>
          <p:cNvGrpSpPr/>
          <p:nvPr/>
        </p:nvGrpSpPr>
        <p:grpSpPr>
          <a:xfrm rot="16200000">
            <a:off x="10312485" y="4273593"/>
            <a:ext cx="121699" cy="118714"/>
            <a:chOff x="4549084" y="2007650"/>
            <a:chExt cx="64880" cy="63289"/>
          </a:xfrm>
          <a:solidFill>
            <a:schemeClr val="bg1"/>
          </a:solidFill>
        </p:grpSpPr>
        <p:grpSp>
          <p:nvGrpSpPr>
            <p:cNvPr id="657" name="Graphic 2">
              <a:extLst>
                <a:ext uri="{FF2B5EF4-FFF2-40B4-BE49-F238E27FC236}">
                  <a16:creationId xmlns:a16="http://schemas.microsoft.com/office/drawing/2014/main" id="{F1FF2A45-0C26-4C70-87B0-C54AB42123DD}"/>
                </a:ext>
              </a:extLst>
            </p:cNvPr>
            <p:cNvGrpSpPr/>
            <p:nvPr/>
          </p:nvGrpSpPr>
          <p:grpSpPr>
            <a:xfrm>
              <a:off x="4549084" y="2007650"/>
              <a:ext cx="60934" cy="62592"/>
              <a:chOff x="4549084" y="2007650"/>
              <a:chExt cx="60934" cy="62592"/>
            </a:xfrm>
            <a:grpFill/>
          </p:grpSpPr>
          <p:sp>
            <p:nvSpPr>
              <p:cNvPr id="658" name="Freeform: Shape 657">
                <a:extLst>
                  <a:ext uri="{FF2B5EF4-FFF2-40B4-BE49-F238E27FC236}">
                    <a16:creationId xmlns:a16="http://schemas.microsoft.com/office/drawing/2014/main" id="{58690F5C-8452-4CA2-82DF-0C3AFFC2424D}"/>
                  </a:ext>
                </a:extLst>
              </p:cNvPr>
              <p:cNvSpPr/>
              <p:nvPr/>
            </p:nvSpPr>
            <p:spPr>
              <a:xfrm>
                <a:off x="4569180" y="2007650"/>
                <a:ext cx="14251" cy="31652"/>
              </a:xfrm>
              <a:custGeom>
                <a:avLst/>
                <a:gdLst>
                  <a:gd name="connsiteX0" fmla="*/ 12344 w 14251"/>
                  <a:gd name="connsiteY0" fmla="*/ 31652 h 31652"/>
                  <a:gd name="connsiteX1" fmla="*/ 4724 w 14251"/>
                  <a:gd name="connsiteY1" fmla="*/ 220 h 31652"/>
                  <a:gd name="connsiteX2" fmla="*/ 12344 w 14251"/>
                  <a:gd name="connsiteY2" fmla="*/ 31652 h 31652"/>
                </a:gdLst>
                <a:ahLst/>
                <a:cxnLst>
                  <a:cxn ang="0">
                    <a:pos x="connsiteX0" y="connsiteY0"/>
                  </a:cxn>
                  <a:cxn ang="0">
                    <a:pos x="connsiteX1" y="connsiteY1"/>
                  </a:cxn>
                  <a:cxn ang="0">
                    <a:pos x="connsiteX2" y="connsiteY2"/>
                  </a:cxn>
                </a:cxnLst>
                <a:rect l="l" t="t" r="r" b="b"/>
                <a:pathLst>
                  <a:path w="14251" h="31652">
                    <a:moveTo>
                      <a:pt x="12344" y="31652"/>
                    </a:moveTo>
                    <a:cubicBezTo>
                      <a:pt x="-1943" y="13555"/>
                      <a:pt x="-2896" y="1172"/>
                      <a:pt x="4724" y="220"/>
                    </a:cubicBezTo>
                    <a:cubicBezTo>
                      <a:pt x="12344" y="-1685"/>
                      <a:pt x="17107" y="8792"/>
                      <a:pt x="12344" y="31652"/>
                    </a:cubicBezTo>
                    <a:close/>
                  </a:path>
                </a:pathLst>
              </a:custGeom>
              <a:grpFill/>
              <a:ln w="9525" cap="flat">
                <a:noFill/>
                <a:prstDash val="solid"/>
                <a:miter/>
              </a:ln>
            </p:spPr>
            <p:txBody>
              <a:bodyPr rtlCol="0" anchor="ctr"/>
              <a:lstStyle/>
              <a:p>
                <a:endParaRPr lang="en-ID"/>
              </a:p>
            </p:txBody>
          </p:sp>
          <p:sp>
            <p:nvSpPr>
              <p:cNvPr id="659" name="Freeform: Shape 658">
                <a:extLst>
                  <a:ext uri="{FF2B5EF4-FFF2-40B4-BE49-F238E27FC236}">
                    <a16:creationId xmlns:a16="http://schemas.microsoft.com/office/drawing/2014/main" id="{5412B666-67AB-49B6-AA76-9F2ECB8E71C3}"/>
                  </a:ext>
                </a:extLst>
              </p:cNvPr>
              <p:cNvSpPr/>
              <p:nvPr/>
            </p:nvSpPr>
            <p:spPr>
              <a:xfrm>
                <a:off x="4549084" y="2030844"/>
                <a:ext cx="32440" cy="13413"/>
              </a:xfrm>
              <a:custGeom>
                <a:avLst/>
                <a:gdLst>
                  <a:gd name="connsiteX0" fmla="*/ 32440 w 32440"/>
                  <a:gd name="connsiteY0" fmla="*/ 8458 h 13413"/>
                  <a:gd name="connsiteX1" fmla="*/ 55 w 32440"/>
                  <a:gd name="connsiteY1" fmla="*/ 6553 h 13413"/>
                  <a:gd name="connsiteX2" fmla="*/ 32440 w 32440"/>
                  <a:gd name="connsiteY2" fmla="*/ 8458 h 13413"/>
                </a:gdLst>
                <a:ahLst/>
                <a:cxnLst>
                  <a:cxn ang="0">
                    <a:pos x="connsiteX0" y="connsiteY0"/>
                  </a:cxn>
                  <a:cxn ang="0">
                    <a:pos x="connsiteX1" y="connsiteY1"/>
                  </a:cxn>
                  <a:cxn ang="0">
                    <a:pos x="connsiteX2" y="connsiteY2"/>
                  </a:cxn>
                </a:cxnLst>
                <a:rect l="l" t="t" r="r" b="b"/>
                <a:pathLst>
                  <a:path w="32440" h="13413">
                    <a:moveTo>
                      <a:pt x="32440" y="8458"/>
                    </a:moveTo>
                    <a:cubicBezTo>
                      <a:pt x="10533" y="17030"/>
                      <a:pt x="-897" y="13220"/>
                      <a:pt x="55" y="6553"/>
                    </a:cubicBezTo>
                    <a:cubicBezTo>
                      <a:pt x="1008" y="-2020"/>
                      <a:pt x="12438" y="-2972"/>
                      <a:pt x="32440" y="8458"/>
                    </a:cubicBezTo>
                    <a:close/>
                  </a:path>
                </a:pathLst>
              </a:custGeom>
              <a:grpFill/>
              <a:ln w="9525" cap="flat">
                <a:noFill/>
                <a:prstDash val="solid"/>
                <a:miter/>
              </a:ln>
            </p:spPr>
            <p:txBody>
              <a:bodyPr rtlCol="0" anchor="ctr"/>
              <a:lstStyle/>
              <a:p>
                <a:endParaRPr lang="en-ID"/>
              </a:p>
            </p:txBody>
          </p:sp>
          <p:sp>
            <p:nvSpPr>
              <p:cNvPr id="660" name="Freeform: Shape 659">
                <a:extLst>
                  <a:ext uri="{FF2B5EF4-FFF2-40B4-BE49-F238E27FC236}">
                    <a16:creationId xmlns:a16="http://schemas.microsoft.com/office/drawing/2014/main" id="{A069A5B0-496F-4CF6-9244-48EC26102C39}"/>
                  </a:ext>
                </a:extLst>
              </p:cNvPr>
              <p:cNvSpPr/>
              <p:nvPr/>
            </p:nvSpPr>
            <p:spPr>
              <a:xfrm>
                <a:off x="4565790" y="2039302"/>
                <a:ext cx="15825" cy="30940"/>
              </a:xfrm>
              <a:custGeom>
                <a:avLst/>
                <a:gdLst>
                  <a:gd name="connsiteX0" fmla="*/ 15735 w 15825"/>
                  <a:gd name="connsiteY0" fmla="*/ 0 h 30940"/>
                  <a:gd name="connsiteX1" fmla="*/ 3352 w 15825"/>
                  <a:gd name="connsiteY1" fmla="*/ 30480 h 30940"/>
                  <a:gd name="connsiteX2" fmla="*/ 15735 w 15825"/>
                  <a:gd name="connsiteY2" fmla="*/ 0 h 30940"/>
                </a:gdLst>
                <a:ahLst/>
                <a:cxnLst>
                  <a:cxn ang="0">
                    <a:pos x="connsiteX0" y="connsiteY0"/>
                  </a:cxn>
                  <a:cxn ang="0">
                    <a:pos x="connsiteX1" y="connsiteY1"/>
                  </a:cxn>
                  <a:cxn ang="0">
                    <a:pos x="connsiteX2" y="connsiteY2"/>
                  </a:cxn>
                </a:cxnLst>
                <a:rect l="l" t="t" r="r" b="b"/>
                <a:pathLst>
                  <a:path w="15825" h="30940">
                    <a:moveTo>
                      <a:pt x="15735" y="0"/>
                    </a:moveTo>
                    <a:cubicBezTo>
                      <a:pt x="16687" y="22860"/>
                      <a:pt x="10020" y="33338"/>
                      <a:pt x="3352" y="30480"/>
                    </a:cubicBezTo>
                    <a:cubicBezTo>
                      <a:pt x="-3315" y="26670"/>
                      <a:pt x="-458" y="15240"/>
                      <a:pt x="15735" y="0"/>
                    </a:cubicBezTo>
                    <a:close/>
                  </a:path>
                </a:pathLst>
              </a:custGeom>
              <a:grpFill/>
              <a:ln w="9525" cap="flat">
                <a:noFill/>
                <a:prstDash val="solid"/>
                <a:miter/>
              </a:ln>
            </p:spPr>
            <p:txBody>
              <a:bodyPr rtlCol="0" anchor="ctr"/>
              <a:lstStyle/>
              <a:p>
                <a:endParaRPr lang="en-ID"/>
              </a:p>
            </p:txBody>
          </p:sp>
          <p:sp>
            <p:nvSpPr>
              <p:cNvPr id="661" name="Freeform: Shape 660">
                <a:extLst>
                  <a:ext uri="{FF2B5EF4-FFF2-40B4-BE49-F238E27FC236}">
                    <a16:creationId xmlns:a16="http://schemas.microsoft.com/office/drawing/2014/main" id="{47E2C004-75D3-484E-B466-0E9699C10465}"/>
                  </a:ext>
                </a:extLst>
              </p:cNvPr>
              <p:cNvSpPr/>
              <p:nvPr/>
            </p:nvSpPr>
            <p:spPr>
              <a:xfrm>
                <a:off x="4581525" y="2039302"/>
                <a:ext cx="26125" cy="22921"/>
              </a:xfrm>
              <a:custGeom>
                <a:avLst/>
                <a:gdLst>
                  <a:gd name="connsiteX0" fmla="*/ 0 w 26125"/>
                  <a:gd name="connsiteY0" fmla="*/ 0 h 22921"/>
                  <a:gd name="connsiteX1" fmla="*/ 24765 w 26125"/>
                  <a:gd name="connsiteY1" fmla="*/ 20955 h 22921"/>
                  <a:gd name="connsiteX2" fmla="*/ 0 w 26125"/>
                  <a:gd name="connsiteY2" fmla="*/ 0 h 22921"/>
                </a:gdLst>
                <a:ahLst/>
                <a:cxnLst>
                  <a:cxn ang="0">
                    <a:pos x="connsiteX0" y="connsiteY0"/>
                  </a:cxn>
                  <a:cxn ang="0">
                    <a:pos x="connsiteX1" y="connsiteY1"/>
                  </a:cxn>
                  <a:cxn ang="0">
                    <a:pos x="connsiteX2" y="connsiteY2"/>
                  </a:cxn>
                </a:cxnLst>
                <a:rect l="l" t="t" r="r" b="b"/>
                <a:pathLst>
                  <a:path w="26125" h="22921">
                    <a:moveTo>
                      <a:pt x="0" y="0"/>
                    </a:moveTo>
                    <a:cubicBezTo>
                      <a:pt x="21907" y="5715"/>
                      <a:pt x="29527" y="15240"/>
                      <a:pt x="24765" y="20955"/>
                    </a:cubicBezTo>
                    <a:cubicBezTo>
                      <a:pt x="20002" y="26670"/>
                      <a:pt x="10477" y="20003"/>
                      <a:pt x="0" y="0"/>
                    </a:cubicBezTo>
                    <a:close/>
                  </a:path>
                </a:pathLst>
              </a:custGeom>
              <a:grpFill/>
              <a:ln w="9525" cap="flat">
                <a:noFill/>
                <a:prstDash val="solid"/>
                <a:miter/>
              </a:ln>
            </p:spPr>
            <p:txBody>
              <a:bodyPr rtlCol="0" anchor="ctr"/>
              <a:lstStyle/>
              <a:p>
                <a:endParaRPr lang="en-ID"/>
              </a:p>
            </p:txBody>
          </p:sp>
          <p:sp>
            <p:nvSpPr>
              <p:cNvPr id="662" name="Freeform: Shape 661">
                <a:extLst>
                  <a:ext uri="{FF2B5EF4-FFF2-40B4-BE49-F238E27FC236}">
                    <a16:creationId xmlns:a16="http://schemas.microsoft.com/office/drawing/2014/main" id="{54647C0E-FCCE-4241-8C38-F2554FEEAA1A}"/>
                  </a:ext>
                </a:extLst>
              </p:cNvPr>
              <p:cNvSpPr/>
              <p:nvPr/>
            </p:nvSpPr>
            <p:spPr>
              <a:xfrm>
                <a:off x="4581525" y="2019307"/>
                <a:ext cx="28494" cy="19994"/>
              </a:xfrm>
              <a:custGeom>
                <a:avLst/>
                <a:gdLst>
                  <a:gd name="connsiteX0" fmla="*/ 0 w 28494"/>
                  <a:gd name="connsiteY0" fmla="*/ 19995 h 19994"/>
                  <a:gd name="connsiteX1" fmla="*/ 27623 w 28494"/>
                  <a:gd name="connsiteY1" fmla="*/ 2850 h 19994"/>
                  <a:gd name="connsiteX2" fmla="*/ 0 w 28494"/>
                  <a:gd name="connsiteY2" fmla="*/ 19995 h 19994"/>
                </a:gdLst>
                <a:ahLst/>
                <a:cxnLst>
                  <a:cxn ang="0">
                    <a:pos x="connsiteX0" y="connsiteY0"/>
                  </a:cxn>
                  <a:cxn ang="0">
                    <a:pos x="connsiteX1" y="connsiteY1"/>
                  </a:cxn>
                  <a:cxn ang="0">
                    <a:pos x="connsiteX2" y="connsiteY2"/>
                  </a:cxn>
                </a:cxnLst>
                <a:rect l="l" t="t" r="r" b="b"/>
                <a:pathLst>
                  <a:path w="28494" h="19994">
                    <a:moveTo>
                      <a:pt x="0" y="19995"/>
                    </a:moveTo>
                    <a:cubicBezTo>
                      <a:pt x="12382" y="945"/>
                      <a:pt x="23813" y="-3818"/>
                      <a:pt x="27623" y="2850"/>
                    </a:cubicBezTo>
                    <a:cubicBezTo>
                      <a:pt x="31432" y="8565"/>
                      <a:pt x="22860" y="17137"/>
                      <a:pt x="0" y="19995"/>
                    </a:cubicBezTo>
                    <a:close/>
                  </a:path>
                </a:pathLst>
              </a:custGeom>
              <a:grpFill/>
              <a:ln w="9525" cap="flat">
                <a:noFill/>
                <a:prstDash val="solid"/>
                <a:miter/>
              </a:ln>
            </p:spPr>
            <p:txBody>
              <a:bodyPr rtlCol="0" anchor="ctr"/>
              <a:lstStyle/>
              <a:p>
                <a:endParaRPr lang="en-ID"/>
              </a:p>
            </p:txBody>
          </p:sp>
        </p:grpSp>
        <p:grpSp>
          <p:nvGrpSpPr>
            <p:cNvPr id="663" name="Graphic 2">
              <a:extLst>
                <a:ext uri="{FF2B5EF4-FFF2-40B4-BE49-F238E27FC236}">
                  <a16:creationId xmlns:a16="http://schemas.microsoft.com/office/drawing/2014/main" id="{F1FF2A45-0C26-4C70-87B0-C54AB42123DD}"/>
                </a:ext>
              </a:extLst>
            </p:cNvPr>
            <p:cNvGrpSpPr/>
            <p:nvPr/>
          </p:nvGrpSpPr>
          <p:grpSpPr>
            <a:xfrm>
              <a:off x="4549084" y="2007650"/>
              <a:ext cx="60934" cy="62592"/>
              <a:chOff x="4549084" y="2007650"/>
              <a:chExt cx="60934" cy="62592"/>
            </a:xfrm>
            <a:grpFill/>
          </p:grpSpPr>
          <p:sp>
            <p:nvSpPr>
              <p:cNvPr id="664" name="Freeform: Shape 663">
                <a:extLst>
                  <a:ext uri="{FF2B5EF4-FFF2-40B4-BE49-F238E27FC236}">
                    <a16:creationId xmlns:a16="http://schemas.microsoft.com/office/drawing/2014/main" id="{D0C3F634-3F14-4D4E-9121-D7EDCCBC4B25}"/>
                  </a:ext>
                </a:extLst>
              </p:cNvPr>
              <p:cNvSpPr/>
              <p:nvPr/>
            </p:nvSpPr>
            <p:spPr>
              <a:xfrm>
                <a:off x="4569180" y="2007650"/>
                <a:ext cx="14251" cy="31652"/>
              </a:xfrm>
              <a:custGeom>
                <a:avLst/>
                <a:gdLst>
                  <a:gd name="connsiteX0" fmla="*/ 12344 w 14251"/>
                  <a:gd name="connsiteY0" fmla="*/ 31652 h 31652"/>
                  <a:gd name="connsiteX1" fmla="*/ 4724 w 14251"/>
                  <a:gd name="connsiteY1" fmla="*/ 220 h 31652"/>
                  <a:gd name="connsiteX2" fmla="*/ 12344 w 14251"/>
                  <a:gd name="connsiteY2" fmla="*/ 31652 h 31652"/>
                </a:gdLst>
                <a:ahLst/>
                <a:cxnLst>
                  <a:cxn ang="0">
                    <a:pos x="connsiteX0" y="connsiteY0"/>
                  </a:cxn>
                  <a:cxn ang="0">
                    <a:pos x="connsiteX1" y="connsiteY1"/>
                  </a:cxn>
                  <a:cxn ang="0">
                    <a:pos x="connsiteX2" y="connsiteY2"/>
                  </a:cxn>
                </a:cxnLst>
                <a:rect l="l" t="t" r="r" b="b"/>
                <a:pathLst>
                  <a:path w="14251" h="31652">
                    <a:moveTo>
                      <a:pt x="12344" y="31652"/>
                    </a:moveTo>
                    <a:cubicBezTo>
                      <a:pt x="-1943" y="13555"/>
                      <a:pt x="-2896" y="1172"/>
                      <a:pt x="4724" y="220"/>
                    </a:cubicBezTo>
                    <a:cubicBezTo>
                      <a:pt x="12344" y="-1685"/>
                      <a:pt x="17107" y="8792"/>
                      <a:pt x="12344" y="31652"/>
                    </a:cubicBezTo>
                    <a:close/>
                  </a:path>
                </a:pathLst>
              </a:custGeom>
              <a:grpFill/>
              <a:ln w="9525" cap="flat">
                <a:noFill/>
                <a:prstDash val="solid"/>
                <a:miter/>
              </a:ln>
            </p:spPr>
            <p:txBody>
              <a:bodyPr rtlCol="0" anchor="ctr"/>
              <a:lstStyle/>
              <a:p>
                <a:endParaRPr lang="en-ID"/>
              </a:p>
            </p:txBody>
          </p:sp>
          <p:sp>
            <p:nvSpPr>
              <p:cNvPr id="665" name="Freeform: Shape 664">
                <a:extLst>
                  <a:ext uri="{FF2B5EF4-FFF2-40B4-BE49-F238E27FC236}">
                    <a16:creationId xmlns:a16="http://schemas.microsoft.com/office/drawing/2014/main" id="{9A4363D5-99E0-44D1-B0BE-0C65DBD1E3BF}"/>
                  </a:ext>
                </a:extLst>
              </p:cNvPr>
              <p:cNvSpPr/>
              <p:nvPr/>
            </p:nvSpPr>
            <p:spPr>
              <a:xfrm>
                <a:off x="4549084" y="2030844"/>
                <a:ext cx="32440" cy="13413"/>
              </a:xfrm>
              <a:custGeom>
                <a:avLst/>
                <a:gdLst>
                  <a:gd name="connsiteX0" fmla="*/ 32440 w 32440"/>
                  <a:gd name="connsiteY0" fmla="*/ 8458 h 13413"/>
                  <a:gd name="connsiteX1" fmla="*/ 55 w 32440"/>
                  <a:gd name="connsiteY1" fmla="*/ 6553 h 13413"/>
                  <a:gd name="connsiteX2" fmla="*/ 32440 w 32440"/>
                  <a:gd name="connsiteY2" fmla="*/ 8458 h 13413"/>
                </a:gdLst>
                <a:ahLst/>
                <a:cxnLst>
                  <a:cxn ang="0">
                    <a:pos x="connsiteX0" y="connsiteY0"/>
                  </a:cxn>
                  <a:cxn ang="0">
                    <a:pos x="connsiteX1" y="connsiteY1"/>
                  </a:cxn>
                  <a:cxn ang="0">
                    <a:pos x="connsiteX2" y="connsiteY2"/>
                  </a:cxn>
                </a:cxnLst>
                <a:rect l="l" t="t" r="r" b="b"/>
                <a:pathLst>
                  <a:path w="32440" h="13413">
                    <a:moveTo>
                      <a:pt x="32440" y="8458"/>
                    </a:moveTo>
                    <a:cubicBezTo>
                      <a:pt x="10533" y="17030"/>
                      <a:pt x="-897" y="13220"/>
                      <a:pt x="55" y="6553"/>
                    </a:cubicBezTo>
                    <a:cubicBezTo>
                      <a:pt x="1008" y="-2020"/>
                      <a:pt x="12438" y="-2972"/>
                      <a:pt x="32440" y="8458"/>
                    </a:cubicBezTo>
                    <a:close/>
                  </a:path>
                </a:pathLst>
              </a:custGeom>
              <a:grpFill/>
              <a:ln w="9525" cap="flat">
                <a:noFill/>
                <a:prstDash val="solid"/>
                <a:miter/>
              </a:ln>
            </p:spPr>
            <p:txBody>
              <a:bodyPr rtlCol="0" anchor="ctr"/>
              <a:lstStyle/>
              <a:p>
                <a:endParaRPr lang="en-ID"/>
              </a:p>
            </p:txBody>
          </p:sp>
          <p:sp>
            <p:nvSpPr>
              <p:cNvPr id="666" name="Freeform: Shape 665">
                <a:extLst>
                  <a:ext uri="{FF2B5EF4-FFF2-40B4-BE49-F238E27FC236}">
                    <a16:creationId xmlns:a16="http://schemas.microsoft.com/office/drawing/2014/main" id="{555B0625-F01E-4486-8CDD-AE705EE25F5F}"/>
                  </a:ext>
                </a:extLst>
              </p:cNvPr>
              <p:cNvSpPr/>
              <p:nvPr/>
            </p:nvSpPr>
            <p:spPr>
              <a:xfrm>
                <a:off x="4565790" y="2039302"/>
                <a:ext cx="15825" cy="30940"/>
              </a:xfrm>
              <a:custGeom>
                <a:avLst/>
                <a:gdLst>
                  <a:gd name="connsiteX0" fmla="*/ 15735 w 15825"/>
                  <a:gd name="connsiteY0" fmla="*/ 0 h 30940"/>
                  <a:gd name="connsiteX1" fmla="*/ 3352 w 15825"/>
                  <a:gd name="connsiteY1" fmla="*/ 30480 h 30940"/>
                  <a:gd name="connsiteX2" fmla="*/ 15735 w 15825"/>
                  <a:gd name="connsiteY2" fmla="*/ 0 h 30940"/>
                </a:gdLst>
                <a:ahLst/>
                <a:cxnLst>
                  <a:cxn ang="0">
                    <a:pos x="connsiteX0" y="connsiteY0"/>
                  </a:cxn>
                  <a:cxn ang="0">
                    <a:pos x="connsiteX1" y="connsiteY1"/>
                  </a:cxn>
                  <a:cxn ang="0">
                    <a:pos x="connsiteX2" y="connsiteY2"/>
                  </a:cxn>
                </a:cxnLst>
                <a:rect l="l" t="t" r="r" b="b"/>
                <a:pathLst>
                  <a:path w="15825" h="30940">
                    <a:moveTo>
                      <a:pt x="15735" y="0"/>
                    </a:moveTo>
                    <a:cubicBezTo>
                      <a:pt x="16687" y="22860"/>
                      <a:pt x="10020" y="33338"/>
                      <a:pt x="3352" y="30480"/>
                    </a:cubicBezTo>
                    <a:cubicBezTo>
                      <a:pt x="-3315" y="26670"/>
                      <a:pt x="-458" y="15240"/>
                      <a:pt x="15735" y="0"/>
                    </a:cubicBezTo>
                    <a:close/>
                  </a:path>
                </a:pathLst>
              </a:custGeom>
              <a:grpFill/>
              <a:ln w="9525" cap="flat">
                <a:noFill/>
                <a:prstDash val="solid"/>
                <a:miter/>
              </a:ln>
            </p:spPr>
            <p:txBody>
              <a:bodyPr rtlCol="0" anchor="ctr"/>
              <a:lstStyle/>
              <a:p>
                <a:endParaRPr lang="en-ID"/>
              </a:p>
            </p:txBody>
          </p:sp>
          <p:sp>
            <p:nvSpPr>
              <p:cNvPr id="667" name="Freeform: Shape 666">
                <a:extLst>
                  <a:ext uri="{FF2B5EF4-FFF2-40B4-BE49-F238E27FC236}">
                    <a16:creationId xmlns:a16="http://schemas.microsoft.com/office/drawing/2014/main" id="{E7D8FD04-F1E2-4EDA-B9DC-586C7FAD5DF4}"/>
                  </a:ext>
                </a:extLst>
              </p:cNvPr>
              <p:cNvSpPr/>
              <p:nvPr/>
            </p:nvSpPr>
            <p:spPr>
              <a:xfrm>
                <a:off x="4581525" y="2039302"/>
                <a:ext cx="26125" cy="22921"/>
              </a:xfrm>
              <a:custGeom>
                <a:avLst/>
                <a:gdLst>
                  <a:gd name="connsiteX0" fmla="*/ 0 w 26125"/>
                  <a:gd name="connsiteY0" fmla="*/ 0 h 22921"/>
                  <a:gd name="connsiteX1" fmla="*/ 24765 w 26125"/>
                  <a:gd name="connsiteY1" fmla="*/ 20955 h 22921"/>
                  <a:gd name="connsiteX2" fmla="*/ 0 w 26125"/>
                  <a:gd name="connsiteY2" fmla="*/ 0 h 22921"/>
                </a:gdLst>
                <a:ahLst/>
                <a:cxnLst>
                  <a:cxn ang="0">
                    <a:pos x="connsiteX0" y="connsiteY0"/>
                  </a:cxn>
                  <a:cxn ang="0">
                    <a:pos x="connsiteX1" y="connsiteY1"/>
                  </a:cxn>
                  <a:cxn ang="0">
                    <a:pos x="connsiteX2" y="connsiteY2"/>
                  </a:cxn>
                </a:cxnLst>
                <a:rect l="l" t="t" r="r" b="b"/>
                <a:pathLst>
                  <a:path w="26125" h="22921">
                    <a:moveTo>
                      <a:pt x="0" y="0"/>
                    </a:moveTo>
                    <a:cubicBezTo>
                      <a:pt x="21907" y="5715"/>
                      <a:pt x="29527" y="15240"/>
                      <a:pt x="24765" y="20955"/>
                    </a:cubicBezTo>
                    <a:cubicBezTo>
                      <a:pt x="20002" y="26670"/>
                      <a:pt x="10477" y="20003"/>
                      <a:pt x="0" y="0"/>
                    </a:cubicBezTo>
                    <a:close/>
                  </a:path>
                </a:pathLst>
              </a:custGeom>
              <a:grpFill/>
              <a:ln w="9525" cap="flat">
                <a:noFill/>
                <a:prstDash val="solid"/>
                <a:miter/>
              </a:ln>
            </p:spPr>
            <p:txBody>
              <a:bodyPr rtlCol="0" anchor="ctr"/>
              <a:lstStyle/>
              <a:p>
                <a:endParaRPr lang="en-ID"/>
              </a:p>
            </p:txBody>
          </p:sp>
          <p:sp>
            <p:nvSpPr>
              <p:cNvPr id="668" name="Freeform: Shape 667">
                <a:extLst>
                  <a:ext uri="{FF2B5EF4-FFF2-40B4-BE49-F238E27FC236}">
                    <a16:creationId xmlns:a16="http://schemas.microsoft.com/office/drawing/2014/main" id="{EEC6F112-3F45-4FD3-8CE9-5FBE94DEA4CA}"/>
                  </a:ext>
                </a:extLst>
              </p:cNvPr>
              <p:cNvSpPr/>
              <p:nvPr/>
            </p:nvSpPr>
            <p:spPr>
              <a:xfrm>
                <a:off x="4581525" y="2019307"/>
                <a:ext cx="28494" cy="19994"/>
              </a:xfrm>
              <a:custGeom>
                <a:avLst/>
                <a:gdLst>
                  <a:gd name="connsiteX0" fmla="*/ 0 w 28494"/>
                  <a:gd name="connsiteY0" fmla="*/ 19995 h 19994"/>
                  <a:gd name="connsiteX1" fmla="*/ 27623 w 28494"/>
                  <a:gd name="connsiteY1" fmla="*/ 2850 h 19994"/>
                  <a:gd name="connsiteX2" fmla="*/ 0 w 28494"/>
                  <a:gd name="connsiteY2" fmla="*/ 19995 h 19994"/>
                </a:gdLst>
                <a:ahLst/>
                <a:cxnLst>
                  <a:cxn ang="0">
                    <a:pos x="connsiteX0" y="connsiteY0"/>
                  </a:cxn>
                  <a:cxn ang="0">
                    <a:pos x="connsiteX1" y="connsiteY1"/>
                  </a:cxn>
                  <a:cxn ang="0">
                    <a:pos x="connsiteX2" y="connsiteY2"/>
                  </a:cxn>
                </a:cxnLst>
                <a:rect l="l" t="t" r="r" b="b"/>
                <a:pathLst>
                  <a:path w="28494" h="19994">
                    <a:moveTo>
                      <a:pt x="0" y="19995"/>
                    </a:moveTo>
                    <a:cubicBezTo>
                      <a:pt x="12382" y="945"/>
                      <a:pt x="23813" y="-3818"/>
                      <a:pt x="27623" y="2850"/>
                    </a:cubicBezTo>
                    <a:cubicBezTo>
                      <a:pt x="31432" y="8565"/>
                      <a:pt x="22860" y="17137"/>
                      <a:pt x="0" y="19995"/>
                    </a:cubicBezTo>
                    <a:close/>
                  </a:path>
                </a:pathLst>
              </a:custGeom>
              <a:grpFill/>
              <a:ln w="9525" cap="flat">
                <a:noFill/>
                <a:prstDash val="solid"/>
                <a:miter/>
              </a:ln>
            </p:spPr>
            <p:txBody>
              <a:bodyPr rtlCol="0" anchor="ctr"/>
              <a:lstStyle/>
              <a:p>
                <a:endParaRPr lang="en-ID"/>
              </a:p>
            </p:txBody>
          </p:sp>
        </p:grpSp>
        <p:sp>
          <p:nvSpPr>
            <p:cNvPr id="669" name="Freeform: Shape 668">
              <a:extLst>
                <a:ext uri="{FF2B5EF4-FFF2-40B4-BE49-F238E27FC236}">
                  <a16:creationId xmlns:a16="http://schemas.microsoft.com/office/drawing/2014/main" id="{D447335E-376A-4693-A4A0-D812A9F062EA}"/>
                </a:ext>
              </a:extLst>
            </p:cNvPr>
            <p:cNvSpPr/>
            <p:nvPr/>
          </p:nvSpPr>
          <p:spPr>
            <a:xfrm>
              <a:off x="4577715" y="2035492"/>
              <a:ext cx="7619" cy="7619"/>
            </a:xfrm>
            <a:custGeom>
              <a:avLst/>
              <a:gdLst>
                <a:gd name="connsiteX0" fmla="*/ 7620 w 7619"/>
                <a:gd name="connsiteY0" fmla="*/ 3810 h 7619"/>
                <a:gd name="connsiteX1" fmla="*/ 3810 w 7619"/>
                <a:gd name="connsiteY1" fmla="*/ 7620 h 7619"/>
                <a:gd name="connsiteX2" fmla="*/ 0 w 7619"/>
                <a:gd name="connsiteY2" fmla="*/ 3810 h 7619"/>
                <a:gd name="connsiteX3" fmla="*/ 3810 w 7619"/>
                <a:gd name="connsiteY3" fmla="*/ 0 h 7619"/>
                <a:gd name="connsiteX4" fmla="*/ 7620 w 7619"/>
                <a:gd name="connsiteY4" fmla="*/ 3810 h 7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9" h="7619">
                  <a:moveTo>
                    <a:pt x="7620" y="3810"/>
                  </a:moveTo>
                  <a:cubicBezTo>
                    <a:pt x="7620" y="5914"/>
                    <a:pt x="5914" y="7620"/>
                    <a:pt x="3810" y="7620"/>
                  </a:cubicBezTo>
                  <a:cubicBezTo>
                    <a:pt x="1706" y="7620"/>
                    <a:pt x="0" y="5914"/>
                    <a:pt x="0" y="3810"/>
                  </a:cubicBezTo>
                  <a:cubicBezTo>
                    <a:pt x="0" y="1706"/>
                    <a:pt x="1706" y="0"/>
                    <a:pt x="3810" y="0"/>
                  </a:cubicBezTo>
                  <a:cubicBezTo>
                    <a:pt x="5914" y="0"/>
                    <a:pt x="7620" y="1706"/>
                    <a:pt x="7620" y="3810"/>
                  </a:cubicBezTo>
                  <a:close/>
                </a:path>
              </a:pathLst>
            </a:custGeom>
            <a:grpFill/>
            <a:ln w="9525" cap="flat">
              <a:noFill/>
              <a:prstDash val="solid"/>
              <a:miter/>
            </a:ln>
          </p:spPr>
          <p:txBody>
            <a:bodyPr rtlCol="0" anchor="ctr"/>
            <a:lstStyle/>
            <a:p>
              <a:endParaRPr lang="en-ID"/>
            </a:p>
          </p:txBody>
        </p:sp>
        <p:grpSp>
          <p:nvGrpSpPr>
            <p:cNvPr id="670" name="Graphic 2">
              <a:extLst>
                <a:ext uri="{FF2B5EF4-FFF2-40B4-BE49-F238E27FC236}">
                  <a16:creationId xmlns:a16="http://schemas.microsoft.com/office/drawing/2014/main" id="{F1FF2A45-0C26-4C70-87B0-C54AB42123DD}"/>
                </a:ext>
              </a:extLst>
            </p:cNvPr>
            <p:cNvGrpSpPr/>
            <p:nvPr/>
          </p:nvGrpSpPr>
          <p:grpSpPr>
            <a:xfrm>
              <a:off x="4553083" y="2008362"/>
              <a:ext cx="60881" cy="62578"/>
              <a:chOff x="4553083" y="2008362"/>
              <a:chExt cx="60881" cy="62578"/>
            </a:xfrm>
            <a:grpFill/>
          </p:grpSpPr>
          <p:sp>
            <p:nvSpPr>
              <p:cNvPr id="671" name="Freeform: Shape 670">
                <a:extLst>
                  <a:ext uri="{FF2B5EF4-FFF2-40B4-BE49-F238E27FC236}">
                    <a16:creationId xmlns:a16="http://schemas.microsoft.com/office/drawing/2014/main" id="{CBF49B44-61BC-4F77-A2DE-25CDA8BCA4BC}"/>
                  </a:ext>
                </a:extLst>
              </p:cNvPr>
              <p:cNvSpPr/>
              <p:nvPr/>
            </p:nvSpPr>
            <p:spPr>
              <a:xfrm>
                <a:off x="4580170" y="2039302"/>
                <a:ext cx="13699" cy="31637"/>
              </a:xfrm>
              <a:custGeom>
                <a:avLst/>
                <a:gdLst>
                  <a:gd name="connsiteX0" fmla="*/ 1355 w 13699"/>
                  <a:gd name="connsiteY0" fmla="*/ 0 h 31637"/>
                  <a:gd name="connsiteX1" fmla="*/ 8975 w 13699"/>
                  <a:gd name="connsiteY1" fmla="*/ 31433 h 31637"/>
                  <a:gd name="connsiteX2" fmla="*/ 1355 w 13699"/>
                  <a:gd name="connsiteY2" fmla="*/ 0 h 31637"/>
                </a:gdLst>
                <a:ahLst/>
                <a:cxnLst>
                  <a:cxn ang="0">
                    <a:pos x="connsiteX0" y="connsiteY0"/>
                  </a:cxn>
                  <a:cxn ang="0">
                    <a:pos x="connsiteX1" y="connsiteY1"/>
                  </a:cxn>
                  <a:cxn ang="0">
                    <a:pos x="connsiteX2" y="connsiteY2"/>
                  </a:cxn>
                </a:cxnLst>
                <a:rect l="l" t="t" r="r" b="b"/>
                <a:pathLst>
                  <a:path w="13699" h="31637">
                    <a:moveTo>
                      <a:pt x="1355" y="0"/>
                    </a:moveTo>
                    <a:cubicBezTo>
                      <a:pt x="15642" y="18098"/>
                      <a:pt x="16595" y="29528"/>
                      <a:pt x="8975" y="31433"/>
                    </a:cubicBezTo>
                    <a:cubicBezTo>
                      <a:pt x="2307" y="33338"/>
                      <a:pt x="-2455" y="21908"/>
                      <a:pt x="1355" y="0"/>
                    </a:cubicBezTo>
                    <a:close/>
                  </a:path>
                </a:pathLst>
              </a:custGeom>
              <a:grpFill/>
              <a:ln w="9525" cap="flat">
                <a:noFill/>
                <a:prstDash val="solid"/>
                <a:miter/>
              </a:ln>
            </p:spPr>
            <p:txBody>
              <a:bodyPr rtlCol="0" anchor="ctr"/>
              <a:lstStyle/>
              <a:p>
                <a:endParaRPr lang="en-ID"/>
              </a:p>
            </p:txBody>
          </p:sp>
          <p:sp>
            <p:nvSpPr>
              <p:cNvPr id="672" name="Freeform: Shape 671">
                <a:extLst>
                  <a:ext uri="{FF2B5EF4-FFF2-40B4-BE49-F238E27FC236}">
                    <a16:creationId xmlns:a16="http://schemas.microsoft.com/office/drawing/2014/main" id="{381CE447-790E-4338-8D86-008CF7D9656D}"/>
                  </a:ext>
                </a:extLst>
              </p:cNvPr>
              <p:cNvSpPr/>
              <p:nvPr/>
            </p:nvSpPr>
            <p:spPr>
              <a:xfrm>
                <a:off x="4581525" y="2034346"/>
                <a:ext cx="32440" cy="12699"/>
              </a:xfrm>
              <a:custGeom>
                <a:avLst/>
                <a:gdLst>
                  <a:gd name="connsiteX0" fmla="*/ 0 w 32440"/>
                  <a:gd name="connsiteY0" fmla="*/ 4956 h 12699"/>
                  <a:gd name="connsiteX1" fmla="*/ 32385 w 32440"/>
                  <a:gd name="connsiteY1" fmla="*/ 6861 h 12699"/>
                  <a:gd name="connsiteX2" fmla="*/ 0 w 32440"/>
                  <a:gd name="connsiteY2" fmla="*/ 4956 h 12699"/>
                </a:gdLst>
                <a:ahLst/>
                <a:cxnLst>
                  <a:cxn ang="0">
                    <a:pos x="connsiteX0" y="connsiteY0"/>
                  </a:cxn>
                  <a:cxn ang="0">
                    <a:pos x="connsiteX1" y="connsiteY1"/>
                  </a:cxn>
                  <a:cxn ang="0">
                    <a:pos x="connsiteX2" y="connsiteY2"/>
                  </a:cxn>
                </a:cxnLst>
                <a:rect l="l" t="t" r="r" b="b"/>
                <a:pathLst>
                  <a:path w="32440" h="12699">
                    <a:moveTo>
                      <a:pt x="0" y="4956"/>
                    </a:moveTo>
                    <a:cubicBezTo>
                      <a:pt x="21907" y="-3616"/>
                      <a:pt x="33338" y="194"/>
                      <a:pt x="32385" y="6861"/>
                    </a:cubicBezTo>
                    <a:cubicBezTo>
                      <a:pt x="32385" y="14481"/>
                      <a:pt x="20002" y="15434"/>
                      <a:pt x="0" y="4956"/>
                    </a:cubicBezTo>
                    <a:close/>
                  </a:path>
                </a:pathLst>
              </a:custGeom>
              <a:grpFill/>
              <a:ln w="9525" cap="flat">
                <a:noFill/>
                <a:prstDash val="solid"/>
                <a:miter/>
              </a:ln>
            </p:spPr>
            <p:txBody>
              <a:bodyPr rtlCol="0" anchor="ctr"/>
              <a:lstStyle/>
              <a:p>
                <a:endParaRPr lang="en-ID"/>
              </a:p>
            </p:txBody>
          </p:sp>
          <p:sp>
            <p:nvSpPr>
              <p:cNvPr id="673" name="Freeform: Shape 672">
                <a:extLst>
                  <a:ext uri="{FF2B5EF4-FFF2-40B4-BE49-F238E27FC236}">
                    <a16:creationId xmlns:a16="http://schemas.microsoft.com/office/drawing/2014/main" id="{B9CB3FB2-9BE1-43D1-BF21-CF53C2260C6B}"/>
                  </a:ext>
                </a:extLst>
              </p:cNvPr>
              <p:cNvSpPr/>
              <p:nvPr/>
            </p:nvSpPr>
            <p:spPr>
              <a:xfrm>
                <a:off x="4581433" y="2008362"/>
                <a:ext cx="16039" cy="30940"/>
              </a:xfrm>
              <a:custGeom>
                <a:avLst/>
                <a:gdLst>
                  <a:gd name="connsiteX0" fmla="*/ 91 w 16039"/>
                  <a:gd name="connsiteY0" fmla="*/ 30940 h 30940"/>
                  <a:gd name="connsiteX1" fmla="*/ 12474 w 16039"/>
                  <a:gd name="connsiteY1" fmla="*/ 460 h 30940"/>
                  <a:gd name="connsiteX2" fmla="*/ 91 w 16039"/>
                  <a:gd name="connsiteY2" fmla="*/ 30940 h 30940"/>
                </a:gdLst>
                <a:ahLst/>
                <a:cxnLst>
                  <a:cxn ang="0">
                    <a:pos x="connsiteX0" y="connsiteY0"/>
                  </a:cxn>
                  <a:cxn ang="0">
                    <a:pos x="connsiteX1" y="connsiteY1"/>
                  </a:cxn>
                  <a:cxn ang="0">
                    <a:pos x="connsiteX2" y="connsiteY2"/>
                  </a:cxn>
                </a:cxnLst>
                <a:rect l="l" t="t" r="r" b="b"/>
                <a:pathLst>
                  <a:path w="16039" h="30940">
                    <a:moveTo>
                      <a:pt x="91" y="30940"/>
                    </a:moveTo>
                    <a:cubicBezTo>
                      <a:pt x="-861" y="8080"/>
                      <a:pt x="5806" y="-2397"/>
                      <a:pt x="12474" y="460"/>
                    </a:cubicBezTo>
                    <a:cubicBezTo>
                      <a:pt x="19141" y="3318"/>
                      <a:pt x="17236" y="14748"/>
                      <a:pt x="91" y="30940"/>
                    </a:cubicBezTo>
                    <a:close/>
                  </a:path>
                </a:pathLst>
              </a:custGeom>
              <a:grpFill/>
              <a:ln w="9525" cap="flat">
                <a:noFill/>
                <a:prstDash val="solid"/>
                <a:miter/>
              </a:ln>
            </p:spPr>
            <p:txBody>
              <a:bodyPr rtlCol="0" anchor="ctr"/>
              <a:lstStyle/>
              <a:p>
                <a:endParaRPr lang="en-ID"/>
              </a:p>
            </p:txBody>
          </p:sp>
          <p:sp>
            <p:nvSpPr>
              <p:cNvPr id="674" name="Freeform: Shape 673">
                <a:extLst>
                  <a:ext uri="{FF2B5EF4-FFF2-40B4-BE49-F238E27FC236}">
                    <a16:creationId xmlns:a16="http://schemas.microsoft.com/office/drawing/2014/main" id="{B18084F3-362B-4CC9-B897-E59B6E0CCC09}"/>
                  </a:ext>
                </a:extLst>
              </p:cNvPr>
              <p:cNvSpPr/>
              <p:nvPr/>
            </p:nvSpPr>
            <p:spPr>
              <a:xfrm>
                <a:off x="4555399" y="2016260"/>
                <a:ext cx="26125" cy="23042"/>
              </a:xfrm>
              <a:custGeom>
                <a:avLst/>
                <a:gdLst>
                  <a:gd name="connsiteX0" fmla="*/ 26126 w 26125"/>
                  <a:gd name="connsiteY0" fmla="*/ 23042 h 23042"/>
                  <a:gd name="connsiteX1" fmla="*/ 1361 w 26125"/>
                  <a:gd name="connsiteY1" fmla="*/ 2087 h 23042"/>
                  <a:gd name="connsiteX2" fmla="*/ 26126 w 26125"/>
                  <a:gd name="connsiteY2" fmla="*/ 23042 h 23042"/>
                </a:gdLst>
                <a:ahLst/>
                <a:cxnLst>
                  <a:cxn ang="0">
                    <a:pos x="connsiteX0" y="connsiteY0"/>
                  </a:cxn>
                  <a:cxn ang="0">
                    <a:pos x="connsiteX1" y="connsiteY1"/>
                  </a:cxn>
                  <a:cxn ang="0">
                    <a:pos x="connsiteX2" y="connsiteY2"/>
                  </a:cxn>
                </a:cxnLst>
                <a:rect l="l" t="t" r="r" b="b"/>
                <a:pathLst>
                  <a:path w="26125" h="23042">
                    <a:moveTo>
                      <a:pt x="26126" y="23042"/>
                    </a:moveTo>
                    <a:cubicBezTo>
                      <a:pt x="4218" y="17327"/>
                      <a:pt x="-3402" y="7802"/>
                      <a:pt x="1361" y="2087"/>
                    </a:cubicBezTo>
                    <a:cubicBezTo>
                      <a:pt x="6123" y="-3628"/>
                      <a:pt x="16601" y="2087"/>
                      <a:pt x="26126" y="23042"/>
                    </a:cubicBezTo>
                    <a:close/>
                  </a:path>
                </a:pathLst>
              </a:custGeom>
              <a:grpFill/>
              <a:ln w="9525" cap="flat">
                <a:noFill/>
                <a:prstDash val="solid"/>
                <a:miter/>
              </a:ln>
            </p:spPr>
            <p:txBody>
              <a:bodyPr rtlCol="0" anchor="ctr"/>
              <a:lstStyle/>
              <a:p>
                <a:endParaRPr lang="en-ID"/>
              </a:p>
            </p:txBody>
          </p:sp>
          <p:sp>
            <p:nvSpPr>
              <p:cNvPr id="675" name="Freeform: Shape 674">
                <a:extLst>
                  <a:ext uri="{FF2B5EF4-FFF2-40B4-BE49-F238E27FC236}">
                    <a16:creationId xmlns:a16="http://schemas.microsoft.com/office/drawing/2014/main" id="{6E29979E-1395-43C6-87AB-CCE60152F816}"/>
                  </a:ext>
                </a:extLst>
              </p:cNvPr>
              <p:cNvSpPr/>
              <p:nvPr/>
            </p:nvSpPr>
            <p:spPr>
              <a:xfrm>
                <a:off x="4553083" y="2039302"/>
                <a:ext cx="28441" cy="19994"/>
              </a:xfrm>
              <a:custGeom>
                <a:avLst/>
                <a:gdLst>
                  <a:gd name="connsiteX0" fmla="*/ 28442 w 28441"/>
                  <a:gd name="connsiteY0" fmla="*/ 0 h 19994"/>
                  <a:gd name="connsiteX1" fmla="*/ 819 w 28441"/>
                  <a:gd name="connsiteY1" fmla="*/ 17145 h 19994"/>
                  <a:gd name="connsiteX2" fmla="*/ 28442 w 28441"/>
                  <a:gd name="connsiteY2" fmla="*/ 0 h 19994"/>
                </a:gdLst>
                <a:ahLst/>
                <a:cxnLst>
                  <a:cxn ang="0">
                    <a:pos x="connsiteX0" y="connsiteY0"/>
                  </a:cxn>
                  <a:cxn ang="0">
                    <a:pos x="connsiteX1" y="connsiteY1"/>
                  </a:cxn>
                  <a:cxn ang="0">
                    <a:pos x="connsiteX2" y="connsiteY2"/>
                  </a:cxn>
                </a:cxnLst>
                <a:rect l="l" t="t" r="r" b="b"/>
                <a:pathLst>
                  <a:path w="28441" h="19994">
                    <a:moveTo>
                      <a:pt x="28442" y="0"/>
                    </a:moveTo>
                    <a:cubicBezTo>
                      <a:pt x="16059" y="19050"/>
                      <a:pt x="4629" y="23813"/>
                      <a:pt x="819" y="17145"/>
                    </a:cubicBezTo>
                    <a:cubicBezTo>
                      <a:pt x="-2991" y="10478"/>
                      <a:pt x="6534" y="2857"/>
                      <a:pt x="28442" y="0"/>
                    </a:cubicBezTo>
                    <a:close/>
                  </a:path>
                </a:pathLst>
              </a:custGeom>
              <a:grpFill/>
              <a:ln w="9525" cap="flat">
                <a:noFill/>
                <a:prstDash val="solid"/>
                <a:miter/>
              </a:ln>
            </p:spPr>
            <p:txBody>
              <a:bodyPr rtlCol="0" anchor="ctr"/>
              <a:lstStyle/>
              <a:p>
                <a:endParaRPr lang="en-ID"/>
              </a:p>
            </p:txBody>
          </p:sp>
        </p:grpSp>
        <p:grpSp>
          <p:nvGrpSpPr>
            <p:cNvPr id="676" name="Graphic 2">
              <a:extLst>
                <a:ext uri="{FF2B5EF4-FFF2-40B4-BE49-F238E27FC236}">
                  <a16:creationId xmlns:a16="http://schemas.microsoft.com/office/drawing/2014/main" id="{F1FF2A45-0C26-4C70-87B0-C54AB42123DD}"/>
                </a:ext>
              </a:extLst>
            </p:cNvPr>
            <p:cNvGrpSpPr/>
            <p:nvPr/>
          </p:nvGrpSpPr>
          <p:grpSpPr>
            <a:xfrm>
              <a:off x="4553083" y="2008362"/>
              <a:ext cx="60881" cy="62578"/>
              <a:chOff x="4553083" y="2008362"/>
              <a:chExt cx="60881" cy="62578"/>
            </a:xfrm>
            <a:grpFill/>
          </p:grpSpPr>
          <p:sp>
            <p:nvSpPr>
              <p:cNvPr id="677" name="Freeform: Shape 676">
                <a:extLst>
                  <a:ext uri="{FF2B5EF4-FFF2-40B4-BE49-F238E27FC236}">
                    <a16:creationId xmlns:a16="http://schemas.microsoft.com/office/drawing/2014/main" id="{EA3B2C9C-483A-4750-8330-811936A9235F}"/>
                  </a:ext>
                </a:extLst>
              </p:cNvPr>
              <p:cNvSpPr/>
              <p:nvPr/>
            </p:nvSpPr>
            <p:spPr>
              <a:xfrm>
                <a:off x="4580170" y="2039302"/>
                <a:ext cx="13699" cy="31637"/>
              </a:xfrm>
              <a:custGeom>
                <a:avLst/>
                <a:gdLst>
                  <a:gd name="connsiteX0" fmla="*/ 1355 w 13699"/>
                  <a:gd name="connsiteY0" fmla="*/ 0 h 31637"/>
                  <a:gd name="connsiteX1" fmla="*/ 8975 w 13699"/>
                  <a:gd name="connsiteY1" fmla="*/ 31433 h 31637"/>
                  <a:gd name="connsiteX2" fmla="*/ 1355 w 13699"/>
                  <a:gd name="connsiteY2" fmla="*/ 0 h 31637"/>
                </a:gdLst>
                <a:ahLst/>
                <a:cxnLst>
                  <a:cxn ang="0">
                    <a:pos x="connsiteX0" y="connsiteY0"/>
                  </a:cxn>
                  <a:cxn ang="0">
                    <a:pos x="connsiteX1" y="connsiteY1"/>
                  </a:cxn>
                  <a:cxn ang="0">
                    <a:pos x="connsiteX2" y="connsiteY2"/>
                  </a:cxn>
                </a:cxnLst>
                <a:rect l="l" t="t" r="r" b="b"/>
                <a:pathLst>
                  <a:path w="13699" h="31637">
                    <a:moveTo>
                      <a:pt x="1355" y="0"/>
                    </a:moveTo>
                    <a:cubicBezTo>
                      <a:pt x="15642" y="18098"/>
                      <a:pt x="16595" y="29528"/>
                      <a:pt x="8975" y="31433"/>
                    </a:cubicBezTo>
                    <a:cubicBezTo>
                      <a:pt x="2307" y="33338"/>
                      <a:pt x="-2455" y="21908"/>
                      <a:pt x="1355" y="0"/>
                    </a:cubicBezTo>
                    <a:close/>
                  </a:path>
                </a:pathLst>
              </a:custGeom>
              <a:grpFill/>
              <a:ln w="9525" cap="flat">
                <a:noFill/>
                <a:prstDash val="solid"/>
                <a:miter/>
              </a:ln>
            </p:spPr>
            <p:txBody>
              <a:bodyPr rtlCol="0" anchor="ctr"/>
              <a:lstStyle/>
              <a:p>
                <a:endParaRPr lang="en-ID"/>
              </a:p>
            </p:txBody>
          </p:sp>
          <p:sp>
            <p:nvSpPr>
              <p:cNvPr id="678" name="Freeform: Shape 677">
                <a:extLst>
                  <a:ext uri="{FF2B5EF4-FFF2-40B4-BE49-F238E27FC236}">
                    <a16:creationId xmlns:a16="http://schemas.microsoft.com/office/drawing/2014/main" id="{631E43B4-4929-4210-98EC-F9EA8AFC7A5F}"/>
                  </a:ext>
                </a:extLst>
              </p:cNvPr>
              <p:cNvSpPr/>
              <p:nvPr/>
            </p:nvSpPr>
            <p:spPr>
              <a:xfrm>
                <a:off x="4581525" y="2034346"/>
                <a:ext cx="32440" cy="12699"/>
              </a:xfrm>
              <a:custGeom>
                <a:avLst/>
                <a:gdLst>
                  <a:gd name="connsiteX0" fmla="*/ 0 w 32440"/>
                  <a:gd name="connsiteY0" fmla="*/ 4956 h 12699"/>
                  <a:gd name="connsiteX1" fmla="*/ 32385 w 32440"/>
                  <a:gd name="connsiteY1" fmla="*/ 6861 h 12699"/>
                  <a:gd name="connsiteX2" fmla="*/ 0 w 32440"/>
                  <a:gd name="connsiteY2" fmla="*/ 4956 h 12699"/>
                </a:gdLst>
                <a:ahLst/>
                <a:cxnLst>
                  <a:cxn ang="0">
                    <a:pos x="connsiteX0" y="connsiteY0"/>
                  </a:cxn>
                  <a:cxn ang="0">
                    <a:pos x="connsiteX1" y="connsiteY1"/>
                  </a:cxn>
                  <a:cxn ang="0">
                    <a:pos x="connsiteX2" y="connsiteY2"/>
                  </a:cxn>
                </a:cxnLst>
                <a:rect l="l" t="t" r="r" b="b"/>
                <a:pathLst>
                  <a:path w="32440" h="12699">
                    <a:moveTo>
                      <a:pt x="0" y="4956"/>
                    </a:moveTo>
                    <a:cubicBezTo>
                      <a:pt x="21907" y="-3616"/>
                      <a:pt x="33338" y="194"/>
                      <a:pt x="32385" y="6861"/>
                    </a:cubicBezTo>
                    <a:cubicBezTo>
                      <a:pt x="32385" y="14481"/>
                      <a:pt x="20002" y="15434"/>
                      <a:pt x="0" y="4956"/>
                    </a:cubicBezTo>
                    <a:close/>
                  </a:path>
                </a:pathLst>
              </a:custGeom>
              <a:grpFill/>
              <a:ln w="9525" cap="flat">
                <a:noFill/>
                <a:prstDash val="solid"/>
                <a:miter/>
              </a:ln>
            </p:spPr>
            <p:txBody>
              <a:bodyPr rtlCol="0" anchor="ctr"/>
              <a:lstStyle/>
              <a:p>
                <a:endParaRPr lang="en-ID"/>
              </a:p>
            </p:txBody>
          </p:sp>
          <p:sp>
            <p:nvSpPr>
              <p:cNvPr id="679" name="Freeform: Shape 678">
                <a:extLst>
                  <a:ext uri="{FF2B5EF4-FFF2-40B4-BE49-F238E27FC236}">
                    <a16:creationId xmlns:a16="http://schemas.microsoft.com/office/drawing/2014/main" id="{83DC8A9B-A3D1-4C0E-8FA2-AC4084B8B24E}"/>
                  </a:ext>
                </a:extLst>
              </p:cNvPr>
              <p:cNvSpPr/>
              <p:nvPr/>
            </p:nvSpPr>
            <p:spPr>
              <a:xfrm>
                <a:off x="4581433" y="2008362"/>
                <a:ext cx="16039" cy="30940"/>
              </a:xfrm>
              <a:custGeom>
                <a:avLst/>
                <a:gdLst>
                  <a:gd name="connsiteX0" fmla="*/ 91 w 16039"/>
                  <a:gd name="connsiteY0" fmla="*/ 30940 h 30940"/>
                  <a:gd name="connsiteX1" fmla="*/ 12474 w 16039"/>
                  <a:gd name="connsiteY1" fmla="*/ 460 h 30940"/>
                  <a:gd name="connsiteX2" fmla="*/ 91 w 16039"/>
                  <a:gd name="connsiteY2" fmla="*/ 30940 h 30940"/>
                </a:gdLst>
                <a:ahLst/>
                <a:cxnLst>
                  <a:cxn ang="0">
                    <a:pos x="connsiteX0" y="connsiteY0"/>
                  </a:cxn>
                  <a:cxn ang="0">
                    <a:pos x="connsiteX1" y="connsiteY1"/>
                  </a:cxn>
                  <a:cxn ang="0">
                    <a:pos x="connsiteX2" y="connsiteY2"/>
                  </a:cxn>
                </a:cxnLst>
                <a:rect l="l" t="t" r="r" b="b"/>
                <a:pathLst>
                  <a:path w="16039" h="30940">
                    <a:moveTo>
                      <a:pt x="91" y="30940"/>
                    </a:moveTo>
                    <a:cubicBezTo>
                      <a:pt x="-861" y="8080"/>
                      <a:pt x="5806" y="-2397"/>
                      <a:pt x="12474" y="460"/>
                    </a:cubicBezTo>
                    <a:cubicBezTo>
                      <a:pt x="19141" y="3318"/>
                      <a:pt x="17236" y="14748"/>
                      <a:pt x="91" y="30940"/>
                    </a:cubicBezTo>
                    <a:close/>
                  </a:path>
                </a:pathLst>
              </a:custGeom>
              <a:grpFill/>
              <a:ln w="9525" cap="flat">
                <a:noFill/>
                <a:prstDash val="solid"/>
                <a:miter/>
              </a:ln>
            </p:spPr>
            <p:txBody>
              <a:bodyPr rtlCol="0" anchor="ctr"/>
              <a:lstStyle/>
              <a:p>
                <a:endParaRPr lang="en-ID"/>
              </a:p>
            </p:txBody>
          </p:sp>
          <p:sp>
            <p:nvSpPr>
              <p:cNvPr id="680" name="Freeform: Shape 679">
                <a:extLst>
                  <a:ext uri="{FF2B5EF4-FFF2-40B4-BE49-F238E27FC236}">
                    <a16:creationId xmlns:a16="http://schemas.microsoft.com/office/drawing/2014/main" id="{63BC7953-FAD5-4EFA-8171-D721C2F3AAD0}"/>
                  </a:ext>
                </a:extLst>
              </p:cNvPr>
              <p:cNvSpPr/>
              <p:nvPr/>
            </p:nvSpPr>
            <p:spPr>
              <a:xfrm>
                <a:off x="4555399" y="2016260"/>
                <a:ext cx="26125" cy="23042"/>
              </a:xfrm>
              <a:custGeom>
                <a:avLst/>
                <a:gdLst>
                  <a:gd name="connsiteX0" fmla="*/ 26126 w 26125"/>
                  <a:gd name="connsiteY0" fmla="*/ 23042 h 23042"/>
                  <a:gd name="connsiteX1" fmla="*/ 1361 w 26125"/>
                  <a:gd name="connsiteY1" fmla="*/ 2087 h 23042"/>
                  <a:gd name="connsiteX2" fmla="*/ 26126 w 26125"/>
                  <a:gd name="connsiteY2" fmla="*/ 23042 h 23042"/>
                </a:gdLst>
                <a:ahLst/>
                <a:cxnLst>
                  <a:cxn ang="0">
                    <a:pos x="connsiteX0" y="connsiteY0"/>
                  </a:cxn>
                  <a:cxn ang="0">
                    <a:pos x="connsiteX1" y="connsiteY1"/>
                  </a:cxn>
                  <a:cxn ang="0">
                    <a:pos x="connsiteX2" y="connsiteY2"/>
                  </a:cxn>
                </a:cxnLst>
                <a:rect l="l" t="t" r="r" b="b"/>
                <a:pathLst>
                  <a:path w="26125" h="23042">
                    <a:moveTo>
                      <a:pt x="26126" y="23042"/>
                    </a:moveTo>
                    <a:cubicBezTo>
                      <a:pt x="4218" y="17327"/>
                      <a:pt x="-3402" y="7802"/>
                      <a:pt x="1361" y="2087"/>
                    </a:cubicBezTo>
                    <a:cubicBezTo>
                      <a:pt x="6123" y="-3628"/>
                      <a:pt x="16601" y="2087"/>
                      <a:pt x="26126" y="23042"/>
                    </a:cubicBezTo>
                    <a:close/>
                  </a:path>
                </a:pathLst>
              </a:custGeom>
              <a:grpFill/>
              <a:ln w="9525" cap="flat">
                <a:noFill/>
                <a:prstDash val="solid"/>
                <a:miter/>
              </a:ln>
            </p:spPr>
            <p:txBody>
              <a:bodyPr rtlCol="0" anchor="ctr"/>
              <a:lstStyle/>
              <a:p>
                <a:endParaRPr lang="en-ID"/>
              </a:p>
            </p:txBody>
          </p:sp>
          <p:sp>
            <p:nvSpPr>
              <p:cNvPr id="681" name="Freeform: Shape 680">
                <a:extLst>
                  <a:ext uri="{FF2B5EF4-FFF2-40B4-BE49-F238E27FC236}">
                    <a16:creationId xmlns:a16="http://schemas.microsoft.com/office/drawing/2014/main" id="{48167DE3-CF05-47B8-810C-575E4A0B4B6A}"/>
                  </a:ext>
                </a:extLst>
              </p:cNvPr>
              <p:cNvSpPr/>
              <p:nvPr/>
            </p:nvSpPr>
            <p:spPr>
              <a:xfrm>
                <a:off x="4553083" y="2039302"/>
                <a:ext cx="28441" cy="19994"/>
              </a:xfrm>
              <a:custGeom>
                <a:avLst/>
                <a:gdLst>
                  <a:gd name="connsiteX0" fmla="*/ 28442 w 28441"/>
                  <a:gd name="connsiteY0" fmla="*/ 0 h 19994"/>
                  <a:gd name="connsiteX1" fmla="*/ 819 w 28441"/>
                  <a:gd name="connsiteY1" fmla="*/ 17145 h 19994"/>
                  <a:gd name="connsiteX2" fmla="*/ 28442 w 28441"/>
                  <a:gd name="connsiteY2" fmla="*/ 0 h 19994"/>
                </a:gdLst>
                <a:ahLst/>
                <a:cxnLst>
                  <a:cxn ang="0">
                    <a:pos x="connsiteX0" y="connsiteY0"/>
                  </a:cxn>
                  <a:cxn ang="0">
                    <a:pos x="connsiteX1" y="connsiteY1"/>
                  </a:cxn>
                  <a:cxn ang="0">
                    <a:pos x="connsiteX2" y="connsiteY2"/>
                  </a:cxn>
                </a:cxnLst>
                <a:rect l="l" t="t" r="r" b="b"/>
                <a:pathLst>
                  <a:path w="28441" h="19994">
                    <a:moveTo>
                      <a:pt x="28442" y="0"/>
                    </a:moveTo>
                    <a:cubicBezTo>
                      <a:pt x="16059" y="19050"/>
                      <a:pt x="4629" y="23813"/>
                      <a:pt x="819" y="17145"/>
                    </a:cubicBezTo>
                    <a:cubicBezTo>
                      <a:pt x="-2991" y="10478"/>
                      <a:pt x="6534" y="2857"/>
                      <a:pt x="28442" y="0"/>
                    </a:cubicBezTo>
                    <a:close/>
                  </a:path>
                </a:pathLst>
              </a:custGeom>
              <a:grpFill/>
              <a:ln w="9525" cap="flat">
                <a:noFill/>
                <a:prstDash val="solid"/>
                <a:miter/>
              </a:ln>
            </p:spPr>
            <p:txBody>
              <a:bodyPr rtlCol="0" anchor="ctr"/>
              <a:lstStyle/>
              <a:p>
                <a:endParaRPr lang="en-ID"/>
              </a:p>
            </p:txBody>
          </p:sp>
        </p:grpSp>
        <p:sp>
          <p:nvSpPr>
            <p:cNvPr id="682" name="Freeform: Shape 681">
              <a:extLst>
                <a:ext uri="{FF2B5EF4-FFF2-40B4-BE49-F238E27FC236}">
                  <a16:creationId xmlns:a16="http://schemas.microsoft.com/office/drawing/2014/main" id="{B738153F-0834-4EFB-B6F1-07DAD60FD443}"/>
                </a:ext>
              </a:extLst>
            </p:cNvPr>
            <p:cNvSpPr/>
            <p:nvPr/>
          </p:nvSpPr>
          <p:spPr>
            <a:xfrm>
              <a:off x="4577715" y="2035492"/>
              <a:ext cx="7619" cy="7619"/>
            </a:xfrm>
            <a:custGeom>
              <a:avLst/>
              <a:gdLst>
                <a:gd name="connsiteX0" fmla="*/ 7620 w 7619"/>
                <a:gd name="connsiteY0" fmla="*/ 3810 h 7619"/>
                <a:gd name="connsiteX1" fmla="*/ 3810 w 7619"/>
                <a:gd name="connsiteY1" fmla="*/ 7620 h 7619"/>
                <a:gd name="connsiteX2" fmla="*/ 0 w 7619"/>
                <a:gd name="connsiteY2" fmla="*/ 3810 h 7619"/>
                <a:gd name="connsiteX3" fmla="*/ 3810 w 7619"/>
                <a:gd name="connsiteY3" fmla="*/ 0 h 7619"/>
                <a:gd name="connsiteX4" fmla="*/ 7620 w 7619"/>
                <a:gd name="connsiteY4" fmla="*/ 3810 h 7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9" h="7619">
                  <a:moveTo>
                    <a:pt x="7620" y="3810"/>
                  </a:moveTo>
                  <a:cubicBezTo>
                    <a:pt x="7620" y="5914"/>
                    <a:pt x="5914" y="7620"/>
                    <a:pt x="3810" y="7620"/>
                  </a:cubicBezTo>
                  <a:cubicBezTo>
                    <a:pt x="1706" y="7620"/>
                    <a:pt x="0" y="5914"/>
                    <a:pt x="0" y="3810"/>
                  </a:cubicBezTo>
                  <a:cubicBezTo>
                    <a:pt x="0" y="1706"/>
                    <a:pt x="1706" y="0"/>
                    <a:pt x="3810" y="0"/>
                  </a:cubicBezTo>
                  <a:cubicBezTo>
                    <a:pt x="5914" y="0"/>
                    <a:pt x="7620" y="1706"/>
                    <a:pt x="7620" y="3810"/>
                  </a:cubicBezTo>
                  <a:close/>
                </a:path>
              </a:pathLst>
            </a:custGeom>
            <a:grpFill/>
            <a:ln w="9525" cap="flat">
              <a:noFill/>
              <a:prstDash val="solid"/>
              <a:miter/>
            </a:ln>
          </p:spPr>
          <p:txBody>
            <a:bodyPr rtlCol="0" anchor="ctr"/>
            <a:lstStyle/>
            <a:p>
              <a:endParaRPr lang="en-ID"/>
            </a:p>
          </p:txBody>
        </p:sp>
      </p:grpSp>
      <p:grpSp>
        <p:nvGrpSpPr>
          <p:cNvPr id="683" name="Graphic 2">
            <a:extLst>
              <a:ext uri="{FF2B5EF4-FFF2-40B4-BE49-F238E27FC236}">
                <a16:creationId xmlns:a16="http://schemas.microsoft.com/office/drawing/2014/main" id="{F1FF2A45-0C26-4C70-87B0-C54AB42123DD}"/>
              </a:ext>
            </a:extLst>
          </p:cNvPr>
          <p:cNvGrpSpPr/>
          <p:nvPr/>
        </p:nvGrpSpPr>
        <p:grpSpPr>
          <a:xfrm rot="16200000">
            <a:off x="10639148" y="4445509"/>
            <a:ext cx="118742" cy="121492"/>
            <a:chOff x="4457480" y="2180272"/>
            <a:chExt cx="63304" cy="64770"/>
          </a:xfrm>
          <a:solidFill>
            <a:schemeClr val="bg1"/>
          </a:solidFill>
        </p:grpSpPr>
        <p:grpSp>
          <p:nvGrpSpPr>
            <p:cNvPr id="684" name="Graphic 2">
              <a:extLst>
                <a:ext uri="{FF2B5EF4-FFF2-40B4-BE49-F238E27FC236}">
                  <a16:creationId xmlns:a16="http://schemas.microsoft.com/office/drawing/2014/main" id="{F1FF2A45-0C26-4C70-87B0-C54AB42123DD}"/>
                </a:ext>
              </a:extLst>
            </p:cNvPr>
            <p:cNvGrpSpPr/>
            <p:nvPr/>
          </p:nvGrpSpPr>
          <p:grpSpPr>
            <a:xfrm>
              <a:off x="4458192" y="2184717"/>
              <a:ext cx="62592" cy="60325"/>
              <a:chOff x="4458192" y="2184717"/>
              <a:chExt cx="62592" cy="60325"/>
            </a:xfrm>
            <a:grpFill/>
          </p:grpSpPr>
          <p:sp>
            <p:nvSpPr>
              <p:cNvPr id="685" name="Freeform: Shape 684">
                <a:extLst>
                  <a:ext uri="{FF2B5EF4-FFF2-40B4-BE49-F238E27FC236}">
                    <a16:creationId xmlns:a16="http://schemas.microsoft.com/office/drawing/2014/main" id="{18E34B2A-A565-400A-BF1C-4D7F8B28E1F3}"/>
                  </a:ext>
                </a:extLst>
              </p:cNvPr>
              <p:cNvSpPr/>
              <p:nvPr/>
            </p:nvSpPr>
            <p:spPr>
              <a:xfrm>
                <a:off x="4489132" y="2184717"/>
                <a:ext cx="21299" cy="27940"/>
              </a:xfrm>
              <a:custGeom>
                <a:avLst/>
                <a:gdLst>
                  <a:gd name="connsiteX0" fmla="*/ 0 w 21299"/>
                  <a:gd name="connsiteY0" fmla="*/ 27940 h 27940"/>
                  <a:gd name="connsiteX1" fmla="*/ 19050 w 21299"/>
                  <a:gd name="connsiteY1" fmla="*/ 1270 h 27940"/>
                  <a:gd name="connsiteX2" fmla="*/ 0 w 21299"/>
                  <a:gd name="connsiteY2" fmla="*/ 27940 h 27940"/>
                </a:gdLst>
                <a:ahLst/>
                <a:cxnLst>
                  <a:cxn ang="0">
                    <a:pos x="connsiteX0" y="connsiteY0"/>
                  </a:cxn>
                  <a:cxn ang="0">
                    <a:pos x="connsiteX1" y="connsiteY1"/>
                  </a:cxn>
                  <a:cxn ang="0">
                    <a:pos x="connsiteX2" y="connsiteY2"/>
                  </a:cxn>
                </a:cxnLst>
                <a:rect l="l" t="t" r="r" b="b"/>
                <a:pathLst>
                  <a:path w="21299" h="27940">
                    <a:moveTo>
                      <a:pt x="0" y="27940"/>
                    </a:moveTo>
                    <a:cubicBezTo>
                      <a:pt x="3810" y="5080"/>
                      <a:pt x="12382" y="-3492"/>
                      <a:pt x="19050" y="1270"/>
                    </a:cubicBezTo>
                    <a:cubicBezTo>
                      <a:pt x="24765" y="6033"/>
                      <a:pt x="20003" y="16510"/>
                      <a:pt x="0" y="27940"/>
                    </a:cubicBezTo>
                    <a:close/>
                  </a:path>
                </a:pathLst>
              </a:custGeom>
              <a:grpFill/>
              <a:ln w="9525" cap="flat">
                <a:noFill/>
                <a:prstDash val="solid"/>
                <a:miter/>
              </a:ln>
            </p:spPr>
            <p:txBody>
              <a:bodyPr rtlCol="0" anchor="ctr"/>
              <a:lstStyle/>
              <a:p>
                <a:endParaRPr lang="en-ID"/>
              </a:p>
            </p:txBody>
          </p:sp>
          <p:sp>
            <p:nvSpPr>
              <p:cNvPr id="686" name="Freeform: Shape 685">
                <a:extLst>
                  <a:ext uri="{FF2B5EF4-FFF2-40B4-BE49-F238E27FC236}">
                    <a16:creationId xmlns:a16="http://schemas.microsoft.com/office/drawing/2014/main" id="{C22CDE1D-A206-4EA2-B188-2EBAC0E9C3EA}"/>
                  </a:ext>
                </a:extLst>
              </p:cNvPr>
              <p:cNvSpPr/>
              <p:nvPr/>
            </p:nvSpPr>
            <p:spPr>
              <a:xfrm>
                <a:off x="4467029" y="2185585"/>
                <a:ext cx="22102" cy="27071"/>
              </a:xfrm>
              <a:custGeom>
                <a:avLst/>
                <a:gdLst>
                  <a:gd name="connsiteX0" fmla="*/ 22103 w 22102"/>
                  <a:gd name="connsiteY0" fmla="*/ 27072 h 27071"/>
                  <a:gd name="connsiteX1" fmla="*/ 2100 w 22102"/>
                  <a:gd name="connsiteY1" fmla="*/ 1354 h 27071"/>
                  <a:gd name="connsiteX2" fmla="*/ 22103 w 22102"/>
                  <a:gd name="connsiteY2" fmla="*/ 27072 h 27071"/>
                </a:gdLst>
                <a:ahLst/>
                <a:cxnLst>
                  <a:cxn ang="0">
                    <a:pos x="connsiteX0" y="connsiteY0"/>
                  </a:cxn>
                  <a:cxn ang="0">
                    <a:pos x="connsiteX1" y="connsiteY1"/>
                  </a:cxn>
                  <a:cxn ang="0">
                    <a:pos x="connsiteX2" y="connsiteY2"/>
                  </a:cxn>
                </a:cxnLst>
                <a:rect l="l" t="t" r="r" b="b"/>
                <a:pathLst>
                  <a:path w="22102" h="27071">
                    <a:moveTo>
                      <a:pt x="22103" y="27072"/>
                    </a:moveTo>
                    <a:cubicBezTo>
                      <a:pt x="2100" y="16594"/>
                      <a:pt x="-3615" y="5164"/>
                      <a:pt x="2100" y="1354"/>
                    </a:cubicBezTo>
                    <a:cubicBezTo>
                      <a:pt x="8768" y="-3408"/>
                      <a:pt x="17340" y="4212"/>
                      <a:pt x="22103" y="27072"/>
                    </a:cubicBezTo>
                    <a:close/>
                  </a:path>
                </a:pathLst>
              </a:custGeom>
              <a:grpFill/>
              <a:ln w="9525" cap="flat">
                <a:noFill/>
                <a:prstDash val="solid"/>
                <a:miter/>
              </a:ln>
            </p:spPr>
            <p:txBody>
              <a:bodyPr rtlCol="0" anchor="ctr"/>
              <a:lstStyle/>
              <a:p>
                <a:endParaRPr lang="en-ID"/>
              </a:p>
            </p:txBody>
          </p:sp>
          <p:sp>
            <p:nvSpPr>
              <p:cNvPr id="687" name="Freeform: Shape 686">
                <a:extLst>
                  <a:ext uri="{FF2B5EF4-FFF2-40B4-BE49-F238E27FC236}">
                    <a16:creationId xmlns:a16="http://schemas.microsoft.com/office/drawing/2014/main" id="{21E64F56-54F8-4524-B376-43AAA8D87C5D}"/>
                  </a:ext>
                </a:extLst>
              </p:cNvPr>
              <p:cNvSpPr/>
              <p:nvPr/>
            </p:nvSpPr>
            <p:spPr>
              <a:xfrm>
                <a:off x="4458192" y="2212237"/>
                <a:ext cx="30940" cy="15203"/>
              </a:xfrm>
              <a:custGeom>
                <a:avLst/>
                <a:gdLst>
                  <a:gd name="connsiteX0" fmla="*/ 30940 w 30940"/>
                  <a:gd name="connsiteY0" fmla="*/ 420 h 15203"/>
                  <a:gd name="connsiteX1" fmla="*/ 460 w 30940"/>
                  <a:gd name="connsiteY1" fmla="*/ 10898 h 15203"/>
                  <a:gd name="connsiteX2" fmla="*/ 30940 w 30940"/>
                  <a:gd name="connsiteY2" fmla="*/ 420 h 15203"/>
                </a:gdLst>
                <a:ahLst/>
                <a:cxnLst>
                  <a:cxn ang="0">
                    <a:pos x="connsiteX0" y="connsiteY0"/>
                  </a:cxn>
                  <a:cxn ang="0">
                    <a:pos x="connsiteX1" y="connsiteY1"/>
                  </a:cxn>
                  <a:cxn ang="0">
                    <a:pos x="connsiteX2" y="connsiteY2"/>
                  </a:cxn>
                </a:cxnLst>
                <a:rect l="l" t="t" r="r" b="b"/>
                <a:pathLst>
                  <a:path w="30940" h="15203">
                    <a:moveTo>
                      <a:pt x="30940" y="420"/>
                    </a:moveTo>
                    <a:cubicBezTo>
                      <a:pt x="13795" y="16613"/>
                      <a:pt x="2365" y="18518"/>
                      <a:pt x="460" y="10898"/>
                    </a:cubicBezTo>
                    <a:cubicBezTo>
                      <a:pt x="-2397" y="3278"/>
                      <a:pt x="8080" y="-1485"/>
                      <a:pt x="30940" y="420"/>
                    </a:cubicBezTo>
                    <a:close/>
                  </a:path>
                </a:pathLst>
              </a:custGeom>
              <a:grpFill/>
              <a:ln w="9525" cap="flat">
                <a:noFill/>
                <a:prstDash val="solid"/>
                <a:miter/>
              </a:ln>
            </p:spPr>
            <p:txBody>
              <a:bodyPr rtlCol="0" anchor="ctr"/>
              <a:lstStyle/>
              <a:p>
                <a:endParaRPr lang="en-ID"/>
              </a:p>
            </p:txBody>
          </p:sp>
          <p:sp>
            <p:nvSpPr>
              <p:cNvPr id="688" name="Freeform: Shape 687">
                <a:extLst>
                  <a:ext uri="{FF2B5EF4-FFF2-40B4-BE49-F238E27FC236}">
                    <a16:creationId xmlns:a16="http://schemas.microsoft.com/office/drawing/2014/main" id="{7D6A5C41-B37C-4783-979F-5746FBAF7B3D}"/>
                  </a:ext>
                </a:extLst>
              </p:cNvPr>
              <p:cNvSpPr/>
              <p:nvPr/>
            </p:nvSpPr>
            <p:spPr>
              <a:xfrm>
                <a:off x="4483489" y="2212657"/>
                <a:ext cx="12568" cy="32385"/>
              </a:xfrm>
              <a:custGeom>
                <a:avLst/>
                <a:gdLst>
                  <a:gd name="connsiteX0" fmla="*/ 5643 w 12568"/>
                  <a:gd name="connsiteY0" fmla="*/ 0 h 32385"/>
                  <a:gd name="connsiteX1" fmla="*/ 6595 w 12568"/>
                  <a:gd name="connsiteY1" fmla="*/ 32385 h 32385"/>
                  <a:gd name="connsiteX2" fmla="*/ 5643 w 12568"/>
                  <a:gd name="connsiteY2" fmla="*/ 0 h 32385"/>
                </a:gdLst>
                <a:ahLst/>
                <a:cxnLst>
                  <a:cxn ang="0">
                    <a:pos x="connsiteX0" y="connsiteY0"/>
                  </a:cxn>
                  <a:cxn ang="0">
                    <a:pos x="connsiteX1" y="connsiteY1"/>
                  </a:cxn>
                  <a:cxn ang="0">
                    <a:pos x="connsiteX2" y="connsiteY2"/>
                  </a:cxn>
                </a:cxnLst>
                <a:rect l="l" t="t" r="r" b="b"/>
                <a:pathLst>
                  <a:path w="12568" h="32385">
                    <a:moveTo>
                      <a:pt x="5643" y="0"/>
                    </a:moveTo>
                    <a:cubicBezTo>
                      <a:pt x="16120" y="20955"/>
                      <a:pt x="13263" y="32385"/>
                      <a:pt x="6595" y="32385"/>
                    </a:cubicBezTo>
                    <a:cubicBezTo>
                      <a:pt x="-1025" y="32385"/>
                      <a:pt x="-2930" y="20955"/>
                      <a:pt x="5643" y="0"/>
                    </a:cubicBezTo>
                    <a:close/>
                  </a:path>
                </a:pathLst>
              </a:custGeom>
              <a:grpFill/>
              <a:ln w="9525" cap="flat">
                <a:noFill/>
                <a:prstDash val="solid"/>
                <a:miter/>
              </a:ln>
            </p:spPr>
            <p:txBody>
              <a:bodyPr rtlCol="0" anchor="ctr"/>
              <a:lstStyle/>
              <a:p>
                <a:endParaRPr lang="en-ID"/>
              </a:p>
            </p:txBody>
          </p:sp>
          <p:sp>
            <p:nvSpPr>
              <p:cNvPr id="689" name="Freeform: Shape 688">
                <a:extLst>
                  <a:ext uri="{FF2B5EF4-FFF2-40B4-BE49-F238E27FC236}">
                    <a16:creationId xmlns:a16="http://schemas.microsoft.com/office/drawing/2014/main" id="{9D254B48-6C3E-49D9-82CE-2012349789D4}"/>
                  </a:ext>
                </a:extLst>
              </p:cNvPr>
              <p:cNvSpPr/>
              <p:nvPr/>
            </p:nvSpPr>
            <p:spPr>
              <a:xfrm>
                <a:off x="4489132" y="2211903"/>
                <a:ext cx="31652" cy="14213"/>
              </a:xfrm>
              <a:custGeom>
                <a:avLst/>
                <a:gdLst>
                  <a:gd name="connsiteX0" fmla="*/ 0 w 31652"/>
                  <a:gd name="connsiteY0" fmla="*/ 754 h 14213"/>
                  <a:gd name="connsiteX1" fmla="*/ 31432 w 31652"/>
                  <a:gd name="connsiteY1" fmla="*/ 10279 h 14213"/>
                  <a:gd name="connsiteX2" fmla="*/ 0 w 31652"/>
                  <a:gd name="connsiteY2" fmla="*/ 754 h 14213"/>
                </a:gdLst>
                <a:ahLst/>
                <a:cxnLst>
                  <a:cxn ang="0">
                    <a:pos x="connsiteX0" y="connsiteY0"/>
                  </a:cxn>
                  <a:cxn ang="0">
                    <a:pos x="connsiteX1" y="connsiteY1"/>
                  </a:cxn>
                  <a:cxn ang="0">
                    <a:pos x="connsiteX2" y="connsiteY2"/>
                  </a:cxn>
                </a:cxnLst>
                <a:rect l="l" t="t" r="r" b="b"/>
                <a:pathLst>
                  <a:path w="31652" h="14213">
                    <a:moveTo>
                      <a:pt x="0" y="754"/>
                    </a:moveTo>
                    <a:cubicBezTo>
                      <a:pt x="22860" y="-2103"/>
                      <a:pt x="33338" y="3612"/>
                      <a:pt x="31432" y="10279"/>
                    </a:cubicBezTo>
                    <a:cubicBezTo>
                      <a:pt x="28575" y="16947"/>
                      <a:pt x="17145" y="15994"/>
                      <a:pt x="0" y="754"/>
                    </a:cubicBezTo>
                    <a:close/>
                  </a:path>
                </a:pathLst>
              </a:custGeom>
              <a:grpFill/>
              <a:ln w="9525" cap="flat">
                <a:noFill/>
                <a:prstDash val="solid"/>
                <a:miter/>
              </a:ln>
            </p:spPr>
            <p:txBody>
              <a:bodyPr rtlCol="0" anchor="ctr"/>
              <a:lstStyle/>
              <a:p>
                <a:endParaRPr lang="en-ID"/>
              </a:p>
            </p:txBody>
          </p:sp>
        </p:grpSp>
        <p:grpSp>
          <p:nvGrpSpPr>
            <p:cNvPr id="690" name="Graphic 2">
              <a:extLst>
                <a:ext uri="{FF2B5EF4-FFF2-40B4-BE49-F238E27FC236}">
                  <a16:creationId xmlns:a16="http://schemas.microsoft.com/office/drawing/2014/main" id="{F1FF2A45-0C26-4C70-87B0-C54AB42123DD}"/>
                </a:ext>
              </a:extLst>
            </p:cNvPr>
            <p:cNvGrpSpPr/>
            <p:nvPr/>
          </p:nvGrpSpPr>
          <p:grpSpPr>
            <a:xfrm>
              <a:off x="4458192" y="2184717"/>
              <a:ext cx="62592" cy="60325"/>
              <a:chOff x="4458192" y="2184717"/>
              <a:chExt cx="62592" cy="60325"/>
            </a:xfrm>
            <a:grpFill/>
          </p:grpSpPr>
          <p:sp>
            <p:nvSpPr>
              <p:cNvPr id="691" name="Freeform: Shape 690">
                <a:extLst>
                  <a:ext uri="{FF2B5EF4-FFF2-40B4-BE49-F238E27FC236}">
                    <a16:creationId xmlns:a16="http://schemas.microsoft.com/office/drawing/2014/main" id="{A47B207E-3B5D-4073-9F3E-971F45C3CA27}"/>
                  </a:ext>
                </a:extLst>
              </p:cNvPr>
              <p:cNvSpPr/>
              <p:nvPr/>
            </p:nvSpPr>
            <p:spPr>
              <a:xfrm>
                <a:off x="4489132" y="2184717"/>
                <a:ext cx="21299" cy="27940"/>
              </a:xfrm>
              <a:custGeom>
                <a:avLst/>
                <a:gdLst>
                  <a:gd name="connsiteX0" fmla="*/ 0 w 21299"/>
                  <a:gd name="connsiteY0" fmla="*/ 27940 h 27940"/>
                  <a:gd name="connsiteX1" fmla="*/ 19050 w 21299"/>
                  <a:gd name="connsiteY1" fmla="*/ 1270 h 27940"/>
                  <a:gd name="connsiteX2" fmla="*/ 0 w 21299"/>
                  <a:gd name="connsiteY2" fmla="*/ 27940 h 27940"/>
                </a:gdLst>
                <a:ahLst/>
                <a:cxnLst>
                  <a:cxn ang="0">
                    <a:pos x="connsiteX0" y="connsiteY0"/>
                  </a:cxn>
                  <a:cxn ang="0">
                    <a:pos x="connsiteX1" y="connsiteY1"/>
                  </a:cxn>
                  <a:cxn ang="0">
                    <a:pos x="connsiteX2" y="connsiteY2"/>
                  </a:cxn>
                </a:cxnLst>
                <a:rect l="l" t="t" r="r" b="b"/>
                <a:pathLst>
                  <a:path w="21299" h="27940">
                    <a:moveTo>
                      <a:pt x="0" y="27940"/>
                    </a:moveTo>
                    <a:cubicBezTo>
                      <a:pt x="3810" y="5080"/>
                      <a:pt x="12382" y="-3492"/>
                      <a:pt x="19050" y="1270"/>
                    </a:cubicBezTo>
                    <a:cubicBezTo>
                      <a:pt x="24765" y="6033"/>
                      <a:pt x="20003" y="16510"/>
                      <a:pt x="0" y="27940"/>
                    </a:cubicBezTo>
                    <a:close/>
                  </a:path>
                </a:pathLst>
              </a:custGeom>
              <a:grpFill/>
              <a:ln w="9525" cap="flat">
                <a:noFill/>
                <a:prstDash val="solid"/>
                <a:miter/>
              </a:ln>
            </p:spPr>
            <p:txBody>
              <a:bodyPr rtlCol="0" anchor="ctr"/>
              <a:lstStyle/>
              <a:p>
                <a:endParaRPr lang="en-ID"/>
              </a:p>
            </p:txBody>
          </p:sp>
          <p:sp>
            <p:nvSpPr>
              <p:cNvPr id="692" name="Freeform: Shape 691">
                <a:extLst>
                  <a:ext uri="{FF2B5EF4-FFF2-40B4-BE49-F238E27FC236}">
                    <a16:creationId xmlns:a16="http://schemas.microsoft.com/office/drawing/2014/main" id="{744C8C40-6622-4501-8157-5803C1D88BD4}"/>
                  </a:ext>
                </a:extLst>
              </p:cNvPr>
              <p:cNvSpPr/>
              <p:nvPr/>
            </p:nvSpPr>
            <p:spPr>
              <a:xfrm>
                <a:off x="4467029" y="2185585"/>
                <a:ext cx="22102" cy="27071"/>
              </a:xfrm>
              <a:custGeom>
                <a:avLst/>
                <a:gdLst>
                  <a:gd name="connsiteX0" fmla="*/ 22103 w 22102"/>
                  <a:gd name="connsiteY0" fmla="*/ 27072 h 27071"/>
                  <a:gd name="connsiteX1" fmla="*/ 2100 w 22102"/>
                  <a:gd name="connsiteY1" fmla="*/ 1354 h 27071"/>
                  <a:gd name="connsiteX2" fmla="*/ 22103 w 22102"/>
                  <a:gd name="connsiteY2" fmla="*/ 27072 h 27071"/>
                </a:gdLst>
                <a:ahLst/>
                <a:cxnLst>
                  <a:cxn ang="0">
                    <a:pos x="connsiteX0" y="connsiteY0"/>
                  </a:cxn>
                  <a:cxn ang="0">
                    <a:pos x="connsiteX1" y="connsiteY1"/>
                  </a:cxn>
                  <a:cxn ang="0">
                    <a:pos x="connsiteX2" y="connsiteY2"/>
                  </a:cxn>
                </a:cxnLst>
                <a:rect l="l" t="t" r="r" b="b"/>
                <a:pathLst>
                  <a:path w="22102" h="27071">
                    <a:moveTo>
                      <a:pt x="22103" y="27072"/>
                    </a:moveTo>
                    <a:cubicBezTo>
                      <a:pt x="2100" y="16594"/>
                      <a:pt x="-3615" y="5164"/>
                      <a:pt x="2100" y="1354"/>
                    </a:cubicBezTo>
                    <a:cubicBezTo>
                      <a:pt x="8768" y="-3408"/>
                      <a:pt x="17340" y="4212"/>
                      <a:pt x="22103" y="27072"/>
                    </a:cubicBezTo>
                    <a:close/>
                  </a:path>
                </a:pathLst>
              </a:custGeom>
              <a:grpFill/>
              <a:ln w="9525" cap="flat">
                <a:noFill/>
                <a:prstDash val="solid"/>
                <a:miter/>
              </a:ln>
            </p:spPr>
            <p:txBody>
              <a:bodyPr rtlCol="0" anchor="ctr"/>
              <a:lstStyle/>
              <a:p>
                <a:endParaRPr lang="en-ID"/>
              </a:p>
            </p:txBody>
          </p:sp>
          <p:sp>
            <p:nvSpPr>
              <p:cNvPr id="693" name="Freeform: Shape 692">
                <a:extLst>
                  <a:ext uri="{FF2B5EF4-FFF2-40B4-BE49-F238E27FC236}">
                    <a16:creationId xmlns:a16="http://schemas.microsoft.com/office/drawing/2014/main" id="{1E5AD290-1036-4CCF-AB9F-9231AF024C2A}"/>
                  </a:ext>
                </a:extLst>
              </p:cNvPr>
              <p:cNvSpPr/>
              <p:nvPr/>
            </p:nvSpPr>
            <p:spPr>
              <a:xfrm>
                <a:off x="4458192" y="2212237"/>
                <a:ext cx="30940" cy="15203"/>
              </a:xfrm>
              <a:custGeom>
                <a:avLst/>
                <a:gdLst>
                  <a:gd name="connsiteX0" fmla="*/ 30940 w 30940"/>
                  <a:gd name="connsiteY0" fmla="*/ 420 h 15203"/>
                  <a:gd name="connsiteX1" fmla="*/ 460 w 30940"/>
                  <a:gd name="connsiteY1" fmla="*/ 10898 h 15203"/>
                  <a:gd name="connsiteX2" fmla="*/ 30940 w 30940"/>
                  <a:gd name="connsiteY2" fmla="*/ 420 h 15203"/>
                </a:gdLst>
                <a:ahLst/>
                <a:cxnLst>
                  <a:cxn ang="0">
                    <a:pos x="connsiteX0" y="connsiteY0"/>
                  </a:cxn>
                  <a:cxn ang="0">
                    <a:pos x="connsiteX1" y="connsiteY1"/>
                  </a:cxn>
                  <a:cxn ang="0">
                    <a:pos x="connsiteX2" y="connsiteY2"/>
                  </a:cxn>
                </a:cxnLst>
                <a:rect l="l" t="t" r="r" b="b"/>
                <a:pathLst>
                  <a:path w="30940" h="15203">
                    <a:moveTo>
                      <a:pt x="30940" y="420"/>
                    </a:moveTo>
                    <a:cubicBezTo>
                      <a:pt x="13795" y="16613"/>
                      <a:pt x="2365" y="18518"/>
                      <a:pt x="460" y="10898"/>
                    </a:cubicBezTo>
                    <a:cubicBezTo>
                      <a:pt x="-2397" y="3278"/>
                      <a:pt x="8080" y="-1485"/>
                      <a:pt x="30940" y="420"/>
                    </a:cubicBezTo>
                    <a:close/>
                  </a:path>
                </a:pathLst>
              </a:custGeom>
              <a:grpFill/>
              <a:ln w="9525" cap="flat">
                <a:noFill/>
                <a:prstDash val="solid"/>
                <a:miter/>
              </a:ln>
            </p:spPr>
            <p:txBody>
              <a:bodyPr rtlCol="0" anchor="ctr"/>
              <a:lstStyle/>
              <a:p>
                <a:endParaRPr lang="en-ID"/>
              </a:p>
            </p:txBody>
          </p:sp>
          <p:sp>
            <p:nvSpPr>
              <p:cNvPr id="694" name="Freeform: Shape 693">
                <a:extLst>
                  <a:ext uri="{FF2B5EF4-FFF2-40B4-BE49-F238E27FC236}">
                    <a16:creationId xmlns:a16="http://schemas.microsoft.com/office/drawing/2014/main" id="{F2FE3E40-9AA1-4F1F-8E4A-187235DFFE3C}"/>
                  </a:ext>
                </a:extLst>
              </p:cNvPr>
              <p:cNvSpPr/>
              <p:nvPr/>
            </p:nvSpPr>
            <p:spPr>
              <a:xfrm>
                <a:off x="4483489" y="2212657"/>
                <a:ext cx="12568" cy="32385"/>
              </a:xfrm>
              <a:custGeom>
                <a:avLst/>
                <a:gdLst>
                  <a:gd name="connsiteX0" fmla="*/ 5643 w 12568"/>
                  <a:gd name="connsiteY0" fmla="*/ 0 h 32385"/>
                  <a:gd name="connsiteX1" fmla="*/ 6595 w 12568"/>
                  <a:gd name="connsiteY1" fmla="*/ 32385 h 32385"/>
                  <a:gd name="connsiteX2" fmla="*/ 5643 w 12568"/>
                  <a:gd name="connsiteY2" fmla="*/ 0 h 32385"/>
                </a:gdLst>
                <a:ahLst/>
                <a:cxnLst>
                  <a:cxn ang="0">
                    <a:pos x="connsiteX0" y="connsiteY0"/>
                  </a:cxn>
                  <a:cxn ang="0">
                    <a:pos x="connsiteX1" y="connsiteY1"/>
                  </a:cxn>
                  <a:cxn ang="0">
                    <a:pos x="connsiteX2" y="connsiteY2"/>
                  </a:cxn>
                </a:cxnLst>
                <a:rect l="l" t="t" r="r" b="b"/>
                <a:pathLst>
                  <a:path w="12568" h="32385">
                    <a:moveTo>
                      <a:pt x="5643" y="0"/>
                    </a:moveTo>
                    <a:cubicBezTo>
                      <a:pt x="16120" y="20955"/>
                      <a:pt x="13263" y="32385"/>
                      <a:pt x="6595" y="32385"/>
                    </a:cubicBezTo>
                    <a:cubicBezTo>
                      <a:pt x="-1025" y="32385"/>
                      <a:pt x="-2930" y="20955"/>
                      <a:pt x="5643" y="0"/>
                    </a:cubicBezTo>
                    <a:close/>
                  </a:path>
                </a:pathLst>
              </a:custGeom>
              <a:grpFill/>
              <a:ln w="9525" cap="flat">
                <a:noFill/>
                <a:prstDash val="solid"/>
                <a:miter/>
              </a:ln>
            </p:spPr>
            <p:txBody>
              <a:bodyPr rtlCol="0" anchor="ctr"/>
              <a:lstStyle/>
              <a:p>
                <a:endParaRPr lang="en-ID"/>
              </a:p>
            </p:txBody>
          </p:sp>
          <p:sp>
            <p:nvSpPr>
              <p:cNvPr id="695" name="Freeform: Shape 694">
                <a:extLst>
                  <a:ext uri="{FF2B5EF4-FFF2-40B4-BE49-F238E27FC236}">
                    <a16:creationId xmlns:a16="http://schemas.microsoft.com/office/drawing/2014/main" id="{8F392E8B-4CE5-48C2-9A01-A6BE45D7C812}"/>
                  </a:ext>
                </a:extLst>
              </p:cNvPr>
              <p:cNvSpPr/>
              <p:nvPr/>
            </p:nvSpPr>
            <p:spPr>
              <a:xfrm>
                <a:off x="4489132" y="2211903"/>
                <a:ext cx="31652" cy="14213"/>
              </a:xfrm>
              <a:custGeom>
                <a:avLst/>
                <a:gdLst>
                  <a:gd name="connsiteX0" fmla="*/ 0 w 31652"/>
                  <a:gd name="connsiteY0" fmla="*/ 754 h 14213"/>
                  <a:gd name="connsiteX1" fmla="*/ 31432 w 31652"/>
                  <a:gd name="connsiteY1" fmla="*/ 10279 h 14213"/>
                  <a:gd name="connsiteX2" fmla="*/ 0 w 31652"/>
                  <a:gd name="connsiteY2" fmla="*/ 754 h 14213"/>
                </a:gdLst>
                <a:ahLst/>
                <a:cxnLst>
                  <a:cxn ang="0">
                    <a:pos x="connsiteX0" y="connsiteY0"/>
                  </a:cxn>
                  <a:cxn ang="0">
                    <a:pos x="connsiteX1" y="connsiteY1"/>
                  </a:cxn>
                  <a:cxn ang="0">
                    <a:pos x="connsiteX2" y="connsiteY2"/>
                  </a:cxn>
                </a:cxnLst>
                <a:rect l="l" t="t" r="r" b="b"/>
                <a:pathLst>
                  <a:path w="31652" h="14213">
                    <a:moveTo>
                      <a:pt x="0" y="754"/>
                    </a:moveTo>
                    <a:cubicBezTo>
                      <a:pt x="22860" y="-2103"/>
                      <a:pt x="33338" y="3612"/>
                      <a:pt x="31432" y="10279"/>
                    </a:cubicBezTo>
                    <a:cubicBezTo>
                      <a:pt x="28575" y="16947"/>
                      <a:pt x="17145" y="15994"/>
                      <a:pt x="0" y="754"/>
                    </a:cubicBezTo>
                    <a:close/>
                  </a:path>
                </a:pathLst>
              </a:custGeom>
              <a:grpFill/>
              <a:ln w="9525" cap="flat">
                <a:noFill/>
                <a:prstDash val="solid"/>
                <a:miter/>
              </a:ln>
            </p:spPr>
            <p:txBody>
              <a:bodyPr rtlCol="0" anchor="ctr"/>
              <a:lstStyle/>
              <a:p>
                <a:endParaRPr lang="en-ID"/>
              </a:p>
            </p:txBody>
          </p:sp>
        </p:grpSp>
        <p:sp>
          <p:nvSpPr>
            <p:cNvPr id="696" name="Freeform: Shape 695">
              <a:extLst>
                <a:ext uri="{FF2B5EF4-FFF2-40B4-BE49-F238E27FC236}">
                  <a16:creationId xmlns:a16="http://schemas.microsoft.com/office/drawing/2014/main" id="{95A7F96A-B333-41E9-9CB6-A2DE218BC1E8}"/>
                </a:ext>
              </a:extLst>
            </p:cNvPr>
            <p:cNvSpPr/>
            <p:nvPr/>
          </p:nvSpPr>
          <p:spPr>
            <a:xfrm>
              <a:off x="4485322" y="2208847"/>
              <a:ext cx="7619" cy="7619"/>
            </a:xfrm>
            <a:custGeom>
              <a:avLst/>
              <a:gdLst>
                <a:gd name="connsiteX0" fmla="*/ 7620 w 7619"/>
                <a:gd name="connsiteY0" fmla="*/ 3810 h 7619"/>
                <a:gd name="connsiteX1" fmla="*/ 3810 w 7619"/>
                <a:gd name="connsiteY1" fmla="*/ 7620 h 7619"/>
                <a:gd name="connsiteX2" fmla="*/ 0 w 7619"/>
                <a:gd name="connsiteY2" fmla="*/ 3810 h 7619"/>
                <a:gd name="connsiteX3" fmla="*/ 3810 w 7619"/>
                <a:gd name="connsiteY3" fmla="*/ 0 h 7619"/>
                <a:gd name="connsiteX4" fmla="*/ 7620 w 7619"/>
                <a:gd name="connsiteY4" fmla="*/ 3810 h 7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9" h="7619">
                  <a:moveTo>
                    <a:pt x="7620" y="3810"/>
                  </a:moveTo>
                  <a:cubicBezTo>
                    <a:pt x="7620" y="5914"/>
                    <a:pt x="5914" y="7620"/>
                    <a:pt x="3810" y="7620"/>
                  </a:cubicBezTo>
                  <a:cubicBezTo>
                    <a:pt x="1706" y="7620"/>
                    <a:pt x="0" y="5914"/>
                    <a:pt x="0" y="3810"/>
                  </a:cubicBezTo>
                  <a:cubicBezTo>
                    <a:pt x="0" y="1706"/>
                    <a:pt x="1706" y="0"/>
                    <a:pt x="3810" y="0"/>
                  </a:cubicBezTo>
                  <a:cubicBezTo>
                    <a:pt x="5914" y="0"/>
                    <a:pt x="7620" y="1706"/>
                    <a:pt x="7620" y="3810"/>
                  </a:cubicBezTo>
                  <a:close/>
                </a:path>
              </a:pathLst>
            </a:custGeom>
            <a:grpFill/>
            <a:ln w="9525" cap="flat">
              <a:noFill/>
              <a:prstDash val="solid"/>
              <a:miter/>
            </a:ln>
          </p:spPr>
          <p:txBody>
            <a:bodyPr rtlCol="0" anchor="ctr"/>
            <a:lstStyle/>
            <a:p>
              <a:endParaRPr lang="en-ID"/>
            </a:p>
          </p:txBody>
        </p:sp>
        <p:grpSp>
          <p:nvGrpSpPr>
            <p:cNvPr id="697" name="Graphic 2">
              <a:extLst>
                <a:ext uri="{FF2B5EF4-FFF2-40B4-BE49-F238E27FC236}">
                  <a16:creationId xmlns:a16="http://schemas.microsoft.com/office/drawing/2014/main" id="{F1FF2A45-0C26-4C70-87B0-C54AB42123DD}"/>
                </a:ext>
              </a:extLst>
            </p:cNvPr>
            <p:cNvGrpSpPr/>
            <p:nvPr/>
          </p:nvGrpSpPr>
          <p:grpSpPr>
            <a:xfrm>
              <a:off x="4457480" y="2180272"/>
              <a:ext cx="62592" cy="60325"/>
              <a:chOff x="4457480" y="2180272"/>
              <a:chExt cx="62592" cy="60325"/>
            </a:xfrm>
            <a:grpFill/>
          </p:grpSpPr>
          <p:sp>
            <p:nvSpPr>
              <p:cNvPr id="698" name="Freeform: Shape 697">
                <a:extLst>
                  <a:ext uri="{FF2B5EF4-FFF2-40B4-BE49-F238E27FC236}">
                    <a16:creationId xmlns:a16="http://schemas.microsoft.com/office/drawing/2014/main" id="{5EFC3E51-D90D-438F-A7E0-6832B57835CC}"/>
                  </a:ext>
                </a:extLst>
              </p:cNvPr>
              <p:cNvSpPr/>
              <p:nvPr/>
            </p:nvSpPr>
            <p:spPr>
              <a:xfrm>
                <a:off x="4467968" y="2212657"/>
                <a:ext cx="21164" cy="27940"/>
              </a:xfrm>
              <a:custGeom>
                <a:avLst/>
                <a:gdLst>
                  <a:gd name="connsiteX0" fmla="*/ 21164 w 21164"/>
                  <a:gd name="connsiteY0" fmla="*/ 0 h 27940"/>
                  <a:gd name="connsiteX1" fmla="*/ 2114 w 21164"/>
                  <a:gd name="connsiteY1" fmla="*/ 26670 h 27940"/>
                  <a:gd name="connsiteX2" fmla="*/ 21164 w 21164"/>
                  <a:gd name="connsiteY2" fmla="*/ 0 h 27940"/>
                </a:gdLst>
                <a:ahLst/>
                <a:cxnLst>
                  <a:cxn ang="0">
                    <a:pos x="connsiteX0" y="connsiteY0"/>
                  </a:cxn>
                  <a:cxn ang="0">
                    <a:pos x="connsiteX1" y="connsiteY1"/>
                  </a:cxn>
                  <a:cxn ang="0">
                    <a:pos x="connsiteX2" y="connsiteY2"/>
                  </a:cxn>
                </a:cxnLst>
                <a:rect l="l" t="t" r="r" b="b"/>
                <a:pathLst>
                  <a:path w="21164" h="27940">
                    <a:moveTo>
                      <a:pt x="21164" y="0"/>
                    </a:moveTo>
                    <a:cubicBezTo>
                      <a:pt x="17354" y="22860"/>
                      <a:pt x="8782" y="31433"/>
                      <a:pt x="2114" y="26670"/>
                    </a:cubicBezTo>
                    <a:cubicBezTo>
                      <a:pt x="-3601" y="21908"/>
                      <a:pt x="2114" y="11430"/>
                      <a:pt x="21164" y="0"/>
                    </a:cubicBezTo>
                    <a:close/>
                  </a:path>
                </a:pathLst>
              </a:custGeom>
              <a:grpFill/>
              <a:ln w="9525" cap="flat">
                <a:noFill/>
                <a:prstDash val="solid"/>
                <a:miter/>
              </a:ln>
            </p:spPr>
            <p:txBody>
              <a:bodyPr rtlCol="0" anchor="ctr"/>
              <a:lstStyle/>
              <a:p>
                <a:endParaRPr lang="en-ID"/>
              </a:p>
            </p:txBody>
          </p:sp>
          <p:sp>
            <p:nvSpPr>
              <p:cNvPr id="699" name="Freeform: Shape 698">
                <a:extLst>
                  <a:ext uri="{FF2B5EF4-FFF2-40B4-BE49-F238E27FC236}">
                    <a16:creationId xmlns:a16="http://schemas.microsoft.com/office/drawing/2014/main" id="{D590DA16-B778-4BD7-9181-FAEA986BCD08}"/>
                  </a:ext>
                </a:extLst>
              </p:cNvPr>
              <p:cNvSpPr/>
              <p:nvPr/>
            </p:nvSpPr>
            <p:spPr>
              <a:xfrm>
                <a:off x="4489132" y="2212657"/>
                <a:ext cx="22102" cy="26993"/>
              </a:xfrm>
              <a:custGeom>
                <a:avLst/>
                <a:gdLst>
                  <a:gd name="connsiteX0" fmla="*/ 0 w 22102"/>
                  <a:gd name="connsiteY0" fmla="*/ 0 h 26993"/>
                  <a:gd name="connsiteX1" fmla="*/ 20003 w 22102"/>
                  <a:gd name="connsiteY1" fmla="*/ 25718 h 26993"/>
                  <a:gd name="connsiteX2" fmla="*/ 0 w 22102"/>
                  <a:gd name="connsiteY2" fmla="*/ 0 h 26993"/>
                </a:gdLst>
                <a:ahLst/>
                <a:cxnLst>
                  <a:cxn ang="0">
                    <a:pos x="connsiteX0" y="connsiteY0"/>
                  </a:cxn>
                  <a:cxn ang="0">
                    <a:pos x="connsiteX1" y="connsiteY1"/>
                  </a:cxn>
                  <a:cxn ang="0">
                    <a:pos x="connsiteX2" y="connsiteY2"/>
                  </a:cxn>
                </a:cxnLst>
                <a:rect l="l" t="t" r="r" b="b"/>
                <a:pathLst>
                  <a:path w="22102" h="26993">
                    <a:moveTo>
                      <a:pt x="0" y="0"/>
                    </a:moveTo>
                    <a:cubicBezTo>
                      <a:pt x="20003" y="10478"/>
                      <a:pt x="25718" y="21908"/>
                      <a:pt x="20003" y="25718"/>
                    </a:cubicBezTo>
                    <a:cubicBezTo>
                      <a:pt x="13335" y="30480"/>
                      <a:pt x="4763" y="21908"/>
                      <a:pt x="0" y="0"/>
                    </a:cubicBezTo>
                    <a:close/>
                  </a:path>
                </a:pathLst>
              </a:custGeom>
              <a:grpFill/>
              <a:ln w="9525" cap="flat">
                <a:noFill/>
                <a:prstDash val="solid"/>
                <a:miter/>
              </a:ln>
            </p:spPr>
            <p:txBody>
              <a:bodyPr rtlCol="0" anchor="ctr"/>
              <a:lstStyle/>
              <a:p>
                <a:endParaRPr lang="en-ID"/>
              </a:p>
            </p:txBody>
          </p:sp>
          <p:sp>
            <p:nvSpPr>
              <p:cNvPr id="700" name="Freeform: Shape 699">
                <a:extLst>
                  <a:ext uri="{FF2B5EF4-FFF2-40B4-BE49-F238E27FC236}">
                    <a16:creationId xmlns:a16="http://schemas.microsoft.com/office/drawing/2014/main" id="{20702638-6D9F-4669-9EB7-95885D612F3C}"/>
                  </a:ext>
                </a:extLst>
              </p:cNvPr>
              <p:cNvSpPr/>
              <p:nvPr/>
            </p:nvSpPr>
            <p:spPr>
              <a:xfrm>
                <a:off x="4489132" y="2197874"/>
                <a:ext cx="30940" cy="15154"/>
              </a:xfrm>
              <a:custGeom>
                <a:avLst/>
                <a:gdLst>
                  <a:gd name="connsiteX0" fmla="*/ 0 w 30940"/>
                  <a:gd name="connsiteY0" fmla="*/ 14783 h 15154"/>
                  <a:gd name="connsiteX1" fmla="*/ 30480 w 30940"/>
                  <a:gd name="connsiteY1" fmla="*/ 4305 h 15154"/>
                  <a:gd name="connsiteX2" fmla="*/ 0 w 30940"/>
                  <a:gd name="connsiteY2" fmla="*/ 14783 h 15154"/>
                </a:gdLst>
                <a:ahLst/>
                <a:cxnLst>
                  <a:cxn ang="0">
                    <a:pos x="connsiteX0" y="connsiteY0"/>
                  </a:cxn>
                  <a:cxn ang="0">
                    <a:pos x="connsiteX1" y="connsiteY1"/>
                  </a:cxn>
                  <a:cxn ang="0">
                    <a:pos x="connsiteX2" y="connsiteY2"/>
                  </a:cxn>
                </a:cxnLst>
                <a:rect l="l" t="t" r="r" b="b"/>
                <a:pathLst>
                  <a:path w="30940" h="15154">
                    <a:moveTo>
                      <a:pt x="0" y="14783"/>
                    </a:moveTo>
                    <a:cubicBezTo>
                      <a:pt x="17145" y="-1410"/>
                      <a:pt x="28575" y="-3315"/>
                      <a:pt x="30480" y="4305"/>
                    </a:cubicBezTo>
                    <a:cubicBezTo>
                      <a:pt x="33338" y="10973"/>
                      <a:pt x="22860" y="16688"/>
                      <a:pt x="0" y="14783"/>
                    </a:cubicBezTo>
                    <a:close/>
                  </a:path>
                </a:pathLst>
              </a:custGeom>
              <a:grpFill/>
              <a:ln w="9525" cap="flat">
                <a:noFill/>
                <a:prstDash val="solid"/>
                <a:miter/>
              </a:ln>
            </p:spPr>
            <p:txBody>
              <a:bodyPr rtlCol="0" anchor="ctr"/>
              <a:lstStyle/>
              <a:p>
                <a:endParaRPr lang="en-ID"/>
              </a:p>
            </p:txBody>
          </p:sp>
          <p:sp>
            <p:nvSpPr>
              <p:cNvPr id="701" name="Freeform: Shape 700">
                <a:extLst>
                  <a:ext uri="{FF2B5EF4-FFF2-40B4-BE49-F238E27FC236}">
                    <a16:creationId xmlns:a16="http://schemas.microsoft.com/office/drawing/2014/main" id="{C8C3069E-E24D-4073-833B-D5C21D9224AE}"/>
                  </a:ext>
                </a:extLst>
              </p:cNvPr>
              <p:cNvSpPr/>
              <p:nvPr/>
            </p:nvSpPr>
            <p:spPr>
              <a:xfrm>
                <a:off x="4482207" y="2180272"/>
                <a:ext cx="13277" cy="32384"/>
              </a:xfrm>
              <a:custGeom>
                <a:avLst/>
                <a:gdLst>
                  <a:gd name="connsiteX0" fmla="*/ 6925 w 13277"/>
                  <a:gd name="connsiteY0" fmla="*/ 32385 h 32384"/>
                  <a:gd name="connsiteX1" fmla="*/ 5973 w 13277"/>
                  <a:gd name="connsiteY1" fmla="*/ 0 h 32384"/>
                  <a:gd name="connsiteX2" fmla="*/ 6925 w 13277"/>
                  <a:gd name="connsiteY2" fmla="*/ 32385 h 32384"/>
                </a:gdLst>
                <a:ahLst/>
                <a:cxnLst>
                  <a:cxn ang="0">
                    <a:pos x="connsiteX0" y="connsiteY0"/>
                  </a:cxn>
                  <a:cxn ang="0">
                    <a:pos x="connsiteX1" y="connsiteY1"/>
                  </a:cxn>
                  <a:cxn ang="0">
                    <a:pos x="connsiteX2" y="connsiteY2"/>
                  </a:cxn>
                </a:cxnLst>
                <a:rect l="l" t="t" r="r" b="b"/>
                <a:pathLst>
                  <a:path w="13277" h="32384">
                    <a:moveTo>
                      <a:pt x="6925" y="32385"/>
                    </a:moveTo>
                    <a:cubicBezTo>
                      <a:pt x="-3552" y="11430"/>
                      <a:pt x="-695" y="0"/>
                      <a:pt x="5973" y="0"/>
                    </a:cubicBezTo>
                    <a:cubicBezTo>
                      <a:pt x="14545" y="0"/>
                      <a:pt x="16450" y="11430"/>
                      <a:pt x="6925" y="32385"/>
                    </a:cubicBezTo>
                    <a:close/>
                  </a:path>
                </a:pathLst>
              </a:custGeom>
              <a:grpFill/>
              <a:ln w="9525" cap="flat">
                <a:noFill/>
                <a:prstDash val="solid"/>
                <a:miter/>
              </a:ln>
            </p:spPr>
            <p:txBody>
              <a:bodyPr rtlCol="0" anchor="ctr"/>
              <a:lstStyle/>
              <a:p>
                <a:endParaRPr lang="en-ID"/>
              </a:p>
            </p:txBody>
          </p:sp>
          <p:sp>
            <p:nvSpPr>
              <p:cNvPr id="702" name="Freeform: Shape 701">
                <a:extLst>
                  <a:ext uri="{FF2B5EF4-FFF2-40B4-BE49-F238E27FC236}">
                    <a16:creationId xmlns:a16="http://schemas.microsoft.com/office/drawing/2014/main" id="{E1ECD09E-736B-443B-BB1B-051B9E7D0E89}"/>
                  </a:ext>
                </a:extLst>
              </p:cNvPr>
              <p:cNvSpPr/>
              <p:nvPr/>
            </p:nvSpPr>
            <p:spPr>
              <a:xfrm>
                <a:off x="4457480" y="2198779"/>
                <a:ext cx="31652" cy="14632"/>
              </a:xfrm>
              <a:custGeom>
                <a:avLst/>
                <a:gdLst>
                  <a:gd name="connsiteX0" fmla="*/ 31652 w 31652"/>
                  <a:gd name="connsiteY0" fmla="*/ 13878 h 14632"/>
                  <a:gd name="connsiteX1" fmla="*/ 220 w 31652"/>
                  <a:gd name="connsiteY1" fmla="*/ 4353 h 14632"/>
                  <a:gd name="connsiteX2" fmla="*/ 31652 w 31652"/>
                  <a:gd name="connsiteY2" fmla="*/ 13878 h 14632"/>
                </a:gdLst>
                <a:ahLst/>
                <a:cxnLst>
                  <a:cxn ang="0">
                    <a:pos x="connsiteX0" y="connsiteY0"/>
                  </a:cxn>
                  <a:cxn ang="0">
                    <a:pos x="connsiteX1" y="connsiteY1"/>
                  </a:cxn>
                  <a:cxn ang="0">
                    <a:pos x="connsiteX2" y="connsiteY2"/>
                  </a:cxn>
                </a:cxnLst>
                <a:rect l="l" t="t" r="r" b="b"/>
                <a:pathLst>
                  <a:path w="31652" h="14632">
                    <a:moveTo>
                      <a:pt x="31652" y="13878"/>
                    </a:moveTo>
                    <a:cubicBezTo>
                      <a:pt x="8792" y="16736"/>
                      <a:pt x="-1685" y="11021"/>
                      <a:pt x="220" y="4353"/>
                    </a:cubicBezTo>
                    <a:cubicBezTo>
                      <a:pt x="3077" y="-3267"/>
                      <a:pt x="14507" y="-1362"/>
                      <a:pt x="31652" y="13878"/>
                    </a:cubicBezTo>
                    <a:close/>
                  </a:path>
                </a:pathLst>
              </a:custGeom>
              <a:grpFill/>
              <a:ln w="9525" cap="flat">
                <a:noFill/>
                <a:prstDash val="solid"/>
                <a:miter/>
              </a:ln>
            </p:spPr>
            <p:txBody>
              <a:bodyPr rtlCol="0" anchor="ctr"/>
              <a:lstStyle/>
              <a:p>
                <a:endParaRPr lang="en-ID"/>
              </a:p>
            </p:txBody>
          </p:sp>
        </p:grpSp>
        <p:grpSp>
          <p:nvGrpSpPr>
            <p:cNvPr id="703" name="Graphic 2">
              <a:extLst>
                <a:ext uri="{FF2B5EF4-FFF2-40B4-BE49-F238E27FC236}">
                  <a16:creationId xmlns:a16="http://schemas.microsoft.com/office/drawing/2014/main" id="{F1FF2A45-0C26-4C70-87B0-C54AB42123DD}"/>
                </a:ext>
              </a:extLst>
            </p:cNvPr>
            <p:cNvGrpSpPr/>
            <p:nvPr/>
          </p:nvGrpSpPr>
          <p:grpSpPr>
            <a:xfrm>
              <a:off x="4457480" y="2180272"/>
              <a:ext cx="62592" cy="60325"/>
              <a:chOff x="4457480" y="2180272"/>
              <a:chExt cx="62592" cy="60325"/>
            </a:xfrm>
            <a:grpFill/>
          </p:grpSpPr>
          <p:sp>
            <p:nvSpPr>
              <p:cNvPr id="704" name="Freeform: Shape 703">
                <a:extLst>
                  <a:ext uri="{FF2B5EF4-FFF2-40B4-BE49-F238E27FC236}">
                    <a16:creationId xmlns:a16="http://schemas.microsoft.com/office/drawing/2014/main" id="{7E745FA8-CA95-45EA-8F58-A5618B4BC5DB}"/>
                  </a:ext>
                </a:extLst>
              </p:cNvPr>
              <p:cNvSpPr/>
              <p:nvPr/>
            </p:nvSpPr>
            <p:spPr>
              <a:xfrm>
                <a:off x="4467968" y="2212657"/>
                <a:ext cx="21164" cy="27940"/>
              </a:xfrm>
              <a:custGeom>
                <a:avLst/>
                <a:gdLst>
                  <a:gd name="connsiteX0" fmla="*/ 21164 w 21164"/>
                  <a:gd name="connsiteY0" fmla="*/ 0 h 27940"/>
                  <a:gd name="connsiteX1" fmla="*/ 2114 w 21164"/>
                  <a:gd name="connsiteY1" fmla="*/ 26670 h 27940"/>
                  <a:gd name="connsiteX2" fmla="*/ 21164 w 21164"/>
                  <a:gd name="connsiteY2" fmla="*/ 0 h 27940"/>
                </a:gdLst>
                <a:ahLst/>
                <a:cxnLst>
                  <a:cxn ang="0">
                    <a:pos x="connsiteX0" y="connsiteY0"/>
                  </a:cxn>
                  <a:cxn ang="0">
                    <a:pos x="connsiteX1" y="connsiteY1"/>
                  </a:cxn>
                  <a:cxn ang="0">
                    <a:pos x="connsiteX2" y="connsiteY2"/>
                  </a:cxn>
                </a:cxnLst>
                <a:rect l="l" t="t" r="r" b="b"/>
                <a:pathLst>
                  <a:path w="21164" h="27940">
                    <a:moveTo>
                      <a:pt x="21164" y="0"/>
                    </a:moveTo>
                    <a:cubicBezTo>
                      <a:pt x="17354" y="22860"/>
                      <a:pt x="8782" y="31433"/>
                      <a:pt x="2114" y="26670"/>
                    </a:cubicBezTo>
                    <a:cubicBezTo>
                      <a:pt x="-3601" y="21908"/>
                      <a:pt x="2114" y="11430"/>
                      <a:pt x="21164" y="0"/>
                    </a:cubicBezTo>
                    <a:close/>
                  </a:path>
                </a:pathLst>
              </a:custGeom>
              <a:grpFill/>
              <a:ln w="9525" cap="flat">
                <a:noFill/>
                <a:prstDash val="solid"/>
                <a:miter/>
              </a:ln>
            </p:spPr>
            <p:txBody>
              <a:bodyPr rtlCol="0" anchor="ctr"/>
              <a:lstStyle/>
              <a:p>
                <a:endParaRPr lang="en-ID"/>
              </a:p>
            </p:txBody>
          </p:sp>
          <p:sp>
            <p:nvSpPr>
              <p:cNvPr id="705" name="Freeform: Shape 704">
                <a:extLst>
                  <a:ext uri="{FF2B5EF4-FFF2-40B4-BE49-F238E27FC236}">
                    <a16:creationId xmlns:a16="http://schemas.microsoft.com/office/drawing/2014/main" id="{690FA96B-5A84-4297-BD25-08472F2A5A15}"/>
                  </a:ext>
                </a:extLst>
              </p:cNvPr>
              <p:cNvSpPr/>
              <p:nvPr/>
            </p:nvSpPr>
            <p:spPr>
              <a:xfrm>
                <a:off x="4489132" y="2212657"/>
                <a:ext cx="22102" cy="26993"/>
              </a:xfrm>
              <a:custGeom>
                <a:avLst/>
                <a:gdLst>
                  <a:gd name="connsiteX0" fmla="*/ 0 w 22102"/>
                  <a:gd name="connsiteY0" fmla="*/ 0 h 26993"/>
                  <a:gd name="connsiteX1" fmla="*/ 20003 w 22102"/>
                  <a:gd name="connsiteY1" fmla="*/ 25718 h 26993"/>
                  <a:gd name="connsiteX2" fmla="*/ 0 w 22102"/>
                  <a:gd name="connsiteY2" fmla="*/ 0 h 26993"/>
                </a:gdLst>
                <a:ahLst/>
                <a:cxnLst>
                  <a:cxn ang="0">
                    <a:pos x="connsiteX0" y="connsiteY0"/>
                  </a:cxn>
                  <a:cxn ang="0">
                    <a:pos x="connsiteX1" y="connsiteY1"/>
                  </a:cxn>
                  <a:cxn ang="0">
                    <a:pos x="connsiteX2" y="connsiteY2"/>
                  </a:cxn>
                </a:cxnLst>
                <a:rect l="l" t="t" r="r" b="b"/>
                <a:pathLst>
                  <a:path w="22102" h="26993">
                    <a:moveTo>
                      <a:pt x="0" y="0"/>
                    </a:moveTo>
                    <a:cubicBezTo>
                      <a:pt x="20003" y="10478"/>
                      <a:pt x="25718" y="21908"/>
                      <a:pt x="20003" y="25718"/>
                    </a:cubicBezTo>
                    <a:cubicBezTo>
                      <a:pt x="13335" y="30480"/>
                      <a:pt x="4763" y="21908"/>
                      <a:pt x="0" y="0"/>
                    </a:cubicBezTo>
                    <a:close/>
                  </a:path>
                </a:pathLst>
              </a:custGeom>
              <a:grpFill/>
              <a:ln w="9525" cap="flat">
                <a:noFill/>
                <a:prstDash val="solid"/>
                <a:miter/>
              </a:ln>
            </p:spPr>
            <p:txBody>
              <a:bodyPr rtlCol="0" anchor="ctr"/>
              <a:lstStyle/>
              <a:p>
                <a:endParaRPr lang="en-ID"/>
              </a:p>
            </p:txBody>
          </p:sp>
          <p:sp>
            <p:nvSpPr>
              <p:cNvPr id="706" name="Freeform: Shape 705">
                <a:extLst>
                  <a:ext uri="{FF2B5EF4-FFF2-40B4-BE49-F238E27FC236}">
                    <a16:creationId xmlns:a16="http://schemas.microsoft.com/office/drawing/2014/main" id="{844B6595-2C69-4017-924E-259710D6B0F3}"/>
                  </a:ext>
                </a:extLst>
              </p:cNvPr>
              <p:cNvSpPr/>
              <p:nvPr/>
            </p:nvSpPr>
            <p:spPr>
              <a:xfrm>
                <a:off x="4489132" y="2197874"/>
                <a:ext cx="30940" cy="15154"/>
              </a:xfrm>
              <a:custGeom>
                <a:avLst/>
                <a:gdLst>
                  <a:gd name="connsiteX0" fmla="*/ 0 w 30940"/>
                  <a:gd name="connsiteY0" fmla="*/ 14783 h 15154"/>
                  <a:gd name="connsiteX1" fmla="*/ 30480 w 30940"/>
                  <a:gd name="connsiteY1" fmla="*/ 4305 h 15154"/>
                  <a:gd name="connsiteX2" fmla="*/ 0 w 30940"/>
                  <a:gd name="connsiteY2" fmla="*/ 14783 h 15154"/>
                </a:gdLst>
                <a:ahLst/>
                <a:cxnLst>
                  <a:cxn ang="0">
                    <a:pos x="connsiteX0" y="connsiteY0"/>
                  </a:cxn>
                  <a:cxn ang="0">
                    <a:pos x="connsiteX1" y="connsiteY1"/>
                  </a:cxn>
                  <a:cxn ang="0">
                    <a:pos x="connsiteX2" y="connsiteY2"/>
                  </a:cxn>
                </a:cxnLst>
                <a:rect l="l" t="t" r="r" b="b"/>
                <a:pathLst>
                  <a:path w="30940" h="15154">
                    <a:moveTo>
                      <a:pt x="0" y="14783"/>
                    </a:moveTo>
                    <a:cubicBezTo>
                      <a:pt x="17145" y="-1410"/>
                      <a:pt x="28575" y="-3315"/>
                      <a:pt x="30480" y="4305"/>
                    </a:cubicBezTo>
                    <a:cubicBezTo>
                      <a:pt x="33338" y="10973"/>
                      <a:pt x="22860" y="16688"/>
                      <a:pt x="0" y="14783"/>
                    </a:cubicBezTo>
                    <a:close/>
                  </a:path>
                </a:pathLst>
              </a:custGeom>
              <a:grpFill/>
              <a:ln w="9525" cap="flat">
                <a:noFill/>
                <a:prstDash val="solid"/>
                <a:miter/>
              </a:ln>
            </p:spPr>
            <p:txBody>
              <a:bodyPr rtlCol="0" anchor="ctr"/>
              <a:lstStyle/>
              <a:p>
                <a:endParaRPr lang="en-ID"/>
              </a:p>
            </p:txBody>
          </p:sp>
          <p:sp>
            <p:nvSpPr>
              <p:cNvPr id="707" name="Freeform: Shape 706">
                <a:extLst>
                  <a:ext uri="{FF2B5EF4-FFF2-40B4-BE49-F238E27FC236}">
                    <a16:creationId xmlns:a16="http://schemas.microsoft.com/office/drawing/2014/main" id="{D453582A-10D1-43A3-8E26-91F48EC0A88D}"/>
                  </a:ext>
                </a:extLst>
              </p:cNvPr>
              <p:cNvSpPr/>
              <p:nvPr/>
            </p:nvSpPr>
            <p:spPr>
              <a:xfrm>
                <a:off x="4482207" y="2180272"/>
                <a:ext cx="13277" cy="32384"/>
              </a:xfrm>
              <a:custGeom>
                <a:avLst/>
                <a:gdLst>
                  <a:gd name="connsiteX0" fmla="*/ 6925 w 13277"/>
                  <a:gd name="connsiteY0" fmla="*/ 32385 h 32384"/>
                  <a:gd name="connsiteX1" fmla="*/ 5973 w 13277"/>
                  <a:gd name="connsiteY1" fmla="*/ 0 h 32384"/>
                  <a:gd name="connsiteX2" fmla="*/ 6925 w 13277"/>
                  <a:gd name="connsiteY2" fmla="*/ 32385 h 32384"/>
                </a:gdLst>
                <a:ahLst/>
                <a:cxnLst>
                  <a:cxn ang="0">
                    <a:pos x="connsiteX0" y="connsiteY0"/>
                  </a:cxn>
                  <a:cxn ang="0">
                    <a:pos x="connsiteX1" y="connsiteY1"/>
                  </a:cxn>
                  <a:cxn ang="0">
                    <a:pos x="connsiteX2" y="connsiteY2"/>
                  </a:cxn>
                </a:cxnLst>
                <a:rect l="l" t="t" r="r" b="b"/>
                <a:pathLst>
                  <a:path w="13277" h="32384">
                    <a:moveTo>
                      <a:pt x="6925" y="32385"/>
                    </a:moveTo>
                    <a:cubicBezTo>
                      <a:pt x="-3552" y="11430"/>
                      <a:pt x="-695" y="0"/>
                      <a:pt x="5973" y="0"/>
                    </a:cubicBezTo>
                    <a:cubicBezTo>
                      <a:pt x="14545" y="0"/>
                      <a:pt x="16450" y="11430"/>
                      <a:pt x="6925" y="32385"/>
                    </a:cubicBezTo>
                    <a:close/>
                  </a:path>
                </a:pathLst>
              </a:custGeom>
              <a:grpFill/>
              <a:ln w="9525" cap="flat">
                <a:noFill/>
                <a:prstDash val="solid"/>
                <a:miter/>
              </a:ln>
            </p:spPr>
            <p:txBody>
              <a:bodyPr rtlCol="0" anchor="ctr"/>
              <a:lstStyle/>
              <a:p>
                <a:endParaRPr lang="en-ID"/>
              </a:p>
            </p:txBody>
          </p:sp>
          <p:sp>
            <p:nvSpPr>
              <p:cNvPr id="708" name="Freeform: Shape 707">
                <a:extLst>
                  <a:ext uri="{FF2B5EF4-FFF2-40B4-BE49-F238E27FC236}">
                    <a16:creationId xmlns:a16="http://schemas.microsoft.com/office/drawing/2014/main" id="{3DD19E86-E30C-471B-A01E-CB333D466D01}"/>
                  </a:ext>
                </a:extLst>
              </p:cNvPr>
              <p:cNvSpPr/>
              <p:nvPr/>
            </p:nvSpPr>
            <p:spPr>
              <a:xfrm>
                <a:off x="4457480" y="2198779"/>
                <a:ext cx="31652" cy="14632"/>
              </a:xfrm>
              <a:custGeom>
                <a:avLst/>
                <a:gdLst>
                  <a:gd name="connsiteX0" fmla="*/ 31652 w 31652"/>
                  <a:gd name="connsiteY0" fmla="*/ 13878 h 14632"/>
                  <a:gd name="connsiteX1" fmla="*/ 220 w 31652"/>
                  <a:gd name="connsiteY1" fmla="*/ 4353 h 14632"/>
                  <a:gd name="connsiteX2" fmla="*/ 31652 w 31652"/>
                  <a:gd name="connsiteY2" fmla="*/ 13878 h 14632"/>
                </a:gdLst>
                <a:ahLst/>
                <a:cxnLst>
                  <a:cxn ang="0">
                    <a:pos x="connsiteX0" y="connsiteY0"/>
                  </a:cxn>
                  <a:cxn ang="0">
                    <a:pos x="connsiteX1" y="connsiteY1"/>
                  </a:cxn>
                  <a:cxn ang="0">
                    <a:pos x="connsiteX2" y="connsiteY2"/>
                  </a:cxn>
                </a:cxnLst>
                <a:rect l="l" t="t" r="r" b="b"/>
                <a:pathLst>
                  <a:path w="31652" h="14632">
                    <a:moveTo>
                      <a:pt x="31652" y="13878"/>
                    </a:moveTo>
                    <a:cubicBezTo>
                      <a:pt x="8792" y="16736"/>
                      <a:pt x="-1685" y="11021"/>
                      <a:pt x="220" y="4353"/>
                    </a:cubicBezTo>
                    <a:cubicBezTo>
                      <a:pt x="3077" y="-3267"/>
                      <a:pt x="14507" y="-1362"/>
                      <a:pt x="31652" y="13878"/>
                    </a:cubicBezTo>
                    <a:close/>
                  </a:path>
                </a:pathLst>
              </a:custGeom>
              <a:grpFill/>
              <a:ln w="9525" cap="flat">
                <a:noFill/>
                <a:prstDash val="solid"/>
                <a:miter/>
              </a:ln>
            </p:spPr>
            <p:txBody>
              <a:bodyPr rtlCol="0" anchor="ctr"/>
              <a:lstStyle/>
              <a:p>
                <a:endParaRPr lang="en-ID"/>
              </a:p>
            </p:txBody>
          </p:sp>
        </p:grpSp>
        <p:sp>
          <p:nvSpPr>
            <p:cNvPr id="709" name="Freeform: Shape 708">
              <a:extLst>
                <a:ext uri="{FF2B5EF4-FFF2-40B4-BE49-F238E27FC236}">
                  <a16:creationId xmlns:a16="http://schemas.microsoft.com/office/drawing/2014/main" id="{9B7801C3-5342-4568-AA2E-9C7453714DAE}"/>
                </a:ext>
              </a:extLst>
            </p:cNvPr>
            <p:cNvSpPr/>
            <p:nvPr/>
          </p:nvSpPr>
          <p:spPr>
            <a:xfrm>
              <a:off x="4485322" y="2208847"/>
              <a:ext cx="7619" cy="7619"/>
            </a:xfrm>
            <a:custGeom>
              <a:avLst/>
              <a:gdLst>
                <a:gd name="connsiteX0" fmla="*/ 7620 w 7619"/>
                <a:gd name="connsiteY0" fmla="*/ 3810 h 7619"/>
                <a:gd name="connsiteX1" fmla="*/ 3810 w 7619"/>
                <a:gd name="connsiteY1" fmla="*/ 7620 h 7619"/>
                <a:gd name="connsiteX2" fmla="*/ 0 w 7619"/>
                <a:gd name="connsiteY2" fmla="*/ 3810 h 7619"/>
                <a:gd name="connsiteX3" fmla="*/ 3810 w 7619"/>
                <a:gd name="connsiteY3" fmla="*/ 0 h 7619"/>
                <a:gd name="connsiteX4" fmla="*/ 7620 w 7619"/>
                <a:gd name="connsiteY4" fmla="*/ 3810 h 7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9" h="7619">
                  <a:moveTo>
                    <a:pt x="7620" y="3810"/>
                  </a:moveTo>
                  <a:cubicBezTo>
                    <a:pt x="7620" y="5914"/>
                    <a:pt x="5914" y="7620"/>
                    <a:pt x="3810" y="7620"/>
                  </a:cubicBezTo>
                  <a:cubicBezTo>
                    <a:pt x="1706" y="7620"/>
                    <a:pt x="0" y="5914"/>
                    <a:pt x="0" y="3810"/>
                  </a:cubicBezTo>
                  <a:cubicBezTo>
                    <a:pt x="0" y="1706"/>
                    <a:pt x="1706" y="0"/>
                    <a:pt x="3810" y="0"/>
                  </a:cubicBezTo>
                  <a:cubicBezTo>
                    <a:pt x="5914" y="0"/>
                    <a:pt x="7620" y="1706"/>
                    <a:pt x="7620" y="3810"/>
                  </a:cubicBezTo>
                  <a:close/>
                </a:path>
              </a:pathLst>
            </a:custGeom>
            <a:grpFill/>
            <a:ln w="9525" cap="flat">
              <a:noFill/>
              <a:prstDash val="solid"/>
              <a:miter/>
            </a:ln>
          </p:spPr>
          <p:txBody>
            <a:bodyPr rtlCol="0" anchor="ctr"/>
            <a:lstStyle/>
            <a:p>
              <a:endParaRPr lang="en-ID"/>
            </a:p>
          </p:txBody>
        </p:sp>
      </p:grpSp>
      <p:grpSp>
        <p:nvGrpSpPr>
          <p:cNvPr id="710" name="Graphic 2">
            <a:extLst>
              <a:ext uri="{FF2B5EF4-FFF2-40B4-BE49-F238E27FC236}">
                <a16:creationId xmlns:a16="http://schemas.microsoft.com/office/drawing/2014/main" id="{F1FF2A45-0C26-4C70-87B0-C54AB42123DD}"/>
              </a:ext>
            </a:extLst>
          </p:cNvPr>
          <p:cNvGrpSpPr/>
          <p:nvPr/>
        </p:nvGrpSpPr>
        <p:grpSpPr>
          <a:xfrm rot="16200000">
            <a:off x="11495002" y="3993438"/>
            <a:ext cx="118742" cy="121588"/>
            <a:chOff x="4698462" y="2636519"/>
            <a:chExt cx="63304" cy="64821"/>
          </a:xfrm>
          <a:solidFill>
            <a:schemeClr val="bg1"/>
          </a:solidFill>
        </p:grpSpPr>
        <p:grpSp>
          <p:nvGrpSpPr>
            <p:cNvPr id="711" name="Graphic 2">
              <a:extLst>
                <a:ext uri="{FF2B5EF4-FFF2-40B4-BE49-F238E27FC236}">
                  <a16:creationId xmlns:a16="http://schemas.microsoft.com/office/drawing/2014/main" id="{F1FF2A45-0C26-4C70-87B0-C54AB42123DD}"/>
                </a:ext>
              </a:extLst>
            </p:cNvPr>
            <p:cNvGrpSpPr/>
            <p:nvPr/>
          </p:nvGrpSpPr>
          <p:grpSpPr>
            <a:xfrm>
              <a:off x="4699174" y="2640964"/>
              <a:ext cx="62592" cy="60376"/>
              <a:chOff x="4699174" y="2640964"/>
              <a:chExt cx="62592" cy="60376"/>
            </a:xfrm>
            <a:grpFill/>
          </p:grpSpPr>
          <p:sp>
            <p:nvSpPr>
              <p:cNvPr id="712" name="Freeform: Shape 711">
                <a:extLst>
                  <a:ext uri="{FF2B5EF4-FFF2-40B4-BE49-F238E27FC236}">
                    <a16:creationId xmlns:a16="http://schemas.microsoft.com/office/drawing/2014/main" id="{7D093F28-98A2-44C4-8B49-BD6F30144D1A}"/>
                  </a:ext>
                </a:extLst>
              </p:cNvPr>
              <p:cNvSpPr/>
              <p:nvPr/>
            </p:nvSpPr>
            <p:spPr>
              <a:xfrm>
                <a:off x="4730114" y="2640964"/>
                <a:ext cx="21164" cy="27940"/>
              </a:xfrm>
              <a:custGeom>
                <a:avLst/>
                <a:gdLst>
                  <a:gd name="connsiteX0" fmla="*/ 0 w 21164"/>
                  <a:gd name="connsiteY0" fmla="*/ 27940 h 27940"/>
                  <a:gd name="connsiteX1" fmla="*/ 19050 w 21164"/>
                  <a:gd name="connsiteY1" fmla="*/ 1270 h 27940"/>
                  <a:gd name="connsiteX2" fmla="*/ 0 w 21164"/>
                  <a:gd name="connsiteY2" fmla="*/ 27940 h 27940"/>
                </a:gdLst>
                <a:ahLst/>
                <a:cxnLst>
                  <a:cxn ang="0">
                    <a:pos x="connsiteX0" y="connsiteY0"/>
                  </a:cxn>
                  <a:cxn ang="0">
                    <a:pos x="connsiteX1" y="connsiteY1"/>
                  </a:cxn>
                  <a:cxn ang="0">
                    <a:pos x="connsiteX2" y="connsiteY2"/>
                  </a:cxn>
                </a:cxnLst>
                <a:rect l="l" t="t" r="r" b="b"/>
                <a:pathLst>
                  <a:path w="21164" h="27940">
                    <a:moveTo>
                      <a:pt x="0" y="27940"/>
                    </a:moveTo>
                    <a:cubicBezTo>
                      <a:pt x="3810" y="5080"/>
                      <a:pt x="12383" y="-3492"/>
                      <a:pt x="19050" y="1270"/>
                    </a:cubicBezTo>
                    <a:cubicBezTo>
                      <a:pt x="24765" y="6033"/>
                      <a:pt x="19050" y="16510"/>
                      <a:pt x="0" y="27940"/>
                    </a:cubicBezTo>
                    <a:close/>
                  </a:path>
                </a:pathLst>
              </a:custGeom>
              <a:grpFill/>
              <a:ln w="9525" cap="flat">
                <a:noFill/>
                <a:prstDash val="solid"/>
                <a:miter/>
              </a:ln>
            </p:spPr>
            <p:txBody>
              <a:bodyPr rtlCol="0" anchor="ctr"/>
              <a:lstStyle/>
              <a:p>
                <a:endParaRPr lang="en-ID"/>
              </a:p>
            </p:txBody>
          </p:sp>
          <p:sp>
            <p:nvSpPr>
              <p:cNvPr id="713" name="Freeform: Shape 712">
                <a:extLst>
                  <a:ext uri="{FF2B5EF4-FFF2-40B4-BE49-F238E27FC236}">
                    <a16:creationId xmlns:a16="http://schemas.microsoft.com/office/drawing/2014/main" id="{8C841281-DFA0-4DCB-BD6B-64D96C8F15A3}"/>
                  </a:ext>
                </a:extLst>
              </p:cNvPr>
              <p:cNvSpPr/>
              <p:nvPr/>
            </p:nvSpPr>
            <p:spPr>
              <a:xfrm>
                <a:off x="4708012" y="2641911"/>
                <a:ext cx="22102" cy="26993"/>
              </a:xfrm>
              <a:custGeom>
                <a:avLst/>
                <a:gdLst>
                  <a:gd name="connsiteX0" fmla="*/ 22103 w 22102"/>
                  <a:gd name="connsiteY0" fmla="*/ 26993 h 26993"/>
                  <a:gd name="connsiteX1" fmla="*/ 2100 w 22102"/>
                  <a:gd name="connsiteY1" fmla="*/ 1276 h 26993"/>
                  <a:gd name="connsiteX2" fmla="*/ 22103 w 22102"/>
                  <a:gd name="connsiteY2" fmla="*/ 26993 h 26993"/>
                </a:gdLst>
                <a:ahLst/>
                <a:cxnLst>
                  <a:cxn ang="0">
                    <a:pos x="connsiteX0" y="connsiteY0"/>
                  </a:cxn>
                  <a:cxn ang="0">
                    <a:pos x="connsiteX1" y="connsiteY1"/>
                  </a:cxn>
                  <a:cxn ang="0">
                    <a:pos x="connsiteX2" y="connsiteY2"/>
                  </a:cxn>
                </a:cxnLst>
                <a:rect l="l" t="t" r="r" b="b"/>
                <a:pathLst>
                  <a:path w="22102" h="26993">
                    <a:moveTo>
                      <a:pt x="22103" y="26993"/>
                    </a:moveTo>
                    <a:cubicBezTo>
                      <a:pt x="2100" y="16516"/>
                      <a:pt x="-3615" y="5086"/>
                      <a:pt x="2100" y="1276"/>
                    </a:cubicBezTo>
                    <a:cubicBezTo>
                      <a:pt x="8768" y="-3487"/>
                      <a:pt x="16388" y="5086"/>
                      <a:pt x="22103" y="26993"/>
                    </a:cubicBezTo>
                    <a:close/>
                  </a:path>
                </a:pathLst>
              </a:custGeom>
              <a:grpFill/>
              <a:ln w="9525" cap="flat">
                <a:noFill/>
                <a:prstDash val="solid"/>
                <a:miter/>
              </a:ln>
            </p:spPr>
            <p:txBody>
              <a:bodyPr rtlCol="0" anchor="ctr"/>
              <a:lstStyle/>
              <a:p>
                <a:endParaRPr lang="en-ID"/>
              </a:p>
            </p:txBody>
          </p:sp>
          <p:sp>
            <p:nvSpPr>
              <p:cNvPr id="714" name="Freeform: Shape 713">
                <a:extLst>
                  <a:ext uri="{FF2B5EF4-FFF2-40B4-BE49-F238E27FC236}">
                    <a16:creationId xmlns:a16="http://schemas.microsoft.com/office/drawing/2014/main" id="{D7ED79E9-7021-4416-A43F-AD9CB78A5C8D}"/>
                  </a:ext>
                </a:extLst>
              </p:cNvPr>
              <p:cNvSpPr/>
              <p:nvPr/>
            </p:nvSpPr>
            <p:spPr>
              <a:xfrm>
                <a:off x="4699174" y="2668533"/>
                <a:ext cx="30940" cy="15154"/>
              </a:xfrm>
              <a:custGeom>
                <a:avLst/>
                <a:gdLst>
                  <a:gd name="connsiteX0" fmla="*/ 30940 w 30940"/>
                  <a:gd name="connsiteY0" fmla="*/ 371 h 15154"/>
                  <a:gd name="connsiteX1" fmla="*/ 460 w 30940"/>
                  <a:gd name="connsiteY1" fmla="*/ 10849 h 15154"/>
                  <a:gd name="connsiteX2" fmla="*/ 30940 w 30940"/>
                  <a:gd name="connsiteY2" fmla="*/ 371 h 15154"/>
                </a:gdLst>
                <a:ahLst/>
                <a:cxnLst>
                  <a:cxn ang="0">
                    <a:pos x="connsiteX0" y="connsiteY0"/>
                  </a:cxn>
                  <a:cxn ang="0">
                    <a:pos x="connsiteX1" y="connsiteY1"/>
                  </a:cxn>
                  <a:cxn ang="0">
                    <a:pos x="connsiteX2" y="connsiteY2"/>
                  </a:cxn>
                </a:cxnLst>
                <a:rect l="l" t="t" r="r" b="b"/>
                <a:pathLst>
                  <a:path w="30940" h="15154">
                    <a:moveTo>
                      <a:pt x="30940" y="371"/>
                    </a:moveTo>
                    <a:cubicBezTo>
                      <a:pt x="13795" y="16564"/>
                      <a:pt x="2365" y="18469"/>
                      <a:pt x="460" y="10849"/>
                    </a:cubicBezTo>
                    <a:cubicBezTo>
                      <a:pt x="-2397" y="4181"/>
                      <a:pt x="8080" y="-1534"/>
                      <a:pt x="30940" y="371"/>
                    </a:cubicBezTo>
                    <a:close/>
                  </a:path>
                </a:pathLst>
              </a:custGeom>
              <a:grpFill/>
              <a:ln w="9525" cap="flat">
                <a:noFill/>
                <a:prstDash val="solid"/>
                <a:miter/>
              </a:ln>
            </p:spPr>
            <p:txBody>
              <a:bodyPr rtlCol="0" anchor="ctr"/>
              <a:lstStyle/>
              <a:p>
                <a:endParaRPr lang="en-ID"/>
              </a:p>
            </p:txBody>
          </p:sp>
          <p:sp>
            <p:nvSpPr>
              <p:cNvPr id="715" name="Freeform: Shape 714">
                <a:extLst>
                  <a:ext uri="{FF2B5EF4-FFF2-40B4-BE49-F238E27FC236}">
                    <a16:creationId xmlns:a16="http://schemas.microsoft.com/office/drawing/2014/main" id="{8ADBA408-A3D2-4CC4-BD0A-5179032C3A2E}"/>
                  </a:ext>
                </a:extLst>
              </p:cNvPr>
              <p:cNvSpPr/>
              <p:nvPr/>
            </p:nvSpPr>
            <p:spPr>
              <a:xfrm>
                <a:off x="4723762" y="2668904"/>
                <a:ext cx="13277" cy="32436"/>
              </a:xfrm>
              <a:custGeom>
                <a:avLst/>
                <a:gdLst>
                  <a:gd name="connsiteX0" fmla="*/ 6352 w 13277"/>
                  <a:gd name="connsiteY0" fmla="*/ 0 h 32436"/>
                  <a:gd name="connsiteX1" fmla="*/ 7305 w 13277"/>
                  <a:gd name="connsiteY1" fmla="*/ 32385 h 32436"/>
                  <a:gd name="connsiteX2" fmla="*/ 6352 w 13277"/>
                  <a:gd name="connsiteY2" fmla="*/ 0 h 32436"/>
                </a:gdLst>
                <a:ahLst/>
                <a:cxnLst>
                  <a:cxn ang="0">
                    <a:pos x="connsiteX0" y="connsiteY0"/>
                  </a:cxn>
                  <a:cxn ang="0">
                    <a:pos x="connsiteX1" y="connsiteY1"/>
                  </a:cxn>
                  <a:cxn ang="0">
                    <a:pos x="connsiteX2" y="connsiteY2"/>
                  </a:cxn>
                </a:cxnLst>
                <a:rect l="l" t="t" r="r" b="b"/>
                <a:pathLst>
                  <a:path w="13277" h="32436">
                    <a:moveTo>
                      <a:pt x="6352" y="0"/>
                    </a:moveTo>
                    <a:cubicBezTo>
                      <a:pt x="16830" y="20955"/>
                      <a:pt x="13972" y="32385"/>
                      <a:pt x="7305" y="32385"/>
                    </a:cubicBezTo>
                    <a:cubicBezTo>
                      <a:pt x="-1268" y="33338"/>
                      <a:pt x="-3173" y="20955"/>
                      <a:pt x="6352" y="0"/>
                    </a:cubicBezTo>
                    <a:close/>
                  </a:path>
                </a:pathLst>
              </a:custGeom>
              <a:grpFill/>
              <a:ln w="9525" cap="flat">
                <a:noFill/>
                <a:prstDash val="solid"/>
                <a:miter/>
              </a:ln>
            </p:spPr>
            <p:txBody>
              <a:bodyPr rtlCol="0" anchor="ctr"/>
              <a:lstStyle/>
              <a:p>
                <a:endParaRPr lang="en-ID"/>
              </a:p>
            </p:txBody>
          </p:sp>
          <p:sp>
            <p:nvSpPr>
              <p:cNvPr id="716" name="Freeform: Shape 715">
                <a:extLst>
                  <a:ext uri="{FF2B5EF4-FFF2-40B4-BE49-F238E27FC236}">
                    <a16:creationId xmlns:a16="http://schemas.microsoft.com/office/drawing/2014/main" id="{502764A8-79F6-4C01-8560-0A94F881E918}"/>
                  </a:ext>
                </a:extLst>
              </p:cNvPr>
              <p:cNvSpPr/>
              <p:nvPr/>
            </p:nvSpPr>
            <p:spPr>
              <a:xfrm>
                <a:off x="4730114" y="2668150"/>
                <a:ext cx="31652" cy="14632"/>
              </a:xfrm>
              <a:custGeom>
                <a:avLst/>
                <a:gdLst>
                  <a:gd name="connsiteX0" fmla="*/ 0 w 31652"/>
                  <a:gd name="connsiteY0" fmla="*/ 754 h 14632"/>
                  <a:gd name="connsiteX1" fmla="*/ 31433 w 31652"/>
                  <a:gd name="connsiteY1" fmla="*/ 10279 h 14632"/>
                  <a:gd name="connsiteX2" fmla="*/ 0 w 31652"/>
                  <a:gd name="connsiteY2" fmla="*/ 754 h 14632"/>
                </a:gdLst>
                <a:ahLst/>
                <a:cxnLst>
                  <a:cxn ang="0">
                    <a:pos x="connsiteX0" y="connsiteY0"/>
                  </a:cxn>
                  <a:cxn ang="0">
                    <a:pos x="connsiteX1" y="connsiteY1"/>
                  </a:cxn>
                  <a:cxn ang="0">
                    <a:pos x="connsiteX2" y="connsiteY2"/>
                  </a:cxn>
                </a:cxnLst>
                <a:rect l="l" t="t" r="r" b="b"/>
                <a:pathLst>
                  <a:path w="31652" h="14632">
                    <a:moveTo>
                      <a:pt x="0" y="754"/>
                    </a:moveTo>
                    <a:cubicBezTo>
                      <a:pt x="22860" y="-2103"/>
                      <a:pt x="33338" y="3612"/>
                      <a:pt x="31433" y="10279"/>
                    </a:cubicBezTo>
                    <a:cubicBezTo>
                      <a:pt x="28575" y="17899"/>
                      <a:pt x="17145" y="15994"/>
                      <a:pt x="0" y="754"/>
                    </a:cubicBezTo>
                    <a:close/>
                  </a:path>
                </a:pathLst>
              </a:custGeom>
              <a:grpFill/>
              <a:ln w="9525" cap="flat">
                <a:noFill/>
                <a:prstDash val="solid"/>
                <a:miter/>
              </a:ln>
            </p:spPr>
            <p:txBody>
              <a:bodyPr rtlCol="0" anchor="ctr"/>
              <a:lstStyle/>
              <a:p>
                <a:endParaRPr lang="en-ID"/>
              </a:p>
            </p:txBody>
          </p:sp>
        </p:grpSp>
        <p:grpSp>
          <p:nvGrpSpPr>
            <p:cNvPr id="717" name="Graphic 2">
              <a:extLst>
                <a:ext uri="{FF2B5EF4-FFF2-40B4-BE49-F238E27FC236}">
                  <a16:creationId xmlns:a16="http://schemas.microsoft.com/office/drawing/2014/main" id="{F1FF2A45-0C26-4C70-87B0-C54AB42123DD}"/>
                </a:ext>
              </a:extLst>
            </p:cNvPr>
            <p:cNvGrpSpPr/>
            <p:nvPr/>
          </p:nvGrpSpPr>
          <p:grpSpPr>
            <a:xfrm>
              <a:off x="4699174" y="2640964"/>
              <a:ext cx="62592" cy="60376"/>
              <a:chOff x="4699174" y="2640964"/>
              <a:chExt cx="62592" cy="60376"/>
            </a:xfrm>
            <a:grpFill/>
          </p:grpSpPr>
          <p:sp>
            <p:nvSpPr>
              <p:cNvPr id="718" name="Freeform: Shape 717">
                <a:extLst>
                  <a:ext uri="{FF2B5EF4-FFF2-40B4-BE49-F238E27FC236}">
                    <a16:creationId xmlns:a16="http://schemas.microsoft.com/office/drawing/2014/main" id="{B0AD8F81-3001-4D19-A6CC-B745D474845D}"/>
                  </a:ext>
                </a:extLst>
              </p:cNvPr>
              <p:cNvSpPr/>
              <p:nvPr/>
            </p:nvSpPr>
            <p:spPr>
              <a:xfrm>
                <a:off x="4730114" y="2640964"/>
                <a:ext cx="21164" cy="27940"/>
              </a:xfrm>
              <a:custGeom>
                <a:avLst/>
                <a:gdLst>
                  <a:gd name="connsiteX0" fmla="*/ 0 w 21164"/>
                  <a:gd name="connsiteY0" fmla="*/ 27940 h 27940"/>
                  <a:gd name="connsiteX1" fmla="*/ 19050 w 21164"/>
                  <a:gd name="connsiteY1" fmla="*/ 1270 h 27940"/>
                  <a:gd name="connsiteX2" fmla="*/ 0 w 21164"/>
                  <a:gd name="connsiteY2" fmla="*/ 27940 h 27940"/>
                </a:gdLst>
                <a:ahLst/>
                <a:cxnLst>
                  <a:cxn ang="0">
                    <a:pos x="connsiteX0" y="connsiteY0"/>
                  </a:cxn>
                  <a:cxn ang="0">
                    <a:pos x="connsiteX1" y="connsiteY1"/>
                  </a:cxn>
                  <a:cxn ang="0">
                    <a:pos x="connsiteX2" y="connsiteY2"/>
                  </a:cxn>
                </a:cxnLst>
                <a:rect l="l" t="t" r="r" b="b"/>
                <a:pathLst>
                  <a:path w="21164" h="27940">
                    <a:moveTo>
                      <a:pt x="0" y="27940"/>
                    </a:moveTo>
                    <a:cubicBezTo>
                      <a:pt x="3810" y="5080"/>
                      <a:pt x="12383" y="-3492"/>
                      <a:pt x="19050" y="1270"/>
                    </a:cubicBezTo>
                    <a:cubicBezTo>
                      <a:pt x="24765" y="6033"/>
                      <a:pt x="19050" y="16510"/>
                      <a:pt x="0" y="27940"/>
                    </a:cubicBezTo>
                    <a:close/>
                  </a:path>
                </a:pathLst>
              </a:custGeom>
              <a:grpFill/>
              <a:ln w="9525" cap="flat">
                <a:noFill/>
                <a:prstDash val="solid"/>
                <a:miter/>
              </a:ln>
            </p:spPr>
            <p:txBody>
              <a:bodyPr rtlCol="0" anchor="ctr"/>
              <a:lstStyle/>
              <a:p>
                <a:endParaRPr lang="en-ID"/>
              </a:p>
            </p:txBody>
          </p:sp>
          <p:sp>
            <p:nvSpPr>
              <p:cNvPr id="719" name="Freeform: Shape 718">
                <a:extLst>
                  <a:ext uri="{FF2B5EF4-FFF2-40B4-BE49-F238E27FC236}">
                    <a16:creationId xmlns:a16="http://schemas.microsoft.com/office/drawing/2014/main" id="{DF944AAE-D61A-4B9A-964E-239EF8AC1631}"/>
                  </a:ext>
                </a:extLst>
              </p:cNvPr>
              <p:cNvSpPr/>
              <p:nvPr/>
            </p:nvSpPr>
            <p:spPr>
              <a:xfrm>
                <a:off x="4708012" y="2641911"/>
                <a:ext cx="22102" cy="26993"/>
              </a:xfrm>
              <a:custGeom>
                <a:avLst/>
                <a:gdLst>
                  <a:gd name="connsiteX0" fmla="*/ 22103 w 22102"/>
                  <a:gd name="connsiteY0" fmla="*/ 26993 h 26993"/>
                  <a:gd name="connsiteX1" fmla="*/ 2100 w 22102"/>
                  <a:gd name="connsiteY1" fmla="*/ 1276 h 26993"/>
                  <a:gd name="connsiteX2" fmla="*/ 22103 w 22102"/>
                  <a:gd name="connsiteY2" fmla="*/ 26993 h 26993"/>
                </a:gdLst>
                <a:ahLst/>
                <a:cxnLst>
                  <a:cxn ang="0">
                    <a:pos x="connsiteX0" y="connsiteY0"/>
                  </a:cxn>
                  <a:cxn ang="0">
                    <a:pos x="connsiteX1" y="connsiteY1"/>
                  </a:cxn>
                  <a:cxn ang="0">
                    <a:pos x="connsiteX2" y="connsiteY2"/>
                  </a:cxn>
                </a:cxnLst>
                <a:rect l="l" t="t" r="r" b="b"/>
                <a:pathLst>
                  <a:path w="22102" h="26993">
                    <a:moveTo>
                      <a:pt x="22103" y="26993"/>
                    </a:moveTo>
                    <a:cubicBezTo>
                      <a:pt x="2100" y="16516"/>
                      <a:pt x="-3615" y="5086"/>
                      <a:pt x="2100" y="1276"/>
                    </a:cubicBezTo>
                    <a:cubicBezTo>
                      <a:pt x="8768" y="-3487"/>
                      <a:pt x="16388" y="5086"/>
                      <a:pt x="22103" y="26993"/>
                    </a:cubicBezTo>
                    <a:close/>
                  </a:path>
                </a:pathLst>
              </a:custGeom>
              <a:grpFill/>
              <a:ln w="9525" cap="flat">
                <a:noFill/>
                <a:prstDash val="solid"/>
                <a:miter/>
              </a:ln>
            </p:spPr>
            <p:txBody>
              <a:bodyPr rtlCol="0" anchor="ctr"/>
              <a:lstStyle/>
              <a:p>
                <a:endParaRPr lang="en-ID"/>
              </a:p>
            </p:txBody>
          </p:sp>
          <p:sp>
            <p:nvSpPr>
              <p:cNvPr id="720" name="Freeform: Shape 719">
                <a:extLst>
                  <a:ext uri="{FF2B5EF4-FFF2-40B4-BE49-F238E27FC236}">
                    <a16:creationId xmlns:a16="http://schemas.microsoft.com/office/drawing/2014/main" id="{57091A1D-60ED-44B7-90D4-065D92BC82DE}"/>
                  </a:ext>
                </a:extLst>
              </p:cNvPr>
              <p:cNvSpPr/>
              <p:nvPr/>
            </p:nvSpPr>
            <p:spPr>
              <a:xfrm>
                <a:off x="4699174" y="2668533"/>
                <a:ext cx="30940" cy="15154"/>
              </a:xfrm>
              <a:custGeom>
                <a:avLst/>
                <a:gdLst>
                  <a:gd name="connsiteX0" fmla="*/ 30940 w 30940"/>
                  <a:gd name="connsiteY0" fmla="*/ 371 h 15154"/>
                  <a:gd name="connsiteX1" fmla="*/ 460 w 30940"/>
                  <a:gd name="connsiteY1" fmla="*/ 10849 h 15154"/>
                  <a:gd name="connsiteX2" fmla="*/ 30940 w 30940"/>
                  <a:gd name="connsiteY2" fmla="*/ 371 h 15154"/>
                </a:gdLst>
                <a:ahLst/>
                <a:cxnLst>
                  <a:cxn ang="0">
                    <a:pos x="connsiteX0" y="connsiteY0"/>
                  </a:cxn>
                  <a:cxn ang="0">
                    <a:pos x="connsiteX1" y="connsiteY1"/>
                  </a:cxn>
                  <a:cxn ang="0">
                    <a:pos x="connsiteX2" y="connsiteY2"/>
                  </a:cxn>
                </a:cxnLst>
                <a:rect l="l" t="t" r="r" b="b"/>
                <a:pathLst>
                  <a:path w="30940" h="15154">
                    <a:moveTo>
                      <a:pt x="30940" y="371"/>
                    </a:moveTo>
                    <a:cubicBezTo>
                      <a:pt x="13795" y="16564"/>
                      <a:pt x="2365" y="18469"/>
                      <a:pt x="460" y="10849"/>
                    </a:cubicBezTo>
                    <a:cubicBezTo>
                      <a:pt x="-2397" y="4181"/>
                      <a:pt x="8080" y="-1534"/>
                      <a:pt x="30940" y="371"/>
                    </a:cubicBezTo>
                    <a:close/>
                  </a:path>
                </a:pathLst>
              </a:custGeom>
              <a:grpFill/>
              <a:ln w="9525" cap="flat">
                <a:noFill/>
                <a:prstDash val="solid"/>
                <a:miter/>
              </a:ln>
            </p:spPr>
            <p:txBody>
              <a:bodyPr rtlCol="0" anchor="ctr"/>
              <a:lstStyle/>
              <a:p>
                <a:endParaRPr lang="en-ID"/>
              </a:p>
            </p:txBody>
          </p:sp>
          <p:sp>
            <p:nvSpPr>
              <p:cNvPr id="721" name="Freeform: Shape 720">
                <a:extLst>
                  <a:ext uri="{FF2B5EF4-FFF2-40B4-BE49-F238E27FC236}">
                    <a16:creationId xmlns:a16="http://schemas.microsoft.com/office/drawing/2014/main" id="{26B42276-47A4-477E-8005-7F5540E202A3}"/>
                  </a:ext>
                </a:extLst>
              </p:cNvPr>
              <p:cNvSpPr/>
              <p:nvPr/>
            </p:nvSpPr>
            <p:spPr>
              <a:xfrm>
                <a:off x="4723762" y="2668904"/>
                <a:ext cx="13277" cy="32436"/>
              </a:xfrm>
              <a:custGeom>
                <a:avLst/>
                <a:gdLst>
                  <a:gd name="connsiteX0" fmla="*/ 6352 w 13277"/>
                  <a:gd name="connsiteY0" fmla="*/ 0 h 32436"/>
                  <a:gd name="connsiteX1" fmla="*/ 7305 w 13277"/>
                  <a:gd name="connsiteY1" fmla="*/ 32385 h 32436"/>
                  <a:gd name="connsiteX2" fmla="*/ 6352 w 13277"/>
                  <a:gd name="connsiteY2" fmla="*/ 0 h 32436"/>
                </a:gdLst>
                <a:ahLst/>
                <a:cxnLst>
                  <a:cxn ang="0">
                    <a:pos x="connsiteX0" y="connsiteY0"/>
                  </a:cxn>
                  <a:cxn ang="0">
                    <a:pos x="connsiteX1" y="connsiteY1"/>
                  </a:cxn>
                  <a:cxn ang="0">
                    <a:pos x="connsiteX2" y="connsiteY2"/>
                  </a:cxn>
                </a:cxnLst>
                <a:rect l="l" t="t" r="r" b="b"/>
                <a:pathLst>
                  <a:path w="13277" h="32436">
                    <a:moveTo>
                      <a:pt x="6352" y="0"/>
                    </a:moveTo>
                    <a:cubicBezTo>
                      <a:pt x="16830" y="20955"/>
                      <a:pt x="13972" y="32385"/>
                      <a:pt x="7305" y="32385"/>
                    </a:cubicBezTo>
                    <a:cubicBezTo>
                      <a:pt x="-1268" y="33338"/>
                      <a:pt x="-3173" y="20955"/>
                      <a:pt x="6352" y="0"/>
                    </a:cubicBezTo>
                    <a:close/>
                  </a:path>
                </a:pathLst>
              </a:custGeom>
              <a:grpFill/>
              <a:ln w="9525" cap="flat">
                <a:noFill/>
                <a:prstDash val="solid"/>
                <a:miter/>
              </a:ln>
            </p:spPr>
            <p:txBody>
              <a:bodyPr rtlCol="0" anchor="ctr"/>
              <a:lstStyle/>
              <a:p>
                <a:endParaRPr lang="en-ID"/>
              </a:p>
            </p:txBody>
          </p:sp>
          <p:sp>
            <p:nvSpPr>
              <p:cNvPr id="722" name="Freeform: Shape 721">
                <a:extLst>
                  <a:ext uri="{FF2B5EF4-FFF2-40B4-BE49-F238E27FC236}">
                    <a16:creationId xmlns:a16="http://schemas.microsoft.com/office/drawing/2014/main" id="{DE6D4D42-0EB1-4375-A84D-6D86C66E6E9C}"/>
                  </a:ext>
                </a:extLst>
              </p:cNvPr>
              <p:cNvSpPr/>
              <p:nvPr/>
            </p:nvSpPr>
            <p:spPr>
              <a:xfrm>
                <a:off x="4730114" y="2668150"/>
                <a:ext cx="31652" cy="14632"/>
              </a:xfrm>
              <a:custGeom>
                <a:avLst/>
                <a:gdLst>
                  <a:gd name="connsiteX0" fmla="*/ 0 w 31652"/>
                  <a:gd name="connsiteY0" fmla="*/ 754 h 14632"/>
                  <a:gd name="connsiteX1" fmla="*/ 31433 w 31652"/>
                  <a:gd name="connsiteY1" fmla="*/ 10279 h 14632"/>
                  <a:gd name="connsiteX2" fmla="*/ 0 w 31652"/>
                  <a:gd name="connsiteY2" fmla="*/ 754 h 14632"/>
                </a:gdLst>
                <a:ahLst/>
                <a:cxnLst>
                  <a:cxn ang="0">
                    <a:pos x="connsiteX0" y="connsiteY0"/>
                  </a:cxn>
                  <a:cxn ang="0">
                    <a:pos x="connsiteX1" y="connsiteY1"/>
                  </a:cxn>
                  <a:cxn ang="0">
                    <a:pos x="connsiteX2" y="connsiteY2"/>
                  </a:cxn>
                </a:cxnLst>
                <a:rect l="l" t="t" r="r" b="b"/>
                <a:pathLst>
                  <a:path w="31652" h="14632">
                    <a:moveTo>
                      <a:pt x="0" y="754"/>
                    </a:moveTo>
                    <a:cubicBezTo>
                      <a:pt x="22860" y="-2103"/>
                      <a:pt x="33338" y="3612"/>
                      <a:pt x="31433" y="10279"/>
                    </a:cubicBezTo>
                    <a:cubicBezTo>
                      <a:pt x="28575" y="17899"/>
                      <a:pt x="17145" y="15994"/>
                      <a:pt x="0" y="754"/>
                    </a:cubicBezTo>
                    <a:close/>
                  </a:path>
                </a:pathLst>
              </a:custGeom>
              <a:grpFill/>
              <a:ln w="9525" cap="flat">
                <a:noFill/>
                <a:prstDash val="solid"/>
                <a:miter/>
              </a:ln>
            </p:spPr>
            <p:txBody>
              <a:bodyPr rtlCol="0" anchor="ctr"/>
              <a:lstStyle/>
              <a:p>
                <a:endParaRPr lang="en-ID"/>
              </a:p>
            </p:txBody>
          </p:sp>
        </p:grpSp>
        <p:sp>
          <p:nvSpPr>
            <p:cNvPr id="723" name="Freeform: Shape 722">
              <a:extLst>
                <a:ext uri="{FF2B5EF4-FFF2-40B4-BE49-F238E27FC236}">
                  <a16:creationId xmlns:a16="http://schemas.microsoft.com/office/drawing/2014/main" id="{979AB7DB-76C5-4EA3-B613-EC75DF53E489}"/>
                </a:ext>
              </a:extLst>
            </p:cNvPr>
            <p:cNvSpPr/>
            <p:nvPr/>
          </p:nvSpPr>
          <p:spPr>
            <a:xfrm>
              <a:off x="4726305" y="2665095"/>
              <a:ext cx="7620" cy="7620"/>
            </a:xfrm>
            <a:custGeom>
              <a:avLst/>
              <a:gdLst>
                <a:gd name="connsiteX0" fmla="*/ 7620 w 7620"/>
                <a:gd name="connsiteY0" fmla="*/ 3810 h 7620"/>
                <a:gd name="connsiteX1" fmla="*/ 3810 w 7620"/>
                <a:gd name="connsiteY1" fmla="*/ 7620 h 7620"/>
                <a:gd name="connsiteX2" fmla="*/ 0 w 7620"/>
                <a:gd name="connsiteY2" fmla="*/ 3810 h 7620"/>
                <a:gd name="connsiteX3" fmla="*/ 3810 w 7620"/>
                <a:gd name="connsiteY3" fmla="*/ 0 h 7620"/>
                <a:gd name="connsiteX4" fmla="*/ 7620 w 7620"/>
                <a:gd name="connsiteY4" fmla="*/ 381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 h="7620">
                  <a:moveTo>
                    <a:pt x="7620" y="3810"/>
                  </a:moveTo>
                  <a:cubicBezTo>
                    <a:pt x="7620" y="5914"/>
                    <a:pt x="5914" y="7620"/>
                    <a:pt x="3810" y="7620"/>
                  </a:cubicBezTo>
                  <a:cubicBezTo>
                    <a:pt x="1706" y="7620"/>
                    <a:pt x="0" y="5914"/>
                    <a:pt x="0" y="3810"/>
                  </a:cubicBezTo>
                  <a:cubicBezTo>
                    <a:pt x="0" y="1706"/>
                    <a:pt x="1706" y="0"/>
                    <a:pt x="3810" y="0"/>
                  </a:cubicBezTo>
                  <a:cubicBezTo>
                    <a:pt x="5914" y="0"/>
                    <a:pt x="7620" y="1706"/>
                    <a:pt x="7620" y="3810"/>
                  </a:cubicBezTo>
                  <a:close/>
                </a:path>
              </a:pathLst>
            </a:custGeom>
            <a:grpFill/>
            <a:ln w="9525" cap="flat">
              <a:noFill/>
              <a:prstDash val="solid"/>
              <a:miter/>
            </a:ln>
          </p:spPr>
          <p:txBody>
            <a:bodyPr rtlCol="0" anchor="ctr"/>
            <a:lstStyle/>
            <a:p>
              <a:endParaRPr lang="en-ID"/>
            </a:p>
          </p:txBody>
        </p:sp>
        <p:grpSp>
          <p:nvGrpSpPr>
            <p:cNvPr id="724" name="Graphic 2">
              <a:extLst>
                <a:ext uri="{FF2B5EF4-FFF2-40B4-BE49-F238E27FC236}">
                  <a16:creationId xmlns:a16="http://schemas.microsoft.com/office/drawing/2014/main" id="{F1FF2A45-0C26-4C70-87B0-C54AB42123DD}"/>
                </a:ext>
              </a:extLst>
            </p:cNvPr>
            <p:cNvGrpSpPr/>
            <p:nvPr/>
          </p:nvGrpSpPr>
          <p:grpSpPr>
            <a:xfrm>
              <a:off x="4698462" y="2636519"/>
              <a:ext cx="62352" cy="60325"/>
              <a:chOff x="4698462" y="2636519"/>
              <a:chExt cx="62352" cy="60325"/>
            </a:xfrm>
            <a:grpFill/>
          </p:grpSpPr>
          <p:sp>
            <p:nvSpPr>
              <p:cNvPr id="725" name="Freeform: Shape 724">
                <a:extLst>
                  <a:ext uri="{FF2B5EF4-FFF2-40B4-BE49-F238E27FC236}">
                    <a16:creationId xmlns:a16="http://schemas.microsoft.com/office/drawing/2014/main" id="{23E987EF-1BB6-4C83-85C9-ADAC934A7716}"/>
                  </a:ext>
                </a:extLst>
              </p:cNvPr>
              <p:cNvSpPr/>
              <p:nvPr/>
            </p:nvSpPr>
            <p:spPr>
              <a:xfrm>
                <a:off x="4708815" y="2668904"/>
                <a:ext cx="21299" cy="27940"/>
              </a:xfrm>
              <a:custGeom>
                <a:avLst/>
                <a:gdLst>
                  <a:gd name="connsiteX0" fmla="*/ 21299 w 21299"/>
                  <a:gd name="connsiteY0" fmla="*/ 0 h 27940"/>
                  <a:gd name="connsiteX1" fmla="*/ 2249 w 21299"/>
                  <a:gd name="connsiteY1" fmla="*/ 26670 h 27940"/>
                  <a:gd name="connsiteX2" fmla="*/ 21299 w 21299"/>
                  <a:gd name="connsiteY2" fmla="*/ 0 h 27940"/>
                </a:gdLst>
                <a:ahLst/>
                <a:cxnLst>
                  <a:cxn ang="0">
                    <a:pos x="connsiteX0" y="connsiteY0"/>
                  </a:cxn>
                  <a:cxn ang="0">
                    <a:pos x="connsiteX1" y="connsiteY1"/>
                  </a:cxn>
                  <a:cxn ang="0">
                    <a:pos x="connsiteX2" y="connsiteY2"/>
                  </a:cxn>
                </a:cxnLst>
                <a:rect l="l" t="t" r="r" b="b"/>
                <a:pathLst>
                  <a:path w="21299" h="27940">
                    <a:moveTo>
                      <a:pt x="21299" y="0"/>
                    </a:moveTo>
                    <a:cubicBezTo>
                      <a:pt x="17489" y="22860"/>
                      <a:pt x="8917" y="31433"/>
                      <a:pt x="2249" y="26670"/>
                    </a:cubicBezTo>
                    <a:cubicBezTo>
                      <a:pt x="-3466" y="22860"/>
                      <a:pt x="1297" y="12383"/>
                      <a:pt x="21299" y="0"/>
                    </a:cubicBezTo>
                    <a:close/>
                  </a:path>
                </a:pathLst>
              </a:custGeom>
              <a:grpFill/>
              <a:ln w="9525" cap="flat">
                <a:noFill/>
                <a:prstDash val="solid"/>
                <a:miter/>
              </a:ln>
            </p:spPr>
            <p:txBody>
              <a:bodyPr rtlCol="0" anchor="ctr"/>
              <a:lstStyle/>
              <a:p>
                <a:endParaRPr lang="en-ID"/>
              </a:p>
            </p:txBody>
          </p:sp>
          <p:sp>
            <p:nvSpPr>
              <p:cNvPr id="726" name="Freeform: Shape 725">
                <a:extLst>
                  <a:ext uri="{FF2B5EF4-FFF2-40B4-BE49-F238E27FC236}">
                    <a16:creationId xmlns:a16="http://schemas.microsoft.com/office/drawing/2014/main" id="{7F4FF397-1238-4583-821F-353A5F6FAD35}"/>
                  </a:ext>
                </a:extLst>
              </p:cNvPr>
              <p:cNvSpPr/>
              <p:nvPr/>
            </p:nvSpPr>
            <p:spPr>
              <a:xfrm>
                <a:off x="4730114" y="2668904"/>
                <a:ext cx="22102" cy="27071"/>
              </a:xfrm>
              <a:custGeom>
                <a:avLst/>
                <a:gdLst>
                  <a:gd name="connsiteX0" fmla="*/ 0 w 22102"/>
                  <a:gd name="connsiteY0" fmla="*/ 0 h 27071"/>
                  <a:gd name="connsiteX1" fmla="*/ 20002 w 22102"/>
                  <a:gd name="connsiteY1" fmla="*/ 25718 h 27071"/>
                  <a:gd name="connsiteX2" fmla="*/ 0 w 22102"/>
                  <a:gd name="connsiteY2" fmla="*/ 0 h 27071"/>
                </a:gdLst>
                <a:ahLst/>
                <a:cxnLst>
                  <a:cxn ang="0">
                    <a:pos x="connsiteX0" y="connsiteY0"/>
                  </a:cxn>
                  <a:cxn ang="0">
                    <a:pos x="connsiteX1" y="connsiteY1"/>
                  </a:cxn>
                  <a:cxn ang="0">
                    <a:pos x="connsiteX2" y="connsiteY2"/>
                  </a:cxn>
                </a:cxnLst>
                <a:rect l="l" t="t" r="r" b="b"/>
                <a:pathLst>
                  <a:path w="22102" h="27071">
                    <a:moveTo>
                      <a:pt x="0" y="0"/>
                    </a:moveTo>
                    <a:cubicBezTo>
                      <a:pt x="20002" y="10478"/>
                      <a:pt x="25718" y="21908"/>
                      <a:pt x="20002" y="25718"/>
                    </a:cubicBezTo>
                    <a:cubicBezTo>
                      <a:pt x="13335" y="30480"/>
                      <a:pt x="4763" y="22860"/>
                      <a:pt x="0" y="0"/>
                    </a:cubicBezTo>
                    <a:close/>
                  </a:path>
                </a:pathLst>
              </a:custGeom>
              <a:grpFill/>
              <a:ln w="9525" cap="flat">
                <a:noFill/>
                <a:prstDash val="solid"/>
                <a:miter/>
              </a:ln>
            </p:spPr>
            <p:txBody>
              <a:bodyPr rtlCol="0" anchor="ctr"/>
              <a:lstStyle/>
              <a:p>
                <a:endParaRPr lang="en-ID"/>
              </a:p>
            </p:txBody>
          </p:sp>
          <p:sp>
            <p:nvSpPr>
              <p:cNvPr id="727" name="Freeform: Shape 726">
                <a:extLst>
                  <a:ext uri="{FF2B5EF4-FFF2-40B4-BE49-F238E27FC236}">
                    <a16:creationId xmlns:a16="http://schemas.microsoft.com/office/drawing/2014/main" id="{FBABE2D7-AC9B-4A0E-AD3F-2ABF448750C0}"/>
                  </a:ext>
                </a:extLst>
              </p:cNvPr>
              <p:cNvSpPr/>
              <p:nvPr/>
            </p:nvSpPr>
            <p:spPr>
              <a:xfrm>
                <a:off x="4730114" y="2654122"/>
                <a:ext cx="30700" cy="15531"/>
              </a:xfrm>
              <a:custGeom>
                <a:avLst/>
                <a:gdLst>
                  <a:gd name="connsiteX0" fmla="*/ 0 w 30700"/>
                  <a:gd name="connsiteY0" fmla="*/ 14783 h 15531"/>
                  <a:gd name="connsiteX1" fmla="*/ 30480 w 30700"/>
                  <a:gd name="connsiteY1" fmla="*/ 4305 h 15531"/>
                  <a:gd name="connsiteX2" fmla="*/ 0 w 30700"/>
                  <a:gd name="connsiteY2" fmla="*/ 14783 h 15531"/>
                </a:gdLst>
                <a:ahLst/>
                <a:cxnLst>
                  <a:cxn ang="0">
                    <a:pos x="connsiteX0" y="connsiteY0"/>
                  </a:cxn>
                  <a:cxn ang="0">
                    <a:pos x="connsiteX1" y="connsiteY1"/>
                  </a:cxn>
                  <a:cxn ang="0">
                    <a:pos x="connsiteX2" y="connsiteY2"/>
                  </a:cxn>
                </a:cxnLst>
                <a:rect l="l" t="t" r="r" b="b"/>
                <a:pathLst>
                  <a:path w="30700" h="15531">
                    <a:moveTo>
                      <a:pt x="0" y="14783"/>
                    </a:moveTo>
                    <a:cubicBezTo>
                      <a:pt x="17145" y="-1410"/>
                      <a:pt x="28575" y="-3315"/>
                      <a:pt x="30480" y="4305"/>
                    </a:cubicBezTo>
                    <a:cubicBezTo>
                      <a:pt x="32385" y="11926"/>
                      <a:pt x="21908" y="17640"/>
                      <a:pt x="0" y="14783"/>
                    </a:cubicBezTo>
                    <a:close/>
                  </a:path>
                </a:pathLst>
              </a:custGeom>
              <a:grpFill/>
              <a:ln w="9525" cap="flat">
                <a:noFill/>
                <a:prstDash val="solid"/>
                <a:miter/>
              </a:ln>
            </p:spPr>
            <p:txBody>
              <a:bodyPr rtlCol="0" anchor="ctr"/>
              <a:lstStyle/>
              <a:p>
                <a:endParaRPr lang="en-ID"/>
              </a:p>
            </p:txBody>
          </p:sp>
          <p:sp>
            <p:nvSpPr>
              <p:cNvPr id="728" name="Freeform: Shape 727">
                <a:extLst>
                  <a:ext uri="{FF2B5EF4-FFF2-40B4-BE49-F238E27FC236}">
                    <a16:creationId xmlns:a16="http://schemas.microsoft.com/office/drawing/2014/main" id="{E1AEA734-7861-4A8B-A804-94D608DE296A}"/>
                  </a:ext>
                </a:extLst>
              </p:cNvPr>
              <p:cNvSpPr/>
              <p:nvPr/>
            </p:nvSpPr>
            <p:spPr>
              <a:xfrm>
                <a:off x="4723189" y="2636519"/>
                <a:ext cx="12568" cy="32384"/>
              </a:xfrm>
              <a:custGeom>
                <a:avLst/>
                <a:gdLst>
                  <a:gd name="connsiteX0" fmla="*/ 6925 w 12568"/>
                  <a:gd name="connsiteY0" fmla="*/ 32385 h 32384"/>
                  <a:gd name="connsiteX1" fmla="*/ 5973 w 12568"/>
                  <a:gd name="connsiteY1" fmla="*/ 0 h 32384"/>
                  <a:gd name="connsiteX2" fmla="*/ 6925 w 12568"/>
                  <a:gd name="connsiteY2" fmla="*/ 32385 h 32384"/>
                </a:gdLst>
                <a:ahLst/>
                <a:cxnLst>
                  <a:cxn ang="0">
                    <a:pos x="connsiteX0" y="connsiteY0"/>
                  </a:cxn>
                  <a:cxn ang="0">
                    <a:pos x="connsiteX1" y="connsiteY1"/>
                  </a:cxn>
                  <a:cxn ang="0">
                    <a:pos x="connsiteX2" y="connsiteY2"/>
                  </a:cxn>
                </a:cxnLst>
                <a:rect l="l" t="t" r="r" b="b"/>
                <a:pathLst>
                  <a:path w="12568" h="32384">
                    <a:moveTo>
                      <a:pt x="6925" y="32385"/>
                    </a:moveTo>
                    <a:cubicBezTo>
                      <a:pt x="-3552" y="11430"/>
                      <a:pt x="-695" y="0"/>
                      <a:pt x="5973" y="0"/>
                    </a:cubicBezTo>
                    <a:cubicBezTo>
                      <a:pt x="13593" y="0"/>
                      <a:pt x="15498" y="11430"/>
                      <a:pt x="6925" y="32385"/>
                    </a:cubicBezTo>
                    <a:close/>
                  </a:path>
                </a:pathLst>
              </a:custGeom>
              <a:grpFill/>
              <a:ln w="9525" cap="flat">
                <a:noFill/>
                <a:prstDash val="solid"/>
                <a:miter/>
              </a:ln>
            </p:spPr>
            <p:txBody>
              <a:bodyPr rtlCol="0" anchor="ctr"/>
              <a:lstStyle/>
              <a:p>
                <a:endParaRPr lang="en-ID"/>
              </a:p>
            </p:txBody>
          </p:sp>
          <p:sp>
            <p:nvSpPr>
              <p:cNvPr id="729" name="Freeform: Shape 728">
                <a:extLst>
                  <a:ext uri="{FF2B5EF4-FFF2-40B4-BE49-F238E27FC236}">
                    <a16:creationId xmlns:a16="http://schemas.microsoft.com/office/drawing/2014/main" id="{90816990-F936-4120-AE00-676D474635A5}"/>
                  </a:ext>
                </a:extLst>
              </p:cNvPr>
              <p:cNvSpPr/>
              <p:nvPr/>
            </p:nvSpPr>
            <p:spPr>
              <a:xfrm>
                <a:off x="4698462" y="2655689"/>
                <a:ext cx="31652" cy="13969"/>
              </a:xfrm>
              <a:custGeom>
                <a:avLst/>
                <a:gdLst>
                  <a:gd name="connsiteX0" fmla="*/ 31652 w 31652"/>
                  <a:gd name="connsiteY0" fmla="*/ 13215 h 13969"/>
                  <a:gd name="connsiteX1" fmla="*/ 220 w 31652"/>
                  <a:gd name="connsiteY1" fmla="*/ 3690 h 13969"/>
                  <a:gd name="connsiteX2" fmla="*/ 31652 w 31652"/>
                  <a:gd name="connsiteY2" fmla="*/ 13215 h 13969"/>
                </a:gdLst>
                <a:ahLst/>
                <a:cxnLst>
                  <a:cxn ang="0">
                    <a:pos x="connsiteX0" y="connsiteY0"/>
                  </a:cxn>
                  <a:cxn ang="0">
                    <a:pos x="connsiteX1" y="connsiteY1"/>
                  </a:cxn>
                  <a:cxn ang="0">
                    <a:pos x="connsiteX2" y="connsiteY2"/>
                  </a:cxn>
                </a:cxnLst>
                <a:rect l="l" t="t" r="r" b="b"/>
                <a:pathLst>
                  <a:path w="31652" h="13969">
                    <a:moveTo>
                      <a:pt x="31652" y="13215"/>
                    </a:moveTo>
                    <a:cubicBezTo>
                      <a:pt x="8792" y="16073"/>
                      <a:pt x="-1685" y="10358"/>
                      <a:pt x="220" y="3690"/>
                    </a:cubicBezTo>
                    <a:cubicBezTo>
                      <a:pt x="2125" y="-2977"/>
                      <a:pt x="14507" y="-1072"/>
                      <a:pt x="31652" y="13215"/>
                    </a:cubicBezTo>
                    <a:close/>
                  </a:path>
                </a:pathLst>
              </a:custGeom>
              <a:grpFill/>
              <a:ln w="9525" cap="flat">
                <a:noFill/>
                <a:prstDash val="solid"/>
                <a:miter/>
              </a:ln>
            </p:spPr>
            <p:txBody>
              <a:bodyPr rtlCol="0" anchor="ctr"/>
              <a:lstStyle/>
              <a:p>
                <a:endParaRPr lang="en-ID"/>
              </a:p>
            </p:txBody>
          </p:sp>
        </p:grpSp>
        <p:grpSp>
          <p:nvGrpSpPr>
            <p:cNvPr id="730" name="Graphic 2">
              <a:extLst>
                <a:ext uri="{FF2B5EF4-FFF2-40B4-BE49-F238E27FC236}">
                  <a16:creationId xmlns:a16="http://schemas.microsoft.com/office/drawing/2014/main" id="{F1FF2A45-0C26-4C70-87B0-C54AB42123DD}"/>
                </a:ext>
              </a:extLst>
            </p:cNvPr>
            <p:cNvGrpSpPr/>
            <p:nvPr/>
          </p:nvGrpSpPr>
          <p:grpSpPr>
            <a:xfrm>
              <a:off x="4698462" y="2636519"/>
              <a:ext cx="62352" cy="60325"/>
              <a:chOff x="4698462" y="2636519"/>
              <a:chExt cx="62352" cy="60325"/>
            </a:xfrm>
            <a:grpFill/>
          </p:grpSpPr>
          <p:sp>
            <p:nvSpPr>
              <p:cNvPr id="731" name="Freeform: Shape 730">
                <a:extLst>
                  <a:ext uri="{FF2B5EF4-FFF2-40B4-BE49-F238E27FC236}">
                    <a16:creationId xmlns:a16="http://schemas.microsoft.com/office/drawing/2014/main" id="{9DFB1E96-3B8D-4031-86AC-332B34E9ABDD}"/>
                  </a:ext>
                </a:extLst>
              </p:cNvPr>
              <p:cNvSpPr/>
              <p:nvPr/>
            </p:nvSpPr>
            <p:spPr>
              <a:xfrm>
                <a:off x="4708815" y="2668904"/>
                <a:ext cx="21299" cy="27940"/>
              </a:xfrm>
              <a:custGeom>
                <a:avLst/>
                <a:gdLst>
                  <a:gd name="connsiteX0" fmla="*/ 21299 w 21299"/>
                  <a:gd name="connsiteY0" fmla="*/ 0 h 27940"/>
                  <a:gd name="connsiteX1" fmla="*/ 2249 w 21299"/>
                  <a:gd name="connsiteY1" fmla="*/ 26670 h 27940"/>
                  <a:gd name="connsiteX2" fmla="*/ 21299 w 21299"/>
                  <a:gd name="connsiteY2" fmla="*/ 0 h 27940"/>
                </a:gdLst>
                <a:ahLst/>
                <a:cxnLst>
                  <a:cxn ang="0">
                    <a:pos x="connsiteX0" y="connsiteY0"/>
                  </a:cxn>
                  <a:cxn ang="0">
                    <a:pos x="connsiteX1" y="connsiteY1"/>
                  </a:cxn>
                  <a:cxn ang="0">
                    <a:pos x="connsiteX2" y="connsiteY2"/>
                  </a:cxn>
                </a:cxnLst>
                <a:rect l="l" t="t" r="r" b="b"/>
                <a:pathLst>
                  <a:path w="21299" h="27940">
                    <a:moveTo>
                      <a:pt x="21299" y="0"/>
                    </a:moveTo>
                    <a:cubicBezTo>
                      <a:pt x="17489" y="22860"/>
                      <a:pt x="8917" y="31433"/>
                      <a:pt x="2249" y="26670"/>
                    </a:cubicBezTo>
                    <a:cubicBezTo>
                      <a:pt x="-3466" y="22860"/>
                      <a:pt x="1297" y="12383"/>
                      <a:pt x="21299" y="0"/>
                    </a:cubicBezTo>
                    <a:close/>
                  </a:path>
                </a:pathLst>
              </a:custGeom>
              <a:grpFill/>
              <a:ln w="9525" cap="flat">
                <a:noFill/>
                <a:prstDash val="solid"/>
                <a:miter/>
              </a:ln>
            </p:spPr>
            <p:txBody>
              <a:bodyPr rtlCol="0" anchor="ctr"/>
              <a:lstStyle/>
              <a:p>
                <a:endParaRPr lang="en-ID"/>
              </a:p>
            </p:txBody>
          </p:sp>
          <p:sp>
            <p:nvSpPr>
              <p:cNvPr id="732" name="Freeform: Shape 731">
                <a:extLst>
                  <a:ext uri="{FF2B5EF4-FFF2-40B4-BE49-F238E27FC236}">
                    <a16:creationId xmlns:a16="http://schemas.microsoft.com/office/drawing/2014/main" id="{89DDC371-FF89-462F-9E98-C62EADB5D5E6}"/>
                  </a:ext>
                </a:extLst>
              </p:cNvPr>
              <p:cNvSpPr/>
              <p:nvPr/>
            </p:nvSpPr>
            <p:spPr>
              <a:xfrm>
                <a:off x="4730114" y="2668904"/>
                <a:ext cx="22102" cy="27071"/>
              </a:xfrm>
              <a:custGeom>
                <a:avLst/>
                <a:gdLst>
                  <a:gd name="connsiteX0" fmla="*/ 0 w 22102"/>
                  <a:gd name="connsiteY0" fmla="*/ 0 h 27071"/>
                  <a:gd name="connsiteX1" fmla="*/ 20002 w 22102"/>
                  <a:gd name="connsiteY1" fmla="*/ 25718 h 27071"/>
                  <a:gd name="connsiteX2" fmla="*/ 0 w 22102"/>
                  <a:gd name="connsiteY2" fmla="*/ 0 h 27071"/>
                </a:gdLst>
                <a:ahLst/>
                <a:cxnLst>
                  <a:cxn ang="0">
                    <a:pos x="connsiteX0" y="connsiteY0"/>
                  </a:cxn>
                  <a:cxn ang="0">
                    <a:pos x="connsiteX1" y="connsiteY1"/>
                  </a:cxn>
                  <a:cxn ang="0">
                    <a:pos x="connsiteX2" y="connsiteY2"/>
                  </a:cxn>
                </a:cxnLst>
                <a:rect l="l" t="t" r="r" b="b"/>
                <a:pathLst>
                  <a:path w="22102" h="27071">
                    <a:moveTo>
                      <a:pt x="0" y="0"/>
                    </a:moveTo>
                    <a:cubicBezTo>
                      <a:pt x="20002" y="10478"/>
                      <a:pt x="25718" y="21908"/>
                      <a:pt x="20002" y="25718"/>
                    </a:cubicBezTo>
                    <a:cubicBezTo>
                      <a:pt x="13335" y="30480"/>
                      <a:pt x="4763" y="22860"/>
                      <a:pt x="0" y="0"/>
                    </a:cubicBezTo>
                    <a:close/>
                  </a:path>
                </a:pathLst>
              </a:custGeom>
              <a:grpFill/>
              <a:ln w="9525" cap="flat">
                <a:noFill/>
                <a:prstDash val="solid"/>
                <a:miter/>
              </a:ln>
            </p:spPr>
            <p:txBody>
              <a:bodyPr rtlCol="0" anchor="ctr"/>
              <a:lstStyle/>
              <a:p>
                <a:endParaRPr lang="en-ID"/>
              </a:p>
            </p:txBody>
          </p:sp>
          <p:sp>
            <p:nvSpPr>
              <p:cNvPr id="733" name="Freeform: Shape 732">
                <a:extLst>
                  <a:ext uri="{FF2B5EF4-FFF2-40B4-BE49-F238E27FC236}">
                    <a16:creationId xmlns:a16="http://schemas.microsoft.com/office/drawing/2014/main" id="{502B9EB7-14E4-40F8-85F9-8513D48C0DF8}"/>
                  </a:ext>
                </a:extLst>
              </p:cNvPr>
              <p:cNvSpPr/>
              <p:nvPr/>
            </p:nvSpPr>
            <p:spPr>
              <a:xfrm>
                <a:off x="4730114" y="2654122"/>
                <a:ext cx="30700" cy="15531"/>
              </a:xfrm>
              <a:custGeom>
                <a:avLst/>
                <a:gdLst>
                  <a:gd name="connsiteX0" fmla="*/ 0 w 30700"/>
                  <a:gd name="connsiteY0" fmla="*/ 14783 h 15531"/>
                  <a:gd name="connsiteX1" fmla="*/ 30480 w 30700"/>
                  <a:gd name="connsiteY1" fmla="*/ 4305 h 15531"/>
                  <a:gd name="connsiteX2" fmla="*/ 0 w 30700"/>
                  <a:gd name="connsiteY2" fmla="*/ 14783 h 15531"/>
                </a:gdLst>
                <a:ahLst/>
                <a:cxnLst>
                  <a:cxn ang="0">
                    <a:pos x="connsiteX0" y="connsiteY0"/>
                  </a:cxn>
                  <a:cxn ang="0">
                    <a:pos x="connsiteX1" y="connsiteY1"/>
                  </a:cxn>
                  <a:cxn ang="0">
                    <a:pos x="connsiteX2" y="connsiteY2"/>
                  </a:cxn>
                </a:cxnLst>
                <a:rect l="l" t="t" r="r" b="b"/>
                <a:pathLst>
                  <a:path w="30700" h="15531">
                    <a:moveTo>
                      <a:pt x="0" y="14783"/>
                    </a:moveTo>
                    <a:cubicBezTo>
                      <a:pt x="17145" y="-1410"/>
                      <a:pt x="28575" y="-3315"/>
                      <a:pt x="30480" y="4305"/>
                    </a:cubicBezTo>
                    <a:cubicBezTo>
                      <a:pt x="32385" y="11926"/>
                      <a:pt x="21908" y="17640"/>
                      <a:pt x="0" y="14783"/>
                    </a:cubicBezTo>
                    <a:close/>
                  </a:path>
                </a:pathLst>
              </a:custGeom>
              <a:grpFill/>
              <a:ln w="9525" cap="flat">
                <a:noFill/>
                <a:prstDash val="solid"/>
                <a:miter/>
              </a:ln>
            </p:spPr>
            <p:txBody>
              <a:bodyPr rtlCol="0" anchor="ctr"/>
              <a:lstStyle/>
              <a:p>
                <a:endParaRPr lang="en-ID"/>
              </a:p>
            </p:txBody>
          </p:sp>
          <p:sp>
            <p:nvSpPr>
              <p:cNvPr id="734" name="Freeform: Shape 733">
                <a:extLst>
                  <a:ext uri="{FF2B5EF4-FFF2-40B4-BE49-F238E27FC236}">
                    <a16:creationId xmlns:a16="http://schemas.microsoft.com/office/drawing/2014/main" id="{3371CBE4-7B22-473E-8C9F-97BE5A56744E}"/>
                  </a:ext>
                </a:extLst>
              </p:cNvPr>
              <p:cNvSpPr/>
              <p:nvPr/>
            </p:nvSpPr>
            <p:spPr>
              <a:xfrm>
                <a:off x="4723189" y="2636519"/>
                <a:ext cx="12568" cy="32384"/>
              </a:xfrm>
              <a:custGeom>
                <a:avLst/>
                <a:gdLst>
                  <a:gd name="connsiteX0" fmla="*/ 6925 w 12568"/>
                  <a:gd name="connsiteY0" fmla="*/ 32385 h 32384"/>
                  <a:gd name="connsiteX1" fmla="*/ 5973 w 12568"/>
                  <a:gd name="connsiteY1" fmla="*/ 0 h 32384"/>
                  <a:gd name="connsiteX2" fmla="*/ 6925 w 12568"/>
                  <a:gd name="connsiteY2" fmla="*/ 32385 h 32384"/>
                </a:gdLst>
                <a:ahLst/>
                <a:cxnLst>
                  <a:cxn ang="0">
                    <a:pos x="connsiteX0" y="connsiteY0"/>
                  </a:cxn>
                  <a:cxn ang="0">
                    <a:pos x="connsiteX1" y="connsiteY1"/>
                  </a:cxn>
                  <a:cxn ang="0">
                    <a:pos x="connsiteX2" y="connsiteY2"/>
                  </a:cxn>
                </a:cxnLst>
                <a:rect l="l" t="t" r="r" b="b"/>
                <a:pathLst>
                  <a:path w="12568" h="32384">
                    <a:moveTo>
                      <a:pt x="6925" y="32385"/>
                    </a:moveTo>
                    <a:cubicBezTo>
                      <a:pt x="-3552" y="11430"/>
                      <a:pt x="-695" y="0"/>
                      <a:pt x="5973" y="0"/>
                    </a:cubicBezTo>
                    <a:cubicBezTo>
                      <a:pt x="13593" y="0"/>
                      <a:pt x="15498" y="11430"/>
                      <a:pt x="6925" y="32385"/>
                    </a:cubicBezTo>
                    <a:close/>
                  </a:path>
                </a:pathLst>
              </a:custGeom>
              <a:grpFill/>
              <a:ln w="9525" cap="flat">
                <a:noFill/>
                <a:prstDash val="solid"/>
                <a:miter/>
              </a:ln>
            </p:spPr>
            <p:txBody>
              <a:bodyPr rtlCol="0" anchor="ctr"/>
              <a:lstStyle/>
              <a:p>
                <a:endParaRPr lang="en-ID"/>
              </a:p>
            </p:txBody>
          </p:sp>
          <p:sp>
            <p:nvSpPr>
              <p:cNvPr id="735" name="Freeform: Shape 734">
                <a:extLst>
                  <a:ext uri="{FF2B5EF4-FFF2-40B4-BE49-F238E27FC236}">
                    <a16:creationId xmlns:a16="http://schemas.microsoft.com/office/drawing/2014/main" id="{F36CF125-1713-4DC7-AEEA-8D0D26CED550}"/>
                  </a:ext>
                </a:extLst>
              </p:cNvPr>
              <p:cNvSpPr/>
              <p:nvPr/>
            </p:nvSpPr>
            <p:spPr>
              <a:xfrm>
                <a:off x="4698462" y="2655689"/>
                <a:ext cx="31652" cy="13969"/>
              </a:xfrm>
              <a:custGeom>
                <a:avLst/>
                <a:gdLst>
                  <a:gd name="connsiteX0" fmla="*/ 31652 w 31652"/>
                  <a:gd name="connsiteY0" fmla="*/ 13215 h 13969"/>
                  <a:gd name="connsiteX1" fmla="*/ 220 w 31652"/>
                  <a:gd name="connsiteY1" fmla="*/ 3690 h 13969"/>
                  <a:gd name="connsiteX2" fmla="*/ 31652 w 31652"/>
                  <a:gd name="connsiteY2" fmla="*/ 13215 h 13969"/>
                </a:gdLst>
                <a:ahLst/>
                <a:cxnLst>
                  <a:cxn ang="0">
                    <a:pos x="connsiteX0" y="connsiteY0"/>
                  </a:cxn>
                  <a:cxn ang="0">
                    <a:pos x="connsiteX1" y="connsiteY1"/>
                  </a:cxn>
                  <a:cxn ang="0">
                    <a:pos x="connsiteX2" y="connsiteY2"/>
                  </a:cxn>
                </a:cxnLst>
                <a:rect l="l" t="t" r="r" b="b"/>
                <a:pathLst>
                  <a:path w="31652" h="13969">
                    <a:moveTo>
                      <a:pt x="31652" y="13215"/>
                    </a:moveTo>
                    <a:cubicBezTo>
                      <a:pt x="8792" y="16073"/>
                      <a:pt x="-1685" y="10358"/>
                      <a:pt x="220" y="3690"/>
                    </a:cubicBezTo>
                    <a:cubicBezTo>
                      <a:pt x="2125" y="-2977"/>
                      <a:pt x="14507" y="-1072"/>
                      <a:pt x="31652" y="13215"/>
                    </a:cubicBezTo>
                    <a:close/>
                  </a:path>
                </a:pathLst>
              </a:custGeom>
              <a:grpFill/>
              <a:ln w="9525" cap="flat">
                <a:noFill/>
                <a:prstDash val="solid"/>
                <a:miter/>
              </a:ln>
            </p:spPr>
            <p:txBody>
              <a:bodyPr rtlCol="0" anchor="ctr"/>
              <a:lstStyle/>
              <a:p>
                <a:endParaRPr lang="en-ID"/>
              </a:p>
            </p:txBody>
          </p:sp>
        </p:grpSp>
        <p:sp>
          <p:nvSpPr>
            <p:cNvPr id="736" name="Freeform: Shape 735">
              <a:extLst>
                <a:ext uri="{FF2B5EF4-FFF2-40B4-BE49-F238E27FC236}">
                  <a16:creationId xmlns:a16="http://schemas.microsoft.com/office/drawing/2014/main" id="{0199E0C8-2BA9-493C-AB15-B95563F440BF}"/>
                </a:ext>
              </a:extLst>
            </p:cNvPr>
            <p:cNvSpPr/>
            <p:nvPr/>
          </p:nvSpPr>
          <p:spPr>
            <a:xfrm>
              <a:off x="4726305" y="2665095"/>
              <a:ext cx="7620" cy="7620"/>
            </a:xfrm>
            <a:custGeom>
              <a:avLst/>
              <a:gdLst>
                <a:gd name="connsiteX0" fmla="*/ 7620 w 7620"/>
                <a:gd name="connsiteY0" fmla="*/ 3810 h 7620"/>
                <a:gd name="connsiteX1" fmla="*/ 3810 w 7620"/>
                <a:gd name="connsiteY1" fmla="*/ 7620 h 7620"/>
                <a:gd name="connsiteX2" fmla="*/ 0 w 7620"/>
                <a:gd name="connsiteY2" fmla="*/ 3810 h 7620"/>
                <a:gd name="connsiteX3" fmla="*/ 3810 w 7620"/>
                <a:gd name="connsiteY3" fmla="*/ 0 h 7620"/>
                <a:gd name="connsiteX4" fmla="*/ 7620 w 7620"/>
                <a:gd name="connsiteY4" fmla="*/ 381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 h="7620">
                  <a:moveTo>
                    <a:pt x="7620" y="3810"/>
                  </a:moveTo>
                  <a:cubicBezTo>
                    <a:pt x="7620" y="5914"/>
                    <a:pt x="5914" y="7620"/>
                    <a:pt x="3810" y="7620"/>
                  </a:cubicBezTo>
                  <a:cubicBezTo>
                    <a:pt x="1706" y="7620"/>
                    <a:pt x="0" y="5914"/>
                    <a:pt x="0" y="3810"/>
                  </a:cubicBezTo>
                  <a:cubicBezTo>
                    <a:pt x="0" y="1706"/>
                    <a:pt x="1706" y="0"/>
                    <a:pt x="3810" y="0"/>
                  </a:cubicBezTo>
                  <a:cubicBezTo>
                    <a:pt x="5914" y="0"/>
                    <a:pt x="7620" y="1706"/>
                    <a:pt x="7620" y="3810"/>
                  </a:cubicBezTo>
                  <a:close/>
                </a:path>
              </a:pathLst>
            </a:custGeom>
            <a:grpFill/>
            <a:ln w="9525" cap="flat">
              <a:noFill/>
              <a:prstDash val="solid"/>
              <a:miter/>
            </a:ln>
          </p:spPr>
          <p:txBody>
            <a:bodyPr rtlCol="0" anchor="ctr"/>
            <a:lstStyle/>
            <a:p>
              <a:endParaRPr lang="en-ID"/>
            </a:p>
          </p:txBody>
        </p:sp>
      </p:grpSp>
      <p:grpSp>
        <p:nvGrpSpPr>
          <p:cNvPr id="737" name="Graphic 2">
            <a:extLst>
              <a:ext uri="{FF2B5EF4-FFF2-40B4-BE49-F238E27FC236}">
                <a16:creationId xmlns:a16="http://schemas.microsoft.com/office/drawing/2014/main" id="{F1FF2A45-0C26-4C70-87B0-C54AB42123DD}"/>
              </a:ext>
            </a:extLst>
          </p:cNvPr>
          <p:cNvGrpSpPr/>
          <p:nvPr/>
        </p:nvGrpSpPr>
        <p:grpSpPr>
          <a:xfrm rot="16200000">
            <a:off x="11673483" y="3973769"/>
            <a:ext cx="194058" cy="196661"/>
            <a:chOff x="4668861" y="2731735"/>
            <a:chExt cx="103456" cy="104844"/>
          </a:xfrm>
          <a:solidFill>
            <a:schemeClr val="bg1"/>
          </a:solidFill>
        </p:grpSpPr>
        <p:grpSp>
          <p:nvGrpSpPr>
            <p:cNvPr id="738" name="Graphic 2">
              <a:extLst>
                <a:ext uri="{FF2B5EF4-FFF2-40B4-BE49-F238E27FC236}">
                  <a16:creationId xmlns:a16="http://schemas.microsoft.com/office/drawing/2014/main" id="{F1FF2A45-0C26-4C70-87B0-C54AB42123DD}"/>
                </a:ext>
              </a:extLst>
            </p:cNvPr>
            <p:cNvGrpSpPr/>
            <p:nvPr/>
          </p:nvGrpSpPr>
          <p:grpSpPr>
            <a:xfrm>
              <a:off x="4668861" y="2731735"/>
              <a:ext cx="100849" cy="99357"/>
              <a:chOff x="4668861" y="2731735"/>
              <a:chExt cx="100849" cy="99357"/>
            </a:xfrm>
            <a:grpFill/>
          </p:grpSpPr>
          <p:sp>
            <p:nvSpPr>
              <p:cNvPr id="739" name="Freeform: Shape 738">
                <a:extLst>
                  <a:ext uri="{FF2B5EF4-FFF2-40B4-BE49-F238E27FC236}">
                    <a16:creationId xmlns:a16="http://schemas.microsoft.com/office/drawing/2014/main" id="{F76E20B4-65EE-4623-84B6-D076C5017ACE}"/>
                  </a:ext>
                </a:extLst>
              </p:cNvPr>
              <p:cNvSpPr/>
              <p:nvPr/>
            </p:nvSpPr>
            <p:spPr>
              <a:xfrm>
                <a:off x="4720589" y="2784157"/>
                <a:ext cx="38204" cy="41666"/>
              </a:xfrm>
              <a:custGeom>
                <a:avLst/>
                <a:gdLst>
                  <a:gd name="connsiteX0" fmla="*/ 0 w 38204"/>
                  <a:gd name="connsiteY0" fmla="*/ 0 h 41666"/>
                  <a:gd name="connsiteX1" fmla="*/ 35243 w 38204"/>
                  <a:gd name="connsiteY1" fmla="*/ 39052 h 41666"/>
                  <a:gd name="connsiteX2" fmla="*/ 0 w 38204"/>
                  <a:gd name="connsiteY2" fmla="*/ 0 h 41666"/>
                </a:gdLst>
                <a:ahLst/>
                <a:cxnLst>
                  <a:cxn ang="0">
                    <a:pos x="connsiteX0" y="connsiteY0"/>
                  </a:cxn>
                  <a:cxn ang="0">
                    <a:pos x="connsiteX1" y="connsiteY1"/>
                  </a:cxn>
                  <a:cxn ang="0">
                    <a:pos x="connsiteX2" y="connsiteY2"/>
                  </a:cxn>
                </a:cxnLst>
                <a:rect l="l" t="t" r="r" b="b"/>
                <a:pathLst>
                  <a:path w="38204" h="41666">
                    <a:moveTo>
                      <a:pt x="0" y="0"/>
                    </a:moveTo>
                    <a:cubicBezTo>
                      <a:pt x="34290" y="15240"/>
                      <a:pt x="43815" y="31432"/>
                      <a:pt x="35243" y="39052"/>
                    </a:cubicBezTo>
                    <a:cubicBezTo>
                      <a:pt x="25718" y="47625"/>
                      <a:pt x="10477" y="35242"/>
                      <a:pt x="0" y="0"/>
                    </a:cubicBezTo>
                    <a:close/>
                  </a:path>
                </a:pathLst>
              </a:custGeom>
              <a:grpFill/>
              <a:ln w="9525" cap="flat">
                <a:noFill/>
                <a:prstDash val="solid"/>
                <a:miter/>
              </a:ln>
            </p:spPr>
            <p:txBody>
              <a:bodyPr rtlCol="0" anchor="ctr"/>
              <a:lstStyle/>
              <a:p>
                <a:endParaRPr lang="en-ID"/>
              </a:p>
            </p:txBody>
          </p:sp>
          <p:sp>
            <p:nvSpPr>
              <p:cNvPr id="740" name="Freeform: Shape 739">
                <a:extLst>
                  <a:ext uri="{FF2B5EF4-FFF2-40B4-BE49-F238E27FC236}">
                    <a16:creationId xmlns:a16="http://schemas.microsoft.com/office/drawing/2014/main" id="{C333F7DD-6C1D-4657-BC0A-E1CF6606FB49}"/>
                  </a:ext>
                </a:extLst>
              </p:cNvPr>
              <p:cNvSpPr/>
              <p:nvPr/>
            </p:nvSpPr>
            <p:spPr>
              <a:xfrm>
                <a:off x="4720589" y="2757416"/>
                <a:ext cx="49121" cy="26801"/>
              </a:xfrm>
              <a:custGeom>
                <a:avLst/>
                <a:gdLst>
                  <a:gd name="connsiteX0" fmla="*/ 0 w 49121"/>
                  <a:gd name="connsiteY0" fmla="*/ 26741 h 26801"/>
                  <a:gd name="connsiteX1" fmla="*/ 48577 w 49121"/>
                  <a:gd name="connsiteY1" fmla="*/ 5786 h 26801"/>
                  <a:gd name="connsiteX2" fmla="*/ 0 w 49121"/>
                  <a:gd name="connsiteY2" fmla="*/ 26741 h 26801"/>
                </a:gdLst>
                <a:ahLst/>
                <a:cxnLst>
                  <a:cxn ang="0">
                    <a:pos x="connsiteX0" y="connsiteY0"/>
                  </a:cxn>
                  <a:cxn ang="0">
                    <a:pos x="connsiteX1" y="connsiteY1"/>
                  </a:cxn>
                  <a:cxn ang="0">
                    <a:pos x="connsiteX2" y="connsiteY2"/>
                  </a:cxn>
                </a:cxnLst>
                <a:rect l="l" t="t" r="r" b="b"/>
                <a:pathLst>
                  <a:path w="49121" h="26801">
                    <a:moveTo>
                      <a:pt x="0" y="26741"/>
                    </a:moveTo>
                    <a:cubicBezTo>
                      <a:pt x="24765" y="-881"/>
                      <a:pt x="43815" y="-5644"/>
                      <a:pt x="48577" y="5786"/>
                    </a:cubicBezTo>
                    <a:cubicBezTo>
                      <a:pt x="52388" y="17216"/>
                      <a:pt x="36195" y="27694"/>
                      <a:pt x="0" y="26741"/>
                    </a:cubicBezTo>
                    <a:close/>
                  </a:path>
                </a:pathLst>
              </a:custGeom>
              <a:grpFill/>
              <a:ln w="9525" cap="flat">
                <a:noFill/>
                <a:prstDash val="solid"/>
                <a:miter/>
              </a:ln>
            </p:spPr>
            <p:txBody>
              <a:bodyPr rtlCol="0" anchor="ctr"/>
              <a:lstStyle/>
              <a:p>
                <a:endParaRPr lang="en-ID"/>
              </a:p>
            </p:txBody>
          </p:sp>
          <p:sp>
            <p:nvSpPr>
              <p:cNvPr id="741" name="Freeform: Shape 740">
                <a:extLst>
                  <a:ext uri="{FF2B5EF4-FFF2-40B4-BE49-F238E27FC236}">
                    <a16:creationId xmlns:a16="http://schemas.microsoft.com/office/drawing/2014/main" id="{5EE494A1-E014-4B40-8B97-33B1DB010782}"/>
                  </a:ext>
                </a:extLst>
              </p:cNvPr>
              <p:cNvSpPr/>
              <p:nvPr/>
            </p:nvSpPr>
            <p:spPr>
              <a:xfrm>
                <a:off x="4706257" y="2731735"/>
                <a:ext cx="20826" cy="52421"/>
              </a:xfrm>
              <a:custGeom>
                <a:avLst/>
                <a:gdLst>
                  <a:gd name="connsiteX0" fmla="*/ 14332 w 20826"/>
                  <a:gd name="connsiteY0" fmla="*/ 52422 h 52421"/>
                  <a:gd name="connsiteX1" fmla="*/ 8617 w 20826"/>
                  <a:gd name="connsiteY1" fmla="*/ 34 h 52421"/>
                  <a:gd name="connsiteX2" fmla="*/ 14332 w 20826"/>
                  <a:gd name="connsiteY2" fmla="*/ 52422 h 52421"/>
                </a:gdLst>
                <a:ahLst/>
                <a:cxnLst>
                  <a:cxn ang="0">
                    <a:pos x="connsiteX0" y="connsiteY0"/>
                  </a:cxn>
                  <a:cxn ang="0">
                    <a:pos x="connsiteX1" y="connsiteY1"/>
                  </a:cxn>
                  <a:cxn ang="0">
                    <a:pos x="connsiteX2" y="connsiteY2"/>
                  </a:cxn>
                </a:cxnLst>
                <a:rect l="l" t="t" r="r" b="b"/>
                <a:pathLst>
                  <a:path w="20826" h="52421">
                    <a:moveTo>
                      <a:pt x="14332" y="52422"/>
                    </a:moveTo>
                    <a:cubicBezTo>
                      <a:pt x="-4718" y="20037"/>
                      <a:pt x="-2812" y="987"/>
                      <a:pt x="8617" y="34"/>
                    </a:cubicBezTo>
                    <a:cubicBezTo>
                      <a:pt x="21000" y="-918"/>
                      <a:pt x="25763" y="18132"/>
                      <a:pt x="14332" y="52422"/>
                    </a:cubicBezTo>
                    <a:close/>
                  </a:path>
                </a:pathLst>
              </a:custGeom>
              <a:grpFill/>
              <a:ln w="9525" cap="flat">
                <a:noFill/>
                <a:prstDash val="solid"/>
                <a:miter/>
              </a:ln>
            </p:spPr>
            <p:txBody>
              <a:bodyPr rtlCol="0" anchor="ctr"/>
              <a:lstStyle/>
              <a:p>
                <a:endParaRPr lang="en-ID"/>
              </a:p>
            </p:txBody>
          </p:sp>
          <p:sp>
            <p:nvSpPr>
              <p:cNvPr id="742" name="Freeform: Shape 741">
                <a:extLst>
                  <a:ext uri="{FF2B5EF4-FFF2-40B4-BE49-F238E27FC236}">
                    <a16:creationId xmlns:a16="http://schemas.microsoft.com/office/drawing/2014/main" id="{6F6D6265-36D4-4B0E-8B91-4591120D28F0}"/>
                  </a:ext>
                </a:extLst>
              </p:cNvPr>
              <p:cNvSpPr/>
              <p:nvPr/>
            </p:nvSpPr>
            <p:spPr>
              <a:xfrm>
                <a:off x="4668861" y="2765502"/>
                <a:ext cx="51728" cy="22307"/>
              </a:xfrm>
              <a:custGeom>
                <a:avLst/>
                <a:gdLst>
                  <a:gd name="connsiteX0" fmla="*/ 51728 w 51728"/>
                  <a:gd name="connsiteY0" fmla="*/ 18655 h 22307"/>
                  <a:gd name="connsiteX1" fmla="*/ 293 w 51728"/>
                  <a:gd name="connsiteY1" fmla="*/ 7225 h 22307"/>
                  <a:gd name="connsiteX2" fmla="*/ 51728 w 51728"/>
                  <a:gd name="connsiteY2" fmla="*/ 18655 h 22307"/>
                </a:gdLst>
                <a:ahLst/>
                <a:cxnLst>
                  <a:cxn ang="0">
                    <a:pos x="connsiteX0" y="connsiteY0"/>
                  </a:cxn>
                  <a:cxn ang="0">
                    <a:pos x="connsiteX1" y="connsiteY1"/>
                  </a:cxn>
                  <a:cxn ang="0">
                    <a:pos x="connsiteX2" y="connsiteY2"/>
                  </a:cxn>
                </a:cxnLst>
                <a:rect l="l" t="t" r="r" b="b"/>
                <a:pathLst>
                  <a:path w="51728" h="22307">
                    <a:moveTo>
                      <a:pt x="51728" y="18655"/>
                    </a:moveTo>
                    <a:cubicBezTo>
                      <a:pt x="15533" y="27227"/>
                      <a:pt x="-2564" y="19607"/>
                      <a:pt x="293" y="7225"/>
                    </a:cubicBezTo>
                    <a:cubicBezTo>
                      <a:pt x="2198" y="-4205"/>
                      <a:pt x="22201" y="-3253"/>
                      <a:pt x="51728" y="18655"/>
                    </a:cubicBezTo>
                    <a:close/>
                  </a:path>
                </a:pathLst>
              </a:custGeom>
              <a:grpFill/>
              <a:ln w="9525" cap="flat">
                <a:noFill/>
                <a:prstDash val="solid"/>
                <a:miter/>
              </a:ln>
            </p:spPr>
            <p:txBody>
              <a:bodyPr rtlCol="0" anchor="ctr"/>
              <a:lstStyle/>
              <a:p>
                <a:endParaRPr lang="en-ID"/>
              </a:p>
            </p:txBody>
          </p:sp>
          <p:sp>
            <p:nvSpPr>
              <p:cNvPr id="743" name="Freeform: Shape 742">
                <a:extLst>
                  <a:ext uri="{FF2B5EF4-FFF2-40B4-BE49-F238E27FC236}">
                    <a16:creationId xmlns:a16="http://schemas.microsoft.com/office/drawing/2014/main" id="{EB97B792-F081-47BF-AF80-64F110745584}"/>
                  </a:ext>
                </a:extLst>
              </p:cNvPr>
              <p:cNvSpPr/>
              <p:nvPr/>
            </p:nvSpPr>
            <p:spPr>
              <a:xfrm>
                <a:off x="4689292" y="2784157"/>
                <a:ext cx="31297" cy="46936"/>
              </a:xfrm>
              <a:custGeom>
                <a:avLst/>
                <a:gdLst>
                  <a:gd name="connsiteX0" fmla="*/ 31297 w 31297"/>
                  <a:gd name="connsiteY0" fmla="*/ 0 h 46936"/>
                  <a:gd name="connsiteX1" fmla="*/ 4627 w 31297"/>
                  <a:gd name="connsiteY1" fmla="*/ 45720 h 46936"/>
                  <a:gd name="connsiteX2" fmla="*/ 31297 w 31297"/>
                  <a:gd name="connsiteY2" fmla="*/ 0 h 46936"/>
                </a:gdLst>
                <a:ahLst/>
                <a:cxnLst>
                  <a:cxn ang="0">
                    <a:pos x="connsiteX0" y="connsiteY0"/>
                  </a:cxn>
                  <a:cxn ang="0">
                    <a:pos x="connsiteX1" y="connsiteY1"/>
                  </a:cxn>
                  <a:cxn ang="0">
                    <a:pos x="connsiteX2" y="connsiteY2"/>
                  </a:cxn>
                </a:cxnLst>
                <a:rect l="l" t="t" r="r" b="b"/>
                <a:pathLst>
                  <a:path w="31297" h="46936">
                    <a:moveTo>
                      <a:pt x="31297" y="0"/>
                    </a:moveTo>
                    <a:cubicBezTo>
                      <a:pt x="27487" y="37147"/>
                      <a:pt x="15105" y="51435"/>
                      <a:pt x="4627" y="45720"/>
                    </a:cubicBezTo>
                    <a:cubicBezTo>
                      <a:pt x="-5850" y="39052"/>
                      <a:pt x="817" y="21907"/>
                      <a:pt x="31297" y="0"/>
                    </a:cubicBezTo>
                    <a:close/>
                  </a:path>
                </a:pathLst>
              </a:custGeom>
              <a:grpFill/>
              <a:ln w="9525" cap="flat">
                <a:noFill/>
                <a:prstDash val="solid"/>
                <a:miter/>
              </a:ln>
            </p:spPr>
            <p:txBody>
              <a:bodyPr rtlCol="0" anchor="ctr"/>
              <a:lstStyle/>
              <a:p>
                <a:endParaRPr lang="en-ID"/>
              </a:p>
            </p:txBody>
          </p:sp>
        </p:grpSp>
        <p:grpSp>
          <p:nvGrpSpPr>
            <p:cNvPr id="744" name="Graphic 2">
              <a:extLst>
                <a:ext uri="{FF2B5EF4-FFF2-40B4-BE49-F238E27FC236}">
                  <a16:creationId xmlns:a16="http://schemas.microsoft.com/office/drawing/2014/main" id="{F1FF2A45-0C26-4C70-87B0-C54AB42123DD}"/>
                </a:ext>
              </a:extLst>
            </p:cNvPr>
            <p:cNvGrpSpPr/>
            <p:nvPr/>
          </p:nvGrpSpPr>
          <p:grpSpPr>
            <a:xfrm>
              <a:off x="4668861" y="2731735"/>
              <a:ext cx="100849" cy="99357"/>
              <a:chOff x="4668861" y="2731735"/>
              <a:chExt cx="100849" cy="99357"/>
            </a:xfrm>
            <a:grpFill/>
          </p:grpSpPr>
          <p:sp>
            <p:nvSpPr>
              <p:cNvPr id="745" name="Freeform: Shape 744">
                <a:extLst>
                  <a:ext uri="{FF2B5EF4-FFF2-40B4-BE49-F238E27FC236}">
                    <a16:creationId xmlns:a16="http://schemas.microsoft.com/office/drawing/2014/main" id="{67212D68-4B8A-4866-8F64-BE38F5BE0F10}"/>
                  </a:ext>
                </a:extLst>
              </p:cNvPr>
              <p:cNvSpPr/>
              <p:nvPr/>
            </p:nvSpPr>
            <p:spPr>
              <a:xfrm>
                <a:off x="4720589" y="2784157"/>
                <a:ext cx="38204" cy="41666"/>
              </a:xfrm>
              <a:custGeom>
                <a:avLst/>
                <a:gdLst>
                  <a:gd name="connsiteX0" fmla="*/ 0 w 38204"/>
                  <a:gd name="connsiteY0" fmla="*/ 0 h 41666"/>
                  <a:gd name="connsiteX1" fmla="*/ 35243 w 38204"/>
                  <a:gd name="connsiteY1" fmla="*/ 39052 h 41666"/>
                  <a:gd name="connsiteX2" fmla="*/ 0 w 38204"/>
                  <a:gd name="connsiteY2" fmla="*/ 0 h 41666"/>
                </a:gdLst>
                <a:ahLst/>
                <a:cxnLst>
                  <a:cxn ang="0">
                    <a:pos x="connsiteX0" y="connsiteY0"/>
                  </a:cxn>
                  <a:cxn ang="0">
                    <a:pos x="connsiteX1" y="connsiteY1"/>
                  </a:cxn>
                  <a:cxn ang="0">
                    <a:pos x="connsiteX2" y="connsiteY2"/>
                  </a:cxn>
                </a:cxnLst>
                <a:rect l="l" t="t" r="r" b="b"/>
                <a:pathLst>
                  <a:path w="38204" h="41666">
                    <a:moveTo>
                      <a:pt x="0" y="0"/>
                    </a:moveTo>
                    <a:cubicBezTo>
                      <a:pt x="34290" y="15240"/>
                      <a:pt x="43815" y="31432"/>
                      <a:pt x="35243" y="39052"/>
                    </a:cubicBezTo>
                    <a:cubicBezTo>
                      <a:pt x="25718" y="47625"/>
                      <a:pt x="10477" y="35242"/>
                      <a:pt x="0" y="0"/>
                    </a:cubicBezTo>
                    <a:close/>
                  </a:path>
                </a:pathLst>
              </a:custGeom>
              <a:grpFill/>
              <a:ln w="9525" cap="flat">
                <a:noFill/>
                <a:prstDash val="solid"/>
                <a:miter/>
              </a:ln>
            </p:spPr>
            <p:txBody>
              <a:bodyPr rtlCol="0" anchor="ctr"/>
              <a:lstStyle/>
              <a:p>
                <a:endParaRPr lang="en-ID"/>
              </a:p>
            </p:txBody>
          </p:sp>
          <p:sp>
            <p:nvSpPr>
              <p:cNvPr id="746" name="Freeform: Shape 745">
                <a:extLst>
                  <a:ext uri="{FF2B5EF4-FFF2-40B4-BE49-F238E27FC236}">
                    <a16:creationId xmlns:a16="http://schemas.microsoft.com/office/drawing/2014/main" id="{D7E0735A-09AC-4F7B-9D83-B37A5E365281}"/>
                  </a:ext>
                </a:extLst>
              </p:cNvPr>
              <p:cNvSpPr/>
              <p:nvPr/>
            </p:nvSpPr>
            <p:spPr>
              <a:xfrm>
                <a:off x="4720589" y="2757416"/>
                <a:ext cx="49121" cy="26801"/>
              </a:xfrm>
              <a:custGeom>
                <a:avLst/>
                <a:gdLst>
                  <a:gd name="connsiteX0" fmla="*/ 0 w 49121"/>
                  <a:gd name="connsiteY0" fmla="*/ 26741 h 26801"/>
                  <a:gd name="connsiteX1" fmla="*/ 48577 w 49121"/>
                  <a:gd name="connsiteY1" fmla="*/ 5786 h 26801"/>
                  <a:gd name="connsiteX2" fmla="*/ 0 w 49121"/>
                  <a:gd name="connsiteY2" fmla="*/ 26741 h 26801"/>
                </a:gdLst>
                <a:ahLst/>
                <a:cxnLst>
                  <a:cxn ang="0">
                    <a:pos x="connsiteX0" y="connsiteY0"/>
                  </a:cxn>
                  <a:cxn ang="0">
                    <a:pos x="connsiteX1" y="connsiteY1"/>
                  </a:cxn>
                  <a:cxn ang="0">
                    <a:pos x="connsiteX2" y="connsiteY2"/>
                  </a:cxn>
                </a:cxnLst>
                <a:rect l="l" t="t" r="r" b="b"/>
                <a:pathLst>
                  <a:path w="49121" h="26801">
                    <a:moveTo>
                      <a:pt x="0" y="26741"/>
                    </a:moveTo>
                    <a:cubicBezTo>
                      <a:pt x="24765" y="-881"/>
                      <a:pt x="43815" y="-5644"/>
                      <a:pt x="48577" y="5786"/>
                    </a:cubicBezTo>
                    <a:cubicBezTo>
                      <a:pt x="52388" y="17216"/>
                      <a:pt x="36195" y="27694"/>
                      <a:pt x="0" y="26741"/>
                    </a:cubicBezTo>
                    <a:close/>
                  </a:path>
                </a:pathLst>
              </a:custGeom>
              <a:grpFill/>
              <a:ln w="9525" cap="flat">
                <a:noFill/>
                <a:prstDash val="solid"/>
                <a:miter/>
              </a:ln>
            </p:spPr>
            <p:txBody>
              <a:bodyPr rtlCol="0" anchor="ctr"/>
              <a:lstStyle/>
              <a:p>
                <a:endParaRPr lang="en-ID"/>
              </a:p>
            </p:txBody>
          </p:sp>
          <p:sp>
            <p:nvSpPr>
              <p:cNvPr id="747" name="Freeform: Shape 746">
                <a:extLst>
                  <a:ext uri="{FF2B5EF4-FFF2-40B4-BE49-F238E27FC236}">
                    <a16:creationId xmlns:a16="http://schemas.microsoft.com/office/drawing/2014/main" id="{90AC8B18-5115-4B08-8318-C98B827B8C00}"/>
                  </a:ext>
                </a:extLst>
              </p:cNvPr>
              <p:cNvSpPr/>
              <p:nvPr/>
            </p:nvSpPr>
            <p:spPr>
              <a:xfrm>
                <a:off x="4706257" y="2731735"/>
                <a:ext cx="20826" cy="52421"/>
              </a:xfrm>
              <a:custGeom>
                <a:avLst/>
                <a:gdLst>
                  <a:gd name="connsiteX0" fmla="*/ 14332 w 20826"/>
                  <a:gd name="connsiteY0" fmla="*/ 52422 h 52421"/>
                  <a:gd name="connsiteX1" fmla="*/ 8617 w 20826"/>
                  <a:gd name="connsiteY1" fmla="*/ 34 h 52421"/>
                  <a:gd name="connsiteX2" fmla="*/ 14332 w 20826"/>
                  <a:gd name="connsiteY2" fmla="*/ 52422 h 52421"/>
                </a:gdLst>
                <a:ahLst/>
                <a:cxnLst>
                  <a:cxn ang="0">
                    <a:pos x="connsiteX0" y="connsiteY0"/>
                  </a:cxn>
                  <a:cxn ang="0">
                    <a:pos x="connsiteX1" y="connsiteY1"/>
                  </a:cxn>
                  <a:cxn ang="0">
                    <a:pos x="connsiteX2" y="connsiteY2"/>
                  </a:cxn>
                </a:cxnLst>
                <a:rect l="l" t="t" r="r" b="b"/>
                <a:pathLst>
                  <a:path w="20826" h="52421">
                    <a:moveTo>
                      <a:pt x="14332" y="52422"/>
                    </a:moveTo>
                    <a:cubicBezTo>
                      <a:pt x="-4718" y="20037"/>
                      <a:pt x="-2812" y="987"/>
                      <a:pt x="8617" y="34"/>
                    </a:cubicBezTo>
                    <a:cubicBezTo>
                      <a:pt x="21000" y="-918"/>
                      <a:pt x="25763" y="18132"/>
                      <a:pt x="14332" y="52422"/>
                    </a:cubicBezTo>
                    <a:close/>
                  </a:path>
                </a:pathLst>
              </a:custGeom>
              <a:grpFill/>
              <a:ln w="9525" cap="flat">
                <a:noFill/>
                <a:prstDash val="solid"/>
                <a:miter/>
              </a:ln>
            </p:spPr>
            <p:txBody>
              <a:bodyPr rtlCol="0" anchor="ctr"/>
              <a:lstStyle/>
              <a:p>
                <a:endParaRPr lang="en-ID"/>
              </a:p>
            </p:txBody>
          </p:sp>
          <p:sp>
            <p:nvSpPr>
              <p:cNvPr id="748" name="Freeform: Shape 747">
                <a:extLst>
                  <a:ext uri="{FF2B5EF4-FFF2-40B4-BE49-F238E27FC236}">
                    <a16:creationId xmlns:a16="http://schemas.microsoft.com/office/drawing/2014/main" id="{054B5381-7936-4B0A-811D-AA661FB1C32D}"/>
                  </a:ext>
                </a:extLst>
              </p:cNvPr>
              <p:cNvSpPr/>
              <p:nvPr/>
            </p:nvSpPr>
            <p:spPr>
              <a:xfrm>
                <a:off x="4668861" y="2765502"/>
                <a:ext cx="51728" cy="22307"/>
              </a:xfrm>
              <a:custGeom>
                <a:avLst/>
                <a:gdLst>
                  <a:gd name="connsiteX0" fmla="*/ 51728 w 51728"/>
                  <a:gd name="connsiteY0" fmla="*/ 18655 h 22307"/>
                  <a:gd name="connsiteX1" fmla="*/ 293 w 51728"/>
                  <a:gd name="connsiteY1" fmla="*/ 7225 h 22307"/>
                  <a:gd name="connsiteX2" fmla="*/ 51728 w 51728"/>
                  <a:gd name="connsiteY2" fmla="*/ 18655 h 22307"/>
                </a:gdLst>
                <a:ahLst/>
                <a:cxnLst>
                  <a:cxn ang="0">
                    <a:pos x="connsiteX0" y="connsiteY0"/>
                  </a:cxn>
                  <a:cxn ang="0">
                    <a:pos x="connsiteX1" y="connsiteY1"/>
                  </a:cxn>
                  <a:cxn ang="0">
                    <a:pos x="connsiteX2" y="connsiteY2"/>
                  </a:cxn>
                </a:cxnLst>
                <a:rect l="l" t="t" r="r" b="b"/>
                <a:pathLst>
                  <a:path w="51728" h="22307">
                    <a:moveTo>
                      <a:pt x="51728" y="18655"/>
                    </a:moveTo>
                    <a:cubicBezTo>
                      <a:pt x="15533" y="27227"/>
                      <a:pt x="-2564" y="19607"/>
                      <a:pt x="293" y="7225"/>
                    </a:cubicBezTo>
                    <a:cubicBezTo>
                      <a:pt x="2198" y="-4205"/>
                      <a:pt x="22201" y="-3253"/>
                      <a:pt x="51728" y="18655"/>
                    </a:cubicBezTo>
                    <a:close/>
                  </a:path>
                </a:pathLst>
              </a:custGeom>
              <a:grpFill/>
              <a:ln w="9525" cap="flat">
                <a:noFill/>
                <a:prstDash val="solid"/>
                <a:miter/>
              </a:ln>
            </p:spPr>
            <p:txBody>
              <a:bodyPr rtlCol="0" anchor="ctr"/>
              <a:lstStyle/>
              <a:p>
                <a:endParaRPr lang="en-ID"/>
              </a:p>
            </p:txBody>
          </p:sp>
          <p:sp>
            <p:nvSpPr>
              <p:cNvPr id="749" name="Freeform: Shape 748">
                <a:extLst>
                  <a:ext uri="{FF2B5EF4-FFF2-40B4-BE49-F238E27FC236}">
                    <a16:creationId xmlns:a16="http://schemas.microsoft.com/office/drawing/2014/main" id="{E397AAB4-5E50-427B-9472-ED8A0DBEB731}"/>
                  </a:ext>
                </a:extLst>
              </p:cNvPr>
              <p:cNvSpPr/>
              <p:nvPr/>
            </p:nvSpPr>
            <p:spPr>
              <a:xfrm>
                <a:off x="4689292" y="2784157"/>
                <a:ext cx="31297" cy="46936"/>
              </a:xfrm>
              <a:custGeom>
                <a:avLst/>
                <a:gdLst>
                  <a:gd name="connsiteX0" fmla="*/ 31297 w 31297"/>
                  <a:gd name="connsiteY0" fmla="*/ 0 h 46936"/>
                  <a:gd name="connsiteX1" fmla="*/ 4627 w 31297"/>
                  <a:gd name="connsiteY1" fmla="*/ 45720 h 46936"/>
                  <a:gd name="connsiteX2" fmla="*/ 31297 w 31297"/>
                  <a:gd name="connsiteY2" fmla="*/ 0 h 46936"/>
                </a:gdLst>
                <a:ahLst/>
                <a:cxnLst>
                  <a:cxn ang="0">
                    <a:pos x="connsiteX0" y="connsiteY0"/>
                  </a:cxn>
                  <a:cxn ang="0">
                    <a:pos x="connsiteX1" y="connsiteY1"/>
                  </a:cxn>
                  <a:cxn ang="0">
                    <a:pos x="connsiteX2" y="connsiteY2"/>
                  </a:cxn>
                </a:cxnLst>
                <a:rect l="l" t="t" r="r" b="b"/>
                <a:pathLst>
                  <a:path w="31297" h="46936">
                    <a:moveTo>
                      <a:pt x="31297" y="0"/>
                    </a:moveTo>
                    <a:cubicBezTo>
                      <a:pt x="27487" y="37147"/>
                      <a:pt x="15105" y="51435"/>
                      <a:pt x="4627" y="45720"/>
                    </a:cubicBezTo>
                    <a:cubicBezTo>
                      <a:pt x="-5850" y="39052"/>
                      <a:pt x="817" y="21907"/>
                      <a:pt x="31297" y="0"/>
                    </a:cubicBezTo>
                    <a:close/>
                  </a:path>
                </a:pathLst>
              </a:custGeom>
              <a:grpFill/>
              <a:ln w="9525" cap="flat">
                <a:noFill/>
                <a:prstDash val="solid"/>
                <a:miter/>
              </a:ln>
            </p:spPr>
            <p:txBody>
              <a:bodyPr rtlCol="0" anchor="ctr"/>
              <a:lstStyle/>
              <a:p>
                <a:endParaRPr lang="en-ID"/>
              </a:p>
            </p:txBody>
          </p:sp>
        </p:grpSp>
        <p:sp>
          <p:nvSpPr>
            <p:cNvPr id="750" name="Freeform: Shape 749">
              <a:extLst>
                <a:ext uri="{FF2B5EF4-FFF2-40B4-BE49-F238E27FC236}">
                  <a16:creationId xmlns:a16="http://schemas.microsoft.com/office/drawing/2014/main" id="{68E0266D-EBB1-4211-9452-4165263576EB}"/>
                </a:ext>
              </a:extLst>
            </p:cNvPr>
            <p:cNvSpPr/>
            <p:nvPr/>
          </p:nvSpPr>
          <p:spPr>
            <a:xfrm>
              <a:off x="4713922" y="2777490"/>
              <a:ext cx="13335" cy="13335"/>
            </a:xfrm>
            <a:custGeom>
              <a:avLst/>
              <a:gdLst>
                <a:gd name="connsiteX0" fmla="*/ 13335 w 13335"/>
                <a:gd name="connsiteY0" fmla="*/ 6668 h 13335"/>
                <a:gd name="connsiteX1" fmla="*/ 6668 w 13335"/>
                <a:gd name="connsiteY1" fmla="*/ 13335 h 13335"/>
                <a:gd name="connsiteX2" fmla="*/ 0 w 13335"/>
                <a:gd name="connsiteY2" fmla="*/ 6668 h 13335"/>
                <a:gd name="connsiteX3" fmla="*/ 6668 w 13335"/>
                <a:gd name="connsiteY3" fmla="*/ 0 h 13335"/>
                <a:gd name="connsiteX4" fmla="*/ 13335 w 13335"/>
                <a:gd name="connsiteY4" fmla="*/ 6668 h 13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 h="13335">
                  <a:moveTo>
                    <a:pt x="13335" y="6668"/>
                  </a:moveTo>
                  <a:cubicBezTo>
                    <a:pt x="13335" y="10350"/>
                    <a:pt x="10350" y="13335"/>
                    <a:pt x="6668" y="13335"/>
                  </a:cubicBezTo>
                  <a:cubicBezTo>
                    <a:pt x="2985" y="13335"/>
                    <a:pt x="0" y="10350"/>
                    <a:pt x="0" y="6668"/>
                  </a:cubicBezTo>
                  <a:cubicBezTo>
                    <a:pt x="0" y="2985"/>
                    <a:pt x="2985" y="0"/>
                    <a:pt x="6668" y="0"/>
                  </a:cubicBezTo>
                  <a:cubicBezTo>
                    <a:pt x="10350" y="0"/>
                    <a:pt x="13335" y="2985"/>
                    <a:pt x="13335" y="6668"/>
                  </a:cubicBezTo>
                  <a:close/>
                </a:path>
              </a:pathLst>
            </a:custGeom>
            <a:grpFill/>
            <a:ln w="9525" cap="flat">
              <a:noFill/>
              <a:prstDash val="solid"/>
              <a:miter/>
            </a:ln>
          </p:spPr>
          <p:txBody>
            <a:bodyPr rtlCol="0" anchor="ctr"/>
            <a:lstStyle/>
            <a:p>
              <a:endParaRPr lang="en-ID"/>
            </a:p>
          </p:txBody>
        </p:sp>
        <p:grpSp>
          <p:nvGrpSpPr>
            <p:cNvPr id="751" name="Graphic 2">
              <a:extLst>
                <a:ext uri="{FF2B5EF4-FFF2-40B4-BE49-F238E27FC236}">
                  <a16:creationId xmlns:a16="http://schemas.microsoft.com/office/drawing/2014/main" id="{F1FF2A45-0C26-4C70-87B0-C54AB42123DD}"/>
                </a:ext>
              </a:extLst>
            </p:cNvPr>
            <p:cNvGrpSpPr/>
            <p:nvPr/>
          </p:nvGrpSpPr>
          <p:grpSpPr>
            <a:xfrm>
              <a:off x="4671200" y="2737221"/>
              <a:ext cx="101117" cy="99359"/>
              <a:chOff x="4671200" y="2737221"/>
              <a:chExt cx="101117" cy="99359"/>
            </a:xfrm>
            <a:grpFill/>
          </p:grpSpPr>
          <p:sp>
            <p:nvSpPr>
              <p:cNvPr id="752" name="Freeform: Shape 751">
                <a:extLst>
                  <a:ext uri="{FF2B5EF4-FFF2-40B4-BE49-F238E27FC236}">
                    <a16:creationId xmlns:a16="http://schemas.microsoft.com/office/drawing/2014/main" id="{5CBDC6E6-EA65-4F2C-A81C-C378D18AC015}"/>
                  </a:ext>
                </a:extLst>
              </p:cNvPr>
              <p:cNvSpPr/>
              <p:nvPr/>
            </p:nvSpPr>
            <p:spPr>
              <a:xfrm>
                <a:off x="4682385" y="2742855"/>
                <a:ext cx="38204" cy="41301"/>
              </a:xfrm>
              <a:custGeom>
                <a:avLst/>
                <a:gdLst>
                  <a:gd name="connsiteX0" fmla="*/ 38205 w 38204"/>
                  <a:gd name="connsiteY0" fmla="*/ 41302 h 41301"/>
                  <a:gd name="connsiteX1" fmla="*/ 2962 w 38204"/>
                  <a:gd name="connsiteY1" fmla="*/ 2249 h 41301"/>
                  <a:gd name="connsiteX2" fmla="*/ 38205 w 38204"/>
                  <a:gd name="connsiteY2" fmla="*/ 41302 h 41301"/>
                </a:gdLst>
                <a:ahLst/>
                <a:cxnLst>
                  <a:cxn ang="0">
                    <a:pos x="connsiteX0" y="connsiteY0"/>
                  </a:cxn>
                  <a:cxn ang="0">
                    <a:pos x="connsiteX1" y="connsiteY1"/>
                  </a:cxn>
                  <a:cxn ang="0">
                    <a:pos x="connsiteX2" y="connsiteY2"/>
                  </a:cxn>
                </a:cxnLst>
                <a:rect l="l" t="t" r="r" b="b"/>
                <a:pathLst>
                  <a:path w="38204" h="41301">
                    <a:moveTo>
                      <a:pt x="38205" y="41302"/>
                    </a:moveTo>
                    <a:cubicBezTo>
                      <a:pt x="3915" y="26062"/>
                      <a:pt x="-5610" y="9869"/>
                      <a:pt x="2962" y="2249"/>
                    </a:cubicBezTo>
                    <a:cubicBezTo>
                      <a:pt x="11535" y="-5371"/>
                      <a:pt x="26775" y="6059"/>
                      <a:pt x="38205" y="41302"/>
                    </a:cubicBezTo>
                    <a:close/>
                  </a:path>
                </a:pathLst>
              </a:custGeom>
              <a:grpFill/>
              <a:ln w="9525" cap="flat">
                <a:noFill/>
                <a:prstDash val="solid"/>
                <a:miter/>
              </a:ln>
            </p:spPr>
            <p:txBody>
              <a:bodyPr rtlCol="0" anchor="ctr"/>
              <a:lstStyle/>
              <a:p>
                <a:endParaRPr lang="en-ID"/>
              </a:p>
            </p:txBody>
          </p:sp>
          <p:sp>
            <p:nvSpPr>
              <p:cNvPr id="753" name="Freeform: Shape 752">
                <a:extLst>
                  <a:ext uri="{FF2B5EF4-FFF2-40B4-BE49-F238E27FC236}">
                    <a16:creationId xmlns:a16="http://schemas.microsoft.com/office/drawing/2014/main" id="{43AE163D-25F8-4D57-926D-B21E9BFA8AFA}"/>
                  </a:ext>
                </a:extLst>
              </p:cNvPr>
              <p:cNvSpPr/>
              <p:nvPr/>
            </p:nvSpPr>
            <p:spPr>
              <a:xfrm>
                <a:off x="4671200" y="2784157"/>
                <a:ext cx="49389" cy="26740"/>
              </a:xfrm>
              <a:custGeom>
                <a:avLst/>
                <a:gdLst>
                  <a:gd name="connsiteX0" fmla="*/ 49389 w 49389"/>
                  <a:gd name="connsiteY0" fmla="*/ 0 h 26740"/>
                  <a:gd name="connsiteX1" fmla="*/ 812 w 49389"/>
                  <a:gd name="connsiteY1" fmla="*/ 20955 h 26740"/>
                  <a:gd name="connsiteX2" fmla="*/ 49389 w 49389"/>
                  <a:gd name="connsiteY2" fmla="*/ 0 h 26740"/>
                </a:gdLst>
                <a:ahLst/>
                <a:cxnLst>
                  <a:cxn ang="0">
                    <a:pos x="connsiteX0" y="connsiteY0"/>
                  </a:cxn>
                  <a:cxn ang="0">
                    <a:pos x="connsiteX1" y="connsiteY1"/>
                  </a:cxn>
                  <a:cxn ang="0">
                    <a:pos x="connsiteX2" y="connsiteY2"/>
                  </a:cxn>
                </a:cxnLst>
                <a:rect l="l" t="t" r="r" b="b"/>
                <a:pathLst>
                  <a:path w="49389" h="26740">
                    <a:moveTo>
                      <a:pt x="49389" y="0"/>
                    </a:moveTo>
                    <a:cubicBezTo>
                      <a:pt x="24624" y="27622"/>
                      <a:pt x="5574" y="32385"/>
                      <a:pt x="812" y="20955"/>
                    </a:cubicBezTo>
                    <a:cubicBezTo>
                      <a:pt x="-3951" y="10477"/>
                      <a:pt x="12242" y="0"/>
                      <a:pt x="49389" y="0"/>
                    </a:cubicBezTo>
                    <a:close/>
                  </a:path>
                </a:pathLst>
              </a:custGeom>
              <a:grpFill/>
              <a:ln w="9525" cap="flat">
                <a:noFill/>
                <a:prstDash val="solid"/>
                <a:miter/>
              </a:ln>
            </p:spPr>
            <p:txBody>
              <a:bodyPr rtlCol="0" anchor="ctr"/>
              <a:lstStyle/>
              <a:p>
                <a:endParaRPr lang="en-ID"/>
              </a:p>
            </p:txBody>
          </p:sp>
          <p:sp>
            <p:nvSpPr>
              <p:cNvPr id="754" name="Freeform: Shape 753">
                <a:extLst>
                  <a:ext uri="{FF2B5EF4-FFF2-40B4-BE49-F238E27FC236}">
                    <a16:creationId xmlns:a16="http://schemas.microsoft.com/office/drawing/2014/main" id="{CBF2D6E3-3CEC-47B1-8F10-D72826F87850}"/>
                  </a:ext>
                </a:extLst>
              </p:cNvPr>
              <p:cNvSpPr/>
              <p:nvPr/>
            </p:nvSpPr>
            <p:spPr>
              <a:xfrm>
                <a:off x="4713411" y="2784157"/>
                <a:ext cx="21510" cy="52423"/>
              </a:xfrm>
              <a:custGeom>
                <a:avLst/>
                <a:gdLst>
                  <a:gd name="connsiteX0" fmla="*/ 7178 w 21510"/>
                  <a:gd name="connsiteY0" fmla="*/ 0 h 52423"/>
                  <a:gd name="connsiteX1" fmla="*/ 12893 w 21510"/>
                  <a:gd name="connsiteY1" fmla="*/ 52388 h 52423"/>
                  <a:gd name="connsiteX2" fmla="*/ 7178 w 21510"/>
                  <a:gd name="connsiteY2" fmla="*/ 0 h 52423"/>
                </a:gdLst>
                <a:ahLst/>
                <a:cxnLst>
                  <a:cxn ang="0">
                    <a:pos x="connsiteX0" y="connsiteY0"/>
                  </a:cxn>
                  <a:cxn ang="0">
                    <a:pos x="connsiteX1" y="connsiteY1"/>
                  </a:cxn>
                  <a:cxn ang="0">
                    <a:pos x="connsiteX2" y="connsiteY2"/>
                  </a:cxn>
                </a:cxnLst>
                <a:rect l="l" t="t" r="r" b="b"/>
                <a:pathLst>
                  <a:path w="21510" h="52423">
                    <a:moveTo>
                      <a:pt x="7178" y="0"/>
                    </a:moveTo>
                    <a:cubicBezTo>
                      <a:pt x="26228" y="32385"/>
                      <a:pt x="24323" y="51435"/>
                      <a:pt x="12893" y="52388"/>
                    </a:cubicBezTo>
                    <a:cubicBezTo>
                      <a:pt x="-442" y="53340"/>
                      <a:pt x="-5204" y="35242"/>
                      <a:pt x="7178" y="0"/>
                    </a:cubicBezTo>
                    <a:close/>
                  </a:path>
                </a:pathLst>
              </a:custGeom>
              <a:grpFill/>
              <a:ln w="9525" cap="flat">
                <a:noFill/>
                <a:prstDash val="solid"/>
                <a:miter/>
              </a:ln>
            </p:spPr>
            <p:txBody>
              <a:bodyPr rtlCol="0" anchor="ctr"/>
              <a:lstStyle/>
              <a:p>
                <a:endParaRPr lang="en-ID"/>
              </a:p>
            </p:txBody>
          </p:sp>
          <p:sp>
            <p:nvSpPr>
              <p:cNvPr id="755" name="Freeform: Shape 754">
                <a:extLst>
                  <a:ext uri="{FF2B5EF4-FFF2-40B4-BE49-F238E27FC236}">
                    <a16:creationId xmlns:a16="http://schemas.microsoft.com/office/drawing/2014/main" id="{C92B0763-8E00-4BA1-81C5-FECB66F50327}"/>
                  </a:ext>
                </a:extLst>
              </p:cNvPr>
              <p:cNvSpPr/>
              <p:nvPr/>
            </p:nvSpPr>
            <p:spPr>
              <a:xfrm>
                <a:off x="4720589" y="2780504"/>
                <a:ext cx="51728" cy="22717"/>
              </a:xfrm>
              <a:custGeom>
                <a:avLst/>
                <a:gdLst>
                  <a:gd name="connsiteX0" fmla="*/ 0 w 51728"/>
                  <a:gd name="connsiteY0" fmla="*/ 3653 h 22717"/>
                  <a:gd name="connsiteX1" fmla="*/ 51435 w 51728"/>
                  <a:gd name="connsiteY1" fmla="*/ 15083 h 22717"/>
                  <a:gd name="connsiteX2" fmla="*/ 0 w 51728"/>
                  <a:gd name="connsiteY2" fmla="*/ 3653 h 22717"/>
                </a:gdLst>
                <a:ahLst/>
                <a:cxnLst>
                  <a:cxn ang="0">
                    <a:pos x="connsiteX0" y="connsiteY0"/>
                  </a:cxn>
                  <a:cxn ang="0">
                    <a:pos x="connsiteX1" y="connsiteY1"/>
                  </a:cxn>
                  <a:cxn ang="0">
                    <a:pos x="connsiteX2" y="connsiteY2"/>
                  </a:cxn>
                </a:cxnLst>
                <a:rect l="l" t="t" r="r" b="b"/>
                <a:pathLst>
                  <a:path w="51728" h="22717">
                    <a:moveTo>
                      <a:pt x="0" y="3653"/>
                    </a:moveTo>
                    <a:cubicBezTo>
                      <a:pt x="36195" y="-4920"/>
                      <a:pt x="54293" y="2700"/>
                      <a:pt x="51435" y="15083"/>
                    </a:cubicBezTo>
                    <a:cubicBezTo>
                      <a:pt x="48577" y="27465"/>
                      <a:pt x="29527" y="25560"/>
                      <a:pt x="0" y="3653"/>
                    </a:cubicBezTo>
                    <a:close/>
                  </a:path>
                </a:pathLst>
              </a:custGeom>
              <a:grpFill/>
              <a:ln w="9525" cap="flat">
                <a:noFill/>
                <a:prstDash val="solid"/>
                <a:miter/>
              </a:ln>
            </p:spPr>
            <p:txBody>
              <a:bodyPr rtlCol="0" anchor="ctr"/>
              <a:lstStyle/>
              <a:p>
                <a:endParaRPr lang="en-ID"/>
              </a:p>
            </p:txBody>
          </p:sp>
          <p:sp>
            <p:nvSpPr>
              <p:cNvPr id="756" name="Freeform: Shape 755">
                <a:extLst>
                  <a:ext uri="{FF2B5EF4-FFF2-40B4-BE49-F238E27FC236}">
                    <a16:creationId xmlns:a16="http://schemas.microsoft.com/office/drawing/2014/main" id="{4B22CCBB-B612-4160-92DB-F37CCC06E53C}"/>
                  </a:ext>
                </a:extLst>
              </p:cNvPr>
              <p:cNvSpPr/>
              <p:nvPr/>
            </p:nvSpPr>
            <p:spPr>
              <a:xfrm>
                <a:off x="4720589" y="2737221"/>
                <a:ext cx="30716" cy="46936"/>
              </a:xfrm>
              <a:custGeom>
                <a:avLst/>
                <a:gdLst>
                  <a:gd name="connsiteX0" fmla="*/ 0 w 30716"/>
                  <a:gd name="connsiteY0" fmla="*/ 46936 h 46936"/>
                  <a:gd name="connsiteX1" fmla="*/ 26670 w 30716"/>
                  <a:gd name="connsiteY1" fmla="*/ 1216 h 46936"/>
                  <a:gd name="connsiteX2" fmla="*/ 0 w 30716"/>
                  <a:gd name="connsiteY2" fmla="*/ 46936 h 46936"/>
                </a:gdLst>
                <a:ahLst/>
                <a:cxnLst>
                  <a:cxn ang="0">
                    <a:pos x="connsiteX0" y="connsiteY0"/>
                  </a:cxn>
                  <a:cxn ang="0">
                    <a:pos x="connsiteX1" y="connsiteY1"/>
                  </a:cxn>
                  <a:cxn ang="0">
                    <a:pos x="connsiteX2" y="connsiteY2"/>
                  </a:cxn>
                </a:cxnLst>
                <a:rect l="l" t="t" r="r" b="b"/>
                <a:pathLst>
                  <a:path w="30716" h="46936">
                    <a:moveTo>
                      <a:pt x="0" y="46936"/>
                    </a:moveTo>
                    <a:cubicBezTo>
                      <a:pt x="3810" y="9789"/>
                      <a:pt x="16193" y="-4499"/>
                      <a:pt x="26670" y="1216"/>
                    </a:cubicBezTo>
                    <a:cubicBezTo>
                      <a:pt x="36195" y="7884"/>
                      <a:pt x="29527" y="25981"/>
                      <a:pt x="0" y="46936"/>
                    </a:cubicBezTo>
                    <a:close/>
                  </a:path>
                </a:pathLst>
              </a:custGeom>
              <a:grpFill/>
              <a:ln w="9525" cap="flat">
                <a:noFill/>
                <a:prstDash val="solid"/>
                <a:miter/>
              </a:ln>
            </p:spPr>
            <p:txBody>
              <a:bodyPr rtlCol="0" anchor="ctr"/>
              <a:lstStyle/>
              <a:p>
                <a:endParaRPr lang="en-ID"/>
              </a:p>
            </p:txBody>
          </p:sp>
        </p:grpSp>
        <p:grpSp>
          <p:nvGrpSpPr>
            <p:cNvPr id="757" name="Graphic 2">
              <a:extLst>
                <a:ext uri="{FF2B5EF4-FFF2-40B4-BE49-F238E27FC236}">
                  <a16:creationId xmlns:a16="http://schemas.microsoft.com/office/drawing/2014/main" id="{F1FF2A45-0C26-4C70-87B0-C54AB42123DD}"/>
                </a:ext>
              </a:extLst>
            </p:cNvPr>
            <p:cNvGrpSpPr/>
            <p:nvPr/>
          </p:nvGrpSpPr>
          <p:grpSpPr>
            <a:xfrm>
              <a:off x="4671200" y="2737221"/>
              <a:ext cx="101117" cy="99359"/>
              <a:chOff x="4671200" y="2737221"/>
              <a:chExt cx="101117" cy="99359"/>
            </a:xfrm>
            <a:grpFill/>
          </p:grpSpPr>
          <p:sp>
            <p:nvSpPr>
              <p:cNvPr id="758" name="Freeform: Shape 757">
                <a:extLst>
                  <a:ext uri="{FF2B5EF4-FFF2-40B4-BE49-F238E27FC236}">
                    <a16:creationId xmlns:a16="http://schemas.microsoft.com/office/drawing/2014/main" id="{0EA816C9-24E6-4823-8937-EE74E4F5E364}"/>
                  </a:ext>
                </a:extLst>
              </p:cNvPr>
              <p:cNvSpPr/>
              <p:nvPr/>
            </p:nvSpPr>
            <p:spPr>
              <a:xfrm>
                <a:off x="4682385" y="2742855"/>
                <a:ext cx="38204" cy="41301"/>
              </a:xfrm>
              <a:custGeom>
                <a:avLst/>
                <a:gdLst>
                  <a:gd name="connsiteX0" fmla="*/ 38205 w 38204"/>
                  <a:gd name="connsiteY0" fmla="*/ 41302 h 41301"/>
                  <a:gd name="connsiteX1" fmla="*/ 2962 w 38204"/>
                  <a:gd name="connsiteY1" fmla="*/ 2249 h 41301"/>
                  <a:gd name="connsiteX2" fmla="*/ 38205 w 38204"/>
                  <a:gd name="connsiteY2" fmla="*/ 41302 h 41301"/>
                </a:gdLst>
                <a:ahLst/>
                <a:cxnLst>
                  <a:cxn ang="0">
                    <a:pos x="connsiteX0" y="connsiteY0"/>
                  </a:cxn>
                  <a:cxn ang="0">
                    <a:pos x="connsiteX1" y="connsiteY1"/>
                  </a:cxn>
                  <a:cxn ang="0">
                    <a:pos x="connsiteX2" y="connsiteY2"/>
                  </a:cxn>
                </a:cxnLst>
                <a:rect l="l" t="t" r="r" b="b"/>
                <a:pathLst>
                  <a:path w="38204" h="41301">
                    <a:moveTo>
                      <a:pt x="38205" y="41302"/>
                    </a:moveTo>
                    <a:cubicBezTo>
                      <a:pt x="3915" y="26062"/>
                      <a:pt x="-5610" y="9869"/>
                      <a:pt x="2962" y="2249"/>
                    </a:cubicBezTo>
                    <a:cubicBezTo>
                      <a:pt x="11535" y="-5371"/>
                      <a:pt x="26775" y="6059"/>
                      <a:pt x="38205" y="41302"/>
                    </a:cubicBezTo>
                    <a:close/>
                  </a:path>
                </a:pathLst>
              </a:custGeom>
              <a:grpFill/>
              <a:ln w="9525" cap="flat">
                <a:noFill/>
                <a:prstDash val="solid"/>
                <a:miter/>
              </a:ln>
            </p:spPr>
            <p:txBody>
              <a:bodyPr rtlCol="0" anchor="ctr"/>
              <a:lstStyle/>
              <a:p>
                <a:endParaRPr lang="en-ID"/>
              </a:p>
            </p:txBody>
          </p:sp>
          <p:sp>
            <p:nvSpPr>
              <p:cNvPr id="759" name="Freeform: Shape 758">
                <a:extLst>
                  <a:ext uri="{FF2B5EF4-FFF2-40B4-BE49-F238E27FC236}">
                    <a16:creationId xmlns:a16="http://schemas.microsoft.com/office/drawing/2014/main" id="{A4AB8AAA-A90D-41F0-A5D5-AC4C2B5BF739}"/>
                  </a:ext>
                </a:extLst>
              </p:cNvPr>
              <p:cNvSpPr/>
              <p:nvPr/>
            </p:nvSpPr>
            <p:spPr>
              <a:xfrm>
                <a:off x="4671200" y="2784157"/>
                <a:ext cx="49389" cy="26740"/>
              </a:xfrm>
              <a:custGeom>
                <a:avLst/>
                <a:gdLst>
                  <a:gd name="connsiteX0" fmla="*/ 49389 w 49389"/>
                  <a:gd name="connsiteY0" fmla="*/ 0 h 26740"/>
                  <a:gd name="connsiteX1" fmla="*/ 812 w 49389"/>
                  <a:gd name="connsiteY1" fmla="*/ 20955 h 26740"/>
                  <a:gd name="connsiteX2" fmla="*/ 49389 w 49389"/>
                  <a:gd name="connsiteY2" fmla="*/ 0 h 26740"/>
                </a:gdLst>
                <a:ahLst/>
                <a:cxnLst>
                  <a:cxn ang="0">
                    <a:pos x="connsiteX0" y="connsiteY0"/>
                  </a:cxn>
                  <a:cxn ang="0">
                    <a:pos x="connsiteX1" y="connsiteY1"/>
                  </a:cxn>
                  <a:cxn ang="0">
                    <a:pos x="connsiteX2" y="connsiteY2"/>
                  </a:cxn>
                </a:cxnLst>
                <a:rect l="l" t="t" r="r" b="b"/>
                <a:pathLst>
                  <a:path w="49389" h="26740">
                    <a:moveTo>
                      <a:pt x="49389" y="0"/>
                    </a:moveTo>
                    <a:cubicBezTo>
                      <a:pt x="24624" y="27622"/>
                      <a:pt x="5574" y="32385"/>
                      <a:pt x="812" y="20955"/>
                    </a:cubicBezTo>
                    <a:cubicBezTo>
                      <a:pt x="-3951" y="10477"/>
                      <a:pt x="12242" y="0"/>
                      <a:pt x="49389" y="0"/>
                    </a:cubicBezTo>
                    <a:close/>
                  </a:path>
                </a:pathLst>
              </a:custGeom>
              <a:grpFill/>
              <a:ln w="9525" cap="flat">
                <a:noFill/>
                <a:prstDash val="solid"/>
                <a:miter/>
              </a:ln>
            </p:spPr>
            <p:txBody>
              <a:bodyPr rtlCol="0" anchor="ctr"/>
              <a:lstStyle/>
              <a:p>
                <a:endParaRPr lang="en-ID"/>
              </a:p>
            </p:txBody>
          </p:sp>
          <p:sp>
            <p:nvSpPr>
              <p:cNvPr id="760" name="Freeform: Shape 759">
                <a:extLst>
                  <a:ext uri="{FF2B5EF4-FFF2-40B4-BE49-F238E27FC236}">
                    <a16:creationId xmlns:a16="http://schemas.microsoft.com/office/drawing/2014/main" id="{FED00D2B-1704-479A-9458-3A01F929E8DC}"/>
                  </a:ext>
                </a:extLst>
              </p:cNvPr>
              <p:cNvSpPr/>
              <p:nvPr/>
            </p:nvSpPr>
            <p:spPr>
              <a:xfrm>
                <a:off x="4713411" y="2784157"/>
                <a:ext cx="21510" cy="52423"/>
              </a:xfrm>
              <a:custGeom>
                <a:avLst/>
                <a:gdLst>
                  <a:gd name="connsiteX0" fmla="*/ 7178 w 21510"/>
                  <a:gd name="connsiteY0" fmla="*/ 0 h 52423"/>
                  <a:gd name="connsiteX1" fmla="*/ 12893 w 21510"/>
                  <a:gd name="connsiteY1" fmla="*/ 52388 h 52423"/>
                  <a:gd name="connsiteX2" fmla="*/ 7178 w 21510"/>
                  <a:gd name="connsiteY2" fmla="*/ 0 h 52423"/>
                </a:gdLst>
                <a:ahLst/>
                <a:cxnLst>
                  <a:cxn ang="0">
                    <a:pos x="connsiteX0" y="connsiteY0"/>
                  </a:cxn>
                  <a:cxn ang="0">
                    <a:pos x="connsiteX1" y="connsiteY1"/>
                  </a:cxn>
                  <a:cxn ang="0">
                    <a:pos x="connsiteX2" y="connsiteY2"/>
                  </a:cxn>
                </a:cxnLst>
                <a:rect l="l" t="t" r="r" b="b"/>
                <a:pathLst>
                  <a:path w="21510" h="52423">
                    <a:moveTo>
                      <a:pt x="7178" y="0"/>
                    </a:moveTo>
                    <a:cubicBezTo>
                      <a:pt x="26228" y="32385"/>
                      <a:pt x="24323" y="51435"/>
                      <a:pt x="12893" y="52388"/>
                    </a:cubicBezTo>
                    <a:cubicBezTo>
                      <a:pt x="-442" y="53340"/>
                      <a:pt x="-5204" y="35242"/>
                      <a:pt x="7178" y="0"/>
                    </a:cubicBezTo>
                    <a:close/>
                  </a:path>
                </a:pathLst>
              </a:custGeom>
              <a:grpFill/>
              <a:ln w="9525" cap="flat">
                <a:noFill/>
                <a:prstDash val="solid"/>
                <a:miter/>
              </a:ln>
            </p:spPr>
            <p:txBody>
              <a:bodyPr rtlCol="0" anchor="ctr"/>
              <a:lstStyle/>
              <a:p>
                <a:endParaRPr lang="en-ID"/>
              </a:p>
            </p:txBody>
          </p:sp>
          <p:sp>
            <p:nvSpPr>
              <p:cNvPr id="761" name="Freeform: Shape 760">
                <a:extLst>
                  <a:ext uri="{FF2B5EF4-FFF2-40B4-BE49-F238E27FC236}">
                    <a16:creationId xmlns:a16="http://schemas.microsoft.com/office/drawing/2014/main" id="{690A8BD9-6927-4A9F-BD2C-7686A4C3DF35}"/>
                  </a:ext>
                </a:extLst>
              </p:cNvPr>
              <p:cNvSpPr/>
              <p:nvPr/>
            </p:nvSpPr>
            <p:spPr>
              <a:xfrm>
                <a:off x="4720589" y="2780504"/>
                <a:ext cx="51728" cy="22717"/>
              </a:xfrm>
              <a:custGeom>
                <a:avLst/>
                <a:gdLst>
                  <a:gd name="connsiteX0" fmla="*/ 0 w 51728"/>
                  <a:gd name="connsiteY0" fmla="*/ 3653 h 22717"/>
                  <a:gd name="connsiteX1" fmla="*/ 51435 w 51728"/>
                  <a:gd name="connsiteY1" fmla="*/ 15083 h 22717"/>
                  <a:gd name="connsiteX2" fmla="*/ 0 w 51728"/>
                  <a:gd name="connsiteY2" fmla="*/ 3653 h 22717"/>
                </a:gdLst>
                <a:ahLst/>
                <a:cxnLst>
                  <a:cxn ang="0">
                    <a:pos x="connsiteX0" y="connsiteY0"/>
                  </a:cxn>
                  <a:cxn ang="0">
                    <a:pos x="connsiteX1" y="connsiteY1"/>
                  </a:cxn>
                  <a:cxn ang="0">
                    <a:pos x="connsiteX2" y="connsiteY2"/>
                  </a:cxn>
                </a:cxnLst>
                <a:rect l="l" t="t" r="r" b="b"/>
                <a:pathLst>
                  <a:path w="51728" h="22717">
                    <a:moveTo>
                      <a:pt x="0" y="3653"/>
                    </a:moveTo>
                    <a:cubicBezTo>
                      <a:pt x="36195" y="-4920"/>
                      <a:pt x="54293" y="2700"/>
                      <a:pt x="51435" y="15083"/>
                    </a:cubicBezTo>
                    <a:cubicBezTo>
                      <a:pt x="48577" y="27465"/>
                      <a:pt x="29527" y="25560"/>
                      <a:pt x="0" y="3653"/>
                    </a:cubicBezTo>
                    <a:close/>
                  </a:path>
                </a:pathLst>
              </a:custGeom>
              <a:grpFill/>
              <a:ln w="9525" cap="flat">
                <a:noFill/>
                <a:prstDash val="solid"/>
                <a:miter/>
              </a:ln>
            </p:spPr>
            <p:txBody>
              <a:bodyPr rtlCol="0" anchor="ctr"/>
              <a:lstStyle/>
              <a:p>
                <a:endParaRPr lang="en-ID"/>
              </a:p>
            </p:txBody>
          </p:sp>
          <p:sp>
            <p:nvSpPr>
              <p:cNvPr id="762" name="Freeform: Shape 761">
                <a:extLst>
                  <a:ext uri="{FF2B5EF4-FFF2-40B4-BE49-F238E27FC236}">
                    <a16:creationId xmlns:a16="http://schemas.microsoft.com/office/drawing/2014/main" id="{0EAF200A-A1B9-4F36-8339-362554A52B24}"/>
                  </a:ext>
                </a:extLst>
              </p:cNvPr>
              <p:cNvSpPr/>
              <p:nvPr/>
            </p:nvSpPr>
            <p:spPr>
              <a:xfrm>
                <a:off x="4720589" y="2737221"/>
                <a:ext cx="30716" cy="46936"/>
              </a:xfrm>
              <a:custGeom>
                <a:avLst/>
                <a:gdLst>
                  <a:gd name="connsiteX0" fmla="*/ 0 w 30716"/>
                  <a:gd name="connsiteY0" fmla="*/ 46936 h 46936"/>
                  <a:gd name="connsiteX1" fmla="*/ 26670 w 30716"/>
                  <a:gd name="connsiteY1" fmla="*/ 1216 h 46936"/>
                  <a:gd name="connsiteX2" fmla="*/ 0 w 30716"/>
                  <a:gd name="connsiteY2" fmla="*/ 46936 h 46936"/>
                </a:gdLst>
                <a:ahLst/>
                <a:cxnLst>
                  <a:cxn ang="0">
                    <a:pos x="connsiteX0" y="connsiteY0"/>
                  </a:cxn>
                  <a:cxn ang="0">
                    <a:pos x="connsiteX1" y="connsiteY1"/>
                  </a:cxn>
                  <a:cxn ang="0">
                    <a:pos x="connsiteX2" y="connsiteY2"/>
                  </a:cxn>
                </a:cxnLst>
                <a:rect l="l" t="t" r="r" b="b"/>
                <a:pathLst>
                  <a:path w="30716" h="46936">
                    <a:moveTo>
                      <a:pt x="0" y="46936"/>
                    </a:moveTo>
                    <a:cubicBezTo>
                      <a:pt x="3810" y="9789"/>
                      <a:pt x="16193" y="-4499"/>
                      <a:pt x="26670" y="1216"/>
                    </a:cubicBezTo>
                    <a:cubicBezTo>
                      <a:pt x="36195" y="7884"/>
                      <a:pt x="29527" y="25981"/>
                      <a:pt x="0" y="46936"/>
                    </a:cubicBezTo>
                    <a:close/>
                  </a:path>
                </a:pathLst>
              </a:custGeom>
              <a:grpFill/>
              <a:ln w="9525" cap="flat">
                <a:noFill/>
                <a:prstDash val="solid"/>
                <a:miter/>
              </a:ln>
            </p:spPr>
            <p:txBody>
              <a:bodyPr rtlCol="0" anchor="ctr"/>
              <a:lstStyle/>
              <a:p>
                <a:endParaRPr lang="en-ID"/>
              </a:p>
            </p:txBody>
          </p:sp>
        </p:grpSp>
        <p:sp>
          <p:nvSpPr>
            <p:cNvPr id="763" name="Freeform: Shape 762">
              <a:extLst>
                <a:ext uri="{FF2B5EF4-FFF2-40B4-BE49-F238E27FC236}">
                  <a16:creationId xmlns:a16="http://schemas.microsoft.com/office/drawing/2014/main" id="{4F1B9BC0-4539-4264-96C2-24D7DF795594}"/>
                </a:ext>
              </a:extLst>
            </p:cNvPr>
            <p:cNvSpPr/>
            <p:nvPr/>
          </p:nvSpPr>
          <p:spPr>
            <a:xfrm>
              <a:off x="4713922" y="2777490"/>
              <a:ext cx="13335" cy="13335"/>
            </a:xfrm>
            <a:custGeom>
              <a:avLst/>
              <a:gdLst>
                <a:gd name="connsiteX0" fmla="*/ 13335 w 13335"/>
                <a:gd name="connsiteY0" fmla="*/ 6668 h 13335"/>
                <a:gd name="connsiteX1" fmla="*/ 6668 w 13335"/>
                <a:gd name="connsiteY1" fmla="*/ 13335 h 13335"/>
                <a:gd name="connsiteX2" fmla="*/ 0 w 13335"/>
                <a:gd name="connsiteY2" fmla="*/ 6668 h 13335"/>
                <a:gd name="connsiteX3" fmla="*/ 6668 w 13335"/>
                <a:gd name="connsiteY3" fmla="*/ 0 h 13335"/>
                <a:gd name="connsiteX4" fmla="*/ 13335 w 13335"/>
                <a:gd name="connsiteY4" fmla="*/ 6668 h 13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 h="13335">
                  <a:moveTo>
                    <a:pt x="13335" y="6668"/>
                  </a:moveTo>
                  <a:cubicBezTo>
                    <a:pt x="13335" y="10350"/>
                    <a:pt x="10350" y="13335"/>
                    <a:pt x="6668" y="13335"/>
                  </a:cubicBezTo>
                  <a:cubicBezTo>
                    <a:pt x="2985" y="13335"/>
                    <a:pt x="0" y="10350"/>
                    <a:pt x="0" y="6668"/>
                  </a:cubicBezTo>
                  <a:cubicBezTo>
                    <a:pt x="0" y="2985"/>
                    <a:pt x="2985" y="0"/>
                    <a:pt x="6668" y="0"/>
                  </a:cubicBezTo>
                  <a:cubicBezTo>
                    <a:pt x="10350" y="0"/>
                    <a:pt x="13335" y="2985"/>
                    <a:pt x="13335" y="6668"/>
                  </a:cubicBezTo>
                  <a:close/>
                </a:path>
              </a:pathLst>
            </a:custGeom>
            <a:grpFill/>
            <a:ln w="9525" cap="flat">
              <a:noFill/>
              <a:prstDash val="solid"/>
              <a:miter/>
            </a:ln>
          </p:spPr>
          <p:txBody>
            <a:bodyPr rtlCol="0" anchor="ctr"/>
            <a:lstStyle/>
            <a:p>
              <a:endParaRPr lang="en-ID"/>
            </a:p>
          </p:txBody>
        </p:sp>
      </p:grpSp>
      <p:grpSp>
        <p:nvGrpSpPr>
          <p:cNvPr id="764" name="Graphic 2">
            <a:extLst>
              <a:ext uri="{FF2B5EF4-FFF2-40B4-BE49-F238E27FC236}">
                <a16:creationId xmlns:a16="http://schemas.microsoft.com/office/drawing/2014/main" id="{F1FF2A45-0C26-4C70-87B0-C54AB42123DD}"/>
              </a:ext>
            </a:extLst>
          </p:cNvPr>
          <p:cNvGrpSpPr/>
          <p:nvPr/>
        </p:nvGrpSpPr>
        <p:grpSpPr>
          <a:xfrm rot="16200000">
            <a:off x="11723627" y="3863013"/>
            <a:ext cx="125831" cy="128735"/>
            <a:chOff x="4764200" y="2758388"/>
            <a:chExt cx="67083" cy="68631"/>
          </a:xfrm>
          <a:solidFill>
            <a:schemeClr val="bg1"/>
          </a:solidFill>
        </p:grpSpPr>
        <p:grpSp>
          <p:nvGrpSpPr>
            <p:cNvPr id="765" name="Graphic 2">
              <a:extLst>
                <a:ext uri="{FF2B5EF4-FFF2-40B4-BE49-F238E27FC236}">
                  <a16:creationId xmlns:a16="http://schemas.microsoft.com/office/drawing/2014/main" id="{F1FF2A45-0C26-4C70-87B0-C54AB42123DD}"/>
                </a:ext>
              </a:extLst>
            </p:cNvPr>
            <p:cNvGrpSpPr/>
            <p:nvPr/>
          </p:nvGrpSpPr>
          <p:grpSpPr>
            <a:xfrm>
              <a:off x="4764200" y="2758388"/>
              <a:ext cx="66146" cy="64106"/>
              <a:chOff x="4764200" y="2758388"/>
              <a:chExt cx="66146" cy="64106"/>
            </a:xfrm>
            <a:grpFill/>
          </p:grpSpPr>
          <p:sp>
            <p:nvSpPr>
              <p:cNvPr id="766" name="Freeform: Shape 765">
                <a:extLst>
                  <a:ext uri="{FF2B5EF4-FFF2-40B4-BE49-F238E27FC236}">
                    <a16:creationId xmlns:a16="http://schemas.microsoft.com/office/drawing/2014/main" id="{EEC31FE9-2278-4DA2-9B9E-89021AE0A3CA}"/>
                  </a:ext>
                </a:extLst>
              </p:cNvPr>
              <p:cNvSpPr/>
              <p:nvPr/>
            </p:nvSpPr>
            <p:spPr>
              <a:xfrm>
                <a:off x="4764200" y="2778596"/>
                <a:ext cx="33541" cy="15346"/>
              </a:xfrm>
              <a:custGeom>
                <a:avLst/>
                <a:gdLst>
                  <a:gd name="connsiteX0" fmla="*/ 33542 w 33541"/>
                  <a:gd name="connsiteY0" fmla="*/ 14134 h 15346"/>
                  <a:gd name="connsiteX1" fmla="*/ 204 w 33541"/>
                  <a:gd name="connsiteY1" fmla="*/ 4609 h 15346"/>
                  <a:gd name="connsiteX2" fmla="*/ 33542 w 33541"/>
                  <a:gd name="connsiteY2" fmla="*/ 14134 h 15346"/>
                </a:gdLst>
                <a:ahLst/>
                <a:cxnLst>
                  <a:cxn ang="0">
                    <a:pos x="connsiteX0" y="connsiteY0"/>
                  </a:cxn>
                  <a:cxn ang="0">
                    <a:pos x="connsiteX1" y="connsiteY1"/>
                  </a:cxn>
                  <a:cxn ang="0">
                    <a:pos x="connsiteX2" y="connsiteY2"/>
                  </a:cxn>
                </a:cxnLst>
                <a:rect l="l" t="t" r="r" b="b"/>
                <a:pathLst>
                  <a:path w="33541" h="15346">
                    <a:moveTo>
                      <a:pt x="33542" y="14134"/>
                    </a:moveTo>
                    <a:cubicBezTo>
                      <a:pt x="9729" y="17944"/>
                      <a:pt x="-1701" y="12229"/>
                      <a:pt x="204" y="4609"/>
                    </a:cubicBezTo>
                    <a:cubicBezTo>
                      <a:pt x="2109" y="-3011"/>
                      <a:pt x="14492" y="-2059"/>
                      <a:pt x="33542" y="14134"/>
                    </a:cubicBezTo>
                    <a:close/>
                  </a:path>
                </a:pathLst>
              </a:custGeom>
              <a:grpFill/>
              <a:ln w="9525" cap="flat">
                <a:noFill/>
                <a:prstDash val="solid"/>
                <a:miter/>
              </a:ln>
            </p:spPr>
            <p:txBody>
              <a:bodyPr rtlCol="0" anchor="ctr"/>
              <a:lstStyle/>
              <a:p>
                <a:endParaRPr lang="en-ID"/>
              </a:p>
            </p:txBody>
          </p:sp>
          <p:sp>
            <p:nvSpPr>
              <p:cNvPr id="767" name="Freeform: Shape 766">
                <a:extLst>
                  <a:ext uri="{FF2B5EF4-FFF2-40B4-BE49-F238E27FC236}">
                    <a16:creationId xmlns:a16="http://schemas.microsoft.com/office/drawing/2014/main" id="{F3341392-C74B-4E56-95D9-270E395A7E6D}"/>
                  </a:ext>
                </a:extLst>
              </p:cNvPr>
              <p:cNvSpPr/>
              <p:nvPr/>
            </p:nvSpPr>
            <p:spPr>
              <a:xfrm>
                <a:off x="4775884" y="2792729"/>
                <a:ext cx="21858" cy="29765"/>
              </a:xfrm>
              <a:custGeom>
                <a:avLst/>
                <a:gdLst>
                  <a:gd name="connsiteX0" fmla="*/ 21858 w 21858"/>
                  <a:gd name="connsiteY0" fmla="*/ 0 h 29765"/>
                  <a:gd name="connsiteX1" fmla="*/ 2808 w 21858"/>
                  <a:gd name="connsiteY1" fmla="*/ 28575 h 29765"/>
                  <a:gd name="connsiteX2" fmla="*/ 21858 w 21858"/>
                  <a:gd name="connsiteY2" fmla="*/ 0 h 29765"/>
                </a:gdLst>
                <a:ahLst/>
                <a:cxnLst>
                  <a:cxn ang="0">
                    <a:pos x="connsiteX0" y="connsiteY0"/>
                  </a:cxn>
                  <a:cxn ang="0">
                    <a:pos x="connsiteX1" y="connsiteY1"/>
                  </a:cxn>
                  <a:cxn ang="0">
                    <a:pos x="connsiteX2" y="connsiteY2"/>
                  </a:cxn>
                </a:cxnLst>
                <a:rect l="l" t="t" r="r" b="b"/>
                <a:pathLst>
                  <a:path w="21858" h="29765">
                    <a:moveTo>
                      <a:pt x="21858" y="0"/>
                    </a:moveTo>
                    <a:cubicBezTo>
                      <a:pt x="18049" y="23813"/>
                      <a:pt x="9476" y="33338"/>
                      <a:pt x="2808" y="28575"/>
                    </a:cubicBezTo>
                    <a:cubicBezTo>
                      <a:pt x="-3859" y="23813"/>
                      <a:pt x="903" y="12383"/>
                      <a:pt x="21858" y="0"/>
                    </a:cubicBezTo>
                    <a:close/>
                  </a:path>
                </a:pathLst>
              </a:custGeom>
              <a:grpFill/>
              <a:ln w="9525" cap="flat">
                <a:noFill/>
                <a:prstDash val="solid"/>
                <a:miter/>
              </a:ln>
            </p:spPr>
            <p:txBody>
              <a:bodyPr rtlCol="0" anchor="ctr"/>
              <a:lstStyle/>
              <a:p>
                <a:endParaRPr lang="en-ID"/>
              </a:p>
            </p:txBody>
          </p:sp>
          <p:sp>
            <p:nvSpPr>
              <p:cNvPr id="768" name="Freeform: Shape 767">
                <a:extLst>
                  <a:ext uri="{FF2B5EF4-FFF2-40B4-BE49-F238E27FC236}">
                    <a16:creationId xmlns:a16="http://schemas.microsoft.com/office/drawing/2014/main" id="{12AF4BEE-E123-4A2B-B0F4-5E70E3A29475}"/>
                  </a:ext>
                </a:extLst>
              </p:cNvPr>
              <p:cNvSpPr/>
              <p:nvPr/>
            </p:nvSpPr>
            <p:spPr>
              <a:xfrm>
                <a:off x="4797742" y="2792729"/>
                <a:ext cx="23577" cy="27940"/>
              </a:xfrm>
              <a:custGeom>
                <a:avLst/>
                <a:gdLst>
                  <a:gd name="connsiteX0" fmla="*/ 0 w 23577"/>
                  <a:gd name="connsiteY0" fmla="*/ 0 h 27940"/>
                  <a:gd name="connsiteX1" fmla="*/ 20955 w 23577"/>
                  <a:gd name="connsiteY1" fmla="*/ 26670 h 27940"/>
                  <a:gd name="connsiteX2" fmla="*/ 0 w 23577"/>
                  <a:gd name="connsiteY2" fmla="*/ 0 h 27940"/>
                </a:gdLst>
                <a:ahLst/>
                <a:cxnLst>
                  <a:cxn ang="0">
                    <a:pos x="connsiteX0" y="connsiteY0"/>
                  </a:cxn>
                  <a:cxn ang="0">
                    <a:pos x="connsiteX1" y="connsiteY1"/>
                  </a:cxn>
                  <a:cxn ang="0">
                    <a:pos x="connsiteX2" y="connsiteY2"/>
                  </a:cxn>
                </a:cxnLst>
                <a:rect l="l" t="t" r="r" b="b"/>
                <a:pathLst>
                  <a:path w="23577" h="27940">
                    <a:moveTo>
                      <a:pt x="0" y="0"/>
                    </a:moveTo>
                    <a:cubicBezTo>
                      <a:pt x="21908" y="11430"/>
                      <a:pt x="27623" y="21908"/>
                      <a:pt x="20955" y="26670"/>
                    </a:cubicBezTo>
                    <a:cubicBezTo>
                      <a:pt x="15240" y="31433"/>
                      <a:pt x="5715" y="22860"/>
                      <a:pt x="0" y="0"/>
                    </a:cubicBezTo>
                    <a:close/>
                  </a:path>
                </a:pathLst>
              </a:custGeom>
              <a:grpFill/>
              <a:ln w="9525" cap="flat">
                <a:noFill/>
                <a:prstDash val="solid"/>
                <a:miter/>
              </a:ln>
            </p:spPr>
            <p:txBody>
              <a:bodyPr rtlCol="0" anchor="ctr"/>
              <a:lstStyle/>
              <a:p>
                <a:endParaRPr lang="en-ID"/>
              </a:p>
            </p:txBody>
          </p:sp>
          <p:sp>
            <p:nvSpPr>
              <p:cNvPr id="769" name="Freeform: Shape 768">
                <a:extLst>
                  <a:ext uri="{FF2B5EF4-FFF2-40B4-BE49-F238E27FC236}">
                    <a16:creationId xmlns:a16="http://schemas.microsoft.com/office/drawing/2014/main" id="{15C66647-8F91-48B3-AD16-3B3B2BDA6CB7}"/>
                  </a:ext>
                </a:extLst>
              </p:cNvPr>
              <p:cNvSpPr/>
              <p:nvPr/>
            </p:nvSpPr>
            <p:spPr>
              <a:xfrm>
                <a:off x="4797742" y="2776781"/>
                <a:ext cx="32604" cy="16052"/>
              </a:xfrm>
              <a:custGeom>
                <a:avLst/>
                <a:gdLst>
                  <a:gd name="connsiteX0" fmla="*/ 0 w 32604"/>
                  <a:gd name="connsiteY0" fmla="*/ 15949 h 16052"/>
                  <a:gd name="connsiteX1" fmla="*/ 32385 w 32604"/>
                  <a:gd name="connsiteY1" fmla="*/ 3566 h 16052"/>
                  <a:gd name="connsiteX2" fmla="*/ 0 w 32604"/>
                  <a:gd name="connsiteY2" fmla="*/ 15949 h 16052"/>
                </a:gdLst>
                <a:ahLst/>
                <a:cxnLst>
                  <a:cxn ang="0">
                    <a:pos x="connsiteX0" y="connsiteY0"/>
                  </a:cxn>
                  <a:cxn ang="0">
                    <a:pos x="connsiteX1" y="connsiteY1"/>
                  </a:cxn>
                  <a:cxn ang="0">
                    <a:pos x="connsiteX2" y="connsiteY2"/>
                  </a:cxn>
                </a:cxnLst>
                <a:rect l="l" t="t" r="r" b="b"/>
                <a:pathLst>
                  <a:path w="32604" h="16052">
                    <a:moveTo>
                      <a:pt x="0" y="15949"/>
                    </a:moveTo>
                    <a:cubicBezTo>
                      <a:pt x="17145" y="-1196"/>
                      <a:pt x="29528" y="-3101"/>
                      <a:pt x="32385" y="3566"/>
                    </a:cubicBezTo>
                    <a:cubicBezTo>
                      <a:pt x="34290" y="11186"/>
                      <a:pt x="23813" y="16901"/>
                      <a:pt x="0" y="15949"/>
                    </a:cubicBezTo>
                    <a:close/>
                  </a:path>
                </a:pathLst>
              </a:custGeom>
              <a:grpFill/>
              <a:ln w="9525" cap="flat">
                <a:noFill/>
                <a:prstDash val="solid"/>
                <a:miter/>
              </a:ln>
            </p:spPr>
            <p:txBody>
              <a:bodyPr rtlCol="0" anchor="ctr"/>
              <a:lstStyle/>
              <a:p>
                <a:endParaRPr lang="en-ID"/>
              </a:p>
            </p:txBody>
          </p:sp>
          <p:sp>
            <p:nvSpPr>
              <p:cNvPr id="770" name="Freeform: Shape 769">
                <a:extLst>
                  <a:ext uri="{FF2B5EF4-FFF2-40B4-BE49-F238E27FC236}">
                    <a16:creationId xmlns:a16="http://schemas.microsoft.com/office/drawing/2014/main" id="{6549F656-57F2-45EE-957A-836F4614B646}"/>
                  </a:ext>
                </a:extLst>
              </p:cNvPr>
              <p:cNvSpPr/>
              <p:nvPr/>
            </p:nvSpPr>
            <p:spPr>
              <a:xfrm>
                <a:off x="4789646" y="2758388"/>
                <a:ext cx="13651" cy="34341"/>
              </a:xfrm>
              <a:custGeom>
                <a:avLst/>
                <a:gdLst>
                  <a:gd name="connsiteX0" fmla="*/ 8096 w 13651"/>
                  <a:gd name="connsiteY0" fmla="*/ 34341 h 34341"/>
                  <a:gd name="connsiteX1" fmla="*/ 6191 w 13651"/>
                  <a:gd name="connsiteY1" fmla="*/ 51 h 34341"/>
                  <a:gd name="connsiteX2" fmla="*/ 8096 w 13651"/>
                  <a:gd name="connsiteY2" fmla="*/ 34341 h 34341"/>
                </a:gdLst>
                <a:ahLst/>
                <a:cxnLst>
                  <a:cxn ang="0">
                    <a:pos x="connsiteX0" y="connsiteY0"/>
                  </a:cxn>
                  <a:cxn ang="0">
                    <a:pos x="connsiteX1" y="connsiteY1"/>
                  </a:cxn>
                  <a:cxn ang="0">
                    <a:pos x="connsiteX2" y="connsiteY2"/>
                  </a:cxn>
                </a:cxnLst>
                <a:rect l="l" t="t" r="r" b="b"/>
                <a:pathLst>
                  <a:path w="13651" h="34341">
                    <a:moveTo>
                      <a:pt x="8096" y="34341"/>
                    </a:moveTo>
                    <a:cubicBezTo>
                      <a:pt x="-3334" y="12434"/>
                      <a:pt x="-1429" y="51"/>
                      <a:pt x="6191" y="51"/>
                    </a:cubicBezTo>
                    <a:cubicBezTo>
                      <a:pt x="14764" y="-901"/>
                      <a:pt x="16669" y="11481"/>
                      <a:pt x="8096" y="34341"/>
                    </a:cubicBezTo>
                    <a:close/>
                  </a:path>
                </a:pathLst>
              </a:custGeom>
              <a:grpFill/>
              <a:ln w="9525" cap="flat">
                <a:noFill/>
                <a:prstDash val="solid"/>
                <a:miter/>
              </a:ln>
            </p:spPr>
            <p:txBody>
              <a:bodyPr rtlCol="0" anchor="ctr"/>
              <a:lstStyle/>
              <a:p>
                <a:endParaRPr lang="en-ID"/>
              </a:p>
            </p:txBody>
          </p:sp>
        </p:grpSp>
        <p:grpSp>
          <p:nvGrpSpPr>
            <p:cNvPr id="771" name="Graphic 2">
              <a:extLst>
                <a:ext uri="{FF2B5EF4-FFF2-40B4-BE49-F238E27FC236}">
                  <a16:creationId xmlns:a16="http://schemas.microsoft.com/office/drawing/2014/main" id="{F1FF2A45-0C26-4C70-87B0-C54AB42123DD}"/>
                </a:ext>
              </a:extLst>
            </p:cNvPr>
            <p:cNvGrpSpPr/>
            <p:nvPr/>
          </p:nvGrpSpPr>
          <p:grpSpPr>
            <a:xfrm>
              <a:off x="4764200" y="2758388"/>
              <a:ext cx="66146" cy="64106"/>
              <a:chOff x="4764200" y="2758388"/>
              <a:chExt cx="66146" cy="64106"/>
            </a:xfrm>
            <a:grpFill/>
          </p:grpSpPr>
          <p:sp>
            <p:nvSpPr>
              <p:cNvPr id="772" name="Freeform: Shape 771">
                <a:extLst>
                  <a:ext uri="{FF2B5EF4-FFF2-40B4-BE49-F238E27FC236}">
                    <a16:creationId xmlns:a16="http://schemas.microsoft.com/office/drawing/2014/main" id="{2878DB6B-F041-4DB2-A7F9-4CDA9EE82C19}"/>
                  </a:ext>
                </a:extLst>
              </p:cNvPr>
              <p:cNvSpPr/>
              <p:nvPr/>
            </p:nvSpPr>
            <p:spPr>
              <a:xfrm>
                <a:off x="4764200" y="2778596"/>
                <a:ext cx="33541" cy="15346"/>
              </a:xfrm>
              <a:custGeom>
                <a:avLst/>
                <a:gdLst>
                  <a:gd name="connsiteX0" fmla="*/ 33542 w 33541"/>
                  <a:gd name="connsiteY0" fmla="*/ 14134 h 15346"/>
                  <a:gd name="connsiteX1" fmla="*/ 204 w 33541"/>
                  <a:gd name="connsiteY1" fmla="*/ 4609 h 15346"/>
                  <a:gd name="connsiteX2" fmla="*/ 33542 w 33541"/>
                  <a:gd name="connsiteY2" fmla="*/ 14134 h 15346"/>
                </a:gdLst>
                <a:ahLst/>
                <a:cxnLst>
                  <a:cxn ang="0">
                    <a:pos x="connsiteX0" y="connsiteY0"/>
                  </a:cxn>
                  <a:cxn ang="0">
                    <a:pos x="connsiteX1" y="connsiteY1"/>
                  </a:cxn>
                  <a:cxn ang="0">
                    <a:pos x="connsiteX2" y="connsiteY2"/>
                  </a:cxn>
                </a:cxnLst>
                <a:rect l="l" t="t" r="r" b="b"/>
                <a:pathLst>
                  <a:path w="33541" h="15346">
                    <a:moveTo>
                      <a:pt x="33542" y="14134"/>
                    </a:moveTo>
                    <a:cubicBezTo>
                      <a:pt x="9729" y="17944"/>
                      <a:pt x="-1701" y="12229"/>
                      <a:pt x="204" y="4609"/>
                    </a:cubicBezTo>
                    <a:cubicBezTo>
                      <a:pt x="2109" y="-3011"/>
                      <a:pt x="14492" y="-2059"/>
                      <a:pt x="33542" y="14134"/>
                    </a:cubicBezTo>
                    <a:close/>
                  </a:path>
                </a:pathLst>
              </a:custGeom>
              <a:grpFill/>
              <a:ln w="9525" cap="flat">
                <a:noFill/>
                <a:prstDash val="solid"/>
                <a:miter/>
              </a:ln>
            </p:spPr>
            <p:txBody>
              <a:bodyPr rtlCol="0" anchor="ctr"/>
              <a:lstStyle/>
              <a:p>
                <a:endParaRPr lang="en-ID"/>
              </a:p>
            </p:txBody>
          </p:sp>
          <p:sp>
            <p:nvSpPr>
              <p:cNvPr id="773" name="Freeform: Shape 772">
                <a:extLst>
                  <a:ext uri="{FF2B5EF4-FFF2-40B4-BE49-F238E27FC236}">
                    <a16:creationId xmlns:a16="http://schemas.microsoft.com/office/drawing/2014/main" id="{28792CBE-3912-42CE-B616-0BE5B004FFB5}"/>
                  </a:ext>
                </a:extLst>
              </p:cNvPr>
              <p:cNvSpPr/>
              <p:nvPr/>
            </p:nvSpPr>
            <p:spPr>
              <a:xfrm>
                <a:off x="4775884" y="2792729"/>
                <a:ext cx="21858" cy="29765"/>
              </a:xfrm>
              <a:custGeom>
                <a:avLst/>
                <a:gdLst>
                  <a:gd name="connsiteX0" fmla="*/ 21858 w 21858"/>
                  <a:gd name="connsiteY0" fmla="*/ 0 h 29765"/>
                  <a:gd name="connsiteX1" fmla="*/ 2808 w 21858"/>
                  <a:gd name="connsiteY1" fmla="*/ 28575 h 29765"/>
                  <a:gd name="connsiteX2" fmla="*/ 21858 w 21858"/>
                  <a:gd name="connsiteY2" fmla="*/ 0 h 29765"/>
                </a:gdLst>
                <a:ahLst/>
                <a:cxnLst>
                  <a:cxn ang="0">
                    <a:pos x="connsiteX0" y="connsiteY0"/>
                  </a:cxn>
                  <a:cxn ang="0">
                    <a:pos x="connsiteX1" y="connsiteY1"/>
                  </a:cxn>
                  <a:cxn ang="0">
                    <a:pos x="connsiteX2" y="connsiteY2"/>
                  </a:cxn>
                </a:cxnLst>
                <a:rect l="l" t="t" r="r" b="b"/>
                <a:pathLst>
                  <a:path w="21858" h="29765">
                    <a:moveTo>
                      <a:pt x="21858" y="0"/>
                    </a:moveTo>
                    <a:cubicBezTo>
                      <a:pt x="18049" y="23813"/>
                      <a:pt x="9476" y="33338"/>
                      <a:pt x="2808" y="28575"/>
                    </a:cubicBezTo>
                    <a:cubicBezTo>
                      <a:pt x="-3859" y="23813"/>
                      <a:pt x="903" y="12383"/>
                      <a:pt x="21858" y="0"/>
                    </a:cubicBezTo>
                    <a:close/>
                  </a:path>
                </a:pathLst>
              </a:custGeom>
              <a:grpFill/>
              <a:ln w="9525" cap="flat">
                <a:noFill/>
                <a:prstDash val="solid"/>
                <a:miter/>
              </a:ln>
            </p:spPr>
            <p:txBody>
              <a:bodyPr rtlCol="0" anchor="ctr"/>
              <a:lstStyle/>
              <a:p>
                <a:endParaRPr lang="en-ID"/>
              </a:p>
            </p:txBody>
          </p:sp>
          <p:sp>
            <p:nvSpPr>
              <p:cNvPr id="774" name="Freeform: Shape 773">
                <a:extLst>
                  <a:ext uri="{FF2B5EF4-FFF2-40B4-BE49-F238E27FC236}">
                    <a16:creationId xmlns:a16="http://schemas.microsoft.com/office/drawing/2014/main" id="{10600B24-66CF-4CA4-81F1-BF7C78969054}"/>
                  </a:ext>
                </a:extLst>
              </p:cNvPr>
              <p:cNvSpPr/>
              <p:nvPr/>
            </p:nvSpPr>
            <p:spPr>
              <a:xfrm>
                <a:off x="4797742" y="2792729"/>
                <a:ext cx="23577" cy="27940"/>
              </a:xfrm>
              <a:custGeom>
                <a:avLst/>
                <a:gdLst>
                  <a:gd name="connsiteX0" fmla="*/ 0 w 23577"/>
                  <a:gd name="connsiteY0" fmla="*/ 0 h 27940"/>
                  <a:gd name="connsiteX1" fmla="*/ 20955 w 23577"/>
                  <a:gd name="connsiteY1" fmla="*/ 26670 h 27940"/>
                  <a:gd name="connsiteX2" fmla="*/ 0 w 23577"/>
                  <a:gd name="connsiteY2" fmla="*/ 0 h 27940"/>
                </a:gdLst>
                <a:ahLst/>
                <a:cxnLst>
                  <a:cxn ang="0">
                    <a:pos x="connsiteX0" y="connsiteY0"/>
                  </a:cxn>
                  <a:cxn ang="0">
                    <a:pos x="connsiteX1" y="connsiteY1"/>
                  </a:cxn>
                  <a:cxn ang="0">
                    <a:pos x="connsiteX2" y="connsiteY2"/>
                  </a:cxn>
                </a:cxnLst>
                <a:rect l="l" t="t" r="r" b="b"/>
                <a:pathLst>
                  <a:path w="23577" h="27940">
                    <a:moveTo>
                      <a:pt x="0" y="0"/>
                    </a:moveTo>
                    <a:cubicBezTo>
                      <a:pt x="21908" y="11430"/>
                      <a:pt x="27623" y="21908"/>
                      <a:pt x="20955" y="26670"/>
                    </a:cubicBezTo>
                    <a:cubicBezTo>
                      <a:pt x="15240" y="31433"/>
                      <a:pt x="5715" y="22860"/>
                      <a:pt x="0" y="0"/>
                    </a:cubicBezTo>
                    <a:close/>
                  </a:path>
                </a:pathLst>
              </a:custGeom>
              <a:grpFill/>
              <a:ln w="9525" cap="flat">
                <a:noFill/>
                <a:prstDash val="solid"/>
                <a:miter/>
              </a:ln>
            </p:spPr>
            <p:txBody>
              <a:bodyPr rtlCol="0" anchor="ctr"/>
              <a:lstStyle/>
              <a:p>
                <a:endParaRPr lang="en-ID"/>
              </a:p>
            </p:txBody>
          </p:sp>
          <p:sp>
            <p:nvSpPr>
              <p:cNvPr id="775" name="Freeform: Shape 774">
                <a:extLst>
                  <a:ext uri="{FF2B5EF4-FFF2-40B4-BE49-F238E27FC236}">
                    <a16:creationId xmlns:a16="http://schemas.microsoft.com/office/drawing/2014/main" id="{A494B106-12F2-471A-86D5-ADABB460053A}"/>
                  </a:ext>
                </a:extLst>
              </p:cNvPr>
              <p:cNvSpPr/>
              <p:nvPr/>
            </p:nvSpPr>
            <p:spPr>
              <a:xfrm>
                <a:off x="4797742" y="2776781"/>
                <a:ext cx="32604" cy="16052"/>
              </a:xfrm>
              <a:custGeom>
                <a:avLst/>
                <a:gdLst>
                  <a:gd name="connsiteX0" fmla="*/ 0 w 32604"/>
                  <a:gd name="connsiteY0" fmla="*/ 15949 h 16052"/>
                  <a:gd name="connsiteX1" fmla="*/ 32385 w 32604"/>
                  <a:gd name="connsiteY1" fmla="*/ 3566 h 16052"/>
                  <a:gd name="connsiteX2" fmla="*/ 0 w 32604"/>
                  <a:gd name="connsiteY2" fmla="*/ 15949 h 16052"/>
                </a:gdLst>
                <a:ahLst/>
                <a:cxnLst>
                  <a:cxn ang="0">
                    <a:pos x="connsiteX0" y="connsiteY0"/>
                  </a:cxn>
                  <a:cxn ang="0">
                    <a:pos x="connsiteX1" y="connsiteY1"/>
                  </a:cxn>
                  <a:cxn ang="0">
                    <a:pos x="connsiteX2" y="connsiteY2"/>
                  </a:cxn>
                </a:cxnLst>
                <a:rect l="l" t="t" r="r" b="b"/>
                <a:pathLst>
                  <a:path w="32604" h="16052">
                    <a:moveTo>
                      <a:pt x="0" y="15949"/>
                    </a:moveTo>
                    <a:cubicBezTo>
                      <a:pt x="17145" y="-1196"/>
                      <a:pt x="29528" y="-3101"/>
                      <a:pt x="32385" y="3566"/>
                    </a:cubicBezTo>
                    <a:cubicBezTo>
                      <a:pt x="34290" y="11186"/>
                      <a:pt x="23813" y="16901"/>
                      <a:pt x="0" y="15949"/>
                    </a:cubicBezTo>
                    <a:close/>
                  </a:path>
                </a:pathLst>
              </a:custGeom>
              <a:grpFill/>
              <a:ln w="9525" cap="flat">
                <a:noFill/>
                <a:prstDash val="solid"/>
                <a:miter/>
              </a:ln>
            </p:spPr>
            <p:txBody>
              <a:bodyPr rtlCol="0" anchor="ctr"/>
              <a:lstStyle/>
              <a:p>
                <a:endParaRPr lang="en-ID"/>
              </a:p>
            </p:txBody>
          </p:sp>
          <p:sp>
            <p:nvSpPr>
              <p:cNvPr id="776" name="Freeform: Shape 775">
                <a:extLst>
                  <a:ext uri="{FF2B5EF4-FFF2-40B4-BE49-F238E27FC236}">
                    <a16:creationId xmlns:a16="http://schemas.microsoft.com/office/drawing/2014/main" id="{8E89590E-AEEF-4549-BF78-255A05FFC2E5}"/>
                  </a:ext>
                </a:extLst>
              </p:cNvPr>
              <p:cNvSpPr/>
              <p:nvPr/>
            </p:nvSpPr>
            <p:spPr>
              <a:xfrm>
                <a:off x="4789646" y="2758388"/>
                <a:ext cx="13651" cy="34341"/>
              </a:xfrm>
              <a:custGeom>
                <a:avLst/>
                <a:gdLst>
                  <a:gd name="connsiteX0" fmla="*/ 8096 w 13651"/>
                  <a:gd name="connsiteY0" fmla="*/ 34341 h 34341"/>
                  <a:gd name="connsiteX1" fmla="*/ 6191 w 13651"/>
                  <a:gd name="connsiteY1" fmla="*/ 51 h 34341"/>
                  <a:gd name="connsiteX2" fmla="*/ 8096 w 13651"/>
                  <a:gd name="connsiteY2" fmla="*/ 34341 h 34341"/>
                </a:gdLst>
                <a:ahLst/>
                <a:cxnLst>
                  <a:cxn ang="0">
                    <a:pos x="connsiteX0" y="connsiteY0"/>
                  </a:cxn>
                  <a:cxn ang="0">
                    <a:pos x="connsiteX1" y="connsiteY1"/>
                  </a:cxn>
                  <a:cxn ang="0">
                    <a:pos x="connsiteX2" y="connsiteY2"/>
                  </a:cxn>
                </a:cxnLst>
                <a:rect l="l" t="t" r="r" b="b"/>
                <a:pathLst>
                  <a:path w="13651" h="34341">
                    <a:moveTo>
                      <a:pt x="8096" y="34341"/>
                    </a:moveTo>
                    <a:cubicBezTo>
                      <a:pt x="-3334" y="12434"/>
                      <a:pt x="-1429" y="51"/>
                      <a:pt x="6191" y="51"/>
                    </a:cubicBezTo>
                    <a:cubicBezTo>
                      <a:pt x="14764" y="-901"/>
                      <a:pt x="16669" y="11481"/>
                      <a:pt x="8096" y="34341"/>
                    </a:cubicBezTo>
                    <a:close/>
                  </a:path>
                </a:pathLst>
              </a:custGeom>
              <a:grpFill/>
              <a:ln w="9525" cap="flat">
                <a:noFill/>
                <a:prstDash val="solid"/>
                <a:miter/>
              </a:ln>
            </p:spPr>
            <p:txBody>
              <a:bodyPr rtlCol="0" anchor="ctr"/>
              <a:lstStyle/>
              <a:p>
                <a:endParaRPr lang="en-ID"/>
              </a:p>
            </p:txBody>
          </p:sp>
        </p:grpSp>
        <p:sp>
          <p:nvSpPr>
            <p:cNvPr id="777" name="Freeform: Shape 776">
              <a:extLst>
                <a:ext uri="{FF2B5EF4-FFF2-40B4-BE49-F238E27FC236}">
                  <a16:creationId xmlns:a16="http://schemas.microsoft.com/office/drawing/2014/main" id="{B67989A6-0661-4EA3-8B80-4485871D7296}"/>
                </a:ext>
              </a:extLst>
            </p:cNvPr>
            <p:cNvSpPr/>
            <p:nvPr/>
          </p:nvSpPr>
          <p:spPr>
            <a:xfrm>
              <a:off x="4792980" y="2787967"/>
              <a:ext cx="9525" cy="9525"/>
            </a:xfrm>
            <a:custGeom>
              <a:avLst/>
              <a:gdLst>
                <a:gd name="connsiteX0" fmla="*/ 9525 w 9525"/>
                <a:gd name="connsiteY0" fmla="*/ 4762 h 9525"/>
                <a:gd name="connsiteX1" fmla="*/ 4762 w 9525"/>
                <a:gd name="connsiteY1" fmla="*/ 9525 h 9525"/>
                <a:gd name="connsiteX2" fmla="*/ 0 w 9525"/>
                <a:gd name="connsiteY2" fmla="*/ 4762 h 9525"/>
                <a:gd name="connsiteX3" fmla="*/ 4762 w 9525"/>
                <a:gd name="connsiteY3" fmla="*/ 0 h 9525"/>
                <a:gd name="connsiteX4" fmla="*/ 9525 w 9525"/>
                <a:gd name="connsiteY4" fmla="*/ 4762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9525" y="4762"/>
                  </a:moveTo>
                  <a:cubicBezTo>
                    <a:pt x="9525" y="7393"/>
                    <a:pt x="7393" y="9525"/>
                    <a:pt x="4762" y="9525"/>
                  </a:cubicBezTo>
                  <a:cubicBezTo>
                    <a:pt x="2132" y="9525"/>
                    <a:pt x="0" y="7393"/>
                    <a:pt x="0" y="4762"/>
                  </a:cubicBezTo>
                  <a:cubicBezTo>
                    <a:pt x="0" y="2132"/>
                    <a:pt x="2132" y="0"/>
                    <a:pt x="4762" y="0"/>
                  </a:cubicBezTo>
                  <a:cubicBezTo>
                    <a:pt x="7393" y="0"/>
                    <a:pt x="9525" y="2132"/>
                    <a:pt x="9525" y="4762"/>
                  </a:cubicBezTo>
                  <a:close/>
                </a:path>
              </a:pathLst>
            </a:custGeom>
            <a:grpFill/>
            <a:ln w="9525" cap="flat">
              <a:noFill/>
              <a:prstDash val="solid"/>
              <a:miter/>
            </a:ln>
          </p:spPr>
          <p:txBody>
            <a:bodyPr rtlCol="0" anchor="ctr"/>
            <a:lstStyle/>
            <a:p>
              <a:endParaRPr lang="en-ID"/>
            </a:p>
          </p:txBody>
        </p:sp>
        <p:grpSp>
          <p:nvGrpSpPr>
            <p:cNvPr id="778" name="Graphic 2">
              <a:extLst>
                <a:ext uri="{FF2B5EF4-FFF2-40B4-BE49-F238E27FC236}">
                  <a16:creationId xmlns:a16="http://schemas.microsoft.com/office/drawing/2014/main" id="{F1FF2A45-0C26-4C70-87B0-C54AB42123DD}"/>
                </a:ext>
              </a:extLst>
            </p:cNvPr>
            <p:cNvGrpSpPr/>
            <p:nvPr/>
          </p:nvGrpSpPr>
          <p:grpSpPr>
            <a:xfrm>
              <a:off x="4764926" y="2762964"/>
              <a:ext cx="66357" cy="64055"/>
              <a:chOff x="4764926" y="2762964"/>
              <a:chExt cx="66357" cy="64055"/>
            </a:xfrm>
            <a:grpFill/>
          </p:grpSpPr>
          <p:sp>
            <p:nvSpPr>
              <p:cNvPr id="779" name="Freeform: Shape 778">
                <a:extLst>
                  <a:ext uri="{FF2B5EF4-FFF2-40B4-BE49-F238E27FC236}">
                    <a16:creationId xmlns:a16="http://schemas.microsoft.com/office/drawing/2014/main" id="{173F5144-A549-4CBB-8960-D5C50425C382}"/>
                  </a:ext>
                </a:extLst>
              </p:cNvPr>
              <p:cNvSpPr/>
              <p:nvPr/>
            </p:nvSpPr>
            <p:spPr>
              <a:xfrm>
                <a:off x="4797742" y="2791517"/>
                <a:ext cx="33541" cy="14672"/>
              </a:xfrm>
              <a:custGeom>
                <a:avLst/>
                <a:gdLst>
                  <a:gd name="connsiteX0" fmla="*/ 0 w 33541"/>
                  <a:gd name="connsiteY0" fmla="*/ 1213 h 14672"/>
                  <a:gd name="connsiteX1" fmla="*/ 33338 w 33541"/>
                  <a:gd name="connsiteY1" fmla="*/ 10738 h 14672"/>
                  <a:gd name="connsiteX2" fmla="*/ 0 w 33541"/>
                  <a:gd name="connsiteY2" fmla="*/ 1213 h 14672"/>
                </a:gdLst>
                <a:ahLst/>
                <a:cxnLst>
                  <a:cxn ang="0">
                    <a:pos x="connsiteX0" y="connsiteY0"/>
                  </a:cxn>
                  <a:cxn ang="0">
                    <a:pos x="connsiteX1" y="connsiteY1"/>
                  </a:cxn>
                  <a:cxn ang="0">
                    <a:pos x="connsiteX2" y="connsiteY2"/>
                  </a:cxn>
                </a:cxnLst>
                <a:rect l="l" t="t" r="r" b="b"/>
                <a:pathLst>
                  <a:path w="33541" h="14672">
                    <a:moveTo>
                      <a:pt x="0" y="1213"/>
                    </a:moveTo>
                    <a:cubicBezTo>
                      <a:pt x="23813" y="-2597"/>
                      <a:pt x="35243" y="3118"/>
                      <a:pt x="33338" y="10738"/>
                    </a:cubicBezTo>
                    <a:cubicBezTo>
                      <a:pt x="30480" y="17405"/>
                      <a:pt x="18098" y="16453"/>
                      <a:pt x="0" y="1213"/>
                    </a:cubicBezTo>
                    <a:close/>
                  </a:path>
                </a:pathLst>
              </a:custGeom>
              <a:grpFill/>
              <a:ln w="9525" cap="flat">
                <a:noFill/>
                <a:prstDash val="solid"/>
                <a:miter/>
              </a:ln>
            </p:spPr>
            <p:txBody>
              <a:bodyPr rtlCol="0" anchor="ctr"/>
              <a:lstStyle/>
              <a:p>
                <a:endParaRPr lang="en-ID"/>
              </a:p>
            </p:txBody>
          </p:sp>
          <p:sp>
            <p:nvSpPr>
              <p:cNvPr id="780" name="Freeform: Shape 779">
                <a:extLst>
                  <a:ext uri="{FF2B5EF4-FFF2-40B4-BE49-F238E27FC236}">
                    <a16:creationId xmlns:a16="http://schemas.microsoft.com/office/drawing/2014/main" id="{AD40D754-0002-4D25-B36F-D9C572ACD76F}"/>
                  </a:ext>
                </a:extLst>
              </p:cNvPr>
              <p:cNvSpPr/>
              <p:nvPr/>
            </p:nvSpPr>
            <p:spPr>
              <a:xfrm>
                <a:off x="4797742" y="2762964"/>
                <a:ext cx="21706" cy="29765"/>
              </a:xfrm>
              <a:custGeom>
                <a:avLst/>
                <a:gdLst>
                  <a:gd name="connsiteX0" fmla="*/ 0 w 21706"/>
                  <a:gd name="connsiteY0" fmla="*/ 29766 h 29765"/>
                  <a:gd name="connsiteX1" fmla="*/ 19050 w 21706"/>
                  <a:gd name="connsiteY1" fmla="*/ 1191 h 29765"/>
                  <a:gd name="connsiteX2" fmla="*/ 0 w 21706"/>
                  <a:gd name="connsiteY2" fmla="*/ 29766 h 29765"/>
                </a:gdLst>
                <a:ahLst/>
                <a:cxnLst>
                  <a:cxn ang="0">
                    <a:pos x="connsiteX0" y="connsiteY0"/>
                  </a:cxn>
                  <a:cxn ang="0">
                    <a:pos x="connsiteX1" y="connsiteY1"/>
                  </a:cxn>
                  <a:cxn ang="0">
                    <a:pos x="connsiteX2" y="connsiteY2"/>
                  </a:cxn>
                </a:cxnLst>
                <a:rect l="l" t="t" r="r" b="b"/>
                <a:pathLst>
                  <a:path w="21706" h="29765">
                    <a:moveTo>
                      <a:pt x="0" y="29766"/>
                    </a:moveTo>
                    <a:cubicBezTo>
                      <a:pt x="3810" y="5953"/>
                      <a:pt x="12383" y="-3572"/>
                      <a:pt x="19050" y="1191"/>
                    </a:cubicBezTo>
                    <a:cubicBezTo>
                      <a:pt x="25718" y="5001"/>
                      <a:pt x="20003" y="16431"/>
                      <a:pt x="0" y="29766"/>
                    </a:cubicBezTo>
                    <a:close/>
                  </a:path>
                </a:pathLst>
              </a:custGeom>
              <a:grpFill/>
              <a:ln w="9525" cap="flat">
                <a:noFill/>
                <a:prstDash val="solid"/>
                <a:miter/>
              </a:ln>
            </p:spPr>
            <p:txBody>
              <a:bodyPr rtlCol="0" anchor="ctr"/>
              <a:lstStyle/>
              <a:p>
                <a:endParaRPr lang="en-ID"/>
              </a:p>
            </p:txBody>
          </p:sp>
          <p:sp>
            <p:nvSpPr>
              <p:cNvPr id="781" name="Freeform: Shape 780">
                <a:extLst>
                  <a:ext uri="{FF2B5EF4-FFF2-40B4-BE49-F238E27FC236}">
                    <a16:creationId xmlns:a16="http://schemas.microsoft.com/office/drawing/2014/main" id="{31E6090A-00AD-4C0A-A8BC-3F0BB69F0E3F}"/>
                  </a:ext>
                </a:extLst>
              </p:cNvPr>
              <p:cNvSpPr/>
              <p:nvPr/>
            </p:nvSpPr>
            <p:spPr>
              <a:xfrm>
                <a:off x="4774164" y="2764353"/>
                <a:ext cx="23577" cy="28376"/>
              </a:xfrm>
              <a:custGeom>
                <a:avLst/>
                <a:gdLst>
                  <a:gd name="connsiteX0" fmla="*/ 23578 w 23577"/>
                  <a:gd name="connsiteY0" fmla="*/ 28377 h 28376"/>
                  <a:gd name="connsiteX1" fmla="*/ 2623 w 23577"/>
                  <a:gd name="connsiteY1" fmla="*/ 1707 h 28376"/>
                  <a:gd name="connsiteX2" fmla="*/ 23578 w 23577"/>
                  <a:gd name="connsiteY2" fmla="*/ 28377 h 28376"/>
                </a:gdLst>
                <a:ahLst/>
                <a:cxnLst>
                  <a:cxn ang="0">
                    <a:pos x="connsiteX0" y="connsiteY0"/>
                  </a:cxn>
                  <a:cxn ang="0">
                    <a:pos x="connsiteX1" y="connsiteY1"/>
                  </a:cxn>
                  <a:cxn ang="0">
                    <a:pos x="connsiteX2" y="connsiteY2"/>
                  </a:cxn>
                </a:cxnLst>
                <a:rect l="l" t="t" r="r" b="b"/>
                <a:pathLst>
                  <a:path w="23577" h="28376">
                    <a:moveTo>
                      <a:pt x="23578" y="28377"/>
                    </a:moveTo>
                    <a:cubicBezTo>
                      <a:pt x="1670" y="16947"/>
                      <a:pt x="-4045" y="6469"/>
                      <a:pt x="2623" y="1707"/>
                    </a:cubicBezTo>
                    <a:cubicBezTo>
                      <a:pt x="8338" y="-4008"/>
                      <a:pt x="17863" y="4564"/>
                      <a:pt x="23578" y="28377"/>
                    </a:cubicBezTo>
                    <a:close/>
                  </a:path>
                </a:pathLst>
              </a:custGeom>
              <a:grpFill/>
              <a:ln w="9525" cap="flat">
                <a:noFill/>
                <a:prstDash val="solid"/>
                <a:miter/>
              </a:ln>
            </p:spPr>
            <p:txBody>
              <a:bodyPr rtlCol="0" anchor="ctr"/>
              <a:lstStyle/>
              <a:p>
                <a:endParaRPr lang="en-ID"/>
              </a:p>
            </p:txBody>
          </p:sp>
          <p:sp>
            <p:nvSpPr>
              <p:cNvPr id="782" name="Freeform: Shape 781">
                <a:extLst>
                  <a:ext uri="{FF2B5EF4-FFF2-40B4-BE49-F238E27FC236}">
                    <a16:creationId xmlns:a16="http://schemas.microsoft.com/office/drawing/2014/main" id="{E6E6D77F-65C5-43DD-A4E5-7E1CDADE9886}"/>
                  </a:ext>
                </a:extLst>
              </p:cNvPr>
              <p:cNvSpPr/>
              <p:nvPr/>
            </p:nvSpPr>
            <p:spPr>
              <a:xfrm>
                <a:off x="4764926" y="2792362"/>
                <a:ext cx="32815" cy="16315"/>
              </a:xfrm>
              <a:custGeom>
                <a:avLst/>
                <a:gdLst>
                  <a:gd name="connsiteX0" fmla="*/ 32816 w 32815"/>
                  <a:gd name="connsiteY0" fmla="*/ 367 h 16315"/>
                  <a:gd name="connsiteX1" fmla="*/ 431 w 32815"/>
                  <a:gd name="connsiteY1" fmla="*/ 12750 h 16315"/>
                  <a:gd name="connsiteX2" fmla="*/ 32816 w 32815"/>
                  <a:gd name="connsiteY2" fmla="*/ 367 h 16315"/>
                </a:gdLst>
                <a:ahLst/>
                <a:cxnLst>
                  <a:cxn ang="0">
                    <a:pos x="connsiteX0" y="connsiteY0"/>
                  </a:cxn>
                  <a:cxn ang="0">
                    <a:pos x="connsiteX1" y="connsiteY1"/>
                  </a:cxn>
                  <a:cxn ang="0">
                    <a:pos x="connsiteX2" y="connsiteY2"/>
                  </a:cxn>
                </a:cxnLst>
                <a:rect l="l" t="t" r="r" b="b"/>
                <a:pathLst>
                  <a:path w="32815" h="16315">
                    <a:moveTo>
                      <a:pt x="32816" y="367"/>
                    </a:moveTo>
                    <a:cubicBezTo>
                      <a:pt x="15671" y="17512"/>
                      <a:pt x="3288" y="19417"/>
                      <a:pt x="431" y="12750"/>
                    </a:cubicBezTo>
                    <a:cubicBezTo>
                      <a:pt x="-2427" y="4177"/>
                      <a:pt x="9003" y="-1538"/>
                      <a:pt x="32816" y="367"/>
                    </a:cubicBezTo>
                    <a:close/>
                  </a:path>
                </a:pathLst>
              </a:custGeom>
              <a:grpFill/>
              <a:ln w="9525" cap="flat">
                <a:noFill/>
                <a:prstDash val="solid"/>
                <a:miter/>
              </a:ln>
            </p:spPr>
            <p:txBody>
              <a:bodyPr rtlCol="0" anchor="ctr"/>
              <a:lstStyle/>
              <a:p>
                <a:endParaRPr lang="en-ID"/>
              </a:p>
            </p:txBody>
          </p:sp>
          <p:sp>
            <p:nvSpPr>
              <p:cNvPr id="783" name="Freeform: Shape 782">
                <a:extLst>
                  <a:ext uri="{FF2B5EF4-FFF2-40B4-BE49-F238E27FC236}">
                    <a16:creationId xmlns:a16="http://schemas.microsoft.com/office/drawing/2014/main" id="{365F52E0-B503-452A-9BEC-CDB078025454}"/>
                  </a:ext>
                </a:extLst>
              </p:cNvPr>
              <p:cNvSpPr/>
              <p:nvPr/>
            </p:nvSpPr>
            <p:spPr>
              <a:xfrm>
                <a:off x="4791792" y="2792729"/>
                <a:ext cx="14045" cy="34290"/>
              </a:xfrm>
              <a:custGeom>
                <a:avLst/>
                <a:gdLst>
                  <a:gd name="connsiteX0" fmla="*/ 5950 w 14045"/>
                  <a:gd name="connsiteY0" fmla="*/ 0 h 34290"/>
                  <a:gd name="connsiteX1" fmla="*/ 7855 w 14045"/>
                  <a:gd name="connsiteY1" fmla="*/ 34290 h 34290"/>
                  <a:gd name="connsiteX2" fmla="*/ 5950 w 14045"/>
                  <a:gd name="connsiteY2" fmla="*/ 0 h 34290"/>
                </a:gdLst>
                <a:ahLst/>
                <a:cxnLst>
                  <a:cxn ang="0">
                    <a:pos x="connsiteX0" y="connsiteY0"/>
                  </a:cxn>
                  <a:cxn ang="0">
                    <a:pos x="connsiteX1" y="connsiteY1"/>
                  </a:cxn>
                  <a:cxn ang="0">
                    <a:pos x="connsiteX2" y="connsiteY2"/>
                  </a:cxn>
                </a:cxnLst>
                <a:rect l="l" t="t" r="r" b="b"/>
                <a:pathLst>
                  <a:path w="14045" h="34290">
                    <a:moveTo>
                      <a:pt x="5950" y="0"/>
                    </a:moveTo>
                    <a:cubicBezTo>
                      <a:pt x="17380" y="21908"/>
                      <a:pt x="15475" y="34290"/>
                      <a:pt x="7855" y="34290"/>
                    </a:cubicBezTo>
                    <a:cubicBezTo>
                      <a:pt x="-718" y="34290"/>
                      <a:pt x="-3575" y="21908"/>
                      <a:pt x="5950" y="0"/>
                    </a:cubicBezTo>
                    <a:close/>
                  </a:path>
                </a:pathLst>
              </a:custGeom>
              <a:grpFill/>
              <a:ln w="9525" cap="flat">
                <a:noFill/>
                <a:prstDash val="solid"/>
                <a:miter/>
              </a:ln>
            </p:spPr>
            <p:txBody>
              <a:bodyPr rtlCol="0" anchor="ctr"/>
              <a:lstStyle/>
              <a:p>
                <a:endParaRPr lang="en-ID"/>
              </a:p>
            </p:txBody>
          </p:sp>
        </p:grpSp>
        <p:grpSp>
          <p:nvGrpSpPr>
            <p:cNvPr id="784" name="Graphic 2">
              <a:extLst>
                <a:ext uri="{FF2B5EF4-FFF2-40B4-BE49-F238E27FC236}">
                  <a16:creationId xmlns:a16="http://schemas.microsoft.com/office/drawing/2014/main" id="{F1FF2A45-0C26-4C70-87B0-C54AB42123DD}"/>
                </a:ext>
              </a:extLst>
            </p:cNvPr>
            <p:cNvGrpSpPr/>
            <p:nvPr/>
          </p:nvGrpSpPr>
          <p:grpSpPr>
            <a:xfrm>
              <a:off x="4764926" y="2762964"/>
              <a:ext cx="66357" cy="64055"/>
              <a:chOff x="4764926" y="2762964"/>
              <a:chExt cx="66357" cy="64055"/>
            </a:xfrm>
            <a:grpFill/>
          </p:grpSpPr>
          <p:sp>
            <p:nvSpPr>
              <p:cNvPr id="785" name="Freeform: Shape 784">
                <a:extLst>
                  <a:ext uri="{FF2B5EF4-FFF2-40B4-BE49-F238E27FC236}">
                    <a16:creationId xmlns:a16="http://schemas.microsoft.com/office/drawing/2014/main" id="{A9283A5F-83B1-44DC-AD83-A3121C3A8F11}"/>
                  </a:ext>
                </a:extLst>
              </p:cNvPr>
              <p:cNvSpPr/>
              <p:nvPr/>
            </p:nvSpPr>
            <p:spPr>
              <a:xfrm>
                <a:off x="4797742" y="2791517"/>
                <a:ext cx="33541" cy="14672"/>
              </a:xfrm>
              <a:custGeom>
                <a:avLst/>
                <a:gdLst>
                  <a:gd name="connsiteX0" fmla="*/ 0 w 33541"/>
                  <a:gd name="connsiteY0" fmla="*/ 1213 h 14672"/>
                  <a:gd name="connsiteX1" fmla="*/ 33338 w 33541"/>
                  <a:gd name="connsiteY1" fmla="*/ 10738 h 14672"/>
                  <a:gd name="connsiteX2" fmla="*/ 0 w 33541"/>
                  <a:gd name="connsiteY2" fmla="*/ 1213 h 14672"/>
                </a:gdLst>
                <a:ahLst/>
                <a:cxnLst>
                  <a:cxn ang="0">
                    <a:pos x="connsiteX0" y="connsiteY0"/>
                  </a:cxn>
                  <a:cxn ang="0">
                    <a:pos x="connsiteX1" y="connsiteY1"/>
                  </a:cxn>
                  <a:cxn ang="0">
                    <a:pos x="connsiteX2" y="connsiteY2"/>
                  </a:cxn>
                </a:cxnLst>
                <a:rect l="l" t="t" r="r" b="b"/>
                <a:pathLst>
                  <a:path w="33541" h="14672">
                    <a:moveTo>
                      <a:pt x="0" y="1213"/>
                    </a:moveTo>
                    <a:cubicBezTo>
                      <a:pt x="23813" y="-2597"/>
                      <a:pt x="35243" y="3118"/>
                      <a:pt x="33338" y="10738"/>
                    </a:cubicBezTo>
                    <a:cubicBezTo>
                      <a:pt x="30480" y="17405"/>
                      <a:pt x="18098" y="16453"/>
                      <a:pt x="0" y="1213"/>
                    </a:cubicBezTo>
                    <a:close/>
                  </a:path>
                </a:pathLst>
              </a:custGeom>
              <a:grpFill/>
              <a:ln w="9525" cap="flat">
                <a:noFill/>
                <a:prstDash val="solid"/>
                <a:miter/>
              </a:ln>
            </p:spPr>
            <p:txBody>
              <a:bodyPr rtlCol="0" anchor="ctr"/>
              <a:lstStyle/>
              <a:p>
                <a:endParaRPr lang="en-ID"/>
              </a:p>
            </p:txBody>
          </p:sp>
          <p:sp>
            <p:nvSpPr>
              <p:cNvPr id="786" name="Freeform: Shape 785">
                <a:extLst>
                  <a:ext uri="{FF2B5EF4-FFF2-40B4-BE49-F238E27FC236}">
                    <a16:creationId xmlns:a16="http://schemas.microsoft.com/office/drawing/2014/main" id="{B3B41887-28D8-4FEE-8451-69D4358AD7C5}"/>
                  </a:ext>
                </a:extLst>
              </p:cNvPr>
              <p:cNvSpPr/>
              <p:nvPr/>
            </p:nvSpPr>
            <p:spPr>
              <a:xfrm>
                <a:off x="4797742" y="2762964"/>
                <a:ext cx="21706" cy="29765"/>
              </a:xfrm>
              <a:custGeom>
                <a:avLst/>
                <a:gdLst>
                  <a:gd name="connsiteX0" fmla="*/ 0 w 21706"/>
                  <a:gd name="connsiteY0" fmla="*/ 29766 h 29765"/>
                  <a:gd name="connsiteX1" fmla="*/ 19050 w 21706"/>
                  <a:gd name="connsiteY1" fmla="*/ 1191 h 29765"/>
                  <a:gd name="connsiteX2" fmla="*/ 0 w 21706"/>
                  <a:gd name="connsiteY2" fmla="*/ 29766 h 29765"/>
                </a:gdLst>
                <a:ahLst/>
                <a:cxnLst>
                  <a:cxn ang="0">
                    <a:pos x="connsiteX0" y="connsiteY0"/>
                  </a:cxn>
                  <a:cxn ang="0">
                    <a:pos x="connsiteX1" y="connsiteY1"/>
                  </a:cxn>
                  <a:cxn ang="0">
                    <a:pos x="connsiteX2" y="connsiteY2"/>
                  </a:cxn>
                </a:cxnLst>
                <a:rect l="l" t="t" r="r" b="b"/>
                <a:pathLst>
                  <a:path w="21706" h="29765">
                    <a:moveTo>
                      <a:pt x="0" y="29766"/>
                    </a:moveTo>
                    <a:cubicBezTo>
                      <a:pt x="3810" y="5953"/>
                      <a:pt x="12383" y="-3572"/>
                      <a:pt x="19050" y="1191"/>
                    </a:cubicBezTo>
                    <a:cubicBezTo>
                      <a:pt x="25718" y="5001"/>
                      <a:pt x="20003" y="16431"/>
                      <a:pt x="0" y="29766"/>
                    </a:cubicBezTo>
                    <a:close/>
                  </a:path>
                </a:pathLst>
              </a:custGeom>
              <a:grpFill/>
              <a:ln w="9525" cap="flat">
                <a:noFill/>
                <a:prstDash val="solid"/>
                <a:miter/>
              </a:ln>
            </p:spPr>
            <p:txBody>
              <a:bodyPr rtlCol="0" anchor="ctr"/>
              <a:lstStyle/>
              <a:p>
                <a:endParaRPr lang="en-ID"/>
              </a:p>
            </p:txBody>
          </p:sp>
          <p:sp>
            <p:nvSpPr>
              <p:cNvPr id="787" name="Freeform: Shape 786">
                <a:extLst>
                  <a:ext uri="{FF2B5EF4-FFF2-40B4-BE49-F238E27FC236}">
                    <a16:creationId xmlns:a16="http://schemas.microsoft.com/office/drawing/2014/main" id="{E1815629-1717-4D4F-8425-0CA17661A766}"/>
                  </a:ext>
                </a:extLst>
              </p:cNvPr>
              <p:cNvSpPr/>
              <p:nvPr/>
            </p:nvSpPr>
            <p:spPr>
              <a:xfrm>
                <a:off x="4774164" y="2764353"/>
                <a:ext cx="23577" cy="28376"/>
              </a:xfrm>
              <a:custGeom>
                <a:avLst/>
                <a:gdLst>
                  <a:gd name="connsiteX0" fmla="*/ 23578 w 23577"/>
                  <a:gd name="connsiteY0" fmla="*/ 28377 h 28376"/>
                  <a:gd name="connsiteX1" fmla="*/ 2623 w 23577"/>
                  <a:gd name="connsiteY1" fmla="*/ 1707 h 28376"/>
                  <a:gd name="connsiteX2" fmla="*/ 23578 w 23577"/>
                  <a:gd name="connsiteY2" fmla="*/ 28377 h 28376"/>
                </a:gdLst>
                <a:ahLst/>
                <a:cxnLst>
                  <a:cxn ang="0">
                    <a:pos x="connsiteX0" y="connsiteY0"/>
                  </a:cxn>
                  <a:cxn ang="0">
                    <a:pos x="connsiteX1" y="connsiteY1"/>
                  </a:cxn>
                  <a:cxn ang="0">
                    <a:pos x="connsiteX2" y="connsiteY2"/>
                  </a:cxn>
                </a:cxnLst>
                <a:rect l="l" t="t" r="r" b="b"/>
                <a:pathLst>
                  <a:path w="23577" h="28376">
                    <a:moveTo>
                      <a:pt x="23578" y="28377"/>
                    </a:moveTo>
                    <a:cubicBezTo>
                      <a:pt x="1670" y="16947"/>
                      <a:pt x="-4045" y="6469"/>
                      <a:pt x="2623" y="1707"/>
                    </a:cubicBezTo>
                    <a:cubicBezTo>
                      <a:pt x="8338" y="-4008"/>
                      <a:pt x="17863" y="4564"/>
                      <a:pt x="23578" y="28377"/>
                    </a:cubicBezTo>
                    <a:close/>
                  </a:path>
                </a:pathLst>
              </a:custGeom>
              <a:grpFill/>
              <a:ln w="9525" cap="flat">
                <a:noFill/>
                <a:prstDash val="solid"/>
                <a:miter/>
              </a:ln>
            </p:spPr>
            <p:txBody>
              <a:bodyPr rtlCol="0" anchor="ctr"/>
              <a:lstStyle/>
              <a:p>
                <a:endParaRPr lang="en-ID"/>
              </a:p>
            </p:txBody>
          </p:sp>
          <p:sp>
            <p:nvSpPr>
              <p:cNvPr id="788" name="Freeform: Shape 787">
                <a:extLst>
                  <a:ext uri="{FF2B5EF4-FFF2-40B4-BE49-F238E27FC236}">
                    <a16:creationId xmlns:a16="http://schemas.microsoft.com/office/drawing/2014/main" id="{0AFDF70A-A2C7-4318-A2E2-3C292C453BD1}"/>
                  </a:ext>
                </a:extLst>
              </p:cNvPr>
              <p:cNvSpPr/>
              <p:nvPr/>
            </p:nvSpPr>
            <p:spPr>
              <a:xfrm>
                <a:off x="4764926" y="2792362"/>
                <a:ext cx="32815" cy="16315"/>
              </a:xfrm>
              <a:custGeom>
                <a:avLst/>
                <a:gdLst>
                  <a:gd name="connsiteX0" fmla="*/ 32816 w 32815"/>
                  <a:gd name="connsiteY0" fmla="*/ 367 h 16315"/>
                  <a:gd name="connsiteX1" fmla="*/ 431 w 32815"/>
                  <a:gd name="connsiteY1" fmla="*/ 12750 h 16315"/>
                  <a:gd name="connsiteX2" fmla="*/ 32816 w 32815"/>
                  <a:gd name="connsiteY2" fmla="*/ 367 h 16315"/>
                </a:gdLst>
                <a:ahLst/>
                <a:cxnLst>
                  <a:cxn ang="0">
                    <a:pos x="connsiteX0" y="connsiteY0"/>
                  </a:cxn>
                  <a:cxn ang="0">
                    <a:pos x="connsiteX1" y="connsiteY1"/>
                  </a:cxn>
                  <a:cxn ang="0">
                    <a:pos x="connsiteX2" y="connsiteY2"/>
                  </a:cxn>
                </a:cxnLst>
                <a:rect l="l" t="t" r="r" b="b"/>
                <a:pathLst>
                  <a:path w="32815" h="16315">
                    <a:moveTo>
                      <a:pt x="32816" y="367"/>
                    </a:moveTo>
                    <a:cubicBezTo>
                      <a:pt x="15671" y="17512"/>
                      <a:pt x="3288" y="19417"/>
                      <a:pt x="431" y="12750"/>
                    </a:cubicBezTo>
                    <a:cubicBezTo>
                      <a:pt x="-2427" y="4177"/>
                      <a:pt x="9003" y="-1538"/>
                      <a:pt x="32816" y="367"/>
                    </a:cubicBezTo>
                    <a:close/>
                  </a:path>
                </a:pathLst>
              </a:custGeom>
              <a:grpFill/>
              <a:ln w="9525" cap="flat">
                <a:noFill/>
                <a:prstDash val="solid"/>
                <a:miter/>
              </a:ln>
            </p:spPr>
            <p:txBody>
              <a:bodyPr rtlCol="0" anchor="ctr"/>
              <a:lstStyle/>
              <a:p>
                <a:endParaRPr lang="en-ID"/>
              </a:p>
            </p:txBody>
          </p:sp>
          <p:sp>
            <p:nvSpPr>
              <p:cNvPr id="789" name="Freeform: Shape 788">
                <a:extLst>
                  <a:ext uri="{FF2B5EF4-FFF2-40B4-BE49-F238E27FC236}">
                    <a16:creationId xmlns:a16="http://schemas.microsoft.com/office/drawing/2014/main" id="{131C6BCA-105C-4865-BD09-BF7448EB6B69}"/>
                  </a:ext>
                </a:extLst>
              </p:cNvPr>
              <p:cNvSpPr/>
              <p:nvPr/>
            </p:nvSpPr>
            <p:spPr>
              <a:xfrm>
                <a:off x="4791792" y="2792729"/>
                <a:ext cx="14045" cy="34290"/>
              </a:xfrm>
              <a:custGeom>
                <a:avLst/>
                <a:gdLst>
                  <a:gd name="connsiteX0" fmla="*/ 5950 w 14045"/>
                  <a:gd name="connsiteY0" fmla="*/ 0 h 34290"/>
                  <a:gd name="connsiteX1" fmla="*/ 7855 w 14045"/>
                  <a:gd name="connsiteY1" fmla="*/ 34290 h 34290"/>
                  <a:gd name="connsiteX2" fmla="*/ 5950 w 14045"/>
                  <a:gd name="connsiteY2" fmla="*/ 0 h 34290"/>
                </a:gdLst>
                <a:ahLst/>
                <a:cxnLst>
                  <a:cxn ang="0">
                    <a:pos x="connsiteX0" y="connsiteY0"/>
                  </a:cxn>
                  <a:cxn ang="0">
                    <a:pos x="connsiteX1" y="connsiteY1"/>
                  </a:cxn>
                  <a:cxn ang="0">
                    <a:pos x="connsiteX2" y="connsiteY2"/>
                  </a:cxn>
                </a:cxnLst>
                <a:rect l="l" t="t" r="r" b="b"/>
                <a:pathLst>
                  <a:path w="14045" h="34290">
                    <a:moveTo>
                      <a:pt x="5950" y="0"/>
                    </a:moveTo>
                    <a:cubicBezTo>
                      <a:pt x="17380" y="21908"/>
                      <a:pt x="15475" y="34290"/>
                      <a:pt x="7855" y="34290"/>
                    </a:cubicBezTo>
                    <a:cubicBezTo>
                      <a:pt x="-718" y="34290"/>
                      <a:pt x="-3575" y="21908"/>
                      <a:pt x="5950" y="0"/>
                    </a:cubicBezTo>
                    <a:close/>
                  </a:path>
                </a:pathLst>
              </a:custGeom>
              <a:grpFill/>
              <a:ln w="9525" cap="flat">
                <a:noFill/>
                <a:prstDash val="solid"/>
                <a:miter/>
              </a:ln>
            </p:spPr>
            <p:txBody>
              <a:bodyPr rtlCol="0" anchor="ctr"/>
              <a:lstStyle/>
              <a:p>
                <a:endParaRPr lang="en-ID"/>
              </a:p>
            </p:txBody>
          </p:sp>
        </p:grpSp>
        <p:sp>
          <p:nvSpPr>
            <p:cNvPr id="790" name="Freeform: Shape 789">
              <a:extLst>
                <a:ext uri="{FF2B5EF4-FFF2-40B4-BE49-F238E27FC236}">
                  <a16:creationId xmlns:a16="http://schemas.microsoft.com/office/drawing/2014/main" id="{EC51101B-C82F-46F8-8779-7AC109D0DC45}"/>
                </a:ext>
              </a:extLst>
            </p:cNvPr>
            <p:cNvSpPr/>
            <p:nvPr/>
          </p:nvSpPr>
          <p:spPr>
            <a:xfrm>
              <a:off x="4792980" y="2787967"/>
              <a:ext cx="9525" cy="9525"/>
            </a:xfrm>
            <a:custGeom>
              <a:avLst/>
              <a:gdLst>
                <a:gd name="connsiteX0" fmla="*/ 9525 w 9525"/>
                <a:gd name="connsiteY0" fmla="*/ 4762 h 9525"/>
                <a:gd name="connsiteX1" fmla="*/ 4762 w 9525"/>
                <a:gd name="connsiteY1" fmla="*/ 9525 h 9525"/>
                <a:gd name="connsiteX2" fmla="*/ 0 w 9525"/>
                <a:gd name="connsiteY2" fmla="*/ 4762 h 9525"/>
                <a:gd name="connsiteX3" fmla="*/ 4762 w 9525"/>
                <a:gd name="connsiteY3" fmla="*/ 0 h 9525"/>
                <a:gd name="connsiteX4" fmla="*/ 9525 w 9525"/>
                <a:gd name="connsiteY4" fmla="*/ 4762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9525" y="4762"/>
                  </a:moveTo>
                  <a:cubicBezTo>
                    <a:pt x="9525" y="7393"/>
                    <a:pt x="7393" y="9525"/>
                    <a:pt x="4762" y="9525"/>
                  </a:cubicBezTo>
                  <a:cubicBezTo>
                    <a:pt x="2132" y="9525"/>
                    <a:pt x="0" y="7393"/>
                    <a:pt x="0" y="4762"/>
                  </a:cubicBezTo>
                  <a:cubicBezTo>
                    <a:pt x="0" y="2132"/>
                    <a:pt x="2132" y="0"/>
                    <a:pt x="4762" y="0"/>
                  </a:cubicBezTo>
                  <a:cubicBezTo>
                    <a:pt x="7393" y="0"/>
                    <a:pt x="9525" y="2132"/>
                    <a:pt x="9525" y="4762"/>
                  </a:cubicBezTo>
                  <a:close/>
                </a:path>
              </a:pathLst>
            </a:custGeom>
            <a:grpFill/>
            <a:ln w="9525" cap="flat">
              <a:noFill/>
              <a:prstDash val="solid"/>
              <a:miter/>
            </a:ln>
          </p:spPr>
          <p:txBody>
            <a:bodyPr rtlCol="0" anchor="ctr"/>
            <a:lstStyle/>
            <a:p>
              <a:endParaRPr lang="en-ID"/>
            </a:p>
          </p:txBody>
        </p:sp>
      </p:grpSp>
      <p:grpSp>
        <p:nvGrpSpPr>
          <p:cNvPr id="791" name="Graphic 2">
            <a:extLst>
              <a:ext uri="{FF2B5EF4-FFF2-40B4-BE49-F238E27FC236}">
                <a16:creationId xmlns:a16="http://schemas.microsoft.com/office/drawing/2014/main" id="{F1FF2A45-0C26-4C70-87B0-C54AB42123DD}"/>
              </a:ext>
            </a:extLst>
          </p:cNvPr>
          <p:cNvGrpSpPr/>
          <p:nvPr/>
        </p:nvGrpSpPr>
        <p:grpSpPr>
          <a:xfrm rot="16200000">
            <a:off x="11868821" y="3911057"/>
            <a:ext cx="128830" cy="125551"/>
            <a:chOff x="4738636" y="2837442"/>
            <a:chExt cx="68682" cy="66934"/>
          </a:xfrm>
          <a:solidFill>
            <a:schemeClr val="bg1"/>
          </a:solidFill>
        </p:grpSpPr>
        <p:grpSp>
          <p:nvGrpSpPr>
            <p:cNvPr id="792" name="Graphic 2">
              <a:extLst>
                <a:ext uri="{FF2B5EF4-FFF2-40B4-BE49-F238E27FC236}">
                  <a16:creationId xmlns:a16="http://schemas.microsoft.com/office/drawing/2014/main" id="{F1FF2A45-0C26-4C70-87B0-C54AB42123DD}"/>
                </a:ext>
              </a:extLst>
            </p:cNvPr>
            <p:cNvGrpSpPr/>
            <p:nvPr/>
          </p:nvGrpSpPr>
          <p:grpSpPr>
            <a:xfrm>
              <a:off x="4738636" y="2837442"/>
              <a:ext cx="65585" cy="65315"/>
              <a:chOff x="4738636" y="2837442"/>
              <a:chExt cx="65585" cy="65315"/>
            </a:xfrm>
            <a:grpFill/>
          </p:grpSpPr>
          <p:sp>
            <p:nvSpPr>
              <p:cNvPr id="793" name="Freeform: Shape 792">
                <a:extLst>
                  <a:ext uri="{FF2B5EF4-FFF2-40B4-BE49-F238E27FC236}">
                    <a16:creationId xmlns:a16="http://schemas.microsoft.com/office/drawing/2014/main" id="{5179FEF4-71DC-439B-8F9C-5CB11B83B573}"/>
                  </a:ext>
                </a:extLst>
              </p:cNvPr>
              <p:cNvSpPr/>
              <p:nvPr/>
            </p:nvSpPr>
            <p:spPr>
              <a:xfrm>
                <a:off x="4772977" y="2850671"/>
                <a:ext cx="31244" cy="20163"/>
              </a:xfrm>
              <a:custGeom>
                <a:avLst/>
                <a:gdLst>
                  <a:gd name="connsiteX0" fmla="*/ 0 w 31244"/>
                  <a:gd name="connsiteY0" fmla="*/ 20164 h 20163"/>
                  <a:gd name="connsiteX1" fmla="*/ 30480 w 31244"/>
                  <a:gd name="connsiteY1" fmla="*/ 3019 h 20163"/>
                  <a:gd name="connsiteX2" fmla="*/ 0 w 31244"/>
                  <a:gd name="connsiteY2" fmla="*/ 20164 h 20163"/>
                </a:gdLst>
                <a:ahLst/>
                <a:cxnLst>
                  <a:cxn ang="0">
                    <a:pos x="connsiteX0" y="connsiteY0"/>
                  </a:cxn>
                  <a:cxn ang="0">
                    <a:pos x="connsiteX1" y="connsiteY1"/>
                  </a:cxn>
                  <a:cxn ang="0">
                    <a:pos x="connsiteX2" y="connsiteY2"/>
                  </a:cxn>
                </a:cxnLst>
                <a:rect l="l" t="t" r="r" b="b"/>
                <a:pathLst>
                  <a:path w="31244" h="20163">
                    <a:moveTo>
                      <a:pt x="0" y="20164"/>
                    </a:moveTo>
                    <a:cubicBezTo>
                      <a:pt x="14288" y="161"/>
                      <a:pt x="26670" y="-3649"/>
                      <a:pt x="30480" y="3019"/>
                    </a:cubicBezTo>
                    <a:cubicBezTo>
                      <a:pt x="34290" y="10639"/>
                      <a:pt x="23813" y="18259"/>
                      <a:pt x="0" y="20164"/>
                    </a:cubicBezTo>
                    <a:close/>
                  </a:path>
                </a:pathLst>
              </a:custGeom>
              <a:grpFill/>
              <a:ln w="9525" cap="flat">
                <a:noFill/>
                <a:prstDash val="solid"/>
                <a:miter/>
              </a:ln>
            </p:spPr>
            <p:txBody>
              <a:bodyPr rtlCol="0" anchor="ctr"/>
              <a:lstStyle/>
              <a:p>
                <a:endParaRPr lang="en-ID"/>
              </a:p>
            </p:txBody>
          </p:sp>
          <p:sp>
            <p:nvSpPr>
              <p:cNvPr id="794" name="Freeform: Shape 793">
                <a:extLst>
                  <a:ext uri="{FF2B5EF4-FFF2-40B4-BE49-F238E27FC236}">
                    <a16:creationId xmlns:a16="http://schemas.microsoft.com/office/drawing/2014/main" id="{73279D41-1946-4F1B-8A4E-A4EEACAFB3FF}"/>
                  </a:ext>
                </a:extLst>
              </p:cNvPr>
              <p:cNvSpPr/>
              <p:nvPr/>
            </p:nvSpPr>
            <p:spPr>
              <a:xfrm>
                <a:off x="4761235" y="2837442"/>
                <a:ext cx="14459" cy="33392"/>
              </a:xfrm>
              <a:custGeom>
                <a:avLst/>
                <a:gdLst>
                  <a:gd name="connsiteX0" fmla="*/ 11742 w 14459"/>
                  <a:gd name="connsiteY0" fmla="*/ 33393 h 33392"/>
                  <a:gd name="connsiteX1" fmla="*/ 5075 w 14459"/>
                  <a:gd name="connsiteY1" fmla="*/ 55 h 33392"/>
                  <a:gd name="connsiteX2" fmla="*/ 11742 w 14459"/>
                  <a:gd name="connsiteY2" fmla="*/ 33393 h 33392"/>
                </a:gdLst>
                <a:ahLst/>
                <a:cxnLst>
                  <a:cxn ang="0">
                    <a:pos x="connsiteX0" y="connsiteY0"/>
                  </a:cxn>
                  <a:cxn ang="0">
                    <a:pos x="connsiteX1" y="connsiteY1"/>
                  </a:cxn>
                  <a:cxn ang="0">
                    <a:pos x="connsiteX2" y="connsiteY2"/>
                  </a:cxn>
                </a:cxnLst>
                <a:rect l="l" t="t" r="r" b="b"/>
                <a:pathLst>
                  <a:path w="14459" h="33392">
                    <a:moveTo>
                      <a:pt x="11742" y="33393"/>
                    </a:moveTo>
                    <a:cubicBezTo>
                      <a:pt x="-2545" y="13390"/>
                      <a:pt x="-2545" y="1007"/>
                      <a:pt x="5075" y="55"/>
                    </a:cubicBezTo>
                    <a:cubicBezTo>
                      <a:pt x="13647" y="-897"/>
                      <a:pt x="17457" y="10532"/>
                      <a:pt x="11742" y="33393"/>
                    </a:cubicBezTo>
                    <a:close/>
                  </a:path>
                </a:pathLst>
              </a:custGeom>
              <a:grpFill/>
              <a:ln w="9525" cap="flat">
                <a:noFill/>
                <a:prstDash val="solid"/>
                <a:miter/>
              </a:ln>
            </p:spPr>
            <p:txBody>
              <a:bodyPr rtlCol="0" anchor="ctr"/>
              <a:lstStyle/>
              <a:p>
                <a:endParaRPr lang="en-ID"/>
              </a:p>
            </p:txBody>
          </p:sp>
          <p:sp>
            <p:nvSpPr>
              <p:cNvPr id="795" name="Freeform: Shape 794">
                <a:extLst>
                  <a:ext uri="{FF2B5EF4-FFF2-40B4-BE49-F238E27FC236}">
                    <a16:creationId xmlns:a16="http://schemas.microsoft.com/office/drawing/2014/main" id="{354E0F1F-F72F-4A72-8E7E-310D7FD5D925}"/>
                  </a:ext>
                </a:extLst>
              </p:cNvPr>
              <p:cNvSpPr/>
              <p:nvPr/>
            </p:nvSpPr>
            <p:spPr>
              <a:xfrm>
                <a:off x="4738636" y="2861390"/>
                <a:ext cx="34341" cy="13598"/>
              </a:xfrm>
              <a:custGeom>
                <a:avLst/>
                <a:gdLst>
                  <a:gd name="connsiteX0" fmla="*/ 34341 w 34341"/>
                  <a:gd name="connsiteY0" fmla="*/ 9445 h 13598"/>
                  <a:gd name="connsiteX1" fmla="*/ 51 w 34341"/>
                  <a:gd name="connsiteY1" fmla="*/ 5635 h 13598"/>
                  <a:gd name="connsiteX2" fmla="*/ 34341 w 34341"/>
                  <a:gd name="connsiteY2" fmla="*/ 9445 h 13598"/>
                </a:gdLst>
                <a:ahLst/>
                <a:cxnLst>
                  <a:cxn ang="0">
                    <a:pos x="connsiteX0" y="connsiteY0"/>
                  </a:cxn>
                  <a:cxn ang="0">
                    <a:pos x="connsiteX1" y="connsiteY1"/>
                  </a:cxn>
                  <a:cxn ang="0">
                    <a:pos x="connsiteX2" y="connsiteY2"/>
                  </a:cxn>
                </a:cxnLst>
                <a:rect l="l" t="t" r="r" b="b"/>
                <a:pathLst>
                  <a:path w="34341" h="13598">
                    <a:moveTo>
                      <a:pt x="34341" y="9445"/>
                    </a:moveTo>
                    <a:cubicBezTo>
                      <a:pt x="11481" y="17065"/>
                      <a:pt x="-901" y="13255"/>
                      <a:pt x="51" y="5635"/>
                    </a:cubicBezTo>
                    <a:cubicBezTo>
                      <a:pt x="1956" y="-1985"/>
                      <a:pt x="14339" y="-2938"/>
                      <a:pt x="34341" y="9445"/>
                    </a:cubicBezTo>
                    <a:close/>
                  </a:path>
                </a:pathLst>
              </a:custGeom>
              <a:grpFill/>
              <a:ln w="9525" cap="flat">
                <a:noFill/>
                <a:prstDash val="solid"/>
                <a:miter/>
              </a:ln>
            </p:spPr>
            <p:txBody>
              <a:bodyPr rtlCol="0" anchor="ctr"/>
              <a:lstStyle/>
              <a:p>
                <a:endParaRPr lang="en-ID"/>
              </a:p>
            </p:txBody>
          </p:sp>
          <p:sp>
            <p:nvSpPr>
              <p:cNvPr id="796" name="Freeform: Shape 795">
                <a:extLst>
                  <a:ext uri="{FF2B5EF4-FFF2-40B4-BE49-F238E27FC236}">
                    <a16:creationId xmlns:a16="http://schemas.microsoft.com/office/drawing/2014/main" id="{AE71323A-D55A-4681-B38B-95DBA0A538D2}"/>
                  </a:ext>
                </a:extLst>
              </p:cNvPr>
              <p:cNvSpPr/>
              <p:nvPr/>
            </p:nvSpPr>
            <p:spPr>
              <a:xfrm>
                <a:off x="4755402" y="2870835"/>
                <a:ext cx="17574" cy="31922"/>
              </a:xfrm>
              <a:custGeom>
                <a:avLst/>
                <a:gdLst>
                  <a:gd name="connsiteX0" fmla="*/ 17575 w 17574"/>
                  <a:gd name="connsiteY0" fmla="*/ 0 h 31922"/>
                  <a:gd name="connsiteX1" fmla="*/ 3287 w 17574"/>
                  <a:gd name="connsiteY1" fmla="*/ 31432 h 31922"/>
                  <a:gd name="connsiteX2" fmla="*/ 17575 w 17574"/>
                  <a:gd name="connsiteY2" fmla="*/ 0 h 31922"/>
                </a:gdLst>
                <a:ahLst/>
                <a:cxnLst>
                  <a:cxn ang="0">
                    <a:pos x="connsiteX0" y="connsiteY0"/>
                  </a:cxn>
                  <a:cxn ang="0">
                    <a:pos x="connsiteX1" y="connsiteY1"/>
                  </a:cxn>
                  <a:cxn ang="0">
                    <a:pos x="connsiteX2" y="connsiteY2"/>
                  </a:cxn>
                </a:cxnLst>
                <a:rect l="l" t="t" r="r" b="b"/>
                <a:pathLst>
                  <a:path w="17574" h="31922">
                    <a:moveTo>
                      <a:pt x="17575" y="0"/>
                    </a:moveTo>
                    <a:cubicBezTo>
                      <a:pt x="17575" y="24765"/>
                      <a:pt x="9955" y="34290"/>
                      <a:pt x="3287" y="31432"/>
                    </a:cubicBezTo>
                    <a:cubicBezTo>
                      <a:pt x="-3380" y="27623"/>
                      <a:pt x="-523" y="16192"/>
                      <a:pt x="17575" y="0"/>
                    </a:cubicBezTo>
                    <a:close/>
                  </a:path>
                </a:pathLst>
              </a:custGeom>
              <a:grpFill/>
              <a:ln w="9525" cap="flat">
                <a:noFill/>
                <a:prstDash val="solid"/>
                <a:miter/>
              </a:ln>
            </p:spPr>
            <p:txBody>
              <a:bodyPr rtlCol="0" anchor="ctr"/>
              <a:lstStyle/>
              <a:p>
                <a:endParaRPr lang="en-ID"/>
              </a:p>
            </p:txBody>
          </p:sp>
          <p:sp>
            <p:nvSpPr>
              <p:cNvPr id="797" name="Freeform: Shape 796">
                <a:extLst>
                  <a:ext uri="{FF2B5EF4-FFF2-40B4-BE49-F238E27FC236}">
                    <a16:creationId xmlns:a16="http://schemas.microsoft.com/office/drawing/2014/main" id="{6B25E6B1-B7C7-4848-BC7A-F1CF0F7A5FED}"/>
                  </a:ext>
                </a:extLst>
              </p:cNvPr>
              <p:cNvSpPr/>
              <p:nvPr/>
            </p:nvSpPr>
            <p:spPr>
              <a:xfrm>
                <a:off x="4772977" y="2870835"/>
                <a:ext cx="26583" cy="25746"/>
              </a:xfrm>
              <a:custGeom>
                <a:avLst/>
                <a:gdLst>
                  <a:gd name="connsiteX0" fmla="*/ 0 w 26583"/>
                  <a:gd name="connsiteY0" fmla="*/ 0 h 25746"/>
                  <a:gd name="connsiteX1" fmla="*/ 24765 w 26583"/>
                  <a:gd name="connsiteY1" fmla="*/ 23813 h 25746"/>
                  <a:gd name="connsiteX2" fmla="*/ 0 w 26583"/>
                  <a:gd name="connsiteY2" fmla="*/ 0 h 25746"/>
                </a:gdLst>
                <a:ahLst/>
                <a:cxnLst>
                  <a:cxn ang="0">
                    <a:pos x="connsiteX0" y="connsiteY0"/>
                  </a:cxn>
                  <a:cxn ang="0">
                    <a:pos x="connsiteX1" y="connsiteY1"/>
                  </a:cxn>
                  <a:cxn ang="0">
                    <a:pos x="connsiteX2" y="connsiteY2"/>
                  </a:cxn>
                </a:cxnLst>
                <a:rect l="l" t="t" r="r" b="b"/>
                <a:pathLst>
                  <a:path w="26583" h="25746">
                    <a:moveTo>
                      <a:pt x="0" y="0"/>
                    </a:moveTo>
                    <a:cubicBezTo>
                      <a:pt x="22860" y="7620"/>
                      <a:pt x="30480" y="18098"/>
                      <a:pt x="24765" y="23813"/>
                    </a:cubicBezTo>
                    <a:cubicBezTo>
                      <a:pt x="20002" y="29527"/>
                      <a:pt x="9525" y="22860"/>
                      <a:pt x="0" y="0"/>
                    </a:cubicBezTo>
                    <a:close/>
                  </a:path>
                </a:pathLst>
              </a:custGeom>
              <a:grpFill/>
              <a:ln w="9525" cap="flat">
                <a:noFill/>
                <a:prstDash val="solid"/>
                <a:miter/>
              </a:ln>
            </p:spPr>
            <p:txBody>
              <a:bodyPr rtlCol="0" anchor="ctr"/>
              <a:lstStyle/>
              <a:p>
                <a:endParaRPr lang="en-ID"/>
              </a:p>
            </p:txBody>
          </p:sp>
        </p:grpSp>
        <p:grpSp>
          <p:nvGrpSpPr>
            <p:cNvPr id="798" name="Graphic 2">
              <a:extLst>
                <a:ext uri="{FF2B5EF4-FFF2-40B4-BE49-F238E27FC236}">
                  <a16:creationId xmlns:a16="http://schemas.microsoft.com/office/drawing/2014/main" id="{F1FF2A45-0C26-4C70-87B0-C54AB42123DD}"/>
                </a:ext>
              </a:extLst>
            </p:cNvPr>
            <p:cNvGrpSpPr/>
            <p:nvPr/>
          </p:nvGrpSpPr>
          <p:grpSpPr>
            <a:xfrm>
              <a:off x="4738636" y="2837442"/>
              <a:ext cx="65585" cy="65315"/>
              <a:chOff x="4738636" y="2837442"/>
              <a:chExt cx="65585" cy="65315"/>
            </a:xfrm>
            <a:grpFill/>
          </p:grpSpPr>
          <p:sp>
            <p:nvSpPr>
              <p:cNvPr id="799" name="Freeform: Shape 798">
                <a:extLst>
                  <a:ext uri="{FF2B5EF4-FFF2-40B4-BE49-F238E27FC236}">
                    <a16:creationId xmlns:a16="http://schemas.microsoft.com/office/drawing/2014/main" id="{36DE0EC1-34D2-4CDA-9838-F971B1907405}"/>
                  </a:ext>
                </a:extLst>
              </p:cNvPr>
              <p:cNvSpPr/>
              <p:nvPr/>
            </p:nvSpPr>
            <p:spPr>
              <a:xfrm>
                <a:off x="4772977" y="2850671"/>
                <a:ext cx="31244" cy="20163"/>
              </a:xfrm>
              <a:custGeom>
                <a:avLst/>
                <a:gdLst>
                  <a:gd name="connsiteX0" fmla="*/ 0 w 31244"/>
                  <a:gd name="connsiteY0" fmla="*/ 20164 h 20163"/>
                  <a:gd name="connsiteX1" fmla="*/ 30480 w 31244"/>
                  <a:gd name="connsiteY1" fmla="*/ 3019 h 20163"/>
                  <a:gd name="connsiteX2" fmla="*/ 0 w 31244"/>
                  <a:gd name="connsiteY2" fmla="*/ 20164 h 20163"/>
                </a:gdLst>
                <a:ahLst/>
                <a:cxnLst>
                  <a:cxn ang="0">
                    <a:pos x="connsiteX0" y="connsiteY0"/>
                  </a:cxn>
                  <a:cxn ang="0">
                    <a:pos x="connsiteX1" y="connsiteY1"/>
                  </a:cxn>
                  <a:cxn ang="0">
                    <a:pos x="connsiteX2" y="connsiteY2"/>
                  </a:cxn>
                </a:cxnLst>
                <a:rect l="l" t="t" r="r" b="b"/>
                <a:pathLst>
                  <a:path w="31244" h="20163">
                    <a:moveTo>
                      <a:pt x="0" y="20164"/>
                    </a:moveTo>
                    <a:cubicBezTo>
                      <a:pt x="14288" y="161"/>
                      <a:pt x="26670" y="-3649"/>
                      <a:pt x="30480" y="3019"/>
                    </a:cubicBezTo>
                    <a:cubicBezTo>
                      <a:pt x="34290" y="10639"/>
                      <a:pt x="23813" y="18259"/>
                      <a:pt x="0" y="20164"/>
                    </a:cubicBezTo>
                    <a:close/>
                  </a:path>
                </a:pathLst>
              </a:custGeom>
              <a:grpFill/>
              <a:ln w="9525" cap="flat">
                <a:noFill/>
                <a:prstDash val="solid"/>
                <a:miter/>
              </a:ln>
            </p:spPr>
            <p:txBody>
              <a:bodyPr rtlCol="0" anchor="ctr"/>
              <a:lstStyle/>
              <a:p>
                <a:endParaRPr lang="en-ID"/>
              </a:p>
            </p:txBody>
          </p:sp>
          <p:sp>
            <p:nvSpPr>
              <p:cNvPr id="800" name="Freeform: Shape 799">
                <a:extLst>
                  <a:ext uri="{FF2B5EF4-FFF2-40B4-BE49-F238E27FC236}">
                    <a16:creationId xmlns:a16="http://schemas.microsoft.com/office/drawing/2014/main" id="{A70FAF19-EEFC-4A97-8020-190412CB74D4}"/>
                  </a:ext>
                </a:extLst>
              </p:cNvPr>
              <p:cNvSpPr/>
              <p:nvPr/>
            </p:nvSpPr>
            <p:spPr>
              <a:xfrm>
                <a:off x="4761235" y="2837442"/>
                <a:ext cx="14459" cy="33392"/>
              </a:xfrm>
              <a:custGeom>
                <a:avLst/>
                <a:gdLst>
                  <a:gd name="connsiteX0" fmla="*/ 11742 w 14459"/>
                  <a:gd name="connsiteY0" fmla="*/ 33393 h 33392"/>
                  <a:gd name="connsiteX1" fmla="*/ 5075 w 14459"/>
                  <a:gd name="connsiteY1" fmla="*/ 55 h 33392"/>
                  <a:gd name="connsiteX2" fmla="*/ 11742 w 14459"/>
                  <a:gd name="connsiteY2" fmla="*/ 33393 h 33392"/>
                </a:gdLst>
                <a:ahLst/>
                <a:cxnLst>
                  <a:cxn ang="0">
                    <a:pos x="connsiteX0" y="connsiteY0"/>
                  </a:cxn>
                  <a:cxn ang="0">
                    <a:pos x="connsiteX1" y="connsiteY1"/>
                  </a:cxn>
                  <a:cxn ang="0">
                    <a:pos x="connsiteX2" y="connsiteY2"/>
                  </a:cxn>
                </a:cxnLst>
                <a:rect l="l" t="t" r="r" b="b"/>
                <a:pathLst>
                  <a:path w="14459" h="33392">
                    <a:moveTo>
                      <a:pt x="11742" y="33393"/>
                    </a:moveTo>
                    <a:cubicBezTo>
                      <a:pt x="-2545" y="13390"/>
                      <a:pt x="-2545" y="1007"/>
                      <a:pt x="5075" y="55"/>
                    </a:cubicBezTo>
                    <a:cubicBezTo>
                      <a:pt x="13647" y="-897"/>
                      <a:pt x="17457" y="10532"/>
                      <a:pt x="11742" y="33393"/>
                    </a:cubicBezTo>
                    <a:close/>
                  </a:path>
                </a:pathLst>
              </a:custGeom>
              <a:grpFill/>
              <a:ln w="9525" cap="flat">
                <a:noFill/>
                <a:prstDash val="solid"/>
                <a:miter/>
              </a:ln>
            </p:spPr>
            <p:txBody>
              <a:bodyPr rtlCol="0" anchor="ctr"/>
              <a:lstStyle/>
              <a:p>
                <a:endParaRPr lang="en-ID"/>
              </a:p>
            </p:txBody>
          </p:sp>
          <p:sp>
            <p:nvSpPr>
              <p:cNvPr id="801" name="Freeform: Shape 800">
                <a:extLst>
                  <a:ext uri="{FF2B5EF4-FFF2-40B4-BE49-F238E27FC236}">
                    <a16:creationId xmlns:a16="http://schemas.microsoft.com/office/drawing/2014/main" id="{FF6FE75C-08D3-4D04-994D-14D57AE92BB4}"/>
                  </a:ext>
                </a:extLst>
              </p:cNvPr>
              <p:cNvSpPr/>
              <p:nvPr/>
            </p:nvSpPr>
            <p:spPr>
              <a:xfrm>
                <a:off x="4738636" y="2861390"/>
                <a:ext cx="34341" cy="13598"/>
              </a:xfrm>
              <a:custGeom>
                <a:avLst/>
                <a:gdLst>
                  <a:gd name="connsiteX0" fmla="*/ 34341 w 34341"/>
                  <a:gd name="connsiteY0" fmla="*/ 9445 h 13598"/>
                  <a:gd name="connsiteX1" fmla="*/ 51 w 34341"/>
                  <a:gd name="connsiteY1" fmla="*/ 5635 h 13598"/>
                  <a:gd name="connsiteX2" fmla="*/ 34341 w 34341"/>
                  <a:gd name="connsiteY2" fmla="*/ 9445 h 13598"/>
                </a:gdLst>
                <a:ahLst/>
                <a:cxnLst>
                  <a:cxn ang="0">
                    <a:pos x="connsiteX0" y="connsiteY0"/>
                  </a:cxn>
                  <a:cxn ang="0">
                    <a:pos x="connsiteX1" y="connsiteY1"/>
                  </a:cxn>
                  <a:cxn ang="0">
                    <a:pos x="connsiteX2" y="connsiteY2"/>
                  </a:cxn>
                </a:cxnLst>
                <a:rect l="l" t="t" r="r" b="b"/>
                <a:pathLst>
                  <a:path w="34341" h="13598">
                    <a:moveTo>
                      <a:pt x="34341" y="9445"/>
                    </a:moveTo>
                    <a:cubicBezTo>
                      <a:pt x="11481" y="17065"/>
                      <a:pt x="-901" y="13255"/>
                      <a:pt x="51" y="5635"/>
                    </a:cubicBezTo>
                    <a:cubicBezTo>
                      <a:pt x="1956" y="-1985"/>
                      <a:pt x="14339" y="-2938"/>
                      <a:pt x="34341" y="9445"/>
                    </a:cubicBezTo>
                    <a:close/>
                  </a:path>
                </a:pathLst>
              </a:custGeom>
              <a:grpFill/>
              <a:ln w="9525" cap="flat">
                <a:noFill/>
                <a:prstDash val="solid"/>
                <a:miter/>
              </a:ln>
            </p:spPr>
            <p:txBody>
              <a:bodyPr rtlCol="0" anchor="ctr"/>
              <a:lstStyle/>
              <a:p>
                <a:endParaRPr lang="en-ID"/>
              </a:p>
            </p:txBody>
          </p:sp>
          <p:sp>
            <p:nvSpPr>
              <p:cNvPr id="802" name="Freeform: Shape 801">
                <a:extLst>
                  <a:ext uri="{FF2B5EF4-FFF2-40B4-BE49-F238E27FC236}">
                    <a16:creationId xmlns:a16="http://schemas.microsoft.com/office/drawing/2014/main" id="{4181A45F-9C33-47A8-A654-CE5D1D5CA5E1}"/>
                  </a:ext>
                </a:extLst>
              </p:cNvPr>
              <p:cNvSpPr/>
              <p:nvPr/>
            </p:nvSpPr>
            <p:spPr>
              <a:xfrm>
                <a:off x="4755402" y="2870835"/>
                <a:ext cx="17574" cy="31922"/>
              </a:xfrm>
              <a:custGeom>
                <a:avLst/>
                <a:gdLst>
                  <a:gd name="connsiteX0" fmla="*/ 17575 w 17574"/>
                  <a:gd name="connsiteY0" fmla="*/ 0 h 31922"/>
                  <a:gd name="connsiteX1" fmla="*/ 3287 w 17574"/>
                  <a:gd name="connsiteY1" fmla="*/ 31432 h 31922"/>
                  <a:gd name="connsiteX2" fmla="*/ 17575 w 17574"/>
                  <a:gd name="connsiteY2" fmla="*/ 0 h 31922"/>
                </a:gdLst>
                <a:ahLst/>
                <a:cxnLst>
                  <a:cxn ang="0">
                    <a:pos x="connsiteX0" y="connsiteY0"/>
                  </a:cxn>
                  <a:cxn ang="0">
                    <a:pos x="connsiteX1" y="connsiteY1"/>
                  </a:cxn>
                  <a:cxn ang="0">
                    <a:pos x="connsiteX2" y="connsiteY2"/>
                  </a:cxn>
                </a:cxnLst>
                <a:rect l="l" t="t" r="r" b="b"/>
                <a:pathLst>
                  <a:path w="17574" h="31922">
                    <a:moveTo>
                      <a:pt x="17575" y="0"/>
                    </a:moveTo>
                    <a:cubicBezTo>
                      <a:pt x="17575" y="24765"/>
                      <a:pt x="9955" y="34290"/>
                      <a:pt x="3287" y="31432"/>
                    </a:cubicBezTo>
                    <a:cubicBezTo>
                      <a:pt x="-3380" y="27623"/>
                      <a:pt x="-523" y="16192"/>
                      <a:pt x="17575" y="0"/>
                    </a:cubicBezTo>
                    <a:close/>
                  </a:path>
                </a:pathLst>
              </a:custGeom>
              <a:grpFill/>
              <a:ln w="9525" cap="flat">
                <a:noFill/>
                <a:prstDash val="solid"/>
                <a:miter/>
              </a:ln>
            </p:spPr>
            <p:txBody>
              <a:bodyPr rtlCol="0" anchor="ctr"/>
              <a:lstStyle/>
              <a:p>
                <a:endParaRPr lang="en-ID"/>
              </a:p>
            </p:txBody>
          </p:sp>
          <p:sp>
            <p:nvSpPr>
              <p:cNvPr id="803" name="Freeform: Shape 802">
                <a:extLst>
                  <a:ext uri="{FF2B5EF4-FFF2-40B4-BE49-F238E27FC236}">
                    <a16:creationId xmlns:a16="http://schemas.microsoft.com/office/drawing/2014/main" id="{13C55149-E3BC-4F6F-AC42-A7EA388DF905}"/>
                  </a:ext>
                </a:extLst>
              </p:cNvPr>
              <p:cNvSpPr/>
              <p:nvPr/>
            </p:nvSpPr>
            <p:spPr>
              <a:xfrm>
                <a:off x="4772977" y="2870835"/>
                <a:ext cx="26583" cy="25746"/>
              </a:xfrm>
              <a:custGeom>
                <a:avLst/>
                <a:gdLst>
                  <a:gd name="connsiteX0" fmla="*/ 0 w 26583"/>
                  <a:gd name="connsiteY0" fmla="*/ 0 h 25746"/>
                  <a:gd name="connsiteX1" fmla="*/ 24765 w 26583"/>
                  <a:gd name="connsiteY1" fmla="*/ 23813 h 25746"/>
                  <a:gd name="connsiteX2" fmla="*/ 0 w 26583"/>
                  <a:gd name="connsiteY2" fmla="*/ 0 h 25746"/>
                </a:gdLst>
                <a:ahLst/>
                <a:cxnLst>
                  <a:cxn ang="0">
                    <a:pos x="connsiteX0" y="connsiteY0"/>
                  </a:cxn>
                  <a:cxn ang="0">
                    <a:pos x="connsiteX1" y="connsiteY1"/>
                  </a:cxn>
                  <a:cxn ang="0">
                    <a:pos x="connsiteX2" y="connsiteY2"/>
                  </a:cxn>
                </a:cxnLst>
                <a:rect l="l" t="t" r="r" b="b"/>
                <a:pathLst>
                  <a:path w="26583" h="25746">
                    <a:moveTo>
                      <a:pt x="0" y="0"/>
                    </a:moveTo>
                    <a:cubicBezTo>
                      <a:pt x="22860" y="7620"/>
                      <a:pt x="30480" y="18098"/>
                      <a:pt x="24765" y="23813"/>
                    </a:cubicBezTo>
                    <a:cubicBezTo>
                      <a:pt x="20002" y="29527"/>
                      <a:pt x="9525" y="22860"/>
                      <a:pt x="0" y="0"/>
                    </a:cubicBezTo>
                    <a:close/>
                  </a:path>
                </a:pathLst>
              </a:custGeom>
              <a:grpFill/>
              <a:ln w="9525" cap="flat">
                <a:noFill/>
                <a:prstDash val="solid"/>
                <a:miter/>
              </a:ln>
            </p:spPr>
            <p:txBody>
              <a:bodyPr rtlCol="0" anchor="ctr"/>
              <a:lstStyle/>
              <a:p>
                <a:endParaRPr lang="en-ID"/>
              </a:p>
            </p:txBody>
          </p:sp>
        </p:grpSp>
        <p:sp>
          <p:nvSpPr>
            <p:cNvPr id="804" name="Freeform: Shape 803">
              <a:extLst>
                <a:ext uri="{FF2B5EF4-FFF2-40B4-BE49-F238E27FC236}">
                  <a16:creationId xmlns:a16="http://schemas.microsoft.com/office/drawing/2014/main" id="{2014F258-B657-4F92-B22B-ABB03BE3CCC1}"/>
                </a:ext>
              </a:extLst>
            </p:cNvPr>
            <p:cNvSpPr/>
            <p:nvPr/>
          </p:nvSpPr>
          <p:spPr>
            <a:xfrm>
              <a:off x="4768215" y="2866072"/>
              <a:ext cx="9525" cy="9525"/>
            </a:xfrm>
            <a:custGeom>
              <a:avLst/>
              <a:gdLst>
                <a:gd name="connsiteX0" fmla="*/ 9525 w 9525"/>
                <a:gd name="connsiteY0" fmla="*/ 4763 h 9525"/>
                <a:gd name="connsiteX1" fmla="*/ 4762 w 9525"/>
                <a:gd name="connsiteY1" fmla="*/ 9525 h 9525"/>
                <a:gd name="connsiteX2" fmla="*/ 0 w 9525"/>
                <a:gd name="connsiteY2" fmla="*/ 4763 h 9525"/>
                <a:gd name="connsiteX3" fmla="*/ 4762 w 9525"/>
                <a:gd name="connsiteY3" fmla="*/ 0 h 9525"/>
                <a:gd name="connsiteX4" fmla="*/ 9525 w 9525"/>
                <a:gd name="connsiteY4" fmla="*/ 4763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9525" y="4763"/>
                  </a:moveTo>
                  <a:cubicBezTo>
                    <a:pt x="9525" y="7393"/>
                    <a:pt x="7393" y="9525"/>
                    <a:pt x="4762" y="9525"/>
                  </a:cubicBezTo>
                  <a:cubicBezTo>
                    <a:pt x="2132" y="9525"/>
                    <a:pt x="0" y="7393"/>
                    <a:pt x="0" y="4763"/>
                  </a:cubicBezTo>
                  <a:cubicBezTo>
                    <a:pt x="0" y="2132"/>
                    <a:pt x="2132" y="0"/>
                    <a:pt x="4762" y="0"/>
                  </a:cubicBezTo>
                  <a:cubicBezTo>
                    <a:pt x="7393" y="0"/>
                    <a:pt x="9525" y="2132"/>
                    <a:pt x="9525" y="4763"/>
                  </a:cubicBezTo>
                  <a:close/>
                </a:path>
              </a:pathLst>
            </a:custGeom>
            <a:grpFill/>
            <a:ln w="9525" cap="flat">
              <a:noFill/>
              <a:prstDash val="solid"/>
              <a:miter/>
            </a:ln>
          </p:spPr>
          <p:txBody>
            <a:bodyPr rtlCol="0" anchor="ctr"/>
            <a:lstStyle/>
            <a:p>
              <a:endParaRPr lang="en-ID"/>
            </a:p>
          </p:txBody>
        </p:sp>
        <p:grpSp>
          <p:nvGrpSpPr>
            <p:cNvPr id="805" name="Graphic 2">
              <a:extLst>
                <a:ext uri="{FF2B5EF4-FFF2-40B4-BE49-F238E27FC236}">
                  <a16:creationId xmlns:a16="http://schemas.microsoft.com/office/drawing/2014/main" id="{F1FF2A45-0C26-4C70-87B0-C54AB42123DD}"/>
                </a:ext>
              </a:extLst>
            </p:cNvPr>
            <p:cNvGrpSpPr/>
            <p:nvPr/>
          </p:nvGrpSpPr>
          <p:grpSpPr>
            <a:xfrm>
              <a:off x="4742005" y="2838912"/>
              <a:ext cx="65312" cy="65464"/>
              <a:chOff x="4742005" y="2838912"/>
              <a:chExt cx="65312" cy="65464"/>
            </a:xfrm>
            <a:grpFill/>
          </p:grpSpPr>
          <p:sp>
            <p:nvSpPr>
              <p:cNvPr id="806" name="Freeform: Shape 805">
                <a:extLst>
                  <a:ext uri="{FF2B5EF4-FFF2-40B4-BE49-F238E27FC236}">
                    <a16:creationId xmlns:a16="http://schemas.microsoft.com/office/drawing/2014/main" id="{8E0E2CA7-F180-46B8-9AC5-F97F22ED1829}"/>
                  </a:ext>
                </a:extLst>
              </p:cNvPr>
              <p:cNvSpPr/>
              <p:nvPr/>
            </p:nvSpPr>
            <p:spPr>
              <a:xfrm>
                <a:off x="4742005" y="2870835"/>
                <a:ext cx="30971" cy="20163"/>
              </a:xfrm>
              <a:custGeom>
                <a:avLst/>
                <a:gdLst>
                  <a:gd name="connsiteX0" fmla="*/ 30972 w 30971"/>
                  <a:gd name="connsiteY0" fmla="*/ 0 h 20163"/>
                  <a:gd name="connsiteX1" fmla="*/ 492 w 30971"/>
                  <a:gd name="connsiteY1" fmla="*/ 17145 h 20163"/>
                  <a:gd name="connsiteX2" fmla="*/ 30972 w 30971"/>
                  <a:gd name="connsiteY2" fmla="*/ 0 h 20163"/>
                </a:gdLst>
                <a:ahLst/>
                <a:cxnLst>
                  <a:cxn ang="0">
                    <a:pos x="connsiteX0" y="connsiteY0"/>
                  </a:cxn>
                  <a:cxn ang="0">
                    <a:pos x="connsiteX1" y="connsiteY1"/>
                  </a:cxn>
                  <a:cxn ang="0">
                    <a:pos x="connsiteX2" y="connsiteY2"/>
                  </a:cxn>
                </a:cxnLst>
                <a:rect l="l" t="t" r="r" b="b"/>
                <a:pathLst>
                  <a:path w="30971" h="20163">
                    <a:moveTo>
                      <a:pt x="30972" y="0"/>
                    </a:moveTo>
                    <a:cubicBezTo>
                      <a:pt x="16684" y="20002"/>
                      <a:pt x="4302" y="23813"/>
                      <a:pt x="492" y="17145"/>
                    </a:cubicBezTo>
                    <a:cubicBezTo>
                      <a:pt x="-2366" y="9525"/>
                      <a:pt x="7159" y="1905"/>
                      <a:pt x="30972" y="0"/>
                    </a:cubicBezTo>
                    <a:close/>
                  </a:path>
                </a:pathLst>
              </a:custGeom>
              <a:grpFill/>
              <a:ln w="9525" cap="flat">
                <a:noFill/>
                <a:prstDash val="solid"/>
                <a:miter/>
              </a:ln>
            </p:spPr>
            <p:txBody>
              <a:bodyPr rtlCol="0" anchor="ctr"/>
              <a:lstStyle/>
              <a:p>
                <a:endParaRPr lang="en-ID"/>
              </a:p>
            </p:txBody>
          </p:sp>
          <p:sp>
            <p:nvSpPr>
              <p:cNvPr id="807" name="Freeform: Shape 806">
                <a:extLst>
                  <a:ext uri="{FF2B5EF4-FFF2-40B4-BE49-F238E27FC236}">
                    <a16:creationId xmlns:a16="http://schemas.microsoft.com/office/drawing/2014/main" id="{8BEA55B8-8E0B-4DB0-8B7D-4DB228588084}"/>
                  </a:ext>
                </a:extLst>
              </p:cNvPr>
              <p:cNvSpPr/>
              <p:nvPr/>
            </p:nvSpPr>
            <p:spPr>
              <a:xfrm>
                <a:off x="4770455" y="2870835"/>
                <a:ext cx="14263" cy="33541"/>
              </a:xfrm>
              <a:custGeom>
                <a:avLst/>
                <a:gdLst>
                  <a:gd name="connsiteX0" fmla="*/ 2522 w 14263"/>
                  <a:gd name="connsiteY0" fmla="*/ 0 h 33541"/>
                  <a:gd name="connsiteX1" fmla="*/ 9189 w 14263"/>
                  <a:gd name="connsiteY1" fmla="*/ 33338 h 33541"/>
                  <a:gd name="connsiteX2" fmla="*/ 2522 w 14263"/>
                  <a:gd name="connsiteY2" fmla="*/ 0 h 33541"/>
                </a:gdLst>
                <a:ahLst/>
                <a:cxnLst>
                  <a:cxn ang="0">
                    <a:pos x="connsiteX0" y="connsiteY0"/>
                  </a:cxn>
                  <a:cxn ang="0">
                    <a:pos x="connsiteX1" y="connsiteY1"/>
                  </a:cxn>
                  <a:cxn ang="0">
                    <a:pos x="connsiteX2" y="connsiteY2"/>
                  </a:cxn>
                </a:cxnLst>
                <a:rect l="l" t="t" r="r" b="b"/>
                <a:pathLst>
                  <a:path w="14263" h="33541">
                    <a:moveTo>
                      <a:pt x="2522" y="0"/>
                    </a:moveTo>
                    <a:cubicBezTo>
                      <a:pt x="16809" y="20002"/>
                      <a:pt x="16809" y="32385"/>
                      <a:pt x="9189" y="33338"/>
                    </a:cubicBezTo>
                    <a:cubicBezTo>
                      <a:pt x="1569" y="35242"/>
                      <a:pt x="-3193" y="23813"/>
                      <a:pt x="2522" y="0"/>
                    </a:cubicBezTo>
                    <a:close/>
                  </a:path>
                </a:pathLst>
              </a:custGeom>
              <a:grpFill/>
              <a:ln w="9525" cap="flat">
                <a:noFill/>
                <a:prstDash val="solid"/>
                <a:miter/>
              </a:ln>
            </p:spPr>
            <p:txBody>
              <a:bodyPr rtlCol="0" anchor="ctr"/>
              <a:lstStyle/>
              <a:p>
                <a:endParaRPr lang="en-ID"/>
              </a:p>
            </p:txBody>
          </p:sp>
          <p:sp>
            <p:nvSpPr>
              <p:cNvPr id="808" name="Freeform: Shape 807">
                <a:extLst>
                  <a:ext uri="{FF2B5EF4-FFF2-40B4-BE49-F238E27FC236}">
                    <a16:creationId xmlns:a16="http://schemas.microsoft.com/office/drawing/2014/main" id="{E9E986B6-3B03-4ECD-8BE7-DB4FD4B6B823}"/>
                  </a:ext>
                </a:extLst>
              </p:cNvPr>
              <p:cNvSpPr/>
              <p:nvPr/>
            </p:nvSpPr>
            <p:spPr>
              <a:xfrm>
                <a:off x="4772977" y="2866681"/>
                <a:ext cx="34341" cy="14309"/>
              </a:xfrm>
              <a:custGeom>
                <a:avLst/>
                <a:gdLst>
                  <a:gd name="connsiteX0" fmla="*/ 0 w 34341"/>
                  <a:gd name="connsiteY0" fmla="*/ 4154 h 14309"/>
                  <a:gd name="connsiteX1" fmla="*/ 34290 w 34341"/>
                  <a:gd name="connsiteY1" fmla="*/ 7964 h 14309"/>
                  <a:gd name="connsiteX2" fmla="*/ 0 w 34341"/>
                  <a:gd name="connsiteY2" fmla="*/ 4154 h 14309"/>
                </a:gdLst>
                <a:ahLst/>
                <a:cxnLst>
                  <a:cxn ang="0">
                    <a:pos x="connsiteX0" y="connsiteY0"/>
                  </a:cxn>
                  <a:cxn ang="0">
                    <a:pos x="connsiteX1" y="connsiteY1"/>
                  </a:cxn>
                  <a:cxn ang="0">
                    <a:pos x="connsiteX2" y="connsiteY2"/>
                  </a:cxn>
                </a:cxnLst>
                <a:rect l="l" t="t" r="r" b="b"/>
                <a:pathLst>
                  <a:path w="34341" h="14309">
                    <a:moveTo>
                      <a:pt x="0" y="4154"/>
                    </a:moveTo>
                    <a:cubicBezTo>
                      <a:pt x="22860" y="-3466"/>
                      <a:pt x="35243" y="344"/>
                      <a:pt x="34290" y="7964"/>
                    </a:cubicBezTo>
                    <a:cubicBezTo>
                      <a:pt x="33338" y="16536"/>
                      <a:pt x="20955" y="17489"/>
                      <a:pt x="0" y="4154"/>
                    </a:cubicBezTo>
                    <a:close/>
                  </a:path>
                </a:pathLst>
              </a:custGeom>
              <a:grpFill/>
              <a:ln w="9525" cap="flat">
                <a:noFill/>
                <a:prstDash val="solid"/>
                <a:miter/>
              </a:ln>
            </p:spPr>
            <p:txBody>
              <a:bodyPr rtlCol="0" anchor="ctr"/>
              <a:lstStyle/>
              <a:p>
                <a:endParaRPr lang="en-ID"/>
              </a:p>
            </p:txBody>
          </p:sp>
          <p:sp>
            <p:nvSpPr>
              <p:cNvPr id="809" name="Freeform: Shape 808">
                <a:extLst>
                  <a:ext uri="{FF2B5EF4-FFF2-40B4-BE49-F238E27FC236}">
                    <a16:creationId xmlns:a16="http://schemas.microsoft.com/office/drawing/2014/main" id="{EE50CD56-CC7B-4CD1-9DEF-EC09A1AA2946}"/>
                  </a:ext>
                </a:extLst>
              </p:cNvPr>
              <p:cNvSpPr/>
              <p:nvPr/>
            </p:nvSpPr>
            <p:spPr>
              <a:xfrm>
                <a:off x="4772977" y="2838912"/>
                <a:ext cx="18203" cy="31922"/>
              </a:xfrm>
              <a:custGeom>
                <a:avLst/>
                <a:gdLst>
                  <a:gd name="connsiteX0" fmla="*/ 0 w 18203"/>
                  <a:gd name="connsiteY0" fmla="*/ 31923 h 31922"/>
                  <a:gd name="connsiteX1" fmla="*/ 14288 w 18203"/>
                  <a:gd name="connsiteY1" fmla="*/ 490 h 31922"/>
                  <a:gd name="connsiteX2" fmla="*/ 0 w 18203"/>
                  <a:gd name="connsiteY2" fmla="*/ 31923 h 31922"/>
                </a:gdLst>
                <a:ahLst/>
                <a:cxnLst>
                  <a:cxn ang="0">
                    <a:pos x="connsiteX0" y="connsiteY0"/>
                  </a:cxn>
                  <a:cxn ang="0">
                    <a:pos x="connsiteX1" y="connsiteY1"/>
                  </a:cxn>
                  <a:cxn ang="0">
                    <a:pos x="connsiteX2" y="connsiteY2"/>
                  </a:cxn>
                </a:cxnLst>
                <a:rect l="l" t="t" r="r" b="b"/>
                <a:pathLst>
                  <a:path w="18203" h="31922">
                    <a:moveTo>
                      <a:pt x="0" y="31923"/>
                    </a:moveTo>
                    <a:cubicBezTo>
                      <a:pt x="0" y="7158"/>
                      <a:pt x="7620" y="-2367"/>
                      <a:pt x="14288" y="490"/>
                    </a:cubicBezTo>
                    <a:cubicBezTo>
                      <a:pt x="21908" y="4300"/>
                      <a:pt x="19050" y="16683"/>
                      <a:pt x="0" y="31923"/>
                    </a:cubicBezTo>
                    <a:close/>
                  </a:path>
                </a:pathLst>
              </a:custGeom>
              <a:grpFill/>
              <a:ln w="9525" cap="flat">
                <a:noFill/>
                <a:prstDash val="solid"/>
                <a:miter/>
              </a:ln>
            </p:spPr>
            <p:txBody>
              <a:bodyPr rtlCol="0" anchor="ctr"/>
              <a:lstStyle/>
              <a:p>
                <a:endParaRPr lang="en-ID"/>
              </a:p>
            </p:txBody>
          </p:sp>
          <p:sp>
            <p:nvSpPr>
              <p:cNvPr id="810" name="Freeform: Shape 809">
                <a:extLst>
                  <a:ext uri="{FF2B5EF4-FFF2-40B4-BE49-F238E27FC236}">
                    <a16:creationId xmlns:a16="http://schemas.microsoft.com/office/drawing/2014/main" id="{0CA2CE18-6F81-4F63-9386-D78BDFD2335B}"/>
                  </a:ext>
                </a:extLst>
              </p:cNvPr>
              <p:cNvSpPr/>
              <p:nvPr/>
            </p:nvSpPr>
            <p:spPr>
              <a:xfrm>
                <a:off x="4746393" y="2845567"/>
                <a:ext cx="26583" cy="25268"/>
              </a:xfrm>
              <a:custGeom>
                <a:avLst/>
                <a:gdLst>
                  <a:gd name="connsiteX0" fmla="*/ 26584 w 26583"/>
                  <a:gd name="connsiteY0" fmla="*/ 25268 h 25268"/>
                  <a:gd name="connsiteX1" fmla="*/ 1819 w 26583"/>
                  <a:gd name="connsiteY1" fmla="*/ 1456 h 25268"/>
                  <a:gd name="connsiteX2" fmla="*/ 26584 w 26583"/>
                  <a:gd name="connsiteY2" fmla="*/ 25268 h 25268"/>
                </a:gdLst>
                <a:ahLst/>
                <a:cxnLst>
                  <a:cxn ang="0">
                    <a:pos x="connsiteX0" y="connsiteY0"/>
                  </a:cxn>
                  <a:cxn ang="0">
                    <a:pos x="connsiteX1" y="connsiteY1"/>
                  </a:cxn>
                  <a:cxn ang="0">
                    <a:pos x="connsiteX2" y="connsiteY2"/>
                  </a:cxn>
                </a:cxnLst>
                <a:rect l="l" t="t" r="r" b="b"/>
                <a:pathLst>
                  <a:path w="26583" h="25268">
                    <a:moveTo>
                      <a:pt x="26584" y="25268"/>
                    </a:moveTo>
                    <a:cubicBezTo>
                      <a:pt x="3724" y="17648"/>
                      <a:pt x="-3896" y="7170"/>
                      <a:pt x="1819" y="1456"/>
                    </a:cubicBezTo>
                    <a:cubicBezTo>
                      <a:pt x="7534" y="-3307"/>
                      <a:pt x="18011" y="3360"/>
                      <a:pt x="26584" y="25268"/>
                    </a:cubicBezTo>
                    <a:close/>
                  </a:path>
                </a:pathLst>
              </a:custGeom>
              <a:grpFill/>
              <a:ln w="9525" cap="flat">
                <a:noFill/>
                <a:prstDash val="solid"/>
                <a:miter/>
              </a:ln>
            </p:spPr>
            <p:txBody>
              <a:bodyPr rtlCol="0" anchor="ctr"/>
              <a:lstStyle/>
              <a:p>
                <a:endParaRPr lang="en-ID"/>
              </a:p>
            </p:txBody>
          </p:sp>
        </p:grpSp>
        <p:grpSp>
          <p:nvGrpSpPr>
            <p:cNvPr id="811" name="Graphic 2">
              <a:extLst>
                <a:ext uri="{FF2B5EF4-FFF2-40B4-BE49-F238E27FC236}">
                  <a16:creationId xmlns:a16="http://schemas.microsoft.com/office/drawing/2014/main" id="{F1FF2A45-0C26-4C70-87B0-C54AB42123DD}"/>
                </a:ext>
              </a:extLst>
            </p:cNvPr>
            <p:cNvGrpSpPr/>
            <p:nvPr/>
          </p:nvGrpSpPr>
          <p:grpSpPr>
            <a:xfrm>
              <a:off x="4742005" y="2838912"/>
              <a:ext cx="65312" cy="65464"/>
              <a:chOff x="4742005" y="2838912"/>
              <a:chExt cx="65312" cy="65464"/>
            </a:xfrm>
            <a:grpFill/>
          </p:grpSpPr>
          <p:sp>
            <p:nvSpPr>
              <p:cNvPr id="812" name="Freeform: Shape 811">
                <a:extLst>
                  <a:ext uri="{FF2B5EF4-FFF2-40B4-BE49-F238E27FC236}">
                    <a16:creationId xmlns:a16="http://schemas.microsoft.com/office/drawing/2014/main" id="{E4AFEC56-8D67-47B6-8865-F0F7EDCC4172}"/>
                  </a:ext>
                </a:extLst>
              </p:cNvPr>
              <p:cNvSpPr/>
              <p:nvPr/>
            </p:nvSpPr>
            <p:spPr>
              <a:xfrm>
                <a:off x="4742005" y="2870835"/>
                <a:ext cx="30971" cy="20163"/>
              </a:xfrm>
              <a:custGeom>
                <a:avLst/>
                <a:gdLst>
                  <a:gd name="connsiteX0" fmla="*/ 30972 w 30971"/>
                  <a:gd name="connsiteY0" fmla="*/ 0 h 20163"/>
                  <a:gd name="connsiteX1" fmla="*/ 492 w 30971"/>
                  <a:gd name="connsiteY1" fmla="*/ 17145 h 20163"/>
                  <a:gd name="connsiteX2" fmla="*/ 30972 w 30971"/>
                  <a:gd name="connsiteY2" fmla="*/ 0 h 20163"/>
                </a:gdLst>
                <a:ahLst/>
                <a:cxnLst>
                  <a:cxn ang="0">
                    <a:pos x="connsiteX0" y="connsiteY0"/>
                  </a:cxn>
                  <a:cxn ang="0">
                    <a:pos x="connsiteX1" y="connsiteY1"/>
                  </a:cxn>
                  <a:cxn ang="0">
                    <a:pos x="connsiteX2" y="connsiteY2"/>
                  </a:cxn>
                </a:cxnLst>
                <a:rect l="l" t="t" r="r" b="b"/>
                <a:pathLst>
                  <a:path w="30971" h="20163">
                    <a:moveTo>
                      <a:pt x="30972" y="0"/>
                    </a:moveTo>
                    <a:cubicBezTo>
                      <a:pt x="16684" y="20002"/>
                      <a:pt x="4302" y="23813"/>
                      <a:pt x="492" y="17145"/>
                    </a:cubicBezTo>
                    <a:cubicBezTo>
                      <a:pt x="-2366" y="9525"/>
                      <a:pt x="7159" y="1905"/>
                      <a:pt x="30972" y="0"/>
                    </a:cubicBezTo>
                    <a:close/>
                  </a:path>
                </a:pathLst>
              </a:custGeom>
              <a:grpFill/>
              <a:ln w="9525" cap="flat">
                <a:noFill/>
                <a:prstDash val="solid"/>
                <a:miter/>
              </a:ln>
            </p:spPr>
            <p:txBody>
              <a:bodyPr rtlCol="0" anchor="ctr"/>
              <a:lstStyle/>
              <a:p>
                <a:endParaRPr lang="en-ID"/>
              </a:p>
            </p:txBody>
          </p:sp>
          <p:sp>
            <p:nvSpPr>
              <p:cNvPr id="813" name="Freeform: Shape 812">
                <a:extLst>
                  <a:ext uri="{FF2B5EF4-FFF2-40B4-BE49-F238E27FC236}">
                    <a16:creationId xmlns:a16="http://schemas.microsoft.com/office/drawing/2014/main" id="{C7091D50-AF22-4252-8513-1D1A2B4471A4}"/>
                  </a:ext>
                </a:extLst>
              </p:cNvPr>
              <p:cNvSpPr/>
              <p:nvPr/>
            </p:nvSpPr>
            <p:spPr>
              <a:xfrm>
                <a:off x="4770455" y="2870835"/>
                <a:ext cx="14263" cy="33541"/>
              </a:xfrm>
              <a:custGeom>
                <a:avLst/>
                <a:gdLst>
                  <a:gd name="connsiteX0" fmla="*/ 2522 w 14263"/>
                  <a:gd name="connsiteY0" fmla="*/ 0 h 33541"/>
                  <a:gd name="connsiteX1" fmla="*/ 9189 w 14263"/>
                  <a:gd name="connsiteY1" fmla="*/ 33338 h 33541"/>
                  <a:gd name="connsiteX2" fmla="*/ 2522 w 14263"/>
                  <a:gd name="connsiteY2" fmla="*/ 0 h 33541"/>
                </a:gdLst>
                <a:ahLst/>
                <a:cxnLst>
                  <a:cxn ang="0">
                    <a:pos x="connsiteX0" y="connsiteY0"/>
                  </a:cxn>
                  <a:cxn ang="0">
                    <a:pos x="connsiteX1" y="connsiteY1"/>
                  </a:cxn>
                  <a:cxn ang="0">
                    <a:pos x="connsiteX2" y="connsiteY2"/>
                  </a:cxn>
                </a:cxnLst>
                <a:rect l="l" t="t" r="r" b="b"/>
                <a:pathLst>
                  <a:path w="14263" h="33541">
                    <a:moveTo>
                      <a:pt x="2522" y="0"/>
                    </a:moveTo>
                    <a:cubicBezTo>
                      <a:pt x="16809" y="20002"/>
                      <a:pt x="16809" y="32385"/>
                      <a:pt x="9189" y="33338"/>
                    </a:cubicBezTo>
                    <a:cubicBezTo>
                      <a:pt x="1569" y="35242"/>
                      <a:pt x="-3193" y="23813"/>
                      <a:pt x="2522" y="0"/>
                    </a:cubicBezTo>
                    <a:close/>
                  </a:path>
                </a:pathLst>
              </a:custGeom>
              <a:grpFill/>
              <a:ln w="9525" cap="flat">
                <a:noFill/>
                <a:prstDash val="solid"/>
                <a:miter/>
              </a:ln>
            </p:spPr>
            <p:txBody>
              <a:bodyPr rtlCol="0" anchor="ctr"/>
              <a:lstStyle/>
              <a:p>
                <a:endParaRPr lang="en-ID"/>
              </a:p>
            </p:txBody>
          </p:sp>
          <p:sp>
            <p:nvSpPr>
              <p:cNvPr id="814" name="Freeform: Shape 813">
                <a:extLst>
                  <a:ext uri="{FF2B5EF4-FFF2-40B4-BE49-F238E27FC236}">
                    <a16:creationId xmlns:a16="http://schemas.microsoft.com/office/drawing/2014/main" id="{E3EBE5CB-5F11-424E-A6E4-04814E054131}"/>
                  </a:ext>
                </a:extLst>
              </p:cNvPr>
              <p:cNvSpPr/>
              <p:nvPr/>
            </p:nvSpPr>
            <p:spPr>
              <a:xfrm>
                <a:off x="4772977" y="2866681"/>
                <a:ext cx="34341" cy="14309"/>
              </a:xfrm>
              <a:custGeom>
                <a:avLst/>
                <a:gdLst>
                  <a:gd name="connsiteX0" fmla="*/ 0 w 34341"/>
                  <a:gd name="connsiteY0" fmla="*/ 4154 h 14309"/>
                  <a:gd name="connsiteX1" fmla="*/ 34290 w 34341"/>
                  <a:gd name="connsiteY1" fmla="*/ 7964 h 14309"/>
                  <a:gd name="connsiteX2" fmla="*/ 0 w 34341"/>
                  <a:gd name="connsiteY2" fmla="*/ 4154 h 14309"/>
                </a:gdLst>
                <a:ahLst/>
                <a:cxnLst>
                  <a:cxn ang="0">
                    <a:pos x="connsiteX0" y="connsiteY0"/>
                  </a:cxn>
                  <a:cxn ang="0">
                    <a:pos x="connsiteX1" y="connsiteY1"/>
                  </a:cxn>
                  <a:cxn ang="0">
                    <a:pos x="connsiteX2" y="connsiteY2"/>
                  </a:cxn>
                </a:cxnLst>
                <a:rect l="l" t="t" r="r" b="b"/>
                <a:pathLst>
                  <a:path w="34341" h="14309">
                    <a:moveTo>
                      <a:pt x="0" y="4154"/>
                    </a:moveTo>
                    <a:cubicBezTo>
                      <a:pt x="22860" y="-3466"/>
                      <a:pt x="35243" y="344"/>
                      <a:pt x="34290" y="7964"/>
                    </a:cubicBezTo>
                    <a:cubicBezTo>
                      <a:pt x="33338" y="16536"/>
                      <a:pt x="20955" y="17489"/>
                      <a:pt x="0" y="4154"/>
                    </a:cubicBezTo>
                    <a:close/>
                  </a:path>
                </a:pathLst>
              </a:custGeom>
              <a:grpFill/>
              <a:ln w="9525" cap="flat">
                <a:noFill/>
                <a:prstDash val="solid"/>
                <a:miter/>
              </a:ln>
            </p:spPr>
            <p:txBody>
              <a:bodyPr rtlCol="0" anchor="ctr"/>
              <a:lstStyle/>
              <a:p>
                <a:endParaRPr lang="en-ID"/>
              </a:p>
            </p:txBody>
          </p:sp>
          <p:sp>
            <p:nvSpPr>
              <p:cNvPr id="815" name="Freeform: Shape 814">
                <a:extLst>
                  <a:ext uri="{FF2B5EF4-FFF2-40B4-BE49-F238E27FC236}">
                    <a16:creationId xmlns:a16="http://schemas.microsoft.com/office/drawing/2014/main" id="{495B5AFE-B093-4294-8EAE-A0852E9D4188}"/>
                  </a:ext>
                </a:extLst>
              </p:cNvPr>
              <p:cNvSpPr/>
              <p:nvPr/>
            </p:nvSpPr>
            <p:spPr>
              <a:xfrm>
                <a:off x="4772977" y="2838912"/>
                <a:ext cx="18203" cy="31922"/>
              </a:xfrm>
              <a:custGeom>
                <a:avLst/>
                <a:gdLst>
                  <a:gd name="connsiteX0" fmla="*/ 0 w 18203"/>
                  <a:gd name="connsiteY0" fmla="*/ 31923 h 31922"/>
                  <a:gd name="connsiteX1" fmla="*/ 14288 w 18203"/>
                  <a:gd name="connsiteY1" fmla="*/ 490 h 31922"/>
                  <a:gd name="connsiteX2" fmla="*/ 0 w 18203"/>
                  <a:gd name="connsiteY2" fmla="*/ 31923 h 31922"/>
                </a:gdLst>
                <a:ahLst/>
                <a:cxnLst>
                  <a:cxn ang="0">
                    <a:pos x="connsiteX0" y="connsiteY0"/>
                  </a:cxn>
                  <a:cxn ang="0">
                    <a:pos x="connsiteX1" y="connsiteY1"/>
                  </a:cxn>
                  <a:cxn ang="0">
                    <a:pos x="connsiteX2" y="connsiteY2"/>
                  </a:cxn>
                </a:cxnLst>
                <a:rect l="l" t="t" r="r" b="b"/>
                <a:pathLst>
                  <a:path w="18203" h="31922">
                    <a:moveTo>
                      <a:pt x="0" y="31923"/>
                    </a:moveTo>
                    <a:cubicBezTo>
                      <a:pt x="0" y="7158"/>
                      <a:pt x="7620" y="-2367"/>
                      <a:pt x="14288" y="490"/>
                    </a:cubicBezTo>
                    <a:cubicBezTo>
                      <a:pt x="21908" y="4300"/>
                      <a:pt x="19050" y="16683"/>
                      <a:pt x="0" y="31923"/>
                    </a:cubicBezTo>
                    <a:close/>
                  </a:path>
                </a:pathLst>
              </a:custGeom>
              <a:grpFill/>
              <a:ln w="9525" cap="flat">
                <a:noFill/>
                <a:prstDash val="solid"/>
                <a:miter/>
              </a:ln>
            </p:spPr>
            <p:txBody>
              <a:bodyPr rtlCol="0" anchor="ctr"/>
              <a:lstStyle/>
              <a:p>
                <a:endParaRPr lang="en-ID"/>
              </a:p>
            </p:txBody>
          </p:sp>
          <p:sp>
            <p:nvSpPr>
              <p:cNvPr id="816" name="Freeform: Shape 815">
                <a:extLst>
                  <a:ext uri="{FF2B5EF4-FFF2-40B4-BE49-F238E27FC236}">
                    <a16:creationId xmlns:a16="http://schemas.microsoft.com/office/drawing/2014/main" id="{5B88D50D-AAB6-4A99-95C8-76810F0AE87E}"/>
                  </a:ext>
                </a:extLst>
              </p:cNvPr>
              <p:cNvSpPr/>
              <p:nvPr/>
            </p:nvSpPr>
            <p:spPr>
              <a:xfrm>
                <a:off x="4746393" y="2845567"/>
                <a:ext cx="26583" cy="25268"/>
              </a:xfrm>
              <a:custGeom>
                <a:avLst/>
                <a:gdLst>
                  <a:gd name="connsiteX0" fmla="*/ 26584 w 26583"/>
                  <a:gd name="connsiteY0" fmla="*/ 25268 h 25268"/>
                  <a:gd name="connsiteX1" fmla="*/ 1819 w 26583"/>
                  <a:gd name="connsiteY1" fmla="*/ 1456 h 25268"/>
                  <a:gd name="connsiteX2" fmla="*/ 26584 w 26583"/>
                  <a:gd name="connsiteY2" fmla="*/ 25268 h 25268"/>
                </a:gdLst>
                <a:ahLst/>
                <a:cxnLst>
                  <a:cxn ang="0">
                    <a:pos x="connsiteX0" y="connsiteY0"/>
                  </a:cxn>
                  <a:cxn ang="0">
                    <a:pos x="connsiteX1" y="connsiteY1"/>
                  </a:cxn>
                  <a:cxn ang="0">
                    <a:pos x="connsiteX2" y="connsiteY2"/>
                  </a:cxn>
                </a:cxnLst>
                <a:rect l="l" t="t" r="r" b="b"/>
                <a:pathLst>
                  <a:path w="26583" h="25268">
                    <a:moveTo>
                      <a:pt x="26584" y="25268"/>
                    </a:moveTo>
                    <a:cubicBezTo>
                      <a:pt x="3724" y="17648"/>
                      <a:pt x="-3896" y="7170"/>
                      <a:pt x="1819" y="1456"/>
                    </a:cubicBezTo>
                    <a:cubicBezTo>
                      <a:pt x="7534" y="-3307"/>
                      <a:pt x="18011" y="3360"/>
                      <a:pt x="26584" y="25268"/>
                    </a:cubicBezTo>
                    <a:close/>
                  </a:path>
                </a:pathLst>
              </a:custGeom>
              <a:grpFill/>
              <a:ln w="9525" cap="flat">
                <a:noFill/>
                <a:prstDash val="solid"/>
                <a:miter/>
              </a:ln>
            </p:spPr>
            <p:txBody>
              <a:bodyPr rtlCol="0" anchor="ctr"/>
              <a:lstStyle/>
              <a:p>
                <a:endParaRPr lang="en-ID"/>
              </a:p>
            </p:txBody>
          </p:sp>
        </p:grpSp>
        <p:sp>
          <p:nvSpPr>
            <p:cNvPr id="817" name="Freeform: Shape 816">
              <a:extLst>
                <a:ext uri="{FF2B5EF4-FFF2-40B4-BE49-F238E27FC236}">
                  <a16:creationId xmlns:a16="http://schemas.microsoft.com/office/drawing/2014/main" id="{52D5F149-04E0-44ED-B372-7925B6F5944E}"/>
                </a:ext>
              </a:extLst>
            </p:cNvPr>
            <p:cNvSpPr/>
            <p:nvPr/>
          </p:nvSpPr>
          <p:spPr>
            <a:xfrm>
              <a:off x="4768215" y="2866072"/>
              <a:ext cx="9525" cy="9525"/>
            </a:xfrm>
            <a:custGeom>
              <a:avLst/>
              <a:gdLst>
                <a:gd name="connsiteX0" fmla="*/ 9525 w 9525"/>
                <a:gd name="connsiteY0" fmla="*/ 4763 h 9525"/>
                <a:gd name="connsiteX1" fmla="*/ 4762 w 9525"/>
                <a:gd name="connsiteY1" fmla="*/ 9525 h 9525"/>
                <a:gd name="connsiteX2" fmla="*/ 0 w 9525"/>
                <a:gd name="connsiteY2" fmla="*/ 4763 h 9525"/>
                <a:gd name="connsiteX3" fmla="*/ 4762 w 9525"/>
                <a:gd name="connsiteY3" fmla="*/ 0 h 9525"/>
                <a:gd name="connsiteX4" fmla="*/ 9525 w 9525"/>
                <a:gd name="connsiteY4" fmla="*/ 4763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9525" y="4763"/>
                  </a:moveTo>
                  <a:cubicBezTo>
                    <a:pt x="9525" y="7393"/>
                    <a:pt x="7393" y="9525"/>
                    <a:pt x="4762" y="9525"/>
                  </a:cubicBezTo>
                  <a:cubicBezTo>
                    <a:pt x="2132" y="9525"/>
                    <a:pt x="0" y="7393"/>
                    <a:pt x="0" y="4763"/>
                  </a:cubicBezTo>
                  <a:cubicBezTo>
                    <a:pt x="0" y="2132"/>
                    <a:pt x="2132" y="0"/>
                    <a:pt x="4762" y="0"/>
                  </a:cubicBezTo>
                  <a:cubicBezTo>
                    <a:pt x="7393" y="0"/>
                    <a:pt x="9525" y="2132"/>
                    <a:pt x="9525" y="4763"/>
                  </a:cubicBezTo>
                  <a:close/>
                </a:path>
              </a:pathLst>
            </a:custGeom>
            <a:grpFill/>
            <a:ln w="9525" cap="flat">
              <a:noFill/>
              <a:prstDash val="solid"/>
              <a:miter/>
            </a:ln>
          </p:spPr>
          <p:txBody>
            <a:bodyPr rtlCol="0" anchor="ctr"/>
            <a:lstStyle/>
            <a:p>
              <a:endParaRPr lang="en-ID"/>
            </a:p>
          </p:txBody>
        </p:sp>
      </p:grpSp>
      <p:grpSp>
        <p:nvGrpSpPr>
          <p:cNvPr id="818" name="Graphic 2">
            <a:extLst>
              <a:ext uri="{FF2B5EF4-FFF2-40B4-BE49-F238E27FC236}">
                <a16:creationId xmlns:a16="http://schemas.microsoft.com/office/drawing/2014/main" id="{F1FF2A45-0C26-4C70-87B0-C54AB42123DD}"/>
              </a:ext>
            </a:extLst>
          </p:cNvPr>
          <p:cNvGrpSpPr/>
          <p:nvPr/>
        </p:nvGrpSpPr>
        <p:grpSpPr>
          <a:xfrm rot="16200000">
            <a:off x="10764582" y="2731818"/>
            <a:ext cx="146594" cy="143604"/>
            <a:chOff x="5357764" y="2248673"/>
            <a:chExt cx="78152" cy="76558"/>
          </a:xfrm>
          <a:solidFill>
            <a:schemeClr val="bg1"/>
          </a:solidFill>
        </p:grpSpPr>
        <p:grpSp>
          <p:nvGrpSpPr>
            <p:cNvPr id="819" name="Graphic 2">
              <a:extLst>
                <a:ext uri="{FF2B5EF4-FFF2-40B4-BE49-F238E27FC236}">
                  <a16:creationId xmlns:a16="http://schemas.microsoft.com/office/drawing/2014/main" id="{F1FF2A45-0C26-4C70-87B0-C54AB42123DD}"/>
                </a:ext>
              </a:extLst>
            </p:cNvPr>
            <p:cNvGrpSpPr/>
            <p:nvPr/>
          </p:nvGrpSpPr>
          <p:grpSpPr>
            <a:xfrm>
              <a:off x="5361819" y="2248673"/>
              <a:ext cx="74097" cy="74234"/>
              <a:chOff x="5361819" y="2248673"/>
              <a:chExt cx="74097" cy="74234"/>
            </a:xfrm>
            <a:grpFill/>
          </p:grpSpPr>
          <p:sp>
            <p:nvSpPr>
              <p:cNvPr id="820" name="Freeform: Shape 819">
                <a:extLst>
                  <a:ext uri="{FF2B5EF4-FFF2-40B4-BE49-F238E27FC236}">
                    <a16:creationId xmlns:a16="http://schemas.microsoft.com/office/drawing/2014/main" id="{A967BE6F-E983-408E-9C5F-D8D4689BB89D}"/>
                  </a:ext>
                </a:extLst>
              </p:cNvPr>
              <p:cNvSpPr/>
              <p:nvPr/>
            </p:nvSpPr>
            <p:spPr>
              <a:xfrm>
                <a:off x="5393949" y="2248673"/>
                <a:ext cx="15947" cy="38279"/>
              </a:xfrm>
              <a:custGeom>
                <a:avLst/>
                <a:gdLst>
                  <a:gd name="connsiteX0" fmla="*/ 2915 w 15947"/>
                  <a:gd name="connsiteY0" fmla="*/ 38279 h 38279"/>
                  <a:gd name="connsiteX1" fmla="*/ 10535 w 15947"/>
                  <a:gd name="connsiteY1" fmla="*/ 179 h 38279"/>
                  <a:gd name="connsiteX2" fmla="*/ 2915 w 15947"/>
                  <a:gd name="connsiteY2" fmla="*/ 38279 h 38279"/>
                </a:gdLst>
                <a:ahLst/>
                <a:cxnLst>
                  <a:cxn ang="0">
                    <a:pos x="connsiteX0" y="connsiteY0"/>
                  </a:cxn>
                  <a:cxn ang="0">
                    <a:pos x="connsiteX1" y="connsiteY1"/>
                  </a:cxn>
                  <a:cxn ang="0">
                    <a:pos x="connsiteX2" y="connsiteY2"/>
                  </a:cxn>
                </a:cxnLst>
                <a:rect l="l" t="t" r="r" b="b"/>
                <a:pathLst>
                  <a:path w="15947" h="38279">
                    <a:moveTo>
                      <a:pt x="2915" y="38279"/>
                    </a:moveTo>
                    <a:cubicBezTo>
                      <a:pt x="-3752" y="11609"/>
                      <a:pt x="1963" y="-1726"/>
                      <a:pt x="10535" y="179"/>
                    </a:cubicBezTo>
                    <a:cubicBezTo>
                      <a:pt x="19108" y="2084"/>
                      <a:pt x="18155" y="16372"/>
                      <a:pt x="2915" y="38279"/>
                    </a:cubicBezTo>
                    <a:close/>
                  </a:path>
                </a:pathLst>
              </a:custGeom>
              <a:grpFill/>
              <a:ln w="9525" cap="flat">
                <a:noFill/>
                <a:prstDash val="solid"/>
                <a:miter/>
              </a:ln>
            </p:spPr>
            <p:txBody>
              <a:bodyPr rtlCol="0" anchor="ctr"/>
              <a:lstStyle/>
              <a:p>
                <a:endParaRPr lang="en-ID"/>
              </a:p>
            </p:txBody>
          </p:sp>
          <p:sp>
            <p:nvSpPr>
              <p:cNvPr id="821" name="Freeform: Shape 820">
                <a:extLst>
                  <a:ext uri="{FF2B5EF4-FFF2-40B4-BE49-F238E27FC236}">
                    <a16:creationId xmlns:a16="http://schemas.microsoft.com/office/drawing/2014/main" id="{B9455BDC-16B8-4CE6-8AED-619585BAEAFA}"/>
                  </a:ext>
                </a:extLst>
              </p:cNvPr>
              <p:cNvSpPr/>
              <p:nvPr/>
            </p:nvSpPr>
            <p:spPr>
              <a:xfrm>
                <a:off x="5361819" y="2264513"/>
                <a:ext cx="35045" cy="22439"/>
              </a:xfrm>
              <a:custGeom>
                <a:avLst/>
                <a:gdLst>
                  <a:gd name="connsiteX0" fmla="*/ 35045 w 35045"/>
                  <a:gd name="connsiteY0" fmla="*/ 22439 h 22439"/>
                  <a:gd name="connsiteX1" fmla="*/ 755 w 35045"/>
                  <a:gd name="connsiteY1" fmla="*/ 3389 h 22439"/>
                  <a:gd name="connsiteX2" fmla="*/ 35045 w 35045"/>
                  <a:gd name="connsiteY2" fmla="*/ 22439 h 22439"/>
                </a:gdLst>
                <a:ahLst/>
                <a:cxnLst>
                  <a:cxn ang="0">
                    <a:pos x="connsiteX0" y="connsiteY0"/>
                  </a:cxn>
                  <a:cxn ang="0">
                    <a:pos x="connsiteX1" y="connsiteY1"/>
                  </a:cxn>
                  <a:cxn ang="0">
                    <a:pos x="connsiteX2" y="connsiteY2"/>
                  </a:cxn>
                </a:cxnLst>
                <a:rect l="l" t="t" r="r" b="b"/>
                <a:pathLst>
                  <a:path w="35045" h="22439">
                    <a:moveTo>
                      <a:pt x="35045" y="22439"/>
                    </a:moveTo>
                    <a:cubicBezTo>
                      <a:pt x="7423" y="20534"/>
                      <a:pt x="-3055" y="11009"/>
                      <a:pt x="755" y="3389"/>
                    </a:cubicBezTo>
                    <a:cubicBezTo>
                      <a:pt x="5518" y="-4231"/>
                      <a:pt x="18853" y="532"/>
                      <a:pt x="35045" y="22439"/>
                    </a:cubicBezTo>
                    <a:close/>
                  </a:path>
                </a:pathLst>
              </a:custGeom>
              <a:grpFill/>
              <a:ln w="9525" cap="flat">
                <a:noFill/>
                <a:prstDash val="solid"/>
                <a:miter/>
              </a:ln>
            </p:spPr>
            <p:txBody>
              <a:bodyPr rtlCol="0" anchor="ctr"/>
              <a:lstStyle/>
              <a:p>
                <a:endParaRPr lang="en-ID"/>
              </a:p>
            </p:txBody>
          </p:sp>
          <p:sp>
            <p:nvSpPr>
              <p:cNvPr id="822" name="Freeform: Shape 821">
                <a:extLst>
                  <a:ext uri="{FF2B5EF4-FFF2-40B4-BE49-F238E27FC236}">
                    <a16:creationId xmlns:a16="http://schemas.microsoft.com/office/drawing/2014/main" id="{AB37CFD8-0962-4EC6-A12B-0DBB62809239}"/>
                  </a:ext>
                </a:extLst>
              </p:cNvPr>
              <p:cNvSpPr/>
              <p:nvPr/>
            </p:nvSpPr>
            <p:spPr>
              <a:xfrm>
                <a:off x="5366131" y="2286952"/>
                <a:ext cx="30733" cy="28957"/>
              </a:xfrm>
              <a:custGeom>
                <a:avLst/>
                <a:gdLst>
                  <a:gd name="connsiteX0" fmla="*/ 30734 w 30733"/>
                  <a:gd name="connsiteY0" fmla="*/ 0 h 28957"/>
                  <a:gd name="connsiteX1" fmla="*/ 2159 w 30733"/>
                  <a:gd name="connsiteY1" fmla="*/ 26670 h 28957"/>
                  <a:gd name="connsiteX2" fmla="*/ 30734 w 30733"/>
                  <a:gd name="connsiteY2" fmla="*/ 0 h 28957"/>
                </a:gdLst>
                <a:ahLst/>
                <a:cxnLst>
                  <a:cxn ang="0">
                    <a:pos x="connsiteX0" y="connsiteY0"/>
                  </a:cxn>
                  <a:cxn ang="0">
                    <a:pos x="connsiteX1" y="connsiteY1"/>
                  </a:cxn>
                  <a:cxn ang="0">
                    <a:pos x="connsiteX2" y="connsiteY2"/>
                  </a:cxn>
                </a:cxnLst>
                <a:rect l="l" t="t" r="r" b="b"/>
                <a:pathLst>
                  <a:path w="30733" h="28957">
                    <a:moveTo>
                      <a:pt x="30734" y="0"/>
                    </a:moveTo>
                    <a:cubicBezTo>
                      <a:pt x="20256" y="25717"/>
                      <a:pt x="7874" y="33338"/>
                      <a:pt x="2159" y="26670"/>
                    </a:cubicBezTo>
                    <a:cubicBezTo>
                      <a:pt x="-4509" y="20003"/>
                      <a:pt x="4064" y="8572"/>
                      <a:pt x="30734" y="0"/>
                    </a:cubicBezTo>
                    <a:close/>
                  </a:path>
                </a:pathLst>
              </a:custGeom>
              <a:grpFill/>
              <a:ln w="9525" cap="flat">
                <a:noFill/>
                <a:prstDash val="solid"/>
                <a:miter/>
              </a:ln>
            </p:spPr>
            <p:txBody>
              <a:bodyPr rtlCol="0" anchor="ctr"/>
              <a:lstStyle/>
              <a:p>
                <a:endParaRPr lang="en-ID"/>
              </a:p>
            </p:txBody>
          </p:sp>
          <p:sp>
            <p:nvSpPr>
              <p:cNvPr id="823" name="Freeform: Shape 822">
                <a:extLst>
                  <a:ext uri="{FF2B5EF4-FFF2-40B4-BE49-F238E27FC236}">
                    <a16:creationId xmlns:a16="http://schemas.microsoft.com/office/drawing/2014/main" id="{1D56F451-7D82-4777-863D-CB0F7BBA9F9E}"/>
                  </a:ext>
                </a:extLst>
              </p:cNvPr>
              <p:cNvSpPr/>
              <p:nvPr/>
            </p:nvSpPr>
            <p:spPr>
              <a:xfrm>
                <a:off x="5396865" y="2286952"/>
                <a:ext cx="20463" cy="35955"/>
              </a:xfrm>
              <a:custGeom>
                <a:avLst/>
                <a:gdLst>
                  <a:gd name="connsiteX0" fmla="*/ 0 w 20463"/>
                  <a:gd name="connsiteY0" fmla="*/ 0 h 35955"/>
                  <a:gd name="connsiteX1" fmla="*/ 16192 w 20463"/>
                  <a:gd name="connsiteY1" fmla="*/ 35242 h 35955"/>
                  <a:gd name="connsiteX2" fmla="*/ 0 w 20463"/>
                  <a:gd name="connsiteY2" fmla="*/ 0 h 35955"/>
                </a:gdLst>
                <a:ahLst/>
                <a:cxnLst>
                  <a:cxn ang="0">
                    <a:pos x="connsiteX0" y="connsiteY0"/>
                  </a:cxn>
                  <a:cxn ang="0">
                    <a:pos x="connsiteX1" y="connsiteY1"/>
                  </a:cxn>
                  <a:cxn ang="0">
                    <a:pos x="connsiteX2" y="connsiteY2"/>
                  </a:cxn>
                </a:cxnLst>
                <a:rect l="l" t="t" r="r" b="b"/>
                <a:pathLst>
                  <a:path w="20463" h="35955">
                    <a:moveTo>
                      <a:pt x="0" y="0"/>
                    </a:moveTo>
                    <a:cubicBezTo>
                      <a:pt x="20955" y="18097"/>
                      <a:pt x="24765" y="31432"/>
                      <a:pt x="16192" y="35242"/>
                    </a:cubicBezTo>
                    <a:cubicBezTo>
                      <a:pt x="7620" y="39053"/>
                      <a:pt x="0" y="27622"/>
                      <a:pt x="0" y="0"/>
                    </a:cubicBezTo>
                    <a:close/>
                  </a:path>
                </a:pathLst>
              </a:custGeom>
              <a:grpFill/>
              <a:ln w="9525" cap="flat">
                <a:noFill/>
                <a:prstDash val="solid"/>
                <a:miter/>
              </a:ln>
            </p:spPr>
            <p:txBody>
              <a:bodyPr rtlCol="0" anchor="ctr"/>
              <a:lstStyle/>
              <a:p>
                <a:endParaRPr lang="en-ID"/>
              </a:p>
            </p:txBody>
          </p:sp>
          <p:sp>
            <p:nvSpPr>
              <p:cNvPr id="824" name="Freeform: Shape 823">
                <a:extLst>
                  <a:ext uri="{FF2B5EF4-FFF2-40B4-BE49-F238E27FC236}">
                    <a16:creationId xmlns:a16="http://schemas.microsoft.com/office/drawing/2014/main" id="{B78827DB-B16D-4C2B-9D81-C1A70FA9EE8B}"/>
                  </a:ext>
                </a:extLst>
              </p:cNvPr>
              <p:cNvSpPr/>
              <p:nvPr/>
            </p:nvSpPr>
            <p:spPr>
              <a:xfrm>
                <a:off x="5396865" y="2275938"/>
                <a:ext cx="39052" cy="15789"/>
              </a:xfrm>
              <a:custGeom>
                <a:avLst/>
                <a:gdLst>
                  <a:gd name="connsiteX0" fmla="*/ 0 w 39052"/>
                  <a:gd name="connsiteY0" fmla="*/ 11014 h 15789"/>
                  <a:gd name="connsiteX1" fmla="*/ 39052 w 39052"/>
                  <a:gd name="connsiteY1" fmla="*/ 6251 h 15789"/>
                  <a:gd name="connsiteX2" fmla="*/ 0 w 39052"/>
                  <a:gd name="connsiteY2" fmla="*/ 11014 h 15789"/>
                </a:gdLst>
                <a:ahLst/>
                <a:cxnLst>
                  <a:cxn ang="0">
                    <a:pos x="connsiteX0" y="connsiteY0"/>
                  </a:cxn>
                  <a:cxn ang="0">
                    <a:pos x="connsiteX1" y="connsiteY1"/>
                  </a:cxn>
                  <a:cxn ang="0">
                    <a:pos x="connsiteX2" y="connsiteY2"/>
                  </a:cxn>
                </a:cxnLst>
                <a:rect l="l" t="t" r="r" b="b"/>
                <a:pathLst>
                  <a:path w="39052" h="15789">
                    <a:moveTo>
                      <a:pt x="0" y="11014"/>
                    </a:moveTo>
                    <a:cubicBezTo>
                      <a:pt x="23813" y="-3274"/>
                      <a:pt x="38100" y="-2321"/>
                      <a:pt x="39052" y="6251"/>
                    </a:cubicBezTo>
                    <a:cubicBezTo>
                      <a:pt x="39052" y="15776"/>
                      <a:pt x="25717" y="19586"/>
                      <a:pt x="0" y="11014"/>
                    </a:cubicBezTo>
                    <a:close/>
                  </a:path>
                </a:pathLst>
              </a:custGeom>
              <a:grpFill/>
              <a:ln w="9525" cap="flat">
                <a:noFill/>
                <a:prstDash val="solid"/>
                <a:miter/>
              </a:ln>
            </p:spPr>
            <p:txBody>
              <a:bodyPr rtlCol="0" anchor="ctr"/>
              <a:lstStyle/>
              <a:p>
                <a:endParaRPr lang="en-ID"/>
              </a:p>
            </p:txBody>
          </p:sp>
        </p:grpSp>
        <p:grpSp>
          <p:nvGrpSpPr>
            <p:cNvPr id="825" name="Graphic 2">
              <a:extLst>
                <a:ext uri="{FF2B5EF4-FFF2-40B4-BE49-F238E27FC236}">
                  <a16:creationId xmlns:a16="http://schemas.microsoft.com/office/drawing/2014/main" id="{F1FF2A45-0C26-4C70-87B0-C54AB42123DD}"/>
                </a:ext>
              </a:extLst>
            </p:cNvPr>
            <p:cNvGrpSpPr/>
            <p:nvPr/>
          </p:nvGrpSpPr>
          <p:grpSpPr>
            <a:xfrm>
              <a:off x="5361819" y="2248673"/>
              <a:ext cx="74097" cy="74234"/>
              <a:chOff x="5361819" y="2248673"/>
              <a:chExt cx="74097" cy="74234"/>
            </a:xfrm>
            <a:grpFill/>
          </p:grpSpPr>
          <p:sp>
            <p:nvSpPr>
              <p:cNvPr id="826" name="Freeform: Shape 825">
                <a:extLst>
                  <a:ext uri="{FF2B5EF4-FFF2-40B4-BE49-F238E27FC236}">
                    <a16:creationId xmlns:a16="http://schemas.microsoft.com/office/drawing/2014/main" id="{547A55C2-4F9D-45FB-93ED-094BCEFEB44D}"/>
                  </a:ext>
                </a:extLst>
              </p:cNvPr>
              <p:cNvSpPr/>
              <p:nvPr/>
            </p:nvSpPr>
            <p:spPr>
              <a:xfrm>
                <a:off x="5393949" y="2248673"/>
                <a:ext cx="15947" cy="38279"/>
              </a:xfrm>
              <a:custGeom>
                <a:avLst/>
                <a:gdLst>
                  <a:gd name="connsiteX0" fmla="*/ 2915 w 15947"/>
                  <a:gd name="connsiteY0" fmla="*/ 38279 h 38279"/>
                  <a:gd name="connsiteX1" fmla="*/ 10535 w 15947"/>
                  <a:gd name="connsiteY1" fmla="*/ 179 h 38279"/>
                  <a:gd name="connsiteX2" fmla="*/ 2915 w 15947"/>
                  <a:gd name="connsiteY2" fmla="*/ 38279 h 38279"/>
                </a:gdLst>
                <a:ahLst/>
                <a:cxnLst>
                  <a:cxn ang="0">
                    <a:pos x="connsiteX0" y="connsiteY0"/>
                  </a:cxn>
                  <a:cxn ang="0">
                    <a:pos x="connsiteX1" y="connsiteY1"/>
                  </a:cxn>
                  <a:cxn ang="0">
                    <a:pos x="connsiteX2" y="connsiteY2"/>
                  </a:cxn>
                </a:cxnLst>
                <a:rect l="l" t="t" r="r" b="b"/>
                <a:pathLst>
                  <a:path w="15947" h="38279">
                    <a:moveTo>
                      <a:pt x="2915" y="38279"/>
                    </a:moveTo>
                    <a:cubicBezTo>
                      <a:pt x="-3752" y="11609"/>
                      <a:pt x="1963" y="-1726"/>
                      <a:pt x="10535" y="179"/>
                    </a:cubicBezTo>
                    <a:cubicBezTo>
                      <a:pt x="19108" y="2084"/>
                      <a:pt x="18155" y="16372"/>
                      <a:pt x="2915" y="38279"/>
                    </a:cubicBezTo>
                    <a:close/>
                  </a:path>
                </a:pathLst>
              </a:custGeom>
              <a:grpFill/>
              <a:ln w="9525" cap="flat">
                <a:noFill/>
                <a:prstDash val="solid"/>
                <a:miter/>
              </a:ln>
            </p:spPr>
            <p:txBody>
              <a:bodyPr rtlCol="0" anchor="ctr"/>
              <a:lstStyle/>
              <a:p>
                <a:endParaRPr lang="en-ID"/>
              </a:p>
            </p:txBody>
          </p:sp>
          <p:sp>
            <p:nvSpPr>
              <p:cNvPr id="827" name="Freeform: Shape 826">
                <a:extLst>
                  <a:ext uri="{FF2B5EF4-FFF2-40B4-BE49-F238E27FC236}">
                    <a16:creationId xmlns:a16="http://schemas.microsoft.com/office/drawing/2014/main" id="{F28B08AF-8D4E-435D-A457-C77EC41ABD83}"/>
                  </a:ext>
                </a:extLst>
              </p:cNvPr>
              <p:cNvSpPr/>
              <p:nvPr/>
            </p:nvSpPr>
            <p:spPr>
              <a:xfrm>
                <a:off x="5361819" y="2264513"/>
                <a:ext cx="35045" cy="22439"/>
              </a:xfrm>
              <a:custGeom>
                <a:avLst/>
                <a:gdLst>
                  <a:gd name="connsiteX0" fmla="*/ 35045 w 35045"/>
                  <a:gd name="connsiteY0" fmla="*/ 22439 h 22439"/>
                  <a:gd name="connsiteX1" fmla="*/ 755 w 35045"/>
                  <a:gd name="connsiteY1" fmla="*/ 3389 h 22439"/>
                  <a:gd name="connsiteX2" fmla="*/ 35045 w 35045"/>
                  <a:gd name="connsiteY2" fmla="*/ 22439 h 22439"/>
                </a:gdLst>
                <a:ahLst/>
                <a:cxnLst>
                  <a:cxn ang="0">
                    <a:pos x="connsiteX0" y="connsiteY0"/>
                  </a:cxn>
                  <a:cxn ang="0">
                    <a:pos x="connsiteX1" y="connsiteY1"/>
                  </a:cxn>
                  <a:cxn ang="0">
                    <a:pos x="connsiteX2" y="connsiteY2"/>
                  </a:cxn>
                </a:cxnLst>
                <a:rect l="l" t="t" r="r" b="b"/>
                <a:pathLst>
                  <a:path w="35045" h="22439">
                    <a:moveTo>
                      <a:pt x="35045" y="22439"/>
                    </a:moveTo>
                    <a:cubicBezTo>
                      <a:pt x="7423" y="20534"/>
                      <a:pt x="-3055" y="11009"/>
                      <a:pt x="755" y="3389"/>
                    </a:cubicBezTo>
                    <a:cubicBezTo>
                      <a:pt x="5518" y="-4231"/>
                      <a:pt x="18853" y="532"/>
                      <a:pt x="35045" y="22439"/>
                    </a:cubicBezTo>
                    <a:close/>
                  </a:path>
                </a:pathLst>
              </a:custGeom>
              <a:grpFill/>
              <a:ln w="9525" cap="flat">
                <a:noFill/>
                <a:prstDash val="solid"/>
                <a:miter/>
              </a:ln>
            </p:spPr>
            <p:txBody>
              <a:bodyPr rtlCol="0" anchor="ctr"/>
              <a:lstStyle/>
              <a:p>
                <a:endParaRPr lang="en-ID"/>
              </a:p>
            </p:txBody>
          </p:sp>
          <p:sp>
            <p:nvSpPr>
              <p:cNvPr id="828" name="Freeform: Shape 827">
                <a:extLst>
                  <a:ext uri="{FF2B5EF4-FFF2-40B4-BE49-F238E27FC236}">
                    <a16:creationId xmlns:a16="http://schemas.microsoft.com/office/drawing/2014/main" id="{590BD923-FC6C-451D-8E97-E17B645A56B4}"/>
                  </a:ext>
                </a:extLst>
              </p:cNvPr>
              <p:cNvSpPr/>
              <p:nvPr/>
            </p:nvSpPr>
            <p:spPr>
              <a:xfrm>
                <a:off x="5366131" y="2286952"/>
                <a:ext cx="30733" cy="28957"/>
              </a:xfrm>
              <a:custGeom>
                <a:avLst/>
                <a:gdLst>
                  <a:gd name="connsiteX0" fmla="*/ 30734 w 30733"/>
                  <a:gd name="connsiteY0" fmla="*/ 0 h 28957"/>
                  <a:gd name="connsiteX1" fmla="*/ 2159 w 30733"/>
                  <a:gd name="connsiteY1" fmla="*/ 26670 h 28957"/>
                  <a:gd name="connsiteX2" fmla="*/ 30734 w 30733"/>
                  <a:gd name="connsiteY2" fmla="*/ 0 h 28957"/>
                </a:gdLst>
                <a:ahLst/>
                <a:cxnLst>
                  <a:cxn ang="0">
                    <a:pos x="connsiteX0" y="connsiteY0"/>
                  </a:cxn>
                  <a:cxn ang="0">
                    <a:pos x="connsiteX1" y="connsiteY1"/>
                  </a:cxn>
                  <a:cxn ang="0">
                    <a:pos x="connsiteX2" y="connsiteY2"/>
                  </a:cxn>
                </a:cxnLst>
                <a:rect l="l" t="t" r="r" b="b"/>
                <a:pathLst>
                  <a:path w="30733" h="28957">
                    <a:moveTo>
                      <a:pt x="30734" y="0"/>
                    </a:moveTo>
                    <a:cubicBezTo>
                      <a:pt x="20256" y="25717"/>
                      <a:pt x="7874" y="33338"/>
                      <a:pt x="2159" y="26670"/>
                    </a:cubicBezTo>
                    <a:cubicBezTo>
                      <a:pt x="-4509" y="20003"/>
                      <a:pt x="4064" y="8572"/>
                      <a:pt x="30734" y="0"/>
                    </a:cubicBezTo>
                    <a:close/>
                  </a:path>
                </a:pathLst>
              </a:custGeom>
              <a:grpFill/>
              <a:ln w="9525" cap="flat">
                <a:noFill/>
                <a:prstDash val="solid"/>
                <a:miter/>
              </a:ln>
            </p:spPr>
            <p:txBody>
              <a:bodyPr rtlCol="0" anchor="ctr"/>
              <a:lstStyle/>
              <a:p>
                <a:endParaRPr lang="en-ID"/>
              </a:p>
            </p:txBody>
          </p:sp>
          <p:sp>
            <p:nvSpPr>
              <p:cNvPr id="829" name="Freeform: Shape 828">
                <a:extLst>
                  <a:ext uri="{FF2B5EF4-FFF2-40B4-BE49-F238E27FC236}">
                    <a16:creationId xmlns:a16="http://schemas.microsoft.com/office/drawing/2014/main" id="{85A0379A-2324-4B58-8C91-988E81E1B947}"/>
                  </a:ext>
                </a:extLst>
              </p:cNvPr>
              <p:cNvSpPr/>
              <p:nvPr/>
            </p:nvSpPr>
            <p:spPr>
              <a:xfrm>
                <a:off x="5396865" y="2286952"/>
                <a:ext cx="20463" cy="35955"/>
              </a:xfrm>
              <a:custGeom>
                <a:avLst/>
                <a:gdLst>
                  <a:gd name="connsiteX0" fmla="*/ 0 w 20463"/>
                  <a:gd name="connsiteY0" fmla="*/ 0 h 35955"/>
                  <a:gd name="connsiteX1" fmla="*/ 16192 w 20463"/>
                  <a:gd name="connsiteY1" fmla="*/ 35242 h 35955"/>
                  <a:gd name="connsiteX2" fmla="*/ 0 w 20463"/>
                  <a:gd name="connsiteY2" fmla="*/ 0 h 35955"/>
                </a:gdLst>
                <a:ahLst/>
                <a:cxnLst>
                  <a:cxn ang="0">
                    <a:pos x="connsiteX0" y="connsiteY0"/>
                  </a:cxn>
                  <a:cxn ang="0">
                    <a:pos x="connsiteX1" y="connsiteY1"/>
                  </a:cxn>
                  <a:cxn ang="0">
                    <a:pos x="connsiteX2" y="connsiteY2"/>
                  </a:cxn>
                </a:cxnLst>
                <a:rect l="l" t="t" r="r" b="b"/>
                <a:pathLst>
                  <a:path w="20463" h="35955">
                    <a:moveTo>
                      <a:pt x="0" y="0"/>
                    </a:moveTo>
                    <a:cubicBezTo>
                      <a:pt x="20955" y="18097"/>
                      <a:pt x="24765" y="31432"/>
                      <a:pt x="16192" y="35242"/>
                    </a:cubicBezTo>
                    <a:cubicBezTo>
                      <a:pt x="7620" y="39053"/>
                      <a:pt x="0" y="27622"/>
                      <a:pt x="0" y="0"/>
                    </a:cubicBezTo>
                    <a:close/>
                  </a:path>
                </a:pathLst>
              </a:custGeom>
              <a:grpFill/>
              <a:ln w="9525" cap="flat">
                <a:noFill/>
                <a:prstDash val="solid"/>
                <a:miter/>
              </a:ln>
            </p:spPr>
            <p:txBody>
              <a:bodyPr rtlCol="0" anchor="ctr"/>
              <a:lstStyle/>
              <a:p>
                <a:endParaRPr lang="en-ID"/>
              </a:p>
            </p:txBody>
          </p:sp>
          <p:sp>
            <p:nvSpPr>
              <p:cNvPr id="830" name="Freeform: Shape 829">
                <a:extLst>
                  <a:ext uri="{FF2B5EF4-FFF2-40B4-BE49-F238E27FC236}">
                    <a16:creationId xmlns:a16="http://schemas.microsoft.com/office/drawing/2014/main" id="{B63E8FBB-E700-4114-92E9-35F7650B06D8}"/>
                  </a:ext>
                </a:extLst>
              </p:cNvPr>
              <p:cNvSpPr/>
              <p:nvPr/>
            </p:nvSpPr>
            <p:spPr>
              <a:xfrm>
                <a:off x="5396865" y="2275938"/>
                <a:ext cx="39052" cy="15789"/>
              </a:xfrm>
              <a:custGeom>
                <a:avLst/>
                <a:gdLst>
                  <a:gd name="connsiteX0" fmla="*/ 0 w 39052"/>
                  <a:gd name="connsiteY0" fmla="*/ 11014 h 15789"/>
                  <a:gd name="connsiteX1" fmla="*/ 39052 w 39052"/>
                  <a:gd name="connsiteY1" fmla="*/ 6251 h 15789"/>
                  <a:gd name="connsiteX2" fmla="*/ 0 w 39052"/>
                  <a:gd name="connsiteY2" fmla="*/ 11014 h 15789"/>
                </a:gdLst>
                <a:ahLst/>
                <a:cxnLst>
                  <a:cxn ang="0">
                    <a:pos x="connsiteX0" y="connsiteY0"/>
                  </a:cxn>
                  <a:cxn ang="0">
                    <a:pos x="connsiteX1" y="connsiteY1"/>
                  </a:cxn>
                  <a:cxn ang="0">
                    <a:pos x="connsiteX2" y="connsiteY2"/>
                  </a:cxn>
                </a:cxnLst>
                <a:rect l="l" t="t" r="r" b="b"/>
                <a:pathLst>
                  <a:path w="39052" h="15789">
                    <a:moveTo>
                      <a:pt x="0" y="11014"/>
                    </a:moveTo>
                    <a:cubicBezTo>
                      <a:pt x="23813" y="-3274"/>
                      <a:pt x="38100" y="-2321"/>
                      <a:pt x="39052" y="6251"/>
                    </a:cubicBezTo>
                    <a:cubicBezTo>
                      <a:pt x="39052" y="15776"/>
                      <a:pt x="25717" y="19586"/>
                      <a:pt x="0" y="11014"/>
                    </a:cubicBezTo>
                    <a:close/>
                  </a:path>
                </a:pathLst>
              </a:custGeom>
              <a:grpFill/>
              <a:ln w="9525" cap="flat">
                <a:noFill/>
                <a:prstDash val="solid"/>
                <a:miter/>
              </a:ln>
            </p:spPr>
            <p:txBody>
              <a:bodyPr rtlCol="0" anchor="ctr"/>
              <a:lstStyle/>
              <a:p>
                <a:endParaRPr lang="en-ID"/>
              </a:p>
            </p:txBody>
          </p:sp>
        </p:grpSp>
        <p:sp>
          <p:nvSpPr>
            <p:cNvPr id="831" name="Freeform: Shape 830">
              <a:extLst>
                <a:ext uri="{FF2B5EF4-FFF2-40B4-BE49-F238E27FC236}">
                  <a16:creationId xmlns:a16="http://schemas.microsoft.com/office/drawing/2014/main" id="{E0538030-3624-4F82-B5C9-5D34915CBB24}"/>
                </a:ext>
              </a:extLst>
            </p:cNvPr>
            <p:cNvSpPr/>
            <p:nvPr/>
          </p:nvSpPr>
          <p:spPr>
            <a:xfrm>
              <a:off x="5392102" y="2282190"/>
              <a:ext cx="9525" cy="9525"/>
            </a:xfrm>
            <a:custGeom>
              <a:avLst/>
              <a:gdLst>
                <a:gd name="connsiteX0" fmla="*/ 9525 w 9525"/>
                <a:gd name="connsiteY0" fmla="*/ 4763 h 9525"/>
                <a:gd name="connsiteX1" fmla="*/ 4763 w 9525"/>
                <a:gd name="connsiteY1" fmla="*/ 9525 h 9525"/>
                <a:gd name="connsiteX2" fmla="*/ 0 w 9525"/>
                <a:gd name="connsiteY2" fmla="*/ 4763 h 9525"/>
                <a:gd name="connsiteX3" fmla="*/ 4763 w 9525"/>
                <a:gd name="connsiteY3" fmla="*/ 0 h 9525"/>
                <a:gd name="connsiteX4" fmla="*/ 9525 w 9525"/>
                <a:gd name="connsiteY4" fmla="*/ 4763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9525" y="4763"/>
                  </a:moveTo>
                  <a:cubicBezTo>
                    <a:pt x="9525" y="7393"/>
                    <a:pt x="7393" y="9525"/>
                    <a:pt x="4763" y="9525"/>
                  </a:cubicBezTo>
                  <a:cubicBezTo>
                    <a:pt x="2132" y="9525"/>
                    <a:pt x="0" y="7393"/>
                    <a:pt x="0" y="4763"/>
                  </a:cubicBezTo>
                  <a:cubicBezTo>
                    <a:pt x="0" y="2132"/>
                    <a:pt x="2132" y="0"/>
                    <a:pt x="4763" y="0"/>
                  </a:cubicBezTo>
                  <a:cubicBezTo>
                    <a:pt x="7393" y="0"/>
                    <a:pt x="9525" y="2132"/>
                    <a:pt x="9525" y="4763"/>
                  </a:cubicBezTo>
                  <a:close/>
                </a:path>
              </a:pathLst>
            </a:custGeom>
            <a:grpFill/>
            <a:ln w="9525" cap="flat">
              <a:noFill/>
              <a:prstDash val="solid"/>
              <a:miter/>
            </a:ln>
          </p:spPr>
          <p:txBody>
            <a:bodyPr rtlCol="0" anchor="ctr"/>
            <a:lstStyle/>
            <a:p>
              <a:endParaRPr lang="en-ID"/>
            </a:p>
          </p:txBody>
        </p:sp>
        <p:grpSp>
          <p:nvGrpSpPr>
            <p:cNvPr id="832" name="Graphic 2">
              <a:extLst>
                <a:ext uri="{FF2B5EF4-FFF2-40B4-BE49-F238E27FC236}">
                  <a16:creationId xmlns:a16="http://schemas.microsoft.com/office/drawing/2014/main" id="{F1FF2A45-0C26-4C70-87B0-C54AB42123DD}"/>
                </a:ext>
              </a:extLst>
            </p:cNvPr>
            <p:cNvGrpSpPr/>
            <p:nvPr/>
          </p:nvGrpSpPr>
          <p:grpSpPr>
            <a:xfrm>
              <a:off x="5357764" y="2250997"/>
              <a:ext cx="74145" cy="74234"/>
              <a:chOff x="5357764" y="2250997"/>
              <a:chExt cx="74145" cy="74234"/>
            </a:xfrm>
            <a:grpFill/>
          </p:grpSpPr>
          <p:sp>
            <p:nvSpPr>
              <p:cNvPr id="833" name="Freeform: Shape 832">
                <a:extLst>
                  <a:ext uri="{FF2B5EF4-FFF2-40B4-BE49-F238E27FC236}">
                    <a16:creationId xmlns:a16="http://schemas.microsoft.com/office/drawing/2014/main" id="{46DF2FD1-3122-43C9-85C4-6E3E98AF5978}"/>
                  </a:ext>
                </a:extLst>
              </p:cNvPr>
              <p:cNvSpPr/>
              <p:nvPr/>
            </p:nvSpPr>
            <p:spPr>
              <a:xfrm>
                <a:off x="5383140" y="2286952"/>
                <a:ext cx="16640" cy="38279"/>
              </a:xfrm>
              <a:custGeom>
                <a:avLst/>
                <a:gdLst>
                  <a:gd name="connsiteX0" fmla="*/ 13725 w 16640"/>
                  <a:gd name="connsiteY0" fmla="*/ 0 h 38279"/>
                  <a:gd name="connsiteX1" fmla="*/ 6105 w 16640"/>
                  <a:gd name="connsiteY1" fmla="*/ 38100 h 38279"/>
                  <a:gd name="connsiteX2" fmla="*/ 13725 w 16640"/>
                  <a:gd name="connsiteY2" fmla="*/ 0 h 38279"/>
                </a:gdLst>
                <a:ahLst/>
                <a:cxnLst>
                  <a:cxn ang="0">
                    <a:pos x="connsiteX0" y="connsiteY0"/>
                  </a:cxn>
                  <a:cxn ang="0">
                    <a:pos x="connsiteX1" y="connsiteY1"/>
                  </a:cxn>
                  <a:cxn ang="0">
                    <a:pos x="connsiteX2" y="connsiteY2"/>
                  </a:cxn>
                </a:cxnLst>
                <a:rect l="l" t="t" r="r" b="b"/>
                <a:pathLst>
                  <a:path w="16640" h="38279">
                    <a:moveTo>
                      <a:pt x="13725" y="0"/>
                    </a:moveTo>
                    <a:cubicBezTo>
                      <a:pt x="20392" y="26670"/>
                      <a:pt x="14677" y="40005"/>
                      <a:pt x="6105" y="38100"/>
                    </a:cubicBezTo>
                    <a:cubicBezTo>
                      <a:pt x="-3420" y="36195"/>
                      <a:pt x="-2468" y="21907"/>
                      <a:pt x="13725" y="0"/>
                    </a:cubicBezTo>
                    <a:close/>
                  </a:path>
                </a:pathLst>
              </a:custGeom>
              <a:grpFill/>
              <a:ln w="9525" cap="flat">
                <a:noFill/>
                <a:prstDash val="solid"/>
                <a:miter/>
              </a:ln>
            </p:spPr>
            <p:txBody>
              <a:bodyPr rtlCol="0" anchor="ctr"/>
              <a:lstStyle/>
              <a:p>
                <a:endParaRPr lang="en-ID"/>
              </a:p>
            </p:txBody>
          </p:sp>
          <p:sp>
            <p:nvSpPr>
              <p:cNvPr id="834" name="Freeform: Shape 833">
                <a:extLst>
                  <a:ext uri="{FF2B5EF4-FFF2-40B4-BE49-F238E27FC236}">
                    <a16:creationId xmlns:a16="http://schemas.microsoft.com/office/drawing/2014/main" id="{39055AC3-069C-4A56-A51A-D313FB91F1C3}"/>
                  </a:ext>
                </a:extLst>
              </p:cNvPr>
              <p:cNvSpPr/>
              <p:nvPr/>
            </p:nvSpPr>
            <p:spPr>
              <a:xfrm>
                <a:off x="5396865" y="2286952"/>
                <a:ext cx="35045" cy="22439"/>
              </a:xfrm>
              <a:custGeom>
                <a:avLst/>
                <a:gdLst>
                  <a:gd name="connsiteX0" fmla="*/ 0 w 35045"/>
                  <a:gd name="connsiteY0" fmla="*/ 0 h 22439"/>
                  <a:gd name="connsiteX1" fmla="*/ 34290 w 35045"/>
                  <a:gd name="connsiteY1" fmla="*/ 19050 h 22439"/>
                  <a:gd name="connsiteX2" fmla="*/ 0 w 35045"/>
                  <a:gd name="connsiteY2" fmla="*/ 0 h 22439"/>
                </a:gdLst>
                <a:ahLst/>
                <a:cxnLst>
                  <a:cxn ang="0">
                    <a:pos x="connsiteX0" y="connsiteY0"/>
                  </a:cxn>
                  <a:cxn ang="0">
                    <a:pos x="connsiteX1" y="connsiteY1"/>
                  </a:cxn>
                  <a:cxn ang="0">
                    <a:pos x="connsiteX2" y="connsiteY2"/>
                  </a:cxn>
                </a:cxnLst>
                <a:rect l="l" t="t" r="r" b="b"/>
                <a:pathLst>
                  <a:path w="35045" h="22439">
                    <a:moveTo>
                      <a:pt x="0" y="0"/>
                    </a:moveTo>
                    <a:cubicBezTo>
                      <a:pt x="27622" y="1905"/>
                      <a:pt x="38100" y="11430"/>
                      <a:pt x="34290" y="19050"/>
                    </a:cubicBezTo>
                    <a:cubicBezTo>
                      <a:pt x="28575" y="26670"/>
                      <a:pt x="15240" y="21907"/>
                      <a:pt x="0" y="0"/>
                    </a:cubicBezTo>
                    <a:close/>
                  </a:path>
                </a:pathLst>
              </a:custGeom>
              <a:grpFill/>
              <a:ln w="9525" cap="flat">
                <a:noFill/>
                <a:prstDash val="solid"/>
                <a:miter/>
              </a:ln>
            </p:spPr>
            <p:txBody>
              <a:bodyPr rtlCol="0" anchor="ctr"/>
              <a:lstStyle/>
              <a:p>
                <a:endParaRPr lang="en-ID"/>
              </a:p>
            </p:txBody>
          </p:sp>
          <p:sp>
            <p:nvSpPr>
              <p:cNvPr id="835" name="Freeform: Shape 834">
                <a:extLst>
                  <a:ext uri="{FF2B5EF4-FFF2-40B4-BE49-F238E27FC236}">
                    <a16:creationId xmlns:a16="http://schemas.microsoft.com/office/drawing/2014/main" id="{92DA6205-95D8-4C25-8902-4E307B59524A}"/>
                  </a:ext>
                </a:extLst>
              </p:cNvPr>
              <p:cNvSpPr/>
              <p:nvPr/>
            </p:nvSpPr>
            <p:spPr>
              <a:xfrm>
                <a:off x="5396865" y="2257995"/>
                <a:ext cx="30267" cy="28957"/>
              </a:xfrm>
              <a:custGeom>
                <a:avLst/>
                <a:gdLst>
                  <a:gd name="connsiteX0" fmla="*/ 0 w 30267"/>
                  <a:gd name="connsiteY0" fmla="*/ 28957 h 28957"/>
                  <a:gd name="connsiteX1" fmla="*/ 28575 w 30267"/>
                  <a:gd name="connsiteY1" fmla="*/ 2287 h 28957"/>
                  <a:gd name="connsiteX2" fmla="*/ 0 w 30267"/>
                  <a:gd name="connsiteY2" fmla="*/ 28957 h 28957"/>
                </a:gdLst>
                <a:ahLst/>
                <a:cxnLst>
                  <a:cxn ang="0">
                    <a:pos x="connsiteX0" y="connsiteY0"/>
                  </a:cxn>
                  <a:cxn ang="0">
                    <a:pos x="connsiteX1" y="connsiteY1"/>
                  </a:cxn>
                  <a:cxn ang="0">
                    <a:pos x="connsiteX2" y="connsiteY2"/>
                  </a:cxn>
                </a:cxnLst>
                <a:rect l="l" t="t" r="r" b="b"/>
                <a:pathLst>
                  <a:path w="30267" h="28957">
                    <a:moveTo>
                      <a:pt x="0" y="28957"/>
                    </a:moveTo>
                    <a:cubicBezTo>
                      <a:pt x="10477" y="3240"/>
                      <a:pt x="22860" y="-4380"/>
                      <a:pt x="28575" y="2287"/>
                    </a:cubicBezTo>
                    <a:cubicBezTo>
                      <a:pt x="34290" y="8955"/>
                      <a:pt x="25717" y="20385"/>
                      <a:pt x="0" y="28957"/>
                    </a:cubicBezTo>
                    <a:close/>
                  </a:path>
                </a:pathLst>
              </a:custGeom>
              <a:grpFill/>
              <a:ln w="9525" cap="flat">
                <a:noFill/>
                <a:prstDash val="solid"/>
                <a:miter/>
              </a:ln>
            </p:spPr>
            <p:txBody>
              <a:bodyPr rtlCol="0" anchor="ctr"/>
              <a:lstStyle/>
              <a:p>
                <a:endParaRPr lang="en-ID"/>
              </a:p>
            </p:txBody>
          </p:sp>
          <p:sp>
            <p:nvSpPr>
              <p:cNvPr id="836" name="Freeform: Shape 835">
                <a:extLst>
                  <a:ext uri="{FF2B5EF4-FFF2-40B4-BE49-F238E27FC236}">
                    <a16:creationId xmlns:a16="http://schemas.microsoft.com/office/drawing/2014/main" id="{87BFF52E-C9F3-4E18-ADC7-0E5E188FC63E}"/>
                  </a:ext>
                </a:extLst>
              </p:cNvPr>
              <p:cNvSpPr/>
              <p:nvPr/>
            </p:nvSpPr>
            <p:spPr>
              <a:xfrm>
                <a:off x="5376401" y="2250997"/>
                <a:ext cx="20463" cy="35955"/>
              </a:xfrm>
              <a:custGeom>
                <a:avLst/>
                <a:gdLst>
                  <a:gd name="connsiteX0" fmla="*/ 20464 w 20463"/>
                  <a:gd name="connsiteY0" fmla="*/ 35955 h 35955"/>
                  <a:gd name="connsiteX1" fmla="*/ 4271 w 20463"/>
                  <a:gd name="connsiteY1" fmla="*/ 713 h 35955"/>
                  <a:gd name="connsiteX2" fmla="*/ 20464 w 20463"/>
                  <a:gd name="connsiteY2" fmla="*/ 35955 h 35955"/>
                </a:gdLst>
                <a:ahLst/>
                <a:cxnLst>
                  <a:cxn ang="0">
                    <a:pos x="connsiteX0" y="connsiteY0"/>
                  </a:cxn>
                  <a:cxn ang="0">
                    <a:pos x="connsiteX1" y="connsiteY1"/>
                  </a:cxn>
                  <a:cxn ang="0">
                    <a:pos x="connsiteX2" y="connsiteY2"/>
                  </a:cxn>
                </a:cxnLst>
                <a:rect l="l" t="t" r="r" b="b"/>
                <a:pathLst>
                  <a:path w="20463" h="35955">
                    <a:moveTo>
                      <a:pt x="20464" y="35955"/>
                    </a:moveTo>
                    <a:cubicBezTo>
                      <a:pt x="-492" y="17858"/>
                      <a:pt x="-4301" y="4523"/>
                      <a:pt x="4271" y="713"/>
                    </a:cubicBezTo>
                    <a:cubicBezTo>
                      <a:pt x="11891" y="-3097"/>
                      <a:pt x="19511" y="8333"/>
                      <a:pt x="20464" y="35955"/>
                    </a:cubicBezTo>
                    <a:close/>
                  </a:path>
                </a:pathLst>
              </a:custGeom>
              <a:grpFill/>
              <a:ln w="9525" cap="flat">
                <a:noFill/>
                <a:prstDash val="solid"/>
                <a:miter/>
              </a:ln>
            </p:spPr>
            <p:txBody>
              <a:bodyPr rtlCol="0" anchor="ctr"/>
              <a:lstStyle/>
              <a:p>
                <a:endParaRPr lang="en-ID"/>
              </a:p>
            </p:txBody>
          </p:sp>
          <p:sp>
            <p:nvSpPr>
              <p:cNvPr id="837" name="Freeform: Shape 836">
                <a:extLst>
                  <a:ext uri="{FF2B5EF4-FFF2-40B4-BE49-F238E27FC236}">
                    <a16:creationId xmlns:a16="http://schemas.microsoft.com/office/drawing/2014/main" id="{21B325E6-4415-4177-8687-B0A0D270E957}"/>
                  </a:ext>
                </a:extLst>
              </p:cNvPr>
              <p:cNvSpPr/>
              <p:nvPr/>
            </p:nvSpPr>
            <p:spPr>
              <a:xfrm>
                <a:off x="5357764" y="2282176"/>
                <a:ext cx="39100" cy="15789"/>
              </a:xfrm>
              <a:custGeom>
                <a:avLst/>
                <a:gdLst>
                  <a:gd name="connsiteX0" fmla="*/ 39100 w 39100"/>
                  <a:gd name="connsiteY0" fmla="*/ 4776 h 15789"/>
                  <a:gd name="connsiteX1" fmla="*/ 48 w 39100"/>
                  <a:gd name="connsiteY1" fmla="*/ 9538 h 15789"/>
                  <a:gd name="connsiteX2" fmla="*/ 39100 w 39100"/>
                  <a:gd name="connsiteY2" fmla="*/ 4776 h 15789"/>
                </a:gdLst>
                <a:ahLst/>
                <a:cxnLst>
                  <a:cxn ang="0">
                    <a:pos x="connsiteX0" y="connsiteY0"/>
                  </a:cxn>
                  <a:cxn ang="0">
                    <a:pos x="connsiteX1" y="connsiteY1"/>
                  </a:cxn>
                  <a:cxn ang="0">
                    <a:pos x="connsiteX2" y="connsiteY2"/>
                  </a:cxn>
                </a:cxnLst>
                <a:rect l="l" t="t" r="r" b="b"/>
                <a:pathLst>
                  <a:path w="39100" h="15789">
                    <a:moveTo>
                      <a:pt x="39100" y="4776"/>
                    </a:moveTo>
                    <a:cubicBezTo>
                      <a:pt x="15288" y="19063"/>
                      <a:pt x="1000" y="18111"/>
                      <a:pt x="48" y="9538"/>
                    </a:cubicBezTo>
                    <a:cubicBezTo>
                      <a:pt x="-905" y="13"/>
                      <a:pt x="12430" y="-3797"/>
                      <a:pt x="39100" y="4776"/>
                    </a:cubicBezTo>
                    <a:close/>
                  </a:path>
                </a:pathLst>
              </a:custGeom>
              <a:grpFill/>
              <a:ln w="9525" cap="flat">
                <a:noFill/>
                <a:prstDash val="solid"/>
                <a:miter/>
              </a:ln>
            </p:spPr>
            <p:txBody>
              <a:bodyPr rtlCol="0" anchor="ctr"/>
              <a:lstStyle/>
              <a:p>
                <a:endParaRPr lang="en-ID"/>
              </a:p>
            </p:txBody>
          </p:sp>
        </p:grpSp>
        <p:grpSp>
          <p:nvGrpSpPr>
            <p:cNvPr id="838" name="Graphic 2">
              <a:extLst>
                <a:ext uri="{FF2B5EF4-FFF2-40B4-BE49-F238E27FC236}">
                  <a16:creationId xmlns:a16="http://schemas.microsoft.com/office/drawing/2014/main" id="{F1FF2A45-0C26-4C70-87B0-C54AB42123DD}"/>
                </a:ext>
              </a:extLst>
            </p:cNvPr>
            <p:cNvGrpSpPr/>
            <p:nvPr/>
          </p:nvGrpSpPr>
          <p:grpSpPr>
            <a:xfrm>
              <a:off x="5357764" y="2250997"/>
              <a:ext cx="74145" cy="74234"/>
              <a:chOff x="5357764" y="2250997"/>
              <a:chExt cx="74145" cy="74234"/>
            </a:xfrm>
            <a:grpFill/>
          </p:grpSpPr>
          <p:sp>
            <p:nvSpPr>
              <p:cNvPr id="839" name="Freeform: Shape 838">
                <a:extLst>
                  <a:ext uri="{FF2B5EF4-FFF2-40B4-BE49-F238E27FC236}">
                    <a16:creationId xmlns:a16="http://schemas.microsoft.com/office/drawing/2014/main" id="{D45C3F54-057E-4334-85BC-CD9913E4F01A}"/>
                  </a:ext>
                </a:extLst>
              </p:cNvPr>
              <p:cNvSpPr/>
              <p:nvPr/>
            </p:nvSpPr>
            <p:spPr>
              <a:xfrm>
                <a:off x="5383140" y="2286952"/>
                <a:ext cx="16640" cy="38279"/>
              </a:xfrm>
              <a:custGeom>
                <a:avLst/>
                <a:gdLst>
                  <a:gd name="connsiteX0" fmla="*/ 13725 w 16640"/>
                  <a:gd name="connsiteY0" fmla="*/ 0 h 38279"/>
                  <a:gd name="connsiteX1" fmla="*/ 6105 w 16640"/>
                  <a:gd name="connsiteY1" fmla="*/ 38100 h 38279"/>
                  <a:gd name="connsiteX2" fmla="*/ 13725 w 16640"/>
                  <a:gd name="connsiteY2" fmla="*/ 0 h 38279"/>
                </a:gdLst>
                <a:ahLst/>
                <a:cxnLst>
                  <a:cxn ang="0">
                    <a:pos x="connsiteX0" y="connsiteY0"/>
                  </a:cxn>
                  <a:cxn ang="0">
                    <a:pos x="connsiteX1" y="connsiteY1"/>
                  </a:cxn>
                  <a:cxn ang="0">
                    <a:pos x="connsiteX2" y="connsiteY2"/>
                  </a:cxn>
                </a:cxnLst>
                <a:rect l="l" t="t" r="r" b="b"/>
                <a:pathLst>
                  <a:path w="16640" h="38279">
                    <a:moveTo>
                      <a:pt x="13725" y="0"/>
                    </a:moveTo>
                    <a:cubicBezTo>
                      <a:pt x="20392" y="26670"/>
                      <a:pt x="14677" y="40005"/>
                      <a:pt x="6105" y="38100"/>
                    </a:cubicBezTo>
                    <a:cubicBezTo>
                      <a:pt x="-3420" y="36195"/>
                      <a:pt x="-2468" y="21907"/>
                      <a:pt x="13725" y="0"/>
                    </a:cubicBezTo>
                    <a:close/>
                  </a:path>
                </a:pathLst>
              </a:custGeom>
              <a:grpFill/>
              <a:ln w="9525" cap="flat">
                <a:noFill/>
                <a:prstDash val="solid"/>
                <a:miter/>
              </a:ln>
            </p:spPr>
            <p:txBody>
              <a:bodyPr rtlCol="0" anchor="ctr"/>
              <a:lstStyle/>
              <a:p>
                <a:endParaRPr lang="en-ID"/>
              </a:p>
            </p:txBody>
          </p:sp>
          <p:sp>
            <p:nvSpPr>
              <p:cNvPr id="840" name="Freeform: Shape 839">
                <a:extLst>
                  <a:ext uri="{FF2B5EF4-FFF2-40B4-BE49-F238E27FC236}">
                    <a16:creationId xmlns:a16="http://schemas.microsoft.com/office/drawing/2014/main" id="{2747109F-A7C9-4EB0-8D24-32C4067DF0AC}"/>
                  </a:ext>
                </a:extLst>
              </p:cNvPr>
              <p:cNvSpPr/>
              <p:nvPr/>
            </p:nvSpPr>
            <p:spPr>
              <a:xfrm>
                <a:off x="5396865" y="2286952"/>
                <a:ext cx="35045" cy="22439"/>
              </a:xfrm>
              <a:custGeom>
                <a:avLst/>
                <a:gdLst>
                  <a:gd name="connsiteX0" fmla="*/ 0 w 35045"/>
                  <a:gd name="connsiteY0" fmla="*/ 0 h 22439"/>
                  <a:gd name="connsiteX1" fmla="*/ 34290 w 35045"/>
                  <a:gd name="connsiteY1" fmla="*/ 19050 h 22439"/>
                  <a:gd name="connsiteX2" fmla="*/ 0 w 35045"/>
                  <a:gd name="connsiteY2" fmla="*/ 0 h 22439"/>
                </a:gdLst>
                <a:ahLst/>
                <a:cxnLst>
                  <a:cxn ang="0">
                    <a:pos x="connsiteX0" y="connsiteY0"/>
                  </a:cxn>
                  <a:cxn ang="0">
                    <a:pos x="connsiteX1" y="connsiteY1"/>
                  </a:cxn>
                  <a:cxn ang="0">
                    <a:pos x="connsiteX2" y="connsiteY2"/>
                  </a:cxn>
                </a:cxnLst>
                <a:rect l="l" t="t" r="r" b="b"/>
                <a:pathLst>
                  <a:path w="35045" h="22439">
                    <a:moveTo>
                      <a:pt x="0" y="0"/>
                    </a:moveTo>
                    <a:cubicBezTo>
                      <a:pt x="27622" y="1905"/>
                      <a:pt x="38100" y="11430"/>
                      <a:pt x="34290" y="19050"/>
                    </a:cubicBezTo>
                    <a:cubicBezTo>
                      <a:pt x="28575" y="26670"/>
                      <a:pt x="15240" y="21907"/>
                      <a:pt x="0" y="0"/>
                    </a:cubicBezTo>
                    <a:close/>
                  </a:path>
                </a:pathLst>
              </a:custGeom>
              <a:grpFill/>
              <a:ln w="9525" cap="flat">
                <a:noFill/>
                <a:prstDash val="solid"/>
                <a:miter/>
              </a:ln>
            </p:spPr>
            <p:txBody>
              <a:bodyPr rtlCol="0" anchor="ctr"/>
              <a:lstStyle/>
              <a:p>
                <a:endParaRPr lang="en-ID"/>
              </a:p>
            </p:txBody>
          </p:sp>
          <p:sp>
            <p:nvSpPr>
              <p:cNvPr id="841" name="Freeform: Shape 840">
                <a:extLst>
                  <a:ext uri="{FF2B5EF4-FFF2-40B4-BE49-F238E27FC236}">
                    <a16:creationId xmlns:a16="http://schemas.microsoft.com/office/drawing/2014/main" id="{FD9C4375-19A8-4A03-97A1-46F97516E58E}"/>
                  </a:ext>
                </a:extLst>
              </p:cNvPr>
              <p:cNvSpPr/>
              <p:nvPr/>
            </p:nvSpPr>
            <p:spPr>
              <a:xfrm>
                <a:off x="5396865" y="2257995"/>
                <a:ext cx="30267" cy="28957"/>
              </a:xfrm>
              <a:custGeom>
                <a:avLst/>
                <a:gdLst>
                  <a:gd name="connsiteX0" fmla="*/ 0 w 30267"/>
                  <a:gd name="connsiteY0" fmla="*/ 28957 h 28957"/>
                  <a:gd name="connsiteX1" fmla="*/ 28575 w 30267"/>
                  <a:gd name="connsiteY1" fmla="*/ 2287 h 28957"/>
                  <a:gd name="connsiteX2" fmla="*/ 0 w 30267"/>
                  <a:gd name="connsiteY2" fmla="*/ 28957 h 28957"/>
                </a:gdLst>
                <a:ahLst/>
                <a:cxnLst>
                  <a:cxn ang="0">
                    <a:pos x="connsiteX0" y="connsiteY0"/>
                  </a:cxn>
                  <a:cxn ang="0">
                    <a:pos x="connsiteX1" y="connsiteY1"/>
                  </a:cxn>
                  <a:cxn ang="0">
                    <a:pos x="connsiteX2" y="connsiteY2"/>
                  </a:cxn>
                </a:cxnLst>
                <a:rect l="l" t="t" r="r" b="b"/>
                <a:pathLst>
                  <a:path w="30267" h="28957">
                    <a:moveTo>
                      <a:pt x="0" y="28957"/>
                    </a:moveTo>
                    <a:cubicBezTo>
                      <a:pt x="10477" y="3240"/>
                      <a:pt x="22860" y="-4380"/>
                      <a:pt x="28575" y="2287"/>
                    </a:cubicBezTo>
                    <a:cubicBezTo>
                      <a:pt x="34290" y="8955"/>
                      <a:pt x="25717" y="20385"/>
                      <a:pt x="0" y="28957"/>
                    </a:cubicBezTo>
                    <a:close/>
                  </a:path>
                </a:pathLst>
              </a:custGeom>
              <a:grpFill/>
              <a:ln w="9525" cap="flat">
                <a:noFill/>
                <a:prstDash val="solid"/>
                <a:miter/>
              </a:ln>
            </p:spPr>
            <p:txBody>
              <a:bodyPr rtlCol="0" anchor="ctr"/>
              <a:lstStyle/>
              <a:p>
                <a:endParaRPr lang="en-ID"/>
              </a:p>
            </p:txBody>
          </p:sp>
          <p:sp>
            <p:nvSpPr>
              <p:cNvPr id="842" name="Freeform: Shape 841">
                <a:extLst>
                  <a:ext uri="{FF2B5EF4-FFF2-40B4-BE49-F238E27FC236}">
                    <a16:creationId xmlns:a16="http://schemas.microsoft.com/office/drawing/2014/main" id="{092A970B-B39E-4DE6-9BFF-1E622351AC21}"/>
                  </a:ext>
                </a:extLst>
              </p:cNvPr>
              <p:cNvSpPr/>
              <p:nvPr/>
            </p:nvSpPr>
            <p:spPr>
              <a:xfrm>
                <a:off x="5376401" y="2250997"/>
                <a:ext cx="20463" cy="35955"/>
              </a:xfrm>
              <a:custGeom>
                <a:avLst/>
                <a:gdLst>
                  <a:gd name="connsiteX0" fmla="*/ 20464 w 20463"/>
                  <a:gd name="connsiteY0" fmla="*/ 35955 h 35955"/>
                  <a:gd name="connsiteX1" fmla="*/ 4271 w 20463"/>
                  <a:gd name="connsiteY1" fmla="*/ 713 h 35955"/>
                  <a:gd name="connsiteX2" fmla="*/ 20464 w 20463"/>
                  <a:gd name="connsiteY2" fmla="*/ 35955 h 35955"/>
                </a:gdLst>
                <a:ahLst/>
                <a:cxnLst>
                  <a:cxn ang="0">
                    <a:pos x="connsiteX0" y="connsiteY0"/>
                  </a:cxn>
                  <a:cxn ang="0">
                    <a:pos x="connsiteX1" y="connsiteY1"/>
                  </a:cxn>
                  <a:cxn ang="0">
                    <a:pos x="connsiteX2" y="connsiteY2"/>
                  </a:cxn>
                </a:cxnLst>
                <a:rect l="l" t="t" r="r" b="b"/>
                <a:pathLst>
                  <a:path w="20463" h="35955">
                    <a:moveTo>
                      <a:pt x="20464" y="35955"/>
                    </a:moveTo>
                    <a:cubicBezTo>
                      <a:pt x="-492" y="17858"/>
                      <a:pt x="-4301" y="4523"/>
                      <a:pt x="4271" y="713"/>
                    </a:cubicBezTo>
                    <a:cubicBezTo>
                      <a:pt x="11891" y="-3097"/>
                      <a:pt x="19511" y="8333"/>
                      <a:pt x="20464" y="35955"/>
                    </a:cubicBezTo>
                    <a:close/>
                  </a:path>
                </a:pathLst>
              </a:custGeom>
              <a:grpFill/>
              <a:ln w="9525" cap="flat">
                <a:noFill/>
                <a:prstDash val="solid"/>
                <a:miter/>
              </a:ln>
            </p:spPr>
            <p:txBody>
              <a:bodyPr rtlCol="0" anchor="ctr"/>
              <a:lstStyle/>
              <a:p>
                <a:endParaRPr lang="en-ID"/>
              </a:p>
            </p:txBody>
          </p:sp>
          <p:sp>
            <p:nvSpPr>
              <p:cNvPr id="843" name="Freeform: Shape 842">
                <a:extLst>
                  <a:ext uri="{FF2B5EF4-FFF2-40B4-BE49-F238E27FC236}">
                    <a16:creationId xmlns:a16="http://schemas.microsoft.com/office/drawing/2014/main" id="{90A9B969-3BD5-4CBE-9D37-B0ADE71EC4CC}"/>
                  </a:ext>
                </a:extLst>
              </p:cNvPr>
              <p:cNvSpPr/>
              <p:nvPr/>
            </p:nvSpPr>
            <p:spPr>
              <a:xfrm>
                <a:off x="5357764" y="2282176"/>
                <a:ext cx="39100" cy="15789"/>
              </a:xfrm>
              <a:custGeom>
                <a:avLst/>
                <a:gdLst>
                  <a:gd name="connsiteX0" fmla="*/ 39100 w 39100"/>
                  <a:gd name="connsiteY0" fmla="*/ 4776 h 15789"/>
                  <a:gd name="connsiteX1" fmla="*/ 48 w 39100"/>
                  <a:gd name="connsiteY1" fmla="*/ 9538 h 15789"/>
                  <a:gd name="connsiteX2" fmla="*/ 39100 w 39100"/>
                  <a:gd name="connsiteY2" fmla="*/ 4776 h 15789"/>
                </a:gdLst>
                <a:ahLst/>
                <a:cxnLst>
                  <a:cxn ang="0">
                    <a:pos x="connsiteX0" y="connsiteY0"/>
                  </a:cxn>
                  <a:cxn ang="0">
                    <a:pos x="connsiteX1" y="connsiteY1"/>
                  </a:cxn>
                  <a:cxn ang="0">
                    <a:pos x="connsiteX2" y="connsiteY2"/>
                  </a:cxn>
                </a:cxnLst>
                <a:rect l="l" t="t" r="r" b="b"/>
                <a:pathLst>
                  <a:path w="39100" h="15789">
                    <a:moveTo>
                      <a:pt x="39100" y="4776"/>
                    </a:moveTo>
                    <a:cubicBezTo>
                      <a:pt x="15288" y="19063"/>
                      <a:pt x="1000" y="18111"/>
                      <a:pt x="48" y="9538"/>
                    </a:cubicBezTo>
                    <a:cubicBezTo>
                      <a:pt x="-905" y="13"/>
                      <a:pt x="12430" y="-3797"/>
                      <a:pt x="39100" y="4776"/>
                    </a:cubicBezTo>
                    <a:close/>
                  </a:path>
                </a:pathLst>
              </a:custGeom>
              <a:grpFill/>
              <a:ln w="9525" cap="flat">
                <a:noFill/>
                <a:prstDash val="solid"/>
                <a:miter/>
              </a:ln>
            </p:spPr>
            <p:txBody>
              <a:bodyPr rtlCol="0" anchor="ctr"/>
              <a:lstStyle/>
              <a:p>
                <a:endParaRPr lang="en-ID"/>
              </a:p>
            </p:txBody>
          </p:sp>
        </p:grpSp>
        <p:sp>
          <p:nvSpPr>
            <p:cNvPr id="844" name="Freeform: Shape 843">
              <a:extLst>
                <a:ext uri="{FF2B5EF4-FFF2-40B4-BE49-F238E27FC236}">
                  <a16:creationId xmlns:a16="http://schemas.microsoft.com/office/drawing/2014/main" id="{2EFDD9EA-3345-477F-9844-15FC7F95847F}"/>
                </a:ext>
              </a:extLst>
            </p:cNvPr>
            <p:cNvSpPr/>
            <p:nvPr/>
          </p:nvSpPr>
          <p:spPr>
            <a:xfrm>
              <a:off x="5392102" y="2282190"/>
              <a:ext cx="9525" cy="9525"/>
            </a:xfrm>
            <a:custGeom>
              <a:avLst/>
              <a:gdLst>
                <a:gd name="connsiteX0" fmla="*/ 9525 w 9525"/>
                <a:gd name="connsiteY0" fmla="*/ 4763 h 9525"/>
                <a:gd name="connsiteX1" fmla="*/ 4763 w 9525"/>
                <a:gd name="connsiteY1" fmla="*/ 9525 h 9525"/>
                <a:gd name="connsiteX2" fmla="*/ 0 w 9525"/>
                <a:gd name="connsiteY2" fmla="*/ 4763 h 9525"/>
                <a:gd name="connsiteX3" fmla="*/ 4763 w 9525"/>
                <a:gd name="connsiteY3" fmla="*/ 0 h 9525"/>
                <a:gd name="connsiteX4" fmla="*/ 9525 w 9525"/>
                <a:gd name="connsiteY4" fmla="*/ 4763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9525" y="4763"/>
                  </a:moveTo>
                  <a:cubicBezTo>
                    <a:pt x="9525" y="7393"/>
                    <a:pt x="7393" y="9525"/>
                    <a:pt x="4763" y="9525"/>
                  </a:cubicBezTo>
                  <a:cubicBezTo>
                    <a:pt x="2132" y="9525"/>
                    <a:pt x="0" y="7393"/>
                    <a:pt x="0" y="4763"/>
                  </a:cubicBezTo>
                  <a:cubicBezTo>
                    <a:pt x="0" y="2132"/>
                    <a:pt x="2132" y="0"/>
                    <a:pt x="4763" y="0"/>
                  </a:cubicBezTo>
                  <a:cubicBezTo>
                    <a:pt x="7393" y="0"/>
                    <a:pt x="9525" y="2132"/>
                    <a:pt x="9525" y="4763"/>
                  </a:cubicBezTo>
                  <a:close/>
                </a:path>
              </a:pathLst>
            </a:custGeom>
            <a:grpFill/>
            <a:ln w="9525" cap="flat">
              <a:noFill/>
              <a:prstDash val="solid"/>
              <a:miter/>
            </a:ln>
          </p:spPr>
          <p:txBody>
            <a:bodyPr rtlCol="0" anchor="ctr"/>
            <a:lstStyle/>
            <a:p>
              <a:endParaRPr lang="en-ID"/>
            </a:p>
          </p:txBody>
        </p:sp>
      </p:grpSp>
      <p:grpSp>
        <p:nvGrpSpPr>
          <p:cNvPr id="845" name="Graphic 2">
            <a:extLst>
              <a:ext uri="{FF2B5EF4-FFF2-40B4-BE49-F238E27FC236}">
                <a16:creationId xmlns:a16="http://schemas.microsoft.com/office/drawing/2014/main" id="{F1FF2A45-0C26-4C70-87B0-C54AB42123DD}"/>
              </a:ext>
            </a:extLst>
          </p:cNvPr>
          <p:cNvGrpSpPr/>
          <p:nvPr/>
        </p:nvGrpSpPr>
        <p:grpSpPr>
          <a:xfrm rot="16200000">
            <a:off x="10950095" y="2622795"/>
            <a:ext cx="86444" cy="89601"/>
            <a:chOff x="5446315" y="2345935"/>
            <a:chExt cx="46085" cy="47768"/>
          </a:xfrm>
          <a:solidFill>
            <a:schemeClr val="bg1"/>
          </a:solidFill>
        </p:grpSpPr>
        <p:grpSp>
          <p:nvGrpSpPr>
            <p:cNvPr id="846" name="Graphic 2">
              <a:extLst>
                <a:ext uri="{FF2B5EF4-FFF2-40B4-BE49-F238E27FC236}">
                  <a16:creationId xmlns:a16="http://schemas.microsoft.com/office/drawing/2014/main" id="{F1FF2A45-0C26-4C70-87B0-C54AB42123DD}"/>
                </a:ext>
              </a:extLst>
            </p:cNvPr>
            <p:cNvGrpSpPr/>
            <p:nvPr/>
          </p:nvGrpSpPr>
          <p:grpSpPr>
            <a:xfrm>
              <a:off x="5446315" y="2348778"/>
              <a:ext cx="45161" cy="44925"/>
              <a:chOff x="5446315" y="2348778"/>
              <a:chExt cx="45161" cy="44925"/>
            </a:xfrm>
            <a:grpFill/>
          </p:grpSpPr>
          <p:sp>
            <p:nvSpPr>
              <p:cNvPr id="847" name="Freeform: Shape 846">
                <a:extLst>
                  <a:ext uri="{FF2B5EF4-FFF2-40B4-BE49-F238E27FC236}">
                    <a16:creationId xmlns:a16="http://schemas.microsoft.com/office/drawing/2014/main" id="{94FA72DC-6734-4875-BCAB-EDB4B1109A6F}"/>
                  </a:ext>
                </a:extLst>
              </p:cNvPr>
              <p:cNvSpPr/>
              <p:nvPr/>
            </p:nvSpPr>
            <p:spPr>
              <a:xfrm>
                <a:off x="5469254" y="2369698"/>
                <a:ext cx="22222" cy="12046"/>
              </a:xfrm>
              <a:custGeom>
                <a:avLst/>
                <a:gdLst>
                  <a:gd name="connsiteX0" fmla="*/ 0 w 22222"/>
                  <a:gd name="connsiteY0" fmla="*/ 122 h 12046"/>
                  <a:gd name="connsiteX1" fmla="*/ 21908 w 22222"/>
                  <a:gd name="connsiteY1" fmla="*/ 9647 h 12046"/>
                  <a:gd name="connsiteX2" fmla="*/ 0 w 22222"/>
                  <a:gd name="connsiteY2" fmla="*/ 122 h 12046"/>
                </a:gdLst>
                <a:ahLst/>
                <a:cxnLst>
                  <a:cxn ang="0">
                    <a:pos x="connsiteX0" y="connsiteY0"/>
                  </a:cxn>
                  <a:cxn ang="0">
                    <a:pos x="connsiteX1" y="connsiteY1"/>
                  </a:cxn>
                  <a:cxn ang="0">
                    <a:pos x="connsiteX2" y="connsiteY2"/>
                  </a:cxn>
                </a:cxnLst>
                <a:rect l="l" t="t" r="r" b="b"/>
                <a:pathLst>
                  <a:path w="22222" h="12046">
                    <a:moveTo>
                      <a:pt x="0" y="122"/>
                    </a:moveTo>
                    <a:cubicBezTo>
                      <a:pt x="17145" y="-831"/>
                      <a:pt x="23813" y="3932"/>
                      <a:pt x="21908" y="9647"/>
                    </a:cubicBezTo>
                    <a:cubicBezTo>
                      <a:pt x="20003" y="14409"/>
                      <a:pt x="11430" y="12504"/>
                      <a:pt x="0" y="122"/>
                    </a:cubicBezTo>
                    <a:close/>
                  </a:path>
                </a:pathLst>
              </a:custGeom>
              <a:grpFill/>
              <a:ln w="9525" cap="flat">
                <a:noFill/>
                <a:prstDash val="solid"/>
                <a:miter/>
              </a:ln>
            </p:spPr>
            <p:txBody>
              <a:bodyPr rtlCol="0" anchor="ctr"/>
              <a:lstStyle/>
              <a:p>
                <a:endParaRPr lang="en-ID"/>
              </a:p>
            </p:txBody>
          </p:sp>
          <p:sp>
            <p:nvSpPr>
              <p:cNvPr id="848" name="Freeform: Shape 847">
                <a:extLst>
                  <a:ext uri="{FF2B5EF4-FFF2-40B4-BE49-F238E27FC236}">
                    <a16:creationId xmlns:a16="http://schemas.microsoft.com/office/drawing/2014/main" id="{DED06251-49A1-4CF1-8B0D-10DF11520EC3}"/>
                  </a:ext>
                </a:extLst>
              </p:cNvPr>
              <p:cNvSpPr/>
              <p:nvPr/>
            </p:nvSpPr>
            <p:spPr>
              <a:xfrm>
                <a:off x="5469254" y="2350587"/>
                <a:ext cx="17011" cy="19232"/>
              </a:xfrm>
              <a:custGeom>
                <a:avLst/>
                <a:gdLst>
                  <a:gd name="connsiteX0" fmla="*/ 0 w 17011"/>
                  <a:gd name="connsiteY0" fmla="*/ 19233 h 19232"/>
                  <a:gd name="connsiteX1" fmla="*/ 15240 w 17011"/>
                  <a:gd name="connsiteY1" fmla="*/ 1135 h 19232"/>
                  <a:gd name="connsiteX2" fmla="*/ 0 w 17011"/>
                  <a:gd name="connsiteY2" fmla="*/ 19233 h 19232"/>
                </a:gdLst>
                <a:ahLst/>
                <a:cxnLst>
                  <a:cxn ang="0">
                    <a:pos x="connsiteX0" y="connsiteY0"/>
                  </a:cxn>
                  <a:cxn ang="0">
                    <a:pos x="connsiteX1" y="connsiteY1"/>
                  </a:cxn>
                  <a:cxn ang="0">
                    <a:pos x="connsiteX2" y="connsiteY2"/>
                  </a:cxn>
                </a:cxnLst>
                <a:rect l="l" t="t" r="r" b="b"/>
                <a:pathLst>
                  <a:path w="17011" h="19232">
                    <a:moveTo>
                      <a:pt x="0" y="19233"/>
                    </a:moveTo>
                    <a:cubicBezTo>
                      <a:pt x="4763" y="3040"/>
                      <a:pt x="11430" y="-2675"/>
                      <a:pt x="15240" y="1135"/>
                    </a:cubicBezTo>
                    <a:cubicBezTo>
                      <a:pt x="20003" y="4945"/>
                      <a:pt x="15240" y="11613"/>
                      <a:pt x="0" y="19233"/>
                    </a:cubicBezTo>
                    <a:close/>
                  </a:path>
                </a:pathLst>
              </a:custGeom>
              <a:grpFill/>
              <a:ln w="9525" cap="flat">
                <a:noFill/>
                <a:prstDash val="solid"/>
                <a:miter/>
              </a:ln>
            </p:spPr>
            <p:txBody>
              <a:bodyPr rtlCol="0" anchor="ctr"/>
              <a:lstStyle/>
              <a:p>
                <a:endParaRPr lang="en-ID"/>
              </a:p>
            </p:txBody>
          </p:sp>
          <p:sp>
            <p:nvSpPr>
              <p:cNvPr id="849" name="Freeform: Shape 848">
                <a:extLst>
                  <a:ext uri="{FF2B5EF4-FFF2-40B4-BE49-F238E27FC236}">
                    <a16:creationId xmlns:a16="http://schemas.microsoft.com/office/drawing/2014/main" id="{2181DCB0-B86E-4653-B651-63D44A233A1A}"/>
                  </a:ext>
                </a:extLst>
              </p:cNvPr>
              <p:cNvSpPr/>
              <p:nvPr/>
            </p:nvSpPr>
            <p:spPr>
              <a:xfrm>
                <a:off x="5454744" y="2348778"/>
                <a:ext cx="14510" cy="21041"/>
              </a:xfrm>
              <a:custGeom>
                <a:avLst/>
                <a:gdLst>
                  <a:gd name="connsiteX0" fmla="*/ 14510 w 14510"/>
                  <a:gd name="connsiteY0" fmla="*/ 21042 h 21041"/>
                  <a:gd name="connsiteX1" fmla="*/ 2128 w 14510"/>
                  <a:gd name="connsiteY1" fmla="*/ 1039 h 21041"/>
                  <a:gd name="connsiteX2" fmla="*/ 14510 w 14510"/>
                  <a:gd name="connsiteY2" fmla="*/ 21042 h 21041"/>
                </a:gdLst>
                <a:ahLst/>
                <a:cxnLst>
                  <a:cxn ang="0">
                    <a:pos x="connsiteX0" y="connsiteY0"/>
                  </a:cxn>
                  <a:cxn ang="0">
                    <a:pos x="connsiteX1" y="connsiteY1"/>
                  </a:cxn>
                  <a:cxn ang="0">
                    <a:pos x="connsiteX2" y="connsiteY2"/>
                  </a:cxn>
                </a:cxnLst>
                <a:rect l="l" t="t" r="r" b="b"/>
                <a:pathLst>
                  <a:path w="14510" h="21041">
                    <a:moveTo>
                      <a:pt x="14510" y="21042"/>
                    </a:moveTo>
                    <a:cubicBezTo>
                      <a:pt x="223" y="11517"/>
                      <a:pt x="-2635" y="3897"/>
                      <a:pt x="2128" y="1039"/>
                    </a:cubicBezTo>
                    <a:cubicBezTo>
                      <a:pt x="6890" y="-2771"/>
                      <a:pt x="12606" y="3897"/>
                      <a:pt x="14510" y="21042"/>
                    </a:cubicBezTo>
                    <a:close/>
                  </a:path>
                </a:pathLst>
              </a:custGeom>
              <a:grpFill/>
              <a:ln w="9525" cap="flat">
                <a:noFill/>
                <a:prstDash val="solid"/>
                <a:miter/>
              </a:ln>
            </p:spPr>
            <p:txBody>
              <a:bodyPr rtlCol="0" anchor="ctr"/>
              <a:lstStyle/>
              <a:p>
                <a:endParaRPr lang="en-ID"/>
              </a:p>
            </p:txBody>
          </p:sp>
          <p:sp>
            <p:nvSpPr>
              <p:cNvPr id="850" name="Freeform: Shape 849">
                <a:extLst>
                  <a:ext uri="{FF2B5EF4-FFF2-40B4-BE49-F238E27FC236}">
                    <a16:creationId xmlns:a16="http://schemas.microsoft.com/office/drawing/2014/main" id="{AE251008-5678-48A9-8138-5D5A256640A3}"/>
                  </a:ext>
                </a:extLst>
              </p:cNvPr>
              <p:cNvSpPr/>
              <p:nvPr/>
            </p:nvSpPr>
            <p:spPr>
              <a:xfrm>
                <a:off x="5446315" y="2368286"/>
                <a:ext cx="22939" cy="10312"/>
              </a:xfrm>
              <a:custGeom>
                <a:avLst/>
                <a:gdLst>
                  <a:gd name="connsiteX0" fmla="*/ 22939 w 22939"/>
                  <a:gd name="connsiteY0" fmla="*/ 1534 h 10312"/>
                  <a:gd name="connsiteX1" fmla="*/ 79 w 22939"/>
                  <a:gd name="connsiteY1" fmla="*/ 7249 h 10312"/>
                  <a:gd name="connsiteX2" fmla="*/ 22939 w 22939"/>
                  <a:gd name="connsiteY2" fmla="*/ 1534 h 10312"/>
                </a:gdLst>
                <a:ahLst/>
                <a:cxnLst>
                  <a:cxn ang="0">
                    <a:pos x="connsiteX0" y="connsiteY0"/>
                  </a:cxn>
                  <a:cxn ang="0">
                    <a:pos x="connsiteX1" y="connsiteY1"/>
                  </a:cxn>
                  <a:cxn ang="0">
                    <a:pos x="connsiteX2" y="connsiteY2"/>
                  </a:cxn>
                </a:cxnLst>
                <a:rect l="l" t="t" r="r" b="b"/>
                <a:pathLst>
                  <a:path w="22939" h="10312">
                    <a:moveTo>
                      <a:pt x="22939" y="1534"/>
                    </a:moveTo>
                    <a:cubicBezTo>
                      <a:pt x="9604" y="12011"/>
                      <a:pt x="1032" y="12011"/>
                      <a:pt x="79" y="7249"/>
                    </a:cubicBezTo>
                    <a:cubicBezTo>
                      <a:pt x="-873" y="1534"/>
                      <a:pt x="6747" y="-2276"/>
                      <a:pt x="22939" y="1534"/>
                    </a:cubicBezTo>
                    <a:close/>
                  </a:path>
                </a:pathLst>
              </a:custGeom>
              <a:grpFill/>
              <a:ln w="9525" cap="flat">
                <a:noFill/>
                <a:prstDash val="solid"/>
                <a:miter/>
              </a:ln>
            </p:spPr>
            <p:txBody>
              <a:bodyPr rtlCol="0" anchor="ctr"/>
              <a:lstStyle/>
              <a:p>
                <a:endParaRPr lang="en-ID"/>
              </a:p>
            </p:txBody>
          </p:sp>
          <p:sp>
            <p:nvSpPr>
              <p:cNvPr id="851" name="Freeform: Shape 850">
                <a:extLst>
                  <a:ext uri="{FF2B5EF4-FFF2-40B4-BE49-F238E27FC236}">
                    <a16:creationId xmlns:a16="http://schemas.microsoft.com/office/drawing/2014/main" id="{E18E7DF2-1960-45A4-9E94-1196E35D30F4}"/>
                  </a:ext>
                </a:extLst>
              </p:cNvPr>
              <p:cNvSpPr/>
              <p:nvPr/>
            </p:nvSpPr>
            <p:spPr>
              <a:xfrm>
                <a:off x="5463652" y="2369819"/>
                <a:ext cx="9053" cy="23884"/>
              </a:xfrm>
              <a:custGeom>
                <a:avLst/>
                <a:gdLst>
                  <a:gd name="connsiteX0" fmla="*/ 5603 w 9053"/>
                  <a:gd name="connsiteY0" fmla="*/ 0 h 23884"/>
                  <a:gd name="connsiteX1" fmla="*/ 3698 w 9053"/>
                  <a:gd name="connsiteY1" fmla="*/ 23813 h 23884"/>
                  <a:gd name="connsiteX2" fmla="*/ 5603 w 9053"/>
                  <a:gd name="connsiteY2" fmla="*/ 0 h 23884"/>
                </a:gdLst>
                <a:ahLst/>
                <a:cxnLst>
                  <a:cxn ang="0">
                    <a:pos x="connsiteX0" y="connsiteY0"/>
                  </a:cxn>
                  <a:cxn ang="0">
                    <a:pos x="connsiteX1" y="connsiteY1"/>
                  </a:cxn>
                  <a:cxn ang="0">
                    <a:pos x="connsiteX2" y="connsiteY2"/>
                  </a:cxn>
                </a:cxnLst>
                <a:rect l="l" t="t" r="r" b="b"/>
                <a:pathLst>
                  <a:path w="9053" h="23884">
                    <a:moveTo>
                      <a:pt x="5603" y="0"/>
                    </a:moveTo>
                    <a:cubicBezTo>
                      <a:pt x="11318" y="16193"/>
                      <a:pt x="9413" y="24765"/>
                      <a:pt x="3698" y="23813"/>
                    </a:cubicBezTo>
                    <a:cubicBezTo>
                      <a:pt x="-1065" y="22860"/>
                      <a:pt x="-2017" y="14288"/>
                      <a:pt x="5603" y="0"/>
                    </a:cubicBezTo>
                    <a:close/>
                  </a:path>
                </a:pathLst>
              </a:custGeom>
              <a:grpFill/>
              <a:ln w="9525" cap="flat">
                <a:noFill/>
                <a:prstDash val="solid"/>
                <a:miter/>
              </a:ln>
            </p:spPr>
            <p:txBody>
              <a:bodyPr rtlCol="0" anchor="ctr"/>
              <a:lstStyle/>
              <a:p>
                <a:endParaRPr lang="en-ID"/>
              </a:p>
            </p:txBody>
          </p:sp>
        </p:grpSp>
        <p:grpSp>
          <p:nvGrpSpPr>
            <p:cNvPr id="852" name="Graphic 2">
              <a:extLst>
                <a:ext uri="{FF2B5EF4-FFF2-40B4-BE49-F238E27FC236}">
                  <a16:creationId xmlns:a16="http://schemas.microsoft.com/office/drawing/2014/main" id="{F1FF2A45-0C26-4C70-87B0-C54AB42123DD}"/>
                </a:ext>
              </a:extLst>
            </p:cNvPr>
            <p:cNvGrpSpPr/>
            <p:nvPr/>
          </p:nvGrpSpPr>
          <p:grpSpPr>
            <a:xfrm>
              <a:off x="5446315" y="2348778"/>
              <a:ext cx="45161" cy="44925"/>
              <a:chOff x="5446315" y="2348778"/>
              <a:chExt cx="45161" cy="44925"/>
            </a:xfrm>
            <a:grpFill/>
          </p:grpSpPr>
          <p:sp>
            <p:nvSpPr>
              <p:cNvPr id="853" name="Freeform: Shape 852">
                <a:extLst>
                  <a:ext uri="{FF2B5EF4-FFF2-40B4-BE49-F238E27FC236}">
                    <a16:creationId xmlns:a16="http://schemas.microsoft.com/office/drawing/2014/main" id="{9D03B443-5449-4115-BDCC-220A57F8A754}"/>
                  </a:ext>
                </a:extLst>
              </p:cNvPr>
              <p:cNvSpPr/>
              <p:nvPr/>
            </p:nvSpPr>
            <p:spPr>
              <a:xfrm>
                <a:off x="5469254" y="2369698"/>
                <a:ext cx="22222" cy="12046"/>
              </a:xfrm>
              <a:custGeom>
                <a:avLst/>
                <a:gdLst>
                  <a:gd name="connsiteX0" fmla="*/ 0 w 22222"/>
                  <a:gd name="connsiteY0" fmla="*/ 122 h 12046"/>
                  <a:gd name="connsiteX1" fmla="*/ 21908 w 22222"/>
                  <a:gd name="connsiteY1" fmla="*/ 9647 h 12046"/>
                  <a:gd name="connsiteX2" fmla="*/ 0 w 22222"/>
                  <a:gd name="connsiteY2" fmla="*/ 122 h 12046"/>
                </a:gdLst>
                <a:ahLst/>
                <a:cxnLst>
                  <a:cxn ang="0">
                    <a:pos x="connsiteX0" y="connsiteY0"/>
                  </a:cxn>
                  <a:cxn ang="0">
                    <a:pos x="connsiteX1" y="connsiteY1"/>
                  </a:cxn>
                  <a:cxn ang="0">
                    <a:pos x="connsiteX2" y="connsiteY2"/>
                  </a:cxn>
                </a:cxnLst>
                <a:rect l="l" t="t" r="r" b="b"/>
                <a:pathLst>
                  <a:path w="22222" h="12046">
                    <a:moveTo>
                      <a:pt x="0" y="122"/>
                    </a:moveTo>
                    <a:cubicBezTo>
                      <a:pt x="17145" y="-831"/>
                      <a:pt x="23813" y="3932"/>
                      <a:pt x="21908" y="9647"/>
                    </a:cubicBezTo>
                    <a:cubicBezTo>
                      <a:pt x="20003" y="14409"/>
                      <a:pt x="11430" y="12504"/>
                      <a:pt x="0" y="122"/>
                    </a:cubicBezTo>
                    <a:close/>
                  </a:path>
                </a:pathLst>
              </a:custGeom>
              <a:grpFill/>
              <a:ln w="9525" cap="flat">
                <a:noFill/>
                <a:prstDash val="solid"/>
                <a:miter/>
              </a:ln>
            </p:spPr>
            <p:txBody>
              <a:bodyPr rtlCol="0" anchor="ctr"/>
              <a:lstStyle/>
              <a:p>
                <a:endParaRPr lang="en-ID"/>
              </a:p>
            </p:txBody>
          </p:sp>
          <p:sp>
            <p:nvSpPr>
              <p:cNvPr id="854" name="Freeform: Shape 853">
                <a:extLst>
                  <a:ext uri="{FF2B5EF4-FFF2-40B4-BE49-F238E27FC236}">
                    <a16:creationId xmlns:a16="http://schemas.microsoft.com/office/drawing/2014/main" id="{DD5A91C7-B3DD-4A3D-9174-248F81428987}"/>
                  </a:ext>
                </a:extLst>
              </p:cNvPr>
              <p:cNvSpPr/>
              <p:nvPr/>
            </p:nvSpPr>
            <p:spPr>
              <a:xfrm>
                <a:off x="5469254" y="2350587"/>
                <a:ext cx="17011" cy="19232"/>
              </a:xfrm>
              <a:custGeom>
                <a:avLst/>
                <a:gdLst>
                  <a:gd name="connsiteX0" fmla="*/ 0 w 17011"/>
                  <a:gd name="connsiteY0" fmla="*/ 19233 h 19232"/>
                  <a:gd name="connsiteX1" fmla="*/ 15240 w 17011"/>
                  <a:gd name="connsiteY1" fmla="*/ 1135 h 19232"/>
                  <a:gd name="connsiteX2" fmla="*/ 0 w 17011"/>
                  <a:gd name="connsiteY2" fmla="*/ 19233 h 19232"/>
                </a:gdLst>
                <a:ahLst/>
                <a:cxnLst>
                  <a:cxn ang="0">
                    <a:pos x="connsiteX0" y="connsiteY0"/>
                  </a:cxn>
                  <a:cxn ang="0">
                    <a:pos x="connsiteX1" y="connsiteY1"/>
                  </a:cxn>
                  <a:cxn ang="0">
                    <a:pos x="connsiteX2" y="connsiteY2"/>
                  </a:cxn>
                </a:cxnLst>
                <a:rect l="l" t="t" r="r" b="b"/>
                <a:pathLst>
                  <a:path w="17011" h="19232">
                    <a:moveTo>
                      <a:pt x="0" y="19233"/>
                    </a:moveTo>
                    <a:cubicBezTo>
                      <a:pt x="4763" y="3040"/>
                      <a:pt x="11430" y="-2675"/>
                      <a:pt x="15240" y="1135"/>
                    </a:cubicBezTo>
                    <a:cubicBezTo>
                      <a:pt x="20003" y="4945"/>
                      <a:pt x="15240" y="11613"/>
                      <a:pt x="0" y="19233"/>
                    </a:cubicBezTo>
                    <a:close/>
                  </a:path>
                </a:pathLst>
              </a:custGeom>
              <a:grpFill/>
              <a:ln w="9525" cap="flat">
                <a:noFill/>
                <a:prstDash val="solid"/>
                <a:miter/>
              </a:ln>
            </p:spPr>
            <p:txBody>
              <a:bodyPr rtlCol="0" anchor="ctr"/>
              <a:lstStyle/>
              <a:p>
                <a:endParaRPr lang="en-ID"/>
              </a:p>
            </p:txBody>
          </p:sp>
          <p:sp>
            <p:nvSpPr>
              <p:cNvPr id="855" name="Freeform: Shape 854">
                <a:extLst>
                  <a:ext uri="{FF2B5EF4-FFF2-40B4-BE49-F238E27FC236}">
                    <a16:creationId xmlns:a16="http://schemas.microsoft.com/office/drawing/2014/main" id="{A022948B-B54C-4C61-A691-086972EF9CF0}"/>
                  </a:ext>
                </a:extLst>
              </p:cNvPr>
              <p:cNvSpPr/>
              <p:nvPr/>
            </p:nvSpPr>
            <p:spPr>
              <a:xfrm>
                <a:off x="5454744" y="2348778"/>
                <a:ext cx="14510" cy="21041"/>
              </a:xfrm>
              <a:custGeom>
                <a:avLst/>
                <a:gdLst>
                  <a:gd name="connsiteX0" fmla="*/ 14510 w 14510"/>
                  <a:gd name="connsiteY0" fmla="*/ 21042 h 21041"/>
                  <a:gd name="connsiteX1" fmla="*/ 2128 w 14510"/>
                  <a:gd name="connsiteY1" fmla="*/ 1039 h 21041"/>
                  <a:gd name="connsiteX2" fmla="*/ 14510 w 14510"/>
                  <a:gd name="connsiteY2" fmla="*/ 21042 h 21041"/>
                </a:gdLst>
                <a:ahLst/>
                <a:cxnLst>
                  <a:cxn ang="0">
                    <a:pos x="connsiteX0" y="connsiteY0"/>
                  </a:cxn>
                  <a:cxn ang="0">
                    <a:pos x="connsiteX1" y="connsiteY1"/>
                  </a:cxn>
                  <a:cxn ang="0">
                    <a:pos x="connsiteX2" y="connsiteY2"/>
                  </a:cxn>
                </a:cxnLst>
                <a:rect l="l" t="t" r="r" b="b"/>
                <a:pathLst>
                  <a:path w="14510" h="21041">
                    <a:moveTo>
                      <a:pt x="14510" y="21042"/>
                    </a:moveTo>
                    <a:cubicBezTo>
                      <a:pt x="223" y="11517"/>
                      <a:pt x="-2635" y="3897"/>
                      <a:pt x="2128" y="1039"/>
                    </a:cubicBezTo>
                    <a:cubicBezTo>
                      <a:pt x="6890" y="-2771"/>
                      <a:pt x="12606" y="3897"/>
                      <a:pt x="14510" y="21042"/>
                    </a:cubicBezTo>
                    <a:close/>
                  </a:path>
                </a:pathLst>
              </a:custGeom>
              <a:grpFill/>
              <a:ln w="9525" cap="flat">
                <a:noFill/>
                <a:prstDash val="solid"/>
                <a:miter/>
              </a:ln>
            </p:spPr>
            <p:txBody>
              <a:bodyPr rtlCol="0" anchor="ctr"/>
              <a:lstStyle/>
              <a:p>
                <a:endParaRPr lang="en-ID"/>
              </a:p>
            </p:txBody>
          </p:sp>
          <p:sp>
            <p:nvSpPr>
              <p:cNvPr id="856" name="Freeform: Shape 855">
                <a:extLst>
                  <a:ext uri="{FF2B5EF4-FFF2-40B4-BE49-F238E27FC236}">
                    <a16:creationId xmlns:a16="http://schemas.microsoft.com/office/drawing/2014/main" id="{6853633B-979C-4E75-9180-422CA3302E2E}"/>
                  </a:ext>
                </a:extLst>
              </p:cNvPr>
              <p:cNvSpPr/>
              <p:nvPr/>
            </p:nvSpPr>
            <p:spPr>
              <a:xfrm>
                <a:off x="5446315" y="2368286"/>
                <a:ext cx="22939" cy="10312"/>
              </a:xfrm>
              <a:custGeom>
                <a:avLst/>
                <a:gdLst>
                  <a:gd name="connsiteX0" fmla="*/ 22939 w 22939"/>
                  <a:gd name="connsiteY0" fmla="*/ 1534 h 10312"/>
                  <a:gd name="connsiteX1" fmla="*/ 79 w 22939"/>
                  <a:gd name="connsiteY1" fmla="*/ 7249 h 10312"/>
                  <a:gd name="connsiteX2" fmla="*/ 22939 w 22939"/>
                  <a:gd name="connsiteY2" fmla="*/ 1534 h 10312"/>
                </a:gdLst>
                <a:ahLst/>
                <a:cxnLst>
                  <a:cxn ang="0">
                    <a:pos x="connsiteX0" y="connsiteY0"/>
                  </a:cxn>
                  <a:cxn ang="0">
                    <a:pos x="connsiteX1" y="connsiteY1"/>
                  </a:cxn>
                  <a:cxn ang="0">
                    <a:pos x="connsiteX2" y="connsiteY2"/>
                  </a:cxn>
                </a:cxnLst>
                <a:rect l="l" t="t" r="r" b="b"/>
                <a:pathLst>
                  <a:path w="22939" h="10312">
                    <a:moveTo>
                      <a:pt x="22939" y="1534"/>
                    </a:moveTo>
                    <a:cubicBezTo>
                      <a:pt x="9604" y="12011"/>
                      <a:pt x="1032" y="12011"/>
                      <a:pt x="79" y="7249"/>
                    </a:cubicBezTo>
                    <a:cubicBezTo>
                      <a:pt x="-873" y="1534"/>
                      <a:pt x="6747" y="-2276"/>
                      <a:pt x="22939" y="1534"/>
                    </a:cubicBezTo>
                    <a:close/>
                  </a:path>
                </a:pathLst>
              </a:custGeom>
              <a:grpFill/>
              <a:ln w="9525" cap="flat">
                <a:noFill/>
                <a:prstDash val="solid"/>
                <a:miter/>
              </a:ln>
            </p:spPr>
            <p:txBody>
              <a:bodyPr rtlCol="0" anchor="ctr"/>
              <a:lstStyle/>
              <a:p>
                <a:endParaRPr lang="en-ID"/>
              </a:p>
            </p:txBody>
          </p:sp>
          <p:sp>
            <p:nvSpPr>
              <p:cNvPr id="857" name="Freeform: Shape 856">
                <a:extLst>
                  <a:ext uri="{FF2B5EF4-FFF2-40B4-BE49-F238E27FC236}">
                    <a16:creationId xmlns:a16="http://schemas.microsoft.com/office/drawing/2014/main" id="{F10AA188-DAAA-4B34-9583-66761F5BE7F2}"/>
                  </a:ext>
                </a:extLst>
              </p:cNvPr>
              <p:cNvSpPr/>
              <p:nvPr/>
            </p:nvSpPr>
            <p:spPr>
              <a:xfrm>
                <a:off x="5463652" y="2369819"/>
                <a:ext cx="9053" cy="23884"/>
              </a:xfrm>
              <a:custGeom>
                <a:avLst/>
                <a:gdLst>
                  <a:gd name="connsiteX0" fmla="*/ 5603 w 9053"/>
                  <a:gd name="connsiteY0" fmla="*/ 0 h 23884"/>
                  <a:gd name="connsiteX1" fmla="*/ 3698 w 9053"/>
                  <a:gd name="connsiteY1" fmla="*/ 23813 h 23884"/>
                  <a:gd name="connsiteX2" fmla="*/ 5603 w 9053"/>
                  <a:gd name="connsiteY2" fmla="*/ 0 h 23884"/>
                </a:gdLst>
                <a:ahLst/>
                <a:cxnLst>
                  <a:cxn ang="0">
                    <a:pos x="connsiteX0" y="connsiteY0"/>
                  </a:cxn>
                  <a:cxn ang="0">
                    <a:pos x="connsiteX1" y="connsiteY1"/>
                  </a:cxn>
                  <a:cxn ang="0">
                    <a:pos x="connsiteX2" y="connsiteY2"/>
                  </a:cxn>
                </a:cxnLst>
                <a:rect l="l" t="t" r="r" b="b"/>
                <a:pathLst>
                  <a:path w="9053" h="23884">
                    <a:moveTo>
                      <a:pt x="5603" y="0"/>
                    </a:moveTo>
                    <a:cubicBezTo>
                      <a:pt x="11318" y="16193"/>
                      <a:pt x="9413" y="24765"/>
                      <a:pt x="3698" y="23813"/>
                    </a:cubicBezTo>
                    <a:cubicBezTo>
                      <a:pt x="-1065" y="22860"/>
                      <a:pt x="-2017" y="14288"/>
                      <a:pt x="5603" y="0"/>
                    </a:cubicBezTo>
                    <a:close/>
                  </a:path>
                </a:pathLst>
              </a:custGeom>
              <a:grpFill/>
              <a:ln w="9525" cap="flat">
                <a:noFill/>
                <a:prstDash val="solid"/>
                <a:miter/>
              </a:ln>
            </p:spPr>
            <p:txBody>
              <a:bodyPr rtlCol="0" anchor="ctr"/>
              <a:lstStyle/>
              <a:p>
                <a:endParaRPr lang="en-ID"/>
              </a:p>
            </p:txBody>
          </p:sp>
        </p:grpSp>
        <p:sp>
          <p:nvSpPr>
            <p:cNvPr id="858" name="Freeform: Shape 857">
              <a:extLst>
                <a:ext uri="{FF2B5EF4-FFF2-40B4-BE49-F238E27FC236}">
                  <a16:creationId xmlns:a16="http://schemas.microsoft.com/office/drawing/2014/main" id="{7310CB05-CB7B-4C32-ADCB-45E0911C7070}"/>
                </a:ext>
              </a:extLst>
            </p:cNvPr>
            <p:cNvSpPr/>
            <p:nvPr/>
          </p:nvSpPr>
          <p:spPr>
            <a:xfrm>
              <a:off x="5466397" y="2366962"/>
              <a:ext cx="5715" cy="5714"/>
            </a:xfrm>
            <a:custGeom>
              <a:avLst/>
              <a:gdLst>
                <a:gd name="connsiteX0" fmla="*/ 5715 w 5715"/>
                <a:gd name="connsiteY0" fmla="*/ 2857 h 5714"/>
                <a:gd name="connsiteX1" fmla="*/ 2857 w 5715"/>
                <a:gd name="connsiteY1" fmla="*/ 5715 h 5714"/>
                <a:gd name="connsiteX2" fmla="*/ 0 w 5715"/>
                <a:gd name="connsiteY2" fmla="*/ 2857 h 5714"/>
                <a:gd name="connsiteX3" fmla="*/ 2857 w 5715"/>
                <a:gd name="connsiteY3" fmla="*/ 0 h 5714"/>
                <a:gd name="connsiteX4" fmla="*/ 5715 w 5715"/>
                <a:gd name="connsiteY4" fmla="*/ 2857 h 5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 h="5714">
                  <a:moveTo>
                    <a:pt x="5715" y="2857"/>
                  </a:moveTo>
                  <a:cubicBezTo>
                    <a:pt x="5715" y="4436"/>
                    <a:pt x="4436" y="5715"/>
                    <a:pt x="2857" y="5715"/>
                  </a:cubicBezTo>
                  <a:cubicBezTo>
                    <a:pt x="1279" y="5715"/>
                    <a:pt x="0" y="4436"/>
                    <a:pt x="0" y="2857"/>
                  </a:cubicBezTo>
                  <a:cubicBezTo>
                    <a:pt x="0" y="1279"/>
                    <a:pt x="1279" y="0"/>
                    <a:pt x="2857" y="0"/>
                  </a:cubicBezTo>
                  <a:cubicBezTo>
                    <a:pt x="4436" y="0"/>
                    <a:pt x="5715" y="1279"/>
                    <a:pt x="5715" y="2857"/>
                  </a:cubicBezTo>
                  <a:close/>
                </a:path>
              </a:pathLst>
            </a:custGeom>
            <a:grpFill/>
            <a:ln w="9525" cap="flat">
              <a:noFill/>
              <a:prstDash val="solid"/>
              <a:miter/>
            </a:ln>
          </p:spPr>
          <p:txBody>
            <a:bodyPr rtlCol="0" anchor="ctr"/>
            <a:lstStyle/>
            <a:p>
              <a:endParaRPr lang="en-ID"/>
            </a:p>
          </p:txBody>
        </p:sp>
        <p:grpSp>
          <p:nvGrpSpPr>
            <p:cNvPr id="859" name="Graphic 2">
              <a:extLst>
                <a:ext uri="{FF2B5EF4-FFF2-40B4-BE49-F238E27FC236}">
                  <a16:creationId xmlns:a16="http://schemas.microsoft.com/office/drawing/2014/main" id="{F1FF2A45-0C26-4C70-87B0-C54AB42123DD}"/>
                </a:ext>
              </a:extLst>
            </p:cNvPr>
            <p:cNvGrpSpPr/>
            <p:nvPr/>
          </p:nvGrpSpPr>
          <p:grpSpPr>
            <a:xfrm>
              <a:off x="5447032" y="2345935"/>
              <a:ext cx="45368" cy="44529"/>
              <a:chOff x="5447032" y="2345935"/>
              <a:chExt cx="45368" cy="44529"/>
            </a:xfrm>
            <a:grpFill/>
          </p:grpSpPr>
          <p:sp>
            <p:nvSpPr>
              <p:cNvPr id="860" name="Freeform: Shape 859">
                <a:extLst>
                  <a:ext uri="{FF2B5EF4-FFF2-40B4-BE49-F238E27FC236}">
                    <a16:creationId xmlns:a16="http://schemas.microsoft.com/office/drawing/2014/main" id="{7D084CED-CEF9-4FB0-AC28-0B2710EC54B9}"/>
                  </a:ext>
                </a:extLst>
              </p:cNvPr>
              <p:cNvSpPr/>
              <p:nvPr/>
            </p:nvSpPr>
            <p:spPr>
              <a:xfrm>
                <a:off x="5447032" y="2357895"/>
                <a:ext cx="22222" cy="12046"/>
              </a:xfrm>
              <a:custGeom>
                <a:avLst/>
                <a:gdLst>
                  <a:gd name="connsiteX0" fmla="*/ 22222 w 22222"/>
                  <a:gd name="connsiteY0" fmla="*/ 11925 h 12046"/>
                  <a:gd name="connsiteX1" fmla="*/ 315 w 22222"/>
                  <a:gd name="connsiteY1" fmla="*/ 2400 h 12046"/>
                  <a:gd name="connsiteX2" fmla="*/ 22222 w 22222"/>
                  <a:gd name="connsiteY2" fmla="*/ 11925 h 12046"/>
                </a:gdLst>
                <a:ahLst/>
                <a:cxnLst>
                  <a:cxn ang="0">
                    <a:pos x="connsiteX0" y="connsiteY0"/>
                  </a:cxn>
                  <a:cxn ang="0">
                    <a:pos x="connsiteX1" y="connsiteY1"/>
                  </a:cxn>
                  <a:cxn ang="0">
                    <a:pos x="connsiteX2" y="connsiteY2"/>
                  </a:cxn>
                </a:cxnLst>
                <a:rect l="l" t="t" r="r" b="b"/>
                <a:pathLst>
                  <a:path w="22222" h="12046">
                    <a:moveTo>
                      <a:pt x="22222" y="11925"/>
                    </a:moveTo>
                    <a:cubicBezTo>
                      <a:pt x="5077" y="12877"/>
                      <a:pt x="-1590" y="8115"/>
                      <a:pt x="315" y="2400"/>
                    </a:cubicBezTo>
                    <a:cubicBezTo>
                      <a:pt x="3172" y="-2363"/>
                      <a:pt x="11745" y="-458"/>
                      <a:pt x="22222" y="11925"/>
                    </a:cubicBezTo>
                    <a:close/>
                  </a:path>
                </a:pathLst>
              </a:custGeom>
              <a:grpFill/>
              <a:ln w="9525" cap="flat">
                <a:noFill/>
                <a:prstDash val="solid"/>
                <a:miter/>
              </a:ln>
            </p:spPr>
            <p:txBody>
              <a:bodyPr rtlCol="0" anchor="ctr"/>
              <a:lstStyle/>
              <a:p>
                <a:endParaRPr lang="en-ID"/>
              </a:p>
            </p:txBody>
          </p:sp>
          <p:sp>
            <p:nvSpPr>
              <p:cNvPr id="861" name="Freeform: Shape 860">
                <a:extLst>
                  <a:ext uri="{FF2B5EF4-FFF2-40B4-BE49-F238E27FC236}">
                    <a16:creationId xmlns:a16="http://schemas.microsoft.com/office/drawing/2014/main" id="{9A9683E2-7FAC-4775-8B5A-1D7605DD0330}"/>
                  </a:ext>
                </a:extLst>
              </p:cNvPr>
              <p:cNvSpPr/>
              <p:nvPr/>
            </p:nvSpPr>
            <p:spPr>
              <a:xfrm>
                <a:off x="5452755" y="2369819"/>
                <a:ext cx="16499" cy="19232"/>
              </a:xfrm>
              <a:custGeom>
                <a:avLst/>
                <a:gdLst>
                  <a:gd name="connsiteX0" fmla="*/ 16500 w 16499"/>
                  <a:gd name="connsiteY0" fmla="*/ 0 h 19232"/>
                  <a:gd name="connsiteX1" fmla="*/ 1260 w 16499"/>
                  <a:gd name="connsiteY1" fmla="*/ 18098 h 19232"/>
                  <a:gd name="connsiteX2" fmla="*/ 16500 w 16499"/>
                  <a:gd name="connsiteY2" fmla="*/ 0 h 19232"/>
                </a:gdLst>
                <a:ahLst/>
                <a:cxnLst>
                  <a:cxn ang="0">
                    <a:pos x="connsiteX0" y="connsiteY0"/>
                  </a:cxn>
                  <a:cxn ang="0">
                    <a:pos x="connsiteX1" y="connsiteY1"/>
                  </a:cxn>
                  <a:cxn ang="0">
                    <a:pos x="connsiteX2" y="connsiteY2"/>
                  </a:cxn>
                </a:cxnLst>
                <a:rect l="l" t="t" r="r" b="b"/>
                <a:pathLst>
                  <a:path w="16499" h="19232">
                    <a:moveTo>
                      <a:pt x="16500" y="0"/>
                    </a:moveTo>
                    <a:cubicBezTo>
                      <a:pt x="11737" y="16193"/>
                      <a:pt x="5070" y="21907"/>
                      <a:pt x="1260" y="18098"/>
                    </a:cubicBezTo>
                    <a:cubicBezTo>
                      <a:pt x="-2550" y="14288"/>
                      <a:pt x="2212" y="6668"/>
                      <a:pt x="16500" y="0"/>
                    </a:cubicBezTo>
                    <a:close/>
                  </a:path>
                </a:pathLst>
              </a:custGeom>
              <a:grpFill/>
              <a:ln w="9525" cap="flat">
                <a:noFill/>
                <a:prstDash val="solid"/>
                <a:miter/>
              </a:ln>
            </p:spPr>
            <p:txBody>
              <a:bodyPr rtlCol="0" anchor="ctr"/>
              <a:lstStyle/>
              <a:p>
                <a:endParaRPr lang="en-ID"/>
              </a:p>
            </p:txBody>
          </p:sp>
          <p:sp>
            <p:nvSpPr>
              <p:cNvPr id="862" name="Freeform: Shape 861">
                <a:extLst>
                  <a:ext uri="{FF2B5EF4-FFF2-40B4-BE49-F238E27FC236}">
                    <a16:creationId xmlns:a16="http://schemas.microsoft.com/office/drawing/2014/main" id="{19BDE8A9-1AA0-46DE-9F4C-27F8D0879E8D}"/>
                  </a:ext>
                </a:extLst>
              </p:cNvPr>
              <p:cNvSpPr/>
              <p:nvPr/>
            </p:nvSpPr>
            <p:spPr>
              <a:xfrm>
                <a:off x="5469254" y="2369819"/>
                <a:ext cx="14510" cy="20645"/>
              </a:xfrm>
              <a:custGeom>
                <a:avLst/>
                <a:gdLst>
                  <a:gd name="connsiteX0" fmla="*/ 0 w 14510"/>
                  <a:gd name="connsiteY0" fmla="*/ 0 h 20645"/>
                  <a:gd name="connsiteX1" fmla="*/ 12383 w 14510"/>
                  <a:gd name="connsiteY1" fmla="*/ 20003 h 20645"/>
                  <a:gd name="connsiteX2" fmla="*/ 0 w 14510"/>
                  <a:gd name="connsiteY2" fmla="*/ 0 h 20645"/>
                </a:gdLst>
                <a:ahLst/>
                <a:cxnLst>
                  <a:cxn ang="0">
                    <a:pos x="connsiteX0" y="connsiteY0"/>
                  </a:cxn>
                  <a:cxn ang="0">
                    <a:pos x="connsiteX1" y="connsiteY1"/>
                  </a:cxn>
                  <a:cxn ang="0">
                    <a:pos x="connsiteX2" y="connsiteY2"/>
                  </a:cxn>
                </a:cxnLst>
                <a:rect l="l" t="t" r="r" b="b"/>
                <a:pathLst>
                  <a:path w="14510" h="20645">
                    <a:moveTo>
                      <a:pt x="0" y="0"/>
                    </a:moveTo>
                    <a:cubicBezTo>
                      <a:pt x="14288" y="9525"/>
                      <a:pt x="17145" y="17145"/>
                      <a:pt x="12383" y="20003"/>
                    </a:cubicBezTo>
                    <a:cubicBezTo>
                      <a:pt x="7620" y="22860"/>
                      <a:pt x="2858" y="16193"/>
                      <a:pt x="0" y="0"/>
                    </a:cubicBezTo>
                    <a:close/>
                  </a:path>
                </a:pathLst>
              </a:custGeom>
              <a:grpFill/>
              <a:ln w="9525" cap="flat">
                <a:noFill/>
                <a:prstDash val="solid"/>
                <a:miter/>
              </a:ln>
            </p:spPr>
            <p:txBody>
              <a:bodyPr rtlCol="0" anchor="ctr"/>
              <a:lstStyle/>
              <a:p>
                <a:endParaRPr lang="en-ID"/>
              </a:p>
            </p:txBody>
          </p:sp>
          <p:sp>
            <p:nvSpPr>
              <p:cNvPr id="863" name="Freeform: Shape 862">
                <a:extLst>
                  <a:ext uri="{FF2B5EF4-FFF2-40B4-BE49-F238E27FC236}">
                    <a16:creationId xmlns:a16="http://schemas.microsoft.com/office/drawing/2014/main" id="{7CD9C2B9-F9AC-41E1-A191-5BD5DCA582EE}"/>
                  </a:ext>
                </a:extLst>
              </p:cNvPr>
              <p:cNvSpPr/>
              <p:nvPr/>
            </p:nvSpPr>
            <p:spPr>
              <a:xfrm>
                <a:off x="5469254" y="2361041"/>
                <a:ext cx="23145" cy="9899"/>
              </a:xfrm>
              <a:custGeom>
                <a:avLst/>
                <a:gdLst>
                  <a:gd name="connsiteX0" fmla="*/ 0 w 23145"/>
                  <a:gd name="connsiteY0" fmla="*/ 8778 h 9899"/>
                  <a:gd name="connsiteX1" fmla="*/ 22860 w 23145"/>
                  <a:gd name="connsiteY1" fmla="*/ 3063 h 9899"/>
                  <a:gd name="connsiteX2" fmla="*/ 0 w 23145"/>
                  <a:gd name="connsiteY2" fmla="*/ 8778 h 9899"/>
                </a:gdLst>
                <a:ahLst/>
                <a:cxnLst>
                  <a:cxn ang="0">
                    <a:pos x="connsiteX0" y="connsiteY0"/>
                  </a:cxn>
                  <a:cxn ang="0">
                    <a:pos x="connsiteX1" y="connsiteY1"/>
                  </a:cxn>
                  <a:cxn ang="0">
                    <a:pos x="connsiteX2" y="connsiteY2"/>
                  </a:cxn>
                </a:cxnLst>
                <a:rect l="l" t="t" r="r" b="b"/>
                <a:pathLst>
                  <a:path w="23145" h="9899">
                    <a:moveTo>
                      <a:pt x="0" y="8778"/>
                    </a:moveTo>
                    <a:cubicBezTo>
                      <a:pt x="13335" y="-1699"/>
                      <a:pt x="21908" y="-1699"/>
                      <a:pt x="22860" y="3063"/>
                    </a:cubicBezTo>
                    <a:cubicBezTo>
                      <a:pt x="24765" y="8778"/>
                      <a:pt x="17145" y="11636"/>
                      <a:pt x="0" y="8778"/>
                    </a:cubicBezTo>
                    <a:close/>
                  </a:path>
                </a:pathLst>
              </a:custGeom>
              <a:grpFill/>
              <a:ln w="9525" cap="flat">
                <a:noFill/>
                <a:prstDash val="solid"/>
                <a:miter/>
              </a:ln>
            </p:spPr>
            <p:txBody>
              <a:bodyPr rtlCol="0" anchor="ctr"/>
              <a:lstStyle/>
              <a:p>
                <a:endParaRPr lang="en-ID"/>
              </a:p>
            </p:txBody>
          </p:sp>
          <p:sp>
            <p:nvSpPr>
              <p:cNvPr id="864" name="Freeform: Shape 863">
                <a:extLst>
                  <a:ext uri="{FF2B5EF4-FFF2-40B4-BE49-F238E27FC236}">
                    <a16:creationId xmlns:a16="http://schemas.microsoft.com/office/drawing/2014/main" id="{763BB57F-9F57-4C24-93E3-5647561CEB84}"/>
                  </a:ext>
                </a:extLst>
              </p:cNvPr>
              <p:cNvSpPr/>
              <p:nvPr/>
            </p:nvSpPr>
            <p:spPr>
              <a:xfrm>
                <a:off x="5465804" y="2345935"/>
                <a:ext cx="9766" cy="23884"/>
              </a:xfrm>
              <a:custGeom>
                <a:avLst/>
                <a:gdLst>
                  <a:gd name="connsiteX0" fmla="*/ 3451 w 9766"/>
                  <a:gd name="connsiteY0" fmla="*/ 23884 h 23884"/>
                  <a:gd name="connsiteX1" fmla="*/ 5356 w 9766"/>
                  <a:gd name="connsiteY1" fmla="*/ 72 h 23884"/>
                  <a:gd name="connsiteX2" fmla="*/ 3451 w 9766"/>
                  <a:gd name="connsiteY2" fmla="*/ 23884 h 23884"/>
                </a:gdLst>
                <a:ahLst/>
                <a:cxnLst>
                  <a:cxn ang="0">
                    <a:pos x="connsiteX0" y="connsiteY0"/>
                  </a:cxn>
                  <a:cxn ang="0">
                    <a:pos x="connsiteX1" y="connsiteY1"/>
                  </a:cxn>
                  <a:cxn ang="0">
                    <a:pos x="connsiteX2" y="connsiteY2"/>
                  </a:cxn>
                </a:cxnLst>
                <a:rect l="l" t="t" r="r" b="b"/>
                <a:pathLst>
                  <a:path w="9766" h="23884">
                    <a:moveTo>
                      <a:pt x="3451" y="23884"/>
                    </a:moveTo>
                    <a:cubicBezTo>
                      <a:pt x="-2264" y="7692"/>
                      <a:pt x="-359" y="-881"/>
                      <a:pt x="5356" y="72"/>
                    </a:cubicBezTo>
                    <a:cubicBezTo>
                      <a:pt x="11071" y="72"/>
                      <a:pt x="12023" y="8644"/>
                      <a:pt x="3451" y="23884"/>
                    </a:cubicBezTo>
                    <a:close/>
                  </a:path>
                </a:pathLst>
              </a:custGeom>
              <a:grpFill/>
              <a:ln w="9525" cap="flat">
                <a:noFill/>
                <a:prstDash val="solid"/>
                <a:miter/>
              </a:ln>
            </p:spPr>
            <p:txBody>
              <a:bodyPr rtlCol="0" anchor="ctr"/>
              <a:lstStyle/>
              <a:p>
                <a:endParaRPr lang="en-ID"/>
              </a:p>
            </p:txBody>
          </p:sp>
        </p:grpSp>
        <p:grpSp>
          <p:nvGrpSpPr>
            <p:cNvPr id="865" name="Graphic 2">
              <a:extLst>
                <a:ext uri="{FF2B5EF4-FFF2-40B4-BE49-F238E27FC236}">
                  <a16:creationId xmlns:a16="http://schemas.microsoft.com/office/drawing/2014/main" id="{F1FF2A45-0C26-4C70-87B0-C54AB42123DD}"/>
                </a:ext>
              </a:extLst>
            </p:cNvPr>
            <p:cNvGrpSpPr/>
            <p:nvPr/>
          </p:nvGrpSpPr>
          <p:grpSpPr>
            <a:xfrm>
              <a:off x="5447032" y="2345935"/>
              <a:ext cx="45368" cy="44529"/>
              <a:chOff x="5447032" y="2345935"/>
              <a:chExt cx="45368" cy="44529"/>
            </a:xfrm>
            <a:grpFill/>
          </p:grpSpPr>
          <p:sp>
            <p:nvSpPr>
              <p:cNvPr id="866" name="Freeform: Shape 865">
                <a:extLst>
                  <a:ext uri="{FF2B5EF4-FFF2-40B4-BE49-F238E27FC236}">
                    <a16:creationId xmlns:a16="http://schemas.microsoft.com/office/drawing/2014/main" id="{3259860C-A808-4AB7-ABC3-2898944998C1}"/>
                  </a:ext>
                </a:extLst>
              </p:cNvPr>
              <p:cNvSpPr/>
              <p:nvPr/>
            </p:nvSpPr>
            <p:spPr>
              <a:xfrm>
                <a:off x="5447032" y="2357895"/>
                <a:ext cx="22222" cy="12046"/>
              </a:xfrm>
              <a:custGeom>
                <a:avLst/>
                <a:gdLst>
                  <a:gd name="connsiteX0" fmla="*/ 22222 w 22222"/>
                  <a:gd name="connsiteY0" fmla="*/ 11925 h 12046"/>
                  <a:gd name="connsiteX1" fmla="*/ 315 w 22222"/>
                  <a:gd name="connsiteY1" fmla="*/ 2400 h 12046"/>
                  <a:gd name="connsiteX2" fmla="*/ 22222 w 22222"/>
                  <a:gd name="connsiteY2" fmla="*/ 11925 h 12046"/>
                </a:gdLst>
                <a:ahLst/>
                <a:cxnLst>
                  <a:cxn ang="0">
                    <a:pos x="connsiteX0" y="connsiteY0"/>
                  </a:cxn>
                  <a:cxn ang="0">
                    <a:pos x="connsiteX1" y="connsiteY1"/>
                  </a:cxn>
                  <a:cxn ang="0">
                    <a:pos x="connsiteX2" y="connsiteY2"/>
                  </a:cxn>
                </a:cxnLst>
                <a:rect l="l" t="t" r="r" b="b"/>
                <a:pathLst>
                  <a:path w="22222" h="12046">
                    <a:moveTo>
                      <a:pt x="22222" y="11925"/>
                    </a:moveTo>
                    <a:cubicBezTo>
                      <a:pt x="5077" y="12877"/>
                      <a:pt x="-1590" y="8115"/>
                      <a:pt x="315" y="2400"/>
                    </a:cubicBezTo>
                    <a:cubicBezTo>
                      <a:pt x="3172" y="-2363"/>
                      <a:pt x="11745" y="-458"/>
                      <a:pt x="22222" y="11925"/>
                    </a:cubicBezTo>
                    <a:close/>
                  </a:path>
                </a:pathLst>
              </a:custGeom>
              <a:grpFill/>
              <a:ln w="9525" cap="flat">
                <a:noFill/>
                <a:prstDash val="solid"/>
                <a:miter/>
              </a:ln>
            </p:spPr>
            <p:txBody>
              <a:bodyPr rtlCol="0" anchor="ctr"/>
              <a:lstStyle/>
              <a:p>
                <a:endParaRPr lang="en-ID"/>
              </a:p>
            </p:txBody>
          </p:sp>
          <p:sp>
            <p:nvSpPr>
              <p:cNvPr id="867" name="Freeform: Shape 866">
                <a:extLst>
                  <a:ext uri="{FF2B5EF4-FFF2-40B4-BE49-F238E27FC236}">
                    <a16:creationId xmlns:a16="http://schemas.microsoft.com/office/drawing/2014/main" id="{B95E3C57-8056-46D6-871A-DFB07AD1B9A8}"/>
                  </a:ext>
                </a:extLst>
              </p:cNvPr>
              <p:cNvSpPr/>
              <p:nvPr/>
            </p:nvSpPr>
            <p:spPr>
              <a:xfrm>
                <a:off x="5452755" y="2369819"/>
                <a:ext cx="16499" cy="19232"/>
              </a:xfrm>
              <a:custGeom>
                <a:avLst/>
                <a:gdLst>
                  <a:gd name="connsiteX0" fmla="*/ 16500 w 16499"/>
                  <a:gd name="connsiteY0" fmla="*/ 0 h 19232"/>
                  <a:gd name="connsiteX1" fmla="*/ 1260 w 16499"/>
                  <a:gd name="connsiteY1" fmla="*/ 18098 h 19232"/>
                  <a:gd name="connsiteX2" fmla="*/ 16500 w 16499"/>
                  <a:gd name="connsiteY2" fmla="*/ 0 h 19232"/>
                </a:gdLst>
                <a:ahLst/>
                <a:cxnLst>
                  <a:cxn ang="0">
                    <a:pos x="connsiteX0" y="connsiteY0"/>
                  </a:cxn>
                  <a:cxn ang="0">
                    <a:pos x="connsiteX1" y="connsiteY1"/>
                  </a:cxn>
                  <a:cxn ang="0">
                    <a:pos x="connsiteX2" y="connsiteY2"/>
                  </a:cxn>
                </a:cxnLst>
                <a:rect l="l" t="t" r="r" b="b"/>
                <a:pathLst>
                  <a:path w="16499" h="19232">
                    <a:moveTo>
                      <a:pt x="16500" y="0"/>
                    </a:moveTo>
                    <a:cubicBezTo>
                      <a:pt x="11737" y="16193"/>
                      <a:pt x="5070" y="21907"/>
                      <a:pt x="1260" y="18098"/>
                    </a:cubicBezTo>
                    <a:cubicBezTo>
                      <a:pt x="-2550" y="14288"/>
                      <a:pt x="2212" y="6668"/>
                      <a:pt x="16500" y="0"/>
                    </a:cubicBezTo>
                    <a:close/>
                  </a:path>
                </a:pathLst>
              </a:custGeom>
              <a:grpFill/>
              <a:ln w="9525" cap="flat">
                <a:noFill/>
                <a:prstDash val="solid"/>
                <a:miter/>
              </a:ln>
            </p:spPr>
            <p:txBody>
              <a:bodyPr rtlCol="0" anchor="ctr"/>
              <a:lstStyle/>
              <a:p>
                <a:endParaRPr lang="en-ID"/>
              </a:p>
            </p:txBody>
          </p:sp>
          <p:sp>
            <p:nvSpPr>
              <p:cNvPr id="868" name="Freeform: Shape 867">
                <a:extLst>
                  <a:ext uri="{FF2B5EF4-FFF2-40B4-BE49-F238E27FC236}">
                    <a16:creationId xmlns:a16="http://schemas.microsoft.com/office/drawing/2014/main" id="{7206453A-6A74-4342-86A3-E73730095BD4}"/>
                  </a:ext>
                </a:extLst>
              </p:cNvPr>
              <p:cNvSpPr/>
              <p:nvPr/>
            </p:nvSpPr>
            <p:spPr>
              <a:xfrm>
                <a:off x="5469254" y="2369819"/>
                <a:ext cx="14510" cy="20645"/>
              </a:xfrm>
              <a:custGeom>
                <a:avLst/>
                <a:gdLst>
                  <a:gd name="connsiteX0" fmla="*/ 0 w 14510"/>
                  <a:gd name="connsiteY0" fmla="*/ 0 h 20645"/>
                  <a:gd name="connsiteX1" fmla="*/ 12383 w 14510"/>
                  <a:gd name="connsiteY1" fmla="*/ 20003 h 20645"/>
                  <a:gd name="connsiteX2" fmla="*/ 0 w 14510"/>
                  <a:gd name="connsiteY2" fmla="*/ 0 h 20645"/>
                </a:gdLst>
                <a:ahLst/>
                <a:cxnLst>
                  <a:cxn ang="0">
                    <a:pos x="connsiteX0" y="connsiteY0"/>
                  </a:cxn>
                  <a:cxn ang="0">
                    <a:pos x="connsiteX1" y="connsiteY1"/>
                  </a:cxn>
                  <a:cxn ang="0">
                    <a:pos x="connsiteX2" y="connsiteY2"/>
                  </a:cxn>
                </a:cxnLst>
                <a:rect l="l" t="t" r="r" b="b"/>
                <a:pathLst>
                  <a:path w="14510" h="20645">
                    <a:moveTo>
                      <a:pt x="0" y="0"/>
                    </a:moveTo>
                    <a:cubicBezTo>
                      <a:pt x="14288" y="9525"/>
                      <a:pt x="17145" y="17145"/>
                      <a:pt x="12383" y="20003"/>
                    </a:cubicBezTo>
                    <a:cubicBezTo>
                      <a:pt x="7620" y="22860"/>
                      <a:pt x="2858" y="16193"/>
                      <a:pt x="0" y="0"/>
                    </a:cubicBezTo>
                    <a:close/>
                  </a:path>
                </a:pathLst>
              </a:custGeom>
              <a:grpFill/>
              <a:ln w="9525" cap="flat">
                <a:noFill/>
                <a:prstDash val="solid"/>
                <a:miter/>
              </a:ln>
            </p:spPr>
            <p:txBody>
              <a:bodyPr rtlCol="0" anchor="ctr"/>
              <a:lstStyle/>
              <a:p>
                <a:endParaRPr lang="en-ID"/>
              </a:p>
            </p:txBody>
          </p:sp>
          <p:sp>
            <p:nvSpPr>
              <p:cNvPr id="869" name="Freeform: Shape 868">
                <a:extLst>
                  <a:ext uri="{FF2B5EF4-FFF2-40B4-BE49-F238E27FC236}">
                    <a16:creationId xmlns:a16="http://schemas.microsoft.com/office/drawing/2014/main" id="{25085A47-526C-4F88-AECC-47D086C74B74}"/>
                  </a:ext>
                </a:extLst>
              </p:cNvPr>
              <p:cNvSpPr/>
              <p:nvPr/>
            </p:nvSpPr>
            <p:spPr>
              <a:xfrm>
                <a:off x="5469254" y="2361041"/>
                <a:ext cx="23145" cy="9899"/>
              </a:xfrm>
              <a:custGeom>
                <a:avLst/>
                <a:gdLst>
                  <a:gd name="connsiteX0" fmla="*/ 0 w 23145"/>
                  <a:gd name="connsiteY0" fmla="*/ 8778 h 9899"/>
                  <a:gd name="connsiteX1" fmla="*/ 22860 w 23145"/>
                  <a:gd name="connsiteY1" fmla="*/ 3063 h 9899"/>
                  <a:gd name="connsiteX2" fmla="*/ 0 w 23145"/>
                  <a:gd name="connsiteY2" fmla="*/ 8778 h 9899"/>
                </a:gdLst>
                <a:ahLst/>
                <a:cxnLst>
                  <a:cxn ang="0">
                    <a:pos x="connsiteX0" y="connsiteY0"/>
                  </a:cxn>
                  <a:cxn ang="0">
                    <a:pos x="connsiteX1" y="connsiteY1"/>
                  </a:cxn>
                  <a:cxn ang="0">
                    <a:pos x="connsiteX2" y="connsiteY2"/>
                  </a:cxn>
                </a:cxnLst>
                <a:rect l="l" t="t" r="r" b="b"/>
                <a:pathLst>
                  <a:path w="23145" h="9899">
                    <a:moveTo>
                      <a:pt x="0" y="8778"/>
                    </a:moveTo>
                    <a:cubicBezTo>
                      <a:pt x="13335" y="-1699"/>
                      <a:pt x="21908" y="-1699"/>
                      <a:pt x="22860" y="3063"/>
                    </a:cubicBezTo>
                    <a:cubicBezTo>
                      <a:pt x="24765" y="8778"/>
                      <a:pt x="17145" y="11636"/>
                      <a:pt x="0" y="8778"/>
                    </a:cubicBezTo>
                    <a:close/>
                  </a:path>
                </a:pathLst>
              </a:custGeom>
              <a:grpFill/>
              <a:ln w="9525" cap="flat">
                <a:noFill/>
                <a:prstDash val="solid"/>
                <a:miter/>
              </a:ln>
            </p:spPr>
            <p:txBody>
              <a:bodyPr rtlCol="0" anchor="ctr"/>
              <a:lstStyle/>
              <a:p>
                <a:endParaRPr lang="en-ID"/>
              </a:p>
            </p:txBody>
          </p:sp>
          <p:sp>
            <p:nvSpPr>
              <p:cNvPr id="870" name="Freeform: Shape 869">
                <a:extLst>
                  <a:ext uri="{FF2B5EF4-FFF2-40B4-BE49-F238E27FC236}">
                    <a16:creationId xmlns:a16="http://schemas.microsoft.com/office/drawing/2014/main" id="{5366E811-8FB9-420A-B042-E45258A36B4B}"/>
                  </a:ext>
                </a:extLst>
              </p:cNvPr>
              <p:cNvSpPr/>
              <p:nvPr/>
            </p:nvSpPr>
            <p:spPr>
              <a:xfrm>
                <a:off x="5465804" y="2345935"/>
                <a:ext cx="9766" cy="23884"/>
              </a:xfrm>
              <a:custGeom>
                <a:avLst/>
                <a:gdLst>
                  <a:gd name="connsiteX0" fmla="*/ 3451 w 9766"/>
                  <a:gd name="connsiteY0" fmla="*/ 23884 h 23884"/>
                  <a:gd name="connsiteX1" fmla="*/ 5356 w 9766"/>
                  <a:gd name="connsiteY1" fmla="*/ 72 h 23884"/>
                  <a:gd name="connsiteX2" fmla="*/ 3451 w 9766"/>
                  <a:gd name="connsiteY2" fmla="*/ 23884 h 23884"/>
                </a:gdLst>
                <a:ahLst/>
                <a:cxnLst>
                  <a:cxn ang="0">
                    <a:pos x="connsiteX0" y="connsiteY0"/>
                  </a:cxn>
                  <a:cxn ang="0">
                    <a:pos x="connsiteX1" y="connsiteY1"/>
                  </a:cxn>
                  <a:cxn ang="0">
                    <a:pos x="connsiteX2" y="connsiteY2"/>
                  </a:cxn>
                </a:cxnLst>
                <a:rect l="l" t="t" r="r" b="b"/>
                <a:pathLst>
                  <a:path w="9766" h="23884">
                    <a:moveTo>
                      <a:pt x="3451" y="23884"/>
                    </a:moveTo>
                    <a:cubicBezTo>
                      <a:pt x="-2264" y="7692"/>
                      <a:pt x="-359" y="-881"/>
                      <a:pt x="5356" y="72"/>
                    </a:cubicBezTo>
                    <a:cubicBezTo>
                      <a:pt x="11071" y="72"/>
                      <a:pt x="12023" y="8644"/>
                      <a:pt x="3451" y="23884"/>
                    </a:cubicBezTo>
                    <a:close/>
                  </a:path>
                </a:pathLst>
              </a:custGeom>
              <a:grpFill/>
              <a:ln w="9525" cap="flat">
                <a:noFill/>
                <a:prstDash val="solid"/>
                <a:miter/>
              </a:ln>
            </p:spPr>
            <p:txBody>
              <a:bodyPr rtlCol="0" anchor="ctr"/>
              <a:lstStyle/>
              <a:p>
                <a:endParaRPr lang="en-ID"/>
              </a:p>
            </p:txBody>
          </p:sp>
        </p:grpSp>
        <p:sp>
          <p:nvSpPr>
            <p:cNvPr id="871" name="Freeform: Shape 870">
              <a:extLst>
                <a:ext uri="{FF2B5EF4-FFF2-40B4-BE49-F238E27FC236}">
                  <a16:creationId xmlns:a16="http://schemas.microsoft.com/office/drawing/2014/main" id="{C863DB45-6E7D-418B-96EB-9AFDF072D405}"/>
                </a:ext>
              </a:extLst>
            </p:cNvPr>
            <p:cNvSpPr/>
            <p:nvPr/>
          </p:nvSpPr>
          <p:spPr>
            <a:xfrm>
              <a:off x="5466397" y="2366962"/>
              <a:ext cx="5715" cy="5714"/>
            </a:xfrm>
            <a:custGeom>
              <a:avLst/>
              <a:gdLst>
                <a:gd name="connsiteX0" fmla="*/ 5715 w 5715"/>
                <a:gd name="connsiteY0" fmla="*/ 2857 h 5714"/>
                <a:gd name="connsiteX1" fmla="*/ 2857 w 5715"/>
                <a:gd name="connsiteY1" fmla="*/ 5715 h 5714"/>
                <a:gd name="connsiteX2" fmla="*/ 0 w 5715"/>
                <a:gd name="connsiteY2" fmla="*/ 2857 h 5714"/>
                <a:gd name="connsiteX3" fmla="*/ 2857 w 5715"/>
                <a:gd name="connsiteY3" fmla="*/ 0 h 5714"/>
                <a:gd name="connsiteX4" fmla="*/ 5715 w 5715"/>
                <a:gd name="connsiteY4" fmla="*/ 2857 h 5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 h="5714">
                  <a:moveTo>
                    <a:pt x="5715" y="2857"/>
                  </a:moveTo>
                  <a:cubicBezTo>
                    <a:pt x="5715" y="4436"/>
                    <a:pt x="4436" y="5715"/>
                    <a:pt x="2857" y="5715"/>
                  </a:cubicBezTo>
                  <a:cubicBezTo>
                    <a:pt x="1279" y="5715"/>
                    <a:pt x="0" y="4436"/>
                    <a:pt x="0" y="2857"/>
                  </a:cubicBezTo>
                  <a:cubicBezTo>
                    <a:pt x="0" y="1279"/>
                    <a:pt x="1279" y="0"/>
                    <a:pt x="2857" y="0"/>
                  </a:cubicBezTo>
                  <a:cubicBezTo>
                    <a:pt x="4436" y="0"/>
                    <a:pt x="5715" y="1279"/>
                    <a:pt x="5715" y="2857"/>
                  </a:cubicBezTo>
                  <a:close/>
                </a:path>
              </a:pathLst>
            </a:custGeom>
            <a:grpFill/>
            <a:ln w="9525" cap="flat">
              <a:noFill/>
              <a:prstDash val="solid"/>
              <a:miter/>
            </a:ln>
          </p:spPr>
          <p:txBody>
            <a:bodyPr rtlCol="0" anchor="ctr"/>
            <a:lstStyle/>
            <a:p>
              <a:endParaRPr lang="en-ID"/>
            </a:p>
          </p:txBody>
        </p:sp>
      </p:grpSp>
      <p:grpSp>
        <p:nvGrpSpPr>
          <p:cNvPr id="872" name="Graphic 2">
            <a:extLst>
              <a:ext uri="{FF2B5EF4-FFF2-40B4-BE49-F238E27FC236}">
                <a16:creationId xmlns:a16="http://schemas.microsoft.com/office/drawing/2014/main" id="{F1FF2A45-0C26-4C70-87B0-C54AB42123DD}"/>
              </a:ext>
            </a:extLst>
          </p:cNvPr>
          <p:cNvGrpSpPr/>
          <p:nvPr/>
        </p:nvGrpSpPr>
        <p:grpSpPr>
          <a:xfrm rot="16200000">
            <a:off x="10797861" y="2564164"/>
            <a:ext cx="147926" cy="153650"/>
            <a:chOff x="5444111" y="2264092"/>
            <a:chExt cx="78862" cy="81914"/>
          </a:xfrm>
          <a:solidFill>
            <a:schemeClr val="bg1"/>
          </a:solidFill>
        </p:grpSpPr>
        <p:grpSp>
          <p:nvGrpSpPr>
            <p:cNvPr id="873" name="Graphic 2">
              <a:extLst>
                <a:ext uri="{FF2B5EF4-FFF2-40B4-BE49-F238E27FC236}">
                  <a16:creationId xmlns:a16="http://schemas.microsoft.com/office/drawing/2014/main" id="{F1FF2A45-0C26-4C70-87B0-C54AB42123DD}"/>
                </a:ext>
              </a:extLst>
            </p:cNvPr>
            <p:cNvGrpSpPr/>
            <p:nvPr/>
          </p:nvGrpSpPr>
          <p:grpSpPr>
            <a:xfrm>
              <a:off x="5444111" y="2264092"/>
              <a:ext cx="78168" cy="76353"/>
              <a:chOff x="5444111" y="2264092"/>
              <a:chExt cx="78168" cy="76353"/>
            </a:xfrm>
            <a:grpFill/>
          </p:grpSpPr>
          <p:sp>
            <p:nvSpPr>
              <p:cNvPr id="874" name="Freeform: Shape 873">
                <a:extLst>
                  <a:ext uri="{FF2B5EF4-FFF2-40B4-BE49-F238E27FC236}">
                    <a16:creationId xmlns:a16="http://schemas.microsoft.com/office/drawing/2014/main" id="{66C16AF3-9E9D-4C55-87F0-EAC98E9281A0}"/>
                  </a:ext>
                </a:extLst>
              </p:cNvPr>
              <p:cNvSpPr/>
              <p:nvPr/>
            </p:nvSpPr>
            <p:spPr>
              <a:xfrm>
                <a:off x="5458059" y="2305050"/>
                <a:ext cx="25482" cy="35395"/>
              </a:xfrm>
              <a:custGeom>
                <a:avLst/>
                <a:gdLst>
                  <a:gd name="connsiteX0" fmla="*/ 25483 w 25482"/>
                  <a:gd name="connsiteY0" fmla="*/ 0 h 35395"/>
                  <a:gd name="connsiteX1" fmla="*/ 3575 w 25482"/>
                  <a:gd name="connsiteY1" fmla="*/ 34290 h 35395"/>
                  <a:gd name="connsiteX2" fmla="*/ 25483 w 25482"/>
                  <a:gd name="connsiteY2" fmla="*/ 0 h 35395"/>
                </a:gdLst>
                <a:ahLst/>
                <a:cxnLst>
                  <a:cxn ang="0">
                    <a:pos x="connsiteX0" y="connsiteY0"/>
                  </a:cxn>
                  <a:cxn ang="0">
                    <a:pos x="connsiteX1" y="connsiteY1"/>
                  </a:cxn>
                  <a:cxn ang="0">
                    <a:pos x="connsiteX2" y="connsiteY2"/>
                  </a:cxn>
                </a:cxnLst>
                <a:rect l="l" t="t" r="r" b="b"/>
                <a:pathLst>
                  <a:path w="25482" h="35395">
                    <a:moveTo>
                      <a:pt x="25483" y="0"/>
                    </a:moveTo>
                    <a:cubicBezTo>
                      <a:pt x="21673" y="28575"/>
                      <a:pt x="11195" y="39053"/>
                      <a:pt x="3575" y="34290"/>
                    </a:cubicBezTo>
                    <a:cubicBezTo>
                      <a:pt x="-4997" y="28575"/>
                      <a:pt x="1670" y="15240"/>
                      <a:pt x="25483" y="0"/>
                    </a:cubicBezTo>
                    <a:close/>
                  </a:path>
                </a:pathLst>
              </a:custGeom>
              <a:grpFill/>
              <a:ln w="9525" cap="flat">
                <a:noFill/>
                <a:prstDash val="solid"/>
                <a:miter/>
              </a:ln>
            </p:spPr>
            <p:txBody>
              <a:bodyPr rtlCol="0" anchor="ctr"/>
              <a:lstStyle/>
              <a:p>
                <a:endParaRPr lang="en-ID"/>
              </a:p>
            </p:txBody>
          </p:sp>
          <p:sp>
            <p:nvSpPr>
              <p:cNvPr id="875" name="Freeform: Shape 874">
                <a:extLst>
                  <a:ext uri="{FF2B5EF4-FFF2-40B4-BE49-F238E27FC236}">
                    <a16:creationId xmlns:a16="http://schemas.microsoft.com/office/drawing/2014/main" id="{A165B40E-4EA9-45FF-8CDD-E53FA9133DA6}"/>
                  </a:ext>
                </a:extLst>
              </p:cNvPr>
              <p:cNvSpPr/>
              <p:nvPr/>
            </p:nvSpPr>
            <p:spPr>
              <a:xfrm>
                <a:off x="5483542" y="2305050"/>
                <a:ext cx="28531" cy="33021"/>
              </a:xfrm>
              <a:custGeom>
                <a:avLst/>
                <a:gdLst>
                  <a:gd name="connsiteX0" fmla="*/ 0 w 28531"/>
                  <a:gd name="connsiteY0" fmla="*/ 0 h 33021"/>
                  <a:gd name="connsiteX1" fmla="*/ 25717 w 28531"/>
                  <a:gd name="connsiteY1" fmla="*/ 31432 h 33021"/>
                  <a:gd name="connsiteX2" fmla="*/ 0 w 28531"/>
                  <a:gd name="connsiteY2" fmla="*/ 0 h 33021"/>
                </a:gdLst>
                <a:ahLst/>
                <a:cxnLst>
                  <a:cxn ang="0">
                    <a:pos x="connsiteX0" y="connsiteY0"/>
                  </a:cxn>
                  <a:cxn ang="0">
                    <a:pos x="connsiteX1" y="connsiteY1"/>
                  </a:cxn>
                  <a:cxn ang="0">
                    <a:pos x="connsiteX2" y="connsiteY2"/>
                  </a:cxn>
                </a:cxnLst>
                <a:rect l="l" t="t" r="r" b="b"/>
                <a:pathLst>
                  <a:path w="28531" h="33021">
                    <a:moveTo>
                      <a:pt x="0" y="0"/>
                    </a:moveTo>
                    <a:cubicBezTo>
                      <a:pt x="25717" y="12382"/>
                      <a:pt x="33338" y="25718"/>
                      <a:pt x="25717" y="31432"/>
                    </a:cubicBezTo>
                    <a:cubicBezTo>
                      <a:pt x="18098" y="37147"/>
                      <a:pt x="7620" y="27622"/>
                      <a:pt x="0" y="0"/>
                    </a:cubicBezTo>
                    <a:close/>
                  </a:path>
                </a:pathLst>
              </a:custGeom>
              <a:grpFill/>
              <a:ln w="9525" cap="flat">
                <a:noFill/>
                <a:prstDash val="solid"/>
                <a:miter/>
              </a:ln>
            </p:spPr>
            <p:txBody>
              <a:bodyPr rtlCol="0" anchor="ctr"/>
              <a:lstStyle/>
              <a:p>
                <a:endParaRPr lang="en-ID"/>
              </a:p>
            </p:txBody>
          </p:sp>
          <p:sp>
            <p:nvSpPr>
              <p:cNvPr id="876" name="Freeform: Shape 875">
                <a:extLst>
                  <a:ext uri="{FF2B5EF4-FFF2-40B4-BE49-F238E27FC236}">
                    <a16:creationId xmlns:a16="http://schemas.microsoft.com/office/drawing/2014/main" id="{3673C972-C4FA-41B1-BCC4-CD7C3BFCF1D4}"/>
                  </a:ext>
                </a:extLst>
              </p:cNvPr>
              <p:cNvSpPr/>
              <p:nvPr/>
            </p:nvSpPr>
            <p:spPr>
              <a:xfrm>
                <a:off x="5483542" y="2285977"/>
                <a:ext cx="38737" cy="19367"/>
              </a:xfrm>
              <a:custGeom>
                <a:avLst/>
                <a:gdLst>
                  <a:gd name="connsiteX0" fmla="*/ 0 w 38737"/>
                  <a:gd name="connsiteY0" fmla="*/ 19073 h 19367"/>
                  <a:gd name="connsiteX1" fmla="*/ 38100 w 38737"/>
                  <a:gd name="connsiteY1" fmla="*/ 4785 h 19367"/>
                  <a:gd name="connsiteX2" fmla="*/ 0 w 38737"/>
                  <a:gd name="connsiteY2" fmla="*/ 19073 h 19367"/>
                </a:gdLst>
                <a:ahLst/>
                <a:cxnLst>
                  <a:cxn ang="0">
                    <a:pos x="connsiteX0" y="connsiteY0"/>
                  </a:cxn>
                  <a:cxn ang="0">
                    <a:pos x="connsiteX1" y="connsiteY1"/>
                  </a:cxn>
                  <a:cxn ang="0">
                    <a:pos x="connsiteX2" y="connsiteY2"/>
                  </a:cxn>
                </a:cxnLst>
                <a:rect l="l" t="t" r="r" b="b"/>
                <a:pathLst>
                  <a:path w="38737" h="19367">
                    <a:moveTo>
                      <a:pt x="0" y="19073"/>
                    </a:moveTo>
                    <a:cubicBezTo>
                      <a:pt x="20003" y="-1882"/>
                      <a:pt x="35242" y="-3787"/>
                      <a:pt x="38100" y="4785"/>
                    </a:cubicBezTo>
                    <a:cubicBezTo>
                      <a:pt x="41910" y="13358"/>
                      <a:pt x="28575" y="20978"/>
                      <a:pt x="0" y="19073"/>
                    </a:cubicBezTo>
                    <a:close/>
                  </a:path>
                </a:pathLst>
              </a:custGeom>
              <a:grpFill/>
              <a:ln w="9525" cap="flat">
                <a:noFill/>
                <a:prstDash val="solid"/>
                <a:miter/>
              </a:ln>
            </p:spPr>
            <p:txBody>
              <a:bodyPr rtlCol="0" anchor="ctr"/>
              <a:lstStyle/>
              <a:p>
                <a:endParaRPr lang="en-ID"/>
              </a:p>
            </p:txBody>
          </p:sp>
          <p:sp>
            <p:nvSpPr>
              <p:cNvPr id="877" name="Freeform: Shape 876">
                <a:extLst>
                  <a:ext uri="{FF2B5EF4-FFF2-40B4-BE49-F238E27FC236}">
                    <a16:creationId xmlns:a16="http://schemas.microsoft.com/office/drawing/2014/main" id="{3C7B2E1E-62E9-407C-8F10-AC3BF16CFD24}"/>
                  </a:ext>
                </a:extLst>
              </p:cNvPr>
              <p:cNvSpPr/>
              <p:nvPr/>
            </p:nvSpPr>
            <p:spPr>
              <a:xfrm>
                <a:off x="5474017" y="2264092"/>
                <a:ext cx="16178" cy="40957"/>
              </a:xfrm>
              <a:custGeom>
                <a:avLst/>
                <a:gdLst>
                  <a:gd name="connsiteX0" fmla="*/ 9525 w 16178"/>
                  <a:gd name="connsiteY0" fmla="*/ 40957 h 40957"/>
                  <a:gd name="connsiteX1" fmla="*/ 7620 w 16178"/>
                  <a:gd name="connsiteY1" fmla="*/ 0 h 40957"/>
                  <a:gd name="connsiteX2" fmla="*/ 9525 w 16178"/>
                  <a:gd name="connsiteY2" fmla="*/ 40957 h 40957"/>
                </a:gdLst>
                <a:ahLst/>
                <a:cxnLst>
                  <a:cxn ang="0">
                    <a:pos x="connsiteX0" y="connsiteY0"/>
                  </a:cxn>
                  <a:cxn ang="0">
                    <a:pos x="connsiteX1" y="connsiteY1"/>
                  </a:cxn>
                  <a:cxn ang="0">
                    <a:pos x="connsiteX2" y="connsiteY2"/>
                  </a:cxn>
                </a:cxnLst>
                <a:rect l="l" t="t" r="r" b="b"/>
                <a:pathLst>
                  <a:path w="16178" h="40957">
                    <a:moveTo>
                      <a:pt x="9525" y="40957"/>
                    </a:moveTo>
                    <a:cubicBezTo>
                      <a:pt x="-3810" y="15240"/>
                      <a:pt x="-1905" y="952"/>
                      <a:pt x="7620" y="0"/>
                    </a:cubicBezTo>
                    <a:cubicBezTo>
                      <a:pt x="17145" y="0"/>
                      <a:pt x="20003" y="14288"/>
                      <a:pt x="9525" y="40957"/>
                    </a:cubicBezTo>
                    <a:close/>
                  </a:path>
                </a:pathLst>
              </a:custGeom>
              <a:grpFill/>
              <a:ln w="9525" cap="flat">
                <a:noFill/>
                <a:prstDash val="solid"/>
                <a:miter/>
              </a:ln>
            </p:spPr>
            <p:txBody>
              <a:bodyPr rtlCol="0" anchor="ctr"/>
              <a:lstStyle/>
              <a:p>
                <a:endParaRPr lang="en-ID"/>
              </a:p>
            </p:txBody>
          </p:sp>
          <p:sp>
            <p:nvSpPr>
              <p:cNvPr id="878" name="Freeform: Shape 877">
                <a:extLst>
                  <a:ext uri="{FF2B5EF4-FFF2-40B4-BE49-F238E27FC236}">
                    <a16:creationId xmlns:a16="http://schemas.microsoft.com/office/drawing/2014/main" id="{1783BACC-650E-44D4-8243-23E1A2592B22}"/>
                  </a:ext>
                </a:extLst>
              </p:cNvPr>
              <p:cNvSpPr/>
              <p:nvPr/>
            </p:nvSpPr>
            <p:spPr>
              <a:xfrm>
                <a:off x="5444111" y="2288925"/>
                <a:ext cx="39431" cy="17712"/>
              </a:xfrm>
              <a:custGeom>
                <a:avLst/>
                <a:gdLst>
                  <a:gd name="connsiteX0" fmla="*/ 39431 w 39431"/>
                  <a:gd name="connsiteY0" fmla="*/ 16124 h 17712"/>
                  <a:gd name="connsiteX1" fmla="*/ 379 w 39431"/>
                  <a:gd name="connsiteY1" fmla="*/ 5647 h 17712"/>
                  <a:gd name="connsiteX2" fmla="*/ 39431 w 39431"/>
                  <a:gd name="connsiteY2" fmla="*/ 16124 h 17712"/>
                </a:gdLst>
                <a:ahLst/>
                <a:cxnLst>
                  <a:cxn ang="0">
                    <a:pos x="connsiteX0" y="connsiteY0"/>
                  </a:cxn>
                  <a:cxn ang="0">
                    <a:pos x="connsiteX1" y="connsiteY1"/>
                  </a:cxn>
                  <a:cxn ang="0">
                    <a:pos x="connsiteX2" y="connsiteY2"/>
                  </a:cxn>
                </a:cxnLst>
                <a:rect l="l" t="t" r="r" b="b"/>
                <a:pathLst>
                  <a:path w="39431" h="17712">
                    <a:moveTo>
                      <a:pt x="39431" y="16124"/>
                    </a:moveTo>
                    <a:cubicBezTo>
                      <a:pt x="10856" y="20887"/>
                      <a:pt x="-2479" y="14219"/>
                      <a:pt x="379" y="5647"/>
                    </a:cubicBezTo>
                    <a:cubicBezTo>
                      <a:pt x="3236" y="-3878"/>
                      <a:pt x="17524" y="-1973"/>
                      <a:pt x="39431" y="16124"/>
                    </a:cubicBezTo>
                    <a:close/>
                  </a:path>
                </a:pathLst>
              </a:custGeom>
              <a:grpFill/>
              <a:ln w="9525" cap="flat">
                <a:noFill/>
                <a:prstDash val="solid"/>
                <a:miter/>
              </a:ln>
            </p:spPr>
            <p:txBody>
              <a:bodyPr rtlCol="0" anchor="ctr"/>
              <a:lstStyle/>
              <a:p>
                <a:endParaRPr lang="en-ID"/>
              </a:p>
            </p:txBody>
          </p:sp>
        </p:grpSp>
        <p:grpSp>
          <p:nvGrpSpPr>
            <p:cNvPr id="879" name="Graphic 2">
              <a:extLst>
                <a:ext uri="{FF2B5EF4-FFF2-40B4-BE49-F238E27FC236}">
                  <a16:creationId xmlns:a16="http://schemas.microsoft.com/office/drawing/2014/main" id="{F1FF2A45-0C26-4C70-87B0-C54AB42123DD}"/>
                </a:ext>
              </a:extLst>
            </p:cNvPr>
            <p:cNvGrpSpPr/>
            <p:nvPr/>
          </p:nvGrpSpPr>
          <p:grpSpPr>
            <a:xfrm>
              <a:off x="5444111" y="2264092"/>
              <a:ext cx="78168" cy="76353"/>
              <a:chOff x="5444111" y="2264092"/>
              <a:chExt cx="78168" cy="76353"/>
            </a:xfrm>
            <a:grpFill/>
          </p:grpSpPr>
          <p:sp>
            <p:nvSpPr>
              <p:cNvPr id="880" name="Freeform: Shape 879">
                <a:extLst>
                  <a:ext uri="{FF2B5EF4-FFF2-40B4-BE49-F238E27FC236}">
                    <a16:creationId xmlns:a16="http://schemas.microsoft.com/office/drawing/2014/main" id="{B9C3BB2B-C1ED-42A8-8834-47932EB5ED70}"/>
                  </a:ext>
                </a:extLst>
              </p:cNvPr>
              <p:cNvSpPr/>
              <p:nvPr/>
            </p:nvSpPr>
            <p:spPr>
              <a:xfrm>
                <a:off x="5458059" y="2305050"/>
                <a:ext cx="25482" cy="35395"/>
              </a:xfrm>
              <a:custGeom>
                <a:avLst/>
                <a:gdLst>
                  <a:gd name="connsiteX0" fmla="*/ 25483 w 25482"/>
                  <a:gd name="connsiteY0" fmla="*/ 0 h 35395"/>
                  <a:gd name="connsiteX1" fmla="*/ 3575 w 25482"/>
                  <a:gd name="connsiteY1" fmla="*/ 34290 h 35395"/>
                  <a:gd name="connsiteX2" fmla="*/ 25483 w 25482"/>
                  <a:gd name="connsiteY2" fmla="*/ 0 h 35395"/>
                </a:gdLst>
                <a:ahLst/>
                <a:cxnLst>
                  <a:cxn ang="0">
                    <a:pos x="connsiteX0" y="connsiteY0"/>
                  </a:cxn>
                  <a:cxn ang="0">
                    <a:pos x="connsiteX1" y="connsiteY1"/>
                  </a:cxn>
                  <a:cxn ang="0">
                    <a:pos x="connsiteX2" y="connsiteY2"/>
                  </a:cxn>
                </a:cxnLst>
                <a:rect l="l" t="t" r="r" b="b"/>
                <a:pathLst>
                  <a:path w="25482" h="35395">
                    <a:moveTo>
                      <a:pt x="25483" y="0"/>
                    </a:moveTo>
                    <a:cubicBezTo>
                      <a:pt x="21673" y="28575"/>
                      <a:pt x="11195" y="39053"/>
                      <a:pt x="3575" y="34290"/>
                    </a:cubicBezTo>
                    <a:cubicBezTo>
                      <a:pt x="-4997" y="28575"/>
                      <a:pt x="1670" y="15240"/>
                      <a:pt x="25483" y="0"/>
                    </a:cubicBezTo>
                    <a:close/>
                  </a:path>
                </a:pathLst>
              </a:custGeom>
              <a:grpFill/>
              <a:ln w="9525" cap="flat">
                <a:noFill/>
                <a:prstDash val="solid"/>
                <a:miter/>
              </a:ln>
            </p:spPr>
            <p:txBody>
              <a:bodyPr rtlCol="0" anchor="ctr"/>
              <a:lstStyle/>
              <a:p>
                <a:endParaRPr lang="en-ID"/>
              </a:p>
            </p:txBody>
          </p:sp>
          <p:sp>
            <p:nvSpPr>
              <p:cNvPr id="881" name="Freeform: Shape 880">
                <a:extLst>
                  <a:ext uri="{FF2B5EF4-FFF2-40B4-BE49-F238E27FC236}">
                    <a16:creationId xmlns:a16="http://schemas.microsoft.com/office/drawing/2014/main" id="{FE3BCBCB-E787-4742-90D2-DF75559105AA}"/>
                  </a:ext>
                </a:extLst>
              </p:cNvPr>
              <p:cNvSpPr/>
              <p:nvPr/>
            </p:nvSpPr>
            <p:spPr>
              <a:xfrm>
                <a:off x="5483542" y="2305050"/>
                <a:ext cx="28531" cy="33021"/>
              </a:xfrm>
              <a:custGeom>
                <a:avLst/>
                <a:gdLst>
                  <a:gd name="connsiteX0" fmla="*/ 0 w 28531"/>
                  <a:gd name="connsiteY0" fmla="*/ 0 h 33021"/>
                  <a:gd name="connsiteX1" fmla="*/ 25717 w 28531"/>
                  <a:gd name="connsiteY1" fmla="*/ 31432 h 33021"/>
                  <a:gd name="connsiteX2" fmla="*/ 0 w 28531"/>
                  <a:gd name="connsiteY2" fmla="*/ 0 h 33021"/>
                </a:gdLst>
                <a:ahLst/>
                <a:cxnLst>
                  <a:cxn ang="0">
                    <a:pos x="connsiteX0" y="connsiteY0"/>
                  </a:cxn>
                  <a:cxn ang="0">
                    <a:pos x="connsiteX1" y="connsiteY1"/>
                  </a:cxn>
                  <a:cxn ang="0">
                    <a:pos x="connsiteX2" y="connsiteY2"/>
                  </a:cxn>
                </a:cxnLst>
                <a:rect l="l" t="t" r="r" b="b"/>
                <a:pathLst>
                  <a:path w="28531" h="33021">
                    <a:moveTo>
                      <a:pt x="0" y="0"/>
                    </a:moveTo>
                    <a:cubicBezTo>
                      <a:pt x="25717" y="12382"/>
                      <a:pt x="33338" y="25718"/>
                      <a:pt x="25717" y="31432"/>
                    </a:cubicBezTo>
                    <a:cubicBezTo>
                      <a:pt x="18098" y="37147"/>
                      <a:pt x="7620" y="27622"/>
                      <a:pt x="0" y="0"/>
                    </a:cubicBezTo>
                    <a:close/>
                  </a:path>
                </a:pathLst>
              </a:custGeom>
              <a:grpFill/>
              <a:ln w="9525" cap="flat">
                <a:noFill/>
                <a:prstDash val="solid"/>
                <a:miter/>
              </a:ln>
            </p:spPr>
            <p:txBody>
              <a:bodyPr rtlCol="0" anchor="ctr"/>
              <a:lstStyle/>
              <a:p>
                <a:endParaRPr lang="en-ID"/>
              </a:p>
            </p:txBody>
          </p:sp>
          <p:sp>
            <p:nvSpPr>
              <p:cNvPr id="882" name="Freeform: Shape 881">
                <a:extLst>
                  <a:ext uri="{FF2B5EF4-FFF2-40B4-BE49-F238E27FC236}">
                    <a16:creationId xmlns:a16="http://schemas.microsoft.com/office/drawing/2014/main" id="{FBBE7951-3F9E-43DE-879B-58FAB2E0F0B4}"/>
                  </a:ext>
                </a:extLst>
              </p:cNvPr>
              <p:cNvSpPr/>
              <p:nvPr/>
            </p:nvSpPr>
            <p:spPr>
              <a:xfrm>
                <a:off x="5483542" y="2285977"/>
                <a:ext cx="38737" cy="19367"/>
              </a:xfrm>
              <a:custGeom>
                <a:avLst/>
                <a:gdLst>
                  <a:gd name="connsiteX0" fmla="*/ 0 w 38737"/>
                  <a:gd name="connsiteY0" fmla="*/ 19073 h 19367"/>
                  <a:gd name="connsiteX1" fmla="*/ 38100 w 38737"/>
                  <a:gd name="connsiteY1" fmla="*/ 4785 h 19367"/>
                  <a:gd name="connsiteX2" fmla="*/ 0 w 38737"/>
                  <a:gd name="connsiteY2" fmla="*/ 19073 h 19367"/>
                </a:gdLst>
                <a:ahLst/>
                <a:cxnLst>
                  <a:cxn ang="0">
                    <a:pos x="connsiteX0" y="connsiteY0"/>
                  </a:cxn>
                  <a:cxn ang="0">
                    <a:pos x="connsiteX1" y="connsiteY1"/>
                  </a:cxn>
                  <a:cxn ang="0">
                    <a:pos x="connsiteX2" y="connsiteY2"/>
                  </a:cxn>
                </a:cxnLst>
                <a:rect l="l" t="t" r="r" b="b"/>
                <a:pathLst>
                  <a:path w="38737" h="19367">
                    <a:moveTo>
                      <a:pt x="0" y="19073"/>
                    </a:moveTo>
                    <a:cubicBezTo>
                      <a:pt x="20003" y="-1882"/>
                      <a:pt x="35242" y="-3787"/>
                      <a:pt x="38100" y="4785"/>
                    </a:cubicBezTo>
                    <a:cubicBezTo>
                      <a:pt x="41910" y="13358"/>
                      <a:pt x="28575" y="20978"/>
                      <a:pt x="0" y="19073"/>
                    </a:cubicBezTo>
                    <a:close/>
                  </a:path>
                </a:pathLst>
              </a:custGeom>
              <a:grpFill/>
              <a:ln w="9525" cap="flat">
                <a:noFill/>
                <a:prstDash val="solid"/>
                <a:miter/>
              </a:ln>
            </p:spPr>
            <p:txBody>
              <a:bodyPr rtlCol="0" anchor="ctr"/>
              <a:lstStyle/>
              <a:p>
                <a:endParaRPr lang="en-ID"/>
              </a:p>
            </p:txBody>
          </p:sp>
          <p:sp>
            <p:nvSpPr>
              <p:cNvPr id="883" name="Freeform: Shape 882">
                <a:extLst>
                  <a:ext uri="{FF2B5EF4-FFF2-40B4-BE49-F238E27FC236}">
                    <a16:creationId xmlns:a16="http://schemas.microsoft.com/office/drawing/2014/main" id="{1E963F43-C684-44F7-9112-D4ED3DDF886E}"/>
                  </a:ext>
                </a:extLst>
              </p:cNvPr>
              <p:cNvSpPr/>
              <p:nvPr/>
            </p:nvSpPr>
            <p:spPr>
              <a:xfrm>
                <a:off x="5474017" y="2264092"/>
                <a:ext cx="16178" cy="40957"/>
              </a:xfrm>
              <a:custGeom>
                <a:avLst/>
                <a:gdLst>
                  <a:gd name="connsiteX0" fmla="*/ 9525 w 16178"/>
                  <a:gd name="connsiteY0" fmla="*/ 40957 h 40957"/>
                  <a:gd name="connsiteX1" fmla="*/ 7620 w 16178"/>
                  <a:gd name="connsiteY1" fmla="*/ 0 h 40957"/>
                  <a:gd name="connsiteX2" fmla="*/ 9525 w 16178"/>
                  <a:gd name="connsiteY2" fmla="*/ 40957 h 40957"/>
                </a:gdLst>
                <a:ahLst/>
                <a:cxnLst>
                  <a:cxn ang="0">
                    <a:pos x="connsiteX0" y="connsiteY0"/>
                  </a:cxn>
                  <a:cxn ang="0">
                    <a:pos x="connsiteX1" y="connsiteY1"/>
                  </a:cxn>
                  <a:cxn ang="0">
                    <a:pos x="connsiteX2" y="connsiteY2"/>
                  </a:cxn>
                </a:cxnLst>
                <a:rect l="l" t="t" r="r" b="b"/>
                <a:pathLst>
                  <a:path w="16178" h="40957">
                    <a:moveTo>
                      <a:pt x="9525" y="40957"/>
                    </a:moveTo>
                    <a:cubicBezTo>
                      <a:pt x="-3810" y="15240"/>
                      <a:pt x="-1905" y="952"/>
                      <a:pt x="7620" y="0"/>
                    </a:cubicBezTo>
                    <a:cubicBezTo>
                      <a:pt x="17145" y="0"/>
                      <a:pt x="20003" y="14288"/>
                      <a:pt x="9525" y="40957"/>
                    </a:cubicBezTo>
                    <a:close/>
                  </a:path>
                </a:pathLst>
              </a:custGeom>
              <a:grpFill/>
              <a:ln w="9525" cap="flat">
                <a:noFill/>
                <a:prstDash val="solid"/>
                <a:miter/>
              </a:ln>
            </p:spPr>
            <p:txBody>
              <a:bodyPr rtlCol="0" anchor="ctr"/>
              <a:lstStyle/>
              <a:p>
                <a:endParaRPr lang="en-ID"/>
              </a:p>
            </p:txBody>
          </p:sp>
          <p:sp>
            <p:nvSpPr>
              <p:cNvPr id="884" name="Freeform: Shape 883">
                <a:extLst>
                  <a:ext uri="{FF2B5EF4-FFF2-40B4-BE49-F238E27FC236}">
                    <a16:creationId xmlns:a16="http://schemas.microsoft.com/office/drawing/2014/main" id="{353F6807-4E1E-4259-8A31-2E7E51F37D3C}"/>
                  </a:ext>
                </a:extLst>
              </p:cNvPr>
              <p:cNvSpPr/>
              <p:nvPr/>
            </p:nvSpPr>
            <p:spPr>
              <a:xfrm>
                <a:off x="5444111" y="2288925"/>
                <a:ext cx="39431" cy="17712"/>
              </a:xfrm>
              <a:custGeom>
                <a:avLst/>
                <a:gdLst>
                  <a:gd name="connsiteX0" fmla="*/ 39431 w 39431"/>
                  <a:gd name="connsiteY0" fmla="*/ 16124 h 17712"/>
                  <a:gd name="connsiteX1" fmla="*/ 379 w 39431"/>
                  <a:gd name="connsiteY1" fmla="*/ 5647 h 17712"/>
                  <a:gd name="connsiteX2" fmla="*/ 39431 w 39431"/>
                  <a:gd name="connsiteY2" fmla="*/ 16124 h 17712"/>
                </a:gdLst>
                <a:ahLst/>
                <a:cxnLst>
                  <a:cxn ang="0">
                    <a:pos x="connsiteX0" y="connsiteY0"/>
                  </a:cxn>
                  <a:cxn ang="0">
                    <a:pos x="connsiteX1" y="connsiteY1"/>
                  </a:cxn>
                  <a:cxn ang="0">
                    <a:pos x="connsiteX2" y="connsiteY2"/>
                  </a:cxn>
                </a:cxnLst>
                <a:rect l="l" t="t" r="r" b="b"/>
                <a:pathLst>
                  <a:path w="39431" h="17712">
                    <a:moveTo>
                      <a:pt x="39431" y="16124"/>
                    </a:moveTo>
                    <a:cubicBezTo>
                      <a:pt x="10856" y="20887"/>
                      <a:pt x="-2479" y="14219"/>
                      <a:pt x="379" y="5647"/>
                    </a:cubicBezTo>
                    <a:cubicBezTo>
                      <a:pt x="3236" y="-3878"/>
                      <a:pt x="17524" y="-1973"/>
                      <a:pt x="39431" y="16124"/>
                    </a:cubicBezTo>
                    <a:close/>
                  </a:path>
                </a:pathLst>
              </a:custGeom>
              <a:grpFill/>
              <a:ln w="9525" cap="flat">
                <a:noFill/>
                <a:prstDash val="solid"/>
                <a:miter/>
              </a:ln>
            </p:spPr>
            <p:txBody>
              <a:bodyPr rtlCol="0" anchor="ctr"/>
              <a:lstStyle/>
              <a:p>
                <a:endParaRPr lang="en-ID"/>
              </a:p>
            </p:txBody>
          </p:sp>
        </p:grpSp>
        <p:sp>
          <p:nvSpPr>
            <p:cNvPr id="885" name="Freeform: Shape 884">
              <a:extLst>
                <a:ext uri="{FF2B5EF4-FFF2-40B4-BE49-F238E27FC236}">
                  <a16:creationId xmlns:a16="http://schemas.microsoft.com/office/drawing/2014/main" id="{C90D16F7-5E38-4DA7-873E-F941DFBCCDF0}"/>
                </a:ext>
              </a:extLst>
            </p:cNvPr>
            <p:cNvSpPr/>
            <p:nvPr/>
          </p:nvSpPr>
          <p:spPr>
            <a:xfrm>
              <a:off x="5477827" y="2299335"/>
              <a:ext cx="11429" cy="11430"/>
            </a:xfrm>
            <a:custGeom>
              <a:avLst/>
              <a:gdLst>
                <a:gd name="connsiteX0" fmla="*/ 11430 w 11429"/>
                <a:gd name="connsiteY0" fmla="*/ 5715 h 11430"/>
                <a:gd name="connsiteX1" fmla="*/ 5715 w 11429"/>
                <a:gd name="connsiteY1" fmla="*/ 11430 h 11430"/>
                <a:gd name="connsiteX2" fmla="*/ 0 w 11429"/>
                <a:gd name="connsiteY2" fmla="*/ 5715 h 11430"/>
                <a:gd name="connsiteX3" fmla="*/ 5715 w 11429"/>
                <a:gd name="connsiteY3" fmla="*/ 0 h 11430"/>
                <a:gd name="connsiteX4" fmla="*/ 11430 w 11429"/>
                <a:gd name="connsiteY4" fmla="*/ 5715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9" h="11430">
                  <a:moveTo>
                    <a:pt x="11430" y="5715"/>
                  </a:moveTo>
                  <a:cubicBezTo>
                    <a:pt x="11430" y="8871"/>
                    <a:pt x="8871" y="11430"/>
                    <a:pt x="5715" y="11430"/>
                  </a:cubicBezTo>
                  <a:cubicBezTo>
                    <a:pt x="2559" y="11430"/>
                    <a:pt x="0" y="8871"/>
                    <a:pt x="0" y="5715"/>
                  </a:cubicBezTo>
                  <a:cubicBezTo>
                    <a:pt x="0" y="2559"/>
                    <a:pt x="2559" y="0"/>
                    <a:pt x="5715" y="0"/>
                  </a:cubicBezTo>
                  <a:cubicBezTo>
                    <a:pt x="8871" y="0"/>
                    <a:pt x="11430" y="2559"/>
                    <a:pt x="11430" y="5715"/>
                  </a:cubicBezTo>
                  <a:close/>
                </a:path>
              </a:pathLst>
            </a:custGeom>
            <a:grpFill/>
            <a:ln w="9525" cap="flat">
              <a:noFill/>
              <a:prstDash val="solid"/>
              <a:miter/>
            </a:ln>
          </p:spPr>
          <p:txBody>
            <a:bodyPr rtlCol="0" anchor="ctr"/>
            <a:lstStyle/>
            <a:p>
              <a:endParaRPr lang="en-ID"/>
            </a:p>
          </p:txBody>
        </p:sp>
        <p:grpSp>
          <p:nvGrpSpPr>
            <p:cNvPr id="886" name="Graphic 2">
              <a:extLst>
                <a:ext uri="{FF2B5EF4-FFF2-40B4-BE49-F238E27FC236}">
                  <a16:creationId xmlns:a16="http://schemas.microsoft.com/office/drawing/2014/main" id="{F1FF2A45-0C26-4C70-87B0-C54AB42123DD}"/>
                </a:ext>
              </a:extLst>
            </p:cNvPr>
            <p:cNvGrpSpPr/>
            <p:nvPr/>
          </p:nvGrpSpPr>
          <p:grpSpPr>
            <a:xfrm>
              <a:off x="5445041" y="2269654"/>
              <a:ext cx="77932" cy="76353"/>
              <a:chOff x="5445041" y="2269654"/>
              <a:chExt cx="77932" cy="76353"/>
            </a:xfrm>
            <a:grpFill/>
          </p:grpSpPr>
          <p:sp>
            <p:nvSpPr>
              <p:cNvPr id="887" name="Freeform: Shape 886">
                <a:extLst>
                  <a:ext uri="{FF2B5EF4-FFF2-40B4-BE49-F238E27FC236}">
                    <a16:creationId xmlns:a16="http://schemas.microsoft.com/office/drawing/2014/main" id="{85E39539-D519-4AB7-88F7-10EEDB146974}"/>
                  </a:ext>
                </a:extLst>
              </p:cNvPr>
              <p:cNvSpPr/>
              <p:nvPr/>
            </p:nvSpPr>
            <p:spPr>
              <a:xfrm>
                <a:off x="5483542" y="2269654"/>
                <a:ext cx="25482" cy="35395"/>
              </a:xfrm>
              <a:custGeom>
                <a:avLst/>
                <a:gdLst>
                  <a:gd name="connsiteX0" fmla="*/ 0 w 25482"/>
                  <a:gd name="connsiteY0" fmla="*/ 35396 h 35395"/>
                  <a:gd name="connsiteX1" fmla="*/ 21908 w 25482"/>
                  <a:gd name="connsiteY1" fmla="*/ 1106 h 35395"/>
                  <a:gd name="connsiteX2" fmla="*/ 0 w 25482"/>
                  <a:gd name="connsiteY2" fmla="*/ 35396 h 35395"/>
                </a:gdLst>
                <a:ahLst/>
                <a:cxnLst>
                  <a:cxn ang="0">
                    <a:pos x="connsiteX0" y="connsiteY0"/>
                  </a:cxn>
                  <a:cxn ang="0">
                    <a:pos x="connsiteX1" y="connsiteY1"/>
                  </a:cxn>
                  <a:cxn ang="0">
                    <a:pos x="connsiteX2" y="connsiteY2"/>
                  </a:cxn>
                </a:cxnLst>
                <a:rect l="l" t="t" r="r" b="b"/>
                <a:pathLst>
                  <a:path w="25482" h="35395">
                    <a:moveTo>
                      <a:pt x="0" y="35396"/>
                    </a:moveTo>
                    <a:cubicBezTo>
                      <a:pt x="3810" y="6821"/>
                      <a:pt x="14288" y="-3657"/>
                      <a:pt x="21908" y="1106"/>
                    </a:cubicBezTo>
                    <a:cubicBezTo>
                      <a:pt x="30480" y="6821"/>
                      <a:pt x="23813" y="20156"/>
                      <a:pt x="0" y="35396"/>
                    </a:cubicBezTo>
                    <a:close/>
                  </a:path>
                </a:pathLst>
              </a:custGeom>
              <a:grpFill/>
              <a:ln w="9525" cap="flat">
                <a:noFill/>
                <a:prstDash val="solid"/>
                <a:miter/>
              </a:ln>
            </p:spPr>
            <p:txBody>
              <a:bodyPr rtlCol="0" anchor="ctr"/>
              <a:lstStyle/>
              <a:p>
                <a:endParaRPr lang="en-ID"/>
              </a:p>
            </p:txBody>
          </p:sp>
          <p:sp>
            <p:nvSpPr>
              <p:cNvPr id="888" name="Freeform: Shape 887">
                <a:extLst>
                  <a:ext uri="{FF2B5EF4-FFF2-40B4-BE49-F238E27FC236}">
                    <a16:creationId xmlns:a16="http://schemas.microsoft.com/office/drawing/2014/main" id="{B7C185D7-B666-4D75-BDD8-172B25B0EE6A}"/>
                  </a:ext>
                </a:extLst>
              </p:cNvPr>
              <p:cNvSpPr/>
              <p:nvPr/>
            </p:nvSpPr>
            <p:spPr>
              <a:xfrm>
                <a:off x="5455010" y="2271672"/>
                <a:ext cx="28531" cy="33377"/>
              </a:xfrm>
              <a:custGeom>
                <a:avLst/>
                <a:gdLst>
                  <a:gd name="connsiteX0" fmla="*/ 28532 w 28531"/>
                  <a:gd name="connsiteY0" fmla="*/ 33377 h 33377"/>
                  <a:gd name="connsiteX1" fmla="*/ 2814 w 28531"/>
                  <a:gd name="connsiteY1" fmla="*/ 1945 h 33377"/>
                  <a:gd name="connsiteX2" fmla="*/ 28532 w 28531"/>
                  <a:gd name="connsiteY2" fmla="*/ 33377 h 33377"/>
                </a:gdLst>
                <a:ahLst/>
                <a:cxnLst>
                  <a:cxn ang="0">
                    <a:pos x="connsiteX0" y="connsiteY0"/>
                  </a:cxn>
                  <a:cxn ang="0">
                    <a:pos x="connsiteX1" y="connsiteY1"/>
                  </a:cxn>
                  <a:cxn ang="0">
                    <a:pos x="connsiteX2" y="connsiteY2"/>
                  </a:cxn>
                </a:cxnLst>
                <a:rect l="l" t="t" r="r" b="b"/>
                <a:pathLst>
                  <a:path w="28531" h="33377">
                    <a:moveTo>
                      <a:pt x="28532" y="33377"/>
                    </a:moveTo>
                    <a:cubicBezTo>
                      <a:pt x="2814" y="20995"/>
                      <a:pt x="-4806" y="7660"/>
                      <a:pt x="2814" y="1945"/>
                    </a:cubicBezTo>
                    <a:cubicBezTo>
                      <a:pt x="10434" y="-4723"/>
                      <a:pt x="21864" y="5755"/>
                      <a:pt x="28532" y="33377"/>
                    </a:cubicBezTo>
                    <a:close/>
                  </a:path>
                </a:pathLst>
              </a:custGeom>
              <a:grpFill/>
              <a:ln w="9525" cap="flat">
                <a:noFill/>
                <a:prstDash val="solid"/>
                <a:miter/>
              </a:ln>
            </p:spPr>
            <p:txBody>
              <a:bodyPr rtlCol="0" anchor="ctr"/>
              <a:lstStyle/>
              <a:p>
                <a:endParaRPr lang="en-ID"/>
              </a:p>
            </p:txBody>
          </p:sp>
          <p:sp>
            <p:nvSpPr>
              <p:cNvPr id="889" name="Freeform: Shape 888">
                <a:extLst>
                  <a:ext uri="{FF2B5EF4-FFF2-40B4-BE49-F238E27FC236}">
                    <a16:creationId xmlns:a16="http://schemas.microsoft.com/office/drawing/2014/main" id="{88F8048A-17D2-4644-A897-86CEFE67E4B0}"/>
                  </a:ext>
                </a:extLst>
              </p:cNvPr>
              <p:cNvSpPr/>
              <p:nvPr/>
            </p:nvSpPr>
            <p:spPr>
              <a:xfrm>
                <a:off x="5445041" y="2304755"/>
                <a:ext cx="38501" cy="19367"/>
              </a:xfrm>
              <a:custGeom>
                <a:avLst/>
                <a:gdLst>
                  <a:gd name="connsiteX0" fmla="*/ 38501 w 38501"/>
                  <a:gd name="connsiteY0" fmla="*/ 295 h 19367"/>
                  <a:gd name="connsiteX1" fmla="*/ 401 w 38501"/>
                  <a:gd name="connsiteY1" fmla="*/ 14582 h 19367"/>
                  <a:gd name="connsiteX2" fmla="*/ 38501 w 38501"/>
                  <a:gd name="connsiteY2" fmla="*/ 295 h 19367"/>
                </a:gdLst>
                <a:ahLst/>
                <a:cxnLst>
                  <a:cxn ang="0">
                    <a:pos x="connsiteX0" y="connsiteY0"/>
                  </a:cxn>
                  <a:cxn ang="0">
                    <a:pos x="connsiteX1" y="connsiteY1"/>
                  </a:cxn>
                  <a:cxn ang="0">
                    <a:pos x="connsiteX2" y="connsiteY2"/>
                  </a:cxn>
                </a:cxnLst>
                <a:rect l="l" t="t" r="r" b="b"/>
                <a:pathLst>
                  <a:path w="38501" h="19367">
                    <a:moveTo>
                      <a:pt x="38501" y="295"/>
                    </a:moveTo>
                    <a:cubicBezTo>
                      <a:pt x="18499" y="21250"/>
                      <a:pt x="3259" y="23155"/>
                      <a:pt x="401" y="14582"/>
                    </a:cubicBezTo>
                    <a:cubicBezTo>
                      <a:pt x="-2456" y="6010"/>
                      <a:pt x="9926" y="-1610"/>
                      <a:pt x="38501" y="295"/>
                    </a:cubicBezTo>
                    <a:close/>
                  </a:path>
                </a:pathLst>
              </a:custGeom>
              <a:grpFill/>
              <a:ln w="9525" cap="flat">
                <a:noFill/>
                <a:prstDash val="solid"/>
                <a:miter/>
              </a:ln>
            </p:spPr>
            <p:txBody>
              <a:bodyPr rtlCol="0" anchor="ctr"/>
              <a:lstStyle/>
              <a:p>
                <a:endParaRPr lang="en-ID"/>
              </a:p>
            </p:txBody>
          </p:sp>
          <p:sp>
            <p:nvSpPr>
              <p:cNvPr id="890" name="Freeform: Shape 889">
                <a:extLst>
                  <a:ext uri="{FF2B5EF4-FFF2-40B4-BE49-F238E27FC236}">
                    <a16:creationId xmlns:a16="http://schemas.microsoft.com/office/drawing/2014/main" id="{43D9875B-C62E-4246-9431-5A9F05D37164}"/>
                  </a:ext>
                </a:extLst>
              </p:cNvPr>
              <p:cNvSpPr/>
              <p:nvPr/>
            </p:nvSpPr>
            <p:spPr>
              <a:xfrm>
                <a:off x="5476889" y="2305050"/>
                <a:ext cx="16178" cy="40957"/>
              </a:xfrm>
              <a:custGeom>
                <a:avLst/>
                <a:gdLst>
                  <a:gd name="connsiteX0" fmla="*/ 6653 w 16178"/>
                  <a:gd name="connsiteY0" fmla="*/ 0 h 40957"/>
                  <a:gd name="connsiteX1" fmla="*/ 8558 w 16178"/>
                  <a:gd name="connsiteY1" fmla="*/ 40957 h 40957"/>
                  <a:gd name="connsiteX2" fmla="*/ 6653 w 16178"/>
                  <a:gd name="connsiteY2" fmla="*/ 0 h 40957"/>
                </a:gdLst>
                <a:ahLst/>
                <a:cxnLst>
                  <a:cxn ang="0">
                    <a:pos x="connsiteX0" y="connsiteY0"/>
                  </a:cxn>
                  <a:cxn ang="0">
                    <a:pos x="connsiteX1" y="connsiteY1"/>
                  </a:cxn>
                  <a:cxn ang="0">
                    <a:pos x="connsiteX2" y="connsiteY2"/>
                  </a:cxn>
                </a:cxnLst>
                <a:rect l="l" t="t" r="r" b="b"/>
                <a:pathLst>
                  <a:path w="16178" h="40957">
                    <a:moveTo>
                      <a:pt x="6653" y="0"/>
                    </a:moveTo>
                    <a:cubicBezTo>
                      <a:pt x="19988" y="25718"/>
                      <a:pt x="18083" y="40005"/>
                      <a:pt x="8558" y="40957"/>
                    </a:cubicBezTo>
                    <a:cubicBezTo>
                      <a:pt x="-967" y="40957"/>
                      <a:pt x="-3824" y="26670"/>
                      <a:pt x="6653" y="0"/>
                    </a:cubicBezTo>
                    <a:close/>
                  </a:path>
                </a:pathLst>
              </a:custGeom>
              <a:grpFill/>
              <a:ln w="9525" cap="flat">
                <a:noFill/>
                <a:prstDash val="solid"/>
                <a:miter/>
              </a:ln>
            </p:spPr>
            <p:txBody>
              <a:bodyPr rtlCol="0" anchor="ctr"/>
              <a:lstStyle/>
              <a:p>
                <a:endParaRPr lang="en-ID"/>
              </a:p>
            </p:txBody>
          </p:sp>
          <p:sp>
            <p:nvSpPr>
              <p:cNvPr id="891" name="Freeform: Shape 890">
                <a:extLst>
                  <a:ext uri="{FF2B5EF4-FFF2-40B4-BE49-F238E27FC236}">
                    <a16:creationId xmlns:a16="http://schemas.microsoft.com/office/drawing/2014/main" id="{71F86123-FE8E-4365-98EE-B1ADC6BC229F}"/>
                  </a:ext>
                </a:extLst>
              </p:cNvPr>
              <p:cNvSpPr/>
              <p:nvPr/>
            </p:nvSpPr>
            <p:spPr>
              <a:xfrm>
                <a:off x="5483542" y="2303461"/>
                <a:ext cx="39431" cy="17712"/>
              </a:xfrm>
              <a:custGeom>
                <a:avLst/>
                <a:gdLst>
                  <a:gd name="connsiteX0" fmla="*/ 0 w 39431"/>
                  <a:gd name="connsiteY0" fmla="*/ 1588 h 17712"/>
                  <a:gd name="connsiteX1" fmla="*/ 39053 w 39431"/>
                  <a:gd name="connsiteY1" fmla="*/ 12066 h 17712"/>
                  <a:gd name="connsiteX2" fmla="*/ 0 w 39431"/>
                  <a:gd name="connsiteY2" fmla="*/ 1588 h 17712"/>
                </a:gdLst>
                <a:ahLst/>
                <a:cxnLst>
                  <a:cxn ang="0">
                    <a:pos x="connsiteX0" y="connsiteY0"/>
                  </a:cxn>
                  <a:cxn ang="0">
                    <a:pos x="connsiteX1" y="connsiteY1"/>
                  </a:cxn>
                  <a:cxn ang="0">
                    <a:pos x="connsiteX2" y="connsiteY2"/>
                  </a:cxn>
                </a:cxnLst>
                <a:rect l="l" t="t" r="r" b="b"/>
                <a:pathLst>
                  <a:path w="39431" h="17712">
                    <a:moveTo>
                      <a:pt x="0" y="1588"/>
                    </a:moveTo>
                    <a:cubicBezTo>
                      <a:pt x="28575" y="-3174"/>
                      <a:pt x="41910" y="3493"/>
                      <a:pt x="39053" y="12066"/>
                    </a:cubicBezTo>
                    <a:cubicBezTo>
                      <a:pt x="37148" y="21591"/>
                      <a:pt x="21908" y="19686"/>
                      <a:pt x="0" y="1588"/>
                    </a:cubicBezTo>
                    <a:close/>
                  </a:path>
                </a:pathLst>
              </a:custGeom>
              <a:grpFill/>
              <a:ln w="9525" cap="flat">
                <a:noFill/>
                <a:prstDash val="solid"/>
                <a:miter/>
              </a:ln>
            </p:spPr>
            <p:txBody>
              <a:bodyPr rtlCol="0" anchor="ctr"/>
              <a:lstStyle/>
              <a:p>
                <a:endParaRPr lang="en-ID"/>
              </a:p>
            </p:txBody>
          </p:sp>
        </p:grpSp>
        <p:grpSp>
          <p:nvGrpSpPr>
            <p:cNvPr id="892" name="Graphic 2">
              <a:extLst>
                <a:ext uri="{FF2B5EF4-FFF2-40B4-BE49-F238E27FC236}">
                  <a16:creationId xmlns:a16="http://schemas.microsoft.com/office/drawing/2014/main" id="{F1FF2A45-0C26-4C70-87B0-C54AB42123DD}"/>
                </a:ext>
              </a:extLst>
            </p:cNvPr>
            <p:cNvGrpSpPr/>
            <p:nvPr/>
          </p:nvGrpSpPr>
          <p:grpSpPr>
            <a:xfrm>
              <a:off x="5445041" y="2269654"/>
              <a:ext cx="77932" cy="76353"/>
              <a:chOff x="5445041" y="2269654"/>
              <a:chExt cx="77932" cy="76353"/>
            </a:xfrm>
            <a:grpFill/>
          </p:grpSpPr>
          <p:sp>
            <p:nvSpPr>
              <p:cNvPr id="893" name="Freeform: Shape 892">
                <a:extLst>
                  <a:ext uri="{FF2B5EF4-FFF2-40B4-BE49-F238E27FC236}">
                    <a16:creationId xmlns:a16="http://schemas.microsoft.com/office/drawing/2014/main" id="{5119638D-8027-4A97-B735-C22E4CEF4741}"/>
                  </a:ext>
                </a:extLst>
              </p:cNvPr>
              <p:cNvSpPr/>
              <p:nvPr/>
            </p:nvSpPr>
            <p:spPr>
              <a:xfrm>
                <a:off x="5483542" y="2269654"/>
                <a:ext cx="25482" cy="35395"/>
              </a:xfrm>
              <a:custGeom>
                <a:avLst/>
                <a:gdLst>
                  <a:gd name="connsiteX0" fmla="*/ 0 w 25482"/>
                  <a:gd name="connsiteY0" fmla="*/ 35396 h 35395"/>
                  <a:gd name="connsiteX1" fmla="*/ 21908 w 25482"/>
                  <a:gd name="connsiteY1" fmla="*/ 1106 h 35395"/>
                  <a:gd name="connsiteX2" fmla="*/ 0 w 25482"/>
                  <a:gd name="connsiteY2" fmla="*/ 35396 h 35395"/>
                </a:gdLst>
                <a:ahLst/>
                <a:cxnLst>
                  <a:cxn ang="0">
                    <a:pos x="connsiteX0" y="connsiteY0"/>
                  </a:cxn>
                  <a:cxn ang="0">
                    <a:pos x="connsiteX1" y="connsiteY1"/>
                  </a:cxn>
                  <a:cxn ang="0">
                    <a:pos x="connsiteX2" y="connsiteY2"/>
                  </a:cxn>
                </a:cxnLst>
                <a:rect l="l" t="t" r="r" b="b"/>
                <a:pathLst>
                  <a:path w="25482" h="35395">
                    <a:moveTo>
                      <a:pt x="0" y="35396"/>
                    </a:moveTo>
                    <a:cubicBezTo>
                      <a:pt x="3810" y="6821"/>
                      <a:pt x="14288" y="-3657"/>
                      <a:pt x="21908" y="1106"/>
                    </a:cubicBezTo>
                    <a:cubicBezTo>
                      <a:pt x="30480" y="6821"/>
                      <a:pt x="23813" y="20156"/>
                      <a:pt x="0" y="35396"/>
                    </a:cubicBezTo>
                    <a:close/>
                  </a:path>
                </a:pathLst>
              </a:custGeom>
              <a:grpFill/>
              <a:ln w="9525" cap="flat">
                <a:noFill/>
                <a:prstDash val="solid"/>
                <a:miter/>
              </a:ln>
            </p:spPr>
            <p:txBody>
              <a:bodyPr rtlCol="0" anchor="ctr"/>
              <a:lstStyle/>
              <a:p>
                <a:endParaRPr lang="en-ID"/>
              </a:p>
            </p:txBody>
          </p:sp>
          <p:sp>
            <p:nvSpPr>
              <p:cNvPr id="894" name="Freeform: Shape 893">
                <a:extLst>
                  <a:ext uri="{FF2B5EF4-FFF2-40B4-BE49-F238E27FC236}">
                    <a16:creationId xmlns:a16="http://schemas.microsoft.com/office/drawing/2014/main" id="{6637C423-CFEE-491C-BA6D-C06BF654D44D}"/>
                  </a:ext>
                </a:extLst>
              </p:cNvPr>
              <p:cNvSpPr/>
              <p:nvPr/>
            </p:nvSpPr>
            <p:spPr>
              <a:xfrm>
                <a:off x="5455010" y="2271672"/>
                <a:ext cx="28531" cy="33377"/>
              </a:xfrm>
              <a:custGeom>
                <a:avLst/>
                <a:gdLst>
                  <a:gd name="connsiteX0" fmla="*/ 28532 w 28531"/>
                  <a:gd name="connsiteY0" fmla="*/ 33377 h 33377"/>
                  <a:gd name="connsiteX1" fmla="*/ 2814 w 28531"/>
                  <a:gd name="connsiteY1" fmla="*/ 1945 h 33377"/>
                  <a:gd name="connsiteX2" fmla="*/ 28532 w 28531"/>
                  <a:gd name="connsiteY2" fmla="*/ 33377 h 33377"/>
                </a:gdLst>
                <a:ahLst/>
                <a:cxnLst>
                  <a:cxn ang="0">
                    <a:pos x="connsiteX0" y="connsiteY0"/>
                  </a:cxn>
                  <a:cxn ang="0">
                    <a:pos x="connsiteX1" y="connsiteY1"/>
                  </a:cxn>
                  <a:cxn ang="0">
                    <a:pos x="connsiteX2" y="connsiteY2"/>
                  </a:cxn>
                </a:cxnLst>
                <a:rect l="l" t="t" r="r" b="b"/>
                <a:pathLst>
                  <a:path w="28531" h="33377">
                    <a:moveTo>
                      <a:pt x="28532" y="33377"/>
                    </a:moveTo>
                    <a:cubicBezTo>
                      <a:pt x="2814" y="20995"/>
                      <a:pt x="-4806" y="7660"/>
                      <a:pt x="2814" y="1945"/>
                    </a:cubicBezTo>
                    <a:cubicBezTo>
                      <a:pt x="10434" y="-4723"/>
                      <a:pt x="21864" y="5755"/>
                      <a:pt x="28532" y="33377"/>
                    </a:cubicBezTo>
                    <a:close/>
                  </a:path>
                </a:pathLst>
              </a:custGeom>
              <a:grpFill/>
              <a:ln w="9525" cap="flat">
                <a:noFill/>
                <a:prstDash val="solid"/>
                <a:miter/>
              </a:ln>
            </p:spPr>
            <p:txBody>
              <a:bodyPr rtlCol="0" anchor="ctr"/>
              <a:lstStyle/>
              <a:p>
                <a:endParaRPr lang="en-ID"/>
              </a:p>
            </p:txBody>
          </p:sp>
          <p:sp>
            <p:nvSpPr>
              <p:cNvPr id="895" name="Freeform: Shape 894">
                <a:extLst>
                  <a:ext uri="{FF2B5EF4-FFF2-40B4-BE49-F238E27FC236}">
                    <a16:creationId xmlns:a16="http://schemas.microsoft.com/office/drawing/2014/main" id="{89819081-0368-488B-A843-B356D541B677}"/>
                  </a:ext>
                </a:extLst>
              </p:cNvPr>
              <p:cNvSpPr/>
              <p:nvPr/>
            </p:nvSpPr>
            <p:spPr>
              <a:xfrm>
                <a:off x="5445041" y="2304755"/>
                <a:ext cx="38501" cy="19367"/>
              </a:xfrm>
              <a:custGeom>
                <a:avLst/>
                <a:gdLst>
                  <a:gd name="connsiteX0" fmla="*/ 38501 w 38501"/>
                  <a:gd name="connsiteY0" fmla="*/ 295 h 19367"/>
                  <a:gd name="connsiteX1" fmla="*/ 401 w 38501"/>
                  <a:gd name="connsiteY1" fmla="*/ 14582 h 19367"/>
                  <a:gd name="connsiteX2" fmla="*/ 38501 w 38501"/>
                  <a:gd name="connsiteY2" fmla="*/ 295 h 19367"/>
                </a:gdLst>
                <a:ahLst/>
                <a:cxnLst>
                  <a:cxn ang="0">
                    <a:pos x="connsiteX0" y="connsiteY0"/>
                  </a:cxn>
                  <a:cxn ang="0">
                    <a:pos x="connsiteX1" y="connsiteY1"/>
                  </a:cxn>
                  <a:cxn ang="0">
                    <a:pos x="connsiteX2" y="connsiteY2"/>
                  </a:cxn>
                </a:cxnLst>
                <a:rect l="l" t="t" r="r" b="b"/>
                <a:pathLst>
                  <a:path w="38501" h="19367">
                    <a:moveTo>
                      <a:pt x="38501" y="295"/>
                    </a:moveTo>
                    <a:cubicBezTo>
                      <a:pt x="18499" y="21250"/>
                      <a:pt x="3259" y="23155"/>
                      <a:pt x="401" y="14582"/>
                    </a:cubicBezTo>
                    <a:cubicBezTo>
                      <a:pt x="-2456" y="6010"/>
                      <a:pt x="9926" y="-1610"/>
                      <a:pt x="38501" y="295"/>
                    </a:cubicBezTo>
                    <a:close/>
                  </a:path>
                </a:pathLst>
              </a:custGeom>
              <a:grpFill/>
              <a:ln w="9525" cap="flat">
                <a:noFill/>
                <a:prstDash val="solid"/>
                <a:miter/>
              </a:ln>
            </p:spPr>
            <p:txBody>
              <a:bodyPr rtlCol="0" anchor="ctr"/>
              <a:lstStyle/>
              <a:p>
                <a:endParaRPr lang="en-ID"/>
              </a:p>
            </p:txBody>
          </p:sp>
          <p:sp>
            <p:nvSpPr>
              <p:cNvPr id="896" name="Freeform: Shape 895">
                <a:extLst>
                  <a:ext uri="{FF2B5EF4-FFF2-40B4-BE49-F238E27FC236}">
                    <a16:creationId xmlns:a16="http://schemas.microsoft.com/office/drawing/2014/main" id="{DA850089-3640-4B22-85EF-8DA96EF79D89}"/>
                  </a:ext>
                </a:extLst>
              </p:cNvPr>
              <p:cNvSpPr/>
              <p:nvPr/>
            </p:nvSpPr>
            <p:spPr>
              <a:xfrm>
                <a:off x="5476889" y="2305050"/>
                <a:ext cx="16178" cy="40957"/>
              </a:xfrm>
              <a:custGeom>
                <a:avLst/>
                <a:gdLst>
                  <a:gd name="connsiteX0" fmla="*/ 6653 w 16178"/>
                  <a:gd name="connsiteY0" fmla="*/ 0 h 40957"/>
                  <a:gd name="connsiteX1" fmla="*/ 8558 w 16178"/>
                  <a:gd name="connsiteY1" fmla="*/ 40957 h 40957"/>
                  <a:gd name="connsiteX2" fmla="*/ 6653 w 16178"/>
                  <a:gd name="connsiteY2" fmla="*/ 0 h 40957"/>
                </a:gdLst>
                <a:ahLst/>
                <a:cxnLst>
                  <a:cxn ang="0">
                    <a:pos x="connsiteX0" y="connsiteY0"/>
                  </a:cxn>
                  <a:cxn ang="0">
                    <a:pos x="connsiteX1" y="connsiteY1"/>
                  </a:cxn>
                  <a:cxn ang="0">
                    <a:pos x="connsiteX2" y="connsiteY2"/>
                  </a:cxn>
                </a:cxnLst>
                <a:rect l="l" t="t" r="r" b="b"/>
                <a:pathLst>
                  <a:path w="16178" h="40957">
                    <a:moveTo>
                      <a:pt x="6653" y="0"/>
                    </a:moveTo>
                    <a:cubicBezTo>
                      <a:pt x="19988" y="25718"/>
                      <a:pt x="18083" y="40005"/>
                      <a:pt x="8558" y="40957"/>
                    </a:cubicBezTo>
                    <a:cubicBezTo>
                      <a:pt x="-967" y="40957"/>
                      <a:pt x="-3824" y="26670"/>
                      <a:pt x="6653" y="0"/>
                    </a:cubicBezTo>
                    <a:close/>
                  </a:path>
                </a:pathLst>
              </a:custGeom>
              <a:grpFill/>
              <a:ln w="9525" cap="flat">
                <a:noFill/>
                <a:prstDash val="solid"/>
                <a:miter/>
              </a:ln>
            </p:spPr>
            <p:txBody>
              <a:bodyPr rtlCol="0" anchor="ctr"/>
              <a:lstStyle/>
              <a:p>
                <a:endParaRPr lang="en-ID"/>
              </a:p>
            </p:txBody>
          </p:sp>
          <p:sp>
            <p:nvSpPr>
              <p:cNvPr id="897" name="Freeform: Shape 896">
                <a:extLst>
                  <a:ext uri="{FF2B5EF4-FFF2-40B4-BE49-F238E27FC236}">
                    <a16:creationId xmlns:a16="http://schemas.microsoft.com/office/drawing/2014/main" id="{5C9C9D5F-542D-436A-A1C9-E33BC13E2D4E}"/>
                  </a:ext>
                </a:extLst>
              </p:cNvPr>
              <p:cNvSpPr/>
              <p:nvPr/>
            </p:nvSpPr>
            <p:spPr>
              <a:xfrm>
                <a:off x="5483542" y="2303461"/>
                <a:ext cx="39431" cy="17712"/>
              </a:xfrm>
              <a:custGeom>
                <a:avLst/>
                <a:gdLst>
                  <a:gd name="connsiteX0" fmla="*/ 0 w 39431"/>
                  <a:gd name="connsiteY0" fmla="*/ 1588 h 17712"/>
                  <a:gd name="connsiteX1" fmla="*/ 39053 w 39431"/>
                  <a:gd name="connsiteY1" fmla="*/ 12066 h 17712"/>
                  <a:gd name="connsiteX2" fmla="*/ 0 w 39431"/>
                  <a:gd name="connsiteY2" fmla="*/ 1588 h 17712"/>
                </a:gdLst>
                <a:ahLst/>
                <a:cxnLst>
                  <a:cxn ang="0">
                    <a:pos x="connsiteX0" y="connsiteY0"/>
                  </a:cxn>
                  <a:cxn ang="0">
                    <a:pos x="connsiteX1" y="connsiteY1"/>
                  </a:cxn>
                  <a:cxn ang="0">
                    <a:pos x="connsiteX2" y="connsiteY2"/>
                  </a:cxn>
                </a:cxnLst>
                <a:rect l="l" t="t" r="r" b="b"/>
                <a:pathLst>
                  <a:path w="39431" h="17712">
                    <a:moveTo>
                      <a:pt x="0" y="1588"/>
                    </a:moveTo>
                    <a:cubicBezTo>
                      <a:pt x="28575" y="-3174"/>
                      <a:pt x="41910" y="3493"/>
                      <a:pt x="39053" y="12066"/>
                    </a:cubicBezTo>
                    <a:cubicBezTo>
                      <a:pt x="37148" y="21591"/>
                      <a:pt x="21908" y="19686"/>
                      <a:pt x="0" y="1588"/>
                    </a:cubicBezTo>
                    <a:close/>
                  </a:path>
                </a:pathLst>
              </a:custGeom>
              <a:grpFill/>
              <a:ln w="9525" cap="flat">
                <a:noFill/>
                <a:prstDash val="solid"/>
                <a:miter/>
              </a:ln>
            </p:spPr>
            <p:txBody>
              <a:bodyPr rtlCol="0" anchor="ctr"/>
              <a:lstStyle/>
              <a:p>
                <a:endParaRPr lang="en-ID"/>
              </a:p>
            </p:txBody>
          </p:sp>
        </p:grpSp>
        <p:sp>
          <p:nvSpPr>
            <p:cNvPr id="898" name="Freeform: Shape 897">
              <a:extLst>
                <a:ext uri="{FF2B5EF4-FFF2-40B4-BE49-F238E27FC236}">
                  <a16:creationId xmlns:a16="http://schemas.microsoft.com/office/drawing/2014/main" id="{E1438DE1-7B59-4A2D-90F1-5B7F6901BECF}"/>
                </a:ext>
              </a:extLst>
            </p:cNvPr>
            <p:cNvSpPr/>
            <p:nvPr/>
          </p:nvSpPr>
          <p:spPr>
            <a:xfrm>
              <a:off x="5477827" y="2299335"/>
              <a:ext cx="11429" cy="11430"/>
            </a:xfrm>
            <a:custGeom>
              <a:avLst/>
              <a:gdLst>
                <a:gd name="connsiteX0" fmla="*/ 11430 w 11429"/>
                <a:gd name="connsiteY0" fmla="*/ 5715 h 11430"/>
                <a:gd name="connsiteX1" fmla="*/ 5715 w 11429"/>
                <a:gd name="connsiteY1" fmla="*/ 11430 h 11430"/>
                <a:gd name="connsiteX2" fmla="*/ 0 w 11429"/>
                <a:gd name="connsiteY2" fmla="*/ 5715 h 11430"/>
                <a:gd name="connsiteX3" fmla="*/ 5715 w 11429"/>
                <a:gd name="connsiteY3" fmla="*/ 0 h 11430"/>
                <a:gd name="connsiteX4" fmla="*/ 11430 w 11429"/>
                <a:gd name="connsiteY4" fmla="*/ 5715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9" h="11430">
                  <a:moveTo>
                    <a:pt x="11430" y="5715"/>
                  </a:moveTo>
                  <a:cubicBezTo>
                    <a:pt x="11430" y="8871"/>
                    <a:pt x="8871" y="11430"/>
                    <a:pt x="5715" y="11430"/>
                  </a:cubicBezTo>
                  <a:cubicBezTo>
                    <a:pt x="2559" y="11430"/>
                    <a:pt x="0" y="8871"/>
                    <a:pt x="0" y="5715"/>
                  </a:cubicBezTo>
                  <a:cubicBezTo>
                    <a:pt x="0" y="2559"/>
                    <a:pt x="2559" y="0"/>
                    <a:pt x="5715" y="0"/>
                  </a:cubicBezTo>
                  <a:cubicBezTo>
                    <a:pt x="8871" y="0"/>
                    <a:pt x="11430" y="2559"/>
                    <a:pt x="11430" y="5715"/>
                  </a:cubicBezTo>
                  <a:close/>
                </a:path>
              </a:pathLst>
            </a:custGeom>
            <a:grpFill/>
            <a:ln w="9525" cap="flat">
              <a:noFill/>
              <a:prstDash val="solid"/>
              <a:miter/>
            </a:ln>
          </p:spPr>
          <p:txBody>
            <a:bodyPr rtlCol="0" anchor="ctr"/>
            <a:lstStyle/>
            <a:p>
              <a:endParaRPr lang="en-ID"/>
            </a:p>
          </p:txBody>
        </p:sp>
      </p:grpSp>
      <p:grpSp>
        <p:nvGrpSpPr>
          <p:cNvPr id="899" name="Graphic 2">
            <a:extLst>
              <a:ext uri="{FF2B5EF4-FFF2-40B4-BE49-F238E27FC236}">
                <a16:creationId xmlns:a16="http://schemas.microsoft.com/office/drawing/2014/main" id="{F1FF2A45-0C26-4C70-87B0-C54AB42123DD}"/>
              </a:ext>
            </a:extLst>
          </p:cNvPr>
          <p:cNvGrpSpPr/>
          <p:nvPr/>
        </p:nvGrpSpPr>
        <p:grpSpPr>
          <a:xfrm rot="16200000">
            <a:off x="11509020" y="2921597"/>
            <a:ext cx="233544" cy="239518"/>
            <a:chOff x="5207845" y="2643158"/>
            <a:chExt cx="124507" cy="127692"/>
          </a:xfrm>
          <a:solidFill>
            <a:schemeClr val="bg1"/>
          </a:solidFill>
        </p:grpSpPr>
        <p:grpSp>
          <p:nvGrpSpPr>
            <p:cNvPr id="900" name="Graphic 2">
              <a:extLst>
                <a:ext uri="{FF2B5EF4-FFF2-40B4-BE49-F238E27FC236}">
                  <a16:creationId xmlns:a16="http://schemas.microsoft.com/office/drawing/2014/main" id="{F1FF2A45-0C26-4C70-87B0-C54AB42123DD}"/>
                </a:ext>
              </a:extLst>
            </p:cNvPr>
            <p:cNvGrpSpPr/>
            <p:nvPr/>
          </p:nvGrpSpPr>
          <p:grpSpPr>
            <a:xfrm>
              <a:off x="5207845" y="2651320"/>
              <a:ext cx="122346" cy="119531"/>
              <a:chOff x="5207845" y="2651320"/>
              <a:chExt cx="122346" cy="119531"/>
            </a:xfrm>
            <a:grpFill/>
          </p:grpSpPr>
          <p:sp>
            <p:nvSpPr>
              <p:cNvPr id="901" name="Freeform: Shape 900">
                <a:extLst>
                  <a:ext uri="{FF2B5EF4-FFF2-40B4-BE49-F238E27FC236}">
                    <a16:creationId xmlns:a16="http://schemas.microsoft.com/office/drawing/2014/main" id="{68D9A7FE-8C50-4BDC-9A06-72143AD8F8B7}"/>
                  </a:ext>
                </a:extLst>
              </p:cNvPr>
              <p:cNvSpPr/>
              <p:nvPr/>
            </p:nvSpPr>
            <p:spPr>
              <a:xfrm>
                <a:off x="5254694" y="2707004"/>
                <a:ext cx="25285" cy="63846"/>
              </a:xfrm>
              <a:custGeom>
                <a:avLst/>
                <a:gdLst>
                  <a:gd name="connsiteX0" fmla="*/ 15488 w 25285"/>
                  <a:gd name="connsiteY0" fmla="*/ 0 h 63846"/>
                  <a:gd name="connsiteX1" fmla="*/ 11677 w 25285"/>
                  <a:gd name="connsiteY1" fmla="*/ 63818 h 63846"/>
                  <a:gd name="connsiteX2" fmla="*/ 15488 w 25285"/>
                  <a:gd name="connsiteY2" fmla="*/ 0 h 63846"/>
                </a:gdLst>
                <a:ahLst/>
                <a:cxnLst>
                  <a:cxn ang="0">
                    <a:pos x="connsiteX0" y="connsiteY0"/>
                  </a:cxn>
                  <a:cxn ang="0">
                    <a:pos x="connsiteX1" y="connsiteY1"/>
                  </a:cxn>
                  <a:cxn ang="0">
                    <a:pos x="connsiteX2" y="connsiteY2"/>
                  </a:cxn>
                </a:cxnLst>
                <a:rect l="l" t="t" r="r" b="b"/>
                <a:pathLst>
                  <a:path w="25285" h="63846">
                    <a:moveTo>
                      <a:pt x="15488" y="0"/>
                    </a:moveTo>
                    <a:cubicBezTo>
                      <a:pt x="31680" y="41910"/>
                      <a:pt x="25965" y="64770"/>
                      <a:pt x="11677" y="63818"/>
                    </a:cubicBezTo>
                    <a:cubicBezTo>
                      <a:pt x="-3562" y="62865"/>
                      <a:pt x="-5467" y="40005"/>
                      <a:pt x="15488" y="0"/>
                    </a:cubicBezTo>
                    <a:close/>
                  </a:path>
                </a:pathLst>
              </a:custGeom>
              <a:grpFill/>
              <a:ln w="9525" cap="flat">
                <a:noFill/>
                <a:prstDash val="solid"/>
                <a:miter/>
              </a:ln>
            </p:spPr>
            <p:txBody>
              <a:bodyPr rtlCol="0" anchor="ctr"/>
              <a:lstStyle/>
              <a:p>
                <a:endParaRPr lang="en-ID"/>
              </a:p>
            </p:txBody>
          </p:sp>
          <p:sp>
            <p:nvSpPr>
              <p:cNvPr id="902" name="Freeform: Shape 901">
                <a:extLst>
                  <a:ext uri="{FF2B5EF4-FFF2-40B4-BE49-F238E27FC236}">
                    <a16:creationId xmlns:a16="http://schemas.microsoft.com/office/drawing/2014/main" id="{29EAB2D8-40AD-4C12-9F96-E8EDADD5D120}"/>
                  </a:ext>
                </a:extLst>
              </p:cNvPr>
              <p:cNvSpPr/>
              <p:nvPr/>
            </p:nvSpPr>
            <p:spPr>
              <a:xfrm>
                <a:off x="5270182" y="2706810"/>
                <a:ext cx="60008" cy="31381"/>
              </a:xfrm>
              <a:custGeom>
                <a:avLst/>
                <a:gdLst>
                  <a:gd name="connsiteX0" fmla="*/ 0 w 60008"/>
                  <a:gd name="connsiteY0" fmla="*/ 195 h 31381"/>
                  <a:gd name="connsiteX1" fmla="*/ 59055 w 60008"/>
                  <a:gd name="connsiteY1" fmla="*/ 24007 h 31381"/>
                  <a:gd name="connsiteX2" fmla="*/ 0 w 60008"/>
                  <a:gd name="connsiteY2" fmla="*/ 195 h 31381"/>
                </a:gdLst>
                <a:ahLst/>
                <a:cxnLst>
                  <a:cxn ang="0">
                    <a:pos x="connsiteX0" y="connsiteY0"/>
                  </a:cxn>
                  <a:cxn ang="0">
                    <a:pos x="connsiteX1" y="connsiteY1"/>
                  </a:cxn>
                  <a:cxn ang="0">
                    <a:pos x="connsiteX2" y="connsiteY2"/>
                  </a:cxn>
                </a:cxnLst>
                <a:rect l="l" t="t" r="r" b="b"/>
                <a:pathLst>
                  <a:path w="60008" h="31381">
                    <a:moveTo>
                      <a:pt x="0" y="195"/>
                    </a:moveTo>
                    <a:cubicBezTo>
                      <a:pt x="44767" y="-1710"/>
                      <a:pt x="64770" y="10672"/>
                      <a:pt x="59055" y="24007"/>
                    </a:cubicBezTo>
                    <a:cubicBezTo>
                      <a:pt x="53340" y="38295"/>
                      <a:pt x="30480" y="32580"/>
                      <a:pt x="0" y="195"/>
                    </a:cubicBezTo>
                    <a:close/>
                  </a:path>
                </a:pathLst>
              </a:custGeom>
              <a:grpFill/>
              <a:ln w="9525" cap="flat">
                <a:noFill/>
                <a:prstDash val="solid"/>
                <a:miter/>
              </a:ln>
            </p:spPr>
            <p:txBody>
              <a:bodyPr rtlCol="0" anchor="ctr"/>
              <a:lstStyle/>
              <a:p>
                <a:endParaRPr lang="en-ID"/>
              </a:p>
            </p:txBody>
          </p:sp>
          <p:sp>
            <p:nvSpPr>
              <p:cNvPr id="903" name="Freeform: Shape 902">
                <a:extLst>
                  <a:ext uri="{FF2B5EF4-FFF2-40B4-BE49-F238E27FC236}">
                    <a16:creationId xmlns:a16="http://schemas.microsoft.com/office/drawing/2014/main" id="{2E6C69C2-80D8-42CE-B339-8E16E64E8A16}"/>
                  </a:ext>
                </a:extLst>
              </p:cNvPr>
              <p:cNvSpPr/>
              <p:nvPr/>
            </p:nvSpPr>
            <p:spPr>
              <a:xfrm>
                <a:off x="5270182" y="2655614"/>
                <a:ext cx="45021" cy="51390"/>
              </a:xfrm>
              <a:custGeom>
                <a:avLst/>
                <a:gdLst>
                  <a:gd name="connsiteX0" fmla="*/ 0 w 45021"/>
                  <a:gd name="connsiteY0" fmla="*/ 51391 h 51390"/>
                  <a:gd name="connsiteX1" fmla="*/ 40958 w 45021"/>
                  <a:gd name="connsiteY1" fmla="*/ 2813 h 51390"/>
                  <a:gd name="connsiteX2" fmla="*/ 0 w 45021"/>
                  <a:gd name="connsiteY2" fmla="*/ 51391 h 51390"/>
                </a:gdLst>
                <a:ahLst/>
                <a:cxnLst>
                  <a:cxn ang="0">
                    <a:pos x="connsiteX0" y="connsiteY0"/>
                  </a:cxn>
                  <a:cxn ang="0">
                    <a:pos x="connsiteX1" y="connsiteY1"/>
                  </a:cxn>
                  <a:cxn ang="0">
                    <a:pos x="connsiteX2" y="connsiteY2"/>
                  </a:cxn>
                </a:cxnLst>
                <a:rect l="l" t="t" r="r" b="b"/>
                <a:pathLst>
                  <a:path w="45021" h="51390">
                    <a:moveTo>
                      <a:pt x="0" y="51391"/>
                    </a:moveTo>
                    <a:cubicBezTo>
                      <a:pt x="11430" y="7576"/>
                      <a:pt x="29527" y="-6712"/>
                      <a:pt x="40958" y="2813"/>
                    </a:cubicBezTo>
                    <a:cubicBezTo>
                      <a:pt x="52388" y="12338"/>
                      <a:pt x="40005" y="32341"/>
                      <a:pt x="0" y="51391"/>
                    </a:cubicBezTo>
                    <a:close/>
                  </a:path>
                </a:pathLst>
              </a:custGeom>
              <a:grpFill/>
              <a:ln w="9525" cap="flat">
                <a:noFill/>
                <a:prstDash val="solid"/>
                <a:miter/>
              </a:ln>
            </p:spPr>
            <p:txBody>
              <a:bodyPr rtlCol="0" anchor="ctr"/>
              <a:lstStyle/>
              <a:p>
                <a:endParaRPr lang="en-ID"/>
              </a:p>
            </p:txBody>
          </p:sp>
          <p:sp>
            <p:nvSpPr>
              <p:cNvPr id="904" name="Freeform: Shape 903">
                <a:extLst>
                  <a:ext uri="{FF2B5EF4-FFF2-40B4-BE49-F238E27FC236}">
                    <a16:creationId xmlns:a16="http://schemas.microsoft.com/office/drawing/2014/main" id="{AFF24A2F-A62E-4D0A-B68D-2C269EA033B6}"/>
                  </a:ext>
                </a:extLst>
              </p:cNvPr>
              <p:cNvSpPr/>
              <p:nvPr/>
            </p:nvSpPr>
            <p:spPr>
              <a:xfrm>
                <a:off x="5230607" y="2651320"/>
                <a:ext cx="39574" cy="55684"/>
              </a:xfrm>
              <a:custGeom>
                <a:avLst/>
                <a:gdLst>
                  <a:gd name="connsiteX0" fmla="*/ 39575 w 39574"/>
                  <a:gd name="connsiteY0" fmla="*/ 55685 h 55684"/>
                  <a:gd name="connsiteX1" fmla="*/ 5284 w 39574"/>
                  <a:gd name="connsiteY1" fmla="*/ 1392 h 55684"/>
                  <a:gd name="connsiteX2" fmla="*/ 39575 w 39574"/>
                  <a:gd name="connsiteY2" fmla="*/ 55685 h 55684"/>
                </a:gdLst>
                <a:ahLst/>
                <a:cxnLst>
                  <a:cxn ang="0">
                    <a:pos x="connsiteX0" y="connsiteY0"/>
                  </a:cxn>
                  <a:cxn ang="0">
                    <a:pos x="connsiteX1" y="connsiteY1"/>
                  </a:cxn>
                  <a:cxn ang="0">
                    <a:pos x="connsiteX2" y="connsiteY2"/>
                  </a:cxn>
                </a:cxnLst>
                <a:rect l="l" t="t" r="r" b="b"/>
                <a:pathLst>
                  <a:path w="39574" h="55684">
                    <a:moveTo>
                      <a:pt x="39575" y="55685"/>
                    </a:moveTo>
                    <a:cubicBezTo>
                      <a:pt x="1475" y="30920"/>
                      <a:pt x="-7098" y="9012"/>
                      <a:pt x="5284" y="1392"/>
                    </a:cubicBezTo>
                    <a:cubicBezTo>
                      <a:pt x="18620" y="-5275"/>
                      <a:pt x="33859" y="11870"/>
                      <a:pt x="39575" y="55685"/>
                    </a:cubicBezTo>
                    <a:close/>
                  </a:path>
                </a:pathLst>
              </a:custGeom>
              <a:grpFill/>
              <a:ln w="9525" cap="flat">
                <a:noFill/>
                <a:prstDash val="solid"/>
                <a:miter/>
              </a:ln>
            </p:spPr>
            <p:txBody>
              <a:bodyPr rtlCol="0" anchor="ctr"/>
              <a:lstStyle/>
              <a:p>
                <a:endParaRPr lang="en-ID"/>
              </a:p>
            </p:txBody>
          </p:sp>
          <p:sp>
            <p:nvSpPr>
              <p:cNvPr id="905" name="Freeform: Shape 904">
                <a:extLst>
                  <a:ext uri="{FF2B5EF4-FFF2-40B4-BE49-F238E27FC236}">
                    <a16:creationId xmlns:a16="http://schemas.microsoft.com/office/drawing/2014/main" id="{395B8A76-0D35-4019-817B-BAD35B83392B}"/>
                  </a:ext>
                </a:extLst>
              </p:cNvPr>
              <p:cNvSpPr/>
              <p:nvPr/>
            </p:nvSpPr>
            <p:spPr>
              <a:xfrm>
                <a:off x="5207845" y="2704160"/>
                <a:ext cx="62337" cy="27122"/>
              </a:xfrm>
              <a:custGeom>
                <a:avLst/>
                <a:gdLst>
                  <a:gd name="connsiteX0" fmla="*/ 62337 w 62337"/>
                  <a:gd name="connsiteY0" fmla="*/ 2844 h 27122"/>
                  <a:gd name="connsiteX1" fmla="*/ 425 w 62337"/>
                  <a:gd name="connsiteY1" fmla="*/ 18084 h 27122"/>
                  <a:gd name="connsiteX2" fmla="*/ 62337 w 62337"/>
                  <a:gd name="connsiteY2" fmla="*/ 2844 h 27122"/>
                </a:gdLst>
                <a:ahLst/>
                <a:cxnLst>
                  <a:cxn ang="0">
                    <a:pos x="connsiteX0" y="connsiteY0"/>
                  </a:cxn>
                  <a:cxn ang="0">
                    <a:pos x="connsiteX1" y="connsiteY1"/>
                  </a:cxn>
                  <a:cxn ang="0">
                    <a:pos x="connsiteX2" y="connsiteY2"/>
                  </a:cxn>
                </a:cxnLst>
                <a:rect l="l" t="t" r="r" b="b"/>
                <a:pathLst>
                  <a:path w="62337" h="27122">
                    <a:moveTo>
                      <a:pt x="62337" y="2844"/>
                    </a:moveTo>
                    <a:cubicBezTo>
                      <a:pt x="27095" y="31419"/>
                      <a:pt x="3282" y="32372"/>
                      <a:pt x="425" y="18084"/>
                    </a:cubicBezTo>
                    <a:cubicBezTo>
                      <a:pt x="-3385" y="3797"/>
                      <a:pt x="18522" y="-4776"/>
                      <a:pt x="62337" y="2844"/>
                    </a:cubicBezTo>
                    <a:close/>
                  </a:path>
                </a:pathLst>
              </a:custGeom>
              <a:grpFill/>
              <a:ln w="9525" cap="flat">
                <a:noFill/>
                <a:prstDash val="solid"/>
                <a:miter/>
              </a:ln>
            </p:spPr>
            <p:txBody>
              <a:bodyPr rtlCol="0" anchor="ctr"/>
              <a:lstStyle/>
              <a:p>
                <a:endParaRPr lang="en-ID"/>
              </a:p>
            </p:txBody>
          </p:sp>
        </p:grpSp>
        <p:grpSp>
          <p:nvGrpSpPr>
            <p:cNvPr id="906" name="Graphic 2">
              <a:extLst>
                <a:ext uri="{FF2B5EF4-FFF2-40B4-BE49-F238E27FC236}">
                  <a16:creationId xmlns:a16="http://schemas.microsoft.com/office/drawing/2014/main" id="{F1FF2A45-0C26-4C70-87B0-C54AB42123DD}"/>
                </a:ext>
              </a:extLst>
            </p:cNvPr>
            <p:cNvGrpSpPr/>
            <p:nvPr/>
          </p:nvGrpSpPr>
          <p:grpSpPr>
            <a:xfrm>
              <a:off x="5207845" y="2651320"/>
              <a:ext cx="122346" cy="119531"/>
              <a:chOff x="5207845" y="2651320"/>
              <a:chExt cx="122346" cy="119531"/>
            </a:xfrm>
            <a:grpFill/>
          </p:grpSpPr>
          <p:sp>
            <p:nvSpPr>
              <p:cNvPr id="907" name="Freeform: Shape 906">
                <a:extLst>
                  <a:ext uri="{FF2B5EF4-FFF2-40B4-BE49-F238E27FC236}">
                    <a16:creationId xmlns:a16="http://schemas.microsoft.com/office/drawing/2014/main" id="{A8158BF7-2C8F-4563-BE40-C9DD0A4ECDEB}"/>
                  </a:ext>
                </a:extLst>
              </p:cNvPr>
              <p:cNvSpPr/>
              <p:nvPr/>
            </p:nvSpPr>
            <p:spPr>
              <a:xfrm>
                <a:off x="5254694" y="2707004"/>
                <a:ext cx="25285" cy="63846"/>
              </a:xfrm>
              <a:custGeom>
                <a:avLst/>
                <a:gdLst>
                  <a:gd name="connsiteX0" fmla="*/ 15488 w 25285"/>
                  <a:gd name="connsiteY0" fmla="*/ 0 h 63846"/>
                  <a:gd name="connsiteX1" fmla="*/ 11677 w 25285"/>
                  <a:gd name="connsiteY1" fmla="*/ 63818 h 63846"/>
                  <a:gd name="connsiteX2" fmla="*/ 15488 w 25285"/>
                  <a:gd name="connsiteY2" fmla="*/ 0 h 63846"/>
                </a:gdLst>
                <a:ahLst/>
                <a:cxnLst>
                  <a:cxn ang="0">
                    <a:pos x="connsiteX0" y="connsiteY0"/>
                  </a:cxn>
                  <a:cxn ang="0">
                    <a:pos x="connsiteX1" y="connsiteY1"/>
                  </a:cxn>
                  <a:cxn ang="0">
                    <a:pos x="connsiteX2" y="connsiteY2"/>
                  </a:cxn>
                </a:cxnLst>
                <a:rect l="l" t="t" r="r" b="b"/>
                <a:pathLst>
                  <a:path w="25285" h="63846">
                    <a:moveTo>
                      <a:pt x="15488" y="0"/>
                    </a:moveTo>
                    <a:cubicBezTo>
                      <a:pt x="31680" y="41910"/>
                      <a:pt x="25965" y="64770"/>
                      <a:pt x="11677" y="63818"/>
                    </a:cubicBezTo>
                    <a:cubicBezTo>
                      <a:pt x="-3562" y="62865"/>
                      <a:pt x="-5467" y="40005"/>
                      <a:pt x="15488" y="0"/>
                    </a:cubicBezTo>
                    <a:close/>
                  </a:path>
                </a:pathLst>
              </a:custGeom>
              <a:grpFill/>
              <a:ln w="9525" cap="flat">
                <a:noFill/>
                <a:prstDash val="solid"/>
                <a:miter/>
              </a:ln>
            </p:spPr>
            <p:txBody>
              <a:bodyPr rtlCol="0" anchor="ctr"/>
              <a:lstStyle/>
              <a:p>
                <a:endParaRPr lang="en-ID"/>
              </a:p>
            </p:txBody>
          </p:sp>
          <p:sp>
            <p:nvSpPr>
              <p:cNvPr id="908" name="Freeform: Shape 907">
                <a:extLst>
                  <a:ext uri="{FF2B5EF4-FFF2-40B4-BE49-F238E27FC236}">
                    <a16:creationId xmlns:a16="http://schemas.microsoft.com/office/drawing/2014/main" id="{E3F0F94D-F3D5-4EA2-8B96-0154FFF78E0A}"/>
                  </a:ext>
                </a:extLst>
              </p:cNvPr>
              <p:cNvSpPr/>
              <p:nvPr/>
            </p:nvSpPr>
            <p:spPr>
              <a:xfrm>
                <a:off x="5270182" y="2706810"/>
                <a:ext cx="60008" cy="31381"/>
              </a:xfrm>
              <a:custGeom>
                <a:avLst/>
                <a:gdLst>
                  <a:gd name="connsiteX0" fmla="*/ 0 w 60008"/>
                  <a:gd name="connsiteY0" fmla="*/ 195 h 31381"/>
                  <a:gd name="connsiteX1" fmla="*/ 59055 w 60008"/>
                  <a:gd name="connsiteY1" fmla="*/ 24007 h 31381"/>
                  <a:gd name="connsiteX2" fmla="*/ 0 w 60008"/>
                  <a:gd name="connsiteY2" fmla="*/ 195 h 31381"/>
                </a:gdLst>
                <a:ahLst/>
                <a:cxnLst>
                  <a:cxn ang="0">
                    <a:pos x="connsiteX0" y="connsiteY0"/>
                  </a:cxn>
                  <a:cxn ang="0">
                    <a:pos x="connsiteX1" y="connsiteY1"/>
                  </a:cxn>
                  <a:cxn ang="0">
                    <a:pos x="connsiteX2" y="connsiteY2"/>
                  </a:cxn>
                </a:cxnLst>
                <a:rect l="l" t="t" r="r" b="b"/>
                <a:pathLst>
                  <a:path w="60008" h="31381">
                    <a:moveTo>
                      <a:pt x="0" y="195"/>
                    </a:moveTo>
                    <a:cubicBezTo>
                      <a:pt x="44767" y="-1710"/>
                      <a:pt x="64770" y="10672"/>
                      <a:pt x="59055" y="24007"/>
                    </a:cubicBezTo>
                    <a:cubicBezTo>
                      <a:pt x="53340" y="38295"/>
                      <a:pt x="30480" y="32580"/>
                      <a:pt x="0" y="195"/>
                    </a:cubicBezTo>
                    <a:close/>
                  </a:path>
                </a:pathLst>
              </a:custGeom>
              <a:grpFill/>
              <a:ln w="9525" cap="flat">
                <a:noFill/>
                <a:prstDash val="solid"/>
                <a:miter/>
              </a:ln>
            </p:spPr>
            <p:txBody>
              <a:bodyPr rtlCol="0" anchor="ctr"/>
              <a:lstStyle/>
              <a:p>
                <a:endParaRPr lang="en-ID"/>
              </a:p>
            </p:txBody>
          </p:sp>
          <p:sp>
            <p:nvSpPr>
              <p:cNvPr id="909" name="Freeform: Shape 908">
                <a:extLst>
                  <a:ext uri="{FF2B5EF4-FFF2-40B4-BE49-F238E27FC236}">
                    <a16:creationId xmlns:a16="http://schemas.microsoft.com/office/drawing/2014/main" id="{8F0D3502-D14D-423C-929B-42163AA08875}"/>
                  </a:ext>
                </a:extLst>
              </p:cNvPr>
              <p:cNvSpPr/>
              <p:nvPr/>
            </p:nvSpPr>
            <p:spPr>
              <a:xfrm>
                <a:off x="5270182" y="2655614"/>
                <a:ext cx="45021" cy="51390"/>
              </a:xfrm>
              <a:custGeom>
                <a:avLst/>
                <a:gdLst>
                  <a:gd name="connsiteX0" fmla="*/ 0 w 45021"/>
                  <a:gd name="connsiteY0" fmla="*/ 51391 h 51390"/>
                  <a:gd name="connsiteX1" fmla="*/ 40958 w 45021"/>
                  <a:gd name="connsiteY1" fmla="*/ 2813 h 51390"/>
                  <a:gd name="connsiteX2" fmla="*/ 0 w 45021"/>
                  <a:gd name="connsiteY2" fmla="*/ 51391 h 51390"/>
                </a:gdLst>
                <a:ahLst/>
                <a:cxnLst>
                  <a:cxn ang="0">
                    <a:pos x="connsiteX0" y="connsiteY0"/>
                  </a:cxn>
                  <a:cxn ang="0">
                    <a:pos x="connsiteX1" y="connsiteY1"/>
                  </a:cxn>
                  <a:cxn ang="0">
                    <a:pos x="connsiteX2" y="connsiteY2"/>
                  </a:cxn>
                </a:cxnLst>
                <a:rect l="l" t="t" r="r" b="b"/>
                <a:pathLst>
                  <a:path w="45021" h="51390">
                    <a:moveTo>
                      <a:pt x="0" y="51391"/>
                    </a:moveTo>
                    <a:cubicBezTo>
                      <a:pt x="11430" y="7576"/>
                      <a:pt x="29527" y="-6712"/>
                      <a:pt x="40958" y="2813"/>
                    </a:cubicBezTo>
                    <a:cubicBezTo>
                      <a:pt x="52388" y="12338"/>
                      <a:pt x="40005" y="32341"/>
                      <a:pt x="0" y="51391"/>
                    </a:cubicBezTo>
                    <a:close/>
                  </a:path>
                </a:pathLst>
              </a:custGeom>
              <a:grpFill/>
              <a:ln w="9525" cap="flat">
                <a:noFill/>
                <a:prstDash val="solid"/>
                <a:miter/>
              </a:ln>
            </p:spPr>
            <p:txBody>
              <a:bodyPr rtlCol="0" anchor="ctr"/>
              <a:lstStyle/>
              <a:p>
                <a:endParaRPr lang="en-ID"/>
              </a:p>
            </p:txBody>
          </p:sp>
          <p:sp>
            <p:nvSpPr>
              <p:cNvPr id="910" name="Freeform: Shape 909">
                <a:extLst>
                  <a:ext uri="{FF2B5EF4-FFF2-40B4-BE49-F238E27FC236}">
                    <a16:creationId xmlns:a16="http://schemas.microsoft.com/office/drawing/2014/main" id="{8F9C1E80-7199-47FF-AF75-C83035B9FC85}"/>
                  </a:ext>
                </a:extLst>
              </p:cNvPr>
              <p:cNvSpPr/>
              <p:nvPr/>
            </p:nvSpPr>
            <p:spPr>
              <a:xfrm>
                <a:off x="5230607" y="2651320"/>
                <a:ext cx="39574" cy="55684"/>
              </a:xfrm>
              <a:custGeom>
                <a:avLst/>
                <a:gdLst>
                  <a:gd name="connsiteX0" fmla="*/ 39575 w 39574"/>
                  <a:gd name="connsiteY0" fmla="*/ 55685 h 55684"/>
                  <a:gd name="connsiteX1" fmla="*/ 5284 w 39574"/>
                  <a:gd name="connsiteY1" fmla="*/ 1392 h 55684"/>
                  <a:gd name="connsiteX2" fmla="*/ 39575 w 39574"/>
                  <a:gd name="connsiteY2" fmla="*/ 55685 h 55684"/>
                </a:gdLst>
                <a:ahLst/>
                <a:cxnLst>
                  <a:cxn ang="0">
                    <a:pos x="connsiteX0" y="connsiteY0"/>
                  </a:cxn>
                  <a:cxn ang="0">
                    <a:pos x="connsiteX1" y="connsiteY1"/>
                  </a:cxn>
                  <a:cxn ang="0">
                    <a:pos x="connsiteX2" y="connsiteY2"/>
                  </a:cxn>
                </a:cxnLst>
                <a:rect l="l" t="t" r="r" b="b"/>
                <a:pathLst>
                  <a:path w="39574" h="55684">
                    <a:moveTo>
                      <a:pt x="39575" y="55685"/>
                    </a:moveTo>
                    <a:cubicBezTo>
                      <a:pt x="1475" y="30920"/>
                      <a:pt x="-7098" y="9012"/>
                      <a:pt x="5284" y="1392"/>
                    </a:cubicBezTo>
                    <a:cubicBezTo>
                      <a:pt x="18620" y="-5275"/>
                      <a:pt x="33859" y="11870"/>
                      <a:pt x="39575" y="55685"/>
                    </a:cubicBezTo>
                    <a:close/>
                  </a:path>
                </a:pathLst>
              </a:custGeom>
              <a:grpFill/>
              <a:ln w="9525" cap="flat">
                <a:noFill/>
                <a:prstDash val="solid"/>
                <a:miter/>
              </a:ln>
            </p:spPr>
            <p:txBody>
              <a:bodyPr rtlCol="0" anchor="ctr"/>
              <a:lstStyle/>
              <a:p>
                <a:endParaRPr lang="en-ID"/>
              </a:p>
            </p:txBody>
          </p:sp>
          <p:sp>
            <p:nvSpPr>
              <p:cNvPr id="911" name="Freeform: Shape 910">
                <a:extLst>
                  <a:ext uri="{FF2B5EF4-FFF2-40B4-BE49-F238E27FC236}">
                    <a16:creationId xmlns:a16="http://schemas.microsoft.com/office/drawing/2014/main" id="{54E9A5B2-AB72-44E8-9418-74386EEC6160}"/>
                  </a:ext>
                </a:extLst>
              </p:cNvPr>
              <p:cNvSpPr/>
              <p:nvPr/>
            </p:nvSpPr>
            <p:spPr>
              <a:xfrm>
                <a:off x="5207845" y="2704160"/>
                <a:ext cx="62337" cy="27122"/>
              </a:xfrm>
              <a:custGeom>
                <a:avLst/>
                <a:gdLst>
                  <a:gd name="connsiteX0" fmla="*/ 62337 w 62337"/>
                  <a:gd name="connsiteY0" fmla="*/ 2844 h 27122"/>
                  <a:gd name="connsiteX1" fmla="*/ 425 w 62337"/>
                  <a:gd name="connsiteY1" fmla="*/ 18084 h 27122"/>
                  <a:gd name="connsiteX2" fmla="*/ 62337 w 62337"/>
                  <a:gd name="connsiteY2" fmla="*/ 2844 h 27122"/>
                </a:gdLst>
                <a:ahLst/>
                <a:cxnLst>
                  <a:cxn ang="0">
                    <a:pos x="connsiteX0" y="connsiteY0"/>
                  </a:cxn>
                  <a:cxn ang="0">
                    <a:pos x="connsiteX1" y="connsiteY1"/>
                  </a:cxn>
                  <a:cxn ang="0">
                    <a:pos x="connsiteX2" y="connsiteY2"/>
                  </a:cxn>
                </a:cxnLst>
                <a:rect l="l" t="t" r="r" b="b"/>
                <a:pathLst>
                  <a:path w="62337" h="27122">
                    <a:moveTo>
                      <a:pt x="62337" y="2844"/>
                    </a:moveTo>
                    <a:cubicBezTo>
                      <a:pt x="27095" y="31419"/>
                      <a:pt x="3282" y="32372"/>
                      <a:pt x="425" y="18084"/>
                    </a:cubicBezTo>
                    <a:cubicBezTo>
                      <a:pt x="-3385" y="3797"/>
                      <a:pt x="18522" y="-4776"/>
                      <a:pt x="62337" y="2844"/>
                    </a:cubicBezTo>
                    <a:close/>
                  </a:path>
                </a:pathLst>
              </a:custGeom>
              <a:grpFill/>
              <a:ln w="9525" cap="flat">
                <a:noFill/>
                <a:prstDash val="solid"/>
                <a:miter/>
              </a:ln>
            </p:spPr>
            <p:txBody>
              <a:bodyPr rtlCol="0" anchor="ctr"/>
              <a:lstStyle/>
              <a:p>
                <a:endParaRPr lang="en-ID"/>
              </a:p>
            </p:txBody>
          </p:sp>
        </p:grpSp>
        <p:sp>
          <p:nvSpPr>
            <p:cNvPr id="912" name="Freeform: Shape 911">
              <a:extLst>
                <a:ext uri="{FF2B5EF4-FFF2-40B4-BE49-F238E27FC236}">
                  <a16:creationId xmlns:a16="http://schemas.microsoft.com/office/drawing/2014/main" id="{F2E4B5E4-AD5A-48DF-9145-683F9370C415}"/>
                </a:ext>
              </a:extLst>
            </p:cNvPr>
            <p:cNvSpPr/>
            <p:nvPr/>
          </p:nvSpPr>
          <p:spPr>
            <a:xfrm>
              <a:off x="5261610" y="2698432"/>
              <a:ext cx="17145" cy="17145"/>
            </a:xfrm>
            <a:custGeom>
              <a:avLst/>
              <a:gdLst>
                <a:gd name="connsiteX0" fmla="*/ 17145 w 17145"/>
                <a:gd name="connsiteY0" fmla="*/ 8572 h 17145"/>
                <a:gd name="connsiteX1" fmla="*/ 8573 w 17145"/>
                <a:gd name="connsiteY1" fmla="*/ 17145 h 17145"/>
                <a:gd name="connsiteX2" fmla="*/ 0 w 17145"/>
                <a:gd name="connsiteY2" fmla="*/ 8572 h 17145"/>
                <a:gd name="connsiteX3" fmla="*/ 8573 w 17145"/>
                <a:gd name="connsiteY3" fmla="*/ 0 h 17145"/>
                <a:gd name="connsiteX4" fmla="*/ 17145 w 17145"/>
                <a:gd name="connsiteY4" fmla="*/ 8572 h 17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5" h="17145">
                  <a:moveTo>
                    <a:pt x="17145" y="8572"/>
                  </a:moveTo>
                  <a:cubicBezTo>
                    <a:pt x="17145" y="13307"/>
                    <a:pt x="13307" y="17145"/>
                    <a:pt x="8573" y="17145"/>
                  </a:cubicBezTo>
                  <a:cubicBezTo>
                    <a:pt x="3838" y="17145"/>
                    <a:pt x="0" y="13307"/>
                    <a:pt x="0" y="8572"/>
                  </a:cubicBezTo>
                  <a:cubicBezTo>
                    <a:pt x="0" y="3838"/>
                    <a:pt x="3838" y="0"/>
                    <a:pt x="8573" y="0"/>
                  </a:cubicBezTo>
                  <a:cubicBezTo>
                    <a:pt x="13307" y="0"/>
                    <a:pt x="17145" y="3838"/>
                    <a:pt x="17145" y="8572"/>
                  </a:cubicBezTo>
                  <a:close/>
                </a:path>
              </a:pathLst>
            </a:custGeom>
            <a:grpFill/>
            <a:ln w="9525" cap="flat">
              <a:noFill/>
              <a:prstDash val="solid"/>
              <a:miter/>
            </a:ln>
          </p:spPr>
          <p:txBody>
            <a:bodyPr rtlCol="0" anchor="ctr"/>
            <a:lstStyle/>
            <a:p>
              <a:endParaRPr lang="en-ID"/>
            </a:p>
          </p:txBody>
        </p:sp>
        <p:grpSp>
          <p:nvGrpSpPr>
            <p:cNvPr id="913" name="Graphic 2">
              <a:extLst>
                <a:ext uri="{FF2B5EF4-FFF2-40B4-BE49-F238E27FC236}">
                  <a16:creationId xmlns:a16="http://schemas.microsoft.com/office/drawing/2014/main" id="{F1FF2A45-0C26-4C70-87B0-C54AB42123DD}"/>
                </a:ext>
              </a:extLst>
            </p:cNvPr>
            <p:cNvGrpSpPr/>
            <p:nvPr/>
          </p:nvGrpSpPr>
          <p:grpSpPr>
            <a:xfrm>
              <a:off x="5210173" y="2643158"/>
              <a:ext cx="122178" cy="119886"/>
              <a:chOff x="5210173" y="2643158"/>
              <a:chExt cx="122178" cy="119886"/>
            </a:xfrm>
            <a:grpFill/>
          </p:grpSpPr>
          <p:sp>
            <p:nvSpPr>
              <p:cNvPr id="914" name="Freeform: Shape 913">
                <a:extLst>
                  <a:ext uri="{FF2B5EF4-FFF2-40B4-BE49-F238E27FC236}">
                    <a16:creationId xmlns:a16="http://schemas.microsoft.com/office/drawing/2014/main" id="{4EB53B35-F83B-4F56-BE48-0900F8B413CB}"/>
                  </a:ext>
                </a:extLst>
              </p:cNvPr>
              <p:cNvSpPr/>
              <p:nvPr/>
            </p:nvSpPr>
            <p:spPr>
              <a:xfrm>
                <a:off x="5260384" y="2643158"/>
                <a:ext cx="25285" cy="63846"/>
              </a:xfrm>
              <a:custGeom>
                <a:avLst/>
                <a:gdLst>
                  <a:gd name="connsiteX0" fmla="*/ 9798 w 25285"/>
                  <a:gd name="connsiteY0" fmla="*/ 63846 h 63846"/>
                  <a:gd name="connsiteX1" fmla="*/ 13608 w 25285"/>
                  <a:gd name="connsiteY1" fmla="*/ 29 h 63846"/>
                  <a:gd name="connsiteX2" fmla="*/ 9798 w 25285"/>
                  <a:gd name="connsiteY2" fmla="*/ 63846 h 63846"/>
                </a:gdLst>
                <a:ahLst/>
                <a:cxnLst>
                  <a:cxn ang="0">
                    <a:pos x="connsiteX0" y="connsiteY0"/>
                  </a:cxn>
                  <a:cxn ang="0">
                    <a:pos x="connsiteX1" y="connsiteY1"/>
                  </a:cxn>
                  <a:cxn ang="0">
                    <a:pos x="connsiteX2" y="connsiteY2"/>
                  </a:cxn>
                </a:cxnLst>
                <a:rect l="l" t="t" r="r" b="b"/>
                <a:pathLst>
                  <a:path w="25285" h="63846">
                    <a:moveTo>
                      <a:pt x="9798" y="63846"/>
                    </a:moveTo>
                    <a:cubicBezTo>
                      <a:pt x="-6395" y="21936"/>
                      <a:pt x="-680" y="-924"/>
                      <a:pt x="13608" y="29"/>
                    </a:cubicBezTo>
                    <a:cubicBezTo>
                      <a:pt x="28848" y="1934"/>
                      <a:pt x="30753" y="24794"/>
                      <a:pt x="9798" y="63846"/>
                    </a:cubicBezTo>
                    <a:close/>
                  </a:path>
                </a:pathLst>
              </a:custGeom>
              <a:grpFill/>
              <a:ln w="9525" cap="flat">
                <a:noFill/>
                <a:prstDash val="solid"/>
                <a:miter/>
              </a:ln>
            </p:spPr>
            <p:txBody>
              <a:bodyPr rtlCol="0" anchor="ctr"/>
              <a:lstStyle/>
              <a:p>
                <a:endParaRPr lang="en-ID"/>
              </a:p>
            </p:txBody>
          </p:sp>
          <p:sp>
            <p:nvSpPr>
              <p:cNvPr id="915" name="Freeform: Shape 914">
                <a:extLst>
                  <a:ext uri="{FF2B5EF4-FFF2-40B4-BE49-F238E27FC236}">
                    <a16:creationId xmlns:a16="http://schemas.microsoft.com/office/drawing/2014/main" id="{7A8F9EFA-0897-45E3-BE0D-DFD32E97FE69}"/>
                  </a:ext>
                </a:extLst>
              </p:cNvPr>
              <p:cNvSpPr/>
              <p:nvPr/>
            </p:nvSpPr>
            <p:spPr>
              <a:xfrm>
                <a:off x="5210173" y="2676241"/>
                <a:ext cx="60008" cy="30958"/>
              </a:xfrm>
              <a:custGeom>
                <a:avLst/>
                <a:gdLst>
                  <a:gd name="connsiteX0" fmla="*/ 60009 w 60008"/>
                  <a:gd name="connsiteY0" fmla="*/ 30764 h 30958"/>
                  <a:gd name="connsiteX1" fmla="*/ 954 w 60008"/>
                  <a:gd name="connsiteY1" fmla="*/ 6951 h 30958"/>
                  <a:gd name="connsiteX2" fmla="*/ 60009 w 60008"/>
                  <a:gd name="connsiteY2" fmla="*/ 30764 h 30958"/>
                </a:gdLst>
                <a:ahLst/>
                <a:cxnLst>
                  <a:cxn ang="0">
                    <a:pos x="connsiteX0" y="connsiteY0"/>
                  </a:cxn>
                  <a:cxn ang="0">
                    <a:pos x="connsiteX1" y="connsiteY1"/>
                  </a:cxn>
                  <a:cxn ang="0">
                    <a:pos x="connsiteX2" y="connsiteY2"/>
                  </a:cxn>
                </a:cxnLst>
                <a:rect l="l" t="t" r="r" b="b"/>
                <a:pathLst>
                  <a:path w="60008" h="30958">
                    <a:moveTo>
                      <a:pt x="60009" y="30764"/>
                    </a:moveTo>
                    <a:cubicBezTo>
                      <a:pt x="15241" y="32669"/>
                      <a:pt x="-4761" y="20286"/>
                      <a:pt x="954" y="6951"/>
                    </a:cubicBezTo>
                    <a:cubicBezTo>
                      <a:pt x="6669" y="-6384"/>
                      <a:pt x="29529" y="-1621"/>
                      <a:pt x="60009" y="30764"/>
                    </a:cubicBezTo>
                    <a:close/>
                  </a:path>
                </a:pathLst>
              </a:custGeom>
              <a:grpFill/>
              <a:ln w="9525" cap="flat">
                <a:noFill/>
                <a:prstDash val="solid"/>
                <a:miter/>
              </a:ln>
            </p:spPr>
            <p:txBody>
              <a:bodyPr rtlCol="0" anchor="ctr"/>
              <a:lstStyle/>
              <a:p>
                <a:endParaRPr lang="en-ID"/>
              </a:p>
            </p:txBody>
          </p:sp>
          <p:sp>
            <p:nvSpPr>
              <p:cNvPr id="916" name="Freeform: Shape 915">
                <a:extLst>
                  <a:ext uri="{FF2B5EF4-FFF2-40B4-BE49-F238E27FC236}">
                    <a16:creationId xmlns:a16="http://schemas.microsoft.com/office/drawing/2014/main" id="{E757029D-A967-49C0-BA71-E5C97CED6DDB}"/>
                  </a:ext>
                </a:extLst>
              </p:cNvPr>
              <p:cNvSpPr/>
              <p:nvPr/>
            </p:nvSpPr>
            <p:spPr>
              <a:xfrm>
                <a:off x="5225161" y="2707004"/>
                <a:ext cx="45021" cy="51390"/>
              </a:xfrm>
              <a:custGeom>
                <a:avLst/>
                <a:gdLst>
                  <a:gd name="connsiteX0" fmla="*/ 45021 w 45021"/>
                  <a:gd name="connsiteY0" fmla="*/ 0 h 51390"/>
                  <a:gd name="connsiteX1" fmla="*/ 4064 w 45021"/>
                  <a:gd name="connsiteY1" fmla="*/ 48578 h 51390"/>
                  <a:gd name="connsiteX2" fmla="*/ 45021 w 45021"/>
                  <a:gd name="connsiteY2" fmla="*/ 0 h 51390"/>
                </a:gdLst>
                <a:ahLst/>
                <a:cxnLst>
                  <a:cxn ang="0">
                    <a:pos x="connsiteX0" y="connsiteY0"/>
                  </a:cxn>
                  <a:cxn ang="0">
                    <a:pos x="connsiteX1" y="connsiteY1"/>
                  </a:cxn>
                  <a:cxn ang="0">
                    <a:pos x="connsiteX2" y="connsiteY2"/>
                  </a:cxn>
                </a:cxnLst>
                <a:rect l="l" t="t" r="r" b="b"/>
                <a:pathLst>
                  <a:path w="45021" h="51390">
                    <a:moveTo>
                      <a:pt x="45021" y="0"/>
                    </a:moveTo>
                    <a:cubicBezTo>
                      <a:pt x="33591" y="43815"/>
                      <a:pt x="15494" y="58103"/>
                      <a:pt x="4064" y="48578"/>
                    </a:cubicBezTo>
                    <a:cubicBezTo>
                      <a:pt x="-7366" y="39053"/>
                      <a:pt x="5016" y="20003"/>
                      <a:pt x="45021" y="0"/>
                    </a:cubicBezTo>
                    <a:close/>
                  </a:path>
                </a:pathLst>
              </a:custGeom>
              <a:grpFill/>
              <a:ln w="9525" cap="flat">
                <a:noFill/>
                <a:prstDash val="solid"/>
                <a:miter/>
              </a:ln>
            </p:spPr>
            <p:txBody>
              <a:bodyPr rtlCol="0" anchor="ctr"/>
              <a:lstStyle/>
              <a:p>
                <a:endParaRPr lang="en-ID"/>
              </a:p>
            </p:txBody>
          </p:sp>
          <p:sp>
            <p:nvSpPr>
              <p:cNvPr id="917" name="Freeform: Shape 916">
                <a:extLst>
                  <a:ext uri="{FF2B5EF4-FFF2-40B4-BE49-F238E27FC236}">
                    <a16:creationId xmlns:a16="http://schemas.microsoft.com/office/drawing/2014/main" id="{7E10387B-A325-4756-9BBF-F5C77E5FFCB0}"/>
                  </a:ext>
                </a:extLst>
              </p:cNvPr>
              <p:cNvSpPr/>
              <p:nvPr/>
            </p:nvSpPr>
            <p:spPr>
              <a:xfrm>
                <a:off x="5270182" y="2707004"/>
                <a:ext cx="39574" cy="56040"/>
              </a:xfrm>
              <a:custGeom>
                <a:avLst/>
                <a:gdLst>
                  <a:gd name="connsiteX0" fmla="*/ 0 w 39574"/>
                  <a:gd name="connsiteY0" fmla="*/ 0 h 56040"/>
                  <a:gd name="connsiteX1" fmla="*/ 34290 w 39574"/>
                  <a:gd name="connsiteY1" fmla="*/ 54293 h 56040"/>
                  <a:gd name="connsiteX2" fmla="*/ 0 w 39574"/>
                  <a:gd name="connsiteY2" fmla="*/ 0 h 56040"/>
                </a:gdLst>
                <a:ahLst/>
                <a:cxnLst>
                  <a:cxn ang="0">
                    <a:pos x="connsiteX0" y="connsiteY0"/>
                  </a:cxn>
                  <a:cxn ang="0">
                    <a:pos x="connsiteX1" y="connsiteY1"/>
                  </a:cxn>
                  <a:cxn ang="0">
                    <a:pos x="connsiteX2" y="connsiteY2"/>
                  </a:cxn>
                </a:cxnLst>
                <a:rect l="l" t="t" r="r" b="b"/>
                <a:pathLst>
                  <a:path w="39574" h="56040">
                    <a:moveTo>
                      <a:pt x="0" y="0"/>
                    </a:moveTo>
                    <a:cubicBezTo>
                      <a:pt x="38100" y="24765"/>
                      <a:pt x="46672" y="46673"/>
                      <a:pt x="34290" y="54293"/>
                    </a:cubicBezTo>
                    <a:cubicBezTo>
                      <a:pt x="20955" y="61913"/>
                      <a:pt x="5715" y="44768"/>
                      <a:pt x="0" y="0"/>
                    </a:cubicBezTo>
                    <a:close/>
                  </a:path>
                </a:pathLst>
              </a:custGeom>
              <a:grpFill/>
              <a:ln w="9525" cap="flat">
                <a:noFill/>
                <a:prstDash val="solid"/>
                <a:miter/>
              </a:ln>
            </p:spPr>
            <p:txBody>
              <a:bodyPr rtlCol="0" anchor="ctr"/>
              <a:lstStyle/>
              <a:p>
                <a:endParaRPr lang="en-ID"/>
              </a:p>
            </p:txBody>
          </p:sp>
          <p:sp>
            <p:nvSpPr>
              <p:cNvPr id="918" name="Freeform: Shape 917">
                <a:extLst>
                  <a:ext uri="{FF2B5EF4-FFF2-40B4-BE49-F238E27FC236}">
                    <a16:creationId xmlns:a16="http://schemas.microsoft.com/office/drawing/2014/main" id="{A8DCFB9C-2FF2-4362-A8CF-D3510CAE5849}"/>
                  </a:ext>
                </a:extLst>
              </p:cNvPr>
              <p:cNvSpPr/>
              <p:nvPr/>
            </p:nvSpPr>
            <p:spPr>
              <a:xfrm>
                <a:off x="5270182" y="2682727"/>
                <a:ext cx="62169" cy="27528"/>
              </a:xfrm>
              <a:custGeom>
                <a:avLst/>
                <a:gdLst>
                  <a:gd name="connsiteX0" fmla="*/ 0 w 62169"/>
                  <a:gd name="connsiteY0" fmla="*/ 24278 h 27528"/>
                  <a:gd name="connsiteX1" fmla="*/ 61913 w 62169"/>
                  <a:gd name="connsiteY1" fmla="*/ 9038 h 27528"/>
                  <a:gd name="connsiteX2" fmla="*/ 0 w 62169"/>
                  <a:gd name="connsiteY2" fmla="*/ 24278 h 27528"/>
                </a:gdLst>
                <a:ahLst/>
                <a:cxnLst>
                  <a:cxn ang="0">
                    <a:pos x="connsiteX0" y="connsiteY0"/>
                  </a:cxn>
                  <a:cxn ang="0">
                    <a:pos x="connsiteX1" y="connsiteY1"/>
                  </a:cxn>
                  <a:cxn ang="0">
                    <a:pos x="connsiteX2" y="connsiteY2"/>
                  </a:cxn>
                </a:cxnLst>
                <a:rect l="l" t="t" r="r" b="b"/>
                <a:pathLst>
                  <a:path w="62169" h="27528">
                    <a:moveTo>
                      <a:pt x="0" y="24278"/>
                    </a:moveTo>
                    <a:cubicBezTo>
                      <a:pt x="35242" y="-4297"/>
                      <a:pt x="59055" y="-5250"/>
                      <a:pt x="61913" y="9038"/>
                    </a:cubicBezTo>
                    <a:cubicBezTo>
                      <a:pt x="64770" y="23325"/>
                      <a:pt x="43815" y="32850"/>
                      <a:pt x="0" y="24278"/>
                    </a:cubicBezTo>
                    <a:close/>
                  </a:path>
                </a:pathLst>
              </a:custGeom>
              <a:grpFill/>
              <a:ln w="9525" cap="flat">
                <a:noFill/>
                <a:prstDash val="solid"/>
                <a:miter/>
              </a:ln>
            </p:spPr>
            <p:txBody>
              <a:bodyPr rtlCol="0" anchor="ctr"/>
              <a:lstStyle/>
              <a:p>
                <a:endParaRPr lang="en-ID"/>
              </a:p>
            </p:txBody>
          </p:sp>
        </p:grpSp>
        <p:grpSp>
          <p:nvGrpSpPr>
            <p:cNvPr id="919" name="Graphic 2">
              <a:extLst>
                <a:ext uri="{FF2B5EF4-FFF2-40B4-BE49-F238E27FC236}">
                  <a16:creationId xmlns:a16="http://schemas.microsoft.com/office/drawing/2014/main" id="{F1FF2A45-0C26-4C70-87B0-C54AB42123DD}"/>
                </a:ext>
              </a:extLst>
            </p:cNvPr>
            <p:cNvGrpSpPr/>
            <p:nvPr/>
          </p:nvGrpSpPr>
          <p:grpSpPr>
            <a:xfrm>
              <a:off x="5210173" y="2643158"/>
              <a:ext cx="122178" cy="119886"/>
              <a:chOff x="5210173" y="2643158"/>
              <a:chExt cx="122178" cy="119886"/>
            </a:xfrm>
            <a:grpFill/>
          </p:grpSpPr>
          <p:sp>
            <p:nvSpPr>
              <p:cNvPr id="920" name="Freeform: Shape 919">
                <a:extLst>
                  <a:ext uri="{FF2B5EF4-FFF2-40B4-BE49-F238E27FC236}">
                    <a16:creationId xmlns:a16="http://schemas.microsoft.com/office/drawing/2014/main" id="{971E54BE-EFC0-4B87-991C-530133C5CC2E}"/>
                  </a:ext>
                </a:extLst>
              </p:cNvPr>
              <p:cNvSpPr/>
              <p:nvPr/>
            </p:nvSpPr>
            <p:spPr>
              <a:xfrm>
                <a:off x="5260384" y="2643158"/>
                <a:ext cx="25285" cy="63846"/>
              </a:xfrm>
              <a:custGeom>
                <a:avLst/>
                <a:gdLst>
                  <a:gd name="connsiteX0" fmla="*/ 9798 w 25285"/>
                  <a:gd name="connsiteY0" fmla="*/ 63846 h 63846"/>
                  <a:gd name="connsiteX1" fmla="*/ 13608 w 25285"/>
                  <a:gd name="connsiteY1" fmla="*/ 29 h 63846"/>
                  <a:gd name="connsiteX2" fmla="*/ 9798 w 25285"/>
                  <a:gd name="connsiteY2" fmla="*/ 63846 h 63846"/>
                </a:gdLst>
                <a:ahLst/>
                <a:cxnLst>
                  <a:cxn ang="0">
                    <a:pos x="connsiteX0" y="connsiteY0"/>
                  </a:cxn>
                  <a:cxn ang="0">
                    <a:pos x="connsiteX1" y="connsiteY1"/>
                  </a:cxn>
                  <a:cxn ang="0">
                    <a:pos x="connsiteX2" y="connsiteY2"/>
                  </a:cxn>
                </a:cxnLst>
                <a:rect l="l" t="t" r="r" b="b"/>
                <a:pathLst>
                  <a:path w="25285" h="63846">
                    <a:moveTo>
                      <a:pt x="9798" y="63846"/>
                    </a:moveTo>
                    <a:cubicBezTo>
                      <a:pt x="-6395" y="21936"/>
                      <a:pt x="-680" y="-924"/>
                      <a:pt x="13608" y="29"/>
                    </a:cubicBezTo>
                    <a:cubicBezTo>
                      <a:pt x="28848" y="1934"/>
                      <a:pt x="30753" y="24794"/>
                      <a:pt x="9798" y="63846"/>
                    </a:cubicBezTo>
                    <a:close/>
                  </a:path>
                </a:pathLst>
              </a:custGeom>
              <a:grpFill/>
              <a:ln w="9525" cap="flat">
                <a:noFill/>
                <a:prstDash val="solid"/>
                <a:miter/>
              </a:ln>
            </p:spPr>
            <p:txBody>
              <a:bodyPr rtlCol="0" anchor="ctr"/>
              <a:lstStyle/>
              <a:p>
                <a:endParaRPr lang="en-ID"/>
              </a:p>
            </p:txBody>
          </p:sp>
          <p:sp>
            <p:nvSpPr>
              <p:cNvPr id="921" name="Freeform: Shape 920">
                <a:extLst>
                  <a:ext uri="{FF2B5EF4-FFF2-40B4-BE49-F238E27FC236}">
                    <a16:creationId xmlns:a16="http://schemas.microsoft.com/office/drawing/2014/main" id="{19DEF967-EFC0-4F83-87FC-FFDF512513B7}"/>
                  </a:ext>
                </a:extLst>
              </p:cNvPr>
              <p:cNvSpPr/>
              <p:nvPr/>
            </p:nvSpPr>
            <p:spPr>
              <a:xfrm>
                <a:off x="5210173" y="2676241"/>
                <a:ext cx="60008" cy="30958"/>
              </a:xfrm>
              <a:custGeom>
                <a:avLst/>
                <a:gdLst>
                  <a:gd name="connsiteX0" fmla="*/ 60009 w 60008"/>
                  <a:gd name="connsiteY0" fmla="*/ 30764 h 30958"/>
                  <a:gd name="connsiteX1" fmla="*/ 954 w 60008"/>
                  <a:gd name="connsiteY1" fmla="*/ 6951 h 30958"/>
                  <a:gd name="connsiteX2" fmla="*/ 60009 w 60008"/>
                  <a:gd name="connsiteY2" fmla="*/ 30764 h 30958"/>
                </a:gdLst>
                <a:ahLst/>
                <a:cxnLst>
                  <a:cxn ang="0">
                    <a:pos x="connsiteX0" y="connsiteY0"/>
                  </a:cxn>
                  <a:cxn ang="0">
                    <a:pos x="connsiteX1" y="connsiteY1"/>
                  </a:cxn>
                  <a:cxn ang="0">
                    <a:pos x="connsiteX2" y="connsiteY2"/>
                  </a:cxn>
                </a:cxnLst>
                <a:rect l="l" t="t" r="r" b="b"/>
                <a:pathLst>
                  <a:path w="60008" h="30958">
                    <a:moveTo>
                      <a:pt x="60009" y="30764"/>
                    </a:moveTo>
                    <a:cubicBezTo>
                      <a:pt x="15241" y="32669"/>
                      <a:pt x="-4761" y="20286"/>
                      <a:pt x="954" y="6951"/>
                    </a:cubicBezTo>
                    <a:cubicBezTo>
                      <a:pt x="6669" y="-6384"/>
                      <a:pt x="29529" y="-1621"/>
                      <a:pt x="60009" y="30764"/>
                    </a:cubicBezTo>
                    <a:close/>
                  </a:path>
                </a:pathLst>
              </a:custGeom>
              <a:grpFill/>
              <a:ln w="9525" cap="flat">
                <a:noFill/>
                <a:prstDash val="solid"/>
                <a:miter/>
              </a:ln>
            </p:spPr>
            <p:txBody>
              <a:bodyPr rtlCol="0" anchor="ctr"/>
              <a:lstStyle/>
              <a:p>
                <a:endParaRPr lang="en-ID"/>
              </a:p>
            </p:txBody>
          </p:sp>
          <p:sp>
            <p:nvSpPr>
              <p:cNvPr id="922" name="Freeform: Shape 921">
                <a:extLst>
                  <a:ext uri="{FF2B5EF4-FFF2-40B4-BE49-F238E27FC236}">
                    <a16:creationId xmlns:a16="http://schemas.microsoft.com/office/drawing/2014/main" id="{0ED5A4A5-7DCE-4E86-A924-8A424D1E2A6E}"/>
                  </a:ext>
                </a:extLst>
              </p:cNvPr>
              <p:cNvSpPr/>
              <p:nvPr/>
            </p:nvSpPr>
            <p:spPr>
              <a:xfrm>
                <a:off x="5225161" y="2707004"/>
                <a:ext cx="45021" cy="51390"/>
              </a:xfrm>
              <a:custGeom>
                <a:avLst/>
                <a:gdLst>
                  <a:gd name="connsiteX0" fmla="*/ 45021 w 45021"/>
                  <a:gd name="connsiteY0" fmla="*/ 0 h 51390"/>
                  <a:gd name="connsiteX1" fmla="*/ 4064 w 45021"/>
                  <a:gd name="connsiteY1" fmla="*/ 48578 h 51390"/>
                  <a:gd name="connsiteX2" fmla="*/ 45021 w 45021"/>
                  <a:gd name="connsiteY2" fmla="*/ 0 h 51390"/>
                </a:gdLst>
                <a:ahLst/>
                <a:cxnLst>
                  <a:cxn ang="0">
                    <a:pos x="connsiteX0" y="connsiteY0"/>
                  </a:cxn>
                  <a:cxn ang="0">
                    <a:pos x="connsiteX1" y="connsiteY1"/>
                  </a:cxn>
                  <a:cxn ang="0">
                    <a:pos x="connsiteX2" y="connsiteY2"/>
                  </a:cxn>
                </a:cxnLst>
                <a:rect l="l" t="t" r="r" b="b"/>
                <a:pathLst>
                  <a:path w="45021" h="51390">
                    <a:moveTo>
                      <a:pt x="45021" y="0"/>
                    </a:moveTo>
                    <a:cubicBezTo>
                      <a:pt x="33591" y="43815"/>
                      <a:pt x="15494" y="58103"/>
                      <a:pt x="4064" y="48578"/>
                    </a:cubicBezTo>
                    <a:cubicBezTo>
                      <a:pt x="-7366" y="39053"/>
                      <a:pt x="5016" y="20003"/>
                      <a:pt x="45021" y="0"/>
                    </a:cubicBezTo>
                    <a:close/>
                  </a:path>
                </a:pathLst>
              </a:custGeom>
              <a:grpFill/>
              <a:ln w="9525" cap="flat">
                <a:noFill/>
                <a:prstDash val="solid"/>
                <a:miter/>
              </a:ln>
            </p:spPr>
            <p:txBody>
              <a:bodyPr rtlCol="0" anchor="ctr"/>
              <a:lstStyle/>
              <a:p>
                <a:endParaRPr lang="en-ID"/>
              </a:p>
            </p:txBody>
          </p:sp>
          <p:sp>
            <p:nvSpPr>
              <p:cNvPr id="923" name="Freeform: Shape 922">
                <a:extLst>
                  <a:ext uri="{FF2B5EF4-FFF2-40B4-BE49-F238E27FC236}">
                    <a16:creationId xmlns:a16="http://schemas.microsoft.com/office/drawing/2014/main" id="{86B316D7-F43C-4E62-BA62-F929F8980735}"/>
                  </a:ext>
                </a:extLst>
              </p:cNvPr>
              <p:cNvSpPr/>
              <p:nvPr/>
            </p:nvSpPr>
            <p:spPr>
              <a:xfrm>
                <a:off x="5270182" y="2707004"/>
                <a:ext cx="39574" cy="56040"/>
              </a:xfrm>
              <a:custGeom>
                <a:avLst/>
                <a:gdLst>
                  <a:gd name="connsiteX0" fmla="*/ 0 w 39574"/>
                  <a:gd name="connsiteY0" fmla="*/ 0 h 56040"/>
                  <a:gd name="connsiteX1" fmla="*/ 34290 w 39574"/>
                  <a:gd name="connsiteY1" fmla="*/ 54293 h 56040"/>
                  <a:gd name="connsiteX2" fmla="*/ 0 w 39574"/>
                  <a:gd name="connsiteY2" fmla="*/ 0 h 56040"/>
                </a:gdLst>
                <a:ahLst/>
                <a:cxnLst>
                  <a:cxn ang="0">
                    <a:pos x="connsiteX0" y="connsiteY0"/>
                  </a:cxn>
                  <a:cxn ang="0">
                    <a:pos x="connsiteX1" y="connsiteY1"/>
                  </a:cxn>
                  <a:cxn ang="0">
                    <a:pos x="connsiteX2" y="connsiteY2"/>
                  </a:cxn>
                </a:cxnLst>
                <a:rect l="l" t="t" r="r" b="b"/>
                <a:pathLst>
                  <a:path w="39574" h="56040">
                    <a:moveTo>
                      <a:pt x="0" y="0"/>
                    </a:moveTo>
                    <a:cubicBezTo>
                      <a:pt x="38100" y="24765"/>
                      <a:pt x="46672" y="46673"/>
                      <a:pt x="34290" y="54293"/>
                    </a:cubicBezTo>
                    <a:cubicBezTo>
                      <a:pt x="20955" y="61913"/>
                      <a:pt x="5715" y="44768"/>
                      <a:pt x="0" y="0"/>
                    </a:cubicBezTo>
                    <a:close/>
                  </a:path>
                </a:pathLst>
              </a:custGeom>
              <a:grpFill/>
              <a:ln w="9525" cap="flat">
                <a:noFill/>
                <a:prstDash val="solid"/>
                <a:miter/>
              </a:ln>
            </p:spPr>
            <p:txBody>
              <a:bodyPr rtlCol="0" anchor="ctr"/>
              <a:lstStyle/>
              <a:p>
                <a:endParaRPr lang="en-ID"/>
              </a:p>
            </p:txBody>
          </p:sp>
          <p:sp>
            <p:nvSpPr>
              <p:cNvPr id="924" name="Freeform: Shape 923">
                <a:extLst>
                  <a:ext uri="{FF2B5EF4-FFF2-40B4-BE49-F238E27FC236}">
                    <a16:creationId xmlns:a16="http://schemas.microsoft.com/office/drawing/2014/main" id="{0C6FB6CB-4E35-4439-A7B9-771A01F110AD}"/>
                  </a:ext>
                </a:extLst>
              </p:cNvPr>
              <p:cNvSpPr/>
              <p:nvPr/>
            </p:nvSpPr>
            <p:spPr>
              <a:xfrm>
                <a:off x="5270182" y="2682727"/>
                <a:ext cx="62169" cy="27528"/>
              </a:xfrm>
              <a:custGeom>
                <a:avLst/>
                <a:gdLst>
                  <a:gd name="connsiteX0" fmla="*/ 0 w 62169"/>
                  <a:gd name="connsiteY0" fmla="*/ 24278 h 27528"/>
                  <a:gd name="connsiteX1" fmla="*/ 61913 w 62169"/>
                  <a:gd name="connsiteY1" fmla="*/ 9038 h 27528"/>
                  <a:gd name="connsiteX2" fmla="*/ 0 w 62169"/>
                  <a:gd name="connsiteY2" fmla="*/ 24278 h 27528"/>
                </a:gdLst>
                <a:ahLst/>
                <a:cxnLst>
                  <a:cxn ang="0">
                    <a:pos x="connsiteX0" y="connsiteY0"/>
                  </a:cxn>
                  <a:cxn ang="0">
                    <a:pos x="connsiteX1" y="connsiteY1"/>
                  </a:cxn>
                  <a:cxn ang="0">
                    <a:pos x="connsiteX2" y="connsiteY2"/>
                  </a:cxn>
                </a:cxnLst>
                <a:rect l="l" t="t" r="r" b="b"/>
                <a:pathLst>
                  <a:path w="62169" h="27528">
                    <a:moveTo>
                      <a:pt x="0" y="24278"/>
                    </a:moveTo>
                    <a:cubicBezTo>
                      <a:pt x="35242" y="-4297"/>
                      <a:pt x="59055" y="-5250"/>
                      <a:pt x="61913" y="9038"/>
                    </a:cubicBezTo>
                    <a:cubicBezTo>
                      <a:pt x="64770" y="23325"/>
                      <a:pt x="43815" y="32850"/>
                      <a:pt x="0" y="24278"/>
                    </a:cubicBezTo>
                    <a:close/>
                  </a:path>
                </a:pathLst>
              </a:custGeom>
              <a:grpFill/>
              <a:ln w="9525" cap="flat">
                <a:noFill/>
                <a:prstDash val="solid"/>
                <a:miter/>
              </a:ln>
            </p:spPr>
            <p:txBody>
              <a:bodyPr rtlCol="0" anchor="ctr"/>
              <a:lstStyle/>
              <a:p>
                <a:endParaRPr lang="en-ID"/>
              </a:p>
            </p:txBody>
          </p:sp>
        </p:grpSp>
        <p:sp>
          <p:nvSpPr>
            <p:cNvPr id="925" name="Freeform: Shape 924">
              <a:extLst>
                <a:ext uri="{FF2B5EF4-FFF2-40B4-BE49-F238E27FC236}">
                  <a16:creationId xmlns:a16="http://schemas.microsoft.com/office/drawing/2014/main" id="{B2100253-644E-4A4D-8D53-D884B73D989B}"/>
                </a:ext>
              </a:extLst>
            </p:cNvPr>
            <p:cNvSpPr/>
            <p:nvPr/>
          </p:nvSpPr>
          <p:spPr>
            <a:xfrm>
              <a:off x="5261610" y="2698432"/>
              <a:ext cx="17145" cy="17145"/>
            </a:xfrm>
            <a:custGeom>
              <a:avLst/>
              <a:gdLst>
                <a:gd name="connsiteX0" fmla="*/ 17145 w 17145"/>
                <a:gd name="connsiteY0" fmla="*/ 8572 h 17145"/>
                <a:gd name="connsiteX1" fmla="*/ 8573 w 17145"/>
                <a:gd name="connsiteY1" fmla="*/ 17145 h 17145"/>
                <a:gd name="connsiteX2" fmla="*/ 0 w 17145"/>
                <a:gd name="connsiteY2" fmla="*/ 8572 h 17145"/>
                <a:gd name="connsiteX3" fmla="*/ 8573 w 17145"/>
                <a:gd name="connsiteY3" fmla="*/ 0 h 17145"/>
                <a:gd name="connsiteX4" fmla="*/ 17145 w 17145"/>
                <a:gd name="connsiteY4" fmla="*/ 8572 h 17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5" h="17145">
                  <a:moveTo>
                    <a:pt x="17145" y="8572"/>
                  </a:moveTo>
                  <a:cubicBezTo>
                    <a:pt x="17145" y="13307"/>
                    <a:pt x="13307" y="17145"/>
                    <a:pt x="8573" y="17145"/>
                  </a:cubicBezTo>
                  <a:cubicBezTo>
                    <a:pt x="3838" y="17145"/>
                    <a:pt x="0" y="13307"/>
                    <a:pt x="0" y="8572"/>
                  </a:cubicBezTo>
                  <a:cubicBezTo>
                    <a:pt x="0" y="3838"/>
                    <a:pt x="3838" y="0"/>
                    <a:pt x="8573" y="0"/>
                  </a:cubicBezTo>
                  <a:cubicBezTo>
                    <a:pt x="13307" y="0"/>
                    <a:pt x="17145" y="3838"/>
                    <a:pt x="17145" y="8572"/>
                  </a:cubicBezTo>
                  <a:close/>
                </a:path>
              </a:pathLst>
            </a:custGeom>
            <a:grpFill/>
            <a:ln w="9525" cap="flat">
              <a:noFill/>
              <a:prstDash val="solid"/>
              <a:miter/>
            </a:ln>
          </p:spPr>
          <p:txBody>
            <a:bodyPr rtlCol="0" anchor="ctr"/>
            <a:lstStyle/>
            <a:p>
              <a:endParaRPr lang="en-ID"/>
            </a:p>
          </p:txBody>
        </p:sp>
      </p:grpSp>
      <p:grpSp>
        <p:nvGrpSpPr>
          <p:cNvPr id="926" name="Graphic 2">
            <a:extLst>
              <a:ext uri="{FF2B5EF4-FFF2-40B4-BE49-F238E27FC236}">
                <a16:creationId xmlns:a16="http://schemas.microsoft.com/office/drawing/2014/main" id="{F1FF2A45-0C26-4C70-87B0-C54AB42123DD}"/>
              </a:ext>
            </a:extLst>
          </p:cNvPr>
          <p:cNvGrpSpPr/>
          <p:nvPr/>
        </p:nvGrpSpPr>
        <p:grpSpPr>
          <a:xfrm rot="16200000">
            <a:off x="11745356" y="3001766"/>
            <a:ext cx="86042" cy="86027"/>
            <a:chOff x="5245338" y="2770750"/>
            <a:chExt cx="45871" cy="45863"/>
          </a:xfrm>
          <a:solidFill>
            <a:schemeClr val="bg1"/>
          </a:solidFill>
        </p:grpSpPr>
        <p:grpSp>
          <p:nvGrpSpPr>
            <p:cNvPr id="927" name="Graphic 2">
              <a:extLst>
                <a:ext uri="{FF2B5EF4-FFF2-40B4-BE49-F238E27FC236}">
                  <a16:creationId xmlns:a16="http://schemas.microsoft.com/office/drawing/2014/main" id="{F1FF2A45-0C26-4C70-87B0-C54AB42123DD}"/>
                </a:ext>
              </a:extLst>
            </p:cNvPr>
            <p:cNvGrpSpPr/>
            <p:nvPr/>
          </p:nvGrpSpPr>
          <p:grpSpPr>
            <a:xfrm>
              <a:off x="5245338" y="2773037"/>
              <a:ext cx="44483" cy="43577"/>
              <a:chOff x="5245338" y="2773037"/>
              <a:chExt cx="44483" cy="43577"/>
            </a:xfrm>
            <a:grpFill/>
          </p:grpSpPr>
          <p:sp>
            <p:nvSpPr>
              <p:cNvPr id="928" name="Freeform: Shape 927">
                <a:extLst>
                  <a:ext uri="{FF2B5EF4-FFF2-40B4-BE49-F238E27FC236}">
                    <a16:creationId xmlns:a16="http://schemas.microsoft.com/office/drawing/2014/main" id="{C0A317CC-BC22-4801-9C07-9BAEBBDDB84B}"/>
                  </a:ext>
                </a:extLst>
              </p:cNvPr>
              <p:cNvSpPr/>
              <p:nvPr/>
            </p:nvSpPr>
            <p:spPr>
              <a:xfrm>
                <a:off x="5254695" y="2773037"/>
                <a:ext cx="13582" cy="20645"/>
              </a:xfrm>
              <a:custGeom>
                <a:avLst/>
                <a:gdLst>
                  <a:gd name="connsiteX0" fmla="*/ 13582 w 13582"/>
                  <a:gd name="connsiteY0" fmla="*/ 20645 h 20645"/>
                  <a:gd name="connsiteX1" fmla="*/ 2152 w 13582"/>
                  <a:gd name="connsiteY1" fmla="*/ 643 h 20645"/>
                  <a:gd name="connsiteX2" fmla="*/ 13582 w 13582"/>
                  <a:gd name="connsiteY2" fmla="*/ 20645 h 20645"/>
                </a:gdLst>
                <a:ahLst/>
                <a:cxnLst>
                  <a:cxn ang="0">
                    <a:pos x="connsiteX0" y="connsiteY0"/>
                  </a:cxn>
                  <a:cxn ang="0">
                    <a:pos x="connsiteX1" y="connsiteY1"/>
                  </a:cxn>
                  <a:cxn ang="0">
                    <a:pos x="connsiteX2" y="connsiteY2"/>
                  </a:cxn>
                </a:cxnLst>
                <a:rect l="l" t="t" r="r" b="b"/>
                <a:pathLst>
                  <a:path w="13582" h="20645">
                    <a:moveTo>
                      <a:pt x="13582" y="20645"/>
                    </a:moveTo>
                    <a:cubicBezTo>
                      <a:pt x="247" y="11120"/>
                      <a:pt x="-2610" y="3500"/>
                      <a:pt x="2152" y="643"/>
                    </a:cubicBezTo>
                    <a:cubicBezTo>
                      <a:pt x="5962" y="-2215"/>
                      <a:pt x="11677" y="4453"/>
                      <a:pt x="13582" y="20645"/>
                    </a:cubicBezTo>
                    <a:close/>
                  </a:path>
                </a:pathLst>
              </a:custGeom>
              <a:grpFill/>
              <a:ln w="9525" cap="flat">
                <a:noFill/>
                <a:prstDash val="solid"/>
                <a:miter/>
              </a:ln>
            </p:spPr>
            <p:txBody>
              <a:bodyPr rtlCol="0" anchor="ctr"/>
              <a:lstStyle/>
              <a:p>
                <a:endParaRPr lang="en-ID"/>
              </a:p>
            </p:txBody>
          </p:sp>
          <p:sp>
            <p:nvSpPr>
              <p:cNvPr id="929" name="Freeform: Shape 928">
                <a:extLst>
                  <a:ext uri="{FF2B5EF4-FFF2-40B4-BE49-F238E27FC236}">
                    <a16:creationId xmlns:a16="http://schemas.microsoft.com/office/drawing/2014/main" id="{78392303-7FF2-41DA-97FA-1D42E8B17E6F}"/>
                  </a:ext>
                </a:extLst>
              </p:cNvPr>
              <p:cNvSpPr/>
              <p:nvPr/>
            </p:nvSpPr>
            <p:spPr>
              <a:xfrm>
                <a:off x="5245338" y="2792542"/>
                <a:ext cx="22939" cy="9438"/>
              </a:xfrm>
              <a:custGeom>
                <a:avLst/>
                <a:gdLst>
                  <a:gd name="connsiteX0" fmla="*/ 22939 w 22939"/>
                  <a:gd name="connsiteY0" fmla="*/ 1140 h 9438"/>
                  <a:gd name="connsiteX1" fmla="*/ 79 w 22939"/>
                  <a:gd name="connsiteY1" fmla="*/ 5903 h 9438"/>
                  <a:gd name="connsiteX2" fmla="*/ 22939 w 22939"/>
                  <a:gd name="connsiteY2" fmla="*/ 1140 h 9438"/>
                </a:gdLst>
                <a:ahLst/>
                <a:cxnLst>
                  <a:cxn ang="0">
                    <a:pos x="connsiteX0" y="connsiteY0"/>
                  </a:cxn>
                  <a:cxn ang="0">
                    <a:pos x="connsiteX1" y="connsiteY1"/>
                  </a:cxn>
                  <a:cxn ang="0">
                    <a:pos x="connsiteX2" y="connsiteY2"/>
                  </a:cxn>
                </a:cxnLst>
                <a:rect l="l" t="t" r="r" b="b"/>
                <a:pathLst>
                  <a:path w="22939" h="9438">
                    <a:moveTo>
                      <a:pt x="22939" y="1140"/>
                    </a:moveTo>
                    <a:cubicBezTo>
                      <a:pt x="9604" y="10665"/>
                      <a:pt x="1032" y="11618"/>
                      <a:pt x="79" y="5903"/>
                    </a:cubicBezTo>
                    <a:cubicBezTo>
                      <a:pt x="-873" y="1140"/>
                      <a:pt x="6747" y="-1717"/>
                      <a:pt x="22939" y="1140"/>
                    </a:cubicBezTo>
                    <a:close/>
                  </a:path>
                </a:pathLst>
              </a:custGeom>
              <a:grpFill/>
              <a:ln w="9525" cap="flat">
                <a:noFill/>
                <a:prstDash val="solid"/>
                <a:miter/>
              </a:ln>
            </p:spPr>
            <p:txBody>
              <a:bodyPr rtlCol="0" anchor="ctr"/>
              <a:lstStyle/>
              <a:p>
                <a:endParaRPr lang="en-ID"/>
              </a:p>
            </p:txBody>
          </p:sp>
          <p:sp>
            <p:nvSpPr>
              <p:cNvPr id="930" name="Freeform: Shape 929">
                <a:extLst>
                  <a:ext uri="{FF2B5EF4-FFF2-40B4-BE49-F238E27FC236}">
                    <a16:creationId xmlns:a16="http://schemas.microsoft.com/office/drawing/2014/main" id="{BF678C98-8C7E-4CE2-AC98-D19FE8716DA5}"/>
                  </a:ext>
                </a:extLst>
              </p:cNvPr>
              <p:cNvSpPr/>
              <p:nvPr/>
            </p:nvSpPr>
            <p:spPr>
              <a:xfrm>
                <a:off x="5261961" y="2793682"/>
                <a:ext cx="9486" cy="22931"/>
              </a:xfrm>
              <a:custGeom>
                <a:avLst/>
                <a:gdLst>
                  <a:gd name="connsiteX0" fmla="*/ 6316 w 9486"/>
                  <a:gd name="connsiteY0" fmla="*/ 0 h 22931"/>
                  <a:gd name="connsiteX1" fmla="*/ 4411 w 9486"/>
                  <a:gd name="connsiteY1" fmla="*/ 22860 h 22931"/>
                  <a:gd name="connsiteX2" fmla="*/ 6316 w 9486"/>
                  <a:gd name="connsiteY2" fmla="*/ 0 h 22931"/>
                </a:gdLst>
                <a:ahLst/>
                <a:cxnLst>
                  <a:cxn ang="0">
                    <a:pos x="connsiteX0" y="connsiteY0"/>
                  </a:cxn>
                  <a:cxn ang="0">
                    <a:pos x="connsiteX1" y="connsiteY1"/>
                  </a:cxn>
                  <a:cxn ang="0">
                    <a:pos x="connsiteX2" y="connsiteY2"/>
                  </a:cxn>
                </a:cxnLst>
                <a:rect l="l" t="t" r="r" b="b"/>
                <a:pathLst>
                  <a:path w="9486" h="22931">
                    <a:moveTo>
                      <a:pt x="6316" y="0"/>
                    </a:moveTo>
                    <a:cubicBezTo>
                      <a:pt x="12031" y="15240"/>
                      <a:pt x="9174" y="23813"/>
                      <a:pt x="4411" y="22860"/>
                    </a:cubicBezTo>
                    <a:cubicBezTo>
                      <a:pt x="-1304" y="22860"/>
                      <a:pt x="-2256" y="14288"/>
                      <a:pt x="6316" y="0"/>
                    </a:cubicBezTo>
                    <a:close/>
                  </a:path>
                </a:pathLst>
              </a:custGeom>
              <a:grpFill/>
              <a:ln w="9525" cap="flat">
                <a:noFill/>
                <a:prstDash val="solid"/>
                <a:miter/>
              </a:ln>
            </p:spPr>
            <p:txBody>
              <a:bodyPr rtlCol="0" anchor="ctr"/>
              <a:lstStyle/>
              <a:p>
                <a:endParaRPr lang="en-ID"/>
              </a:p>
            </p:txBody>
          </p:sp>
          <p:sp>
            <p:nvSpPr>
              <p:cNvPr id="931" name="Freeform: Shape 930">
                <a:extLst>
                  <a:ext uri="{FF2B5EF4-FFF2-40B4-BE49-F238E27FC236}">
                    <a16:creationId xmlns:a16="http://schemas.microsoft.com/office/drawing/2014/main" id="{142EB6EA-1801-4F7C-B21A-DD2AB1B23D4E}"/>
                  </a:ext>
                </a:extLst>
              </p:cNvPr>
              <p:cNvSpPr/>
              <p:nvPr/>
            </p:nvSpPr>
            <p:spPr>
              <a:xfrm>
                <a:off x="5268277" y="2793682"/>
                <a:ext cx="21544" cy="11924"/>
              </a:xfrm>
              <a:custGeom>
                <a:avLst/>
                <a:gdLst>
                  <a:gd name="connsiteX0" fmla="*/ 0 w 21544"/>
                  <a:gd name="connsiteY0" fmla="*/ 0 h 11924"/>
                  <a:gd name="connsiteX1" fmla="*/ 20955 w 21544"/>
                  <a:gd name="connsiteY1" fmla="*/ 9525 h 11924"/>
                  <a:gd name="connsiteX2" fmla="*/ 0 w 21544"/>
                  <a:gd name="connsiteY2" fmla="*/ 0 h 11924"/>
                </a:gdLst>
                <a:ahLst/>
                <a:cxnLst>
                  <a:cxn ang="0">
                    <a:pos x="connsiteX0" y="connsiteY0"/>
                  </a:cxn>
                  <a:cxn ang="0">
                    <a:pos x="connsiteX1" y="connsiteY1"/>
                  </a:cxn>
                  <a:cxn ang="0">
                    <a:pos x="connsiteX2" y="connsiteY2"/>
                  </a:cxn>
                </a:cxnLst>
                <a:rect l="l" t="t" r="r" b="b"/>
                <a:pathLst>
                  <a:path w="21544" h="11924">
                    <a:moveTo>
                      <a:pt x="0" y="0"/>
                    </a:moveTo>
                    <a:cubicBezTo>
                      <a:pt x="16192" y="0"/>
                      <a:pt x="23813" y="4763"/>
                      <a:pt x="20955" y="9525"/>
                    </a:cubicBezTo>
                    <a:cubicBezTo>
                      <a:pt x="19050" y="14288"/>
                      <a:pt x="10477" y="12382"/>
                      <a:pt x="0" y="0"/>
                    </a:cubicBezTo>
                    <a:close/>
                  </a:path>
                </a:pathLst>
              </a:custGeom>
              <a:grpFill/>
              <a:ln w="9525" cap="flat">
                <a:noFill/>
                <a:prstDash val="solid"/>
                <a:miter/>
              </a:ln>
            </p:spPr>
            <p:txBody>
              <a:bodyPr rtlCol="0" anchor="ctr"/>
              <a:lstStyle/>
              <a:p>
                <a:endParaRPr lang="en-ID"/>
              </a:p>
            </p:txBody>
          </p:sp>
          <p:sp>
            <p:nvSpPr>
              <p:cNvPr id="932" name="Freeform: Shape 931">
                <a:extLst>
                  <a:ext uri="{FF2B5EF4-FFF2-40B4-BE49-F238E27FC236}">
                    <a16:creationId xmlns:a16="http://schemas.microsoft.com/office/drawing/2014/main" id="{E3A025D8-3026-4F4A-BF6A-12B12E54E20F}"/>
                  </a:ext>
                </a:extLst>
              </p:cNvPr>
              <p:cNvSpPr/>
              <p:nvPr/>
            </p:nvSpPr>
            <p:spPr>
              <a:xfrm>
                <a:off x="5268277" y="2775297"/>
                <a:ext cx="16499" cy="18385"/>
              </a:xfrm>
              <a:custGeom>
                <a:avLst/>
                <a:gdLst>
                  <a:gd name="connsiteX0" fmla="*/ 0 w 16499"/>
                  <a:gd name="connsiteY0" fmla="*/ 18385 h 18385"/>
                  <a:gd name="connsiteX1" fmla="*/ 15240 w 16499"/>
                  <a:gd name="connsiteY1" fmla="*/ 1240 h 18385"/>
                  <a:gd name="connsiteX2" fmla="*/ 0 w 16499"/>
                  <a:gd name="connsiteY2" fmla="*/ 18385 h 18385"/>
                </a:gdLst>
                <a:ahLst/>
                <a:cxnLst>
                  <a:cxn ang="0">
                    <a:pos x="connsiteX0" y="connsiteY0"/>
                  </a:cxn>
                  <a:cxn ang="0">
                    <a:pos x="connsiteX1" y="connsiteY1"/>
                  </a:cxn>
                  <a:cxn ang="0">
                    <a:pos x="connsiteX2" y="connsiteY2"/>
                  </a:cxn>
                </a:cxnLst>
                <a:rect l="l" t="t" r="r" b="b"/>
                <a:pathLst>
                  <a:path w="16499" h="18385">
                    <a:moveTo>
                      <a:pt x="0" y="18385"/>
                    </a:moveTo>
                    <a:cubicBezTo>
                      <a:pt x="4763" y="2193"/>
                      <a:pt x="11430" y="-2570"/>
                      <a:pt x="15240" y="1240"/>
                    </a:cubicBezTo>
                    <a:cubicBezTo>
                      <a:pt x="19050" y="5050"/>
                      <a:pt x="14288" y="11718"/>
                      <a:pt x="0" y="18385"/>
                    </a:cubicBezTo>
                    <a:close/>
                  </a:path>
                </a:pathLst>
              </a:custGeom>
              <a:grpFill/>
              <a:ln w="9525" cap="flat">
                <a:noFill/>
                <a:prstDash val="solid"/>
                <a:miter/>
              </a:ln>
            </p:spPr>
            <p:txBody>
              <a:bodyPr rtlCol="0" anchor="ctr"/>
              <a:lstStyle/>
              <a:p>
                <a:endParaRPr lang="en-ID"/>
              </a:p>
            </p:txBody>
          </p:sp>
        </p:grpSp>
        <p:grpSp>
          <p:nvGrpSpPr>
            <p:cNvPr id="933" name="Graphic 2">
              <a:extLst>
                <a:ext uri="{FF2B5EF4-FFF2-40B4-BE49-F238E27FC236}">
                  <a16:creationId xmlns:a16="http://schemas.microsoft.com/office/drawing/2014/main" id="{F1FF2A45-0C26-4C70-87B0-C54AB42123DD}"/>
                </a:ext>
              </a:extLst>
            </p:cNvPr>
            <p:cNvGrpSpPr/>
            <p:nvPr/>
          </p:nvGrpSpPr>
          <p:grpSpPr>
            <a:xfrm>
              <a:off x="5245338" y="2773037"/>
              <a:ext cx="44483" cy="43577"/>
              <a:chOff x="5245338" y="2773037"/>
              <a:chExt cx="44483" cy="43577"/>
            </a:xfrm>
            <a:grpFill/>
          </p:grpSpPr>
          <p:sp>
            <p:nvSpPr>
              <p:cNvPr id="934" name="Freeform: Shape 933">
                <a:extLst>
                  <a:ext uri="{FF2B5EF4-FFF2-40B4-BE49-F238E27FC236}">
                    <a16:creationId xmlns:a16="http://schemas.microsoft.com/office/drawing/2014/main" id="{6F1B1BB8-43D7-4873-84D6-CAF0572EA6AD}"/>
                  </a:ext>
                </a:extLst>
              </p:cNvPr>
              <p:cNvSpPr/>
              <p:nvPr/>
            </p:nvSpPr>
            <p:spPr>
              <a:xfrm>
                <a:off x="5254695" y="2773037"/>
                <a:ext cx="13582" cy="20645"/>
              </a:xfrm>
              <a:custGeom>
                <a:avLst/>
                <a:gdLst>
                  <a:gd name="connsiteX0" fmla="*/ 13582 w 13582"/>
                  <a:gd name="connsiteY0" fmla="*/ 20645 h 20645"/>
                  <a:gd name="connsiteX1" fmla="*/ 2152 w 13582"/>
                  <a:gd name="connsiteY1" fmla="*/ 643 h 20645"/>
                  <a:gd name="connsiteX2" fmla="*/ 13582 w 13582"/>
                  <a:gd name="connsiteY2" fmla="*/ 20645 h 20645"/>
                </a:gdLst>
                <a:ahLst/>
                <a:cxnLst>
                  <a:cxn ang="0">
                    <a:pos x="connsiteX0" y="connsiteY0"/>
                  </a:cxn>
                  <a:cxn ang="0">
                    <a:pos x="connsiteX1" y="connsiteY1"/>
                  </a:cxn>
                  <a:cxn ang="0">
                    <a:pos x="connsiteX2" y="connsiteY2"/>
                  </a:cxn>
                </a:cxnLst>
                <a:rect l="l" t="t" r="r" b="b"/>
                <a:pathLst>
                  <a:path w="13582" h="20645">
                    <a:moveTo>
                      <a:pt x="13582" y="20645"/>
                    </a:moveTo>
                    <a:cubicBezTo>
                      <a:pt x="247" y="11120"/>
                      <a:pt x="-2610" y="3500"/>
                      <a:pt x="2152" y="643"/>
                    </a:cubicBezTo>
                    <a:cubicBezTo>
                      <a:pt x="5962" y="-2215"/>
                      <a:pt x="11677" y="4453"/>
                      <a:pt x="13582" y="20645"/>
                    </a:cubicBezTo>
                    <a:close/>
                  </a:path>
                </a:pathLst>
              </a:custGeom>
              <a:grpFill/>
              <a:ln w="9525" cap="flat">
                <a:noFill/>
                <a:prstDash val="solid"/>
                <a:miter/>
              </a:ln>
            </p:spPr>
            <p:txBody>
              <a:bodyPr rtlCol="0" anchor="ctr"/>
              <a:lstStyle/>
              <a:p>
                <a:endParaRPr lang="en-ID"/>
              </a:p>
            </p:txBody>
          </p:sp>
          <p:sp>
            <p:nvSpPr>
              <p:cNvPr id="935" name="Freeform: Shape 934">
                <a:extLst>
                  <a:ext uri="{FF2B5EF4-FFF2-40B4-BE49-F238E27FC236}">
                    <a16:creationId xmlns:a16="http://schemas.microsoft.com/office/drawing/2014/main" id="{F0E6F2FD-C9D1-4393-9B03-2A0EACE7B1B2}"/>
                  </a:ext>
                </a:extLst>
              </p:cNvPr>
              <p:cNvSpPr/>
              <p:nvPr/>
            </p:nvSpPr>
            <p:spPr>
              <a:xfrm>
                <a:off x="5245338" y="2792542"/>
                <a:ext cx="22939" cy="9438"/>
              </a:xfrm>
              <a:custGeom>
                <a:avLst/>
                <a:gdLst>
                  <a:gd name="connsiteX0" fmla="*/ 22939 w 22939"/>
                  <a:gd name="connsiteY0" fmla="*/ 1140 h 9438"/>
                  <a:gd name="connsiteX1" fmla="*/ 79 w 22939"/>
                  <a:gd name="connsiteY1" fmla="*/ 5903 h 9438"/>
                  <a:gd name="connsiteX2" fmla="*/ 22939 w 22939"/>
                  <a:gd name="connsiteY2" fmla="*/ 1140 h 9438"/>
                </a:gdLst>
                <a:ahLst/>
                <a:cxnLst>
                  <a:cxn ang="0">
                    <a:pos x="connsiteX0" y="connsiteY0"/>
                  </a:cxn>
                  <a:cxn ang="0">
                    <a:pos x="connsiteX1" y="connsiteY1"/>
                  </a:cxn>
                  <a:cxn ang="0">
                    <a:pos x="connsiteX2" y="connsiteY2"/>
                  </a:cxn>
                </a:cxnLst>
                <a:rect l="l" t="t" r="r" b="b"/>
                <a:pathLst>
                  <a:path w="22939" h="9438">
                    <a:moveTo>
                      <a:pt x="22939" y="1140"/>
                    </a:moveTo>
                    <a:cubicBezTo>
                      <a:pt x="9604" y="10665"/>
                      <a:pt x="1032" y="11618"/>
                      <a:pt x="79" y="5903"/>
                    </a:cubicBezTo>
                    <a:cubicBezTo>
                      <a:pt x="-873" y="1140"/>
                      <a:pt x="6747" y="-1717"/>
                      <a:pt x="22939" y="1140"/>
                    </a:cubicBezTo>
                    <a:close/>
                  </a:path>
                </a:pathLst>
              </a:custGeom>
              <a:grpFill/>
              <a:ln w="9525" cap="flat">
                <a:noFill/>
                <a:prstDash val="solid"/>
                <a:miter/>
              </a:ln>
            </p:spPr>
            <p:txBody>
              <a:bodyPr rtlCol="0" anchor="ctr"/>
              <a:lstStyle/>
              <a:p>
                <a:endParaRPr lang="en-ID"/>
              </a:p>
            </p:txBody>
          </p:sp>
          <p:sp>
            <p:nvSpPr>
              <p:cNvPr id="936" name="Freeform: Shape 935">
                <a:extLst>
                  <a:ext uri="{FF2B5EF4-FFF2-40B4-BE49-F238E27FC236}">
                    <a16:creationId xmlns:a16="http://schemas.microsoft.com/office/drawing/2014/main" id="{5B0DBE90-D5B7-40D8-B8B5-EA6B3780C77A}"/>
                  </a:ext>
                </a:extLst>
              </p:cNvPr>
              <p:cNvSpPr/>
              <p:nvPr/>
            </p:nvSpPr>
            <p:spPr>
              <a:xfrm>
                <a:off x="5261961" y="2793682"/>
                <a:ext cx="9486" cy="22931"/>
              </a:xfrm>
              <a:custGeom>
                <a:avLst/>
                <a:gdLst>
                  <a:gd name="connsiteX0" fmla="*/ 6316 w 9486"/>
                  <a:gd name="connsiteY0" fmla="*/ 0 h 22931"/>
                  <a:gd name="connsiteX1" fmla="*/ 4411 w 9486"/>
                  <a:gd name="connsiteY1" fmla="*/ 22860 h 22931"/>
                  <a:gd name="connsiteX2" fmla="*/ 6316 w 9486"/>
                  <a:gd name="connsiteY2" fmla="*/ 0 h 22931"/>
                </a:gdLst>
                <a:ahLst/>
                <a:cxnLst>
                  <a:cxn ang="0">
                    <a:pos x="connsiteX0" y="connsiteY0"/>
                  </a:cxn>
                  <a:cxn ang="0">
                    <a:pos x="connsiteX1" y="connsiteY1"/>
                  </a:cxn>
                  <a:cxn ang="0">
                    <a:pos x="connsiteX2" y="connsiteY2"/>
                  </a:cxn>
                </a:cxnLst>
                <a:rect l="l" t="t" r="r" b="b"/>
                <a:pathLst>
                  <a:path w="9486" h="22931">
                    <a:moveTo>
                      <a:pt x="6316" y="0"/>
                    </a:moveTo>
                    <a:cubicBezTo>
                      <a:pt x="12031" y="15240"/>
                      <a:pt x="9174" y="23813"/>
                      <a:pt x="4411" y="22860"/>
                    </a:cubicBezTo>
                    <a:cubicBezTo>
                      <a:pt x="-1304" y="22860"/>
                      <a:pt x="-2256" y="14288"/>
                      <a:pt x="6316" y="0"/>
                    </a:cubicBezTo>
                    <a:close/>
                  </a:path>
                </a:pathLst>
              </a:custGeom>
              <a:grpFill/>
              <a:ln w="9525" cap="flat">
                <a:noFill/>
                <a:prstDash val="solid"/>
                <a:miter/>
              </a:ln>
            </p:spPr>
            <p:txBody>
              <a:bodyPr rtlCol="0" anchor="ctr"/>
              <a:lstStyle/>
              <a:p>
                <a:endParaRPr lang="en-ID"/>
              </a:p>
            </p:txBody>
          </p:sp>
          <p:sp>
            <p:nvSpPr>
              <p:cNvPr id="937" name="Freeform: Shape 936">
                <a:extLst>
                  <a:ext uri="{FF2B5EF4-FFF2-40B4-BE49-F238E27FC236}">
                    <a16:creationId xmlns:a16="http://schemas.microsoft.com/office/drawing/2014/main" id="{0955795C-9012-47FC-A8D2-873A887FBCCD}"/>
                  </a:ext>
                </a:extLst>
              </p:cNvPr>
              <p:cNvSpPr/>
              <p:nvPr/>
            </p:nvSpPr>
            <p:spPr>
              <a:xfrm>
                <a:off x="5268277" y="2793682"/>
                <a:ext cx="21544" cy="11924"/>
              </a:xfrm>
              <a:custGeom>
                <a:avLst/>
                <a:gdLst>
                  <a:gd name="connsiteX0" fmla="*/ 0 w 21544"/>
                  <a:gd name="connsiteY0" fmla="*/ 0 h 11924"/>
                  <a:gd name="connsiteX1" fmla="*/ 20955 w 21544"/>
                  <a:gd name="connsiteY1" fmla="*/ 9525 h 11924"/>
                  <a:gd name="connsiteX2" fmla="*/ 0 w 21544"/>
                  <a:gd name="connsiteY2" fmla="*/ 0 h 11924"/>
                </a:gdLst>
                <a:ahLst/>
                <a:cxnLst>
                  <a:cxn ang="0">
                    <a:pos x="connsiteX0" y="connsiteY0"/>
                  </a:cxn>
                  <a:cxn ang="0">
                    <a:pos x="connsiteX1" y="connsiteY1"/>
                  </a:cxn>
                  <a:cxn ang="0">
                    <a:pos x="connsiteX2" y="connsiteY2"/>
                  </a:cxn>
                </a:cxnLst>
                <a:rect l="l" t="t" r="r" b="b"/>
                <a:pathLst>
                  <a:path w="21544" h="11924">
                    <a:moveTo>
                      <a:pt x="0" y="0"/>
                    </a:moveTo>
                    <a:cubicBezTo>
                      <a:pt x="16192" y="0"/>
                      <a:pt x="23813" y="4763"/>
                      <a:pt x="20955" y="9525"/>
                    </a:cubicBezTo>
                    <a:cubicBezTo>
                      <a:pt x="19050" y="14288"/>
                      <a:pt x="10477" y="12382"/>
                      <a:pt x="0" y="0"/>
                    </a:cubicBezTo>
                    <a:close/>
                  </a:path>
                </a:pathLst>
              </a:custGeom>
              <a:grpFill/>
              <a:ln w="9525" cap="flat">
                <a:noFill/>
                <a:prstDash val="solid"/>
                <a:miter/>
              </a:ln>
            </p:spPr>
            <p:txBody>
              <a:bodyPr rtlCol="0" anchor="ctr"/>
              <a:lstStyle/>
              <a:p>
                <a:endParaRPr lang="en-ID"/>
              </a:p>
            </p:txBody>
          </p:sp>
          <p:sp>
            <p:nvSpPr>
              <p:cNvPr id="938" name="Freeform: Shape 937">
                <a:extLst>
                  <a:ext uri="{FF2B5EF4-FFF2-40B4-BE49-F238E27FC236}">
                    <a16:creationId xmlns:a16="http://schemas.microsoft.com/office/drawing/2014/main" id="{5479B60F-225D-4D95-B3BB-054E0BE6C445}"/>
                  </a:ext>
                </a:extLst>
              </p:cNvPr>
              <p:cNvSpPr/>
              <p:nvPr/>
            </p:nvSpPr>
            <p:spPr>
              <a:xfrm>
                <a:off x="5268277" y="2775297"/>
                <a:ext cx="16499" cy="18385"/>
              </a:xfrm>
              <a:custGeom>
                <a:avLst/>
                <a:gdLst>
                  <a:gd name="connsiteX0" fmla="*/ 0 w 16499"/>
                  <a:gd name="connsiteY0" fmla="*/ 18385 h 18385"/>
                  <a:gd name="connsiteX1" fmla="*/ 15240 w 16499"/>
                  <a:gd name="connsiteY1" fmla="*/ 1240 h 18385"/>
                  <a:gd name="connsiteX2" fmla="*/ 0 w 16499"/>
                  <a:gd name="connsiteY2" fmla="*/ 18385 h 18385"/>
                </a:gdLst>
                <a:ahLst/>
                <a:cxnLst>
                  <a:cxn ang="0">
                    <a:pos x="connsiteX0" y="connsiteY0"/>
                  </a:cxn>
                  <a:cxn ang="0">
                    <a:pos x="connsiteX1" y="connsiteY1"/>
                  </a:cxn>
                  <a:cxn ang="0">
                    <a:pos x="connsiteX2" y="connsiteY2"/>
                  </a:cxn>
                </a:cxnLst>
                <a:rect l="l" t="t" r="r" b="b"/>
                <a:pathLst>
                  <a:path w="16499" h="18385">
                    <a:moveTo>
                      <a:pt x="0" y="18385"/>
                    </a:moveTo>
                    <a:cubicBezTo>
                      <a:pt x="4763" y="2193"/>
                      <a:pt x="11430" y="-2570"/>
                      <a:pt x="15240" y="1240"/>
                    </a:cubicBezTo>
                    <a:cubicBezTo>
                      <a:pt x="19050" y="5050"/>
                      <a:pt x="14288" y="11718"/>
                      <a:pt x="0" y="18385"/>
                    </a:cubicBezTo>
                    <a:close/>
                  </a:path>
                </a:pathLst>
              </a:custGeom>
              <a:grpFill/>
              <a:ln w="9525" cap="flat">
                <a:noFill/>
                <a:prstDash val="solid"/>
                <a:miter/>
              </a:ln>
            </p:spPr>
            <p:txBody>
              <a:bodyPr rtlCol="0" anchor="ctr"/>
              <a:lstStyle/>
              <a:p>
                <a:endParaRPr lang="en-ID"/>
              </a:p>
            </p:txBody>
          </p:sp>
        </p:grpSp>
        <p:sp>
          <p:nvSpPr>
            <p:cNvPr id="939" name="Freeform: Shape 938">
              <a:extLst>
                <a:ext uri="{FF2B5EF4-FFF2-40B4-BE49-F238E27FC236}">
                  <a16:creationId xmlns:a16="http://schemas.microsoft.com/office/drawing/2014/main" id="{DF3B7DBC-7D29-47BC-8F32-E80521B189A9}"/>
                </a:ext>
              </a:extLst>
            </p:cNvPr>
            <p:cNvSpPr/>
            <p:nvPr/>
          </p:nvSpPr>
          <p:spPr>
            <a:xfrm>
              <a:off x="5265420" y="2790825"/>
              <a:ext cx="5715" cy="5714"/>
            </a:xfrm>
            <a:custGeom>
              <a:avLst/>
              <a:gdLst>
                <a:gd name="connsiteX0" fmla="*/ 5715 w 5715"/>
                <a:gd name="connsiteY0" fmla="*/ 2858 h 5714"/>
                <a:gd name="connsiteX1" fmla="*/ 2857 w 5715"/>
                <a:gd name="connsiteY1" fmla="*/ 5715 h 5714"/>
                <a:gd name="connsiteX2" fmla="*/ 0 w 5715"/>
                <a:gd name="connsiteY2" fmla="*/ 2858 h 5714"/>
                <a:gd name="connsiteX3" fmla="*/ 2857 w 5715"/>
                <a:gd name="connsiteY3" fmla="*/ 0 h 5714"/>
                <a:gd name="connsiteX4" fmla="*/ 5715 w 5715"/>
                <a:gd name="connsiteY4" fmla="*/ 2858 h 5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 h="5714">
                  <a:moveTo>
                    <a:pt x="5715" y="2858"/>
                  </a:moveTo>
                  <a:cubicBezTo>
                    <a:pt x="5715" y="4436"/>
                    <a:pt x="4436" y="5715"/>
                    <a:pt x="2857" y="5715"/>
                  </a:cubicBezTo>
                  <a:cubicBezTo>
                    <a:pt x="1279" y="5715"/>
                    <a:pt x="0" y="4436"/>
                    <a:pt x="0" y="2858"/>
                  </a:cubicBezTo>
                  <a:cubicBezTo>
                    <a:pt x="0" y="1279"/>
                    <a:pt x="1279" y="0"/>
                    <a:pt x="2857" y="0"/>
                  </a:cubicBezTo>
                  <a:cubicBezTo>
                    <a:pt x="4436" y="0"/>
                    <a:pt x="5715" y="1279"/>
                    <a:pt x="5715" y="2858"/>
                  </a:cubicBezTo>
                  <a:close/>
                </a:path>
              </a:pathLst>
            </a:custGeom>
            <a:grpFill/>
            <a:ln w="9525" cap="flat">
              <a:noFill/>
              <a:prstDash val="solid"/>
              <a:miter/>
            </a:ln>
          </p:spPr>
          <p:txBody>
            <a:bodyPr rtlCol="0" anchor="ctr"/>
            <a:lstStyle/>
            <a:p>
              <a:endParaRPr lang="en-ID"/>
            </a:p>
          </p:txBody>
        </p:sp>
        <p:grpSp>
          <p:nvGrpSpPr>
            <p:cNvPr id="940" name="Graphic 2">
              <a:extLst>
                <a:ext uri="{FF2B5EF4-FFF2-40B4-BE49-F238E27FC236}">
                  <a16:creationId xmlns:a16="http://schemas.microsoft.com/office/drawing/2014/main" id="{F1FF2A45-0C26-4C70-87B0-C54AB42123DD}"/>
                </a:ext>
              </a:extLst>
            </p:cNvPr>
            <p:cNvGrpSpPr/>
            <p:nvPr/>
          </p:nvGrpSpPr>
          <p:grpSpPr>
            <a:xfrm>
              <a:off x="5246733" y="2770750"/>
              <a:ext cx="44476" cy="43577"/>
              <a:chOff x="5246733" y="2770750"/>
              <a:chExt cx="44476" cy="43577"/>
            </a:xfrm>
            <a:grpFill/>
          </p:grpSpPr>
          <p:sp>
            <p:nvSpPr>
              <p:cNvPr id="941" name="Freeform: Shape 940">
                <a:extLst>
                  <a:ext uri="{FF2B5EF4-FFF2-40B4-BE49-F238E27FC236}">
                    <a16:creationId xmlns:a16="http://schemas.microsoft.com/office/drawing/2014/main" id="{2818254C-4128-4CBE-B97F-DAD921DD7E54}"/>
                  </a:ext>
                </a:extLst>
              </p:cNvPr>
              <p:cNvSpPr/>
              <p:nvPr/>
            </p:nvSpPr>
            <p:spPr>
              <a:xfrm>
                <a:off x="5268277" y="2793682"/>
                <a:ext cx="13582" cy="20645"/>
              </a:xfrm>
              <a:custGeom>
                <a:avLst/>
                <a:gdLst>
                  <a:gd name="connsiteX0" fmla="*/ 0 w 13582"/>
                  <a:gd name="connsiteY0" fmla="*/ 0 h 20645"/>
                  <a:gd name="connsiteX1" fmla="*/ 11430 w 13582"/>
                  <a:gd name="connsiteY1" fmla="*/ 20002 h 20645"/>
                  <a:gd name="connsiteX2" fmla="*/ 0 w 13582"/>
                  <a:gd name="connsiteY2" fmla="*/ 0 h 20645"/>
                </a:gdLst>
                <a:ahLst/>
                <a:cxnLst>
                  <a:cxn ang="0">
                    <a:pos x="connsiteX0" y="connsiteY0"/>
                  </a:cxn>
                  <a:cxn ang="0">
                    <a:pos x="connsiteX1" y="connsiteY1"/>
                  </a:cxn>
                  <a:cxn ang="0">
                    <a:pos x="connsiteX2" y="connsiteY2"/>
                  </a:cxn>
                </a:cxnLst>
                <a:rect l="l" t="t" r="r" b="b"/>
                <a:pathLst>
                  <a:path w="13582" h="20645">
                    <a:moveTo>
                      <a:pt x="0" y="0"/>
                    </a:moveTo>
                    <a:cubicBezTo>
                      <a:pt x="13335" y="9525"/>
                      <a:pt x="16192" y="17145"/>
                      <a:pt x="11430" y="20002"/>
                    </a:cubicBezTo>
                    <a:cubicBezTo>
                      <a:pt x="6667" y="22860"/>
                      <a:pt x="952" y="16192"/>
                      <a:pt x="0" y="0"/>
                    </a:cubicBezTo>
                    <a:close/>
                  </a:path>
                </a:pathLst>
              </a:custGeom>
              <a:grpFill/>
              <a:ln w="9525" cap="flat">
                <a:noFill/>
                <a:prstDash val="solid"/>
                <a:miter/>
              </a:ln>
            </p:spPr>
            <p:txBody>
              <a:bodyPr rtlCol="0" anchor="ctr"/>
              <a:lstStyle/>
              <a:p>
                <a:endParaRPr lang="en-ID"/>
              </a:p>
            </p:txBody>
          </p:sp>
          <p:sp>
            <p:nvSpPr>
              <p:cNvPr id="942" name="Freeform: Shape 941">
                <a:extLst>
                  <a:ext uri="{FF2B5EF4-FFF2-40B4-BE49-F238E27FC236}">
                    <a16:creationId xmlns:a16="http://schemas.microsoft.com/office/drawing/2014/main" id="{7F6FAADC-6E03-42A4-8AE8-86B492A37EBC}"/>
                  </a:ext>
                </a:extLst>
              </p:cNvPr>
              <p:cNvSpPr/>
              <p:nvPr/>
            </p:nvSpPr>
            <p:spPr>
              <a:xfrm>
                <a:off x="5268277" y="2785383"/>
                <a:ext cx="22931" cy="10033"/>
              </a:xfrm>
              <a:custGeom>
                <a:avLst/>
                <a:gdLst>
                  <a:gd name="connsiteX0" fmla="*/ 0 w 22931"/>
                  <a:gd name="connsiteY0" fmla="*/ 8299 h 10033"/>
                  <a:gd name="connsiteX1" fmla="*/ 22860 w 22931"/>
                  <a:gd name="connsiteY1" fmla="*/ 3536 h 10033"/>
                  <a:gd name="connsiteX2" fmla="*/ 0 w 22931"/>
                  <a:gd name="connsiteY2" fmla="*/ 8299 h 10033"/>
                </a:gdLst>
                <a:ahLst/>
                <a:cxnLst>
                  <a:cxn ang="0">
                    <a:pos x="connsiteX0" y="connsiteY0"/>
                  </a:cxn>
                  <a:cxn ang="0">
                    <a:pos x="connsiteX1" y="connsiteY1"/>
                  </a:cxn>
                  <a:cxn ang="0">
                    <a:pos x="connsiteX2" y="connsiteY2"/>
                  </a:cxn>
                </a:cxnLst>
                <a:rect l="l" t="t" r="r" b="b"/>
                <a:pathLst>
                  <a:path w="22931" h="10033">
                    <a:moveTo>
                      <a:pt x="0" y="8299"/>
                    </a:moveTo>
                    <a:cubicBezTo>
                      <a:pt x="13335" y="-1226"/>
                      <a:pt x="21907" y="-2179"/>
                      <a:pt x="22860" y="3536"/>
                    </a:cubicBezTo>
                    <a:cubicBezTo>
                      <a:pt x="23813" y="9251"/>
                      <a:pt x="15240" y="12109"/>
                      <a:pt x="0" y="8299"/>
                    </a:cubicBezTo>
                    <a:close/>
                  </a:path>
                </a:pathLst>
              </a:custGeom>
              <a:grpFill/>
              <a:ln w="9525" cap="flat">
                <a:noFill/>
                <a:prstDash val="solid"/>
                <a:miter/>
              </a:ln>
            </p:spPr>
            <p:txBody>
              <a:bodyPr rtlCol="0" anchor="ctr"/>
              <a:lstStyle/>
              <a:p>
                <a:endParaRPr lang="en-ID"/>
              </a:p>
            </p:txBody>
          </p:sp>
          <p:sp>
            <p:nvSpPr>
              <p:cNvPr id="943" name="Freeform: Shape 942">
                <a:extLst>
                  <a:ext uri="{FF2B5EF4-FFF2-40B4-BE49-F238E27FC236}">
                    <a16:creationId xmlns:a16="http://schemas.microsoft.com/office/drawing/2014/main" id="{16972FD9-2FDB-4115-99DF-9F6635685B67}"/>
                  </a:ext>
                </a:extLst>
              </p:cNvPr>
              <p:cNvSpPr/>
              <p:nvPr/>
            </p:nvSpPr>
            <p:spPr>
              <a:xfrm>
                <a:off x="5265106" y="2770750"/>
                <a:ext cx="9149" cy="22931"/>
              </a:xfrm>
              <a:custGeom>
                <a:avLst/>
                <a:gdLst>
                  <a:gd name="connsiteX0" fmla="*/ 3171 w 9149"/>
                  <a:gd name="connsiteY0" fmla="*/ 22932 h 22931"/>
                  <a:gd name="connsiteX1" fmla="*/ 5076 w 9149"/>
                  <a:gd name="connsiteY1" fmla="*/ 72 h 22931"/>
                  <a:gd name="connsiteX2" fmla="*/ 3171 w 9149"/>
                  <a:gd name="connsiteY2" fmla="*/ 22932 h 22931"/>
                </a:gdLst>
                <a:ahLst/>
                <a:cxnLst>
                  <a:cxn ang="0">
                    <a:pos x="connsiteX0" y="connsiteY0"/>
                  </a:cxn>
                  <a:cxn ang="0">
                    <a:pos x="connsiteX1" y="connsiteY1"/>
                  </a:cxn>
                  <a:cxn ang="0">
                    <a:pos x="connsiteX2" y="connsiteY2"/>
                  </a:cxn>
                </a:cxnLst>
                <a:rect l="l" t="t" r="r" b="b"/>
                <a:pathLst>
                  <a:path w="9149" h="22931">
                    <a:moveTo>
                      <a:pt x="3171" y="22932"/>
                    </a:moveTo>
                    <a:cubicBezTo>
                      <a:pt x="-2544" y="7692"/>
                      <a:pt x="313" y="-881"/>
                      <a:pt x="5076" y="72"/>
                    </a:cubicBezTo>
                    <a:cubicBezTo>
                      <a:pt x="10791" y="1024"/>
                      <a:pt x="10791" y="8644"/>
                      <a:pt x="3171" y="22932"/>
                    </a:cubicBezTo>
                    <a:close/>
                  </a:path>
                </a:pathLst>
              </a:custGeom>
              <a:grpFill/>
              <a:ln w="9525" cap="flat">
                <a:noFill/>
                <a:prstDash val="solid"/>
                <a:miter/>
              </a:ln>
            </p:spPr>
            <p:txBody>
              <a:bodyPr rtlCol="0" anchor="ctr"/>
              <a:lstStyle/>
              <a:p>
                <a:endParaRPr lang="en-ID"/>
              </a:p>
            </p:txBody>
          </p:sp>
          <p:sp>
            <p:nvSpPr>
              <p:cNvPr id="944" name="Freeform: Shape 943">
                <a:extLst>
                  <a:ext uri="{FF2B5EF4-FFF2-40B4-BE49-F238E27FC236}">
                    <a16:creationId xmlns:a16="http://schemas.microsoft.com/office/drawing/2014/main" id="{299508DF-16DF-41D5-BD81-21A9E06A2DA1}"/>
                  </a:ext>
                </a:extLst>
              </p:cNvPr>
              <p:cNvSpPr/>
              <p:nvPr/>
            </p:nvSpPr>
            <p:spPr>
              <a:xfrm>
                <a:off x="5246733" y="2781953"/>
                <a:ext cx="21544" cy="11729"/>
              </a:xfrm>
              <a:custGeom>
                <a:avLst/>
                <a:gdLst>
                  <a:gd name="connsiteX0" fmla="*/ 21544 w 21544"/>
                  <a:gd name="connsiteY0" fmla="*/ 11729 h 11729"/>
                  <a:gd name="connsiteX1" fmla="*/ 589 w 21544"/>
                  <a:gd name="connsiteY1" fmla="*/ 2204 h 11729"/>
                  <a:gd name="connsiteX2" fmla="*/ 21544 w 21544"/>
                  <a:gd name="connsiteY2" fmla="*/ 11729 h 11729"/>
                </a:gdLst>
                <a:ahLst/>
                <a:cxnLst>
                  <a:cxn ang="0">
                    <a:pos x="connsiteX0" y="connsiteY0"/>
                  </a:cxn>
                  <a:cxn ang="0">
                    <a:pos x="connsiteX1" y="connsiteY1"/>
                  </a:cxn>
                  <a:cxn ang="0">
                    <a:pos x="connsiteX2" y="connsiteY2"/>
                  </a:cxn>
                </a:cxnLst>
                <a:rect l="l" t="t" r="r" b="b"/>
                <a:pathLst>
                  <a:path w="21544" h="11729">
                    <a:moveTo>
                      <a:pt x="21544" y="11729"/>
                    </a:moveTo>
                    <a:cubicBezTo>
                      <a:pt x="5352" y="11729"/>
                      <a:pt x="-2268" y="6967"/>
                      <a:pt x="589" y="2204"/>
                    </a:cubicBezTo>
                    <a:cubicBezTo>
                      <a:pt x="2494" y="-2558"/>
                      <a:pt x="10114" y="299"/>
                      <a:pt x="21544" y="11729"/>
                    </a:cubicBezTo>
                    <a:close/>
                  </a:path>
                </a:pathLst>
              </a:custGeom>
              <a:grpFill/>
              <a:ln w="9525" cap="flat">
                <a:noFill/>
                <a:prstDash val="solid"/>
                <a:miter/>
              </a:ln>
            </p:spPr>
            <p:txBody>
              <a:bodyPr rtlCol="0" anchor="ctr"/>
              <a:lstStyle/>
              <a:p>
                <a:endParaRPr lang="en-ID"/>
              </a:p>
            </p:txBody>
          </p:sp>
          <p:sp>
            <p:nvSpPr>
              <p:cNvPr id="945" name="Freeform: Shape 944">
                <a:extLst>
                  <a:ext uri="{FF2B5EF4-FFF2-40B4-BE49-F238E27FC236}">
                    <a16:creationId xmlns:a16="http://schemas.microsoft.com/office/drawing/2014/main" id="{201DBA6E-B9FD-4613-BB82-444CED821C81}"/>
                  </a:ext>
                </a:extLst>
              </p:cNvPr>
              <p:cNvSpPr/>
              <p:nvPr/>
            </p:nvSpPr>
            <p:spPr>
              <a:xfrm>
                <a:off x="5251266" y="2793682"/>
                <a:ext cx="17011" cy="18385"/>
              </a:xfrm>
              <a:custGeom>
                <a:avLst/>
                <a:gdLst>
                  <a:gd name="connsiteX0" fmla="*/ 17011 w 17011"/>
                  <a:gd name="connsiteY0" fmla="*/ 0 h 18385"/>
                  <a:gd name="connsiteX1" fmla="*/ 1771 w 17011"/>
                  <a:gd name="connsiteY1" fmla="*/ 17145 h 18385"/>
                  <a:gd name="connsiteX2" fmla="*/ 17011 w 17011"/>
                  <a:gd name="connsiteY2" fmla="*/ 0 h 18385"/>
                </a:gdLst>
                <a:ahLst/>
                <a:cxnLst>
                  <a:cxn ang="0">
                    <a:pos x="connsiteX0" y="connsiteY0"/>
                  </a:cxn>
                  <a:cxn ang="0">
                    <a:pos x="connsiteX1" y="connsiteY1"/>
                  </a:cxn>
                  <a:cxn ang="0">
                    <a:pos x="connsiteX2" y="connsiteY2"/>
                  </a:cxn>
                </a:cxnLst>
                <a:rect l="l" t="t" r="r" b="b"/>
                <a:pathLst>
                  <a:path w="17011" h="18385">
                    <a:moveTo>
                      <a:pt x="17011" y="0"/>
                    </a:moveTo>
                    <a:cubicBezTo>
                      <a:pt x="12249" y="16192"/>
                      <a:pt x="5581" y="20955"/>
                      <a:pt x="1771" y="17145"/>
                    </a:cubicBezTo>
                    <a:cubicBezTo>
                      <a:pt x="-2991" y="14288"/>
                      <a:pt x="1771" y="6667"/>
                      <a:pt x="17011" y="0"/>
                    </a:cubicBezTo>
                    <a:close/>
                  </a:path>
                </a:pathLst>
              </a:custGeom>
              <a:grpFill/>
              <a:ln w="9525" cap="flat">
                <a:noFill/>
                <a:prstDash val="solid"/>
                <a:miter/>
              </a:ln>
            </p:spPr>
            <p:txBody>
              <a:bodyPr rtlCol="0" anchor="ctr"/>
              <a:lstStyle/>
              <a:p>
                <a:endParaRPr lang="en-ID"/>
              </a:p>
            </p:txBody>
          </p:sp>
        </p:grpSp>
        <p:grpSp>
          <p:nvGrpSpPr>
            <p:cNvPr id="946" name="Graphic 2">
              <a:extLst>
                <a:ext uri="{FF2B5EF4-FFF2-40B4-BE49-F238E27FC236}">
                  <a16:creationId xmlns:a16="http://schemas.microsoft.com/office/drawing/2014/main" id="{F1FF2A45-0C26-4C70-87B0-C54AB42123DD}"/>
                </a:ext>
              </a:extLst>
            </p:cNvPr>
            <p:cNvGrpSpPr/>
            <p:nvPr/>
          </p:nvGrpSpPr>
          <p:grpSpPr>
            <a:xfrm>
              <a:off x="5246733" y="2770750"/>
              <a:ext cx="44476" cy="43577"/>
              <a:chOff x="5246733" y="2770750"/>
              <a:chExt cx="44476" cy="43577"/>
            </a:xfrm>
            <a:grpFill/>
          </p:grpSpPr>
          <p:sp>
            <p:nvSpPr>
              <p:cNvPr id="947" name="Freeform: Shape 946">
                <a:extLst>
                  <a:ext uri="{FF2B5EF4-FFF2-40B4-BE49-F238E27FC236}">
                    <a16:creationId xmlns:a16="http://schemas.microsoft.com/office/drawing/2014/main" id="{48AE7D3B-A4EC-41E4-93AA-F5FEF26942DC}"/>
                  </a:ext>
                </a:extLst>
              </p:cNvPr>
              <p:cNvSpPr/>
              <p:nvPr/>
            </p:nvSpPr>
            <p:spPr>
              <a:xfrm>
                <a:off x="5268277" y="2793682"/>
                <a:ext cx="13582" cy="20645"/>
              </a:xfrm>
              <a:custGeom>
                <a:avLst/>
                <a:gdLst>
                  <a:gd name="connsiteX0" fmla="*/ 0 w 13582"/>
                  <a:gd name="connsiteY0" fmla="*/ 0 h 20645"/>
                  <a:gd name="connsiteX1" fmla="*/ 11430 w 13582"/>
                  <a:gd name="connsiteY1" fmla="*/ 20002 h 20645"/>
                  <a:gd name="connsiteX2" fmla="*/ 0 w 13582"/>
                  <a:gd name="connsiteY2" fmla="*/ 0 h 20645"/>
                </a:gdLst>
                <a:ahLst/>
                <a:cxnLst>
                  <a:cxn ang="0">
                    <a:pos x="connsiteX0" y="connsiteY0"/>
                  </a:cxn>
                  <a:cxn ang="0">
                    <a:pos x="connsiteX1" y="connsiteY1"/>
                  </a:cxn>
                  <a:cxn ang="0">
                    <a:pos x="connsiteX2" y="connsiteY2"/>
                  </a:cxn>
                </a:cxnLst>
                <a:rect l="l" t="t" r="r" b="b"/>
                <a:pathLst>
                  <a:path w="13582" h="20645">
                    <a:moveTo>
                      <a:pt x="0" y="0"/>
                    </a:moveTo>
                    <a:cubicBezTo>
                      <a:pt x="13335" y="9525"/>
                      <a:pt x="16192" y="17145"/>
                      <a:pt x="11430" y="20002"/>
                    </a:cubicBezTo>
                    <a:cubicBezTo>
                      <a:pt x="6667" y="22860"/>
                      <a:pt x="952" y="16192"/>
                      <a:pt x="0" y="0"/>
                    </a:cubicBezTo>
                    <a:close/>
                  </a:path>
                </a:pathLst>
              </a:custGeom>
              <a:grpFill/>
              <a:ln w="9525" cap="flat">
                <a:noFill/>
                <a:prstDash val="solid"/>
                <a:miter/>
              </a:ln>
            </p:spPr>
            <p:txBody>
              <a:bodyPr rtlCol="0" anchor="ctr"/>
              <a:lstStyle/>
              <a:p>
                <a:endParaRPr lang="en-ID"/>
              </a:p>
            </p:txBody>
          </p:sp>
          <p:sp>
            <p:nvSpPr>
              <p:cNvPr id="948" name="Freeform: Shape 947">
                <a:extLst>
                  <a:ext uri="{FF2B5EF4-FFF2-40B4-BE49-F238E27FC236}">
                    <a16:creationId xmlns:a16="http://schemas.microsoft.com/office/drawing/2014/main" id="{6793668F-1E1D-417C-A475-84731CFEB9B0}"/>
                  </a:ext>
                </a:extLst>
              </p:cNvPr>
              <p:cNvSpPr/>
              <p:nvPr/>
            </p:nvSpPr>
            <p:spPr>
              <a:xfrm>
                <a:off x="5268277" y="2785383"/>
                <a:ext cx="22931" cy="10033"/>
              </a:xfrm>
              <a:custGeom>
                <a:avLst/>
                <a:gdLst>
                  <a:gd name="connsiteX0" fmla="*/ 0 w 22931"/>
                  <a:gd name="connsiteY0" fmla="*/ 8299 h 10033"/>
                  <a:gd name="connsiteX1" fmla="*/ 22860 w 22931"/>
                  <a:gd name="connsiteY1" fmla="*/ 3536 h 10033"/>
                  <a:gd name="connsiteX2" fmla="*/ 0 w 22931"/>
                  <a:gd name="connsiteY2" fmla="*/ 8299 h 10033"/>
                </a:gdLst>
                <a:ahLst/>
                <a:cxnLst>
                  <a:cxn ang="0">
                    <a:pos x="connsiteX0" y="connsiteY0"/>
                  </a:cxn>
                  <a:cxn ang="0">
                    <a:pos x="connsiteX1" y="connsiteY1"/>
                  </a:cxn>
                  <a:cxn ang="0">
                    <a:pos x="connsiteX2" y="connsiteY2"/>
                  </a:cxn>
                </a:cxnLst>
                <a:rect l="l" t="t" r="r" b="b"/>
                <a:pathLst>
                  <a:path w="22931" h="10033">
                    <a:moveTo>
                      <a:pt x="0" y="8299"/>
                    </a:moveTo>
                    <a:cubicBezTo>
                      <a:pt x="13335" y="-1226"/>
                      <a:pt x="21907" y="-2179"/>
                      <a:pt x="22860" y="3536"/>
                    </a:cubicBezTo>
                    <a:cubicBezTo>
                      <a:pt x="23813" y="9251"/>
                      <a:pt x="15240" y="12109"/>
                      <a:pt x="0" y="8299"/>
                    </a:cubicBezTo>
                    <a:close/>
                  </a:path>
                </a:pathLst>
              </a:custGeom>
              <a:grpFill/>
              <a:ln w="9525" cap="flat">
                <a:noFill/>
                <a:prstDash val="solid"/>
                <a:miter/>
              </a:ln>
            </p:spPr>
            <p:txBody>
              <a:bodyPr rtlCol="0" anchor="ctr"/>
              <a:lstStyle/>
              <a:p>
                <a:endParaRPr lang="en-ID"/>
              </a:p>
            </p:txBody>
          </p:sp>
          <p:sp>
            <p:nvSpPr>
              <p:cNvPr id="949" name="Freeform: Shape 948">
                <a:extLst>
                  <a:ext uri="{FF2B5EF4-FFF2-40B4-BE49-F238E27FC236}">
                    <a16:creationId xmlns:a16="http://schemas.microsoft.com/office/drawing/2014/main" id="{8D97533E-0EDD-4FE7-9746-D6F5B30BF8C0}"/>
                  </a:ext>
                </a:extLst>
              </p:cNvPr>
              <p:cNvSpPr/>
              <p:nvPr/>
            </p:nvSpPr>
            <p:spPr>
              <a:xfrm>
                <a:off x="5265106" y="2770750"/>
                <a:ext cx="9149" cy="22931"/>
              </a:xfrm>
              <a:custGeom>
                <a:avLst/>
                <a:gdLst>
                  <a:gd name="connsiteX0" fmla="*/ 3171 w 9149"/>
                  <a:gd name="connsiteY0" fmla="*/ 22932 h 22931"/>
                  <a:gd name="connsiteX1" fmla="*/ 5076 w 9149"/>
                  <a:gd name="connsiteY1" fmla="*/ 72 h 22931"/>
                  <a:gd name="connsiteX2" fmla="*/ 3171 w 9149"/>
                  <a:gd name="connsiteY2" fmla="*/ 22932 h 22931"/>
                </a:gdLst>
                <a:ahLst/>
                <a:cxnLst>
                  <a:cxn ang="0">
                    <a:pos x="connsiteX0" y="connsiteY0"/>
                  </a:cxn>
                  <a:cxn ang="0">
                    <a:pos x="connsiteX1" y="connsiteY1"/>
                  </a:cxn>
                  <a:cxn ang="0">
                    <a:pos x="connsiteX2" y="connsiteY2"/>
                  </a:cxn>
                </a:cxnLst>
                <a:rect l="l" t="t" r="r" b="b"/>
                <a:pathLst>
                  <a:path w="9149" h="22931">
                    <a:moveTo>
                      <a:pt x="3171" y="22932"/>
                    </a:moveTo>
                    <a:cubicBezTo>
                      <a:pt x="-2544" y="7692"/>
                      <a:pt x="313" y="-881"/>
                      <a:pt x="5076" y="72"/>
                    </a:cubicBezTo>
                    <a:cubicBezTo>
                      <a:pt x="10791" y="1024"/>
                      <a:pt x="10791" y="8644"/>
                      <a:pt x="3171" y="22932"/>
                    </a:cubicBezTo>
                    <a:close/>
                  </a:path>
                </a:pathLst>
              </a:custGeom>
              <a:grpFill/>
              <a:ln w="9525" cap="flat">
                <a:noFill/>
                <a:prstDash val="solid"/>
                <a:miter/>
              </a:ln>
            </p:spPr>
            <p:txBody>
              <a:bodyPr rtlCol="0" anchor="ctr"/>
              <a:lstStyle/>
              <a:p>
                <a:endParaRPr lang="en-ID"/>
              </a:p>
            </p:txBody>
          </p:sp>
          <p:sp>
            <p:nvSpPr>
              <p:cNvPr id="950" name="Freeform: Shape 949">
                <a:extLst>
                  <a:ext uri="{FF2B5EF4-FFF2-40B4-BE49-F238E27FC236}">
                    <a16:creationId xmlns:a16="http://schemas.microsoft.com/office/drawing/2014/main" id="{E7C64C98-451F-4165-9857-B21D66A7B075}"/>
                  </a:ext>
                </a:extLst>
              </p:cNvPr>
              <p:cNvSpPr/>
              <p:nvPr/>
            </p:nvSpPr>
            <p:spPr>
              <a:xfrm>
                <a:off x="5246733" y="2781953"/>
                <a:ext cx="21544" cy="11729"/>
              </a:xfrm>
              <a:custGeom>
                <a:avLst/>
                <a:gdLst>
                  <a:gd name="connsiteX0" fmla="*/ 21544 w 21544"/>
                  <a:gd name="connsiteY0" fmla="*/ 11729 h 11729"/>
                  <a:gd name="connsiteX1" fmla="*/ 589 w 21544"/>
                  <a:gd name="connsiteY1" fmla="*/ 2204 h 11729"/>
                  <a:gd name="connsiteX2" fmla="*/ 21544 w 21544"/>
                  <a:gd name="connsiteY2" fmla="*/ 11729 h 11729"/>
                </a:gdLst>
                <a:ahLst/>
                <a:cxnLst>
                  <a:cxn ang="0">
                    <a:pos x="connsiteX0" y="connsiteY0"/>
                  </a:cxn>
                  <a:cxn ang="0">
                    <a:pos x="connsiteX1" y="connsiteY1"/>
                  </a:cxn>
                  <a:cxn ang="0">
                    <a:pos x="connsiteX2" y="connsiteY2"/>
                  </a:cxn>
                </a:cxnLst>
                <a:rect l="l" t="t" r="r" b="b"/>
                <a:pathLst>
                  <a:path w="21544" h="11729">
                    <a:moveTo>
                      <a:pt x="21544" y="11729"/>
                    </a:moveTo>
                    <a:cubicBezTo>
                      <a:pt x="5352" y="11729"/>
                      <a:pt x="-2268" y="6967"/>
                      <a:pt x="589" y="2204"/>
                    </a:cubicBezTo>
                    <a:cubicBezTo>
                      <a:pt x="2494" y="-2558"/>
                      <a:pt x="10114" y="299"/>
                      <a:pt x="21544" y="11729"/>
                    </a:cubicBezTo>
                    <a:close/>
                  </a:path>
                </a:pathLst>
              </a:custGeom>
              <a:grpFill/>
              <a:ln w="9525" cap="flat">
                <a:noFill/>
                <a:prstDash val="solid"/>
                <a:miter/>
              </a:ln>
            </p:spPr>
            <p:txBody>
              <a:bodyPr rtlCol="0" anchor="ctr"/>
              <a:lstStyle/>
              <a:p>
                <a:endParaRPr lang="en-ID"/>
              </a:p>
            </p:txBody>
          </p:sp>
          <p:sp>
            <p:nvSpPr>
              <p:cNvPr id="951" name="Freeform: Shape 950">
                <a:extLst>
                  <a:ext uri="{FF2B5EF4-FFF2-40B4-BE49-F238E27FC236}">
                    <a16:creationId xmlns:a16="http://schemas.microsoft.com/office/drawing/2014/main" id="{D020656F-F0A1-4514-AE35-D806D8C2E277}"/>
                  </a:ext>
                </a:extLst>
              </p:cNvPr>
              <p:cNvSpPr/>
              <p:nvPr/>
            </p:nvSpPr>
            <p:spPr>
              <a:xfrm>
                <a:off x="5251266" y="2793682"/>
                <a:ext cx="17011" cy="18385"/>
              </a:xfrm>
              <a:custGeom>
                <a:avLst/>
                <a:gdLst>
                  <a:gd name="connsiteX0" fmla="*/ 17011 w 17011"/>
                  <a:gd name="connsiteY0" fmla="*/ 0 h 18385"/>
                  <a:gd name="connsiteX1" fmla="*/ 1771 w 17011"/>
                  <a:gd name="connsiteY1" fmla="*/ 17145 h 18385"/>
                  <a:gd name="connsiteX2" fmla="*/ 17011 w 17011"/>
                  <a:gd name="connsiteY2" fmla="*/ 0 h 18385"/>
                </a:gdLst>
                <a:ahLst/>
                <a:cxnLst>
                  <a:cxn ang="0">
                    <a:pos x="connsiteX0" y="connsiteY0"/>
                  </a:cxn>
                  <a:cxn ang="0">
                    <a:pos x="connsiteX1" y="connsiteY1"/>
                  </a:cxn>
                  <a:cxn ang="0">
                    <a:pos x="connsiteX2" y="connsiteY2"/>
                  </a:cxn>
                </a:cxnLst>
                <a:rect l="l" t="t" r="r" b="b"/>
                <a:pathLst>
                  <a:path w="17011" h="18385">
                    <a:moveTo>
                      <a:pt x="17011" y="0"/>
                    </a:moveTo>
                    <a:cubicBezTo>
                      <a:pt x="12249" y="16192"/>
                      <a:pt x="5581" y="20955"/>
                      <a:pt x="1771" y="17145"/>
                    </a:cubicBezTo>
                    <a:cubicBezTo>
                      <a:pt x="-2991" y="14288"/>
                      <a:pt x="1771" y="6667"/>
                      <a:pt x="17011" y="0"/>
                    </a:cubicBezTo>
                    <a:close/>
                  </a:path>
                </a:pathLst>
              </a:custGeom>
              <a:grpFill/>
              <a:ln w="9525" cap="flat">
                <a:noFill/>
                <a:prstDash val="solid"/>
                <a:miter/>
              </a:ln>
            </p:spPr>
            <p:txBody>
              <a:bodyPr rtlCol="0" anchor="ctr"/>
              <a:lstStyle/>
              <a:p>
                <a:endParaRPr lang="en-ID"/>
              </a:p>
            </p:txBody>
          </p:sp>
        </p:grpSp>
        <p:sp>
          <p:nvSpPr>
            <p:cNvPr id="952" name="Freeform: Shape 951">
              <a:extLst>
                <a:ext uri="{FF2B5EF4-FFF2-40B4-BE49-F238E27FC236}">
                  <a16:creationId xmlns:a16="http://schemas.microsoft.com/office/drawing/2014/main" id="{0D7067B3-D265-411E-B40B-3F3BE879E19B}"/>
                </a:ext>
              </a:extLst>
            </p:cNvPr>
            <p:cNvSpPr/>
            <p:nvPr/>
          </p:nvSpPr>
          <p:spPr>
            <a:xfrm>
              <a:off x="5265420" y="2790825"/>
              <a:ext cx="5715" cy="5714"/>
            </a:xfrm>
            <a:custGeom>
              <a:avLst/>
              <a:gdLst>
                <a:gd name="connsiteX0" fmla="*/ 5715 w 5715"/>
                <a:gd name="connsiteY0" fmla="*/ 2858 h 5714"/>
                <a:gd name="connsiteX1" fmla="*/ 2857 w 5715"/>
                <a:gd name="connsiteY1" fmla="*/ 5715 h 5714"/>
                <a:gd name="connsiteX2" fmla="*/ 0 w 5715"/>
                <a:gd name="connsiteY2" fmla="*/ 2858 h 5714"/>
                <a:gd name="connsiteX3" fmla="*/ 2857 w 5715"/>
                <a:gd name="connsiteY3" fmla="*/ 0 h 5714"/>
                <a:gd name="connsiteX4" fmla="*/ 5715 w 5715"/>
                <a:gd name="connsiteY4" fmla="*/ 2858 h 5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 h="5714">
                  <a:moveTo>
                    <a:pt x="5715" y="2858"/>
                  </a:moveTo>
                  <a:cubicBezTo>
                    <a:pt x="5715" y="4436"/>
                    <a:pt x="4436" y="5715"/>
                    <a:pt x="2857" y="5715"/>
                  </a:cubicBezTo>
                  <a:cubicBezTo>
                    <a:pt x="1279" y="5715"/>
                    <a:pt x="0" y="4436"/>
                    <a:pt x="0" y="2858"/>
                  </a:cubicBezTo>
                  <a:cubicBezTo>
                    <a:pt x="0" y="1279"/>
                    <a:pt x="1279" y="0"/>
                    <a:pt x="2857" y="0"/>
                  </a:cubicBezTo>
                  <a:cubicBezTo>
                    <a:pt x="4436" y="0"/>
                    <a:pt x="5715" y="1279"/>
                    <a:pt x="5715" y="2858"/>
                  </a:cubicBezTo>
                  <a:close/>
                </a:path>
              </a:pathLst>
            </a:custGeom>
            <a:grpFill/>
            <a:ln w="9525" cap="flat">
              <a:noFill/>
              <a:prstDash val="solid"/>
              <a:miter/>
            </a:ln>
          </p:spPr>
          <p:txBody>
            <a:bodyPr rtlCol="0" anchor="ctr"/>
            <a:lstStyle/>
            <a:p>
              <a:endParaRPr lang="en-ID"/>
            </a:p>
          </p:txBody>
        </p:sp>
      </p:grpSp>
      <p:grpSp>
        <p:nvGrpSpPr>
          <p:cNvPr id="953" name="Graphic 2">
            <a:extLst>
              <a:ext uri="{FF2B5EF4-FFF2-40B4-BE49-F238E27FC236}">
                <a16:creationId xmlns:a16="http://schemas.microsoft.com/office/drawing/2014/main" id="{F1FF2A45-0C26-4C70-87B0-C54AB42123DD}"/>
              </a:ext>
            </a:extLst>
          </p:cNvPr>
          <p:cNvGrpSpPr/>
          <p:nvPr/>
        </p:nvGrpSpPr>
        <p:grpSpPr>
          <a:xfrm rot="16200000">
            <a:off x="11554326" y="2833193"/>
            <a:ext cx="142932" cy="137295"/>
            <a:chOff x="5306377" y="2670407"/>
            <a:chExt cx="76200" cy="73195"/>
          </a:xfrm>
          <a:solidFill>
            <a:schemeClr val="bg1"/>
          </a:solidFill>
        </p:grpSpPr>
        <p:grpSp>
          <p:nvGrpSpPr>
            <p:cNvPr id="954" name="Graphic 2">
              <a:extLst>
                <a:ext uri="{FF2B5EF4-FFF2-40B4-BE49-F238E27FC236}">
                  <a16:creationId xmlns:a16="http://schemas.microsoft.com/office/drawing/2014/main" id="{F1FF2A45-0C26-4C70-87B0-C54AB42123DD}"/>
                </a:ext>
              </a:extLst>
            </p:cNvPr>
            <p:cNvGrpSpPr/>
            <p:nvPr/>
          </p:nvGrpSpPr>
          <p:grpSpPr>
            <a:xfrm>
              <a:off x="5311867" y="2670407"/>
              <a:ext cx="70710" cy="73195"/>
              <a:chOff x="5311867" y="2670407"/>
              <a:chExt cx="70710" cy="73195"/>
            </a:xfrm>
            <a:grpFill/>
          </p:grpSpPr>
          <p:sp>
            <p:nvSpPr>
              <p:cNvPr id="955" name="Freeform: Shape 954">
                <a:extLst>
                  <a:ext uri="{FF2B5EF4-FFF2-40B4-BE49-F238E27FC236}">
                    <a16:creationId xmlns:a16="http://schemas.microsoft.com/office/drawing/2014/main" id="{169A3202-9DBF-4154-AB99-1BFB22DBE8E3}"/>
                  </a:ext>
                </a:extLst>
              </p:cNvPr>
              <p:cNvSpPr/>
              <p:nvPr/>
            </p:nvSpPr>
            <p:spPr>
              <a:xfrm>
                <a:off x="5344477" y="2699466"/>
                <a:ext cx="38100" cy="15077"/>
              </a:xfrm>
              <a:custGeom>
                <a:avLst/>
                <a:gdLst>
                  <a:gd name="connsiteX0" fmla="*/ 0 w 38100"/>
                  <a:gd name="connsiteY0" fmla="*/ 7539 h 15077"/>
                  <a:gd name="connsiteX1" fmla="*/ 38100 w 38100"/>
                  <a:gd name="connsiteY1" fmla="*/ 7539 h 15077"/>
                  <a:gd name="connsiteX2" fmla="*/ 0 w 38100"/>
                  <a:gd name="connsiteY2" fmla="*/ 7539 h 15077"/>
                </a:gdLst>
                <a:ahLst/>
                <a:cxnLst>
                  <a:cxn ang="0">
                    <a:pos x="connsiteX0" y="connsiteY0"/>
                  </a:cxn>
                  <a:cxn ang="0">
                    <a:pos x="connsiteX1" y="connsiteY1"/>
                  </a:cxn>
                  <a:cxn ang="0">
                    <a:pos x="connsiteX2" y="connsiteY2"/>
                  </a:cxn>
                </a:cxnLst>
                <a:rect l="l" t="t" r="r" b="b"/>
                <a:pathLst>
                  <a:path w="38100" h="15077">
                    <a:moveTo>
                      <a:pt x="0" y="7539"/>
                    </a:moveTo>
                    <a:cubicBezTo>
                      <a:pt x="24765" y="-3891"/>
                      <a:pt x="38100" y="-1034"/>
                      <a:pt x="38100" y="7539"/>
                    </a:cubicBezTo>
                    <a:cubicBezTo>
                      <a:pt x="38100" y="16111"/>
                      <a:pt x="24765" y="18969"/>
                      <a:pt x="0" y="7539"/>
                    </a:cubicBezTo>
                    <a:close/>
                  </a:path>
                </a:pathLst>
              </a:custGeom>
              <a:grpFill/>
              <a:ln w="9525" cap="flat">
                <a:noFill/>
                <a:prstDash val="solid"/>
                <a:miter/>
              </a:ln>
            </p:spPr>
            <p:txBody>
              <a:bodyPr rtlCol="0" anchor="ctr"/>
              <a:lstStyle/>
              <a:p>
                <a:endParaRPr lang="en-ID"/>
              </a:p>
            </p:txBody>
          </p:sp>
          <p:sp>
            <p:nvSpPr>
              <p:cNvPr id="956" name="Freeform: Shape 955">
                <a:extLst>
                  <a:ext uri="{FF2B5EF4-FFF2-40B4-BE49-F238E27FC236}">
                    <a16:creationId xmlns:a16="http://schemas.microsoft.com/office/drawing/2014/main" id="{1B91AD3C-BA56-40DC-8173-C7D8E7383FA2}"/>
                  </a:ext>
                </a:extLst>
              </p:cNvPr>
              <p:cNvSpPr/>
              <p:nvPr/>
            </p:nvSpPr>
            <p:spPr>
              <a:xfrm>
                <a:off x="5343802" y="2670407"/>
                <a:ext cx="17028" cy="36597"/>
              </a:xfrm>
              <a:custGeom>
                <a:avLst/>
                <a:gdLst>
                  <a:gd name="connsiteX0" fmla="*/ 675 w 17028"/>
                  <a:gd name="connsiteY0" fmla="*/ 36598 h 36597"/>
                  <a:gd name="connsiteX1" fmla="*/ 12105 w 17028"/>
                  <a:gd name="connsiteY1" fmla="*/ 403 h 36597"/>
                  <a:gd name="connsiteX2" fmla="*/ 675 w 17028"/>
                  <a:gd name="connsiteY2" fmla="*/ 36598 h 36597"/>
                </a:gdLst>
                <a:ahLst/>
                <a:cxnLst>
                  <a:cxn ang="0">
                    <a:pos x="connsiteX0" y="connsiteY0"/>
                  </a:cxn>
                  <a:cxn ang="0">
                    <a:pos x="connsiteX1" y="connsiteY1"/>
                  </a:cxn>
                  <a:cxn ang="0">
                    <a:pos x="connsiteX2" y="connsiteY2"/>
                  </a:cxn>
                </a:cxnLst>
                <a:rect l="l" t="t" r="r" b="b"/>
                <a:pathLst>
                  <a:path w="17028" h="36597">
                    <a:moveTo>
                      <a:pt x="675" y="36598"/>
                    </a:moveTo>
                    <a:cubicBezTo>
                      <a:pt x="-2182" y="9928"/>
                      <a:pt x="4485" y="-2455"/>
                      <a:pt x="12105" y="403"/>
                    </a:cubicBezTo>
                    <a:cubicBezTo>
                      <a:pt x="20678" y="3260"/>
                      <a:pt x="18773" y="16595"/>
                      <a:pt x="675" y="36598"/>
                    </a:cubicBezTo>
                    <a:close/>
                  </a:path>
                </a:pathLst>
              </a:custGeom>
              <a:grpFill/>
              <a:ln w="9525" cap="flat">
                <a:noFill/>
                <a:prstDash val="solid"/>
                <a:miter/>
              </a:ln>
            </p:spPr>
            <p:txBody>
              <a:bodyPr rtlCol="0" anchor="ctr"/>
              <a:lstStyle/>
              <a:p>
                <a:endParaRPr lang="en-ID"/>
              </a:p>
            </p:txBody>
          </p:sp>
          <p:sp>
            <p:nvSpPr>
              <p:cNvPr id="957" name="Freeform: Shape 956">
                <a:extLst>
                  <a:ext uri="{FF2B5EF4-FFF2-40B4-BE49-F238E27FC236}">
                    <a16:creationId xmlns:a16="http://schemas.microsoft.com/office/drawing/2014/main" id="{E58F320E-F380-48BD-9C12-47E671E90414}"/>
                  </a:ext>
                </a:extLst>
              </p:cNvPr>
              <p:cNvSpPr/>
              <p:nvPr/>
            </p:nvSpPr>
            <p:spPr>
              <a:xfrm>
                <a:off x="5311867" y="2682084"/>
                <a:ext cx="32610" cy="24920"/>
              </a:xfrm>
              <a:custGeom>
                <a:avLst/>
                <a:gdLst>
                  <a:gd name="connsiteX0" fmla="*/ 32610 w 32610"/>
                  <a:gd name="connsiteY0" fmla="*/ 24920 h 24920"/>
                  <a:gd name="connsiteX1" fmla="*/ 1178 w 32610"/>
                  <a:gd name="connsiteY1" fmla="*/ 3013 h 24920"/>
                  <a:gd name="connsiteX2" fmla="*/ 32610 w 32610"/>
                  <a:gd name="connsiteY2" fmla="*/ 24920 h 24920"/>
                </a:gdLst>
                <a:ahLst/>
                <a:cxnLst>
                  <a:cxn ang="0">
                    <a:pos x="connsiteX0" y="connsiteY0"/>
                  </a:cxn>
                  <a:cxn ang="0">
                    <a:pos x="connsiteX1" y="connsiteY1"/>
                  </a:cxn>
                  <a:cxn ang="0">
                    <a:pos x="connsiteX2" y="connsiteY2"/>
                  </a:cxn>
                </a:cxnLst>
                <a:rect l="l" t="t" r="r" b="b"/>
                <a:pathLst>
                  <a:path w="32610" h="24920">
                    <a:moveTo>
                      <a:pt x="32610" y="24920"/>
                    </a:moveTo>
                    <a:cubicBezTo>
                      <a:pt x="5940" y="20158"/>
                      <a:pt x="-3585" y="9680"/>
                      <a:pt x="1178" y="3013"/>
                    </a:cubicBezTo>
                    <a:cubicBezTo>
                      <a:pt x="6893" y="-4607"/>
                      <a:pt x="19275" y="2060"/>
                      <a:pt x="32610" y="24920"/>
                    </a:cubicBezTo>
                    <a:close/>
                  </a:path>
                </a:pathLst>
              </a:custGeom>
              <a:grpFill/>
              <a:ln w="9525" cap="flat">
                <a:noFill/>
                <a:prstDash val="solid"/>
                <a:miter/>
              </a:ln>
            </p:spPr>
            <p:txBody>
              <a:bodyPr rtlCol="0" anchor="ctr"/>
              <a:lstStyle/>
              <a:p>
                <a:endParaRPr lang="en-ID"/>
              </a:p>
            </p:txBody>
          </p:sp>
          <p:sp>
            <p:nvSpPr>
              <p:cNvPr id="958" name="Freeform: Shape 957">
                <a:extLst>
                  <a:ext uri="{FF2B5EF4-FFF2-40B4-BE49-F238E27FC236}">
                    <a16:creationId xmlns:a16="http://schemas.microsoft.com/office/drawing/2014/main" id="{DAC8D8F3-B533-4EC6-9A8B-21B042E7680B}"/>
                  </a:ext>
                </a:extLst>
              </p:cNvPr>
              <p:cNvSpPr/>
              <p:nvPr/>
            </p:nvSpPr>
            <p:spPr>
              <a:xfrm>
                <a:off x="5312479" y="2707004"/>
                <a:ext cx="31998" cy="25450"/>
              </a:xfrm>
              <a:custGeom>
                <a:avLst/>
                <a:gdLst>
                  <a:gd name="connsiteX0" fmla="*/ 31998 w 31998"/>
                  <a:gd name="connsiteY0" fmla="*/ 0 h 25450"/>
                  <a:gd name="connsiteX1" fmla="*/ 1518 w 31998"/>
                  <a:gd name="connsiteY1" fmla="*/ 22860 h 25450"/>
                  <a:gd name="connsiteX2" fmla="*/ 31998 w 31998"/>
                  <a:gd name="connsiteY2" fmla="*/ 0 h 25450"/>
                </a:gdLst>
                <a:ahLst/>
                <a:cxnLst>
                  <a:cxn ang="0">
                    <a:pos x="connsiteX0" y="connsiteY0"/>
                  </a:cxn>
                  <a:cxn ang="0">
                    <a:pos x="connsiteX1" y="connsiteY1"/>
                  </a:cxn>
                  <a:cxn ang="0">
                    <a:pos x="connsiteX2" y="connsiteY2"/>
                  </a:cxn>
                </a:cxnLst>
                <a:rect l="l" t="t" r="r" b="b"/>
                <a:pathLst>
                  <a:path w="31998" h="25450">
                    <a:moveTo>
                      <a:pt x="31998" y="0"/>
                    </a:moveTo>
                    <a:cubicBezTo>
                      <a:pt x="18663" y="23813"/>
                      <a:pt x="6281" y="29528"/>
                      <a:pt x="1518" y="22860"/>
                    </a:cubicBezTo>
                    <a:cubicBezTo>
                      <a:pt x="-4197" y="15240"/>
                      <a:pt x="6281" y="5715"/>
                      <a:pt x="31998" y="0"/>
                    </a:cubicBezTo>
                    <a:close/>
                  </a:path>
                </a:pathLst>
              </a:custGeom>
              <a:grpFill/>
              <a:ln w="9525" cap="flat">
                <a:noFill/>
                <a:prstDash val="solid"/>
                <a:miter/>
              </a:ln>
            </p:spPr>
            <p:txBody>
              <a:bodyPr rtlCol="0" anchor="ctr"/>
              <a:lstStyle/>
              <a:p>
                <a:endParaRPr lang="en-ID"/>
              </a:p>
            </p:txBody>
          </p:sp>
          <p:sp>
            <p:nvSpPr>
              <p:cNvPr id="959" name="Freeform: Shape 958">
                <a:extLst>
                  <a:ext uri="{FF2B5EF4-FFF2-40B4-BE49-F238E27FC236}">
                    <a16:creationId xmlns:a16="http://schemas.microsoft.com/office/drawing/2014/main" id="{43EFD2A2-F729-4249-885D-DBBD2A27EA83}"/>
                  </a:ext>
                </a:extLst>
              </p:cNvPr>
              <p:cNvSpPr/>
              <p:nvPr/>
            </p:nvSpPr>
            <p:spPr>
              <a:xfrm>
                <a:off x="5343806" y="2707004"/>
                <a:ext cx="17269" cy="36597"/>
              </a:xfrm>
              <a:custGeom>
                <a:avLst/>
                <a:gdLst>
                  <a:gd name="connsiteX0" fmla="*/ 671 w 17269"/>
                  <a:gd name="connsiteY0" fmla="*/ 0 h 36597"/>
                  <a:gd name="connsiteX1" fmla="*/ 13054 w 17269"/>
                  <a:gd name="connsiteY1" fmla="*/ 36195 h 36597"/>
                  <a:gd name="connsiteX2" fmla="*/ 671 w 17269"/>
                  <a:gd name="connsiteY2" fmla="*/ 0 h 36597"/>
                </a:gdLst>
                <a:ahLst/>
                <a:cxnLst>
                  <a:cxn ang="0">
                    <a:pos x="connsiteX0" y="connsiteY0"/>
                  </a:cxn>
                  <a:cxn ang="0">
                    <a:pos x="connsiteX1" y="connsiteY1"/>
                  </a:cxn>
                  <a:cxn ang="0">
                    <a:pos x="connsiteX2" y="connsiteY2"/>
                  </a:cxn>
                </a:cxnLst>
                <a:rect l="l" t="t" r="r" b="b"/>
                <a:pathLst>
                  <a:path w="17269" h="36597">
                    <a:moveTo>
                      <a:pt x="671" y="0"/>
                    </a:moveTo>
                    <a:cubicBezTo>
                      <a:pt x="18769" y="20003"/>
                      <a:pt x="20674" y="33338"/>
                      <a:pt x="13054" y="36195"/>
                    </a:cubicBezTo>
                    <a:cubicBezTo>
                      <a:pt x="4481" y="39053"/>
                      <a:pt x="-2186" y="26670"/>
                      <a:pt x="671" y="0"/>
                    </a:cubicBezTo>
                    <a:close/>
                  </a:path>
                </a:pathLst>
              </a:custGeom>
              <a:grpFill/>
              <a:ln w="9525" cap="flat">
                <a:noFill/>
                <a:prstDash val="solid"/>
                <a:miter/>
              </a:ln>
            </p:spPr>
            <p:txBody>
              <a:bodyPr rtlCol="0" anchor="ctr"/>
              <a:lstStyle/>
              <a:p>
                <a:endParaRPr lang="en-ID"/>
              </a:p>
            </p:txBody>
          </p:sp>
        </p:grpSp>
        <p:grpSp>
          <p:nvGrpSpPr>
            <p:cNvPr id="960" name="Graphic 2">
              <a:extLst>
                <a:ext uri="{FF2B5EF4-FFF2-40B4-BE49-F238E27FC236}">
                  <a16:creationId xmlns:a16="http://schemas.microsoft.com/office/drawing/2014/main" id="{F1FF2A45-0C26-4C70-87B0-C54AB42123DD}"/>
                </a:ext>
              </a:extLst>
            </p:cNvPr>
            <p:cNvGrpSpPr/>
            <p:nvPr/>
          </p:nvGrpSpPr>
          <p:grpSpPr>
            <a:xfrm>
              <a:off x="5311867" y="2670407"/>
              <a:ext cx="70710" cy="73195"/>
              <a:chOff x="5311867" y="2670407"/>
              <a:chExt cx="70710" cy="73195"/>
            </a:xfrm>
            <a:grpFill/>
          </p:grpSpPr>
          <p:sp>
            <p:nvSpPr>
              <p:cNvPr id="961" name="Freeform: Shape 960">
                <a:extLst>
                  <a:ext uri="{FF2B5EF4-FFF2-40B4-BE49-F238E27FC236}">
                    <a16:creationId xmlns:a16="http://schemas.microsoft.com/office/drawing/2014/main" id="{1C33BA20-54EA-49A5-BF1F-C80A55F7608F}"/>
                  </a:ext>
                </a:extLst>
              </p:cNvPr>
              <p:cNvSpPr/>
              <p:nvPr/>
            </p:nvSpPr>
            <p:spPr>
              <a:xfrm>
                <a:off x="5344477" y="2699466"/>
                <a:ext cx="38100" cy="15077"/>
              </a:xfrm>
              <a:custGeom>
                <a:avLst/>
                <a:gdLst>
                  <a:gd name="connsiteX0" fmla="*/ 0 w 38100"/>
                  <a:gd name="connsiteY0" fmla="*/ 7539 h 15077"/>
                  <a:gd name="connsiteX1" fmla="*/ 38100 w 38100"/>
                  <a:gd name="connsiteY1" fmla="*/ 7539 h 15077"/>
                  <a:gd name="connsiteX2" fmla="*/ 0 w 38100"/>
                  <a:gd name="connsiteY2" fmla="*/ 7539 h 15077"/>
                </a:gdLst>
                <a:ahLst/>
                <a:cxnLst>
                  <a:cxn ang="0">
                    <a:pos x="connsiteX0" y="connsiteY0"/>
                  </a:cxn>
                  <a:cxn ang="0">
                    <a:pos x="connsiteX1" y="connsiteY1"/>
                  </a:cxn>
                  <a:cxn ang="0">
                    <a:pos x="connsiteX2" y="connsiteY2"/>
                  </a:cxn>
                </a:cxnLst>
                <a:rect l="l" t="t" r="r" b="b"/>
                <a:pathLst>
                  <a:path w="38100" h="15077">
                    <a:moveTo>
                      <a:pt x="0" y="7539"/>
                    </a:moveTo>
                    <a:cubicBezTo>
                      <a:pt x="24765" y="-3891"/>
                      <a:pt x="38100" y="-1034"/>
                      <a:pt x="38100" y="7539"/>
                    </a:cubicBezTo>
                    <a:cubicBezTo>
                      <a:pt x="38100" y="16111"/>
                      <a:pt x="24765" y="18969"/>
                      <a:pt x="0" y="7539"/>
                    </a:cubicBezTo>
                    <a:close/>
                  </a:path>
                </a:pathLst>
              </a:custGeom>
              <a:grpFill/>
              <a:ln w="9525" cap="flat">
                <a:noFill/>
                <a:prstDash val="solid"/>
                <a:miter/>
              </a:ln>
            </p:spPr>
            <p:txBody>
              <a:bodyPr rtlCol="0" anchor="ctr"/>
              <a:lstStyle/>
              <a:p>
                <a:endParaRPr lang="en-ID"/>
              </a:p>
            </p:txBody>
          </p:sp>
          <p:sp>
            <p:nvSpPr>
              <p:cNvPr id="962" name="Freeform: Shape 961">
                <a:extLst>
                  <a:ext uri="{FF2B5EF4-FFF2-40B4-BE49-F238E27FC236}">
                    <a16:creationId xmlns:a16="http://schemas.microsoft.com/office/drawing/2014/main" id="{FED96319-4790-44C7-B561-1F14ECBEEFA4}"/>
                  </a:ext>
                </a:extLst>
              </p:cNvPr>
              <p:cNvSpPr/>
              <p:nvPr/>
            </p:nvSpPr>
            <p:spPr>
              <a:xfrm>
                <a:off x="5343802" y="2670407"/>
                <a:ext cx="17028" cy="36597"/>
              </a:xfrm>
              <a:custGeom>
                <a:avLst/>
                <a:gdLst>
                  <a:gd name="connsiteX0" fmla="*/ 675 w 17028"/>
                  <a:gd name="connsiteY0" fmla="*/ 36598 h 36597"/>
                  <a:gd name="connsiteX1" fmla="*/ 12105 w 17028"/>
                  <a:gd name="connsiteY1" fmla="*/ 403 h 36597"/>
                  <a:gd name="connsiteX2" fmla="*/ 675 w 17028"/>
                  <a:gd name="connsiteY2" fmla="*/ 36598 h 36597"/>
                </a:gdLst>
                <a:ahLst/>
                <a:cxnLst>
                  <a:cxn ang="0">
                    <a:pos x="connsiteX0" y="connsiteY0"/>
                  </a:cxn>
                  <a:cxn ang="0">
                    <a:pos x="connsiteX1" y="connsiteY1"/>
                  </a:cxn>
                  <a:cxn ang="0">
                    <a:pos x="connsiteX2" y="connsiteY2"/>
                  </a:cxn>
                </a:cxnLst>
                <a:rect l="l" t="t" r="r" b="b"/>
                <a:pathLst>
                  <a:path w="17028" h="36597">
                    <a:moveTo>
                      <a:pt x="675" y="36598"/>
                    </a:moveTo>
                    <a:cubicBezTo>
                      <a:pt x="-2182" y="9928"/>
                      <a:pt x="4485" y="-2455"/>
                      <a:pt x="12105" y="403"/>
                    </a:cubicBezTo>
                    <a:cubicBezTo>
                      <a:pt x="20678" y="3260"/>
                      <a:pt x="18773" y="16595"/>
                      <a:pt x="675" y="36598"/>
                    </a:cubicBezTo>
                    <a:close/>
                  </a:path>
                </a:pathLst>
              </a:custGeom>
              <a:grpFill/>
              <a:ln w="9525" cap="flat">
                <a:noFill/>
                <a:prstDash val="solid"/>
                <a:miter/>
              </a:ln>
            </p:spPr>
            <p:txBody>
              <a:bodyPr rtlCol="0" anchor="ctr"/>
              <a:lstStyle/>
              <a:p>
                <a:endParaRPr lang="en-ID"/>
              </a:p>
            </p:txBody>
          </p:sp>
          <p:sp>
            <p:nvSpPr>
              <p:cNvPr id="963" name="Freeform: Shape 962">
                <a:extLst>
                  <a:ext uri="{FF2B5EF4-FFF2-40B4-BE49-F238E27FC236}">
                    <a16:creationId xmlns:a16="http://schemas.microsoft.com/office/drawing/2014/main" id="{D7AFEF52-1548-4D0C-B5DF-664C04712B39}"/>
                  </a:ext>
                </a:extLst>
              </p:cNvPr>
              <p:cNvSpPr/>
              <p:nvPr/>
            </p:nvSpPr>
            <p:spPr>
              <a:xfrm>
                <a:off x="5311867" y="2682084"/>
                <a:ext cx="32610" cy="24920"/>
              </a:xfrm>
              <a:custGeom>
                <a:avLst/>
                <a:gdLst>
                  <a:gd name="connsiteX0" fmla="*/ 32610 w 32610"/>
                  <a:gd name="connsiteY0" fmla="*/ 24920 h 24920"/>
                  <a:gd name="connsiteX1" fmla="*/ 1178 w 32610"/>
                  <a:gd name="connsiteY1" fmla="*/ 3013 h 24920"/>
                  <a:gd name="connsiteX2" fmla="*/ 32610 w 32610"/>
                  <a:gd name="connsiteY2" fmla="*/ 24920 h 24920"/>
                </a:gdLst>
                <a:ahLst/>
                <a:cxnLst>
                  <a:cxn ang="0">
                    <a:pos x="connsiteX0" y="connsiteY0"/>
                  </a:cxn>
                  <a:cxn ang="0">
                    <a:pos x="connsiteX1" y="connsiteY1"/>
                  </a:cxn>
                  <a:cxn ang="0">
                    <a:pos x="connsiteX2" y="connsiteY2"/>
                  </a:cxn>
                </a:cxnLst>
                <a:rect l="l" t="t" r="r" b="b"/>
                <a:pathLst>
                  <a:path w="32610" h="24920">
                    <a:moveTo>
                      <a:pt x="32610" y="24920"/>
                    </a:moveTo>
                    <a:cubicBezTo>
                      <a:pt x="5940" y="20158"/>
                      <a:pt x="-3585" y="9680"/>
                      <a:pt x="1178" y="3013"/>
                    </a:cubicBezTo>
                    <a:cubicBezTo>
                      <a:pt x="6893" y="-4607"/>
                      <a:pt x="19275" y="2060"/>
                      <a:pt x="32610" y="24920"/>
                    </a:cubicBezTo>
                    <a:close/>
                  </a:path>
                </a:pathLst>
              </a:custGeom>
              <a:grpFill/>
              <a:ln w="9525" cap="flat">
                <a:noFill/>
                <a:prstDash val="solid"/>
                <a:miter/>
              </a:ln>
            </p:spPr>
            <p:txBody>
              <a:bodyPr rtlCol="0" anchor="ctr"/>
              <a:lstStyle/>
              <a:p>
                <a:endParaRPr lang="en-ID"/>
              </a:p>
            </p:txBody>
          </p:sp>
          <p:sp>
            <p:nvSpPr>
              <p:cNvPr id="964" name="Freeform: Shape 963">
                <a:extLst>
                  <a:ext uri="{FF2B5EF4-FFF2-40B4-BE49-F238E27FC236}">
                    <a16:creationId xmlns:a16="http://schemas.microsoft.com/office/drawing/2014/main" id="{E1D8126B-ED50-4781-8CAE-5EFB13EAAD1C}"/>
                  </a:ext>
                </a:extLst>
              </p:cNvPr>
              <p:cNvSpPr/>
              <p:nvPr/>
            </p:nvSpPr>
            <p:spPr>
              <a:xfrm>
                <a:off x="5312479" y="2707004"/>
                <a:ext cx="31998" cy="25450"/>
              </a:xfrm>
              <a:custGeom>
                <a:avLst/>
                <a:gdLst>
                  <a:gd name="connsiteX0" fmla="*/ 31998 w 31998"/>
                  <a:gd name="connsiteY0" fmla="*/ 0 h 25450"/>
                  <a:gd name="connsiteX1" fmla="*/ 1518 w 31998"/>
                  <a:gd name="connsiteY1" fmla="*/ 22860 h 25450"/>
                  <a:gd name="connsiteX2" fmla="*/ 31998 w 31998"/>
                  <a:gd name="connsiteY2" fmla="*/ 0 h 25450"/>
                </a:gdLst>
                <a:ahLst/>
                <a:cxnLst>
                  <a:cxn ang="0">
                    <a:pos x="connsiteX0" y="connsiteY0"/>
                  </a:cxn>
                  <a:cxn ang="0">
                    <a:pos x="connsiteX1" y="connsiteY1"/>
                  </a:cxn>
                  <a:cxn ang="0">
                    <a:pos x="connsiteX2" y="connsiteY2"/>
                  </a:cxn>
                </a:cxnLst>
                <a:rect l="l" t="t" r="r" b="b"/>
                <a:pathLst>
                  <a:path w="31998" h="25450">
                    <a:moveTo>
                      <a:pt x="31998" y="0"/>
                    </a:moveTo>
                    <a:cubicBezTo>
                      <a:pt x="18663" y="23813"/>
                      <a:pt x="6281" y="29528"/>
                      <a:pt x="1518" y="22860"/>
                    </a:cubicBezTo>
                    <a:cubicBezTo>
                      <a:pt x="-4197" y="15240"/>
                      <a:pt x="6281" y="5715"/>
                      <a:pt x="31998" y="0"/>
                    </a:cubicBezTo>
                    <a:close/>
                  </a:path>
                </a:pathLst>
              </a:custGeom>
              <a:grpFill/>
              <a:ln w="9525" cap="flat">
                <a:noFill/>
                <a:prstDash val="solid"/>
                <a:miter/>
              </a:ln>
            </p:spPr>
            <p:txBody>
              <a:bodyPr rtlCol="0" anchor="ctr"/>
              <a:lstStyle/>
              <a:p>
                <a:endParaRPr lang="en-ID"/>
              </a:p>
            </p:txBody>
          </p:sp>
          <p:sp>
            <p:nvSpPr>
              <p:cNvPr id="965" name="Freeform: Shape 964">
                <a:extLst>
                  <a:ext uri="{FF2B5EF4-FFF2-40B4-BE49-F238E27FC236}">
                    <a16:creationId xmlns:a16="http://schemas.microsoft.com/office/drawing/2014/main" id="{E7B6607E-A9C0-4122-B328-D2C51528390B}"/>
                  </a:ext>
                </a:extLst>
              </p:cNvPr>
              <p:cNvSpPr/>
              <p:nvPr/>
            </p:nvSpPr>
            <p:spPr>
              <a:xfrm>
                <a:off x="5343806" y="2707004"/>
                <a:ext cx="17269" cy="36597"/>
              </a:xfrm>
              <a:custGeom>
                <a:avLst/>
                <a:gdLst>
                  <a:gd name="connsiteX0" fmla="*/ 671 w 17269"/>
                  <a:gd name="connsiteY0" fmla="*/ 0 h 36597"/>
                  <a:gd name="connsiteX1" fmla="*/ 13054 w 17269"/>
                  <a:gd name="connsiteY1" fmla="*/ 36195 h 36597"/>
                  <a:gd name="connsiteX2" fmla="*/ 671 w 17269"/>
                  <a:gd name="connsiteY2" fmla="*/ 0 h 36597"/>
                </a:gdLst>
                <a:ahLst/>
                <a:cxnLst>
                  <a:cxn ang="0">
                    <a:pos x="connsiteX0" y="connsiteY0"/>
                  </a:cxn>
                  <a:cxn ang="0">
                    <a:pos x="connsiteX1" y="connsiteY1"/>
                  </a:cxn>
                  <a:cxn ang="0">
                    <a:pos x="connsiteX2" y="connsiteY2"/>
                  </a:cxn>
                </a:cxnLst>
                <a:rect l="l" t="t" r="r" b="b"/>
                <a:pathLst>
                  <a:path w="17269" h="36597">
                    <a:moveTo>
                      <a:pt x="671" y="0"/>
                    </a:moveTo>
                    <a:cubicBezTo>
                      <a:pt x="18769" y="20003"/>
                      <a:pt x="20674" y="33338"/>
                      <a:pt x="13054" y="36195"/>
                    </a:cubicBezTo>
                    <a:cubicBezTo>
                      <a:pt x="4481" y="39053"/>
                      <a:pt x="-2186" y="26670"/>
                      <a:pt x="671" y="0"/>
                    </a:cubicBezTo>
                    <a:close/>
                  </a:path>
                </a:pathLst>
              </a:custGeom>
              <a:grpFill/>
              <a:ln w="9525" cap="flat">
                <a:noFill/>
                <a:prstDash val="solid"/>
                <a:miter/>
              </a:ln>
            </p:spPr>
            <p:txBody>
              <a:bodyPr rtlCol="0" anchor="ctr"/>
              <a:lstStyle/>
              <a:p>
                <a:endParaRPr lang="en-ID"/>
              </a:p>
            </p:txBody>
          </p:sp>
        </p:grpSp>
        <p:sp>
          <p:nvSpPr>
            <p:cNvPr id="966" name="Freeform: Shape 965">
              <a:extLst>
                <a:ext uri="{FF2B5EF4-FFF2-40B4-BE49-F238E27FC236}">
                  <a16:creationId xmlns:a16="http://schemas.microsoft.com/office/drawing/2014/main" id="{D3326CB5-22D0-4DC5-A1F8-681BEED549A0}"/>
                </a:ext>
              </a:extLst>
            </p:cNvPr>
            <p:cNvSpPr/>
            <p:nvPr/>
          </p:nvSpPr>
          <p:spPr>
            <a:xfrm>
              <a:off x="5339715" y="2702242"/>
              <a:ext cx="9525" cy="9525"/>
            </a:xfrm>
            <a:custGeom>
              <a:avLst/>
              <a:gdLst>
                <a:gd name="connsiteX0" fmla="*/ 9525 w 9525"/>
                <a:gd name="connsiteY0" fmla="*/ 4762 h 9525"/>
                <a:gd name="connsiteX1" fmla="*/ 4763 w 9525"/>
                <a:gd name="connsiteY1" fmla="*/ 9525 h 9525"/>
                <a:gd name="connsiteX2" fmla="*/ 0 w 9525"/>
                <a:gd name="connsiteY2" fmla="*/ 4762 h 9525"/>
                <a:gd name="connsiteX3" fmla="*/ 4763 w 9525"/>
                <a:gd name="connsiteY3" fmla="*/ 0 h 9525"/>
                <a:gd name="connsiteX4" fmla="*/ 9525 w 9525"/>
                <a:gd name="connsiteY4" fmla="*/ 4762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9525" y="4762"/>
                  </a:moveTo>
                  <a:cubicBezTo>
                    <a:pt x="9525" y="7393"/>
                    <a:pt x="7393" y="9525"/>
                    <a:pt x="4763" y="9525"/>
                  </a:cubicBezTo>
                  <a:cubicBezTo>
                    <a:pt x="2132" y="9525"/>
                    <a:pt x="0" y="7393"/>
                    <a:pt x="0" y="4762"/>
                  </a:cubicBezTo>
                  <a:cubicBezTo>
                    <a:pt x="0" y="2132"/>
                    <a:pt x="2132" y="0"/>
                    <a:pt x="4763" y="0"/>
                  </a:cubicBezTo>
                  <a:cubicBezTo>
                    <a:pt x="7393" y="0"/>
                    <a:pt x="9525" y="2132"/>
                    <a:pt x="9525" y="4762"/>
                  </a:cubicBezTo>
                  <a:close/>
                </a:path>
              </a:pathLst>
            </a:custGeom>
            <a:grpFill/>
            <a:ln w="9525" cap="flat">
              <a:noFill/>
              <a:prstDash val="solid"/>
              <a:miter/>
            </a:ln>
          </p:spPr>
          <p:txBody>
            <a:bodyPr rtlCol="0" anchor="ctr"/>
            <a:lstStyle/>
            <a:p>
              <a:endParaRPr lang="en-ID"/>
            </a:p>
          </p:txBody>
        </p:sp>
        <p:grpSp>
          <p:nvGrpSpPr>
            <p:cNvPr id="967" name="Graphic 2">
              <a:extLst>
                <a:ext uri="{FF2B5EF4-FFF2-40B4-BE49-F238E27FC236}">
                  <a16:creationId xmlns:a16="http://schemas.microsoft.com/office/drawing/2014/main" id="{F1FF2A45-0C26-4C70-87B0-C54AB42123DD}"/>
                </a:ext>
              </a:extLst>
            </p:cNvPr>
            <p:cNvGrpSpPr/>
            <p:nvPr/>
          </p:nvGrpSpPr>
          <p:grpSpPr>
            <a:xfrm>
              <a:off x="5306377" y="2670407"/>
              <a:ext cx="70710" cy="73195"/>
              <a:chOff x="5306377" y="2670407"/>
              <a:chExt cx="70710" cy="73195"/>
            </a:xfrm>
            <a:grpFill/>
          </p:grpSpPr>
          <p:sp>
            <p:nvSpPr>
              <p:cNvPr id="968" name="Freeform: Shape 967">
                <a:extLst>
                  <a:ext uri="{FF2B5EF4-FFF2-40B4-BE49-F238E27FC236}">
                    <a16:creationId xmlns:a16="http://schemas.microsoft.com/office/drawing/2014/main" id="{4BF734D4-8C38-4B67-A9DF-892188742192}"/>
                  </a:ext>
                </a:extLst>
              </p:cNvPr>
              <p:cNvSpPr/>
              <p:nvPr/>
            </p:nvSpPr>
            <p:spPr>
              <a:xfrm>
                <a:off x="5306377" y="2699843"/>
                <a:ext cx="38100" cy="14700"/>
              </a:xfrm>
              <a:custGeom>
                <a:avLst/>
                <a:gdLst>
                  <a:gd name="connsiteX0" fmla="*/ 38100 w 38100"/>
                  <a:gd name="connsiteY0" fmla="*/ 7161 h 14700"/>
                  <a:gd name="connsiteX1" fmla="*/ 0 w 38100"/>
                  <a:gd name="connsiteY1" fmla="*/ 7161 h 14700"/>
                  <a:gd name="connsiteX2" fmla="*/ 38100 w 38100"/>
                  <a:gd name="connsiteY2" fmla="*/ 7161 h 14700"/>
                </a:gdLst>
                <a:ahLst/>
                <a:cxnLst>
                  <a:cxn ang="0">
                    <a:pos x="connsiteX0" y="connsiteY0"/>
                  </a:cxn>
                  <a:cxn ang="0">
                    <a:pos x="connsiteX1" y="connsiteY1"/>
                  </a:cxn>
                  <a:cxn ang="0">
                    <a:pos x="connsiteX2" y="connsiteY2"/>
                  </a:cxn>
                </a:cxnLst>
                <a:rect l="l" t="t" r="r" b="b"/>
                <a:pathLst>
                  <a:path w="38100" h="14700">
                    <a:moveTo>
                      <a:pt x="38100" y="7161"/>
                    </a:moveTo>
                    <a:cubicBezTo>
                      <a:pt x="13335" y="18592"/>
                      <a:pt x="0" y="15734"/>
                      <a:pt x="0" y="7161"/>
                    </a:cubicBezTo>
                    <a:cubicBezTo>
                      <a:pt x="0" y="-1411"/>
                      <a:pt x="13335" y="-3316"/>
                      <a:pt x="38100" y="7161"/>
                    </a:cubicBezTo>
                    <a:close/>
                  </a:path>
                </a:pathLst>
              </a:custGeom>
              <a:grpFill/>
              <a:ln w="9525" cap="flat">
                <a:noFill/>
                <a:prstDash val="solid"/>
                <a:miter/>
              </a:ln>
            </p:spPr>
            <p:txBody>
              <a:bodyPr rtlCol="0" anchor="ctr"/>
              <a:lstStyle/>
              <a:p>
                <a:endParaRPr lang="en-ID"/>
              </a:p>
            </p:txBody>
          </p:sp>
          <p:sp>
            <p:nvSpPr>
              <p:cNvPr id="969" name="Freeform: Shape 968">
                <a:extLst>
                  <a:ext uri="{FF2B5EF4-FFF2-40B4-BE49-F238E27FC236}">
                    <a16:creationId xmlns:a16="http://schemas.microsoft.com/office/drawing/2014/main" id="{2C3973DD-1B00-4037-8A98-24EC13F84849}"/>
                  </a:ext>
                </a:extLst>
              </p:cNvPr>
              <p:cNvSpPr/>
              <p:nvPr/>
            </p:nvSpPr>
            <p:spPr>
              <a:xfrm>
                <a:off x="5328124" y="2707004"/>
                <a:ext cx="17028" cy="36597"/>
              </a:xfrm>
              <a:custGeom>
                <a:avLst/>
                <a:gdLst>
                  <a:gd name="connsiteX0" fmla="*/ 16353 w 17028"/>
                  <a:gd name="connsiteY0" fmla="*/ 0 h 36597"/>
                  <a:gd name="connsiteX1" fmla="*/ 4923 w 17028"/>
                  <a:gd name="connsiteY1" fmla="*/ 36195 h 36597"/>
                  <a:gd name="connsiteX2" fmla="*/ 16353 w 17028"/>
                  <a:gd name="connsiteY2" fmla="*/ 0 h 36597"/>
                </a:gdLst>
                <a:ahLst/>
                <a:cxnLst>
                  <a:cxn ang="0">
                    <a:pos x="connsiteX0" y="connsiteY0"/>
                  </a:cxn>
                  <a:cxn ang="0">
                    <a:pos x="connsiteX1" y="connsiteY1"/>
                  </a:cxn>
                  <a:cxn ang="0">
                    <a:pos x="connsiteX2" y="connsiteY2"/>
                  </a:cxn>
                </a:cxnLst>
                <a:rect l="l" t="t" r="r" b="b"/>
                <a:pathLst>
                  <a:path w="17028" h="36597">
                    <a:moveTo>
                      <a:pt x="16353" y="0"/>
                    </a:moveTo>
                    <a:cubicBezTo>
                      <a:pt x="19210" y="26670"/>
                      <a:pt x="12543" y="39053"/>
                      <a:pt x="4923" y="36195"/>
                    </a:cubicBezTo>
                    <a:cubicBezTo>
                      <a:pt x="-3650" y="33338"/>
                      <a:pt x="-1745" y="20003"/>
                      <a:pt x="16353" y="0"/>
                    </a:cubicBezTo>
                    <a:close/>
                  </a:path>
                </a:pathLst>
              </a:custGeom>
              <a:grpFill/>
              <a:ln w="9525" cap="flat">
                <a:noFill/>
                <a:prstDash val="solid"/>
                <a:miter/>
              </a:ln>
            </p:spPr>
            <p:txBody>
              <a:bodyPr rtlCol="0" anchor="ctr"/>
              <a:lstStyle/>
              <a:p>
                <a:endParaRPr lang="en-ID"/>
              </a:p>
            </p:txBody>
          </p:sp>
          <p:sp>
            <p:nvSpPr>
              <p:cNvPr id="970" name="Freeform: Shape 969">
                <a:extLst>
                  <a:ext uri="{FF2B5EF4-FFF2-40B4-BE49-F238E27FC236}">
                    <a16:creationId xmlns:a16="http://schemas.microsoft.com/office/drawing/2014/main" id="{56B7A93B-EBA7-4FA0-843F-F8E104D6699E}"/>
                  </a:ext>
                </a:extLst>
              </p:cNvPr>
              <p:cNvSpPr/>
              <p:nvPr/>
            </p:nvSpPr>
            <p:spPr>
              <a:xfrm>
                <a:off x="5344477" y="2707004"/>
                <a:ext cx="32610" cy="24920"/>
              </a:xfrm>
              <a:custGeom>
                <a:avLst/>
                <a:gdLst>
                  <a:gd name="connsiteX0" fmla="*/ 0 w 32610"/>
                  <a:gd name="connsiteY0" fmla="*/ 0 h 24920"/>
                  <a:gd name="connsiteX1" fmla="*/ 31432 w 32610"/>
                  <a:gd name="connsiteY1" fmla="*/ 21908 h 24920"/>
                  <a:gd name="connsiteX2" fmla="*/ 0 w 32610"/>
                  <a:gd name="connsiteY2" fmla="*/ 0 h 24920"/>
                </a:gdLst>
                <a:ahLst/>
                <a:cxnLst>
                  <a:cxn ang="0">
                    <a:pos x="connsiteX0" y="connsiteY0"/>
                  </a:cxn>
                  <a:cxn ang="0">
                    <a:pos x="connsiteX1" y="connsiteY1"/>
                  </a:cxn>
                  <a:cxn ang="0">
                    <a:pos x="connsiteX2" y="connsiteY2"/>
                  </a:cxn>
                </a:cxnLst>
                <a:rect l="l" t="t" r="r" b="b"/>
                <a:pathLst>
                  <a:path w="32610" h="24920">
                    <a:moveTo>
                      <a:pt x="0" y="0"/>
                    </a:moveTo>
                    <a:cubicBezTo>
                      <a:pt x="26670" y="4763"/>
                      <a:pt x="36195" y="15240"/>
                      <a:pt x="31432" y="21908"/>
                    </a:cubicBezTo>
                    <a:cubicBezTo>
                      <a:pt x="25717" y="29528"/>
                      <a:pt x="13335" y="22860"/>
                      <a:pt x="0" y="0"/>
                    </a:cubicBezTo>
                    <a:close/>
                  </a:path>
                </a:pathLst>
              </a:custGeom>
              <a:grpFill/>
              <a:ln w="9525" cap="flat">
                <a:noFill/>
                <a:prstDash val="solid"/>
                <a:miter/>
              </a:ln>
            </p:spPr>
            <p:txBody>
              <a:bodyPr rtlCol="0" anchor="ctr"/>
              <a:lstStyle/>
              <a:p>
                <a:endParaRPr lang="en-ID"/>
              </a:p>
            </p:txBody>
          </p:sp>
          <p:sp>
            <p:nvSpPr>
              <p:cNvPr id="971" name="Freeform: Shape 970">
                <a:extLst>
                  <a:ext uri="{FF2B5EF4-FFF2-40B4-BE49-F238E27FC236}">
                    <a16:creationId xmlns:a16="http://schemas.microsoft.com/office/drawing/2014/main" id="{C9BC24C1-C383-4272-A08B-C089E6FCAA8B}"/>
                  </a:ext>
                </a:extLst>
              </p:cNvPr>
              <p:cNvSpPr/>
              <p:nvPr/>
            </p:nvSpPr>
            <p:spPr>
              <a:xfrm>
                <a:off x="5344477" y="2681554"/>
                <a:ext cx="32074" cy="25450"/>
              </a:xfrm>
              <a:custGeom>
                <a:avLst/>
                <a:gdLst>
                  <a:gd name="connsiteX0" fmla="*/ 0 w 32074"/>
                  <a:gd name="connsiteY0" fmla="*/ 25450 h 25450"/>
                  <a:gd name="connsiteX1" fmla="*/ 30480 w 32074"/>
                  <a:gd name="connsiteY1" fmla="*/ 2590 h 25450"/>
                  <a:gd name="connsiteX2" fmla="*/ 0 w 32074"/>
                  <a:gd name="connsiteY2" fmla="*/ 25450 h 25450"/>
                </a:gdLst>
                <a:ahLst/>
                <a:cxnLst>
                  <a:cxn ang="0">
                    <a:pos x="connsiteX0" y="connsiteY0"/>
                  </a:cxn>
                  <a:cxn ang="0">
                    <a:pos x="connsiteX1" y="connsiteY1"/>
                  </a:cxn>
                  <a:cxn ang="0">
                    <a:pos x="connsiteX2" y="connsiteY2"/>
                  </a:cxn>
                </a:cxnLst>
                <a:rect l="l" t="t" r="r" b="b"/>
                <a:pathLst>
                  <a:path w="32074" h="25450">
                    <a:moveTo>
                      <a:pt x="0" y="25450"/>
                    </a:moveTo>
                    <a:cubicBezTo>
                      <a:pt x="13335" y="1638"/>
                      <a:pt x="25717" y="-4077"/>
                      <a:pt x="30480" y="2590"/>
                    </a:cubicBezTo>
                    <a:cubicBezTo>
                      <a:pt x="36195" y="10210"/>
                      <a:pt x="26670" y="19735"/>
                      <a:pt x="0" y="25450"/>
                    </a:cubicBezTo>
                    <a:close/>
                  </a:path>
                </a:pathLst>
              </a:custGeom>
              <a:grpFill/>
              <a:ln w="9525" cap="flat">
                <a:noFill/>
                <a:prstDash val="solid"/>
                <a:miter/>
              </a:ln>
            </p:spPr>
            <p:txBody>
              <a:bodyPr rtlCol="0" anchor="ctr"/>
              <a:lstStyle/>
              <a:p>
                <a:endParaRPr lang="en-ID"/>
              </a:p>
            </p:txBody>
          </p:sp>
          <p:sp>
            <p:nvSpPr>
              <p:cNvPr id="972" name="Freeform: Shape 971">
                <a:extLst>
                  <a:ext uri="{FF2B5EF4-FFF2-40B4-BE49-F238E27FC236}">
                    <a16:creationId xmlns:a16="http://schemas.microsoft.com/office/drawing/2014/main" id="{55A45D5C-FB48-4885-928D-FC0D0BCFA307}"/>
                  </a:ext>
                </a:extLst>
              </p:cNvPr>
              <p:cNvSpPr/>
              <p:nvPr/>
            </p:nvSpPr>
            <p:spPr>
              <a:xfrm>
                <a:off x="5327879" y="2670407"/>
                <a:ext cx="17269" cy="36597"/>
              </a:xfrm>
              <a:custGeom>
                <a:avLst/>
                <a:gdLst>
                  <a:gd name="connsiteX0" fmla="*/ 16598 w 17269"/>
                  <a:gd name="connsiteY0" fmla="*/ 36598 h 36597"/>
                  <a:gd name="connsiteX1" fmla="*/ 4216 w 17269"/>
                  <a:gd name="connsiteY1" fmla="*/ 403 h 36597"/>
                  <a:gd name="connsiteX2" fmla="*/ 16598 w 17269"/>
                  <a:gd name="connsiteY2" fmla="*/ 36598 h 36597"/>
                </a:gdLst>
                <a:ahLst/>
                <a:cxnLst>
                  <a:cxn ang="0">
                    <a:pos x="connsiteX0" y="connsiteY0"/>
                  </a:cxn>
                  <a:cxn ang="0">
                    <a:pos x="connsiteX1" y="connsiteY1"/>
                  </a:cxn>
                  <a:cxn ang="0">
                    <a:pos x="connsiteX2" y="connsiteY2"/>
                  </a:cxn>
                </a:cxnLst>
                <a:rect l="l" t="t" r="r" b="b"/>
                <a:pathLst>
                  <a:path w="17269" h="36597">
                    <a:moveTo>
                      <a:pt x="16598" y="36598"/>
                    </a:moveTo>
                    <a:cubicBezTo>
                      <a:pt x="-1499" y="16595"/>
                      <a:pt x="-3404" y="3260"/>
                      <a:pt x="4216" y="403"/>
                    </a:cubicBezTo>
                    <a:cubicBezTo>
                      <a:pt x="12788" y="-2455"/>
                      <a:pt x="19456" y="9928"/>
                      <a:pt x="16598" y="36598"/>
                    </a:cubicBezTo>
                    <a:close/>
                  </a:path>
                </a:pathLst>
              </a:custGeom>
              <a:grpFill/>
              <a:ln w="9525" cap="flat">
                <a:noFill/>
                <a:prstDash val="solid"/>
                <a:miter/>
              </a:ln>
            </p:spPr>
            <p:txBody>
              <a:bodyPr rtlCol="0" anchor="ctr"/>
              <a:lstStyle/>
              <a:p>
                <a:endParaRPr lang="en-ID"/>
              </a:p>
            </p:txBody>
          </p:sp>
        </p:grpSp>
        <p:grpSp>
          <p:nvGrpSpPr>
            <p:cNvPr id="973" name="Graphic 2">
              <a:extLst>
                <a:ext uri="{FF2B5EF4-FFF2-40B4-BE49-F238E27FC236}">
                  <a16:creationId xmlns:a16="http://schemas.microsoft.com/office/drawing/2014/main" id="{F1FF2A45-0C26-4C70-87B0-C54AB42123DD}"/>
                </a:ext>
              </a:extLst>
            </p:cNvPr>
            <p:cNvGrpSpPr/>
            <p:nvPr/>
          </p:nvGrpSpPr>
          <p:grpSpPr>
            <a:xfrm>
              <a:off x="5306377" y="2670407"/>
              <a:ext cx="70710" cy="73195"/>
              <a:chOff x="5306377" y="2670407"/>
              <a:chExt cx="70710" cy="73195"/>
            </a:xfrm>
            <a:grpFill/>
          </p:grpSpPr>
          <p:sp>
            <p:nvSpPr>
              <p:cNvPr id="974" name="Freeform: Shape 973">
                <a:extLst>
                  <a:ext uri="{FF2B5EF4-FFF2-40B4-BE49-F238E27FC236}">
                    <a16:creationId xmlns:a16="http://schemas.microsoft.com/office/drawing/2014/main" id="{8F315F04-5D09-4DE2-95C9-22F9C40E976E}"/>
                  </a:ext>
                </a:extLst>
              </p:cNvPr>
              <p:cNvSpPr/>
              <p:nvPr/>
            </p:nvSpPr>
            <p:spPr>
              <a:xfrm>
                <a:off x="5306377" y="2699843"/>
                <a:ext cx="38100" cy="14700"/>
              </a:xfrm>
              <a:custGeom>
                <a:avLst/>
                <a:gdLst>
                  <a:gd name="connsiteX0" fmla="*/ 38100 w 38100"/>
                  <a:gd name="connsiteY0" fmla="*/ 7161 h 14700"/>
                  <a:gd name="connsiteX1" fmla="*/ 0 w 38100"/>
                  <a:gd name="connsiteY1" fmla="*/ 7161 h 14700"/>
                  <a:gd name="connsiteX2" fmla="*/ 38100 w 38100"/>
                  <a:gd name="connsiteY2" fmla="*/ 7161 h 14700"/>
                </a:gdLst>
                <a:ahLst/>
                <a:cxnLst>
                  <a:cxn ang="0">
                    <a:pos x="connsiteX0" y="connsiteY0"/>
                  </a:cxn>
                  <a:cxn ang="0">
                    <a:pos x="connsiteX1" y="connsiteY1"/>
                  </a:cxn>
                  <a:cxn ang="0">
                    <a:pos x="connsiteX2" y="connsiteY2"/>
                  </a:cxn>
                </a:cxnLst>
                <a:rect l="l" t="t" r="r" b="b"/>
                <a:pathLst>
                  <a:path w="38100" h="14700">
                    <a:moveTo>
                      <a:pt x="38100" y="7161"/>
                    </a:moveTo>
                    <a:cubicBezTo>
                      <a:pt x="13335" y="18592"/>
                      <a:pt x="0" y="15734"/>
                      <a:pt x="0" y="7161"/>
                    </a:cubicBezTo>
                    <a:cubicBezTo>
                      <a:pt x="0" y="-1411"/>
                      <a:pt x="13335" y="-3316"/>
                      <a:pt x="38100" y="7161"/>
                    </a:cubicBezTo>
                    <a:close/>
                  </a:path>
                </a:pathLst>
              </a:custGeom>
              <a:grpFill/>
              <a:ln w="9525" cap="flat">
                <a:noFill/>
                <a:prstDash val="solid"/>
                <a:miter/>
              </a:ln>
            </p:spPr>
            <p:txBody>
              <a:bodyPr rtlCol="0" anchor="ctr"/>
              <a:lstStyle/>
              <a:p>
                <a:endParaRPr lang="en-ID"/>
              </a:p>
            </p:txBody>
          </p:sp>
          <p:sp>
            <p:nvSpPr>
              <p:cNvPr id="975" name="Freeform: Shape 974">
                <a:extLst>
                  <a:ext uri="{FF2B5EF4-FFF2-40B4-BE49-F238E27FC236}">
                    <a16:creationId xmlns:a16="http://schemas.microsoft.com/office/drawing/2014/main" id="{E4DDB014-7DE3-4FFF-B410-9F4771F4CD0C}"/>
                  </a:ext>
                </a:extLst>
              </p:cNvPr>
              <p:cNvSpPr/>
              <p:nvPr/>
            </p:nvSpPr>
            <p:spPr>
              <a:xfrm>
                <a:off x="5328124" y="2707004"/>
                <a:ext cx="17028" cy="36597"/>
              </a:xfrm>
              <a:custGeom>
                <a:avLst/>
                <a:gdLst>
                  <a:gd name="connsiteX0" fmla="*/ 16353 w 17028"/>
                  <a:gd name="connsiteY0" fmla="*/ 0 h 36597"/>
                  <a:gd name="connsiteX1" fmla="*/ 4923 w 17028"/>
                  <a:gd name="connsiteY1" fmla="*/ 36195 h 36597"/>
                  <a:gd name="connsiteX2" fmla="*/ 16353 w 17028"/>
                  <a:gd name="connsiteY2" fmla="*/ 0 h 36597"/>
                </a:gdLst>
                <a:ahLst/>
                <a:cxnLst>
                  <a:cxn ang="0">
                    <a:pos x="connsiteX0" y="connsiteY0"/>
                  </a:cxn>
                  <a:cxn ang="0">
                    <a:pos x="connsiteX1" y="connsiteY1"/>
                  </a:cxn>
                  <a:cxn ang="0">
                    <a:pos x="connsiteX2" y="connsiteY2"/>
                  </a:cxn>
                </a:cxnLst>
                <a:rect l="l" t="t" r="r" b="b"/>
                <a:pathLst>
                  <a:path w="17028" h="36597">
                    <a:moveTo>
                      <a:pt x="16353" y="0"/>
                    </a:moveTo>
                    <a:cubicBezTo>
                      <a:pt x="19210" y="26670"/>
                      <a:pt x="12543" y="39053"/>
                      <a:pt x="4923" y="36195"/>
                    </a:cubicBezTo>
                    <a:cubicBezTo>
                      <a:pt x="-3650" y="33338"/>
                      <a:pt x="-1745" y="20003"/>
                      <a:pt x="16353" y="0"/>
                    </a:cubicBezTo>
                    <a:close/>
                  </a:path>
                </a:pathLst>
              </a:custGeom>
              <a:grpFill/>
              <a:ln w="9525" cap="flat">
                <a:noFill/>
                <a:prstDash val="solid"/>
                <a:miter/>
              </a:ln>
            </p:spPr>
            <p:txBody>
              <a:bodyPr rtlCol="0" anchor="ctr"/>
              <a:lstStyle/>
              <a:p>
                <a:endParaRPr lang="en-ID"/>
              </a:p>
            </p:txBody>
          </p:sp>
          <p:sp>
            <p:nvSpPr>
              <p:cNvPr id="976" name="Freeform: Shape 975">
                <a:extLst>
                  <a:ext uri="{FF2B5EF4-FFF2-40B4-BE49-F238E27FC236}">
                    <a16:creationId xmlns:a16="http://schemas.microsoft.com/office/drawing/2014/main" id="{FEA3BC8A-8056-4A1A-A2E0-0BF2525833CA}"/>
                  </a:ext>
                </a:extLst>
              </p:cNvPr>
              <p:cNvSpPr/>
              <p:nvPr/>
            </p:nvSpPr>
            <p:spPr>
              <a:xfrm>
                <a:off x="5344477" y="2707004"/>
                <a:ext cx="32610" cy="24920"/>
              </a:xfrm>
              <a:custGeom>
                <a:avLst/>
                <a:gdLst>
                  <a:gd name="connsiteX0" fmla="*/ 0 w 32610"/>
                  <a:gd name="connsiteY0" fmla="*/ 0 h 24920"/>
                  <a:gd name="connsiteX1" fmla="*/ 31432 w 32610"/>
                  <a:gd name="connsiteY1" fmla="*/ 21908 h 24920"/>
                  <a:gd name="connsiteX2" fmla="*/ 0 w 32610"/>
                  <a:gd name="connsiteY2" fmla="*/ 0 h 24920"/>
                </a:gdLst>
                <a:ahLst/>
                <a:cxnLst>
                  <a:cxn ang="0">
                    <a:pos x="connsiteX0" y="connsiteY0"/>
                  </a:cxn>
                  <a:cxn ang="0">
                    <a:pos x="connsiteX1" y="connsiteY1"/>
                  </a:cxn>
                  <a:cxn ang="0">
                    <a:pos x="connsiteX2" y="connsiteY2"/>
                  </a:cxn>
                </a:cxnLst>
                <a:rect l="l" t="t" r="r" b="b"/>
                <a:pathLst>
                  <a:path w="32610" h="24920">
                    <a:moveTo>
                      <a:pt x="0" y="0"/>
                    </a:moveTo>
                    <a:cubicBezTo>
                      <a:pt x="26670" y="4763"/>
                      <a:pt x="36195" y="15240"/>
                      <a:pt x="31432" y="21908"/>
                    </a:cubicBezTo>
                    <a:cubicBezTo>
                      <a:pt x="25717" y="29528"/>
                      <a:pt x="13335" y="22860"/>
                      <a:pt x="0" y="0"/>
                    </a:cubicBezTo>
                    <a:close/>
                  </a:path>
                </a:pathLst>
              </a:custGeom>
              <a:grpFill/>
              <a:ln w="9525" cap="flat">
                <a:noFill/>
                <a:prstDash val="solid"/>
                <a:miter/>
              </a:ln>
            </p:spPr>
            <p:txBody>
              <a:bodyPr rtlCol="0" anchor="ctr"/>
              <a:lstStyle/>
              <a:p>
                <a:endParaRPr lang="en-ID"/>
              </a:p>
            </p:txBody>
          </p:sp>
          <p:sp>
            <p:nvSpPr>
              <p:cNvPr id="977" name="Freeform: Shape 976">
                <a:extLst>
                  <a:ext uri="{FF2B5EF4-FFF2-40B4-BE49-F238E27FC236}">
                    <a16:creationId xmlns:a16="http://schemas.microsoft.com/office/drawing/2014/main" id="{20701C49-0188-448A-ADCB-96C0534C70DB}"/>
                  </a:ext>
                </a:extLst>
              </p:cNvPr>
              <p:cNvSpPr/>
              <p:nvPr/>
            </p:nvSpPr>
            <p:spPr>
              <a:xfrm>
                <a:off x="5344477" y="2681554"/>
                <a:ext cx="32074" cy="25450"/>
              </a:xfrm>
              <a:custGeom>
                <a:avLst/>
                <a:gdLst>
                  <a:gd name="connsiteX0" fmla="*/ 0 w 32074"/>
                  <a:gd name="connsiteY0" fmla="*/ 25450 h 25450"/>
                  <a:gd name="connsiteX1" fmla="*/ 30480 w 32074"/>
                  <a:gd name="connsiteY1" fmla="*/ 2590 h 25450"/>
                  <a:gd name="connsiteX2" fmla="*/ 0 w 32074"/>
                  <a:gd name="connsiteY2" fmla="*/ 25450 h 25450"/>
                </a:gdLst>
                <a:ahLst/>
                <a:cxnLst>
                  <a:cxn ang="0">
                    <a:pos x="connsiteX0" y="connsiteY0"/>
                  </a:cxn>
                  <a:cxn ang="0">
                    <a:pos x="connsiteX1" y="connsiteY1"/>
                  </a:cxn>
                  <a:cxn ang="0">
                    <a:pos x="connsiteX2" y="connsiteY2"/>
                  </a:cxn>
                </a:cxnLst>
                <a:rect l="l" t="t" r="r" b="b"/>
                <a:pathLst>
                  <a:path w="32074" h="25450">
                    <a:moveTo>
                      <a:pt x="0" y="25450"/>
                    </a:moveTo>
                    <a:cubicBezTo>
                      <a:pt x="13335" y="1638"/>
                      <a:pt x="25717" y="-4077"/>
                      <a:pt x="30480" y="2590"/>
                    </a:cubicBezTo>
                    <a:cubicBezTo>
                      <a:pt x="36195" y="10210"/>
                      <a:pt x="26670" y="19735"/>
                      <a:pt x="0" y="25450"/>
                    </a:cubicBezTo>
                    <a:close/>
                  </a:path>
                </a:pathLst>
              </a:custGeom>
              <a:grpFill/>
              <a:ln w="9525" cap="flat">
                <a:noFill/>
                <a:prstDash val="solid"/>
                <a:miter/>
              </a:ln>
            </p:spPr>
            <p:txBody>
              <a:bodyPr rtlCol="0" anchor="ctr"/>
              <a:lstStyle/>
              <a:p>
                <a:endParaRPr lang="en-ID"/>
              </a:p>
            </p:txBody>
          </p:sp>
          <p:sp>
            <p:nvSpPr>
              <p:cNvPr id="978" name="Freeform: Shape 977">
                <a:extLst>
                  <a:ext uri="{FF2B5EF4-FFF2-40B4-BE49-F238E27FC236}">
                    <a16:creationId xmlns:a16="http://schemas.microsoft.com/office/drawing/2014/main" id="{AD3938FF-7881-4BC6-8353-D52F52031798}"/>
                  </a:ext>
                </a:extLst>
              </p:cNvPr>
              <p:cNvSpPr/>
              <p:nvPr/>
            </p:nvSpPr>
            <p:spPr>
              <a:xfrm>
                <a:off x="5327879" y="2670407"/>
                <a:ext cx="17269" cy="36597"/>
              </a:xfrm>
              <a:custGeom>
                <a:avLst/>
                <a:gdLst>
                  <a:gd name="connsiteX0" fmla="*/ 16598 w 17269"/>
                  <a:gd name="connsiteY0" fmla="*/ 36598 h 36597"/>
                  <a:gd name="connsiteX1" fmla="*/ 4216 w 17269"/>
                  <a:gd name="connsiteY1" fmla="*/ 403 h 36597"/>
                  <a:gd name="connsiteX2" fmla="*/ 16598 w 17269"/>
                  <a:gd name="connsiteY2" fmla="*/ 36598 h 36597"/>
                </a:gdLst>
                <a:ahLst/>
                <a:cxnLst>
                  <a:cxn ang="0">
                    <a:pos x="connsiteX0" y="connsiteY0"/>
                  </a:cxn>
                  <a:cxn ang="0">
                    <a:pos x="connsiteX1" y="connsiteY1"/>
                  </a:cxn>
                  <a:cxn ang="0">
                    <a:pos x="connsiteX2" y="connsiteY2"/>
                  </a:cxn>
                </a:cxnLst>
                <a:rect l="l" t="t" r="r" b="b"/>
                <a:pathLst>
                  <a:path w="17269" h="36597">
                    <a:moveTo>
                      <a:pt x="16598" y="36598"/>
                    </a:moveTo>
                    <a:cubicBezTo>
                      <a:pt x="-1499" y="16595"/>
                      <a:pt x="-3404" y="3260"/>
                      <a:pt x="4216" y="403"/>
                    </a:cubicBezTo>
                    <a:cubicBezTo>
                      <a:pt x="12788" y="-2455"/>
                      <a:pt x="19456" y="9928"/>
                      <a:pt x="16598" y="36598"/>
                    </a:cubicBezTo>
                    <a:close/>
                  </a:path>
                </a:pathLst>
              </a:custGeom>
              <a:grpFill/>
              <a:ln w="9525" cap="flat">
                <a:noFill/>
                <a:prstDash val="solid"/>
                <a:miter/>
              </a:ln>
            </p:spPr>
            <p:txBody>
              <a:bodyPr rtlCol="0" anchor="ctr"/>
              <a:lstStyle/>
              <a:p>
                <a:endParaRPr lang="en-ID"/>
              </a:p>
            </p:txBody>
          </p:sp>
        </p:grpSp>
        <p:sp>
          <p:nvSpPr>
            <p:cNvPr id="979" name="Freeform: Shape 978">
              <a:extLst>
                <a:ext uri="{FF2B5EF4-FFF2-40B4-BE49-F238E27FC236}">
                  <a16:creationId xmlns:a16="http://schemas.microsoft.com/office/drawing/2014/main" id="{57968B27-0BD6-4988-8CF6-468CF0AE0BE2}"/>
                </a:ext>
              </a:extLst>
            </p:cNvPr>
            <p:cNvSpPr/>
            <p:nvPr/>
          </p:nvSpPr>
          <p:spPr>
            <a:xfrm>
              <a:off x="5339715" y="2702242"/>
              <a:ext cx="9525" cy="9525"/>
            </a:xfrm>
            <a:custGeom>
              <a:avLst/>
              <a:gdLst>
                <a:gd name="connsiteX0" fmla="*/ 9525 w 9525"/>
                <a:gd name="connsiteY0" fmla="*/ 4762 h 9525"/>
                <a:gd name="connsiteX1" fmla="*/ 4763 w 9525"/>
                <a:gd name="connsiteY1" fmla="*/ 9525 h 9525"/>
                <a:gd name="connsiteX2" fmla="*/ 0 w 9525"/>
                <a:gd name="connsiteY2" fmla="*/ 4762 h 9525"/>
                <a:gd name="connsiteX3" fmla="*/ 4763 w 9525"/>
                <a:gd name="connsiteY3" fmla="*/ 0 h 9525"/>
                <a:gd name="connsiteX4" fmla="*/ 9525 w 9525"/>
                <a:gd name="connsiteY4" fmla="*/ 4762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9525" y="4762"/>
                  </a:moveTo>
                  <a:cubicBezTo>
                    <a:pt x="9525" y="7393"/>
                    <a:pt x="7393" y="9525"/>
                    <a:pt x="4763" y="9525"/>
                  </a:cubicBezTo>
                  <a:cubicBezTo>
                    <a:pt x="2132" y="9525"/>
                    <a:pt x="0" y="7393"/>
                    <a:pt x="0" y="4762"/>
                  </a:cubicBezTo>
                  <a:cubicBezTo>
                    <a:pt x="0" y="2132"/>
                    <a:pt x="2132" y="0"/>
                    <a:pt x="4763" y="0"/>
                  </a:cubicBezTo>
                  <a:cubicBezTo>
                    <a:pt x="7393" y="0"/>
                    <a:pt x="9525" y="2132"/>
                    <a:pt x="9525" y="4762"/>
                  </a:cubicBezTo>
                  <a:close/>
                </a:path>
              </a:pathLst>
            </a:custGeom>
            <a:grpFill/>
            <a:ln w="9525" cap="flat">
              <a:noFill/>
              <a:prstDash val="solid"/>
              <a:miter/>
            </a:ln>
          </p:spPr>
          <p:txBody>
            <a:bodyPr rtlCol="0" anchor="ctr"/>
            <a:lstStyle/>
            <a:p>
              <a:endParaRPr lang="en-ID"/>
            </a:p>
          </p:txBody>
        </p:sp>
      </p:grpSp>
      <p:grpSp>
        <p:nvGrpSpPr>
          <p:cNvPr id="980" name="Graphic 2">
            <a:extLst>
              <a:ext uri="{FF2B5EF4-FFF2-40B4-BE49-F238E27FC236}">
                <a16:creationId xmlns:a16="http://schemas.microsoft.com/office/drawing/2014/main" id="{F1FF2A45-0C26-4C70-87B0-C54AB42123DD}"/>
              </a:ext>
            </a:extLst>
          </p:cNvPr>
          <p:cNvGrpSpPr/>
          <p:nvPr/>
        </p:nvGrpSpPr>
        <p:grpSpPr>
          <a:xfrm rot="16200000">
            <a:off x="11607829" y="2729545"/>
            <a:ext cx="57364" cy="54960"/>
            <a:chOff x="5406390" y="2698069"/>
            <a:chExt cx="30582" cy="29300"/>
          </a:xfrm>
          <a:solidFill>
            <a:schemeClr val="bg1"/>
          </a:solidFill>
        </p:grpSpPr>
        <p:grpSp>
          <p:nvGrpSpPr>
            <p:cNvPr id="981" name="Graphic 2">
              <a:extLst>
                <a:ext uri="{FF2B5EF4-FFF2-40B4-BE49-F238E27FC236}">
                  <a16:creationId xmlns:a16="http://schemas.microsoft.com/office/drawing/2014/main" id="{F1FF2A45-0C26-4C70-87B0-C54AB42123DD}"/>
                </a:ext>
              </a:extLst>
            </p:cNvPr>
            <p:cNvGrpSpPr/>
            <p:nvPr/>
          </p:nvGrpSpPr>
          <p:grpSpPr>
            <a:xfrm>
              <a:off x="5408775" y="2698069"/>
              <a:ext cx="28197" cy="29300"/>
              <a:chOff x="5408775" y="2698069"/>
              <a:chExt cx="28197" cy="29300"/>
            </a:xfrm>
            <a:grpFill/>
          </p:grpSpPr>
          <p:sp>
            <p:nvSpPr>
              <p:cNvPr id="982" name="Freeform: Shape 981">
                <a:extLst>
                  <a:ext uri="{FF2B5EF4-FFF2-40B4-BE49-F238E27FC236}">
                    <a16:creationId xmlns:a16="http://schemas.microsoft.com/office/drawing/2014/main" id="{F99EC44B-F149-41BB-9469-C56EA9BB36BE}"/>
                  </a:ext>
                </a:extLst>
              </p:cNvPr>
              <p:cNvSpPr/>
              <p:nvPr/>
            </p:nvSpPr>
            <p:spPr>
              <a:xfrm>
                <a:off x="5421629" y="2709495"/>
                <a:ext cx="15342" cy="6449"/>
              </a:xfrm>
              <a:custGeom>
                <a:avLst/>
                <a:gdLst>
                  <a:gd name="connsiteX0" fmla="*/ 0 w 15342"/>
                  <a:gd name="connsiteY0" fmla="*/ 3225 h 6449"/>
                  <a:gd name="connsiteX1" fmla="*/ 15240 w 15342"/>
                  <a:gd name="connsiteY1" fmla="*/ 3225 h 6449"/>
                  <a:gd name="connsiteX2" fmla="*/ 0 w 15342"/>
                  <a:gd name="connsiteY2" fmla="*/ 3225 h 6449"/>
                </a:gdLst>
                <a:ahLst/>
                <a:cxnLst>
                  <a:cxn ang="0">
                    <a:pos x="connsiteX0" y="connsiteY0"/>
                  </a:cxn>
                  <a:cxn ang="0">
                    <a:pos x="connsiteX1" y="connsiteY1"/>
                  </a:cxn>
                  <a:cxn ang="0">
                    <a:pos x="connsiteX2" y="connsiteY2"/>
                  </a:cxn>
                </a:cxnLst>
                <a:rect l="l" t="t" r="r" b="b"/>
                <a:pathLst>
                  <a:path w="15342" h="6449">
                    <a:moveTo>
                      <a:pt x="0" y="3225"/>
                    </a:moveTo>
                    <a:cubicBezTo>
                      <a:pt x="9525" y="-1538"/>
                      <a:pt x="15240" y="-585"/>
                      <a:pt x="15240" y="3225"/>
                    </a:cubicBezTo>
                    <a:cubicBezTo>
                      <a:pt x="16192" y="7034"/>
                      <a:pt x="10478" y="7987"/>
                      <a:pt x="0" y="3225"/>
                    </a:cubicBezTo>
                    <a:close/>
                  </a:path>
                </a:pathLst>
              </a:custGeom>
              <a:grpFill/>
              <a:ln w="9525" cap="flat">
                <a:noFill/>
                <a:prstDash val="solid"/>
                <a:miter/>
              </a:ln>
            </p:spPr>
            <p:txBody>
              <a:bodyPr rtlCol="0" anchor="ctr"/>
              <a:lstStyle/>
              <a:p>
                <a:endParaRPr lang="en-ID"/>
              </a:p>
            </p:txBody>
          </p:sp>
          <p:sp>
            <p:nvSpPr>
              <p:cNvPr id="983" name="Freeform: Shape 982">
                <a:extLst>
                  <a:ext uri="{FF2B5EF4-FFF2-40B4-BE49-F238E27FC236}">
                    <a16:creationId xmlns:a16="http://schemas.microsoft.com/office/drawing/2014/main" id="{2CF79267-9F23-40F5-82C9-DD6DC9D8994E}"/>
                  </a:ext>
                </a:extLst>
              </p:cNvPr>
              <p:cNvSpPr/>
              <p:nvPr/>
            </p:nvSpPr>
            <p:spPr>
              <a:xfrm>
                <a:off x="5421387" y="2698069"/>
                <a:ext cx="7181" cy="14650"/>
              </a:xfrm>
              <a:custGeom>
                <a:avLst/>
                <a:gdLst>
                  <a:gd name="connsiteX0" fmla="*/ 243 w 7181"/>
                  <a:gd name="connsiteY0" fmla="*/ 14650 h 14650"/>
                  <a:gd name="connsiteX1" fmla="*/ 5005 w 7181"/>
                  <a:gd name="connsiteY1" fmla="*/ 363 h 14650"/>
                  <a:gd name="connsiteX2" fmla="*/ 243 w 7181"/>
                  <a:gd name="connsiteY2" fmla="*/ 14650 h 14650"/>
                </a:gdLst>
                <a:ahLst/>
                <a:cxnLst>
                  <a:cxn ang="0">
                    <a:pos x="connsiteX0" y="connsiteY0"/>
                  </a:cxn>
                  <a:cxn ang="0">
                    <a:pos x="connsiteX1" y="connsiteY1"/>
                  </a:cxn>
                  <a:cxn ang="0">
                    <a:pos x="connsiteX2" y="connsiteY2"/>
                  </a:cxn>
                </a:cxnLst>
                <a:rect l="l" t="t" r="r" b="b"/>
                <a:pathLst>
                  <a:path w="7181" h="14650">
                    <a:moveTo>
                      <a:pt x="243" y="14650"/>
                    </a:moveTo>
                    <a:cubicBezTo>
                      <a:pt x="-710" y="4173"/>
                      <a:pt x="1195" y="-1542"/>
                      <a:pt x="5005" y="363"/>
                    </a:cubicBezTo>
                    <a:cubicBezTo>
                      <a:pt x="8815" y="1315"/>
                      <a:pt x="7863" y="7030"/>
                      <a:pt x="243" y="14650"/>
                    </a:cubicBezTo>
                    <a:close/>
                  </a:path>
                </a:pathLst>
              </a:custGeom>
              <a:grpFill/>
              <a:ln w="9525" cap="flat">
                <a:noFill/>
                <a:prstDash val="solid"/>
                <a:miter/>
              </a:ln>
            </p:spPr>
            <p:txBody>
              <a:bodyPr rtlCol="0" anchor="ctr"/>
              <a:lstStyle/>
              <a:p>
                <a:endParaRPr lang="en-ID"/>
              </a:p>
            </p:txBody>
          </p:sp>
          <p:sp>
            <p:nvSpPr>
              <p:cNvPr id="984" name="Freeform: Shape 983">
                <a:extLst>
                  <a:ext uri="{FF2B5EF4-FFF2-40B4-BE49-F238E27FC236}">
                    <a16:creationId xmlns:a16="http://schemas.microsoft.com/office/drawing/2014/main" id="{EA932080-E344-4553-B7B9-7C3619DAE7B7}"/>
                  </a:ext>
                </a:extLst>
              </p:cNvPr>
              <p:cNvSpPr/>
              <p:nvPr/>
            </p:nvSpPr>
            <p:spPr>
              <a:xfrm>
                <a:off x="5408775" y="2702929"/>
                <a:ext cx="12854" cy="9790"/>
              </a:xfrm>
              <a:custGeom>
                <a:avLst/>
                <a:gdLst>
                  <a:gd name="connsiteX0" fmla="*/ 12854 w 12854"/>
                  <a:gd name="connsiteY0" fmla="*/ 9790 h 9790"/>
                  <a:gd name="connsiteX1" fmla="*/ 472 w 12854"/>
                  <a:gd name="connsiteY1" fmla="*/ 1218 h 9790"/>
                  <a:gd name="connsiteX2" fmla="*/ 12854 w 12854"/>
                  <a:gd name="connsiteY2" fmla="*/ 9790 h 9790"/>
                </a:gdLst>
                <a:ahLst/>
                <a:cxnLst>
                  <a:cxn ang="0">
                    <a:pos x="connsiteX0" y="connsiteY0"/>
                  </a:cxn>
                  <a:cxn ang="0">
                    <a:pos x="connsiteX1" y="connsiteY1"/>
                  </a:cxn>
                  <a:cxn ang="0">
                    <a:pos x="connsiteX2" y="connsiteY2"/>
                  </a:cxn>
                </a:cxnLst>
                <a:rect l="l" t="t" r="r" b="b"/>
                <a:pathLst>
                  <a:path w="12854" h="9790">
                    <a:moveTo>
                      <a:pt x="12854" y="9790"/>
                    </a:moveTo>
                    <a:cubicBezTo>
                      <a:pt x="2377" y="7885"/>
                      <a:pt x="-1433" y="3123"/>
                      <a:pt x="472" y="1218"/>
                    </a:cubicBezTo>
                    <a:cubicBezTo>
                      <a:pt x="3329" y="-1640"/>
                      <a:pt x="8092" y="265"/>
                      <a:pt x="12854" y="9790"/>
                    </a:cubicBezTo>
                    <a:close/>
                  </a:path>
                </a:pathLst>
              </a:custGeom>
              <a:grpFill/>
              <a:ln w="9525" cap="flat">
                <a:noFill/>
                <a:prstDash val="solid"/>
                <a:miter/>
              </a:ln>
            </p:spPr>
            <p:txBody>
              <a:bodyPr rtlCol="0" anchor="ctr"/>
              <a:lstStyle/>
              <a:p>
                <a:endParaRPr lang="en-ID"/>
              </a:p>
            </p:txBody>
          </p:sp>
          <p:sp>
            <p:nvSpPr>
              <p:cNvPr id="985" name="Freeform: Shape 984">
                <a:extLst>
                  <a:ext uri="{FF2B5EF4-FFF2-40B4-BE49-F238E27FC236}">
                    <a16:creationId xmlns:a16="http://schemas.microsoft.com/office/drawing/2014/main" id="{DE4E6346-1ED3-495D-987D-58435D6C553A}"/>
                  </a:ext>
                </a:extLst>
              </p:cNvPr>
              <p:cNvSpPr/>
              <p:nvPr/>
            </p:nvSpPr>
            <p:spPr>
              <a:xfrm>
                <a:off x="5408775" y="2712720"/>
                <a:ext cx="12854" cy="10582"/>
              </a:xfrm>
              <a:custGeom>
                <a:avLst/>
                <a:gdLst>
                  <a:gd name="connsiteX0" fmla="*/ 12854 w 12854"/>
                  <a:gd name="connsiteY0" fmla="*/ 0 h 10582"/>
                  <a:gd name="connsiteX1" fmla="*/ 472 w 12854"/>
                  <a:gd name="connsiteY1" fmla="*/ 9525 h 10582"/>
                  <a:gd name="connsiteX2" fmla="*/ 12854 w 12854"/>
                  <a:gd name="connsiteY2" fmla="*/ 0 h 10582"/>
                </a:gdLst>
                <a:ahLst/>
                <a:cxnLst>
                  <a:cxn ang="0">
                    <a:pos x="connsiteX0" y="connsiteY0"/>
                  </a:cxn>
                  <a:cxn ang="0">
                    <a:pos x="connsiteX1" y="connsiteY1"/>
                  </a:cxn>
                  <a:cxn ang="0">
                    <a:pos x="connsiteX2" y="connsiteY2"/>
                  </a:cxn>
                </a:cxnLst>
                <a:rect l="l" t="t" r="r" b="b"/>
                <a:pathLst>
                  <a:path w="12854" h="10582">
                    <a:moveTo>
                      <a:pt x="12854" y="0"/>
                    </a:moveTo>
                    <a:cubicBezTo>
                      <a:pt x="7140" y="9525"/>
                      <a:pt x="2377" y="12382"/>
                      <a:pt x="472" y="9525"/>
                    </a:cubicBezTo>
                    <a:cubicBezTo>
                      <a:pt x="-1433" y="6667"/>
                      <a:pt x="2377" y="1905"/>
                      <a:pt x="12854" y="0"/>
                    </a:cubicBezTo>
                    <a:close/>
                  </a:path>
                </a:pathLst>
              </a:custGeom>
              <a:grpFill/>
              <a:ln w="9525" cap="flat">
                <a:noFill/>
                <a:prstDash val="solid"/>
                <a:miter/>
              </a:ln>
            </p:spPr>
            <p:txBody>
              <a:bodyPr rtlCol="0" anchor="ctr"/>
              <a:lstStyle/>
              <a:p>
                <a:endParaRPr lang="en-ID"/>
              </a:p>
            </p:txBody>
          </p:sp>
          <p:sp>
            <p:nvSpPr>
              <p:cNvPr id="986" name="Freeform: Shape 985">
                <a:extLst>
                  <a:ext uri="{FF2B5EF4-FFF2-40B4-BE49-F238E27FC236}">
                    <a16:creationId xmlns:a16="http://schemas.microsoft.com/office/drawing/2014/main" id="{7C59E018-7011-408B-8410-E5CB51D4ABBB}"/>
                  </a:ext>
                </a:extLst>
              </p:cNvPr>
              <p:cNvSpPr/>
              <p:nvPr/>
            </p:nvSpPr>
            <p:spPr>
              <a:xfrm>
                <a:off x="5421443" y="2712720"/>
                <a:ext cx="7126" cy="14650"/>
              </a:xfrm>
              <a:custGeom>
                <a:avLst/>
                <a:gdLst>
                  <a:gd name="connsiteX0" fmla="*/ 187 w 7126"/>
                  <a:gd name="connsiteY0" fmla="*/ 0 h 14650"/>
                  <a:gd name="connsiteX1" fmla="*/ 4949 w 7126"/>
                  <a:gd name="connsiteY1" fmla="*/ 14288 h 14650"/>
                  <a:gd name="connsiteX2" fmla="*/ 187 w 7126"/>
                  <a:gd name="connsiteY2" fmla="*/ 0 h 14650"/>
                </a:gdLst>
                <a:ahLst/>
                <a:cxnLst>
                  <a:cxn ang="0">
                    <a:pos x="connsiteX0" y="connsiteY0"/>
                  </a:cxn>
                  <a:cxn ang="0">
                    <a:pos x="connsiteX1" y="connsiteY1"/>
                  </a:cxn>
                  <a:cxn ang="0">
                    <a:pos x="connsiteX2" y="connsiteY2"/>
                  </a:cxn>
                </a:cxnLst>
                <a:rect l="l" t="t" r="r" b="b"/>
                <a:pathLst>
                  <a:path w="7126" h="14650">
                    <a:moveTo>
                      <a:pt x="187" y="0"/>
                    </a:moveTo>
                    <a:cubicBezTo>
                      <a:pt x="7807" y="7620"/>
                      <a:pt x="8759" y="13335"/>
                      <a:pt x="4949" y="14288"/>
                    </a:cubicBezTo>
                    <a:cubicBezTo>
                      <a:pt x="2092" y="16192"/>
                      <a:pt x="-766" y="10477"/>
                      <a:pt x="187" y="0"/>
                    </a:cubicBezTo>
                    <a:close/>
                  </a:path>
                </a:pathLst>
              </a:custGeom>
              <a:grpFill/>
              <a:ln w="9525" cap="flat">
                <a:noFill/>
                <a:prstDash val="solid"/>
                <a:miter/>
              </a:ln>
            </p:spPr>
            <p:txBody>
              <a:bodyPr rtlCol="0" anchor="ctr"/>
              <a:lstStyle/>
              <a:p>
                <a:endParaRPr lang="en-ID"/>
              </a:p>
            </p:txBody>
          </p:sp>
        </p:grpSp>
        <p:grpSp>
          <p:nvGrpSpPr>
            <p:cNvPr id="987" name="Graphic 2">
              <a:extLst>
                <a:ext uri="{FF2B5EF4-FFF2-40B4-BE49-F238E27FC236}">
                  <a16:creationId xmlns:a16="http://schemas.microsoft.com/office/drawing/2014/main" id="{F1FF2A45-0C26-4C70-87B0-C54AB42123DD}"/>
                </a:ext>
              </a:extLst>
            </p:cNvPr>
            <p:cNvGrpSpPr/>
            <p:nvPr/>
          </p:nvGrpSpPr>
          <p:grpSpPr>
            <a:xfrm>
              <a:off x="5408775" y="2698069"/>
              <a:ext cx="28197" cy="29300"/>
              <a:chOff x="5408775" y="2698069"/>
              <a:chExt cx="28197" cy="29300"/>
            </a:xfrm>
            <a:grpFill/>
          </p:grpSpPr>
          <p:sp>
            <p:nvSpPr>
              <p:cNvPr id="988" name="Freeform: Shape 987">
                <a:extLst>
                  <a:ext uri="{FF2B5EF4-FFF2-40B4-BE49-F238E27FC236}">
                    <a16:creationId xmlns:a16="http://schemas.microsoft.com/office/drawing/2014/main" id="{8189E884-1CB2-4D05-9272-F615274B8752}"/>
                  </a:ext>
                </a:extLst>
              </p:cNvPr>
              <p:cNvSpPr/>
              <p:nvPr/>
            </p:nvSpPr>
            <p:spPr>
              <a:xfrm>
                <a:off x="5421629" y="2709495"/>
                <a:ext cx="15342" cy="6449"/>
              </a:xfrm>
              <a:custGeom>
                <a:avLst/>
                <a:gdLst>
                  <a:gd name="connsiteX0" fmla="*/ 0 w 15342"/>
                  <a:gd name="connsiteY0" fmla="*/ 3225 h 6449"/>
                  <a:gd name="connsiteX1" fmla="*/ 15240 w 15342"/>
                  <a:gd name="connsiteY1" fmla="*/ 3225 h 6449"/>
                  <a:gd name="connsiteX2" fmla="*/ 0 w 15342"/>
                  <a:gd name="connsiteY2" fmla="*/ 3225 h 6449"/>
                </a:gdLst>
                <a:ahLst/>
                <a:cxnLst>
                  <a:cxn ang="0">
                    <a:pos x="connsiteX0" y="connsiteY0"/>
                  </a:cxn>
                  <a:cxn ang="0">
                    <a:pos x="connsiteX1" y="connsiteY1"/>
                  </a:cxn>
                  <a:cxn ang="0">
                    <a:pos x="connsiteX2" y="connsiteY2"/>
                  </a:cxn>
                </a:cxnLst>
                <a:rect l="l" t="t" r="r" b="b"/>
                <a:pathLst>
                  <a:path w="15342" h="6449">
                    <a:moveTo>
                      <a:pt x="0" y="3225"/>
                    </a:moveTo>
                    <a:cubicBezTo>
                      <a:pt x="9525" y="-1538"/>
                      <a:pt x="15240" y="-585"/>
                      <a:pt x="15240" y="3225"/>
                    </a:cubicBezTo>
                    <a:cubicBezTo>
                      <a:pt x="16192" y="7034"/>
                      <a:pt x="10478" y="7987"/>
                      <a:pt x="0" y="3225"/>
                    </a:cubicBezTo>
                    <a:close/>
                  </a:path>
                </a:pathLst>
              </a:custGeom>
              <a:grpFill/>
              <a:ln w="9525" cap="flat">
                <a:noFill/>
                <a:prstDash val="solid"/>
                <a:miter/>
              </a:ln>
            </p:spPr>
            <p:txBody>
              <a:bodyPr rtlCol="0" anchor="ctr"/>
              <a:lstStyle/>
              <a:p>
                <a:endParaRPr lang="en-ID"/>
              </a:p>
            </p:txBody>
          </p:sp>
          <p:sp>
            <p:nvSpPr>
              <p:cNvPr id="989" name="Freeform: Shape 988">
                <a:extLst>
                  <a:ext uri="{FF2B5EF4-FFF2-40B4-BE49-F238E27FC236}">
                    <a16:creationId xmlns:a16="http://schemas.microsoft.com/office/drawing/2014/main" id="{92A6EEA1-BFD4-4C0D-8CF0-8C35BF99D079}"/>
                  </a:ext>
                </a:extLst>
              </p:cNvPr>
              <p:cNvSpPr/>
              <p:nvPr/>
            </p:nvSpPr>
            <p:spPr>
              <a:xfrm>
                <a:off x="5421387" y="2698069"/>
                <a:ext cx="7181" cy="14650"/>
              </a:xfrm>
              <a:custGeom>
                <a:avLst/>
                <a:gdLst>
                  <a:gd name="connsiteX0" fmla="*/ 243 w 7181"/>
                  <a:gd name="connsiteY0" fmla="*/ 14650 h 14650"/>
                  <a:gd name="connsiteX1" fmla="*/ 5005 w 7181"/>
                  <a:gd name="connsiteY1" fmla="*/ 363 h 14650"/>
                  <a:gd name="connsiteX2" fmla="*/ 243 w 7181"/>
                  <a:gd name="connsiteY2" fmla="*/ 14650 h 14650"/>
                </a:gdLst>
                <a:ahLst/>
                <a:cxnLst>
                  <a:cxn ang="0">
                    <a:pos x="connsiteX0" y="connsiteY0"/>
                  </a:cxn>
                  <a:cxn ang="0">
                    <a:pos x="connsiteX1" y="connsiteY1"/>
                  </a:cxn>
                  <a:cxn ang="0">
                    <a:pos x="connsiteX2" y="connsiteY2"/>
                  </a:cxn>
                </a:cxnLst>
                <a:rect l="l" t="t" r="r" b="b"/>
                <a:pathLst>
                  <a:path w="7181" h="14650">
                    <a:moveTo>
                      <a:pt x="243" y="14650"/>
                    </a:moveTo>
                    <a:cubicBezTo>
                      <a:pt x="-710" y="4173"/>
                      <a:pt x="1195" y="-1542"/>
                      <a:pt x="5005" y="363"/>
                    </a:cubicBezTo>
                    <a:cubicBezTo>
                      <a:pt x="8815" y="1315"/>
                      <a:pt x="7863" y="7030"/>
                      <a:pt x="243" y="14650"/>
                    </a:cubicBezTo>
                    <a:close/>
                  </a:path>
                </a:pathLst>
              </a:custGeom>
              <a:grpFill/>
              <a:ln w="9525" cap="flat">
                <a:noFill/>
                <a:prstDash val="solid"/>
                <a:miter/>
              </a:ln>
            </p:spPr>
            <p:txBody>
              <a:bodyPr rtlCol="0" anchor="ctr"/>
              <a:lstStyle/>
              <a:p>
                <a:endParaRPr lang="en-ID"/>
              </a:p>
            </p:txBody>
          </p:sp>
          <p:sp>
            <p:nvSpPr>
              <p:cNvPr id="990" name="Freeform: Shape 989">
                <a:extLst>
                  <a:ext uri="{FF2B5EF4-FFF2-40B4-BE49-F238E27FC236}">
                    <a16:creationId xmlns:a16="http://schemas.microsoft.com/office/drawing/2014/main" id="{B0349DA7-9DFD-4BDA-907B-73EE67A1F082}"/>
                  </a:ext>
                </a:extLst>
              </p:cNvPr>
              <p:cNvSpPr/>
              <p:nvPr/>
            </p:nvSpPr>
            <p:spPr>
              <a:xfrm>
                <a:off x="5408775" y="2702929"/>
                <a:ext cx="12854" cy="9790"/>
              </a:xfrm>
              <a:custGeom>
                <a:avLst/>
                <a:gdLst>
                  <a:gd name="connsiteX0" fmla="*/ 12854 w 12854"/>
                  <a:gd name="connsiteY0" fmla="*/ 9790 h 9790"/>
                  <a:gd name="connsiteX1" fmla="*/ 472 w 12854"/>
                  <a:gd name="connsiteY1" fmla="*/ 1218 h 9790"/>
                  <a:gd name="connsiteX2" fmla="*/ 12854 w 12854"/>
                  <a:gd name="connsiteY2" fmla="*/ 9790 h 9790"/>
                </a:gdLst>
                <a:ahLst/>
                <a:cxnLst>
                  <a:cxn ang="0">
                    <a:pos x="connsiteX0" y="connsiteY0"/>
                  </a:cxn>
                  <a:cxn ang="0">
                    <a:pos x="connsiteX1" y="connsiteY1"/>
                  </a:cxn>
                  <a:cxn ang="0">
                    <a:pos x="connsiteX2" y="connsiteY2"/>
                  </a:cxn>
                </a:cxnLst>
                <a:rect l="l" t="t" r="r" b="b"/>
                <a:pathLst>
                  <a:path w="12854" h="9790">
                    <a:moveTo>
                      <a:pt x="12854" y="9790"/>
                    </a:moveTo>
                    <a:cubicBezTo>
                      <a:pt x="2377" y="7885"/>
                      <a:pt x="-1433" y="3123"/>
                      <a:pt x="472" y="1218"/>
                    </a:cubicBezTo>
                    <a:cubicBezTo>
                      <a:pt x="3329" y="-1640"/>
                      <a:pt x="8092" y="265"/>
                      <a:pt x="12854" y="9790"/>
                    </a:cubicBezTo>
                    <a:close/>
                  </a:path>
                </a:pathLst>
              </a:custGeom>
              <a:grpFill/>
              <a:ln w="9525" cap="flat">
                <a:noFill/>
                <a:prstDash val="solid"/>
                <a:miter/>
              </a:ln>
            </p:spPr>
            <p:txBody>
              <a:bodyPr rtlCol="0" anchor="ctr"/>
              <a:lstStyle/>
              <a:p>
                <a:endParaRPr lang="en-ID"/>
              </a:p>
            </p:txBody>
          </p:sp>
          <p:sp>
            <p:nvSpPr>
              <p:cNvPr id="991" name="Freeform: Shape 990">
                <a:extLst>
                  <a:ext uri="{FF2B5EF4-FFF2-40B4-BE49-F238E27FC236}">
                    <a16:creationId xmlns:a16="http://schemas.microsoft.com/office/drawing/2014/main" id="{55C22E6D-5814-4C1C-85BA-521178E471EB}"/>
                  </a:ext>
                </a:extLst>
              </p:cNvPr>
              <p:cNvSpPr/>
              <p:nvPr/>
            </p:nvSpPr>
            <p:spPr>
              <a:xfrm>
                <a:off x="5408775" y="2712720"/>
                <a:ext cx="12854" cy="10582"/>
              </a:xfrm>
              <a:custGeom>
                <a:avLst/>
                <a:gdLst>
                  <a:gd name="connsiteX0" fmla="*/ 12854 w 12854"/>
                  <a:gd name="connsiteY0" fmla="*/ 0 h 10582"/>
                  <a:gd name="connsiteX1" fmla="*/ 472 w 12854"/>
                  <a:gd name="connsiteY1" fmla="*/ 9525 h 10582"/>
                  <a:gd name="connsiteX2" fmla="*/ 12854 w 12854"/>
                  <a:gd name="connsiteY2" fmla="*/ 0 h 10582"/>
                </a:gdLst>
                <a:ahLst/>
                <a:cxnLst>
                  <a:cxn ang="0">
                    <a:pos x="connsiteX0" y="connsiteY0"/>
                  </a:cxn>
                  <a:cxn ang="0">
                    <a:pos x="connsiteX1" y="connsiteY1"/>
                  </a:cxn>
                  <a:cxn ang="0">
                    <a:pos x="connsiteX2" y="connsiteY2"/>
                  </a:cxn>
                </a:cxnLst>
                <a:rect l="l" t="t" r="r" b="b"/>
                <a:pathLst>
                  <a:path w="12854" h="10582">
                    <a:moveTo>
                      <a:pt x="12854" y="0"/>
                    </a:moveTo>
                    <a:cubicBezTo>
                      <a:pt x="7140" y="9525"/>
                      <a:pt x="2377" y="12382"/>
                      <a:pt x="472" y="9525"/>
                    </a:cubicBezTo>
                    <a:cubicBezTo>
                      <a:pt x="-1433" y="6667"/>
                      <a:pt x="2377" y="1905"/>
                      <a:pt x="12854" y="0"/>
                    </a:cubicBezTo>
                    <a:close/>
                  </a:path>
                </a:pathLst>
              </a:custGeom>
              <a:grpFill/>
              <a:ln w="9525" cap="flat">
                <a:noFill/>
                <a:prstDash val="solid"/>
                <a:miter/>
              </a:ln>
            </p:spPr>
            <p:txBody>
              <a:bodyPr rtlCol="0" anchor="ctr"/>
              <a:lstStyle/>
              <a:p>
                <a:endParaRPr lang="en-ID"/>
              </a:p>
            </p:txBody>
          </p:sp>
          <p:sp>
            <p:nvSpPr>
              <p:cNvPr id="992" name="Freeform: Shape 991">
                <a:extLst>
                  <a:ext uri="{FF2B5EF4-FFF2-40B4-BE49-F238E27FC236}">
                    <a16:creationId xmlns:a16="http://schemas.microsoft.com/office/drawing/2014/main" id="{C45EBF0F-019F-4715-A96B-679694AEFD2B}"/>
                  </a:ext>
                </a:extLst>
              </p:cNvPr>
              <p:cNvSpPr/>
              <p:nvPr/>
            </p:nvSpPr>
            <p:spPr>
              <a:xfrm>
                <a:off x="5421443" y="2712720"/>
                <a:ext cx="7126" cy="14650"/>
              </a:xfrm>
              <a:custGeom>
                <a:avLst/>
                <a:gdLst>
                  <a:gd name="connsiteX0" fmla="*/ 187 w 7126"/>
                  <a:gd name="connsiteY0" fmla="*/ 0 h 14650"/>
                  <a:gd name="connsiteX1" fmla="*/ 4949 w 7126"/>
                  <a:gd name="connsiteY1" fmla="*/ 14288 h 14650"/>
                  <a:gd name="connsiteX2" fmla="*/ 187 w 7126"/>
                  <a:gd name="connsiteY2" fmla="*/ 0 h 14650"/>
                </a:gdLst>
                <a:ahLst/>
                <a:cxnLst>
                  <a:cxn ang="0">
                    <a:pos x="connsiteX0" y="connsiteY0"/>
                  </a:cxn>
                  <a:cxn ang="0">
                    <a:pos x="connsiteX1" y="connsiteY1"/>
                  </a:cxn>
                  <a:cxn ang="0">
                    <a:pos x="connsiteX2" y="connsiteY2"/>
                  </a:cxn>
                </a:cxnLst>
                <a:rect l="l" t="t" r="r" b="b"/>
                <a:pathLst>
                  <a:path w="7126" h="14650">
                    <a:moveTo>
                      <a:pt x="187" y="0"/>
                    </a:moveTo>
                    <a:cubicBezTo>
                      <a:pt x="7807" y="7620"/>
                      <a:pt x="8759" y="13335"/>
                      <a:pt x="4949" y="14288"/>
                    </a:cubicBezTo>
                    <a:cubicBezTo>
                      <a:pt x="2092" y="16192"/>
                      <a:pt x="-766" y="10477"/>
                      <a:pt x="187" y="0"/>
                    </a:cubicBezTo>
                    <a:close/>
                  </a:path>
                </a:pathLst>
              </a:custGeom>
              <a:grpFill/>
              <a:ln w="9525" cap="flat">
                <a:noFill/>
                <a:prstDash val="solid"/>
                <a:miter/>
              </a:ln>
            </p:spPr>
            <p:txBody>
              <a:bodyPr rtlCol="0" anchor="ctr"/>
              <a:lstStyle/>
              <a:p>
                <a:endParaRPr lang="en-ID"/>
              </a:p>
            </p:txBody>
          </p:sp>
        </p:grpSp>
        <p:sp>
          <p:nvSpPr>
            <p:cNvPr id="993" name="Freeform: Shape 992">
              <a:extLst>
                <a:ext uri="{FF2B5EF4-FFF2-40B4-BE49-F238E27FC236}">
                  <a16:creationId xmlns:a16="http://schemas.microsoft.com/office/drawing/2014/main" id="{1E192BA1-FD45-441B-B3DB-071EF93649AE}"/>
                </a:ext>
              </a:extLst>
            </p:cNvPr>
            <p:cNvSpPr/>
            <p:nvPr/>
          </p:nvSpPr>
          <p:spPr>
            <a:xfrm>
              <a:off x="5419725" y="2710815"/>
              <a:ext cx="3809" cy="3810"/>
            </a:xfrm>
            <a:custGeom>
              <a:avLst/>
              <a:gdLst>
                <a:gd name="connsiteX0" fmla="*/ 3810 w 3809"/>
                <a:gd name="connsiteY0" fmla="*/ 1905 h 3810"/>
                <a:gd name="connsiteX1" fmla="*/ 1905 w 3809"/>
                <a:gd name="connsiteY1" fmla="*/ 3810 h 3810"/>
                <a:gd name="connsiteX2" fmla="*/ 0 w 3809"/>
                <a:gd name="connsiteY2" fmla="*/ 1905 h 3810"/>
                <a:gd name="connsiteX3" fmla="*/ 1905 w 3809"/>
                <a:gd name="connsiteY3" fmla="*/ 0 h 3810"/>
                <a:gd name="connsiteX4" fmla="*/ 3810 w 3809"/>
                <a:gd name="connsiteY4" fmla="*/ 1905 h 3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 h="3810">
                  <a:moveTo>
                    <a:pt x="3810" y="1905"/>
                  </a:moveTo>
                  <a:cubicBezTo>
                    <a:pt x="3810" y="2957"/>
                    <a:pt x="2957" y="3810"/>
                    <a:pt x="1905" y="3810"/>
                  </a:cubicBezTo>
                  <a:cubicBezTo>
                    <a:pt x="853" y="3810"/>
                    <a:pt x="0" y="2957"/>
                    <a:pt x="0" y="1905"/>
                  </a:cubicBezTo>
                  <a:cubicBezTo>
                    <a:pt x="0" y="853"/>
                    <a:pt x="853" y="0"/>
                    <a:pt x="1905" y="0"/>
                  </a:cubicBezTo>
                  <a:cubicBezTo>
                    <a:pt x="2957" y="0"/>
                    <a:pt x="3810" y="853"/>
                    <a:pt x="3810" y="1905"/>
                  </a:cubicBezTo>
                  <a:close/>
                </a:path>
              </a:pathLst>
            </a:custGeom>
            <a:grpFill/>
            <a:ln w="9525" cap="flat">
              <a:noFill/>
              <a:prstDash val="solid"/>
              <a:miter/>
            </a:ln>
          </p:spPr>
          <p:txBody>
            <a:bodyPr rtlCol="0" anchor="ctr"/>
            <a:lstStyle/>
            <a:p>
              <a:endParaRPr lang="en-ID"/>
            </a:p>
          </p:txBody>
        </p:sp>
        <p:grpSp>
          <p:nvGrpSpPr>
            <p:cNvPr id="994" name="Graphic 2">
              <a:extLst>
                <a:ext uri="{FF2B5EF4-FFF2-40B4-BE49-F238E27FC236}">
                  <a16:creationId xmlns:a16="http://schemas.microsoft.com/office/drawing/2014/main" id="{F1FF2A45-0C26-4C70-87B0-C54AB42123DD}"/>
                </a:ext>
              </a:extLst>
            </p:cNvPr>
            <p:cNvGrpSpPr/>
            <p:nvPr/>
          </p:nvGrpSpPr>
          <p:grpSpPr>
            <a:xfrm>
              <a:off x="5406390" y="2698313"/>
              <a:ext cx="28531" cy="29057"/>
              <a:chOff x="5406390" y="2698313"/>
              <a:chExt cx="28531" cy="29057"/>
            </a:xfrm>
            <a:grpFill/>
          </p:grpSpPr>
          <p:sp>
            <p:nvSpPr>
              <p:cNvPr id="995" name="Freeform: Shape 994">
                <a:extLst>
                  <a:ext uri="{FF2B5EF4-FFF2-40B4-BE49-F238E27FC236}">
                    <a16:creationId xmlns:a16="http://schemas.microsoft.com/office/drawing/2014/main" id="{857CD617-4751-46EA-9490-75E4CDCEBB7A}"/>
                  </a:ext>
                </a:extLst>
              </p:cNvPr>
              <p:cNvSpPr/>
              <p:nvPr/>
            </p:nvSpPr>
            <p:spPr>
              <a:xfrm>
                <a:off x="5406390" y="2709495"/>
                <a:ext cx="15239" cy="6449"/>
              </a:xfrm>
              <a:custGeom>
                <a:avLst/>
                <a:gdLst>
                  <a:gd name="connsiteX0" fmla="*/ 15240 w 15239"/>
                  <a:gd name="connsiteY0" fmla="*/ 3225 h 6449"/>
                  <a:gd name="connsiteX1" fmla="*/ 0 w 15239"/>
                  <a:gd name="connsiteY1" fmla="*/ 3225 h 6449"/>
                  <a:gd name="connsiteX2" fmla="*/ 15240 w 15239"/>
                  <a:gd name="connsiteY2" fmla="*/ 3225 h 6449"/>
                </a:gdLst>
                <a:ahLst/>
                <a:cxnLst>
                  <a:cxn ang="0">
                    <a:pos x="connsiteX0" y="connsiteY0"/>
                  </a:cxn>
                  <a:cxn ang="0">
                    <a:pos x="connsiteX1" y="connsiteY1"/>
                  </a:cxn>
                  <a:cxn ang="0">
                    <a:pos x="connsiteX2" y="connsiteY2"/>
                  </a:cxn>
                </a:cxnLst>
                <a:rect l="l" t="t" r="r" b="b"/>
                <a:pathLst>
                  <a:path w="15239" h="6449">
                    <a:moveTo>
                      <a:pt x="15240" y="3225"/>
                    </a:moveTo>
                    <a:cubicBezTo>
                      <a:pt x="5715" y="7987"/>
                      <a:pt x="0" y="7034"/>
                      <a:pt x="0" y="3225"/>
                    </a:cubicBezTo>
                    <a:cubicBezTo>
                      <a:pt x="0" y="-585"/>
                      <a:pt x="5715" y="-1538"/>
                      <a:pt x="15240" y="3225"/>
                    </a:cubicBezTo>
                    <a:close/>
                  </a:path>
                </a:pathLst>
              </a:custGeom>
              <a:grpFill/>
              <a:ln w="9525" cap="flat">
                <a:noFill/>
                <a:prstDash val="solid"/>
                <a:miter/>
              </a:ln>
            </p:spPr>
            <p:txBody>
              <a:bodyPr rtlCol="0" anchor="ctr"/>
              <a:lstStyle/>
              <a:p>
                <a:endParaRPr lang="en-ID"/>
              </a:p>
            </p:txBody>
          </p:sp>
          <p:sp>
            <p:nvSpPr>
              <p:cNvPr id="996" name="Freeform: Shape 995">
                <a:extLst>
                  <a:ext uri="{FF2B5EF4-FFF2-40B4-BE49-F238E27FC236}">
                    <a16:creationId xmlns:a16="http://schemas.microsoft.com/office/drawing/2014/main" id="{1B6763D8-DD2B-4720-93B8-D7A7F603DE90}"/>
                  </a:ext>
                </a:extLst>
              </p:cNvPr>
              <p:cNvSpPr/>
              <p:nvPr/>
            </p:nvSpPr>
            <p:spPr>
              <a:xfrm>
                <a:off x="5415348" y="2712720"/>
                <a:ext cx="6524" cy="14650"/>
              </a:xfrm>
              <a:custGeom>
                <a:avLst/>
                <a:gdLst>
                  <a:gd name="connsiteX0" fmla="*/ 6281 w 6524"/>
                  <a:gd name="connsiteY0" fmla="*/ 0 h 14650"/>
                  <a:gd name="connsiteX1" fmla="*/ 1519 w 6524"/>
                  <a:gd name="connsiteY1" fmla="*/ 14288 h 14650"/>
                  <a:gd name="connsiteX2" fmla="*/ 6281 w 6524"/>
                  <a:gd name="connsiteY2" fmla="*/ 0 h 14650"/>
                </a:gdLst>
                <a:ahLst/>
                <a:cxnLst>
                  <a:cxn ang="0">
                    <a:pos x="connsiteX0" y="connsiteY0"/>
                  </a:cxn>
                  <a:cxn ang="0">
                    <a:pos x="connsiteX1" y="connsiteY1"/>
                  </a:cxn>
                  <a:cxn ang="0">
                    <a:pos x="connsiteX2" y="connsiteY2"/>
                  </a:cxn>
                </a:cxnLst>
                <a:rect l="l" t="t" r="r" b="b"/>
                <a:pathLst>
                  <a:path w="6524" h="14650">
                    <a:moveTo>
                      <a:pt x="6281" y="0"/>
                    </a:moveTo>
                    <a:cubicBezTo>
                      <a:pt x="7234" y="10477"/>
                      <a:pt x="5329" y="16192"/>
                      <a:pt x="1519" y="14288"/>
                    </a:cubicBezTo>
                    <a:cubicBezTo>
                      <a:pt x="-1339" y="13335"/>
                      <a:pt x="-386" y="8572"/>
                      <a:pt x="6281" y="0"/>
                    </a:cubicBezTo>
                    <a:close/>
                  </a:path>
                </a:pathLst>
              </a:custGeom>
              <a:grpFill/>
              <a:ln w="9525" cap="flat">
                <a:noFill/>
                <a:prstDash val="solid"/>
                <a:miter/>
              </a:ln>
            </p:spPr>
            <p:txBody>
              <a:bodyPr rtlCol="0" anchor="ctr"/>
              <a:lstStyle/>
              <a:p>
                <a:endParaRPr lang="en-ID"/>
              </a:p>
            </p:txBody>
          </p:sp>
          <p:sp>
            <p:nvSpPr>
              <p:cNvPr id="997" name="Freeform: Shape 996">
                <a:extLst>
                  <a:ext uri="{FF2B5EF4-FFF2-40B4-BE49-F238E27FC236}">
                    <a16:creationId xmlns:a16="http://schemas.microsoft.com/office/drawing/2014/main" id="{333D70FE-517E-4E95-896D-200F9E4C6E1D}"/>
                  </a:ext>
                </a:extLst>
              </p:cNvPr>
              <p:cNvSpPr/>
              <p:nvPr/>
            </p:nvSpPr>
            <p:spPr>
              <a:xfrm>
                <a:off x="5421629" y="2712720"/>
                <a:ext cx="12854" cy="10205"/>
              </a:xfrm>
              <a:custGeom>
                <a:avLst/>
                <a:gdLst>
                  <a:gd name="connsiteX0" fmla="*/ 0 w 12854"/>
                  <a:gd name="connsiteY0" fmla="*/ 0 h 10205"/>
                  <a:gd name="connsiteX1" fmla="*/ 12383 w 12854"/>
                  <a:gd name="connsiteY1" fmla="*/ 8572 h 10205"/>
                  <a:gd name="connsiteX2" fmla="*/ 0 w 12854"/>
                  <a:gd name="connsiteY2" fmla="*/ 0 h 10205"/>
                </a:gdLst>
                <a:ahLst/>
                <a:cxnLst>
                  <a:cxn ang="0">
                    <a:pos x="connsiteX0" y="connsiteY0"/>
                  </a:cxn>
                  <a:cxn ang="0">
                    <a:pos x="connsiteX1" y="connsiteY1"/>
                  </a:cxn>
                  <a:cxn ang="0">
                    <a:pos x="connsiteX2" y="connsiteY2"/>
                  </a:cxn>
                </a:cxnLst>
                <a:rect l="l" t="t" r="r" b="b"/>
                <a:pathLst>
                  <a:path w="12854" h="10205">
                    <a:moveTo>
                      <a:pt x="0" y="0"/>
                    </a:moveTo>
                    <a:cubicBezTo>
                      <a:pt x="10478" y="1905"/>
                      <a:pt x="14288" y="6667"/>
                      <a:pt x="12383" y="8572"/>
                    </a:cubicBezTo>
                    <a:cubicBezTo>
                      <a:pt x="10478" y="12382"/>
                      <a:pt x="5715" y="9525"/>
                      <a:pt x="0" y="0"/>
                    </a:cubicBezTo>
                    <a:close/>
                  </a:path>
                </a:pathLst>
              </a:custGeom>
              <a:grpFill/>
              <a:ln w="9525" cap="flat">
                <a:noFill/>
                <a:prstDash val="solid"/>
                <a:miter/>
              </a:ln>
            </p:spPr>
            <p:txBody>
              <a:bodyPr rtlCol="0" anchor="ctr"/>
              <a:lstStyle/>
              <a:p>
                <a:endParaRPr lang="en-ID"/>
              </a:p>
            </p:txBody>
          </p:sp>
          <p:sp>
            <p:nvSpPr>
              <p:cNvPr id="998" name="Freeform: Shape 997">
                <a:extLst>
                  <a:ext uri="{FF2B5EF4-FFF2-40B4-BE49-F238E27FC236}">
                    <a16:creationId xmlns:a16="http://schemas.microsoft.com/office/drawing/2014/main" id="{07841C06-B008-4B4D-AB30-802E327DB0A2}"/>
                  </a:ext>
                </a:extLst>
              </p:cNvPr>
              <p:cNvSpPr/>
              <p:nvPr/>
            </p:nvSpPr>
            <p:spPr>
              <a:xfrm>
                <a:off x="5421629" y="2702137"/>
                <a:ext cx="13291" cy="10582"/>
              </a:xfrm>
              <a:custGeom>
                <a:avLst/>
                <a:gdLst>
                  <a:gd name="connsiteX0" fmla="*/ 0 w 13291"/>
                  <a:gd name="connsiteY0" fmla="*/ 10582 h 10582"/>
                  <a:gd name="connsiteX1" fmla="*/ 12383 w 13291"/>
                  <a:gd name="connsiteY1" fmla="*/ 1057 h 10582"/>
                  <a:gd name="connsiteX2" fmla="*/ 0 w 13291"/>
                  <a:gd name="connsiteY2" fmla="*/ 10582 h 10582"/>
                </a:gdLst>
                <a:ahLst/>
                <a:cxnLst>
                  <a:cxn ang="0">
                    <a:pos x="connsiteX0" y="connsiteY0"/>
                  </a:cxn>
                  <a:cxn ang="0">
                    <a:pos x="connsiteX1" y="connsiteY1"/>
                  </a:cxn>
                  <a:cxn ang="0">
                    <a:pos x="connsiteX2" y="connsiteY2"/>
                  </a:cxn>
                </a:cxnLst>
                <a:rect l="l" t="t" r="r" b="b"/>
                <a:pathLst>
                  <a:path w="13291" h="10582">
                    <a:moveTo>
                      <a:pt x="0" y="10582"/>
                    </a:moveTo>
                    <a:cubicBezTo>
                      <a:pt x="5715" y="1057"/>
                      <a:pt x="10478" y="-1800"/>
                      <a:pt x="12383" y="1057"/>
                    </a:cubicBezTo>
                    <a:cubicBezTo>
                      <a:pt x="15240" y="4867"/>
                      <a:pt x="11430" y="8677"/>
                      <a:pt x="0" y="10582"/>
                    </a:cubicBezTo>
                    <a:close/>
                  </a:path>
                </a:pathLst>
              </a:custGeom>
              <a:grpFill/>
              <a:ln w="9525" cap="flat">
                <a:noFill/>
                <a:prstDash val="solid"/>
                <a:miter/>
              </a:ln>
            </p:spPr>
            <p:txBody>
              <a:bodyPr rtlCol="0" anchor="ctr"/>
              <a:lstStyle/>
              <a:p>
                <a:endParaRPr lang="en-ID"/>
              </a:p>
            </p:txBody>
          </p:sp>
          <p:sp>
            <p:nvSpPr>
              <p:cNvPr id="999" name="Freeform: Shape 998">
                <a:extLst>
                  <a:ext uri="{FF2B5EF4-FFF2-40B4-BE49-F238E27FC236}">
                    <a16:creationId xmlns:a16="http://schemas.microsoft.com/office/drawing/2014/main" id="{3A59B29E-0A26-45CF-9A62-69A09AA97FEC}"/>
                  </a:ext>
                </a:extLst>
              </p:cNvPr>
              <p:cNvSpPr/>
              <p:nvPr/>
            </p:nvSpPr>
            <p:spPr>
              <a:xfrm>
                <a:off x="5414690" y="2698313"/>
                <a:ext cx="7545" cy="14406"/>
              </a:xfrm>
              <a:custGeom>
                <a:avLst/>
                <a:gdLst>
                  <a:gd name="connsiteX0" fmla="*/ 6939 w 7545"/>
                  <a:gd name="connsiteY0" fmla="*/ 14407 h 14406"/>
                  <a:gd name="connsiteX1" fmla="*/ 2177 w 7545"/>
                  <a:gd name="connsiteY1" fmla="*/ 119 h 14406"/>
                  <a:gd name="connsiteX2" fmla="*/ 6939 w 7545"/>
                  <a:gd name="connsiteY2" fmla="*/ 14407 h 14406"/>
                </a:gdLst>
                <a:ahLst/>
                <a:cxnLst>
                  <a:cxn ang="0">
                    <a:pos x="connsiteX0" y="connsiteY0"/>
                  </a:cxn>
                  <a:cxn ang="0">
                    <a:pos x="connsiteX1" y="connsiteY1"/>
                  </a:cxn>
                  <a:cxn ang="0">
                    <a:pos x="connsiteX2" y="connsiteY2"/>
                  </a:cxn>
                </a:cxnLst>
                <a:rect l="l" t="t" r="r" b="b"/>
                <a:pathLst>
                  <a:path w="7545" h="14406">
                    <a:moveTo>
                      <a:pt x="6939" y="14407"/>
                    </a:moveTo>
                    <a:cubicBezTo>
                      <a:pt x="-681" y="6787"/>
                      <a:pt x="-1633" y="1072"/>
                      <a:pt x="2177" y="119"/>
                    </a:cubicBezTo>
                    <a:cubicBezTo>
                      <a:pt x="5987" y="-833"/>
                      <a:pt x="8844" y="3929"/>
                      <a:pt x="6939" y="14407"/>
                    </a:cubicBezTo>
                    <a:close/>
                  </a:path>
                </a:pathLst>
              </a:custGeom>
              <a:grpFill/>
              <a:ln w="9525" cap="flat">
                <a:noFill/>
                <a:prstDash val="solid"/>
                <a:miter/>
              </a:ln>
            </p:spPr>
            <p:txBody>
              <a:bodyPr rtlCol="0" anchor="ctr"/>
              <a:lstStyle/>
              <a:p>
                <a:endParaRPr lang="en-ID"/>
              </a:p>
            </p:txBody>
          </p:sp>
        </p:grpSp>
        <p:grpSp>
          <p:nvGrpSpPr>
            <p:cNvPr id="1000" name="Graphic 2">
              <a:extLst>
                <a:ext uri="{FF2B5EF4-FFF2-40B4-BE49-F238E27FC236}">
                  <a16:creationId xmlns:a16="http://schemas.microsoft.com/office/drawing/2014/main" id="{F1FF2A45-0C26-4C70-87B0-C54AB42123DD}"/>
                </a:ext>
              </a:extLst>
            </p:cNvPr>
            <p:cNvGrpSpPr/>
            <p:nvPr/>
          </p:nvGrpSpPr>
          <p:grpSpPr>
            <a:xfrm>
              <a:off x="5406390" y="2698313"/>
              <a:ext cx="28531" cy="29057"/>
              <a:chOff x="5406390" y="2698313"/>
              <a:chExt cx="28531" cy="29057"/>
            </a:xfrm>
            <a:grpFill/>
          </p:grpSpPr>
          <p:sp>
            <p:nvSpPr>
              <p:cNvPr id="1001" name="Freeform: Shape 1000">
                <a:extLst>
                  <a:ext uri="{FF2B5EF4-FFF2-40B4-BE49-F238E27FC236}">
                    <a16:creationId xmlns:a16="http://schemas.microsoft.com/office/drawing/2014/main" id="{0EA6C1FD-C496-4817-9CD4-5841FE6BD70D}"/>
                  </a:ext>
                </a:extLst>
              </p:cNvPr>
              <p:cNvSpPr/>
              <p:nvPr/>
            </p:nvSpPr>
            <p:spPr>
              <a:xfrm>
                <a:off x="5406390" y="2709495"/>
                <a:ext cx="15239" cy="6449"/>
              </a:xfrm>
              <a:custGeom>
                <a:avLst/>
                <a:gdLst>
                  <a:gd name="connsiteX0" fmla="*/ 15240 w 15239"/>
                  <a:gd name="connsiteY0" fmla="*/ 3225 h 6449"/>
                  <a:gd name="connsiteX1" fmla="*/ 0 w 15239"/>
                  <a:gd name="connsiteY1" fmla="*/ 3225 h 6449"/>
                  <a:gd name="connsiteX2" fmla="*/ 15240 w 15239"/>
                  <a:gd name="connsiteY2" fmla="*/ 3225 h 6449"/>
                </a:gdLst>
                <a:ahLst/>
                <a:cxnLst>
                  <a:cxn ang="0">
                    <a:pos x="connsiteX0" y="connsiteY0"/>
                  </a:cxn>
                  <a:cxn ang="0">
                    <a:pos x="connsiteX1" y="connsiteY1"/>
                  </a:cxn>
                  <a:cxn ang="0">
                    <a:pos x="connsiteX2" y="connsiteY2"/>
                  </a:cxn>
                </a:cxnLst>
                <a:rect l="l" t="t" r="r" b="b"/>
                <a:pathLst>
                  <a:path w="15239" h="6449">
                    <a:moveTo>
                      <a:pt x="15240" y="3225"/>
                    </a:moveTo>
                    <a:cubicBezTo>
                      <a:pt x="5715" y="7987"/>
                      <a:pt x="0" y="7034"/>
                      <a:pt x="0" y="3225"/>
                    </a:cubicBezTo>
                    <a:cubicBezTo>
                      <a:pt x="0" y="-585"/>
                      <a:pt x="5715" y="-1538"/>
                      <a:pt x="15240" y="3225"/>
                    </a:cubicBezTo>
                    <a:close/>
                  </a:path>
                </a:pathLst>
              </a:custGeom>
              <a:grpFill/>
              <a:ln w="9525" cap="flat">
                <a:noFill/>
                <a:prstDash val="solid"/>
                <a:miter/>
              </a:ln>
            </p:spPr>
            <p:txBody>
              <a:bodyPr rtlCol="0" anchor="ctr"/>
              <a:lstStyle/>
              <a:p>
                <a:endParaRPr lang="en-ID"/>
              </a:p>
            </p:txBody>
          </p:sp>
          <p:sp>
            <p:nvSpPr>
              <p:cNvPr id="1002" name="Freeform: Shape 1001">
                <a:extLst>
                  <a:ext uri="{FF2B5EF4-FFF2-40B4-BE49-F238E27FC236}">
                    <a16:creationId xmlns:a16="http://schemas.microsoft.com/office/drawing/2014/main" id="{60EF2468-B436-4067-9951-363975B100B0}"/>
                  </a:ext>
                </a:extLst>
              </p:cNvPr>
              <p:cNvSpPr/>
              <p:nvPr/>
            </p:nvSpPr>
            <p:spPr>
              <a:xfrm>
                <a:off x="5415348" y="2712720"/>
                <a:ext cx="6524" cy="14650"/>
              </a:xfrm>
              <a:custGeom>
                <a:avLst/>
                <a:gdLst>
                  <a:gd name="connsiteX0" fmla="*/ 6281 w 6524"/>
                  <a:gd name="connsiteY0" fmla="*/ 0 h 14650"/>
                  <a:gd name="connsiteX1" fmla="*/ 1519 w 6524"/>
                  <a:gd name="connsiteY1" fmla="*/ 14288 h 14650"/>
                  <a:gd name="connsiteX2" fmla="*/ 6281 w 6524"/>
                  <a:gd name="connsiteY2" fmla="*/ 0 h 14650"/>
                </a:gdLst>
                <a:ahLst/>
                <a:cxnLst>
                  <a:cxn ang="0">
                    <a:pos x="connsiteX0" y="connsiteY0"/>
                  </a:cxn>
                  <a:cxn ang="0">
                    <a:pos x="connsiteX1" y="connsiteY1"/>
                  </a:cxn>
                  <a:cxn ang="0">
                    <a:pos x="connsiteX2" y="connsiteY2"/>
                  </a:cxn>
                </a:cxnLst>
                <a:rect l="l" t="t" r="r" b="b"/>
                <a:pathLst>
                  <a:path w="6524" h="14650">
                    <a:moveTo>
                      <a:pt x="6281" y="0"/>
                    </a:moveTo>
                    <a:cubicBezTo>
                      <a:pt x="7234" y="10477"/>
                      <a:pt x="5329" y="16192"/>
                      <a:pt x="1519" y="14288"/>
                    </a:cubicBezTo>
                    <a:cubicBezTo>
                      <a:pt x="-1339" y="13335"/>
                      <a:pt x="-386" y="8572"/>
                      <a:pt x="6281" y="0"/>
                    </a:cubicBezTo>
                    <a:close/>
                  </a:path>
                </a:pathLst>
              </a:custGeom>
              <a:grpFill/>
              <a:ln w="9525" cap="flat">
                <a:noFill/>
                <a:prstDash val="solid"/>
                <a:miter/>
              </a:ln>
            </p:spPr>
            <p:txBody>
              <a:bodyPr rtlCol="0" anchor="ctr"/>
              <a:lstStyle/>
              <a:p>
                <a:endParaRPr lang="en-ID"/>
              </a:p>
            </p:txBody>
          </p:sp>
          <p:sp>
            <p:nvSpPr>
              <p:cNvPr id="1003" name="Freeform: Shape 1002">
                <a:extLst>
                  <a:ext uri="{FF2B5EF4-FFF2-40B4-BE49-F238E27FC236}">
                    <a16:creationId xmlns:a16="http://schemas.microsoft.com/office/drawing/2014/main" id="{CE860DEE-F393-405A-94CD-A5F0382486C7}"/>
                  </a:ext>
                </a:extLst>
              </p:cNvPr>
              <p:cNvSpPr/>
              <p:nvPr/>
            </p:nvSpPr>
            <p:spPr>
              <a:xfrm>
                <a:off x="5421629" y="2712720"/>
                <a:ext cx="12854" cy="10205"/>
              </a:xfrm>
              <a:custGeom>
                <a:avLst/>
                <a:gdLst>
                  <a:gd name="connsiteX0" fmla="*/ 0 w 12854"/>
                  <a:gd name="connsiteY0" fmla="*/ 0 h 10205"/>
                  <a:gd name="connsiteX1" fmla="*/ 12383 w 12854"/>
                  <a:gd name="connsiteY1" fmla="*/ 8572 h 10205"/>
                  <a:gd name="connsiteX2" fmla="*/ 0 w 12854"/>
                  <a:gd name="connsiteY2" fmla="*/ 0 h 10205"/>
                </a:gdLst>
                <a:ahLst/>
                <a:cxnLst>
                  <a:cxn ang="0">
                    <a:pos x="connsiteX0" y="connsiteY0"/>
                  </a:cxn>
                  <a:cxn ang="0">
                    <a:pos x="connsiteX1" y="connsiteY1"/>
                  </a:cxn>
                  <a:cxn ang="0">
                    <a:pos x="connsiteX2" y="connsiteY2"/>
                  </a:cxn>
                </a:cxnLst>
                <a:rect l="l" t="t" r="r" b="b"/>
                <a:pathLst>
                  <a:path w="12854" h="10205">
                    <a:moveTo>
                      <a:pt x="0" y="0"/>
                    </a:moveTo>
                    <a:cubicBezTo>
                      <a:pt x="10478" y="1905"/>
                      <a:pt x="14288" y="6667"/>
                      <a:pt x="12383" y="8572"/>
                    </a:cubicBezTo>
                    <a:cubicBezTo>
                      <a:pt x="10478" y="12382"/>
                      <a:pt x="5715" y="9525"/>
                      <a:pt x="0" y="0"/>
                    </a:cubicBezTo>
                    <a:close/>
                  </a:path>
                </a:pathLst>
              </a:custGeom>
              <a:grpFill/>
              <a:ln w="9525" cap="flat">
                <a:noFill/>
                <a:prstDash val="solid"/>
                <a:miter/>
              </a:ln>
            </p:spPr>
            <p:txBody>
              <a:bodyPr rtlCol="0" anchor="ctr"/>
              <a:lstStyle/>
              <a:p>
                <a:endParaRPr lang="en-ID"/>
              </a:p>
            </p:txBody>
          </p:sp>
          <p:sp>
            <p:nvSpPr>
              <p:cNvPr id="1004" name="Freeform: Shape 1003">
                <a:extLst>
                  <a:ext uri="{FF2B5EF4-FFF2-40B4-BE49-F238E27FC236}">
                    <a16:creationId xmlns:a16="http://schemas.microsoft.com/office/drawing/2014/main" id="{AAE4C10E-A9CC-46E6-8EA6-61E52A0A0F3F}"/>
                  </a:ext>
                </a:extLst>
              </p:cNvPr>
              <p:cNvSpPr/>
              <p:nvPr/>
            </p:nvSpPr>
            <p:spPr>
              <a:xfrm>
                <a:off x="5421629" y="2702137"/>
                <a:ext cx="13291" cy="10582"/>
              </a:xfrm>
              <a:custGeom>
                <a:avLst/>
                <a:gdLst>
                  <a:gd name="connsiteX0" fmla="*/ 0 w 13291"/>
                  <a:gd name="connsiteY0" fmla="*/ 10582 h 10582"/>
                  <a:gd name="connsiteX1" fmla="*/ 12383 w 13291"/>
                  <a:gd name="connsiteY1" fmla="*/ 1057 h 10582"/>
                  <a:gd name="connsiteX2" fmla="*/ 0 w 13291"/>
                  <a:gd name="connsiteY2" fmla="*/ 10582 h 10582"/>
                </a:gdLst>
                <a:ahLst/>
                <a:cxnLst>
                  <a:cxn ang="0">
                    <a:pos x="connsiteX0" y="connsiteY0"/>
                  </a:cxn>
                  <a:cxn ang="0">
                    <a:pos x="connsiteX1" y="connsiteY1"/>
                  </a:cxn>
                  <a:cxn ang="0">
                    <a:pos x="connsiteX2" y="connsiteY2"/>
                  </a:cxn>
                </a:cxnLst>
                <a:rect l="l" t="t" r="r" b="b"/>
                <a:pathLst>
                  <a:path w="13291" h="10582">
                    <a:moveTo>
                      <a:pt x="0" y="10582"/>
                    </a:moveTo>
                    <a:cubicBezTo>
                      <a:pt x="5715" y="1057"/>
                      <a:pt x="10478" y="-1800"/>
                      <a:pt x="12383" y="1057"/>
                    </a:cubicBezTo>
                    <a:cubicBezTo>
                      <a:pt x="15240" y="4867"/>
                      <a:pt x="11430" y="8677"/>
                      <a:pt x="0" y="10582"/>
                    </a:cubicBezTo>
                    <a:close/>
                  </a:path>
                </a:pathLst>
              </a:custGeom>
              <a:grpFill/>
              <a:ln w="9525" cap="flat">
                <a:noFill/>
                <a:prstDash val="solid"/>
                <a:miter/>
              </a:ln>
            </p:spPr>
            <p:txBody>
              <a:bodyPr rtlCol="0" anchor="ctr"/>
              <a:lstStyle/>
              <a:p>
                <a:endParaRPr lang="en-ID"/>
              </a:p>
            </p:txBody>
          </p:sp>
          <p:sp>
            <p:nvSpPr>
              <p:cNvPr id="1005" name="Freeform: Shape 1004">
                <a:extLst>
                  <a:ext uri="{FF2B5EF4-FFF2-40B4-BE49-F238E27FC236}">
                    <a16:creationId xmlns:a16="http://schemas.microsoft.com/office/drawing/2014/main" id="{9AC8518A-A4F1-4171-B2FF-360C7EB83D93}"/>
                  </a:ext>
                </a:extLst>
              </p:cNvPr>
              <p:cNvSpPr/>
              <p:nvPr/>
            </p:nvSpPr>
            <p:spPr>
              <a:xfrm>
                <a:off x="5414690" y="2698313"/>
                <a:ext cx="7545" cy="14406"/>
              </a:xfrm>
              <a:custGeom>
                <a:avLst/>
                <a:gdLst>
                  <a:gd name="connsiteX0" fmla="*/ 6939 w 7545"/>
                  <a:gd name="connsiteY0" fmla="*/ 14407 h 14406"/>
                  <a:gd name="connsiteX1" fmla="*/ 2177 w 7545"/>
                  <a:gd name="connsiteY1" fmla="*/ 119 h 14406"/>
                  <a:gd name="connsiteX2" fmla="*/ 6939 w 7545"/>
                  <a:gd name="connsiteY2" fmla="*/ 14407 h 14406"/>
                </a:gdLst>
                <a:ahLst/>
                <a:cxnLst>
                  <a:cxn ang="0">
                    <a:pos x="connsiteX0" y="connsiteY0"/>
                  </a:cxn>
                  <a:cxn ang="0">
                    <a:pos x="connsiteX1" y="connsiteY1"/>
                  </a:cxn>
                  <a:cxn ang="0">
                    <a:pos x="connsiteX2" y="connsiteY2"/>
                  </a:cxn>
                </a:cxnLst>
                <a:rect l="l" t="t" r="r" b="b"/>
                <a:pathLst>
                  <a:path w="7545" h="14406">
                    <a:moveTo>
                      <a:pt x="6939" y="14407"/>
                    </a:moveTo>
                    <a:cubicBezTo>
                      <a:pt x="-681" y="6787"/>
                      <a:pt x="-1633" y="1072"/>
                      <a:pt x="2177" y="119"/>
                    </a:cubicBezTo>
                    <a:cubicBezTo>
                      <a:pt x="5987" y="-833"/>
                      <a:pt x="8844" y="3929"/>
                      <a:pt x="6939" y="14407"/>
                    </a:cubicBezTo>
                    <a:close/>
                  </a:path>
                </a:pathLst>
              </a:custGeom>
              <a:grpFill/>
              <a:ln w="9525" cap="flat">
                <a:noFill/>
                <a:prstDash val="solid"/>
                <a:miter/>
              </a:ln>
            </p:spPr>
            <p:txBody>
              <a:bodyPr rtlCol="0" anchor="ctr"/>
              <a:lstStyle/>
              <a:p>
                <a:endParaRPr lang="en-ID"/>
              </a:p>
            </p:txBody>
          </p:sp>
        </p:grpSp>
        <p:sp>
          <p:nvSpPr>
            <p:cNvPr id="1006" name="Freeform: Shape 1005">
              <a:extLst>
                <a:ext uri="{FF2B5EF4-FFF2-40B4-BE49-F238E27FC236}">
                  <a16:creationId xmlns:a16="http://schemas.microsoft.com/office/drawing/2014/main" id="{47278DDE-E0D2-4C4A-B8A8-1829010D2517}"/>
                </a:ext>
              </a:extLst>
            </p:cNvPr>
            <p:cNvSpPr/>
            <p:nvPr/>
          </p:nvSpPr>
          <p:spPr>
            <a:xfrm>
              <a:off x="5419725" y="2710815"/>
              <a:ext cx="3809" cy="3810"/>
            </a:xfrm>
            <a:custGeom>
              <a:avLst/>
              <a:gdLst>
                <a:gd name="connsiteX0" fmla="*/ 3810 w 3809"/>
                <a:gd name="connsiteY0" fmla="*/ 1905 h 3810"/>
                <a:gd name="connsiteX1" fmla="*/ 1905 w 3809"/>
                <a:gd name="connsiteY1" fmla="*/ 3810 h 3810"/>
                <a:gd name="connsiteX2" fmla="*/ 0 w 3809"/>
                <a:gd name="connsiteY2" fmla="*/ 1905 h 3810"/>
                <a:gd name="connsiteX3" fmla="*/ 1905 w 3809"/>
                <a:gd name="connsiteY3" fmla="*/ 0 h 3810"/>
                <a:gd name="connsiteX4" fmla="*/ 3810 w 3809"/>
                <a:gd name="connsiteY4" fmla="*/ 1905 h 3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 h="3810">
                  <a:moveTo>
                    <a:pt x="3810" y="1905"/>
                  </a:moveTo>
                  <a:cubicBezTo>
                    <a:pt x="3810" y="2957"/>
                    <a:pt x="2957" y="3810"/>
                    <a:pt x="1905" y="3810"/>
                  </a:cubicBezTo>
                  <a:cubicBezTo>
                    <a:pt x="853" y="3810"/>
                    <a:pt x="0" y="2957"/>
                    <a:pt x="0" y="1905"/>
                  </a:cubicBezTo>
                  <a:cubicBezTo>
                    <a:pt x="0" y="853"/>
                    <a:pt x="853" y="0"/>
                    <a:pt x="1905" y="0"/>
                  </a:cubicBezTo>
                  <a:cubicBezTo>
                    <a:pt x="2957" y="0"/>
                    <a:pt x="3810" y="853"/>
                    <a:pt x="3810" y="1905"/>
                  </a:cubicBezTo>
                  <a:close/>
                </a:path>
              </a:pathLst>
            </a:custGeom>
            <a:grpFill/>
            <a:ln w="9525" cap="flat">
              <a:noFill/>
              <a:prstDash val="solid"/>
              <a:miter/>
            </a:ln>
          </p:spPr>
          <p:txBody>
            <a:bodyPr rtlCol="0" anchor="ctr"/>
            <a:lstStyle/>
            <a:p>
              <a:endParaRPr lang="en-ID"/>
            </a:p>
          </p:txBody>
        </p:sp>
      </p:grpSp>
      <p:grpSp>
        <p:nvGrpSpPr>
          <p:cNvPr id="1007" name="Graphic 2">
            <a:extLst>
              <a:ext uri="{FF2B5EF4-FFF2-40B4-BE49-F238E27FC236}">
                <a16:creationId xmlns:a16="http://schemas.microsoft.com/office/drawing/2014/main" id="{F1FF2A45-0C26-4C70-87B0-C54AB42123DD}"/>
              </a:ext>
            </a:extLst>
          </p:cNvPr>
          <p:cNvGrpSpPr/>
          <p:nvPr/>
        </p:nvGrpSpPr>
        <p:grpSpPr>
          <a:xfrm rot="16200000">
            <a:off x="11727273" y="2581978"/>
            <a:ext cx="118742" cy="121596"/>
            <a:chOff x="5450937" y="2760345"/>
            <a:chExt cx="63304" cy="64825"/>
          </a:xfrm>
          <a:solidFill>
            <a:schemeClr val="bg1"/>
          </a:solidFill>
        </p:grpSpPr>
        <p:grpSp>
          <p:nvGrpSpPr>
            <p:cNvPr id="1008" name="Graphic 2">
              <a:extLst>
                <a:ext uri="{FF2B5EF4-FFF2-40B4-BE49-F238E27FC236}">
                  <a16:creationId xmlns:a16="http://schemas.microsoft.com/office/drawing/2014/main" id="{F1FF2A45-0C26-4C70-87B0-C54AB42123DD}"/>
                </a:ext>
              </a:extLst>
            </p:cNvPr>
            <p:cNvGrpSpPr/>
            <p:nvPr/>
          </p:nvGrpSpPr>
          <p:grpSpPr>
            <a:xfrm>
              <a:off x="5452295" y="2763912"/>
              <a:ext cx="61946" cy="61257"/>
              <a:chOff x="5452295" y="2763912"/>
              <a:chExt cx="61946" cy="61257"/>
            </a:xfrm>
            <a:grpFill/>
          </p:grpSpPr>
          <p:sp>
            <p:nvSpPr>
              <p:cNvPr id="1009" name="Freeform: Shape 1008">
                <a:extLst>
                  <a:ext uri="{FF2B5EF4-FFF2-40B4-BE49-F238E27FC236}">
                    <a16:creationId xmlns:a16="http://schemas.microsoft.com/office/drawing/2014/main" id="{F0C0D859-35E3-43CF-812E-29AFF99A7489}"/>
                  </a:ext>
                </a:extLst>
              </p:cNvPr>
              <p:cNvSpPr/>
              <p:nvPr/>
            </p:nvSpPr>
            <p:spPr>
              <a:xfrm>
                <a:off x="5478107" y="2792729"/>
                <a:ext cx="13073" cy="32440"/>
              </a:xfrm>
              <a:custGeom>
                <a:avLst/>
                <a:gdLst>
                  <a:gd name="connsiteX0" fmla="*/ 4483 w 13073"/>
                  <a:gd name="connsiteY0" fmla="*/ 0 h 32440"/>
                  <a:gd name="connsiteX1" fmla="*/ 7340 w 13073"/>
                  <a:gd name="connsiteY1" fmla="*/ 32385 h 32440"/>
                  <a:gd name="connsiteX2" fmla="*/ 4483 w 13073"/>
                  <a:gd name="connsiteY2" fmla="*/ 0 h 32440"/>
                </a:gdLst>
                <a:ahLst/>
                <a:cxnLst>
                  <a:cxn ang="0">
                    <a:pos x="connsiteX0" y="connsiteY0"/>
                  </a:cxn>
                  <a:cxn ang="0">
                    <a:pos x="connsiteX1" y="connsiteY1"/>
                  </a:cxn>
                  <a:cxn ang="0">
                    <a:pos x="connsiteX2" y="connsiteY2"/>
                  </a:cxn>
                </a:cxnLst>
                <a:rect l="l" t="t" r="r" b="b"/>
                <a:pathLst>
                  <a:path w="13073" h="32440">
                    <a:moveTo>
                      <a:pt x="4483" y="0"/>
                    </a:moveTo>
                    <a:cubicBezTo>
                      <a:pt x="15913" y="20003"/>
                      <a:pt x="14960" y="31433"/>
                      <a:pt x="7340" y="32385"/>
                    </a:cubicBezTo>
                    <a:cubicBezTo>
                      <a:pt x="-280" y="33338"/>
                      <a:pt x="-3137" y="21908"/>
                      <a:pt x="4483" y="0"/>
                    </a:cubicBezTo>
                    <a:close/>
                  </a:path>
                </a:pathLst>
              </a:custGeom>
              <a:grpFill/>
              <a:ln w="9525" cap="flat">
                <a:noFill/>
                <a:prstDash val="solid"/>
                <a:miter/>
              </a:ln>
            </p:spPr>
            <p:txBody>
              <a:bodyPr rtlCol="0" anchor="ctr"/>
              <a:lstStyle/>
              <a:p>
                <a:endParaRPr lang="en-ID"/>
              </a:p>
            </p:txBody>
          </p:sp>
          <p:sp>
            <p:nvSpPr>
              <p:cNvPr id="1010" name="Freeform: Shape 1009">
                <a:extLst>
                  <a:ext uri="{FF2B5EF4-FFF2-40B4-BE49-F238E27FC236}">
                    <a16:creationId xmlns:a16="http://schemas.microsoft.com/office/drawing/2014/main" id="{CEA39929-35C7-42ED-8D2E-6F6E0D0D21C8}"/>
                  </a:ext>
                </a:extLst>
              </p:cNvPr>
              <p:cNvSpPr/>
              <p:nvPr/>
            </p:nvSpPr>
            <p:spPr>
              <a:xfrm>
                <a:off x="5482590" y="2790802"/>
                <a:ext cx="31652" cy="13669"/>
              </a:xfrm>
              <a:custGeom>
                <a:avLst/>
                <a:gdLst>
                  <a:gd name="connsiteX0" fmla="*/ 0 w 31652"/>
                  <a:gd name="connsiteY0" fmla="*/ 1928 h 13669"/>
                  <a:gd name="connsiteX1" fmla="*/ 31432 w 31652"/>
                  <a:gd name="connsiteY1" fmla="*/ 8595 h 13669"/>
                  <a:gd name="connsiteX2" fmla="*/ 0 w 31652"/>
                  <a:gd name="connsiteY2" fmla="*/ 1928 h 13669"/>
                </a:gdLst>
                <a:ahLst/>
                <a:cxnLst>
                  <a:cxn ang="0">
                    <a:pos x="connsiteX0" y="connsiteY0"/>
                  </a:cxn>
                  <a:cxn ang="0">
                    <a:pos x="connsiteX1" y="connsiteY1"/>
                  </a:cxn>
                  <a:cxn ang="0">
                    <a:pos x="connsiteX2" y="connsiteY2"/>
                  </a:cxn>
                </a:cxnLst>
                <a:rect l="l" t="t" r="r" b="b"/>
                <a:pathLst>
                  <a:path w="31652" h="13669">
                    <a:moveTo>
                      <a:pt x="0" y="1928"/>
                    </a:moveTo>
                    <a:cubicBezTo>
                      <a:pt x="22860" y="-2835"/>
                      <a:pt x="33338" y="1928"/>
                      <a:pt x="31432" y="8595"/>
                    </a:cubicBezTo>
                    <a:cubicBezTo>
                      <a:pt x="29527" y="16215"/>
                      <a:pt x="18097" y="16215"/>
                      <a:pt x="0" y="1928"/>
                    </a:cubicBezTo>
                    <a:close/>
                  </a:path>
                </a:pathLst>
              </a:custGeom>
              <a:grpFill/>
              <a:ln w="9525" cap="flat">
                <a:noFill/>
                <a:prstDash val="solid"/>
                <a:miter/>
              </a:ln>
            </p:spPr>
            <p:txBody>
              <a:bodyPr rtlCol="0" anchor="ctr"/>
              <a:lstStyle/>
              <a:p>
                <a:endParaRPr lang="en-ID"/>
              </a:p>
            </p:txBody>
          </p:sp>
          <p:sp>
            <p:nvSpPr>
              <p:cNvPr id="1011" name="Freeform: Shape 1010">
                <a:extLst>
                  <a:ext uri="{FF2B5EF4-FFF2-40B4-BE49-F238E27FC236}">
                    <a16:creationId xmlns:a16="http://schemas.microsoft.com/office/drawing/2014/main" id="{48DFAB8C-CEF5-421D-822F-F005CBBE1372}"/>
                  </a:ext>
                </a:extLst>
              </p:cNvPr>
              <p:cNvSpPr/>
              <p:nvPr/>
            </p:nvSpPr>
            <p:spPr>
              <a:xfrm>
                <a:off x="5482590" y="2763912"/>
                <a:ext cx="19063" cy="28817"/>
              </a:xfrm>
              <a:custGeom>
                <a:avLst/>
                <a:gdLst>
                  <a:gd name="connsiteX0" fmla="*/ 0 w 19063"/>
                  <a:gd name="connsiteY0" fmla="*/ 28818 h 28817"/>
                  <a:gd name="connsiteX1" fmla="*/ 16192 w 19063"/>
                  <a:gd name="connsiteY1" fmla="*/ 1195 h 28817"/>
                  <a:gd name="connsiteX2" fmla="*/ 0 w 19063"/>
                  <a:gd name="connsiteY2" fmla="*/ 28818 h 28817"/>
                </a:gdLst>
                <a:ahLst/>
                <a:cxnLst>
                  <a:cxn ang="0">
                    <a:pos x="connsiteX0" y="connsiteY0"/>
                  </a:cxn>
                  <a:cxn ang="0">
                    <a:pos x="connsiteX1" y="connsiteY1"/>
                  </a:cxn>
                  <a:cxn ang="0">
                    <a:pos x="connsiteX2" y="connsiteY2"/>
                  </a:cxn>
                </a:cxnLst>
                <a:rect l="l" t="t" r="r" b="b"/>
                <a:pathLst>
                  <a:path w="19063" h="28817">
                    <a:moveTo>
                      <a:pt x="0" y="28818"/>
                    </a:moveTo>
                    <a:cubicBezTo>
                      <a:pt x="1905" y="5958"/>
                      <a:pt x="10477" y="-3567"/>
                      <a:pt x="16192" y="1195"/>
                    </a:cubicBezTo>
                    <a:cubicBezTo>
                      <a:pt x="22860" y="5005"/>
                      <a:pt x="18097" y="15483"/>
                      <a:pt x="0" y="28818"/>
                    </a:cubicBezTo>
                    <a:close/>
                  </a:path>
                </a:pathLst>
              </a:custGeom>
              <a:grpFill/>
              <a:ln w="9525" cap="flat">
                <a:noFill/>
                <a:prstDash val="solid"/>
                <a:miter/>
              </a:ln>
            </p:spPr>
            <p:txBody>
              <a:bodyPr rtlCol="0" anchor="ctr"/>
              <a:lstStyle/>
              <a:p>
                <a:endParaRPr lang="en-ID"/>
              </a:p>
            </p:txBody>
          </p:sp>
          <p:sp>
            <p:nvSpPr>
              <p:cNvPr id="1012" name="Freeform: Shape 1011">
                <a:extLst>
                  <a:ext uri="{FF2B5EF4-FFF2-40B4-BE49-F238E27FC236}">
                    <a16:creationId xmlns:a16="http://schemas.microsoft.com/office/drawing/2014/main" id="{94EC30B3-1809-4ECE-99D6-6448DD87632B}"/>
                  </a:ext>
                </a:extLst>
              </p:cNvPr>
              <p:cNvSpPr/>
              <p:nvPr/>
            </p:nvSpPr>
            <p:spPr>
              <a:xfrm>
                <a:off x="5458727" y="2766952"/>
                <a:ext cx="23863" cy="25777"/>
              </a:xfrm>
              <a:custGeom>
                <a:avLst/>
                <a:gdLst>
                  <a:gd name="connsiteX0" fmla="*/ 23863 w 23863"/>
                  <a:gd name="connsiteY0" fmla="*/ 25777 h 25777"/>
                  <a:gd name="connsiteX1" fmla="*/ 1955 w 23863"/>
                  <a:gd name="connsiteY1" fmla="*/ 1012 h 25777"/>
                  <a:gd name="connsiteX2" fmla="*/ 23863 w 23863"/>
                  <a:gd name="connsiteY2" fmla="*/ 25777 h 25777"/>
                </a:gdLst>
                <a:ahLst/>
                <a:cxnLst>
                  <a:cxn ang="0">
                    <a:pos x="connsiteX0" y="connsiteY0"/>
                  </a:cxn>
                  <a:cxn ang="0">
                    <a:pos x="connsiteX1" y="connsiteY1"/>
                  </a:cxn>
                  <a:cxn ang="0">
                    <a:pos x="connsiteX2" y="connsiteY2"/>
                  </a:cxn>
                </a:cxnLst>
                <a:rect l="l" t="t" r="r" b="b"/>
                <a:pathLst>
                  <a:path w="23863" h="25777">
                    <a:moveTo>
                      <a:pt x="23863" y="25777"/>
                    </a:moveTo>
                    <a:cubicBezTo>
                      <a:pt x="2908" y="16252"/>
                      <a:pt x="-3760" y="6727"/>
                      <a:pt x="1955" y="1012"/>
                    </a:cubicBezTo>
                    <a:cubicBezTo>
                      <a:pt x="7670" y="-2798"/>
                      <a:pt x="17195" y="3870"/>
                      <a:pt x="23863" y="25777"/>
                    </a:cubicBezTo>
                    <a:close/>
                  </a:path>
                </a:pathLst>
              </a:custGeom>
              <a:grpFill/>
              <a:ln w="9525" cap="flat">
                <a:noFill/>
                <a:prstDash val="solid"/>
                <a:miter/>
              </a:ln>
            </p:spPr>
            <p:txBody>
              <a:bodyPr rtlCol="0" anchor="ctr"/>
              <a:lstStyle/>
              <a:p>
                <a:endParaRPr lang="en-ID"/>
              </a:p>
            </p:txBody>
          </p:sp>
          <p:sp>
            <p:nvSpPr>
              <p:cNvPr id="1013" name="Freeform: Shape 1012">
                <a:extLst>
                  <a:ext uri="{FF2B5EF4-FFF2-40B4-BE49-F238E27FC236}">
                    <a16:creationId xmlns:a16="http://schemas.microsoft.com/office/drawing/2014/main" id="{F2EBB981-EBA1-489B-86C8-42C4B26F51F2}"/>
                  </a:ext>
                </a:extLst>
              </p:cNvPr>
              <p:cNvSpPr/>
              <p:nvPr/>
            </p:nvSpPr>
            <p:spPr>
              <a:xfrm>
                <a:off x="5452295" y="2792729"/>
                <a:ext cx="30294" cy="16654"/>
              </a:xfrm>
              <a:custGeom>
                <a:avLst/>
                <a:gdLst>
                  <a:gd name="connsiteX0" fmla="*/ 30294 w 30294"/>
                  <a:gd name="connsiteY0" fmla="*/ 0 h 16654"/>
                  <a:gd name="connsiteX1" fmla="*/ 767 w 30294"/>
                  <a:gd name="connsiteY1" fmla="*/ 13335 h 16654"/>
                  <a:gd name="connsiteX2" fmla="*/ 30294 w 30294"/>
                  <a:gd name="connsiteY2" fmla="*/ 0 h 16654"/>
                </a:gdLst>
                <a:ahLst/>
                <a:cxnLst>
                  <a:cxn ang="0">
                    <a:pos x="connsiteX0" y="connsiteY0"/>
                  </a:cxn>
                  <a:cxn ang="0">
                    <a:pos x="connsiteX1" y="connsiteY1"/>
                  </a:cxn>
                  <a:cxn ang="0">
                    <a:pos x="connsiteX2" y="connsiteY2"/>
                  </a:cxn>
                </a:cxnLst>
                <a:rect l="l" t="t" r="r" b="b"/>
                <a:pathLst>
                  <a:path w="30294" h="16654">
                    <a:moveTo>
                      <a:pt x="30294" y="0"/>
                    </a:moveTo>
                    <a:cubicBezTo>
                      <a:pt x="15054" y="17145"/>
                      <a:pt x="3624" y="20003"/>
                      <a:pt x="767" y="13335"/>
                    </a:cubicBezTo>
                    <a:cubicBezTo>
                      <a:pt x="-3043" y="6668"/>
                      <a:pt x="7434" y="0"/>
                      <a:pt x="30294" y="0"/>
                    </a:cubicBezTo>
                    <a:close/>
                  </a:path>
                </a:pathLst>
              </a:custGeom>
              <a:grpFill/>
              <a:ln w="9525" cap="flat">
                <a:noFill/>
                <a:prstDash val="solid"/>
                <a:miter/>
              </a:ln>
            </p:spPr>
            <p:txBody>
              <a:bodyPr rtlCol="0" anchor="ctr"/>
              <a:lstStyle/>
              <a:p>
                <a:endParaRPr lang="en-ID"/>
              </a:p>
            </p:txBody>
          </p:sp>
        </p:grpSp>
        <p:grpSp>
          <p:nvGrpSpPr>
            <p:cNvPr id="1014" name="Graphic 2">
              <a:extLst>
                <a:ext uri="{FF2B5EF4-FFF2-40B4-BE49-F238E27FC236}">
                  <a16:creationId xmlns:a16="http://schemas.microsoft.com/office/drawing/2014/main" id="{F1FF2A45-0C26-4C70-87B0-C54AB42123DD}"/>
                </a:ext>
              </a:extLst>
            </p:cNvPr>
            <p:cNvGrpSpPr/>
            <p:nvPr/>
          </p:nvGrpSpPr>
          <p:grpSpPr>
            <a:xfrm>
              <a:off x="5452295" y="2763912"/>
              <a:ext cx="61946" cy="61257"/>
              <a:chOff x="5452295" y="2763912"/>
              <a:chExt cx="61946" cy="61257"/>
            </a:xfrm>
            <a:grpFill/>
          </p:grpSpPr>
          <p:sp>
            <p:nvSpPr>
              <p:cNvPr id="1015" name="Freeform: Shape 1014">
                <a:extLst>
                  <a:ext uri="{FF2B5EF4-FFF2-40B4-BE49-F238E27FC236}">
                    <a16:creationId xmlns:a16="http://schemas.microsoft.com/office/drawing/2014/main" id="{D7AE767B-81D6-4686-8C1C-46D895CB4858}"/>
                  </a:ext>
                </a:extLst>
              </p:cNvPr>
              <p:cNvSpPr/>
              <p:nvPr/>
            </p:nvSpPr>
            <p:spPr>
              <a:xfrm>
                <a:off x="5478107" y="2792729"/>
                <a:ext cx="13073" cy="32440"/>
              </a:xfrm>
              <a:custGeom>
                <a:avLst/>
                <a:gdLst>
                  <a:gd name="connsiteX0" fmla="*/ 4483 w 13073"/>
                  <a:gd name="connsiteY0" fmla="*/ 0 h 32440"/>
                  <a:gd name="connsiteX1" fmla="*/ 7340 w 13073"/>
                  <a:gd name="connsiteY1" fmla="*/ 32385 h 32440"/>
                  <a:gd name="connsiteX2" fmla="*/ 4483 w 13073"/>
                  <a:gd name="connsiteY2" fmla="*/ 0 h 32440"/>
                </a:gdLst>
                <a:ahLst/>
                <a:cxnLst>
                  <a:cxn ang="0">
                    <a:pos x="connsiteX0" y="connsiteY0"/>
                  </a:cxn>
                  <a:cxn ang="0">
                    <a:pos x="connsiteX1" y="connsiteY1"/>
                  </a:cxn>
                  <a:cxn ang="0">
                    <a:pos x="connsiteX2" y="connsiteY2"/>
                  </a:cxn>
                </a:cxnLst>
                <a:rect l="l" t="t" r="r" b="b"/>
                <a:pathLst>
                  <a:path w="13073" h="32440">
                    <a:moveTo>
                      <a:pt x="4483" y="0"/>
                    </a:moveTo>
                    <a:cubicBezTo>
                      <a:pt x="15913" y="20003"/>
                      <a:pt x="14960" y="31433"/>
                      <a:pt x="7340" y="32385"/>
                    </a:cubicBezTo>
                    <a:cubicBezTo>
                      <a:pt x="-280" y="33338"/>
                      <a:pt x="-3137" y="21908"/>
                      <a:pt x="4483" y="0"/>
                    </a:cubicBezTo>
                    <a:close/>
                  </a:path>
                </a:pathLst>
              </a:custGeom>
              <a:grpFill/>
              <a:ln w="9525" cap="flat">
                <a:noFill/>
                <a:prstDash val="solid"/>
                <a:miter/>
              </a:ln>
            </p:spPr>
            <p:txBody>
              <a:bodyPr rtlCol="0" anchor="ctr"/>
              <a:lstStyle/>
              <a:p>
                <a:endParaRPr lang="en-ID"/>
              </a:p>
            </p:txBody>
          </p:sp>
          <p:sp>
            <p:nvSpPr>
              <p:cNvPr id="1016" name="Freeform: Shape 1015">
                <a:extLst>
                  <a:ext uri="{FF2B5EF4-FFF2-40B4-BE49-F238E27FC236}">
                    <a16:creationId xmlns:a16="http://schemas.microsoft.com/office/drawing/2014/main" id="{ADCCE7B7-591B-4B34-AEA3-861D57ACB3FB}"/>
                  </a:ext>
                </a:extLst>
              </p:cNvPr>
              <p:cNvSpPr/>
              <p:nvPr/>
            </p:nvSpPr>
            <p:spPr>
              <a:xfrm>
                <a:off x="5482590" y="2790802"/>
                <a:ext cx="31652" cy="13669"/>
              </a:xfrm>
              <a:custGeom>
                <a:avLst/>
                <a:gdLst>
                  <a:gd name="connsiteX0" fmla="*/ 0 w 31652"/>
                  <a:gd name="connsiteY0" fmla="*/ 1928 h 13669"/>
                  <a:gd name="connsiteX1" fmla="*/ 31432 w 31652"/>
                  <a:gd name="connsiteY1" fmla="*/ 8595 h 13669"/>
                  <a:gd name="connsiteX2" fmla="*/ 0 w 31652"/>
                  <a:gd name="connsiteY2" fmla="*/ 1928 h 13669"/>
                </a:gdLst>
                <a:ahLst/>
                <a:cxnLst>
                  <a:cxn ang="0">
                    <a:pos x="connsiteX0" y="connsiteY0"/>
                  </a:cxn>
                  <a:cxn ang="0">
                    <a:pos x="connsiteX1" y="connsiteY1"/>
                  </a:cxn>
                  <a:cxn ang="0">
                    <a:pos x="connsiteX2" y="connsiteY2"/>
                  </a:cxn>
                </a:cxnLst>
                <a:rect l="l" t="t" r="r" b="b"/>
                <a:pathLst>
                  <a:path w="31652" h="13669">
                    <a:moveTo>
                      <a:pt x="0" y="1928"/>
                    </a:moveTo>
                    <a:cubicBezTo>
                      <a:pt x="22860" y="-2835"/>
                      <a:pt x="33338" y="1928"/>
                      <a:pt x="31432" y="8595"/>
                    </a:cubicBezTo>
                    <a:cubicBezTo>
                      <a:pt x="29527" y="16215"/>
                      <a:pt x="18097" y="16215"/>
                      <a:pt x="0" y="1928"/>
                    </a:cubicBezTo>
                    <a:close/>
                  </a:path>
                </a:pathLst>
              </a:custGeom>
              <a:grpFill/>
              <a:ln w="9525" cap="flat">
                <a:noFill/>
                <a:prstDash val="solid"/>
                <a:miter/>
              </a:ln>
            </p:spPr>
            <p:txBody>
              <a:bodyPr rtlCol="0" anchor="ctr"/>
              <a:lstStyle/>
              <a:p>
                <a:endParaRPr lang="en-ID"/>
              </a:p>
            </p:txBody>
          </p:sp>
          <p:sp>
            <p:nvSpPr>
              <p:cNvPr id="1017" name="Freeform: Shape 1016">
                <a:extLst>
                  <a:ext uri="{FF2B5EF4-FFF2-40B4-BE49-F238E27FC236}">
                    <a16:creationId xmlns:a16="http://schemas.microsoft.com/office/drawing/2014/main" id="{69967865-92A8-4971-AA44-A8540B35C3B9}"/>
                  </a:ext>
                </a:extLst>
              </p:cNvPr>
              <p:cNvSpPr/>
              <p:nvPr/>
            </p:nvSpPr>
            <p:spPr>
              <a:xfrm>
                <a:off x="5482590" y="2763912"/>
                <a:ext cx="19063" cy="28817"/>
              </a:xfrm>
              <a:custGeom>
                <a:avLst/>
                <a:gdLst>
                  <a:gd name="connsiteX0" fmla="*/ 0 w 19063"/>
                  <a:gd name="connsiteY0" fmla="*/ 28818 h 28817"/>
                  <a:gd name="connsiteX1" fmla="*/ 16192 w 19063"/>
                  <a:gd name="connsiteY1" fmla="*/ 1195 h 28817"/>
                  <a:gd name="connsiteX2" fmla="*/ 0 w 19063"/>
                  <a:gd name="connsiteY2" fmla="*/ 28818 h 28817"/>
                </a:gdLst>
                <a:ahLst/>
                <a:cxnLst>
                  <a:cxn ang="0">
                    <a:pos x="connsiteX0" y="connsiteY0"/>
                  </a:cxn>
                  <a:cxn ang="0">
                    <a:pos x="connsiteX1" y="connsiteY1"/>
                  </a:cxn>
                  <a:cxn ang="0">
                    <a:pos x="connsiteX2" y="connsiteY2"/>
                  </a:cxn>
                </a:cxnLst>
                <a:rect l="l" t="t" r="r" b="b"/>
                <a:pathLst>
                  <a:path w="19063" h="28817">
                    <a:moveTo>
                      <a:pt x="0" y="28818"/>
                    </a:moveTo>
                    <a:cubicBezTo>
                      <a:pt x="1905" y="5958"/>
                      <a:pt x="10477" y="-3567"/>
                      <a:pt x="16192" y="1195"/>
                    </a:cubicBezTo>
                    <a:cubicBezTo>
                      <a:pt x="22860" y="5005"/>
                      <a:pt x="18097" y="15483"/>
                      <a:pt x="0" y="28818"/>
                    </a:cubicBezTo>
                    <a:close/>
                  </a:path>
                </a:pathLst>
              </a:custGeom>
              <a:grpFill/>
              <a:ln w="9525" cap="flat">
                <a:noFill/>
                <a:prstDash val="solid"/>
                <a:miter/>
              </a:ln>
            </p:spPr>
            <p:txBody>
              <a:bodyPr rtlCol="0" anchor="ctr"/>
              <a:lstStyle/>
              <a:p>
                <a:endParaRPr lang="en-ID"/>
              </a:p>
            </p:txBody>
          </p:sp>
          <p:sp>
            <p:nvSpPr>
              <p:cNvPr id="1018" name="Freeform: Shape 1017">
                <a:extLst>
                  <a:ext uri="{FF2B5EF4-FFF2-40B4-BE49-F238E27FC236}">
                    <a16:creationId xmlns:a16="http://schemas.microsoft.com/office/drawing/2014/main" id="{A8F19D58-448C-46D5-B968-9FA976010B09}"/>
                  </a:ext>
                </a:extLst>
              </p:cNvPr>
              <p:cNvSpPr/>
              <p:nvPr/>
            </p:nvSpPr>
            <p:spPr>
              <a:xfrm>
                <a:off x="5458727" y="2766952"/>
                <a:ext cx="23863" cy="25777"/>
              </a:xfrm>
              <a:custGeom>
                <a:avLst/>
                <a:gdLst>
                  <a:gd name="connsiteX0" fmla="*/ 23863 w 23863"/>
                  <a:gd name="connsiteY0" fmla="*/ 25777 h 25777"/>
                  <a:gd name="connsiteX1" fmla="*/ 1955 w 23863"/>
                  <a:gd name="connsiteY1" fmla="*/ 1012 h 25777"/>
                  <a:gd name="connsiteX2" fmla="*/ 23863 w 23863"/>
                  <a:gd name="connsiteY2" fmla="*/ 25777 h 25777"/>
                </a:gdLst>
                <a:ahLst/>
                <a:cxnLst>
                  <a:cxn ang="0">
                    <a:pos x="connsiteX0" y="connsiteY0"/>
                  </a:cxn>
                  <a:cxn ang="0">
                    <a:pos x="connsiteX1" y="connsiteY1"/>
                  </a:cxn>
                  <a:cxn ang="0">
                    <a:pos x="connsiteX2" y="connsiteY2"/>
                  </a:cxn>
                </a:cxnLst>
                <a:rect l="l" t="t" r="r" b="b"/>
                <a:pathLst>
                  <a:path w="23863" h="25777">
                    <a:moveTo>
                      <a:pt x="23863" y="25777"/>
                    </a:moveTo>
                    <a:cubicBezTo>
                      <a:pt x="2908" y="16252"/>
                      <a:pt x="-3760" y="6727"/>
                      <a:pt x="1955" y="1012"/>
                    </a:cubicBezTo>
                    <a:cubicBezTo>
                      <a:pt x="7670" y="-2798"/>
                      <a:pt x="17195" y="3870"/>
                      <a:pt x="23863" y="25777"/>
                    </a:cubicBezTo>
                    <a:close/>
                  </a:path>
                </a:pathLst>
              </a:custGeom>
              <a:grpFill/>
              <a:ln w="9525" cap="flat">
                <a:noFill/>
                <a:prstDash val="solid"/>
                <a:miter/>
              </a:ln>
            </p:spPr>
            <p:txBody>
              <a:bodyPr rtlCol="0" anchor="ctr"/>
              <a:lstStyle/>
              <a:p>
                <a:endParaRPr lang="en-ID"/>
              </a:p>
            </p:txBody>
          </p:sp>
          <p:sp>
            <p:nvSpPr>
              <p:cNvPr id="1019" name="Freeform: Shape 1018">
                <a:extLst>
                  <a:ext uri="{FF2B5EF4-FFF2-40B4-BE49-F238E27FC236}">
                    <a16:creationId xmlns:a16="http://schemas.microsoft.com/office/drawing/2014/main" id="{E04C270F-A3D4-4F4E-A2F9-52DCE8EEA0F4}"/>
                  </a:ext>
                </a:extLst>
              </p:cNvPr>
              <p:cNvSpPr/>
              <p:nvPr/>
            </p:nvSpPr>
            <p:spPr>
              <a:xfrm>
                <a:off x="5452295" y="2792729"/>
                <a:ext cx="30294" cy="16654"/>
              </a:xfrm>
              <a:custGeom>
                <a:avLst/>
                <a:gdLst>
                  <a:gd name="connsiteX0" fmla="*/ 30294 w 30294"/>
                  <a:gd name="connsiteY0" fmla="*/ 0 h 16654"/>
                  <a:gd name="connsiteX1" fmla="*/ 767 w 30294"/>
                  <a:gd name="connsiteY1" fmla="*/ 13335 h 16654"/>
                  <a:gd name="connsiteX2" fmla="*/ 30294 w 30294"/>
                  <a:gd name="connsiteY2" fmla="*/ 0 h 16654"/>
                </a:gdLst>
                <a:ahLst/>
                <a:cxnLst>
                  <a:cxn ang="0">
                    <a:pos x="connsiteX0" y="connsiteY0"/>
                  </a:cxn>
                  <a:cxn ang="0">
                    <a:pos x="connsiteX1" y="connsiteY1"/>
                  </a:cxn>
                  <a:cxn ang="0">
                    <a:pos x="connsiteX2" y="connsiteY2"/>
                  </a:cxn>
                </a:cxnLst>
                <a:rect l="l" t="t" r="r" b="b"/>
                <a:pathLst>
                  <a:path w="30294" h="16654">
                    <a:moveTo>
                      <a:pt x="30294" y="0"/>
                    </a:moveTo>
                    <a:cubicBezTo>
                      <a:pt x="15054" y="17145"/>
                      <a:pt x="3624" y="20003"/>
                      <a:pt x="767" y="13335"/>
                    </a:cubicBezTo>
                    <a:cubicBezTo>
                      <a:pt x="-3043" y="6668"/>
                      <a:pt x="7434" y="0"/>
                      <a:pt x="30294" y="0"/>
                    </a:cubicBezTo>
                    <a:close/>
                  </a:path>
                </a:pathLst>
              </a:custGeom>
              <a:grpFill/>
              <a:ln w="9525" cap="flat">
                <a:noFill/>
                <a:prstDash val="solid"/>
                <a:miter/>
              </a:ln>
            </p:spPr>
            <p:txBody>
              <a:bodyPr rtlCol="0" anchor="ctr"/>
              <a:lstStyle/>
              <a:p>
                <a:endParaRPr lang="en-ID"/>
              </a:p>
            </p:txBody>
          </p:sp>
        </p:grpSp>
        <p:sp>
          <p:nvSpPr>
            <p:cNvPr id="1020" name="Freeform: Shape 1019">
              <a:extLst>
                <a:ext uri="{FF2B5EF4-FFF2-40B4-BE49-F238E27FC236}">
                  <a16:creationId xmlns:a16="http://schemas.microsoft.com/office/drawing/2014/main" id="{94729C54-0850-46A2-85FD-B2573CDDD894}"/>
                </a:ext>
              </a:extLst>
            </p:cNvPr>
            <p:cNvSpPr/>
            <p:nvPr/>
          </p:nvSpPr>
          <p:spPr>
            <a:xfrm>
              <a:off x="5478780" y="2788920"/>
              <a:ext cx="7620" cy="7620"/>
            </a:xfrm>
            <a:custGeom>
              <a:avLst/>
              <a:gdLst>
                <a:gd name="connsiteX0" fmla="*/ 7620 w 7620"/>
                <a:gd name="connsiteY0" fmla="*/ 3810 h 7620"/>
                <a:gd name="connsiteX1" fmla="*/ 3810 w 7620"/>
                <a:gd name="connsiteY1" fmla="*/ 7620 h 7620"/>
                <a:gd name="connsiteX2" fmla="*/ 0 w 7620"/>
                <a:gd name="connsiteY2" fmla="*/ 3810 h 7620"/>
                <a:gd name="connsiteX3" fmla="*/ 3810 w 7620"/>
                <a:gd name="connsiteY3" fmla="*/ 0 h 7620"/>
                <a:gd name="connsiteX4" fmla="*/ 7620 w 7620"/>
                <a:gd name="connsiteY4" fmla="*/ 381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 h="7620">
                  <a:moveTo>
                    <a:pt x="7620" y="3810"/>
                  </a:moveTo>
                  <a:cubicBezTo>
                    <a:pt x="7620" y="5914"/>
                    <a:pt x="5914" y="7620"/>
                    <a:pt x="3810" y="7620"/>
                  </a:cubicBezTo>
                  <a:cubicBezTo>
                    <a:pt x="1706" y="7620"/>
                    <a:pt x="0" y="5914"/>
                    <a:pt x="0" y="3810"/>
                  </a:cubicBezTo>
                  <a:cubicBezTo>
                    <a:pt x="0" y="1706"/>
                    <a:pt x="1706" y="0"/>
                    <a:pt x="3810" y="0"/>
                  </a:cubicBezTo>
                  <a:cubicBezTo>
                    <a:pt x="5914" y="0"/>
                    <a:pt x="7620" y="1706"/>
                    <a:pt x="7620" y="3810"/>
                  </a:cubicBezTo>
                  <a:close/>
                </a:path>
              </a:pathLst>
            </a:custGeom>
            <a:grpFill/>
            <a:ln w="9525" cap="flat">
              <a:noFill/>
              <a:prstDash val="solid"/>
              <a:miter/>
            </a:ln>
          </p:spPr>
          <p:txBody>
            <a:bodyPr rtlCol="0" anchor="ctr"/>
            <a:lstStyle/>
            <a:p>
              <a:endParaRPr lang="en-ID"/>
            </a:p>
          </p:txBody>
        </p:sp>
        <p:grpSp>
          <p:nvGrpSpPr>
            <p:cNvPr id="1021" name="Graphic 2">
              <a:extLst>
                <a:ext uri="{FF2B5EF4-FFF2-40B4-BE49-F238E27FC236}">
                  <a16:creationId xmlns:a16="http://schemas.microsoft.com/office/drawing/2014/main" id="{F1FF2A45-0C26-4C70-87B0-C54AB42123DD}"/>
                </a:ext>
              </a:extLst>
            </p:cNvPr>
            <p:cNvGrpSpPr/>
            <p:nvPr/>
          </p:nvGrpSpPr>
          <p:grpSpPr>
            <a:xfrm>
              <a:off x="5450937" y="2760345"/>
              <a:ext cx="61641" cy="61202"/>
              <a:chOff x="5450937" y="2760345"/>
              <a:chExt cx="61641" cy="61202"/>
            </a:xfrm>
            <a:grpFill/>
          </p:grpSpPr>
          <p:sp>
            <p:nvSpPr>
              <p:cNvPr id="1022" name="Freeform: Shape 1021">
                <a:extLst>
                  <a:ext uri="{FF2B5EF4-FFF2-40B4-BE49-F238E27FC236}">
                    <a16:creationId xmlns:a16="http://schemas.microsoft.com/office/drawing/2014/main" id="{6EE454D6-746E-47DF-8DB9-3188D275D202}"/>
                  </a:ext>
                </a:extLst>
              </p:cNvPr>
              <p:cNvSpPr/>
              <p:nvPr/>
            </p:nvSpPr>
            <p:spPr>
              <a:xfrm>
                <a:off x="5473999" y="2760345"/>
                <a:ext cx="12385" cy="32384"/>
              </a:xfrm>
              <a:custGeom>
                <a:avLst/>
                <a:gdLst>
                  <a:gd name="connsiteX0" fmla="*/ 8591 w 12385"/>
                  <a:gd name="connsiteY0" fmla="*/ 32385 h 32384"/>
                  <a:gd name="connsiteX1" fmla="*/ 5733 w 12385"/>
                  <a:gd name="connsiteY1" fmla="*/ 0 h 32384"/>
                  <a:gd name="connsiteX2" fmla="*/ 8591 w 12385"/>
                  <a:gd name="connsiteY2" fmla="*/ 32385 h 32384"/>
                </a:gdLst>
                <a:ahLst/>
                <a:cxnLst>
                  <a:cxn ang="0">
                    <a:pos x="connsiteX0" y="connsiteY0"/>
                  </a:cxn>
                  <a:cxn ang="0">
                    <a:pos x="connsiteX1" y="connsiteY1"/>
                  </a:cxn>
                  <a:cxn ang="0">
                    <a:pos x="connsiteX2" y="connsiteY2"/>
                  </a:cxn>
                </a:cxnLst>
                <a:rect l="l" t="t" r="r" b="b"/>
                <a:pathLst>
                  <a:path w="12385" h="32384">
                    <a:moveTo>
                      <a:pt x="8591" y="32385"/>
                    </a:moveTo>
                    <a:cubicBezTo>
                      <a:pt x="-2840" y="12382"/>
                      <a:pt x="-1887" y="952"/>
                      <a:pt x="5733" y="0"/>
                    </a:cubicBezTo>
                    <a:cubicBezTo>
                      <a:pt x="12400" y="0"/>
                      <a:pt x="15258" y="11430"/>
                      <a:pt x="8591" y="32385"/>
                    </a:cubicBezTo>
                    <a:close/>
                  </a:path>
                </a:pathLst>
              </a:custGeom>
              <a:grpFill/>
              <a:ln w="9525" cap="flat">
                <a:noFill/>
                <a:prstDash val="solid"/>
                <a:miter/>
              </a:ln>
            </p:spPr>
            <p:txBody>
              <a:bodyPr rtlCol="0" anchor="ctr"/>
              <a:lstStyle/>
              <a:p>
                <a:endParaRPr lang="en-ID"/>
              </a:p>
            </p:txBody>
          </p:sp>
          <p:sp>
            <p:nvSpPr>
              <p:cNvPr id="1023" name="Freeform: Shape 1022">
                <a:extLst>
                  <a:ext uri="{FF2B5EF4-FFF2-40B4-BE49-F238E27FC236}">
                    <a16:creationId xmlns:a16="http://schemas.microsoft.com/office/drawing/2014/main" id="{35A07798-3DAD-4AEB-B88C-05E94984FC13}"/>
                  </a:ext>
                </a:extLst>
              </p:cNvPr>
              <p:cNvSpPr/>
              <p:nvPr/>
            </p:nvSpPr>
            <p:spPr>
              <a:xfrm>
                <a:off x="5450937" y="2781275"/>
                <a:ext cx="31652" cy="13382"/>
              </a:xfrm>
              <a:custGeom>
                <a:avLst/>
                <a:gdLst>
                  <a:gd name="connsiteX0" fmla="*/ 31652 w 31652"/>
                  <a:gd name="connsiteY0" fmla="*/ 11455 h 13382"/>
                  <a:gd name="connsiteX1" fmla="*/ 220 w 31652"/>
                  <a:gd name="connsiteY1" fmla="*/ 4787 h 13382"/>
                  <a:gd name="connsiteX2" fmla="*/ 31652 w 31652"/>
                  <a:gd name="connsiteY2" fmla="*/ 11455 h 13382"/>
                </a:gdLst>
                <a:ahLst/>
                <a:cxnLst>
                  <a:cxn ang="0">
                    <a:pos x="connsiteX0" y="connsiteY0"/>
                  </a:cxn>
                  <a:cxn ang="0">
                    <a:pos x="connsiteX1" y="connsiteY1"/>
                  </a:cxn>
                  <a:cxn ang="0">
                    <a:pos x="connsiteX2" y="connsiteY2"/>
                  </a:cxn>
                </a:cxnLst>
                <a:rect l="l" t="t" r="r" b="b"/>
                <a:pathLst>
                  <a:path w="31652" h="13382">
                    <a:moveTo>
                      <a:pt x="31652" y="11455"/>
                    </a:moveTo>
                    <a:cubicBezTo>
                      <a:pt x="8792" y="16217"/>
                      <a:pt x="-1685" y="11455"/>
                      <a:pt x="220" y="4787"/>
                    </a:cubicBezTo>
                    <a:cubicBezTo>
                      <a:pt x="1172" y="-2833"/>
                      <a:pt x="12602" y="-1880"/>
                      <a:pt x="31652" y="11455"/>
                    </a:cubicBezTo>
                    <a:close/>
                  </a:path>
                </a:pathLst>
              </a:custGeom>
              <a:grpFill/>
              <a:ln w="9525" cap="flat">
                <a:noFill/>
                <a:prstDash val="solid"/>
                <a:miter/>
              </a:ln>
            </p:spPr>
            <p:txBody>
              <a:bodyPr rtlCol="0" anchor="ctr"/>
              <a:lstStyle/>
              <a:p>
                <a:endParaRPr lang="en-ID"/>
              </a:p>
            </p:txBody>
          </p:sp>
          <p:sp>
            <p:nvSpPr>
              <p:cNvPr id="1024" name="Freeform: Shape 1023">
                <a:extLst>
                  <a:ext uri="{FF2B5EF4-FFF2-40B4-BE49-F238E27FC236}">
                    <a16:creationId xmlns:a16="http://schemas.microsoft.com/office/drawing/2014/main" id="{76E92F42-6A89-409F-BA8E-77BE283C7910}"/>
                  </a:ext>
                </a:extLst>
              </p:cNvPr>
              <p:cNvSpPr/>
              <p:nvPr/>
            </p:nvSpPr>
            <p:spPr>
              <a:xfrm>
                <a:off x="5462934" y="2792729"/>
                <a:ext cx="19655" cy="28817"/>
              </a:xfrm>
              <a:custGeom>
                <a:avLst/>
                <a:gdLst>
                  <a:gd name="connsiteX0" fmla="*/ 19656 w 19655"/>
                  <a:gd name="connsiteY0" fmla="*/ 0 h 28817"/>
                  <a:gd name="connsiteX1" fmla="*/ 3463 w 19655"/>
                  <a:gd name="connsiteY1" fmla="*/ 27623 h 28817"/>
                  <a:gd name="connsiteX2" fmla="*/ 19656 w 19655"/>
                  <a:gd name="connsiteY2" fmla="*/ 0 h 28817"/>
                </a:gdLst>
                <a:ahLst/>
                <a:cxnLst>
                  <a:cxn ang="0">
                    <a:pos x="connsiteX0" y="connsiteY0"/>
                  </a:cxn>
                  <a:cxn ang="0">
                    <a:pos x="connsiteX1" y="connsiteY1"/>
                  </a:cxn>
                  <a:cxn ang="0">
                    <a:pos x="connsiteX2" y="connsiteY2"/>
                  </a:cxn>
                </a:cxnLst>
                <a:rect l="l" t="t" r="r" b="b"/>
                <a:pathLst>
                  <a:path w="19655" h="28817">
                    <a:moveTo>
                      <a:pt x="19656" y="0"/>
                    </a:moveTo>
                    <a:cubicBezTo>
                      <a:pt x="17751" y="22860"/>
                      <a:pt x="9178" y="32385"/>
                      <a:pt x="3463" y="27623"/>
                    </a:cubicBezTo>
                    <a:cubicBezTo>
                      <a:pt x="-4157" y="23813"/>
                      <a:pt x="606" y="13335"/>
                      <a:pt x="19656" y="0"/>
                    </a:cubicBezTo>
                    <a:close/>
                  </a:path>
                </a:pathLst>
              </a:custGeom>
              <a:grpFill/>
              <a:ln w="9525" cap="flat">
                <a:noFill/>
                <a:prstDash val="solid"/>
                <a:miter/>
              </a:ln>
            </p:spPr>
            <p:txBody>
              <a:bodyPr rtlCol="0" anchor="ctr"/>
              <a:lstStyle/>
              <a:p>
                <a:endParaRPr lang="en-ID"/>
              </a:p>
            </p:txBody>
          </p:sp>
          <p:sp>
            <p:nvSpPr>
              <p:cNvPr id="1025" name="Freeform: Shape 1024">
                <a:extLst>
                  <a:ext uri="{FF2B5EF4-FFF2-40B4-BE49-F238E27FC236}">
                    <a16:creationId xmlns:a16="http://schemas.microsoft.com/office/drawing/2014/main" id="{6E79345A-2E4E-4ED1-A142-199F9A8F0AE3}"/>
                  </a:ext>
                </a:extLst>
              </p:cNvPr>
              <p:cNvSpPr/>
              <p:nvPr/>
            </p:nvSpPr>
            <p:spPr>
              <a:xfrm>
                <a:off x="5482590" y="2792729"/>
                <a:ext cx="23862" cy="25640"/>
              </a:xfrm>
              <a:custGeom>
                <a:avLst/>
                <a:gdLst>
                  <a:gd name="connsiteX0" fmla="*/ 0 w 23862"/>
                  <a:gd name="connsiteY0" fmla="*/ 0 h 25640"/>
                  <a:gd name="connsiteX1" fmla="*/ 21907 w 23862"/>
                  <a:gd name="connsiteY1" fmla="*/ 23813 h 25640"/>
                  <a:gd name="connsiteX2" fmla="*/ 0 w 23862"/>
                  <a:gd name="connsiteY2" fmla="*/ 0 h 25640"/>
                </a:gdLst>
                <a:ahLst/>
                <a:cxnLst>
                  <a:cxn ang="0">
                    <a:pos x="connsiteX0" y="connsiteY0"/>
                  </a:cxn>
                  <a:cxn ang="0">
                    <a:pos x="connsiteX1" y="connsiteY1"/>
                  </a:cxn>
                  <a:cxn ang="0">
                    <a:pos x="connsiteX2" y="connsiteY2"/>
                  </a:cxn>
                </a:cxnLst>
                <a:rect l="l" t="t" r="r" b="b"/>
                <a:pathLst>
                  <a:path w="23862" h="25640">
                    <a:moveTo>
                      <a:pt x="0" y="0"/>
                    </a:moveTo>
                    <a:cubicBezTo>
                      <a:pt x="20955" y="9525"/>
                      <a:pt x="27622" y="19050"/>
                      <a:pt x="21907" y="23813"/>
                    </a:cubicBezTo>
                    <a:cubicBezTo>
                      <a:pt x="15240" y="29528"/>
                      <a:pt x="6667" y="21908"/>
                      <a:pt x="0" y="0"/>
                    </a:cubicBezTo>
                    <a:close/>
                  </a:path>
                </a:pathLst>
              </a:custGeom>
              <a:grpFill/>
              <a:ln w="9525" cap="flat">
                <a:noFill/>
                <a:prstDash val="solid"/>
                <a:miter/>
              </a:ln>
            </p:spPr>
            <p:txBody>
              <a:bodyPr rtlCol="0" anchor="ctr"/>
              <a:lstStyle/>
              <a:p>
                <a:endParaRPr lang="en-ID"/>
              </a:p>
            </p:txBody>
          </p:sp>
          <p:sp>
            <p:nvSpPr>
              <p:cNvPr id="1026" name="Freeform: Shape 1025">
                <a:extLst>
                  <a:ext uri="{FF2B5EF4-FFF2-40B4-BE49-F238E27FC236}">
                    <a16:creationId xmlns:a16="http://schemas.microsoft.com/office/drawing/2014/main" id="{C1FEF75F-CEB7-497F-BBCC-A62A10B96F62}"/>
                  </a:ext>
                </a:extLst>
              </p:cNvPr>
              <p:cNvSpPr/>
              <p:nvPr/>
            </p:nvSpPr>
            <p:spPr>
              <a:xfrm>
                <a:off x="5482590" y="2776075"/>
                <a:ext cx="29989" cy="16745"/>
              </a:xfrm>
              <a:custGeom>
                <a:avLst/>
                <a:gdLst>
                  <a:gd name="connsiteX0" fmla="*/ 0 w 29989"/>
                  <a:gd name="connsiteY0" fmla="*/ 16654 h 16745"/>
                  <a:gd name="connsiteX1" fmla="*/ 29527 w 29989"/>
                  <a:gd name="connsiteY1" fmla="*/ 3319 h 16745"/>
                  <a:gd name="connsiteX2" fmla="*/ 0 w 29989"/>
                  <a:gd name="connsiteY2" fmla="*/ 16654 h 16745"/>
                </a:gdLst>
                <a:ahLst/>
                <a:cxnLst>
                  <a:cxn ang="0">
                    <a:pos x="connsiteX0" y="connsiteY0"/>
                  </a:cxn>
                  <a:cxn ang="0">
                    <a:pos x="connsiteX1" y="connsiteY1"/>
                  </a:cxn>
                  <a:cxn ang="0">
                    <a:pos x="connsiteX2" y="connsiteY2"/>
                  </a:cxn>
                </a:cxnLst>
                <a:rect l="l" t="t" r="r" b="b"/>
                <a:pathLst>
                  <a:path w="29989" h="16745">
                    <a:moveTo>
                      <a:pt x="0" y="16654"/>
                    </a:moveTo>
                    <a:cubicBezTo>
                      <a:pt x="15240" y="-491"/>
                      <a:pt x="26670" y="-3348"/>
                      <a:pt x="29527" y="3319"/>
                    </a:cubicBezTo>
                    <a:cubicBezTo>
                      <a:pt x="32385" y="10939"/>
                      <a:pt x="21907" y="17607"/>
                      <a:pt x="0" y="16654"/>
                    </a:cubicBezTo>
                    <a:close/>
                  </a:path>
                </a:pathLst>
              </a:custGeom>
              <a:grpFill/>
              <a:ln w="9525" cap="flat">
                <a:noFill/>
                <a:prstDash val="solid"/>
                <a:miter/>
              </a:ln>
            </p:spPr>
            <p:txBody>
              <a:bodyPr rtlCol="0" anchor="ctr"/>
              <a:lstStyle/>
              <a:p>
                <a:endParaRPr lang="en-ID"/>
              </a:p>
            </p:txBody>
          </p:sp>
        </p:grpSp>
        <p:grpSp>
          <p:nvGrpSpPr>
            <p:cNvPr id="1027" name="Graphic 2">
              <a:extLst>
                <a:ext uri="{FF2B5EF4-FFF2-40B4-BE49-F238E27FC236}">
                  <a16:creationId xmlns:a16="http://schemas.microsoft.com/office/drawing/2014/main" id="{F1FF2A45-0C26-4C70-87B0-C54AB42123DD}"/>
                </a:ext>
              </a:extLst>
            </p:cNvPr>
            <p:cNvGrpSpPr/>
            <p:nvPr/>
          </p:nvGrpSpPr>
          <p:grpSpPr>
            <a:xfrm>
              <a:off x="5450937" y="2760345"/>
              <a:ext cx="61641" cy="61202"/>
              <a:chOff x="5450937" y="2760345"/>
              <a:chExt cx="61641" cy="61202"/>
            </a:xfrm>
            <a:grpFill/>
          </p:grpSpPr>
          <p:sp>
            <p:nvSpPr>
              <p:cNvPr id="1028" name="Freeform: Shape 1027">
                <a:extLst>
                  <a:ext uri="{FF2B5EF4-FFF2-40B4-BE49-F238E27FC236}">
                    <a16:creationId xmlns:a16="http://schemas.microsoft.com/office/drawing/2014/main" id="{57CD0A33-2EB2-4D96-98CC-DF597A75B440}"/>
                  </a:ext>
                </a:extLst>
              </p:cNvPr>
              <p:cNvSpPr/>
              <p:nvPr/>
            </p:nvSpPr>
            <p:spPr>
              <a:xfrm>
                <a:off x="5473999" y="2760345"/>
                <a:ext cx="12385" cy="32384"/>
              </a:xfrm>
              <a:custGeom>
                <a:avLst/>
                <a:gdLst>
                  <a:gd name="connsiteX0" fmla="*/ 8591 w 12385"/>
                  <a:gd name="connsiteY0" fmla="*/ 32385 h 32384"/>
                  <a:gd name="connsiteX1" fmla="*/ 5733 w 12385"/>
                  <a:gd name="connsiteY1" fmla="*/ 0 h 32384"/>
                  <a:gd name="connsiteX2" fmla="*/ 8591 w 12385"/>
                  <a:gd name="connsiteY2" fmla="*/ 32385 h 32384"/>
                </a:gdLst>
                <a:ahLst/>
                <a:cxnLst>
                  <a:cxn ang="0">
                    <a:pos x="connsiteX0" y="connsiteY0"/>
                  </a:cxn>
                  <a:cxn ang="0">
                    <a:pos x="connsiteX1" y="connsiteY1"/>
                  </a:cxn>
                  <a:cxn ang="0">
                    <a:pos x="connsiteX2" y="connsiteY2"/>
                  </a:cxn>
                </a:cxnLst>
                <a:rect l="l" t="t" r="r" b="b"/>
                <a:pathLst>
                  <a:path w="12385" h="32384">
                    <a:moveTo>
                      <a:pt x="8591" y="32385"/>
                    </a:moveTo>
                    <a:cubicBezTo>
                      <a:pt x="-2840" y="12382"/>
                      <a:pt x="-1887" y="952"/>
                      <a:pt x="5733" y="0"/>
                    </a:cubicBezTo>
                    <a:cubicBezTo>
                      <a:pt x="12400" y="0"/>
                      <a:pt x="15258" y="11430"/>
                      <a:pt x="8591" y="32385"/>
                    </a:cubicBezTo>
                    <a:close/>
                  </a:path>
                </a:pathLst>
              </a:custGeom>
              <a:grpFill/>
              <a:ln w="9525" cap="flat">
                <a:noFill/>
                <a:prstDash val="solid"/>
                <a:miter/>
              </a:ln>
            </p:spPr>
            <p:txBody>
              <a:bodyPr rtlCol="0" anchor="ctr"/>
              <a:lstStyle/>
              <a:p>
                <a:endParaRPr lang="en-ID"/>
              </a:p>
            </p:txBody>
          </p:sp>
          <p:sp>
            <p:nvSpPr>
              <p:cNvPr id="1029" name="Freeform: Shape 1028">
                <a:extLst>
                  <a:ext uri="{FF2B5EF4-FFF2-40B4-BE49-F238E27FC236}">
                    <a16:creationId xmlns:a16="http://schemas.microsoft.com/office/drawing/2014/main" id="{B7293192-741B-497E-8884-055AB7055EB6}"/>
                  </a:ext>
                </a:extLst>
              </p:cNvPr>
              <p:cNvSpPr/>
              <p:nvPr/>
            </p:nvSpPr>
            <p:spPr>
              <a:xfrm>
                <a:off x="5450937" y="2781275"/>
                <a:ext cx="31652" cy="13382"/>
              </a:xfrm>
              <a:custGeom>
                <a:avLst/>
                <a:gdLst>
                  <a:gd name="connsiteX0" fmla="*/ 31652 w 31652"/>
                  <a:gd name="connsiteY0" fmla="*/ 11455 h 13382"/>
                  <a:gd name="connsiteX1" fmla="*/ 220 w 31652"/>
                  <a:gd name="connsiteY1" fmla="*/ 4787 h 13382"/>
                  <a:gd name="connsiteX2" fmla="*/ 31652 w 31652"/>
                  <a:gd name="connsiteY2" fmla="*/ 11455 h 13382"/>
                </a:gdLst>
                <a:ahLst/>
                <a:cxnLst>
                  <a:cxn ang="0">
                    <a:pos x="connsiteX0" y="connsiteY0"/>
                  </a:cxn>
                  <a:cxn ang="0">
                    <a:pos x="connsiteX1" y="connsiteY1"/>
                  </a:cxn>
                  <a:cxn ang="0">
                    <a:pos x="connsiteX2" y="connsiteY2"/>
                  </a:cxn>
                </a:cxnLst>
                <a:rect l="l" t="t" r="r" b="b"/>
                <a:pathLst>
                  <a:path w="31652" h="13382">
                    <a:moveTo>
                      <a:pt x="31652" y="11455"/>
                    </a:moveTo>
                    <a:cubicBezTo>
                      <a:pt x="8792" y="16217"/>
                      <a:pt x="-1685" y="11455"/>
                      <a:pt x="220" y="4787"/>
                    </a:cubicBezTo>
                    <a:cubicBezTo>
                      <a:pt x="1172" y="-2833"/>
                      <a:pt x="12602" y="-1880"/>
                      <a:pt x="31652" y="11455"/>
                    </a:cubicBezTo>
                    <a:close/>
                  </a:path>
                </a:pathLst>
              </a:custGeom>
              <a:grpFill/>
              <a:ln w="9525" cap="flat">
                <a:noFill/>
                <a:prstDash val="solid"/>
                <a:miter/>
              </a:ln>
            </p:spPr>
            <p:txBody>
              <a:bodyPr rtlCol="0" anchor="ctr"/>
              <a:lstStyle/>
              <a:p>
                <a:endParaRPr lang="en-ID"/>
              </a:p>
            </p:txBody>
          </p:sp>
          <p:sp>
            <p:nvSpPr>
              <p:cNvPr id="1030" name="Freeform: Shape 1029">
                <a:extLst>
                  <a:ext uri="{FF2B5EF4-FFF2-40B4-BE49-F238E27FC236}">
                    <a16:creationId xmlns:a16="http://schemas.microsoft.com/office/drawing/2014/main" id="{5AF93EA3-548A-4519-B66E-59AC2A1545F9}"/>
                  </a:ext>
                </a:extLst>
              </p:cNvPr>
              <p:cNvSpPr/>
              <p:nvPr/>
            </p:nvSpPr>
            <p:spPr>
              <a:xfrm>
                <a:off x="5462934" y="2792729"/>
                <a:ext cx="19655" cy="28817"/>
              </a:xfrm>
              <a:custGeom>
                <a:avLst/>
                <a:gdLst>
                  <a:gd name="connsiteX0" fmla="*/ 19656 w 19655"/>
                  <a:gd name="connsiteY0" fmla="*/ 0 h 28817"/>
                  <a:gd name="connsiteX1" fmla="*/ 3463 w 19655"/>
                  <a:gd name="connsiteY1" fmla="*/ 27623 h 28817"/>
                  <a:gd name="connsiteX2" fmla="*/ 19656 w 19655"/>
                  <a:gd name="connsiteY2" fmla="*/ 0 h 28817"/>
                </a:gdLst>
                <a:ahLst/>
                <a:cxnLst>
                  <a:cxn ang="0">
                    <a:pos x="connsiteX0" y="connsiteY0"/>
                  </a:cxn>
                  <a:cxn ang="0">
                    <a:pos x="connsiteX1" y="connsiteY1"/>
                  </a:cxn>
                  <a:cxn ang="0">
                    <a:pos x="connsiteX2" y="connsiteY2"/>
                  </a:cxn>
                </a:cxnLst>
                <a:rect l="l" t="t" r="r" b="b"/>
                <a:pathLst>
                  <a:path w="19655" h="28817">
                    <a:moveTo>
                      <a:pt x="19656" y="0"/>
                    </a:moveTo>
                    <a:cubicBezTo>
                      <a:pt x="17751" y="22860"/>
                      <a:pt x="9178" y="32385"/>
                      <a:pt x="3463" y="27623"/>
                    </a:cubicBezTo>
                    <a:cubicBezTo>
                      <a:pt x="-4157" y="23813"/>
                      <a:pt x="606" y="13335"/>
                      <a:pt x="19656" y="0"/>
                    </a:cubicBezTo>
                    <a:close/>
                  </a:path>
                </a:pathLst>
              </a:custGeom>
              <a:grpFill/>
              <a:ln w="9525" cap="flat">
                <a:noFill/>
                <a:prstDash val="solid"/>
                <a:miter/>
              </a:ln>
            </p:spPr>
            <p:txBody>
              <a:bodyPr rtlCol="0" anchor="ctr"/>
              <a:lstStyle/>
              <a:p>
                <a:endParaRPr lang="en-ID"/>
              </a:p>
            </p:txBody>
          </p:sp>
          <p:sp>
            <p:nvSpPr>
              <p:cNvPr id="1031" name="Freeform: Shape 1030">
                <a:extLst>
                  <a:ext uri="{FF2B5EF4-FFF2-40B4-BE49-F238E27FC236}">
                    <a16:creationId xmlns:a16="http://schemas.microsoft.com/office/drawing/2014/main" id="{1A203AE5-41F2-4ED3-A2FD-6A10E7D9EA60}"/>
                  </a:ext>
                </a:extLst>
              </p:cNvPr>
              <p:cNvSpPr/>
              <p:nvPr/>
            </p:nvSpPr>
            <p:spPr>
              <a:xfrm>
                <a:off x="5482590" y="2792729"/>
                <a:ext cx="23862" cy="25640"/>
              </a:xfrm>
              <a:custGeom>
                <a:avLst/>
                <a:gdLst>
                  <a:gd name="connsiteX0" fmla="*/ 0 w 23862"/>
                  <a:gd name="connsiteY0" fmla="*/ 0 h 25640"/>
                  <a:gd name="connsiteX1" fmla="*/ 21907 w 23862"/>
                  <a:gd name="connsiteY1" fmla="*/ 23813 h 25640"/>
                  <a:gd name="connsiteX2" fmla="*/ 0 w 23862"/>
                  <a:gd name="connsiteY2" fmla="*/ 0 h 25640"/>
                </a:gdLst>
                <a:ahLst/>
                <a:cxnLst>
                  <a:cxn ang="0">
                    <a:pos x="connsiteX0" y="connsiteY0"/>
                  </a:cxn>
                  <a:cxn ang="0">
                    <a:pos x="connsiteX1" y="connsiteY1"/>
                  </a:cxn>
                  <a:cxn ang="0">
                    <a:pos x="connsiteX2" y="connsiteY2"/>
                  </a:cxn>
                </a:cxnLst>
                <a:rect l="l" t="t" r="r" b="b"/>
                <a:pathLst>
                  <a:path w="23862" h="25640">
                    <a:moveTo>
                      <a:pt x="0" y="0"/>
                    </a:moveTo>
                    <a:cubicBezTo>
                      <a:pt x="20955" y="9525"/>
                      <a:pt x="27622" y="19050"/>
                      <a:pt x="21907" y="23813"/>
                    </a:cubicBezTo>
                    <a:cubicBezTo>
                      <a:pt x="15240" y="29528"/>
                      <a:pt x="6667" y="21908"/>
                      <a:pt x="0" y="0"/>
                    </a:cubicBezTo>
                    <a:close/>
                  </a:path>
                </a:pathLst>
              </a:custGeom>
              <a:grpFill/>
              <a:ln w="9525" cap="flat">
                <a:noFill/>
                <a:prstDash val="solid"/>
                <a:miter/>
              </a:ln>
            </p:spPr>
            <p:txBody>
              <a:bodyPr rtlCol="0" anchor="ctr"/>
              <a:lstStyle/>
              <a:p>
                <a:endParaRPr lang="en-ID"/>
              </a:p>
            </p:txBody>
          </p:sp>
          <p:sp>
            <p:nvSpPr>
              <p:cNvPr id="1032" name="Freeform: Shape 1031">
                <a:extLst>
                  <a:ext uri="{FF2B5EF4-FFF2-40B4-BE49-F238E27FC236}">
                    <a16:creationId xmlns:a16="http://schemas.microsoft.com/office/drawing/2014/main" id="{BC5A6A07-8FA1-4787-B793-61A2965EA3E4}"/>
                  </a:ext>
                </a:extLst>
              </p:cNvPr>
              <p:cNvSpPr/>
              <p:nvPr/>
            </p:nvSpPr>
            <p:spPr>
              <a:xfrm>
                <a:off x="5482590" y="2776075"/>
                <a:ext cx="29989" cy="16745"/>
              </a:xfrm>
              <a:custGeom>
                <a:avLst/>
                <a:gdLst>
                  <a:gd name="connsiteX0" fmla="*/ 0 w 29989"/>
                  <a:gd name="connsiteY0" fmla="*/ 16654 h 16745"/>
                  <a:gd name="connsiteX1" fmla="*/ 29527 w 29989"/>
                  <a:gd name="connsiteY1" fmla="*/ 3319 h 16745"/>
                  <a:gd name="connsiteX2" fmla="*/ 0 w 29989"/>
                  <a:gd name="connsiteY2" fmla="*/ 16654 h 16745"/>
                </a:gdLst>
                <a:ahLst/>
                <a:cxnLst>
                  <a:cxn ang="0">
                    <a:pos x="connsiteX0" y="connsiteY0"/>
                  </a:cxn>
                  <a:cxn ang="0">
                    <a:pos x="connsiteX1" y="connsiteY1"/>
                  </a:cxn>
                  <a:cxn ang="0">
                    <a:pos x="connsiteX2" y="connsiteY2"/>
                  </a:cxn>
                </a:cxnLst>
                <a:rect l="l" t="t" r="r" b="b"/>
                <a:pathLst>
                  <a:path w="29989" h="16745">
                    <a:moveTo>
                      <a:pt x="0" y="16654"/>
                    </a:moveTo>
                    <a:cubicBezTo>
                      <a:pt x="15240" y="-491"/>
                      <a:pt x="26670" y="-3348"/>
                      <a:pt x="29527" y="3319"/>
                    </a:cubicBezTo>
                    <a:cubicBezTo>
                      <a:pt x="32385" y="10939"/>
                      <a:pt x="21907" y="17607"/>
                      <a:pt x="0" y="16654"/>
                    </a:cubicBezTo>
                    <a:close/>
                  </a:path>
                </a:pathLst>
              </a:custGeom>
              <a:grpFill/>
              <a:ln w="9525" cap="flat">
                <a:noFill/>
                <a:prstDash val="solid"/>
                <a:miter/>
              </a:ln>
            </p:spPr>
            <p:txBody>
              <a:bodyPr rtlCol="0" anchor="ctr"/>
              <a:lstStyle/>
              <a:p>
                <a:endParaRPr lang="en-ID"/>
              </a:p>
            </p:txBody>
          </p:sp>
        </p:grpSp>
        <p:sp>
          <p:nvSpPr>
            <p:cNvPr id="1033" name="Freeform: Shape 1032">
              <a:extLst>
                <a:ext uri="{FF2B5EF4-FFF2-40B4-BE49-F238E27FC236}">
                  <a16:creationId xmlns:a16="http://schemas.microsoft.com/office/drawing/2014/main" id="{0D02EF12-ABB0-456B-BBFC-E6BB215DAC4A}"/>
                </a:ext>
              </a:extLst>
            </p:cNvPr>
            <p:cNvSpPr/>
            <p:nvPr/>
          </p:nvSpPr>
          <p:spPr>
            <a:xfrm>
              <a:off x="5478780" y="2788920"/>
              <a:ext cx="7620" cy="7620"/>
            </a:xfrm>
            <a:custGeom>
              <a:avLst/>
              <a:gdLst>
                <a:gd name="connsiteX0" fmla="*/ 7620 w 7620"/>
                <a:gd name="connsiteY0" fmla="*/ 3810 h 7620"/>
                <a:gd name="connsiteX1" fmla="*/ 3810 w 7620"/>
                <a:gd name="connsiteY1" fmla="*/ 7620 h 7620"/>
                <a:gd name="connsiteX2" fmla="*/ 0 w 7620"/>
                <a:gd name="connsiteY2" fmla="*/ 3810 h 7620"/>
                <a:gd name="connsiteX3" fmla="*/ 3810 w 7620"/>
                <a:gd name="connsiteY3" fmla="*/ 0 h 7620"/>
                <a:gd name="connsiteX4" fmla="*/ 7620 w 7620"/>
                <a:gd name="connsiteY4" fmla="*/ 381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 h="7620">
                  <a:moveTo>
                    <a:pt x="7620" y="3810"/>
                  </a:moveTo>
                  <a:cubicBezTo>
                    <a:pt x="7620" y="5914"/>
                    <a:pt x="5914" y="7620"/>
                    <a:pt x="3810" y="7620"/>
                  </a:cubicBezTo>
                  <a:cubicBezTo>
                    <a:pt x="1706" y="7620"/>
                    <a:pt x="0" y="5914"/>
                    <a:pt x="0" y="3810"/>
                  </a:cubicBezTo>
                  <a:cubicBezTo>
                    <a:pt x="0" y="1706"/>
                    <a:pt x="1706" y="0"/>
                    <a:pt x="3810" y="0"/>
                  </a:cubicBezTo>
                  <a:cubicBezTo>
                    <a:pt x="5914" y="0"/>
                    <a:pt x="7620" y="1706"/>
                    <a:pt x="7620" y="3810"/>
                  </a:cubicBezTo>
                  <a:close/>
                </a:path>
              </a:pathLst>
            </a:custGeom>
            <a:grpFill/>
            <a:ln w="9525" cap="flat">
              <a:noFill/>
              <a:prstDash val="solid"/>
              <a:miter/>
            </a:ln>
          </p:spPr>
          <p:txBody>
            <a:bodyPr rtlCol="0" anchor="ctr"/>
            <a:lstStyle/>
            <a:p>
              <a:endParaRPr lang="en-ID"/>
            </a:p>
          </p:txBody>
        </p:sp>
      </p:grpSp>
      <p:grpSp>
        <p:nvGrpSpPr>
          <p:cNvPr id="1034" name="Graphic 2">
            <a:extLst>
              <a:ext uri="{FF2B5EF4-FFF2-40B4-BE49-F238E27FC236}">
                <a16:creationId xmlns:a16="http://schemas.microsoft.com/office/drawing/2014/main" id="{F1FF2A45-0C26-4C70-87B0-C54AB42123DD}"/>
              </a:ext>
            </a:extLst>
          </p:cNvPr>
          <p:cNvGrpSpPr/>
          <p:nvPr/>
        </p:nvGrpSpPr>
        <p:grpSpPr>
          <a:xfrm rot="16200000">
            <a:off x="11691731" y="2463962"/>
            <a:ext cx="78946" cy="78911"/>
            <a:chOff x="5535840" y="2742167"/>
            <a:chExt cx="42088" cy="42069"/>
          </a:xfrm>
          <a:solidFill>
            <a:schemeClr val="bg1"/>
          </a:solidFill>
        </p:grpSpPr>
        <p:grpSp>
          <p:nvGrpSpPr>
            <p:cNvPr id="1035" name="Graphic 2">
              <a:extLst>
                <a:ext uri="{FF2B5EF4-FFF2-40B4-BE49-F238E27FC236}">
                  <a16:creationId xmlns:a16="http://schemas.microsoft.com/office/drawing/2014/main" id="{F1FF2A45-0C26-4C70-87B0-C54AB42123DD}"/>
                </a:ext>
              </a:extLst>
            </p:cNvPr>
            <p:cNvGrpSpPr/>
            <p:nvPr/>
          </p:nvGrpSpPr>
          <p:grpSpPr>
            <a:xfrm>
              <a:off x="5536793" y="2744394"/>
              <a:ext cx="41135" cy="39842"/>
              <a:chOff x="5536793" y="2744394"/>
              <a:chExt cx="41135" cy="39842"/>
            </a:xfrm>
            <a:grpFill/>
          </p:grpSpPr>
          <p:sp>
            <p:nvSpPr>
              <p:cNvPr id="1036" name="Freeform: Shape 1035">
                <a:extLst>
                  <a:ext uri="{FF2B5EF4-FFF2-40B4-BE49-F238E27FC236}">
                    <a16:creationId xmlns:a16="http://schemas.microsoft.com/office/drawing/2014/main" id="{4D2BF5FA-B8E8-47DE-90AC-3AEB0DA300D2}"/>
                  </a:ext>
                </a:extLst>
              </p:cNvPr>
              <p:cNvSpPr/>
              <p:nvPr/>
            </p:nvSpPr>
            <p:spPr>
              <a:xfrm>
                <a:off x="5554126" y="2763202"/>
                <a:ext cx="8361" cy="21034"/>
              </a:xfrm>
              <a:custGeom>
                <a:avLst/>
                <a:gdLst>
                  <a:gd name="connsiteX0" fmla="*/ 2759 w 8361"/>
                  <a:gd name="connsiteY0" fmla="*/ 0 h 21034"/>
                  <a:gd name="connsiteX1" fmla="*/ 4664 w 8361"/>
                  <a:gd name="connsiteY1" fmla="*/ 20955 h 21034"/>
                  <a:gd name="connsiteX2" fmla="*/ 2759 w 8361"/>
                  <a:gd name="connsiteY2" fmla="*/ 0 h 21034"/>
                </a:gdLst>
                <a:ahLst/>
                <a:cxnLst>
                  <a:cxn ang="0">
                    <a:pos x="connsiteX0" y="connsiteY0"/>
                  </a:cxn>
                  <a:cxn ang="0">
                    <a:pos x="connsiteX1" y="connsiteY1"/>
                  </a:cxn>
                  <a:cxn ang="0">
                    <a:pos x="connsiteX2" y="connsiteY2"/>
                  </a:cxn>
                </a:cxnLst>
                <a:rect l="l" t="t" r="r" b="b"/>
                <a:pathLst>
                  <a:path w="8361" h="21034">
                    <a:moveTo>
                      <a:pt x="2759" y="0"/>
                    </a:moveTo>
                    <a:cubicBezTo>
                      <a:pt x="10379" y="13335"/>
                      <a:pt x="9426" y="20955"/>
                      <a:pt x="4664" y="20955"/>
                    </a:cubicBezTo>
                    <a:cubicBezTo>
                      <a:pt x="-99" y="21908"/>
                      <a:pt x="-2004" y="14288"/>
                      <a:pt x="2759" y="0"/>
                    </a:cubicBezTo>
                    <a:close/>
                  </a:path>
                </a:pathLst>
              </a:custGeom>
              <a:grpFill/>
              <a:ln w="9525" cap="flat">
                <a:noFill/>
                <a:prstDash val="solid"/>
                <a:miter/>
              </a:ln>
            </p:spPr>
            <p:txBody>
              <a:bodyPr rtlCol="0" anchor="ctr"/>
              <a:lstStyle/>
              <a:p>
                <a:endParaRPr lang="en-ID"/>
              </a:p>
            </p:txBody>
          </p:sp>
          <p:sp>
            <p:nvSpPr>
              <p:cNvPr id="1037" name="Freeform: Shape 1036">
                <a:extLst>
                  <a:ext uri="{FF2B5EF4-FFF2-40B4-BE49-F238E27FC236}">
                    <a16:creationId xmlns:a16="http://schemas.microsoft.com/office/drawing/2014/main" id="{A6FF938E-A517-44DB-81D8-115CF8946CEB}"/>
                  </a:ext>
                </a:extLst>
              </p:cNvPr>
              <p:cNvSpPr/>
              <p:nvPr/>
            </p:nvSpPr>
            <p:spPr>
              <a:xfrm>
                <a:off x="5556884" y="2762062"/>
                <a:ext cx="21044" cy="8753"/>
              </a:xfrm>
              <a:custGeom>
                <a:avLst/>
                <a:gdLst>
                  <a:gd name="connsiteX0" fmla="*/ 0 w 21044"/>
                  <a:gd name="connsiteY0" fmla="*/ 1140 h 8753"/>
                  <a:gd name="connsiteX1" fmla="*/ 20955 w 21044"/>
                  <a:gd name="connsiteY1" fmla="*/ 5903 h 8753"/>
                  <a:gd name="connsiteX2" fmla="*/ 0 w 21044"/>
                  <a:gd name="connsiteY2" fmla="*/ 1140 h 8753"/>
                </a:gdLst>
                <a:ahLst/>
                <a:cxnLst>
                  <a:cxn ang="0">
                    <a:pos x="connsiteX0" y="connsiteY0"/>
                  </a:cxn>
                  <a:cxn ang="0">
                    <a:pos x="connsiteX1" y="connsiteY1"/>
                  </a:cxn>
                  <a:cxn ang="0">
                    <a:pos x="connsiteX2" y="connsiteY2"/>
                  </a:cxn>
                </a:cxnLst>
                <a:rect l="l" t="t" r="r" b="b"/>
                <a:pathLst>
                  <a:path w="21044" h="8753">
                    <a:moveTo>
                      <a:pt x="0" y="1140"/>
                    </a:moveTo>
                    <a:cubicBezTo>
                      <a:pt x="15240" y="-1717"/>
                      <a:pt x="21908" y="1140"/>
                      <a:pt x="20955" y="5903"/>
                    </a:cubicBezTo>
                    <a:cubicBezTo>
                      <a:pt x="20003" y="10665"/>
                      <a:pt x="12383" y="9713"/>
                      <a:pt x="0" y="1140"/>
                    </a:cubicBezTo>
                    <a:close/>
                  </a:path>
                </a:pathLst>
              </a:custGeom>
              <a:grpFill/>
              <a:ln w="9525" cap="flat">
                <a:noFill/>
                <a:prstDash val="solid"/>
                <a:miter/>
              </a:ln>
            </p:spPr>
            <p:txBody>
              <a:bodyPr rtlCol="0" anchor="ctr"/>
              <a:lstStyle/>
              <a:p>
                <a:endParaRPr lang="en-ID"/>
              </a:p>
            </p:txBody>
          </p:sp>
          <p:sp>
            <p:nvSpPr>
              <p:cNvPr id="1038" name="Freeform: Shape 1037">
                <a:extLst>
                  <a:ext uri="{FF2B5EF4-FFF2-40B4-BE49-F238E27FC236}">
                    <a16:creationId xmlns:a16="http://schemas.microsoft.com/office/drawing/2014/main" id="{E32B875A-5B65-46BE-BA8F-AE521464CADB}"/>
                  </a:ext>
                </a:extLst>
              </p:cNvPr>
              <p:cNvSpPr/>
              <p:nvPr/>
            </p:nvSpPr>
            <p:spPr>
              <a:xfrm>
                <a:off x="5556884" y="2744394"/>
                <a:ext cx="12654" cy="18807"/>
              </a:xfrm>
              <a:custGeom>
                <a:avLst/>
                <a:gdLst>
                  <a:gd name="connsiteX0" fmla="*/ 0 w 12654"/>
                  <a:gd name="connsiteY0" fmla="*/ 18808 h 18807"/>
                  <a:gd name="connsiteX1" fmla="*/ 10478 w 12654"/>
                  <a:gd name="connsiteY1" fmla="*/ 710 h 18807"/>
                  <a:gd name="connsiteX2" fmla="*/ 0 w 12654"/>
                  <a:gd name="connsiteY2" fmla="*/ 18808 h 18807"/>
                </a:gdLst>
                <a:ahLst/>
                <a:cxnLst>
                  <a:cxn ang="0">
                    <a:pos x="connsiteX0" y="connsiteY0"/>
                  </a:cxn>
                  <a:cxn ang="0">
                    <a:pos x="connsiteX1" y="connsiteY1"/>
                  </a:cxn>
                  <a:cxn ang="0">
                    <a:pos x="connsiteX2" y="connsiteY2"/>
                  </a:cxn>
                </a:cxnLst>
                <a:rect l="l" t="t" r="r" b="b"/>
                <a:pathLst>
                  <a:path w="12654" h="18807">
                    <a:moveTo>
                      <a:pt x="0" y="18808"/>
                    </a:moveTo>
                    <a:cubicBezTo>
                      <a:pt x="1905" y="3568"/>
                      <a:pt x="6668" y="-2147"/>
                      <a:pt x="10478" y="710"/>
                    </a:cubicBezTo>
                    <a:cubicBezTo>
                      <a:pt x="15240" y="2615"/>
                      <a:pt x="12383" y="10235"/>
                      <a:pt x="0" y="18808"/>
                    </a:cubicBezTo>
                    <a:close/>
                  </a:path>
                </a:pathLst>
              </a:custGeom>
              <a:grpFill/>
              <a:ln w="9525" cap="flat">
                <a:noFill/>
                <a:prstDash val="solid"/>
                <a:miter/>
              </a:ln>
            </p:spPr>
            <p:txBody>
              <a:bodyPr rtlCol="0" anchor="ctr"/>
              <a:lstStyle/>
              <a:p>
                <a:endParaRPr lang="en-ID"/>
              </a:p>
            </p:txBody>
          </p:sp>
          <p:sp>
            <p:nvSpPr>
              <p:cNvPr id="1039" name="Freeform: Shape 1038">
                <a:extLst>
                  <a:ext uri="{FF2B5EF4-FFF2-40B4-BE49-F238E27FC236}">
                    <a16:creationId xmlns:a16="http://schemas.microsoft.com/office/drawing/2014/main" id="{46788393-D96C-4A52-A843-F8B2097E4AC6}"/>
                  </a:ext>
                </a:extLst>
              </p:cNvPr>
              <p:cNvSpPr/>
              <p:nvPr/>
            </p:nvSpPr>
            <p:spPr>
              <a:xfrm>
                <a:off x="5541210" y="2746218"/>
                <a:ext cx="15674" cy="16984"/>
              </a:xfrm>
              <a:custGeom>
                <a:avLst/>
                <a:gdLst>
                  <a:gd name="connsiteX0" fmla="*/ 15674 w 15674"/>
                  <a:gd name="connsiteY0" fmla="*/ 16984 h 16984"/>
                  <a:gd name="connsiteX1" fmla="*/ 1387 w 15674"/>
                  <a:gd name="connsiteY1" fmla="*/ 792 h 16984"/>
                  <a:gd name="connsiteX2" fmla="*/ 15674 w 15674"/>
                  <a:gd name="connsiteY2" fmla="*/ 16984 h 16984"/>
                </a:gdLst>
                <a:ahLst/>
                <a:cxnLst>
                  <a:cxn ang="0">
                    <a:pos x="connsiteX0" y="connsiteY0"/>
                  </a:cxn>
                  <a:cxn ang="0">
                    <a:pos x="connsiteX1" y="connsiteY1"/>
                  </a:cxn>
                  <a:cxn ang="0">
                    <a:pos x="connsiteX2" y="connsiteY2"/>
                  </a:cxn>
                </a:cxnLst>
                <a:rect l="l" t="t" r="r" b="b"/>
                <a:pathLst>
                  <a:path w="15674" h="16984">
                    <a:moveTo>
                      <a:pt x="15674" y="16984"/>
                    </a:moveTo>
                    <a:cubicBezTo>
                      <a:pt x="1387" y="11269"/>
                      <a:pt x="-2423" y="4602"/>
                      <a:pt x="1387" y="792"/>
                    </a:cubicBezTo>
                    <a:cubicBezTo>
                      <a:pt x="5197" y="-2066"/>
                      <a:pt x="11865" y="2697"/>
                      <a:pt x="15674" y="16984"/>
                    </a:cubicBezTo>
                    <a:close/>
                  </a:path>
                </a:pathLst>
              </a:custGeom>
              <a:grpFill/>
              <a:ln w="9525" cap="flat">
                <a:noFill/>
                <a:prstDash val="solid"/>
                <a:miter/>
              </a:ln>
            </p:spPr>
            <p:txBody>
              <a:bodyPr rtlCol="0" anchor="ctr"/>
              <a:lstStyle/>
              <a:p>
                <a:endParaRPr lang="en-ID"/>
              </a:p>
            </p:txBody>
          </p:sp>
          <p:sp>
            <p:nvSpPr>
              <p:cNvPr id="1040" name="Freeform: Shape 1039">
                <a:extLst>
                  <a:ext uri="{FF2B5EF4-FFF2-40B4-BE49-F238E27FC236}">
                    <a16:creationId xmlns:a16="http://schemas.microsoft.com/office/drawing/2014/main" id="{B1D70056-98F0-4EB0-A5B2-985217C4AC33}"/>
                  </a:ext>
                </a:extLst>
              </p:cNvPr>
              <p:cNvSpPr/>
              <p:nvPr/>
            </p:nvSpPr>
            <p:spPr>
              <a:xfrm>
                <a:off x="5536793" y="2763202"/>
                <a:ext cx="20091" cy="11006"/>
              </a:xfrm>
              <a:custGeom>
                <a:avLst/>
                <a:gdLst>
                  <a:gd name="connsiteX0" fmla="*/ 20092 w 20091"/>
                  <a:gd name="connsiteY0" fmla="*/ 0 h 11006"/>
                  <a:gd name="connsiteX1" fmla="*/ 89 w 20091"/>
                  <a:gd name="connsiteY1" fmla="*/ 8573 h 11006"/>
                  <a:gd name="connsiteX2" fmla="*/ 20092 w 20091"/>
                  <a:gd name="connsiteY2" fmla="*/ 0 h 11006"/>
                </a:gdLst>
                <a:ahLst/>
                <a:cxnLst>
                  <a:cxn ang="0">
                    <a:pos x="connsiteX0" y="connsiteY0"/>
                  </a:cxn>
                  <a:cxn ang="0">
                    <a:pos x="connsiteX1" y="connsiteY1"/>
                  </a:cxn>
                  <a:cxn ang="0">
                    <a:pos x="connsiteX2" y="connsiteY2"/>
                  </a:cxn>
                </a:cxnLst>
                <a:rect l="l" t="t" r="r" b="b"/>
                <a:pathLst>
                  <a:path w="20091" h="11006">
                    <a:moveTo>
                      <a:pt x="20092" y="0"/>
                    </a:moveTo>
                    <a:cubicBezTo>
                      <a:pt x="9614" y="11430"/>
                      <a:pt x="1994" y="13335"/>
                      <a:pt x="89" y="8573"/>
                    </a:cubicBezTo>
                    <a:cubicBezTo>
                      <a:pt x="-863" y="3810"/>
                      <a:pt x="5804" y="0"/>
                      <a:pt x="20092" y="0"/>
                    </a:cubicBezTo>
                    <a:close/>
                  </a:path>
                </a:pathLst>
              </a:custGeom>
              <a:grpFill/>
              <a:ln w="9525" cap="flat">
                <a:noFill/>
                <a:prstDash val="solid"/>
                <a:miter/>
              </a:ln>
            </p:spPr>
            <p:txBody>
              <a:bodyPr rtlCol="0" anchor="ctr"/>
              <a:lstStyle/>
              <a:p>
                <a:endParaRPr lang="en-ID"/>
              </a:p>
            </p:txBody>
          </p:sp>
        </p:grpSp>
        <p:grpSp>
          <p:nvGrpSpPr>
            <p:cNvPr id="1041" name="Graphic 2">
              <a:extLst>
                <a:ext uri="{FF2B5EF4-FFF2-40B4-BE49-F238E27FC236}">
                  <a16:creationId xmlns:a16="http://schemas.microsoft.com/office/drawing/2014/main" id="{F1FF2A45-0C26-4C70-87B0-C54AB42123DD}"/>
                </a:ext>
              </a:extLst>
            </p:cNvPr>
            <p:cNvGrpSpPr/>
            <p:nvPr/>
          </p:nvGrpSpPr>
          <p:grpSpPr>
            <a:xfrm>
              <a:off x="5536793" y="2744394"/>
              <a:ext cx="41135" cy="39842"/>
              <a:chOff x="5536793" y="2744394"/>
              <a:chExt cx="41135" cy="39842"/>
            </a:xfrm>
            <a:grpFill/>
          </p:grpSpPr>
          <p:sp>
            <p:nvSpPr>
              <p:cNvPr id="1042" name="Freeform: Shape 1041">
                <a:extLst>
                  <a:ext uri="{FF2B5EF4-FFF2-40B4-BE49-F238E27FC236}">
                    <a16:creationId xmlns:a16="http://schemas.microsoft.com/office/drawing/2014/main" id="{CA8D3CAE-736B-491F-8032-C850EE6ADDB6}"/>
                  </a:ext>
                </a:extLst>
              </p:cNvPr>
              <p:cNvSpPr/>
              <p:nvPr/>
            </p:nvSpPr>
            <p:spPr>
              <a:xfrm>
                <a:off x="5554126" y="2763202"/>
                <a:ext cx="8361" cy="21034"/>
              </a:xfrm>
              <a:custGeom>
                <a:avLst/>
                <a:gdLst>
                  <a:gd name="connsiteX0" fmla="*/ 2759 w 8361"/>
                  <a:gd name="connsiteY0" fmla="*/ 0 h 21034"/>
                  <a:gd name="connsiteX1" fmla="*/ 4664 w 8361"/>
                  <a:gd name="connsiteY1" fmla="*/ 20955 h 21034"/>
                  <a:gd name="connsiteX2" fmla="*/ 2759 w 8361"/>
                  <a:gd name="connsiteY2" fmla="*/ 0 h 21034"/>
                </a:gdLst>
                <a:ahLst/>
                <a:cxnLst>
                  <a:cxn ang="0">
                    <a:pos x="connsiteX0" y="connsiteY0"/>
                  </a:cxn>
                  <a:cxn ang="0">
                    <a:pos x="connsiteX1" y="connsiteY1"/>
                  </a:cxn>
                  <a:cxn ang="0">
                    <a:pos x="connsiteX2" y="connsiteY2"/>
                  </a:cxn>
                </a:cxnLst>
                <a:rect l="l" t="t" r="r" b="b"/>
                <a:pathLst>
                  <a:path w="8361" h="21034">
                    <a:moveTo>
                      <a:pt x="2759" y="0"/>
                    </a:moveTo>
                    <a:cubicBezTo>
                      <a:pt x="10379" y="13335"/>
                      <a:pt x="9426" y="20955"/>
                      <a:pt x="4664" y="20955"/>
                    </a:cubicBezTo>
                    <a:cubicBezTo>
                      <a:pt x="-99" y="21908"/>
                      <a:pt x="-2004" y="14288"/>
                      <a:pt x="2759" y="0"/>
                    </a:cubicBezTo>
                    <a:close/>
                  </a:path>
                </a:pathLst>
              </a:custGeom>
              <a:grpFill/>
              <a:ln w="9525" cap="flat">
                <a:noFill/>
                <a:prstDash val="solid"/>
                <a:miter/>
              </a:ln>
            </p:spPr>
            <p:txBody>
              <a:bodyPr rtlCol="0" anchor="ctr"/>
              <a:lstStyle/>
              <a:p>
                <a:endParaRPr lang="en-ID"/>
              </a:p>
            </p:txBody>
          </p:sp>
          <p:sp>
            <p:nvSpPr>
              <p:cNvPr id="1043" name="Freeform: Shape 1042">
                <a:extLst>
                  <a:ext uri="{FF2B5EF4-FFF2-40B4-BE49-F238E27FC236}">
                    <a16:creationId xmlns:a16="http://schemas.microsoft.com/office/drawing/2014/main" id="{4FA22347-9AAF-484A-92FE-96FE0C435484}"/>
                  </a:ext>
                </a:extLst>
              </p:cNvPr>
              <p:cNvSpPr/>
              <p:nvPr/>
            </p:nvSpPr>
            <p:spPr>
              <a:xfrm>
                <a:off x="5556884" y="2762062"/>
                <a:ext cx="21044" cy="8753"/>
              </a:xfrm>
              <a:custGeom>
                <a:avLst/>
                <a:gdLst>
                  <a:gd name="connsiteX0" fmla="*/ 0 w 21044"/>
                  <a:gd name="connsiteY0" fmla="*/ 1140 h 8753"/>
                  <a:gd name="connsiteX1" fmla="*/ 20955 w 21044"/>
                  <a:gd name="connsiteY1" fmla="*/ 5903 h 8753"/>
                  <a:gd name="connsiteX2" fmla="*/ 0 w 21044"/>
                  <a:gd name="connsiteY2" fmla="*/ 1140 h 8753"/>
                </a:gdLst>
                <a:ahLst/>
                <a:cxnLst>
                  <a:cxn ang="0">
                    <a:pos x="connsiteX0" y="connsiteY0"/>
                  </a:cxn>
                  <a:cxn ang="0">
                    <a:pos x="connsiteX1" y="connsiteY1"/>
                  </a:cxn>
                  <a:cxn ang="0">
                    <a:pos x="connsiteX2" y="connsiteY2"/>
                  </a:cxn>
                </a:cxnLst>
                <a:rect l="l" t="t" r="r" b="b"/>
                <a:pathLst>
                  <a:path w="21044" h="8753">
                    <a:moveTo>
                      <a:pt x="0" y="1140"/>
                    </a:moveTo>
                    <a:cubicBezTo>
                      <a:pt x="15240" y="-1717"/>
                      <a:pt x="21908" y="1140"/>
                      <a:pt x="20955" y="5903"/>
                    </a:cubicBezTo>
                    <a:cubicBezTo>
                      <a:pt x="20003" y="10665"/>
                      <a:pt x="12383" y="9713"/>
                      <a:pt x="0" y="1140"/>
                    </a:cubicBezTo>
                    <a:close/>
                  </a:path>
                </a:pathLst>
              </a:custGeom>
              <a:grpFill/>
              <a:ln w="9525" cap="flat">
                <a:noFill/>
                <a:prstDash val="solid"/>
                <a:miter/>
              </a:ln>
            </p:spPr>
            <p:txBody>
              <a:bodyPr rtlCol="0" anchor="ctr"/>
              <a:lstStyle/>
              <a:p>
                <a:endParaRPr lang="en-ID"/>
              </a:p>
            </p:txBody>
          </p:sp>
          <p:sp>
            <p:nvSpPr>
              <p:cNvPr id="1044" name="Freeform: Shape 1043">
                <a:extLst>
                  <a:ext uri="{FF2B5EF4-FFF2-40B4-BE49-F238E27FC236}">
                    <a16:creationId xmlns:a16="http://schemas.microsoft.com/office/drawing/2014/main" id="{8B33C437-732E-45CF-96CF-F934551FA509}"/>
                  </a:ext>
                </a:extLst>
              </p:cNvPr>
              <p:cNvSpPr/>
              <p:nvPr/>
            </p:nvSpPr>
            <p:spPr>
              <a:xfrm>
                <a:off x="5556884" y="2744394"/>
                <a:ext cx="12654" cy="18807"/>
              </a:xfrm>
              <a:custGeom>
                <a:avLst/>
                <a:gdLst>
                  <a:gd name="connsiteX0" fmla="*/ 0 w 12654"/>
                  <a:gd name="connsiteY0" fmla="*/ 18808 h 18807"/>
                  <a:gd name="connsiteX1" fmla="*/ 10478 w 12654"/>
                  <a:gd name="connsiteY1" fmla="*/ 710 h 18807"/>
                  <a:gd name="connsiteX2" fmla="*/ 0 w 12654"/>
                  <a:gd name="connsiteY2" fmla="*/ 18808 h 18807"/>
                </a:gdLst>
                <a:ahLst/>
                <a:cxnLst>
                  <a:cxn ang="0">
                    <a:pos x="connsiteX0" y="connsiteY0"/>
                  </a:cxn>
                  <a:cxn ang="0">
                    <a:pos x="connsiteX1" y="connsiteY1"/>
                  </a:cxn>
                  <a:cxn ang="0">
                    <a:pos x="connsiteX2" y="connsiteY2"/>
                  </a:cxn>
                </a:cxnLst>
                <a:rect l="l" t="t" r="r" b="b"/>
                <a:pathLst>
                  <a:path w="12654" h="18807">
                    <a:moveTo>
                      <a:pt x="0" y="18808"/>
                    </a:moveTo>
                    <a:cubicBezTo>
                      <a:pt x="1905" y="3568"/>
                      <a:pt x="6668" y="-2147"/>
                      <a:pt x="10478" y="710"/>
                    </a:cubicBezTo>
                    <a:cubicBezTo>
                      <a:pt x="15240" y="2615"/>
                      <a:pt x="12383" y="10235"/>
                      <a:pt x="0" y="18808"/>
                    </a:cubicBezTo>
                    <a:close/>
                  </a:path>
                </a:pathLst>
              </a:custGeom>
              <a:grpFill/>
              <a:ln w="9525" cap="flat">
                <a:noFill/>
                <a:prstDash val="solid"/>
                <a:miter/>
              </a:ln>
            </p:spPr>
            <p:txBody>
              <a:bodyPr rtlCol="0" anchor="ctr"/>
              <a:lstStyle/>
              <a:p>
                <a:endParaRPr lang="en-ID"/>
              </a:p>
            </p:txBody>
          </p:sp>
          <p:sp>
            <p:nvSpPr>
              <p:cNvPr id="1045" name="Freeform: Shape 1044">
                <a:extLst>
                  <a:ext uri="{FF2B5EF4-FFF2-40B4-BE49-F238E27FC236}">
                    <a16:creationId xmlns:a16="http://schemas.microsoft.com/office/drawing/2014/main" id="{1FF7016F-0379-487D-8DCC-226A30D2E50E}"/>
                  </a:ext>
                </a:extLst>
              </p:cNvPr>
              <p:cNvSpPr/>
              <p:nvPr/>
            </p:nvSpPr>
            <p:spPr>
              <a:xfrm>
                <a:off x="5541210" y="2746218"/>
                <a:ext cx="15674" cy="16984"/>
              </a:xfrm>
              <a:custGeom>
                <a:avLst/>
                <a:gdLst>
                  <a:gd name="connsiteX0" fmla="*/ 15674 w 15674"/>
                  <a:gd name="connsiteY0" fmla="*/ 16984 h 16984"/>
                  <a:gd name="connsiteX1" fmla="*/ 1387 w 15674"/>
                  <a:gd name="connsiteY1" fmla="*/ 792 h 16984"/>
                  <a:gd name="connsiteX2" fmla="*/ 15674 w 15674"/>
                  <a:gd name="connsiteY2" fmla="*/ 16984 h 16984"/>
                </a:gdLst>
                <a:ahLst/>
                <a:cxnLst>
                  <a:cxn ang="0">
                    <a:pos x="connsiteX0" y="connsiteY0"/>
                  </a:cxn>
                  <a:cxn ang="0">
                    <a:pos x="connsiteX1" y="connsiteY1"/>
                  </a:cxn>
                  <a:cxn ang="0">
                    <a:pos x="connsiteX2" y="connsiteY2"/>
                  </a:cxn>
                </a:cxnLst>
                <a:rect l="l" t="t" r="r" b="b"/>
                <a:pathLst>
                  <a:path w="15674" h="16984">
                    <a:moveTo>
                      <a:pt x="15674" y="16984"/>
                    </a:moveTo>
                    <a:cubicBezTo>
                      <a:pt x="1387" y="11269"/>
                      <a:pt x="-2423" y="4602"/>
                      <a:pt x="1387" y="792"/>
                    </a:cubicBezTo>
                    <a:cubicBezTo>
                      <a:pt x="5197" y="-2066"/>
                      <a:pt x="11865" y="2697"/>
                      <a:pt x="15674" y="16984"/>
                    </a:cubicBezTo>
                    <a:close/>
                  </a:path>
                </a:pathLst>
              </a:custGeom>
              <a:grpFill/>
              <a:ln w="9525" cap="flat">
                <a:noFill/>
                <a:prstDash val="solid"/>
                <a:miter/>
              </a:ln>
            </p:spPr>
            <p:txBody>
              <a:bodyPr rtlCol="0" anchor="ctr"/>
              <a:lstStyle/>
              <a:p>
                <a:endParaRPr lang="en-ID"/>
              </a:p>
            </p:txBody>
          </p:sp>
          <p:sp>
            <p:nvSpPr>
              <p:cNvPr id="1046" name="Freeform: Shape 1045">
                <a:extLst>
                  <a:ext uri="{FF2B5EF4-FFF2-40B4-BE49-F238E27FC236}">
                    <a16:creationId xmlns:a16="http://schemas.microsoft.com/office/drawing/2014/main" id="{D7195769-CC8F-4733-B251-355991859938}"/>
                  </a:ext>
                </a:extLst>
              </p:cNvPr>
              <p:cNvSpPr/>
              <p:nvPr/>
            </p:nvSpPr>
            <p:spPr>
              <a:xfrm>
                <a:off x="5536793" y="2763202"/>
                <a:ext cx="20091" cy="11006"/>
              </a:xfrm>
              <a:custGeom>
                <a:avLst/>
                <a:gdLst>
                  <a:gd name="connsiteX0" fmla="*/ 20092 w 20091"/>
                  <a:gd name="connsiteY0" fmla="*/ 0 h 11006"/>
                  <a:gd name="connsiteX1" fmla="*/ 89 w 20091"/>
                  <a:gd name="connsiteY1" fmla="*/ 8573 h 11006"/>
                  <a:gd name="connsiteX2" fmla="*/ 20092 w 20091"/>
                  <a:gd name="connsiteY2" fmla="*/ 0 h 11006"/>
                </a:gdLst>
                <a:ahLst/>
                <a:cxnLst>
                  <a:cxn ang="0">
                    <a:pos x="connsiteX0" y="connsiteY0"/>
                  </a:cxn>
                  <a:cxn ang="0">
                    <a:pos x="connsiteX1" y="connsiteY1"/>
                  </a:cxn>
                  <a:cxn ang="0">
                    <a:pos x="connsiteX2" y="connsiteY2"/>
                  </a:cxn>
                </a:cxnLst>
                <a:rect l="l" t="t" r="r" b="b"/>
                <a:pathLst>
                  <a:path w="20091" h="11006">
                    <a:moveTo>
                      <a:pt x="20092" y="0"/>
                    </a:moveTo>
                    <a:cubicBezTo>
                      <a:pt x="9614" y="11430"/>
                      <a:pt x="1994" y="13335"/>
                      <a:pt x="89" y="8573"/>
                    </a:cubicBezTo>
                    <a:cubicBezTo>
                      <a:pt x="-863" y="3810"/>
                      <a:pt x="5804" y="0"/>
                      <a:pt x="20092" y="0"/>
                    </a:cubicBezTo>
                    <a:close/>
                  </a:path>
                </a:pathLst>
              </a:custGeom>
              <a:grpFill/>
              <a:ln w="9525" cap="flat">
                <a:noFill/>
                <a:prstDash val="solid"/>
                <a:miter/>
              </a:ln>
            </p:spPr>
            <p:txBody>
              <a:bodyPr rtlCol="0" anchor="ctr"/>
              <a:lstStyle/>
              <a:p>
                <a:endParaRPr lang="en-ID"/>
              </a:p>
            </p:txBody>
          </p:sp>
        </p:grpSp>
        <p:sp>
          <p:nvSpPr>
            <p:cNvPr id="1047" name="Freeform: Shape 1046">
              <a:extLst>
                <a:ext uri="{FF2B5EF4-FFF2-40B4-BE49-F238E27FC236}">
                  <a16:creationId xmlns:a16="http://schemas.microsoft.com/office/drawing/2014/main" id="{78E5BC5B-46E3-405C-A0B2-5F0BA9BE0AC7}"/>
                </a:ext>
              </a:extLst>
            </p:cNvPr>
            <p:cNvSpPr/>
            <p:nvPr/>
          </p:nvSpPr>
          <p:spPr>
            <a:xfrm>
              <a:off x="5554027" y="2760345"/>
              <a:ext cx="5715" cy="5714"/>
            </a:xfrm>
            <a:custGeom>
              <a:avLst/>
              <a:gdLst>
                <a:gd name="connsiteX0" fmla="*/ 5715 w 5715"/>
                <a:gd name="connsiteY0" fmla="*/ 2857 h 5714"/>
                <a:gd name="connsiteX1" fmla="*/ 2857 w 5715"/>
                <a:gd name="connsiteY1" fmla="*/ 5715 h 5714"/>
                <a:gd name="connsiteX2" fmla="*/ 0 w 5715"/>
                <a:gd name="connsiteY2" fmla="*/ 2857 h 5714"/>
                <a:gd name="connsiteX3" fmla="*/ 2857 w 5715"/>
                <a:gd name="connsiteY3" fmla="*/ 0 h 5714"/>
                <a:gd name="connsiteX4" fmla="*/ 5715 w 5715"/>
                <a:gd name="connsiteY4" fmla="*/ 2857 h 5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 h="5714">
                  <a:moveTo>
                    <a:pt x="5715" y="2857"/>
                  </a:moveTo>
                  <a:cubicBezTo>
                    <a:pt x="5715" y="4436"/>
                    <a:pt x="4436" y="5715"/>
                    <a:pt x="2857" y="5715"/>
                  </a:cubicBezTo>
                  <a:cubicBezTo>
                    <a:pt x="1279" y="5715"/>
                    <a:pt x="0" y="4436"/>
                    <a:pt x="0" y="2857"/>
                  </a:cubicBezTo>
                  <a:cubicBezTo>
                    <a:pt x="0" y="1279"/>
                    <a:pt x="1279" y="0"/>
                    <a:pt x="2857" y="0"/>
                  </a:cubicBezTo>
                  <a:cubicBezTo>
                    <a:pt x="4436" y="0"/>
                    <a:pt x="5715" y="1279"/>
                    <a:pt x="5715" y="2857"/>
                  </a:cubicBezTo>
                  <a:close/>
                </a:path>
              </a:pathLst>
            </a:custGeom>
            <a:grpFill/>
            <a:ln w="9525" cap="flat">
              <a:noFill/>
              <a:prstDash val="solid"/>
              <a:miter/>
            </a:ln>
          </p:spPr>
          <p:txBody>
            <a:bodyPr rtlCol="0" anchor="ctr"/>
            <a:lstStyle/>
            <a:p>
              <a:endParaRPr lang="en-ID"/>
            </a:p>
          </p:txBody>
        </p:sp>
        <p:grpSp>
          <p:nvGrpSpPr>
            <p:cNvPr id="1048" name="Graphic 2">
              <a:extLst>
                <a:ext uri="{FF2B5EF4-FFF2-40B4-BE49-F238E27FC236}">
                  <a16:creationId xmlns:a16="http://schemas.microsoft.com/office/drawing/2014/main" id="{F1FF2A45-0C26-4C70-87B0-C54AB42123DD}"/>
                </a:ext>
              </a:extLst>
            </p:cNvPr>
            <p:cNvGrpSpPr/>
            <p:nvPr/>
          </p:nvGrpSpPr>
          <p:grpSpPr>
            <a:xfrm>
              <a:off x="5535840" y="2742167"/>
              <a:ext cx="41364" cy="39842"/>
              <a:chOff x="5535840" y="2742167"/>
              <a:chExt cx="41364" cy="39842"/>
            </a:xfrm>
            <a:grpFill/>
          </p:grpSpPr>
          <p:sp>
            <p:nvSpPr>
              <p:cNvPr id="1049" name="Freeform: Shape 1048">
                <a:extLst>
                  <a:ext uri="{FF2B5EF4-FFF2-40B4-BE49-F238E27FC236}">
                    <a16:creationId xmlns:a16="http://schemas.microsoft.com/office/drawing/2014/main" id="{140BA502-61E5-40A2-A23A-8F0AABE080DD}"/>
                  </a:ext>
                </a:extLst>
              </p:cNvPr>
              <p:cNvSpPr/>
              <p:nvPr/>
            </p:nvSpPr>
            <p:spPr>
              <a:xfrm>
                <a:off x="5551282" y="2742167"/>
                <a:ext cx="8361" cy="21034"/>
              </a:xfrm>
              <a:custGeom>
                <a:avLst/>
                <a:gdLst>
                  <a:gd name="connsiteX0" fmla="*/ 5603 w 8361"/>
                  <a:gd name="connsiteY0" fmla="*/ 21035 h 21034"/>
                  <a:gd name="connsiteX1" fmla="*/ 3698 w 8361"/>
                  <a:gd name="connsiteY1" fmla="*/ 80 h 21034"/>
                  <a:gd name="connsiteX2" fmla="*/ 5603 w 8361"/>
                  <a:gd name="connsiteY2" fmla="*/ 21035 h 21034"/>
                </a:gdLst>
                <a:ahLst/>
                <a:cxnLst>
                  <a:cxn ang="0">
                    <a:pos x="connsiteX0" y="connsiteY0"/>
                  </a:cxn>
                  <a:cxn ang="0">
                    <a:pos x="connsiteX1" y="connsiteY1"/>
                  </a:cxn>
                  <a:cxn ang="0">
                    <a:pos x="connsiteX2" y="connsiteY2"/>
                  </a:cxn>
                </a:cxnLst>
                <a:rect l="l" t="t" r="r" b="b"/>
                <a:pathLst>
                  <a:path w="8361" h="21034">
                    <a:moveTo>
                      <a:pt x="5603" y="21035"/>
                    </a:moveTo>
                    <a:cubicBezTo>
                      <a:pt x="-2017" y="7700"/>
                      <a:pt x="-1065" y="80"/>
                      <a:pt x="3698" y="80"/>
                    </a:cubicBezTo>
                    <a:cubicBezTo>
                      <a:pt x="8460" y="-873"/>
                      <a:pt x="10365" y="6747"/>
                      <a:pt x="5603" y="21035"/>
                    </a:cubicBezTo>
                    <a:close/>
                  </a:path>
                </a:pathLst>
              </a:custGeom>
              <a:grpFill/>
              <a:ln w="9525" cap="flat">
                <a:noFill/>
                <a:prstDash val="solid"/>
                <a:miter/>
              </a:ln>
            </p:spPr>
            <p:txBody>
              <a:bodyPr rtlCol="0" anchor="ctr"/>
              <a:lstStyle/>
              <a:p>
                <a:endParaRPr lang="en-ID"/>
              </a:p>
            </p:txBody>
          </p:sp>
          <p:sp>
            <p:nvSpPr>
              <p:cNvPr id="1050" name="Freeform: Shape 1049">
                <a:extLst>
                  <a:ext uri="{FF2B5EF4-FFF2-40B4-BE49-F238E27FC236}">
                    <a16:creationId xmlns:a16="http://schemas.microsoft.com/office/drawing/2014/main" id="{BB3FC520-45C8-4952-8F2B-652A9645D772}"/>
                  </a:ext>
                </a:extLst>
              </p:cNvPr>
              <p:cNvSpPr/>
              <p:nvPr/>
            </p:nvSpPr>
            <p:spPr>
              <a:xfrm>
                <a:off x="5535840" y="2755311"/>
                <a:ext cx="21044" cy="9030"/>
              </a:xfrm>
              <a:custGeom>
                <a:avLst/>
                <a:gdLst>
                  <a:gd name="connsiteX0" fmla="*/ 21044 w 21044"/>
                  <a:gd name="connsiteY0" fmla="*/ 7891 h 9030"/>
                  <a:gd name="connsiteX1" fmla="*/ 89 w 21044"/>
                  <a:gd name="connsiteY1" fmla="*/ 3128 h 9030"/>
                  <a:gd name="connsiteX2" fmla="*/ 21044 w 21044"/>
                  <a:gd name="connsiteY2" fmla="*/ 7891 h 9030"/>
                </a:gdLst>
                <a:ahLst/>
                <a:cxnLst>
                  <a:cxn ang="0">
                    <a:pos x="connsiteX0" y="connsiteY0"/>
                  </a:cxn>
                  <a:cxn ang="0">
                    <a:pos x="connsiteX1" y="connsiteY1"/>
                  </a:cxn>
                  <a:cxn ang="0">
                    <a:pos x="connsiteX2" y="connsiteY2"/>
                  </a:cxn>
                </a:cxnLst>
                <a:rect l="l" t="t" r="r" b="b"/>
                <a:pathLst>
                  <a:path w="21044" h="9030">
                    <a:moveTo>
                      <a:pt x="21044" y="7891"/>
                    </a:moveTo>
                    <a:cubicBezTo>
                      <a:pt x="5804" y="10748"/>
                      <a:pt x="-863" y="7891"/>
                      <a:pt x="89" y="3128"/>
                    </a:cubicBezTo>
                    <a:cubicBezTo>
                      <a:pt x="1994" y="-1634"/>
                      <a:pt x="9614" y="-1634"/>
                      <a:pt x="21044" y="7891"/>
                    </a:cubicBezTo>
                    <a:close/>
                  </a:path>
                </a:pathLst>
              </a:custGeom>
              <a:grpFill/>
              <a:ln w="9525" cap="flat">
                <a:noFill/>
                <a:prstDash val="solid"/>
                <a:miter/>
              </a:ln>
            </p:spPr>
            <p:txBody>
              <a:bodyPr rtlCol="0" anchor="ctr"/>
              <a:lstStyle/>
              <a:p>
                <a:endParaRPr lang="en-ID"/>
              </a:p>
            </p:txBody>
          </p:sp>
          <p:sp>
            <p:nvSpPr>
              <p:cNvPr id="1051" name="Freeform: Shape 1050">
                <a:extLst>
                  <a:ext uri="{FF2B5EF4-FFF2-40B4-BE49-F238E27FC236}">
                    <a16:creationId xmlns:a16="http://schemas.microsoft.com/office/drawing/2014/main" id="{25BD448C-15CC-4213-BE29-19147CF070AF}"/>
                  </a:ext>
                </a:extLst>
              </p:cNvPr>
              <p:cNvSpPr/>
              <p:nvPr/>
            </p:nvSpPr>
            <p:spPr>
              <a:xfrm>
                <a:off x="5544816" y="2763202"/>
                <a:ext cx="12068" cy="18807"/>
              </a:xfrm>
              <a:custGeom>
                <a:avLst/>
                <a:gdLst>
                  <a:gd name="connsiteX0" fmla="*/ 12068 w 12068"/>
                  <a:gd name="connsiteY0" fmla="*/ 0 h 18807"/>
                  <a:gd name="connsiteX1" fmla="*/ 1591 w 12068"/>
                  <a:gd name="connsiteY1" fmla="*/ 18098 h 18807"/>
                  <a:gd name="connsiteX2" fmla="*/ 12068 w 12068"/>
                  <a:gd name="connsiteY2" fmla="*/ 0 h 18807"/>
                </a:gdLst>
                <a:ahLst/>
                <a:cxnLst>
                  <a:cxn ang="0">
                    <a:pos x="connsiteX0" y="connsiteY0"/>
                  </a:cxn>
                  <a:cxn ang="0">
                    <a:pos x="connsiteX1" y="connsiteY1"/>
                  </a:cxn>
                  <a:cxn ang="0">
                    <a:pos x="connsiteX2" y="connsiteY2"/>
                  </a:cxn>
                </a:cxnLst>
                <a:rect l="l" t="t" r="r" b="b"/>
                <a:pathLst>
                  <a:path w="12068" h="18807">
                    <a:moveTo>
                      <a:pt x="12068" y="0"/>
                    </a:moveTo>
                    <a:cubicBezTo>
                      <a:pt x="10163" y="15240"/>
                      <a:pt x="5401" y="20955"/>
                      <a:pt x="1591" y="18098"/>
                    </a:cubicBezTo>
                    <a:cubicBezTo>
                      <a:pt x="-2219" y="15240"/>
                      <a:pt x="638" y="8573"/>
                      <a:pt x="12068" y="0"/>
                    </a:cubicBezTo>
                    <a:close/>
                  </a:path>
                </a:pathLst>
              </a:custGeom>
              <a:grpFill/>
              <a:ln w="9525" cap="flat">
                <a:noFill/>
                <a:prstDash val="solid"/>
                <a:miter/>
              </a:ln>
            </p:spPr>
            <p:txBody>
              <a:bodyPr rtlCol="0" anchor="ctr"/>
              <a:lstStyle/>
              <a:p>
                <a:endParaRPr lang="en-ID"/>
              </a:p>
            </p:txBody>
          </p:sp>
          <p:sp>
            <p:nvSpPr>
              <p:cNvPr id="1052" name="Freeform: Shape 1051">
                <a:extLst>
                  <a:ext uri="{FF2B5EF4-FFF2-40B4-BE49-F238E27FC236}">
                    <a16:creationId xmlns:a16="http://schemas.microsoft.com/office/drawing/2014/main" id="{40AD1253-1E12-41A8-BA64-68E815FA96C3}"/>
                  </a:ext>
                </a:extLst>
              </p:cNvPr>
              <p:cNvSpPr/>
              <p:nvPr/>
            </p:nvSpPr>
            <p:spPr>
              <a:xfrm>
                <a:off x="5556884" y="2763202"/>
                <a:ext cx="15674" cy="16984"/>
              </a:xfrm>
              <a:custGeom>
                <a:avLst/>
                <a:gdLst>
                  <a:gd name="connsiteX0" fmla="*/ 0 w 15674"/>
                  <a:gd name="connsiteY0" fmla="*/ 0 h 16984"/>
                  <a:gd name="connsiteX1" fmla="*/ 14288 w 15674"/>
                  <a:gd name="connsiteY1" fmla="*/ 16193 h 16984"/>
                  <a:gd name="connsiteX2" fmla="*/ 0 w 15674"/>
                  <a:gd name="connsiteY2" fmla="*/ 0 h 16984"/>
                </a:gdLst>
                <a:ahLst/>
                <a:cxnLst>
                  <a:cxn ang="0">
                    <a:pos x="connsiteX0" y="connsiteY0"/>
                  </a:cxn>
                  <a:cxn ang="0">
                    <a:pos x="connsiteX1" y="connsiteY1"/>
                  </a:cxn>
                  <a:cxn ang="0">
                    <a:pos x="connsiteX2" y="connsiteY2"/>
                  </a:cxn>
                </a:cxnLst>
                <a:rect l="l" t="t" r="r" b="b"/>
                <a:pathLst>
                  <a:path w="15674" h="16984">
                    <a:moveTo>
                      <a:pt x="0" y="0"/>
                    </a:moveTo>
                    <a:cubicBezTo>
                      <a:pt x="14288" y="5715"/>
                      <a:pt x="18098" y="12383"/>
                      <a:pt x="14288" y="16193"/>
                    </a:cubicBezTo>
                    <a:cubicBezTo>
                      <a:pt x="10478" y="19050"/>
                      <a:pt x="4763" y="14288"/>
                      <a:pt x="0" y="0"/>
                    </a:cubicBezTo>
                    <a:close/>
                  </a:path>
                </a:pathLst>
              </a:custGeom>
              <a:grpFill/>
              <a:ln w="9525" cap="flat">
                <a:noFill/>
                <a:prstDash val="solid"/>
                <a:miter/>
              </a:ln>
            </p:spPr>
            <p:txBody>
              <a:bodyPr rtlCol="0" anchor="ctr"/>
              <a:lstStyle/>
              <a:p>
                <a:endParaRPr lang="en-ID"/>
              </a:p>
            </p:txBody>
          </p:sp>
          <p:sp>
            <p:nvSpPr>
              <p:cNvPr id="1053" name="Freeform: Shape 1052">
                <a:extLst>
                  <a:ext uri="{FF2B5EF4-FFF2-40B4-BE49-F238E27FC236}">
                    <a16:creationId xmlns:a16="http://schemas.microsoft.com/office/drawing/2014/main" id="{6B816365-035F-45DF-8A42-5002732305CD}"/>
                  </a:ext>
                </a:extLst>
              </p:cNvPr>
              <p:cNvSpPr/>
              <p:nvPr/>
            </p:nvSpPr>
            <p:spPr>
              <a:xfrm>
                <a:off x="5556884" y="2752195"/>
                <a:ext cx="20320" cy="11006"/>
              </a:xfrm>
              <a:custGeom>
                <a:avLst/>
                <a:gdLst>
                  <a:gd name="connsiteX0" fmla="*/ 0 w 20320"/>
                  <a:gd name="connsiteY0" fmla="*/ 11007 h 11006"/>
                  <a:gd name="connsiteX1" fmla="*/ 20003 w 20320"/>
                  <a:gd name="connsiteY1" fmla="*/ 2434 h 11006"/>
                  <a:gd name="connsiteX2" fmla="*/ 0 w 20320"/>
                  <a:gd name="connsiteY2" fmla="*/ 11007 h 11006"/>
                </a:gdLst>
                <a:ahLst/>
                <a:cxnLst>
                  <a:cxn ang="0">
                    <a:pos x="connsiteX0" y="connsiteY0"/>
                  </a:cxn>
                  <a:cxn ang="0">
                    <a:pos x="connsiteX1" y="connsiteY1"/>
                  </a:cxn>
                  <a:cxn ang="0">
                    <a:pos x="connsiteX2" y="connsiteY2"/>
                  </a:cxn>
                </a:cxnLst>
                <a:rect l="l" t="t" r="r" b="b"/>
                <a:pathLst>
                  <a:path w="20320" h="11006">
                    <a:moveTo>
                      <a:pt x="0" y="11007"/>
                    </a:moveTo>
                    <a:cubicBezTo>
                      <a:pt x="10478" y="-423"/>
                      <a:pt x="18098" y="-2328"/>
                      <a:pt x="20003" y="2434"/>
                    </a:cubicBezTo>
                    <a:cubicBezTo>
                      <a:pt x="21908" y="7197"/>
                      <a:pt x="15240" y="11007"/>
                      <a:pt x="0" y="11007"/>
                    </a:cubicBezTo>
                    <a:close/>
                  </a:path>
                </a:pathLst>
              </a:custGeom>
              <a:grpFill/>
              <a:ln w="9525" cap="flat">
                <a:noFill/>
                <a:prstDash val="solid"/>
                <a:miter/>
              </a:ln>
            </p:spPr>
            <p:txBody>
              <a:bodyPr rtlCol="0" anchor="ctr"/>
              <a:lstStyle/>
              <a:p>
                <a:endParaRPr lang="en-ID"/>
              </a:p>
            </p:txBody>
          </p:sp>
        </p:grpSp>
        <p:grpSp>
          <p:nvGrpSpPr>
            <p:cNvPr id="1054" name="Graphic 2">
              <a:extLst>
                <a:ext uri="{FF2B5EF4-FFF2-40B4-BE49-F238E27FC236}">
                  <a16:creationId xmlns:a16="http://schemas.microsoft.com/office/drawing/2014/main" id="{F1FF2A45-0C26-4C70-87B0-C54AB42123DD}"/>
                </a:ext>
              </a:extLst>
            </p:cNvPr>
            <p:cNvGrpSpPr/>
            <p:nvPr/>
          </p:nvGrpSpPr>
          <p:grpSpPr>
            <a:xfrm>
              <a:off x="5535840" y="2742167"/>
              <a:ext cx="41364" cy="39842"/>
              <a:chOff x="5535840" y="2742167"/>
              <a:chExt cx="41364" cy="39842"/>
            </a:xfrm>
            <a:grpFill/>
          </p:grpSpPr>
          <p:sp>
            <p:nvSpPr>
              <p:cNvPr id="1055" name="Freeform: Shape 1054">
                <a:extLst>
                  <a:ext uri="{FF2B5EF4-FFF2-40B4-BE49-F238E27FC236}">
                    <a16:creationId xmlns:a16="http://schemas.microsoft.com/office/drawing/2014/main" id="{7A5FD443-6151-4883-9595-689974B950D0}"/>
                  </a:ext>
                </a:extLst>
              </p:cNvPr>
              <p:cNvSpPr/>
              <p:nvPr/>
            </p:nvSpPr>
            <p:spPr>
              <a:xfrm>
                <a:off x="5551282" y="2742167"/>
                <a:ext cx="8361" cy="21034"/>
              </a:xfrm>
              <a:custGeom>
                <a:avLst/>
                <a:gdLst>
                  <a:gd name="connsiteX0" fmla="*/ 5603 w 8361"/>
                  <a:gd name="connsiteY0" fmla="*/ 21035 h 21034"/>
                  <a:gd name="connsiteX1" fmla="*/ 3698 w 8361"/>
                  <a:gd name="connsiteY1" fmla="*/ 80 h 21034"/>
                  <a:gd name="connsiteX2" fmla="*/ 5603 w 8361"/>
                  <a:gd name="connsiteY2" fmla="*/ 21035 h 21034"/>
                </a:gdLst>
                <a:ahLst/>
                <a:cxnLst>
                  <a:cxn ang="0">
                    <a:pos x="connsiteX0" y="connsiteY0"/>
                  </a:cxn>
                  <a:cxn ang="0">
                    <a:pos x="connsiteX1" y="connsiteY1"/>
                  </a:cxn>
                  <a:cxn ang="0">
                    <a:pos x="connsiteX2" y="connsiteY2"/>
                  </a:cxn>
                </a:cxnLst>
                <a:rect l="l" t="t" r="r" b="b"/>
                <a:pathLst>
                  <a:path w="8361" h="21034">
                    <a:moveTo>
                      <a:pt x="5603" y="21035"/>
                    </a:moveTo>
                    <a:cubicBezTo>
                      <a:pt x="-2017" y="7700"/>
                      <a:pt x="-1065" y="80"/>
                      <a:pt x="3698" y="80"/>
                    </a:cubicBezTo>
                    <a:cubicBezTo>
                      <a:pt x="8460" y="-873"/>
                      <a:pt x="10365" y="6747"/>
                      <a:pt x="5603" y="21035"/>
                    </a:cubicBezTo>
                    <a:close/>
                  </a:path>
                </a:pathLst>
              </a:custGeom>
              <a:grpFill/>
              <a:ln w="9525" cap="flat">
                <a:noFill/>
                <a:prstDash val="solid"/>
                <a:miter/>
              </a:ln>
            </p:spPr>
            <p:txBody>
              <a:bodyPr rtlCol="0" anchor="ctr"/>
              <a:lstStyle/>
              <a:p>
                <a:endParaRPr lang="en-ID"/>
              </a:p>
            </p:txBody>
          </p:sp>
          <p:sp>
            <p:nvSpPr>
              <p:cNvPr id="1056" name="Freeform: Shape 1055">
                <a:extLst>
                  <a:ext uri="{FF2B5EF4-FFF2-40B4-BE49-F238E27FC236}">
                    <a16:creationId xmlns:a16="http://schemas.microsoft.com/office/drawing/2014/main" id="{12D03B2E-4D59-437C-AFEF-7E152CCB45C5}"/>
                  </a:ext>
                </a:extLst>
              </p:cNvPr>
              <p:cNvSpPr/>
              <p:nvPr/>
            </p:nvSpPr>
            <p:spPr>
              <a:xfrm>
                <a:off x="5535840" y="2755311"/>
                <a:ext cx="21044" cy="9030"/>
              </a:xfrm>
              <a:custGeom>
                <a:avLst/>
                <a:gdLst>
                  <a:gd name="connsiteX0" fmla="*/ 21044 w 21044"/>
                  <a:gd name="connsiteY0" fmla="*/ 7891 h 9030"/>
                  <a:gd name="connsiteX1" fmla="*/ 89 w 21044"/>
                  <a:gd name="connsiteY1" fmla="*/ 3128 h 9030"/>
                  <a:gd name="connsiteX2" fmla="*/ 21044 w 21044"/>
                  <a:gd name="connsiteY2" fmla="*/ 7891 h 9030"/>
                </a:gdLst>
                <a:ahLst/>
                <a:cxnLst>
                  <a:cxn ang="0">
                    <a:pos x="connsiteX0" y="connsiteY0"/>
                  </a:cxn>
                  <a:cxn ang="0">
                    <a:pos x="connsiteX1" y="connsiteY1"/>
                  </a:cxn>
                  <a:cxn ang="0">
                    <a:pos x="connsiteX2" y="connsiteY2"/>
                  </a:cxn>
                </a:cxnLst>
                <a:rect l="l" t="t" r="r" b="b"/>
                <a:pathLst>
                  <a:path w="21044" h="9030">
                    <a:moveTo>
                      <a:pt x="21044" y="7891"/>
                    </a:moveTo>
                    <a:cubicBezTo>
                      <a:pt x="5804" y="10748"/>
                      <a:pt x="-863" y="7891"/>
                      <a:pt x="89" y="3128"/>
                    </a:cubicBezTo>
                    <a:cubicBezTo>
                      <a:pt x="1994" y="-1634"/>
                      <a:pt x="9614" y="-1634"/>
                      <a:pt x="21044" y="7891"/>
                    </a:cubicBezTo>
                    <a:close/>
                  </a:path>
                </a:pathLst>
              </a:custGeom>
              <a:grpFill/>
              <a:ln w="9525" cap="flat">
                <a:noFill/>
                <a:prstDash val="solid"/>
                <a:miter/>
              </a:ln>
            </p:spPr>
            <p:txBody>
              <a:bodyPr rtlCol="0" anchor="ctr"/>
              <a:lstStyle/>
              <a:p>
                <a:endParaRPr lang="en-ID"/>
              </a:p>
            </p:txBody>
          </p:sp>
          <p:sp>
            <p:nvSpPr>
              <p:cNvPr id="1057" name="Freeform: Shape 1056">
                <a:extLst>
                  <a:ext uri="{FF2B5EF4-FFF2-40B4-BE49-F238E27FC236}">
                    <a16:creationId xmlns:a16="http://schemas.microsoft.com/office/drawing/2014/main" id="{750D1E22-8927-444F-ABF4-55FD57E16C63}"/>
                  </a:ext>
                </a:extLst>
              </p:cNvPr>
              <p:cNvSpPr/>
              <p:nvPr/>
            </p:nvSpPr>
            <p:spPr>
              <a:xfrm>
                <a:off x="5544816" y="2763202"/>
                <a:ext cx="12068" cy="18807"/>
              </a:xfrm>
              <a:custGeom>
                <a:avLst/>
                <a:gdLst>
                  <a:gd name="connsiteX0" fmla="*/ 12068 w 12068"/>
                  <a:gd name="connsiteY0" fmla="*/ 0 h 18807"/>
                  <a:gd name="connsiteX1" fmla="*/ 1591 w 12068"/>
                  <a:gd name="connsiteY1" fmla="*/ 18098 h 18807"/>
                  <a:gd name="connsiteX2" fmla="*/ 12068 w 12068"/>
                  <a:gd name="connsiteY2" fmla="*/ 0 h 18807"/>
                </a:gdLst>
                <a:ahLst/>
                <a:cxnLst>
                  <a:cxn ang="0">
                    <a:pos x="connsiteX0" y="connsiteY0"/>
                  </a:cxn>
                  <a:cxn ang="0">
                    <a:pos x="connsiteX1" y="connsiteY1"/>
                  </a:cxn>
                  <a:cxn ang="0">
                    <a:pos x="connsiteX2" y="connsiteY2"/>
                  </a:cxn>
                </a:cxnLst>
                <a:rect l="l" t="t" r="r" b="b"/>
                <a:pathLst>
                  <a:path w="12068" h="18807">
                    <a:moveTo>
                      <a:pt x="12068" y="0"/>
                    </a:moveTo>
                    <a:cubicBezTo>
                      <a:pt x="10163" y="15240"/>
                      <a:pt x="5401" y="20955"/>
                      <a:pt x="1591" y="18098"/>
                    </a:cubicBezTo>
                    <a:cubicBezTo>
                      <a:pt x="-2219" y="15240"/>
                      <a:pt x="638" y="8573"/>
                      <a:pt x="12068" y="0"/>
                    </a:cubicBezTo>
                    <a:close/>
                  </a:path>
                </a:pathLst>
              </a:custGeom>
              <a:grpFill/>
              <a:ln w="9525" cap="flat">
                <a:noFill/>
                <a:prstDash val="solid"/>
                <a:miter/>
              </a:ln>
            </p:spPr>
            <p:txBody>
              <a:bodyPr rtlCol="0" anchor="ctr"/>
              <a:lstStyle/>
              <a:p>
                <a:endParaRPr lang="en-ID"/>
              </a:p>
            </p:txBody>
          </p:sp>
          <p:sp>
            <p:nvSpPr>
              <p:cNvPr id="1058" name="Freeform: Shape 1057">
                <a:extLst>
                  <a:ext uri="{FF2B5EF4-FFF2-40B4-BE49-F238E27FC236}">
                    <a16:creationId xmlns:a16="http://schemas.microsoft.com/office/drawing/2014/main" id="{567E45A4-476C-4EE1-AACE-A68EE0829DEC}"/>
                  </a:ext>
                </a:extLst>
              </p:cNvPr>
              <p:cNvSpPr/>
              <p:nvPr/>
            </p:nvSpPr>
            <p:spPr>
              <a:xfrm>
                <a:off x="5556884" y="2763202"/>
                <a:ext cx="15674" cy="16984"/>
              </a:xfrm>
              <a:custGeom>
                <a:avLst/>
                <a:gdLst>
                  <a:gd name="connsiteX0" fmla="*/ 0 w 15674"/>
                  <a:gd name="connsiteY0" fmla="*/ 0 h 16984"/>
                  <a:gd name="connsiteX1" fmla="*/ 14288 w 15674"/>
                  <a:gd name="connsiteY1" fmla="*/ 16193 h 16984"/>
                  <a:gd name="connsiteX2" fmla="*/ 0 w 15674"/>
                  <a:gd name="connsiteY2" fmla="*/ 0 h 16984"/>
                </a:gdLst>
                <a:ahLst/>
                <a:cxnLst>
                  <a:cxn ang="0">
                    <a:pos x="connsiteX0" y="connsiteY0"/>
                  </a:cxn>
                  <a:cxn ang="0">
                    <a:pos x="connsiteX1" y="connsiteY1"/>
                  </a:cxn>
                  <a:cxn ang="0">
                    <a:pos x="connsiteX2" y="connsiteY2"/>
                  </a:cxn>
                </a:cxnLst>
                <a:rect l="l" t="t" r="r" b="b"/>
                <a:pathLst>
                  <a:path w="15674" h="16984">
                    <a:moveTo>
                      <a:pt x="0" y="0"/>
                    </a:moveTo>
                    <a:cubicBezTo>
                      <a:pt x="14288" y="5715"/>
                      <a:pt x="18098" y="12383"/>
                      <a:pt x="14288" y="16193"/>
                    </a:cubicBezTo>
                    <a:cubicBezTo>
                      <a:pt x="10478" y="19050"/>
                      <a:pt x="4763" y="14288"/>
                      <a:pt x="0" y="0"/>
                    </a:cubicBezTo>
                    <a:close/>
                  </a:path>
                </a:pathLst>
              </a:custGeom>
              <a:grpFill/>
              <a:ln w="9525" cap="flat">
                <a:noFill/>
                <a:prstDash val="solid"/>
                <a:miter/>
              </a:ln>
            </p:spPr>
            <p:txBody>
              <a:bodyPr rtlCol="0" anchor="ctr"/>
              <a:lstStyle/>
              <a:p>
                <a:endParaRPr lang="en-ID"/>
              </a:p>
            </p:txBody>
          </p:sp>
          <p:sp>
            <p:nvSpPr>
              <p:cNvPr id="1059" name="Freeform: Shape 1058">
                <a:extLst>
                  <a:ext uri="{FF2B5EF4-FFF2-40B4-BE49-F238E27FC236}">
                    <a16:creationId xmlns:a16="http://schemas.microsoft.com/office/drawing/2014/main" id="{E2A87701-879E-4845-8ADE-203D122F696E}"/>
                  </a:ext>
                </a:extLst>
              </p:cNvPr>
              <p:cNvSpPr/>
              <p:nvPr/>
            </p:nvSpPr>
            <p:spPr>
              <a:xfrm>
                <a:off x="5556884" y="2752195"/>
                <a:ext cx="20320" cy="11006"/>
              </a:xfrm>
              <a:custGeom>
                <a:avLst/>
                <a:gdLst>
                  <a:gd name="connsiteX0" fmla="*/ 0 w 20320"/>
                  <a:gd name="connsiteY0" fmla="*/ 11007 h 11006"/>
                  <a:gd name="connsiteX1" fmla="*/ 20003 w 20320"/>
                  <a:gd name="connsiteY1" fmla="*/ 2434 h 11006"/>
                  <a:gd name="connsiteX2" fmla="*/ 0 w 20320"/>
                  <a:gd name="connsiteY2" fmla="*/ 11007 h 11006"/>
                </a:gdLst>
                <a:ahLst/>
                <a:cxnLst>
                  <a:cxn ang="0">
                    <a:pos x="connsiteX0" y="connsiteY0"/>
                  </a:cxn>
                  <a:cxn ang="0">
                    <a:pos x="connsiteX1" y="connsiteY1"/>
                  </a:cxn>
                  <a:cxn ang="0">
                    <a:pos x="connsiteX2" y="connsiteY2"/>
                  </a:cxn>
                </a:cxnLst>
                <a:rect l="l" t="t" r="r" b="b"/>
                <a:pathLst>
                  <a:path w="20320" h="11006">
                    <a:moveTo>
                      <a:pt x="0" y="11007"/>
                    </a:moveTo>
                    <a:cubicBezTo>
                      <a:pt x="10478" y="-423"/>
                      <a:pt x="18098" y="-2328"/>
                      <a:pt x="20003" y="2434"/>
                    </a:cubicBezTo>
                    <a:cubicBezTo>
                      <a:pt x="21908" y="7197"/>
                      <a:pt x="15240" y="11007"/>
                      <a:pt x="0" y="11007"/>
                    </a:cubicBezTo>
                    <a:close/>
                  </a:path>
                </a:pathLst>
              </a:custGeom>
              <a:grpFill/>
              <a:ln w="9525" cap="flat">
                <a:noFill/>
                <a:prstDash val="solid"/>
                <a:miter/>
              </a:ln>
            </p:spPr>
            <p:txBody>
              <a:bodyPr rtlCol="0" anchor="ctr"/>
              <a:lstStyle/>
              <a:p>
                <a:endParaRPr lang="en-ID"/>
              </a:p>
            </p:txBody>
          </p:sp>
        </p:grpSp>
        <p:sp>
          <p:nvSpPr>
            <p:cNvPr id="1060" name="Freeform: Shape 1059">
              <a:extLst>
                <a:ext uri="{FF2B5EF4-FFF2-40B4-BE49-F238E27FC236}">
                  <a16:creationId xmlns:a16="http://schemas.microsoft.com/office/drawing/2014/main" id="{21FDCF67-80EA-4C72-91A6-7DEDDBE7F41A}"/>
                </a:ext>
              </a:extLst>
            </p:cNvPr>
            <p:cNvSpPr/>
            <p:nvPr/>
          </p:nvSpPr>
          <p:spPr>
            <a:xfrm>
              <a:off x="5554027" y="2760345"/>
              <a:ext cx="5715" cy="5714"/>
            </a:xfrm>
            <a:custGeom>
              <a:avLst/>
              <a:gdLst>
                <a:gd name="connsiteX0" fmla="*/ 5715 w 5715"/>
                <a:gd name="connsiteY0" fmla="*/ 2857 h 5714"/>
                <a:gd name="connsiteX1" fmla="*/ 2857 w 5715"/>
                <a:gd name="connsiteY1" fmla="*/ 5715 h 5714"/>
                <a:gd name="connsiteX2" fmla="*/ 0 w 5715"/>
                <a:gd name="connsiteY2" fmla="*/ 2857 h 5714"/>
                <a:gd name="connsiteX3" fmla="*/ 2857 w 5715"/>
                <a:gd name="connsiteY3" fmla="*/ 0 h 5714"/>
                <a:gd name="connsiteX4" fmla="*/ 5715 w 5715"/>
                <a:gd name="connsiteY4" fmla="*/ 2857 h 5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 h="5714">
                  <a:moveTo>
                    <a:pt x="5715" y="2857"/>
                  </a:moveTo>
                  <a:cubicBezTo>
                    <a:pt x="5715" y="4436"/>
                    <a:pt x="4436" y="5715"/>
                    <a:pt x="2857" y="5715"/>
                  </a:cubicBezTo>
                  <a:cubicBezTo>
                    <a:pt x="1279" y="5715"/>
                    <a:pt x="0" y="4436"/>
                    <a:pt x="0" y="2857"/>
                  </a:cubicBezTo>
                  <a:cubicBezTo>
                    <a:pt x="0" y="1279"/>
                    <a:pt x="1279" y="0"/>
                    <a:pt x="2857" y="0"/>
                  </a:cubicBezTo>
                  <a:cubicBezTo>
                    <a:pt x="4436" y="0"/>
                    <a:pt x="5715" y="1279"/>
                    <a:pt x="5715" y="2857"/>
                  </a:cubicBezTo>
                  <a:close/>
                </a:path>
              </a:pathLst>
            </a:custGeom>
            <a:grpFill/>
            <a:ln w="9525" cap="flat">
              <a:noFill/>
              <a:prstDash val="solid"/>
              <a:miter/>
            </a:ln>
          </p:spPr>
          <p:txBody>
            <a:bodyPr rtlCol="0" anchor="ctr"/>
            <a:lstStyle/>
            <a:p>
              <a:endParaRPr lang="en-ID"/>
            </a:p>
          </p:txBody>
        </p:sp>
      </p:grpSp>
      <p:grpSp>
        <p:nvGrpSpPr>
          <p:cNvPr id="1061" name="Graphic 2">
            <a:extLst>
              <a:ext uri="{FF2B5EF4-FFF2-40B4-BE49-F238E27FC236}">
                <a16:creationId xmlns:a16="http://schemas.microsoft.com/office/drawing/2014/main" id="{F1FF2A45-0C26-4C70-87B0-C54AB42123DD}"/>
              </a:ext>
            </a:extLst>
          </p:cNvPr>
          <p:cNvGrpSpPr/>
          <p:nvPr/>
        </p:nvGrpSpPr>
        <p:grpSpPr>
          <a:xfrm rot="16200000">
            <a:off x="11843615" y="2496121"/>
            <a:ext cx="78911" cy="78911"/>
            <a:chOff x="5518705" y="2823130"/>
            <a:chExt cx="42069" cy="42069"/>
          </a:xfrm>
          <a:solidFill>
            <a:schemeClr val="bg1"/>
          </a:solidFill>
        </p:grpSpPr>
        <p:grpSp>
          <p:nvGrpSpPr>
            <p:cNvPr id="1062" name="Graphic 2">
              <a:extLst>
                <a:ext uri="{FF2B5EF4-FFF2-40B4-BE49-F238E27FC236}">
                  <a16:creationId xmlns:a16="http://schemas.microsoft.com/office/drawing/2014/main" id="{F1FF2A45-0C26-4C70-87B0-C54AB42123DD}"/>
                </a:ext>
              </a:extLst>
            </p:cNvPr>
            <p:cNvGrpSpPr/>
            <p:nvPr/>
          </p:nvGrpSpPr>
          <p:grpSpPr>
            <a:xfrm>
              <a:off x="5520336" y="2823130"/>
              <a:ext cx="40438" cy="40438"/>
              <a:chOff x="5520336" y="2823130"/>
              <a:chExt cx="40438" cy="40438"/>
            </a:xfrm>
            <a:grpFill/>
          </p:grpSpPr>
          <p:sp>
            <p:nvSpPr>
              <p:cNvPr id="1063" name="Freeform: Shape 1062">
                <a:extLst>
                  <a:ext uri="{FF2B5EF4-FFF2-40B4-BE49-F238E27FC236}">
                    <a16:creationId xmlns:a16="http://schemas.microsoft.com/office/drawing/2014/main" id="{84FFB455-6A91-41AD-9414-0871D07A37C1}"/>
                  </a:ext>
                </a:extLst>
              </p:cNvPr>
              <p:cNvSpPr/>
              <p:nvPr/>
            </p:nvSpPr>
            <p:spPr>
              <a:xfrm>
                <a:off x="5520336" y="2831510"/>
                <a:ext cx="19403" cy="12654"/>
              </a:xfrm>
              <a:custGeom>
                <a:avLst/>
                <a:gdLst>
                  <a:gd name="connsiteX0" fmla="*/ 19404 w 19403"/>
                  <a:gd name="connsiteY0" fmla="*/ 12655 h 12654"/>
                  <a:gd name="connsiteX1" fmla="*/ 354 w 19403"/>
                  <a:gd name="connsiteY1" fmla="*/ 2177 h 12654"/>
                  <a:gd name="connsiteX2" fmla="*/ 19404 w 19403"/>
                  <a:gd name="connsiteY2" fmla="*/ 12655 h 12654"/>
                </a:gdLst>
                <a:ahLst/>
                <a:cxnLst>
                  <a:cxn ang="0">
                    <a:pos x="connsiteX0" y="connsiteY0"/>
                  </a:cxn>
                  <a:cxn ang="0">
                    <a:pos x="connsiteX1" y="connsiteY1"/>
                  </a:cxn>
                  <a:cxn ang="0">
                    <a:pos x="connsiteX2" y="connsiteY2"/>
                  </a:cxn>
                </a:cxnLst>
                <a:rect l="l" t="t" r="r" b="b"/>
                <a:pathLst>
                  <a:path w="19403" h="12654">
                    <a:moveTo>
                      <a:pt x="19404" y="12655"/>
                    </a:moveTo>
                    <a:cubicBezTo>
                      <a:pt x="4164" y="11702"/>
                      <a:pt x="-1552" y="5987"/>
                      <a:pt x="354" y="2177"/>
                    </a:cubicBezTo>
                    <a:cubicBezTo>
                      <a:pt x="3211" y="-2585"/>
                      <a:pt x="10831" y="272"/>
                      <a:pt x="19404" y="12655"/>
                    </a:cubicBezTo>
                    <a:close/>
                  </a:path>
                </a:pathLst>
              </a:custGeom>
              <a:grpFill/>
              <a:ln w="9525" cap="flat">
                <a:noFill/>
                <a:prstDash val="solid"/>
                <a:miter/>
              </a:ln>
            </p:spPr>
            <p:txBody>
              <a:bodyPr rtlCol="0" anchor="ctr"/>
              <a:lstStyle/>
              <a:p>
                <a:endParaRPr lang="en-ID"/>
              </a:p>
            </p:txBody>
          </p:sp>
          <p:sp>
            <p:nvSpPr>
              <p:cNvPr id="1064" name="Freeform: Shape 1063">
                <a:extLst>
                  <a:ext uri="{FF2B5EF4-FFF2-40B4-BE49-F238E27FC236}">
                    <a16:creationId xmlns:a16="http://schemas.microsoft.com/office/drawing/2014/main" id="{581F4BE6-C6FE-4961-8309-7EBE4DADF0AD}"/>
                  </a:ext>
                </a:extLst>
              </p:cNvPr>
              <p:cNvSpPr/>
              <p:nvPr/>
            </p:nvSpPr>
            <p:spPr>
              <a:xfrm>
                <a:off x="5523240" y="2844164"/>
                <a:ext cx="16499" cy="15674"/>
              </a:xfrm>
              <a:custGeom>
                <a:avLst/>
                <a:gdLst>
                  <a:gd name="connsiteX0" fmla="*/ 16500 w 16499"/>
                  <a:gd name="connsiteY0" fmla="*/ 0 h 15674"/>
                  <a:gd name="connsiteX1" fmla="*/ 1260 w 16499"/>
                  <a:gd name="connsiteY1" fmla="*/ 14288 h 15674"/>
                  <a:gd name="connsiteX2" fmla="*/ 16500 w 16499"/>
                  <a:gd name="connsiteY2" fmla="*/ 0 h 15674"/>
                </a:gdLst>
                <a:ahLst/>
                <a:cxnLst>
                  <a:cxn ang="0">
                    <a:pos x="connsiteX0" y="connsiteY0"/>
                  </a:cxn>
                  <a:cxn ang="0">
                    <a:pos x="connsiteX1" y="connsiteY1"/>
                  </a:cxn>
                  <a:cxn ang="0">
                    <a:pos x="connsiteX2" y="connsiteY2"/>
                  </a:cxn>
                </a:cxnLst>
                <a:rect l="l" t="t" r="r" b="b"/>
                <a:pathLst>
                  <a:path w="16499" h="15674">
                    <a:moveTo>
                      <a:pt x="16500" y="0"/>
                    </a:moveTo>
                    <a:cubicBezTo>
                      <a:pt x="10785" y="14288"/>
                      <a:pt x="4117" y="18098"/>
                      <a:pt x="1260" y="14288"/>
                    </a:cubicBezTo>
                    <a:cubicBezTo>
                      <a:pt x="-2550" y="10477"/>
                      <a:pt x="2212" y="4763"/>
                      <a:pt x="16500" y="0"/>
                    </a:cubicBezTo>
                    <a:close/>
                  </a:path>
                </a:pathLst>
              </a:custGeom>
              <a:grpFill/>
              <a:ln w="9525" cap="flat">
                <a:noFill/>
                <a:prstDash val="solid"/>
                <a:miter/>
              </a:ln>
            </p:spPr>
            <p:txBody>
              <a:bodyPr rtlCol="0" anchor="ctr"/>
              <a:lstStyle/>
              <a:p>
                <a:endParaRPr lang="en-ID"/>
              </a:p>
            </p:txBody>
          </p:sp>
          <p:sp>
            <p:nvSpPr>
              <p:cNvPr id="1065" name="Freeform: Shape 1064">
                <a:extLst>
                  <a:ext uri="{FF2B5EF4-FFF2-40B4-BE49-F238E27FC236}">
                    <a16:creationId xmlns:a16="http://schemas.microsoft.com/office/drawing/2014/main" id="{95557237-E473-48D0-AAC6-32E56B31DF26}"/>
                  </a:ext>
                </a:extLst>
              </p:cNvPr>
              <p:cNvSpPr/>
              <p:nvPr/>
            </p:nvSpPr>
            <p:spPr>
              <a:xfrm>
                <a:off x="5539740" y="2844164"/>
                <a:ext cx="11006" cy="19403"/>
              </a:xfrm>
              <a:custGeom>
                <a:avLst/>
                <a:gdLst>
                  <a:gd name="connsiteX0" fmla="*/ 0 w 11006"/>
                  <a:gd name="connsiteY0" fmla="*/ 0 h 19403"/>
                  <a:gd name="connsiteX1" fmla="*/ 8572 w 11006"/>
                  <a:gd name="connsiteY1" fmla="*/ 19050 h 19403"/>
                  <a:gd name="connsiteX2" fmla="*/ 0 w 11006"/>
                  <a:gd name="connsiteY2" fmla="*/ 0 h 19403"/>
                </a:gdLst>
                <a:ahLst/>
                <a:cxnLst>
                  <a:cxn ang="0">
                    <a:pos x="connsiteX0" y="connsiteY0"/>
                  </a:cxn>
                  <a:cxn ang="0">
                    <a:pos x="connsiteX1" y="connsiteY1"/>
                  </a:cxn>
                  <a:cxn ang="0">
                    <a:pos x="connsiteX2" y="connsiteY2"/>
                  </a:cxn>
                </a:cxnLst>
                <a:rect l="l" t="t" r="r" b="b"/>
                <a:pathLst>
                  <a:path w="11006" h="19403">
                    <a:moveTo>
                      <a:pt x="0" y="0"/>
                    </a:moveTo>
                    <a:cubicBezTo>
                      <a:pt x="11430" y="9525"/>
                      <a:pt x="13335" y="17145"/>
                      <a:pt x="8572" y="19050"/>
                    </a:cubicBezTo>
                    <a:cubicBezTo>
                      <a:pt x="3810" y="20955"/>
                      <a:pt x="0" y="15240"/>
                      <a:pt x="0" y="0"/>
                    </a:cubicBezTo>
                    <a:close/>
                  </a:path>
                </a:pathLst>
              </a:custGeom>
              <a:grpFill/>
              <a:ln w="9525" cap="flat">
                <a:noFill/>
                <a:prstDash val="solid"/>
                <a:miter/>
              </a:ln>
            </p:spPr>
            <p:txBody>
              <a:bodyPr rtlCol="0" anchor="ctr"/>
              <a:lstStyle/>
              <a:p>
                <a:endParaRPr lang="en-ID"/>
              </a:p>
            </p:txBody>
          </p:sp>
          <p:sp>
            <p:nvSpPr>
              <p:cNvPr id="1066" name="Freeform: Shape 1065">
                <a:extLst>
                  <a:ext uri="{FF2B5EF4-FFF2-40B4-BE49-F238E27FC236}">
                    <a16:creationId xmlns:a16="http://schemas.microsoft.com/office/drawing/2014/main" id="{E33983C8-DAC2-4ABC-8533-7B4AED2DCAD7}"/>
                  </a:ext>
                </a:extLst>
              </p:cNvPr>
              <p:cNvSpPr/>
              <p:nvPr/>
            </p:nvSpPr>
            <p:spPr>
              <a:xfrm>
                <a:off x="5539740" y="2838030"/>
                <a:ext cx="21034" cy="8582"/>
              </a:xfrm>
              <a:custGeom>
                <a:avLst/>
                <a:gdLst>
                  <a:gd name="connsiteX0" fmla="*/ 0 w 21034"/>
                  <a:gd name="connsiteY0" fmla="*/ 6135 h 8582"/>
                  <a:gd name="connsiteX1" fmla="*/ 20955 w 21034"/>
                  <a:gd name="connsiteY1" fmla="*/ 3277 h 8582"/>
                  <a:gd name="connsiteX2" fmla="*/ 0 w 21034"/>
                  <a:gd name="connsiteY2" fmla="*/ 6135 h 8582"/>
                </a:gdLst>
                <a:ahLst/>
                <a:cxnLst>
                  <a:cxn ang="0">
                    <a:pos x="connsiteX0" y="connsiteY0"/>
                  </a:cxn>
                  <a:cxn ang="0">
                    <a:pos x="connsiteX1" y="connsiteY1"/>
                  </a:cxn>
                  <a:cxn ang="0">
                    <a:pos x="connsiteX2" y="connsiteY2"/>
                  </a:cxn>
                </a:cxnLst>
                <a:rect l="l" t="t" r="r" b="b"/>
                <a:pathLst>
                  <a:path w="21034" h="8582">
                    <a:moveTo>
                      <a:pt x="0" y="6135"/>
                    </a:moveTo>
                    <a:cubicBezTo>
                      <a:pt x="13335" y="-1485"/>
                      <a:pt x="20955" y="-1485"/>
                      <a:pt x="20955" y="3277"/>
                    </a:cubicBezTo>
                    <a:cubicBezTo>
                      <a:pt x="21907" y="8040"/>
                      <a:pt x="14288" y="10897"/>
                      <a:pt x="0" y="6135"/>
                    </a:cubicBezTo>
                    <a:close/>
                  </a:path>
                </a:pathLst>
              </a:custGeom>
              <a:grpFill/>
              <a:ln w="9525" cap="flat">
                <a:noFill/>
                <a:prstDash val="solid"/>
                <a:miter/>
              </a:ln>
            </p:spPr>
            <p:txBody>
              <a:bodyPr rtlCol="0" anchor="ctr"/>
              <a:lstStyle/>
              <a:p>
                <a:endParaRPr lang="en-ID"/>
              </a:p>
            </p:txBody>
          </p:sp>
          <p:sp>
            <p:nvSpPr>
              <p:cNvPr id="1067" name="Freeform: Shape 1066">
                <a:extLst>
                  <a:ext uri="{FF2B5EF4-FFF2-40B4-BE49-F238E27FC236}">
                    <a16:creationId xmlns:a16="http://schemas.microsoft.com/office/drawing/2014/main" id="{776CFC3F-726B-4973-B111-7878094017A8}"/>
                  </a:ext>
                </a:extLst>
              </p:cNvPr>
              <p:cNvSpPr/>
              <p:nvPr/>
            </p:nvSpPr>
            <p:spPr>
              <a:xfrm>
                <a:off x="5537974" y="2823130"/>
                <a:ext cx="8774" cy="21034"/>
              </a:xfrm>
              <a:custGeom>
                <a:avLst/>
                <a:gdLst>
                  <a:gd name="connsiteX0" fmla="*/ 1766 w 8774"/>
                  <a:gd name="connsiteY0" fmla="*/ 21035 h 21034"/>
                  <a:gd name="connsiteX1" fmla="*/ 5576 w 8774"/>
                  <a:gd name="connsiteY1" fmla="*/ 80 h 21034"/>
                  <a:gd name="connsiteX2" fmla="*/ 1766 w 8774"/>
                  <a:gd name="connsiteY2" fmla="*/ 21035 h 21034"/>
                </a:gdLst>
                <a:ahLst/>
                <a:cxnLst>
                  <a:cxn ang="0">
                    <a:pos x="connsiteX0" y="connsiteY0"/>
                  </a:cxn>
                  <a:cxn ang="0">
                    <a:pos x="connsiteX1" y="connsiteY1"/>
                  </a:cxn>
                  <a:cxn ang="0">
                    <a:pos x="connsiteX2" y="connsiteY2"/>
                  </a:cxn>
                </a:cxnLst>
                <a:rect l="l" t="t" r="r" b="b"/>
                <a:pathLst>
                  <a:path w="8774" h="21034">
                    <a:moveTo>
                      <a:pt x="1766" y="21035"/>
                    </a:moveTo>
                    <a:cubicBezTo>
                      <a:pt x="-2044" y="6747"/>
                      <a:pt x="813" y="-873"/>
                      <a:pt x="5576" y="80"/>
                    </a:cubicBezTo>
                    <a:cubicBezTo>
                      <a:pt x="10338" y="1032"/>
                      <a:pt x="10338" y="8652"/>
                      <a:pt x="1766" y="21035"/>
                    </a:cubicBezTo>
                    <a:close/>
                  </a:path>
                </a:pathLst>
              </a:custGeom>
              <a:grpFill/>
              <a:ln w="9525" cap="flat">
                <a:noFill/>
                <a:prstDash val="solid"/>
                <a:miter/>
              </a:ln>
            </p:spPr>
            <p:txBody>
              <a:bodyPr rtlCol="0" anchor="ctr"/>
              <a:lstStyle/>
              <a:p>
                <a:endParaRPr lang="en-ID"/>
              </a:p>
            </p:txBody>
          </p:sp>
        </p:grpSp>
        <p:grpSp>
          <p:nvGrpSpPr>
            <p:cNvPr id="1068" name="Graphic 2">
              <a:extLst>
                <a:ext uri="{FF2B5EF4-FFF2-40B4-BE49-F238E27FC236}">
                  <a16:creationId xmlns:a16="http://schemas.microsoft.com/office/drawing/2014/main" id="{F1FF2A45-0C26-4C70-87B0-C54AB42123DD}"/>
                </a:ext>
              </a:extLst>
            </p:cNvPr>
            <p:cNvGrpSpPr/>
            <p:nvPr/>
          </p:nvGrpSpPr>
          <p:grpSpPr>
            <a:xfrm>
              <a:off x="5520336" y="2823130"/>
              <a:ext cx="40438" cy="40438"/>
              <a:chOff x="5520336" y="2823130"/>
              <a:chExt cx="40438" cy="40438"/>
            </a:xfrm>
            <a:grpFill/>
          </p:grpSpPr>
          <p:sp>
            <p:nvSpPr>
              <p:cNvPr id="1069" name="Freeform: Shape 1068">
                <a:extLst>
                  <a:ext uri="{FF2B5EF4-FFF2-40B4-BE49-F238E27FC236}">
                    <a16:creationId xmlns:a16="http://schemas.microsoft.com/office/drawing/2014/main" id="{2EAA4B2F-F67A-4B1C-9CAB-C33EB70411E1}"/>
                  </a:ext>
                </a:extLst>
              </p:cNvPr>
              <p:cNvSpPr/>
              <p:nvPr/>
            </p:nvSpPr>
            <p:spPr>
              <a:xfrm>
                <a:off x="5520336" y="2831510"/>
                <a:ext cx="19403" cy="12654"/>
              </a:xfrm>
              <a:custGeom>
                <a:avLst/>
                <a:gdLst>
                  <a:gd name="connsiteX0" fmla="*/ 19404 w 19403"/>
                  <a:gd name="connsiteY0" fmla="*/ 12655 h 12654"/>
                  <a:gd name="connsiteX1" fmla="*/ 354 w 19403"/>
                  <a:gd name="connsiteY1" fmla="*/ 2177 h 12654"/>
                  <a:gd name="connsiteX2" fmla="*/ 19404 w 19403"/>
                  <a:gd name="connsiteY2" fmla="*/ 12655 h 12654"/>
                </a:gdLst>
                <a:ahLst/>
                <a:cxnLst>
                  <a:cxn ang="0">
                    <a:pos x="connsiteX0" y="connsiteY0"/>
                  </a:cxn>
                  <a:cxn ang="0">
                    <a:pos x="connsiteX1" y="connsiteY1"/>
                  </a:cxn>
                  <a:cxn ang="0">
                    <a:pos x="connsiteX2" y="connsiteY2"/>
                  </a:cxn>
                </a:cxnLst>
                <a:rect l="l" t="t" r="r" b="b"/>
                <a:pathLst>
                  <a:path w="19403" h="12654">
                    <a:moveTo>
                      <a:pt x="19404" y="12655"/>
                    </a:moveTo>
                    <a:cubicBezTo>
                      <a:pt x="4164" y="11702"/>
                      <a:pt x="-1552" y="5987"/>
                      <a:pt x="354" y="2177"/>
                    </a:cubicBezTo>
                    <a:cubicBezTo>
                      <a:pt x="3211" y="-2585"/>
                      <a:pt x="10831" y="272"/>
                      <a:pt x="19404" y="12655"/>
                    </a:cubicBezTo>
                    <a:close/>
                  </a:path>
                </a:pathLst>
              </a:custGeom>
              <a:grpFill/>
              <a:ln w="9525" cap="flat">
                <a:noFill/>
                <a:prstDash val="solid"/>
                <a:miter/>
              </a:ln>
            </p:spPr>
            <p:txBody>
              <a:bodyPr rtlCol="0" anchor="ctr"/>
              <a:lstStyle/>
              <a:p>
                <a:endParaRPr lang="en-ID"/>
              </a:p>
            </p:txBody>
          </p:sp>
          <p:sp>
            <p:nvSpPr>
              <p:cNvPr id="1070" name="Freeform: Shape 1069">
                <a:extLst>
                  <a:ext uri="{FF2B5EF4-FFF2-40B4-BE49-F238E27FC236}">
                    <a16:creationId xmlns:a16="http://schemas.microsoft.com/office/drawing/2014/main" id="{63BC2CB3-AF91-4C2E-AC94-E31F3871AD11}"/>
                  </a:ext>
                </a:extLst>
              </p:cNvPr>
              <p:cNvSpPr/>
              <p:nvPr/>
            </p:nvSpPr>
            <p:spPr>
              <a:xfrm>
                <a:off x="5523240" y="2844164"/>
                <a:ext cx="16499" cy="15674"/>
              </a:xfrm>
              <a:custGeom>
                <a:avLst/>
                <a:gdLst>
                  <a:gd name="connsiteX0" fmla="*/ 16500 w 16499"/>
                  <a:gd name="connsiteY0" fmla="*/ 0 h 15674"/>
                  <a:gd name="connsiteX1" fmla="*/ 1260 w 16499"/>
                  <a:gd name="connsiteY1" fmla="*/ 14288 h 15674"/>
                  <a:gd name="connsiteX2" fmla="*/ 16500 w 16499"/>
                  <a:gd name="connsiteY2" fmla="*/ 0 h 15674"/>
                </a:gdLst>
                <a:ahLst/>
                <a:cxnLst>
                  <a:cxn ang="0">
                    <a:pos x="connsiteX0" y="connsiteY0"/>
                  </a:cxn>
                  <a:cxn ang="0">
                    <a:pos x="connsiteX1" y="connsiteY1"/>
                  </a:cxn>
                  <a:cxn ang="0">
                    <a:pos x="connsiteX2" y="connsiteY2"/>
                  </a:cxn>
                </a:cxnLst>
                <a:rect l="l" t="t" r="r" b="b"/>
                <a:pathLst>
                  <a:path w="16499" h="15674">
                    <a:moveTo>
                      <a:pt x="16500" y="0"/>
                    </a:moveTo>
                    <a:cubicBezTo>
                      <a:pt x="10785" y="14288"/>
                      <a:pt x="4117" y="18098"/>
                      <a:pt x="1260" y="14288"/>
                    </a:cubicBezTo>
                    <a:cubicBezTo>
                      <a:pt x="-2550" y="10477"/>
                      <a:pt x="2212" y="4763"/>
                      <a:pt x="16500" y="0"/>
                    </a:cubicBezTo>
                    <a:close/>
                  </a:path>
                </a:pathLst>
              </a:custGeom>
              <a:grpFill/>
              <a:ln w="9525" cap="flat">
                <a:noFill/>
                <a:prstDash val="solid"/>
                <a:miter/>
              </a:ln>
            </p:spPr>
            <p:txBody>
              <a:bodyPr rtlCol="0" anchor="ctr"/>
              <a:lstStyle/>
              <a:p>
                <a:endParaRPr lang="en-ID"/>
              </a:p>
            </p:txBody>
          </p:sp>
          <p:sp>
            <p:nvSpPr>
              <p:cNvPr id="1071" name="Freeform: Shape 1070">
                <a:extLst>
                  <a:ext uri="{FF2B5EF4-FFF2-40B4-BE49-F238E27FC236}">
                    <a16:creationId xmlns:a16="http://schemas.microsoft.com/office/drawing/2014/main" id="{BB084F08-8084-4274-92D4-372B2FC33EA3}"/>
                  </a:ext>
                </a:extLst>
              </p:cNvPr>
              <p:cNvSpPr/>
              <p:nvPr/>
            </p:nvSpPr>
            <p:spPr>
              <a:xfrm>
                <a:off x="5539740" y="2844164"/>
                <a:ext cx="11006" cy="19403"/>
              </a:xfrm>
              <a:custGeom>
                <a:avLst/>
                <a:gdLst>
                  <a:gd name="connsiteX0" fmla="*/ 0 w 11006"/>
                  <a:gd name="connsiteY0" fmla="*/ 0 h 19403"/>
                  <a:gd name="connsiteX1" fmla="*/ 8572 w 11006"/>
                  <a:gd name="connsiteY1" fmla="*/ 19050 h 19403"/>
                  <a:gd name="connsiteX2" fmla="*/ 0 w 11006"/>
                  <a:gd name="connsiteY2" fmla="*/ 0 h 19403"/>
                </a:gdLst>
                <a:ahLst/>
                <a:cxnLst>
                  <a:cxn ang="0">
                    <a:pos x="connsiteX0" y="connsiteY0"/>
                  </a:cxn>
                  <a:cxn ang="0">
                    <a:pos x="connsiteX1" y="connsiteY1"/>
                  </a:cxn>
                  <a:cxn ang="0">
                    <a:pos x="connsiteX2" y="connsiteY2"/>
                  </a:cxn>
                </a:cxnLst>
                <a:rect l="l" t="t" r="r" b="b"/>
                <a:pathLst>
                  <a:path w="11006" h="19403">
                    <a:moveTo>
                      <a:pt x="0" y="0"/>
                    </a:moveTo>
                    <a:cubicBezTo>
                      <a:pt x="11430" y="9525"/>
                      <a:pt x="13335" y="17145"/>
                      <a:pt x="8572" y="19050"/>
                    </a:cubicBezTo>
                    <a:cubicBezTo>
                      <a:pt x="3810" y="20955"/>
                      <a:pt x="0" y="15240"/>
                      <a:pt x="0" y="0"/>
                    </a:cubicBezTo>
                    <a:close/>
                  </a:path>
                </a:pathLst>
              </a:custGeom>
              <a:grpFill/>
              <a:ln w="9525" cap="flat">
                <a:noFill/>
                <a:prstDash val="solid"/>
                <a:miter/>
              </a:ln>
            </p:spPr>
            <p:txBody>
              <a:bodyPr rtlCol="0" anchor="ctr"/>
              <a:lstStyle/>
              <a:p>
                <a:endParaRPr lang="en-ID"/>
              </a:p>
            </p:txBody>
          </p:sp>
          <p:sp>
            <p:nvSpPr>
              <p:cNvPr id="1072" name="Freeform: Shape 1071">
                <a:extLst>
                  <a:ext uri="{FF2B5EF4-FFF2-40B4-BE49-F238E27FC236}">
                    <a16:creationId xmlns:a16="http://schemas.microsoft.com/office/drawing/2014/main" id="{F64CD381-6BFA-4478-A969-B991DED7E9FB}"/>
                  </a:ext>
                </a:extLst>
              </p:cNvPr>
              <p:cNvSpPr/>
              <p:nvPr/>
            </p:nvSpPr>
            <p:spPr>
              <a:xfrm>
                <a:off x="5539740" y="2838030"/>
                <a:ext cx="21034" cy="8582"/>
              </a:xfrm>
              <a:custGeom>
                <a:avLst/>
                <a:gdLst>
                  <a:gd name="connsiteX0" fmla="*/ 0 w 21034"/>
                  <a:gd name="connsiteY0" fmla="*/ 6135 h 8582"/>
                  <a:gd name="connsiteX1" fmla="*/ 20955 w 21034"/>
                  <a:gd name="connsiteY1" fmla="*/ 3277 h 8582"/>
                  <a:gd name="connsiteX2" fmla="*/ 0 w 21034"/>
                  <a:gd name="connsiteY2" fmla="*/ 6135 h 8582"/>
                </a:gdLst>
                <a:ahLst/>
                <a:cxnLst>
                  <a:cxn ang="0">
                    <a:pos x="connsiteX0" y="connsiteY0"/>
                  </a:cxn>
                  <a:cxn ang="0">
                    <a:pos x="connsiteX1" y="connsiteY1"/>
                  </a:cxn>
                  <a:cxn ang="0">
                    <a:pos x="connsiteX2" y="connsiteY2"/>
                  </a:cxn>
                </a:cxnLst>
                <a:rect l="l" t="t" r="r" b="b"/>
                <a:pathLst>
                  <a:path w="21034" h="8582">
                    <a:moveTo>
                      <a:pt x="0" y="6135"/>
                    </a:moveTo>
                    <a:cubicBezTo>
                      <a:pt x="13335" y="-1485"/>
                      <a:pt x="20955" y="-1485"/>
                      <a:pt x="20955" y="3277"/>
                    </a:cubicBezTo>
                    <a:cubicBezTo>
                      <a:pt x="21907" y="8040"/>
                      <a:pt x="14288" y="10897"/>
                      <a:pt x="0" y="6135"/>
                    </a:cubicBezTo>
                    <a:close/>
                  </a:path>
                </a:pathLst>
              </a:custGeom>
              <a:grpFill/>
              <a:ln w="9525" cap="flat">
                <a:noFill/>
                <a:prstDash val="solid"/>
                <a:miter/>
              </a:ln>
            </p:spPr>
            <p:txBody>
              <a:bodyPr rtlCol="0" anchor="ctr"/>
              <a:lstStyle/>
              <a:p>
                <a:endParaRPr lang="en-ID"/>
              </a:p>
            </p:txBody>
          </p:sp>
          <p:sp>
            <p:nvSpPr>
              <p:cNvPr id="1073" name="Freeform: Shape 1072">
                <a:extLst>
                  <a:ext uri="{FF2B5EF4-FFF2-40B4-BE49-F238E27FC236}">
                    <a16:creationId xmlns:a16="http://schemas.microsoft.com/office/drawing/2014/main" id="{A9B47A0A-144D-4925-A293-2422526FBBEB}"/>
                  </a:ext>
                </a:extLst>
              </p:cNvPr>
              <p:cNvSpPr/>
              <p:nvPr/>
            </p:nvSpPr>
            <p:spPr>
              <a:xfrm>
                <a:off x="5537974" y="2823130"/>
                <a:ext cx="8774" cy="21034"/>
              </a:xfrm>
              <a:custGeom>
                <a:avLst/>
                <a:gdLst>
                  <a:gd name="connsiteX0" fmla="*/ 1766 w 8774"/>
                  <a:gd name="connsiteY0" fmla="*/ 21035 h 21034"/>
                  <a:gd name="connsiteX1" fmla="*/ 5576 w 8774"/>
                  <a:gd name="connsiteY1" fmla="*/ 80 h 21034"/>
                  <a:gd name="connsiteX2" fmla="*/ 1766 w 8774"/>
                  <a:gd name="connsiteY2" fmla="*/ 21035 h 21034"/>
                </a:gdLst>
                <a:ahLst/>
                <a:cxnLst>
                  <a:cxn ang="0">
                    <a:pos x="connsiteX0" y="connsiteY0"/>
                  </a:cxn>
                  <a:cxn ang="0">
                    <a:pos x="connsiteX1" y="connsiteY1"/>
                  </a:cxn>
                  <a:cxn ang="0">
                    <a:pos x="connsiteX2" y="connsiteY2"/>
                  </a:cxn>
                </a:cxnLst>
                <a:rect l="l" t="t" r="r" b="b"/>
                <a:pathLst>
                  <a:path w="8774" h="21034">
                    <a:moveTo>
                      <a:pt x="1766" y="21035"/>
                    </a:moveTo>
                    <a:cubicBezTo>
                      <a:pt x="-2044" y="6747"/>
                      <a:pt x="813" y="-873"/>
                      <a:pt x="5576" y="80"/>
                    </a:cubicBezTo>
                    <a:cubicBezTo>
                      <a:pt x="10338" y="1032"/>
                      <a:pt x="10338" y="8652"/>
                      <a:pt x="1766" y="21035"/>
                    </a:cubicBezTo>
                    <a:close/>
                  </a:path>
                </a:pathLst>
              </a:custGeom>
              <a:grpFill/>
              <a:ln w="9525" cap="flat">
                <a:noFill/>
                <a:prstDash val="solid"/>
                <a:miter/>
              </a:ln>
            </p:spPr>
            <p:txBody>
              <a:bodyPr rtlCol="0" anchor="ctr"/>
              <a:lstStyle/>
              <a:p>
                <a:endParaRPr lang="en-ID"/>
              </a:p>
            </p:txBody>
          </p:sp>
        </p:grpSp>
        <p:sp>
          <p:nvSpPr>
            <p:cNvPr id="1074" name="Freeform: Shape 1073">
              <a:extLst>
                <a:ext uri="{FF2B5EF4-FFF2-40B4-BE49-F238E27FC236}">
                  <a16:creationId xmlns:a16="http://schemas.microsoft.com/office/drawing/2014/main" id="{DB5A19A8-9E6C-4927-802E-CE0E7F0DCD89}"/>
                </a:ext>
              </a:extLst>
            </p:cNvPr>
            <p:cNvSpPr/>
            <p:nvPr/>
          </p:nvSpPr>
          <p:spPr>
            <a:xfrm>
              <a:off x="5536882" y="2841307"/>
              <a:ext cx="5715" cy="5714"/>
            </a:xfrm>
            <a:custGeom>
              <a:avLst/>
              <a:gdLst>
                <a:gd name="connsiteX0" fmla="*/ 5715 w 5715"/>
                <a:gd name="connsiteY0" fmla="*/ 2857 h 5714"/>
                <a:gd name="connsiteX1" fmla="*/ 2857 w 5715"/>
                <a:gd name="connsiteY1" fmla="*/ 5715 h 5714"/>
                <a:gd name="connsiteX2" fmla="*/ 0 w 5715"/>
                <a:gd name="connsiteY2" fmla="*/ 2857 h 5714"/>
                <a:gd name="connsiteX3" fmla="*/ 2857 w 5715"/>
                <a:gd name="connsiteY3" fmla="*/ 0 h 5714"/>
                <a:gd name="connsiteX4" fmla="*/ 5715 w 5715"/>
                <a:gd name="connsiteY4" fmla="*/ 2857 h 5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 h="5714">
                  <a:moveTo>
                    <a:pt x="5715" y="2857"/>
                  </a:moveTo>
                  <a:cubicBezTo>
                    <a:pt x="5715" y="4436"/>
                    <a:pt x="4436" y="5715"/>
                    <a:pt x="2857" y="5715"/>
                  </a:cubicBezTo>
                  <a:cubicBezTo>
                    <a:pt x="1279" y="5715"/>
                    <a:pt x="0" y="4436"/>
                    <a:pt x="0" y="2857"/>
                  </a:cubicBezTo>
                  <a:cubicBezTo>
                    <a:pt x="0" y="1279"/>
                    <a:pt x="1279" y="0"/>
                    <a:pt x="2857" y="0"/>
                  </a:cubicBezTo>
                  <a:cubicBezTo>
                    <a:pt x="4436" y="0"/>
                    <a:pt x="5715" y="1279"/>
                    <a:pt x="5715" y="2857"/>
                  </a:cubicBezTo>
                  <a:close/>
                </a:path>
              </a:pathLst>
            </a:custGeom>
            <a:grpFill/>
            <a:ln w="9525" cap="flat">
              <a:noFill/>
              <a:prstDash val="solid"/>
              <a:miter/>
            </a:ln>
          </p:spPr>
          <p:txBody>
            <a:bodyPr rtlCol="0" anchor="ctr"/>
            <a:lstStyle/>
            <a:p>
              <a:endParaRPr lang="en-ID"/>
            </a:p>
          </p:txBody>
        </p:sp>
        <p:grpSp>
          <p:nvGrpSpPr>
            <p:cNvPr id="1075" name="Graphic 2">
              <a:extLst>
                <a:ext uri="{FF2B5EF4-FFF2-40B4-BE49-F238E27FC236}">
                  <a16:creationId xmlns:a16="http://schemas.microsoft.com/office/drawing/2014/main" id="{F1FF2A45-0C26-4C70-87B0-C54AB42123DD}"/>
                </a:ext>
              </a:extLst>
            </p:cNvPr>
            <p:cNvGrpSpPr/>
            <p:nvPr/>
          </p:nvGrpSpPr>
          <p:grpSpPr>
            <a:xfrm>
              <a:off x="5518705" y="2824468"/>
              <a:ext cx="40438" cy="40730"/>
              <a:chOff x="5518705" y="2824468"/>
              <a:chExt cx="40438" cy="40730"/>
            </a:xfrm>
            <a:grpFill/>
          </p:grpSpPr>
          <p:sp>
            <p:nvSpPr>
              <p:cNvPr id="1076" name="Freeform: Shape 1075">
                <a:extLst>
                  <a:ext uri="{FF2B5EF4-FFF2-40B4-BE49-F238E27FC236}">
                    <a16:creationId xmlns:a16="http://schemas.microsoft.com/office/drawing/2014/main" id="{6C8D9E12-C55E-427A-A3B2-0CC8BE00A779}"/>
                  </a:ext>
                </a:extLst>
              </p:cNvPr>
              <p:cNvSpPr/>
              <p:nvPr/>
            </p:nvSpPr>
            <p:spPr>
              <a:xfrm>
                <a:off x="5539740" y="2844164"/>
                <a:ext cx="19403" cy="12235"/>
              </a:xfrm>
              <a:custGeom>
                <a:avLst/>
                <a:gdLst>
                  <a:gd name="connsiteX0" fmla="*/ 0 w 19403"/>
                  <a:gd name="connsiteY0" fmla="*/ 0 h 12235"/>
                  <a:gd name="connsiteX1" fmla="*/ 19050 w 19403"/>
                  <a:gd name="connsiteY1" fmla="*/ 10477 h 12235"/>
                  <a:gd name="connsiteX2" fmla="*/ 0 w 19403"/>
                  <a:gd name="connsiteY2" fmla="*/ 0 h 12235"/>
                </a:gdLst>
                <a:ahLst/>
                <a:cxnLst>
                  <a:cxn ang="0">
                    <a:pos x="connsiteX0" y="connsiteY0"/>
                  </a:cxn>
                  <a:cxn ang="0">
                    <a:pos x="connsiteX1" y="connsiteY1"/>
                  </a:cxn>
                  <a:cxn ang="0">
                    <a:pos x="connsiteX2" y="connsiteY2"/>
                  </a:cxn>
                </a:cxnLst>
                <a:rect l="l" t="t" r="r" b="b"/>
                <a:pathLst>
                  <a:path w="19403" h="12235">
                    <a:moveTo>
                      <a:pt x="0" y="0"/>
                    </a:moveTo>
                    <a:cubicBezTo>
                      <a:pt x="15240" y="952"/>
                      <a:pt x="20955" y="6668"/>
                      <a:pt x="19050" y="10477"/>
                    </a:cubicBezTo>
                    <a:cubicBezTo>
                      <a:pt x="16192" y="14288"/>
                      <a:pt x="8572" y="12383"/>
                      <a:pt x="0" y="0"/>
                    </a:cubicBezTo>
                    <a:close/>
                  </a:path>
                </a:pathLst>
              </a:custGeom>
              <a:grpFill/>
              <a:ln w="9525" cap="flat">
                <a:noFill/>
                <a:prstDash val="solid"/>
                <a:miter/>
              </a:ln>
            </p:spPr>
            <p:txBody>
              <a:bodyPr rtlCol="0" anchor="ctr"/>
              <a:lstStyle/>
              <a:p>
                <a:endParaRPr lang="en-ID"/>
              </a:p>
            </p:txBody>
          </p:sp>
          <p:sp>
            <p:nvSpPr>
              <p:cNvPr id="1077" name="Freeform: Shape 1076">
                <a:extLst>
                  <a:ext uri="{FF2B5EF4-FFF2-40B4-BE49-F238E27FC236}">
                    <a16:creationId xmlns:a16="http://schemas.microsoft.com/office/drawing/2014/main" id="{86B720E9-4A51-433D-A97B-D3BB46D73A13}"/>
                  </a:ext>
                </a:extLst>
              </p:cNvPr>
              <p:cNvSpPr/>
              <p:nvPr/>
            </p:nvSpPr>
            <p:spPr>
              <a:xfrm>
                <a:off x="5539740" y="2828490"/>
                <a:ext cx="16499" cy="15674"/>
              </a:xfrm>
              <a:custGeom>
                <a:avLst/>
                <a:gdLst>
                  <a:gd name="connsiteX0" fmla="*/ 0 w 16499"/>
                  <a:gd name="connsiteY0" fmla="*/ 15674 h 15674"/>
                  <a:gd name="connsiteX1" fmla="*/ 15240 w 16499"/>
                  <a:gd name="connsiteY1" fmla="*/ 1387 h 15674"/>
                  <a:gd name="connsiteX2" fmla="*/ 0 w 16499"/>
                  <a:gd name="connsiteY2" fmla="*/ 15674 h 15674"/>
                </a:gdLst>
                <a:ahLst/>
                <a:cxnLst>
                  <a:cxn ang="0">
                    <a:pos x="connsiteX0" y="connsiteY0"/>
                  </a:cxn>
                  <a:cxn ang="0">
                    <a:pos x="connsiteX1" y="connsiteY1"/>
                  </a:cxn>
                  <a:cxn ang="0">
                    <a:pos x="connsiteX2" y="connsiteY2"/>
                  </a:cxn>
                </a:cxnLst>
                <a:rect l="l" t="t" r="r" b="b"/>
                <a:pathLst>
                  <a:path w="16499" h="15674">
                    <a:moveTo>
                      <a:pt x="0" y="15674"/>
                    </a:moveTo>
                    <a:cubicBezTo>
                      <a:pt x="5715" y="1387"/>
                      <a:pt x="12382" y="-2423"/>
                      <a:pt x="15240" y="1387"/>
                    </a:cubicBezTo>
                    <a:cubicBezTo>
                      <a:pt x="19050" y="5197"/>
                      <a:pt x="14288" y="10912"/>
                      <a:pt x="0" y="15674"/>
                    </a:cubicBezTo>
                    <a:close/>
                  </a:path>
                </a:pathLst>
              </a:custGeom>
              <a:grpFill/>
              <a:ln w="9525" cap="flat">
                <a:noFill/>
                <a:prstDash val="solid"/>
                <a:miter/>
              </a:ln>
            </p:spPr>
            <p:txBody>
              <a:bodyPr rtlCol="0" anchor="ctr"/>
              <a:lstStyle/>
              <a:p>
                <a:endParaRPr lang="en-ID"/>
              </a:p>
            </p:txBody>
          </p:sp>
          <p:sp>
            <p:nvSpPr>
              <p:cNvPr id="1078" name="Freeform: Shape 1077">
                <a:extLst>
                  <a:ext uri="{FF2B5EF4-FFF2-40B4-BE49-F238E27FC236}">
                    <a16:creationId xmlns:a16="http://schemas.microsoft.com/office/drawing/2014/main" id="{F488D046-6F02-4BB4-A99C-B2DDAADDFB76}"/>
                  </a:ext>
                </a:extLst>
              </p:cNvPr>
              <p:cNvSpPr/>
              <p:nvPr/>
            </p:nvSpPr>
            <p:spPr>
              <a:xfrm>
                <a:off x="5528733" y="2824468"/>
                <a:ext cx="11006" cy="19696"/>
              </a:xfrm>
              <a:custGeom>
                <a:avLst/>
                <a:gdLst>
                  <a:gd name="connsiteX0" fmla="*/ 11007 w 11006"/>
                  <a:gd name="connsiteY0" fmla="*/ 19696 h 19696"/>
                  <a:gd name="connsiteX1" fmla="*/ 2434 w 11006"/>
                  <a:gd name="connsiteY1" fmla="*/ 646 h 19696"/>
                  <a:gd name="connsiteX2" fmla="*/ 11007 w 11006"/>
                  <a:gd name="connsiteY2" fmla="*/ 19696 h 19696"/>
                </a:gdLst>
                <a:ahLst/>
                <a:cxnLst>
                  <a:cxn ang="0">
                    <a:pos x="connsiteX0" y="connsiteY0"/>
                  </a:cxn>
                  <a:cxn ang="0">
                    <a:pos x="connsiteX1" y="connsiteY1"/>
                  </a:cxn>
                  <a:cxn ang="0">
                    <a:pos x="connsiteX2" y="connsiteY2"/>
                  </a:cxn>
                </a:cxnLst>
                <a:rect l="l" t="t" r="r" b="b"/>
                <a:pathLst>
                  <a:path w="11006" h="19696">
                    <a:moveTo>
                      <a:pt x="11007" y="19696"/>
                    </a:moveTo>
                    <a:cubicBezTo>
                      <a:pt x="-423" y="10171"/>
                      <a:pt x="-2328" y="2551"/>
                      <a:pt x="2434" y="646"/>
                    </a:cubicBezTo>
                    <a:cubicBezTo>
                      <a:pt x="6244" y="-2211"/>
                      <a:pt x="11007" y="4456"/>
                      <a:pt x="11007" y="19696"/>
                    </a:cubicBezTo>
                    <a:close/>
                  </a:path>
                </a:pathLst>
              </a:custGeom>
              <a:grpFill/>
              <a:ln w="9525" cap="flat">
                <a:noFill/>
                <a:prstDash val="solid"/>
                <a:miter/>
              </a:ln>
            </p:spPr>
            <p:txBody>
              <a:bodyPr rtlCol="0" anchor="ctr"/>
              <a:lstStyle/>
              <a:p>
                <a:endParaRPr lang="en-ID"/>
              </a:p>
            </p:txBody>
          </p:sp>
          <p:sp>
            <p:nvSpPr>
              <p:cNvPr id="1079" name="Freeform: Shape 1078">
                <a:extLst>
                  <a:ext uri="{FF2B5EF4-FFF2-40B4-BE49-F238E27FC236}">
                    <a16:creationId xmlns:a16="http://schemas.microsoft.com/office/drawing/2014/main" id="{8C1D778F-1B9F-4BEF-A4F7-BF883D670AD4}"/>
                  </a:ext>
                </a:extLst>
              </p:cNvPr>
              <p:cNvSpPr/>
              <p:nvPr/>
            </p:nvSpPr>
            <p:spPr>
              <a:xfrm>
                <a:off x="5518705" y="2841465"/>
                <a:ext cx="21034" cy="8833"/>
              </a:xfrm>
              <a:custGeom>
                <a:avLst/>
                <a:gdLst>
                  <a:gd name="connsiteX0" fmla="*/ 21035 w 21034"/>
                  <a:gd name="connsiteY0" fmla="*/ 2699 h 8833"/>
                  <a:gd name="connsiteX1" fmla="*/ 80 w 21034"/>
                  <a:gd name="connsiteY1" fmla="*/ 5557 h 8833"/>
                  <a:gd name="connsiteX2" fmla="*/ 21035 w 21034"/>
                  <a:gd name="connsiteY2" fmla="*/ 2699 h 8833"/>
                </a:gdLst>
                <a:ahLst/>
                <a:cxnLst>
                  <a:cxn ang="0">
                    <a:pos x="connsiteX0" y="connsiteY0"/>
                  </a:cxn>
                  <a:cxn ang="0">
                    <a:pos x="connsiteX1" y="connsiteY1"/>
                  </a:cxn>
                  <a:cxn ang="0">
                    <a:pos x="connsiteX2" y="connsiteY2"/>
                  </a:cxn>
                </a:cxnLst>
                <a:rect l="l" t="t" r="r" b="b"/>
                <a:pathLst>
                  <a:path w="21034" h="8833">
                    <a:moveTo>
                      <a:pt x="21035" y="2699"/>
                    </a:moveTo>
                    <a:cubicBezTo>
                      <a:pt x="7700" y="10319"/>
                      <a:pt x="80" y="10319"/>
                      <a:pt x="80" y="5557"/>
                    </a:cubicBezTo>
                    <a:cubicBezTo>
                      <a:pt x="-873" y="-158"/>
                      <a:pt x="6747" y="-2063"/>
                      <a:pt x="21035" y="2699"/>
                    </a:cubicBezTo>
                    <a:close/>
                  </a:path>
                </a:pathLst>
              </a:custGeom>
              <a:grpFill/>
              <a:ln w="9525" cap="flat">
                <a:noFill/>
                <a:prstDash val="solid"/>
                <a:miter/>
              </a:ln>
            </p:spPr>
            <p:txBody>
              <a:bodyPr rtlCol="0" anchor="ctr"/>
              <a:lstStyle/>
              <a:p>
                <a:endParaRPr lang="en-ID"/>
              </a:p>
            </p:txBody>
          </p:sp>
          <p:sp>
            <p:nvSpPr>
              <p:cNvPr id="1080" name="Freeform: Shape 1079">
                <a:extLst>
                  <a:ext uri="{FF2B5EF4-FFF2-40B4-BE49-F238E27FC236}">
                    <a16:creationId xmlns:a16="http://schemas.microsoft.com/office/drawing/2014/main" id="{3ABCE2B2-16E3-46D6-90FB-18DC2610D8DE}"/>
                  </a:ext>
                </a:extLst>
              </p:cNvPr>
              <p:cNvSpPr/>
              <p:nvPr/>
            </p:nvSpPr>
            <p:spPr>
              <a:xfrm>
                <a:off x="5532327" y="2844164"/>
                <a:ext cx="9177" cy="21034"/>
              </a:xfrm>
              <a:custGeom>
                <a:avLst/>
                <a:gdLst>
                  <a:gd name="connsiteX0" fmla="*/ 7412 w 9177"/>
                  <a:gd name="connsiteY0" fmla="*/ 0 h 21034"/>
                  <a:gd name="connsiteX1" fmla="*/ 3602 w 9177"/>
                  <a:gd name="connsiteY1" fmla="*/ 20955 h 21034"/>
                  <a:gd name="connsiteX2" fmla="*/ 7412 w 9177"/>
                  <a:gd name="connsiteY2" fmla="*/ 0 h 21034"/>
                </a:gdLst>
                <a:ahLst/>
                <a:cxnLst>
                  <a:cxn ang="0">
                    <a:pos x="connsiteX0" y="connsiteY0"/>
                  </a:cxn>
                  <a:cxn ang="0">
                    <a:pos x="connsiteX1" y="connsiteY1"/>
                  </a:cxn>
                  <a:cxn ang="0">
                    <a:pos x="connsiteX2" y="connsiteY2"/>
                  </a:cxn>
                </a:cxnLst>
                <a:rect l="l" t="t" r="r" b="b"/>
                <a:pathLst>
                  <a:path w="9177" h="21034">
                    <a:moveTo>
                      <a:pt x="7412" y="0"/>
                    </a:moveTo>
                    <a:cubicBezTo>
                      <a:pt x="11222" y="14288"/>
                      <a:pt x="8365" y="21908"/>
                      <a:pt x="3602" y="20955"/>
                    </a:cubicBezTo>
                    <a:cubicBezTo>
                      <a:pt x="-2113" y="20002"/>
                      <a:pt x="-1160" y="12383"/>
                      <a:pt x="7412" y="0"/>
                    </a:cubicBezTo>
                    <a:close/>
                  </a:path>
                </a:pathLst>
              </a:custGeom>
              <a:grpFill/>
              <a:ln w="9525" cap="flat">
                <a:noFill/>
                <a:prstDash val="solid"/>
                <a:miter/>
              </a:ln>
            </p:spPr>
            <p:txBody>
              <a:bodyPr rtlCol="0" anchor="ctr"/>
              <a:lstStyle/>
              <a:p>
                <a:endParaRPr lang="en-ID"/>
              </a:p>
            </p:txBody>
          </p:sp>
        </p:grpSp>
        <p:grpSp>
          <p:nvGrpSpPr>
            <p:cNvPr id="1081" name="Graphic 2">
              <a:extLst>
                <a:ext uri="{FF2B5EF4-FFF2-40B4-BE49-F238E27FC236}">
                  <a16:creationId xmlns:a16="http://schemas.microsoft.com/office/drawing/2014/main" id="{F1FF2A45-0C26-4C70-87B0-C54AB42123DD}"/>
                </a:ext>
              </a:extLst>
            </p:cNvPr>
            <p:cNvGrpSpPr/>
            <p:nvPr/>
          </p:nvGrpSpPr>
          <p:grpSpPr>
            <a:xfrm>
              <a:off x="5518705" y="2824468"/>
              <a:ext cx="40438" cy="40730"/>
              <a:chOff x="5518705" y="2824468"/>
              <a:chExt cx="40438" cy="40730"/>
            </a:xfrm>
            <a:grpFill/>
          </p:grpSpPr>
          <p:sp>
            <p:nvSpPr>
              <p:cNvPr id="1082" name="Freeform: Shape 1081">
                <a:extLst>
                  <a:ext uri="{FF2B5EF4-FFF2-40B4-BE49-F238E27FC236}">
                    <a16:creationId xmlns:a16="http://schemas.microsoft.com/office/drawing/2014/main" id="{1C549656-3AE1-45CF-B34E-EE128A817591}"/>
                  </a:ext>
                </a:extLst>
              </p:cNvPr>
              <p:cNvSpPr/>
              <p:nvPr/>
            </p:nvSpPr>
            <p:spPr>
              <a:xfrm>
                <a:off x="5539740" y="2844164"/>
                <a:ext cx="19403" cy="12235"/>
              </a:xfrm>
              <a:custGeom>
                <a:avLst/>
                <a:gdLst>
                  <a:gd name="connsiteX0" fmla="*/ 0 w 19403"/>
                  <a:gd name="connsiteY0" fmla="*/ 0 h 12235"/>
                  <a:gd name="connsiteX1" fmla="*/ 19050 w 19403"/>
                  <a:gd name="connsiteY1" fmla="*/ 10477 h 12235"/>
                  <a:gd name="connsiteX2" fmla="*/ 0 w 19403"/>
                  <a:gd name="connsiteY2" fmla="*/ 0 h 12235"/>
                </a:gdLst>
                <a:ahLst/>
                <a:cxnLst>
                  <a:cxn ang="0">
                    <a:pos x="connsiteX0" y="connsiteY0"/>
                  </a:cxn>
                  <a:cxn ang="0">
                    <a:pos x="connsiteX1" y="connsiteY1"/>
                  </a:cxn>
                  <a:cxn ang="0">
                    <a:pos x="connsiteX2" y="connsiteY2"/>
                  </a:cxn>
                </a:cxnLst>
                <a:rect l="l" t="t" r="r" b="b"/>
                <a:pathLst>
                  <a:path w="19403" h="12235">
                    <a:moveTo>
                      <a:pt x="0" y="0"/>
                    </a:moveTo>
                    <a:cubicBezTo>
                      <a:pt x="15240" y="952"/>
                      <a:pt x="20955" y="6668"/>
                      <a:pt x="19050" y="10477"/>
                    </a:cubicBezTo>
                    <a:cubicBezTo>
                      <a:pt x="16192" y="14288"/>
                      <a:pt x="8572" y="12383"/>
                      <a:pt x="0" y="0"/>
                    </a:cubicBezTo>
                    <a:close/>
                  </a:path>
                </a:pathLst>
              </a:custGeom>
              <a:grpFill/>
              <a:ln w="9525" cap="flat">
                <a:noFill/>
                <a:prstDash val="solid"/>
                <a:miter/>
              </a:ln>
            </p:spPr>
            <p:txBody>
              <a:bodyPr rtlCol="0" anchor="ctr"/>
              <a:lstStyle/>
              <a:p>
                <a:endParaRPr lang="en-ID"/>
              </a:p>
            </p:txBody>
          </p:sp>
          <p:sp>
            <p:nvSpPr>
              <p:cNvPr id="1083" name="Freeform: Shape 1082">
                <a:extLst>
                  <a:ext uri="{FF2B5EF4-FFF2-40B4-BE49-F238E27FC236}">
                    <a16:creationId xmlns:a16="http://schemas.microsoft.com/office/drawing/2014/main" id="{8DECCC35-EC24-4CB0-AF25-57E380F89BF2}"/>
                  </a:ext>
                </a:extLst>
              </p:cNvPr>
              <p:cNvSpPr/>
              <p:nvPr/>
            </p:nvSpPr>
            <p:spPr>
              <a:xfrm>
                <a:off x="5539740" y="2828490"/>
                <a:ext cx="16499" cy="15674"/>
              </a:xfrm>
              <a:custGeom>
                <a:avLst/>
                <a:gdLst>
                  <a:gd name="connsiteX0" fmla="*/ 0 w 16499"/>
                  <a:gd name="connsiteY0" fmla="*/ 15674 h 15674"/>
                  <a:gd name="connsiteX1" fmla="*/ 15240 w 16499"/>
                  <a:gd name="connsiteY1" fmla="*/ 1387 h 15674"/>
                  <a:gd name="connsiteX2" fmla="*/ 0 w 16499"/>
                  <a:gd name="connsiteY2" fmla="*/ 15674 h 15674"/>
                </a:gdLst>
                <a:ahLst/>
                <a:cxnLst>
                  <a:cxn ang="0">
                    <a:pos x="connsiteX0" y="connsiteY0"/>
                  </a:cxn>
                  <a:cxn ang="0">
                    <a:pos x="connsiteX1" y="connsiteY1"/>
                  </a:cxn>
                  <a:cxn ang="0">
                    <a:pos x="connsiteX2" y="connsiteY2"/>
                  </a:cxn>
                </a:cxnLst>
                <a:rect l="l" t="t" r="r" b="b"/>
                <a:pathLst>
                  <a:path w="16499" h="15674">
                    <a:moveTo>
                      <a:pt x="0" y="15674"/>
                    </a:moveTo>
                    <a:cubicBezTo>
                      <a:pt x="5715" y="1387"/>
                      <a:pt x="12382" y="-2423"/>
                      <a:pt x="15240" y="1387"/>
                    </a:cubicBezTo>
                    <a:cubicBezTo>
                      <a:pt x="19050" y="5197"/>
                      <a:pt x="14288" y="10912"/>
                      <a:pt x="0" y="15674"/>
                    </a:cubicBezTo>
                    <a:close/>
                  </a:path>
                </a:pathLst>
              </a:custGeom>
              <a:grpFill/>
              <a:ln w="9525" cap="flat">
                <a:noFill/>
                <a:prstDash val="solid"/>
                <a:miter/>
              </a:ln>
            </p:spPr>
            <p:txBody>
              <a:bodyPr rtlCol="0" anchor="ctr"/>
              <a:lstStyle/>
              <a:p>
                <a:endParaRPr lang="en-ID"/>
              </a:p>
            </p:txBody>
          </p:sp>
          <p:sp>
            <p:nvSpPr>
              <p:cNvPr id="1084" name="Freeform: Shape 1083">
                <a:extLst>
                  <a:ext uri="{FF2B5EF4-FFF2-40B4-BE49-F238E27FC236}">
                    <a16:creationId xmlns:a16="http://schemas.microsoft.com/office/drawing/2014/main" id="{204D95C1-55BF-4431-BEFF-8355EB8D9B5E}"/>
                  </a:ext>
                </a:extLst>
              </p:cNvPr>
              <p:cNvSpPr/>
              <p:nvPr/>
            </p:nvSpPr>
            <p:spPr>
              <a:xfrm>
                <a:off x="5528733" y="2824468"/>
                <a:ext cx="11006" cy="19696"/>
              </a:xfrm>
              <a:custGeom>
                <a:avLst/>
                <a:gdLst>
                  <a:gd name="connsiteX0" fmla="*/ 11007 w 11006"/>
                  <a:gd name="connsiteY0" fmla="*/ 19696 h 19696"/>
                  <a:gd name="connsiteX1" fmla="*/ 2434 w 11006"/>
                  <a:gd name="connsiteY1" fmla="*/ 646 h 19696"/>
                  <a:gd name="connsiteX2" fmla="*/ 11007 w 11006"/>
                  <a:gd name="connsiteY2" fmla="*/ 19696 h 19696"/>
                </a:gdLst>
                <a:ahLst/>
                <a:cxnLst>
                  <a:cxn ang="0">
                    <a:pos x="connsiteX0" y="connsiteY0"/>
                  </a:cxn>
                  <a:cxn ang="0">
                    <a:pos x="connsiteX1" y="connsiteY1"/>
                  </a:cxn>
                  <a:cxn ang="0">
                    <a:pos x="connsiteX2" y="connsiteY2"/>
                  </a:cxn>
                </a:cxnLst>
                <a:rect l="l" t="t" r="r" b="b"/>
                <a:pathLst>
                  <a:path w="11006" h="19696">
                    <a:moveTo>
                      <a:pt x="11007" y="19696"/>
                    </a:moveTo>
                    <a:cubicBezTo>
                      <a:pt x="-423" y="10171"/>
                      <a:pt x="-2328" y="2551"/>
                      <a:pt x="2434" y="646"/>
                    </a:cubicBezTo>
                    <a:cubicBezTo>
                      <a:pt x="6244" y="-2211"/>
                      <a:pt x="11007" y="4456"/>
                      <a:pt x="11007" y="19696"/>
                    </a:cubicBezTo>
                    <a:close/>
                  </a:path>
                </a:pathLst>
              </a:custGeom>
              <a:grpFill/>
              <a:ln w="9525" cap="flat">
                <a:noFill/>
                <a:prstDash val="solid"/>
                <a:miter/>
              </a:ln>
            </p:spPr>
            <p:txBody>
              <a:bodyPr rtlCol="0" anchor="ctr"/>
              <a:lstStyle/>
              <a:p>
                <a:endParaRPr lang="en-ID"/>
              </a:p>
            </p:txBody>
          </p:sp>
          <p:sp>
            <p:nvSpPr>
              <p:cNvPr id="1085" name="Freeform: Shape 1084">
                <a:extLst>
                  <a:ext uri="{FF2B5EF4-FFF2-40B4-BE49-F238E27FC236}">
                    <a16:creationId xmlns:a16="http://schemas.microsoft.com/office/drawing/2014/main" id="{1D408F62-42CA-437E-A637-1E5F38411E66}"/>
                  </a:ext>
                </a:extLst>
              </p:cNvPr>
              <p:cNvSpPr/>
              <p:nvPr/>
            </p:nvSpPr>
            <p:spPr>
              <a:xfrm>
                <a:off x="5518705" y="2841465"/>
                <a:ext cx="21034" cy="8833"/>
              </a:xfrm>
              <a:custGeom>
                <a:avLst/>
                <a:gdLst>
                  <a:gd name="connsiteX0" fmla="*/ 21035 w 21034"/>
                  <a:gd name="connsiteY0" fmla="*/ 2699 h 8833"/>
                  <a:gd name="connsiteX1" fmla="*/ 80 w 21034"/>
                  <a:gd name="connsiteY1" fmla="*/ 5557 h 8833"/>
                  <a:gd name="connsiteX2" fmla="*/ 21035 w 21034"/>
                  <a:gd name="connsiteY2" fmla="*/ 2699 h 8833"/>
                </a:gdLst>
                <a:ahLst/>
                <a:cxnLst>
                  <a:cxn ang="0">
                    <a:pos x="connsiteX0" y="connsiteY0"/>
                  </a:cxn>
                  <a:cxn ang="0">
                    <a:pos x="connsiteX1" y="connsiteY1"/>
                  </a:cxn>
                  <a:cxn ang="0">
                    <a:pos x="connsiteX2" y="connsiteY2"/>
                  </a:cxn>
                </a:cxnLst>
                <a:rect l="l" t="t" r="r" b="b"/>
                <a:pathLst>
                  <a:path w="21034" h="8833">
                    <a:moveTo>
                      <a:pt x="21035" y="2699"/>
                    </a:moveTo>
                    <a:cubicBezTo>
                      <a:pt x="7700" y="10319"/>
                      <a:pt x="80" y="10319"/>
                      <a:pt x="80" y="5557"/>
                    </a:cubicBezTo>
                    <a:cubicBezTo>
                      <a:pt x="-873" y="-158"/>
                      <a:pt x="6747" y="-2063"/>
                      <a:pt x="21035" y="2699"/>
                    </a:cubicBezTo>
                    <a:close/>
                  </a:path>
                </a:pathLst>
              </a:custGeom>
              <a:grpFill/>
              <a:ln w="9525" cap="flat">
                <a:noFill/>
                <a:prstDash val="solid"/>
                <a:miter/>
              </a:ln>
            </p:spPr>
            <p:txBody>
              <a:bodyPr rtlCol="0" anchor="ctr"/>
              <a:lstStyle/>
              <a:p>
                <a:endParaRPr lang="en-ID"/>
              </a:p>
            </p:txBody>
          </p:sp>
          <p:sp>
            <p:nvSpPr>
              <p:cNvPr id="1086" name="Freeform: Shape 1085">
                <a:extLst>
                  <a:ext uri="{FF2B5EF4-FFF2-40B4-BE49-F238E27FC236}">
                    <a16:creationId xmlns:a16="http://schemas.microsoft.com/office/drawing/2014/main" id="{7EE99822-800A-4FA7-A985-ECCD70EF8FEC}"/>
                  </a:ext>
                </a:extLst>
              </p:cNvPr>
              <p:cNvSpPr/>
              <p:nvPr/>
            </p:nvSpPr>
            <p:spPr>
              <a:xfrm>
                <a:off x="5532327" y="2844164"/>
                <a:ext cx="9177" cy="21034"/>
              </a:xfrm>
              <a:custGeom>
                <a:avLst/>
                <a:gdLst>
                  <a:gd name="connsiteX0" fmla="*/ 7412 w 9177"/>
                  <a:gd name="connsiteY0" fmla="*/ 0 h 21034"/>
                  <a:gd name="connsiteX1" fmla="*/ 3602 w 9177"/>
                  <a:gd name="connsiteY1" fmla="*/ 20955 h 21034"/>
                  <a:gd name="connsiteX2" fmla="*/ 7412 w 9177"/>
                  <a:gd name="connsiteY2" fmla="*/ 0 h 21034"/>
                </a:gdLst>
                <a:ahLst/>
                <a:cxnLst>
                  <a:cxn ang="0">
                    <a:pos x="connsiteX0" y="connsiteY0"/>
                  </a:cxn>
                  <a:cxn ang="0">
                    <a:pos x="connsiteX1" y="connsiteY1"/>
                  </a:cxn>
                  <a:cxn ang="0">
                    <a:pos x="connsiteX2" y="connsiteY2"/>
                  </a:cxn>
                </a:cxnLst>
                <a:rect l="l" t="t" r="r" b="b"/>
                <a:pathLst>
                  <a:path w="9177" h="21034">
                    <a:moveTo>
                      <a:pt x="7412" y="0"/>
                    </a:moveTo>
                    <a:cubicBezTo>
                      <a:pt x="11222" y="14288"/>
                      <a:pt x="8365" y="21908"/>
                      <a:pt x="3602" y="20955"/>
                    </a:cubicBezTo>
                    <a:cubicBezTo>
                      <a:pt x="-2113" y="20002"/>
                      <a:pt x="-1160" y="12383"/>
                      <a:pt x="7412" y="0"/>
                    </a:cubicBezTo>
                    <a:close/>
                  </a:path>
                </a:pathLst>
              </a:custGeom>
              <a:grpFill/>
              <a:ln w="9525" cap="flat">
                <a:noFill/>
                <a:prstDash val="solid"/>
                <a:miter/>
              </a:ln>
            </p:spPr>
            <p:txBody>
              <a:bodyPr rtlCol="0" anchor="ctr"/>
              <a:lstStyle/>
              <a:p>
                <a:endParaRPr lang="en-ID"/>
              </a:p>
            </p:txBody>
          </p:sp>
        </p:grpSp>
        <p:sp>
          <p:nvSpPr>
            <p:cNvPr id="1087" name="Freeform: Shape 1086">
              <a:extLst>
                <a:ext uri="{FF2B5EF4-FFF2-40B4-BE49-F238E27FC236}">
                  <a16:creationId xmlns:a16="http://schemas.microsoft.com/office/drawing/2014/main" id="{2A3FD5D8-F6B6-462F-AE60-24B708767BFD}"/>
                </a:ext>
              </a:extLst>
            </p:cNvPr>
            <p:cNvSpPr/>
            <p:nvPr/>
          </p:nvSpPr>
          <p:spPr>
            <a:xfrm>
              <a:off x="5536882" y="2841307"/>
              <a:ext cx="5715" cy="5714"/>
            </a:xfrm>
            <a:custGeom>
              <a:avLst/>
              <a:gdLst>
                <a:gd name="connsiteX0" fmla="*/ 5715 w 5715"/>
                <a:gd name="connsiteY0" fmla="*/ 2857 h 5714"/>
                <a:gd name="connsiteX1" fmla="*/ 2857 w 5715"/>
                <a:gd name="connsiteY1" fmla="*/ 5715 h 5714"/>
                <a:gd name="connsiteX2" fmla="*/ 0 w 5715"/>
                <a:gd name="connsiteY2" fmla="*/ 2857 h 5714"/>
                <a:gd name="connsiteX3" fmla="*/ 2857 w 5715"/>
                <a:gd name="connsiteY3" fmla="*/ 0 h 5714"/>
                <a:gd name="connsiteX4" fmla="*/ 5715 w 5715"/>
                <a:gd name="connsiteY4" fmla="*/ 2857 h 5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 h="5714">
                  <a:moveTo>
                    <a:pt x="5715" y="2857"/>
                  </a:moveTo>
                  <a:cubicBezTo>
                    <a:pt x="5715" y="4436"/>
                    <a:pt x="4436" y="5715"/>
                    <a:pt x="2857" y="5715"/>
                  </a:cubicBezTo>
                  <a:cubicBezTo>
                    <a:pt x="1279" y="5715"/>
                    <a:pt x="0" y="4436"/>
                    <a:pt x="0" y="2857"/>
                  </a:cubicBezTo>
                  <a:cubicBezTo>
                    <a:pt x="0" y="1279"/>
                    <a:pt x="1279" y="0"/>
                    <a:pt x="2857" y="0"/>
                  </a:cubicBezTo>
                  <a:cubicBezTo>
                    <a:pt x="4436" y="0"/>
                    <a:pt x="5715" y="1279"/>
                    <a:pt x="5715" y="2857"/>
                  </a:cubicBezTo>
                  <a:close/>
                </a:path>
              </a:pathLst>
            </a:custGeom>
            <a:grpFill/>
            <a:ln w="9525" cap="flat">
              <a:noFill/>
              <a:prstDash val="solid"/>
              <a:miter/>
            </a:ln>
          </p:spPr>
          <p:txBody>
            <a:bodyPr rtlCol="0" anchor="ctr"/>
            <a:lstStyle/>
            <a:p>
              <a:endParaRPr lang="en-ID"/>
            </a:p>
          </p:txBody>
        </p:sp>
      </p:grpSp>
      <p:grpSp>
        <p:nvGrpSpPr>
          <p:cNvPr id="1088" name="Graphic 2">
            <a:extLst>
              <a:ext uri="{FF2B5EF4-FFF2-40B4-BE49-F238E27FC236}">
                <a16:creationId xmlns:a16="http://schemas.microsoft.com/office/drawing/2014/main" id="{F1FF2A45-0C26-4C70-87B0-C54AB42123DD}"/>
              </a:ext>
            </a:extLst>
          </p:cNvPr>
          <p:cNvGrpSpPr/>
          <p:nvPr/>
        </p:nvGrpSpPr>
        <p:grpSpPr>
          <a:xfrm rot="16200000">
            <a:off x="11950924" y="2474554"/>
            <a:ext cx="160878" cy="157856"/>
            <a:chOff x="5487310" y="2881144"/>
            <a:chExt cx="85767" cy="84156"/>
          </a:xfrm>
          <a:solidFill>
            <a:schemeClr val="bg1"/>
          </a:solidFill>
        </p:grpSpPr>
        <p:grpSp>
          <p:nvGrpSpPr>
            <p:cNvPr id="1089" name="Graphic 2">
              <a:extLst>
                <a:ext uri="{FF2B5EF4-FFF2-40B4-BE49-F238E27FC236}">
                  <a16:creationId xmlns:a16="http://schemas.microsoft.com/office/drawing/2014/main" id="{F1FF2A45-0C26-4C70-87B0-C54AB42123DD}"/>
                </a:ext>
              </a:extLst>
            </p:cNvPr>
            <p:cNvGrpSpPr/>
            <p:nvPr/>
          </p:nvGrpSpPr>
          <p:grpSpPr>
            <a:xfrm>
              <a:off x="5492025" y="2881144"/>
              <a:ext cx="81051" cy="81800"/>
              <a:chOff x="5492025" y="2881144"/>
              <a:chExt cx="81051" cy="81800"/>
            </a:xfrm>
            <a:grpFill/>
          </p:grpSpPr>
          <p:sp>
            <p:nvSpPr>
              <p:cNvPr id="1090" name="Freeform: Shape 1089">
                <a:extLst>
                  <a:ext uri="{FF2B5EF4-FFF2-40B4-BE49-F238E27FC236}">
                    <a16:creationId xmlns:a16="http://schemas.microsoft.com/office/drawing/2014/main" id="{1B03CCD5-A730-4AA3-9DD6-DB8A8BC86CC8}"/>
                  </a:ext>
                </a:extLst>
              </p:cNvPr>
              <p:cNvSpPr/>
              <p:nvPr/>
            </p:nvSpPr>
            <p:spPr>
              <a:xfrm>
                <a:off x="5492025" y="2898507"/>
                <a:ext cx="38189" cy="24715"/>
              </a:xfrm>
              <a:custGeom>
                <a:avLst/>
                <a:gdLst>
                  <a:gd name="connsiteX0" fmla="*/ 38189 w 38189"/>
                  <a:gd name="connsiteY0" fmla="*/ 24715 h 24715"/>
                  <a:gd name="connsiteX1" fmla="*/ 1042 w 38189"/>
                  <a:gd name="connsiteY1" fmla="*/ 3760 h 24715"/>
                  <a:gd name="connsiteX2" fmla="*/ 38189 w 38189"/>
                  <a:gd name="connsiteY2" fmla="*/ 24715 h 24715"/>
                </a:gdLst>
                <a:ahLst/>
                <a:cxnLst>
                  <a:cxn ang="0">
                    <a:pos x="connsiteX0" y="connsiteY0"/>
                  </a:cxn>
                  <a:cxn ang="0">
                    <a:pos x="connsiteX1" y="connsiteY1"/>
                  </a:cxn>
                  <a:cxn ang="0">
                    <a:pos x="connsiteX2" y="connsiteY2"/>
                  </a:cxn>
                </a:cxnLst>
                <a:rect l="l" t="t" r="r" b="b"/>
                <a:pathLst>
                  <a:path w="38189" h="24715">
                    <a:moveTo>
                      <a:pt x="38189" y="24715"/>
                    </a:moveTo>
                    <a:cubicBezTo>
                      <a:pt x="7709" y="21858"/>
                      <a:pt x="-3721" y="12333"/>
                      <a:pt x="1042" y="3760"/>
                    </a:cubicBezTo>
                    <a:cubicBezTo>
                      <a:pt x="5804" y="-4812"/>
                      <a:pt x="20092" y="903"/>
                      <a:pt x="38189" y="24715"/>
                    </a:cubicBezTo>
                    <a:close/>
                  </a:path>
                </a:pathLst>
              </a:custGeom>
              <a:grpFill/>
              <a:ln w="9525" cap="flat">
                <a:noFill/>
                <a:prstDash val="solid"/>
                <a:miter/>
              </a:ln>
            </p:spPr>
            <p:txBody>
              <a:bodyPr rtlCol="0" anchor="ctr"/>
              <a:lstStyle/>
              <a:p>
                <a:endParaRPr lang="en-ID"/>
              </a:p>
            </p:txBody>
          </p:sp>
          <p:sp>
            <p:nvSpPr>
              <p:cNvPr id="1091" name="Freeform: Shape 1090">
                <a:extLst>
                  <a:ext uri="{FF2B5EF4-FFF2-40B4-BE49-F238E27FC236}">
                    <a16:creationId xmlns:a16="http://schemas.microsoft.com/office/drawing/2014/main" id="{DBB52B35-2678-48E6-B4D5-3EC2D137F54A}"/>
                  </a:ext>
                </a:extLst>
              </p:cNvPr>
              <p:cNvSpPr/>
              <p:nvPr/>
            </p:nvSpPr>
            <p:spPr>
              <a:xfrm>
                <a:off x="5496747" y="2923222"/>
                <a:ext cx="33467" cy="31228"/>
              </a:xfrm>
              <a:custGeom>
                <a:avLst/>
                <a:gdLst>
                  <a:gd name="connsiteX0" fmla="*/ 33467 w 33467"/>
                  <a:gd name="connsiteY0" fmla="*/ 0 h 31228"/>
                  <a:gd name="connsiteX1" fmla="*/ 2035 w 33467"/>
                  <a:gd name="connsiteY1" fmla="*/ 28575 h 31228"/>
                  <a:gd name="connsiteX2" fmla="*/ 33467 w 33467"/>
                  <a:gd name="connsiteY2" fmla="*/ 0 h 31228"/>
                </a:gdLst>
                <a:ahLst/>
                <a:cxnLst>
                  <a:cxn ang="0">
                    <a:pos x="connsiteX0" y="connsiteY0"/>
                  </a:cxn>
                  <a:cxn ang="0">
                    <a:pos x="connsiteX1" y="connsiteY1"/>
                  </a:cxn>
                  <a:cxn ang="0">
                    <a:pos x="connsiteX2" y="connsiteY2"/>
                  </a:cxn>
                </a:cxnLst>
                <a:rect l="l" t="t" r="r" b="b"/>
                <a:pathLst>
                  <a:path w="33467" h="31228">
                    <a:moveTo>
                      <a:pt x="33467" y="0"/>
                    </a:moveTo>
                    <a:cubicBezTo>
                      <a:pt x="22037" y="27623"/>
                      <a:pt x="8702" y="36195"/>
                      <a:pt x="2035" y="28575"/>
                    </a:cubicBezTo>
                    <a:cubicBezTo>
                      <a:pt x="-4633" y="21907"/>
                      <a:pt x="4892" y="9525"/>
                      <a:pt x="33467" y="0"/>
                    </a:cubicBezTo>
                    <a:close/>
                  </a:path>
                </a:pathLst>
              </a:custGeom>
              <a:grpFill/>
              <a:ln w="9525" cap="flat">
                <a:noFill/>
                <a:prstDash val="solid"/>
                <a:miter/>
              </a:ln>
            </p:spPr>
            <p:txBody>
              <a:bodyPr rtlCol="0" anchor="ctr"/>
              <a:lstStyle/>
              <a:p>
                <a:endParaRPr lang="en-ID"/>
              </a:p>
            </p:txBody>
          </p:sp>
          <p:sp>
            <p:nvSpPr>
              <p:cNvPr id="1092" name="Freeform: Shape 1091">
                <a:extLst>
                  <a:ext uri="{FF2B5EF4-FFF2-40B4-BE49-F238E27FC236}">
                    <a16:creationId xmlns:a16="http://schemas.microsoft.com/office/drawing/2014/main" id="{88072D7E-AA69-4D8E-81E6-6B7DD95943C0}"/>
                  </a:ext>
                </a:extLst>
              </p:cNvPr>
              <p:cNvSpPr/>
              <p:nvPr/>
            </p:nvSpPr>
            <p:spPr>
              <a:xfrm>
                <a:off x="5530215" y="2923222"/>
                <a:ext cx="22304" cy="39721"/>
              </a:xfrm>
              <a:custGeom>
                <a:avLst/>
                <a:gdLst>
                  <a:gd name="connsiteX0" fmla="*/ 0 w 22304"/>
                  <a:gd name="connsiteY0" fmla="*/ 0 h 39721"/>
                  <a:gd name="connsiteX1" fmla="*/ 18097 w 22304"/>
                  <a:gd name="connsiteY1" fmla="*/ 39052 h 39721"/>
                  <a:gd name="connsiteX2" fmla="*/ 0 w 22304"/>
                  <a:gd name="connsiteY2" fmla="*/ 0 h 39721"/>
                </a:gdLst>
                <a:ahLst/>
                <a:cxnLst>
                  <a:cxn ang="0">
                    <a:pos x="connsiteX0" y="connsiteY0"/>
                  </a:cxn>
                  <a:cxn ang="0">
                    <a:pos x="connsiteX1" y="connsiteY1"/>
                  </a:cxn>
                  <a:cxn ang="0">
                    <a:pos x="connsiteX2" y="connsiteY2"/>
                  </a:cxn>
                </a:cxnLst>
                <a:rect l="l" t="t" r="r" b="b"/>
                <a:pathLst>
                  <a:path w="22304" h="39721">
                    <a:moveTo>
                      <a:pt x="0" y="0"/>
                    </a:moveTo>
                    <a:cubicBezTo>
                      <a:pt x="22860" y="20002"/>
                      <a:pt x="26670" y="35242"/>
                      <a:pt x="18097" y="39052"/>
                    </a:cubicBezTo>
                    <a:cubicBezTo>
                      <a:pt x="8572" y="42863"/>
                      <a:pt x="0" y="30480"/>
                      <a:pt x="0" y="0"/>
                    </a:cubicBezTo>
                    <a:close/>
                  </a:path>
                </a:pathLst>
              </a:custGeom>
              <a:grpFill/>
              <a:ln w="9525" cap="flat">
                <a:noFill/>
                <a:prstDash val="solid"/>
                <a:miter/>
              </a:ln>
            </p:spPr>
            <p:txBody>
              <a:bodyPr rtlCol="0" anchor="ctr"/>
              <a:lstStyle/>
              <a:p>
                <a:endParaRPr lang="en-ID"/>
              </a:p>
            </p:txBody>
          </p:sp>
          <p:sp>
            <p:nvSpPr>
              <p:cNvPr id="1093" name="Freeform: Shape 1092">
                <a:extLst>
                  <a:ext uri="{FF2B5EF4-FFF2-40B4-BE49-F238E27FC236}">
                    <a16:creationId xmlns:a16="http://schemas.microsoft.com/office/drawing/2014/main" id="{624AF817-48E8-49F1-9C01-BDAE51048E9D}"/>
                  </a:ext>
                </a:extLst>
              </p:cNvPr>
              <p:cNvSpPr/>
              <p:nvPr/>
            </p:nvSpPr>
            <p:spPr>
              <a:xfrm>
                <a:off x="5530215" y="2911167"/>
                <a:ext cx="42862" cy="17511"/>
              </a:xfrm>
              <a:custGeom>
                <a:avLst/>
                <a:gdLst>
                  <a:gd name="connsiteX0" fmla="*/ 0 w 42862"/>
                  <a:gd name="connsiteY0" fmla="*/ 12055 h 17511"/>
                  <a:gd name="connsiteX1" fmla="*/ 42863 w 42862"/>
                  <a:gd name="connsiteY1" fmla="*/ 7293 h 17511"/>
                  <a:gd name="connsiteX2" fmla="*/ 0 w 42862"/>
                  <a:gd name="connsiteY2" fmla="*/ 12055 h 17511"/>
                </a:gdLst>
                <a:ahLst/>
                <a:cxnLst>
                  <a:cxn ang="0">
                    <a:pos x="connsiteX0" y="connsiteY0"/>
                  </a:cxn>
                  <a:cxn ang="0">
                    <a:pos x="connsiteX1" y="connsiteY1"/>
                  </a:cxn>
                  <a:cxn ang="0">
                    <a:pos x="connsiteX2" y="connsiteY2"/>
                  </a:cxn>
                </a:cxnLst>
                <a:rect l="l" t="t" r="r" b="b"/>
                <a:pathLst>
                  <a:path w="42862" h="17511">
                    <a:moveTo>
                      <a:pt x="0" y="12055"/>
                    </a:moveTo>
                    <a:cubicBezTo>
                      <a:pt x="25717" y="-4137"/>
                      <a:pt x="41910" y="-2232"/>
                      <a:pt x="42863" y="7293"/>
                    </a:cubicBezTo>
                    <a:cubicBezTo>
                      <a:pt x="42863" y="17770"/>
                      <a:pt x="28575" y="21580"/>
                      <a:pt x="0" y="12055"/>
                    </a:cubicBezTo>
                    <a:close/>
                  </a:path>
                </a:pathLst>
              </a:custGeom>
              <a:grpFill/>
              <a:ln w="9525" cap="flat">
                <a:noFill/>
                <a:prstDash val="solid"/>
                <a:miter/>
              </a:ln>
            </p:spPr>
            <p:txBody>
              <a:bodyPr rtlCol="0" anchor="ctr"/>
              <a:lstStyle/>
              <a:p>
                <a:endParaRPr lang="en-ID"/>
              </a:p>
            </p:txBody>
          </p:sp>
          <p:sp>
            <p:nvSpPr>
              <p:cNvPr id="1094" name="Freeform: Shape 1093">
                <a:extLst>
                  <a:ext uri="{FF2B5EF4-FFF2-40B4-BE49-F238E27FC236}">
                    <a16:creationId xmlns:a16="http://schemas.microsoft.com/office/drawing/2014/main" id="{46922426-E612-4634-9059-C319FFB7B8D6}"/>
                  </a:ext>
                </a:extLst>
              </p:cNvPr>
              <p:cNvSpPr/>
              <p:nvPr/>
            </p:nvSpPr>
            <p:spPr>
              <a:xfrm>
                <a:off x="5527326" y="2881144"/>
                <a:ext cx="17499" cy="42078"/>
              </a:xfrm>
              <a:custGeom>
                <a:avLst/>
                <a:gdLst>
                  <a:gd name="connsiteX0" fmla="*/ 2889 w 17499"/>
                  <a:gd name="connsiteY0" fmla="*/ 42078 h 42078"/>
                  <a:gd name="connsiteX1" fmla="*/ 11461 w 17499"/>
                  <a:gd name="connsiteY1" fmla="*/ 168 h 42078"/>
                  <a:gd name="connsiteX2" fmla="*/ 2889 w 17499"/>
                  <a:gd name="connsiteY2" fmla="*/ 42078 h 42078"/>
                </a:gdLst>
                <a:ahLst/>
                <a:cxnLst>
                  <a:cxn ang="0">
                    <a:pos x="connsiteX0" y="connsiteY0"/>
                  </a:cxn>
                  <a:cxn ang="0">
                    <a:pos x="connsiteX1" y="connsiteY1"/>
                  </a:cxn>
                  <a:cxn ang="0">
                    <a:pos x="connsiteX2" y="connsiteY2"/>
                  </a:cxn>
                </a:cxnLst>
                <a:rect l="l" t="t" r="r" b="b"/>
                <a:pathLst>
                  <a:path w="17499" h="42078">
                    <a:moveTo>
                      <a:pt x="2889" y="42078"/>
                    </a:moveTo>
                    <a:cubicBezTo>
                      <a:pt x="-3779" y="12551"/>
                      <a:pt x="1936" y="-1737"/>
                      <a:pt x="11461" y="168"/>
                    </a:cubicBezTo>
                    <a:cubicBezTo>
                      <a:pt x="20986" y="3026"/>
                      <a:pt x="20034" y="18266"/>
                      <a:pt x="2889" y="42078"/>
                    </a:cubicBezTo>
                    <a:close/>
                  </a:path>
                </a:pathLst>
              </a:custGeom>
              <a:grpFill/>
              <a:ln w="9525" cap="flat">
                <a:noFill/>
                <a:prstDash val="solid"/>
                <a:miter/>
              </a:ln>
            </p:spPr>
            <p:txBody>
              <a:bodyPr rtlCol="0" anchor="ctr"/>
              <a:lstStyle/>
              <a:p>
                <a:endParaRPr lang="en-ID"/>
              </a:p>
            </p:txBody>
          </p:sp>
        </p:grpSp>
        <p:grpSp>
          <p:nvGrpSpPr>
            <p:cNvPr id="1095" name="Graphic 2">
              <a:extLst>
                <a:ext uri="{FF2B5EF4-FFF2-40B4-BE49-F238E27FC236}">
                  <a16:creationId xmlns:a16="http://schemas.microsoft.com/office/drawing/2014/main" id="{F1FF2A45-0C26-4C70-87B0-C54AB42123DD}"/>
                </a:ext>
              </a:extLst>
            </p:cNvPr>
            <p:cNvGrpSpPr/>
            <p:nvPr/>
          </p:nvGrpSpPr>
          <p:grpSpPr>
            <a:xfrm>
              <a:off x="5492025" y="2881144"/>
              <a:ext cx="81051" cy="81800"/>
              <a:chOff x="5492025" y="2881144"/>
              <a:chExt cx="81051" cy="81800"/>
            </a:xfrm>
            <a:grpFill/>
          </p:grpSpPr>
          <p:sp>
            <p:nvSpPr>
              <p:cNvPr id="1096" name="Freeform: Shape 1095">
                <a:extLst>
                  <a:ext uri="{FF2B5EF4-FFF2-40B4-BE49-F238E27FC236}">
                    <a16:creationId xmlns:a16="http://schemas.microsoft.com/office/drawing/2014/main" id="{9B0649A7-E7D0-4A30-B95E-073B3CFEB419}"/>
                  </a:ext>
                </a:extLst>
              </p:cNvPr>
              <p:cNvSpPr/>
              <p:nvPr/>
            </p:nvSpPr>
            <p:spPr>
              <a:xfrm>
                <a:off x="5492025" y="2898507"/>
                <a:ext cx="38189" cy="24715"/>
              </a:xfrm>
              <a:custGeom>
                <a:avLst/>
                <a:gdLst>
                  <a:gd name="connsiteX0" fmla="*/ 38189 w 38189"/>
                  <a:gd name="connsiteY0" fmla="*/ 24715 h 24715"/>
                  <a:gd name="connsiteX1" fmla="*/ 1042 w 38189"/>
                  <a:gd name="connsiteY1" fmla="*/ 3760 h 24715"/>
                  <a:gd name="connsiteX2" fmla="*/ 38189 w 38189"/>
                  <a:gd name="connsiteY2" fmla="*/ 24715 h 24715"/>
                </a:gdLst>
                <a:ahLst/>
                <a:cxnLst>
                  <a:cxn ang="0">
                    <a:pos x="connsiteX0" y="connsiteY0"/>
                  </a:cxn>
                  <a:cxn ang="0">
                    <a:pos x="connsiteX1" y="connsiteY1"/>
                  </a:cxn>
                  <a:cxn ang="0">
                    <a:pos x="connsiteX2" y="connsiteY2"/>
                  </a:cxn>
                </a:cxnLst>
                <a:rect l="l" t="t" r="r" b="b"/>
                <a:pathLst>
                  <a:path w="38189" h="24715">
                    <a:moveTo>
                      <a:pt x="38189" y="24715"/>
                    </a:moveTo>
                    <a:cubicBezTo>
                      <a:pt x="7709" y="21858"/>
                      <a:pt x="-3721" y="12333"/>
                      <a:pt x="1042" y="3760"/>
                    </a:cubicBezTo>
                    <a:cubicBezTo>
                      <a:pt x="5804" y="-4812"/>
                      <a:pt x="20092" y="903"/>
                      <a:pt x="38189" y="24715"/>
                    </a:cubicBezTo>
                    <a:close/>
                  </a:path>
                </a:pathLst>
              </a:custGeom>
              <a:grpFill/>
              <a:ln w="9525" cap="flat">
                <a:noFill/>
                <a:prstDash val="solid"/>
                <a:miter/>
              </a:ln>
            </p:spPr>
            <p:txBody>
              <a:bodyPr rtlCol="0" anchor="ctr"/>
              <a:lstStyle/>
              <a:p>
                <a:endParaRPr lang="en-ID"/>
              </a:p>
            </p:txBody>
          </p:sp>
          <p:sp>
            <p:nvSpPr>
              <p:cNvPr id="1097" name="Freeform: Shape 1096">
                <a:extLst>
                  <a:ext uri="{FF2B5EF4-FFF2-40B4-BE49-F238E27FC236}">
                    <a16:creationId xmlns:a16="http://schemas.microsoft.com/office/drawing/2014/main" id="{059B4708-3981-4531-9C8A-1FB9D3F4A948}"/>
                  </a:ext>
                </a:extLst>
              </p:cNvPr>
              <p:cNvSpPr/>
              <p:nvPr/>
            </p:nvSpPr>
            <p:spPr>
              <a:xfrm>
                <a:off x="5496747" y="2923222"/>
                <a:ext cx="33467" cy="31228"/>
              </a:xfrm>
              <a:custGeom>
                <a:avLst/>
                <a:gdLst>
                  <a:gd name="connsiteX0" fmla="*/ 33467 w 33467"/>
                  <a:gd name="connsiteY0" fmla="*/ 0 h 31228"/>
                  <a:gd name="connsiteX1" fmla="*/ 2035 w 33467"/>
                  <a:gd name="connsiteY1" fmla="*/ 28575 h 31228"/>
                  <a:gd name="connsiteX2" fmla="*/ 33467 w 33467"/>
                  <a:gd name="connsiteY2" fmla="*/ 0 h 31228"/>
                </a:gdLst>
                <a:ahLst/>
                <a:cxnLst>
                  <a:cxn ang="0">
                    <a:pos x="connsiteX0" y="connsiteY0"/>
                  </a:cxn>
                  <a:cxn ang="0">
                    <a:pos x="connsiteX1" y="connsiteY1"/>
                  </a:cxn>
                  <a:cxn ang="0">
                    <a:pos x="connsiteX2" y="connsiteY2"/>
                  </a:cxn>
                </a:cxnLst>
                <a:rect l="l" t="t" r="r" b="b"/>
                <a:pathLst>
                  <a:path w="33467" h="31228">
                    <a:moveTo>
                      <a:pt x="33467" y="0"/>
                    </a:moveTo>
                    <a:cubicBezTo>
                      <a:pt x="22037" y="27623"/>
                      <a:pt x="8702" y="36195"/>
                      <a:pt x="2035" y="28575"/>
                    </a:cubicBezTo>
                    <a:cubicBezTo>
                      <a:pt x="-4633" y="21907"/>
                      <a:pt x="4892" y="9525"/>
                      <a:pt x="33467" y="0"/>
                    </a:cubicBezTo>
                    <a:close/>
                  </a:path>
                </a:pathLst>
              </a:custGeom>
              <a:grpFill/>
              <a:ln w="9525" cap="flat">
                <a:noFill/>
                <a:prstDash val="solid"/>
                <a:miter/>
              </a:ln>
            </p:spPr>
            <p:txBody>
              <a:bodyPr rtlCol="0" anchor="ctr"/>
              <a:lstStyle/>
              <a:p>
                <a:endParaRPr lang="en-ID"/>
              </a:p>
            </p:txBody>
          </p:sp>
          <p:sp>
            <p:nvSpPr>
              <p:cNvPr id="1098" name="Freeform: Shape 1097">
                <a:extLst>
                  <a:ext uri="{FF2B5EF4-FFF2-40B4-BE49-F238E27FC236}">
                    <a16:creationId xmlns:a16="http://schemas.microsoft.com/office/drawing/2014/main" id="{2C4FAE5C-8D7E-49DC-8693-9F1328A9C83A}"/>
                  </a:ext>
                </a:extLst>
              </p:cNvPr>
              <p:cNvSpPr/>
              <p:nvPr/>
            </p:nvSpPr>
            <p:spPr>
              <a:xfrm>
                <a:off x="5530215" y="2923222"/>
                <a:ext cx="22304" cy="39721"/>
              </a:xfrm>
              <a:custGeom>
                <a:avLst/>
                <a:gdLst>
                  <a:gd name="connsiteX0" fmla="*/ 0 w 22304"/>
                  <a:gd name="connsiteY0" fmla="*/ 0 h 39721"/>
                  <a:gd name="connsiteX1" fmla="*/ 18097 w 22304"/>
                  <a:gd name="connsiteY1" fmla="*/ 39052 h 39721"/>
                  <a:gd name="connsiteX2" fmla="*/ 0 w 22304"/>
                  <a:gd name="connsiteY2" fmla="*/ 0 h 39721"/>
                </a:gdLst>
                <a:ahLst/>
                <a:cxnLst>
                  <a:cxn ang="0">
                    <a:pos x="connsiteX0" y="connsiteY0"/>
                  </a:cxn>
                  <a:cxn ang="0">
                    <a:pos x="connsiteX1" y="connsiteY1"/>
                  </a:cxn>
                  <a:cxn ang="0">
                    <a:pos x="connsiteX2" y="connsiteY2"/>
                  </a:cxn>
                </a:cxnLst>
                <a:rect l="l" t="t" r="r" b="b"/>
                <a:pathLst>
                  <a:path w="22304" h="39721">
                    <a:moveTo>
                      <a:pt x="0" y="0"/>
                    </a:moveTo>
                    <a:cubicBezTo>
                      <a:pt x="22860" y="20002"/>
                      <a:pt x="26670" y="35242"/>
                      <a:pt x="18097" y="39052"/>
                    </a:cubicBezTo>
                    <a:cubicBezTo>
                      <a:pt x="8572" y="42863"/>
                      <a:pt x="0" y="30480"/>
                      <a:pt x="0" y="0"/>
                    </a:cubicBezTo>
                    <a:close/>
                  </a:path>
                </a:pathLst>
              </a:custGeom>
              <a:grpFill/>
              <a:ln w="9525" cap="flat">
                <a:noFill/>
                <a:prstDash val="solid"/>
                <a:miter/>
              </a:ln>
            </p:spPr>
            <p:txBody>
              <a:bodyPr rtlCol="0" anchor="ctr"/>
              <a:lstStyle/>
              <a:p>
                <a:endParaRPr lang="en-ID"/>
              </a:p>
            </p:txBody>
          </p:sp>
          <p:sp>
            <p:nvSpPr>
              <p:cNvPr id="1099" name="Freeform: Shape 1098">
                <a:extLst>
                  <a:ext uri="{FF2B5EF4-FFF2-40B4-BE49-F238E27FC236}">
                    <a16:creationId xmlns:a16="http://schemas.microsoft.com/office/drawing/2014/main" id="{D38F411C-53A3-4BDB-AA66-8058CCB663F8}"/>
                  </a:ext>
                </a:extLst>
              </p:cNvPr>
              <p:cNvSpPr/>
              <p:nvPr/>
            </p:nvSpPr>
            <p:spPr>
              <a:xfrm>
                <a:off x="5530215" y="2911167"/>
                <a:ext cx="42862" cy="17511"/>
              </a:xfrm>
              <a:custGeom>
                <a:avLst/>
                <a:gdLst>
                  <a:gd name="connsiteX0" fmla="*/ 0 w 42862"/>
                  <a:gd name="connsiteY0" fmla="*/ 12055 h 17511"/>
                  <a:gd name="connsiteX1" fmla="*/ 42863 w 42862"/>
                  <a:gd name="connsiteY1" fmla="*/ 7293 h 17511"/>
                  <a:gd name="connsiteX2" fmla="*/ 0 w 42862"/>
                  <a:gd name="connsiteY2" fmla="*/ 12055 h 17511"/>
                </a:gdLst>
                <a:ahLst/>
                <a:cxnLst>
                  <a:cxn ang="0">
                    <a:pos x="connsiteX0" y="connsiteY0"/>
                  </a:cxn>
                  <a:cxn ang="0">
                    <a:pos x="connsiteX1" y="connsiteY1"/>
                  </a:cxn>
                  <a:cxn ang="0">
                    <a:pos x="connsiteX2" y="connsiteY2"/>
                  </a:cxn>
                </a:cxnLst>
                <a:rect l="l" t="t" r="r" b="b"/>
                <a:pathLst>
                  <a:path w="42862" h="17511">
                    <a:moveTo>
                      <a:pt x="0" y="12055"/>
                    </a:moveTo>
                    <a:cubicBezTo>
                      <a:pt x="25717" y="-4137"/>
                      <a:pt x="41910" y="-2232"/>
                      <a:pt x="42863" y="7293"/>
                    </a:cubicBezTo>
                    <a:cubicBezTo>
                      <a:pt x="42863" y="17770"/>
                      <a:pt x="28575" y="21580"/>
                      <a:pt x="0" y="12055"/>
                    </a:cubicBezTo>
                    <a:close/>
                  </a:path>
                </a:pathLst>
              </a:custGeom>
              <a:grpFill/>
              <a:ln w="9525" cap="flat">
                <a:noFill/>
                <a:prstDash val="solid"/>
                <a:miter/>
              </a:ln>
            </p:spPr>
            <p:txBody>
              <a:bodyPr rtlCol="0" anchor="ctr"/>
              <a:lstStyle/>
              <a:p>
                <a:endParaRPr lang="en-ID"/>
              </a:p>
            </p:txBody>
          </p:sp>
          <p:sp>
            <p:nvSpPr>
              <p:cNvPr id="1100" name="Freeform: Shape 1099">
                <a:extLst>
                  <a:ext uri="{FF2B5EF4-FFF2-40B4-BE49-F238E27FC236}">
                    <a16:creationId xmlns:a16="http://schemas.microsoft.com/office/drawing/2014/main" id="{69963670-DBAD-4107-A90A-682FE27DFCB6}"/>
                  </a:ext>
                </a:extLst>
              </p:cNvPr>
              <p:cNvSpPr/>
              <p:nvPr/>
            </p:nvSpPr>
            <p:spPr>
              <a:xfrm>
                <a:off x="5527326" y="2881144"/>
                <a:ext cx="17499" cy="42078"/>
              </a:xfrm>
              <a:custGeom>
                <a:avLst/>
                <a:gdLst>
                  <a:gd name="connsiteX0" fmla="*/ 2889 w 17499"/>
                  <a:gd name="connsiteY0" fmla="*/ 42078 h 42078"/>
                  <a:gd name="connsiteX1" fmla="*/ 11461 w 17499"/>
                  <a:gd name="connsiteY1" fmla="*/ 168 h 42078"/>
                  <a:gd name="connsiteX2" fmla="*/ 2889 w 17499"/>
                  <a:gd name="connsiteY2" fmla="*/ 42078 h 42078"/>
                </a:gdLst>
                <a:ahLst/>
                <a:cxnLst>
                  <a:cxn ang="0">
                    <a:pos x="connsiteX0" y="connsiteY0"/>
                  </a:cxn>
                  <a:cxn ang="0">
                    <a:pos x="connsiteX1" y="connsiteY1"/>
                  </a:cxn>
                  <a:cxn ang="0">
                    <a:pos x="connsiteX2" y="connsiteY2"/>
                  </a:cxn>
                </a:cxnLst>
                <a:rect l="l" t="t" r="r" b="b"/>
                <a:pathLst>
                  <a:path w="17499" h="42078">
                    <a:moveTo>
                      <a:pt x="2889" y="42078"/>
                    </a:moveTo>
                    <a:cubicBezTo>
                      <a:pt x="-3779" y="12551"/>
                      <a:pt x="1936" y="-1737"/>
                      <a:pt x="11461" y="168"/>
                    </a:cubicBezTo>
                    <a:cubicBezTo>
                      <a:pt x="20986" y="3026"/>
                      <a:pt x="20034" y="18266"/>
                      <a:pt x="2889" y="42078"/>
                    </a:cubicBezTo>
                    <a:close/>
                  </a:path>
                </a:pathLst>
              </a:custGeom>
              <a:grpFill/>
              <a:ln w="9525" cap="flat">
                <a:noFill/>
                <a:prstDash val="solid"/>
                <a:miter/>
              </a:ln>
            </p:spPr>
            <p:txBody>
              <a:bodyPr rtlCol="0" anchor="ctr"/>
              <a:lstStyle/>
              <a:p>
                <a:endParaRPr lang="en-ID"/>
              </a:p>
            </p:txBody>
          </p:sp>
        </p:grpSp>
        <p:sp>
          <p:nvSpPr>
            <p:cNvPr id="1101" name="Freeform: Shape 1100">
              <a:extLst>
                <a:ext uri="{FF2B5EF4-FFF2-40B4-BE49-F238E27FC236}">
                  <a16:creationId xmlns:a16="http://schemas.microsoft.com/office/drawing/2014/main" id="{BF74E2AF-D3D7-4C2E-AE64-52B3928C00A5}"/>
                </a:ext>
              </a:extLst>
            </p:cNvPr>
            <p:cNvSpPr/>
            <p:nvPr/>
          </p:nvSpPr>
          <p:spPr>
            <a:xfrm>
              <a:off x="5524500" y="2917507"/>
              <a:ext cx="11429" cy="11429"/>
            </a:xfrm>
            <a:custGeom>
              <a:avLst/>
              <a:gdLst>
                <a:gd name="connsiteX0" fmla="*/ 11430 w 11429"/>
                <a:gd name="connsiteY0" fmla="*/ 5715 h 11429"/>
                <a:gd name="connsiteX1" fmla="*/ 5715 w 11429"/>
                <a:gd name="connsiteY1" fmla="*/ 11430 h 11429"/>
                <a:gd name="connsiteX2" fmla="*/ 0 w 11429"/>
                <a:gd name="connsiteY2" fmla="*/ 5715 h 11429"/>
                <a:gd name="connsiteX3" fmla="*/ 5715 w 11429"/>
                <a:gd name="connsiteY3" fmla="*/ 0 h 11429"/>
                <a:gd name="connsiteX4" fmla="*/ 11430 w 11429"/>
                <a:gd name="connsiteY4" fmla="*/ 5715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9" h="11429">
                  <a:moveTo>
                    <a:pt x="11430" y="5715"/>
                  </a:moveTo>
                  <a:cubicBezTo>
                    <a:pt x="11430" y="8871"/>
                    <a:pt x="8871" y="11430"/>
                    <a:pt x="5715" y="11430"/>
                  </a:cubicBezTo>
                  <a:cubicBezTo>
                    <a:pt x="2559" y="11430"/>
                    <a:pt x="0" y="8871"/>
                    <a:pt x="0" y="5715"/>
                  </a:cubicBezTo>
                  <a:cubicBezTo>
                    <a:pt x="0" y="2559"/>
                    <a:pt x="2559" y="0"/>
                    <a:pt x="5715" y="0"/>
                  </a:cubicBezTo>
                  <a:cubicBezTo>
                    <a:pt x="8871" y="0"/>
                    <a:pt x="11430" y="2559"/>
                    <a:pt x="11430" y="5715"/>
                  </a:cubicBezTo>
                  <a:close/>
                </a:path>
              </a:pathLst>
            </a:custGeom>
            <a:grpFill/>
            <a:ln w="9525" cap="flat">
              <a:noFill/>
              <a:prstDash val="solid"/>
              <a:miter/>
            </a:ln>
          </p:spPr>
          <p:txBody>
            <a:bodyPr rtlCol="0" anchor="ctr"/>
            <a:lstStyle/>
            <a:p>
              <a:endParaRPr lang="en-ID"/>
            </a:p>
          </p:txBody>
        </p:sp>
        <p:grpSp>
          <p:nvGrpSpPr>
            <p:cNvPr id="1102" name="Graphic 2">
              <a:extLst>
                <a:ext uri="{FF2B5EF4-FFF2-40B4-BE49-F238E27FC236}">
                  <a16:creationId xmlns:a16="http://schemas.microsoft.com/office/drawing/2014/main" id="{F1FF2A45-0C26-4C70-87B0-C54AB42123DD}"/>
                </a:ext>
              </a:extLst>
            </p:cNvPr>
            <p:cNvGrpSpPr/>
            <p:nvPr/>
          </p:nvGrpSpPr>
          <p:grpSpPr>
            <a:xfrm>
              <a:off x="5487310" y="2883533"/>
              <a:ext cx="81093" cy="81767"/>
              <a:chOff x="5487310" y="2883533"/>
              <a:chExt cx="81093" cy="81767"/>
            </a:xfrm>
            <a:grpFill/>
          </p:grpSpPr>
          <p:sp>
            <p:nvSpPr>
              <p:cNvPr id="1103" name="Freeform: Shape 1102">
                <a:extLst>
                  <a:ext uri="{FF2B5EF4-FFF2-40B4-BE49-F238E27FC236}">
                    <a16:creationId xmlns:a16="http://schemas.microsoft.com/office/drawing/2014/main" id="{154351D2-D034-4103-AFA5-7940E9EEFE10}"/>
                  </a:ext>
                </a:extLst>
              </p:cNvPr>
              <p:cNvSpPr/>
              <p:nvPr/>
            </p:nvSpPr>
            <p:spPr>
              <a:xfrm>
                <a:off x="5530215" y="2923222"/>
                <a:ext cx="38189" cy="24889"/>
              </a:xfrm>
              <a:custGeom>
                <a:avLst/>
                <a:gdLst>
                  <a:gd name="connsiteX0" fmla="*/ 0 w 38189"/>
                  <a:gd name="connsiteY0" fmla="*/ 0 h 24889"/>
                  <a:gd name="connsiteX1" fmla="*/ 37147 w 38189"/>
                  <a:gd name="connsiteY1" fmla="*/ 20955 h 24889"/>
                  <a:gd name="connsiteX2" fmla="*/ 0 w 38189"/>
                  <a:gd name="connsiteY2" fmla="*/ 0 h 24889"/>
                </a:gdLst>
                <a:ahLst/>
                <a:cxnLst>
                  <a:cxn ang="0">
                    <a:pos x="connsiteX0" y="connsiteY0"/>
                  </a:cxn>
                  <a:cxn ang="0">
                    <a:pos x="connsiteX1" y="connsiteY1"/>
                  </a:cxn>
                  <a:cxn ang="0">
                    <a:pos x="connsiteX2" y="connsiteY2"/>
                  </a:cxn>
                </a:cxnLst>
                <a:rect l="l" t="t" r="r" b="b"/>
                <a:pathLst>
                  <a:path w="38189" h="24889">
                    <a:moveTo>
                      <a:pt x="0" y="0"/>
                    </a:moveTo>
                    <a:cubicBezTo>
                      <a:pt x="30480" y="2857"/>
                      <a:pt x="41910" y="12382"/>
                      <a:pt x="37147" y="20955"/>
                    </a:cubicBezTo>
                    <a:cubicBezTo>
                      <a:pt x="31432" y="29527"/>
                      <a:pt x="17145" y="24765"/>
                      <a:pt x="0" y="0"/>
                    </a:cubicBezTo>
                    <a:close/>
                  </a:path>
                </a:pathLst>
              </a:custGeom>
              <a:grpFill/>
              <a:ln w="9525" cap="flat">
                <a:noFill/>
                <a:prstDash val="solid"/>
                <a:miter/>
              </a:ln>
            </p:spPr>
            <p:txBody>
              <a:bodyPr rtlCol="0" anchor="ctr"/>
              <a:lstStyle/>
              <a:p>
                <a:endParaRPr lang="en-ID"/>
              </a:p>
            </p:txBody>
          </p:sp>
          <p:sp>
            <p:nvSpPr>
              <p:cNvPr id="1104" name="Freeform: Shape 1103">
                <a:extLst>
                  <a:ext uri="{FF2B5EF4-FFF2-40B4-BE49-F238E27FC236}">
                    <a16:creationId xmlns:a16="http://schemas.microsoft.com/office/drawing/2014/main" id="{BF905C65-841D-45E4-8759-7F4F0CC72138}"/>
                  </a:ext>
                </a:extLst>
              </p:cNvPr>
              <p:cNvSpPr/>
              <p:nvPr/>
            </p:nvSpPr>
            <p:spPr>
              <a:xfrm>
                <a:off x="5530215" y="2891994"/>
                <a:ext cx="33467" cy="31228"/>
              </a:xfrm>
              <a:custGeom>
                <a:avLst/>
                <a:gdLst>
                  <a:gd name="connsiteX0" fmla="*/ 0 w 33467"/>
                  <a:gd name="connsiteY0" fmla="*/ 31228 h 31228"/>
                  <a:gd name="connsiteX1" fmla="*/ 31432 w 33467"/>
                  <a:gd name="connsiteY1" fmla="*/ 2653 h 31228"/>
                  <a:gd name="connsiteX2" fmla="*/ 0 w 33467"/>
                  <a:gd name="connsiteY2" fmla="*/ 31228 h 31228"/>
                </a:gdLst>
                <a:ahLst/>
                <a:cxnLst>
                  <a:cxn ang="0">
                    <a:pos x="connsiteX0" y="connsiteY0"/>
                  </a:cxn>
                  <a:cxn ang="0">
                    <a:pos x="connsiteX1" y="connsiteY1"/>
                  </a:cxn>
                  <a:cxn ang="0">
                    <a:pos x="connsiteX2" y="connsiteY2"/>
                  </a:cxn>
                </a:cxnLst>
                <a:rect l="l" t="t" r="r" b="b"/>
                <a:pathLst>
                  <a:path w="33467" h="31228">
                    <a:moveTo>
                      <a:pt x="0" y="31228"/>
                    </a:moveTo>
                    <a:cubicBezTo>
                      <a:pt x="11430" y="3606"/>
                      <a:pt x="24765" y="-4967"/>
                      <a:pt x="31432" y="2653"/>
                    </a:cubicBezTo>
                    <a:cubicBezTo>
                      <a:pt x="38100" y="10273"/>
                      <a:pt x="28575" y="22656"/>
                      <a:pt x="0" y="31228"/>
                    </a:cubicBezTo>
                    <a:close/>
                  </a:path>
                </a:pathLst>
              </a:custGeom>
              <a:grpFill/>
              <a:ln w="9525" cap="flat">
                <a:noFill/>
                <a:prstDash val="solid"/>
                <a:miter/>
              </a:ln>
            </p:spPr>
            <p:txBody>
              <a:bodyPr rtlCol="0" anchor="ctr"/>
              <a:lstStyle/>
              <a:p>
                <a:endParaRPr lang="en-ID"/>
              </a:p>
            </p:txBody>
          </p:sp>
          <p:sp>
            <p:nvSpPr>
              <p:cNvPr id="1105" name="Freeform: Shape 1104">
                <a:extLst>
                  <a:ext uri="{FF2B5EF4-FFF2-40B4-BE49-F238E27FC236}">
                    <a16:creationId xmlns:a16="http://schemas.microsoft.com/office/drawing/2014/main" id="{38721231-F727-4158-97A9-7E42BA06E8C0}"/>
                  </a:ext>
                </a:extLst>
              </p:cNvPr>
              <p:cNvSpPr/>
              <p:nvPr/>
            </p:nvSpPr>
            <p:spPr>
              <a:xfrm>
                <a:off x="5507910" y="2883533"/>
                <a:ext cx="22304" cy="39688"/>
              </a:xfrm>
              <a:custGeom>
                <a:avLst/>
                <a:gdLst>
                  <a:gd name="connsiteX0" fmla="*/ 22305 w 22304"/>
                  <a:gd name="connsiteY0" fmla="*/ 39689 h 39688"/>
                  <a:gd name="connsiteX1" fmla="*/ 4207 w 22304"/>
                  <a:gd name="connsiteY1" fmla="*/ 636 h 39688"/>
                  <a:gd name="connsiteX2" fmla="*/ 22305 w 22304"/>
                  <a:gd name="connsiteY2" fmla="*/ 39689 h 39688"/>
                </a:gdLst>
                <a:ahLst/>
                <a:cxnLst>
                  <a:cxn ang="0">
                    <a:pos x="connsiteX0" y="connsiteY0"/>
                  </a:cxn>
                  <a:cxn ang="0">
                    <a:pos x="connsiteX1" y="connsiteY1"/>
                  </a:cxn>
                  <a:cxn ang="0">
                    <a:pos x="connsiteX2" y="connsiteY2"/>
                  </a:cxn>
                </a:cxnLst>
                <a:rect l="l" t="t" r="r" b="b"/>
                <a:pathLst>
                  <a:path w="22304" h="39688">
                    <a:moveTo>
                      <a:pt x="22305" y="39689"/>
                    </a:moveTo>
                    <a:cubicBezTo>
                      <a:pt x="-555" y="19686"/>
                      <a:pt x="-4365" y="4446"/>
                      <a:pt x="4207" y="636"/>
                    </a:cubicBezTo>
                    <a:cubicBezTo>
                      <a:pt x="13732" y="-3174"/>
                      <a:pt x="22305" y="10161"/>
                      <a:pt x="22305" y="39689"/>
                    </a:cubicBezTo>
                    <a:close/>
                  </a:path>
                </a:pathLst>
              </a:custGeom>
              <a:grpFill/>
              <a:ln w="9525" cap="flat">
                <a:noFill/>
                <a:prstDash val="solid"/>
                <a:miter/>
              </a:ln>
            </p:spPr>
            <p:txBody>
              <a:bodyPr rtlCol="0" anchor="ctr"/>
              <a:lstStyle/>
              <a:p>
                <a:endParaRPr lang="en-ID"/>
              </a:p>
            </p:txBody>
          </p:sp>
          <p:sp>
            <p:nvSpPr>
              <p:cNvPr id="1106" name="Freeform: Shape 1105">
                <a:extLst>
                  <a:ext uri="{FF2B5EF4-FFF2-40B4-BE49-F238E27FC236}">
                    <a16:creationId xmlns:a16="http://schemas.microsoft.com/office/drawing/2014/main" id="{6867E791-0331-400B-9F87-FC3FD4A6EE69}"/>
                  </a:ext>
                </a:extLst>
              </p:cNvPr>
              <p:cNvSpPr/>
              <p:nvPr/>
            </p:nvSpPr>
            <p:spPr>
              <a:xfrm>
                <a:off x="5487310" y="2918446"/>
                <a:ext cx="42904" cy="16830"/>
              </a:xfrm>
              <a:custGeom>
                <a:avLst/>
                <a:gdLst>
                  <a:gd name="connsiteX0" fmla="*/ 42905 w 42904"/>
                  <a:gd name="connsiteY0" fmla="*/ 4776 h 16830"/>
                  <a:gd name="connsiteX1" fmla="*/ 42 w 42904"/>
                  <a:gd name="connsiteY1" fmla="*/ 9538 h 16830"/>
                  <a:gd name="connsiteX2" fmla="*/ 42905 w 42904"/>
                  <a:gd name="connsiteY2" fmla="*/ 4776 h 16830"/>
                </a:gdLst>
                <a:ahLst/>
                <a:cxnLst>
                  <a:cxn ang="0">
                    <a:pos x="connsiteX0" y="connsiteY0"/>
                  </a:cxn>
                  <a:cxn ang="0">
                    <a:pos x="connsiteX1" y="connsiteY1"/>
                  </a:cxn>
                  <a:cxn ang="0">
                    <a:pos x="connsiteX2" y="connsiteY2"/>
                  </a:cxn>
                </a:cxnLst>
                <a:rect l="l" t="t" r="r" b="b"/>
                <a:pathLst>
                  <a:path w="42904" h="16830">
                    <a:moveTo>
                      <a:pt x="42905" y="4776"/>
                    </a:moveTo>
                    <a:cubicBezTo>
                      <a:pt x="17187" y="20968"/>
                      <a:pt x="995" y="19063"/>
                      <a:pt x="42" y="9538"/>
                    </a:cubicBezTo>
                    <a:cubicBezTo>
                      <a:pt x="-910" y="13"/>
                      <a:pt x="14330" y="-3797"/>
                      <a:pt x="42905" y="4776"/>
                    </a:cubicBezTo>
                    <a:close/>
                  </a:path>
                </a:pathLst>
              </a:custGeom>
              <a:grpFill/>
              <a:ln w="9525" cap="flat">
                <a:noFill/>
                <a:prstDash val="solid"/>
                <a:miter/>
              </a:ln>
            </p:spPr>
            <p:txBody>
              <a:bodyPr rtlCol="0" anchor="ctr"/>
              <a:lstStyle/>
              <a:p>
                <a:endParaRPr lang="en-ID"/>
              </a:p>
            </p:txBody>
          </p:sp>
          <p:sp>
            <p:nvSpPr>
              <p:cNvPr id="1107" name="Freeform: Shape 1106">
                <a:extLst>
                  <a:ext uri="{FF2B5EF4-FFF2-40B4-BE49-F238E27FC236}">
                    <a16:creationId xmlns:a16="http://schemas.microsoft.com/office/drawing/2014/main" id="{D082E9BF-4548-4AD4-930F-6352F3CE7B2B}"/>
                  </a:ext>
                </a:extLst>
              </p:cNvPr>
              <p:cNvSpPr/>
              <p:nvPr/>
            </p:nvSpPr>
            <p:spPr>
              <a:xfrm>
                <a:off x="5515316" y="2923222"/>
                <a:ext cx="17787" cy="42078"/>
              </a:xfrm>
              <a:custGeom>
                <a:avLst/>
                <a:gdLst>
                  <a:gd name="connsiteX0" fmla="*/ 14898 w 17787"/>
                  <a:gd name="connsiteY0" fmla="*/ 0 h 42078"/>
                  <a:gd name="connsiteX1" fmla="*/ 6326 w 17787"/>
                  <a:gd name="connsiteY1" fmla="*/ 41910 h 42078"/>
                  <a:gd name="connsiteX2" fmla="*/ 14898 w 17787"/>
                  <a:gd name="connsiteY2" fmla="*/ 0 h 42078"/>
                </a:gdLst>
                <a:ahLst/>
                <a:cxnLst>
                  <a:cxn ang="0">
                    <a:pos x="connsiteX0" y="connsiteY0"/>
                  </a:cxn>
                  <a:cxn ang="0">
                    <a:pos x="connsiteX1" y="connsiteY1"/>
                  </a:cxn>
                  <a:cxn ang="0">
                    <a:pos x="connsiteX2" y="connsiteY2"/>
                  </a:cxn>
                </a:cxnLst>
                <a:rect l="l" t="t" r="r" b="b"/>
                <a:pathLst>
                  <a:path w="17787" h="42078">
                    <a:moveTo>
                      <a:pt x="14898" y="0"/>
                    </a:moveTo>
                    <a:cubicBezTo>
                      <a:pt x="21566" y="29527"/>
                      <a:pt x="15851" y="43815"/>
                      <a:pt x="6326" y="41910"/>
                    </a:cubicBezTo>
                    <a:cubicBezTo>
                      <a:pt x="-3199" y="40005"/>
                      <a:pt x="-3199" y="24765"/>
                      <a:pt x="14898" y="0"/>
                    </a:cubicBezTo>
                    <a:close/>
                  </a:path>
                </a:pathLst>
              </a:custGeom>
              <a:grpFill/>
              <a:ln w="9525" cap="flat">
                <a:noFill/>
                <a:prstDash val="solid"/>
                <a:miter/>
              </a:ln>
            </p:spPr>
            <p:txBody>
              <a:bodyPr rtlCol="0" anchor="ctr"/>
              <a:lstStyle/>
              <a:p>
                <a:endParaRPr lang="en-ID"/>
              </a:p>
            </p:txBody>
          </p:sp>
        </p:grpSp>
        <p:grpSp>
          <p:nvGrpSpPr>
            <p:cNvPr id="1108" name="Graphic 2">
              <a:extLst>
                <a:ext uri="{FF2B5EF4-FFF2-40B4-BE49-F238E27FC236}">
                  <a16:creationId xmlns:a16="http://schemas.microsoft.com/office/drawing/2014/main" id="{F1FF2A45-0C26-4C70-87B0-C54AB42123DD}"/>
                </a:ext>
              </a:extLst>
            </p:cNvPr>
            <p:cNvGrpSpPr/>
            <p:nvPr/>
          </p:nvGrpSpPr>
          <p:grpSpPr>
            <a:xfrm>
              <a:off x="5487310" y="2883533"/>
              <a:ext cx="81093" cy="81767"/>
              <a:chOff x="5487310" y="2883533"/>
              <a:chExt cx="81093" cy="81767"/>
            </a:xfrm>
            <a:grpFill/>
          </p:grpSpPr>
          <p:sp>
            <p:nvSpPr>
              <p:cNvPr id="1109" name="Freeform: Shape 1108">
                <a:extLst>
                  <a:ext uri="{FF2B5EF4-FFF2-40B4-BE49-F238E27FC236}">
                    <a16:creationId xmlns:a16="http://schemas.microsoft.com/office/drawing/2014/main" id="{6BE257D9-0144-451B-BC03-58A41349943E}"/>
                  </a:ext>
                </a:extLst>
              </p:cNvPr>
              <p:cNvSpPr/>
              <p:nvPr/>
            </p:nvSpPr>
            <p:spPr>
              <a:xfrm>
                <a:off x="5530215" y="2923222"/>
                <a:ext cx="38189" cy="24889"/>
              </a:xfrm>
              <a:custGeom>
                <a:avLst/>
                <a:gdLst>
                  <a:gd name="connsiteX0" fmla="*/ 0 w 38189"/>
                  <a:gd name="connsiteY0" fmla="*/ 0 h 24889"/>
                  <a:gd name="connsiteX1" fmla="*/ 37147 w 38189"/>
                  <a:gd name="connsiteY1" fmla="*/ 20955 h 24889"/>
                  <a:gd name="connsiteX2" fmla="*/ 0 w 38189"/>
                  <a:gd name="connsiteY2" fmla="*/ 0 h 24889"/>
                </a:gdLst>
                <a:ahLst/>
                <a:cxnLst>
                  <a:cxn ang="0">
                    <a:pos x="connsiteX0" y="connsiteY0"/>
                  </a:cxn>
                  <a:cxn ang="0">
                    <a:pos x="connsiteX1" y="connsiteY1"/>
                  </a:cxn>
                  <a:cxn ang="0">
                    <a:pos x="connsiteX2" y="connsiteY2"/>
                  </a:cxn>
                </a:cxnLst>
                <a:rect l="l" t="t" r="r" b="b"/>
                <a:pathLst>
                  <a:path w="38189" h="24889">
                    <a:moveTo>
                      <a:pt x="0" y="0"/>
                    </a:moveTo>
                    <a:cubicBezTo>
                      <a:pt x="30480" y="2857"/>
                      <a:pt x="41910" y="12382"/>
                      <a:pt x="37147" y="20955"/>
                    </a:cubicBezTo>
                    <a:cubicBezTo>
                      <a:pt x="31432" y="29527"/>
                      <a:pt x="17145" y="24765"/>
                      <a:pt x="0" y="0"/>
                    </a:cubicBezTo>
                    <a:close/>
                  </a:path>
                </a:pathLst>
              </a:custGeom>
              <a:grpFill/>
              <a:ln w="9525" cap="flat">
                <a:noFill/>
                <a:prstDash val="solid"/>
                <a:miter/>
              </a:ln>
            </p:spPr>
            <p:txBody>
              <a:bodyPr rtlCol="0" anchor="ctr"/>
              <a:lstStyle/>
              <a:p>
                <a:endParaRPr lang="en-ID"/>
              </a:p>
            </p:txBody>
          </p:sp>
          <p:sp>
            <p:nvSpPr>
              <p:cNvPr id="1110" name="Freeform: Shape 1109">
                <a:extLst>
                  <a:ext uri="{FF2B5EF4-FFF2-40B4-BE49-F238E27FC236}">
                    <a16:creationId xmlns:a16="http://schemas.microsoft.com/office/drawing/2014/main" id="{00B392C4-C6DD-4361-B4ED-6D8132EC72D9}"/>
                  </a:ext>
                </a:extLst>
              </p:cNvPr>
              <p:cNvSpPr/>
              <p:nvPr/>
            </p:nvSpPr>
            <p:spPr>
              <a:xfrm>
                <a:off x="5530215" y="2891994"/>
                <a:ext cx="33467" cy="31228"/>
              </a:xfrm>
              <a:custGeom>
                <a:avLst/>
                <a:gdLst>
                  <a:gd name="connsiteX0" fmla="*/ 0 w 33467"/>
                  <a:gd name="connsiteY0" fmla="*/ 31228 h 31228"/>
                  <a:gd name="connsiteX1" fmla="*/ 31432 w 33467"/>
                  <a:gd name="connsiteY1" fmla="*/ 2653 h 31228"/>
                  <a:gd name="connsiteX2" fmla="*/ 0 w 33467"/>
                  <a:gd name="connsiteY2" fmla="*/ 31228 h 31228"/>
                </a:gdLst>
                <a:ahLst/>
                <a:cxnLst>
                  <a:cxn ang="0">
                    <a:pos x="connsiteX0" y="connsiteY0"/>
                  </a:cxn>
                  <a:cxn ang="0">
                    <a:pos x="connsiteX1" y="connsiteY1"/>
                  </a:cxn>
                  <a:cxn ang="0">
                    <a:pos x="connsiteX2" y="connsiteY2"/>
                  </a:cxn>
                </a:cxnLst>
                <a:rect l="l" t="t" r="r" b="b"/>
                <a:pathLst>
                  <a:path w="33467" h="31228">
                    <a:moveTo>
                      <a:pt x="0" y="31228"/>
                    </a:moveTo>
                    <a:cubicBezTo>
                      <a:pt x="11430" y="3606"/>
                      <a:pt x="24765" y="-4967"/>
                      <a:pt x="31432" y="2653"/>
                    </a:cubicBezTo>
                    <a:cubicBezTo>
                      <a:pt x="38100" y="10273"/>
                      <a:pt x="28575" y="22656"/>
                      <a:pt x="0" y="31228"/>
                    </a:cubicBezTo>
                    <a:close/>
                  </a:path>
                </a:pathLst>
              </a:custGeom>
              <a:grpFill/>
              <a:ln w="9525" cap="flat">
                <a:noFill/>
                <a:prstDash val="solid"/>
                <a:miter/>
              </a:ln>
            </p:spPr>
            <p:txBody>
              <a:bodyPr rtlCol="0" anchor="ctr"/>
              <a:lstStyle/>
              <a:p>
                <a:endParaRPr lang="en-ID"/>
              </a:p>
            </p:txBody>
          </p:sp>
          <p:sp>
            <p:nvSpPr>
              <p:cNvPr id="1111" name="Freeform: Shape 1110">
                <a:extLst>
                  <a:ext uri="{FF2B5EF4-FFF2-40B4-BE49-F238E27FC236}">
                    <a16:creationId xmlns:a16="http://schemas.microsoft.com/office/drawing/2014/main" id="{286F14F8-DEDA-4E0D-A069-D8156A400BA1}"/>
                  </a:ext>
                </a:extLst>
              </p:cNvPr>
              <p:cNvSpPr/>
              <p:nvPr/>
            </p:nvSpPr>
            <p:spPr>
              <a:xfrm>
                <a:off x="5507910" y="2883533"/>
                <a:ext cx="22304" cy="39688"/>
              </a:xfrm>
              <a:custGeom>
                <a:avLst/>
                <a:gdLst>
                  <a:gd name="connsiteX0" fmla="*/ 22305 w 22304"/>
                  <a:gd name="connsiteY0" fmla="*/ 39689 h 39688"/>
                  <a:gd name="connsiteX1" fmla="*/ 4207 w 22304"/>
                  <a:gd name="connsiteY1" fmla="*/ 636 h 39688"/>
                  <a:gd name="connsiteX2" fmla="*/ 22305 w 22304"/>
                  <a:gd name="connsiteY2" fmla="*/ 39689 h 39688"/>
                </a:gdLst>
                <a:ahLst/>
                <a:cxnLst>
                  <a:cxn ang="0">
                    <a:pos x="connsiteX0" y="connsiteY0"/>
                  </a:cxn>
                  <a:cxn ang="0">
                    <a:pos x="connsiteX1" y="connsiteY1"/>
                  </a:cxn>
                  <a:cxn ang="0">
                    <a:pos x="connsiteX2" y="connsiteY2"/>
                  </a:cxn>
                </a:cxnLst>
                <a:rect l="l" t="t" r="r" b="b"/>
                <a:pathLst>
                  <a:path w="22304" h="39688">
                    <a:moveTo>
                      <a:pt x="22305" y="39689"/>
                    </a:moveTo>
                    <a:cubicBezTo>
                      <a:pt x="-555" y="19686"/>
                      <a:pt x="-4365" y="4446"/>
                      <a:pt x="4207" y="636"/>
                    </a:cubicBezTo>
                    <a:cubicBezTo>
                      <a:pt x="13732" y="-3174"/>
                      <a:pt x="22305" y="10161"/>
                      <a:pt x="22305" y="39689"/>
                    </a:cubicBezTo>
                    <a:close/>
                  </a:path>
                </a:pathLst>
              </a:custGeom>
              <a:grpFill/>
              <a:ln w="9525" cap="flat">
                <a:noFill/>
                <a:prstDash val="solid"/>
                <a:miter/>
              </a:ln>
            </p:spPr>
            <p:txBody>
              <a:bodyPr rtlCol="0" anchor="ctr"/>
              <a:lstStyle/>
              <a:p>
                <a:endParaRPr lang="en-ID"/>
              </a:p>
            </p:txBody>
          </p:sp>
          <p:sp>
            <p:nvSpPr>
              <p:cNvPr id="1112" name="Freeform: Shape 1111">
                <a:extLst>
                  <a:ext uri="{FF2B5EF4-FFF2-40B4-BE49-F238E27FC236}">
                    <a16:creationId xmlns:a16="http://schemas.microsoft.com/office/drawing/2014/main" id="{462883C7-AA2B-4C23-BA4F-5F9AB42CAFAA}"/>
                  </a:ext>
                </a:extLst>
              </p:cNvPr>
              <p:cNvSpPr/>
              <p:nvPr/>
            </p:nvSpPr>
            <p:spPr>
              <a:xfrm>
                <a:off x="5487310" y="2918446"/>
                <a:ext cx="42904" cy="16830"/>
              </a:xfrm>
              <a:custGeom>
                <a:avLst/>
                <a:gdLst>
                  <a:gd name="connsiteX0" fmla="*/ 42905 w 42904"/>
                  <a:gd name="connsiteY0" fmla="*/ 4776 h 16830"/>
                  <a:gd name="connsiteX1" fmla="*/ 42 w 42904"/>
                  <a:gd name="connsiteY1" fmla="*/ 9538 h 16830"/>
                  <a:gd name="connsiteX2" fmla="*/ 42905 w 42904"/>
                  <a:gd name="connsiteY2" fmla="*/ 4776 h 16830"/>
                </a:gdLst>
                <a:ahLst/>
                <a:cxnLst>
                  <a:cxn ang="0">
                    <a:pos x="connsiteX0" y="connsiteY0"/>
                  </a:cxn>
                  <a:cxn ang="0">
                    <a:pos x="connsiteX1" y="connsiteY1"/>
                  </a:cxn>
                  <a:cxn ang="0">
                    <a:pos x="connsiteX2" y="connsiteY2"/>
                  </a:cxn>
                </a:cxnLst>
                <a:rect l="l" t="t" r="r" b="b"/>
                <a:pathLst>
                  <a:path w="42904" h="16830">
                    <a:moveTo>
                      <a:pt x="42905" y="4776"/>
                    </a:moveTo>
                    <a:cubicBezTo>
                      <a:pt x="17187" y="20968"/>
                      <a:pt x="995" y="19063"/>
                      <a:pt x="42" y="9538"/>
                    </a:cubicBezTo>
                    <a:cubicBezTo>
                      <a:pt x="-910" y="13"/>
                      <a:pt x="14330" y="-3797"/>
                      <a:pt x="42905" y="4776"/>
                    </a:cubicBezTo>
                    <a:close/>
                  </a:path>
                </a:pathLst>
              </a:custGeom>
              <a:grpFill/>
              <a:ln w="9525" cap="flat">
                <a:noFill/>
                <a:prstDash val="solid"/>
                <a:miter/>
              </a:ln>
            </p:spPr>
            <p:txBody>
              <a:bodyPr rtlCol="0" anchor="ctr"/>
              <a:lstStyle/>
              <a:p>
                <a:endParaRPr lang="en-ID"/>
              </a:p>
            </p:txBody>
          </p:sp>
          <p:sp>
            <p:nvSpPr>
              <p:cNvPr id="1113" name="Freeform: Shape 1112">
                <a:extLst>
                  <a:ext uri="{FF2B5EF4-FFF2-40B4-BE49-F238E27FC236}">
                    <a16:creationId xmlns:a16="http://schemas.microsoft.com/office/drawing/2014/main" id="{5806DCED-9DC4-481D-8520-2BFB2CCD75EE}"/>
                  </a:ext>
                </a:extLst>
              </p:cNvPr>
              <p:cNvSpPr/>
              <p:nvPr/>
            </p:nvSpPr>
            <p:spPr>
              <a:xfrm>
                <a:off x="5515316" y="2923222"/>
                <a:ext cx="17787" cy="42078"/>
              </a:xfrm>
              <a:custGeom>
                <a:avLst/>
                <a:gdLst>
                  <a:gd name="connsiteX0" fmla="*/ 14898 w 17787"/>
                  <a:gd name="connsiteY0" fmla="*/ 0 h 42078"/>
                  <a:gd name="connsiteX1" fmla="*/ 6326 w 17787"/>
                  <a:gd name="connsiteY1" fmla="*/ 41910 h 42078"/>
                  <a:gd name="connsiteX2" fmla="*/ 14898 w 17787"/>
                  <a:gd name="connsiteY2" fmla="*/ 0 h 42078"/>
                </a:gdLst>
                <a:ahLst/>
                <a:cxnLst>
                  <a:cxn ang="0">
                    <a:pos x="connsiteX0" y="connsiteY0"/>
                  </a:cxn>
                  <a:cxn ang="0">
                    <a:pos x="connsiteX1" y="connsiteY1"/>
                  </a:cxn>
                  <a:cxn ang="0">
                    <a:pos x="connsiteX2" y="connsiteY2"/>
                  </a:cxn>
                </a:cxnLst>
                <a:rect l="l" t="t" r="r" b="b"/>
                <a:pathLst>
                  <a:path w="17787" h="42078">
                    <a:moveTo>
                      <a:pt x="14898" y="0"/>
                    </a:moveTo>
                    <a:cubicBezTo>
                      <a:pt x="21566" y="29527"/>
                      <a:pt x="15851" y="43815"/>
                      <a:pt x="6326" y="41910"/>
                    </a:cubicBezTo>
                    <a:cubicBezTo>
                      <a:pt x="-3199" y="40005"/>
                      <a:pt x="-3199" y="24765"/>
                      <a:pt x="14898" y="0"/>
                    </a:cubicBezTo>
                    <a:close/>
                  </a:path>
                </a:pathLst>
              </a:custGeom>
              <a:grpFill/>
              <a:ln w="9525" cap="flat">
                <a:noFill/>
                <a:prstDash val="solid"/>
                <a:miter/>
              </a:ln>
            </p:spPr>
            <p:txBody>
              <a:bodyPr rtlCol="0" anchor="ctr"/>
              <a:lstStyle/>
              <a:p>
                <a:endParaRPr lang="en-ID"/>
              </a:p>
            </p:txBody>
          </p:sp>
        </p:grpSp>
        <p:sp>
          <p:nvSpPr>
            <p:cNvPr id="1114" name="Freeform: Shape 1113">
              <a:extLst>
                <a:ext uri="{FF2B5EF4-FFF2-40B4-BE49-F238E27FC236}">
                  <a16:creationId xmlns:a16="http://schemas.microsoft.com/office/drawing/2014/main" id="{5DFF846C-1C63-4488-8311-D012B509D5C2}"/>
                </a:ext>
              </a:extLst>
            </p:cNvPr>
            <p:cNvSpPr/>
            <p:nvPr/>
          </p:nvSpPr>
          <p:spPr>
            <a:xfrm>
              <a:off x="5524500" y="2917507"/>
              <a:ext cx="11429" cy="11429"/>
            </a:xfrm>
            <a:custGeom>
              <a:avLst/>
              <a:gdLst>
                <a:gd name="connsiteX0" fmla="*/ 11430 w 11429"/>
                <a:gd name="connsiteY0" fmla="*/ 5715 h 11429"/>
                <a:gd name="connsiteX1" fmla="*/ 5715 w 11429"/>
                <a:gd name="connsiteY1" fmla="*/ 11430 h 11429"/>
                <a:gd name="connsiteX2" fmla="*/ 0 w 11429"/>
                <a:gd name="connsiteY2" fmla="*/ 5715 h 11429"/>
                <a:gd name="connsiteX3" fmla="*/ 5715 w 11429"/>
                <a:gd name="connsiteY3" fmla="*/ 0 h 11429"/>
                <a:gd name="connsiteX4" fmla="*/ 11430 w 11429"/>
                <a:gd name="connsiteY4" fmla="*/ 5715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9" h="11429">
                  <a:moveTo>
                    <a:pt x="11430" y="5715"/>
                  </a:moveTo>
                  <a:cubicBezTo>
                    <a:pt x="11430" y="8871"/>
                    <a:pt x="8871" y="11430"/>
                    <a:pt x="5715" y="11430"/>
                  </a:cubicBezTo>
                  <a:cubicBezTo>
                    <a:pt x="2559" y="11430"/>
                    <a:pt x="0" y="8871"/>
                    <a:pt x="0" y="5715"/>
                  </a:cubicBezTo>
                  <a:cubicBezTo>
                    <a:pt x="0" y="2559"/>
                    <a:pt x="2559" y="0"/>
                    <a:pt x="5715" y="0"/>
                  </a:cubicBezTo>
                  <a:cubicBezTo>
                    <a:pt x="8871" y="0"/>
                    <a:pt x="11430" y="2559"/>
                    <a:pt x="11430" y="5715"/>
                  </a:cubicBezTo>
                  <a:close/>
                </a:path>
              </a:pathLst>
            </a:custGeom>
            <a:grpFill/>
            <a:ln w="9525" cap="flat">
              <a:noFill/>
              <a:prstDash val="solid"/>
              <a:miter/>
            </a:ln>
          </p:spPr>
          <p:txBody>
            <a:bodyPr rtlCol="0" anchor="ctr"/>
            <a:lstStyle/>
            <a:p>
              <a:endParaRPr lang="en-ID"/>
            </a:p>
          </p:txBody>
        </p:sp>
      </p:grpSp>
      <p:grpSp>
        <p:nvGrpSpPr>
          <p:cNvPr id="1115" name="Graphic 2">
            <a:extLst>
              <a:ext uri="{FF2B5EF4-FFF2-40B4-BE49-F238E27FC236}">
                <a16:creationId xmlns:a16="http://schemas.microsoft.com/office/drawing/2014/main" id="{F1FF2A45-0C26-4C70-87B0-C54AB42123DD}"/>
              </a:ext>
            </a:extLst>
          </p:cNvPr>
          <p:cNvGrpSpPr/>
          <p:nvPr/>
        </p:nvGrpSpPr>
        <p:grpSpPr>
          <a:xfrm rot="16200000">
            <a:off x="11849195" y="2696034"/>
            <a:ext cx="93150" cy="90016"/>
            <a:chOff x="5405372" y="2826940"/>
            <a:chExt cx="49660" cy="47989"/>
          </a:xfrm>
          <a:solidFill>
            <a:schemeClr val="bg1"/>
          </a:solidFill>
        </p:grpSpPr>
        <p:grpSp>
          <p:nvGrpSpPr>
            <p:cNvPr id="1116" name="Graphic 2">
              <a:extLst>
                <a:ext uri="{FF2B5EF4-FFF2-40B4-BE49-F238E27FC236}">
                  <a16:creationId xmlns:a16="http://schemas.microsoft.com/office/drawing/2014/main" id="{F1FF2A45-0C26-4C70-87B0-C54AB42123DD}"/>
                </a:ext>
              </a:extLst>
            </p:cNvPr>
            <p:cNvGrpSpPr/>
            <p:nvPr/>
          </p:nvGrpSpPr>
          <p:grpSpPr>
            <a:xfrm>
              <a:off x="5408607" y="2827388"/>
              <a:ext cx="46425" cy="47541"/>
              <a:chOff x="5408607" y="2827388"/>
              <a:chExt cx="46425" cy="47541"/>
            </a:xfrm>
            <a:grpFill/>
          </p:grpSpPr>
          <p:sp>
            <p:nvSpPr>
              <p:cNvPr id="1117" name="Freeform: Shape 1116">
                <a:extLst>
                  <a:ext uri="{FF2B5EF4-FFF2-40B4-BE49-F238E27FC236}">
                    <a16:creationId xmlns:a16="http://schemas.microsoft.com/office/drawing/2014/main" id="{2FF461FF-9364-427E-A031-317331C0CFB4}"/>
                  </a:ext>
                </a:extLst>
              </p:cNvPr>
              <p:cNvSpPr/>
              <p:nvPr/>
            </p:nvSpPr>
            <p:spPr>
              <a:xfrm>
                <a:off x="5430080" y="2827388"/>
                <a:ext cx="12046" cy="23444"/>
              </a:xfrm>
              <a:custGeom>
                <a:avLst/>
                <a:gdLst>
                  <a:gd name="connsiteX0" fmla="*/ 122 w 12046"/>
                  <a:gd name="connsiteY0" fmla="*/ 23445 h 23444"/>
                  <a:gd name="connsiteX1" fmla="*/ 9647 w 12046"/>
                  <a:gd name="connsiteY1" fmla="*/ 584 h 23444"/>
                  <a:gd name="connsiteX2" fmla="*/ 122 w 12046"/>
                  <a:gd name="connsiteY2" fmla="*/ 23445 h 23444"/>
                </a:gdLst>
                <a:ahLst/>
                <a:cxnLst>
                  <a:cxn ang="0">
                    <a:pos x="connsiteX0" y="connsiteY0"/>
                  </a:cxn>
                  <a:cxn ang="0">
                    <a:pos x="connsiteX1" y="connsiteY1"/>
                  </a:cxn>
                  <a:cxn ang="0">
                    <a:pos x="connsiteX2" y="connsiteY2"/>
                  </a:cxn>
                </a:cxnLst>
                <a:rect l="l" t="t" r="r" b="b"/>
                <a:pathLst>
                  <a:path w="12046" h="23444">
                    <a:moveTo>
                      <a:pt x="122" y="23445"/>
                    </a:moveTo>
                    <a:cubicBezTo>
                      <a:pt x="-831" y="5347"/>
                      <a:pt x="3932" y="-2273"/>
                      <a:pt x="9647" y="584"/>
                    </a:cubicBezTo>
                    <a:cubicBezTo>
                      <a:pt x="14409" y="2489"/>
                      <a:pt x="12504" y="12014"/>
                      <a:pt x="122" y="23445"/>
                    </a:cubicBezTo>
                    <a:close/>
                  </a:path>
                </a:pathLst>
              </a:custGeom>
              <a:grpFill/>
              <a:ln w="9525" cap="flat">
                <a:noFill/>
                <a:prstDash val="solid"/>
                <a:miter/>
              </a:ln>
            </p:spPr>
            <p:txBody>
              <a:bodyPr rtlCol="0" anchor="ctr"/>
              <a:lstStyle/>
              <a:p>
                <a:endParaRPr lang="en-ID"/>
              </a:p>
            </p:txBody>
          </p:sp>
          <p:sp>
            <p:nvSpPr>
              <p:cNvPr id="1118" name="Freeform: Shape 1117">
                <a:extLst>
                  <a:ext uri="{FF2B5EF4-FFF2-40B4-BE49-F238E27FC236}">
                    <a16:creationId xmlns:a16="http://schemas.microsoft.com/office/drawing/2014/main" id="{E8300450-6649-4A24-BBA0-CF53DCA66862}"/>
                  </a:ext>
                </a:extLst>
              </p:cNvPr>
              <p:cNvSpPr/>
              <p:nvPr/>
            </p:nvSpPr>
            <p:spPr>
              <a:xfrm>
                <a:off x="5410024" y="2833390"/>
                <a:ext cx="20178" cy="17442"/>
              </a:xfrm>
              <a:custGeom>
                <a:avLst/>
                <a:gdLst>
                  <a:gd name="connsiteX0" fmla="*/ 20178 w 20178"/>
                  <a:gd name="connsiteY0" fmla="*/ 17442 h 17442"/>
                  <a:gd name="connsiteX1" fmla="*/ 1128 w 20178"/>
                  <a:gd name="connsiteY1" fmla="*/ 1250 h 17442"/>
                  <a:gd name="connsiteX2" fmla="*/ 20178 w 20178"/>
                  <a:gd name="connsiteY2" fmla="*/ 17442 h 17442"/>
                </a:gdLst>
                <a:ahLst/>
                <a:cxnLst>
                  <a:cxn ang="0">
                    <a:pos x="connsiteX0" y="connsiteY0"/>
                  </a:cxn>
                  <a:cxn ang="0">
                    <a:pos x="connsiteX1" y="connsiteY1"/>
                  </a:cxn>
                  <a:cxn ang="0">
                    <a:pos x="connsiteX2" y="connsiteY2"/>
                  </a:cxn>
                </a:cxnLst>
                <a:rect l="l" t="t" r="r" b="b"/>
                <a:pathLst>
                  <a:path w="20178" h="17442">
                    <a:moveTo>
                      <a:pt x="20178" y="17442"/>
                    </a:moveTo>
                    <a:cubicBezTo>
                      <a:pt x="3033" y="12680"/>
                      <a:pt x="-2682" y="6012"/>
                      <a:pt x="1128" y="1250"/>
                    </a:cubicBezTo>
                    <a:cubicBezTo>
                      <a:pt x="4938" y="-2560"/>
                      <a:pt x="12558" y="2202"/>
                      <a:pt x="20178" y="17442"/>
                    </a:cubicBezTo>
                    <a:close/>
                  </a:path>
                </a:pathLst>
              </a:custGeom>
              <a:grpFill/>
              <a:ln w="9525" cap="flat">
                <a:noFill/>
                <a:prstDash val="solid"/>
                <a:miter/>
              </a:ln>
            </p:spPr>
            <p:txBody>
              <a:bodyPr rtlCol="0" anchor="ctr"/>
              <a:lstStyle/>
              <a:p>
                <a:endParaRPr lang="en-ID"/>
              </a:p>
            </p:txBody>
          </p:sp>
          <p:sp>
            <p:nvSpPr>
              <p:cNvPr id="1119" name="Freeform: Shape 1118">
                <a:extLst>
                  <a:ext uri="{FF2B5EF4-FFF2-40B4-BE49-F238E27FC236}">
                    <a16:creationId xmlns:a16="http://schemas.microsoft.com/office/drawing/2014/main" id="{A347C42D-98F9-48CF-97F0-1417B33340A5}"/>
                  </a:ext>
                </a:extLst>
              </p:cNvPr>
              <p:cNvSpPr/>
              <p:nvPr/>
            </p:nvSpPr>
            <p:spPr>
              <a:xfrm>
                <a:off x="5408607" y="2850832"/>
                <a:ext cx="21594" cy="15439"/>
              </a:xfrm>
              <a:custGeom>
                <a:avLst/>
                <a:gdLst>
                  <a:gd name="connsiteX0" fmla="*/ 21595 w 21594"/>
                  <a:gd name="connsiteY0" fmla="*/ 0 h 15439"/>
                  <a:gd name="connsiteX1" fmla="*/ 640 w 21594"/>
                  <a:gd name="connsiteY1" fmla="*/ 13335 h 15439"/>
                  <a:gd name="connsiteX2" fmla="*/ 21595 w 21594"/>
                  <a:gd name="connsiteY2" fmla="*/ 0 h 15439"/>
                </a:gdLst>
                <a:ahLst/>
                <a:cxnLst>
                  <a:cxn ang="0">
                    <a:pos x="connsiteX0" y="connsiteY0"/>
                  </a:cxn>
                  <a:cxn ang="0">
                    <a:pos x="connsiteX1" y="connsiteY1"/>
                  </a:cxn>
                  <a:cxn ang="0">
                    <a:pos x="connsiteX2" y="connsiteY2"/>
                  </a:cxn>
                </a:cxnLst>
                <a:rect l="l" t="t" r="r" b="b"/>
                <a:pathLst>
                  <a:path w="21594" h="15439">
                    <a:moveTo>
                      <a:pt x="21595" y="0"/>
                    </a:moveTo>
                    <a:cubicBezTo>
                      <a:pt x="12070" y="15240"/>
                      <a:pt x="3497" y="18097"/>
                      <a:pt x="640" y="13335"/>
                    </a:cubicBezTo>
                    <a:cubicBezTo>
                      <a:pt x="-2218" y="8572"/>
                      <a:pt x="4450" y="2857"/>
                      <a:pt x="21595" y="0"/>
                    </a:cubicBezTo>
                    <a:close/>
                  </a:path>
                </a:pathLst>
              </a:custGeom>
              <a:grpFill/>
              <a:ln w="9525" cap="flat">
                <a:noFill/>
                <a:prstDash val="solid"/>
                <a:miter/>
              </a:ln>
            </p:spPr>
            <p:txBody>
              <a:bodyPr rtlCol="0" anchor="ctr"/>
              <a:lstStyle/>
              <a:p>
                <a:endParaRPr lang="en-ID"/>
              </a:p>
            </p:txBody>
          </p:sp>
          <p:sp>
            <p:nvSpPr>
              <p:cNvPr id="1120" name="Freeform: Shape 1119">
                <a:extLst>
                  <a:ext uri="{FF2B5EF4-FFF2-40B4-BE49-F238E27FC236}">
                    <a16:creationId xmlns:a16="http://schemas.microsoft.com/office/drawing/2014/main" id="{34493F56-8ABE-4823-8194-25C070D28A36}"/>
                  </a:ext>
                </a:extLst>
              </p:cNvPr>
              <p:cNvSpPr/>
              <p:nvPr/>
            </p:nvSpPr>
            <p:spPr>
              <a:xfrm>
                <a:off x="5429230" y="2850832"/>
                <a:ext cx="10642" cy="24097"/>
              </a:xfrm>
              <a:custGeom>
                <a:avLst/>
                <a:gdLst>
                  <a:gd name="connsiteX0" fmla="*/ 972 w 10642"/>
                  <a:gd name="connsiteY0" fmla="*/ 0 h 24097"/>
                  <a:gd name="connsiteX1" fmla="*/ 7639 w 10642"/>
                  <a:gd name="connsiteY1" fmla="*/ 23813 h 24097"/>
                  <a:gd name="connsiteX2" fmla="*/ 972 w 10642"/>
                  <a:gd name="connsiteY2" fmla="*/ 0 h 24097"/>
                </a:gdLst>
                <a:ahLst/>
                <a:cxnLst>
                  <a:cxn ang="0">
                    <a:pos x="connsiteX0" y="connsiteY0"/>
                  </a:cxn>
                  <a:cxn ang="0">
                    <a:pos x="connsiteX1" y="connsiteY1"/>
                  </a:cxn>
                  <a:cxn ang="0">
                    <a:pos x="connsiteX2" y="connsiteY2"/>
                  </a:cxn>
                </a:cxnLst>
                <a:rect l="l" t="t" r="r" b="b"/>
                <a:pathLst>
                  <a:path w="10642" h="24097">
                    <a:moveTo>
                      <a:pt x="972" y="0"/>
                    </a:moveTo>
                    <a:cubicBezTo>
                      <a:pt x="12402" y="13335"/>
                      <a:pt x="12402" y="22860"/>
                      <a:pt x="7639" y="23813"/>
                    </a:cubicBezTo>
                    <a:cubicBezTo>
                      <a:pt x="1924" y="25717"/>
                      <a:pt x="-1886" y="18097"/>
                      <a:pt x="972" y="0"/>
                    </a:cubicBezTo>
                    <a:close/>
                  </a:path>
                </a:pathLst>
              </a:custGeom>
              <a:grpFill/>
              <a:ln w="9525" cap="flat">
                <a:noFill/>
                <a:prstDash val="solid"/>
                <a:miter/>
              </a:ln>
            </p:spPr>
            <p:txBody>
              <a:bodyPr rtlCol="0" anchor="ctr"/>
              <a:lstStyle/>
              <a:p>
                <a:endParaRPr lang="en-ID"/>
              </a:p>
            </p:txBody>
          </p:sp>
          <p:sp>
            <p:nvSpPr>
              <p:cNvPr id="1121" name="Freeform: Shape 1120">
                <a:extLst>
                  <a:ext uri="{FF2B5EF4-FFF2-40B4-BE49-F238E27FC236}">
                    <a16:creationId xmlns:a16="http://schemas.microsoft.com/office/drawing/2014/main" id="{D9AE4D82-D8D9-4F1F-84D9-877F5F6B2903}"/>
                  </a:ext>
                </a:extLst>
              </p:cNvPr>
              <p:cNvSpPr/>
              <p:nvPr/>
            </p:nvSpPr>
            <p:spPr>
              <a:xfrm>
                <a:off x="5430202" y="2846975"/>
                <a:ext cx="24830" cy="10173"/>
              </a:xfrm>
              <a:custGeom>
                <a:avLst/>
                <a:gdLst>
                  <a:gd name="connsiteX0" fmla="*/ 0 w 24830"/>
                  <a:gd name="connsiteY0" fmla="*/ 3857 h 10173"/>
                  <a:gd name="connsiteX1" fmla="*/ 24765 w 24830"/>
                  <a:gd name="connsiteY1" fmla="*/ 5762 h 10173"/>
                  <a:gd name="connsiteX2" fmla="*/ 0 w 24830"/>
                  <a:gd name="connsiteY2" fmla="*/ 3857 h 10173"/>
                </a:gdLst>
                <a:ahLst/>
                <a:cxnLst>
                  <a:cxn ang="0">
                    <a:pos x="connsiteX0" y="connsiteY0"/>
                  </a:cxn>
                  <a:cxn ang="0">
                    <a:pos x="connsiteX1" y="connsiteY1"/>
                  </a:cxn>
                  <a:cxn ang="0">
                    <a:pos x="connsiteX2" y="connsiteY2"/>
                  </a:cxn>
                </a:cxnLst>
                <a:rect l="l" t="t" r="r" b="b"/>
                <a:pathLst>
                  <a:path w="24830" h="10173">
                    <a:moveTo>
                      <a:pt x="0" y="3857"/>
                    </a:moveTo>
                    <a:cubicBezTo>
                      <a:pt x="16192" y="-2810"/>
                      <a:pt x="25717" y="47"/>
                      <a:pt x="24765" y="5762"/>
                    </a:cubicBezTo>
                    <a:cubicBezTo>
                      <a:pt x="24765" y="11477"/>
                      <a:pt x="15240" y="12430"/>
                      <a:pt x="0" y="3857"/>
                    </a:cubicBezTo>
                    <a:close/>
                  </a:path>
                </a:pathLst>
              </a:custGeom>
              <a:grpFill/>
              <a:ln w="9525" cap="flat">
                <a:noFill/>
                <a:prstDash val="solid"/>
                <a:miter/>
              </a:ln>
            </p:spPr>
            <p:txBody>
              <a:bodyPr rtlCol="0" anchor="ctr"/>
              <a:lstStyle/>
              <a:p>
                <a:endParaRPr lang="en-ID"/>
              </a:p>
            </p:txBody>
          </p:sp>
        </p:grpSp>
        <p:grpSp>
          <p:nvGrpSpPr>
            <p:cNvPr id="1122" name="Graphic 2">
              <a:extLst>
                <a:ext uri="{FF2B5EF4-FFF2-40B4-BE49-F238E27FC236}">
                  <a16:creationId xmlns:a16="http://schemas.microsoft.com/office/drawing/2014/main" id="{F1FF2A45-0C26-4C70-87B0-C54AB42123DD}"/>
                </a:ext>
              </a:extLst>
            </p:cNvPr>
            <p:cNvGrpSpPr/>
            <p:nvPr/>
          </p:nvGrpSpPr>
          <p:grpSpPr>
            <a:xfrm>
              <a:off x="5408607" y="2827388"/>
              <a:ext cx="46425" cy="47541"/>
              <a:chOff x="5408607" y="2827388"/>
              <a:chExt cx="46425" cy="47541"/>
            </a:xfrm>
            <a:grpFill/>
          </p:grpSpPr>
          <p:sp>
            <p:nvSpPr>
              <p:cNvPr id="1123" name="Freeform: Shape 1122">
                <a:extLst>
                  <a:ext uri="{FF2B5EF4-FFF2-40B4-BE49-F238E27FC236}">
                    <a16:creationId xmlns:a16="http://schemas.microsoft.com/office/drawing/2014/main" id="{C562E8E1-B590-4F67-B05D-7D11540C2FEA}"/>
                  </a:ext>
                </a:extLst>
              </p:cNvPr>
              <p:cNvSpPr/>
              <p:nvPr/>
            </p:nvSpPr>
            <p:spPr>
              <a:xfrm>
                <a:off x="5430080" y="2827388"/>
                <a:ext cx="12046" cy="23444"/>
              </a:xfrm>
              <a:custGeom>
                <a:avLst/>
                <a:gdLst>
                  <a:gd name="connsiteX0" fmla="*/ 122 w 12046"/>
                  <a:gd name="connsiteY0" fmla="*/ 23445 h 23444"/>
                  <a:gd name="connsiteX1" fmla="*/ 9647 w 12046"/>
                  <a:gd name="connsiteY1" fmla="*/ 584 h 23444"/>
                  <a:gd name="connsiteX2" fmla="*/ 122 w 12046"/>
                  <a:gd name="connsiteY2" fmla="*/ 23445 h 23444"/>
                </a:gdLst>
                <a:ahLst/>
                <a:cxnLst>
                  <a:cxn ang="0">
                    <a:pos x="connsiteX0" y="connsiteY0"/>
                  </a:cxn>
                  <a:cxn ang="0">
                    <a:pos x="connsiteX1" y="connsiteY1"/>
                  </a:cxn>
                  <a:cxn ang="0">
                    <a:pos x="connsiteX2" y="connsiteY2"/>
                  </a:cxn>
                </a:cxnLst>
                <a:rect l="l" t="t" r="r" b="b"/>
                <a:pathLst>
                  <a:path w="12046" h="23444">
                    <a:moveTo>
                      <a:pt x="122" y="23445"/>
                    </a:moveTo>
                    <a:cubicBezTo>
                      <a:pt x="-831" y="5347"/>
                      <a:pt x="3932" y="-2273"/>
                      <a:pt x="9647" y="584"/>
                    </a:cubicBezTo>
                    <a:cubicBezTo>
                      <a:pt x="14409" y="2489"/>
                      <a:pt x="12504" y="12014"/>
                      <a:pt x="122" y="23445"/>
                    </a:cubicBezTo>
                    <a:close/>
                  </a:path>
                </a:pathLst>
              </a:custGeom>
              <a:grpFill/>
              <a:ln w="9525" cap="flat">
                <a:noFill/>
                <a:prstDash val="solid"/>
                <a:miter/>
              </a:ln>
            </p:spPr>
            <p:txBody>
              <a:bodyPr rtlCol="0" anchor="ctr"/>
              <a:lstStyle/>
              <a:p>
                <a:endParaRPr lang="en-ID"/>
              </a:p>
            </p:txBody>
          </p:sp>
          <p:sp>
            <p:nvSpPr>
              <p:cNvPr id="1124" name="Freeform: Shape 1123">
                <a:extLst>
                  <a:ext uri="{FF2B5EF4-FFF2-40B4-BE49-F238E27FC236}">
                    <a16:creationId xmlns:a16="http://schemas.microsoft.com/office/drawing/2014/main" id="{86E2FA23-D0C1-466A-BC5C-C4264B63077C}"/>
                  </a:ext>
                </a:extLst>
              </p:cNvPr>
              <p:cNvSpPr/>
              <p:nvPr/>
            </p:nvSpPr>
            <p:spPr>
              <a:xfrm>
                <a:off x="5410024" y="2833390"/>
                <a:ext cx="20178" cy="17442"/>
              </a:xfrm>
              <a:custGeom>
                <a:avLst/>
                <a:gdLst>
                  <a:gd name="connsiteX0" fmla="*/ 20178 w 20178"/>
                  <a:gd name="connsiteY0" fmla="*/ 17442 h 17442"/>
                  <a:gd name="connsiteX1" fmla="*/ 1128 w 20178"/>
                  <a:gd name="connsiteY1" fmla="*/ 1250 h 17442"/>
                  <a:gd name="connsiteX2" fmla="*/ 20178 w 20178"/>
                  <a:gd name="connsiteY2" fmla="*/ 17442 h 17442"/>
                </a:gdLst>
                <a:ahLst/>
                <a:cxnLst>
                  <a:cxn ang="0">
                    <a:pos x="connsiteX0" y="connsiteY0"/>
                  </a:cxn>
                  <a:cxn ang="0">
                    <a:pos x="connsiteX1" y="connsiteY1"/>
                  </a:cxn>
                  <a:cxn ang="0">
                    <a:pos x="connsiteX2" y="connsiteY2"/>
                  </a:cxn>
                </a:cxnLst>
                <a:rect l="l" t="t" r="r" b="b"/>
                <a:pathLst>
                  <a:path w="20178" h="17442">
                    <a:moveTo>
                      <a:pt x="20178" y="17442"/>
                    </a:moveTo>
                    <a:cubicBezTo>
                      <a:pt x="3033" y="12680"/>
                      <a:pt x="-2682" y="6012"/>
                      <a:pt x="1128" y="1250"/>
                    </a:cubicBezTo>
                    <a:cubicBezTo>
                      <a:pt x="4938" y="-2560"/>
                      <a:pt x="12558" y="2202"/>
                      <a:pt x="20178" y="17442"/>
                    </a:cubicBezTo>
                    <a:close/>
                  </a:path>
                </a:pathLst>
              </a:custGeom>
              <a:grpFill/>
              <a:ln w="9525" cap="flat">
                <a:noFill/>
                <a:prstDash val="solid"/>
                <a:miter/>
              </a:ln>
            </p:spPr>
            <p:txBody>
              <a:bodyPr rtlCol="0" anchor="ctr"/>
              <a:lstStyle/>
              <a:p>
                <a:endParaRPr lang="en-ID"/>
              </a:p>
            </p:txBody>
          </p:sp>
          <p:sp>
            <p:nvSpPr>
              <p:cNvPr id="1125" name="Freeform: Shape 1124">
                <a:extLst>
                  <a:ext uri="{FF2B5EF4-FFF2-40B4-BE49-F238E27FC236}">
                    <a16:creationId xmlns:a16="http://schemas.microsoft.com/office/drawing/2014/main" id="{70957534-4F15-4E0B-9ECF-1B274F3B2164}"/>
                  </a:ext>
                </a:extLst>
              </p:cNvPr>
              <p:cNvSpPr/>
              <p:nvPr/>
            </p:nvSpPr>
            <p:spPr>
              <a:xfrm>
                <a:off x="5408607" y="2850832"/>
                <a:ext cx="21594" cy="15439"/>
              </a:xfrm>
              <a:custGeom>
                <a:avLst/>
                <a:gdLst>
                  <a:gd name="connsiteX0" fmla="*/ 21595 w 21594"/>
                  <a:gd name="connsiteY0" fmla="*/ 0 h 15439"/>
                  <a:gd name="connsiteX1" fmla="*/ 640 w 21594"/>
                  <a:gd name="connsiteY1" fmla="*/ 13335 h 15439"/>
                  <a:gd name="connsiteX2" fmla="*/ 21595 w 21594"/>
                  <a:gd name="connsiteY2" fmla="*/ 0 h 15439"/>
                </a:gdLst>
                <a:ahLst/>
                <a:cxnLst>
                  <a:cxn ang="0">
                    <a:pos x="connsiteX0" y="connsiteY0"/>
                  </a:cxn>
                  <a:cxn ang="0">
                    <a:pos x="connsiteX1" y="connsiteY1"/>
                  </a:cxn>
                  <a:cxn ang="0">
                    <a:pos x="connsiteX2" y="connsiteY2"/>
                  </a:cxn>
                </a:cxnLst>
                <a:rect l="l" t="t" r="r" b="b"/>
                <a:pathLst>
                  <a:path w="21594" h="15439">
                    <a:moveTo>
                      <a:pt x="21595" y="0"/>
                    </a:moveTo>
                    <a:cubicBezTo>
                      <a:pt x="12070" y="15240"/>
                      <a:pt x="3497" y="18097"/>
                      <a:pt x="640" y="13335"/>
                    </a:cubicBezTo>
                    <a:cubicBezTo>
                      <a:pt x="-2218" y="8572"/>
                      <a:pt x="4450" y="2857"/>
                      <a:pt x="21595" y="0"/>
                    </a:cubicBezTo>
                    <a:close/>
                  </a:path>
                </a:pathLst>
              </a:custGeom>
              <a:grpFill/>
              <a:ln w="9525" cap="flat">
                <a:noFill/>
                <a:prstDash val="solid"/>
                <a:miter/>
              </a:ln>
            </p:spPr>
            <p:txBody>
              <a:bodyPr rtlCol="0" anchor="ctr"/>
              <a:lstStyle/>
              <a:p>
                <a:endParaRPr lang="en-ID"/>
              </a:p>
            </p:txBody>
          </p:sp>
          <p:sp>
            <p:nvSpPr>
              <p:cNvPr id="1126" name="Freeform: Shape 1125">
                <a:extLst>
                  <a:ext uri="{FF2B5EF4-FFF2-40B4-BE49-F238E27FC236}">
                    <a16:creationId xmlns:a16="http://schemas.microsoft.com/office/drawing/2014/main" id="{C0BF527E-BF7A-41AE-B5DB-FE1F132DD870}"/>
                  </a:ext>
                </a:extLst>
              </p:cNvPr>
              <p:cNvSpPr/>
              <p:nvPr/>
            </p:nvSpPr>
            <p:spPr>
              <a:xfrm>
                <a:off x="5429230" y="2850832"/>
                <a:ext cx="10642" cy="24097"/>
              </a:xfrm>
              <a:custGeom>
                <a:avLst/>
                <a:gdLst>
                  <a:gd name="connsiteX0" fmla="*/ 972 w 10642"/>
                  <a:gd name="connsiteY0" fmla="*/ 0 h 24097"/>
                  <a:gd name="connsiteX1" fmla="*/ 7639 w 10642"/>
                  <a:gd name="connsiteY1" fmla="*/ 23813 h 24097"/>
                  <a:gd name="connsiteX2" fmla="*/ 972 w 10642"/>
                  <a:gd name="connsiteY2" fmla="*/ 0 h 24097"/>
                </a:gdLst>
                <a:ahLst/>
                <a:cxnLst>
                  <a:cxn ang="0">
                    <a:pos x="connsiteX0" y="connsiteY0"/>
                  </a:cxn>
                  <a:cxn ang="0">
                    <a:pos x="connsiteX1" y="connsiteY1"/>
                  </a:cxn>
                  <a:cxn ang="0">
                    <a:pos x="connsiteX2" y="connsiteY2"/>
                  </a:cxn>
                </a:cxnLst>
                <a:rect l="l" t="t" r="r" b="b"/>
                <a:pathLst>
                  <a:path w="10642" h="24097">
                    <a:moveTo>
                      <a:pt x="972" y="0"/>
                    </a:moveTo>
                    <a:cubicBezTo>
                      <a:pt x="12402" y="13335"/>
                      <a:pt x="12402" y="22860"/>
                      <a:pt x="7639" y="23813"/>
                    </a:cubicBezTo>
                    <a:cubicBezTo>
                      <a:pt x="1924" y="25717"/>
                      <a:pt x="-1886" y="18097"/>
                      <a:pt x="972" y="0"/>
                    </a:cubicBezTo>
                    <a:close/>
                  </a:path>
                </a:pathLst>
              </a:custGeom>
              <a:grpFill/>
              <a:ln w="9525" cap="flat">
                <a:noFill/>
                <a:prstDash val="solid"/>
                <a:miter/>
              </a:ln>
            </p:spPr>
            <p:txBody>
              <a:bodyPr rtlCol="0" anchor="ctr"/>
              <a:lstStyle/>
              <a:p>
                <a:endParaRPr lang="en-ID"/>
              </a:p>
            </p:txBody>
          </p:sp>
          <p:sp>
            <p:nvSpPr>
              <p:cNvPr id="1127" name="Freeform: Shape 1126">
                <a:extLst>
                  <a:ext uri="{FF2B5EF4-FFF2-40B4-BE49-F238E27FC236}">
                    <a16:creationId xmlns:a16="http://schemas.microsoft.com/office/drawing/2014/main" id="{D5B58AF8-58C0-4A40-B83A-1EB3830E27A9}"/>
                  </a:ext>
                </a:extLst>
              </p:cNvPr>
              <p:cNvSpPr/>
              <p:nvPr/>
            </p:nvSpPr>
            <p:spPr>
              <a:xfrm>
                <a:off x="5430202" y="2846975"/>
                <a:ext cx="24830" cy="10173"/>
              </a:xfrm>
              <a:custGeom>
                <a:avLst/>
                <a:gdLst>
                  <a:gd name="connsiteX0" fmla="*/ 0 w 24830"/>
                  <a:gd name="connsiteY0" fmla="*/ 3857 h 10173"/>
                  <a:gd name="connsiteX1" fmla="*/ 24765 w 24830"/>
                  <a:gd name="connsiteY1" fmla="*/ 5762 h 10173"/>
                  <a:gd name="connsiteX2" fmla="*/ 0 w 24830"/>
                  <a:gd name="connsiteY2" fmla="*/ 3857 h 10173"/>
                </a:gdLst>
                <a:ahLst/>
                <a:cxnLst>
                  <a:cxn ang="0">
                    <a:pos x="connsiteX0" y="connsiteY0"/>
                  </a:cxn>
                  <a:cxn ang="0">
                    <a:pos x="connsiteX1" y="connsiteY1"/>
                  </a:cxn>
                  <a:cxn ang="0">
                    <a:pos x="connsiteX2" y="connsiteY2"/>
                  </a:cxn>
                </a:cxnLst>
                <a:rect l="l" t="t" r="r" b="b"/>
                <a:pathLst>
                  <a:path w="24830" h="10173">
                    <a:moveTo>
                      <a:pt x="0" y="3857"/>
                    </a:moveTo>
                    <a:cubicBezTo>
                      <a:pt x="16192" y="-2810"/>
                      <a:pt x="25717" y="47"/>
                      <a:pt x="24765" y="5762"/>
                    </a:cubicBezTo>
                    <a:cubicBezTo>
                      <a:pt x="24765" y="11477"/>
                      <a:pt x="15240" y="12430"/>
                      <a:pt x="0" y="3857"/>
                    </a:cubicBezTo>
                    <a:close/>
                  </a:path>
                </a:pathLst>
              </a:custGeom>
              <a:grpFill/>
              <a:ln w="9525" cap="flat">
                <a:noFill/>
                <a:prstDash val="solid"/>
                <a:miter/>
              </a:ln>
            </p:spPr>
            <p:txBody>
              <a:bodyPr rtlCol="0" anchor="ctr"/>
              <a:lstStyle/>
              <a:p>
                <a:endParaRPr lang="en-ID"/>
              </a:p>
            </p:txBody>
          </p:sp>
        </p:grpSp>
        <p:sp>
          <p:nvSpPr>
            <p:cNvPr id="1128" name="Freeform: Shape 1127">
              <a:extLst>
                <a:ext uri="{FF2B5EF4-FFF2-40B4-BE49-F238E27FC236}">
                  <a16:creationId xmlns:a16="http://schemas.microsoft.com/office/drawing/2014/main" id="{AB656A1F-53C7-439C-87B2-48C0BF0CB8C5}"/>
                </a:ext>
              </a:extLst>
            </p:cNvPr>
            <p:cNvSpPr/>
            <p:nvPr/>
          </p:nvSpPr>
          <p:spPr>
            <a:xfrm>
              <a:off x="5427345" y="2848927"/>
              <a:ext cx="5715" cy="5714"/>
            </a:xfrm>
            <a:custGeom>
              <a:avLst/>
              <a:gdLst>
                <a:gd name="connsiteX0" fmla="*/ 5715 w 5715"/>
                <a:gd name="connsiteY0" fmla="*/ 2858 h 5714"/>
                <a:gd name="connsiteX1" fmla="*/ 2857 w 5715"/>
                <a:gd name="connsiteY1" fmla="*/ 5715 h 5714"/>
                <a:gd name="connsiteX2" fmla="*/ 0 w 5715"/>
                <a:gd name="connsiteY2" fmla="*/ 2858 h 5714"/>
                <a:gd name="connsiteX3" fmla="*/ 2857 w 5715"/>
                <a:gd name="connsiteY3" fmla="*/ 0 h 5714"/>
                <a:gd name="connsiteX4" fmla="*/ 5715 w 5715"/>
                <a:gd name="connsiteY4" fmla="*/ 2858 h 5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 h="5714">
                  <a:moveTo>
                    <a:pt x="5715" y="2858"/>
                  </a:moveTo>
                  <a:cubicBezTo>
                    <a:pt x="5715" y="4436"/>
                    <a:pt x="4436" y="5715"/>
                    <a:pt x="2857" y="5715"/>
                  </a:cubicBezTo>
                  <a:cubicBezTo>
                    <a:pt x="1279" y="5715"/>
                    <a:pt x="0" y="4436"/>
                    <a:pt x="0" y="2858"/>
                  </a:cubicBezTo>
                  <a:cubicBezTo>
                    <a:pt x="0" y="1279"/>
                    <a:pt x="1279" y="0"/>
                    <a:pt x="2857" y="0"/>
                  </a:cubicBezTo>
                  <a:cubicBezTo>
                    <a:pt x="4436" y="0"/>
                    <a:pt x="5715" y="1279"/>
                    <a:pt x="5715" y="2858"/>
                  </a:cubicBezTo>
                  <a:close/>
                </a:path>
              </a:pathLst>
            </a:custGeom>
            <a:grpFill/>
            <a:ln w="9525" cap="flat">
              <a:noFill/>
              <a:prstDash val="solid"/>
              <a:miter/>
            </a:ln>
          </p:spPr>
          <p:txBody>
            <a:bodyPr rtlCol="0" anchor="ctr"/>
            <a:lstStyle/>
            <a:p>
              <a:endParaRPr lang="en-ID"/>
            </a:p>
          </p:txBody>
        </p:sp>
        <p:grpSp>
          <p:nvGrpSpPr>
            <p:cNvPr id="1129" name="Graphic 2">
              <a:extLst>
                <a:ext uri="{FF2B5EF4-FFF2-40B4-BE49-F238E27FC236}">
                  <a16:creationId xmlns:a16="http://schemas.microsoft.com/office/drawing/2014/main" id="{F1FF2A45-0C26-4C70-87B0-C54AB42123DD}"/>
                </a:ext>
              </a:extLst>
            </p:cNvPr>
            <p:cNvGrpSpPr/>
            <p:nvPr/>
          </p:nvGrpSpPr>
          <p:grpSpPr>
            <a:xfrm>
              <a:off x="5405372" y="2826940"/>
              <a:ext cx="46425" cy="47336"/>
              <a:chOff x="5405372" y="2826940"/>
              <a:chExt cx="46425" cy="47336"/>
            </a:xfrm>
            <a:grpFill/>
          </p:grpSpPr>
          <p:sp>
            <p:nvSpPr>
              <p:cNvPr id="1130" name="Freeform: Shape 1129">
                <a:extLst>
                  <a:ext uri="{FF2B5EF4-FFF2-40B4-BE49-F238E27FC236}">
                    <a16:creationId xmlns:a16="http://schemas.microsoft.com/office/drawing/2014/main" id="{628CDC10-605D-4731-844B-760D3EE3DF92}"/>
                  </a:ext>
                </a:extLst>
              </p:cNvPr>
              <p:cNvSpPr/>
              <p:nvPr/>
            </p:nvSpPr>
            <p:spPr>
              <a:xfrm>
                <a:off x="5418277" y="2850832"/>
                <a:ext cx="12046" cy="23444"/>
              </a:xfrm>
              <a:custGeom>
                <a:avLst/>
                <a:gdLst>
                  <a:gd name="connsiteX0" fmla="*/ 11925 w 12046"/>
                  <a:gd name="connsiteY0" fmla="*/ 0 h 23444"/>
                  <a:gd name="connsiteX1" fmla="*/ 2400 w 12046"/>
                  <a:gd name="connsiteY1" fmla="*/ 22860 h 23444"/>
                  <a:gd name="connsiteX2" fmla="*/ 11925 w 12046"/>
                  <a:gd name="connsiteY2" fmla="*/ 0 h 23444"/>
                </a:gdLst>
                <a:ahLst/>
                <a:cxnLst>
                  <a:cxn ang="0">
                    <a:pos x="connsiteX0" y="connsiteY0"/>
                  </a:cxn>
                  <a:cxn ang="0">
                    <a:pos x="connsiteX1" y="connsiteY1"/>
                  </a:cxn>
                  <a:cxn ang="0">
                    <a:pos x="connsiteX2" y="connsiteY2"/>
                  </a:cxn>
                </a:cxnLst>
                <a:rect l="l" t="t" r="r" b="b"/>
                <a:pathLst>
                  <a:path w="12046" h="23444">
                    <a:moveTo>
                      <a:pt x="11925" y="0"/>
                    </a:moveTo>
                    <a:cubicBezTo>
                      <a:pt x="12877" y="18097"/>
                      <a:pt x="8115" y="25717"/>
                      <a:pt x="2400" y="22860"/>
                    </a:cubicBezTo>
                    <a:cubicBezTo>
                      <a:pt x="-2363" y="21907"/>
                      <a:pt x="-458" y="12382"/>
                      <a:pt x="11925" y="0"/>
                    </a:cubicBezTo>
                    <a:close/>
                  </a:path>
                </a:pathLst>
              </a:custGeom>
              <a:grpFill/>
              <a:ln w="9525" cap="flat">
                <a:noFill/>
                <a:prstDash val="solid"/>
                <a:miter/>
              </a:ln>
            </p:spPr>
            <p:txBody>
              <a:bodyPr rtlCol="0" anchor="ctr"/>
              <a:lstStyle/>
              <a:p>
                <a:endParaRPr lang="en-ID"/>
              </a:p>
            </p:txBody>
          </p:sp>
          <p:sp>
            <p:nvSpPr>
              <p:cNvPr id="1131" name="Freeform: Shape 1130">
                <a:extLst>
                  <a:ext uri="{FF2B5EF4-FFF2-40B4-BE49-F238E27FC236}">
                    <a16:creationId xmlns:a16="http://schemas.microsoft.com/office/drawing/2014/main" id="{39E37A28-B2A3-4DEB-B3A0-B84CAA5B3A09}"/>
                  </a:ext>
                </a:extLst>
              </p:cNvPr>
              <p:cNvSpPr/>
              <p:nvPr/>
            </p:nvSpPr>
            <p:spPr>
              <a:xfrm>
                <a:off x="5430202" y="2850832"/>
                <a:ext cx="20178" cy="17949"/>
              </a:xfrm>
              <a:custGeom>
                <a:avLst/>
                <a:gdLst>
                  <a:gd name="connsiteX0" fmla="*/ 0 w 20178"/>
                  <a:gd name="connsiteY0" fmla="*/ 0 h 17949"/>
                  <a:gd name="connsiteX1" fmla="*/ 19050 w 20178"/>
                  <a:gd name="connsiteY1" fmla="*/ 16192 h 17949"/>
                  <a:gd name="connsiteX2" fmla="*/ 0 w 20178"/>
                  <a:gd name="connsiteY2" fmla="*/ 0 h 17949"/>
                </a:gdLst>
                <a:ahLst/>
                <a:cxnLst>
                  <a:cxn ang="0">
                    <a:pos x="connsiteX0" y="connsiteY0"/>
                  </a:cxn>
                  <a:cxn ang="0">
                    <a:pos x="connsiteX1" y="connsiteY1"/>
                  </a:cxn>
                  <a:cxn ang="0">
                    <a:pos x="connsiteX2" y="connsiteY2"/>
                  </a:cxn>
                </a:cxnLst>
                <a:rect l="l" t="t" r="r" b="b"/>
                <a:pathLst>
                  <a:path w="20178" h="17949">
                    <a:moveTo>
                      <a:pt x="0" y="0"/>
                    </a:moveTo>
                    <a:cubicBezTo>
                      <a:pt x="17145" y="4763"/>
                      <a:pt x="22860" y="11430"/>
                      <a:pt x="19050" y="16192"/>
                    </a:cubicBezTo>
                    <a:cubicBezTo>
                      <a:pt x="15240" y="20955"/>
                      <a:pt x="7620" y="16192"/>
                      <a:pt x="0" y="0"/>
                    </a:cubicBezTo>
                    <a:close/>
                  </a:path>
                </a:pathLst>
              </a:custGeom>
              <a:grpFill/>
              <a:ln w="9525" cap="flat">
                <a:noFill/>
                <a:prstDash val="solid"/>
                <a:miter/>
              </a:ln>
            </p:spPr>
            <p:txBody>
              <a:bodyPr rtlCol="0" anchor="ctr"/>
              <a:lstStyle/>
              <a:p>
                <a:endParaRPr lang="en-ID"/>
              </a:p>
            </p:txBody>
          </p:sp>
          <p:sp>
            <p:nvSpPr>
              <p:cNvPr id="1132" name="Freeform: Shape 1131">
                <a:extLst>
                  <a:ext uri="{FF2B5EF4-FFF2-40B4-BE49-F238E27FC236}">
                    <a16:creationId xmlns:a16="http://schemas.microsoft.com/office/drawing/2014/main" id="{15859880-248C-4E62-B503-C9A60248C8A7}"/>
                  </a:ext>
                </a:extLst>
              </p:cNvPr>
              <p:cNvSpPr/>
              <p:nvPr/>
            </p:nvSpPr>
            <p:spPr>
              <a:xfrm>
                <a:off x="5430202" y="2835392"/>
                <a:ext cx="21594" cy="15439"/>
              </a:xfrm>
              <a:custGeom>
                <a:avLst/>
                <a:gdLst>
                  <a:gd name="connsiteX0" fmla="*/ 0 w 21594"/>
                  <a:gd name="connsiteY0" fmla="*/ 15440 h 15439"/>
                  <a:gd name="connsiteX1" fmla="*/ 20955 w 21594"/>
                  <a:gd name="connsiteY1" fmla="*/ 2105 h 15439"/>
                  <a:gd name="connsiteX2" fmla="*/ 0 w 21594"/>
                  <a:gd name="connsiteY2" fmla="*/ 15440 h 15439"/>
                </a:gdLst>
                <a:ahLst/>
                <a:cxnLst>
                  <a:cxn ang="0">
                    <a:pos x="connsiteX0" y="connsiteY0"/>
                  </a:cxn>
                  <a:cxn ang="0">
                    <a:pos x="connsiteX1" y="connsiteY1"/>
                  </a:cxn>
                  <a:cxn ang="0">
                    <a:pos x="connsiteX2" y="connsiteY2"/>
                  </a:cxn>
                </a:cxnLst>
                <a:rect l="l" t="t" r="r" b="b"/>
                <a:pathLst>
                  <a:path w="21594" h="15439">
                    <a:moveTo>
                      <a:pt x="0" y="15440"/>
                    </a:moveTo>
                    <a:cubicBezTo>
                      <a:pt x="9525" y="200"/>
                      <a:pt x="18097" y="-2658"/>
                      <a:pt x="20955" y="2105"/>
                    </a:cubicBezTo>
                    <a:cubicBezTo>
                      <a:pt x="23813" y="7820"/>
                      <a:pt x="17145" y="13535"/>
                      <a:pt x="0" y="15440"/>
                    </a:cubicBezTo>
                    <a:close/>
                  </a:path>
                </a:pathLst>
              </a:custGeom>
              <a:grpFill/>
              <a:ln w="9525" cap="flat">
                <a:noFill/>
                <a:prstDash val="solid"/>
                <a:miter/>
              </a:ln>
            </p:spPr>
            <p:txBody>
              <a:bodyPr rtlCol="0" anchor="ctr"/>
              <a:lstStyle/>
              <a:p>
                <a:endParaRPr lang="en-ID"/>
              </a:p>
            </p:txBody>
          </p:sp>
          <p:sp>
            <p:nvSpPr>
              <p:cNvPr id="1133" name="Freeform: Shape 1132">
                <a:extLst>
                  <a:ext uri="{FF2B5EF4-FFF2-40B4-BE49-F238E27FC236}">
                    <a16:creationId xmlns:a16="http://schemas.microsoft.com/office/drawing/2014/main" id="{CF818E09-3999-4C16-A35B-7079F366265A}"/>
                  </a:ext>
                </a:extLst>
              </p:cNvPr>
              <p:cNvSpPr/>
              <p:nvPr/>
            </p:nvSpPr>
            <p:spPr>
              <a:xfrm>
                <a:off x="5420531" y="2826940"/>
                <a:ext cx="10774" cy="23891"/>
              </a:xfrm>
              <a:custGeom>
                <a:avLst/>
                <a:gdLst>
                  <a:gd name="connsiteX0" fmla="*/ 9671 w 10774"/>
                  <a:gd name="connsiteY0" fmla="*/ 23892 h 23891"/>
                  <a:gd name="connsiteX1" fmla="*/ 3004 w 10774"/>
                  <a:gd name="connsiteY1" fmla="*/ 79 h 23891"/>
                  <a:gd name="connsiteX2" fmla="*/ 9671 w 10774"/>
                  <a:gd name="connsiteY2" fmla="*/ 23892 h 23891"/>
                </a:gdLst>
                <a:ahLst/>
                <a:cxnLst>
                  <a:cxn ang="0">
                    <a:pos x="connsiteX0" y="connsiteY0"/>
                  </a:cxn>
                  <a:cxn ang="0">
                    <a:pos x="connsiteX1" y="connsiteY1"/>
                  </a:cxn>
                  <a:cxn ang="0">
                    <a:pos x="connsiteX2" y="connsiteY2"/>
                  </a:cxn>
                </a:cxnLst>
                <a:rect l="l" t="t" r="r" b="b"/>
                <a:pathLst>
                  <a:path w="10774" h="23891">
                    <a:moveTo>
                      <a:pt x="9671" y="23892"/>
                    </a:moveTo>
                    <a:cubicBezTo>
                      <a:pt x="-1759" y="10557"/>
                      <a:pt x="-1759" y="1032"/>
                      <a:pt x="3004" y="79"/>
                    </a:cubicBezTo>
                    <a:cubicBezTo>
                      <a:pt x="9671" y="-873"/>
                      <a:pt x="12529" y="6747"/>
                      <a:pt x="9671" y="23892"/>
                    </a:cubicBezTo>
                    <a:close/>
                  </a:path>
                </a:pathLst>
              </a:custGeom>
              <a:grpFill/>
              <a:ln w="9525" cap="flat">
                <a:noFill/>
                <a:prstDash val="solid"/>
                <a:miter/>
              </a:ln>
            </p:spPr>
            <p:txBody>
              <a:bodyPr rtlCol="0" anchor="ctr"/>
              <a:lstStyle/>
              <a:p>
                <a:endParaRPr lang="en-ID"/>
              </a:p>
            </p:txBody>
          </p:sp>
          <p:sp>
            <p:nvSpPr>
              <p:cNvPr id="1134" name="Freeform: Shape 1133">
                <a:extLst>
                  <a:ext uri="{FF2B5EF4-FFF2-40B4-BE49-F238E27FC236}">
                    <a16:creationId xmlns:a16="http://schemas.microsoft.com/office/drawing/2014/main" id="{83C9C62D-2152-484A-A0DA-438E93BB0659}"/>
                  </a:ext>
                </a:extLst>
              </p:cNvPr>
              <p:cNvSpPr/>
              <p:nvPr/>
            </p:nvSpPr>
            <p:spPr>
              <a:xfrm>
                <a:off x="5405372" y="2845229"/>
                <a:ext cx="24830" cy="9459"/>
              </a:xfrm>
              <a:custGeom>
                <a:avLst/>
                <a:gdLst>
                  <a:gd name="connsiteX0" fmla="*/ 24830 w 24830"/>
                  <a:gd name="connsiteY0" fmla="*/ 5603 h 9459"/>
                  <a:gd name="connsiteX1" fmla="*/ 65 w 24830"/>
                  <a:gd name="connsiteY1" fmla="*/ 3698 h 9459"/>
                  <a:gd name="connsiteX2" fmla="*/ 24830 w 24830"/>
                  <a:gd name="connsiteY2" fmla="*/ 5603 h 9459"/>
                </a:gdLst>
                <a:ahLst/>
                <a:cxnLst>
                  <a:cxn ang="0">
                    <a:pos x="connsiteX0" y="connsiteY0"/>
                  </a:cxn>
                  <a:cxn ang="0">
                    <a:pos x="connsiteX1" y="connsiteY1"/>
                  </a:cxn>
                  <a:cxn ang="0">
                    <a:pos x="connsiteX2" y="connsiteY2"/>
                  </a:cxn>
                </a:cxnLst>
                <a:rect l="l" t="t" r="r" b="b"/>
                <a:pathLst>
                  <a:path w="24830" h="9459">
                    <a:moveTo>
                      <a:pt x="24830" y="5603"/>
                    </a:moveTo>
                    <a:cubicBezTo>
                      <a:pt x="8638" y="12270"/>
                      <a:pt x="-887" y="9413"/>
                      <a:pt x="65" y="3698"/>
                    </a:cubicBezTo>
                    <a:cubicBezTo>
                      <a:pt x="1018" y="-1065"/>
                      <a:pt x="9590" y="-2017"/>
                      <a:pt x="24830" y="5603"/>
                    </a:cubicBezTo>
                    <a:close/>
                  </a:path>
                </a:pathLst>
              </a:custGeom>
              <a:grpFill/>
              <a:ln w="9525" cap="flat">
                <a:noFill/>
                <a:prstDash val="solid"/>
                <a:miter/>
              </a:ln>
            </p:spPr>
            <p:txBody>
              <a:bodyPr rtlCol="0" anchor="ctr"/>
              <a:lstStyle/>
              <a:p>
                <a:endParaRPr lang="en-ID"/>
              </a:p>
            </p:txBody>
          </p:sp>
        </p:grpSp>
        <p:grpSp>
          <p:nvGrpSpPr>
            <p:cNvPr id="1135" name="Graphic 2">
              <a:extLst>
                <a:ext uri="{FF2B5EF4-FFF2-40B4-BE49-F238E27FC236}">
                  <a16:creationId xmlns:a16="http://schemas.microsoft.com/office/drawing/2014/main" id="{F1FF2A45-0C26-4C70-87B0-C54AB42123DD}"/>
                </a:ext>
              </a:extLst>
            </p:cNvPr>
            <p:cNvGrpSpPr/>
            <p:nvPr/>
          </p:nvGrpSpPr>
          <p:grpSpPr>
            <a:xfrm>
              <a:off x="5405372" y="2826940"/>
              <a:ext cx="46425" cy="47336"/>
              <a:chOff x="5405372" y="2826940"/>
              <a:chExt cx="46425" cy="47336"/>
            </a:xfrm>
            <a:grpFill/>
          </p:grpSpPr>
          <p:sp>
            <p:nvSpPr>
              <p:cNvPr id="1136" name="Freeform: Shape 1135">
                <a:extLst>
                  <a:ext uri="{FF2B5EF4-FFF2-40B4-BE49-F238E27FC236}">
                    <a16:creationId xmlns:a16="http://schemas.microsoft.com/office/drawing/2014/main" id="{B7D6ADFE-108A-42BE-B927-EB3A65FFB666}"/>
                  </a:ext>
                </a:extLst>
              </p:cNvPr>
              <p:cNvSpPr/>
              <p:nvPr/>
            </p:nvSpPr>
            <p:spPr>
              <a:xfrm>
                <a:off x="5418277" y="2850832"/>
                <a:ext cx="12046" cy="23444"/>
              </a:xfrm>
              <a:custGeom>
                <a:avLst/>
                <a:gdLst>
                  <a:gd name="connsiteX0" fmla="*/ 11925 w 12046"/>
                  <a:gd name="connsiteY0" fmla="*/ 0 h 23444"/>
                  <a:gd name="connsiteX1" fmla="*/ 2400 w 12046"/>
                  <a:gd name="connsiteY1" fmla="*/ 22860 h 23444"/>
                  <a:gd name="connsiteX2" fmla="*/ 11925 w 12046"/>
                  <a:gd name="connsiteY2" fmla="*/ 0 h 23444"/>
                </a:gdLst>
                <a:ahLst/>
                <a:cxnLst>
                  <a:cxn ang="0">
                    <a:pos x="connsiteX0" y="connsiteY0"/>
                  </a:cxn>
                  <a:cxn ang="0">
                    <a:pos x="connsiteX1" y="connsiteY1"/>
                  </a:cxn>
                  <a:cxn ang="0">
                    <a:pos x="connsiteX2" y="connsiteY2"/>
                  </a:cxn>
                </a:cxnLst>
                <a:rect l="l" t="t" r="r" b="b"/>
                <a:pathLst>
                  <a:path w="12046" h="23444">
                    <a:moveTo>
                      <a:pt x="11925" y="0"/>
                    </a:moveTo>
                    <a:cubicBezTo>
                      <a:pt x="12877" y="18097"/>
                      <a:pt x="8115" y="25717"/>
                      <a:pt x="2400" y="22860"/>
                    </a:cubicBezTo>
                    <a:cubicBezTo>
                      <a:pt x="-2363" y="21907"/>
                      <a:pt x="-458" y="12382"/>
                      <a:pt x="11925" y="0"/>
                    </a:cubicBezTo>
                    <a:close/>
                  </a:path>
                </a:pathLst>
              </a:custGeom>
              <a:grpFill/>
              <a:ln w="9525" cap="flat">
                <a:noFill/>
                <a:prstDash val="solid"/>
                <a:miter/>
              </a:ln>
            </p:spPr>
            <p:txBody>
              <a:bodyPr rtlCol="0" anchor="ctr"/>
              <a:lstStyle/>
              <a:p>
                <a:endParaRPr lang="en-ID"/>
              </a:p>
            </p:txBody>
          </p:sp>
          <p:sp>
            <p:nvSpPr>
              <p:cNvPr id="1137" name="Freeform: Shape 1136">
                <a:extLst>
                  <a:ext uri="{FF2B5EF4-FFF2-40B4-BE49-F238E27FC236}">
                    <a16:creationId xmlns:a16="http://schemas.microsoft.com/office/drawing/2014/main" id="{7C34B07E-2978-4DBE-AE6B-3F4FC00F8B4D}"/>
                  </a:ext>
                </a:extLst>
              </p:cNvPr>
              <p:cNvSpPr/>
              <p:nvPr/>
            </p:nvSpPr>
            <p:spPr>
              <a:xfrm>
                <a:off x="5430202" y="2850832"/>
                <a:ext cx="20178" cy="17949"/>
              </a:xfrm>
              <a:custGeom>
                <a:avLst/>
                <a:gdLst>
                  <a:gd name="connsiteX0" fmla="*/ 0 w 20178"/>
                  <a:gd name="connsiteY0" fmla="*/ 0 h 17949"/>
                  <a:gd name="connsiteX1" fmla="*/ 19050 w 20178"/>
                  <a:gd name="connsiteY1" fmla="*/ 16192 h 17949"/>
                  <a:gd name="connsiteX2" fmla="*/ 0 w 20178"/>
                  <a:gd name="connsiteY2" fmla="*/ 0 h 17949"/>
                </a:gdLst>
                <a:ahLst/>
                <a:cxnLst>
                  <a:cxn ang="0">
                    <a:pos x="connsiteX0" y="connsiteY0"/>
                  </a:cxn>
                  <a:cxn ang="0">
                    <a:pos x="connsiteX1" y="connsiteY1"/>
                  </a:cxn>
                  <a:cxn ang="0">
                    <a:pos x="connsiteX2" y="connsiteY2"/>
                  </a:cxn>
                </a:cxnLst>
                <a:rect l="l" t="t" r="r" b="b"/>
                <a:pathLst>
                  <a:path w="20178" h="17949">
                    <a:moveTo>
                      <a:pt x="0" y="0"/>
                    </a:moveTo>
                    <a:cubicBezTo>
                      <a:pt x="17145" y="4763"/>
                      <a:pt x="22860" y="11430"/>
                      <a:pt x="19050" y="16192"/>
                    </a:cubicBezTo>
                    <a:cubicBezTo>
                      <a:pt x="15240" y="20955"/>
                      <a:pt x="7620" y="16192"/>
                      <a:pt x="0" y="0"/>
                    </a:cubicBezTo>
                    <a:close/>
                  </a:path>
                </a:pathLst>
              </a:custGeom>
              <a:grpFill/>
              <a:ln w="9525" cap="flat">
                <a:noFill/>
                <a:prstDash val="solid"/>
                <a:miter/>
              </a:ln>
            </p:spPr>
            <p:txBody>
              <a:bodyPr rtlCol="0" anchor="ctr"/>
              <a:lstStyle/>
              <a:p>
                <a:endParaRPr lang="en-ID"/>
              </a:p>
            </p:txBody>
          </p:sp>
          <p:sp>
            <p:nvSpPr>
              <p:cNvPr id="1138" name="Freeform: Shape 1137">
                <a:extLst>
                  <a:ext uri="{FF2B5EF4-FFF2-40B4-BE49-F238E27FC236}">
                    <a16:creationId xmlns:a16="http://schemas.microsoft.com/office/drawing/2014/main" id="{091DC3C3-5810-4BAC-80C8-31DB99DB86D2}"/>
                  </a:ext>
                </a:extLst>
              </p:cNvPr>
              <p:cNvSpPr/>
              <p:nvPr/>
            </p:nvSpPr>
            <p:spPr>
              <a:xfrm>
                <a:off x="5430202" y="2835392"/>
                <a:ext cx="21594" cy="15439"/>
              </a:xfrm>
              <a:custGeom>
                <a:avLst/>
                <a:gdLst>
                  <a:gd name="connsiteX0" fmla="*/ 0 w 21594"/>
                  <a:gd name="connsiteY0" fmla="*/ 15440 h 15439"/>
                  <a:gd name="connsiteX1" fmla="*/ 20955 w 21594"/>
                  <a:gd name="connsiteY1" fmla="*/ 2105 h 15439"/>
                  <a:gd name="connsiteX2" fmla="*/ 0 w 21594"/>
                  <a:gd name="connsiteY2" fmla="*/ 15440 h 15439"/>
                </a:gdLst>
                <a:ahLst/>
                <a:cxnLst>
                  <a:cxn ang="0">
                    <a:pos x="connsiteX0" y="connsiteY0"/>
                  </a:cxn>
                  <a:cxn ang="0">
                    <a:pos x="connsiteX1" y="connsiteY1"/>
                  </a:cxn>
                  <a:cxn ang="0">
                    <a:pos x="connsiteX2" y="connsiteY2"/>
                  </a:cxn>
                </a:cxnLst>
                <a:rect l="l" t="t" r="r" b="b"/>
                <a:pathLst>
                  <a:path w="21594" h="15439">
                    <a:moveTo>
                      <a:pt x="0" y="15440"/>
                    </a:moveTo>
                    <a:cubicBezTo>
                      <a:pt x="9525" y="200"/>
                      <a:pt x="18097" y="-2658"/>
                      <a:pt x="20955" y="2105"/>
                    </a:cubicBezTo>
                    <a:cubicBezTo>
                      <a:pt x="23813" y="7820"/>
                      <a:pt x="17145" y="13535"/>
                      <a:pt x="0" y="15440"/>
                    </a:cubicBezTo>
                    <a:close/>
                  </a:path>
                </a:pathLst>
              </a:custGeom>
              <a:grpFill/>
              <a:ln w="9525" cap="flat">
                <a:noFill/>
                <a:prstDash val="solid"/>
                <a:miter/>
              </a:ln>
            </p:spPr>
            <p:txBody>
              <a:bodyPr rtlCol="0" anchor="ctr"/>
              <a:lstStyle/>
              <a:p>
                <a:endParaRPr lang="en-ID"/>
              </a:p>
            </p:txBody>
          </p:sp>
          <p:sp>
            <p:nvSpPr>
              <p:cNvPr id="1139" name="Freeform: Shape 1138">
                <a:extLst>
                  <a:ext uri="{FF2B5EF4-FFF2-40B4-BE49-F238E27FC236}">
                    <a16:creationId xmlns:a16="http://schemas.microsoft.com/office/drawing/2014/main" id="{1FC44DB8-9BB6-4ED6-BD5B-4DF5AFE5366B}"/>
                  </a:ext>
                </a:extLst>
              </p:cNvPr>
              <p:cNvSpPr/>
              <p:nvPr/>
            </p:nvSpPr>
            <p:spPr>
              <a:xfrm>
                <a:off x="5420531" y="2826940"/>
                <a:ext cx="10774" cy="23891"/>
              </a:xfrm>
              <a:custGeom>
                <a:avLst/>
                <a:gdLst>
                  <a:gd name="connsiteX0" fmla="*/ 9671 w 10774"/>
                  <a:gd name="connsiteY0" fmla="*/ 23892 h 23891"/>
                  <a:gd name="connsiteX1" fmla="*/ 3004 w 10774"/>
                  <a:gd name="connsiteY1" fmla="*/ 79 h 23891"/>
                  <a:gd name="connsiteX2" fmla="*/ 9671 w 10774"/>
                  <a:gd name="connsiteY2" fmla="*/ 23892 h 23891"/>
                </a:gdLst>
                <a:ahLst/>
                <a:cxnLst>
                  <a:cxn ang="0">
                    <a:pos x="connsiteX0" y="connsiteY0"/>
                  </a:cxn>
                  <a:cxn ang="0">
                    <a:pos x="connsiteX1" y="connsiteY1"/>
                  </a:cxn>
                  <a:cxn ang="0">
                    <a:pos x="connsiteX2" y="connsiteY2"/>
                  </a:cxn>
                </a:cxnLst>
                <a:rect l="l" t="t" r="r" b="b"/>
                <a:pathLst>
                  <a:path w="10774" h="23891">
                    <a:moveTo>
                      <a:pt x="9671" y="23892"/>
                    </a:moveTo>
                    <a:cubicBezTo>
                      <a:pt x="-1759" y="10557"/>
                      <a:pt x="-1759" y="1032"/>
                      <a:pt x="3004" y="79"/>
                    </a:cubicBezTo>
                    <a:cubicBezTo>
                      <a:pt x="9671" y="-873"/>
                      <a:pt x="12529" y="6747"/>
                      <a:pt x="9671" y="23892"/>
                    </a:cubicBezTo>
                    <a:close/>
                  </a:path>
                </a:pathLst>
              </a:custGeom>
              <a:grpFill/>
              <a:ln w="9525" cap="flat">
                <a:noFill/>
                <a:prstDash val="solid"/>
                <a:miter/>
              </a:ln>
            </p:spPr>
            <p:txBody>
              <a:bodyPr rtlCol="0" anchor="ctr"/>
              <a:lstStyle/>
              <a:p>
                <a:endParaRPr lang="en-ID"/>
              </a:p>
            </p:txBody>
          </p:sp>
          <p:sp>
            <p:nvSpPr>
              <p:cNvPr id="1140" name="Freeform: Shape 1139">
                <a:extLst>
                  <a:ext uri="{FF2B5EF4-FFF2-40B4-BE49-F238E27FC236}">
                    <a16:creationId xmlns:a16="http://schemas.microsoft.com/office/drawing/2014/main" id="{1E3639A0-EE47-4576-AAA5-918096866F06}"/>
                  </a:ext>
                </a:extLst>
              </p:cNvPr>
              <p:cNvSpPr/>
              <p:nvPr/>
            </p:nvSpPr>
            <p:spPr>
              <a:xfrm>
                <a:off x="5405372" y="2845229"/>
                <a:ext cx="24830" cy="9459"/>
              </a:xfrm>
              <a:custGeom>
                <a:avLst/>
                <a:gdLst>
                  <a:gd name="connsiteX0" fmla="*/ 24830 w 24830"/>
                  <a:gd name="connsiteY0" fmla="*/ 5603 h 9459"/>
                  <a:gd name="connsiteX1" fmla="*/ 65 w 24830"/>
                  <a:gd name="connsiteY1" fmla="*/ 3698 h 9459"/>
                  <a:gd name="connsiteX2" fmla="*/ 24830 w 24830"/>
                  <a:gd name="connsiteY2" fmla="*/ 5603 h 9459"/>
                </a:gdLst>
                <a:ahLst/>
                <a:cxnLst>
                  <a:cxn ang="0">
                    <a:pos x="connsiteX0" y="connsiteY0"/>
                  </a:cxn>
                  <a:cxn ang="0">
                    <a:pos x="connsiteX1" y="connsiteY1"/>
                  </a:cxn>
                  <a:cxn ang="0">
                    <a:pos x="connsiteX2" y="connsiteY2"/>
                  </a:cxn>
                </a:cxnLst>
                <a:rect l="l" t="t" r="r" b="b"/>
                <a:pathLst>
                  <a:path w="24830" h="9459">
                    <a:moveTo>
                      <a:pt x="24830" y="5603"/>
                    </a:moveTo>
                    <a:cubicBezTo>
                      <a:pt x="8638" y="12270"/>
                      <a:pt x="-887" y="9413"/>
                      <a:pt x="65" y="3698"/>
                    </a:cubicBezTo>
                    <a:cubicBezTo>
                      <a:pt x="1018" y="-1065"/>
                      <a:pt x="9590" y="-2017"/>
                      <a:pt x="24830" y="5603"/>
                    </a:cubicBezTo>
                    <a:close/>
                  </a:path>
                </a:pathLst>
              </a:custGeom>
              <a:grpFill/>
              <a:ln w="9525" cap="flat">
                <a:noFill/>
                <a:prstDash val="solid"/>
                <a:miter/>
              </a:ln>
            </p:spPr>
            <p:txBody>
              <a:bodyPr rtlCol="0" anchor="ctr"/>
              <a:lstStyle/>
              <a:p>
                <a:endParaRPr lang="en-ID"/>
              </a:p>
            </p:txBody>
          </p:sp>
        </p:grpSp>
        <p:sp>
          <p:nvSpPr>
            <p:cNvPr id="1141" name="Freeform: Shape 1140">
              <a:extLst>
                <a:ext uri="{FF2B5EF4-FFF2-40B4-BE49-F238E27FC236}">
                  <a16:creationId xmlns:a16="http://schemas.microsoft.com/office/drawing/2014/main" id="{22F07781-409A-49DF-AF3F-1F5B92422441}"/>
                </a:ext>
              </a:extLst>
            </p:cNvPr>
            <p:cNvSpPr/>
            <p:nvPr/>
          </p:nvSpPr>
          <p:spPr>
            <a:xfrm>
              <a:off x="5427345" y="2848927"/>
              <a:ext cx="5715" cy="5714"/>
            </a:xfrm>
            <a:custGeom>
              <a:avLst/>
              <a:gdLst>
                <a:gd name="connsiteX0" fmla="*/ 5715 w 5715"/>
                <a:gd name="connsiteY0" fmla="*/ 2858 h 5714"/>
                <a:gd name="connsiteX1" fmla="*/ 2857 w 5715"/>
                <a:gd name="connsiteY1" fmla="*/ 5715 h 5714"/>
                <a:gd name="connsiteX2" fmla="*/ 0 w 5715"/>
                <a:gd name="connsiteY2" fmla="*/ 2858 h 5714"/>
                <a:gd name="connsiteX3" fmla="*/ 2857 w 5715"/>
                <a:gd name="connsiteY3" fmla="*/ 0 h 5714"/>
                <a:gd name="connsiteX4" fmla="*/ 5715 w 5715"/>
                <a:gd name="connsiteY4" fmla="*/ 2858 h 5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 h="5714">
                  <a:moveTo>
                    <a:pt x="5715" y="2858"/>
                  </a:moveTo>
                  <a:cubicBezTo>
                    <a:pt x="5715" y="4436"/>
                    <a:pt x="4436" y="5715"/>
                    <a:pt x="2857" y="5715"/>
                  </a:cubicBezTo>
                  <a:cubicBezTo>
                    <a:pt x="1279" y="5715"/>
                    <a:pt x="0" y="4436"/>
                    <a:pt x="0" y="2858"/>
                  </a:cubicBezTo>
                  <a:cubicBezTo>
                    <a:pt x="0" y="1279"/>
                    <a:pt x="1279" y="0"/>
                    <a:pt x="2857" y="0"/>
                  </a:cubicBezTo>
                  <a:cubicBezTo>
                    <a:pt x="4436" y="0"/>
                    <a:pt x="5715" y="1279"/>
                    <a:pt x="5715" y="2858"/>
                  </a:cubicBezTo>
                  <a:close/>
                </a:path>
              </a:pathLst>
            </a:custGeom>
            <a:grpFill/>
            <a:ln w="9525" cap="flat">
              <a:noFill/>
              <a:prstDash val="solid"/>
              <a:miter/>
            </a:ln>
          </p:spPr>
          <p:txBody>
            <a:bodyPr rtlCol="0" anchor="ctr"/>
            <a:lstStyle/>
            <a:p>
              <a:endParaRPr lang="en-ID"/>
            </a:p>
          </p:txBody>
        </p:sp>
      </p:grpSp>
      <p:grpSp>
        <p:nvGrpSpPr>
          <p:cNvPr id="1142" name="Graphic 2">
            <a:extLst>
              <a:ext uri="{FF2B5EF4-FFF2-40B4-BE49-F238E27FC236}">
                <a16:creationId xmlns:a16="http://schemas.microsoft.com/office/drawing/2014/main" id="{F1FF2A45-0C26-4C70-87B0-C54AB42123DD}"/>
              </a:ext>
            </a:extLst>
          </p:cNvPr>
          <p:cNvGrpSpPr/>
          <p:nvPr/>
        </p:nvGrpSpPr>
        <p:grpSpPr>
          <a:xfrm rot="16200000">
            <a:off x="11947389" y="2672924"/>
            <a:ext cx="53600" cy="50474"/>
            <a:chOff x="5438775" y="2879287"/>
            <a:chExt cx="28575" cy="26909"/>
          </a:xfrm>
          <a:solidFill>
            <a:schemeClr val="bg1"/>
          </a:solidFill>
        </p:grpSpPr>
        <p:grpSp>
          <p:nvGrpSpPr>
            <p:cNvPr id="1143" name="Graphic 2">
              <a:extLst>
                <a:ext uri="{FF2B5EF4-FFF2-40B4-BE49-F238E27FC236}">
                  <a16:creationId xmlns:a16="http://schemas.microsoft.com/office/drawing/2014/main" id="{F1FF2A45-0C26-4C70-87B0-C54AB42123DD}"/>
                </a:ext>
              </a:extLst>
            </p:cNvPr>
            <p:cNvGrpSpPr/>
            <p:nvPr/>
          </p:nvGrpSpPr>
          <p:grpSpPr>
            <a:xfrm>
              <a:off x="5441156" y="2879287"/>
              <a:ext cx="26193" cy="26909"/>
              <a:chOff x="5441156" y="2879287"/>
              <a:chExt cx="26193" cy="26909"/>
            </a:xfrm>
            <a:grpFill/>
          </p:grpSpPr>
          <p:sp>
            <p:nvSpPr>
              <p:cNvPr id="1144" name="Freeform: Shape 1143">
                <a:extLst>
                  <a:ext uri="{FF2B5EF4-FFF2-40B4-BE49-F238E27FC236}">
                    <a16:creationId xmlns:a16="http://schemas.microsoft.com/office/drawing/2014/main" id="{C20AAD13-3FC9-4A7D-8A27-17B4CBA63A63}"/>
                  </a:ext>
                </a:extLst>
              </p:cNvPr>
              <p:cNvSpPr/>
              <p:nvPr/>
            </p:nvSpPr>
            <p:spPr>
              <a:xfrm>
                <a:off x="5452875" y="2879287"/>
                <a:ext cx="7126" cy="13454"/>
              </a:xfrm>
              <a:custGeom>
                <a:avLst/>
                <a:gdLst>
                  <a:gd name="connsiteX0" fmla="*/ 187 w 7126"/>
                  <a:gd name="connsiteY0" fmla="*/ 13455 h 13454"/>
                  <a:gd name="connsiteX1" fmla="*/ 4949 w 7126"/>
                  <a:gd name="connsiteY1" fmla="*/ 120 h 13454"/>
                  <a:gd name="connsiteX2" fmla="*/ 187 w 7126"/>
                  <a:gd name="connsiteY2" fmla="*/ 13455 h 13454"/>
                </a:gdLst>
                <a:ahLst/>
                <a:cxnLst>
                  <a:cxn ang="0">
                    <a:pos x="connsiteX0" y="connsiteY0"/>
                  </a:cxn>
                  <a:cxn ang="0">
                    <a:pos x="connsiteX1" y="connsiteY1"/>
                  </a:cxn>
                  <a:cxn ang="0">
                    <a:pos x="connsiteX2" y="connsiteY2"/>
                  </a:cxn>
                </a:cxnLst>
                <a:rect l="l" t="t" r="r" b="b"/>
                <a:pathLst>
                  <a:path w="7126" h="13454">
                    <a:moveTo>
                      <a:pt x="187" y="13455"/>
                    </a:moveTo>
                    <a:cubicBezTo>
                      <a:pt x="-766" y="3930"/>
                      <a:pt x="2092" y="-833"/>
                      <a:pt x="4949" y="120"/>
                    </a:cubicBezTo>
                    <a:cubicBezTo>
                      <a:pt x="8759" y="2025"/>
                      <a:pt x="7807" y="6787"/>
                      <a:pt x="187" y="13455"/>
                    </a:cubicBezTo>
                    <a:close/>
                  </a:path>
                </a:pathLst>
              </a:custGeom>
              <a:grpFill/>
              <a:ln w="9525" cap="flat">
                <a:noFill/>
                <a:prstDash val="solid"/>
                <a:miter/>
              </a:ln>
            </p:spPr>
            <p:txBody>
              <a:bodyPr rtlCol="0" anchor="ctr"/>
              <a:lstStyle/>
              <a:p>
                <a:endParaRPr lang="en-ID"/>
              </a:p>
            </p:txBody>
          </p:sp>
          <p:sp>
            <p:nvSpPr>
              <p:cNvPr id="1145" name="Freeform: Shape 1144">
                <a:extLst>
                  <a:ext uri="{FF2B5EF4-FFF2-40B4-BE49-F238E27FC236}">
                    <a16:creationId xmlns:a16="http://schemas.microsoft.com/office/drawing/2014/main" id="{271698AC-F212-4B52-886A-081C51F116B4}"/>
                  </a:ext>
                </a:extLst>
              </p:cNvPr>
              <p:cNvSpPr/>
              <p:nvPr/>
            </p:nvSpPr>
            <p:spPr>
              <a:xfrm>
                <a:off x="5441656" y="2883098"/>
                <a:ext cx="11405" cy="9644"/>
              </a:xfrm>
              <a:custGeom>
                <a:avLst/>
                <a:gdLst>
                  <a:gd name="connsiteX0" fmla="*/ 11406 w 11405"/>
                  <a:gd name="connsiteY0" fmla="*/ 9644 h 9644"/>
                  <a:gd name="connsiteX1" fmla="*/ 928 w 11405"/>
                  <a:gd name="connsiteY1" fmla="*/ 1072 h 9644"/>
                  <a:gd name="connsiteX2" fmla="*/ 11406 w 11405"/>
                  <a:gd name="connsiteY2" fmla="*/ 9644 h 9644"/>
                </a:gdLst>
                <a:ahLst/>
                <a:cxnLst>
                  <a:cxn ang="0">
                    <a:pos x="connsiteX0" y="connsiteY0"/>
                  </a:cxn>
                  <a:cxn ang="0">
                    <a:pos x="connsiteX1" y="connsiteY1"/>
                  </a:cxn>
                  <a:cxn ang="0">
                    <a:pos x="connsiteX2" y="connsiteY2"/>
                  </a:cxn>
                </a:cxnLst>
                <a:rect l="l" t="t" r="r" b="b"/>
                <a:pathLst>
                  <a:path w="11405" h="9644">
                    <a:moveTo>
                      <a:pt x="11406" y="9644"/>
                    </a:moveTo>
                    <a:cubicBezTo>
                      <a:pt x="1881" y="6787"/>
                      <a:pt x="-1929" y="2977"/>
                      <a:pt x="928" y="1072"/>
                    </a:cubicBezTo>
                    <a:cubicBezTo>
                      <a:pt x="2833" y="-1786"/>
                      <a:pt x="7596" y="1072"/>
                      <a:pt x="11406" y="9644"/>
                    </a:cubicBezTo>
                    <a:close/>
                  </a:path>
                </a:pathLst>
              </a:custGeom>
              <a:grpFill/>
              <a:ln w="9525" cap="flat">
                <a:noFill/>
                <a:prstDash val="solid"/>
                <a:miter/>
              </a:ln>
            </p:spPr>
            <p:txBody>
              <a:bodyPr rtlCol="0" anchor="ctr"/>
              <a:lstStyle/>
              <a:p>
                <a:endParaRPr lang="en-ID"/>
              </a:p>
            </p:txBody>
          </p:sp>
          <p:sp>
            <p:nvSpPr>
              <p:cNvPr id="1146" name="Freeform: Shape 1145">
                <a:extLst>
                  <a:ext uri="{FF2B5EF4-FFF2-40B4-BE49-F238E27FC236}">
                    <a16:creationId xmlns:a16="http://schemas.microsoft.com/office/drawing/2014/main" id="{B1E6AF35-1468-456E-B680-DE8C2E527526}"/>
                  </a:ext>
                </a:extLst>
              </p:cNvPr>
              <p:cNvSpPr/>
              <p:nvPr/>
            </p:nvSpPr>
            <p:spPr>
              <a:xfrm>
                <a:off x="5441156" y="2892742"/>
                <a:ext cx="11906" cy="8858"/>
              </a:xfrm>
              <a:custGeom>
                <a:avLst/>
                <a:gdLst>
                  <a:gd name="connsiteX0" fmla="*/ 11906 w 11906"/>
                  <a:gd name="connsiteY0" fmla="*/ 0 h 8858"/>
                  <a:gd name="connsiteX1" fmla="*/ 476 w 11906"/>
                  <a:gd name="connsiteY1" fmla="*/ 7620 h 8858"/>
                  <a:gd name="connsiteX2" fmla="*/ 11906 w 11906"/>
                  <a:gd name="connsiteY2" fmla="*/ 0 h 8858"/>
                </a:gdLst>
                <a:ahLst/>
                <a:cxnLst>
                  <a:cxn ang="0">
                    <a:pos x="connsiteX0" y="connsiteY0"/>
                  </a:cxn>
                  <a:cxn ang="0">
                    <a:pos x="connsiteX1" y="connsiteY1"/>
                  </a:cxn>
                  <a:cxn ang="0">
                    <a:pos x="connsiteX2" y="connsiteY2"/>
                  </a:cxn>
                </a:cxnLst>
                <a:rect l="l" t="t" r="r" b="b"/>
                <a:pathLst>
                  <a:path w="11906" h="8858">
                    <a:moveTo>
                      <a:pt x="11906" y="0"/>
                    </a:moveTo>
                    <a:cubicBezTo>
                      <a:pt x="6191" y="8573"/>
                      <a:pt x="1429" y="10478"/>
                      <a:pt x="476" y="7620"/>
                    </a:cubicBezTo>
                    <a:cubicBezTo>
                      <a:pt x="-1429" y="4763"/>
                      <a:pt x="2381" y="1905"/>
                      <a:pt x="11906" y="0"/>
                    </a:cubicBezTo>
                    <a:close/>
                  </a:path>
                </a:pathLst>
              </a:custGeom>
              <a:grpFill/>
              <a:ln w="9525" cap="flat">
                <a:noFill/>
                <a:prstDash val="solid"/>
                <a:miter/>
              </a:ln>
            </p:spPr>
            <p:txBody>
              <a:bodyPr rtlCol="0" anchor="ctr"/>
              <a:lstStyle/>
              <a:p>
                <a:endParaRPr lang="en-ID"/>
              </a:p>
            </p:txBody>
          </p:sp>
          <p:sp>
            <p:nvSpPr>
              <p:cNvPr id="1147" name="Freeform: Shape 1146">
                <a:extLst>
                  <a:ext uri="{FF2B5EF4-FFF2-40B4-BE49-F238E27FC236}">
                    <a16:creationId xmlns:a16="http://schemas.microsoft.com/office/drawing/2014/main" id="{8DD4B8A4-8557-4E24-9946-40838BBAF5BC}"/>
                  </a:ext>
                </a:extLst>
              </p:cNvPr>
              <p:cNvSpPr/>
              <p:nvPr/>
            </p:nvSpPr>
            <p:spPr>
              <a:xfrm>
                <a:off x="5452445" y="2892742"/>
                <a:ext cx="6240" cy="13454"/>
              </a:xfrm>
              <a:custGeom>
                <a:avLst/>
                <a:gdLst>
                  <a:gd name="connsiteX0" fmla="*/ 617 w 6240"/>
                  <a:gd name="connsiteY0" fmla="*/ 0 h 13454"/>
                  <a:gd name="connsiteX1" fmla="*/ 4427 w 6240"/>
                  <a:gd name="connsiteY1" fmla="*/ 13335 h 13454"/>
                  <a:gd name="connsiteX2" fmla="*/ 617 w 6240"/>
                  <a:gd name="connsiteY2" fmla="*/ 0 h 13454"/>
                </a:gdLst>
                <a:ahLst/>
                <a:cxnLst>
                  <a:cxn ang="0">
                    <a:pos x="connsiteX0" y="connsiteY0"/>
                  </a:cxn>
                  <a:cxn ang="0">
                    <a:pos x="connsiteX1" y="connsiteY1"/>
                  </a:cxn>
                  <a:cxn ang="0">
                    <a:pos x="connsiteX2" y="connsiteY2"/>
                  </a:cxn>
                </a:cxnLst>
                <a:rect l="l" t="t" r="r" b="b"/>
                <a:pathLst>
                  <a:path w="6240" h="13454">
                    <a:moveTo>
                      <a:pt x="617" y="0"/>
                    </a:moveTo>
                    <a:cubicBezTo>
                      <a:pt x="7284" y="7620"/>
                      <a:pt x="7284" y="12383"/>
                      <a:pt x="4427" y="13335"/>
                    </a:cubicBezTo>
                    <a:cubicBezTo>
                      <a:pt x="1569" y="14288"/>
                      <a:pt x="-1288" y="9525"/>
                      <a:pt x="617" y="0"/>
                    </a:cubicBezTo>
                    <a:close/>
                  </a:path>
                </a:pathLst>
              </a:custGeom>
              <a:grpFill/>
              <a:ln w="9525" cap="flat">
                <a:noFill/>
                <a:prstDash val="solid"/>
                <a:miter/>
              </a:ln>
            </p:spPr>
            <p:txBody>
              <a:bodyPr rtlCol="0" anchor="ctr"/>
              <a:lstStyle/>
              <a:p>
                <a:endParaRPr lang="en-ID"/>
              </a:p>
            </p:txBody>
          </p:sp>
          <p:sp>
            <p:nvSpPr>
              <p:cNvPr id="1148" name="Freeform: Shape 1147">
                <a:extLst>
                  <a:ext uri="{FF2B5EF4-FFF2-40B4-BE49-F238E27FC236}">
                    <a16:creationId xmlns:a16="http://schemas.microsoft.com/office/drawing/2014/main" id="{F1D6773F-3128-4C28-B6F8-56D94075AB08}"/>
                  </a:ext>
                </a:extLst>
              </p:cNvPr>
              <p:cNvSpPr/>
              <p:nvPr/>
            </p:nvSpPr>
            <p:spPr>
              <a:xfrm>
                <a:off x="5453062" y="2890608"/>
                <a:ext cx="14287" cy="5834"/>
              </a:xfrm>
              <a:custGeom>
                <a:avLst/>
                <a:gdLst>
                  <a:gd name="connsiteX0" fmla="*/ 0 w 14287"/>
                  <a:gd name="connsiteY0" fmla="*/ 2134 h 5834"/>
                  <a:gd name="connsiteX1" fmla="*/ 14288 w 14287"/>
                  <a:gd name="connsiteY1" fmla="*/ 3086 h 5834"/>
                  <a:gd name="connsiteX2" fmla="*/ 0 w 14287"/>
                  <a:gd name="connsiteY2" fmla="*/ 2134 h 5834"/>
                </a:gdLst>
                <a:ahLst/>
                <a:cxnLst>
                  <a:cxn ang="0">
                    <a:pos x="connsiteX0" y="connsiteY0"/>
                  </a:cxn>
                  <a:cxn ang="0">
                    <a:pos x="connsiteX1" y="connsiteY1"/>
                  </a:cxn>
                  <a:cxn ang="0">
                    <a:pos x="connsiteX2" y="connsiteY2"/>
                  </a:cxn>
                </a:cxnLst>
                <a:rect l="l" t="t" r="r" b="b"/>
                <a:pathLst>
                  <a:path w="14287" h="5834">
                    <a:moveTo>
                      <a:pt x="0" y="2134"/>
                    </a:moveTo>
                    <a:cubicBezTo>
                      <a:pt x="9525" y="-1676"/>
                      <a:pt x="14288" y="229"/>
                      <a:pt x="14288" y="3086"/>
                    </a:cubicBezTo>
                    <a:cubicBezTo>
                      <a:pt x="14288" y="6896"/>
                      <a:pt x="8572" y="6896"/>
                      <a:pt x="0" y="2134"/>
                    </a:cubicBezTo>
                    <a:close/>
                  </a:path>
                </a:pathLst>
              </a:custGeom>
              <a:grpFill/>
              <a:ln w="9525" cap="flat">
                <a:noFill/>
                <a:prstDash val="solid"/>
                <a:miter/>
              </a:ln>
            </p:spPr>
            <p:txBody>
              <a:bodyPr rtlCol="0" anchor="ctr"/>
              <a:lstStyle/>
              <a:p>
                <a:endParaRPr lang="en-ID"/>
              </a:p>
            </p:txBody>
          </p:sp>
        </p:grpSp>
        <p:grpSp>
          <p:nvGrpSpPr>
            <p:cNvPr id="1149" name="Graphic 2">
              <a:extLst>
                <a:ext uri="{FF2B5EF4-FFF2-40B4-BE49-F238E27FC236}">
                  <a16:creationId xmlns:a16="http://schemas.microsoft.com/office/drawing/2014/main" id="{F1FF2A45-0C26-4C70-87B0-C54AB42123DD}"/>
                </a:ext>
              </a:extLst>
            </p:cNvPr>
            <p:cNvGrpSpPr/>
            <p:nvPr/>
          </p:nvGrpSpPr>
          <p:grpSpPr>
            <a:xfrm>
              <a:off x="5441156" y="2879287"/>
              <a:ext cx="26193" cy="26909"/>
              <a:chOff x="5441156" y="2879287"/>
              <a:chExt cx="26193" cy="26909"/>
            </a:xfrm>
            <a:grpFill/>
          </p:grpSpPr>
          <p:sp>
            <p:nvSpPr>
              <p:cNvPr id="1150" name="Freeform: Shape 1149">
                <a:extLst>
                  <a:ext uri="{FF2B5EF4-FFF2-40B4-BE49-F238E27FC236}">
                    <a16:creationId xmlns:a16="http://schemas.microsoft.com/office/drawing/2014/main" id="{8061009E-15C7-45EB-9056-F89E2C8E41BE}"/>
                  </a:ext>
                </a:extLst>
              </p:cNvPr>
              <p:cNvSpPr/>
              <p:nvPr/>
            </p:nvSpPr>
            <p:spPr>
              <a:xfrm>
                <a:off x="5452875" y="2879287"/>
                <a:ext cx="7126" cy="13454"/>
              </a:xfrm>
              <a:custGeom>
                <a:avLst/>
                <a:gdLst>
                  <a:gd name="connsiteX0" fmla="*/ 187 w 7126"/>
                  <a:gd name="connsiteY0" fmla="*/ 13455 h 13454"/>
                  <a:gd name="connsiteX1" fmla="*/ 4949 w 7126"/>
                  <a:gd name="connsiteY1" fmla="*/ 120 h 13454"/>
                  <a:gd name="connsiteX2" fmla="*/ 187 w 7126"/>
                  <a:gd name="connsiteY2" fmla="*/ 13455 h 13454"/>
                </a:gdLst>
                <a:ahLst/>
                <a:cxnLst>
                  <a:cxn ang="0">
                    <a:pos x="connsiteX0" y="connsiteY0"/>
                  </a:cxn>
                  <a:cxn ang="0">
                    <a:pos x="connsiteX1" y="connsiteY1"/>
                  </a:cxn>
                  <a:cxn ang="0">
                    <a:pos x="connsiteX2" y="connsiteY2"/>
                  </a:cxn>
                </a:cxnLst>
                <a:rect l="l" t="t" r="r" b="b"/>
                <a:pathLst>
                  <a:path w="7126" h="13454">
                    <a:moveTo>
                      <a:pt x="187" y="13455"/>
                    </a:moveTo>
                    <a:cubicBezTo>
                      <a:pt x="-766" y="3930"/>
                      <a:pt x="2092" y="-833"/>
                      <a:pt x="4949" y="120"/>
                    </a:cubicBezTo>
                    <a:cubicBezTo>
                      <a:pt x="8759" y="2025"/>
                      <a:pt x="7807" y="6787"/>
                      <a:pt x="187" y="13455"/>
                    </a:cubicBezTo>
                    <a:close/>
                  </a:path>
                </a:pathLst>
              </a:custGeom>
              <a:grpFill/>
              <a:ln w="9525" cap="flat">
                <a:noFill/>
                <a:prstDash val="solid"/>
                <a:miter/>
              </a:ln>
            </p:spPr>
            <p:txBody>
              <a:bodyPr rtlCol="0" anchor="ctr"/>
              <a:lstStyle/>
              <a:p>
                <a:endParaRPr lang="en-ID"/>
              </a:p>
            </p:txBody>
          </p:sp>
          <p:sp>
            <p:nvSpPr>
              <p:cNvPr id="1151" name="Freeform: Shape 1150">
                <a:extLst>
                  <a:ext uri="{FF2B5EF4-FFF2-40B4-BE49-F238E27FC236}">
                    <a16:creationId xmlns:a16="http://schemas.microsoft.com/office/drawing/2014/main" id="{04DBD126-6408-45D8-BE2E-175341C234D4}"/>
                  </a:ext>
                </a:extLst>
              </p:cNvPr>
              <p:cNvSpPr/>
              <p:nvPr/>
            </p:nvSpPr>
            <p:spPr>
              <a:xfrm>
                <a:off x="5441656" y="2883098"/>
                <a:ext cx="11405" cy="9644"/>
              </a:xfrm>
              <a:custGeom>
                <a:avLst/>
                <a:gdLst>
                  <a:gd name="connsiteX0" fmla="*/ 11406 w 11405"/>
                  <a:gd name="connsiteY0" fmla="*/ 9644 h 9644"/>
                  <a:gd name="connsiteX1" fmla="*/ 928 w 11405"/>
                  <a:gd name="connsiteY1" fmla="*/ 1072 h 9644"/>
                  <a:gd name="connsiteX2" fmla="*/ 11406 w 11405"/>
                  <a:gd name="connsiteY2" fmla="*/ 9644 h 9644"/>
                </a:gdLst>
                <a:ahLst/>
                <a:cxnLst>
                  <a:cxn ang="0">
                    <a:pos x="connsiteX0" y="connsiteY0"/>
                  </a:cxn>
                  <a:cxn ang="0">
                    <a:pos x="connsiteX1" y="connsiteY1"/>
                  </a:cxn>
                  <a:cxn ang="0">
                    <a:pos x="connsiteX2" y="connsiteY2"/>
                  </a:cxn>
                </a:cxnLst>
                <a:rect l="l" t="t" r="r" b="b"/>
                <a:pathLst>
                  <a:path w="11405" h="9644">
                    <a:moveTo>
                      <a:pt x="11406" y="9644"/>
                    </a:moveTo>
                    <a:cubicBezTo>
                      <a:pt x="1881" y="6787"/>
                      <a:pt x="-1929" y="2977"/>
                      <a:pt x="928" y="1072"/>
                    </a:cubicBezTo>
                    <a:cubicBezTo>
                      <a:pt x="2833" y="-1786"/>
                      <a:pt x="7596" y="1072"/>
                      <a:pt x="11406" y="9644"/>
                    </a:cubicBezTo>
                    <a:close/>
                  </a:path>
                </a:pathLst>
              </a:custGeom>
              <a:grpFill/>
              <a:ln w="9525" cap="flat">
                <a:noFill/>
                <a:prstDash val="solid"/>
                <a:miter/>
              </a:ln>
            </p:spPr>
            <p:txBody>
              <a:bodyPr rtlCol="0" anchor="ctr"/>
              <a:lstStyle/>
              <a:p>
                <a:endParaRPr lang="en-ID"/>
              </a:p>
            </p:txBody>
          </p:sp>
          <p:sp>
            <p:nvSpPr>
              <p:cNvPr id="1152" name="Freeform: Shape 1151">
                <a:extLst>
                  <a:ext uri="{FF2B5EF4-FFF2-40B4-BE49-F238E27FC236}">
                    <a16:creationId xmlns:a16="http://schemas.microsoft.com/office/drawing/2014/main" id="{D21C83BF-AB40-4E61-BA80-EDBFD43952CE}"/>
                  </a:ext>
                </a:extLst>
              </p:cNvPr>
              <p:cNvSpPr/>
              <p:nvPr/>
            </p:nvSpPr>
            <p:spPr>
              <a:xfrm>
                <a:off x="5441156" y="2892742"/>
                <a:ext cx="11906" cy="8858"/>
              </a:xfrm>
              <a:custGeom>
                <a:avLst/>
                <a:gdLst>
                  <a:gd name="connsiteX0" fmla="*/ 11906 w 11906"/>
                  <a:gd name="connsiteY0" fmla="*/ 0 h 8858"/>
                  <a:gd name="connsiteX1" fmla="*/ 476 w 11906"/>
                  <a:gd name="connsiteY1" fmla="*/ 7620 h 8858"/>
                  <a:gd name="connsiteX2" fmla="*/ 11906 w 11906"/>
                  <a:gd name="connsiteY2" fmla="*/ 0 h 8858"/>
                </a:gdLst>
                <a:ahLst/>
                <a:cxnLst>
                  <a:cxn ang="0">
                    <a:pos x="connsiteX0" y="connsiteY0"/>
                  </a:cxn>
                  <a:cxn ang="0">
                    <a:pos x="connsiteX1" y="connsiteY1"/>
                  </a:cxn>
                  <a:cxn ang="0">
                    <a:pos x="connsiteX2" y="connsiteY2"/>
                  </a:cxn>
                </a:cxnLst>
                <a:rect l="l" t="t" r="r" b="b"/>
                <a:pathLst>
                  <a:path w="11906" h="8858">
                    <a:moveTo>
                      <a:pt x="11906" y="0"/>
                    </a:moveTo>
                    <a:cubicBezTo>
                      <a:pt x="6191" y="8573"/>
                      <a:pt x="1429" y="10478"/>
                      <a:pt x="476" y="7620"/>
                    </a:cubicBezTo>
                    <a:cubicBezTo>
                      <a:pt x="-1429" y="4763"/>
                      <a:pt x="2381" y="1905"/>
                      <a:pt x="11906" y="0"/>
                    </a:cubicBezTo>
                    <a:close/>
                  </a:path>
                </a:pathLst>
              </a:custGeom>
              <a:grpFill/>
              <a:ln w="9525" cap="flat">
                <a:noFill/>
                <a:prstDash val="solid"/>
                <a:miter/>
              </a:ln>
            </p:spPr>
            <p:txBody>
              <a:bodyPr rtlCol="0" anchor="ctr"/>
              <a:lstStyle/>
              <a:p>
                <a:endParaRPr lang="en-ID"/>
              </a:p>
            </p:txBody>
          </p:sp>
          <p:sp>
            <p:nvSpPr>
              <p:cNvPr id="1153" name="Freeform: Shape 1152">
                <a:extLst>
                  <a:ext uri="{FF2B5EF4-FFF2-40B4-BE49-F238E27FC236}">
                    <a16:creationId xmlns:a16="http://schemas.microsoft.com/office/drawing/2014/main" id="{CB08BF7C-2FD4-4E02-A727-168E8D40F505}"/>
                  </a:ext>
                </a:extLst>
              </p:cNvPr>
              <p:cNvSpPr/>
              <p:nvPr/>
            </p:nvSpPr>
            <p:spPr>
              <a:xfrm>
                <a:off x="5452445" y="2892742"/>
                <a:ext cx="6240" cy="13454"/>
              </a:xfrm>
              <a:custGeom>
                <a:avLst/>
                <a:gdLst>
                  <a:gd name="connsiteX0" fmla="*/ 617 w 6240"/>
                  <a:gd name="connsiteY0" fmla="*/ 0 h 13454"/>
                  <a:gd name="connsiteX1" fmla="*/ 4427 w 6240"/>
                  <a:gd name="connsiteY1" fmla="*/ 13335 h 13454"/>
                  <a:gd name="connsiteX2" fmla="*/ 617 w 6240"/>
                  <a:gd name="connsiteY2" fmla="*/ 0 h 13454"/>
                </a:gdLst>
                <a:ahLst/>
                <a:cxnLst>
                  <a:cxn ang="0">
                    <a:pos x="connsiteX0" y="connsiteY0"/>
                  </a:cxn>
                  <a:cxn ang="0">
                    <a:pos x="connsiteX1" y="connsiteY1"/>
                  </a:cxn>
                  <a:cxn ang="0">
                    <a:pos x="connsiteX2" y="connsiteY2"/>
                  </a:cxn>
                </a:cxnLst>
                <a:rect l="l" t="t" r="r" b="b"/>
                <a:pathLst>
                  <a:path w="6240" h="13454">
                    <a:moveTo>
                      <a:pt x="617" y="0"/>
                    </a:moveTo>
                    <a:cubicBezTo>
                      <a:pt x="7284" y="7620"/>
                      <a:pt x="7284" y="12383"/>
                      <a:pt x="4427" y="13335"/>
                    </a:cubicBezTo>
                    <a:cubicBezTo>
                      <a:pt x="1569" y="14288"/>
                      <a:pt x="-1288" y="9525"/>
                      <a:pt x="617" y="0"/>
                    </a:cubicBezTo>
                    <a:close/>
                  </a:path>
                </a:pathLst>
              </a:custGeom>
              <a:grpFill/>
              <a:ln w="9525" cap="flat">
                <a:noFill/>
                <a:prstDash val="solid"/>
                <a:miter/>
              </a:ln>
            </p:spPr>
            <p:txBody>
              <a:bodyPr rtlCol="0" anchor="ctr"/>
              <a:lstStyle/>
              <a:p>
                <a:endParaRPr lang="en-ID"/>
              </a:p>
            </p:txBody>
          </p:sp>
          <p:sp>
            <p:nvSpPr>
              <p:cNvPr id="1154" name="Freeform: Shape 1153">
                <a:extLst>
                  <a:ext uri="{FF2B5EF4-FFF2-40B4-BE49-F238E27FC236}">
                    <a16:creationId xmlns:a16="http://schemas.microsoft.com/office/drawing/2014/main" id="{5999C46A-5582-49E1-841F-E7C78CF1408A}"/>
                  </a:ext>
                </a:extLst>
              </p:cNvPr>
              <p:cNvSpPr/>
              <p:nvPr/>
            </p:nvSpPr>
            <p:spPr>
              <a:xfrm>
                <a:off x="5453062" y="2890608"/>
                <a:ext cx="14287" cy="5834"/>
              </a:xfrm>
              <a:custGeom>
                <a:avLst/>
                <a:gdLst>
                  <a:gd name="connsiteX0" fmla="*/ 0 w 14287"/>
                  <a:gd name="connsiteY0" fmla="*/ 2134 h 5834"/>
                  <a:gd name="connsiteX1" fmla="*/ 14288 w 14287"/>
                  <a:gd name="connsiteY1" fmla="*/ 3086 h 5834"/>
                  <a:gd name="connsiteX2" fmla="*/ 0 w 14287"/>
                  <a:gd name="connsiteY2" fmla="*/ 2134 h 5834"/>
                </a:gdLst>
                <a:ahLst/>
                <a:cxnLst>
                  <a:cxn ang="0">
                    <a:pos x="connsiteX0" y="connsiteY0"/>
                  </a:cxn>
                  <a:cxn ang="0">
                    <a:pos x="connsiteX1" y="connsiteY1"/>
                  </a:cxn>
                  <a:cxn ang="0">
                    <a:pos x="connsiteX2" y="connsiteY2"/>
                  </a:cxn>
                </a:cxnLst>
                <a:rect l="l" t="t" r="r" b="b"/>
                <a:pathLst>
                  <a:path w="14287" h="5834">
                    <a:moveTo>
                      <a:pt x="0" y="2134"/>
                    </a:moveTo>
                    <a:cubicBezTo>
                      <a:pt x="9525" y="-1676"/>
                      <a:pt x="14288" y="229"/>
                      <a:pt x="14288" y="3086"/>
                    </a:cubicBezTo>
                    <a:cubicBezTo>
                      <a:pt x="14288" y="6896"/>
                      <a:pt x="8572" y="6896"/>
                      <a:pt x="0" y="2134"/>
                    </a:cubicBezTo>
                    <a:close/>
                  </a:path>
                </a:pathLst>
              </a:custGeom>
              <a:grpFill/>
              <a:ln w="9525" cap="flat">
                <a:noFill/>
                <a:prstDash val="solid"/>
                <a:miter/>
              </a:ln>
            </p:spPr>
            <p:txBody>
              <a:bodyPr rtlCol="0" anchor="ctr"/>
              <a:lstStyle/>
              <a:p>
                <a:endParaRPr lang="en-ID"/>
              </a:p>
            </p:txBody>
          </p:sp>
        </p:grpSp>
        <p:sp>
          <p:nvSpPr>
            <p:cNvPr id="1155" name="Freeform: Shape 1154">
              <a:extLst>
                <a:ext uri="{FF2B5EF4-FFF2-40B4-BE49-F238E27FC236}">
                  <a16:creationId xmlns:a16="http://schemas.microsoft.com/office/drawing/2014/main" id="{757E32B8-774E-42E5-A166-82BA2A954E12}"/>
                </a:ext>
              </a:extLst>
            </p:cNvPr>
            <p:cNvSpPr/>
            <p:nvPr/>
          </p:nvSpPr>
          <p:spPr>
            <a:xfrm>
              <a:off x="5451157" y="2890837"/>
              <a:ext cx="3809" cy="3810"/>
            </a:xfrm>
            <a:custGeom>
              <a:avLst/>
              <a:gdLst>
                <a:gd name="connsiteX0" fmla="*/ 3810 w 3809"/>
                <a:gd name="connsiteY0" fmla="*/ 1905 h 3810"/>
                <a:gd name="connsiteX1" fmla="*/ 1905 w 3809"/>
                <a:gd name="connsiteY1" fmla="*/ 3810 h 3810"/>
                <a:gd name="connsiteX2" fmla="*/ 0 w 3809"/>
                <a:gd name="connsiteY2" fmla="*/ 1905 h 3810"/>
                <a:gd name="connsiteX3" fmla="*/ 1905 w 3809"/>
                <a:gd name="connsiteY3" fmla="*/ 0 h 3810"/>
                <a:gd name="connsiteX4" fmla="*/ 3810 w 3809"/>
                <a:gd name="connsiteY4" fmla="*/ 1905 h 3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 h="3810">
                  <a:moveTo>
                    <a:pt x="3810" y="1905"/>
                  </a:moveTo>
                  <a:cubicBezTo>
                    <a:pt x="3810" y="2957"/>
                    <a:pt x="2957" y="3810"/>
                    <a:pt x="1905" y="3810"/>
                  </a:cubicBezTo>
                  <a:cubicBezTo>
                    <a:pt x="853" y="3810"/>
                    <a:pt x="0" y="2957"/>
                    <a:pt x="0" y="1905"/>
                  </a:cubicBezTo>
                  <a:cubicBezTo>
                    <a:pt x="0" y="853"/>
                    <a:pt x="853" y="0"/>
                    <a:pt x="1905" y="0"/>
                  </a:cubicBezTo>
                  <a:cubicBezTo>
                    <a:pt x="2957" y="0"/>
                    <a:pt x="3810" y="853"/>
                    <a:pt x="3810" y="1905"/>
                  </a:cubicBezTo>
                  <a:close/>
                </a:path>
              </a:pathLst>
            </a:custGeom>
            <a:grpFill/>
            <a:ln w="9525" cap="flat">
              <a:noFill/>
              <a:prstDash val="solid"/>
              <a:miter/>
            </a:ln>
          </p:spPr>
          <p:txBody>
            <a:bodyPr rtlCol="0" anchor="ctr"/>
            <a:lstStyle/>
            <a:p>
              <a:endParaRPr lang="en-ID"/>
            </a:p>
          </p:txBody>
        </p:sp>
        <p:grpSp>
          <p:nvGrpSpPr>
            <p:cNvPr id="1156" name="Graphic 2">
              <a:extLst>
                <a:ext uri="{FF2B5EF4-FFF2-40B4-BE49-F238E27FC236}">
                  <a16:creationId xmlns:a16="http://schemas.microsoft.com/office/drawing/2014/main" id="{F1FF2A45-0C26-4C70-87B0-C54AB42123DD}"/>
                </a:ext>
              </a:extLst>
            </p:cNvPr>
            <p:cNvGrpSpPr/>
            <p:nvPr/>
          </p:nvGrpSpPr>
          <p:grpSpPr>
            <a:xfrm>
              <a:off x="5438775" y="2879287"/>
              <a:ext cx="26193" cy="26909"/>
              <a:chOff x="5438775" y="2879287"/>
              <a:chExt cx="26193" cy="26909"/>
            </a:xfrm>
            <a:grpFill/>
          </p:grpSpPr>
          <p:sp>
            <p:nvSpPr>
              <p:cNvPr id="1157" name="Freeform: Shape 1156">
                <a:extLst>
                  <a:ext uri="{FF2B5EF4-FFF2-40B4-BE49-F238E27FC236}">
                    <a16:creationId xmlns:a16="http://schemas.microsoft.com/office/drawing/2014/main" id="{D1F8D2C9-0D03-4EAF-A63E-01ED04555262}"/>
                  </a:ext>
                </a:extLst>
              </p:cNvPr>
              <p:cNvSpPr/>
              <p:nvPr/>
            </p:nvSpPr>
            <p:spPr>
              <a:xfrm>
                <a:off x="5446781" y="2892742"/>
                <a:ext cx="6468" cy="13454"/>
              </a:xfrm>
              <a:custGeom>
                <a:avLst/>
                <a:gdLst>
                  <a:gd name="connsiteX0" fmla="*/ 6281 w 6468"/>
                  <a:gd name="connsiteY0" fmla="*/ 0 h 13454"/>
                  <a:gd name="connsiteX1" fmla="*/ 1519 w 6468"/>
                  <a:gd name="connsiteY1" fmla="*/ 13335 h 13454"/>
                  <a:gd name="connsiteX2" fmla="*/ 6281 w 6468"/>
                  <a:gd name="connsiteY2" fmla="*/ 0 h 13454"/>
                </a:gdLst>
                <a:ahLst/>
                <a:cxnLst>
                  <a:cxn ang="0">
                    <a:pos x="connsiteX0" y="connsiteY0"/>
                  </a:cxn>
                  <a:cxn ang="0">
                    <a:pos x="connsiteX1" y="connsiteY1"/>
                  </a:cxn>
                  <a:cxn ang="0">
                    <a:pos x="connsiteX2" y="connsiteY2"/>
                  </a:cxn>
                </a:cxnLst>
                <a:rect l="l" t="t" r="r" b="b"/>
                <a:pathLst>
                  <a:path w="6468" h="13454">
                    <a:moveTo>
                      <a:pt x="6281" y="0"/>
                    </a:moveTo>
                    <a:cubicBezTo>
                      <a:pt x="7234" y="9525"/>
                      <a:pt x="4376" y="14288"/>
                      <a:pt x="1519" y="13335"/>
                    </a:cubicBezTo>
                    <a:cubicBezTo>
                      <a:pt x="-1339" y="12383"/>
                      <a:pt x="-386" y="6668"/>
                      <a:pt x="6281" y="0"/>
                    </a:cubicBezTo>
                    <a:close/>
                  </a:path>
                </a:pathLst>
              </a:custGeom>
              <a:grpFill/>
              <a:ln w="9525" cap="flat">
                <a:noFill/>
                <a:prstDash val="solid"/>
                <a:miter/>
              </a:ln>
            </p:spPr>
            <p:txBody>
              <a:bodyPr rtlCol="0" anchor="ctr"/>
              <a:lstStyle/>
              <a:p>
                <a:endParaRPr lang="en-ID"/>
              </a:p>
            </p:txBody>
          </p:sp>
          <p:sp>
            <p:nvSpPr>
              <p:cNvPr id="1158" name="Freeform: Shape 1157">
                <a:extLst>
                  <a:ext uri="{FF2B5EF4-FFF2-40B4-BE49-F238E27FC236}">
                    <a16:creationId xmlns:a16="http://schemas.microsoft.com/office/drawing/2014/main" id="{5C713BE4-DD63-4AD1-B300-48EA3DEE041F}"/>
                  </a:ext>
                </a:extLst>
              </p:cNvPr>
              <p:cNvSpPr/>
              <p:nvPr/>
            </p:nvSpPr>
            <p:spPr>
              <a:xfrm>
                <a:off x="5453062" y="2892742"/>
                <a:ext cx="11405" cy="9644"/>
              </a:xfrm>
              <a:custGeom>
                <a:avLst/>
                <a:gdLst>
                  <a:gd name="connsiteX0" fmla="*/ 0 w 11405"/>
                  <a:gd name="connsiteY0" fmla="*/ 0 h 9644"/>
                  <a:gd name="connsiteX1" fmla="*/ 10478 w 11405"/>
                  <a:gd name="connsiteY1" fmla="*/ 8573 h 9644"/>
                  <a:gd name="connsiteX2" fmla="*/ 0 w 11405"/>
                  <a:gd name="connsiteY2" fmla="*/ 0 h 9644"/>
                </a:gdLst>
                <a:ahLst/>
                <a:cxnLst>
                  <a:cxn ang="0">
                    <a:pos x="connsiteX0" y="connsiteY0"/>
                  </a:cxn>
                  <a:cxn ang="0">
                    <a:pos x="connsiteX1" y="connsiteY1"/>
                  </a:cxn>
                  <a:cxn ang="0">
                    <a:pos x="connsiteX2" y="connsiteY2"/>
                  </a:cxn>
                </a:cxnLst>
                <a:rect l="l" t="t" r="r" b="b"/>
                <a:pathLst>
                  <a:path w="11405" h="9644">
                    <a:moveTo>
                      <a:pt x="0" y="0"/>
                    </a:moveTo>
                    <a:cubicBezTo>
                      <a:pt x="9525" y="2858"/>
                      <a:pt x="13335" y="6668"/>
                      <a:pt x="10478" y="8573"/>
                    </a:cubicBezTo>
                    <a:cubicBezTo>
                      <a:pt x="8572" y="11430"/>
                      <a:pt x="4763" y="8573"/>
                      <a:pt x="0" y="0"/>
                    </a:cubicBezTo>
                    <a:close/>
                  </a:path>
                </a:pathLst>
              </a:custGeom>
              <a:grpFill/>
              <a:ln w="9525" cap="flat">
                <a:noFill/>
                <a:prstDash val="solid"/>
                <a:miter/>
              </a:ln>
            </p:spPr>
            <p:txBody>
              <a:bodyPr rtlCol="0" anchor="ctr"/>
              <a:lstStyle/>
              <a:p>
                <a:endParaRPr lang="en-ID"/>
              </a:p>
            </p:txBody>
          </p:sp>
          <p:sp>
            <p:nvSpPr>
              <p:cNvPr id="1159" name="Freeform: Shape 1158">
                <a:extLst>
                  <a:ext uri="{FF2B5EF4-FFF2-40B4-BE49-F238E27FC236}">
                    <a16:creationId xmlns:a16="http://schemas.microsoft.com/office/drawing/2014/main" id="{6AE06125-B6BB-46BA-A749-6537E13FE1B2}"/>
                  </a:ext>
                </a:extLst>
              </p:cNvPr>
              <p:cNvSpPr/>
              <p:nvPr/>
            </p:nvSpPr>
            <p:spPr>
              <a:xfrm>
                <a:off x="5453062" y="2883883"/>
                <a:ext cx="11906" cy="8858"/>
              </a:xfrm>
              <a:custGeom>
                <a:avLst/>
                <a:gdLst>
                  <a:gd name="connsiteX0" fmla="*/ 0 w 11906"/>
                  <a:gd name="connsiteY0" fmla="*/ 8859 h 8858"/>
                  <a:gd name="connsiteX1" fmla="*/ 11430 w 11906"/>
                  <a:gd name="connsiteY1" fmla="*/ 1239 h 8858"/>
                  <a:gd name="connsiteX2" fmla="*/ 0 w 11906"/>
                  <a:gd name="connsiteY2" fmla="*/ 8859 h 8858"/>
                </a:gdLst>
                <a:ahLst/>
                <a:cxnLst>
                  <a:cxn ang="0">
                    <a:pos x="connsiteX0" y="connsiteY0"/>
                  </a:cxn>
                  <a:cxn ang="0">
                    <a:pos x="connsiteX1" y="connsiteY1"/>
                  </a:cxn>
                  <a:cxn ang="0">
                    <a:pos x="connsiteX2" y="connsiteY2"/>
                  </a:cxn>
                </a:cxnLst>
                <a:rect l="l" t="t" r="r" b="b"/>
                <a:pathLst>
                  <a:path w="11906" h="8858">
                    <a:moveTo>
                      <a:pt x="0" y="8859"/>
                    </a:moveTo>
                    <a:cubicBezTo>
                      <a:pt x="5715" y="286"/>
                      <a:pt x="10478" y="-1619"/>
                      <a:pt x="11430" y="1239"/>
                    </a:cubicBezTo>
                    <a:cubicBezTo>
                      <a:pt x="13335" y="4096"/>
                      <a:pt x="9525" y="7906"/>
                      <a:pt x="0" y="8859"/>
                    </a:cubicBezTo>
                    <a:close/>
                  </a:path>
                </a:pathLst>
              </a:custGeom>
              <a:grpFill/>
              <a:ln w="9525" cap="flat">
                <a:noFill/>
                <a:prstDash val="solid"/>
                <a:miter/>
              </a:ln>
            </p:spPr>
            <p:txBody>
              <a:bodyPr rtlCol="0" anchor="ctr"/>
              <a:lstStyle/>
              <a:p>
                <a:endParaRPr lang="en-ID"/>
              </a:p>
            </p:txBody>
          </p:sp>
          <p:sp>
            <p:nvSpPr>
              <p:cNvPr id="1160" name="Freeform: Shape 1159">
                <a:extLst>
                  <a:ext uri="{FF2B5EF4-FFF2-40B4-BE49-F238E27FC236}">
                    <a16:creationId xmlns:a16="http://schemas.microsoft.com/office/drawing/2014/main" id="{A6C41A04-834F-4D1F-9127-1ED95EA597F2}"/>
                  </a:ext>
                </a:extLst>
              </p:cNvPr>
              <p:cNvSpPr/>
              <p:nvPr/>
            </p:nvSpPr>
            <p:spPr>
              <a:xfrm>
                <a:off x="5447438" y="2879287"/>
                <a:ext cx="6371" cy="13454"/>
              </a:xfrm>
              <a:custGeom>
                <a:avLst/>
                <a:gdLst>
                  <a:gd name="connsiteX0" fmla="*/ 5624 w 6371"/>
                  <a:gd name="connsiteY0" fmla="*/ 13455 h 13454"/>
                  <a:gd name="connsiteX1" fmla="*/ 1814 w 6371"/>
                  <a:gd name="connsiteY1" fmla="*/ 120 h 13454"/>
                  <a:gd name="connsiteX2" fmla="*/ 5624 w 6371"/>
                  <a:gd name="connsiteY2" fmla="*/ 13455 h 13454"/>
                </a:gdLst>
                <a:ahLst/>
                <a:cxnLst>
                  <a:cxn ang="0">
                    <a:pos x="connsiteX0" y="connsiteY0"/>
                  </a:cxn>
                  <a:cxn ang="0">
                    <a:pos x="connsiteX1" y="connsiteY1"/>
                  </a:cxn>
                  <a:cxn ang="0">
                    <a:pos x="connsiteX2" y="connsiteY2"/>
                  </a:cxn>
                </a:cxnLst>
                <a:rect l="l" t="t" r="r" b="b"/>
                <a:pathLst>
                  <a:path w="6371" h="13454">
                    <a:moveTo>
                      <a:pt x="5624" y="13455"/>
                    </a:moveTo>
                    <a:cubicBezTo>
                      <a:pt x="-1044" y="5835"/>
                      <a:pt x="-1044" y="1072"/>
                      <a:pt x="1814" y="120"/>
                    </a:cubicBezTo>
                    <a:cubicBezTo>
                      <a:pt x="5624" y="-833"/>
                      <a:pt x="7529" y="3930"/>
                      <a:pt x="5624" y="13455"/>
                    </a:cubicBezTo>
                    <a:close/>
                  </a:path>
                </a:pathLst>
              </a:custGeom>
              <a:grpFill/>
              <a:ln w="9525" cap="flat">
                <a:noFill/>
                <a:prstDash val="solid"/>
                <a:miter/>
              </a:ln>
            </p:spPr>
            <p:txBody>
              <a:bodyPr rtlCol="0" anchor="ctr"/>
              <a:lstStyle/>
              <a:p>
                <a:endParaRPr lang="en-ID"/>
              </a:p>
            </p:txBody>
          </p:sp>
          <p:sp>
            <p:nvSpPr>
              <p:cNvPr id="1161" name="Freeform: Shape 1160">
                <a:extLst>
                  <a:ext uri="{FF2B5EF4-FFF2-40B4-BE49-F238E27FC236}">
                    <a16:creationId xmlns:a16="http://schemas.microsoft.com/office/drawing/2014/main" id="{9C0231ED-4577-4591-9119-F3DFF56284C9}"/>
                  </a:ext>
                </a:extLst>
              </p:cNvPr>
              <p:cNvSpPr/>
              <p:nvPr/>
            </p:nvSpPr>
            <p:spPr>
              <a:xfrm>
                <a:off x="5438775" y="2889408"/>
                <a:ext cx="14287" cy="5467"/>
              </a:xfrm>
              <a:custGeom>
                <a:avLst/>
                <a:gdLst>
                  <a:gd name="connsiteX0" fmla="*/ 14288 w 14287"/>
                  <a:gd name="connsiteY0" fmla="*/ 3334 h 5467"/>
                  <a:gd name="connsiteX1" fmla="*/ 0 w 14287"/>
                  <a:gd name="connsiteY1" fmla="*/ 2381 h 5467"/>
                  <a:gd name="connsiteX2" fmla="*/ 14288 w 14287"/>
                  <a:gd name="connsiteY2" fmla="*/ 3334 h 5467"/>
                </a:gdLst>
                <a:ahLst/>
                <a:cxnLst>
                  <a:cxn ang="0">
                    <a:pos x="connsiteX0" y="connsiteY0"/>
                  </a:cxn>
                  <a:cxn ang="0">
                    <a:pos x="connsiteX1" y="connsiteY1"/>
                  </a:cxn>
                  <a:cxn ang="0">
                    <a:pos x="connsiteX2" y="connsiteY2"/>
                  </a:cxn>
                </a:cxnLst>
                <a:rect l="l" t="t" r="r" b="b"/>
                <a:pathLst>
                  <a:path w="14287" h="5467">
                    <a:moveTo>
                      <a:pt x="14288" y="3334"/>
                    </a:moveTo>
                    <a:cubicBezTo>
                      <a:pt x="4763" y="7144"/>
                      <a:pt x="0" y="5239"/>
                      <a:pt x="0" y="2381"/>
                    </a:cubicBezTo>
                    <a:cubicBezTo>
                      <a:pt x="953" y="-476"/>
                      <a:pt x="5715" y="-1429"/>
                      <a:pt x="14288" y="3334"/>
                    </a:cubicBezTo>
                    <a:close/>
                  </a:path>
                </a:pathLst>
              </a:custGeom>
              <a:grpFill/>
              <a:ln w="9525" cap="flat">
                <a:noFill/>
                <a:prstDash val="solid"/>
                <a:miter/>
              </a:ln>
            </p:spPr>
            <p:txBody>
              <a:bodyPr rtlCol="0" anchor="ctr"/>
              <a:lstStyle/>
              <a:p>
                <a:endParaRPr lang="en-ID"/>
              </a:p>
            </p:txBody>
          </p:sp>
        </p:grpSp>
        <p:grpSp>
          <p:nvGrpSpPr>
            <p:cNvPr id="1162" name="Graphic 2">
              <a:extLst>
                <a:ext uri="{FF2B5EF4-FFF2-40B4-BE49-F238E27FC236}">
                  <a16:creationId xmlns:a16="http://schemas.microsoft.com/office/drawing/2014/main" id="{F1FF2A45-0C26-4C70-87B0-C54AB42123DD}"/>
                </a:ext>
              </a:extLst>
            </p:cNvPr>
            <p:cNvGrpSpPr/>
            <p:nvPr/>
          </p:nvGrpSpPr>
          <p:grpSpPr>
            <a:xfrm>
              <a:off x="5438775" y="2879287"/>
              <a:ext cx="26193" cy="26909"/>
              <a:chOff x="5438775" y="2879287"/>
              <a:chExt cx="26193" cy="26909"/>
            </a:xfrm>
            <a:grpFill/>
          </p:grpSpPr>
          <p:sp>
            <p:nvSpPr>
              <p:cNvPr id="1163" name="Freeform: Shape 1162">
                <a:extLst>
                  <a:ext uri="{FF2B5EF4-FFF2-40B4-BE49-F238E27FC236}">
                    <a16:creationId xmlns:a16="http://schemas.microsoft.com/office/drawing/2014/main" id="{4C3FA12E-EE14-4ECA-93AE-9454CF3209E2}"/>
                  </a:ext>
                </a:extLst>
              </p:cNvPr>
              <p:cNvSpPr/>
              <p:nvPr/>
            </p:nvSpPr>
            <p:spPr>
              <a:xfrm>
                <a:off x="5446781" y="2892742"/>
                <a:ext cx="6468" cy="13454"/>
              </a:xfrm>
              <a:custGeom>
                <a:avLst/>
                <a:gdLst>
                  <a:gd name="connsiteX0" fmla="*/ 6281 w 6468"/>
                  <a:gd name="connsiteY0" fmla="*/ 0 h 13454"/>
                  <a:gd name="connsiteX1" fmla="*/ 1519 w 6468"/>
                  <a:gd name="connsiteY1" fmla="*/ 13335 h 13454"/>
                  <a:gd name="connsiteX2" fmla="*/ 6281 w 6468"/>
                  <a:gd name="connsiteY2" fmla="*/ 0 h 13454"/>
                </a:gdLst>
                <a:ahLst/>
                <a:cxnLst>
                  <a:cxn ang="0">
                    <a:pos x="connsiteX0" y="connsiteY0"/>
                  </a:cxn>
                  <a:cxn ang="0">
                    <a:pos x="connsiteX1" y="connsiteY1"/>
                  </a:cxn>
                  <a:cxn ang="0">
                    <a:pos x="connsiteX2" y="connsiteY2"/>
                  </a:cxn>
                </a:cxnLst>
                <a:rect l="l" t="t" r="r" b="b"/>
                <a:pathLst>
                  <a:path w="6468" h="13454">
                    <a:moveTo>
                      <a:pt x="6281" y="0"/>
                    </a:moveTo>
                    <a:cubicBezTo>
                      <a:pt x="7234" y="9525"/>
                      <a:pt x="4376" y="14288"/>
                      <a:pt x="1519" y="13335"/>
                    </a:cubicBezTo>
                    <a:cubicBezTo>
                      <a:pt x="-1339" y="12383"/>
                      <a:pt x="-386" y="6668"/>
                      <a:pt x="6281" y="0"/>
                    </a:cubicBezTo>
                    <a:close/>
                  </a:path>
                </a:pathLst>
              </a:custGeom>
              <a:grpFill/>
              <a:ln w="9525" cap="flat">
                <a:noFill/>
                <a:prstDash val="solid"/>
                <a:miter/>
              </a:ln>
            </p:spPr>
            <p:txBody>
              <a:bodyPr rtlCol="0" anchor="ctr"/>
              <a:lstStyle/>
              <a:p>
                <a:endParaRPr lang="en-ID"/>
              </a:p>
            </p:txBody>
          </p:sp>
          <p:sp>
            <p:nvSpPr>
              <p:cNvPr id="1164" name="Freeform: Shape 1163">
                <a:extLst>
                  <a:ext uri="{FF2B5EF4-FFF2-40B4-BE49-F238E27FC236}">
                    <a16:creationId xmlns:a16="http://schemas.microsoft.com/office/drawing/2014/main" id="{685255D1-480C-4CFC-8EDC-ABBE009D05DB}"/>
                  </a:ext>
                </a:extLst>
              </p:cNvPr>
              <p:cNvSpPr/>
              <p:nvPr/>
            </p:nvSpPr>
            <p:spPr>
              <a:xfrm>
                <a:off x="5453062" y="2892742"/>
                <a:ext cx="11405" cy="9644"/>
              </a:xfrm>
              <a:custGeom>
                <a:avLst/>
                <a:gdLst>
                  <a:gd name="connsiteX0" fmla="*/ 0 w 11405"/>
                  <a:gd name="connsiteY0" fmla="*/ 0 h 9644"/>
                  <a:gd name="connsiteX1" fmla="*/ 10478 w 11405"/>
                  <a:gd name="connsiteY1" fmla="*/ 8573 h 9644"/>
                  <a:gd name="connsiteX2" fmla="*/ 0 w 11405"/>
                  <a:gd name="connsiteY2" fmla="*/ 0 h 9644"/>
                </a:gdLst>
                <a:ahLst/>
                <a:cxnLst>
                  <a:cxn ang="0">
                    <a:pos x="connsiteX0" y="connsiteY0"/>
                  </a:cxn>
                  <a:cxn ang="0">
                    <a:pos x="connsiteX1" y="connsiteY1"/>
                  </a:cxn>
                  <a:cxn ang="0">
                    <a:pos x="connsiteX2" y="connsiteY2"/>
                  </a:cxn>
                </a:cxnLst>
                <a:rect l="l" t="t" r="r" b="b"/>
                <a:pathLst>
                  <a:path w="11405" h="9644">
                    <a:moveTo>
                      <a:pt x="0" y="0"/>
                    </a:moveTo>
                    <a:cubicBezTo>
                      <a:pt x="9525" y="2858"/>
                      <a:pt x="13335" y="6668"/>
                      <a:pt x="10478" y="8573"/>
                    </a:cubicBezTo>
                    <a:cubicBezTo>
                      <a:pt x="8572" y="11430"/>
                      <a:pt x="4763" y="8573"/>
                      <a:pt x="0" y="0"/>
                    </a:cubicBezTo>
                    <a:close/>
                  </a:path>
                </a:pathLst>
              </a:custGeom>
              <a:grpFill/>
              <a:ln w="9525" cap="flat">
                <a:noFill/>
                <a:prstDash val="solid"/>
                <a:miter/>
              </a:ln>
            </p:spPr>
            <p:txBody>
              <a:bodyPr rtlCol="0" anchor="ctr"/>
              <a:lstStyle/>
              <a:p>
                <a:endParaRPr lang="en-ID"/>
              </a:p>
            </p:txBody>
          </p:sp>
          <p:sp>
            <p:nvSpPr>
              <p:cNvPr id="1165" name="Freeform: Shape 1164">
                <a:extLst>
                  <a:ext uri="{FF2B5EF4-FFF2-40B4-BE49-F238E27FC236}">
                    <a16:creationId xmlns:a16="http://schemas.microsoft.com/office/drawing/2014/main" id="{E3B88AB7-603B-415F-B469-225F5249DBB1}"/>
                  </a:ext>
                </a:extLst>
              </p:cNvPr>
              <p:cNvSpPr/>
              <p:nvPr/>
            </p:nvSpPr>
            <p:spPr>
              <a:xfrm>
                <a:off x="5453062" y="2883883"/>
                <a:ext cx="11906" cy="8858"/>
              </a:xfrm>
              <a:custGeom>
                <a:avLst/>
                <a:gdLst>
                  <a:gd name="connsiteX0" fmla="*/ 0 w 11906"/>
                  <a:gd name="connsiteY0" fmla="*/ 8859 h 8858"/>
                  <a:gd name="connsiteX1" fmla="*/ 11430 w 11906"/>
                  <a:gd name="connsiteY1" fmla="*/ 1239 h 8858"/>
                  <a:gd name="connsiteX2" fmla="*/ 0 w 11906"/>
                  <a:gd name="connsiteY2" fmla="*/ 8859 h 8858"/>
                </a:gdLst>
                <a:ahLst/>
                <a:cxnLst>
                  <a:cxn ang="0">
                    <a:pos x="connsiteX0" y="connsiteY0"/>
                  </a:cxn>
                  <a:cxn ang="0">
                    <a:pos x="connsiteX1" y="connsiteY1"/>
                  </a:cxn>
                  <a:cxn ang="0">
                    <a:pos x="connsiteX2" y="connsiteY2"/>
                  </a:cxn>
                </a:cxnLst>
                <a:rect l="l" t="t" r="r" b="b"/>
                <a:pathLst>
                  <a:path w="11906" h="8858">
                    <a:moveTo>
                      <a:pt x="0" y="8859"/>
                    </a:moveTo>
                    <a:cubicBezTo>
                      <a:pt x="5715" y="286"/>
                      <a:pt x="10478" y="-1619"/>
                      <a:pt x="11430" y="1239"/>
                    </a:cubicBezTo>
                    <a:cubicBezTo>
                      <a:pt x="13335" y="4096"/>
                      <a:pt x="9525" y="7906"/>
                      <a:pt x="0" y="8859"/>
                    </a:cubicBezTo>
                    <a:close/>
                  </a:path>
                </a:pathLst>
              </a:custGeom>
              <a:grpFill/>
              <a:ln w="9525" cap="flat">
                <a:noFill/>
                <a:prstDash val="solid"/>
                <a:miter/>
              </a:ln>
            </p:spPr>
            <p:txBody>
              <a:bodyPr rtlCol="0" anchor="ctr"/>
              <a:lstStyle/>
              <a:p>
                <a:endParaRPr lang="en-ID"/>
              </a:p>
            </p:txBody>
          </p:sp>
          <p:sp>
            <p:nvSpPr>
              <p:cNvPr id="1166" name="Freeform: Shape 1165">
                <a:extLst>
                  <a:ext uri="{FF2B5EF4-FFF2-40B4-BE49-F238E27FC236}">
                    <a16:creationId xmlns:a16="http://schemas.microsoft.com/office/drawing/2014/main" id="{8B179537-FEFF-4C5F-8055-E3A95BCB8389}"/>
                  </a:ext>
                </a:extLst>
              </p:cNvPr>
              <p:cNvSpPr/>
              <p:nvPr/>
            </p:nvSpPr>
            <p:spPr>
              <a:xfrm>
                <a:off x="5447438" y="2879287"/>
                <a:ext cx="6371" cy="13454"/>
              </a:xfrm>
              <a:custGeom>
                <a:avLst/>
                <a:gdLst>
                  <a:gd name="connsiteX0" fmla="*/ 5624 w 6371"/>
                  <a:gd name="connsiteY0" fmla="*/ 13455 h 13454"/>
                  <a:gd name="connsiteX1" fmla="*/ 1814 w 6371"/>
                  <a:gd name="connsiteY1" fmla="*/ 120 h 13454"/>
                  <a:gd name="connsiteX2" fmla="*/ 5624 w 6371"/>
                  <a:gd name="connsiteY2" fmla="*/ 13455 h 13454"/>
                </a:gdLst>
                <a:ahLst/>
                <a:cxnLst>
                  <a:cxn ang="0">
                    <a:pos x="connsiteX0" y="connsiteY0"/>
                  </a:cxn>
                  <a:cxn ang="0">
                    <a:pos x="connsiteX1" y="connsiteY1"/>
                  </a:cxn>
                  <a:cxn ang="0">
                    <a:pos x="connsiteX2" y="connsiteY2"/>
                  </a:cxn>
                </a:cxnLst>
                <a:rect l="l" t="t" r="r" b="b"/>
                <a:pathLst>
                  <a:path w="6371" h="13454">
                    <a:moveTo>
                      <a:pt x="5624" y="13455"/>
                    </a:moveTo>
                    <a:cubicBezTo>
                      <a:pt x="-1044" y="5835"/>
                      <a:pt x="-1044" y="1072"/>
                      <a:pt x="1814" y="120"/>
                    </a:cubicBezTo>
                    <a:cubicBezTo>
                      <a:pt x="5624" y="-833"/>
                      <a:pt x="7529" y="3930"/>
                      <a:pt x="5624" y="13455"/>
                    </a:cubicBezTo>
                    <a:close/>
                  </a:path>
                </a:pathLst>
              </a:custGeom>
              <a:grpFill/>
              <a:ln w="9525" cap="flat">
                <a:noFill/>
                <a:prstDash val="solid"/>
                <a:miter/>
              </a:ln>
            </p:spPr>
            <p:txBody>
              <a:bodyPr rtlCol="0" anchor="ctr"/>
              <a:lstStyle/>
              <a:p>
                <a:endParaRPr lang="en-ID"/>
              </a:p>
            </p:txBody>
          </p:sp>
          <p:sp>
            <p:nvSpPr>
              <p:cNvPr id="1167" name="Freeform: Shape 1166">
                <a:extLst>
                  <a:ext uri="{FF2B5EF4-FFF2-40B4-BE49-F238E27FC236}">
                    <a16:creationId xmlns:a16="http://schemas.microsoft.com/office/drawing/2014/main" id="{32365F49-688F-4AAC-ADAE-43C3064D2CEA}"/>
                  </a:ext>
                </a:extLst>
              </p:cNvPr>
              <p:cNvSpPr/>
              <p:nvPr/>
            </p:nvSpPr>
            <p:spPr>
              <a:xfrm>
                <a:off x="5438775" y="2889408"/>
                <a:ext cx="14287" cy="5467"/>
              </a:xfrm>
              <a:custGeom>
                <a:avLst/>
                <a:gdLst>
                  <a:gd name="connsiteX0" fmla="*/ 14288 w 14287"/>
                  <a:gd name="connsiteY0" fmla="*/ 3334 h 5467"/>
                  <a:gd name="connsiteX1" fmla="*/ 0 w 14287"/>
                  <a:gd name="connsiteY1" fmla="*/ 2381 h 5467"/>
                  <a:gd name="connsiteX2" fmla="*/ 14288 w 14287"/>
                  <a:gd name="connsiteY2" fmla="*/ 3334 h 5467"/>
                </a:gdLst>
                <a:ahLst/>
                <a:cxnLst>
                  <a:cxn ang="0">
                    <a:pos x="connsiteX0" y="connsiteY0"/>
                  </a:cxn>
                  <a:cxn ang="0">
                    <a:pos x="connsiteX1" y="connsiteY1"/>
                  </a:cxn>
                  <a:cxn ang="0">
                    <a:pos x="connsiteX2" y="connsiteY2"/>
                  </a:cxn>
                </a:cxnLst>
                <a:rect l="l" t="t" r="r" b="b"/>
                <a:pathLst>
                  <a:path w="14287" h="5467">
                    <a:moveTo>
                      <a:pt x="14288" y="3334"/>
                    </a:moveTo>
                    <a:cubicBezTo>
                      <a:pt x="4763" y="7144"/>
                      <a:pt x="0" y="5239"/>
                      <a:pt x="0" y="2381"/>
                    </a:cubicBezTo>
                    <a:cubicBezTo>
                      <a:pt x="953" y="-476"/>
                      <a:pt x="5715" y="-1429"/>
                      <a:pt x="14288" y="3334"/>
                    </a:cubicBezTo>
                    <a:close/>
                  </a:path>
                </a:pathLst>
              </a:custGeom>
              <a:grpFill/>
              <a:ln w="9525" cap="flat">
                <a:noFill/>
                <a:prstDash val="solid"/>
                <a:miter/>
              </a:ln>
            </p:spPr>
            <p:txBody>
              <a:bodyPr rtlCol="0" anchor="ctr"/>
              <a:lstStyle/>
              <a:p>
                <a:endParaRPr lang="en-ID"/>
              </a:p>
            </p:txBody>
          </p:sp>
        </p:grpSp>
        <p:sp>
          <p:nvSpPr>
            <p:cNvPr id="1168" name="Freeform: Shape 1167">
              <a:extLst>
                <a:ext uri="{FF2B5EF4-FFF2-40B4-BE49-F238E27FC236}">
                  <a16:creationId xmlns:a16="http://schemas.microsoft.com/office/drawing/2014/main" id="{52A5C9A7-37BB-4C2D-AECA-346A9C8B4076}"/>
                </a:ext>
              </a:extLst>
            </p:cNvPr>
            <p:cNvSpPr/>
            <p:nvPr/>
          </p:nvSpPr>
          <p:spPr>
            <a:xfrm>
              <a:off x="5451157" y="2890837"/>
              <a:ext cx="3809" cy="3810"/>
            </a:xfrm>
            <a:custGeom>
              <a:avLst/>
              <a:gdLst>
                <a:gd name="connsiteX0" fmla="*/ 3810 w 3809"/>
                <a:gd name="connsiteY0" fmla="*/ 1905 h 3810"/>
                <a:gd name="connsiteX1" fmla="*/ 1905 w 3809"/>
                <a:gd name="connsiteY1" fmla="*/ 3810 h 3810"/>
                <a:gd name="connsiteX2" fmla="*/ 0 w 3809"/>
                <a:gd name="connsiteY2" fmla="*/ 1905 h 3810"/>
                <a:gd name="connsiteX3" fmla="*/ 1905 w 3809"/>
                <a:gd name="connsiteY3" fmla="*/ 0 h 3810"/>
                <a:gd name="connsiteX4" fmla="*/ 3810 w 3809"/>
                <a:gd name="connsiteY4" fmla="*/ 1905 h 3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 h="3810">
                  <a:moveTo>
                    <a:pt x="3810" y="1905"/>
                  </a:moveTo>
                  <a:cubicBezTo>
                    <a:pt x="3810" y="2957"/>
                    <a:pt x="2957" y="3810"/>
                    <a:pt x="1905" y="3810"/>
                  </a:cubicBezTo>
                  <a:cubicBezTo>
                    <a:pt x="853" y="3810"/>
                    <a:pt x="0" y="2957"/>
                    <a:pt x="0" y="1905"/>
                  </a:cubicBezTo>
                  <a:cubicBezTo>
                    <a:pt x="0" y="853"/>
                    <a:pt x="853" y="0"/>
                    <a:pt x="1905" y="0"/>
                  </a:cubicBezTo>
                  <a:cubicBezTo>
                    <a:pt x="2957" y="0"/>
                    <a:pt x="3810" y="853"/>
                    <a:pt x="3810" y="1905"/>
                  </a:cubicBezTo>
                  <a:close/>
                </a:path>
              </a:pathLst>
            </a:custGeom>
            <a:grpFill/>
            <a:ln w="9525" cap="flat">
              <a:noFill/>
              <a:prstDash val="solid"/>
              <a:miter/>
            </a:ln>
          </p:spPr>
          <p:txBody>
            <a:bodyPr rtlCol="0" anchor="ctr"/>
            <a:lstStyle/>
            <a:p>
              <a:endParaRPr lang="en-ID"/>
            </a:p>
          </p:txBody>
        </p:sp>
      </p:grpSp>
      <p:grpSp>
        <p:nvGrpSpPr>
          <p:cNvPr id="1169" name="Graphic 2">
            <a:extLst>
              <a:ext uri="{FF2B5EF4-FFF2-40B4-BE49-F238E27FC236}">
                <a16:creationId xmlns:a16="http://schemas.microsoft.com/office/drawing/2014/main" id="{F1FF2A45-0C26-4C70-87B0-C54AB42123DD}"/>
              </a:ext>
            </a:extLst>
          </p:cNvPr>
          <p:cNvGrpSpPr/>
          <p:nvPr/>
        </p:nvGrpSpPr>
        <p:grpSpPr>
          <a:xfrm rot="16200000">
            <a:off x="11865203" y="2905189"/>
            <a:ext cx="53600" cy="50474"/>
            <a:chOff x="5314950" y="2835472"/>
            <a:chExt cx="28575" cy="26909"/>
          </a:xfrm>
          <a:solidFill>
            <a:schemeClr val="bg1"/>
          </a:solidFill>
        </p:grpSpPr>
        <p:grpSp>
          <p:nvGrpSpPr>
            <p:cNvPr id="1170" name="Graphic 2">
              <a:extLst>
                <a:ext uri="{FF2B5EF4-FFF2-40B4-BE49-F238E27FC236}">
                  <a16:creationId xmlns:a16="http://schemas.microsoft.com/office/drawing/2014/main" id="{F1FF2A45-0C26-4C70-87B0-C54AB42123DD}"/>
                </a:ext>
              </a:extLst>
            </p:cNvPr>
            <p:cNvGrpSpPr/>
            <p:nvPr/>
          </p:nvGrpSpPr>
          <p:grpSpPr>
            <a:xfrm>
              <a:off x="5317331" y="2835472"/>
              <a:ext cx="26193" cy="26909"/>
              <a:chOff x="5317331" y="2835472"/>
              <a:chExt cx="26193" cy="26909"/>
            </a:xfrm>
            <a:grpFill/>
          </p:grpSpPr>
          <p:sp>
            <p:nvSpPr>
              <p:cNvPr id="1171" name="Freeform: Shape 1170">
                <a:extLst>
                  <a:ext uri="{FF2B5EF4-FFF2-40B4-BE49-F238E27FC236}">
                    <a16:creationId xmlns:a16="http://schemas.microsoft.com/office/drawing/2014/main" id="{8A71BB36-0D8A-48F4-A827-47A5BA113669}"/>
                  </a:ext>
                </a:extLst>
              </p:cNvPr>
              <p:cNvSpPr/>
              <p:nvPr/>
            </p:nvSpPr>
            <p:spPr>
              <a:xfrm>
                <a:off x="5329050" y="2835472"/>
                <a:ext cx="6891" cy="13454"/>
              </a:xfrm>
              <a:custGeom>
                <a:avLst/>
                <a:gdLst>
                  <a:gd name="connsiteX0" fmla="*/ 187 w 6891"/>
                  <a:gd name="connsiteY0" fmla="*/ 13455 h 13454"/>
                  <a:gd name="connsiteX1" fmla="*/ 4949 w 6891"/>
                  <a:gd name="connsiteY1" fmla="*/ 120 h 13454"/>
                  <a:gd name="connsiteX2" fmla="*/ 187 w 6891"/>
                  <a:gd name="connsiteY2" fmla="*/ 13455 h 13454"/>
                </a:gdLst>
                <a:ahLst/>
                <a:cxnLst>
                  <a:cxn ang="0">
                    <a:pos x="connsiteX0" y="connsiteY0"/>
                  </a:cxn>
                  <a:cxn ang="0">
                    <a:pos x="connsiteX1" y="connsiteY1"/>
                  </a:cxn>
                  <a:cxn ang="0">
                    <a:pos x="connsiteX2" y="connsiteY2"/>
                  </a:cxn>
                </a:cxnLst>
                <a:rect l="l" t="t" r="r" b="b"/>
                <a:pathLst>
                  <a:path w="6891" h="13454">
                    <a:moveTo>
                      <a:pt x="187" y="13455"/>
                    </a:moveTo>
                    <a:cubicBezTo>
                      <a:pt x="-766" y="3930"/>
                      <a:pt x="2092" y="-833"/>
                      <a:pt x="4949" y="120"/>
                    </a:cubicBezTo>
                    <a:cubicBezTo>
                      <a:pt x="8759" y="2025"/>
                      <a:pt x="6854" y="6787"/>
                      <a:pt x="187" y="13455"/>
                    </a:cubicBezTo>
                    <a:close/>
                  </a:path>
                </a:pathLst>
              </a:custGeom>
              <a:grpFill/>
              <a:ln w="9525" cap="flat">
                <a:noFill/>
                <a:prstDash val="solid"/>
                <a:miter/>
              </a:ln>
            </p:spPr>
            <p:txBody>
              <a:bodyPr rtlCol="0" anchor="ctr"/>
              <a:lstStyle/>
              <a:p>
                <a:endParaRPr lang="en-ID"/>
              </a:p>
            </p:txBody>
          </p:sp>
          <p:sp>
            <p:nvSpPr>
              <p:cNvPr id="1172" name="Freeform: Shape 1171">
                <a:extLst>
                  <a:ext uri="{FF2B5EF4-FFF2-40B4-BE49-F238E27FC236}">
                    <a16:creationId xmlns:a16="http://schemas.microsoft.com/office/drawing/2014/main" id="{3C157F04-B967-4C5C-B48C-7FF1DE353420}"/>
                  </a:ext>
                </a:extLst>
              </p:cNvPr>
              <p:cNvSpPr/>
              <p:nvPr/>
            </p:nvSpPr>
            <p:spPr>
              <a:xfrm>
                <a:off x="5317831" y="2839283"/>
                <a:ext cx="11405" cy="9644"/>
              </a:xfrm>
              <a:custGeom>
                <a:avLst/>
                <a:gdLst>
                  <a:gd name="connsiteX0" fmla="*/ 11406 w 11405"/>
                  <a:gd name="connsiteY0" fmla="*/ 9644 h 9644"/>
                  <a:gd name="connsiteX1" fmla="*/ 928 w 11405"/>
                  <a:gd name="connsiteY1" fmla="*/ 1072 h 9644"/>
                  <a:gd name="connsiteX2" fmla="*/ 11406 w 11405"/>
                  <a:gd name="connsiteY2" fmla="*/ 9644 h 9644"/>
                </a:gdLst>
                <a:ahLst/>
                <a:cxnLst>
                  <a:cxn ang="0">
                    <a:pos x="connsiteX0" y="connsiteY0"/>
                  </a:cxn>
                  <a:cxn ang="0">
                    <a:pos x="connsiteX1" y="connsiteY1"/>
                  </a:cxn>
                  <a:cxn ang="0">
                    <a:pos x="connsiteX2" y="connsiteY2"/>
                  </a:cxn>
                </a:cxnLst>
                <a:rect l="l" t="t" r="r" b="b"/>
                <a:pathLst>
                  <a:path w="11405" h="9644">
                    <a:moveTo>
                      <a:pt x="11406" y="9644"/>
                    </a:moveTo>
                    <a:cubicBezTo>
                      <a:pt x="1881" y="6787"/>
                      <a:pt x="-1929" y="2977"/>
                      <a:pt x="928" y="1072"/>
                    </a:cubicBezTo>
                    <a:cubicBezTo>
                      <a:pt x="2833" y="-1786"/>
                      <a:pt x="6643" y="1072"/>
                      <a:pt x="11406" y="9644"/>
                    </a:cubicBezTo>
                    <a:close/>
                  </a:path>
                </a:pathLst>
              </a:custGeom>
              <a:grpFill/>
              <a:ln w="9525" cap="flat">
                <a:noFill/>
                <a:prstDash val="solid"/>
                <a:miter/>
              </a:ln>
            </p:spPr>
            <p:txBody>
              <a:bodyPr rtlCol="0" anchor="ctr"/>
              <a:lstStyle/>
              <a:p>
                <a:endParaRPr lang="en-ID"/>
              </a:p>
            </p:txBody>
          </p:sp>
          <p:sp>
            <p:nvSpPr>
              <p:cNvPr id="1173" name="Freeform: Shape 1172">
                <a:extLst>
                  <a:ext uri="{FF2B5EF4-FFF2-40B4-BE49-F238E27FC236}">
                    <a16:creationId xmlns:a16="http://schemas.microsoft.com/office/drawing/2014/main" id="{B06EFCA6-F2C6-4CAE-9FCC-4EEAA9C28E28}"/>
                  </a:ext>
                </a:extLst>
              </p:cNvPr>
              <p:cNvSpPr/>
              <p:nvPr/>
            </p:nvSpPr>
            <p:spPr>
              <a:xfrm>
                <a:off x="5317331" y="2848927"/>
                <a:ext cx="11906" cy="8858"/>
              </a:xfrm>
              <a:custGeom>
                <a:avLst/>
                <a:gdLst>
                  <a:gd name="connsiteX0" fmla="*/ 11906 w 11906"/>
                  <a:gd name="connsiteY0" fmla="*/ 0 h 8858"/>
                  <a:gd name="connsiteX1" fmla="*/ 476 w 11906"/>
                  <a:gd name="connsiteY1" fmla="*/ 7620 h 8858"/>
                  <a:gd name="connsiteX2" fmla="*/ 11906 w 11906"/>
                  <a:gd name="connsiteY2" fmla="*/ 0 h 8858"/>
                </a:gdLst>
                <a:ahLst/>
                <a:cxnLst>
                  <a:cxn ang="0">
                    <a:pos x="connsiteX0" y="connsiteY0"/>
                  </a:cxn>
                  <a:cxn ang="0">
                    <a:pos x="connsiteX1" y="connsiteY1"/>
                  </a:cxn>
                  <a:cxn ang="0">
                    <a:pos x="connsiteX2" y="connsiteY2"/>
                  </a:cxn>
                </a:cxnLst>
                <a:rect l="l" t="t" r="r" b="b"/>
                <a:pathLst>
                  <a:path w="11906" h="8858">
                    <a:moveTo>
                      <a:pt x="11906" y="0"/>
                    </a:moveTo>
                    <a:cubicBezTo>
                      <a:pt x="6191" y="8573"/>
                      <a:pt x="1429" y="10477"/>
                      <a:pt x="476" y="7620"/>
                    </a:cubicBezTo>
                    <a:cubicBezTo>
                      <a:pt x="-1429" y="4763"/>
                      <a:pt x="2381" y="952"/>
                      <a:pt x="11906" y="0"/>
                    </a:cubicBezTo>
                    <a:close/>
                  </a:path>
                </a:pathLst>
              </a:custGeom>
              <a:grpFill/>
              <a:ln w="9525" cap="flat">
                <a:noFill/>
                <a:prstDash val="solid"/>
                <a:miter/>
              </a:ln>
            </p:spPr>
            <p:txBody>
              <a:bodyPr rtlCol="0" anchor="ctr"/>
              <a:lstStyle/>
              <a:p>
                <a:endParaRPr lang="en-ID"/>
              </a:p>
            </p:txBody>
          </p:sp>
          <p:sp>
            <p:nvSpPr>
              <p:cNvPr id="1174" name="Freeform: Shape 1173">
                <a:extLst>
                  <a:ext uri="{FF2B5EF4-FFF2-40B4-BE49-F238E27FC236}">
                    <a16:creationId xmlns:a16="http://schemas.microsoft.com/office/drawing/2014/main" id="{DB312CE5-0F75-423C-B900-134BED171D36}"/>
                  </a:ext>
                </a:extLst>
              </p:cNvPr>
              <p:cNvSpPr/>
              <p:nvPr/>
            </p:nvSpPr>
            <p:spPr>
              <a:xfrm>
                <a:off x="5328490" y="2848927"/>
                <a:ext cx="6371" cy="13454"/>
              </a:xfrm>
              <a:custGeom>
                <a:avLst/>
                <a:gdLst>
                  <a:gd name="connsiteX0" fmla="*/ 747 w 6371"/>
                  <a:gd name="connsiteY0" fmla="*/ 0 h 13454"/>
                  <a:gd name="connsiteX1" fmla="*/ 4557 w 6371"/>
                  <a:gd name="connsiteY1" fmla="*/ 13335 h 13454"/>
                  <a:gd name="connsiteX2" fmla="*/ 747 w 6371"/>
                  <a:gd name="connsiteY2" fmla="*/ 0 h 13454"/>
                </a:gdLst>
                <a:ahLst/>
                <a:cxnLst>
                  <a:cxn ang="0">
                    <a:pos x="connsiteX0" y="connsiteY0"/>
                  </a:cxn>
                  <a:cxn ang="0">
                    <a:pos x="connsiteX1" y="connsiteY1"/>
                  </a:cxn>
                  <a:cxn ang="0">
                    <a:pos x="connsiteX2" y="connsiteY2"/>
                  </a:cxn>
                </a:cxnLst>
                <a:rect l="l" t="t" r="r" b="b"/>
                <a:pathLst>
                  <a:path w="6371" h="13454">
                    <a:moveTo>
                      <a:pt x="747" y="0"/>
                    </a:moveTo>
                    <a:cubicBezTo>
                      <a:pt x="7415" y="7620"/>
                      <a:pt x="7415" y="12383"/>
                      <a:pt x="4557" y="13335"/>
                    </a:cubicBezTo>
                    <a:cubicBezTo>
                      <a:pt x="747" y="14288"/>
                      <a:pt x="-1158" y="9525"/>
                      <a:pt x="747" y="0"/>
                    </a:cubicBezTo>
                    <a:close/>
                  </a:path>
                </a:pathLst>
              </a:custGeom>
              <a:grpFill/>
              <a:ln w="9525" cap="flat">
                <a:noFill/>
                <a:prstDash val="solid"/>
                <a:miter/>
              </a:ln>
            </p:spPr>
            <p:txBody>
              <a:bodyPr rtlCol="0" anchor="ctr"/>
              <a:lstStyle/>
              <a:p>
                <a:endParaRPr lang="en-ID"/>
              </a:p>
            </p:txBody>
          </p:sp>
          <p:sp>
            <p:nvSpPr>
              <p:cNvPr id="1175" name="Freeform: Shape 1174">
                <a:extLst>
                  <a:ext uri="{FF2B5EF4-FFF2-40B4-BE49-F238E27FC236}">
                    <a16:creationId xmlns:a16="http://schemas.microsoft.com/office/drawing/2014/main" id="{3AA0DB63-6E4C-4DC8-B3EA-B5B38CABCDEA}"/>
                  </a:ext>
                </a:extLst>
              </p:cNvPr>
              <p:cNvSpPr/>
              <p:nvPr/>
            </p:nvSpPr>
            <p:spPr>
              <a:xfrm>
                <a:off x="5329237" y="2846793"/>
                <a:ext cx="14287" cy="5467"/>
              </a:xfrm>
              <a:custGeom>
                <a:avLst/>
                <a:gdLst>
                  <a:gd name="connsiteX0" fmla="*/ 0 w 14287"/>
                  <a:gd name="connsiteY0" fmla="*/ 2134 h 5467"/>
                  <a:gd name="connsiteX1" fmla="*/ 14288 w 14287"/>
                  <a:gd name="connsiteY1" fmla="*/ 3086 h 5467"/>
                  <a:gd name="connsiteX2" fmla="*/ 0 w 14287"/>
                  <a:gd name="connsiteY2" fmla="*/ 2134 h 5467"/>
                </a:gdLst>
                <a:ahLst/>
                <a:cxnLst>
                  <a:cxn ang="0">
                    <a:pos x="connsiteX0" y="connsiteY0"/>
                  </a:cxn>
                  <a:cxn ang="0">
                    <a:pos x="connsiteX1" y="connsiteY1"/>
                  </a:cxn>
                  <a:cxn ang="0">
                    <a:pos x="connsiteX2" y="connsiteY2"/>
                  </a:cxn>
                </a:cxnLst>
                <a:rect l="l" t="t" r="r" b="b"/>
                <a:pathLst>
                  <a:path w="14287" h="5467">
                    <a:moveTo>
                      <a:pt x="0" y="2134"/>
                    </a:moveTo>
                    <a:cubicBezTo>
                      <a:pt x="9525" y="-1676"/>
                      <a:pt x="14288" y="229"/>
                      <a:pt x="14288" y="3086"/>
                    </a:cubicBezTo>
                    <a:cubicBezTo>
                      <a:pt x="13335" y="5944"/>
                      <a:pt x="8572" y="6896"/>
                      <a:pt x="0" y="2134"/>
                    </a:cubicBezTo>
                    <a:close/>
                  </a:path>
                </a:pathLst>
              </a:custGeom>
              <a:grpFill/>
              <a:ln w="9525" cap="flat">
                <a:noFill/>
                <a:prstDash val="solid"/>
                <a:miter/>
              </a:ln>
            </p:spPr>
            <p:txBody>
              <a:bodyPr rtlCol="0" anchor="ctr"/>
              <a:lstStyle/>
              <a:p>
                <a:endParaRPr lang="en-ID"/>
              </a:p>
            </p:txBody>
          </p:sp>
        </p:grpSp>
        <p:grpSp>
          <p:nvGrpSpPr>
            <p:cNvPr id="1176" name="Graphic 2">
              <a:extLst>
                <a:ext uri="{FF2B5EF4-FFF2-40B4-BE49-F238E27FC236}">
                  <a16:creationId xmlns:a16="http://schemas.microsoft.com/office/drawing/2014/main" id="{F1FF2A45-0C26-4C70-87B0-C54AB42123DD}"/>
                </a:ext>
              </a:extLst>
            </p:cNvPr>
            <p:cNvGrpSpPr/>
            <p:nvPr/>
          </p:nvGrpSpPr>
          <p:grpSpPr>
            <a:xfrm>
              <a:off x="5317331" y="2835472"/>
              <a:ext cx="26193" cy="26909"/>
              <a:chOff x="5317331" y="2835472"/>
              <a:chExt cx="26193" cy="26909"/>
            </a:xfrm>
            <a:grpFill/>
          </p:grpSpPr>
          <p:sp>
            <p:nvSpPr>
              <p:cNvPr id="1177" name="Freeform: Shape 1176">
                <a:extLst>
                  <a:ext uri="{FF2B5EF4-FFF2-40B4-BE49-F238E27FC236}">
                    <a16:creationId xmlns:a16="http://schemas.microsoft.com/office/drawing/2014/main" id="{5C4EAD51-D64D-40D6-BF16-2A3657186E8F}"/>
                  </a:ext>
                </a:extLst>
              </p:cNvPr>
              <p:cNvSpPr/>
              <p:nvPr/>
            </p:nvSpPr>
            <p:spPr>
              <a:xfrm>
                <a:off x="5329050" y="2835472"/>
                <a:ext cx="6891" cy="13454"/>
              </a:xfrm>
              <a:custGeom>
                <a:avLst/>
                <a:gdLst>
                  <a:gd name="connsiteX0" fmla="*/ 187 w 6891"/>
                  <a:gd name="connsiteY0" fmla="*/ 13455 h 13454"/>
                  <a:gd name="connsiteX1" fmla="*/ 4949 w 6891"/>
                  <a:gd name="connsiteY1" fmla="*/ 120 h 13454"/>
                  <a:gd name="connsiteX2" fmla="*/ 187 w 6891"/>
                  <a:gd name="connsiteY2" fmla="*/ 13455 h 13454"/>
                </a:gdLst>
                <a:ahLst/>
                <a:cxnLst>
                  <a:cxn ang="0">
                    <a:pos x="connsiteX0" y="connsiteY0"/>
                  </a:cxn>
                  <a:cxn ang="0">
                    <a:pos x="connsiteX1" y="connsiteY1"/>
                  </a:cxn>
                  <a:cxn ang="0">
                    <a:pos x="connsiteX2" y="connsiteY2"/>
                  </a:cxn>
                </a:cxnLst>
                <a:rect l="l" t="t" r="r" b="b"/>
                <a:pathLst>
                  <a:path w="6891" h="13454">
                    <a:moveTo>
                      <a:pt x="187" y="13455"/>
                    </a:moveTo>
                    <a:cubicBezTo>
                      <a:pt x="-766" y="3930"/>
                      <a:pt x="2092" y="-833"/>
                      <a:pt x="4949" y="120"/>
                    </a:cubicBezTo>
                    <a:cubicBezTo>
                      <a:pt x="8759" y="2025"/>
                      <a:pt x="6854" y="6787"/>
                      <a:pt x="187" y="13455"/>
                    </a:cubicBezTo>
                    <a:close/>
                  </a:path>
                </a:pathLst>
              </a:custGeom>
              <a:grpFill/>
              <a:ln w="9525" cap="flat">
                <a:noFill/>
                <a:prstDash val="solid"/>
                <a:miter/>
              </a:ln>
            </p:spPr>
            <p:txBody>
              <a:bodyPr rtlCol="0" anchor="ctr"/>
              <a:lstStyle/>
              <a:p>
                <a:endParaRPr lang="en-ID"/>
              </a:p>
            </p:txBody>
          </p:sp>
          <p:sp>
            <p:nvSpPr>
              <p:cNvPr id="1178" name="Freeform: Shape 1177">
                <a:extLst>
                  <a:ext uri="{FF2B5EF4-FFF2-40B4-BE49-F238E27FC236}">
                    <a16:creationId xmlns:a16="http://schemas.microsoft.com/office/drawing/2014/main" id="{6E5B9F78-AB15-4B66-9579-B98D0EEA3405}"/>
                  </a:ext>
                </a:extLst>
              </p:cNvPr>
              <p:cNvSpPr/>
              <p:nvPr/>
            </p:nvSpPr>
            <p:spPr>
              <a:xfrm>
                <a:off x="5317831" y="2839283"/>
                <a:ext cx="11405" cy="9644"/>
              </a:xfrm>
              <a:custGeom>
                <a:avLst/>
                <a:gdLst>
                  <a:gd name="connsiteX0" fmla="*/ 11406 w 11405"/>
                  <a:gd name="connsiteY0" fmla="*/ 9644 h 9644"/>
                  <a:gd name="connsiteX1" fmla="*/ 928 w 11405"/>
                  <a:gd name="connsiteY1" fmla="*/ 1072 h 9644"/>
                  <a:gd name="connsiteX2" fmla="*/ 11406 w 11405"/>
                  <a:gd name="connsiteY2" fmla="*/ 9644 h 9644"/>
                </a:gdLst>
                <a:ahLst/>
                <a:cxnLst>
                  <a:cxn ang="0">
                    <a:pos x="connsiteX0" y="connsiteY0"/>
                  </a:cxn>
                  <a:cxn ang="0">
                    <a:pos x="connsiteX1" y="connsiteY1"/>
                  </a:cxn>
                  <a:cxn ang="0">
                    <a:pos x="connsiteX2" y="connsiteY2"/>
                  </a:cxn>
                </a:cxnLst>
                <a:rect l="l" t="t" r="r" b="b"/>
                <a:pathLst>
                  <a:path w="11405" h="9644">
                    <a:moveTo>
                      <a:pt x="11406" y="9644"/>
                    </a:moveTo>
                    <a:cubicBezTo>
                      <a:pt x="1881" y="6787"/>
                      <a:pt x="-1929" y="2977"/>
                      <a:pt x="928" y="1072"/>
                    </a:cubicBezTo>
                    <a:cubicBezTo>
                      <a:pt x="2833" y="-1786"/>
                      <a:pt x="6643" y="1072"/>
                      <a:pt x="11406" y="9644"/>
                    </a:cubicBezTo>
                    <a:close/>
                  </a:path>
                </a:pathLst>
              </a:custGeom>
              <a:grpFill/>
              <a:ln w="9525" cap="flat">
                <a:noFill/>
                <a:prstDash val="solid"/>
                <a:miter/>
              </a:ln>
            </p:spPr>
            <p:txBody>
              <a:bodyPr rtlCol="0" anchor="ctr"/>
              <a:lstStyle/>
              <a:p>
                <a:endParaRPr lang="en-ID"/>
              </a:p>
            </p:txBody>
          </p:sp>
          <p:sp>
            <p:nvSpPr>
              <p:cNvPr id="1179" name="Freeform: Shape 1178">
                <a:extLst>
                  <a:ext uri="{FF2B5EF4-FFF2-40B4-BE49-F238E27FC236}">
                    <a16:creationId xmlns:a16="http://schemas.microsoft.com/office/drawing/2014/main" id="{02E5D127-DB3A-45B0-9240-3A11388E7F1E}"/>
                  </a:ext>
                </a:extLst>
              </p:cNvPr>
              <p:cNvSpPr/>
              <p:nvPr/>
            </p:nvSpPr>
            <p:spPr>
              <a:xfrm>
                <a:off x="5317331" y="2848927"/>
                <a:ext cx="11906" cy="8858"/>
              </a:xfrm>
              <a:custGeom>
                <a:avLst/>
                <a:gdLst>
                  <a:gd name="connsiteX0" fmla="*/ 11906 w 11906"/>
                  <a:gd name="connsiteY0" fmla="*/ 0 h 8858"/>
                  <a:gd name="connsiteX1" fmla="*/ 476 w 11906"/>
                  <a:gd name="connsiteY1" fmla="*/ 7620 h 8858"/>
                  <a:gd name="connsiteX2" fmla="*/ 11906 w 11906"/>
                  <a:gd name="connsiteY2" fmla="*/ 0 h 8858"/>
                </a:gdLst>
                <a:ahLst/>
                <a:cxnLst>
                  <a:cxn ang="0">
                    <a:pos x="connsiteX0" y="connsiteY0"/>
                  </a:cxn>
                  <a:cxn ang="0">
                    <a:pos x="connsiteX1" y="connsiteY1"/>
                  </a:cxn>
                  <a:cxn ang="0">
                    <a:pos x="connsiteX2" y="connsiteY2"/>
                  </a:cxn>
                </a:cxnLst>
                <a:rect l="l" t="t" r="r" b="b"/>
                <a:pathLst>
                  <a:path w="11906" h="8858">
                    <a:moveTo>
                      <a:pt x="11906" y="0"/>
                    </a:moveTo>
                    <a:cubicBezTo>
                      <a:pt x="6191" y="8573"/>
                      <a:pt x="1429" y="10477"/>
                      <a:pt x="476" y="7620"/>
                    </a:cubicBezTo>
                    <a:cubicBezTo>
                      <a:pt x="-1429" y="4763"/>
                      <a:pt x="2381" y="952"/>
                      <a:pt x="11906" y="0"/>
                    </a:cubicBezTo>
                    <a:close/>
                  </a:path>
                </a:pathLst>
              </a:custGeom>
              <a:grpFill/>
              <a:ln w="9525" cap="flat">
                <a:noFill/>
                <a:prstDash val="solid"/>
                <a:miter/>
              </a:ln>
            </p:spPr>
            <p:txBody>
              <a:bodyPr rtlCol="0" anchor="ctr"/>
              <a:lstStyle/>
              <a:p>
                <a:endParaRPr lang="en-ID"/>
              </a:p>
            </p:txBody>
          </p:sp>
          <p:sp>
            <p:nvSpPr>
              <p:cNvPr id="1180" name="Freeform: Shape 1179">
                <a:extLst>
                  <a:ext uri="{FF2B5EF4-FFF2-40B4-BE49-F238E27FC236}">
                    <a16:creationId xmlns:a16="http://schemas.microsoft.com/office/drawing/2014/main" id="{26B7880A-D53E-4546-8B06-3CF5BDE97B57}"/>
                  </a:ext>
                </a:extLst>
              </p:cNvPr>
              <p:cNvSpPr/>
              <p:nvPr/>
            </p:nvSpPr>
            <p:spPr>
              <a:xfrm>
                <a:off x="5328490" y="2848927"/>
                <a:ext cx="6371" cy="13454"/>
              </a:xfrm>
              <a:custGeom>
                <a:avLst/>
                <a:gdLst>
                  <a:gd name="connsiteX0" fmla="*/ 747 w 6371"/>
                  <a:gd name="connsiteY0" fmla="*/ 0 h 13454"/>
                  <a:gd name="connsiteX1" fmla="*/ 4557 w 6371"/>
                  <a:gd name="connsiteY1" fmla="*/ 13335 h 13454"/>
                  <a:gd name="connsiteX2" fmla="*/ 747 w 6371"/>
                  <a:gd name="connsiteY2" fmla="*/ 0 h 13454"/>
                </a:gdLst>
                <a:ahLst/>
                <a:cxnLst>
                  <a:cxn ang="0">
                    <a:pos x="connsiteX0" y="connsiteY0"/>
                  </a:cxn>
                  <a:cxn ang="0">
                    <a:pos x="connsiteX1" y="connsiteY1"/>
                  </a:cxn>
                  <a:cxn ang="0">
                    <a:pos x="connsiteX2" y="connsiteY2"/>
                  </a:cxn>
                </a:cxnLst>
                <a:rect l="l" t="t" r="r" b="b"/>
                <a:pathLst>
                  <a:path w="6371" h="13454">
                    <a:moveTo>
                      <a:pt x="747" y="0"/>
                    </a:moveTo>
                    <a:cubicBezTo>
                      <a:pt x="7415" y="7620"/>
                      <a:pt x="7415" y="12383"/>
                      <a:pt x="4557" y="13335"/>
                    </a:cubicBezTo>
                    <a:cubicBezTo>
                      <a:pt x="747" y="14288"/>
                      <a:pt x="-1158" y="9525"/>
                      <a:pt x="747" y="0"/>
                    </a:cubicBezTo>
                    <a:close/>
                  </a:path>
                </a:pathLst>
              </a:custGeom>
              <a:grpFill/>
              <a:ln w="9525" cap="flat">
                <a:noFill/>
                <a:prstDash val="solid"/>
                <a:miter/>
              </a:ln>
            </p:spPr>
            <p:txBody>
              <a:bodyPr rtlCol="0" anchor="ctr"/>
              <a:lstStyle/>
              <a:p>
                <a:endParaRPr lang="en-ID"/>
              </a:p>
            </p:txBody>
          </p:sp>
          <p:sp>
            <p:nvSpPr>
              <p:cNvPr id="1181" name="Freeform: Shape 1180">
                <a:extLst>
                  <a:ext uri="{FF2B5EF4-FFF2-40B4-BE49-F238E27FC236}">
                    <a16:creationId xmlns:a16="http://schemas.microsoft.com/office/drawing/2014/main" id="{71221EFF-12C0-41E5-8782-A9B524469111}"/>
                  </a:ext>
                </a:extLst>
              </p:cNvPr>
              <p:cNvSpPr/>
              <p:nvPr/>
            </p:nvSpPr>
            <p:spPr>
              <a:xfrm>
                <a:off x="5329237" y="2846793"/>
                <a:ext cx="14287" cy="5467"/>
              </a:xfrm>
              <a:custGeom>
                <a:avLst/>
                <a:gdLst>
                  <a:gd name="connsiteX0" fmla="*/ 0 w 14287"/>
                  <a:gd name="connsiteY0" fmla="*/ 2134 h 5467"/>
                  <a:gd name="connsiteX1" fmla="*/ 14288 w 14287"/>
                  <a:gd name="connsiteY1" fmla="*/ 3086 h 5467"/>
                  <a:gd name="connsiteX2" fmla="*/ 0 w 14287"/>
                  <a:gd name="connsiteY2" fmla="*/ 2134 h 5467"/>
                </a:gdLst>
                <a:ahLst/>
                <a:cxnLst>
                  <a:cxn ang="0">
                    <a:pos x="connsiteX0" y="connsiteY0"/>
                  </a:cxn>
                  <a:cxn ang="0">
                    <a:pos x="connsiteX1" y="connsiteY1"/>
                  </a:cxn>
                  <a:cxn ang="0">
                    <a:pos x="connsiteX2" y="connsiteY2"/>
                  </a:cxn>
                </a:cxnLst>
                <a:rect l="l" t="t" r="r" b="b"/>
                <a:pathLst>
                  <a:path w="14287" h="5467">
                    <a:moveTo>
                      <a:pt x="0" y="2134"/>
                    </a:moveTo>
                    <a:cubicBezTo>
                      <a:pt x="9525" y="-1676"/>
                      <a:pt x="14288" y="229"/>
                      <a:pt x="14288" y="3086"/>
                    </a:cubicBezTo>
                    <a:cubicBezTo>
                      <a:pt x="13335" y="5944"/>
                      <a:pt x="8572" y="6896"/>
                      <a:pt x="0" y="2134"/>
                    </a:cubicBezTo>
                    <a:close/>
                  </a:path>
                </a:pathLst>
              </a:custGeom>
              <a:grpFill/>
              <a:ln w="9525" cap="flat">
                <a:noFill/>
                <a:prstDash val="solid"/>
                <a:miter/>
              </a:ln>
            </p:spPr>
            <p:txBody>
              <a:bodyPr rtlCol="0" anchor="ctr"/>
              <a:lstStyle/>
              <a:p>
                <a:endParaRPr lang="en-ID"/>
              </a:p>
            </p:txBody>
          </p:sp>
        </p:grpSp>
        <p:sp>
          <p:nvSpPr>
            <p:cNvPr id="1182" name="Freeform: Shape 1181">
              <a:extLst>
                <a:ext uri="{FF2B5EF4-FFF2-40B4-BE49-F238E27FC236}">
                  <a16:creationId xmlns:a16="http://schemas.microsoft.com/office/drawing/2014/main" id="{7919CDC9-86FE-4CE4-B8C7-7708758B561B}"/>
                </a:ext>
              </a:extLst>
            </p:cNvPr>
            <p:cNvSpPr/>
            <p:nvPr/>
          </p:nvSpPr>
          <p:spPr>
            <a:xfrm>
              <a:off x="5327332" y="2847022"/>
              <a:ext cx="3809" cy="3810"/>
            </a:xfrm>
            <a:custGeom>
              <a:avLst/>
              <a:gdLst>
                <a:gd name="connsiteX0" fmla="*/ 3810 w 3809"/>
                <a:gd name="connsiteY0" fmla="*/ 1905 h 3810"/>
                <a:gd name="connsiteX1" fmla="*/ 1905 w 3809"/>
                <a:gd name="connsiteY1" fmla="*/ 3810 h 3810"/>
                <a:gd name="connsiteX2" fmla="*/ 0 w 3809"/>
                <a:gd name="connsiteY2" fmla="*/ 1905 h 3810"/>
                <a:gd name="connsiteX3" fmla="*/ 1905 w 3809"/>
                <a:gd name="connsiteY3" fmla="*/ 0 h 3810"/>
                <a:gd name="connsiteX4" fmla="*/ 3810 w 3809"/>
                <a:gd name="connsiteY4" fmla="*/ 1905 h 3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 h="3810">
                  <a:moveTo>
                    <a:pt x="3810" y="1905"/>
                  </a:moveTo>
                  <a:cubicBezTo>
                    <a:pt x="3810" y="2957"/>
                    <a:pt x="2957" y="3810"/>
                    <a:pt x="1905" y="3810"/>
                  </a:cubicBezTo>
                  <a:cubicBezTo>
                    <a:pt x="853" y="3810"/>
                    <a:pt x="0" y="2957"/>
                    <a:pt x="0" y="1905"/>
                  </a:cubicBezTo>
                  <a:cubicBezTo>
                    <a:pt x="0" y="853"/>
                    <a:pt x="853" y="0"/>
                    <a:pt x="1905" y="0"/>
                  </a:cubicBezTo>
                  <a:cubicBezTo>
                    <a:pt x="2957" y="0"/>
                    <a:pt x="3810" y="853"/>
                    <a:pt x="3810" y="1905"/>
                  </a:cubicBezTo>
                  <a:close/>
                </a:path>
              </a:pathLst>
            </a:custGeom>
            <a:grpFill/>
            <a:ln w="9525" cap="flat">
              <a:noFill/>
              <a:prstDash val="solid"/>
              <a:miter/>
            </a:ln>
          </p:spPr>
          <p:txBody>
            <a:bodyPr rtlCol="0" anchor="ctr"/>
            <a:lstStyle/>
            <a:p>
              <a:endParaRPr lang="en-ID"/>
            </a:p>
          </p:txBody>
        </p:sp>
        <p:grpSp>
          <p:nvGrpSpPr>
            <p:cNvPr id="1183" name="Graphic 2">
              <a:extLst>
                <a:ext uri="{FF2B5EF4-FFF2-40B4-BE49-F238E27FC236}">
                  <a16:creationId xmlns:a16="http://schemas.microsoft.com/office/drawing/2014/main" id="{F1FF2A45-0C26-4C70-87B0-C54AB42123DD}"/>
                </a:ext>
              </a:extLst>
            </p:cNvPr>
            <p:cNvGrpSpPr/>
            <p:nvPr/>
          </p:nvGrpSpPr>
          <p:grpSpPr>
            <a:xfrm>
              <a:off x="5314950" y="2835472"/>
              <a:ext cx="26193" cy="26909"/>
              <a:chOff x="5314950" y="2835472"/>
              <a:chExt cx="26193" cy="26909"/>
            </a:xfrm>
            <a:grpFill/>
          </p:grpSpPr>
          <p:sp>
            <p:nvSpPr>
              <p:cNvPr id="1184" name="Freeform: Shape 1183">
                <a:extLst>
                  <a:ext uri="{FF2B5EF4-FFF2-40B4-BE49-F238E27FC236}">
                    <a16:creationId xmlns:a16="http://schemas.microsoft.com/office/drawing/2014/main" id="{02D138B2-ADB6-4787-9C7F-16943FB2B7D9}"/>
                  </a:ext>
                </a:extLst>
              </p:cNvPr>
              <p:cNvSpPr/>
              <p:nvPr/>
            </p:nvSpPr>
            <p:spPr>
              <a:xfrm>
                <a:off x="5322533" y="2848927"/>
                <a:ext cx="6891" cy="13454"/>
              </a:xfrm>
              <a:custGeom>
                <a:avLst/>
                <a:gdLst>
                  <a:gd name="connsiteX0" fmla="*/ 6704 w 6891"/>
                  <a:gd name="connsiteY0" fmla="*/ 0 h 13454"/>
                  <a:gd name="connsiteX1" fmla="*/ 1942 w 6891"/>
                  <a:gd name="connsiteY1" fmla="*/ 13335 h 13454"/>
                  <a:gd name="connsiteX2" fmla="*/ 6704 w 6891"/>
                  <a:gd name="connsiteY2" fmla="*/ 0 h 13454"/>
                </a:gdLst>
                <a:ahLst/>
                <a:cxnLst>
                  <a:cxn ang="0">
                    <a:pos x="connsiteX0" y="connsiteY0"/>
                  </a:cxn>
                  <a:cxn ang="0">
                    <a:pos x="connsiteX1" y="connsiteY1"/>
                  </a:cxn>
                  <a:cxn ang="0">
                    <a:pos x="connsiteX2" y="connsiteY2"/>
                  </a:cxn>
                </a:cxnLst>
                <a:rect l="l" t="t" r="r" b="b"/>
                <a:pathLst>
                  <a:path w="6891" h="13454">
                    <a:moveTo>
                      <a:pt x="6704" y="0"/>
                    </a:moveTo>
                    <a:cubicBezTo>
                      <a:pt x="7657" y="9525"/>
                      <a:pt x="4799" y="14288"/>
                      <a:pt x="1942" y="13335"/>
                    </a:cubicBezTo>
                    <a:cubicBezTo>
                      <a:pt x="-1868" y="11430"/>
                      <a:pt x="37" y="6668"/>
                      <a:pt x="6704" y="0"/>
                    </a:cubicBezTo>
                    <a:close/>
                  </a:path>
                </a:pathLst>
              </a:custGeom>
              <a:grpFill/>
              <a:ln w="9525" cap="flat">
                <a:noFill/>
                <a:prstDash val="solid"/>
                <a:miter/>
              </a:ln>
            </p:spPr>
            <p:txBody>
              <a:bodyPr rtlCol="0" anchor="ctr"/>
              <a:lstStyle/>
              <a:p>
                <a:endParaRPr lang="en-ID"/>
              </a:p>
            </p:txBody>
          </p:sp>
          <p:sp>
            <p:nvSpPr>
              <p:cNvPr id="1185" name="Freeform: Shape 1184">
                <a:extLst>
                  <a:ext uri="{FF2B5EF4-FFF2-40B4-BE49-F238E27FC236}">
                    <a16:creationId xmlns:a16="http://schemas.microsoft.com/office/drawing/2014/main" id="{B468CF7C-DCC6-4148-B961-A614A232DDD3}"/>
                  </a:ext>
                </a:extLst>
              </p:cNvPr>
              <p:cNvSpPr/>
              <p:nvPr/>
            </p:nvSpPr>
            <p:spPr>
              <a:xfrm>
                <a:off x="5329237" y="2848927"/>
                <a:ext cx="11405" cy="9644"/>
              </a:xfrm>
              <a:custGeom>
                <a:avLst/>
                <a:gdLst>
                  <a:gd name="connsiteX0" fmla="*/ 0 w 11405"/>
                  <a:gd name="connsiteY0" fmla="*/ 0 h 9644"/>
                  <a:gd name="connsiteX1" fmla="*/ 10478 w 11405"/>
                  <a:gd name="connsiteY1" fmla="*/ 8573 h 9644"/>
                  <a:gd name="connsiteX2" fmla="*/ 0 w 11405"/>
                  <a:gd name="connsiteY2" fmla="*/ 0 h 9644"/>
                </a:gdLst>
                <a:ahLst/>
                <a:cxnLst>
                  <a:cxn ang="0">
                    <a:pos x="connsiteX0" y="connsiteY0"/>
                  </a:cxn>
                  <a:cxn ang="0">
                    <a:pos x="connsiteX1" y="connsiteY1"/>
                  </a:cxn>
                  <a:cxn ang="0">
                    <a:pos x="connsiteX2" y="connsiteY2"/>
                  </a:cxn>
                </a:cxnLst>
                <a:rect l="l" t="t" r="r" b="b"/>
                <a:pathLst>
                  <a:path w="11405" h="9644">
                    <a:moveTo>
                      <a:pt x="0" y="0"/>
                    </a:moveTo>
                    <a:cubicBezTo>
                      <a:pt x="9525" y="2858"/>
                      <a:pt x="13335" y="6668"/>
                      <a:pt x="10478" y="8573"/>
                    </a:cubicBezTo>
                    <a:cubicBezTo>
                      <a:pt x="8572" y="11430"/>
                      <a:pt x="4763" y="8573"/>
                      <a:pt x="0" y="0"/>
                    </a:cubicBezTo>
                    <a:close/>
                  </a:path>
                </a:pathLst>
              </a:custGeom>
              <a:grpFill/>
              <a:ln w="9525" cap="flat">
                <a:noFill/>
                <a:prstDash val="solid"/>
                <a:miter/>
              </a:ln>
            </p:spPr>
            <p:txBody>
              <a:bodyPr rtlCol="0" anchor="ctr"/>
              <a:lstStyle/>
              <a:p>
                <a:endParaRPr lang="en-ID"/>
              </a:p>
            </p:txBody>
          </p:sp>
          <p:sp>
            <p:nvSpPr>
              <p:cNvPr id="1186" name="Freeform: Shape 1185">
                <a:extLst>
                  <a:ext uri="{FF2B5EF4-FFF2-40B4-BE49-F238E27FC236}">
                    <a16:creationId xmlns:a16="http://schemas.microsoft.com/office/drawing/2014/main" id="{7821103B-CD10-49F9-A6CE-462F87FC2E61}"/>
                  </a:ext>
                </a:extLst>
              </p:cNvPr>
              <p:cNvSpPr/>
              <p:nvPr/>
            </p:nvSpPr>
            <p:spPr>
              <a:xfrm>
                <a:off x="5329237" y="2840068"/>
                <a:ext cx="11906" cy="8858"/>
              </a:xfrm>
              <a:custGeom>
                <a:avLst/>
                <a:gdLst>
                  <a:gd name="connsiteX0" fmla="*/ 0 w 11906"/>
                  <a:gd name="connsiteY0" fmla="*/ 8859 h 8858"/>
                  <a:gd name="connsiteX1" fmla="*/ 11430 w 11906"/>
                  <a:gd name="connsiteY1" fmla="*/ 1239 h 8858"/>
                  <a:gd name="connsiteX2" fmla="*/ 0 w 11906"/>
                  <a:gd name="connsiteY2" fmla="*/ 8859 h 8858"/>
                </a:gdLst>
                <a:ahLst/>
                <a:cxnLst>
                  <a:cxn ang="0">
                    <a:pos x="connsiteX0" y="connsiteY0"/>
                  </a:cxn>
                  <a:cxn ang="0">
                    <a:pos x="connsiteX1" y="connsiteY1"/>
                  </a:cxn>
                  <a:cxn ang="0">
                    <a:pos x="connsiteX2" y="connsiteY2"/>
                  </a:cxn>
                </a:cxnLst>
                <a:rect l="l" t="t" r="r" b="b"/>
                <a:pathLst>
                  <a:path w="11906" h="8858">
                    <a:moveTo>
                      <a:pt x="0" y="8859"/>
                    </a:moveTo>
                    <a:cubicBezTo>
                      <a:pt x="5715" y="286"/>
                      <a:pt x="10478" y="-1619"/>
                      <a:pt x="11430" y="1239"/>
                    </a:cubicBezTo>
                    <a:cubicBezTo>
                      <a:pt x="13335" y="4096"/>
                      <a:pt x="9525" y="6954"/>
                      <a:pt x="0" y="8859"/>
                    </a:cubicBezTo>
                    <a:close/>
                  </a:path>
                </a:pathLst>
              </a:custGeom>
              <a:grpFill/>
              <a:ln w="9525" cap="flat">
                <a:noFill/>
                <a:prstDash val="solid"/>
                <a:miter/>
              </a:ln>
            </p:spPr>
            <p:txBody>
              <a:bodyPr rtlCol="0" anchor="ctr"/>
              <a:lstStyle/>
              <a:p>
                <a:endParaRPr lang="en-ID"/>
              </a:p>
            </p:txBody>
          </p:sp>
          <p:sp>
            <p:nvSpPr>
              <p:cNvPr id="1187" name="Freeform: Shape 1186">
                <a:extLst>
                  <a:ext uri="{FF2B5EF4-FFF2-40B4-BE49-F238E27FC236}">
                    <a16:creationId xmlns:a16="http://schemas.microsoft.com/office/drawing/2014/main" id="{4F96AD87-9812-488A-AC13-B76ABF130FAD}"/>
                  </a:ext>
                </a:extLst>
              </p:cNvPr>
              <p:cNvSpPr/>
              <p:nvPr/>
            </p:nvSpPr>
            <p:spPr>
              <a:xfrm>
                <a:off x="5323613" y="2835472"/>
                <a:ext cx="6371" cy="13454"/>
              </a:xfrm>
              <a:custGeom>
                <a:avLst/>
                <a:gdLst>
                  <a:gd name="connsiteX0" fmla="*/ 5624 w 6371"/>
                  <a:gd name="connsiteY0" fmla="*/ 13455 h 13454"/>
                  <a:gd name="connsiteX1" fmla="*/ 1814 w 6371"/>
                  <a:gd name="connsiteY1" fmla="*/ 120 h 13454"/>
                  <a:gd name="connsiteX2" fmla="*/ 5624 w 6371"/>
                  <a:gd name="connsiteY2" fmla="*/ 13455 h 13454"/>
                </a:gdLst>
                <a:ahLst/>
                <a:cxnLst>
                  <a:cxn ang="0">
                    <a:pos x="connsiteX0" y="connsiteY0"/>
                  </a:cxn>
                  <a:cxn ang="0">
                    <a:pos x="connsiteX1" y="connsiteY1"/>
                  </a:cxn>
                  <a:cxn ang="0">
                    <a:pos x="connsiteX2" y="connsiteY2"/>
                  </a:cxn>
                </a:cxnLst>
                <a:rect l="l" t="t" r="r" b="b"/>
                <a:pathLst>
                  <a:path w="6371" h="13454">
                    <a:moveTo>
                      <a:pt x="5624" y="13455"/>
                    </a:moveTo>
                    <a:cubicBezTo>
                      <a:pt x="-1044" y="5835"/>
                      <a:pt x="-1044" y="1072"/>
                      <a:pt x="1814" y="120"/>
                    </a:cubicBezTo>
                    <a:cubicBezTo>
                      <a:pt x="5624" y="-833"/>
                      <a:pt x="7529" y="3930"/>
                      <a:pt x="5624" y="13455"/>
                    </a:cubicBezTo>
                    <a:close/>
                  </a:path>
                </a:pathLst>
              </a:custGeom>
              <a:grpFill/>
              <a:ln w="9525" cap="flat">
                <a:noFill/>
                <a:prstDash val="solid"/>
                <a:miter/>
              </a:ln>
            </p:spPr>
            <p:txBody>
              <a:bodyPr rtlCol="0" anchor="ctr"/>
              <a:lstStyle/>
              <a:p>
                <a:endParaRPr lang="en-ID"/>
              </a:p>
            </p:txBody>
          </p:sp>
          <p:sp>
            <p:nvSpPr>
              <p:cNvPr id="1188" name="Freeform: Shape 1187">
                <a:extLst>
                  <a:ext uri="{FF2B5EF4-FFF2-40B4-BE49-F238E27FC236}">
                    <a16:creationId xmlns:a16="http://schemas.microsoft.com/office/drawing/2014/main" id="{ED0E7164-9D73-4C71-B3F2-011C9533D4A2}"/>
                  </a:ext>
                </a:extLst>
              </p:cNvPr>
              <p:cNvSpPr/>
              <p:nvPr/>
            </p:nvSpPr>
            <p:spPr>
              <a:xfrm>
                <a:off x="5314950" y="2845593"/>
                <a:ext cx="14287" cy="5467"/>
              </a:xfrm>
              <a:custGeom>
                <a:avLst/>
                <a:gdLst>
                  <a:gd name="connsiteX0" fmla="*/ 14288 w 14287"/>
                  <a:gd name="connsiteY0" fmla="*/ 3334 h 5467"/>
                  <a:gd name="connsiteX1" fmla="*/ 0 w 14287"/>
                  <a:gd name="connsiteY1" fmla="*/ 2381 h 5467"/>
                  <a:gd name="connsiteX2" fmla="*/ 14288 w 14287"/>
                  <a:gd name="connsiteY2" fmla="*/ 3334 h 5467"/>
                </a:gdLst>
                <a:ahLst/>
                <a:cxnLst>
                  <a:cxn ang="0">
                    <a:pos x="connsiteX0" y="connsiteY0"/>
                  </a:cxn>
                  <a:cxn ang="0">
                    <a:pos x="connsiteX1" y="connsiteY1"/>
                  </a:cxn>
                  <a:cxn ang="0">
                    <a:pos x="connsiteX2" y="connsiteY2"/>
                  </a:cxn>
                </a:cxnLst>
                <a:rect l="l" t="t" r="r" b="b"/>
                <a:pathLst>
                  <a:path w="14287" h="5467">
                    <a:moveTo>
                      <a:pt x="14288" y="3334"/>
                    </a:moveTo>
                    <a:cubicBezTo>
                      <a:pt x="4763" y="7144"/>
                      <a:pt x="0" y="5239"/>
                      <a:pt x="0" y="2381"/>
                    </a:cubicBezTo>
                    <a:cubicBezTo>
                      <a:pt x="953" y="-476"/>
                      <a:pt x="5715" y="-1429"/>
                      <a:pt x="14288" y="3334"/>
                    </a:cubicBezTo>
                    <a:close/>
                  </a:path>
                </a:pathLst>
              </a:custGeom>
              <a:grpFill/>
              <a:ln w="9525" cap="flat">
                <a:noFill/>
                <a:prstDash val="solid"/>
                <a:miter/>
              </a:ln>
            </p:spPr>
            <p:txBody>
              <a:bodyPr rtlCol="0" anchor="ctr"/>
              <a:lstStyle/>
              <a:p>
                <a:endParaRPr lang="en-ID"/>
              </a:p>
            </p:txBody>
          </p:sp>
        </p:grpSp>
        <p:grpSp>
          <p:nvGrpSpPr>
            <p:cNvPr id="1189" name="Graphic 2">
              <a:extLst>
                <a:ext uri="{FF2B5EF4-FFF2-40B4-BE49-F238E27FC236}">
                  <a16:creationId xmlns:a16="http://schemas.microsoft.com/office/drawing/2014/main" id="{F1FF2A45-0C26-4C70-87B0-C54AB42123DD}"/>
                </a:ext>
              </a:extLst>
            </p:cNvPr>
            <p:cNvGrpSpPr/>
            <p:nvPr/>
          </p:nvGrpSpPr>
          <p:grpSpPr>
            <a:xfrm>
              <a:off x="5314950" y="2835472"/>
              <a:ext cx="26193" cy="26909"/>
              <a:chOff x="5314950" y="2835472"/>
              <a:chExt cx="26193" cy="26909"/>
            </a:xfrm>
            <a:grpFill/>
          </p:grpSpPr>
          <p:sp>
            <p:nvSpPr>
              <p:cNvPr id="1190" name="Freeform: Shape 1189">
                <a:extLst>
                  <a:ext uri="{FF2B5EF4-FFF2-40B4-BE49-F238E27FC236}">
                    <a16:creationId xmlns:a16="http://schemas.microsoft.com/office/drawing/2014/main" id="{D363F6F0-50E1-4AA9-8711-BB9483127E51}"/>
                  </a:ext>
                </a:extLst>
              </p:cNvPr>
              <p:cNvSpPr/>
              <p:nvPr/>
            </p:nvSpPr>
            <p:spPr>
              <a:xfrm>
                <a:off x="5322533" y="2848927"/>
                <a:ext cx="6891" cy="13454"/>
              </a:xfrm>
              <a:custGeom>
                <a:avLst/>
                <a:gdLst>
                  <a:gd name="connsiteX0" fmla="*/ 6704 w 6891"/>
                  <a:gd name="connsiteY0" fmla="*/ 0 h 13454"/>
                  <a:gd name="connsiteX1" fmla="*/ 1942 w 6891"/>
                  <a:gd name="connsiteY1" fmla="*/ 13335 h 13454"/>
                  <a:gd name="connsiteX2" fmla="*/ 6704 w 6891"/>
                  <a:gd name="connsiteY2" fmla="*/ 0 h 13454"/>
                </a:gdLst>
                <a:ahLst/>
                <a:cxnLst>
                  <a:cxn ang="0">
                    <a:pos x="connsiteX0" y="connsiteY0"/>
                  </a:cxn>
                  <a:cxn ang="0">
                    <a:pos x="connsiteX1" y="connsiteY1"/>
                  </a:cxn>
                  <a:cxn ang="0">
                    <a:pos x="connsiteX2" y="connsiteY2"/>
                  </a:cxn>
                </a:cxnLst>
                <a:rect l="l" t="t" r="r" b="b"/>
                <a:pathLst>
                  <a:path w="6891" h="13454">
                    <a:moveTo>
                      <a:pt x="6704" y="0"/>
                    </a:moveTo>
                    <a:cubicBezTo>
                      <a:pt x="7657" y="9525"/>
                      <a:pt x="4799" y="14288"/>
                      <a:pt x="1942" y="13335"/>
                    </a:cubicBezTo>
                    <a:cubicBezTo>
                      <a:pt x="-1868" y="11430"/>
                      <a:pt x="37" y="6668"/>
                      <a:pt x="6704" y="0"/>
                    </a:cubicBezTo>
                    <a:close/>
                  </a:path>
                </a:pathLst>
              </a:custGeom>
              <a:grpFill/>
              <a:ln w="9525" cap="flat">
                <a:noFill/>
                <a:prstDash val="solid"/>
                <a:miter/>
              </a:ln>
            </p:spPr>
            <p:txBody>
              <a:bodyPr rtlCol="0" anchor="ctr"/>
              <a:lstStyle/>
              <a:p>
                <a:endParaRPr lang="en-ID"/>
              </a:p>
            </p:txBody>
          </p:sp>
          <p:sp>
            <p:nvSpPr>
              <p:cNvPr id="1191" name="Freeform: Shape 1190">
                <a:extLst>
                  <a:ext uri="{FF2B5EF4-FFF2-40B4-BE49-F238E27FC236}">
                    <a16:creationId xmlns:a16="http://schemas.microsoft.com/office/drawing/2014/main" id="{D3673CFF-FE78-4057-8911-A7E540DFA47B}"/>
                  </a:ext>
                </a:extLst>
              </p:cNvPr>
              <p:cNvSpPr/>
              <p:nvPr/>
            </p:nvSpPr>
            <p:spPr>
              <a:xfrm>
                <a:off x="5329237" y="2848927"/>
                <a:ext cx="11405" cy="9644"/>
              </a:xfrm>
              <a:custGeom>
                <a:avLst/>
                <a:gdLst>
                  <a:gd name="connsiteX0" fmla="*/ 0 w 11405"/>
                  <a:gd name="connsiteY0" fmla="*/ 0 h 9644"/>
                  <a:gd name="connsiteX1" fmla="*/ 10478 w 11405"/>
                  <a:gd name="connsiteY1" fmla="*/ 8573 h 9644"/>
                  <a:gd name="connsiteX2" fmla="*/ 0 w 11405"/>
                  <a:gd name="connsiteY2" fmla="*/ 0 h 9644"/>
                </a:gdLst>
                <a:ahLst/>
                <a:cxnLst>
                  <a:cxn ang="0">
                    <a:pos x="connsiteX0" y="connsiteY0"/>
                  </a:cxn>
                  <a:cxn ang="0">
                    <a:pos x="connsiteX1" y="connsiteY1"/>
                  </a:cxn>
                  <a:cxn ang="0">
                    <a:pos x="connsiteX2" y="connsiteY2"/>
                  </a:cxn>
                </a:cxnLst>
                <a:rect l="l" t="t" r="r" b="b"/>
                <a:pathLst>
                  <a:path w="11405" h="9644">
                    <a:moveTo>
                      <a:pt x="0" y="0"/>
                    </a:moveTo>
                    <a:cubicBezTo>
                      <a:pt x="9525" y="2858"/>
                      <a:pt x="13335" y="6668"/>
                      <a:pt x="10478" y="8573"/>
                    </a:cubicBezTo>
                    <a:cubicBezTo>
                      <a:pt x="8572" y="11430"/>
                      <a:pt x="4763" y="8573"/>
                      <a:pt x="0" y="0"/>
                    </a:cubicBezTo>
                    <a:close/>
                  </a:path>
                </a:pathLst>
              </a:custGeom>
              <a:grpFill/>
              <a:ln w="9525" cap="flat">
                <a:noFill/>
                <a:prstDash val="solid"/>
                <a:miter/>
              </a:ln>
            </p:spPr>
            <p:txBody>
              <a:bodyPr rtlCol="0" anchor="ctr"/>
              <a:lstStyle/>
              <a:p>
                <a:endParaRPr lang="en-ID"/>
              </a:p>
            </p:txBody>
          </p:sp>
          <p:sp>
            <p:nvSpPr>
              <p:cNvPr id="1192" name="Freeform: Shape 1191">
                <a:extLst>
                  <a:ext uri="{FF2B5EF4-FFF2-40B4-BE49-F238E27FC236}">
                    <a16:creationId xmlns:a16="http://schemas.microsoft.com/office/drawing/2014/main" id="{2FBD2BC1-71A0-476D-97AF-B40F82C68190}"/>
                  </a:ext>
                </a:extLst>
              </p:cNvPr>
              <p:cNvSpPr/>
              <p:nvPr/>
            </p:nvSpPr>
            <p:spPr>
              <a:xfrm>
                <a:off x="5329237" y="2840068"/>
                <a:ext cx="11906" cy="8858"/>
              </a:xfrm>
              <a:custGeom>
                <a:avLst/>
                <a:gdLst>
                  <a:gd name="connsiteX0" fmla="*/ 0 w 11906"/>
                  <a:gd name="connsiteY0" fmla="*/ 8859 h 8858"/>
                  <a:gd name="connsiteX1" fmla="*/ 11430 w 11906"/>
                  <a:gd name="connsiteY1" fmla="*/ 1239 h 8858"/>
                  <a:gd name="connsiteX2" fmla="*/ 0 w 11906"/>
                  <a:gd name="connsiteY2" fmla="*/ 8859 h 8858"/>
                </a:gdLst>
                <a:ahLst/>
                <a:cxnLst>
                  <a:cxn ang="0">
                    <a:pos x="connsiteX0" y="connsiteY0"/>
                  </a:cxn>
                  <a:cxn ang="0">
                    <a:pos x="connsiteX1" y="connsiteY1"/>
                  </a:cxn>
                  <a:cxn ang="0">
                    <a:pos x="connsiteX2" y="connsiteY2"/>
                  </a:cxn>
                </a:cxnLst>
                <a:rect l="l" t="t" r="r" b="b"/>
                <a:pathLst>
                  <a:path w="11906" h="8858">
                    <a:moveTo>
                      <a:pt x="0" y="8859"/>
                    </a:moveTo>
                    <a:cubicBezTo>
                      <a:pt x="5715" y="286"/>
                      <a:pt x="10478" y="-1619"/>
                      <a:pt x="11430" y="1239"/>
                    </a:cubicBezTo>
                    <a:cubicBezTo>
                      <a:pt x="13335" y="4096"/>
                      <a:pt x="9525" y="6954"/>
                      <a:pt x="0" y="8859"/>
                    </a:cubicBezTo>
                    <a:close/>
                  </a:path>
                </a:pathLst>
              </a:custGeom>
              <a:grpFill/>
              <a:ln w="9525" cap="flat">
                <a:noFill/>
                <a:prstDash val="solid"/>
                <a:miter/>
              </a:ln>
            </p:spPr>
            <p:txBody>
              <a:bodyPr rtlCol="0" anchor="ctr"/>
              <a:lstStyle/>
              <a:p>
                <a:endParaRPr lang="en-ID"/>
              </a:p>
            </p:txBody>
          </p:sp>
          <p:sp>
            <p:nvSpPr>
              <p:cNvPr id="1193" name="Freeform: Shape 1192">
                <a:extLst>
                  <a:ext uri="{FF2B5EF4-FFF2-40B4-BE49-F238E27FC236}">
                    <a16:creationId xmlns:a16="http://schemas.microsoft.com/office/drawing/2014/main" id="{41CE09FD-DE45-4353-B69B-66AFBCF8906D}"/>
                  </a:ext>
                </a:extLst>
              </p:cNvPr>
              <p:cNvSpPr/>
              <p:nvPr/>
            </p:nvSpPr>
            <p:spPr>
              <a:xfrm>
                <a:off x="5323613" y="2835472"/>
                <a:ext cx="6371" cy="13454"/>
              </a:xfrm>
              <a:custGeom>
                <a:avLst/>
                <a:gdLst>
                  <a:gd name="connsiteX0" fmla="*/ 5624 w 6371"/>
                  <a:gd name="connsiteY0" fmla="*/ 13455 h 13454"/>
                  <a:gd name="connsiteX1" fmla="*/ 1814 w 6371"/>
                  <a:gd name="connsiteY1" fmla="*/ 120 h 13454"/>
                  <a:gd name="connsiteX2" fmla="*/ 5624 w 6371"/>
                  <a:gd name="connsiteY2" fmla="*/ 13455 h 13454"/>
                </a:gdLst>
                <a:ahLst/>
                <a:cxnLst>
                  <a:cxn ang="0">
                    <a:pos x="connsiteX0" y="connsiteY0"/>
                  </a:cxn>
                  <a:cxn ang="0">
                    <a:pos x="connsiteX1" y="connsiteY1"/>
                  </a:cxn>
                  <a:cxn ang="0">
                    <a:pos x="connsiteX2" y="connsiteY2"/>
                  </a:cxn>
                </a:cxnLst>
                <a:rect l="l" t="t" r="r" b="b"/>
                <a:pathLst>
                  <a:path w="6371" h="13454">
                    <a:moveTo>
                      <a:pt x="5624" y="13455"/>
                    </a:moveTo>
                    <a:cubicBezTo>
                      <a:pt x="-1044" y="5835"/>
                      <a:pt x="-1044" y="1072"/>
                      <a:pt x="1814" y="120"/>
                    </a:cubicBezTo>
                    <a:cubicBezTo>
                      <a:pt x="5624" y="-833"/>
                      <a:pt x="7529" y="3930"/>
                      <a:pt x="5624" y="13455"/>
                    </a:cubicBezTo>
                    <a:close/>
                  </a:path>
                </a:pathLst>
              </a:custGeom>
              <a:grpFill/>
              <a:ln w="9525" cap="flat">
                <a:noFill/>
                <a:prstDash val="solid"/>
                <a:miter/>
              </a:ln>
            </p:spPr>
            <p:txBody>
              <a:bodyPr rtlCol="0" anchor="ctr"/>
              <a:lstStyle/>
              <a:p>
                <a:endParaRPr lang="en-ID"/>
              </a:p>
            </p:txBody>
          </p:sp>
          <p:sp>
            <p:nvSpPr>
              <p:cNvPr id="1194" name="Freeform: Shape 1193">
                <a:extLst>
                  <a:ext uri="{FF2B5EF4-FFF2-40B4-BE49-F238E27FC236}">
                    <a16:creationId xmlns:a16="http://schemas.microsoft.com/office/drawing/2014/main" id="{116C3FB1-377D-4384-AD09-0404D211033B}"/>
                  </a:ext>
                </a:extLst>
              </p:cNvPr>
              <p:cNvSpPr/>
              <p:nvPr/>
            </p:nvSpPr>
            <p:spPr>
              <a:xfrm>
                <a:off x="5314950" y="2845593"/>
                <a:ext cx="14287" cy="5467"/>
              </a:xfrm>
              <a:custGeom>
                <a:avLst/>
                <a:gdLst>
                  <a:gd name="connsiteX0" fmla="*/ 14288 w 14287"/>
                  <a:gd name="connsiteY0" fmla="*/ 3334 h 5467"/>
                  <a:gd name="connsiteX1" fmla="*/ 0 w 14287"/>
                  <a:gd name="connsiteY1" fmla="*/ 2381 h 5467"/>
                  <a:gd name="connsiteX2" fmla="*/ 14288 w 14287"/>
                  <a:gd name="connsiteY2" fmla="*/ 3334 h 5467"/>
                </a:gdLst>
                <a:ahLst/>
                <a:cxnLst>
                  <a:cxn ang="0">
                    <a:pos x="connsiteX0" y="connsiteY0"/>
                  </a:cxn>
                  <a:cxn ang="0">
                    <a:pos x="connsiteX1" y="connsiteY1"/>
                  </a:cxn>
                  <a:cxn ang="0">
                    <a:pos x="connsiteX2" y="connsiteY2"/>
                  </a:cxn>
                </a:cxnLst>
                <a:rect l="l" t="t" r="r" b="b"/>
                <a:pathLst>
                  <a:path w="14287" h="5467">
                    <a:moveTo>
                      <a:pt x="14288" y="3334"/>
                    </a:moveTo>
                    <a:cubicBezTo>
                      <a:pt x="4763" y="7144"/>
                      <a:pt x="0" y="5239"/>
                      <a:pt x="0" y="2381"/>
                    </a:cubicBezTo>
                    <a:cubicBezTo>
                      <a:pt x="953" y="-476"/>
                      <a:pt x="5715" y="-1429"/>
                      <a:pt x="14288" y="3334"/>
                    </a:cubicBezTo>
                    <a:close/>
                  </a:path>
                </a:pathLst>
              </a:custGeom>
              <a:grpFill/>
              <a:ln w="9525" cap="flat">
                <a:noFill/>
                <a:prstDash val="solid"/>
                <a:miter/>
              </a:ln>
            </p:spPr>
            <p:txBody>
              <a:bodyPr rtlCol="0" anchor="ctr"/>
              <a:lstStyle/>
              <a:p>
                <a:endParaRPr lang="en-ID"/>
              </a:p>
            </p:txBody>
          </p:sp>
        </p:grpSp>
        <p:sp>
          <p:nvSpPr>
            <p:cNvPr id="1195" name="Freeform: Shape 1194">
              <a:extLst>
                <a:ext uri="{FF2B5EF4-FFF2-40B4-BE49-F238E27FC236}">
                  <a16:creationId xmlns:a16="http://schemas.microsoft.com/office/drawing/2014/main" id="{77E4E277-5614-41DE-B41C-96CF5ACD24C5}"/>
                </a:ext>
              </a:extLst>
            </p:cNvPr>
            <p:cNvSpPr/>
            <p:nvPr/>
          </p:nvSpPr>
          <p:spPr>
            <a:xfrm>
              <a:off x="5327332" y="2847022"/>
              <a:ext cx="3809" cy="3810"/>
            </a:xfrm>
            <a:custGeom>
              <a:avLst/>
              <a:gdLst>
                <a:gd name="connsiteX0" fmla="*/ 3810 w 3809"/>
                <a:gd name="connsiteY0" fmla="*/ 1905 h 3810"/>
                <a:gd name="connsiteX1" fmla="*/ 1905 w 3809"/>
                <a:gd name="connsiteY1" fmla="*/ 3810 h 3810"/>
                <a:gd name="connsiteX2" fmla="*/ 0 w 3809"/>
                <a:gd name="connsiteY2" fmla="*/ 1905 h 3810"/>
                <a:gd name="connsiteX3" fmla="*/ 1905 w 3809"/>
                <a:gd name="connsiteY3" fmla="*/ 0 h 3810"/>
                <a:gd name="connsiteX4" fmla="*/ 3810 w 3809"/>
                <a:gd name="connsiteY4" fmla="*/ 1905 h 3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 h="3810">
                  <a:moveTo>
                    <a:pt x="3810" y="1905"/>
                  </a:moveTo>
                  <a:cubicBezTo>
                    <a:pt x="3810" y="2957"/>
                    <a:pt x="2957" y="3810"/>
                    <a:pt x="1905" y="3810"/>
                  </a:cubicBezTo>
                  <a:cubicBezTo>
                    <a:pt x="853" y="3810"/>
                    <a:pt x="0" y="2957"/>
                    <a:pt x="0" y="1905"/>
                  </a:cubicBezTo>
                  <a:cubicBezTo>
                    <a:pt x="0" y="853"/>
                    <a:pt x="853" y="0"/>
                    <a:pt x="1905" y="0"/>
                  </a:cubicBezTo>
                  <a:cubicBezTo>
                    <a:pt x="2957" y="0"/>
                    <a:pt x="3810" y="853"/>
                    <a:pt x="3810" y="1905"/>
                  </a:cubicBezTo>
                  <a:close/>
                </a:path>
              </a:pathLst>
            </a:custGeom>
            <a:grpFill/>
            <a:ln w="9525" cap="flat">
              <a:noFill/>
              <a:prstDash val="solid"/>
              <a:miter/>
            </a:ln>
          </p:spPr>
          <p:txBody>
            <a:bodyPr rtlCol="0" anchor="ctr"/>
            <a:lstStyle/>
            <a:p>
              <a:endParaRPr lang="en-ID"/>
            </a:p>
          </p:txBody>
        </p:sp>
      </p:grpSp>
      <p:grpSp>
        <p:nvGrpSpPr>
          <p:cNvPr id="1196" name="Graphic 2">
            <a:extLst>
              <a:ext uri="{FF2B5EF4-FFF2-40B4-BE49-F238E27FC236}">
                <a16:creationId xmlns:a16="http://schemas.microsoft.com/office/drawing/2014/main" id="{F1FF2A45-0C26-4C70-87B0-C54AB42123DD}"/>
              </a:ext>
            </a:extLst>
          </p:cNvPr>
          <p:cNvGrpSpPr/>
          <p:nvPr/>
        </p:nvGrpSpPr>
        <p:grpSpPr>
          <a:xfrm rot="16200000">
            <a:off x="11681999" y="2900887"/>
            <a:ext cx="100319" cy="101960"/>
            <a:chOff x="5291066" y="2736532"/>
            <a:chExt cx="53482" cy="54357"/>
          </a:xfrm>
          <a:solidFill>
            <a:schemeClr val="bg1"/>
          </a:solidFill>
        </p:grpSpPr>
        <p:grpSp>
          <p:nvGrpSpPr>
            <p:cNvPr id="1197" name="Graphic 2">
              <a:extLst>
                <a:ext uri="{FF2B5EF4-FFF2-40B4-BE49-F238E27FC236}">
                  <a16:creationId xmlns:a16="http://schemas.microsoft.com/office/drawing/2014/main" id="{F1FF2A45-0C26-4C70-87B0-C54AB42123DD}"/>
                </a:ext>
              </a:extLst>
            </p:cNvPr>
            <p:cNvGrpSpPr/>
            <p:nvPr/>
          </p:nvGrpSpPr>
          <p:grpSpPr>
            <a:xfrm>
              <a:off x="5292504" y="2740342"/>
              <a:ext cx="52044" cy="50547"/>
              <a:chOff x="5292504" y="2740342"/>
              <a:chExt cx="52044" cy="50547"/>
            </a:xfrm>
            <a:grpFill/>
          </p:grpSpPr>
          <p:sp>
            <p:nvSpPr>
              <p:cNvPr id="1198" name="Freeform: Shape 1197">
                <a:extLst>
                  <a:ext uri="{FF2B5EF4-FFF2-40B4-BE49-F238E27FC236}">
                    <a16:creationId xmlns:a16="http://schemas.microsoft.com/office/drawing/2014/main" id="{2E463901-D652-4C8F-951E-A06A8D356451}"/>
                  </a:ext>
                </a:extLst>
              </p:cNvPr>
              <p:cNvSpPr/>
              <p:nvPr/>
            </p:nvSpPr>
            <p:spPr>
              <a:xfrm>
                <a:off x="5292504" y="2764154"/>
                <a:ext cx="25302" cy="13477"/>
              </a:xfrm>
              <a:custGeom>
                <a:avLst/>
                <a:gdLst>
                  <a:gd name="connsiteX0" fmla="*/ 25303 w 25302"/>
                  <a:gd name="connsiteY0" fmla="*/ 0 h 13477"/>
                  <a:gd name="connsiteX1" fmla="*/ 538 w 25302"/>
                  <a:gd name="connsiteY1" fmla="*/ 10478 h 13477"/>
                  <a:gd name="connsiteX2" fmla="*/ 25303 w 25302"/>
                  <a:gd name="connsiteY2" fmla="*/ 0 h 13477"/>
                </a:gdLst>
                <a:ahLst/>
                <a:cxnLst>
                  <a:cxn ang="0">
                    <a:pos x="connsiteX0" y="connsiteY0"/>
                  </a:cxn>
                  <a:cxn ang="0">
                    <a:pos x="connsiteX1" y="connsiteY1"/>
                  </a:cxn>
                  <a:cxn ang="0">
                    <a:pos x="connsiteX2" y="connsiteY2"/>
                  </a:cxn>
                </a:cxnLst>
                <a:rect l="l" t="t" r="r" b="b"/>
                <a:pathLst>
                  <a:path w="25302" h="13477">
                    <a:moveTo>
                      <a:pt x="25303" y="0"/>
                    </a:moveTo>
                    <a:cubicBezTo>
                      <a:pt x="11968" y="14288"/>
                      <a:pt x="2443" y="16193"/>
                      <a:pt x="538" y="10478"/>
                    </a:cubicBezTo>
                    <a:cubicBezTo>
                      <a:pt x="-2320" y="4763"/>
                      <a:pt x="6253" y="0"/>
                      <a:pt x="25303" y="0"/>
                    </a:cubicBezTo>
                    <a:close/>
                  </a:path>
                </a:pathLst>
              </a:custGeom>
              <a:grpFill/>
              <a:ln w="9525" cap="flat">
                <a:noFill/>
                <a:prstDash val="solid"/>
                <a:miter/>
              </a:ln>
            </p:spPr>
            <p:txBody>
              <a:bodyPr rtlCol="0" anchor="ctr"/>
              <a:lstStyle/>
              <a:p>
                <a:endParaRPr lang="en-ID"/>
              </a:p>
            </p:txBody>
          </p:sp>
          <p:sp>
            <p:nvSpPr>
              <p:cNvPr id="1199" name="Freeform: Shape 1198">
                <a:extLst>
                  <a:ext uri="{FF2B5EF4-FFF2-40B4-BE49-F238E27FC236}">
                    <a16:creationId xmlns:a16="http://schemas.microsoft.com/office/drawing/2014/main" id="{95BC63E9-A2CB-4C23-A4CD-DC58744BC2FD}"/>
                  </a:ext>
                </a:extLst>
              </p:cNvPr>
              <p:cNvSpPr/>
              <p:nvPr/>
            </p:nvSpPr>
            <p:spPr>
              <a:xfrm>
                <a:off x="5313950" y="2764154"/>
                <a:ext cx="10887" cy="26735"/>
              </a:xfrm>
              <a:custGeom>
                <a:avLst/>
                <a:gdLst>
                  <a:gd name="connsiteX0" fmla="*/ 3857 w 10887"/>
                  <a:gd name="connsiteY0" fmla="*/ 0 h 26735"/>
                  <a:gd name="connsiteX1" fmla="*/ 5762 w 10887"/>
                  <a:gd name="connsiteY1" fmla="*/ 26670 h 26735"/>
                  <a:gd name="connsiteX2" fmla="*/ 3857 w 10887"/>
                  <a:gd name="connsiteY2" fmla="*/ 0 h 26735"/>
                </a:gdLst>
                <a:ahLst/>
                <a:cxnLst>
                  <a:cxn ang="0">
                    <a:pos x="connsiteX0" y="connsiteY0"/>
                  </a:cxn>
                  <a:cxn ang="0">
                    <a:pos x="connsiteX1" y="connsiteY1"/>
                  </a:cxn>
                  <a:cxn ang="0">
                    <a:pos x="connsiteX2" y="connsiteY2"/>
                  </a:cxn>
                </a:cxnLst>
                <a:rect l="l" t="t" r="r" b="b"/>
                <a:pathLst>
                  <a:path w="10887" h="26735">
                    <a:moveTo>
                      <a:pt x="3857" y="0"/>
                    </a:moveTo>
                    <a:cubicBezTo>
                      <a:pt x="13382" y="17145"/>
                      <a:pt x="12430" y="26670"/>
                      <a:pt x="5762" y="26670"/>
                    </a:cubicBezTo>
                    <a:cubicBezTo>
                      <a:pt x="47" y="27623"/>
                      <a:pt x="-2810" y="18098"/>
                      <a:pt x="3857" y="0"/>
                    </a:cubicBezTo>
                    <a:close/>
                  </a:path>
                </a:pathLst>
              </a:custGeom>
              <a:grpFill/>
              <a:ln w="9525" cap="flat">
                <a:noFill/>
                <a:prstDash val="solid"/>
                <a:miter/>
              </a:ln>
            </p:spPr>
            <p:txBody>
              <a:bodyPr rtlCol="0" anchor="ctr"/>
              <a:lstStyle/>
              <a:p>
                <a:endParaRPr lang="en-ID"/>
              </a:p>
            </p:txBody>
          </p:sp>
          <p:sp>
            <p:nvSpPr>
              <p:cNvPr id="1200" name="Freeform: Shape 1199">
                <a:extLst>
                  <a:ext uri="{FF2B5EF4-FFF2-40B4-BE49-F238E27FC236}">
                    <a16:creationId xmlns:a16="http://schemas.microsoft.com/office/drawing/2014/main" id="{0B6E17A3-2E0B-41A4-94E0-0D091311EADF}"/>
                  </a:ext>
                </a:extLst>
              </p:cNvPr>
              <p:cNvSpPr/>
              <p:nvPr/>
            </p:nvSpPr>
            <p:spPr>
              <a:xfrm>
                <a:off x="5317807" y="2762641"/>
                <a:ext cx="26741" cy="11869"/>
              </a:xfrm>
              <a:custGeom>
                <a:avLst/>
                <a:gdLst>
                  <a:gd name="connsiteX0" fmla="*/ 0 w 26741"/>
                  <a:gd name="connsiteY0" fmla="*/ 1514 h 11869"/>
                  <a:gd name="connsiteX1" fmla="*/ 26670 w 26741"/>
                  <a:gd name="connsiteY1" fmla="*/ 8181 h 11869"/>
                  <a:gd name="connsiteX2" fmla="*/ 0 w 26741"/>
                  <a:gd name="connsiteY2" fmla="*/ 1514 h 11869"/>
                </a:gdLst>
                <a:ahLst/>
                <a:cxnLst>
                  <a:cxn ang="0">
                    <a:pos x="connsiteX0" y="connsiteY0"/>
                  </a:cxn>
                  <a:cxn ang="0">
                    <a:pos x="connsiteX1" y="connsiteY1"/>
                  </a:cxn>
                  <a:cxn ang="0">
                    <a:pos x="connsiteX2" y="connsiteY2"/>
                  </a:cxn>
                </a:cxnLst>
                <a:rect l="l" t="t" r="r" b="b"/>
                <a:pathLst>
                  <a:path w="26741" h="11869">
                    <a:moveTo>
                      <a:pt x="0" y="1514"/>
                    </a:moveTo>
                    <a:cubicBezTo>
                      <a:pt x="19050" y="-2296"/>
                      <a:pt x="27622" y="1514"/>
                      <a:pt x="26670" y="8181"/>
                    </a:cubicBezTo>
                    <a:cubicBezTo>
                      <a:pt x="24765" y="13896"/>
                      <a:pt x="15240" y="13896"/>
                      <a:pt x="0" y="1514"/>
                    </a:cubicBezTo>
                    <a:close/>
                  </a:path>
                </a:pathLst>
              </a:custGeom>
              <a:grpFill/>
              <a:ln w="9525" cap="flat">
                <a:noFill/>
                <a:prstDash val="solid"/>
                <a:miter/>
              </a:ln>
            </p:spPr>
            <p:txBody>
              <a:bodyPr rtlCol="0" anchor="ctr"/>
              <a:lstStyle/>
              <a:p>
                <a:endParaRPr lang="en-ID"/>
              </a:p>
            </p:txBody>
          </p:sp>
          <p:sp>
            <p:nvSpPr>
              <p:cNvPr id="1201" name="Freeform: Shape 1200">
                <a:extLst>
                  <a:ext uri="{FF2B5EF4-FFF2-40B4-BE49-F238E27FC236}">
                    <a16:creationId xmlns:a16="http://schemas.microsoft.com/office/drawing/2014/main" id="{83E0BB33-A559-4D3E-A99C-4A38A0C43386}"/>
                  </a:ext>
                </a:extLst>
              </p:cNvPr>
              <p:cNvSpPr/>
              <p:nvPr/>
            </p:nvSpPr>
            <p:spPr>
              <a:xfrm>
                <a:off x="5317807" y="2740342"/>
                <a:ext cx="16786" cy="23812"/>
              </a:xfrm>
              <a:custGeom>
                <a:avLst/>
                <a:gdLst>
                  <a:gd name="connsiteX0" fmla="*/ 0 w 16786"/>
                  <a:gd name="connsiteY0" fmla="*/ 23812 h 23812"/>
                  <a:gd name="connsiteX1" fmla="*/ 14288 w 16786"/>
                  <a:gd name="connsiteY1" fmla="*/ 953 h 23812"/>
                  <a:gd name="connsiteX2" fmla="*/ 0 w 16786"/>
                  <a:gd name="connsiteY2" fmla="*/ 23812 h 23812"/>
                </a:gdLst>
                <a:ahLst/>
                <a:cxnLst>
                  <a:cxn ang="0">
                    <a:pos x="connsiteX0" y="connsiteY0"/>
                  </a:cxn>
                  <a:cxn ang="0">
                    <a:pos x="connsiteX1" y="connsiteY1"/>
                  </a:cxn>
                  <a:cxn ang="0">
                    <a:pos x="connsiteX2" y="connsiteY2"/>
                  </a:cxn>
                </a:cxnLst>
                <a:rect l="l" t="t" r="r" b="b"/>
                <a:pathLst>
                  <a:path w="16786" h="23812">
                    <a:moveTo>
                      <a:pt x="0" y="23812"/>
                    </a:moveTo>
                    <a:cubicBezTo>
                      <a:pt x="1905" y="4762"/>
                      <a:pt x="8572" y="-2858"/>
                      <a:pt x="14288" y="953"/>
                    </a:cubicBezTo>
                    <a:cubicBezTo>
                      <a:pt x="20002" y="3810"/>
                      <a:pt x="16192" y="13335"/>
                      <a:pt x="0" y="23812"/>
                    </a:cubicBezTo>
                    <a:close/>
                  </a:path>
                </a:pathLst>
              </a:custGeom>
              <a:grpFill/>
              <a:ln w="9525" cap="flat">
                <a:noFill/>
                <a:prstDash val="solid"/>
                <a:miter/>
              </a:ln>
            </p:spPr>
            <p:txBody>
              <a:bodyPr rtlCol="0" anchor="ctr"/>
              <a:lstStyle/>
              <a:p>
                <a:endParaRPr lang="en-ID"/>
              </a:p>
            </p:txBody>
          </p:sp>
          <p:sp>
            <p:nvSpPr>
              <p:cNvPr id="1202" name="Freeform: Shape 1201">
                <a:extLst>
                  <a:ext uri="{FF2B5EF4-FFF2-40B4-BE49-F238E27FC236}">
                    <a16:creationId xmlns:a16="http://schemas.microsoft.com/office/drawing/2014/main" id="{5A4A83D9-ECC7-488F-89C4-7F6CCC291697}"/>
                  </a:ext>
                </a:extLst>
              </p:cNvPr>
              <p:cNvSpPr/>
              <p:nvPr/>
            </p:nvSpPr>
            <p:spPr>
              <a:xfrm>
                <a:off x="5298097" y="2742166"/>
                <a:ext cx="19710" cy="21988"/>
              </a:xfrm>
              <a:custGeom>
                <a:avLst/>
                <a:gdLst>
                  <a:gd name="connsiteX0" fmla="*/ 19710 w 19710"/>
                  <a:gd name="connsiteY0" fmla="*/ 21988 h 21988"/>
                  <a:gd name="connsiteX1" fmla="*/ 1613 w 19710"/>
                  <a:gd name="connsiteY1" fmla="*/ 1033 h 21988"/>
                  <a:gd name="connsiteX2" fmla="*/ 19710 w 19710"/>
                  <a:gd name="connsiteY2" fmla="*/ 21988 h 21988"/>
                </a:gdLst>
                <a:ahLst/>
                <a:cxnLst>
                  <a:cxn ang="0">
                    <a:pos x="connsiteX0" y="connsiteY0"/>
                  </a:cxn>
                  <a:cxn ang="0">
                    <a:pos x="connsiteX1" y="connsiteY1"/>
                  </a:cxn>
                  <a:cxn ang="0">
                    <a:pos x="connsiteX2" y="connsiteY2"/>
                  </a:cxn>
                </a:cxnLst>
                <a:rect l="l" t="t" r="r" b="b"/>
                <a:pathLst>
                  <a:path w="19710" h="21988">
                    <a:moveTo>
                      <a:pt x="19710" y="21988"/>
                    </a:moveTo>
                    <a:cubicBezTo>
                      <a:pt x="2565" y="14368"/>
                      <a:pt x="-3150" y="4843"/>
                      <a:pt x="1613" y="1033"/>
                    </a:cubicBezTo>
                    <a:cubicBezTo>
                      <a:pt x="7328" y="-2777"/>
                      <a:pt x="14948" y="3891"/>
                      <a:pt x="19710" y="21988"/>
                    </a:cubicBezTo>
                    <a:close/>
                  </a:path>
                </a:pathLst>
              </a:custGeom>
              <a:grpFill/>
              <a:ln w="9525" cap="flat">
                <a:noFill/>
                <a:prstDash val="solid"/>
                <a:miter/>
              </a:ln>
            </p:spPr>
            <p:txBody>
              <a:bodyPr rtlCol="0" anchor="ctr"/>
              <a:lstStyle/>
              <a:p>
                <a:endParaRPr lang="en-ID"/>
              </a:p>
            </p:txBody>
          </p:sp>
        </p:grpSp>
        <p:grpSp>
          <p:nvGrpSpPr>
            <p:cNvPr id="1203" name="Graphic 2">
              <a:extLst>
                <a:ext uri="{FF2B5EF4-FFF2-40B4-BE49-F238E27FC236}">
                  <a16:creationId xmlns:a16="http://schemas.microsoft.com/office/drawing/2014/main" id="{F1FF2A45-0C26-4C70-87B0-C54AB42123DD}"/>
                </a:ext>
              </a:extLst>
            </p:cNvPr>
            <p:cNvGrpSpPr/>
            <p:nvPr/>
          </p:nvGrpSpPr>
          <p:grpSpPr>
            <a:xfrm>
              <a:off x="5292504" y="2740342"/>
              <a:ext cx="52044" cy="50547"/>
              <a:chOff x="5292504" y="2740342"/>
              <a:chExt cx="52044" cy="50547"/>
            </a:xfrm>
            <a:grpFill/>
          </p:grpSpPr>
          <p:sp>
            <p:nvSpPr>
              <p:cNvPr id="1204" name="Freeform: Shape 1203">
                <a:extLst>
                  <a:ext uri="{FF2B5EF4-FFF2-40B4-BE49-F238E27FC236}">
                    <a16:creationId xmlns:a16="http://schemas.microsoft.com/office/drawing/2014/main" id="{404DD123-AD0E-41A3-956A-5140ADC05584}"/>
                  </a:ext>
                </a:extLst>
              </p:cNvPr>
              <p:cNvSpPr/>
              <p:nvPr/>
            </p:nvSpPr>
            <p:spPr>
              <a:xfrm>
                <a:off x="5292504" y="2764154"/>
                <a:ext cx="25302" cy="13477"/>
              </a:xfrm>
              <a:custGeom>
                <a:avLst/>
                <a:gdLst>
                  <a:gd name="connsiteX0" fmla="*/ 25303 w 25302"/>
                  <a:gd name="connsiteY0" fmla="*/ 0 h 13477"/>
                  <a:gd name="connsiteX1" fmla="*/ 538 w 25302"/>
                  <a:gd name="connsiteY1" fmla="*/ 10478 h 13477"/>
                  <a:gd name="connsiteX2" fmla="*/ 25303 w 25302"/>
                  <a:gd name="connsiteY2" fmla="*/ 0 h 13477"/>
                </a:gdLst>
                <a:ahLst/>
                <a:cxnLst>
                  <a:cxn ang="0">
                    <a:pos x="connsiteX0" y="connsiteY0"/>
                  </a:cxn>
                  <a:cxn ang="0">
                    <a:pos x="connsiteX1" y="connsiteY1"/>
                  </a:cxn>
                  <a:cxn ang="0">
                    <a:pos x="connsiteX2" y="connsiteY2"/>
                  </a:cxn>
                </a:cxnLst>
                <a:rect l="l" t="t" r="r" b="b"/>
                <a:pathLst>
                  <a:path w="25302" h="13477">
                    <a:moveTo>
                      <a:pt x="25303" y="0"/>
                    </a:moveTo>
                    <a:cubicBezTo>
                      <a:pt x="11968" y="14288"/>
                      <a:pt x="2443" y="16193"/>
                      <a:pt x="538" y="10478"/>
                    </a:cubicBezTo>
                    <a:cubicBezTo>
                      <a:pt x="-2320" y="4763"/>
                      <a:pt x="6253" y="0"/>
                      <a:pt x="25303" y="0"/>
                    </a:cubicBezTo>
                    <a:close/>
                  </a:path>
                </a:pathLst>
              </a:custGeom>
              <a:grpFill/>
              <a:ln w="9525" cap="flat">
                <a:noFill/>
                <a:prstDash val="solid"/>
                <a:miter/>
              </a:ln>
            </p:spPr>
            <p:txBody>
              <a:bodyPr rtlCol="0" anchor="ctr"/>
              <a:lstStyle/>
              <a:p>
                <a:endParaRPr lang="en-ID"/>
              </a:p>
            </p:txBody>
          </p:sp>
          <p:sp>
            <p:nvSpPr>
              <p:cNvPr id="1205" name="Freeform: Shape 1204">
                <a:extLst>
                  <a:ext uri="{FF2B5EF4-FFF2-40B4-BE49-F238E27FC236}">
                    <a16:creationId xmlns:a16="http://schemas.microsoft.com/office/drawing/2014/main" id="{C4BBC2AA-D0E4-4881-8E75-4BD54312A125}"/>
                  </a:ext>
                </a:extLst>
              </p:cNvPr>
              <p:cNvSpPr/>
              <p:nvPr/>
            </p:nvSpPr>
            <p:spPr>
              <a:xfrm>
                <a:off x="5313950" y="2764154"/>
                <a:ext cx="10887" cy="26735"/>
              </a:xfrm>
              <a:custGeom>
                <a:avLst/>
                <a:gdLst>
                  <a:gd name="connsiteX0" fmla="*/ 3857 w 10887"/>
                  <a:gd name="connsiteY0" fmla="*/ 0 h 26735"/>
                  <a:gd name="connsiteX1" fmla="*/ 5762 w 10887"/>
                  <a:gd name="connsiteY1" fmla="*/ 26670 h 26735"/>
                  <a:gd name="connsiteX2" fmla="*/ 3857 w 10887"/>
                  <a:gd name="connsiteY2" fmla="*/ 0 h 26735"/>
                </a:gdLst>
                <a:ahLst/>
                <a:cxnLst>
                  <a:cxn ang="0">
                    <a:pos x="connsiteX0" y="connsiteY0"/>
                  </a:cxn>
                  <a:cxn ang="0">
                    <a:pos x="connsiteX1" y="connsiteY1"/>
                  </a:cxn>
                  <a:cxn ang="0">
                    <a:pos x="connsiteX2" y="connsiteY2"/>
                  </a:cxn>
                </a:cxnLst>
                <a:rect l="l" t="t" r="r" b="b"/>
                <a:pathLst>
                  <a:path w="10887" h="26735">
                    <a:moveTo>
                      <a:pt x="3857" y="0"/>
                    </a:moveTo>
                    <a:cubicBezTo>
                      <a:pt x="13382" y="17145"/>
                      <a:pt x="12430" y="26670"/>
                      <a:pt x="5762" y="26670"/>
                    </a:cubicBezTo>
                    <a:cubicBezTo>
                      <a:pt x="47" y="27623"/>
                      <a:pt x="-2810" y="18098"/>
                      <a:pt x="3857" y="0"/>
                    </a:cubicBezTo>
                    <a:close/>
                  </a:path>
                </a:pathLst>
              </a:custGeom>
              <a:grpFill/>
              <a:ln w="9525" cap="flat">
                <a:noFill/>
                <a:prstDash val="solid"/>
                <a:miter/>
              </a:ln>
            </p:spPr>
            <p:txBody>
              <a:bodyPr rtlCol="0" anchor="ctr"/>
              <a:lstStyle/>
              <a:p>
                <a:endParaRPr lang="en-ID"/>
              </a:p>
            </p:txBody>
          </p:sp>
          <p:sp>
            <p:nvSpPr>
              <p:cNvPr id="1206" name="Freeform: Shape 1205">
                <a:extLst>
                  <a:ext uri="{FF2B5EF4-FFF2-40B4-BE49-F238E27FC236}">
                    <a16:creationId xmlns:a16="http://schemas.microsoft.com/office/drawing/2014/main" id="{90289128-1901-4144-93CB-5C882F02C07A}"/>
                  </a:ext>
                </a:extLst>
              </p:cNvPr>
              <p:cNvSpPr/>
              <p:nvPr/>
            </p:nvSpPr>
            <p:spPr>
              <a:xfrm>
                <a:off x="5317807" y="2762641"/>
                <a:ext cx="26741" cy="11869"/>
              </a:xfrm>
              <a:custGeom>
                <a:avLst/>
                <a:gdLst>
                  <a:gd name="connsiteX0" fmla="*/ 0 w 26741"/>
                  <a:gd name="connsiteY0" fmla="*/ 1514 h 11869"/>
                  <a:gd name="connsiteX1" fmla="*/ 26670 w 26741"/>
                  <a:gd name="connsiteY1" fmla="*/ 8181 h 11869"/>
                  <a:gd name="connsiteX2" fmla="*/ 0 w 26741"/>
                  <a:gd name="connsiteY2" fmla="*/ 1514 h 11869"/>
                </a:gdLst>
                <a:ahLst/>
                <a:cxnLst>
                  <a:cxn ang="0">
                    <a:pos x="connsiteX0" y="connsiteY0"/>
                  </a:cxn>
                  <a:cxn ang="0">
                    <a:pos x="connsiteX1" y="connsiteY1"/>
                  </a:cxn>
                  <a:cxn ang="0">
                    <a:pos x="connsiteX2" y="connsiteY2"/>
                  </a:cxn>
                </a:cxnLst>
                <a:rect l="l" t="t" r="r" b="b"/>
                <a:pathLst>
                  <a:path w="26741" h="11869">
                    <a:moveTo>
                      <a:pt x="0" y="1514"/>
                    </a:moveTo>
                    <a:cubicBezTo>
                      <a:pt x="19050" y="-2296"/>
                      <a:pt x="27622" y="1514"/>
                      <a:pt x="26670" y="8181"/>
                    </a:cubicBezTo>
                    <a:cubicBezTo>
                      <a:pt x="24765" y="13896"/>
                      <a:pt x="15240" y="13896"/>
                      <a:pt x="0" y="1514"/>
                    </a:cubicBezTo>
                    <a:close/>
                  </a:path>
                </a:pathLst>
              </a:custGeom>
              <a:grpFill/>
              <a:ln w="9525" cap="flat">
                <a:noFill/>
                <a:prstDash val="solid"/>
                <a:miter/>
              </a:ln>
            </p:spPr>
            <p:txBody>
              <a:bodyPr rtlCol="0" anchor="ctr"/>
              <a:lstStyle/>
              <a:p>
                <a:endParaRPr lang="en-ID"/>
              </a:p>
            </p:txBody>
          </p:sp>
          <p:sp>
            <p:nvSpPr>
              <p:cNvPr id="1207" name="Freeform: Shape 1206">
                <a:extLst>
                  <a:ext uri="{FF2B5EF4-FFF2-40B4-BE49-F238E27FC236}">
                    <a16:creationId xmlns:a16="http://schemas.microsoft.com/office/drawing/2014/main" id="{63F97F7F-0EC4-4666-AFA6-D0A22D8CD99B}"/>
                  </a:ext>
                </a:extLst>
              </p:cNvPr>
              <p:cNvSpPr/>
              <p:nvPr/>
            </p:nvSpPr>
            <p:spPr>
              <a:xfrm>
                <a:off x="5317807" y="2740342"/>
                <a:ext cx="16786" cy="23812"/>
              </a:xfrm>
              <a:custGeom>
                <a:avLst/>
                <a:gdLst>
                  <a:gd name="connsiteX0" fmla="*/ 0 w 16786"/>
                  <a:gd name="connsiteY0" fmla="*/ 23812 h 23812"/>
                  <a:gd name="connsiteX1" fmla="*/ 14288 w 16786"/>
                  <a:gd name="connsiteY1" fmla="*/ 953 h 23812"/>
                  <a:gd name="connsiteX2" fmla="*/ 0 w 16786"/>
                  <a:gd name="connsiteY2" fmla="*/ 23812 h 23812"/>
                </a:gdLst>
                <a:ahLst/>
                <a:cxnLst>
                  <a:cxn ang="0">
                    <a:pos x="connsiteX0" y="connsiteY0"/>
                  </a:cxn>
                  <a:cxn ang="0">
                    <a:pos x="connsiteX1" y="connsiteY1"/>
                  </a:cxn>
                  <a:cxn ang="0">
                    <a:pos x="connsiteX2" y="connsiteY2"/>
                  </a:cxn>
                </a:cxnLst>
                <a:rect l="l" t="t" r="r" b="b"/>
                <a:pathLst>
                  <a:path w="16786" h="23812">
                    <a:moveTo>
                      <a:pt x="0" y="23812"/>
                    </a:moveTo>
                    <a:cubicBezTo>
                      <a:pt x="1905" y="4762"/>
                      <a:pt x="8572" y="-2858"/>
                      <a:pt x="14288" y="953"/>
                    </a:cubicBezTo>
                    <a:cubicBezTo>
                      <a:pt x="20002" y="3810"/>
                      <a:pt x="16192" y="13335"/>
                      <a:pt x="0" y="23812"/>
                    </a:cubicBezTo>
                    <a:close/>
                  </a:path>
                </a:pathLst>
              </a:custGeom>
              <a:grpFill/>
              <a:ln w="9525" cap="flat">
                <a:noFill/>
                <a:prstDash val="solid"/>
                <a:miter/>
              </a:ln>
            </p:spPr>
            <p:txBody>
              <a:bodyPr rtlCol="0" anchor="ctr"/>
              <a:lstStyle/>
              <a:p>
                <a:endParaRPr lang="en-ID"/>
              </a:p>
            </p:txBody>
          </p:sp>
          <p:sp>
            <p:nvSpPr>
              <p:cNvPr id="1208" name="Freeform: Shape 1207">
                <a:extLst>
                  <a:ext uri="{FF2B5EF4-FFF2-40B4-BE49-F238E27FC236}">
                    <a16:creationId xmlns:a16="http://schemas.microsoft.com/office/drawing/2014/main" id="{A9B6E20D-19F6-41CA-A171-F5DB22C4D6C9}"/>
                  </a:ext>
                </a:extLst>
              </p:cNvPr>
              <p:cNvSpPr/>
              <p:nvPr/>
            </p:nvSpPr>
            <p:spPr>
              <a:xfrm>
                <a:off x="5298097" y="2742166"/>
                <a:ext cx="19710" cy="21988"/>
              </a:xfrm>
              <a:custGeom>
                <a:avLst/>
                <a:gdLst>
                  <a:gd name="connsiteX0" fmla="*/ 19710 w 19710"/>
                  <a:gd name="connsiteY0" fmla="*/ 21988 h 21988"/>
                  <a:gd name="connsiteX1" fmla="*/ 1613 w 19710"/>
                  <a:gd name="connsiteY1" fmla="*/ 1033 h 21988"/>
                  <a:gd name="connsiteX2" fmla="*/ 19710 w 19710"/>
                  <a:gd name="connsiteY2" fmla="*/ 21988 h 21988"/>
                </a:gdLst>
                <a:ahLst/>
                <a:cxnLst>
                  <a:cxn ang="0">
                    <a:pos x="connsiteX0" y="connsiteY0"/>
                  </a:cxn>
                  <a:cxn ang="0">
                    <a:pos x="connsiteX1" y="connsiteY1"/>
                  </a:cxn>
                  <a:cxn ang="0">
                    <a:pos x="connsiteX2" y="connsiteY2"/>
                  </a:cxn>
                </a:cxnLst>
                <a:rect l="l" t="t" r="r" b="b"/>
                <a:pathLst>
                  <a:path w="19710" h="21988">
                    <a:moveTo>
                      <a:pt x="19710" y="21988"/>
                    </a:moveTo>
                    <a:cubicBezTo>
                      <a:pt x="2565" y="14368"/>
                      <a:pt x="-3150" y="4843"/>
                      <a:pt x="1613" y="1033"/>
                    </a:cubicBezTo>
                    <a:cubicBezTo>
                      <a:pt x="7328" y="-2777"/>
                      <a:pt x="14948" y="3891"/>
                      <a:pt x="19710" y="21988"/>
                    </a:cubicBezTo>
                    <a:close/>
                  </a:path>
                </a:pathLst>
              </a:custGeom>
              <a:grpFill/>
              <a:ln w="9525" cap="flat">
                <a:noFill/>
                <a:prstDash val="solid"/>
                <a:miter/>
              </a:ln>
            </p:spPr>
            <p:txBody>
              <a:bodyPr rtlCol="0" anchor="ctr"/>
              <a:lstStyle/>
              <a:p>
                <a:endParaRPr lang="en-ID"/>
              </a:p>
            </p:txBody>
          </p:sp>
        </p:grpSp>
        <p:sp>
          <p:nvSpPr>
            <p:cNvPr id="1209" name="Freeform: Shape 1208">
              <a:extLst>
                <a:ext uri="{FF2B5EF4-FFF2-40B4-BE49-F238E27FC236}">
                  <a16:creationId xmlns:a16="http://schemas.microsoft.com/office/drawing/2014/main" id="{E9B3CA5F-B9F3-4A29-8881-0DCB73AB792B}"/>
                </a:ext>
              </a:extLst>
            </p:cNvPr>
            <p:cNvSpPr/>
            <p:nvPr/>
          </p:nvSpPr>
          <p:spPr>
            <a:xfrm>
              <a:off x="5313997" y="2760345"/>
              <a:ext cx="7620" cy="7620"/>
            </a:xfrm>
            <a:custGeom>
              <a:avLst/>
              <a:gdLst>
                <a:gd name="connsiteX0" fmla="*/ 7620 w 7620"/>
                <a:gd name="connsiteY0" fmla="*/ 3810 h 7620"/>
                <a:gd name="connsiteX1" fmla="*/ 3810 w 7620"/>
                <a:gd name="connsiteY1" fmla="*/ 7620 h 7620"/>
                <a:gd name="connsiteX2" fmla="*/ 0 w 7620"/>
                <a:gd name="connsiteY2" fmla="*/ 3810 h 7620"/>
                <a:gd name="connsiteX3" fmla="*/ 3810 w 7620"/>
                <a:gd name="connsiteY3" fmla="*/ 0 h 7620"/>
                <a:gd name="connsiteX4" fmla="*/ 7620 w 7620"/>
                <a:gd name="connsiteY4" fmla="*/ 381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 h="7620">
                  <a:moveTo>
                    <a:pt x="7620" y="3810"/>
                  </a:moveTo>
                  <a:cubicBezTo>
                    <a:pt x="7620" y="5914"/>
                    <a:pt x="5914" y="7620"/>
                    <a:pt x="3810" y="7620"/>
                  </a:cubicBezTo>
                  <a:cubicBezTo>
                    <a:pt x="1706" y="7620"/>
                    <a:pt x="0" y="5914"/>
                    <a:pt x="0" y="3810"/>
                  </a:cubicBezTo>
                  <a:cubicBezTo>
                    <a:pt x="0" y="1706"/>
                    <a:pt x="1706" y="0"/>
                    <a:pt x="3810" y="0"/>
                  </a:cubicBezTo>
                  <a:cubicBezTo>
                    <a:pt x="5914" y="0"/>
                    <a:pt x="7620" y="1706"/>
                    <a:pt x="7620" y="3810"/>
                  </a:cubicBezTo>
                  <a:close/>
                </a:path>
              </a:pathLst>
            </a:custGeom>
            <a:grpFill/>
            <a:ln w="9525" cap="flat">
              <a:noFill/>
              <a:prstDash val="solid"/>
              <a:miter/>
            </a:ln>
          </p:spPr>
          <p:txBody>
            <a:bodyPr rtlCol="0" anchor="ctr"/>
            <a:lstStyle/>
            <a:p>
              <a:endParaRPr lang="en-ID"/>
            </a:p>
          </p:txBody>
        </p:sp>
        <p:grpSp>
          <p:nvGrpSpPr>
            <p:cNvPr id="1210" name="Graphic 2">
              <a:extLst>
                <a:ext uri="{FF2B5EF4-FFF2-40B4-BE49-F238E27FC236}">
                  <a16:creationId xmlns:a16="http://schemas.microsoft.com/office/drawing/2014/main" id="{F1FF2A45-0C26-4C70-87B0-C54AB42123DD}"/>
                </a:ext>
              </a:extLst>
            </p:cNvPr>
            <p:cNvGrpSpPr/>
            <p:nvPr/>
          </p:nvGrpSpPr>
          <p:grpSpPr>
            <a:xfrm>
              <a:off x="5291066" y="2736532"/>
              <a:ext cx="52043" cy="51434"/>
              <a:chOff x="5291066" y="2736532"/>
              <a:chExt cx="52043" cy="51434"/>
            </a:xfrm>
            <a:grpFill/>
          </p:grpSpPr>
          <p:sp>
            <p:nvSpPr>
              <p:cNvPr id="1211" name="Freeform: Shape 1210">
                <a:extLst>
                  <a:ext uri="{FF2B5EF4-FFF2-40B4-BE49-F238E27FC236}">
                    <a16:creationId xmlns:a16="http://schemas.microsoft.com/office/drawing/2014/main" id="{ACFDF2D4-5CE4-47F8-AB4A-E36363643351}"/>
                  </a:ext>
                </a:extLst>
              </p:cNvPr>
              <p:cNvSpPr/>
              <p:nvPr/>
            </p:nvSpPr>
            <p:spPr>
              <a:xfrm>
                <a:off x="5317807" y="2750677"/>
                <a:ext cx="25302" cy="13581"/>
              </a:xfrm>
              <a:custGeom>
                <a:avLst/>
                <a:gdLst>
                  <a:gd name="connsiteX0" fmla="*/ 0 w 25302"/>
                  <a:gd name="connsiteY0" fmla="*/ 13477 h 13581"/>
                  <a:gd name="connsiteX1" fmla="*/ 24765 w 25302"/>
                  <a:gd name="connsiteY1" fmla="*/ 3000 h 13581"/>
                  <a:gd name="connsiteX2" fmla="*/ 0 w 25302"/>
                  <a:gd name="connsiteY2" fmla="*/ 13477 h 13581"/>
                </a:gdLst>
                <a:ahLst/>
                <a:cxnLst>
                  <a:cxn ang="0">
                    <a:pos x="connsiteX0" y="connsiteY0"/>
                  </a:cxn>
                  <a:cxn ang="0">
                    <a:pos x="connsiteX1" y="connsiteY1"/>
                  </a:cxn>
                  <a:cxn ang="0">
                    <a:pos x="connsiteX2" y="connsiteY2"/>
                  </a:cxn>
                </a:cxnLst>
                <a:rect l="l" t="t" r="r" b="b"/>
                <a:pathLst>
                  <a:path w="25302" h="13581">
                    <a:moveTo>
                      <a:pt x="0" y="13477"/>
                    </a:moveTo>
                    <a:cubicBezTo>
                      <a:pt x="13335" y="-810"/>
                      <a:pt x="22860" y="-2715"/>
                      <a:pt x="24765" y="3000"/>
                    </a:cubicBezTo>
                    <a:cubicBezTo>
                      <a:pt x="27622" y="8715"/>
                      <a:pt x="19050" y="14430"/>
                      <a:pt x="0" y="13477"/>
                    </a:cubicBezTo>
                    <a:close/>
                  </a:path>
                </a:pathLst>
              </a:custGeom>
              <a:grpFill/>
              <a:ln w="9525" cap="flat">
                <a:noFill/>
                <a:prstDash val="solid"/>
                <a:miter/>
              </a:ln>
            </p:spPr>
            <p:txBody>
              <a:bodyPr rtlCol="0" anchor="ctr"/>
              <a:lstStyle/>
              <a:p>
                <a:endParaRPr lang="en-ID"/>
              </a:p>
            </p:txBody>
          </p:sp>
          <p:sp>
            <p:nvSpPr>
              <p:cNvPr id="1212" name="Freeform: Shape 1211">
                <a:extLst>
                  <a:ext uri="{FF2B5EF4-FFF2-40B4-BE49-F238E27FC236}">
                    <a16:creationId xmlns:a16="http://schemas.microsoft.com/office/drawing/2014/main" id="{A6697BDA-2843-4B3D-9F7A-EFD53531DE1A}"/>
                  </a:ext>
                </a:extLst>
              </p:cNvPr>
              <p:cNvSpPr/>
              <p:nvPr/>
            </p:nvSpPr>
            <p:spPr>
              <a:xfrm>
                <a:off x="5310777" y="2736532"/>
                <a:ext cx="11178" cy="27622"/>
              </a:xfrm>
              <a:custGeom>
                <a:avLst/>
                <a:gdLst>
                  <a:gd name="connsiteX0" fmla="*/ 7030 w 11178"/>
                  <a:gd name="connsiteY0" fmla="*/ 27622 h 27622"/>
                  <a:gd name="connsiteX1" fmla="*/ 5125 w 11178"/>
                  <a:gd name="connsiteY1" fmla="*/ 0 h 27622"/>
                  <a:gd name="connsiteX2" fmla="*/ 7030 w 11178"/>
                  <a:gd name="connsiteY2" fmla="*/ 27622 h 27622"/>
                </a:gdLst>
                <a:ahLst/>
                <a:cxnLst>
                  <a:cxn ang="0">
                    <a:pos x="connsiteX0" y="connsiteY0"/>
                  </a:cxn>
                  <a:cxn ang="0">
                    <a:pos x="connsiteX1" y="connsiteY1"/>
                  </a:cxn>
                  <a:cxn ang="0">
                    <a:pos x="connsiteX2" y="connsiteY2"/>
                  </a:cxn>
                </a:cxnLst>
                <a:rect l="l" t="t" r="r" b="b"/>
                <a:pathLst>
                  <a:path w="11178" h="27622">
                    <a:moveTo>
                      <a:pt x="7030" y="27622"/>
                    </a:moveTo>
                    <a:cubicBezTo>
                      <a:pt x="-2495" y="10477"/>
                      <a:pt x="-1543" y="952"/>
                      <a:pt x="5125" y="0"/>
                    </a:cubicBezTo>
                    <a:cubicBezTo>
                      <a:pt x="11792" y="0"/>
                      <a:pt x="13697" y="9525"/>
                      <a:pt x="7030" y="27622"/>
                    </a:cubicBezTo>
                    <a:close/>
                  </a:path>
                </a:pathLst>
              </a:custGeom>
              <a:grpFill/>
              <a:ln w="9525" cap="flat">
                <a:noFill/>
                <a:prstDash val="solid"/>
                <a:miter/>
              </a:ln>
            </p:spPr>
            <p:txBody>
              <a:bodyPr rtlCol="0" anchor="ctr"/>
              <a:lstStyle/>
              <a:p>
                <a:endParaRPr lang="en-ID"/>
              </a:p>
            </p:txBody>
          </p:sp>
          <p:sp>
            <p:nvSpPr>
              <p:cNvPr id="1213" name="Freeform: Shape 1212">
                <a:extLst>
                  <a:ext uri="{FF2B5EF4-FFF2-40B4-BE49-F238E27FC236}">
                    <a16:creationId xmlns:a16="http://schemas.microsoft.com/office/drawing/2014/main" id="{6F97C7A0-9F22-45CC-B1A6-6671DD6AAA46}"/>
                  </a:ext>
                </a:extLst>
              </p:cNvPr>
              <p:cNvSpPr/>
              <p:nvPr/>
            </p:nvSpPr>
            <p:spPr>
              <a:xfrm>
                <a:off x="5291066" y="2754068"/>
                <a:ext cx="26741" cy="11599"/>
              </a:xfrm>
              <a:custGeom>
                <a:avLst/>
                <a:gdLst>
                  <a:gd name="connsiteX0" fmla="*/ 26741 w 26741"/>
                  <a:gd name="connsiteY0" fmla="*/ 10086 h 11599"/>
                  <a:gd name="connsiteX1" fmla="*/ 71 w 26741"/>
                  <a:gd name="connsiteY1" fmla="*/ 3419 h 11599"/>
                  <a:gd name="connsiteX2" fmla="*/ 26741 w 26741"/>
                  <a:gd name="connsiteY2" fmla="*/ 10086 h 11599"/>
                </a:gdLst>
                <a:ahLst/>
                <a:cxnLst>
                  <a:cxn ang="0">
                    <a:pos x="connsiteX0" y="connsiteY0"/>
                  </a:cxn>
                  <a:cxn ang="0">
                    <a:pos x="connsiteX1" y="connsiteY1"/>
                  </a:cxn>
                  <a:cxn ang="0">
                    <a:pos x="connsiteX2" y="connsiteY2"/>
                  </a:cxn>
                </a:cxnLst>
                <a:rect l="l" t="t" r="r" b="b"/>
                <a:pathLst>
                  <a:path w="26741" h="11599">
                    <a:moveTo>
                      <a:pt x="26741" y="10086"/>
                    </a:moveTo>
                    <a:cubicBezTo>
                      <a:pt x="7691" y="13896"/>
                      <a:pt x="-881" y="10086"/>
                      <a:pt x="71" y="3419"/>
                    </a:cubicBezTo>
                    <a:cubicBezTo>
                      <a:pt x="1976" y="-2296"/>
                      <a:pt x="11501" y="-1344"/>
                      <a:pt x="26741" y="10086"/>
                    </a:cubicBezTo>
                    <a:close/>
                  </a:path>
                </a:pathLst>
              </a:custGeom>
              <a:grpFill/>
              <a:ln w="9525" cap="flat">
                <a:noFill/>
                <a:prstDash val="solid"/>
                <a:miter/>
              </a:ln>
            </p:spPr>
            <p:txBody>
              <a:bodyPr rtlCol="0" anchor="ctr"/>
              <a:lstStyle/>
              <a:p>
                <a:endParaRPr lang="en-ID"/>
              </a:p>
            </p:txBody>
          </p:sp>
          <p:sp>
            <p:nvSpPr>
              <p:cNvPr id="1214" name="Freeform: Shape 1213">
                <a:extLst>
                  <a:ext uri="{FF2B5EF4-FFF2-40B4-BE49-F238E27FC236}">
                    <a16:creationId xmlns:a16="http://schemas.microsoft.com/office/drawing/2014/main" id="{B203BA1B-79EB-4CF6-BE81-C4C1DBDE51D4}"/>
                  </a:ext>
                </a:extLst>
              </p:cNvPr>
              <p:cNvSpPr/>
              <p:nvPr/>
            </p:nvSpPr>
            <p:spPr>
              <a:xfrm>
                <a:off x="5301592" y="2764154"/>
                <a:ext cx="16214" cy="23812"/>
              </a:xfrm>
              <a:custGeom>
                <a:avLst/>
                <a:gdLst>
                  <a:gd name="connsiteX0" fmla="*/ 16215 w 16214"/>
                  <a:gd name="connsiteY0" fmla="*/ 0 h 23812"/>
                  <a:gd name="connsiteX1" fmla="*/ 1927 w 16214"/>
                  <a:gd name="connsiteY1" fmla="*/ 22860 h 23812"/>
                  <a:gd name="connsiteX2" fmla="*/ 16215 w 16214"/>
                  <a:gd name="connsiteY2" fmla="*/ 0 h 23812"/>
                </a:gdLst>
                <a:ahLst/>
                <a:cxnLst>
                  <a:cxn ang="0">
                    <a:pos x="connsiteX0" y="connsiteY0"/>
                  </a:cxn>
                  <a:cxn ang="0">
                    <a:pos x="connsiteX1" y="connsiteY1"/>
                  </a:cxn>
                  <a:cxn ang="0">
                    <a:pos x="connsiteX2" y="connsiteY2"/>
                  </a:cxn>
                </a:cxnLst>
                <a:rect l="l" t="t" r="r" b="b"/>
                <a:pathLst>
                  <a:path w="16214" h="23812">
                    <a:moveTo>
                      <a:pt x="16215" y="0"/>
                    </a:moveTo>
                    <a:cubicBezTo>
                      <a:pt x="14310" y="19050"/>
                      <a:pt x="7642" y="26670"/>
                      <a:pt x="1927" y="22860"/>
                    </a:cubicBezTo>
                    <a:cubicBezTo>
                      <a:pt x="-2835" y="20003"/>
                      <a:pt x="974" y="10478"/>
                      <a:pt x="16215" y="0"/>
                    </a:cubicBezTo>
                    <a:close/>
                  </a:path>
                </a:pathLst>
              </a:custGeom>
              <a:grpFill/>
              <a:ln w="9525" cap="flat">
                <a:noFill/>
                <a:prstDash val="solid"/>
                <a:miter/>
              </a:ln>
            </p:spPr>
            <p:txBody>
              <a:bodyPr rtlCol="0" anchor="ctr"/>
              <a:lstStyle/>
              <a:p>
                <a:endParaRPr lang="en-ID"/>
              </a:p>
            </p:txBody>
          </p:sp>
          <p:sp>
            <p:nvSpPr>
              <p:cNvPr id="1215" name="Freeform: Shape 1214">
                <a:extLst>
                  <a:ext uri="{FF2B5EF4-FFF2-40B4-BE49-F238E27FC236}">
                    <a16:creationId xmlns:a16="http://schemas.microsoft.com/office/drawing/2014/main" id="{BBBBA8F1-9138-4220-B048-892AA0A419D5}"/>
                  </a:ext>
                </a:extLst>
              </p:cNvPr>
              <p:cNvSpPr/>
              <p:nvPr/>
            </p:nvSpPr>
            <p:spPr>
              <a:xfrm>
                <a:off x="5317807" y="2764154"/>
                <a:ext cx="19710" cy="21988"/>
              </a:xfrm>
              <a:custGeom>
                <a:avLst/>
                <a:gdLst>
                  <a:gd name="connsiteX0" fmla="*/ 0 w 19710"/>
                  <a:gd name="connsiteY0" fmla="*/ 0 h 21988"/>
                  <a:gd name="connsiteX1" fmla="*/ 18097 w 19710"/>
                  <a:gd name="connsiteY1" fmla="*/ 20955 h 21988"/>
                  <a:gd name="connsiteX2" fmla="*/ 0 w 19710"/>
                  <a:gd name="connsiteY2" fmla="*/ 0 h 21988"/>
                </a:gdLst>
                <a:ahLst/>
                <a:cxnLst>
                  <a:cxn ang="0">
                    <a:pos x="connsiteX0" y="connsiteY0"/>
                  </a:cxn>
                  <a:cxn ang="0">
                    <a:pos x="connsiteX1" y="connsiteY1"/>
                  </a:cxn>
                  <a:cxn ang="0">
                    <a:pos x="connsiteX2" y="connsiteY2"/>
                  </a:cxn>
                </a:cxnLst>
                <a:rect l="l" t="t" r="r" b="b"/>
                <a:pathLst>
                  <a:path w="19710" h="21988">
                    <a:moveTo>
                      <a:pt x="0" y="0"/>
                    </a:moveTo>
                    <a:cubicBezTo>
                      <a:pt x="17145" y="7620"/>
                      <a:pt x="22860" y="17145"/>
                      <a:pt x="18097" y="20955"/>
                    </a:cubicBezTo>
                    <a:cubicBezTo>
                      <a:pt x="13335" y="24765"/>
                      <a:pt x="5715" y="18098"/>
                      <a:pt x="0" y="0"/>
                    </a:cubicBezTo>
                    <a:close/>
                  </a:path>
                </a:pathLst>
              </a:custGeom>
              <a:grpFill/>
              <a:ln w="9525" cap="flat">
                <a:noFill/>
                <a:prstDash val="solid"/>
                <a:miter/>
              </a:ln>
            </p:spPr>
            <p:txBody>
              <a:bodyPr rtlCol="0" anchor="ctr"/>
              <a:lstStyle/>
              <a:p>
                <a:endParaRPr lang="en-ID"/>
              </a:p>
            </p:txBody>
          </p:sp>
        </p:grpSp>
        <p:grpSp>
          <p:nvGrpSpPr>
            <p:cNvPr id="1216" name="Graphic 2">
              <a:extLst>
                <a:ext uri="{FF2B5EF4-FFF2-40B4-BE49-F238E27FC236}">
                  <a16:creationId xmlns:a16="http://schemas.microsoft.com/office/drawing/2014/main" id="{F1FF2A45-0C26-4C70-87B0-C54AB42123DD}"/>
                </a:ext>
              </a:extLst>
            </p:cNvPr>
            <p:cNvGrpSpPr/>
            <p:nvPr/>
          </p:nvGrpSpPr>
          <p:grpSpPr>
            <a:xfrm>
              <a:off x="5291066" y="2736532"/>
              <a:ext cx="52043" cy="51434"/>
              <a:chOff x="5291066" y="2736532"/>
              <a:chExt cx="52043" cy="51434"/>
            </a:xfrm>
            <a:grpFill/>
          </p:grpSpPr>
          <p:sp>
            <p:nvSpPr>
              <p:cNvPr id="1217" name="Freeform: Shape 1216">
                <a:extLst>
                  <a:ext uri="{FF2B5EF4-FFF2-40B4-BE49-F238E27FC236}">
                    <a16:creationId xmlns:a16="http://schemas.microsoft.com/office/drawing/2014/main" id="{74431681-B8AA-4A9C-94BC-46CF2749A340}"/>
                  </a:ext>
                </a:extLst>
              </p:cNvPr>
              <p:cNvSpPr/>
              <p:nvPr/>
            </p:nvSpPr>
            <p:spPr>
              <a:xfrm>
                <a:off x="5317807" y="2750677"/>
                <a:ext cx="25302" cy="13581"/>
              </a:xfrm>
              <a:custGeom>
                <a:avLst/>
                <a:gdLst>
                  <a:gd name="connsiteX0" fmla="*/ 0 w 25302"/>
                  <a:gd name="connsiteY0" fmla="*/ 13477 h 13581"/>
                  <a:gd name="connsiteX1" fmla="*/ 24765 w 25302"/>
                  <a:gd name="connsiteY1" fmla="*/ 3000 h 13581"/>
                  <a:gd name="connsiteX2" fmla="*/ 0 w 25302"/>
                  <a:gd name="connsiteY2" fmla="*/ 13477 h 13581"/>
                </a:gdLst>
                <a:ahLst/>
                <a:cxnLst>
                  <a:cxn ang="0">
                    <a:pos x="connsiteX0" y="connsiteY0"/>
                  </a:cxn>
                  <a:cxn ang="0">
                    <a:pos x="connsiteX1" y="connsiteY1"/>
                  </a:cxn>
                  <a:cxn ang="0">
                    <a:pos x="connsiteX2" y="connsiteY2"/>
                  </a:cxn>
                </a:cxnLst>
                <a:rect l="l" t="t" r="r" b="b"/>
                <a:pathLst>
                  <a:path w="25302" h="13581">
                    <a:moveTo>
                      <a:pt x="0" y="13477"/>
                    </a:moveTo>
                    <a:cubicBezTo>
                      <a:pt x="13335" y="-810"/>
                      <a:pt x="22860" y="-2715"/>
                      <a:pt x="24765" y="3000"/>
                    </a:cubicBezTo>
                    <a:cubicBezTo>
                      <a:pt x="27622" y="8715"/>
                      <a:pt x="19050" y="14430"/>
                      <a:pt x="0" y="13477"/>
                    </a:cubicBezTo>
                    <a:close/>
                  </a:path>
                </a:pathLst>
              </a:custGeom>
              <a:grpFill/>
              <a:ln w="9525" cap="flat">
                <a:noFill/>
                <a:prstDash val="solid"/>
                <a:miter/>
              </a:ln>
            </p:spPr>
            <p:txBody>
              <a:bodyPr rtlCol="0" anchor="ctr"/>
              <a:lstStyle/>
              <a:p>
                <a:endParaRPr lang="en-ID"/>
              </a:p>
            </p:txBody>
          </p:sp>
          <p:sp>
            <p:nvSpPr>
              <p:cNvPr id="1218" name="Freeform: Shape 1217">
                <a:extLst>
                  <a:ext uri="{FF2B5EF4-FFF2-40B4-BE49-F238E27FC236}">
                    <a16:creationId xmlns:a16="http://schemas.microsoft.com/office/drawing/2014/main" id="{1986E14F-8DEA-478F-BA9B-66F01927EC57}"/>
                  </a:ext>
                </a:extLst>
              </p:cNvPr>
              <p:cNvSpPr/>
              <p:nvPr/>
            </p:nvSpPr>
            <p:spPr>
              <a:xfrm>
                <a:off x="5310777" y="2736532"/>
                <a:ext cx="11178" cy="27622"/>
              </a:xfrm>
              <a:custGeom>
                <a:avLst/>
                <a:gdLst>
                  <a:gd name="connsiteX0" fmla="*/ 7030 w 11178"/>
                  <a:gd name="connsiteY0" fmla="*/ 27622 h 27622"/>
                  <a:gd name="connsiteX1" fmla="*/ 5125 w 11178"/>
                  <a:gd name="connsiteY1" fmla="*/ 0 h 27622"/>
                  <a:gd name="connsiteX2" fmla="*/ 7030 w 11178"/>
                  <a:gd name="connsiteY2" fmla="*/ 27622 h 27622"/>
                </a:gdLst>
                <a:ahLst/>
                <a:cxnLst>
                  <a:cxn ang="0">
                    <a:pos x="connsiteX0" y="connsiteY0"/>
                  </a:cxn>
                  <a:cxn ang="0">
                    <a:pos x="connsiteX1" y="connsiteY1"/>
                  </a:cxn>
                  <a:cxn ang="0">
                    <a:pos x="connsiteX2" y="connsiteY2"/>
                  </a:cxn>
                </a:cxnLst>
                <a:rect l="l" t="t" r="r" b="b"/>
                <a:pathLst>
                  <a:path w="11178" h="27622">
                    <a:moveTo>
                      <a:pt x="7030" y="27622"/>
                    </a:moveTo>
                    <a:cubicBezTo>
                      <a:pt x="-2495" y="10477"/>
                      <a:pt x="-1543" y="952"/>
                      <a:pt x="5125" y="0"/>
                    </a:cubicBezTo>
                    <a:cubicBezTo>
                      <a:pt x="11792" y="0"/>
                      <a:pt x="13697" y="9525"/>
                      <a:pt x="7030" y="27622"/>
                    </a:cubicBezTo>
                    <a:close/>
                  </a:path>
                </a:pathLst>
              </a:custGeom>
              <a:grpFill/>
              <a:ln w="9525" cap="flat">
                <a:noFill/>
                <a:prstDash val="solid"/>
                <a:miter/>
              </a:ln>
            </p:spPr>
            <p:txBody>
              <a:bodyPr rtlCol="0" anchor="ctr"/>
              <a:lstStyle/>
              <a:p>
                <a:endParaRPr lang="en-ID"/>
              </a:p>
            </p:txBody>
          </p:sp>
          <p:sp>
            <p:nvSpPr>
              <p:cNvPr id="1219" name="Freeform: Shape 1218">
                <a:extLst>
                  <a:ext uri="{FF2B5EF4-FFF2-40B4-BE49-F238E27FC236}">
                    <a16:creationId xmlns:a16="http://schemas.microsoft.com/office/drawing/2014/main" id="{1AAF33AA-2496-4674-924E-8A99F2852DFF}"/>
                  </a:ext>
                </a:extLst>
              </p:cNvPr>
              <p:cNvSpPr/>
              <p:nvPr/>
            </p:nvSpPr>
            <p:spPr>
              <a:xfrm>
                <a:off x="5291066" y="2754068"/>
                <a:ext cx="26741" cy="11599"/>
              </a:xfrm>
              <a:custGeom>
                <a:avLst/>
                <a:gdLst>
                  <a:gd name="connsiteX0" fmla="*/ 26741 w 26741"/>
                  <a:gd name="connsiteY0" fmla="*/ 10086 h 11599"/>
                  <a:gd name="connsiteX1" fmla="*/ 71 w 26741"/>
                  <a:gd name="connsiteY1" fmla="*/ 3419 h 11599"/>
                  <a:gd name="connsiteX2" fmla="*/ 26741 w 26741"/>
                  <a:gd name="connsiteY2" fmla="*/ 10086 h 11599"/>
                </a:gdLst>
                <a:ahLst/>
                <a:cxnLst>
                  <a:cxn ang="0">
                    <a:pos x="connsiteX0" y="connsiteY0"/>
                  </a:cxn>
                  <a:cxn ang="0">
                    <a:pos x="connsiteX1" y="connsiteY1"/>
                  </a:cxn>
                  <a:cxn ang="0">
                    <a:pos x="connsiteX2" y="connsiteY2"/>
                  </a:cxn>
                </a:cxnLst>
                <a:rect l="l" t="t" r="r" b="b"/>
                <a:pathLst>
                  <a:path w="26741" h="11599">
                    <a:moveTo>
                      <a:pt x="26741" y="10086"/>
                    </a:moveTo>
                    <a:cubicBezTo>
                      <a:pt x="7691" y="13896"/>
                      <a:pt x="-881" y="10086"/>
                      <a:pt x="71" y="3419"/>
                    </a:cubicBezTo>
                    <a:cubicBezTo>
                      <a:pt x="1976" y="-2296"/>
                      <a:pt x="11501" y="-1344"/>
                      <a:pt x="26741" y="10086"/>
                    </a:cubicBezTo>
                    <a:close/>
                  </a:path>
                </a:pathLst>
              </a:custGeom>
              <a:grpFill/>
              <a:ln w="9525" cap="flat">
                <a:noFill/>
                <a:prstDash val="solid"/>
                <a:miter/>
              </a:ln>
            </p:spPr>
            <p:txBody>
              <a:bodyPr rtlCol="0" anchor="ctr"/>
              <a:lstStyle/>
              <a:p>
                <a:endParaRPr lang="en-ID"/>
              </a:p>
            </p:txBody>
          </p:sp>
          <p:sp>
            <p:nvSpPr>
              <p:cNvPr id="1220" name="Freeform: Shape 1219">
                <a:extLst>
                  <a:ext uri="{FF2B5EF4-FFF2-40B4-BE49-F238E27FC236}">
                    <a16:creationId xmlns:a16="http://schemas.microsoft.com/office/drawing/2014/main" id="{B42EFAE6-C2F9-4B7F-BEFD-D42409F2F8F8}"/>
                  </a:ext>
                </a:extLst>
              </p:cNvPr>
              <p:cNvSpPr/>
              <p:nvPr/>
            </p:nvSpPr>
            <p:spPr>
              <a:xfrm>
                <a:off x="5301592" y="2764154"/>
                <a:ext cx="16214" cy="23812"/>
              </a:xfrm>
              <a:custGeom>
                <a:avLst/>
                <a:gdLst>
                  <a:gd name="connsiteX0" fmla="*/ 16215 w 16214"/>
                  <a:gd name="connsiteY0" fmla="*/ 0 h 23812"/>
                  <a:gd name="connsiteX1" fmla="*/ 1927 w 16214"/>
                  <a:gd name="connsiteY1" fmla="*/ 22860 h 23812"/>
                  <a:gd name="connsiteX2" fmla="*/ 16215 w 16214"/>
                  <a:gd name="connsiteY2" fmla="*/ 0 h 23812"/>
                </a:gdLst>
                <a:ahLst/>
                <a:cxnLst>
                  <a:cxn ang="0">
                    <a:pos x="connsiteX0" y="connsiteY0"/>
                  </a:cxn>
                  <a:cxn ang="0">
                    <a:pos x="connsiteX1" y="connsiteY1"/>
                  </a:cxn>
                  <a:cxn ang="0">
                    <a:pos x="connsiteX2" y="connsiteY2"/>
                  </a:cxn>
                </a:cxnLst>
                <a:rect l="l" t="t" r="r" b="b"/>
                <a:pathLst>
                  <a:path w="16214" h="23812">
                    <a:moveTo>
                      <a:pt x="16215" y="0"/>
                    </a:moveTo>
                    <a:cubicBezTo>
                      <a:pt x="14310" y="19050"/>
                      <a:pt x="7642" y="26670"/>
                      <a:pt x="1927" y="22860"/>
                    </a:cubicBezTo>
                    <a:cubicBezTo>
                      <a:pt x="-2835" y="20003"/>
                      <a:pt x="974" y="10478"/>
                      <a:pt x="16215" y="0"/>
                    </a:cubicBezTo>
                    <a:close/>
                  </a:path>
                </a:pathLst>
              </a:custGeom>
              <a:grpFill/>
              <a:ln w="9525" cap="flat">
                <a:noFill/>
                <a:prstDash val="solid"/>
                <a:miter/>
              </a:ln>
            </p:spPr>
            <p:txBody>
              <a:bodyPr rtlCol="0" anchor="ctr"/>
              <a:lstStyle/>
              <a:p>
                <a:endParaRPr lang="en-ID"/>
              </a:p>
            </p:txBody>
          </p:sp>
          <p:sp>
            <p:nvSpPr>
              <p:cNvPr id="1221" name="Freeform: Shape 1220">
                <a:extLst>
                  <a:ext uri="{FF2B5EF4-FFF2-40B4-BE49-F238E27FC236}">
                    <a16:creationId xmlns:a16="http://schemas.microsoft.com/office/drawing/2014/main" id="{4B3732AA-EFEA-42A9-A9AE-748ADD88068F}"/>
                  </a:ext>
                </a:extLst>
              </p:cNvPr>
              <p:cNvSpPr/>
              <p:nvPr/>
            </p:nvSpPr>
            <p:spPr>
              <a:xfrm>
                <a:off x="5317807" y="2764154"/>
                <a:ext cx="19710" cy="21988"/>
              </a:xfrm>
              <a:custGeom>
                <a:avLst/>
                <a:gdLst>
                  <a:gd name="connsiteX0" fmla="*/ 0 w 19710"/>
                  <a:gd name="connsiteY0" fmla="*/ 0 h 21988"/>
                  <a:gd name="connsiteX1" fmla="*/ 18097 w 19710"/>
                  <a:gd name="connsiteY1" fmla="*/ 20955 h 21988"/>
                  <a:gd name="connsiteX2" fmla="*/ 0 w 19710"/>
                  <a:gd name="connsiteY2" fmla="*/ 0 h 21988"/>
                </a:gdLst>
                <a:ahLst/>
                <a:cxnLst>
                  <a:cxn ang="0">
                    <a:pos x="connsiteX0" y="connsiteY0"/>
                  </a:cxn>
                  <a:cxn ang="0">
                    <a:pos x="connsiteX1" y="connsiteY1"/>
                  </a:cxn>
                  <a:cxn ang="0">
                    <a:pos x="connsiteX2" y="connsiteY2"/>
                  </a:cxn>
                </a:cxnLst>
                <a:rect l="l" t="t" r="r" b="b"/>
                <a:pathLst>
                  <a:path w="19710" h="21988">
                    <a:moveTo>
                      <a:pt x="0" y="0"/>
                    </a:moveTo>
                    <a:cubicBezTo>
                      <a:pt x="17145" y="7620"/>
                      <a:pt x="22860" y="17145"/>
                      <a:pt x="18097" y="20955"/>
                    </a:cubicBezTo>
                    <a:cubicBezTo>
                      <a:pt x="13335" y="24765"/>
                      <a:pt x="5715" y="18098"/>
                      <a:pt x="0" y="0"/>
                    </a:cubicBezTo>
                    <a:close/>
                  </a:path>
                </a:pathLst>
              </a:custGeom>
              <a:grpFill/>
              <a:ln w="9525" cap="flat">
                <a:noFill/>
                <a:prstDash val="solid"/>
                <a:miter/>
              </a:ln>
            </p:spPr>
            <p:txBody>
              <a:bodyPr rtlCol="0" anchor="ctr"/>
              <a:lstStyle/>
              <a:p>
                <a:endParaRPr lang="en-ID"/>
              </a:p>
            </p:txBody>
          </p:sp>
        </p:grpSp>
        <p:sp>
          <p:nvSpPr>
            <p:cNvPr id="1222" name="Freeform: Shape 1221">
              <a:extLst>
                <a:ext uri="{FF2B5EF4-FFF2-40B4-BE49-F238E27FC236}">
                  <a16:creationId xmlns:a16="http://schemas.microsoft.com/office/drawing/2014/main" id="{4EB75360-6C08-4F10-B268-BD5C780A4A3D}"/>
                </a:ext>
              </a:extLst>
            </p:cNvPr>
            <p:cNvSpPr/>
            <p:nvPr/>
          </p:nvSpPr>
          <p:spPr>
            <a:xfrm>
              <a:off x="5313997" y="2760345"/>
              <a:ext cx="7620" cy="7620"/>
            </a:xfrm>
            <a:custGeom>
              <a:avLst/>
              <a:gdLst>
                <a:gd name="connsiteX0" fmla="*/ 7620 w 7620"/>
                <a:gd name="connsiteY0" fmla="*/ 3810 h 7620"/>
                <a:gd name="connsiteX1" fmla="*/ 3810 w 7620"/>
                <a:gd name="connsiteY1" fmla="*/ 7620 h 7620"/>
                <a:gd name="connsiteX2" fmla="*/ 0 w 7620"/>
                <a:gd name="connsiteY2" fmla="*/ 3810 h 7620"/>
                <a:gd name="connsiteX3" fmla="*/ 3810 w 7620"/>
                <a:gd name="connsiteY3" fmla="*/ 0 h 7620"/>
                <a:gd name="connsiteX4" fmla="*/ 7620 w 7620"/>
                <a:gd name="connsiteY4" fmla="*/ 381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 h="7620">
                  <a:moveTo>
                    <a:pt x="7620" y="3810"/>
                  </a:moveTo>
                  <a:cubicBezTo>
                    <a:pt x="7620" y="5914"/>
                    <a:pt x="5914" y="7620"/>
                    <a:pt x="3810" y="7620"/>
                  </a:cubicBezTo>
                  <a:cubicBezTo>
                    <a:pt x="1706" y="7620"/>
                    <a:pt x="0" y="5914"/>
                    <a:pt x="0" y="3810"/>
                  </a:cubicBezTo>
                  <a:cubicBezTo>
                    <a:pt x="0" y="1706"/>
                    <a:pt x="1706" y="0"/>
                    <a:pt x="3810" y="0"/>
                  </a:cubicBezTo>
                  <a:cubicBezTo>
                    <a:pt x="5914" y="0"/>
                    <a:pt x="7620" y="1706"/>
                    <a:pt x="7620" y="3810"/>
                  </a:cubicBezTo>
                  <a:close/>
                </a:path>
              </a:pathLst>
            </a:custGeom>
            <a:grpFill/>
            <a:ln w="9525" cap="flat">
              <a:noFill/>
              <a:prstDash val="solid"/>
              <a:miter/>
            </a:ln>
          </p:spPr>
          <p:txBody>
            <a:bodyPr rtlCol="0" anchor="ctr"/>
            <a:lstStyle/>
            <a:p>
              <a:endParaRPr lang="en-ID"/>
            </a:p>
          </p:txBody>
        </p:sp>
      </p:grpSp>
      <p:grpSp>
        <p:nvGrpSpPr>
          <p:cNvPr id="1223" name="Graphic 2">
            <a:extLst>
              <a:ext uri="{FF2B5EF4-FFF2-40B4-BE49-F238E27FC236}">
                <a16:creationId xmlns:a16="http://schemas.microsoft.com/office/drawing/2014/main" id="{F1FF2A45-0C26-4C70-87B0-C54AB42123DD}"/>
              </a:ext>
            </a:extLst>
          </p:cNvPr>
          <p:cNvGrpSpPr/>
          <p:nvPr/>
        </p:nvGrpSpPr>
        <p:grpSpPr>
          <a:xfrm rot="16200000">
            <a:off x="11575729" y="3076301"/>
            <a:ext cx="168018" cy="162138"/>
            <a:chOff x="5163462" y="2681882"/>
            <a:chExt cx="89574" cy="86439"/>
          </a:xfrm>
          <a:solidFill>
            <a:schemeClr val="bg1"/>
          </a:solidFill>
        </p:grpSpPr>
        <p:grpSp>
          <p:nvGrpSpPr>
            <p:cNvPr id="1224" name="Graphic 2">
              <a:extLst>
                <a:ext uri="{FF2B5EF4-FFF2-40B4-BE49-F238E27FC236}">
                  <a16:creationId xmlns:a16="http://schemas.microsoft.com/office/drawing/2014/main" id="{F1FF2A45-0C26-4C70-87B0-C54AB42123DD}"/>
                </a:ext>
              </a:extLst>
            </p:cNvPr>
            <p:cNvGrpSpPr/>
            <p:nvPr/>
          </p:nvGrpSpPr>
          <p:grpSpPr>
            <a:xfrm>
              <a:off x="5169706" y="2681882"/>
              <a:ext cx="83330" cy="85732"/>
              <a:chOff x="5169706" y="2681882"/>
              <a:chExt cx="83330" cy="85732"/>
            </a:xfrm>
            <a:grpFill/>
          </p:grpSpPr>
          <p:sp>
            <p:nvSpPr>
              <p:cNvPr id="1225" name="Freeform: Shape 1224">
                <a:extLst>
                  <a:ext uri="{FF2B5EF4-FFF2-40B4-BE49-F238E27FC236}">
                    <a16:creationId xmlns:a16="http://schemas.microsoft.com/office/drawing/2014/main" id="{F61BE899-C001-4967-8189-E3134EA86A43}"/>
                  </a:ext>
                </a:extLst>
              </p:cNvPr>
              <p:cNvSpPr/>
              <p:nvPr/>
            </p:nvSpPr>
            <p:spPr>
              <a:xfrm>
                <a:off x="5206810" y="2681882"/>
                <a:ext cx="19383" cy="43219"/>
              </a:xfrm>
              <a:custGeom>
                <a:avLst/>
                <a:gdLst>
                  <a:gd name="connsiteX0" fmla="*/ 1459 w 19383"/>
                  <a:gd name="connsiteY0" fmla="*/ 43220 h 43219"/>
                  <a:gd name="connsiteX1" fmla="*/ 13842 w 19383"/>
                  <a:gd name="connsiteY1" fmla="*/ 357 h 43219"/>
                  <a:gd name="connsiteX2" fmla="*/ 1459 w 19383"/>
                  <a:gd name="connsiteY2" fmla="*/ 43220 h 43219"/>
                </a:gdLst>
                <a:ahLst/>
                <a:cxnLst>
                  <a:cxn ang="0">
                    <a:pos x="connsiteX0" y="connsiteY0"/>
                  </a:cxn>
                  <a:cxn ang="0">
                    <a:pos x="connsiteX1" y="connsiteY1"/>
                  </a:cxn>
                  <a:cxn ang="0">
                    <a:pos x="connsiteX2" y="connsiteY2"/>
                  </a:cxn>
                </a:cxnLst>
                <a:rect l="l" t="t" r="r" b="b"/>
                <a:pathLst>
                  <a:path w="19383" h="43219">
                    <a:moveTo>
                      <a:pt x="1459" y="43220"/>
                    </a:moveTo>
                    <a:cubicBezTo>
                      <a:pt x="-3303" y="11787"/>
                      <a:pt x="4317" y="-2500"/>
                      <a:pt x="13842" y="357"/>
                    </a:cubicBezTo>
                    <a:cubicBezTo>
                      <a:pt x="23367" y="3215"/>
                      <a:pt x="21462" y="19407"/>
                      <a:pt x="1459" y="43220"/>
                    </a:cubicBezTo>
                    <a:close/>
                  </a:path>
                </a:pathLst>
              </a:custGeom>
              <a:grpFill/>
              <a:ln w="9525" cap="flat">
                <a:noFill/>
                <a:prstDash val="solid"/>
                <a:miter/>
              </a:ln>
            </p:spPr>
            <p:txBody>
              <a:bodyPr rtlCol="0" anchor="ctr"/>
              <a:lstStyle/>
              <a:p>
                <a:endParaRPr lang="en-ID"/>
              </a:p>
            </p:txBody>
          </p:sp>
          <p:sp>
            <p:nvSpPr>
              <p:cNvPr id="1226" name="Freeform: Shape 1225">
                <a:extLst>
                  <a:ext uri="{FF2B5EF4-FFF2-40B4-BE49-F238E27FC236}">
                    <a16:creationId xmlns:a16="http://schemas.microsoft.com/office/drawing/2014/main" id="{6F0E9AF5-DDFC-410D-AC49-591B791BD350}"/>
                  </a:ext>
                </a:extLst>
              </p:cNvPr>
              <p:cNvSpPr/>
              <p:nvPr/>
            </p:nvSpPr>
            <p:spPr>
              <a:xfrm>
                <a:off x="5169706" y="2696820"/>
                <a:ext cx="38563" cy="28281"/>
              </a:xfrm>
              <a:custGeom>
                <a:avLst/>
                <a:gdLst>
                  <a:gd name="connsiteX0" fmla="*/ 38563 w 38563"/>
                  <a:gd name="connsiteY0" fmla="*/ 28282 h 28281"/>
                  <a:gd name="connsiteX1" fmla="*/ 1416 w 38563"/>
                  <a:gd name="connsiteY1" fmla="*/ 3517 h 28281"/>
                  <a:gd name="connsiteX2" fmla="*/ 38563 w 38563"/>
                  <a:gd name="connsiteY2" fmla="*/ 28282 h 28281"/>
                </a:gdLst>
                <a:ahLst/>
                <a:cxnLst>
                  <a:cxn ang="0">
                    <a:pos x="connsiteX0" y="connsiteY0"/>
                  </a:cxn>
                  <a:cxn ang="0">
                    <a:pos x="connsiteX1" y="connsiteY1"/>
                  </a:cxn>
                  <a:cxn ang="0">
                    <a:pos x="connsiteX2" y="connsiteY2"/>
                  </a:cxn>
                </a:cxnLst>
                <a:rect l="l" t="t" r="r" b="b"/>
                <a:pathLst>
                  <a:path w="38563" h="28281">
                    <a:moveTo>
                      <a:pt x="38563" y="28282"/>
                    </a:moveTo>
                    <a:cubicBezTo>
                      <a:pt x="7131" y="23519"/>
                      <a:pt x="-4299" y="12090"/>
                      <a:pt x="1416" y="3517"/>
                    </a:cubicBezTo>
                    <a:cubicBezTo>
                      <a:pt x="7131" y="-5056"/>
                      <a:pt x="21418" y="1612"/>
                      <a:pt x="38563" y="28282"/>
                    </a:cubicBezTo>
                    <a:close/>
                  </a:path>
                </a:pathLst>
              </a:custGeom>
              <a:grpFill/>
              <a:ln w="9525" cap="flat">
                <a:noFill/>
                <a:prstDash val="solid"/>
                <a:miter/>
              </a:ln>
            </p:spPr>
            <p:txBody>
              <a:bodyPr rtlCol="0" anchor="ctr"/>
              <a:lstStyle/>
              <a:p>
                <a:endParaRPr lang="en-ID"/>
              </a:p>
            </p:txBody>
          </p:sp>
          <p:sp>
            <p:nvSpPr>
              <p:cNvPr id="1227" name="Freeform: Shape 1226">
                <a:extLst>
                  <a:ext uri="{FF2B5EF4-FFF2-40B4-BE49-F238E27FC236}">
                    <a16:creationId xmlns:a16="http://schemas.microsoft.com/office/drawing/2014/main" id="{8221DDF2-2F3C-41E9-A4C5-391AE683B4EE}"/>
                  </a:ext>
                </a:extLst>
              </p:cNvPr>
              <p:cNvSpPr/>
              <p:nvPr/>
            </p:nvSpPr>
            <p:spPr>
              <a:xfrm>
                <a:off x="5171191" y="2725102"/>
                <a:ext cx="37078" cy="30942"/>
              </a:xfrm>
              <a:custGeom>
                <a:avLst/>
                <a:gdLst>
                  <a:gd name="connsiteX0" fmla="*/ 37079 w 37078"/>
                  <a:gd name="connsiteY0" fmla="*/ 0 h 30942"/>
                  <a:gd name="connsiteX1" fmla="*/ 1836 w 37078"/>
                  <a:gd name="connsiteY1" fmla="*/ 27623 h 30942"/>
                  <a:gd name="connsiteX2" fmla="*/ 37079 w 37078"/>
                  <a:gd name="connsiteY2" fmla="*/ 0 h 30942"/>
                </a:gdLst>
                <a:ahLst/>
                <a:cxnLst>
                  <a:cxn ang="0">
                    <a:pos x="connsiteX0" y="connsiteY0"/>
                  </a:cxn>
                  <a:cxn ang="0">
                    <a:pos x="connsiteX1" y="connsiteY1"/>
                  </a:cxn>
                  <a:cxn ang="0">
                    <a:pos x="connsiteX2" y="connsiteY2"/>
                  </a:cxn>
                </a:cxnLst>
                <a:rect l="l" t="t" r="r" b="b"/>
                <a:pathLst>
                  <a:path w="37078" h="30942">
                    <a:moveTo>
                      <a:pt x="37079" y="0"/>
                    </a:moveTo>
                    <a:cubicBezTo>
                      <a:pt x="22791" y="28575"/>
                      <a:pt x="7551" y="36195"/>
                      <a:pt x="1836" y="27623"/>
                    </a:cubicBezTo>
                    <a:cubicBezTo>
                      <a:pt x="-4831" y="19050"/>
                      <a:pt x="6599" y="7620"/>
                      <a:pt x="37079" y="0"/>
                    </a:cubicBezTo>
                    <a:close/>
                  </a:path>
                </a:pathLst>
              </a:custGeom>
              <a:grpFill/>
              <a:ln w="9525" cap="flat">
                <a:noFill/>
                <a:prstDash val="solid"/>
                <a:miter/>
              </a:ln>
            </p:spPr>
            <p:txBody>
              <a:bodyPr rtlCol="0" anchor="ctr"/>
              <a:lstStyle/>
              <a:p>
                <a:endParaRPr lang="en-ID"/>
              </a:p>
            </p:txBody>
          </p:sp>
          <p:sp>
            <p:nvSpPr>
              <p:cNvPr id="1228" name="Freeform: Shape 1227">
                <a:extLst>
                  <a:ext uri="{FF2B5EF4-FFF2-40B4-BE49-F238E27FC236}">
                    <a16:creationId xmlns:a16="http://schemas.microsoft.com/office/drawing/2014/main" id="{A7E5426C-F7E7-410E-908E-6BF108BF3A50}"/>
                  </a:ext>
                </a:extLst>
              </p:cNvPr>
              <p:cNvSpPr/>
              <p:nvPr/>
            </p:nvSpPr>
            <p:spPr>
              <a:xfrm>
                <a:off x="5207664" y="2725102"/>
                <a:ext cx="21244" cy="42512"/>
              </a:xfrm>
              <a:custGeom>
                <a:avLst/>
                <a:gdLst>
                  <a:gd name="connsiteX0" fmla="*/ 605 w 21244"/>
                  <a:gd name="connsiteY0" fmla="*/ 0 h 42512"/>
                  <a:gd name="connsiteX1" fmla="*/ 15845 w 21244"/>
                  <a:gd name="connsiteY1" fmla="*/ 41910 h 42512"/>
                  <a:gd name="connsiteX2" fmla="*/ 605 w 21244"/>
                  <a:gd name="connsiteY2" fmla="*/ 0 h 42512"/>
                </a:gdLst>
                <a:ahLst/>
                <a:cxnLst>
                  <a:cxn ang="0">
                    <a:pos x="connsiteX0" y="connsiteY0"/>
                  </a:cxn>
                  <a:cxn ang="0">
                    <a:pos x="connsiteX1" y="connsiteY1"/>
                  </a:cxn>
                  <a:cxn ang="0">
                    <a:pos x="connsiteX2" y="connsiteY2"/>
                  </a:cxn>
                </a:cxnLst>
                <a:rect l="l" t="t" r="r" b="b"/>
                <a:pathLst>
                  <a:path w="21244" h="42512">
                    <a:moveTo>
                      <a:pt x="605" y="0"/>
                    </a:moveTo>
                    <a:cubicBezTo>
                      <a:pt x="23465" y="22860"/>
                      <a:pt x="25370" y="39052"/>
                      <a:pt x="15845" y="41910"/>
                    </a:cubicBezTo>
                    <a:cubicBezTo>
                      <a:pt x="5368" y="45720"/>
                      <a:pt x="-2252" y="31433"/>
                      <a:pt x="605" y="0"/>
                    </a:cubicBezTo>
                    <a:close/>
                  </a:path>
                </a:pathLst>
              </a:custGeom>
              <a:grpFill/>
              <a:ln w="9525" cap="flat">
                <a:noFill/>
                <a:prstDash val="solid"/>
                <a:miter/>
              </a:ln>
            </p:spPr>
            <p:txBody>
              <a:bodyPr rtlCol="0" anchor="ctr"/>
              <a:lstStyle/>
              <a:p>
                <a:endParaRPr lang="en-ID"/>
              </a:p>
            </p:txBody>
          </p:sp>
          <p:sp>
            <p:nvSpPr>
              <p:cNvPr id="1229" name="Freeform: Shape 1228">
                <a:extLst>
                  <a:ext uri="{FF2B5EF4-FFF2-40B4-BE49-F238E27FC236}">
                    <a16:creationId xmlns:a16="http://schemas.microsoft.com/office/drawing/2014/main" id="{32BAD221-F5FF-4B25-907D-591AF56A03ED}"/>
                  </a:ext>
                </a:extLst>
              </p:cNvPr>
              <p:cNvSpPr/>
              <p:nvPr/>
            </p:nvSpPr>
            <p:spPr>
              <a:xfrm>
                <a:off x="5208270" y="2715216"/>
                <a:ext cx="44767" cy="17244"/>
              </a:xfrm>
              <a:custGeom>
                <a:avLst/>
                <a:gdLst>
                  <a:gd name="connsiteX0" fmla="*/ 0 w 44767"/>
                  <a:gd name="connsiteY0" fmla="*/ 9886 h 17244"/>
                  <a:gd name="connsiteX1" fmla="*/ 44767 w 44767"/>
                  <a:gd name="connsiteY1" fmla="*/ 7981 h 17244"/>
                  <a:gd name="connsiteX2" fmla="*/ 0 w 44767"/>
                  <a:gd name="connsiteY2" fmla="*/ 9886 h 17244"/>
                </a:gdLst>
                <a:ahLst/>
                <a:cxnLst>
                  <a:cxn ang="0">
                    <a:pos x="connsiteX0" y="connsiteY0"/>
                  </a:cxn>
                  <a:cxn ang="0">
                    <a:pos x="connsiteX1" y="connsiteY1"/>
                  </a:cxn>
                  <a:cxn ang="0">
                    <a:pos x="connsiteX2" y="connsiteY2"/>
                  </a:cxn>
                </a:cxnLst>
                <a:rect l="l" t="t" r="r" b="b"/>
                <a:pathLst>
                  <a:path w="44767" h="17244">
                    <a:moveTo>
                      <a:pt x="0" y="9886"/>
                    </a:moveTo>
                    <a:cubicBezTo>
                      <a:pt x="28575" y="-4402"/>
                      <a:pt x="44767" y="-1544"/>
                      <a:pt x="44767" y="7981"/>
                    </a:cubicBezTo>
                    <a:cubicBezTo>
                      <a:pt x="44767" y="18458"/>
                      <a:pt x="28575" y="21316"/>
                      <a:pt x="0" y="9886"/>
                    </a:cubicBezTo>
                    <a:close/>
                  </a:path>
                </a:pathLst>
              </a:custGeom>
              <a:grpFill/>
              <a:ln w="9525" cap="flat">
                <a:noFill/>
                <a:prstDash val="solid"/>
                <a:miter/>
              </a:ln>
            </p:spPr>
            <p:txBody>
              <a:bodyPr rtlCol="0" anchor="ctr"/>
              <a:lstStyle/>
              <a:p>
                <a:endParaRPr lang="en-ID"/>
              </a:p>
            </p:txBody>
          </p:sp>
        </p:grpSp>
        <p:grpSp>
          <p:nvGrpSpPr>
            <p:cNvPr id="1230" name="Graphic 2">
              <a:extLst>
                <a:ext uri="{FF2B5EF4-FFF2-40B4-BE49-F238E27FC236}">
                  <a16:creationId xmlns:a16="http://schemas.microsoft.com/office/drawing/2014/main" id="{F1FF2A45-0C26-4C70-87B0-C54AB42123DD}"/>
                </a:ext>
              </a:extLst>
            </p:cNvPr>
            <p:cNvGrpSpPr/>
            <p:nvPr/>
          </p:nvGrpSpPr>
          <p:grpSpPr>
            <a:xfrm>
              <a:off x="5169706" y="2681882"/>
              <a:ext cx="83330" cy="85732"/>
              <a:chOff x="5169706" y="2681882"/>
              <a:chExt cx="83330" cy="85732"/>
            </a:xfrm>
            <a:grpFill/>
          </p:grpSpPr>
          <p:sp>
            <p:nvSpPr>
              <p:cNvPr id="1231" name="Freeform: Shape 1230">
                <a:extLst>
                  <a:ext uri="{FF2B5EF4-FFF2-40B4-BE49-F238E27FC236}">
                    <a16:creationId xmlns:a16="http://schemas.microsoft.com/office/drawing/2014/main" id="{D3D142CF-88CB-4EA2-B931-BA3A0C0B8F4F}"/>
                  </a:ext>
                </a:extLst>
              </p:cNvPr>
              <p:cNvSpPr/>
              <p:nvPr/>
            </p:nvSpPr>
            <p:spPr>
              <a:xfrm>
                <a:off x="5206810" y="2681882"/>
                <a:ext cx="19383" cy="43219"/>
              </a:xfrm>
              <a:custGeom>
                <a:avLst/>
                <a:gdLst>
                  <a:gd name="connsiteX0" fmla="*/ 1459 w 19383"/>
                  <a:gd name="connsiteY0" fmla="*/ 43220 h 43219"/>
                  <a:gd name="connsiteX1" fmla="*/ 13842 w 19383"/>
                  <a:gd name="connsiteY1" fmla="*/ 357 h 43219"/>
                  <a:gd name="connsiteX2" fmla="*/ 1459 w 19383"/>
                  <a:gd name="connsiteY2" fmla="*/ 43220 h 43219"/>
                </a:gdLst>
                <a:ahLst/>
                <a:cxnLst>
                  <a:cxn ang="0">
                    <a:pos x="connsiteX0" y="connsiteY0"/>
                  </a:cxn>
                  <a:cxn ang="0">
                    <a:pos x="connsiteX1" y="connsiteY1"/>
                  </a:cxn>
                  <a:cxn ang="0">
                    <a:pos x="connsiteX2" y="connsiteY2"/>
                  </a:cxn>
                </a:cxnLst>
                <a:rect l="l" t="t" r="r" b="b"/>
                <a:pathLst>
                  <a:path w="19383" h="43219">
                    <a:moveTo>
                      <a:pt x="1459" y="43220"/>
                    </a:moveTo>
                    <a:cubicBezTo>
                      <a:pt x="-3303" y="11787"/>
                      <a:pt x="4317" y="-2500"/>
                      <a:pt x="13842" y="357"/>
                    </a:cubicBezTo>
                    <a:cubicBezTo>
                      <a:pt x="23367" y="3215"/>
                      <a:pt x="21462" y="19407"/>
                      <a:pt x="1459" y="43220"/>
                    </a:cubicBezTo>
                    <a:close/>
                  </a:path>
                </a:pathLst>
              </a:custGeom>
              <a:grpFill/>
              <a:ln w="9525" cap="flat">
                <a:noFill/>
                <a:prstDash val="solid"/>
                <a:miter/>
              </a:ln>
            </p:spPr>
            <p:txBody>
              <a:bodyPr rtlCol="0" anchor="ctr"/>
              <a:lstStyle/>
              <a:p>
                <a:endParaRPr lang="en-ID"/>
              </a:p>
            </p:txBody>
          </p:sp>
          <p:sp>
            <p:nvSpPr>
              <p:cNvPr id="1232" name="Freeform: Shape 1231">
                <a:extLst>
                  <a:ext uri="{FF2B5EF4-FFF2-40B4-BE49-F238E27FC236}">
                    <a16:creationId xmlns:a16="http://schemas.microsoft.com/office/drawing/2014/main" id="{09E44C62-22E6-447C-8266-48C8DCCA1B14}"/>
                  </a:ext>
                </a:extLst>
              </p:cNvPr>
              <p:cNvSpPr/>
              <p:nvPr/>
            </p:nvSpPr>
            <p:spPr>
              <a:xfrm>
                <a:off x="5169706" y="2696820"/>
                <a:ext cx="38563" cy="28281"/>
              </a:xfrm>
              <a:custGeom>
                <a:avLst/>
                <a:gdLst>
                  <a:gd name="connsiteX0" fmla="*/ 38563 w 38563"/>
                  <a:gd name="connsiteY0" fmla="*/ 28282 h 28281"/>
                  <a:gd name="connsiteX1" fmla="*/ 1416 w 38563"/>
                  <a:gd name="connsiteY1" fmla="*/ 3517 h 28281"/>
                  <a:gd name="connsiteX2" fmla="*/ 38563 w 38563"/>
                  <a:gd name="connsiteY2" fmla="*/ 28282 h 28281"/>
                </a:gdLst>
                <a:ahLst/>
                <a:cxnLst>
                  <a:cxn ang="0">
                    <a:pos x="connsiteX0" y="connsiteY0"/>
                  </a:cxn>
                  <a:cxn ang="0">
                    <a:pos x="connsiteX1" y="connsiteY1"/>
                  </a:cxn>
                  <a:cxn ang="0">
                    <a:pos x="connsiteX2" y="connsiteY2"/>
                  </a:cxn>
                </a:cxnLst>
                <a:rect l="l" t="t" r="r" b="b"/>
                <a:pathLst>
                  <a:path w="38563" h="28281">
                    <a:moveTo>
                      <a:pt x="38563" y="28282"/>
                    </a:moveTo>
                    <a:cubicBezTo>
                      <a:pt x="7131" y="23519"/>
                      <a:pt x="-4299" y="12090"/>
                      <a:pt x="1416" y="3517"/>
                    </a:cubicBezTo>
                    <a:cubicBezTo>
                      <a:pt x="7131" y="-5056"/>
                      <a:pt x="21418" y="1612"/>
                      <a:pt x="38563" y="28282"/>
                    </a:cubicBezTo>
                    <a:close/>
                  </a:path>
                </a:pathLst>
              </a:custGeom>
              <a:grpFill/>
              <a:ln w="9525" cap="flat">
                <a:noFill/>
                <a:prstDash val="solid"/>
                <a:miter/>
              </a:ln>
            </p:spPr>
            <p:txBody>
              <a:bodyPr rtlCol="0" anchor="ctr"/>
              <a:lstStyle/>
              <a:p>
                <a:endParaRPr lang="en-ID"/>
              </a:p>
            </p:txBody>
          </p:sp>
          <p:sp>
            <p:nvSpPr>
              <p:cNvPr id="1233" name="Freeform: Shape 1232">
                <a:extLst>
                  <a:ext uri="{FF2B5EF4-FFF2-40B4-BE49-F238E27FC236}">
                    <a16:creationId xmlns:a16="http://schemas.microsoft.com/office/drawing/2014/main" id="{044F57D2-A319-412B-9AA9-6E134596C4C5}"/>
                  </a:ext>
                </a:extLst>
              </p:cNvPr>
              <p:cNvSpPr/>
              <p:nvPr/>
            </p:nvSpPr>
            <p:spPr>
              <a:xfrm>
                <a:off x="5171191" y="2725102"/>
                <a:ext cx="37078" cy="30942"/>
              </a:xfrm>
              <a:custGeom>
                <a:avLst/>
                <a:gdLst>
                  <a:gd name="connsiteX0" fmla="*/ 37079 w 37078"/>
                  <a:gd name="connsiteY0" fmla="*/ 0 h 30942"/>
                  <a:gd name="connsiteX1" fmla="*/ 1836 w 37078"/>
                  <a:gd name="connsiteY1" fmla="*/ 27623 h 30942"/>
                  <a:gd name="connsiteX2" fmla="*/ 37079 w 37078"/>
                  <a:gd name="connsiteY2" fmla="*/ 0 h 30942"/>
                </a:gdLst>
                <a:ahLst/>
                <a:cxnLst>
                  <a:cxn ang="0">
                    <a:pos x="connsiteX0" y="connsiteY0"/>
                  </a:cxn>
                  <a:cxn ang="0">
                    <a:pos x="connsiteX1" y="connsiteY1"/>
                  </a:cxn>
                  <a:cxn ang="0">
                    <a:pos x="connsiteX2" y="connsiteY2"/>
                  </a:cxn>
                </a:cxnLst>
                <a:rect l="l" t="t" r="r" b="b"/>
                <a:pathLst>
                  <a:path w="37078" h="30942">
                    <a:moveTo>
                      <a:pt x="37079" y="0"/>
                    </a:moveTo>
                    <a:cubicBezTo>
                      <a:pt x="22791" y="28575"/>
                      <a:pt x="7551" y="36195"/>
                      <a:pt x="1836" y="27623"/>
                    </a:cubicBezTo>
                    <a:cubicBezTo>
                      <a:pt x="-4831" y="19050"/>
                      <a:pt x="6599" y="7620"/>
                      <a:pt x="37079" y="0"/>
                    </a:cubicBezTo>
                    <a:close/>
                  </a:path>
                </a:pathLst>
              </a:custGeom>
              <a:grpFill/>
              <a:ln w="9525" cap="flat">
                <a:noFill/>
                <a:prstDash val="solid"/>
                <a:miter/>
              </a:ln>
            </p:spPr>
            <p:txBody>
              <a:bodyPr rtlCol="0" anchor="ctr"/>
              <a:lstStyle/>
              <a:p>
                <a:endParaRPr lang="en-ID"/>
              </a:p>
            </p:txBody>
          </p:sp>
          <p:sp>
            <p:nvSpPr>
              <p:cNvPr id="1234" name="Freeform: Shape 1233">
                <a:extLst>
                  <a:ext uri="{FF2B5EF4-FFF2-40B4-BE49-F238E27FC236}">
                    <a16:creationId xmlns:a16="http://schemas.microsoft.com/office/drawing/2014/main" id="{53766BF2-82C5-4829-9250-29C372C33418}"/>
                  </a:ext>
                </a:extLst>
              </p:cNvPr>
              <p:cNvSpPr/>
              <p:nvPr/>
            </p:nvSpPr>
            <p:spPr>
              <a:xfrm>
                <a:off x="5207664" y="2725102"/>
                <a:ext cx="21244" cy="42512"/>
              </a:xfrm>
              <a:custGeom>
                <a:avLst/>
                <a:gdLst>
                  <a:gd name="connsiteX0" fmla="*/ 605 w 21244"/>
                  <a:gd name="connsiteY0" fmla="*/ 0 h 42512"/>
                  <a:gd name="connsiteX1" fmla="*/ 15845 w 21244"/>
                  <a:gd name="connsiteY1" fmla="*/ 41910 h 42512"/>
                  <a:gd name="connsiteX2" fmla="*/ 605 w 21244"/>
                  <a:gd name="connsiteY2" fmla="*/ 0 h 42512"/>
                </a:gdLst>
                <a:ahLst/>
                <a:cxnLst>
                  <a:cxn ang="0">
                    <a:pos x="connsiteX0" y="connsiteY0"/>
                  </a:cxn>
                  <a:cxn ang="0">
                    <a:pos x="connsiteX1" y="connsiteY1"/>
                  </a:cxn>
                  <a:cxn ang="0">
                    <a:pos x="connsiteX2" y="connsiteY2"/>
                  </a:cxn>
                </a:cxnLst>
                <a:rect l="l" t="t" r="r" b="b"/>
                <a:pathLst>
                  <a:path w="21244" h="42512">
                    <a:moveTo>
                      <a:pt x="605" y="0"/>
                    </a:moveTo>
                    <a:cubicBezTo>
                      <a:pt x="23465" y="22860"/>
                      <a:pt x="25370" y="39052"/>
                      <a:pt x="15845" y="41910"/>
                    </a:cubicBezTo>
                    <a:cubicBezTo>
                      <a:pt x="5368" y="45720"/>
                      <a:pt x="-2252" y="31433"/>
                      <a:pt x="605" y="0"/>
                    </a:cubicBezTo>
                    <a:close/>
                  </a:path>
                </a:pathLst>
              </a:custGeom>
              <a:grpFill/>
              <a:ln w="9525" cap="flat">
                <a:noFill/>
                <a:prstDash val="solid"/>
                <a:miter/>
              </a:ln>
            </p:spPr>
            <p:txBody>
              <a:bodyPr rtlCol="0" anchor="ctr"/>
              <a:lstStyle/>
              <a:p>
                <a:endParaRPr lang="en-ID"/>
              </a:p>
            </p:txBody>
          </p:sp>
          <p:sp>
            <p:nvSpPr>
              <p:cNvPr id="1235" name="Freeform: Shape 1234">
                <a:extLst>
                  <a:ext uri="{FF2B5EF4-FFF2-40B4-BE49-F238E27FC236}">
                    <a16:creationId xmlns:a16="http://schemas.microsoft.com/office/drawing/2014/main" id="{56FD003A-CBA2-4A56-8C40-B3E60F5CCE1E}"/>
                  </a:ext>
                </a:extLst>
              </p:cNvPr>
              <p:cNvSpPr/>
              <p:nvPr/>
            </p:nvSpPr>
            <p:spPr>
              <a:xfrm>
                <a:off x="5208270" y="2715216"/>
                <a:ext cx="44767" cy="17244"/>
              </a:xfrm>
              <a:custGeom>
                <a:avLst/>
                <a:gdLst>
                  <a:gd name="connsiteX0" fmla="*/ 0 w 44767"/>
                  <a:gd name="connsiteY0" fmla="*/ 9886 h 17244"/>
                  <a:gd name="connsiteX1" fmla="*/ 44767 w 44767"/>
                  <a:gd name="connsiteY1" fmla="*/ 7981 h 17244"/>
                  <a:gd name="connsiteX2" fmla="*/ 0 w 44767"/>
                  <a:gd name="connsiteY2" fmla="*/ 9886 h 17244"/>
                </a:gdLst>
                <a:ahLst/>
                <a:cxnLst>
                  <a:cxn ang="0">
                    <a:pos x="connsiteX0" y="connsiteY0"/>
                  </a:cxn>
                  <a:cxn ang="0">
                    <a:pos x="connsiteX1" y="connsiteY1"/>
                  </a:cxn>
                  <a:cxn ang="0">
                    <a:pos x="connsiteX2" y="connsiteY2"/>
                  </a:cxn>
                </a:cxnLst>
                <a:rect l="l" t="t" r="r" b="b"/>
                <a:pathLst>
                  <a:path w="44767" h="17244">
                    <a:moveTo>
                      <a:pt x="0" y="9886"/>
                    </a:moveTo>
                    <a:cubicBezTo>
                      <a:pt x="28575" y="-4402"/>
                      <a:pt x="44767" y="-1544"/>
                      <a:pt x="44767" y="7981"/>
                    </a:cubicBezTo>
                    <a:cubicBezTo>
                      <a:pt x="44767" y="18458"/>
                      <a:pt x="28575" y="21316"/>
                      <a:pt x="0" y="9886"/>
                    </a:cubicBezTo>
                    <a:close/>
                  </a:path>
                </a:pathLst>
              </a:custGeom>
              <a:grpFill/>
              <a:ln w="9525" cap="flat">
                <a:noFill/>
                <a:prstDash val="solid"/>
                <a:miter/>
              </a:ln>
            </p:spPr>
            <p:txBody>
              <a:bodyPr rtlCol="0" anchor="ctr"/>
              <a:lstStyle/>
              <a:p>
                <a:endParaRPr lang="en-ID"/>
              </a:p>
            </p:txBody>
          </p:sp>
        </p:grpSp>
        <p:sp>
          <p:nvSpPr>
            <p:cNvPr id="1236" name="Freeform: Shape 1235">
              <a:extLst>
                <a:ext uri="{FF2B5EF4-FFF2-40B4-BE49-F238E27FC236}">
                  <a16:creationId xmlns:a16="http://schemas.microsoft.com/office/drawing/2014/main" id="{554B6753-B505-4814-8CBD-C6ABE4AD4398}"/>
                </a:ext>
              </a:extLst>
            </p:cNvPr>
            <p:cNvSpPr/>
            <p:nvPr/>
          </p:nvSpPr>
          <p:spPr>
            <a:xfrm>
              <a:off x="5202555" y="2719387"/>
              <a:ext cx="11429" cy="11429"/>
            </a:xfrm>
            <a:custGeom>
              <a:avLst/>
              <a:gdLst>
                <a:gd name="connsiteX0" fmla="*/ 11430 w 11429"/>
                <a:gd name="connsiteY0" fmla="*/ 5715 h 11429"/>
                <a:gd name="connsiteX1" fmla="*/ 5715 w 11429"/>
                <a:gd name="connsiteY1" fmla="*/ 11430 h 11429"/>
                <a:gd name="connsiteX2" fmla="*/ 0 w 11429"/>
                <a:gd name="connsiteY2" fmla="*/ 5715 h 11429"/>
                <a:gd name="connsiteX3" fmla="*/ 5715 w 11429"/>
                <a:gd name="connsiteY3" fmla="*/ 0 h 11429"/>
                <a:gd name="connsiteX4" fmla="*/ 11430 w 11429"/>
                <a:gd name="connsiteY4" fmla="*/ 5715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9" h="11429">
                  <a:moveTo>
                    <a:pt x="11430" y="5715"/>
                  </a:moveTo>
                  <a:cubicBezTo>
                    <a:pt x="11430" y="8871"/>
                    <a:pt x="8871" y="11430"/>
                    <a:pt x="5715" y="11430"/>
                  </a:cubicBezTo>
                  <a:cubicBezTo>
                    <a:pt x="2559" y="11430"/>
                    <a:pt x="0" y="8871"/>
                    <a:pt x="0" y="5715"/>
                  </a:cubicBezTo>
                  <a:cubicBezTo>
                    <a:pt x="0" y="2559"/>
                    <a:pt x="2559" y="0"/>
                    <a:pt x="5715" y="0"/>
                  </a:cubicBezTo>
                  <a:cubicBezTo>
                    <a:pt x="8871" y="0"/>
                    <a:pt x="11430" y="2559"/>
                    <a:pt x="11430" y="5715"/>
                  </a:cubicBezTo>
                  <a:close/>
                </a:path>
              </a:pathLst>
            </a:custGeom>
            <a:grpFill/>
            <a:ln w="9525" cap="flat">
              <a:noFill/>
              <a:prstDash val="solid"/>
              <a:miter/>
            </a:ln>
          </p:spPr>
          <p:txBody>
            <a:bodyPr rtlCol="0" anchor="ctr"/>
            <a:lstStyle/>
            <a:p>
              <a:endParaRPr lang="en-ID"/>
            </a:p>
          </p:txBody>
        </p:sp>
        <p:grpSp>
          <p:nvGrpSpPr>
            <p:cNvPr id="1237" name="Graphic 2">
              <a:extLst>
                <a:ext uri="{FF2B5EF4-FFF2-40B4-BE49-F238E27FC236}">
                  <a16:creationId xmlns:a16="http://schemas.microsoft.com/office/drawing/2014/main" id="{F1FF2A45-0C26-4C70-87B0-C54AB42123DD}"/>
                </a:ext>
              </a:extLst>
            </p:cNvPr>
            <p:cNvGrpSpPr/>
            <p:nvPr/>
          </p:nvGrpSpPr>
          <p:grpSpPr>
            <a:xfrm>
              <a:off x="5163462" y="2682589"/>
              <a:ext cx="83370" cy="85732"/>
              <a:chOff x="5163462" y="2682589"/>
              <a:chExt cx="83370" cy="85732"/>
            </a:xfrm>
            <a:grpFill/>
          </p:grpSpPr>
          <p:sp>
            <p:nvSpPr>
              <p:cNvPr id="1238" name="Freeform: Shape 1237">
                <a:extLst>
                  <a:ext uri="{FF2B5EF4-FFF2-40B4-BE49-F238E27FC236}">
                    <a16:creationId xmlns:a16="http://schemas.microsoft.com/office/drawing/2014/main" id="{74649AF6-F255-4A1F-977E-6036D08954C6}"/>
                  </a:ext>
                </a:extLst>
              </p:cNvPr>
              <p:cNvSpPr/>
              <p:nvPr/>
            </p:nvSpPr>
            <p:spPr>
              <a:xfrm>
                <a:off x="5189672" y="2725102"/>
                <a:ext cx="20056" cy="43219"/>
              </a:xfrm>
              <a:custGeom>
                <a:avLst/>
                <a:gdLst>
                  <a:gd name="connsiteX0" fmla="*/ 18597 w 20056"/>
                  <a:gd name="connsiteY0" fmla="*/ 0 h 43219"/>
                  <a:gd name="connsiteX1" fmla="*/ 6215 w 20056"/>
                  <a:gd name="connsiteY1" fmla="*/ 42863 h 43219"/>
                  <a:gd name="connsiteX2" fmla="*/ 18597 w 20056"/>
                  <a:gd name="connsiteY2" fmla="*/ 0 h 43219"/>
                </a:gdLst>
                <a:ahLst/>
                <a:cxnLst>
                  <a:cxn ang="0">
                    <a:pos x="connsiteX0" y="connsiteY0"/>
                  </a:cxn>
                  <a:cxn ang="0">
                    <a:pos x="connsiteX1" y="connsiteY1"/>
                  </a:cxn>
                  <a:cxn ang="0">
                    <a:pos x="connsiteX2" y="connsiteY2"/>
                  </a:cxn>
                </a:cxnLst>
                <a:rect l="l" t="t" r="r" b="b"/>
                <a:pathLst>
                  <a:path w="20056" h="43219">
                    <a:moveTo>
                      <a:pt x="18597" y="0"/>
                    </a:moveTo>
                    <a:cubicBezTo>
                      <a:pt x="23360" y="31433"/>
                      <a:pt x="15740" y="45720"/>
                      <a:pt x="6215" y="42863"/>
                    </a:cubicBezTo>
                    <a:cubicBezTo>
                      <a:pt x="-4263" y="40005"/>
                      <a:pt x="-2358" y="23813"/>
                      <a:pt x="18597" y="0"/>
                    </a:cubicBezTo>
                    <a:close/>
                  </a:path>
                </a:pathLst>
              </a:custGeom>
              <a:grpFill/>
              <a:ln w="9525" cap="flat">
                <a:noFill/>
                <a:prstDash val="solid"/>
                <a:miter/>
              </a:ln>
            </p:spPr>
            <p:txBody>
              <a:bodyPr rtlCol="0" anchor="ctr"/>
              <a:lstStyle/>
              <a:p>
                <a:endParaRPr lang="en-ID"/>
              </a:p>
            </p:txBody>
          </p:sp>
          <p:sp>
            <p:nvSpPr>
              <p:cNvPr id="1239" name="Freeform: Shape 1238">
                <a:extLst>
                  <a:ext uri="{FF2B5EF4-FFF2-40B4-BE49-F238E27FC236}">
                    <a16:creationId xmlns:a16="http://schemas.microsoft.com/office/drawing/2014/main" id="{A53B2609-33F7-4647-8683-6CA840D539F1}"/>
                  </a:ext>
                </a:extLst>
              </p:cNvPr>
              <p:cNvSpPr/>
              <p:nvPr/>
            </p:nvSpPr>
            <p:spPr>
              <a:xfrm>
                <a:off x="5208270" y="2725102"/>
                <a:ext cx="38563" cy="28281"/>
              </a:xfrm>
              <a:custGeom>
                <a:avLst/>
                <a:gdLst>
                  <a:gd name="connsiteX0" fmla="*/ 0 w 38563"/>
                  <a:gd name="connsiteY0" fmla="*/ 0 h 28281"/>
                  <a:gd name="connsiteX1" fmla="*/ 37147 w 38563"/>
                  <a:gd name="connsiteY1" fmla="*/ 24765 h 28281"/>
                  <a:gd name="connsiteX2" fmla="*/ 0 w 38563"/>
                  <a:gd name="connsiteY2" fmla="*/ 0 h 28281"/>
                </a:gdLst>
                <a:ahLst/>
                <a:cxnLst>
                  <a:cxn ang="0">
                    <a:pos x="connsiteX0" y="connsiteY0"/>
                  </a:cxn>
                  <a:cxn ang="0">
                    <a:pos x="connsiteX1" y="connsiteY1"/>
                  </a:cxn>
                  <a:cxn ang="0">
                    <a:pos x="connsiteX2" y="connsiteY2"/>
                  </a:cxn>
                </a:cxnLst>
                <a:rect l="l" t="t" r="r" b="b"/>
                <a:pathLst>
                  <a:path w="38563" h="28281">
                    <a:moveTo>
                      <a:pt x="0" y="0"/>
                    </a:moveTo>
                    <a:cubicBezTo>
                      <a:pt x="31432" y="4763"/>
                      <a:pt x="42863" y="16193"/>
                      <a:pt x="37147" y="24765"/>
                    </a:cubicBezTo>
                    <a:cubicBezTo>
                      <a:pt x="30480" y="33338"/>
                      <a:pt x="16192" y="26670"/>
                      <a:pt x="0" y="0"/>
                    </a:cubicBezTo>
                    <a:close/>
                  </a:path>
                </a:pathLst>
              </a:custGeom>
              <a:grpFill/>
              <a:ln w="9525" cap="flat">
                <a:noFill/>
                <a:prstDash val="solid"/>
                <a:miter/>
              </a:ln>
            </p:spPr>
            <p:txBody>
              <a:bodyPr rtlCol="0" anchor="ctr"/>
              <a:lstStyle/>
              <a:p>
                <a:endParaRPr lang="en-ID"/>
              </a:p>
            </p:txBody>
          </p:sp>
          <p:sp>
            <p:nvSpPr>
              <p:cNvPr id="1240" name="Freeform: Shape 1239">
                <a:extLst>
                  <a:ext uri="{FF2B5EF4-FFF2-40B4-BE49-F238E27FC236}">
                    <a16:creationId xmlns:a16="http://schemas.microsoft.com/office/drawing/2014/main" id="{8B544B3F-C896-4C9C-A26E-5E6AC97489A7}"/>
                  </a:ext>
                </a:extLst>
              </p:cNvPr>
              <p:cNvSpPr/>
              <p:nvPr/>
            </p:nvSpPr>
            <p:spPr>
              <a:xfrm>
                <a:off x="5208270" y="2694159"/>
                <a:ext cx="36666" cy="30942"/>
              </a:xfrm>
              <a:custGeom>
                <a:avLst/>
                <a:gdLst>
                  <a:gd name="connsiteX0" fmla="*/ 0 w 36666"/>
                  <a:gd name="connsiteY0" fmla="*/ 30943 h 30942"/>
                  <a:gd name="connsiteX1" fmla="*/ 35242 w 36666"/>
                  <a:gd name="connsiteY1" fmla="*/ 3320 h 30942"/>
                  <a:gd name="connsiteX2" fmla="*/ 0 w 36666"/>
                  <a:gd name="connsiteY2" fmla="*/ 30943 h 30942"/>
                </a:gdLst>
                <a:ahLst/>
                <a:cxnLst>
                  <a:cxn ang="0">
                    <a:pos x="connsiteX0" y="connsiteY0"/>
                  </a:cxn>
                  <a:cxn ang="0">
                    <a:pos x="connsiteX1" y="connsiteY1"/>
                  </a:cxn>
                  <a:cxn ang="0">
                    <a:pos x="connsiteX2" y="connsiteY2"/>
                  </a:cxn>
                </a:cxnLst>
                <a:rect l="l" t="t" r="r" b="b"/>
                <a:pathLst>
                  <a:path w="36666" h="30942">
                    <a:moveTo>
                      <a:pt x="0" y="30943"/>
                    </a:moveTo>
                    <a:cubicBezTo>
                      <a:pt x="14288" y="2368"/>
                      <a:pt x="29527" y="-5252"/>
                      <a:pt x="35242" y="3320"/>
                    </a:cubicBezTo>
                    <a:cubicBezTo>
                      <a:pt x="40957" y="11893"/>
                      <a:pt x="29527" y="23323"/>
                      <a:pt x="0" y="30943"/>
                    </a:cubicBezTo>
                    <a:close/>
                  </a:path>
                </a:pathLst>
              </a:custGeom>
              <a:grpFill/>
              <a:ln w="9525" cap="flat">
                <a:noFill/>
                <a:prstDash val="solid"/>
                <a:miter/>
              </a:ln>
            </p:spPr>
            <p:txBody>
              <a:bodyPr rtlCol="0" anchor="ctr"/>
              <a:lstStyle/>
              <a:p>
                <a:endParaRPr lang="en-ID"/>
              </a:p>
            </p:txBody>
          </p:sp>
          <p:sp>
            <p:nvSpPr>
              <p:cNvPr id="1241" name="Freeform: Shape 1240">
                <a:extLst>
                  <a:ext uri="{FF2B5EF4-FFF2-40B4-BE49-F238E27FC236}">
                    <a16:creationId xmlns:a16="http://schemas.microsoft.com/office/drawing/2014/main" id="{30DD9217-BA68-4B27-A01A-C44075CF53EB}"/>
                  </a:ext>
                </a:extLst>
              </p:cNvPr>
              <p:cNvSpPr/>
              <p:nvPr/>
            </p:nvSpPr>
            <p:spPr>
              <a:xfrm>
                <a:off x="5187631" y="2682589"/>
                <a:ext cx="20932" cy="42512"/>
              </a:xfrm>
              <a:custGeom>
                <a:avLst/>
                <a:gdLst>
                  <a:gd name="connsiteX0" fmla="*/ 20639 w 20932"/>
                  <a:gd name="connsiteY0" fmla="*/ 42513 h 42512"/>
                  <a:gd name="connsiteX1" fmla="*/ 5399 w 20932"/>
                  <a:gd name="connsiteY1" fmla="*/ 603 h 42512"/>
                  <a:gd name="connsiteX2" fmla="*/ 20639 w 20932"/>
                  <a:gd name="connsiteY2" fmla="*/ 42513 h 42512"/>
                </a:gdLst>
                <a:ahLst/>
                <a:cxnLst>
                  <a:cxn ang="0">
                    <a:pos x="connsiteX0" y="connsiteY0"/>
                  </a:cxn>
                  <a:cxn ang="0">
                    <a:pos x="connsiteX1" y="connsiteY1"/>
                  </a:cxn>
                  <a:cxn ang="0">
                    <a:pos x="connsiteX2" y="connsiteY2"/>
                  </a:cxn>
                </a:cxnLst>
                <a:rect l="l" t="t" r="r" b="b"/>
                <a:pathLst>
                  <a:path w="20932" h="42512">
                    <a:moveTo>
                      <a:pt x="20639" y="42513"/>
                    </a:moveTo>
                    <a:cubicBezTo>
                      <a:pt x="-2221" y="19653"/>
                      <a:pt x="-4126" y="3460"/>
                      <a:pt x="5399" y="603"/>
                    </a:cubicBezTo>
                    <a:cubicBezTo>
                      <a:pt x="14924" y="-3207"/>
                      <a:pt x="22544" y="11080"/>
                      <a:pt x="20639" y="42513"/>
                    </a:cubicBezTo>
                    <a:close/>
                  </a:path>
                </a:pathLst>
              </a:custGeom>
              <a:grpFill/>
              <a:ln w="9525" cap="flat">
                <a:noFill/>
                <a:prstDash val="solid"/>
                <a:miter/>
              </a:ln>
            </p:spPr>
            <p:txBody>
              <a:bodyPr rtlCol="0" anchor="ctr"/>
              <a:lstStyle/>
              <a:p>
                <a:endParaRPr lang="en-ID"/>
              </a:p>
            </p:txBody>
          </p:sp>
          <p:sp>
            <p:nvSpPr>
              <p:cNvPr id="1242" name="Freeform: Shape 1241">
                <a:extLst>
                  <a:ext uri="{FF2B5EF4-FFF2-40B4-BE49-F238E27FC236}">
                    <a16:creationId xmlns:a16="http://schemas.microsoft.com/office/drawing/2014/main" id="{A8A0E778-B6AC-4AF1-9BA3-5F6F5850976B}"/>
                  </a:ext>
                </a:extLst>
              </p:cNvPr>
              <p:cNvSpPr/>
              <p:nvPr/>
            </p:nvSpPr>
            <p:spPr>
              <a:xfrm>
                <a:off x="5163462" y="2717350"/>
                <a:ext cx="44807" cy="17991"/>
              </a:xfrm>
              <a:custGeom>
                <a:avLst/>
                <a:gdLst>
                  <a:gd name="connsiteX0" fmla="*/ 44807 w 44807"/>
                  <a:gd name="connsiteY0" fmla="*/ 7752 h 17991"/>
                  <a:gd name="connsiteX1" fmla="*/ 40 w 44807"/>
                  <a:gd name="connsiteY1" fmla="*/ 9657 h 17991"/>
                  <a:gd name="connsiteX2" fmla="*/ 44807 w 44807"/>
                  <a:gd name="connsiteY2" fmla="*/ 7752 h 17991"/>
                </a:gdLst>
                <a:ahLst/>
                <a:cxnLst>
                  <a:cxn ang="0">
                    <a:pos x="connsiteX0" y="connsiteY0"/>
                  </a:cxn>
                  <a:cxn ang="0">
                    <a:pos x="connsiteX1" y="connsiteY1"/>
                  </a:cxn>
                  <a:cxn ang="0">
                    <a:pos x="connsiteX2" y="connsiteY2"/>
                  </a:cxn>
                </a:cxnLst>
                <a:rect l="l" t="t" r="r" b="b"/>
                <a:pathLst>
                  <a:path w="44807" h="17991">
                    <a:moveTo>
                      <a:pt x="44807" y="7752"/>
                    </a:moveTo>
                    <a:cubicBezTo>
                      <a:pt x="16232" y="22039"/>
                      <a:pt x="40" y="20134"/>
                      <a:pt x="40" y="9657"/>
                    </a:cubicBezTo>
                    <a:cubicBezTo>
                      <a:pt x="-913" y="-821"/>
                      <a:pt x="15280" y="-4631"/>
                      <a:pt x="44807" y="7752"/>
                    </a:cubicBezTo>
                    <a:close/>
                  </a:path>
                </a:pathLst>
              </a:custGeom>
              <a:grpFill/>
              <a:ln w="9525" cap="flat">
                <a:noFill/>
                <a:prstDash val="solid"/>
                <a:miter/>
              </a:ln>
            </p:spPr>
            <p:txBody>
              <a:bodyPr rtlCol="0" anchor="ctr"/>
              <a:lstStyle/>
              <a:p>
                <a:endParaRPr lang="en-ID"/>
              </a:p>
            </p:txBody>
          </p:sp>
        </p:grpSp>
        <p:grpSp>
          <p:nvGrpSpPr>
            <p:cNvPr id="1243" name="Graphic 2">
              <a:extLst>
                <a:ext uri="{FF2B5EF4-FFF2-40B4-BE49-F238E27FC236}">
                  <a16:creationId xmlns:a16="http://schemas.microsoft.com/office/drawing/2014/main" id="{F1FF2A45-0C26-4C70-87B0-C54AB42123DD}"/>
                </a:ext>
              </a:extLst>
            </p:cNvPr>
            <p:cNvGrpSpPr/>
            <p:nvPr/>
          </p:nvGrpSpPr>
          <p:grpSpPr>
            <a:xfrm>
              <a:off x="5163462" y="2682589"/>
              <a:ext cx="83370" cy="85732"/>
              <a:chOff x="5163462" y="2682589"/>
              <a:chExt cx="83370" cy="85732"/>
            </a:xfrm>
            <a:grpFill/>
          </p:grpSpPr>
          <p:sp>
            <p:nvSpPr>
              <p:cNvPr id="1244" name="Freeform: Shape 1243">
                <a:extLst>
                  <a:ext uri="{FF2B5EF4-FFF2-40B4-BE49-F238E27FC236}">
                    <a16:creationId xmlns:a16="http://schemas.microsoft.com/office/drawing/2014/main" id="{E158FC7D-A3E8-42F4-A7EE-C30E3DE66524}"/>
                  </a:ext>
                </a:extLst>
              </p:cNvPr>
              <p:cNvSpPr/>
              <p:nvPr/>
            </p:nvSpPr>
            <p:spPr>
              <a:xfrm>
                <a:off x="5189672" y="2725102"/>
                <a:ext cx="20056" cy="43219"/>
              </a:xfrm>
              <a:custGeom>
                <a:avLst/>
                <a:gdLst>
                  <a:gd name="connsiteX0" fmla="*/ 18597 w 20056"/>
                  <a:gd name="connsiteY0" fmla="*/ 0 h 43219"/>
                  <a:gd name="connsiteX1" fmla="*/ 6215 w 20056"/>
                  <a:gd name="connsiteY1" fmla="*/ 42863 h 43219"/>
                  <a:gd name="connsiteX2" fmla="*/ 18597 w 20056"/>
                  <a:gd name="connsiteY2" fmla="*/ 0 h 43219"/>
                </a:gdLst>
                <a:ahLst/>
                <a:cxnLst>
                  <a:cxn ang="0">
                    <a:pos x="connsiteX0" y="connsiteY0"/>
                  </a:cxn>
                  <a:cxn ang="0">
                    <a:pos x="connsiteX1" y="connsiteY1"/>
                  </a:cxn>
                  <a:cxn ang="0">
                    <a:pos x="connsiteX2" y="connsiteY2"/>
                  </a:cxn>
                </a:cxnLst>
                <a:rect l="l" t="t" r="r" b="b"/>
                <a:pathLst>
                  <a:path w="20056" h="43219">
                    <a:moveTo>
                      <a:pt x="18597" y="0"/>
                    </a:moveTo>
                    <a:cubicBezTo>
                      <a:pt x="23360" y="31433"/>
                      <a:pt x="15740" y="45720"/>
                      <a:pt x="6215" y="42863"/>
                    </a:cubicBezTo>
                    <a:cubicBezTo>
                      <a:pt x="-4263" y="40005"/>
                      <a:pt x="-2358" y="23813"/>
                      <a:pt x="18597" y="0"/>
                    </a:cubicBezTo>
                    <a:close/>
                  </a:path>
                </a:pathLst>
              </a:custGeom>
              <a:grpFill/>
              <a:ln w="9525" cap="flat">
                <a:noFill/>
                <a:prstDash val="solid"/>
                <a:miter/>
              </a:ln>
            </p:spPr>
            <p:txBody>
              <a:bodyPr rtlCol="0" anchor="ctr"/>
              <a:lstStyle/>
              <a:p>
                <a:endParaRPr lang="en-ID"/>
              </a:p>
            </p:txBody>
          </p:sp>
          <p:sp>
            <p:nvSpPr>
              <p:cNvPr id="1245" name="Freeform: Shape 1244">
                <a:extLst>
                  <a:ext uri="{FF2B5EF4-FFF2-40B4-BE49-F238E27FC236}">
                    <a16:creationId xmlns:a16="http://schemas.microsoft.com/office/drawing/2014/main" id="{4EC416B3-0A59-47CF-A19E-49FBE7172553}"/>
                  </a:ext>
                </a:extLst>
              </p:cNvPr>
              <p:cNvSpPr/>
              <p:nvPr/>
            </p:nvSpPr>
            <p:spPr>
              <a:xfrm>
                <a:off x="5208270" y="2725102"/>
                <a:ext cx="38563" cy="28281"/>
              </a:xfrm>
              <a:custGeom>
                <a:avLst/>
                <a:gdLst>
                  <a:gd name="connsiteX0" fmla="*/ 0 w 38563"/>
                  <a:gd name="connsiteY0" fmla="*/ 0 h 28281"/>
                  <a:gd name="connsiteX1" fmla="*/ 37147 w 38563"/>
                  <a:gd name="connsiteY1" fmla="*/ 24765 h 28281"/>
                  <a:gd name="connsiteX2" fmla="*/ 0 w 38563"/>
                  <a:gd name="connsiteY2" fmla="*/ 0 h 28281"/>
                </a:gdLst>
                <a:ahLst/>
                <a:cxnLst>
                  <a:cxn ang="0">
                    <a:pos x="connsiteX0" y="connsiteY0"/>
                  </a:cxn>
                  <a:cxn ang="0">
                    <a:pos x="connsiteX1" y="connsiteY1"/>
                  </a:cxn>
                  <a:cxn ang="0">
                    <a:pos x="connsiteX2" y="connsiteY2"/>
                  </a:cxn>
                </a:cxnLst>
                <a:rect l="l" t="t" r="r" b="b"/>
                <a:pathLst>
                  <a:path w="38563" h="28281">
                    <a:moveTo>
                      <a:pt x="0" y="0"/>
                    </a:moveTo>
                    <a:cubicBezTo>
                      <a:pt x="31432" y="4763"/>
                      <a:pt x="42863" y="16193"/>
                      <a:pt x="37147" y="24765"/>
                    </a:cubicBezTo>
                    <a:cubicBezTo>
                      <a:pt x="30480" y="33338"/>
                      <a:pt x="16192" y="26670"/>
                      <a:pt x="0" y="0"/>
                    </a:cubicBezTo>
                    <a:close/>
                  </a:path>
                </a:pathLst>
              </a:custGeom>
              <a:grpFill/>
              <a:ln w="9525" cap="flat">
                <a:noFill/>
                <a:prstDash val="solid"/>
                <a:miter/>
              </a:ln>
            </p:spPr>
            <p:txBody>
              <a:bodyPr rtlCol="0" anchor="ctr"/>
              <a:lstStyle/>
              <a:p>
                <a:endParaRPr lang="en-ID"/>
              </a:p>
            </p:txBody>
          </p:sp>
          <p:sp>
            <p:nvSpPr>
              <p:cNvPr id="1246" name="Freeform: Shape 1245">
                <a:extLst>
                  <a:ext uri="{FF2B5EF4-FFF2-40B4-BE49-F238E27FC236}">
                    <a16:creationId xmlns:a16="http://schemas.microsoft.com/office/drawing/2014/main" id="{D3B0BED2-CB6D-451C-9E1E-AB849B85D9F8}"/>
                  </a:ext>
                </a:extLst>
              </p:cNvPr>
              <p:cNvSpPr/>
              <p:nvPr/>
            </p:nvSpPr>
            <p:spPr>
              <a:xfrm>
                <a:off x="5208270" y="2694159"/>
                <a:ext cx="36666" cy="30942"/>
              </a:xfrm>
              <a:custGeom>
                <a:avLst/>
                <a:gdLst>
                  <a:gd name="connsiteX0" fmla="*/ 0 w 36666"/>
                  <a:gd name="connsiteY0" fmla="*/ 30943 h 30942"/>
                  <a:gd name="connsiteX1" fmla="*/ 35242 w 36666"/>
                  <a:gd name="connsiteY1" fmla="*/ 3320 h 30942"/>
                  <a:gd name="connsiteX2" fmla="*/ 0 w 36666"/>
                  <a:gd name="connsiteY2" fmla="*/ 30943 h 30942"/>
                </a:gdLst>
                <a:ahLst/>
                <a:cxnLst>
                  <a:cxn ang="0">
                    <a:pos x="connsiteX0" y="connsiteY0"/>
                  </a:cxn>
                  <a:cxn ang="0">
                    <a:pos x="connsiteX1" y="connsiteY1"/>
                  </a:cxn>
                  <a:cxn ang="0">
                    <a:pos x="connsiteX2" y="connsiteY2"/>
                  </a:cxn>
                </a:cxnLst>
                <a:rect l="l" t="t" r="r" b="b"/>
                <a:pathLst>
                  <a:path w="36666" h="30942">
                    <a:moveTo>
                      <a:pt x="0" y="30943"/>
                    </a:moveTo>
                    <a:cubicBezTo>
                      <a:pt x="14288" y="2368"/>
                      <a:pt x="29527" y="-5252"/>
                      <a:pt x="35242" y="3320"/>
                    </a:cubicBezTo>
                    <a:cubicBezTo>
                      <a:pt x="40957" y="11893"/>
                      <a:pt x="29527" y="23323"/>
                      <a:pt x="0" y="30943"/>
                    </a:cubicBezTo>
                    <a:close/>
                  </a:path>
                </a:pathLst>
              </a:custGeom>
              <a:grpFill/>
              <a:ln w="9525" cap="flat">
                <a:noFill/>
                <a:prstDash val="solid"/>
                <a:miter/>
              </a:ln>
            </p:spPr>
            <p:txBody>
              <a:bodyPr rtlCol="0" anchor="ctr"/>
              <a:lstStyle/>
              <a:p>
                <a:endParaRPr lang="en-ID"/>
              </a:p>
            </p:txBody>
          </p:sp>
          <p:sp>
            <p:nvSpPr>
              <p:cNvPr id="1247" name="Freeform: Shape 1246">
                <a:extLst>
                  <a:ext uri="{FF2B5EF4-FFF2-40B4-BE49-F238E27FC236}">
                    <a16:creationId xmlns:a16="http://schemas.microsoft.com/office/drawing/2014/main" id="{E7EBCB16-3B7F-4D6D-B846-25D1E0545E83}"/>
                  </a:ext>
                </a:extLst>
              </p:cNvPr>
              <p:cNvSpPr/>
              <p:nvPr/>
            </p:nvSpPr>
            <p:spPr>
              <a:xfrm>
                <a:off x="5187631" y="2682589"/>
                <a:ext cx="20932" cy="42512"/>
              </a:xfrm>
              <a:custGeom>
                <a:avLst/>
                <a:gdLst>
                  <a:gd name="connsiteX0" fmla="*/ 20639 w 20932"/>
                  <a:gd name="connsiteY0" fmla="*/ 42513 h 42512"/>
                  <a:gd name="connsiteX1" fmla="*/ 5399 w 20932"/>
                  <a:gd name="connsiteY1" fmla="*/ 603 h 42512"/>
                  <a:gd name="connsiteX2" fmla="*/ 20639 w 20932"/>
                  <a:gd name="connsiteY2" fmla="*/ 42513 h 42512"/>
                </a:gdLst>
                <a:ahLst/>
                <a:cxnLst>
                  <a:cxn ang="0">
                    <a:pos x="connsiteX0" y="connsiteY0"/>
                  </a:cxn>
                  <a:cxn ang="0">
                    <a:pos x="connsiteX1" y="connsiteY1"/>
                  </a:cxn>
                  <a:cxn ang="0">
                    <a:pos x="connsiteX2" y="connsiteY2"/>
                  </a:cxn>
                </a:cxnLst>
                <a:rect l="l" t="t" r="r" b="b"/>
                <a:pathLst>
                  <a:path w="20932" h="42512">
                    <a:moveTo>
                      <a:pt x="20639" y="42513"/>
                    </a:moveTo>
                    <a:cubicBezTo>
                      <a:pt x="-2221" y="19653"/>
                      <a:pt x="-4126" y="3460"/>
                      <a:pt x="5399" y="603"/>
                    </a:cubicBezTo>
                    <a:cubicBezTo>
                      <a:pt x="14924" y="-3207"/>
                      <a:pt x="22544" y="11080"/>
                      <a:pt x="20639" y="42513"/>
                    </a:cubicBezTo>
                    <a:close/>
                  </a:path>
                </a:pathLst>
              </a:custGeom>
              <a:grpFill/>
              <a:ln w="9525" cap="flat">
                <a:noFill/>
                <a:prstDash val="solid"/>
                <a:miter/>
              </a:ln>
            </p:spPr>
            <p:txBody>
              <a:bodyPr rtlCol="0" anchor="ctr"/>
              <a:lstStyle/>
              <a:p>
                <a:endParaRPr lang="en-ID"/>
              </a:p>
            </p:txBody>
          </p:sp>
          <p:sp>
            <p:nvSpPr>
              <p:cNvPr id="1248" name="Freeform: Shape 1247">
                <a:extLst>
                  <a:ext uri="{FF2B5EF4-FFF2-40B4-BE49-F238E27FC236}">
                    <a16:creationId xmlns:a16="http://schemas.microsoft.com/office/drawing/2014/main" id="{C98EBA94-EDF8-4D66-801A-3F2C8FD35F76}"/>
                  </a:ext>
                </a:extLst>
              </p:cNvPr>
              <p:cNvSpPr/>
              <p:nvPr/>
            </p:nvSpPr>
            <p:spPr>
              <a:xfrm>
                <a:off x="5163462" y="2717350"/>
                <a:ext cx="44807" cy="17991"/>
              </a:xfrm>
              <a:custGeom>
                <a:avLst/>
                <a:gdLst>
                  <a:gd name="connsiteX0" fmla="*/ 44807 w 44807"/>
                  <a:gd name="connsiteY0" fmla="*/ 7752 h 17991"/>
                  <a:gd name="connsiteX1" fmla="*/ 40 w 44807"/>
                  <a:gd name="connsiteY1" fmla="*/ 9657 h 17991"/>
                  <a:gd name="connsiteX2" fmla="*/ 44807 w 44807"/>
                  <a:gd name="connsiteY2" fmla="*/ 7752 h 17991"/>
                </a:gdLst>
                <a:ahLst/>
                <a:cxnLst>
                  <a:cxn ang="0">
                    <a:pos x="connsiteX0" y="connsiteY0"/>
                  </a:cxn>
                  <a:cxn ang="0">
                    <a:pos x="connsiteX1" y="connsiteY1"/>
                  </a:cxn>
                  <a:cxn ang="0">
                    <a:pos x="connsiteX2" y="connsiteY2"/>
                  </a:cxn>
                </a:cxnLst>
                <a:rect l="l" t="t" r="r" b="b"/>
                <a:pathLst>
                  <a:path w="44807" h="17991">
                    <a:moveTo>
                      <a:pt x="44807" y="7752"/>
                    </a:moveTo>
                    <a:cubicBezTo>
                      <a:pt x="16232" y="22039"/>
                      <a:pt x="40" y="20134"/>
                      <a:pt x="40" y="9657"/>
                    </a:cubicBezTo>
                    <a:cubicBezTo>
                      <a:pt x="-913" y="-821"/>
                      <a:pt x="15280" y="-4631"/>
                      <a:pt x="44807" y="7752"/>
                    </a:cubicBezTo>
                    <a:close/>
                  </a:path>
                </a:pathLst>
              </a:custGeom>
              <a:grpFill/>
              <a:ln w="9525" cap="flat">
                <a:noFill/>
                <a:prstDash val="solid"/>
                <a:miter/>
              </a:ln>
            </p:spPr>
            <p:txBody>
              <a:bodyPr rtlCol="0" anchor="ctr"/>
              <a:lstStyle/>
              <a:p>
                <a:endParaRPr lang="en-ID"/>
              </a:p>
            </p:txBody>
          </p:sp>
        </p:grpSp>
        <p:sp>
          <p:nvSpPr>
            <p:cNvPr id="1249" name="Freeform: Shape 1248">
              <a:extLst>
                <a:ext uri="{FF2B5EF4-FFF2-40B4-BE49-F238E27FC236}">
                  <a16:creationId xmlns:a16="http://schemas.microsoft.com/office/drawing/2014/main" id="{98F348C2-7E63-4E98-BA1A-3FCE8EF75EB7}"/>
                </a:ext>
              </a:extLst>
            </p:cNvPr>
            <p:cNvSpPr/>
            <p:nvPr/>
          </p:nvSpPr>
          <p:spPr>
            <a:xfrm>
              <a:off x="5202555" y="2719387"/>
              <a:ext cx="11429" cy="11429"/>
            </a:xfrm>
            <a:custGeom>
              <a:avLst/>
              <a:gdLst>
                <a:gd name="connsiteX0" fmla="*/ 11430 w 11429"/>
                <a:gd name="connsiteY0" fmla="*/ 5715 h 11429"/>
                <a:gd name="connsiteX1" fmla="*/ 5715 w 11429"/>
                <a:gd name="connsiteY1" fmla="*/ 11430 h 11429"/>
                <a:gd name="connsiteX2" fmla="*/ 0 w 11429"/>
                <a:gd name="connsiteY2" fmla="*/ 5715 h 11429"/>
                <a:gd name="connsiteX3" fmla="*/ 5715 w 11429"/>
                <a:gd name="connsiteY3" fmla="*/ 0 h 11429"/>
                <a:gd name="connsiteX4" fmla="*/ 11430 w 11429"/>
                <a:gd name="connsiteY4" fmla="*/ 5715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9" h="11429">
                  <a:moveTo>
                    <a:pt x="11430" y="5715"/>
                  </a:moveTo>
                  <a:cubicBezTo>
                    <a:pt x="11430" y="8871"/>
                    <a:pt x="8871" y="11430"/>
                    <a:pt x="5715" y="11430"/>
                  </a:cubicBezTo>
                  <a:cubicBezTo>
                    <a:pt x="2559" y="11430"/>
                    <a:pt x="0" y="8871"/>
                    <a:pt x="0" y="5715"/>
                  </a:cubicBezTo>
                  <a:cubicBezTo>
                    <a:pt x="0" y="2559"/>
                    <a:pt x="2559" y="0"/>
                    <a:pt x="5715" y="0"/>
                  </a:cubicBezTo>
                  <a:cubicBezTo>
                    <a:pt x="8871" y="0"/>
                    <a:pt x="11430" y="2559"/>
                    <a:pt x="11430" y="5715"/>
                  </a:cubicBezTo>
                  <a:close/>
                </a:path>
              </a:pathLst>
            </a:custGeom>
            <a:grpFill/>
            <a:ln w="9525" cap="flat">
              <a:noFill/>
              <a:prstDash val="solid"/>
              <a:miter/>
            </a:ln>
          </p:spPr>
          <p:txBody>
            <a:bodyPr rtlCol="0" anchor="ctr"/>
            <a:lstStyle/>
            <a:p>
              <a:endParaRPr lang="en-ID"/>
            </a:p>
          </p:txBody>
        </p:sp>
      </p:grpSp>
      <p:grpSp>
        <p:nvGrpSpPr>
          <p:cNvPr id="1250" name="Graphic 2">
            <a:extLst>
              <a:ext uri="{FF2B5EF4-FFF2-40B4-BE49-F238E27FC236}">
                <a16:creationId xmlns:a16="http://schemas.microsoft.com/office/drawing/2014/main" id="{F1FF2A45-0C26-4C70-87B0-C54AB42123DD}"/>
              </a:ext>
            </a:extLst>
          </p:cNvPr>
          <p:cNvGrpSpPr/>
          <p:nvPr/>
        </p:nvGrpSpPr>
        <p:grpSpPr>
          <a:xfrm rot="16200000">
            <a:off x="11452285" y="3030414"/>
            <a:ext cx="89601" cy="89466"/>
            <a:chOff x="5228200" y="2614540"/>
            <a:chExt cx="47768" cy="47696"/>
          </a:xfrm>
          <a:solidFill>
            <a:schemeClr val="bg1"/>
          </a:solidFill>
        </p:grpSpPr>
        <p:grpSp>
          <p:nvGrpSpPr>
            <p:cNvPr id="1251" name="Graphic 2">
              <a:extLst>
                <a:ext uri="{FF2B5EF4-FFF2-40B4-BE49-F238E27FC236}">
                  <a16:creationId xmlns:a16="http://schemas.microsoft.com/office/drawing/2014/main" id="{F1FF2A45-0C26-4C70-87B0-C54AB42123DD}"/>
                </a:ext>
              </a:extLst>
            </p:cNvPr>
            <p:cNvGrpSpPr/>
            <p:nvPr/>
          </p:nvGrpSpPr>
          <p:grpSpPr>
            <a:xfrm>
              <a:off x="5228200" y="2614540"/>
              <a:ext cx="45155" cy="46106"/>
              <a:chOff x="5228200" y="2614540"/>
              <a:chExt cx="45155" cy="46106"/>
            </a:xfrm>
            <a:grpFill/>
          </p:grpSpPr>
          <p:sp>
            <p:nvSpPr>
              <p:cNvPr id="1252" name="Freeform: Shape 1251">
                <a:extLst>
                  <a:ext uri="{FF2B5EF4-FFF2-40B4-BE49-F238E27FC236}">
                    <a16:creationId xmlns:a16="http://schemas.microsoft.com/office/drawing/2014/main" id="{1C5615F2-E9E4-49A5-98EF-E0CEEC0E61A3}"/>
                  </a:ext>
                </a:extLst>
              </p:cNvPr>
              <p:cNvSpPr/>
              <p:nvPr/>
            </p:nvSpPr>
            <p:spPr>
              <a:xfrm>
                <a:off x="5252085" y="2638425"/>
                <a:ext cx="18385" cy="17930"/>
              </a:xfrm>
              <a:custGeom>
                <a:avLst/>
                <a:gdLst>
                  <a:gd name="connsiteX0" fmla="*/ 0 w 18385"/>
                  <a:gd name="connsiteY0" fmla="*/ 0 h 17930"/>
                  <a:gd name="connsiteX1" fmla="*/ 17145 w 18385"/>
                  <a:gd name="connsiteY1" fmla="*/ 17145 h 17930"/>
                  <a:gd name="connsiteX2" fmla="*/ 0 w 18385"/>
                  <a:gd name="connsiteY2" fmla="*/ 0 h 17930"/>
                </a:gdLst>
                <a:ahLst/>
                <a:cxnLst>
                  <a:cxn ang="0">
                    <a:pos x="connsiteX0" y="connsiteY0"/>
                  </a:cxn>
                  <a:cxn ang="0">
                    <a:pos x="connsiteX1" y="connsiteY1"/>
                  </a:cxn>
                  <a:cxn ang="0">
                    <a:pos x="connsiteX2" y="connsiteY2"/>
                  </a:cxn>
                </a:cxnLst>
                <a:rect l="l" t="t" r="r" b="b"/>
                <a:pathLst>
                  <a:path w="18385" h="17930">
                    <a:moveTo>
                      <a:pt x="0" y="0"/>
                    </a:moveTo>
                    <a:cubicBezTo>
                      <a:pt x="16193" y="5715"/>
                      <a:pt x="20955" y="13335"/>
                      <a:pt x="17145" y="17145"/>
                    </a:cubicBezTo>
                    <a:cubicBezTo>
                      <a:pt x="12382" y="20002"/>
                      <a:pt x="5715" y="15240"/>
                      <a:pt x="0" y="0"/>
                    </a:cubicBezTo>
                    <a:close/>
                  </a:path>
                </a:pathLst>
              </a:custGeom>
              <a:grpFill/>
              <a:ln w="9525" cap="flat">
                <a:noFill/>
                <a:prstDash val="solid"/>
                <a:miter/>
              </a:ln>
            </p:spPr>
            <p:txBody>
              <a:bodyPr rtlCol="0" anchor="ctr"/>
              <a:lstStyle/>
              <a:p>
                <a:endParaRPr lang="en-ID"/>
              </a:p>
            </p:txBody>
          </p:sp>
          <p:sp>
            <p:nvSpPr>
              <p:cNvPr id="1253" name="Freeform: Shape 1252">
                <a:extLst>
                  <a:ext uri="{FF2B5EF4-FFF2-40B4-BE49-F238E27FC236}">
                    <a16:creationId xmlns:a16="http://schemas.microsoft.com/office/drawing/2014/main" id="{50874ECE-09B7-48B2-BA45-C5B780498CF8}"/>
                  </a:ext>
                </a:extLst>
              </p:cNvPr>
              <p:cNvSpPr/>
              <p:nvPr/>
            </p:nvSpPr>
            <p:spPr>
              <a:xfrm>
                <a:off x="5252085" y="2624842"/>
                <a:ext cx="21271" cy="13582"/>
              </a:xfrm>
              <a:custGeom>
                <a:avLst/>
                <a:gdLst>
                  <a:gd name="connsiteX0" fmla="*/ 0 w 21271"/>
                  <a:gd name="connsiteY0" fmla="*/ 13582 h 13582"/>
                  <a:gd name="connsiteX1" fmla="*/ 20955 w 21271"/>
                  <a:gd name="connsiteY1" fmla="*/ 2152 h 13582"/>
                  <a:gd name="connsiteX2" fmla="*/ 0 w 21271"/>
                  <a:gd name="connsiteY2" fmla="*/ 13582 h 13582"/>
                </a:gdLst>
                <a:ahLst/>
                <a:cxnLst>
                  <a:cxn ang="0">
                    <a:pos x="connsiteX0" y="connsiteY0"/>
                  </a:cxn>
                  <a:cxn ang="0">
                    <a:pos x="connsiteX1" y="connsiteY1"/>
                  </a:cxn>
                  <a:cxn ang="0">
                    <a:pos x="connsiteX2" y="connsiteY2"/>
                  </a:cxn>
                </a:cxnLst>
                <a:rect l="l" t="t" r="r" b="b"/>
                <a:pathLst>
                  <a:path w="21271" h="13582">
                    <a:moveTo>
                      <a:pt x="0" y="13582"/>
                    </a:moveTo>
                    <a:cubicBezTo>
                      <a:pt x="10477" y="247"/>
                      <a:pt x="19050" y="-2610"/>
                      <a:pt x="20955" y="2152"/>
                    </a:cubicBezTo>
                    <a:cubicBezTo>
                      <a:pt x="22860" y="6915"/>
                      <a:pt x="16193" y="12630"/>
                      <a:pt x="0" y="13582"/>
                    </a:cubicBezTo>
                    <a:close/>
                  </a:path>
                </a:pathLst>
              </a:custGeom>
              <a:grpFill/>
              <a:ln w="9525" cap="flat">
                <a:noFill/>
                <a:prstDash val="solid"/>
                <a:miter/>
              </a:ln>
            </p:spPr>
            <p:txBody>
              <a:bodyPr rtlCol="0" anchor="ctr"/>
              <a:lstStyle/>
              <a:p>
                <a:endParaRPr lang="en-ID"/>
              </a:p>
            </p:txBody>
          </p:sp>
          <p:sp>
            <p:nvSpPr>
              <p:cNvPr id="1254" name="Freeform: Shape 1253">
                <a:extLst>
                  <a:ext uri="{FF2B5EF4-FFF2-40B4-BE49-F238E27FC236}">
                    <a16:creationId xmlns:a16="http://schemas.microsoft.com/office/drawing/2014/main" id="{DDAF61C9-8F9C-4C32-976F-1FEE7FE336DD}"/>
                  </a:ext>
                </a:extLst>
              </p:cNvPr>
              <p:cNvSpPr/>
              <p:nvPr/>
            </p:nvSpPr>
            <p:spPr>
              <a:xfrm>
                <a:off x="5244374" y="2614540"/>
                <a:ext cx="9475" cy="23884"/>
              </a:xfrm>
              <a:custGeom>
                <a:avLst/>
                <a:gdLst>
                  <a:gd name="connsiteX0" fmla="*/ 7710 w 9475"/>
                  <a:gd name="connsiteY0" fmla="*/ 23884 h 23884"/>
                  <a:gd name="connsiteX1" fmla="*/ 3900 w 9475"/>
                  <a:gd name="connsiteY1" fmla="*/ 72 h 23884"/>
                  <a:gd name="connsiteX2" fmla="*/ 7710 w 9475"/>
                  <a:gd name="connsiteY2" fmla="*/ 23884 h 23884"/>
                </a:gdLst>
                <a:ahLst/>
                <a:cxnLst>
                  <a:cxn ang="0">
                    <a:pos x="connsiteX0" y="connsiteY0"/>
                  </a:cxn>
                  <a:cxn ang="0">
                    <a:pos x="connsiteX1" y="connsiteY1"/>
                  </a:cxn>
                  <a:cxn ang="0">
                    <a:pos x="connsiteX2" y="connsiteY2"/>
                  </a:cxn>
                </a:cxnLst>
                <a:rect l="l" t="t" r="r" b="b"/>
                <a:pathLst>
                  <a:path w="9475" h="23884">
                    <a:moveTo>
                      <a:pt x="7710" y="23884"/>
                    </a:moveTo>
                    <a:cubicBezTo>
                      <a:pt x="-1815" y="9597"/>
                      <a:pt x="-1815" y="1024"/>
                      <a:pt x="3900" y="72"/>
                    </a:cubicBezTo>
                    <a:cubicBezTo>
                      <a:pt x="8663" y="-881"/>
                      <a:pt x="11520" y="7692"/>
                      <a:pt x="7710" y="23884"/>
                    </a:cubicBezTo>
                    <a:close/>
                  </a:path>
                </a:pathLst>
              </a:custGeom>
              <a:grpFill/>
              <a:ln w="9525" cap="flat">
                <a:noFill/>
                <a:prstDash val="solid"/>
                <a:miter/>
              </a:ln>
            </p:spPr>
            <p:txBody>
              <a:bodyPr rtlCol="0" anchor="ctr"/>
              <a:lstStyle/>
              <a:p>
                <a:endParaRPr lang="en-ID"/>
              </a:p>
            </p:txBody>
          </p:sp>
          <p:sp>
            <p:nvSpPr>
              <p:cNvPr id="1255" name="Freeform: Shape 1254">
                <a:extLst>
                  <a:ext uri="{FF2B5EF4-FFF2-40B4-BE49-F238E27FC236}">
                    <a16:creationId xmlns:a16="http://schemas.microsoft.com/office/drawing/2014/main" id="{57A9C6E0-D327-4821-B597-24E7CC59EA9E}"/>
                  </a:ext>
                </a:extLst>
              </p:cNvPr>
              <p:cNvSpPr/>
              <p:nvPr/>
            </p:nvSpPr>
            <p:spPr>
              <a:xfrm>
                <a:off x="5228200" y="2630714"/>
                <a:ext cx="23884" cy="10114"/>
              </a:xfrm>
              <a:custGeom>
                <a:avLst/>
                <a:gdLst>
                  <a:gd name="connsiteX0" fmla="*/ 23884 w 23884"/>
                  <a:gd name="connsiteY0" fmla="*/ 7710 h 10114"/>
                  <a:gd name="connsiteX1" fmla="*/ 72 w 23884"/>
                  <a:gd name="connsiteY1" fmla="*/ 3900 h 10114"/>
                  <a:gd name="connsiteX2" fmla="*/ 23884 w 23884"/>
                  <a:gd name="connsiteY2" fmla="*/ 7710 h 10114"/>
                </a:gdLst>
                <a:ahLst/>
                <a:cxnLst>
                  <a:cxn ang="0">
                    <a:pos x="connsiteX0" y="connsiteY0"/>
                  </a:cxn>
                  <a:cxn ang="0">
                    <a:pos x="connsiteX1" y="connsiteY1"/>
                  </a:cxn>
                  <a:cxn ang="0">
                    <a:pos x="connsiteX2" y="connsiteY2"/>
                  </a:cxn>
                </a:cxnLst>
                <a:rect l="l" t="t" r="r" b="b"/>
                <a:pathLst>
                  <a:path w="23884" h="10114">
                    <a:moveTo>
                      <a:pt x="23884" y="7710"/>
                    </a:moveTo>
                    <a:cubicBezTo>
                      <a:pt x="7692" y="12473"/>
                      <a:pt x="-881" y="9615"/>
                      <a:pt x="72" y="3900"/>
                    </a:cubicBezTo>
                    <a:cubicBezTo>
                      <a:pt x="1024" y="-1815"/>
                      <a:pt x="9597" y="-1815"/>
                      <a:pt x="23884" y="7710"/>
                    </a:cubicBezTo>
                    <a:close/>
                  </a:path>
                </a:pathLst>
              </a:custGeom>
              <a:grpFill/>
              <a:ln w="9525" cap="flat">
                <a:noFill/>
                <a:prstDash val="solid"/>
                <a:miter/>
              </a:ln>
            </p:spPr>
            <p:txBody>
              <a:bodyPr rtlCol="0" anchor="ctr"/>
              <a:lstStyle/>
              <a:p>
                <a:endParaRPr lang="en-ID"/>
              </a:p>
            </p:txBody>
          </p:sp>
          <p:sp>
            <p:nvSpPr>
              <p:cNvPr id="1256" name="Freeform: Shape 1255">
                <a:extLst>
                  <a:ext uri="{FF2B5EF4-FFF2-40B4-BE49-F238E27FC236}">
                    <a16:creationId xmlns:a16="http://schemas.microsoft.com/office/drawing/2014/main" id="{6587793D-8AB4-476A-B369-27D6F95446FF}"/>
                  </a:ext>
                </a:extLst>
              </p:cNvPr>
              <p:cNvSpPr/>
              <p:nvPr/>
            </p:nvSpPr>
            <p:spPr>
              <a:xfrm>
                <a:off x="5238816" y="2638425"/>
                <a:ext cx="13268" cy="22222"/>
              </a:xfrm>
              <a:custGeom>
                <a:avLst/>
                <a:gdLst>
                  <a:gd name="connsiteX0" fmla="*/ 13268 w 13268"/>
                  <a:gd name="connsiteY0" fmla="*/ 0 h 22222"/>
                  <a:gd name="connsiteX1" fmla="*/ 2791 w 13268"/>
                  <a:gd name="connsiteY1" fmla="*/ 21907 h 22222"/>
                  <a:gd name="connsiteX2" fmla="*/ 13268 w 13268"/>
                  <a:gd name="connsiteY2" fmla="*/ 0 h 22222"/>
                </a:gdLst>
                <a:ahLst/>
                <a:cxnLst>
                  <a:cxn ang="0">
                    <a:pos x="connsiteX0" y="connsiteY0"/>
                  </a:cxn>
                  <a:cxn ang="0">
                    <a:pos x="connsiteX1" y="connsiteY1"/>
                  </a:cxn>
                  <a:cxn ang="0">
                    <a:pos x="connsiteX2" y="connsiteY2"/>
                  </a:cxn>
                </a:cxnLst>
                <a:rect l="l" t="t" r="r" b="b"/>
                <a:pathLst>
                  <a:path w="13268" h="22222">
                    <a:moveTo>
                      <a:pt x="13268" y="0"/>
                    </a:moveTo>
                    <a:cubicBezTo>
                      <a:pt x="13268" y="17145"/>
                      <a:pt x="7553" y="23813"/>
                      <a:pt x="2791" y="21907"/>
                    </a:cubicBezTo>
                    <a:cubicBezTo>
                      <a:pt x="-2924" y="19050"/>
                      <a:pt x="-67" y="10477"/>
                      <a:pt x="13268" y="0"/>
                    </a:cubicBezTo>
                    <a:close/>
                  </a:path>
                </a:pathLst>
              </a:custGeom>
              <a:grpFill/>
              <a:ln w="9525" cap="flat">
                <a:noFill/>
                <a:prstDash val="solid"/>
                <a:miter/>
              </a:ln>
            </p:spPr>
            <p:txBody>
              <a:bodyPr rtlCol="0" anchor="ctr"/>
              <a:lstStyle/>
              <a:p>
                <a:endParaRPr lang="en-ID"/>
              </a:p>
            </p:txBody>
          </p:sp>
        </p:grpSp>
        <p:grpSp>
          <p:nvGrpSpPr>
            <p:cNvPr id="1257" name="Graphic 2">
              <a:extLst>
                <a:ext uri="{FF2B5EF4-FFF2-40B4-BE49-F238E27FC236}">
                  <a16:creationId xmlns:a16="http://schemas.microsoft.com/office/drawing/2014/main" id="{F1FF2A45-0C26-4C70-87B0-C54AB42123DD}"/>
                </a:ext>
              </a:extLst>
            </p:cNvPr>
            <p:cNvGrpSpPr/>
            <p:nvPr/>
          </p:nvGrpSpPr>
          <p:grpSpPr>
            <a:xfrm>
              <a:off x="5228200" y="2614540"/>
              <a:ext cx="45155" cy="46106"/>
              <a:chOff x="5228200" y="2614540"/>
              <a:chExt cx="45155" cy="46106"/>
            </a:xfrm>
            <a:grpFill/>
          </p:grpSpPr>
          <p:sp>
            <p:nvSpPr>
              <p:cNvPr id="1258" name="Freeform: Shape 1257">
                <a:extLst>
                  <a:ext uri="{FF2B5EF4-FFF2-40B4-BE49-F238E27FC236}">
                    <a16:creationId xmlns:a16="http://schemas.microsoft.com/office/drawing/2014/main" id="{80B3FCF6-D122-48CC-A01E-7A382D2D0425}"/>
                  </a:ext>
                </a:extLst>
              </p:cNvPr>
              <p:cNvSpPr/>
              <p:nvPr/>
            </p:nvSpPr>
            <p:spPr>
              <a:xfrm>
                <a:off x="5252085" y="2638425"/>
                <a:ext cx="18385" cy="17930"/>
              </a:xfrm>
              <a:custGeom>
                <a:avLst/>
                <a:gdLst>
                  <a:gd name="connsiteX0" fmla="*/ 0 w 18385"/>
                  <a:gd name="connsiteY0" fmla="*/ 0 h 17930"/>
                  <a:gd name="connsiteX1" fmla="*/ 17145 w 18385"/>
                  <a:gd name="connsiteY1" fmla="*/ 17145 h 17930"/>
                  <a:gd name="connsiteX2" fmla="*/ 0 w 18385"/>
                  <a:gd name="connsiteY2" fmla="*/ 0 h 17930"/>
                </a:gdLst>
                <a:ahLst/>
                <a:cxnLst>
                  <a:cxn ang="0">
                    <a:pos x="connsiteX0" y="connsiteY0"/>
                  </a:cxn>
                  <a:cxn ang="0">
                    <a:pos x="connsiteX1" y="connsiteY1"/>
                  </a:cxn>
                  <a:cxn ang="0">
                    <a:pos x="connsiteX2" y="connsiteY2"/>
                  </a:cxn>
                </a:cxnLst>
                <a:rect l="l" t="t" r="r" b="b"/>
                <a:pathLst>
                  <a:path w="18385" h="17930">
                    <a:moveTo>
                      <a:pt x="0" y="0"/>
                    </a:moveTo>
                    <a:cubicBezTo>
                      <a:pt x="16193" y="5715"/>
                      <a:pt x="20955" y="13335"/>
                      <a:pt x="17145" y="17145"/>
                    </a:cubicBezTo>
                    <a:cubicBezTo>
                      <a:pt x="12382" y="20002"/>
                      <a:pt x="5715" y="15240"/>
                      <a:pt x="0" y="0"/>
                    </a:cubicBezTo>
                    <a:close/>
                  </a:path>
                </a:pathLst>
              </a:custGeom>
              <a:grpFill/>
              <a:ln w="9525" cap="flat">
                <a:noFill/>
                <a:prstDash val="solid"/>
                <a:miter/>
              </a:ln>
            </p:spPr>
            <p:txBody>
              <a:bodyPr rtlCol="0" anchor="ctr"/>
              <a:lstStyle/>
              <a:p>
                <a:endParaRPr lang="en-ID"/>
              </a:p>
            </p:txBody>
          </p:sp>
          <p:sp>
            <p:nvSpPr>
              <p:cNvPr id="1259" name="Freeform: Shape 1258">
                <a:extLst>
                  <a:ext uri="{FF2B5EF4-FFF2-40B4-BE49-F238E27FC236}">
                    <a16:creationId xmlns:a16="http://schemas.microsoft.com/office/drawing/2014/main" id="{CFC2E424-AEA3-41EF-B85A-C1D74E00BE87}"/>
                  </a:ext>
                </a:extLst>
              </p:cNvPr>
              <p:cNvSpPr/>
              <p:nvPr/>
            </p:nvSpPr>
            <p:spPr>
              <a:xfrm>
                <a:off x="5252085" y="2624842"/>
                <a:ext cx="21271" cy="13582"/>
              </a:xfrm>
              <a:custGeom>
                <a:avLst/>
                <a:gdLst>
                  <a:gd name="connsiteX0" fmla="*/ 0 w 21271"/>
                  <a:gd name="connsiteY0" fmla="*/ 13582 h 13582"/>
                  <a:gd name="connsiteX1" fmla="*/ 20955 w 21271"/>
                  <a:gd name="connsiteY1" fmla="*/ 2152 h 13582"/>
                  <a:gd name="connsiteX2" fmla="*/ 0 w 21271"/>
                  <a:gd name="connsiteY2" fmla="*/ 13582 h 13582"/>
                </a:gdLst>
                <a:ahLst/>
                <a:cxnLst>
                  <a:cxn ang="0">
                    <a:pos x="connsiteX0" y="connsiteY0"/>
                  </a:cxn>
                  <a:cxn ang="0">
                    <a:pos x="connsiteX1" y="connsiteY1"/>
                  </a:cxn>
                  <a:cxn ang="0">
                    <a:pos x="connsiteX2" y="connsiteY2"/>
                  </a:cxn>
                </a:cxnLst>
                <a:rect l="l" t="t" r="r" b="b"/>
                <a:pathLst>
                  <a:path w="21271" h="13582">
                    <a:moveTo>
                      <a:pt x="0" y="13582"/>
                    </a:moveTo>
                    <a:cubicBezTo>
                      <a:pt x="10477" y="247"/>
                      <a:pt x="19050" y="-2610"/>
                      <a:pt x="20955" y="2152"/>
                    </a:cubicBezTo>
                    <a:cubicBezTo>
                      <a:pt x="22860" y="6915"/>
                      <a:pt x="16193" y="12630"/>
                      <a:pt x="0" y="13582"/>
                    </a:cubicBezTo>
                    <a:close/>
                  </a:path>
                </a:pathLst>
              </a:custGeom>
              <a:grpFill/>
              <a:ln w="9525" cap="flat">
                <a:noFill/>
                <a:prstDash val="solid"/>
                <a:miter/>
              </a:ln>
            </p:spPr>
            <p:txBody>
              <a:bodyPr rtlCol="0" anchor="ctr"/>
              <a:lstStyle/>
              <a:p>
                <a:endParaRPr lang="en-ID"/>
              </a:p>
            </p:txBody>
          </p:sp>
          <p:sp>
            <p:nvSpPr>
              <p:cNvPr id="1260" name="Freeform: Shape 1259">
                <a:extLst>
                  <a:ext uri="{FF2B5EF4-FFF2-40B4-BE49-F238E27FC236}">
                    <a16:creationId xmlns:a16="http://schemas.microsoft.com/office/drawing/2014/main" id="{40BA790D-821D-4AE3-BBBE-D6005CEEA24F}"/>
                  </a:ext>
                </a:extLst>
              </p:cNvPr>
              <p:cNvSpPr/>
              <p:nvPr/>
            </p:nvSpPr>
            <p:spPr>
              <a:xfrm>
                <a:off x="5244374" y="2614540"/>
                <a:ext cx="9475" cy="23884"/>
              </a:xfrm>
              <a:custGeom>
                <a:avLst/>
                <a:gdLst>
                  <a:gd name="connsiteX0" fmla="*/ 7710 w 9475"/>
                  <a:gd name="connsiteY0" fmla="*/ 23884 h 23884"/>
                  <a:gd name="connsiteX1" fmla="*/ 3900 w 9475"/>
                  <a:gd name="connsiteY1" fmla="*/ 72 h 23884"/>
                  <a:gd name="connsiteX2" fmla="*/ 7710 w 9475"/>
                  <a:gd name="connsiteY2" fmla="*/ 23884 h 23884"/>
                </a:gdLst>
                <a:ahLst/>
                <a:cxnLst>
                  <a:cxn ang="0">
                    <a:pos x="connsiteX0" y="connsiteY0"/>
                  </a:cxn>
                  <a:cxn ang="0">
                    <a:pos x="connsiteX1" y="connsiteY1"/>
                  </a:cxn>
                  <a:cxn ang="0">
                    <a:pos x="connsiteX2" y="connsiteY2"/>
                  </a:cxn>
                </a:cxnLst>
                <a:rect l="l" t="t" r="r" b="b"/>
                <a:pathLst>
                  <a:path w="9475" h="23884">
                    <a:moveTo>
                      <a:pt x="7710" y="23884"/>
                    </a:moveTo>
                    <a:cubicBezTo>
                      <a:pt x="-1815" y="9597"/>
                      <a:pt x="-1815" y="1024"/>
                      <a:pt x="3900" y="72"/>
                    </a:cubicBezTo>
                    <a:cubicBezTo>
                      <a:pt x="8663" y="-881"/>
                      <a:pt x="11520" y="7692"/>
                      <a:pt x="7710" y="23884"/>
                    </a:cubicBezTo>
                    <a:close/>
                  </a:path>
                </a:pathLst>
              </a:custGeom>
              <a:grpFill/>
              <a:ln w="9525" cap="flat">
                <a:noFill/>
                <a:prstDash val="solid"/>
                <a:miter/>
              </a:ln>
            </p:spPr>
            <p:txBody>
              <a:bodyPr rtlCol="0" anchor="ctr"/>
              <a:lstStyle/>
              <a:p>
                <a:endParaRPr lang="en-ID"/>
              </a:p>
            </p:txBody>
          </p:sp>
          <p:sp>
            <p:nvSpPr>
              <p:cNvPr id="1261" name="Freeform: Shape 1260">
                <a:extLst>
                  <a:ext uri="{FF2B5EF4-FFF2-40B4-BE49-F238E27FC236}">
                    <a16:creationId xmlns:a16="http://schemas.microsoft.com/office/drawing/2014/main" id="{2C6973CB-34DE-4F62-BD29-7B64AA9838BB}"/>
                  </a:ext>
                </a:extLst>
              </p:cNvPr>
              <p:cNvSpPr/>
              <p:nvPr/>
            </p:nvSpPr>
            <p:spPr>
              <a:xfrm>
                <a:off x="5228200" y="2630714"/>
                <a:ext cx="23884" cy="10114"/>
              </a:xfrm>
              <a:custGeom>
                <a:avLst/>
                <a:gdLst>
                  <a:gd name="connsiteX0" fmla="*/ 23884 w 23884"/>
                  <a:gd name="connsiteY0" fmla="*/ 7710 h 10114"/>
                  <a:gd name="connsiteX1" fmla="*/ 72 w 23884"/>
                  <a:gd name="connsiteY1" fmla="*/ 3900 h 10114"/>
                  <a:gd name="connsiteX2" fmla="*/ 23884 w 23884"/>
                  <a:gd name="connsiteY2" fmla="*/ 7710 h 10114"/>
                </a:gdLst>
                <a:ahLst/>
                <a:cxnLst>
                  <a:cxn ang="0">
                    <a:pos x="connsiteX0" y="connsiteY0"/>
                  </a:cxn>
                  <a:cxn ang="0">
                    <a:pos x="connsiteX1" y="connsiteY1"/>
                  </a:cxn>
                  <a:cxn ang="0">
                    <a:pos x="connsiteX2" y="connsiteY2"/>
                  </a:cxn>
                </a:cxnLst>
                <a:rect l="l" t="t" r="r" b="b"/>
                <a:pathLst>
                  <a:path w="23884" h="10114">
                    <a:moveTo>
                      <a:pt x="23884" y="7710"/>
                    </a:moveTo>
                    <a:cubicBezTo>
                      <a:pt x="7692" y="12473"/>
                      <a:pt x="-881" y="9615"/>
                      <a:pt x="72" y="3900"/>
                    </a:cubicBezTo>
                    <a:cubicBezTo>
                      <a:pt x="1024" y="-1815"/>
                      <a:pt x="9597" y="-1815"/>
                      <a:pt x="23884" y="7710"/>
                    </a:cubicBezTo>
                    <a:close/>
                  </a:path>
                </a:pathLst>
              </a:custGeom>
              <a:grpFill/>
              <a:ln w="9525" cap="flat">
                <a:noFill/>
                <a:prstDash val="solid"/>
                <a:miter/>
              </a:ln>
            </p:spPr>
            <p:txBody>
              <a:bodyPr rtlCol="0" anchor="ctr"/>
              <a:lstStyle/>
              <a:p>
                <a:endParaRPr lang="en-ID"/>
              </a:p>
            </p:txBody>
          </p:sp>
          <p:sp>
            <p:nvSpPr>
              <p:cNvPr id="1262" name="Freeform: Shape 1261">
                <a:extLst>
                  <a:ext uri="{FF2B5EF4-FFF2-40B4-BE49-F238E27FC236}">
                    <a16:creationId xmlns:a16="http://schemas.microsoft.com/office/drawing/2014/main" id="{F051CAF4-1C73-423A-A8D5-D2799C8A1E52}"/>
                  </a:ext>
                </a:extLst>
              </p:cNvPr>
              <p:cNvSpPr/>
              <p:nvPr/>
            </p:nvSpPr>
            <p:spPr>
              <a:xfrm>
                <a:off x="5238816" y="2638425"/>
                <a:ext cx="13268" cy="22222"/>
              </a:xfrm>
              <a:custGeom>
                <a:avLst/>
                <a:gdLst>
                  <a:gd name="connsiteX0" fmla="*/ 13268 w 13268"/>
                  <a:gd name="connsiteY0" fmla="*/ 0 h 22222"/>
                  <a:gd name="connsiteX1" fmla="*/ 2791 w 13268"/>
                  <a:gd name="connsiteY1" fmla="*/ 21907 h 22222"/>
                  <a:gd name="connsiteX2" fmla="*/ 13268 w 13268"/>
                  <a:gd name="connsiteY2" fmla="*/ 0 h 22222"/>
                </a:gdLst>
                <a:ahLst/>
                <a:cxnLst>
                  <a:cxn ang="0">
                    <a:pos x="connsiteX0" y="connsiteY0"/>
                  </a:cxn>
                  <a:cxn ang="0">
                    <a:pos x="connsiteX1" y="connsiteY1"/>
                  </a:cxn>
                  <a:cxn ang="0">
                    <a:pos x="connsiteX2" y="connsiteY2"/>
                  </a:cxn>
                </a:cxnLst>
                <a:rect l="l" t="t" r="r" b="b"/>
                <a:pathLst>
                  <a:path w="13268" h="22222">
                    <a:moveTo>
                      <a:pt x="13268" y="0"/>
                    </a:moveTo>
                    <a:cubicBezTo>
                      <a:pt x="13268" y="17145"/>
                      <a:pt x="7553" y="23813"/>
                      <a:pt x="2791" y="21907"/>
                    </a:cubicBezTo>
                    <a:cubicBezTo>
                      <a:pt x="-2924" y="19050"/>
                      <a:pt x="-67" y="10477"/>
                      <a:pt x="13268" y="0"/>
                    </a:cubicBezTo>
                    <a:close/>
                  </a:path>
                </a:pathLst>
              </a:custGeom>
              <a:grpFill/>
              <a:ln w="9525" cap="flat">
                <a:noFill/>
                <a:prstDash val="solid"/>
                <a:miter/>
              </a:ln>
            </p:spPr>
            <p:txBody>
              <a:bodyPr rtlCol="0" anchor="ctr"/>
              <a:lstStyle/>
              <a:p>
                <a:endParaRPr lang="en-ID"/>
              </a:p>
            </p:txBody>
          </p:sp>
        </p:grpSp>
        <p:sp>
          <p:nvSpPr>
            <p:cNvPr id="1263" name="Freeform: Shape 1262">
              <a:extLst>
                <a:ext uri="{FF2B5EF4-FFF2-40B4-BE49-F238E27FC236}">
                  <a16:creationId xmlns:a16="http://schemas.microsoft.com/office/drawing/2014/main" id="{733C4EFE-9DB1-4CA7-A9C6-FA2DD9F971ED}"/>
                </a:ext>
              </a:extLst>
            </p:cNvPr>
            <p:cNvSpPr/>
            <p:nvPr/>
          </p:nvSpPr>
          <p:spPr>
            <a:xfrm>
              <a:off x="5249227" y="2635567"/>
              <a:ext cx="5714" cy="5714"/>
            </a:xfrm>
            <a:custGeom>
              <a:avLst/>
              <a:gdLst>
                <a:gd name="connsiteX0" fmla="*/ 5715 w 5714"/>
                <a:gd name="connsiteY0" fmla="*/ 2858 h 5714"/>
                <a:gd name="connsiteX1" fmla="*/ 2857 w 5714"/>
                <a:gd name="connsiteY1" fmla="*/ 5715 h 5714"/>
                <a:gd name="connsiteX2" fmla="*/ 0 w 5714"/>
                <a:gd name="connsiteY2" fmla="*/ 2858 h 5714"/>
                <a:gd name="connsiteX3" fmla="*/ 2857 w 5714"/>
                <a:gd name="connsiteY3" fmla="*/ 0 h 5714"/>
                <a:gd name="connsiteX4" fmla="*/ 5715 w 5714"/>
                <a:gd name="connsiteY4" fmla="*/ 2858 h 5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4" h="5714">
                  <a:moveTo>
                    <a:pt x="5715" y="2858"/>
                  </a:moveTo>
                  <a:cubicBezTo>
                    <a:pt x="5715" y="4436"/>
                    <a:pt x="4436" y="5715"/>
                    <a:pt x="2857" y="5715"/>
                  </a:cubicBezTo>
                  <a:cubicBezTo>
                    <a:pt x="1279" y="5715"/>
                    <a:pt x="0" y="4436"/>
                    <a:pt x="0" y="2858"/>
                  </a:cubicBezTo>
                  <a:cubicBezTo>
                    <a:pt x="0" y="1279"/>
                    <a:pt x="1279" y="0"/>
                    <a:pt x="2857" y="0"/>
                  </a:cubicBezTo>
                  <a:cubicBezTo>
                    <a:pt x="4436" y="0"/>
                    <a:pt x="5715" y="1279"/>
                    <a:pt x="5715" y="2858"/>
                  </a:cubicBezTo>
                  <a:close/>
                </a:path>
              </a:pathLst>
            </a:custGeom>
            <a:grpFill/>
            <a:ln w="9525" cap="flat">
              <a:noFill/>
              <a:prstDash val="solid"/>
              <a:miter/>
            </a:ln>
          </p:spPr>
          <p:txBody>
            <a:bodyPr rtlCol="0" anchor="ctr"/>
            <a:lstStyle/>
            <a:p>
              <a:endParaRPr lang="en-ID"/>
            </a:p>
          </p:txBody>
        </p:sp>
        <p:grpSp>
          <p:nvGrpSpPr>
            <p:cNvPr id="1264" name="Graphic 2">
              <a:extLst>
                <a:ext uri="{FF2B5EF4-FFF2-40B4-BE49-F238E27FC236}">
                  <a16:creationId xmlns:a16="http://schemas.microsoft.com/office/drawing/2014/main" id="{F1FF2A45-0C26-4C70-87B0-C54AB42123DD}"/>
                </a:ext>
              </a:extLst>
            </p:cNvPr>
            <p:cNvGrpSpPr/>
            <p:nvPr/>
          </p:nvGrpSpPr>
          <p:grpSpPr>
            <a:xfrm>
              <a:off x="5230490" y="2616202"/>
              <a:ext cx="45478" cy="46034"/>
              <a:chOff x="5230490" y="2616202"/>
              <a:chExt cx="45478" cy="46034"/>
            </a:xfrm>
            <a:grpFill/>
          </p:grpSpPr>
          <p:sp>
            <p:nvSpPr>
              <p:cNvPr id="1265" name="Freeform: Shape 1264">
                <a:extLst>
                  <a:ext uri="{FF2B5EF4-FFF2-40B4-BE49-F238E27FC236}">
                    <a16:creationId xmlns:a16="http://schemas.microsoft.com/office/drawing/2014/main" id="{EB7B1C28-D0BA-4A66-8B02-421E21401F91}"/>
                  </a:ext>
                </a:extLst>
              </p:cNvPr>
              <p:cNvSpPr/>
              <p:nvPr/>
            </p:nvSpPr>
            <p:spPr>
              <a:xfrm>
                <a:off x="5233699" y="2620039"/>
                <a:ext cx="18385" cy="18385"/>
              </a:xfrm>
              <a:custGeom>
                <a:avLst/>
                <a:gdLst>
                  <a:gd name="connsiteX0" fmla="*/ 18385 w 18385"/>
                  <a:gd name="connsiteY0" fmla="*/ 18385 h 18385"/>
                  <a:gd name="connsiteX1" fmla="*/ 1240 w 18385"/>
                  <a:gd name="connsiteY1" fmla="*/ 1240 h 18385"/>
                  <a:gd name="connsiteX2" fmla="*/ 18385 w 18385"/>
                  <a:gd name="connsiteY2" fmla="*/ 18385 h 18385"/>
                </a:gdLst>
                <a:ahLst/>
                <a:cxnLst>
                  <a:cxn ang="0">
                    <a:pos x="connsiteX0" y="connsiteY0"/>
                  </a:cxn>
                  <a:cxn ang="0">
                    <a:pos x="connsiteX1" y="connsiteY1"/>
                  </a:cxn>
                  <a:cxn ang="0">
                    <a:pos x="connsiteX2" y="connsiteY2"/>
                  </a:cxn>
                </a:cxnLst>
                <a:rect l="l" t="t" r="r" b="b"/>
                <a:pathLst>
                  <a:path w="18385" h="18385">
                    <a:moveTo>
                      <a:pt x="18385" y="18385"/>
                    </a:moveTo>
                    <a:cubicBezTo>
                      <a:pt x="2193" y="12670"/>
                      <a:pt x="-2570" y="5050"/>
                      <a:pt x="1240" y="1240"/>
                    </a:cubicBezTo>
                    <a:cubicBezTo>
                      <a:pt x="5050" y="-2570"/>
                      <a:pt x="11718" y="2193"/>
                      <a:pt x="18385" y="18385"/>
                    </a:cubicBezTo>
                    <a:close/>
                  </a:path>
                </a:pathLst>
              </a:custGeom>
              <a:grpFill/>
              <a:ln w="9525" cap="flat">
                <a:noFill/>
                <a:prstDash val="solid"/>
                <a:miter/>
              </a:ln>
            </p:spPr>
            <p:txBody>
              <a:bodyPr rtlCol="0" anchor="ctr"/>
              <a:lstStyle/>
              <a:p>
                <a:endParaRPr lang="en-ID"/>
              </a:p>
            </p:txBody>
          </p:sp>
          <p:sp>
            <p:nvSpPr>
              <p:cNvPr id="1266" name="Freeform: Shape 1265">
                <a:extLst>
                  <a:ext uri="{FF2B5EF4-FFF2-40B4-BE49-F238E27FC236}">
                    <a16:creationId xmlns:a16="http://schemas.microsoft.com/office/drawing/2014/main" id="{7F664830-99F9-4FD0-9782-936B3A391ED3}"/>
                  </a:ext>
                </a:extLst>
              </p:cNvPr>
              <p:cNvSpPr/>
              <p:nvPr/>
            </p:nvSpPr>
            <p:spPr>
              <a:xfrm>
                <a:off x="5230490" y="2638425"/>
                <a:ext cx="21594" cy="13582"/>
              </a:xfrm>
              <a:custGeom>
                <a:avLst/>
                <a:gdLst>
                  <a:gd name="connsiteX0" fmla="*/ 21595 w 21594"/>
                  <a:gd name="connsiteY0" fmla="*/ 0 h 13582"/>
                  <a:gd name="connsiteX1" fmla="*/ 640 w 21594"/>
                  <a:gd name="connsiteY1" fmla="*/ 11430 h 13582"/>
                  <a:gd name="connsiteX2" fmla="*/ 21595 w 21594"/>
                  <a:gd name="connsiteY2" fmla="*/ 0 h 13582"/>
                </a:gdLst>
                <a:ahLst/>
                <a:cxnLst>
                  <a:cxn ang="0">
                    <a:pos x="connsiteX0" y="connsiteY0"/>
                  </a:cxn>
                  <a:cxn ang="0">
                    <a:pos x="connsiteX1" y="connsiteY1"/>
                  </a:cxn>
                  <a:cxn ang="0">
                    <a:pos x="connsiteX2" y="connsiteY2"/>
                  </a:cxn>
                </a:cxnLst>
                <a:rect l="l" t="t" r="r" b="b"/>
                <a:pathLst>
                  <a:path w="21594" h="13582">
                    <a:moveTo>
                      <a:pt x="21595" y="0"/>
                    </a:moveTo>
                    <a:cubicBezTo>
                      <a:pt x="11117" y="13335"/>
                      <a:pt x="2545" y="16193"/>
                      <a:pt x="640" y="11430"/>
                    </a:cubicBezTo>
                    <a:cubicBezTo>
                      <a:pt x="-2218" y="5715"/>
                      <a:pt x="4450" y="952"/>
                      <a:pt x="21595" y="0"/>
                    </a:cubicBezTo>
                    <a:close/>
                  </a:path>
                </a:pathLst>
              </a:custGeom>
              <a:grpFill/>
              <a:ln w="9525" cap="flat">
                <a:noFill/>
                <a:prstDash val="solid"/>
                <a:miter/>
              </a:ln>
            </p:spPr>
            <p:txBody>
              <a:bodyPr rtlCol="0" anchor="ctr"/>
              <a:lstStyle/>
              <a:p>
                <a:endParaRPr lang="en-ID"/>
              </a:p>
            </p:txBody>
          </p:sp>
          <p:sp>
            <p:nvSpPr>
              <p:cNvPr id="1267" name="Freeform: Shape 1266">
                <a:extLst>
                  <a:ext uri="{FF2B5EF4-FFF2-40B4-BE49-F238E27FC236}">
                    <a16:creationId xmlns:a16="http://schemas.microsoft.com/office/drawing/2014/main" id="{117FC02E-853F-4120-8D9B-8C88C7486F7D}"/>
                  </a:ext>
                </a:extLst>
              </p:cNvPr>
              <p:cNvSpPr/>
              <p:nvPr/>
            </p:nvSpPr>
            <p:spPr>
              <a:xfrm>
                <a:off x="5249680" y="2638425"/>
                <a:ext cx="10114" cy="23812"/>
              </a:xfrm>
              <a:custGeom>
                <a:avLst/>
                <a:gdLst>
                  <a:gd name="connsiteX0" fmla="*/ 2404 w 10114"/>
                  <a:gd name="connsiteY0" fmla="*/ 0 h 23812"/>
                  <a:gd name="connsiteX1" fmla="*/ 6215 w 10114"/>
                  <a:gd name="connsiteY1" fmla="*/ 23813 h 23812"/>
                  <a:gd name="connsiteX2" fmla="*/ 2404 w 10114"/>
                  <a:gd name="connsiteY2" fmla="*/ 0 h 23812"/>
                </a:gdLst>
                <a:ahLst/>
                <a:cxnLst>
                  <a:cxn ang="0">
                    <a:pos x="connsiteX0" y="connsiteY0"/>
                  </a:cxn>
                  <a:cxn ang="0">
                    <a:pos x="connsiteX1" y="connsiteY1"/>
                  </a:cxn>
                  <a:cxn ang="0">
                    <a:pos x="connsiteX2" y="connsiteY2"/>
                  </a:cxn>
                </a:cxnLst>
                <a:rect l="l" t="t" r="r" b="b"/>
                <a:pathLst>
                  <a:path w="10114" h="23812">
                    <a:moveTo>
                      <a:pt x="2404" y="0"/>
                    </a:moveTo>
                    <a:cubicBezTo>
                      <a:pt x="11929" y="14288"/>
                      <a:pt x="11929" y="22860"/>
                      <a:pt x="6215" y="23813"/>
                    </a:cubicBezTo>
                    <a:cubicBezTo>
                      <a:pt x="499" y="23813"/>
                      <a:pt x="-2358" y="16193"/>
                      <a:pt x="2404" y="0"/>
                    </a:cubicBezTo>
                    <a:close/>
                  </a:path>
                </a:pathLst>
              </a:custGeom>
              <a:grpFill/>
              <a:ln w="9525" cap="flat">
                <a:noFill/>
                <a:prstDash val="solid"/>
                <a:miter/>
              </a:ln>
            </p:spPr>
            <p:txBody>
              <a:bodyPr rtlCol="0" anchor="ctr"/>
              <a:lstStyle/>
              <a:p>
                <a:endParaRPr lang="en-ID"/>
              </a:p>
            </p:txBody>
          </p:sp>
          <p:sp>
            <p:nvSpPr>
              <p:cNvPr id="1268" name="Freeform: Shape 1267">
                <a:extLst>
                  <a:ext uri="{FF2B5EF4-FFF2-40B4-BE49-F238E27FC236}">
                    <a16:creationId xmlns:a16="http://schemas.microsoft.com/office/drawing/2014/main" id="{8DC00916-C541-4CD8-A42E-4AA300D2F77C}"/>
                  </a:ext>
                </a:extLst>
              </p:cNvPr>
              <p:cNvSpPr/>
              <p:nvPr/>
            </p:nvSpPr>
            <p:spPr>
              <a:xfrm>
                <a:off x="5252085" y="2636020"/>
                <a:ext cx="23884" cy="9413"/>
              </a:xfrm>
              <a:custGeom>
                <a:avLst/>
                <a:gdLst>
                  <a:gd name="connsiteX0" fmla="*/ 0 w 23884"/>
                  <a:gd name="connsiteY0" fmla="*/ 2404 h 9413"/>
                  <a:gd name="connsiteX1" fmla="*/ 23812 w 23884"/>
                  <a:gd name="connsiteY1" fmla="*/ 6215 h 9413"/>
                  <a:gd name="connsiteX2" fmla="*/ 0 w 23884"/>
                  <a:gd name="connsiteY2" fmla="*/ 2404 h 9413"/>
                </a:gdLst>
                <a:ahLst/>
                <a:cxnLst>
                  <a:cxn ang="0">
                    <a:pos x="connsiteX0" y="connsiteY0"/>
                  </a:cxn>
                  <a:cxn ang="0">
                    <a:pos x="connsiteX1" y="connsiteY1"/>
                  </a:cxn>
                  <a:cxn ang="0">
                    <a:pos x="connsiteX2" y="connsiteY2"/>
                  </a:cxn>
                </a:cxnLst>
                <a:rect l="l" t="t" r="r" b="b"/>
                <a:pathLst>
                  <a:path w="23884" h="9413">
                    <a:moveTo>
                      <a:pt x="0" y="2404"/>
                    </a:moveTo>
                    <a:cubicBezTo>
                      <a:pt x="16193" y="-2358"/>
                      <a:pt x="24765" y="499"/>
                      <a:pt x="23812" y="6215"/>
                    </a:cubicBezTo>
                    <a:cubicBezTo>
                      <a:pt x="22860" y="10977"/>
                      <a:pt x="13335" y="10977"/>
                      <a:pt x="0" y="2404"/>
                    </a:cubicBezTo>
                    <a:close/>
                  </a:path>
                </a:pathLst>
              </a:custGeom>
              <a:grpFill/>
              <a:ln w="9525" cap="flat">
                <a:noFill/>
                <a:prstDash val="solid"/>
                <a:miter/>
              </a:ln>
            </p:spPr>
            <p:txBody>
              <a:bodyPr rtlCol="0" anchor="ctr"/>
              <a:lstStyle/>
              <a:p>
                <a:endParaRPr lang="en-ID"/>
              </a:p>
            </p:txBody>
          </p:sp>
          <p:sp>
            <p:nvSpPr>
              <p:cNvPr id="1269" name="Freeform: Shape 1268">
                <a:extLst>
                  <a:ext uri="{FF2B5EF4-FFF2-40B4-BE49-F238E27FC236}">
                    <a16:creationId xmlns:a16="http://schemas.microsoft.com/office/drawing/2014/main" id="{232E986A-7080-4FC1-A018-489FF42466C2}"/>
                  </a:ext>
                </a:extLst>
              </p:cNvPr>
              <p:cNvSpPr/>
              <p:nvPr/>
            </p:nvSpPr>
            <p:spPr>
              <a:xfrm>
                <a:off x="5252085" y="2616202"/>
                <a:ext cx="12654" cy="22222"/>
              </a:xfrm>
              <a:custGeom>
                <a:avLst/>
                <a:gdLst>
                  <a:gd name="connsiteX0" fmla="*/ 0 w 12654"/>
                  <a:gd name="connsiteY0" fmla="*/ 22222 h 22222"/>
                  <a:gd name="connsiteX1" fmla="*/ 10477 w 12654"/>
                  <a:gd name="connsiteY1" fmla="*/ 315 h 22222"/>
                  <a:gd name="connsiteX2" fmla="*/ 0 w 12654"/>
                  <a:gd name="connsiteY2" fmla="*/ 22222 h 22222"/>
                </a:gdLst>
                <a:ahLst/>
                <a:cxnLst>
                  <a:cxn ang="0">
                    <a:pos x="connsiteX0" y="connsiteY0"/>
                  </a:cxn>
                  <a:cxn ang="0">
                    <a:pos x="connsiteX1" y="connsiteY1"/>
                  </a:cxn>
                  <a:cxn ang="0">
                    <a:pos x="connsiteX2" y="connsiteY2"/>
                  </a:cxn>
                </a:cxnLst>
                <a:rect l="l" t="t" r="r" b="b"/>
                <a:pathLst>
                  <a:path w="12654" h="22222">
                    <a:moveTo>
                      <a:pt x="0" y="22222"/>
                    </a:moveTo>
                    <a:cubicBezTo>
                      <a:pt x="0" y="5077"/>
                      <a:pt x="5715" y="-1590"/>
                      <a:pt x="10477" y="315"/>
                    </a:cubicBezTo>
                    <a:cubicBezTo>
                      <a:pt x="15240" y="3172"/>
                      <a:pt x="12382" y="11745"/>
                      <a:pt x="0" y="22222"/>
                    </a:cubicBezTo>
                    <a:close/>
                  </a:path>
                </a:pathLst>
              </a:custGeom>
              <a:grpFill/>
              <a:ln w="9525" cap="flat">
                <a:noFill/>
                <a:prstDash val="solid"/>
                <a:miter/>
              </a:ln>
            </p:spPr>
            <p:txBody>
              <a:bodyPr rtlCol="0" anchor="ctr"/>
              <a:lstStyle/>
              <a:p>
                <a:endParaRPr lang="en-ID"/>
              </a:p>
            </p:txBody>
          </p:sp>
        </p:grpSp>
        <p:grpSp>
          <p:nvGrpSpPr>
            <p:cNvPr id="1270" name="Graphic 2">
              <a:extLst>
                <a:ext uri="{FF2B5EF4-FFF2-40B4-BE49-F238E27FC236}">
                  <a16:creationId xmlns:a16="http://schemas.microsoft.com/office/drawing/2014/main" id="{F1FF2A45-0C26-4C70-87B0-C54AB42123DD}"/>
                </a:ext>
              </a:extLst>
            </p:cNvPr>
            <p:cNvGrpSpPr/>
            <p:nvPr/>
          </p:nvGrpSpPr>
          <p:grpSpPr>
            <a:xfrm>
              <a:off x="5230490" y="2616202"/>
              <a:ext cx="45478" cy="46034"/>
              <a:chOff x="5230490" y="2616202"/>
              <a:chExt cx="45478" cy="46034"/>
            </a:xfrm>
            <a:grpFill/>
          </p:grpSpPr>
          <p:sp>
            <p:nvSpPr>
              <p:cNvPr id="1271" name="Freeform: Shape 1270">
                <a:extLst>
                  <a:ext uri="{FF2B5EF4-FFF2-40B4-BE49-F238E27FC236}">
                    <a16:creationId xmlns:a16="http://schemas.microsoft.com/office/drawing/2014/main" id="{5A1C6889-4A40-4510-9D12-B1F3F8F1251D}"/>
                  </a:ext>
                </a:extLst>
              </p:cNvPr>
              <p:cNvSpPr/>
              <p:nvPr/>
            </p:nvSpPr>
            <p:spPr>
              <a:xfrm>
                <a:off x="5233699" y="2620039"/>
                <a:ext cx="18385" cy="18385"/>
              </a:xfrm>
              <a:custGeom>
                <a:avLst/>
                <a:gdLst>
                  <a:gd name="connsiteX0" fmla="*/ 18385 w 18385"/>
                  <a:gd name="connsiteY0" fmla="*/ 18385 h 18385"/>
                  <a:gd name="connsiteX1" fmla="*/ 1240 w 18385"/>
                  <a:gd name="connsiteY1" fmla="*/ 1240 h 18385"/>
                  <a:gd name="connsiteX2" fmla="*/ 18385 w 18385"/>
                  <a:gd name="connsiteY2" fmla="*/ 18385 h 18385"/>
                </a:gdLst>
                <a:ahLst/>
                <a:cxnLst>
                  <a:cxn ang="0">
                    <a:pos x="connsiteX0" y="connsiteY0"/>
                  </a:cxn>
                  <a:cxn ang="0">
                    <a:pos x="connsiteX1" y="connsiteY1"/>
                  </a:cxn>
                  <a:cxn ang="0">
                    <a:pos x="connsiteX2" y="connsiteY2"/>
                  </a:cxn>
                </a:cxnLst>
                <a:rect l="l" t="t" r="r" b="b"/>
                <a:pathLst>
                  <a:path w="18385" h="18385">
                    <a:moveTo>
                      <a:pt x="18385" y="18385"/>
                    </a:moveTo>
                    <a:cubicBezTo>
                      <a:pt x="2193" y="12670"/>
                      <a:pt x="-2570" y="5050"/>
                      <a:pt x="1240" y="1240"/>
                    </a:cubicBezTo>
                    <a:cubicBezTo>
                      <a:pt x="5050" y="-2570"/>
                      <a:pt x="11718" y="2193"/>
                      <a:pt x="18385" y="18385"/>
                    </a:cubicBezTo>
                    <a:close/>
                  </a:path>
                </a:pathLst>
              </a:custGeom>
              <a:grpFill/>
              <a:ln w="9525" cap="flat">
                <a:noFill/>
                <a:prstDash val="solid"/>
                <a:miter/>
              </a:ln>
            </p:spPr>
            <p:txBody>
              <a:bodyPr rtlCol="0" anchor="ctr"/>
              <a:lstStyle/>
              <a:p>
                <a:endParaRPr lang="en-ID"/>
              </a:p>
            </p:txBody>
          </p:sp>
          <p:sp>
            <p:nvSpPr>
              <p:cNvPr id="1272" name="Freeform: Shape 1271">
                <a:extLst>
                  <a:ext uri="{FF2B5EF4-FFF2-40B4-BE49-F238E27FC236}">
                    <a16:creationId xmlns:a16="http://schemas.microsoft.com/office/drawing/2014/main" id="{EF430B93-D3BD-4876-ABBB-1232C2264029}"/>
                  </a:ext>
                </a:extLst>
              </p:cNvPr>
              <p:cNvSpPr/>
              <p:nvPr/>
            </p:nvSpPr>
            <p:spPr>
              <a:xfrm>
                <a:off x="5230490" y="2638425"/>
                <a:ext cx="21594" cy="13582"/>
              </a:xfrm>
              <a:custGeom>
                <a:avLst/>
                <a:gdLst>
                  <a:gd name="connsiteX0" fmla="*/ 21595 w 21594"/>
                  <a:gd name="connsiteY0" fmla="*/ 0 h 13582"/>
                  <a:gd name="connsiteX1" fmla="*/ 640 w 21594"/>
                  <a:gd name="connsiteY1" fmla="*/ 11430 h 13582"/>
                  <a:gd name="connsiteX2" fmla="*/ 21595 w 21594"/>
                  <a:gd name="connsiteY2" fmla="*/ 0 h 13582"/>
                </a:gdLst>
                <a:ahLst/>
                <a:cxnLst>
                  <a:cxn ang="0">
                    <a:pos x="connsiteX0" y="connsiteY0"/>
                  </a:cxn>
                  <a:cxn ang="0">
                    <a:pos x="connsiteX1" y="connsiteY1"/>
                  </a:cxn>
                  <a:cxn ang="0">
                    <a:pos x="connsiteX2" y="connsiteY2"/>
                  </a:cxn>
                </a:cxnLst>
                <a:rect l="l" t="t" r="r" b="b"/>
                <a:pathLst>
                  <a:path w="21594" h="13582">
                    <a:moveTo>
                      <a:pt x="21595" y="0"/>
                    </a:moveTo>
                    <a:cubicBezTo>
                      <a:pt x="11117" y="13335"/>
                      <a:pt x="2545" y="16193"/>
                      <a:pt x="640" y="11430"/>
                    </a:cubicBezTo>
                    <a:cubicBezTo>
                      <a:pt x="-2218" y="5715"/>
                      <a:pt x="4450" y="952"/>
                      <a:pt x="21595" y="0"/>
                    </a:cubicBezTo>
                    <a:close/>
                  </a:path>
                </a:pathLst>
              </a:custGeom>
              <a:grpFill/>
              <a:ln w="9525" cap="flat">
                <a:noFill/>
                <a:prstDash val="solid"/>
                <a:miter/>
              </a:ln>
            </p:spPr>
            <p:txBody>
              <a:bodyPr rtlCol="0" anchor="ctr"/>
              <a:lstStyle/>
              <a:p>
                <a:endParaRPr lang="en-ID"/>
              </a:p>
            </p:txBody>
          </p:sp>
          <p:sp>
            <p:nvSpPr>
              <p:cNvPr id="1273" name="Freeform: Shape 1272">
                <a:extLst>
                  <a:ext uri="{FF2B5EF4-FFF2-40B4-BE49-F238E27FC236}">
                    <a16:creationId xmlns:a16="http://schemas.microsoft.com/office/drawing/2014/main" id="{9B12FFFA-714C-4DE6-9F30-F4EC2CE94E2D}"/>
                  </a:ext>
                </a:extLst>
              </p:cNvPr>
              <p:cNvSpPr/>
              <p:nvPr/>
            </p:nvSpPr>
            <p:spPr>
              <a:xfrm>
                <a:off x="5249680" y="2638425"/>
                <a:ext cx="10114" cy="23812"/>
              </a:xfrm>
              <a:custGeom>
                <a:avLst/>
                <a:gdLst>
                  <a:gd name="connsiteX0" fmla="*/ 2404 w 10114"/>
                  <a:gd name="connsiteY0" fmla="*/ 0 h 23812"/>
                  <a:gd name="connsiteX1" fmla="*/ 6215 w 10114"/>
                  <a:gd name="connsiteY1" fmla="*/ 23813 h 23812"/>
                  <a:gd name="connsiteX2" fmla="*/ 2404 w 10114"/>
                  <a:gd name="connsiteY2" fmla="*/ 0 h 23812"/>
                </a:gdLst>
                <a:ahLst/>
                <a:cxnLst>
                  <a:cxn ang="0">
                    <a:pos x="connsiteX0" y="connsiteY0"/>
                  </a:cxn>
                  <a:cxn ang="0">
                    <a:pos x="connsiteX1" y="connsiteY1"/>
                  </a:cxn>
                  <a:cxn ang="0">
                    <a:pos x="connsiteX2" y="connsiteY2"/>
                  </a:cxn>
                </a:cxnLst>
                <a:rect l="l" t="t" r="r" b="b"/>
                <a:pathLst>
                  <a:path w="10114" h="23812">
                    <a:moveTo>
                      <a:pt x="2404" y="0"/>
                    </a:moveTo>
                    <a:cubicBezTo>
                      <a:pt x="11929" y="14288"/>
                      <a:pt x="11929" y="22860"/>
                      <a:pt x="6215" y="23813"/>
                    </a:cubicBezTo>
                    <a:cubicBezTo>
                      <a:pt x="499" y="23813"/>
                      <a:pt x="-2358" y="16193"/>
                      <a:pt x="2404" y="0"/>
                    </a:cubicBezTo>
                    <a:close/>
                  </a:path>
                </a:pathLst>
              </a:custGeom>
              <a:grpFill/>
              <a:ln w="9525" cap="flat">
                <a:noFill/>
                <a:prstDash val="solid"/>
                <a:miter/>
              </a:ln>
            </p:spPr>
            <p:txBody>
              <a:bodyPr rtlCol="0" anchor="ctr"/>
              <a:lstStyle/>
              <a:p>
                <a:endParaRPr lang="en-ID"/>
              </a:p>
            </p:txBody>
          </p:sp>
          <p:sp>
            <p:nvSpPr>
              <p:cNvPr id="1274" name="Freeform: Shape 1273">
                <a:extLst>
                  <a:ext uri="{FF2B5EF4-FFF2-40B4-BE49-F238E27FC236}">
                    <a16:creationId xmlns:a16="http://schemas.microsoft.com/office/drawing/2014/main" id="{C5520EC5-0DD1-4E05-AF83-370A61D944D9}"/>
                  </a:ext>
                </a:extLst>
              </p:cNvPr>
              <p:cNvSpPr/>
              <p:nvPr/>
            </p:nvSpPr>
            <p:spPr>
              <a:xfrm>
                <a:off x="5252085" y="2636020"/>
                <a:ext cx="23884" cy="9413"/>
              </a:xfrm>
              <a:custGeom>
                <a:avLst/>
                <a:gdLst>
                  <a:gd name="connsiteX0" fmla="*/ 0 w 23884"/>
                  <a:gd name="connsiteY0" fmla="*/ 2404 h 9413"/>
                  <a:gd name="connsiteX1" fmla="*/ 23812 w 23884"/>
                  <a:gd name="connsiteY1" fmla="*/ 6215 h 9413"/>
                  <a:gd name="connsiteX2" fmla="*/ 0 w 23884"/>
                  <a:gd name="connsiteY2" fmla="*/ 2404 h 9413"/>
                </a:gdLst>
                <a:ahLst/>
                <a:cxnLst>
                  <a:cxn ang="0">
                    <a:pos x="connsiteX0" y="connsiteY0"/>
                  </a:cxn>
                  <a:cxn ang="0">
                    <a:pos x="connsiteX1" y="connsiteY1"/>
                  </a:cxn>
                  <a:cxn ang="0">
                    <a:pos x="connsiteX2" y="connsiteY2"/>
                  </a:cxn>
                </a:cxnLst>
                <a:rect l="l" t="t" r="r" b="b"/>
                <a:pathLst>
                  <a:path w="23884" h="9413">
                    <a:moveTo>
                      <a:pt x="0" y="2404"/>
                    </a:moveTo>
                    <a:cubicBezTo>
                      <a:pt x="16193" y="-2358"/>
                      <a:pt x="24765" y="499"/>
                      <a:pt x="23812" y="6215"/>
                    </a:cubicBezTo>
                    <a:cubicBezTo>
                      <a:pt x="22860" y="10977"/>
                      <a:pt x="13335" y="10977"/>
                      <a:pt x="0" y="2404"/>
                    </a:cubicBezTo>
                    <a:close/>
                  </a:path>
                </a:pathLst>
              </a:custGeom>
              <a:grpFill/>
              <a:ln w="9525" cap="flat">
                <a:noFill/>
                <a:prstDash val="solid"/>
                <a:miter/>
              </a:ln>
            </p:spPr>
            <p:txBody>
              <a:bodyPr rtlCol="0" anchor="ctr"/>
              <a:lstStyle/>
              <a:p>
                <a:endParaRPr lang="en-ID"/>
              </a:p>
            </p:txBody>
          </p:sp>
          <p:sp>
            <p:nvSpPr>
              <p:cNvPr id="1275" name="Freeform: Shape 1274">
                <a:extLst>
                  <a:ext uri="{FF2B5EF4-FFF2-40B4-BE49-F238E27FC236}">
                    <a16:creationId xmlns:a16="http://schemas.microsoft.com/office/drawing/2014/main" id="{AE5E3B11-554C-490D-972D-5DA86FCDC2F7}"/>
                  </a:ext>
                </a:extLst>
              </p:cNvPr>
              <p:cNvSpPr/>
              <p:nvPr/>
            </p:nvSpPr>
            <p:spPr>
              <a:xfrm>
                <a:off x="5252085" y="2616202"/>
                <a:ext cx="12654" cy="22222"/>
              </a:xfrm>
              <a:custGeom>
                <a:avLst/>
                <a:gdLst>
                  <a:gd name="connsiteX0" fmla="*/ 0 w 12654"/>
                  <a:gd name="connsiteY0" fmla="*/ 22222 h 22222"/>
                  <a:gd name="connsiteX1" fmla="*/ 10477 w 12654"/>
                  <a:gd name="connsiteY1" fmla="*/ 315 h 22222"/>
                  <a:gd name="connsiteX2" fmla="*/ 0 w 12654"/>
                  <a:gd name="connsiteY2" fmla="*/ 22222 h 22222"/>
                </a:gdLst>
                <a:ahLst/>
                <a:cxnLst>
                  <a:cxn ang="0">
                    <a:pos x="connsiteX0" y="connsiteY0"/>
                  </a:cxn>
                  <a:cxn ang="0">
                    <a:pos x="connsiteX1" y="connsiteY1"/>
                  </a:cxn>
                  <a:cxn ang="0">
                    <a:pos x="connsiteX2" y="connsiteY2"/>
                  </a:cxn>
                </a:cxnLst>
                <a:rect l="l" t="t" r="r" b="b"/>
                <a:pathLst>
                  <a:path w="12654" h="22222">
                    <a:moveTo>
                      <a:pt x="0" y="22222"/>
                    </a:moveTo>
                    <a:cubicBezTo>
                      <a:pt x="0" y="5077"/>
                      <a:pt x="5715" y="-1590"/>
                      <a:pt x="10477" y="315"/>
                    </a:cubicBezTo>
                    <a:cubicBezTo>
                      <a:pt x="15240" y="3172"/>
                      <a:pt x="12382" y="11745"/>
                      <a:pt x="0" y="22222"/>
                    </a:cubicBezTo>
                    <a:close/>
                  </a:path>
                </a:pathLst>
              </a:custGeom>
              <a:grpFill/>
              <a:ln w="9525" cap="flat">
                <a:noFill/>
                <a:prstDash val="solid"/>
                <a:miter/>
              </a:ln>
            </p:spPr>
            <p:txBody>
              <a:bodyPr rtlCol="0" anchor="ctr"/>
              <a:lstStyle/>
              <a:p>
                <a:endParaRPr lang="en-ID"/>
              </a:p>
            </p:txBody>
          </p:sp>
        </p:grpSp>
        <p:sp>
          <p:nvSpPr>
            <p:cNvPr id="1276" name="Freeform: Shape 1275">
              <a:extLst>
                <a:ext uri="{FF2B5EF4-FFF2-40B4-BE49-F238E27FC236}">
                  <a16:creationId xmlns:a16="http://schemas.microsoft.com/office/drawing/2014/main" id="{36BF7654-F10C-4759-8FC6-F185BE3C080C}"/>
                </a:ext>
              </a:extLst>
            </p:cNvPr>
            <p:cNvSpPr/>
            <p:nvPr/>
          </p:nvSpPr>
          <p:spPr>
            <a:xfrm>
              <a:off x="5249227" y="2635567"/>
              <a:ext cx="5714" cy="5714"/>
            </a:xfrm>
            <a:custGeom>
              <a:avLst/>
              <a:gdLst>
                <a:gd name="connsiteX0" fmla="*/ 5715 w 5714"/>
                <a:gd name="connsiteY0" fmla="*/ 2858 h 5714"/>
                <a:gd name="connsiteX1" fmla="*/ 2857 w 5714"/>
                <a:gd name="connsiteY1" fmla="*/ 5715 h 5714"/>
                <a:gd name="connsiteX2" fmla="*/ 0 w 5714"/>
                <a:gd name="connsiteY2" fmla="*/ 2858 h 5714"/>
                <a:gd name="connsiteX3" fmla="*/ 2857 w 5714"/>
                <a:gd name="connsiteY3" fmla="*/ 0 h 5714"/>
                <a:gd name="connsiteX4" fmla="*/ 5715 w 5714"/>
                <a:gd name="connsiteY4" fmla="*/ 2858 h 5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4" h="5714">
                  <a:moveTo>
                    <a:pt x="5715" y="2858"/>
                  </a:moveTo>
                  <a:cubicBezTo>
                    <a:pt x="5715" y="4436"/>
                    <a:pt x="4436" y="5715"/>
                    <a:pt x="2857" y="5715"/>
                  </a:cubicBezTo>
                  <a:cubicBezTo>
                    <a:pt x="1279" y="5715"/>
                    <a:pt x="0" y="4436"/>
                    <a:pt x="0" y="2858"/>
                  </a:cubicBezTo>
                  <a:cubicBezTo>
                    <a:pt x="0" y="1279"/>
                    <a:pt x="1279" y="0"/>
                    <a:pt x="2857" y="0"/>
                  </a:cubicBezTo>
                  <a:cubicBezTo>
                    <a:pt x="4436" y="0"/>
                    <a:pt x="5715" y="1279"/>
                    <a:pt x="5715" y="2858"/>
                  </a:cubicBezTo>
                  <a:close/>
                </a:path>
              </a:pathLst>
            </a:custGeom>
            <a:grpFill/>
            <a:ln w="9525" cap="flat">
              <a:noFill/>
              <a:prstDash val="solid"/>
              <a:miter/>
            </a:ln>
          </p:spPr>
          <p:txBody>
            <a:bodyPr rtlCol="0" anchor="ctr"/>
            <a:lstStyle/>
            <a:p>
              <a:endParaRPr lang="en-ID"/>
            </a:p>
          </p:txBody>
        </p:sp>
      </p:grpSp>
      <p:grpSp>
        <p:nvGrpSpPr>
          <p:cNvPr id="1277" name="Graphic 2">
            <a:extLst>
              <a:ext uri="{FF2B5EF4-FFF2-40B4-BE49-F238E27FC236}">
                <a16:creationId xmlns:a16="http://schemas.microsoft.com/office/drawing/2014/main" id="{F1FF2A45-0C26-4C70-87B0-C54AB42123DD}"/>
              </a:ext>
            </a:extLst>
          </p:cNvPr>
          <p:cNvGrpSpPr/>
          <p:nvPr/>
        </p:nvGrpSpPr>
        <p:grpSpPr>
          <a:xfrm rot="16200000">
            <a:off x="10723467" y="3673620"/>
            <a:ext cx="107441" cy="107310"/>
            <a:chOff x="4875782" y="2225992"/>
            <a:chExt cx="57279" cy="57209"/>
          </a:xfrm>
          <a:solidFill>
            <a:schemeClr val="bg1"/>
          </a:solidFill>
        </p:grpSpPr>
        <p:grpSp>
          <p:nvGrpSpPr>
            <p:cNvPr id="1278" name="Graphic 2">
              <a:extLst>
                <a:ext uri="{FF2B5EF4-FFF2-40B4-BE49-F238E27FC236}">
                  <a16:creationId xmlns:a16="http://schemas.microsoft.com/office/drawing/2014/main" id="{F1FF2A45-0C26-4C70-87B0-C54AB42123DD}"/>
                </a:ext>
              </a:extLst>
            </p:cNvPr>
            <p:cNvGrpSpPr/>
            <p:nvPr/>
          </p:nvGrpSpPr>
          <p:grpSpPr>
            <a:xfrm>
              <a:off x="4877254" y="2228919"/>
              <a:ext cx="55807" cy="54282"/>
              <a:chOff x="4877254" y="2228919"/>
              <a:chExt cx="55807" cy="54282"/>
            </a:xfrm>
            <a:grpFill/>
          </p:grpSpPr>
          <p:sp>
            <p:nvSpPr>
              <p:cNvPr id="1279" name="Freeform: Shape 1278">
                <a:extLst>
                  <a:ext uri="{FF2B5EF4-FFF2-40B4-BE49-F238E27FC236}">
                    <a16:creationId xmlns:a16="http://schemas.microsoft.com/office/drawing/2014/main" id="{D1261976-530E-4CED-A2C9-CF04C456E402}"/>
                  </a:ext>
                </a:extLst>
              </p:cNvPr>
              <p:cNvSpPr/>
              <p:nvPr/>
            </p:nvSpPr>
            <p:spPr>
              <a:xfrm>
                <a:off x="4904422" y="2253053"/>
                <a:ext cx="28639" cy="12280"/>
              </a:xfrm>
              <a:custGeom>
                <a:avLst/>
                <a:gdLst>
                  <a:gd name="connsiteX0" fmla="*/ 0 w 28639"/>
                  <a:gd name="connsiteY0" fmla="*/ 1514 h 12280"/>
                  <a:gd name="connsiteX1" fmla="*/ 28575 w 28639"/>
                  <a:gd name="connsiteY1" fmla="*/ 8181 h 12280"/>
                  <a:gd name="connsiteX2" fmla="*/ 0 w 28639"/>
                  <a:gd name="connsiteY2" fmla="*/ 1514 h 12280"/>
                </a:gdLst>
                <a:ahLst/>
                <a:cxnLst>
                  <a:cxn ang="0">
                    <a:pos x="connsiteX0" y="connsiteY0"/>
                  </a:cxn>
                  <a:cxn ang="0">
                    <a:pos x="connsiteX1" y="connsiteY1"/>
                  </a:cxn>
                  <a:cxn ang="0">
                    <a:pos x="connsiteX2" y="connsiteY2"/>
                  </a:cxn>
                </a:cxnLst>
                <a:rect l="l" t="t" r="r" b="b"/>
                <a:pathLst>
                  <a:path w="28639" h="12280">
                    <a:moveTo>
                      <a:pt x="0" y="1514"/>
                    </a:moveTo>
                    <a:cubicBezTo>
                      <a:pt x="20002" y="-2296"/>
                      <a:pt x="29527" y="1514"/>
                      <a:pt x="28575" y="8181"/>
                    </a:cubicBezTo>
                    <a:cubicBezTo>
                      <a:pt x="26670" y="14849"/>
                      <a:pt x="16192" y="13896"/>
                      <a:pt x="0" y="1514"/>
                    </a:cubicBezTo>
                    <a:close/>
                  </a:path>
                </a:pathLst>
              </a:custGeom>
              <a:grpFill/>
              <a:ln w="9525" cap="flat">
                <a:noFill/>
                <a:prstDash val="solid"/>
                <a:miter/>
              </a:ln>
            </p:spPr>
            <p:txBody>
              <a:bodyPr rtlCol="0" anchor="ctr"/>
              <a:lstStyle/>
              <a:p>
                <a:endParaRPr lang="en-ID"/>
              </a:p>
            </p:txBody>
          </p:sp>
          <p:sp>
            <p:nvSpPr>
              <p:cNvPr id="1280" name="Freeform: Shape 1279">
                <a:extLst>
                  <a:ext uri="{FF2B5EF4-FFF2-40B4-BE49-F238E27FC236}">
                    <a16:creationId xmlns:a16="http://schemas.microsoft.com/office/drawing/2014/main" id="{3DCFA1D7-CA3D-4D20-B477-370ECE0A5051}"/>
                  </a:ext>
                </a:extLst>
              </p:cNvPr>
              <p:cNvSpPr/>
              <p:nvPr/>
            </p:nvSpPr>
            <p:spPr>
              <a:xfrm>
                <a:off x="4904422" y="2228919"/>
                <a:ext cx="17717" cy="25647"/>
              </a:xfrm>
              <a:custGeom>
                <a:avLst/>
                <a:gdLst>
                  <a:gd name="connsiteX0" fmla="*/ 0 w 17717"/>
                  <a:gd name="connsiteY0" fmla="*/ 25648 h 25647"/>
                  <a:gd name="connsiteX1" fmla="*/ 15240 w 17717"/>
                  <a:gd name="connsiteY1" fmla="*/ 883 h 25647"/>
                  <a:gd name="connsiteX2" fmla="*/ 0 w 17717"/>
                  <a:gd name="connsiteY2" fmla="*/ 25648 h 25647"/>
                </a:gdLst>
                <a:ahLst/>
                <a:cxnLst>
                  <a:cxn ang="0">
                    <a:pos x="connsiteX0" y="connsiteY0"/>
                  </a:cxn>
                  <a:cxn ang="0">
                    <a:pos x="connsiteX1" y="connsiteY1"/>
                  </a:cxn>
                  <a:cxn ang="0">
                    <a:pos x="connsiteX2" y="connsiteY2"/>
                  </a:cxn>
                </a:cxnLst>
                <a:rect l="l" t="t" r="r" b="b"/>
                <a:pathLst>
                  <a:path w="17717" h="25647">
                    <a:moveTo>
                      <a:pt x="0" y="25648"/>
                    </a:moveTo>
                    <a:cubicBezTo>
                      <a:pt x="1905" y="5645"/>
                      <a:pt x="9525" y="-2927"/>
                      <a:pt x="15240" y="883"/>
                    </a:cubicBezTo>
                    <a:cubicBezTo>
                      <a:pt x="20955" y="4693"/>
                      <a:pt x="17145" y="14218"/>
                      <a:pt x="0" y="25648"/>
                    </a:cubicBezTo>
                    <a:close/>
                  </a:path>
                </a:pathLst>
              </a:custGeom>
              <a:grpFill/>
              <a:ln w="9525" cap="flat">
                <a:noFill/>
                <a:prstDash val="solid"/>
                <a:miter/>
              </a:ln>
            </p:spPr>
            <p:txBody>
              <a:bodyPr rtlCol="0" anchor="ctr"/>
              <a:lstStyle/>
              <a:p>
                <a:endParaRPr lang="en-ID"/>
              </a:p>
            </p:txBody>
          </p:sp>
          <p:sp>
            <p:nvSpPr>
              <p:cNvPr id="1281" name="Freeform: Shape 1280">
                <a:extLst>
                  <a:ext uri="{FF2B5EF4-FFF2-40B4-BE49-F238E27FC236}">
                    <a16:creationId xmlns:a16="http://schemas.microsoft.com/office/drawing/2014/main" id="{30439EDC-E25E-4AD0-9D35-4336BA443F06}"/>
                  </a:ext>
                </a:extLst>
              </p:cNvPr>
              <p:cNvSpPr/>
              <p:nvPr/>
            </p:nvSpPr>
            <p:spPr>
              <a:xfrm>
                <a:off x="4883654" y="2231632"/>
                <a:ext cx="20767" cy="22935"/>
              </a:xfrm>
              <a:custGeom>
                <a:avLst/>
                <a:gdLst>
                  <a:gd name="connsiteX0" fmla="*/ 20768 w 20767"/>
                  <a:gd name="connsiteY0" fmla="*/ 22935 h 22935"/>
                  <a:gd name="connsiteX1" fmla="*/ 1718 w 20767"/>
                  <a:gd name="connsiteY1" fmla="*/ 1028 h 22935"/>
                  <a:gd name="connsiteX2" fmla="*/ 20768 w 20767"/>
                  <a:gd name="connsiteY2" fmla="*/ 22935 h 22935"/>
                </a:gdLst>
                <a:ahLst/>
                <a:cxnLst>
                  <a:cxn ang="0">
                    <a:pos x="connsiteX0" y="connsiteY0"/>
                  </a:cxn>
                  <a:cxn ang="0">
                    <a:pos x="connsiteX1" y="connsiteY1"/>
                  </a:cxn>
                  <a:cxn ang="0">
                    <a:pos x="connsiteX2" y="connsiteY2"/>
                  </a:cxn>
                </a:cxnLst>
                <a:rect l="l" t="t" r="r" b="b"/>
                <a:pathLst>
                  <a:path w="20767" h="22935">
                    <a:moveTo>
                      <a:pt x="20768" y="22935"/>
                    </a:moveTo>
                    <a:cubicBezTo>
                      <a:pt x="1718" y="14363"/>
                      <a:pt x="-3045" y="4838"/>
                      <a:pt x="1718" y="1028"/>
                    </a:cubicBezTo>
                    <a:cubicBezTo>
                      <a:pt x="7433" y="-2782"/>
                      <a:pt x="15053" y="3885"/>
                      <a:pt x="20768" y="22935"/>
                    </a:cubicBezTo>
                    <a:close/>
                  </a:path>
                </a:pathLst>
              </a:custGeom>
              <a:grpFill/>
              <a:ln w="9525" cap="flat">
                <a:noFill/>
                <a:prstDash val="solid"/>
                <a:miter/>
              </a:ln>
            </p:spPr>
            <p:txBody>
              <a:bodyPr rtlCol="0" anchor="ctr"/>
              <a:lstStyle/>
              <a:p>
                <a:endParaRPr lang="en-ID"/>
              </a:p>
            </p:txBody>
          </p:sp>
          <p:sp>
            <p:nvSpPr>
              <p:cNvPr id="1282" name="Freeform: Shape 1281">
                <a:extLst>
                  <a:ext uri="{FF2B5EF4-FFF2-40B4-BE49-F238E27FC236}">
                    <a16:creationId xmlns:a16="http://schemas.microsoft.com/office/drawing/2014/main" id="{8E178276-E8C7-4DDB-AD3C-8EC7B8D1CB02}"/>
                  </a:ext>
                </a:extLst>
              </p:cNvPr>
              <p:cNvSpPr/>
              <p:nvPr/>
            </p:nvSpPr>
            <p:spPr>
              <a:xfrm>
                <a:off x="4877254" y="2254567"/>
                <a:ext cx="27167" cy="14393"/>
              </a:xfrm>
              <a:custGeom>
                <a:avLst/>
                <a:gdLst>
                  <a:gd name="connsiteX0" fmla="*/ 27168 w 27167"/>
                  <a:gd name="connsiteY0" fmla="*/ 0 h 14393"/>
                  <a:gd name="connsiteX1" fmla="*/ 498 w 27167"/>
                  <a:gd name="connsiteY1" fmla="*/ 11430 h 14393"/>
                  <a:gd name="connsiteX2" fmla="*/ 27168 w 27167"/>
                  <a:gd name="connsiteY2" fmla="*/ 0 h 14393"/>
                </a:gdLst>
                <a:ahLst/>
                <a:cxnLst>
                  <a:cxn ang="0">
                    <a:pos x="connsiteX0" y="connsiteY0"/>
                  </a:cxn>
                  <a:cxn ang="0">
                    <a:pos x="connsiteX1" y="connsiteY1"/>
                  </a:cxn>
                  <a:cxn ang="0">
                    <a:pos x="connsiteX2" y="connsiteY2"/>
                  </a:cxn>
                </a:cxnLst>
                <a:rect l="l" t="t" r="r" b="b"/>
                <a:pathLst>
                  <a:path w="27167" h="14393">
                    <a:moveTo>
                      <a:pt x="27168" y="0"/>
                    </a:moveTo>
                    <a:cubicBezTo>
                      <a:pt x="12880" y="15240"/>
                      <a:pt x="2403" y="17145"/>
                      <a:pt x="498" y="11430"/>
                    </a:cubicBezTo>
                    <a:cubicBezTo>
                      <a:pt x="-2360" y="5715"/>
                      <a:pt x="7165" y="0"/>
                      <a:pt x="27168" y="0"/>
                    </a:cubicBezTo>
                    <a:close/>
                  </a:path>
                </a:pathLst>
              </a:custGeom>
              <a:grpFill/>
              <a:ln w="9525" cap="flat">
                <a:noFill/>
                <a:prstDash val="solid"/>
                <a:miter/>
              </a:ln>
            </p:spPr>
            <p:txBody>
              <a:bodyPr rtlCol="0" anchor="ctr"/>
              <a:lstStyle/>
              <a:p>
                <a:endParaRPr lang="en-ID"/>
              </a:p>
            </p:txBody>
          </p:sp>
          <p:sp>
            <p:nvSpPr>
              <p:cNvPr id="1283" name="Freeform: Shape 1282">
                <a:extLst>
                  <a:ext uri="{FF2B5EF4-FFF2-40B4-BE49-F238E27FC236}">
                    <a16:creationId xmlns:a16="http://schemas.microsoft.com/office/drawing/2014/main" id="{F80789E1-BA10-45D6-8A22-4F9717D61BF5}"/>
                  </a:ext>
                </a:extLst>
              </p:cNvPr>
              <p:cNvSpPr/>
              <p:nvPr/>
            </p:nvSpPr>
            <p:spPr>
              <a:xfrm>
                <a:off x="4900346" y="2254567"/>
                <a:ext cx="11582" cy="28634"/>
              </a:xfrm>
              <a:custGeom>
                <a:avLst/>
                <a:gdLst>
                  <a:gd name="connsiteX0" fmla="*/ 4076 w 11582"/>
                  <a:gd name="connsiteY0" fmla="*/ 0 h 28634"/>
                  <a:gd name="connsiteX1" fmla="*/ 6934 w 11582"/>
                  <a:gd name="connsiteY1" fmla="*/ 28575 h 28634"/>
                  <a:gd name="connsiteX2" fmla="*/ 4076 w 11582"/>
                  <a:gd name="connsiteY2" fmla="*/ 0 h 28634"/>
                </a:gdLst>
                <a:ahLst/>
                <a:cxnLst>
                  <a:cxn ang="0">
                    <a:pos x="connsiteX0" y="connsiteY0"/>
                  </a:cxn>
                  <a:cxn ang="0">
                    <a:pos x="connsiteX1" y="connsiteY1"/>
                  </a:cxn>
                  <a:cxn ang="0">
                    <a:pos x="connsiteX2" y="connsiteY2"/>
                  </a:cxn>
                </a:cxnLst>
                <a:rect l="l" t="t" r="r" b="b"/>
                <a:pathLst>
                  <a:path w="11582" h="28634">
                    <a:moveTo>
                      <a:pt x="4076" y="0"/>
                    </a:moveTo>
                    <a:cubicBezTo>
                      <a:pt x="14554" y="18097"/>
                      <a:pt x="12649" y="28575"/>
                      <a:pt x="6934" y="28575"/>
                    </a:cubicBezTo>
                    <a:cubicBezTo>
                      <a:pt x="-686" y="29527"/>
                      <a:pt x="-2591" y="19050"/>
                      <a:pt x="4076" y="0"/>
                    </a:cubicBezTo>
                    <a:close/>
                  </a:path>
                </a:pathLst>
              </a:custGeom>
              <a:grpFill/>
              <a:ln w="9525" cap="flat">
                <a:noFill/>
                <a:prstDash val="solid"/>
                <a:miter/>
              </a:ln>
            </p:spPr>
            <p:txBody>
              <a:bodyPr rtlCol="0" anchor="ctr"/>
              <a:lstStyle/>
              <a:p>
                <a:endParaRPr lang="en-ID"/>
              </a:p>
            </p:txBody>
          </p:sp>
        </p:grpSp>
        <p:grpSp>
          <p:nvGrpSpPr>
            <p:cNvPr id="1284" name="Graphic 2">
              <a:extLst>
                <a:ext uri="{FF2B5EF4-FFF2-40B4-BE49-F238E27FC236}">
                  <a16:creationId xmlns:a16="http://schemas.microsoft.com/office/drawing/2014/main" id="{F1FF2A45-0C26-4C70-87B0-C54AB42123DD}"/>
                </a:ext>
              </a:extLst>
            </p:cNvPr>
            <p:cNvGrpSpPr/>
            <p:nvPr/>
          </p:nvGrpSpPr>
          <p:grpSpPr>
            <a:xfrm>
              <a:off x="4877254" y="2228919"/>
              <a:ext cx="55807" cy="54282"/>
              <a:chOff x="4877254" y="2228919"/>
              <a:chExt cx="55807" cy="54282"/>
            </a:xfrm>
            <a:grpFill/>
          </p:grpSpPr>
          <p:sp>
            <p:nvSpPr>
              <p:cNvPr id="1285" name="Freeform: Shape 1284">
                <a:extLst>
                  <a:ext uri="{FF2B5EF4-FFF2-40B4-BE49-F238E27FC236}">
                    <a16:creationId xmlns:a16="http://schemas.microsoft.com/office/drawing/2014/main" id="{7564B8A0-A8D1-48B8-830B-D70418051781}"/>
                  </a:ext>
                </a:extLst>
              </p:cNvPr>
              <p:cNvSpPr/>
              <p:nvPr/>
            </p:nvSpPr>
            <p:spPr>
              <a:xfrm>
                <a:off x="4904422" y="2253053"/>
                <a:ext cx="28639" cy="12280"/>
              </a:xfrm>
              <a:custGeom>
                <a:avLst/>
                <a:gdLst>
                  <a:gd name="connsiteX0" fmla="*/ 0 w 28639"/>
                  <a:gd name="connsiteY0" fmla="*/ 1514 h 12280"/>
                  <a:gd name="connsiteX1" fmla="*/ 28575 w 28639"/>
                  <a:gd name="connsiteY1" fmla="*/ 8181 h 12280"/>
                  <a:gd name="connsiteX2" fmla="*/ 0 w 28639"/>
                  <a:gd name="connsiteY2" fmla="*/ 1514 h 12280"/>
                </a:gdLst>
                <a:ahLst/>
                <a:cxnLst>
                  <a:cxn ang="0">
                    <a:pos x="connsiteX0" y="connsiteY0"/>
                  </a:cxn>
                  <a:cxn ang="0">
                    <a:pos x="connsiteX1" y="connsiteY1"/>
                  </a:cxn>
                  <a:cxn ang="0">
                    <a:pos x="connsiteX2" y="connsiteY2"/>
                  </a:cxn>
                </a:cxnLst>
                <a:rect l="l" t="t" r="r" b="b"/>
                <a:pathLst>
                  <a:path w="28639" h="12280">
                    <a:moveTo>
                      <a:pt x="0" y="1514"/>
                    </a:moveTo>
                    <a:cubicBezTo>
                      <a:pt x="20002" y="-2296"/>
                      <a:pt x="29527" y="1514"/>
                      <a:pt x="28575" y="8181"/>
                    </a:cubicBezTo>
                    <a:cubicBezTo>
                      <a:pt x="26670" y="14849"/>
                      <a:pt x="16192" y="13896"/>
                      <a:pt x="0" y="1514"/>
                    </a:cubicBezTo>
                    <a:close/>
                  </a:path>
                </a:pathLst>
              </a:custGeom>
              <a:grpFill/>
              <a:ln w="9525" cap="flat">
                <a:noFill/>
                <a:prstDash val="solid"/>
                <a:miter/>
              </a:ln>
            </p:spPr>
            <p:txBody>
              <a:bodyPr rtlCol="0" anchor="ctr"/>
              <a:lstStyle/>
              <a:p>
                <a:endParaRPr lang="en-ID"/>
              </a:p>
            </p:txBody>
          </p:sp>
          <p:sp>
            <p:nvSpPr>
              <p:cNvPr id="1286" name="Freeform: Shape 1285">
                <a:extLst>
                  <a:ext uri="{FF2B5EF4-FFF2-40B4-BE49-F238E27FC236}">
                    <a16:creationId xmlns:a16="http://schemas.microsoft.com/office/drawing/2014/main" id="{1EC7F6CB-6510-45B7-A523-A39C93760222}"/>
                  </a:ext>
                </a:extLst>
              </p:cNvPr>
              <p:cNvSpPr/>
              <p:nvPr/>
            </p:nvSpPr>
            <p:spPr>
              <a:xfrm>
                <a:off x="4904422" y="2228919"/>
                <a:ext cx="17717" cy="25647"/>
              </a:xfrm>
              <a:custGeom>
                <a:avLst/>
                <a:gdLst>
                  <a:gd name="connsiteX0" fmla="*/ 0 w 17717"/>
                  <a:gd name="connsiteY0" fmla="*/ 25648 h 25647"/>
                  <a:gd name="connsiteX1" fmla="*/ 15240 w 17717"/>
                  <a:gd name="connsiteY1" fmla="*/ 883 h 25647"/>
                  <a:gd name="connsiteX2" fmla="*/ 0 w 17717"/>
                  <a:gd name="connsiteY2" fmla="*/ 25648 h 25647"/>
                </a:gdLst>
                <a:ahLst/>
                <a:cxnLst>
                  <a:cxn ang="0">
                    <a:pos x="connsiteX0" y="connsiteY0"/>
                  </a:cxn>
                  <a:cxn ang="0">
                    <a:pos x="connsiteX1" y="connsiteY1"/>
                  </a:cxn>
                  <a:cxn ang="0">
                    <a:pos x="connsiteX2" y="connsiteY2"/>
                  </a:cxn>
                </a:cxnLst>
                <a:rect l="l" t="t" r="r" b="b"/>
                <a:pathLst>
                  <a:path w="17717" h="25647">
                    <a:moveTo>
                      <a:pt x="0" y="25648"/>
                    </a:moveTo>
                    <a:cubicBezTo>
                      <a:pt x="1905" y="5645"/>
                      <a:pt x="9525" y="-2927"/>
                      <a:pt x="15240" y="883"/>
                    </a:cubicBezTo>
                    <a:cubicBezTo>
                      <a:pt x="20955" y="4693"/>
                      <a:pt x="17145" y="14218"/>
                      <a:pt x="0" y="25648"/>
                    </a:cubicBezTo>
                    <a:close/>
                  </a:path>
                </a:pathLst>
              </a:custGeom>
              <a:grpFill/>
              <a:ln w="9525" cap="flat">
                <a:noFill/>
                <a:prstDash val="solid"/>
                <a:miter/>
              </a:ln>
            </p:spPr>
            <p:txBody>
              <a:bodyPr rtlCol="0" anchor="ctr"/>
              <a:lstStyle/>
              <a:p>
                <a:endParaRPr lang="en-ID"/>
              </a:p>
            </p:txBody>
          </p:sp>
          <p:sp>
            <p:nvSpPr>
              <p:cNvPr id="1287" name="Freeform: Shape 1286">
                <a:extLst>
                  <a:ext uri="{FF2B5EF4-FFF2-40B4-BE49-F238E27FC236}">
                    <a16:creationId xmlns:a16="http://schemas.microsoft.com/office/drawing/2014/main" id="{669BCF7F-FB9F-4F5F-905E-891DA00C9888}"/>
                  </a:ext>
                </a:extLst>
              </p:cNvPr>
              <p:cNvSpPr/>
              <p:nvPr/>
            </p:nvSpPr>
            <p:spPr>
              <a:xfrm>
                <a:off x="4883654" y="2231632"/>
                <a:ext cx="20767" cy="22935"/>
              </a:xfrm>
              <a:custGeom>
                <a:avLst/>
                <a:gdLst>
                  <a:gd name="connsiteX0" fmla="*/ 20768 w 20767"/>
                  <a:gd name="connsiteY0" fmla="*/ 22935 h 22935"/>
                  <a:gd name="connsiteX1" fmla="*/ 1718 w 20767"/>
                  <a:gd name="connsiteY1" fmla="*/ 1028 h 22935"/>
                  <a:gd name="connsiteX2" fmla="*/ 20768 w 20767"/>
                  <a:gd name="connsiteY2" fmla="*/ 22935 h 22935"/>
                </a:gdLst>
                <a:ahLst/>
                <a:cxnLst>
                  <a:cxn ang="0">
                    <a:pos x="connsiteX0" y="connsiteY0"/>
                  </a:cxn>
                  <a:cxn ang="0">
                    <a:pos x="connsiteX1" y="connsiteY1"/>
                  </a:cxn>
                  <a:cxn ang="0">
                    <a:pos x="connsiteX2" y="connsiteY2"/>
                  </a:cxn>
                </a:cxnLst>
                <a:rect l="l" t="t" r="r" b="b"/>
                <a:pathLst>
                  <a:path w="20767" h="22935">
                    <a:moveTo>
                      <a:pt x="20768" y="22935"/>
                    </a:moveTo>
                    <a:cubicBezTo>
                      <a:pt x="1718" y="14363"/>
                      <a:pt x="-3045" y="4838"/>
                      <a:pt x="1718" y="1028"/>
                    </a:cubicBezTo>
                    <a:cubicBezTo>
                      <a:pt x="7433" y="-2782"/>
                      <a:pt x="15053" y="3885"/>
                      <a:pt x="20768" y="22935"/>
                    </a:cubicBezTo>
                    <a:close/>
                  </a:path>
                </a:pathLst>
              </a:custGeom>
              <a:grpFill/>
              <a:ln w="9525" cap="flat">
                <a:noFill/>
                <a:prstDash val="solid"/>
                <a:miter/>
              </a:ln>
            </p:spPr>
            <p:txBody>
              <a:bodyPr rtlCol="0" anchor="ctr"/>
              <a:lstStyle/>
              <a:p>
                <a:endParaRPr lang="en-ID"/>
              </a:p>
            </p:txBody>
          </p:sp>
          <p:sp>
            <p:nvSpPr>
              <p:cNvPr id="1288" name="Freeform: Shape 1287">
                <a:extLst>
                  <a:ext uri="{FF2B5EF4-FFF2-40B4-BE49-F238E27FC236}">
                    <a16:creationId xmlns:a16="http://schemas.microsoft.com/office/drawing/2014/main" id="{4F3E5962-1CB2-4C37-B2A2-6C938BFD27FE}"/>
                  </a:ext>
                </a:extLst>
              </p:cNvPr>
              <p:cNvSpPr/>
              <p:nvPr/>
            </p:nvSpPr>
            <p:spPr>
              <a:xfrm>
                <a:off x="4877254" y="2254567"/>
                <a:ext cx="27167" cy="14393"/>
              </a:xfrm>
              <a:custGeom>
                <a:avLst/>
                <a:gdLst>
                  <a:gd name="connsiteX0" fmla="*/ 27168 w 27167"/>
                  <a:gd name="connsiteY0" fmla="*/ 0 h 14393"/>
                  <a:gd name="connsiteX1" fmla="*/ 498 w 27167"/>
                  <a:gd name="connsiteY1" fmla="*/ 11430 h 14393"/>
                  <a:gd name="connsiteX2" fmla="*/ 27168 w 27167"/>
                  <a:gd name="connsiteY2" fmla="*/ 0 h 14393"/>
                </a:gdLst>
                <a:ahLst/>
                <a:cxnLst>
                  <a:cxn ang="0">
                    <a:pos x="connsiteX0" y="connsiteY0"/>
                  </a:cxn>
                  <a:cxn ang="0">
                    <a:pos x="connsiteX1" y="connsiteY1"/>
                  </a:cxn>
                  <a:cxn ang="0">
                    <a:pos x="connsiteX2" y="connsiteY2"/>
                  </a:cxn>
                </a:cxnLst>
                <a:rect l="l" t="t" r="r" b="b"/>
                <a:pathLst>
                  <a:path w="27167" h="14393">
                    <a:moveTo>
                      <a:pt x="27168" y="0"/>
                    </a:moveTo>
                    <a:cubicBezTo>
                      <a:pt x="12880" y="15240"/>
                      <a:pt x="2403" y="17145"/>
                      <a:pt x="498" y="11430"/>
                    </a:cubicBezTo>
                    <a:cubicBezTo>
                      <a:pt x="-2360" y="5715"/>
                      <a:pt x="7165" y="0"/>
                      <a:pt x="27168" y="0"/>
                    </a:cubicBezTo>
                    <a:close/>
                  </a:path>
                </a:pathLst>
              </a:custGeom>
              <a:grpFill/>
              <a:ln w="9525" cap="flat">
                <a:noFill/>
                <a:prstDash val="solid"/>
                <a:miter/>
              </a:ln>
            </p:spPr>
            <p:txBody>
              <a:bodyPr rtlCol="0" anchor="ctr"/>
              <a:lstStyle/>
              <a:p>
                <a:endParaRPr lang="en-ID"/>
              </a:p>
            </p:txBody>
          </p:sp>
          <p:sp>
            <p:nvSpPr>
              <p:cNvPr id="1289" name="Freeform: Shape 1288">
                <a:extLst>
                  <a:ext uri="{FF2B5EF4-FFF2-40B4-BE49-F238E27FC236}">
                    <a16:creationId xmlns:a16="http://schemas.microsoft.com/office/drawing/2014/main" id="{F25D5E72-6FE9-435F-8D35-1BACA77F5F35}"/>
                  </a:ext>
                </a:extLst>
              </p:cNvPr>
              <p:cNvSpPr/>
              <p:nvPr/>
            </p:nvSpPr>
            <p:spPr>
              <a:xfrm>
                <a:off x="4900346" y="2254567"/>
                <a:ext cx="11582" cy="28634"/>
              </a:xfrm>
              <a:custGeom>
                <a:avLst/>
                <a:gdLst>
                  <a:gd name="connsiteX0" fmla="*/ 4076 w 11582"/>
                  <a:gd name="connsiteY0" fmla="*/ 0 h 28634"/>
                  <a:gd name="connsiteX1" fmla="*/ 6934 w 11582"/>
                  <a:gd name="connsiteY1" fmla="*/ 28575 h 28634"/>
                  <a:gd name="connsiteX2" fmla="*/ 4076 w 11582"/>
                  <a:gd name="connsiteY2" fmla="*/ 0 h 28634"/>
                </a:gdLst>
                <a:ahLst/>
                <a:cxnLst>
                  <a:cxn ang="0">
                    <a:pos x="connsiteX0" y="connsiteY0"/>
                  </a:cxn>
                  <a:cxn ang="0">
                    <a:pos x="connsiteX1" y="connsiteY1"/>
                  </a:cxn>
                  <a:cxn ang="0">
                    <a:pos x="connsiteX2" y="connsiteY2"/>
                  </a:cxn>
                </a:cxnLst>
                <a:rect l="l" t="t" r="r" b="b"/>
                <a:pathLst>
                  <a:path w="11582" h="28634">
                    <a:moveTo>
                      <a:pt x="4076" y="0"/>
                    </a:moveTo>
                    <a:cubicBezTo>
                      <a:pt x="14554" y="18097"/>
                      <a:pt x="12649" y="28575"/>
                      <a:pt x="6934" y="28575"/>
                    </a:cubicBezTo>
                    <a:cubicBezTo>
                      <a:pt x="-686" y="29527"/>
                      <a:pt x="-2591" y="19050"/>
                      <a:pt x="4076" y="0"/>
                    </a:cubicBezTo>
                    <a:close/>
                  </a:path>
                </a:pathLst>
              </a:custGeom>
              <a:grpFill/>
              <a:ln w="9525" cap="flat">
                <a:noFill/>
                <a:prstDash val="solid"/>
                <a:miter/>
              </a:ln>
            </p:spPr>
            <p:txBody>
              <a:bodyPr rtlCol="0" anchor="ctr"/>
              <a:lstStyle/>
              <a:p>
                <a:endParaRPr lang="en-ID"/>
              </a:p>
            </p:txBody>
          </p:sp>
        </p:grpSp>
        <p:sp>
          <p:nvSpPr>
            <p:cNvPr id="1290" name="Freeform: Shape 1289">
              <a:extLst>
                <a:ext uri="{FF2B5EF4-FFF2-40B4-BE49-F238E27FC236}">
                  <a16:creationId xmlns:a16="http://schemas.microsoft.com/office/drawing/2014/main" id="{03BFC5B4-16A6-4318-B754-5B5E285BF167}"/>
                </a:ext>
              </a:extLst>
            </p:cNvPr>
            <p:cNvSpPr/>
            <p:nvPr/>
          </p:nvSpPr>
          <p:spPr>
            <a:xfrm>
              <a:off x="4900612" y="2250757"/>
              <a:ext cx="7620" cy="7619"/>
            </a:xfrm>
            <a:custGeom>
              <a:avLst/>
              <a:gdLst>
                <a:gd name="connsiteX0" fmla="*/ 7620 w 7620"/>
                <a:gd name="connsiteY0" fmla="*/ 3810 h 7619"/>
                <a:gd name="connsiteX1" fmla="*/ 3810 w 7620"/>
                <a:gd name="connsiteY1" fmla="*/ 7620 h 7619"/>
                <a:gd name="connsiteX2" fmla="*/ 0 w 7620"/>
                <a:gd name="connsiteY2" fmla="*/ 3810 h 7619"/>
                <a:gd name="connsiteX3" fmla="*/ 3810 w 7620"/>
                <a:gd name="connsiteY3" fmla="*/ 0 h 7619"/>
                <a:gd name="connsiteX4" fmla="*/ 7620 w 7620"/>
                <a:gd name="connsiteY4" fmla="*/ 3810 h 7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 h="7619">
                  <a:moveTo>
                    <a:pt x="7620" y="3810"/>
                  </a:moveTo>
                  <a:cubicBezTo>
                    <a:pt x="7620" y="5914"/>
                    <a:pt x="5914" y="7620"/>
                    <a:pt x="3810" y="7620"/>
                  </a:cubicBezTo>
                  <a:cubicBezTo>
                    <a:pt x="1706" y="7620"/>
                    <a:pt x="0" y="5914"/>
                    <a:pt x="0" y="3810"/>
                  </a:cubicBezTo>
                  <a:cubicBezTo>
                    <a:pt x="0" y="1706"/>
                    <a:pt x="1706" y="0"/>
                    <a:pt x="3810" y="0"/>
                  </a:cubicBezTo>
                  <a:cubicBezTo>
                    <a:pt x="5914" y="0"/>
                    <a:pt x="7620" y="1706"/>
                    <a:pt x="7620" y="3810"/>
                  </a:cubicBezTo>
                  <a:close/>
                </a:path>
              </a:pathLst>
            </a:custGeom>
            <a:grpFill/>
            <a:ln w="9525" cap="flat">
              <a:noFill/>
              <a:prstDash val="solid"/>
              <a:miter/>
            </a:ln>
          </p:spPr>
          <p:txBody>
            <a:bodyPr rtlCol="0" anchor="ctr"/>
            <a:lstStyle/>
            <a:p>
              <a:endParaRPr lang="en-ID"/>
            </a:p>
          </p:txBody>
        </p:sp>
        <p:grpSp>
          <p:nvGrpSpPr>
            <p:cNvPr id="1291" name="Graphic 2">
              <a:extLst>
                <a:ext uri="{FF2B5EF4-FFF2-40B4-BE49-F238E27FC236}">
                  <a16:creationId xmlns:a16="http://schemas.microsoft.com/office/drawing/2014/main" id="{F1FF2A45-0C26-4C70-87B0-C54AB42123DD}"/>
                </a:ext>
              </a:extLst>
            </p:cNvPr>
            <p:cNvGrpSpPr/>
            <p:nvPr/>
          </p:nvGrpSpPr>
          <p:grpSpPr>
            <a:xfrm>
              <a:off x="4875782" y="2225992"/>
              <a:ext cx="55807" cy="54222"/>
              <a:chOff x="4875782" y="2225992"/>
              <a:chExt cx="55807" cy="54222"/>
            </a:xfrm>
            <a:grpFill/>
          </p:grpSpPr>
          <p:sp>
            <p:nvSpPr>
              <p:cNvPr id="1292" name="Freeform: Shape 1291">
                <a:extLst>
                  <a:ext uri="{FF2B5EF4-FFF2-40B4-BE49-F238E27FC236}">
                    <a16:creationId xmlns:a16="http://schemas.microsoft.com/office/drawing/2014/main" id="{1E5733E8-F1B2-4E1C-A7C3-83A2E771EAEC}"/>
                  </a:ext>
                </a:extLst>
              </p:cNvPr>
              <p:cNvSpPr/>
              <p:nvPr/>
            </p:nvSpPr>
            <p:spPr>
              <a:xfrm>
                <a:off x="4875782" y="2243800"/>
                <a:ext cx="28639" cy="12280"/>
              </a:xfrm>
              <a:custGeom>
                <a:avLst/>
                <a:gdLst>
                  <a:gd name="connsiteX0" fmla="*/ 28640 w 28639"/>
                  <a:gd name="connsiteY0" fmla="*/ 10767 h 12280"/>
                  <a:gd name="connsiteX1" fmla="*/ 65 w 28639"/>
                  <a:gd name="connsiteY1" fmla="*/ 4100 h 12280"/>
                  <a:gd name="connsiteX2" fmla="*/ 28640 w 28639"/>
                  <a:gd name="connsiteY2" fmla="*/ 10767 h 12280"/>
                </a:gdLst>
                <a:ahLst/>
                <a:cxnLst>
                  <a:cxn ang="0">
                    <a:pos x="connsiteX0" y="connsiteY0"/>
                  </a:cxn>
                  <a:cxn ang="0">
                    <a:pos x="connsiteX1" y="connsiteY1"/>
                  </a:cxn>
                  <a:cxn ang="0">
                    <a:pos x="connsiteX2" y="connsiteY2"/>
                  </a:cxn>
                </a:cxnLst>
                <a:rect l="l" t="t" r="r" b="b"/>
                <a:pathLst>
                  <a:path w="28639" h="12280">
                    <a:moveTo>
                      <a:pt x="28640" y="10767"/>
                    </a:moveTo>
                    <a:cubicBezTo>
                      <a:pt x="8637" y="14577"/>
                      <a:pt x="-888" y="10767"/>
                      <a:pt x="65" y="4100"/>
                    </a:cubicBezTo>
                    <a:cubicBezTo>
                      <a:pt x="1970" y="-2568"/>
                      <a:pt x="12447" y="-1615"/>
                      <a:pt x="28640" y="10767"/>
                    </a:cubicBezTo>
                    <a:close/>
                  </a:path>
                </a:pathLst>
              </a:custGeom>
              <a:grpFill/>
              <a:ln w="9525" cap="flat">
                <a:noFill/>
                <a:prstDash val="solid"/>
                <a:miter/>
              </a:ln>
            </p:spPr>
            <p:txBody>
              <a:bodyPr rtlCol="0" anchor="ctr"/>
              <a:lstStyle/>
              <a:p>
                <a:endParaRPr lang="en-ID"/>
              </a:p>
            </p:txBody>
          </p:sp>
          <p:sp>
            <p:nvSpPr>
              <p:cNvPr id="1293" name="Freeform: Shape 1292">
                <a:extLst>
                  <a:ext uri="{FF2B5EF4-FFF2-40B4-BE49-F238E27FC236}">
                    <a16:creationId xmlns:a16="http://schemas.microsoft.com/office/drawing/2014/main" id="{68E568A9-E49F-4F1C-9786-9713A1C8DED7}"/>
                  </a:ext>
                </a:extLst>
              </p:cNvPr>
              <p:cNvSpPr/>
              <p:nvPr/>
            </p:nvSpPr>
            <p:spPr>
              <a:xfrm>
                <a:off x="4886705" y="2254567"/>
                <a:ext cx="17717" cy="25647"/>
              </a:xfrm>
              <a:custGeom>
                <a:avLst/>
                <a:gdLst>
                  <a:gd name="connsiteX0" fmla="*/ 17717 w 17717"/>
                  <a:gd name="connsiteY0" fmla="*/ 0 h 25647"/>
                  <a:gd name="connsiteX1" fmla="*/ 2477 w 17717"/>
                  <a:gd name="connsiteY1" fmla="*/ 24765 h 25647"/>
                  <a:gd name="connsiteX2" fmla="*/ 17717 w 17717"/>
                  <a:gd name="connsiteY2" fmla="*/ 0 h 25647"/>
                </a:gdLst>
                <a:ahLst/>
                <a:cxnLst>
                  <a:cxn ang="0">
                    <a:pos x="connsiteX0" y="connsiteY0"/>
                  </a:cxn>
                  <a:cxn ang="0">
                    <a:pos x="connsiteX1" y="connsiteY1"/>
                  </a:cxn>
                  <a:cxn ang="0">
                    <a:pos x="connsiteX2" y="connsiteY2"/>
                  </a:cxn>
                </a:cxnLst>
                <a:rect l="l" t="t" r="r" b="b"/>
                <a:pathLst>
                  <a:path w="17717" h="25647">
                    <a:moveTo>
                      <a:pt x="17717" y="0"/>
                    </a:moveTo>
                    <a:cubicBezTo>
                      <a:pt x="15812" y="20002"/>
                      <a:pt x="8192" y="28575"/>
                      <a:pt x="2477" y="24765"/>
                    </a:cubicBezTo>
                    <a:cubicBezTo>
                      <a:pt x="-3238" y="21907"/>
                      <a:pt x="572" y="11430"/>
                      <a:pt x="17717" y="0"/>
                    </a:cubicBezTo>
                    <a:close/>
                  </a:path>
                </a:pathLst>
              </a:custGeom>
              <a:grpFill/>
              <a:ln w="9525" cap="flat">
                <a:noFill/>
                <a:prstDash val="solid"/>
                <a:miter/>
              </a:ln>
            </p:spPr>
            <p:txBody>
              <a:bodyPr rtlCol="0" anchor="ctr"/>
              <a:lstStyle/>
              <a:p>
                <a:endParaRPr lang="en-ID"/>
              </a:p>
            </p:txBody>
          </p:sp>
          <p:sp>
            <p:nvSpPr>
              <p:cNvPr id="1294" name="Freeform: Shape 1293">
                <a:extLst>
                  <a:ext uri="{FF2B5EF4-FFF2-40B4-BE49-F238E27FC236}">
                    <a16:creationId xmlns:a16="http://schemas.microsoft.com/office/drawing/2014/main" id="{41DFB089-D8FE-42A5-9906-4A030B058231}"/>
                  </a:ext>
                </a:extLst>
              </p:cNvPr>
              <p:cNvSpPr/>
              <p:nvPr/>
            </p:nvSpPr>
            <p:spPr>
              <a:xfrm>
                <a:off x="4904422" y="2254567"/>
                <a:ext cx="20767" cy="23378"/>
              </a:xfrm>
              <a:custGeom>
                <a:avLst/>
                <a:gdLst>
                  <a:gd name="connsiteX0" fmla="*/ 0 w 20767"/>
                  <a:gd name="connsiteY0" fmla="*/ 0 h 23378"/>
                  <a:gd name="connsiteX1" fmla="*/ 19050 w 20767"/>
                  <a:gd name="connsiteY1" fmla="*/ 21907 h 23378"/>
                  <a:gd name="connsiteX2" fmla="*/ 0 w 20767"/>
                  <a:gd name="connsiteY2" fmla="*/ 0 h 23378"/>
                </a:gdLst>
                <a:ahLst/>
                <a:cxnLst>
                  <a:cxn ang="0">
                    <a:pos x="connsiteX0" y="connsiteY0"/>
                  </a:cxn>
                  <a:cxn ang="0">
                    <a:pos x="connsiteX1" y="connsiteY1"/>
                  </a:cxn>
                  <a:cxn ang="0">
                    <a:pos x="connsiteX2" y="connsiteY2"/>
                  </a:cxn>
                </a:cxnLst>
                <a:rect l="l" t="t" r="r" b="b"/>
                <a:pathLst>
                  <a:path w="20767" h="23378">
                    <a:moveTo>
                      <a:pt x="0" y="0"/>
                    </a:moveTo>
                    <a:cubicBezTo>
                      <a:pt x="19050" y="8572"/>
                      <a:pt x="23813" y="18097"/>
                      <a:pt x="19050" y="21907"/>
                    </a:cubicBezTo>
                    <a:cubicBezTo>
                      <a:pt x="13335" y="26670"/>
                      <a:pt x="5715" y="20002"/>
                      <a:pt x="0" y="0"/>
                    </a:cubicBezTo>
                    <a:close/>
                  </a:path>
                </a:pathLst>
              </a:custGeom>
              <a:grpFill/>
              <a:ln w="9525" cap="flat">
                <a:noFill/>
                <a:prstDash val="solid"/>
                <a:miter/>
              </a:ln>
            </p:spPr>
            <p:txBody>
              <a:bodyPr rtlCol="0" anchor="ctr"/>
              <a:lstStyle/>
              <a:p>
                <a:endParaRPr lang="en-ID"/>
              </a:p>
            </p:txBody>
          </p:sp>
          <p:sp>
            <p:nvSpPr>
              <p:cNvPr id="1295" name="Freeform: Shape 1294">
                <a:extLst>
                  <a:ext uri="{FF2B5EF4-FFF2-40B4-BE49-F238E27FC236}">
                    <a16:creationId xmlns:a16="http://schemas.microsoft.com/office/drawing/2014/main" id="{58BB03CB-7799-42C6-B432-2C3100DAA093}"/>
                  </a:ext>
                </a:extLst>
              </p:cNvPr>
              <p:cNvSpPr/>
              <p:nvPr/>
            </p:nvSpPr>
            <p:spPr>
              <a:xfrm>
                <a:off x="4904422" y="2240174"/>
                <a:ext cx="27167" cy="14497"/>
              </a:xfrm>
              <a:custGeom>
                <a:avLst/>
                <a:gdLst>
                  <a:gd name="connsiteX0" fmla="*/ 0 w 27167"/>
                  <a:gd name="connsiteY0" fmla="*/ 14393 h 14497"/>
                  <a:gd name="connsiteX1" fmla="*/ 26670 w 27167"/>
                  <a:gd name="connsiteY1" fmla="*/ 2963 h 14497"/>
                  <a:gd name="connsiteX2" fmla="*/ 0 w 27167"/>
                  <a:gd name="connsiteY2" fmla="*/ 14393 h 14497"/>
                </a:gdLst>
                <a:ahLst/>
                <a:cxnLst>
                  <a:cxn ang="0">
                    <a:pos x="connsiteX0" y="connsiteY0"/>
                  </a:cxn>
                  <a:cxn ang="0">
                    <a:pos x="connsiteX1" y="connsiteY1"/>
                  </a:cxn>
                  <a:cxn ang="0">
                    <a:pos x="connsiteX2" y="connsiteY2"/>
                  </a:cxn>
                </a:cxnLst>
                <a:rect l="l" t="t" r="r" b="b"/>
                <a:pathLst>
                  <a:path w="27167" h="14497">
                    <a:moveTo>
                      <a:pt x="0" y="14393"/>
                    </a:moveTo>
                    <a:cubicBezTo>
                      <a:pt x="14288" y="-847"/>
                      <a:pt x="24765" y="-2752"/>
                      <a:pt x="26670" y="2963"/>
                    </a:cubicBezTo>
                    <a:cubicBezTo>
                      <a:pt x="29527" y="9631"/>
                      <a:pt x="20002" y="15346"/>
                      <a:pt x="0" y="14393"/>
                    </a:cubicBezTo>
                    <a:close/>
                  </a:path>
                </a:pathLst>
              </a:custGeom>
              <a:grpFill/>
              <a:ln w="9525" cap="flat">
                <a:noFill/>
                <a:prstDash val="solid"/>
                <a:miter/>
              </a:ln>
            </p:spPr>
            <p:txBody>
              <a:bodyPr rtlCol="0" anchor="ctr"/>
              <a:lstStyle/>
              <a:p>
                <a:endParaRPr lang="en-ID"/>
              </a:p>
            </p:txBody>
          </p:sp>
          <p:sp>
            <p:nvSpPr>
              <p:cNvPr id="1296" name="Freeform: Shape 1295">
                <a:extLst>
                  <a:ext uri="{FF2B5EF4-FFF2-40B4-BE49-F238E27FC236}">
                    <a16:creationId xmlns:a16="http://schemas.microsoft.com/office/drawing/2014/main" id="{EA79526F-29F7-4BCB-B86C-34EA03760E8E}"/>
                  </a:ext>
                </a:extLst>
              </p:cNvPr>
              <p:cNvSpPr/>
              <p:nvPr/>
            </p:nvSpPr>
            <p:spPr>
              <a:xfrm>
                <a:off x="4896916" y="2225992"/>
                <a:ext cx="11582" cy="28575"/>
              </a:xfrm>
              <a:custGeom>
                <a:avLst/>
                <a:gdLst>
                  <a:gd name="connsiteX0" fmla="*/ 7506 w 11582"/>
                  <a:gd name="connsiteY0" fmla="*/ 28575 h 28575"/>
                  <a:gd name="connsiteX1" fmla="*/ 4649 w 11582"/>
                  <a:gd name="connsiteY1" fmla="*/ 0 h 28575"/>
                  <a:gd name="connsiteX2" fmla="*/ 7506 w 11582"/>
                  <a:gd name="connsiteY2" fmla="*/ 28575 h 28575"/>
                </a:gdLst>
                <a:ahLst/>
                <a:cxnLst>
                  <a:cxn ang="0">
                    <a:pos x="connsiteX0" y="connsiteY0"/>
                  </a:cxn>
                  <a:cxn ang="0">
                    <a:pos x="connsiteX1" y="connsiteY1"/>
                  </a:cxn>
                  <a:cxn ang="0">
                    <a:pos x="connsiteX2" y="connsiteY2"/>
                  </a:cxn>
                </a:cxnLst>
                <a:rect l="l" t="t" r="r" b="b"/>
                <a:pathLst>
                  <a:path w="11582" h="28575">
                    <a:moveTo>
                      <a:pt x="7506" y="28575"/>
                    </a:moveTo>
                    <a:cubicBezTo>
                      <a:pt x="-2971" y="10477"/>
                      <a:pt x="-1066" y="0"/>
                      <a:pt x="4649" y="0"/>
                    </a:cubicBezTo>
                    <a:cubicBezTo>
                      <a:pt x="12269" y="0"/>
                      <a:pt x="14174" y="9525"/>
                      <a:pt x="7506" y="28575"/>
                    </a:cubicBezTo>
                    <a:close/>
                  </a:path>
                </a:pathLst>
              </a:custGeom>
              <a:grpFill/>
              <a:ln w="9525" cap="flat">
                <a:noFill/>
                <a:prstDash val="solid"/>
                <a:miter/>
              </a:ln>
            </p:spPr>
            <p:txBody>
              <a:bodyPr rtlCol="0" anchor="ctr"/>
              <a:lstStyle/>
              <a:p>
                <a:endParaRPr lang="en-ID"/>
              </a:p>
            </p:txBody>
          </p:sp>
        </p:grpSp>
        <p:grpSp>
          <p:nvGrpSpPr>
            <p:cNvPr id="1297" name="Graphic 2">
              <a:extLst>
                <a:ext uri="{FF2B5EF4-FFF2-40B4-BE49-F238E27FC236}">
                  <a16:creationId xmlns:a16="http://schemas.microsoft.com/office/drawing/2014/main" id="{F1FF2A45-0C26-4C70-87B0-C54AB42123DD}"/>
                </a:ext>
              </a:extLst>
            </p:cNvPr>
            <p:cNvGrpSpPr/>
            <p:nvPr/>
          </p:nvGrpSpPr>
          <p:grpSpPr>
            <a:xfrm>
              <a:off x="4875782" y="2225992"/>
              <a:ext cx="55807" cy="54222"/>
              <a:chOff x="4875782" y="2225992"/>
              <a:chExt cx="55807" cy="54222"/>
            </a:xfrm>
            <a:grpFill/>
          </p:grpSpPr>
          <p:sp>
            <p:nvSpPr>
              <p:cNvPr id="1298" name="Freeform: Shape 1297">
                <a:extLst>
                  <a:ext uri="{FF2B5EF4-FFF2-40B4-BE49-F238E27FC236}">
                    <a16:creationId xmlns:a16="http://schemas.microsoft.com/office/drawing/2014/main" id="{D50CC2D5-0AE2-42B7-BBD4-A8FE03B5ADAA}"/>
                  </a:ext>
                </a:extLst>
              </p:cNvPr>
              <p:cNvSpPr/>
              <p:nvPr/>
            </p:nvSpPr>
            <p:spPr>
              <a:xfrm>
                <a:off x="4875782" y="2243800"/>
                <a:ext cx="28639" cy="12280"/>
              </a:xfrm>
              <a:custGeom>
                <a:avLst/>
                <a:gdLst>
                  <a:gd name="connsiteX0" fmla="*/ 28640 w 28639"/>
                  <a:gd name="connsiteY0" fmla="*/ 10767 h 12280"/>
                  <a:gd name="connsiteX1" fmla="*/ 65 w 28639"/>
                  <a:gd name="connsiteY1" fmla="*/ 4100 h 12280"/>
                  <a:gd name="connsiteX2" fmla="*/ 28640 w 28639"/>
                  <a:gd name="connsiteY2" fmla="*/ 10767 h 12280"/>
                </a:gdLst>
                <a:ahLst/>
                <a:cxnLst>
                  <a:cxn ang="0">
                    <a:pos x="connsiteX0" y="connsiteY0"/>
                  </a:cxn>
                  <a:cxn ang="0">
                    <a:pos x="connsiteX1" y="connsiteY1"/>
                  </a:cxn>
                  <a:cxn ang="0">
                    <a:pos x="connsiteX2" y="connsiteY2"/>
                  </a:cxn>
                </a:cxnLst>
                <a:rect l="l" t="t" r="r" b="b"/>
                <a:pathLst>
                  <a:path w="28639" h="12280">
                    <a:moveTo>
                      <a:pt x="28640" y="10767"/>
                    </a:moveTo>
                    <a:cubicBezTo>
                      <a:pt x="8637" y="14577"/>
                      <a:pt x="-888" y="10767"/>
                      <a:pt x="65" y="4100"/>
                    </a:cubicBezTo>
                    <a:cubicBezTo>
                      <a:pt x="1970" y="-2568"/>
                      <a:pt x="12447" y="-1615"/>
                      <a:pt x="28640" y="10767"/>
                    </a:cubicBezTo>
                    <a:close/>
                  </a:path>
                </a:pathLst>
              </a:custGeom>
              <a:grpFill/>
              <a:ln w="9525" cap="flat">
                <a:noFill/>
                <a:prstDash val="solid"/>
                <a:miter/>
              </a:ln>
            </p:spPr>
            <p:txBody>
              <a:bodyPr rtlCol="0" anchor="ctr"/>
              <a:lstStyle/>
              <a:p>
                <a:endParaRPr lang="en-ID"/>
              </a:p>
            </p:txBody>
          </p:sp>
          <p:sp>
            <p:nvSpPr>
              <p:cNvPr id="1299" name="Freeform: Shape 1298">
                <a:extLst>
                  <a:ext uri="{FF2B5EF4-FFF2-40B4-BE49-F238E27FC236}">
                    <a16:creationId xmlns:a16="http://schemas.microsoft.com/office/drawing/2014/main" id="{FD6FC1E3-C432-4593-A3ED-408563B6D827}"/>
                  </a:ext>
                </a:extLst>
              </p:cNvPr>
              <p:cNvSpPr/>
              <p:nvPr/>
            </p:nvSpPr>
            <p:spPr>
              <a:xfrm>
                <a:off x="4886705" y="2254567"/>
                <a:ext cx="17717" cy="25647"/>
              </a:xfrm>
              <a:custGeom>
                <a:avLst/>
                <a:gdLst>
                  <a:gd name="connsiteX0" fmla="*/ 17717 w 17717"/>
                  <a:gd name="connsiteY0" fmla="*/ 0 h 25647"/>
                  <a:gd name="connsiteX1" fmla="*/ 2477 w 17717"/>
                  <a:gd name="connsiteY1" fmla="*/ 24765 h 25647"/>
                  <a:gd name="connsiteX2" fmla="*/ 17717 w 17717"/>
                  <a:gd name="connsiteY2" fmla="*/ 0 h 25647"/>
                </a:gdLst>
                <a:ahLst/>
                <a:cxnLst>
                  <a:cxn ang="0">
                    <a:pos x="connsiteX0" y="connsiteY0"/>
                  </a:cxn>
                  <a:cxn ang="0">
                    <a:pos x="connsiteX1" y="connsiteY1"/>
                  </a:cxn>
                  <a:cxn ang="0">
                    <a:pos x="connsiteX2" y="connsiteY2"/>
                  </a:cxn>
                </a:cxnLst>
                <a:rect l="l" t="t" r="r" b="b"/>
                <a:pathLst>
                  <a:path w="17717" h="25647">
                    <a:moveTo>
                      <a:pt x="17717" y="0"/>
                    </a:moveTo>
                    <a:cubicBezTo>
                      <a:pt x="15812" y="20002"/>
                      <a:pt x="8192" y="28575"/>
                      <a:pt x="2477" y="24765"/>
                    </a:cubicBezTo>
                    <a:cubicBezTo>
                      <a:pt x="-3238" y="21907"/>
                      <a:pt x="572" y="11430"/>
                      <a:pt x="17717" y="0"/>
                    </a:cubicBezTo>
                    <a:close/>
                  </a:path>
                </a:pathLst>
              </a:custGeom>
              <a:grpFill/>
              <a:ln w="9525" cap="flat">
                <a:noFill/>
                <a:prstDash val="solid"/>
                <a:miter/>
              </a:ln>
            </p:spPr>
            <p:txBody>
              <a:bodyPr rtlCol="0" anchor="ctr"/>
              <a:lstStyle/>
              <a:p>
                <a:endParaRPr lang="en-ID"/>
              </a:p>
            </p:txBody>
          </p:sp>
          <p:sp>
            <p:nvSpPr>
              <p:cNvPr id="1300" name="Freeform: Shape 1299">
                <a:extLst>
                  <a:ext uri="{FF2B5EF4-FFF2-40B4-BE49-F238E27FC236}">
                    <a16:creationId xmlns:a16="http://schemas.microsoft.com/office/drawing/2014/main" id="{ACD7B2A2-FC5A-4A11-8EE4-1984A22AB47C}"/>
                  </a:ext>
                </a:extLst>
              </p:cNvPr>
              <p:cNvSpPr/>
              <p:nvPr/>
            </p:nvSpPr>
            <p:spPr>
              <a:xfrm>
                <a:off x="4904422" y="2254567"/>
                <a:ext cx="20767" cy="23378"/>
              </a:xfrm>
              <a:custGeom>
                <a:avLst/>
                <a:gdLst>
                  <a:gd name="connsiteX0" fmla="*/ 0 w 20767"/>
                  <a:gd name="connsiteY0" fmla="*/ 0 h 23378"/>
                  <a:gd name="connsiteX1" fmla="*/ 19050 w 20767"/>
                  <a:gd name="connsiteY1" fmla="*/ 21907 h 23378"/>
                  <a:gd name="connsiteX2" fmla="*/ 0 w 20767"/>
                  <a:gd name="connsiteY2" fmla="*/ 0 h 23378"/>
                </a:gdLst>
                <a:ahLst/>
                <a:cxnLst>
                  <a:cxn ang="0">
                    <a:pos x="connsiteX0" y="connsiteY0"/>
                  </a:cxn>
                  <a:cxn ang="0">
                    <a:pos x="connsiteX1" y="connsiteY1"/>
                  </a:cxn>
                  <a:cxn ang="0">
                    <a:pos x="connsiteX2" y="connsiteY2"/>
                  </a:cxn>
                </a:cxnLst>
                <a:rect l="l" t="t" r="r" b="b"/>
                <a:pathLst>
                  <a:path w="20767" h="23378">
                    <a:moveTo>
                      <a:pt x="0" y="0"/>
                    </a:moveTo>
                    <a:cubicBezTo>
                      <a:pt x="19050" y="8572"/>
                      <a:pt x="23813" y="18097"/>
                      <a:pt x="19050" y="21907"/>
                    </a:cubicBezTo>
                    <a:cubicBezTo>
                      <a:pt x="13335" y="26670"/>
                      <a:pt x="5715" y="20002"/>
                      <a:pt x="0" y="0"/>
                    </a:cubicBezTo>
                    <a:close/>
                  </a:path>
                </a:pathLst>
              </a:custGeom>
              <a:grpFill/>
              <a:ln w="9525" cap="flat">
                <a:noFill/>
                <a:prstDash val="solid"/>
                <a:miter/>
              </a:ln>
            </p:spPr>
            <p:txBody>
              <a:bodyPr rtlCol="0" anchor="ctr"/>
              <a:lstStyle/>
              <a:p>
                <a:endParaRPr lang="en-ID"/>
              </a:p>
            </p:txBody>
          </p:sp>
          <p:sp>
            <p:nvSpPr>
              <p:cNvPr id="1301" name="Freeform: Shape 1300">
                <a:extLst>
                  <a:ext uri="{FF2B5EF4-FFF2-40B4-BE49-F238E27FC236}">
                    <a16:creationId xmlns:a16="http://schemas.microsoft.com/office/drawing/2014/main" id="{67B93B31-E1F2-416C-BBD4-5B47DA8CBC75}"/>
                  </a:ext>
                </a:extLst>
              </p:cNvPr>
              <p:cNvSpPr/>
              <p:nvPr/>
            </p:nvSpPr>
            <p:spPr>
              <a:xfrm>
                <a:off x="4904422" y="2240174"/>
                <a:ext cx="27167" cy="14497"/>
              </a:xfrm>
              <a:custGeom>
                <a:avLst/>
                <a:gdLst>
                  <a:gd name="connsiteX0" fmla="*/ 0 w 27167"/>
                  <a:gd name="connsiteY0" fmla="*/ 14393 h 14497"/>
                  <a:gd name="connsiteX1" fmla="*/ 26670 w 27167"/>
                  <a:gd name="connsiteY1" fmla="*/ 2963 h 14497"/>
                  <a:gd name="connsiteX2" fmla="*/ 0 w 27167"/>
                  <a:gd name="connsiteY2" fmla="*/ 14393 h 14497"/>
                </a:gdLst>
                <a:ahLst/>
                <a:cxnLst>
                  <a:cxn ang="0">
                    <a:pos x="connsiteX0" y="connsiteY0"/>
                  </a:cxn>
                  <a:cxn ang="0">
                    <a:pos x="connsiteX1" y="connsiteY1"/>
                  </a:cxn>
                  <a:cxn ang="0">
                    <a:pos x="connsiteX2" y="connsiteY2"/>
                  </a:cxn>
                </a:cxnLst>
                <a:rect l="l" t="t" r="r" b="b"/>
                <a:pathLst>
                  <a:path w="27167" h="14497">
                    <a:moveTo>
                      <a:pt x="0" y="14393"/>
                    </a:moveTo>
                    <a:cubicBezTo>
                      <a:pt x="14288" y="-847"/>
                      <a:pt x="24765" y="-2752"/>
                      <a:pt x="26670" y="2963"/>
                    </a:cubicBezTo>
                    <a:cubicBezTo>
                      <a:pt x="29527" y="9631"/>
                      <a:pt x="20002" y="15346"/>
                      <a:pt x="0" y="14393"/>
                    </a:cubicBezTo>
                    <a:close/>
                  </a:path>
                </a:pathLst>
              </a:custGeom>
              <a:grpFill/>
              <a:ln w="9525" cap="flat">
                <a:noFill/>
                <a:prstDash val="solid"/>
                <a:miter/>
              </a:ln>
            </p:spPr>
            <p:txBody>
              <a:bodyPr rtlCol="0" anchor="ctr"/>
              <a:lstStyle/>
              <a:p>
                <a:endParaRPr lang="en-ID"/>
              </a:p>
            </p:txBody>
          </p:sp>
          <p:sp>
            <p:nvSpPr>
              <p:cNvPr id="1302" name="Freeform: Shape 1301">
                <a:extLst>
                  <a:ext uri="{FF2B5EF4-FFF2-40B4-BE49-F238E27FC236}">
                    <a16:creationId xmlns:a16="http://schemas.microsoft.com/office/drawing/2014/main" id="{018689E3-28B4-41EA-ACF0-C92BA8C4C572}"/>
                  </a:ext>
                </a:extLst>
              </p:cNvPr>
              <p:cNvSpPr/>
              <p:nvPr/>
            </p:nvSpPr>
            <p:spPr>
              <a:xfrm>
                <a:off x="4896916" y="2225992"/>
                <a:ext cx="11582" cy="28575"/>
              </a:xfrm>
              <a:custGeom>
                <a:avLst/>
                <a:gdLst>
                  <a:gd name="connsiteX0" fmla="*/ 7506 w 11582"/>
                  <a:gd name="connsiteY0" fmla="*/ 28575 h 28575"/>
                  <a:gd name="connsiteX1" fmla="*/ 4649 w 11582"/>
                  <a:gd name="connsiteY1" fmla="*/ 0 h 28575"/>
                  <a:gd name="connsiteX2" fmla="*/ 7506 w 11582"/>
                  <a:gd name="connsiteY2" fmla="*/ 28575 h 28575"/>
                </a:gdLst>
                <a:ahLst/>
                <a:cxnLst>
                  <a:cxn ang="0">
                    <a:pos x="connsiteX0" y="connsiteY0"/>
                  </a:cxn>
                  <a:cxn ang="0">
                    <a:pos x="connsiteX1" y="connsiteY1"/>
                  </a:cxn>
                  <a:cxn ang="0">
                    <a:pos x="connsiteX2" y="connsiteY2"/>
                  </a:cxn>
                </a:cxnLst>
                <a:rect l="l" t="t" r="r" b="b"/>
                <a:pathLst>
                  <a:path w="11582" h="28575">
                    <a:moveTo>
                      <a:pt x="7506" y="28575"/>
                    </a:moveTo>
                    <a:cubicBezTo>
                      <a:pt x="-2971" y="10477"/>
                      <a:pt x="-1066" y="0"/>
                      <a:pt x="4649" y="0"/>
                    </a:cubicBezTo>
                    <a:cubicBezTo>
                      <a:pt x="12269" y="0"/>
                      <a:pt x="14174" y="9525"/>
                      <a:pt x="7506" y="28575"/>
                    </a:cubicBezTo>
                    <a:close/>
                  </a:path>
                </a:pathLst>
              </a:custGeom>
              <a:grpFill/>
              <a:ln w="9525" cap="flat">
                <a:noFill/>
                <a:prstDash val="solid"/>
                <a:miter/>
              </a:ln>
            </p:spPr>
            <p:txBody>
              <a:bodyPr rtlCol="0" anchor="ctr"/>
              <a:lstStyle/>
              <a:p>
                <a:endParaRPr lang="en-ID"/>
              </a:p>
            </p:txBody>
          </p:sp>
        </p:grpSp>
        <p:sp>
          <p:nvSpPr>
            <p:cNvPr id="1303" name="Freeform: Shape 1302">
              <a:extLst>
                <a:ext uri="{FF2B5EF4-FFF2-40B4-BE49-F238E27FC236}">
                  <a16:creationId xmlns:a16="http://schemas.microsoft.com/office/drawing/2014/main" id="{672AA516-8361-489B-A9C9-5C111D4078B0}"/>
                </a:ext>
              </a:extLst>
            </p:cNvPr>
            <p:cNvSpPr/>
            <p:nvPr/>
          </p:nvSpPr>
          <p:spPr>
            <a:xfrm>
              <a:off x="4900612" y="2250757"/>
              <a:ext cx="7620" cy="7619"/>
            </a:xfrm>
            <a:custGeom>
              <a:avLst/>
              <a:gdLst>
                <a:gd name="connsiteX0" fmla="*/ 7620 w 7620"/>
                <a:gd name="connsiteY0" fmla="*/ 3810 h 7619"/>
                <a:gd name="connsiteX1" fmla="*/ 3810 w 7620"/>
                <a:gd name="connsiteY1" fmla="*/ 7620 h 7619"/>
                <a:gd name="connsiteX2" fmla="*/ 0 w 7620"/>
                <a:gd name="connsiteY2" fmla="*/ 3810 h 7619"/>
                <a:gd name="connsiteX3" fmla="*/ 3810 w 7620"/>
                <a:gd name="connsiteY3" fmla="*/ 0 h 7619"/>
                <a:gd name="connsiteX4" fmla="*/ 7620 w 7620"/>
                <a:gd name="connsiteY4" fmla="*/ 3810 h 7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 h="7619">
                  <a:moveTo>
                    <a:pt x="7620" y="3810"/>
                  </a:moveTo>
                  <a:cubicBezTo>
                    <a:pt x="7620" y="5914"/>
                    <a:pt x="5914" y="7620"/>
                    <a:pt x="3810" y="7620"/>
                  </a:cubicBezTo>
                  <a:cubicBezTo>
                    <a:pt x="1706" y="7620"/>
                    <a:pt x="0" y="5914"/>
                    <a:pt x="0" y="3810"/>
                  </a:cubicBezTo>
                  <a:cubicBezTo>
                    <a:pt x="0" y="1706"/>
                    <a:pt x="1706" y="0"/>
                    <a:pt x="3810" y="0"/>
                  </a:cubicBezTo>
                  <a:cubicBezTo>
                    <a:pt x="5914" y="0"/>
                    <a:pt x="7620" y="1706"/>
                    <a:pt x="7620" y="3810"/>
                  </a:cubicBezTo>
                  <a:close/>
                </a:path>
              </a:pathLst>
            </a:custGeom>
            <a:grpFill/>
            <a:ln w="9525" cap="flat">
              <a:noFill/>
              <a:prstDash val="solid"/>
              <a:miter/>
            </a:ln>
          </p:spPr>
          <p:txBody>
            <a:bodyPr rtlCol="0" anchor="ctr"/>
            <a:lstStyle/>
            <a:p>
              <a:endParaRPr lang="en-ID"/>
            </a:p>
          </p:txBody>
        </p:sp>
      </p:grpSp>
      <p:grpSp>
        <p:nvGrpSpPr>
          <p:cNvPr id="1304" name="Graphic 2">
            <a:extLst>
              <a:ext uri="{FF2B5EF4-FFF2-40B4-BE49-F238E27FC236}">
                <a16:creationId xmlns:a16="http://schemas.microsoft.com/office/drawing/2014/main" id="{F1FF2A45-0C26-4C70-87B0-C54AB42123DD}"/>
              </a:ext>
            </a:extLst>
          </p:cNvPr>
          <p:cNvGrpSpPr/>
          <p:nvPr/>
        </p:nvGrpSpPr>
        <p:grpSpPr>
          <a:xfrm rot="16200000">
            <a:off x="10826864" y="3639688"/>
            <a:ext cx="147175" cy="150162"/>
            <a:chOff x="4871858" y="2280284"/>
            <a:chExt cx="78462" cy="80054"/>
          </a:xfrm>
          <a:solidFill>
            <a:schemeClr val="bg1"/>
          </a:solidFill>
        </p:grpSpPr>
        <p:grpSp>
          <p:nvGrpSpPr>
            <p:cNvPr id="1305" name="Graphic 2">
              <a:extLst>
                <a:ext uri="{FF2B5EF4-FFF2-40B4-BE49-F238E27FC236}">
                  <a16:creationId xmlns:a16="http://schemas.microsoft.com/office/drawing/2014/main" id="{F1FF2A45-0C26-4C70-87B0-C54AB42123DD}"/>
                </a:ext>
              </a:extLst>
            </p:cNvPr>
            <p:cNvGrpSpPr/>
            <p:nvPr/>
          </p:nvGrpSpPr>
          <p:grpSpPr>
            <a:xfrm>
              <a:off x="4873540" y="2284894"/>
              <a:ext cx="76780" cy="75445"/>
              <a:chOff x="4873540" y="2284894"/>
              <a:chExt cx="76780" cy="75445"/>
            </a:xfrm>
            <a:grpFill/>
          </p:grpSpPr>
          <p:sp>
            <p:nvSpPr>
              <p:cNvPr id="1306" name="Freeform: Shape 1305">
                <a:extLst>
                  <a:ext uri="{FF2B5EF4-FFF2-40B4-BE49-F238E27FC236}">
                    <a16:creationId xmlns:a16="http://schemas.microsoft.com/office/drawing/2014/main" id="{7143A4A1-F713-4BA8-95A6-847BB6E602E6}"/>
                  </a:ext>
                </a:extLst>
              </p:cNvPr>
              <p:cNvSpPr/>
              <p:nvPr/>
            </p:nvSpPr>
            <p:spPr>
              <a:xfrm>
                <a:off x="4911089" y="2318009"/>
                <a:ext cx="39231" cy="17507"/>
              </a:xfrm>
              <a:custGeom>
                <a:avLst/>
                <a:gdLst>
                  <a:gd name="connsiteX0" fmla="*/ 0 w 39231"/>
                  <a:gd name="connsiteY0" fmla="*/ 2280 h 17507"/>
                  <a:gd name="connsiteX1" fmla="*/ 39052 w 39231"/>
                  <a:gd name="connsiteY1" fmla="*/ 11805 h 17507"/>
                  <a:gd name="connsiteX2" fmla="*/ 0 w 39231"/>
                  <a:gd name="connsiteY2" fmla="*/ 2280 h 17507"/>
                </a:gdLst>
                <a:ahLst/>
                <a:cxnLst>
                  <a:cxn ang="0">
                    <a:pos x="connsiteX0" y="connsiteY0"/>
                  </a:cxn>
                  <a:cxn ang="0">
                    <a:pos x="connsiteX1" y="connsiteY1"/>
                  </a:cxn>
                  <a:cxn ang="0">
                    <a:pos x="connsiteX2" y="connsiteY2"/>
                  </a:cxn>
                </a:cxnLst>
                <a:rect l="l" t="t" r="r" b="b"/>
                <a:pathLst>
                  <a:path w="39231" h="17507">
                    <a:moveTo>
                      <a:pt x="0" y="2280"/>
                    </a:moveTo>
                    <a:cubicBezTo>
                      <a:pt x="27623" y="-3435"/>
                      <a:pt x="40958" y="2280"/>
                      <a:pt x="39052" y="11805"/>
                    </a:cubicBezTo>
                    <a:cubicBezTo>
                      <a:pt x="37148" y="21330"/>
                      <a:pt x="22860" y="19425"/>
                      <a:pt x="0" y="2280"/>
                    </a:cubicBezTo>
                    <a:close/>
                  </a:path>
                </a:pathLst>
              </a:custGeom>
              <a:grpFill/>
              <a:ln w="9525" cap="flat">
                <a:noFill/>
                <a:prstDash val="solid"/>
                <a:miter/>
              </a:ln>
            </p:spPr>
            <p:txBody>
              <a:bodyPr rtlCol="0" anchor="ctr"/>
              <a:lstStyle/>
              <a:p>
                <a:endParaRPr lang="en-ID"/>
              </a:p>
            </p:txBody>
          </p:sp>
          <p:sp>
            <p:nvSpPr>
              <p:cNvPr id="1307" name="Freeform: Shape 1306">
                <a:extLst>
                  <a:ext uri="{FF2B5EF4-FFF2-40B4-BE49-F238E27FC236}">
                    <a16:creationId xmlns:a16="http://schemas.microsoft.com/office/drawing/2014/main" id="{AD7C6AAC-4111-42E2-B938-E2D1A91370B5}"/>
                  </a:ext>
                </a:extLst>
              </p:cNvPr>
              <p:cNvSpPr/>
              <p:nvPr/>
            </p:nvSpPr>
            <p:spPr>
              <a:xfrm>
                <a:off x="4911089" y="2284894"/>
                <a:ext cx="24298" cy="35395"/>
              </a:xfrm>
              <a:custGeom>
                <a:avLst/>
                <a:gdLst>
                  <a:gd name="connsiteX0" fmla="*/ 0 w 24298"/>
                  <a:gd name="connsiteY0" fmla="*/ 35396 h 35395"/>
                  <a:gd name="connsiteX1" fmla="*/ 20955 w 24298"/>
                  <a:gd name="connsiteY1" fmla="*/ 1106 h 35395"/>
                  <a:gd name="connsiteX2" fmla="*/ 0 w 24298"/>
                  <a:gd name="connsiteY2" fmla="*/ 35396 h 35395"/>
                </a:gdLst>
                <a:ahLst/>
                <a:cxnLst>
                  <a:cxn ang="0">
                    <a:pos x="connsiteX0" y="connsiteY0"/>
                  </a:cxn>
                  <a:cxn ang="0">
                    <a:pos x="connsiteX1" y="connsiteY1"/>
                  </a:cxn>
                  <a:cxn ang="0">
                    <a:pos x="connsiteX2" y="connsiteY2"/>
                  </a:cxn>
                </a:cxnLst>
                <a:rect l="l" t="t" r="r" b="b"/>
                <a:pathLst>
                  <a:path w="24298" h="35395">
                    <a:moveTo>
                      <a:pt x="0" y="35396"/>
                    </a:moveTo>
                    <a:cubicBezTo>
                      <a:pt x="2858" y="6821"/>
                      <a:pt x="13335" y="-3657"/>
                      <a:pt x="20955" y="1106"/>
                    </a:cubicBezTo>
                    <a:cubicBezTo>
                      <a:pt x="28575" y="6821"/>
                      <a:pt x="23813" y="20156"/>
                      <a:pt x="0" y="35396"/>
                    </a:cubicBezTo>
                    <a:close/>
                  </a:path>
                </a:pathLst>
              </a:custGeom>
              <a:grpFill/>
              <a:ln w="9525" cap="flat">
                <a:noFill/>
                <a:prstDash val="solid"/>
                <a:miter/>
              </a:ln>
            </p:spPr>
            <p:txBody>
              <a:bodyPr rtlCol="0" anchor="ctr"/>
              <a:lstStyle/>
              <a:p>
                <a:endParaRPr lang="en-ID"/>
              </a:p>
            </p:txBody>
          </p:sp>
          <p:sp>
            <p:nvSpPr>
              <p:cNvPr id="1308" name="Freeform: Shape 1307">
                <a:extLst>
                  <a:ext uri="{FF2B5EF4-FFF2-40B4-BE49-F238E27FC236}">
                    <a16:creationId xmlns:a16="http://schemas.microsoft.com/office/drawing/2014/main" id="{44BB348E-F0FC-475F-AFD8-276EF80CC838}"/>
                  </a:ext>
                </a:extLst>
              </p:cNvPr>
              <p:cNvSpPr/>
              <p:nvPr/>
            </p:nvSpPr>
            <p:spPr>
              <a:xfrm>
                <a:off x="4882558" y="2288214"/>
                <a:ext cx="28531" cy="32075"/>
              </a:xfrm>
              <a:custGeom>
                <a:avLst/>
                <a:gdLst>
                  <a:gd name="connsiteX0" fmla="*/ 28532 w 28531"/>
                  <a:gd name="connsiteY0" fmla="*/ 32075 h 32075"/>
                  <a:gd name="connsiteX1" fmla="*/ 2814 w 28531"/>
                  <a:gd name="connsiteY1" fmla="*/ 1595 h 32075"/>
                  <a:gd name="connsiteX2" fmla="*/ 28532 w 28531"/>
                  <a:gd name="connsiteY2" fmla="*/ 32075 h 32075"/>
                </a:gdLst>
                <a:ahLst/>
                <a:cxnLst>
                  <a:cxn ang="0">
                    <a:pos x="connsiteX0" y="connsiteY0"/>
                  </a:cxn>
                  <a:cxn ang="0">
                    <a:pos x="connsiteX1" y="connsiteY1"/>
                  </a:cxn>
                  <a:cxn ang="0">
                    <a:pos x="connsiteX2" y="connsiteY2"/>
                  </a:cxn>
                </a:cxnLst>
                <a:rect l="l" t="t" r="r" b="b"/>
                <a:pathLst>
                  <a:path w="28531" h="32075">
                    <a:moveTo>
                      <a:pt x="28532" y="32075"/>
                    </a:moveTo>
                    <a:cubicBezTo>
                      <a:pt x="2814" y="20645"/>
                      <a:pt x="-4806" y="7310"/>
                      <a:pt x="2814" y="1595"/>
                    </a:cubicBezTo>
                    <a:cubicBezTo>
                      <a:pt x="10434" y="-4120"/>
                      <a:pt x="20912" y="5405"/>
                      <a:pt x="28532" y="32075"/>
                    </a:cubicBezTo>
                    <a:close/>
                  </a:path>
                </a:pathLst>
              </a:custGeom>
              <a:grpFill/>
              <a:ln w="9525" cap="flat">
                <a:noFill/>
                <a:prstDash val="solid"/>
                <a:miter/>
              </a:ln>
            </p:spPr>
            <p:txBody>
              <a:bodyPr rtlCol="0" anchor="ctr"/>
              <a:lstStyle/>
              <a:p>
                <a:endParaRPr lang="en-ID"/>
              </a:p>
            </p:txBody>
          </p:sp>
          <p:sp>
            <p:nvSpPr>
              <p:cNvPr id="1309" name="Freeform: Shape 1308">
                <a:extLst>
                  <a:ext uri="{FF2B5EF4-FFF2-40B4-BE49-F238E27FC236}">
                    <a16:creationId xmlns:a16="http://schemas.microsoft.com/office/drawing/2014/main" id="{859DC074-47AA-440B-82AA-620E20B6CD8E}"/>
                  </a:ext>
                </a:extLst>
              </p:cNvPr>
              <p:cNvSpPr/>
              <p:nvPr/>
            </p:nvSpPr>
            <p:spPr>
              <a:xfrm>
                <a:off x="4873540" y="2320290"/>
                <a:ext cx="37549" cy="19758"/>
              </a:xfrm>
              <a:custGeom>
                <a:avLst/>
                <a:gdLst>
                  <a:gd name="connsiteX0" fmla="*/ 37549 w 37549"/>
                  <a:gd name="connsiteY0" fmla="*/ 0 h 19758"/>
                  <a:gd name="connsiteX1" fmla="*/ 402 w 37549"/>
                  <a:gd name="connsiteY1" fmla="*/ 15240 h 19758"/>
                  <a:gd name="connsiteX2" fmla="*/ 37549 w 37549"/>
                  <a:gd name="connsiteY2" fmla="*/ 0 h 19758"/>
                </a:gdLst>
                <a:ahLst/>
                <a:cxnLst>
                  <a:cxn ang="0">
                    <a:pos x="connsiteX0" y="connsiteY0"/>
                  </a:cxn>
                  <a:cxn ang="0">
                    <a:pos x="connsiteX1" y="connsiteY1"/>
                  </a:cxn>
                  <a:cxn ang="0">
                    <a:pos x="connsiteX2" y="connsiteY2"/>
                  </a:cxn>
                </a:cxnLst>
                <a:rect l="l" t="t" r="r" b="b"/>
                <a:pathLst>
                  <a:path w="37549" h="19758">
                    <a:moveTo>
                      <a:pt x="37549" y="0"/>
                    </a:moveTo>
                    <a:cubicBezTo>
                      <a:pt x="18499" y="20955"/>
                      <a:pt x="4212" y="23813"/>
                      <a:pt x="402" y="15240"/>
                    </a:cubicBezTo>
                    <a:cubicBezTo>
                      <a:pt x="-2456" y="7620"/>
                      <a:pt x="9927" y="0"/>
                      <a:pt x="37549" y="0"/>
                    </a:cubicBezTo>
                    <a:close/>
                  </a:path>
                </a:pathLst>
              </a:custGeom>
              <a:grpFill/>
              <a:ln w="9525" cap="flat">
                <a:noFill/>
                <a:prstDash val="solid"/>
                <a:miter/>
              </a:ln>
            </p:spPr>
            <p:txBody>
              <a:bodyPr rtlCol="0" anchor="ctr"/>
              <a:lstStyle/>
              <a:p>
                <a:endParaRPr lang="en-ID"/>
              </a:p>
            </p:txBody>
          </p:sp>
          <p:sp>
            <p:nvSpPr>
              <p:cNvPr id="1310" name="Freeform: Shape 1309">
                <a:extLst>
                  <a:ext uri="{FF2B5EF4-FFF2-40B4-BE49-F238E27FC236}">
                    <a16:creationId xmlns:a16="http://schemas.microsoft.com/office/drawing/2014/main" id="{3E42FF32-418E-4BB2-A4D4-B60B1E27B19C}"/>
                  </a:ext>
                </a:extLst>
              </p:cNvPr>
              <p:cNvSpPr/>
              <p:nvPr/>
            </p:nvSpPr>
            <p:spPr>
              <a:xfrm>
                <a:off x="4905572" y="2320290"/>
                <a:ext cx="16009" cy="40049"/>
              </a:xfrm>
              <a:custGeom>
                <a:avLst/>
                <a:gdLst>
                  <a:gd name="connsiteX0" fmla="*/ 5517 w 16009"/>
                  <a:gd name="connsiteY0" fmla="*/ 0 h 40049"/>
                  <a:gd name="connsiteX1" fmla="*/ 9327 w 16009"/>
                  <a:gd name="connsiteY1" fmla="*/ 40005 h 40049"/>
                  <a:gd name="connsiteX2" fmla="*/ 5517 w 16009"/>
                  <a:gd name="connsiteY2" fmla="*/ 0 h 40049"/>
                </a:gdLst>
                <a:ahLst/>
                <a:cxnLst>
                  <a:cxn ang="0">
                    <a:pos x="connsiteX0" y="connsiteY0"/>
                  </a:cxn>
                  <a:cxn ang="0">
                    <a:pos x="connsiteX1" y="connsiteY1"/>
                  </a:cxn>
                  <a:cxn ang="0">
                    <a:pos x="connsiteX2" y="connsiteY2"/>
                  </a:cxn>
                </a:cxnLst>
                <a:rect l="l" t="t" r="r" b="b"/>
                <a:pathLst>
                  <a:path w="16009" h="40049">
                    <a:moveTo>
                      <a:pt x="5517" y="0"/>
                    </a:moveTo>
                    <a:cubicBezTo>
                      <a:pt x="19805" y="24765"/>
                      <a:pt x="17900" y="39053"/>
                      <a:pt x="9327" y="40005"/>
                    </a:cubicBezTo>
                    <a:cubicBezTo>
                      <a:pt x="-198" y="40957"/>
                      <a:pt x="-4008" y="26670"/>
                      <a:pt x="5517" y="0"/>
                    </a:cubicBezTo>
                    <a:close/>
                  </a:path>
                </a:pathLst>
              </a:custGeom>
              <a:grpFill/>
              <a:ln w="9525" cap="flat">
                <a:noFill/>
                <a:prstDash val="solid"/>
                <a:miter/>
              </a:ln>
            </p:spPr>
            <p:txBody>
              <a:bodyPr rtlCol="0" anchor="ctr"/>
              <a:lstStyle/>
              <a:p>
                <a:endParaRPr lang="en-ID"/>
              </a:p>
            </p:txBody>
          </p:sp>
        </p:grpSp>
        <p:grpSp>
          <p:nvGrpSpPr>
            <p:cNvPr id="1311" name="Graphic 2">
              <a:extLst>
                <a:ext uri="{FF2B5EF4-FFF2-40B4-BE49-F238E27FC236}">
                  <a16:creationId xmlns:a16="http://schemas.microsoft.com/office/drawing/2014/main" id="{F1FF2A45-0C26-4C70-87B0-C54AB42123DD}"/>
                </a:ext>
              </a:extLst>
            </p:cNvPr>
            <p:cNvGrpSpPr/>
            <p:nvPr/>
          </p:nvGrpSpPr>
          <p:grpSpPr>
            <a:xfrm>
              <a:off x="4873540" y="2284894"/>
              <a:ext cx="76780" cy="75445"/>
              <a:chOff x="4873540" y="2284894"/>
              <a:chExt cx="76780" cy="75445"/>
            </a:xfrm>
            <a:grpFill/>
          </p:grpSpPr>
          <p:sp>
            <p:nvSpPr>
              <p:cNvPr id="1312" name="Freeform: Shape 1311">
                <a:extLst>
                  <a:ext uri="{FF2B5EF4-FFF2-40B4-BE49-F238E27FC236}">
                    <a16:creationId xmlns:a16="http://schemas.microsoft.com/office/drawing/2014/main" id="{4135EC16-9943-454F-8D7A-7E6F529C356D}"/>
                  </a:ext>
                </a:extLst>
              </p:cNvPr>
              <p:cNvSpPr/>
              <p:nvPr/>
            </p:nvSpPr>
            <p:spPr>
              <a:xfrm>
                <a:off x="4911089" y="2318009"/>
                <a:ext cx="39231" cy="17507"/>
              </a:xfrm>
              <a:custGeom>
                <a:avLst/>
                <a:gdLst>
                  <a:gd name="connsiteX0" fmla="*/ 0 w 39231"/>
                  <a:gd name="connsiteY0" fmla="*/ 2280 h 17507"/>
                  <a:gd name="connsiteX1" fmla="*/ 39052 w 39231"/>
                  <a:gd name="connsiteY1" fmla="*/ 11805 h 17507"/>
                  <a:gd name="connsiteX2" fmla="*/ 0 w 39231"/>
                  <a:gd name="connsiteY2" fmla="*/ 2280 h 17507"/>
                </a:gdLst>
                <a:ahLst/>
                <a:cxnLst>
                  <a:cxn ang="0">
                    <a:pos x="connsiteX0" y="connsiteY0"/>
                  </a:cxn>
                  <a:cxn ang="0">
                    <a:pos x="connsiteX1" y="connsiteY1"/>
                  </a:cxn>
                  <a:cxn ang="0">
                    <a:pos x="connsiteX2" y="connsiteY2"/>
                  </a:cxn>
                </a:cxnLst>
                <a:rect l="l" t="t" r="r" b="b"/>
                <a:pathLst>
                  <a:path w="39231" h="17507">
                    <a:moveTo>
                      <a:pt x="0" y="2280"/>
                    </a:moveTo>
                    <a:cubicBezTo>
                      <a:pt x="27623" y="-3435"/>
                      <a:pt x="40958" y="2280"/>
                      <a:pt x="39052" y="11805"/>
                    </a:cubicBezTo>
                    <a:cubicBezTo>
                      <a:pt x="37148" y="21330"/>
                      <a:pt x="22860" y="19425"/>
                      <a:pt x="0" y="2280"/>
                    </a:cubicBezTo>
                    <a:close/>
                  </a:path>
                </a:pathLst>
              </a:custGeom>
              <a:grpFill/>
              <a:ln w="9525" cap="flat">
                <a:noFill/>
                <a:prstDash val="solid"/>
                <a:miter/>
              </a:ln>
            </p:spPr>
            <p:txBody>
              <a:bodyPr rtlCol="0" anchor="ctr"/>
              <a:lstStyle/>
              <a:p>
                <a:endParaRPr lang="en-ID"/>
              </a:p>
            </p:txBody>
          </p:sp>
          <p:sp>
            <p:nvSpPr>
              <p:cNvPr id="1313" name="Freeform: Shape 1312">
                <a:extLst>
                  <a:ext uri="{FF2B5EF4-FFF2-40B4-BE49-F238E27FC236}">
                    <a16:creationId xmlns:a16="http://schemas.microsoft.com/office/drawing/2014/main" id="{28AE05A5-A77A-4D55-8BA9-E152757013F3}"/>
                  </a:ext>
                </a:extLst>
              </p:cNvPr>
              <p:cNvSpPr/>
              <p:nvPr/>
            </p:nvSpPr>
            <p:spPr>
              <a:xfrm>
                <a:off x="4911089" y="2284894"/>
                <a:ext cx="24298" cy="35395"/>
              </a:xfrm>
              <a:custGeom>
                <a:avLst/>
                <a:gdLst>
                  <a:gd name="connsiteX0" fmla="*/ 0 w 24298"/>
                  <a:gd name="connsiteY0" fmla="*/ 35396 h 35395"/>
                  <a:gd name="connsiteX1" fmla="*/ 20955 w 24298"/>
                  <a:gd name="connsiteY1" fmla="*/ 1106 h 35395"/>
                  <a:gd name="connsiteX2" fmla="*/ 0 w 24298"/>
                  <a:gd name="connsiteY2" fmla="*/ 35396 h 35395"/>
                </a:gdLst>
                <a:ahLst/>
                <a:cxnLst>
                  <a:cxn ang="0">
                    <a:pos x="connsiteX0" y="connsiteY0"/>
                  </a:cxn>
                  <a:cxn ang="0">
                    <a:pos x="connsiteX1" y="connsiteY1"/>
                  </a:cxn>
                  <a:cxn ang="0">
                    <a:pos x="connsiteX2" y="connsiteY2"/>
                  </a:cxn>
                </a:cxnLst>
                <a:rect l="l" t="t" r="r" b="b"/>
                <a:pathLst>
                  <a:path w="24298" h="35395">
                    <a:moveTo>
                      <a:pt x="0" y="35396"/>
                    </a:moveTo>
                    <a:cubicBezTo>
                      <a:pt x="2858" y="6821"/>
                      <a:pt x="13335" y="-3657"/>
                      <a:pt x="20955" y="1106"/>
                    </a:cubicBezTo>
                    <a:cubicBezTo>
                      <a:pt x="28575" y="6821"/>
                      <a:pt x="23813" y="20156"/>
                      <a:pt x="0" y="35396"/>
                    </a:cubicBezTo>
                    <a:close/>
                  </a:path>
                </a:pathLst>
              </a:custGeom>
              <a:grpFill/>
              <a:ln w="9525" cap="flat">
                <a:noFill/>
                <a:prstDash val="solid"/>
                <a:miter/>
              </a:ln>
            </p:spPr>
            <p:txBody>
              <a:bodyPr rtlCol="0" anchor="ctr"/>
              <a:lstStyle/>
              <a:p>
                <a:endParaRPr lang="en-ID"/>
              </a:p>
            </p:txBody>
          </p:sp>
          <p:sp>
            <p:nvSpPr>
              <p:cNvPr id="1314" name="Freeform: Shape 1313">
                <a:extLst>
                  <a:ext uri="{FF2B5EF4-FFF2-40B4-BE49-F238E27FC236}">
                    <a16:creationId xmlns:a16="http://schemas.microsoft.com/office/drawing/2014/main" id="{5577A2E2-A805-4EA9-A066-5822AC8A4E06}"/>
                  </a:ext>
                </a:extLst>
              </p:cNvPr>
              <p:cNvSpPr/>
              <p:nvPr/>
            </p:nvSpPr>
            <p:spPr>
              <a:xfrm>
                <a:off x="4882558" y="2288214"/>
                <a:ext cx="28531" cy="32075"/>
              </a:xfrm>
              <a:custGeom>
                <a:avLst/>
                <a:gdLst>
                  <a:gd name="connsiteX0" fmla="*/ 28532 w 28531"/>
                  <a:gd name="connsiteY0" fmla="*/ 32075 h 32075"/>
                  <a:gd name="connsiteX1" fmla="*/ 2814 w 28531"/>
                  <a:gd name="connsiteY1" fmla="*/ 1595 h 32075"/>
                  <a:gd name="connsiteX2" fmla="*/ 28532 w 28531"/>
                  <a:gd name="connsiteY2" fmla="*/ 32075 h 32075"/>
                </a:gdLst>
                <a:ahLst/>
                <a:cxnLst>
                  <a:cxn ang="0">
                    <a:pos x="connsiteX0" y="connsiteY0"/>
                  </a:cxn>
                  <a:cxn ang="0">
                    <a:pos x="connsiteX1" y="connsiteY1"/>
                  </a:cxn>
                  <a:cxn ang="0">
                    <a:pos x="connsiteX2" y="connsiteY2"/>
                  </a:cxn>
                </a:cxnLst>
                <a:rect l="l" t="t" r="r" b="b"/>
                <a:pathLst>
                  <a:path w="28531" h="32075">
                    <a:moveTo>
                      <a:pt x="28532" y="32075"/>
                    </a:moveTo>
                    <a:cubicBezTo>
                      <a:pt x="2814" y="20645"/>
                      <a:pt x="-4806" y="7310"/>
                      <a:pt x="2814" y="1595"/>
                    </a:cubicBezTo>
                    <a:cubicBezTo>
                      <a:pt x="10434" y="-4120"/>
                      <a:pt x="20912" y="5405"/>
                      <a:pt x="28532" y="32075"/>
                    </a:cubicBezTo>
                    <a:close/>
                  </a:path>
                </a:pathLst>
              </a:custGeom>
              <a:grpFill/>
              <a:ln w="9525" cap="flat">
                <a:noFill/>
                <a:prstDash val="solid"/>
                <a:miter/>
              </a:ln>
            </p:spPr>
            <p:txBody>
              <a:bodyPr rtlCol="0" anchor="ctr"/>
              <a:lstStyle/>
              <a:p>
                <a:endParaRPr lang="en-ID"/>
              </a:p>
            </p:txBody>
          </p:sp>
          <p:sp>
            <p:nvSpPr>
              <p:cNvPr id="1315" name="Freeform: Shape 1314">
                <a:extLst>
                  <a:ext uri="{FF2B5EF4-FFF2-40B4-BE49-F238E27FC236}">
                    <a16:creationId xmlns:a16="http://schemas.microsoft.com/office/drawing/2014/main" id="{A6B3C26E-12FB-4D37-B5C3-FBE86E5305AC}"/>
                  </a:ext>
                </a:extLst>
              </p:cNvPr>
              <p:cNvSpPr/>
              <p:nvPr/>
            </p:nvSpPr>
            <p:spPr>
              <a:xfrm>
                <a:off x="4873540" y="2320290"/>
                <a:ext cx="37549" cy="19758"/>
              </a:xfrm>
              <a:custGeom>
                <a:avLst/>
                <a:gdLst>
                  <a:gd name="connsiteX0" fmla="*/ 37549 w 37549"/>
                  <a:gd name="connsiteY0" fmla="*/ 0 h 19758"/>
                  <a:gd name="connsiteX1" fmla="*/ 402 w 37549"/>
                  <a:gd name="connsiteY1" fmla="*/ 15240 h 19758"/>
                  <a:gd name="connsiteX2" fmla="*/ 37549 w 37549"/>
                  <a:gd name="connsiteY2" fmla="*/ 0 h 19758"/>
                </a:gdLst>
                <a:ahLst/>
                <a:cxnLst>
                  <a:cxn ang="0">
                    <a:pos x="connsiteX0" y="connsiteY0"/>
                  </a:cxn>
                  <a:cxn ang="0">
                    <a:pos x="connsiteX1" y="connsiteY1"/>
                  </a:cxn>
                  <a:cxn ang="0">
                    <a:pos x="connsiteX2" y="connsiteY2"/>
                  </a:cxn>
                </a:cxnLst>
                <a:rect l="l" t="t" r="r" b="b"/>
                <a:pathLst>
                  <a:path w="37549" h="19758">
                    <a:moveTo>
                      <a:pt x="37549" y="0"/>
                    </a:moveTo>
                    <a:cubicBezTo>
                      <a:pt x="18499" y="20955"/>
                      <a:pt x="4212" y="23813"/>
                      <a:pt x="402" y="15240"/>
                    </a:cubicBezTo>
                    <a:cubicBezTo>
                      <a:pt x="-2456" y="7620"/>
                      <a:pt x="9927" y="0"/>
                      <a:pt x="37549" y="0"/>
                    </a:cubicBezTo>
                    <a:close/>
                  </a:path>
                </a:pathLst>
              </a:custGeom>
              <a:grpFill/>
              <a:ln w="9525" cap="flat">
                <a:noFill/>
                <a:prstDash val="solid"/>
                <a:miter/>
              </a:ln>
            </p:spPr>
            <p:txBody>
              <a:bodyPr rtlCol="0" anchor="ctr"/>
              <a:lstStyle/>
              <a:p>
                <a:endParaRPr lang="en-ID"/>
              </a:p>
            </p:txBody>
          </p:sp>
          <p:sp>
            <p:nvSpPr>
              <p:cNvPr id="1316" name="Freeform: Shape 1315">
                <a:extLst>
                  <a:ext uri="{FF2B5EF4-FFF2-40B4-BE49-F238E27FC236}">
                    <a16:creationId xmlns:a16="http://schemas.microsoft.com/office/drawing/2014/main" id="{077AF535-BB3A-46F5-81F8-637772386624}"/>
                  </a:ext>
                </a:extLst>
              </p:cNvPr>
              <p:cNvSpPr/>
              <p:nvPr/>
            </p:nvSpPr>
            <p:spPr>
              <a:xfrm>
                <a:off x="4905572" y="2320290"/>
                <a:ext cx="16009" cy="40049"/>
              </a:xfrm>
              <a:custGeom>
                <a:avLst/>
                <a:gdLst>
                  <a:gd name="connsiteX0" fmla="*/ 5517 w 16009"/>
                  <a:gd name="connsiteY0" fmla="*/ 0 h 40049"/>
                  <a:gd name="connsiteX1" fmla="*/ 9327 w 16009"/>
                  <a:gd name="connsiteY1" fmla="*/ 40005 h 40049"/>
                  <a:gd name="connsiteX2" fmla="*/ 5517 w 16009"/>
                  <a:gd name="connsiteY2" fmla="*/ 0 h 40049"/>
                </a:gdLst>
                <a:ahLst/>
                <a:cxnLst>
                  <a:cxn ang="0">
                    <a:pos x="connsiteX0" y="connsiteY0"/>
                  </a:cxn>
                  <a:cxn ang="0">
                    <a:pos x="connsiteX1" y="connsiteY1"/>
                  </a:cxn>
                  <a:cxn ang="0">
                    <a:pos x="connsiteX2" y="connsiteY2"/>
                  </a:cxn>
                </a:cxnLst>
                <a:rect l="l" t="t" r="r" b="b"/>
                <a:pathLst>
                  <a:path w="16009" h="40049">
                    <a:moveTo>
                      <a:pt x="5517" y="0"/>
                    </a:moveTo>
                    <a:cubicBezTo>
                      <a:pt x="19805" y="24765"/>
                      <a:pt x="17900" y="39053"/>
                      <a:pt x="9327" y="40005"/>
                    </a:cubicBezTo>
                    <a:cubicBezTo>
                      <a:pt x="-198" y="40957"/>
                      <a:pt x="-4008" y="26670"/>
                      <a:pt x="5517" y="0"/>
                    </a:cubicBezTo>
                    <a:close/>
                  </a:path>
                </a:pathLst>
              </a:custGeom>
              <a:grpFill/>
              <a:ln w="9525" cap="flat">
                <a:noFill/>
                <a:prstDash val="solid"/>
                <a:miter/>
              </a:ln>
            </p:spPr>
            <p:txBody>
              <a:bodyPr rtlCol="0" anchor="ctr"/>
              <a:lstStyle/>
              <a:p>
                <a:endParaRPr lang="en-ID"/>
              </a:p>
            </p:txBody>
          </p:sp>
        </p:grpSp>
        <p:sp>
          <p:nvSpPr>
            <p:cNvPr id="1317" name="Freeform: Shape 1316">
              <a:extLst>
                <a:ext uri="{FF2B5EF4-FFF2-40B4-BE49-F238E27FC236}">
                  <a16:creationId xmlns:a16="http://schemas.microsoft.com/office/drawing/2014/main" id="{4C4363CD-40CC-4EE2-BA95-9272E9521ADF}"/>
                </a:ext>
              </a:extLst>
            </p:cNvPr>
            <p:cNvSpPr/>
            <p:nvPr/>
          </p:nvSpPr>
          <p:spPr>
            <a:xfrm>
              <a:off x="4906327" y="2315527"/>
              <a:ext cx="9525" cy="9525"/>
            </a:xfrm>
            <a:custGeom>
              <a:avLst/>
              <a:gdLst>
                <a:gd name="connsiteX0" fmla="*/ 9525 w 9525"/>
                <a:gd name="connsiteY0" fmla="*/ 4763 h 9525"/>
                <a:gd name="connsiteX1" fmla="*/ 4762 w 9525"/>
                <a:gd name="connsiteY1" fmla="*/ 9525 h 9525"/>
                <a:gd name="connsiteX2" fmla="*/ 0 w 9525"/>
                <a:gd name="connsiteY2" fmla="*/ 4763 h 9525"/>
                <a:gd name="connsiteX3" fmla="*/ 4762 w 9525"/>
                <a:gd name="connsiteY3" fmla="*/ 0 h 9525"/>
                <a:gd name="connsiteX4" fmla="*/ 9525 w 9525"/>
                <a:gd name="connsiteY4" fmla="*/ 4763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9525" y="4763"/>
                  </a:moveTo>
                  <a:cubicBezTo>
                    <a:pt x="9525" y="7393"/>
                    <a:pt x="7393" y="9525"/>
                    <a:pt x="4762" y="9525"/>
                  </a:cubicBezTo>
                  <a:cubicBezTo>
                    <a:pt x="2132" y="9525"/>
                    <a:pt x="0" y="7393"/>
                    <a:pt x="0" y="4763"/>
                  </a:cubicBezTo>
                  <a:cubicBezTo>
                    <a:pt x="0" y="2132"/>
                    <a:pt x="2132" y="0"/>
                    <a:pt x="4762" y="0"/>
                  </a:cubicBezTo>
                  <a:cubicBezTo>
                    <a:pt x="7393" y="0"/>
                    <a:pt x="9525" y="2132"/>
                    <a:pt x="9525" y="4763"/>
                  </a:cubicBezTo>
                  <a:close/>
                </a:path>
              </a:pathLst>
            </a:custGeom>
            <a:grpFill/>
            <a:ln w="9525" cap="flat">
              <a:noFill/>
              <a:prstDash val="solid"/>
              <a:miter/>
            </a:ln>
          </p:spPr>
          <p:txBody>
            <a:bodyPr rtlCol="0" anchor="ctr"/>
            <a:lstStyle/>
            <a:p>
              <a:endParaRPr lang="en-ID"/>
            </a:p>
          </p:txBody>
        </p:sp>
        <p:grpSp>
          <p:nvGrpSpPr>
            <p:cNvPr id="1318" name="Graphic 2">
              <a:extLst>
                <a:ext uri="{FF2B5EF4-FFF2-40B4-BE49-F238E27FC236}">
                  <a16:creationId xmlns:a16="http://schemas.microsoft.com/office/drawing/2014/main" id="{F1FF2A45-0C26-4C70-87B0-C54AB42123DD}"/>
                </a:ext>
              </a:extLst>
            </p:cNvPr>
            <p:cNvGrpSpPr/>
            <p:nvPr/>
          </p:nvGrpSpPr>
          <p:grpSpPr>
            <a:xfrm>
              <a:off x="4871858" y="2280284"/>
              <a:ext cx="77051" cy="75400"/>
              <a:chOff x="4871858" y="2280284"/>
              <a:chExt cx="77051" cy="75400"/>
            </a:xfrm>
            <a:grpFill/>
          </p:grpSpPr>
          <p:sp>
            <p:nvSpPr>
              <p:cNvPr id="1319" name="Freeform: Shape 1318">
                <a:extLst>
                  <a:ext uri="{FF2B5EF4-FFF2-40B4-BE49-F238E27FC236}">
                    <a16:creationId xmlns:a16="http://schemas.microsoft.com/office/drawing/2014/main" id="{D92B2FC8-ECC4-450E-8846-72C9DA47B93A}"/>
                  </a:ext>
                </a:extLst>
              </p:cNvPr>
              <p:cNvSpPr/>
              <p:nvPr/>
            </p:nvSpPr>
            <p:spPr>
              <a:xfrm>
                <a:off x="4871858" y="2305475"/>
                <a:ext cx="39231" cy="17094"/>
              </a:xfrm>
              <a:custGeom>
                <a:avLst/>
                <a:gdLst>
                  <a:gd name="connsiteX0" fmla="*/ 39231 w 39231"/>
                  <a:gd name="connsiteY0" fmla="*/ 14814 h 17094"/>
                  <a:gd name="connsiteX1" fmla="*/ 179 w 39231"/>
                  <a:gd name="connsiteY1" fmla="*/ 5289 h 17094"/>
                  <a:gd name="connsiteX2" fmla="*/ 39231 w 39231"/>
                  <a:gd name="connsiteY2" fmla="*/ 14814 h 17094"/>
                </a:gdLst>
                <a:ahLst/>
                <a:cxnLst>
                  <a:cxn ang="0">
                    <a:pos x="connsiteX0" y="connsiteY0"/>
                  </a:cxn>
                  <a:cxn ang="0">
                    <a:pos x="connsiteX1" y="connsiteY1"/>
                  </a:cxn>
                  <a:cxn ang="0">
                    <a:pos x="connsiteX2" y="connsiteY2"/>
                  </a:cxn>
                </a:cxnLst>
                <a:rect l="l" t="t" r="r" b="b"/>
                <a:pathLst>
                  <a:path w="39231" h="17094">
                    <a:moveTo>
                      <a:pt x="39231" y="14814"/>
                    </a:moveTo>
                    <a:cubicBezTo>
                      <a:pt x="11609" y="20529"/>
                      <a:pt x="-1726" y="14814"/>
                      <a:pt x="179" y="5289"/>
                    </a:cubicBezTo>
                    <a:cubicBezTo>
                      <a:pt x="3036" y="-3283"/>
                      <a:pt x="17324" y="-2331"/>
                      <a:pt x="39231" y="14814"/>
                    </a:cubicBezTo>
                    <a:close/>
                  </a:path>
                </a:pathLst>
              </a:custGeom>
              <a:grpFill/>
              <a:ln w="9525" cap="flat">
                <a:noFill/>
                <a:prstDash val="solid"/>
                <a:miter/>
              </a:ln>
            </p:spPr>
            <p:txBody>
              <a:bodyPr rtlCol="0" anchor="ctr"/>
              <a:lstStyle/>
              <a:p>
                <a:endParaRPr lang="en-ID"/>
              </a:p>
            </p:txBody>
          </p:sp>
          <p:sp>
            <p:nvSpPr>
              <p:cNvPr id="1320" name="Freeform: Shape 1319">
                <a:extLst>
                  <a:ext uri="{FF2B5EF4-FFF2-40B4-BE49-F238E27FC236}">
                    <a16:creationId xmlns:a16="http://schemas.microsoft.com/office/drawing/2014/main" id="{65B5399A-F328-48C8-AA33-D3CCE000E825}"/>
                  </a:ext>
                </a:extLst>
              </p:cNvPr>
              <p:cNvSpPr/>
              <p:nvPr/>
            </p:nvSpPr>
            <p:spPr>
              <a:xfrm>
                <a:off x="4886953" y="2320290"/>
                <a:ext cx="24136" cy="35395"/>
              </a:xfrm>
              <a:custGeom>
                <a:avLst/>
                <a:gdLst>
                  <a:gd name="connsiteX0" fmla="*/ 24137 w 24136"/>
                  <a:gd name="connsiteY0" fmla="*/ 0 h 35395"/>
                  <a:gd name="connsiteX1" fmla="*/ 3182 w 24136"/>
                  <a:gd name="connsiteY1" fmla="*/ 34290 h 35395"/>
                  <a:gd name="connsiteX2" fmla="*/ 24137 w 24136"/>
                  <a:gd name="connsiteY2" fmla="*/ 0 h 35395"/>
                </a:gdLst>
                <a:ahLst/>
                <a:cxnLst>
                  <a:cxn ang="0">
                    <a:pos x="connsiteX0" y="connsiteY0"/>
                  </a:cxn>
                  <a:cxn ang="0">
                    <a:pos x="connsiteX1" y="connsiteY1"/>
                  </a:cxn>
                  <a:cxn ang="0">
                    <a:pos x="connsiteX2" y="connsiteY2"/>
                  </a:cxn>
                </a:cxnLst>
                <a:rect l="l" t="t" r="r" b="b"/>
                <a:pathLst>
                  <a:path w="24136" h="35395">
                    <a:moveTo>
                      <a:pt x="24137" y="0"/>
                    </a:moveTo>
                    <a:cubicBezTo>
                      <a:pt x="21279" y="28575"/>
                      <a:pt x="10802" y="39053"/>
                      <a:pt x="3182" y="34290"/>
                    </a:cubicBezTo>
                    <a:cubicBezTo>
                      <a:pt x="-4438" y="29528"/>
                      <a:pt x="1277" y="16192"/>
                      <a:pt x="24137" y="0"/>
                    </a:cubicBezTo>
                    <a:close/>
                  </a:path>
                </a:pathLst>
              </a:custGeom>
              <a:grpFill/>
              <a:ln w="9525" cap="flat">
                <a:noFill/>
                <a:prstDash val="solid"/>
                <a:miter/>
              </a:ln>
            </p:spPr>
            <p:txBody>
              <a:bodyPr rtlCol="0" anchor="ctr"/>
              <a:lstStyle/>
              <a:p>
                <a:endParaRPr lang="en-ID"/>
              </a:p>
            </p:txBody>
          </p:sp>
          <p:sp>
            <p:nvSpPr>
              <p:cNvPr id="1321" name="Freeform: Shape 1320">
                <a:extLst>
                  <a:ext uri="{FF2B5EF4-FFF2-40B4-BE49-F238E27FC236}">
                    <a16:creationId xmlns:a16="http://schemas.microsoft.com/office/drawing/2014/main" id="{9CEDBF8B-9158-45EA-8953-8BF36D300E39}"/>
                  </a:ext>
                </a:extLst>
              </p:cNvPr>
              <p:cNvSpPr/>
              <p:nvPr/>
            </p:nvSpPr>
            <p:spPr>
              <a:xfrm>
                <a:off x="4911089" y="2320290"/>
                <a:ext cx="28531" cy="32522"/>
              </a:xfrm>
              <a:custGeom>
                <a:avLst/>
                <a:gdLst>
                  <a:gd name="connsiteX0" fmla="*/ 0 w 28531"/>
                  <a:gd name="connsiteY0" fmla="*/ 0 h 32522"/>
                  <a:gd name="connsiteX1" fmla="*/ 25718 w 28531"/>
                  <a:gd name="connsiteY1" fmla="*/ 30480 h 32522"/>
                  <a:gd name="connsiteX2" fmla="*/ 0 w 28531"/>
                  <a:gd name="connsiteY2" fmla="*/ 0 h 32522"/>
                </a:gdLst>
                <a:ahLst/>
                <a:cxnLst>
                  <a:cxn ang="0">
                    <a:pos x="connsiteX0" y="connsiteY0"/>
                  </a:cxn>
                  <a:cxn ang="0">
                    <a:pos x="connsiteX1" y="connsiteY1"/>
                  </a:cxn>
                  <a:cxn ang="0">
                    <a:pos x="connsiteX2" y="connsiteY2"/>
                  </a:cxn>
                </a:cxnLst>
                <a:rect l="l" t="t" r="r" b="b"/>
                <a:pathLst>
                  <a:path w="28531" h="32522">
                    <a:moveTo>
                      <a:pt x="0" y="0"/>
                    </a:moveTo>
                    <a:cubicBezTo>
                      <a:pt x="25718" y="11430"/>
                      <a:pt x="33338" y="24765"/>
                      <a:pt x="25718" y="30480"/>
                    </a:cubicBezTo>
                    <a:cubicBezTo>
                      <a:pt x="19050" y="37147"/>
                      <a:pt x="8573" y="27622"/>
                      <a:pt x="0" y="0"/>
                    </a:cubicBezTo>
                    <a:close/>
                  </a:path>
                </a:pathLst>
              </a:custGeom>
              <a:grpFill/>
              <a:ln w="9525" cap="flat">
                <a:noFill/>
                <a:prstDash val="solid"/>
                <a:miter/>
              </a:ln>
            </p:spPr>
            <p:txBody>
              <a:bodyPr rtlCol="0" anchor="ctr"/>
              <a:lstStyle/>
              <a:p>
                <a:endParaRPr lang="en-ID"/>
              </a:p>
            </p:txBody>
          </p:sp>
          <p:sp>
            <p:nvSpPr>
              <p:cNvPr id="1322" name="Freeform: Shape 1321">
                <a:extLst>
                  <a:ext uri="{FF2B5EF4-FFF2-40B4-BE49-F238E27FC236}">
                    <a16:creationId xmlns:a16="http://schemas.microsoft.com/office/drawing/2014/main" id="{99B2ECF5-FF37-4D23-AA04-D524131BEE73}"/>
                  </a:ext>
                </a:extLst>
              </p:cNvPr>
              <p:cNvSpPr/>
              <p:nvPr/>
            </p:nvSpPr>
            <p:spPr>
              <a:xfrm>
                <a:off x="4911089" y="2300531"/>
                <a:ext cx="37819" cy="19838"/>
              </a:xfrm>
              <a:custGeom>
                <a:avLst/>
                <a:gdLst>
                  <a:gd name="connsiteX0" fmla="*/ 0 w 37819"/>
                  <a:gd name="connsiteY0" fmla="*/ 19758 h 19838"/>
                  <a:gd name="connsiteX1" fmla="*/ 37148 w 37819"/>
                  <a:gd name="connsiteY1" fmla="*/ 4518 h 19838"/>
                  <a:gd name="connsiteX2" fmla="*/ 0 w 37819"/>
                  <a:gd name="connsiteY2" fmla="*/ 19758 h 19838"/>
                </a:gdLst>
                <a:ahLst/>
                <a:cxnLst>
                  <a:cxn ang="0">
                    <a:pos x="connsiteX0" y="connsiteY0"/>
                  </a:cxn>
                  <a:cxn ang="0">
                    <a:pos x="connsiteX1" y="connsiteY1"/>
                  </a:cxn>
                  <a:cxn ang="0">
                    <a:pos x="connsiteX2" y="connsiteY2"/>
                  </a:cxn>
                </a:cxnLst>
                <a:rect l="l" t="t" r="r" b="b"/>
                <a:pathLst>
                  <a:path w="37819" h="19838">
                    <a:moveTo>
                      <a:pt x="0" y="19758"/>
                    </a:moveTo>
                    <a:cubicBezTo>
                      <a:pt x="19050" y="-1197"/>
                      <a:pt x="33338" y="-4054"/>
                      <a:pt x="37148" y="4518"/>
                    </a:cubicBezTo>
                    <a:cubicBezTo>
                      <a:pt x="40958" y="13091"/>
                      <a:pt x="28575" y="20711"/>
                      <a:pt x="0" y="19758"/>
                    </a:cubicBezTo>
                    <a:close/>
                  </a:path>
                </a:pathLst>
              </a:custGeom>
              <a:grpFill/>
              <a:ln w="9525" cap="flat">
                <a:noFill/>
                <a:prstDash val="solid"/>
                <a:miter/>
              </a:ln>
            </p:spPr>
            <p:txBody>
              <a:bodyPr rtlCol="0" anchor="ctr"/>
              <a:lstStyle/>
              <a:p>
                <a:endParaRPr lang="en-ID"/>
              </a:p>
            </p:txBody>
          </p:sp>
          <p:sp>
            <p:nvSpPr>
              <p:cNvPr id="1323" name="Freeform: Shape 1322">
                <a:extLst>
                  <a:ext uri="{FF2B5EF4-FFF2-40B4-BE49-F238E27FC236}">
                    <a16:creationId xmlns:a16="http://schemas.microsoft.com/office/drawing/2014/main" id="{71DBC01B-585A-429A-9B77-ACCB8BC483F8}"/>
                  </a:ext>
                </a:extLst>
              </p:cNvPr>
              <p:cNvSpPr/>
              <p:nvPr/>
            </p:nvSpPr>
            <p:spPr>
              <a:xfrm>
                <a:off x="4900597" y="2280284"/>
                <a:ext cx="16294" cy="40005"/>
              </a:xfrm>
              <a:custGeom>
                <a:avLst/>
                <a:gdLst>
                  <a:gd name="connsiteX0" fmla="*/ 10492 w 16294"/>
                  <a:gd name="connsiteY0" fmla="*/ 40005 h 40005"/>
                  <a:gd name="connsiteX1" fmla="*/ 6682 w 16294"/>
                  <a:gd name="connsiteY1" fmla="*/ 0 h 40005"/>
                  <a:gd name="connsiteX2" fmla="*/ 10492 w 16294"/>
                  <a:gd name="connsiteY2" fmla="*/ 40005 h 40005"/>
                </a:gdLst>
                <a:ahLst/>
                <a:cxnLst>
                  <a:cxn ang="0">
                    <a:pos x="connsiteX0" y="connsiteY0"/>
                  </a:cxn>
                  <a:cxn ang="0">
                    <a:pos x="connsiteX1" y="connsiteY1"/>
                  </a:cxn>
                  <a:cxn ang="0">
                    <a:pos x="connsiteX2" y="connsiteY2"/>
                  </a:cxn>
                </a:cxnLst>
                <a:rect l="l" t="t" r="r" b="b"/>
                <a:pathLst>
                  <a:path w="16294" h="40005">
                    <a:moveTo>
                      <a:pt x="10492" y="40005"/>
                    </a:moveTo>
                    <a:cubicBezTo>
                      <a:pt x="-3795" y="15240"/>
                      <a:pt x="-1890" y="953"/>
                      <a:pt x="6682" y="0"/>
                    </a:cubicBezTo>
                    <a:cubicBezTo>
                      <a:pt x="17160" y="0"/>
                      <a:pt x="20017" y="14288"/>
                      <a:pt x="10492" y="40005"/>
                    </a:cubicBezTo>
                    <a:close/>
                  </a:path>
                </a:pathLst>
              </a:custGeom>
              <a:grpFill/>
              <a:ln w="9525" cap="flat">
                <a:noFill/>
                <a:prstDash val="solid"/>
                <a:miter/>
              </a:ln>
            </p:spPr>
            <p:txBody>
              <a:bodyPr rtlCol="0" anchor="ctr"/>
              <a:lstStyle/>
              <a:p>
                <a:endParaRPr lang="en-ID"/>
              </a:p>
            </p:txBody>
          </p:sp>
        </p:grpSp>
        <p:grpSp>
          <p:nvGrpSpPr>
            <p:cNvPr id="1324" name="Graphic 2">
              <a:extLst>
                <a:ext uri="{FF2B5EF4-FFF2-40B4-BE49-F238E27FC236}">
                  <a16:creationId xmlns:a16="http://schemas.microsoft.com/office/drawing/2014/main" id="{F1FF2A45-0C26-4C70-87B0-C54AB42123DD}"/>
                </a:ext>
              </a:extLst>
            </p:cNvPr>
            <p:cNvGrpSpPr/>
            <p:nvPr/>
          </p:nvGrpSpPr>
          <p:grpSpPr>
            <a:xfrm>
              <a:off x="4871858" y="2280284"/>
              <a:ext cx="77051" cy="75400"/>
              <a:chOff x="4871858" y="2280284"/>
              <a:chExt cx="77051" cy="75400"/>
            </a:xfrm>
            <a:grpFill/>
          </p:grpSpPr>
          <p:sp>
            <p:nvSpPr>
              <p:cNvPr id="1325" name="Freeform: Shape 1324">
                <a:extLst>
                  <a:ext uri="{FF2B5EF4-FFF2-40B4-BE49-F238E27FC236}">
                    <a16:creationId xmlns:a16="http://schemas.microsoft.com/office/drawing/2014/main" id="{0053870F-B2EF-46B7-9D86-B503D9F02C0E}"/>
                  </a:ext>
                </a:extLst>
              </p:cNvPr>
              <p:cNvSpPr/>
              <p:nvPr/>
            </p:nvSpPr>
            <p:spPr>
              <a:xfrm>
                <a:off x="4871858" y="2305475"/>
                <a:ext cx="39231" cy="17094"/>
              </a:xfrm>
              <a:custGeom>
                <a:avLst/>
                <a:gdLst>
                  <a:gd name="connsiteX0" fmla="*/ 39231 w 39231"/>
                  <a:gd name="connsiteY0" fmla="*/ 14814 h 17094"/>
                  <a:gd name="connsiteX1" fmla="*/ 179 w 39231"/>
                  <a:gd name="connsiteY1" fmla="*/ 5289 h 17094"/>
                  <a:gd name="connsiteX2" fmla="*/ 39231 w 39231"/>
                  <a:gd name="connsiteY2" fmla="*/ 14814 h 17094"/>
                </a:gdLst>
                <a:ahLst/>
                <a:cxnLst>
                  <a:cxn ang="0">
                    <a:pos x="connsiteX0" y="connsiteY0"/>
                  </a:cxn>
                  <a:cxn ang="0">
                    <a:pos x="connsiteX1" y="connsiteY1"/>
                  </a:cxn>
                  <a:cxn ang="0">
                    <a:pos x="connsiteX2" y="connsiteY2"/>
                  </a:cxn>
                </a:cxnLst>
                <a:rect l="l" t="t" r="r" b="b"/>
                <a:pathLst>
                  <a:path w="39231" h="17094">
                    <a:moveTo>
                      <a:pt x="39231" y="14814"/>
                    </a:moveTo>
                    <a:cubicBezTo>
                      <a:pt x="11609" y="20529"/>
                      <a:pt x="-1726" y="14814"/>
                      <a:pt x="179" y="5289"/>
                    </a:cubicBezTo>
                    <a:cubicBezTo>
                      <a:pt x="3036" y="-3283"/>
                      <a:pt x="17324" y="-2331"/>
                      <a:pt x="39231" y="14814"/>
                    </a:cubicBezTo>
                    <a:close/>
                  </a:path>
                </a:pathLst>
              </a:custGeom>
              <a:grpFill/>
              <a:ln w="9525" cap="flat">
                <a:noFill/>
                <a:prstDash val="solid"/>
                <a:miter/>
              </a:ln>
            </p:spPr>
            <p:txBody>
              <a:bodyPr rtlCol="0" anchor="ctr"/>
              <a:lstStyle/>
              <a:p>
                <a:endParaRPr lang="en-ID"/>
              </a:p>
            </p:txBody>
          </p:sp>
          <p:sp>
            <p:nvSpPr>
              <p:cNvPr id="1326" name="Freeform: Shape 1325">
                <a:extLst>
                  <a:ext uri="{FF2B5EF4-FFF2-40B4-BE49-F238E27FC236}">
                    <a16:creationId xmlns:a16="http://schemas.microsoft.com/office/drawing/2014/main" id="{72C7BB14-2731-4525-B6BD-B6302811C0DE}"/>
                  </a:ext>
                </a:extLst>
              </p:cNvPr>
              <p:cNvSpPr/>
              <p:nvPr/>
            </p:nvSpPr>
            <p:spPr>
              <a:xfrm>
                <a:off x="4886953" y="2320290"/>
                <a:ext cx="24136" cy="35395"/>
              </a:xfrm>
              <a:custGeom>
                <a:avLst/>
                <a:gdLst>
                  <a:gd name="connsiteX0" fmla="*/ 24137 w 24136"/>
                  <a:gd name="connsiteY0" fmla="*/ 0 h 35395"/>
                  <a:gd name="connsiteX1" fmla="*/ 3182 w 24136"/>
                  <a:gd name="connsiteY1" fmla="*/ 34290 h 35395"/>
                  <a:gd name="connsiteX2" fmla="*/ 24137 w 24136"/>
                  <a:gd name="connsiteY2" fmla="*/ 0 h 35395"/>
                </a:gdLst>
                <a:ahLst/>
                <a:cxnLst>
                  <a:cxn ang="0">
                    <a:pos x="connsiteX0" y="connsiteY0"/>
                  </a:cxn>
                  <a:cxn ang="0">
                    <a:pos x="connsiteX1" y="connsiteY1"/>
                  </a:cxn>
                  <a:cxn ang="0">
                    <a:pos x="connsiteX2" y="connsiteY2"/>
                  </a:cxn>
                </a:cxnLst>
                <a:rect l="l" t="t" r="r" b="b"/>
                <a:pathLst>
                  <a:path w="24136" h="35395">
                    <a:moveTo>
                      <a:pt x="24137" y="0"/>
                    </a:moveTo>
                    <a:cubicBezTo>
                      <a:pt x="21279" y="28575"/>
                      <a:pt x="10802" y="39053"/>
                      <a:pt x="3182" y="34290"/>
                    </a:cubicBezTo>
                    <a:cubicBezTo>
                      <a:pt x="-4438" y="29528"/>
                      <a:pt x="1277" y="16192"/>
                      <a:pt x="24137" y="0"/>
                    </a:cubicBezTo>
                    <a:close/>
                  </a:path>
                </a:pathLst>
              </a:custGeom>
              <a:grpFill/>
              <a:ln w="9525" cap="flat">
                <a:noFill/>
                <a:prstDash val="solid"/>
                <a:miter/>
              </a:ln>
            </p:spPr>
            <p:txBody>
              <a:bodyPr rtlCol="0" anchor="ctr"/>
              <a:lstStyle/>
              <a:p>
                <a:endParaRPr lang="en-ID"/>
              </a:p>
            </p:txBody>
          </p:sp>
          <p:sp>
            <p:nvSpPr>
              <p:cNvPr id="1327" name="Freeform: Shape 1326">
                <a:extLst>
                  <a:ext uri="{FF2B5EF4-FFF2-40B4-BE49-F238E27FC236}">
                    <a16:creationId xmlns:a16="http://schemas.microsoft.com/office/drawing/2014/main" id="{549D46DF-0E73-49C4-9640-58DF4B7BF221}"/>
                  </a:ext>
                </a:extLst>
              </p:cNvPr>
              <p:cNvSpPr/>
              <p:nvPr/>
            </p:nvSpPr>
            <p:spPr>
              <a:xfrm>
                <a:off x="4911089" y="2320290"/>
                <a:ext cx="28531" cy="32522"/>
              </a:xfrm>
              <a:custGeom>
                <a:avLst/>
                <a:gdLst>
                  <a:gd name="connsiteX0" fmla="*/ 0 w 28531"/>
                  <a:gd name="connsiteY0" fmla="*/ 0 h 32522"/>
                  <a:gd name="connsiteX1" fmla="*/ 25718 w 28531"/>
                  <a:gd name="connsiteY1" fmla="*/ 30480 h 32522"/>
                  <a:gd name="connsiteX2" fmla="*/ 0 w 28531"/>
                  <a:gd name="connsiteY2" fmla="*/ 0 h 32522"/>
                </a:gdLst>
                <a:ahLst/>
                <a:cxnLst>
                  <a:cxn ang="0">
                    <a:pos x="connsiteX0" y="connsiteY0"/>
                  </a:cxn>
                  <a:cxn ang="0">
                    <a:pos x="connsiteX1" y="connsiteY1"/>
                  </a:cxn>
                  <a:cxn ang="0">
                    <a:pos x="connsiteX2" y="connsiteY2"/>
                  </a:cxn>
                </a:cxnLst>
                <a:rect l="l" t="t" r="r" b="b"/>
                <a:pathLst>
                  <a:path w="28531" h="32522">
                    <a:moveTo>
                      <a:pt x="0" y="0"/>
                    </a:moveTo>
                    <a:cubicBezTo>
                      <a:pt x="25718" y="11430"/>
                      <a:pt x="33338" y="24765"/>
                      <a:pt x="25718" y="30480"/>
                    </a:cubicBezTo>
                    <a:cubicBezTo>
                      <a:pt x="19050" y="37147"/>
                      <a:pt x="8573" y="27622"/>
                      <a:pt x="0" y="0"/>
                    </a:cubicBezTo>
                    <a:close/>
                  </a:path>
                </a:pathLst>
              </a:custGeom>
              <a:grpFill/>
              <a:ln w="9525" cap="flat">
                <a:noFill/>
                <a:prstDash val="solid"/>
                <a:miter/>
              </a:ln>
            </p:spPr>
            <p:txBody>
              <a:bodyPr rtlCol="0" anchor="ctr"/>
              <a:lstStyle/>
              <a:p>
                <a:endParaRPr lang="en-ID"/>
              </a:p>
            </p:txBody>
          </p:sp>
          <p:sp>
            <p:nvSpPr>
              <p:cNvPr id="1328" name="Freeform: Shape 1327">
                <a:extLst>
                  <a:ext uri="{FF2B5EF4-FFF2-40B4-BE49-F238E27FC236}">
                    <a16:creationId xmlns:a16="http://schemas.microsoft.com/office/drawing/2014/main" id="{44D370BF-F4AD-4402-92D3-F82BC268B3CB}"/>
                  </a:ext>
                </a:extLst>
              </p:cNvPr>
              <p:cNvSpPr/>
              <p:nvPr/>
            </p:nvSpPr>
            <p:spPr>
              <a:xfrm>
                <a:off x="4911089" y="2300531"/>
                <a:ext cx="37819" cy="19838"/>
              </a:xfrm>
              <a:custGeom>
                <a:avLst/>
                <a:gdLst>
                  <a:gd name="connsiteX0" fmla="*/ 0 w 37819"/>
                  <a:gd name="connsiteY0" fmla="*/ 19758 h 19838"/>
                  <a:gd name="connsiteX1" fmla="*/ 37148 w 37819"/>
                  <a:gd name="connsiteY1" fmla="*/ 4518 h 19838"/>
                  <a:gd name="connsiteX2" fmla="*/ 0 w 37819"/>
                  <a:gd name="connsiteY2" fmla="*/ 19758 h 19838"/>
                </a:gdLst>
                <a:ahLst/>
                <a:cxnLst>
                  <a:cxn ang="0">
                    <a:pos x="connsiteX0" y="connsiteY0"/>
                  </a:cxn>
                  <a:cxn ang="0">
                    <a:pos x="connsiteX1" y="connsiteY1"/>
                  </a:cxn>
                  <a:cxn ang="0">
                    <a:pos x="connsiteX2" y="connsiteY2"/>
                  </a:cxn>
                </a:cxnLst>
                <a:rect l="l" t="t" r="r" b="b"/>
                <a:pathLst>
                  <a:path w="37819" h="19838">
                    <a:moveTo>
                      <a:pt x="0" y="19758"/>
                    </a:moveTo>
                    <a:cubicBezTo>
                      <a:pt x="19050" y="-1197"/>
                      <a:pt x="33338" y="-4054"/>
                      <a:pt x="37148" y="4518"/>
                    </a:cubicBezTo>
                    <a:cubicBezTo>
                      <a:pt x="40958" y="13091"/>
                      <a:pt x="28575" y="20711"/>
                      <a:pt x="0" y="19758"/>
                    </a:cubicBezTo>
                    <a:close/>
                  </a:path>
                </a:pathLst>
              </a:custGeom>
              <a:grpFill/>
              <a:ln w="9525" cap="flat">
                <a:noFill/>
                <a:prstDash val="solid"/>
                <a:miter/>
              </a:ln>
            </p:spPr>
            <p:txBody>
              <a:bodyPr rtlCol="0" anchor="ctr"/>
              <a:lstStyle/>
              <a:p>
                <a:endParaRPr lang="en-ID"/>
              </a:p>
            </p:txBody>
          </p:sp>
          <p:sp>
            <p:nvSpPr>
              <p:cNvPr id="1329" name="Freeform: Shape 1328">
                <a:extLst>
                  <a:ext uri="{FF2B5EF4-FFF2-40B4-BE49-F238E27FC236}">
                    <a16:creationId xmlns:a16="http://schemas.microsoft.com/office/drawing/2014/main" id="{E52AD2F8-CDFE-4655-A4E0-C09754616B6C}"/>
                  </a:ext>
                </a:extLst>
              </p:cNvPr>
              <p:cNvSpPr/>
              <p:nvPr/>
            </p:nvSpPr>
            <p:spPr>
              <a:xfrm>
                <a:off x="4900597" y="2280284"/>
                <a:ext cx="16294" cy="40005"/>
              </a:xfrm>
              <a:custGeom>
                <a:avLst/>
                <a:gdLst>
                  <a:gd name="connsiteX0" fmla="*/ 10492 w 16294"/>
                  <a:gd name="connsiteY0" fmla="*/ 40005 h 40005"/>
                  <a:gd name="connsiteX1" fmla="*/ 6682 w 16294"/>
                  <a:gd name="connsiteY1" fmla="*/ 0 h 40005"/>
                  <a:gd name="connsiteX2" fmla="*/ 10492 w 16294"/>
                  <a:gd name="connsiteY2" fmla="*/ 40005 h 40005"/>
                </a:gdLst>
                <a:ahLst/>
                <a:cxnLst>
                  <a:cxn ang="0">
                    <a:pos x="connsiteX0" y="connsiteY0"/>
                  </a:cxn>
                  <a:cxn ang="0">
                    <a:pos x="connsiteX1" y="connsiteY1"/>
                  </a:cxn>
                  <a:cxn ang="0">
                    <a:pos x="connsiteX2" y="connsiteY2"/>
                  </a:cxn>
                </a:cxnLst>
                <a:rect l="l" t="t" r="r" b="b"/>
                <a:pathLst>
                  <a:path w="16294" h="40005">
                    <a:moveTo>
                      <a:pt x="10492" y="40005"/>
                    </a:moveTo>
                    <a:cubicBezTo>
                      <a:pt x="-3795" y="15240"/>
                      <a:pt x="-1890" y="953"/>
                      <a:pt x="6682" y="0"/>
                    </a:cubicBezTo>
                    <a:cubicBezTo>
                      <a:pt x="17160" y="0"/>
                      <a:pt x="20017" y="14288"/>
                      <a:pt x="10492" y="40005"/>
                    </a:cubicBezTo>
                    <a:close/>
                  </a:path>
                </a:pathLst>
              </a:custGeom>
              <a:grpFill/>
              <a:ln w="9525" cap="flat">
                <a:noFill/>
                <a:prstDash val="solid"/>
                <a:miter/>
              </a:ln>
            </p:spPr>
            <p:txBody>
              <a:bodyPr rtlCol="0" anchor="ctr"/>
              <a:lstStyle/>
              <a:p>
                <a:endParaRPr lang="en-ID"/>
              </a:p>
            </p:txBody>
          </p:sp>
        </p:grpSp>
        <p:sp>
          <p:nvSpPr>
            <p:cNvPr id="1330" name="Freeform: Shape 1329">
              <a:extLst>
                <a:ext uri="{FF2B5EF4-FFF2-40B4-BE49-F238E27FC236}">
                  <a16:creationId xmlns:a16="http://schemas.microsoft.com/office/drawing/2014/main" id="{DB240697-7224-42DA-9E5B-924D2B02FA79}"/>
                </a:ext>
              </a:extLst>
            </p:cNvPr>
            <p:cNvSpPr/>
            <p:nvPr/>
          </p:nvSpPr>
          <p:spPr>
            <a:xfrm>
              <a:off x="4906327" y="2315527"/>
              <a:ext cx="9525" cy="9525"/>
            </a:xfrm>
            <a:custGeom>
              <a:avLst/>
              <a:gdLst>
                <a:gd name="connsiteX0" fmla="*/ 9525 w 9525"/>
                <a:gd name="connsiteY0" fmla="*/ 4763 h 9525"/>
                <a:gd name="connsiteX1" fmla="*/ 4762 w 9525"/>
                <a:gd name="connsiteY1" fmla="*/ 9525 h 9525"/>
                <a:gd name="connsiteX2" fmla="*/ 0 w 9525"/>
                <a:gd name="connsiteY2" fmla="*/ 4763 h 9525"/>
                <a:gd name="connsiteX3" fmla="*/ 4762 w 9525"/>
                <a:gd name="connsiteY3" fmla="*/ 0 h 9525"/>
                <a:gd name="connsiteX4" fmla="*/ 9525 w 9525"/>
                <a:gd name="connsiteY4" fmla="*/ 4763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9525" y="4763"/>
                  </a:moveTo>
                  <a:cubicBezTo>
                    <a:pt x="9525" y="7393"/>
                    <a:pt x="7393" y="9525"/>
                    <a:pt x="4762" y="9525"/>
                  </a:cubicBezTo>
                  <a:cubicBezTo>
                    <a:pt x="2132" y="9525"/>
                    <a:pt x="0" y="7393"/>
                    <a:pt x="0" y="4763"/>
                  </a:cubicBezTo>
                  <a:cubicBezTo>
                    <a:pt x="0" y="2132"/>
                    <a:pt x="2132" y="0"/>
                    <a:pt x="4762" y="0"/>
                  </a:cubicBezTo>
                  <a:cubicBezTo>
                    <a:pt x="7393" y="0"/>
                    <a:pt x="9525" y="2132"/>
                    <a:pt x="9525" y="4763"/>
                  </a:cubicBezTo>
                  <a:close/>
                </a:path>
              </a:pathLst>
            </a:custGeom>
            <a:grpFill/>
            <a:ln w="9525" cap="flat">
              <a:noFill/>
              <a:prstDash val="solid"/>
              <a:miter/>
            </a:ln>
          </p:spPr>
          <p:txBody>
            <a:bodyPr rtlCol="0" anchor="ctr"/>
            <a:lstStyle/>
            <a:p>
              <a:endParaRPr lang="en-ID"/>
            </a:p>
          </p:txBody>
        </p:sp>
      </p:grpSp>
      <p:grpSp>
        <p:nvGrpSpPr>
          <p:cNvPr id="1331" name="Graphic 2">
            <a:extLst>
              <a:ext uri="{FF2B5EF4-FFF2-40B4-BE49-F238E27FC236}">
                <a16:creationId xmlns:a16="http://schemas.microsoft.com/office/drawing/2014/main" id="{F1FF2A45-0C26-4C70-87B0-C54AB42123DD}"/>
              </a:ext>
            </a:extLst>
          </p:cNvPr>
          <p:cNvGrpSpPr/>
          <p:nvPr/>
        </p:nvGrpSpPr>
        <p:grpSpPr>
          <a:xfrm rot="16200000">
            <a:off x="10662565" y="4211384"/>
            <a:ext cx="86056" cy="85908"/>
            <a:chOff x="4600495" y="2193528"/>
            <a:chExt cx="45878" cy="45799"/>
          </a:xfrm>
          <a:solidFill>
            <a:schemeClr val="bg1"/>
          </a:solidFill>
        </p:grpSpPr>
        <p:grpSp>
          <p:nvGrpSpPr>
            <p:cNvPr id="1332" name="Graphic 2">
              <a:extLst>
                <a:ext uri="{FF2B5EF4-FFF2-40B4-BE49-F238E27FC236}">
                  <a16:creationId xmlns:a16="http://schemas.microsoft.com/office/drawing/2014/main" id="{F1FF2A45-0C26-4C70-87B0-C54AB42123DD}"/>
                </a:ext>
              </a:extLst>
            </p:cNvPr>
            <p:cNvGrpSpPr/>
            <p:nvPr/>
          </p:nvGrpSpPr>
          <p:grpSpPr>
            <a:xfrm>
              <a:off x="4601240" y="2195822"/>
              <a:ext cx="45133" cy="43505"/>
              <a:chOff x="4601240" y="2195822"/>
              <a:chExt cx="45133" cy="43505"/>
            </a:xfrm>
            <a:grpFill/>
          </p:grpSpPr>
          <p:sp>
            <p:nvSpPr>
              <p:cNvPr id="1333" name="Freeform: Shape 1332">
                <a:extLst>
                  <a:ext uri="{FF2B5EF4-FFF2-40B4-BE49-F238E27FC236}">
                    <a16:creationId xmlns:a16="http://schemas.microsoft.com/office/drawing/2014/main" id="{8FDEC8FE-D138-42DD-8D20-6E3161720E1D}"/>
                  </a:ext>
                </a:extLst>
              </p:cNvPr>
              <p:cNvSpPr/>
              <p:nvPr/>
            </p:nvSpPr>
            <p:spPr>
              <a:xfrm>
                <a:off x="4623435" y="2215346"/>
                <a:ext cx="22939" cy="9632"/>
              </a:xfrm>
              <a:custGeom>
                <a:avLst/>
                <a:gdLst>
                  <a:gd name="connsiteX0" fmla="*/ 0 w 22939"/>
                  <a:gd name="connsiteY0" fmla="*/ 1121 h 9632"/>
                  <a:gd name="connsiteX1" fmla="*/ 22860 w 22939"/>
                  <a:gd name="connsiteY1" fmla="*/ 6836 h 9632"/>
                  <a:gd name="connsiteX2" fmla="*/ 0 w 22939"/>
                  <a:gd name="connsiteY2" fmla="*/ 1121 h 9632"/>
                </a:gdLst>
                <a:ahLst/>
                <a:cxnLst>
                  <a:cxn ang="0">
                    <a:pos x="connsiteX0" y="connsiteY0"/>
                  </a:cxn>
                  <a:cxn ang="0">
                    <a:pos x="connsiteX1" y="connsiteY1"/>
                  </a:cxn>
                  <a:cxn ang="0">
                    <a:pos x="connsiteX2" y="connsiteY2"/>
                  </a:cxn>
                </a:cxnLst>
                <a:rect l="l" t="t" r="r" b="b"/>
                <a:pathLst>
                  <a:path w="22939" h="9632">
                    <a:moveTo>
                      <a:pt x="0" y="1121"/>
                    </a:moveTo>
                    <a:cubicBezTo>
                      <a:pt x="16192" y="-1736"/>
                      <a:pt x="23813" y="1121"/>
                      <a:pt x="22860" y="6836"/>
                    </a:cubicBezTo>
                    <a:cubicBezTo>
                      <a:pt x="20955" y="11599"/>
                      <a:pt x="12382" y="10646"/>
                      <a:pt x="0" y="1121"/>
                    </a:cubicBezTo>
                    <a:close/>
                  </a:path>
                </a:pathLst>
              </a:custGeom>
              <a:grpFill/>
              <a:ln w="9525" cap="flat">
                <a:noFill/>
                <a:prstDash val="solid"/>
                <a:miter/>
              </a:ln>
            </p:spPr>
            <p:txBody>
              <a:bodyPr rtlCol="0" anchor="ctr"/>
              <a:lstStyle/>
              <a:p>
                <a:endParaRPr lang="en-ID"/>
              </a:p>
            </p:txBody>
          </p:sp>
          <p:sp>
            <p:nvSpPr>
              <p:cNvPr id="1334" name="Freeform: Shape 1333">
                <a:extLst>
                  <a:ext uri="{FF2B5EF4-FFF2-40B4-BE49-F238E27FC236}">
                    <a16:creationId xmlns:a16="http://schemas.microsoft.com/office/drawing/2014/main" id="{83666C38-C7BE-494D-845C-85077B4C2693}"/>
                  </a:ext>
                </a:extLst>
              </p:cNvPr>
              <p:cNvSpPr/>
              <p:nvPr/>
            </p:nvSpPr>
            <p:spPr>
              <a:xfrm>
                <a:off x="4623435" y="2195822"/>
                <a:ext cx="13935" cy="20645"/>
              </a:xfrm>
              <a:custGeom>
                <a:avLst/>
                <a:gdLst>
                  <a:gd name="connsiteX0" fmla="*/ 0 w 13935"/>
                  <a:gd name="connsiteY0" fmla="*/ 20645 h 20645"/>
                  <a:gd name="connsiteX1" fmla="*/ 12382 w 13935"/>
                  <a:gd name="connsiteY1" fmla="*/ 643 h 20645"/>
                  <a:gd name="connsiteX2" fmla="*/ 0 w 13935"/>
                  <a:gd name="connsiteY2" fmla="*/ 20645 h 20645"/>
                </a:gdLst>
                <a:ahLst/>
                <a:cxnLst>
                  <a:cxn ang="0">
                    <a:pos x="connsiteX0" y="connsiteY0"/>
                  </a:cxn>
                  <a:cxn ang="0">
                    <a:pos x="connsiteX1" y="connsiteY1"/>
                  </a:cxn>
                  <a:cxn ang="0">
                    <a:pos x="connsiteX2" y="connsiteY2"/>
                  </a:cxn>
                </a:cxnLst>
                <a:rect l="l" t="t" r="r" b="b"/>
                <a:pathLst>
                  <a:path w="13935" h="20645">
                    <a:moveTo>
                      <a:pt x="0" y="20645"/>
                    </a:moveTo>
                    <a:cubicBezTo>
                      <a:pt x="1905" y="4453"/>
                      <a:pt x="7620" y="-2215"/>
                      <a:pt x="12382" y="643"/>
                    </a:cubicBezTo>
                    <a:cubicBezTo>
                      <a:pt x="16192" y="3500"/>
                      <a:pt x="13335" y="11120"/>
                      <a:pt x="0" y="20645"/>
                    </a:cubicBezTo>
                    <a:close/>
                  </a:path>
                </a:pathLst>
              </a:custGeom>
              <a:grpFill/>
              <a:ln w="9525" cap="flat">
                <a:noFill/>
                <a:prstDash val="solid"/>
                <a:miter/>
              </a:ln>
            </p:spPr>
            <p:txBody>
              <a:bodyPr rtlCol="0" anchor="ctr"/>
              <a:lstStyle/>
              <a:p>
                <a:endParaRPr lang="en-ID"/>
              </a:p>
            </p:txBody>
          </p:sp>
          <p:sp>
            <p:nvSpPr>
              <p:cNvPr id="1335" name="Freeform: Shape 1334">
                <a:extLst>
                  <a:ext uri="{FF2B5EF4-FFF2-40B4-BE49-F238E27FC236}">
                    <a16:creationId xmlns:a16="http://schemas.microsoft.com/office/drawing/2014/main" id="{08284E5F-B13A-45F8-810A-5F3C0EF64EE6}"/>
                  </a:ext>
                </a:extLst>
              </p:cNvPr>
              <p:cNvSpPr/>
              <p:nvPr/>
            </p:nvSpPr>
            <p:spPr>
              <a:xfrm>
                <a:off x="4606820" y="2197234"/>
                <a:ext cx="16614" cy="19232"/>
              </a:xfrm>
              <a:custGeom>
                <a:avLst/>
                <a:gdLst>
                  <a:gd name="connsiteX0" fmla="*/ 16614 w 16614"/>
                  <a:gd name="connsiteY0" fmla="*/ 19233 h 19232"/>
                  <a:gd name="connsiteX1" fmla="*/ 1374 w 16614"/>
                  <a:gd name="connsiteY1" fmla="*/ 1135 h 19232"/>
                  <a:gd name="connsiteX2" fmla="*/ 16614 w 16614"/>
                  <a:gd name="connsiteY2" fmla="*/ 19233 h 19232"/>
                </a:gdLst>
                <a:ahLst/>
                <a:cxnLst>
                  <a:cxn ang="0">
                    <a:pos x="connsiteX0" y="connsiteY0"/>
                  </a:cxn>
                  <a:cxn ang="0">
                    <a:pos x="connsiteX1" y="connsiteY1"/>
                  </a:cxn>
                  <a:cxn ang="0">
                    <a:pos x="connsiteX2" y="connsiteY2"/>
                  </a:cxn>
                </a:cxnLst>
                <a:rect l="l" t="t" r="r" b="b"/>
                <a:pathLst>
                  <a:path w="16614" h="19232">
                    <a:moveTo>
                      <a:pt x="16614" y="19233"/>
                    </a:moveTo>
                    <a:cubicBezTo>
                      <a:pt x="1374" y="12565"/>
                      <a:pt x="-2436" y="4945"/>
                      <a:pt x="1374" y="1135"/>
                    </a:cubicBezTo>
                    <a:cubicBezTo>
                      <a:pt x="5184" y="-2675"/>
                      <a:pt x="11852" y="3040"/>
                      <a:pt x="16614" y="19233"/>
                    </a:cubicBezTo>
                    <a:close/>
                  </a:path>
                </a:pathLst>
              </a:custGeom>
              <a:grpFill/>
              <a:ln w="9525" cap="flat">
                <a:noFill/>
                <a:prstDash val="solid"/>
                <a:miter/>
              </a:ln>
            </p:spPr>
            <p:txBody>
              <a:bodyPr rtlCol="0" anchor="ctr"/>
              <a:lstStyle/>
              <a:p>
                <a:endParaRPr lang="en-ID"/>
              </a:p>
            </p:txBody>
          </p:sp>
          <p:sp>
            <p:nvSpPr>
              <p:cNvPr id="1336" name="Freeform: Shape 1335">
                <a:extLst>
                  <a:ext uri="{FF2B5EF4-FFF2-40B4-BE49-F238E27FC236}">
                    <a16:creationId xmlns:a16="http://schemas.microsoft.com/office/drawing/2014/main" id="{F021F86D-125A-40E8-95CE-EC402542C9C1}"/>
                  </a:ext>
                </a:extLst>
              </p:cNvPr>
              <p:cNvSpPr/>
              <p:nvPr/>
            </p:nvSpPr>
            <p:spPr>
              <a:xfrm>
                <a:off x="4601240" y="2216345"/>
                <a:ext cx="22194" cy="12046"/>
              </a:xfrm>
              <a:custGeom>
                <a:avLst/>
                <a:gdLst>
                  <a:gd name="connsiteX0" fmla="*/ 22194 w 22194"/>
                  <a:gd name="connsiteY0" fmla="*/ 122 h 12046"/>
                  <a:gd name="connsiteX1" fmla="*/ 287 w 22194"/>
                  <a:gd name="connsiteY1" fmla="*/ 9647 h 12046"/>
                  <a:gd name="connsiteX2" fmla="*/ 22194 w 22194"/>
                  <a:gd name="connsiteY2" fmla="*/ 122 h 12046"/>
                </a:gdLst>
                <a:ahLst/>
                <a:cxnLst>
                  <a:cxn ang="0">
                    <a:pos x="connsiteX0" y="connsiteY0"/>
                  </a:cxn>
                  <a:cxn ang="0">
                    <a:pos x="connsiteX1" y="connsiteY1"/>
                  </a:cxn>
                  <a:cxn ang="0">
                    <a:pos x="connsiteX2" y="connsiteY2"/>
                  </a:cxn>
                </a:cxnLst>
                <a:rect l="l" t="t" r="r" b="b"/>
                <a:pathLst>
                  <a:path w="22194" h="12046">
                    <a:moveTo>
                      <a:pt x="22194" y="122"/>
                    </a:moveTo>
                    <a:cubicBezTo>
                      <a:pt x="10764" y="12504"/>
                      <a:pt x="2192" y="14409"/>
                      <a:pt x="287" y="9647"/>
                    </a:cubicBezTo>
                    <a:cubicBezTo>
                      <a:pt x="-1618" y="3932"/>
                      <a:pt x="6002" y="-831"/>
                      <a:pt x="22194" y="122"/>
                    </a:cubicBezTo>
                    <a:close/>
                  </a:path>
                </a:pathLst>
              </a:custGeom>
              <a:grpFill/>
              <a:ln w="9525" cap="flat">
                <a:noFill/>
                <a:prstDash val="solid"/>
                <a:miter/>
              </a:ln>
            </p:spPr>
            <p:txBody>
              <a:bodyPr rtlCol="0" anchor="ctr"/>
              <a:lstStyle/>
              <a:p>
                <a:endParaRPr lang="en-ID"/>
              </a:p>
            </p:txBody>
          </p:sp>
          <p:sp>
            <p:nvSpPr>
              <p:cNvPr id="1337" name="Freeform: Shape 1336">
                <a:extLst>
                  <a:ext uri="{FF2B5EF4-FFF2-40B4-BE49-F238E27FC236}">
                    <a16:creationId xmlns:a16="http://schemas.microsoft.com/office/drawing/2014/main" id="{64B2944A-4748-47FA-B14F-B404A7BB3CF5}"/>
                  </a:ext>
                </a:extLst>
              </p:cNvPr>
              <p:cNvSpPr/>
              <p:nvPr/>
            </p:nvSpPr>
            <p:spPr>
              <a:xfrm>
                <a:off x="4619984" y="2216467"/>
                <a:ext cx="9766" cy="22859"/>
              </a:xfrm>
              <a:custGeom>
                <a:avLst/>
                <a:gdLst>
                  <a:gd name="connsiteX0" fmla="*/ 3451 w 9766"/>
                  <a:gd name="connsiteY0" fmla="*/ 0 h 22859"/>
                  <a:gd name="connsiteX1" fmla="*/ 5356 w 9766"/>
                  <a:gd name="connsiteY1" fmla="*/ 22860 h 22859"/>
                  <a:gd name="connsiteX2" fmla="*/ 3451 w 9766"/>
                  <a:gd name="connsiteY2" fmla="*/ 0 h 22859"/>
                </a:gdLst>
                <a:ahLst/>
                <a:cxnLst>
                  <a:cxn ang="0">
                    <a:pos x="connsiteX0" y="connsiteY0"/>
                  </a:cxn>
                  <a:cxn ang="0">
                    <a:pos x="connsiteX1" y="connsiteY1"/>
                  </a:cxn>
                  <a:cxn ang="0">
                    <a:pos x="connsiteX2" y="connsiteY2"/>
                  </a:cxn>
                </a:cxnLst>
                <a:rect l="l" t="t" r="r" b="b"/>
                <a:pathLst>
                  <a:path w="9766" h="22859">
                    <a:moveTo>
                      <a:pt x="3451" y="0"/>
                    </a:moveTo>
                    <a:cubicBezTo>
                      <a:pt x="12023" y="14288"/>
                      <a:pt x="11071" y="22860"/>
                      <a:pt x="5356" y="22860"/>
                    </a:cubicBezTo>
                    <a:cubicBezTo>
                      <a:pt x="-359" y="22860"/>
                      <a:pt x="-2264" y="15240"/>
                      <a:pt x="3451" y="0"/>
                    </a:cubicBezTo>
                    <a:close/>
                  </a:path>
                </a:pathLst>
              </a:custGeom>
              <a:grpFill/>
              <a:ln w="9525" cap="flat">
                <a:noFill/>
                <a:prstDash val="solid"/>
                <a:miter/>
              </a:ln>
            </p:spPr>
            <p:txBody>
              <a:bodyPr rtlCol="0" anchor="ctr"/>
              <a:lstStyle/>
              <a:p>
                <a:endParaRPr lang="en-ID"/>
              </a:p>
            </p:txBody>
          </p:sp>
        </p:grpSp>
        <p:grpSp>
          <p:nvGrpSpPr>
            <p:cNvPr id="1338" name="Graphic 2">
              <a:extLst>
                <a:ext uri="{FF2B5EF4-FFF2-40B4-BE49-F238E27FC236}">
                  <a16:creationId xmlns:a16="http://schemas.microsoft.com/office/drawing/2014/main" id="{F1FF2A45-0C26-4C70-87B0-C54AB42123DD}"/>
                </a:ext>
              </a:extLst>
            </p:cNvPr>
            <p:cNvGrpSpPr/>
            <p:nvPr/>
          </p:nvGrpSpPr>
          <p:grpSpPr>
            <a:xfrm>
              <a:off x="4601240" y="2195822"/>
              <a:ext cx="45133" cy="43505"/>
              <a:chOff x="4601240" y="2195822"/>
              <a:chExt cx="45133" cy="43505"/>
            </a:xfrm>
            <a:grpFill/>
          </p:grpSpPr>
          <p:sp>
            <p:nvSpPr>
              <p:cNvPr id="1339" name="Freeform: Shape 1338">
                <a:extLst>
                  <a:ext uri="{FF2B5EF4-FFF2-40B4-BE49-F238E27FC236}">
                    <a16:creationId xmlns:a16="http://schemas.microsoft.com/office/drawing/2014/main" id="{857BFBF6-2C91-4158-BF83-E972C3502124}"/>
                  </a:ext>
                </a:extLst>
              </p:cNvPr>
              <p:cNvSpPr/>
              <p:nvPr/>
            </p:nvSpPr>
            <p:spPr>
              <a:xfrm>
                <a:off x="4623435" y="2215346"/>
                <a:ext cx="22939" cy="9632"/>
              </a:xfrm>
              <a:custGeom>
                <a:avLst/>
                <a:gdLst>
                  <a:gd name="connsiteX0" fmla="*/ 0 w 22939"/>
                  <a:gd name="connsiteY0" fmla="*/ 1121 h 9632"/>
                  <a:gd name="connsiteX1" fmla="*/ 22860 w 22939"/>
                  <a:gd name="connsiteY1" fmla="*/ 6836 h 9632"/>
                  <a:gd name="connsiteX2" fmla="*/ 0 w 22939"/>
                  <a:gd name="connsiteY2" fmla="*/ 1121 h 9632"/>
                </a:gdLst>
                <a:ahLst/>
                <a:cxnLst>
                  <a:cxn ang="0">
                    <a:pos x="connsiteX0" y="connsiteY0"/>
                  </a:cxn>
                  <a:cxn ang="0">
                    <a:pos x="connsiteX1" y="connsiteY1"/>
                  </a:cxn>
                  <a:cxn ang="0">
                    <a:pos x="connsiteX2" y="connsiteY2"/>
                  </a:cxn>
                </a:cxnLst>
                <a:rect l="l" t="t" r="r" b="b"/>
                <a:pathLst>
                  <a:path w="22939" h="9632">
                    <a:moveTo>
                      <a:pt x="0" y="1121"/>
                    </a:moveTo>
                    <a:cubicBezTo>
                      <a:pt x="16192" y="-1736"/>
                      <a:pt x="23813" y="1121"/>
                      <a:pt x="22860" y="6836"/>
                    </a:cubicBezTo>
                    <a:cubicBezTo>
                      <a:pt x="20955" y="11599"/>
                      <a:pt x="12382" y="10646"/>
                      <a:pt x="0" y="1121"/>
                    </a:cubicBezTo>
                    <a:close/>
                  </a:path>
                </a:pathLst>
              </a:custGeom>
              <a:grpFill/>
              <a:ln w="9525" cap="flat">
                <a:noFill/>
                <a:prstDash val="solid"/>
                <a:miter/>
              </a:ln>
            </p:spPr>
            <p:txBody>
              <a:bodyPr rtlCol="0" anchor="ctr"/>
              <a:lstStyle/>
              <a:p>
                <a:endParaRPr lang="en-ID"/>
              </a:p>
            </p:txBody>
          </p:sp>
          <p:sp>
            <p:nvSpPr>
              <p:cNvPr id="1340" name="Freeform: Shape 1339">
                <a:extLst>
                  <a:ext uri="{FF2B5EF4-FFF2-40B4-BE49-F238E27FC236}">
                    <a16:creationId xmlns:a16="http://schemas.microsoft.com/office/drawing/2014/main" id="{4FFB8304-C230-4568-AF5F-D9CEF5060DDB}"/>
                  </a:ext>
                </a:extLst>
              </p:cNvPr>
              <p:cNvSpPr/>
              <p:nvPr/>
            </p:nvSpPr>
            <p:spPr>
              <a:xfrm>
                <a:off x="4623435" y="2195822"/>
                <a:ext cx="13935" cy="20645"/>
              </a:xfrm>
              <a:custGeom>
                <a:avLst/>
                <a:gdLst>
                  <a:gd name="connsiteX0" fmla="*/ 0 w 13935"/>
                  <a:gd name="connsiteY0" fmla="*/ 20645 h 20645"/>
                  <a:gd name="connsiteX1" fmla="*/ 12382 w 13935"/>
                  <a:gd name="connsiteY1" fmla="*/ 643 h 20645"/>
                  <a:gd name="connsiteX2" fmla="*/ 0 w 13935"/>
                  <a:gd name="connsiteY2" fmla="*/ 20645 h 20645"/>
                </a:gdLst>
                <a:ahLst/>
                <a:cxnLst>
                  <a:cxn ang="0">
                    <a:pos x="connsiteX0" y="connsiteY0"/>
                  </a:cxn>
                  <a:cxn ang="0">
                    <a:pos x="connsiteX1" y="connsiteY1"/>
                  </a:cxn>
                  <a:cxn ang="0">
                    <a:pos x="connsiteX2" y="connsiteY2"/>
                  </a:cxn>
                </a:cxnLst>
                <a:rect l="l" t="t" r="r" b="b"/>
                <a:pathLst>
                  <a:path w="13935" h="20645">
                    <a:moveTo>
                      <a:pt x="0" y="20645"/>
                    </a:moveTo>
                    <a:cubicBezTo>
                      <a:pt x="1905" y="4453"/>
                      <a:pt x="7620" y="-2215"/>
                      <a:pt x="12382" y="643"/>
                    </a:cubicBezTo>
                    <a:cubicBezTo>
                      <a:pt x="16192" y="3500"/>
                      <a:pt x="13335" y="11120"/>
                      <a:pt x="0" y="20645"/>
                    </a:cubicBezTo>
                    <a:close/>
                  </a:path>
                </a:pathLst>
              </a:custGeom>
              <a:grpFill/>
              <a:ln w="9525" cap="flat">
                <a:noFill/>
                <a:prstDash val="solid"/>
                <a:miter/>
              </a:ln>
            </p:spPr>
            <p:txBody>
              <a:bodyPr rtlCol="0" anchor="ctr"/>
              <a:lstStyle/>
              <a:p>
                <a:endParaRPr lang="en-ID"/>
              </a:p>
            </p:txBody>
          </p:sp>
          <p:sp>
            <p:nvSpPr>
              <p:cNvPr id="1341" name="Freeform: Shape 1340">
                <a:extLst>
                  <a:ext uri="{FF2B5EF4-FFF2-40B4-BE49-F238E27FC236}">
                    <a16:creationId xmlns:a16="http://schemas.microsoft.com/office/drawing/2014/main" id="{3FA8DD77-7CD3-44BD-8B88-6133A5139073}"/>
                  </a:ext>
                </a:extLst>
              </p:cNvPr>
              <p:cNvSpPr/>
              <p:nvPr/>
            </p:nvSpPr>
            <p:spPr>
              <a:xfrm>
                <a:off x="4606820" y="2197234"/>
                <a:ext cx="16614" cy="19232"/>
              </a:xfrm>
              <a:custGeom>
                <a:avLst/>
                <a:gdLst>
                  <a:gd name="connsiteX0" fmla="*/ 16614 w 16614"/>
                  <a:gd name="connsiteY0" fmla="*/ 19233 h 19232"/>
                  <a:gd name="connsiteX1" fmla="*/ 1374 w 16614"/>
                  <a:gd name="connsiteY1" fmla="*/ 1135 h 19232"/>
                  <a:gd name="connsiteX2" fmla="*/ 16614 w 16614"/>
                  <a:gd name="connsiteY2" fmla="*/ 19233 h 19232"/>
                </a:gdLst>
                <a:ahLst/>
                <a:cxnLst>
                  <a:cxn ang="0">
                    <a:pos x="connsiteX0" y="connsiteY0"/>
                  </a:cxn>
                  <a:cxn ang="0">
                    <a:pos x="connsiteX1" y="connsiteY1"/>
                  </a:cxn>
                  <a:cxn ang="0">
                    <a:pos x="connsiteX2" y="connsiteY2"/>
                  </a:cxn>
                </a:cxnLst>
                <a:rect l="l" t="t" r="r" b="b"/>
                <a:pathLst>
                  <a:path w="16614" h="19232">
                    <a:moveTo>
                      <a:pt x="16614" y="19233"/>
                    </a:moveTo>
                    <a:cubicBezTo>
                      <a:pt x="1374" y="12565"/>
                      <a:pt x="-2436" y="4945"/>
                      <a:pt x="1374" y="1135"/>
                    </a:cubicBezTo>
                    <a:cubicBezTo>
                      <a:pt x="5184" y="-2675"/>
                      <a:pt x="11852" y="3040"/>
                      <a:pt x="16614" y="19233"/>
                    </a:cubicBezTo>
                    <a:close/>
                  </a:path>
                </a:pathLst>
              </a:custGeom>
              <a:grpFill/>
              <a:ln w="9525" cap="flat">
                <a:noFill/>
                <a:prstDash val="solid"/>
                <a:miter/>
              </a:ln>
            </p:spPr>
            <p:txBody>
              <a:bodyPr rtlCol="0" anchor="ctr"/>
              <a:lstStyle/>
              <a:p>
                <a:endParaRPr lang="en-ID"/>
              </a:p>
            </p:txBody>
          </p:sp>
          <p:sp>
            <p:nvSpPr>
              <p:cNvPr id="1342" name="Freeform: Shape 1341">
                <a:extLst>
                  <a:ext uri="{FF2B5EF4-FFF2-40B4-BE49-F238E27FC236}">
                    <a16:creationId xmlns:a16="http://schemas.microsoft.com/office/drawing/2014/main" id="{5E75590E-EB52-4B3F-AF3E-7E01269B14BD}"/>
                  </a:ext>
                </a:extLst>
              </p:cNvPr>
              <p:cNvSpPr/>
              <p:nvPr/>
            </p:nvSpPr>
            <p:spPr>
              <a:xfrm>
                <a:off x="4601240" y="2216345"/>
                <a:ext cx="22194" cy="12046"/>
              </a:xfrm>
              <a:custGeom>
                <a:avLst/>
                <a:gdLst>
                  <a:gd name="connsiteX0" fmla="*/ 22194 w 22194"/>
                  <a:gd name="connsiteY0" fmla="*/ 122 h 12046"/>
                  <a:gd name="connsiteX1" fmla="*/ 287 w 22194"/>
                  <a:gd name="connsiteY1" fmla="*/ 9647 h 12046"/>
                  <a:gd name="connsiteX2" fmla="*/ 22194 w 22194"/>
                  <a:gd name="connsiteY2" fmla="*/ 122 h 12046"/>
                </a:gdLst>
                <a:ahLst/>
                <a:cxnLst>
                  <a:cxn ang="0">
                    <a:pos x="connsiteX0" y="connsiteY0"/>
                  </a:cxn>
                  <a:cxn ang="0">
                    <a:pos x="connsiteX1" y="connsiteY1"/>
                  </a:cxn>
                  <a:cxn ang="0">
                    <a:pos x="connsiteX2" y="connsiteY2"/>
                  </a:cxn>
                </a:cxnLst>
                <a:rect l="l" t="t" r="r" b="b"/>
                <a:pathLst>
                  <a:path w="22194" h="12046">
                    <a:moveTo>
                      <a:pt x="22194" y="122"/>
                    </a:moveTo>
                    <a:cubicBezTo>
                      <a:pt x="10764" y="12504"/>
                      <a:pt x="2192" y="14409"/>
                      <a:pt x="287" y="9647"/>
                    </a:cubicBezTo>
                    <a:cubicBezTo>
                      <a:pt x="-1618" y="3932"/>
                      <a:pt x="6002" y="-831"/>
                      <a:pt x="22194" y="122"/>
                    </a:cubicBezTo>
                    <a:close/>
                  </a:path>
                </a:pathLst>
              </a:custGeom>
              <a:grpFill/>
              <a:ln w="9525" cap="flat">
                <a:noFill/>
                <a:prstDash val="solid"/>
                <a:miter/>
              </a:ln>
            </p:spPr>
            <p:txBody>
              <a:bodyPr rtlCol="0" anchor="ctr"/>
              <a:lstStyle/>
              <a:p>
                <a:endParaRPr lang="en-ID"/>
              </a:p>
            </p:txBody>
          </p:sp>
          <p:sp>
            <p:nvSpPr>
              <p:cNvPr id="1343" name="Freeform: Shape 1342">
                <a:extLst>
                  <a:ext uri="{FF2B5EF4-FFF2-40B4-BE49-F238E27FC236}">
                    <a16:creationId xmlns:a16="http://schemas.microsoft.com/office/drawing/2014/main" id="{B83939F1-66AE-4E86-84DF-B9806AE08469}"/>
                  </a:ext>
                </a:extLst>
              </p:cNvPr>
              <p:cNvSpPr/>
              <p:nvPr/>
            </p:nvSpPr>
            <p:spPr>
              <a:xfrm>
                <a:off x="4619984" y="2216467"/>
                <a:ext cx="9766" cy="22859"/>
              </a:xfrm>
              <a:custGeom>
                <a:avLst/>
                <a:gdLst>
                  <a:gd name="connsiteX0" fmla="*/ 3451 w 9766"/>
                  <a:gd name="connsiteY0" fmla="*/ 0 h 22859"/>
                  <a:gd name="connsiteX1" fmla="*/ 5356 w 9766"/>
                  <a:gd name="connsiteY1" fmla="*/ 22860 h 22859"/>
                  <a:gd name="connsiteX2" fmla="*/ 3451 w 9766"/>
                  <a:gd name="connsiteY2" fmla="*/ 0 h 22859"/>
                </a:gdLst>
                <a:ahLst/>
                <a:cxnLst>
                  <a:cxn ang="0">
                    <a:pos x="connsiteX0" y="connsiteY0"/>
                  </a:cxn>
                  <a:cxn ang="0">
                    <a:pos x="connsiteX1" y="connsiteY1"/>
                  </a:cxn>
                  <a:cxn ang="0">
                    <a:pos x="connsiteX2" y="connsiteY2"/>
                  </a:cxn>
                </a:cxnLst>
                <a:rect l="l" t="t" r="r" b="b"/>
                <a:pathLst>
                  <a:path w="9766" h="22859">
                    <a:moveTo>
                      <a:pt x="3451" y="0"/>
                    </a:moveTo>
                    <a:cubicBezTo>
                      <a:pt x="12023" y="14288"/>
                      <a:pt x="11071" y="22860"/>
                      <a:pt x="5356" y="22860"/>
                    </a:cubicBezTo>
                    <a:cubicBezTo>
                      <a:pt x="-359" y="22860"/>
                      <a:pt x="-2264" y="15240"/>
                      <a:pt x="3451" y="0"/>
                    </a:cubicBezTo>
                    <a:close/>
                  </a:path>
                </a:pathLst>
              </a:custGeom>
              <a:grpFill/>
              <a:ln w="9525" cap="flat">
                <a:noFill/>
                <a:prstDash val="solid"/>
                <a:miter/>
              </a:ln>
            </p:spPr>
            <p:txBody>
              <a:bodyPr rtlCol="0" anchor="ctr"/>
              <a:lstStyle/>
              <a:p>
                <a:endParaRPr lang="en-ID"/>
              </a:p>
            </p:txBody>
          </p:sp>
        </p:grpSp>
        <p:sp>
          <p:nvSpPr>
            <p:cNvPr id="1344" name="Freeform: Shape 1343">
              <a:extLst>
                <a:ext uri="{FF2B5EF4-FFF2-40B4-BE49-F238E27FC236}">
                  <a16:creationId xmlns:a16="http://schemas.microsoft.com/office/drawing/2014/main" id="{13AA8B75-C055-454D-A127-90EBD302ADD9}"/>
                </a:ext>
              </a:extLst>
            </p:cNvPr>
            <p:cNvSpPr/>
            <p:nvPr/>
          </p:nvSpPr>
          <p:spPr>
            <a:xfrm>
              <a:off x="4620577" y="2213610"/>
              <a:ext cx="5714" cy="5715"/>
            </a:xfrm>
            <a:custGeom>
              <a:avLst/>
              <a:gdLst>
                <a:gd name="connsiteX0" fmla="*/ 5715 w 5714"/>
                <a:gd name="connsiteY0" fmla="*/ 2858 h 5715"/>
                <a:gd name="connsiteX1" fmla="*/ 2858 w 5714"/>
                <a:gd name="connsiteY1" fmla="*/ 5715 h 5715"/>
                <a:gd name="connsiteX2" fmla="*/ 0 w 5714"/>
                <a:gd name="connsiteY2" fmla="*/ 2858 h 5715"/>
                <a:gd name="connsiteX3" fmla="*/ 2858 w 5714"/>
                <a:gd name="connsiteY3" fmla="*/ 0 h 5715"/>
                <a:gd name="connsiteX4" fmla="*/ 5715 w 5714"/>
                <a:gd name="connsiteY4" fmla="*/ 2858 h 5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4" h="5715">
                  <a:moveTo>
                    <a:pt x="5715" y="2858"/>
                  </a:moveTo>
                  <a:cubicBezTo>
                    <a:pt x="5715" y="4436"/>
                    <a:pt x="4436" y="5715"/>
                    <a:pt x="2858" y="5715"/>
                  </a:cubicBezTo>
                  <a:cubicBezTo>
                    <a:pt x="1279" y="5715"/>
                    <a:pt x="0" y="4436"/>
                    <a:pt x="0" y="2858"/>
                  </a:cubicBezTo>
                  <a:cubicBezTo>
                    <a:pt x="0" y="1279"/>
                    <a:pt x="1279" y="0"/>
                    <a:pt x="2858" y="0"/>
                  </a:cubicBezTo>
                  <a:cubicBezTo>
                    <a:pt x="4436" y="0"/>
                    <a:pt x="5715" y="1279"/>
                    <a:pt x="5715" y="2858"/>
                  </a:cubicBezTo>
                  <a:close/>
                </a:path>
              </a:pathLst>
            </a:custGeom>
            <a:grpFill/>
            <a:ln w="9525" cap="flat">
              <a:noFill/>
              <a:prstDash val="solid"/>
              <a:miter/>
            </a:ln>
          </p:spPr>
          <p:txBody>
            <a:bodyPr rtlCol="0" anchor="ctr"/>
            <a:lstStyle/>
            <a:p>
              <a:endParaRPr lang="en-ID"/>
            </a:p>
          </p:txBody>
        </p:sp>
        <p:grpSp>
          <p:nvGrpSpPr>
            <p:cNvPr id="1345" name="Graphic 2">
              <a:extLst>
                <a:ext uri="{FF2B5EF4-FFF2-40B4-BE49-F238E27FC236}">
                  <a16:creationId xmlns:a16="http://schemas.microsoft.com/office/drawing/2014/main" id="{F1FF2A45-0C26-4C70-87B0-C54AB42123DD}"/>
                </a:ext>
              </a:extLst>
            </p:cNvPr>
            <p:cNvGrpSpPr/>
            <p:nvPr/>
          </p:nvGrpSpPr>
          <p:grpSpPr>
            <a:xfrm>
              <a:off x="4600495" y="2193528"/>
              <a:ext cx="45133" cy="43584"/>
              <a:chOff x="4600495" y="2193528"/>
              <a:chExt cx="45133" cy="43584"/>
            </a:xfrm>
            <a:grpFill/>
          </p:grpSpPr>
          <p:sp>
            <p:nvSpPr>
              <p:cNvPr id="1346" name="Freeform: Shape 1345">
                <a:extLst>
                  <a:ext uri="{FF2B5EF4-FFF2-40B4-BE49-F238E27FC236}">
                    <a16:creationId xmlns:a16="http://schemas.microsoft.com/office/drawing/2014/main" id="{49B662A7-AD81-4929-9E34-57B12951F400}"/>
                  </a:ext>
                </a:extLst>
              </p:cNvPr>
              <p:cNvSpPr/>
              <p:nvPr/>
            </p:nvSpPr>
            <p:spPr>
              <a:xfrm>
                <a:off x="4600495" y="2207277"/>
                <a:ext cx="22939" cy="10311"/>
              </a:xfrm>
              <a:custGeom>
                <a:avLst/>
                <a:gdLst>
                  <a:gd name="connsiteX0" fmla="*/ 22939 w 22939"/>
                  <a:gd name="connsiteY0" fmla="*/ 9190 h 10311"/>
                  <a:gd name="connsiteX1" fmla="*/ 79 w 22939"/>
                  <a:gd name="connsiteY1" fmla="*/ 3475 h 10311"/>
                  <a:gd name="connsiteX2" fmla="*/ 22939 w 22939"/>
                  <a:gd name="connsiteY2" fmla="*/ 9190 h 10311"/>
                </a:gdLst>
                <a:ahLst/>
                <a:cxnLst>
                  <a:cxn ang="0">
                    <a:pos x="connsiteX0" y="connsiteY0"/>
                  </a:cxn>
                  <a:cxn ang="0">
                    <a:pos x="connsiteX1" y="connsiteY1"/>
                  </a:cxn>
                  <a:cxn ang="0">
                    <a:pos x="connsiteX2" y="connsiteY2"/>
                  </a:cxn>
                </a:cxnLst>
                <a:rect l="l" t="t" r="r" b="b"/>
                <a:pathLst>
                  <a:path w="22939" h="10311">
                    <a:moveTo>
                      <a:pt x="22939" y="9190"/>
                    </a:moveTo>
                    <a:cubicBezTo>
                      <a:pt x="6747" y="12048"/>
                      <a:pt x="-873" y="9190"/>
                      <a:pt x="79" y="3475"/>
                    </a:cubicBezTo>
                    <a:cubicBezTo>
                      <a:pt x="1032" y="-2240"/>
                      <a:pt x="9604" y="-1287"/>
                      <a:pt x="22939" y="9190"/>
                    </a:cubicBezTo>
                    <a:close/>
                  </a:path>
                </a:pathLst>
              </a:custGeom>
              <a:grpFill/>
              <a:ln w="9525" cap="flat">
                <a:noFill/>
                <a:prstDash val="solid"/>
                <a:miter/>
              </a:ln>
            </p:spPr>
            <p:txBody>
              <a:bodyPr rtlCol="0" anchor="ctr"/>
              <a:lstStyle/>
              <a:p>
                <a:endParaRPr lang="en-ID"/>
              </a:p>
            </p:txBody>
          </p:sp>
          <p:sp>
            <p:nvSpPr>
              <p:cNvPr id="1347" name="Freeform: Shape 1346">
                <a:extLst>
                  <a:ext uri="{FF2B5EF4-FFF2-40B4-BE49-F238E27FC236}">
                    <a16:creationId xmlns:a16="http://schemas.microsoft.com/office/drawing/2014/main" id="{6D346CCB-163F-4FFF-8672-FBE100D1B7CE}"/>
                  </a:ext>
                </a:extLst>
              </p:cNvPr>
              <p:cNvSpPr/>
              <p:nvPr/>
            </p:nvSpPr>
            <p:spPr>
              <a:xfrm>
                <a:off x="4609088" y="2216467"/>
                <a:ext cx="14346" cy="20645"/>
              </a:xfrm>
              <a:custGeom>
                <a:avLst/>
                <a:gdLst>
                  <a:gd name="connsiteX0" fmla="*/ 14347 w 14346"/>
                  <a:gd name="connsiteY0" fmla="*/ 0 h 20645"/>
                  <a:gd name="connsiteX1" fmla="*/ 1964 w 14346"/>
                  <a:gd name="connsiteY1" fmla="*/ 20002 h 20645"/>
                  <a:gd name="connsiteX2" fmla="*/ 14347 w 14346"/>
                  <a:gd name="connsiteY2" fmla="*/ 0 h 20645"/>
                </a:gdLst>
                <a:ahLst/>
                <a:cxnLst>
                  <a:cxn ang="0">
                    <a:pos x="connsiteX0" y="connsiteY0"/>
                  </a:cxn>
                  <a:cxn ang="0">
                    <a:pos x="connsiteX1" y="connsiteY1"/>
                  </a:cxn>
                  <a:cxn ang="0">
                    <a:pos x="connsiteX2" y="connsiteY2"/>
                  </a:cxn>
                </a:cxnLst>
                <a:rect l="l" t="t" r="r" b="b"/>
                <a:pathLst>
                  <a:path w="14346" h="20645">
                    <a:moveTo>
                      <a:pt x="14347" y="0"/>
                    </a:moveTo>
                    <a:cubicBezTo>
                      <a:pt x="12442" y="16192"/>
                      <a:pt x="6727" y="22860"/>
                      <a:pt x="1964" y="20002"/>
                    </a:cubicBezTo>
                    <a:cubicBezTo>
                      <a:pt x="-2798" y="16192"/>
                      <a:pt x="1012" y="8572"/>
                      <a:pt x="14347" y="0"/>
                    </a:cubicBezTo>
                    <a:close/>
                  </a:path>
                </a:pathLst>
              </a:custGeom>
              <a:grpFill/>
              <a:ln w="9525" cap="flat">
                <a:noFill/>
                <a:prstDash val="solid"/>
                <a:miter/>
              </a:ln>
            </p:spPr>
            <p:txBody>
              <a:bodyPr rtlCol="0" anchor="ctr"/>
              <a:lstStyle/>
              <a:p>
                <a:endParaRPr lang="en-ID"/>
              </a:p>
            </p:txBody>
          </p:sp>
          <p:sp>
            <p:nvSpPr>
              <p:cNvPr id="1348" name="Freeform: Shape 1347">
                <a:extLst>
                  <a:ext uri="{FF2B5EF4-FFF2-40B4-BE49-F238E27FC236}">
                    <a16:creationId xmlns:a16="http://schemas.microsoft.com/office/drawing/2014/main" id="{011B7652-E99F-4A99-8D90-8264535120A2}"/>
                  </a:ext>
                </a:extLst>
              </p:cNvPr>
              <p:cNvSpPr/>
              <p:nvPr/>
            </p:nvSpPr>
            <p:spPr>
              <a:xfrm>
                <a:off x="4623435" y="2216467"/>
                <a:ext cx="16614" cy="18807"/>
              </a:xfrm>
              <a:custGeom>
                <a:avLst/>
                <a:gdLst>
                  <a:gd name="connsiteX0" fmla="*/ 0 w 16614"/>
                  <a:gd name="connsiteY0" fmla="*/ 0 h 18807"/>
                  <a:gd name="connsiteX1" fmla="*/ 15240 w 16614"/>
                  <a:gd name="connsiteY1" fmla="*/ 18097 h 18807"/>
                  <a:gd name="connsiteX2" fmla="*/ 0 w 16614"/>
                  <a:gd name="connsiteY2" fmla="*/ 0 h 18807"/>
                </a:gdLst>
                <a:ahLst/>
                <a:cxnLst>
                  <a:cxn ang="0">
                    <a:pos x="connsiteX0" y="connsiteY0"/>
                  </a:cxn>
                  <a:cxn ang="0">
                    <a:pos x="connsiteX1" y="connsiteY1"/>
                  </a:cxn>
                  <a:cxn ang="0">
                    <a:pos x="connsiteX2" y="connsiteY2"/>
                  </a:cxn>
                </a:cxnLst>
                <a:rect l="l" t="t" r="r" b="b"/>
                <a:pathLst>
                  <a:path w="16614" h="18807">
                    <a:moveTo>
                      <a:pt x="0" y="0"/>
                    </a:moveTo>
                    <a:cubicBezTo>
                      <a:pt x="15240" y="6667"/>
                      <a:pt x="19050" y="14288"/>
                      <a:pt x="15240" y="18097"/>
                    </a:cubicBezTo>
                    <a:cubicBezTo>
                      <a:pt x="10477" y="20955"/>
                      <a:pt x="4763" y="15240"/>
                      <a:pt x="0" y="0"/>
                    </a:cubicBezTo>
                    <a:close/>
                  </a:path>
                </a:pathLst>
              </a:custGeom>
              <a:grpFill/>
              <a:ln w="9525" cap="flat">
                <a:noFill/>
                <a:prstDash val="solid"/>
                <a:miter/>
              </a:ln>
            </p:spPr>
            <p:txBody>
              <a:bodyPr rtlCol="0" anchor="ctr"/>
              <a:lstStyle/>
              <a:p>
                <a:endParaRPr lang="en-ID"/>
              </a:p>
            </p:txBody>
          </p:sp>
          <p:sp>
            <p:nvSpPr>
              <p:cNvPr id="1349" name="Freeform: Shape 1348">
                <a:extLst>
                  <a:ext uri="{FF2B5EF4-FFF2-40B4-BE49-F238E27FC236}">
                    <a16:creationId xmlns:a16="http://schemas.microsoft.com/office/drawing/2014/main" id="{D859B025-9377-4107-86D6-FB259D7B7F0A}"/>
                  </a:ext>
                </a:extLst>
              </p:cNvPr>
              <p:cNvSpPr/>
              <p:nvPr/>
            </p:nvSpPr>
            <p:spPr>
              <a:xfrm>
                <a:off x="4623435" y="2204542"/>
                <a:ext cx="22194" cy="11924"/>
              </a:xfrm>
              <a:custGeom>
                <a:avLst/>
                <a:gdLst>
                  <a:gd name="connsiteX0" fmla="*/ 0 w 22194"/>
                  <a:gd name="connsiteY0" fmla="*/ 11925 h 11924"/>
                  <a:gd name="connsiteX1" fmla="*/ 21907 w 22194"/>
                  <a:gd name="connsiteY1" fmla="*/ 2400 h 11924"/>
                  <a:gd name="connsiteX2" fmla="*/ 0 w 22194"/>
                  <a:gd name="connsiteY2" fmla="*/ 11925 h 11924"/>
                </a:gdLst>
                <a:ahLst/>
                <a:cxnLst>
                  <a:cxn ang="0">
                    <a:pos x="connsiteX0" y="connsiteY0"/>
                  </a:cxn>
                  <a:cxn ang="0">
                    <a:pos x="connsiteX1" y="connsiteY1"/>
                  </a:cxn>
                  <a:cxn ang="0">
                    <a:pos x="connsiteX2" y="connsiteY2"/>
                  </a:cxn>
                </a:cxnLst>
                <a:rect l="l" t="t" r="r" b="b"/>
                <a:pathLst>
                  <a:path w="22194" h="11924">
                    <a:moveTo>
                      <a:pt x="0" y="11925"/>
                    </a:moveTo>
                    <a:cubicBezTo>
                      <a:pt x="11430" y="-458"/>
                      <a:pt x="20002" y="-2363"/>
                      <a:pt x="21907" y="2400"/>
                    </a:cubicBezTo>
                    <a:cubicBezTo>
                      <a:pt x="23813" y="7162"/>
                      <a:pt x="16192" y="11925"/>
                      <a:pt x="0" y="11925"/>
                    </a:cubicBezTo>
                    <a:close/>
                  </a:path>
                </a:pathLst>
              </a:custGeom>
              <a:grpFill/>
              <a:ln w="9525" cap="flat">
                <a:noFill/>
                <a:prstDash val="solid"/>
                <a:miter/>
              </a:ln>
            </p:spPr>
            <p:txBody>
              <a:bodyPr rtlCol="0" anchor="ctr"/>
              <a:lstStyle/>
              <a:p>
                <a:endParaRPr lang="en-ID"/>
              </a:p>
            </p:txBody>
          </p:sp>
          <p:sp>
            <p:nvSpPr>
              <p:cNvPr id="1350" name="Freeform: Shape 1349">
                <a:extLst>
                  <a:ext uri="{FF2B5EF4-FFF2-40B4-BE49-F238E27FC236}">
                    <a16:creationId xmlns:a16="http://schemas.microsoft.com/office/drawing/2014/main" id="{2FA075B9-CB3B-4899-AFBC-7F264137AD95}"/>
                  </a:ext>
                </a:extLst>
              </p:cNvPr>
              <p:cNvSpPr/>
              <p:nvPr/>
            </p:nvSpPr>
            <p:spPr>
              <a:xfrm>
                <a:off x="4617118" y="2193528"/>
                <a:ext cx="9766" cy="22939"/>
              </a:xfrm>
              <a:custGeom>
                <a:avLst/>
                <a:gdLst>
                  <a:gd name="connsiteX0" fmla="*/ 6316 w 9766"/>
                  <a:gd name="connsiteY0" fmla="*/ 22939 h 22939"/>
                  <a:gd name="connsiteX1" fmla="*/ 4411 w 9766"/>
                  <a:gd name="connsiteY1" fmla="*/ 79 h 22939"/>
                  <a:gd name="connsiteX2" fmla="*/ 6316 w 9766"/>
                  <a:gd name="connsiteY2" fmla="*/ 22939 h 22939"/>
                </a:gdLst>
                <a:ahLst/>
                <a:cxnLst>
                  <a:cxn ang="0">
                    <a:pos x="connsiteX0" y="connsiteY0"/>
                  </a:cxn>
                  <a:cxn ang="0">
                    <a:pos x="connsiteX1" y="connsiteY1"/>
                  </a:cxn>
                  <a:cxn ang="0">
                    <a:pos x="connsiteX2" y="connsiteY2"/>
                  </a:cxn>
                </a:cxnLst>
                <a:rect l="l" t="t" r="r" b="b"/>
                <a:pathLst>
                  <a:path w="9766" h="22939">
                    <a:moveTo>
                      <a:pt x="6316" y="22939"/>
                    </a:moveTo>
                    <a:cubicBezTo>
                      <a:pt x="-2256" y="8652"/>
                      <a:pt x="-1304" y="79"/>
                      <a:pt x="4411" y="79"/>
                    </a:cubicBezTo>
                    <a:cubicBezTo>
                      <a:pt x="10126" y="-873"/>
                      <a:pt x="12031" y="6747"/>
                      <a:pt x="6316" y="22939"/>
                    </a:cubicBezTo>
                    <a:close/>
                  </a:path>
                </a:pathLst>
              </a:custGeom>
              <a:grpFill/>
              <a:ln w="9525" cap="flat">
                <a:noFill/>
                <a:prstDash val="solid"/>
                <a:miter/>
              </a:ln>
            </p:spPr>
            <p:txBody>
              <a:bodyPr rtlCol="0" anchor="ctr"/>
              <a:lstStyle/>
              <a:p>
                <a:endParaRPr lang="en-ID"/>
              </a:p>
            </p:txBody>
          </p:sp>
        </p:grpSp>
        <p:grpSp>
          <p:nvGrpSpPr>
            <p:cNvPr id="1351" name="Graphic 2">
              <a:extLst>
                <a:ext uri="{FF2B5EF4-FFF2-40B4-BE49-F238E27FC236}">
                  <a16:creationId xmlns:a16="http://schemas.microsoft.com/office/drawing/2014/main" id="{F1FF2A45-0C26-4C70-87B0-C54AB42123DD}"/>
                </a:ext>
              </a:extLst>
            </p:cNvPr>
            <p:cNvGrpSpPr/>
            <p:nvPr/>
          </p:nvGrpSpPr>
          <p:grpSpPr>
            <a:xfrm>
              <a:off x="4600495" y="2193528"/>
              <a:ext cx="45133" cy="43584"/>
              <a:chOff x="4600495" y="2193528"/>
              <a:chExt cx="45133" cy="43584"/>
            </a:xfrm>
            <a:grpFill/>
          </p:grpSpPr>
          <p:sp>
            <p:nvSpPr>
              <p:cNvPr id="1352" name="Freeform: Shape 1351">
                <a:extLst>
                  <a:ext uri="{FF2B5EF4-FFF2-40B4-BE49-F238E27FC236}">
                    <a16:creationId xmlns:a16="http://schemas.microsoft.com/office/drawing/2014/main" id="{B1897B9F-F040-4F79-BC07-94732B94FF6D}"/>
                  </a:ext>
                </a:extLst>
              </p:cNvPr>
              <p:cNvSpPr/>
              <p:nvPr/>
            </p:nvSpPr>
            <p:spPr>
              <a:xfrm>
                <a:off x="4600495" y="2207277"/>
                <a:ext cx="22939" cy="10311"/>
              </a:xfrm>
              <a:custGeom>
                <a:avLst/>
                <a:gdLst>
                  <a:gd name="connsiteX0" fmla="*/ 22939 w 22939"/>
                  <a:gd name="connsiteY0" fmla="*/ 9190 h 10311"/>
                  <a:gd name="connsiteX1" fmla="*/ 79 w 22939"/>
                  <a:gd name="connsiteY1" fmla="*/ 3475 h 10311"/>
                  <a:gd name="connsiteX2" fmla="*/ 22939 w 22939"/>
                  <a:gd name="connsiteY2" fmla="*/ 9190 h 10311"/>
                </a:gdLst>
                <a:ahLst/>
                <a:cxnLst>
                  <a:cxn ang="0">
                    <a:pos x="connsiteX0" y="connsiteY0"/>
                  </a:cxn>
                  <a:cxn ang="0">
                    <a:pos x="connsiteX1" y="connsiteY1"/>
                  </a:cxn>
                  <a:cxn ang="0">
                    <a:pos x="connsiteX2" y="connsiteY2"/>
                  </a:cxn>
                </a:cxnLst>
                <a:rect l="l" t="t" r="r" b="b"/>
                <a:pathLst>
                  <a:path w="22939" h="10311">
                    <a:moveTo>
                      <a:pt x="22939" y="9190"/>
                    </a:moveTo>
                    <a:cubicBezTo>
                      <a:pt x="6747" y="12048"/>
                      <a:pt x="-873" y="9190"/>
                      <a:pt x="79" y="3475"/>
                    </a:cubicBezTo>
                    <a:cubicBezTo>
                      <a:pt x="1032" y="-2240"/>
                      <a:pt x="9604" y="-1287"/>
                      <a:pt x="22939" y="9190"/>
                    </a:cubicBezTo>
                    <a:close/>
                  </a:path>
                </a:pathLst>
              </a:custGeom>
              <a:grpFill/>
              <a:ln w="9525" cap="flat">
                <a:noFill/>
                <a:prstDash val="solid"/>
                <a:miter/>
              </a:ln>
            </p:spPr>
            <p:txBody>
              <a:bodyPr rtlCol="0" anchor="ctr"/>
              <a:lstStyle/>
              <a:p>
                <a:endParaRPr lang="en-ID"/>
              </a:p>
            </p:txBody>
          </p:sp>
          <p:sp>
            <p:nvSpPr>
              <p:cNvPr id="1353" name="Freeform: Shape 1352">
                <a:extLst>
                  <a:ext uri="{FF2B5EF4-FFF2-40B4-BE49-F238E27FC236}">
                    <a16:creationId xmlns:a16="http://schemas.microsoft.com/office/drawing/2014/main" id="{563A29C5-2EF1-430A-9E9A-14C4E4204137}"/>
                  </a:ext>
                </a:extLst>
              </p:cNvPr>
              <p:cNvSpPr/>
              <p:nvPr/>
            </p:nvSpPr>
            <p:spPr>
              <a:xfrm>
                <a:off x="4609088" y="2216467"/>
                <a:ext cx="14346" cy="20645"/>
              </a:xfrm>
              <a:custGeom>
                <a:avLst/>
                <a:gdLst>
                  <a:gd name="connsiteX0" fmla="*/ 14347 w 14346"/>
                  <a:gd name="connsiteY0" fmla="*/ 0 h 20645"/>
                  <a:gd name="connsiteX1" fmla="*/ 1964 w 14346"/>
                  <a:gd name="connsiteY1" fmla="*/ 20002 h 20645"/>
                  <a:gd name="connsiteX2" fmla="*/ 14347 w 14346"/>
                  <a:gd name="connsiteY2" fmla="*/ 0 h 20645"/>
                </a:gdLst>
                <a:ahLst/>
                <a:cxnLst>
                  <a:cxn ang="0">
                    <a:pos x="connsiteX0" y="connsiteY0"/>
                  </a:cxn>
                  <a:cxn ang="0">
                    <a:pos x="connsiteX1" y="connsiteY1"/>
                  </a:cxn>
                  <a:cxn ang="0">
                    <a:pos x="connsiteX2" y="connsiteY2"/>
                  </a:cxn>
                </a:cxnLst>
                <a:rect l="l" t="t" r="r" b="b"/>
                <a:pathLst>
                  <a:path w="14346" h="20645">
                    <a:moveTo>
                      <a:pt x="14347" y="0"/>
                    </a:moveTo>
                    <a:cubicBezTo>
                      <a:pt x="12442" y="16192"/>
                      <a:pt x="6727" y="22860"/>
                      <a:pt x="1964" y="20002"/>
                    </a:cubicBezTo>
                    <a:cubicBezTo>
                      <a:pt x="-2798" y="16192"/>
                      <a:pt x="1012" y="8572"/>
                      <a:pt x="14347" y="0"/>
                    </a:cubicBezTo>
                    <a:close/>
                  </a:path>
                </a:pathLst>
              </a:custGeom>
              <a:grpFill/>
              <a:ln w="9525" cap="flat">
                <a:noFill/>
                <a:prstDash val="solid"/>
                <a:miter/>
              </a:ln>
            </p:spPr>
            <p:txBody>
              <a:bodyPr rtlCol="0" anchor="ctr"/>
              <a:lstStyle/>
              <a:p>
                <a:endParaRPr lang="en-ID"/>
              </a:p>
            </p:txBody>
          </p:sp>
          <p:sp>
            <p:nvSpPr>
              <p:cNvPr id="1354" name="Freeform: Shape 1353">
                <a:extLst>
                  <a:ext uri="{FF2B5EF4-FFF2-40B4-BE49-F238E27FC236}">
                    <a16:creationId xmlns:a16="http://schemas.microsoft.com/office/drawing/2014/main" id="{5140EF0C-A921-49B6-9787-690B3F4708E3}"/>
                  </a:ext>
                </a:extLst>
              </p:cNvPr>
              <p:cNvSpPr/>
              <p:nvPr/>
            </p:nvSpPr>
            <p:spPr>
              <a:xfrm>
                <a:off x="4623435" y="2216467"/>
                <a:ext cx="16614" cy="18807"/>
              </a:xfrm>
              <a:custGeom>
                <a:avLst/>
                <a:gdLst>
                  <a:gd name="connsiteX0" fmla="*/ 0 w 16614"/>
                  <a:gd name="connsiteY0" fmla="*/ 0 h 18807"/>
                  <a:gd name="connsiteX1" fmla="*/ 15240 w 16614"/>
                  <a:gd name="connsiteY1" fmla="*/ 18097 h 18807"/>
                  <a:gd name="connsiteX2" fmla="*/ 0 w 16614"/>
                  <a:gd name="connsiteY2" fmla="*/ 0 h 18807"/>
                </a:gdLst>
                <a:ahLst/>
                <a:cxnLst>
                  <a:cxn ang="0">
                    <a:pos x="connsiteX0" y="connsiteY0"/>
                  </a:cxn>
                  <a:cxn ang="0">
                    <a:pos x="connsiteX1" y="connsiteY1"/>
                  </a:cxn>
                  <a:cxn ang="0">
                    <a:pos x="connsiteX2" y="connsiteY2"/>
                  </a:cxn>
                </a:cxnLst>
                <a:rect l="l" t="t" r="r" b="b"/>
                <a:pathLst>
                  <a:path w="16614" h="18807">
                    <a:moveTo>
                      <a:pt x="0" y="0"/>
                    </a:moveTo>
                    <a:cubicBezTo>
                      <a:pt x="15240" y="6667"/>
                      <a:pt x="19050" y="14288"/>
                      <a:pt x="15240" y="18097"/>
                    </a:cubicBezTo>
                    <a:cubicBezTo>
                      <a:pt x="10477" y="20955"/>
                      <a:pt x="4763" y="15240"/>
                      <a:pt x="0" y="0"/>
                    </a:cubicBezTo>
                    <a:close/>
                  </a:path>
                </a:pathLst>
              </a:custGeom>
              <a:grpFill/>
              <a:ln w="9525" cap="flat">
                <a:noFill/>
                <a:prstDash val="solid"/>
                <a:miter/>
              </a:ln>
            </p:spPr>
            <p:txBody>
              <a:bodyPr rtlCol="0" anchor="ctr"/>
              <a:lstStyle/>
              <a:p>
                <a:endParaRPr lang="en-ID"/>
              </a:p>
            </p:txBody>
          </p:sp>
          <p:sp>
            <p:nvSpPr>
              <p:cNvPr id="1355" name="Freeform: Shape 1354">
                <a:extLst>
                  <a:ext uri="{FF2B5EF4-FFF2-40B4-BE49-F238E27FC236}">
                    <a16:creationId xmlns:a16="http://schemas.microsoft.com/office/drawing/2014/main" id="{F73373AA-5E02-492C-A9F1-57340FF0906C}"/>
                  </a:ext>
                </a:extLst>
              </p:cNvPr>
              <p:cNvSpPr/>
              <p:nvPr/>
            </p:nvSpPr>
            <p:spPr>
              <a:xfrm>
                <a:off x="4623435" y="2204542"/>
                <a:ext cx="22194" cy="11924"/>
              </a:xfrm>
              <a:custGeom>
                <a:avLst/>
                <a:gdLst>
                  <a:gd name="connsiteX0" fmla="*/ 0 w 22194"/>
                  <a:gd name="connsiteY0" fmla="*/ 11925 h 11924"/>
                  <a:gd name="connsiteX1" fmla="*/ 21907 w 22194"/>
                  <a:gd name="connsiteY1" fmla="*/ 2400 h 11924"/>
                  <a:gd name="connsiteX2" fmla="*/ 0 w 22194"/>
                  <a:gd name="connsiteY2" fmla="*/ 11925 h 11924"/>
                </a:gdLst>
                <a:ahLst/>
                <a:cxnLst>
                  <a:cxn ang="0">
                    <a:pos x="connsiteX0" y="connsiteY0"/>
                  </a:cxn>
                  <a:cxn ang="0">
                    <a:pos x="connsiteX1" y="connsiteY1"/>
                  </a:cxn>
                  <a:cxn ang="0">
                    <a:pos x="connsiteX2" y="connsiteY2"/>
                  </a:cxn>
                </a:cxnLst>
                <a:rect l="l" t="t" r="r" b="b"/>
                <a:pathLst>
                  <a:path w="22194" h="11924">
                    <a:moveTo>
                      <a:pt x="0" y="11925"/>
                    </a:moveTo>
                    <a:cubicBezTo>
                      <a:pt x="11430" y="-458"/>
                      <a:pt x="20002" y="-2363"/>
                      <a:pt x="21907" y="2400"/>
                    </a:cubicBezTo>
                    <a:cubicBezTo>
                      <a:pt x="23813" y="7162"/>
                      <a:pt x="16192" y="11925"/>
                      <a:pt x="0" y="11925"/>
                    </a:cubicBezTo>
                    <a:close/>
                  </a:path>
                </a:pathLst>
              </a:custGeom>
              <a:grpFill/>
              <a:ln w="9525" cap="flat">
                <a:noFill/>
                <a:prstDash val="solid"/>
                <a:miter/>
              </a:ln>
            </p:spPr>
            <p:txBody>
              <a:bodyPr rtlCol="0" anchor="ctr"/>
              <a:lstStyle/>
              <a:p>
                <a:endParaRPr lang="en-ID"/>
              </a:p>
            </p:txBody>
          </p:sp>
          <p:sp>
            <p:nvSpPr>
              <p:cNvPr id="1356" name="Freeform: Shape 1355">
                <a:extLst>
                  <a:ext uri="{FF2B5EF4-FFF2-40B4-BE49-F238E27FC236}">
                    <a16:creationId xmlns:a16="http://schemas.microsoft.com/office/drawing/2014/main" id="{1A25019E-932C-409F-8BAC-724AF37E29C8}"/>
                  </a:ext>
                </a:extLst>
              </p:cNvPr>
              <p:cNvSpPr/>
              <p:nvPr/>
            </p:nvSpPr>
            <p:spPr>
              <a:xfrm>
                <a:off x="4617118" y="2193528"/>
                <a:ext cx="9766" cy="22939"/>
              </a:xfrm>
              <a:custGeom>
                <a:avLst/>
                <a:gdLst>
                  <a:gd name="connsiteX0" fmla="*/ 6316 w 9766"/>
                  <a:gd name="connsiteY0" fmla="*/ 22939 h 22939"/>
                  <a:gd name="connsiteX1" fmla="*/ 4411 w 9766"/>
                  <a:gd name="connsiteY1" fmla="*/ 79 h 22939"/>
                  <a:gd name="connsiteX2" fmla="*/ 6316 w 9766"/>
                  <a:gd name="connsiteY2" fmla="*/ 22939 h 22939"/>
                </a:gdLst>
                <a:ahLst/>
                <a:cxnLst>
                  <a:cxn ang="0">
                    <a:pos x="connsiteX0" y="connsiteY0"/>
                  </a:cxn>
                  <a:cxn ang="0">
                    <a:pos x="connsiteX1" y="connsiteY1"/>
                  </a:cxn>
                  <a:cxn ang="0">
                    <a:pos x="connsiteX2" y="connsiteY2"/>
                  </a:cxn>
                </a:cxnLst>
                <a:rect l="l" t="t" r="r" b="b"/>
                <a:pathLst>
                  <a:path w="9766" h="22939">
                    <a:moveTo>
                      <a:pt x="6316" y="22939"/>
                    </a:moveTo>
                    <a:cubicBezTo>
                      <a:pt x="-2256" y="8652"/>
                      <a:pt x="-1304" y="79"/>
                      <a:pt x="4411" y="79"/>
                    </a:cubicBezTo>
                    <a:cubicBezTo>
                      <a:pt x="10126" y="-873"/>
                      <a:pt x="12031" y="6747"/>
                      <a:pt x="6316" y="22939"/>
                    </a:cubicBezTo>
                    <a:close/>
                  </a:path>
                </a:pathLst>
              </a:custGeom>
              <a:grpFill/>
              <a:ln w="9525" cap="flat">
                <a:noFill/>
                <a:prstDash val="solid"/>
                <a:miter/>
              </a:ln>
            </p:spPr>
            <p:txBody>
              <a:bodyPr rtlCol="0" anchor="ctr"/>
              <a:lstStyle/>
              <a:p>
                <a:endParaRPr lang="en-ID"/>
              </a:p>
            </p:txBody>
          </p:sp>
        </p:grpSp>
        <p:sp>
          <p:nvSpPr>
            <p:cNvPr id="1357" name="Freeform: Shape 1356">
              <a:extLst>
                <a:ext uri="{FF2B5EF4-FFF2-40B4-BE49-F238E27FC236}">
                  <a16:creationId xmlns:a16="http://schemas.microsoft.com/office/drawing/2014/main" id="{558928C4-99CE-4828-AEDA-EFCBFA2EC070}"/>
                </a:ext>
              </a:extLst>
            </p:cNvPr>
            <p:cNvSpPr/>
            <p:nvPr/>
          </p:nvSpPr>
          <p:spPr>
            <a:xfrm>
              <a:off x="4620577" y="2213610"/>
              <a:ext cx="5714" cy="5715"/>
            </a:xfrm>
            <a:custGeom>
              <a:avLst/>
              <a:gdLst>
                <a:gd name="connsiteX0" fmla="*/ 5715 w 5714"/>
                <a:gd name="connsiteY0" fmla="*/ 2858 h 5715"/>
                <a:gd name="connsiteX1" fmla="*/ 2858 w 5714"/>
                <a:gd name="connsiteY1" fmla="*/ 5715 h 5715"/>
                <a:gd name="connsiteX2" fmla="*/ 0 w 5714"/>
                <a:gd name="connsiteY2" fmla="*/ 2858 h 5715"/>
                <a:gd name="connsiteX3" fmla="*/ 2858 w 5714"/>
                <a:gd name="connsiteY3" fmla="*/ 0 h 5715"/>
                <a:gd name="connsiteX4" fmla="*/ 5715 w 5714"/>
                <a:gd name="connsiteY4" fmla="*/ 2858 h 5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4" h="5715">
                  <a:moveTo>
                    <a:pt x="5715" y="2858"/>
                  </a:moveTo>
                  <a:cubicBezTo>
                    <a:pt x="5715" y="4436"/>
                    <a:pt x="4436" y="5715"/>
                    <a:pt x="2858" y="5715"/>
                  </a:cubicBezTo>
                  <a:cubicBezTo>
                    <a:pt x="1279" y="5715"/>
                    <a:pt x="0" y="4436"/>
                    <a:pt x="0" y="2858"/>
                  </a:cubicBezTo>
                  <a:cubicBezTo>
                    <a:pt x="0" y="1279"/>
                    <a:pt x="1279" y="0"/>
                    <a:pt x="2858" y="0"/>
                  </a:cubicBezTo>
                  <a:cubicBezTo>
                    <a:pt x="4436" y="0"/>
                    <a:pt x="5715" y="1279"/>
                    <a:pt x="5715" y="2858"/>
                  </a:cubicBezTo>
                  <a:close/>
                </a:path>
              </a:pathLst>
            </a:custGeom>
            <a:grpFill/>
            <a:ln w="9525" cap="flat">
              <a:noFill/>
              <a:prstDash val="solid"/>
              <a:miter/>
            </a:ln>
          </p:spPr>
          <p:txBody>
            <a:bodyPr rtlCol="0" anchor="ctr"/>
            <a:lstStyle/>
            <a:p>
              <a:endParaRPr lang="en-ID"/>
            </a:p>
          </p:txBody>
        </p:sp>
      </p:grpSp>
      <p:grpSp>
        <p:nvGrpSpPr>
          <p:cNvPr id="1358" name="Graphic 2">
            <a:extLst>
              <a:ext uri="{FF2B5EF4-FFF2-40B4-BE49-F238E27FC236}">
                <a16:creationId xmlns:a16="http://schemas.microsoft.com/office/drawing/2014/main" id="{F1FF2A45-0C26-4C70-87B0-C54AB42123DD}"/>
              </a:ext>
            </a:extLst>
          </p:cNvPr>
          <p:cNvGrpSpPr/>
          <p:nvPr/>
        </p:nvGrpSpPr>
        <p:grpSpPr>
          <a:xfrm rot="16200000">
            <a:off x="10607208" y="4207716"/>
            <a:ext cx="61129" cy="61083"/>
            <a:chOff x="4615712" y="2163989"/>
            <a:chExt cx="32589" cy="32565"/>
          </a:xfrm>
          <a:solidFill>
            <a:schemeClr val="bg1"/>
          </a:solidFill>
        </p:grpSpPr>
        <p:grpSp>
          <p:nvGrpSpPr>
            <p:cNvPr id="1359" name="Graphic 2">
              <a:extLst>
                <a:ext uri="{FF2B5EF4-FFF2-40B4-BE49-F238E27FC236}">
                  <a16:creationId xmlns:a16="http://schemas.microsoft.com/office/drawing/2014/main" id="{F1FF2A45-0C26-4C70-87B0-C54AB42123DD}"/>
                </a:ext>
              </a:extLst>
            </p:cNvPr>
            <p:cNvGrpSpPr/>
            <p:nvPr/>
          </p:nvGrpSpPr>
          <p:grpSpPr>
            <a:xfrm>
              <a:off x="4616648" y="2165576"/>
              <a:ext cx="31653" cy="30978"/>
              <a:chOff x="4616648" y="2165576"/>
              <a:chExt cx="31653" cy="30978"/>
            </a:xfrm>
            <a:grpFill/>
          </p:grpSpPr>
          <p:sp>
            <p:nvSpPr>
              <p:cNvPr id="1360" name="Freeform: Shape 1359">
                <a:extLst>
                  <a:ext uri="{FF2B5EF4-FFF2-40B4-BE49-F238E27FC236}">
                    <a16:creationId xmlns:a16="http://schemas.microsoft.com/office/drawing/2014/main" id="{1006358F-2B04-4938-B10F-88789B19BF65}"/>
                  </a:ext>
                </a:extLst>
              </p:cNvPr>
              <p:cNvSpPr/>
              <p:nvPr/>
            </p:nvSpPr>
            <p:spPr>
              <a:xfrm>
                <a:off x="4632007" y="2179525"/>
                <a:ext cx="16294" cy="6785"/>
              </a:xfrm>
              <a:custGeom>
                <a:avLst/>
                <a:gdLst>
                  <a:gd name="connsiteX0" fmla="*/ 0 w 16294"/>
                  <a:gd name="connsiteY0" fmla="*/ 747 h 6785"/>
                  <a:gd name="connsiteX1" fmla="*/ 16193 w 16294"/>
                  <a:gd name="connsiteY1" fmla="*/ 4557 h 6785"/>
                  <a:gd name="connsiteX2" fmla="*/ 0 w 16294"/>
                  <a:gd name="connsiteY2" fmla="*/ 747 h 6785"/>
                </a:gdLst>
                <a:ahLst/>
                <a:cxnLst>
                  <a:cxn ang="0">
                    <a:pos x="connsiteX0" y="connsiteY0"/>
                  </a:cxn>
                  <a:cxn ang="0">
                    <a:pos x="connsiteX1" y="connsiteY1"/>
                  </a:cxn>
                  <a:cxn ang="0">
                    <a:pos x="connsiteX2" y="connsiteY2"/>
                  </a:cxn>
                </a:cxnLst>
                <a:rect l="l" t="t" r="r" b="b"/>
                <a:pathLst>
                  <a:path w="16294" h="6785">
                    <a:moveTo>
                      <a:pt x="0" y="747"/>
                    </a:moveTo>
                    <a:cubicBezTo>
                      <a:pt x="11430" y="-1158"/>
                      <a:pt x="17145" y="747"/>
                      <a:pt x="16193" y="4557"/>
                    </a:cubicBezTo>
                    <a:cubicBezTo>
                      <a:pt x="15240" y="8367"/>
                      <a:pt x="9525" y="7415"/>
                      <a:pt x="0" y="747"/>
                    </a:cubicBezTo>
                    <a:close/>
                  </a:path>
                </a:pathLst>
              </a:custGeom>
              <a:grpFill/>
              <a:ln w="9525" cap="flat">
                <a:noFill/>
                <a:prstDash val="solid"/>
                <a:miter/>
              </a:ln>
            </p:spPr>
            <p:txBody>
              <a:bodyPr rtlCol="0" anchor="ctr"/>
              <a:lstStyle/>
              <a:p>
                <a:endParaRPr lang="en-ID"/>
              </a:p>
            </p:txBody>
          </p:sp>
          <p:sp>
            <p:nvSpPr>
              <p:cNvPr id="1361" name="Freeform: Shape 1360">
                <a:extLst>
                  <a:ext uri="{FF2B5EF4-FFF2-40B4-BE49-F238E27FC236}">
                    <a16:creationId xmlns:a16="http://schemas.microsoft.com/office/drawing/2014/main" id="{9FB58116-8CDB-4F8C-BEAE-8C835638D1B3}"/>
                  </a:ext>
                </a:extLst>
              </p:cNvPr>
              <p:cNvSpPr/>
              <p:nvPr/>
            </p:nvSpPr>
            <p:spPr>
              <a:xfrm>
                <a:off x="4632007" y="2165576"/>
                <a:ext cx="10205" cy="14695"/>
              </a:xfrm>
              <a:custGeom>
                <a:avLst/>
                <a:gdLst>
                  <a:gd name="connsiteX0" fmla="*/ 0 w 10205"/>
                  <a:gd name="connsiteY0" fmla="*/ 14696 h 14695"/>
                  <a:gd name="connsiteX1" fmla="*/ 8573 w 10205"/>
                  <a:gd name="connsiteY1" fmla="*/ 408 h 14695"/>
                  <a:gd name="connsiteX2" fmla="*/ 0 w 10205"/>
                  <a:gd name="connsiteY2" fmla="*/ 14696 h 14695"/>
                </a:gdLst>
                <a:ahLst/>
                <a:cxnLst>
                  <a:cxn ang="0">
                    <a:pos x="connsiteX0" y="connsiteY0"/>
                  </a:cxn>
                  <a:cxn ang="0">
                    <a:pos x="connsiteX1" y="connsiteY1"/>
                  </a:cxn>
                  <a:cxn ang="0">
                    <a:pos x="connsiteX2" y="connsiteY2"/>
                  </a:cxn>
                </a:cxnLst>
                <a:rect l="l" t="t" r="r" b="b"/>
                <a:pathLst>
                  <a:path w="10205" h="14695">
                    <a:moveTo>
                      <a:pt x="0" y="14696"/>
                    </a:moveTo>
                    <a:cubicBezTo>
                      <a:pt x="953" y="3266"/>
                      <a:pt x="5715" y="-1497"/>
                      <a:pt x="8573" y="408"/>
                    </a:cubicBezTo>
                    <a:cubicBezTo>
                      <a:pt x="12382" y="2313"/>
                      <a:pt x="9525" y="8028"/>
                      <a:pt x="0" y="14696"/>
                    </a:cubicBezTo>
                    <a:close/>
                  </a:path>
                </a:pathLst>
              </a:custGeom>
              <a:grpFill/>
              <a:ln w="9525" cap="flat">
                <a:noFill/>
                <a:prstDash val="solid"/>
                <a:miter/>
              </a:ln>
            </p:spPr>
            <p:txBody>
              <a:bodyPr rtlCol="0" anchor="ctr"/>
              <a:lstStyle/>
              <a:p>
                <a:endParaRPr lang="en-ID"/>
              </a:p>
            </p:txBody>
          </p:sp>
          <p:sp>
            <p:nvSpPr>
              <p:cNvPr id="1362" name="Freeform: Shape 1361">
                <a:extLst>
                  <a:ext uri="{FF2B5EF4-FFF2-40B4-BE49-F238E27FC236}">
                    <a16:creationId xmlns:a16="http://schemas.microsoft.com/office/drawing/2014/main" id="{27B055CB-76EC-42D0-AF1F-4C2854C1EFD8}"/>
                  </a:ext>
                </a:extLst>
              </p:cNvPr>
              <p:cNvSpPr/>
              <p:nvPr/>
            </p:nvSpPr>
            <p:spPr>
              <a:xfrm>
                <a:off x="4620486" y="2166980"/>
                <a:ext cx="11520" cy="13291"/>
              </a:xfrm>
              <a:custGeom>
                <a:avLst/>
                <a:gdLst>
                  <a:gd name="connsiteX0" fmla="*/ 11521 w 11520"/>
                  <a:gd name="connsiteY0" fmla="*/ 13292 h 13291"/>
                  <a:gd name="connsiteX1" fmla="*/ 1044 w 11520"/>
                  <a:gd name="connsiteY1" fmla="*/ 909 h 13291"/>
                  <a:gd name="connsiteX2" fmla="*/ 11521 w 11520"/>
                  <a:gd name="connsiteY2" fmla="*/ 13292 h 13291"/>
                </a:gdLst>
                <a:ahLst/>
                <a:cxnLst>
                  <a:cxn ang="0">
                    <a:pos x="connsiteX0" y="connsiteY0"/>
                  </a:cxn>
                  <a:cxn ang="0">
                    <a:pos x="connsiteX1" y="connsiteY1"/>
                  </a:cxn>
                  <a:cxn ang="0">
                    <a:pos x="connsiteX2" y="connsiteY2"/>
                  </a:cxn>
                </a:cxnLst>
                <a:rect l="l" t="t" r="r" b="b"/>
                <a:pathLst>
                  <a:path w="11520" h="13291">
                    <a:moveTo>
                      <a:pt x="11521" y="13292"/>
                    </a:moveTo>
                    <a:cubicBezTo>
                      <a:pt x="1044" y="8529"/>
                      <a:pt x="-1814" y="2814"/>
                      <a:pt x="1044" y="909"/>
                    </a:cubicBezTo>
                    <a:cubicBezTo>
                      <a:pt x="3901" y="-1948"/>
                      <a:pt x="8664" y="1862"/>
                      <a:pt x="11521" y="13292"/>
                    </a:cubicBezTo>
                    <a:close/>
                  </a:path>
                </a:pathLst>
              </a:custGeom>
              <a:grpFill/>
              <a:ln w="9525" cap="flat">
                <a:noFill/>
                <a:prstDash val="solid"/>
                <a:miter/>
              </a:ln>
            </p:spPr>
            <p:txBody>
              <a:bodyPr rtlCol="0" anchor="ctr"/>
              <a:lstStyle/>
              <a:p>
                <a:endParaRPr lang="en-ID"/>
              </a:p>
            </p:txBody>
          </p:sp>
          <p:sp>
            <p:nvSpPr>
              <p:cNvPr id="1363" name="Freeform: Shape 1362">
                <a:extLst>
                  <a:ext uri="{FF2B5EF4-FFF2-40B4-BE49-F238E27FC236}">
                    <a16:creationId xmlns:a16="http://schemas.microsoft.com/office/drawing/2014/main" id="{A4C8CC37-C316-4D0D-9335-5F47E420B14A}"/>
                  </a:ext>
                </a:extLst>
              </p:cNvPr>
              <p:cNvSpPr/>
              <p:nvPr/>
            </p:nvSpPr>
            <p:spPr>
              <a:xfrm>
                <a:off x="4616648" y="2180272"/>
                <a:ext cx="15358" cy="8115"/>
              </a:xfrm>
              <a:custGeom>
                <a:avLst/>
                <a:gdLst>
                  <a:gd name="connsiteX0" fmla="*/ 15359 w 15358"/>
                  <a:gd name="connsiteY0" fmla="*/ 0 h 8115"/>
                  <a:gd name="connsiteX1" fmla="*/ 119 w 15358"/>
                  <a:gd name="connsiteY1" fmla="*/ 6668 h 8115"/>
                  <a:gd name="connsiteX2" fmla="*/ 15359 w 15358"/>
                  <a:gd name="connsiteY2" fmla="*/ 0 h 8115"/>
                </a:gdLst>
                <a:ahLst/>
                <a:cxnLst>
                  <a:cxn ang="0">
                    <a:pos x="connsiteX0" y="connsiteY0"/>
                  </a:cxn>
                  <a:cxn ang="0">
                    <a:pos x="connsiteX1" y="connsiteY1"/>
                  </a:cxn>
                  <a:cxn ang="0">
                    <a:pos x="connsiteX2" y="connsiteY2"/>
                  </a:cxn>
                </a:cxnLst>
                <a:rect l="l" t="t" r="r" b="b"/>
                <a:pathLst>
                  <a:path w="15358" h="8115">
                    <a:moveTo>
                      <a:pt x="15359" y="0"/>
                    </a:moveTo>
                    <a:cubicBezTo>
                      <a:pt x="7739" y="8573"/>
                      <a:pt x="1071" y="9525"/>
                      <a:pt x="119" y="6668"/>
                    </a:cubicBezTo>
                    <a:cubicBezTo>
                      <a:pt x="-834" y="2858"/>
                      <a:pt x="3929" y="0"/>
                      <a:pt x="15359" y="0"/>
                    </a:cubicBezTo>
                    <a:close/>
                  </a:path>
                </a:pathLst>
              </a:custGeom>
              <a:grpFill/>
              <a:ln w="9525" cap="flat">
                <a:noFill/>
                <a:prstDash val="solid"/>
                <a:miter/>
              </a:ln>
            </p:spPr>
            <p:txBody>
              <a:bodyPr rtlCol="0" anchor="ctr"/>
              <a:lstStyle/>
              <a:p>
                <a:endParaRPr lang="en-ID"/>
              </a:p>
            </p:txBody>
          </p:sp>
          <p:sp>
            <p:nvSpPr>
              <p:cNvPr id="1364" name="Freeform: Shape 1363">
                <a:extLst>
                  <a:ext uri="{FF2B5EF4-FFF2-40B4-BE49-F238E27FC236}">
                    <a16:creationId xmlns:a16="http://schemas.microsoft.com/office/drawing/2014/main" id="{2DC42AC6-32A7-4B2F-8091-A24E69103EE6}"/>
                  </a:ext>
                </a:extLst>
              </p:cNvPr>
              <p:cNvSpPr/>
              <p:nvPr/>
            </p:nvSpPr>
            <p:spPr>
              <a:xfrm>
                <a:off x="4629873" y="2180272"/>
                <a:ext cx="6181" cy="16282"/>
              </a:xfrm>
              <a:custGeom>
                <a:avLst/>
                <a:gdLst>
                  <a:gd name="connsiteX0" fmla="*/ 2134 w 6181"/>
                  <a:gd name="connsiteY0" fmla="*/ 0 h 16282"/>
                  <a:gd name="connsiteX1" fmla="*/ 3086 w 6181"/>
                  <a:gd name="connsiteY1" fmla="*/ 16193 h 16282"/>
                  <a:gd name="connsiteX2" fmla="*/ 2134 w 6181"/>
                  <a:gd name="connsiteY2" fmla="*/ 0 h 16282"/>
                </a:gdLst>
                <a:ahLst/>
                <a:cxnLst>
                  <a:cxn ang="0">
                    <a:pos x="connsiteX0" y="connsiteY0"/>
                  </a:cxn>
                  <a:cxn ang="0">
                    <a:pos x="connsiteX1" y="connsiteY1"/>
                  </a:cxn>
                  <a:cxn ang="0">
                    <a:pos x="connsiteX2" y="connsiteY2"/>
                  </a:cxn>
                </a:cxnLst>
                <a:rect l="l" t="t" r="r" b="b"/>
                <a:pathLst>
                  <a:path w="6181" h="16282">
                    <a:moveTo>
                      <a:pt x="2134" y="0"/>
                    </a:moveTo>
                    <a:cubicBezTo>
                      <a:pt x="7849" y="10478"/>
                      <a:pt x="6896" y="16193"/>
                      <a:pt x="3086" y="16193"/>
                    </a:cubicBezTo>
                    <a:cubicBezTo>
                      <a:pt x="229" y="17145"/>
                      <a:pt x="-1676" y="10478"/>
                      <a:pt x="2134" y="0"/>
                    </a:cubicBezTo>
                    <a:close/>
                  </a:path>
                </a:pathLst>
              </a:custGeom>
              <a:grpFill/>
              <a:ln w="9525" cap="flat">
                <a:noFill/>
                <a:prstDash val="solid"/>
                <a:miter/>
              </a:ln>
            </p:spPr>
            <p:txBody>
              <a:bodyPr rtlCol="0" anchor="ctr"/>
              <a:lstStyle/>
              <a:p>
                <a:endParaRPr lang="en-ID"/>
              </a:p>
            </p:txBody>
          </p:sp>
        </p:grpSp>
        <p:grpSp>
          <p:nvGrpSpPr>
            <p:cNvPr id="1365" name="Graphic 2">
              <a:extLst>
                <a:ext uri="{FF2B5EF4-FFF2-40B4-BE49-F238E27FC236}">
                  <a16:creationId xmlns:a16="http://schemas.microsoft.com/office/drawing/2014/main" id="{F1FF2A45-0C26-4C70-87B0-C54AB42123DD}"/>
                </a:ext>
              </a:extLst>
            </p:cNvPr>
            <p:cNvGrpSpPr/>
            <p:nvPr/>
          </p:nvGrpSpPr>
          <p:grpSpPr>
            <a:xfrm>
              <a:off x="4616648" y="2165576"/>
              <a:ext cx="31653" cy="30978"/>
              <a:chOff x="4616648" y="2165576"/>
              <a:chExt cx="31653" cy="30978"/>
            </a:xfrm>
            <a:grpFill/>
          </p:grpSpPr>
          <p:sp>
            <p:nvSpPr>
              <p:cNvPr id="1366" name="Freeform: Shape 1365">
                <a:extLst>
                  <a:ext uri="{FF2B5EF4-FFF2-40B4-BE49-F238E27FC236}">
                    <a16:creationId xmlns:a16="http://schemas.microsoft.com/office/drawing/2014/main" id="{4DBAB51C-0534-4CC0-BA43-5F3A310E95C8}"/>
                  </a:ext>
                </a:extLst>
              </p:cNvPr>
              <p:cNvSpPr/>
              <p:nvPr/>
            </p:nvSpPr>
            <p:spPr>
              <a:xfrm>
                <a:off x="4632007" y="2179525"/>
                <a:ext cx="16294" cy="6785"/>
              </a:xfrm>
              <a:custGeom>
                <a:avLst/>
                <a:gdLst>
                  <a:gd name="connsiteX0" fmla="*/ 0 w 16294"/>
                  <a:gd name="connsiteY0" fmla="*/ 747 h 6785"/>
                  <a:gd name="connsiteX1" fmla="*/ 16193 w 16294"/>
                  <a:gd name="connsiteY1" fmla="*/ 4557 h 6785"/>
                  <a:gd name="connsiteX2" fmla="*/ 0 w 16294"/>
                  <a:gd name="connsiteY2" fmla="*/ 747 h 6785"/>
                </a:gdLst>
                <a:ahLst/>
                <a:cxnLst>
                  <a:cxn ang="0">
                    <a:pos x="connsiteX0" y="connsiteY0"/>
                  </a:cxn>
                  <a:cxn ang="0">
                    <a:pos x="connsiteX1" y="connsiteY1"/>
                  </a:cxn>
                  <a:cxn ang="0">
                    <a:pos x="connsiteX2" y="connsiteY2"/>
                  </a:cxn>
                </a:cxnLst>
                <a:rect l="l" t="t" r="r" b="b"/>
                <a:pathLst>
                  <a:path w="16294" h="6785">
                    <a:moveTo>
                      <a:pt x="0" y="747"/>
                    </a:moveTo>
                    <a:cubicBezTo>
                      <a:pt x="11430" y="-1158"/>
                      <a:pt x="17145" y="747"/>
                      <a:pt x="16193" y="4557"/>
                    </a:cubicBezTo>
                    <a:cubicBezTo>
                      <a:pt x="15240" y="8367"/>
                      <a:pt x="9525" y="7415"/>
                      <a:pt x="0" y="747"/>
                    </a:cubicBezTo>
                    <a:close/>
                  </a:path>
                </a:pathLst>
              </a:custGeom>
              <a:grpFill/>
              <a:ln w="9525" cap="flat">
                <a:noFill/>
                <a:prstDash val="solid"/>
                <a:miter/>
              </a:ln>
            </p:spPr>
            <p:txBody>
              <a:bodyPr rtlCol="0" anchor="ctr"/>
              <a:lstStyle/>
              <a:p>
                <a:endParaRPr lang="en-ID"/>
              </a:p>
            </p:txBody>
          </p:sp>
          <p:sp>
            <p:nvSpPr>
              <p:cNvPr id="1367" name="Freeform: Shape 1366">
                <a:extLst>
                  <a:ext uri="{FF2B5EF4-FFF2-40B4-BE49-F238E27FC236}">
                    <a16:creationId xmlns:a16="http://schemas.microsoft.com/office/drawing/2014/main" id="{6819260B-732F-452A-AEF7-633EFCB99284}"/>
                  </a:ext>
                </a:extLst>
              </p:cNvPr>
              <p:cNvSpPr/>
              <p:nvPr/>
            </p:nvSpPr>
            <p:spPr>
              <a:xfrm>
                <a:off x="4632007" y="2165576"/>
                <a:ext cx="10205" cy="14695"/>
              </a:xfrm>
              <a:custGeom>
                <a:avLst/>
                <a:gdLst>
                  <a:gd name="connsiteX0" fmla="*/ 0 w 10205"/>
                  <a:gd name="connsiteY0" fmla="*/ 14696 h 14695"/>
                  <a:gd name="connsiteX1" fmla="*/ 8573 w 10205"/>
                  <a:gd name="connsiteY1" fmla="*/ 408 h 14695"/>
                  <a:gd name="connsiteX2" fmla="*/ 0 w 10205"/>
                  <a:gd name="connsiteY2" fmla="*/ 14696 h 14695"/>
                </a:gdLst>
                <a:ahLst/>
                <a:cxnLst>
                  <a:cxn ang="0">
                    <a:pos x="connsiteX0" y="connsiteY0"/>
                  </a:cxn>
                  <a:cxn ang="0">
                    <a:pos x="connsiteX1" y="connsiteY1"/>
                  </a:cxn>
                  <a:cxn ang="0">
                    <a:pos x="connsiteX2" y="connsiteY2"/>
                  </a:cxn>
                </a:cxnLst>
                <a:rect l="l" t="t" r="r" b="b"/>
                <a:pathLst>
                  <a:path w="10205" h="14695">
                    <a:moveTo>
                      <a:pt x="0" y="14696"/>
                    </a:moveTo>
                    <a:cubicBezTo>
                      <a:pt x="953" y="3266"/>
                      <a:pt x="5715" y="-1497"/>
                      <a:pt x="8573" y="408"/>
                    </a:cubicBezTo>
                    <a:cubicBezTo>
                      <a:pt x="12382" y="2313"/>
                      <a:pt x="9525" y="8028"/>
                      <a:pt x="0" y="14696"/>
                    </a:cubicBezTo>
                    <a:close/>
                  </a:path>
                </a:pathLst>
              </a:custGeom>
              <a:grpFill/>
              <a:ln w="9525" cap="flat">
                <a:noFill/>
                <a:prstDash val="solid"/>
                <a:miter/>
              </a:ln>
            </p:spPr>
            <p:txBody>
              <a:bodyPr rtlCol="0" anchor="ctr"/>
              <a:lstStyle/>
              <a:p>
                <a:endParaRPr lang="en-ID"/>
              </a:p>
            </p:txBody>
          </p:sp>
          <p:sp>
            <p:nvSpPr>
              <p:cNvPr id="1368" name="Freeform: Shape 1367">
                <a:extLst>
                  <a:ext uri="{FF2B5EF4-FFF2-40B4-BE49-F238E27FC236}">
                    <a16:creationId xmlns:a16="http://schemas.microsoft.com/office/drawing/2014/main" id="{CEC6F9BB-E1A2-4F2E-BAD8-15F711B48B45}"/>
                  </a:ext>
                </a:extLst>
              </p:cNvPr>
              <p:cNvSpPr/>
              <p:nvPr/>
            </p:nvSpPr>
            <p:spPr>
              <a:xfrm>
                <a:off x="4620486" y="2166980"/>
                <a:ext cx="11520" cy="13291"/>
              </a:xfrm>
              <a:custGeom>
                <a:avLst/>
                <a:gdLst>
                  <a:gd name="connsiteX0" fmla="*/ 11521 w 11520"/>
                  <a:gd name="connsiteY0" fmla="*/ 13292 h 13291"/>
                  <a:gd name="connsiteX1" fmla="*/ 1044 w 11520"/>
                  <a:gd name="connsiteY1" fmla="*/ 909 h 13291"/>
                  <a:gd name="connsiteX2" fmla="*/ 11521 w 11520"/>
                  <a:gd name="connsiteY2" fmla="*/ 13292 h 13291"/>
                </a:gdLst>
                <a:ahLst/>
                <a:cxnLst>
                  <a:cxn ang="0">
                    <a:pos x="connsiteX0" y="connsiteY0"/>
                  </a:cxn>
                  <a:cxn ang="0">
                    <a:pos x="connsiteX1" y="connsiteY1"/>
                  </a:cxn>
                  <a:cxn ang="0">
                    <a:pos x="connsiteX2" y="connsiteY2"/>
                  </a:cxn>
                </a:cxnLst>
                <a:rect l="l" t="t" r="r" b="b"/>
                <a:pathLst>
                  <a:path w="11520" h="13291">
                    <a:moveTo>
                      <a:pt x="11521" y="13292"/>
                    </a:moveTo>
                    <a:cubicBezTo>
                      <a:pt x="1044" y="8529"/>
                      <a:pt x="-1814" y="2814"/>
                      <a:pt x="1044" y="909"/>
                    </a:cubicBezTo>
                    <a:cubicBezTo>
                      <a:pt x="3901" y="-1948"/>
                      <a:pt x="8664" y="1862"/>
                      <a:pt x="11521" y="13292"/>
                    </a:cubicBezTo>
                    <a:close/>
                  </a:path>
                </a:pathLst>
              </a:custGeom>
              <a:grpFill/>
              <a:ln w="9525" cap="flat">
                <a:noFill/>
                <a:prstDash val="solid"/>
                <a:miter/>
              </a:ln>
            </p:spPr>
            <p:txBody>
              <a:bodyPr rtlCol="0" anchor="ctr"/>
              <a:lstStyle/>
              <a:p>
                <a:endParaRPr lang="en-ID"/>
              </a:p>
            </p:txBody>
          </p:sp>
          <p:sp>
            <p:nvSpPr>
              <p:cNvPr id="1369" name="Freeform: Shape 1368">
                <a:extLst>
                  <a:ext uri="{FF2B5EF4-FFF2-40B4-BE49-F238E27FC236}">
                    <a16:creationId xmlns:a16="http://schemas.microsoft.com/office/drawing/2014/main" id="{D0667408-FAC8-4002-AFEB-0F8A107F2A02}"/>
                  </a:ext>
                </a:extLst>
              </p:cNvPr>
              <p:cNvSpPr/>
              <p:nvPr/>
            </p:nvSpPr>
            <p:spPr>
              <a:xfrm>
                <a:off x="4616648" y="2180272"/>
                <a:ext cx="15358" cy="8115"/>
              </a:xfrm>
              <a:custGeom>
                <a:avLst/>
                <a:gdLst>
                  <a:gd name="connsiteX0" fmla="*/ 15359 w 15358"/>
                  <a:gd name="connsiteY0" fmla="*/ 0 h 8115"/>
                  <a:gd name="connsiteX1" fmla="*/ 119 w 15358"/>
                  <a:gd name="connsiteY1" fmla="*/ 6668 h 8115"/>
                  <a:gd name="connsiteX2" fmla="*/ 15359 w 15358"/>
                  <a:gd name="connsiteY2" fmla="*/ 0 h 8115"/>
                </a:gdLst>
                <a:ahLst/>
                <a:cxnLst>
                  <a:cxn ang="0">
                    <a:pos x="connsiteX0" y="connsiteY0"/>
                  </a:cxn>
                  <a:cxn ang="0">
                    <a:pos x="connsiteX1" y="connsiteY1"/>
                  </a:cxn>
                  <a:cxn ang="0">
                    <a:pos x="connsiteX2" y="connsiteY2"/>
                  </a:cxn>
                </a:cxnLst>
                <a:rect l="l" t="t" r="r" b="b"/>
                <a:pathLst>
                  <a:path w="15358" h="8115">
                    <a:moveTo>
                      <a:pt x="15359" y="0"/>
                    </a:moveTo>
                    <a:cubicBezTo>
                      <a:pt x="7739" y="8573"/>
                      <a:pt x="1071" y="9525"/>
                      <a:pt x="119" y="6668"/>
                    </a:cubicBezTo>
                    <a:cubicBezTo>
                      <a:pt x="-834" y="2858"/>
                      <a:pt x="3929" y="0"/>
                      <a:pt x="15359" y="0"/>
                    </a:cubicBezTo>
                    <a:close/>
                  </a:path>
                </a:pathLst>
              </a:custGeom>
              <a:grpFill/>
              <a:ln w="9525" cap="flat">
                <a:noFill/>
                <a:prstDash val="solid"/>
                <a:miter/>
              </a:ln>
            </p:spPr>
            <p:txBody>
              <a:bodyPr rtlCol="0" anchor="ctr"/>
              <a:lstStyle/>
              <a:p>
                <a:endParaRPr lang="en-ID"/>
              </a:p>
            </p:txBody>
          </p:sp>
          <p:sp>
            <p:nvSpPr>
              <p:cNvPr id="1370" name="Freeform: Shape 1369">
                <a:extLst>
                  <a:ext uri="{FF2B5EF4-FFF2-40B4-BE49-F238E27FC236}">
                    <a16:creationId xmlns:a16="http://schemas.microsoft.com/office/drawing/2014/main" id="{EA37702C-915E-4046-BFF0-2C40BDA76C9C}"/>
                  </a:ext>
                </a:extLst>
              </p:cNvPr>
              <p:cNvSpPr/>
              <p:nvPr/>
            </p:nvSpPr>
            <p:spPr>
              <a:xfrm>
                <a:off x="4629873" y="2180272"/>
                <a:ext cx="6181" cy="16282"/>
              </a:xfrm>
              <a:custGeom>
                <a:avLst/>
                <a:gdLst>
                  <a:gd name="connsiteX0" fmla="*/ 2134 w 6181"/>
                  <a:gd name="connsiteY0" fmla="*/ 0 h 16282"/>
                  <a:gd name="connsiteX1" fmla="*/ 3086 w 6181"/>
                  <a:gd name="connsiteY1" fmla="*/ 16193 h 16282"/>
                  <a:gd name="connsiteX2" fmla="*/ 2134 w 6181"/>
                  <a:gd name="connsiteY2" fmla="*/ 0 h 16282"/>
                </a:gdLst>
                <a:ahLst/>
                <a:cxnLst>
                  <a:cxn ang="0">
                    <a:pos x="connsiteX0" y="connsiteY0"/>
                  </a:cxn>
                  <a:cxn ang="0">
                    <a:pos x="connsiteX1" y="connsiteY1"/>
                  </a:cxn>
                  <a:cxn ang="0">
                    <a:pos x="connsiteX2" y="connsiteY2"/>
                  </a:cxn>
                </a:cxnLst>
                <a:rect l="l" t="t" r="r" b="b"/>
                <a:pathLst>
                  <a:path w="6181" h="16282">
                    <a:moveTo>
                      <a:pt x="2134" y="0"/>
                    </a:moveTo>
                    <a:cubicBezTo>
                      <a:pt x="7849" y="10478"/>
                      <a:pt x="6896" y="16193"/>
                      <a:pt x="3086" y="16193"/>
                    </a:cubicBezTo>
                    <a:cubicBezTo>
                      <a:pt x="229" y="17145"/>
                      <a:pt x="-1676" y="10478"/>
                      <a:pt x="2134" y="0"/>
                    </a:cubicBezTo>
                    <a:close/>
                  </a:path>
                </a:pathLst>
              </a:custGeom>
              <a:grpFill/>
              <a:ln w="9525" cap="flat">
                <a:noFill/>
                <a:prstDash val="solid"/>
                <a:miter/>
              </a:ln>
            </p:spPr>
            <p:txBody>
              <a:bodyPr rtlCol="0" anchor="ctr"/>
              <a:lstStyle/>
              <a:p>
                <a:endParaRPr lang="en-ID"/>
              </a:p>
            </p:txBody>
          </p:sp>
        </p:grpSp>
        <p:sp>
          <p:nvSpPr>
            <p:cNvPr id="1371" name="Freeform: Shape 1370">
              <a:extLst>
                <a:ext uri="{FF2B5EF4-FFF2-40B4-BE49-F238E27FC236}">
                  <a16:creationId xmlns:a16="http://schemas.microsoft.com/office/drawing/2014/main" id="{FE6C3D10-9EEA-4F9C-AD5B-45E1A1BE9868}"/>
                </a:ext>
              </a:extLst>
            </p:cNvPr>
            <p:cNvSpPr/>
            <p:nvPr/>
          </p:nvSpPr>
          <p:spPr>
            <a:xfrm>
              <a:off x="4630102" y="2178367"/>
              <a:ext cx="3810" cy="3809"/>
            </a:xfrm>
            <a:custGeom>
              <a:avLst/>
              <a:gdLst>
                <a:gd name="connsiteX0" fmla="*/ 3810 w 3810"/>
                <a:gd name="connsiteY0" fmla="*/ 1905 h 3809"/>
                <a:gd name="connsiteX1" fmla="*/ 1905 w 3810"/>
                <a:gd name="connsiteY1" fmla="*/ 3810 h 3809"/>
                <a:gd name="connsiteX2" fmla="*/ 0 w 3810"/>
                <a:gd name="connsiteY2" fmla="*/ 1905 h 3809"/>
                <a:gd name="connsiteX3" fmla="*/ 1905 w 3810"/>
                <a:gd name="connsiteY3" fmla="*/ 0 h 3809"/>
                <a:gd name="connsiteX4" fmla="*/ 3810 w 3810"/>
                <a:gd name="connsiteY4" fmla="*/ 1905 h 3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 h="3809">
                  <a:moveTo>
                    <a:pt x="3810" y="1905"/>
                  </a:moveTo>
                  <a:cubicBezTo>
                    <a:pt x="3810" y="2957"/>
                    <a:pt x="2957" y="3810"/>
                    <a:pt x="1905" y="3810"/>
                  </a:cubicBezTo>
                  <a:cubicBezTo>
                    <a:pt x="853" y="3810"/>
                    <a:pt x="0" y="2957"/>
                    <a:pt x="0" y="1905"/>
                  </a:cubicBezTo>
                  <a:cubicBezTo>
                    <a:pt x="0" y="853"/>
                    <a:pt x="853" y="0"/>
                    <a:pt x="1905" y="0"/>
                  </a:cubicBezTo>
                  <a:cubicBezTo>
                    <a:pt x="2957" y="0"/>
                    <a:pt x="3810" y="853"/>
                    <a:pt x="3810" y="1905"/>
                  </a:cubicBezTo>
                  <a:close/>
                </a:path>
              </a:pathLst>
            </a:custGeom>
            <a:grpFill/>
            <a:ln w="9525" cap="flat">
              <a:noFill/>
              <a:prstDash val="solid"/>
              <a:miter/>
            </a:ln>
          </p:spPr>
          <p:txBody>
            <a:bodyPr rtlCol="0" anchor="ctr"/>
            <a:lstStyle/>
            <a:p>
              <a:endParaRPr lang="en-ID"/>
            </a:p>
          </p:txBody>
        </p:sp>
        <p:grpSp>
          <p:nvGrpSpPr>
            <p:cNvPr id="1372" name="Graphic 2">
              <a:extLst>
                <a:ext uri="{FF2B5EF4-FFF2-40B4-BE49-F238E27FC236}">
                  <a16:creationId xmlns:a16="http://schemas.microsoft.com/office/drawing/2014/main" id="{F1FF2A45-0C26-4C70-87B0-C54AB42123DD}"/>
                </a:ext>
              </a:extLst>
            </p:cNvPr>
            <p:cNvGrpSpPr/>
            <p:nvPr/>
          </p:nvGrpSpPr>
          <p:grpSpPr>
            <a:xfrm>
              <a:off x="4615712" y="2163989"/>
              <a:ext cx="31895" cy="30978"/>
              <a:chOff x="4615712" y="2163989"/>
              <a:chExt cx="31895" cy="30978"/>
            </a:xfrm>
            <a:grpFill/>
          </p:grpSpPr>
          <p:sp>
            <p:nvSpPr>
              <p:cNvPr id="1373" name="Freeform: Shape 1372">
                <a:extLst>
                  <a:ext uri="{FF2B5EF4-FFF2-40B4-BE49-F238E27FC236}">
                    <a16:creationId xmlns:a16="http://schemas.microsoft.com/office/drawing/2014/main" id="{43D3D9C6-39D8-4458-B76B-A0DF02084909}"/>
                  </a:ext>
                </a:extLst>
              </p:cNvPr>
              <p:cNvSpPr/>
              <p:nvPr/>
            </p:nvSpPr>
            <p:spPr>
              <a:xfrm>
                <a:off x="4615712" y="2174234"/>
                <a:ext cx="16294" cy="6785"/>
              </a:xfrm>
              <a:custGeom>
                <a:avLst/>
                <a:gdLst>
                  <a:gd name="connsiteX0" fmla="*/ 16295 w 16294"/>
                  <a:gd name="connsiteY0" fmla="*/ 6038 h 6785"/>
                  <a:gd name="connsiteX1" fmla="*/ 102 w 16294"/>
                  <a:gd name="connsiteY1" fmla="*/ 2228 h 6785"/>
                  <a:gd name="connsiteX2" fmla="*/ 16295 w 16294"/>
                  <a:gd name="connsiteY2" fmla="*/ 6038 h 6785"/>
                </a:gdLst>
                <a:ahLst/>
                <a:cxnLst>
                  <a:cxn ang="0">
                    <a:pos x="connsiteX0" y="connsiteY0"/>
                  </a:cxn>
                  <a:cxn ang="0">
                    <a:pos x="connsiteX1" y="connsiteY1"/>
                  </a:cxn>
                  <a:cxn ang="0">
                    <a:pos x="connsiteX2" y="connsiteY2"/>
                  </a:cxn>
                </a:cxnLst>
                <a:rect l="l" t="t" r="r" b="b"/>
                <a:pathLst>
                  <a:path w="16294" h="6785">
                    <a:moveTo>
                      <a:pt x="16295" y="6038"/>
                    </a:moveTo>
                    <a:cubicBezTo>
                      <a:pt x="4865" y="7943"/>
                      <a:pt x="-850" y="6038"/>
                      <a:pt x="102" y="2228"/>
                    </a:cubicBezTo>
                    <a:cubicBezTo>
                      <a:pt x="1055" y="-1582"/>
                      <a:pt x="7722" y="-629"/>
                      <a:pt x="16295" y="6038"/>
                    </a:cubicBezTo>
                    <a:close/>
                  </a:path>
                </a:pathLst>
              </a:custGeom>
              <a:grpFill/>
              <a:ln w="9525" cap="flat">
                <a:noFill/>
                <a:prstDash val="solid"/>
                <a:miter/>
              </a:ln>
            </p:spPr>
            <p:txBody>
              <a:bodyPr rtlCol="0" anchor="ctr"/>
              <a:lstStyle/>
              <a:p>
                <a:endParaRPr lang="en-ID"/>
              </a:p>
            </p:txBody>
          </p:sp>
          <p:sp>
            <p:nvSpPr>
              <p:cNvPr id="1374" name="Freeform: Shape 1373">
                <a:extLst>
                  <a:ext uri="{FF2B5EF4-FFF2-40B4-BE49-F238E27FC236}">
                    <a16:creationId xmlns:a16="http://schemas.microsoft.com/office/drawing/2014/main" id="{E4CEE25E-E578-4D8C-BDA3-A2948304AE20}"/>
                  </a:ext>
                </a:extLst>
              </p:cNvPr>
              <p:cNvSpPr/>
              <p:nvPr/>
            </p:nvSpPr>
            <p:spPr>
              <a:xfrm>
                <a:off x="4622217" y="2180272"/>
                <a:ext cx="9790" cy="14695"/>
              </a:xfrm>
              <a:custGeom>
                <a:avLst/>
                <a:gdLst>
                  <a:gd name="connsiteX0" fmla="*/ 9790 w 9790"/>
                  <a:gd name="connsiteY0" fmla="*/ 0 h 14695"/>
                  <a:gd name="connsiteX1" fmla="*/ 1218 w 9790"/>
                  <a:gd name="connsiteY1" fmla="*/ 14288 h 14695"/>
                  <a:gd name="connsiteX2" fmla="*/ 9790 w 9790"/>
                  <a:gd name="connsiteY2" fmla="*/ 0 h 14695"/>
                </a:gdLst>
                <a:ahLst/>
                <a:cxnLst>
                  <a:cxn ang="0">
                    <a:pos x="connsiteX0" y="connsiteY0"/>
                  </a:cxn>
                  <a:cxn ang="0">
                    <a:pos x="connsiteX1" y="connsiteY1"/>
                  </a:cxn>
                  <a:cxn ang="0">
                    <a:pos x="connsiteX2" y="connsiteY2"/>
                  </a:cxn>
                </a:cxnLst>
                <a:rect l="l" t="t" r="r" b="b"/>
                <a:pathLst>
                  <a:path w="9790" h="14695">
                    <a:moveTo>
                      <a:pt x="9790" y="0"/>
                    </a:moveTo>
                    <a:cubicBezTo>
                      <a:pt x="8838" y="11430"/>
                      <a:pt x="4075" y="16193"/>
                      <a:pt x="1218" y="14288"/>
                    </a:cubicBezTo>
                    <a:cubicBezTo>
                      <a:pt x="-1640" y="12383"/>
                      <a:pt x="265" y="6668"/>
                      <a:pt x="9790" y="0"/>
                    </a:cubicBezTo>
                    <a:close/>
                  </a:path>
                </a:pathLst>
              </a:custGeom>
              <a:grpFill/>
              <a:ln w="9525" cap="flat">
                <a:noFill/>
                <a:prstDash val="solid"/>
                <a:miter/>
              </a:ln>
            </p:spPr>
            <p:txBody>
              <a:bodyPr rtlCol="0" anchor="ctr"/>
              <a:lstStyle/>
              <a:p>
                <a:endParaRPr lang="en-ID"/>
              </a:p>
            </p:txBody>
          </p:sp>
          <p:sp>
            <p:nvSpPr>
              <p:cNvPr id="1375" name="Freeform: Shape 1374">
                <a:extLst>
                  <a:ext uri="{FF2B5EF4-FFF2-40B4-BE49-F238E27FC236}">
                    <a16:creationId xmlns:a16="http://schemas.microsoft.com/office/drawing/2014/main" id="{CA554464-6427-4FFD-A11E-A62B78A4B571}"/>
                  </a:ext>
                </a:extLst>
              </p:cNvPr>
              <p:cNvSpPr/>
              <p:nvPr/>
            </p:nvSpPr>
            <p:spPr>
              <a:xfrm>
                <a:off x="4632007" y="2180272"/>
                <a:ext cx="11521" cy="13291"/>
              </a:xfrm>
              <a:custGeom>
                <a:avLst/>
                <a:gdLst>
                  <a:gd name="connsiteX0" fmla="*/ 0 w 11521"/>
                  <a:gd name="connsiteY0" fmla="*/ 0 h 13291"/>
                  <a:gd name="connsiteX1" fmla="*/ 10478 w 11521"/>
                  <a:gd name="connsiteY1" fmla="*/ 12383 h 13291"/>
                  <a:gd name="connsiteX2" fmla="*/ 0 w 11521"/>
                  <a:gd name="connsiteY2" fmla="*/ 0 h 13291"/>
                </a:gdLst>
                <a:ahLst/>
                <a:cxnLst>
                  <a:cxn ang="0">
                    <a:pos x="connsiteX0" y="connsiteY0"/>
                  </a:cxn>
                  <a:cxn ang="0">
                    <a:pos x="connsiteX1" y="connsiteY1"/>
                  </a:cxn>
                  <a:cxn ang="0">
                    <a:pos x="connsiteX2" y="connsiteY2"/>
                  </a:cxn>
                </a:cxnLst>
                <a:rect l="l" t="t" r="r" b="b"/>
                <a:pathLst>
                  <a:path w="11521" h="13291">
                    <a:moveTo>
                      <a:pt x="0" y="0"/>
                    </a:moveTo>
                    <a:cubicBezTo>
                      <a:pt x="10478" y="4763"/>
                      <a:pt x="13335" y="10478"/>
                      <a:pt x="10478" y="12383"/>
                    </a:cubicBezTo>
                    <a:cubicBezTo>
                      <a:pt x="7620" y="15240"/>
                      <a:pt x="3810" y="11430"/>
                      <a:pt x="0" y="0"/>
                    </a:cubicBezTo>
                    <a:close/>
                  </a:path>
                </a:pathLst>
              </a:custGeom>
              <a:grpFill/>
              <a:ln w="9525" cap="flat">
                <a:noFill/>
                <a:prstDash val="solid"/>
                <a:miter/>
              </a:ln>
            </p:spPr>
            <p:txBody>
              <a:bodyPr rtlCol="0" anchor="ctr"/>
              <a:lstStyle/>
              <a:p>
                <a:endParaRPr lang="en-ID"/>
              </a:p>
            </p:txBody>
          </p:sp>
          <p:sp>
            <p:nvSpPr>
              <p:cNvPr id="1376" name="Freeform: Shape 1375">
                <a:extLst>
                  <a:ext uri="{FF2B5EF4-FFF2-40B4-BE49-F238E27FC236}">
                    <a16:creationId xmlns:a16="http://schemas.microsoft.com/office/drawing/2014/main" id="{CAAF476F-DA8E-43EC-ADB0-B83A1D018028}"/>
                  </a:ext>
                </a:extLst>
              </p:cNvPr>
              <p:cNvSpPr/>
              <p:nvPr/>
            </p:nvSpPr>
            <p:spPr>
              <a:xfrm>
                <a:off x="4632007" y="2172156"/>
                <a:ext cx="15601" cy="8115"/>
              </a:xfrm>
              <a:custGeom>
                <a:avLst/>
                <a:gdLst>
                  <a:gd name="connsiteX0" fmla="*/ 0 w 15601"/>
                  <a:gd name="connsiteY0" fmla="*/ 8116 h 8115"/>
                  <a:gd name="connsiteX1" fmla="*/ 15240 w 15601"/>
                  <a:gd name="connsiteY1" fmla="*/ 1448 h 8115"/>
                  <a:gd name="connsiteX2" fmla="*/ 0 w 15601"/>
                  <a:gd name="connsiteY2" fmla="*/ 8116 h 8115"/>
                </a:gdLst>
                <a:ahLst/>
                <a:cxnLst>
                  <a:cxn ang="0">
                    <a:pos x="connsiteX0" y="connsiteY0"/>
                  </a:cxn>
                  <a:cxn ang="0">
                    <a:pos x="connsiteX1" y="connsiteY1"/>
                  </a:cxn>
                  <a:cxn ang="0">
                    <a:pos x="connsiteX2" y="connsiteY2"/>
                  </a:cxn>
                </a:cxnLst>
                <a:rect l="l" t="t" r="r" b="b"/>
                <a:pathLst>
                  <a:path w="15601" h="8115">
                    <a:moveTo>
                      <a:pt x="0" y="8116"/>
                    </a:moveTo>
                    <a:cubicBezTo>
                      <a:pt x="7620" y="-457"/>
                      <a:pt x="14288" y="-1409"/>
                      <a:pt x="15240" y="1448"/>
                    </a:cubicBezTo>
                    <a:cubicBezTo>
                      <a:pt x="17145" y="5258"/>
                      <a:pt x="11430" y="8116"/>
                      <a:pt x="0" y="8116"/>
                    </a:cubicBezTo>
                    <a:close/>
                  </a:path>
                </a:pathLst>
              </a:custGeom>
              <a:grpFill/>
              <a:ln w="9525" cap="flat">
                <a:noFill/>
                <a:prstDash val="solid"/>
                <a:miter/>
              </a:ln>
            </p:spPr>
            <p:txBody>
              <a:bodyPr rtlCol="0" anchor="ctr"/>
              <a:lstStyle/>
              <a:p>
                <a:endParaRPr lang="en-ID"/>
              </a:p>
            </p:txBody>
          </p:sp>
          <p:sp>
            <p:nvSpPr>
              <p:cNvPr id="1377" name="Freeform: Shape 1376">
                <a:extLst>
                  <a:ext uri="{FF2B5EF4-FFF2-40B4-BE49-F238E27FC236}">
                    <a16:creationId xmlns:a16="http://schemas.microsoft.com/office/drawing/2014/main" id="{AE554FF7-07E1-49E7-A937-0B57341072EA}"/>
                  </a:ext>
                </a:extLst>
              </p:cNvPr>
              <p:cNvSpPr/>
              <p:nvPr/>
            </p:nvSpPr>
            <p:spPr>
              <a:xfrm>
                <a:off x="4627959" y="2163989"/>
                <a:ext cx="6473" cy="16282"/>
              </a:xfrm>
              <a:custGeom>
                <a:avLst/>
                <a:gdLst>
                  <a:gd name="connsiteX0" fmla="*/ 4048 w 6473"/>
                  <a:gd name="connsiteY0" fmla="*/ 16283 h 16282"/>
                  <a:gd name="connsiteX1" fmla="*/ 3096 w 6473"/>
                  <a:gd name="connsiteY1" fmla="*/ 90 h 16282"/>
                  <a:gd name="connsiteX2" fmla="*/ 4048 w 6473"/>
                  <a:gd name="connsiteY2" fmla="*/ 16283 h 16282"/>
                </a:gdLst>
                <a:ahLst/>
                <a:cxnLst>
                  <a:cxn ang="0">
                    <a:pos x="connsiteX0" y="connsiteY0"/>
                  </a:cxn>
                  <a:cxn ang="0">
                    <a:pos x="connsiteX1" y="connsiteY1"/>
                  </a:cxn>
                  <a:cxn ang="0">
                    <a:pos x="connsiteX2" y="connsiteY2"/>
                  </a:cxn>
                </a:cxnLst>
                <a:rect l="l" t="t" r="r" b="b"/>
                <a:pathLst>
                  <a:path w="6473" h="16282">
                    <a:moveTo>
                      <a:pt x="4048" y="16283"/>
                    </a:moveTo>
                    <a:cubicBezTo>
                      <a:pt x="-1667" y="5805"/>
                      <a:pt x="-714" y="90"/>
                      <a:pt x="3096" y="90"/>
                    </a:cubicBezTo>
                    <a:cubicBezTo>
                      <a:pt x="6906" y="-862"/>
                      <a:pt x="7858" y="5805"/>
                      <a:pt x="4048" y="16283"/>
                    </a:cubicBezTo>
                    <a:close/>
                  </a:path>
                </a:pathLst>
              </a:custGeom>
              <a:grpFill/>
              <a:ln w="9525" cap="flat">
                <a:noFill/>
                <a:prstDash val="solid"/>
                <a:miter/>
              </a:ln>
            </p:spPr>
            <p:txBody>
              <a:bodyPr rtlCol="0" anchor="ctr"/>
              <a:lstStyle/>
              <a:p>
                <a:endParaRPr lang="en-ID"/>
              </a:p>
            </p:txBody>
          </p:sp>
        </p:grpSp>
        <p:grpSp>
          <p:nvGrpSpPr>
            <p:cNvPr id="1378" name="Graphic 2">
              <a:extLst>
                <a:ext uri="{FF2B5EF4-FFF2-40B4-BE49-F238E27FC236}">
                  <a16:creationId xmlns:a16="http://schemas.microsoft.com/office/drawing/2014/main" id="{F1FF2A45-0C26-4C70-87B0-C54AB42123DD}"/>
                </a:ext>
              </a:extLst>
            </p:cNvPr>
            <p:cNvGrpSpPr/>
            <p:nvPr/>
          </p:nvGrpSpPr>
          <p:grpSpPr>
            <a:xfrm>
              <a:off x="4615712" y="2163989"/>
              <a:ext cx="31895" cy="30978"/>
              <a:chOff x="4615712" y="2163989"/>
              <a:chExt cx="31895" cy="30978"/>
            </a:xfrm>
            <a:grpFill/>
          </p:grpSpPr>
          <p:sp>
            <p:nvSpPr>
              <p:cNvPr id="1379" name="Freeform: Shape 1378">
                <a:extLst>
                  <a:ext uri="{FF2B5EF4-FFF2-40B4-BE49-F238E27FC236}">
                    <a16:creationId xmlns:a16="http://schemas.microsoft.com/office/drawing/2014/main" id="{C02C6607-8044-4A92-8BE2-4A68F374336A}"/>
                  </a:ext>
                </a:extLst>
              </p:cNvPr>
              <p:cNvSpPr/>
              <p:nvPr/>
            </p:nvSpPr>
            <p:spPr>
              <a:xfrm>
                <a:off x="4615712" y="2174234"/>
                <a:ext cx="16294" cy="6785"/>
              </a:xfrm>
              <a:custGeom>
                <a:avLst/>
                <a:gdLst>
                  <a:gd name="connsiteX0" fmla="*/ 16295 w 16294"/>
                  <a:gd name="connsiteY0" fmla="*/ 6038 h 6785"/>
                  <a:gd name="connsiteX1" fmla="*/ 102 w 16294"/>
                  <a:gd name="connsiteY1" fmla="*/ 2228 h 6785"/>
                  <a:gd name="connsiteX2" fmla="*/ 16295 w 16294"/>
                  <a:gd name="connsiteY2" fmla="*/ 6038 h 6785"/>
                </a:gdLst>
                <a:ahLst/>
                <a:cxnLst>
                  <a:cxn ang="0">
                    <a:pos x="connsiteX0" y="connsiteY0"/>
                  </a:cxn>
                  <a:cxn ang="0">
                    <a:pos x="connsiteX1" y="connsiteY1"/>
                  </a:cxn>
                  <a:cxn ang="0">
                    <a:pos x="connsiteX2" y="connsiteY2"/>
                  </a:cxn>
                </a:cxnLst>
                <a:rect l="l" t="t" r="r" b="b"/>
                <a:pathLst>
                  <a:path w="16294" h="6785">
                    <a:moveTo>
                      <a:pt x="16295" y="6038"/>
                    </a:moveTo>
                    <a:cubicBezTo>
                      <a:pt x="4865" y="7943"/>
                      <a:pt x="-850" y="6038"/>
                      <a:pt x="102" y="2228"/>
                    </a:cubicBezTo>
                    <a:cubicBezTo>
                      <a:pt x="1055" y="-1582"/>
                      <a:pt x="7722" y="-629"/>
                      <a:pt x="16295" y="6038"/>
                    </a:cubicBezTo>
                    <a:close/>
                  </a:path>
                </a:pathLst>
              </a:custGeom>
              <a:grpFill/>
              <a:ln w="9525" cap="flat">
                <a:noFill/>
                <a:prstDash val="solid"/>
                <a:miter/>
              </a:ln>
            </p:spPr>
            <p:txBody>
              <a:bodyPr rtlCol="0" anchor="ctr"/>
              <a:lstStyle/>
              <a:p>
                <a:endParaRPr lang="en-ID"/>
              </a:p>
            </p:txBody>
          </p:sp>
          <p:sp>
            <p:nvSpPr>
              <p:cNvPr id="1380" name="Freeform: Shape 1379">
                <a:extLst>
                  <a:ext uri="{FF2B5EF4-FFF2-40B4-BE49-F238E27FC236}">
                    <a16:creationId xmlns:a16="http://schemas.microsoft.com/office/drawing/2014/main" id="{82BBD3A5-FF82-4964-955B-9D2F4903B94E}"/>
                  </a:ext>
                </a:extLst>
              </p:cNvPr>
              <p:cNvSpPr/>
              <p:nvPr/>
            </p:nvSpPr>
            <p:spPr>
              <a:xfrm>
                <a:off x="4622217" y="2180272"/>
                <a:ext cx="9790" cy="14695"/>
              </a:xfrm>
              <a:custGeom>
                <a:avLst/>
                <a:gdLst>
                  <a:gd name="connsiteX0" fmla="*/ 9790 w 9790"/>
                  <a:gd name="connsiteY0" fmla="*/ 0 h 14695"/>
                  <a:gd name="connsiteX1" fmla="*/ 1218 w 9790"/>
                  <a:gd name="connsiteY1" fmla="*/ 14288 h 14695"/>
                  <a:gd name="connsiteX2" fmla="*/ 9790 w 9790"/>
                  <a:gd name="connsiteY2" fmla="*/ 0 h 14695"/>
                </a:gdLst>
                <a:ahLst/>
                <a:cxnLst>
                  <a:cxn ang="0">
                    <a:pos x="connsiteX0" y="connsiteY0"/>
                  </a:cxn>
                  <a:cxn ang="0">
                    <a:pos x="connsiteX1" y="connsiteY1"/>
                  </a:cxn>
                  <a:cxn ang="0">
                    <a:pos x="connsiteX2" y="connsiteY2"/>
                  </a:cxn>
                </a:cxnLst>
                <a:rect l="l" t="t" r="r" b="b"/>
                <a:pathLst>
                  <a:path w="9790" h="14695">
                    <a:moveTo>
                      <a:pt x="9790" y="0"/>
                    </a:moveTo>
                    <a:cubicBezTo>
                      <a:pt x="8838" y="11430"/>
                      <a:pt x="4075" y="16193"/>
                      <a:pt x="1218" y="14288"/>
                    </a:cubicBezTo>
                    <a:cubicBezTo>
                      <a:pt x="-1640" y="12383"/>
                      <a:pt x="265" y="6668"/>
                      <a:pt x="9790" y="0"/>
                    </a:cubicBezTo>
                    <a:close/>
                  </a:path>
                </a:pathLst>
              </a:custGeom>
              <a:grpFill/>
              <a:ln w="9525" cap="flat">
                <a:noFill/>
                <a:prstDash val="solid"/>
                <a:miter/>
              </a:ln>
            </p:spPr>
            <p:txBody>
              <a:bodyPr rtlCol="0" anchor="ctr"/>
              <a:lstStyle/>
              <a:p>
                <a:endParaRPr lang="en-ID"/>
              </a:p>
            </p:txBody>
          </p:sp>
          <p:sp>
            <p:nvSpPr>
              <p:cNvPr id="1381" name="Freeform: Shape 1380">
                <a:extLst>
                  <a:ext uri="{FF2B5EF4-FFF2-40B4-BE49-F238E27FC236}">
                    <a16:creationId xmlns:a16="http://schemas.microsoft.com/office/drawing/2014/main" id="{6ABAC96E-FA9F-474D-94A9-95337BB3C70F}"/>
                  </a:ext>
                </a:extLst>
              </p:cNvPr>
              <p:cNvSpPr/>
              <p:nvPr/>
            </p:nvSpPr>
            <p:spPr>
              <a:xfrm>
                <a:off x="4632007" y="2180272"/>
                <a:ext cx="11521" cy="13291"/>
              </a:xfrm>
              <a:custGeom>
                <a:avLst/>
                <a:gdLst>
                  <a:gd name="connsiteX0" fmla="*/ 0 w 11521"/>
                  <a:gd name="connsiteY0" fmla="*/ 0 h 13291"/>
                  <a:gd name="connsiteX1" fmla="*/ 10478 w 11521"/>
                  <a:gd name="connsiteY1" fmla="*/ 12383 h 13291"/>
                  <a:gd name="connsiteX2" fmla="*/ 0 w 11521"/>
                  <a:gd name="connsiteY2" fmla="*/ 0 h 13291"/>
                </a:gdLst>
                <a:ahLst/>
                <a:cxnLst>
                  <a:cxn ang="0">
                    <a:pos x="connsiteX0" y="connsiteY0"/>
                  </a:cxn>
                  <a:cxn ang="0">
                    <a:pos x="connsiteX1" y="connsiteY1"/>
                  </a:cxn>
                  <a:cxn ang="0">
                    <a:pos x="connsiteX2" y="connsiteY2"/>
                  </a:cxn>
                </a:cxnLst>
                <a:rect l="l" t="t" r="r" b="b"/>
                <a:pathLst>
                  <a:path w="11521" h="13291">
                    <a:moveTo>
                      <a:pt x="0" y="0"/>
                    </a:moveTo>
                    <a:cubicBezTo>
                      <a:pt x="10478" y="4763"/>
                      <a:pt x="13335" y="10478"/>
                      <a:pt x="10478" y="12383"/>
                    </a:cubicBezTo>
                    <a:cubicBezTo>
                      <a:pt x="7620" y="15240"/>
                      <a:pt x="3810" y="11430"/>
                      <a:pt x="0" y="0"/>
                    </a:cubicBezTo>
                    <a:close/>
                  </a:path>
                </a:pathLst>
              </a:custGeom>
              <a:grpFill/>
              <a:ln w="9525" cap="flat">
                <a:noFill/>
                <a:prstDash val="solid"/>
                <a:miter/>
              </a:ln>
            </p:spPr>
            <p:txBody>
              <a:bodyPr rtlCol="0" anchor="ctr"/>
              <a:lstStyle/>
              <a:p>
                <a:endParaRPr lang="en-ID"/>
              </a:p>
            </p:txBody>
          </p:sp>
          <p:sp>
            <p:nvSpPr>
              <p:cNvPr id="1382" name="Freeform: Shape 1381">
                <a:extLst>
                  <a:ext uri="{FF2B5EF4-FFF2-40B4-BE49-F238E27FC236}">
                    <a16:creationId xmlns:a16="http://schemas.microsoft.com/office/drawing/2014/main" id="{FA7C70B2-ACA1-48C4-A70D-AF6C046DA9C2}"/>
                  </a:ext>
                </a:extLst>
              </p:cNvPr>
              <p:cNvSpPr/>
              <p:nvPr/>
            </p:nvSpPr>
            <p:spPr>
              <a:xfrm>
                <a:off x="4632007" y="2172156"/>
                <a:ext cx="15601" cy="8115"/>
              </a:xfrm>
              <a:custGeom>
                <a:avLst/>
                <a:gdLst>
                  <a:gd name="connsiteX0" fmla="*/ 0 w 15601"/>
                  <a:gd name="connsiteY0" fmla="*/ 8116 h 8115"/>
                  <a:gd name="connsiteX1" fmla="*/ 15240 w 15601"/>
                  <a:gd name="connsiteY1" fmla="*/ 1448 h 8115"/>
                  <a:gd name="connsiteX2" fmla="*/ 0 w 15601"/>
                  <a:gd name="connsiteY2" fmla="*/ 8116 h 8115"/>
                </a:gdLst>
                <a:ahLst/>
                <a:cxnLst>
                  <a:cxn ang="0">
                    <a:pos x="connsiteX0" y="connsiteY0"/>
                  </a:cxn>
                  <a:cxn ang="0">
                    <a:pos x="connsiteX1" y="connsiteY1"/>
                  </a:cxn>
                  <a:cxn ang="0">
                    <a:pos x="connsiteX2" y="connsiteY2"/>
                  </a:cxn>
                </a:cxnLst>
                <a:rect l="l" t="t" r="r" b="b"/>
                <a:pathLst>
                  <a:path w="15601" h="8115">
                    <a:moveTo>
                      <a:pt x="0" y="8116"/>
                    </a:moveTo>
                    <a:cubicBezTo>
                      <a:pt x="7620" y="-457"/>
                      <a:pt x="14288" y="-1409"/>
                      <a:pt x="15240" y="1448"/>
                    </a:cubicBezTo>
                    <a:cubicBezTo>
                      <a:pt x="17145" y="5258"/>
                      <a:pt x="11430" y="8116"/>
                      <a:pt x="0" y="8116"/>
                    </a:cubicBezTo>
                    <a:close/>
                  </a:path>
                </a:pathLst>
              </a:custGeom>
              <a:grpFill/>
              <a:ln w="9525" cap="flat">
                <a:noFill/>
                <a:prstDash val="solid"/>
                <a:miter/>
              </a:ln>
            </p:spPr>
            <p:txBody>
              <a:bodyPr rtlCol="0" anchor="ctr"/>
              <a:lstStyle/>
              <a:p>
                <a:endParaRPr lang="en-ID"/>
              </a:p>
            </p:txBody>
          </p:sp>
          <p:sp>
            <p:nvSpPr>
              <p:cNvPr id="1383" name="Freeform: Shape 1382">
                <a:extLst>
                  <a:ext uri="{FF2B5EF4-FFF2-40B4-BE49-F238E27FC236}">
                    <a16:creationId xmlns:a16="http://schemas.microsoft.com/office/drawing/2014/main" id="{F7CBA1C6-8192-46D9-8E5E-52C768FC4C4E}"/>
                  </a:ext>
                </a:extLst>
              </p:cNvPr>
              <p:cNvSpPr/>
              <p:nvPr/>
            </p:nvSpPr>
            <p:spPr>
              <a:xfrm>
                <a:off x="4627959" y="2163989"/>
                <a:ext cx="6473" cy="16282"/>
              </a:xfrm>
              <a:custGeom>
                <a:avLst/>
                <a:gdLst>
                  <a:gd name="connsiteX0" fmla="*/ 4048 w 6473"/>
                  <a:gd name="connsiteY0" fmla="*/ 16283 h 16282"/>
                  <a:gd name="connsiteX1" fmla="*/ 3096 w 6473"/>
                  <a:gd name="connsiteY1" fmla="*/ 90 h 16282"/>
                  <a:gd name="connsiteX2" fmla="*/ 4048 w 6473"/>
                  <a:gd name="connsiteY2" fmla="*/ 16283 h 16282"/>
                </a:gdLst>
                <a:ahLst/>
                <a:cxnLst>
                  <a:cxn ang="0">
                    <a:pos x="connsiteX0" y="connsiteY0"/>
                  </a:cxn>
                  <a:cxn ang="0">
                    <a:pos x="connsiteX1" y="connsiteY1"/>
                  </a:cxn>
                  <a:cxn ang="0">
                    <a:pos x="connsiteX2" y="connsiteY2"/>
                  </a:cxn>
                </a:cxnLst>
                <a:rect l="l" t="t" r="r" b="b"/>
                <a:pathLst>
                  <a:path w="6473" h="16282">
                    <a:moveTo>
                      <a:pt x="4048" y="16283"/>
                    </a:moveTo>
                    <a:cubicBezTo>
                      <a:pt x="-1667" y="5805"/>
                      <a:pt x="-714" y="90"/>
                      <a:pt x="3096" y="90"/>
                    </a:cubicBezTo>
                    <a:cubicBezTo>
                      <a:pt x="6906" y="-862"/>
                      <a:pt x="7858" y="5805"/>
                      <a:pt x="4048" y="16283"/>
                    </a:cubicBezTo>
                    <a:close/>
                  </a:path>
                </a:pathLst>
              </a:custGeom>
              <a:grpFill/>
              <a:ln w="9525" cap="flat">
                <a:noFill/>
                <a:prstDash val="solid"/>
                <a:miter/>
              </a:ln>
            </p:spPr>
            <p:txBody>
              <a:bodyPr rtlCol="0" anchor="ctr"/>
              <a:lstStyle/>
              <a:p>
                <a:endParaRPr lang="en-ID"/>
              </a:p>
            </p:txBody>
          </p:sp>
        </p:grpSp>
        <p:sp>
          <p:nvSpPr>
            <p:cNvPr id="1384" name="Freeform: Shape 1383">
              <a:extLst>
                <a:ext uri="{FF2B5EF4-FFF2-40B4-BE49-F238E27FC236}">
                  <a16:creationId xmlns:a16="http://schemas.microsoft.com/office/drawing/2014/main" id="{DF4B0BAF-D511-4A06-AC8E-51BA2DC50F4C}"/>
                </a:ext>
              </a:extLst>
            </p:cNvPr>
            <p:cNvSpPr/>
            <p:nvPr/>
          </p:nvSpPr>
          <p:spPr>
            <a:xfrm>
              <a:off x="4630102" y="2178367"/>
              <a:ext cx="3810" cy="3809"/>
            </a:xfrm>
            <a:custGeom>
              <a:avLst/>
              <a:gdLst>
                <a:gd name="connsiteX0" fmla="*/ 3810 w 3810"/>
                <a:gd name="connsiteY0" fmla="*/ 1905 h 3809"/>
                <a:gd name="connsiteX1" fmla="*/ 1905 w 3810"/>
                <a:gd name="connsiteY1" fmla="*/ 3810 h 3809"/>
                <a:gd name="connsiteX2" fmla="*/ 0 w 3810"/>
                <a:gd name="connsiteY2" fmla="*/ 1905 h 3809"/>
                <a:gd name="connsiteX3" fmla="*/ 1905 w 3810"/>
                <a:gd name="connsiteY3" fmla="*/ 0 h 3809"/>
                <a:gd name="connsiteX4" fmla="*/ 3810 w 3810"/>
                <a:gd name="connsiteY4" fmla="*/ 1905 h 3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 h="3809">
                  <a:moveTo>
                    <a:pt x="3810" y="1905"/>
                  </a:moveTo>
                  <a:cubicBezTo>
                    <a:pt x="3810" y="2957"/>
                    <a:pt x="2957" y="3810"/>
                    <a:pt x="1905" y="3810"/>
                  </a:cubicBezTo>
                  <a:cubicBezTo>
                    <a:pt x="853" y="3810"/>
                    <a:pt x="0" y="2957"/>
                    <a:pt x="0" y="1905"/>
                  </a:cubicBezTo>
                  <a:cubicBezTo>
                    <a:pt x="0" y="853"/>
                    <a:pt x="853" y="0"/>
                    <a:pt x="1905" y="0"/>
                  </a:cubicBezTo>
                  <a:cubicBezTo>
                    <a:pt x="2957" y="0"/>
                    <a:pt x="3810" y="853"/>
                    <a:pt x="3810" y="1905"/>
                  </a:cubicBezTo>
                  <a:close/>
                </a:path>
              </a:pathLst>
            </a:custGeom>
            <a:grpFill/>
            <a:ln w="9525" cap="flat">
              <a:noFill/>
              <a:prstDash val="solid"/>
              <a:miter/>
            </a:ln>
          </p:spPr>
          <p:txBody>
            <a:bodyPr rtlCol="0" anchor="ctr"/>
            <a:lstStyle/>
            <a:p>
              <a:endParaRPr lang="en-ID"/>
            </a:p>
          </p:txBody>
        </p:sp>
      </p:grpSp>
      <p:grpSp>
        <p:nvGrpSpPr>
          <p:cNvPr id="1385" name="Graphic 2">
            <a:extLst>
              <a:ext uri="{FF2B5EF4-FFF2-40B4-BE49-F238E27FC236}">
                <a16:creationId xmlns:a16="http://schemas.microsoft.com/office/drawing/2014/main" id="{F1FF2A45-0C26-4C70-87B0-C54AB42123DD}"/>
              </a:ext>
            </a:extLst>
          </p:cNvPr>
          <p:cNvGrpSpPr/>
          <p:nvPr/>
        </p:nvGrpSpPr>
        <p:grpSpPr>
          <a:xfrm rot="16200000">
            <a:off x="10683841" y="4266845"/>
            <a:ext cx="118688" cy="121492"/>
            <a:chOff x="4552744" y="2204084"/>
            <a:chExt cx="63275" cy="64770"/>
          </a:xfrm>
          <a:solidFill>
            <a:schemeClr val="bg1"/>
          </a:solidFill>
        </p:grpSpPr>
        <p:grpSp>
          <p:nvGrpSpPr>
            <p:cNvPr id="1386" name="Graphic 2">
              <a:extLst>
                <a:ext uri="{FF2B5EF4-FFF2-40B4-BE49-F238E27FC236}">
                  <a16:creationId xmlns:a16="http://schemas.microsoft.com/office/drawing/2014/main" id="{F1FF2A45-0C26-4C70-87B0-C54AB42123DD}"/>
                </a:ext>
              </a:extLst>
            </p:cNvPr>
            <p:cNvGrpSpPr/>
            <p:nvPr/>
          </p:nvGrpSpPr>
          <p:grpSpPr>
            <a:xfrm>
              <a:off x="4554393" y="2207975"/>
              <a:ext cx="61626" cy="60879"/>
              <a:chOff x="4554393" y="2207975"/>
              <a:chExt cx="61626" cy="60879"/>
            </a:xfrm>
            <a:grpFill/>
          </p:grpSpPr>
          <p:sp>
            <p:nvSpPr>
              <p:cNvPr id="1387" name="Freeform: Shape 1386">
                <a:extLst>
                  <a:ext uri="{FF2B5EF4-FFF2-40B4-BE49-F238E27FC236}">
                    <a16:creationId xmlns:a16="http://schemas.microsoft.com/office/drawing/2014/main" id="{40B8620A-DCD2-4B73-B5FE-F0FE29FBA135}"/>
                  </a:ext>
                </a:extLst>
              </p:cNvPr>
              <p:cNvSpPr/>
              <p:nvPr/>
            </p:nvSpPr>
            <p:spPr>
              <a:xfrm>
                <a:off x="4584382" y="2234563"/>
                <a:ext cx="31637" cy="13568"/>
              </a:xfrm>
              <a:custGeom>
                <a:avLst/>
                <a:gdLst>
                  <a:gd name="connsiteX0" fmla="*/ 0 w 31637"/>
                  <a:gd name="connsiteY0" fmla="*/ 1907 h 13568"/>
                  <a:gd name="connsiteX1" fmla="*/ 31432 w 31637"/>
                  <a:gd name="connsiteY1" fmla="*/ 9527 h 13568"/>
                  <a:gd name="connsiteX2" fmla="*/ 0 w 31637"/>
                  <a:gd name="connsiteY2" fmla="*/ 1907 h 13568"/>
                </a:gdLst>
                <a:ahLst/>
                <a:cxnLst>
                  <a:cxn ang="0">
                    <a:pos x="connsiteX0" y="connsiteY0"/>
                  </a:cxn>
                  <a:cxn ang="0">
                    <a:pos x="connsiteX1" y="connsiteY1"/>
                  </a:cxn>
                  <a:cxn ang="0">
                    <a:pos x="connsiteX2" y="connsiteY2"/>
                  </a:cxn>
                </a:cxnLst>
                <a:rect l="l" t="t" r="r" b="b"/>
                <a:pathLst>
                  <a:path w="31637" h="13568">
                    <a:moveTo>
                      <a:pt x="0" y="1907"/>
                    </a:moveTo>
                    <a:cubicBezTo>
                      <a:pt x="21907" y="-2856"/>
                      <a:pt x="33338" y="1907"/>
                      <a:pt x="31432" y="9527"/>
                    </a:cubicBezTo>
                    <a:cubicBezTo>
                      <a:pt x="29528" y="16194"/>
                      <a:pt x="18098" y="15242"/>
                      <a:pt x="0" y="1907"/>
                    </a:cubicBezTo>
                    <a:close/>
                  </a:path>
                </a:pathLst>
              </a:custGeom>
              <a:grpFill/>
              <a:ln w="9525" cap="flat">
                <a:noFill/>
                <a:prstDash val="solid"/>
                <a:miter/>
              </a:ln>
            </p:spPr>
            <p:txBody>
              <a:bodyPr rtlCol="0" anchor="ctr"/>
              <a:lstStyle/>
              <a:p>
                <a:endParaRPr lang="en-ID"/>
              </a:p>
            </p:txBody>
          </p:sp>
          <p:sp>
            <p:nvSpPr>
              <p:cNvPr id="1388" name="Freeform: Shape 1387">
                <a:extLst>
                  <a:ext uri="{FF2B5EF4-FFF2-40B4-BE49-F238E27FC236}">
                    <a16:creationId xmlns:a16="http://schemas.microsoft.com/office/drawing/2014/main" id="{93A56E34-8C91-4D6B-98F0-43909AACD81D}"/>
                  </a:ext>
                </a:extLst>
              </p:cNvPr>
              <p:cNvSpPr/>
              <p:nvPr/>
            </p:nvSpPr>
            <p:spPr>
              <a:xfrm>
                <a:off x="4584382" y="2207975"/>
                <a:ext cx="19655" cy="28494"/>
              </a:xfrm>
              <a:custGeom>
                <a:avLst/>
                <a:gdLst>
                  <a:gd name="connsiteX0" fmla="*/ 0 w 19655"/>
                  <a:gd name="connsiteY0" fmla="*/ 28495 h 28494"/>
                  <a:gd name="connsiteX1" fmla="*/ 16193 w 19655"/>
                  <a:gd name="connsiteY1" fmla="*/ 872 h 28494"/>
                  <a:gd name="connsiteX2" fmla="*/ 0 w 19655"/>
                  <a:gd name="connsiteY2" fmla="*/ 28495 h 28494"/>
                </a:gdLst>
                <a:ahLst/>
                <a:cxnLst>
                  <a:cxn ang="0">
                    <a:pos x="connsiteX0" y="connsiteY0"/>
                  </a:cxn>
                  <a:cxn ang="0">
                    <a:pos x="connsiteX1" y="connsiteY1"/>
                  </a:cxn>
                  <a:cxn ang="0">
                    <a:pos x="connsiteX2" y="connsiteY2"/>
                  </a:cxn>
                </a:cxnLst>
                <a:rect l="l" t="t" r="r" b="b"/>
                <a:pathLst>
                  <a:path w="19655" h="28494">
                    <a:moveTo>
                      <a:pt x="0" y="28495"/>
                    </a:moveTo>
                    <a:cubicBezTo>
                      <a:pt x="2857" y="5635"/>
                      <a:pt x="10478" y="-2938"/>
                      <a:pt x="16193" y="872"/>
                    </a:cubicBezTo>
                    <a:cubicBezTo>
                      <a:pt x="23813" y="4682"/>
                      <a:pt x="19050" y="16112"/>
                      <a:pt x="0" y="28495"/>
                    </a:cubicBezTo>
                    <a:close/>
                  </a:path>
                </a:pathLst>
              </a:custGeom>
              <a:grpFill/>
              <a:ln w="9525" cap="flat">
                <a:noFill/>
                <a:prstDash val="solid"/>
                <a:miter/>
              </a:ln>
            </p:spPr>
            <p:txBody>
              <a:bodyPr rtlCol="0" anchor="ctr"/>
              <a:lstStyle/>
              <a:p>
                <a:endParaRPr lang="en-ID"/>
              </a:p>
            </p:txBody>
          </p:sp>
          <p:sp>
            <p:nvSpPr>
              <p:cNvPr id="1389" name="Freeform: Shape 1388">
                <a:extLst>
                  <a:ext uri="{FF2B5EF4-FFF2-40B4-BE49-F238E27FC236}">
                    <a16:creationId xmlns:a16="http://schemas.microsoft.com/office/drawing/2014/main" id="{E4B43B84-25D3-4E9D-9DE9-D128A4B8E39D}"/>
                  </a:ext>
                </a:extLst>
              </p:cNvPr>
              <p:cNvSpPr/>
              <p:nvPr/>
            </p:nvSpPr>
            <p:spPr>
              <a:xfrm>
                <a:off x="4561340" y="2210344"/>
                <a:ext cx="23042" cy="26125"/>
              </a:xfrm>
              <a:custGeom>
                <a:avLst/>
                <a:gdLst>
                  <a:gd name="connsiteX0" fmla="*/ 23042 w 23042"/>
                  <a:gd name="connsiteY0" fmla="*/ 26126 h 26125"/>
                  <a:gd name="connsiteX1" fmla="*/ 2087 w 23042"/>
                  <a:gd name="connsiteY1" fmla="*/ 1361 h 26125"/>
                  <a:gd name="connsiteX2" fmla="*/ 23042 w 23042"/>
                  <a:gd name="connsiteY2" fmla="*/ 26126 h 26125"/>
                </a:gdLst>
                <a:ahLst/>
                <a:cxnLst>
                  <a:cxn ang="0">
                    <a:pos x="connsiteX0" y="connsiteY0"/>
                  </a:cxn>
                  <a:cxn ang="0">
                    <a:pos x="connsiteX1" y="connsiteY1"/>
                  </a:cxn>
                  <a:cxn ang="0">
                    <a:pos x="connsiteX2" y="connsiteY2"/>
                  </a:cxn>
                </a:cxnLst>
                <a:rect l="l" t="t" r="r" b="b"/>
                <a:pathLst>
                  <a:path w="23042" h="26125">
                    <a:moveTo>
                      <a:pt x="23042" y="26126"/>
                    </a:moveTo>
                    <a:cubicBezTo>
                      <a:pt x="2087" y="16601"/>
                      <a:pt x="-3628" y="6123"/>
                      <a:pt x="2087" y="1361"/>
                    </a:cubicBezTo>
                    <a:cubicBezTo>
                      <a:pt x="8755" y="-3402"/>
                      <a:pt x="17327" y="4218"/>
                      <a:pt x="23042" y="26126"/>
                    </a:cubicBezTo>
                    <a:close/>
                  </a:path>
                </a:pathLst>
              </a:custGeom>
              <a:grpFill/>
              <a:ln w="9525" cap="flat">
                <a:noFill/>
                <a:prstDash val="solid"/>
                <a:miter/>
              </a:ln>
            </p:spPr>
            <p:txBody>
              <a:bodyPr rtlCol="0" anchor="ctr"/>
              <a:lstStyle/>
              <a:p>
                <a:endParaRPr lang="en-ID"/>
              </a:p>
            </p:txBody>
          </p:sp>
          <p:sp>
            <p:nvSpPr>
              <p:cNvPr id="1390" name="Freeform: Shape 1389">
                <a:extLst>
                  <a:ext uri="{FF2B5EF4-FFF2-40B4-BE49-F238E27FC236}">
                    <a16:creationId xmlns:a16="http://schemas.microsoft.com/office/drawing/2014/main" id="{0EE16595-3D52-426D-A927-6326A8B850C6}"/>
                  </a:ext>
                </a:extLst>
              </p:cNvPr>
              <p:cNvSpPr/>
              <p:nvPr/>
            </p:nvSpPr>
            <p:spPr>
              <a:xfrm>
                <a:off x="4554393" y="2236366"/>
                <a:ext cx="29989" cy="16052"/>
              </a:xfrm>
              <a:custGeom>
                <a:avLst/>
                <a:gdLst>
                  <a:gd name="connsiteX0" fmla="*/ 29989 w 29989"/>
                  <a:gd name="connsiteY0" fmla="*/ 104 h 16052"/>
                  <a:gd name="connsiteX1" fmla="*/ 462 w 29989"/>
                  <a:gd name="connsiteY1" fmla="*/ 12486 h 16052"/>
                  <a:gd name="connsiteX2" fmla="*/ 29989 w 29989"/>
                  <a:gd name="connsiteY2" fmla="*/ 104 h 16052"/>
                </a:gdLst>
                <a:ahLst/>
                <a:cxnLst>
                  <a:cxn ang="0">
                    <a:pos x="connsiteX0" y="connsiteY0"/>
                  </a:cxn>
                  <a:cxn ang="0">
                    <a:pos x="connsiteX1" y="connsiteY1"/>
                  </a:cxn>
                  <a:cxn ang="0">
                    <a:pos x="connsiteX2" y="connsiteY2"/>
                  </a:cxn>
                </a:cxnLst>
                <a:rect l="l" t="t" r="r" b="b"/>
                <a:pathLst>
                  <a:path w="29989" h="16052">
                    <a:moveTo>
                      <a:pt x="29989" y="104"/>
                    </a:moveTo>
                    <a:cubicBezTo>
                      <a:pt x="14749" y="17249"/>
                      <a:pt x="3319" y="19154"/>
                      <a:pt x="462" y="12486"/>
                    </a:cubicBezTo>
                    <a:cubicBezTo>
                      <a:pt x="-2396" y="4866"/>
                      <a:pt x="8082" y="-849"/>
                      <a:pt x="29989" y="104"/>
                    </a:cubicBezTo>
                    <a:close/>
                  </a:path>
                </a:pathLst>
              </a:custGeom>
              <a:grpFill/>
              <a:ln w="9525" cap="flat">
                <a:noFill/>
                <a:prstDash val="solid"/>
                <a:miter/>
              </a:ln>
            </p:spPr>
            <p:txBody>
              <a:bodyPr rtlCol="0" anchor="ctr"/>
              <a:lstStyle/>
              <a:p>
                <a:endParaRPr lang="en-ID"/>
              </a:p>
            </p:txBody>
          </p:sp>
          <p:sp>
            <p:nvSpPr>
              <p:cNvPr id="1391" name="Freeform: Shape 1390">
                <a:extLst>
                  <a:ext uri="{FF2B5EF4-FFF2-40B4-BE49-F238E27FC236}">
                    <a16:creationId xmlns:a16="http://schemas.microsoft.com/office/drawing/2014/main" id="{91B7BCFE-9322-4421-A31F-B7149C573A68}"/>
                  </a:ext>
                </a:extLst>
              </p:cNvPr>
              <p:cNvSpPr/>
              <p:nvPr/>
            </p:nvSpPr>
            <p:spPr>
              <a:xfrm>
                <a:off x="4579899" y="2236469"/>
                <a:ext cx="12702" cy="32385"/>
              </a:xfrm>
              <a:custGeom>
                <a:avLst/>
                <a:gdLst>
                  <a:gd name="connsiteX0" fmla="*/ 4483 w 12702"/>
                  <a:gd name="connsiteY0" fmla="*/ 0 h 32385"/>
                  <a:gd name="connsiteX1" fmla="*/ 7340 w 12702"/>
                  <a:gd name="connsiteY1" fmla="*/ 32385 h 32385"/>
                  <a:gd name="connsiteX2" fmla="*/ 4483 w 12702"/>
                  <a:gd name="connsiteY2" fmla="*/ 0 h 32385"/>
                </a:gdLst>
                <a:ahLst/>
                <a:cxnLst>
                  <a:cxn ang="0">
                    <a:pos x="connsiteX0" y="connsiteY0"/>
                  </a:cxn>
                  <a:cxn ang="0">
                    <a:pos x="connsiteX1" y="connsiteY1"/>
                  </a:cxn>
                  <a:cxn ang="0">
                    <a:pos x="connsiteX2" y="connsiteY2"/>
                  </a:cxn>
                </a:cxnLst>
                <a:rect l="l" t="t" r="r" b="b"/>
                <a:pathLst>
                  <a:path w="12702" h="32385">
                    <a:moveTo>
                      <a:pt x="4483" y="0"/>
                    </a:moveTo>
                    <a:cubicBezTo>
                      <a:pt x="15913" y="20003"/>
                      <a:pt x="14008" y="31433"/>
                      <a:pt x="7340" y="32385"/>
                    </a:cubicBezTo>
                    <a:cubicBezTo>
                      <a:pt x="-280" y="32385"/>
                      <a:pt x="-3137" y="20955"/>
                      <a:pt x="4483" y="0"/>
                    </a:cubicBezTo>
                    <a:close/>
                  </a:path>
                </a:pathLst>
              </a:custGeom>
              <a:grpFill/>
              <a:ln w="9525" cap="flat">
                <a:noFill/>
                <a:prstDash val="solid"/>
                <a:miter/>
              </a:ln>
            </p:spPr>
            <p:txBody>
              <a:bodyPr rtlCol="0" anchor="ctr"/>
              <a:lstStyle/>
              <a:p>
                <a:endParaRPr lang="en-ID"/>
              </a:p>
            </p:txBody>
          </p:sp>
        </p:grpSp>
        <p:grpSp>
          <p:nvGrpSpPr>
            <p:cNvPr id="1392" name="Graphic 2">
              <a:extLst>
                <a:ext uri="{FF2B5EF4-FFF2-40B4-BE49-F238E27FC236}">
                  <a16:creationId xmlns:a16="http://schemas.microsoft.com/office/drawing/2014/main" id="{F1FF2A45-0C26-4C70-87B0-C54AB42123DD}"/>
                </a:ext>
              </a:extLst>
            </p:cNvPr>
            <p:cNvGrpSpPr/>
            <p:nvPr/>
          </p:nvGrpSpPr>
          <p:grpSpPr>
            <a:xfrm>
              <a:off x="4554393" y="2207975"/>
              <a:ext cx="61626" cy="60879"/>
              <a:chOff x="4554393" y="2207975"/>
              <a:chExt cx="61626" cy="60879"/>
            </a:xfrm>
            <a:grpFill/>
          </p:grpSpPr>
          <p:sp>
            <p:nvSpPr>
              <p:cNvPr id="1393" name="Freeform: Shape 1392">
                <a:extLst>
                  <a:ext uri="{FF2B5EF4-FFF2-40B4-BE49-F238E27FC236}">
                    <a16:creationId xmlns:a16="http://schemas.microsoft.com/office/drawing/2014/main" id="{06709580-4FFD-45A1-83AE-3EC990C20831}"/>
                  </a:ext>
                </a:extLst>
              </p:cNvPr>
              <p:cNvSpPr/>
              <p:nvPr/>
            </p:nvSpPr>
            <p:spPr>
              <a:xfrm>
                <a:off x="4584382" y="2234563"/>
                <a:ext cx="31637" cy="13568"/>
              </a:xfrm>
              <a:custGeom>
                <a:avLst/>
                <a:gdLst>
                  <a:gd name="connsiteX0" fmla="*/ 0 w 31637"/>
                  <a:gd name="connsiteY0" fmla="*/ 1907 h 13568"/>
                  <a:gd name="connsiteX1" fmla="*/ 31432 w 31637"/>
                  <a:gd name="connsiteY1" fmla="*/ 9527 h 13568"/>
                  <a:gd name="connsiteX2" fmla="*/ 0 w 31637"/>
                  <a:gd name="connsiteY2" fmla="*/ 1907 h 13568"/>
                </a:gdLst>
                <a:ahLst/>
                <a:cxnLst>
                  <a:cxn ang="0">
                    <a:pos x="connsiteX0" y="connsiteY0"/>
                  </a:cxn>
                  <a:cxn ang="0">
                    <a:pos x="connsiteX1" y="connsiteY1"/>
                  </a:cxn>
                  <a:cxn ang="0">
                    <a:pos x="connsiteX2" y="connsiteY2"/>
                  </a:cxn>
                </a:cxnLst>
                <a:rect l="l" t="t" r="r" b="b"/>
                <a:pathLst>
                  <a:path w="31637" h="13568">
                    <a:moveTo>
                      <a:pt x="0" y="1907"/>
                    </a:moveTo>
                    <a:cubicBezTo>
                      <a:pt x="21907" y="-2856"/>
                      <a:pt x="33338" y="1907"/>
                      <a:pt x="31432" y="9527"/>
                    </a:cubicBezTo>
                    <a:cubicBezTo>
                      <a:pt x="29528" y="16194"/>
                      <a:pt x="18098" y="15242"/>
                      <a:pt x="0" y="1907"/>
                    </a:cubicBezTo>
                    <a:close/>
                  </a:path>
                </a:pathLst>
              </a:custGeom>
              <a:grpFill/>
              <a:ln w="9525" cap="flat">
                <a:noFill/>
                <a:prstDash val="solid"/>
                <a:miter/>
              </a:ln>
            </p:spPr>
            <p:txBody>
              <a:bodyPr rtlCol="0" anchor="ctr"/>
              <a:lstStyle/>
              <a:p>
                <a:endParaRPr lang="en-ID"/>
              </a:p>
            </p:txBody>
          </p:sp>
          <p:sp>
            <p:nvSpPr>
              <p:cNvPr id="1394" name="Freeform: Shape 1393">
                <a:extLst>
                  <a:ext uri="{FF2B5EF4-FFF2-40B4-BE49-F238E27FC236}">
                    <a16:creationId xmlns:a16="http://schemas.microsoft.com/office/drawing/2014/main" id="{773187BE-04B4-40B9-9A1E-DFD20073757B}"/>
                  </a:ext>
                </a:extLst>
              </p:cNvPr>
              <p:cNvSpPr/>
              <p:nvPr/>
            </p:nvSpPr>
            <p:spPr>
              <a:xfrm>
                <a:off x="4584382" y="2207975"/>
                <a:ext cx="19655" cy="28494"/>
              </a:xfrm>
              <a:custGeom>
                <a:avLst/>
                <a:gdLst>
                  <a:gd name="connsiteX0" fmla="*/ 0 w 19655"/>
                  <a:gd name="connsiteY0" fmla="*/ 28495 h 28494"/>
                  <a:gd name="connsiteX1" fmla="*/ 16193 w 19655"/>
                  <a:gd name="connsiteY1" fmla="*/ 872 h 28494"/>
                  <a:gd name="connsiteX2" fmla="*/ 0 w 19655"/>
                  <a:gd name="connsiteY2" fmla="*/ 28495 h 28494"/>
                </a:gdLst>
                <a:ahLst/>
                <a:cxnLst>
                  <a:cxn ang="0">
                    <a:pos x="connsiteX0" y="connsiteY0"/>
                  </a:cxn>
                  <a:cxn ang="0">
                    <a:pos x="connsiteX1" y="connsiteY1"/>
                  </a:cxn>
                  <a:cxn ang="0">
                    <a:pos x="connsiteX2" y="connsiteY2"/>
                  </a:cxn>
                </a:cxnLst>
                <a:rect l="l" t="t" r="r" b="b"/>
                <a:pathLst>
                  <a:path w="19655" h="28494">
                    <a:moveTo>
                      <a:pt x="0" y="28495"/>
                    </a:moveTo>
                    <a:cubicBezTo>
                      <a:pt x="2857" y="5635"/>
                      <a:pt x="10478" y="-2938"/>
                      <a:pt x="16193" y="872"/>
                    </a:cubicBezTo>
                    <a:cubicBezTo>
                      <a:pt x="23813" y="4682"/>
                      <a:pt x="19050" y="16112"/>
                      <a:pt x="0" y="28495"/>
                    </a:cubicBezTo>
                    <a:close/>
                  </a:path>
                </a:pathLst>
              </a:custGeom>
              <a:grpFill/>
              <a:ln w="9525" cap="flat">
                <a:noFill/>
                <a:prstDash val="solid"/>
                <a:miter/>
              </a:ln>
            </p:spPr>
            <p:txBody>
              <a:bodyPr rtlCol="0" anchor="ctr"/>
              <a:lstStyle/>
              <a:p>
                <a:endParaRPr lang="en-ID"/>
              </a:p>
            </p:txBody>
          </p:sp>
          <p:sp>
            <p:nvSpPr>
              <p:cNvPr id="1395" name="Freeform: Shape 1394">
                <a:extLst>
                  <a:ext uri="{FF2B5EF4-FFF2-40B4-BE49-F238E27FC236}">
                    <a16:creationId xmlns:a16="http://schemas.microsoft.com/office/drawing/2014/main" id="{645F7D70-86A7-4BEE-B2FC-DDB3DEFFCB50}"/>
                  </a:ext>
                </a:extLst>
              </p:cNvPr>
              <p:cNvSpPr/>
              <p:nvPr/>
            </p:nvSpPr>
            <p:spPr>
              <a:xfrm>
                <a:off x="4561340" y="2210344"/>
                <a:ext cx="23042" cy="26125"/>
              </a:xfrm>
              <a:custGeom>
                <a:avLst/>
                <a:gdLst>
                  <a:gd name="connsiteX0" fmla="*/ 23042 w 23042"/>
                  <a:gd name="connsiteY0" fmla="*/ 26126 h 26125"/>
                  <a:gd name="connsiteX1" fmla="*/ 2087 w 23042"/>
                  <a:gd name="connsiteY1" fmla="*/ 1361 h 26125"/>
                  <a:gd name="connsiteX2" fmla="*/ 23042 w 23042"/>
                  <a:gd name="connsiteY2" fmla="*/ 26126 h 26125"/>
                </a:gdLst>
                <a:ahLst/>
                <a:cxnLst>
                  <a:cxn ang="0">
                    <a:pos x="connsiteX0" y="connsiteY0"/>
                  </a:cxn>
                  <a:cxn ang="0">
                    <a:pos x="connsiteX1" y="connsiteY1"/>
                  </a:cxn>
                  <a:cxn ang="0">
                    <a:pos x="connsiteX2" y="connsiteY2"/>
                  </a:cxn>
                </a:cxnLst>
                <a:rect l="l" t="t" r="r" b="b"/>
                <a:pathLst>
                  <a:path w="23042" h="26125">
                    <a:moveTo>
                      <a:pt x="23042" y="26126"/>
                    </a:moveTo>
                    <a:cubicBezTo>
                      <a:pt x="2087" y="16601"/>
                      <a:pt x="-3628" y="6123"/>
                      <a:pt x="2087" y="1361"/>
                    </a:cubicBezTo>
                    <a:cubicBezTo>
                      <a:pt x="8755" y="-3402"/>
                      <a:pt x="17327" y="4218"/>
                      <a:pt x="23042" y="26126"/>
                    </a:cubicBezTo>
                    <a:close/>
                  </a:path>
                </a:pathLst>
              </a:custGeom>
              <a:grpFill/>
              <a:ln w="9525" cap="flat">
                <a:noFill/>
                <a:prstDash val="solid"/>
                <a:miter/>
              </a:ln>
            </p:spPr>
            <p:txBody>
              <a:bodyPr rtlCol="0" anchor="ctr"/>
              <a:lstStyle/>
              <a:p>
                <a:endParaRPr lang="en-ID"/>
              </a:p>
            </p:txBody>
          </p:sp>
          <p:sp>
            <p:nvSpPr>
              <p:cNvPr id="1396" name="Freeform: Shape 1395">
                <a:extLst>
                  <a:ext uri="{FF2B5EF4-FFF2-40B4-BE49-F238E27FC236}">
                    <a16:creationId xmlns:a16="http://schemas.microsoft.com/office/drawing/2014/main" id="{1C7AB9E6-C690-4163-8C2F-EAA182F5D661}"/>
                  </a:ext>
                </a:extLst>
              </p:cNvPr>
              <p:cNvSpPr/>
              <p:nvPr/>
            </p:nvSpPr>
            <p:spPr>
              <a:xfrm>
                <a:off x="4554393" y="2236366"/>
                <a:ext cx="29989" cy="16052"/>
              </a:xfrm>
              <a:custGeom>
                <a:avLst/>
                <a:gdLst>
                  <a:gd name="connsiteX0" fmla="*/ 29989 w 29989"/>
                  <a:gd name="connsiteY0" fmla="*/ 104 h 16052"/>
                  <a:gd name="connsiteX1" fmla="*/ 462 w 29989"/>
                  <a:gd name="connsiteY1" fmla="*/ 12486 h 16052"/>
                  <a:gd name="connsiteX2" fmla="*/ 29989 w 29989"/>
                  <a:gd name="connsiteY2" fmla="*/ 104 h 16052"/>
                </a:gdLst>
                <a:ahLst/>
                <a:cxnLst>
                  <a:cxn ang="0">
                    <a:pos x="connsiteX0" y="connsiteY0"/>
                  </a:cxn>
                  <a:cxn ang="0">
                    <a:pos x="connsiteX1" y="connsiteY1"/>
                  </a:cxn>
                  <a:cxn ang="0">
                    <a:pos x="connsiteX2" y="connsiteY2"/>
                  </a:cxn>
                </a:cxnLst>
                <a:rect l="l" t="t" r="r" b="b"/>
                <a:pathLst>
                  <a:path w="29989" h="16052">
                    <a:moveTo>
                      <a:pt x="29989" y="104"/>
                    </a:moveTo>
                    <a:cubicBezTo>
                      <a:pt x="14749" y="17249"/>
                      <a:pt x="3319" y="19154"/>
                      <a:pt x="462" y="12486"/>
                    </a:cubicBezTo>
                    <a:cubicBezTo>
                      <a:pt x="-2396" y="4866"/>
                      <a:pt x="8082" y="-849"/>
                      <a:pt x="29989" y="104"/>
                    </a:cubicBezTo>
                    <a:close/>
                  </a:path>
                </a:pathLst>
              </a:custGeom>
              <a:grpFill/>
              <a:ln w="9525" cap="flat">
                <a:noFill/>
                <a:prstDash val="solid"/>
                <a:miter/>
              </a:ln>
            </p:spPr>
            <p:txBody>
              <a:bodyPr rtlCol="0" anchor="ctr"/>
              <a:lstStyle/>
              <a:p>
                <a:endParaRPr lang="en-ID"/>
              </a:p>
            </p:txBody>
          </p:sp>
          <p:sp>
            <p:nvSpPr>
              <p:cNvPr id="1397" name="Freeform: Shape 1396">
                <a:extLst>
                  <a:ext uri="{FF2B5EF4-FFF2-40B4-BE49-F238E27FC236}">
                    <a16:creationId xmlns:a16="http://schemas.microsoft.com/office/drawing/2014/main" id="{5E738459-E86F-48BF-8AF4-93ACC251BBE0}"/>
                  </a:ext>
                </a:extLst>
              </p:cNvPr>
              <p:cNvSpPr/>
              <p:nvPr/>
            </p:nvSpPr>
            <p:spPr>
              <a:xfrm>
                <a:off x="4579899" y="2236469"/>
                <a:ext cx="12702" cy="32385"/>
              </a:xfrm>
              <a:custGeom>
                <a:avLst/>
                <a:gdLst>
                  <a:gd name="connsiteX0" fmla="*/ 4483 w 12702"/>
                  <a:gd name="connsiteY0" fmla="*/ 0 h 32385"/>
                  <a:gd name="connsiteX1" fmla="*/ 7340 w 12702"/>
                  <a:gd name="connsiteY1" fmla="*/ 32385 h 32385"/>
                  <a:gd name="connsiteX2" fmla="*/ 4483 w 12702"/>
                  <a:gd name="connsiteY2" fmla="*/ 0 h 32385"/>
                </a:gdLst>
                <a:ahLst/>
                <a:cxnLst>
                  <a:cxn ang="0">
                    <a:pos x="connsiteX0" y="connsiteY0"/>
                  </a:cxn>
                  <a:cxn ang="0">
                    <a:pos x="connsiteX1" y="connsiteY1"/>
                  </a:cxn>
                  <a:cxn ang="0">
                    <a:pos x="connsiteX2" y="connsiteY2"/>
                  </a:cxn>
                </a:cxnLst>
                <a:rect l="l" t="t" r="r" b="b"/>
                <a:pathLst>
                  <a:path w="12702" h="32385">
                    <a:moveTo>
                      <a:pt x="4483" y="0"/>
                    </a:moveTo>
                    <a:cubicBezTo>
                      <a:pt x="15913" y="20003"/>
                      <a:pt x="14008" y="31433"/>
                      <a:pt x="7340" y="32385"/>
                    </a:cubicBezTo>
                    <a:cubicBezTo>
                      <a:pt x="-280" y="32385"/>
                      <a:pt x="-3137" y="20955"/>
                      <a:pt x="4483" y="0"/>
                    </a:cubicBezTo>
                    <a:close/>
                  </a:path>
                </a:pathLst>
              </a:custGeom>
              <a:grpFill/>
              <a:ln w="9525" cap="flat">
                <a:noFill/>
                <a:prstDash val="solid"/>
                <a:miter/>
              </a:ln>
            </p:spPr>
            <p:txBody>
              <a:bodyPr rtlCol="0" anchor="ctr"/>
              <a:lstStyle/>
              <a:p>
                <a:endParaRPr lang="en-ID"/>
              </a:p>
            </p:txBody>
          </p:sp>
        </p:grpSp>
        <p:sp>
          <p:nvSpPr>
            <p:cNvPr id="1398" name="Freeform: Shape 1397">
              <a:extLst>
                <a:ext uri="{FF2B5EF4-FFF2-40B4-BE49-F238E27FC236}">
                  <a16:creationId xmlns:a16="http://schemas.microsoft.com/office/drawing/2014/main" id="{E3CCEEDB-4BB1-4782-A5DC-6FBD1252A2E4}"/>
                </a:ext>
              </a:extLst>
            </p:cNvPr>
            <p:cNvSpPr/>
            <p:nvPr/>
          </p:nvSpPr>
          <p:spPr>
            <a:xfrm>
              <a:off x="4580572" y="2232660"/>
              <a:ext cx="7619" cy="7619"/>
            </a:xfrm>
            <a:custGeom>
              <a:avLst/>
              <a:gdLst>
                <a:gd name="connsiteX0" fmla="*/ 7620 w 7619"/>
                <a:gd name="connsiteY0" fmla="*/ 3810 h 7619"/>
                <a:gd name="connsiteX1" fmla="*/ 3810 w 7619"/>
                <a:gd name="connsiteY1" fmla="*/ 7620 h 7619"/>
                <a:gd name="connsiteX2" fmla="*/ 0 w 7619"/>
                <a:gd name="connsiteY2" fmla="*/ 3810 h 7619"/>
                <a:gd name="connsiteX3" fmla="*/ 3810 w 7619"/>
                <a:gd name="connsiteY3" fmla="*/ 0 h 7619"/>
                <a:gd name="connsiteX4" fmla="*/ 7620 w 7619"/>
                <a:gd name="connsiteY4" fmla="*/ 3810 h 7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9" h="7619">
                  <a:moveTo>
                    <a:pt x="7620" y="3810"/>
                  </a:moveTo>
                  <a:cubicBezTo>
                    <a:pt x="7620" y="5914"/>
                    <a:pt x="5914" y="7620"/>
                    <a:pt x="3810" y="7620"/>
                  </a:cubicBezTo>
                  <a:cubicBezTo>
                    <a:pt x="1706" y="7620"/>
                    <a:pt x="0" y="5914"/>
                    <a:pt x="0" y="3810"/>
                  </a:cubicBezTo>
                  <a:cubicBezTo>
                    <a:pt x="0" y="1706"/>
                    <a:pt x="1706" y="0"/>
                    <a:pt x="3810" y="0"/>
                  </a:cubicBezTo>
                  <a:cubicBezTo>
                    <a:pt x="5914" y="0"/>
                    <a:pt x="7620" y="1706"/>
                    <a:pt x="7620" y="3810"/>
                  </a:cubicBezTo>
                  <a:close/>
                </a:path>
              </a:pathLst>
            </a:custGeom>
            <a:grpFill/>
            <a:ln w="9525" cap="flat">
              <a:noFill/>
              <a:prstDash val="solid"/>
              <a:miter/>
            </a:ln>
          </p:spPr>
          <p:txBody>
            <a:bodyPr rtlCol="0" anchor="ctr"/>
            <a:lstStyle/>
            <a:p>
              <a:endParaRPr lang="en-ID"/>
            </a:p>
          </p:txBody>
        </p:sp>
        <p:grpSp>
          <p:nvGrpSpPr>
            <p:cNvPr id="1399" name="Graphic 2">
              <a:extLst>
                <a:ext uri="{FF2B5EF4-FFF2-40B4-BE49-F238E27FC236}">
                  <a16:creationId xmlns:a16="http://schemas.microsoft.com/office/drawing/2014/main" id="{F1FF2A45-0C26-4C70-87B0-C54AB42123DD}"/>
                </a:ext>
              </a:extLst>
            </p:cNvPr>
            <p:cNvGrpSpPr/>
            <p:nvPr/>
          </p:nvGrpSpPr>
          <p:grpSpPr>
            <a:xfrm>
              <a:off x="4552744" y="2204084"/>
              <a:ext cx="61658" cy="60879"/>
              <a:chOff x="4552744" y="2204084"/>
              <a:chExt cx="61658" cy="60879"/>
            </a:xfrm>
            <a:grpFill/>
          </p:grpSpPr>
          <p:sp>
            <p:nvSpPr>
              <p:cNvPr id="1400" name="Freeform: Shape 1399">
                <a:extLst>
                  <a:ext uri="{FF2B5EF4-FFF2-40B4-BE49-F238E27FC236}">
                    <a16:creationId xmlns:a16="http://schemas.microsoft.com/office/drawing/2014/main" id="{74DF4A85-C83C-4CA6-91F3-7C149DA11CC4}"/>
                  </a:ext>
                </a:extLst>
              </p:cNvPr>
              <p:cNvSpPr/>
              <p:nvPr/>
            </p:nvSpPr>
            <p:spPr>
              <a:xfrm>
                <a:off x="4552744" y="2224125"/>
                <a:ext cx="31637" cy="14251"/>
              </a:xfrm>
              <a:custGeom>
                <a:avLst/>
                <a:gdLst>
                  <a:gd name="connsiteX0" fmla="*/ 31638 w 31637"/>
                  <a:gd name="connsiteY0" fmla="*/ 12344 h 14251"/>
                  <a:gd name="connsiteX1" fmla="*/ 205 w 31637"/>
                  <a:gd name="connsiteY1" fmla="*/ 4724 h 14251"/>
                  <a:gd name="connsiteX2" fmla="*/ 31638 w 31637"/>
                  <a:gd name="connsiteY2" fmla="*/ 12344 h 14251"/>
                </a:gdLst>
                <a:ahLst/>
                <a:cxnLst>
                  <a:cxn ang="0">
                    <a:pos x="connsiteX0" y="connsiteY0"/>
                  </a:cxn>
                  <a:cxn ang="0">
                    <a:pos x="connsiteX1" y="connsiteY1"/>
                  </a:cxn>
                  <a:cxn ang="0">
                    <a:pos x="connsiteX2" y="connsiteY2"/>
                  </a:cxn>
                </a:cxnLst>
                <a:rect l="l" t="t" r="r" b="b"/>
                <a:pathLst>
                  <a:path w="31637" h="14251">
                    <a:moveTo>
                      <a:pt x="31638" y="12344"/>
                    </a:moveTo>
                    <a:cubicBezTo>
                      <a:pt x="9730" y="17107"/>
                      <a:pt x="-1700" y="12344"/>
                      <a:pt x="205" y="4724"/>
                    </a:cubicBezTo>
                    <a:cubicBezTo>
                      <a:pt x="3063" y="-2896"/>
                      <a:pt x="14493" y="-1943"/>
                      <a:pt x="31638" y="12344"/>
                    </a:cubicBezTo>
                    <a:close/>
                  </a:path>
                </a:pathLst>
              </a:custGeom>
              <a:grpFill/>
              <a:ln w="9525" cap="flat">
                <a:noFill/>
                <a:prstDash val="solid"/>
                <a:miter/>
              </a:ln>
            </p:spPr>
            <p:txBody>
              <a:bodyPr rtlCol="0" anchor="ctr"/>
              <a:lstStyle/>
              <a:p>
                <a:endParaRPr lang="en-ID"/>
              </a:p>
            </p:txBody>
          </p:sp>
          <p:sp>
            <p:nvSpPr>
              <p:cNvPr id="1401" name="Freeform: Shape 1400">
                <a:extLst>
                  <a:ext uri="{FF2B5EF4-FFF2-40B4-BE49-F238E27FC236}">
                    <a16:creationId xmlns:a16="http://schemas.microsoft.com/office/drawing/2014/main" id="{B6A99AD5-935F-4CA7-BCB3-2D8A71B9FFFE}"/>
                  </a:ext>
                </a:extLst>
              </p:cNvPr>
              <p:cNvSpPr/>
              <p:nvPr/>
            </p:nvSpPr>
            <p:spPr>
              <a:xfrm>
                <a:off x="4565318" y="2236469"/>
                <a:ext cx="19063" cy="28494"/>
              </a:xfrm>
              <a:custGeom>
                <a:avLst/>
                <a:gdLst>
                  <a:gd name="connsiteX0" fmla="*/ 19064 w 19063"/>
                  <a:gd name="connsiteY0" fmla="*/ 0 h 28494"/>
                  <a:gd name="connsiteX1" fmla="*/ 2871 w 19063"/>
                  <a:gd name="connsiteY1" fmla="*/ 27623 h 28494"/>
                  <a:gd name="connsiteX2" fmla="*/ 19064 w 19063"/>
                  <a:gd name="connsiteY2" fmla="*/ 0 h 28494"/>
                </a:gdLst>
                <a:ahLst/>
                <a:cxnLst>
                  <a:cxn ang="0">
                    <a:pos x="connsiteX0" y="connsiteY0"/>
                  </a:cxn>
                  <a:cxn ang="0">
                    <a:pos x="connsiteX1" y="connsiteY1"/>
                  </a:cxn>
                  <a:cxn ang="0">
                    <a:pos x="connsiteX2" y="connsiteY2"/>
                  </a:cxn>
                </a:cxnLst>
                <a:rect l="l" t="t" r="r" b="b"/>
                <a:pathLst>
                  <a:path w="19063" h="28494">
                    <a:moveTo>
                      <a:pt x="19064" y="0"/>
                    </a:moveTo>
                    <a:cubicBezTo>
                      <a:pt x="16206" y="22860"/>
                      <a:pt x="8586" y="31433"/>
                      <a:pt x="2871" y="27623"/>
                    </a:cubicBezTo>
                    <a:cubicBezTo>
                      <a:pt x="-3796" y="22860"/>
                      <a:pt x="966" y="12383"/>
                      <a:pt x="19064" y="0"/>
                    </a:cubicBezTo>
                    <a:close/>
                  </a:path>
                </a:pathLst>
              </a:custGeom>
              <a:grpFill/>
              <a:ln w="9525" cap="flat">
                <a:noFill/>
                <a:prstDash val="solid"/>
                <a:miter/>
              </a:ln>
            </p:spPr>
            <p:txBody>
              <a:bodyPr rtlCol="0" anchor="ctr"/>
              <a:lstStyle/>
              <a:p>
                <a:endParaRPr lang="en-ID"/>
              </a:p>
            </p:txBody>
          </p:sp>
          <p:sp>
            <p:nvSpPr>
              <p:cNvPr id="1402" name="Freeform: Shape 1401">
                <a:extLst>
                  <a:ext uri="{FF2B5EF4-FFF2-40B4-BE49-F238E27FC236}">
                    <a16:creationId xmlns:a16="http://schemas.microsoft.com/office/drawing/2014/main" id="{0C0631D3-27D9-4F47-B911-D584207249E1}"/>
                  </a:ext>
                </a:extLst>
              </p:cNvPr>
              <p:cNvSpPr/>
              <p:nvPr/>
            </p:nvSpPr>
            <p:spPr>
              <a:xfrm>
                <a:off x="4584382" y="2236469"/>
                <a:ext cx="23042" cy="25708"/>
              </a:xfrm>
              <a:custGeom>
                <a:avLst/>
                <a:gdLst>
                  <a:gd name="connsiteX0" fmla="*/ 0 w 23042"/>
                  <a:gd name="connsiteY0" fmla="*/ 0 h 25708"/>
                  <a:gd name="connsiteX1" fmla="*/ 20955 w 23042"/>
                  <a:gd name="connsiteY1" fmla="*/ 24765 h 25708"/>
                  <a:gd name="connsiteX2" fmla="*/ 0 w 23042"/>
                  <a:gd name="connsiteY2" fmla="*/ 0 h 25708"/>
                </a:gdLst>
                <a:ahLst/>
                <a:cxnLst>
                  <a:cxn ang="0">
                    <a:pos x="connsiteX0" y="connsiteY0"/>
                  </a:cxn>
                  <a:cxn ang="0">
                    <a:pos x="connsiteX1" y="connsiteY1"/>
                  </a:cxn>
                  <a:cxn ang="0">
                    <a:pos x="connsiteX2" y="connsiteY2"/>
                  </a:cxn>
                </a:cxnLst>
                <a:rect l="l" t="t" r="r" b="b"/>
                <a:pathLst>
                  <a:path w="23042" h="25708">
                    <a:moveTo>
                      <a:pt x="0" y="0"/>
                    </a:moveTo>
                    <a:cubicBezTo>
                      <a:pt x="20955" y="9525"/>
                      <a:pt x="26670" y="20003"/>
                      <a:pt x="20955" y="24765"/>
                    </a:cubicBezTo>
                    <a:cubicBezTo>
                      <a:pt x="15240" y="28575"/>
                      <a:pt x="6668" y="20955"/>
                      <a:pt x="0" y="0"/>
                    </a:cubicBezTo>
                    <a:close/>
                  </a:path>
                </a:pathLst>
              </a:custGeom>
              <a:grpFill/>
              <a:ln w="9525" cap="flat">
                <a:noFill/>
                <a:prstDash val="solid"/>
                <a:miter/>
              </a:ln>
            </p:spPr>
            <p:txBody>
              <a:bodyPr rtlCol="0" anchor="ctr"/>
              <a:lstStyle/>
              <a:p>
                <a:endParaRPr lang="en-ID"/>
              </a:p>
            </p:txBody>
          </p:sp>
          <p:sp>
            <p:nvSpPr>
              <p:cNvPr id="1403" name="Freeform: Shape 1402">
                <a:extLst>
                  <a:ext uri="{FF2B5EF4-FFF2-40B4-BE49-F238E27FC236}">
                    <a16:creationId xmlns:a16="http://schemas.microsoft.com/office/drawing/2014/main" id="{FD7A5CDF-C69B-45A6-947F-D9C30DE7B452}"/>
                  </a:ext>
                </a:extLst>
              </p:cNvPr>
              <p:cNvSpPr/>
              <p:nvPr/>
            </p:nvSpPr>
            <p:spPr>
              <a:xfrm>
                <a:off x="4584382" y="2220521"/>
                <a:ext cx="30020" cy="16039"/>
              </a:xfrm>
              <a:custGeom>
                <a:avLst/>
                <a:gdLst>
                  <a:gd name="connsiteX0" fmla="*/ 0 w 30020"/>
                  <a:gd name="connsiteY0" fmla="*/ 15949 h 16039"/>
                  <a:gd name="connsiteX1" fmla="*/ 29528 w 30020"/>
                  <a:gd name="connsiteY1" fmla="*/ 3566 h 16039"/>
                  <a:gd name="connsiteX2" fmla="*/ 0 w 30020"/>
                  <a:gd name="connsiteY2" fmla="*/ 15949 h 16039"/>
                </a:gdLst>
                <a:ahLst/>
                <a:cxnLst>
                  <a:cxn ang="0">
                    <a:pos x="connsiteX0" y="connsiteY0"/>
                  </a:cxn>
                  <a:cxn ang="0">
                    <a:pos x="connsiteX1" y="connsiteY1"/>
                  </a:cxn>
                  <a:cxn ang="0">
                    <a:pos x="connsiteX2" y="connsiteY2"/>
                  </a:cxn>
                </a:cxnLst>
                <a:rect l="l" t="t" r="r" b="b"/>
                <a:pathLst>
                  <a:path w="30020" h="16039">
                    <a:moveTo>
                      <a:pt x="0" y="15949"/>
                    </a:moveTo>
                    <a:cubicBezTo>
                      <a:pt x="15240" y="-1196"/>
                      <a:pt x="26670" y="-3101"/>
                      <a:pt x="29528" y="3566"/>
                    </a:cubicBezTo>
                    <a:cubicBezTo>
                      <a:pt x="32385" y="10234"/>
                      <a:pt x="22860" y="16901"/>
                      <a:pt x="0" y="15949"/>
                    </a:cubicBezTo>
                    <a:close/>
                  </a:path>
                </a:pathLst>
              </a:custGeom>
              <a:grpFill/>
              <a:ln w="9525" cap="flat">
                <a:noFill/>
                <a:prstDash val="solid"/>
                <a:miter/>
              </a:ln>
            </p:spPr>
            <p:txBody>
              <a:bodyPr rtlCol="0" anchor="ctr"/>
              <a:lstStyle/>
              <a:p>
                <a:endParaRPr lang="en-ID"/>
              </a:p>
            </p:txBody>
          </p:sp>
          <p:sp>
            <p:nvSpPr>
              <p:cNvPr id="1404" name="Freeform: Shape 1403">
                <a:extLst>
                  <a:ext uri="{FF2B5EF4-FFF2-40B4-BE49-F238E27FC236}">
                    <a16:creationId xmlns:a16="http://schemas.microsoft.com/office/drawing/2014/main" id="{F52B2FFF-0532-42DB-9481-C31B1C16AFB4}"/>
                  </a:ext>
                </a:extLst>
              </p:cNvPr>
              <p:cNvSpPr/>
              <p:nvPr/>
            </p:nvSpPr>
            <p:spPr>
              <a:xfrm>
                <a:off x="4576162" y="2204084"/>
                <a:ext cx="12993" cy="32384"/>
              </a:xfrm>
              <a:custGeom>
                <a:avLst/>
                <a:gdLst>
                  <a:gd name="connsiteX0" fmla="*/ 8220 w 12993"/>
                  <a:gd name="connsiteY0" fmla="*/ 32385 h 32384"/>
                  <a:gd name="connsiteX1" fmla="*/ 5363 w 12993"/>
                  <a:gd name="connsiteY1" fmla="*/ 0 h 32384"/>
                  <a:gd name="connsiteX2" fmla="*/ 8220 w 12993"/>
                  <a:gd name="connsiteY2" fmla="*/ 32385 h 32384"/>
                </a:gdLst>
                <a:ahLst/>
                <a:cxnLst>
                  <a:cxn ang="0">
                    <a:pos x="connsiteX0" y="connsiteY0"/>
                  </a:cxn>
                  <a:cxn ang="0">
                    <a:pos x="connsiteX1" y="connsiteY1"/>
                  </a:cxn>
                  <a:cxn ang="0">
                    <a:pos x="connsiteX2" y="connsiteY2"/>
                  </a:cxn>
                </a:cxnLst>
                <a:rect l="l" t="t" r="r" b="b"/>
                <a:pathLst>
                  <a:path w="12993" h="32384">
                    <a:moveTo>
                      <a:pt x="8220" y="32385"/>
                    </a:moveTo>
                    <a:cubicBezTo>
                      <a:pt x="-3210" y="12383"/>
                      <a:pt x="-1305" y="953"/>
                      <a:pt x="5363" y="0"/>
                    </a:cubicBezTo>
                    <a:cubicBezTo>
                      <a:pt x="13935" y="0"/>
                      <a:pt x="15840" y="11430"/>
                      <a:pt x="8220" y="32385"/>
                    </a:cubicBezTo>
                    <a:close/>
                  </a:path>
                </a:pathLst>
              </a:custGeom>
              <a:grpFill/>
              <a:ln w="9525" cap="flat">
                <a:noFill/>
                <a:prstDash val="solid"/>
                <a:miter/>
              </a:ln>
            </p:spPr>
            <p:txBody>
              <a:bodyPr rtlCol="0" anchor="ctr"/>
              <a:lstStyle/>
              <a:p>
                <a:endParaRPr lang="en-ID"/>
              </a:p>
            </p:txBody>
          </p:sp>
        </p:grpSp>
        <p:grpSp>
          <p:nvGrpSpPr>
            <p:cNvPr id="1405" name="Graphic 2">
              <a:extLst>
                <a:ext uri="{FF2B5EF4-FFF2-40B4-BE49-F238E27FC236}">
                  <a16:creationId xmlns:a16="http://schemas.microsoft.com/office/drawing/2014/main" id="{F1FF2A45-0C26-4C70-87B0-C54AB42123DD}"/>
                </a:ext>
              </a:extLst>
            </p:cNvPr>
            <p:cNvGrpSpPr/>
            <p:nvPr/>
          </p:nvGrpSpPr>
          <p:grpSpPr>
            <a:xfrm>
              <a:off x="4552744" y="2204084"/>
              <a:ext cx="61658" cy="60879"/>
              <a:chOff x="4552744" y="2204084"/>
              <a:chExt cx="61658" cy="60879"/>
            </a:xfrm>
            <a:grpFill/>
          </p:grpSpPr>
          <p:sp>
            <p:nvSpPr>
              <p:cNvPr id="1406" name="Freeform: Shape 1405">
                <a:extLst>
                  <a:ext uri="{FF2B5EF4-FFF2-40B4-BE49-F238E27FC236}">
                    <a16:creationId xmlns:a16="http://schemas.microsoft.com/office/drawing/2014/main" id="{A8E20639-A1B0-4C49-9470-D1D7F24EFE0C}"/>
                  </a:ext>
                </a:extLst>
              </p:cNvPr>
              <p:cNvSpPr/>
              <p:nvPr/>
            </p:nvSpPr>
            <p:spPr>
              <a:xfrm>
                <a:off x="4552744" y="2224125"/>
                <a:ext cx="31637" cy="14251"/>
              </a:xfrm>
              <a:custGeom>
                <a:avLst/>
                <a:gdLst>
                  <a:gd name="connsiteX0" fmla="*/ 31638 w 31637"/>
                  <a:gd name="connsiteY0" fmla="*/ 12344 h 14251"/>
                  <a:gd name="connsiteX1" fmla="*/ 205 w 31637"/>
                  <a:gd name="connsiteY1" fmla="*/ 4724 h 14251"/>
                  <a:gd name="connsiteX2" fmla="*/ 31638 w 31637"/>
                  <a:gd name="connsiteY2" fmla="*/ 12344 h 14251"/>
                </a:gdLst>
                <a:ahLst/>
                <a:cxnLst>
                  <a:cxn ang="0">
                    <a:pos x="connsiteX0" y="connsiteY0"/>
                  </a:cxn>
                  <a:cxn ang="0">
                    <a:pos x="connsiteX1" y="connsiteY1"/>
                  </a:cxn>
                  <a:cxn ang="0">
                    <a:pos x="connsiteX2" y="connsiteY2"/>
                  </a:cxn>
                </a:cxnLst>
                <a:rect l="l" t="t" r="r" b="b"/>
                <a:pathLst>
                  <a:path w="31637" h="14251">
                    <a:moveTo>
                      <a:pt x="31638" y="12344"/>
                    </a:moveTo>
                    <a:cubicBezTo>
                      <a:pt x="9730" y="17107"/>
                      <a:pt x="-1700" y="12344"/>
                      <a:pt x="205" y="4724"/>
                    </a:cubicBezTo>
                    <a:cubicBezTo>
                      <a:pt x="3063" y="-2896"/>
                      <a:pt x="14493" y="-1943"/>
                      <a:pt x="31638" y="12344"/>
                    </a:cubicBezTo>
                    <a:close/>
                  </a:path>
                </a:pathLst>
              </a:custGeom>
              <a:grpFill/>
              <a:ln w="9525" cap="flat">
                <a:noFill/>
                <a:prstDash val="solid"/>
                <a:miter/>
              </a:ln>
            </p:spPr>
            <p:txBody>
              <a:bodyPr rtlCol="0" anchor="ctr"/>
              <a:lstStyle/>
              <a:p>
                <a:endParaRPr lang="en-ID"/>
              </a:p>
            </p:txBody>
          </p:sp>
          <p:sp>
            <p:nvSpPr>
              <p:cNvPr id="1407" name="Freeform: Shape 1406">
                <a:extLst>
                  <a:ext uri="{FF2B5EF4-FFF2-40B4-BE49-F238E27FC236}">
                    <a16:creationId xmlns:a16="http://schemas.microsoft.com/office/drawing/2014/main" id="{2A2DFC67-2C57-4D4C-ABDE-346EBF453326}"/>
                  </a:ext>
                </a:extLst>
              </p:cNvPr>
              <p:cNvSpPr/>
              <p:nvPr/>
            </p:nvSpPr>
            <p:spPr>
              <a:xfrm>
                <a:off x="4565318" y="2236469"/>
                <a:ext cx="19063" cy="28494"/>
              </a:xfrm>
              <a:custGeom>
                <a:avLst/>
                <a:gdLst>
                  <a:gd name="connsiteX0" fmla="*/ 19064 w 19063"/>
                  <a:gd name="connsiteY0" fmla="*/ 0 h 28494"/>
                  <a:gd name="connsiteX1" fmla="*/ 2871 w 19063"/>
                  <a:gd name="connsiteY1" fmla="*/ 27623 h 28494"/>
                  <a:gd name="connsiteX2" fmla="*/ 19064 w 19063"/>
                  <a:gd name="connsiteY2" fmla="*/ 0 h 28494"/>
                </a:gdLst>
                <a:ahLst/>
                <a:cxnLst>
                  <a:cxn ang="0">
                    <a:pos x="connsiteX0" y="connsiteY0"/>
                  </a:cxn>
                  <a:cxn ang="0">
                    <a:pos x="connsiteX1" y="connsiteY1"/>
                  </a:cxn>
                  <a:cxn ang="0">
                    <a:pos x="connsiteX2" y="connsiteY2"/>
                  </a:cxn>
                </a:cxnLst>
                <a:rect l="l" t="t" r="r" b="b"/>
                <a:pathLst>
                  <a:path w="19063" h="28494">
                    <a:moveTo>
                      <a:pt x="19064" y="0"/>
                    </a:moveTo>
                    <a:cubicBezTo>
                      <a:pt x="16206" y="22860"/>
                      <a:pt x="8586" y="31433"/>
                      <a:pt x="2871" y="27623"/>
                    </a:cubicBezTo>
                    <a:cubicBezTo>
                      <a:pt x="-3796" y="22860"/>
                      <a:pt x="966" y="12383"/>
                      <a:pt x="19064" y="0"/>
                    </a:cubicBezTo>
                    <a:close/>
                  </a:path>
                </a:pathLst>
              </a:custGeom>
              <a:grpFill/>
              <a:ln w="9525" cap="flat">
                <a:noFill/>
                <a:prstDash val="solid"/>
                <a:miter/>
              </a:ln>
            </p:spPr>
            <p:txBody>
              <a:bodyPr rtlCol="0" anchor="ctr"/>
              <a:lstStyle/>
              <a:p>
                <a:endParaRPr lang="en-ID"/>
              </a:p>
            </p:txBody>
          </p:sp>
          <p:sp>
            <p:nvSpPr>
              <p:cNvPr id="1408" name="Freeform: Shape 1407">
                <a:extLst>
                  <a:ext uri="{FF2B5EF4-FFF2-40B4-BE49-F238E27FC236}">
                    <a16:creationId xmlns:a16="http://schemas.microsoft.com/office/drawing/2014/main" id="{6BCC937F-DB92-4B23-B231-5D29081031B7}"/>
                  </a:ext>
                </a:extLst>
              </p:cNvPr>
              <p:cNvSpPr/>
              <p:nvPr/>
            </p:nvSpPr>
            <p:spPr>
              <a:xfrm>
                <a:off x="4584382" y="2236469"/>
                <a:ext cx="23042" cy="25708"/>
              </a:xfrm>
              <a:custGeom>
                <a:avLst/>
                <a:gdLst>
                  <a:gd name="connsiteX0" fmla="*/ 0 w 23042"/>
                  <a:gd name="connsiteY0" fmla="*/ 0 h 25708"/>
                  <a:gd name="connsiteX1" fmla="*/ 20955 w 23042"/>
                  <a:gd name="connsiteY1" fmla="*/ 24765 h 25708"/>
                  <a:gd name="connsiteX2" fmla="*/ 0 w 23042"/>
                  <a:gd name="connsiteY2" fmla="*/ 0 h 25708"/>
                </a:gdLst>
                <a:ahLst/>
                <a:cxnLst>
                  <a:cxn ang="0">
                    <a:pos x="connsiteX0" y="connsiteY0"/>
                  </a:cxn>
                  <a:cxn ang="0">
                    <a:pos x="connsiteX1" y="connsiteY1"/>
                  </a:cxn>
                  <a:cxn ang="0">
                    <a:pos x="connsiteX2" y="connsiteY2"/>
                  </a:cxn>
                </a:cxnLst>
                <a:rect l="l" t="t" r="r" b="b"/>
                <a:pathLst>
                  <a:path w="23042" h="25708">
                    <a:moveTo>
                      <a:pt x="0" y="0"/>
                    </a:moveTo>
                    <a:cubicBezTo>
                      <a:pt x="20955" y="9525"/>
                      <a:pt x="26670" y="20003"/>
                      <a:pt x="20955" y="24765"/>
                    </a:cubicBezTo>
                    <a:cubicBezTo>
                      <a:pt x="15240" y="28575"/>
                      <a:pt x="6668" y="20955"/>
                      <a:pt x="0" y="0"/>
                    </a:cubicBezTo>
                    <a:close/>
                  </a:path>
                </a:pathLst>
              </a:custGeom>
              <a:grpFill/>
              <a:ln w="9525" cap="flat">
                <a:noFill/>
                <a:prstDash val="solid"/>
                <a:miter/>
              </a:ln>
            </p:spPr>
            <p:txBody>
              <a:bodyPr rtlCol="0" anchor="ctr"/>
              <a:lstStyle/>
              <a:p>
                <a:endParaRPr lang="en-ID"/>
              </a:p>
            </p:txBody>
          </p:sp>
          <p:sp>
            <p:nvSpPr>
              <p:cNvPr id="1409" name="Freeform: Shape 1408">
                <a:extLst>
                  <a:ext uri="{FF2B5EF4-FFF2-40B4-BE49-F238E27FC236}">
                    <a16:creationId xmlns:a16="http://schemas.microsoft.com/office/drawing/2014/main" id="{C9851D05-2072-44CB-83EF-1E514BBD6850}"/>
                  </a:ext>
                </a:extLst>
              </p:cNvPr>
              <p:cNvSpPr/>
              <p:nvPr/>
            </p:nvSpPr>
            <p:spPr>
              <a:xfrm>
                <a:off x="4584382" y="2220521"/>
                <a:ext cx="30020" cy="16039"/>
              </a:xfrm>
              <a:custGeom>
                <a:avLst/>
                <a:gdLst>
                  <a:gd name="connsiteX0" fmla="*/ 0 w 30020"/>
                  <a:gd name="connsiteY0" fmla="*/ 15949 h 16039"/>
                  <a:gd name="connsiteX1" fmla="*/ 29528 w 30020"/>
                  <a:gd name="connsiteY1" fmla="*/ 3566 h 16039"/>
                  <a:gd name="connsiteX2" fmla="*/ 0 w 30020"/>
                  <a:gd name="connsiteY2" fmla="*/ 15949 h 16039"/>
                </a:gdLst>
                <a:ahLst/>
                <a:cxnLst>
                  <a:cxn ang="0">
                    <a:pos x="connsiteX0" y="connsiteY0"/>
                  </a:cxn>
                  <a:cxn ang="0">
                    <a:pos x="connsiteX1" y="connsiteY1"/>
                  </a:cxn>
                  <a:cxn ang="0">
                    <a:pos x="connsiteX2" y="connsiteY2"/>
                  </a:cxn>
                </a:cxnLst>
                <a:rect l="l" t="t" r="r" b="b"/>
                <a:pathLst>
                  <a:path w="30020" h="16039">
                    <a:moveTo>
                      <a:pt x="0" y="15949"/>
                    </a:moveTo>
                    <a:cubicBezTo>
                      <a:pt x="15240" y="-1196"/>
                      <a:pt x="26670" y="-3101"/>
                      <a:pt x="29528" y="3566"/>
                    </a:cubicBezTo>
                    <a:cubicBezTo>
                      <a:pt x="32385" y="10234"/>
                      <a:pt x="22860" y="16901"/>
                      <a:pt x="0" y="15949"/>
                    </a:cubicBezTo>
                    <a:close/>
                  </a:path>
                </a:pathLst>
              </a:custGeom>
              <a:grpFill/>
              <a:ln w="9525" cap="flat">
                <a:noFill/>
                <a:prstDash val="solid"/>
                <a:miter/>
              </a:ln>
            </p:spPr>
            <p:txBody>
              <a:bodyPr rtlCol="0" anchor="ctr"/>
              <a:lstStyle/>
              <a:p>
                <a:endParaRPr lang="en-ID"/>
              </a:p>
            </p:txBody>
          </p:sp>
          <p:sp>
            <p:nvSpPr>
              <p:cNvPr id="1410" name="Freeform: Shape 1409">
                <a:extLst>
                  <a:ext uri="{FF2B5EF4-FFF2-40B4-BE49-F238E27FC236}">
                    <a16:creationId xmlns:a16="http://schemas.microsoft.com/office/drawing/2014/main" id="{6FAE86DF-F85E-4BB8-9030-AFB15B1534E3}"/>
                  </a:ext>
                </a:extLst>
              </p:cNvPr>
              <p:cNvSpPr/>
              <p:nvPr/>
            </p:nvSpPr>
            <p:spPr>
              <a:xfrm>
                <a:off x="4576162" y="2204084"/>
                <a:ext cx="12993" cy="32384"/>
              </a:xfrm>
              <a:custGeom>
                <a:avLst/>
                <a:gdLst>
                  <a:gd name="connsiteX0" fmla="*/ 8220 w 12993"/>
                  <a:gd name="connsiteY0" fmla="*/ 32385 h 32384"/>
                  <a:gd name="connsiteX1" fmla="*/ 5363 w 12993"/>
                  <a:gd name="connsiteY1" fmla="*/ 0 h 32384"/>
                  <a:gd name="connsiteX2" fmla="*/ 8220 w 12993"/>
                  <a:gd name="connsiteY2" fmla="*/ 32385 h 32384"/>
                </a:gdLst>
                <a:ahLst/>
                <a:cxnLst>
                  <a:cxn ang="0">
                    <a:pos x="connsiteX0" y="connsiteY0"/>
                  </a:cxn>
                  <a:cxn ang="0">
                    <a:pos x="connsiteX1" y="connsiteY1"/>
                  </a:cxn>
                  <a:cxn ang="0">
                    <a:pos x="connsiteX2" y="connsiteY2"/>
                  </a:cxn>
                </a:cxnLst>
                <a:rect l="l" t="t" r="r" b="b"/>
                <a:pathLst>
                  <a:path w="12993" h="32384">
                    <a:moveTo>
                      <a:pt x="8220" y="32385"/>
                    </a:moveTo>
                    <a:cubicBezTo>
                      <a:pt x="-3210" y="12383"/>
                      <a:pt x="-1305" y="953"/>
                      <a:pt x="5363" y="0"/>
                    </a:cubicBezTo>
                    <a:cubicBezTo>
                      <a:pt x="13935" y="0"/>
                      <a:pt x="15840" y="11430"/>
                      <a:pt x="8220" y="32385"/>
                    </a:cubicBezTo>
                    <a:close/>
                  </a:path>
                </a:pathLst>
              </a:custGeom>
              <a:grpFill/>
              <a:ln w="9525" cap="flat">
                <a:noFill/>
                <a:prstDash val="solid"/>
                <a:miter/>
              </a:ln>
            </p:spPr>
            <p:txBody>
              <a:bodyPr rtlCol="0" anchor="ctr"/>
              <a:lstStyle/>
              <a:p>
                <a:endParaRPr lang="en-ID"/>
              </a:p>
            </p:txBody>
          </p:sp>
        </p:grpSp>
        <p:sp>
          <p:nvSpPr>
            <p:cNvPr id="1411" name="Freeform: Shape 1410">
              <a:extLst>
                <a:ext uri="{FF2B5EF4-FFF2-40B4-BE49-F238E27FC236}">
                  <a16:creationId xmlns:a16="http://schemas.microsoft.com/office/drawing/2014/main" id="{D65047CB-7B77-4741-BB53-87598AACE23D}"/>
                </a:ext>
              </a:extLst>
            </p:cNvPr>
            <p:cNvSpPr/>
            <p:nvPr/>
          </p:nvSpPr>
          <p:spPr>
            <a:xfrm>
              <a:off x="4580572" y="2232660"/>
              <a:ext cx="7619" cy="7619"/>
            </a:xfrm>
            <a:custGeom>
              <a:avLst/>
              <a:gdLst>
                <a:gd name="connsiteX0" fmla="*/ 7620 w 7619"/>
                <a:gd name="connsiteY0" fmla="*/ 3810 h 7619"/>
                <a:gd name="connsiteX1" fmla="*/ 3810 w 7619"/>
                <a:gd name="connsiteY1" fmla="*/ 7620 h 7619"/>
                <a:gd name="connsiteX2" fmla="*/ 0 w 7619"/>
                <a:gd name="connsiteY2" fmla="*/ 3810 h 7619"/>
                <a:gd name="connsiteX3" fmla="*/ 3810 w 7619"/>
                <a:gd name="connsiteY3" fmla="*/ 0 h 7619"/>
                <a:gd name="connsiteX4" fmla="*/ 7620 w 7619"/>
                <a:gd name="connsiteY4" fmla="*/ 3810 h 7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9" h="7619">
                  <a:moveTo>
                    <a:pt x="7620" y="3810"/>
                  </a:moveTo>
                  <a:cubicBezTo>
                    <a:pt x="7620" y="5914"/>
                    <a:pt x="5914" y="7620"/>
                    <a:pt x="3810" y="7620"/>
                  </a:cubicBezTo>
                  <a:cubicBezTo>
                    <a:pt x="1706" y="7620"/>
                    <a:pt x="0" y="5914"/>
                    <a:pt x="0" y="3810"/>
                  </a:cubicBezTo>
                  <a:cubicBezTo>
                    <a:pt x="0" y="1706"/>
                    <a:pt x="1706" y="0"/>
                    <a:pt x="3810" y="0"/>
                  </a:cubicBezTo>
                  <a:cubicBezTo>
                    <a:pt x="5914" y="0"/>
                    <a:pt x="7620" y="1706"/>
                    <a:pt x="7620" y="3810"/>
                  </a:cubicBezTo>
                  <a:close/>
                </a:path>
              </a:pathLst>
            </a:custGeom>
            <a:grpFill/>
            <a:ln w="9525" cap="flat">
              <a:noFill/>
              <a:prstDash val="solid"/>
              <a:miter/>
            </a:ln>
          </p:spPr>
          <p:txBody>
            <a:bodyPr rtlCol="0" anchor="ctr"/>
            <a:lstStyle/>
            <a:p>
              <a:endParaRPr lang="en-ID"/>
            </a:p>
          </p:txBody>
        </p:sp>
      </p:grpSp>
      <p:grpSp>
        <p:nvGrpSpPr>
          <p:cNvPr id="1412" name="Graphic 2">
            <a:extLst>
              <a:ext uri="{FF2B5EF4-FFF2-40B4-BE49-F238E27FC236}">
                <a16:creationId xmlns:a16="http://schemas.microsoft.com/office/drawing/2014/main" id="{F1FF2A45-0C26-4C70-87B0-C54AB42123DD}"/>
              </a:ext>
            </a:extLst>
          </p:cNvPr>
          <p:cNvGrpSpPr/>
          <p:nvPr/>
        </p:nvGrpSpPr>
        <p:grpSpPr>
          <a:xfrm rot="16200000">
            <a:off x="10634125" y="4162995"/>
            <a:ext cx="78761" cy="78911"/>
            <a:chOff x="4630102" y="2178287"/>
            <a:chExt cx="41989" cy="42069"/>
          </a:xfrm>
          <a:solidFill>
            <a:schemeClr val="bg1"/>
          </a:solidFill>
        </p:grpSpPr>
        <p:grpSp>
          <p:nvGrpSpPr>
            <p:cNvPr id="1413" name="Graphic 2">
              <a:extLst>
                <a:ext uri="{FF2B5EF4-FFF2-40B4-BE49-F238E27FC236}">
                  <a16:creationId xmlns:a16="http://schemas.microsoft.com/office/drawing/2014/main" id="{F1FF2A45-0C26-4C70-87B0-C54AB42123DD}"/>
                </a:ext>
              </a:extLst>
            </p:cNvPr>
            <p:cNvGrpSpPr/>
            <p:nvPr/>
          </p:nvGrpSpPr>
          <p:grpSpPr>
            <a:xfrm>
              <a:off x="4631653" y="2178287"/>
              <a:ext cx="40438" cy="39781"/>
              <a:chOff x="4631653" y="2178287"/>
              <a:chExt cx="40438" cy="39781"/>
            </a:xfrm>
            <a:grpFill/>
          </p:grpSpPr>
          <p:sp>
            <p:nvSpPr>
              <p:cNvPr id="1414" name="Freeform: Shape 1413">
                <a:extLst>
                  <a:ext uri="{FF2B5EF4-FFF2-40B4-BE49-F238E27FC236}">
                    <a16:creationId xmlns:a16="http://schemas.microsoft.com/office/drawing/2014/main" id="{A333059D-E15C-4CC0-B485-125E4CF689F5}"/>
                  </a:ext>
                </a:extLst>
              </p:cNvPr>
              <p:cNvSpPr/>
              <p:nvPr/>
            </p:nvSpPr>
            <p:spPr>
              <a:xfrm>
                <a:off x="4635500" y="2199322"/>
                <a:ext cx="15557" cy="16124"/>
              </a:xfrm>
              <a:custGeom>
                <a:avLst/>
                <a:gdLst>
                  <a:gd name="connsiteX0" fmla="*/ 15558 w 15557"/>
                  <a:gd name="connsiteY0" fmla="*/ 0 h 16124"/>
                  <a:gd name="connsiteX1" fmla="*/ 1270 w 15557"/>
                  <a:gd name="connsiteY1" fmla="*/ 15240 h 16124"/>
                  <a:gd name="connsiteX2" fmla="*/ 15558 w 15557"/>
                  <a:gd name="connsiteY2" fmla="*/ 0 h 16124"/>
                </a:gdLst>
                <a:ahLst/>
                <a:cxnLst>
                  <a:cxn ang="0">
                    <a:pos x="connsiteX0" y="connsiteY0"/>
                  </a:cxn>
                  <a:cxn ang="0">
                    <a:pos x="connsiteX1" y="connsiteY1"/>
                  </a:cxn>
                  <a:cxn ang="0">
                    <a:pos x="connsiteX2" y="connsiteY2"/>
                  </a:cxn>
                </a:cxnLst>
                <a:rect l="l" t="t" r="r" b="b"/>
                <a:pathLst>
                  <a:path w="15557" h="16124">
                    <a:moveTo>
                      <a:pt x="15558" y="0"/>
                    </a:moveTo>
                    <a:cubicBezTo>
                      <a:pt x="10795" y="14288"/>
                      <a:pt x="4127" y="18097"/>
                      <a:pt x="1270" y="15240"/>
                    </a:cubicBezTo>
                    <a:cubicBezTo>
                      <a:pt x="-2540" y="11430"/>
                      <a:pt x="2223" y="5715"/>
                      <a:pt x="15558" y="0"/>
                    </a:cubicBezTo>
                    <a:close/>
                  </a:path>
                </a:pathLst>
              </a:custGeom>
              <a:grpFill/>
              <a:ln w="9525" cap="flat">
                <a:noFill/>
                <a:prstDash val="solid"/>
                <a:miter/>
              </a:ln>
            </p:spPr>
            <p:txBody>
              <a:bodyPr rtlCol="0" anchor="ctr"/>
              <a:lstStyle/>
              <a:p>
                <a:endParaRPr lang="en-ID"/>
              </a:p>
            </p:txBody>
          </p:sp>
          <p:sp>
            <p:nvSpPr>
              <p:cNvPr id="1415" name="Freeform: Shape 1414">
                <a:extLst>
                  <a:ext uri="{FF2B5EF4-FFF2-40B4-BE49-F238E27FC236}">
                    <a16:creationId xmlns:a16="http://schemas.microsoft.com/office/drawing/2014/main" id="{6B4B1116-6BFD-400C-9078-E0C672F1371D}"/>
                  </a:ext>
                </a:extLst>
              </p:cNvPr>
              <p:cNvSpPr/>
              <p:nvPr/>
            </p:nvSpPr>
            <p:spPr>
              <a:xfrm>
                <a:off x="4651057" y="2199322"/>
                <a:ext cx="11729" cy="18747"/>
              </a:xfrm>
              <a:custGeom>
                <a:avLst/>
                <a:gdLst>
                  <a:gd name="connsiteX0" fmla="*/ 0 w 11729"/>
                  <a:gd name="connsiteY0" fmla="*/ 0 h 18747"/>
                  <a:gd name="connsiteX1" fmla="*/ 9525 w 11729"/>
                  <a:gd name="connsiteY1" fmla="*/ 18097 h 18747"/>
                  <a:gd name="connsiteX2" fmla="*/ 0 w 11729"/>
                  <a:gd name="connsiteY2" fmla="*/ 0 h 18747"/>
                </a:gdLst>
                <a:ahLst/>
                <a:cxnLst>
                  <a:cxn ang="0">
                    <a:pos x="connsiteX0" y="connsiteY0"/>
                  </a:cxn>
                  <a:cxn ang="0">
                    <a:pos x="connsiteX1" y="connsiteY1"/>
                  </a:cxn>
                  <a:cxn ang="0">
                    <a:pos x="connsiteX2" y="connsiteY2"/>
                  </a:cxn>
                </a:cxnLst>
                <a:rect l="l" t="t" r="r" b="b"/>
                <a:pathLst>
                  <a:path w="11729" h="18747">
                    <a:moveTo>
                      <a:pt x="0" y="0"/>
                    </a:moveTo>
                    <a:cubicBezTo>
                      <a:pt x="11430" y="9525"/>
                      <a:pt x="14288" y="16193"/>
                      <a:pt x="9525" y="18097"/>
                    </a:cubicBezTo>
                    <a:cubicBezTo>
                      <a:pt x="5715" y="20955"/>
                      <a:pt x="952" y="14288"/>
                      <a:pt x="0" y="0"/>
                    </a:cubicBezTo>
                    <a:close/>
                  </a:path>
                </a:pathLst>
              </a:custGeom>
              <a:grpFill/>
              <a:ln w="9525" cap="flat">
                <a:noFill/>
                <a:prstDash val="solid"/>
                <a:miter/>
              </a:ln>
            </p:spPr>
            <p:txBody>
              <a:bodyPr rtlCol="0" anchor="ctr"/>
              <a:lstStyle/>
              <a:p>
                <a:endParaRPr lang="en-ID"/>
              </a:p>
            </p:txBody>
          </p:sp>
          <p:sp>
            <p:nvSpPr>
              <p:cNvPr id="1416" name="Freeform: Shape 1415">
                <a:extLst>
                  <a:ext uri="{FF2B5EF4-FFF2-40B4-BE49-F238E27FC236}">
                    <a16:creationId xmlns:a16="http://schemas.microsoft.com/office/drawing/2014/main" id="{53ED01C4-D0F3-4D0D-8EA8-15DE1F877620}"/>
                  </a:ext>
                </a:extLst>
              </p:cNvPr>
              <p:cNvSpPr/>
              <p:nvPr/>
            </p:nvSpPr>
            <p:spPr>
              <a:xfrm>
                <a:off x="4651057" y="2192313"/>
                <a:ext cx="21034" cy="8991"/>
              </a:xfrm>
              <a:custGeom>
                <a:avLst/>
                <a:gdLst>
                  <a:gd name="connsiteX0" fmla="*/ 0 w 21034"/>
                  <a:gd name="connsiteY0" fmla="*/ 7009 h 8991"/>
                  <a:gd name="connsiteX1" fmla="*/ 20955 w 21034"/>
                  <a:gd name="connsiteY1" fmla="*/ 3199 h 8991"/>
                  <a:gd name="connsiteX2" fmla="*/ 0 w 21034"/>
                  <a:gd name="connsiteY2" fmla="*/ 7009 h 8991"/>
                </a:gdLst>
                <a:ahLst/>
                <a:cxnLst>
                  <a:cxn ang="0">
                    <a:pos x="connsiteX0" y="connsiteY0"/>
                  </a:cxn>
                  <a:cxn ang="0">
                    <a:pos x="connsiteX1" y="connsiteY1"/>
                  </a:cxn>
                  <a:cxn ang="0">
                    <a:pos x="connsiteX2" y="connsiteY2"/>
                  </a:cxn>
                </a:cxnLst>
                <a:rect l="l" t="t" r="r" b="b"/>
                <a:pathLst>
                  <a:path w="21034" h="8991">
                    <a:moveTo>
                      <a:pt x="0" y="7009"/>
                    </a:moveTo>
                    <a:cubicBezTo>
                      <a:pt x="12382" y="-1563"/>
                      <a:pt x="20002" y="-1563"/>
                      <a:pt x="20955" y="3199"/>
                    </a:cubicBezTo>
                    <a:cubicBezTo>
                      <a:pt x="21907" y="8914"/>
                      <a:pt x="14288" y="10819"/>
                      <a:pt x="0" y="7009"/>
                    </a:cubicBezTo>
                    <a:close/>
                  </a:path>
                </a:pathLst>
              </a:custGeom>
              <a:grpFill/>
              <a:ln w="9525" cap="flat">
                <a:noFill/>
                <a:prstDash val="solid"/>
                <a:miter/>
              </a:ln>
            </p:spPr>
            <p:txBody>
              <a:bodyPr rtlCol="0" anchor="ctr"/>
              <a:lstStyle/>
              <a:p>
                <a:endParaRPr lang="en-ID"/>
              </a:p>
            </p:txBody>
          </p:sp>
          <p:sp>
            <p:nvSpPr>
              <p:cNvPr id="1417" name="Freeform: Shape 1416">
                <a:extLst>
                  <a:ext uri="{FF2B5EF4-FFF2-40B4-BE49-F238E27FC236}">
                    <a16:creationId xmlns:a16="http://schemas.microsoft.com/office/drawing/2014/main" id="{9794F65A-D123-4C3E-8654-A5F6736F7994}"/>
                  </a:ext>
                </a:extLst>
              </p:cNvPr>
              <p:cNvSpPr/>
              <p:nvPr/>
            </p:nvSpPr>
            <p:spPr>
              <a:xfrm>
                <a:off x="4649030" y="2178287"/>
                <a:ext cx="8867" cy="21034"/>
              </a:xfrm>
              <a:custGeom>
                <a:avLst/>
                <a:gdLst>
                  <a:gd name="connsiteX0" fmla="*/ 2027 w 8867"/>
                  <a:gd name="connsiteY0" fmla="*/ 21035 h 21034"/>
                  <a:gd name="connsiteX1" fmla="*/ 4884 w 8867"/>
                  <a:gd name="connsiteY1" fmla="*/ 80 h 21034"/>
                  <a:gd name="connsiteX2" fmla="*/ 2027 w 8867"/>
                  <a:gd name="connsiteY2" fmla="*/ 21035 h 21034"/>
                </a:gdLst>
                <a:ahLst/>
                <a:cxnLst>
                  <a:cxn ang="0">
                    <a:pos x="connsiteX0" y="connsiteY0"/>
                  </a:cxn>
                  <a:cxn ang="0">
                    <a:pos x="connsiteX1" y="connsiteY1"/>
                  </a:cxn>
                  <a:cxn ang="0">
                    <a:pos x="connsiteX2" y="connsiteY2"/>
                  </a:cxn>
                </a:cxnLst>
                <a:rect l="l" t="t" r="r" b="b"/>
                <a:pathLst>
                  <a:path w="8867" h="21034">
                    <a:moveTo>
                      <a:pt x="2027" y="21035"/>
                    </a:moveTo>
                    <a:cubicBezTo>
                      <a:pt x="-1783" y="6747"/>
                      <a:pt x="122" y="-873"/>
                      <a:pt x="4884" y="80"/>
                    </a:cubicBezTo>
                    <a:cubicBezTo>
                      <a:pt x="10599" y="1032"/>
                      <a:pt x="10599" y="8652"/>
                      <a:pt x="2027" y="21035"/>
                    </a:cubicBezTo>
                    <a:close/>
                  </a:path>
                </a:pathLst>
              </a:custGeom>
              <a:grpFill/>
              <a:ln w="9525" cap="flat">
                <a:noFill/>
                <a:prstDash val="solid"/>
                <a:miter/>
              </a:ln>
            </p:spPr>
            <p:txBody>
              <a:bodyPr rtlCol="0" anchor="ctr"/>
              <a:lstStyle/>
              <a:p>
                <a:endParaRPr lang="en-ID"/>
              </a:p>
            </p:txBody>
          </p:sp>
          <p:sp>
            <p:nvSpPr>
              <p:cNvPr id="1418" name="Freeform: Shape 1417">
                <a:extLst>
                  <a:ext uri="{FF2B5EF4-FFF2-40B4-BE49-F238E27FC236}">
                    <a16:creationId xmlns:a16="http://schemas.microsoft.com/office/drawing/2014/main" id="{7CECA93B-A8F5-4B70-B096-9DA147F93F0C}"/>
                  </a:ext>
                </a:extLst>
              </p:cNvPr>
              <p:cNvSpPr/>
              <p:nvPr/>
            </p:nvSpPr>
            <p:spPr>
              <a:xfrm>
                <a:off x="4631653" y="2188014"/>
                <a:ext cx="19403" cy="11308"/>
              </a:xfrm>
              <a:custGeom>
                <a:avLst/>
                <a:gdLst>
                  <a:gd name="connsiteX0" fmla="*/ 19404 w 19403"/>
                  <a:gd name="connsiteY0" fmla="*/ 11308 h 11308"/>
                  <a:gd name="connsiteX1" fmla="*/ 354 w 19403"/>
                  <a:gd name="connsiteY1" fmla="*/ 1783 h 11308"/>
                  <a:gd name="connsiteX2" fmla="*/ 19404 w 19403"/>
                  <a:gd name="connsiteY2" fmla="*/ 11308 h 11308"/>
                </a:gdLst>
                <a:ahLst/>
                <a:cxnLst>
                  <a:cxn ang="0">
                    <a:pos x="connsiteX0" y="connsiteY0"/>
                  </a:cxn>
                  <a:cxn ang="0">
                    <a:pos x="connsiteX1" y="connsiteY1"/>
                  </a:cxn>
                  <a:cxn ang="0">
                    <a:pos x="connsiteX2" y="connsiteY2"/>
                  </a:cxn>
                </a:cxnLst>
                <a:rect l="l" t="t" r="r" b="b"/>
                <a:pathLst>
                  <a:path w="19403" h="11308">
                    <a:moveTo>
                      <a:pt x="19404" y="11308"/>
                    </a:moveTo>
                    <a:cubicBezTo>
                      <a:pt x="4164" y="10356"/>
                      <a:pt x="-1551" y="6546"/>
                      <a:pt x="354" y="1783"/>
                    </a:cubicBezTo>
                    <a:cubicBezTo>
                      <a:pt x="3211" y="-2027"/>
                      <a:pt x="10831" y="-122"/>
                      <a:pt x="19404" y="11308"/>
                    </a:cubicBezTo>
                    <a:close/>
                  </a:path>
                </a:pathLst>
              </a:custGeom>
              <a:grpFill/>
              <a:ln w="9525" cap="flat">
                <a:noFill/>
                <a:prstDash val="solid"/>
                <a:miter/>
              </a:ln>
            </p:spPr>
            <p:txBody>
              <a:bodyPr rtlCol="0" anchor="ctr"/>
              <a:lstStyle/>
              <a:p>
                <a:endParaRPr lang="en-ID"/>
              </a:p>
            </p:txBody>
          </p:sp>
        </p:grpSp>
        <p:grpSp>
          <p:nvGrpSpPr>
            <p:cNvPr id="1419" name="Graphic 2">
              <a:extLst>
                <a:ext uri="{FF2B5EF4-FFF2-40B4-BE49-F238E27FC236}">
                  <a16:creationId xmlns:a16="http://schemas.microsoft.com/office/drawing/2014/main" id="{F1FF2A45-0C26-4C70-87B0-C54AB42123DD}"/>
                </a:ext>
              </a:extLst>
            </p:cNvPr>
            <p:cNvGrpSpPr/>
            <p:nvPr/>
          </p:nvGrpSpPr>
          <p:grpSpPr>
            <a:xfrm>
              <a:off x="4631653" y="2178287"/>
              <a:ext cx="40438" cy="39781"/>
              <a:chOff x="4631653" y="2178287"/>
              <a:chExt cx="40438" cy="39781"/>
            </a:xfrm>
            <a:grpFill/>
          </p:grpSpPr>
          <p:sp>
            <p:nvSpPr>
              <p:cNvPr id="1420" name="Freeform: Shape 1419">
                <a:extLst>
                  <a:ext uri="{FF2B5EF4-FFF2-40B4-BE49-F238E27FC236}">
                    <a16:creationId xmlns:a16="http://schemas.microsoft.com/office/drawing/2014/main" id="{1E40BEE0-5036-4558-B6D5-940CC05D6FB0}"/>
                  </a:ext>
                </a:extLst>
              </p:cNvPr>
              <p:cNvSpPr/>
              <p:nvPr/>
            </p:nvSpPr>
            <p:spPr>
              <a:xfrm>
                <a:off x="4635500" y="2199322"/>
                <a:ext cx="15557" cy="16124"/>
              </a:xfrm>
              <a:custGeom>
                <a:avLst/>
                <a:gdLst>
                  <a:gd name="connsiteX0" fmla="*/ 15558 w 15557"/>
                  <a:gd name="connsiteY0" fmla="*/ 0 h 16124"/>
                  <a:gd name="connsiteX1" fmla="*/ 1270 w 15557"/>
                  <a:gd name="connsiteY1" fmla="*/ 15240 h 16124"/>
                  <a:gd name="connsiteX2" fmla="*/ 15558 w 15557"/>
                  <a:gd name="connsiteY2" fmla="*/ 0 h 16124"/>
                </a:gdLst>
                <a:ahLst/>
                <a:cxnLst>
                  <a:cxn ang="0">
                    <a:pos x="connsiteX0" y="connsiteY0"/>
                  </a:cxn>
                  <a:cxn ang="0">
                    <a:pos x="connsiteX1" y="connsiteY1"/>
                  </a:cxn>
                  <a:cxn ang="0">
                    <a:pos x="connsiteX2" y="connsiteY2"/>
                  </a:cxn>
                </a:cxnLst>
                <a:rect l="l" t="t" r="r" b="b"/>
                <a:pathLst>
                  <a:path w="15557" h="16124">
                    <a:moveTo>
                      <a:pt x="15558" y="0"/>
                    </a:moveTo>
                    <a:cubicBezTo>
                      <a:pt x="10795" y="14288"/>
                      <a:pt x="4127" y="18097"/>
                      <a:pt x="1270" y="15240"/>
                    </a:cubicBezTo>
                    <a:cubicBezTo>
                      <a:pt x="-2540" y="11430"/>
                      <a:pt x="2223" y="5715"/>
                      <a:pt x="15558" y="0"/>
                    </a:cubicBezTo>
                    <a:close/>
                  </a:path>
                </a:pathLst>
              </a:custGeom>
              <a:grpFill/>
              <a:ln w="9525" cap="flat">
                <a:noFill/>
                <a:prstDash val="solid"/>
                <a:miter/>
              </a:ln>
            </p:spPr>
            <p:txBody>
              <a:bodyPr rtlCol="0" anchor="ctr"/>
              <a:lstStyle/>
              <a:p>
                <a:endParaRPr lang="en-ID"/>
              </a:p>
            </p:txBody>
          </p:sp>
          <p:sp>
            <p:nvSpPr>
              <p:cNvPr id="1421" name="Freeform: Shape 1420">
                <a:extLst>
                  <a:ext uri="{FF2B5EF4-FFF2-40B4-BE49-F238E27FC236}">
                    <a16:creationId xmlns:a16="http://schemas.microsoft.com/office/drawing/2014/main" id="{1E074B4D-BF4C-4588-B133-2814DCAA8FF7}"/>
                  </a:ext>
                </a:extLst>
              </p:cNvPr>
              <p:cNvSpPr/>
              <p:nvPr/>
            </p:nvSpPr>
            <p:spPr>
              <a:xfrm>
                <a:off x="4651057" y="2199322"/>
                <a:ext cx="11729" cy="18747"/>
              </a:xfrm>
              <a:custGeom>
                <a:avLst/>
                <a:gdLst>
                  <a:gd name="connsiteX0" fmla="*/ 0 w 11729"/>
                  <a:gd name="connsiteY0" fmla="*/ 0 h 18747"/>
                  <a:gd name="connsiteX1" fmla="*/ 9525 w 11729"/>
                  <a:gd name="connsiteY1" fmla="*/ 18097 h 18747"/>
                  <a:gd name="connsiteX2" fmla="*/ 0 w 11729"/>
                  <a:gd name="connsiteY2" fmla="*/ 0 h 18747"/>
                </a:gdLst>
                <a:ahLst/>
                <a:cxnLst>
                  <a:cxn ang="0">
                    <a:pos x="connsiteX0" y="connsiteY0"/>
                  </a:cxn>
                  <a:cxn ang="0">
                    <a:pos x="connsiteX1" y="connsiteY1"/>
                  </a:cxn>
                  <a:cxn ang="0">
                    <a:pos x="connsiteX2" y="connsiteY2"/>
                  </a:cxn>
                </a:cxnLst>
                <a:rect l="l" t="t" r="r" b="b"/>
                <a:pathLst>
                  <a:path w="11729" h="18747">
                    <a:moveTo>
                      <a:pt x="0" y="0"/>
                    </a:moveTo>
                    <a:cubicBezTo>
                      <a:pt x="11430" y="9525"/>
                      <a:pt x="14288" y="16193"/>
                      <a:pt x="9525" y="18097"/>
                    </a:cubicBezTo>
                    <a:cubicBezTo>
                      <a:pt x="5715" y="20955"/>
                      <a:pt x="952" y="14288"/>
                      <a:pt x="0" y="0"/>
                    </a:cubicBezTo>
                    <a:close/>
                  </a:path>
                </a:pathLst>
              </a:custGeom>
              <a:grpFill/>
              <a:ln w="9525" cap="flat">
                <a:noFill/>
                <a:prstDash val="solid"/>
                <a:miter/>
              </a:ln>
            </p:spPr>
            <p:txBody>
              <a:bodyPr rtlCol="0" anchor="ctr"/>
              <a:lstStyle/>
              <a:p>
                <a:endParaRPr lang="en-ID"/>
              </a:p>
            </p:txBody>
          </p:sp>
          <p:sp>
            <p:nvSpPr>
              <p:cNvPr id="1422" name="Freeform: Shape 1421">
                <a:extLst>
                  <a:ext uri="{FF2B5EF4-FFF2-40B4-BE49-F238E27FC236}">
                    <a16:creationId xmlns:a16="http://schemas.microsoft.com/office/drawing/2014/main" id="{55CA2C28-AB05-49B5-B797-9C3922E5536C}"/>
                  </a:ext>
                </a:extLst>
              </p:cNvPr>
              <p:cNvSpPr/>
              <p:nvPr/>
            </p:nvSpPr>
            <p:spPr>
              <a:xfrm>
                <a:off x="4651057" y="2192313"/>
                <a:ext cx="21034" cy="8991"/>
              </a:xfrm>
              <a:custGeom>
                <a:avLst/>
                <a:gdLst>
                  <a:gd name="connsiteX0" fmla="*/ 0 w 21034"/>
                  <a:gd name="connsiteY0" fmla="*/ 7009 h 8991"/>
                  <a:gd name="connsiteX1" fmla="*/ 20955 w 21034"/>
                  <a:gd name="connsiteY1" fmla="*/ 3199 h 8991"/>
                  <a:gd name="connsiteX2" fmla="*/ 0 w 21034"/>
                  <a:gd name="connsiteY2" fmla="*/ 7009 h 8991"/>
                </a:gdLst>
                <a:ahLst/>
                <a:cxnLst>
                  <a:cxn ang="0">
                    <a:pos x="connsiteX0" y="connsiteY0"/>
                  </a:cxn>
                  <a:cxn ang="0">
                    <a:pos x="connsiteX1" y="connsiteY1"/>
                  </a:cxn>
                  <a:cxn ang="0">
                    <a:pos x="connsiteX2" y="connsiteY2"/>
                  </a:cxn>
                </a:cxnLst>
                <a:rect l="l" t="t" r="r" b="b"/>
                <a:pathLst>
                  <a:path w="21034" h="8991">
                    <a:moveTo>
                      <a:pt x="0" y="7009"/>
                    </a:moveTo>
                    <a:cubicBezTo>
                      <a:pt x="12382" y="-1563"/>
                      <a:pt x="20002" y="-1563"/>
                      <a:pt x="20955" y="3199"/>
                    </a:cubicBezTo>
                    <a:cubicBezTo>
                      <a:pt x="21907" y="8914"/>
                      <a:pt x="14288" y="10819"/>
                      <a:pt x="0" y="7009"/>
                    </a:cubicBezTo>
                    <a:close/>
                  </a:path>
                </a:pathLst>
              </a:custGeom>
              <a:grpFill/>
              <a:ln w="9525" cap="flat">
                <a:noFill/>
                <a:prstDash val="solid"/>
                <a:miter/>
              </a:ln>
            </p:spPr>
            <p:txBody>
              <a:bodyPr rtlCol="0" anchor="ctr"/>
              <a:lstStyle/>
              <a:p>
                <a:endParaRPr lang="en-ID"/>
              </a:p>
            </p:txBody>
          </p:sp>
          <p:sp>
            <p:nvSpPr>
              <p:cNvPr id="1423" name="Freeform: Shape 1422">
                <a:extLst>
                  <a:ext uri="{FF2B5EF4-FFF2-40B4-BE49-F238E27FC236}">
                    <a16:creationId xmlns:a16="http://schemas.microsoft.com/office/drawing/2014/main" id="{89F6F66C-D31E-4D52-AB77-7E6E19190213}"/>
                  </a:ext>
                </a:extLst>
              </p:cNvPr>
              <p:cNvSpPr/>
              <p:nvPr/>
            </p:nvSpPr>
            <p:spPr>
              <a:xfrm>
                <a:off x="4649030" y="2178287"/>
                <a:ext cx="8867" cy="21034"/>
              </a:xfrm>
              <a:custGeom>
                <a:avLst/>
                <a:gdLst>
                  <a:gd name="connsiteX0" fmla="*/ 2027 w 8867"/>
                  <a:gd name="connsiteY0" fmla="*/ 21035 h 21034"/>
                  <a:gd name="connsiteX1" fmla="*/ 4884 w 8867"/>
                  <a:gd name="connsiteY1" fmla="*/ 80 h 21034"/>
                  <a:gd name="connsiteX2" fmla="*/ 2027 w 8867"/>
                  <a:gd name="connsiteY2" fmla="*/ 21035 h 21034"/>
                </a:gdLst>
                <a:ahLst/>
                <a:cxnLst>
                  <a:cxn ang="0">
                    <a:pos x="connsiteX0" y="connsiteY0"/>
                  </a:cxn>
                  <a:cxn ang="0">
                    <a:pos x="connsiteX1" y="connsiteY1"/>
                  </a:cxn>
                  <a:cxn ang="0">
                    <a:pos x="connsiteX2" y="connsiteY2"/>
                  </a:cxn>
                </a:cxnLst>
                <a:rect l="l" t="t" r="r" b="b"/>
                <a:pathLst>
                  <a:path w="8867" h="21034">
                    <a:moveTo>
                      <a:pt x="2027" y="21035"/>
                    </a:moveTo>
                    <a:cubicBezTo>
                      <a:pt x="-1783" y="6747"/>
                      <a:pt x="122" y="-873"/>
                      <a:pt x="4884" y="80"/>
                    </a:cubicBezTo>
                    <a:cubicBezTo>
                      <a:pt x="10599" y="1032"/>
                      <a:pt x="10599" y="8652"/>
                      <a:pt x="2027" y="21035"/>
                    </a:cubicBezTo>
                    <a:close/>
                  </a:path>
                </a:pathLst>
              </a:custGeom>
              <a:grpFill/>
              <a:ln w="9525" cap="flat">
                <a:noFill/>
                <a:prstDash val="solid"/>
                <a:miter/>
              </a:ln>
            </p:spPr>
            <p:txBody>
              <a:bodyPr rtlCol="0" anchor="ctr"/>
              <a:lstStyle/>
              <a:p>
                <a:endParaRPr lang="en-ID"/>
              </a:p>
            </p:txBody>
          </p:sp>
          <p:sp>
            <p:nvSpPr>
              <p:cNvPr id="1424" name="Freeform: Shape 1423">
                <a:extLst>
                  <a:ext uri="{FF2B5EF4-FFF2-40B4-BE49-F238E27FC236}">
                    <a16:creationId xmlns:a16="http://schemas.microsoft.com/office/drawing/2014/main" id="{33DD4E38-392D-4774-B31C-4176692E9DD6}"/>
                  </a:ext>
                </a:extLst>
              </p:cNvPr>
              <p:cNvSpPr/>
              <p:nvPr/>
            </p:nvSpPr>
            <p:spPr>
              <a:xfrm>
                <a:off x="4631653" y="2188014"/>
                <a:ext cx="19403" cy="11308"/>
              </a:xfrm>
              <a:custGeom>
                <a:avLst/>
                <a:gdLst>
                  <a:gd name="connsiteX0" fmla="*/ 19404 w 19403"/>
                  <a:gd name="connsiteY0" fmla="*/ 11308 h 11308"/>
                  <a:gd name="connsiteX1" fmla="*/ 354 w 19403"/>
                  <a:gd name="connsiteY1" fmla="*/ 1783 h 11308"/>
                  <a:gd name="connsiteX2" fmla="*/ 19404 w 19403"/>
                  <a:gd name="connsiteY2" fmla="*/ 11308 h 11308"/>
                </a:gdLst>
                <a:ahLst/>
                <a:cxnLst>
                  <a:cxn ang="0">
                    <a:pos x="connsiteX0" y="connsiteY0"/>
                  </a:cxn>
                  <a:cxn ang="0">
                    <a:pos x="connsiteX1" y="connsiteY1"/>
                  </a:cxn>
                  <a:cxn ang="0">
                    <a:pos x="connsiteX2" y="connsiteY2"/>
                  </a:cxn>
                </a:cxnLst>
                <a:rect l="l" t="t" r="r" b="b"/>
                <a:pathLst>
                  <a:path w="19403" h="11308">
                    <a:moveTo>
                      <a:pt x="19404" y="11308"/>
                    </a:moveTo>
                    <a:cubicBezTo>
                      <a:pt x="4164" y="10356"/>
                      <a:pt x="-1551" y="6546"/>
                      <a:pt x="354" y="1783"/>
                    </a:cubicBezTo>
                    <a:cubicBezTo>
                      <a:pt x="3211" y="-2027"/>
                      <a:pt x="10831" y="-122"/>
                      <a:pt x="19404" y="11308"/>
                    </a:cubicBezTo>
                    <a:close/>
                  </a:path>
                </a:pathLst>
              </a:custGeom>
              <a:grpFill/>
              <a:ln w="9525" cap="flat">
                <a:noFill/>
                <a:prstDash val="solid"/>
                <a:miter/>
              </a:ln>
            </p:spPr>
            <p:txBody>
              <a:bodyPr rtlCol="0" anchor="ctr"/>
              <a:lstStyle/>
              <a:p>
                <a:endParaRPr lang="en-ID"/>
              </a:p>
            </p:txBody>
          </p:sp>
        </p:grpSp>
        <p:sp>
          <p:nvSpPr>
            <p:cNvPr id="1425" name="Freeform: Shape 1424">
              <a:extLst>
                <a:ext uri="{FF2B5EF4-FFF2-40B4-BE49-F238E27FC236}">
                  <a16:creationId xmlns:a16="http://schemas.microsoft.com/office/drawing/2014/main" id="{936903AA-37E8-4D4C-9EE0-3D729FE7BF57}"/>
                </a:ext>
              </a:extLst>
            </p:cNvPr>
            <p:cNvSpPr/>
            <p:nvPr/>
          </p:nvSpPr>
          <p:spPr>
            <a:xfrm>
              <a:off x="4648200" y="2196465"/>
              <a:ext cx="5714" cy="5715"/>
            </a:xfrm>
            <a:custGeom>
              <a:avLst/>
              <a:gdLst>
                <a:gd name="connsiteX0" fmla="*/ 5715 w 5714"/>
                <a:gd name="connsiteY0" fmla="*/ 2857 h 5715"/>
                <a:gd name="connsiteX1" fmla="*/ 2857 w 5714"/>
                <a:gd name="connsiteY1" fmla="*/ 5715 h 5715"/>
                <a:gd name="connsiteX2" fmla="*/ 0 w 5714"/>
                <a:gd name="connsiteY2" fmla="*/ 2857 h 5715"/>
                <a:gd name="connsiteX3" fmla="*/ 2857 w 5714"/>
                <a:gd name="connsiteY3" fmla="*/ 0 h 5715"/>
                <a:gd name="connsiteX4" fmla="*/ 5715 w 5714"/>
                <a:gd name="connsiteY4" fmla="*/ 2857 h 5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4" h="5715">
                  <a:moveTo>
                    <a:pt x="5715" y="2857"/>
                  </a:moveTo>
                  <a:cubicBezTo>
                    <a:pt x="5715" y="4436"/>
                    <a:pt x="4436" y="5715"/>
                    <a:pt x="2857" y="5715"/>
                  </a:cubicBezTo>
                  <a:cubicBezTo>
                    <a:pt x="1279" y="5715"/>
                    <a:pt x="0" y="4436"/>
                    <a:pt x="0" y="2857"/>
                  </a:cubicBezTo>
                  <a:cubicBezTo>
                    <a:pt x="0" y="1279"/>
                    <a:pt x="1279" y="0"/>
                    <a:pt x="2857" y="0"/>
                  </a:cubicBezTo>
                  <a:cubicBezTo>
                    <a:pt x="4436" y="0"/>
                    <a:pt x="5715" y="1279"/>
                    <a:pt x="5715" y="2857"/>
                  </a:cubicBezTo>
                  <a:close/>
                </a:path>
              </a:pathLst>
            </a:custGeom>
            <a:grpFill/>
            <a:ln w="9525" cap="flat">
              <a:noFill/>
              <a:prstDash val="solid"/>
              <a:miter/>
            </a:ln>
          </p:spPr>
          <p:txBody>
            <a:bodyPr rtlCol="0" anchor="ctr"/>
            <a:lstStyle/>
            <a:p>
              <a:endParaRPr lang="en-ID"/>
            </a:p>
          </p:txBody>
        </p:sp>
        <p:grpSp>
          <p:nvGrpSpPr>
            <p:cNvPr id="1426" name="Graphic 2">
              <a:extLst>
                <a:ext uri="{FF2B5EF4-FFF2-40B4-BE49-F238E27FC236}">
                  <a16:creationId xmlns:a16="http://schemas.microsoft.com/office/drawing/2014/main" id="{F1FF2A45-0C26-4C70-87B0-C54AB42123DD}"/>
                </a:ext>
              </a:extLst>
            </p:cNvPr>
            <p:cNvGrpSpPr/>
            <p:nvPr/>
          </p:nvGrpSpPr>
          <p:grpSpPr>
            <a:xfrm>
              <a:off x="4630102" y="2180575"/>
              <a:ext cx="40358" cy="39781"/>
              <a:chOff x="4630102" y="2180575"/>
              <a:chExt cx="40358" cy="39781"/>
            </a:xfrm>
            <a:grpFill/>
          </p:grpSpPr>
          <p:sp>
            <p:nvSpPr>
              <p:cNvPr id="1427" name="Freeform: Shape 1426">
                <a:extLst>
                  <a:ext uri="{FF2B5EF4-FFF2-40B4-BE49-F238E27FC236}">
                    <a16:creationId xmlns:a16="http://schemas.microsoft.com/office/drawing/2014/main" id="{0C8184DC-FF19-46B0-8008-684259D459CB}"/>
                  </a:ext>
                </a:extLst>
              </p:cNvPr>
              <p:cNvSpPr/>
              <p:nvPr/>
            </p:nvSpPr>
            <p:spPr>
              <a:xfrm>
                <a:off x="4651057" y="2183198"/>
                <a:ext cx="15674" cy="16124"/>
              </a:xfrm>
              <a:custGeom>
                <a:avLst/>
                <a:gdLst>
                  <a:gd name="connsiteX0" fmla="*/ 0 w 15674"/>
                  <a:gd name="connsiteY0" fmla="*/ 16124 h 16124"/>
                  <a:gd name="connsiteX1" fmla="*/ 14288 w 15674"/>
                  <a:gd name="connsiteY1" fmla="*/ 884 h 16124"/>
                  <a:gd name="connsiteX2" fmla="*/ 0 w 15674"/>
                  <a:gd name="connsiteY2" fmla="*/ 16124 h 16124"/>
                </a:gdLst>
                <a:ahLst/>
                <a:cxnLst>
                  <a:cxn ang="0">
                    <a:pos x="connsiteX0" y="connsiteY0"/>
                  </a:cxn>
                  <a:cxn ang="0">
                    <a:pos x="connsiteX1" y="connsiteY1"/>
                  </a:cxn>
                  <a:cxn ang="0">
                    <a:pos x="connsiteX2" y="connsiteY2"/>
                  </a:cxn>
                </a:cxnLst>
                <a:rect l="l" t="t" r="r" b="b"/>
                <a:pathLst>
                  <a:path w="15674" h="16124">
                    <a:moveTo>
                      <a:pt x="0" y="16124"/>
                    </a:moveTo>
                    <a:cubicBezTo>
                      <a:pt x="4763" y="1837"/>
                      <a:pt x="11430" y="-1973"/>
                      <a:pt x="14288" y="884"/>
                    </a:cubicBezTo>
                    <a:cubicBezTo>
                      <a:pt x="18097" y="4694"/>
                      <a:pt x="14288" y="11362"/>
                      <a:pt x="0" y="16124"/>
                    </a:cubicBezTo>
                    <a:close/>
                  </a:path>
                </a:pathLst>
              </a:custGeom>
              <a:grpFill/>
              <a:ln w="9525" cap="flat">
                <a:noFill/>
                <a:prstDash val="solid"/>
                <a:miter/>
              </a:ln>
            </p:spPr>
            <p:txBody>
              <a:bodyPr rtlCol="0" anchor="ctr"/>
              <a:lstStyle/>
              <a:p>
                <a:endParaRPr lang="en-ID"/>
              </a:p>
            </p:txBody>
          </p:sp>
          <p:sp>
            <p:nvSpPr>
              <p:cNvPr id="1428" name="Freeform: Shape 1427">
                <a:extLst>
                  <a:ext uri="{FF2B5EF4-FFF2-40B4-BE49-F238E27FC236}">
                    <a16:creationId xmlns:a16="http://schemas.microsoft.com/office/drawing/2014/main" id="{D8849F02-B427-4969-ABD9-93A22C0677E9}"/>
                  </a:ext>
                </a:extLst>
              </p:cNvPr>
              <p:cNvSpPr/>
              <p:nvPr/>
            </p:nvSpPr>
            <p:spPr>
              <a:xfrm>
                <a:off x="4639328" y="2180575"/>
                <a:ext cx="11729" cy="18747"/>
              </a:xfrm>
              <a:custGeom>
                <a:avLst/>
                <a:gdLst>
                  <a:gd name="connsiteX0" fmla="*/ 11729 w 11729"/>
                  <a:gd name="connsiteY0" fmla="*/ 18747 h 18747"/>
                  <a:gd name="connsiteX1" fmla="*/ 2204 w 11729"/>
                  <a:gd name="connsiteY1" fmla="*/ 650 h 18747"/>
                  <a:gd name="connsiteX2" fmla="*/ 11729 w 11729"/>
                  <a:gd name="connsiteY2" fmla="*/ 18747 h 18747"/>
                </a:gdLst>
                <a:ahLst/>
                <a:cxnLst>
                  <a:cxn ang="0">
                    <a:pos x="connsiteX0" y="connsiteY0"/>
                  </a:cxn>
                  <a:cxn ang="0">
                    <a:pos x="connsiteX1" y="connsiteY1"/>
                  </a:cxn>
                  <a:cxn ang="0">
                    <a:pos x="connsiteX2" y="connsiteY2"/>
                  </a:cxn>
                </a:cxnLst>
                <a:rect l="l" t="t" r="r" b="b"/>
                <a:pathLst>
                  <a:path w="11729" h="18747">
                    <a:moveTo>
                      <a:pt x="11729" y="18747"/>
                    </a:moveTo>
                    <a:cubicBezTo>
                      <a:pt x="299" y="9222"/>
                      <a:pt x="-2558" y="2555"/>
                      <a:pt x="2204" y="650"/>
                    </a:cubicBezTo>
                    <a:cubicBezTo>
                      <a:pt x="6967" y="-2208"/>
                      <a:pt x="11729" y="4460"/>
                      <a:pt x="11729" y="18747"/>
                    </a:cubicBezTo>
                    <a:close/>
                  </a:path>
                </a:pathLst>
              </a:custGeom>
              <a:grpFill/>
              <a:ln w="9525" cap="flat">
                <a:noFill/>
                <a:prstDash val="solid"/>
                <a:miter/>
              </a:ln>
            </p:spPr>
            <p:txBody>
              <a:bodyPr rtlCol="0" anchor="ctr"/>
              <a:lstStyle/>
              <a:p>
                <a:endParaRPr lang="en-ID"/>
              </a:p>
            </p:txBody>
          </p:sp>
          <p:sp>
            <p:nvSpPr>
              <p:cNvPr id="1429" name="Freeform: Shape 1428">
                <a:extLst>
                  <a:ext uri="{FF2B5EF4-FFF2-40B4-BE49-F238E27FC236}">
                    <a16:creationId xmlns:a16="http://schemas.microsoft.com/office/drawing/2014/main" id="{CAF85F94-CBB3-49BA-8DB6-2374B01C8997}"/>
                  </a:ext>
                </a:extLst>
              </p:cNvPr>
              <p:cNvSpPr/>
              <p:nvPr/>
            </p:nvSpPr>
            <p:spPr>
              <a:xfrm>
                <a:off x="4630102" y="2197556"/>
                <a:ext cx="20955" cy="8774"/>
              </a:xfrm>
              <a:custGeom>
                <a:avLst/>
                <a:gdLst>
                  <a:gd name="connsiteX0" fmla="*/ 20955 w 20955"/>
                  <a:gd name="connsiteY0" fmla="*/ 1766 h 8774"/>
                  <a:gd name="connsiteX1" fmla="*/ 0 w 20955"/>
                  <a:gd name="connsiteY1" fmla="*/ 5576 h 8774"/>
                  <a:gd name="connsiteX2" fmla="*/ 20955 w 20955"/>
                  <a:gd name="connsiteY2" fmla="*/ 1766 h 8774"/>
                </a:gdLst>
                <a:ahLst/>
                <a:cxnLst>
                  <a:cxn ang="0">
                    <a:pos x="connsiteX0" y="connsiteY0"/>
                  </a:cxn>
                  <a:cxn ang="0">
                    <a:pos x="connsiteX1" y="connsiteY1"/>
                  </a:cxn>
                  <a:cxn ang="0">
                    <a:pos x="connsiteX2" y="connsiteY2"/>
                  </a:cxn>
                </a:cxnLst>
                <a:rect l="l" t="t" r="r" b="b"/>
                <a:pathLst>
                  <a:path w="20955" h="8774">
                    <a:moveTo>
                      <a:pt x="20955" y="1766"/>
                    </a:moveTo>
                    <a:cubicBezTo>
                      <a:pt x="8573" y="10338"/>
                      <a:pt x="953" y="10338"/>
                      <a:pt x="0" y="5576"/>
                    </a:cubicBezTo>
                    <a:cubicBezTo>
                      <a:pt x="0" y="813"/>
                      <a:pt x="7620" y="-2044"/>
                      <a:pt x="20955" y="1766"/>
                    </a:cubicBezTo>
                    <a:close/>
                  </a:path>
                </a:pathLst>
              </a:custGeom>
              <a:grpFill/>
              <a:ln w="9525" cap="flat">
                <a:noFill/>
                <a:prstDash val="solid"/>
                <a:miter/>
              </a:ln>
            </p:spPr>
            <p:txBody>
              <a:bodyPr rtlCol="0" anchor="ctr"/>
              <a:lstStyle/>
              <a:p>
                <a:endParaRPr lang="en-ID"/>
              </a:p>
            </p:txBody>
          </p:sp>
          <p:sp>
            <p:nvSpPr>
              <p:cNvPr id="1430" name="Freeform: Shape 1429">
                <a:extLst>
                  <a:ext uri="{FF2B5EF4-FFF2-40B4-BE49-F238E27FC236}">
                    <a16:creationId xmlns:a16="http://schemas.microsoft.com/office/drawing/2014/main" id="{3269E270-630A-4D76-A501-3B3FFB45AE70}"/>
                  </a:ext>
                </a:extLst>
              </p:cNvPr>
              <p:cNvSpPr/>
              <p:nvPr/>
            </p:nvSpPr>
            <p:spPr>
              <a:xfrm>
                <a:off x="4644922" y="2199322"/>
                <a:ext cx="8161" cy="21034"/>
              </a:xfrm>
              <a:custGeom>
                <a:avLst/>
                <a:gdLst>
                  <a:gd name="connsiteX0" fmla="*/ 6135 w 8161"/>
                  <a:gd name="connsiteY0" fmla="*/ 0 h 21034"/>
                  <a:gd name="connsiteX1" fmla="*/ 3277 w 8161"/>
                  <a:gd name="connsiteY1" fmla="*/ 20955 h 21034"/>
                  <a:gd name="connsiteX2" fmla="*/ 6135 w 8161"/>
                  <a:gd name="connsiteY2" fmla="*/ 0 h 21034"/>
                </a:gdLst>
                <a:ahLst/>
                <a:cxnLst>
                  <a:cxn ang="0">
                    <a:pos x="connsiteX0" y="connsiteY0"/>
                  </a:cxn>
                  <a:cxn ang="0">
                    <a:pos x="connsiteX1" y="connsiteY1"/>
                  </a:cxn>
                  <a:cxn ang="0">
                    <a:pos x="connsiteX2" y="connsiteY2"/>
                  </a:cxn>
                </a:cxnLst>
                <a:rect l="l" t="t" r="r" b="b"/>
                <a:pathLst>
                  <a:path w="8161" h="21034">
                    <a:moveTo>
                      <a:pt x="6135" y="0"/>
                    </a:moveTo>
                    <a:cubicBezTo>
                      <a:pt x="9945" y="14288"/>
                      <a:pt x="8040" y="21908"/>
                      <a:pt x="3277" y="20955"/>
                    </a:cubicBezTo>
                    <a:cubicBezTo>
                      <a:pt x="-1485" y="20003"/>
                      <a:pt x="-1485" y="12383"/>
                      <a:pt x="6135" y="0"/>
                    </a:cubicBezTo>
                    <a:close/>
                  </a:path>
                </a:pathLst>
              </a:custGeom>
              <a:grpFill/>
              <a:ln w="9525" cap="flat">
                <a:noFill/>
                <a:prstDash val="solid"/>
                <a:miter/>
              </a:ln>
            </p:spPr>
            <p:txBody>
              <a:bodyPr rtlCol="0" anchor="ctr"/>
              <a:lstStyle/>
              <a:p>
                <a:endParaRPr lang="en-ID"/>
              </a:p>
            </p:txBody>
          </p:sp>
          <p:sp>
            <p:nvSpPr>
              <p:cNvPr id="1431" name="Freeform: Shape 1430">
                <a:extLst>
                  <a:ext uri="{FF2B5EF4-FFF2-40B4-BE49-F238E27FC236}">
                    <a16:creationId xmlns:a16="http://schemas.microsoft.com/office/drawing/2014/main" id="{04B76C70-4A34-4EB5-B05E-C4F468D91804}"/>
                  </a:ext>
                </a:extLst>
              </p:cNvPr>
              <p:cNvSpPr/>
              <p:nvPr/>
            </p:nvSpPr>
            <p:spPr>
              <a:xfrm>
                <a:off x="4651057" y="2199322"/>
                <a:ext cx="19403" cy="11308"/>
              </a:xfrm>
              <a:custGeom>
                <a:avLst/>
                <a:gdLst>
                  <a:gd name="connsiteX0" fmla="*/ 0 w 19403"/>
                  <a:gd name="connsiteY0" fmla="*/ 0 h 11308"/>
                  <a:gd name="connsiteX1" fmla="*/ 19050 w 19403"/>
                  <a:gd name="connsiteY1" fmla="*/ 9525 h 11308"/>
                  <a:gd name="connsiteX2" fmla="*/ 0 w 19403"/>
                  <a:gd name="connsiteY2" fmla="*/ 0 h 11308"/>
                </a:gdLst>
                <a:ahLst/>
                <a:cxnLst>
                  <a:cxn ang="0">
                    <a:pos x="connsiteX0" y="connsiteY0"/>
                  </a:cxn>
                  <a:cxn ang="0">
                    <a:pos x="connsiteX1" y="connsiteY1"/>
                  </a:cxn>
                  <a:cxn ang="0">
                    <a:pos x="connsiteX2" y="connsiteY2"/>
                  </a:cxn>
                </a:cxnLst>
                <a:rect l="l" t="t" r="r" b="b"/>
                <a:pathLst>
                  <a:path w="19403" h="11308">
                    <a:moveTo>
                      <a:pt x="0" y="0"/>
                    </a:moveTo>
                    <a:cubicBezTo>
                      <a:pt x="15240" y="953"/>
                      <a:pt x="20955" y="4763"/>
                      <a:pt x="19050" y="9525"/>
                    </a:cubicBezTo>
                    <a:cubicBezTo>
                      <a:pt x="17145" y="13335"/>
                      <a:pt x="9525" y="11430"/>
                      <a:pt x="0" y="0"/>
                    </a:cubicBezTo>
                    <a:close/>
                  </a:path>
                </a:pathLst>
              </a:custGeom>
              <a:grpFill/>
              <a:ln w="9525" cap="flat">
                <a:noFill/>
                <a:prstDash val="solid"/>
                <a:miter/>
              </a:ln>
            </p:spPr>
            <p:txBody>
              <a:bodyPr rtlCol="0" anchor="ctr"/>
              <a:lstStyle/>
              <a:p>
                <a:endParaRPr lang="en-ID"/>
              </a:p>
            </p:txBody>
          </p:sp>
        </p:grpSp>
        <p:grpSp>
          <p:nvGrpSpPr>
            <p:cNvPr id="1432" name="Graphic 2">
              <a:extLst>
                <a:ext uri="{FF2B5EF4-FFF2-40B4-BE49-F238E27FC236}">
                  <a16:creationId xmlns:a16="http://schemas.microsoft.com/office/drawing/2014/main" id="{F1FF2A45-0C26-4C70-87B0-C54AB42123DD}"/>
                </a:ext>
              </a:extLst>
            </p:cNvPr>
            <p:cNvGrpSpPr/>
            <p:nvPr/>
          </p:nvGrpSpPr>
          <p:grpSpPr>
            <a:xfrm>
              <a:off x="4630102" y="2180575"/>
              <a:ext cx="40358" cy="39781"/>
              <a:chOff x="4630102" y="2180575"/>
              <a:chExt cx="40358" cy="39781"/>
            </a:xfrm>
            <a:grpFill/>
          </p:grpSpPr>
          <p:sp>
            <p:nvSpPr>
              <p:cNvPr id="1433" name="Freeform: Shape 1432">
                <a:extLst>
                  <a:ext uri="{FF2B5EF4-FFF2-40B4-BE49-F238E27FC236}">
                    <a16:creationId xmlns:a16="http://schemas.microsoft.com/office/drawing/2014/main" id="{6CF310CF-D29A-4E0D-93C2-68C2E106C9B6}"/>
                  </a:ext>
                </a:extLst>
              </p:cNvPr>
              <p:cNvSpPr/>
              <p:nvPr/>
            </p:nvSpPr>
            <p:spPr>
              <a:xfrm>
                <a:off x="4651057" y="2183198"/>
                <a:ext cx="15674" cy="16124"/>
              </a:xfrm>
              <a:custGeom>
                <a:avLst/>
                <a:gdLst>
                  <a:gd name="connsiteX0" fmla="*/ 0 w 15674"/>
                  <a:gd name="connsiteY0" fmla="*/ 16124 h 16124"/>
                  <a:gd name="connsiteX1" fmla="*/ 14288 w 15674"/>
                  <a:gd name="connsiteY1" fmla="*/ 884 h 16124"/>
                  <a:gd name="connsiteX2" fmla="*/ 0 w 15674"/>
                  <a:gd name="connsiteY2" fmla="*/ 16124 h 16124"/>
                </a:gdLst>
                <a:ahLst/>
                <a:cxnLst>
                  <a:cxn ang="0">
                    <a:pos x="connsiteX0" y="connsiteY0"/>
                  </a:cxn>
                  <a:cxn ang="0">
                    <a:pos x="connsiteX1" y="connsiteY1"/>
                  </a:cxn>
                  <a:cxn ang="0">
                    <a:pos x="connsiteX2" y="connsiteY2"/>
                  </a:cxn>
                </a:cxnLst>
                <a:rect l="l" t="t" r="r" b="b"/>
                <a:pathLst>
                  <a:path w="15674" h="16124">
                    <a:moveTo>
                      <a:pt x="0" y="16124"/>
                    </a:moveTo>
                    <a:cubicBezTo>
                      <a:pt x="4763" y="1837"/>
                      <a:pt x="11430" y="-1973"/>
                      <a:pt x="14288" y="884"/>
                    </a:cubicBezTo>
                    <a:cubicBezTo>
                      <a:pt x="18097" y="4694"/>
                      <a:pt x="14288" y="11362"/>
                      <a:pt x="0" y="16124"/>
                    </a:cubicBezTo>
                    <a:close/>
                  </a:path>
                </a:pathLst>
              </a:custGeom>
              <a:grpFill/>
              <a:ln w="9525" cap="flat">
                <a:noFill/>
                <a:prstDash val="solid"/>
                <a:miter/>
              </a:ln>
            </p:spPr>
            <p:txBody>
              <a:bodyPr rtlCol="0" anchor="ctr"/>
              <a:lstStyle/>
              <a:p>
                <a:endParaRPr lang="en-ID"/>
              </a:p>
            </p:txBody>
          </p:sp>
          <p:sp>
            <p:nvSpPr>
              <p:cNvPr id="1434" name="Freeform: Shape 1433">
                <a:extLst>
                  <a:ext uri="{FF2B5EF4-FFF2-40B4-BE49-F238E27FC236}">
                    <a16:creationId xmlns:a16="http://schemas.microsoft.com/office/drawing/2014/main" id="{A4174EAA-6514-43C3-91FF-0307CD395B3D}"/>
                  </a:ext>
                </a:extLst>
              </p:cNvPr>
              <p:cNvSpPr/>
              <p:nvPr/>
            </p:nvSpPr>
            <p:spPr>
              <a:xfrm>
                <a:off x="4639328" y="2180575"/>
                <a:ext cx="11729" cy="18747"/>
              </a:xfrm>
              <a:custGeom>
                <a:avLst/>
                <a:gdLst>
                  <a:gd name="connsiteX0" fmla="*/ 11729 w 11729"/>
                  <a:gd name="connsiteY0" fmla="*/ 18747 h 18747"/>
                  <a:gd name="connsiteX1" fmla="*/ 2204 w 11729"/>
                  <a:gd name="connsiteY1" fmla="*/ 650 h 18747"/>
                  <a:gd name="connsiteX2" fmla="*/ 11729 w 11729"/>
                  <a:gd name="connsiteY2" fmla="*/ 18747 h 18747"/>
                </a:gdLst>
                <a:ahLst/>
                <a:cxnLst>
                  <a:cxn ang="0">
                    <a:pos x="connsiteX0" y="connsiteY0"/>
                  </a:cxn>
                  <a:cxn ang="0">
                    <a:pos x="connsiteX1" y="connsiteY1"/>
                  </a:cxn>
                  <a:cxn ang="0">
                    <a:pos x="connsiteX2" y="connsiteY2"/>
                  </a:cxn>
                </a:cxnLst>
                <a:rect l="l" t="t" r="r" b="b"/>
                <a:pathLst>
                  <a:path w="11729" h="18747">
                    <a:moveTo>
                      <a:pt x="11729" y="18747"/>
                    </a:moveTo>
                    <a:cubicBezTo>
                      <a:pt x="299" y="9222"/>
                      <a:pt x="-2558" y="2555"/>
                      <a:pt x="2204" y="650"/>
                    </a:cubicBezTo>
                    <a:cubicBezTo>
                      <a:pt x="6967" y="-2208"/>
                      <a:pt x="11729" y="4460"/>
                      <a:pt x="11729" y="18747"/>
                    </a:cubicBezTo>
                    <a:close/>
                  </a:path>
                </a:pathLst>
              </a:custGeom>
              <a:grpFill/>
              <a:ln w="9525" cap="flat">
                <a:noFill/>
                <a:prstDash val="solid"/>
                <a:miter/>
              </a:ln>
            </p:spPr>
            <p:txBody>
              <a:bodyPr rtlCol="0" anchor="ctr"/>
              <a:lstStyle/>
              <a:p>
                <a:endParaRPr lang="en-ID"/>
              </a:p>
            </p:txBody>
          </p:sp>
          <p:sp>
            <p:nvSpPr>
              <p:cNvPr id="1435" name="Freeform: Shape 1434">
                <a:extLst>
                  <a:ext uri="{FF2B5EF4-FFF2-40B4-BE49-F238E27FC236}">
                    <a16:creationId xmlns:a16="http://schemas.microsoft.com/office/drawing/2014/main" id="{7ED9BD7A-5DD6-4C87-BEA4-635AC143833D}"/>
                  </a:ext>
                </a:extLst>
              </p:cNvPr>
              <p:cNvSpPr/>
              <p:nvPr/>
            </p:nvSpPr>
            <p:spPr>
              <a:xfrm>
                <a:off x="4630102" y="2197556"/>
                <a:ext cx="20955" cy="8774"/>
              </a:xfrm>
              <a:custGeom>
                <a:avLst/>
                <a:gdLst>
                  <a:gd name="connsiteX0" fmla="*/ 20955 w 20955"/>
                  <a:gd name="connsiteY0" fmla="*/ 1766 h 8774"/>
                  <a:gd name="connsiteX1" fmla="*/ 0 w 20955"/>
                  <a:gd name="connsiteY1" fmla="*/ 5576 h 8774"/>
                  <a:gd name="connsiteX2" fmla="*/ 20955 w 20955"/>
                  <a:gd name="connsiteY2" fmla="*/ 1766 h 8774"/>
                </a:gdLst>
                <a:ahLst/>
                <a:cxnLst>
                  <a:cxn ang="0">
                    <a:pos x="connsiteX0" y="connsiteY0"/>
                  </a:cxn>
                  <a:cxn ang="0">
                    <a:pos x="connsiteX1" y="connsiteY1"/>
                  </a:cxn>
                  <a:cxn ang="0">
                    <a:pos x="connsiteX2" y="connsiteY2"/>
                  </a:cxn>
                </a:cxnLst>
                <a:rect l="l" t="t" r="r" b="b"/>
                <a:pathLst>
                  <a:path w="20955" h="8774">
                    <a:moveTo>
                      <a:pt x="20955" y="1766"/>
                    </a:moveTo>
                    <a:cubicBezTo>
                      <a:pt x="8573" y="10338"/>
                      <a:pt x="953" y="10338"/>
                      <a:pt x="0" y="5576"/>
                    </a:cubicBezTo>
                    <a:cubicBezTo>
                      <a:pt x="0" y="813"/>
                      <a:pt x="7620" y="-2044"/>
                      <a:pt x="20955" y="1766"/>
                    </a:cubicBezTo>
                    <a:close/>
                  </a:path>
                </a:pathLst>
              </a:custGeom>
              <a:grpFill/>
              <a:ln w="9525" cap="flat">
                <a:noFill/>
                <a:prstDash val="solid"/>
                <a:miter/>
              </a:ln>
            </p:spPr>
            <p:txBody>
              <a:bodyPr rtlCol="0" anchor="ctr"/>
              <a:lstStyle/>
              <a:p>
                <a:endParaRPr lang="en-ID"/>
              </a:p>
            </p:txBody>
          </p:sp>
          <p:sp>
            <p:nvSpPr>
              <p:cNvPr id="1436" name="Freeform: Shape 1435">
                <a:extLst>
                  <a:ext uri="{FF2B5EF4-FFF2-40B4-BE49-F238E27FC236}">
                    <a16:creationId xmlns:a16="http://schemas.microsoft.com/office/drawing/2014/main" id="{E040D760-D7FC-4265-800C-6C58D1DC1A27}"/>
                  </a:ext>
                </a:extLst>
              </p:cNvPr>
              <p:cNvSpPr/>
              <p:nvPr/>
            </p:nvSpPr>
            <p:spPr>
              <a:xfrm>
                <a:off x="4644922" y="2199322"/>
                <a:ext cx="8161" cy="21034"/>
              </a:xfrm>
              <a:custGeom>
                <a:avLst/>
                <a:gdLst>
                  <a:gd name="connsiteX0" fmla="*/ 6135 w 8161"/>
                  <a:gd name="connsiteY0" fmla="*/ 0 h 21034"/>
                  <a:gd name="connsiteX1" fmla="*/ 3277 w 8161"/>
                  <a:gd name="connsiteY1" fmla="*/ 20955 h 21034"/>
                  <a:gd name="connsiteX2" fmla="*/ 6135 w 8161"/>
                  <a:gd name="connsiteY2" fmla="*/ 0 h 21034"/>
                </a:gdLst>
                <a:ahLst/>
                <a:cxnLst>
                  <a:cxn ang="0">
                    <a:pos x="connsiteX0" y="connsiteY0"/>
                  </a:cxn>
                  <a:cxn ang="0">
                    <a:pos x="connsiteX1" y="connsiteY1"/>
                  </a:cxn>
                  <a:cxn ang="0">
                    <a:pos x="connsiteX2" y="connsiteY2"/>
                  </a:cxn>
                </a:cxnLst>
                <a:rect l="l" t="t" r="r" b="b"/>
                <a:pathLst>
                  <a:path w="8161" h="21034">
                    <a:moveTo>
                      <a:pt x="6135" y="0"/>
                    </a:moveTo>
                    <a:cubicBezTo>
                      <a:pt x="9945" y="14288"/>
                      <a:pt x="8040" y="21908"/>
                      <a:pt x="3277" y="20955"/>
                    </a:cubicBezTo>
                    <a:cubicBezTo>
                      <a:pt x="-1485" y="20003"/>
                      <a:pt x="-1485" y="12383"/>
                      <a:pt x="6135" y="0"/>
                    </a:cubicBezTo>
                    <a:close/>
                  </a:path>
                </a:pathLst>
              </a:custGeom>
              <a:grpFill/>
              <a:ln w="9525" cap="flat">
                <a:noFill/>
                <a:prstDash val="solid"/>
                <a:miter/>
              </a:ln>
            </p:spPr>
            <p:txBody>
              <a:bodyPr rtlCol="0" anchor="ctr"/>
              <a:lstStyle/>
              <a:p>
                <a:endParaRPr lang="en-ID"/>
              </a:p>
            </p:txBody>
          </p:sp>
          <p:sp>
            <p:nvSpPr>
              <p:cNvPr id="1437" name="Freeform: Shape 1436">
                <a:extLst>
                  <a:ext uri="{FF2B5EF4-FFF2-40B4-BE49-F238E27FC236}">
                    <a16:creationId xmlns:a16="http://schemas.microsoft.com/office/drawing/2014/main" id="{FFA7CF16-E003-4553-BB9E-A458078DB23A}"/>
                  </a:ext>
                </a:extLst>
              </p:cNvPr>
              <p:cNvSpPr/>
              <p:nvPr/>
            </p:nvSpPr>
            <p:spPr>
              <a:xfrm>
                <a:off x="4651057" y="2199322"/>
                <a:ext cx="19403" cy="11308"/>
              </a:xfrm>
              <a:custGeom>
                <a:avLst/>
                <a:gdLst>
                  <a:gd name="connsiteX0" fmla="*/ 0 w 19403"/>
                  <a:gd name="connsiteY0" fmla="*/ 0 h 11308"/>
                  <a:gd name="connsiteX1" fmla="*/ 19050 w 19403"/>
                  <a:gd name="connsiteY1" fmla="*/ 9525 h 11308"/>
                  <a:gd name="connsiteX2" fmla="*/ 0 w 19403"/>
                  <a:gd name="connsiteY2" fmla="*/ 0 h 11308"/>
                </a:gdLst>
                <a:ahLst/>
                <a:cxnLst>
                  <a:cxn ang="0">
                    <a:pos x="connsiteX0" y="connsiteY0"/>
                  </a:cxn>
                  <a:cxn ang="0">
                    <a:pos x="connsiteX1" y="connsiteY1"/>
                  </a:cxn>
                  <a:cxn ang="0">
                    <a:pos x="connsiteX2" y="connsiteY2"/>
                  </a:cxn>
                </a:cxnLst>
                <a:rect l="l" t="t" r="r" b="b"/>
                <a:pathLst>
                  <a:path w="19403" h="11308">
                    <a:moveTo>
                      <a:pt x="0" y="0"/>
                    </a:moveTo>
                    <a:cubicBezTo>
                      <a:pt x="15240" y="953"/>
                      <a:pt x="20955" y="4763"/>
                      <a:pt x="19050" y="9525"/>
                    </a:cubicBezTo>
                    <a:cubicBezTo>
                      <a:pt x="17145" y="13335"/>
                      <a:pt x="9525" y="11430"/>
                      <a:pt x="0" y="0"/>
                    </a:cubicBezTo>
                    <a:close/>
                  </a:path>
                </a:pathLst>
              </a:custGeom>
              <a:grpFill/>
              <a:ln w="9525" cap="flat">
                <a:noFill/>
                <a:prstDash val="solid"/>
                <a:miter/>
              </a:ln>
            </p:spPr>
            <p:txBody>
              <a:bodyPr rtlCol="0" anchor="ctr"/>
              <a:lstStyle/>
              <a:p>
                <a:endParaRPr lang="en-ID"/>
              </a:p>
            </p:txBody>
          </p:sp>
        </p:grpSp>
        <p:sp>
          <p:nvSpPr>
            <p:cNvPr id="1438" name="Freeform: Shape 1437">
              <a:extLst>
                <a:ext uri="{FF2B5EF4-FFF2-40B4-BE49-F238E27FC236}">
                  <a16:creationId xmlns:a16="http://schemas.microsoft.com/office/drawing/2014/main" id="{3AEB80E2-7C57-4642-A45C-5050A21EED37}"/>
                </a:ext>
              </a:extLst>
            </p:cNvPr>
            <p:cNvSpPr/>
            <p:nvPr/>
          </p:nvSpPr>
          <p:spPr>
            <a:xfrm>
              <a:off x="4648200" y="2196465"/>
              <a:ext cx="5714" cy="5715"/>
            </a:xfrm>
            <a:custGeom>
              <a:avLst/>
              <a:gdLst>
                <a:gd name="connsiteX0" fmla="*/ 5715 w 5714"/>
                <a:gd name="connsiteY0" fmla="*/ 2857 h 5715"/>
                <a:gd name="connsiteX1" fmla="*/ 2857 w 5714"/>
                <a:gd name="connsiteY1" fmla="*/ 5715 h 5715"/>
                <a:gd name="connsiteX2" fmla="*/ 0 w 5714"/>
                <a:gd name="connsiteY2" fmla="*/ 2857 h 5715"/>
                <a:gd name="connsiteX3" fmla="*/ 2857 w 5714"/>
                <a:gd name="connsiteY3" fmla="*/ 0 h 5715"/>
                <a:gd name="connsiteX4" fmla="*/ 5715 w 5714"/>
                <a:gd name="connsiteY4" fmla="*/ 2857 h 5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4" h="5715">
                  <a:moveTo>
                    <a:pt x="5715" y="2857"/>
                  </a:moveTo>
                  <a:cubicBezTo>
                    <a:pt x="5715" y="4436"/>
                    <a:pt x="4436" y="5715"/>
                    <a:pt x="2857" y="5715"/>
                  </a:cubicBezTo>
                  <a:cubicBezTo>
                    <a:pt x="1279" y="5715"/>
                    <a:pt x="0" y="4436"/>
                    <a:pt x="0" y="2857"/>
                  </a:cubicBezTo>
                  <a:cubicBezTo>
                    <a:pt x="0" y="1279"/>
                    <a:pt x="1279" y="0"/>
                    <a:pt x="2857" y="0"/>
                  </a:cubicBezTo>
                  <a:cubicBezTo>
                    <a:pt x="4436" y="0"/>
                    <a:pt x="5715" y="1279"/>
                    <a:pt x="5715" y="2857"/>
                  </a:cubicBezTo>
                  <a:close/>
                </a:path>
              </a:pathLst>
            </a:custGeom>
            <a:grpFill/>
            <a:ln w="9525" cap="flat">
              <a:noFill/>
              <a:prstDash val="solid"/>
              <a:miter/>
            </a:ln>
          </p:spPr>
          <p:txBody>
            <a:bodyPr rtlCol="0" anchor="ctr"/>
            <a:lstStyle/>
            <a:p>
              <a:endParaRPr lang="en-ID"/>
            </a:p>
          </p:txBody>
        </p:sp>
      </p:grpSp>
      <p:grpSp>
        <p:nvGrpSpPr>
          <p:cNvPr id="1439" name="Graphic 2">
            <a:extLst>
              <a:ext uri="{FF2B5EF4-FFF2-40B4-BE49-F238E27FC236}">
                <a16:creationId xmlns:a16="http://schemas.microsoft.com/office/drawing/2014/main" id="{F1FF2A45-0C26-4C70-87B0-C54AB42123DD}"/>
              </a:ext>
            </a:extLst>
          </p:cNvPr>
          <p:cNvGrpSpPr/>
          <p:nvPr/>
        </p:nvGrpSpPr>
        <p:grpSpPr>
          <a:xfrm rot="16200000">
            <a:off x="10693347" y="4132491"/>
            <a:ext cx="78613" cy="75747"/>
            <a:chOff x="4647247" y="2210663"/>
            <a:chExt cx="41910" cy="40382"/>
          </a:xfrm>
          <a:solidFill>
            <a:schemeClr val="bg1"/>
          </a:solidFill>
        </p:grpSpPr>
        <p:grpSp>
          <p:nvGrpSpPr>
            <p:cNvPr id="1440" name="Graphic 2">
              <a:extLst>
                <a:ext uri="{FF2B5EF4-FFF2-40B4-BE49-F238E27FC236}">
                  <a16:creationId xmlns:a16="http://schemas.microsoft.com/office/drawing/2014/main" id="{F1FF2A45-0C26-4C70-87B0-C54AB42123DD}"/>
                </a:ext>
              </a:extLst>
            </p:cNvPr>
            <p:cNvGrpSpPr/>
            <p:nvPr/>
          </p:nvGrpSpPr>
          <p:grpSpPr>
            <a:xfrm>
              <a:off x="4649749" y="2211351"/>
              <a:ext cx="39407" cy="39694"/>
              <a:chOff x="4649749" y="2211351"/>
              <a:chExt cx="39407" cy="39694"/>
            </a:xfrm>
            <a:grpFill/>
          </p:grpSpPr>
          <p:sp>
            <p:nvSpPr>
              <p:cNvPr id="1441" name="Freeform: Shape 1440">
                <a:extLst>
                  <a:ext uri="{FF2B5EF4-FFF2-40B4-BE49-F238E27FC236}">
                    <a16:creationId xmlns:a16="http://schemas.microsoft.com/office/drawing/2014/main" id="{E0EFED91-8797-40C0-8D91-473E6C516DD9}"/>
                  </a:ext>
                </a:extLst>
              </p:cNvPr>
              <p:cNvSpPr/>
              <p:nvPr/>
            </p:nvSpPr>
            <p:spPr>
              <a:xfrm>
                <a:off x="4649749" y="2230755"/>
                <a:ext cx="18452" cy="12654"/>
              </a:xfrm>
              <a:custGeom>
                <a:avLst/>
                <a:gdLst>
                  <a:gd name="connsiteX0" fmla="*/ 18453 w 18452"/>
                  <a:gd name="connsiteY0" fmla="*/ 0 h 12654"/>
                  <a:gd name="connsiteX1" fmla="*/ 355 w 18452"/>
                  <a:gd name="connsiteY1" fmla="*/ 10477 h 12654"/>
                  <a:gd name="connsiteX2" fmla="*/ 18453 w 18452"/>
                  <a:gd name="connsiteY2" fmla="*/ 0 h 12654"/>
                </a:gdLst>
                <a:ahLst/>
                <a:cxnLst>
                  <a:cxn ang="0">
                    <a:pos x="connsiteX0" y="connsiteY0"/>
                  </a:cxn>
                  <a:cxn ang="0">
                    <a:pos x="connsiteX1" y="connsiteY1"/>
                  </a:cxn>
                  <a:cxn ang="0">
                    <a:pos x="connsiteX2" y="connsiteY2"/>
                  </a:cxn>
                </a:cxnLst>
                <a:rect l="l" t="t" r="r" b="b"/>
                <a:pathLst>
                  <a:path w="18452" h="12654">
                    <a:moveTo>
                      <a:pt x="18453" y="0"/>
                    </a:moveTo>
                    <a:cubicBezTo>
                      <a:pt x="9880" y="12382"/>
                      <a:pt x="3213" y="15240"/>
                      <a:pt x="355" y="10477"/>
                    </a:cubicBezTo>
                    <a:cubicBezTo>
                      <a:pt x="-1550" y="6667"/>
                      <a:pt x="4165" y="1905"/>
                      <a:pt x="18453" y="0"/>
                    </a:cubicBezTo>
                    <a:close/>
                  </a:path>
                </a:pathLst>
              </a:custGeom>
              <a:grpFill/>
              <a:ln w="9525" cap="flat">
                <a:noFill/>
                <a:prstDash val="solid"/>
                <a:miter/>
              </a:ln>
            </p:spPr>
            <p:txBody>
              <a:bodyPr rtlCol="0" anchor="ctr"/>
              <a:lstStyle/>
              <a:p>
                <a:endParaRPr lang="en-ID"/>
              </a:p>
            </p:txBody>
          </p:sp>
          <p:sp>
            <p:nvSpPr>
              <p:cNvPr id="1442" name="Freeform: Shape 1441">
                <a:extLst>
                  <a:ext uri="{FF2B5EF4-FFF2-40B4-BE49-F238E27FC236}">
                    <a16:creationId xmlns:a16="http://schemas.microsoft.com/office/drawing/2014/main" id="{6A1247AB-277A-4DA1-B867-AB3B38D57860}"/>
                  </a:ext>
                </a:extLst>
              </p:cNvPr>
              <p:cNvSpPr/>
              <p:nvPr/>
            </p:nvSpPr>
            <p:spPr>
              <a:xfrm>
                <a:off x="4667062" y="2230755"/>
                <a:ext cx="8753" cy="20291"/>
              </a:xfrm>
              <a:custGeom>
                <a:avLst/>
                <a:gdLst>
                  <a:gd name="connsiteX0" fmla="*/ 1140 w 8753"/>
                  <a:gd name="connsiteY0" fmla="*/ 0 h 20291"/>
                  <a:gd name="connsiteX1" fmla="*/ 5903 w 8753"/>
                  <a:gd name="connsiteY1" fmla="*/ 20002 h 20291"/>
                  <a:gd name="connsiteX2" fmla="*/ 1140 w 8753"/>
                  <a:gd name="connsiteY2" fmla="*/ 0 h 20291"/>
                </a:gdLst>
                <a:ahLst/>
                <a:cxnLst>
                  <a:cxn ang="0">
                    <a:pos x="connsiteX0" y="connsiteY0"/>
                  </a:cxn>
                  <a:cxn ang="0">
                    <a:pos x="connsiteX1" y="connsiteY1"/>
                  </a:cxn>
                  <a:cxn ang="0">
                    <a:pos x="connsiteX2" y="connsiteY2"/>
                  </a:cxn>
                </a:cxnLst>
                <a:rect l="l" t="t" r="r" b="b"/>
                <a:pathLst>
                  <a:path w="8753" h="20291">
                    <a:moveTo>
                      <a:pt x="1140" y="0"/>
                    </a:moveTo>
                    <a:cubicBezTo>
                      <a:pt x="9713" y="11430"/>
                      <a:pt x="10665" y="19050"/>
                      <a:pt x="5903" y="20002"/>
                    </a:cubicBezTo>
                    <a:cubicBezTo>
                      <a:pt x="1140" y="21907"/>
                      <a:pt x="-1717" y="14288"/>
                      <a:pt x="1140" y="0"/>
                    </a:cubicBezTo>
                    <a:close/>
                  </a:path>
                </a:pathLst>
              </a:custGeom>
              <a:grpFill/>
              <a:ln w="9525" cap="flat">
                <a:noFill/>
                <a:prstDash val="solid"/>
                <a:miter/>
              </a:ln>
            </p:spPr>
            <p:txBody>
              <a:bodyPr rtlCol="0" anchor="ctr"/>
              <a:lstStyle/>
              <a:p>
                <a:endParaRPr lang="en-ID"/>
              </a:p>
            </p:txBody>
          </p:sp>
          <p:sp>
            <p:nvSpPr>
              <p:cNvPr id="1443" name="Freeform: Shape 1442">
                <a:extLst>
                  <a:ext uri="{FF2B5EF4-FFF2-40B4-BE49-F238E27FC236}">
                    <a16:creationId xmlns:a16="http://schemas.microsoft.com/office/drawing/2014/main" id="{17AA8717-2251-49A6-9C04-D213909D0CF8}"/>
                  </a:ext>
                </a:extLst>
              </p:cNvPr>
              <p:cNvSpPr/>
              <p:nvPr/>
            </p:nvSpPr>
            <p:spPr>
              <a:xfrm>
                <a:off x="4668202" y="2227996"/>
                <a:ext cx="20955" cy="8361"/>
              </a:xfrm>
              <a:custGeom>
                <a:avLst/>
                <a:gdLst>
                  <a:gd name="connsiteX0" fmla="*/ 0 w 20955"/>
                  <a:gd name="connsiteY0" fmla="*/ 2759 h 8361"/>
                  <a:gd name="connsiteX1" fmla="*/ 20955 w 20955"/>
                  <a:gd name="connsiteY1" fmla="*/ 4664 h 8361"/>
                  <a:gd name="connsiteX2" fmla="*/ 0 w 20955"/>
                  <a:gd name="connsiteY2" fmla="*/ 2759 h 8361"/>
                </a:gdLst>
                <a:ahLst/>
                <a:cxnLst>
                  <a:cxn ang="0">
                    <a:pos x="connsiteX0" y="connsiteY0"/>
                  </a:cxn>
                  <a:cxn ang="0">
                    <a:pos x="connsiteX1" y="connsiteY1"/>
                  </a:cxn>
                  <a:cxn ang="0">
                    <a:pos x="connsiteX2" y="connsiteY2"/>
                  </a:cxn>
                </a:cxnLst>
                <a:rect l="l" t="t" r="r" b="b"/>
                <a:pathLst>
                  <a:path w="20955" h="8361">
                    <a:moveTo>
                      <a:pt x="0" y="2759"/>
                    </a:moveTo>
                    <a:cubicBezTo>
                      <a:pt x="14288" y="-2004"/>
                      <a:pt x="20955" y="-99"/>
                      <a:pt x="20955" y="4664"/>
                    </a:cubicBezTo>
                    <a:cubicBezTo>
                      <a:pt x="20002" y="9426"/>
                      <a:pt x="12383" y="10379"/>
                      <a:pt x="0" y="2759"/>
                    </a:cubicBezTo>
                    <a:close/>
                  </a:path>
                </a:pathLst>
              </a:custGeom>
              <a:grpFill/>
              <a:ln w="9525" cap="flat">
                <a:noFill/>
                <a:prstDash val="solid"/>
                <a:miter/>
              </a:ln>
            </p:spPr>
            <p:txBody>
              <a:bodyPr rtlCol="0" anchor="ctr"/>
              <a:lstStyle/>
              <a:p>
                <a:endParaRPr lang="en-ID"/>
              </a:p>
            </p:txBody>
          </p:sp>
          <p:sp>
            <p:nvSpPr>
              <p:cNvPr id="1444" name="Freeform: Shape 1443">
                <a:extLst>
                  <a:ext uri="{FF2B5EF4-FFF2-40B4-BE49-F238E27FC236}">
                    <a16:creationId xmlns:a16="http://schemas.microsoft.com/office/drawing/2014/main" id="{3ED1711A-60BB-4285-BAF3-297009476CD2}"/>
                  </a:ext>
                </a:extLst>
              </p:cNvPr>
              <p:cNvSpPr/>
              <p:nvPr/>
            </p:nvSpPr>
            <p:spPr>
              <a:xfrm>
                <a:off x="4668202" y="2211351"/>
                <a:ext cx="10583" cy="19403"/>
              </a:xfrm>
              <a:custGeom>
                <a:avLst/>
                <a:gdLst>
                  <a:gd name="connsiteX0" fmla="*/ 0 w 10583"/>
                  <a:gd name="connsiteY0" fmla="*/ 19404 h 19403"/>
                  <a:gd name="connsiteX1" fmla="*/ 8573 w 10583"/>
                  <a:gd name="connsiteY1" fmla="*/ 354 h 19403"/>
                  <a:gd name="connsiteX2" fmla="*/ 0 w 10583"/>
                  <a:gd name="connsiteY2" fmla="*/ 19404 h 19403"/>
                </a:gdLst>
                <a:ahLst/>
                <a:cxnLst>
                  <a:cxn ang="0">
                    <a:pos x="connsiteX0" y="connsiteY0"/>
                  </a:cxn>
                  <a:cxn ang="0">
                    <a:pos x="connsiteX1" y="connsiteY1"/>
                  </a:cxn>
                  <a:cxn ang="0">
                    <a:pos x="connsiteX2" y="connsiteY2"/>
                  </a:cxn>
                </a:cxnLst>
                <a:rect l="l" t="t" r="r" b="b"/>
                <a:pathLst>
                  <a:path w="10583" h="19403">
                    <a:moveTo>
                      <a:pt x="0" y="19404"/>
                    </a:moveTo>
                    <a:cubicBezTo>
                      <a:pt x="0" y="4164"/>
                      <a:pt x="3810" y="-1551"/>
                      <a:pt x="8573" y="354"/>
                    </a:cubicBezTo>
                    <a:cubicBezTo>
                      <a:pt x="12383" y="2259"/>
                      <a:pt x="11430" y="9879"/>
                      <a:pt x="0" y="19404"/>
                    </a:cubicBezTo>
                    <a:close/>
                  </a:path>
                </a:pathLst>
              </a:custGeom>
              <a:grpFill/>
              <a:ln w="9525" cap="flat">
                <a:noFill/>
                <a:prstDash val="solid"/>
                <a:miter/>
              </a:ln>
            </p:spPr>
            <p:txBody>
              <a:bodyPr rtlCol="0" anchor="ctr"/>
              <a:lstStyle/>
              <a:p>
                <a:endParaRPr lang="en-ID"/>
              </a:p>
            </p:txBody>
          </p:sp>
          <p:sp>
            <p:nvSpPr>
              <p:cNvPr id="1445" name="Freeform: Shape 1444">
                <a:extLst>
                  <a:ext uri="{FF2B5EF4-FFF2-40B4-BE49-F238E27FC236}">
                    <a16:creationId xmlns:a16="http://schemas.microsoft.com/office/drawing/2014/main" id="{985DA1A2-6C89-4C5F-B626-F85F3A3943DA}"/>
                  </a:ext>
                </a:extLst>
              </p:cNvPr>
              <p:cNvSpPr/>
              <p:nvPr/>
            </p:nvSpPr>
            <p:spPr>
              <a:xfrm>
                <a:off x="4651218" y="2216019"/>
                <a:ext cx="16984" cy="14735"/>
              </a:xfrm>
              <a:custGeom>
                <a:avLst/>
                <a:gdLst>
                  <a:gd name="connsiteX0" fmla="*/ 16984 w 16984"/>
                  <a:gd name="connsiteY0" fmla="*/ 14735 h 14735"/>
                  <a:gd name="connsiteX1" fmla="*/ 792 w 16984"/>
                  <a:gd name="connsiteY1" fmla="*/ 1400 h 14735"/>
                  <a:gd name="connsiteX2" fmla="*/ 16984 w 16984"/>
                  <a:gd name="connsiteY2" fmla="*/ 14735 h 14735"/>
                </a:gdLst>
                <a:ahLst/>
                <a:cxnLst>
                  <a:cxn ang="0">
                    <a:pos x="connsiteX0" y="connsiteY0"/>
                  </a:cxn>
                  <a:cxn ang="0">
                    <a:pos x="connsiteX1" y="connsiteY1"/>
                  </a:cxn>
                  <a:cxn ang="0">
                    <a:pos x="connsiteX2" y="connsiteY2"/>
                  </a:cxn>
                </a:cxnLst>
                <a:rect l="l" t="t" r="r" b="b"/>
                <a:pathLst>
                  <a:path w="16984" h="14735">
                    <a:moveTo>
                      <a:pt x="16984" y="14735"/>
                    </a:moveTo>
                    <a:cubicBezTo>
                      <a:pt x="2697" y="10925"/>
                      <a:pt x="-2066" y="4258"/>
                      <a:pt x="792" y="1400"/>
                    </a:cubicBezTo>
                    <a:cubicBezTo>
                      <a:pt x="4602" y="-2410"/>
                      <a:pt x="11269" y="1400"/>
                      <a:pt x="16984" y="14735"/>
                    </a:cubicBezTo>
                    <a:close/>
                  </a:path>
                </a:pathLst>
              </a:custGeom>
              <a:grpFill/>
              <a:ln w="9525" cap="flat">
                <a:noFill/>
                <a:prstDash val="solid"/>
                <a:miter/>
              </a:ln>
            </p:spPr>
            <p:txBody>
              <a:bodyPr rtlCol="0" anchor="ctr"/>
              <a:lstStyle/>
              <a:p>
                <a:endParaRPr lang="en-ID"/>
              </a:p>
            </p:txBody>
          </p:sp>
        </p:grpSp>
        <p:grpSp>
          <p:nvGrpSpPr>
            <p:cNvPr id="1446" name="Graphic 2">
              <a:extLst>
                <a:ext uri="{FF2B5EF4-FFF2-40B4-BE49-F238E27FC236}">
                  <a16:creationId xmlns:a16="http://schemas.microsoft.com/office/drawing/2014/main" id="{F1FF2A45-0C26-4C70-87B0-C54AB42123DD}"/>
                </a:ext>
              </a:extLst>
            </p:cNvPr>
            <p:cNvGrpSpPr/>
            <p:nvPr/>
          </p:nvGrpSpPr>
          <p:grpSpPr>
            <a:xfrm>
              <a:off x="4649749" y="2211351"/>
              <a:ext cx="39407" cy="39694"/>
              <a:chOff x="4649749" y="2211351"/>
              <a:chExt cx="39407" cy="39694"/>
            </a:xfrm>
            <a:grpFill/>
          </p:grpSpPr>
          <p:sp>
            <p:nvSpPr>
              <p:cNvPr id="1447" name="Freeform: Shape 1446">
                <a:extLst>
                  <a:ext uri="{FF2B5EF4-FFF2-40B4-BE49-F238E27FC236}">
                    <a16:creationId xmlns:a16="http://schemas.microsoft.com/office/drawing/2014/main" id="{FB54B778-6D34-4E9B-BBCB-893F6BC555F8}"/>
                  </a:ext>
                </a:extLst>
              </p:cNvPr>
              <p:cNvSpPr/>
              <p:nvPr/>
            </p:nvSpPr>
            <p:spPr>
              <a:xfrm>
                <a:off x="4649749" y="2230755"/>
                <a:ext cx="18452" cy="12654"/>
              </a:xfrm>
              <a:custGeom>
                <a:avLst/>
                <a:gdLst>
                  <a:gd name="connsiteX0" fmla="*/ 18453 w 18452"/>
                  <a:gd name="connsiteY0" fmla="*/ 0 h 12654"/>
                  <a:gd name="connsiteX1" fmla="*/ 355 w 18452"/>
                  <a:gd name="connsiteY1" fmla="*/ 10477 h 12654"/>
                  <a:gd name="connsiteX2" fmla="*/ 18453 w 18452"/>
                  <a:gd name="connsiteY2" fmla="*/ 0 h 12654"/>
                </a:gdLst>
                <a:ahLst/>
                <a:cxnLst>
                  <a:cxn ang="0">
                    <a:pos x="connsiteX0" y="connsiteY0"/>
                  </a:cxn>
                  <a:cxn ang="0">
                    <a:pos x="connsiteX1" y="connsiteY1"/>
                  </a:cxn>
                  <a:cxn ang="0">
                    <a:pos x="connsiteX2" y="connsiteY2"/>
                  </a:cxn>
                </a:cxnLst>
                <a:rect l="l" t="t" r="r" b="b"/>
                <a:pathLst>
                  <a:path w="18452" h="12654">
                    <a:moveTo>
                      <a:pt x="18453" y="0"/>
                    </a:moveTo>
                    <a:cubicBezTo>
                      <a:pt x="9880" y="12382"/>
                      <a:pt x="3213" y="15240"/>
                      <a:pt x="355" y="10477"/>
                    </a:cubicBezTo>
                    <a:cubicBezTo>
                      <a:pt x="-1550" y="6667"/>
                      <a:pt x="4165" y="1905"/>
                      <a:pt x="18453" y="0"/>
                    </a:cubicBezTo>
                    <a:close/>
                  </a:path>
                </a:pathLst>
              </a:custGeom>
              <a:grpFill/>
              <a:ln w="9525" cap="flat">
                <a:noFill/>
                <a:prstDash val="solid"/>
                <a:miter/>
              </a:ln>
            </p:spPr>
            <p:txBody>
              <a:bodyPr rtlCol="0" anchor="ctr"/>
              <a:lstStyle/>
              <a:p>
                <a:endParaRPr lang="en-ID"/>
              </a:p>
            </p:txBody>
          </p:sp>
          <p:sp>
            <p:nvSpPr>
              <p:cNvPr id="1448" name="Freeform: Shape 1447">
                <a:extLst>
                  <a:ext uri="{FF2B5EF4-FFF2-40B4-BE49-F238E27FC236}">
                    <a16:creationId xmlns:a16="http://schemas.microsoft.com/office/drawing/2014/main" id="{76501AE8-B82D-4B19-AADF-BAA0B73F99AB}"/>
                  </a:ext>
                </a:extLst>
              </p:cNvPr>
              <p:cNvSpPr/>
              <p:nvPr/>
            </p:nvSpPr>
            <p:spPr>
              <a:xfrm>
                <a:off x="4667062" y="2230755"/>
                <a:ext cx="8753" cy="20291"/>
              </a:xfrm>
              <a:custGeom>
                <a:avLst/>
                <a:gdLst>
                  <a:gd name="connsiteX0" fmla="*/ 1140 w 8753"/>
                  <a:gd name="connsiteY0" fmla="*/ 0 h 20291"/>
                  <a:gd name="connsiteX1" fmla="*/ 5903 w 8753"/>
                  <a:gd name="connsiteY1" fmla="*/ 20002 h 20291"/>
                  <a:gd name="connsiteX2" fmla="*/ 1140 w 8753"/>
                  <a:gd name="connsiteY2" fmla="*/ 0 h 20291"/>
                </a:gdLst>
                <a:ahLst/>
                <a:cxnLst>
                  <a:cxn ang="0">
                    <a:pos x="connsiteX0" y="connsiteY0"/>
                  </a:cxn>
                  <a:cxn ang="0">
                    <a:pos x="connsiteX1" y="connsiteY1"/>
                  </a:cxn>
                  <a:cxn ang="0">
                    <a:pos x="connsiteX2" y="connsiteY2"/>
                  </a:cxn>
                </a:cxnLst>
                <a:rect l="l" t="t" r="r" b="b"/>
                <a:pathLst>
                  <a:path w="8753" h="20291">
                    <a:moveTo>
                      <a:pt x="1140" y="0"/>
                    </a:moveTo>
                    <a:cubicBezTo>
                      <a:pt x="9713" y="11430"/>
                      <a:pt x="10665" y="19050"/>
                      <a:pt x="5903" y="20002"/>
                    </a:cubicBezTo>
                    <a:cubicBezTo>
                      <a:pt x="1140" y="21907"/>
                      <a:pt x="-1717" y="14288"/>
                      <a:pt x="1140" y="0"/>
                    </a:cubicBezTo>
                    <a:close/>
                  </a:path>
                </a:pathLst>
              </a:custGeom>
              <a:grpFill/>
              <a:ln w="9525" cap="flat">
                <a:noFill/>
                <a:prstDash val="solid"/>
                <a:miter/>
              </a:ln>
            </p:spPr>
            <p:txBody>
              <a:bodyPr rtlCol="0" anchor="ctr"/>
              <a:lstStyle/>
              <a:p>
                <a:endParaRPr lang="en-ID"/>
              </a:p>
            </p:txBody>
          </p:sp>
          <p:sp>
            <p:nvSpPr>
              <p:cNvPr id="1449" name="Freeform: Shape 1448">
                <a:extLst>
                  <a:ext uri="{FF2B5EF4-FFF2-40B4-BE49-F238E27FC236}">
                    <a16:creationId xmlns:a16="http://schemas.microsoft.com/office/drawing/2014/main" id="{3D507DAC-86AD-4FD0-8F83-320BA93B7A76}"/>
                  </a:ext>
                </a:extLst>
              </p:cNvPr>
              <p:cNvSpPr/>
              <p:nvPr/>
            </p:nvSpPr>
            <p:spPr>
              <a:xfrm>
                <a:off x="4668202" y="2227996"/>
                <a:ext cx="20955" cy="8361"/>
              </a:xfrm>
              <a:custGeom>
                <a:avLst/>
                <a:gdLst>
                  <a:gd name="connsiteX0" fmla="*/ 0 w 20955"/>
                  <a:gd name="connsiteY0" fmla="*/ 2759 h 8361"/>
                  <a:gd name="connsiteX1" fmla="*/ 20955 w 20955"/>
                  <a:gd name="connsiteY1" fmla="*/ 4664 h 8361"/>
                  <a:gd name="connsiteX2" fmla="*/ 0 w 20955"/>
                  <a:gd name="connsiteY2" fmla="*/ 2759 h 8361"/>
                </a:gdLst>
                <a:ahLst/>
                <a:cxnLst>
                  <a:cxn ang="0">
                    <a:pos x="connsiteX0" y="connsiteY0"/>
                  </a:cxn>
                  <a:cxn ang="0">
                    <a:pos x="connsiteX1" y="connsiteY1"/>
                  </a:cxn>
                  <a:cxn ang="0">
                    <a:pos x="connsiteX2" y="connsiteY2"/>
                  </a:cxn>
                </a:cxnLst>
                <a:rect l="l" t="t" r="r" b="b"/>
                <a:pathLst>
                  <a:path w="20955" h="8361">
                    <a:moveTo>
                      <a:pt x="0" y="2759"/>
                    </a:moveTo>
                    <a:cubicBezTo>
                      <a:pt x="14288" y="-2004"/>
                      <a:pt x="20955" y="-99"/>
                      <a:pt x="20955" y="4664"/>
                    </a:cubicBezTo>
                    <a:cubicBezTo>
                      <a:pt x="20002" y="9426"/>
                      <a:pt x="12383" y="10379"/>
                      <a:pt x="0" y="2759"/>
                    </a:cubicBezTo>
                    <a:close/>
                  </a:path>
                </a:pathLst>
              </a:custGeom>
              <a:grpFill/>
              <a:ln w="9525" cap="flat">
                <a:noFill/>
                <a:prstDash val="solid"/>
                <a:miter/>
              </a:ln>
            </p:spPr>
            <p:txBody>
              <a:bodyPr rtlCol="0" anchor="ctr"/>
              <a:lstStyle/>
              <a:p>
                <a:endParaRPr lang="en-ID"/>
              </a:p>
            </p:txBody>
          </p:sp>
          <p:sp>
            <p:nvSpPr>
              <p:cNvPr id="1450" name="Freeform: Shape 1449">
                <a:extLst>
                  <a:ext uri="{FF2B5EF4-FFF2-40B4-BE49-F238E27FC236}">
                    <a16:creationId xmlns:a16="http://schemas.microsoft.com/office/drawing/2014/main" id="{AB18A53D-11DF-4383-BCEF-8EA5BE68684F}"/>
                  </a:ext>
                </a:extLst>
              </p:cNvPr>
              <p:cNvSpPr/>
              <p:nvPr/>
            </p:nvSpPr>
            <p:spPr>
              <a:xfrm>
                <a:off x="4668202" y="2211351"/>
                <a:ext cx="10583" cy="19403"/>
              </a:xfrm>
              <a:custGeom>
                <a:avLst/>
                <a:gdLst>
                  <a:gd name="connsiteX0" fmla="*/ 0 w 10583"/>
                  <a:gd name="connsiteY0" fmla="*/ 19404 h 19403"/>
                  <a:gd name="connsiteX1" fmla="*/ 8573 w 10583"/>
                  <a:gd name="connsiteY1" fmla="*/ 354 h 19403"/>
                  <a:gd name="connsiteX2" fmla="*/ 0 w 10583"/>
                  <a:gd name="connsiteY2" fmla="*/ 19404 h 19403"/>
                </a:gdLst>
                <a:ahLst/>
                <a:cxnLst>
                  <a:cxn ang="0">
                    <a:pos x="connsiteX0" y="connsiteY0"/>
                  </a:cxn>
                  <a:cxn ang="0">
                    <a:pos x="connsiteX1" y="connsiteY1"/>
                  </a:cxn>
                  <a:cxn ang="0">
                    <a:pos x="connsiteX2" y="connsiteY2"/>
                  </a:cxn>
                </a:cxnLst>
                <a:rect l="l" t="t" r="r" b="b"/>
                <a:pathLst>
                  <a:path w="10583" h="19403">
                    <a:moveTo>
                      <a:pt x="0" y="19404"/>
                    </a:moveTo>
                    <a:cubicBezTo>
                      <a:pt x="0" y="4164"/>
                      <a:pt x="3810" y="-1551"/>
                      <a:pt x="8573" y="354"/>
                    </a:cubicBezTo>
                    <a:cubicBezTo>
                      <a:pt x="12383" y="2259"/>
                      <a:pt x="11430" y="9879"/>
                      <a:pt x="0" y="19404"/>
                    </a:cubicBezTo>
                    <a:close/>
                  </a:path>
                </a:pathLst>
              </a:custGeom>
              <a:grpFill/>
              <a:ln w="9525" cap="flat">
                <a:noFill/>
                <a:prstDash val="solid"/>
                <a:miter/>
              </a:ln>
            </p:spPr>
            <p:txBody>
              <a:bodyPr rtlCol="0" anchor="ctr"/>
              <a:lstStyle/>
              <a:p>
                <a:endParaRPr lang="en-ID"/>
              </a:p>
            </p:txBody>
          </p:sp>
          <p:sp>
            <p:nvSpPr>
              <p:cNvPr id="1451" name="Freeform: Shape 1450">
                <a:extLst>
                  <a:ext uri="{FF2B5EF4-FFF2-40B4-BE49-F238E27FC236}">
                    <a16:creationId xmlns:a16="http://schemas.microsoft.com/office/drawing/2014/main" id="{2E8D4C96-7F9B-441E-9E98-66F892CA90AA}"/>
                  </a:ext>
                </a:extLst>
              </p:cNvPr>
              <p:cNvSpPr/>
              <p:nvPr/>
            </p:nvSpPr>
            <p:spPr>
              <a:xfrm>
                <a:off x="4651218" y="2216019"/>
                <a:ext cx="16984" cy="14735"/>
              </a:xfrm>
              <a:custGeom>
                <a:avLst/>
                <a:gdLst>
                  <a:gd name="connsiteX0" fmla="*/ 16984 w 16984"/>
                  <a:gd name="connsiteY0" fmla="*/ 14735 h 14735"/>
                  <a:gd name="connsiteX1" fmla="*/ 792 w 16984"/>
                  <a:gd name="connsiteY1" fmla="*/ 1400 h 14735"/>
                  <a:gd name="connsiteX2" fmla="*/ 16984 w 16984"/>
                  <a:gd name="connsiteY2" fmla="*/ 14735 h 14735"/>
                </a:gdLst>
                <a:ahLst/>
                <a:cxnLst>
                  <a:cxn ang="0">
                    <a:pos x="connsiteX0" y="connsiteY0"/>
                  </a:cxn>
                  <a:cxn ang="0">
                    <a:pos x="connsiteX1" y="connsiteY1"/>
                  </a:cxn>
                  <a:cxn ang="0">
                    <a:pos x="connsiteX2" y="connsiteY2"/>
                  </a:cxn>
                </a:cxnLst>
                <a:rect l="l" t="t" r="r" b="b"/>
                <a:pathLst>
                  <a:path w="16984" h="14735">
                    <a:moveTo>
                      <a:pt x="16984" y="14735"/>
                    </a:moveTo>
                    <a:cubicBezTo>
                      <a:pt x="2697" y="10925"/>
                      <a:pt x="-2066" y="4258"/>
                      <a:pt x="792" y="1400"/>
                    </a:cubicBezTo>
                    <a:cubicBezTo>
                      <a:pt x="4602" y="-2410"/>
                      <a:pt x="11269" y="1400"/>
                      <a:pt x="16984" y="14735"/>
                    </a:cubicBezTo>
                    <a:close/>
                  </a:path>
                </a:pathLst>
              </a:custGeom>
              <a:grpFill/>
              <a:ln w="9525" cap="flat">
                <a:noFill/>
                <a:prstDash val="solid"/>
                <a:miter/>
              </a:ln>
            </p:spPr>
            <p:txBody>
              <a:bodyPr rtlCol="0" anchor="ctr"/>
              <a:lstStyle/>
              <a:p>
                <a:endParaRPr lang="en-ID"/>
              </a:p>
            </p:txBody>
          </p:sp>
        </p:grpSp>
        <p:sp>
          <p:nvSpPr>
            <p:cNvPr id="1452" name="Freeform: Shape 1451">
              <a:extLst>
                <a:ext uri="{FF2B5EF4-FFF2-40B4-BE49-F238E27FC236}">
                  <a16:creationId xmlns:a16="http://schemas.microsoft.com/office/drawing/2014/main" id="{4A64FE39-57B4-450C-AA6E-51C5902CBD4D}"/>
                </a:ext>
              </a:extLst>
            </p:cNvPr>
            <p:cNvSpPr/>
            <p:nvPr/>
          </p:nvSpPr>
          <p:spPr>
            <a:xfrm>
              <a:off x="4665345" y="2227897"/>
              <a:ext cx="5714" cy="5715"/>
            </a:xfrm>
            <a:custGeom>
              <a:avLst/>
              <a:gdLst>
                <a:gd name="connsiteX0" fmla="*/ 5715 w 5714"/>
                <a:gd name="connsiteY0" fmla="*/ 2858 h 5715"/>
                <a:gd name="connsiteX1" fmla="*/ 2857 w 5714"/>
                <a:gd name="connsiteY1" fmla="*/ 5715 h 5715"/>
                <a:gd name="connsiteX2" fmla="*/ 0 w 5714"/>
                <a:gd name="connsiteY2" fmla="*/ 2858 h 5715"/>
                <a:gd name="connsiteX3" fmla="*/ 2857 w 5714"/>
                <a:gd name="connsiteY3" fmla="*/ 0 h 5715"/>
                <a:gd name="connsiteX4" fmla="*/ 5715 w 5714"/>
                <a:gd name="connsiteY4" fmla="*/ 2858 h 5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4" h="5715">
                  <a:moveTo>
                    <a:pt x="5715" y="2858"/>
                  </a:moveTo>
                  <a:cubicBezTo>
                    <a:pt x="5715" y="4436"/>
                    <a:pt x="4436" y="5715"/>
                    <a:pt x="2857" y="5715"/>
                  </a:cubicBezTo>
                  <a:cubicBezTo>
                    <a:pt x="1279" y="5715"/>
                    <a:pt x="0" y="4436"/>
                    <a:pt x="0" y="2858"/>
                  </a:cubicBezTo>
                  <a:cubicBezTo>
                    <a:pt x="0" y="1279"/>
                    <a:pt x="1279" y="0"/>
                    <a:pt x="2857" y="0"/>
                  </a:cubicBezTo>
                  <a:cubicBezTo>
                    <a:pt x="4436" y="0"/>
                    <a:pt x="5715" y="1279"/>
                    <a:pt x="5715" y="2858"/>
                  </a:cubicBezTo>
                  <a:close/>
                </a:path>
              </a:pathLst>
            </a:custGeom>
            <a:grpFill/>
            <a:ln w="9525" cap="flat">
              <a:noFill/>
              <a:prstDash val="solid"/>
              <a:miter/>
            </a:ln>
          </p:spPr>
          <p:txBody>
            <a:bodyPr rtlCol="0" anchor="ctr"/>
            <a:lstStyle/>
            <a:p>
              <a:endParaRPr lang="en-ID"/>
            </a:p>
          </p:txBody>
        </p:sp>
        <p:grpSp>
          <p:nvGrpSpPr>
            <p:cNvPr id="1453" name="Graphic 2">
              <a:extLst>
                <a:ext uri="{FF2B5EF4-FFF2-40B4-BE49-F238E27FC236}">
                  <a16:creationId xmlns:a16="http://schemas.microsoft.com/office/drawing/2014/main" id="{F1FF2A45-0C26-4C70-87B0-C54AB42123DD}"/>
                </a:ext>
              </a:extLst>
            </p:cNvPr>
            <p:cNvGrpSpPr/>
            <p:nvPr/>
          </p:nvGrpSpPr>
          <p:grpSpPr>
            <a:xfrm>
              <a:off x="4647247" y="2210663"/>
              <a:ext cx="39702" cy="39495"/>
              <a:chOff x="4647247" y="2210663"/>
              <a:chExt cx="39702" cy="39495"/>
            </a:xfrm>
            <a:grpFill/>
          </p:grpSpPr>
          <p:sp>
            <p:nvSpPr>
              <p:cNvPr id="1454" name="Freeform: Shape 1453">
                <a:extLst>
                  <a:ext uri="{FF2B5EF4-FFF2-40B4-BE49-F238E27FC236}">
                    <a16:creationId xmlns:a16="http://schemas.microsoft.com/office/drawing/2014/main" id="{FA039FEA-7AB7-43CF-A27D-9ABF14D5EB40}"/>
                  </a:ext>
                </a:extLst>
              </p:cNvPr>
              <p:cNvSpPr/>
              <p:nvPr/>
            </p:nvSpPr>
            <p:spPr>
              <a:xfrm>
                <a:off x="4668202" y="2218100"/>
                <a:ext cx="18747" cy="12654"/>
              </a:xfrm>
              <a:custGeom>
                <a:avLst/>
                <a:gdLst>
                  <a:gd name="connsiteX0" fmla="*/ 0 w 18747"/>
                  <a:gd name="connsiteY0" fmla="*/ 12655 h 12654"/>
                  <a:gd name="connsiteX1" fmla="*/ 18098 w 18747"/>
                  <a:gd name="connsiteY1" fmla="*/ 2177 h 12654"/>
                  <a:gd name="connsiteX2" fmla="*/ 0 w 18747"/>
                  <a:gd name="connsiteY2" fmla="*/ 12655 h 12654"/>
                </a:gdLst>
                <a:ahLst/>
                <a:cxnLst>
                  <a:cxn ang="0">
                    <a:pos x="connsiteX0" y="connsiteY0"/>
                  </a:cxn>
                  <a:cxn ang="0">
                    <a:pos x="connsiteX1" y="connsiteY1"/>
                  </a:cxn>
                  <a:cxn ang="0">
                    <a:pos x="connsiteX2" y="connsiteY2"/>
                  </a:cxn>
                </a:cxnLst>
                <a:rect l="l" t="t" r="r" b="b"/>
                <a:pathLst>
                  <a:path w="18747" h="12654">
                    <a:moveTo>
                      <a:pt x="0" y="12655"/>
                    </a:moveTo>
                    <a:cubicBezTo>
                      <a:pt x="8573" y="272"/>
                      <a:pt x="15240" y="-2585"/>
                      <a:pt x="18098" y="2177"/>
                    </a:cubicBezTo>
                    <a:cubicBezTo>
                      <a:pt x="20955" y="5987"/>
                      <a:pt x="14288" y="10750"/>
                      <a:pt x="0" y="12655"/>
                    </a:cubicBezTo>
                    <a:close/>
                  </a:path>
                </a:pathLst>
              </a:custGeom>
              <a:grpFill/>
              <a:ln w="9525" cap="flat">
                <a:noFill/>
                <a:prstDash val="solid"/>
                <a:miter/>
              </a:ln>
            </p:spPr>
            <p:txBody>
              <a:bodyPr rtlCol="0" anchor="ctr"/>
              <a:lstStyle/>
              <a:p>
                <a:endParaRPr lang="en-ID"/>
              </a:p>
            </p:txBody>
          </p:sp>
          <p:sp>
            <p:nvSpPr>
              <p:cNvPr id="1455" name="Freeform: Shape 1454">
                <a:extLst>
                  <a:ext uri="{FF2B5EF4-FFF2-40B4-BE49-F238E27FC236}">
                    <a16:creationId xmlns:a16="http://schemas.microsoft.com/office/drawing/2014/main" id="{4530359E-FA69-47C0-AC9A-CC19E6C5461D}"/>
                  </a:ext>
                </a:extLst>
              </p:cNvPr>
              <p:cNvSpPr/>
              <p:nvPr/>
            </p:nvSpPr>
            <p:spPr>
              <a:xfrm>
                <a:off x="4660588" y="2210663"/>
                <a:ext cx="8753" cy="20091"/>
              </a:xfrm>
              <a:custGeom>
                <a:avLst/>
                <a:gdLst>
                  <a:gd name="connsiteX0" fmla="*/ 7614 w 8753"/>
                  <a:gd name="connsiteY0" fmla="*/ 20092 h 20091"/>
                  <a:gd name="connsiteX1" fmla="*/ 2851 w 8753"/>
                  <a:gd name="connsiteY1" fmla="*/ 89 h 20091"/>
                  <a:gd name="connsiteX2" fmla="*/ 7614 w 8753"/>
                  <a:gd name="connsiteY2" fmla="*/ 20092 h 20091"/>
                </a:gdLst>
                <a:ahLst/>
                <a:cxnLst>
                  <a:cxn ang="0">
                    <a:pos x="connsiteX0" y="connsiteY0"/>
                  </a:cxn>
                  <a:cxn ang="0">
                    <a:pos x="connsiteX1" y="connsiteY1"/>
                  </a:cxn>
                  <a:cxn ang="0">
                    <a:pos x="connsiteX2" y="connsiteY2"/>
                  </a:cxn>
                </a:cxnLst>
                <a:rect l="l" t="t" r="r" b="b"/>
                <a:pathLst>
                  <a:path w="8753" h="20091">
                    <a:moveTo>
                      <a:pt x="7614" y="20092"/>
                    </a:moveTo>
                    <a:cubicBezTo>
                      <a:pt x="-959" y="8662"/>
                      <a:pt x="-1911" y="1042"/>
                      <a:pt x="2851" y="89"/>
                    </a:cubicBezTo>
                    <a:cubicBezTo>
                      <a:pt x="7614" y="-863"/>
                      <a:pt x="10471" y="5804"/>
                      <a:pt x="7614" y="20092"/>
                    </a:cubicBezTo>
                    <a:close/>
                  </a:path>
                </a:pathLst>
              </a:custGeom>
              <a:grpFill/>
              <a:ln w="9525" cap="flat">
                <a:noFill/>
                <a:prstDash val="solid"/>
                <a:miter/>
              </a:ln>
            </p:spPr>
            <p:txBody>
              <a:bodyPr rtlCol="0" anchor="ctr"/>
              <a:lstStyle/>
              <a:p>
                <a:endParaRPr lang="en-ID"/>
              </a:p>
            </p:txBody>
          </p:sp>
          <p:sp>
            <p:nvSpPr>
              <p:cNvPr id="1456" name="Freeform: Shape 1455">
                <a:extLst>
                  <a:ext uri="{FF2B5EF4-FFF2-40B4-BE49-F238E27FC236}">
                    <a16:creationId xmlns:a16="http://schemas.microsoft.com/office/drawing/2014/main" id="{5D3CEF81-E61C-44CB-8E52-FF91E4995343}"/>
                  </a:ext>
                </a:extLst>
              </p:cNvPr>
              <p:cNvSpPr/>
              <p:nvPr/>
            </p:nvSpPr>
            <p:spPr>
              <a:xfrm>
                <a:off x="4647247" y="2225486"/>
                <a:ext cx="20954" cy="8027"/>
              </a:xfrm>
              <a:custGeom>
                <a:avLst/>
                <a:gdLst>
                  <a:gd name="connsiteX0" fmla="*/ 20955 w 20954"/>
                  <a:gd name="connsiteY0" fmla="*/ 5269 h 8027"/>
                  <a:gd name="connsiteX1" fmla="*/ 0 w 20954"/>
                  <a:gd name="connsiteY1" fmla="*/ 3364 h 8027"/>
                  <a:gd name="connsiteX2" fmla="*/ 20955 w 20954"/>
                  <a:gd name="connsiteY2" fmla="*/ 5269 h 8027"/>
                </a:gdLst>
                <a:ahLst/>
                <a:cxnLst>
                  <a:cxn ang="0">
                    <a:pos x="connsiteX0" y="connsiteY0"/>
                  </a:cxn>
                  <a:cxn ang="0">
                    <a:pos x="connsiteX1" y="connsiteY1"/>
                  </a:cxn>
                  <a:cxn ang="0">
                    <a:pos x="connsiteX2" y="connsiteY2"/>
                  </a:cxn>
                </a:cxnLst>
                <a:rect l="l" t="t" r="r" b="b"/>
                <a:pathLst>
                  <a:path w="20954" h="8027">
                    <a:moveTo>
                      <a:pt x="20955" y="5269"/>
                    </a:moveTo>
                    <a:cubicBezTo>
                      <a:pt x="6667" y="10031"/>
                      <a:pt x="0" y="8126"/>
                      <a:pt x="0" y="3364"/>
                    </a:cubicBezTo>
                    <a:cubicBezTo>
                      <a:pt x="952" y="-1399"/>
                      <a:pt x="8573" y="-1399"/>
                      <a:pt x="20955" y="5269"/>
                    </a:cubicBezTo>
                    <a:close/>
                  </a:path>
                </a:pathLst>
              </a:custGeom>
              <a:grpFill/>
              <a:ln w="9525" cap="flat">
                <a:noFill/>
                <a:prstDash val="solid"/>
                <a:miter/>
              </a:ln>
            </p:spPr>
            <p:txBody>
              <a:bodyPr rtlCol="0" anchor="ctr"/>
              <a:lstStyle/>
              <a:p>
                <a:endParaRPr lang="en-ID"/>
              </a:p>
            </p:txBody>
          </p:sp>
          <p:sp>
            <p:nvSpPr>
              <p:cNvPr id="1457" name="Freeform: Shape 1456">
                <a:extLst>
                  <a:ext uri="{FF2B5EF4-FFF2-40B4-BE49-F238E27FC236}">
                    <a16:creationId xmlns:a16="http://schemas.microsoft.com/office/drawing/2014/main" id="{4CFC0C2D-5DD5-448A-8975-6AFE53389399}"/>
                  </a:ext>
                </a:extLst>
              </p:cNvPr>
              <p:cNvSpPr/>
              <p:nvPr/>
            </p:nvSpPr>
            <p:spPr>
              <a:xfrm>
                <a:off x="4657819" y="2230755"/>
                <a:ext cx="10383" cy="19403"/>
              </a:xfrm>
              <a:custGeom>
                <a:avLst/>
                <a:gdLst>
                  <a:gd name="connsiteX0" fmla="*/ 10383 w 10383"/>
                  <a:gd name="connsiteY0" fmla="*/ 0 h 19403"/>
                  <a:gd name="connsiteX1" fmla="*/ 1811 w 10383"/>
                  <a:gd name="connsiteY1" fmla="*/ 19050 h 19403"/>
                  <a:gd name="connsiteX2" fmla="*/ 10383 w 10383"/>
                  <a:gd name="connsiteY2" fmla="*/ 0 h 19403"/>
                </a:gdLst>
                <a:ahLst/>
                <a:cxnLst>
                  <a:cxn ang="0">
                    <a:pos x="connsiteX0" y="connsiteY0"/>
                  </a:cxn>
                  <a:cxn ang="0">
                    <a:pos x="connsiteX1" y="connsiteY1"/>
                  </a:cxn>
                  <a:cxn ang="0">
                    <a:pos x="connsiteX2" y="connsiteY2"/>
                  </a:cxn>
                </a:cxnLst>
                <a:rect l="l" t="t" r="r" b="b"/>
                <a:pathLst>
                  <a:path w="10383" h="19403">
                    <a:moveTo>
                      <a:pt x="10383" y="0"/>
                    </a:moveTo>
                    <a:cubicBezTo>
                      <a:pt x="10383" y="15240"/>
                      <a:pt x="6573" y="20955"/>
                      <a:pt x="1811" y="19050"/>
                    </a:cubicBezTo>
                    <a:cubicBezTo>
                      <a:pt x="-1999" y="17145"/>
                      <a:pt x="-94" y="9525"/>
                      <a:pt x="10383" y="0"/>
                    </a:cubicBezTo>
                    <a:close/>
                  </a:path>
                </a:pathLst>
              </a:custGeom>
              <a:grpFill/>
              <a:ln w="9525" cap="flat">
                <a:noFill/>
                <a:prstDash val="solid"/>
                <a:miter/>
              </a:ln>
            </p:spPr>
            <p:txBody>
              <a:bodyPr rtlCol="0" anchor="ctr"/>
              <a:lstStyle/>
              <a:p>
                <a:endParaRPr lang="en-ID"/>
              </a:p>
            </p:txBody>
          </p:sp>
          <p:sp>
            <p:nvSpPr>
              <p:cNvPr id="1458" name="Freeform: Shape 1457">
                <a:extLst>
                  <a:ext uri="{FF2B5EF4-FFF2-40B4-BE49-F238E27FC236}">
                    <a16:creationId xmlns:a16="http://schemas.microsoft.com/office/drawing/2014/main" id="{732696C2-AFD1-495F-AC06-FFF0D86A8FA0}"/>
                  </a:ext>
                </a:extLst>
              </p:cNvPr>
              <p:cNvSpPr/>
              <p:nvPr/>
            </p:nvSpPr>
            <p:spPr>
              <a:xfrm>
                <a:off x="4668202" y="2230755"/>
                <a:ext cx="16984" cy="14735"/>
              </a:xfrm>
              <a:custGeom>
                <a:avLst/>
                <a:gdLst>
                  <a:gd name="connsiteX0" fmla="*/ 0 w 16984"/>
                  <a:gd name="connsiteY0" fmla="*/ 0 h 14735"/>
                  <a:gd name="connsiteX1" fmla="*/ 16193 w 16984"/>
                  <a:gd name="connsiteY1" fmla="*/ 13335 h 14735"/>
                  <a:gd name="connsiteX2" fmla="*/ 0 w 16984"/>
                  <a:gd name="connsiteY2" fmla="*/ 0 h 14735"/>
                </a:gdLst>
                <a:ahLst/>
                <a:cxnLst>
                  <a:cxn ang="0">
                    <a:pos x="connsiteX0" y="connsiteY0"/>
                  </a:cxn>
                  <a:cxn ang="0">
                    <a:pos x="connsiteX1" y="connsiteY1"/>
                  </a:cxn>
                  <a:cxn ang="0">
                    <a:pos x="connsiteX2" y="connsiteY2"/>
                  </a:cxn>
                </a:cxnLst>
                <a:rect l="l" t="t" r="r" b="b"/>
                <a:pathLst>
                  <a:path w="16984" h="14735">
                    <a:moveTo>
                      <a:pt x="0" y="0"/>
                    </a:moveTo>
                    <a:cubicBezTo>
                      <a:pt x="14288" y="3810"/>
                      <a:pt x="19050" y="10477"/>
                      <a:pt x="16193" y="13335"/>
                    </a:cubicBezTo>
                    <a:cubicBezTo>
                      <a:pt x="12383" y="17145"/>
                      <a:pt x="5715" y="13335"/>
                      <a:pt x="0" y="0"/>
                    </a:cubicBezTo>
                    <a:close/>
                  </a:path>
                </a:pathLst>
              </a:custGeom>
              <a:grpFill/>
              <a:ln w="9525" cap="flat">
                <a:noFill/>
                <a:prstDash val="solid"/>
                <a:miter/>
              </a:ln>
            </p:spPr>
            <p:txBody>
              <a:bodyPr rtlCol="0" anchor="ctr"/>
              <a:lstStyle/>
              <a:p>
                <a:endParaRPr lang="en-ID"/>
              </a:p>
            </p:txBody>
          </p:sp>
        </p:grpSp>
        <p:grpSp>
          <p:nvGrpSpPr>
            <p:cNvPr id="1459" name="Graphic 2">
              <a:extLst>
                <a:ext uri="{FF2B5EF4-FFF2-40B4-BE49-F238E27FC236}">
                  <a16:creationId xmlns:a16="http://schemas.microsoft.com/office/drawing/2014/main" id="{F1FF2A45-0C26-4C70-87B0-C54AB42123DD}"/>
                </a:ext>
              </a:extLst>
            </p:cNvPr>
            <p:cNvGrpSpPr/>
            <p:nvPr/>
          </p:nvGrpSpPr>
          <p:grpSpPr>
            <a:xfrm>
              <a:off x="4647247" y="2210663"/>
              <a:ext cx="39702" cy="39495"/>
              <a:chOff x="4647247" y="2210663"/>
              <a:chExt cx="39702" cy="39495"/>
            </a:xfrm>
            <a:grpFill/>
          </p:grpSpPr>
          <p:sp>
            <p:nvSpPr>
              <p:cNvPr id="1460" name="Freeform: Shape 1459">
                <a:extLst>
                  <a:ext uri="{FF2B5EF4-FFF2-40B4-BE49-F238E27FC236}">
                    <a16:creationId xmlns:a16="http://schemas.microsoft.com/office/drawing/2014/main" id="{D989BAF3-F3D5-4C17-AF51-6D57AE21B962}"/>
                  </a:ext>
                </a:extLst>
              </p:cNvPr>
              <p:cNvSpPr/>
              <p:nvPr/>
            </p:nvSpPr>
            <p:spPr>
              <a:xfrm>
                <a:off x="4668202" y="2218100"/>
                <a:ext cx="18747" cy="12654"/>
              </a:xfrm>
              <a:custGeom>
                <a:avLst/>
                <a:gdLst>
                  <a:gd name="connsiteX0" fmla="*/ 0 w 18747"/>
                  <a:gd name="connsiteY0" fmla="*/ 12655 h 12654"/>
                  <a:gd name="connsiteX1" fmla="*/ 18098 w 18747"/>
                  <a:gd name="connsiteY1" fmla="*/ 2177 h 12654"/>
                  <a:gd name="connsiteX2" fmla="*/ 0 w 18747"/>
                  <a:gd name="connsiteY2" fmla="*/ 12655 h 12654"/>
                </a:gdLst>
                <a:ahLst/>
                <a:cxnLst>
                  <a:cxn ang="0">
                    <a:pos x="connsiteX0" y="connsiteY0"/>
                  </a:cxn>
                  <a:cxn ang="0">
                    <a:pos x="connsiteX1" y="connsiteY1"/>
                  </a:cxn>
                  <a:cxn ang="0">
                    <a:pos x="connsiteX2" y="connsiteY2"/>
                  </a:cxn>
                </a:cxnLst>
                <a:rect l="l" t="t" r="r" b="b"/>
                <a:pathLst>
                  <a:path w="18747" h="12654">
                    <a:moveTo>
                      <a:pt x="0" y="12655"/>
                    </a:moveTo>
                    <a:cubicBezTo>
                      <a:pt x="8573" y="272"/>
                      <a:pt x="15240" y="-2585"/>
                      <a:pt x="18098" y="2177"/>
                    </a:cubicBezTo>
                    <a:cubicBezTo>
                      <a:pt x="20955" y="5987"/>
                      <a:pt x="14288" y="10750"/>
                      <a:pt x="0" y="12655"/>
                    </a:cubicBezTo>
                    <a:close/>
                  </a:path>
                </a:pathLst>
              </a:custGeom>
              <a:grpFill/>
              <a:ln w="9525" cap="flat">
                <a:noFill/>
                <a:prstDash val="solid"/>
                <a:miter/>
              </a:ln>
            </p:spPr>
            <p:txBody>
              <a:bodyPr rtlCol="0" anchor="ctr"/>
              <a:lstStyle/>
              <a:p>
                <a:endParaRPr lang="en-ID"/>
              </a:p>
            </p:txBody>
          </p:sp>
          <p:sp>
            <p:nvSpPr>
              <p:cNvPr id="1461" name="Freeform: Shape 1460">
                <a:extLst>
                  <a:ext uri="{FF2B5EF4-FFF2-40B4-BE49-F238E27FC236}">
                    <a16:creationId xmlns:a16="http://schemas.microsoft.com/office/drawing/2014/main" id="{E7547C81-BD3C-44C4-BC29-A87EB3DFB074}"/>
                  </a:ext>
                </a:extLst>
              </p:cNvPr>
              <p:cNvSpPr/>
              <p:nvPr/>
            </p:nvSpPr>
            <p:spPr>
              <a:xfrm>
                <a:off x="4660588" y="2210663"/>
                <a:ext cx="8753" cy="20091"/>
              </a:xfrm>
              <a:custGeom>
                <a:avLst/>
                <a:gdLst>
                  <a:gd name="connsiteX0" fmla="*/ 7614 w 8753"/>
                  <a:gd name="connsiteY0" fmla="*/ 20092 h 20091"/>
                  <a:gd name="connsiteX1" fmla="*/ 2851 w 8753"/>
                  <a:gd name="connsiteY1" fmla="*/ 89 h 20091"/>
                  <a:gd name="connsiteX2" fmla="*/ 7614 w 8753"/>
                  <a:gd name="connsiteY2" fmla="*/ 20092 h 20091"/>
                </a:gdLst>
                <a:ahLst/>
                <a:cxnLst>
                  <a:cxn ang="0">
                    <a:pos x="connsiteX0" y="connsiteY0"/>
                  </a:cxn>
                  <a:cxn ang="0">
                    <a:pos x="connsiteX1" y="connsiteY1"/>
                  </a:cxn>
                  <a:cxn ang="0">
                    <a:pos x="connsiteX2" y="connsiteY2"/>
                  </a:cxn>
                </a:cxnLst>
                <a:rect l="l" t="t" r="r" b="b"/>
                <a:pathLst>
                  <a:path w="8753" h="20091">
                    <a:moveTo>
                      <a:pt x="7614" y="20092"/>
                    </a:moveTo>
                    <a:cubicBezTo>
                      <a:pt x="-959" y="8662"/>
                      <a:pt x="-1911" y="1042"/>
                      <a:pt x="2851" y="89"/>
                    </a:cubicBezTo>
                    <a:cubicBezTo>
                      <a:pt x="7614" y="-863"/>
                      <a:pt x="10471" y="5804"/>
                      <a:pt x="7614" y="20092"/>
                    </a:cubicBezTo>
                    <a:close/>
                  </a:path>
                </a:pathLst>
              </a:custGeom>
              <a:grpFill/>
              <a:ln w="9525" cap="flat">
                <a:noFill/>
                <a:prstDash val="solid"/>
                <a:miter/>
              </a:ln>
            </p:spPr>
            <p:txBody>
              <a:bodyPr rtlCol="0" anchor="ctr"/>
              <a:lstStyle/>
              <a:p>
                <a:endParaRPr lang="en-ID"/>
              </a:p>
            </p:txBody>
          </p:sp>
          <p:sp>
            <p:nvSpPr>
              <p:cNvPr id="1462" name="Freeform: Shape 1461">
                <a:extLst>
                  <a:ext uri="{FF2B5EF4-FFF2-40B4-BE49-F238E27FC236}">
                    <a16:creationId xmlns:a16="http://schemas.microsoft.com/office/drawing/2014/main" id="{B0B8CEE6-80B5-4CF8-8424-96D63B5543DD}"/>
                  </a:ext>
                </a:extLst>
              </p:cNvPr>
              <p:cNvSpPr/>
              <p:nvPr/>
            </p:nvSpPr>
            <p:spPr>
              <a:xfrm>
                <a:off x="4647247" y="2225486"/>
                <a:ext cx="20954" cy="8027"/>
              </a:xfrm>
              <a:custGeom>
                <a:avLst/>
                <a:gdLst>
                  <a:gd name="connsiteX0" fmla="*/ 20955 w 20954"/>
                  <a:gd name="connsiteY0" fmla="*/ 5269 h 8027"/>
                  <a:gd name="connsiteX1" fmla="*/ 0 w 20954"/>
                  <a:gd name="connsiteY1" fmla="*/ 3364 h 8027"/>
                  <a:gd name="connsiteX2" fmla="*/ 20955 w 20954"/>
                  <a:gd name="connsiteY2" fmla="*/ 5269 h 8027"/>
                </a:gdLst>
                <a:ahLst/>
                <a:cxnLst>
                  <a:cxn ang="0">
                    <a:pos x="connsiteX0" y="connsiteY0"/>
                  </a:cxn>
                  <a:cxn ang="0">
                    <a:pos x="connsiteX1" y="connsiteY1"/>
                  </a:cxn>
                  <a:cxn ang="0">
                    <a:pos x="connsiteX2" y="connsiteY2"/>
                  </a:cxn>
                </a:cxnLst>
                <a:rect l="l" t="t" r="r" b="b"/>
                <a:pathLst>
                  <a:path w="20954" h="8027">
                    <a:moveTo>
                      <a:pt x="20955" y="5269"/>
                    </a:moveTo>
                    <a:cubicBezTo>
                      <a:pt x="6667" y="10031"/>
                      <a:pt x="0" y="8126"/>
                      <a:pt x="0" y="3364"/>
                    </a:cubicBezTo>
                    <a:cubicBezTo>
                      <a:pt x="952" y="-1399"/>
                      <a:pt x="8573" y="-1399"/>
                      <a:pt x="20955" y="5269"/>
                    </a:cubicBezTo>
                    <a:close/>
                  </a:path>
                </a:pathLst>
              </a:custGeom>
              <a:grpFill/>
              <a:ln w="9525" cap="flat">
                <a:noFill/>
                <a:prstDash val="solid"/>
                <a:miter/>
              </a:ln>
            </p:spPr>
            <p:txBody>
              <a:bodyPr rtlCol="0" anchor="ctr"/>
              <a:lstStyle/>
              <a:p>
                <a:endParaRPr lang="en-ID"/>
              </a:p>
            </p:txBody>
          </p:sp>
          <p:sp>
            <p:nvSpPr>
              <p:cNvPr id="1463" name="Freeform: Shape 1462">
                <a:extLst>
                  <a:ext uri="{FF2B5EF4-FFF2-40B4-BE49-F238E27FC236}">
                    <a16:creationId xmlns:a16="http://schemas.microsoft.com/office/drawing/2014/main" id="{151286D5-7871-438F-B34F-5BD198CDA882}"/>
                  </a:ext>
                </a:extLst>
              </p:cNvPr>
              <p:cNvSpPr/>
              <p:nvPr/>
            </p:nvSpPr>
            <p:spPr>
              <a:xfrm>
                <a:off x="4657819" y="2230755"/>
                <a:ext cx="10383" cy="19403"/>
              </a:xfrm>
              <a:custGeom>
                <a:avLst/>
                <a:gdLst>
                  <a:gd name="connsiteX0" fmla="*/ 10383 w 10383"/>
                  <a:gd name="connsiteY0" fmla="*/ 0 h 19403"/>
                  <a:gd name="connsiteX1" fmla="*/ 1811 w 10383"/>
                  <a:gd name="connsiteY1" fmla="*/ 19050 h 19403"/>
                  <a:gd name="connsiteX2" fmla="*/ 10383 w 10383"/>
                  <a:gd name="connsiteY2" fmla="*/ 0 h 19403"/>
                </a:gdLst>
                <a:ahLst/>
                <a:cxnLst>
                  <a:cxn ang="0">
                    <a:pos x="connsiteX0" y="connsiteY0"/>
                  </a:cxn>
                  <a:cxn ang="0">
                    <a:pos x="connsiteX1" y="connsiteY1"/>
                  </a:cxn>
                  <a:cxn ang="0">
                    <a:pos x="connsiteX2" y="connsiteY2"/>
                  </a:cxn>
                </a:cxnLst>
                <a:rect l="l" t="t" r="r" b="b"/>
                <a:pathLst>
                  <a:path w="10383" h="19403">
                    <a:moveTo>
                      <a:pt x="10383" y="0"/>
                    </a:moveTo>
                    <a:cubicBezTo>
                      <a:pt x="10383" y="15240"/>
                      <a:pt x="6573" y="20955"/>
                      <a:pt x="1811" y="19050"/>
                    </a:cubicBezTo>
                    <a:cubicBezTo>
                      <a:pt x="-1999" y="17145"/>
                      <a:pt x="-94" y="9525"/>
                      <a:pt x="10383" y="0"/>
                    </a:cubicBezTo>
                    <a:close/>
                  </a:path>
                </a:pathLst>
              </a:custGeom>
              <a:grpFill/>
              <a:ln w="9525" cap="flat">
                <a:noFill/>
                <a:prstDash val="solid"/>
                <a:miter/>
              </a:ln>
            </p:spPr>
            <p:txBody>
              <a:bodyPr rtlCol="0" anchor="ctr"/>
              <a:lstStyle/>
              <a:p>
                <a:endParaRPr lang="en-ID"/>
              </a:p>
            </p:txBody>
          </p:sp>
          <p:sp>
            <p:nvSpPr>
              <p:cNvPr id="1464" name="Freeform: Shape 1463">
                <a:extLst>
                  <a:ext uri="{FF2B5EF4-FFF2-40B4-BE49-F238E27FC236}">
                    <a16:creationId xmlns:a16="http://schemas.microsoft.com/office/drawing/2014/main" id="{5D5CE233-B868-401A-9945-63B4D9B58060}"/>
                  </a:ext>
                </a:extLst>
              </p:cNvPr>
              <p:cNvSpPr/>
              <p:nvPr/>
            </p:nvSpPr>
            <p:spPr>
              <a:xfrm>
                <a:off x="4668202" y="2230755"/>
                <a:ext cx="16984" cy="14735"/>
              </a:xfrm>
              <a:custGeom>
                <a:avLst/>
                <a:gdLst>
                  <a:gd name="connsiteX0" fmla="*/ 0 w 16984"/>
                  <a:gd name="connsiteY0" fmla="*/ 0 h 14735"/>
                  <a:gd name="connsiteX1" fmla="*/ 16193 w 16984"/>
                  <a:gd name="connsiteY1" fmla="*/ 13335 h 14735"/>
                  <a:gd name="connsiteX2" fmla="*/ 0 w 16984"/>
                  <a:gd name="connsiteY2" fmla="*/ 0 h 14735"/>
                </a:gdLst>
                <a:ahLst/>
                <a:cxnLst>
                  <a:cxn ang="0">
                    <a:pos x="connsiteX0" y="connsiteY0"/>
                  </a:cxn>
                  <a:cxn ang="0">
                    <a:pos x="connsiteX1" y="connsiteY1"/>
                  </a:cxn>
                  <a:cxn ang="0">
                    <a:pos x="connsiteX2" y="connsiteY2"/>
                  </a:cxn>
                </a:cxnLst>
                <a:rect l="l" t="t" r="r" b="b"/>
                <a:pathLst>
                  <a:path w="16984" h="14735">
                    <a:moveTo>
                      <a:pt x="0" y="0"/>
                    </a:moveTo>
                    <a:cubicBezTo>
                      <a:pt x="14288" y="3810"/>
                      <a:pt x="19050" y="10477"/>
                      <a:pt x="16193" y="13335"/>
                    </a:cubicBezTo>
                    <a:cubicBezTo>
                      <a:pt x="12383" y="17145"/>
                      <a:pt x="5715" y="13335"/>
                      <a:pt x="0" y="0"/>
                    </a:cubicBezTo>
                    <a:close/>
                  </a:path>
                </a:pathLst>
              </a:custGeom>
              <a:grpFill/>
              <a:ln w="9525" cap="flat">
                <a:noFill/>
                <a:prstDash val="solid"/>
                <a:miter/>
              </a:ln>
            </p:spPr>
            <p:txBody>
              <a:bodyPr rtlCol="0" anchor="ctr"/>
              <a:lstStyle/>
              <a:p>
                <a:endParaRPr lang="en-ID"/>
              </a:p>
            </p:txBody>
          </p:sp>
        </p:grpSp>
        <p:sp>
          <p:nvSpPr>
            <p:cNvPr id="1465" name="Freeform: Shape 1464">
              <a:extLst>
                <a:ext uri="{FF2B5EF4-FFF2-40B4-BE49-F238E27FC236}">
                  <a16:creationId xmlns:a16="http://schemas.microsoft.com/office/drawing/2014/main" id="{B84EBBAA-8E54-450B-A6A1-A9A1D24AD23A}"/>
                </a:ext>
              </a:extLst>
            </p:cNvPr>
            <p:cNvSpPr/>
            <p:nvPr/>
          </p:nvSpPr>
          <p:spPr>
            <a:xfrm>
              <a:off x="4665345" y="2227897"/>
              <a:ext cx="5714" cy="5715"/>
            </a:xfrm>
            <a:custGeom>
              <a:avLst/>
              <a:gdLst>
                <a:gd name="connsiteX0" fmla="*/ 5715 w 5714"/>
                <a:gd name="connsiteY0" fmla="*/ 2858 h 5715"/>
                <a:gd name="connsiteX1" fmla="*/ 2857 w 5714"/>
                <a:gd name="connsiteY1" fmla="*/ 5715 h 5715"/>
                <a:gd name="connsiteX2" fmla="*/ 0 w 5714"/>
                <a:gd name="connsiteY2" fmla="*/ 2858 h 5715"/>
                <a:gd name="connsiteX3" fmla="*/ 2857 w 5714"/>
                <a:gd name="connsiteY3" fmla="*/ 0 h 5715"/>
                <a:gd name="connsiteX4" fmla="*/ 5715 w 5714"/>
                <a:gd name="connsiteY4" fmla="*/ 2858 h 5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4" h="5715">
                  <a:moveTo>
                    <a:pt x="5715" y="2858"/>
                  </a:moveTo>
                  <a:cubicBezTo>
                    <a:pt x="5715" y="4436"/>
                    <a:pt x="4436" y="5715"/>
                    <a:pt x="2857" y="5715"/>
                  </a:cubicBezTo>
                  <a:cubicBezTo>
                    <a:pt x="1279" y="5715"/>
                    <a:pt x="0" y="4436"/>
                    <a:pt x="0" y="2858"/>
                  </a:cubicBezTo>
                  <a:cubicBezTo>
                    <a:pt x="0" y="1279"/>
                    <a:pt x="1279" y="0"/>
                    <a:pt x="2857" y="0"/>
                  </a:cubicBezTo>
                  <a:cubicBezTo>
                    <a:pt x="4436" y="0"/>
                    <a:pt x="5715" y="1279"/>
                    <a:pt x="5715" y="2858"/>
                  </a:cubicBezTo>
                  <a:close/>
                </a:path>
              </a:pathLst>
            </a:custGeom>
            <a:grpFill/>
            <a:ln w="9525" cap="flat">
              <a:noFill/>
              <a:prstDash val="solid"/>
              <a:miter/>
            </a:ln>
          </p:spPr>
          <p:txBody>
            <a:bodyPr rtlCol="0" anchor="ctr"/>
            <a:lstStyle/>
            <a:p>
              <a:endParaRPr lang="en-ID"/>
            </a:p>
          </p:txBody>
        </p:sp>
      </p:grpSp>
      <p:grpSp>
        <p:nvGrpSpPr>
          <p:cNvPr id="1466" name="Graphic 2">
            <a:extLst>
              <a:ext uri="{FF2B5EF4-FFF2-40B4-BE49-F238E27FC236}">
                <a16:creationId xmlns:a16="http://schemas.microsoft.com/office/drawing/2014/main" id="{F1FF2A45-0C26-4C70-87B0-C54AB42123DD}"/>
              </a:ext>
            </a:extLst>
          </p:cNvPr>
          <p:cNvGrpSpPr/>
          <p:nvPr/>
        </p:nvGrpSpPr>
        <p:grpSpPr>
          <a:xfrm rot="16200000">
            <a:off x="10802061" y="4150627"/>
            <a:ext cx="68229" cy="68060"/>
            <a:chOff x="4642395" y="2267902"/>
            <a:chExt cx="36374" cy="36284"/>
          </a:xfrm>
          <a:solidFill>
            <a:schemeClr val="bg1"/>
          </a:solidFill>
        </p:grpSpPr>
        <p:grpSp>
          <p:nvGrpSpPr>
            <p:cNvPr id="1467" name="Graphic 2">
              <a:extLst>
                <a:ext uri="{FF2B5EF4-FFF2-40B4-BE49-F238E27FC236}">
                  <a16:creationId xmlns:a16="http://schemas.microsoft.com/office/drawing/2014/main" id="{F1FF2A45-0C26-4C70-87B0-C54AB42123DD}"/>
                </a:ext>
              </a:extLst>
            </p:cNvPr>
            <p:cNvGrpSpPr/>
            <p:nvPr/>
          </p:nvGrpSpPr>
          <p:grpSpPr>
            <a:xfrm>
              <a:off x="4643335" y="2269962"/>
              <a:ext cx="35434" cy="34224"/>
              <a:chOff x="4643335" y="2269962"/>
              <a:chExt cx="35434" cy="34224"/>
            </a:xfrm>
            <a:grpFill/>
          </p:grpSpPr>
          <p:sp>
            <p:nvSpPr>
              <p:cNvPr id="1468" name="Freeform: Shape 1467">
                <a:extLst>
                  <a:ext uri="{FF2B5EF4-FFF2-40B4-BE49-F238E27FC236}">
                    <a16:creationId xmlns:a16="http://schemas.microsoft.com/office/drawing/2014/main" id="{03D41BA5-6867-4CF6-80B3-E0E33861C394}"/>
                  </a:ext>
                </a:extLst>
              </p:cNvPr>
              <p:cNvSpPr/>
              <p:nvPr/>
            </p:nvSpPr>
            <p:spPr>
              <a:xfrm>
                <a:off x="4660582" y="2284839"/>
                <a:ext cx="18187" cy="7881"/>
              </a:xfrm>
              <a:custGeom>
                <a:avLst/>
                <a:gdLst>
                  <a:gd name="connsiteX0" fmla="*/ 0 w 18187"/>
                  <a:gd name="connsiteY0" fmla="*/ 1161 h 7881"/>
                  <a:gd name="connsiteX1" fmla="*/ 18097 w 18187"/>
                  <a:gd name="connsiteY1" fmla="*/ 4971 h 7881"/>
                  <a:gd name="connsiteX2" fmla="*/ 0 w 18187"/>
                  <a:gd name="connsiteY2" fmla="*/ 1161 h 7881"/>
                </a:gdLst>
                <a:ahLst/>
                <a:cxnLst>
                  <a:cxn ang="0">
                    <a:pos x="connsiteX0" y="connsiteY0"/>
                  </a:cxn>
                  <a:cxn ang="0">
                    <a:pos x="connsiteX1" y="connsiteY1"/>
                  </a:cxn>
                  <a:cxn ang="0">
                    <a:pos x="connsiteX2" y="connsiteY2"/>
                  </a:cxn>
                </a:cxnLst>
                <a:rect l="l" t="t" r="r" b="b"/>
                <a:pathLst>
                  <a:path w="18187" h="7881">
                    <a:moveTo>
                      <a:pt x="0" y="1161"/>
                    </a:moveTo>
                    <a:cubicBezTo>
                      <a:pt x="12382" y="-1697"/>
                      <a:pt x="19050" y="1161"/>
                      <a:pt x="18097" y="4971"/>
                    </a:cubicBezTo>
                    <a:cubicBezTo>
                      <a:pt x="17145" y="9733"/>
                      <a:pt x="10477" y="8781"/>
                      <a:pt x="0" y="1161"/>
                    </a:cubicBezTo>
                    <a:close/>
                  </a:path>
                </a:pathLst>
              </a:custGeom>
              <a:grpFill/>
              <a:ln w="9525" cap="flat">
                <a:noFill/>
                <a:prstDash val="solid"/>
                <a:miter/>
              </a:ln>
            </p:spPr>
            <p:txBody>
              <a:bodyPr rtlCol="0" anchor="ctr"/>
              <a:lstStyle/>
              <a:p>
                <a:endParaRPr lang="en-ID"/>
              </a:p>
            </p:txBody>
          </p:sp>
          <p:sp>
            <p:nvSpPr>
              <p:cNvPr id="1469" name="Freeform: Shape 1468">
                <a:extLst>
                  <a:ext uri="{FF2B5EF4-FFF2-40B4-BE49-F238E27FC236}">
                    <a16:creationId xmlns:a16="http://schemas.microsoft.com/office/drawing/2014/main" id="{21AE078D-7748-4373-AC2D-658AE849B3BF}"/>
                  </a:ext>
                </a:extLst>
              </p:cNvPr>
              <p:cNvSpPr/>
              <p:nvPr/>
            </p:nvSpPr>
            <p:spPr>
              <a:xfrm>
                <a:off x="4660582" y="2269962"/>
                <a:ext cx="11308" cy="16037"/>
              </a:xfrm>
              <a:custGeom>
                <a:avLst/>
                <a:gdLst>
                  <a:gd name="connsiteX0" fmla="*/ 0 w 11308"/>
                  <a:gd name="connsiteY0" fmla="*/ 16038 h 16037"/>
                  <a:gd name="connsiteX1" fmla="*/ 9525 w 11308"/>
                  <a:gd name="connsiteY1" fmla="*/ 797 h 16037"/>
                  <a:gd name="connsiteX2" fmla="*/ 0 w 11308"/>
                  <a:gd name="connsiteY2" fmla="*/ 16038 h 16037"/>
                </a:gdLst>
                <a:ahLst/>
                <a:cxnLst>
                  <a:cxn ang="0">
                    <a:pos x="connsiteX0" y="connsiteY0"/>
                  </a:cxn>
                  <a:cxn ang="0">
                    <a:pos x="connsiteX1" y="connsiteY1"/>
                  </a:cxn>
                  <a:cxn ang="0">
                    <a:pos x="connsiteX2" y="connsiteY2"/>
                  </a:cxn>
                </a:cxnLst>
                <a:rect l="l" t="t" r="r" b="b"/>
                <a:pathLst>
                  <a:path w="11308" h="16037">
                    <a:moveTo>
                      <a:pt x="0" y="16038"/>
                    </a:moveTo>
                    <a:cubicBezTo>
                      <a:pt x="1905" y="2703"/>
                      <a:pt x="5715" y="-2060"/>
                      <a:pt x="9525" y="797"/>
                    </a:cubicBezTo>
                    <a:cubicBezTo>
                      <a:pt x="13335" y="2703"/>
                      <a:pt x="11430" y="9370"/>
                      <a:pt x="0" y="16038"/>
                    </a:cubicBezTo>
                    <a:close/>
                  </a:path>
                </a:pathLst>
              </a:custGeom>
              <a:grpFill/>
              <a:ln w="9525" cap="flat">
                <a:noFill/>
                <a:prstDash val="solid"/>
                <a:miter/>
              </a:ln>
            </p:spPr>
            <p:txBody>
              <a:bodyPr rtlCol="0" anchor="ctr"/>
              <a:lstStyle/>
              <a:p>
                <a:endParaRPr lang="en-ID"/>
              </a:p>
            </p:txBody>
          </p:sp>
          <p:sp>
            <p:nvSpPr>
              <p:cNvPr id="1470" name="Freeform: Shape 1469">
                <a:extLst>
                  <a:ext uri="{FF2B5EF4-FFF2-40B4-BE49-F238E27FC236}">
                    <a16:creationId xmlns:a16="http://schemas.microsoft.com/office/drawing/2014/main" id="{56D4F05E-6A44-48E8-A038-1B30DE73F8DE}"/>
                  </a:ext>
                </a:extLst>
              </p:cNvPr>
              <p:cNvSpPr/>
              <p:nvPr/>
            </p:nvSpPr>
            <p:spPr>
              <a:xfrm>
                <a:off x="4647290" y="2271248"/>
                <a:ext cx="13291" cy="14751"/>
              </a:xfrm>
              <a:custGeom>
                <a:avLst/>
                <a:gdLst>
                  <a:gd name="connsiteX0" fmla="*/ 13292 w 13291"/>
                  <a:gd name="connsiteY0" fmla="*/ 14751 h 14751"/>
                  <a:gd name="connsiteX1" fmla="*/ 909 w 13291"/>
                  <a:gd name="connsiteY1" fmla="*/ 464 h 14751"/>
                  <a:gd name="connsiteX2" fmla="*/ 13292 w 13291"/>
                  <a:gd name="connsiteY2" fmla="*/ 14751 h 14751"/>
                </a:gdLst>
                <a:ahLst/>
                <a:cxnLst>
                  <a:cxn ang="0">
                    <a:pos x="connsiteX0" y="connsiteY0"/>
                  </a:cxn>
                  <a:cxn ang="0">
                    <a:pos x="connsiteX1" y="connsiteY1"/>
                  </a:cxn>
                  <a:cxn ang="0">
                    <a:pos x="connsiteX2" y="connsiteY2"/>
                  </a:cxn>
                </a:cxnLst>
                <a:rect l="l" t="t" r="r" b="b"/>
                <a:pathLst>
                  <a:path w="13291" h="14751">
                    <a:moveTo>
                      <a:pt x="13292" y="14751"/>
                    </a:moveTo>
                    <a:cubicBezTo>
                      <a:pt x="1862" y="9036"/>
                      <a:pt x="-1948" y="3321"/>
                      <a:pt x="909" y="464"/>
                    </a:cubicBezTo>
                    <a:cubicBezTo>
                      <a:pt x="4719" y="-1441"/>
                      <a:pt x="10434" y="2369"/>
                      <a:pt x="13292" y="14751"/>
                    </a:cubicBezTo>
                    <a:close/>
                  </a:path>
                </a:pathLst>
              </a:custGeom>
              <a:grpFill/>
              <a:ln w="9525" cap="flat">
                <a:noFill/>
                <a:prstDash val="solid"/>
                <a:miter/>
              </a:ln>
            </p:spPr>
            <p:txBody>
              <a:bodyPr rtlCol="0" anchor="ctr"/>
              <a:lstStyle/>
              <a:p>
                <a:endParaRPr lang="en-ID"/>
              </a:p>
            </p:txBody>
          </p:sp>
          <p:sp>
            <p:nvSpPr>
              <p:cNvPr id="1471" name="Freeform: Shape 1470">
                <a:extLst>
                  <a:ext uri="{FF2B5EF4-FFF2-40B4-BE49-F238E27FC236}">
                    <a16:creationId xmlns:a16="http://schemas.microsoft.com/office/drawing/2014/main" id="{2F0A21EA-11AB-4A2B-87A9-CE76D8DF85CB}"/>
                  </a:ext>
                </a:extLst>
              </p:cNvPr>
              <p:cNvSpPr/>
              <p:nvPr/>
            </p:nvSpPr>
            <p:spPr>
              <a:xfrm>
                <a:off x="4643335" y="2286000"/>
                <a:ext cx="17247" cy="8754"/>
              </a:xfrm>
              <a:custGeom>
                <a:avLst/>
                <a:gdLst>
                  <a:gd name="connsiteX0" fmla="*/ 17247 w 17247"/>
                  <a:gd name="connsiteY0" fmla="*/ 0 h 8754"/>
                  <a:gd name="connsiteX1" fmla="*/ 102 w 17247"/>
                  <a:gd name="connsiteY1" fmla="*/ 6668 h 8754"/>
                  <a:gd name="connsiteX2" fmla="*/ 17247 w 17247"/>
                  <a:gd name="connsiteY2" fmla="*/ 0 h 8754"/>
                </a:gdLst>
                <a:ahLst/>
                <a:cxnLst>
                  <a:cxn ang="0">
                    <a:pos x="connsiteX0" y="connsiteY0"/>
                  </a:cxn>
                  <a:cxn ang="0">
                    <a:pos x="connsiteX1" y="connsiteY1"/>
                  </a:cxn>
                  <a:cxn ang="0">
                    <a:pos x="connsiteX2" y="connsiteY2"/>
                  </a:cxn>
                </a:cxnLst>
                <a:rect l="l" t="t" r="r" b="b"/>
                <a:pathLst>
                  <a:path w="17247" h="8754">
                    <a:moveTo>
                      <a:pt x="17247" y="0"/>
                    </a:moveTo>
                    <a:cubicBezTo>
                      <a:pt x="8675" y="9525"/>
                      <a:pt x="2007" y="10478"/>
                      <a:pt x="102" y="6668"/>
                    </a:cubicBezTo>
                    <a:cubicBezTo>
                      <a:pt x="-850" y="2857"/>
                      <a:pt x="4865" y="0"/>
                      <a:pt x="17247" y="0"/>
                    </a:cubicBezTo>
                    <a:close/>
                  </a:path>
                </a:pathLst>
              </a:custGeom>
              <a:grpFill/>
              <a:ln w="9525" cap="flat">
                <a:noFill/>
                <a:prstDash val="solid"/>
                <a:miter/>
              </a:ln>
            </p:spPr>
            <p:txBody>
              <a:bodyPr rtlCol="0" anchor="ctr"/>
              <a:lstStyle/>
              <a:p>
                <a:endParaRPr lang="en-ID"/>
              </a:p>
            </p:txBody>
          </p:sp>
          <p:sp>
            <p:nvSpPr>
              <p:cNvPr id="1472" name="Freeform: Shape 1471">
                <a:extLst>
                  <a:ext uri="{FF2B5EF4-FFF2-40B4-BE49-F238E27FC236}">
                    <a16:creationId xmlns:a16="http://schemas.microsoft.com/office/drawing/2014/main" id="{8ED4AAF1-6C28-4AFC-A6B0-706BF1FF4330}"/>
                  </a:ext>
                </a:extLst>
              </p:cNvPr>
              <p:cNvSpPr/>
              <p:nvPr/>
            </p:nvSpPr>
            <p:spPr>
              <a:xfrm>
                <a:off x="4658231" y="2286000"/>
                <a:ext cx="7240" cy="18187"/>
              </a:xfrm>
              <a:custGeom>
                <a:avLst/>
                <a:gdLst>
                  <a:gd name="connsiteX0" fmla="*/ 2351 w 7240"/>
                  <a:gd name="connsiteY0" fmla="*/ 0 h 18187"/>
                  <a:gd name="connsiteX1" fmla="*/ 4256 w 7240"/>
                  <a:gd name="connsiteY1" fmla="*/ 18097 h 18187"/>
                  <a:gd name="connsiteX2" fmla="*/ 2351 w 7240"/>
                  <a:gd name="connsiteY2" fmla="*/ 0 h 18187"/>
                </a:gdLst>
                <a:ahLst/>
                <a:cxnLst>
                  <a:cxn ang="0">
                    <a:pos x="connsiteX0" y="connsiteY0"/>
                  </a:cxn>
                  <a:cxn ang="0">
                    <a:pos x="connsiteX1" y="connsiteY1"/>
                  </a:cxn>
                  <a:cxn ang="0">
                    <a:pos x="connsiteX2" y="connsiteY2"/>
                  </a:cxn>
                </a:cxnLst>
                <a:rect l="l" t="t" r="r" b="b"/>
                <a:pathLst>
                  <a:path w="7240" h="18187">
                    <a:moveTo>
                      <a:pt x="2351" y="0"/>
                    </a:moveTo>
                    <a:cubicBezTo>
                      <a:pt x="9018" y="11430"/>
                      <a:pt x="8066" y="18097"/>
                      <a:pt x="4256" y="18097"/>
                    </a:cubicBezTo>
                    <a:cubicBezTo>
                      <a:pt x="-507" y="19050"/>
                      <a:pt x="-1459" y="12382"/>
                      <a:pt x="2351" y="0"/>
                    </a:cubicBezTo>
                    <a:close/>
                  </a:path>
                </a:pathLst>
              </a:custGeom>
              <a:grpFill/>
              <a:ln w="9525" cap="flat">
                <a:noFill/>
                <a:prstDash val="solid"/>
                <a:miter/>
              </a:ln>
            </p:spPr>
            <p:txBody>
              <a:bodyPr rtlCol="0" anchor="ctr"/>
              <a:lstStyle/>
              <a:p>
                <a:endParaRPr lang="en-ID"/>
              </a:p>
            </p:txBody>
          </p:sp>
        </p:grpSp>
        <p:grpSp>
          <p:nvGrpSpPr>
            <p:cNvPr id="1473" name="Graphic 2">
              <a:extLst>
                <a:ext uri="{FF2B5EF4-FFF2-40B4-BE49-F238E27FC236}">
                  <a16:creationId xmlns:a16="http://schemas.microsoft.com/office/drawing/2014/main" id="{F1FF2A45-0C26-4C70-87B0-C54AB42123DD}"/>
                </a:ext>
              </a:extLst>
            </p:cNvPr>
            <p:cNvGrpSpPr/>
            <p:nvPr/>
          </p:nvGrpSpPr>
          <p:grpSpPr>
            <a:xfrm>
              <a:off x="4643335" y="2269962"/>
              <a:ext cx="35434" cy="34224"/>
              <a:chOff x="4643335" y="2269962"/>
              <a:chExt cx="35434" cy="34224"/>
            </a:xfrm>
            <a:grpFill/>
          </p:grpSpPr>
          <p:sp>
            <p:nvSpPr>
              <p:cNvPr id="1474" name="Freeform: Shape 1473">
                <a:extLst>
                  <a:ext uri="{FF2B5EF4-FFF2-40B4-BE49-F238E27FC236}">
                    <a16:creationId xmlns:a16="http://schemas.microsoft.com/office/drawing/2014/main" id="{25F0AEE9-4257-4B1F-81EA-B3BC390AF525}"/>
                  </a:ext>
                </a:extLst>
              </p:cNvPr>
              <p:cNvSpPr/>
              <p:nvPr/>
            </p:nvSpPr>
            <p:spPr>
              <a:xfrm>
                <a:off x="4660582" y="2284839"/>
                <a:ext cx="18187" cy="7881"/>
              </a:xfrm>
              <a:custGeom>
                <a:avLst/>
                <a:gdLst>
                  <a:gd name="connsiteX0" fmla="*/ 0 w 18187"/>
                  <a:gd name="connsiteY0" fmla="*/ 1161 h 7881"/>
                  <a:gd name="connsiteX1" fmla="*/ 18097 w 18187"/>
                  <a:gd name="connsiteY1" fmla="*/ 4971 h 7881"/>
                  <a:gd name="connsiteX2" fmla="*/ 0 w 18187"/>
                  <a:gd name="connsiteY2" fmla="*/ 1161 h 7881"/>
                </a:gdLst>
                <a:ahLst/>
                <a:cxnLst>
                  <a:cxn ang="0">
                    <a:pos x="connsiteX0" y="connsiteY0"/>
                  </a:cxn>
                  <a:cxn ang="0">
                    <a:pos x="connsiteX1" y="connsiteY1"/>
                  </a:cxn>
                  <a:cxn ang="0">
                    <a:pos x="connsiteX2" y="connsiteY2"/>
                  </a:cxn>
                </a:cxnLst>
                <a:rect l="l" t="t" r="r" b="b"/>
                <a:pathLst>
                  <a:path w="18187" h="7881">
                    <a:moveTo>
                      <a:pt x="0" y="1161"/>
                    </a:moveTo>
                    <a:cubicBezTo>
                      <a:pt x="12382" y="-1697"/>
                      <a:pt x="19050" y="1161"/>
                      <a:pt x="18097" y="4971"/>
                    </a:cubicBezTo>
                    <a:cubicBezTo>
                      <a:pt x="17145" y="9733"/>
                      <a:pt x="10477" y="8781"/>
                      <a:pt x="0" y="1161"/>
                    </a:cubicBezTo>
                    <a:close/>
                  </a:path>
                </a:pathLst>
              </a:custGeom>
              <a:grpFill/>
              <a:ln w="9525" cap="flat">
                <a:noFill/>
                <a:prstDash val="solid"/>
                <a:miter/>
              </a:ln>
            </p:spPr>
            <p:txBody>
              <a:bodyPr rtlCol="0" anchor="ctr"/>
              <a:lstStyle/>
              <a:p>
                <a:endParaRPr lang="en-ID"/>
              </a:p>
            </p:txBody>
          </p:sp>
          <p:sp>
            <p:nvSpPr>
              <p:cNvPr id="1475" name="Freeform: Shape 1474">
                <a:extLst>
                  <a:ext uri="{FF2B5EF4-FFF2-40B4-BE49-F238E27FC236}">
                    <a16:creationId xmlns:a16="http://schemas.microsoft.com/office/drawing/2014/main" id="{43D03EFF-7AF5-4814-B8D6-984191DCDD6D}"/>
                  </a:ext>
                </a:extLst>
              </p:cNvPr>
              <p:cNvSpPr/>
              <p:nvPr/>
            </p:nvSpPr>
            <p:spPr>
              <a:xfrm>
                <a:off x="4660582" y="2269962"/>
                <a:ext cx="11308" cy="16037"/>
              </a:xfrm>
              <a:custGeom>
                <a:avLst/>
                <a:gdLst>
                  <a:gd name="connsiteX0" fmla="*/ 0 w 11308"/>
                  <a:gd name="connsiteY0" fmla="*/ 16038 h 16037"/>
                  <a:gd name="connsiteX1" fmla="*/ 9525 w 11308"/>
                  <a:gd name="connsiteY1" fmla="*/ 797 h 16037"/>
                  <a:gd name="connsiteX2" fmla="*/ 0 w 11308"/>
                  <a:gd name="connsiteY2" fmla="*/ 16038 h 16037"/>
                </a:gdLst>
                <a:ahLst/>
                <a:cxnLst>
                  <a:cxn ang="0">
                    <a:pos x="connsiteX0" y="connsiteY0"/>
                  </a:cxn>
                  <a:cxn ang="0">
                    <a:pos x="connsiteX1" y="connsiteY1"/>
                  </a:cxn>
                  <a:cxn ang="0">
                    <a:pos x="connsiteX2" y="connsiteY2"/>
                  </a:cxn>
                </a:cxnLst>
                <a:rect l="l" t="t" r="r" b="b"/>
                <a:pathLst>
                  <a:path w="11308" h="16037">
                    <a:moveTo>
                      <a:pt x="0" y="16038"/>
                    </a:moveTo>
                    <a:cubicBezTo>
                      <a:pt x="1905" y="2703"/>
                      <a:pt x="5715" y="-2060"/>
                      <a:pt x="9525" y="797"/>
                    </a:cubicBezTo>
                    <a:cubicBezTo>
                      <a:pt x="13335" y="2703"/>
                      <a:pt x="11430" y="9370"/>
                      <a:pt x="0" y="16038"/>
                    </a:cubicBezTo>
                    <a:close/>
                  </a:path>
                </a:pathLst>
              </a:custGeom>
              <a:grpFill/>
              <a:ln w="9525" cap="flat">
                <a:noFill/>
                <a:prstDash val="solid"/>
                <a:miter/>
              </a:ln>
            </p:spPr>
            <p:txBody>
              <a:bodyPr rtlCol="0" anchor="ctr"/>
              <a:lstStyle/>
              <a:p>
                <a:endParaRPr lang="en-ID"/>
              </a:p>
            </p:txBody>
          </p:sp>
          <p:sp>
            <p:nvSpPr>
              <p:cNvPr id="1476" name="Freeform: Shape 1475">
                <a:extLst>
                  <a:ext uri="{FF2B5EF4-FFF2-40B4-BE49-F238E27FC236}">
                    <a16:creationId xmlns:a16="http://schemas.microsoft.com/office/drawing/2014/main" id="{E0885627-8659-483E-A914-5771472CCE5A}"/>
                  </a:ext>
                </a:extLst>
              </p:cNvPr>
              <p:cNvSpPr/>
              <p:nvPr/>
            </p:nvSpPr>
            <p:spPr>
              <a:xfrm>
                <a:off x="4647290" y="2271248"/>
                <a:ext cx="13291" cy="14751"/>
              </a:xfrm>
              <a:custGeom>
                <a:avLst/>
                <a:gdLst>
                  <a:gd name="connsiteX0" fmla="*/ 13292 w 13291"/>
                  <a:gd name="connsiteY0" fmla="*/ 14751 h 14751"/>
                  <a:gd name="connsiteX1" fmla="*/ 909 w 13291"/>
                  <a:gd name="connsiteY1" fmla="*/ 464 h 14751"/>
                  <a:gd name="connsiteX2" fmla="*/ 13292 w 13291"/>
                  <a:gd name="connsiteY2" fmla="*/ 14751 h 14751"/>
                </a:gdLst>
                <a:ahLst/>
                <a:cxnLst>
                  <a:cxn ang="0">
                    <a:pos x="connsiteX0" y="connsiteY0"/>
                  </a:cxn>
                  <a:cxn ang="0">
                    <a:pos x="connsiteX1" y="connsiteY1"/>
                  </a:cxn>
                  <a:cxn ang="0">
                    <a:pos x="connsiteX2" y="connsiteY2"/>
                  </a:cxn>
                </a:cxnLst>
                <a:rect l="l" t="t" r="r" b="b"/>
                <a:pathLst>
                  <a:path w="13291" h="14751">
                    <a:moveTo>
                      <a:pt x="13292" y="14751"/>
                    </a:moveTo>
                    <a:cubicBezTo>
                      <a:pt x="1862" y="9036"/>
                      <a:pt x="-1948" y="3321"/>
                      <a:pt x="909" y="464"/>
                    </a:cubicBezTo>
                    <a:cubicBezTo>
                      <a:pt x="4719" y="-1441"/>
                      <a:pt x="10434" y="2369"/>
                      <a:pt x="13292" y="14751"/>
                    </a:cubicBezTo>
                    <a:close/>
                  </a:path>
                </a:pathLst>
              </a:custGeom>
              <a:grpFill/>
              <a:ln w="9525" cap="flat">
                <a:noFill/>
                <a:prstDash val="solid"/>
                <a:miter/>
              </a:ln>
            </p:spPr>
            <p:txBody>
              <a:bodyPr rtlCol="0" anchor="ctr"/>
              <a:lstStyle/>
              <a:p>
                <a:endParaRPr lang="en-ID"/>
              </a:p>
            </p:txBody>
          </p:sp>
          <p:sp>
            <p:nvSpPr>
              <p:cNvPr id="1477" name="Freeform: Shape 1476">
                <a:extLst>
                  <a:ext uri="{FF2B5EF4-FFF2-40B4-BE49-F238E27FC236}">
                    <a16:creationId xmlns:a16="http://schemas.microsoft.com/office/drawing/2014/main" id="{4389507B-A749-4A19-BAD6-1827907FA38A}"/>
                  </a:ext>
                </a:extLst>
              </p:cNvPr>
              <p:cNvSpPr/>
              <p:nvPr/>
            </p:nvSpPr>
            <p:spPr>
              <a:xfrm>
                <a:off x="4643335" y="2286000"/>
                <a:ext cx="17247" cy="8754"/>
              </a:xfrm>
              <a:custGeom>
                <a:avLst/>
                <a:gdLst>
                  <a:gd name="connsiteX0" fmla="*/ 17247 w 17247"/>
                  <a:gd name="connsiteY0" fmla="*/ 0 h 8754"/>
                  <a:gd name="connsiteX1" fmla="*/ 102 w 17247"/>
                  <a:gd name="connsiteY1" fmla="*/ 6668 h 8754"/>
                  <a:gd name="connsiteX2" fmla="*/ 17247 w 17247"/>
                  <a:gd name="connsiteY2" fmla="*/ 0 h 8754"/>
                </a:gdLst>
                <a:ahLst/>
                <a:cxnLst>
                  <a:cxn ang="0">
                    <a:pos x="connsiteX0" y="connsiteY0"/>
                  </a:cxn>
                  <a:cxn ang="0">
                    <a:pos x="connsiteX1" y="connsiteY1"/>
                  </a:cxn>
                  <a:cxn ang="0">
                    <a:pos x="connsiteX2" y="connsiteY2"/>
                  </a:cxn>
                </a:cxnLst>
                <a:rect l="l" t="t" r="r" b="b"/>
                <a:pathLst>
                  <a:path w="17247" h="8754">
                    <a:moveTo>
                      <a:pt x="17247" y="0"/>
                    </a:moveTo>
                    <a:cubicBezTo>
                      <a:pt x="8675" y="9525"/>
                      <a:pt x="2007" y="10478"/>
                      <a:pt x="102" y="6668"/>
                    </a:cubicBezTo>
                    <a:cubicBezTo>
                      <a:pt x="-850" y="2857"/>
                      <a:pt x="4865" y="0"/>
                      <a:pt x="17247" y="0"/>
                    </a:cubicBezTo>
                    <a:close/>
                  </a:path>
                </a:pathLst>
              </a:custGeom>
              <a:grpFill/>
              <a:ln w="9525" cap="flat">
                <a:noFill/>
                <a:prstDash val="solid"/>
                <a:miter/>
              </a:ln>
            </p:spPr>
            <p:txBody>
              <a:bodyPr rtlCol="0" anchor="ctr"/>
              <a:lstStyle/>
              <a:p>
                <a:endParaRPr lang="en-ID"/>
              </a:p>
            </p:txBody>
          </p:sp>
          <p:sp>
            <p:nvSpPr>
              <p:cNvPr id="1478" name="Freeform: Shape 1477">
                <a:extLst>
                  <a:ext uri="{FF2B5EF4-FFF2-40B4-BE49-F238E27FC236}">
                    <a16:creationId xmlns:a16="http://schemas.microsoft.com/office/drawing/2014/main" id="{3B289372-B875-4C1B-82A5-F412BD0DB2EB}"/>
                  </a:ext>
                </a:extLst>
              </p:cNvPr>
              <p:cNvSpPr/>
              <p:nvPr/>
            </p:nvSpPr>
            <p:spPr>
              <a:xfrm>
                <a:off x="4658231" y="2286000"/>
                <a:ext cx="7240" cy="18187"/>
              </a:xfrm>
              <a:custGeom>
                <a:avLst/>
                <a:gdLst>
                  <a:gd name="connsiteX0" fmla="*/ 2351 w 7240"/>
                  <a:gd name="connsiteY0" fmla="*/ 0 h 18187"/>
                  <a:gd name="connsiteX1" fmla="*/ 4256 w 7240"/>
                  <a:gd name="connsiteY1" fmla="*/ 18097 h 18187"/>
                  <a:gd name="connsiteX2" fmla="*/ 2351 w 7240"/>
                  <a:gd name="connsiteY2" fmla="*/ 0 h 18187"/>
                </a:gdLst>
                <a:ahLst/>
                <a:cxnLst>
                  <a:cxn ang="0">
                    <a:pos x="connsiteX0" y="connsiteY0"/>
                  </a:cxn>
                  <a:cxn ang="0">
                    <a:pos x="connsiteX1" y="connsiteY1"/>
                  </a:cxn>
                  <a:cxn ang="0">
                    <a:pos x="connsiteX2" y="connsiteY2"/>
                  </a:cxn>
                </a:cxnLst>
                <a:rect l="l" t="t" r="r" b="b"/>
                <a:pathLst>
                  <a:path w="7240" h="18187">
                    <a:moveTo>
                      <a:pt x="2351" y="0"/>
                    </a:moveTo>
                    <a:cubicBezTo>
                      <a:pt x="9018" y="11430"/>
                      <a:pt x="8066" y="18097"/>
                      <a:pt x="4256" y="18097"/>
                    </a:cubicBezTo>
                    <a:cubicBezTo>
                      <a:pt x="-507" y="19050"/>
                      <a:pt x="-1459" y="12382"/>
                      <a:pt x="2351" y="0"/>
                    </a:cubicBezTo>
                    <a:close/>
                  </a:path>
                </a:pathLst>
              </a:custGeom>
              <a:grpFill/>
              <a:ln w="9525" cap="flat">
                <a:noFill/>
                <a:prstDash val="solid"/>
                <a:miter/>
              </a:ln>
            </p:spPr>
            <p:txBody>
              <a:bodyPr rtlCol="0" anchor="ctr"/>
              <a:lstStyle/>
              <a:p>
                <a:endParaRPr lang="en-ID"/>
              </a:p>
            </p:txBody>
          </p:sp>
        </p:grpSp>
        <p:sp>
          <p:nvSpPr>
            <p:cNvPr id="1479" name="Freeform: Shape 1478">
              <a:extLst>
                <a:ext uri="{FF2B5EF4-FFF2-40B4-BE49-F238E27FC236}">
                  <a16:creationId xmlns:a16="http://schemas.microsoft.com/office/drawing/2014/main" id="{D27E1EE7-EA28-40D5-9B2D-F6F1CCD15D45}"/>
                </a:ext>
              </a:extLst>
            </p:cNvPr>
            <p:cNvSpPr/>
            <p:nvPr/>
          </p:nvSpPr>
          <p:spPr>
            <a:xfrm>
              <a:off x="4658677" y="2284095"/>
              <a:ext cx="3810" cy="3809"/>
            </a:xfrm>
            <a:custGeom>
              <a:avLst/>
              <a:gdLst>
                <a:gd name="connsiteX0" fmla="*/ 3810 w 3810"/>
                <a:gd name="connsiteY0" fmla="*/ 1905 h 3809"/>
                <a:gd name="connsiteX1" fmla="*/ 1905 w 3810"/>
                <a:gd name="connsiteY1" fmla="*/ 3810 h 3809"/>
                <a:gd name="connsiteX2" fmla="*/ 0 w 3810"/>
                <a:gd name="connsiteY2" fmla="*/ 1905 h 3809"/>
                <a:gd name="connsiteX3" fmla="*/ 1905 w 3810"/>
                <a:gd name="connsiteY3" fmla="*/ 0 h 3809"/>
                <a:gd name="connsiteX4" fmla="*/ 3810 w 3810"/>
                <a:gd name="connsiteY4" fmla="*/ 1905 h 3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 h="3809">
                  <a:moveTo>
                    <a:pt x="3810" y="1905"/>
                  </a:moveTo>
                  <a:cubicBezTo>
                    <a:pt x="3810" y="2957"/>
                    <a:pt x="2957" y="3810"/>
                    <a:pt x="1905" y="3810"/>
                  </a:cubicBezTo>
                  <a:cubicBezTo>
                    <a:pt x="853" y="3810"/>
                    <a:pt x="0" y="2957"/>
                    <a:pt x="0" y="1905"/>
                  </a:cubicBezTo>
                  <a:cubicBezTo>
                    <a:pt x="0" y="853"/>
                    <a:pt x="853" y="0"/>
                    <a:pt x="1905" y="0"/>
                  </a:cubicBezTo>
                  <a:cubicBezTo>
                    <a:pt x="2957" y="0"/>
                    <a:pt x="3810" y="853"/>
                    <a:pt x="3810" y="1905"/>
                  </a:cubicBezTo>
                  <a:close/>
                </a:path>
              </a:pathLst>
            </a:custGeom>
            <a:grpFill/>
            <a:ln w="9525" cap="flat">
              <a:noFill/>
              <a:prstDash val="solid"/>
              <a:miter/>
            </a:ln>
          </p:spPr>
          <p:txBody>
            <a:bodyPr rtlCol="0" anchor="ctr"/>
            <a:lstStyle/>
            <a:p>
              <a:endParaRPr lang="en-ID"/>
            </a:p>
          </p:txBody>
        </p:sp>
        <p:grpSp>
          <p:nvGrpSpPr>
            <p:cNvPr id="1480" name="Graphic 2">
              <a:extLst>
                <a:ext uri="{FF2B5EF4-FFF2-40B4-BE49-F238E27FC236}">
                  <a16:creationId xmlns:a16="http://schemas.microsoft.com/office/drawing/2014/main" id="{F1FF2A45-0C26-4C70-87B0-C54AB42123DD}"/>
                </a:ext>
              </a:extLst>
            </p:cNvPr>
            <p:cNvGrpSpPr/>
            <p:nvPr/>
          </p:nvGrpSpPr>
          <p:grpSpPr>
            <a:xfrm>
              <a:off x="4642395" y="2267902"/>
              <a:ext cx="35689" cy="34134"/>
              <a:chOff x="4642395" y="2267902"/>
              <a:chExt cx="35689" cy="34134"/>
            </a:xfrm>
            <a:grpFill/>
          </p:grpSpPr>
          <p:sp>
            <p:nvSpPr>
              <p:cNvPr id="1481" name="Freeform: Shape 1480">
                <a:extLst>
                  <a:ext uri="{FF2B5EF4-FFF2-40B4-BE49-F238E27FC236}">
                    <a16:creationId xmlns:a16="http://schemas.microsoft.com/office/drawing/2014/main" id="{FF1D459A-2AB2-4688-A4FB-F9103765789E}"/>
                  </a:ext>
                </a:extLst>
              </p:cNvPr>
              <p:cNvSpPr/>
              <p:nvPr/>
            </p:nvSpPr>
            <p:spPr>
              <a:xfrm>
                <a:off x="4642395" y="2279278"/>
                <a:ext cx="18187" cy="7881"/>
              </a:xfrm>
              <a:custGeom>
                <a:avLst/>
                <a:gdLst>
                  <a:gd name="connsiteX0" fmla="*/ 18187 w 18187"/>
                  <a:gd name="connsiteY0" fmla="*/ 6721 h 7881"/>
                  <a:gd name="connsiteX1" fmla="*/ 90 w 18187"/>
                  <a:gd name="connsiteY1" fmla="*/ 2911 h 7881"/>
                  <a:gd name="connsiteX2" fmla="*/ 18187 w 18187"/>
                  <a:gd name="connsiteY2" fmla="*/ 6721 h 7881"/>
                </a:gdLst>
                <a:ahLst/>
                <a:cxnLst>
                  <a:cxn ang="0">
                    <a:pos x="connsiteX0" y="connsiteY0"/>
                  </a:cxn>
                  <a:cxn ang="0">
                    <a:pos x="connsiteX1" y="connsiteY1"/>
                  </a:cxn>
                  <a:cxn ang="0">
                    <a:pos x="connsiteX2" y="connsiteY2"/>
                  </a:cxn>
                </a:cxnLst>
                <a:rect l="l" t="t" r="r" b="b"/>
                <a:pathLst>
                  <a:path w="18187" h="7881">
                    <a:moveTo>
                      <a:pt x="18187" y="6721"/>
                    </a:moveTo>
                    <a:cubicBezTo>
                      <a:pt x="5805" y="9579"/>
                      <a:pt x="-863" y="6721"/>
                      <a:pt x="90" y="2911"/>
                    </a:cubicBezTo>
                    <a:cubicBezTo>
                      <a:pt x="1995" y="-1851"/>
                      <a:pt x="8662" y="-899"/>
                      <a:pt x="18187" y="6721"/>
                    </a:cubicBezTo>
                    <a:close/>
                  </a:path>
                </a:pathLst>
              </a:custGeom>
              <a:grpFill/>
              <a:ln w="9525" cap="flat">
                <a:noFill/>
                <a:prstDash val="solid"/>
                <a:miter/>
              </a:ln>
            </p:spPr>
            <p:txBody>
              <a:bodyPr rtlCol="0" anchor="ctr"/>
              <a:lstStyle/>
              <a:p>
                <a:endParaRPr lang="en-ID"/>
              </a:p>
            </p:txBody>
          </p:sp>
          <p:sp>
            <p:nvSpPr>
              <p:cNvPr id="1482" name="Freeform: Shape 1481">
                <a:extLst>
                  <a:ext uri="{FF2B5EF4-FFF2-40B4-BE49-F238E27FC236}">
                    <a16:creationId xmlns:a16="http://schemas.microsoft.com/office/drawing/2014/main" id="{B07CD0F4-7C1A-4AAC-88CF-7D760B0B98A6}"/>
                  </a:ext>
                </a:extLst>
              </p:cNvPr>
              <p:cNvSpPr/>
              <p:nvPr/>
            </p:nvSpPr>
            <p:spPr>
              <a:xfrm>
                <a:off x="4649859" y="2286000"/>
                <a:ext cx="10723" cy="16037"/>
              </a:xfrm>
              <a:custGeom>
                <a:avLst/>
                <a:gdLst>
                  <a:gd name="connsiteX0" fmla="*/ 10723 w 10723"/>
                  <a:gd name="connsiteY0" fmla="*/ 0 h 16037"/>
                  <a:gd name="connsiteX1" fmla="*/ 1198 w 10723"/>
                  <a:gd name="connsiteY1" fmla="*/ 15240 h 16037"/>
                  <a:gd name="connsiteX2" fmla="*/ 10723 w 10723"/>
                  <a:gd name="connsiteY2" fmla="*/ 0 h 16037"/>
                </a:gdLst>
                <a:ahLst/>
                <a:cxnLst>
                  <a:cxn ang="0">
                    <a:pos x="connsiteX0" y="connsiteY0"/>
                  </a:cxn>
                  <a:cxn ang="0">
                    <a:pos x="connsiteX1" y="connsiteY1"/>
                  </a:cxn>
                  <a:cxn ang="0">
                    <a:pos x="connsiteX2" y="connsiteY2"/>
                  </a:cxn>
                </a:cxnLst>
                <a:rect l="l" t="t" r="r" b="b"/>
                <a:pathLst>
                  <a:path w="10723" h="16037">
                    <a:moveTo>
                      <a:pt x="10723" y="0"/>
                    </a:moveTo>
                    <a:cubicBezTo>
                      <a:pt x="8818" y="13335"/>
                      <a:pt x="5008" y="18097"/>
                      <a:pt x="1198" y="15240"/>
                    </a:cubicBezTo>
                    <a:cubicBezTo>
                      <a:pt x="-1659" y="13335"/>
                      <a:pt x="245" y="7620"/>
                      <a:pt x="10723" y="0"/>
                    </a:cubicBezTo>
                    <a:close/>
                  </a:path>
                </a:pathLst>
              </a:custGeom>
              <a:grpFill/>
              <a:ln w="9525" cap="flat">
                <a:noFill/>
                <a:prstDash val="solid"/>
                <a:miter/>
              </a:ln>
            </p:spPr>
            <p:txBody>
              <a:bodyPr rtlCol="0" anchor="ctr"/>
              <a:lstStyle/>
              <a:p>
                <a:endParaRPr lang="en-ID"/>
              </a:p>
            </p:txBody>
          </p:sp>
          <p:sp>
            <p:nvSpPr>
              <p:cNvPr id="1483" name="Freeform: Shape 1482">
                <a:extLst>
                  <a:ext uri="{FF2B5EF4-FFF2-40B4-BE49-F238E27FC236}">
                    <a16:creationId xmlns:a16="http://schemas.microsoft.com/office/drawing/2014/main" id="{F554E7F9-7EEB-459D-AB16-6D1DB5CE2C4B}"/>
                  </a:ext>
                </a:extLst>
              </p:cNvPr>
              <p:cNvSpPr/>
              <p:nvPr/>
            </p:nvSpPr>
            <p:spPr>
              <a:xfrm>
                <a:off x="4660582" y="2286000"/>
                <a:ext cx="13291" cy="15091"/>
              </a:xfrm>
              <a:custGeom>
                <a:avLst/>
                <a:gdLst>
                  <a:gd name="connsiteX0" fmla="*/ 0 w 13291"/>
                  <a:gd name="connsiteY0" fmla="*/ 0 h 15091"/>
                  <a:gd name="connsiteX1" fmla="*/ 12382 w 13291"/>
                  <a:gd name="connsiteY1" fmla="*/ 14288 h 15091"/>
                  <a:gd name="connsiteX2" fmla="*/ 0 w 13291"/>
                  <a:gd name="connsiteY2" fmla="*/ 0 h 15091"/>
                </a:gdLst>
                <a:ahLst/>
                <a:cxnLst>
                  <a:cxn ang="0">
                    <a:pos x="connsiteX0" y="connsiteY0"/>
                  </a:cxn>
                  <a:cxn ang="0">
                    <a:pos x="connsiteX1" y="connsiteY1"/>
                  </a:cxn>
                  <a:cxn ang="0">
                    <a:pos x="connsiteX2" y="connsiteY2"/>
                  </a:cxn>
                </a:cxnLst>
                <a:rect l="l" t="t" r="r" b="b"/>
                <a:pathLst>
                  <a:path w="13291" h="15091">
                    <a:moveTo>
                      <a:pt x="0" y="0"/>
                    </a:moveTo>
                    <a:cubicBezTo>
                      <a:pt x="11430" y="5715"/>
                      <a:pt x="15240" y="11430"/>
                      <a:pt x="12382" y="14288"/>
                    </a:cubicBezTo>
                    <a:cubicBezTo>
                      <a:pt x="8572" y="17145"/>
                      <a:pt x="3810" y="12382"/>
                      <a:pt x="0" y="0"/>
                    </a:cubicBezTo>
                    <a:close/>
                  </a:path>
                </a:pathLst>
              </a:custGeom>
              <a:grpFill/>
              <a:ln w="9525" cap="flat">
                <a:noFill/>
                <a:prstDash val="solid"/>
                <a:miter/>
              </a:ln>
            </p:spPr>
            <p:txBody>
              <a:bodyPr rtlCol="0" anchor="ctr"/>
              <a:lstStyle/>
              <a:p>
                <a:endParaRPr lang="en-ID"/>
              </a:p>
            </p:txBody>
          </p:sp>
          <p:sp>
            <p:nvSpPr>
              <p:cNvPr id="1484" name="Freeform: Shape 1483">
                <a:extLst>
                  <a:ext uri="{FF2B5EF4-FFF2-40B4-BE49-F238E27FC236}">
                    <a16:creationId xmlns:a16="http://schemas.microsoft.com/office/drawing/2014/main" id="{136B77B8-0C32-4F28-BACC-0E26B9BB37E6}"/>
                  </a:ext>
                </a:extLst>
              </p:cNvPr>
              <p:cNvSpPr/>
              <p:nvPr/>
            </p:nvSpPr>
            <p:spPr>
              <a:xfrm>
                <a:off x="4660582" y="2277245"/>
                <a:ext cx="17502" cy="8902"/>
              </a:xfrm>
              <a:custGeom>
                <a:avLst/>
                <a:gdLst>
                  <a:gd name="connsiteX0" fmla="*/ 0 w 17502"/>
                  <a:gd name="connsiteY0" fmla="*/ 8754 h 8902"/>
                  <a:gd name="connsiteX1" fmla="*/ 17145 w 17502"/>
                  <a:gd name="connsiteY1" fmla="*/ 2087 h 8902"/>
                  <a:gd name="connsiteX2" fmla="*/ 0 w 17502"/>
                  <a:gd name="connsiteY2" fmla="*/ 8754 h 8902"/>
                </a:gdLst>
                <a:ahLst/>
                <a:cxnLst>
                  <a:cxn ang="0">
                    <a:pos x="connsiteX0" y="connsiteY0"/>
                  </a:cxn>
                  <a:cxn ang="0">
                    <a:pos x="connsiteX1" y="connsiteY1"/>
                  </a:cxn>
                  <a:cxn ang="0">
                    <a:pos x="connsiteX2" y="connsiteY2"/>
                  </a:cxn>
                </a:cxnLst>
                <a:rect l="l" t="t" r="r" b="b"/>
                <a:pathLst>
                  <a:path w="17502" h="8902">
                    <a:moveTo>
                      <a:pt x="0" y="8754"/>
                    </a:moveTo>
                    <a:cubicBezTo>
                      <a:pt x="8572" y="-771"/>
                      <a:pt x="15240" y="-1723"/>
                      <a:pt x="17145" y="2087"/>
                    </a:cubicBezTo>
                    <a:cubicBezTo>
                      <a:pt x="19050" y="5897"/>
                      <a:pt x="13335" y="9707"/>
                      <a:pt x="0" y="8754"/>
                    </a:cubicBezTo>
                    <a:close/>
                  </a:path>
                </a:pathLst>
              </a:custGeom>
              <a:grpFill/>
              <a:ln w="9525" cap="flat">
                <a:noFill/>
                <a:prstDash val="solid"/>
                <a:miter/>
              </a:ln>
            </p:spPr>
            <p:txBody>
              <a:bodyPr rtlCol="0" anchor="ctr"/>
              <a:lstStyle/>
              <a:p>
                <a:endParaRPr lang="en-ID"/>
              </a:p>
            </p:txBody>
          </p:sp>
          <p:sp>
            <p:nvSpPr>
              <p:cNvPr id="1485" name="Freeform: Shape 1484">
                <a:extLst>
                  <a:ext uri="{FF2B5EF4-FFF2-40B4-BE49-F238E27FC236}">
                    <a16:creationId xmlns:a16="http://schemas.microsoft.com/office/drawing/2014/main" id="{679A37E5-96D5-445D-BC2B-ACEE88C3647B}"/>
                  </a:ext>
                </a:extLst>
              </p:cNvPr>
              <p:cNvSpPr/>
              <p:nvPr/>
            </p:nvSpPr>
            <p:spPr>
              <a:xfrm>
                <a:off x="4655692" y="2267902"/>
                <a:ext cx="7648" cy="18097"/>
              </a:xfrm>
              <a:custGeom>
                <a:avLst/>
                <a:gdLst>
                  <a:gd name="connsiteX0" fmla="*/ 4890 w 7648"/>
                  <a:gd name="connsiteY0" fmla="*/ 18097 h 18097"/>
                  <a:gd name="connsiteX1" fmla="*/ 2985 w 7648"/>
                  <a:gd name="connsiteY1" fmla="*/ 0 h 18097"/>
                  <a:gd name="connsiteX2" fmla="*/ 4890 w 7648"/>
                  <a:gd name="connsiteY2" fmla="*/ 18097 h 18097"/>
                </a:gdLst>
                <a:ahLst/>
                <a:cxnLst>
                  <a:cxn ang="0">
                    <a:pos x="connsiteX0" y="connsiteY0"/>
                  </a:cxn>
                  <a:cxn ang="0">
                    <a:pos x="connsiteX1" y="connsiteY1"/>
                  </a:cxn>
                  <a:cxn ang="0">
                    <a:pos x="connsiteX2" y="connsiteY2"/>
                  </a:cxn>
                </a:cxnLst>
                <a:rect l="l" t="t" r="r" b="b"/>
                <a:pathLst>
                  <a:path w="7648" h="18097">
                    <a:moveTo>
                      <a:pt x="4890" y="18097"/>
                    </a:moveTo>
                    <a:cubicBezTo>
                      <a:pt x="-1778" y="6667"/>
                      <a:pt x="-825" y="0"/>
                      <a:pt x="2985" y="0"/>
                    </a:cubicBezTo>
                    <a:cubicBezTo>
                      <a:pt x="7747" y="0"/>
                      <a:pt x="9652" y="5715"/>
                      <a:pt x="4890" y="18097"/>
                    </a:cubicBezTo>
                    <a:close/>
                  </a:path>
                </a:pathLst>
              </a:custGeom>
              <a:grpFill/>
              <a:ln w="9525" cap="flat">
                <a:noFill/>
                <a:prstDash val="solid"/>
                <a:miter/>
              </a:ln>
            </p:spPr>
            <p:txBody>
              <a:bodyPr rtlCol="0" anchor="ctr"/>
              <a:lstStyle/>
              <a:p>
                <a:endParaRPr lang="en-ID"/>
              </a:p>
            </p:txBody>
          </p:sp>
        </p:grpSp>
        <p:grpSp>
          <p:nvGrpSpPr>
            <p:cNvPr id="1486" name="Graphic 2">
              <a:extLst>
                <a:ext uri="{FF2B5EF4-FFF2-40B4-BE49-F238E27FC236}">
                  <a16:creationId xmlns:a16="http://schemas.microsoft.com/office/drawing/2014/main" id="{F1FF2A45-0C26-4C70-87B0-C54AB42123DD}"/>
                </a:ext>
              </a:extLst>
            </p:cNvPr>
            <p:cNvGrpSpPr/>
            <p:nvPr/>
          </p:nvGrpSpPr>
          <p:grpSpPr>
            <a:xfrm>
              <a:off x="4642395" y="2267902"/>
              <a:ext cx="35689" cy="34134"/>
              <a:chOff x="4642395" y="2267902"/>
              <a:chExt cx="35689" cy="34134"/>
            </a:xfrm>
            <a:grpFill/>
          </p:grpSpPr>
          <p:sp>
            <p:nvSpPr>
              <p:cNvPr id="1487" name="Freeform: Shape 1486">
                <a:extLst>
                  <a:ext uri="{FF2B5EF4-FFF2-40B4-BE49-F238E27FC236}">
                    <a16:creationId xmlns:a16="http://schemas.microsoft.com/office/drawing/2014/main" id="{1E99D67F-690A-4A0E-AFF8-A56AE7853FC3}"/>
                  </a:ext>
                </a:extLst>
              </p:cNvPr>
              <p:cNvSpPr/>
              <p:nvPr/>
            </p:nvSpPr>
            <p:spPr>
              <a:xfrm>
                <a:off x="4642395" y="2279278"/>
                <a:ext cx="18187" cy="7881"/>
              </a:xfrm>
              <a:custGeom>
                <a:avLst/>
                <a:gdLst>
                  <a:gd name="connsiteX0" fmla="*/ 18187 w 18187"/>
                  <a:gd name="connsiteY0" fmla="*/ 6721 h 7881"/>
                  <a:gd name="connsiteX1" fmla="*/ 90 w 18187"/>
                  <a:gd name="connsiteY1" fmla="*/ 2911 h 7881"/>
                  <a:gd name="connsiteX2" fmla="*/ 18187 w 18187"/>
                  <a:gd name="connsiteY2" fmla="*/ 6721 h 7881"/>
                </a:gdLst>
                <a:ahLst/>
                <a:cxnLst>
                  <a:cxn ang="0">
                    <a:pos x="connsiteX0" y="connsiteY0"/>
                  </a:cxn>
                  <a:cxn ang="0">
                    <a:pos x="connsiteX1" y="connsiteY1"/>
                  </a:cxn>
                  <a:cxn ang="0">
                    <a:pos x="connsiteX2" y="connsiteY2"/>
                  </a:cxn>
                </a:cxnLst>
                <a:rect l="l" t="t" r="r" b="b"/>
                <a:pathLst>
                  <a:path w="18187" h="7881">
                    <a:moveTo>
                      <a:pt x="18187" y="6721"/>
                    </a:moveTo>
                    <a:cubicBezTo>
                      <a:pt x="5805" y="9579"/>
                      <a:pt x="-863" y="6721"/>
                      <a:pt x="90" y="2911"/>
                    </a:cubicBezTo>
                    <a:cubicBezTo>
                      <a:pt x="1995" y="-1851"/>
                      <a:pt x="8662" y="-899"/>
                      <a:pt x="18187" y="6721"/>
                    </a:cubicBezTo>
                    <a:close/>
                  </a:path>
                </a:pathLst>
              </a:custGeom>
              <a:grpFill/>
              <a:ln w="9525" cap="flat">
                <a:noFill/>
                <a:prstDash val="solid"/>
                <a:miter/>
              </a:ln>
            </p:spPr>
            <p:txBody>
              <a:bodyPr rtlCol="0" anchor="ctr"/>
              <a:lstStyle/>
              <a:p>
                <a:endParaRPr lang="en-ID"/>
              </a:p>
            </p:txBody>
          </p:sp>
          <p:sp>
            <p:nvSpPr>
              <p:cNvPr id="1488" name="Freeform: Shape 1487">
                <a:extLst>
                  <a:ext uri="{FF2B5EF4-FFF2-40B4-BE49-F238E27FC236}">
                    <a16:creationId xmlns:a16="http://schemas.microsoft.com/office/drawing/2014/main" id="{13688A37-8EE3-4D0C-B712-FBCBBAD4C548}"/>
                  </a:ext>
                </a:extLst>
              </p:cNvPr>
              <p:cNvSpPr/>
              <p:nvPr/>
            </p:nvSpPr>
            <p:spPr>
              <a:xfrm>
                <a:off x="4649859" y="2286000"/>
                <a:ext cx="10723" cy="16037"/>
              </a:xfrm>
              <a:custGeom>
                <a:avLst/>
                <a:gdLst>
                  <a:gd name="connsiteX0" fmla="*/ 10723 w 10723"/>
                  <a:gd name="connsiteY0" fmla="*/ 0 h 16037"/>
                  <a:gd name="connsiteX1" fmla="*/ 1198 w 10723"/>
                  <a:gd name="connsiteY1" fmla="*/ 15240 h 16037"/>
                  <a:gd name="connsiteX2" fmla="*/ 10723 w 10723"/>
                  <a:gd name="connsiteY2" fmla="*/ 0 h 16037"/>
                </a:gdLst>
                <a:ahLst/>
                <a:cxnLst>
                  <a:cxn ang="0">
                    <a:pos x="connsiteX0" y="connsiteY0"/>
                  </a:cxn>
                  <a:cxn ang="0">
                    <a:pos x="connsiteX1" y="connsiteY1"/>
                  </a:cxn>
                  <a:cxn ang="0">
                    <a:pos x="connsiteX2" y="connsiteY2"/>
                  </a:cxn>
                </a:cxnLst>
                <a:rect l="l" t="t" r="r" b="b"/>
                <a:pathLst>
                  <a:path w="10723" h="16037">
                    <a:moveTo>
                      <a:pt x="10723" y="0"/>
                    </a:moveTo>
                    <a:cubicBezTo>
                      <a:pt x="8818" y="13335"/>
                      <a:pt x="5008" y="18097"/>
                      <a:pt x="1198" y="15240"/>
                    </a:cubicBezTo>
                    <a:cubicBezTo>
                      <a:pt x="-1659" y="13335"/>
                      <a:pt x="245" y="7620"/>
                      <a:pt x="10723" y="0"/>
                    </a:cubicBezTo>
                    <a:close/>
                  </a:path>
                </a:pathLst>
              </a:custGeom>
              <a:grpFill/>
              <a:ln w="9525" cap="flat">
                <a:noFill/>
                <a:prstDash val="solid"/>
                <a:miter/>
              </a:ln>
            </p:spPr>
            <p:txBody>
              <a:bodyPr rtlCol="0" anchor="ctr"/>
              <a:lstStyle/>
              <a:p>
                <a:endParaRPr lang="en-ID"/>
              </a:p>
            </p:txBody>
          </p:sp>
          <p:sp>
            <p:nvSpPr>
              <p:cNvPr id="1489" name="Freeform: Shape 1488">
                <a:extLst>
                  <a:ext uri="{FF2B5EF4-FFF2-40B4-BE49-F238E27FC236}">
                    <a16:creationId xmlns:a16="http://schemas.microsoft.com/office/drawing/2014/main" id="{9AB00A2C-99C8-490D-AECA-20A7F8B531D1}"/>
                  </a:ext>
                </a:extLst>
              </p:cNvPr>
              <p:cNvSpPr/>
              <p:nvPr/>
            </p:nvSpPr>
            <p:spPr>
              <a:xfrm>
                <a:off x="4660582" y="2286000"/>
                <a:ext cx="13291" cy="15091"/>
              </a:xfrm>
              <a:custGeom>
                <a:avLst/>
                <a:gdLst>
                  <a:gd name="connsiteX0" fmla="*/ 0 w 13291"/>
                  <a:gd name="connsiteY0" fmla="*/ 0 h 15091"/>
                  <a:gd name="connsiteX1" fmla="*/ 12382 w 13291"/>
                  <a:gd name="connsiteY1" fmla="*/ 14288 h 15091"/>
                  <a:gd name="connsiteX2" fmla="*/ 0 w 13291"/>
                  <a:gd name="connsiteY2" fmla="*/ 0 h 15091"/>
                </a:gdLst>
                <a:ahLst/>
                <a:cxnLst>
                  <a:cxn ang="0">
                    <a:pos x="connsiteX0" y="connsiteY0"/>
                  </a:cxn>
                  <a:cxn ang="0">
                    <a:pos x="connsiteX1" y="connsiteY1"/>
                  </a:cxn>
                  <a:cxn ang="0">
                    <a:pos x="connsiteX2" y="connsiteY2"/>
                  </a:cxn>
                </a:cxnLst>
                <a:rect l="l" t="t" r="r" b="b"/>
                <a:pathLst>
                  <a:path w="13291" h="15091">
                    <a:moveTo>
                      <a:pt x="0" y="0"/>
                    </a:moveTo>
                    <a:cubicBezTo>
                      <a:pt x="11430" y="5715"/>
                      <a:pt x="15240" y="11430"/>
                      <a:pt x="12382" y="14288"/>
                    </a:cubicBezTo>
                    <a:cubicBezTo>
                      <a:pt x="8572" y="17145"/>
                      <a:pt x="3810" y="12382"/>
                      <a:pt x="0" y="0"/>
                    </a:cubicBezTo>
                    <a:close/>
                  </a:path>
                </a:pathLst>
              </a:custGeom>
              <a:grpFill/>
              <a:ln w="9525" cap="flat">
                <a:noFill/>
                <a:prstDash val="solid"/>
                <a:miter/>
              </a:ln>
            </p:spPr>
            <p:txBody>
              <a:bodyPr rtlCol="0" anchor="ctr"/>
              <a:lstStyle/>
              <a:p>
                <a:endParaRPr lang="en-ID"/>
              </a:p>
            </p:txBody>
          </p:sp>
          <p:sp>
            <p:nvSpPr>
              <p:cNvPr id="1490" name="Freeform: Shape 1489">
                <a:extLst>
                  <a:ext uri="{FF2B5EF4-FFF2-40B4-BE49-F238E27FC236}">
                    <a16:creationId xmlns:a16="http://schemas.microsoft.com/office/drawing/2014/main" id="{F5C88100-4ABC-44B4-85AA-8C3E3D6A200A}"/>
                  </a:ext>
                </a:extLst>
              </p:cNvPr>
              <p:cNvSpPr/>
              <p:nvPr/>
            </p:nvSpPr>
            <p:spPr>
              <a:xfrm>
                <a:off x="4660582" y="2277245"/>
                <a:ext cx="17502" cy="8902"/>
              </a:xfrm>
              <a:custGeom>
                <a:avLst/>
                <a:gdLst>
                  <a:gd name="connsiteX0" fmla="*/ 0 w 17502"/>
                  <a:gd name="connsiteY0" fmla="*/ 8754 h 8902"/>
                  <a:gd name="connsiteX1" fmla="*/ 17145 w 17502"/>
                  <a:gd name="connsiteY1" fmla="*/ 2087 h 8902"/>
                  <a:gd name="connsiteX2" fmla="*/ 0 w 17502"/>
                  <a:gd name="connsiteY2" fmla="*/ 8754 h 8902"/>
                </a:gdLst>
                <a:ahLst/>
                <a:cxnLst>
                  <a:cxn ang="0">
                    <a:pos x="connsiteX0" y="connsiteY0"/>
                  </a:cxn>
                  <a:cxn ang="0">
                    <a:pos x="connsiteX1" y="connsiteY1"/>
                  </a:cxn>
                  <a:cxn ang="0">
                    <a:pos x="connsiteX2" y="connsiteY2"/>
                  </a:cxn>
                </a:cxnLst>
                <a:rect l="l" t="t" r="r" b="b"/>
                <a:pathLst>
                  <a:path w="17502" h="8902">
                    <a:moveTo>
                      <a:pt x="0" y="8754"/>
                    </a:moveTo>
                    <a:cubicBezTo>
                      <a:pt x="8572" y="-771"/>
                      <a:pt x="15240" y="-1723"/>
                      <a:pt x="17145" y="2087"/>
                    </a:cubicBezTo>
                    <a:cubicBezTo>
                      <a:pt x="19050" y="5897"/>
                      <a:pt x="13335" y="9707"/>
                      <a:pt x="0" y="8754"/>
                    </a:cubicBezTo>
                    <a:close/>
                  </a:path>
                </a:pathLst>
              </a:custGeom>
              <a:grpFill/>
              <a:ln w="9525" cap="flat">
                <a:noFill/>
                <a:prstDash val="solid"/>
                <a:miter/>
              </a:ln>
            </p:spPr>
            <p:txBody>
              <a:bodyPr rtlCol="0" anchor="ctr"/>
              <a:lstStyle/>
              <a:p>
                <a:endParaRPr lang="en-ID"/>
              </a:p>
            </p:txBody>
          </p:sp>
          <p:sp>
            <p:nvSpPr>
              <p:cNvPr id="1491" name="Freeform: Shape 1490">
                <a:extLst>
                  <a:ext uri="{FF2B5EF4-FFF2-40B4-BE49-F238E27FC236}">
                    <a16:creationId xmlns:a16="http://schemas.microsoft.com/office/drawing/2014/main" id="{84F6D6AE-2C01-4B89-8D44-5BCB13D9C016}"/>
                  </a:ext>
                </a:extLst>
              </p:cNvPr>
              <p:cNvSpPr/>
              <p:nvPr/>
            </p:nvSpPr>
            <p:spPr>
              <a:xfrm>
                <a:off x="4655692" y="2267902"/>
                <a:ext cx="7648" cy="18097"/>
              </a:xfrm>
              <a:custGeom>
                <a:avLst/>
                <a:gdLst>
                  <a:gd name="connsiteX0" fmla="*/ 4890 w 7648"/>
                  <a:gd name="connsiteY0" fmla="*/ 18097 h 18097"/>
                  <a:gd name="connsiteX1" fmla="*/ 2985 w 7648"/>
                  <a:gd name="connsiteY1" fmla="*/ 0 h 18097"/>
                  <a:gd name="connsiteX2" fmla="*/ 4890 w 7648"/>
                  <a:gd name="connsiteY2" fmla="*/ 18097 h 18097"/>
                </a:gdLst>
                <a:ahLst/>
                <a:cxnLst>
                  <a:cxn ang="0">
                    <a:pos x="connsiteX0" y="connsiteY0"/>
                  </a:cxn>
                  <a:cxn ang="0">
                    <a:pos x="connsiteX1" y="connsiteY1"/>
                  </a:cxn>
                  <a:cxn ang="0">
                    <a:pos x="connsiteX2" y="connsiteY2"/>
                  </a:cxn>
                </a:cxnLst>
                <a:rect l="l" t="t" r="r" b="b"/>
                <a:pathLst>
                  <a:path w="7648" h="18097">
                    <a:moveTo>
                      <a:pt x="4890" y="18097"/>
                    </a:moveTo>
                    <a:cubicBezTo>
                      <a:pt x="-1778" y="6667"/>
                      <a:pt x="-825" y="0"/>
                      <a:pt x="2985" y="0"/>
                    </a:cubicBezTo>
                    <a:cubicBezTo>
                      <a:pt x="7747" y="0"/>
                      <a:pt x="9652" y="5715"/>
                      <a:pt x="4890" y="18097"/>
                    </a:cubicBezTo>
                    <a:close/>
                  </a:path>
                </a:pathLst>
              </a:custGeom>
              <a:grpFill/>
              <a:ln w="9525" cap="flat">
                <a:noFill/>
                <a:prstDash val="solid"/>
                <a:miter/>
              </a:ln>
            </p:spPr>
            <p:txBody>
              <a:bodyPr rtlCol="0" anchor="ctr"/>
              <a:lstStyle/>
              <a:p>
                <a:endParaRPr lang="en-ID"/>
              </a:p>
            </p:txBody>
          </p:sp>
        </p:grpSp>
        <p:sp>
          <p:nvSpPr>
            <p:cNvPr id="1492" name="Freeform: Shape 1491">
              <a:extLst>
                <a:ext uri="{FF2B5EF4-FFF2-40B4-BE49-F238E27FC236}">
                  <a16:creationId xmlns:a16="http://schemas.microsoft.com/office/drawing/2014/main" id="{73B06D1C-6DFF-4214-97AB-C1C28C411457}"/>
                </a:ext>
              </a:extLst>
            </p:cNvPr>
            <p:cNvSpPr/>
            <p:nvPr/>
          </p:nvSpPr>
          <p:spPr>
            <a:xfrm>
              <a:off x="4658677" y="2284095"/>
              <a:ext cx="3810" cy="3809"/>
            </a:xfrm>
            <a:custGeom>
              <a:avLst/>
              <a:gdLst>
                <a:gd name="connsiteX0" fmla="*/ 3810 w 3810"/>
                <a:gd name="connsiteY0" fmla="*/ 1905 h 3809"/>
                <a:gd name="connsiteX1" fmla="*/ 1905 w 3810"/>
                <a:gd name="connsiteY1" fmla="*/ 3810 h 3809"/>
                <a:gd name="connsiteX2" fmla="*/ 0 w 3810"/>
                <a:gd name="connsiteY2" fmla="*/ 1905 h 3809"/>
                <a:gd name="connsiteX3" fmla="*/ 1905 w 3810"/>
                <a:gd name="connsiteY3" fmla="*/ 0 h 3809"/>
                <a:gd name="connsiteX4" fmla="*/ 3810 w 3810"/>
                <a:gd name="connsiteY4" fmla="*/ 1905 h 3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 h="3809">
                  <a:moveTo>
                    <a:pt x="3810" y="1905"/>
                  </a:moveTo>
                  <a:cubicBezTo>
                    <a:pt x="3810" y="2957"/>
                    <a:pt x="2957" y="3810"/>
                    <a:pt x="1905" y="3810"/>
                  </a:cubicBezTo>
                  <a:cubicBezTo>
                    <a:pt x="853" y="3810"/>
                    <a:pt x="0" y="2957"/>
                    <a:pt x="0" y="1905"/>
                  </a:cubicBezTo>
                  <a:cubicBezTo>
                    <a:pt x="0" y="853"/>
                    <a:pt x="853" y="0"/>
                    <a:pt x="1905" y="0"/>
                  </a:cubicBezTo>
                  <a:cubicBezTo>
                    <a:pt x="2957" y="0"/>
                    <a:pt x="3810" y="853"/>
                    <a:pt x="3810" y="1905"/>
                  </a:cubicBezTo>
                  <a:close/>
                </a:path>
              </a:pathLst>
            </a:custGeom>
            <a:grpFill/>
            <a:ln w="9525" cap="flat">
              <a:noFill/>
              <a:prstDash val="solid"/>
              <a:miter/>
            </a:ln>
          </p:spPr>
          <p:txBody>
            <a:bodyPr rtlCol="0" anchor="ctr"/>
            <a:lstStyle/>
            <a:p>
              <a:endParaRPr lang="en-ID"/>
            </a:p>
          </p:txBody>
        </p:sp>
      </p:grpSp>
      <p:grpSp>
        <p:nvGrpSpPr>
          <p:cNvPr id="1493" name="Graphic 2">
            <a:extLst>
              <a:ext uri="{FF2B5EF4-FFF2-40B4-BE49-F238E27FC236}">
                <a16:creationId xmlns:a16="http://schemas.microsoft.com/office/drawing/2014/main" id="{F1FF2A45-0C26-4C70-87B0-C54AB42123DD}"/>
              </a:ext>
            </a:extLst>
          </p:cNvPr>
          <p:cNvGrpSpPr/>
          <p:nvPr/>
        </p:nvGrpSpPr>
        <p:grpSpPr>
          <a:xfrm rot="16200000">
            <a:off x="10607020" y="4145239"/>
            <a:ext cx="43414" cy="43105"/>
            <a:chOff x="4658534" y="2163959"/>
            <a:chExt cx="23145" cy="22980"/>
          </a:xfrm>
          <a:solidFill>
            <a:schemeClr val="bg1"/>
          </a:solidFill>
        </p:grpSpPr>
        <p:grpSp>
          <p:nvGrpSpPr>
            <p:cNvPr id="1494" name="Graphic 2">
              <a:extLst>
                <a:ext uri="{FF2B5EF4-FFF2-40B4-BE49-F238E27FC236}">
                  <a16:creationId xmlns:a16="http://schemas.microsoft.com/office/drawing/2014/main" id="{F1FF2A45-0C26-4C70-87B0-C54AB42123DD}"/>
                </a:ext>
              </a:extLst>
            </p:cNvPr>
            <p:cNvGrpSpPr/>
            <p:nvPr/>
          </p:nvGrpSpPr>
          <p:grpSpPr>
            <a:xfrm>
              <a:off x="4659454" y="2164857"/>
              <a:ext cx="22225" cy="22082"/>
              <a:chOff x="4659454" y="2164857"/>
              <a:chExt cx="22225" cy="22082"/>
            </a:xfrm>
            <a:grpFill/>
          </p:grpSpPr>
          <p:sp>
            <p:nvSpPr>
              <p:cNvPr id="1495" name="Freeform: Shape 1494">
                <a:extLst>
                  <a:ext uri="{FF2B5EF4-FFF2-40B4-BE49-F238E27FC236}">
                    <a16:creationId xmlns:a16="http://schemas.microsoft.com/office/drawing/2014/main" id="{25506DB4-3288-4688-8CD1-9E9D3619A2D4}"/>
                  </a:ext>
                </a:extLst>
              </p:cNvPr>
              <p:cNvSpPr/>
              <p:nvPr/>
            </p:nvSpPr>
            <p:spPr>
              <a:xfrm>
                <a:off x="4670107" y="2174743"/>
                <a:ext cx="11572" cy="4814"/>
              </a:xfrm>
              <a:custGeom>
                <a:avLst/>
                <a:gdLst>
                  <a:gd name="connsiteX0" fmla="*/ 0 w 11572"/>
                  <a:gd name="connsiteY0" fmla="*/ 767 h 4814"/>
                  <a:gd name="connsiteX1" fmla="*/ 11430 w 11572"/>
                  <a:gd name="connsiteY1" fmla="*/ 3624 h 4814"/>
                  <a:gd name="connsiteX2" fmla="*/ 0 w 11572"/>
                  <a:gd name="connsiteY2" fmla="*/ 767 h 4814"/>
                </a:gdLst>
                <a:ahLst/>
                <a:cxnLst>
                  <a:cxn ang="0">
                    <a:pos x="connsiteX0" y="connsiteY0"/>
                  </a:cxn>
                  <a:cxn ang="0">
                    <a:pos x="connsiteX1" y="connsiteY1"/>
                  </a:cxn>
                  <a:cxn ang="0">
                    <a:pos x="connsiteX2" y="connsiteY2"/>
                  </a:cxn>
                </a:cxnLst>
                <a:rect l="l" t="t" r="r" b="b"/>
                <a:pathLst>
                  <a:path w="11572" h="4814">
                    <a:moveTo>
                      <a:pt x="0" y="767"/>
                    </a:moveTo>
                    <a:cubicBezTo>
                      <a:pt x="8572" y="-1138"/>
                      <a:pt x="12382" y="767"/>
                      <a:pt x="11430" y="3624"/>
                    </a:cubicBezTo>
                    <a:cubicBezTo>
                      <a:pt x="10477" y="5529"/>
                      <a:pt x="6667" y="5529"/>
                      <a:pt x="0" y="767"/>
                    </a:cubicBezTo>
                    <a:close/>
                  </a:path>
                </a:pathLst>
              </a:custGeom>
              <a:grpFill/>
              <a:ln w="9525" cap="flat">
                <a:noFill/>
                <a:prstDash val="solid"/>
                <a:miter/>
              </a:ln>
            </p:spPr>
            <p:txBody>
              <a:bodyPr rtlCol="0" anchor="ctr"/>
              <a:lstStyle/>
              <a:p>
                <a:endParaRPr lang="en-ID"/>
              </a:p>
            </p:txBody>
          </p:sp>
          <p:sp>
            <p:nvSpPr>
              <p:cNvPr id="1496" name="Freeform: Shape 1495">
                <a:extLst>
                  <a:ext uri="{FF2B5EF4-FFF2-40B4-BE49-F238E27FC236}">
                    <a16:creationId xmlns:a16="http://schemas.microsoft.com/office/drawing/2014/main" id="{916BD585-EFFD-4D32-A6C7-273EAF203674}"/>
                  </a:ext>
                </a:extLst>
              </p:cNvPr>
              <p:cNvSpPr/>
              <p:nvPr/>
            </p:nvSpPr>
            <p:spPr>
              <a:xfrm>
                <a:off x="4670107" y="2164857"/>
                <a:ext cx="7000" cy="10652"/>
              </a:xfrm>
              <a:custGeom>
                <a:avLst/>
                <a:gdLst>
                  <a:gd name="connsiteX0" fmla="*/ 0 w 7000"/>
                  <a:gd name="connsiteY0" fmla="*/ 10653 h 10652"/>
                  <a:gd name="connsiteX1" fmla="*/ 5715 w 7000"/>
                  <a:gd name="connsiteY1" fmla="*/ 175 h 10652"/>
                  <a:gd name="connsiteX2" fmla="*/ 0 w 7000"/>
                  <a:gd name="connsiteY2" fmla="*/ 10653 h 10652"/>
                </a:gdLst>
                <a:ahLst/>
                <a:cxnLst>
                  <a:cxn ang="0">
                    <a:pos x="connsiteX0" y="connsiteY0"/>
                  </a:cxn>
                  <a:cxn ang="0">
                    <a:pos x="connsiteX1" y="connsiteY1"/>
                  </a:cxn>
                  <a:cxn ang="0">
                    <a:pos x="connsiteX2" y="connsiteY2"/>
                  </a:cxn>
                </a:cxnLst>
                <a:rect l="l" t="t" r="r" b="b"/>
                <a:pathLst>
                  <a:path w="7000" h="10652">
                    <a:moveTo>
                      <a:pt x="0" y="10653"/>
                    </a:moveTo>
                    <a:cubicBezTo>
                      <a:pt x="952" y="2080"/>
                      <a:pt x="3810" y="-777"/>
                      <a:pt x="5715" y="175"/>
                    </a:cubicBezTo>
                    <a:cubicBezTo>
                      <a:pt x="8572" y="2080"/>
                      <a:pt x="6667" y="5890"/>
                      <a:pt x="0" y="10653"/>
                    </a:cubicBezTo>
                    <a:close/>
                  </a:path>
                </a:pathLst>
              </a:custGeom>
              <a:grpFill/>
              <a:ln w="9525" cap="flat">
                <a:noFill/>
                <a:prstDash val="solid"/>
                <a:miter/>
              </a:ln>
            </p:spPr>
            <p:txBody>
              <a:bodyPr rtlCol="0" anchor="ctr"/>
              <a:lstStyle/>
              <a:p>
                <a:endParaRPr lang="en-ID"/>
              </a:p>
            </p:txBody>
          </p:sp>
          <p:sp>
            <p:nvSpPr>
              <p:cNvPr id="1497" name="Freeform: Shape 1496">
                <a:extLst>
                  <a:ext uri="{FF2B5EF4-FFF2-40B4-BE49-F238E27FC236}">
                    <a16:creationId xmlns:a16="http://schemas.microsoft.com/office/drawing/2014/main" id="{57BEBC53-CFB3-4E2F-AFFE-290C41936E2B}"/>
                  </a:ext>
                </a:extLst>
              </p:cNvPr>
              <p:cNvSpPr/>
              <p:nvPr/>
            </p:nvSpPr>
            <p:spPr>
              <a:xfrm>
                <a:off x="4661800" y="2165865"/>
                <a:ext cx="8307" cy="9644"/>
              </a:xfrm>
              <a:custGeom>
                <a:avLst/>
                <a:gdLst>
                  <a:gd name="connsiteX0" fmla="*/ 8307 w 8307"/>
                  <a:gd name="connsiteY0" fmla="*/ 9644 h 9644"/>
                  <a:gd name="connsiteX1" fmla="*/ 687 w 8307"/>
                  <a:gd name="connsiteY1" fmla="*/ 1072 h 9644"/>
                  <a:gd name="connsiteX2" fmla="*/ 8307 w 8307"/>
                  <a:gd name="connsiteY2" fmla="*/ 9644 h 9644"/>
                </a:gdLst>
                <a:ahLst/>
                <a:cxnLst>
                  <a:cxn ang="0">
                    <a:pos x="connsiteX0" y="connsiteY0"/>
                  </a:cxn>
                  <a:cxn ang="0">
                    <a:pos x="connsiteX1" y="connsiteY1"/>
                  </a:cxn>
                  <a:cxn ang="0">
                    <a:pos x="connsiteX2" y="connsiteY2"/>
                  </a:cxn>
                </a:cxnLst>
                <a:rect l="l" t="t" r="r" b="b"/>
                <a:pathLst>
                  <a:path w="8307" h="9644">
                    <a:moveTo>
                      <a:pt x="8307" y="9644"/>
                    </a:moveTo>
                    <a:cubicBezTo>
                      <a:pt x="687" y="5834"/>
                      <a:pt x="-1218" y="2024"/>
                      <a:pt x="687" y="1072"/>
                    </a:cubicBezTo>
                    <a:cubicBezTo>
                      <a:pt x="2592" y="-1786"/>
                      <a:pt x="6402" y="1072"/>
                      <a:pt x="8307" y="9644"/>
                    </a:cubicBezTo>
                    <a:close/>
                  </a:path>
                </a:pathLst>
              </a:custGeom>
              <a:grpFill/>
              <a:ln w="9525" cap="flat">
                <a:noFill/>
                <a:prstDash val="solid"/>
                <a:miter/>
              </a:ln>
            </p:spPr>
            <p:txBody>
              <a:bodyPr rtlCol="0" anchor="ctr"/>
              <a:lstStyle/>
              <a:p>
                <a:endParaRPr lang="en-ID"/>
              </a:p>
            </p:txBody>
          </p:sp>
          <p:sp>
            <p:nvSpPr>
              <p:cNvPr id="1498" name="Freeform: Shape 1497">
                <a:extLst>
                  <a:ext uri="{FF2B5EF4-FFF2-40B4-BE49-F238E27FC236}">
                    <a16:creationId xmlns:a16="http://schemas.microsoft.com/office/drawing/2014/main" id="{2A99C58E-5F80-4BFE-A974-B357E9CA035C}"/>
                  </a:ext>
                </a:extLst>
              </p:cNvPr>
              <p:cNvSpPr/>
              <p:nvPr/>
            </p:nvSpPr>
            <p:spPr>
              <a:xfrm>
                <a:off x="4659454" y="2175323"/>
                <a:ext cx="10652" cy="5840"/>
              </a:xfrm>
              <a:custGeom>
                <a:avLst/>
                <a:gdLst>
                  <a:gd name="connsiteX0" fmla="*/ 10653 w 10652"/>
                  <a:gd name="connsiteY0" fmla="*/ 187 h 5840"/>
                  <a:gd name="connsiteX1" fmla="*/ 175 w 10652"/>
                  <a:gd name="connsiteY1" fmla="*/ 4949 h 5840"/>
                  <a:gd name="connsiteX2" fmla="*/ 10653 w 10652"/>
                  <a:gd name="connsiteY2" fmla="*/ 187 h 5840"/>
                </a:gdLst>
                <a:ahLst/>
                <a:cxnLst>
                  <a:cxn ang="0">
                    <a:pos x="connsiteX0" y="connsiteY0"/>
                  </a:cxn>
                  <a:cxn ang="0">
                    <a:pos x="connsiteX1" y="connsiteY1"/>
                  </a:cxn>
                  <a:cxn ang="0">
                    <a:pos x="connsiteX2" y="connsiteY2"/>
                  </a:cxn>
                </a:cxnLst>
                <a:rect l="l" t="t" r="r" b="b"/>
                <a:pathLst>
                  <a:path w="10652" h="5840">
                    <a:moveTo>
                      <a:pt x="10653" y="187"/>
                    </a:moveTo>
                    <a:cubicBezTo>
                      <a:pt x="4938" y="5902"/>
                      <a:pt x="1128" y="6854"/>
                      <a:pt x="175" y="4949"/>
                    </a:cubicBezTo>
                    <a:cubicBezTo>
                      <a:pt x="-777" y="2092"/>
                      <a:pt x="2080" y="-766"/>
                      <a:pt x="10653" y="187"/>
                    </a:cubicBezTo>
                    <a:close/>
                  </a:path>
                </a:pathLst>
              </a:custGeom>
              <a:grpFill/>
              <a:ln w="9525" cap="flat">
                <a:noFill/>
                <a:prstDash val="solid"/>
                <a:miter/>
              </a:ln>
            </p:spPr>
            <p:txBody>
              <a:bodyPr rtlCol="0" anchor="ctr"/>
              <a:lstStyle/>
              <a:p>
                <a:endParaRPr lang="en-ID"/>
              </a:p>
            </p:txBody>
          </p:sp>
          <p:sp>
            <p:nvSpPr>
              <p:cNvPr id="1499" name="Freeform: Shape 1498">
                <a:extLst>
                  <a:ext uri="{FF2B5EF4-FFF2-40B4-BE49-F238E27FC236}">
                    <a16:creationId xmlns:a16="http://schemas.microsoft.com/office/drawing/2014/main" id="{674473F5-97DF-4062-9C68-1ECF639EBD78}"/>
                  </a:ext>
                </a:extLst>
              </p:cNvPr>
              <p:cNvSpPr/>
              <p:nvPr/>
            </p:nvSpPr>
            <p:spPr>
              <a:xfrm>
                <a:off x="4668382" y="2175509"/>
                <a:ext cx="4714" cy="11430"/>
              </a:xfrm>
              <a:custGeom>
                <a:avLst/>
                <a:gdLst>
                  <a:gd name="connsiteX0" fmla="*/ 1725 w 4714"/>
                  <a:gd name="connsiteY0" fmla="*/ 0 h 11430"/>
                  <a:gd name="connsiteX1" fmla="*/ 2678 w 4714"/>
                  <a:gd name="connsiteY1" fmla="*/ 11430 h 11430"/>
                  <a:gd name="connsiteX2" fmla="*/ 1725 w 4714"/>
                  <a:gd name="connsiteY2" fmla="*/ 0 h 11430"/>
                </a:gdLst>
                <a:ahLst/>
                <a:cxnLst>
                  <a:cxn ang="0">
                    <a:pos x="connsiteX0" y="connsiteY0"/>
                  </a:cxn>
                  <a:cxn ang="0">
                    <a:pos x="connsiteX1" y="connsiteY1"/>
                  </a:cxn>
                  <a:cxn ang="0">
                    <a:pos x="connsiteX2" y="connsiteY2"/>
                  </a:cxn>
                </a:cxnLst>
                <a:rect l="l" t="t" r="r" b="b"/>
                <a:pathLst>
                  <a:path w="4714" h="11430">
                    <a:moveTo>
                      <a:pt x="1725" y="0"/>
                    </a:moveTo>
                    <a:cubicBezTo>
                      <a:pt x="5535" y="7620"/>
                      <a:pt x="5535" y="11430"/>
                      <a:pt x="2678" y="11430"/>
                    </a:cubicBezTo>
                    <a:cubicBezTo>
                      <a:pt x="-180" y="11430"/>
                      <a:pt x="-1132" y="7620"/>
                      <a:pt x="1725" y="0"/>
                    </a:cubicBezTo>
                    <a:close/>
                  </a:path>
                </a:pathLst>
              </a:custGeom>
              <a:grpFill/>
              <a:ln w="9525" cap="flat">
                <a:noFill/>
                <a:prstDash val="solid"/>
                <a:miter/>
              </a:ln>
            </p:spPr>
            <p:txBody>
              <a:bodyPr rtlCol="0" anchor="ctr"/>
              <a:lstStyle/>
              <a:p>
                <a:endParaRPr lang="en-ID"/>
              </a:p>
            </p:txBody>
          </p:sp>
        </p:grpSp>
        <p:grpSp>
          <p:nvGrpSpPr>
            <p:cNvPr id="1500" name="Graphic 2">
              <a:extLst>
                <a:ext uri="{FF2B5EF4-FFF2-40B4-BE49-F238E27FC236}">
                  <a16:creationId xmlns:a16="http://schemas.microsoft.com/office/drawing/2014/main" id="{F1FF2A45-0C26-4C70-87B0-C54AB42123DD}"/>
                </a:ext>
              </a:extLst>
            </p:cNvPr>
            <p:cNvGrpSpPr/>
            <p:nvPr/>
          </p:nvGrpSpPr>
          <p:grpSpPr>
            <a:xfrm>
              <a:off x="4659454" y="2164857"/>
              <a:ext cx="22225" cy="22082"/>
              <a:chOff x="4659454" y="2164857"/>
              <a:chExt cx="22225" cy="22082"/>
            </a:xfrm>
            <a:grpFill/>
          </p:grpSpPr>
          <p:sp>
            <p:nvSpPr>
              <p:cNvPr id="1501" name="Freeform: Shape 1500">
                <a:extLst>
                  <a:ext uri="{FF2B5EF4-FFF2-40B4-BE49-F238E27FC236}">
                    <a16:creationId xmlns:a16="http://schemas.microsoft.com/office/drawing/2014/main" id="{21A2D29A-0ED8-48EC-854E-97525D11572E}"/>
                  </a:ext>
                </a:extLst>
              </p:cNvPr>
              <p:cNvSpPr/>
              <p:nvPr/>
            </p:nvSpPr>
            <p:spPr>
              <a:xfrm>
                <a:off x="4670107" y="2174743"/>
                <a:ext cx="11572" cy="4814"/>
              </a:xfrm>
              <a:custGeom>
                <a:avLst/>
                <a:gdLst>
                  <a:gd name="connsiteX0" fmla="*/ 0 w 11572"/>
                  <a:gd name="connsiteY0" fmla="*/ 767 h 4814"/>
                  <a:gd name="connsiteX1" fmla="*/ 11430 w 11572"/>
                  <a:gd name="connsiteY1" fmla="*/ 3624 h 4814"/>
                  <a:gd name="connsiteX2" fmla="*/ 0 w 11572"/>
                  <a:gd name="connsiteY2" fmla="*/ 767 h 4814"/>
                </a:gdLst>
                <a:ahLst/>
                <a:cxnLst>
                  <a:cxn ang="0">
                    <a:pos x="connsiteX0" y="connsiteY0"/>
                  </a:cxn>
                  <a:cxn ang="0">
                    <a:pos x="connsiteX1" y="connsiteY1"/>
                  </a:cxn>
                  <a:cxn ang="0">
                    <a:pos x="connsiteX2" y="connsiteY2"/>
                  </a:cxn>
                </a:cxnLst>
                <a:rect l="l" t="t" r="r" b="b"/>
                <a:pathLst>
                  <a:path w="11572" h="4814">
                    <a:moveTo>
                      <a:pt x="0" y="767"/>
                    </a:moveTo>
                    <a:cubicBezTo>
                      <a:pt x="8572" y="-1138"/>
                      <a:pt x="12382" y="767"/>
                      <a:pt x="11430" y="3624"/>
                    </a:cubicBezTo>
                    <a:cubicBezTo>
                      <a:pt x="10477" y="5529"/>
                      <a:pt x="6667" y="5529"/>
                      <a:pt x="0" y="767"/>
                    </a:cubicBezTo>
                    <a:close/>
                  </a:path>
                </a:pathLst>
              </a:custGeom>
              <a:grpFill/>
              <a:ln w="9525" cap="flat">
                <a:noFill/>
                <a:prstDash val="solid"/>
                <a:miter/>
              </a:ln>
            </p:spPr>
            <p:txBody>
              <a:bodyPr rtlCol="0" anchor="ctr"/>
              <a:lstStyle/>
              <a:p>
                <a:endParaRPr lang="en-ID"/>
              </a:p>
            </p:txBody>
          </p:sp>
          <p:sp>
            <p:nvSpPr>
              <p:cNvPr id="1502" name="Freeform: Shape 1501">
                <a:extLst>
                  <a:ext uri="{FF2B5EF4-FFF2-40B4-BE49-F238E27FC236}">
                    <a16:creationId xmlns:a16="http://schemas.microsoft.com/office/drawing/2014/main" id="{7727E2E4-50CA-49AA-93B7-2AA08AC7AFAD}"/>
                  </a:ext>
                </a:extLst>
              </p:cNvPr>
              <p:cNvSpPr/>
              <p:nvPr/>
            </p:nvSpPr>
            <p:spPr>
              <a:xfrm>
                <a:off x="4670107" y="2164857"/>
                <a:ext cx="7000" cy="10652"/>
              </a:xfrm>
              <a:custGeom>
                <a:avLst/>
                <a:gdLst>
                  <a:gd name="connsiteX0" fmla="*/ 0 w 7000"/>
                  <a:gd name="connsiteY0" fmla="*/ 10653 h 10652"/>
                  <a:gd name="connsiteX1" fmla="*/ 5715 w 7000"/>
                  <a:gd name="connsiteY1" fmla="*/ 175 h 10652"/>
                  <a:gd name="connsiteX2" fmla="*/ 0 w 7000"/>
                  <a:gd name="connsiteY2" fmla="*/ 10653 h 10652"/>
                </a:gdLst>
                <a:ahLst/>
                <a:cxnLst>
                  <a:cxn ang="0">
                    <a:pos x="connsiteX0" y="connsiteY0"/>
                  </a:cxn>
                  <a:cxn ang="0">
                    <a:pos x="connsiteX1" y="connsiteY1"/>
                  </a:cxn>
                  <a:cxn ang="0">
                    <a:pos x="connsiteX2" y="connsiteY2"/>
                  </a:cxn>
                </a:cxnLst>
                <a:rect l="l" t="t" r="r" b="b"/>
                <a:pathLst>
                  <a:path w="7000" h="10652">
                    <a:moveTo>
                      <a:pt x="0" y="10653"/>
                    </a:moveTo>
                    <a:cubicBezTo>
                      <a:pt x="952" y="2080"/>
                      <a:pt x="3810" y="-777"/>
                      <a:pt x="5715" y="175"/>
                    </a:cubicBezTo>
                    <a:cubicBezTo>
                      <a:pt x="8572" y="2080"/>
                      <a:pt x="6667" y="5890"/>
                      <a:pt x="0" y="10653"/>
                    </a:cubicBezTo>
                    <a:close/>
                  </a:path>
                </a:pathLst>
              </a:custGeom>
              <a:grpFill/>
              <a:ln w="9525" cap="flat">
                <a:noFill/>
                <a:prstDash val="solid"/>
                <a:miter/>
              </a:ln>
            </p:spPr>
            <p:txBody>
              <a:bodyPr rtlCol="0" anchor="ctr"/>
              <a:lstStyle/>
              <a:p>
                <a:endParaRPr lang="en-ID"/>
              </a:p>
            </p:txBody>
          </p:sp>
          <p:sp>
            <p:nvSpPr>
              <p:cNvPr id="1503" name="Freeform: Shape 1502">
                <a:extLst>
                  <a:ext uri="{FF2B5EF4-FFF2-40B4-BE49-F238E27FC236}">
                    <a16:creationId xmlns:a16="http://schemas.microsoft.com/office/drawing/2014/main" id="{509249E5-71AA-4E86-BE56-8EB2258DC9DD}"/>
                  </a:ext>
                </a:extLst>
              </p:cNvPr>
              <p:cNvSpPr/>
              <p:nvPr/>
            </p:nvSpPr>
            <p:spPr>
              <a:xfrm>
                <a:off x="4661800" y="2165865"/>
                <a:ext cx="8307" cy="9644"/>
              </a:xfrm>
              <a:custGeom>
                <a:avLst/>
                <a:gdLst>
                  <a:gd name="connsiteX0" fmla="*/ 8307 w 8307"/>
                  <a:gd name="connsiteY0" fmla="*/ 9644 h 9644"/>
                  <a:gd name="connsiteX1" fmla="*/ 687 w 8307"/>
                  <a:gd name="connsiteY1" fmla="*/ 1072 h 9644"/>
                  <a:gd name="connsiteX2" fmla="*/ 8307 w 8307"/>
                  <a:gd name="connsiteY2" fmla="*/ 9644 h 9644"/>
                </a:gdLst>
                <a:ahLst/>
                <a:cxnLst>
                  <a:cxn ang="0">
                    <a:pos x="connsiteX0" y="connsiteY0"/>
                  </a:cxn>
                  <a:cxn ang="0">
                    <a:pos x="connsiteX1" y="connsiteY1"/>
                  </a:cxn>
                  <a:cxn ang="0">
                    <a:pos x="connsiteX2" y="connsiteY2"/>
                  </a:cxn>
                </a:cxnLst>
                <a:rect l="l" t="t" r="r" b="b"/>
                <a:pathLst>
                  <a:path w="8307" h="9644">
                    <a:moveTo>
                      <a:pt x="8307" y="9644"/>
                    </a:moveTo>
                    <a:cubicBezTo>
                      <a:pt x="687" y="5834"/>
                      <a:pt x="-1218" y="2024"/>
                      <a:pt x="687" y="1072"/>
                    </a:cubicBezTo>
                    <a:cubicBezTo>
                      <a:pt x="2592" y="-1786"/>
                      <a:pt x="6402" y="1072"/>
                      <a:pt x="8307" y="9644"/>
                    </a:cubicBezTo>
                    <a:close/>
                  </a:path>
                </a:pathLst>
              </a:custGeom>
              <a:grpFill/>
              <a:ln w="9525" cap="flat">
                <a:noFill/>
                <a:prstDash val="solid"/>
                <a:miter/>
              </a:ln>
            </p:spPr>
            <p:txBody>
              <a:bodyPr rtlCol="0" anchor="ctr"/>
              <a:lstStyle/>
              <a:p>
                <a:endParaRPr lang="en-ID"/>
              </a:p>
            </p:txBody>
          </p:sp>
          <p:sp>
            <p:nvSpPr>
              <p:cNvPr id="1504" name="Freeform: Shape 1503">
                <a:extLst>
                  <a:ext uri="{FF2B5EF4-FFF2-40B4-BE49-F238E27FC236}">
                    <a16:creationId xmlns:a16="http://schemas.microsoft.com/office/drawing/2014/main" id="{CE7F41C6-8529-428C-9507-BB36D04FFCF1}"/>
                  </a:ext>
                </a:extLst>
              </p:cNvPr>
              <p:cNvSpPr/>
              <p:nvPr/>
            </p:nvSpPr>
            <p:spPr>
              <a:xfrm>
                <a:off x="4659454" y="2175323"/>
                <a:ext cx="10652" cy="5840"/>
              </a:xfrm>
              <a:custGeom>
                <a:avLst/>
                <a:gdLst>
                  <a:gd name="connsiteX0" fmla="*/ 10653 w 10652"/>
                  <a:gd name="connsiteY0" fmla="*/ 187 h 5840"/>
                  <a:gd name="connsiteX1" fmla="*/ 175 w 10652"/>
                  <a:gd name="connsiteY1" fmla="*/ 4949 h 5840"/>
                  <a:gd name="connsiteX2" fmla="*/ 10653 w 10652"/>
                  <a:gd name="connsiteY2" fmla="*/ 187 h 5840"/>
                </a:gdLst>
                <a:ahLst/>
                <a:cxnLst>
                  <a:cxn ang="0">
                    <a:pos x="connsiteX0" y="connsiteY0"/>
                  </a:cxn>
                  <a:cxn ang="0">
                    <a:pos x="connsiteX1" y="connsiteY1"/>
                  </a:cxn>
                  <a:cxn ang="0">
                    <a:pos x="connsiteX2" y="connsiteY2"/>
                  </a:cxn>
                </a:cxnLst>
                <a:rect l="l" t="t" r="r" b="b"/>
                <a:pathLst>
                  <a:path w="10652" h="5840">
                    <a:moveTo>
                      <a:pt x="10653" y="187"/>
                    </a:moveTo>
                    <a:cubicBezTo>
                      <a:pt x="4938" y="5902"/>
                      <a:pt x="1128" y="6854"/>
                      <a:pt x="175" y="4949"/>
                    </a:cubicBezTo>
                    <a:cubicBezTo>
                      <a:pt x="-777" y="2092"/>
                      <a:pt x="2080" y="-766"/>
                      <a:pt x="10653" y="187"/>
                    </a:cubicBezTo>
                    <a:close/>
                  </a:path>
                </a:pathLst>
              </a:custGeom>
              <a:grpFill/>
              <a:ln w="9525" cap="flat">
                <a:noFill/>
                <a:prstDash val="solid"/>
                <a:miter/>
              </a:ln>
            </p:spPr>
            <p:txBody>
              <a:bodyPr rtlCol="0" anchor="ctr"/>
              <a:lstStyle/>
              <a:p>
                <a:endParaRPr lang="en-ID"/>
              </a:p>
            </p:txBody>
          </p:sp>
          <p:sp>
            <p:nvSpPr>
              <p:cNvPr id="1505" name="Freeform: Shape 1504">
                <a:extLst>
                  <a:ext uri="{FF2B5EF4-FFF2-40B4-BE49-F238E27FC236}">
                    <a16:creationId xmlns:a16="http://schemas.microsoft.com/office/drawing/2014/main" id="{532163F0-340F-4E9F-ADEF-155CA5FAD923}"/>
                  </a:ext>
                </a:extLst>
              </p:cNvPr>
              <p:cNvSpPr/>
              <p:nvPr/>
            </p:nvSpPr>
            <p:spPr>
              <a:xfrm>
                <a:off x="4668382" y="2175509"/>
                <a:ext cx="4714" cy="11430"/>
              </a:xfrm>
              <a:custGeom>
                <a:avLst/>
                <a:gdLst>
                  <a:gd name="connsiteX0" fmla="*/ 1725 w 4714"/>
                  <a:gd name="connsiteY0" fmla="*/ 0 h 11430"/>
                  <a:gd name="connsiteX1" fmla="*/ 2678 w 4714"/>
                  <a:gd name="connsiteY1" fmla="*/ 11430 h 11430"/>
                  <a:gd name="connsiteX2" fmla="*/ 1725 w 4714"/>
                  <a:gd name="connsiteY2" fmla="*/ 0 h 11430"/>
                </a:gdLst>
                <a:ahLst/>
                <a:cxnLst>
                  <a:cxn ang="0">
                    <a:pos x="connsiteX0" y="connsiteY0"/>
                  </a:cxn>
                  <a:cxn ang="0">
                    <a:pos x="connsiteX1" y="connsiteY1"/>
                  </a:cxn>
                  <a:cxn ang="0">
                    <a:pos x="connsiteX2" y="connsiteY2"/>
                  </a:cxn>
                </a:cxnLst>
                <a:rect l="l" t="t" r="r" b="b"/>
                <a:pathLst>
                  <a:path w="4714" h="11430">
                    <a:moveTo>
                      <a:pt x="1725" y="0"/>
                    </a:moveTo>
                    <a:cubicBezTo>
                      <a:pt x="5535" y="7620"/>
                      <a:pt x="5535" y="11430"/>
                      <a:pt x="2678" y="11430"/>
                    </a:cubicBezTo>
                    <a:cubicBezTo>
                      <a:pt x="-180" y="11430"/>
                      <a:pt x="-1132" y="7620"/>
                      <a:pt x="1725" y="0"/>
                    </a:cubicBezTo>
                    <a:close/>
                  </a:path>
                </a:pathLst>
              </a:custGeom>
              <a:grpFill/>
              <a:ln w="9525" cap="flat">
                <a:noFill/>
                <a:prstDash val="solid"/>
                <a:miter/>
              </a:ln>
            </p:spPr>
            <p:txBody>
              <a:bodyPr rtlCol="0" anchor="ctr"/>
              <a:lstStyle/>
              <a:p>
                <a:endParaRPr lang="en-ID"/>
              </a:p>
            </p:txBody>
          </p:sp>
        </p:grpSp>
        <p:sp>
          <p:nvSpPr>
            <p:cNvPr id="1506" name="Freeform: Shape 1505">
              <a:extLst>
                <a:ext uri="{FF2B5EF4-FFF2-40B4-BE49-F238E27FC236}">
                  <a16:creationId xmlns:a16="http://schemas.microsoft.com/office/drawing/2014/main" id="{2D77EB3C-BEB4-41F9-A99D-65DF3EBEB1D6}"/>
                </a:ext>
              </a:extLst>
            </p:cNvPr>
            <p:cNvSpPr/>
            <p:nvPr/>
          </p:nvSpPr>
          <p:spPr>
            <a:xfrm>
              <a:off x="4668202" y="2173605"/>
              <a:ext cx="3810" cy="3809"/>
            </a:xfrm>
            <a:custGeom>
              <a:avLst/>
              <a:gdLst>
                <a:gd name="connsiteX0" fmla="*/ 3810 w 3810"/>
                <a:gd name="connsiteY0" fmla="*/ 1905 h 3809"/>
                <a:gd name="connsiteX1" fmla="*/ 1905 w 3810"/>
                <a:gd name="connsiteY1" fmla="*/ 3810 h 3809"/>
                <a:gd name="connsiteX2" fmla="*/ 0 w 3810"/>
                <a:gd name="connsiteY2" fmla="*/ 1905 h 3809"/>
                <a:gd name="connsiteX3" fmla="*/ 1905 w 3810"/>
                <a:gd name="connsiteY3" fmla="*/ 0 h 3809"/>
                <a:gd name="connsiteX4" fmla="*/ 3810 w 3810"/>
                <a:gd name="connsiteY4" fmla="*/ 1905 h 3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 h="3809">
                  <a:moveTo>
                    <a:pt x="3810" y="1905"/>
                  </a:moveTo>
                  <a:cubicBezTo>
                    <a:pt x="3810" y="2957"/>
                    <a:pt x="2957" y="3810"/>
                    <a:pt x="1905" y="3810"/>
                  </a:cubicBezTo>
                  <a:cubicBezTo>
                    <a:pt x="853" y="3810"/>
                    <a:pt x="0" y="2957"/>
                    <a:pt x="0" y="1905"/>
                  </a:cubicBezTo>
                  <a:cubicBezTo>
                    <a:pt x="0" y="853"/>
                    <a:pt x="853" y="0"/>
                    <a:pt x="1905" y="0"/>
                  </a:cubicBezTo>
                  <a:cubicBezTo>
                    <a:pt x="2957" y="0"/>
                    <a:pt x="3810" y="853"/>
                    <a:pt x="3810" y="1905"/>
                  </a:cubicBezTo>
                  <a:close/>
                </a:path>
              </a:pathLst>
            </a:custGeom>
            <a:grpFill/>
            <a:ln w="9525" cap="flat">
              <a:noFill/>
              <a:prstDash val="solid"/>
              <a:miter/>
            </a:ln>
          </p:spPr>
          <p:txBody>
            <a:bodyPr rtlCol="0" anchor="ctr"/>
            <a:lstStyle/>
            <a:p>
              <a:endParaRPr lang="en-ID"/>
            </a:p>
          </p:txBody>
        </p:sp>
        <p:grpSp>
          <p:nvGrpSpPr>
            <p:cNvPr id="1507" name="Graphic 2">
              <a:extLst>
                <a:ext uri="{FF2B5EF4-FFF2-40B4-BE49-F238E27FC236}">
                  <a16:creationId xmlns:a16="http://schemas.microsoft.com/office/drawing/2014/main" id="{F1FF2A45-0C26-4C70-87B0-C54AB42123DD}"/>
                </a:ext>
              </a:extLst>
            </p:cNvPr>
            <p:cNvGrpSpPr/>
            <p:nvPr/>
          </p:nvGrpSpPr>
          <p:grpSpPr>
            <a:xfrm>
              <a:off x="4658534" y="2163959"/>
              <a:ext cx="22531" cy="22203"/>
              <a:chOff x="4658534" y="2163959"/>
              <a:chExt cx="22531" cy="22203"/>
            </a:xfrm>
            <a:grpFill/>
          </p:grpSpPr>
          <p:sp>
            <p:nvSpPr>
              <p:cNvPr id="1508" name="Freeform: Shape 1507">
                <a:extLst>
                  <a:ext uri="{FF2B5EF4-FFF2-40B4-BE49-F238E27FC236}">
                    <a16:creationId xmlns:a16="http://schemas.microsoft.com/office/drawing/2014/main" id="{A8EEC245-37F1-4265-A319-DEA34551BDEC}"/>
                  </a:ext>
                </a:extLst>
              </p:cNvPr>
              <p:cNvSpPr/>
              <p:nvPr/>
            </p:nvSpPr>
            <p:spPr>
              <a:xfrm>
                <a:off x="4658534" y="2170775"/>
                <a:ext cx="11572" cy="5501"/>
              </a:xfrm>
              <a:custGeom>
                <a:avLst/>
                <a:gdLst>
                  <a:gd name="connsiteX0" fmla="*/ 11573 w 11572"/>
                  <a:gd name="connsiteY0" fmla="*/ 4734 h 5501"/>
                  <a:gd name="connsiteX1" fmla="*/ 143 w 11572"/>
                  <a:gd name="connsiteY1" fmla="*/ 1877 h 5501"/>
                  <a:gd name="connsiteX2" fmla="*/ 11573 w 11572"/>
                  <a:gd name="connsiteY2" fmla="*/ 4734 h 5501"/>
                </a:gdLst>
                <a:ahLst/>
                <a:cxnLst>
                  <a:cxn ang="0">
                    <a:pos x="connsiteX0" y="connsiteY0"/>
                  </a:cxn>
                  <a:cxn ang="0">
                    <a:pos x="connsiteX1" y="connsiteY1"/>
                  </a:cxn>
                  <a:cxn ang="0">
                    <a:pos x="connsiteX2" y="connsiteY2"/>
                  </a:cxn>
                </a:cxnLst>
                <a:rect l="l" t="t" r="r" b="b"/>
                <a:pathLst>
                  <a:path w="11572" h="5501">
                    <a:moveTo>
                      <a:pt x="11573" y="4734"/>
                    </a:moveTo>
                    <a:cubicBezTo>
                      <a:pt x="3000" y="6639"/>
                      <a:pt x="-810" y="4734"/>
                      <a:pt x="143" y="1877"/>
                    </a:cubicBezTo>
                    <a:cubicBezTo>
                      <a:pt x="1095" y="-981"/>
                      <a:pt x="4905" y="-981"/>
                      <a:pt x="11573" y="4734"/>
                    </a:cubicBezTo>
                    <a:close/>
                  </a:path>
                </a:pathLst>
              </a:custGeom>
              <a:grpFill/>
              <a:ln w="9525" cap="flat">
                <a:noFill/>
                <a:prstDash val="solid"/>
                <a:miter/>
              </a:ln>
            </p:spPr>
            <p:txBody>
              <a:bodyPr rtlCol="0" anchor="ctr"/>
              <a:lstStyle/>
              <a:p>
                <a:endParaRPr lang="en-ID"/>
              </a:p>
            </p:txBody>
          </p:sp>
          <p:sp>
            <p:nvSpPr>
              <p:cNvPr id="1509" name="Freeform: Shape 1508">
                <a:extLst>
                  <a:ext uri="{FF2B5EF4-FFF2-40B4-BE49-F238E27FC236}">
                    <a16:creationId xmlns:a16="http://schemas.microsoft.com/office/drawing/2014/main" id="{9BAF5B6B-20ED-4474-804D-4ABE9037509D}"/>
                  </a:ext>
                </a:extLst>
              </p:cNvPr>
              <p:cNvSpPr/>
              <p:nvPr/>
            </p:nvSpPr>
            <p:spPr>
              <a:xfrm>
                <a:off x="4663106" y="2175509"/>
                <a:ext cx="7000" cy="10652"/>
              </a:xfrm>
              <a:custGeom>
                <a:avLst/>
                <a:gdLst>
                  <a:gd name="connsiteX0" fmla="*/ 7001 w 7000"/>
                  <a:gd name="connsiteY0" fmla="*/ 0 h 10652"/>
                  <a:gd name="connsiteX1" fmla="*/ 1286 w 7000"/>
                  <a:gd name="connsiteY1" fmla="*/ 10478 h 10652"/>
                  <a:gd name="connsiteX2" fmla="*/ 7001 w 7000"/>
                  <a:gd name="connsiteY2" fmla="*/ 0 h 10652"/>
                </a:gdLst>
                <a:ahLst/>
                <a:cxnLst>
                  <a:cxn ang="0">
                    <a:pos x="connsiteX0" y="connsiteY0"/>
                  </a:cxn>
                  <a:cxn ang="0">
                    <a:pos x="connsiteX1" y="connsiteY1"/>
                  </a:cxn>
                  <a:cxn ang="0">
                    <a:pos x="connsiteX2" y="connsiteY2"/>
                  </a:cxn>
                </a:cxnLst>
                <a:rect l="l" t="t" r="r" b="b"/>
                <a:pathLst>
                  <a:path w="7000" h="10652">
                    <a:moveTo>
                      <a:pt x="7001" y="0"/>
                    </a:moveTo>
                    <a:cubicBezTo>
                      <a:pt x="6048" y="8573"/>
                      <a:pt x="3191" y="11430"/>
                      <a:pt x="1286" y="10478"/>
                    </a:cubicBezTo>
                    <a:cubicBezTo>
                      <a:pt x="-1572" y="8573"/>
                      <a:pt x="333" y="4763"/>
                      <a:pt x="7001" y="0"/>
                    </a:cubicBezTo>
                    <a:close/>
                  </a:path>
                </a:pathLst>
              </a:custGeom>
              <a:grpFill/>
              <a:ln w="9525" cap="flat">
                <a:noFill/>
                <a:prstDash val="solid"/>
                <a:miter/>
              </a:ln>
            </p:spPr>
            <p:txBody>
              <a:bodyPr rtlCol="0" anchor="ctr"/>
              <a:lstStyle/>
              <a:p>
                <a:endParaRPr lang="en-ID"/>
              </a:p>
            </p:txBody>
          </p:sp>
          <p:sp>
            <p:nvSpPr>
              <p:cNvPr id="1510" name="Freeform: Shape 1509">
                <a:extLst>
                  <a:ext uri="{FF2B5EF4-FFF2-40B4-BE49-F238E27FC236}">
                    <a16:creationId xmlns:a16="http://schemas.microsoft.com/office/drawing/2014/main" id="{B26E64FF-0DCB-4BC5-8ED4-C00692241739}"/>
                  </a:ext>
                </a:extLst>
              </p:cNvPr>
              <p:cNvSpPr/>
              <p:nvPr/>
            </p:nvSpPr>
            <p:spPr>
              <a:xfrm>
                <a:off x="4670107" y="2175509"/>
                <a:ext cx="8307" cy="9144"/>
              </a:xfrm>
              <a:custGeom>
                <a:avLst/>
                <a:gdLst>
                  <a:gd name="connsiteX0" fmla="*/ 0 w 8307"/>
                  <a:gd name="connsiteY0" fmla="*/ 0 h 9144"/>
                  <a:gd name="connsiteX1" fmla="*/ 7620 w 8307"/>
                  <a:gd name="connsiteY1" fmla="*/ 8573 h 9144"/>
                  <a:gd name="connsiteX2" fmla="*/ 0 w 8307"/>
                  <a:gd name="connsiteY2" fmla="*/ 0 h 9144"/>
                </a:gdLst>
                <a:ahLst/>
                <a:cxnLst>
                  <a:cxn ang="0">
                    <a:pos x="connsiteX0" y="connsiteY0"/>
                  </a:cxn>
                  <a:cxn ang="0">
                    <a:pos x="connsiteX1" y="connsiteY1"/>
                  </a:cxn>
                  <a:cxn ang="0">
                    <a:pos x="connsiteX2" y="connsiteY2"/>
                  </a:cxn>
                </a:cxnLst>
                <a:rect l="l" t="t" r="r" b="b"/>
                <a:pathLst>
                  <a:path w="8307" h="9144">
                    <a:moveTo>
                      <a:pt x="0" y="0"/>
                    </a:moveTo>
                    <a:cubicBezTo>
                      <a:pt x="7620" y="3810"/>
                      <a:pt x="9525" y="7620"/>
                      <a:pt x="7620" y="8573"/>
                    </a:cubicBezTo>
                    <a:cubicBezTo>
                      <a:pt x="5715" y="10478"/>
                      <a:pt x="2857" y="7620"/>
                      <a:pt x="0" y="0"/>
                    </a:cubicBezTo>
                    <a:close/>
                  </a:path>
                </a:pathLst>
              </a:custGeom>
              <a:grpFill/>
              <a:ln w="9525" cap="flat">
                <a:noFill/>
                <a:prstDash val="solid"/>
                <a:miter/>
              </a:ln>
            </p:spPr>
            <p:txBody>
              <a:bodyPr rtlCol="0" anchor="ctr"/>
              <a:lstStyle/>
              <a:p>
                <a:endParaRPr lang="en-ID"/>
              </a:p>
            </p:txBody>
          </p:sp>
          <p:sp>
            <p:nvSpPr>
              <p:cNvPr id="1511" name="Freeform: Shape 1510">
                <a:extLst>
                  <a:ext uri="{FF2B5EF4-FFF2-40B4-BE49-F238E27FC236}">
                    <a16:creationId xmlns:a16="http://schemas.microsoft.com/office/drawing/2014/main" id="{84B0226A-2E94-4988-85BA-B3376BFB962A}"/>
                  </a:ext>
                </a:extLst>
              </p:cNvPr>
              <p:cNvSpPr/>
              <p:nvPr/>
            </p:nvSpPr>
            <p:spPr>
              <a:xfrm>
                <a:off x="4670107" y="2169855"/>
                <a:ext cx="10958" cy="5654"/>
              </a:xfrm>
              <a:custGeom>
                <a:avLst/>
                <a:gdLst>
                  <a:gd name="connsiteX0" fmla="*/ 0 w 10958"/>
                  <a:gd name="connsiteY0" fmla="*/ 5654 h 5654"/>
                  <a:gd name="connsiteX1" fmla="*/ 10477 w 10958"/>
                  <a:gd name="connsiteY1" fmla="*/ 892 h 5654"/>
                  <a:gd name="connsiteX2" fmla="*/ 0 w 10958"/>
                  <a:gd name="connsiteY2" fmla="*/ 5654 h 5654"/>
                </a:gdLst>
                <a:ahLst/>
                <a:cxnLst>
                  <a:cxn ang="0">
                    <a:pos x="connsiteX0" y="connsiteY0"/>
                  </a:cxn>
                  <a:cxn ang="0">
                    <a:pos x="connsiteX1" y="connsiteY1"/>
                  </a:cxn>
                  <a:cxn ang="0">
                    <a:pos x="connsiteX2" y="connsiteY2"/>
                  </a:cxn>
                </a:cxnLst>
                <a:rect l="l" t="t" r="r" b="b"/>
                <a:pathLst>
                  <a:path w="10958" h="5654">
                    <a:moveTo>
                      <a:pt x="0" y="5654"/>
                    </a:moveTo>
                    <a:cubicBezTo>
                      <a:pt x="5715" y="-61"/>
                      <a:pt x="9525" y="-1013"/>
                      <a:pt x="10477" y="892"/>
                    </a:cubicBezTo>
                    <a:cubicBezTo>
                      <a:pt x="12382" y="3749"/>
                      <a:pt x="8572" y="5654"/>
                      <a:pt x="0" y="5654"/>
                    </a:cubicBezTo>
                    <a:close/>
                  </a:path>
                </a:pathLst>
              </a:custGeom>
              <a:grpFill/>
              <a:ln w="9525" cap="flat">
                <a:noFill/>
                <a:prstDash val="solid"/>
                <a:miter/>
              </a:ln>
            </p:spPr>
            <p:txBody>
              <a:bodyPr rtlCol="0" anchor="ctr"/>
              <a:lstStyle/>
              <a:p>
                <a:endParaRPr lang="en-ID"/>
              </a:p>
            </p:txBody>
          </p:sp>
          <p:sp>
            <p:nvSpPr>
              <p:cNvPr id="1512" name="Freeform: Shape 1511">
                <a:extLst>
                  <a:ext uri="{FF2B5EF4-FFF2-40B4-BE49-F238E27FC236}">
                    <a16:creationId xmlns:a16="http://schemas.microsoft.com/office/drawing/2014/main" id="{61240ED0-A423-4892-866F-8E63B8F51502}"/>
                  </a:ext>
                </a:extLst>
              </p:cNvPr>
              <p:cNvSpPr/>
              <p:nvPr/>
            </p:nvSpPr>
            <p:spPr>
              <a:xfrm>
                <a:off x="4667118" y="2163959"/>
                <a:ext cx="4714" cy="11550"/>
              </a:xfrm>
              <a:custGeom>
                <a:avLst/>
                <a:gdLst>
                  <a:gd name="connsiteX0" fmla="*/ 2989 w 4714"/>
                  <a:gd name="connsiteY0" fmla="*/ 11551 h 11550"/>
                  <a:gd name="connsiteX1" fmla="*/ 2037 w 4714"/>
                  <a:gd name="connsiteY1" fmla="*/ 121 h 11550"/>
                  <a:gd name="connsiteX2" fmla="*/ 2989 w 4714"/>
                  <a:gd name="connsiteY2" fmla="*/ 11551 h 11550"/>
                </a:gdLst>
                <a:ahLst/>
                <a:cxnLst>
                  <a:cxn ang="0">
                    <a:pos x="connsiteX0" y="connsiteY0"/>
                  </a:cxn>
                  <a:cxn ang="0">
                    <a:pos x="connsiteX1" y="connsiteY1"/>
                  </a:cxn>
                  <a:cxn ang="0">
                    <a:pos x="connsiteX2" y="connsiteY2"/>
                  </a:cxn>
                </a:cxnLst>
                <a:rect l="l" t="t" r="r" b="b"/>
                <a:pathLst>
                  <a:path w="4714" h="11550">
                    <a:moveTo>
                      <a:pt x="2989" y="11551"/>
                    </a:moveTo>
                    <a:cubicBezTo>
                      <a:pt x="-821" y="3931"/>
                      <a:pt x="-821" y="121"/>
                      <a:pt x="2037" y="121"/>
                    </a:cubicBezTo>
                    <a:cubicBezTo>
                      <a:pt x="4894" y="-832"/>
                      <a:pt x="5847" y="3931"/>
                      <a:pt x="2989" y="11551"/>
                    </a:cubicBezTo>
                    <a:close/>
                  </a:path>
                </a:pathLst>
              </a:custGeom>
              <a:grpFill/>
              <a:ln w="9525" cap="flat">
                <a:noFill/>
                <a:prstDash val="solid"/>
                <a:miter/>
              </a:ln>
            </p:spPr>
            <p:txBody>
              <a:bodyPr rtlCol="0" anchor="ctr"/>
              <a:lstStyle/>
              <a:p>
                <a:endParaRPr lang="en-ID"/>
              </a:p>
            </p:txBody>
          </p:sp>
        </p:grpSp>
        <p:grpSp>
          <p:nvGrpSpPr>
            <p:cNvPr id="1513" name="Graphic 2">
              <a:extLst>
                <a:ext uri="{FF2B5EF4-FFF2-40B4-BE49-F238E27FC236}">
                  <a16:creationId xmlns:a16="http://schemas.microsoft.com/office/drawing/2014/main" id="{F1FF2A45-0C26-4C70-87B0-C54AB42123DD}"/>
                </a:ext>
              </a:extLst>
            </p:cNvPr>
            <p:cNvGrpSpPr/>
            <p:nvPr/>
          </p:nvGrpSpPr>
          <p:grpSpPr>
            <a:xfrm>
              <a:off x="4658534" y="2163959"/>
              <a:ext cx="22531" cy="22203"/>
              <a:chOff x="4658534" y="2163959"/>
              <a:chExt cx="22531" cy="22203"/>
            </a:xfrm>
            <a:grpFill/>
          </p:grpSpPr>
          <p:sp>
            <p:nvSpPr>
              <p:cNvPr id="1514" name="Freeform: Shape 1513">
                <a:extLst>
                  <a:ext uri="{FF2B5EF4-FFF2-40B4-BE49-F238E27FC236}">
                    <a16:creationId xmlns:a16="http://schemas.microsoft.com/office/drawing/2014/main" id="{0B536EE4-2EB6-43B2-B20C-15903C5AB26C}"/>
                  </a:ext>
                </a:extLst>
              </p:cNvPr>
              <p:cNvSpPr/>
              <p:nvPr/>
            </p:nvSpPr>
            <p:spPr>
              <a:xfrm>
                <a:off x="4658534" y="2170775"/>
                <a:ext cx="11572" cy="5501"/>
              </a:xfrm>
              <a:custGeom>
                <a:avLst/>
                <a:gdLst>
                  <a:gd name="connsiteX0" fmla="*/ 11573 w 11572"/>
                  <a:gd name="connsiteY0" fmla="*/ 4734 h 5501"/>
                  <a:gd name="connsiteX1" fmla="*/ 143 w 11572"/>
                  <a:gd name="connsiteY1" fmla="*/ 1877 h 5501"/>
                  <a:gd name="connsiteX2" fmla="*/ 11573 w 11572"/>
                  <a:gd name="connsiteY2" fmla="*/ 4734 h 5501"/>
                </a:gdLst>
                <a:ahLst/>
                <a:cxnLst>
                  <a:cxn ang="0">
                    <a:pos x="connsiteX0" y="connsiteY0"/>
                  </a:cxn>
                  <a:cxn ang="0">
                    <a:pos x="connsiteX1" y="connsiteY1"/>
                  </a:cxn>
                  <a:cxn ang="0">
                    <a:pos x="connsiteX2" y="connsiteY2"/>
                  </a:cxn>
                </a:cxnLst>
                <a:rect l="l" t="t" r="r" b="b"/>
                <a:pathLst>
                  <a:path w="11572" h="5501">
                    <a:moveTo>
                      <a:pt x="11573" y="4734"/>
                    </a:moveTo>
                    <a:cubicBezTo>
                      <a:pt x="3000" y="6639"/>
                      <a:pt x="-810" y="4734"/>
                      <a:pt x="143" y="1877"/>
                    </a:cubicBezTo>
                    <a:cubicBezTo>
                      <a:pt x="1095" y="-981"/>
                      <a:pt x="4905" y="-981"/>
                      <a:pt x="11573" y="4734"/>
                    </a:cubicBezTo>
                    <a:close/>
                  </a:path>
                </a:pathLst>
              </a:custGeom>
              <a:grpFill/>
              <a:ln w="9525" cap="flat">
                <a:noFill/>
                <a:prstDash val="solid"/>
                <a:miter/>
              </a:ln>
            </p:spPr>
            <p:txBody>
              <a:bodyPr rtlCol="0" anchor="ctr"/>
              <a:lstStyle/>
              <a:p>
                <a:endParaRPr lang="en-ID"/>
              </a:p>
            </p:txBody>
          </p:sp>
          <p:sp>
            <p:nvSpPr>
              <p:cNvPr id="1515" name="Freeform: Shape 1514">
                <a:extLst>
                  <a:ext uri="{FF2B5EF4-FFF2-40B4-BE49-F238E27FC236}">
                    <a16:creationId xmlns:a16="http://schemas.microsoft.com/office/drawing/2014/main" id="{7AD3A2DA-C1E4-4E17-A69D-EDE7EAFE8486}"/>
                  </a:ext>
                </a:extLst>
              </p:cNvPr>
              <p:cNvSpPr/>
              <p:nvPr/>
            </p:nvSpPr>
            <p:spPr>
              <a:xfrm>
                <a:off x="4663106" y="2175509"/>
                <a:ext cx="7000" cy="10652"/>
              </a:xfrm>
              <a:custGeom>
                <a:avLst/>
                <a:gdLst>
                  <a:gd name="connsiteX0" fmla="*/ 7001 w 7000"/>
                  <a:gd name="connsiteY0" fmla="*/ 0 h 10652"/>
                  <a:gd name="connsiteX1" fmla="*/ 1286 w 7000"/>
                  <a:gd name="connsiteY1" fmla="*/ 10478 h 10652"/>
                  <a:gd name="connsiteX2" fmla="*/ 7001 w 7000"/>
                  <a:gd name="connsiteY2" fmla="*/ 0 h 10652"/>
                </a:gdLst>
                <a:ahLst/>
                <a:cxnLst>
                  <a:cxn ang="0">
                    <a:pos x="connsiteX0" y="connsiteY0"/>
                  </a:cxn>
                  <a:cxn ang="0">
                    <a:pos x="connsiteX1" y="connsiteY1"/>
                  </a:cxn>
                  <a:cxn ang="0">
                    <a:pos x="connsiteX2" y="connsiteY2"/>
                  </a:cxn>
                </a:cxnLst>
                <a:rect l="l" t="t" r="r" b="b"/>
                <a:pathLst>
                  <a:path w="7000" h="10652">
                    <a:moveTo>
                      <a:pt x="7001" y="0"/>
                    </a:moveTo>
                    <a:cubicBezTo>
                      <a:pt x="6048" y="8573"/>
                      <a:pt x="3191" y="11430"/>
                      <a:pt x="1286" y="10478"/>
                    </a:cubicBezTo>
                    <a:cubicBezTo>
                      <a:pt x="-1572" y="8573"/>
                      <a:pt x="333" y="4763"/>
                      <a:pt x="7001" y="0"/>
                    </a:cubicBezTo>
                    <a:close/>
                  </a:path>
                </a:pathLst>
              </a:custGeom>
              <a:grpFill/>
              <a:ln w="9525" cap="flat">
                <a:noFill/>
                <a:prstDash val="solid"/>
                <a:miter/>
              </a:ln>
            </p:spPr>
            <p:txBody>
              <a:bodyPr rtlCol="0" anchor="ctr"/>
              <a:lstStyle/>
              <a:p>
                <a:endParaRPr lang="en-ID"/>
              </a:p>
            </p:txBody>
          </p:sp>
          <p:sp>
            <p:nvSpPr>
              <p:cNvPr id="1516" name="Freeform: Shape 1515">
                <a:extLst>
                  <a:ext uri="{FF2B5EF4-FFF2-40B4-BE49-F238E27FC236}">
                    <a16:creationId xmlns:a16="http://schemas.microsoft.com/office/drawing/2014/main" id="{5198EEC6-659B-4F4F-9068-F80FC3AECC26}"/>
                  </a:ext>
                </a:extLst>
              </p:cNvPr>
              <p:cNvSpPr/>
              <p:nvPr/>
            </p:nvSpPr>
            <p:spPr>
              <a:xfrm>
                <a:off x="4670107" y="2175509"/>
                <a:ext cx="8307" cy="9144"/>
              </a:xfrm>
              <a:custGeom>
                <a:avLst/>
                <a:gdLst>
                  <a:gd name="connsiteX0" fmla="*/ 0 w 8307"/>
                  <a:gd name="connsiteY0" fmla="*/ 0 h 9144"/>
                  <a:gd name="connsiteX1" fmla="*/ 7620 w 8307"/>
                  <a:gd name="connsiteY1" fmla="*/ 8573 h 9144"/>
                  <a:gd name="connsiteX2" fmla="*/ 0 w 8307"/>
                  <a:gd name="connsiteY2" fmla="*/ 0 h 9144"/>
                </a:gdLst>
                <a:ahLst/>
                <a:cxnLst>
                  <a:cxn ang="0">
                    <a:pos x="connsiteX0" y="connsiteY0"/>
                  </a:cxn>
                  <a:cxn ang="0">
                    <a:pos x="connsiteX1" y="connsiteY1"/>
                  </a:cxn>
                  <a:cxn ang="0">
                    <a:pos x="connsiteX2" y="connsiteY2"/>
                  </a:cxn>
                </a:cxnLst>
                <a:rect l="l" t="t" r="r" b="b"/>
                <a:pathLst>
                  <a:path w="8307" h="9144">
                    <a:moveTo>
                      <a:pt x="0" y="0"/>
                    </a:moveTo>
                    <a:cubicBezTo>
                      <a:pt x="7620" y="3810"/>
                      <a:pt x="9525" y="7620"/>
                      <a:pt x="7620" y="8573"/>
                    </a:cubicBezTo>
                    <a:cubicBezTo>
                      <a:pt x="5715" y="10478"/>
                      <a:pt x="2857" y="7620"/>
                      <a:pt x="0" y="0"/>
                    </a:cubicBezTo>
                    <a:close/>
                  </a:path>
                </a:pathLst>
              </a:custGeom>
              <a:grpFill/>
              <a:ln w="9525" cap="flat">
                <a:noFill/>
                <a:prstDash val="solid"/>
                <a:miter/>
              </a:ln>
            </p:spPr>
            <p:txBody>
              <a:bodyPr rtlCol="0" anchor="ctr"/>
              <a:lstStyle/>
              <a:p>
                <a:endParaRPr lang="en-ID"/>
              </a:p>
            </p:txBody>
          </p:sp>
          <p:sp>
            <p:nvSpPr>
              <p:cNvPr id="1517" name="Freeform: Shape 1516">
                <a:extLst>
                  <a:ext uri="{FF2B5EF4-FFF2-40B4-BE49-F238E27FC236}">
                    <a16:creationId xmlns:a16="http://schemas.microsoft.com/office/drawing/2014/main" id="{09E2A84E-E324-413A-BE2E-598FDE705048}"/>
                  </a:ext>
                </a:extLst>
              </p:cNvPr>
              <p:cNvSpPr/>
              <p:nvPr/>
            </p:nvSpPr>
            <p:spPr>
              <a:xfrm>
                <a:off x="4670107" y="2169855"/>
                <a:ext cx="10958" cy="5654"/>
              </a:xfrm>
              <a:custGeom>
                <a:avLst/>
                <a:gdLst>
                  <a:gd name="connsiteX0" fmla="*/ 0 w 10958"/>
                  <a:gd name="connsiteY0" fmla="*/ 5654 h 5654"/>
                  <a:gd name="connsiteX1" fmla="*/ 10477 w 10958"/>
                  <a:gd name="connsiteY1" fmla="*/ 892 h 5654"/>
                  <a:gd name="connsiteX2" fmla="*/ 0 w 10958"/>
                  <a:gd name="connsiteY2" fmla="*/ 5654 h 5654"/>
                </a:gdLst>
                <a:ahLst/>
                <a:cxnLst>
                  <a:cxn ang="0">
                    <a:pos x="connsiteX0" y="connsiteY0"/>
                  </a:cxn>
                  <a:cxn ang="0">
                    <a:pos x="connsiteX1" y="connsiteY1"/>
                  </a:cxn>
                  <a:cxn ang="0">
                    <a:pos x="connsiteX2" y="connsiteY2"/>
                  </a:cxn>
                </a:cxnLst>
                <a:rect l="l" t="t" r="r" b="b"/>
                <a:pathLst>
                  <a:path w="10958" h="5654">
                    <a:moveTo>
                      <a:pt x="0" y="5654"/>
                    </a:moveTo>
                    <a:cubicBezTo>
                      <a:pt x="5715" y="-61"/>
                      <a:pt x="9525" y="-1013"/>
                      <a:pt x="10477" y="892"/>
                    </a:cubicBezTo>
                    <a:cubicBezTo>
                      <a:pt x="12382" y="3749"/>
                      <a:pt x="8572" y="5654"/>
                      <a:pt x="0" y="5654"/>
                    </a:cubicBezTo>
                    <a:close/>
                  </a:path>
                </a:pathLst>
              </a:custGeom>
              <a:grpFill/>
              <a:ln w="9525" cap="flat">
                <a:noFill/>
                <a:prstDash val="solid"/>
                <a:miter/>
              </a:ln>
            </p:spPr>
            <p:txBody>
              <a:bodyPr rtlCol="0" anchor="ctr"/>
              <a:lstStyle/>
              <a:p>
                <a:endParaRPr lang="en-ID"/>
              </a:p>
            </p:txBody>
          </p:sp>
          <p:sp>
            <p:nvSpPr>
              <p:cNvPr id="1518" name="Freeform: Shape 1517">
                <a:extLst>
                  <a:ext uri="{FF2B5EF4-FFF2-40B4-BE49-F238E27FC236}">
                    <a16:creationId xmlns:a16="http://schemas.microsoft.com/office/drawing/2014/main" id="{7862B78D-0EED-40DA-988E-C9026595BA6D}"/>
                  </a:ext>
                </a:extLst>
              </p:cNvPr>
              <p:cNvSpPr/>
              <p:nvPr/>
            </p:nvSpPr>
            <p:spPr>
              <a:xfrm>
                <a:off x="4667118" y="2163959"/>
                <a:ext cx="4714" cy="11550"/>
              </a:xfrm>
              <a:custGeom>
                <a:avLst/>
                <a:gdLst>
                  <a:gd name="connsiteX0" fmla="*/ 2989 w 4714"/>
                  <a:gd name="connsiteY0" fmla="*/ 11551 h 11550"/>
                  <a:gd name="connsiteX1" fmla="*/ 2037 w 4714"/>
                  <a:gd name="connsiteY1" fmla="*/ 121 h 11550"/>
                  <a:gd name="connsiteX2" fmla="*/ 2989 w 4714"/>
                  <a:gd name="connsiteY2" fmla="*/ 11551 h 11550"/>
                </a:gdLst>
                <a:ahLst/>
                <a:cxnLst>
                  <a:cxn ang="0">
                    <a:pos x="connsiteX0" y="connsiteY0"/>
                  </a:cxn>
                  <a:cxn ang="0">
                    <a:pos x="connsiteX1" y="connsiteY1"/>
                  </a:cxn>
                  <a:cxn ang="0">
                    <a:pos x="connsiteX2" y="connsiteY2"/>
                  </a:cxn>
                </a:cxnLst>
                <a:rect l="l" t="t" r="r" b="b"/>
                <a:pathLst>
                  <a:path w="4714" h="11550">
                    <a:moveTo>
                      <a:pt x="2989" y="11551"/>
                    </a:moveTo>
                    <a:cubicBezTo>
                      <a:pt x="-821" y="3931"/>
                      <a:pt x="-821" y="121"/>
                      <a:pt x="2037" y="121"/>
                    </a:cubicBezTo>
                    <a:cubicBezTo>
                      <a:pt x="4894" y="-832"/>
                      <a:pt x="5847" y="3931"/>
                      <a:pt x="2989" y="11551"/>
                    </a:cubicBezTo>
                    <a:close/>
                  </a:path>
                </a:pathLst>
              </a:custGeom>
              <a:grpFill/>
              <a:ln w="9525" cap="flat">
                <a:noFill/>
                <a:prstDash val="solid"/>
                <a:miter/>
              </a:ln>
            </p:spPr>
            <p:txBody>
              <a:bodyPr rtlCol="0" anchor="ctr"/>
              <a:lstStyle/>
              <a:p>
                <a:endParaRPr lang="en-ID"/>
              </a:p>
            </p:txBody>
          </p:sp>
        </p:grpSp>
        <p:sp>
          <p:nvSpPr>
            <p:cNvPr id="1519" name="Freeform: Shape 1518">
              <a:extLst>
                <a:ext uri="{FF2B5EF4-FFF2-40B4-BE49-F238E27FC236}">
                  <a16:creationId xmlns:a16="http://schemas.microsoft.com/office/drawing/2014/main" id="{ED4CDC6E-F205-4331-892F-2B2ECB17BC62}"/>
                </a:ext>
              </a:extLst>
            </p:cNvPr>
            <p:cNvSpPr/>
            <p:nvPr/>
          </p:nvSpPr>
          <p:spPr>
            <a:xfrm>
              <a:off x="4668202" y="2173605"/>
              <a:ext cx="3810" cy="3809"/>
            </a:xfrm>
            <a:custGeom>
              <a:avLst/>
              <a:gdLst>
                <a:gd name="connsiteX0" fmla="*/ 3810 w 3810"/>
                <a:gd name="connsiteY0" fmla="*/ 1905 h 3809"/>
                <a:gd name="connsiteX1" fmla="*/ 1905 w 3810"/>
                <a:gd name="connsiteY1" fmla="*/ 3810 h 3809"/>
                <a:gd name="connsiteX2" fmla="*/ 0 w 3810"/>
                <a:gd name="connsiteY2" fmla="*/ 1905 h 3809"/>
                <a:gd name="connsiteX3" fmla="*/ 1905 w 3810"/>
                <a:gd name="connsiteY3" fmla="*/ 0 h 3809"/>
                <a:gd name="connsiteX4" fmla="*/ 3810 w 3810"/>
                <a:gd name="connsiteY4" fmla="*/ 1905 h 3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 h="3809">
                  <a:moveTo>
                    <a:pt x="3810" y="1905"/>
                  </a:moveTo>
                  <a:cubicBezTo>
                    <a:pt x="3810" y="2957"/>
                    <a:pt x="2957" y="3810"/>
                    <a:pt x="1905" y="3810"/>
                  </a:cubicBezTo>
                  <a:cubicBezTo>
                    <a:pt x="853" y="3810"/>
                    <a:pt x="0" y="2957"/>
                    <a:pt x="0" y="1905"/>
                  </a:cubicBezTo>
                  <a:cubicBezTo>
                    <a:pt x="0" y="853"/>
                    <a:pt x="853" y="0"/>
                    <a:pt x="1905" y="0"/>
                  </a:cubicBezTo>
                  <a:cubicBezTo>
                    <a:pt x="2957" y="0"/>
                    <a:pt x="3810" y="853"/>
                    <a:pt x="3810" y="1905"/>
                  </a:cubicBezTo>
                  <a:close/>
                </a:path>
              </a:pathLst>
            </a:custGeom>
            <a:grpFill/>
            <a:ln w="9525" cap="flat">
              <a:noFill/>
              <a:prstDash val="solid"/>
              <a:miter/>
            </a:ln>
          </p:spPr>
          <p:txBody>
            <a:bodyPr rtlCol="0" anchor="ctr"/>
            <a:lstStyle/>
            <a:p>
              <a:endParaRPr lang="en-ID"/>
            </a:p>
          </p:txBody>
        </p:sp>
      </p:grpSp>
      <p:grpSp>
        <p:nvGrpSpPr>
          <p:cNvPr id="1520" name="Graphic 2">
            <a:extLst>
              <a:ext uri="{FF2B5EF4-FFF2-40B4-BE49-F238E27FC236}">
                <a16:creationId xmlns:a16="http://schemas.microsoft.com/office/drawing/2014/main" id="{F1FF2A45-0C26-4C70-87B0-C54AB42123DD}"/>
              </a:ext>
            </a:extLst>
          </p:cNvPr>
          <p:cNvGrpSpPr/>
          <p:nvPr/>
        </p:nvGrpSpPr>
        <p:grpSpPr>
          <a:xfrm rot="16200000">
            <a:off x="11164426" y="4659908"/>
            <a:ext cx="122314" cy="125066"/>
            <a:chOff x="4341275" y="2460307"/>
            <a:chExt cx="65208" cy="66675"/>
          </a:xfrm>
          <a:solidFill>
            <a:schemeClr val="bg1"/>
          </a:solidFill>
        </p:grpSpPr>
        <p:grpSp>
          <p:nvGrpSpPr>
            <p:cNvPr id="1521" name="Graphic 2">
              <a:extLst>
                <a:ext uri="{FF2B5EF4-FFF2-40B4-BE49-F238E27FC236}">
                  <a16:creationId xmlns:a16="http://schemas.microsoft.com/office/drawing/2014/main" id="{F1FF2A45-0C26-4C70-87B0-C54AB42123DD}"/>
                </a:ext>
              </a:extLst>
            </p:cNvPr>
            <p:cNvGrpSpPr/>
            <p:nvPr/>
          </p:nvGrpSpPr>
          <p:grpSpPr>
            <a:xfrm>
              <a:off x="4341290" y="2464757"/>
              <a:ext cx="65194" cy="62225"/>
              <a:chOff x="4341290" y="2464757"/>
              <a:chExt cx="65194" cy="62225"/>
            </a:xfrm>
            <a:grpFill/>
          </p:grpSpPr>
          <p:sp>
            <p:nvSpPr>
              <p:cNvPr id="1522" name="Freeform: Shape 1521">
                <a:extLst>
                  <a:ext uri="{FF2B5EF4-FFF2-40B4-BE49-F238E27FC236}">
                    <a16:creationId xmlns:a16="http://schemas.microsoft.com/office/drawing/2014/main" id="{01728A61-4718-4C13-B176-C8FFF20658E2}"/>
                  </a:ext>
                </a:extLst>
              </p:cNvPr>
              <p:cNvSpPr/>
              <p:nvPr/>
            </p:nvSpPr>
            <p:spPr>
              <a:xfrm>
                <a:off x="4367430" y="2493644"/>
                <a:ext cx="13277" cy="33337"/>
              </a:xfrm>
              <a:custGeom>
                <a:avLst/>
                <a:gdLst>
                  <a:gd name="connsiteX0" fmla="*/ 6449 w 13277"/>
                  <a:gd name="connsiteY0" fmla="*/ 0 h 33337"/>
                  <a:gd name="connsiteX1" fmla="*/ 6449 w 13277"/>
                  <a:gd name="connsiteY1" fmla="*/ 33338 h 33337"/>
                  <a:gd name="connsiteX2" fmla="*/ 6449 w 13277"/>
                  <a:gd name="connsiteY2" fmla="*/ 0 h 33337"/>
                </a:gdLst>
                <a:ahLst/>
                <a:cxnLst>
                  <a:cxn ang="0">
                    <a:pos x="connsiteX0" y="connsiteY0"/>
                  </a:cxn>
                  <a:cxn ang="0">
                    <a:pos x="connsiteX1" y="connsiteY1"/>
                  </a:cxn>
                  <a:cxn ang="0">
                    <a:pos x="connsiteX2" y="connsiteY2"/>
                  </a:cxn>
                </a:cxnLst>
                <a:rect l="l" t="t" r="r" b="b"/>
                <a:pathLst>
                  <a:path w="13277" h="33337">
                    <a:moveTo>
                      <a:pt x="6449" y="0"/>
                    </a:moveTo>
                    <a:cubicBezTo>
                      <a:pt x="16927" y="21907"/>
                      <a:pt x="14069" y="33338"/>
                      <a:pt x="6449" y="33338"/>
                    </a:cubicBezTo>
                    <a:cubicBezTo>
                      <a:pt x="-1171" y="33338"/>
                      <a:pt x="-3076" y="21907"/>
                      <a:pt x="6449" y="0"/>
                    </a:cubicBezTo>
                    <a:close/>
                  </a:path>
                </a:pathLst>
              </a:custGeom>
              <a:grpFill/>
              <a:ln w="9525" cap="flat">
                <a:noFill/>
                <a:prstDash val="solid"/>
                <a:miter/>
              </a:ln>
            </p:spPr>
            <p:txBody>
              <a:bodyPr rtlCol="0" anchor="ctr"/>
              <a:lstStyle/>
              <a:p>
                <a:endParaRPr lang="en-ID"/>
              </a:p>
            </p:txBody>
          </p:sp>
          <p:sp>
            <p:nvSpPr>
              <p:cNvPr id="1523" name="Freeform: Shape 1522">
                <a:extLst>
                  <a:ext uri="{FF2B5EF4-FFF2-40B4-BE49-F238E27FC236}">
                    <a16:creationId xmlns:a16="http://schemas.microsoft.com/office/drawing/2014/main" id="{B549AE87-3AAD-44DB-93C4-22AE3F3FD7A5}"/>
                  </a:ext>
                </a:extLst>
              </p:cNvPr>
              <p:cNvSpPr/>
              <p:nvPr/>
            </p:nvSpPr>
            <p:spPr>
              <a:xfrm>
                <a:off x="4373880" y="2492896"/>
                <a:ext cx="32604" cy="15111"/>
              </a:xfrm>
              <a:custGeom>
                <a:avLst/>
                <a:gdLst>
                  <a:gd name="connsiteX0" fmla="*/ 0 w 32604"/>
                  <a:gd name="connsiteY0" fmla="*/ 749 h 15111"/>
                  <a:gd name="connsiteX1" fmla="*/ 32385 w 32604"/>
                  <a:gd name="connsiteY1" fmla="*/ 11226 h 15111"/>
                  <a:gd name="connsiteX2" fmla="*/ 0 w 32604"/>
                  <a:gd name="connsiteY2" fmla="*/ 749 h 15111"/>
                </a:gdLst>
                <a:ahLst/>
                <a:cxnLst>
                  <a:cxn ang="0">
                    <a:pos x="connsiteX0" y="connsiteY0"/>
                  </a:cxn>
                  <a:cxn ang="0">
                    <a:pos x="connsiteX1" y="connsiteY1"/>
                  </a:cxn>
                  <a:cxn ang="0">
                    <a:pos x="connsiteX2" y="connsiteY2"/>
                  </a:cxn>
                </a:cxnLst>
                <a:rect l="l" t="t" r="r" b="b"/>
                <a:pathLst>
                  <a:path w="32604" h="15111">
                    <a:moveTo>
                      <a:pt x="0" y="749"/>
                    </a:moveTo>
                    <a:cubicBezTo>
                      <a:pt x="23813" y="-2109"/>
                      <a:pt x="34290" y="3606"/>
                      <a:pt x="32385" y="11226"/>
                    </a:cubicBezTo>
                    <a:cubicBezTo>
                      <a:pt x="29527" y="17894"/>
                      <a:pt x="18097" y="16941"/>
                      <a:pt x="0" y="749"/>
                    </a:cubicBezTo>
                    <a:close/>
                  </a:path>
                </a:pathLst>
              </a:custGeom>
              <a:grpFill/>
              <a:ln w="9525" cap="flat">
                <a:noFill/>
                <a:prstDash val="solid"/>
                <a:miter/>
              </a:ln>
            </p:spPr>
            <p:txBody>
              <a:bodyPr rtlCol="0" anchor="ctr"/>
              <a:lstStyle/>
              <a:p>
                <a:endParaRPr lang="en-ID"/>
              </a:p>
            </p:txBody>
          </p:sp>
          <p:sp>
            <p:nvSpPr>
              <p:cNvPr id="1524" name="Freeform: Shape 1523">
                <a:extLst>
                  <a:ext uri="{FF2B5EF4-FFF2-40B4-BE49-F238E27FC236}">
                    <a16:creationId xmlns:a16="http://schemas.microsoft.com/office/drawing/2014/main" id="{CE87DB19-CEB3-4128-8DBF-028F7D88A66F}"/>
                  </a:ext>
                </a:extLst>
              </p:cNvPr>
              <p:cNvSpPr/>
              <p:nvPr/>
            </p:nvSpPr>
            <p:spPr>
              <a:xfrm>
                <a:off x="4373880" y="2464757"/>
                <a:ext cx="21858" cy="28887"/>
              </a:xfrm>
              <a:custGeom>
                <a:avLst/>
                <a:gdLst>
                  <a:gd name="connsiteX0" fmla="*/ 0 w 21858"/>
                  <a:gd name="connsiteY0" fmla="*/ 28888 h 28887"/>
                  <a:gd name="connsiteX1" fmla="*/ 19050 w 21858"/>
                  <a:gd name="connsiteY1" fmla="*/ 1265 h 28887"/>
                  <a:gd name="connsiteX2" fmla="*/ 0 w 21858"/>
                  <a:gd name="connsiteY2" fmla="*/ 28888 h 28887"/>
                </a:gdLst>
                <a:ahLst/>
                <a:cxnLst>
                  <a:cxn ang="0">
                    <a:pos x="connsiteX0" y="connsiteY0"/>
                  </a:cxn>
                  <a:cxn ang="0">
                    <a:pos x="connsiteX1" y="connsiteY1"/>
                  </a:cxn>
                  <a:cxn ang="0">
                    <a:pos x="connsiteX2" y="connsiteY2"/>
                  </a:cxn>
                </a:cxnLst>
                <a:rect l="l" t="t" r="r" b="b"/>
                <a:pathLst>
                  <a:path w="21858" h="28887">
                    <a:moveTo>
                      <a:pt x="0" y="28888"/>
                    </a:moveTo>
                    <a:cubicBezTo>
                      <a:pt x="4763" y="5075"/>
                      <a:pt x="13335" y="-3497"/>
                      <a:pt x="19050" y="1265"/>
                    </a:cubicBezTo>
                    <a:cubicBezTo>
                      <a:pt x="25718" y="6028"/>
                      <a:pt x="20955" y="17457"/>
                      <a:pt x="0" y="28888"/>
                    </a:cubicBezTo>
                    <a:close/>
                  </a:path>
                </a:pathLst>
              </a:custGeom>
              <a:grpFill/>
              <a:ln w="9525" cap="flat">
                <a:noFill/>
                <a:prstDash val="solid"/>
                <a:miter/>
              </a:ln>
            </p:spPr>
            <p:txBody>
              <a:bodyPr rtlCol="0" anchor="ctr"/>
              <a:lstStyle/>
              <a:p>
                <a:endParaRPr lang="en-ID"/>
              </a:p>
            </p:txBody>
          </p:sp>
          <p:sp>
            <p:nvSpPr>
              <p:cNvPr id="1525" name="Freeform: Shape 1524">
                <a:extLst>
                  <a:ext uri="{FF2B5EF4-FFF2-40B4-BE49-F238E27FC236}">
                    <a16:creationId xmlns:a16="http://schemas.microsoft.com/office/drawing/2014/main" id="{2550EF5F-6A84-4EB6-BCBE-997D91A1C0BD}"/>
                  </a:ext>
                </a:extLst>
              </p:cNvPr>
              <p:cNvSpPr/>
              <p:nvPr/>
            </p:nvSpPr>
            <p:spPr>
              <a:xfrm>
                <a:off x="4351238" y="2465704"/>
                <a:ext cx="22641" cy="27940"/>
              </a:xfrm>
              <a:custGeom>
                <a:avLst/>
                <a:gdLst>
                  <a:gd name="connsiteX0" fmla="*/ 22642 w 22641"/>
                  <a:gd name="connsiteY0" fmla="*/ 27940 h 27940"/>
                  <a:gd name="connsiteX1" fmla="*/ 2639 w 22641"/>
                  <a:gd name="connsiteY1" fmla="*/ 1270 h 27940"/>
                  <a:gd name="connsiteX2" fmla="*/ 22642 w 22641"/>
                  <a:gd name="connsiteY2" fmla="*/ 27940 h 27940"/>
                </a:gdLst>
                <a:ahLst/>
                <a:cxnLst>
                  <a:cxn ang="0">
                    <a:pos x="connsiteX0" y="connsiteY0"/>
                  </a:cxn>
                  <a:cxn ang="0">
                    <a:pos x="connsiteX1" y="connsiteY1"/>
                  </a:cxn>
                  <a:cxn ang="0">
                    <a:pos x="connsiteX2" y="connsiteY2"/>
                  </a:cxn>
                </a:cxnLst>
                <a:rect l="l" t="t" r="r" b="b"/>
                <a:pathLst>
                  <a:path w="22641" h="27940">
                    <a:moveTo>
                      <a:pt x="22642" y="27940"/>
                    </a:moveTo>
                    <a:cubicBezTo>
                      <a:pt x="1687" y="16510"/>
                      <a:pt x="-4028" y="5080"/>
                      <a:pt x="2639" y="1270"/>
                    </a:cubicBezTo>
                    <a:cubicBezTo>
                      <a:pt x="9307" y="-3492"/>
                      <a:pt x="17879" y="5080"/>
                      <a:pt x="22642" y="27940"/>
                    </a:cubicBezTo>
                    <a:close/>
                  </a:path>
                </a:pathLst>
              </a:custGeom>
              <a:grpFill/>
              <a:ln w="9525" cap="flat">
                <a:noFill/>
                <a:prstDash val="solid"/>
                <a:miter/>
              </a:ln>
            </p:spPr>
            <p:txBody>
              <a:bodyPr rtlCol="0" anchor="ctr"/>
              <a:lstStyle/>
              <a:p>
                <a:endParaRPr lang="en-ID"/>
              </a:p>
            </p:txBody>
          </p:sp>
          <p:sp>
            <p:nvSpPr>
              <p:cNvPr id="1526" name="Freeform: Shape 1525">
                <a:extLst>
                  <a:ext uri="{FF2B5EF4-FFF2-40B4-BE49-F238E27FC236}">
                    <a16:creationId xmlns:a16="http://schemas.microsoft.com/office/drawing/2014/main" id="{7F1FAE72-5F31-4D72-9C00-CE4FF33F3A76}"/>
                  </a:ext>
                </a:extLst>
              </p:cNvPr>
              <p:cNvSpPr/>
              <p:nvPr/>
            </p:nvSpPr>
            <p:spPr>
              <a:xfrm>
                <a:off x="4341290" y="2493273"/>
                <a:ext cx="32589" cy="15154"/>
              </a:xfrm>
              <a:custGeom>
                <a:avLst/>
                <a:gdLst>
                  <a:gd name="connsiteX0" fmla="*/ 32590 w 32589"/>
                  <a:gd name="connsiteY0" fmla="*/ 371 h 15154"/>
                  <a:gd name="connsiteX1" fmla="*/ 205 w 32589"/>
                  <a:gd name="connsiteY1" fmla="*/ 10849 h 15154"/>
                  <a:gd name="connsiteX2" fmla="*/ 32590 w 32589"/>
                  <a:gd name="connsiteY2" fmla="*/ 371 h 15154"/>
                </a:gdLst>
                <a:ahLst/>
                <a:cxnLst>
                  <a:cxn ang="0">
                    <a:pos x="connsiteX0" y="connsiteY0"/>
                  </a:cxn>
                  <a:cxn ang="0">
                    <a:pos x="connsiteX1" y="connsiteY1"/>
                  </a:cxn>
                  <a:cxn ang="0">
                    <a:pos x="connsiteX2" y="connsiteY2"/>
                  </a:cxn>
                </a:cxnLst>
                <a:rect l="l" t="t" r="r" b="b"/>
                <a:pathLst>
                  <a:path w="32589" h="15154">
                    <a:moveTo>
                      <a:pt x="32590" y="371"/>
                    </a:moveTo>
                    <a:cubicBezTo>
                      <a:pt x="15445" y="16564"/>
                      <a:pt x="3062" y="18469"/>
                      <a:pt x="205" y="10849"/>
                    </a:cubicBezTo>
                    <a:cubicBezTo>
                      <a:pt x="-1700" y="4181"/>
                      <a:pt x="9730" y="-1534"/>
                      <a:pt x="32590" y="371"/>
                    </a:cubicBezTo>
                    <a:close/>
                  </a:path>
                </a:pathLst>
              </a:custGeom>
              <a:grpFill/>
              <a:ln w="9525" cap="flat">
                <a:noFill/>
                <a:prstDash val="solid"/>
                <a:miter/>
              </a:ln>
            </p:spPr>
            <p:txBody>
              <a:bodyPr rtlCol="0" anchor="ctr"/>
              <a:lstStyle/>
              <a:p>
                <a:endParaRPr lang="en-ID"/>
              </a:p>
            </p:txBody>
          </p:sp>
        </p:grpSp>
        <p:grpSp>
          <p:nvGrpSpPr>
            <p:cNvPr id="1527" name="Graphic 2">
              <a:extLst>
                <a:ext uri="{FF2B5EF4-FFF2-40B4-BE49-F238E27FC236}">
                  <a16:creationId xmlns:a16="http://schemas.microsoft.com/office/drawing/2014/main" id="{F1FF2A45-0C26-4C70-87B0-C54AB42123DD}"/>
                </a:ext>
              </a:extLst>
            </p:cNvPr>
            <p:cNvGrpSpPr/>
            <p:nvPr/>
          </p:nvGrpSpPr>
          <p:grpSpPr>
            <a:xfrm>
              <a:off x="4341290" y="2464757"/>
              <a:ext cx="65194" cy="62225"/>
              <a:chOff x="4341290" y="2464757"/>
              <a:chExt cx="65194" cy="62225"/>
            </a:xfrm>
            <a:grpFill/>
          </p:grpSpPr>
          <p:sp>
            <p:nvSpPr>
              <p:cNvPr id="1528" name="Freeform: Shape 1527">
                <a:extLst>
                  <a:ext uri="{FF2B5EF4-FFF2-40B4-BE49-F238E27FC236}">
                    <a16:creationId xmlns:a16="http://schemas.microsoft.com/office/drawing/2014/main" id="{FCC320E4-324E-4F78-BEB7-0FC19BE7708C}"/>
                  </a:ext>
                </a:extLst>
              </p:cNvPr>
              <p:cNvSpPr/>
              <p:nvPr/>
            </p:nvSpPr>
            <p:spPr>
              <a:xfrm>
                <a:off x="4367430" y="2493644"/>
                <a:ext cx="13277" cy="33337"/>
              </a:xfrm>
              <a:custGeom>
                <a:avLst/>
                <a:gdLst>
                  <a:gd name="connsiteX0" fmla="*/ 6449 w 13277"/>
                  <a:gd name="connsiteY0" fmla="*/ 0 h 33337"/>
                  <a:gd name="connsiteX1" fmla="*/ 6449 w 13277"/>
                  <a:gd name="connsiteY1" fmla="*/ 33338 h 33337"/>
                  <a:gd name="connsiteX2" fmla="*/ 6449 w 13277"/>
                  <a:gd name="connsiteY2" fmla="*/ 0 h 33337"/>
                </a:gdLst>
                <a:ahLst/>
                <a:cxnLst>
                  <a:cxn ang="0">
                    <a:pos x="connsiteX0" y="connsiteY0"/>
                  </a:cxn>
                  <a:cxn ang="0">
                    <a:pos x="connsiteX1" y="connsiteY1"/>
                  </a:cxn>
                  <a:cxn ang="0">
                    <a:pos x="connsiteX2" y="connsiteY2"/>
                  </a:cxn>
                </a:cxnLst>
                <a:rect l="l" t="t" r="r" b="b"/>
                <a:pathLst>
                  <a:path w="13277" h="33337">
                    <a:moveTo>
                      <a:pt x="6449" y="0"/>
                    </a:moveTo>
                    <a:cubicBezTo>
                      <a:pt x="16927" y="21907"/>
                      <a:pt x="14069" y="33338"/>
                      <a:pt x="6449" y="33338"/>
                    </a:cubicBezTo>
                    <a:cubicBezTo>
                      <a:pt x="-1171" y="33338"/>
                      <a:pt x="-3076" y="21907"/>
                      <a:pt x="6449" y="0"/>
                    </a:cubicBezTo>
                    <a:close/>
                  </a:path>
                </a:pathLst>
              </a:custGeom>
              <a:grpFill/>
              <a:ln w="9525" cap="flat">
                <a:noFill/>
                <a:prstDash val="solid"/>
                <a:miter/>
              </a:ln>
            </p:spPr>
            <p:txBody>
              <a:bodyPr rtlCol="0" anchor="ctr"/>
              <a:lstStyle/>
              <a:p>
                <a:endParaRPr lang="en-ID"/>
              </a:p>
            </p:txBody>
          </p:sp>
          <p:sp>
            <p:nvSpPr>
              <p:cNvPr id="1529" name="Freeform: Shape 1528">
                <a:extLst>
                  <a:ext uri="{FF2B5EF4-FFF2-40B4-BE49-F238E27FC236}">
                    <a16:creationId xmlns:a16="http://schemas.microsoft.com/office/drawing/2014/main" id="{2E1A6F23-138A-4097-8961-B61C27885514}"/>
                  </a:ext>
                </a:extLst>
              </p:cNvPr>
              <p:cNvSpPr/>
              <p:nvPr/>
            </p:nvSpPr>
            <p:spPr>
              <a:xfrm>
                <a:off x="4373880" y="2492896"/>
                <a:ext cx="32604" cy="15111"/>
              </a:xfrm>
              <a:custGeom>
                <a:avLst/>
                <a:gdLst>
                  <a:gd name="connsiteX0" fmla="*/ 0 w 32604"/>
                  <a:gd name="connsiteY0" fmla="*/ 749 h 15111"/>
                  <a:gd name="connsiteX1" fmla="*/ 32385 w 32604"/>
                  <a:gd name="connsiteY1" fmla="*/ 11226 h 15111"/>
                  <a:gd name="connsiteX2" fmla="*/ 0 w 32604"/>
                  <a:gd name="connsiteY2" fmla="*/ 749 h 15111"/>
                </a:gdLst>
                <a:ahLst/>
                <a:cxnLst>
                  <a:cxn ang="0">
                    <a:pos x="connsiteX0" y="connsiteY0"/>
                  </a:cxn>
                  <a:cxn ang="0">
                    <a:pos x="connsiteX1" y="connsiteY1"/>
                  </a:cxn>
                  <a:cxn ang="0">
                    <a:pos x="connsiteX2" y="connsiteY2"/>
                  </a:cxn>
                </a:cxnLst>
                <a:rect l="l" t="t" r="r" b="b"/>
                <a:pathLst>
                  <a:path w="32604" h="15111">
                    <a:moveTo>
                      <a:pt x="0" y="749"/>
                    </a:moveTo>
                    <a:cubicBezTo>
                      <a:pt x="23813" y="-2109"/>
                      <a:pt x="34290" y="3606"/>
                      <a:pt x="32385" y="11226"/>
                    </a:cubicBezTo>
                    <a:cubicBezTo>
                      <a:pt x="29527" y="17894"/>
                      <a:pt x="18097" y="16941"/>
                      <a:pt x="0" y="749"/>
                    </a:cubicBezTo>
                    <a:close/>
                  </a:path>
                </a:pathLst>
              </a:custGeom>
              <a:grpFill/>
              <a:ln w="9525" cap="flat">
                <a:noFill/>
                <a:prstDash val="solid"/>
                <a:miter/>
              </a:ln>
            </p:spPr>
            <p:txBody>
              <a:bodyPr rtlCol="0" anchor="ctr"/>
              <a:lstStyle/>
              <a:p>
                <a:endParaRPr lang="en-ID"/>
              </a:p>
            </p:txBody>
          </p:sp>
          <p:sp>
            <p:nvSpPr>
              <p:cNvPr id="1530" name="Freeform: Shape 1529">
                <a:extLst>
                  <a:ext uri="{FF2B5EF4-FFF2-40B4-BE49-F238E27FC236}">
                    <a16:creationId xmlns:a16="http://schemas.microsoft.com/office/drawing/2014/main" id="{FF7E3300-3C46-41CC-84AF-9BFE1C1E5122}"/>
                  </a:ext>
                </a:extLst>
              </p:cNvPr>
              <p:cNvSpPr/>
              <p:nvPr/>
            </p:nvSpPr>
            <p:spPr>
              <a:xfrm>
                <a:off x="4373880" y="2464757"/>
                <a:ext cx="21858" cy="28887"/>
              </a:xfrm>
              <a:custGeom>
                <a:avLst/>
                <a:gdLst>
                  <a:gd name="connsiteX0" fmla="*/ 0 w 21858"/>
                  <a:gd name="connsiteY0" fmla="*/ 28888 h 28887"/>
                  <a:gd name="connsiteX1" fmla="*/ 19050 w 21858"/>
                  <a:gd name="connsiteY1" fmla="*/ 1265 h 28887"/>
                  <a:gd name="connsiteX2" fmla="*/ 0 w 21858"/>
                  <a:gd name="connsiteY2" fmla="*/ 28888 h 28887"/>
                </a:gdLst>
                <a:ahLst/>
                <a:cxnLst>
                  <a:cxn ang="0">
                    <a:pos x="connsiteX0" y="connsiteY0"/>
                  </a:cxn>
                  <a:cxn ang="0">
                    <a:pos x="connsiteX1" y="connsiteY1"/>
                  </a:cxn>
                  <a:cxn ang="0">
                    <a:pos x="connsiteX2" y="connsiteY2"/>
                  </a:cxn>
                </a:cxnLst>
                <a:rect l="l" t="t" r="r" b="b"/>
                <a:pathLst>
                  <a:path w="21858" h="28887">
                    <a:moveTo>
                      <a:pt x="0" y="28888"/>
                    </a:moveTo>
                    <a:cubicBezTo>
                      <a:pt x="4763" y="5075"/>
                      <a:pt x="13335" y="-3497"/>
                      <a:pt x="19050" y="1265"/>
                    </a:cubicBezTo>
                    <a:cubicBezTo>
                      <a:pt x="25718" y="6028"/>
                      <a:pt x="20955" y="17457"/>
                      <a:pt x="0" y="28888"/>
                    </a:cubicBezTo>
                    <a:close/>
                  </a:path>
                </a:pathLst>
              </a:custGeom>
              <a:grpFill/>
              <a:ln w="9525" cap="flat">
                <a:noFill/>
                <a:prstDash val="solid"/>
                <a:miter/>
              </a:ln>
            </p:spPr>
            <p:txBody>
              <a:bodyPr rtlCol="0" anchor="ctr"/>
              <a:lstStyle/>
              <a:p>
                <a:endParaRPr lang="en-ID"/>
              </a:p>
            </p:txBody>
          </p:sp>
          <p:sp>
            <p:nvSpPr>
              <p:cNvPr id="1531" name="Freeform: Shape 1530">
                <a:extLst>
                  <a:ext uri="{FF2B5EF4-FFF2-40B4-BE49-F238E27FC236}">
                    <a16:creationId xmlns:a16="http://schemas.microsoft.com/office/drawing/2014/main" id="{6F38F422-A177-40B1-A5E9-3E935B20767A}"/>
                  </a:ext>
                </a:extLst>
              </p:cNvPr>
              <p:cNvSpPr/>
              <p:nvPr/>
            </p:nvSpPr>
            <p:spPr>
              <a:xfrm>
                <a:off x="4351238" y="2465704"/>
                <a:ext cx="22641" cy="27940"/>
              </a:xfrm>
              <a:custGeom>
                <a:avLst/>
                <a:gdLst>
                  <a:gd name="connsiteX0" fmla="*/ 22642 w 22641"/>
                  <a:gd name="connsiteY0" fmla="*/ 27940 h 27940"/>
                  <a:gd name="connsiteX1" fmla="*/ 2639 w 22641"/>
                  <a:gd name="connsiteY1" fmla="*/ 1270 h 27940"/>
                  <a:gd name="connsiteX2" fmla="*/ 22642 w 22641"/>
                  <a:gd name="connsiteY2" fmla="*/ 27940 h 27940"/>
                </a:gdLst>
                <a:ahLst/>
                <a:cxnLst>
                  <a:cxn ang="0">
                    <a:pos x="connsiteX0" y="connsiteY0"/>
                  </a:cxn>
                  <a:cxn ang="0">
                    <a:pos x="connsiteX1" y="connsiteY1"/>
                  </a:cxn>
                  <a:cxn ang="0">
                    <a:pos x="connsiteX2" y="connsiteY2"/>
                  </a:cxn>
                </a:cxnLst>
                <a:rect l="l" t="t" r="r" b="b"/>
                <a:pathLst>
                  <a:path w="22641" h="27940">
                    <a:moveTo>
                      <a:pt x="22642" y="27940"/>
                    </a:moveTo>
                    <a:cubicBezTo>
                      <a:pt x="1687" y="16510"/>
                      <a:pt x="-4028" y="5080"/>
                      <a:pt x="2639" y="1270"/>
                    </a:cubicBezTo>
                    <a:cubicBezTo>
                      <a:pt x="9307" y="-3492"/>
                      <a:pt x="17879" y="5080"/>
                      <a:pt x="22642" y="27940"/>
                    </a:cubicBezTo>
                    <a:close/>
                  </a:path>
                </a:pathLst>
              </a:custGeom>
              <a:grpFill/>
              <a:ln w="9525" cap="flat">
                <a:noFill/>
                <a:prstDash val="solid"/>
                <a:miter/>
              </a:ln>
            </p:spPr>
            <p:txBody>
              <a:bodyPr rtlCol="0" anchor="ctr"/>
              <a:lstStyle/>
              <a:p>
                <a:endParaRPr lang="en-ID"/>
              </a:p>
            </p:txBody>
          </p:sp>
          <p:sp>
            <p:nvSpPr>
              <p:cNvPr id="1532" name="Freeform: Shape 1531">
                <a:extLst>
                  <a:ext uri="{FF2B5EF4-FFF2-40B4-BE49-F238E27FC236}">
                    <a16:creationId xmlns:a16="http://schemas.microsoft.com/office/drawing/2014/main" id="{B768615D-5E96-4947-8D78-7F5773D4D710}"/>
                  </a:ext>
                </a:extLst>
              </p:cNvPr>
              <p:cNvSpPr/>
              <p:nvPr/>
            </p:nvSpPr>
            <p:spPr>
              <a:xfrm>
                <a:off x="4341290" y="2493273"/>
                <a:ext cx="32589" cy="15154"/>
              </a:xfrm>
              <a:custGeom>
                <a:avLst/>
                <a:gdLst>
                  <a:gd name="connsiteX0" fmla="*/ 32590 w 32589"/>
                  <a:gd name="connsiteY0" fmla="*/ 371 h 15154"/>
                  <a:gd name="connsiteX1" fmla="*/ 205 w 32589"/>
                  <a:gd name="connsiteY1" fmla="*/ 10849 h 15154"/>
                  <a:gd name="connsiteX2" fmla="*/ 32590 w 32589"/>
                  <a:gd name="connsiteY2" fmla="*/ 371 h 15154"/>
                </a:gdLst>
                <a:ahLst/>
                <a:cxnLst>
                  <a:cxn ang="0">
                    <a:pos x="connsiteX0" y="connsiteY0"/>
                  </a:cxn>
                  <a:cxn ang="0">
                    <a:pos x="connsiteX1" y="connsiteY1"/>
                  </a:cxn>
                  <a:cxn ang="0">
                    <a:pos x="connsiteX2" y="connsiteY2"/>
                  </a:cxn>
                </a:cxnLst>
                <a:rect l="l" t="t" r="r" b="b"/>
                <a:pathLst>
                  <a:path w="32589" h="15154">
                    <a:moveTo>
                      <a:pt x="32590" y="371"/>
                    </a:moveTo>
                    <a:cubicBezTo>
                      <a:pt x="15445" y="16564"/>
                      <a:pt x="3062" y="18469"/>
                      <a:pt x="205" y="10849"/>
                    </a:cubicBezTo>
                    <a:cubicBezTo>
                      <a:pt x="-1700" y="4181"/>
                      <a:pt x="9730" y="-1534"/>
                      <a:pt x="32590" y="371"/>
                    </a:cubicBezTo>
                    <a:close/>
                  </a:path>
                </a:pathLst>
              </a:custGeom>
              <a:grpFill/>
              <a:ln w="9525" cap="flat">
                <a:noFill/>
                <a:prstDash val="solid"/>
                <a:miter/>
              </a:ln>
            </p:spPr>
            <p:txBody>
              <a:bodyPr rtlCol="0" anchor="ctr"/>
              <a:lstStyle/>
              <a:p>
                <a:endParaRPr lang="en-ID"/>
              </a:p>
            </p:txBody>
          </p:sp>
        </p:grpSp>
        <p:sp>
          <p:nvSpPr>
            <p:cNvPr id="1533" name="Freeform: Shape 1532">
              <a:extLst>
                <a:ext uri="{FF2B5EF4-FFF2-40B4-BE49-F238E27FC236}">
                  <a16:creationId xmlns:a16="http://schemas.microsoft.com/office/drawing/2014/main" id="{DC3252C5-D94B-4BD0-B8BA-A4478F041534}"/>
                </a:ext>
              </a:extLst>
            </p:cNvPr>
            <p:cNvSpPr/>
            <p:nvPr/>
          </p:nvSpPr>
          <p:spPr>
            <a:xfrm>
              <a:off x="4369117" y="2488882"/>
              <a:ext cx="9525" cy="9525"/>
            </a:xfrm>
            <a:custGeom>
              <a:avLst/>
              <a:gdLst>
                <a:gd name="connsiteX0" fmla="*/ 9525 w 9525"/>
                <a:gd name="connsiteY0" fmla="*/ 4762 h 9525"/>
                <a:gd name="connsiteX1" fmla="*/ 4763 w 9525"/>
                <a:gd name="connsiteY1" fmla="*/ 9525 h 9525"/>
                <a:gd name="connsiteX2" fmla="*/ 0 w 9525"/>
                <a:gd name="connsiteY2" fmla="*/ 4762 h 9525"/>
                <a:gd name="connsiteX3" fmla="*/ 4763 w 9525"/>
                <a:gd name="connsiteY3" fmla="*/ 0 h 9525"/>
                <a:gd name="connsiteX4" fmla="*/ 9525 w 9525"/>
                <a:gd name="connsiteY4" fmla="*/ 4762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9525" y="4762"/>
                  </a:moveTo>
                  <a:cubicBezTo>
                    <a:pt x="9525" y="7393"/>
                    <a:pt x="7393" y="9525"/>
                    <a:pt x="4763" y="9525"/>
                  </a:cubicBezTo>
                  <a:cubicBezTo>
                    <a:pt x="2132" y="9525"/>
                    <a:pt x="0" y="7393"/>
                    <a:pt x="0" y="4762"/>
                  </a:cubicBezTo>
                  <a:cubicBezTo>
                    <a:pt x="0" y="2132"/>
                    <a:pt x="2132" y="0"/>
                    <a:pt x="4763" y="0"/>
                  </a:cubicBezTo>
                  <a:cubicBezTo>
                    <a:pt x="7393" y="0"/>
                    <a:pt x="9525" y="2132"/>
                    <a:pt x="9525" y="4762"/>
                  </a:cubicBezTo>
                  <a:close/>
                </a:path>
              </a:pathLst>
            </a:custGeom>
            <a:grpFill/>
            <a:ln w="9525" cap="flat">
              <a:noFill/>
              <a:prstDash val="solid"/>
              <a:miter/>
            </a:ln>
          </p:spPr>
          <p:txBody>
            <a:bodyPr rtlCol="0" anchor="ctr"/>
            <a:lstStyle/>
            <a:p>
              <a:endParaRPr lang="en-ID"/>
            </a:p>
          </p:txBody>
        </p:sp>
        <p:grpSp>
          <p:nvGrpSpPr>
            <p:cNvPr id="1534" name="Graphic 2">
              <a:extLst>
                <a:ext uri="{FF2B5EF4-FFF2-40B4-BE49-F238E27FC236}">
                  <a16:creationId xmlns:a16="http://schemas.microsoft.com/office/drawing/2014/main" id="{F1FF2A45-0C26-4C70-87B0-C54AB42123DD}"/>
                </a:ext>
              </a:extLst>
            </p:cNvPr>
            <p:cNvGrpSpPr/>
            <p:nvPr/>
          </p:nvGrpSpPr>
          <p:grpSpPr>
            <a:xfrm>
              <a:off x="4341275" y="2460307"/>
              <a:ext cx="65208" cy="62225"/>
              <a:chOff x="4341275" y="2460307"/>
              <a:chExt cx="65208" cy="62225"/>
            </a:xfrm>
            <a:grpFill/>
          </p:grpSpPr>
          <p:sp>
            <p:nvSpPr>
              <p:cNvPr id="1535" name="Freeform: Shape 1534">
                <a:extLst>
                  <a:ext uri="{FF2B5EF4-FFF2-40B4-BE49-F238E27FC236}">
                    <a16:creationId xmlns:a16="http://schemas.microsoft.com/office/drawing/2014/main" id="{52C49F49-E954-4442-91BC-7D1C7232BC3C}"/>
                  </a:ext>
                </a:extLst>
              </p:cNvPr>
              <p:cNvSpPr/>
              <p:nvPr/>
            </p:nvSpPr>
            <p:spPr>
              <a:xfrm>
                <a:off x="4366718" y="2460307"/>
                <a:ext cx="13610" cy="33337"/>
              </a:xfrm>
              <a:custGeom>
                <a:avLst/>
                <a:gdLst>
                  <a:gd name="connsiteX0" fmla="*/ 7162 w 13610"/>
                  <a:gd name="connsiteY0" fmla="*/ 33338 h 33337"/>
                  <a:gd name="connsiteX1" fmla="*/ 7162 w 13610"/>
                  <a:gd name="connsiteY1" fmla="*/ 0 h 33337"/>
                  <a:gd name="connsiteX2" fmla="*/ 7162 w 13610"/>
                  <a:gd name="connsiteY2" fmla="*/ 33338 h 33337"/>
                </a:gdLst>
                <a:ahLst/>
                <a:cxnLst>
                  <a:cxn ang="0">
                    <a:pos x="connsiteX0" y="connsiteY0"/>
                  </a:cxn>
                  <a:cxn ang="0">
                    <a:pos x="connsiteX1" y="connsiteY1"/>
                  </a:cxn>
                  <a:cxn ang="0">
                    <a:pos x="connsiteX2" y="connsiteY2"/>
                  </a:cxn>
                </a:cxnLst>
                <a:rect l="l" t="t" r="r" b="b"/>
                <a:pathLst>
                  <a:path w="13610" h="33337">
                    <a:moveTo>
                      <a:pt x="7162" y="33338"/>
                    </a:moveTo>
                    <a:cubicBezTo>
                      <a:pt x="-3316" y="11430"/>
                      <a:pt x="-1411" y="0"/>
                      <a:pt x="7162" y="0"/>
                    </a:cubicBezTo>
                    <a:cubicBezTo>
                      <a:pt x="14782" y="0"/>
                      <a:pt x="16687" y="11430"/>
                      <a:pt x="7162" y="33338"/>
                    </a:cubicBezTo>
                    <a:close/>
                  </a:path>
                </a:pathLst>
              </a:custGeom>
              <a:grpFill/>
              <a:ln w="9525" cap="flat">
                <a:noFill/>
                <a:prstDash val="solid"/>
                <a:miter/>
              </a:ln>
            </p:spPr>
            <p:txBody>
              <a:bodyPr rtlCol="0" anchor="ctr"/>
              <a:lstStyle/>
              <a:p>
                <a:endParaRPr lang="en-ID"/>
              </a:p>
            </p:txBody>
          </p:sp>
          <p:sp>
            <p:nvSpPr>
              <p:cNvPr id="1536" name="Freeform: Shape 1535">
                <a:extLst>
                  <a:ext uri="{FF2B5EF4-FFF2-40B4-BE49-F238E27FC236}">
                    <a16:creationId xmlns:a16="http://schemas.microsoft.com/office/drawing/2014/main" id="{D2D4936E-3F07-4876-A8E2-278AC350FBD9}"/>
                  </a:ext>
                </a:extLst>
              </p:cNvPr>
              <p:cNvSpPr/>
              <p:nvPr/>
            </p:nvSpPr>
            <p:spPr>
              <a:xfrm>
                <a:off x="4341275" y="2479766"/>
                <a:ext cx="32604" cy="14632"/>
              </a:xfrm>
              <a:custGeom>
                <a:avLst/>
                <a:gdLst>
                  <a:gd name="connsiteX0" fmla="*/ 32604 w 32604"/>
                  <a:gd name="connsiteY0" fmla="*/ 13878 h 14632"/>
                  <a:gd name="connsiteX1" fmla="*/ 219 w 32604"/>
                  <a:gd name="connsiteY1" fmla="*/ 4353 h 14632"/>
                  <a:gd name="connsiteX2" fmla="*/ 32604 w 32604"/>
                  <a:gd name="connsiteY2" fmla="*/ 13878 h 14632"/>
                </a:gdLst>
                <a:ahLst/>
                <a:cxnLst>
                  <a:cxn ang="0">
                    <a:pos x="connsiteX0" y="connsiteY0"/>
                  </a:cxn>
                  <a:cxn ang="0">
                    <a:pos x="connsiteX1" y="connsiteY1"/>
                  </a:cxn>
                  <a:cxn ang="0">
                    <a:pos x="connsiteX2" y="connsiteY2"/>
                  </a:cxn>
                </a:cxnLst>
                <a:rect l="l" t="t" r="r" b="b"/>
                <a:pathLst>
                  <a:path w="32604" h="14632">
                    <a:moveTo>
                      <a:pt x="32604" y="13878"/>
                    </a:moveTo>
                    <a:cubicBezTo>
                      <a:pt x="8792" y="16736"/>
                      <a:pt x="-1686" y="11021"/>
                      <a:pt x="219" y="4353"/>
                    </a:cubicBezTo>
                    <a:cubicBezTo>
                      <a:pt x="3077" y="-3267"/>
                      <a:pt x="15459" y="-1362"/>
                      <a:pt x="32604" y="13878"/>
                    </a:cubicBezTo>
                    <a:close/>
                  </a:path>
                </a:pathLst>
              </a:custGeom>
              <a:grpFill/>
              <a:ln w="9525" cap="flat">
                <a:noFill/>
                <a:prstDash val="solid"/>
                <a:miter/>
              </a:ln>
            </p:spPr>
            <p:txBody>
              <a:bodyPr rtlCol="0" anchor="ctr"/>
              <a:lstStyle/>
              <a:p>
                <a:endParaRPr lang="en-ID"/>
              </a:p>
            </p:txBody>
          </p:sp>
          <p:sp>
            <p:nvSpPr>
              <p:cNvPr id="1537" name="Freeform: Shape 1536">
                <a:extLst>
                  <a:ext uri="{FF2B5EF4-FFF2-40B4-BE49-F238E27FC236}">
                    <a16:creationId xmlns:a16="http://schemas.microsoft.com/office/drawing/2014/main" id="{3868D095-F629-4BDA-AC4E-C988D3784D33}"/>
                  </a:ext>
                </a:extLst>
              </p:cNvPr>
              <p:cNvSpPr/>
              <p:nvPr/>
            </p:nvSpPr>
            <p:spPr>
              <a:xfrm>
                <a:off x="4352173" y="2493644"/>
                <a:ext cx="21706" cy="28887"/>
              </a:xfrm>
              <a:custGeom>
                <a:avLst/>
                <a:gdLst>
                  <a:gd name="connsiteX0" fmla="*/ 21707 w 21706"/>
                  <a:gd name="connsiteY0" fmla="*/ 0 h 28887"/>
                  <a:gd name="connsiteX1" fmla="*/ 2657 w 21706"/>
                  <a:gd name="connsiteY1" fmla="*/ 27623 h 28887"/>
                  <a:gd name="connsiteX2" fmla="*/ 21707 w 21706"/>
                  <a:gd name="connsiteY2" fmla="*/ 0 h 28887"/>
                </a:gdLst>
                <a:ahLst/>
                <a:cxnLst>
                  <a:cxn ang="0">
                    <a:pos x="connsiteX0" y="connsiteY0"/>
                  </a:cxn>
                  <a:cxn ang="0">
                    <a:pos x="connsiteX1" y="connsiteY1"/>
                  </a:cxn>
                  <a:cxn ang="0">
                    <a:pos x="connsiteX2" y="connsiteY2"/>
                  </a:cxn>
                </a:cxnLst>
                <a:rect l="l" t="t" r="r" b="b"/>
                <a:pathLst>
                  <a:path w="21706" h="28887">
                    <a:moveTo>
                      <a:pt x="21707" y="0"/>
                    </a:moveTo>
                    <a:cubicBezTo>
                      <a:pt x="16944" y="23813"/>
                      <a:pt x="8372" y="32385"/>
                      <a:pt x="2657" y="27623"/>
                    </a:cubicBezTo>
                    <a:cubicBezTo>
                      <a:pt x="-4011" y="22860"/>
                      <a:pt x="1704" y="12382"/>
                      <a:pt x="21707" y="0"/>
                    </a:cubicBezTo>
                    <a:close/>
                  </a:path>
                </a:pathLst>
              </a:custGeom>
              <a:grpFill/>
              <a:ln w="9525" cap="flat">
                <a:noFill/>
                <a:prstDash val="solid"/>
                <a:miter/>
              </a:ln>
            </p:spPr>
            <p:txBody>
              <a:bodyPr rtlCol="0" anchor="ctr"/>
              <a:lstStyle/>
              <a:p>
                <a:endParaRPr lang="en-ID"/>
              </a:p>
            </p:txBody>
          </p:sp>
          <p:sp>
            <p:nvSpPr>
              <p:cNvPr id="1538" name="Freeform: Shape 1537">
                <a:extLst>
                  <a:ext uri="{FF2B5EF4-FFF2-40B4-BE49-F238E27FC236}">
                    <a16:creationId xmlns:a16="http://schemas.microsoft.com/office/drawing/2014/main" id="{50434058-41CA-4CA5-A106-92AB1ED489EB}"/>
                  </a:ext>
                </a:extLst>
              </p:cNvPr>
              <p:cNvSpPr/>
              <p:nvPr/>
            </p:nvSpPr>
            <p:spPr>
              <a:xfrm>
                <a:off x="4373880" y="2493644"/>
                <a:ext cx="22641" cy="27940"/>
              </a:xfrm>
              <a:custGeom>
                <a:avLst/>
                <a:gdLst>
                  <a:gd name="connsiteX0" fmla="*/ 0 w 22641"/>
                  <a:gd name="connsiteY0" fmla="*/ 0 h 27940"/>
                  <a:gd name="connsiteX1" fmla="*/ 20002 w 22641"/>
                  <a:gd name="connsiteY1" fmla="*/ 26670 h 27940"/>
                  <a:gd name="connsiteX2" fmla="*/ 0 w 22641"/>
                  <a:gd name="connsiteY2" fmla="*/ 0 h 27940"/>
                </a:gdLst>
                <a:ahLst/>
                <a:cxnLst>
                  <a:cxn ang="0">
                    <a:pos x="connsiteX0" y="connsiteY0"/>
                  </a:cxn>
                  <a:cxn ang="0">
                    <a:pos x="connsiteX1" y="connsiteY1"/>
                  </a:cxn>
                  <a:cxn ang="0">
                    <a:pos x="connsiteX2" y="connsiteY2"/>
                  </a:cxn>
                </a:cxnLst>
                <a:rect l="l" t="t" r="r" b="b"/>
                <a:pathLst>
                  <a:path w="22641" h="27940">
                    <a:moveTo>
                      <a:pt x="0" y="0"/>
                    </a:moveTo>
                    <a:cubicBezTo>
                      <a:pt x="20955" y="11430"/>
                      <a:pt x="26670" y="22860"/>
                      <a:pt x="20002" y="26670"/>
                    </a:cubicBezTo>
                    <a:cubicBezTo>
                      <a:pt x="14288" y="31432"/>
                      <a:pt x="4763" y="22860"/>
                      <a:pt x="0" y="0"/>
                    </a:cubicBezTo>
                    <a:close/>
                  </a:path>
                </a:pathLst>
              </a:custGeom>
              <a:grpFill/>
              <a:ln w="9525" cap="flat">
                <a:noFill/>
                <a:prstDash val="solid"/>
                <a:miter/>
              </a:ln>
            </p:spPr>
            <p:txBody>
              <a:bodyPr rtlCol="0" anchor="ctr"/>
              <a:lstStyle/>
              <a:p>
                <a:endParaRPr lang="en-ID"/>
              </a:p>
            </p:txBody>
          </p:sp>
          <p:sp>
            <p:nvSpPr>
              <p:cNvPr id="1539" name="Freeform: Shape 1538">
                <a:extLst>
                  <a:ext uri="{FF2B5EF4-FFF2-40B4-BE49-F238E27FC236}">
                    <a16:creationId xmlns:a16="http://schemas.microsoft.com/office/drawing/2014/main" id="{C656C583-DA76-4369-A0A8-383B2915CAF9}"/>
                  </a:ext>
                </a:extLst>
              </p:cNvPr>
              <p:cNvSpPr/>
              <p:nvPr/>
            </p:nvSpPr>
            <p:spPr>
              <a:xfrm>
                <a:off x="4373880" y="2478862"/>
                <a:ext cx="32604" cy="15531"/>
              </a:xfrm>
              <a:custGeom>
                <a:avLst/>
                <a:gdLst>
                  <a:gd name="connsiteX0" fmla="*/ 0 w 32604"/>
                  <a:gd name="connsiteY0" fmla="*/ 14783 h 15531"/>
                  <a:gd name="connsiteX1" fmla="*/ 32385 w 32604"/>
                  <a:gd name="connsiteY1" fmla="*/ 4305 h 15531"/>
                  <a:gd name="connsiteX2" fmla="*/ 0 w 32604"/>
                  <a:gd name="connsiteY2" fmla="*/ 14783 h 15531"/>
                </a:gdLst>
                <a:ahLst/>
                <a:cxnLst>
                  <a:cxn ang="0">
                    <a:pos x="connsiteX0" y="connsiteY0"/>
                  </a:cxn>
                  <a:cxn ang="0">
                    <a:pos x="connsiteX1" y="connsiteY1"/>
                  </a:cxn>
                  <a:cxn ang="0">
                    <a:pos x="connsiteX2" y="connsiteY2"/>
                  </a:cxn>
                </a:cxnLst>
                <a:rect l="l" t="t" r="r" b="b"/>
                <a:pathLst>
                  <a:path w="32604" h="15531">
                    <a:moveTo>
                      <a:pt x="0" y="14783"/>
                    </a:moveTo>
                    <a:cubicBezTo>
                      <a:pt x="17145" y="-1410"/>
                      <a:pt x="29527" y="-3315"/>
                      <a:pt x="32385" y="4305"/>
                    </a:cubicBezTo>
                    <a:cubicBezTo>
                      <a:pt x="34290" y="11925"/>
                      <a:pt x="23813" y="17640"/>
                      <a:pt x="0" y="14783"/>
                    </a:cubicBezTo>
                    <a:close/>
                  </a:path>
                </a:pathLst>
              </a:custGeom>
              <a:grpFill/>
              <a:ln w="9525" cap="flat">
                <a:noFill/>
                <a:prstDash val="solid"/>
                <a:miter/>
              </a:ln>
            </p:spPr>
            <p:txBody>
              <a:bodyPr rtlCol="0" anchor="ctr"/>
              <a:lstStyle/>
              <a:p>
                <a:endParaRPr lang="en-ID"/>
              </a:p>
            </p:txBody>
          </p:sp>
        </p:grpSp>
        <p:grpSp>
          <p:nvGrpSpPr>
            <p:cNvPr id="1540" name="Graphic 2">
              <a:extLst>
                <a:ext uri="{FF2B5EF4-FFF2-40B4-BE49-F238E27FC236}">
                  <a16:creationId xmlns:a16="http://schemas.microsoft.com/office/drawing/2014/main" id="{F1FF2A45-0C26-4C70-87B0-C54AB42123DD}"/>
                </a:ext>
              </a:extLst>
            </p:cNvPr>
            <p:cNvGrpSpPr/>
            <p:nvPr/>
          </p:nvGrpSpPr>
          <p:grpSpPr>
            <a:xfrm>
              <a:off x="4341275" y="2460307"/>
              <a:ext cx="65208" cy="62225"/>
              <a:chOff x="4341275" y="2460307"/>
              <a:chExt cx="65208" cy="62225"/>
            </a:xfrm>
            <a:grpFill/>
          </p:grpSpPr>
          <p:sp>
            <p:nvSpPr>
              <p:cNvPr id="1541" name="Freeform: Shape 1540">
                <a:extLst>
                  <a:ext uri="{FF2B5EF4-FFF2-40B4-BE49-F238E27FC236}">
                    <a16:creationId xmlns:a16="http://schemas.microsoft.com/office/drawing/2014/main" id="{064DCEC3-E13B-4203-8167-06E153139EA5}"/>
                  </a:ext>
                </a:extLst>
              </p:cNvPr>
              <p:cNvSpPr/>
              <p:nvPr/>
            </p:nvSpPr>
            <p:spPr>
              <a:xfrm>
                <a:off x="4366718" y="2460307"/>
                <a:ext cx="13610" cy="33337"/>
              </a:xfrm>
              <a:custGeom>
                <a:avLst/>
                <a:gdLst>
                  <a:gd name="connsiteX0" fmla="*/ 7162 w 13610"/>
                  <a:gd name="connsiteY0" fmla="*/ 33338 h 33337"/>
                  <a:gd name="connsiteX1" fmla="*/ 7162 w 13610"/>
                  <a:gd name="connsiteY1" fmla="*/ 0 h 33337"/>
                  <a:gd name="connsiteX2" fmla="*/ 7162 w 13610"/>
                  <a:gd name="connsiteY2" fmla="*/ 33338 h 33337"/>
                </a:gdLst>
                <a:ahLst/>
                <a:cxnLst>
                  <a:cxn ang="0">
                    <a:pos x="connsiteX0" y="connsiteY0"/>
                  </a:cxn>
                  <a:cxn ang="0">
                    <a:pos x="connsiteX1" y="connsiteY1"/>
                  </a:cxn>
                  <a:cxn ang="0">
                    <a:pos x="connsiteX2" y="connsiteY2"/>
                  </a:cxn>
                </a:cxnLst>
                <a:rect l="l" t="t" r="r" b="b"/>
                <a:pathLst>
                  <a:path w="13610" h="33337">
                    <a:moveTo>
                      <a:pt x="7162" y="33338"/>
                    </a:moveTo>
                    <a:cubicBezTo>
                      <a:pt x="-3316" y="11430"/>
                      <a:pt x="-1411" y="0"/>
                      <a:pt x="7162" y="0"/>
                    </a:cubicBezTo>
                    <a:cubicBezTo>
                      <a:pt x="14782" y="0"/>
                      <a:pt x="16687" y="11430"/>
                      <a:pt x="7162" y="33338"/>
                    </a:cubicBezTo>
                    <a:close/>
                  </a:path>
                </a:pathLst>
              </a:custGeom>
              <a:grpFill/>
              <a:ln w="9525" cap="flat">
                <a:noFill/>
                <a:prstDash val="solid"/>
                <a:miter/>
              </a:ln>
            </p:spPr>
            <p:txBody>
              <a:bodyPr rtlCol="0" anchor="ctr"/>
              <a:lstStyle/>
              <a:p>
                <a:endParaRPr lang="en-ID"/>
              </a:p>
            </p:txBody>
          </p:sp>
          <p:sp>
            <p:nvSpPr>
              <p:cNvPr id="1542" name="Freeform: Shape 1541">
                <a:extLst>
                  <a:ext uri="{FF2B5EF4-FFF2-40B4-BE49-F238E27FC236}">
                    <a16:creationId xmlns:a16="http://schemas.microsoft.com/office/drawing/2014/main" id="{9192CB00-234D-4EAA-93DF-87AE4DD7FBE7}"/>
                  </a:ext>
                </a:extLst>
              </p:cNvPr>
              <p:cNvSpPr/>
              <p:nvPr/>
            </p:nvSpPr>
            <p:spPr>
              <a:xfrm>
                <a:off x="4341275" y="2479766"/>
                <a:ext cx="32604" cy="14632"/>
              </a:xfrm>
              <a:custGeom>
                <a:avLst/>
                <a:gdLst>
                  <a:gd name="connsiteX0" fmla="*/ 32604 w 32604"/>
                  <a:gd name="connsiteY0" fmla="*/ 13878 h 14632"/>
                  <a:gd name="connsiteX1" fmla="*/ 219 w 32604"/>
                  <a:gd name="connsiteY1" fmla="*/ 4353 h 14632"/>
                  <a:gd name="connsiteX2" fmla="*/ 32604 w 32604"/>
                  <a:gd name="connsiteY2" fmla="*/ 13878 h 14632"/>
                </a:gdLst>
                <a:ahLst/>
                <a:cxnLst>
                  <a:cxn ang="0">
                    <a:pos x="connsiteX0" y="connsiteY0"/>
                  </a:cxn>
                  <a:cxn ang="0">
                    <a:pos x="connsiteX1" y="connsiteY1"/>
                  </a:cxn>
                  <a:cxn ang="0">
                    <a:pos x="connsiteX2" y="connsiteY2"/>
                  </a:cxn>
                </a:cxnLst>
                <a:rect l="l" t="t" r="r" b="b"/>
                <a:pathLst>
                  <a:path w="32604" h="14632">
                    <a:moveTo>
                      <a:pt x="32604" y="13878"/>
                    </a:moveTo>
                    <a:cubicBezTo>
                      <a:pt x="8792" y="16736"/>
                      <a:pt x="-1686" y="11021"/>
                      <a:pt x="219" y="4353"/>
                    </a:cubicBezTo>
                    <a:cubicBezTo>
                      <a:pt x="3077" y="-3267"/>
                      <a:pt x="15459" y="-1362"/>
                      <a:pt x="32604" y="13878"/>
                    </a:cubicBezTo>
                    <a:close/>
                  </a:path>
                </a:pathLst>
              </a:custGeom>
              <a:grpFill/>
              <a:ln w="9525" cap="flat">
                <a:noFill/>
                <a:prstDash val="solid"/>
                <a:miter/>
              </a:ln>
            </p:spPr>
            <p:txBody>
              <a:bodyPr rtlCol="0" anchor="ctr"/>
              <a:lstStyle/>
              <a:p>
                <a:endParaRPr lang="en-ID"/>
              </a:p>
            </p:txBody>
          </p:sp>
          <p:sp>
            <p:nvSpPr>
              <p:cNvPr id="1543" name="Freeform: Shape 1542">
                <a:extLst>
                  <a:ext uri="{FF2B5EF4-FFF2-40B4-BE49-F238E27FC236}">
                    <a16:creationId xmlns:a16="http://schemas.microsoft.com/office/drawing/2014/main" id="{96C54C7C-51A7-44C2-B14F-3AC176E63DCF}"/>
                  </a:ext>
                </a:extLst>
              </p:cNvPr>
              <p:cNvSpPr/>
              <p:nvPr/>
            </p:nvSpPr>
            <p:spPr>
              <a:xfrm>
                <a:off x="4352173" y="2493644"/>
                <a:ext cx="21706" cy="28887"/>
              </a:xfrm>
              <a:custGeom>
                <a:avLst/>
                <a:gdLst>
                  <a:gd name="connsiteX0" fmla="*/ 21707 w 21706"/>
                  <a:gd name="connsiteY0" fmla="*/ 0 h 28887"/>
                  <a:gd name="connsiteX1" fmla="*/ 2657 w 21706"/>
                  <a:gd name="connsiteY1" fmla="*/ 27623 h 28887"/>
                  <a:gd name="connsiteX2" fmla="*/ 21707 w 21706"/>
                  <a:gd name="connsiteY2" fmla="*/ 0 h 28887"/>
                </a:gdLst>
                <a:ahLst/>
                <a:cxnLst>
                  <a:cxn ang="0">
                    <a:pos x="connsiteX0" y="connsiteY0"/>
                  </a:cxn>
                  <a:cxn ang="0">
                    <a:pos x="connsiteX1" y="connsiteY1"/>
                  </a:cxn>
                  <a:cxn ang="0">
                    <a:pos x="connsiteX2" y="connsiteY2"/>
                  </a:cxn>
                </a:cxnLst>
                <a:rect l="l" t="t" r="r" b="b"/>
                <a:pathLst>
                  <a:path w="21706" h="28887">
                    <a:moveTo>
                      <a:pt x="21707" y="0"/>
                    </a:moveTo>
                    <a:cubicBezTo>
                      <a:pt x="16944" y="23813"/>
                      <a:pt x="8372" y="32385"/>
                      <a:pt x="2657" y="27623"/>
                    </a:cubicBezTo>
                    <a:cubicBezTo>
                      <a:pt x="-4011" y="22860"/>
                      <a:pt x="1704" y="12382"/>
                      <a:pt x="21707" y="0"/>
                    </a:cubicBezTo>
                    <a:close/>
                  </a:path>
                </a:pathLst>
              </a:custGeom>
              <a:grpFill/>
              <a:ln w="9525" cap="flat">
                <a:noFill/>
                <a:prstDash val="solid"/>
                <a:miter/>
              </a:ln>
            </p:spPr>
            <p:txBody>
              <a:bodyPr rtlCol="0" anchor="ctr"/>
              <a:lstStyle/>
              <a:p>
                <a:endParaRPr lang="en-ID"/>
              </a:p>
            </p:txBody>
          </p:sp>
          <p:sp>
            <p:nvSpPr>
              <p:cNvPr id="1544" name="Freeform: Shape 1543">
                <a:extLst>
                  <a:ext uri="{FF2B5EF4-FFF2-40B4-BE49-F238E27FC236}">
                    <a16:creationId xmlns:a16="http://schemas.microsoft.com/office/drawing/2014/main" id="{469286D6-C51D-499C-9842-C9FD728265DE}"/>
                  </a:ext>
                </a:extLst>
              </p:cNvPr>
              <p:cNvSpPr/>
              <p:nvPr/>
            </p:nvSpPr>
            <p:spPr>
              <a:xfrm>
                <a:off x="4373880" y="2493644"/>
                <a:ext cx="22641" cy="27940"/>
              </a:xfrm>
              <a:custGeom>
                <a:avLst/>
                <a:gdLst>
                  <a:gd name="connsiteX0" fmla="*/ 0 w 22641"/>
                  <a:gd name="connsiteY0" fmla="*/ 0 h 27940"/>
                  <a:gd name="connsiteX1" fmla="*/ 20002 w 22641"/>
                  <a:gd name="connsiteY1" fmla="*/ 26670 h 27940"/>
                  <a:gd name="connsiteX2" fmla="*/ 0 w 22641"/>
                  <a:gd name="connsiteY2" fmla="*/ 0 h 27940"/>
                </a:gdLst>
                <a:ahLst/>
                <a:cxnLst>
                  <a:cxn ang="0">
                    <a:pos x="connsiteX0" y="connsiteY0"/>
                  </a:cxn>
                  <a:cxn ang="0">
                    <a:pos x="connsiteX1" y="connsiteY1"/>
                  </a:cxn>
                  <a:cxn ang="0">
                    <a:pos x="connsiteX2" y="connsiteY2"/>
                  </a:cxn>
                </a:cxnLst>
                <a:rect l="l" t="t" r="r" b="b"/>
                <a:pathLst>
                  <a:path w="22641" h="27940">
                    <a:moveTo>
                      <a:pt x="0" y="0"/>
                    </a:moveTo>
                    <a:cubicBezTo>
                      <a:pt x="20955" y="11430"/>
                      <a:pt x="26670" y="22860"/>
                      <a:pt x="20002" y="26670"/>
                    </a:cubicBezTo>
                    <a:cubicBezTo>
                      <a:pt x="14288" y="31432"/>
                      <a:pt x="4763" y="22860"/>
                      <a:pt x="0" y="0"/>
                    </a:cubicBezTo>
                    <a:close/>
                  </a:path>
                </a:pathLst>
              </a:custGeom>
              <a:grpFill/>
              <a:ln w="9525" cap="flat">
                <a:noFill/>
                <a:prstDash val="solid"/>
                <a:miter/>
              </a:ln>
            </p:spPr>
            <p:txBody>
              <a:bodyPr rtlCol="0" anchor="ctr"/>
              <a:lstStyle/>
              <a:p>
                <a:endParaRPr lang="en-ID"/>
              </a:p>
            </p:txBody>
          </p:sp>
          <p:sp>
            <p:nvSpPr>
              <p:cNvPr id="1545" name="Freeform: Shape 1544">
                <a:extLst>
                  <a:ext uri="{FF2B5EF4-FFF2-40B4-BE49-F238E27FC236}">
                    <a16:creationId xmlns:a16="http://schemas.microsoft.com/office/drawing/2014/main" id="{6DD2ECDD-A923-4160-BBE6-F063F30F76D4}"/>
                  </a:ext>
                </a:extLst>
              </p:cNvPr>
              <p:cNvSpPr/>
              <p:nvPr/>
            </p:nvSpPr>
            <p:spPr>
              <a:xfrm>
                <a:off x="4373880" y="2478862"/>
                <a:ext cx="32604" cy="15531"/>
              </a:xfrm>
              <a:custGeom>
                <a:avLst/>
                <a:gdLst>
                  <a:gd name="connsiteX0" fmla="*/ 0 w 32604"/>
                  <a:gd name="connsiteY0" fmla="*/ 14783 h 15531"/>
                  <a:gd name="connsiteX1" fmla="*/ 32385 w 32604"/>
                  <a:gd name="connsiteY1" fmla="*/ 4305 h 15531"/>
                  <a:gd name="connsiteX2" fmla="*/ 0 w 32604"/>
                  <a:gd name="connsiteY2" fmla="*/ 14783 h 15531"/>
                </a:gdLst>
                <a:ahLst/>
                <a:cxnLst>
                  <a:cxn ang="0">
                    <a:pos x="connsiteX0" y="connsiteY0"/>
                  </a:cxn>
                  <a:cxn ang="0">
                    <a:pos x="connsiteX1" y="connsiteY1"/>
                  </a:cxn>
                  <a:cxn ang="0">
                    <a:pos x="connsiteX2" y="connsiteY2"/>
                  </a:cxn>
                </a:cxnLst>
                <a:rect l="l" t="t" r="r" b="b"/>
                <a:pathLst>
                  <a:path w="32604" h="15531">
                    <a:moveTo>
                      <a:pt x="0" y="14783"/>
                    </a:moveTo>
                    <a:cubicBezTo>
                      <a:pt x="17145" y="-1410"/>
                      <a:pt x="29527" y="-3315"/>
                      <a:pt x="32385" y="4305"/>
                    </a:cubicBezTo>
                    <a:cubicBezTo>
                      <a:pt x="34290" y="11925"/>
                      <a:pt x="23813" y="17640"/>
                      <a:pt x="0" y="14783"/>
                    </a:cubicBezTo>
                    <a:close/>
                  </a:path>
                </a:pathLst>
              </a:custGeom>
              <a:grpFill/>
              <a:ln w="9525" cap="flat">
                <a:noFill/>
                <a:prstDash val="solid"/>
                <a:miter/>
              </a:ln>
            </p:spPr>
            <p:txBody>
              <a:bodyPr rtlCol="0" anchor="ctr"/>
              <a:lstStyle/>
              <a:p>
                <a:endParaRPr lang="en-ID"/>
              </a:p>
            </p:txBody>
          </p:sp>
        </p:grpSp>
        <p:sp>
          <p:nvSpPr>
            <p:cNvPr id="1546" name="Freeform: Shape 1545">
              <a:extLst>
                <a:ext uri="{FF2B5EF4-FFF2-40B4-BE49-F238E27FC236}">
                  <a16:creationId xmlns:a16="http://schemas.microsoft.com/office/drawing/2014/main" id="{96174C6C-553D-4BC8-87C9-ED18EED7378B}"/>
                </a:ext>
              </a:extLst>
            </p:cNvPr>
            <p:cNvSpPr/>
            <p:nvPr/>
          </p:nvSpPr>
          <p:spPr>
            <a:xfrm>
              <a:off x="4369117" y="2488882"/>
              <a:ext cx="9525" cy="9525"/>
            </a:xfrm>
            <a:custGeom>
              <a:avLst/>
              <a:gdLst>
                <a:gd name="connsiteX0" fmla="*/ 9525 w 9525"/>
                <a:gd name="connsiteY0" fmla="*/ 4762 h 9525"/>
                <a:gd name="connsiteX1" fmla="*/ 4763 w 9525"/>
                <a:gd name="connsiteY1" fmla="*/ 9525 h 9525"/>
                <a:gd name="connsiteX2" fmla="*/ 0 w 9525"/>
                <a:gd name="connsiteY2" fmla="*/ 4762 h 9525"/>
                <a:gd name="connsiteX3" fmla="*/ 4763 w 9525"/>
                <a:gd name="connsiteY3" fmla="*/ 0 h 9525"/>
                <a:gd name="connsiteX4" fmla="*/ 9525 w 9525"/>
                <a:gd name="connsiteY4" fmla="*/ 4762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9525" y="4762"/>
                  </a:moveTo>
                  <a:cubicBezTo>
                    <a:pt x="9525" y="7393"/>
                    <a:pt x="7393" y="9525"/>
                    <a:pt x="4763" y="9525"/>
                  </a:cubicBezTo>
                  <a:cubicBezTo>
                    <a:pt x="2132" y="9525"/>
                    <a:pt x="0" y="7393"/>
                    <a:pt x="0" y="4762"/>
                  </a:cubicBezTo>
                  <a:cubicBezTo>
                    <a:pt x="0" y="2132"/>
                    <a:pt x="2132" y="0"/>
                    <a:pt x="4763" y="0"/>
                  </a:cubicBezTo>
                  <a:cubicBezTo>
                    <a:pt x="7393" y="0"/>
                    <a:pt x="9525" y="2132"/>
                    <a:pt x="9525" y="4762"/>
                  </a:cubicBezTo>
                  <a:close/>
                </a:path>
              </a:pathLst>
            </a:custGeom>
            <a:grpFill/>
            <a:ln w="9525" cap="flat">
              <a:noFill/>
              <a:prstDash val="solid"/>
              <a:miter/>
            </a:ln>
          </p:spPr>
          <p:txBody>
            <a:bodyPr rtlCol="0" anchor="ctr"/>
            <a:lstStyle/>
            <a:p>
              <a:endParaRPr lang="en-ID"/>
            </a:p>
          </p:txBody>
        </p:sp>
      </p:grpSp>
      <p:grpSp>
        <p:nvGrpSpPr>
          <p:cNvPr id="1547" name="Graphic 2">
            <a:extLst>
              <a:ext uri="{FF2B5EF4-FFF2-40B4-BE49-F238E27FC236}">
                <a16:creationId xmlns:a16="http://schemas.microsoft.com/office/drawing/2014/main" id="{F1FF2A45-0C26-4C70-87B0-C54AB42123DD}"/>
              </a:ext>
            </a:extLst>
          </p:cNvPr>
          <p:cNvGrpSpPr/>
          <p:nvPr/>
        </p:nvGrpSpPr>
        <p:grpSpPr>
          <a:xfrm rot="16200000">
            <a:off x="11220260" y="4759718"/>
            <a:ext cx="125270" cy="125551"/>
            <a:chOff x="4287147" y="2490732"/>
            <a:chExt cx="66784" cy="66934"/>
          </a:xfrm>
          <a:solidFill>
            <a:schemeClr val="bg1"/>
          </a:solidFill>
        </p:grpSpPr>
        <p:grpSp>
          <p:nvGrpSpPr>
            <p:cNvPr id="1548" name="Graphic 2">
              <a:extLst>
                <a:ext uri="{FF2B5EF4-FFF2-40B4-BE49-F238E27FC236}">
                  <a16:creationId xmlns:a16="http://schemas.microsoft.com/office/drawing/2014/main" id="{F1FF2A45-0C26-4C70-87B0-C54AB42123DD}"/>
                </a:ext>
              </a:extLst>
            </p:cNvPr>
            <p:cNvGrpSpPr/>
            <p:nvPr/>
          </p:nvGrpSpPr>
          <p:grpSpPr>
            <a:xfrm>
              <a:off x="4290198" y="2492880"/>
              <a:ext cx="63733" cy="64786"/>
              <a:chOff x="4290198" y="2492880"/>
              <a:chExt cx="63733" cy="64786"/>
            </a:xfrm>
            <a:grpFill/>
          </p:grpSpPr>
          <p:sp>
            <p:nvSpPr>
              <p:cNvPr id="1549" name="Freeform: Shape 1548">
                <a:extLst>
                  <a:ext uri="{FF2B5EF4-FFF2-40B4-BE49-F238E27FC236}">
                    <a16:creationId xmlns:a16="http://schemas.microsoft.com/office/drawing/2014/main" id="{B8DFD7D2-3112-412B-BFCD-83CC83111A27}"/>
                  </a:ext>
                </a:extLst>
              </p:cNvPr>
              <p:cNvSpPr/>
              <p:nvPr/>
            </p:nvSpPr>
            <p:spPr>
              <a:xfrm>
                <a:off x="4318018" y="2524125"/>
                <a:ext cx="14263" cy="33541"/>
              </a:xfrm>
              <a:custGeom>
                <a:avLst/>
                <a:gdLst>
                  <a:gd name="connsiteX0" fmla="*/ 2522 w 14263"/>
                  <a:gd name="connsiteY0" fmla="*/ 0 h 33541"/>
                  <a:gd name="connsiteX1" fmla="*/ 9189 w 14263"/>
                  <a:gd name="connsiteY1" fmla="*/ 33338 h 33541"/>
                  <a:gd name="connsiteX2" fmla="*/ 2522 w 14263"/>
                  <a:gd name="connsiteY2" fmla="*/ 0 h 33541"/>
                </a:gdLst>
                <a:ahLst/>
                <a:cxnLst>
                  <a:cxn ang="0">
                    <a:pos x="connsiteX0" y="connsiteY0"/>
                  </a:cxn>
                  <a:cxn ang="0">
                    <a:pos x="connsiteX1" y="connsiteY1"/>
                  </a:cxn>
                  <a:cxn ang="0">
                    <a:pos x="connsiteX2" y="connsiteY2"/>
                  </a:cxn>
                </a:cxnLst>
                <a:rect l="l" t="t" r="r" b="b"/>
                <a:pathLst>
                  <a:path w="14263" h="33541">
                    <a:moveTo>
                      <a:pt x="2522" y="0"/>
                    </a:moveTo>
                    <a:cubicBezTo>
                      <a:pt x="16809" y="19050"/>
                      <a:pt x="16809" y="31432"/>
                      <a:pt x="9189" y="33338"/>
                    </a:cubicBezTo>
                    <a:cubicBezTo>
                      <a:pt x="1569" y="35243"/>
                      <a:pt x="-3193" y="23813"/>
                      <a:pt x="2522" y="0"/>
                    </a:cubicBezTo>
                    <a:close/>
                  </a:path>
                </a:pathLst>
              </a:custGeom>
              <a:grpFill/>
              <a:ln w="9525" cap="flat">
                <a:noFill/>
                <a:prstDash val="solid"/>
                <a:miter/>
              </a:ln>
            </p:spPr>
            <p:txBody>
              <a:bodyPr rtlCol="0" anchor="ctr"/>
              <a:lstStyle/>
              <a:p>
                <a:endParaRPr lang="en-ID"/>
              </a:p>
            </p:txBody>
          </p:sp>
          <p:sp>
            <p:nvSpPr>
              <p:cNvPr id="1550" name="Freeform: Shape 1549">
                <a:extLst>
                  <a:ext uri="{FF2B5EF4-FFF2-40B4-BE49-F238E27FC236}">
                    <a16:creationId xmlns:a16="http://schemas.microsoft.com/office/drawing/2014/main" id="{2DC73D92-5E23-4262-8780-247C277BA984}"/>
                  </a:ext>
                </a:extLst>
              </p:cNvPr>
              <p:cNvSpPr/>
              <p:nvPr/>
            </p:nvSpPr>
            <p:spPr>
              <a:xfrm>
                <a:off x="4320540" y="2519971"/>
                <a:ext cx="33392" cy="13598"/>
              </a:xfrm>
              <a:custGeom>
                <a:avLst/>
                <a:gdLst>
                  <a:gd name="connsiteX0" fmla="*/ 0 w 33392"/>
                  <a:gd name="connsiteY0" fmla="*/ 4154 h 13598"/>
                  <a:gd name="connsiteX1" fmla="*/ 33337 w 33392"/>
                  <a:gd name="connsiteY1" fmla="*/ 7964 h 13598"/>
                  <a:gd name="connsiteX2" fmla="*/ 0 w 33392"/>
                  <a:gd name="connsiteY2" fmla="*/ 4154 h 13598"/>
                </a:gdLst>
                <a:ahLst/>
                <a:cxnLst>
                  <a:cxn ang="0">
                    <a:pos x="connsiteX0" y="connsiteY0"/>
                  </a:cxn>
                  <a:cxn ang="0">
                    <a:pos x="connsiteX1" y="connsiteY1"/>
                  </a:cxn>
                  <a:cxn ang="0">
                    <a:pos x="connsiteX2" y="connsiteY2"/>
                  </a:cxn>
                </a:cxnLst>
                <a:rect l="l" t="t" r="r" b="b"/>
                <a:pathLst>
                  <a:path w="33392" h="13598">
                    <a:moveTo>
                      <a:pt x="0" y="4154"/>
                    </a:moveTo>
                    <a:cubicBezTo>
                      <a:pt x="22860" y="-3466"/>
                      <a:pt x="34290" y="344"/>
                      <a:pt x="33337" y="7964"/>
                    </a:cubicBezTo>
                    <a:cubicBezTo>
                      <a:pt x="32385" y="15584"/>
                      <a:pt x="20003" y="16536"/>
                      <a:pt x="0" y="4154"/>
                    </a:cubicBezTo>
                    <a:close/>
                  </a:path>
                </a:pathLst>
              </a:custGeom>
              <a:grpFill/>
              <a:ln w="9525" cap="flat">
                <a:noFill/>
                <a:prstDash val="solid"/>
                <a:miter/>
              </a:ln>
            </p:spPr>
            <p:txBody>
              <a:bodyPr rtlCol="0" anchor="ctr"/>
              <a:lstStyle/>
              <a:p>
                <a:endParaRPr lang="en-ID"/>
              </a:p>
            </p:txBody>
          </p:sp>
          <p:sp>
            <p:nvSpPr>
              <p:cNvPr id="1551" name="Freeform: Shape 1550">
                <a:extLst>
                  <a:ext uri="{FF2B5EF4-FFF2-40B4-BE49-F238E27FC236}">
                    <a16:creationId xmlns:a16="http://schemas.microsoft.com/office/drawing/2014/main" id="{92AF27C9-7341-46CF-8609-F2C13B9304D5}"/>
                  </a:ext>
                </a:extLst>
              </p:cNvPr>
              <p:cNvSpPr/>
              <p:nvPr/>
            </p:nvSpPr>
            <p:spPr>
              <a:xfrm>
                <a:off x="4320540" y="2492880"/>
                <a:ext cx="17383" cy="31244"/>
              </a:xfrm>
              <a:custGeom>
                <a:avLst/>
                <a:gdLst>
                  <a:gd name="connsiteX0" fmla="*/ 0 w 17383"/>
                  <a:gd name="connsiteY0" fmla="*/ 31244 h 31244"/>
                  <a:gd name="connsiteX1" fmla="*/ 14288 w 17383"/>
                  <a:gd name="connsiteY1" fmla="*/ 764 h 31244"/>
                  <a:gd name="connsiteX2" fmla="*/ 0 w 17383"/>
                  <a:gd name="connsiteY2" fmla="*/ 31244 h 31244"/>
                </a:gdLst>
                <a:ahLst/>
                <a:cxnLst>
                  <a:cxn ang="0">
                    <a:pos x="connsiteX0" y="connsiteY0"/>
                  </a:cxn>
                  <a:cxn ang="0">
                    <a:pos x="connsiteX1" y="connsiteY1"/>
                  </a:cxn>
                  <a:cxn ang="0">
                    <a:pos x="connsiteX2" y="connsiteY2"/>
                  </a:cxn>
                </a:cxnLst>
                <a:rect l="l" t="t" r="r" b="b"/>
                <a:pathLst>
                  <a:path w="17383" h="31244">
                    <a:moveTo>
                      <a:pt x="0" y="31244"/>
                    </a:moveTo>
                    <a:cubicBezTo>
                      <a:pt x="0" y="7432"/>
                      <a:pt x="6667" y="-3046"/>
                      <a:pt x="14288" y="764"/>
                    </a:cubicBezTo>
                    <a:cubicBezTo>
                      <a:pt x="20955" y="4574"/>
                      <a:pt x="17145" y="16004"/>
                      <a:pt x="0" y="31244"/>
                    </a:cubicBezTo>
                    <a:close/>
                  </a:path>
                </a:pathLst>
              </a:custGeom>
              <a:grpFill/>
              <a:ln w="9525" cap="flat">
                <a:noFill/>
                <a:prstDash val="solid"/>
                <a:miter/>
              </a:ln>
            </p:spPr>
            <p:txBody>
              <a:bodyPr rtlCol="0" anchor="ctr"/>
              <a:lstStyle/>
              <a:p>
                <a:endParaRPr lang="en-ID"/>
              </a:p>
            </p:txBody>
          </p:sp>
          <p:sp>
            <p:nvSpPr>
              <p:cNvPr id="1552" name="Freeform: Shape 1551">
                <a:extLst>
                  <a:ext uri="{FF2B5EF4-FFF2-40B4-BE49-F238E27FC236}">
                    <a16:creationId xmlns:a16="http://schemas.microsoft.com/office/drawing/2014/main" id="{B1FBF325-1AC3-46E4-BAB6-286D2820CC9B}"/>
                  </a:ext>
                </a:extLst>
              </p:cNvPr>
              <p:cNvSpPr/>
              <p:nvPr/>
            </p:nvSpPr>
            <p:spPr>
              <a:xfrm>
                <a:off x="4293956" y="2499801"/>
                <a:ext cx="26583" cy="24323"/>
              </a:xfrm>
              <a:custGeom>
                <a:avLst/>
                <a:gdLst>
                  <a:gd name="connsiteX0" fmla="*/ 26584 w 26583"/>
                  <a:gd name="connsiteY0" fmla="*/ 24323 h 24323"/>
                  <a:gd name="connsiteX1" fmla="*/ 1819 w 26583"/>
                  <a:gd name="connsiteY1" fmla="*/ 1463 h 24323"/>
                  <a:gd name="connsiteX2" fmla="*/ 26584 w 26583"/>
                  <a:gd name="connsiteY2" fmla="*/ 24323 h 24323"/>
                </a:gdLst>
                <a:ahLst/>
                <a:cxnLst>
                  <a:cxn ang="0">
                    <a:pos x="connsiteX0" y="connsiteY0"/>
                  </a:cxn>
                  <a:cxn ang="0">
                    <a:pos x="connsiteX1" y="connsiteY1"/>
                  </a:cxn>
                  <a:cxn ang="0">
                    <a:pos x="connsiteX2" y="connsiteY2"/>
                  </a:cxn>
                </a:cxnLst>
                <a:rect l="l" t="t" r="r" b="b"/>
                <a:pathLst>
                  <a:path w="26583" h="24323">
                    <a:moveTo>
                      <a:pt x="26584" y="24323"/>
                    </a:moveTo>
                    <a:cubicBezTo>
                      <a:pt x="3724" y="16703"/>
                      <a:pt x="-3896" y="7178"/>
                      <a:pt x="1819" y="1463"/>
                    </a:cubicBezTo>
                    <a:cubicBezTo>
                      <a:pt x="6581" y="-3299"/>
                      <a:pt x="17059" y="3368"/>
                      <a:pt x="26584" y="24323"/>
                    </a:cubicBezTo>
                    <a:close/>
                  </a:path>
                </a:pathLst>
              </a:custGeom>
              <a:grpFill/>
              <a:ln w="9525" cap="flat">
                <a:noFill/>
                <a:prstDash val="solid"/>
                <a:miter/>
              </a:ln>
            </p:spPr>
            <p:txBody>
              <a:bodyPr rtlCol="0" anchor="ctr"/>
              <a:lstStyle/>
              <a:p>
                <a:endParaRPr lang="en-ID"/>
              </a:p>
            </p:txBody>
          </p:sp>
          <p:sp>
            <p:nvSpPr>
              <p:cNvPr id="1553" name="Freeform: Shape 1552">
                <a:extLst>
                  <a:ext uri="{FF2B5EF4-FFF2-40B4-BE49-F238E27FC236}">
                    <a16:creationId xmlns:a16="http://schemas.microsoft.com/office/drawing/2014/main" id="{798BDBB0-EB92-4674-9880-26ACE779352B}"/>
                  </a:ext>
                </a:extLst>
              </p:cNvPr>
              <p:cNvSpPr/>
              <p:nvPr/>
            </p:nvSpPr>
            <p:spPr>
              <a:xfrm>
                <a:off x="4290198" y="2524125"/>
                <a:ext cx="30341" cy="19994"/>
              </a:xfrm>
              <a:custGeom>
                <a:avLst/>
                <a:gdLst>
                  <a:gd name="connsiteX0" fmla="*/ 30341 w 30341"/>
                  <a:gd name="connsiteY0" fmla="*/ 0 h 19994"/>
                  <a:gd name="connsiteX1" fmla="*/ 814 w 30341"/>
                  <a:gd name="connsiteY1" fmla="*/ 17145 h 19994"/>
                  <a:gd name="connsiteX2" fmla="*/ 30341 w 30341"/>
                  <a:gd name="connsiteY2" fmla="*/ 0 h 19994"/>
                </a:gdLst>
                <a:ahLst/>
                <a:cxnLst>
                  <a:cxn ang="0">
                    <a:pos x="connsiteX0" y="connsiteY0"/>
                  </a:cxn>
                  <a:cxn ang="0">
                    <a:pos x="connsiteX1" y="connsiteY1"/>
                  </a:cxn>
                  <a:cxn ang="0">
                    <a:pos x="connsiteX2" y="connsiteY2"/>
                  </a:cxn>
                </a:cxnLst>
                <a:rect l="l" t="t" r="r" b="b"/>
                <a:pathLst>
                  <a:path w="30341" h="19994">
                    <a:moveTo>
                      <a:pt x="30341" y="0"/>
                    </a:moveTo>
                    <a:cubicBezTo>
                      <a:pt x="16054" y="19050"/>
                      <a:pt x="4624" y="23813"/>
                      <a:pt x="814" y="17145"/>
                    </a:cubicBezTo>
                    <a:cubicBezTo>
                      <a:pt x="-2996" y="10477"/>
                      <a:pt x="6529" y="2857"/>
                      <a:pt x="30341" y="0"/>
                    </a:cubicBezTo>
                    <a:close/>
                  </a:path>
                </a:pathLst>
              </a:custGeom>
              <a:grpFill/>
              <a:ln w="9525" cap="flat">
                <a:noFill/>
                <a:prstDash val="solid"/>
                <a:miter/>
              </a:ln>
            </p:spPr>
            <p:txBody>
              <a:bodyPr rtlCol="0" anchor="ctr"/>
              <a:lstStyle/>
              <a:p>
                <a:endParaRPr lang="en-ID"/>
              </a:p>
            </p:txBody>
          </p:sp>
        </p:grpSp>
        <p:grpSp>
          <p:nvGrpSpPr>
            <p:cNvPr id="1554" name="Graphic 2">
              <a:extLst>
                <a:ext uri="{FF2B5EF4-FFF2-40B4-BE49-F238E27FC236}">
                  <a16:creationId xmlns:a16="http://schemas.microsoft.com/office/drawing/2014/main" id="{F1FF2A45-0C26-4C70-87B0-C54AB42123DD}"/>
                </a:ext>
              </a:extLst>
            </p:cNvPr>
            <p:cNvGrpSpPr/>
            <p:nvPr/>
          </p:nvGrpSpPr>
          <p:grpSpPr>
            <a:xfrm>
              <a:off x="4290198" y="2492880"/>
              <a:ext cx="63733" cy="64786"/>
              <a:chOff x="4290198" y="2492880"/>
              <a:chExt cx="63733" cy="64786"/>
            </a:xfrm>
            <a:grpFill/>
          </p:grpSpPr>
          <p:sp>
            <p:nvSpPr>
              <p:cNvPr id="1555" name="Freeform: Shape 1554">
                <a:extLst>
                  <a:ext uri="{FF2B5EF4-FFF2-40B4-BE49-F238E27FC236}">
                    <a16:creationId xmlns:a16="http://schemas.microsoft.com/office/drawing/2014/main" id="{35020305-BD97-45D9-A967-050F4B3C8FDD}"/>
                  </a:ext>
                </a:extLst>
              </p:cNvPr>
              <p:cNvSpPr/>
              <p:nvPr/>
            </p:nvSpPr>
            <p:spPr>
              <a:xfrm>
                <a:off x="4318018" y="2524125"/>
                <a:ext cx="14263" cy="33541"/>
              </a:xfrm>
              <a:custGeom>
                <a:avLst/>
                <a:gdLst>
                  <a:gd name="connsiteX0" fmla="*/ 2522 w 14263"/>
                  <a:gd name="connsiteY0" fmla="*/ 0 h 33541"/>
                  <a:gd name="connsiteX1" fmla="*/ 9189 w 14263"/>
                  <a:gd name="connsiteY1" fmla="*/ 33338 h 33541"/>
                  <a:gd name="connsiteX2" fmla="*/ 2522 w 14263"/>
                  <a:gd name="connsiteY2" fmla="*/ 0 h 33541"/>
                </a:gdLst>
                <a:ahLst/>
                <a:cxnLst>
                  <a:cxn ang="0">
                    <a:pos x="connsiteX0" y="connsiteY0"/>
                  </a:cxn>
                  <a:cxn ang="0">
                    <a:pos x="connsiteX1" y="connsiteY1"/>
                  </a:cxn>
                  <a:cxn ang="0">
                    <a:pos x="connsiteX2" y="connsiteY2"/>
                  </a:cxn>
                </a:cxnLst>
                <a:rect l="l" t="t" r="r" b="b"/>
                <a:pathLst>
                  <a:path w="14263" h="33541">
                    <a:moveTo>
                      <a:pt x="2522" y="0"/>
                    </a:moveTo>
                    <a:cubicBezTo>
                      <a:pt x="16809" y="19050"/>
                      <a:pt x="16809" y="31432"/>
                      <a:pt x="9189" y="33338"/>
                    </a:cubicBezTo>
                    <a:cubicBezTo>
                      <a:pt x="1569" y="35243"/>
                      <a:pt x="-3193" y="23813"/>
                      <a:pt x="2522" y="0"/>
                    </a:cubicBezTo>
                    <a:close/>
                  </a:path>
                </a:pathLst>
              </a:custGeom>
              <a:grpFill/>
              <a:ln w="9525" cap="flat">
                <a:noFill/>
                <a:prstDash val="solid"/>
                <a:miter/>
              </a:ln>
            </p:spPr>
            <p:txBody>
              <a:bodyPr rtlCol="0" anchor="ctr"/>
              <a:lstStyle/>
              <a:p>
                <a:endParaRPr lang="en-ID"/>
              </a:p>
            </p:txBody>
          </p:sp>
          <p:sp>
            <p:nvSpPr>
              <p:cNvPr id="1556" name="Freeform: Shape 1555">
                <a:extLst>
                  <a:ext uri="{FF2B5EF4-FFF2-40B4-BE49-F238E27FC236}">
                    <a16:creationId xmlns:a16="http://schemas.microsoft.com/office/drawing/2014/main" id="{53406A69-8AA5-4B73-AB6B-E0D0D37A8A8A}"/>
                  </a:ext>
                </a:extLst>
              </p:cNvPr>
              <p:cNvSpPr/>
              <p:nvPr/>
            </p:nvSpPr>
            <p:spPr>
              <a:xfrm>
                <a:off x="4320540" y="2519971"/>
                <a:ext cx="33392" cy="13598"/>
              </a:xfrm>
              <a:custGeom>
                <a:avLst/>
                <a:gdLst>
                  <a:gd name="connsiteX0" fmla="*/ 0 w 33392"/>
                  <a:gd name="connsiteY0" fmla="*/ 4154 h 13598"/>
                  <a:gd name="connsiteX1" fmla="*/ 33337 w 33392"/>
                  <a:gd name="connsiteY1" fmla="*/ 7964 h 13598"/>
                  <a:gd name="connsiteX2" fmla="*/ 0 w 33392"/>
                  <a:gd name="connsiteY2" fmla="*/ 4154 h 13598"/>
                </a:gdLst>
                <a:ahLst/>
                <a:cxnLst>
                  <a:cxn ang="0">
                    <a:pos x="connsiteX0" y="connsiteY0"/>
                  </a:cxn>
                  <a:cxn ang="0">
                    <a:pos x="connsiteX1" y="connsiteY1"/>
                  </a:cxn>
                  <a:cxn ang="0">
                    <a:pos x="connsiteX2" y="connsiteY2"/>
                  </a:cxn>
                </a:cxnLst>
                <a:rect l="l" t="t" r="r" b="b"/>
                <a:pathLst>
                  <a:path w="33392" h="13598">
                    <a:moveTo>
                      <a:pt x="0" y="4154"/>
                    </a:moveTo>
                    <a:cubicBezTo>
                      <a:pt x="22860" y="-3466"/>
                      <a:pt x="34290" y="344"/>
                      <a:pt x="33337" y="7964"/>
                    </a:cubicBezTo>
                    <a:cubicBezTo>
                      <a:pt x="32385" y="15584"/>
                      <a:pt x="20003" y="16536"/>
                      <a:pt x="0" y="4154"/>
                    </a:cubicBezTo>
                    <a:close/>
                  </a:path>
                </a:pathLst>
              </a:custGeom>
              <a:grpFill/>
              <a:ln w="9525" cap="flat">
                <a:noFill/>
                <a:prstDash val="solid"/>
                <a:miter/>
              </a:ln>
            </p:spPr>
            <p:txBody>
              <a:bodyPr rtlCol="0" anchor="ctr"/>
              <a:lstStyle/>
              <a:p>
                <a:endParaRPr lang="en-ID"/>
              </a:p>
            </p:txBody>
          </p:sp>
          <p:sp>
            <p:nvSpPr>
              <p:cNvPr id="1557" name="Freeform: Shape 1556">
                <a:extLst>
                  <a:ext uri="{FF2B5EF4-FFF2-40B4-BE49-F238E27FC236}">
                    <a16:creationId xmlns:a16="http://schemas.microsoft.com/office/drawing/2014/main" id="{3497849F-7699-493E-8374-7543A26BA734}"/>
                  </a:ext>
                </a:extLst>
              </p:cNvPr>
              <p:cNvSpPr/>
              <p:nvPr/>
            </p:nvSpPr>
            <p:spPr>
              <a:xfrm>
                <a:off x="4320540" y="2492880"/>
                <a:ext cx="17383" cy="31244"/>
              </a:xfrm>
              <a:custGeom>
                <a:avLst/>
                <a:gdLst>
                  <a:gd name="connsiteX0" fmla="*/ 0 w 17383"/>
                  <a:gd name="connsiteY0" fmla="*/ 31244 h 31244"/>
                  <a:gd name="connsiteX1" fmla="*/ 14288 w 17383"/>
                  <a:gd name="connsiteY1" fmla="*/ 764 h 31244"/>
                  <a:gd name="connsiteX2" fmla="*/ 0 w 17383"/>
                  <a:gd name="connsiteY2" fmla="*/ 31244 h 31244"/>
                </a:gdLst>
                <a:ahLst/>
                <a:cxnLst>
                  <a:cxn ang="0">
                    <a:pos x="connsiteX0" y="connsiteY0"/>
                  </a:cxn>
                  <a:cxn ang="0">
                    <a:pos x="connsiteX1" y="connsiteY1"/>
                  </a:cxn>
                  <a:cxn ang="0">
                    <a:pos x="connsiteX2" y="connsiteY2"/>
                  </a:cxn>
                </a:cxnLst>
                <a:rect l="l" t="t" r="r" b="b"/>
                <a:pathLst>
                  <a:path w="17383" h="31244">
                    <a:moveTo>
                      <a:pt x="0" y="31244"/>
                    </a:moveTo>
                    <a:cubicBezTo>
                      <a:pt x="0" y="7432"/>
                      <a:pt x="6667" y="-3046"/>
                      <a:pt x="14288" y="764"/>
                    </a:cubicBezTo>
                    <a:cubicBezTo>
                      <a:pt x="20955" y="4574"/>
                      <a:pt x="17145" y="16004"/>
                      <a:pt x="0" y="31244"/>
                    </a:cubicBezTo>
                    <a:close/>
                  </a:path>
                </a:pathLst>
              </a:custGeom>
              <a:grpFill/>
              <a:ln w="9525" cap="flat">
                <a:noFill/>
                <a:prstDash val="solid"/>
                <a:miter/>
              </a:ln>
            </p:spPr>
            <p:txBody>
              <a:bodyPr rtlCol="0" anchor="ctr"/>
              <a:lstStyle/>
              <a:p>
                <a:endParaRPr lang="en-ID"/>
              </a:p>
            </p:txBody>
          </p:sp>
          <p:sp>
            <p:nvSpPr>
              <p:cNvPr id="1558" name="Freeform: Shape 1557">
                <a:extLst>
                  <a:ext uri="{FF2B5EF4-FFF2-40B4-BE49-F238E27FC236}">
                    <a16:creationId xmlns:a16="http://schemas.microsoft.com/office/drawing/2014/main" id="{598195AB-BCDA-4C2A-AACF-85DE5C700D1E}"/>
                  </a:ext>
                </a:extLst>
              </p:cNvPr>
              <p:cNvSpPr/>
              <p:nvPr/>
            </p:nvSpPr>
            <p:spPr>
              <a:xfrm>
                <a:off x="4293956" y="2499801"/>
                <a:ext cx="26583" cy="24323"/>
              </a:xfrm>
              <a:custGeom>
                <a:avLst/>
                <a:gdLst>
                  <a:gd name="connsiteX0" fmla="*/ 26584 w 26583"/>
                  <a:gd name="connsiteY0" fmla="*/ 24323 h 24323"/>
                  <a:gd name="connsiteX1" fmla="*/ 1819 w 26583"/>
                  <a:gd name="connsiteY1" fmla="*/ 1463 h 24323"/>
                  <a:gd name="connsiteX2" fmla="*/ 26584 w 26583"/>
                  <a:gd name="connsiteY2" fmla="*/ 24323 h 24323"/>
                </a:gdLst>
                <a:ahLst/>
                <a:cxnLst>
                  <a:cxn ang="0">
                    <a:pos x="connsiteX0" y="connsiteY0"/>
                  </a:cxn>
                  <a:cxn ang="0">
                    <a:pos x="connsiteX1" y="connsiteY1"/>
                  </a:cxn>
                  <a:cxn ang="0">
                    <a:pos x="connsiteX2" y="connsiteY2"/>
                  </a:cxn>
                </a:cxnLst>
                <a:rect l="l" t="t" r="r" b="b"/>
                <a:pathLst>
                  <a:path w="26583" h="24323">
                    <a:moveTo>
                      <a:pt x="26584" y="24323"/>
                    </a:moveTo>
                    <a:cubicBezTo>
                      <a:pt x="3724" y="16703"/>
                      <a:pt x="-3896" y="7178"/>
                      <a:pt x="1819" y="1463"/>
                    </a:cubicBezTo>
                    <a:cubicBezTo>
                      <a:pt x="6581" y="-3299"/>
                      <a:pt x="17059" y="3368"/>
                      <a:pt x="26584" y="24323"/>
                    </a:cubicBezTo>
                    <a:close/>
                  </a:path>
                </a:pathLst>
              </a:custGeom>
              <a:grpFill/>
              <a:ln w="9525" cap="flat">
                <a:noFill/>
                <a:prstDash val="solid"/>
                <a:miter/>
              </a:ln>
            </p:spPr>
            <p:txBody>
              <a:bodyPr rtlCol="0" anchor="ctr"/>
              <a:lstStyle/>
              <a:p>
                <a:endParaRPr lang="en-ID"/>
              </a:p>
            </p:txBody>
          </p:sp>
          <p:sp>
            <p:nvSpPr>
              <p:cNvPr id="1559" name="Freeform: Shape 1558">
                <a:extLst>
                  <a:ext uri="{FF2B5EF4-FFF2-40B4-BE49-F238E27FC236}">
                    <a16:creationId xmlns:a16="http://schemas.microsoft.com/office/drawing/2014/main" id="{54122990-32CF-4F92-8579-27598EC8AF5F}"/>
                  </a:ext>
                </a:extLst>
              </p:cNvPr>
              <p:cNvSpPr/>
              <p:nvPr/>
            </p:nvSpPr>
            <p:spPr>
              <a:xfrm>
                <a:off x="4290198" y="2524125"/>
                <a:ext cx="30341" cy="19994"/>
              </a:xfrm>
              <a:custGeom>
                <a:avLst/>
                <a:gdLst>
                  <a:gd name="connsiteX0" fmla="*/ 30341 w 30341"/>
                  <a:gd name="connsiteY0" fmla="*/ 0 h 19994"/>
                  <a:gd name="connsiteX1" fmla="*/ 814 w 30341"/>
                  <a:gd name="connsiteY1" fmla="*/ 17145 h 19994"/>
                  <a:gd name="connsiteX2" fmla="*/ 30341 w 30341"/>
                  <a:gd name="connsiteY2" fmla="*/ 0 h 19994"/>
                </a:gdLst>
                <a:ahLst/>
                <a:cxnLst>
                  <a:cxn ang="0">
                    <a:pos x="connsiteX0" y="connsiteY0"/>
                  </a:cxn>
                  <a:cxn ang="0">
                    <a:pos x="connsiteX1" y="connsiteY1"/>
                  </a:cxn>
                  <a:cxn ang="0">
                    <a:pos x="connsiteX2" y="connsiteY2"/>
                  </a:cxn>
                </a:cxnLst>
                <a:rect l="l" t="t" r="r" b="b"/>
                <a:pathLst>
                  <a:path w="30341" h="19994">
                    <a:moveTo>
                      <a:pt x="30341" y="0"/>
                    </a:moveTo>
                    <a:cubicBezTo>
                      <a:pt x="16054" y="19050"/>
                      <a:pt x="4624" y="23813"/>
                      <a:pt x="814" y="17145"/>
                    </a:cubicBezTo>
                    <a:cubicBezTo>
                      <a:pt x="-2996" y="10477"/>
                      <a:pt x="6529" y="2857"/>
                      <a:pt x="30341" y="0"/>
                    </a:cubicBezTo>
                    <a:close/>
                  </a:path>
                </a:pathLst>
              </a:custGeom>
              <a:grpFill/>
              <a:ln w="9525" cap="flat">
                <a:noFill/>
                <a:prstDash val="solid"/>
                <a:miter/>
              </a:ln>
            </p:spPr>
            <p:txBody>
              <a:bodyPr rtlCol="0" anchor="ctr"/>
              <a:lstStyle/>
              <a:p>
                <a:endParaRPr lang="en-ID"/>
              </a:p>
            </p:txBody>
          </p:sp>
        </p:grpSp>
        <p:sp>
          <p:nvSpPr>
            <p:cNvPr id="1560" name="Freeform: Shape 1559">
              <a:extLst>
                <a:ext uri="{FF2B5EF4-FFF2-40B4-BE49-F238E27FC236}">
                  <a16:creationId xmlns:a16="http://schemas.microsoft.com/office/drawing/2014/main" id="{182666A4-DA87-4939-8FE9-4C77E49AC100}"/>
                </a:ext>
              </a:extLst>
            </p:cNvPr>
            <p:cNvSpPr/>
            <p:nvPr/>
          </p:nvSpPr>
          <p:spPr>
            <a:xfrm>
              <a:off x="4315777" y="2519362"/>
              <a:ext cx="9525" cy="9525"/>
            </a:xfrm>
            <a:custGeom>
              <a:avLst/>
              <a:gdLst>
                <a:gd name="connsiteX0" fmla="*/ 9525 w 9525"/>
                <a:gd name="connsiteY0" fmla="*/ 4763 h 9525"/>
                <a:gd name="connsiteX1" fmla="*/ 4763 w 9525"/>
                <a:gd name="connsiteY1" fmla="*/ 9525 h 9525"/>
                <a:gd name="connsiteX2" fmla="*/ 0 w 9525"/>
                <a:gd name="connsiteY2" fmla="*/ 4763 h 9525"/>
                <a:gd name="connsiteX3" fmla="*/ 4763 w 9525"/>
                <a:gd name="connsiteY3" fmla="*/ 0 h 9525"/>
                <a:gd name="connsiteX4" fmla="*/ 9525 w 9525"/>
                <a:gd name="connsiteY4" fmla="*/ 4763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9525" y="4763"/>
                  </a:moveTo>
                  <a:cubicBezTo>
                    <a:pt x="9525" y="7393"/>
                    <a:pt x="7393" y="9525"/>
                    <a:pt x="4763" y="9525"/>
                  </a:cubicBezTo>
                  <a:cubicBezTo>
                    <a:pt x="2132" y="9525"/>
                    <a:pt x="0" y="7393"/>
                    <a:pt x="0" y="4763"/>
                  </a:cubicBezTo>
                  <a:cubicBezTo>
                    <a:pt x="0" y="2132"/>
                    <a:pt x="2132" y="0"/>
                    <a:pt x="4763" y="0"/>
                  </a:cubicBezTo>
                  <a:cubicBezTo>
                    <a:pt x="7393" y="0"/>
                    <a:pt x="9525" y="2132"/>
                    <a:pt x="9525" y="4763"/>
                  </a:cubicBezTo>
                  <a:close/>
                </a:path>
              </a:pathLst>
            </a:custGeom>
            <a:grpFill/>
            <a:ln w="9525" cap="flat">
              <a:noFill/>
              <a:prstDash val="solid"/>
              <a:miter/>
            </a:ln>
          </p:spPr>
          <p:txBody>
            <a:bodyPr rtlCol="0" anchor="ctr"/>
            <a:lstStyle/>
            <a:p>
              <a:endParaRPr lang="en-ID"/>
            </a:p>
          </p:txBody>
        </p:sp>
        <p:grpSp>
          <p:nvGrpSpPr>
            <p:cNvPr id="1561" name="Graphic 2">
              <a:extLst>
                <a:ext uri="{FF2B5EF4-FFF2-40B4-BE49-F238E27FC236}">
                  <a16:creationId xmlns:a16="http://schemas.microsoft.com/office/drawing/2014/main" id="{F1FF2A45-0C26-4C70-87B0-C54AB42123DD}"/>
                </a:ext>
              </a:extLst>
            </p:cNvPr>
            <p:cNvGrpSpPr/>
            <p:nvPr/>
          </p:nvGrpSpPr>
          <p:grpSpPr>
            <a:xfrm>
              <a:off x="4287147" y="2490732"/>
              <a:ext cx="63413" cy="64636"/>
              <a:chOff x="4287147" y="2490732"/>
              <a:chExt cx="63413" cy="64636"/>
            </a:xfrm>
            <a:grpFill/>
          </p:grpSpPr>
          <p:sp>
            <p:nvSpPr>
              <p:cNvPr id="1562" name="Freeform: Shape 1561">
                <a:extLst>
                  <a:ext uri="{FF2B5EF4-FFF2-40B4-BE49-F238E27FC236}">
                    <a16:creationId xmlns:a16="http://schemas.microsoft.com/office/drawing/2014/main" id="{BC75722C-519B-4D61-8A87-7DEE6236EA64}"/>
                  </a:ext>
                </a:extLst>
              </p:cNvPr>
              <p:cNvSpPr/>
              <p:nvPr/>
            </p:nvSpPr>
            <p:spPr>
              <a:xfrm>
                <a:off x="4308797" y="2490732"/>
                <a:ext cx="13842" cy="33392"/>
              </a:xfrm>
              <a:custGeom>
                <a:avLst/>
                <a:gdLst>
                  <a:gd name="connsiteX0" fmla="*/ 11742 w 13842"/>
                  <a:gd name="connsiteY0" fmla="*/ 33393 h 33392"/>
                  <a:gd name="connsiteX1" fmla="*/ 5075 w 13842"/>
                  <a:gd name="connsiteY1" fmla="*/ 55 h 33392"/>
                  <a:gd name="connsiteX2" fmla="*/ 11742 w 13842"/>
                  <a:gd name="connsiteY2" fmla="*/ 33393 h 33392"/>
                </a:gdLst>
                <a:ahLst/>
                <a:cxnLst>
                  <a:cxn ang="0">
                    <a:pos x="connsiteX0" y="connsiteY0"/>
                  </a:cxn>
                  <a:cxn ang="0">
                    <a:pos x="connsiteX1" y="connsiteY1"/>
                  </a:cxn>
                  <a:cxn ang="0">
                    <a:pos x="connsiteX2" y="connsiteY2"/>
                  </a:cxn>
                </a:cxnLst>
                <a:rect l="l" t="t" r="r" b="b"/>
                <a:pathLst>
                  <a:path w="13842" h="33392">
                    <a:moveTo>
                      <a:pt x="11742" y="33393"/>
                    </a:moveTo>
                    <a:cubicBezTo>
                      <a:pt x="-2545" y="14343"/>
                      <a:pt x="-2545" y="1960"/>
                      <a:pt x="5075" y="55"/>
                    </a:cubicBezTo>
                    <a:cubicBezTo>
                      <a:pt x="12695" y="-897"/>
                      <a:pt x="16505" y="10532"/>
                      <a:pt x="11742" y="33393"/>
                    </a:cubicBezTo>
                    <a:close/>
                  </a:path>
                </a:pathLst>
              </a:custGeom>
              <a:grpFill/>
              <a:ln w="9525" cap="flat">
                <a:noFill/>
                <a:prstDash val="solid"/>
                <a:miter/>
              </a:ln>
            </p:spPr>
            <p:txBody>
              <a:bodyPr rtlCol="0" anchor="ctr"/>
              <a:lstStyle/>
              <a:p>
                <a:endParaRPr lang="en-ID"/>
              </a:p>
            </p:txBody>
          </p:sp>
          <p:sp>
            <p:nvSpPr>
              <p:cNvPr id="1563" name="Freeform: Shape 1562">
                <a:extLst>
                  <a:ext uri="{FF2B5EF4-FFF2-40B4-BE49-F238E27FC236}">
                    <a16:creationId xmlns:a16="http://schemas.microsoft.com/office/drawing/2014/main" id="{77CFBDA6-4346-4DB6-9D0A-3E1F35B5AA99}"/>
                  </a:ext>
                </a:extLst>
              </p:cNvPr>
              <p:cNvSpPr/>
              <p:nvPr/>
            </p:nvSpPr>
            <p:spPr>
              <a:xfrm>
                <a:off x="4287147" y="2515004"/>
                <a:ext cx="33392" cy="13274"/>
              </a:xfrm>
              <a:custGeom>
                <a:avLst/>
                <a:gdLst>
                  <a:gd name="connsiteX0" fmla="*/ 33393 w 33392"/>
                  <a:gd name="connsiteY0" fmla="*/ 9121 h 13274"/>
                  <a:gd name="connsiteX1" fmla="*/ 55 w 33392"/>
                  <a:gd name="connsiteY1" fmla="*/ 5311 h 13274"/>
                  <a:gd name="connsiteX2" fmla="*/ 33393 w 33392"/>
                  <a:gd name="connsiteY2" fmla="*/ 9121 h 13274"/>
                </a:gdLst>
                <a:ahLst/>
                <a:cxnLst>
                  <a:cxn ang="0">
                    <a:pos x="connsiteX0" y="connsiteY0"/>
                  </a:cxn>
                  <a:cxn ang="0">
                    <a:pos x="connsiteX1" y="connsiteY1"/>
                  </a:cxn>
                  <a:cxn ang="0">
                    <a:pos x="connsiteX2" y="connsiteY2"/>
                  </a:cxn>
                </a:cxnLst>
                <a:rect l="l" t="t" r="r" b="b"/>
                <a:pathLst>
                  <a:path w="33392" h="13274">
                    <a:moveTo>
                      <a:pt x="33393" y="9121"/>
                    </a:moveTo>
                    <a:cubicBezTo>
                      <a:pt x="10533" y="16741"/>
                      <a:pt x="-897" y="12931"/>
                      <a:pt x="55" y="5311"/>
                    </a:cubicBezTo>
                    <a:cubicBezTo>
                      <a:pt x="1008" y="-2309"/>
                      <a:pt x="12437" y="-2309"/>
                      <a:pt x="33393" y="9121"/>
                    </a:cubicBezTo>
                    <a:close/>
                  </a:path>
                </a:pathLst>
              </a:custGeom>
              <a:grpFill/>
              <a:ln w="9525" cap="flat">
                <a:noFill/>
                <a:prstDash val="solid"/>
                <a:miter/>
              </a:ln>
            </p:spPr>
            <p:txBody>
              <a:bodyPr rtlCol="0" anchor="ctr"/>
              <a:lstStyle/>
              <a:p>
                <a:endParaRPr lang="en-ID"/>
              </a:p>
            </p:txBody>
          </p:sp>
          <p:sp>
            <p:nvSpPr>
              <p:cNvPr id="1564" name="Freeform: Shape 1563">
                <a:extLst>
                  <a:ext uri="{FF2B5EF4-FFF2-40B4-BE49-F238E27FC236}">
                    <a16:creationId xmlns:a16="http://schemas.microsoft.com/office/drawing/2014/main" id="{40BE1ADE-0567-4669-9AAC-780CDC133780}"/>
                  </a:ext>
                </a:extLst>
              </p:cNvPr>
              <p:cNvSpPr/>
              <p:nvPr/>
            </p:nvSpPr>
            <p:spPr>
              <a:xfrm>
                <a:off x="4303253" y="2524125"/>
                <a:ext cx="17286" cy="31244"/>
              </a:xfrm>
              <a:custGeom>
                <a:avLst/>
                <a:gdLst>
                  <a:gd name="connsiteX0" fmla="*/ 17287 w 17286"/>
                  <a:gd name="connsiteY0" fmla="*/ 0 h 31244"/>
                  <a:gd name="connsiteX1" fmla="*/ 3952 w 17286"/>
                  <a:gd name="connsiteY1" fmla="*/ 30480 h 31244"/>
                  <a:gd name="connsiteX2" fmla="*/ 17287 w 17286"/>
                  <a:gd name="connsiteY2" fmla="*/ 0 h 31244"/>
                </a:gdLst>
                <a:ahLst/>
                <a:cxnLst>
                  <a:cxn ang="0">
                    <a:pos x="connsiteX0" y="connsiteY0"/>
                  </a:cxn>
                  <a:cxn ang="0">
                    <a:pos x="connsiteX1" y="connsiteY1"/>
                  </a:cxn>
                  <a:cxn ang="0">
                    <a:pos x="connsiteX2" y="connsiteY2"/>
                  </a:cxn>
                </a:cxnLst>
                <a:rect l="l" t="t" r="r" b="b"/>
                <a:pathLst>
                  <a:path w="17286" h="31244">
                    <a:moveTo>
                      <a:pt x="17287" y="0"/>
                    </a:moveTo>
                    <a:cubicBezTo>
                      <a:pt x="17287" y="23813"/>
                      <a:pt x="10619" y="34290"/>
                      <a:pt x="3952" y="30480"/>
                    </a:cubicBezTo>
                    <a:cubicBezTo>
                      <a:pt x="-3668" y="27623"/>
                      <a:pt x="-811" y="16193"/>
                      <a:pt x="17287" y="0"/>
                    </a:cubicBezTo>
                    <a:close/>
                  </a:path>
                </a:pathLst>
              </a:custGeom>
              <a:grpFill/>
              <a:ln w="9525" cap="flat">
                <a:noFill/>
                <a:prstDash val="solid"/>
                <a:miter/>
              </a:ln>
            </p:spPr>
            <p:txBody>
              <a:bodyPr rtlCol="0" anchor="ctr"/>
              <a:lstStyle/>
              <a:p>
                <a:endParaRPr lang="en-ID"/>
              </a:p>
            </p:txBody>
          </p:sp>
          <p:sp>
            <p:nvSpPr>
              <p:cNvPr id="1565" name="Freeform: Shape 1564">
                <a:extLst>
                  <a:ext uri="{FF2B5EF4-FFF2-40B4-BE49-F238E27FC236}">
                    <a16:creationId xmlns:a16="http://schemas.microsoft.com/office/drawing/2014/main" id="{51E13A92-056A-4A4B-B47E-EAEB6E345D4C}"/>
                  </a:ext>
                </a:extLst>
              </p:cNvPr>
              <p:cNvSpPr/>
              <p:nvPr/>
            </p:nvSpPr>
            <p:spPr>
              <a:xfrm>
                <a:off x="4320540" y="2524125"/>
                <a:ext cx="26583" cy="24804"/>
              </a:xfrm>
              <a:custGeom>
                <a:avLst/>
                <a:gdLst>
                  <a:gd name="connsiteX0" fmla="*/ 0 w 26583"/>
                  <a:gd name="connsiteY0" fmla="*/ 0 h 24804"/>
                  <a:gd name="connsiteX1" fmla="*/ 24765 w 26583"/>
                  <a:gd name="connsiteY1" fmla="*/ 22860 h 24804"/>
                  <a:gd name="connsiteX2" fmla="*/ 0 w 26583"/>
                  <a:gd name="connsiteY2" fmla="*/ 0 h 24804"/>
                </a:gdLst>
                <a:ahLst/>
                <a:cxnLst>
                  <a:cxn ang="0">
                    <a:pos x="connsiteX0" y="connsiteY0"/>
                  </a:cxn>
                  <a:cxn ang="0">
                    <a:pos x="connsiteX1" y="connsiteY1"/>
                  </a:cxn>
                  <a:cxn ang="0">
                    <a:pos x="connsiteX2" y="connsiteY2"/>
                  </a:cxn>
                </a:cxnLst>
                <a:rect l="l" t="t" r="r" b="b"/>
                <a:pathLst>
                  <a:path w="26583" h="24804">
                    <a:moveTo>
                      <a:pt x="0" y="0"/>
                    </a:moveTo>
                    <a:cubicBezTo>
                      <a:pt x="22860" y="7620"/>
                      <a:pt x="30480" y="17145"/>
                      <a:pt x="24765" y="22860"/>
                    </a:cubicBezTo>
                    <a:cubicBezTo>
                      <a:pt x="19050" y="28575"/>
                      <a:pt x="9525" y="21907"/>
                      <a:pt x="0" y="0"/>
                    </a:cubicBezTo>
                    <a:close/>
                  </a:path>
                </a:pathLst>
              </a:custGeom>
              <a:grpFill/>
              <a:ln w="9525" cap="flat">
                <a:noFill/>
                <a:prstDash val="solid"/>
                <a:miter/>
              </a:ln>
            </p:spPr>
            <p:txBody>
              <a:bodyPr rtlCol="0" anchor="ctr"/>
              <a:lstStyle/>
              <a:p>
                <a:endParaRPr lang="en-ID"/>
              </a:p>
            </p:txBody>
          </p:sp>
          <p:sp>
            <p:nvSpPr>
              <p:cNvPr id="1566" name="Freeform: Shape 1565">
                <a:extLst>
                  <a:ext uri="{FF2B5EF4-FFF2-40B4-BE49-F238E27FC236}">
                    <a16:creationId xmlns:a16="http://schemas.microsoft.com/office/drawing/2014/main" id="{7F2975B1-E01B-458C-B485-1EC11872A016}"/>
                  </a:ext>
                </a:extLst>
              </p:cNvPr>
              <p:cNvSpPr/>
              <p:nvPr/>
            </p:nvSpPr>
            <p:spPr>
              <a:xfrm>
                <a:off x="4320540" y="2504130"/>
                <a:ext cx="30020" cy="19994"/>
              </a:xfrm>
              <a:custGeom>
                <a:avLst/>
                <a:gdLst>
                  <a:gd name="connsiteX0" fmla="*/ 0 w 30020"/>
                  <a:gd name="connsiteY0" fmla="*/ 19995 h 19994"/>
                  <a:gd name="connsiteX1" fmla="*/ 29528 w 30020"/>
                  <a:gd name="connsiteY1" fmla="*/ 2850 h 19994"/>
                  <a:gd name="connsiteX2" fmla="*/ 0 w 30020"/>
                  <a:gd name="connsiteY2" fmla="*/ 19995 h 19994"/>
                </a:gdLst>
                <a:ahLst/>
                <a:cxnLst>
                  <a:cxn ang="0">
                    <a:pos x="connsiteX0" y="connsiteY0"/>
                  </a:cxn>
                  <a:cxn ang="0">
                    <a:pos x="connsiteX1" y="connsiteY1"/>
                  </a:cxn>
                  <a:cxn ang="0">
                    <a:pos x="connsiteX2" y="connsiteY2"/>
                  </a:cxn>
                </a:cxnLst>
                <a:rect l="l" t="t" r="r" b="b"/>
                <a:pathLst>
                  <a:path w="30020" h="19994">
                    <a:moveTo>
                      <a:pt x="0" y="19995"/>
                    </a:moveTo>
                    <a:cubicBezTo>
                      <a:pt x="14288" y="945"/>
                      <a:pt x="25717" y="-3818"/>
                      <a:pt x="29528" y="2850"/>
                    </a:cubicBezTo>
                    <a:cubicBezTo>
                      <a:pt x="32385" y="10470"/>
                      <a:pt x="22860" y="18090"/>
                      <a:pt x="0" y="19995"/>
                    </a:cubicBezTo>
                    <a:close/>
                  </a:path>
                </a:pathLst>
              </a:custGeom>
              <a:grpFill/>
              <a:ln w="9525" cap="flat">
                <a:noFill/>
                <a:prstDash val="solid"/>
                <a:miter/>
              </a:ln>
            </p:spPr>
            <p:txBody>
              <a:bodyPr rtlCol="0" anchor="ctr"/>
              <a:lstStyle/>
              <a:p>
                <a:endParaRPr lang="en-ID"/>
              </a:p>
            </p:txBody>
          </p:sp>
        </p:grpSp>
        <p:grpSp>
          <p:nvGrpSpPr>
            <p:cNvPr id="1567" name="Graphic 2">
              <a:extLst>
                <a:ext uri="{FF2B5EF4-FFF2-40B4-BE49-F238E27FC236}">
                  <a16:creationId xmlns:a16="http://schemas.microsoft.com/office/drawing/2014/main" id="{F1FF2A45-0C26-4C70-87B0-C54AB42123DD}"/>
                </a:ext>
              </a:extLst>
            </p:cNvPr>
            <p:cNvGrpSpPr/>
            <p:nvPr/>
          </p:nvGrpSpPr>
          <p:grpSpPr>
            <a:xfrm>
              <a:off x="4287147" y="2490732"/>
              <a:ext cx="63413" cy="64636"/>
              <a:chOff x="4287147" y="2490732"/>
              <a:chExt cx="63413" cy="64636"/>
            </a:xfrm>
            <a:grpFill/>
          </p:grpSpPr>
          <p:sp>
            <p:nvSpPr>
              <p:cNvPr id="1568" name="Freeform: Shape 1567">
                <a:extLst>
                  <a:ext uri="{FF2B5EF4-FFF2-40B4-BE49-F238E27FC236}">
                    <a16:creationId xmlns:a16="http://schemas.microsoft.com/office/drawing/2014/main" id="{772DA686-A101-4CDB-8BEA-66ADF35CB07A}"/>
                  </a:ext>
                </a:extLst>
              </p:cNvPr>
              <p:cNvSpPr/>
              <p:nvPr/>
            </p:nvSpPr>
            <p:spPr>
              <a:xfrm>
                <a:off x="4308797" y="2490732"/>
                <a:ext cx="13842" cy="33392"/>
              </a:xfrm>
              <a:custGeom>
                <a:avLst/>
                <a:gdLst>
                  <a:gd name="connsiteX0" fmla="*/ 11742 w 13842"/>
                  <a:gd name="connsiteY0" fmla="*/ 33393 h 33392"/>
                  <a:gd name="connsiteX1" fmla="*/ 5075 w 13842"/>
                  <a:gd name="connsiteY1" fmla="*/ 55 h 33392"/>
                  <a:gd name="connsiteX2" fmla="*/ 11742 w 13842"/>
                  <a:gd name="connsiteY2" fmla="*/ 33393 h 33392"/>
                </a:gdLst>
                <a:ahLst/>
                <a:cxnLst>
                  <a:cxn ang="0">
                    <a:pos x="connsiteX0" y="connsiteY0"/>
                  </a:cxn>
                  <a:cxn ang="0">
                    <a:pos x="connsiteX1" y="connsiteY1"/>
                  </a:cxn>
                  <a:cxn ang="0">
                    <a:pos x="connsiteX2" y="connsiteY2"/>
                  </a:cxn>
                </a:cxnLst>
                <a:rect l="l" t="t" r="r" b="b"/>
                <a:pathLst>
                  <a:path w="13842" h="33392">
                    <a:moveTo>
                      <a:pt x="11742" y="33393"/>
                    </a:moveTo>
                    <a:cubicBezTo>
                      <a:pt x="-2545" y="14343"/>
                      <a:pt x="-2545" y="1960"/>
                      <a:pt x="5075" y="55"/>
                    </a:cubicBezTo>
                    <a:cubicBezTo>
                      <a:pt x="12695" y="-897"/>
                      <a:pt x="16505" y="10532"/>
                      <a:pt x="11742" y="33393"/>
                    </a:cubicBezTo>
                    <a:close/>
                  </a:path>
                </a:pathLst>
              </a:custGeom>
              <a:grpFill/>
              <a:ln w="9525" cap="flat">
                <a:noFill/>
                <a:prstDash val="solid"/>
                <a:miter/>
              </a:ln>
            </p:spPr>
            <p:txBody>
              <a:bodyPr rtlCol="0" anchor="ctr"/>
              <a:lstStyle/>
              <a:p>
                <a:endParaRPr lang="en-ID"/>
              </a:p>
            </p:txBody>
          </p:sp>
          <p:sp>
            <p:nvSpPr>
              <p:cNvPr id="1569" name="Freeform: Shape 1568">
                <a:extLst>
                  <a:ext uri="{FF2B5EF4-FFF2-40B4-BE49-F238E27FC236}">
                    <a16:creationId xmlns:a16="http://schemas.microsoft.com/office/drawing/2014/main" id="{A396590B-3737-45E7-819B-ECD37BAF78E6}"/>
                  </a:ext>
                </a:extLst>
              </p:cNvPr>
              <p:cNvSpPr/>
              <p:nvPr/>
            </p:nvSpPr>
            <p:spPr>
              <a:xfrm>
                <a:off x="4287147" y="2515004"/>
                <a:ext cx="33392" cy="13274"/>
              </a:xfrm>
              <a:custGeom>
                <a:avLst/>
                <a:gdLst>
                  <a:gd name="connsiteX0" fmla="*/ 33393 w 33392"/>
                  <a:gd name="connsiteY0" fmla="*/ 9121 h 13274"/>
                  <a:gd name="connsiteX1" fmla="*/ 55 w 33392"/>
                  <a:gd name="connsiteY1" fmla="*/ 5311 h 13274"/>
                  <a:gd name="connsiteX2" fmla="*/ 33393 w 33392"/>
                  <a:gd name="connsiteY2" fmla="*/ 9121 h 13274"/>
                </a:gdLst>
                <a:ahLst/>
                <a:cxnLst>
                  <a:cxn ang="0">
                    <a:pos x="connsiteX0" y="connsiteY0"/>
                  </a:cxn>
                  <a:cxn ang="0">
                    <a:pos x="connsiteX1" y="connsiteY1"/>
                  </a:cxn>
                  <a:cxn ang="0">
                    <a:pos x="connsiteX2" y="connsiteY2"/>
                  </a:cxn>
                </a:cxnLst>
                <a:rect l="l" t="t" r="r" b="b"/>
                <a:pathLst>
                  <a:path w="33392" h="13274">
                    <a:moveTo>
                      <a:pt x="33393" y="9121"/>
                    </a:moveTo>
                    <a:cubicBezTo>
                      <a:pt x="10533" y="16741"/>
                      <a:pt x="-897" y="12931"/>
                      <a:pt x="55" y="5311"/>
                    </a:cubicBezTo>
                    <a:cubicBezTo>
                      <a:pt x="1008" y="-2309"/>
                      <a:pt x="12437" y="-2309"/>
                      <a:pt x="33393" y="9121"/>
                    </a:cubicBezTo>
                    <a:close/>
                  </a:path>
                </a:pathLst>
              </a:custGeom>
              <a:grpFill/>
              <a:ln w="9525" cap="flat">
                <a:noFill/>
                <a:prstDash val="solid"/>
                <a:miter/>
              </a:ln>
            </p:spPr>
            <p:txBody>
              <a:bodyPr rtlCol="0" anchor="ctr"/>
              <a:lstStyle/>
              <a:p>
                <a:endParaRPr lang="en-ID"/>
              </a:p>
            </p:txBody>
          </p:sp>
          <p:sp>
            <p:nvSpPr>
              <p:cNvPr id="1570" name="Freeform: Shape 1569">
                <a:extLst>
                  <a:ext uri="{FF2B5EF4-FFF2-40B4-BE49-F238E27FC236}">
                    <a16:creationId xmlns:a16="http://schemas.microsoft.com/office/drawing/2014/main" id="{FD962D34-586D-4439-9730-7347FBAE5B84}"/>
                  </a:ext>
                </a:extLst>
              </p:cNvPr>
              <p:cNvSpPr/>
              <p:nvPr/>
            </p:nvSpPr>
            <p:spPr>
              <a:xfrm>
                <a:off x="4303253" y="2524125"/>
                <a:ext cx="17286" cy="31244"/>
              </a:xfrm>
              <a:custGeom>
                <a:avLst/>
                <a:gdLst>
                  <a:gd name="connsiteX0" fmla="*/ 17287 w 17286"/>
                  <a:gd name="connsiteY0" fmla="*/ 0 h 31244"/>
                  <a:gd name="connsiteX1" fmla="*/ 3952 w 17286"/>
                  <a:gd name="connsiteY1" fmla="*/ 30480 h 31244"/>
                  <a:gd name="connsiteX2" fmla="*/ 17287 w 17286"/>
                  <a:gd name="connsiteY2" fmla="*/ 0 h 31244"/>
                </a:gdLst>
                <a:ahLst/>
                <a:cxnLst>
                  <a:cxn ang="0">
                    <a:pos x="connsiteX0" y="connsiteY0"/>
                  </a:cxn>
                  <a:cxn ang="0">
                    <a:pos x="connsiteX1" y="connsiteY1"/>
                  </a:cxn>
                  <a:cxn ang="0">
                    <a:pos x="connsiteX2" y="connsiteY2"/>
                  </a:cxn>
                </a:cxnLst>
                <a:rect l="l" t="t" r="r" b="b"/>
                <a:pathLst>
                  <a:path w="17286" h="31244">
                    <a:moveTo>
                      <a:pt x="17287" y="0"/>
                    </a:moveTo>
                    <a:cubicBezTo>
                      <a:pt x="17287" y="23813"/>
                      <a:pt x="10619" y="34290"/>
                      <a:pt x="3952" y="30480"/>
                    </a:cubicBezTo>
                    <a:cubicBezTo>
                      <a:pt x="-3668" y="27623"/>
                      <a:pt x="-811" y="16193"/>
                      <a:pt x="17287" y="0"/>
                    </a:cubicBezTo>
                    <a:close/>
                  </a:path>
                </a:pathLst>
              </a:custGeom>
              <a:grpFill/>
              <a:ln w="9525" cap="flat">
                <a:noFill/>
                <a:prstDash val="solid"/>
                <a:miter/>
              </a:ln>
            </p:spPr>
            <p:txBody>
              <a:bodyPr rtlCol="0" anchor="ctr"/>
              <a:lstStyle/>
              <a:p>
                <a:endParaRPr lang="en-ID"/>
              </a:p>
            </p:txBody>
          </p:sp>
          <p:sp>
            <p:nvSpPr>
              <p:cNvPr id="1571" name="Freeform: Shape 1570">
                <a:extLst>
                  <a:ext uri="{FF2B5EF4-FFF2-40B4-BE49-F238E27FC236}">
                    <a16:creationId xmlns:a16="http://schemas.microsoft.com/office/drawing/2014/main" id="{613099CF-6BEA-461C-8ACC-505A2B8EDDE9}"/>
                  </a:ext>
                </a:extLst>
              </p:cNvPr>
              <p:cNvSpPr/>
              <p:nvPr/>
            </p:nvSpPr>
            <p:spPr>
              <a:xfrm>
                <a:off x="4320540" y="2524125"/>
                <a:ext cx="26583" cy="24804"/>
              </a:xfrm>
              <a:custGeom>
                <a:avLst/>
                <a:gdLst>
                  <a:gd name="connsiteX0" fmla="*/ 0 w 26583"/>
                  <a:gd name="connsiteY0" fmla="*/ 0 h 24804"/>
                  <a:gd name="connsiteX1" fmla="*/ 24765 w 26583"/>
                  <a:gd name="connsiteY1" fmla="*/ 22860 h 24804"/>
                  <a:gd name="connsiteX2" fmla="*/ 0 w 26583"/>
                  <a:gd name="connsiteY2" fmla="*/ 0 h 24804"/>
                </a:gdLst>
                <a:ahLst/>
                <a:cxnLst>
                  <a:cxn ang="0">
                    <a:pos x="connsiteX0" y="connsiteY0"/>
                  </a:cxn>
                  <a:cxn ang="0">
                    <a:pos x="connsiteX1" y="connsiteY1"/>
                  </a:cxn>
                  <a:cxn ang="0">
                    <a:pos x="connsiteX2" y="connsiteY2"/>
                  </a:cxn>
                </a:cxnLst>
                <a:rect l="l" t="t" r="r" b="b"/>
                <a:pathLst>
                  <a:path w="26583" h="24804">
                    <a:moveTo>
                      <a:pt x="0" y="0"/>
                    </a:moveTo>
                    <a:cubicBezTo>
                      <a:pt x="22860" y="7620"/>
                      <a:pt x="30480" y="17145"/>
                      <a:pt x="24765" y="22860"/>
                    </a:cubicBezTo>
                    <a:cubicBezTo>
                      <a:pt x="19050" y="28575"/>
                      <a:pt x="9525" y="21907"/>
                      <a:pt x="0" y="0"/>
                    </a:cubicBezTo>
                    <a:close/>
                  </a:path>
                </a:pathLst>
              </a:custGeom>
              <a:grpFill/>
              <a:ln w="9525" cap="flat">
                <a:noFill/>
                <a:prstDash val="solid"/>
                <a:miter/>
              </a:ln>
            </p:spPr>
            <p:txBody>
              <a:bodyPr rtlCol="0" anchor="ctr"/>
              <a:lstStyle/>
              <a:p>
                <a:endParaRPr lang="en-ID"/>
              </a:p>
            </p:txBody>
          </p:sp>
          <p:sp>
            <p:nvSpPr>
              <p:cNvPr id="1572" name="Freeform: Shape 1571">
                <a:extLst>
                  <a:ext uri="{FF2B5EF4-FFF2-40B4-BE49-F238E27FC236}">
                    <a16:creationId xmlns:a16="http://schemas.microsoft.com/office/drawing/2014/main" id="{D5CD0909-DBE2-4F13-9F99-66C2A3F5CB1E}"/>
                  </a:ext>
                </a:extLst>
              </p:cNvPr>
              <p:cNvSpPr/>
              <p:nvPr/>
            </p:nvSpPr>
            <p:spPr>
              <a:xfrm>
                <a:off x="4320540" y="2504130"/>
                <a:ext cx="30020" cy="19994"/>
              </a:xfrm>
              <a:custGeom>
                <a:avLst/>
                <a:gdLst>
                  <a:gd name="connsiteX0" fmla="*/ 0 w 30020"/>
                  <a:gd name="connsiteY0" fmla="*/ 19995 h 19994"/>
                  <a:gd name="connsiteX1" fmla="*/ 29528 w 30020"/>
                  <a:gd name="connsiteY1" fmla="*/ 2850 h 19994"/>
                  <a:gd name="connsiteX2" fmla="*/ 0 w 30020"/>
                  <a:gd name="connsiteY2" fmla="*/ 19995 h 19994"/>
                </a:gdLst>
                <a:ahLst/>
                <a:cxnLst>
                  <a:cxn ang="0">
                    <a:pos x="connsiteX0" y="connsiteY0"/>
                  </a:cxn>
                  <a:cxn ang="0">
                    <a:pos x="connsiteX1" y="connsiteY1"/>
                  </a:cxn>
                  <a:cxn ang="0">
                    <a:pos x="connsiteX2" y="connsiteY2"/>
                  </a:cxn>
                </a:cxnLst>
                <a:rect l="l" t="t" r="r" b="b"/>
                <a:pathLst>
                  <a:path w="30020" h="19994">
                    <a:moveTo>
                      <a:pt x="0" y="19995"/>
                    </a:moveTo>
                    <a:cubicBezTo>
                      <a:pt x="14288" y="945"/>
                      <a:pt x="25717" y="-3818"/>
                      <a:pt x="29528" y="2850"/>
                    </a:cubicBezTo>
                    <a:cubicBezTo>
                      <a:pt x="32385" y="10470"/>
                      <a:pt x="22860" y="18090"/>
                      <a:pt x="0" y="19995"/>
                    </a:cubicBezTo>
                    <a:close/>
                  </a:path>
                </a:pathLst>
              </a:custGeom>
              <a:grpFill/>
              <a:ln w="9525" cap="flat">
                <a:noFill/>
                <a:prstDash val="solid"/>
                <a:miter/>
              </a:ln>
            </p:spPr>
            <p:txBody>
              <a:bodyPr rtlCol="0" anchor="ctr"/>
              <a:lstStyle/>
              <a:p>
                <a:endParaRPr lang="en-ID"/>
              </a:p>
            </p:txBody>
          </p:sp>
        </p:grpSp>
        <p:sp>
          <p:nvSpPr>
            <p:cNvPr id="1573" name="Freeform: Shape 1572">
              <a:extLst>
                <a:ext uri="{FF2B5EF4-FFF2-40B4-BE49-F238E27FC236}">
                  <a16:creationId xmlns:a16="http://schemas.microsoft.com/office/drawing/2014/main" id="{FE326FC4-2CEF-4D17-8D9A-9D3E24DD2ECD}"/>
                </a:ext>
              </a:extLst>
            </p:cNvPr>
            <p:cNvSpPr/>
            <p:nvPr/>
          </p:nvSpPr>
          <p:spPr>
            <a:xfrm>
              <a:off x="4315777" y="2519362"/>
              <a:ext cx="9525" cy="9525"/>
            </a:xfrm>
            <a:custGeom>
              <a:avLst/>
              <a:gdLst>
                <a:gd name="connsiteX0" fmla="*/ 9525 w 9525"/>
                <a:gd name="connsiteY0" fmla="*/ 4763 h 9525"/>
                <a:gd name="connsiteX1" fmla="*/ 4763 w 9525"/>
                <a:gd name="connsiteY1" fmla="*/ 9525 h 9525"/>
                <a:gd name="connsiteX2" fmla="*/ 0 w 9525"/>
                <a:gd name="connsiteY2" fmla="*/ 4763 h 9525"/>
                <a:gd name="connsiteX3" fmla="*/ 4763 w 9525"/>
                <a:gd name="connsiteY3" fmla="*/ 0 h 9525"/>
                <a:gd name="connsiteX4" fmla="*/ 9525 w 9525"/>
                <a:gd name="connsiteY4" fmla="*/ 4763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9525" y="4763"/>
                  </a:moveTo>
                  <a:cubicBezTo>
                    <a:pt x="9525" y="7393"/>
                    <a:pt x="7393" y="9525"/>
                    <a:pt x="4763" y="9525"/>
                  </a:cubicBezTo>
                  <a:cubicBezTo>
                    <a:pt x="2132" y="9525"/>
                    <a:pt x="0" y="7393"/>
                    <a:pt x="0" y="4763"/>
                  </a:cubicBezTo>
                  <a:cubicBezTo>
                    <a:pt x="0" y="2132"/>
                    <a:pt x="2132" y="0"/>
                    <a:pt x="4763" y="0"/>
                  </a:cubicBezTo>
                  <a:cubicBezTo>
                    <a:pt x="7393" y="0"/>
                    <a:pt x="9525" y="2132"/>
                    <a:pt x="9525" y="4763"/>
                  </a:cubicBezTo>
                  <a:close/>
                </a:path>
              </a:pathLst>
            </a:custGeom>
            <a:grpFill/>
            <a:ln w="9525" cap="flat">
              <a:noFill/>
              <a:prstDash val="solid"/>
              <a:miter/>
            </a:ln>
          </p:spPr>
          <p:txBody>
            <a:bodyPr rtlCol="0" anchor="ctr"/>
            <a:lstStyle/>
            <a:p>
              <a:endParaRPr lang="en-ID"/>
            </a:p>
          </p:txBody>
        </p:sp>
      </p:grpSp>
      <p:sp>
        <p:nvSpPr>
          <p:cNvPr id="1574" name="Freeform: Shape 1573">
            <a:extLst>
              <a:ext uri="{FF2B5EF4-FFF2-40B4-BE49-F238E27FC236}">
                <a16:creationId xmlns:a16="http://schemas.microsoft.com/office/drawing/2014/main" id="{0E561033-989D-4B99-9DD3-5BB7787150B9}"/>
              </a:ext>
            </a:extLst>
          </p:cNvPr>
          <p:cNvSpPr/>
          <p:nvPr/>
        </p:nvSpPr>
        <p:spPr>
          <a:xfrm rot="16200000">
            <a:off x="10894737" y="4917614"/>
            <a:ext cx="48982" cy="83857"/>
          </a:xfrm>
          <a:custGeom>
            <a:avLst/>
            <a:gdLst>
              <a:gd name="connsiteX0" fmla="*/ 26113 w 26113"/>
              <a:gd name="connsiteY0" fmla="*/ 44706 h 44706"/>
              <a:gd name="connsiteX1" fmla="*/ 5158 w 26113"/>
              <a:gd name="connsiteY1" fmla="*/ 891 h 44706"/>
              <a:gd name="connsiteX2" fmla="*/ 26113 w 26113"/>
              <a:gd name="connsiteY2" fmla="*/ 44706 h 44706"/>
            </a:gdLst>
            <a:ahLst/>
            <a:cxnLst>
              <a:cxn ang="0">
                <a:pos x="connsiteX0" y="connsiteY0"/>
              </a:cxn>
              <a:cxn ang="0">
                <a:pos x="connsiteX1" y="connsiteY1"/>
              </a:cxn>
              <a:cxn ang="0">
                <a:pos x="connsiteX2" y="connsiteY2"/>
              </a:cxn>
            </a:cxnLst>
            <a:rect l="l" t="t" r="r" b="b"/>
            <a:pathLst>
              <a:path w="26113" h="44706">
                <a:moveTo>
                  <a:pt x="26113" y="44706"/>
                </a:moveTo>
                <a:cubicBezTo>
                  <a:pt x="-557" y="22799"/>
                  <a:pt x="-5319" y="4701"/>
                  <a:pt x="5158" y="891"/>
                </a:cubicBezTo>
                <a:cubicBezTo>
                  <a:pt x="15636" y="-3871"/>
                  <a:pt x="26113" y="10416"/>
                  <a:pt x="26113" y="44706"/>
                </a:cubicBezTo>
                <a:close/>
              </a:path>
            </a:pathLst>
          </a:custGeom>
          <a:solidFill>
            <a:schemeClr val="bg1"/>
          </a:solidFill>
          <a:ln w="9525" cap="flat">
            <a:noFill/>
            <a:prstDash val="solid"/>
            <a:miter/>
          </a:ln>
        </p:spPr>
        <p:txBody>
          <a:bodyPr rtlCol="0" anchor="ctr"/>
          <a:lstStyle/>
          <a:p>
            <a:endParaRPr lang="en-ID"/>
          </a:p>
        </p:txBody>
      </p:sp>
      <p:sp>
        <p:nvSpPr>
          <p:cNvPr id="1575" name="Freeform: Shape 1574">
            <a:extLst>
              <a:ext uri="{FF2B5EF4-FFF2-40B4-BE49-F238E27FC236}">
                <a16:creationId xmlns:a16="http://schemas.microsoft.com/office/drawing/2014/main" id="{1C225F17-AC5D-48F0-B6CE-4034A9C15B18}"/>
              </a:ext>
            </a:extLst>
          </p:cNvPr>
          <p:cNvSpPr/>
          <p:nvPr/>
        </p:nvSpPr>
        <p:spPr>
          <a:xfrm rot="16200000">
            <a:off x="11401335" y="4495915"/>
            <a:ext cx="40794" cy="88569"/>
          </a:xfrm>
          <a:custGeom>
            <a:avLst/>
            <a:gdLst>
              <a:gd name="connsiteX0" fmla="*/ 20399 w 21748"/>
              <a:gd name="connsiteY0" fmla="*/ 0 h 47218"/>
              <a:gd name="connsiteX1" fmla="*/ 6111 w 21748"/>
              <a:gd name="connsiteY1" fmla="*/ 46673 h 47218"/>
              <a:gd name="connsiteX2" fmla="*/ 20399 w 21748"/>
              <a:gd name="connsiteY2" fmla="*/ 0 h 47218"/>
            </a:gdLst>
            <a:ahLst/>
            <a:cxnLst>
              <a:cxn ang="0">
                <a:pos x="connsiteX0" y="connsiteY0"/>
              </a:cxn>
              <a:cxn ang="0">
                <a:pos x="connsiteX1" y="connsiteY1"/>
              </a:cxn>
              <a:cxn ang="0">
                <a:pos x="connsiteX2" y="connsiteY2"/>
              </a:cxn>
            </a:cxnLst>
            <a:rect l="l" t="t" r="r" b="b"/>
            <a:pathLst>
              <a:path w="21748" h="47218">
                <a:moveTo>
                  <a:pt x="20399" y="0"/>
                </a:moveTo>
                <a:cubicBezTo>
                  <a:pt x="25161" y="34290"/>
                  <a:pt x="16589" y="50482"/>
                  <a:pt x="6111" y="46673"/>
                </a:cubicBezTo>
                <a:cubicBezTo>
                  <a:pt x="-4366" y="42863"/>
                  <a:pt x="-2461" y="25718"/>
                  <a:pt x="20399" y="0"/>
                </a:cubicBezTo>
                <a:close/>
              </a:path>
            </a:pathLst>
          </a:custGeom>
          <a:solidFill>
            <a:schemeClr val="bg1"/>
          </a:solidFill>
          <a:ln w="9525" cap="flat">
            <a:noFill/>
            <a:prstDash val="solid"/>
            <a:miter/>
          </a:ln>
        </p:spPr>
        <p:txBody>
          <a:bodyPr rtlCol="0" anchor="ctr"/>
          <a:lstStyle/>
          <a:p>
            <a:endParaRPr lang="en-ID"/>
          </a:p>
        </p:txBody>
      </p:sp>
      <p:sp>
        <p:nvSpPr>
          <p:cNvPr id="1576" name="Freeform: Shape 1575">
            <a:extLst>
              <a:ext uri="{FF2B5EF4-FFF2-40B4-BE49-F238E27FC236}">
                <a16:creationId xmlns:a16="http://schemas.microsoft.com/office/drawing/2014/main" id="{9C742A64-9DCF-457A-94F4-9A2743B9FC0D}"/>
              </a:ext>
            </a:extLst>
          </p:cNvPr>
          <p:cNvSpPr/>
          <p:nvPr/>
        </p:nvSpPr>
        <p:spPr>
          <a:xfrm rot="16200000">
            <a:off x="11312740" y="4628137"/>
            <a:ext cx="81012" cy="55220"/>
          </a:xfrm>
          <a:custGeom>
            <a:avLst/>
            <a:gdLst>
              <a:gd name="connsiteX0" fmla="*/ 43190 w 43189"/>
              <a:gd name="connsiteY0" fmla="*/ 0 h 29439"/>
              <a:gd name="connsiteX1" fmla="*/ 1280 w 43189"/>
              <a:gd name="connsiteY1" fmla="*/ 24765 h 29439"/>
              <a:gd name="connsiteX2" fmla="*/ 43190 w 43189"/>
              <a:gd name="connsiteY2" fmla="*/ 0 h 29439"/>
            </a:gdLst>
            <a:ahLst/>
            <a:cxnLst>
              <a:cxn ang="0">
                <a:pos x="connsiteX0" y="connsiteY0"/>
              </a:cxn>
              <a:cxn ang="0">
                <a:pos x="connsiteX1" y="connsiteY1"/>
              </a:cxn>
              <a:cxn ang="0">
                <a:pos x="connsiteX2" y="connsiteY2"/>
              </a:cxn>
            </a:cxnLst>
            <a:rect l="l" t="t" r="r" b="b"/>
            <a:pathLst>
              <a:path w="43189" h="29439">
                <a:moveTo>
                  <a:pt x="43190" y="0"/>
                </a:moveTo>
                <a:cubicBezTo>
                  <a:pt x="24140" y="28575"/>
                  <a:pt x="6995" y="35242"/>
                  <a:pt x="1280" y="24765"/>
                </a:cubicBezTo>
                <a:cubicBezTo>
                  <a:pt x="-4435" y="15240"/>
                  <a:pt x="8900" y="3810"/>
                  <a:pt x="43190" y="0"/>
                </a:cubicBezTo>
                <a:close/>
              </a:path>
            </a:pathLst>
          </a:custGeom>
          <a:solidFill>
            <a:schemeClr val="bg1"/>
          </a:solidFill>
          <a:ln w="9525" cap="flat">
            <a:noFill/>
            <a:prstDash val="solid"/>
            <a:miter/>
          </a:ln>
        </p:spPr>
        <p:txBody>
          <a:bodyPr rtlCol="0" anchor="ctr"/>
          <a:lstStyle/>
          <a:p>
            <a:endParaRPr lang="en-ID"/>
          </a:p>
        </p:txBody>
      </p:sp>
      <p:sp>
        <p:nvSpPr>
          <p:cNvPr id="1577" name="Freeform: Shape 1576">
            <a:extLst>
              <a:ext uri="{FF2B5EF4-FFF2-40B4-BE49-F238E27FC236}">
                <a16:creationId xmlns:a16="http://schemas.microsoft.com/office/drawing/2014/main" id="{417CB5D6-553F-41AC-AD68-8BE8847742D9}"/>
              </a:ext>
            </a:extLst>
          </p:cNvPr>
          <p:cNvSpPr/>
          <p:nvPr/>
        </p:nvSpPr>
        <p:spPr>
          <a:xfrm rot="16200000">
            <a:off x="11095174" y="4737381"/>
            <a:ext cx="39688" cy="57586"/>
          </a:xfrm>
          <a:custGeom>
            <a:avLst/>
            <a:gdLst>
              <a:gd name="connsiteX0" fmla="*/ 18655 w 21158"/>
              <a:gd name="connsiteY0" fmla="*/ 0 h 30700"/>
              <a:gd name="connsiteX1" fmla="*/ 7225 w 21158"/>
              <a:gd name="connsiteY1" fmla="*/ 30480 h 30700"/>
              <a:gd name="connsiteX2" fmla="*/ 18655 w 21158"/>
              <a:gd name="connsiteY2" fmla="*/ 0 h 30700"/>
            </a:gdLst>
            <a:ahLst/>
            <a:cxnLst>
              <a:cxn ang="0">
                <a:pos x="connsiteX0" y="connsiteY0"/>
              </a:cxn>
              <a:cxn ang="0">
                <a:pos x="connsiteX1" y="connsiteY1"/>
              </a:cxn>
              <a:cxn ang="0">
                <a:pos x="connsiteX2" y="connsiteY2"/>
              </a:cxn>
            </a:cxnLst>
            <a:rect l="l" t="t" r="r" b="b"/>
            <a:pathLst>
              <a:path w="21158" h="30700">
                <a:moveTo>
                  <a:pt x="18655" y="0"/>
                </a:moveTo>
                <a:cubicBezTo>
                  <a:pt x="25322" y="21907"/>
                  <a:pt x="17702" y="32385"/>
                  <a:pt x="7225" y="30480"/>
                </a:cubicBezTo>
                <a:cubicBezTo>
                  <a:pt x="-4205" y="28575"/>
                  <a:pt x="-3253" y="17145"/>
                  <a:pt x="18655" y="0"/>
                </a:cubicBezTo>
                <a:close/>
              </a:path>
            </a:pathLst>
          </a:custGeom>
          <a:solidFill>
            <a:schemeClr val="bg1"/>
          </a:solidFill>
          <a:ln w="9525" cap="flat">
            <a:noFill/>
            <a:prstDash val="solid"/>
            <a:miter/>
          </a:ln>
        </p:spPr>
        <p:txBody>
          <a:bodyPr rtlCol="0" anchor="ctr"/>
          <a:lstStyle/>
          <a:p>
            <a:endParaRPr lang="en-ID"/>
          </a:p>
        </p:txBody>
      </p:sp>
      <p:sp>
        <p:nvSpPr>
          <p:cNvPr id="1578" name="Freeform: Shape 1577">
            <a:extLst>
              <a:ext uri="{FF2B5EF4-FFF2-40B4-BE49-F238E27FC236}">
                <a16:creationId xmlns:a16="http://schemas.microsoft.com/office/drawing/2014/main" id="{DF3EA089-1567-452A-9535-23A43C21C568}"/>
              </a:ext>
            </a:extLst>
          </p:cNvPr>
          <p:cNvSpPr/>
          <p:nvPr/>
        </p:nvSpPr>
        <p:spPr>
          <a:xfrm rot="16200000">
            <a:off x="11374286" y="4298160"/>
            <a:ext cx="146678" cy="97993"/>
          </a:xfrm>
          <a:custGeom>
            <a:avLst/>
            <a:gdLst>
              <a:gd name="connsiteX0" fmla="*/ 0 w 78197"/>
              <a:gd name="connsiteY0" fmla="*/ 47763 h 52242"/>
              <a:gd name="connsiteX1" fmla="*/ 78105 w 78197"/>
              <a:gd name="connsiteY1" fmla="*/ 15378 h 52242"/>
              <a:gd name="connsiteX2" fmla="*/ 0 w 78197"/>
              <a:gd name="connsiteY2" fmla="*/ 47763 h 52242"/>
            </a:gdLst>
            <a:ahLst/>
            <a:cxnLst>
              <a:cxn ang="0">
                <a:pos x="connsiteX0" y="connsiteY0"/>
              </a:cxn>
              <a:cxn ang="0">
                <a:pos x="connsiteX1" y="connsiteY1"/>
              </a:cxn>
              <a:cxn ang="0">
                <a:pos x="connsiteX2" y="connsiteY2"/>
              </a:cxn>
            </a:cxnLst>
            <a:rect l="l" t="t" r="r" b="b"/>
            <a:pathLst>
              <a:path w="78197" h="52242">
                <a:moveTo>
                  <a:pt x="0" y="47763"/>
                </a:moveTo>
                <a:cubicBezTo>
                  <a:pt x="47625" y="-6529"/>
                  <a:pt x="76200" y="-10339"/>
                  <a:pt x="78105" y="15378"/>
                </a:cubicBezTo>
                <a:cubicBezTo>
                  <a:pt x="80010" y="43001"/>
                  <a:pt x="52388" y="61098"/>
                  <a:pt x="0" y="47763"/>
                </a:cubicBezTo>
                <a:close/>
              </a:path>
            </a:pathLst>
          </a:custGeom>
          <a:solidFill>
            <a:schemeClr val="bg1"/>
          </a:solidFill>
          <a:ln w="9525" cap="flat">
            <a:noFill/>
            <a:prstDash val="solid"/>
            <a:miter/>
          </a:ln>
        </p:spPr>
        <p:txBody>
          <a:bodyPr rtlCol="0" anchor="ctr"/>
          <a:lstStyle/>
          <a:p>
            <a:endParaRPr lang="en-ID"/>
          </a:p>
        </p:txBody>
      </p:sp>
      <p:sp>
        <p:nvSpPr>
          <p:cNvPr id="1579" name="Freeform: Shape 1578">
            <a:extLst>
              <a:ext uri="{FF2B5EF4-FFF2-40B4-BE49-F238E27FC236}">
                <a16:creationId xmlns:a16="http://schemas.microsoft.com/office/drawing/2014/main" id="{2236294C-C67C-4D69-AD08-FFC4C8EBC183}"/>
              </a:ext>
            </a:extLst>
          </p:cNvPr>
          <p:cNvSpPr/>
          <p:nvPr/>
        </p:nvSpPr>
        <p:spPr>
          <a:xfrm rot="16200000">
            <a:off x="11133931" y="5249670"/>
            <a:ext cx="58070" cy="103457"/>
          </a:xfrm>
          <a:custGeom>
            <a:avLst/>
            <a:gdLst>
              <a:gd name="connsiteX0" fmla="*/ 30764 w 30958"/>
              <a:gd name="connsiteY0" fmla="*/ 0 h 55155"/>
              <a:gd name="connsiteX1" fmla="*/ 6951 w 30958"/>
              <a:gd name="connsiteY1" fmla="*/ 51435 h 55155"/>
              <a:gd name="connsiteX2" fmla="*/ 30764 w 30958"/>
              <a:gd name="connsiteY2" fmla="*/ 0 h 55155"/>
            </a:gdLst>
            <a:ahLst/>
            <a:cxnLst>
              <a:cxn ang="0">
                <a:pos x="connsiteX0" y="connsiteY0"/>
              </a:cxn>
              <a:cxn ang="0">
                <a:pos x="connsiteX1" y="connsiteY1"/>
              </a:cxn>
              <a:cxn ang="0">
                <a:pos x="connsiteX2" y="connsiteY2"/>
              </a:cxn>
            </a:cxnLst>
            <a:rect l="l" t="t" r="r" b="b"/>
            <a:pathLst>
              <a:path w="30958" h="55155">
                <a:moveTo>
                  <a:pt x="30764" y="0"/>
                </a:moveTo>
                <a:cubicBezTo>
                  <a:pt x="32669" y="48577"/>
                  <a:pt x="20286" y="62865"/>
                  <a:pt x="6951" y="51435"/>
                </a:cubicBezTo>
                <a:cubicBezTo>
                  <a:pt x="-6384" y="38100"/>
                  <a:pt x="-1621" y="17145"/>
                  <a:pt x="30764" y="0"/>
                </a:cubicBezTo>
                <a:close/>
              </a:path>
            </a:pathLst>
          </a:custGeom>
          <a:solidFill>
            <a:schemeClr val="bg1"/>
          </a:solidFill>
          <a:ln w="9525" cap="flat">
            <a:noFill/>
            <a:prstDash val="solid"/>
            <a:miter/>
          </a:ln>
        </p:spPr>
        <p:txBody>
          <a:bodyPr rtlCol="0" anchor="ctr"/>
          <a:lstStyle/>
          <a:p>
            <a:endParaRPr lang="en-ID"/>
          </a:p>
        </p:txBody>
      </p:sp>
      <p:sp>
        <p:nvSpPr>
          <p:cNvPr id="1580" name="Freeform: Shape 1579">
            <a:extLst>
              <a:ext uri="{FF2B5EF4-FFF2-40B4-BE49-F238E27FC236}">
                <a16:creationId xmlns:a16="http://schemas.microsoft.com/office/drawing/2014/main" id="{2183C805-9FB3-45C3-A11E-AA53FFFE0970}"/>
              </a:ext>
            </a:extLst>
          </p:cNvPr>
          <p:cNvSpPr/>
          <p:nvPr/>
        </p:nvSpPr>
        <p:spPr>
          <a:xfrm rot="16200000">
            <a:off x="11147797" y="4199782"/>
            <a:ext cx="133154" cy="147477"/>
          </a:xfrm>
          <a:custGeom>
            <a:avLst/>
            <a:gdLst>
              <a:gd name="connsiteX0" fmla="*/ 0 w 70987"/>
              <a:gd name="connsiteY0" fmla="*/ 78624 h 78623"/>
              <a:gd name="connsiteX1" fmla="*/ 66675 w 70987"/>
              <a:gd name="connsiteY1" fmla="*/ 11949 h 78623"/>
              <a:gd name="connsiteX2" fmla="*/ 0 w 70987"/>
              <a:gd name="connsiteY2" fmla="*/ 78624 h 78623"/>
            </a:gdLst>
            <a:ahLst/>
            <a:cxnLst>
              <a:cxn ang="0">
                <a:pos x="connsiteX0" y="connsiteY0"/>
              </a:cxn>
              <a:cxn ang="0">
                <a:pos x="connsiteX1" y="connsiteY1"/>
              </a:cxn>
              <a:cxn ang="0">
                <a:pos x="connsiteX2" y="connsiteY2"/>
              </a:cxn>
            </a:cxnLst>
            <a:rect l="l" t="t" r="r" b="b"/>
            <a:pathLst>
              <a:path w="70987" h="78623">
                <a:moveTo>
                  <a:pt x="0" y="78624"/>
                </a:moveTo>
                <a:cubicBezTo>
                  <a:pt x="25718" y="1471"/>
                  <a:pt x="53340" y="-14721"/>
                  <a:pt x="66675" y="11949"/>
                </a:cubicBezTo>
                <a:cubicBezTo>
                  <a:pt x="80963" y="38619"/>
                  <a:pt x="60008" y="69099"/>
                  <a:pt x="0" y="78624"/>
                </a:cubicBezTo>
                <a:close/>
              </a:path>
            </a:pathLst>
          </a:custGeom>
          <a:solidFill>
            <a:schemeClr val="bg1"/>
          </a:solidFill>
          <a:ln w="9525" cap="flat">
            <a:noFill/>
            <a:prstDash val="solid"/>
            <a:miter/>
          </a:ln>
        </p:spPr>
        <p:txBody>
          <a:bodyPr rtlCol="0" anchor="ctr"/>
          <a:lstStyle/>
          <a:p>
            <a:endParaRPr lang="en-ID"/>
          </a:p>
        </p:txBody>
      </p:sp>
      <p:sp>
        <p:nvSpPr>
          <p:cNvPr id="1581" name="Freeform: Shape 1580">
            <a:extLst>
              <a:ext uri="{FF2B5EF4-FFF2-40B4-BE49-F238E27FC236}">
                <a16:creationId xmlns:a16="http://schemas.microsoft.com/office/drawing/2014/main" id="{44E85CC2-ABEB-4D94-BB26-810A9A575543}"/>
              </a:ext>
            </a:extLst>
          </p:cNvPr>
          <p:cNvSpPr/>
          <p:nvPr/>
        </p:nvSpPr>
        <p:spPr>
          <a:xfrm rot="16200000">
            <a:off x="11213446" y="3012984"/>
            <a:ext cx="99785" cy="110298"/>
          </a:xfrm>
          <a:custGeom>
            <a:avLst/>
            <a:gdLst>
              <a:gd name="connsiteX0" fmla="*/ 0 w 53197"/>
              <a:gd name="connsiteY0" fmla="*/ 58802 h 58802"/>
              <a:gd name="connsiteX1" fmla="*/ 50483 w 53197"/>
              <a:gd name="connsiteY1" fmla="*/ 8320 h 58802"/>
              <a:gd name="connsiteX2" fmla="*/ 0 w 53197"/>
              <a:gd name="connsiteY2" fmla="*/ 58802 h 58802"/>
            </a:gdLst>
            <a:ahLst/>
            <a:cxnLst>
              <a:cxn ang="0">
                <a:pos x="connsiteX0" y="connsiteY0"/>
              </a:cxn>
              <a:cxn ang="0">
                <a:pos x="connsiteX1" y="connsiteY1"/>
              </a:cxn>
              <a:cxn ang="0">
                <a:pos x="connsiteX2" y="connsiteY2"/>
              </a:cxn>
            </a:cxnLst>
            <a:rect l="l" t="t" r="r" b="b"/>
            <a:pathLst>
              <a:path w="53197" h="58802">
                <a:moveTo>
                  <a:pt x="0" y="58802"/>
                </a:moveTo>
                <a:cubicBezTo>
                  <a:pt x="19050" y="1652"/>
                  <a:pt x="40005" y="-10730"/>
                  <a:pt x="50483" y="8320"/>
                </a:cubicBezTo>
                <a:cubicBezTo>
                  <a:pt x="60008" y="29275"/>
                  <a:pt x="44767" y="52135"/>
                  <a:pt x="0" y="58802"/>
                </a:cubicBezTo>
                <a:close/>
              </a:path>
            </a:pathLst>
          </a:custGeom>
          <a:solidFill>
            <a:schemeClr val="bg1"/>
          </a:solidFill>
          <a:ln w="9525" cap="flat">
            <a:noFill/>
            <a:prstDash val="solid"/>
            <a:miter/>
          </a:ln>
        </p:spPr>
        <p:txBody>
          <a:bodyPr rtlCol="0" anchor="ctr"/>
          <a:lstStyle/>
          <a:p>
            <a:endParaRPr lang="en-ID"/>
          </a:p>
        </p:txBody>
      </p:sp>
      <p:sp>
        <p:nvSpPr>
          <p:cNvPr id="1582" name="Freeform: Shape 1581">
            <a:extLst>
              <a:ext uri="{FF2B5EF4-FFF2-40B4-BE49-F238E27FC236}">
                <a16:creationId xmlns:a16="http://schemas.microsoft.com/office/drawing/2014/main" id="{F32B8E0B-621F-4AA4-86CE-C193D63F9245}"/>
              </a:ext>
            </a:extLst>
          </p:cNvPr>
          <p:cNvSpPr/>
          <p:nvPr/>
        </p:nvSpPr>
        <p:spPr>
          <a:xfrm rot="16200000">
            <a:off x="11147169" y="3548603"/>
            <a:ext cx="130870" cy="70136"/>
          </a:xfrm>
          <a:custGeom>
            <a:avLst/>
            <a:gdLst>
              <a:gd name="connsiteX0" fmla="*/ 69769 w 69769"/>
              <a:gd name="connsiteY0" fmla="*/ 37045 h 37391"/>
              <a:gd name="connsiteX1" fmla="*/ 4999 w 69769"/>
              <a:gd name="connsiteY1" fmla="*/ 8470 h 37391"/>
              <a:gd name="connsiteX2" fmla="*/ 69769 w 69769"/>
              <a:gd name="connsiteY2" fmla="*/ 37045 h 37391"/>
            </a:gdLst>
            <a:ahLst/>
            <a:cxnLst>
              <a:cxn ang="0">
                <a:pos x="connsiteX0" y="connsiteY0"/>
              </a:cxn>
              <a:cxn ang="0">
                <a:pos x="connsiteX1" y="connsiteY1"/>
              </a:cxn>
              <a:cxn ang="0">
                <a:pos x="connsiteX2" y="connsiteY2"/>
              </a:cxn>
            </a:cxnLst>
            <a:rect l="l" t="t" r="r" b="b"/>
            <a:pathLst>
              <a:path w="69769" h="37391">
                <a:moveTo>
                  <a:pt x="69769" y="37045"/>
                </a:moveTo>
                <a:cubicBezTo>
                  <a:pt x="8809" y="39902"/>
                  <a:pt x="-10241" y="24662"/>
                  <a:pt x="4999" y="8470"/>
                </a:cubicBezTo>
                <a:cubicBezTo>
                  <a:pt x="20239" y="-7723"/>
                  <a:pt x="46909" y="-2008"/>
                  <a:pt x="69769" y="37045"/>
                </a:cubicBezTo>
                <a:close/>
              </a:path>
            </a:pathLst>
          </a:custGeom>
          <a:solidFill>
            <a:schemeClr val="bg1"/>
          </a:solidFill>
          <a:ln w="9525" cap="flat">
            <a:noFill/>
            <a:prstDash val="solid"/>
            <a:miter/>
          </a:ln>
        </p:spPr>
        <p:txBody>
          <a:bodyPr rtlCol="0" anchor="ctr"/>
          <a:lstStyle/>
          <a:p>
            <a:endParaRPr lang="en-ID"/>
          </a:p>
        </p:txBody>
      </p:sp>
      <p:sp>
        <p:nvSpPr>
          <p:cNvPr id="1583" name="Freeform: Shape 1582">
            <a:extLst>
              <a:ext uri="{FF2B5EF4-FFF2-40B4-BE49-F238E27FC236}">
                <a16:creationId xmlns:a16="http://schemas.microsoft.com/office/drawing/2014/main" id="{72DF5BC8-EBAA-41A4-93BA-15851E9ECE8B}"/>
              </a:ext>
            </a:extLst>
          </p:cNvPr>
          <p:cNvSpPr/>
          <p:nvPr/>
        </p:nvSpPr>
        <p:spPr>
          <a:xfrm rot="16200000">
            <a:off x="11389528" y="3233158"/>
            <a:ext cx="125066" cy="80611"/>
          </a:xfrm>
          <a:custGeom>
            <a:avLst/>
            <a:gdLst>
              <a:gd name="connsiteX0" fmla="*/ 66675 w 66675"/>
              <a:gd name="connsiteY0" fmla="*/ 4570 h 42975"/>
              <a:gd name="connsiteX1" fmla="*/ 0 w 66675"/>
              <a:gd name="connsiteY1" fmla="*/ 29335 h 42975"/>
              <a:gd name="connsiteX2" fmla="*/ 66675 w 66675"/>
              <a:gd name="connsiteY2" fmla="*/ 4570 h 42975"/>
            </a:gdLst>
            <a:ahLst/>
            <a:cxnLst>
              <a:cxn ang="0">
                <a:pos x="connsiteX0" y="connsiteY0"/>
              </a:cxn>
              <a:cxn ang="0">
                <a:pos x="connsiteX1" y="connsiteY1"/>
              </a:cxn>
              <a:cxn ang="0">
                <a:pos x="connsiteX2" y="connsiteY2"/>
              </a:cxn>
            </a:cxnLst>
            <a:rect l="l" t="t" r="r" b="b"/>
            <a:pathLst>
              <a:path w="66675" h="42975">
                <a:moveTo>
                  <a:pt x="66675" y="4570"/>
                </a:moveTo>
                <a:cubicBezTo>
                  <a:pt x="25717" y="49338"/>
                  <a:pt x="952" y="51243"/>
                  <a:pt x="0" y="29335"/>
                </a:cubicBezTo>
                <a:cubicBezTo>
                  <a:pt x="0" y="6475"/>
                  <a:pt x="23813" y="-7812"/>
                  <a:pt x="66675" y="4570"/>
                </a:cubicBezTo>
                <a:close/>
              </a:path>
            </a:pathLst>
          </a:custGeom>
          <a:solidFill>
            <a:schemeClr val="bg1"/>
          </a:solidFill>
          <a:ln w="9525" cap="flat">
            <a:noFill/>
            <a:prstDash val="solid"/>
            <a:miter/>
          </a:ln>
        </p:spPr>
        <p:txBody>
          <a:bodyPr rtlCol="0" anchor="ctr"/>
          <a:lstStyle/>
          <a:p>
            <a:endParaRPr lang="en-ID"/>
          </a:p>
        </p:txBody>
      </p:sp>
      <p:sp>
        <p:nvSpPr>
          <p:cNvPr id="1584" name="Freeform: Shape 1583">
            <a:extLst>
              <a:ext uri="{FF2B5EF4-FFF2-40B4-BE49-F238E27FC236}">
                <a16:creationId xmlns:a16="http://schemas.microsoft.com/office/drawing/2014/main" id="{30D13D83-524D-42CA-B06E-8226A1F05BC1}"/>
              </a:ext>
            </a:extLst>
          </p:cNvPr>
          <p:cNvSpPr/>
          <p:nvPr/>
        </p:nvSpPr>
        <p:spPr>
          <a:xfrm rot="16200000">
            <a:off x="10945448" y="2462694"/>
            <a:ext cx="99785" cy="110298"/>
          </a:xfrm>
          <a:custGeom>
            <a:avLst/>
            <a:gdLst>
              <a:gd name="connsiteX0" fmla="*/ 0 w 53197"/>
              <a:gd name="connsiteY0" fmla="*/ 58802 h 58802"/>
              <a:gd name="connsiteX1" fmla="*/ 50483 w 53197"/>
              <a:gd name="connsiteY1" fmla="*/ 8320 h 58802"/>
              <a:gd name="connsiteX2" fmla="*/ 0 w 53197"/>
              <a:gd name="connsiteY2" fmla="*/ 58802 h 58802"/>
            </a:gdLst>
            <a:ahLst/>
            <a:cxnLst>
              <a:cxn ang="0">
                <a:pos x="connsiteX0" y="connsiteY0"/>
              </a:cxn>
              <a:cxn ang="0">
                <a:pos x="connsiteX1" y="connsiteY1"/>
              </a:cxn>
              <a:cxn ang="0">
                <a:pos x="connsiteX2" y="connsiteY2"/>
              </a:cxn>
            </a:cxnLst>
            <a:rect l="l" t="t" r="r" b="b"/>
            <a:pathLst>
              <a:path w="53197" h="58802">
                <a:moveTo>
                  <a:pt x="0" y="58802"/>
                </a:moveTo>
                <a:cubicBezTo>
                  <a:pt x="19050" y="1652"/>
                  <a:pt x="40005" y="-10730"/>
                  <a:pt x="50483" y="8320"/>
                </a:cubicBezTo>
                <a:cubicBezTo>
                  <a:pt x="60008" y="28322"/>
                  <a:pt x="44767" y="51182"/>
                  <a:pt x="0" y="58802"/>
                </a:cubicBezTo>
                <a:close/>
              </a:path>
            </a:pathLst>
          </a:custGeom>
          <a:solidFill>
            <a:schemeClr val="bg1"/>
          </a:solidFill>
          <a:ln w="9525" cap="flat">
            <a:noFill/>
            <a:prstDash val="solid"/>
            <a:miter/>
          </a:ln>
        </p:spPr>
        <p:txBody>
          <a:bodyPr rtlCol="0" anchor="ctr"/>
          <a:lstStyle/>
          <a:p>
            <a:endParaRPr lang="en-ID"/>
          </a:p>
        </p:txBody>
      </p:sp>
      <p:sp>
        <p:nvSpPr>
          <p:cNvPr id="1585" name="Freeform: Shape 1584">
            <a:extLst>
              <a:ext uri="{FF2B5EF4-FFF2-40B4-BE49-F238E27FC236}">
                <a16:creationId xmlns:a16="http://schemas.microsoft.com/office/drawing/2014/main" id="{2CB9C205-1E15-452F-A02C-94850A89F832}"/>
              </a:ext>
            </a:extLst>
          </p:cNvPr>
          <p:cNvSpPr/>
          <p:nvPr/>
        </p:nvSpPr>
        <p:spPr>
          <a:xfrm rot="16200000">
            <a:off x="11419478" y="2308519"/>
            <a:ext cx="134255" cy="66156"/>
          </a:xfrm>
          <a:custGeom>
            <a:avLst/>
            <a:gdLst>
              <a:gd name="connsiteX0" fmla="*/ 0 w 71574"/>
              <a:gd name="connsiteY0" fmla="*/ 5160 h 35269"/>
              <a:gd name="connsiteX1" fmla="*/ 68580 w 71574"/>
              <a:gd name="connsiteY1" fmla="*/ 23257 h 35269"/>
              <a:gd name="connsiteX2" fmla="*/ 0 w 71574"/>
              <a:gd name="connsiteY2" fmla="*/ 5160 h 35269"/>
            </a:gdLst>
            <a:ahLst/>
            <a:cxnLst>
              <a:cxn ang="0">
                <a:pos x="connsiteX0" y="connsiteY0"/>
              </a:cxn>
              <a:cxn ang="0">
                <a:pos x="connsiteX1" y="connsiteY1"/>
              </a:cxn>
              <a:cxn ang="0">
                <a:pos x="connsiteX2" y="connsiteY2"/>
              </a:cxn>
            </a:cxnLst>
            <a:rect l="l" t="t" r="r" b="b"/>
            <a:pathLst>
              <a:path w="71574" h="35269">
                <a:moveTo>
                  <a:pt x="0" y="5160"/>
                </a:moveTo>
                <a:cubicBezTo>
                  <a:pt x="59055" y="-7223"/>
                  <a:pt x="80010" y="4207"/>
                  <a:pt x="68580" y="23257"/>
                </a:cubicBezTo>
                <a:cubicBezTo>
                  <a:pt x="56198" y="42307"/>
                  <a:pt x="28575" y="40402"/>
                  <a:pt x="0" y="5160"/>
                </a:cubicBezTo>
                <a:close/>
              </a:path>
            </a:pathLst>
          </a:custGeom>
          <a:solidFill>
            <a:schemeClr val="bg1"/>
          </a:solidFill>
          <a:ln w="9525" cap="flat">
            <a:noFill/>
            <a:prstDash val="solid"/>
            <a:miter/>
          </a:ln>
        </p:spPr>
        <p:txBody>
          <a:bodyPr rtlCol="0" anchor="ctr"/>
          <a:lstStyle/>
          <a:p>
            <a:endParaRPr lang="en-ID"/>
          </a:p>
        </p:txBody>
      </p:sp>
      <p:sp>
        <p:nvSpPr>
          <p:cNvPr id="1586" name="Freeform: Shape 1585">
            <a:extLst>
              <a:ext uri="{FF2B5EF4-FFF2-40B4-BE49-F238E27FC236}">
                <a16:creationId xmlns:a16="http://schemas.microsoft.com/office/drawing/2014/main" id="{788618C5-5E0E-4582-A345-BD1E03F0DDEB}"/>
              </a:ext>
            </a:extLst>
          </p:cNvPr>
          <p:cNvSpPr/>
          <p:nvPr/>
        </p:nvSpPr>
        <p:spPr>
          <a:xfrm rot="16200000">
            <a:off x="10735123" y="3399403"/>
            <a:ext cx="56773" cy="62974"/>
          </a:xfrm>
          <a:custGeom>
            <a:avLst/>
            <a:gdLst>
              <a:gd name="connsiteX0" fmla="*/ 0 w 30267"/>
              <a:gd name="connsiteY0" fmla="*/ 33574 h 33573"/>
              <a:gd name="connsiteX1" fmla="*/ 28575 w 30267"/>
              <a:gd name="connsiteY1" fmla="*/ 4999 h 33573"/>
              <a:gd name="connsiteX2" fmla="*/ 0 w 30267"/>
              <a:gd name="connsiteY2" fmla="*/ 33574 h 33573"/>
            </a:gdLst>
            <a:ahLst/>
            <a:cxnLst>
              <a:cxn ang="0">
                <a:pos x="connsiteX0" y="connsiteY0"/>
              </a:cxn>
              <a:cxn ang="0">
                <a:pos x="connsiteX1" y="connsiteY1"/>
              </a:cxn>
              <a:cxn ang="0">
                <a:pos x="connsiteX2" y="connsiteY2"/>
              </a:cxn>
            </a:cxnLst>
            <a:rect l="l" t="t" r="r" b="b"/>
            <a:pathLst>
              <a:path w="30267" h="33573">
                <a:moveTo>
                  <a:pt x="0" y="33574"/>
                </a:moveTo>
                <a:cubicBezTo>
                  <a:pt x="10477" y="1189"/>
                  <a:pt x="22860" y="-6431"/>
                  <a:pt x="28575" y="4999"/>
                </a:cubicBezTo>
                <a:cubicBezTo>
                  <a:pt x="34290" y="16429"/>
                  <a:pt x="25717" y="29764"/>
                  <a:pt x="0" y="33574"/>
                </a:cubicBezTo>
                <a:close/>
              </a:path>
            </a:pathLst>
          </a:custGeom>
          <a:solidFill>
            <a:schemeClr val="bg1"/>
          </a:solidFill>
          <a:ln w="9525" cap="flat">
            <a:noFill/>
            <a:prstDash val="solid"/>
            <a:miter/>
          </a:ln>
        </p:spPr>
        <p:txBody>
          <a:bodyPr rtlCol="0" anchor="ctr"/>
          <a:lstStyle/>
          <a:p>
            <a:endParaRPr lang="en-ID"/>
          </a:p>
        </p:txBody>
      </p:sp>
      <p:sp>
        <p:nvSpPr>
          <p:cNvPr id="1587" name="Freeform: Shape 1586">
            <a:extLst>
              <a:ext uri="{FF2B5EF4-FFF2-40B4-BE49-F238E27FC236}">
                <a16:creationId xmlns:a16="http://schemas.microsoft.com/office/drawing/2014/main" id="{5309089D-BD91-43C1-B345-D1E046F3A87E}"/>
              </a:ext>
            </a:extLst>
          </p:cNvPr>
          <p:cNvSpPr/>
          <p:nvPr/>
        </p:nvSpPr>
        <p:spPr>
          <a:xfrm rot="16200000">
            <a:off x="10539174" y="4085664"/>
            <a:ext cx="61350" cy="107259"/>
          </a:xfrm>
          <a:custGeom>
            <a:avLst/>
            <a:gdLst>
              <a:gd name="connsiteX0" fmla="*/ 26459 w 32707"/>
              <a:gd name="connsiteY0" fmla="*/ 57183 h 57182"/>
              <a:gd name="connsiteX1" fmla="*/ 12172 w 32707"/>
              <a:gd name="connsiteY1" fmla="*/ 33 h 57182"/>
              <a:gd name="connsiteX2" fmla="*/ 26459 w 32707"/>
              <a:gd name="connsiteY2" fmla="*/ 57183 h 57182"/>
            </a:gdLst>
            <a:ahLst/>
            <a:cxnLst>
              <a:cxn ang="0">
                <a:pos x="connsiteX0" y="connsiteY0"/>
              </a:cxn>
              <a:cxn ang="0">
                <a:pos x="connsiteX1" y="connsiteY1"/>
              </a:cxn>
              <a:cxn ang="0">
                <a:pos x="connsiteX2" y="connsiteY2"/>
              </a:cxn>
            </a:cxnLst>
            <a:rect l="l" t="t" r="r" b="b"/>
            <a:pathLst>
              <a:path w="32707" h="57182">
                <a:moveTo>
                  <a:pt x="26459" y="57183"/>
                </a:moveTo>
                <a:cubicBezTo>
                  <a:pt x="-5926" y="19083"/>
                  <a:pt x="-5926" y="-920"/>
                  <a:pt x="12172" y="33"/>
                </a:cubicBezTo>
                <a:cubicBezTo>
                  <a:pt x="30269" y="985"/>
                  <a:pt x="39794" y="21940"/>
                  <a:pt x="26459" y="57183"/>
                </a:cubicBezTo>
                <a:close/>
              </a:path>
            </a:pathLst>
          </a:custGeom>
          <a:solidFill>
            <a:schemeClr val="bg1"/>
          </a:solidFill>
          <a:ln w="9525" cap="flat">
            <a:noFill/>
            <a:prstDash val="solid"/>
            <a:miter/>
          </a:ln>
        </p:spPr>
        <p:txBody>
          <a:bodyPr rtlCol="0" anchor="ctr"/>
          <a:lstStyle/>
          <a:p>
            <a:endParaRPr lang="en-ID"/>
          </a:p>
        </p:txBody>
      </p:sp>
      <p:sp>
        <p:nvSpPr>
          <p:cNvPr id="1588" name="Freeform: Shape 1587">
            <a:extLst>
              <a:ext uri="{FF2B5EF4-FFF2-40B4-BE49-F238E27FC236}">
                <a16:creationId xmlns:a16="http://schemas.microsoft.com/office/drawing/2014/main" id="{1B6ABAC0-DFEB-4776-9F26-05E35EC37629}"/>
              </a:ext>
            </a:extLst>
          </p:cNvPr>
          <p:cNvSpPr/>
          <p:nvPr/>
        </p:nvSpPr>
        <p:spPr>
          <a:xfrm rot="16200000">
            <a:off x="10888792" y="4197043"/>
            <a:ext cx="117373" cy="61536"/>
          </a:xfrm>
          <a:custGeom>
            <a:avLst/>
            <a:gdLst>
              <a:gd name="connsiteX0" fmla="*/ 0 w 62574"/>
              <a:gd name="connsiteY0" fmla="*/ 19885 h 32806"/>
              <a:gd name="connsiteX1" fmla="*/ 61913 w 62574"/>
              <a:gd name="connsiteY1" fmla="*/ 15123 h 32806"/>
              <a:gd name="connsiteX2" fmla="*/ 0 w 62574"/>
              <a:gd name="connsiteY2" fmla="*/ 19885 h 32806"/>
            </a:gdLst>
            <a:ahLst/>
            <a:cxnLst>
              <a:cxn ang="0">
                <a:pos x="connsiteX0" y="connsiteY0"/>
              </a:cxn>
              <a:cxn ang="0">
                <a:pos x="connsiteX1" y="connsiteY1"/>
              </a:cxn>
              <a:cxn ang="0">
                <a:pos x="connsiteX2" y="connsiteY2"/>
              </a:cxn>
            </a:cxnLst>
            <a:rect l="l" t="t" r="r" b="b"/>
            <a:pathLst>
              <a:path w="62574" h="32806">
                <a:moveTo>
                  <a:pt x="0" y="19885"/>
                </a:moveTo>
                <a:cubicBezTo>
                  <a:pt x="45720" y="-7737"/>
                  <a:pt x="66675" y="-3927"/>
                  <a:pt x="61913" y="15123"/>
                </a:cubicBezTo>
                <a:cubicBezTo>
                  <a:pt x="57150" y="34173"/>
                  <a:pt x="34290" y="40840"/>
                  <a:pt x="0" y="19885"/>
                </a:cubicBezTo>
                <a:close/>
              </a:path>
            </a:pathLst>
          </a:custGeom>
          <a:solidFill>
            <a:schemeClr val="bg1"/>
          </a:solidFill>
          <a:ln w="9525" cap="flat">
            <a:noFill/>
            <a:prstDash val="solid"/>
            <a:miter/>
          </a:ln>
        </p:spPr>
        <p:txBody>
          <a:bodyPr rtlCol="0" anchor="ctr"/>
          <a:lstStyle/>
          <a:p>
            <a:endParaRPr lang="en-ID"/>
          </a:p>
        </p:txBody>
      </p:sp>
      <p:sp>
        <p:nvSpPr>
          <p:cNvPr id="1589" name="Freeform: Shape 1588">
            <a:extLst>
              <a:ext uri="{FF2B5EF4-FFF2-40B4-BE49-F238E27FC236}">
                <a16:creationId xmlns:a16="http://schemas.microsoft.com/office/drawing/2014/main" id="{69F9B182-787E-448D-B591-2ADC8492A86D}"/>
              </a:ext>
            </a:extLst>
          </p:cNvPr>
          <p:cNvSpPr/>
          <p:nvPr/>
        </p:nvSpPr>
        <p:spPr>
          <a:xfrm rot="16200000">
            <a:off x="10585348" y="4041317"/>
            <a:ext cx="117373" cy="62108"/>
          </a:xfrm>
          <a:custGeom>
            <a:avLst/>
            <a:gdLst>
              <a:gd name="connsiteX0" fmla="*/ 0 w 62574"/>
              <a:gd name="connsiteY0" fmla="*/ 19885 h 33111"/>
              <a:gd name="connsiteX1" fmla="*/ 61913 w 62574"/>
              <a:gd name="connsiteY1" fmla="*/ 15123 h 33111"/>
              <a:gd name="connsiteX2" fmla="*/ 0 w 62574"/>
              <a:gd name="connsiteY2" fmla="*/ 19885 h 33111"/>
            </a:gdLst>
            <a:ahLst/>
            <a:cxnLst>
              <a:cxn ang="0">
                <a:pos x="connsiteX0" y="connsiteY0"/>
              </a:cxn>
              <a:cxn ang="0">
                <a:pos x="connsiteX1" y="connsiteY1"/>
              </a:cxn>
              <a:cxn ang="0">
                <a:pos x="connsiteX2" y="connsiteY2"/>
              </a:cxn>
            </a:cxnLst>
            <a:rect l="l" t="t" r="r" b="b"/>
            <a:pathLst>
              <a:path w="62574" h="33111">
                <a:moveTo>
                  <a:pt x="0" y="19885"/>
                </a:moveTo>
                <a:cubicBezTo>
                  <a:pt x="45720" y="-7737"/>
                  <a:pt x="66675" y="-3927"/>
                  <a:pt x="61913" y="15123"/>
                </a:cubicBezTo>
                <a:cubicBezTo>
                  <a:pt x="57150" y="35125"/>
                  <a:pt x="33338" y="40840"/>
                  <a:pt x="0" y="19885"/>
                </a:cubicBezTo>
                <a:close/>
              </a:path>
            </a:pathLst>
          </a:custGeom>
          <a:solidFill>
            <a:schemeClr val="bg1"/>
          </a:solidFill>
          <a:ln w="9525" cap="flat">
            <a:noFill/>
            <a:prstDash val="solid"/>
            <a:miter/>
          </a:ln>
        </p:spPr>
        <p:txBody>
          <a:bodyPr rtlCol="0" anchor="ctr"/>
          <a:lstStyle/>
          <a:p>
            <a:endParaRPr lang="en-ID"/>
          </a:p>
        </p:txBody>
      </p:sp>
      <p:sp>
        <p:nvSpPr>
          <p:cNvPr id="1590" name="Freeform: Shape 1589">
            <a:extLst>
              <a:ext uri="{FF2B5EF4-FFF2-40B4-BE49-F238E27FC236}">
                <a16:creationId xmlns:a16="http://schemas.microsoft.com/office/drawing/2014/main" id="{36893A24-547E-4E52-B04D-D4B1ED123439}"/>
              </a:ext>
            </a:extLst>
          </p:cNvPr>
          <p:cNvSpPr/>
          <p:nvPr/>
        </p:nvSpPr>
        <p:spPr>
          <a:xfrm rot="16200000">
            <a:off x="10909806" y="4347874"/>
            <a:ext cx="157169" cy="77296"/>
          </a:xfrm>
          <a:custGeom>
            <a:avLst/>
            <a:gdLst>
              <a:gd name="connsiteX0" fmla="*/ 83791 w 83790"/>
              <a:gd name="connsiteY0" fmla="*/ 25135 h 41208"/>
              <a:gd name="connsiteX1" fmla="*/ 1876 w 83790"/>
              <a:gd name="connsiteY1" fmla="*/ 18468 h 41208"/>
              <a:gd name="connsiteX2" fmla="*/ 83791 w 83790"/>
              <a:gd name="connsiteY2" fmla="*/ 25135 h 41208"/>
            </a:gdLst>
            <a:ahLst/>
            <a:cxnLst>
              <a:cxn ang="0">
                <a:pos x="connsiteX0" y="connsiteY0"/>
              </a:cxn>
              <a:cxn ang="0">
                <a:pos x="connsiteX1" y="connsiteY1"/>
              </a:cxn>
              <a:cxn ang="0">
                <a:pos x="connsiteX2" y="connsiteY2"/>
              </a:cxn>
            </a:cxnLst>
            <a:rect l="l" t="t" r="r" b="b"/>
            <a:pathLst>
              <a:path w="83790" h="41208">
                <a:moveTo>
                  <a:pt x="83791" y="25135"/>
                </a:moveTo>
                <a:cubicBezTo>
                  <a:pt x="19021" y="51805"/>
                  <a:pt x="-7649" y="42280"/>
                  <a:pt x="1876" y="18468"/>
                </a:cubicBezTo>
                <a:cubicBezTo>
                  <a:pt x="12353" y="-5345"/>
                  <a:pt x="43786" y="-9155"/>
                  <a:pt x="83791" y="25135"/>
                </a:cubicBezTo>
                <a:close/>
              </a:path>
            </a:pathLst>
          </a:custGeom>
          <a:solidFill>
            <a:schemeClr val="bg1"/>
          </a:solidFill>
          <a:ln w="9525" cap="flat">
            <a:noFill/>
            <a:prstDash val="solid"/>
            <a:miter/>
          </a:ln>
        </p:spPr>
        <p:txBody>
          <a:bodyPr rtlCol="0" anchor="ctr"/>
          <a:lstStyle/>
          <a:p>
            <a:endParaRPr lang="en-ID"/>
          </a:p>
        </p:txBody>
      </p:sp>
      <p:grpSp>
        <p:nvGrpSpPr>
          <p:cNvPr id="1591" name="Graphic 2">
            <a:extLst>
              <a:ext uri="{FF2B5EF4-FFF2-40B4-BE49-F238E27FC236}">
                <a16:creationId xmlns:a16="http://schemas.microsoft.com/office/drawing/2014/main" id="{F1FF2A45-0C26-4C70-87B0-C54AB42123DD}"/>
              </a:ext>
            </a:extLst>
          </p:cNvPr>
          <p:cNvGrpSpPr/>
          <p:nvPr/>
        </p:nvGrpSpPr>
        <p:grpSpPr>
          <a:xfrm rot="16200000">
            <a:off x="11054886" y="1943037"/>
            <a:ext cx="373869" cy="382659"/>
            <a:chOff x="5653974" y="2400300"/>
            <a:chExt cx="199317" cy="204003"/>
          </a:xfrm>
          <a:solidFill>
            <a:schemeClr val="bg1"/>
          </a:solidFill>
        </p:grpSpPr>
        <p:grpSp>
          <p:nvGrpSpPr>
            <p:cNvPr id="1592" name="Graphic 2">
              <a:extLst>
                <a:ext uri="{FF2B5EF4-FFF2-40B4-BE49-F238E27FC236}">
                  <a16:creationId xmlns:a16="http://schemas.microsoft.com/office/drawing/2014/main" id="{F1FF2A45-0C26-4C70-87B0-C54AB42123DD}"/>
                </a:ext>
              </a:extLst>
            </p:cNvPr>
            <p:cNvGrpSpPr/>
            <p:nvPr/>
          </p:nvGrpSpPr>
          <p:grpSpPr>
            <a:xfrm>
              <a:off x="5653974" y="2510718"/>
              <a:ext cx="51565" cy="51577"/>
              <a:chOff x="5653974" y="2510718"/>
              <a:chExt cx="51565" cy="51577"/>
            </a:xfrm>
            <a:grpFill/>
          </p:grpSpPr>
          <p:grpSp>
            <p:nvGrpSpPr>
              <p:cNvPr id="1593" name="Graphic 2">
                <a:extLst>
                  <a:ext uri="{FF2B5EF4-FFF2-40B4-BE49-F238E27FC236}">
                    <a16:creationId xmlns:a16="http://schemas.microsoft.com/office/drawing/2014/main" id="{F1FF2A45-0C26-4C70-87B0-C54AB42123DD}"/>
                  </a:ext>
                </a:extLst>
              </p:cNvPr>
              <p:cNvGrpSpPr/>
              <p:nvPr/>
            </p:nvGrpSpPr>
            <p:grpSpPr>
              <a:xfrm>
                <a:off x="5656893" y="2510718"/>
                <a:ext cx="48647" cy="49886"/>
                <a:chOff x="5656893" y="2510718"/>
                <a:chExt cx="48647" cy="49886"/>
              </a:xfrm>
              <a:grpFill/>
            </p:grpSpPr>
            <p:sp>
              <p:nvSpPr>
                <p:cNvPr id="1594" name="Freeform: Shape 1593">
                  <a:extLst>
                    <a:ext uri="{FF2B5EF4-FFF2-40B4-BE49-F238E27FC236}">
                      <a16:creationId xmlns:a16="http://schemas.microsoft.com/office/drawing/2014/main" id="{49B08751-9CF0-4629-A1B5-05DBBDA8B23A}"/>
                    </a:ext>
                  </a:extLst>
                </p:cNvPr>
                <p:cNvSpPr/>
                <p:nvPr/>
              </p:nvSpPr>
              <p:spPr>
                <a:xfrm>
                  <a:off x="5678223" y="2510718"/>
                  <a:ext cx="11002" cy="25788"/>
                </a:xfrm>
                <a:custGeom>
                  <a:avLst/>
                  <a:gdLst>
                    <a:gd name="connsiteX0" fmla="*/ 1534 w 11002"/>
                    <a:gd name="connsiteY0" fmla="*/ 25789 h 25788"/>
                    <a:gd name="connsiteX1" fmla="*/ 7249 w 11002"/>
                    <a:gd name="connsiteY1" fmla="*/ 71 h 25788"/>
                    <a:gd name="connsiteX2" fmla="*/ 1534 w 11002"/>
                    <a:gd name="connsiteY2" fmla="*/ 25789 h 25788"/>
                  </a:gdLst>
                  <a:ahLst/>
                  <a:cxnLst>
                    <a:cxn ang="0">
                      <a:pos x="connsiteX0" y="connsiteY0"/>
                    </a:cxn>
                    <a:cxn ang="0">
                      <a:pos x="connsiteX1" y="connsiteY1"/>
                    </a:cxn>
                    <a:cxn ang="0">
                      <a:pos x="connsiteX2" y="connsiteY2"/>
                    </a:cxn>
                  </a:cxnLst>
                  <a:rect l="l" t="t" r="r" b="b"/>
                  <a:pathLst>
                    <a:path w="11002" h="25788">
                      <a:moveTo>
                        <a:pt x="1534" y="25789"/>
                      </a:moveTo>
                      <a:cubicBezTo>
                        <a:pt x="-2276" y="7691"/>
                        <a:pt x="1534" y="-881"/>
                        <a:pt x="7249" y="71"/>
                      </a:cubicBezTo>
                      <a:cubicBezTo>
                        <a:pt x="12964" y="1976"/>
                        <a:pt x="12964" y="10549"/>
                        <a:pt x="1534" y="25789"/>
                      </a:cubicBezTo>
                      <a:close/>
                    </a:path>
                  </a:pathLst>
                </a:custGeom>
                <a:grpFill/>
                <a:ln w="9525" cap="flat">
                  <a:noFill/>
                  <a:prstDash val="solid"/>
                  <a:miter/>
                </a:ln>
              </p:spPr>
              <p:txBody>
                <a:bodyPr rtlCol="0" anchor="ctr"/>
                <a:lstStyle/>
                <a:p>
                  <a:endParaRPr lang="en-ID"/>
                </a:p>
              </p:txBody>
            </p:sp>
            <p:sp>
              <p:nvSpPr>
                <p:cNvPr id="1595" name="Freeform: Shape 1594">
                  <a:extLst>
                    <a:ext uri="{FF2B5EF4-FFF2-40B4-BE49-F238E27FC236}">
                      <a16:creationId xmlns:a16="http://schemas.microsoft.com/office/drawing/2014/main" id="{F95DE50F-CFF0-44B1-B727-B19937814CC9}"/>
                    </a:ext>
                  </a:extLst>
                </p:cNvPr>
                <p:cNvSpPr/>
                <p:nvPr/>
              </p:nvSpPr>
              <p:spPr>
                <a:xfrm>
                  <a:off x="5656893" y="2520650"/>
                  <a:ext cx="22864" cy="15857"/>
                </a:xfrm>
                <a:custGeom>
                  <a:avLst/>
                  <a:gdLst>
                    <a:gd name="connsiteX0" fmla="*/ 22864 w 22864"/>
                    <a:gd name="connsiteY0" fmla="*/ 15857 h 15857"/>
                    <a:gd name="connsiteX1" fmla="*/ 957 w 22864"/>
                    <a:gd name="connsiteY1" fmla="*/ 2523 h 15857"/>
                    <a:gd name="connsiteX2" fmla="*/ 22864 w 22864"/>
                    <a:gd name="connsiteY2" fmla="*/ 15857 h 15857"/>
                  </a:gdLst>
                  <a:ahLst/>
                  <a:cxnLst>
                    <a:cxn ang="0">
                      <a:pos x="connsiteX0" y="connsiteY0"/>
                    </a:cxn>
                    <a:cxn ang="0">
                      <a:pos x="connsiteX1" y="connsiteY1"/>
                    </a:cxn>
                    <a:cxn ang="0">
                      <a:pos x="connsiteX2" y="connsiteY2"/>
                    </a:cxn>
                  </a:cxnLst>
                  <a:rect l="l" t="t" r="r" b="b"/>
                  <a:pathLst>
                    <a:path w="22864" h="15857">
                      <a:moveTo>
                        <a:pt x="22864" y="15857"/>
                      </a:moveTo>
                      <a:cubicBezTo>
                        <a:pt x="4767" y="13952"/>
                        <a:pt x="-2853" y="7285"/>
                        <a:pt x="957" y="2523"/>
                      </a:cubicBezTo>
                      <a:cubicBezTo>
                        <a:pt x="3814" y="-3193"/>
                        <a:pt x="12387" y="618"/>
                        <a:pt x="22864" y="15857"/>
                      </a:cubicBezTo>
                      <a:close/>
                    </a:path>
                  </a:pathLst>
                </a:custGeom>
                <a:grpFill/>
                <a:ln w="9525" cap="flat">
                  <a:noFill/>
                  <a:prstDash val="solid"/>
                  <a:miter/>
                </a:ln>
              </p:spPr>
              <p:txBody>
                <a:bodyPr rtlCol="0" anchor="ctr"/>
                <a:lstStyle/>
                <a:p>
                  <a:endParaRPr lang="en-ID"/>
                </a:p>
              </p:txBody>
            </p:sp>
            <p:sp>
              <p:nvSpPr>
                <p:cNvPr id="1596" name="Freeform: Shape 1595">
                  <a:extLst>
                    <a:ext uri="{FF2B5EF4-FFF2-40B4-BE49-F238E27FC236}">
                      <a16:creationId xmlns:a16="http://schemas.microsoft.com/office/drawing/2014/main" id="{DF32063B-2D7C-47A5-9FD5-5509B80ECA01}"/>
                    </a:ext>
                  </a:extLst>
                </p:cNvPr>
                <p:cNvSpPr/>
                <p:nvPr/>
              </p:nvSpPr>
              <p:spPr>
                <a:xfrm>
                  <a:off x="5658633" y="2536507"/>
                  <a:ext cx="21123" cy="18888"/>
                </a:xfrm>
                <a:custGeom>
                  <a:avLst/>
                  <a:gdLst>
                    <a:gd name="connsiteX0" fmla="*/ 21124 w 21123"/>
                    <a:gd name="connsiteY0" fmla="*/ 0 h 18888"/>
                    <a:gd name="connsiteX1" fmla="*/ 1121 w 21123"/>
                    <a:gd name="connsiteY1" fmla="*/ 17145 h 18888"/>
                    <a:gd name="connsiteX2" fmla="*/ 21124 w 21123"/>
                    <a:gd name="connsiteY2" fmla="*/ 0 h 18888"/>
                  </a:gdLst>
                  <a:ahLst/>
                  <a:cxnLst>
                    <a:cxn ang="0">
                      <a:pos x="connsiteX0" y="connsiteY0"/>
                    </a:cxn>
                    <a:cxn ang="0">
                      <a:pos x="connsiteX1" y="connsiteY1"/>
                    </a:cxn>
                    <a:cxn ang="0">
                      <a:pos x="connsiteX2" y="connsiteY2"/>
                    </a:cxn>
                  </a:cxnLst>
                  <a:rect l="l" t="t" r="r" b="b"/>
                  <a:pathLst>
                    <a:path w="21123" h="18888">
                      <a:moveTo>
                        <a:pt x="21124" y="0"/>
                      </a:moveTo>
                      <a:cubicBezTo>
                        <a:pt x="13504" y="17145"/>
                        <a:pt x="4931" y="21907"/>
                        <a:pt x="1121" y="17145"/>
                      </a:cubicBezTo>
                      <a:cubicBezTo>
                        <a:pt x="-2689" y="12382"/>
                        <a:pt x="3026" y="4763"/>
                        <a:pt x="21124" y="0"/>
                      </a:cubicBezTo>
                      <a:close/>
                    </a:path>
                  </a:pathLst>
                </a:custGeom>
                <a:grpFill/>
                <a:ln w="9525" cap="flat">
                  <a:noFill/>
                  <a:prstDash val="solid"/>
                  <a:miter/>
                </a:ln>
              </p:spPr>
              <p:txBody>
                <a:bodyPr rtlCol="0" anchor="ctr"/>
                <a:lstStyle/>
                <a:p>
                  <a:endParaRPr lang="en-ID"/>
                </a:p>
              </p:txBody>
            </p:sp>
            <p:sp>
              <p:nvSpPr>
                <p:cNvPr id="1597" name="Freeform: Shape 1596">
                  <a:extLst>
                    <a:ext uri="{FF2B5EF4-FFF2-40B4-BE49-F238E27FC236}">
                      <a16:creationId xmlns:a16="http://schemas.microsoft.com/office/drawing/2014/main" id="{E0AD1549-A3A9-42D5-92AA-F0E479A72ED0}"/>
                    </a:ext>
                  </a:extLst>
                </p:cNvPr>
                <p:cNvSpPr/>
                <p:nvPr/>
              </p:nvSpPr>
              <p:spPr>
                <a:xfrm>
                  <a:off x="5679636" y="2536507"/>
                  <a:ext cx="12966" cy="24097"/>
                </a:xfrm>
                <a:custGeom>
                  <a:avLst/>
                  <a:gdLst>
                    <a:gd name="connsiteX0" fmla="*/ 121 w 12966"/>
                    <a:gd name="connsiteY0" fmla="*/ 0 h 24097"/>
                    <a:gd name="connsiteX1" fmla="*/ 10599 w 12966"/>
                    <a:gd name="connsiteY1" fmla="*/ 23813 h 24097"/>
                    <a:gd name="connsiteX2" fmla="*/ 121 w 12966"/>
                    <a:gd name="connsiteY2" fmla="*/ 0 h 24097"/>
                  </a:gdLst>
                  <a:ahLst/>
                  <a:cxnLst>
                    <a:cxn ang="0">
                      <a:pos x="connsiteX0" y="connsiteY0"/>
                    </a:cxn>
                    <a:cxn ang="0">
                      <a:pos x="connsiteX1" y="connsiteY1"/>
                    </a:cxn>
                    <a:cxn ang="0">
                      <a:pos x="connsiteX2" y="connsiteY2"/>
                    </a:cxn>
                  </a:cxnLst>
                  <a:rect l="l" t="t" r="r" b="b"/>
                  <a:pathLst>
                    <a:path w="12966" h="24097">
                      <a:moveTo>
                        <a:pt x="121" y="0"/>
                      </a:moveTo>
                      <a:cubicBezTo>
                        <a:pt x="13456" y="12382"/>
                        <a:pt x="15361" y="21907"/>
                        <a:pt x="10599" y="23813"/>
                      </a:cubicBezTo>
                      <a:cubicBezTo>
                        <a:pt x="3931" y="25718"/>
                        <a:pt x="-831" y="18098"/>
                        <a:pt x="121" y="0"/>
                      </a:cubicBezTo>
                      <a:close/>
                    </a:path>
                  </a:pathLst>
                </a:custGeom>
                <a:grpFill/>
                <a:ln w="9525" cap="flat">
                  <a:noFill/>
                  <a:prstDash val="solid"/>
                  <a:miter/>
                </a:ln>
              </p:spPr>
              <p:txBody>
                <a:bodyPr rtlCol="0" anchor="ctr"/>
                <a:lstStyle/>
                <a:p>
                  <a:endParaRPr lang="en-ID"/>
                </a:p>
              </p:txBody>
            </p:sp>
            <p:sp>
              <p:nvSpPr>
                <p:cNvPr id="1598" name="Freeform: Shape 1597">
                  <a:extLst>
                    <a:ext uri="{FF2B5EF4-FFF2-40B4-BE49-F238E27FC236}">
                      <a16:creationId xmlns:a16="http://schemas.microsoft.com/office/drawing/2014/main" id="{9417926A-6D1B-48D1-A6B1-061A931505EE}"/>
                    </a:ext>
                  </a:extLst>
                </p:cNvPr>
                <p:cNvSpPr/>
                <p:nvPr/>
              </p:nvSpPr>
              <p:spPr>
                <a:xfrm>
                  <a:off x="5679757" y="2529839"/>
                  <a:ext cx="25782" cy="10118"/>
                </a:xfrm>
                <a:custGeom>
                  <a:avLst/>
                  <a:gdLst>
                    <a:gd name="connsiteX0" fmla="*/ 0 w 25782"/>
                    <a:gd name="connsiteY0" fmla="*/ 6667 h 10118"/>
                    <a:gd name="connsiteX1" fmla="*/ 25717 w 25782"/>
                    <a:gd name="connsiteY1" fmla="*/ 4762 h 10118"/>
                    <a:gd name="connsiteX2" fmla="*/ 0 w 25782"/>
                    <a:gd name="connsiteY2" fmla="*/ 6667 h 10118"/>
                  </a:gdLst>
                  <a:ahLst/>
                  <a:cxnLst>
                    <a:cxn ang="0">
                      <a:pos x="connsiteX0" y="connsiteY0"/>
                    </a:cxn>
                    <a:cxn ang="0">
                      <a:pos x="connsiteX1" y="connsiteY1"/>
                    </a:cxn>
                    <a:cxn ang="0">
                      <a:pos x="connsiteX2" y="connsiteY2"/>
                    </a:cxn>
                  </a:cxnLst>
                  <a:rect l="l" t="t" r="r" b="b"/>
                  <a:pathLst>
                    <a:path w="25782" h="10118">
                      <a:moveTo>
                        <a:pt x="0" y="6667"/>
                      </a:moveTo>
                      <a:cubicBezTo>
                        <a:pt x="16192" y="-2858"/>
                        <a:pt x="25717" y="-952"/>
                        <a:pt x="25717" y="4762"/>
                      </a:cubicBezTo>
                      <a:cubicBezTo>
                        <a:pt x="26670" y="10478"/>
                        <a:pt x="17145" y="12383"/>
                        <a:pt x="0" y="6667"/>
                      </a:cubicBezTo>
                      <a:close/>
                    </a:path>
                  </a:pathLst>
                </a:custGeom>
                <a:grpFill/>
                <a:ln w="9525" cap="flat">
                  <a:noFill/>
                  <a:prstDash val="solid"/>
                  <a:miter/>
                </a:ln>
              </p:spPr>
              <p:txBody>
                <a:bodyPr rtlCol="0" anchor="ctr"/>
                <a:lstStyle/>
                <a:p>
                  <a:endParaRPr lang="en-ID"/>
                </a:p>
              </p:txBody>
            </p:sp>
          </p:grpSp>
          <p:grpSp>
            <p:nvGrpSpPr>
              <p:cNvPr id="1599" name="Graphic 2">
                <a:extLst>
                  <a:ext uri="{FF2B5EF4-FFF2-40B4-BE49-F238E27FC236}">
                    <a16:creationId xmlns:a16="http://schemas.microsoft.com/office/drawing/2014/main" id="{F1FF2A45-0C26-4C70-87B0-C54AB42123DD}"/>
                  </a:ext>
                </a:extLst>
              </p:cNvPr>
              <p:cNvGrpSpPr/>
              <p:nvPr/>
            </p:nvGrpSpPr>
            <p:grpSpPr>
              <a:xfrm>
                <a:off x="5656893" y="2510718"/>
                <a:ext cx="48647" cy="49886"/>
                <a:chOff x="5656893" y="2510718"/>
                <a:chExt cx="48647" cy="49886"/>
              </a:xfrm>
              <a:grpFill/>
            </p:grpSpPr>
            <p:sp>
              <p:nvSpPr>
                <p:cNvPr id="1600" name="Freeform: Shape 1599">
                  <a:extLst>
                    <a:ext uri="{FF2B5EF4-FFF2-40B4-BE49-F238E27FC236}">
                      <a16:creationId xmlns:a16="http://schemas.microsoft.com/office/drawing/2014/main" id="{6F50318F-F800-473E-9D3E-F1CA3D747217}"/>
                    </a:ext>
                  </a:extLst>
                </p:cNvPr>
                <p:cNvSpPr/>
                <p:nvPr/>
              </p:nvSpPr>
              <p:spPr>
                <a:xfrm>
                  <a:off x="5678223" y="2510718"/>
                  <a:ext cx="11002" cy="25788"/>
                </a:xfrm>
                <a:custGeom>
                  <a:avLst/>
                  <a:gdLst>
                    <a:gd name="connsiteX0" fmla="*/ 1534 w 11002"/>
                    <a:gd name="connsiteY0" fmla="*/ 25789 h 25788"/>
                    <a:gd name="connsiteX1" fmla="*/ 7249 w 11002"/>
                    <a:gd name="connsiteY1" fmla="*/ 71 h 25788"/>
                    <a:gd name="connsiteX2" fmla="*/ 1534 w 11002"/>
                    <a:gd name="connsiteY2" fmla="*/ 25789 h 25788"/>
                  </a:gdLst>
                  <a:ahLst/>
                  <a:cxnLst>
                    <a:cxn ang="0">
                      <a:pos x="connsiteX0" y="connsiteY0"/>
                    </a:cxn>
                    <a:cxn ang="0">
                      <a:pos x="connsiteX1" y="connsiteY1"/>
                    </a:cxn>
                    <a:cxn ang="0">
                      <a:pos x="connsiteX2" y="connsiteY2"/>
                    </a:cxn>
                  </a:cxnLst>
                  <a:rect l="l" t="t" r="r" b="b"/>
                  <a:pathLst>
                    <a:path w="11002" h="25788">
                      <a:moveTo>
                        <a:pt x="1534" y="25789"/>
                      </a:moveTo>
                      <a:cubicBezTo>
                        <a:pt x="-2276" y="7691"/>
                        <a:pt x="1534" y="-881"/>
                        <a:pt x="7249" y="71"/>
                      </a:cubicBezTo>
                      <a:cubicBezTo>
                        <a:pt x="12964" y="1976"/>
                        <a:pt x="12964" y="10549"/>
                        <a:pt x="1534" y="25789"/>
                      </a:cubicBezTo>
                      <a:close/>
                    </a:path>
                  </a:pathLst>
                </a:custGeom>
                <a:grpFill/>
                <a:ln w="9525" cap="flat">
                  <a:noFill/>
                  <a:prstDash val="solid"/>
                  <a:miter/>
                </a:ln>
              </p:spPr>
              <p:txBody>
                <a:bodyPr rtlCol="0" anchor="ctr"/>
                <a:lstStyle/>
                <a:p>
                  <a:endParaRPr lang="en-ID"/>
                </a:p>
              </p:txBody>
            </p:sp>
            <p:sp>
              <p:nvSpPr>
                <p:cNvPr id="1601" name="Freeform: Shape 1600">
                  <a:extLst>
                    <a:ext uri="{FF2B5EF4-FFF2-40B4-BE49-F238E27FC236}">
                      <a16:creationId xmlns:a16="http://schemas.microsoft.com/office/drawing/2014/main" id="{C4B483D3-172C-4234-98F0-C4693ECCFE8B}"/>
                    </a:ext>
                  </a:extLst>
                </p:cNvPr>
                <p:cNvSpPr/>
                <p:nvPr/>
              </p:nvSpPr>
              <p:spPr>
                <a:xfrm>
                  <a:off x="5656893" y="2520650"/>
                  <a:ext cx="22864" cy="15857"/>
                </a:xfrm>
                <a:custGeom>
                  <a:avLst/>
                  <a:gdLst>
                    <a:gd name="connsiteX0" fmla="*/ 22864 w 22864"/>
                    <a:gd name="connsiteY0" fmla="*/ 15857 h 15857"/>
                    <a:gd name="connsiteX1" fmla="*/ 957 w 22864"/>
                    <a:gd name="connsiteY1" fmla="*/ 2523 h 15857"/>
                    <a:gd name="connsiteX2" fmla="*/ 22864 w 22864"/>
                    <a:gd name="connsiteY2" fmla="*/ 15857 h 15857"/>
                  </a:gdLst>
                  <a:ahLst/>
                  <a:cxnLst>
                    <a:cxn ang="0">
                      <a:pos x="connsiteX0" y="connsiteY0"/>
                    </a:cxn>
                    <a:cxn ang="0">
                      <a:pos x="connsiteX1" y="connsiteY1"/>
                    </a:cxn>
                    <a:cxn ang="0">
                      <a:pos x="connsiteX2" y="connsiteY2"/>
                    </a:cxn>
                  </a:cxnLst>
                  <a:rect l="l" t="t" r="r" b="b"/>
                  <a:pathLst>
                    <a:path w="22864" h="15857">
                      <a:moveTo>
                        <a:pt x="22864" y="15857"/>
                      </a:moveTo>
                      <a:cubicBezTo>
                        <a:pt x="4767" y="13952"/>
                        <a:pt x="-2853" y="7285"/>
                        <a:pt x="957" y="2523"/>
                      </a:cubicBezTo>
                      <a:cubicBezTo>
                        <a:pt x="3814" y="-3193"/>
                        <a:pt x="12387" y="618"/>
                        <a:pt x="22864" y="15857"/>
                      </a:cubicBezTo>
                      <a:close/>
                    </a:path>
                  </a:pathLst>
                </a:custGeom>
                <a:grpFill/>
                <a:ln w="9525" cap="flat">
                  <a:noFill/>
                  <a:prstDash val="solid"/>
                  <a:miter/>
                </a:ln>
              </p:spPr>
              <p:txBody>
                <a:bodyPr rtlCol="0" anchor="ctr"/>
                <a:lstStyle/>
                <a:p>
                  <a:endParaRPr lang="en-ID"/>
                </a:p>
              </p:txBody>
            </p:sp>
            <p:sp>
              <p:nvSpPr>
                <p:cNvPr id="1602" name="Freeform: Shape 1601">
                  <a:extLst>
                    <a:ext uri="{FF2B5EF4-FFF2-40B4-BE49-F238E27FC236}">
                      <a16:creationId xmlns:a16="http://schemas.microsoft.com/office/drawing/2014/main" id="{CF511115-D92B-49C7-A0A9-5DD3B96B6D3F}"/>
                    </a:ext>
                  </a:extLst>
                </p:cNvPr>
                <p:cNvSpPr/>
                <p:nvPr/>
              </p:nvSpPr>
              <p:spPr>
                <a:xfrm>
                  <a:off x="5658633" y="2536507"/>
                  <a:ext cx="21123" cy="18888"/>
                </a:xfrm>
                <a:custGeom>
                  <a:avLst/>
                  <a:gdLst>
                    <a:gd name="connsiteX0" fmla="*/ 21124 w 21123"/>
                    <a:gd name="connsiteY0" fmla="*/ 0 h 18888"/>
                    <a:gd name="connsiteX1" fmla="*/ 1121 w 21123"/>
                    <a:gd name="connsiteY1" fmla="*/ 17145 h 18888"/>
                    <a:gd name="connsiteX2" fmla="*/ 21124 w 21123"/>
                    <a:gd name="connsiteY2" fmla="*/ 0 h 18888"/>
                  </a:gdLst>
                  <a:ahLst/>
                  <a:cxnLst>
                    <a:cxn ang="0">
                      <a:pos x="connsiteX0" y="connsiteY0"/>
                    </a:cxn>
                    <a:cxn ang="0">
                      <a:pos x="connsiteX1" y="connsiteY1"/>
                    </a:cxn>
                    <a:cxn ang="0">
                      <a:pos x="connsiteX2" y="connsiteY2"/>
                    </a:cxn>
                  </a:cxnLst>
                  <a:rect l="l" t="t" r="r" b="b"/>
                  <a:pathLst>
                    <a:path w="21123" h="18888">
                      <a:moveTo>
                        <a:pt x="21124" y="0"/>
                      </a:moveTo>
                      <a:cubicBezTo>
                        <a:pt x="13504" y="17145"/>
                        <a:pt x="4931" y="21907"/>
                        <a:pt x="1121" y="17145"/>
                      </a:cubicBezTo>
                      <a:cubicBezTo>
                        <a:pt x="-2689" y="12382"/>
                        <a:pt x="3026" y="4763"/>
                        <a:pt x="21124" y="0"/>
                      </a:cubicBezTo>
                      <a:close/>
                    </a:path>
                  </a:pathLst>
                </a:custGeom>
                <a:grpFill/>
                <a:ln w="9525" cap="flat">
                  <a:noFill/>
                  <a:prstDash val="solid"/>
                  <a:miter/>
                </a:ln>
              </p:spPr>
              <p:txBody>
                <a:bodyPr rtlCol="0" anchor="ctr"/>
                <a:lstStyle/>
                <a:p>
                  <a:endParaRPr lang="en-ID"/>
                </a:p>
              </p:txBody>
            </p:sp>
            <p:sp>
              <p:nvSpPr>
                <p:cNvPr id="1603" name="Freeform: Shape 1602">
                  <a:extLst>
                    <a:ext uri="{FF2B5EF4-FFF2-40B4-BE49-F238E27FC236}">
                      <a16:creationId xmlns:a16="http://schemas.microsoft.com/office/drawing/2014/main" id="{6A487995-ECA3-4A52-8981-C5BB296F787C}"/>
                    </a:ext>
                  </a:extLst>
                </p:cNvPr>
                <p:cNvSpPr/>
                <p:nvPr/>
              </p:nvSpPr>
              <p:spPr>
                <a:xfrm>
                  <a:off x="5679636" y="2536507"/>
                  <a:ext cx="12966" cy="24097"/>
                </a:xfrm>
                <a:custGeom>
                  <a:avLst/>
                  <a:gdLst>
                    <a:gd name="connsiteX0" fmla="*/ 121 w 12966"/>
                    <a:gd name="connsiteY0" fmla="*/ 0 h 24097"/>
                    <a:gd name="connsiteX1" fmla="*/ 10599 w 12966"/>
                    <a:gd name="connsiteY1" fmla="*/ 23813 h 24097"/>
                    <a:gd name="connsiteX2" fmla="*/ 121 w 12966"/>
                    <a:gd name="connsiteY2" fmla="*/ 0 h 24097"/>
                  </a:gdLst>
                  <a:ahLst/>
                  <a:cxnLst>
                    <a:cxn ang="0">
                      <a:pos x="connsiteX0" y="connsiteY0"/>
                    </a:cxn>
                    <a:cxn ang="0">
                      <a:pos x="connsiteX1" y="connsiteY1"/>
                    </a:cxn>
                    <a:cxn ang="0">
                      <a:pos x="connsiteX2" y="connsiteY2"/>
                    </a:cxn>
                  </a:cxnLst>
                  <a:rect l="l" t="t" r="r" b="b"/>
                  <a:pathLst>
                    <a:path w="12966" h="24097">
                      <a:moveTo>
                        <a:pt x="121" y="0"/>
                      </a:moveTo>
                      <a:cubicBezTo>
                        <a:pt x="13456" y="12382"/>
                        <a:pt x="15361" y="21907"/>
                        <a:pt x="10599" y="23813"/>
                      </a:cubicBezTo>
                      <a:cubicBezTo>
                        <a:pt x="3931" y="25718"/>
                        <a:pt x="-831" y="18098"/>
                        <a:pt x="121" y="0"/>
                      </a:cubicBezTo>
                      <a:close/>
                    </a:path>
                  </a:pathLst>
                </a:custGeom>
                <a:grpFill/>
                <a:ln w="9525" cap="flat">
                  <a:noFill/>
                  <a:prstDash val="solid"/>
                  <a:miter/>
                </a:ln>
              </p:spPr>
              <p:txBody>
                <a:bodyPr rtlCol="0" anchor="ctr"/>
                <a:lstStyle/>
                <a:p>
                  <a:endParaRPr lang="en-ID"/>
                </a:p>
              </p:txBody>
            </p:sp>
            <p:sp>
              <p:nvSpPr>
                <p:cNvPr id="1604" name="Freeform: Shape 1603">
                  <a:extLst>
                    <a:ext uri="{FF2B5EF4-FFF2-40B4-BE49-F238E27FC236}">
                      <a16:creationId xmlns:a16="http://schemas.microsoft.com/office/drawing/2014/main" id="{11DFCF0E-A657-4235-967A-2BCDE3869407}"/>
                    </a:ext>
                  </a:extLst>
                </p:cNvPr>
                <p:cNvSpPr/>
                <p:nvPr/>
              </p:nvSpPr>
              <p:spPr>
                <a:xfrm>
                  <a:off x="5679757" y="2529839"/>
                  <a:ext cx="25782" cy="10118"/>
                </a:xfrm>
                <a:custGeom>
                  <a:avLst/>
                  <a:gdLst>
                    <a:gd name="connsiteX0" fmla="*/ 0 w 25782"/>
                    <a:gd name="connsiteY0" fmla="*/ 6667 h 10118"/>
                    <a:gd name="connsiteX1" fmla="*/ 25717 w 25782"/>
                    <a:gd name="connsiteY1" fmla="*/ 4762 h 10118"/>
                    <a:gd name="connsiteX2" fmla="*/ 0 w 25782"/>
                    <a:gd name="connsiteY2" fmla="*/ 6667 h 10118"/>
                  </a:gdLst>
                  <a:ahLst/>
                  <a:cxnLst>
                    <a:cxn ang="0">
                      <a:pos x="connsiteX0" y="connsiteY0"/>
                    </a:cxn>
                    <a:cxn ang="0">
                      <a:pos x="connsiteX1" y="connsiteY1"/>
                    </a:cxn>
                    <a:cxn ang="0">
                      <a:pos x="connsiteX2" y="connsiteY2"/>
                    </a:cxn>
                  </a:cxnLst>
                  <a:rect l="l" t="t" r="r" b="b"/>
                  <a:pathLst>
                    <a:path w="25782" h="10118">
                      <a:moveTo>
                        <a:pt x="0" y="6667"/>
                      </a:moveTo>
                      <a:cubicBezTo>
                        <a:pt x="16192" y="-2858"/>
                        <a:pt x="25717" y="-952"/>
                        <a:pt x="25717" y="4762"/>
                      </a:cubicBezTo>
                      <a:cubicBezTo>
                        <a:pt x="26670" y="10478"/>
                        <a:pt x="17145" y="12383"/>
                        <a:pt x="0" y="6667"/>
                      </a:cubicBezTo>
                      <a:close/>
                    </a:path>
                  </a:pathLst>
                </a:custGeom>
                <a:grpFill/>
                <a:ln w="9525" cap="flat">
                  <a:noFill/>
                  <a:prstDash val="solid"/>
                  <a:miter/>
                </a:ln>
              </p:spPr>
              <p:txBody>
                <a:bodyPr rtlCol="0" anchor="ctr"/>
                <a:lstStyle/>
                <a:p>
                  <a:endParaRPr lang="en-ID"/>
                </a:p>
              </p:txBody>
            </p:sp>
          </p:grpSp>
          <p:sp>
            <p:nvSpPr>
              <p:cNvPr id="1605" name="Freeform: Shape 1604">
                <a:extLst>
                  <a:ext uri="{FF2B5EF4-FFF2-40B4-BE49-F238E27FC236}">
                    <a16:creationId xmlns:a16="http://schemas.microsoft.com/office/drawing/2014/main" id="{8FE2394E-22EC-4D1B-8B05-D42347D99BF1}"/>
                  </a:ext>
                </a:extLst>
              </p:cNvPr>
              <p:cNvSpPr/>
              <p:nvPr/>
            </p:nvSpPr>
            <p:spPr>
              <a:xfrm>
                <a:off x="5675947" y="2532697"/>
                <a:ext cx="7620" cy="7619"/>
              </a:xfrm>
              <a:custGeom>
                <a:avLst/>
                <a:gdLst>
                  <a:gd name="connsiteX0" fmla="*/ 7620 w 7620"/>
                  <a:gd name="connsiteY0" fmla="*/ 3810 h 7619"/>
                  <a:gd name="connsiteX1" fmla="*/ 3810 w 7620"/>
                  <a:gd name="connsiteY1" fmla="*/ 7620 h 7619"/>
                  <a:gd name="connsiteX2" fmla="*/ 0 w 7620"/>
                  <a:gd name="connsiteY2" fmla="*/ 3810 h 7619"/>
                  <a:gd name="connsiteX3" fmla="*/ 3810 w 7620"/>
                  <a:gd name="connsiteY3" fmla="*/ 0 h 7619"/>
                  <a:gd name="connsiteX4" fmla="*/ 7620 w 7620"/>
                  <a:gd name="connsiteY4" fmla="*/ 3810 h 7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 h="7619">
                    <a:moveTo>
                      <a:pt x="7620" y="3810"/>
                    </a:moveTo>
                    <a:cubicBezTo>
                      <a:pt x="7620" y="5914"/>
                      <a:pt x="5914" y="7620"/>
                      <a:pt x="3810" y="7620"/>
                    </a:cubicBezTo>
                    <a:cubicBezTo>
                      <a:pt x="1706" y="7620"/>
                      <a:pt x="0" y="5914"/>
                      <a:pt x="0" y="3810"/>
                    </a:cubicBezTo>
                    <a:cubicBezTo>
                      <a:pt x="0" y="1706"/>
                      <a:pt x="1706" y="0"/>
                      <a:pt x="3810" y="0"/>
                    </a:cubicBezTo>
                    <a:cubicBezTo>
                      <a:pt x="5914" y="0"/>
                      <a:pt x="7620" y="1706"/>
                      <a:pt x="7620" y="3810"/>
                    </a:cubicBezTo>
                    <a:close/>
                  </a:path>
                </a:pathLst>
              </a:custGeom>
              <a:grpFill/>
              <a:ln w="9525" cap="flat">
                <a:noFill/>
                <a:prstDash val="solid"/>
                <a:miter/>
              </a:ln>
            </p:spPr>
            <p:txBody>
              <a:bodyPr rtlCol="0" anchor="ctr"/>
              <a:lstStyle/>
              <a:p>
                <a:endParaRPr lang="en-ID"/>
              </a:p>
            </p:txBody>
          </p:sp>
          <p:grpSp>
            <p:nvGrpSpPr>
              <p:cNvPr id="1606" name="Graphic 2">
                <a:extLst>
                  <a:ext uri="{FF2B5EF4-FFF2-40B4-BE49-F238E27FC236}">
                    <a16:creationId xmlns:a16="http://schemas.microsoft.com/office/drawing/2014/main" id="{F1FF2A45-0C26-4C70-87B0-C54AB42123DD}"/>
                  </a:ext>
                </a:extLst>
              </p:cNvPr>
              <p:cNvGrpSpPr/>
              <p:nvPr/>
            </p:nvGrpSpPr>
            <p:grpSpPr>
              <a:xfrm>
                <a:off x="5653974" y="2512112"/>
                <a:ext cx="48647" cy="50183"/>
                <a:chOff x="5653974" y="2512112"/>
                <a:chExt cx="48647" cy="50183"/>
              </a:xfrm>
              <a:grpFill/>
            </p:grpSpPr>
            <p:sp>
              <p:nvSpPr>
                <p:cNvPr id="1607" name="Freeform: Shape 1606">
                  <a:extLst>
                    <a:ext uri="{FF2B5EF4-FFF2-40B4-BE49-F238E27FC236}">
                      <a16:creationId xmlns:a16="http://schemas.microsoft.com/office/drawing/2014/main" id="{208B24B9-74C0-423B-BE75-6E0D3A59B87F}"/>
                    </a:ext>
                  </a:extLst>
                </p:cNvPr>
                <p:cNvSpPr/>
                <p:nvPr/>
              </p:nvSpPr>
              <p:spPr>
                <a:xfrm>
                  <a:off x="5669880" y="2536507"/>
                  <a:ext cx="11410" cy="25788"/>
                </a:xfrm>
                <a:custGeom>
                  <a:avLst/>
                  <a:gdLst>
                    <a:gd name="connsiteX0" fmla="*/ 9877 w 11410"/>
                    <a:gd name="connsiteY0" fmla="*/ 0 h 25788"/>
                    <a:gd name="connsiteX1" fmla="*/ 4162 w 11410"/>
                    <a:gd name="connsiteY1" fmla="*/ 25718 h 25788"/>
                    <a:gd name="connsiteX2" fmla="*/ 9877 w 11410"/>
                    <a:gd name="connsiteY2" fmla="*/ 0 h 25788"/>
                  </a:gdLst>
                  <a:ahLst/>
                  <a:cxnLst>
                    <a:cxn ang="0">
                      <a:pos x="connsiteX0" y="connsiteY0"/>
                    </a:cxn>
                    <a:cxn ang="0">
                      <a:pos x="connsiteX1" y="connsiteY1"/>
                    </a:cxn>
                    <a:cxn ang="0">
                      <a:pos x="connsiteX2" y="connsiteY2"/>
                    </a:cxn>
                  </a:cxnLst>
                  <a:rect l="l" t="t" r="r" b="b"/>
                  <a:pathLst>
                    <a:path w="11410" h="25788">
                      <a:moveTo>
                        <a:pt x="9877" y="0"/>
                      </a:moveTo>
                      <a:cubicBezTo>
                        <a:pt x="13687" y="18098"/>
                        <a:pt x="9877" y="26670"/>
                        <a:pt x="4162" y="25718"/>
                      </a:cubicBezTo>
                      <a:cubicBezTo>
                        <a:pt x="-2506" y="23813"/>
                        <a:pt x="-1553" y="14288"/>
                        <a:pt x="9877" y="0"/>
                      </a:cubicBezTo>
                      <a:close/>
                    </a:path>
                  </a:pathLst>
                </a:custGeom>
                <a:grpFill/>
                <a:ln w="9525" cap="flat">
                  <a:noFill/>
                  <a:prstDash val="solid"/>
                  <a:miter/>
                </a:ln>
              </p:spPr>
              <p:txBody>
                <a:bodyPr rtlCol="0" anchor="ctr"/>
                <a:lstStyle/>
                <a:p>
                  <a:endParaRPr lang="en-ID"/>
                </a:p>
              </p:txBody>
            </p:sp>
            <p:sp>
              <p:nvSpPr>
                <p:cNvPr id="1608" name="Freeform: Shape 1607">
                  <a:extLst>
                    <a:ext uri="{FF2B5EF4-FFF2-40B4-BE49-F238E27FC236}">
                      <a16:creationId xmlns:a16="http://schemas.microsoft.com/office/drawing/2014/main" id="{A5A0228B-FBB5-4F09-8DF9-518D73BDB67D}"/>
                    </a:ext>
                  </a:extLst>
                </p:cNvPr>
                <p:cNvSpPr/>
                <p:nvPr/>
              </p:nvSpPr>
              <p:spPr>
                <a:xfrm>
                  <a:off x="5679757" y="2536507"/>
                  <a:ext cx="22864" cy="15439"/>
                </a:xfrm>
                <a:custGeom>
                  <a:avLst/>
                  <a:gdLst>
                    <a:gd name="connsiteX0" fmla="*/ 0 w 22864"/>
                    <a:gd name="connsiteY0" fmla="*/ 0 h 15439"/>
                    <a:gd name="connsiteX1" fmla="*/ 21908 w 22864"/>
                    <a:gd name="connsiteY1" fmla="*/ 13335 h 15439"/>
                    <a:gd name="connsiteX2" fmla="*/ 0 w 22864"/>
                    <a:gd name="connsiteY2" fmla="*/ 0 h 15439"/>
                  </a:gdLst>
                  <a:ahLst/>
                  <a:cxnLst>
                    <a:cxn ang="0">
                      <a:pos x="connsiteX0" y="connsiteY0"/>
                    </a:cxn>
                    <a:cxn ang="0">
                      <a:pos x="connsiteX1" y="connsiteY1"/>
                    </a:cxn>
                    <a:cxn ang="0">
                      <a:pos x="connsiteX2" y="connsiteY2"/>
                    </a:cxn>
                  </a:cxnLst>
                  <a:rect l="l" t="t" r="r" b="b"/>
                  <a:pathLst>
                    <a:path w="22864" h="15439">
                      <a:moveTo>
                        <a:pt x="0" y="0"/>
                      </a:moveTo>
                      <a:cubicBezTo>
                        <a:pt x="18097" y="1905"/>
                        <a:pt x="25717" y="8573"/>
                        <a:pt x="21908" y="13335"/>
                      </a:cubicBezTo>
                      <a:cubicBezTo>
                        <a:pt x="19050" y="18098"/>
                        <a:pt x="10477" y="15240"/>
                        <a:pt x="0" y="0"/>
                      </a:cubicBezTo>
                      <a:close/>
                    </a:path>
                  </a:pathLst>
                </a:custGeom>
                <a:grpFill/>
                <a:ln w="9525" cap="flat">
                  <a:noFill/>
                  <a:prstDash val="solid"/>
                  <a:miter/>
                </a:ln>
              </p:spPr>
              <p:txBody>
                <a:bodyPr rtlCol="0" anchor="ctr"/>
                <a:lstStyle/>
                <a:p>
                  <a:endParaRPr lang="en-ID"/>
                </a:p>
              </p:txBody>
            </p:sp>
            <p:sp>
              <p:nvSpPr>
                <p:cNvPr id="1609" name="Freeform: Shape 1608">
                  <a:extLst>
                    <a:ext uri="{FF2B5EF4-FFF2-40B4-BE49-F238E27FC236}">
                      <a16:creationId xmlns:a16="http://schemas.microsoft.com/office/drawing/2014/main" id="{25EB04F5-5318-4885-9955-1972EA0DCAAB}"/>
                    </a:ext>
                  </a:extLst>
                </p:cNvPr>
                <p:cNvSpPr/>
                <p:nvPr/>
              </p:nvSpPr>
              <p:spPr>
                <a:xfrm>
                  <a:off x="5679757" y="2517618"/>
                  <a:ext cx="21041" cy="18888"/>
                </a:xfrm>
                <a:custGeom>
                  <a:avLst/>
                  <a:gdLst>
                    <a:gd name="connsiteX0" fmla="*/ 0 w 21041"/>
                    <a:gd name="connsiteY0" fmla="*/ 18889 h 18888"/>
                    <a:gd name="connsiteX1" fmla="*/ 20002 w 21041"/>
                    <a:gd name="connsiteY1" fmla="*/ 1744 h 18888"/>
                    <a:gd name="connsiteX2" fmla="*/ 0 w 21041"/>
                    <a:gd name="connsiteY2" fmla="*/ 18889 h 18888"/>
                  </a:gdLst>
                  <a:ahLst/>
                  <a:cxnLst>
                    <a:cxn ang="0">
                      <a:pos x="connsiteX0" y="connsiteY0"/>
                    </a:cxn>
                    <a:cxn ang="0">
                      <a:pos x="connsiteX1" y="connsiteY1"/>
                    </a:cxn>
                    <a:cxn ang="0">
                      <a:pos x="connsiteX2" y="connsiteY2"/>
                    </a:cxn>
                  </a:cxnLst>
                  <a:rect l="l" t="t" r="r" b="b"/>
                  <a:pathLst>
                    <a:path w="21041" h="18888">
                      <a:moveTo>
                        <a:pt x="0" y="18889"/>
                      </a:moveTo>
                      <a:cubicBezTo>
                        <a:pt x="7620" y="1744"/>
                        <a:pt x="16192" y="-3019"/>
                        <a:pt x="20002" y="1744"/>
                      </a:cubicBezTo>
                      <a:cubicBezTo>
                        <a:pt x="23813" y="6506"/>
                        <a:pt x="17145" y="13174"/>
                        <a:pt x="0" y="18889"/>
                      </a:cubicBezTo>
                      <a:close/>
                    </a:path>
                  </a:pathLst>
                </a:custGeom>
                <a:grpFill/>
                <a:ln w="9525" cap="flat">
                  <a:noFill/>
                  <a:prstDash val="solid"/>
                  <a:miter/>
                </a:ln>
              </p:spPr>
              <p:txBody>
                <a:bodyPr rtlCol="0" anchor="ctr"/>
                <a:lstStyle/>
                <a:p>
                  <a:endParaRPr lang="en-ID"/>
                </a:p>
              </p:txBody>
            </p:sp>
            <p:sp>
              <p:nvSpPr>
                <p:cNvPr id="1610" name="Freeform: Shape 1609">
                  <a:extLst>
                    <a:ext uri="{FF2B5EF4-FFF2-40B4-BE49-F238E27FC236}">
                      <a16:creationId xmlns:a16="http://schemas.microsoft.com/office/drawing/2014/main" id="{FE604E65-03D3-4F03-9F56-910B554C298A}"/>
                    </a:ext>
                  </a:extLst>
                </p:cNvPr>
                <p:cNvSpPr/>
                <p:nvPr/>
              </p:nvSpPr>
              <p:spPr>
                <a:xfrm>
                  <a:off x="5666912" y="2512112"/>
                  <a:ext cx="12845" cy="24394"/>
                </a:xfrm>
                <a:custGeom>
                  <a:avLst/>
                  <a:gdLst>
                    <a:gd name="connsiteX0" fmla="*/ 12845 w 12845"/>
                    <a:gd name="connsiteY0" fmla="*/ 24395 h 24394"/>
                    <a:gd name="connsiteX1" fmla="*/ 2368 w 12845"/>
                    <a:gd name="connsiteY1" fmla="*/ 582 h 24394"/>
                    <a:gd name="connsiteX2" fmla="*/ 12845 w 12845"/>
                    <a:gd name="connsiteY2" fmla="*/ 24395 h 24394"/>
                  </a:gdLst>
                  <a:ahLst/>
                  <a:cxnLst>
                    <a:cxn ang="0">
                      <a:pos x="connsiteX0" y="connsiteY0"/>
                    </a:cxn>
                    <a:cxn ang="0">
                      <a:pos x="connsiteX1" y="connsiteY1"/>
                    </a:cxn>
                    <a:cxn ang="0">
                      <a:pos x="connsiteX2" y="connsiteY2"/>
                    </a:cxn>
                  </a:cxnLst>
                  <a:rect l="l" t="t" r="r" b="b"/>
                  <a:pathLst>
                    <a:path w="12845" h="24394">
                      <a:moveTo>
                        <a:pt x="12845" y="24395"/>
                      </a:moveTo>
                      <a:cubicBezTo>
                        <a:pt x="-490" y="12012"/>
                        <a:pt x="-2395" y="2487"/>
                        <a:pt x="2368" y="582"/>
                      </a:cubicBezTo>
                      <a:cubicBezTo>
                        <a:pt x="8083" y="-2275"/>
                        <a:pt x="12845" y="5345"/>
                        <a:pt x="12845" y="24395"/>
                      </a:cubicBezTo>
                      <a:close/>
                    </a:path>
                  </a:pathLst>
                </a:custGeom>
                <a:grpFill/>
                <a:ln w="9525" cap="flat">
                  <a:noFill/>
                  <a:prstDash val="solid"/>
                  <a:miter/>
                </a:ln>
              </p:spPr>
              <p:txBody>
                <a:bodyPr rtlCol="0" anchor="ctr"/>
                <a:lstStyle/>
                <a:p>
                  <a:endParaRPr lang="en-ID"/>
                </a:p>
              </p:txBody>
            </p:sp>
            <p:sp>
              <p:nvSpPr>
                <p:cNvPr id="1611" name="Freeform: Shape 1610">
                  <a:extLst>
                    <a:ext uri="{FF2B5EF4-FFF2-40B4-BE49-F238E27FC236}">
                      <a16:creationId xmlns:a16="http://schemas.microsoft.com/office/drawing/2014/main" id="{BB406E83-7F22-47D6-A8C7-A7FB94E40B55}"/>
                    </a:ext>
                  </a:extLst>
                </p:cNvPr>
                <p:cNvSpPr/>
                <p:nvPr/>
              </p:nvSpPr>
              <p:spPr>
                <a:xfrm>
                  <a:off x="5653974" y="2532358"/>
                  <a:ext cx="25782" cy="10816"/>
                </a:xfrm>
                <a:custGeom>
                  <a:avLst/>
                  <a:gdLst>
                    <a:gd name="connsiteX0" fmla="*/ 25783 w 25782"/>
                    <a:gd name="connsiteY0" fmla="*/ 4149 h 10816"/>
                    <a:gd name="connsiteX1" fmla="*/ 65 w 25782"/>
                    <a:gd name="connsiteY1" fmla="*/ 6054 h 10816"/>
                    <a:gd name="connsiteX2" fmla="*/ 25783 w 25782"/>
                    <a:gd name="connsiteY2" fmla="*/ 4149 h 10816"/>
                  </a:gdLst>
                  <a:ahLst/>
                  <a:cxnLst>
                    <a:cxn ang="0">
                      <a:pos x="connsiteX0" y="connsiteY0"/>
                    </a:cxn>
                    <a:cxn ang="0">
                      <a:pos x="connsiteX1" y="connsiteY1"/>
                    </a:cxn>
                    <a:cxn ang="0">
                      <a:pos x="connsiteX2" y="connsiteY2"/>
                    </a:cxn>
                  </a:cxnLst>
                  <a:rect l="l" t="t" r="r" b="b"/>
                  <a:pathLst>
                    <a:path w="25782" h="10816">
                      <a:moveTo>
                        <a:pt x="25783" y="4149"/>
                      </a:moveTo>
                      <a:cubicBezTo>
                        <a:pt x="9590" y="13674"/>
                        <a:pt x="65" y="11769"/>
                        <a:pt x="65" y="6054"/>
                      </a:cubicBezTo>
                      <a:cubicBezTo>
                        <a:pt x="-887" y="-614"/>
                        <a:pt x="8638" y="-2519"/>
                        <a:pt x="25783" y="4149"/>
                      </a:cubicBezTo>
                      <a:close/>
                    </a:path>
                  </a:pathLst>
                </a:custGeom>
                <a:grpFill/>
                <a:ln w="9525" cap="flat">
                  <a:noFill/>
                  <a:prstDash val="solid"/>
                  <a:miter/>
                </a:ln>
              </p:spPr>
              <p:txBody>
                <a:bodyPr rtlCol="0" anchor="ctr"/>
                <a:lstStyle/>
                <a:p>
                  <a:endParaRPr lang="en-ID"/>
                </a:p>
              </p:txBody>
            </p:sp>
          </p:grpSp>
          <p:grpSp>
            <p:nvGrpSpPr>
              <p:cNvPr id="1612" name="Graphic 2">
                <a:extLst>
                  <a:ext uri="{FF2B5EF4-FFF2-40B4-BE49-F238E27FC236}">
                    <a16:creationId xmlns:a16="http://schemas.microsoft.com/office/drawing/2014/main" id="{F1FF2A45-0C26-4C70-87B0-C54AB42123DD}"/>
                  </a:ext>
                </a:extLst>
              </p:cNvPr>
              <p:cNvGrpSpPr/>
              <p:nvPr/>
            </p:nvGrpSpPr>
            <p:grpSpPr>
              <a:xfrm>
                <a:off x="5653974" y="2512112"/>
                <a:ext cx="48647" cy="50183"/>
                <a:chOff x="5653974" y="2512112"/>
                <a:chExt cx="48647" cy="50183"/>
              </a:xfrm>
              <a:grpFill/>
            </p:grpSpPr>
            <p:sp>
              <p:nvSpPr>
                <p:cNvPr id="1613" name="Freeform: Shape 1612">
                  <a:extLst>
                    <a:ext uri="{FF2B5EF4-FFF2-40B4-BE49-F238E27FC236}">
                      <a16:creationId xmlns:a16="http://schemas.microsoft.com/office/drawing/2014/main" id="{0A3304ED-DF15-4C91-A968-993059BF0CF9}"/>
                    </a:ext>
                  </a:extLst>
                </p:cNvPr>
                <p:cNvSpPr/>
                <p:nvPr/>
              </p:nvSpPr>
              <p:spPr>
                <a:xfrm>
                  <a:off x="5669880" y="2536507"/>
                  <a:ext cx="11410" cy="25788"/>
                </a:xfrm>
                <a:custGeom>
                  <a:avLst/>
                  <a:gdLst>
                    <a:gd name="connsiteX0" fmla="*/ 9877 w 11410"/>
                    <a:gd name="connsiteY0" fmla="*/ 0 h 25788"/>
                    <a:gd name="connsiteX1" fmla="*/ 4162 w 11410"/>
                    <a:gd name="connsiteY1" fmla="*/ 25718 h 25788"/>
                    <a:gd name="connsiteX2" fmla="*/ 9877 w 11410"/>
                    <a:gd name="connsiteY2" fmla="*/ 0 h 25788"/>
                  </a:gdLst>
                  <a:ahLst/>
                  <a:cxnLst>
                    <a:cxn ang="0">
                      <a:pos x="connsiteX0" y="connsiteY0"/>
                    </a:cxn>
                    <a:cxn ang="0">
                      <a:pos x="connsiteX1" y="connsiteY1"/>
                    </a:cxn>
                    <a:cxn ang="0">
                      <a:pos x="connsiteX2" y="connsiteY2"/>
                    </a:cxn>
                  </a:cxnLst>
                  <a:rect l="l" t="t" r="r" b="b"/>
                  <a:pathLst>
                    <a:path w="11410" h="25788">
                      <a:moveTo>
                        <a:pt x="9877" y="0"/>
                      </a:moveTo>
                      <a:cubicBezTo>
                        <a:pt x="13687" y="18098"/>
                        <a:pt x="9877" y="26670"/>
                        <a:pt x="4162" y="25718"/>
                      </a:cubicBezTo>
                      <a:cubicBezTo>
                        <a:pt x="-2506" y="23813"/>
                        <a:pt x="-1553" y="14288"/>
                        <a:pt x="9877" y="0"/>
                      </a:cubicBezTo>
                      <a:close/>
                    </a:path>
                  </a:pathLst>
                </a:custGeom>
                <a:grpFill/>
                <a:ln w="9525" cap="flat">
                  <a:noFill/>
                  <a:prstDash val="solid"/>
                  <a:miter/>
                </a:ln>
              </p:spPr>
              <p:txBody>
                <a:bodyPr rtlCol="0" anchor="ctr"/>
                <a:lstStyle/>
                <a:p>
                  <a:endParaRPr lang="en-ID"/>
                </a:p>
              </p:txBody>
            </p:sp>
            <p:sp>
              <p:nvSpPr>
                <p:cNvPr id="1614" name="Freeform: Shape 1613">
                  <a:extLst>
                    <a:ext uri="{FF2B5EF4-FFF2-40B4-BE49-F238E27FC236}">
                      <a16:creationId xmlns:a16="http://schemas.microsoft.com/office/drawing/2014/main" id="{1E015459-4E0F-4929-9913-236F9F453A9C}"/>
                    </a:ext>
                  </a:extLst>
                </p:cNvPr>
                <p:cNvSpPr/>
                <p:nvPr/>
              </p:nvSpPr>
              <p:spPr>
                <a:xfrm>
                  <a:off x="5679757" y="2536507"/>
                  <a:ext cx="22864" cy="15439"/>
                </a:xfrm>
                <a:custGeom>
                  <a:avLst/>
                  <a:gdLst>
                    <a:gd name="connsiteX0" fmla="*/ 0 w 22864"/>
                    <a:gd name="connsiteY0" fmla="*/ 0 h 15439"/>
                    <a:gd name="connsiteX1" fmla="*/ 21908 w 22864"/>
                    <a:gd name="connsiteY1" fmla="*/ 13335 h 15439"/>
                    <a:gd name="connsiteX2" fmla="*/ 0 w 22864"/>
                    <a:gd name="connsiteY2" fmla="*/ 0 h 15439"/>
                  </a:gdLst>
                  <a:ahLst/>
                  <a:cxnLst>
                    <a:cxn ang="0">
                      <a:pos x="connsiteX0" y="connsiteY0"/>
                    </a:cxn>
                    <a:cxn ang="0">
                      <a:pos x="connsiteX1" y="connsiteY1"/>
                    </a:cxn>
                    <a:cxn ang="0">
                      <a:pos x="connsiteX2" y="connsiteY2"/>
                    </a:cxn>
                  </a:cxnLst>
                  <a:rect l="l" t="t" r="r" b="b"/>
                  <a:pathLst>
                    <a:path w="22864" h="15439">
                      <a:moveTo>
                        <a:pt x="0" y="0"/>
                      </a:moveTo>
                      <a:cubicBezTo>
                        <a:pt x="18097" y="1905"/>
                        <a:pt x="25717" y="8573"/>
                        <a:pt x="21908" y="13335"/>
                      </a:cubicBezTo>
                      <a:cubicBezTo>
                        <a:pt x="19050" y="18098"/>
                        <a:pt x="10477" y="15240"/>
                        <a:pt x="0" y="0"/>
                      </a:cubicBezTo>
                      <a:close/>
                    </a:path>
                  </a:pathLst>
                </a:custGeom>
                <a:grpFill/>
                <a:ln w="9525" cap="flat">
                  <a:noFill/>
                  <a:prstDash val="solid"/>
                  <a:miter/>
                </a:ln>
              </p:spPr>
              <p:txBody>
                <a:bodyPr rtlCol="0" anchor="ctr"/>
                <a:lstStyle/>
                <a:p>
                  <a:endParaRPr lang="en-ID"/>
                </a:p>
              </p:txBody>
            </p:sp>
            <p:sp>
              <p:nvSpPr>
                <p:cNvPr id="1615" name="Freeform: Shape 1614">
                  <a:extLst>
                    <a:ext uri="{FF2B5EF4-FFF2-40B4-BE49-F238E27FC236}">
                      <a16:creationId xmlns:a16="http://schemas.microsoft.com/office/drawing/2014/main" id="{BAEB1314-56CC-4A25-B1B0-7985269B8A2C}"/>
                    </a:ext>
                  </a:extLst>
                </p:cNvPr>
                <p:cNvSpPr/>
                <p:nvPr/>
              </p:nvSpPr>
              <p:spPr>
                <a:xfrm>
                  <a:off x="5679757" y="2517618"/>
                  <a:ext cx="21041" cy="18888"/>
                </a:xfrm>
                <a:custGeom>
                  <a:avLst/>
                  <a:gdLst>
                    <a:gd name="connsiteX0" fmla="*/ 0 w 21041"/>
                    <a:gd name="connsiteY0" fmla="*/ 18889 h 18888"/>
                    <a:gd name="connsiteX1" fmla="*/ 20002 w 21041"/>
                    <a:gd name="connsiteY1" fmla="*/ 1744 h 18888"/>
                    <a:gd name="connsiteX2" fmla="*/ 0 w 21041"/>
                    <a:gd name="connsiteY2" fmla="*/ 18889 h 18888"/>
                  </a:gdLst>
                  <a:ahLst/>
                  <a:cxnLst>
                    <a:cxn ang="0">
                      <a:pos x="connsiteX0" y="connsiteY0"/>
                    </a:cxn>
                    <a:cxn ang="0">
                      <a:pos x="connsiteX1" y="connsiteY1"/>
                    </a:cxn>
                    <a:cxn ang="0">
                      <a:pos x="connsiteX2" y="connsiteY2"/>
                    </a:cxn>
                  </a:cxnLst>
                  <a:rect l="l" t="t" r="r" b="b"/>
                  <a:pathLst>
                    <a:path w="21041" h="18888">
                      <a:moveTo>
                        <a:pt x="0" y="18889"/>
                      </a:moveTo>
                      <a:cubicBezTo>
                        <a:pt x="7620" y="1744"/>
                        <a:pt x="16192" y="-3019"/>
                        <a:pt x="20002" y="1744"/>
                      </a:cubicBezTo>
                      <a:cubicBezTo>
                        <a:pt x="23813" y="6506"/>
                        <a:pt x="17145" y="13174"/>
                        <a:pt x="0" y="18889"/>
                      </a:cubicBezTo>
                      <a:close/>
                    </a:path>
                  </a:pathLst>
                </a:custGeom>
                <a:grpFill/>
                <a:ln w="9525" cap="flat">
                  <a:noFill/>
                  <a:prstDash val="solid"/>
                  <a:miter/>
                </a:ln>
              </p:spPr>
              <p:txBody>
                <a:bodyPr rtlCol="0" anchor="ctr"/>
                <a:lstStyle/>
                <a:p>
                  <a:endParaRPr lang="en-ID"/>
                </a:p>
              </p:txBody>
            </p:sp>
            <p:sp>
              <p:nvSpPr>
                <p:cNvPr id="1616" name="Freeform: Shape 1615">
                  <a:extLst>
                    <a:ext uri="{FF2B5EF4-FFF2-40B4-BE49-F238E27FC236}">
                      <a16:creationId xmlns:a16="http://schemas.microsoft.com/office/drawing/2014/main" id="{33127950-6BF3-4B45-9388-761A77C54DD9}"/>
                    </a:ext>
                  </a:extLst>
                </p:cNvPr>
                <p:cNvSpPr/>
                <p:nvPr/>
              </p:nvSpPr>
              <p:spPr>
                <a:xfrm>
                  <a:off x="5666912" y="2512112"/>
                  <a:ext cx="12845" cy="24394"/>
                </a:xfrm>
                <a:custGeom>
                  <a:avLst/>
                  <a:gdLst>
                    <a:gd name="connsiteX0" fmla="*/ 12845 w 12845"/>
                    <a:gd name="connsiteY0" fmla="*/ 24395 h 24394"/>
                    <a:gd name="connsiteX1" fmla="*/ 2368 w 12845"/>
                    <a:gd name="connsiteY1" fmla="*/ 582 h 24394"/>
                    <a:gd name="connsiteX2" fmla="*/ 12845 w 12845"/>
                    <a:gd name="connsiteY2" fmla="*/ 24395 h 24394"/>
                  </a:gdLst>
                  <a:ahLst/>
                  <a:cxnLst>
                    <a:cxn ang="0">
                      <a:pos x="connsiteX0" y="connsiteY0"/>
                    </a:cxn>
                    <a:cxn ang="0">
                      <a:pos x="connsiteX1" y="connsiteY1"/>
                    </a:cxn>
                    <a:cxn ang="0">
                      <a:pos x="connsiteX2" y="connsiteY2"/>
                    </a:cxn>
                  </a:cxnLst>
                  <a:rect l="l" t="t" r="r" b="b"/>
                  <a:pathLst>
                    <a:path w="12845" h="24394">
                      <a:moveTo>
                        <a:pt x="12845" y="24395"/>
                      </a:moveTo>
                      <a:cubicBezTo>
                        <a:pt x="-490" y="12012"/>
                        <a:pt x="-2395" y="2487"/>
                        <a:pt x="2368" y="582"/>
                      </a:cubicBezTo>
                      <a:cubicBezTo>
                        <a:pt x="8083" y="-2275"/>
                        <a:pt x="12845" y="5345"/>
                        <a:pt x="12845" y="24395"/>
                      </a:cubicBezTo>
                      <a:close/>
                    </a:path>
                  </a:pathLst>
                </a:custGeom>
                <a:grpFill/>
                <a:ln w="9525" cap="flat">
                  <a:noFill/>
                  <a:prstDash val="solid"/>
                  <a:miter/>
                </a:ln>
              </p:spPr>
              <p:txBody>
                <a:bodyPr rtlCol="0" anchor="ctr"/>
                <a:lstStyle/>
                <a:p>
                  <a:endParaRPr lang="en-ID"/>
                </a:p>
              </p:txBody>
            </p:sp>
            <p:sp>
              <p:nvSpPr>
                <p:cNvPr id="1617" name="Freeform: Shape 1616">
                  <a:extLst>
                    <a:ext uri="{FF2B5EF4-FFF2-40B4-BE49-F238E27FC236}">
                      <a16:creationId xmlns:a16="http://schemas.microsoft.com/office/drawing/2014/main" id="{EFD0919D-BAF6-45BE-AFA6-F2586D9CFB2D}"/>
                    </a:ext>
                  </a:extLst>
                </p:cNvPr>
                <p:cNvSpPr/>
                <p:nvPr/>
              </p:nvSpPr>
              <p:spPr>
                <a:xfrm>
                  <a:off x="5653974" y="2532358"/>
                  <a:ext cx="25782" cy="10816"/>
                </a:xfrm>
                <a:custGeom>
                  <a:avLst/>
                  <a:gdLst>
                    <a:gd name="connsiteX0" fmla="*/ 25783 w 25782"/>
                    <a:gd name="connsiteY0" fmla="*/ 4149 h 10816"/>
                    <a:gd name="connsiteX1" fmla="*/ 65 w 25782"/>
                    <a:gd name="connsiteY1" fmla="*/ 6054 h 10816"/>
                    <a:gd name="connsiteX2" fmla="*/ 25783 w 25782"/>
                    <a:gd name="connsiteY2" fmla="*/ 4149 h 10816"/>
                  </a:gdLst>
                  <a:ahLst/>
                  <a:cxnLst>
                    <a:cxn ang="0">
                      <a:pos x="connsiteX0" y="connsiteY0"/>
                    </a:cxn>
                    <a:cxn ang="0">
                      <a:pos x="connsiteX1" y="connsiteY1"/>
                    </a:cxn>
                    <a:cxn ang="0">
                      <a:pos x="connsiteX2" y="connsiteY2"/>
                    </a:cxn>
                  </a:cxnLst>
                  <a:rect l="l" t="t" r="r" b="b"/>
                  <a:pathLst>
                    <a:path w="25782" h="10816">
                      <a:moveTo>
                        <a:pt x="25783" y="4149"/>
                      </a:moveTo>
                      <a:cubicBezTo>
                        <a:pt x="9590" y="13674"/>
                        <a:pt x="65" y="11769"/>
                        <a:pt x="65" y="6054"/>
                      </a:cubicBezTo>
                      <a:cubicBezTo>
                        <a:pt x="-887" y="-614"/>
                        <a:pt x="8638" y="-2519"/>
                        <a:pt x="25783" y="4149"/>
                      </a:cubicBezTo>
                      <a:close/>
                    </a:path>
                  </a:pathLst>
                </a:custGeom>
                <a:grpFill/>
                <a:ln w="9525" cap="flat">
                  <a:noFill/>
                  <a:prstDash val="solid"/>
                  <a:miter/>
                </a:ln>
              </p:spPr>
              <p:txBody>
                <a:bodyPr rtlCol="0" anchor="ctr"/>
                <a:lstStyle/>
                <a:p>
                  <a:endParaRPr lang="en-ID"/>
                </a:p>
              </p:txBody>
            </p:sp>
          </p:grpSp>
          <p:sp>
            <p:nvSpPr>
              <p:cNvPr id="1618" name="Freeform: Shape 1617">
                <a:extLst>
                  <a:ext uri="{FF2B5EF4-FFF2-40B4-BE49-F238E27FC236}">
                    <a16:creationId xmlns:a16="http://schemas.microsoft.com/office/drawing/2014/main" id="{9A3C37F3-67D1-426B-A04E-AC4BB41F248C}"/>
                  </a:ext>
                </a:extLst>
              </p:cNvPr>
              <p:cNvSpPr/>
              <p:nvPr/>
            </p:nvSpPr>
            <p:spPr>
              <a:xfrm>
                <a:off x="5675947" y="2532697"/>
                <a:ext cx="7620" cy="7619"/>
              </a:xfrm>
              <a:custGeom>
                <a:avLst/>
                <a:gdLst>
                  <a:gd name="connsiteX0" fmla="*/ 7620 w 7620"/>
                  <a:gd name="connsiteY0" fmla="*/ 3810 h 7619"/>
                  <a:gd name="connsiteX1" fmla="*/ 3810 w 7620"/>
                  <a:gd name="connsiteY1" fmla="*/ 7620 h 7619"/>
                  <a:gd name="connsiteX2" fmla="*/ 0 w 7620"/>
                  <a:gd name="connsiteY2" fmla="*/ 3810 h 7619"/>
                  <a:gd name="connsiteX3" fmla="*/ 3810 w 7620"/>
                  <a:gd name="connsiteY3" fmla="*/ 0 h 7619"/>
                  <a:gd name="connsiteX4" fmla="*/ 7620 w 7620"/>
                  <a:gd name="connsiteY4" fmla="*/ 3810 h 7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 h="7619">
                    <a:moveTo>
                      <a:pt x="7620" y="3810"/>
                    </a:moveTo>
                    <a:cubicBezTo>
                      <a:pt x="7620" y="5914"/>
                      <a:pt x="5914" y="7620"/>
                      <a:pt x="3810" y="7620"/>
                    </a:cubicBezTo>
                    <a:cubicBezTo>
                      <a:pt x="1706" y="7620"/>
                      <a:pt x="0" y="5914"/>
                      <a:pt x="0" y="3810"/>
                    </a:cubicBezTo>
                    <a:cubicBezTo>
                      <a:pt x="0" y="1706"/>
                      <a:pt x="1706" y="0"/>
                      <a:pt x="3810" y="0"/>
                    </a:cubicBezTo>
                    <a:cubicBezTo>
                      <a:pt x="5914" y="0"/>
                      <a:pt x="7620" y="1706"/>
                      <a:pt x="7620" y="3810"/>
                    </a:cubicBezTo>
                    <a:close/>
                  </a:path>
                </a:pathLst>
              </a:custGeom>
              <a:grpFill/>
              <a:ln w="9525" cap="flat">
                <a:noFill/>
                <a:prstDash val="solid"/>
                <a:miter/>
              </a:ln>
            </p:spPr>
            <p:txBody>
              <a:bodyPr rtlCol="0" anchor="ctr"/>
              <a:lstStyle/>
              <a:p>
                <a:endParaRPr lang="en-ID"/>
              </a:p>
            </p:txBody>
          </p:sp>
        </p:grpSp>
        <p:grpSp>
          <p:nvGrpSpPr>
            <p:cNvPr id="1619" name="Graphic 2">
              <a:extLst>
                <a:ext uri="{FF2B5EF4-FFF2-40B4-BE49-F238E27FC236}">
                  <a16:creationId xmlns:a16="http://schemas.microsoft.com/office/drawing/2014/main" id="{F1FF2A45-0C26-4C70-87B0-C54AB42123DD}"/>
                </a:ext>
              </a:extLst>
            </p:cNvPr>
            <p:cNvGrpSpPr/>
            <p:nvPr/>
          </p:nvGrpSpPr>
          <p:grpSpPr>
            <a:xfrm>
              <a:off x="5686233" y="2462973"/>
              <a:ext cx="70867" cy="70727"/>
              <a:chOff x="5686233" y="2462973"/>
              <a:chExt cx="70867" cy="70727"/>
            </a:xfrm>
            <a:grpFill/>
          </p:grpSpPr>
          <p:grpSp>
            <p:nvGrpSpPr>
              <p:cNvPr id="1620" name="Graphic 2">
                <a:extLst>
                  <a:ext uri="{FF2B5EF4-FFF2-40B4-BE49-F238E27FC236}">
                    <a16:creationId xmlns:a16="http://schemas.microsoft.com/office/drawing/2014/main" id="{F1FF2A45-0C26-4C70-87B0-C54AB42123DD}"/>
                  </a:ext>
                </a:extLst>
              </p:cNvPr>
              <p:cNvGrpSpPr/>
              <p:nvPr/>
            </p:nvGrpSpPr>
            <p:grpSpPr>
              <a:xfrm>
                <a:off x="5686233" y="2462973"/>
                <a:ext cx="67628" cy="68578"/>
                <a:chOff x="5686233" y="2462973"/>
                <a:chExt cx="67628" cy="68578"/>
              </a:xfrm>
              <a:grpFill/>
            </p:grpSpPr>
            <p:sp>
              <p:nvSpPr>
                <p:cNvPr id="1621" name="Freeform: Shape 1620">
                  <a:extLst>
                    <a:ext uri="{FF2B5EF4-FFF2-40B4-BE49-F238E27FC236}">
                      <a16:creationId xmlns:a16="http://schemas.microsoft.com/office/drawing/2014/main" id="{6BB7AFF6-3504-4A29-A67E-CFCF62ADEA76}"/>
                    </a:ext>
                  </a:extLst>
                </p:cNvPr>
                <p:cNvSpPr/>
                <p:nvPr/>
              </p:nvSpPr>
              <p:spPr>
                <a:xfrm>
                  <a:off x="5709226" y="2462973"/>
                  <a:ext cx="14962" cy="35433"/>
                </a:xfrm>
                <a:custGeom>
                  <a:avLst/>
                  <a:gdLst>
                    <a:gd name="connsiteX0" fmla="*/ 12441 w 14962"/>
                    <a:gd name="connsiteY0" fmla="*/ 35434 h 35433"/>
                    <a:gd name="connsiteX1" fmla="*/ 5773 w 14962"/>
                    <a:gd name="connsiteY1" fmla="*/ 191 h 35433"/>
                    <a:gd name="connsiteX2" fmla="*/ 12441 w 14962"/>
                    <a:gd name="connsiteY2" fmla="*/ 35434 h 35433"/>
                  </a:gdLst>
                  <a:ahLst/>
                  <a:cxnLst>
                    <a:cxn ang="0">
                      <a:pos x="connsiteX0" y="connsiteY0"/>
                    </a:cxn>
                    <a:cxn ang="0">
                      <a:pos x="connsiteX1" y="connsiteY1"/>
                    </a:cxn>
                    <a:cxn ang="0">
                      <a:pos x="connsiteX2" y="connsiteY2"/>
                    </a:cxn>
                  </a:cxnLst>
                  <a:rect l="l" t="t" r="r" b="b"/>
                  <a:pathLst>
                    <a:path w="14962" h="35433">
                      <a:moveTo>
                        <a:pt x="12441" y="35434"/>
                      </a:moveTo>
                      <a:cubicBezTo>
                        <a:pt x="-2799" y="14479"/>
                        <a:pt x="-2799" y="1144"/>
                        <a:pt x="5773" y="191"/>
                      </a:cubicBezTo>
                      <a:cubicBezTo>
                        <a:pt x="13393" y="-1714"/>
                        <a:pt x="18156" y="10669"/>
                        <a:pt x="12441" y="35434"/>
                      </a:cubicBezTo>
                      <a:close/>
                    </a:path>
                  </a:pathLst>
                </a:custGeom>
                <a:grpFill/>
                <a:ln w="9525" cap="flat">
                  <a:noFill/>
                  <a:prstDash val="solid"/>
                  <a:miter/>
                </a:ln>
              </p:spPr>
              <p:txBody>
                <a:bodyPr rtlCol="0" anchor="ctr"/>
                <a:lstStyle/>
                <a:p>
                  <a:endParaRPr lang="en-ID"/>
                </a:p>
              </p:txBody>
            </p:sp>
            <p:sp>
              <p:nvSpPr>
                <p:cNvPr id="1622" name="Freeform: Shape 1621">
                  <a:extLst>
                    <a:ext uri="{FF2B5EF4-FFF2-40B4-BE49-F238E27FC236}">
                      <a16:creationId xmlns:a16="http://schemas.microsoft.com/office/drawing/2014/main" id="{58FF7A65-6CE1-4C66-BB5F-09E07223D566}"/>
                    </a:ext>
                  </a:extLst>
                </p:cNvPr>
                <p:cNvSpPr/>
                <p:nvPr/>
              </p:nvSpPr>
              <p:spPr>
                <a:xfrm>
                  <a:off x="5686233" y="2487713"/>
                  <a:ext cx="35433" cy="14796"/>
                </a:xfrm>
                <a:custGeom>
                  <a:avLst/>
                  <a:gdLst>
                    <a:gd name="connsiteX0" fmla="*/ 35434 w 35433"/>
                    <a:gd name="connsiteY0" fmla="*/ 10694 h 14796"/>
                    <a:gd name="connsiteX1" fmla="*/ 191 w 35433"/>
                    <a:gd name="connsiteY1" fmla="*/ 5932 h 14796"/>
                    <a:gd name="connsiteX2" fmla="*/ 35434 w 35433"/>
                    <a:gd name="connsiteY2" fmla="*/ 10694 h 14796"/>
                  </a:gdLst>
                  <a:ahLst/>
                  <a:cxnLst>
                    <a:cxn ang="0">
                      <a:pos x="connsiteX0" y="connsiteY0"/>
                    </a:cxn>
                    <a:cxn ang="0">
                      <a:pos x="connsiteX1" y="connsiteY1"/>
                    </a:cxn>
                    <a:cxn ang="0">
                      <a:pos x="connsiteX2" y="connsiteY2"/>
                    </a:cxn>
                  </a:cxnLst>
                  <a:rect l="l" t="t" r="r" b="b"/>
                  <a:pathLst>
                    <a:path w="35433" h="14796">
                      <a:moveTo>
                        <a:pt x="35434" y="10694"/>
                      </a:moveTo>
                      <a:cubicBezTo>
                        <a:pt x="10669" y="18314"/>
                        <a:pt x="-1714" y="14504"/>
                        <a:pt x="191" y="5932"/>
                      </a:cubicBezTo>
                      <a:cubicBezTo>
                        <a:pt x="191" y="-2641"/>
                        <a:pt x="13526" y="-2641"/>
                        <a:pt x="35434" y="10694"/>
                      </a:cubicBezTo>
                      <a:close/>
                    </a:path>
                  </a:pathLst>
                </a:custGeom>
                <a:grpFill/>
                <a:ln w="9525" cap="flat">
                  <a:noFill/>
                  <a:prstDash val="solid"/>
                  <a:miter/>
                </a:ln>
              </p:spPr>
              <p:txBody>
                <a:bodyPr rtlCol="0" anchor="ctr"/>
                <a:lstStyle/>
                <a:p>
                  <a:endParaRPr lang="en-ID"/>
                </a:p>
              </p:txBody>
            </p:sp>
            <p:sp>
              <p:nvSpPr>
                <p:cNvPr id="1623" name="Freeform: Shape 1622">
                  <a:extLst>
                    <a:ext uri="{FF2B5EF4-FFF2-40B4-BE49-F238E27FC236}">
                      <a16:creationId xmlns:a16="http://schemas.microsoft.com/office/drawing/2014/main" id="{69D8839F-FD46-47C7-9986-155AFFD92780}"/>
                    </a:ext>
                  </a:extLst>
                </p:cNvPr>
                <p:cNvSpPr/>
                <p:nvPr/>
              </p:nvSpPr>
              <p:spPr>
                <a:xfrm>
                  <a:off x="5702546" y="2498407"/>
                  <a:ext cx="19121" cy="33144"/>
                </a:xfrm>
                <a:custGeom>
                  <a:avLst/>
                  <a:gdLst>
                    <a:gd name="connsiteX0" fmla="*/ 19121 w 19121"/>
                    <a:gd name="connsiteY0" fmla="*/ 0 h 33144"/>
                    <a:gd name="connsiteX1" fmla="*/ 3881 w 19121"/>
                    <a:gd name="connsiteY1" fmla="*/ 32385 h 33144"/>
                    <a:gd name="connsiteX2" fmla="*/ 19121 w 19121"/>
                    <a:gd name="connsiteY2" fmla="*/ 0 h 33144"/>
                  </a:gdLst>
                  <a:ahLst/>
                  <a:cxnLst>
                    <a:cxn ang="0">
                      <a:pos x="connsiteX0" y="connsiteY0"/>
                    </a:cxn>
                    <a:cxn ang="0">
                      <a:pos x="connsiteX1" y="connsiteY1"/>
                    </a:cxn>
                    <a:cxn ang="0">
                      <a:pos x="connsiteX2" y="connsiteY2"/>
                    </a:cxn>
                  </a:cxnLst>
                  <a:rect l="l" t="t" r="r" b="b"/>
                  <a:pathLst>
                    <a:path w="19121" h="33144">
                      <a:moveTo>
                        <a:pt x="19121" y="0"/>
                      </a:moveTo>
                      <a:cubicBezTo>
                        <a:pt x="19121" y="25718"/>
                        <a:pt x="11501" y="36195"/>
                        <a:pt x="3881" y="32385"/>
                      </a:cubicBezTo>
                      <a:cubicBezTo>
                        <a:pt x="-3739" y="28575"/>
                        <a:pt x="-881" y="16193"/>
                        <a:pt x="19121" y="0"/>
                      </a:cubicBezTo>
                      <a:close/>
                    </a:path>
                  </a:pathLst>
                </a:custGeom>
                <a:grpFill/>
                <a:ln w="9525" cap="flat">
                  <a:noFill/>
                  <a:prstDash val="solid"/>
                  <a:miter/>
                </a:ln>
              </p:spPr>
              <p:txBody>
                <a:bodyPr rtlCol="0" anchor="ctr"/>
                <a:lstStyle/>
                <a:p>
                  <a:endParaRPr lang="en-ID"/>
                </a:p>
              </p:txBody>
            </p:sp>
            <p:sp>
              <p:nvSpPr>
                <p:cNvPr id="1624" name="Freeform: Shape 1623">
                  <a:extLst>
                    <a:ext uri="{FF2B5EF4-FFF2-40B4-BE49-F238E27FC236}">
                      <a16:creationId xmlns:a16="http://schemas.microsoft.com/office/drawing/2014/main" id="{615EDEFB-F226-4DC2-A990-86057EB21113}"/>
                    </a:ext>
                  </a:extLst>
                </p:cNvPr>
                <p:cNvSpPr/>
                <p:nvPr/>
              </p:nvSpPr>
              <p:spPr>
                <a:xfrm>
                  <a:off x="5721667" y="2498407"/>
                  <a:ext cx="28377" cy="26583"/>
                </a:xfrm>
                <a:custGeom>
                  <a:avLst/>
                  <a:gdLst>
                    <a:gd name="connsiteX0" fmla="*/ 0 w 28377"/>
                    <a:gd name="connsiteY0" fmla="*/ 0 h 26583"/>
                    <a:gd name="connsiteX1" fmla="*/ 26670 w 28377"/>
                    <a:gd name="connsiteY1" fmla="*/ 24765 h 26583"/>
                    <a:gd name="connsiteX2" fmla="*/ 0 w 28377"/>
                    <a:gd name="connsiteY2" fmla="*/ 0 h 26583"/>
                  </a:gdLst>
                  <a:ahLst/>
                  <a:cxnLst>
                    <a:cxn ang="0">
                      <a:pos x="connsiteX0" y="connsiteY0"/>
                    </a:cxn>
                    <a:cxn ang="0">
                      <a:pos x="connsiteX1" y="connsiteY1"/>
                    </a:cxn>
                    <a:cxn ang="0">
                      <a:pos x="connsiteX2" y="connsiteY2"/>
                    </a:cxn>
                  </a:cxnLst>
                  <a:rect l="l" t="t" r="r" b="b"/>
                  <a:pathLst>
                    <a:path w="28377" h="26583">
                      <a:moveTo>
                        <a:pt x="0" y="0"/>
                      </a:moveTo>
                      <a:cubicBezTo>
                        <a:pt x="23813" y="7620"/>
                        <a:pt x="32385" y="19050"/>
                        <a:pt x="26670" y="24765"/>
                      </a:cubicBezTo>
                      <a:cubicBezTo>
                        <a:pt x="20003" y="30480"/>
                        <a:pt x="9525" y="22860"/>
                        <a:pt x="0" y="0"/>
                      </a:cubicBezTo>
                      <a:close/>
                    </a:path>
                  </a:pathLst>
                </a:custGeom>
                <a:grpFill/>
                <a:ln w="9525" cap="flat">
                  <a:noFill/>
                  <a:prstDash val="solid"/>
                  <a:miter/>
                </a:ln>
              </p:spPr>
              <p:txBody>
                <a:bodyPr rtlCol="0" anchor="ctr"/>
                <a:lstStyle/>
                <a:p>
                  <a:endParaRPr lang="en-ID"/>
                </a:p>
              </p:txBody>
            </p:sp>
            <p:sp>
              <p:nvSpPr>
                <p:cNvPr id="1625" name="Freeform: Shape 1624">
                  <a:extLst>
                    <a:ext uri="{FF2B5EF4-FFF2-40B4-BE49-F238E27FC236}">
                      <a16:creationId xmlns:a16="http://schemas.microsoft.com/office/drawing/2014/main" id="{C7F8CA10-AA2A-42B6-9CF8-B22BF0310B22}"/>
                    </a:ext>
                  </a:extLst>
                </p:cNvPr>
                <p:cNvSpPr/>
                <p:nvPr/>
              </p:nvSpPr>
              <p:spPr>
                <a:xfrm>
                  <a:off x="5721667" y="2477641"/>
                  <a:ext cx="32194" cy="20766"/>
                </a:xfrm>
                <a:custGeom>
                  <a:avLst/>
                  <a:gdLst>
                    <a:gd name="connsiteX0" fmla="*/ 0 w 32194"/>
                    <a:gd name="connsiteY0" fmla="*/ 20766 h 20766"/>
                    <a:gd name="connsiteX1" fmla="*/ 31433 w 32194"/>
                    <a:gd name="connsiteY1" fmla="*/ 3621 h 20766"/>
                    <a:gd name="connsiteX2" fmla="*/ 0 w 32194"/>
                    <a:gd name="connsiteY2" fmla="*/ 20766 h 20766"/>
                  </a:gdLst>
                  <a:ahLst/>
                  <a:cxnLst>
                    <a:cxn ang="0">
                      <a:pos x="connsiteX0" y="connsiteY0"/>
                    </a:cxn>
                    <a:cxn ang="0">
                      <a:pos x="connsiteX1" y="connsiteY1"/>
                    </a:cxn>
                    <a:cxn ang="0">
                      <a:pos x="connsiteX2" y="connsiteY2"/>
                    </a:cxn>
                  </a:cxnLst>
                  <a:rect l="l" t="t" r="r" b="b"/>
                  <a:pathLst>
                    <a:path w="32194" h="20766">
                      <a:moveTo>
                        <a:pt x="0" y="20766"/>
                      </a:moveTo>
                      <a:cubicBezTo>
                        <a:pt x="15240" y="-189"/>
                        <a:pt x="27623" y="-3999"/>
                        <a:pt x="31433" y="3621"/>
                      </a:cubicBezTo>
                      <a:cubicBezTo>
                        <a:pt x="35242" y="10289"/>
                        <a:pt x="24765" y="18861"/>
                        <a:pt x="0" y="20766"/>
                      </a:cubicBezTo>
                      <a:close/>
                    </a:path>
                  </a:pathLst>
                </a:custGeom>
                <a:grpFill/>
                <a:ln w="9525" cap="flat">
                  <a:noFill/>
                  <a:prstDash val="solid"/>
                  <a:miter/>
                </a:ln>
              </p:spPr>
              <p:txBody>
                <a:bodyPr rtlCol="0" anchor="ctr"/>
                <a:lstStyle/>
                <a:p>
                  <a:endParaRPr lang="en-ID"/>
                </a:p>
              </p:txBody>
            </p:sp>
          </p:grpSp>
          <p:grpSp>
            <p:nvGrpSpPr>
              <p:cNvPr id="1626" name="Graphic 2">
                <a:extLst>
                  <a:ext uri="{FF2B5EF4-FFF2-40B4-BE49-F238E27FC236}">
                    <a16:creationId xmlns:a16="http://schemas.microsoft.com/office/drawing/2014/main" id="{F1FF2A45-0C26-4C70-87B0-C54AB42123DD}"/>
                  </a:ext>
                </a:extLst>
              </p:cNvPr>
              <p:cNvGrpSpPr/>
              <p:nvPr/>
            </p:nvGrpSpPr>
            <p:grpSpPr>
              <a:xfrm>
                <a:off x="5686233" y="2462973"/>
                <a:ext cx="67628" cy="68578"/>
                <a:chOff x="5686233" y="2462973"/>
                <a:chExt cx="67628" cy="68578"/>
              </a:xfrm>
              <a:grpFill/>
            </p:grpSpPr>
            <p:sp>
              <p:nvSpPr>
                <p:cNvPr id="1627" name="Freeform: Shape 1626">
                  <a:extLst>
                    <a:ext uri="{FF2B5EF4-FFF2-40B4-BE49-F238E27FC236}">
                      <a16:creationId xmlns:a16="http://schemas.microsoft.com/office/drawing/2014/main" id="{7F1AD9B6-27A3-4384-96A0-F3651AA645E3}"/>
                    </a:ext>
                  </a:extLst>
                </p:cNvPr>
                <p:cNvSpPr/>
                <p:nvPr/>
              </p:nvSpPr>
              <p:spPr>
                <a:xfrm>
                  <a:off x="5709226" y="2462973"/>
                  <a:ext cx="14962" cy="35433"/>
                </a:xfrm>
                <a:custGeom>
                  <a:avLst/>
                  <a:gdLst>
                    <a:gd name="connsiteX0" fmla="*/ 12441 w 14962"/>
                    <a:gd name="connsiteY0" fmla="*/ 35434 h 35433"/>
                    <a:gd name="connsiteX1" fmla="*/ 5773 w 14962"/>
                    <a:gd name="connsiteY1" fmla="*/ 191 h 35433"/>
                    <a:gd name="connsiteX2" fmla="*/ 12441 w 14962"/>
                    <a:gd name="connsiteY2" fmla="*/ 35434 h 35433"/>
                  </a:gdLst>
                  <a:ahLst/>
                  <a:cxnLst>
                    <a:cxn ang="0">
                      <a:pos x="connsiteX0" y="connsiteY0"/>
                    </a:cxn>
                    <a:cxn ang="0">
                      <a:pos x="connsiteX1" y="connsiteY1"/>
                    </a:cxn>
                    <a:cxn ang="0">
                      <a:pos x="connsiteX2" y="connsiteY2"/>
                    </a:cxn>
                  </a:cxnLst>
                  <a:rect l="l" t="t" r="r" b="b"/>
                  <a:pathLst>
                    <a:path w="14962" h="35433">
                      <a:moveTo>
                        <a:pt x="12441" y="35434"/>
                      </a:moveTo>
                      <a:cubicBezTo>
                        <a:pt x="-2799" y="14479"/>
                        <a:pt x="-2799" y="1144"/>
                        <a:pt x="5773" y="191"/>
                      </a:cubicBezTo>
                      <a:cubicBezTo>
                        <a:pt x="13393" y="-1714"/>
                        <a:pt x="18156" y="10669"/>
                        <a:pt x="12441" y="35434"/>
                      </a:cubicBezTo>
                      <a:close/>
                    </a:path>
                  </a:pathLst>
                </a:custGeom>
                <a:grpFill/>
                <a:ln w="9525" cap="flat">
                  <a:noFill/>
                  <a:prstDash val="solid"/>
                  <a:miter/>
                </a:ln>
              </p:spPr>
              <p:txBody>
                <a:bodyPr rtlCol="0" anchor="ctr"/>
                <a:lstStyle/>
                <a:p>
                  <a:endParaRPr lang="en-ID"/>
                </a:p>
              </p:txBody>
            </p:sp>
            <p:sp>
              <p:nvSpPr>
                <p:cNvPr id="1628" name="Freeform: Shape 1627">
                  <a:extLst>
                    <a:ext uri="{FF2B5EF4-FFF2-40B4-BE49-F238E27FC236}">
                      <a16:creationId xmlns:a16="http://schemas.microsoft.com/office/drawing/2014/main" id="{350F34D5-9D35-43A5-A84A-8E0331FC6A4D}"/>
                    </a:ext>
                  </a:extLst>
                </p:cNvPr>
                <p:cNvSpPr/>
                <p:nvPr/>
              </p:nvSpPr>
              <p:spPr>
                <a:xfrm>
                  <a:off x="5686233" y="2487713"/>
                  <a:ext cx="35433" cy="14796"/>
                </a:xfrm>
                <a:custGeom>
                  <a:avLst/>
                  <a:gdLst>
                    <a:gd name="connsiteX0" fmla="*/ 35434 w 35433"/>
                    <a:gd name="connsiteY0" fmla="*/ 10694 h 14796"/>
                    <a:gd name="connsiteX1" fmla="*/ 191 w 35433"/>
                    <a:gd name="connsiteY1" fmla="*/ 5932 h 14796"/>
                    <a:gd name="connsiteX2" fmla="*/ 35434 w 35433"/>
                    <a:gd name="connsiteY2" fmla="*/ 10694 h 14796"/>
                  </a:gdLst>
                  <a:ahLst/>
                  <a:cxnLst>
                    <a:cxn ang="0">
                      <a:pos x="connsiteX0" y="connsiteY0"/>
                    </a:cxn>
                    <a:cxn ang="0">
                      <a:pos x="connsiteX1" y="connsiteY1"/>
                    </a:cxn>
                    <a:cxn ang="0">
                      <a:pos x="connsiteX2" y="connsiteY2"/>
                    </a:cxn>
                  </a:cxnLst>
                  <a:rect l="l" t="t" r="r" b="b"/>
                  <a:pathLst>
                    <a:path w="35433" h="14796">
                      <a:moveTo>
                        <a:pt x="35434" y="10694"/>
                      </a:moveTo>
                      <a:cubicBezTo>
                        <a:pt x="10669" y="18314"/>
                        <a:pt x="-1714" y="14504"/>
                        <a:pt x="191" y="5932"/>
                      </a:cubicBezTo>
                      <a:cubicBezTo>
                        <a:pt x="191" y="-2641"/>
                        <a:pt x="13526" y="-2641"/>
                        <a:pt x="35434" y="10694"/>
                      </a:cubicBezTo>
                      <a:close/>
                    </a:path>
                  </a:pathLst>
                </a:custGeom>
                <a:grpFill/>
                <a:ln w="9525" cap="flat">
                  <a:noFill/>
                  <a:prstDash val="solid"/>
                  <a:miter/>
                </a:ln>
              </p:spPr>
              <p:txBody>
                <a:bodyPr rtlCol="0" anchor="ctr"/>
                <a:lstStyle/>
                <a:p>
                  <a:endParaRPr lang="en-ID"/>
                </a:p>
              </p:txBody>
            </p:sp>
            <p:sp>
              <p:nvSpPr>
                <p:cNvPr id="1629" name="Freeform: Shape 1628">
                  <a:extLst>
                    <a:ext uri="{FF2B5EF4-FFF2-40B4-BE49-F238E27FC236}">
                      <a16:creationId xmlns:a16="http://schemas.microsoft.com/office/drawing/2014/main" id="{A7D678A4-A65A-4787-9C81-411250F31041}"/>
                    </a:ext>
                  </a:extLst>
                </p:cNvPr>
                <p:cNvSpPr/>
                <p:nvPr/>
              </p:nvSpPr>
              <p:spPr>
                <a:xfrm>
                  <a:off x="5702546" y="2498407"/>
                  <a:ext cx="19121" cy="33144"/>
                </a:xfrm>
                <a:custGeom>
                  <a:avLst/>
                  <a:gdLst>
                    <a:gd name="connsiteX0" fmla="*/ 19121 w 19121"/>
                    <a:gd name="connsiteY0" fmla="*/ 0 h 33144"/>
                    <a:gd name="connsiteX1" fmla="*/ 3881 w 19121"/>
                    <a:gd name="connsiteY1" fmla="*/ 32385 h 33144"/>
                    <a:gd name="connsiteX2" fmla="*/ 19121 w 19121"/>
                    <a:gd name="connsiteY2" fmla="*/ 0 h 33144"/>
                  </a:gdLst>
                  <a:ahLst/>
                  <a:cxnLst>
                    <a:cxn ang="0">
                      <a:pos x="connsiteX0" y="connsiteY0"/>
                    </a:cxn>
                    <a:cxn ang="0">
                      <a:pos x="connsiteX1" y="connsiteY1"/>
                    </a:cxn>
                    <a:cxn ang="0">
                      <a:pos x="connsiteX2" y="connsiteY2"/>
                    </a:cxn>
                  </a:cxnLst>
                  <a:rect l="l" t="t" r="r" b="b"/>
                  <a:pathLst>
                    <a:path w="19121" h="33144">
                      <a:moveTo>
                        <a:pt x="19121" y="0"/>
                      </a:moveTo>
                      <a:cubicBezTo>
                        <a:pt x="19121" y="25718"/>
                        <a:pt x="11501" y="36195"/>
                        <a:pt x="3881" y="32385"/>
                      </a:cubicBezTo>
                      <a:cubicBezTo>
                        <a:pt x="-3739" y="28575"/>
                        <a:pt x="-881" y="16193"/>
                        <a:pt x="19121" y="0"/>
                      </a:cubicBezTo>
                      <a:close/>
                    </a:path>
                  </a:pathLst>
                </a:custGeom>
                <a:grpFill/>
                <a:ln w="9525" cap="flat">
                  <a:noFill/>
                  <a:prstDash val="solid"/>
                  <a:miter/>
                </a:ln>
              </p:spPr>
              <p:txBody>
                <a:bodyPr rtlCol="0" anchor="ctr"/>
                <a:lstStyle/>
                <a:p>
                  <a:endParaRPr lang="en-ID"/>
                </a:p>
              </p:txBody>
            </p:sp>
            <p:sp>
              <p:nvSpPr>
                <p:cNvPr id="1630" name="Freeform: Shape 1629">
                  <a:extLst>
                    <a:ext uri="{FF2B5EF4-FFF2-40B4-BE49-F238E27FC236}">
                      <a16:creationId xmlns:a16="http://schemas.microsoft.com/office/drawing/2014/main" id="{FA4837AD-E46D-4A18-A447-807FAD73CD38}"/>
                    </a:ext>
                  </a:extLst>
                </p:cNvPr>
                <p:cNvSpPr/>
                <p:nvPr/>
              </p:nvSpPr>
              <p:spPr>
                <a:xfrm>
                  <a:off x="5721667" y="2498407"/>
                  <a:ext cx="28377" cy="26583"/>
                </a:xfrm>
                <a:custGeom>
                  <a:avLst/>
                  <a:gdLst>
                    <a:gd name="connsiteX0" fmla="*/ 0 w 28377"/>
                    <a:gd name="connsiteY0" fmla="*/ 0 h 26583"/>
                    <a:gd name="connsiteX1" fmla="*/ 26670 w 28377"/>
                    <a:gd name="connsiteY1" fmla="*/ 24765 h 26583"/>
                    <a:gd name="connsiteX2" fmla="*/ 0 w 28377"/>
                    <a:gd name="connsiteY2" fmla="*/ 0 h 26583"/>
                  </a:gdLst>
                  <a:ahLst/>
                  <a:cxnLst>
                    <a:cxn ang="0">
                      <a:pos x="connsiteX0" y="connsiteY0"/>
                    </a:cxn>
                    <a:cxn ang="0">
                      <a:pos x="connsiteX1" y="connsiteY1"/>
                    </a:cxn>
                    <a:cxn ang="0">
                      <a:pos x="connsiteX2" y="connsiteY2"/>
                    </a:cxn>
                  </a:cxnLst>
                  <a:rect l="l" t="t" r="r" b="b"/>
                  <a:pathLst>
                    <a:path w="28377" h="26583">
                      <a:moveTo>
                        <a:pt x="0" y="0"/>
                      </a:moveTo>
                      <a:cubicBezTo>
                        <a:pt x="23813" y="7620"/>
                        <a:pt x="32385" y="19050"/>
                        <a:pt x="26670" y="24765"/>
                      </a:cubicBezTo>
                      <a:cubicBezTo>
                        <a:pt x="20003" y="30480"/>
                        <a:pt x="9525" y="22860"/>
                        <a:pt x="0" y="0"/>
                      </a:cubicBezTo>
                      <a:close/>
                    </a:path>
                  </a:pathLst>
                </a:custGeom>
                <a:grpFill/>
                <a:ln w="9525" cap="flat">
                  <a:noFill/>
                  <a:prstDash val="solid"/>
                  <a:miter/>
                </a:ln>
              </p:spPr>
              <p:txBody>
                <a:bodyPr rtlCol="0" anchor="ctr"/>
                <a:lstStyle/>
                <a:p>
                  <a:endParaRPr lang="en-ID"/>
                </a:p>
              </p:txBody>
            </p:sp>
            <p:sp>
              <p:nvSpPr>
                <p:cNvPr id="1631" name="Freeform: Shape 1630">
                  <a:extLst>
                    <a:ext uri="{FF2B5EF4-FFF2-40B4-BE49-F238E27FC236}">
                      <a16:creationId xmlns:a16="http://schemas.microsoft.com/office/drawing/2014/main" id="{301014C7-0D69-4FC3-824F-56731F98920C}"/>
                    </a:ext>
                  </a:extLst>
                </p:cNvPr>
                <p:cNvSpPr/>
                <p:nvPr/>
              </p:nvSpPr>
              <p:spPr>
                <a:xfrm>
                  <a:off x="5721667" y="2477641"/>
                  <a:ext cx="32194" cy="20766"/>
                </a:xfrm>
                <a:custGeom>
                  <a:avLst/>
                  <a:gdLst>
                    <a:gd name="connsiteX0" fmla="*/ 0 w 32194"/>
                    <a:gd name="connsiteY0" fmla="*/ 20766 h 20766"/>
                    <a:gd name="connsiteX1" fmla="*/ 31433 w 32194"/>
                    <a:gd name="connsiteY1" fmla="*/ 3621 h 20766"/>
                    <a:gd name="connsiteX2" fmla="*/ 0 w 32194"/>
                    <a:gd name="connsiteY2" fmla="*/ 20766 h 20766"/>
                  </a:gdLst>
                  <a:ahLst/>
                  <a:cxnLst>
                    <a:cxn ang="0">
                      <a:pos x="connsiteX0" y="connsiteY0"/>
                    </a:cxn>
                    <a:cxn ang="0">
                      <a:pos x="connsiteX1" y="connsiteY1"/>
                    </a:cxn>
                    <a:cxn ang="0">
                      <a:pos x="connsiteX2" y="connsiteY2"/>
                    </a:cxn>
                  </a:cxnLst>
                  <a:rect l="l" t="t" r="r" b="b"/>
                  <a:pathLst>
                    <a:path w="32194" h="20766">
                      <a:moveTo>
                        <a:pt x="0" y="20766"/>
                      </a:moveTo>
                      <a:cubicBezTo>
                        <a:pt x="15240" y="-189"/>
                        <a:pt x="27623" y="-3999"/>
                        <a:pt x="31433" y="3621"/>
                      </a:cubicBezTo>
                      <a:cubicBezTo>
                        <a:pt x="35242" y="10289"/>
                        <a:pt x="24765" y="18861"/>
                        <a:pt x="0" y="20766"/>
                      </a:cubicBezTo>
                      <a:close/>
                    </a:path>
                  </a:pathLst>
                </a:custGeom>
                <a:grpFill/>
                <a:ln w="9525" cap="flat">
                  <a:noFill/>
                  <a:prstDash val="solid"/>
                  <a:miter/>
                </a:ln>
              </p:spPr>
              <p:txBody>
                <a:bodyPr rtlCol="0" anchor="ctr"/>
                <a:lstStyle/>
                <a:p>
                  <a:endParaRPr lang="en-ID"/>
                </a:p>
              </p:txBody>
            </p:sp>
          </p:grpSp>
          <p:sp>
            <p:nvSpPr>
              <p:cNvPr id="1632" name="Freeform: Shape 1631">
                <a:extLst>
                  <a:ext uri="{FF2B5EF4-FFF2-40B4-BE49-F238E27FC236}">
                    <a16:creationId xmlns:a16="http://schemas.microsoft.com/office/drawing/2014/main" id="{8C44C6C3-D4BD-47C8-8B0C-F4064BAF175B}"/>
                  </a:ext>
                </a:extLst>
              </p:cNvPr>
              <p:cNvSpPr/>
              <p:nvPr/>
            </p:nvSpPr>
            <p:spPr>
              <a:xfrm>
                <a:off x="5715952" y="2493645"/>
                <a:ext cx="9525" cy="9525"/>
              </a:xfrm>
              <a:custGeom>
                <a:avLst/>
                <a:gdLst>
                  <a:gd name="connsiteX0" fmla="*/ 9525 w 9525"/>
                  <a:gd name="connsiteY0" fmla="*/ 4762 h 9525"/>
                  <a:gd name="connsiteX1" fmla="*/ 4763 w 9525"/>
                  <a:gd name="connsiteY1" fmla="*/ 9525 h 9525"/>
                  <a:gd name="connsiteX2" fmla="*/ 0 w 9525"/>
                  <a:gd name="connsiteY2" fmla="*/ 4762 h 9525"/>
                  <a:gd name="connsiteX3" fmla="*/ 4763 w 9525"/>
                  <a:gd name="connsiteY3" fmla="*/ 0 h 9525"/>
                  <a:gd name="connsiteX4" fmla="*/ 9525 w 9525"/>
                  <a:gd name="connsiteY4" fmla="*/ 4762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9525" y="4762"/>
                    </a:moveTo>
                    <a:cubicBezTo>
                      <a:pt x="9525" y="7393"/>
                      <a:pt x="7393" y="9525"/>
                      <a:pt x="4763" y="9525"/>
                    </a:cubicBezTo>
                    <a:cubicBezTo>
                      <a:pt x="2132" y="9525"/>
                      <a:pt x="0" y="7393"/>
                      <a:pt x="0" y="4762"/>
                    </a:cubicBezTo>
                    <a:cubicBezTo>
                      <a:pt x="0" y="2132"/>
                      <a:pt x="2132" y="0"/>
                      <a:pt x="4763" y="0"/>
                    </a:cubicBezTo>
                    <a:cubicBezTo>
                      <a:pt x="7393" y="0"/>
                      <a:pt x="9525" y="2132"/>
                      <a:pt x="9525" y="4762"/>
                    </a:cubicBezTo>
                    <a:close/>
                  </a:path>
                </a:pathLst>
              </a:custGeom>
              <a:grpFill/>
              <a:ln w="9525" cap="flat">
                <a:noFill/>
                <a:prstDash val="solid"/>
                <a:miter/>
              </a:ln>
            </p:spPr>
            <p:txBody>
              <a:bodyPr rtlCol="0" anchor="ctr"/>
              <a:lstStyle/>
              <a:p>
                <a:endParaRPr lang="en-ID"/>
              </a:p>
            </p:txBody>
          </p:sp>
          <p:grpSp>
            <p:nvGrpSpPr>
              <p:cNvPr id="1633" name="Graphic 2">
                <a:extLst>
                  <a:ext uri="{FF2B5EF4-FFF2-40B4-BE49-F238E27FC236}">
                    <a16:creationId xmlns:a16="http://schemas.microsoft.com/office/drawing/2014/main" id="{F1FF2A45-0C26-4C70-87B0-C54AB42123DD}"/>
                  </a:ext>
                </a:extLst>
              </p:cNvPr>
              <p:cNvGrpSpPr/>
              <p:nvPr/>
            </p:nvGrpSpPr>
            <p:grpSpPr>
              <a:xfrm>
                <a:off x="5689118" y="2465262"/>
                <a:ext cx="67982" cy="68438"/>
                <a:chOff x="5689118" y="2465262"/>
                <a:chExt cx="67982" cy="68438"/>
              </a:xfrm>
              <a:grpFill/>
            </p:grpSpPr>
            <p:sp>
              <p:nvSpPr>
                <p:cNvPr id="1634" name="Freeform: Shape 1633">
                  <a:extLst>
                    <a:ext uri="{FF2B5EF4-FFF2-40B4-BE49-F238E27FC236}">
                      <a16:creationId xmlns:a16="http://schemas.microsoft.com/office/drawing/2014/main" id="{6B0A3150-9E76-40D9-89BD-F2B4618889D0}"/>
                    </a:ext>
                  </a:extLst>
                </p:cNvPr>
                <p:cNvSpPr/>
                <p:nvPr/>
              </p:nvSpPr>
              <p:spPr>
                <a:xfrm>
                  <a:off x="5718526" y="2498407"/>
                  <a:ext cx="15581" cy="35293"/>
                </a:xfrm>
                <a:custGeom>
                  <a:avLst/>
                  <a:gdLst>
                    <a:gd name="connsiteX0" fmla="*/ 3141 w 15581"/>
                    <a:gd name="connsiteY0" fmla="*/ 0 h 35293"/>
                    <a:gd name="connsiteX1" fmla="*/ 9808 w 15581"/>
                    <a:gd name="connsiteY1" fmla="*/ 35243 h 35293"/>
                    <a:gd name="connsiteX2" fmla="*/ 3141 w 15581"/>
                    <a:gd name="connsiteY2" fmla="*/ 0 h 35293"/>
                  </a:gdLst>
                  <a:ahLst/>
                  <a:cxnLst>
                    <a:cxn ang="0">
                      <a:pos x="connsiteX0" y="connsiteY0"/>
                    </a:cxn>
                    <a:cxn ang="0">
                      <a:pos x="connsiteX1" y="connsiteY1"/>
                    </a:cxn>
                    <a:cxn ang="0">
                      <a:pos x="connsiteX2" y="connsiteY2"/>
                    </a:cxn>
                  </a:cxnLst>
                  <a:rect l="l" t="t" r="r" b="b"/>
                  <a:pathLst>
                    <a:path w="15581" h="35293">
                      <a:moveTo>
                        <a:pt x="3141" y="0"/>
                      </a:moveTo>
                      <a:cubicBezTo>
                        <a:pt x="18381" y="20955"/>
                        <a:pt x="18381" y="34290"/>
                        <a:pt x="9808" y="35243"/>
                      </a:cubicBezTo>
                      <a:cubicBezTo>
                        <a:pt x="1236" y="36195"/>
                        <a:pt x="-3527" y="23813"/>
                        <a:pt x="3141" y="0"/>
                      </a:cubicBezTo>
                      <a:close/>
                    </a:path>
                  </a:pathLst>
                </a:custGeom>
                <a:grpFill/>
                <a:ln w="9525" cap="flat">
                  <a:noFill/>
                  <a:prstDash val="solid"/>
                  <a:miter/>
                </a:ln>
              </p:spPr>
              <p:txBody>
                <a:bodyPr rtlCol="0" anchor="ctr"/>
                <a:lstStyle/>
                <a:p>
                  <a:endParaRPr lang="en-ID"/>
                </a:p>
              </p:txBody>
            </p:sp>
            <p:sp>
              <p:nvSpPr>
                <p:cNvPr id="1635" name="Freeform: Shape 1634">
                  <a:extLst>
                    <a:ext uri="{FF2B5EF4-FFF2-40B4-BE49-F238E27FC236}">
                      <a16:creationId xmlns:a16="http://schemas.microsoft.com/office/drawing/2014/main" id="{AB189119-FDC8-438F-BD5A-96AED98A8240}"/>
                    </a:ext>
                  </a:extLst>
                </p:cNvPr>
                <p:cNvSpPr/>
                <p:nvPr/>
              </p:nvSpPr>
              <p:spPr>
                <a:xfrm>
                  <a:off x="5721667" y="2494305"/>
                  <a:ext cx="35433" cy="14407"/>
                </a:xfrm>
                <a:custGeom>
                  <a:avLst/>
                  <a:gdLst>
                    <a:gd name="connsiteX0" fmla="*/ 0 w 35433"/>
                    <a:gd name="connsiteY0" fmla="*/ 4102 h 14407"/>
                    <a:gd name="connsiteX1" fmla="*/ 35242 w 35433"/>
                    <a:gd name="connsiteY1" fmla="*/ 8865 h 14407"/>
                    <a:gd name="connsiteX2" fmla="*/ 0 w 35433"/>
                    <a:gd name="connsiteY2" fmla="*/ 4102 h 14407"/>
                  </a:gdLst>
                  <a:ahLst/>
                  <a:cxnLst>
                    <a:cxn ang="0">
                      <a:pos x="connsiteX0" y="connsiteY0"/>
                    </a:cxn>
                    <a:cxn ang="0">
                      <a:pos x="connsiteX1" y="connsiteY1"/>
                    </a:cxn>
                    <a:cxn ang="0">
                      <a:pos x="connsiteX2" y="connsiteY2"/>
                    </a:cxn>
                  </a:cxnLst>
                  <a:rect l="l" t="t" r="r" b="b"/>
                  <a:pathLst>
                    <a:path w="35433" h="14407">
                      <a:moveTo>
                        <a:pt x="0" y="4102"/>
                      </a:moveTo>
                      <a:cubicBezTo>
                        <a:pt x="24765" y="-3518"/>
                        <a:pt x="37148" y="292"/>
                        <a:pt x="35242" y="8865"/>
                      </a:cubicBezTo>
                      <a:cubicBezTo>
                        <a:pt x="34290" y="16485"/>
                        <a:pt x="20955" y="17437"/>
                        <a:pt x="0" y="4102"/>
                      </a:cubicBezTo>
                      <a:close/>
                    </a:path>
                  </a:pathLst>
                </a:custGeom>
                <a:grpFill/>
                <a:ln w="9525" cap="flat">
                  <a:noFill/>
                  <a:prstDash val="solid"/>
                  <a:miter/>
                </a:ln>
              </p:spPr>
              <p:txBody>
                <a:bodyPr rtlCol="0" anchor="ctr"/>
                <a:lstStyle/>
                <a:p>
                  <a:endParaRPr lang="en-ID"/>
                </a:p>
              </p:txBody>
            </p:sp>
            <p:sp>
              <p:nvSpPr>
                <p:cNvPr id="1636" name="Freeform: Shape 1635">
                  <a:extLst>
                    <a:ext uri="{FF2B5EF4-FFF2-40B4-BE49-F238E27FC236}">
                      <a16:creationId xmlns:a16="http://schemas.microsoft.com/office/drawing/2014/main" id="{C98C9EE7-28BE-4377-8960-39D7BE04E6DA}"/>
                    </a:ext>
                  </a:extLst>
                </p:cNvPr>
                <p:cNvSpPr/>
                <p:nvPr/>
              </p:nvSpPr>
              <p:spPr>
                <a:xfrm>
                  <a:off x="5721667" y="2465262"/>
                  <a:ext cx="18497" cy="33144"/>
                </a:xfrm>
                <a:custGeom>
                  <a:avLst/>
                  <a:gdLst>
                    <a:gd name="connsiteX0" fmla="*/ 0 w 18497"/>
                    <a:gd name="connsiteY0" fmla="*/ 33145 h 33144"/>
                    <a:gd name="connsiteX1" fmla="*/ 15240 w 18497"/>
                    <a:gd name="connsiteY1" fmla="*/ 760 h 33144"/>
                    <a:gd name="connsiteX2" fmla="*/ 0 w 18497"/>
                    <a:gd name="connsiteY2" fmla="*/ 33145 h 33144"/>
                  </a:gdLst>
                  <a:ahLst/>
                  <a:cxnLst>
                    <a:cxn ang="0">
                      <a:pos x="connsiteX0" y="connsiteY0"/>
                    </a:cxn>
                    <a:cxn ang="0">
                      <a:pos x="connsiteX1" y="connsiteY1"/>
                    </a:cxn>
                    <a:cxn ang="0">
                      <a:pos x="connsiteX2" y="connsiteY2"/>
                    </a:cxn>
                  </a:cxnLst>
                  <a:rect l="l" t="t" r="r" b="b"/>
                  <a:pathLst>
                    <a:path w="18497" h="33144">
                      <a:moveTo>
                        <a:pt x="0" y="33145"/>
                      </a:moveTo>
                      <a:cubicBezTo>
                        <a:pt x="0" y="7427"/>
                        <a:pt x="7620" y="-3050"/>
                        <a:pt x="15240" y="760"/>
                      </a:cubicBezTo>
                      <a:cubicBezTo>
                        <a:pt x="21908" y="3617"/>
                        <a:pt x="19050" y="16952"/>
                        <a:pt x="0" y="33145"/>
                      </a:cubicBezTo>
                      <a:close/>
                    </a:path>
                  </a:pathLst>
                </a:custGeom>
                <a:grpFill/>
                <a:ln w="9525" cap="flat">
                  <a:noFill/>
                  <a:prstDash val="solid"/>
                  <a:miter/>
                </a:ln>
              </p:spPr>
              <p:txBody>
                <a:bodyPr rtlCol="0" anchor="ctr"/>
                <a:lstStyle/>
                <a:p>
                  <a:endParaRPr lang="en-ID"/>
                </a:p>
              </p:txBody>
            </p:sp>
            <p:sp>
              <p:nvSpPr>
                <p:cNvPr id="1637" name="Freeform: Shape 1636">
                  <a:extLst>
                    <a:ext uri="{FF2B5EF4-FFF2-40B4-BE49-F238E27FC236}">
                      <a16:creationId xmlns:a16="http://schemas.microsoft.com/office/drawing/2014/main" id="{544BB64E-1473-4A46-B757-D8AE20C469BD}"/>
                    </a:ext>
                  </a:extLst>
                </p:cNvPr>
                <p:cNvSpPr/>
                <p:nvPr/>
              </p:nvSpPr>
              <p:spPr>
                <a:xfrm>
                  <a:off x="5693290" y="2471332"/>
                  <a:ext cx="28376" cy="27074"/>
                </a:xfrm>
                <a:custGeom>
                  <a:avLst/>
                  <a:gdLst>
                    <a:gd name="connsiteX0" fmla="*/ 28377 w 28376"/>
                    <a:gd name="connsiteY0" fmla="*/ 27075 h 27074"/>
                    <a:gd name="connsiteX1" fmla="*/ 1707 w 28376"/>
                    <a:gd name="connsiteY1" fmla="*/ 2310 h 27074"/>
                    <a:gd name="connsiteX2" fmla="*/ 28377 w 28376"/>
                    <a:gd name="connsiteY2" fmla="*/ 27075 h 27074"/>
                  </a:gdLst>
                  <a:ahLst/>
                  <a:cxnLst>
                    <a:cxn ang="0">
                      <a:pos x="connsiteX0" y="connsiteY0"/>
                    </a:cxn>
                    <a:cxn ang="0">
                      <a:pos x="connsiteX1" y="connsiteY1"/>
                    </a:cxn>
                    <a:cxn ang="0">
                      <a:pos x="connsiteX2" y="connsiteY2"/>
                    </a:cxn>
                  </a:cxnLst>
                  <a:rect l="l" t="t" r="r" b="b"/>
                  <a:pathLst>
                    <a:path w="28376" h="27074">
                      <a:moveTo>
                        <a:pt x="28377" y="27075"/>
                      </a:moveTo>
                      <a:cubicBezTo>
                        <a:pt x="4564" y="19455"/>
                        <a:pt x="-4008" y="8025"/>
                        <a:pt x="1707" y="2310"/>
                      </a:cubicBezTo>
                      <a:cubicBezTo>
                        <a:pt x="7422" y="-4358"/>
                        <a:pt x="17900" y="3262"/>
                        <a:pt x="28377" y="27075"/>
                      </a:cubicBezTo>
                      <a:close/>
                    </a:path>
                  </a:pathLst>
                </a:custGeom>
                <a:grpFill/>
                <a:ln w="9525" cap="flat">
                  <a:noFill/>
                  <a:prstDash val="solid"/>
                  <a:miter/>
                </a:ln>
              </p:spPr>
              <p:txBody>
                <a:bodyPr rtlCol="0" anchor="ctr"/>
                <a:lstStyle/>
                <a:p>
                  <a:endParaRPr lang="en-ID"/>
                </a:p>
              </p:txBody>
            </p:sp>
            <p:sp>
              <p:nvSpPr>
                <p:cNvPr id="1638" name="Freeform: Shape 1637">
                  <a:extLst>
                    <a:ext uri="{FF2B5EF4-FFF2-40B4-BE49-F238E27FC236}">
                      <a16:creationId xmlns:a16="http://schemas.microsoft.com/office/drawing/2014/main" id="{4371578A-D5D8-4A96-ADAB-CD112C71DA87}"/>
                    </a:ext>
                  </a:extLst>
                </p:cNvPr>
                <p:cNvSpPr/>
                <p:nvPr/>
              </p:nvSpPr>
              <p:spPr>
                <a:xfrm>
                  <a:off x="5689118" y="2498407"/>
                  <a:ext cx="32548" cy="20766"/>
                </a:xfrm>
                <a:custGeom>
                  <a:avLst/>
                  <a:gdLst>
                    <a:gd name="connsiteX0" fmla="*/ 32549 w 32548"/>
                    <a:gd name="connsiteY0" fmla="*/ 0 h 20766"/>
                    <a:gd name="connsiteX1" fmla="*/ 1116 w 32548"/>
                    <a:gd name="connsiteY1" fmla="*/ 17145 h 20766"/>
                    <a:gd name="connsiteX2" fmla="*/ 32549 w 32548"/>
                    <a:gd name="connsiteY2" fmla="*/ 0 h 20766"/>
                  </a:gdLst>
                  <a:ahLst/>
                  <a:cxnLst>
                    <a:cxn ang="0">
                      <a:pos x="connsiteX0" y="connsiteY0"/>
                    </a:cxn>
                    <a:cxn ang="0">
                      <a:pos x="connsiteX1" y="connsiteY1"/>
                    </a:cxn>
                    <a:cxn ang="0">
                      <a:pos x="connsiteX2" y="connsiteY2"/>
                    </a:cxn>
                  </a:cxnLst>
                  <a:rect l="l" t="t" r="r" b="b"/>
                  <a:pathLst>
                    <a:path w="32548" h="20766">
                      <a:moveTo>
                        <a:pt x="32549" y="0"/>
                      </a:moveTo>
                      <a:cubicBezTo>
                        <a:pt x="17309" y="20955"/>
                        <a:pt x="4926" y="24765"/>
                        <a:pt x="1116" y="17145"/>
                      </a:cubicBezTo>
                      <a:cubicBezTo>
                        <a:pt x="-3646" y="9525"/>
                        <a:pt x="6831" y="1905"/>
                        <a:pt x="32549" y="0"/>
                      </a:cubicBezTo>
                      <a:close/>
                    </a:path>
                  </a:pathLst>
                </a:custGeom>
                <a:grpFill/>
                <a:ln w="9525" cap="flat">
                  <a:noFill/>
                  <a:prstDash val="solid"/>
                  <a:miter/>
                </a:ln>
              </p:spPr>
              <p:txBody>
                <a:bodyPr rtlCol="0" anchor="ctr"/>
                <a:lstStyle/>
                <a:p>
                  <a:endParaRPr lang="en-ID"/>
                </a:p>
              </p:txBody>
            </p:sp>
          </p:grpSp>
          <p:grpSp>
            <p:nvGrpSpPr>
              <p:cNvPr id="1639" name="Graphic 2">
                <a:extLst>
                  <a:ext uri="{FF2B5EF4-FFF2-40B4-BE49-F238E27FC236}">
                    <a16:creationId xmlns:a16="http://schemas.microsoft.com/office/drawing/2014/main" id="{F1FF2A45-0C26-4C70-87B0-C54AB42123DD}"/>
                  </a:ext>
                </a:extLst>
              </p:cNvPr>
              <p:cNvGrpSpPr/>
              <p:nvPr/>
            </p:nvGrpSpPr>
            <p:grpSpPr>
              <a:xfrm>
                <a:off x="5689118" y="2465262"/>
                <a:ext cx="67982" cy="68438"/>
                <a:chOff x="5689118" y="2465262"/>
                <a:chExt cx="67982" cy="68438"/>
              </a:xfrm>
              <a:grpFill/>
            </p:grpSpPr>
            <p:sp>
              <p:nvSpPr>
                <p:cNvPr id="1640" name="Freeform: Shape 1639">
                  <a:extLst>
                    <a:ext uri="{FF2B5EF4-FFF2-40B4-BE49-F238E27FC236}">
                      <a16:creationId xmlns:a16="http://schemas.microsoft.com/office/drawing/2014/main" id="{B647009F-7239-4843-A6C3-EFABC38BBFAE}"/>
                    </a:ext>
                  </a:extLst>
                </p:cNvPr>
                <p:cNvSpPr/>
                <p:nvPr/>
              </p:nvSpPr>
              <p:spPr>
                <a:xfrm>
                  <a:off x="5718526" y="2498407"/>
                  <a:ext cx="15581" cy="35293"/>
                </a:xfrm>
                <a:custGeom>
                  <a:avLst/>
                  <a:gdLst>
                    <a:gd name="connsiteX0" fmla="*/ 3141 w 15581"/>
                    <a:gd name="connsiteY0" fmla="*/ 0 h 35293"/>
                    <a:gd name="connsiteX1" fmla="*/ 9808 w 15581"/>
                    <a:gd name="connsiteY1" fmla="*/ 35243 h 35293"/>
                    <a:gd name="connsiteX2" fmla="*/ 3141 w 15581"/>
                    <a:gd name="connsiteY2" fmla="*/ 0 h 35293"/>
                  </a:gdLst>
                  <a:ahLst/>
                  <a:cxnLst>
                    <a:cxn ang="0">
                      <a:pos x="connsiteX0" y="connsiteY0"/>
                    </a:cxn>
                    <a:cxn ang="0">
                      <a:pos x="connsiteX1" y="connsiteY1"/>
                    </a:cxn>
                    <a:cxn ang="0">
                      <a:pos x="connsiteX2" y="connsiteY2"/>
                    </a:cxn>
                  </a:cxnLst>
                  <a:rect l="l" t="t" r="r" b="b"/>
                  <a:pathLst>
                    <a:path w="15581" h="35293">
                      <a:moveTo>
                        <a:pt x="3141" y="0"/>
                      </a:moveTo>
                      <a:cubicBezTo>
                        <a:pt x="18381" y="20955"/>
                        <a:pt x="18381" y="34290"/>
                        <a:pt x="9808" y="35243"/>
                      </a:cubicBezTo>
                      <a:cubicBezTo>
                        <a:pt x="1236" y="36195"/>
                        <a:pt x="-3527" y="23813"/>
                        <a:pt x="3141" y="0"/>
                      </a:cubicBezTo>
                      <a:close/>
                    </a:path>
                  </a:pathLst>
                </a:custGeom>
                <a:grpFill/>
                <a:ln w="9525" cap="flat">
                  <a:noFill/>
                  <a:prstDash val="solid"/>
                  <a:miter/>
                </a:ln>
              </p:spPr>
              <p:txBody>
                <a:bodyPr rtlCol="0" anchor="ctr"/>
                <a:lstStyle/>
                <a:p>
                  <a:endParaRPr lang="en-ID"/>
                </a:p>
              </p:txBody>
            </p:sp>
            <p:sp>
              <p:nvSpPr>
                <p:cNvPr id="1641" name="Freeform: Shape 1640">
                  <a:extLst>
                    <a:ext uri="{FF2B5EF4-FFF2-40B4-BE49-F238E27FC236}">
                      <a16:creationId xmlns:a16="http://schemas.microsoft.com/office/drawing/2014/main" id="{28F9A414-1569-42A9-8859-4E448CD89343}"/>
                    </a:ext>
                  </a:extLst>
                </p:cNvPr>
                <p:cNvSpPr/>
                <p:nvPr/>
              </p:nvSpPr>
              <p:spPr>
                <a:xfrm>
                  <a:off x="5721667" y="2494305"/>
                  <a:ext cx="35433" cy="14407"/>
                </a:xfrm>
                <a:custGeom>
                  <a:avLst/>
                  <a:gdLst>
                    <a:gd name="connsiteX0" fmla="*/ 0 w 35433"/>
                    <a:gd name="connsiteY0" fmla="*/ 4102 h 14407"/>
                    <a:gd name="connsiteX1" fmla="*/ 35242 w 35433"/>
                    <a:gd name="connsiteY1" fmla="*/ 8865 h 14407"/>
                    <a:gd name="connsiteX2" fmla="*/ 0 w 35433"/>
                    <a:gd name="connsiteY2" fmla="*/ 4102 h 14407"/>
                  </a:gdLst>
                  <a:ahLst/>
                  <a:cxnLst>
                    <a:cxn ang="0">
                      <a:pos x="connsiteX0" y="connsiteY0"/>
                    </a:cxn>
                    <a:cxn ang="0">
                      <a:pos x="connsiteX1" y="connsiteY1"/>
                    </a:cxn>
                    <a:cxn ang="0">
                      <a:pos x="connsiteX2" y="connsiteY2"/>
                    </a:cxn>
                  </a:cxnLst>
                  <a:rect l="l" t="t" r="r" b="b"/>
                  <a:pathLst>
                    <a:path w="35433" h="14407">
                      <a:moveTo>
                        <a:pt x="0" y="4102"/>
                      </a:moveTo>
                      <a:cubicBezTo>
                        <a:pt x="24765" y="-3518"/>
                        <a:pt x="37148" y="292"/>
                        <a:pt x="35242" y="8865"/>
                      </a:cubicBezTo>
                      <a:cubicBezTo>
                        <a:pt x="34290" y="16485"/>
                        <a:pt x="20955" y="17437"/>
                        <a:pt x="0" y="4102"/>
                      </a:cubicBezTo>
                      <a:close/>
                    </a:path>
                  </a:pathLst>
                </a:custGeom>
                <a:grpFill/>
                <a:ln w="9525" cap="flat">
                  <a:noFill/>
                  <a:prstDash val="solid"/>
                  <a:miter/>
                </a:ln>
              </p:spPr>
              <p:txBody>
                <a:bodyPr rtlCol="0" anchor="ctr"/>
                <a:lstStyle/>
                <a:p>
                  <a:endParaRPr lang="en-ID"/>
                </a:p>
              </p:txBody>
            </p:sp>
            <p:sp>
              <p:nvSpPr>
                <p:cNvPr id="1642" name="Freeform: Shape 1641">
                  <a:extLst>
                    <a:ext uri="{FF2B5EF4-FFF2-40B4-BE49-F238E27FC236}">
                      <a16:creationId xmlns:a16="http://schemas.microsoft.com/office/drawing/2014/main" id="{D7F534F5-E125-4BD3-8793-853942E785BC}"/>
                    </a:ext>
                  </a:extLst>
                </p:cNvPr>
                <p:cNvSpPr/>
                <p:nvPr/>
              </p:nvSpPr>
              <p:spPr>
                <a:xfrm>
                  <a:off x="5721667" y="2465262"/>
                  <a:ext cx="18497" cy="33144"/>
                </a:xfrm>
                <a:custGeom>
                  <a:avLst/>
                  <a:gdLst>
                    <a:gd name="connsiteX0" fmla="*/ 0 w 18497"/>
                    <a:gd name="connsiteY0" fmla="*/ 33145 h 33144"/>
                    <a:gd name="connsiteX1" fmla="*/ 15240 w 18497"/>
                    <a:gd name="connsiteY1" fmla="*/ 760 h 33144"/>
                    <a:gd name="connsiteX2" fmla="*/ 0 w 18497"/>
                    <a:gd name="connsiteY2" fmla="*/ 33145 h 33144"/>
                  </a:gdLst>
                  <a:ahLst/>
                  <a:cxnLst>
                    <a:cxn ang="0">
                      <a:pos x="connsiteX0" y="connsiteY0"/>
                    </a:cxn>
                    <a:cxn ang="0">
                      <a:pos x="connsiteX1" y="connsiteY1"/>
                    </a:cxn>
                    <a:cxn ang="0">
                      <a:pos x="connsiteX2" y="connsiteY2"/>
                    </a:cxn>
                  </a:cxnLst>
                  <a:rect l="l" t="t" r="r" b="b"/>
                  <a:pathLst>
                    <a:path w="18497" h="33144">
                      <a:moveTo>
                        <a:pt x="0" y="33145"/>
                      </a:moveTo>
                      <a:cubicBezTo>
                        <a:pt x="0" y="7427"/>
                        <a:pt x="7620" y="-3050"/>
                        <a:pt x="15240" y="760"/>
                      </a:cubicBezTo>
                      <a:cubicBezTo>
                        <a:pt x="21908" y="3617"/>
                        <a:pt x="19050" y="16952"/>
                        <a:pt x="0" y="33145"/>
                      </a:cubicBezTo>
                      <a:close/>
                    </a:path>
                  </a:pathLst>
                </a:custGeom>
                <a:grpFill/>
                <a:ln w="9525" cap="flat">
                  <a:noFill/>
                  <a:prstDash val="solid"/>
                  <a:miter/>
                </a:ln>
              </p:spPr>
              <p:txBody>
                <a:bodyPr rtlCol="0" anchor="ctr"/>
                <a:lstStyle/>
                <a:p>
                  <a:endParaRPr lang="en-ID"/>
                </a:p>
              </p:txBody>
            </p:sp>
            <p:sp>
              <p:nvSpPr>
                <p:cNvPr id="1643" name="Freeform: Shape 1642">
                  <a:extLst>
                    <a:ext uri="{FF2B5EF4-FFF2-40B4-BE49-F238E27FC236}">
                      <a16:creationId xmlns:a16="http://schemas.microsoft.com/office/drawing/2014/main" id="{63B7BC2A-2367-47E5-B2B1-26A8BF2D1C63}"/>
                    </a:ext>
                  </a:extLst>
                </p:cNvPr>
                <p:cNvSpPr/>
                <p:nvPr/>
              </p:nvSpPr>
              <p:spPr>
                <a:xfrm>
                  <a:off x="5693290" y="2471332"/>
                  <a:ext cx="28376" cy="27074"/>
                </a:xfrm>
                <a:custGeom>
                  <a:avLst/>
                  <a:gdLst>
                    <a:gd name="connsiteX0" fmla="*/ 28377 w 28376"/>
                    <a:gd name="connsiteY0" fmla="*/ 27075 h 27074"/>
                    <a:gd name="connsiteX1" fmla="*/ 1707 w 28376"/>
                    <a:gd name="connsiteY1" fmla="*/ 2310 h 27074"/>
                    <a:gd name="connsiteX2" fmla="*/ 28377 w 28376"/>
                    <a:gd name="connsiteY2" fmla="*/ 27075 h 27074"/>
                  </a:gdLst>
                  <a:ahLst/>
                  <a:cxnLst>
                    <a:cxn ang="0">
                      <a:pos x="connsiteX0" y="connsiteY0"/>
                    </a:cxn>
                    <a:cxn ang="0">
                      <a:pos x="connsiteX1" y="connsiteY1"/>
                    </a:cxn>
                    <a:cxn ang="0">
                      <a:pos x="connsiteX2" y="connsiteY2"/>
                    </a:cxn>
                  </a:cxnLst>
                  <a:rect l="l" t="t" r="r" b="b"/>
                  <a:pathLst>
                    <a:path w="28376" h="27074">
                      <a:moveTo>
                        <a:pt x="28377" y="27075"/>
                      </a:moveTo>
                      <a:cubicBezTo>
                        <a:pt x="4564" y="19455"/>
                        <a:pt x="-4008" y="8025"/>
                        <a:pt x="1707" y="2310"/>
                      </a:cubicBezTo>
                      <a:cubicBezTo>
                        <a:pt x="7422" y="-4358"/>
                        <a:pt x="17900" y="3262"/>
                        <a:pt x="28377" y="27075"/>
                      </a:cubicBezTo>
                      <a:close/>
                    </a:path>
                  </a:pathLst>
                </a:custGeom>
                <a:grpFill/>
                <a:ln w="9525" cap="flat">
                  <a:noFill/>
                  <a:prstDash val="solid"/>
                  <a:miter/>
                </a:ln>
              </p:spPr>
              <p:txBody>
                <a:bodyPr rtlCol="0" anchor="ctr"/>
                <a:lstStyle/>
                <a:p>
                  <a:endParaRPr lang="en-ID"/>
                </a:p>
              </p:txBody>
            </p:sp>
            <p:sp>
              <p:nvSpPr>
                <p:cNvPr id="1644" name="Freeform: Shape 1643">
                  <a:extLst>
                    <a:ext uri="{FF2B5EF4-FFF2-40B4-BE49-F238E27FC236}">
                      <a16:creationId xmlns:a16="http://schemas.microsoft.com/office/drawing/2014/main" id="{435D9D62-7DD0-4287-BBC1-5001F11EA8F6}"/>
                    </a:ext>
                  </a:extLst>
                </p:cNvPr>
                <p:cNvSpPr/>
                <p:nvPr/>
              </p:nvSpPr>
              <p:spPr>
                <a:xfrm>
                  <a:off x="5689118" y="2498407"/>
                  <a:ext cx="32548" cy="20766"/>
                </a:xfrm>
                <a:custGeom>
                  <a:avLst/>
                  <a:gdLst>
                    <a:gd name="connsiteX0" fmla="*/ 32549 w 32548"/>
                    <a:gd name="connsiteY0" fmla="*/ 0 h 20766"/>
                    <a:gd name="connsiteX1" fmla="*/ 1116 w 32548"/>
                    <a:gd name="connsiteY1" fmla="*/ 17145 h 20766"/>
                    <a:gd name="connsiteX2" fmla="*/ 32549 w 32548"/>
                    <a:gd name="connsiteY2" fmla="*/ 0 h 20766"/>
                  </a:gdLst>
                  <a:ahLst/>
                  <a:cxnLst>
                    <a:cxn ang="0">
                      <a:pos x="connsiteX0" y="connsiteY0"/>
                    </a:cxn>
                    <a:cxn ang="0">
                      <a:pos x="connsiteX1" y="connsiteY1"/>
                    </a:cxn>
                    <a:cxn ang="0">
                      <a:pos x="connsiteX2" y="connsiteY2"/>
                    </a:cxn>
                  </a:cxnLst>
                  <a:rect l="l" t="t" r="r" b="b"/>
                  <a:pathLst>
                    <a:path w="32548" h="20766">
                      <a:moveTo>
                        <a:pt x="32549" y="0"/>
                      </a:moveTo>
                      <a:cubicBezTo>
                        <a:pt x="17309" y="20955"/>
                        <a:pt x="4926" y="24765"/>
                        <a:pt x="1116" y="17145"/>
                      </a:cubicBezTo>
                      <a:cubicBezTo>
                        <a:pt x="-3646" y="9525"/>
                        <a:pt x="6831" y="1905"/>
                        <a:pt x="32549" y="0"/>
                      </a:cubicBezTo>
                      <a:close/>
                    </a:path>
                  </a:pathLst>
                </a:custGeom>
                <a:grpFill/>
                <a:ln w="9525" cap="flat">
                  <a:noFill/>
                  <a:prstDash val="solid"/>
                  <a:miter/>
                </a:ln>
              </p:spPr>
              <p:txBody>
                <a:bodyPr rtlCol="0" anchor="ctr"/>
                <a:lstStyle/>
                <a:p>
                  <a:endParaRPr lang="en-ID"/>
                </a:p>
              </p:txBody>
            </p:sp>
          </p:grpSp>
          <p:sp>
            <p:nvSpPr>
              <p:cNvPr id="1645" name="Freeform: Shape 1644">
                <a:extLst>
                  <a:ext uri="{FF2B5EF4-FFF2-40B4-BE49-F238E27FC236}">
                    <a16:creationId xmlns:a16="http://schemas.microsoft.com/office/drawing/2014/main" id="{179F5BA8-1B31-4E49-A300-1DE909633D6D}"/>
                  </a:ext>
                </a:extLst>
              </p:cNvPr>
              <p:cNvSpPr/>
              <p:nvPr/>
            </p:nvSpPr>
            <p:spPr>
              <a:xfrm>
                <a:off x="5715952" y="2493645"/>
                <a:ext cx="9525" cy="9525"/>
              </a:xfrm>
              <a:custGeom>
                <a:avLst/>
                <a:gdLst>
                  <a:gd name="connsiteX0" fmla="*/ 9525 w 9525"/>
                  <a:gd name="connsiteY0" fmla="*/ 4762 h 9525"/>
                  <a:gd name="connsiteX1" fmla="*/ 4763 w 9525"/>
                  <a:gd name="connsiteY1" fmla="*/ 9525 h 9525"/>
                  <a:gd name="connsiteX2" fmla="*/ 0 w 9525"/>
                  <a:gd name="connsiteY2" fmla="*/ 4762 h 9525"/>
                  <a:gd name="connsiteX3" fmla="*/ 4763 w 9525"/>
                  <a:gd name="connsiteY3" fmla="*/ 0 h 9525"/>
                  <a:gd name="connsiteX4" fmla="*/ 9525 w 9525"/>
                  <a:gd name="connsiteY4" fmla="*/ 4762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9525" y="4762"/>
                    </a:moveTo>
                    <a:cubicBezTo>
                      <a:pt x="9525" y="7393"/>
                      <a:pt x="7393" y="9525"/>
                      <a:pt x="4763" y="9525"/>
                    </a:cubicBezTo>
                    <a:cubicBezTo>
                      <a:pt x="2132" y="9525"/>
                      <a:pt x="0" y="7393"/>
                      <a:pt x="0" y="4762"/>
                    </a:cubicBezTo>
                    <a:cubicBezTo>
                      <a:pt x="0" y="2132"/>
                      <a:pt x="2132" y="0"/>
                      <a:pt x="4763" y="0"/>
                    </a:cubicBezTo>
                    <a:cubicBezTo>
                      <a:pt x="7393" y="0"/>
                      <a:pt x="9525" y="2132"/>
                      <a:pt x="9525" y="4762"/>
                    </a:cubicBezTo>
                    <a:close/>
                  </a:path>
                </a:pathLst>
              </a:custGeom>
              <a:grpFill/>
              <a:ln w="9525" cap="flat">
                <a:noFill/>
                <a:prstDash val="solid"/>
                <a:miter/>
              </a:ln>
            </p:spPr>
            <p:txBody>
              <a:bodyPr rtlCol="0" anchor="ctr"/>
              <a:lstStyle/>
              <a:p>
                <a:endParaRPr lang="en-ID"/>
              </a:p>
            </p:txBody>
          </p:sp>
        </p:grpSp>
        <p:grpSp>
          <p:nvGrpSpPr>
            <p:cNvPr id="1646" name="Graphic 2">
              <a:extLst>
                <a:ext uri="{FF2B5EF4-FFF2-40B4-BE49-F238E27FC236}">
                  <a16:creationId xmlns:a16="http://schemas.microsoft.com/office/drawing/2014/main" id="{F1FF2A45-0C26-4C70-87B0-C54AB42123DD}"/>
                </a:ext>
              </a:extLst>
            </p:cNvPr>
            <p:cNvGrpSpPr/>
            <p:nvPr/>
          </p:nvGrpSpPr>
          <p:grpSpPr>
            <a:xfrm>
              <a:off x="5691019" y="2522175"/>
              <a:ext cx="82252" cy="82128"/>
              <a:chOff x="5691019" y="2522175"/>
              <a:chExt cx="82252" cy="82128"/>
            </a:xfrm>
            <a:grpFill/>
          </p:grpSpPr>
          <p:grpSp>
            <p:nvGrpSpPr>
              <p:cNvPr id="1647" name="Graphic 2">
                <a:extLst>
                  <a:ext uri="{FF2B5EF4-FFF2-40B4-BE49-F238E27FC236}">
                    <a16:creationId xmlns:a16="http://schemas.microsoft.com/office/drawing/2014/main" id="{F1FF2A45-0C26-4C70-87B0-C54AB42123DD}"/>
                  </a:ext>
                </a:extLst>
              </p:cNvPr>
              <p:cNvGrpSpPr/>
              <p:nvPr/>
            </p:nvGrpSpPr>
            <p:grpSpPr>
              <a:xfrm>
                <a:off x="5694005" y="2525321"/>
                <a:ext cx="79265" cy="78982"/>
                <a:chOff x="5694005" y="2525321"/>
                <a:chExt cx="79265" cy="78982"/>
              </a:xfrm>
              <a:grpFill/>
            </p:grpSpPr>
            <p:sp>
              <p:nvSpPr>
                <p:cNvPr id="1648" name="Freeform: Shape 1647">
                  <a:extLst>
                    <a:ext uri="{FF2B5EF4-FFF2-40B4-BE49-F238E27FC236}">
                      <a16:creationId xmlns:a16="http://schemas.microsoft.com/office/drawing/2014/main" id="{0C1DD797-2C17-4095-915F-F5CF20E4C28A}"/>
                    </a:ext>
                  </a:extLst>
                </p:cNvPr>
                <p:cNvSpPr/>
                <p:nvPr/>
              </p:nvSpPr>
              <p:spPr>
                <a:xfrm>
                  <a:off x="5694005" y="2563177"/>
                  <a:ext cx="38139" cy="22304"/>
                </a:xfrm>
                <a:custGeom>
                  <a:avLst/>
                  <a:gdLst>
                    <a:gd name="connsiteX0" fmla="*/ 38140 w 38139"/>
                    <a:gd name="connsiteY0" fmla="*/ 0 h 22304"/>
                    <a:gd name="connsiteX1" fmla="*/ 992 w 38139"/>
                    <a:gd name="connsiteY1" fmla="*/ 18098 h 22304"/>
                    <a:gd name="connsiteX2" fmla="*/ 38140 w 38139"/>
                    <a:gd name="connsiteY2" fmla="*/ 0 h 22304"/>
                  </a:gdLst>
                  <a:ahLst/>
                  <a:cxnLst>
                    <a:cxn ang="0">
                      <a:pos x="connsiteX0" y="connsiteY0"/>
                    </a:cxn>
                    <a:cxn ang="0">
                      <a:pos x="connsiteX1" y="connsiteY1"/>
                    </a:cxn>
                    <a:cxn ang="0">
                      <a:pos x="connsiteX2" y="connsiteY2"/>
                    </a:cxn>
                  </a:cxnLst>
                  <a:rect l="l" t="t" r="r" b="b"/>
                  <a:pathLst>
                    <a:path w="38139" h="22304">
                      <a:moveTo>
                        <a:pt x="38140" y="0"/>
                      </a:moveTo>
                      <a:cubicBezTo>
                        <a:pt x="19090" y="22860"/>
                        <a:pt x="4802" y="26670"/>
                        <a:pt x="992" y="18098"/>
                      </a:cubicBezTo>
                      <a:cubicBezTo>
                        <a:pt x="-3770" y="9525"/>
                        <a:pt x="8612" y="953"/>
                        <a:pt x="38140" y="0"/>
                      </a:cubicBezTo>
                      <a:close/>
                    </a:path>
                  </a:pathLst>
                </a:custGeom>
                <a:grpFill/>
                <a:ln w="9525" cap="flat">
                  <a:noFill/>
                  <a:prstDash val="solid"/>
                  <a:miter/>
                </a:ln>
              </p:spPr>
              <p:txBody>
                <a:bodyPr rtlCol="0" anchor="ctr"/>
                <a:lstStyle/>
                <a:p>
                  <a:endParaRPr lang="en-ID"/>
                </a:p>
              </p:txBody>
            </p:sp>
            <p:sp>
              <p:nvSpPr>
                <p:cNvPr id="1649" name="Freeform: Shape 1648">
                  <a:extLst>
                    <a:ext uri="{FF2B5EF4-FFF2-40B4-BE49-F238E27FC236}">
                      <a16:creationId xmlns:a16="http://schemas.microsoft.com/office/drawing/2014/main" id="{28B26022-244E-4514-B4C3-C4CABE7EF284}"/>
                    </a:ext>
                  </a:extLst>
                </p:cNvPr>
                <p:cNvSpPr/>
                <p:nvPr/>
              </p:nvSpPr>
              <p:spPr>
                <a:xfrm>
                  <a:off x="5727670" y="2563177"/>
                  <a:ext cx="17059" cy="41126"/>
                </a:xfrm>
                <a:custGeom>
                  <a:avLst/>
                  <a:gdLst>
                    <a:gd name="connsiteX0" fmla="*/ 4474 w 17059"/>
                    <a:gd name="connsiteY0" fmla="*/ 0 h 41126"/>
                    <a:gd name="connsiteX1" fmla="*/ 10189 w 17059"/>
                    <a:gd name="connsiteY1" fmla="*/ 40958 h 41126"/>
                    <a:gd name="connsiteX2" fmla="*/ 4474 w 17059"/>
                    <a:gd name="connsiteY2" fmla="*/ 0 h 41126"/>
                  </a:gdLst>
                  <a:ahLst/>
                  <a:cxnLst>
                    <a:cxn ang="0">
                      <a:pos x="connsiteX0" y="connsiteY0"/>
                    </a:cxn>
                    <a:cxn ang="0">
                      <a:pos x="connsiteX1" y="connsiteY1"/>
                    </a:cxn>
                    <a:cxn ang="0">
                      <a:pos x="connsiteX2" y="connsiteY2"/>
                    </a:cxn>
                  </a:cxnLst>
                  <a:rect l="l" t="t" r="r" b="b"/>
                  <a:pathLst>
                    <a:path w="17059" h="41126">
                      <a:moveTo>
                        <a:pt x="4474" y="0"/>
                      </a:moveTo>
                      <a:cubicBezTo>
                        <a:pt x="20667" y="24765"/>
                        <a:pt x="19714" y="40005"/>
                        <a:pt x="10189" y="40958"/>
                      </a:cubicBezTo>
                      <a:cubicBezTo>
                        <a:pt x="664" y="42863"/>
                        <a:pt x="-4098" y="28575"/>
                        <a:pt x="4474" y="0"/>
                      </a:cubicBezTo>
                      <a:close/>
                    </a:path>
                  </a:pathLst>
                </a:custGeom>
                <a:grpFill/>
                <a:ln w="9525" cap="flat">
                  <a:noFill/>
                  <a:prstDash val="solid"/>
                  <a:miter/>
                </a:ln>
              </p:spPr>
              <p:txBody>
                <a:bodyPr rtlCol="0" anchor="ctr"/>
                <a:lstStyle/>
                <a:p>
                  <a:endParaRPr lang="en-ID"/>
                </a:p>
              </p:txBody>
            </p:sp>
            <p:sp>
              <p:nvSpPr>
                <p:cNvPr id="1650" name="Freeform: Shape 1649">
                  <a:extLst>
                    <a:ext uri="{FF2B5EF4-FFF2-40B4-BE49-F238E27FC236}">
                      <a16:creationId xmlns:a16="http://schemas.microsoft.com/office/drawing/2014/main" id="{2C47BE32-B31B-497E-91B8-2EBDE7CB86FE}"/>
                    </a:ext>
                  </a:extLst>
                </p:cNvPr>
                <p:cNvSpPr/>
                <p:nvPr/>
              </p:nvSpPr>
              <p:spPr>
                <a:xfrm>
                  <a:off x="5732145" y="2559646"/>
                  <a:ext cx="41126" cy="17549"/>
                </a:xfrm>
                <a:custGeom>
                  <a:avLst/>
                  <a:gdLst>
                    <a:gd name="connsiteX0" fmla="*/ 0 w 41126"/>
                    <a:gd name="connsiteY0" fmla="*/ 3531 h 17549"/>
                    <a:gd name="connsiteX1" fmla="*/ 40958 w 41126"/>
                    <a:gd name="connsiteY1" fmla="*/ 11151 h 17549"/>
                    <a:gd name="connsiteX2" fmla="*/ 0 w 41126"/>
                    <a:gd name="connsiteY2" fmla="*/ 3531 h 17549"/>
                  </a:gdLst>
                  <a:ahLst/>
                  <a:cxnLst>
                    <a:cxn ang="0">
                      <a:pos x="connsiteX0" y="connsiteY0"/>
                    </a:cxn>
                    <a:cxn ang="0">
                      <a:pos x="connsiteX1" y="connsiteY1"/>
                    </a:cxn>
                    <a:cxn ang="0">
                      <a:pos x="connsiteX2" y="connsiteY2"/>
                    </a:cxn>
                  </a:cxnLst>
                  <a:rect l="l" t="t" r="r" b="b"/>
                  <a:pathLst>
                    <a:path w="41126" h="17549">
                      <a:moveTo>
                        <a:pt x="0" y="3531"/>
                      </a:moveTo>
                      <a:cubicBezTo>
                        <a:pt x="28575" y="-4089"/>
                        <a:pt x="42863" y="1626"/>
                        <a:pt x="40958" y="11151"/>
                      </a:cubicBezTo>
                      <a:cubicBezTo>
                        <a:pt x="39052" y="20676"/>
                        <a:pt x="23813" y="20676"/>
                        <a:pt x="0" y="3531"/>
                      </a:cubicBezTo>
                      <a:close/>
                    </a:path>
                  </a:pathLst>
                </a:custGeom>
                <a:grpFill/>
                <a:ln w="9525" cap="flat">
                  <a:noFill/>
                  <a:prstDash val="solid"/>
                  <a:miter/>
                </a:ln>
              </p:spPr>
              <p:txBody>
                <a:bodyPr rtlCol="0" anchor="ctr"/>
                <a:lstStyle/>
                <a:p>
                  <a:endParaRPr lang="en-ID"/>
                </a:p>
              </p:txBody>
            </p:sp>
            <p:sp>
              <p:nvSpPr>
                <p:cNvPr id="1651" name="Freeform: Shape 1650">
                  <a:extLst>
                    <a:ext uri="{FF2B5EF4-FFF2-40B4-BE49-F238E27FC236}">
                      <a16:creationId xmlns:a16="http://schemas.microsoft.com/office/drawing/2014/main" id="{8A43AB5D-28DA-449A-8ABD-3C94001A2A58}"/>
                    </a:ext>
                  </a:extLst>
                </p:cNvPr>
                <p:cNvSpPr/>
                <p:nvPr/>
              </p:nvSpPr>
              <p:spPr>
                <a:xfrm>
                  <a:off x="5732145" y="2525321"/>
                  <a:ext cx="23786" cy="37856"/>
                </a:xfrm>
                <a:custGeom>
                  <a:avLst/>
                  <a:gdLst>
                    <a:gd name="connsiteX0" fmla="*/ 0 w 23786"/>
                    <a:gd name="connsiteY0" fmla="*/ 37856 h 37856"/>
                    <a:gd name="connsiteX1" fmla="*/ 20002 w 23786"/>
                    <a:gd name="connsiteY1" fmla="*/ 709 h 37856"/>
                    <a:gd name="connsiteX2" fmla="*/ 0 w 23786"/>
                    <a:gd name="connsiteY2" fmla="*/ 37856 h 37856"/>
                  </a:gdLst>
                  <a:ahLst/>
                  <a:cxnLst>
                    <a:cxn ang="0">
                      <a:pos x="connsiteX0" y="connsiteY0"/>
                    </a:cxn>
                    <a:cxn ang="0">
                      <a:pos x="connsiteX1" y="connsiteY1"/>
                    </a:cxn>
                    <a:cxn ang="0">
                      <a:pos x="connsiteX2" y="connsiteY2"/>
                    </a:cxn>
                  </a:cxnLst>
                  <a:rect l="l" t="t" r="r" b="b"/>
                  <a:pathLst>
                    <a:path w="23786" h="37856">
                      <a:moveTo>
                        <a:pt x="0" y="37856"/>
                      </a:moveTo>
                      <a:cubicBezTo>
                        <a:pt x="1905" y="8329"/>
                        <a:pt x="11430" y="-3101"/>
                        <a:pt x="20002" y="709"/>
                      </a:cubicBezTo>
                      <a:cubicBezTo>
                        <a:pt x="28575" y="6424"/>
                        <a:pt x="22860" y="20711"/>
                        <a:pt x="0" y="37856"/>
                      </a:cubicBezTo>
                      <a:close/>
                    </a:path>
                  </a:pathLst>
                </a:custGeom>
                <a:grpFill/>
                <a:ln w="9525" cap="flat">
                  <a:noFill/>
                  <a:prstDash val="solid"/>
                  <a:miter/>
                </a:ln>
              </p:spPr>
              <p:txBody>
                <a:bodyPr rtlCol="0" anchor="ctr"/>
                <a:lstStyle/>
                <a:p>
                  <a:endParaRPr lang="en-ID"/>
                </a:p>
              </p:txBody>
            </p:sp>
            <p:sp>
              <p:nvSpPr>
                <p:cNvPr id="1652" name="Freeform: Shape 1651">
                  <a:extLst>
                    <a:ext uri="{FF2B5EF4-FFF2-40B4-BE49-F238E27FC236}">
                      <a16:creationId xmlns:a16="http://schemas.microsoft.com/office/drawing/2014/main" id="{E3DFB523-CEEF-4B21-8505-A61CE0D3E5FE}"/>
                    </a:ext>
                  </a:extLst>
                </p:cNvPr>
                <p:cNvSpPr/>
                <p:nvPr/>
              </p:nvSpPr>
              <p:spPr>
                <a:xfrm>
                  <a:off x="5700916" y="2531102"/>
                  <a:ext cx="31228" cy="32074"/>
                </a:xfrm>
                <a:custGeom>
                  <a:avLst/>
                  <a:gdLst>
                    <a:gd name="connsiteX0" fmla="*/ 31228 w 31228"/>
                    <a:gd name="connsiteY0" fmla="*/ 32075 h 32074"/>
                    <a:gd name="connsiteX1" fmla="*/ 2653 w 31228"/>
                    <a:gd name="connsiteY1" fmla="*/ 1595 h 32074"/>
                    <a:gd name="connsiteX2" fmla="*/ 31228 w 31228"/>
                    <a:gd name="connsiteY2" fmla="*/ 32075 h 32074"/>
                  </a:gdLst>
                  <a:ahLst/>
                  <a:cxnLst>
                    <a:cxn ang="0">
                      <a:pos x="connsiteX0" y="connsiteY0"/>
                    </a:cxn>
                    <a:cxn ang="0">
                      <a:pos x="connsiteX1" y="connsiteY1"/>
                    </a:cxn>
                    <a:cxn ang="0">
                      <a:pos x="connsiteX2" y="connsiteY2"/>
                    </a:cxn>
                  </a:cxnLst>
                  <a:rect l="l" t="t" r="r" b="b"/>
                  <a:pathLst>
                    <a:path w="31228" h="32074">
                      <a:moveTo>
                        <a:pt x="31228" y="32075"/>
                      </a:moveTo>
                      <a:cubicBezTo>
                        <a:pt x="3606" y="21597"/>
                        <a:pt x="-4967" y="8262"/>
                        <a:pt x="2653" y="1595"/>
                      </a:cubicBezTo>
                      <a:cubicBezTo>
                        <a:pt x="9321" y="-4120"/>
                        <a:pt x="21703" y="5405"/>
                        <a:pt x="31228" y="32075"/>
                      </a:cubicBezTo>
                      <a:close/>
                    </a:path>
                  </a:pathLst>
                </a:custGeom>
                <a:grpFill/>
                <a:ln w="9525" cap="flat">
                  <a:noFill/>
                  <a:prstDash val="solid"/>
                  <a:miter/>
                </a:ln>
              </p:spPr>
              <p:txBody>
                <a:bodyPr rtlCol="0" anchor="ctr"/>
                <a:lstStyle/>
                <a:p>
                  <a:endParaRPr lang="en-ID"/>
                </a:p>
              </p:txBody>
            </p:sp>
          </p:grpSp>
          <p:grpSp>
            <p:nvGrpSpPr>
              <p:cNvPr id="1653" name="Graphic 2">
                <a:extLst>
                  <a:ext uri="{FF2B5EF4-FFF2-40B4-BE49-F238E27FC236}">
                    <a16:creationId xmlns:a16="http://schemas.microsoft.com/office/drawing/2014/main" id="{F1FF2A45-0C26-4C70-87B0-C54AB42123DD}"/>
                  </a:ext>
                </a:extLst>
              </p:cNvPr>
              <p:cNvGrpSpPr/>
              <p:nvPr/>
            </p:nvGrpSpPr>
            <p:grpSpPr>
              <a:xfrm>
                <a:off x="5694005" y="2525321"/>
                <a:ext cx="79265" cy="78982"/>
                <a:chOff x="5694005" y="2525321"/>
                <a:chExt cx="79265" cy="78982"/>
              </a:xfrm>
              <a:grpFill/>
            </p:grpSpPr>
            <p:sp>
              <p:nvSpPr>
                <p:cNvPr id="1654" name="Freeform: Shape 1653">
                  <a:extLst>
                    <a:ext uri="{FF2B5EF4-FFF2-40B4-BE49-F238E27FC236}">
                      <a16:creationId xmlns:a16="http://schemas.microsoft.com/office/drawing/2014/main" id="{F15C3525-68BB-4FB9-AFB1-8BA853A47451}"/>
                    </a:ext>
                  </a:extLst>
                </p:cNvPr>
                <p:cNvSpPr/>
                <p:nvPr/>
              </p:nvSpPr>
              <p:spPr>
                <a:xfrm>
                  <a:off x="5694005" y="2563177"/>
                  <a:ext cx="38139" cy="22304"/>
                </a:xfrm>
                <a:custGeom>
                  <a:avLst/>
                  <a:gdLst>
                    <a:gd name="connsiteX0" fmla="*/ 38140 w 38139"/>
                    <a:gd name="connsiteY0" fmla="*/ 0 h 22304"/>
                    <a:gd name="connsiteX1" fmla="*/ 992 w 38139"/>
                    <a:gd name="connsiteY1" fmla="*/ 18098 h 22304"/>
                    <a:gd name="connsiteX2" fmla="*/ 38140 w 38139"/>
                    <a:gd name="connsiteY2" fmla="*/ 0 h 22304"/>
                  </a:gdLst>
                  <a:ahLst/>
                  <a:cxnLst>
                    <a:cxn ang="0">
                      <a:pos x="connsiteX0" y="connsiteY0"/>
                    </a:cxn>
                    <a:cxn ang="0">
                      <a:pos x="connsiteX1" y="connsiteY1"/>
                    </a:cxn>
                    <a:cxn ang="0">
                      <a:pos x="connsiteX2" y="connsiteY2"/>
                    </a:cxn>
                  </a:cxnLst>
                  <a:rect l="l" t="t" r="r" b="b"/>
                  <a:pathLst>
                    <a:path w="38139" h="22304">
                      <a:moveTo>
                        <a:pt x="38140" y="0"/>
                      </a:moveTo>
                      <a:cubicBezTo>
                        <a:pt x="19090" y="22860"/>
                        <a:pt x="4802" y="26670"/>
                        <a:pt x="992" y="18098"/>
                      </a:cubicBezTo>
                      <a:cubicBezTo>
                        <a:pt x="-3770" y="9525"/>
                        <a:pt x="8612" y="953"/>
                        <a:pt x="38140" y="0"/>
                      </a:cubicBezTo>
                      <a:close/>
                    </a:path>
                  </a:pathLst>
                </a:custGeom>
                <a:grpFill/>
                <a:ln w="9525" cap="flat">
                  <a:noFill/>
                  <a:prstDash val="solid"/>
                  <a:miter/>
                </a:ln>
              </p:spPr>
              <p:txBody>
                <a:bodyPr rtlCol="0" anchor="ctr"/>
                <a:lstStyle/>
                <a:p>
                  <a:endParaRPr lang="en-ID"/>
                </a:p>
              </p:txBody>
            </p:sp>
            <p:sp>
              <p:nvSpPr>
                <p:cNvPr id="1655" name="Freeform: Shape 1654">
                  <a:extLst>
                    <a:ext uri="{FF2B5EF4-FFF2-40B4-BE49-F238E27FC236}">
                      <a16:creationId xmlns:a16="http://schemas.microsoft.com/office/drawing/2014/main" id="{88B90727-FBFF-4A9A-BE39-17AF843615CA}"/>
                    </a:ext>
                  </a:extLst>
                </p:cNvPr>
                <p:cNvSpPr/>
                <p:nvPr/>
              </p:nvSpPr>
              <p:spPr>
                <a:xfrm>
                  <a:off x="5727670" y="2563177"/>
                  <a:ext cx="17059" cy="41126"/>
                </a:xfrm>
                <a:custGeom>
                  <a:avLst/>
                  <a:gdLst>
                    <a:gd name="connsiteX0" fmla="*/ 4474 w 17059"/>
                    <a:gd name="connsiteY0" fmla="*/ 0 h 41126"/>
                    <a:gd name="connsiteX1" fmla="*/ 10189 w 17059"/>
                    <a:gd name="connsiteY1" fmla="*/ 40958 h 41126"/>
                    <a:gd name="connsiteX2" fmla="*/ 4474 w 17059"/>
                    <a:gd name="connsiteY2" fmla="*/ 0 h 41126"/>
                  </a:gdLst>
                  <a:ahLst/>
                  <a:cxnLst>
                    <a:cxn ang="0">
                      <a:pos x="connsiteX0" y="connsiteY0"/>
                    </a:cxn>
                    <a:cxn ang="0">
                      <a:pos x="connsiteX1" y="connsiteY1"/>
                    </a:cxn>
                    <a:cxn ang="0">
                      <a:pos x="connsiteX2" y="connsiteY2"/>
                    </a:cxn>
                  </a:cxnLst>
                  <a:rect l="l" t="t" r="r" b="b"/>
                  <a:pathLst>
                    <a:path w="17059" h="41126">
                      <a:moveTo>
                        <a:pt x="4474" y="0"/>
                      </a:moveTo>
                      <a:cubicBezTo>
                        <a:pt x="20667" y="24765"/>
                        <a:pt x="19714" y="40005"/>
                        <a:pt x="10189" y="40958"/>
                      </a:cubicBezTo>
                      <a:cubicBezTo>
                        <a:pt x="664" y="42863"/>
                        <a:pt x="-4098" y="28575"/>
                        <a:pt x="4474" y="0"/>
                      </a:cubicBezTo>
                      <a:close/>
                    </a:path>
                  </a:pathLst>
                </a:custGeom>
                <a:grpFill/>
                <a:ln w="9525" cap="flat">
                  <a:noFill/>
                  <a:prstDash val="solid"/>
                  <a:miter/>
                </a:ln>
              </p:spPr>
              <p:txBody>
                <a:bodyPr rtlCol="0" anchor="ctr"/>
                <a:lstStyle/>
                <a:p>
                  <a:endParaRPr lang="en-ID"/>
                </a:p>
              </p:txBody>
            </p:sp>
            <p:sp>
              <p:nvSpPr>
                <p:cNvPr id="1656" name="Freeform: Shape 1655">
                  <a:extLst>
                    <a:ext uri="{FF2B5EF4-FFF2-40B4-BE49-F238E27FC236}">
                      <a16:creationId xmlns:a16="http://schemas.microsoft.com/office/drawing/2014/main" id="{F22A38D1-7396-447A-8ED9-266A27CF7985}"/>
                    </a:ext>
                  </a:extLst>
                </p:cNvPr>
                <p:cNvSpPr/>
                <p:nvPr/>
              </p:nvSpPr>
              <p:spPr>
                <a:xfrm>
                  <a:off x="5732145" y="2559646"/>
                  <a:ext cx="41126" cy="17549"/>
                </a:xfrm>
                <a:custGeom>
                  <a:avLst/>
                  <a:gdLst>
                    <a:gd name="connsiteX0" fmla="*/ 0 w 41126"/>
                    <a:gd name="connsiteY0" fmla="*/ 3531 h 17549"/>
                    <a:gd name="connsiteX1" fmla="*/ 40958 w 41126"/>
                    <a:gd name="connsiteY1" fmla="*/ 11151 h 17549"/>
                    <a:gd name="connsiteX2" fmla="*/ 0 w 41126"/>
                    <a:gd name="connsiteY2" fmla="*/ 3531 h 17549"/>
                  </a:gdLst>
                  <a:ahLst/>
                  <a:cxnLst>
                    <a:cxn ang="0">
                      <a:pos x="connsiteX0" y="connsiteY0"/>
                    </a:cxn>
                    <a:cxn ang="0">
                      <a:pos x="connsiteX1" y="connsiteY1"/>
                    </a:cxn>
                    <a:cxn ang="0">
                      <a:pos x="connsiteX2" y="connsiteY2"/>
                    </a:cxn>
                  </a:cxnLst>
                  <a:rect l="l" t="t" r="r" b="b"/>
                  <a:pathLst>
                    <a:path w="41126" h="17549">
                      <a:moveTo>
                        <a:pt x="0" y="3531"/>
                      </a:moveTo>
                      <a:cubicBezTo>
                        <a:pt x="28575" y="-4089"/>
                        <a:pt x="42863" y="1626"/>
                        <a:pt x="40958" y="11151"/>
                      </a:cubicBezTo>
                      <a:cubicBezTo>
                        <a:pt x="39052" y="20676"/>
                        <a:pt x="23813" y="20676"/>
                        <a:pt x="0" y="3531"/>
                      </a:cubicBezTo>
                      <a:close/>
                    </a:path>
                  </a:pathLst>
                </a:custGeom>
                <a:grpFill/>
                <a:ln w="9525" cap="flat">
                  <a:noFill/>
                  <a:prstDash val="solid"/>
                  <a:miter/>
                </a:ln>
              </p:spPr>
              <p:txBody>
                <a:bodyPr rtlCol="0" anchor="ctr"/>
                <a:lstStyle/>
                <a:p>
                  <a:endParaRPr lang="en-ID"/>
                </a:p>
              </p:txBody>
            </p:sp>
            <p:sp>
              <p:nvSpPr>
                <p:cNvPr id="1657" name="Freeform: Shape 1656">
                  <a:extLst>
                    <a:ext uri="{FF2B5EF4-FFF2-40B4-BE49-F238E27FC236}">
                      <a16:creationId xmlns:a16="http://schemas.microsoft.com/office/drawing/2014/main" id="{C1F7E362-CF62-4D7F-BC70-ED36D6E8AB19}"/>
                    </a:ext>
                  </a:extLst>
                </p:cNvPr>
                <p:cNvSpPr/>
                <p:nvPr/>
              </p:nvSpPr>
              <p:spPr>
                <a:xfrm>
                  <a:off x="5732145" y="2525321"/>
                  <a:ext cx="23786" cy="37856"/>
                </a:xfrm>
                <a:custGeom>
                  <a:avLst/>
                  <a:gdLst>
                    <a:gd name="connsiteX0" fmla="*/ 0 w 23786"/>
                    <a:gd name="connsiteY0" fmla="*/ 37856 h 37856"/>
                    <a:gd name="connsiteX1" fmla="*/ 20002 w 23786"/>
                    <a:gd name="connsiteY1" fmla="*/ 709 h 37856"/>
                    <a:gd name="connsiteX2" fmla="*/ 0 w 23786"/>
                    <a:gd name="connsiteY2" fmla="*/ 37856 h 37856"/>
                  </a:gdLst>
                  <a:ahLst/>
                  <a:cxnLst>
                    <a:cxn ang="0">
                      <a:pos x="connsiteX0" y="connsiteY0"/>
                    </a:cxn>
                    <a:cxn ang="0">
                      <a:pos x="connsiteX1" y="connsiteY1"/>
                    </a:cxn>
                    <a:cxn ang="0">
                      <a:pos x="connsiteX2" y="connsiteY2"/>
                    </a:cxn>
                  </a:cxnLst>
                  <a:rect l="l" t="t" r="r" b="b"/>
                  <a:pathLst>
                    <a:path w="23786" h="37856">
                      <a:moveTo>
                        <a:pt x="0" y="37856"/>
                      </a:moveTo>
                      <a:cubicBezTo>
                        <a:pt x="1905" y="8329"/>
                        <a:pt x="11430" y="-3101"/>
                        <a:pt x="20002" y="709"/>
                      </a:cubicBezTo>
                      <a:cubicBezTo>
                        <a:pt x="28575" y="6424"/>
                        <a:pt x="22860" y="20711"/>
                        <a:pt x="0" y="37856"/>
                      </a:cubicBezTo>
                      <a:close/>
                    </a:path>
                  </a:pathLst>
                </a:custGeom>
                <a:grpFill/>
                <a:ln w="9525" cap="flat">
                  <a:noFill/>
                  <a:prstDash val="solid"/>
                  <a:miter/>
                </a:ln>
              </p:spPr>
              <p:txBody>
                <a:bodyPr rtlCol="0" anchor="ctr"/>
                <a:lstStyle/>
                <a:p>
                  <a:endParaRPr lang="en-ID"/>
                </a:p>
              </p:txBody>
            </p:sp>
            <p:sp>
              <p:nvSpPr>
                <p:cNvPr id="1658" name="Freeform: Shape 1657">
                  <a:extLst>
                    <a:ext uri="{FF2B5EF4-FFF2-40B4-BE49-F238E27FC236}">
                      <a16:creationId xmlns:a16="http://schemas.microsoft.com/office/drawing/2014/main" id="{3A7E0A00-DD54-4601-91D7-FA4F95057CC3}"/>
                    </a:ext>
                  </a:extLst>
                </p:cNvPr>
                <p:cNvSpPr/>
                <p:nvPr/>
              </p:nvSpPr>
              <p:spPr>
                <a:xfrm>
                  <a:off x="5700916" y="2531102"/>
                  <a:ext cx="31228" cy="32074"/>
                </a:xfrm>
                <a:custGeom>
                  <a:avLst/>
                  <a:gdLst>
                    <a:gd name="connsiteX0" fmla="*/ 31228 w 31228"/>
                    <a:gd name="connsiteY0" fmla="*/ 32075 h 32074"/>
                    <a:gd name="connsiteX1" fmla="*/ 2653 w 31228"/>
                    <a:gd name="connsiteY1" fmla="*/ 1595 h 32074"/>
                    <a:gd name="connsiteX2" fmla="*/ 31228 w 31228"/>
                    <a:gd name="connsiteY2" fmla="*/ 32075 h 32074"/>
                  </a:gdLst>
                  <a:ahLst/>
                  <a:cxnLst>
                    <a:cxn ang="0">
                      <a:pos x="connsiteX0" y="connsiteY0"/>
                    </a:cxn>
                    <a:cxn ang="0">
                      <a:pos x="connsiteX1" y="connsiteY1"/>
                    </a:cxn>
                    <a:cxn ang="0">
                      <a:pos x="connsiteX2" y="connsiteY2"/>
                    </a:cxn>
                  </a:cxnLst>
                  <a:rect l="l" t="t" r="r" b="b"/>
                  <a:pathLst>
                    <a:path w="31228" h="32074">
                      <a:moveTo>
                        <a:pt x="31228" y="32075"/>
                      </a:moveTo>
                      <a:cubicBezTo>
                        <a:pt x="3606" y="21597"/>
                        <a:pt x="-4967" y="8262"/>
                        <a:pt x="2653" y="1595"/>
                      </a:cubicBezTo>
                      <a:cubicBezTo>
                        <a:pt x="9321" y="-4120"/>
                        <a:pt x="21703" y="5405"/>
                        <a:pt x="31228" y="32075"/>
                      </a:cubicBezTo>
                      <a:close/>
                    </a:path>
                  </a:pathLst>
                </a:custGeom>
                <a:grpFill/>
                <a:ln w="9525" cap="flat">
                  <a:noFill/>
                  <a:prstDash val="solid"/>
                  <a:miter/>
                </a:ln>
              </p:spPr>
              <p:txBody>
                <a:bodyPr rtlCol="0" anchor="ctr"/>
                <a:lstStyle/>
                <a:p>
                  <a:endParaRPr lang="en-ID"/>
                </a:p>
              </p:txBody>
            </p:sp>
          </p:grpSp>
          <p:sp>
            <p:nvSpPr>
              <p:cNvPr id="1659" name="Freeform: Shape 1658">
                <a:extLst>
                  <a:ext uri="{FF2B5EF4-FFF2-40B4-BE49-F238E27FC236}">
                    <a16:creationId xmlns:a16="http://schemas.microsoft.com/office/drawing/2014/main" id="{5696EC25-6DB1-47BF-955F-D6865C1D41BC}"/>
                  </a:ext>
                </a:extLst>
              </p:cNvPr>
              <p:cNvSpPr/>
              <p:nvPr/>
            </p:nvSpPr>
            <p:spPr>
              <a:xfrm>
                <a:off x="5726430" y="2557462"/>
                <a:ext cx="11429" cy="11430"/>
              </a:xfrm>
              <a:custGeom>
                <a:avLst/>
                <a:gdLst>
                  <a:gd name="connsiteX0" fmla="*/ 11430 w 11429"/>
                  <a:gd name="connsiteY0" fmla="*/ 5715 h 11430"/>
                  <a:gd name="connsiteX1" fmla="*/ 5715 w 11429"/>
                  <a:gd name="connsiteY1" fmla="*/ 11430 h 11430"/>
                  <a:gd name="connsiteX2" fmla="*/ 0 w 11429"/>
                  <a:gd name="connsiteY2" fmla="*/ 5715 h 11430"/>
                  <a:gd name="connsiteX3" fmla="*/ 5715 w 11429"/>
                  <a:gd name="connsiteY3" fmla="*/ 0 h 11430"/>
                  <a:gd name="connsiteX4" fmla="*/ 11430 w 11429"/>
                  <a:gd name="connsiteY4" fmla="*/ 5715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9" h="11430">
                    <a:moveTo>
                      <a:pt x="11430" y="5715"/>
                    </a:moveTo>
                    <a:cubicBezTo>
                      <a:pt x="11430" y="8871"/>
                      <a:pt x="8871" y="11430"/>
                      <a:pt x="5715" y="11430"/>
                    </a:cubicBezTo>
                    <a:cubicBezTo>
                      <a:pt x="2559" y="11430"/>
                      <a:pt x="0" y="8871"/>
                      <a:pt x="0" y="5715"/>
                    </a:cubicBezTo>
                    <a:cubicBezTo>
                      <a:pt x="0" y="2559"/>
                      <a:pt x="2559" y="0"/>
                      <a:pt x="5715" y="0"/>
                    </a:cubicBezTo>
                    <a:cubicBezTo>
                      <a:pt x="8871" y="0"/>
                      <a:pt x="11430" y="2559"/>
                      <a:pt x="11430" y="5715"/>
                    </a:cubicBezTo>
                    <a:close/>
                  </a:path>
                </a:pathLst>
              </a:custGeom>
              <a:grpFill/>
              <a:ln w="9525" cap="flat">
                <a:noFill/>
                <a:prstDash val="solid"/>
                <a:miter/>
              </a:ln>
            </p:spPr>
            <p:txBody>
              <a:bodyPr rtlCol="0" anchor="ctr"/>
              <a:lstStyle/>
              <a:p>
                <a:endParaRPr lang="en-ID"/>
              </a:p>
            </p:txBody>
          </p:sp>
          <p:grpSp>
            <p:nvGrpSpPr>
              <p:cNvPr id="1660" name="Graphic 2">
                <a:extLst>
                  <a:ext uri="{FF2B5EF4-FFF2-40B4-BE49-F238E27FC236}">
                    <a16:creationId xmlns:a16="http://schemas.microsoft.com/office/drawing/2014/main" id="{F1FF2A45-0C26-4C70-87B0-C54AB42123DD}"/>
                  </a:ext>
                </a:extLst>
              </p:cNvPr>
              <p:cNvGrpSpPr/>
              <p:nvPr/>
            </p:nvGrpSpPr>
            <p:grpSpPr>
              <a:xfrm>
                <a:off x="5691019" y="2522175"/>
                <a:ext cx="79220" cy="78241"/>
                <a:chOff x="5691019" y="2522175"/>
                <a:chExt cx="79220" cy="78241"/>
              </a:xfrm>
              <a:grpFill/>
            </p:grpSpPr>
            <p:sp>
              <p:nvSpPr>
                <p:cNvPr id="1661" name="Freeform: Shape 1660">
                  <a:extLst>
                    <a:ext uri="{FF2B5EF4-FFF2-40B4-BE49-F238E27FC236}">
                      <a16:creationId xmlns:a16="http://schemas.microsoft.com/office/drawing/2014/main" id="{3AF50CCC-AED8-4AAF-B9A1-73895DD7D3B4}"/>
                    </a:ext>
                  </a:extLst>
                </p:cNvPr>
                <p:cNvSpPr/>
                <p:nvPr/>
              </p:nvSpPr>
              <p:spPr>
                <a:xfrm>
                  <a:off x="5732145" y="2540872"/>
                  <a:ext cx="38094" cy="22304"/>
                </a:xfrm>
                <a:custGeom>
                  <a:avLst/>
                  <a:gdLst>
                    <a:gd name="connsiteX0" fmla="*/ 0 w 38094"/>
                    <a:gd name="connsiteY0" fmla="*/ 22305 h 22304"/>
                    <a:gd name="connsiteX1" fmla="*/ 37147 w 38094"/>
                    <a:gd name="connsiteY1" fmla="*/ 4207 h 22304"/>
                    <a:gd name="connsiteX2" fmla="*/ 0 w 38094"/>
                    <a:gd name="connsiteY2" fmla="*/ 22305 h 22304"/>
                  </a:gdLst>
                  <a:ahLst/>
                  <a:cxnLst>
                    <a:cxn ang="0">
                      <a:pos x="connsiteX0" y="connsiteY0"/>
                    </a:cxn>
                    <a:cxn ang="0">
                      <a:pos x="connsiteX1" y="connsiteY1"/>
                    </a:cxn>
                    <a:cxn ang="0">
                      <a:pos x="connsiteX2" y="connsiteY2"/>
                    </a:cxn>
                  </a:cxnLst>
                  <a:rect l="l" t="t" r="r" b="b"/>
                  <a:pathLst>
                    <a:path w="38094" h="22304">
                      <a:moveTo>
                        <a:pt x="0" y="22305"/>
                      </a:moveTo>
                      <a:cubicBezTo>
                        <a:pt x="19050" y="-555"/>
                        <a:pt x="33338" y="-4365"/>
                        <a:pt x="37147" y="4207"/>
                      </a:cubicBezTo>
                      <a:cubicBezTo>
                        <a:pt x="41910" y="13732"/>
                        <a:pt x="28575" y="22305"/>
                        <a:pt x="0" y="22305"/>
                      </a:cubicBezTo>
                      <a:close/>
                    </a:path>
                  </a:pathLst>
                </a:custGeom>
                <a:grpFill/>
                <a:ln w="9525" cap="flat">
                  <a:noFill/>
                  <a:prstDash val="solid"/>
                  <a:miter/>
                </a:ln>
              </p:spPr>
              <p:txBody>
                <a:bodyPr rtlCol="0" anchor="ctr"/>
                <a:lstStyle/>
                <a:p>
                  <a:endParaRPr lang="en-ID"/>
                </a:p>
              </p:txBody>
            </p:sp>
            <p:sp>
              <p:nvSpPr>
                <p:cNvPr id="1662" name="Freeform: Shape 1661">
                  <a:extLst>
                    <a:ext uri="{FF2B5EF4-FFF2-40B4-BE49-F238E27FC236}">
                      <a16:creationId xmlns:a16="http://schemas.microsoft.com/office/drawing/2014/main" id="{7B38F476-0052-4193-9DC0-97853A455973}"/>
                    </a:ext>
                  </a:extLst>
                </p:cNvPr>
                <p:cNvSpPr/>
                <p:nvPr/>
              </p:nvSpPr>
              <p:spPr>
                <a:xfrm>
                  <a:off x="5719559" y="2522175"/>
                  <a:ext cx="17059" cy="41002"/>
                </a:xfrm>
                <a:custGeom>
                  <a:avLst/>
                  <a:gdLst>
                    <a:gd name="connsiteX0" fmla="*/ 12585 w 17059"/>
                    <a:gd name="connsiteY0" fmla="*/ 41002 h 41002"/>
                    <a:gd name="connsiteX1" fmla="*/ 6870 w 17059"/>
                    <a:gd name="connsiteY1" fmla="*/ 45 h 41002"/>
                    <a:gd name="connsiteX2" fmla="*/ 12585 w 17059"/>
                    <a:gd name="connsiteY2" fmla="*/ 41002 h 41002"/>
                  </a:gdLst>
                  <a:ahLst/>
                  <a:cxnLst>
                    <a:cxn ang="0">
                      <a:pos x="connsiteX0" y="connsiteY0"/>
                    </a:cxn>
                    <a:cxn ang="0">
                      <a:pos x="connsiteX1" y="connsiteY1"/>
                    </a:cxn>
                    <a:cxn ang="0">
                      <a:pos x="connsiteX2" y="connsiteY2"/>
                    </a:cxn>
                  </a:cxnLst>
                  <a:rect l="l" t="t" r="r" b="b"/>
                  <a:pathLst>
                    <a:path w="17059" h="41002">
                      <a:moveTo>
                        <a:pt x="12585" y="41002"/>
                      </a:moveTo>
                      <a:cubicBezTo>
                        <a:pt x="-3607" y="16237"/>
                        <a:pt x="-2655" y="997"/>
                        <a:pt x="6870" y="45"/>
                      </a:cubicBezTo>
                      <a:cubicBezTo>
                        <a:pt x="16395" y="-908"/>
                        <a:pt x="21158" y="13380"/>
                        <a:pt x="12585" y="41002"/>
                      </a:cubicBezTo>
                      <a:close/>
                    </a:path>
                  </a:pathLst>
                </a:custGeom>
                <a:grpFill/>
                <a:ln w="9525" cap="flat">
                  <a:noFill/>
                  <a:prstDash val="solid"/>
                  <a:miter/>
                </a:ln>
              </p:spPr>
              <p:txBody>
                <a:bodyPr rtlCol="0" anchor="ctr"/>
                <a:lstStyle/>
                <a:p>
                  <a:endParaRPr lang="en-ID"/>
                </a:p>
              </p:txBody>
            </p:sp>
            <p:sp>
              <p:nvSpPr>
                <p:cNvPr id="1663" name="Freeform: Shape 1662">
                  <a:extLst>
                    <a:ext uri="{FF2B5EF4-FFF2-40B4-BE49-F238E27FC236}">
                      <a16:creationId xmlns:a16="http://schemas.microsoft.com/office/drawing/2014/main" id="{80F03F7C-687F-4F32-9673-4AC9482C43DA}"/>
                    </a:ext>
                  </a:extLst>
                </p:cNvPr>
                <p:cNvSpPr/>
                <p:nvPr/>
              </p:nvSpPr>
              <p:spPr>
                <a:xfrm>
                  <a:off x="5691019" y="2549857"/>
                  <a:ext cx="41126" cy="16851"/>
                </a:xfrm>
                <a:custGeom>
                  <a:avLst/>
                  <a:gdLst>
                    <a:gd name="connsiteX0" fmla="*/ 41126 w 41126"/>
                    <a:gd name="connsiteY0" fmla="*/ 13320 h 16851"/>
                    <a:gd name="connsiteX1" fmla="*/ 168 w 41126"/>
                    <a:gd name="connsiteY1" fmla="*/ 5700 h 16851"/>
                    <a:gd name="connsiteX2" fmla="*/ 41126 w 41126"/>
                    <a:gd name="connsiteY2" fmla="*/ 13320 h 16851"/>
                  </a:gdLst>
                  <a:ahLst/>
                  <a:cxnLst>
                    <a:cxn ang="0">
                      <a:pos x="connsiteX0" y="connsiteY0"/>
                    </a:cxn>
                    <a:cxn ang="0">
                      <a:pos x="connsiteX1" y="connsiteY1"/>
                    </a:cxn>
                    <a:cxn ang="0">
                      <a:pos x="connsiteX2" y="connsiteY2"/>
                    </a:cxn>
                  </a:cxnLst>
                  <a:rect l="l" t="t" r="r" b="b"/>
                  <a:pathLst>
                    <a:path w="41126" h="16851">
                      <a:moveTo>
                        <a:pt x="41126" y="13320"/>
                      </a:moveTo>
                      <a:cubicBezTo>
                        <a:pt x="12551" y="20940"/>
                        <a:pt x="-1736" y="15225"/>
                        <a:pt x="168" y="5700"/>
                      </a:cubicBezTo>
                      <a:cubicBezTo>
                        <a:pt x="2073" y="-2872"/>
                        <a:pt x="17314" y="-2872"/>
                        <a:pt x="41126" y="13320"/>
                      </a:cubicBezTo>
                      <a:close/>
                    </a:path>
                  </a:pathLst>
                </a:custGeom>
                <a:grpFill/>
                <a:ln w="9525" cap="flat">
                  <a:noFill/>
                  <a:prstDash val="solid"/>
                  <a:miter/>
                </a:ln>
              </p:spPr>
              <p:txBody>
                <a:bodyPr rtlCol="0" anchor="ctr"/>
                <a:lstStyle/>
                <a:p>
                  <a:endParaRPr lang="en-ID"/>
                </a:p>
              </p:txBody>
            </p:sp>
            <p:sp>
              <p:nvSpPr>
                <p:cNvPr id="1664" name="Freeform: Shape 1663">
                  <a:extLst>
                    <a:ext uri="{FF2B5EF4-FFF2-40B4-BE49-F238E27FC236}">
                      <a16:creationId xmlns:a16="http://schemas.microsoft.com/office/drawing/2014/main" id="{02EFA40D-A2E1-4E09-84C1-099A32340EF6}"/>
                    </a:ext>
                  </a:extLst>
                </p:cNvPr>
                <p:cNvSpPr/>
                <p:nvPr/>
              </p:nvSpPr>
              <p:spPr>
                <a:xfrm>
                  <a:off x="5708358" y="2563177"/>
                  <a:ext cx="23786" cy="37239"/>
                </a:xfrm>
                <a:custGeom>
                  <a:avLst/>
                  <a:gdLst>
                    <a:gd name="connsiteX0" fmla="*/ 23786 w 23786"/>
                    <a:gd name="connsiteY0" fmla="*/ 0 h 37239"/>
                    <a:gd name="connsiteX1" fmla="*/ 3784 w 23786"/>
                    <a:gd name="connsiteY1" fmla="*/ 36195 h 37239"/>
                    <a:gd name="connsiteX2" fmla="*/ 23786 w 23786"/>
                    <a:gd name="connsiteY2" fmla="*/ 0 h 37239"/>
                  </a:gdLst>
                  <a:ahLst/>
                  <a:cxnLst>
                    <a:cxn ang="0">
                      <a:pos x="connsiteX0" y="connsiteY0"/>
                    </a:cxn>
                    <a:cxn ang="0">
                      <a:pos x="connsiteX1" y="connsiteY1"/>
                    </a:cxn>
                    <a:cxn ang="0">
                      <a:pos x="connsiteX2" y="connsiteY2"/>
                    </a:cxn>
                  </a:cxnLst>
                  <a:rect l="l" t="t" r="r" b="b"/>
                  <a:pathLst>
                    <a:path w="23786" h="37239">
                      <a:moveTo>
                        <a:pt x="23786" y="0"/>
                      </a:moveTo>
                      <a:cubicBezTo>
                        <a:pt x="21881" y="29528"/>
                        <a:pt x="12356" y="40958"/>
                        <a:pt x="3784" y="36195"/>
                      </a:cubicBezTo>
                      <a:cubicBezTo>
                        <a:pt x="-4789" y="32385"/>
                        <a:pt x="926" y="18098"/>
                        <a:pt x="23786" y="0"/>
                      </a:cubicBezTo>
                      <a:close/>
                    </a:path>
                  </a:pathLst>
                </a:custGeom>
                <a:grpFill/>
                <a:ln w="9525" cap="flat">
                  <a:noFill/>
                  <a:prstDash val="solid"/>
                  <a:miter/>
                </a:ln>
              </p:spPr>
              <p:txBody>
                <a:bodyPr rtlCol="0" anchor="ctr"/>
                <a:lstStyle/>
                <a:p>
                  <a:endParaRPr lang="en-ID"/>
                </a:p>
              </p:txBody>
            </p:sp>
            <p:sp>
              <p:nvSpPr>
                <p:cNvPr id="1665" name="Freeform: Shape 1664">
                  <a:extLst>
                    <a:ext uri="{FF2B5EF4-FFF2-40B4-BE49-F238E27FC236}">
                      <a16:creationId xmlns:a16="http://schemas.microsoft.com/office/drawing/2014/main" id="{736EE8FE-EE8C-473B-B47C-C1D3D8ED1383}"/>
                    </a:ext>
                  </a:extLst>
                </p:cNvPr>
                <p:cNvSpPr/>
                <p:nvPr/>
              </p:nvSpPr>
              <p:spPr>
                <a:xfrm>
                  <a:off x="5732145" y="2563177"/>
                  <a:ext cx="31228" cy="32522"/>
                </a:xfrm>
                <a:custGeom>
                  <a:avLst/>
                  <a:gdLst>
                    <a:gd name="connsiteX0" fmla="*/ 0 w 31228"/>
                    <a:gd name="connsiteY0" fmla="*/ 0 h 32522"/>
                    <a:gd name="connsiteX1" fmla="*/ 28575 w 31228"/>
                    <a:gd name="connsiteY1" fmla="*/ 30480 h 32522"/>
                    <a:gd name="connsiteX2" fmla="*/ 0 w 31228"/>
                    <a:gd name="connsiteY2" fmla="*/ 0 h 32522"/>
                  </a:gdLst>
                  <a:ahLst/>
                  <a:cxnLst>
                    <a:cxn ang="0">
                      <a:pos x="connsiteX0" y="connsiteY0"/>
                    </a:cxn>
                    <a:cxn ang="0">
                      <a:pos x="connsiteX1" y="connsiteY1"/>
                    </a:cxn>
                    <a:cxn ang="0">
                      <a:pos x="connsiteX2" y="connsiteY2"/>
                    </a:cxn>
                  </a:cxnLst>
                  <a:rect l="l" t="t" r="r" b="b"/>
                  <a:pathLst>
                    <a:path w="31228" h="32522">
                      <a:moveTo>
                        <a:pt x="0" y="0"/>
                      </a:moveTo>
                      <a:cubicBezTo>
                        <a:pt x="27622" y="10478"/>
                        <a:pt x="36195" y="23813"/>
                        <a:pt x="28575" y="30480"/>
                      </a:cubicBezTo>
                      <a:cubicBezTo>
                        <a:pt x="21908" y="37148"/>
                        <a:pt x="9525" y="27623"/>
                        <a:pt x="0" y="0"/>
                      </a:cubicBezTo>
                      <a:close/>
                    </a:path>
                  </a:pathLst>
                </a:custGeom>
                <a:grpFill/>
                <a:ln w="9525" cap="flat">
                  <a:noFill/>
                  <a:prstDash val="solid"/>
                  <a:miter/>
                </a:ln>
              </p:spPr>
              <p:txBody>
                <a:bodyPr rtlCol="0" anchor="ctr"/>
                <a:lstStyle/>
                <a:p>
                  <a:endParaRPr lang="en-ID"/>
                </a:p>
              </p:txBody>
            </p:sp>
          </p:grpSp>
          <p:grpSp>
            <p:nvGrpSpPr>
              <p:cNvPr id="1666" name="Graphic 2">
                <a:extLst>
                  <a:ext uri="{FF2B5EF4-FFF2-40B4-BE49-F238E27FC236}">
                    <a16:creationId xmlns:a16="http://schemas.microsoft.com/office/drawing/2014/main" id="{F1FF2A45-0C26-4C70-87B0-C54AB42123DD}"/>
                  </a:ext>
                </a:extLst>
              </p:cNvPr>
              <p:cNvGrpSpPr/>
              <p:nvPr/>
            </p:nvGrpSpPr>
            <p:grpSpPr>
              <a:xfrm>
                <a:off x="5691019" y="2522175"/>
                <a:ext cx="79220" cy="78241"/>
                <a:chOff x="5691019" y="2522175"/>
                <a:chExt cx="79220" cy="78241"/>
              </a:xfrm>
              <a:grpFill/>
            </p:grpSpPr>
            <p:sp>
              <p:nvSpPr>
                <p:cNvPr id="1667" name="Freeform: Shape 1666">
                  <a:extLst>
                    <a:ext uri="{FF2B5EF4-FFF2-40B4-BE49-F238E27FC236}">
                      <a16:creationId xmlns:a16="http://schemas.microsoft.com/office/drawing/2014/main" id="{B6C46ECC-235A-4BB2-A3E1-B965BEDAD38A}"/>
                    </a:ext>
                  </a:extLst>
                </p:cNvPr>
                <p:cNvSpPr/>
                <p:nvPr/>
              </p:nvSpPr>
              <p:spPr>
                <a:xfrm>
                  <a:off x="5732145" y="2540872"/>
                  <a:ext cx="38094" cy="22304"/>
                </a:xfrm>
                <a:custGeom>
                  <a:avLst/>
                  <a:gdLst>
                    <a:gd name="connsiteX0" fmla="*/ 0 w 38094"/>
                    <a:gd name="connsiteY0" fmla="*/ 22305 h 22304"/>
                    <a:gd name="connsiteX1" fmla="*/ 37147 w 38094"/>
                    <a:gd name="connsiteY1" fmla="*/ 4207 h 22304"/>
                    <a:gd name="connsiteX2" fmla="*/ 0 w 38094"/>
                    <a:gd name="connsiteY2" fmla="*/ 22305 h 22304"/>
                  </a:gdLst>
                  <a:ahLst/>
                  <a:cxnLst>
                    <a:cxn ang="0">
                      <a:pos x="connsiteX0" y="connsiteY0"/>
                    </a:cxn>
                    <a:cxn ang="0">
                      <a:pos x="connsiteX1" y="connsiteY1"/>
                    </a:cxn>
                    <a:cxn ang="0">
                      <a:pos x="connsiteX2" y="connsiteY2"/>
                    </a:cxn>
                  </a:cxnLst>
                  <a:rect l="l" t="t" r="r" b="b"/>
                  <a:pathLst>
                    <a:path w="38094" h="22304">
                      <a:moveTo>
                        <a:pt x="0" y="22305"/>
                      </a:moveTo>
                      <a:cubicBezTo>
                        <a:pt x="19050" y="-555"/>
                        <a:pt x="33338" y="-4365"/>
                        <a:pt x="37147" y="4207"/>
                      </a:cubicBezTo>
                      <a:cubicBezTo>
                        <a:pt x="41910" y="13732"/>
                        <a:pt x="28575" y="22305"/>
                        <a:pt x="0" y="22305"/>
                      </a:cubicBezTo>
                      <a:close/>
                    </a:path>
                  </a:pathLst>
                </a:custGeom>
                <a:grpFill/>
                <a:ln w="9525" cap="flat">
                  <a:noFill/>
                  <a:prstDash val="solid"/>
                  <a:miter/>
                </a:ln>
              </p:spPr>
              <p:txBody>
                <a:bodyPr rtlCol="0" anchor="ctr"/>
                <a:lstStyle/>
                <a:p>
                  <a:endParaRPr lang="en-ID"/>
                </a:p>
              </p:txBody>
            </p:sp>
            <p:sp>
              <p:nvSpPr>
                <p:cNvPr id="1668" name="Freeform: Shape 1667">
                  <a:extLst>
                    <a:ext uri="{FF2B5EF4-FFF2-40B4-BE49-F238E27FC236}">
                      <a16:creationId xmlns:a16="http://schemas.microsoft.com/office/drawing/2014/main" id="{6FEABB53-659F-4746-9066-0F90294AA0E6}"/>
                    </a:ext>
                  </a:extLst>
                </p:cNvPr>
                <p:cNvSpPr/>
                <p:nvPr/>
              </p:nvSpPr>
              <p:spPr>
                <a:xfrm>
                  <a:off x="5719559" y="2522175"/>
                  <a:ext cx="17059" cy="41002"/>
                </a:xfrm>
                <a:custGeom>
                  <a:avLst/>
                  <a:gdLst>
                    <a:gd name="connsiteX0" fmla="*/ 12585 w 17059"/>
                    <a:gd name="connsiteY0" fmla="*/ 41002 h 41002"/>
                    <a:gd name="connsiteX1" fmla="*/ 6870 w 17059"/>
                    <a:gd name="connsiteY1" fmla="*/ 45 h 41002"/>
                    <a:gd name="connsiteX2" fmla="*/ 12585 w 17059"/>
                    <a:gd name="connsiteY2" fmla="*/ 41002 h 41002"/>
                  </a:gdLst>
                  <a:ahLst/>
                  <a:cxnLst>
                    <a:cxn ang="0">
                      <a:pos x="connsiteX0" y="connsiteY0"/>
                    </a:cxn>
                    <a:cxn ang="0">
                      <a:pos x="connsiteX1" y="connsiteY1"/>
                    </a:cxn>
                    <a:cxn ang="0">
                      <a:pos x="connsiteX2" y="connsiteY2"/>
                    </a:cxn>
                  </a:cxnLst>
                  <a:rect l="l" t="t" r="r" b="b"/>
                  <a:pathLst>
                    <a:path w="17059" h="41002">
                      <a:moveTo>
                        <a:pt x="12585" y="41002"/>
                      </a:moveTo>
                      <a:cubicBezTo>
                        <a:pt x="-3607" y="16237"/>
                        <a:pt x="-2655" y="997"/>
                        <a:pt x="6870" y="45"/>
                      </a:cubicBezTo>
                      <a:cubicBezTo>
                        <a:pt x="16395" y="-908"/>
                        <a:pt x="21158" y="13380"/>
                        <a:pt x="12585" y="41002"/>
                      </a:cubicBezTo>
                      <a:close/>
                    </a:path>
                  </a:pathLst>
                </a:custGeom>
                <a:grpFill/>
                <a:ln w="9525" cap="flat">
                  <a:noFill/>
                  <a:prstDash val="solid"/>
                  <a:miter/>
                </a:ln>
              </p:spPr>
              <p:txBody>
                <a:bodyPr rtlCol="0" anchor="ctr"/>
                <a:lstStyle/>
                <a:p>
                  <a:endParaRPr lang="en-ID"/>
                </a:p>
              </p:txBody>
            </p:sp>
            <p:sp>
              <p:nvSpPr>
                <p:cNvPr id="1669" name="Freeform: Shape 1668">
                  <a:extLst>
                    <a:ext uri="{FF2B5EF4-FFF2-40B4-BE49-F238E27FC236}">
                      <a16:creationId xmlns:a16="http://schemas.microsoft.com/office/drawing/2014/main" id="{66DD69A3-8D74-4C34-AAC8-1CA66E3AD017}"/>
                    </a:ext>
                  </a:extLst>
                </p:cNvPr>
                <p:cNvSpPr/>
                <p:nvPr/>
              </p:nvSpPr>
              <p:spPr>
                <a:xfrm>
                  <a:off x="5691019" y="2549857"/>
                  <a:ext cx="41126" cy="16851"/>
                </a:xfrm>
                <a:custGeom>
                  <a:avLst/>
                  <a:gdLst>
                    <a:gd name="connsiteX0" fmla="*/ 41126 w 41126"/>
                    <a:gd name="connsiteY0" fmla="*/ 13320 h 16851"/>
                    <a:gd name="connsiteX1" fmla="*/ 168 w 41126"/>
                    <a:gd name="connsiteY1" fmla="*/ 5700 h 16851"/>
                    <a:gd name="connsiteX2" fmla="*/ 41126 w 41126"/>
                    <a:gd name="connsiteY2" fmla="*/ 13320 h 16851"/>
                  </a:gdLst>
                  <a:ahLst/>
                  <a:cxnLst>
                    <a:cxn ang="0">
                      <a:pos x="connsiteX0" y="connsiteY0"/>
                    </a:cxn>
                    <a:cxn ang="0">
                      <a:pos x="connsiteX1" y="connsiteY1"/>
                    </a:cxn>
                    <a:cxn ang="0">
                      <a:pos x="connsiteX2" y="connsiteY2"/>
                    </a:cxn>
                  </a:cxnLst>
                  <a:rect l="l" t="t" r="r" b="b"/>
                  <a:pathLst>
                    <a:path w="41126" h="16851">
                      <a:moveTo>
                        <a:pt x="41126" y="13320"/>
                      </a:moveTo>
                      <a:cubicBezTo>
                        <a:pt x="12551" y="20940"/>
                        <a:pt x="-1736" y="15225"/>
                        <a:pt x="168" y="5700"/>
                      </a:cubicBezTo>
                      <a:cubicBezTo>
                        <a:pt x="2073" y="-2872"/>
                        <a:pt x="17314" y="-2872"/>
                        <a:pt x="41126" y="13320"/>
                      </a:cubicBezTo>
                      <a:close/>
                    </a:path>
                  </a:pathLst>
                </a:custGeom>
                <a:grpFill/>
                <a:ln w="9525" cap="flat">
                  <a:noFill/>
                  <a:prstDash val="solid"/>
                  <a:miter/>
                </a:ln>
              </p:spPr>
              <p:txBody>
                <a:bodyPr rtlCol="0" anchor="ctr"/>
                <a:lstStyle/>
                <a:p>
                  <a:endParaRPr lang="en-ID"/>
                </a:p>
              </p:txBody>
            </p:sp>
            <p:sp>
              <p:nvSpPr>
                <p:cNvPr id="1670" name="Freeform: Shape 1669">
                  <a:extLst>
                    <a:ext uri="{FF2B5EF4-FFF2-40B4-BE49-F238E27FC236}">
                      <a16:creationId xmlns:a16="http://schemas.microsoft.com/office/drawing/2014/main" id="{E38D3882-4C3B-4A52-98C9-AC6F12520D64}"/>
                    </a:ext>
                  </a:extLst>
                </p:cNvPr>
                <p:cNvSpPr/>
                <p:nvPr/>
              </p:nvSpPr>
              <p:spPr>
                <a:xfrm>
                  <a:off x="5708358" y="2563177"/>
                  <a:ext cx="23786" cy="37239"/>
                </a:xfrm>
                <a:custGeom>
                  <a:avLst/>
                  <a:gdLst>
                    <a:gd name="connsiteX0" fmla="*/ 23786 w 23786"/>
                    <a:gd name="connsiteY0" fmla="*/ 0 h 37239"/>
                    <a:gd name="connsiteX1" fmla="*/ 3784 w 23786"/>
                    <a:gd name="connsiteY1" fmla="*/ 36195 h 37239"/>
                    <a:gd name="connsiteX2" fmla="*/ 23786 w 23786"/>
                    <a:gd name="connsiteY2" fmla="*/ 0 h 37239"/>
                  </a:gdLst>
                  <a:ahLst/>
                  <a:cxnLst>
                    <a:cxn ang="0">
                      <a:pos x="connsiteX0" y="connsiteY0"/>
                    </a:cxn>
                    <a:cxn ang="0">
                      <a:pos x="connsiteX1" y="connsiteY1"/>
                    </a:cxn>
                    <a:cxn ang="0">
                      <a:pos x="connsiteX2" y="connsiteY2"/>
                    </a:cxn>
                  </a:cxnLst>
                  <a:rect l="l" t="t" r="r" b="b"/>
                  <a:pathLst>
                    <a:path w="23786" h="37239">
                      <a:moveTo>
                        <a:pt x="23786" y="0"/>
                      </a:moveTo>
                      <a:cubicBezTo>
                        <a:pt x="21881" y="29528"/>
                        <a:pt x="12356" y="40958"/>
                        <a:pt x="3784" y="36195"/>
                      </a:cubicBezTo>
                      <a:cubicBezTo>
                        <a:pt x="-4789" y="32385"/>
                        <a:pt x="926" y="18098"/>
                        <a:pt x="23786" y="0"/>
                      </a:cubicBezTo>
                      <a:close/>
                    </a:path>
                  </a:pathLst>
                </a:custGeom>
                <a:grpFill/>
                <a:ln w="9525" cap="flat">
                  <a:noFill/>
                  <a:prstDash val="solid"/>
                  <a:miter/>
                </a:ln>
              </p:spPr>
              <p:txBody>
                <a:bodyPr rtlCol="0" anchor="ctr"/>
                <a:lstStyle/>
                <a:p>
                  <a:endParaRPr lang="en-ID"/>
                </a:p>
              </p:txBody>
            </p:sp>
            <p:sp>
              <p:nvSpPr>
                <p:cNvPr id="1671" name="Freeform: Shape 1670">
                  <a:extLst>
                    <a:ext uri="{FF2B5EF4-FFF2-40B4-BE49-F238E27FC236}">
                      <a16:creationId xmlns:a16="http://schemas.microsoft.com/office/drawing/2014/main" id="{99A37E52-67AA-4C0B-9E45-808CBB272E49}"/>
                    </a:ext>
                  </a:extLst>
                </p:cNvPr>
                <p:cNvSpPr/>
                <p:nvPr/>
              </p:nvSpPr>
              <p:spPr>
                <a:xfrm>
                  <a:off x="5732145" y="2563177"/>
                  <a:ext cx="31228" cy="32522"/>
                </a:xfrm>
                <a:custGeom>
                  <a:avLst/>
                  <a:gdLst>
                    <a:gd name="connsiteX0" fmla="*/ 0 w 31228"/>
                    <a:gd name="connsiteY0" fmla="*/ 0 h 32522"/>
                    <a:gd name="connsiteX1" fmla="*/ 28575 w 31228"/>
                    <a:gd name="connsiteY1" fmla="*/ 30480 h 32522"/>
                    <a:gd name="connsiteX2" fmla="*/ 0 w 31228"/>
                    <a:gd name="connsiteY2" fmla="*/ 0 h 32522"/>
                  </a:gdLst>
                  <a:ahLst/>
                  <a:cxnLst>
                    <a:cxn ang="0">
                      <a:pos x="connsiteX0" y="connsiteY0"/>
                    </a:cxn>
                    <a:cxn ang="0">
                      <a:pos x="connsiteX1" y="connsiteY1"/>
                    </a:cxn>
                    <a:cxn ang="0">
                      <a:pos x="connsiteX2" y="connsiteY2"/>
                    </a:cxn>
                  </a:cxnLst>
                  <a:rect l="l" t="t" r="r" b="b"/>
                  <a:pathLst>
                    <a:path w="31228" h="32522">
                      <a:moveTo>
                        <a:pt x="0" y="0"/>
                      </a:moveTo>
                      <a:cubicBezTo>
                        <a:pt x="27622" y="10478"/>
                        <a:pt x="36195" y="23813"/>
                        <a:pt x="28575" y="30480"/>
                      </a:cubicBezTo>
                      <a:cubicBezTo>
                        <a:pt x="21908" y="37148"/>
                        <a:pt x="9525" y="27623"/>
                        <a:pt x="0" y="0"/>
                      </a:cubicBezTo>
                      <a:close/>
                    </a:path>
                  </a:pathLst>
                </a:custGeom>
                <a:grpFill/>
                <a:ln w="9525" cap="flat">
                  <a:noFill/>
                  <a:prstDash val="solid"/>
                  <a:miter/>
                </a:ln>
              </p:spPr>
              <p:txBody>
                <a:bodyPr rtlCol="0" anchor="ctr"/>
                <a:lstStyle/>
                <a:p>
                  <a:endParaRPr lang="en-ID"/>
                </a:p>
              </p:txBody>
            </p:sp>
          </p:grpSp>
          <p:sp>
            <p:nvSpPr>
              <p:cNvPr id="1672" name="Freeform: Shape 1671">
                <a:extLst>
                  <a:ext uri="{FF2B5EF4-FFF2-40B4-BE49-F238E27FC236}">
                    <a16:creationId xmlns:a16="http://schemas.microsoft.com/office/drawing/2014/main" id="{6EE94BF2-515C-41C9-9EEC-56CEB6DFF444}"/>
                  </a:ext>
                </a:extLst>
              </p:cNvPr>
              <p:cNvSpPr/>
              <p:nvPr/>
            </p:nvSpPr>
            <p:spPr>
              <a:xfrm>
                <a:off x="5726430" y="2557462"/>
                <a:ext cx="11429" cy="11430"/>
              </a:xfrm>
              <a:custGeom>
                <a:avLst/>
                <a:gdLst>
                  <a:gd name="connsiteX0" fmla="*/ 11430 w 11429"/>
                  <a:gd name="connsiteY0" fmla="*/ 5715 h 11430"/>
                  <a:gd name="connsiteX1" fmla="*/ 5715 w 11429"/>
                  <a:gd name="connsiteY1" fmla="*/ 11430 h 11430"/>
                  <a:gd name="connsiteX2" fmla="*/ 0 w 11429"/>
                  <a:gd name="connsiteY2" fmla="*/ 5715 h 11430"/>
                  <a:gd name="connsiteX3" fmla="*/ 5715 w 11429"/>
                  <a:gd name="connsiteY3" fmla="*/ 0 h 11430"/>
                  <a:gd name="connsiteX4" fmla="*/ 11430 w 11429"/>
                  <a:gd name="connsiteY4" fmla="*/ 5715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9" h="11430">
                    <a:moveTo>
                      <a:pt x="11430" y="5715"/>
                    </a:moveTo>
                    <a:cubicBezTo>
                      <a:pt x="11430" y="8871"/>
                      <a:pt x="8871" y="11430"/>
                      <a:pt x="5715" y="11430"/>
                    </a:cubicBezTo>
                    <a:cubicBezTo>
                      <a:pt x="2559" y="11430"/>
                      <a:pt x="0" y="8871"/>
                      <a:pt x="0" y="5715"/>
                    </a:cubicBezTo>
                    <a:cubicBezTo>
                      <a:pt x="0" y="2559"/>
                      <a:pt x="2559" y="0"/>
                      <a:pt x="5715" y="0"/>
                    </a:cubicBezTo>
                    <a:cubicBezTo>
                      <a:pt x="8871" y="0"/>
                      <a:pt x="11430" y="2559"/>
                      <a:pt x="11430" y="5715"/>
                    </a:cubicBezTo>
                    <a:close/>
                  </a:path>
                </a:pathLst>
              </a:custGeom>
              <a:grpFill/>
              <a:ln w="9525" cap="flat">
                <a:noFill/>
                <a:prstDash val="solid"/>
                <a:miter/>
              </a:ln>
            </p:spPr>
            <p:txBody>
              <a:bodyPr rtlCol="0" anchor="ctr"/>
              <a:lstStyle/>
              <a:p>
                <a:endParaRPr lang="en-ID"/>
              </a:p>
            </p:txBody>
          </p:sp>
        </p:grpSp>
        <p:grpSp>
          <p:nvGrpSpPr>
            <p:cNvPr id="1673" name="Graphic 2">
              <a:extLst>
                <a:ext uri="{FF2B5EF4-FFF2-40B4-BE49-F238E27FC236}">
                  <a16:creationId xmlns:a16="http://schemas.microsoft.com/office/drawing/2014/main" id="{F1FF2A45-0C26-4C70-87B0-C54AB42123DD}"/>
                </a:ext>
              </a:extLst>
            </p:cNvPr>
            <p:cNvGrpSpPr/>
            <p:nvPr/>
          </p:nvGrpSpPr>
          <p:grpSpPr>
            <a:xfrm>
              <a:off x="5685213" y="2424052"/>
              <a:ext cx="53858" cy="55364"/>
              <a:chOff x="5685213" y="2424052"/>
              <a:chExt cx="53858" cy="55364"/>
            </a:xfrm>
            <a:grpFill/>
          </p:grpSpPr>
          <p:grpSp>
            <p:nvGrpSpPr>
              <p:cNvPr id="1674" name="Graphic 2">
                <a:extLst>
                  <a:ext uri="{FF2B5EF4-FFF2-40B4-BE49-F238E27FC236}">
                    <a16:creationId xmlns:a16="http://schemas.microsoft.com/office/drawing/2014/main" id="{F1FF2A45-0C26-4C70-87B0-C54AB42123DD}"/>
                  </a:ext>
                </a:extLst>
              </p:cNvPr>
              <p:cNvGrpSpPr/>
              <p:nvPr/>
            </p:nvGrpSpPr>
            <p:grpSpPr>
              <a:xfrm>
                <a:off x="5685213" y="2424052"/>
                <a:ext cx="53838" cy="51494"/>
                <a:chOff x="5685213" y="2424052"/>
                <a:chExt cx="53838" cy="51494"/>
              </a:xfrm>
              <a:grpFill/>
            </p:grpSpPr>
            <p:sp>
              <p:nvSpPr>
                <p:cNvPr id="1675" name="Freeform: Shape 1674">
                  <a:extLst>
                    <a:ext uri="{FF2B5EF4-FFF2-40B4-BE49-F238E27FC236}">
                      <a16:creationId xmlns:a16="http://schemas.microsoft.com/office/drawing/2014/main" id="{8D9BF371-49B7-4416-A1E6-1B1C5BF50CC7}"/>
                    </a:ext>
                  </a:extLst>
                </p:cNvPr>
                <p:cNvSpPr/>
                <p:nvPr/>
              </p:nvSpPr>
              <p:spPr>
                <a:xfrm>
                  <a:off x="5712142" y="2439426"/>
                  <a:ext cx="26909" cy="12734"/>
                </a:xfrm>
                <a:custGeom>
                  <a:avLst/>
                  <a:gdLst>
                    <a:gd name="connsiteX0" fmla="*/ 0 w 26909"/>
                    <a:gd name="connsiteY0" fmla="*/ 12308 h 12734"/>
                    <a:gd name="connsiteX1" fmla="*/ 26670 w 26909"/>
                    <a:gd name="connsiteY1" fmla="*/ 3736 h 12734"/>
                    <a:gd name="connsiteX2" fmla="*/ 0 w 26909"/>
                    <a:gd name="connsiteY2" fmla="*/ 12308 h 12734"/>
                  </a:gdLst>
                  <a:ahLst/>
                  <a:cxnLst>
                    <a:cxn ang="0">
                      <a:pos x="connsiteX0" y="connsiteY0"/>
                    </a:cxn>
                    <a:cxn ang="0">
                      <a:pos x="connsiteX1" y="connsiteY1"/>
                    </a:cxn>
                    <a:cxn ang="0">
                      <a:pos x="connsiteX2" y="connsiteY2"/>
                    </a:cxn>
                  </a:cxnLst>
                  <a:rect l="l" t="t" r="r" b="b"/>
                  <a:pathLst>
                    <a:path w="26909" h="12734">
                      <a:moveTo>
                        <a:pt x="0" y="12308"/>
                      </a:moveTo>
                      <a:cubicBezTo>
                        <a:pt x="14288" y="-1027"/>
                        <a:pt x="24765" y="-2932"/>
                        <a:pt x="26670" y="3736"/>
                      </a:cubicBezTo>
                      <a:cubicBezTo>
                        <a:pt x="28575" y="9451"/>
                        <a:pt x="19050" y="14213"/>
                        <a:pt x="0" y="12308"/>
                      </a:cubicBezTo>
                      <a:close/>
                    </a:path>
                  </a:pathLst>
                </a:custGeom>
                <a:grpFill/>
                <a:ln w="9525" cap="flat">
                  <a:noFill/>
                  <a:prstDash val="solid"/>
                  <a:miter/>
                </a:ln>
              </p:spPr>
              <p:txBody>
                <a:bodyPr rtlCol="0" anchor="ctr"/>
                <a:lstStyle/>
                <a:p>
                  <a:endParaRPr lang="en-ID"/>
                </a:p>
              </p:txBody>
            </p:sp>
            <p:sp>
              <p:nvSpPr>
                <p:cNvPr id="1676" name="Freeform: Shape 1675">
                  <a:extLst>
                    <a:ext uri="{FF2B5EF4-FFF2-40B4-BE49-F238E27FC236}">
                      <a16:creationId xmlns:a16="http://schemas.microsoft.com/office/drawing/2014/main" id="{BE1FEC27-FE64-4188-83D6-3C85B3BC0F13}"/>
                    </a:ext>
                  </a:extLst>
                </p:cNvPr>
                <p:cNvSpPr/>
                <p:nvPr/>
              </p:nvSpPr>
              <p:spPr>
                <a:xfrm>
                  <a:off x="5706405" y="2424052"/>
                  <a:ext cx="10763" cy="27682"/>
                </a:xfrm>
                <a:custGeom>
                  <a:avLst/>
                  <a:gdLst>
                    <a:gd name="connsiteX0" fmla="*/ 5737 w 10763"/>
                    <a:gd name="connsiteY0" fmla="*/ 27682 h 27682"/>
                    <a:gd name="connsiteX1" fmla="*/ 5737 w 10763"/>
                    <a:gd name="connsiteY1" fmla="*/ 60 h 27682"/>
                    <a:gd name="connsiteX2" fmla="*/ 5737 w 10763"/>
                    <a:gd name="connsiteY2" fmla="*/ 27682 h 27682"/>
                  </a:gdLst>
                  <a:ahLst/>
                  <a:cxnLst>
                    <a:cxn ang="0">
                      <a:pos x="connsiteX0" y="connsiteY0"/>
                    </a:cxn>
                    <a:cxn ang="0">
                      <a:pos x="connsiteX1" y="connsiteY1"/>
                    </a:cxn>
                    <a:cxn ang="0">
                      <a:pos x="connsiteX2" y="connsiteY2"/>
                    </a:cxn>
                  </a:cxnLst>
                  <a:rect l="l" t="t" r="r" b="b"/>
                  <a:pathLst>
                    <a:path w="10763" h="27682">
                      <a:moveTo>
                        <a:pt x="5737" y="27682"/>
                      </a:moveTo>
                      <a:cubicBezTo>
                        <a:pt x="-2835" y="9585"/>
                        <a:pt x="-930" y="-893"/>
                        <a:pt x="5737" y="60"/>
                      </a:cubicBezTo>
                      <a:cubicBezTo>
                        <a:pt x="11452" y="60"/>
                        <a:pt x="13357" y="9585"/>
                        <a:pt x="5737" y="27682"/>
                      </a:cubicBezTo>
                      <a:close/>
                    </a:path>
                  </a:pathLst>
                </a:custGeom>
                <a:grpFill/>
                <a:ln w="9525" cap="flat">
                  <a:noFill/>
                  <a:prstDash val="solid"/>
                  <a:miter/>
                </a:ln>
              </p:spPr>
              <p:txBody>
                <a:bodyPr rtlCol="0" anchor="ctr"/>
                <a:lstStyle/>
                <a:p>
                  <a:endParaRPr lang="en-ID"/>
                </a:p>
              </p:txBody>
            </p:sp>
            <p:sp>
              <p:nvSpPr>
                <p:cNvPr id="1677" name="Freeform: Shape 1676">
                  <a:extLst>
                    <a:ext uri="{FF2B5EF4-FFF2-40B4-BE49-F238E27FC236}">
                      <a16:creationId xmlns:a16="http://schemas.microsoft.com/office/drawing/2014/main" id="{E1801B19-051B-4E3D-A763-3CD415E43584}"/>
                    </a:ext>
                  </a:extLst>
                </p:cNvPr>
                <p:cNvSpPr/>
                <p:nvPr/>
              </p:nvSpPr>
              <p:spPr>
                <a:xfrm>
                  <a:off x="5685213" y="2439426"/>
                  <a:ext cx="26929" cy="12734"/>
                </a:xfrm>
                <a:custGeom>
                  <a:avLst/>
                  <a:gdLst>
                    <a:gd name="connsiteX0" fmla="*/ 26929 w 26929"/>
                    <a:gd name="connsiteY0" fmla="*/ 12308 h 12734"/>
                    <a:gd name="connsiteX1" fmla="*/ 259 w 26929"/>
                    <a:gd name="connsiteY1" fmla="*/ 3736 h 12734"/>
                    <a:gd name="connsiteX2" fmla="*/ 26929 w 26929"/>
                    <a:gd name="connsiteY2" fmla="*/ 12308 h 12734"/>
                  </a:gdLst>
                  <a:ahLst/>
                  <a:cxnLst>
                    <a:cxn ang="0">
                      <a:pos x="connsiteX0" y="connsiteY0"/>
                    </a:cxn>
                    <a:cxn ang="0">
                      <a:pos x="connsiteX1" y="connsiteY1"/>
                    </a:cxn>
                    <a:cxn ang="0">
                      <a:pos x="connsiteX2" y="connsiteY2"/>
                    </a:cxn>
                  </a:cxnLst>
                  <a:rect l="l" t="t" r="r" b="b"/>
                  <a:pathLst>
                    <a:path w="26929" h="12734">
                      <a:moveTo>
                        <a:pt x="26929" y="12308"/>
                      </a:moveTo>
                      <a:cubicBezTo>
                        <a:pt x="6927" y="14213"/>
                        <a:pt x="-1646" y="9451"/>
                        <a:pt x="259" y="3736"/>
                      </a:cubicBezTo>
                      <a:cubicBezTo>
                        <a:pt x="2164" y="-2932"/>
                        <a:pt x="11689" y="-1027"/>
                        <a:pt x="26929" y="12308"/>
                      </a:cubicBezTo>
                      <a:close/>
                    </a:path>
                  </a:pathLst>
                </a:custGeom>
                <a:grpFill/>
                <a:ln w="9525" cap="flat">
                  <a:noFill/>
                  <a:prstDash val="solid"/>
                  <a:miter/>
                </a:ln>
              </p:spPr>
              <p:txBody>
                <a:bodyPr rtlCol="0" anchor="ctr"/>
                <a:lstStyle/>
                <a:p>
                  <a:endParaRPr lang="en-ID"/>
                </a:p>
              </p:txBody>
            </p:sp>
            <p:sp>
              <p:nvSpPr>
                <p:cNvPr id="1678" name="Freeform: Shape 1677">
                  <a:extLst>
                    <a:ext uri="{FF2B5EF4-FFF2-40B4-BE49-F238E27FC236}">
                      <a16:creationId xmlns:a16="http://schemas.microsoft.com/office/drawing/2014/main" id="{2488A0F1-2D76-4217-A71E-F8D817A0CB56}"/>
                    </a:ext>
                  </a:extLst>
                </p:cNvPr>
                <p:cNvSpPr/>
                <p:nvPr/>
              </p:nvSpPr>
              <p:spPr>
                <a:xfrm>
                  <a:off x="5693649" y="2451735"/>
                  <a:ext cx="18493" cy="23812"/>
                </a:xfrm>
                <a:custGeom>
                  <a:avLst/>
                  <a:gdLst>
                    <a:gd name="connsiteX0" fmla="*/ 18493 w 18493"/>
                    <a:gd name="connsiteY0" fmla="*/ 0 h 23812"/>
                    <a:gd name="connsiteX1" fmla="*/ 2301 w 18493"/>
                    <a:gd name="connsiteY1" fmla="*/ 22860 h 23812"/>
                    <a:gd name="connsiteX2" fmla="*/ 18493 w 18493"/>
                    <a:gd name="connsiteY2" fmla="*/ 0 h 23812"/>
                  </a:gdLst>
                  <a:ahLst/>
                  <a:cxnLst>
                    <a:cxn ang="0">
                      <a:pos x="connsiteX0" y="connsiteY0"/>
                    </a:cxn>
                    <a:cxn ang="0">
                      <a:pos x="connsiteX1" y="connsiteY1"/>
                    </a:cxn>
                    <a:cxn ang="0">
                      <a:pos x="connsiteX2" y="connsiteY2"/>
                    </a:cxn>
                  </a:cxnLst>
                  <a:rect l="l" t="t" r="r" b="b"/>
                  <a:pathLst>
                    <a:path w="18493" h="23812">
                      <a:moveTo>
                        <a:pt x="18493" y="0"/>
                      </a:moveTo>
                      <a:cubicBezTo>
                        <a:pt x="14683" y="19050"/>
                        <a:pt x="7063" y="26670"/>
                        <a:pt x="2301" y="22860"/>
                      </a:cubicBezTo>
                      <a:cubicBezTo>
                        <a:pt x="-3414" y="19050"/>
                        <a:pt x="1348" y="9525"/>
                        <a:pt x="18493" y="0"/>
                      </a:cubicBezTo>
                      <a:close/>
                    </a:path>
                  </a:pathLst>
                </a:custGeom>
                <a:grpFill/>
                <a:ln w="9525" cap="flat">
                  <a:noFill/>
                  <a:prstDash val="solid"/>
                  <a:miter/>
                </a:ln>
              </p:spPr>
              <p:txBody>
                <a:bodyPr rtlCol="0" anchor="ctr"/>
                <a:lstStyle/>
                <a:p>
                  <a:endParaRPr lang="en-ID"/>
                </a:p>
              </p:txBody>
            </p:sp>
            <p:sp>
              <p:nvSpPr>
                <p:cNvPr id="1679" name="Freeform: Shape 1678">
                  <a:extLst>
                    <a:ext uri="{FF2B5EF4-FFF2-40B4-BE49-F238E27FC236}">
                      <a16:creationId xmlns:a16="http://schemas.microsoft.com/office/drawing/2014/main" id="{E44B22AE-1E42-4B96-A98E-0DDD9665FBB7}"/>
                    </a:ext>
                  </a:extLst>
                </p:cNvPr>
                <p:cNvSpPr/>
                <p:nvPr/>
              </p:nvSpPr>
              <p:spPr>
                <a:xfrm>
                  <a:off x="5712142" y="2451735"/>
                  <a:ext cx="18493" cy="23812"/>
                </a:xfrm>
                <a:custGeom>
                  <a:avLst/>
                  <a:gdLst>
                    <a:gd name="connsiteX0" fmla="*/ 0 w 18493"/>
                    <a:gd name="connsiteY0" fmla="*/ 0 h 23812"/>
                    <a:gd name="connsiteX1" fmla="*/ 16192 w 18493"/>
                    <a:gd name="connsiteY1" fmla="*/ 22860 h 23812"/>
                    <a:gd name="connsiteX2" fmla="*/ 0 w 18493"/>
                    <a:gd name="connsiteY2" fmla="*/ 0 h 23812"/>
                  </a:gdLst>
                  <a:ahLst/>
                  <a:cxnLst>
                    <a:cxn ang="0">
                      <a:pos x="connsiteX0" y="connsiteY0"/>
                    </a:cxn>
                    <a:cxn ang="0">
                      <a:pos x="connsiteX1" y="connsiteY1"/>
                    </a:cxn>
                    <a:cxn ang="0">
                      <a:pos x="connsiteX2" y="connsiteY2"/>
                    </a:cxn>
                  </a:cxnLst>
                  <a:rect l="l" t="t" r="r" b="b"/>
                  <a:pathLst>
                    <a:path w="18493" h="23812">
                      <a:moveTo>
                        <a:pt x="0" y="0"/>
                      </a:moveTo>
                      <a:cubicBezTo>
                        <a:pt x="17145" y="9525"/>
                        <a:pt x="21908" y="19050"/>
                        <a:pt x="16192" y="22860"/>
                      </a:cubicBezTo>
                      <a:cubicBezTo>
                        <a:pt x="10478" y="26670"/>
                        <a:pt x="3810" y="19050"/>
                        <a:pt x="0" y="0"/>
                      </a:cubicBezTo>
                      <a:close/>
                    </a:path>
                  </a:pathLst>
                </a:custGeom>
                <a:grpFill/>
                <a:ln w="9525" cap="flat">
                  <a:noFill/>
                  <a:prstDash val="solid"/>
                  <a:miter/>
                </a:ln>
              </p:spPr>
              <p:txBody>
                <a:bodyPr rtlCol="0" anchor="ctr"/>
                <a:lstStyle/>
                <a:p>
                  <a:endParaRPr lang="en-ID"/>
                </a:p>
              </p:txBody>
            </p:sp>
          </p:grpSp>
          <p:grpSp>
            <p:nvGrpSpPr>
              <p:cNvPr id="1680" name="Graphic 2">
                <a:extLst>
                  <a:ext uri="{FF2B5EF4-FFF2-40B4-BE49-F238E27FC236}">
                    <a16:creationId xmlns:a16="http://schemas.microsoft.com/office/drawing/2014/main" id="{F1FF2A45-0C26-4C70-87B0-C54AB42123DD}"/>
                  </a:ext>
                </a:extLst>
              </p:cNvPr>
              <p:cNvGrpSpPr/>
              <p:nvPr/>
            </p:nvGrpSpPr>
            <p:grpSpPr>
              <a:xfrm>
                <a:off x="5685213" y="2424052"/>
                <a:ext cx="53838" cy="51494"/>
                <a:chOff x="5685213" y="2424052"/>
                <a:chExt cx="53838" cy="51494"/>
              </a:xfrm>
              <a:grpFill/>
            </p:grpSpPr>
            <p:sp>
              <p:nvSpPr>
                <p:cNvPr id="1681" name="Freeform: Shape 1680">
                  <a:extLst>
                    <a:ext uri="{FF2B5EF4-FFF2-40B4-BE49-F238E27FC236}">
                      <a16:creationId xmlns:a16="http://schemas.microsoft.com/office/drawing/2014/main" id="{1B5645AE-DEBB-4E90-99A9-19CF2AAEF8BE}"/>
                    </a:ext>
                  </a:extLst>
                </p:cNvPr>
                <p:cNvSpPr/>
                <p:nvPr/>
              </p:nvSpPr>
              <p:spPr>
                <a:xfrm>
                  <a:off x="5712142" y="2439426"/>
                  <a:ext cx="26909" cy="12734"/>
                </a:xfrm>
                <a:custGeom>
                  <a:avLst/>
                  <a:gdLst>
                    <a:gd name="connsiteX0" fmla="*/ 0 w 26909"/>
                    <a:gd name="connsiteY0" fmla="*/ 12308 h 12734"/>
                    <a:gd name="connsiteX1" fmla="*/ 26670 w 26909"/>
                    <a:gd name="connsiteY1" fmla="*/ 3736 h 12734"/>
                    <a:gd name="connsiteX2" fmla="*/ 0 w 26909"/>
                    <a:gd name="connsiteY2" fmla="*/ 12308 h 12734"/>
                  </a:gdLst>
                  <a:ahLst/>
                  <a:cxnLst>
                    <a:cxn ang="0">
                      <a:pos x="connsiteX0" y="connsiteY0"/>
                    </a:cxn>
                    <a:cxn ang="0">
                      <a:pos x="connsiteX1" y="connsiteY1"/>
                    </a:cxn>
                    <a:cxn ang="0">
                      <a:pos x="connsiteX2" y="connsiteY2"/>
                    </a:cxn>
                  </a:cxnLst>
                  <a:rect l="l" t="t" r="r" b="b"/>
                  <a:pathLst>
                    <a:path w="26909" h="12734">
                      <a:moveTo>
                        <a:pt x="0" y="12308"/>
                      </a:moveTo>
                      <a:cubicBezTo>
                        <a:pt x="14288" y="-1027"/>
                        <a:pt x="24765" y="-2932"/>
                        <a:pt x="26670" y="3736"/>
                      </a:cubicBezTo>
                      <a:cubicBezTo>
                        <a:pt x="28575" y="9451"/>
                        <a:pt x="19050" y="14213"/>
                        <a:pt x="0" y="12308"/>
                      </a:cubicBezTo>
                      <a:close/>
                    </a:path>
                  </a:pathLst>
                </a:custGeom>
                <a:grpFill/>
                <a:ln w="9525" cap="flat">
                  <a:noFill/>
                  <a:prstDash val="solid"/>
                  <a:miter/>
                </a:ln>
              </p:spPr>
              <p:txBody>
                <a:bodyPr rtlCol="0" anchor="ctr"/>
                <a:lstStyle/>
                <a:p>
                  <a:endParaRPr lang="en-ID"/>
                </a:p>
              </p:txBody>
            </p:sp>
            <p:sp>
              <p:nvSpPr>
                <p:cNvPr id="1682" name="Freeform: Shape 1681">
                  <a:extLst>
                    <a:ext uri="{FF2B5EF4-FFF2-40B4-BE49-F238E27FC236}">
                      <a16:creationId xmlns:a16="http://schemas.microsoft.com/office/drawing/2014/main" id="{758940A1-6015-4780-A2EE-9976C8C9C83F}"/>
                    </a:ext>
                  </a:extLst>
                </p:cNvPr>
                <p:cNvSpPr/>
                <p:nvPr/>
              </p:nvSpPr>
              <p:spPr>
                <a:xfrm>
                  <a:off x="5706405" y="2424052"/>
                  <a:ext cx="10763" cy="27682"/>
                </a:xfrm>
                <a:custGeom>
                  <a:avLst/>
                  <a:gdLst>
                    <a:gd name="connsiteX0" fmla="*/ 5737 w 10763"/>
                    <a:gd name="connsiteY0" fmla="*/ 27682 h 27682"/>
                    <a:gd name="connsiteX1" fmla="*/ 5737 w 10763"/>
                    <a:gd name="connsiteY1" fmla="*/ 60 h 27682"/>
                    <a:gd name="connsiteX2" fmla="*/ 5737 w 10763"/>
                    <a:gd name="connsiteY2" fmla="*/ 27682 h 27682"/>
                  </a:gdLst>
                  <a:ahLst/>
                  <a:cxnLst>
                    <a:cxn ang="0">
                      <a:pos x="connsiteX0" y="connsiteY0"/>
                    </a:cxn>
                    <a:cxn ang="0">
                      <a:pos x="connsiteX1" y="connsiteY1"/>
                    </a:cxn>
                    <a:cxn ang="0">
                      <a:pos x="connsiteX2" y="connsiteY2"/>
                    </a:cxn>
                  </a:cxnLst>
                  <a:rect l="l" t="t" r="r" b="b"/>
                  <a:pathLst>
                    <a:path w="10763" h="27682">
                      <a:moveTo>
                        <a:pt x="5737" y="27682"/>
                      </a:moveTo>
                      <a:cubicBezTo>
                        <a:pt x="-2835" y="9585"/>
                        <a:pt x="-930" y="-893"/>
                        <a:pt x="5737" y="60"/>
                      </a:cubicBezTo>
                      <a:cubicBezTo>
                        <a:pt x="11452" y="60"/>
                        <a:pt x="13357" y="9585"/>
                        <a:pt x="5737" y="27682"/>
                      </a:cubicBezTo>
                      <a:close/>
                    </a:path>
                  </a:pathLst>
                </a:custGeom>
                <a:grpFill/>
                <a:ln w="9525" cap="flat">
                  <a:noFill/>
                  <a:prstDash val="solid"/>
                  <a:miter/>
                </a:ln>
              </p:spPr>
              <p:txBody>
                <a:bodyPr rtlCol="0" anchor="ctr"/>
                <a:lstStyle/>
                <a:p>
                  <a:endParaRPr lang="en-ID"/>
                </a:p>
              </p:txBody>
            </p:sp>
            <p:sp>
              <p:nvSpPr>
                <p:cNvPr id="1683" name="Freeform: Shape 1682">
                  <a:extLst>
                    <a:ext uri="{FF2B5EF4-FFF2-40B4-BE49-F238E27FC236}">
                      <a16:creationId xmlns:a16="http://schemas.microsoft.com/office/drawing/2014/main" id="{90096A34-AC41-42D2-A630-5F894692791A}"/>
                    </a:ext>
                  </a:extLst>
                </p:cNvPr>
                <p:cNvSpPr/>
                <p:nvPr/>
              </p:nvSpPr>
              <p:spPr>
                <a:xfrm>
                  <a:off x="5685213" y="2439426"/>
                  <a:ext cx="26929" cy="12734"/>
                </a:xfrm>
                <a:custGeom>
                  <a:avLst/>
                  <a:gdLst>
                    <a:gd name="connsiteX0" fmla="*/ 26929 w 26929"/>
                    <a:gd name="connsiteY0" fmla="*/ 12308 h 12734"/>
                    <a:gd name="connsiteX1" fmla="*/ 259 w 26929"/>
                    <a:gd name="connsiteY1" fmla="*/ 3736 h 12734"/>
                    <a:gd name="connsiteX2" fmla="*/ 26929 w 26929"/>
                    <a:gd name="connsiteY2" fmla="*/ 12308 h 12734"/>
                  </a:gdLst>
                  <a:ahLst/>
                  <a:cxnLst>
                    <a:cxn ang="0">
                      <a:pos x="connsiteX0" y="connsiteY0"/>
                    </a:cxn>
                    <a:cxn ang="0">
                      <a:pos x="connsiteX1" y="connsiteY1"/>
                    </a:cxn>
                    <a:cxn ang="0">
                      <a:pos x="connsiteX2" y="connsiteY2"/>
                    </a:cxn>
                  </a:cxnLst>
                  <a:rect l="l" t="t" r="r" b="b"/>
                  <a:pathLst>
                    <a:path w="26929" h="12734">
                      <a:moveTo>
                        <a:pt x="26929" y="12308"/>
                      </a:moveTo>
                      <a:cubicBezTo>
                        <a:pt x="6927" y="14213"/>
                        <a:pt x="-1646" y="9451"/>
                        <a:pt x="259" y="3736"/>
                      </a:cubicBezTo>
                      <a:cubicBezTo>
                        <a:pt x="2164" y="-2932"/>
                        <a:pt x="11689" y="-1027"/>
                        <a:pt x="26929" y="12308"/>
                      </a:cubicBezTo>
                      <a:close/>
                    </a:path>
                  </a:pathLst>
                </a:custGeom>
                <a:grpFill/>
                <a:ln w="9525" cap="flat">
                  <a:noFill/>
                  <a:prstDash val="solid"/>
                  <a:miter/>
                </a:ln>
              </p:spPr>
              <p:txBody>
                <a:bodyPr rtlCol="0" anchor="ctr"/>
                <a:lstStyle/>
                <a:p>
                  <a:endParaRPr lang="en-ID"/>
                </a:p>
              </p:txBody>
            </p:sp>
            <p:sp>
              <p:nvSpPr>
                <p:cNvPr id="1684" name="Freeform: Shape 1683">
                  <a:extLst>
                    <a:ext uri="{FF2B5EF4-FFF2-40B4-BE49-F238E27FC236}">
                      <a16:creationId xmlns:a16="http://schemas.microsoft.com/office/drawing/2014/main" id="{F78030EE-A400-4FCA-B3CE-5F13889D1ADC}"/>
                    </a:ext>
                  </a:extLst>
                </p:cNvPr>
                <p:cNvSpPr/>
                <p:nvPr/>
              </p:nvSpPr>
              <p:spPr>
                <a:xfrm>
                  <a:off x="5693649" y="2451735"/>
                  <a:ext cx="18493" cy="23812"/>
                </a:xfrm>
                <a:custGeom>
                  <a:avLst/>
                  <a:gdLst>
                    <a:gd name="connsiteX0" fmla="*/ 18493 w 18493"/>
                    <a:gd name="connsiteY0" fmla="*/ 0 h 23812"/>
                    <a:gd name="connsiteX1" fmla="*/ 2301 w 18493"/>
                    <a:gd name="connsiteY1" fmla="*/ 22860 h 23812"/>
                    <a:gd name="connsiteX2" fmla="*/ 18493 w 18493"/>
                    <a:gd name="connsiteY2" fmla="*/ 0 h 23812"/>
                  </a:gdLst>
                  <a:ahLst/>
                  <a:cxnLst>
                    <a:cxn ang="0">
                      <a:pos x="connsiteX0" y="connsiteY0"/>
                    </a:cxn>
                    <a:cxn ang="0">
                      <a:pos x="connsiteX1" y="connsiteY1"/>
                    </a:cxn>
                    <a:cxn ang="0">
                      <a:pos x="connsiteX2" y="connsiteY2"/>
                    </a:cxn>
                  </a:cxnLst>
                  <a:rect l="l" t="t" r="r" b="b"/>
                  <a:pathLst>
                    <a:path w="18493" h="23812">
                      <a:moveTo>
                        <a:pt x="18493" y="0"/>
                      </a:moveTo>
                      <a:cubicBezTo>
                        <a:pt x="14683" y="19050"/>
                        <a:pt x="7063" y="26670"/>
                        <a:pt x="2301" y="22860"/>
                      </a:cubicBezTo>
                      <a:cubicBezTo>
                        <a:pt x="-3414" y="19050"/>
                        <a:pt x="1348" y="9525"/>
                        <a:pt x="18493" y="0"/>
                      </a:cubicBezTo>
                      <a:close/>
                    </a:path>
                  </a:pathLst>
                </a:custGeom>
                <a:grpFill/>
                <a:ln w="9525" cap="flat">
                  <a:noFill/>
                  <a:prstDash val="solid"/>
                  <a:miter/>
                </a:ln>
              </p:spPr>
              <p:txBody>
                <a:bodyPr rtlCol="0" anchor="ctr"/>
                <a:lstStyle/>
                <a:p>
                  <a:endParaRPr lang="en-ID"/>
                </a:p>
              </p:txBody>
            </p:sp>
            <p:sp>
              <p:nvSpPr>
                <p:cNvPr id="1685" name="Freeform: Shape 1684">
                  <a:extLst>
                    <a:ext uri="{FF2B5EF4-FFF2-40B4-BE49-F238E27FC236}">
                      <a16:creationId xmlns:a16="http://schemas.microsoft.com/office/drawing/2014/main" id="{B7874EED-1FE0-45A2-8EB3-1C73236789E4}"/>
                    </a:ext>
                  </a:extLst>
                </p:cNvPr>
                <p:cNvSpPr/>
                <p:nvPr/>
              </p:nvSpPr>
              <p:spPr>
                <a:xfrm>
                  <a:off x="5712142" y="2451735"/>
                  <a:ext cx="18493" cy="23812"/>
                </a:xfrm>
                <a:custGeom>
                  <a:avLst/>
                  <a:gdLst>
                    <a:gd name="connsiteX0" fmla="*/ 0 w 18493"/>
                    <a:gd name="connsiteY0" fmla="*/ 0 h 23812"/>
                    <a:gd name="connsiteX1" fmla="*/ 16192 w 18493"/>
                    <a:gd name="connsiteY1" fmla="*/ 22860 h 23812"/>
                    <a:gd name="connsiteX2" fmla="*/ 0 w 18493"/>
                    <a:gd name="connsiteY2" fmla="*/ 0 h 23812"/>
                  </a:gdLst>
                  <a:ahLst/>
                  <a:cxnLst>
                    <a:cxn ang="0">
                      <a:pos x="connsiteX0" y="connsiteY0"/>
                    </a:cxn>
                    <a:cxn ang="0">
                      <a:pos x="connsiteX1" y="connsiteY1"/>
                    </a:cxn>
                    <a:cxn ang="0">
                      <a:pos x="connsiteX2" y="connsiteY2"/>
                    </a:cxn>
                  </a:cxnLst>
                  <a:rect l="l" t="t" r="r" b="b"/>
                  <a:pathLst>
                    <a:path w="18493" h="23812">
                      <a:moveTo>
                        <a:pt x="0" y="0"/>
                      </a:moveTo>
                      <a:cubicBezTo>
                        <a:pt x="17145" y="9525"/>
                        <a:pt x="21908" y="19050"/>
                        <a:pt x="16192" y="22860"/>
                      </a:cubicBezTo>
                      <a:cubicBezTo>
                        <a:pt x="10478" y="26670"/>
                        <a:pt x="3810" y="19050"/>
                        <a:pt x="0" y="0"/>
                      </a:cubicBezTo>
                      <a:close/>
                    </a:path>
                  </a:pathLst>
                </a:custGeom>
                <a:grpFill/>
                <a:ln w="9525" cap="flat">
                  <a:noFill/>
                  <a:prstDash val="solid"/>
                  <a:miter/>
                </a:ln>
              </p:spPr>
              <p:txBody>
                <a:bodyPr rtlCol="0" anchor="ctr"/>
                <a:lstStyle/>
                <a:p>
                  <a:endParaRPr lang="en-ID"/>
                </a:p>
              </p:txBody>
            </p:sp>
          </p:grpSp>
          <p:sp>
            <p:nvSpPr>
              <p:cNvPr id="1686" name="Freeform: Shape 1685">
                <a:extLst>
                  <a:ext uri="{FF2B5EF4-FFF2-40B4-BE49-F238E27FC236}">
                    <a16:creationId xmlns:a16="http://schemas.microsoft.com/office/drawing/2014/main" id="{B0B181D4-ED8A-47B3-AA7F-2527ABCE2E70}"/>
                  </a:ext>
                </a:extLst>
              </p:cNvPr>
              <p:cNvSpPr/>
              <p:nvPr/>
            </p:nvSpPr>
            <p:spPr>
              <a:xfrm>
                <a:off x="5708332" y="2447925"/>
                <a:ext cx="7620" cy="7619"/>
              </a:xfrm>
              <a:custGeom>
                <a:avLst/>
                <a:gdLst>
                  <a:gd name="connsiteX0" fmla="*/ 7620 w 7620"/>
                  <a:gd name="connsiteY0" fmla="*/ 3810 h 7619"/>
                  <a:gd name="connsiteX1" fmla="*/ 3810 w 7620"/>
                  <a:gd name="connsiteY1" fmla="*/ 7620 h 7619"/>
                  <a:gd name="connsiteX2" fmla="*/ 0 w 7620"/>
                  <a:gd name="connsiteY2" fmla="*/ 3810 h 7619"/>
                  <a:gd name="connsiteX3" fmla="*/ 3810 w 7620"/>
                  <a:gd name="connsiteY3" fmla="*/ 0 h 7619"/>
                  <a:gd name="connsiteX4" fmla="*/ 7620 w 7620"/>
                  <a:gd name="connsiteY4" fmla="*/ 3810 h 7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 h="7619">
                    <a:moveTo>
                      <a:pt x="7620" y="3810"/>
                    </a:moveTo>
                    <a:cubicBezTo>
                      <a:pt x="7620" y="5914"/>
                      <a:pt x="5914" y="7620"/>
                      <a:pt x="3810" y="7620"/>
                    </a:cubicBezTo>
                    <a:cubicBezTo>
                      <a:pt x="1706" y="7620"/>
                      <a:pt x="0" y="5914"/>
                      <a:pt x="0" y="3810"/>
                    </a:cubicBezTo>
                    <a:cubicBezTo>
                      <a:pt x="0" y="1706"/>
                      <a:pt x="1706" y="0"/>
                      <a:pt x="3810" y="0"/>
                    </a:cubicBezTo>
                    <a:cubicBezTo>
                      <a:pt x="5914" y="0"/>
                      <a:pt x="7620" y="1706"/>
                      <a:pt x="7620" y="3810"/>
                    </a:cubicBezTo>
                    <a:close/>
                  </a:path>
                </a:pathLst>
              </a:custGeom>
              <a:grpFill/>
              <a:ln w="9525" cap="flat">
                <a:noFill/>
                <a:prstDash val="solid"/>
                <a:miter/>
              </a:ln>
            </p:spPr>
            <p:txBody>
              <a:bodyPr rtlCol="0" anchor="ctr"/>
              <a:lstStyle/>
              <a:p>
                <a:endParaRPr lang="en-ID"/>
              </a:p>
            </p:txBody>
          </p:sp>
          <p:grpSp>
            <p:nvGrpSpPr>
              <p:cNvPr id="1687" name="Graphic 2">
                <a:extLst>
                  <a:ext uri="{FF2B5EF4-FFF2-40B4-BE49-F238E27FC236}">
                    <a16:creationId xmlns:a16="http://schemas.microsoft.com/office/drawing/2014/main" id="{F1FF2A45-0C26-4C70-87B0-C54AB42123DD}"/>
                  </a:ext>
                </a:extLst>
              </p:cNvPr>
              <p:cNvGrpSpPr/>
              <p:nvPr/>
            </p:nvGrpSpPr>
            <p:grpSpPr>
              <a:xfrm>
                <a:off x="5685213" y="2427922"/>
                <a:ext cx="53858" cy="51494"/>
                <a:chOff x="5685213" y="2427922"/>
                <a:chExt cx="53858" cy="51494"/>
              </a:xfrm>
              <a:grpFill/>
            </p:grpSpPr>
            <p:sp>
              <p:nvSpPr>
                <p:cNvPr id="1688" name="Freeform: Shape 1687">
                  <a:extLst>
                    <a:ext uri="{FF2B5EF4-FFF2-40B4-BE49-F238E27FC236}">
                      <a16:creationId xmlns:a16="http://schemas.microsoft.com/office/drawing/2014/main" id="{5C557DBA-62E1-44CF-82B2-55E61DF62E08}"/>
                    </a:ext>
                  </a:extLst>
                </p:cNvPr>
                <p:cNvSpPr/>
                <p:nvPr/>
              </p:nvSpPr>
              <p:spPr>
                <a:xfrm>
                  <a:off x="5685213" y="2451308"/>
                  <a:ext cx="26929" cy="12734"/>
                </a:xfrm>
                <a:custGeom>
                  <a:avLst/>
                  <a:gdLst>
                    <a:gd name="connsiteX0" fmla="*/ 26929 w 26929"/>
                    <a:gd name="connsiteY0" fmla="*/ 427 h 12734"/>
                    <a:gd name="connsiteX1" fmla="*/ 259 w 26929"/>
                    <a:gd name="connsiteY1" fmla="*/ 8999 h 12734"/>
                    <a:gd name="connsiteX2" fmla="*/ 26929 w 26929"/>
                    <a:gd name="connsiteY2" fmla="*/ 427 h 12734"/>
                  </a:gdLst>
                  <a:ahLst/>
                  <a:cxnLst>
                    <a:cxn ang="0">
                      <a:pos x="connsiteX0" y="connsiteY0"/>
                    </a:cxn>
                    <a:cxn ang="0">
                      <a:pos x="connsiteX1" y="connsiteY1"/>
                    </a:cxn>
                    <a:cxn ang="0">
                      <a:pos x="connsiteX2" y="connsiteY2"/>
                    </a:cxn>
                  </a:cxnLst>
                  <a:rect l="l" t="t" r="r" b="b"/>
                  <a:pathLst>
                    <a:path w="26929" h="12734">
                      <a:moveTo>
                        <a:pt x="26929" y="427"/>
                      </a:moveTo>
                      <a:cubicBezTo>
                        <a:pt x="12642" y="13762"/>
                        <a:pt x="2164" y="15667"/>
                        <a:pt x="259" y="8999"/>
                      </a:cubicBezTo>
                      <a:cubicBezTo>
                        <a:pt x="-1646" y="3284"/>
                        <a:pt x="6927" y="-1478"/>
                        <a:pt x="26929" y="427"/>
                      </a:cubicBezTo>
                      <a:close/>
                    </a:path>
                  </a:pathLst>
                </a:custGeom>
                <a:grpFill/>
                <a:ln w="9525" cap="flat">
                  <a:noFill/>
                  <a:prstDash val="solid"/>
                  <a:miter/>
                </a:ln>
              </p:spPr>
              <p:txBody>
                <a:bodyPr rtlCol="0" anchor="ctr"/>
                <a:lstStyle/>
                <a:p>
                  <a:endParaRPr lang="en-ID"/>
                </a:p>
              </p:txBody>
            </p:sp>
            <p:sp>
              <p:nvSpPr>
                <p:cNvPr id="1689" name="Freeform: Shape 1688">
                  <a:extLst>
                    <a:ext uri="{FF2B5EF4-FFF2-40B4-BE49-F238E27FC236}">
                      <a16:creationId xmlns:a16="http://schemas.microsoft.com/office/drawing/2014/main" id="{A44881B2-DAA4-45CF-A749-174EC0BF4364}"/>
                    </a:ext>
                  </a:extLst>
                </p:cNvPr>
                <p:cNvSpPr/>
                <p:nvPr/>
              </p:nvSpPr>
              <p:spPr>
                <a:xfrm>
                  <a:off x="5706405" y="2451735"/>
                  <a:ext cx="11474" cy="27682"/>
                </a:xfrm>
                <a:custGeom>
                  <a:avLst/>
                  <a:gdLst>
                    <a:gd name="connsiteX0" fmla="*/ 5737 w 11474"/>
                    <a:gd name="connsiteY0" fmla="*/ 0 h 27682"/>
                    <a:gd name="connsiteX1" fmla="*/ 5737 w 11474"/>
                    <a:gd name="connsiteY1" fmla="*/ 27622 h 27682"/>
                    <a:gd name="connsiteX2" fmla="*/ 5737 w 11474"/>
                    <a:gd name="connsiteY2" fmla="*/ 0 h 27682"/>
                  </a:gdLst>
                  <a:ahLst/>
                  <a:cxnLst>
                    <a:cxn ang="0">
                      <a:pos x="connsiteX0" y="connsiteY0"/>
                    </a:cxn>
                    <a:cxn ang="0">
                      <a:pos x="connsiteX1" y="connsiteY1"/>
                    </a:cxn>
                    <a:cxn ang="0">
                      <a:pos x="connsiteX2" y="connsiteY2"/>
                    </a:cxn>
                  </a:cxnLst>
                  <a:rect l="l" t="t" r="r" b="b"/>
                  <a:pathLst>
                    <a:path w="11474" h="27682">
                      <a:moveTo>
                        <a:pt x="5737" y="0"/>
                      </a:moveTo>
                      <a:cubicBezTo>
                        <a:pt x="14310" y="18097"/>
                        <a:pt x="12405" y="28575"/>
                        <a:pt x="5737" y="27622"/>
                      </a:cubicBezTo>
                      <a:cubicBezTo>
                        <a:pt x="-930" y="27622"/>
                        <a:pt x="-2835" y="18097"/>
                        <a:pt x="5737" y="0"/>
                      </a:cubicBezTo>
                      <a:close/>
                    </a:path>
                  </a:pathLst>
                </a:custGeom>
                <a:grpFill/>
                <a:ln w="9525" cap="flat">
                  <a:noFill/>
                  <a:prstDash val="solid"/>
                  <a:miter/>
                </a:ln>
              </p:spPr>
              <p:txBody>
                <a:bodyPr rtlCol="0" anchor="ctr"/>
                <a:lstStyle/>
                <a:p>
                  <a:endParaRPr lang="en-ID"/>
                </a:p>
              </p:txBody>
            </p:sp>
            <p:sp>
              <p:nvSpPr>
                <p:cNvPr id="1690" name="Freeform: Shape 1689">
                  <a:extLst>
                    <a:ext uri="{FF2B5EF4-FFF2-40B4-BE49-F238E27FC236}">
                      <a16:creationId xmlns:a16="http://schemas.microsoft.com/office/drawing/2014/main" id="{A5896FA8-AE51-4418-B516-7C87B7887D12}"/>
                    </a:ext>
                  </a:extLst>
                </p:cNvPr>
                <p:cNvSpPr/>
                <p:nvPr/>
              </p:nvSpPr>
              <p:spPr>
                <a:xfrm>
                  <a:off x="5712142" y="2451308"/>
                  <a:ext cx="26929" cy="12734"/>
                </a:xfrm>
                <a:custGeom>
                  <a:avLst/>
                  <a:gdLst>
                    <a:gd name="connsiteX0" fmla="*/ 0 w 26929"/>
                    <a:gd name="connsiteY0" fmla="*/ 427 h 12734"/>
                    <a:gd name="connsiteX1" fmla="*/ 26670 w 26929"/>
                    <a:gd name="connsiteY1" fmla="*/ 8999 h 12734"/>
                    <a:gd name="connsiteX2" fmla="*/ 0 w 26929"/>
                    <a:gd name="connsiteY2" fmla="*/ 427 h 12734"/>
                  </a:gdLst>
                  <a:ahLst/>
                  <a:cxnLst>
                    <a:cxn ang="0">
                      <a:pos x="connsiteX0" y="connsiteY0"/>
                    </a:cxn>
                    <a:cxn ang="0">
                      <a:pos x="connsiteX1" y="connsiteY1"/>
                    </a:cxn>
                    <a:cxn ang="0">
                      <a:pos x="connsiteX2" y="connsiteY2"/>
                    </a:cxn>
                  </a:cxnLst>
                  <a:rect l="l" t="t" r="r" b="b"/>
                  <a:pathLst>
                    <a:path w="26929" h="12734">
                      <a:moveTo>
                        <a:pt x="0" y="427"/>
                      </a:moveTo>
                      <a:cubicBezTo>
                        <a:pt x="20003" y="-1478"/>
                        <a:pt x="28575" y="3284"/>
                        <a:pt x="26670" y="8999"/>
                      </a:cubicBezTo>
                      <a:cubicBezTo>
                        <a:pt x="23813" y="15667"/>
                        <a:pt x="14288" y="13762"/>
                        <a:pt x="0" y="427"/>
                      </a:cubicBezTo>
                      <a:close/>
                    </a:path>
                  </a:pathLst>
                </a:custGeom>
                <a:grpFill/>
                <a:ln w="9525" cap="flat">
                  <a:noFill/>
                  <a:prstDash val="solid"/>
                  <a:miter/>
                </a:ln>
              </p:spPr>
              <p:txBody>
                <a:bodyPr rtlCol="0" anchor="ctr"/>
                <a:lstStyle/>
                <a:p>
                  <a:endParaRPr lang="en-ID"/>
                </a:p>
              </p:txBody>
            </p:sp>
            <p:sp>
              <p:nvSpPr>
                <p:cNvPr id="1691" name="Freeform: Shape 1690">
                  <a:extLst>
                    <a:ext uri="{FF2B5EF4-FFF2-40B4-BE49-F238E27FC236}">
                      <a16:creationId xmlns:a16="http://schemas.microsoft.com/office/drawing/2014/main" id="{07D75E00-F374-405E-890E-1A67F17569E2}"/>
                    </a:ext>
                  </a:extLst>
                </p:cNvPr>
                <p:cNvSpPr/>
                <p:nvPr/>
              </p:nvSpPr>
              <p:spPr>
                <a:xfrm>
                  <a:off x="5712142" y="2427922"/>
                  <a:ext cx="17949" cy="23812"/>
                </a:xfrm>
                <a:custGeom>
                  <a:avLst/>
                  <a:gdLst>
                    <a:gd name="connsiteX0" fmla="*/ 0 w 17949"/>
                    <a:gd name="connsiteY0" fmla="*/ 23813 h 23812"/>
                    <a:gd name="connsiteX1" fmla="*/ 16192 w 17949"/>
                    <a:gd name="connsiteY1" fmla="*/ 953 h 23812"/>
                    <a:gd name="connsiteX2" fmla="*/ 0 w 17949"/>
                    <a:gd name="connsiteY2" fmla="*/ 23813 h 23812"/>
                  </a:gdLst>
                  <a:ahLst/>
                  <a:cxnLst>
                    <a:cxn ang="0">
                      <a:pos x="connsiteX0" y="connsiteY0"/>
                    </a:cxn>
                    <a:cxn ang="0">
                      <a:pos x="connsiteX1" y="connsiteY1"/>
                    </a:cxn>
                    <a:cxn ang="0">
                      <a:pos x="connsiteX2" y="connsiteY2"/>
                    </a:cxn>
                  </a:cxnLst>
                  <a:rect l="l" t="t" r="r" b="b"/>
                  <a:pathLst>
                    <a:path w="17949" h="23812">
                      <a:moveTo>
                        <a:pt x="0" y="23813"/>
                      </a:moveTo>
                      <a:cubicBezTo>
                        <a:pt x="3810" y="4763"/>
                        <a:pt x="11430" y="-2858"/>
                        <a:pt x="16192" y="953"/>
                      </a:cubicBezTo>
                      <a:cubicBezTo>
                        <a:pt x="20955" y="4763"/>
                        <a:pt x="16192" y="14288"/>
                        <a:pt x="0" y="23813"/>
                      </a:cubicBezTo>
                      <a:close/>
                    </a:path>
                  </a:pathLst>
                </a:custGeom>
                <a:grpFill/>
                <a:ln w="9525" cap="flat">
                  <a:noFill/>
                  <a:prstDash val="solid"/>
                  <a:miter/>
                </a:ln>
              </p:spPr>
              <p:txBody>
                <a:bodyPr rtlCol="0" anchor="ctr"/>
                <a:lstStyle/>
                <a:p>
                  <a:endParaRPr lang="en-ID"/>
                </a:p>
              </p:txBody>
            </p:sp>
            <p:sp>
              <p:nvSpPr>
                <p:cNvPr id="1692" name="Freeform: Shape 1691">
                  <a:extLst>
                    <a:ext uri="{FF2B5EF4-FFF2-40B4-BE49-F238E27FC236}">
                      <a16:creationId xmlns:a16="http://schemas.microsoft.com/office/drawing/2014/main" id="{BC41765A-AB32-4AE6-A2BC-0B221BDEFB31}"/>
                    </a:ext>
                  </a:extLst>
                </p:cNvPr>
                <p:cNvSpPr/>
                <p:nvPr/>
              </p:nvSpPr>
              <p:spPr>
                <a:xfrm>
                  <a:off x="5693649" y="2427922"/>
                  <a:ext cx="18493" cy="23812"/>
                </a:xfrm>
                <a:custGeom>
                  <a:avLst/>
                  <a:gdLst>
                    <a:gd name="connsiteX0" fmla="*/ 18493 w 18493"/>
                    <a:gd name="connsiteY0" fmla="*/ 23813 h 23812"/>
                    <a:gd name="connsiteX1" fmla="*/ 2301 w 18493"/>
                    <a:gd name="connsiteY1" fmla="*/ 953 h 23812"/>
                    <a:gd name="connsiteX2" fmla="*/ 18493 w 18493"/>
                    <a:gd name="connsiteY2" fmla="*/ 23813 h 23812"/>
                  </a:gdLst>
                  <a:ahLst/>
                  <a:cxnLst>
                    <a:cxn ang="0">
                      <a:pos x="connsiteX0" y="connsiteY0"/>
                    </a:cxn>
                    <a:cxn ang="0">
                      <a:pos x="connsiteX1" y="connsiteY1"/>
                    </a:cxn>
                    <a:cxn ang="0">
                      <a:pos x="connsiteX2" y="connsiteY2"/>
                    </a:cxn>
                  </a:cxnLst>
                  <a:rect l="l" t="t" r="r" b="b"/>
                  <a:pathLst>
                    <a:path w="18493" h="23812">
                      <a:moveTo>
                        <a:pt x="18493" y="23813"/>
                      </a:moveTo>
                      <a:cubicBezTo>
                        <a:pt x="1348" y="14288"/>
                        <a:pt x="-3414" y="4763"/>
                        <a:pt x="2301" y="953"/>
                      </a:cubicBezTo>
                      <a:cubicBezTo>
                        <a:pt x="7063" y="-2858"/>
                        <a:pt x="13731" y="4763"/>
                        <a:pt x="18493" y="23813"/>
                      </a:cubicBezTo>
                      <a:close/>
                    </a:path>
                  </a:pathLst>
                </a:custGeom>
                <a:grpFill/>
                <a:ln w="9525" cap="flat">
                  <a:noFill/>
                  <a:prstDash val="solid"/>
                  <a:miter/>
                </a:ln>
              </p:spPr>
              <p:txBody>
                <a:bodyPr rtlCol="0" anchor="ctr"/>
                <a:lstStyle/>
                <a:p>
                  <a:endParaRPr lang="en-ID"/>
                </a:p>
              </p:txBody>
            </p:sp>
          </p:grpSp>
          <p:grpSp>
            <p:nvGrpSpPr>
              <p:cNvPr id="1693" name="Graphic 2">
                <a:extLst>
                  <a:ext uri="{FF2B5EF4-FFF2-40B4-BE49-F238E27FC236}">
                    <a16:creationId xmlns:a16="http://schemas.microsoft.com/office/drawing/2014/main" id="{F1FF2A45-0C26-4C70-87B0-C54AB42123DD}"/>
                  </a:ext>
                </a:extLst>
              </p:cNvPr>
              <p:cNvGrpSpPr/>
              <p:nvPr/>
            </p:nvGrpSpPr>
            <p:grpSpPr>
              <a:xfrm>
                <a:off x="5685213" y="2427922"/>
                <a:ext cx="53858" cy="51494"/>
                <a:chOff x="5685213" y="2427922"/>
                <a:chExt cx="53858" cy="51494"/>
              </a:xfrm>
              <a:grpFill/>
            </p:grpSpPr>
            <p:sp>
              <p:nvSpPr>
                <p:cNvPr id="1694" name="Freeform: Shape 1693">
                  <a:extLst>
                    <a:ext uri="{FF2B5EF4-FFF2-40B4-BE49-F238E27FC236}">
                      <a16:creationId xmlns:a16="http://schemas.microsoft.com/office/drawing/2014/main" id="{603DAAE9-9D62-454F-B744-15E521A27E27}"/>
                    </a:ext>
                  </a:extLst>
                </p:cNvPr>
                <p:cNvSpPr/>
                <p:nvPr/>
              </p:nvSpPr>
              <p:spPr>
                <a:xfrm>
                  <a:off x="5685213" y="2451308"/>
                  <a:ext cx="26929" cy="12734"/>
                </a:xfrm>
                <a:custGeom>
                  <a:avLst/>
                  <a:gdLst>
                    <a:gd name="connsiteX0" fmla="*/ 26929 w 26929"/>
                    <a:gd name="connsiteY0" fmla="*/ 427 h 12734"/>
                    <a:gd name="connsiteX1" fmla="*/ 259 w 26929"/>
                    <a:gd name="connsiteY1" fmla="*/ 8999 h 12734"/>
                    <a:gd name="connsiteX2" fmla="*/ 26929 w 26929"/>
                    <a:gd name="connsiteY2" fmla="*/ 427 h 12734"/>
                  </a:gdLst>
                  <a:ahLst/>
                  <a:cxnLst>
                    <a:cxn ang="0">
                      <a:pos x="connsiteX0" y="connsiteY0"/>
                    </a:cxn>
                    <a:cxn ang="0">
                      <a:pos x="connsiteX1" y="connsiteY1"/>
                    </a:cxn>
                    <a:cxn ang="0">
                      <a:pos x="connsiteX2" y="connsiteY2"/>
                    </a:cxn>
                  </a:cxnLst>
                  <a:rect l="l" t="t" r="r" b="b"/>
                  <a:pathLst>
                    <a:path w="26929" h="12734">
                      <a:moveTo>
                        <a:pt x="26929" y="427"/>
                      </a:moveTo>
                      <a:cubicBezTo>
                        <a:pt x="12642" y="13762"/>
                        <a:pt x="2164" y="15667"/>
                        <a:pt x="259" y="8999"/>
                      </a:cubicBezTo>
                      <a:cubicBezTo>
                        <a:pt x="-1646" y="3284"/>
                        <a:pt x="6927" y="-1478"/>
                        <a:pt x="26929" y="427"/>
                      </a:cubicBezTo>
                      <a:close/>
                    </a:path>
                  </a:pathLst>
                </a:custGeom>
                <a:grpFill/>
                <a:ln w="9525" cap="flat">
                  <a:noFill/>
                  <a:prstDash val="solid"/>
                  <a:miter/>
                </a:ln>
              </p:spPr>
              <p:txBody>
                <a:bodyPr rtlCol="0" anchor="ctr"/>
                <a:lstStyle/>
                <a:p>
                  <a:endParaRPr lang="en-ID"/>
                </a:p>
              </p:txBody>
            </p:sp>
            <p:sp>
              <p:nvSpPr>
                <p:cNvPr id="1695" name="Freeform: Shape 1694">
                  <a:extLst>
                    <a:ext uri="{FF2B5EF4-FFF2-40B4-BE49-F238E27FC236}">
                      <a16:creationId xmlns:a16="http://schemas.microsoft.com/office/drawing/2014/main" id="{60F54C7A-9544-41E7-AA02-FCBDD3D4402B}"/>
                    </a:ext>
                  </a:extLst>
                </p:cNvPr>
                <p:cNvSpPr/>
                <p:nvPr/>
              </p:nvSpPr>
              <p:spPr>
                <a:xfrm>
                  <a:off x="5706405" y="2451735"/>
                  <a:ext cx="11474" cy="27682"/>
                </a:xfrm>
                <a:custGeom>
                  <a:avLst/>
                  <a:gdLst>
                    <a:gd name="connsiteX0" fmla="*/ 5737 w 11474"/>
                    <a:gd name="connsiteY0" fmla="*/ 0 h 27682"/>
                    <a:gd name="connsiteX1" fmla="*/ 5737 w 11474"/>
                    <a:gd name="connsiteY1" fmla="*/ 27622 h 27682"/>
                    <a:gd name="connsiteX2" fmla="*/ 5737 w 11474"/>
                    <a:gd name="connsiteY2" fmla="*/ 0 h 27682"/>
                  </a:gdLst>
                  <a:ahLst/>
                  <a:cxnLst>
                    <a:cxn ang="0">
                      <a:pos x="connsiteX0" y="connsiteY0"/>
                    </a:cxn>
                    <a:cxn ang="0">
                      <a:pos x="connsiteX1" y="connsiteY1"/>
                    </a:cxn>
                    <a:cxn ang="0">
                      <a:pos x="connsiteX2" y="connsiteY2"/>
                    </a:cxn>
                  </a:cxnLst>
                  <a:rect l="l" t="t" r="r" b="b"/>
                  <a:pathLst>
                    <a:path w="11474" h="27682">
                      <a:moveTo>
                        <a:pt x="5737" y="0"/>
                      </a:moveTo>
                      <a:cubicBezTo>
                        <a:pt x="14310" y="18097"/>
                        <a:pt x="12405" y="28575"/>
                        <a:pt x="5737" y="27622"/>
                      </a:cubicBezTo>
                      <a:cubicBezTo>
                        <a:pt x="-930" y="27622"/>
                        <a:pt x="-2835" y="18097"/>
                        <a:pt x="5737" y="0"/>
                      </a:cubicBezTo>
                      <a:close/>
                    </a:path>
                  </a:pathLst>
                </a:custGeom>
                <a:grpFill/>
                <a:ln w="9525" cap="flat">
                  <a:noFill/>
                  <a:prstDash val="solid"/>
                  <a:miter/>
                </a:ln>
              </p:spPr>
              <p:txBody>
                <a:bodyPr rtlCol="0" anchor="ctr"/>
                <a:lstStyle/>
                <a:p>
                  <a:endParaRPr lang="en-ID"/>
                </a:p>
              </p:txBody>
            </p:sp>
            <p:sp>
              <p:nvSpPr>
                <p:cNvPr id="1696" name="Freeform: Shape 1695">
                  <a:extLst>
                    <a:ext uri="{FF2B5EF4-FFF2-40B4-BE49-F238E27FC236}">
                      <a16:creationId xmlns:a16="http://schemas.microsoft.com/office/drawing/2014/main" id="{EA17570F-69D0-4D6F-B2A9-B734152F10C6}"/>
                    </a:ext>
                  </a:extLst>
                </p:cNvPr>
                <p:cNvSpPr/>
                <p:nvPr/>
              </p:nvSpPr>
              <p:spPr>
                <a:xfrm>
                  <a:off x="5712142" y="2451308"/>
                  <a:ext cx="26929" cy="12734"/>
                </a:xfrm>
                <a:custGeom>
                  <a:avLst/>
                  <a:gdLst>
                    <a:gd name="connsiteX0" fmla="*/ 0 w 26929"/>
                    <a:gd name="connsiteY0" fmla="*/ 427 h 12734"/>
                    <a:gd name="connsiteX1" fmla="*/ 26670 w 26929"/>
                    <a:gd name="connsiteY1" fmla="*/ 8999 h 12734"/>
                    <a:gd name="connsiteX2" fmla="*/ 0 w 26929"/>
                    <a:gd name="connsiteY2" fmla="*/ 427 h 12734"/>
                  </a:gdLst>
                  <a:ahLst/>
                  <a:cxnLst>
                    <a:cxn ang="0">
                      <a:pos x="connsiteX0" y="connsiteY0"/>
                    </a:cxn>
                    <a:cxn ang="0">
                      <a:pos x="connsiteX1" y="connsiteY1"/>
                    </a:cxn>
                    <a:cxn ang="0">
                      <a:pos x="connsiteX2" y="connsiteY2"/>
                    </a:cxn>
                  </a:cxnLst>
                  <a:rect l="l" t="t" r="r" b="b"/>
                  <a:pathLst>
                    <a:path w="26929" h="12734">
                      <a:moveTo>
                        <a:pt x="0" y="427"/>
                      </a:moveTo>
                      <a:cubicBezTo>
                        <a:pt x="20003" y="-1478"/>
                        <a:pt x="28575" y="3284"/>
                        <a:pt x="26670" y="8999"/>
                      </a:cubicBezTo>
                      <a:cubicBezTo>
                        <a:pt x="23813" y="15667"/>
                        <a:pt x="14288" y="13762"/>
                        <a:pt x="0" y="427"/>
                      </a:cubicBezTo>
                      <a:close/>
                    </a:path>
                  </a:pathLst>
                </a:custGeom>
                <a:grpFill/>
                <a:ln w="9525" cap="flat">
                  <a:noFill/>
                  <a:prstDash val="solid"/>
                  <a:miter/>
                </a:ln>
              </p:spPr>
              <p:txBody>
                <a:bodyPr rtlCol="0" anchor="ctr"/>
                <a:lstStyle/>
                <a:p>
                  <a:endParaRPr lang="en-ID"/>
                </a:p>
              </p:txBody>
            </p:sp>
            <p:sp>
              <p:nvSpPr>
                <p:cNvPr id="1697" name="Freeform: Shape 1696">
                  <a:extLst>
                    <a:ext uri="{FF2B5EF4-FFF2-40B4-BE49-F238E27FC236}">
                      <a16:creationId xmlns:a16="http://schemas.microsoft.com/office/drawing/2014/main" id="{785F092F-78BA-406D-B100-956DEF352093}"/>
                    </a:ext>
                  </a:extLst>
                </p:cNvPr>
                <p:cNvSpPr/>
                <p:nvPr/>
              </p:nvSpPr>
              <p:spPr>
                <a:xfrm>
                  <a:off x="5712142" y="2427922"/>
                  <a:ext cx="17949" cy="23812"/>
                </a:xfrm>
                <a:custGeom>
                  <a:avLst/>
                  <a:gdLst>
                    <a:gd name="connsiteX0" fmla="*/ 0 w 17949"/>
                    <a:gd name="connsiteY0" fmla="*/ 23813 h 23812"/>
                    <a:gd name="connsiteX1" fmla="*/ 16192 w 17949"/>
                    <a:gd name="connsiteY1" fmla="*/ 953 h 23812"/>
                    <a:gd name="connsiteX2" fmla="*/ 0 w 17949"/>
                    <a:gd name="connsiteY2" fmla="*/ 23813 h 23812"/>
                  </a:gdLst>
                  <a:ahLst/>
                  <a:cxnLst>
                    <a:cxn ang="0">
                      <a:pos x="connsiteX0" y="connsiteY0"/>
                    </a:cxn>
                    <a:cxn ang="0">
                      <a:pos x="connsiteX1" y="connsiteY1"/>
                    </a:cxn>
                    <a:cxn ang="0">
                      <a:pos x="connsiteX2" y="connsiteY2"/>
                    </a:cxn>
                  </a:cxnLst>
                  <a:rect l="l" t="t" r="r" b="b"/>
                  <a:pathLst>
                    <a:path w="17949" h="23812">
                      <a:moveTo>
                        <a:pt x="0" y="23813"/>
                      </a:moveTo>
                      <a:cubicBezTo>
                        <a:pt x="3810" y="4763"/>
                        <a:pt x="11430" y="-2858"/>
                        <a:pt x="16192" y="953"/>
                      </a:cubicBezTo>
                      <a:cubicBezTo>
                        <a:pt x="20955" y="4763"/>
                        <a:pt x="16192" y="14288"/>
                        <a:pt x="0" y="23813"/>
                      </a:cubicBezTo>
                      <a:close/>
                    </a:path>
                  </a:pathLst>
                </a:custGeom>
                <a:grpFill/>
                <a:ln w="9525" cap="flat">
                  <a:noFill/>
                  <a:prstDash val="solid"/>
                  <a:miter/>
                </a:ln>
              </p:spPr>
              <p:txBody>
                <a:bodyPr rtlCol="0" anchor="ctr"/>
                <a:lstStyle/>
                <a:p>
                  <a:endParaRPr lang="en-ID"/>
                </a:p>
              </p:txBody>
            </p:sp>
            <p:sp>
              <p:nvSpPr>
                <p:cNvPr id="1698" name="Freeform: Shape 1697">
                  <a:extLst>
                    <a:ext uri="{FF2B5EF4-FFF2-40B4-BE49-F238E27FC236}">
                      <a16:creationId xmlns:a16="http://schemas.microsoft.com/office/drawing/2014/main" id="{A0FACADE-9D40-4F78-B03E-7CA0D24E8D1C}"/>
                    </a:ext>
                  </a:extLst>
                </p:cNvPr>
                <p:cNvSpPr/>
                <p:nvPr/>
              </p:nvSpPr>
              <p:spPr>
                <a:xfrm>
                  <a:off x="5693649" y="2427922"/>
                  <a:ext cx="18493" cy="23812"/>
                </a:xfrm>
                <a:custGeom>
                  <a:avLst/>
                  <a:gdLst>
                    <a:gd name="connsiteX0" fmla="*/ 18493 w 18493"/>
                    <a:gd name="connsiteY0" fmla="*/ 23813 h 23812"/>
                    <a:gd name="connsiteX1" fmla="*/ 2301 w 18493"/>
                    <a:gd name="connsiteY1" fmla="*/ 953 h 23812"/>
                    <a:gd name="connsiteX2" fmla="*/ 18493 w 18493"/>
                    <a:gd name="connsiteY2" fmla="*/ 23813 h 23812"/>
                  </a:gdLst>
                  <a:ahLst/>
                  <a:cxnLst>
                    <a:cxn ang="0">
                      <a:pos x="connsiteX0" y="connsiteY0"/>
                    </a:cxn>
                    <a:cxn ang="0">
                      <a:pos x="connsiteX1" y="connsiteY1"/>
                    </a:cxn>
                    <a:cxn ang="0">
                      <a:pos x="connsiteX2" y="connsiteY2"/>
                    </a:cxn>
                  </a:cxnLst>
                  <a:rect l="l" t="t" r="r" b="b"/>
                  <a:pathLst>
                    <a:path w="18493" h="23812">
                      <a:moveTo>
                        <a:pt x="18493" y="23813"/>
                      </a:moveTo>
                      <a:cubicBezTo>
                        <a:pt x="1348" y="14288"/>
                        <a:pt x="-3414" y="4763"/>
                        <a:pt x="2301" y="953"/>
                      </a:cubicBezTo>
                      <a:cubicBezTo>
                        <a:pt x="7063" y="-2858"/>
                        <a:pt x="13731" y="4763"/>
                        <a:pt x="18493" y="23813"/>
                      </a:cubicBezTo>
                      <a:close/>
                    </a:path>
                  </a:pathLst>
                </a:custGeom>
                <a:grpFill/>
                <a:ln w="9525" cap="flat">
                  <a:noFill/>
                  <a:prstDash val="solid"/>
                  <a:miter/>
                </a:ln>
              </p:spPr>
              <p:txBody>
                <a:bodyPr rtlCol="0" anchor="ctr"/>
                <a:lstStyle/>
                <a:p>
                  <a:endParaRPr lang="en-ID"/>
                </a:p>
              </p:txBody>
            </p:sp>
          </p:grpSp>
          <p:sp>
            <p:nvSpPr>
              <p:cNvPr id="1699" name="Freeform: Shape 1698">
                <a:extLst>
                  <a:ext uri="{FF2B5EF4-FFF2-40B4-BE49-F238E27FC236}">
                    <a16:creationId xmlns:a16="http://schemas.microsoft.com/office/drawing/2014/main" id="{721B631D-CED9-4EDB-9BC9-5937E85D6399}"/>
                  </a:ext>
                </a:extLst>
              </p:cNvPr>
              <p:cNvSpPr/>
              <p:nvPr/>
            </p:nvSpPr>
            <p:spPr>
              <a:xfrm>
                <a:off x="5708332" y="2447925"/>
                <a:ext cx="7620" cy="7619"/>
              </a:xfrm>
              <a:custGeom>
                <a:avLst/>
                <a:gdLst>
                  <a:gd name="connsiteX0" fmla="*/ 7620 w 7620"/>
                  <a:gd name="connsiteY0" fmla="*/ 3810 h 7619"/>
                  <a:gd name="connsiteX1" fmla="*/ 3810 w 7620"/>
                  <a:gd name="connsiteY1" fmla="*/ 7620 h 7619"/>
                  <a:gd name="connsiteX2" fmla="*/ 0 w 7620"/>
                  <a:gd name="connsiteY2" fmla="*/ 3810 h 7619"/>
                  <a:gd name="connsiteX3" fmla="*/ 3810 w 7620"/>
                  <a:gd name="connsiteY3" fmla="*/ 0 h 7619"/>
                  <a:gd name="connsiteX4" fmla="*/ 7620 w 7620"/>
                  <a:gd name="connsiteY4" fmla="*/ 3810 h 7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 h="7619">
                    <a:moveTo>
                      <a:pt x="7620" y="3810"/>
                    </a:moveTo>
                    <a:cubicBezTo>
                      <a:pt x="7620" y="5914"/>
                      <a:pt x="5914" y="7620"/>
                      <a:pt x="3810" y="7620"/>
                    </a:cubicBezTo>
                    <a:cubicBezTo>
                      <a:pt x="1706" y="7620"/>
                      <a:pt x="0" y="5914"/>
                      <a:pt x="0" y="3810"/>
                    </a:cubicBezTo>
                    <a:cubicBezTo>
                      <a:pt x="0" y="1706"/>
                      <a:pt x="1706" y="0"/>
                      <a:pt x="3810" y="0"/>
                    </a:cubicBezTo>
                    <a:cubicBezTo>
                      <a:pt x="5914" y="0"/>
                      <a:pt x="7620" y="1706"/>
                      <a:pt x="7620" y="3810"/>
                    </a:cubicBezTo>
                    <a:close/>
                  </a:path>
                </a:pathLst>
              </a:custGeom>
              <a:grpFill/>
              <a:ln w="9525" cap="flat">
                <a:noFill/>
                <a:prstDash val="solid"/>
                <a:miter/>
              </a:ln>
            </p:spPr>
            <p:txBody>
              <a:bodyPr rtlCol="0" anchor="ctr"/>
              <a:lstStyle/>
              <a:p>
                <a:endParaRPr lang="en-ID"/>
              </a:p>
            </p:txBody>
          </p:sp>
        </p:grpSp>
        <p:grpSp>
          <p:nvGrpSpPr>
            <p:cNvPr id="1700" name="Graphic 2">
              <a:extLst>
                <a:ext uri="{FF2B5EF4-FFF2-40B4-BE49-F238E27FC236}">
                  <a16:creationId xmlns:a16="http://schemas.microsoft.com/office/drawing/2014/main" id="{F1FF2A45-0C26-4C70-87B0-C54AB42123DD}"/>
                </a:ext>
              </a:extLst>
            </p:cNvPr>
            <p:cNvGrpSpPr/>
            <p:nvPr/>
          </p:nvGrpSpPr>
          <p:grpSpPr>
            <a:xfrm>
              <a:off x="5660587" y="2454592"/>
              <a:ext cx="24885" cy="24764"/>
              <a:chOff x="5660587" y="2454592"/>
              <a:chExt cx="24885" cy="24764"/>
            </a:xfrm>
            <a:grpFill/>
          </p:grpSpPr>
          <p:grpSp>
            <p:nvGrpSpPr>
              <p:cNvPr id="1701" name="Graphic 2">
                <a:extLst>
                  <a:ext uri="{FF2B5EF4-FFF2-40B4-BE49-F238E27FC236}">
                    <a16:creationId xmlns:a16="http://schemas.microsoft.com/office/drawing/2014/main" id="{F1FF2A45-0C26-4C70-87B0-C54AB42123DD}"/>
                  </a:ext>
                </a:extLst>
              </p:cNvPr>
              <p:cNvGrpSpPr/>
              <p:nvPr/>
            </p:nvGrpSpPr>
            <p:grpSpPr>
              <a:xfrm>
                <a:off x="5660587" y="2455128"/>
                <a:ext cx="23460" cy="24229"/>
                <a:chOff x="5660587" y="2455128"/>
                <a:chExt cx="23460" cy="24229"/>
              </a:xfrm>
              <a:grpFill/>
            </p:grpSpPr>
            <p:sp>
              <p:nvSpPr>
                <p:cNvPr id="1702" name="Freeform: Shape 1701">
                  <a:extLst>
                    <a:ext uri="{FF2B5EF4-FFF2-40B4-BE49-F238E27FC236}">
                      <a16:creationId xmlns:a16="http://schemas.microsoft.com/office/drawing/2014/main" id="{3FC2A43A-A9B5-4D5B-A52B-217B1A84700E}"/>
                    </a:ext>
                  </a:extLst>
                </p:cNvPr>
                <p:cNvSpPr/>
                <p:nvPr/>
              </p:nvSpPr>
              <p:spPr>
                <a:xfrm>
                  <a:off x="5673090" y="2466975"/>
                  <a:ext cx="10958" cy="7367"/>
                </a:xfrm>
                <a:custGeom>
                  <a:avLst/>
                  <a:gdLst>
                    <a:gd name="connsiteX0" fmla="*/ 0 w 10958"/>
                    <a:gd name="connsiteY0" fmla="*/ 0 h 7367"/>
                    <a:gd name="connsiteX1" fmla="*/ 10477 w 10958"/>
                    <a:gd name="connsiteY1" fmla="*/ 6668 h 7367"/>
                    <a:gd name="connsiteX2" fmla="*/ 0 w 10958"/>
                    <a:gd name="connsiteY2" fmla="*/ 0 h 7367"/>
                  </a:gdLst>
                  <a:ahLst/>
                  <a:cxnLst>
                    <a:cxn ang="0">
                      <a:pos x="connsiteX0" y="connsiteY0"/>
                    </a:cxn>
                    <a:cxn ang="0">
                      <a:pos x="connsiteX1" y="connsiteY1"/>
                    </a:cxn>
                    <a:cxn ang="0">
                      <a:pos x="connsiteX2" y="connsiteY2"/>
                    </a:cxn>
                  </a:cxnLst>
                  <a:rect l="l" t="t" r="r" b="b"/>
                  <a:pathLst>
                    <a:path w="10958" h="7367">
                      <a:moveTo>
                        <a:pt x="0" y="0"/>
                      </a:moveTo>
                      <a:cubicBezTo>
                        <a:pt x="8572" y="952"/>
                        <a:pt x="12382" y="3810"/>
                        <a:pt x="10477" y="6668"/>
                      </a:cubicBezTo>
                      <a:cubicBezTo>
                        <a:pt x="8572" y="8573"/>
                        <a:pt x="4763" y="6668"/>
                        <a:pt x="0" y="0"/>
                      </a:cubicBezTo>
                      <a:close/>
                    </a:path>
                  </a:pathLst>
                </a:custGeom>
                <a:grpFill/>
                <a:ln w="9525" cap="flat">
                  <a:noFill/>
                  <a:prstDash val="solid"/>
                  <a:miter/>
                </a:ln>
              </p:spPr>
              <p:txBody>
                <a:bodyPr rtlCol="0" anchor="ctr"/>
                <a:lstStyle/>
                <a:p>
                  <a:endParaRPr lang="en-ID"/>
                </a:p>
              </p:txBody>
            </p:sp>
            <p:sp>
              <p:nvSpPr>
                <p:cNvPr id="1703" name="Freeform: Shape 1702">
                  <a:extLst>
                    <a:ext uri="{FF2B5EF4-FFF2-40B4-BE49-F238E27FC236}">
                      <a16:creationId xmlns:a16="http://schemas.microsoft.com/office/drawing/2014/main" id="{720FBA22-714D-4AB7-A961-8C4626640053}"/>
                    </a:ext>
                  </a:extLst>
                </p:cNvPr>
                <p:cNvSpPr/>
                <p:nvPr/>
              </p:nvSpPr>
              <p:spPr>
                <a:xfrm>
                  <a:off x="5673090" y="2457830"/>
                  <a:ext cx="9701" cy="9144"/>
                </a:xfrm>
                <a:custGeom>
                  <a:avLst/>
                  <a:gdLst>
                    <a:gd name="connsiteX0" fmla="*/ 0 w 9701"/>
                    <a:gd name="connsiteY0" fmla="*/ 9144 h 9144"/>
                    <a:gd name="connsiteX1" fmla="*/ 9525 w 9701"/>
                    <a:gd name="connsiteY1" fmla="*/ 571 h 9144"/>
                    <a:gd name="connsiteX2" fmla="*/ 0 w 9701"/>
                    <a:gd name="connsiteY2" fmla="*/ 9144 h 9144"/>
                  </a:gdLst>
                  <a:ahLst/>
                  <a:cxnLst>
                    <a:cxn ang="0">
                      <a:pos x="connsiteX0" y="connsiteY0"/>
                    </a:cxn>
                    <a:cxn ang="0">
                      <a:pos x="connsiteX1" y="connsiteY1"/>
                    </a:cxn>
                    <a:cxn ang="0">
                      <a:pos x="connsiteX2" y="connsiteY2"/>
                    </a:cxn>
                  </a:cxnLst>
                  <a:rect l="l" t="t" r="r" b="b"/>
                  <a:pathLst>
                    <a:path w="9701" h="9144">
                      <a:moveTo>
                        <a:pt x="0" y="9144"/>
                      </a:moveTo>
                      <a:cubicBezTo>
                        <a:pt x="3810" y="1524"/>
                        <a:pt x="7620" y="-1333"/>
                        <a:pt x="9525" y="571"/>
                      </a:cubicBezTo>
                      <a:cubicBezTo>
                        <a:pt x="10477" y="2476"/>
                        <a:pt x="7620" y="6287"/>
                        <a:pt x="0" y="9144"/>
                      </a:cubicBezTo>
                      <a:close/>
                    </a:path>
                  </a:pathLst>
                </a:custGeom>
                <a:grpFill/>
                <a:ln w="9525" cap="flat">
                  <a:noFill/>
                  <a:prstDash val="solid"/>
                  <a:miter/>
                </a:ln>
              </p:spPr>
              <p:txBody>
                <a:bodyPr rtlCol="0" anchor="ctr"/>
                <a:lstStyle/>
                <a:p>
                  <a:endParaRPr lang="en-ID"/>
                </a:p>
              </p:txBody>
            </p:sp>
            <p:sp>
              <p:nvSpPr>
                <p:cNvPr id="1704" name="Freeform: Shape 1703">
                  <a:extLst>
                    <a:ext uri="{FF2B5EF4-FFF2-40B4-BE49-F238E27FC236}">
                      <a16:creationId xmlns:a16="http://schemas.microsoft.com/office/drawing/2014/main" id="{D8E1E8FB-8E44-48B7-AFDE-6BAB05815A59}"/>
                    </a:ext>
                  </a:extLst>
                </p:cNvPr>
                <p:cNvSpPr/>
                <p:nvPr/>
              </p:nvSpPr>
              <p:spPr>
                <a:xfrm>
                  <a:off x="5666808" y="2455128"/>
                  <a:ext cx="6281" cy="11846"/>
                </a:xfrm>
                <a:custGeom>
                  <a:avLst/>
                  <a:gdLst>
                    <a:gd name="connsiteX0" fmla="*/ 6281 w 6281"/>
                    <a:gd name="connsiteY0" fmla="*/ 11847 h 11846"/>
                    <a:gd name="connsiteX1" fmla="*/ 1519 w 6281"/>
                    <a:gd name="connsiteY1" fmla="*/ 417 h 11846"/>
                    <a:gd name="connsiteX2" fmla="*/ 6281 w 6281"/>
                    <a:gd name="connsiteY2" fmla="*/ 11847 h 11846"/>
                  </a:gdLst>
                  <a:ahLst/>
                  <a:cxnLst>
                    <a:cxn ang="0">
                      <a:pos x="connsiteX0" y="connsiteY0"/>
                    </a:cxn>
                    <a:cxn ang="0">
                      <a:pos x="connsiteX1" y="connsiteY1"/>
                    </a:cxn>
                    <a:cxn ang="0">
                      <a:pos x="connsiteX2" y="connsiteY2"/>
                    </a:cxn>
                  </a:cxnLst>
                  <a:rect l="l" t="t" r="r" b="b"/>
                  <a:pathLst>
                    <a:path w="6281" h="11846">
                      <a:moveTo>
                        <a:pt x="6281" y="11847"/>
                      </a:moveTo>
                      <a:cubicBezTo>
                        <a:pt x="-386" y="6132"/>
                        <a:pt x="-1339" y="1369"/>
                        <a:pt x="1519" y="417"/>
                      </a:cubicBezTo>
                      <a:cubicBezTo>
                        <a:pt x="3424" y="-1488"/>
                        <a:pt x="6281" y="3274"/>
                        <a:pt x="6281" y="11847"/>
                      </a:cubicBezTo>
                      <a:close/>
                    </a:path>
                  </a:pathLst>
                </a:custGeom>
                <a:grpFill/>
                <a:ln w="9525" cap="flat">
                  <a:noFill/>
                  <a:prstDash val="solid"/>
                  <a:miter/>
                </a:ln>
              </p:spPr>
              <p:txBody>
                <a:bodyPr rtlCol="0" anchor="ctr"/>
                <a:lstStyle/>
                <a:p>
                  <a:endParaRPr lang="en-ID"/>
                </a:p>
              </p:txBody>
            </p:sp>
            <p:sp>
              <p:nvSpPr>
                <p:cNvPr id="1705" name="Freeform: Shape 1704">
                  <a:extLst>
                    <a:ext uri="{FF2B5EF4-FFF2-40B4-BE49-F238E27FC236}">
                      <a16:creationId xmlns:a16="http://schemas.microsoft.com/office/drawing/2014/main" id="{7BD52D9A-7FE9-4412-970A-18A1EC88E42F}"/>
                    </a:ext>
                  </a:extLst>
                </p:cNvPr>
                <p:cNvSpPr/>
                <p:nvPr/>
              </p:nvSpPr>
              <p:spPr>
                <a:xfrm>
                  <a:off x="5660587" y="2465249"/>
                  <a:ext cx="12502" cy="5059"/>
                </a:xfrm>
                <a:custGeom>
                  <a:avLst/>
                  <a:gdLst>
                    <a:gd name="connsiteX0" fmla="*/ 12503 w 12502"/>
                    <a:gd name="connsiteY0" fmla="*/ 1725 h 5059"/>
                    <a:gd name="connsiteX1" fmla="*/ 120 w 12502"/>
                    <a:gd name="connsiteY1" fmla="*/ 2678 h 5059"/>
                    <a:gd name="connsiteX2" fmla="*/ 12503 w 12502"/>
                    <a:gd name="connsiteY2" fmla="*/ 1725 h 5059"/>
                  </a:gdLst>
                  <a:ahLst/>
                  <a:cxnLst>
                    <a:cxn ang="0">
                      <a:pos x="connsiteX0" y="connsiteY0"/>
                    </a:cxn>
                    <a:cxn ang="0">
                      <a:pos x="connsiteX1" y="connsiteY1"/>
                    </a:cxn>
                    <a:cxn ang="0">
                      <a:pos x="connsiteX2" y="connsiteY2"/>
                    </a:cxn>
                  </a:cxnLst>
                  <a:rect l="l" t="t" r="r" b="b"/>
                  <a:pathLst>
                    <a:path w="12502" h="5059">
                      <a:moveTo>
                        <a:pt x="12503" y="1725"/>
                      </a:moveTo>
                      <a:cubicBezTo>
                        <a:pt x="4883" y="6488"/>
                        <a:pt x="120" y="5535"/>
                        <a:pt x="120" y="2678"/>
                      </a:cubicBezTo>
                      <a:cubicBezTo>
                        <a:pt x="-832" y="-180"/>
                        <a:pt x="3930" y="-1132"/>
                        <a:pt x="12503" y="1725"/>
                      </a:cubicBezTo>
                      <a:close/>
                    </a:path>
                  </a:pathLst>
                </a:custGeom>
                <a:grpFill/>
                <a:ln w="9525" cap="flat">
                  <a:noFill/>
                  <a:prstDash val="solid"/>
                  <a:miter/>
                </a:ln>
              </p:spPr>
              <p:txBody>
                <a:bodyPr rtlCol="0" anchor="ctr"/>
                <a:lstStyle/>
                <a:p>
                  <a:endParaRPr lang="en-ID"/>
                </a:p>
              </p:txBody>
            </p:sp>
            <p:sp>
              <p:nvSpPr>
                <p:cNvPr id="1706" name="Freeform: Shape 1705">
                  <a:extLst>
                    <a:ext uri="{FF2B5EF4-FFF2-40B4-BE49-F238E27FC236}">
                      <a16:creationId xmlns:a16="http://schemas.microsoft.com/office/drawing/2014/main" id="{1DF05A85-8605-4602-ACDF-DBB7FE3F4E4E}"/>
                    </a:ext>
                  </a:extLst>
                </p:cNvPr>
                <p:cNvSpPr/>
                <p:nvPr/>
              </p:nvSpPr>
              <p:spPr>
                <a:xfrm>
                  <a:off x="5668355" y="2466975"/>
                  <a:ext cx="5501" cy="12382"/>
                </a:xfrm>
                <a:custGeom>
                  <a:avLst/>
                  <a:gdLst>
                    <a:gd name="connsiteX0" fmla="*/ 4735 w 5501"/>
                    <a:gd name="connsiteY0" fmla="*/ 0 h 12382"/>
                    <a:gd name="connsiteX1" fmla="*/ 1877 w 5501"/>
                    <a:gd name="connsiteY1" fmla="*/ 12382 h 12382"/>
                    <a:gd name="connsiteX2" fmla="*/ 4735 w 5501"/>
                    <a:gd name="connsiteY2" fmla="*/ 0 h 12382"/>
                  </a:gdLst>
                  <a:ahLst/>
                  <a:cxnLst>
                    <a:cxn ang="0">
                      <a:pos x="connsiteX0" y="connsiteY0"/>
                    </a:cxn>
                    <a:cxn ang="0">
                      <a:pos x="connsiteX1" y="connsiteY1"/>
                    </a:cxn>
                    <a:cxn ang="0">
                      <a:pos x="connsiteX2" y="connsiteY2"/>
                    </a:cxn>
                  </a:cxnLst>
                  <a:rect l="l" t="t" r="r" b="b"/>
                  <a:pathLst>
                    <a:path w="5501" h="12382">
                      <a:moveTo>
                        <a:pt x="4735" y="0"/>
                      </a:moveTo>
                      <a:cubicBezTo>
                        <a:pt x="6639" y="8573"/>
                        <a:pt x="4735" y="12382"/>
                        <a:pt x="1877" y="12382"/>
                      </a:cubicBezTo>
                      <a:cubicBezTo>
                        <a:pt x="-981" y="11430"/>
                        <a:pt x="-981" y="6668"/>
                        <a:pt x="4735" y="0"/>
                      </a:cubicBezTo>
                      <a:close/>
                    </a:path>
                  </a:pathLst>
                </a:custGeom>
                <a:grpFill/>
                <a:ln w="9525" cap="flat">
                  <a:noFill/>
                  <a:prstDash val="solid"/>
                  <a:miter/>
                </a:ln>
              </p:spPr>
              <p:txBody>
                <a:bodyPr rtlCol="0" anchor="ctr"/>
                <a:lstStyle/>
                <a:p>
                  <a:endParaRPr lang="en-ID"/>
                </a:p>
              </p:txBody>
            </p:sp>
          </p:grpSp>
          <p:grpSp>
            <p:nvGrpSpPr>
              <p:cNvPr id="1707" name="Graphic 2">
                <a:extLst>
                  <a:ext uri="{FF2B5EF4-FFF2-40B4-BE49-F238E27FC236}">
                    <a16:creationId xmlns:a16="http://schemas.microsoft.com/office/drawing/2014/main" id="{F1FF2A45-0C26-4C70-87B0-C54AB42123DD}"/>
                  </a:ext>
                </a:extLst>
              </p:cNvPr>
              <p:cNvGrpSpPr/>
              <p:nvPr/>
            </p:nvGrpSpPr>
            <p:grpSpPr>
              <a:xfrm>
                <a:off x="5660587" y="2455128"/>
                <a:ext cx="23460" cy="24229"/>
                <a:chOff x="5660587" y="2455128"/>
                <a:chExt cx="23460" cy="24229"/>
              </a:xfrm>
              <a:grpFill/>
            </p:grpSpPr>
            <p:sp>
              <p:nvSpPr>
                <p:cNvPr id="1708" name="Freeform: Shape 1707">
                  <a:extLst>
                    <a:ext uri="{FF2B5EF4-FFF2-40B4-BE49-F238E27FC236}">
                      <a16:creationId xmlns:a16="http://schemas.microsoft.com/office/drawing/2014/main" id="{9E104D9A-F329-4646-9404-F99C640A19C5}"/>
                    </a:ext>
                  </a:extLst>
                </p:cNvPr>
                <p:cNvSpPr/>
                <p:nvPr/>
              </p:nvSpPr>
              <p:spPr>
                <a:xfrm>
                  <a:off x="5673090" y="2466975"/>
                  <a:ext cx="10958" cy="7367"/>
                </a:xfrm>
                <a:custGeom>
                  <a:avLst/>
                  <a:gdLst>
                    <a:gd name="connsiteX0" fmla="*/ 0 w 10958"/>
                    <a:gd name="connsiteY0" fmla="*/ 0 h 7367"/>
                    <a:gd name="connsiteX1" fmla="*/ 10477 w 10958"/>
                    <a:gd name="connsiteY1" fmla="*/ 6668 h 7367"/>
                    <a:gd name="connsiteX2" fmla="*/ 0 w 10958"/>
                    <a:gd name="connsiteY2" fmla="*/ 0 h 7367"/>
                  </a:gdLst>
                  <a:ahLst/>
                  <a:cxnLst>
                    <a:cxn ang="0">
                      <a:pos x="connsiteX0" y="connsiteY0"/>
                    </a:cxn>
                    <a:cxn ang="0">
                      <a:pos x="connsiteX1" y="connsiteY1"/>
                    </a:cxn>
                    <a:cxn ang="0">
                      <a:pos x="connsiteX2" y="connsiteY2"/>
                    </a:cxn>
                  </a:cxnLst>
                  <a:rect l="l" t="t" r="r" b="b"/>
                  <a:pathLst>
                    <a:path w="10958" h="7367">
                      <a:moveTo>
                        <a:pt x="0" y="0"/>
                      </a:moveTo>
                      <a:cubicBezTo>
                        <a:pt x="8572" y="952"/>
                        <a:pt x="12382" y="3810"/>
                        <a:pt x="10477" y="6668"/>
                      </a:cubicBezTo>
                      <a:cubicBezTo>
                        <a:pt x="8572" y="8573"/>
                        <a:pt x="4763" y="6668"/>
                        <a:pt x="0" y="0"/>
                      </a:cubicBezTo>
                      <a:close/>
                    </a:path>
                  </a:pathLst>
                </a:custGeom>
                <a:grpFill/>
                <a:ln w="9525" cap="flat">
                  <a:noFill/>
                  <a:prstDash val="solid"/>
                  <a:miter/>
                </a:ln>
              </p:spPr>
              <p:txBody>
                <a:bodyPr rtlCol="0" anchor="ctr"/>
                <a:lstStyle/>
                <a:p>
                  <a:endParaRPr lang="en-ID"/>
                </a:p>
              </p:txBody>
            </p:sp>
            <p:sp>
              <p:nvSpPr>
                <p:cNvPr id="1709" name="Freeform: Shape 1708">
                  <a:extLst>
                    <a:ext uri="{FF2B5EF4-FFF2-40B4-BE49-F238E27FC236}">
                      <a16:creationId xmlns:a16="http://schemas.microsoft.com/office/drawing/2014/main" id="{BBB4D9F1-01F3-4322-9C31-D8EDB5F9011D}"/>
                    </a:ext>
                  </a:extLst>
                </p:cNvPr>
                <p:cNvSpPr/>
                <p:nvPr/>
              </p:nvSpPr>
              <p:spPr>
                <a:xfrm>
                  <a:off x="5673090" y="2457830"/>
                  <a:ext cx="9701" cy="9144"/>
                </a:xfrm>
                <a:custGeom>
                  <a:avLst/>
                  <a:gdLst>
                    <a:gd name="connsiteX0" fmla="*/ 0 w 9701"/>
                    <a:gd name="connsiteY0" fmla="*/ 9144 h 9144"/>
                    <a:gd name="connsiteX1" fmla="*/ 9525 w 9701"/>
                    <a:gd name="connsiteY1" fmla="*/ 571 h 9144"/>
                    <a:gd name="connsiteX2" fmla="*/ 0 w 9701"/>
                    <a:gd name="connsiteY2" fmla="*/ 9144 h 9144"/>
                  </a:gdLst>
                  <a:ahLst/>
                  <a:cxnLst>
                    <a:cxn ang="0">
                      <a:pos x="connsiteX0" y="connsiteY0"/>
                    </a:cxn>
                    <a:cxn ang="0">
                      <a:pos x="connsiteX1" y="connsiteY1"/>
                    </a:cxn>
                    <a:cxn ang="0">
                      <a:pos x="connsiteX2" y="connsiteY2"/>
                    </a:cxn>
                  </a:cxnLst>
                  <a:rect l="l" t="t" r="r" b="b"/>
                  <a:pathLst>
                    <a:path w="9701" h="9144">
                      <a:moveTo>
                        <a:pt x="0" y="9144"/>
                      </a:moveTo>
                      <a:cubicBezTo>
                        <a:pt x="3810" y="1524"/>
                        <a:pt x="7620" y="-1333"/>
                        <a:pt x="9525" y="571"/>
                      </a:cubicBezTo>
                      <a:cubicBezTo>
                        <a:pt x="10477" y="2476"/>
                        <a:pt x="7620" y="6287"/>
                        <a:pt x="0" y="9144"/>
                      </a:cubicBezTo>
                      <a:close/>
                    </a:path>
                  </a:pathLst>
                </a:custGeom>
                <a:grpFill/>
                <a:ln w="9525" cap="flat">
                  <a:noFill/>
                  <a:prstDash val="solid"/>
                  <a:miter/>
                </a:ln>
              </p:spPr>
              <p:txBody>
                <a:bodyPr rtlCol="0" anchor="ctr"/>
                <a:lstStyle/>
                <a:p>
                  <a:endParaRPr lang="en-ID"/>
                </a:p>
              </p:txBody>
            </p:sp>
            <p:sp>
              <p:nvSpPr>
                <p:cNvPr id="1710" name="Freeform: Shape 1709">
                  <a:extLst>
                    <a:ext uri="{FF2B5EF4-FFF2-40B4-BE49-F238E27FC236}">
                      <a16:creationId xmlns:a16="http://schemas.microsoft.com/office/drawing/2014/main" id="{1979C297-6D00-43B9-8AF7-CAB48893BA00}"/>
                    </a:ext>
                  </a:extLst>
                </p:cNvPr>
                <p:cNvSpPr/>
                <p:nvPr/>
              </p:nvSpPr>
              <p:spPr>
                <a:xfrm>
                  <a:off x="5666808" y="2455128"/>
                  <a:ext cx="6281" cy="11846"/>
                </a:xfrm>
                <a:custGeom>
                  <a:avLst/>
                  <a:gdLst>
                    <a:gd name="connsiteX0" fmla="*/ 6281 w 6281"/>
                    <a:gd name="connsiteY0" fmla="*/ 11847 h 11846"/>
                    <a:gd name="connsiteX1" fmla="*/ 1519 w 6281"/>
                    <a:gd name="connsiteY1" fmla="*/ 417 h 11846"/>
                    <a:gd name="connsiteX2" fmla="*/ 6281 w 6281"/>
                    <a:gd name="connsiteY2" fmla="*/ 11847 h 11846"/>
                  </a:gdLst>
                  <a:ahLst/>
                  <a:cxnLst>
                    <a:cxn ang="0">
                      <a:pos x="connsiteX0" y="connsiteY0"/>
                    </a:cxn>
                    <a:cxn ang="0">
                      <a:pos x="connsiteX1" y="connsiteY1"/>
                    </a:cxn>
                    <a:cxn ang="0">
                      <a:pos x="connsiteX2" y="connsiteY2"/>
                    </a:cxn>
                  </a:cxnLst>
                  <a:rect l="l" t="t" r="r" b="b"/>
                  <a:pathLst>
                    <a:path w="6281" h="11846">
                      <a:moveTo>
                        <a:pt x="6281" y="11847"/>
                      </a:moveTo>
                      <a:cubicBezTo>
                        <a:pt x="-386" y="6132"/>
                        <a:pt x="-1339" y="1369"/>
                        <a:pt x="1519" y="417"/>
                      </a:cubicBezTo>
                      <a:cubicBezTo>
                        <a:pt x="3424" y="-1488"/>
                        <a:pt x="6281" y="3274"/>
                        <a:pt x="6281" y="11847"/>
                      </a:cubicBezTo>
                      <a:close/>
                    </a:path>
                  </a:pathLst>
                </a:custGeom>
                <a:grpFill/>
                <a:ln w="9525" cap="flat">
                  <a:noFill/>
                  <a:prstDash val="solid"/>
                  <a:miter/>
                </a:ln>
              </p:spPr>
              <p:txBody>
                <a:bodyPr rtlCol="0" anchor="ctr"/>
                <a:lstStyle/>
                <a:p>
                  <a:endParaRPr lang="en-ID"/>
                </a:p>
              </p:txBody>
            </p:sp>
            <p:sp>
              <p:nvSpPr>
                <p:cNvPr id="1711" name="Freeform: Shape 1710">
                  <a:extLst>
                    <a:ext uri="{FF2B5EF4-FFF2-40B4-BE49-F238E27FC236}">
                      <a16:creationId xmlns:a16="http://schemas.microsoft.com/office/drawing/2014/main" id="{468DF4CD-8F76-4746-A976-59B1FDCD6967}"/>
                    </a:ext>
                  </a:extLst>
                </p:cNvPr>
                <p:cNvSpPr/>
                <p:nvPr/>
              </p:nvSpPr>
              <p:spPr>
                <a:xfrm>
                  <a:off x="5660587" y="2465249"/>
                  <a:ext cx="12502" cy="5059"/>
                </a:xfrm>
                <a:custGeom>
                  <a:avLst/>
                  <a:gdLst>
                    <a:gd name="connsiteX0" fmla="*/ 12503 w 12502"/>
                    <a:gd name="connsiteY0" fmla="*/ 1725 h 5059"/>
                    <a:gd name="connsiteX1" fmla="*/ 120 w 12502"/>
                    <a:gd name="connsiteY1" fmla="*/ 2678 h 5059"/>
                    <a:gd name="connsiteX2" fmla="*/ 12503 w 12502"/>
                    <a:gd name="connsiteY2" fmla="*/ 1725 h 5059"/>
                  </a:gdLst>
                  <a:ahLst/>
                  <a:cxnLst>
                    <a:cxn ang="0">
                      <a:pos x="connsiteX0" y="connsiteY0"/>
                    </a:cxn>
                    <a:cxn ang="0">
                      <a:pos x="connsiteX1" y="connsiteY1"/>
                    </a:cxn>
                    <a:cxn ang="0">
                      <a:pos x="connsiteX2" y="connsiteY2"/>
                    </a:cxn>
                  </a:cxnLst>
                  <a:rect l="l" t="t" r="r" b="b"/>
                  <a:pathLst>
                    <a:path w="12502" h="5059">
                      <a:moveTo>
                        <a:pt x="12503" y="1725"/>
                      </a:moveTo>
                      <a:cubicBezTo>
                        <a:pt x="4883" y="6488"/>
                        <a:pt x="120" y="5535"/>
                        <a:pt x="120" y="2678"/>
                      </a:cubicBezTo>
                      <a:cubicBezTo>
                        <a:pt x="-832" y="-180"/>
                        <a:pt x="3930" y="-1132"/>
                        <a:pt x="12503" y="1725"/>
                      </a:cubicBezTo>
                      <a:close/>
                    </a:path>
                  </a:pathLst>
                </a:custGeom>
                <a:grpFill/>
                <a:ln w="9525" cap="flat">
                  <a:noFill/>
                  <a:prstDash val="solid"/>
                  <a:miter/>
                </a:ln>
              </p:spPr>
              <p:txBody>
                <a:bodyPr rtlCol="0" anchor="ctr"/>
                <a:lstStyle/>
                <a:p>
                  <a:endParaRPr lang="en-ID"/>
                </a:p>
              </p:txBody>
            </p:sp>
            <p:sp>
              <p:nvSpPr>
                <p:cNvPr id="1712" name="Freeform: Shape 1711">
                  <a:extLst>
                    <a:ext uri="{FF2B5EF4-FFF2-40B4-BE49-F238E27FC236}">
                      <a16:creationId xmlns:a16="http://schemas.microsoft.com/office/drawing/2014/main" id="{7D531B36-72D7-4C57-B035-D0B6F09E105B}"/>
                    </a:ext>
                  </a:extLst>
                </p:cNvPr>
                <p:cNvSpPr/>
                <p:nvPr/>
              </p:nvSpPr>
              <p:spPr>
                <a:xfrm>
                  <a:off x="5668355" y="2466975"/>
                  <a:ext cx="5501" cy="12382"/>
                </a:xfrm>
                <a:custGeom>
                  <a:avLst/>
                  <a:gdLst>
                    <a:gd name="connsiteX0" fmla="*/ 4735 w 5501"/>
                    <a:gd name="connsiteY0" fmla="*/ 0 h 12382"/>
                    <a:gd name="connsiteX1" fmla="*/ 1877 w 5501"/>
                    <a:gd name="connsiteY1" fmla="*/ 12382 h 12382"/>
                    <a:gd name="connsiteX2" fmla="*/ 4735 w 5501"/>
                    <a:gd name="connsiteY2" fmla="*/ 0 h 12382"/>
                  </a:gdLst>
                  <a:ahLst/>
                  <a:cxnLst>
                    <a:cxn ang="0">
                      <a:pos x="connsiteX0" y="connsiteY0"/>
                    </a:cxn>
                    <a:cxn ang="0">
                      <a:pos x="connsiteX1" y="connsiteY1"/>
                    </a:cxn>
                    <a:cxn ang="0">
                      <a:pos x="connsiteX2" y="connsiteY2"/>
                    </a:cxn>
                  </a:cxnLst>
                  <a:rect l="l" t="t" r="r" b="b"/>
                  <a:pathLst>
                    <a:path w="5501" h="12382">
                      <a:moveTo>
                        <a:pt x="4735" y="0"/>
                      </a:moveTo>
                      <a:cubicBezTo>
                        <a:pt x="6639" y="8573"/>
                        <a:pt x="4735" y="12382"/>
                        <a:pt x="1877" y="12382"/>
                      </a:cubicBezTo>
                      <a:cubicBezTo>
                        <a:pt x="-981" y="11430"/>
                        <a:pt x="-981" y="6668"/>
                        <a:pt x="4735" y="0"/>
                      </a:cubicBezTo>
                      <a:close/>
                    </a:path>
                  </a:pathLst>
                </a:custGeom>
                <a:grpFill/>
                <a:ln w="9525" cap="flat">
                  <a:noFill/>
                  <a:prstDash val="solid"/>
                  <a:miter/>
                </a:ln>
              </p:spPr>
              <p:txBody>
                <a:bodyPr rtlCol="0" anchor="ctr"/>
                <a:lstStyle/>
                <a:p>
                  <a:endParaRPr lang="en-ID"/>
                </a:p>
              </p:txBody>
            </p:sp>
          </p:grpSp>
          <p:sp>
            <p:nvSpPr>
              <p:cNvPr id="1713" name="Freeform: Shape 1712">
                <a:extLst>
                  <a:ext uri="{FF2B5EF4-FFF2-40B4-BE49-F238E27FC236}">
                    <a16:creationId xmlns:a16="http://schemas.microsoft.com/office/drawing/2014/main" id="{B62FFC55-EF72-4CBE-A5C5-CB4F894B9FE7}"/>
                  </a:ext>
                </a:extLst>
              </p:cNvPr>
              <p:cNvSpPr/>
              <p:nvPr/>
            </p:nvSpPr>
            <p:spPr>
              <a:xfrm>
                <a:off x="5671185" y="2465070"/>
                <a:ext cx="3809" cy="3810"/>
              </a:xfrm>
              <a:custGeom>
                <a:avLst/>
                <a:gdLst>
                  <a:gd name="connsiteX0" fmla="*/ 3810 w 3809"/>
                  <a:gd name="connsiteY0" fmla="*/ 1905 h 3810"/>
                  <a:gd name="connsiteX1" fmla="*/ 1905 w 3809"/>
                  <a:gd name="connsiteY1" fmla="*/ 3810 h 3810"/>
                  <a:gd name="connsiteX2" fmla="*/ 0 w 3809"/>
                  <a:gd name="connsiteY2" fmla="*/ 1905 h 3810"/>
                  <a:gd name="connsiteX3" fmla="*/ 1905 w 3809"/>
                  <a:gd name="connsiteY3" fmla="*/ 0 h 3810"/>
                  <a:gd name="connsiteX4" fmla="*/ 3810 w 3809"/>
                  <a:gd name="connsiteY4" fmla="*/ 1905 h 3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 h="3810">
                    <a:moveTo>
                      <a:pt x="3810" y="1905"/>
                    </a:moveTo>
                    <a:cubicBezTo>
                      <a:pt x="3810" y="2957"/>
                      <a:pt x="2957" y="3810"/>
                      <a:pt x="1905" y="3810"/>
                    </a:cubicBezTo>
                    <a:cubicBezTo>
                      <a:pt x="853" y="3810"/>
                      <a:pt x="0" y="2957"/>
                      <a:pt x="0" y="1905"/>
                    </a:cubicBezTo>
                    <a:cubicBezTo>
                      <a:pt x="0" y="853"/>
                      <a:pt x="853" y="0"/>
                      <a:pt x="1905" y="0"/>
                    </a:cubicBezTo>
                    <a:cubicBezTo>
                      <a:pt x="2957" y="0"/>
                      <a:pt x="3810" y="853"/>
                      <a:pt x="3810" y="1905"/>
                    </a:cubicBezTo>
                    <a:close/>
                  </a:path>
                </a:pathLst>
              </a:custGeom>
              <a:grpFill/>
              <a:ln w="9525" cap="flat">
                <a:noFill/>
                <a:prstDash val="solid"/>
                <a:miter/>
              </a:ln>
            </p:spPr>
            <p:txBody>
              <a:bodyPr rtlCol="0" anchor="ctr"/>
              <a:lstStyle/>
              <a:p>
                <a:endParaRPr lang="en-ID"/>
              </a:p>
            </p:txBody>
          </p:sp>
          <p:grpSp>
            <p:nvGrpSpPr>
              <p:cNvPr id="1714" name="Graphic 2">
                <a:extLst>
                  <a:ext uri="{FF2B5EF4-FFF2-40B4-BE49-F238E27FC236}">
                    <a16:creationId xmlns:a16="http://schemas.microsoft.com/office/drawing/2014/main" id="{F1FF2A45-0C26-4C70-87B0-C54AB42123DD}"/>
                  </a:ext>
                </a:extLst>
              </p:cNvPr>
              <p:cNvGrpSpPr/>
              <p:nvPr/>
            </p:nvGrpSpPr>
            <p:grpSpPr>
              <a:xfrm>
                <a:off x="5662131" y="2454592"/>
                <a:ext cx="23340" cy="23955"/>
                <a:chOff x="5662131" y="2454592"/>
                <a:chExt cx="23340" cy="23955"/>
              </a:xfrm>
              <a:grpFill/>
            </p:grpSpPr>
            <p:sp>
              <p:nvSpPr>
                <p:cNvPr id="1715" name="Freeform: Shape 1714">
                  <a:extLst>
                    <a:ext uri="{FF2B5EF4-FFF2-40B4-BE49-F238E27FC236}">
                      <a16:creationId xmlns:a16="http://schemas.microsoft.com/office/drawing/2014/main" id="{67812DC5-F736-4D1C-9F1E-00D8E40EE66D}"/>
                    </a:ext>
                  </a:extLst>
                </p:cNvPr>
                <p:cNvSpPr/>
                <p:nvPr/>
              </p:nvSpPr>
              <p:spPr>
                <a:xfrm>
                  <a:off x="5662131" y="2459046"/>
                  <a:ext cx="10958" cy="7928"/>
                </a:xfrm>
                <a:custGeom>
                  <a:avLst/>
                  <a:gdLst>
                    <a:gd name="connsiteX0" fmla="*/ 10958 w 10958"/>
                    <a:gd name="connsiteY0" fmla="*/ 7929 h 7928"/>
                    <a:gd name="connsiteX1" fmla="*/ 481 w 10958"/>
                    <a:gd name="connsiteY1" fmla="*/ 1261 h 7928"/>
                    <a:gd name="connsiteX2" fmla="*/ 10958 w 10958"/>
                    <a:gd name="connsiteY2" fmla="*/ 7929 h 7928"/>
                  </a:gdLst>
                  <a:ahLst/>
                  <a:cxnLst>
                    <a:cxn ang="0">
                      <a:pos x="connsiteX0" y="connsiteY0"/>
                    </a:cxn>
                    <a:cxn ang="0">
                      <a:pos x="connsiteX1" y="connsiteY1"/>
                    </a:cxn>
                    <a:cxn ang="0">
                      <a:pos x="connsiteX2" y="connsiteY2"/>
                    </a:cxn>
                  </a:cxnLst>
                  <a:rect l="l" t="t" r="r" b="b"/>
                  <a:pathLst>
                    <a:path w="10958" h="7928">
                      <a:moveTo>
                        <a:pt x="10958" y="7929"/>
                      </a:moveTo>
                      <a:cubicBezTo>
                        <a:pt x="2386" y="6976"/>
                        <a:pt x="-1424" y="4119"/>
                        <a:pt x="481" y="1261"/>
                      </a:cubicBezTo>
                      <a:cubicBezTo>
                        <a:pt x="1433" y="-1596"/>
                        <a:pt x="5243" y="309"/>
                        <a:pt x="10958" y="7929"/>
                      </a:cubicBezTo>
                      <a:close/>
                    </a:path>
                  </a:pathLst>
                </a:custGeom>
                <a:grpFill/>
                <a:ln w="9525" cap="flat">
                  <a:noFill/>
                  <a:prstDash val="solid"/>
                  <a:miter/>
                </a:ln>
              </p:spPr>
              <p:txBody>
                <a:bodyPr rtlCol="0" anchor="ctr"/>
                <a:lstStyle/>
                <a:p>
                  <a:endParaRPr lang="en-ID"/>
                </a:p>
              </p:txBody>
            </p:sp>
            <p:sp>
              <p:nvSpPr>
                <p:cNvPr id="1716" name="Freeform: Shape 1715">
                  <a:extLst>
                    <a:ext uri="{FF2B5EF4-FFF2-40B4-BE49-F238E27FC236}">
                      <a16:creationId xmlns:a16="http://schemas.microsoft.com/office/drawing/2014/main" id="{87639C58-724E-41A4-BD4E-7F744AE42CD9}"/>
                    </a:ext>
                  </a:extLst>
                </p:cNvPr>
                <p:cNvSpPr/>
                <p:nvPr/>
              </p:nvSpPr>
              <p:spPr>
                <a:xfrm>
                  <a:off x="5663000" y="2466975"/>
                  <a:ext cx="10089" cy="9144"/>
                </a:xfrm>
                <a:custGeom>
                  <a:avLst/>
                  <a:gdLst>
                    <a:gd name="connsiteX0" fmla="*/ 10089 w 10089"/>
                    <a:gd name="connsiteY0" fmla="*/ 0 h 9144"/>
                    <a:gd name="connsiteX1" fmla="*/ 564 w 10089"/>
                    <a:gd name="connsiteY1" fmla="*/ 8573 h 9144"/>
                    <a:gd name="connsiteX2" fmla="*/ 10089 w 10089"/>
                    <a:gd name="connsiteY2" fmla="*/ 0 h 9144"/>
                  </a:gdLst>
                  <a:ahLst/>
                  <a:cxnLst>
                    <a:cxn ang="0">
                      <a:pos x="connsiteX0" y="connsiteY0"/>
                    </a:cxn>
                    <a:cxn ang="0">
                      <a:pos x="connsiteX1" y="connsiteY1"/>
                    </a:cxn>
                    <a:cxn ang="0">
                      <a:pos x="connsiteX2" y="connsiteY2"/>
                    </a:cxn>
                  </a:cxnLst>
                  <a:rect l="l" t="t" r="r" b="b"/>
                  <a:pathLst>
                    <a:path w="10089" h="9144">
                      <a:moveTo>
                        <a:pt x="10089" y="0"/>
                      </a:moveTo>
                      <a:cubicBezTo>
                        <a:pt x="6279" y="7620"/>
                        <a:pt x="2469" y="10477"/>
                        <a:pt x="564" y="8573"/>
                      </a:cubicBezTo>
                      <a:cubicBezTo>
                        <a:pt x="-1341" y="5715"/>
                        <a:pt x="1517" y="1905"/>
                        <a:pt x="10089" y="0"/>
                      </a:cubicBezTo>
                      <a:close/>
                    </a:path>
                  </a:pathLst>
                </a:custGeom>
                <a:grpFill/>
                <a:ln w="9525" cap="flat">
                  <a:noFill/>
                  <a:prstDash val="solid"/>
                  <a:miter/>
                </a:ln>
              </p:spPr>
              <p:txBody>
                <a:bodyPr rtlCol="0" anchor="ctr"/>
                <a:lstStyle/>
                <a:p>
                  <a:endParaRPr lang="en-ID"/>
                </a:p>
              </p:txBody>
            </p:sp>
            <p:sp>
              <p:nvSpPr>
                <p:cNvPr id="1717" name="Freeform: Shape 1716">
                  <a:extLst>
                    <a:ext uri="{FF2B5EF4-FFF2-40B4-BE49-F238E27FC236}">
                      <a16:creationId xmlns:a16="http://schemas.microsoft.com/office/drawing/2014/main" id="{F08C20EF-4752-48E5-B1DE-6A17C99F538D}"/>
                    </a:ext>
                  </a:extLst>
                </p:cNvPr>
                <p:cNvSpPr/>
                <p:nvPr/>
              </p:nvSpPr>
              <p:spPr>
                <a:xfrm>
                  <a:off x="5672903" y="2466975"/>
                  <a:ext cx="6468" cy="11572"/>
                </a:xfrm>
                <a:custGeom>
                  <a:avLst/>
                  <a:gdLst>
                    <a:gd name="connsiteX0" fmla="*/ 187 w 6468"/>
                    <a:gd name="connsiteY0" fmla="*/ 0 h 11572"/>
                    <a:gd name="connsiteX1" fmla="*/ 4949 w 6468"/>
                    <a:gd name="connsiteY1" fmla="*/ 11430 h 11572"/>
                    <a:gd name="connsiteX2" fmla="*/ 187 w 6468"/>
                    <a:gd name="connsiteY2" fmla="*/ 0 h 11572"/>
                  </a:gdLst>
                  <a:ahLst/>
                  <a:cxnLst>
                    <a:cxn ang="0">
                      <a:pos x="connsiteX0" y="connsiteY0"/>
                    </a:cxn>
                    <a:cxn ang="0">
                      <a:pos x="connsiteX1" y="connsiteY1"/>
                    </a:cxn>
                    <a:cxn ang="0">
                      <a:pos x="connsiteX2" y="connsiteY2"/>
                    </a:cxn>
                  </a:cxnLst>
                  <a:rect l="l" t="t" r="r" b="b"/>
                  <a:pathLst>
                    <a:path w="6468" h="11572">
                      <a:moveTo>
                        <a:pt x="187" y="0"/>
                      </a:moveTo>
                      <a:cubicBezTo>
                        <a:pt x="6854" y="5715"/>
                        <a:pt x="7807" y="10477"/>
                        <a:pt x="4949" y="11430"/>
                      </a:cubicBezTo>
                      <a:cubicBezTo>
                        <a:pt x="2092" y="12382"/>
                        <a:pt x="-766" y="8573"/>
                        <a:pt x="187" y="0"/>
                      </a:cubicBezTo>
                      <a:close/>
                    </a:path>
                  </a:pathLst>
                </a:custGeom>
                <a:grpFill/>
                <a:ln w="9525" cap="flat">
                  <a:noFill/>
                  <a:prstDash val="solid"/>
                  <a:miter/>
                </a:ln>
              </p:spPr>
              <p:txBody>
                <a:bodyPr rtlCol="0" anchor="ctr"/>
                <a:lstStyle/>
                <a:p>
                  <a:endParaRPr lang="en-ID"/>
                </a:p>
              </p:txBody>
            </p:sp>
            <p:sp>
              <p:nvSpPr>
                <p:cNvPr id="1718" name="Freeform: Shape 1717">
                  <a:extLst>
                    <a:ext uri="{FF2B5EF4-FFF2-40B4-BE49-F238E27FC236}">
                      <a16:creationId xmlns:a16="http://schemas.microsoft.com/office/drawing/2014/main" id="{22BC72B5-4D1B-4010-A882-7E954262440F}"/>
                    </a:ext>
                  </a:extLst>
                </p:cNvPr>
                <p:cNvSpPr/>
                <p:nvPr/>
              </p:nvSpPr>
              <p:spPr>
                <a:xfrm>
                  <a:off x="5673090" y="2463641"/>
                  <a:ext cx="12382" cy="5059"/>
                </a:xfrm>
                <a:custGeom>
                  <a:avLst/>
                  <a:gdLst>
                    <a:gd name="connsiteX0" fmla="*/ 0 w 12382"/>
                    <a:gd name="connsiteY0" fmla="*/ 3334 h 5059"/>
                    <a:gd name="connsiteX1" fmla="*/ 12382 w 12382"/>
                    <a:gd name="connsiteY1" fmla="*/ 2381 h 5059"/>
                    <a:gd name="connsiteX2" fmla="*/ 0 w 12382"/>
                    <a:gd name="connsiteY2" fmla="*/ 3334 h 5059"/>
                  </a:gdLst>
                  <a:ahLst/>
                  <a:cxnLst>
                    <a:cxn ang="0">
                      <a:pos x="connsiteX0" y="connsiteY0"/>
                    </a:cxn>
                    <a:cxn ang="0">
                      <a:pos x="connsiteX1" y="connsiteY1"/>
                    </a:cxn>
                    <a:cxn ang="0">
                      <a:pos x="connsiteX2" y="connsiteY2"/>
                    </a:cxn>
                  </a:cxnLst>
                  <a:rect l="l" t="t" r="r" b="b"/>
                  <a:pathLst>
                    <a:path w="12382" h="5059">
                      <a:moveTo>
                        <a:pt x="0" y="3334"/>
                      </a:moveTo>
                      <a:cubicBezTo>
                        <a:pt x="7620" y="-1429"/>
                        <a:pt x="12382" y="-476"/>
                        <a:pt x="12382" y="2381"/>
                      </a:cubicBezTo>
                      <a:cubicBezTo>
                        <a:pt x="12382" y="5239"/>
                        <a:pt x="7620" y="6191"/>
                        <a:pt x="0" y="3334"/>
                      </a:cubicBezTo>
                      <a:close/>
                    </a:path>
                  </a:pathLst>
                </a:custGeom>
                <a:grpFill/>
                <a:ln w="9525" cap="flat">
                  <a:noFill/>
                  <a:prstDash val="solid"/>
                  <a:miter/>
                </a:ln>
              </p:spPr>
              <p:txBody>
                <a:bodyPr rtlCol="0" anchor="ctr"/>
                <a:lstStyle/>
                <a:p>
                  <a:endParaRPr lang="en-ID"/>
                </a:p>
              </p:txBody>
            </p:sp>
            <p:sp>
              <p:nvSpPr>
                <p:cNvPr id="1719" name="Freeform: Shape 1718">
                  <a:extLst>
                    <a:ext uri="{FF2B5EF4-FFF2-40B4-BE49-F238E27FC236}">
                      <a16:creationId xmlns:a16="http://schemas.microsoft.com/office/drawing/2014/main" id="{2B23A439-3F16-4818-BAD8-8B1E5428F426}"/>
                    </a:ext>
                  </a:extLst>
                </p:cNvPr>
                <p:cNvSpPr/>
                <p:nvPr/>
              </p:nvSpPr>
              <p:spPr>
                <a:xfrm>
                  <a:off x="5672323" y="2454592"/>
                  <a:ext cx="5231" cy="12382"/>
                </a:xfrm>
                <a:custGeom>
                  <a:avLst/>
                  <a:gdLst>
                    <a:gd name="connsiteX0" fmla="*/ 767 w 5231"/>
                    <a:gd name="connsiteY0" fmla="*/ 12382 h 12382"/>
                    <a:gd name="connsiteX1" fmla="*/ 3624 w 5231"/>
                    <a:gd name="connsiteY1" fmla="*/ 0 h 12382"/>
                    <a:gd name="connsiteX2" fmla="*/ 767 w 5231"/>
                    <a:gd name="connsiteY2" fmla="*/ 12382 h 12382"/>
                  </a:gdLst>
                  <a:ahLst/>
                  <a:cxnLst>
                    <a:cxn ang="0">
                      <a:pos x="connsiteX0" y="connsiteY0"/>
                    </a:cxn>
                    <a:cxn ang="0">
                      <a:pos x="connsiteX1" y="connsiteY1"/>
                    </a:cxn>
                    <a:cxn ang="0">
                      <a:pos x="connsiteX2" y="connsiteY2"/>
                    </a:cxn>
                  </a:cxnLst>
                  <a:rect l="l" t="t" r="r" b="b"/>
                  <a:pathLst>
                    <a:path w="5231" h="12382">
                      <a:moveTo>
                        <a:pt x="767" y="12382"/>
                      </a:moveTo>
                      <a:cubicBezTo>
                        <a:pt x="-1138" y="3810"/>
                        <a:pt x="767" y="0"/>
                        <a:pt x="3624" y="0"/>
                      </a:cubicBezTo>
                      <a:cubicBezTo>
                        <a:pt x="6482" y="952"/>
                        <a:pt x="5529" y="4763"/>
                        <a:pt x="767" y="12382"/>
                      </a:cubicBezTo>
                      <a:close/>
                    </a:path>
                  </a:pathLst>
                </a:custGeom>
                <a:grpFill/>
                <a:ln w="9525" cap="flat">
                  <a:noFill/>
                  <a:prstDash val="solid"/>
                  <a:miter/>
                </a:ln>
              </p:spPr>
              <p:txBody>
                <a:bodyPr rtlCol="0" anchor="ctr"/>
                <a:lstStyle/>
                <a:p>
                  <a:endParaRPr lang="en-ID"/>
                </a:p>
              </p:txBody>
            </p:sp>
          </p:grpSp>
          <p:grpSp>
            <p:nvGrpSpPr>
              <p:cNvPr id="1720" name="Graphic 2">
                <a:extLst>
                  <a:ext uri="{FF2B5EF4-FFF2-40B4-BE49-F238E27FC236}">
                    <a16:creationId xmlns:a16="http://schemas.microsoft.com/office/drawing/2014/main" id="{F1FF2A45-0C26-4C70-87B0-C54AB42123DD}"/>
                  </a:ext>
                </a:extLst>
              </p:cNvPr>
              <p:cNvGrpSpPr/>
              <p:nvPr/>
            </p:nvGrpSpPr>
            <p:grpSpPr>
              <a:xfrm>
                <a:off x="5662131" y="2454592"/>
                <a:ext cx="23340" cy="23955"/>
                <a:chOff x="5662131" y="2454592"/>
                <a:chExt cx="23340" cy="23955"/>
              </a:xfrm>
              <a:grpFill/>
            </p:grpSpPr>
            <p:sp>
              <p:nvSpPr>
                <p:cNvPr id="1721" name="Freeform: Shape 1720">
                  <a:extLst>
                    <a:ext uri="{FF2B5EF4-FFF2-40B4-BE49-F238E27FC236}">
                      <a16:creationId xmlns:a16="http://schemas.microsoft.com/office/drawing/2014/main" id="{2BB0EE5C-81F5-4F65-918E-A3B112A0B6B8}"/>
                    </a:ext>
                  </a:extLst>
                </p:cNvPr>
                <p:cNvSpPr/>
                <p:nvPr/>
              </p:nvSpPr>
              <p:spPr>
                <a:xfrm>
                  <a:off x="5662131" y="2459046"/>
                  <a:ext cx="10958" cy="7928"/>
                </a:xfrm>
                <a:custGeom>
                  <a:avLst/>
                  <a:gdLst>
                    <a:gd name="connsiteX0" fmla="*/ 10958 w 10958"/>
                    <a:gd name="connsiteY0" fmla="*/ 7929 h 7928"/>
                    <a:gd name="connsiteX1" fmla="*/ 481 w 10958"/>
                    <a:gd name="connsiteY1" fmla="*/ 1261 h 7928"/>
                    <a:gd name="connsiteX2" fmla="*/ 10958 w 10958"/>
                    <a:gd name="connsiteY2" fmla="*/ 7929 h 7928"/>
                  </a:gdLst>
                  <a:ahLst/>
                  <a:cxnLst>
                    <a:cxn ang="0">
                      <a:pos x="connsiteX0" y="connsiteY0"/>
                    </a:cxn>
                    <a:cxn ang="0">
                      <a:pos x="connsiteX1" y="connsiteY1"/>
                    </a:cxn>
                    <a:cxn ang="0">
                      <a:pos x="connsiteX2" y="connsiteY2"/>
                    </a:cxn>
                  </a:cxnLst>
                  <a:rect l="l" t="t" r="r" b="b"/>
                  <a:pathLst>
                    <a:path w="10958" h="7928">
                      <a:moveTo>
                        <a:pt x="10958" y="7929"/>
                      </a:moveTo>
                      <a:cubicBezTo>
                        <a:pt x="2386" y="6976"/>
                        <a:pt x="-1424" y="4119"/>
                        <a:pt x="481" y="1261"/>
                      </a:cubicBezTo>
                      <a:cubicBezTo>
                        <a:pt x="1433" y="-1596"/>
                        <a:pt x="5243" y="309"/>
                        <a:pt x="10958" y="7929"/>
                      </a:cubicBezTo>
                      <a:close/>
                    </a:path>
                  </a:pathLst>
                </a:custGeom>
                <a:grpFill/>
                <a:ln w="9525" cap="flat">
                  <a:noFill/>
                  <a:prstDash val="solid"/>
                  <a:miter/>
                </a:ln>
              </p:spPr>
              <p:txBody>
                <a:bodyPr rtlCol="0" anchor="ctr"/>
                <a:lstStyle/>
                <a:p>
                  <a:endParaRPr lang="en-ID"/>
                </a:p>
              </p:txBody>
            </p:sp>
            <p:sp>
              <p:nvSpPr>
                <p:cNvPr id="1722" name="Freeform: Shape 1721">
                  <a:extLst>
                    <a:ext uri="{FF2B5EF4-FFF2-40B4-BE49-F238E27FC236}">
                      <a16:creationId xmlns:a16="http://schemas.microsoft.com/office/drawing/2014/main" id="{1A693708-1B34-4E70-8224-6ED6472B9171}"/>
                    </a:ext>
                  </a:extLst>
                </p:cNvPr>
                <p:cNvSpPr/>
                <p:nvPr/>
              </p:nvSpPr>
              <p:spPr>
                <a:xfrm>
                  <a:off x="5663000" y="2466975"/>
                  <a:ext cx="10089" cy="9144"/>
                </a:xfrm>
                <a:custGeom>
                  <a:avLst/>
                  <a:gdLst>
                    <a:gd name="connsiteX0" fmla="*/ 10089 w 10089"/>
                    <a:gd name="connsiteY0" fmla="*/ 0 h 9144"/>
                    <a:gd name="connsiteX1" fmla="*/ 564 w 10089"/>
                    <a:gd name="connsiteY1" fmla="*/ 8573 h 9144"/>
                    <a:gd name="connsiteX2" fmla="*/ 10089 w 10089"/>
                    <a:gd name="connsiteY2" fmla="*/ 0 h 9144"/>
                  </a:gdLst>
                  <a:ahLst/>
                  <a:cxnLst>
                    <a:cxn ang="0">
                      <a:pos x="connsiteX0" y="connsiteY0"/>
                    </a:cxn>
                    <a:cxn ang="0">
                      <a:pos x="connsiteX1" y="connsiteY1"/>
                    </a:cxn>
                    <a:cxn ang="0">
                      <a:pos x="connsiteX2" y="connsiteY2"/>
                    </a:cxn>
                  </a:cxnLst>
                  <a:rect l="l" t="t" r="r" b="b"/>
                  <a:pathLst>
                    <a:path w="10089" h="9144">
                      <a:moveTo>
                        <a:pt x="10089" y="0"/>
                      </a:moveTo>
                      <a:cubicBezTo>
                        <a:pt x="6279" y="7620"/>
                        <a:pt x="2469" y="10477"/>
                        <a:pt x="564" y="8573"/>
                      </a:cubicBezTo>
                      <a:cubicBezTo>
                        <a:pt x="-1341" y="5715"/>
                        <a:pt x="1517" y="1905"/>
                        <a:pt x="10089" y="0"/>
                      </a:cubicBezTo>
                      <a:close/>
                    </a:path>
                  </a:pathLst>
                </a:custGeom>
                <a:grpFill/>
                <a:ln w="9525" cap="flat">
                  <a:noFill/>
                  <a:prstDash val="solid"/>
                  <a:miter/>
                </a:ln>
              </p:spPr>
              <p:txBody>
                <a:bodyPr rtlCol="0" anchor="ctr"/>
                <a:lstStyle/>
                <a:p>
                  <a:endParaRPr lang="en-ID"/>
                </a:p>
              </p:txBody>
            </p:sp>
            <p:sp>
              <p:nvSpPr>
                <p:cNvPr id="1723" name="Freeform: Shape 1722">
                  <a:extLst>
                    <a:ext uri="{FF2B5EF4-FFF2-40B4-BE49-F238E27FC236}">
                      <a16:creationId xmlns:a16="http://schemas.microsoft.com/office/drawing/2014/main" id="{F0A5CEF9-C735-4562-8A64-D06BC826A91A}"/>
                    </a:ext>
                  </a:extLst>
                </p:cNvPr>
                <p:cNvSpPr/>
                <p:nvPr/>
              </p:nvSpPr>
              <p:spPr>
                <a:xfrm>
                  <a:off x="5672903" y="2466975"/>
                  <a:ext cx="6468" cy="11572"/>
                </a:xfrm>
                <a:custGeom>
                  <a:avLst/>
                  <a:gdLst>
                    <a:gd name="connsiteX0" fmla="*/ 187 w 6468"/>
                    <a:gd name="connsiteY0" fmla="*/ 0 h 11572"/>
                    <a:gd name="connsiteX1" fmla="*/ 4949 w 6468"/>
                    <a:gd name="connsiteY1" fmla="*/ 11430 h 11572"/>
                    <a:gd name="connsiteX2" fmla="*/ 187 w 6468"/>
                    <a:gd name="connsiteY2" fmla="*/ 0 h 11572"/>
                  </a:gdLst>
                  <a:ahLst/>
                  <a:cxnLst>
                    <a:cxn ang="0">
                      <a:pos x="connsiteX0" y="connsiteY0"/>
                    </a:cxn>
                    <a:cxn ang="0">
                      <a:pos x="connsiteX1" y="connsiteY1"/>
                    </a:cxn>
                    <a:cxn ang="0">
                      <a:pos x="connsiteX2" y="connsiteY2"/>
                    </a:cxn>
                  </a:cxnLst>
                  <a:rect l="l" t="t" r="r" b="b"/>
                  <a:pathLst>
                    <a:path w="6468" h="11572">
                      <a:moveTo>
                        <a:pt x="187" y="0"/>
                      </a:moveTo>
                      <a:cubicBezTo>
                        <a:pt x="6854" y="5715"/>
                        <a:pt x="7807" y="10477"/>
                        <a:pt x="4949" y="11430"/>
                      </a:cubicBezTo>
                      <a:cubicBezTo>
                        <a:pt x="2092" y="12382"/>
                        <a:pt x="-766" y="8573"/>
                        <a:pt x="187" y="0"/>
                      </a:cubicBezTo>
                      <a:close/>
                    </a:path>
                  </a:pathLst>
                </a:custGeom>
                <a:grpFill/>
                <a:ln w="9525" cap="flat">
                  <a:noFill/>
                  <a:prstDash val="solid"/>
                  <a:miter/>
                </a:ln>
              </p:spPr>
              <p:txBody>
                <a:bodyPr rtlCol="0" anchor="ctr"/>
                <a:lstStyle/>
                <a:p>
                  <a:endParaRPr lang="en-ID"/>
                </a:p>
              </p:txBody>
            </p:sp>
            <p:sp>
              <p:nvSpPr>
                <p:cNvPr id="1724" name="Freeform: Shape 1723">
                  <a:extLst>
                    <a:ext uri="{FF2B5EF4-FFF2-40B4-BE49-F238E27FC236}">
                      <a16:creationId xmlns:a16="http://schemas.microsoft.com/office/drawing/2014/main" id="{DC350B02-CF68-4AE8-BD45-2768D8396801}"/>
                    </a:ext>
                  </a:extLst>
                </p:cNvPr>
                <p:cNvSpPr/>
                <p:nvPr/>
              </p:nvSpPr>
              <p:spPr>
                <a:xfrm>
                  <a:off x="5673090" y="2463641"/>
                  <a:ext cx="12382" cy="5059"/>
                </a:xfrm>
                <a:custGeom>
                  <a:avLst/>
                  <a:gdLst>
                    <a:gd name="connsiteX0" fmla="*/ 0 w 12382"/>
                    <a:gd name="connsiteY0" fmla="*/ 3334 h 5059"/>
                    <a:gd name="connsiteX1" fmla="*/ 12382 w 12382"/>
                    <a:gd name="connsiteY1" fmla="*/ 2381 h 5059"/>
                    <a:gd name="connsiteX2" fmla="*/ 0 w 12382"/>
                    <a:gd name="connsiteY2" fmla="*/ 3334 h 5059"/>
                  </a:gdLst>
                  <a:ahLst/>
                  <a:cxnLst>
                    <a:cxn ang="0">
                      <a:pos x="connsiteX0" y="connsiteY0"/>
                    </a:cxn>
                    <a:cxn ang="0">
                      <a:pos x="connsiteX1" y="connsiteY1"/>
                    </a:cxn>
                    <a:cxn ang="0">
                      <a:pos x="connsiteX2" y="connsiteY2"/>
                    </a:cxn>
                  </a:cxnLst>
                  <a:rect l="l" t="t" r="r" b="b"/>
                  <a:pathLst>
                    <a:path w="12382" h="5059">
                      <a:moveTo>
                        <a:pt x="0" y="3334"/>
                      </a:moveTo>
                      <a:cubicBezTo>
                        <a:pt x="7620" y="-1429"/>
                        <a:pt x="12382" y="-476"/>
                        <a:pt x="12382" y="2381"/>
                      </a:cubicBezTo>
                      <a:cubicBezTo>
                        <a:pt x="12382" y="5239"/>
                        <a:pt x="7620" y="6191"/>
                        <a:pt x="0" y="3334"/>
                      </a:cubicBezTo>
                      <a:close/>
                    </a:path>
                  </a:pathLst>
                </a:custGeom>
                <a:grpFill/>
                <a:ln w="9525" cap="flat">
                  <a:noFill/>
                  <a:prstDash val="solid"/>
                  <a:miter/>
                </a:ln>
              </p:spPr>
              <p:txBody>
                <a:bodyPr rtlCol="0" anchor="ctr"/>
                <a:lstStyle/>
                <a:p>
                  <a:endParaRPr lang="en-ID"/>
                </a:p>
              </p:txBody>
            </p:sp>
            <p:sp>
              <p:nvSpPr>
                <p:cNvPr id="1725" name="Freeform: Shape 1724">
                  <a:extLst>
                    <a:ext uri="{FF2B5EF4-FFF2-40B4-BE49-F238E27FC236}">
                      <a16:creationId xmlns:a16="http://schemas.microsoft.com/office/drawing/2014/main" id="{D25212FD-E8B8-4CD2-A026-3BDA5C05F71D}"/>
                    </a:ext>
                  </a:extLst>
                </p:cNvPr>
                <p:cNvSpPr/>
                <p:nvPr/>
              </p:nvSpPr>
              <p:spPr>
                <a:xfrm>
                  <a:off x="5672323" y="2454592"/>
                  <a:ext cx="5231" cy="12382"/>
                </a:xfrm>
                <a:custGeom>
                  <a:avLst/>
                  <a:gdLst>
                    <a:gd name="connsiteX0" fmla="*/ 767 w 5231"/>
                    <a:gd name="connsiteY0" fmla="*/ 12382 h 12382"/>
                    <a:gd name="connsiteX1" fmla="*/ 3624 w 5231"/>
                    <a:gd name="connsiteY1" fmla="*/ 0 h 12382"/>
                    <a:gd name="connsiteX2" fmla="*/ 767 w 5231"/>
                    <a:gd name="connsiteY2" fmla="*/ 12382 h 12382"/>
                  </a:gdLst>
                  <a:ahLst/>
                  <a:cxnLst>
                    <a:cxn ang="0">
                      <a:pos x="connsiteX0" y="connsiteY0"/>
                    </a:cxn>
                    <a:cxn ang="0">
                      <a:pos x="connsiteX1" y="connsiteY1"/>
                    </a:cxn>
                    <a:cxn ang="0">
                      <a:pos x="connsiteX2" y="connsiteY2"/>
                    </a:cxn>
                  </a:cxnLst>
                  <a:rect l="l" t="t" r="r" b="b"/>
                  <a:pathLst>
                    <a:path w="5231" h="12382">
                      <a:moveTo>
                        <a:pt x="767" y="12382"/>
                      </a:moveTo>
                      <a:cubicBezTo>
                        <a:pt x="-1138" y="3810"/>
                        <a:pt x="767" y="0"/>
                        <a:pt x="3624" y="0"/>
                      </a:cubicBezTo>
                      <a:cubicBezTo>
                        <a:pt x="6482" y="952"/>
                        <a:pt x="5529" y="4763"/>
                        <a:pt x="767" y="12382"/>
                      </a:cubicBezTo>
                      <a:close/>
                    </a:path>
                  </a:pathLst>
                </a:custGeom>
                <a:grpFill/>
                <a:ln w="9525" cap="flat">
                  <a:noFill/>
                  <a:prstDash val="solid"/>
                  <a:miter/>
                </a:ln>
              </p:spPr>
              <p:txBody>
                <a:bodyPr rtlCol="0" anchor="ctr"/>
                <a:lstStyle/>
                <a:p>
                  <a:endParaRPr lang="en-ID"/>
                </a:p>
              </p:txBody>
            </p:sp>
          </p:grpSp>
          <p:sp>
            <p:nvSpPr>
              <p:cNvPr id="1726" name="Freeform: Shape 1725">
                <a:extLst>
                  <a:ext uri="{FF2B5EF4-FFF2-40B4-BE49-F238E27FC236}">
                    <a16:creationId xmlns:a16="http://schemas.microsoft.com/office/drawing/2014/main" id="{99B8B720-3534-4EC1-863E-BB8A319959C3}"/>
                  </a:ext>
                </a:extLst>
              </p:cNvPr>
              <p:cNvSpPr/>
              <p:nvPr/>
            </p:nvSpPr>
            <p:spPr>
              <a:xfrm>
                <a:off x="5671185" y="2465070"/>
                <a:ext cx="3809" cy="3810"/>
              </a:xfrm>
              <a:custGeom>
                <a:avLst/>
                <a:gdLst>
                  <a:gd name="connsiteX0" fmla="*/ 3810 w 3809"/>
                  <a:gd name="connsiteY0" fmla="*/ 1905 h 3810"/>
                  <a:gd name="connsiteX1" fmla="*/ 1905 w 3809"/>
                  <a:gd name="connsiteY1" fmla="*/ 3810 h 3810"/>
                  <a:gd name="connsiteX2" fmla="*/ 0 w 3809"/>
                  <a:gd name="connsiteY2" fmla="*/ 1905 h 3810"/>
                  <a:gd name="connsiteX3" fmla="*/ 1905 w 3809"/>
                  <a:gd name="connsiteY3" fmla="*/ 0 h 3810"/>
                  <a:gd name="connsiteX4" fmla="*/ 3810 w 3809"/>
                  <a:gd name="connsiteY4" fmla="*/ 1905 h 3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 h="3810">
                    <a:moveTo>
                      <a:pt x="3810" y="1905"/>
                    </a:moveTo>
                    <a:cubicBezTo>
                      <a:pt x="3810" y="2957"/>
                      <a:pt x="2957" y="3810"/>
                      <a:pt x="1905" y="3810"/>
                    </a:cubicBezTo>
                    <a:cubicBezTo>
                      <a:pt x="853" y="3810"/>
                      <a:pt x="0" y="2957"/>
                      <a:pt x="0" y="1905"/>
                    </a:cubicBezTo>
                    <a:cubicBezTo>
                      <a:pt x="0" y="853"/>
                      <a:pt x="853" y="0"/>
                      <a:pt x="1905" y="0"/>
                    </a:cubicBezTo>
                    <a:cubicBezTo>
                      <a:pt x="2957" y="0"/>
                      <a:pt x="3810" y="853"/>
                      <a:pt x="3810" y="1905"/>
                    </a:cubicBezTo>
                    <a:close/>
                  </a:path>
                </a:pathLst>
              </a:custGeom>
              <a:grpFill/>
              <a:ln w="9525" cap="flat">
                <a:noFill/>
                <a:prstDash val="solid"/>
                <a:miter/>
              </a:ln>
            </p:spPr>
            <p:txBody>
              <a:bodyPr rtlCol="0" anchor="ctr"/>
              <a:lstStyle/>
              <a:p>
                <a:endParaRPr lang="en-ID"/>
              </a:p>
            </p:txBody>
          </p:sp>
        </p:grpSp>
        <p:grpSp>
          <p:nvGrpSpPr>
            <p:cNvPr id="1727" name="Graphic 2">
              <a:extLst>
                <a:ext uri="{FF2B5EF4-FFF2-40B4-BE49-F238E27FC236}">
                  <a16:creationId xmlns:a16="http://schemas.microsoft.com/office/drawing/2014/main" id="{F1FF2A45-0C26-4C70-87B0-C54AB42123DD}"/>
                </a:ext>
              </a:extLst>
            </p:cNvPr>
            <p:cNvGrpSpPr/>
            <p:nvPr/>
          </p:nvGrpSpPr>
          <p:grpSpPr>
            <a:xfrm>
              <a:off x="5746432" y="2459355"/>
              <a:ext cx="22980" cy="22859"/>
              <a:chOff x="5746432" y="2459355"/>
              <a:chExt cx="22980" cy="22859"/>
            </a:xfrm>
            <a:grpFill/>
          </p:grpSpPr>
          <p:grpSp>
            <p:nvGrpSpPr>
              <p:cNvPr id="1728" name="Graphic 2">
                <a:extLst>
                  <a:ext uri="{FF2B5EF4-FFF2-40B4-BE49-F238E27FC236}">
                    <a16:creationId xmlns:a16="http://schemas.microsoft.com/office/drawing/2014/main" id="{F1FF2A45-0C26-4C70-87B0-C54AB42123DD}"/>
                  </a:ext>
                </a:extLst>
              </p:cNvPr>
              <p:cNvGrpSpPr/>
              <p:nvPr/>
            </p:nvGrpSpPr>
            <p:grpSpPr>
              <a:xfrm>
                <a:off x="5746432" y="2460132"/>
                <a:ext cx="21440" cy="22082"/>
                <a:chOff x="5746432" y="2460132"/>
                <a:chExt cx="21440" cy="22082"/>
              </a:xfrm>
              <a:grpFill/>
            </p:grpSpPr>
            <p:sp>
              <p:nvSpPr>
                <p:cNvPr id="1729" name="Freeform: Shape 1728">
                  <a:extLst>
                    <a:ext uri="{FF2B5EF4-FFF2-40B4-BE49-F238E27FC236}">
                      <a16:creationId xmlns:a16="http://schemas.microsoft.com/office/drawing/2014/main" id="{81B9D9B3-A0E1-4BF7-AF98-53B7389594C6}"/>
                    </a:ext>
                  </a:extLst>
                </p:cNvPr>
                <p:cNvSpPr/>
                <p:nvPr/>
              </p:nvSpPr>
              <p:spPr>
                <a:xfrm>
                  <a:off x="5757862" y="2462477"/>
                  <a:ext cx="9247" cy="8307"/>
                </a:xfrm>
                <a:custGeom>
                  <a:avLst/>
                  <a:gdLst>
                    <a:gd name="connsiteX0" fmla="*/ 0 w 9247"/>
                    <a:gd name="connsiteY0" fmla="*/ 8307 h 8307"/>
                    <a:gd name="connsiteX1" fmla="*/ 8572 w 9247"/>
                    <a:gd name="connsiteY1" fmla="*/ 687 h 8307"/>
                    <a:gd name="connsiteX2" fmla="*/ 0 w 9247"/>
                    <a:gd name="connsiteY2" fmla="*/ 8307 h 8307"/>
                  </a:gdLst>
                  <a:ahLst/>
                  <a:cxnLst>
                    <a:cxn ang="0">
                      <a:pos x="connsiteX0" y="connsiteY0"/>
                    </a:cxn>
                    <a:cxn ang="0">
                      <a:pos x="connsiteX1" y="connsiteY1"/>
                    </a:cxn>
                    <a:cxn ang="0">
                      <a:pos x="connsiteX2" y="connsiteY2"/>
                    </a:cxn>
                  </a:cxnLst>
                  <a:rect l="l" t="t" r="r" b="b"/>
                  <a:pathLst>
                    <a:path w="9247" h="8307">
                      <a:moveTo>
                        <a:pt x="0" y="8307"/>
                      </a:moveTo>
                      <a:cubicBezTo>
                        <a:pt x="3810" y="687"/>
                        <a:pt x="6667" y="-1218"/>
                        <a:pt x="8572" y="687"/>
                      </a:cubicBezTo>
                      <a:cubicBezTo>
                        <a:pt x="10478" y="2592"/>
                        <a:pt x="8572" y="6402"/>
                        <a:pt x="0" y="8307"/>
                      </a:cubicBezTo>
                      <a:close/>
                    </a:path>
                  </a:pathLst>
                </a:custGeom>
                <a:grpFill/>
                <a:ln w="9525" cap="flat">
                  <a:noFill/>
                  <a:prstDash val="solid"/>
                  <a:miter/>
                </a:ln>
              </p:spPr>
              <p:txBody>
                <a:bodyPr rtlCol="0" anchor="ctr"/>
                <a:lstStyle/>
                <a:p>
                  <a:endParaRPr lang="en-ID"/>
                </a:p>
              </p:txBody>
            </p:sp>
            <p:sp>
              <p:nvSpPr>
                <p:cNvPr id="1730" name="Freeform: Shape 1729">
                  <a:extLst>
                    <a:ext uri="{FF2B5EF4-FFF2-40B4-BE49-F238E27FC236}">
                      <a16:creationId xmlns:a16="http://schemas.microsoft.com/office/drawing/2014/main" id="{D32B7C58-9A87-4C74-AD50-8E15AFB848B6}"/>
                    </a:ext>
                  </a:extLst>
                </p:cNvPr>
                <p:cNvSpPr/>
                <p:nvPr/>
              </p:nvSpPr>
              <p:spPr>
                <a:xfrm>
                  <a:off x="5752208" y="2460132"/>
                  <a:ext cx="5896" cy="10652"/>
                </a:xfrm>
                <a:custGeom>
                  <a:avLst/>
                  <a:gdLst>
                    <a:gd name="connsiteX0" fmla="*/ 5654 w 5896"/>
                    <a:gd name="connsiteY0" fmla="*/ 10653 h 10652"/>
                    <a:gd name="connsiteX1" fmla="*/ 892 w 5896"/>
                    <a:gd name="connsiteY1" fmla="*/ 175 h 10652"/>
                    <a:gd name="connsiteX2" fmla="*/ 5654 w 5896"/>
                    <a:gd name="connsiteY2" fmla="*/ 10653 h 10652"/>
                  </a:gdLst>
                  <a:ahLst/>
                  <a:cxnLst>
                    <a:cxn ang="0">
                      <a:pos x="connsiteX0" y="connsiteY0"/>
                    </a:cxn>
                    <a:cxn ang="0">
                      <a:pos x="connsiteX1" y="connsiteY1"/>
                    </a:cxn>
                    <a:cxn ang="0">
                      <a:pos x="connsiteX2" y="connsiteY2"/>
                    </a:cxn>
                  </a:cxnLst>
                  <a:rect l="l" t="t" r="r" b="b"/>
                  <a:pathLst>
                    <a:path w="5896" h="10652">
                      <a:moveTo>
                        <a:pt x="5654" y="10653"/>
                      </a:moveTo>
                      <a:cubicBezTo>
                        <a:pt x="-61" y="4938"/>
                        <a:pt x="-1013" y="1128"/>
                        <a:pt x="892" y="175"/>
                      </a:cubicBezTo>
                      <a:cubicBezTo>
                        <a:pt x="4702" y="-777"/>
                        <a:pt x="6607" y="2080"/>
                        <a:pt x="5654" y="10653"/>
                      </a:cubicBezTo>
                      <a:close/>
                    </a:path>
                  </a:pathLst>
                </a:custGeom>
                <a:grpFill/>
                <a:ln w="9525" cap="flat">
                  <a:noFill/>
                  <a:prstDash val="solid"/>
                  <a:miter/>
                </a:ln>
              </p:spPr>
              <p:txBody>
                <a:bodyPr rtlCol="0" anchor="ctr"/>
                <a:lstStyle/>
                <a:p>
                  <a:endParaRPr lang="en-ID"/>
                </a:p>
              </p:txBody>
            </p:sp>
            <p:sp>
              <p:nvSpPr>
                <p:cNvPr id="1731" name="Freeform: Shape 1730">
                  <a:extLst>
                    <a:ext uri="{FF2B5EF4-FFF2-40B4-BE49-F238E27FC236}">
                      <a16:creationId xmlns:a16="http://schemas.microsoft.com/office/drawing/2014/main" id="{C1FFC86B-761B-447E-AE3B-0B85A34DE451}"/>
                    </a:ext>
                  </a:extLst>
                </p:cNvPr>
                <p:cNvSpPr/>
                <p:nvPr/>
              </p:nvSpPr>
              <p:spPr>
                <a:xfrm>
                  <a:off x="5746432" y="2469059"/>
                  <a:ext cx="11429" cy="4714"/>
                </a:xfrm>
                <a:custGeom>
                  <a:avLst/>
                  <a:gdLst>
                    <a:gd name="connsiteX0" fmla="*/ 11430 w 11429"/>
                    <a:gd name="connsiteY0" fmla="*/ 1725 h 4714"/>
                    <a:gd name="connsiteX1" fmla="*/ 0 w 11429"/>
                    <a:gd name="connsiteY1" fmla="*/ 2678 h 4714"/>
                    <a:gd name="connsiteX2" fmla="*/ 11430 w 11429"/>
                    <a:gd name="connsiteY2" fmla="*/ 1725 h 4714"/>
                  </a:gdLst>
                  <a:ahLst/>
                  <a:cxnLst>
                    <a:cxn ang="0">
                      <a:pos x="connsiteX0" y="connsiteY0"/>
                    </a:cxn>
                    <a:cxn ang="0">
                      <a:pos x="connsiteX1" y="connsiteY1"/>
                    </a:cxn>
                    <a:cxn ang="0">
                      <a:pos x="connsiteX2" y="connsiteY2"/>
                    </a:cxn>
                  </a:cxnLst>
                  <a:rect l="l" t="t" r="r" b="b"/>
                  <a:pathLst>
                    <a:path w="11429" h="4714">
                      <a:moveTo>
                        <a:pt x="11430" y="1725"/>
                      </a:moveTo>
                      <a:cubicBezTo>
                        <a:pt x="4763" y="5535"/>
                        <a:pt x="0" y="5535"/>
                        <a:pt x="0" y="2678"/>
                      </a:cubicBezTo>
                      <a:cubicBezTo>
                        <a:pt x="0" y="-180"/>
                        <a:pt x="4763" y="-1132"/>
                        <a:pt x="11430" y="1725"/>
                      </a:cubicBezTo>
                      <a:close/>
                    </a:path>
                  </a:pathLst>
                </a:custGeom>
                <a:grpFill/>
                <a:ln w="9525" cap="flat">
                  <a:noFill/>
                  <a:prstDash val="solid"/>
                  <a:miter/>
                </a:ln>
              </p:spPr>
              <p:txBody>
                <a:bodyPr rtlCol="0" anchor="ctr"/>
                <a:lstStyle/>
                <a:p>
                  <a:endParaRPr lang="en-ID"/>
                </a:p>
              </p:txBody>
            </p:sp>
            <p:sp>
              <p:nvSpPr>
                <p:cNvPr id="1732" name="Freeform: Shape 1731">
                  <a:extLst>
                    <a:ext uri="{FF2B5EF4-FFF2-40B4-BE49-F238E27FC236}">
                      <a16:creationId xmlns:a16="http://schemas.microsoft.com/office/drawing/2014/main" id="{52EDB89C-32B6-49F4-BD47-5DED45B6CC4A}"/>
                    </a:ext>
                  </a:extLst>
                </p:cNvPr>
                <p:cNvSpPr/>
                <p:nvPr/>
              </p:nvSpPr>
              <p:spPr>
                <a:xfrm>
                  <a:off x="5753814" y="2470785"/>
                  <a:ext cx="4814" cy="11429"/>
                </a:xfrm>
                <a:custGeom>
                  <a:avLst/>
                  <a:gdLst>
                    <a:gd name="connsiteX0" fmla="*/ 4048 w 4814"/>
                    <a:gd name="connsiteY0" fmla="*/ 0 h 11429"/>
                    <a:gd name="connsiteX1" fmla="*/ 1190 w 4814"/>
                    <a:gd name="connsiteY1" fmla="*/ 11430 h 11429"/>
                    <a:gd name="connsiteX2" fmla="*/ 4048 w 4814"/>
                    <a:gd name="connsiteY2" fmla="*/ 0 h 11429"/>
                  </a:gdLst>
                  <a:ahLst/>
                  <a:cxnLst>
                    <a:cxn ang="0">
                      <a:pos x="connsiteX0" y="connsiteY0"/>
                    </a:cxn>
                    <a:cxn ang="0">
                      <a:pos x="connsiteX1" y="connsiteY1"/>
                    </a:cxn>
                    <a:cxn ang="0">
                      <a:pos x="connsiteX2" y="connsiteY2"/>
                    </a:cxn>
                  </a:cxnLst>
                  <a:rect l="l" t="t" r="r" b="b"/>
                  <a:pathLst>
                    <a:path w="4814" h="11429">
                      <a:moveTo>
                        <a:pt x="4048" y="0"/>
                      </a:moveTo>
                      <a:cubicBezTo>
                        <a:pt x="5953" y="7620"/>
                        <a:pt x="4048" y="11430"/>
                        <a:pt x="1190" y="11430"/>
                      </a:cubicBezTo>
                      <a:cubicBezTo>
                        <a:pt x="-715" y="10477"/>
                        <a:pt x="-715" y="5715"/>
                        <a:pt x="4048" y="0"/>
                      </a:cubicBezTo>
                      <a:close/>
                    </a:path>
                  </a:pathLst>
                </a:custGeom>
                <a:grpFill/>
                <a:ln w="9525" cap="flat">
                  <a:noFill/>
                  <a:prstDash val="solid"/>
                  <a:miter/>
                </a:ln>
              </p:spPr>
              <p:txBody>
                <a:bodyPr rtlCol="0" anchor="ctr"/>
                <a:lstStyle/>
                <a:p>
                  <a:endParaRPr lang="en-ID"/>
                </a:p>
              </p:txBody>
            </p:sp>
            <p:sp>
              <p:nvSpPr>
                <p:cNvPr id="1733" name="Freeform: Shape 1732">
                  <a:extLst>
                    <a:ext uri="{FF2B5EF4-FFF2-40B4-BE49-F238E27FC236}">
                      <a16:creationId xmlns:a16="http://schemas.microsoft.com/office/drawing/2014/main" id="{3702A1EA-713D-4562-9895-423BBBE8C858}"/>
                    </a:ext>
                  </a:extLst>
                </p:cNvPr>
                <p:cNvSpPr/>
                <p:nvPr/>
              </p:nvSpPr>
              <p:spPr>
                <a:xfrm>
                  <a:off x="5757862" y="2470785"/>
                  <a:ext cx="10010" cy="6581"/>
                </a:xfrm>
                <a:custGeom>
                  <a:avLst/>
                  <a:gdLst>
                    <a:gd name="connsiteX0" fmla="*/ 0 w 10010"/>
                    <a:gd name="connsiteY0" fmla="*/ 0 h 6581"/>
                    <a:gd name="connsiteX1" fmla="*/ 9525 w 10010"/>
                    <a:gd name="connsiteY1" fmla="*/ 5715 h 6581"/>
                    <a:gd name="connsiteX2" fmla="*/ 0 w 10010"/>
                    <a:gd name="connsiteY2" fmla="*/ 0 h 6581"/>
                  </a:gdLst>
                  <a:ahLst/>
                  <a:cxnLst>
                    <a:cxn ang="0">
                      <a:pos x="connsiteX0" y="connsiteY0"/>
                    </a:cxn>
                    <a:cxn ang="0">
                      <a:pos x="connsiteX1" y="connsiteY1"/>
                    </a:cxn>
                    <a:cxn ang="0">
                      <a:pos x="connsiteX2" y="connsiteY2"/>
                    </a:cxn>
                  </a:cxnLst>
                  <a:rect l="l" t="t" r="r" b="b"/>
                  <a:pathLst>
                    <a:path w="10010" h="6581">
                      <a:moveTo>
                        <a:pt x="0" y="0"/>
                      </a:moveTo>
                      <a:cubicBezTo>
                        <a:pt x="7620" y="952"/>
                        <a:pt x="11430" y="3810"/>
                        <a:pt x="9525" y="5715"/>
                      </a:cubicBezTo>
                      <a:cubicBezTo>
                        <a:pt x="8572" y="7620"/>
                        <a:pt x="4763" y="6667"/>
                        <a:pt x="0" y="0"/>
                      </a:cubicBezTo>
                      <a:close/>
                    </a:path>
                  </a:pathLst>
                </a:custGeom>
                <a:grpFill/>
                <a:ln w="9525" cap="flat">
                  <a:noFill/>
                  <a:prstDash val="solid"/>
                  <a:miter/>
                </a:ln>
              </p:spPr>
              <p:txBody>
                <a:bodyPr rtlCol="0" anchor="ctr"/>
                <a:lstStyle/>
                <a:p>
                  <a:endParaRPr lang="en-ID"/>
                </a:p>
              </p:txBody>
            </p:sp>
          </p:grpSp>
          <p:grpSp>
            <p:nvGrpSpPr>
              <p:cNvPr id="1734" name="Graphic 2">
                <a:extLst>
                  <a:ext uri="{FF2B5EF4-FFF2-40B4-BE49-F238E27FC236}">
                    <a16:creationId xmlns:a16="http://schemas.microsoft.com/office/drawing/2014/main" id="{F1FF2A45-0C26-4C70-87B0-C54AB42123DD}"/>
                  </a:ext>
                </a:extLst>
              </p:cNvPr>
              <p:cNvGrpSpPr/>
              <p:nvPr/>
            </p:nvGrpSpPr>
            <p:grpSpPr>
              <a:xfrm>
                <a:off x="5746432" y="2460132"/>
                <a:ext cx="21440" cy="22082"/>
                <a:chOff x="5746432" y="2460132"/>
                <a:chExt cx="21440" cy="22082"/>
              </a:xfrm>
              <a:grpFill/>
            </p:grpSpPr>
            <p:sp>
              <p:nvSpPr>
                <p:cNvPr id="1735" name="Freeform: Shape 1734">
                  <a:extLst>
                    <a:ext uri="{FF2B5EF4-FFF2-40B4-BE49-F238E27FC236}">
                      <a16:creationId xmlns:a16="http://schemas.microsoft.com/office/drawing/2014/main" id="{883F5C1D-1F1B-4D9B-A3E2-F152DFB67456}"/>
                    </a:ext>
                  </a:extLst>
                </p:cNvPr>
                <p:cNvSpPr/>
                <p:nvPr/>
              </p:nvSpPr>
              <p:spPr>
                <a:xfrm>
                  <a:off x="5757862" y="2462477"/>
                  <a:ext cx="9247" cy="8307"/>
                </a:xfrm>
                <a:custGeom>
                  <a:avLst/>
                  <a:gdLst>
                    <a:gd name="connsiteX0" fmla="*/ 0 w 9247"/>
                    <a:gd name="connsiteY0" fmla="*/ 8307 h 8307"/>
                    <a:gd name="connsiteX1" fmla="*/ 8572 w 9247"/>
                    <a:gd name="connsiteY1" fmla="*/ 687 h 8307"/>
                    <a:gd name="connsiteX2" fmla="*/ 0 w 9247"/>
                    <a:gd name="connsiteY2" fmla="*/ 8307 h 8307"/>
                  </a:gdLst>
                  <a:ahLst/>
                  <a:cxnLst>
                    <a:cxn ang="0">
                      <a:pos x="connsiteX0" y="connsiteY0"/>
                    </a:cxn>
                    <a:cxn ang="0">
                      <a:pos x="connsiteX1" y="connsiteY1"/>
                    </a:cxn>
                    <a:cxn ang="0">
                      <a:pos x="connsiteX2" y="connsiteY2"/>
                    </a:cxn>
                  </a:cxnLst>
                  <a:rect l="l" t="t" r="r" b="b"/>
                  <a:pathLst>
                    <a:path w="9247" h="8307">
                      <a:moveTo>
                        <a:pt x="0" y="8307"/>
                      </a:moveTo>
                      <a:cubicBezTo>
                        <a:pt x="3810" y="687"/>
                        <a:pt x="6667" y="-1218"/>
                        <a:pt x="8572" y="687"/>
                      </a:cubicBezTo>
                      <a:cubicBezTo>
                        <a:pt x="10478" y="2592"/>
                        <a:pt x="8572" y="6402"/>
                        <a:pt x="0" y="8307"/>
                      </a:cubicBezTo>
                      <a:close/>
                    </a:path>
                  </a:pathLst>
                </a:custGeom>
                <a:grpFill/>
                <a:ln w="9525" cap="flat">
                  <a:noFill/>
                  <a:prstDash val="solid"/>
                  <a:miter/>
                </a:ln>
              </p:spPr>
              <p:txBody>
                <a:bodyPr rtlCol="0" anchor="ctr"/>
                <a:lstStyle/>
                <a:p>
                  <a:endParaRPr lang="en-ID"/>
                </a:p>
              </p:txBody>
            </p:sp>
            <p:sp>
              <p:nvSpPr>
                <p:cNvPr id="1736" name="Freeform: Shape 1735">
                  <a:extLst>
                    <a:ext uri="{FF2B5EF4-FFF2-40B4-BE49-F238E27FC236}">
                      <a16:creationId xmlns:a16="http://schemas.microsoft.com/office/drawing/2014/main" id="{875F93B3-0146-4A24-8722-AA6EFFE33EEC}"/>
                    </a:ext>
                  </a:extLst>
                </p:cNvPr>
                <p:cNvSpPr/>
                <p:nvPr/>
              </p:nvSpPr>
              <p:spPr>
                <a:xfrm>
                  <a:off x="5752208" y="2460132"/>
                  <a:ext cx="5896" cy="10652"/>
                </a:xfrm>
                <a:custGeom>
                  <a:avLst/>
                  <a:gdLst>
                    <a:gd name="connsiteX0" fmla="*/ 5654 w 5896"/>
                    <a:gd name="connsiteY0" fmla="*/ 10653 h 10652"/>
                    <a:gd name="connsiteX1" fmla="*/ 892 w 5896"/>
                    <a:gd name="connsiteY1" fmla="*/ 175 h 10652"/>
                    <a:gd name="connsiteX2" fmla="*/ 5654 w 5896"/>
                    <a:gd name="connsiteY2" fmla="*/ 10653 h 10652"/>
                  </a:gdLst>
                  <a:ahLst/>
                  <a:cxnLst>
                    <a:cxn ang="0">
                      <a:pos x="connsiteX0" y="connsiteY0"/>
                    </a:cxn>
                    <a:cxn ang="0">
                      <a:pos x="connsiteX1" y="connsiteY1"/>
                    </a:cxn>
                    <a:cxn ang="0">
                      <a:pos x="connsiteX2" y="connsiteY2"/>
                    </a:cxn>
                  </a:cxnLst>
                  <a:rect l="l" t="t" r="r" b="b"/>
                  <a:pathLst>
                    <a:path w="5896" h="10652">
                      <a:moveTo>
                        <a:pt x="5654" y="10653"/>
                      </a:moveTo>
                      <a:cubicBezTo>
                        <a:pt x="-61" y="4938"/>
                        <a:pt x="-1013" y="1128"/>
                        <a:pt x="892" y="175"/>
                      </a:cubicBezTo>
                      <a:cubicBezTo>
                        <a:pt x="4702" y="-777"/>
                        <a:pt x="6607" y="2080"/>
                        <a:pt x="5654" y="10653"/>
                      </a:cubicBezTo>
                      <a:close/>
                    </a:path>
                  </a:pathLst>
                </a:custGeom>
                <a:grpFill/>
                <a:ln w="9525" cap="flat">
                  <a:noFill/>
                  <a:prstDash val="solid"/>
                  <a:miter/>
                </a:ln>
              </p:spPr>
              <p:txBody>
                <a:bodyPr rtlCol="0" anchor="ctr"/>
                <a:lstStyle/>
                <a:p>
                  <a:endParaRPr lang="en-ID"/>
                </a:p>
              </p:txBody>
            </p:sp>
            <p:sp>
              <p:nvSpPr>
                <p:cNvPr id="1737" name="Freeform: Shape 1736">
                  <a:extLst>
                    <a:ext uri="{FF2B5EF4-FFF2-40B4-BE49-F238E27FC236}">
                      <a16:creationId xmlns:a16="http://schemas.microsoft.com/office/drawing/2014/main" id="{42AEAEE9-0B96-4CC4-A5F3-140FB4DA91E1}"/>
                    </a:ext>
                  </a:extLst>
                </p:cNvPr>
                <p:cNvSpPr/>
                <p:nvPr/>
              </p:nvSpPr>
              <p:spPr>
                <a:xfrm>
                  <a:off x="5746432" y="2469059"/>
                  <a:ext cx="11429" cy="4714"/>
                </a:xfrm>
                <a:custGeom>
                  <a:avLst/>
                  <a:gdLst>
                    <a:gd name="connsiteX0" fmla="*/ 11430 w 11429"/>
                    <a:gd name="connsiteY0" fmla="*/ 1725 h 4714"/>
                    <a:gd name="connsiteX1" fmla="*/ 0 w 11429"/>
                    <a:gd name="connsiteY1" fmla="*/ 2678 h 4714"/>
                    <a:gd name="connsiteX2" fmla="*/ 11430 w 11429"/>
                    <a:gd name="connsiteY2" fmla="*/ 1725 h 4714"/>
                  </a:gdLst>
                  <a:ahLst/>
                  <a:cxnLst>
                    <a:cxn ang="0">
                      <a:pos x="connsiteX0" y="connsiteY0"/>
                    </a:cxn>
                    <a:cxn ang="0">
                      <a:pos x="connsiteX1" y="connsiteY1"/>
                    </a:cxn>
                    <a:cxn ang="0">
                      <a:pos x="connsiteX2" y="connsiteY2"/>
                    </a:cxn>
                  </a:cxnLst>
                  <a:rect l="l" t="t" r="r" b="b"/>
                  <a:pathLst>
                    <a:path w="11429" h="4714">
                      <a:moveTo>
                        <a:pt x="11430" y="1725"/>
                      </a:moveTo>
                      <a:cubicBezTo>
                        <a:pt x="4763" y="5535"/>
                        <a:pt x="0" y="5535"/>
                        <a:pt x="0" y="2678"/>
                      </a:cubicBezTo>
                      <a:cubicBezTo>
                        <a:pt x="0" y="-180"/>
                        <a:pt x="4763" y="-1132"/>
                        <a:pt x="11430" y="1725"/>
                      </a:cubicBezTo>
                      <a:close/>
                    </a:path>
                  </a:pathLst>
                </a:custGeom>
                <a:grpFill/>
                <a:ln w="9525" cap="flat">
                  <a:noFill/>
                  <a:prstDash val="solid"/>
                  <a:miter/>
                </a:ln>
              </p:spPr>
              <p:txBody>
                <a:bodyPr rtlCol="0" anchor="ctr"/>
                <a:lstStyle/>
                <a:p>
                  <a:endParaRPr lang="en-ID"/>
                </a:p>
              </p:txBody>
            </p:sp>
            <p:sp>
              <p:nvSpPr>
                <p:cNvPr id="1738" name="Freeform: Shape 1737">
                  <a:extLst>
                    <a:ext uri="{FF2B5EF4-FFF2-40B4-BE49-F238E27FC236}">
                      <a16:creationId xmlns:a16="http://schemas.microsoft.com/office/drawing/2014/main" id="{53D9A0EF-50C1-46B3-9C37-6B9A4DED8BDF}"/>
                    </a:ext>
                  </a:extLst>
                </p:cNvPr>
                <p:cNvSpPr/>
                <p:nvPr/>
              </p:nvSpPr>
              <p:spPr>
                <a:xfrm>
                  <a:off x="5753814" y="2470785"/>
                  <a:ext cx="4814" cy="11429"/>
                </a:xfrm>
                <a:custGeom>
                  <a:avLst/>
                  <a:gdLst>
                    <a:gd name="connsiteX0" fmla="*/ 4048 w 4814"/>
                    <a:gd name="connsiteY0" fmla="*/ 0 h 11429"/>
                    <a:gd name="connsiteX1" fmla="*/ 1190 w 4814"/>
                    <a:gd name="connsiteY1" fmla="*/ 11430 h 11429"/>
                    <a:gd name="connsiteX2" fmla="*/ 4048 w 4814"/>
                    <a:gd name="connsiteY2" fmla="*/ 0 h 11429"/>
                  </a:gdLst>
                  <a:ahLst/>
                  <a:cxnLst>
                    <a:cxn ang="0">
                      <a:pos x="connsiteX0" y="connsiteY0"/>
                    </a:cxn>
                    <a:cxn ang="0">
                      <a:pos x="connsiteX1" y="connsiteY1"/>
                    </a:cxn>
                    <a:cxn ang="0">
                      <a:pos x="connsiteX2" y="connsiteY2"/>
                    </a:cxn>
                  </a:cxnLst>
                  <a:rect l="l" t="t" r="r" b="b"/>
                  <a:pathLst>
                    <a:path w="4814" h="11429">
                      <a:moveTo>
                        <a:pt x="4048" y="0"/>
                      </a:moveTo>
                      <a:cubicBezTo>
                        <a:pt x="5953" y="7620"/>
                        <a:pt x="4048" y="11430"/>
                        <a:pt x="1190" y="11430"/>
                      </a:cubicBezTo>
                      <a:cubicBezTo>
                        <a:pt x="-715" y="10477"/>
                        <a:pt x="-715" y="5715"/>
                        <a:pt x="4048" y="0"/>
                      </a:cubicBezTo>
                      <a:close/>
                    </a:path>
                  </a:pathLst>
                </a:custGeom>
                <a:grpFill/>
                <a:ln w="9525" cap="flat">
                  <a:noFill/>
                  <a:prstDash val="solid"/>
                  <a:miter/>
                </a:ln>
              </p:spPr>
              <p:txBody>
                <a:bodyPr rtlCol="0" anchor="ctr"/>
                <a:lstStyle/>
                <a:p>
                  <a:endParaRPr lang="en-ID"/>
                </a:p>
              </p:txBody>
            </p:sp>
            <p:sp>
              <p:nvSpPr>
                <p:cNvPr id="1739" name="Freeform: Shape 1738">
                  <a:extLst>
                    <a:ext uri="{FF2B5EF4-FFF2-40B4-BE49-F238E27FC236}">
                      <a16:creationId xmlns:a16="http://schemas.microsoft.com/office/drawing/2014/main" id="{CB57346E-7FED-4948-9D0C-BACC8690D5B7}"/>
                    </a:ext>
                  </a:extLst>
                </p:cNvPr>
                <p:cNvSpPr/>
                <p:nvPr/>
              </p:nvSpPr>
              <p:spPr>
                <a:xfrm>
                  <a:off x="5757862" y="2470785"/>
                  <a:ext cx="10010" cy="6581"/>
                </a:xfrm>
                <a:custGeom>
                  <a:avLst/>
                  <a:gdLst>
                    <a:gd name="connsiteX0" fmla="*/ 0 w 10010"/>
                    <a:gd name="connsiteY0" fmla="*/ 0 h 6581"/>
                    <a:gd name="connsiteX1" fmla="*/ 9525 w 10010"/>
                    <a:gd name="connsiteY1" fmla="*/ 5715 h 6581"/>
                    <a:gd name="connsiteX2" fmla="*/ 0 w 10010"/>
                    <a:gd name="connsiteY2" fmla="*/ 0 h 6581"/>
                  </a:gdLst>
                  <a:ahLst/>
                  <a:cxnLst>
                    <a:cxn ang="0">
                      <a:pos x="connsiteX0" y="connsiteY0"/>
                    </a:cxn>
                    <a:cxn ang="0">
                      <a:pos x="connsiteX1" y="connsiteY1"/>
                    </a:cxn>
                    <a:cxn ang="0">
                      <a:pos x="connsiteX2" y="connsiteY2"/>
                    </a:cxn>
                  </a:cxnLst>
                  <a:rect l="l" t="t" r="r" b="b"/>
                  <a:pathLst>
                    <a:path w="10010" h="6581">
                      <a:moveTo>
                        <a:pt x="0" y="0"/>
                      </a:moveTo>
                      <a:cubicBezTo>
                        <a:pt x="7620" y="952"/>
                        <a:pt x="11430" y="3810"/>
                        <a:pt x="9525" y="5715"/>
                      </a:cubicBezTo>
                      <a:cubicBezTo>
                        <a:pt x="8572" y="7620"/>
                        <a:pt x="4763" y="6667"/>
                        <a:pt x="0" y="0"/>
                      </a:cubicBezTo>
                      <a:close/>
                    </a:path>
                  </a:pathLst>
                </a:custGeom>
                <a:grpFill/>
                <a:ln w="9525" cap="flat">
                  <a:noFill/>
                  <a:prstDash val="solid"/>
                  <a:miter/>
                </a:ln>
              </p:spPr>
              <p:txBody>
                <a:bodyPr rtlCol="0" anchor="ctr"/>
                <a:lstStyle/>
                <a:p>
                  <a:endParaRPr lang="en-ID"/>
                </a:p>
              </p:txBody>
            </p:sp>
          </p:grpSp>
          <p:sp>
            <p:nvSpPr>
              <p:cNvPr id="1740" name="Freeform: Shape 1739">
                <a:extLst>
                  <a:ext uri="{FF2B5EF4-FFF2-40B4-BE49-F238E27FC236}">
                    <a16:creationId xmlns:a16="http://schemas.microsoft.com/office/drawing/2014/main" id="{16E1B25B-54D4-4EC4-855D-D3FD83C907AE}"/>
                  </a:ext>
                </a:extLst>
              </p:cNvPr>
              <p:cNvSpPr/>
              <p:nvPr/>
            </p:nvSpPr>
            <p:spPr>
              <a:xfrm>
                <a:off x="5755957" y="2468880"/>
                <a:ext cx="3809" cy="3810"/>
              </a:xfrm>
              <a:custGeom>
                <a:avLst/>
                <a:gdLst>
                  <a:gd name="connsiteX0" fmla="*/ 3810 w 3809"/>
                  <a:gd name="connsiteY0" fmla="*/ 1905 h 3810"/>
                  <a:gd name="connsiteX1" fmla="*/ 1905 w 3809"/>
                  <a:gd name="connsiteY1" fmla="*/ 3810 h 3810"/>
                  <a:gd name="connsiteX2" fmla="*/ 0 w 3809"/>
                  <a:gd name="connsiteY2" fmla="*/ 1905 h 3810"/>
                  <a:gd name="connsiteX3" fmla="*/ 1905 w 3809"/>
                  <a:gd name="connsiteY3" fmla="*/ 0 h 3810"/>
                  <a:gd name="connsiteX4" fmla="*/ 3810 w 3809"/>
                  <a:gd name="connsiteY4" fmla="*/ 1905 h 3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 h="3810">
                    <a:moveTo>
                      <a:pt x="3810" y="1905"/>
                    </a:moveTo>
                    <a:cubicBezTo>
                      <a:pt x="3810" y="2957"/>
                      <a:pt x="2957" y="3810"/>
                      <a:pt x="1905" y="3810"/>
                    </a:cubicBezTo>
                    <a:cubicBezTo>
                      <a:pt x="853" y="3810"/>
                      <a:pt x="0" y="2957"/>
                      <a:pt x="0" y="1905"/>
                    </a:cubicBezTo>
                    <a:cubicBezTo>
                      <a:pt x="0" y="853"/>
                      <a:pt x="853" y="0"/>
                      <a:pt x="1905" y="0"/>
                    </a:cubicBezTo>
                    <a:cubicBezTo>
                      <a:pt x="2957" y="0"/>
                      <a:pt x="3810" y="853"/>
                      <a:pt x="3810" y="1905"/>
                    </a:cubicBezTo>
                    <a:close/>
                  </a:path>
                </a:pathLst>
              </a:custGeom>
              <a:grpFill/>
              <a:ln w="9525" cap="flat">
                <a:noFill/>
                <a:prstDash val="solid"/>
                <a:miter/>
              </a:ln>
            </p:spPr>
            <p:txBody>
              <a:bodyPr rtlCol="0" anchor="ctr"/>
              <a:lstStyle/>
              <a:p>
                <a:endParaRPr lang="en-ID"/>
              </a:p>
            </p:txBody>
          </p:sp>
          <p:grpSp>
            <p:nvGrpSpPr>
              <p:cNvPr id="1741" name="Graphic 2">
                <a:extLst>
                  <a:ext uri="{FF2B5EF4-FFF2-40B4-BE49-F238E27FC236}">
                    <a16:creationId xmlns:a16="http://schemas.microsoft.com/office/drawing/2014/main" id="{F1FF2A45-0C26-4C70-87B0-C54AB42123DD}"/>
                  </a:ext>
                </a:extLst>
              </p:cNvPr>
              <p:cNvGrpSpPr/>
              <p:nvPr/>
            </p:nvGrpSpPr>
            <p:grpSpPr>
              <a:xfrm>
                <a:off x="5747852" y="2459355"/>
                <a:ext cx="21561" cy="22051"/>
                <a:chOff x="5747852" y="2459355"/>
                <a:chExt cx="21561" cy="22051"/>
              </a:xfrm>
              <a:grpFill/>
            </p:grpSpPr>
            <p:sp>
              <p:nvSpPr>
                <p:cNvPr id="1742" name="Freeform: Shape 1741">
                  <a:extLst>
                    <a:ext uri="{FF2B5EF4-FFF2-40B4-BE49-F238E27FC236}">
                      <a16:creationId xmlns:a16="http://schemas.microsoft.com/office/drawing/2014/main" id="{27EEDEA7-1248-4699-A5EA-6358E6FAB8A8}"/>
                    </a:ext>
                  </a:extLst>
                </p:cNvPr>
                <p:cNvSpPr/>
                <p:nvPr/>
              </p:nvSpPr>
              <p:spPr>
                <a:xfrm>
                  <a:off x="5749063" y="2470785"/>
                  <a:ext cx="8798" cy="8307"/>
                </a:xfrm>
                <a:custGeom>
                  <a:avLst/>
                  <a:gdLst>
                    <a:gd name="connsiteX0" fmla="*/ 8799 w 8798"/>
                    <a:gd name="connsiteY0" fmla="*/ 0 h 8307"/>
                    <a:gd name="connsiteX1" fmla="*/ 226 w 8798"/>
                    <a:gd name="connsiteY1" fmla="*/ 7620 h 8307"/>
                    <a:gd name="connsiteX2" fmla="*/ 8799 w 8798"/>
                    <a:gd name="connsiteY2" fmla="*/ 0 h 8307"/>
                  </a:gdLst>
                  <a:ahLst/>
                  <a:cxnLst>
                    <a:cxn ang="0">
                      <a:pos x="connsiteX0" y="connsiteY0"/>
                    </a:cxn>
                    <a:cxn ang="0">
                      <a:pos x="connsiteX1" y="connsiteY1"/>
                    </a:cxn>
                    <a:cxn ang="0">
                      <a:pos x="connsiteX2" y="connsiteY2"/>
                    </a:cxn>
                  </a:cxnLst>
                  <a:rect l="l" t="t" r="r" b="b"/>
                  <a:pathLst>
                    <a:path w="8798" h="8307">
                      <a:moveTo>
                        <a:pt x="8799" y="0"/>
                      </a:moveTo>
                      <a:cubicBezTo>
                        <a:pt x="4989" y="7620"/>
                        <a:pt x="2131" y="9525"/>
                        <a:pt x="226" y="7620"/>
                      </a:cubicBezTo>
                      <a:cubicBezTo>
                        <a:pt x="-726" y="4763"/>
                        <a:pt x="1179" y="1905"/>
                        <a:pt x="8799" y="0"/>
                      </a:cubicBezTo>
                      <a:close/>
                    </a:path>
                  </a:pathLst>
                </a:custGeom>
                <a:grpFill/>
                <a:ln w="9525" cap="flat">
                  <a:noFill/>
                  <a:prstDash val="solid"/>
                  <a:miter/>
                </a:ln>
              </p:spPr>
              <p:txBody>
                <a:bodyPr rtlCol="0" anchor="ctr"/>
                <a:lstStyle/>
                <a:p>
                  <a:endParaRPr lang="en-ID"/>
                </a:p>
              </p:txBody>
            </p:sp>
            <p:sp>
              <p:nvSpPr>
                <p:cNvPr id="1743" name="Freeform: Shape 1742">
                  <a:extLst>
                    <a:ext uri="{FF2B5EF4-FFF2-40B4-BE49-F238E27FC236}">
                      <a16:creationId xmlns:a16="http://schemas.microsoft.com/office/drawing/2014/main" id="{71ADEDB6-586F-4184-89A4-23296AC09C31}"/>
                    </a:ext>
                  </a:extLst>
                </p:cNvPr>
                <p:cNvSpPr/>
                <p:nvPr/>
              </p:nvSpPr>
              <p:spPr>
                <a:xfrm>
                  <a:off x="5757862" y="2470785"/>
                  <a:ext cx="5654" cy="10621"/>
                </a:xfrm>
                <a:custGeom>
                  <a:avLst/>
                  <a:gdLst>
                    <a:gd name="connsiteX0" fmla="*/ 0 w 5654"/>
                    <a:gd name="connsiteY0" fmla="*/ 0 h 10621"/>
                    <a:gd name="connsiteX1" fmla="*/ 4763 w 5654"/>
                    <a:gd name="connsiteY1" fmla="*/ 10477 h 10621"/>
                    <a:gd name="connsiteX2" fmla="*/ 0 w 5654"/>
                    <a:gd name="connsiteY2" fmla="*/ 0 h 10621"/>
                  </a:gdLst>
                  <a:ahLst/>
                  <a:cxnLst>
                    <a:cxn ang="0">
                      <a:pos x="connsiteX0" y="connsiteY0"/>
                    </a:cxn>
                    <a:cxn ang="0">
                      <a:pos x="connsiteX1" y="connsiteY1"/>
                    </a:cxn>
                    <a:cxn ang="0">
                      <a:pos x="connsiteX2" y="connsiteY2"/>
                    </a:cxn>
                  </a:cxnLst>
                  <a:rect l="l" t="t" r="r" b="b"/>
                  <a:pathLst>
                    <a:path w="5654" h="10621">
                      <a:moveTo>
                        <a:pt x="0" y="0"/>
                      </a:moveTo>
                      <a:cubicBezTo>
                        <a:pt x="5715" y="5715"/>
                        <a:pt x="6667" y="9525"/>
                        <a:pt x="4763" y="10477"/>
                      </a:cubicBezTo>
                      <a:cubicBezTo>
                        <a:pt x="1905" y="11430"/>
                        <a:pt x="0" y="7620"/>
                        <a:pt x="0" y="0"/>
                      </a:cubicBezTo>
                      <a:close/>
                    </a:path>
                  </a:pathLst>
                </a:custGeom>
                <a:grpFill/>
                <a:ln w="9525" cap="flat">
                  <a:noFill/>
                  <a:prstDash val="solid"/>
                  <a:miter/>
                </a:ln>
              </p:spPr>
              <p:txBody>
                <a:bodyPr rtlCol="0" anchor="ctr"/>
                <a:lstStyle/>
                <a:p>
                  <a:endParaRPr lang="en-ID"/>
                </a:p>
              </p:txBody>
            </p:sp>
            <p:sp>
              <p:nvSpPr>
                <p:cNvPr id="1744" name="Freeform: Shape 1743">
                  <a:extLst>
                    <a:ext uri="{FF2B5EF4-FFF2-40B4-BE49-F238E27FC236}">
                      <a16:creationId xmlns:a16="http://schemas.microsoft.com/office/drawing/2014/main" id="{34666A14-1733-4B08-BBB8-B5DA5E2AC5C3}"/>
                    </a:ext>
                  </a:extLst>
                </p:cNvPr>
                <p:cNvSpPr/>
                <p:nvPr/>
              </p:nvSpPr>
              <p:spPr>
                <a:xfrm>
                  <a:off x="5757862" y="2467795"/>
                  <a:ext cx="11550" cy="4714"/>
                </a:xfrm>
                <a:custGeom>
                  <a:avLst/>
                  <a:gdLst>
                    <a:gd name="connsiteX0" fmla="*/ 0 w 11550"/>
                    <a:gd name="connsiteY0" fmla="*/ 2989 h 4714"/>
                    <a:gd name="connsiteX1" fmla="*/ 11430 w 11550"/>
                    <a:gd name="connsiteY1" fmla="*/ 2037 h 4714"/>
                    <a:gd name="connsiteX2" fmla="*/ 0 w 11550"/>
                    <a:gd name="connsiteY2" fmla="*/ 2989 h 4714"/>
                  </a:gdLst>
                  <a:ahLst/>
                  <a:cxnLst>
                    <a:cxn ang="0">
                      <a:pos x="connsiteX0" y="connsiteY0"/>
                    </a:cxn>
                    <a:cxn ang="0">
                      <a:pos x="connsiteX1" y="connsiteY1"/>
                    </a:cxn>
                    <a:cxn ang="0">
                      <a:pos x="connsiteX2" y="connsiteY2"/>
                    </a:cxn>
                  </a:cxnLst>
                  <a:rect l="l" t="t" r="r" b="b"/>
                  <a:pathLst>
                    <a:path w="11550" h="4714">
                      <a:moveTo>
                        <a:pt x="0" y="2989"/>
                      </a:moveTo>
                      <a:cubicBezTo>
                        <a:pt x="6667" y="-821"/>
                        <a:pt x="11430" y="-821"/>
                        <a:pt x="11430" y="2037"/>
                      </a:cubicBezTo>
                      <a:cubicBezTo>
                        <a:pt x="12383" y="4894"/>
                        <a:pt x="7620" y="5847"/>
                        <a:pt x="0" y="2989"/>
                      </a:cubicBezTo>
                      <a:close/>
                    </a:path>
                  </a:pathLst>
                </a:custGeom>
                <a:grpFill/>
                <a:ln w="9525" cap="flat">
                  <a:noFill/>
                  <a:prstDash val="solid"/>
                  <a:miter/>
                </a:ln>
              </p:spPr>
              <p:txBody>
                <a:bodyPr rtlCol="0" anchor="ctr"/>
                <a:lstStyle/>
                <a:p>
                  <a:endParaRPr lang="en-ID"/>
                </a:p>
              </p:txBody>
            </p:sp>
            <p:sp>
              <p:nvSpPr>
                <p:cNvPr id="1745" name="Freeform: Shape 1744">
                  <a:extLst>
                    <a:ext uri="{FF2B5EF4-FFF2-40B4-BE49-F238E27FC236}">
                      <a16:creationId xmlns:a16="http://schemas.microsoft.com/office/drawing/2014/main" id="{C986B88B-EF02-4D92-90BE-F5064370CE5A}"/>
                    </a:ext>
                  </a:extLst>
                </p:cNvPr>
                <p:cNvSpPr/>
                <p:nvPr/>
              </p:nvSpPr>
              <p:spPr>
                <a:xfrm>
                  <a:off x="5757095" y="2459355"/>
                  <a:ext cx="5501" cy="11430"/>
                </a:xfrm>
                <a:custGeom>
                  <a:avLst/>
                  <a:gdLst>
                    <a:gd name="connsiteX0" fmla="*/ 767 w 5501"/>
                    <a:gd name="connsiteY0" fmla="*/ 11430 h 11430"/>
                    <a:gd name="connsiteX1" fmla="*/ 3624 w 5501"/>
                    <a:gd name="connsiteY1" fmla="*/ 0 h 11430"/>
                    <a:gd name="connsiteX2" fmla="*/ 767 w 5501"/>
                    <a:gd name="connsiteY2" fmla="*/ 11430 h 11430"/>
                  </a:gdLst>
                  <a:ahLst/>
                  <a:cxnLst>
                    <a:cxn ang="0">
                      <a:pos x="connsiteX0" y="connsiteY0"/>
                    </a:cxn>
                    <a:cxn ang="0">
                      <a:pos x="connsiteX1" y="connsiteY1"/>
                    </a:cxn>
                    <a:cxn ang="0">
                      <a:pos x="connsiteX2" y="connsiteY2"/>
                    </a:cxn>
                  </a:cxnLst>
                  <a:rect l="l" t="t" r="r" b="b"/>
                  <a:pathLst>
                    <a:path w="5501" h="11430">
                      <a:moveTo>
                        <a:pt x="767" y="11430"/>
                      </a:moveTo>
                      <a:cubicBezTo>
                        <a:pt x="-1138" y="3810"/>
                        <a:pt x="767" y="0"/>
                        <a:pt x="3624" y="0"/>
                      </a:cubicBezTo>
                      <a:cubicBezTo>
                        <a:pt x="6482" y="952"/>
                        <a:pt x="6482" y="4763"/>
                        <a:pt x="767" y="11430"/>
                      </a:cubicBezTo>
                      <a:close/>
                    </a:path>
                  </a:pathLst>
                </a:custGeom>
                <a:grpFill/>
                <a:ln w="9525" cap="flat">
                  <a:noFill/>
                  <a:prstDash val="solid"/>
                  <a:miter/>
                </a:ln>
              </p:spPr>
              <p:txBody>
                <a:bodyPr rtlCol="0" anchor="ctr"/>
                <a:lstStyle/>
                <a:p>
                  <a:endParaRPr lang="en-ID"/>
                </a:p>
              </p:txBody>
            </p:sp>
            <p:sp>
              <p:nvSpPr>
                <p:cNvPr id="1746" name="Freeform: Shape 1745">
                  <a:extLst>
                    <a:ext uri="{FF2B5EF4-FFF2-40B4-BE49-F238E27FC236}">
                      <a16:creationId xmlns:a16="http://schemas.microsoft.com/office/drawing/2014/main" id="{0E4770EC-DA5E-4EA8-8D26-F54F1D0BEF71}"/>
                    </a:ext>
                  </a:extLst>
                </p:cNvPr>
                <p:cNvSpPr/>
                <p:nvPr/>
              </p:nvSpPr>
              <p:spPr>
                <a:xfrm>
                  <a:off x="5747852" y="2463784"/>
                  <a:ext cx="10010" cy="7000"/>
                </a:xfrm>
                <a:custGeom>
                  <a:avLst/>
                  <a:gdLst>
                    <a:gd name="connsiteX0" fmla="*/ 10010 w 10010"/>
                    <a:gd name="connsiteY0" fmla="*/ 7001 h 7000"/>
                    <a:gd name="connsiteX1" fmla="*/ 485 w 10010"/>
                    <a:gd name="connsiteY1" fmla="*/ 1286 h 7000"/>
                    <a:gd name="connsiteX2" fmla="*/ 10010 w 10010"/>
                    <a:gd name="connsiteY2" fmla="*/ 7001 h 7000"/>
                  </a:gdLst>
                  <a:ahLst/>
                  <a:cxnLst>
                    <a:cxn ang="0">
                      <a:pos x="connsiteX0" y="connsiteY0"/>
                    </a:cxn>
                    <a:cxn ang="0">
                      <a:pos x="connsiteX1" y="connsiteY1"/>
                    </a:cxn>
                    <a:cxn ang="0">
                      <a:pos x="connsiteX2" y="connsiteY2"/>
                    </a:cxn>
                  </a:cxnLst>
                  <a:rect l="l" t="t" r="r" b="b"/>
                  <a:pathLst>
                    <a:path w="10010" h="7000">
                      <a:moveTo>
                        <a:pt x="10010" y="7001"/>
                      </a:moveTo>
                      <a:cubicBezTo>
                        <a:pt x="2390" y="6048"/>
                        <a:pt x="-1420" y="3191"/>
                        <a:pt x="485" y="1286"/>
                      </a:cubicBezTo>
                      <a:cubicBezTo>
                        <a:pt x="2390" y="-1572"/>
                        <a:pt x="6201" y="333"/>
                        <a:pt x="10010" y="7001"/>
                      </a:cubicBezTo>
                      <a:close/>
                    </a:path>
                  </a:pathLst>
                </a:custGeom>
                <a:grpFill/>
                <a:ln w="9525" cap="flat">
                  <a:noFill/>
                  <a:prstDash val="solid"/>
                  <a:miter/>
                </a:ln>
              </p:spPr>
              <p:txBody>
                <a:bodyPr rtlCol="0" anchor="ctr"/>
                <a:lstStyle/>
                <a:p>
                  <a:endParaRPr lang="en-ID"/>
                </a:p>
              </p:txBody>
            </p:sp>
          </p:grpSp>
          <p:grpSp>
            <p:nvGrpSpPr>
              <p:cNvPr id="1747" name="Graphic 2">
                <a:extLst>
                  <a:ext uri="{FF2B5EF4-FFF2-40B4-BE49-F238E27FC236}">
                    <a16:creationId xmlns:a16="http://schemas.microsoft.com/office/drawing/2014/main" id="{F1FF2A45-0C26-4C70-87B0-C54AB42123DD}"/>
                  </a:ext>
                </a:extLst>
              </p:cNvPr>
              <p:cNvGrpSpPr/>
              <p:nvPr/>
            </p:nvGrpSpPr>
            <p:grpSpPr>
              <a:xfrm>
                <a:off x="5747852" y="2459355"/>
                <a:ext cx="21561" cy="22051"/>
                <a:chOff x="5747852" y="2459355"/>
                <a:chExt cx="21561" cy="22051"/>
              </a:xfrm>
              <a:grpFill/>
            </p:grpSpPr>
            <p:sp>
              <p:nvSpPr>
                <p:cNvPr id="1748" name="Freeform: Shape 1747">
                  <a:extLst>
                    <a:ext uri="{FF2B5EF4-FFF2-40B4-BE49-F238E27FC236}">
                      <a16:creationId xmlns:a16="http://schemas.microsoft.com/office/drawing/2014/main" id="{EF1DC28F-4AB2-4AB1-8343-8FFB288F193B}"/>
                    </a:ext>
                  </a:extLst>
                </p:cNvPr>
                <p:cNvSpPr/>
                <p:nvPr/>
              </p:nvSpPr>
              <p:spPr>
                <a:xfrm>
                  <a:off x="5749063" y="2470785"/>
                  <a:ext cx="8798" cy="8307"/>
                </a:xfrm>
                <a:custGeom>
                  <a:avLst/>
                  <a:gdLst>
                    <a:gd name="connsiteX0" fmla="*/ 8799 w 8798"/>
                    <a:gd name="connsiteY0" fmla="*/ 0 h 8307"/>
                    <a:gd name="connsiteX1" fmla="*/ 226 w 8798"/>
                    <a:gd name="connsiteY1" fmla="*/ 7620 h 8307"/>
                    <a:gd name="connsiteX2" fmla="*/ 8799 w 8798"/>
                    <a:gd name="connsiteY2" fmla="*/ 0 h 8307"/>
                  </a:gdLst>
                  <a:ahLst/>
                  <a:cxnLst>
                    <a:cxn ang="0">
                      <a:pos x="connsiteX0" y="connsiteY0"/>
                    </a:cxn>
                    <a:cxn ang="0">
                      <a:pos x="connsiteX1" y="connsiteY1"/>
                    </a:cxn>
                    <a:cxn ang="0">
                      <a:pos x="connsiteX2" y="connsiteY2"/>
                    </a:cxn>
                  </a:cxnLst>
                  <a:rect l="l" t="t" r="r" b="b"/>
                  <a:pathLst>
                    <a:path w="8798" h="8307">
                      <a:moveTo>
                        <a:pt x="8799" y="0"/>
                      </a:moveTo>
                      <a:cubicBezTo>
                        <a:pt x="4989" y="7620"/>
                        <a:pt x="2131" y="9525"/>
                        <a:pt x="226" y="7620"/>
                      </a:cubicBezTo>
                      <a:cubicBezTo>
                        <a:pt x="-726" y="4763"/>
                        <a:pt x="1179" y="1905"/>
                        <a:pt x="8799" y="0"/>
                      </a:cubicBezTo>
                      <a:close/>
                    </a:path>
                  </a:pathLst>
                </a:custGeom>
                <a:grpFill/>
                <a:ln w="9525" cap="flat">
                  <a:noFill/>
                  <a:prstDash val="solid"/>
                  <a:miter/>
                </a:ln>
              </p:spPr>
              <p:txBody>
                <a:bodyPr rtlCol="0" anchor="ctr"/>
                <a:lstStyle/>
                <a:p>
                  <a:endParaRPr lang="en-ID"/>
                </a:p>
              </p:txBody>
            </p:sp>
            <p:sp>
              <p:nvSpPr>
                <p:cNvPr id="1749" name="Freeform: Shape 1748">
                  <a:extLst>
                    <a:ext uri="{FF2B5EF4-FFF2-40B4-BE49-F238E27FC236}">
                      <a16:creationId xmlns:a16="http://schemas.microsoft.com/office/drawing/2014/main" id="{C14DD1CB-ADA2-4652-A057-AB28AEE7290A}"/>
                    </a:ext>
                  </a:extLst>
                </p:cNvPr>
                <p:cNvSpPr/>
                <p:nvPr/>
              </p:nvSpPr>
              <p:spPr>
                <a:xfrm>
                  <a:off x="5757862" y="2470785"/>
                  <a:ext cx="5654" cy="10621"/>
                </a:xfrm>
                <a:custGeom>
                  <a:avLst/>
                  <a:gdLst>
                    <a:gd name="connsiteX0" fmla="*/ 0 w 5654"/>
                    <a:gd name="connsiteY0" fmla="*/ 0 h 10621"/>
                    <a:gd name="connsiteX1" fmla="*/ 4763 w 5654"/>
                    <a:gd name="connsiteY1" fmla="*/ 10477 h 10621"/>
                    <a:gd name="connsiteX2" fmla="*/ 0 w 5654"/>
                    <a:gd name="connsiteY2" fmla="*/ 0 h 10621"/>
                  </a:gdLst>
                  <a:ahLst/>
                  <a:cxnLst>
                    <a:cxn ang="0">
                      <a:pos x="connsiteX0" y="connsiteY0"/>
                    </a:cxn>
                    <a:cxn ang="0">
                      <a:pos x="connsiteX1" y="connsiteY1"/>
                    </a:cxn>
                    <a:cxn ang="0">
                      <a:pos x="connsiteX2" y="connsiteY2"/>
                    </a:cxn>
                  </a:cxnLst>
                  <a:rect l="l" t="t" r="r" b="b"/>
                  <a:pathLst>
                    <a:path w="5654" h="10621">
                      <a:moveTo>
                        <a:pt x="0" y="0"/>
                      </a:moveTo>
                      <a:cubicBezTo>
                        <a:pt x="5715" y="5715"/>
                        <a:pt x="6667" y="9525"/>
                        <a:pt x="4763" y="10477"/>
                      </a:cubicBezTo>
                      <a:cubicBezTo>
                        <a:pt x="1905" y="11430"/>
                        <a:pt x="0" y="7620"/>
                        <a:pt x="0" y="0"/>
                      </a:cubicBezTo>
                      <a:close/>
                    </a:path>
                  </a:pathLst>
                </a:custGeom>
                <a:grpFill/>
                <a:ln w="9525" cap="flat">
                  <a:noFill/>
                  <a:prstDash val="solid"/>
                  <a:miter/>
                </a:ln>
              </p:spPr>
              <p:txBody>
                <a:bodyPr rtlCol="0" anchor="ctr"/>
                <a:lstStyle/>
                <a:p>
                  <a:endParaRPr lang="en-ID"/>
                </a:p>
              </p:txBody>
            </p:sp>
            <p:sp>
              <p:nvSpPr>
                <p:cNvPr id="1750" name="Freeform: Shape 1749">
                  <a:extLst>
                    <a:ext uri="{FF2B5EF4-FFF2-40B4-BE49-F238E27FC236}">
                      <a16:creationId xmlns:a16="http://schemas.microsoft.com/office/drawing/2014/main" id="{D36BA4CB-03D6-4DA2-AC98-293B5E0D03BD}"/>
                    </a:ext>
                  </a:extLst>
                </p:cNvPr>
                <p:cNvSpPr/>
                <p:nvPr/>
              </p:nvSpPr>
              <p:spPr>
                <a:xfrm>
                  <a:off x="5757862" y="2467795"/>
                  <a:ext cx="11550" cy="4714"/>
                </a:xfrm>
                <a:custGeom>
                  <a:avLst/>
                  <a:gdLst>
                    <a:gd name="connsiteX0" fmla="*/ 0 w 11550"/>
                    <a:gd name="connsiteY0" fmla="*/ 2989 h 4714"/>
                    <a:gd name="connsiteX1" fmla="*/ 11430 w 11550"/>
                    <a:gd name="connsiteY1" fmla="*/ 2037 h 4714"/>
                    <a:gd name="connsiteX2" fmla="*/ 0 w 11550"/>
                    <a:gd name="connsiteY2" fmla="*/ 2989 h 4714"/>
                  </a:gdLst>
                  <a:ahLst/>
                  <a:cxnLst>
                    <a:cxn ang="0">
                      <a:pos x="connsiteX0" y="connsiteY0"/>
                    </a:cxn>
                    <a:cxn ang="0">
                      <a:pos x="connsiteX1" y="connsiteY1"/>
                    </a:cxn>
                    <a:cxn ang="0">
                      <a:pos x="connsiteX2" y="connsiteY2"/>
                    </a:cxn>
                  </a:cxnLst>
                  <a:rect l="l" t="t" r="r" b="b"/>
                  <a:pathLst>
                    <a:path w="11550" h="4714">
                      <a:moveTo>
                        <a:pt x="0" y="2989"/>
                      </a:moveTo>
                      <a:cubicBezTo>
                        <a:pt x="6667" y="-821"/>
                        <a:pt x="11430" y="-821"/>
                        <a:pt x="11430" y="2037"/>
                      </a:cubicBezTo>
                      <a:cubicBezTo>
                        <a:pt x="12383" y="4894"/>
                        <a:pt x="7620" y="5847"/>
                        <a:pt x="0" y="2989"/>
                      </a:cubicBezTo>
                      <a:close/>
                    </a:path>
                  </a:pathLst>
                </a:custGeom>
                <a:grpFill/>
                <a:ln w="9525" cap="flat">
                  <a:noFill/>
                  <a:prstDash val="solid"/>
                  <a:miter/>
                </a:ln>
              </p:spPr>
              <p:txBody>
                <a:bodyPr rtlCol="0" anchor="ctr"/>
                <a:lstStyle/>
                <a:p>
                  <a:endParaRPr lang="en-ID"/>
                </a:p>
              </p:txBody>
            </p:sp>
            <p:sp>
              <p:nvSpPr>
                <p:cNvPr id="1751" name="Freeform: Shape 1750">
                  <a:extLst>
                    <a:ext uri="{FF2B5EF4-FFF2-40B4-BE49-F238E27FC236}">
                      <a16:creationId xmlns:a16="http://schemas.microsoft.com/office/drawing/2014/main" id="{00781743-75C9-4D7C-B9D0-66B1031F2AA9}"/>
                    </a:ext>
                  </a:extLst>
                </p:cNvPr>
                <p:cNvSpPr/>
                <p:nvPr/>
              </p:nvSpPr>
              <p:spPr>
                <a:xfrm>
                  <a:off x="5757095" y="2459355"/>
                  <a:ext cx="5501" cy="11430"/>
                </a:xfrm>
                <a:custGeom>
                  <a:avLst/>
                  <a:gdLst>
                    <a:gd name="connsiteX0" fmla="*/ 767 w 5501"/>
                    <a:gd name="connsiteY0" fmla="*/ 11430 h 11430"/>
                    <a:gd name="connsiteX1" fmla="*/ 3624 w 5501"/>
                    <a:gd name="connsiteY1" fmla="*/ 0 h 11430"/>
                    <a:gd name="connsiteX2" fmla="*/ 767 w 5501"/>
                    <a:gd name="connsiteY2" fmla="*/ 11430 h 11430"/>
                  </a:gdLst>
                  <a:ahLst/>
                  <a:cxnLst>
                    <a:cxn ang="0">
                      <a:pos x="connsiteX0" y="connsiteY0"/>
                    </a:cxn>
                    <a:cxn ang="0">
                      <a:pos x="connsiteX1" y="connsiteY1"/>
                    </a:cxn>
                    <a:cxn ang="0">
                      <a:pos x="connsiteX2" y="connsiteY2"/>
                    </a:cxn>
                  </a:cxnLst>
                  <a:rect l="l" t="t" r="r" b="b"/>
                  <a:pathLst>
                    <a:path w="5501" h="11430">
                      <a:moveTo>
                        <a:pt x="767" y="11430"/>
                      </a:moveTo>
                      <a:cubicBezTo>
                        <a:pt x="-1138" y="3810"/>
                        <a:pt x="767" y="0"/>
                        <a:pt x="3624" y="0"/>
                      </a:cubicBezTo>
                      <a:cubicBezTo>
                        <a:pt x="6482" y="952"/>
                        <a:pt x="6482" y="4763"/>
                        <a:pt x="767" y="11430"/>
                      </a:cubicBezTo>
                      <a:close/>
                    </a:path>
                  </a:pathLst>
                </a:custGeom>
                <a:grpFill/>
                <a:ln w="9525" cap="flat">
                  <a:noFill/>
                  <a:prstDash val="solid"/>
                  <a:miter/>
                </a:ln>
              </p:spPr>
              <p:txBody>
                <a:bodyPr rtlCol="0" anchor="ctr"/>
                <a:lstStyle/>
                <a:p>
                  <a:endParaRPr lang="en-ID"/>
                </a:p>
              </p:txBody>
            </p:sp>
            <p:sp>
              <p:nvSpPr>
                <p:cNvPr id="1752" name="Freeform: Shape 1751">
                  <a:extLst>
                    <a:ext uri="{FF2B5EF4-FFF2-40B4-BE49-F238E27FC236}">
                      <a16:creationId xmlns:a16="http://schemas.microsoft.com/office/drawing/2014/main" id="{BC4AB0B0-56EF-4B0B-8AEE-5045CC282193}"/>
                    </a:ext>
                  </a:extLst>
                </p:cNvPr>
                <p:cNvSpPr/>
                <p:nvPr/>
              </p:nvSpPr>
              <p:spPr>
                <a:xfrm>
                  <a:off x="5747852" y="2463784"/>
                  <a:ext cx="10010" cy="7000"/>
                </a:xfrm>
                <a:custGeom>
                  <a:avLst/>
                  <a:gdLst>
                    <a:gd name="connsiteX0" fmla="*/ 10010 w 10010"/>
                    <a:gd name="connsiteY0" fmla="*/ 7001 h 7000"/>
                    <a:gd name="connsiteX1" fmla="*/ 485 w 10010"/>
                    <a:gd name="connsiteY1" fmla="*/ 1286 h 7000"/>
                    <a:gd name="connsiteX2" fmla="*/ 10010 w 10010"/>
                    <a:gd name="connsiteY2" fmla="*/ 7001 h 7000"/>
                  </a:gdLst>
                  <a:ahLst/>
                  <a:cxnLst>
                    <a:cxn ang="0">
                      <a:pos x="connsiteX0" y="connsiteY0"/>
                    </a:cxn>
                    <a:cxn ang="0">
                      <a:pos x="connsiteX1" y="connsiteY1"/>
                    </a:cxn>
                    <a:cxn ang="0">
                      <a:pos x="connsiteX2" y="connsiteY2"/>
                    </a:cxn>
                  </a:cxnLst>
                  <a:rect l="l" t="t" r="r" b="b"/>
                  <a:pathLst>
                    <a:path w="10010" h="7000">
                      <a:moveTo>
                        <a:pt x="10010" y="7001"/>
                      </a:moveTo>
                      <a:cubicBezTo>
                        <a:pt x="2390" y="6048"/>
                        <a:pt x="-1420" y="3191"/>
                        <a:pt x="485" y="1286"/>
                      </a:cubicBezTo>
                      <a:cubicBezTo>
                        <a:pt x="2390" y="-1572"/>
                        <a:pt x="6201" y="333"/>
                        <a:pt x="10010" y="7001"/>
                      </a:cubicBezTo>
                      <a:close/>
                    </a:path>
                  </a:pathLst>
                </a:custGeom>
                <a:grpFill/>
                <a:ln w="9525" cap="flat">
                  <a:noFill/>
                  <a:prstDash val="solid"/>
                  <a:miter/>
                </a:ln>
              </p:spPr>
              <p:txBody>
                <a:bodyPr rtlCol="0" anchor="ctr"/>
                <a:lstStyle/>
                <a:p>
                  <a:endParaRPr lang="en-ID"/>
                </a:p>
              </p:txBody>
            </p:sp>
          </p:grpSp>
          <p:sp>
            <p:nvSpPr>
              <p:cNvPr id="1753" name="Freeform: Shape 1752">
                <a:extLst>
                  <a:ext uri="{FF2B5EF4-FFF2-40B4-BE49-F238E27FC236}">
                    <a16:creationId xmlns:a16="http://schemas.microsoft.com/office/drawing/2014/main" id="{BBADD0AA-5BA7-4093-B11E-74035389703D}"/>
                  </a:ext>
                </a:extLst>
              </p:cNvPr>
              <p:cNvSpPr/>
              <p:nvPr/>
            </p:nvSpPr>
            <p:spPr>
              <a:xfrm>
                <a:off x="5755957" y="2468880"/>
                <a:ext cx="3809" cy="3810"/>
              </a:xfrm>
              <a:custGeom>
                <a:avLst/>
                <a:gdLst>
                  <a:gd name="connsiteX0" fmla="*/ 3810 w 3809"/>
                  <a:gd name="connsiteY0" fmla="*/ 1905 h 3810"/>
                  <a:gd name="connsiteX1" fmla="*/ 1905 w 3809"/>
                  <a:gd name="connsiteY1" fmla="*/ 3810 h 3810"/>
                  <a:gd name="connsiteX2" fmla="*/ 0 w 3809"/>
                  <a:gd name="connsiteY2" fmla="*/ 1905 h 3810"/>
                  <a:gd name="connsiteX3" fmla="*/ 1905 w 3809"/>
                  <a:gd name="connsiteY3" fmla="*/ 0 h 3810"/>
                  <a:gd name="connsiteX4" fmla="*/ 3810 w 3809"/>
                  <a:gd name="connsiteY4" fmla="*/ 1905 h 3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 h="3810">
                    <a:moveTo>
                      <a:pt x="3810" y="1905"/>
                    </a:moveTo>
                    <a:cubicBezTo>
                      <a:pt x="3810" y="2957"/>
                      <a:pt x="2957" y="3810"/>
                      <a:pt x="1905" y="3810"/>
                    </a:cubicBezTo>
                    <a:cubicBezTo>
                      <a:pt x="853" y="3810"/>
                      <a:pt x="0" y="2957"/>
                      <a:pt x="0" y="1905"/>
                    </a:cubicBezTo>
                    <a:cubicBezTo>
                      <a:pt x="0" y="853"/>
                      <a:pt x="853" y="0"/>
                      <a:pt x="1905" y="0"/>
                    </a:cubicBezTo>
                    <a:cubicBezTo>
                      <a:pt x="2957" y="0"/>
                      <a:pt x="3810" y="853"/>
                      <a:pt x="3810" y="1905"/>
                    </a:cubicBezTo>
                    <a:close/>
                  </a:path>
                </a:pathLst>
              </a:custGeom>
              <a:grpFill/>
              <a:ln w="9525" cap="flat">
                <a:noFill/>
                <a:prstDash val="solid"/>
                <a:miter/>
              </a:ln>
            </p:spPr>
            <p:txBody>
              <a:bodyPr rtlCol="0" anchor="ctr"/>
              <a:lstStyle/>
              <a:p>
                <a:endParaRPr lang="en-ID"/>
              </a:p>
            </p:txBody>
          </p:sp>
        </p:grpSp>
        <p:grpSp>
          <p:nvGrpSpPr>
            <p:cNvPr id="1754" name="Graphic 2">
              <a:extLst>
                <a:ext uri="{FF2B5EF4-FFF2-40B4-BE49-F238E27FC236}">
                  <a16:creationId xmlns:a16="http://schemas.microsoft.com/office/drawing/2014/main" id="{F1FF2A45-0C26-4C70-87B0-C54AB42123DD}"/>
                </a:ext>
              </a:extLst>
            </p:cNvPr>
            <p:cNvGrpSpPr/>
            <p:nvPr/>
          </p:nvGrpSpPr>
          <p:grpSpPr>
            <a:xfrm>
              <a:off x="5734050" y="2404801"/>
              <a:ext cx="49529" cy="48171"/>
              <a:chOff x="5734050" y="2404801"/>
              <a:chExt cx="49529" cy="48171"/>
            </a:xfrm>
            <a:grpFill/>
          </p:grpSpPr>
          <p:grpSp>
            <p:nvGrpSpPr>
              <p:cNvPr id="1755" name="Graphic 2">
                <a:extLst>
                  <a:ext uri="{FF2B5EF4-FFF2-40B4-BE49-F238E27FC236}">
                    <a16:creationId xmlns:a16="http://schemas.microsoft.com/office/drawing/2014/main" id="{F1FF2A45-0C26-4C70-87B0-C54AB42123DD}"/>
                  </a:ext>
                </a:extLst>
              </p:cNvPr>
              <p:cNvGrpSpPr/>
              <p:nvPr/>
            </p:nvGrpSpPr>
            <p:grpSpPr>
              <a:xfrm>
                <a:off x="5734050" y="2404983"/>
                <a:ext cx="45806" cy="47965"/>
                <a:chOff x="5734050" y="2404983"/>
                <a:chExt cx="45806" cy="47965"/>
              </a:xfrm>
              <a:grpFill/>
            </p:grpSpPr>
            <p:sp>
              <p:nvSpPr>
                <p:cNvPr id="1756" name="Freeform: Shape 1755">
                  <a:extLst>
                    <a:ext uri="{FF2B5EF4-FFF2-40B4-BE49-F238E27FC236}">
                      <a16:creationId xmlns:a16="http://schemas.microsoft.com/office/drawing/2014/main" id="{4A2309D9-B707-4564-BB04-93F1620C218A}"/>
                    </a:ext>
                  </a:extLst>
                </p:cNvPr>
                <p:cNvSpPr/>
                <p:nvPr/>
              </p:nvSpPr>
              <p:spPr>
                <a:xfrm>
                  <a:off x="5747829" y="2404983"/>
                  <a:ext cx="11481" cy="23891"/>
                </a:xfrm>
                <a:custGeom>
                  <a:avLst/>
                  <a:gdLst>
                    <a:gd name="connsiteX0" fmla="*/ 10986 w 11481"/>
                    <a:gd name="connsiteY0" fmla="*/ 23892 h 23891"/>
                    <a:gd name="connsiteX1" fmla="*/ 3366 w 11481"/>
                    <a:gd name="connsiteY1" fmla="*/ 79 h 23891"/>
                    <a:gd name="connsiteX2" fmla="*/ 10986 w 11481"/>
                    <a:gd name="connsiteY2" fmla="*/ 23892 h 23891"/>
                  </a:gdLst>
                  <a:ahLst/>
                  <a:cxnLst>
                    <a:cxn ang="0">
                      <a:pos x="connsiteX0" y="connsiteY0"/>
                    </a:cxn>
                    <a:cxn ang="0">
                      <a:pos x="connsiteX1" y="connsiteY1"/>
                    </a:cxn>
                    <a:cxn ang="0">
                      <a:pos x="connsiteX2" y="connsiteY2"/>
                    </a:cxn>
                  </a:cxnLst>
                  <a:rect l="l" t="t" r="r" b="b"/>
                  <a:pathLst>
                    <a:path w="11481" h="23891">
                      <a:moveTo>
                        <a:pt x="10986" y="23892"/>
                      </a:moveTo>
                      <a:cubicBezTo>
                        <a:pt x="-1397" y="11509"/>
                        <a:pt x="-2349" y="1984"/>
                        <a:pt x="3366" y="79"/>
                      </a:cubicBezTo>
                      <a:cubicBezTo>
                        <a:pt x="9080" y="-873"/>
                        <a:pt x="12891" y="6747"/>
                        <a:pt x="10986" y="23892"/>
                      </a:cubicBezTo>
                      <a:close/>
                    </a:path>
                  </a:pathLst>
                </a:custGeom>
                <a:grpFill/>
                <a:ln w="9525" cap="flat">
                  <a:noFill/>
                  <a:prstDash val="solid"/>
                  <a:miter/>
                </a:ln>
              </p:spPr>
              <p:txBody>
                <a:bodyPr rtlCol="0" anchor="ctr"/>
                <a:lstStyle/>
                <a:p>
                  <a:endParaRPr lang="en-ID"/>
                </a:p>
              </p:txBody>
            </p:sp>
            <p:sp>
              <p:nvSpPr>
                <p:cNvPr id="1757" name="Freeform: Shape 1756">
                  <a:extLst>
                    <a:ext uri="{FF2B5EF4-FFF2-40B4-BE49-F238E27FC236}">
                      <a16:creationId xmlns:a16="http://schemas.microsoft.com/office/drawing/2014/main" id="{6122A5CD-36A8-48E4-9A59-E1E49336890A}"/>
                    </a:ext>
                  </a:extLst>
                </p:cNvPr>
                <p:cNvSpPr/>
                <p:nvPr/>
              </p:nvSpPr>
              <p:spPr>
                <a:xfrm>
                  <a:off x="5734050" y="2424559"/>
                  <a:ext cx="24765" cy="9341"/>
                </a:xfrm>
                <a:custGeom>
                  <a:avLst/>
                  <a:gdLst>
                    <a:gd name="connsiteX0" fmla="*/ 24765 w 24765"/>
                    <a:gd name="connsiteY0" fmla="*/ 4316 h 9341"/>
                    <a:gd name="connsiteX1" fmla="*/ 0 w 24765"/>
                    <a:gd name="connsiteY1" fmla="*/ 4316 h 9341"/>
                    <a:gd name="connsiteX2" fmla="*/ 24765 w 24765"/>
                    <a:gd name="connsiteY2" fmla="*/ 4316 h 9341"/>
                  </a:gdLst>
                  <a:ahLst/>
                  <a:cxnLst>
                    <a:cxn ang="0">
                      <a:pos x="connsiteX0" y="connsiteY0"/>
                    </a:cxn>
                    <a:cxn ang="0">
                      <a:pos x="connsiteX1" y="connsiteY1"/>
                    </a:cxn>
                    <a:cxn ang="0">
                      <a:pos x="connsiteX2" y="connsiteY2"/>
                    </a:cxn>
                  </a:cxnLst>
                  <a:rect l="l" t="t" r="r" b="b"/>
                  <a:pathLst>
                    <a:path w="24765" h="9341">
                      <a:moveTo>
                        <a:pt x="24765" y="4316"/>
                      </a:moveTo>
                      <a:cubicBezTo>
                        <a:pt x="8572" y="11936"/>
                        <a:pt x="0" y="10031"/>
                        <a:pt x="0" y="4316"/>
                      </a:cubicBezTo>
                      <a:cubicBezTo>
                        <a:pt x="0" y="-447"/>
                        <a:pt x="9525" y="-2352"/>
                        <a:pt x="24765" y="4316"/>
                      </a:cubicBezTo>
                      <a:close/>
                    </a:path>
                  </a:pathLst>
                </a:custGeom>
                <a:grpFill/>
                <a:ln w="9525" cap="flat">
                  <a:noFill/>
                  <a:prstDash val="solid"/>
                  <a:miter/>
                </a:ln>
              </p:spPr>
              <p:txBody>
                <a:bodyPr rtlCol="0" anchor="ctr"/>
                <a:lstStyle/>
                <a:p>
                  <a:endParaRPr lang="en-ID"/>
                </a:p>
              </p:txBody>
            </p:sp>
            <p:sp>
              <p:nvSpPr>
                <p:cNvPr id="1758" name="Freeform: Shape 1757">
                  <a:extLst>
                    <a:ext uri="{FF2B5EF4-FFF2-40B4-BE49-F238E27FC236}">
                      <a16:creationId xmlns:a16="http://schemas.microsoft.com/office/drawing/2014/main" id="{CE31922B-291B-460B-A332-2F7AADCEB239}"/>
                    </a:ext>
                  </a:extLst>
                </p:cNvPr>
                <p:cNvSpPr/>
                <p:nvPr/>
              </p:nvSpPr>
              <p:spPr>
                <a:xfrm>
                  <a:off x="5748495" y="2428875"/>
                  <a:ext cx="10814" cy="24073"/>
                </a:xfrm>
                <a:custGeom>
                  <a:avLst/>
                  <a:gdLst>
                    <a:gd name="connsiteX0" fmla="*/ 10319 w 10814"/>
                    <a:gd name="connsiteY0" fmla="*/ 0 h 24073"/>
                    <a:gd name="connsiteX1" fmla="*/ 2699 w 10814"/>
                    <a:gd name="connsiteY1" fmla="*/ 23813 h 24073"/>
                    <a:gd name="connsiteX2" fmla="*/ 10319 w 10814"/>
                    <a:gd name="connsiteY2" fmla="*/ 0 h 24073"/>
                  </a:gdLst>
                  <a:ahLst/>
                  <a:cxnLst>
                    <a:cxn ang="0">
                      <a:pos x="connsiteX0" y="connsiteY0"/>
                    </a:cxn>
                    <a:cxn ang="0">
                      <a:pos x="connsiteX1" y="connsiteY1"/>
                    </a:cxn>
                    <a:cxn ang="0">
                      <a:pos x="connsiteX2" y="connsiteY2"/>
                    </a:cxn>
                  </a:cxnLst>
                  <a:rect l="l" t="t" r="r" b="b"/>
                  <a:pathLst>
                    <a:path w="10814" h="24073">
                      <a:moveTo>
                        <a:pt x="10319" y="0"/>
                      </a:moveTo>
                      <a:cubicBezTo>
                        <a:pt x="12224" y="17145"/>
                        <a:pt x="8414" y="25718"/>
                        <a:pt x="2699" y="23813"/>
                      </a:cubicBezTo>
                      <a:cubicBezTo>
                        <a:pt x="-2063" y="21907"/>
                        <a:pt x="-1111" y="13335"/>
                        <a:pt x="10319" y="0"/>
                      </a:cubicBezTo>
                      <a:close/>
                    </a:path>
                  </a:pathLst>
                </a:custGeom>
                <a:grpFill/>
                <a:ln w="9525" cap="flat">
                  <a:noFill/>
                  <a:prstDash val="solid"/>
                  <a:miter/>
                </a:ln>
              </p:spPr>
              <p:txBody>
                <a:bodyPr rtlCol="0" anchor="ctr"/>
                <a:lstStyle/>
                <a:p>
                  <a:endParaRPr lang="en-ID"/>
                </a:p>
              </p:txBody>
            </p:sp>
            <p:sp>
              <p:nvSpPr>
                <p:cNvPr id="1759" name="Freeform: Shape 1758">
                  <a:extLst>
                    <a:ext uri="{FF2B5EF4-FFF2-40B4-BE49-F238E27FC236}">
                      <a16:creationId xmlns:a16="http://schemas.microsoft.com/office/drawing/2014/main" id="{15B90813-3B62-4827-AC4A-55186322F82E}"/>
                    </a:ext>
                  </a:extLst>
                </p:cNvPr>
                <p:cNvSpPr/>
                <p:nvPr/>
              </p:nvSpPr>
              <p:spPr>
                <a:xfrm>
                  <a:off x="5758815" y="2428875"/>
                  <a:ext cx="21041" cy="16214"/>
                </a:xfrm>
                <a:custGeom>
                  <a:avLst/>
                  <a:gdLst>
                    <a:gd name="connsiteX0" fmla="*/ 0 w 21041"/>
                    <a:gd name="connsiteY0" fmla="*/ 0 h 16214"/>
                    <a:gd name="connsiteX1" fmla="*/ 20002 w 21041"/>
                    <a:gd name="connsiteY1" fmla="*/ 14288 h 16214"/>
                    <a:gd name="connsiteX2" fmla="*/ 0 w 21041"/>
                    <a:gd name="connsiteY2" fmla="*/ 0 h 16214"/>
                  </a:gdLst>
                  <a:ahLst/>
                  <a:cxnLst>
                    <a:cxn ang="0">
                      <a:pos x="connsiteX0" y="connsiteY0"/>
                    </a:cxn>
                    <a:cxn ang="0">
                      <a:pos x="connsiteX1" y="connsiteY1"/>
                    </a:cxn>
                    <a:cxn ang="0">
                      <a:pos x="connsiteX2" y="connsiteY2"/>
                    </a:cxn>
                  </a:cxnLst>
                  <a:rect l="l" t="t" r="r" b="b"/>
                  <a:pathLst>
                    <a:path w="21041" h="16214">
                      <a:moveTo>
                        <a:pt x="0" y="0"/>
                      </a:moveTo>
                      <a:cubicBezTo>
                        <a:pt x="17145" y="2857"/>
                        <a:pt x="23813" y="9525"/>
                        <a:pt x="20002" y="14288"/>
                      </a:cubicBezTo>
                      <a:cubicBezTo>
                        <a:pt x="17145" y="19050"/>
                        <a:pt x="8572" y="15240"/>
                        <a:pt x="0" y="0"/>
                      </a:cubicBezTo>
                      <a:close/>
                    </a:path>
                  </a:pathLst>
                </a:custGeom>
                <a:grpFill/>
                <a:ln w="9525" cap="flat">
                  <a:noFill/>
                  <a:prstDash val="solid"/>
                  <a:miter/>
                </a:ln>
              </p:spPr>
              <p:txBody>
                <a:bodyPr rtlCol="0" anchor="ctr"/>
                <a:lstStyle/>
                <a:p>
                  <a:endParaRPr lang="en-ID"/>
                </a:p>
              </p:txBody>
            </p:sp>
            <p:sp>
              <p:nvSpPr>
                <p:cNvPr id="1760" name="Freeform: Shape 1759">
                  <a:extLst>
                    <a:ext uri="{FF2B5EF4-FFF2-40B4-BE49-F238E27FC236}">
                      <a16:creationId xmlns:a16="http://schemas.microsoft.com/office/drawing/2014/main" id="{39342F7C-3BD9-4943-8EE8-8B08C2637EA1}"/>
                    </a:ext>
                  </a:extLst>
                </p:cNvPr>
                <p:cNvSpPr/>
                <p:nvPr/>
              </p:nvSpPr>
              <p:spPr>
                <a:xfrm>
                  <a:off x="5758815" y="2412260"/>
                  <a:ext cx="21041" cy="16614"/>
                </a:xfrm>
                <a:custGeom>
                  <a:avLst/>
                  <a:gdLst>
                    <a:gd name="connsiteX0" fmla="*/ 0 w 21041"/>
                    <a:gd name="connsiteY0" fmla="*/ 16614 h 16614"/>
                    <a:gd name="connsiteX1" fmla="*/ 20002 w 21041"/>
                    <a:gd name="connsiteY1" fmla="*/ 1374 h 16614"/>
                    <a:gd name="connsiteX2" fmla="*/ 0 w 21041"/>
                    <a:gd name="connsiteY2" fmla="*/ 16614 h 16614"/>
                  </a:gdLst>
                  <a:ahLst/>
                  <a:cxnLst>
                    <a:cxn ang="0">
                      <a:pos x="connsiteX0" y="connsiteY0"/>
                    </a:cxn>
                    <a:cxn ang="0">
                      <a:pos x="connsiteX1" y="connsiteY1"/>
                    </a:cxn>
                    <a:cxn ang="0">
                      <a:pos x="connsiteX2" y="connsiteY2"/>
                    </a:cxn>
                  </a:cxnLst>
                  <a:rect l="l" t="t" r="r" b="b"/>
                  <a:pathLst>
                    <a:path w="21041" h="16614">
                      <a:moveTo>
                        <a:pt x="0" y="16614"/>
                      </a:moveTo>
                      <a:cubicBezTo>
                        <a:pt x="8572" y="1374"/>
                        <a:pt x="17145" y="-2436"/>
                        <a:pt x="20002" y="1374"/>
                      </a:cubicBezTo>
                      <a:cubicBezTo>
                        <a:pt x="23813" y="7089"/>
                        <a:pt x="17145" y="13757"/>
                        <a:pt x="0" y="16614"/>
                      </a:cubicBezTo>
                      <a:close/>
                    </a:path>
                  </a:pathLst>
                </a:custGeom>
                <a:grpFill/>
                <a:ln w="9525" cap="flat">
                  <a:noFill/>
                  <a:prstDash val="solid"/>
                  <a:miter/>
                </a:ln>
              </p:spPr>
              <p:txBody>
                <a:bodyPr rtlCol="0" anchor="ctr"/>
                <a:lstStyle/>
                <a:p>
                  <a:endParaRPr lang="en-ID"/>
                </a:p>
              </p:txBody>
            </p:sp>
          </p:grpSp>
          <p:grpSp>
            <p:nvGrpSpPr>
              <p:cNvPr id="1761" name="Graphic 2">
                <a:extLst>
                  <a:ext uri="{FF2B5EF4-FFF2-40B4-BE49-F238E27FC236}">
                    <a16:creationId xmlns:a16="http://schemas.microsoft.com/office/drawing/2014/main" id="{F1FF2A45-0C26-4C70-87B0-C54AB42123DD}"/>
                  </a:ext>
                </a:extLst>
              </p:cNvPr>
              <p:cNvGrpSpPr/>
              <p:nvPr/>
            </p:nvGrpSpPr>
            <p:grpSpPr>
              <a:xfrm>
                <a:off x="5734050" y="2404983"/>
                <a:ext cx="45806" cy="47965"/>
                <a:chOff x="5734050" y="2404983"/>
                <a:chExt cx="45806" cy="47965"/>
              </a:xfrm>
              <a:grpFill/>
            </p:grpSpPr>
            <p:sp>
              <p:nvSpPr>
                <p:cNvPr id="1762" name="Freeform: Shape 1761">
                  <a:extLst>
                    <a:ext uri="{FF2B5EF4-FFF2-40B4-BE49-F238E27FC236}">
                      <a16:creationId xmlns:a16="http://schemas.microsoft.com/office/drawing/2014/main" id="{35703FB5-91A7-4313-847F-1AD2A477CD85}"/>
                    </a:ext>
                  </a:extLst>
                </p:cNvPr>
                <p:cNvSpPr/>
                <p:nvPr/>
              </p:nvSpPr>
              <p:spPr>
                <a:xfrm>
                  <a:off x="5747829" y="2404983"/>
                  <a:ext cx="11481" cy="23891"/>
                </a:xfrm>
                <a:custGeom>
                  <a:avLst/>
                  <a:gdLst>
                    <a:gd name="connsiteX0" fmla="*/ 10986 w 11481"/>
                    <a:gd name="connsiteY0" fmla="*/ 23892 h 23891"/>
                    <a:gd name="connsiteX1" fmla="*/ 3366 w 11481"/>
                    <a:gd name="connsiteY1" fmla="*/ 79 h 23891"/>
                    <a:gd name="connsiteX2" fmla="*/ 10986 w 11481"/>
                    <a:gd name="connsiteY2" fmla="*/ 23892 h 23891"/>
                  </a:gdLst>
                  <a:ahLst/>
                  <a:cxnLst>
                    <a:cxn ang="0">
                      <a:pos x="connsiteX0" y="connsiteY0"/>
                    </a:cxn>
                    <a:cxn ang="0">
                      <a:pos x="connsiteX1" y="connsiteY1"/>
                    </a:cxn>
                    <a:cxn ang="0">
                      <a:pos x="connsiteX2" y="connsiteY2"/>
                    </a:cxn>
                  </a:cxnLst>
                  <a:rect l="l" t="t" r="r" b="b"/>
                  <a:pathLst>
                    <a:path w="11481" h="23891">
                      <a:moveTo>
                        <a:pt x="10986" y="23892"/>
                      </a:moveTo>
                      <a:cubicBezTo>
                        <a:pt x="-1397" y="11509"/>
                        <a:pt x="-2349" y="1984"/>
                        <a:pt x="3366" y="79"/>
                      </a:cubicBezTo>
                      <a:cubicBezTo>
                        <a:pt x="9080" y="-873"/>
                        <a:pt x="12891" y="6747"/>
                        <a:pt x="10986" y="23892"/>
                      </a:cubicBezTo>
                      <a:close/>
                    </a:path>
                  </a:pathLst>
                </a:custGeom>
                <a:grpFill/>
                <a:ln w="9525" cap="flat">
                  <a:noFill/>
                  <a:prstDash val="solid"/>
                  <a:miter/>
                </a:ln>
              </p:spPr>
              <p:txBody>
                <a:bodyPr rtlCol="0" anchor="ctr"/>
                <a:lstStyle/>
                <a:p>
                  <a:endParaRPr lang="en-ID"/>
                </a:p>
              </p:txBody>
            </p:sp>
            <p:sp>
              <p:nvSpPr>
                <p:cNvPr id="1763" name="Freeform: Shape 1762">
                  <a:extLst>
                    <a:ext uri="{FF2B5EF4-FFF2-40B4-BE49-F238E27FC236}">
                      <a16:creationId xmlns:a16="http://schemas.microsoft.com/office/drawing/2014/main" id="{48D2DC32-9309-421B-83F9-A3547F26BE0C}"/>
                    </a:ext>
                  </a:extLst>
                </p:cNvPr>
                <p:cNvSpPr/>
                <p:nvPr/>
              </p:nvSpPr>
              <p:spPr>
                <a:xfrm>
                  <a:off x="5734050" y="2424559"/>
                  <a:ext cx="24765" cy="9341"/>
                </a:xfrm>
                <a:custGeom>
                  <a:avLst/>
                  <a:gdLst>
                    <a:gd name="connsiteX0" fmla="*/ 24765 w 24765"/>
                    <a:gd name="connsiteY0" fmla="*/ 4316 h 9341"/>
                    <a:gd name="connsiteX1" fmla="*/ 0 w 24765"/>
                    <a:gd name="connsiteY1" fmla="*/ 4316 h 9341"/>
                    <a:gd name="connsiteX2" fmla="*/ 24765 w 24765"/>
                    <a:gd name="connsiteY2" fmla="*/ 4316 h 9341"/>
                  </a:gdLst>
                  <a:ahLst/>
                  <a:cxnLst>
                    <a:cxn ang="0">
                      <a:pos x="connsiteX0" y="connsiteY0"/>
                    </a:cxn>
                    <a:cxn ang="0">
                      <a:pos x="connsiteX1" y="connsiteY1"/>
                    </a:cxn>
                    <a:cxn ang="0">
                      <a:pos x="connsiteX2" y="connsiteY2"/>
                    </a:cxn>
                  </a:cxnLst>
                  <a:rect l="l" t="t" r="r" b="b"/>
                  <a:pathLst>
                    <a:path w="24765" h="9341">
                      <a:moveTo>
                        <a:pt x="24765" y="4316"/>
                      </a:moveTo>
                      <a:cubicBezTo>
                        <a:pt x="8572" y="11936"/>
                        <a:pt x="0" y="10031"/>
                        <a:pt x="0" y="4316"/>
                      </a:cubicBezTo>
                      <a:cubicBezTo>
                        <a:pt x="0" y="-447"/>
                        <a:pt x="9525" y="-2352"/>
                        <a:pt x="24765" y="4316"/>
                      </a:cubicBezTo>
                      <a:close/>
                    </a:path>
                  </a:pathLst>
                </a:custGeom>
                <a:grpFill/>
                <a:ln w="9525" cap="flat">
                  <a:noFill/>
                  <a:prstDash val="solid"/>
                  <a:miter/>
                </a:ln>
              </p:spPr>
              <p:txBody>
                <a:bodyPr rtlCol="0" anchor="ctr"/>
                <a:lstStyle/>
                <a:p>
                  <a:endParaRPr lang="en-ID"/>
                </a:p>
              </p:txBody>
            </p:sp>
            <p:sp>
              <p:nvSpPr>
                <p:cNvPr id="1764" name="Freeform: Shape 1763">
                  <a:extLst>
                    <a:ext uri="{FF2B5EF4-FFF2-40B4-BE49-F238E27FC236}">
                      <a16:creationId xmlns:a16="http://schemas.microsoft.com/office/drawing/2014/main" id="{F16B9B1B-F7A1-4EE7-9C7F-4E9FBDD25347}"/>
                    </a:ext>
                  </a:extLst>
                </p:cNvPr>
                <p:cNvSpPr/>
                <p:nvPr/>
              </p:nvSpPr>
              <p:spPr>
                <a:xfrm>
                  <a:off x="5748495" y="2428875"/>
                  <a:ext cx="10814" cy="24073"/>
                </a:xfrm>
                <a:custGeom>
                  <a:avLst/>
                  <a:gdLst>
                    <a:gd name="connsiteX0" fmla="*/ 10319 w 10814"/>
                    <a:gd name="connsiteY0" fmla="*/ 0 h 24073"/>
                    <a:gd name="connsiteX1" fmla="*/ 2699 w 10814"/>
                    <a:gd name="connsiteY1" fmla="*/ 23813 h 24073"/>
                    <a:gd name="connsiteX2" fmla="*/ 10319 w 10814"/>
                    <a:gd name="connsiteY2" fmla="*/ 0 h 24073"/>
                  </a:gdLst>
                  <a:ahLst/>
                  <a:cxnLst>
                    <a:cxn ang="0">
                      <a:pos x="connsiteX0" y="connsiteY0"/>
                    </a:cxn>
                    <a:cxn ang="0">
                      <a:pos x="connsiteX1" y="connsiteY1"/>
                    </a:cxn>
                    <a:cxn ang="0">
                      <a:pos x="connsiteX2" y="connsiteY2"/>
                    </a:cxn>
                  </a:cxnLst>
                  <a:rect l="l" t="t" r="r" b="b"/>
                  <a:pathLst>
                    <a:path w="10814" h="24073">
                      <a:moveTo>
                        <a:pt x="10319" y="0"/>
                      </a:moveTo>
                      <a:cubicBezTo>
                        <a:pt x="12224" y="17145"/>
                        <a:pt x="8414" y="25718"/>
                        <a:pt x="2699" y="23813"/>
                      </a:cubicBezTo>
                      <a:cubicBezTo>
                        <a:pt x="-2063" y="21907"/>
                        <a:pt x="-1111" y="13335"/>
                        <a:pt x="10319" y="0"/>
                      </a:cubicBezTo>
                      <a:close/>
                    </a:path>
                  </a:pathLst>
                </a:custGeom>
                <a:grpFill/>
                <a:ln w="9525" cap="flat">
                  <a:noFill/>
                  <a:prstDash val="solid"/>
                  <a:miter/>
                </a:ln>
              </p:spPr>
              <p:txBody>
                <a:bodyPr rtlCol="0" anchor="ctr"/>
                <a:lstStyle/>
                <a:p>
                  <a:endParaRPr lang="en-ID"/>
                </a:p>
              </p:txBody>
            </p:sp>
            <p:sp>
              <p:nvSpPr>
                <p:cNvPr id="1765" name="Freeform: Shape 1764">
                  <a:extLst>
                    <a:ext uri="{FF2B5EF4-FFF2-40B4-BE49-F238E27FC236}">
                      <a16:creationId xmlns:a16="http://schemas.microsoft.com/office/drawing/2014/main" id="{13881596-C44D-49B8-87D5-6199FDD5E8AB}"/>
                    </a:ext>
                  </a:extLst>
                </p:cNvPr>
                <p:cNvSpPr/>
                <p:nvPr/>
              </p:nvSpPr>
              <p:spPr>
                <a:xfrm>
                  <a:off x="5758815" y="2428875"/>
                  <a:ext cx="21041" cy="16214"/>
                </a:xfrm>
                <a:custGeom>
                  <a:avLst/>
                  <a:gdLst>
                    <a:gd name="connsiteX0" fmla="*/ 0 w 21041"/>
                    <a:gd name="connsiteY0" fmla="*/ 0 h 16214"/>
                    <a:gd name="connsiteX1" fmla="*/ 20002 w 21041"/>
                    <a:gd name="connsiteY1" fmla="*/ 14288 h 16214"/>
                    <a:gd name="connsiteX2" fmla="*/ 0 w 21041"/>
                    <a:gd name="connsiteY2" fmla="*/ 0 h 16214"/>
                  </a:gdLst>
                  <a:ahLst/>
                  <a:cxnLst>
                    <a:cxn ang="0">
                      <a:pos x="connsiteX0" y="connsiteY0"/>
                    </a:cxn>
                    <a:cxn ang="0">
                      <a:pos x="connsiteX1" y="connsiteY1"/>
                    </a:cxn>
                    <a:cxn ang="0">
                      <a:pos x="connsiteX2" y="connsiteY2"/>
                    </a:cxn>
                  </a:cxnLst>
                  <a:rect l="l" t="t" r="r" b="b"/>
                  <a:pathLst>
                    <a:path w="21041" h="16214">
                      <a:moveTo>
                        <a:pt x="0" y="0"/>
                      </a:moveTo>
                      <a:cubicBezTo>
                        <a:pt x="17145" y="2857"/>
                        <a:pt x="23813" y="9525"/>
                        <a:pt x="20002" y="14288"/>
                      </a:cubicBezTo>
                      <a:cubicBezTo>
                        <a:pt x="17145" y="19050"/>
                        <a:pt x="8572" y="15240"/>
                        <a:pt x="0" y="0"/>
                      </a:cubicBezTo>
                      <a:close/>
                    </a:path>
                  </a:pathLst>
                </a:custGeom>
                <a:grpFill/>
                <a:ln w="9525" cap="flat">
                  <a:noFill/>
                  <a:prstDash val="solid"/>
                  <a:miter/>
                </a:ln>
              </p:spPr>
              <p:txBody>
                <a:bodyPr rtlCol="0" anchor="ctr"/>
                <a:lstStyle/>
                <a:p>
                  <a:endParaRPr lang="en-ID"/>
                </a:p>
              </p:txBody>
            </p:sp>
            <p:sp>
              <p:nvSpPr>
                <p:cNvPr id="1766" name="Freeform: Shape 1765">
                  <a:extLst>
                    <a:ext uri="{FF2B5EF4-FFF2-40B4-BE49-F238E27FC236}">
                      <a16:creationId xmlns:a16="http://schemas.microsoft.com/office/drawing/2014/main" id="{B7F5E918-3A3C-428B-A899-03CE998CA022}"/>
                    </a:ext>
                  </a:extLst>
                </p:cNvPr>
                <p:cNvSpPr/>
                <p:nvPr/>
              </p:nvSpPr>
              <p:spPr>
                <a:xfrm>
                  <a:off x="5758815" y="2412260"/>
                  <a:ext cx="21041" cy="16614"/>
                </a:xfrm>
                <a:custGeom>
                  <a:avLst/>
                  <a:gdLst>
                    <a:gd name="connsiteX0" fmla="*/ 0 w 21041"/>
                    <a:gd name="connsiteY0" fmla="*/ 16614 h 16614"/>
                    <a:gd name="connsiteX1" fmla="*/ 20002 w 21041"/>
                    <a:gd name="connsiteY1" fmla="*/ 1374 h 16614"/>
                    <a:gd name="connsiteX2" fmla="*/ 0 w 21041"/>
                    <a:gd name="connsiteY2" fmla="*/ 16614 h 16614"/>
                  </a:gdLst>
                  <a:ahLst/>
                  <a:cxnLst>
                    <a:cxn ang="0">
                      <a:pos x="connsiteX0" y="connsiteY0"/>
                    </a:cxn>
                    <a:cxn ang="0">
                      <a:pos x="connsiteX1" y="connsiteY1"/>
                    </a:cxn>
                    <a:cxn ang="0">
                      <a:pos x="connsiteX2" y="connsiteY2"/>
                    </a:cxn>
                  </a:cxnLst>
                  <a:rect l="l" t="t" r="r" b="b"/>
                  <a:pathLst>
                    <a:path w="21041" h="16614">
                      <a:moveTo>
                        <a:pt x="0" y="16614"/>
                      </a:moveTo>
                      <a:cubicBezTo>
                        <a:pt x="8572" y="1374"/>
                        <a:pt x="17145" y="-2436"/>
                        <a:pt x="20002" y="1374"/>
                      </a:cubicBezTo>
                      <a:cubicBezTo>
                        <a:pt x="23813" y="7089"/>
                        <a:pt x="17145" y="13757"/>
                        <a:pt x="0" y="16614"/>
                      </a:cubicBezTo>
                      <a:close/>
                    </a:path>
                  </a:pathLst>
                </a:custGeom>
                <a:grpFill/>
                <a:ln w="9525" cap="flat">
                  <a:noFill/>
                  <a:prstDash val="solid"/>
                  <a:miter/>
                </a:ln>
              </p:spPr>
              <p:txBody>
                <a:bodyPr rtlCol="0" anchor="ctr"/>
                <a:lstStyle/>
                <a:p>
                  <a:endParaRPr lang="en-ID"/>
                </a:p>
              </p:txBody>
            </p:sp>
          </p:grpSp>
          <p:sp>
            <p:nvSpPr>
              <p:cNvPr id="1767" name="Freeform: Shape 1766">
                <a:extLst>
                  <a:ext uri="{FF2B5EF4-FFF2-40B4-BE49-F238E27FC236}">
                    <a16:creationId xmlns:a16="http://schemas.microsoft.com/office/drawing/2014/main" id="{567C8455-BE54-4E09-98FB-47F22390BF27}"/>
                  </a:ext>
                </a:extLst>
              </p:cNvPr>
              <p:cNvSpPr/>
              <p:nvPr/>
            </p:nvSpPr>
            <p:spPr>
              <a:xfrm>
                <a:off x="5755957" y="2426017"/>
                <a:ext cx="5715" cy="5714"/>
              </a:xfrm>
              <a:custGeom>
                <a:avLst/>
                <a:gdLst>
                  <a:gd name="connsiteX0" fmla="*/ 5715 w 5715"/>
                  <a:gd name="connsiteY0" fmla="*/ 2858 h 5714"/>
                  <a:gd name="connsiteX1" fmla="*/ 2857 w 5715"/>
                  <a:gd name="connsiteY1" fmla="*/ 5715 h 5714"/>
                  <a:gd name="connsiteX2" fmla="*/ 0 w 5715"/>
                  <a:gd name="connsiteY2" fmla="*/ 2858 h 5714"/>
                  <a:gd name="connsiteX3" fmla="*/ 2857 w 5715"/>
                  <a:gd name="connsiteY3" fmla="*/ 0 h 5714"/>
                  <a:gd name="connsiteX4" fmla="*/ 5715 w 5715"/>
                  <a:gd name="connsiteY4" fmla="*/ 2858 h 5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 h="5714">
                    <a:moveTo>
                      <a:pt x="5715" y="2858"/>
                    </a:moveTo>
                    <a:cubicBezTo>
                      <a:pt x="5715" y="4436"/>
                      <a:pt x="4436" y="5715"/>
                      <a:pt x="2857" y="5715"/>
                    </a:cubicBezTo>
                    <a:cubicBezTo>
                      <a:pt x="1279" y="5715"/>
                      <a:pt x="0" y="4436"/>
                      <a:pt x="0" y="2858"/>
                    </a:cubicBezTo>
                    <a:cubicBezTo>
                      <a:pt x="0" y="1279"/>
                      <a:pt x="1279" y="0"/>
                      <a:pt x="2857" y="0"/>
                    </a:cubicBezTo>
                    <a:cubicBezTo>
                      <a:pt x="4436" y="0"/>
                      <a:pt x="5715" y="1279"/>
                      <a:pt x="5715" y="2858"/>
                    </a:cubicBezTo>
                    <a:close/>
                  </a:path>
                </a:pathLst>
              </a:custGeom>
              <a:grpFill/>
              <a:ln w="9525" cap="flat">
                <a:noFill/>
                <a:prstDash val="solid"/>
                <a:miter/>
              </a:ln>
            </p:spPr>
            <p:txBody>
              <a:bodyPr rtlCol="0" anchor="ctr"/>
              <a:lstStyle/>
              <a:p>
                <a:endParaRPr lang="en-ID"/>
              </a:p>
            </p:txBody>
          </p:sp>
          <p:grpSp>
            <p:nvGrpSpPr>
              <p:cNvPr id="1768" name="Graphic 2">
                <a:extLst>
                  <a:ext uri="{FF2B5EF4-FFF2-40B4-BE49-F238E27FC236}">
                    <a16:creationId xmlns:a16="http://schemas.microsoft.com/office/drawing/2014/main" id="{F1FF2A45-0C26-4C70-87B0-C54AB42123DD}"/>
                  </a:ext>
                </a:extLst>
              </p:cNvPr>
              <p:cNvGrpSpPr/>
              <p:nvPr/>
            </p:nvGrpSpPr>
            <p:grpSpPr>
              <a:xfrm>
                <a:off x="5737773" y="2404801"/>
                <a:ext cx="45806" cy="48171"/>
                <a:chOff x="5737773" y="2404801"/>
                <a:chExt cx="45806" cy="48171"/>
              </a:xfrm>
              <a:grpFill/>
            </p:grpSpPr>
            <p:sp>
              <p:nvSpPr>
                <p:cNvPr id="1769" name="Freeform: Shape 1768">
                  <a:extLst>
                    <a:ext uri="{FF2B5EF4-FFF2-40B4-BE49-F238E27FC236}">
                      <a16:creationId xmlns:a16="http://schemas.microsoft.com/office/drawing/2014/main" id="{811ECFBA-E80B-4DF1-8105-AAD4BEE9A448}"/>
                    </a:ext>
                  </a:extLst>
                </p:cNvPr>
                <p:cNvSpPr/>
                <p:nvPr/>
              </p:nvSpPr>
              <p:spPr>
                <a:xfrm>
                  <a:off x="5758384" y="2428875"/>
                  <a:ext cx="11415" cy="24097"/>
                </a:xfrm>
                <a:custGeom>
                  <a:avLst/>
                  <a:gdLst>
                    <a:gd name="connsiteX0" fmla="*/ 430 w 11415"/>
                    <a:gd name="connsiteY0" fmla="*/ 0 h 24097"/>
                    <a:gd name="connsiteX1" fmla="*/ 8050 w 11415"/>
                    <a:gd name="connsiteY1" fmla="*/ 23813 h 24097"/>
                    <a:gd name="connsiteX2" fmla="*/ 430 w 11415"/>
                    <a:gd name="connsiteY2" fmla="*/ 0 h 24097"/>
                  </a:gdLst>
                  <a:ahLst/>
                  <a:cxnLst>
                    <a:cxn ang="0">
                      <a:pos x="connsiteX0" y="connsiteY0"/>
                    </a:cxn>
                    <a:cxn ang="0">
                      <a:pos x="connsiteX1" y="connsiteY1"/>
                    </a:cxn>
                    <a:cxn ang="0">
                      <a:pos x="connsiteX2" y="connsiteY2"/>
                    </a:cxn>
                  </a:cxnLst>
                  <a:rect l="l" t="t" r="r" b="b"/>
                  <a:pathLst>
                    <a:path w="11415" h="24097">
                      <a:moveTo>
                        <a:pt x="430" y="0"/>
                      </a:moveTo>
                      <a:cubicBezTo>
                        <a:pt x="12813" y="12382"/>
                        <a:pt x="13765" y="21907"/>
                        <a:pt x="8050" y="23813"/>
                      </a:cubicBezTo>
                      <a:cubicBezTo>
                        <a:pt x="3288" y="25718"/>
                        <a:pt x="-1475" y="18098"/>
                        <a:pt x="430" y="0"/>
                      </a:cubicBezTo>
                      <a:close/>
                    </a:path>
                  </a:pathLst>
                </a:custGeom>
                <a:grpFill/>
                <a:ln w="9525" cap="flat">
                  <a:noFill/>
                  <a:prstDash val="solid"/>
                  <a:miter/>
                </a:ln>
              </p:spPr>
              <p:txBody>
                <a:bodyPr rtlCol="0" anchor="ctr"/>
                <a:lstStyle/>
                <a:p>
                  <a:endParaRPr lang="en-ID"/>
                </a:p>
              </p:txBody>
            </p:sp>
            <p:sp>
              <p:nvSpPr>
                <p:cNvPr id="1770" name="Freeform: Shape 1769">
                  <a:extLst>
                    <a:ext uri="{FF2B5EF4-FFF2-40B4-BE49-F238E27FC236}">
                      <a16:creationId xmlns:a16="http://schemas.microsoft.com/office/drawing/2014/main" id="{D3D8639A-BAA7-43A5-BF4C-53088BA213BE}"/>
                    </a:ext>
                  </a:extLst>
                </p:cNvPr>
                <p:cNvSpPr/>
                <p:nvPr/>
              </p:nvSpPr>
              <p:spPr>
                <a:xfrm>
                  <a:off x="5758815" y="2423849"/>
                  <a:ext cx="24764" cy="10051"/>
                </a:xfrm>
                <a:custGeom>
                  <a:avLst/>
                  <a:gdLst>
                    <a:gd name="connsiteX0" fmla="*/ 0 w 24764"/>
                    <a:gd name="connsiteY0" fmla="*/ 5026 h 10051"/>
                    <a:gd name="connsiteX1" fmla="*/ 24765 w 24764"/>
                    <a:gd name="connsiteY1" fmla="*/ 5026 h 10051"/>
                    <a:gd name="connsiteX2" fmla="*/ 0 w 24764"/>
                    <a:gd name="connsiteY2" fmla="*/ 5026 h 10051"/>
                  </a:gdLst>
                  <a:ahLst/>
                  <a:cxnLst>
                    <a:cxn ang="0">
                      <a:pos x="connsiteX0" y="connsiteY0"/>
                    </a:cxn>
                    <a:cxn ang="0">
                      <a:pos x="connsiteX1" y="connsiteY1"/>
                    </a:cxn>
                    <a:cxn ang="0">
                      <a:pos x="connsiteX2" y="connsiteY2"/>
                    </a:cxn>
                  </a:cxnLst>
                  <a:rect l="l" t="t" r="r" b="b"/>
                  <a:pathLst>
                    <a:path w="24764" h="10051">
                      <a:moveTo>
                        <a:pt x="0" y="5026"/>
                      </a:moveTo>
                      <a:cubicBezTo>
                        <a:pt x="16192" y="-2594"/>
                        <a:pt x="24765" y="-689"/>
                        <a:pt x="24765" y="5026"/>
                      </a:cubicBezTo>
                      <a:cubicBezTo>
                        <a:pt x="24765" y="10741"/>
                        <a:pt x="16192" y="12646"/>
                        <a:pt x="0" y="5026"/>
                      </a:cubicBezTo>
                      <a:close/>
                    </a:path>
                  </a:pathLst>
                </a:custGeom>
                <a:grpFill/>
                <a:ln w="9525" cap="flat">
                  <a:noFill/>
                  <a:prstDash val="solid"/>
                  <a:miter/>
                </a:ln>
              </p:spPr>
              <p:txBody>
                <a:bodyPr rtlCol="0" anchor="ctr"/>
                <a:lstStyle/>
                <a:p>
                  <a:endParaRPr lang="en-ID"/>
                </a:p>
              </p:txBody>
            </p:sp>
            <p:sp>
              <p:nvSpPr>
                <p:cNvPr id="1771" name="Freeform: Shape 1770">
                  <a:extLst>
                    <a:ext uri="{FF2B5EF4-FFF2-40B4-BE49-F238E27FC236}">
                      <a16:creationId xmlns:a16="http://schemas.microsoft.com/office/drawing/2014/main" id="{DC83DE9D-569A-4AA2-A706-E6E03BE80F7B}"/>
                    </a:ext>
                  </a:extLst>
                </p:cNvPr>
                <p:cNvSpPr/>
                <p:nvPr/>
              </p:nvSpPr>
              <p:spPr>
                <a:xfrm>
                  <a:off x="5758319" y="2404801"/>
                  <a:ext cx="11481" cy="24073"/>
                </a:xfrm>
                <a:custGeom>
                  <a:avLst/>
                  <a:gdLst>
                    <a:gd name="connsiteX0" fmla="*/ 496 w 11481"/>
                    <a:gd name="connsiteY0" fmla="*/ 24074 h 24073"/>
                    <a:gd name="connsiteX1" fmla="*/ 8115 w 11481"/>
                    <a:gd name="connsiteY1" fmla="*/ 261 h 24073"/>
                    <a:gd name="connsiteX2" fmla="*/ 496 w 11481"/>
                    <a:gd name="connsiteY2" fmla="*/ 24074 h 24073"/>
                  </a:gdLst>
                  <a:ahLst/>
                  <a:cxnLst>
                    <a:cxn ang="0">
                      <a:pos x="connsiteX0" y="connsiteY0"/>
                    </a:cxn>
                    <a:cxn ang="0">
                      <a:pos x="connsiteX1" y="connsiteY1"/>
                    </a:cxn>
                    <a:cxn ang="0">
                      <a:pos x="connsiteX2" y="connsiteY2"/>
                    </a:cxn>
                  </a:cxnLst>
                  <a:rect l="l" t="t" r="r" b="b"/>
                  <a:pathLst>
                    <a:path w="11481" h="24073">
                      <a:moveTo>
                        <a:pt x="496" y="24074"/>
                      </a:moveTo>
                      <a:cubicBezTo>
                        <a:pt x="-1410" y="6929"/>
                        <a:pt x="2401" y="-1644"/>
                        <a:pt x="8115" y="261"/>
                      </a:cubicBezTo>
                      <a:cubicBezTo>
                        <a:pt x="13831" y="2166"/>
                        <a:pt x="12878" y="11691"/>
                        <a:pt x="496" y="24074"/>
                      </a:cubicBezTo>
                      <a:close/>
                    </a:path>
                  </a:pathLst>
                </a:custGeom>
                <a:grpFill/>
                <a:ln w="9525" cap="flat">
                  <a:noFill/>
                  <a:prstDash val="solid"/>
                  <a:miter/>
                </a:ln>
              </p:spPr>
              <p:txBody>
                <a:bodyPr rtlCol="0" anchor="ctr"/>
                <a:lstStyle/>
                <a:p>
                  <a:endParaRPr lang="en-ID"/>
                </a:p>
              </p:txBody>
            </p:sp>
            <p:sp>
              <p:nvSpPr>
                <p:cNvPr id="1772" name="Freeform: Shape 1771">
                  <a:extLst>
                    <a:ext uri="{FF2B5EF4-FFF2-40B4-BE49-F238E27FC236}">
                      <a16:creationId xmlns:a16="http://schemas.microsoft.com/office/drawing/2014/main" id="{47A18CC5-B88C-459A-872A-082A5CAAF542}"/>
                    </a:ext>
                  </a:extLst>
                </p:cNvPr>
                <p:cNvSpPr/>
                <p:nvPr/>
              </p:nvSpPr>
              <p:spPr>
                <a:xfrm>
                  <a:off x="5737773" y="2412801"/>
                  <a:ext cx="21041" cy="16073"/>
                </a:xfrm>
                <a:custGeom>
                  <a:avLst/>
                  <a:gdLst>
                    <a:gd name="connsiteX0" fmla="*/ 21042 w 21041"/>
                    <a:gd name="connsiteY0" fmla="*/ 16073 h 16073"/>
                    <a:gd name="connsiteX1" fmla="*/ 1039 w 21041"/>
                    <a:gd name="connsiteY1" fmla="*/ 1786 h 16073"/>
                    <a:gd name="connsiteX2" fmla="*/ 21042 w 21041"/>
                    <a:gd name="connsiteY2" fmla="*/ 16073 h 16073"/>
                  </a:gdLst>
                  <a:ahLst/>
                  <a:cxnLst>
                    <a:cxn ang="0">
                      <a:pos x="connsiteX0" y="connsiteY0"/>
                    </a:cxn>
                    <a:cxn ang="0">
                      <a:pos x="connsiteX1" y="connsiteY1"/>
                    </a:cxn>
                    <a:cxn ang="0">
                      <a:pos x="connsiteX2" y="connsiteY2"/>
                    </a:cxn>
                  </a:cxnLst>
                  <a:rect l="l" t="t" r="r" b="b"/>
                  <a:pathLst>
                    <a:path w="21041" h="16073">
                      <a:moveTo>
                        <a:pt x="21042" y="16073"/>
                      </a:moveTo>
                      <a:cubicBezTo>
                        <a:pt x="3897" y="13216"/>
                        <a:pt x="-2771" y="6548"/>
                        <a:pt x="1039" y="1786"/>
                      </a:cubicBezTo>
                      <a:cubicBezTo>
                        <a:pt x="4849" y="-2977"/>
                        <a:pt x="12469" y="1786"/>
                        <a:pt x="21042" y="16073"/>
                      </a:cubicBezTo>
                      <a:close/>
                    </a:path>
                  </a:pathLst>
                </a:custGeom>
                <a:grpFill/>
                <a:ln w="9525" cap="flat">
                  <a:noFill/>
                  <a:prstDash val="solid"/>
                  <a:miter/>
                </a:ln>
              </p:spPr>
              <p:txBody>
                <a:bodyPr rtlCol="0" anchor="ctr"/>
                <a:lstStyle/>
                <a:p>
                  <a:endParaRPr lang="en-ID"/>
                </a:p>
              </p:txBody>
            </p:sp>
            <p:sp>
              <p:nvSpPr>
                <p:cNvPr id="1773" name="Freeform: Shape 1772">
                  <a:extLst>
                    <a:ext uri="{FF2B5EF4-FFF2-40B4-BE49-F238E27FC236}">
                      <a16:creationId xmlns:a16="http://schemas.microsoft.com/office/drawing/2014/main" id="{9721265E-7097-4BC4-A5F4-10DCF8B400BC}"/>
                    </a:ext>
                  </a:extLst>
                </p:cNvPr>
                <p:cNvSpPr/>
                <p:nvPr/>
              </p:nvSpPr>
              <p:spPr>
                <a:xfrm>
                  <a:off x="5738110" y="2428875"/>
                  <a:ext cx="20704" cy="16614"/>
                </a:xfrm>
                <a:custGeom>
                  <a:avLst/>
                  <a:gdLst>
                    <a:gd name="connsiteX0" fmla="*/ 20704 w 20704"/>
                    <a:gd name="connsiteY0" fmla="*/ 0 h 16614"/>
                    <a:gd name="connsiteX1" fmla="*/ 702 w 20704"/>
                    <a:gd name="connsiteY1" fmla="*/ 15240 h 16614"/>
                    <a:gd name="connsiteX2" fmla="*/ 20704 w 20704"/>
                    <a:gd name="connsiteY2" fmla="*/ 0 h 16614"/>
                  </a:gdLst>
                  <a:ahLst/>
                  <a:cxnLst>
                    <a:cxn ang="0">
                      <a:pos x="connsiteX0" y="connsiteY0"/>
                    </a:cxn>
                    <a:cxn ang="0">
                      <a:pos x="connsiteX1" y="connsiteY1"/>
                    </a:cxn>
                    <a:cxn ang="0">
                      <a:pos x="connsiteX2" y="connsiteY2"/>
                    </a:cxn>
                  </a:cxnLst>
                  <a:rect l="l" t="t" r="r" b="b"/>
                  <a:pathLst>
                    <a:path w="20704" h="16614">
                      <a:moveTo>
                        <a:pt x="20704" y="0"/>
                      </a:moveTo>
                      <a:cubicBezTo>
                        <a:pt x="12132" y="15240"/>
                        <a:pt x="3559" y="19050"/>
                        <a:pt x="702" y="15240"/>
                      </a:cubicBezTo>
                      <a:cubicBezTo>
                        <a:pt x="-2156" y="10477"/>
                        <a:pt x="3559" y="3810"/>
                        <a:pt x="20704" y="0"/>
                      </a:cubicBezTo>
                      <a:close/>
                    </a:path>
                  </a:pathLst>
                </a:custGeom>
                <a:grpFill/>
                <a:ln w="9525" cap="flat">
                  <a:noFill/>
                  <a:prstDash val="solid"/>
                  <a:miter/>
                </a:ln>
              </p:spPr>
              <p:txBody>
                <a:bodyPr rtlCol="0" anchor="ctr"/>
                <a:lstStyle/>
                <a:p>
                  <a:endParaRPr lang="en-ID"/>
                </a:p>
              </p:txBody>
            </p:sp>
          </p:grpSp>
          <p:grpSp>
            <p:nvGrpSpPr>
              <p:cNvPr id="1774" name="Graphic 2">
                <a:extLst>
                  <a:ext uri="{FF2B5EF4-FFF2-40B4-BE49-F238E27FC236}">
                    <a16:creationId xmlns:a16="http://schemas.microsoft.com/office/drawing/2014/main" id="{F1FF2A45-0C26-4C70-87B0-C54AB42123DD}"/>
                  </a:ext>
                </a:extLst>
              </p:cNvPr>
              <p:cNvGrpSpPr/>
              <p:nvPr/>
            </p:nvGrpSpPr>
            <p:grpSpPr>
              <a:xfrm>
                <a:off x="5737773" y="2404801"/>
                <a:ext cx="45806" cy="48171"/>
                <a:chOff x="5737773" y="2404801"/>
                <a:chExt cx="45806" cy="48171"/>
              </a:xfrm>
              <a:grpFill/>
            </p:grpSpPr>
            <p:sp>
              <p:nvSpPr>
                <p:cNvPr id="1775" name="Freeform: Shape 1774">
                  <a:extLst>
                    <a:ext uri="{FF2B5EF4-FFF2-40B4-BE49-F238E27FC236}">
                      <a16:creationId xmlns:a16="http://schemas.microsoft.com/office/drawing/2014/main" id="{FB466B85-489A-4EFB-BCF5-91CBCAD5B8DA}"/>
                    </a:ext>
                  </a:extLst>
                </p:cNvPr>
                <p:cNvSpPr/>
                <p:nvPr/>
              </p:nvSpPr>
              <p:spPr>
                <a:xfrm>
                  <a:off x="5758384" y="2428875"/>
                  <a:ext cx="11415" cy="24097"/>
                </a:xfrm>
                <a:custGeom>
                  <a:avLst/>
                  <a:gdLst>
                    <a:gd name="connsiteX0" fmla="*/ 430 w 11415"/>
                    <a:gd name="connsiteY0" fmla="*/ 0 h 24097"/>
                    <a:gd name="connsiteX1" fmla="*/ 8050 w 11415"/>
                    <a:gd name="connsiteY1" fmla="*/ 23813 h 24097"/>
                    <a:gd name="connsiteX2" fmla="*/ 430 w 11415"/>
                    <a:gd name="connsiteY2" fmla="*/ 0 h 24097"/>
                  </a:gdLst>
                  <a:ahLst/>
                  <a:cxnLst>
                    <a:cxn ang="0">
                      <a:pos x="connsiteX0" y="connsiteY0"/>
                    </a:cxn>
                    <a:cxn ang="0">
                      <a:pos x="connsiteX1" y="connsiteY1"/>
                    </a:cxn>
                    <a:cxn ang="0">
                      <a:pos x="connsiteX2" y="connsiteY2"/>
                    </a:cxn>
                  </a:cxnLst>
                  <a:rect l="l" t="t" r="r" b="b"/>
                  <a:pathLst>
                    <a:path w="11415" h="24097">
                      <a:moveTo>
                        <a:pt x="430" y="0"/>
                      </a:moveTo>
                      <a:cubicBezTo>
                        <a:pt x="12813" y="12382"/>
                        <a:pt x="13765" y="21907"/>
                        <a:pt x="8050" y="23813"/>
                      </a:cubicBezTo>
                      <a:cubicBezTo>
                        <a:pt x="3288" y="25718"/>
                        <a:pt x="-1475" y="18098"/>
                        <a:pt x="430" y="0"/>
                      </a:cubicBezTo>
                      <a:close/>
                    </a:path>
                  </a:pathLst>
                </a:custGeom>
                <a:grpFill/>
                <a:ln w="9525" cap="flat">
                  <a:noFill/>
                  <a:prstDash val="solid"/>
                  <a:miter/>
                </a:ln>
              </p:spPr>
              <p:txBody>
                <a:bodyPr rtlCol="0" anchor="ctr"/>
                <a:lstStyle/>
                <a:p>
                  <a:endParaRPr lang="en-ID"/>
                </a:p>
              </p:txBody>
            </p:sp>
            <p:sp>
              <p:nvSpPr>
                <p:cNvPr id="1776" name="Freeform: Shape 1775">
                  <a:extLst>
                    <a:ext uri="{FF2B5EF4-FFF2-40B4-BE49-F238E27FC236}">
                      <a16:creationId xmlns:a16="http://schemas.microsoft.com/office/drawing/2014/main" id="{FF3612B8-0696-4DAB-8822-041B6EB6E2EF}"/>
                    </a:ext>
                  </a:extLst>
                </p:cNvPr>
                <p:cNvSpPr/>
                <p:nvPr/>
              </p:nvSpPr>
              <p:spPr>
                <a:xfrm>
                  <a:off x="5758815" y="2423849"/>
                  <a:ext cx="24764" cy="10051"/>
                </a:xfrm>
                <a:custGeom>
                  <a:avLst/>
                  <a:gdLst>
                    <a:gd name="connsiteX0" fmla="*/ 0 w 24764"/>
                    <a:gd name="connsiteY0" fmla="*/ 5026 h 10051"/>
                    <a:gd name="connsiteX1" fmla="*/ 24765 w 24764"/>
                    <a:gd name="connsiteY1" fmla="*/ 5026 h 10051"/>
                    <a:gd name="connsiteX2" fmla="*/ 0 w 24764"/>
                    <a:gd name="connsiteY2" fmla="*/ 5026 h 10051"/>
                  </a:gdLst>
                  <a:ahLst/>
                  <a:cxnLst>
                    <a:cxn ang="0">
                      <a:pos x="connsiteX0" y="connsiteY0"/>
                    </a:cxn>
                    <a:cxn ang="0">
                      <a:pos x="connsiteX1" y="connsiteY1"/>
                    </a:cxn>
                    <a:cxn ang="0">
                      <a:pos x="connsiteX2" y="connsiteY2"/>
                    </a:cxn>
                  </a:cxnLst>
                  <a:rect l="l" t="t" r="r" b="b"/>
                  <a:pathLst>
                    <a:path w="24764" h="10051">
                      <a:moveTo>
                        <a:pt x="0" y="5026"/>
                      </a:moveTo>
                      <a:cubicBezTo>
                        <a:pt x="16192" y="-2594"/>
                        <a:pt x="24765" y="-689"/>
                        <a:pt x="24765" y="5026"/>
                      </a:cubicBezTo>
                      <a:cubicBezTo>
                        <a:pt x="24765" y="10741"/>
                        <a:pt x="16192" y="12646"/>
                        <a:pt x="0" y="5026"/>
                      </a:cubicBezTo>
                      <a:close/>
                    </a:path>
                  </a:pathLst>
                </a:custGeom>
                <a:grpFill/>
                <a:ln w="9525" cap="flat">
                  <a:noFill/>
                  <a:prstDash val="solid"/>
                  <a:miter/>
                </a:ln>
              </p:spPr>
              <p:txBody>
                <a:bodyPr rtlCol="0" anchor="ctr"/>
                <a:lstStyle/>
                <a:p>
                  <a:endParaRPr lang="en-ID"/>
                </a:p>
              </p:txBody>
            </p:sp>
            <p:sp>
              <p:nvSpPr>
                <p:cNvPr id="1777" name="Freeform: Shape 1776">
                  <a:extLst>
                    <a:ext uri="{FF2B5EF4-FFF2-40B4-BE49-F238E27FC236}">
                      <a16:creationId xmlns:a16="http://schemas.microsoft.com/office/drawing/2014/main" id="{67A05123-E1AE-481A-91CA-9CF6F94899E2}"/>
                    </a:ext>
                  </a:extLst>
                </p:cNvPr>
                <p:cNvSpPr/>
                <p:nvPr/>
              </p:nvSpPr>
              <p:spPr>
                <a:xfrm>
                  <a:off x="5758319" y="2404801"/>
                  <a:ext cx="11481" cy="24073"/>
                </a:xfrm>
                <a:custGeom>
                  <a:avLst/>
                  <a:gdLst>
                    <a:gd name="connsiteX0" fmla="*/ 496 w 11481"/>
                    <a:gd name="connsiteY0" fmla="*/ 24074 h 24073"/>
                    <a:gd name="connsiteX1" fmla="*/ 8115 w 11481"/>
                    <a:gd name="connsiteY1" fmla="*/ 261 h 24073"/>
                    <a:gd name="connsiteX2" fmla="*/ 496 w 11481"/>
                    <a:gd name="connsiteY2" fmla="*/ 24074 h 24073"/>
                  </a:gdLst>
                  <a:ahLst/>
                  <a:cxnLst>
                    <a:cxn ang="0">
                      <a:pos x="connsiteX0" y="connsiteY0"/>
                    </a:cxn>
                    <a:cxn ang="0">
                      <a:pos x="connsiteX1" y="connsiteY1"/>
                    </a:cxn>
                    <a:cxn ang="0">
                      <a:pos x="connsiteX2" y="connsiteY2"/>
                    </a:cxn>
                  </a:cxnLst>
                  <a:rect l="l" t="t" r="r" b="b"/>
                  <a:pathLst>
                    <a:path w="11481" h="24073">
                      <a:moveTo>
                        <a:pt x="496" y="24074"/>
                      </a:moveTo>
                      <a:cubicBezTo>
                        <a:pt x="-1410" y="6929"/>
                        <a:pt x="2401" y="-1644"/>
                        <a:pt x="8115" y="261"/>
                      </a:cubicBezTo>
                      <a:cubicBezTo>
                        <a:pt x="13831" y="2166"/>
                        <a:pt x="12878" y="11691"/>
                        <a:pt x="496" y="24074"/>
                      </a:cubicBezTo>
                      <a:close/>
                    </a:path>
                  </a:pathLst>
                </a:custGeom>
                <a:grpFill/>
                <a:ln w="9525" cap="flat">
                  <a:noFill/>
                  <a:prstDash val="solid"/>
                  <a:miter/>
                </a:ln>
              </p:spPr>
              <p:txBody>
                <a:bodyPr rtlCol="0" anchor="ctr"/>
                <a:lstStyle/>
                <a:p>
                  <a:endParaRPr lang="en-ID"/>
                </a:p>
              </p:txBody>
            </p:sp>
            <p:sp>
              <p:nvSpPr>
                <p:cNvPr id="1778" name="Freeform: Shape 1777">
                  <a:extLst>
                    <a:ext uri="{FF2B5EF4-FFF2-40B4-BE49-F238E27FC236}">
                      <a16:creationId xmlns:a16="http://schemas.microsoft.com/office/drawing/2014/main" id="{D4EEFED7-AF04-44EF-8542-587DF7260BE3}"/>
                    </a:ext>
                  </a:extLst>
                </p:cNvPr>
                <p:cNvSpPr/>
                <p:nvPr/>
              </p:nvSpPr>
              <p:spPr>
                <a:xfrm>
                  <a:off x="5737773" y="2412801"/>
                  <a:ext cx="21041" cy="16073"/>
                </a:xfrm>
                <a:custGeom>
                  <a:avLst/>
                  <a:gdLst>
                    <a:gd name="connsiteX0" fmla="*/ 21042 w 21041"/>
                    <a:gd name="connsiteY0" fmla="*/ 16073 h 16073"/>
                    <a:gd name="connsiteX1" fmla="*/ 1039 w 21041"/>
                    <a:gd name="connsiteY1" fmla="*/ 1786 h 16073"/>
                    <a:gd name="connsiteX2" fmla="*/ 21042 w 21041"/>
                    <a:gd name="connsiteY2" fmla="*/ 16073 h 16073"/>
                  </a:gdLst>
                  <a:ahLst/>
                  <a:cxnLst>
                    <a:cxn ang="0">
                      <a:pos x="connsiteX0" y="connsiteY0"/>
                    </a:cxn>
                    <a:cxn ang="0">
                      <a:pos x="connsiteX1" y="connsiteY1"/>
                    </a:cxn>
                    <a:cxn ang="0">
                      <a:pos x="connsiteX2" y="connsiteY2"/>
                    </a:cxn>
                  </a:cxnLst>
                  <a:rect l="l" t="t" r="r" b="b"/>
                  <a:pathLst>
                    <a:path w="21041" h="16073">
                      <a:moveTo>
                        <a:pt x="21042" y="16073"/>
                      </a:moveTo>
                      <a:cubicBezTo>
                        <a:pt x="3897" y="13216"/>
                        <a:pt x="-2771" y="6548"/>
                        <a:pt x="1039" y="1786"/>
                      </a:cubicBezTo>
                      <a:cubicBezTo>
                        <a:pt x="4849" y="-2977"/>
                        <a:pt x="12469" y="1786"/>
                        <a:pt x="21042" y="16073"/>
                      </a:cubicBezTo>
                      <a:close/>
                    </a:path>
                  </a:pathLst>
                </a:custGeom>
                <a:grpFill/>
                <a:ln w="9525" cap="flat">
                  <a:noFill/>
                  <a:prstDash val="solid"/>
                  <a:miter/>
                </a:ln>
              </p:spPr>
              <p:txBody>
                <a:bodyPr rtlCol="0" anchor="ctr"/>
                <a:lstStyle/>
                <a:p>
                  <a:endParaRPr lang="en-ID"/>
                </a:p>
              </p:txBody>
            </p:sp>
            <p:sp>
              <p:nvSpPr>
                <p:cNvPr id="1779" name="Freeform: Shape 1778">
                  <a:extLst>
                    <a:ext uri="{FF2B5EF4-FFF2-40B4-BE49-F238E27FC236}">
                      <a16:creationId xmlns:a16="http://schemas.microsoft.com/office/drawing/2014/main" id="{DBBFCC4F-3733-4A55-8F20-E52933434072}"/>
                    </a:ext>
                  </a:extLst>
                </p:cNvPr>
                <p:cNvSpPr/>
                <p:nvPr/>
              </p:nvSpPr>
              <p:spPr>
                <a:xfrm>
                  <a:off x="5738110" y="2428875"/>
                  <a:ext cx="20704" cy="16614"/>
                </a:xfrm>
                <a:custGeom>
                  <a:avLst/>
                  <a:gdLst>
                    <a:gd name="connsiteX0" fmla="*/ 20704 w 20704"/>
                    <a:gd name="connsiteY0" fmla="*/ 0 h 16614"/>
                    <a:gd name="connsiteX1" fmla="*/ 702 w 20704"/>
                    <a:gd name="connsiteY1" fmla="*/ 15240 h 16614"/>
                    <a:gd name="connsiteX2" fmla="*/ 20704 w 20704"/>
                    <a:gd name="connsiteY2" fmla="*/ 0 h 16614"/>
                  </a:gdLst>
                  <a:ahLst/>
                  <a:cxnLst>
                    <a:cxn ang="0">
                      <a:pos x="connsiteX0" y="connsiteY0"/>
                    </a:cxn>
                    <a:cxn ang="0">
                      <a:pos x="connsiteX1" y="connsiteY1"/>
                    </a:cxn>
                    <a:cxn ang="0">
                      <a:pos x="connsiteX2" y="connsiteY2"/>
                    </a:cxn>
                  </a:cxnLst>
                  <a:rect l="l" t="t" r="r" b="b"/>
                  <a:pathLst>
                    <a:path w="20704" h="16614">
                      <a:moveTo>
                        <a:pt x="20704" y="0"/>
                      </a:moveTo>
                      <a:cubicBezTo>
                        <a:pt x="12132" y="15240"/>
                        <a:pt x="3559" y="19050"/>
                        <a:pt x="702" y="15240"/>
                      </a:cubicBezTo>
                      <a:cubicBezTo>
                        <a:pt x="-2156" y="10477"/>
                        <a:pt x="3559" y="3810"/>
                        <a:pt x="20704" y="0"/>
                      </a:cubicBezTo>
                      <a:close/>
                    </a:path>
                  </a:pathLst>
                </a:custGeom>
                <a:grpFill/>
                <a:ln w="9525" cap="flat">
                  <a:noFill/>
                  <a:prstDash val="solid"/>
                  <a:miter/>
                </a:ln>
              </p:spPr>
              <p:txBody>
                <a:bodyPr rtlCol="0" anchor="ctr"/>
                <a:lstStyle/>
                <a:p>
                  <a:endParaRPr lang="en-ID"/>
                </a:p>
              </p:txBody>
            </p:sp>
          </p:grpSp>
          <p:sp>
            <p:nvSpPr>
              <p:cNvPr id="1780" name="Freeform: Shape 1779">
                <a:extLst>
                  <a:ext uri="{FF2B5EF4-FFF2-40B4-BE49-F238E27FC236}">
                    <a16:creationId xmlns:a16="http://schemas.microsoft.com/office/drawing/2014/main" id="{5E12EE28-10FB-4B9C-9F7A-A0E0A648C2E7}"/>
                  </a:ext>
                </a:extLst>
              </p:cNvPr>
              <p:cNvSpPr/>
              <p:nvPr/>
            </p:nvSpPr>
            <p:spPr>
              <a:xfrm>
                <a:off x="5755957" y="2426017"/>
                <a:ext cx="5715" cy="5714"/>
              </a:xfrm>
              <a:custGeom>
                <a:avLst/>
                <a:gdLst>
                  <a:gd name="connsiteX0" fmla="*/ 5715 w 5715"/>
                  <a:gd name="connsiteY0" fmla="*/ 2858 h 5714"/>
                  <a:gd name="connsiteX1" fmla="*/ 2857 w 5715"/>
                  <a:gd name="connsiteY1" fmla="*/ 5715 h 5714"/>
                  <a:gd name="connsiteX2" fmla="*/ 0 w 5715"/>
                  <a:gd name="connsiteY2" fmla="*/ 2858 h 5714"/>
                  <a:gd name="connsiteX3" fmla="*/ 2857 w 5715"/>
                  <a:gd name="connsiteY3" fmla="*/ 0 h 5714"/>
                  <a:gd name="connsiteX4" fmla="*/ 5715 w 5715"/>
                  <a:gd name="connsiteY4" fmla="*/ 2858 h 5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 h="5714">
                    <a:moveTo>
                      <a:pt x="5715" y="2858"/>
                    </a:moveTo>
                    <a:cubicBezTo>
                      <a:pt x="5715" y="4436"/>
                      <a:pt x="4436" y="5715"/>
                      <a:pt x="2857" y="5715"/>
                    </a:cubicBezTo>
                    <a:cubicBezTo>
                      <a:pt x="1279" y="5715"/>
                      <a:pt x="0" y="4436"/>
                      <a:pt x="0" y="2858"/>
                    </a:cubicBezTo>
                    <a:cubicBezTo>
                      <a:pt x="0" y="1279"/>
                      <a:pt x="1279" y="0"/>
                      <a:pt x="2857" y="0"/>
                    </a:cubicBezTo>
                    <a:cubicBezTo>
                      <a:pt x="4436" y="0"/>
                      <a:pt x="5715" y="1279"/>
                      <a:pt x="5715" y="2858"/>
                    </a:cubicBezTo>
                    <a:close/>
                  </a:path>
                </a:pathLst>
              </a:custGeom>
              <a:grpFill/>
              <a:ln w="9525" cap="flat">
                <a:noFill/>
                <a:prstDash val="solid"/>
                <a:miter/>
              </a:ln>
            </p:spPr>
            <p:txBody>
              <a:bodyPr rtlCol="0" anchor="ctr"/>
              <a:lstStyle/>
              <a:p>
                <a:endParaRPr lang="en-ID"/>
              </a:p>
            </p:txBody>
          </p:sp>
        </p:grpSp>
        <p:grpSp>
          <p:nvGrpSpPr>
            <p:cNvPr id="1781" name="Graphic 2">
              <a:extLst>
                <a:ext uri="{FF2B5EF4-FFF2-40B4-BE49-F238E27FC236}">
                  <a16:creationId xmlns:a16="http://schemas.microsoft.com/office/drawing/2014/main" id="{F1FF2A45-0C26-4C70-87B0-C54AB42123DD}"/>
                </a:ext>
              </a:extLst>
            </p:cNvPr>
            <p:cNvGrpSpPr/>
            <p:nvPr/>
          </p:nvGrpSpPr>
          <p:grpSpPr>
            <a:xfrm>
              <a:off x="5777865" y="2400300"/>
              <a:ext cx="20954" cy="20955"/>
              <a:chOff x="5777865" y="2400300"/>
              <a:chExt cx="20954" cy="20955"/>
            </a:xfrm>
            <a:grpFill/>
          </p:grpSpPr>
          <p:grpSp>
            <p:nvGrpSpPr>
              <p:cNvPr id="1782" name="Graphic 2">
                <a:extLst>
                  <a:ext uri="{FF2B5EF4-FFF2-40B4-BE49-F238E27FC236}">
                    <a16:creationId xmlns:a16="http://schemas.microsoft.com/office/drawing/2014/main" id="{F1FF2A45-0C26-4C70-87B0-C54AB42123DD}"/>
                  </a:ext>
                </a:extLst>
              </p:cNvPr>
              <p:cNvGrpSpPr/>
              <p:nvPr/>
            </p:nvGrpSpPr>
            <p:grpSpPr>
              <a:xfrm>
                <a:off x="5779198" y="2401075"/>
                <a:ext cx="19621" cy="20179"/>
                <a:chOff x="5779198" y="2401075"/>
                <a:chExt cx="19621" cy="20179"/>
              </a:xfrm>
              <a:grpFill/>
            </p:grpSpPr>
            <p:sp>
              <p:nvSpPr>
                <p:cNvPr id="1783" name="Freeform: Shape 1782">
                  <a:extLst>
                    <a:ext uri="{FF2B5EF4-FFF2-40B4-BE49-F238E27FC236}">
                      <a16:creationId xmlns:a16="http://schemas.microsoft.com/office/drawing/2014/main" id="{A78F2911-B42C-4352-AA5E-894EC67C8DE6}"/>
                    </a:ext>
                  </a:extLst>
                </p:cNvPr>
                <p:cNvSpPr/>
                <p:nvPr/>
              </p:nvSpPr>
              <p:spPr>
                <a:xfrm>
                  <a:off x="5788342" y="2401075"/>
                  <a:ext cx="5492" cy="9701"/>
                </a:xfrm>
                <a:custGeom>
                  <a:avLst/>
                  <a:gdLst>
                    <a:gd name="connsiteX0" fmla="*/ 0 w 5492"/>
                    <a:gd name="connsiteY0" fmla="*/ 9702 h 9701"/>
                    <a:gd name="connsiteX1" fmla="*/ 4763 w 5492"/>
                    <a:gd name="connsiteY1" fmla="*/ 177 h 9701"/>
                    <a:gd name="connsiteX2" fmla="*/ 0 w 5492"/>
                    <a:gd name="connsiteY2" fmla="*/ 9702 h 9701"/>
                  </a:gdLst>
                  <a:ahLst/>
                  <a:cxnLst>
                    <a:cxn ang="0">
                      <a:pos x="connsiteX0" y="connsiteY0"/>
                    </a:cxn>
                    <a:cxn ang="0">
                      <a:pos x="connsiteX1" y="connsiteY1"/>
                    </a:cxn>
                    <a:cxn ang="0">
                      <a:pos x="connsiteX2" y="connsiteY2"/>
                    </a:cxn>
                  </a:cxnLst>
                  <a:rect l="l" t="t" r="r" b="b"/>
                  <a:pathLst>
                    <a:path w="5492" h="9701">
                      <a:moveTo>
                        <a:pt x="0" y="9702"/>
                      </a:moveTo>
                      <a:cubicBezTo>
                        <a:pt x="0" y="2082"/>
                        <a:pt x="2858" y="-776"/>
                        <a:pt x="4763" y="177"/>
                      </a:cubicBezTo>
                      <a:cubicBezTo>
                        <a:pt x="6667" y="2082"/>
                        <a:pt x="4763" y="4939"/>
                        <a:pt x="0" y="9702"/>
                      </a:cubicBezTo>
                      <a:close/>
                    </a:path>
                  </a:pathLst>
                </a:custGeom>
                <a:grpFill/>
                <a:ln w="9525" cap="flat">
                  <a:noFill/>
                  <a:prstDash val="solid"/>
                  <a:miter/>
                </a:ln>
              </p:spPr>
              <p:txBody>
                <a:bodyPr rtlCol="0" anchor="ctr"/>
                <a:lstStyle/>
                <a:p>
                  <a:endParaRPr lang="en-ID"/>
                </a:p>
              </p:txBody>
            </p:sp>
            <p:sp>
              <p:nvSpPr>
                <p:cNvPr id="1784" name="Freeform: Shape 1783">
                  <a:extLst>
                    <a:ext uri="{FF2B5EF4-FFF2-40B4-BE49-F238E27FC236}">
                      <a16:creationId xmlns:a16="http://schemas.microsoft.com/office/drawing/2014/main" id="{C0614553-73CD-4A91-8BB0-56E4B006622E}"/>
                    </a:ext>
                  </a:extLst>
                </p:cNvPr>
                <p:cNvSpPr/>
                <p:nvPr/>
              </p:nvSpPr>
              <p:spPr>
                <a:xfrm>
                  <a:off x="5780492" y="2402927"/>
                  <a:ext cx="7849" cy="7849"/>
                </a:xfrm>
                <a:custGeom>
                  <a:avLst/>
                  <a:gdLst>
                    <a:gd name="connsiteX0" fmla="*/ 7850 w 7849"/>
                    <a:gd name="connsiteY0" fmla="*/ 7850 h 7849"/>
                    <a:gd name="connsiteX1" fmla="*/ 230 w 7849"/>
                    <a:gd name="connsiteY1" fmla="*/ 230 h 7849"/>
                    <a:gd name="connsiteX2" fmla="*/ 7850 w 7849"/>
                    <a:gd name="connsiteY2" fmla="*/ 7850 h 7849"/>
                  </a:gdLst>
                  <a:ahLst/>
                  <a:cxnLst>
                    <a:cxn ang="0">
                      <a:pos x="connsiteX0" y="connsiteY0"/>
                    </a:cxn>
                    <a:cxn ang="0">
                      <a:pos x="connsiteX1" y="connsiteY1"/>
                    </a:cxn>
                    <a:cxn ang="0">
                      <a:pos x="connsiteX2" y="connsiteY2"/>
                    </a:cxn>
                  </a:cxnLst>
                  <a:rect l="l" t="t" r="r" b="b"/>
                  <a:pathLst>
                    <a:path w="7849" h="7849">
                      <a:moveTo>
                        <a:pt x="7850" y="7850"/>
                      </a:moveTo>
                      <a:cubicBezTo>
                        <a:pt x="1182" y="4992"/>
                        <a:pt x="-722" y="2135"/>
                        <a:pt x="230" y="230"/>
                      </a:cubicBezTo>
                      <a:cubicBezTo>
                        <a:pt x="2135" y="-723"/>
                        <a:pt x="4992" y="1182"/>
                        <a:pt x="7850" y="7850"/>
                      </a:cubicBezTo>
                      <a:close/>
                    </a:path>
                  </a:pathLst>
                </a:custGeom>
                <a:grpFill/>
                <a:ln w="9525" cap="flat">
                  <a:noFill/>
                  <a:prstDash val="solid"/>
                  <a:miter/>
                </a:ln>
              </p:spPr>
              <p:txBody>
                <a:bodyPr rtlCol="0" anchor="ctr"/>
                <a:lstStyle/>
                <a:p>
                  <a:endParaRPr lang="en-ID"/>
                </a:p>
              </p:txBody>
            </p:sp>
            <p:sp>
              <p:nvSpPr>
                <p:cNvPr id="1785" name="Freeform: Shape 1784">
                  <a:extLst>
                    <a:ext uri="{FF2B5EF4-FFF2-40B4-BE49-F238E27FC236}">
                      <a16:creationId xmlns:a16="http://schemas.microsoft.com/office/drawing/2014/main" id="{A5812631-A96C-499C-AAF6-46FAA9BF2849}"/>
                    </a:ext>
                  </a:extLst>
                </p:cNvPr>
                <p:cNvSpPr/>
                <p:nvPr/>
              </p:nvSpPr>
              <p:spPr>
                <a:xfrm>
                  <a:off x="5779198" y="2410777"/>
                  <a:ext cx="9143" cy="5654"/>
                </a:xfrm>
                <a:custGeom>
                  <a:avLst/>
                  <a:gdLst>
                    <a:gd name="connsiteX0" fmla="*/ 9144 w 9143"/>
                    <a:gd name="connsiteY0" fmla="*/ 0 h 5654"/>
                    <a:gd name="connsiteX1" fmla="*/ 571 w 9143"/>
                    <a:gd name="connsiteY1" fmla="*/ 4763 h 5654"/>
                    <a:gd name="connsiteX2" fmla="*/ 9144 w 9143"/>
                    <a:gd name="connsiteY2" fmla="*/ 0 h 5654"/>
                  </a:gdLst>
                  <a:ahLst/>
                  <a:cxnLst>
                    <a:cxn ang="0">
                      <a:pos x="connsiteX0" y="connsiteY0"/>
                    </a:cxn>
                    <a:cxn ang="0">
                      <a:pos x="connsiteX1" y="connsiteY1"/>
                    </a:cxn>
                    <a:cxn ang="0">
                      <a:pos x="connsiteX2" y="connsiteY2"/>
                    </a:cxn>
                  </a:cxnLst>
                  <a:rect l="l" t="t" r="r" b="b"/>
                  <a:pathLst>
                    <a:path w="9143" h="5654">
                      <a:moveTo>
                        <a:pt x="9144" y="0"/>
                      </a:moveTo>
                      <a:cubicBezTo>
                        <a:pt x="4381" y="5715"/>
                        <a:pt x="1524" y="6668"/>
                        <a:pt x="571" y="4763"/>
                      </a:cubicBezTo>
                      <a:cubicBezTo>
                        <a:pt x="-1333" y="2858"/>
                        <a:pt x="1524" y="0"/>
                        <a:pt x="9144" y="0"/>
                      </a:cubicBezTo>
                      <a:close/>
                    </a:path>
                  </a:pathLst>
                </a:custGeom>
                <a:grpFill/>
                <a:ln w="9525" cap="flat">
                  <a:noFill/>
                  <a:prstDash val="solid"/>
                  <a:miter/>
                </a:ln>
              </p:spPr>
              <p:txBody>
                <a:bodyPr rtlCol="0" anchor="ctr"/>
                <a:lstStyle/>
                <a:p>
                  <a:endParaRPr lang="en-ID"/>
                </a:p>
              </p:txBody>
            </p:sp>
            <p:sp>
              <p:nvSpPr>
                <p:cNvPr id="1786" name="Freeform: Shape 1785">
                  <a:extLst>
                    <a:ext uri="{FF2B5EF4-FFF2-40B4-BE49-F238E27FC236}">
                      <a16:creationId xmlns:a16="http://schemas.microsoft.com/office/drawing/2014/main" id="{EDA56D6F-B49B-4C8E-A425-0FAA0048605C}"/>
                    </a:ext>
                  </a:extLst>
                </p:cNvPr>
                <p:cNvSpPr/>
                <p:nvPr/>
              </p:nvSpPr>
              <p:spPr>
                <a:xfrm>
                  <a:off x="5787351" y="2410777"/>
                  <a:ext cx="4147" cy="10477"/>
                </a:xfrm>
                <a:custGeom>
                  <a:avLst/>
                  <a:gdLst>
                    <a:gd name="connsiteX0" fmla="*/ 991 w 4147"/>
                    <a:gd name="connsiteY0" fmla="*/ 0 h 10477"/>
                    <a:gd name="connsiteX1" fmla="*/ 2896 w 4147"/>
                    <a:gd name="connsiteY1" fmla="*/ 10478 h 10477"/>
                    <a:gd name="connsiteX2" fmla="*/ 991 w 4147"/>
                    <a:gd name="connsiteY2" fmla="*/ 0 h 10477"/>
                  </a:gdLst>
                  <a:ahLst/>
                  <a:cxnLst>
                    <a:cxn ang="0">
                      <a:pos x="connsiteX0" y="connsiteY0"/>
                    </a:cxn>
                    <a:cxn ang="0">
                      <a:pos x="connsiteX1" y="connsiteY1"/>
                    </a:cxn>
                    <a:cxn ang="0">
                      <a:pos x="connsiteX2" y="connsiteY2"/>
                    </a:cxn>
                  </a:cxnLst>
                  <a:rect l="l" t="t" r="r" b="b"/>
                  <a:pathLst>
                    <a:path w="4147" h="10477">
                      <a:moveTo>
                        <a:pt x="991" y="0"/>
                      </a:moveTo>
                      <a:cubicBezTo>
                        <a:pt x="4801" y="5715"/>
                        <a:pt x="4801" y="9525"/>
                        <a:pt x="2896" y="10478"/>
                      </a:cubicBezTo>
                      <a:cubicBezTo>
                        <a:pt x="39" y="10478"/>
                        <a:pt x="-914" y="6668"/>
                        <a:pt x="991" y="0"/>
                      </a:cubicBezTo>
                      <a:close/>
                    </a:path>
                  </a:pathLst>
                </a:custGeom>
                <a:grpFill/>
                <a:ln w="9525" cap="flat">
                  <a:noFill/>
                  <a:prstDash val="solid"/>
                  <a:miter/>
                </a:ln>
              </p:spPr>
              <p:txBody>
                <a:bodyPr rtlCol="0" anchor="ctr"/>
                <a:lstStyle/>
                <a:p>
                  <a:endParaRPr lang="en-ID"/>
                </a:p>
              </p:txBody>
            </p:sp>
            <p:sp>
              <p:nvSpPr>
                <p:cNvPr id="1787" name="Freeform: Shape 1786">
                  <a:extLst>
                    <a:ext uri="{FF2B5EF4-FFF2-40B4-BE49-F238E27FC236}">
                      <a16:creationId xmlns:a16="http://schemas.microsoft.com/office/drawing/2014/main" id="{07DAB4C6-1FBB-4E1F-9D6F-6867FC103245}"/>
                    </a:ext>
                  </a:extLst>
                </p:cNvPr>
                <p:cNvSpPr/>
                <p:nvPr/>
              </p:nvSpPr>
              <p:spPr>
                <a:xfrm>
                  <a:off x="5788342" y="2409786"/>
                  <a:ext cx="10477" cy="4147"/>
                </a:xfrm>
                <a:custGeom>
                  <a:avLst/>
                  <a:gdLst>
                    <a:gd name="connsiteX0" fmla="*/ 0 w 10477"/>
                    <a:gd name="connsiteY0" fmla="*/ 991 h 4147"/>
                    <a:gd name="connsiteX1" fmla="*/ 10478 w 10477"/>
                    <a:gd name="connsiteY1" fmla="*/ 2896 h 4147"/>
                    <a:gd name="connsiteX2" fmla="*/ 0 w 10477"/>
                    <a:gd name="connsiteY2" fmla="*/ 991 h 4147"/>
                  </a:gdLst>
                  <a:ahLst/>
                  <a:cxnLst>
                    <a:cxn ang="0">
                      <a:pos x="connsiteX0" y="connsiteY0"/>
                    </a:cxn>
                    <a:cxn ang="0">
                      <a:pos x="connsiteX1" y="connsiteY1"/>
                    </a:cxn>
                    <a:cxn ang="0">
                      <a:pos x="connsiteX2" y="connsiteY2"/>
                    </a:cxn>
                  </a:cxnLst>
                  <a:rect l="l" t="t" r="r" b="b"/>
                  <a:pathLst>
                    <a:path w="10477" h="4147">
                      <a:moveTo>
                        <a:pt x="0" y="991"/>
                      </a:moveTo>
                      <a:cubicBezTo>
                        <a:pt x="6667" y="-914"/>
                        <a:pt x="10478" y="39"/>
                        <a:pt x="10478" y="2896"/>
                      </a:cubicBezTo>
                      <a:cubicBezTo>
                        <a:pt x="9525" y="4801"/>
                        <a:pt x="5715" y="4801"/>
                        <a:pt x="0" y="991"/>
                      </a:cubicBezTo>
                      <a:close/>
                    </a:path>
                  </a:pathLst>
                </a:custGeom>
                <a:grpFill/>
                <a:ln w="9525" cap="flat">
                  <a:noFill/>
                  <a:prstDash val="solid"/>
                  <a:miter/>
                </a:ln>
              </p:spPr>
              <p:txBody>
                <a:bodyPr rtlCol="0" anchor="ctr"/>
                <a:lstStyle/>
                <a:p>
                  <a:endParaRPr lang="en-ID"/>
                </a:p>
              </p:txBody>
            </p:sp>
          </p:grpSp>
          <p:grpSp>
            <p:nvGrpSpPr>
              <p:cNvPr id="1788" name="Graphic 2">
                <a:extLst>
                  <a:ext uri="{FF2B5EF4-FFF2-40B4-BE49-F238E27FC236}">
                    <a16:creationId xmlns:a16="http://schemas.microsoft.com/office/drawing/2014/main" id="{F1FF2A45-0C26-4C70-87B0-C54AB42123DD}"/>
                  </a:ext>
                </a:extLst>
              </p:cNvPr>
              <p:cNvGrpSpPr/>
              <p:nvPr/>
            </p:nvGrpSpPr>
            <p:grpSpPr>
              <a:xfrm>
                <a:off x="5779198" y="2401075"/>
                <a:ext cx="19621" cy="20179"/>
                <a:chOff x="5779198" y="2401075"/>
                <a:chExt cx="19621" cy="20179"/>
              </a:xfrm>
              <a:grpFill/>
            </p:grpSpPr>
            <p:sp>
              <p:nvSpPr>
                <p:cNvPr id="1789" name="Freeform: Shape 1788">
                  <a:extLst>
                    <a:ext uri="{FF2B5EF4-FFF2-40B4-BE49-F238E27FC236}">
                      <a16:creationId xmlns:a16="http://schemas.microsoft.com/office/drawing/2014/main" id="{8469931A-980B-4E10-803B-D38DFBAD5F6D}"/>
                    </a:ext>
                  </a:extLst>
                </p:cNvPr>
                <p:cNvSpPr/>
                <p:nvPr/>
              </p:nvSpPr>
              <p:spPr>
                <a:xfrm>
                  <a:off x="5788342" y="2401075"/>
                  <a:ext cx="5492" cy="9701"/>
                </a:xfrm>
                <a:custGeom>
                  <a:avLst/>
                  <a:gdLst>
                    <a:gd name="connsiteX0" fmla="*/ 0 w 5492"/>
                    <a:gd name="connsiteY0" fmla="*/ 9702 h 9701"/>
                    <a:gd name="connsiteX1" fmla="*/ 4763 w 5492"/>
                    <a:gd name="connsiteY1" fmla="*/ 177 h 9701"/>
                    <a:gd name="connsiteX2" fmla="*/ 0 w 5492"/>
                    <a:gd name="connsiteY2" fmla="*/ 9702 h 9701"/>
                  </a:gdLst>
                  <a:ahLst/>
                  <a:cxnLst>
                    <a:cxn ang="0">
                      <a:pos x="connsiteX0" y="connsiteY0"/>
                    </a:cxn>
                    <a:cxn ang="0">
                      <a:pos x="connsiteX1" y="connsiteY1"/>
                    </a:cxn>
                    <a:cxn ang="0">
                      <a:pos x="connsiteX2" y="connsiteY2"/>
                    </a:cxn>
                  </a:cxnLst>
                  <a:rect l="l" t="t" r="r" b="b"/>
                  <a:pathLst>
                    <a:path w="5492" h="9701">
                      <a:moveTo>
                        <a:pt x="0" y="9702"/>
                      </a:moveTo>
                      <a:cubicBezTo>
                        <a:pt x="0" y="2082"/>
                        <a:pt x="2858" y="-776"/>
                        <a:pt x="4763" y="177"/>
                      </a:cubicBezTo>
                      <a:cubicBezTo>
                        <a:pt x="6667" y="2082"/>
                        <a:pt x="4763" y="4939"/>
                        <a:pt x="0" y="9702"/>
                      </a:cubicBezTo>
                      <a:close/>
                    </a:path>
                  </a:pathLst>
                </a:custGeom>
                <a:grpFill/>
                <a:ln w="9525" cap="flat">
                  <a:noFill/>
                  <a:prstDash val="solid"/>
                  <a:miter/>
                </a:ln>
              </p:spPr>
              <p:txBody>
                <a:bodyPr rtlCol="0" anchor="ctr"/>
                <a:lstStyle/>
                <a:p>
                  <a:endParaRPr lang="en-ID"/>
                </a:p>
              </p:txBody>
            </p:sp>
            <p:sp>
              <p:nvSpPr>
                <p:cNvPr id="1790" name="Freeform: Shape 1789">
                  <a:extLst>
                    <a:ext uri="{FF2B5EF4-FFF2-40B4-BE49-F238E27FC236}">
                      <a16:creationId xmlns:a16="http://schemas.microsoft.com/office/drawing/2014/main" id="{6C80CAE1-750D-449A-BF0E-640CD1D88FA0}"/>
                    </a:ext>
                  </a:extLst>
                </p:cNvPr>
                <p:cNvSpPr/>
                <p:nvPr/>
              </p:nvSpPr>
              <p:spPr>
                <a:xfrm>
                  <a:off x="5780492" y="2402927"/>
                  <a:ext cx="7849" cy="7849"/>
                </a:xfrm>
                <a:custGeom>
                  <a:avLst/>
                  <a:gdLst>
                    <a:gd name="connsiteX0" fmla="*/ 7850 w 7849"/>
                    <a:gd name="connsiteY0" fmla="*/ 7850 h 7849"/>
                    <a:gd name="connsiteX1" fmla="*/ 230 w 7849"/>
                    <a:gd name="connsiteY1" fmla="*/ 230 h 7849"/>
                    <a:gd name="connsiteX2" fmla="*/ 7850 w 7849"/>
                    <a:gd name="connsiteY2" fmla="*/ 7850 h 7849"/>
                  </a:gdLst>
                  <a:ahLst/>
                  <a:cxnLst>
                    <a:cxn ang="0">
                      <a:pos x="connsiteX0" y="connsiteY0"/>
                    </a:cxn>
                    <a:cxn ang="0">
                      <a:pos x="connsiteX1" y="connsiteY1"/>
                    </a:cxn>
                    <a:cxn ang="0">
                      <a:pos x="connsiteX2" y="connsiteY2"/>
                    </a:cxn>
                  </a:cxnLst>
                  <a:rect l="l" t="t" r="r" b="b"/>
                  <a:pathLst>
                    <a:path w="7849" h="7849">
                      <a:moveTo>
                        <a:pt x="7850" y="7850"/>
                      </a:moveTo>
                      <a:cubicBezTo>
                        <a:pt x="1182" y="4992"/>
                        <a:pt x="-722" y="2135"/>
                        <a:pt x="230" y="230"/>
                      </a:cubicBezTo>
                      <a:cubicBezTo>
                        <a:pt x="2135" y="-723"/>
                        <a:pt x="4992" y="1182"/>
                        <a:pt x="7850" y="7850"/>
                      </a:cubicBezTo>
                      <a:close/>
                    </a:path>
                  </a:pathLst>
                </a:custGeom>
                <a:grpFill/>
                <a:ln w="9525" cap="flat">
                  <a:noFill/>
                  <a:prstDash val="solid"/>
                  <a:miter/>
                </a:ln>
              </p:spPr>
              <p:txBody>
                <a:bodyPr rtlCol="0" anchor="ctr"/>
                <a:lstStyle/>
                <a:p>
                  <a:endParaRPr lang="en-ID"/>
                </a:p>
              </p:txBody>
            </p:sp>
            <p:sp>
              <p:nvSpPr>
                <p:cNvPr id="1791" name="Freeform: Shape 1790">
                  <a:extLst>
                    <a:ext uri="{FF2B5EF4-FFF2-40B4-BE49-F238E27FC236}">
                      <a16:creationId xmlns:a16="http://schemas.microsoft.com/office/drawing/2014/main" id="{C6C68C4C-6174-459B-9089-3B70DD5395F0}"/>
                    </a:ext>
                  </a:extLst>
                </p:cNvPr>
                <p:cNvSpPr/>
                <p:nvPr/>
              </p:nvSpPr>
              <p:spPr>
                <a:xfrm>
                  <a:off x="5779198" y="2410777"/>
                  <a:ext cx="9143" cy="5654"/>
                </a:xfrm>
                <a:custGeom>
                  <a:avLst/>
                  <a:gdLst>
                    <a:gd name="connsiteX0" fmla="*/ 9144 w 9143"/>
                    <a:gd name="connsiteY0" fmla="*/ 0 h 5654"/>
                    <a:gd name="connsiteX1" fmla="*/ 571 w 9143"/>
                    <a:gd name="connsiteY1" fmla="*/ 4763 h 5654"/>
                    <a:gd name="connsiteX2" fmla="*/ 9144 w 9143"/>
                    <a:gd name="connsiteY2" fmla="*/ 0 h 5654"/>
                  </a:gdLst>
                  <a:ahLst/>
                  <a:cxnLst>
                    <a:cxn ang="0">
                      <a:pos x="connsiteX0" y="connsiteY0"/>
                    </a:cxn>
                    <a:cxn ang="0">
                      <a:pos x="connsiteX1" y="connsiteY1"/>
                    </a:cxn>
                    <a:cxn ang="0">
                      <a:pos x="connsiteX2" y="connsiteY2"/>
                    </a:cxn>
                  </a:cxnLst>
                  <a:rect l="l" t="t" r="r" b="b"/>
                  <a:pathLst>
                    <a:path w="9143" h="5654">
                      <a:moveTo>
                        <a:pt x="9144" y="0"/>
                      </a:moveTo>
                      <a:cubicBezTo>
                        <a:pt x="4381" y="5715"/>
                        <a:pt x="1524" y="6668"/>
                        <a:pt x="571" y="4763"/>
                      </a:cubicBezTo>
                      <a:cubicBezTo>
                        <a:pt x="-1333" y="2858"/>
                        <a:pt x="1524" y="0"/>
                        <a:pt x="9144" y="0"/>
                      </a:cubicBezTo>
                      <a:close/>
                    </a:path>
                  </a:pathLst>
                </a:custGeom>
                <a:grpFill/>
                <a:ln w="9525" cap="flat">
                  <a:noFill/>
                  <a:prstDash val="solid"/>
                  <a:miter/>
                </a:ln>
              </p:spPr>
              <p:txBody>
                <a:bodyPr rtlCol="0" anchor="ctr"/>
                <a:lstStyle/>
                <a:p>
                  <a:endParaRPr lang="en-ID"/>
                </a:p>
              </p:txBody>
            </p:sp>
            <p:sp>
              <p:nvSpPr>
                <p:cNvPr id="1792" name="Freeform: Shape 1791">
                  <a:extLst>
                    <a:ext uri="{FF2B5EF4-FFF2-40B4-BE49-F238E27FC236}">
                      <a16:creationId xmlns:a16="http://schemas.microsoft.com/office/drawing/2014/main" id="{87C6237B-7A17-4524-90E4-35F1F1FC308F}"/>
                    </a:ext>
                  </a:extLst>
                </p:cNvPr>
                <p:cNvSpPr/>
                <p:nvPr/>
              </p:nvSpPr>
              <p:spPr>
                <a:xfrm>
                  <a:off x="5787351" y="2410777"/>
                  <a:ext cx="4147" cy="10477"/>
                </a:xfrm>
                <a:custGeom>
                  <a:avLst/>
                  <a:gdLst>
                    <a:gd name="connsiteX0" fmla="*/ 991 w 4147"/>
                    <a:gd name="connsiteY0" fmla="*/ 0 h 10477"/>
                    <a:gd name="connsiteX1" fmla="*/ 2896 w 4147"/>
                    <a:gd name="connsiteY1" fmla="*/ 10478 h 10477"/>
                    <a:gd name="connsiteX2" fmla="*/ 991 w 4147"/>
                    <a:gd name="connsiteY2" fmla="*/ 0 h 10477"/>
                  </a:gdLst>
                  <a:ahLst/>
                  <a:cxnLst>
                    <a:cxn ang="0">
                      <a:pos x="connsiteX0" y="connsiteY0"/>
                    </a:cxn>
                    <a:cxn ang="0">
                      <a:pos x="connsiteX1" y="connsiteY1"/>
                    </a:cxn>
                    <a:cxn ang="0">
                      <a:pos x="connsiteX2" y="connsiteY2"/>
                    </a:cxn>
                  </a:cxnLst>
                  <a:rect l="l" t="t" r="r" b="b"/>
                  <a:pathLst>
                    <a:path w="4147" h="10477">
                      <a:moveTo>
                        <a:pt x="991" y="0"/>
                      </a:moveTo>
                      <a:cubicBezTo>
                        <a:pt x="4801" y="5715"/>
                        <a:pt x="4801" y="9525"/>
                        <a:pt x="2896" y="10478"/>
                      </a:cubicBezTo>
                      <a:cubicBezTo>
                        <a:pt x="39" y="10478"/>
                        <a:pt x="-914" y="6668"/>
                        <a:pt x="991" y="0"/>
                      </a:cubicBezTo>
                      <a:close/>
                    </a:path>
                  </a:pathLst>
                </a:custGeom>
                <a:grpFill/>
                <a:ln w="9525" cap="flat">
                  <a:noFill/>
                  <a:prstDash val="solid"/>
                  <a:miter/>
                </a:ln>
              </p:spPr>
              <p:txBody>
                <a:bodyPr rtlCol="0" anchor="ctr"/>
                <a:lstStyle/>
                <a:p>
                  <a:endParaRPr lang="en-ID"/>
                </a:p>
              </p:txBody>
            </p:sp>
            <p:sp>
              <p:nvSpPr>
                <p:cNvPr id="1793" name="Freeform: Shape 1792">
                  <a:extLst>
                    <a:ext uri="{FF2B5EF4-FFF2-40B4-BE49-F238E27FC236}">
                      <a16:creationId xmlns:a16="http://schemas.microsoft.com/office/drawing/2014/main" id="{6033564D-E600-4E3A-BE43-97336EE6663B}"/>
                    </a:ext>
                  </a:extLst>
                </p:cNvPr>
                <p:cNvSpPr/>
                <p:nvPr/>
              </p:nvSpPr>
              <p:spPr>
                <a:xfrm>
                  <a:off x="5788342" y="2409786"/>
                  <a:ext cx="10477" cy="4147"/>
                </a:xfrm>
                <a:custGeom>
                  <a:avLst/>
                  <a:gdLst>
                    <a:gd name="connsiteX0" fmla="*/ 0 w 10477"/>
                    <a:gd name="connsiteY0" fmla="*/ 991 h 4147"/>
                    <a:gd name="connsiteX1" fmla="*/ 10478 w 10477"/>
                    <a:gd name="connsiteY1" fmla="*/ 2896 h 4147"/>
                    <a:gd name="connsiteX2" fmla="*/ 0 w 10477"/>
                    <a:gd name="connsiteY2" fmla="*/ 991 h 4147"/>
                  </a:gdLst>
                  <a:ahLst/>
                  <a:cxnLst>
                    <a:cxn ang="0">
                      <a:pos x="connsiteX0" y="connsiteY0"/>
                    </a:cxn>
                    <a:cxn ang="0">
                      <a:pos x="connsiteX1" y="connsiteY1"/>
                    </a:cxn>
                    <a:cxn ang="0">
                      <a:pos x="connsiteX2" y="connsiteY2"/>
                    </a:cxn>
                  </a:cxnLst>
                  <a:rect l="l" t="t" r="r" b="b"/>
                  <a:pathLst>
                    <a:path w="10477" h="4147">
                      <a:moveTo>
                        <a:pt x="0" y="991"/>
                      </a:moveTo>
                      <a:cubicBezTo>
                        <a:pt x="6667" y="-914"/>
                        <a:pt x="10478" y="39"/>
                        <a:pt x="10478" y="2896"/>
                      </a:cubicBezTo>
                      <a:cubicBezTo>
                        <a:pt x="9525" y="4801"/>
                        <a:pt x="5715" y="4801"/>
                        <a:pt x="0" y="991"/>
                      </a:cubicBezTo>
                      <a:close/>
                    </a:path>
                  </a:pathLst>
                </a:custGeom>
                <a:grpFill/>
                <a:ln w="9525" cap="flat">
                  <a:noFill/>
                  <a:prstDash val="solid"/>
                  <a:miter/>
                </a:ln>
              </p:spPr>
              <p:txBody>
                <a:bodyPr rtlCol="0" anchor="ctr"/>
                <a:lstStyle/>
                <a:p>
                  <a:endParaRPr lang="en-ID"/>
                </a:p>
              </p:txBody>
            </p:sp>
          </p:grpSp>
          <p:sp>
            <p:nvSpPr>
              <p:cNvPr id="1794" name="Freeform: Shape 1793">
                <a:extLst>
                  <a:ext uri="{FF2B5EF4-FFF2-40B4-BE49-F238E27FC236}">
                    <a16:creationId xmlns:a16="http://schemas.microsoft.com/office/drawing/2014/main" id="{F4319FE7-B890-40FF-9454-2577FC7B2AE5}"/>
                  </a:ext>
                </a:extLst>
              </p:cNvPr>
              <p:cNvSpPr/>
              <p:nvPr/>
            </p:nvSpPr>
            <p:spPr>
              <a:xfrm>
                <a:off x="5787390" y="2409825"/>
                <a:ext cx="1904" cy="1905"/>
              </a:xfrm>
              <a:custGeom>
                <a:avLst/>
                <a:gdLst>
                  <a:gd name="connsiteX0" fmla="*/ 1905 w 1904"/>
                  <a:gd name="connsiteY0" fmla="*/ 952 h 1905"/>
                  <a:gd name="connsiteX1" fmla="*/ 952 w 1904"/>
                  <a:gd name="connsiteY1" fmla="*/ 1905 h 1905"/>
                  <a:gd name="connsiteX2" fmla="*/ 0 w 1904"/>
                  <a:gd name="connsiteY2" fmla="*/ 952 h 1905"/>
                  <a:gd name="connsiteX3" fmla="*/ 952 w 1904"/>
                  <a:gd name="connsiteY3" fmla="*/ 0 h 1905"/>
                  <a:gd name="connsiteX4" fmla="*/ 1905 w 1904"/>
                  <a:gd name="connsiteY4" fmla="*/ 952 h 19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1905">
                    <a:moveTo>
                      <a:pt x="1905" y="952"/>
                    </a:moveTo>
                    <a:cubicBezTo>
                      <a:pt x="1905" y="1479"/>
                      <a:pt x="1479" y="1905"/>
                      <a:pt x="952" y="1905"/>
                    </a:cubicBezTo>
                    <a:cubicBezTo>
                      <a:pt x="426" y="1905"/>
                      <a:pt x="0" y="1479"/>
                      <a:pt x="0" y="952"/>
                    </a:cubicBezTo>
                    <a:cubicBezTo>
                      <a:pt x="0" y="426"/>
                      <a:pt x="426" y="0"/>
                      <a:pt x="952" y="0"/>
                    </a:cubicBezTo>
                    <a:cubicBezTo>
                      <a:pt x="1478" y="0"/>
                      <a:pt x="1905" y="426"/>
                      <a:pt x="1905" y="952"/>
                    </a:cubicBezTo>
                    <a:close/>
                  </a:path>
                </a:pathLst>
              </a:custGeom>
              <a:grpFill/>
              <a:ln w="9525" cap="flat">
                <a:noFill/>
                <a:prstDash val="solid"/>
                <a:miter/>
              </a:ln>
            </p:spPr>
            <p:txBody>
              <a:bodyPr rtlCol="0" anchor="ctr"/>
              <a:lstStyle/>
              <a:p>
                <a:endParaRPr lang="en-ID"/>
              </a:p>
            </p:txBody>
          </p:sp>
          <p:grpSp>
            <p:nvGrpSpPr>
              <p:cNvPr id="1795" name="Graphic 2">
                <a:extLst>
                  <a:ext uri="{FF2B5EF4-FFF2-40B4-BE49-F238E27FC236}">
                    <a16:creationId xmlns:a16="http://schemas.microsoft.com/office/drawing/2014/main" id="{F1FF2A45-0C26-4C70-87B0-C54AB42123DD}"/>
                  </a:ext>
                </a:extLst>
              </p:cNvPr>
              <p:cNvGrpSpPr/>
              <p:nvPr/>
            </p:nvGrpSpPr>
            <p:grpSpPr>
              <a:xfrm>
                <a:off x="5777865" y="2400300"/>
                <a:ext cx="20002" cy="20179"/>
                <a:chOff x="5777865" y="2400300"/>
                <a:chExt cx="20002" cy="20179"/>
              </a:xfrm>
              <a:grpFill/>
            </p:grpSpPr>
            <p:sp>
              <p:nvSpPr>
                <p:cNvPr id="1796" name="Freeform: Shape 1795">
                  <a:extLst>
                    <a:ext uri="{FF2B5EF4-FFF2-40B4-BE49-F238E27FC236}">
                      <a16:creationId xmlns:a16="http://schemas.microsoft.com/office/drawing/2014/main" id="{17752878-08A3-4AA9-9FF9-46E4DDFA386E}"/>
                    </a:ext>
                  </a:extLst>
                </p:cNvPr>
                <p:cNvSpPr/>
                <p:nvPr/>
              </p:nvSpPr>
              <p:spPr>
                <a:xfrm>
                  <a:off x="5782688" y="2410777"/>
                  <a:ext cx="5654" cy="9701"/>
                </a:xfrm>
                <a:custGeom>
                  <a:avLst/>
                  <a:gdLst>
                    <a:gd name="connsiteX0" fmla="*/ 5654 w 5654"/>
                    <a:gd name="connsiteY0" fmla="*/ 0 h 9701"/>
                    <a:gd name="connsiteX1" fmla="*/ 892 w 5654"/>
                    <a:gd name="connsiteY1" fmla="*/ 9525 h 9701"/>
                    <a:gd name="connsiteX2" fmla="*/ 5654 w 5654"/>
                    <a:gd name="connsiteY2" fmla="*/ 0 h 9701"/>
                  </a:gdLst>
                  <a:ahLst/>
                  <a:cxnLst>
                    <a:cxn ang="0">
                      <a:pos x="connsiteX0" y="connsiteY0"/>
                    </a:cxn>
                    <a:cxn ang="0">
                      <a:pos x="connsiteX1" y="connsiteY1"/>
                    </a:cxn>
                    <a:cxn ang="0">
                      <a:pos x="connsiteX2" y="connsiteY2"/>
                    </a:cxn>
                  </a:cxnLst>
                  <a:rect l="l" t="t" r="r" b="b"/>
                  <a:pathLst>
                    <a:path w="5654" h="9701">
                      <a:moveTo>
                        <a:pt x="5654" y="0"/>
                      </a:moveTo>
                      <a:cubicBezTo>
                        <a:pt x="5654" y="7620"/>
                        <a:pt x="2797" y="10478"/>
                        <a:pt x="892" y="9525"/>
                      </a:cubicBezTo>
                      <a:cubicBezTo>
                        <a:pt x="-1013" y="7620"/>
                        <a:pt x="-61" y="4763"/>
                        <a:pt x="5654" y="0"/>
                      </a:cubicBezTo>
                      <a:close/>
                    </a:path>
                  </a:pathLst>
                </a:custGeom>
                <a:grpFill/>
                <a:ln w="9525" cap="flat">
                  <a:noFill/>
                  <a:prstDash val="solid"/>
                  <a:miter/>
                </a:ln>
              </p:spPr>
              <p:txBody>
                <a:bodyPr rtlCol="0" anchor="ctr"/>
                <a:lstStyle/>
                <a:p>
                  <a:endParaRPr lang="en-ID"/>
                </a:p>
              </p:txBody>
            </p:sp>
            <p:sp>
              <p:nvSpPr>
                <p:cNvPr id="1797" name="Freeform: Shape 1796">
                  <a:extLst>
                    <a:ext uri="{FF2B5EF4-FFF2-40B4-BE49-F238E27FC236}">
                      <a16:creationId xmlns:a16="http://schemas.microsoft.com/office/drawing/2014/main" id="{C0F87647-D30A-483E-B0BD-E4566F911828}"/>
                    </a:ext>
                  </a:extLst>
                </p:cNvPr>
                <p:cNvSpPr/>
                <p:nvPr/>
              </p:nvSpPr>
              <p:spPr>
                <a:xfrm>
                  <a:off x="5788342" y="2410777"/>
                  <a:ext cx="7850" cy="7849"/>
                </a:xfrm>
                <a:custGeom>
                  <a:avLst/>
                  <a:gdLst>
                    <a:gd name="connsiteX0" fmla="*/ 0 w 7850"/>
                    <a:gd name="connsiteY0" fmla="*/ 0 h 7849"/>
                    <a:gd name="connsiteX1" fmla="*/ 7620 w 7850"/>
                    <a:gd name="connsiteY1" fmla="*/ 7620 h 7849"/>
                    <a:gd name="connsiteX2" fmla="*/ 0 w 7850"/>
                    <a:gd name="connsiteY2" fmla="*/ 0 h 7849"/>
                  </a:gdLst>
                  <a:ahLst/>
                  <a:cxnLst>
                    <a:cxn ang="0">
                      <a:pos x="connsiteX0" y="connsiteY0"/>
                    </a:cxn>
                    <a:cxn ang="0">
                      <a:pos x="connsiteX1" y="connsiteY1"/>
                    </a:cxn>
                    <a:cxn ang="0">
                      <a:pos x="connsiteX2" y="connsiteY2"/>
                    </a:cxn>
                  </a:cxnLst>
                  <a:rect l="l" t="t" r="r" b="b"/>
                  <a:pathLst>
                    <a:path w="7850" h="7849">
                      <a:moveTo>
                        <a:pt x="0" y="0"/>
                      </a:moveTo>
                      <a:cubicBezTo>
                        <a:pt x="6667" y="2858"/>
                        <a:pt x="8573" y="5715"/>
                        <a:pt x="7620" y="7620"/>
                      </a:cubicBezTo>
                      <a:cubicBezTo>
                        <a:pt x="4763" y="8573"/>
                        <a:pt x="1905" y="6668"/>
                        <a:pt x="0" y="0"/>
                      </a:cubicBezTo>
                      <a:close/>
                    </a:path>
                  </a:pathLst>
                </a:custGeom>
                <a:grpFill/>
                <a:ln w="9525" cap="flat">
                  <a:noFill/>
                  <a:prstDash val="solid"/>
                  <a:miter/>
                </a:ln>
              </p:spPr>
              <p:txBody>
                <a:bodyPr rtlCol="0" anchor="ctr"/>
                <a:lstStyle/>
                <a:p>
                  <a:endParaRPr lang="en-ID"/>
                </a:p>
              </p:txBody>
            </p:sp>
            <p:sp>
              <p:nvSpPr>
                <p:cNvPr id="1798" name="Freeform: Shape 1797">
                  <a:extLst>
                    <a:ext uri="{FF2B5EF4-FFF2-40B4-BE49-F238E27FC236}">
                      <a16:creationId xmlns:a16="http://schemas.microsoft.com/office/drawing/2014/main" id="{8DDFD2FD-9CA3-47FB-8487-CBCB9C312C94}"/>
                    </a:ext>
                  </a:extLst>
                </p:cNvPr>
                <p:cNvSpPr/>
                <p:nvPr/>
              </p:nvSpPr>
              <p:spPr>
                <a:xfrm>
                  <a:off x="5788342" y="2405123"/>
                  <a:ext cx="9525" cy="5654"/>
                </a:xfrm>
                <a:custGeom>
                  <a:avLst/>
                  <a:gdLst>
                    <a:gd name="connsiteX0" fmla="*/ 0 w 9525"/>
                    <a:gd name="connsiteY0" fmla="*/ 5654 h 5654"/>
                    <a:gd name="connsiteX1" fmla="*/ 9525 w 9525"/>
                    <a:gd name="connsiteY1" fmla="*/ 892 h 5654"/>
                    <a:gd name="connsiteX2" fmla="*/ 0 w 9525"/>
                    <a:gd name="connsiteY2" fmla="*/ 5654 h 5654"/>
                  </a:gdLst>
                  <a:ahLst/>
                  <a:cxnLst>
                    <a:cxn ang="0">
                      <a:pos x="connsiteX0" y="connsiteY0"/>
                    </a:cxn>
                    <a:cxn ang="0">
                      <a:pos x="connsiteX1" y="connsiteY1"/>
                    </a:cxn>
                    <a:cxn ang="0">
                      <a:pos x="connsiteX2" y="connsiteY2"/>
                    </a:cxn>
                  </a:cxnLst>
                  <a:rect l="l" t="t" r="r" b="b"/>
                  <a:pathLst>
                    <a:path w="9525" h="5654">
                      <a:moveTo>
                        <a:pt x="0" y="5654"/>
                      </a:moveTo>
                      <a:cubicBezTo>
                        <a:pt x="4763" y="-61"/>
                        <a:pt x="7620" y="-1013"/>
                        <a:pt x="9525" y="892"/>
                      </a:cubicBezTo>
                      <a:cubicBezTo>
                        <a:pt x="9525" y="2797"/>
                        <a:pt x="6667" y="5654"/>
                        <a:pt x="0" y="5654"/>
                      </a:cubicBezTo>
                      <a:close/>
                    </a:path>
                  </a:pathLst>
                </a:custGeom>
                <a:grpFill/>
                <a:ln w="9525" cap="flat">
                  <a:noFill/>
                  <a:prstDash val="solid"/>
                  <a:miter/>
                </a:ln>
              </p:spPr>
              <p:txBody>
                <a:bodyPr rtlCol="0" anchor="ctr"/>
                <a:lstStyle/>
                <a:p>
                  <a:endParaRPr lang="en-ID"/>
                </a:p>
              </p:txBody>
            </p:sp>
            <p:sp>
              <p:nvSpPr>
                <p:cNvPr id="1799" name="Freeform: Shape 1798">
                  <a:extLst>
                    <a:ext uri="{FF2B5EF4-FFF2-40B4-BE49-F238E27FC236}">
                      <a16:creationId xmlns:a16="http://schemas.microsoft.com/office/drawing/2014/main" id="{BA603AE4-1F99-4DAD-BC03-A9FF7D3265F2}"/>
                    </a:ext>
                  </a:extLst>
                </p:cNvPr>
                <p:cNvSpPr/>
                <p:nvPr/>
              </p:nvSpPr>
              <p:spPr>
                <a:xfrm>
                  <a:off x="5785186" y="2400300"/>
                  <a:ext cx="3945" cy="10477"/>
                </a:xfrm>
                <a:custGeom>
                  <a:avLst/>
                  <a:gdLst>
                    <a:gd name="connsiteX0" fmla="*/ 3156 w 3945"/>
                    <a:gd name="connsiteY0" fmla="*/ 10477 h 10477"/>
                    <a:gd name="connsiteX1" fmla="*/ 1251 w 3945"/>
                    <a:gd name="connsiteY1" fmla="*/ 0 h 10477"/>
                    <a:gd name="connsiteX2" fmla="*/ 3156 w 3945"/>
                    <a:gd name="connsiteY2" fmla="*/ 10477 h 10477"/>
                  </a:gdLst>
                  <a:ahLst/>
                  <a:cxnLst>
                    <a:cxn ang="0">
                      <a:pos x="connsiteX0" y="connsiteY0"/>
                    </a:cxn>
                    <a:cxn ang="0">
                      <a:pos x="connsiteX1" y="connsiteY1"/>
                    </a:cxn>
                    <a:cxn ang="0">
                      <a:pos x="connsiteX2" y="connsiteY2"/>
                    </a:cxn>
                  </a:cxnLst>
                  <a:rect l="l" t="t" r="r" b="b"/>
                  <a:pathLst>
                    <a:path w="3945" h="10477">
                      <a:moveTo>
                        <a:pt x="3156" y="10477"/>
                      </a:moveTo>
                      <a:cubicBezTo>
                        <a:pt x="-654" y="4763"/>
                        <a:pt x="-654" y="952"/>
                        <a:pt x="1251" y="0"/>
                      </a:cubicBezTo>
                      <a:cubicBezTo>
                        <a:pt x="3156" y="0"/>
                        <a:pt x="5061" y="3810"/>
                        <a:pt x="3156" y="10477"/>
                      </a:cubicBezTo>
                      <a:close/>
                    </a:path>
                  </a:pathLst>
                </a:custGeom>
                <a:grpFill/>
                <a:ln w="9525" cap="flat">
                  <a:noFill/>
                  <a:prstDash val="solid"/>
                  <a:miter/>
                </a:ln>
              </p:spPr>
              <p:txBody>
                <a:bodyPr rtlCol="0" anchor="ctr"/>
                <a:lstStyle/>
                <a:p>
                  <a:endParaRPr lang="en-ID"/>
                </a:p>
              </p:txBody>
            </p:sp>
            <p:sp>
              <p:nvSpPr>
                <p:cNvPr id="1800" name="Freeform: Shape 1799">
                  <a:extLst>
                    <a:ext uri="{FF2B5EF4-FFF2-40B4-BE49-F238E27FC236}">
                      <a16:creationId xmlns:a16="http://schemas.microsoft.com/office/drawing/2014/main" id="{6A2D55F4-60C7-4768-94EF-AE8916559A98}"/>
                    </a:ext>
                  </a:extLst>
                </p:cNvPr>
                <p:cNvSpPr/>
                <p:nvPr/>
              </p:nvSpPr>
              <p:spPr>
                <a:xfrm>
                  <a:off x="5777865" y="2407621"/>
                  <a:ext cx="10477" cy="4147"/>
                </a:xfrm>
                <a:custGeom>
                  <a:avLst/>
                  <a:gdLst>
                    <a:gd name="connsiteX0" fmla="*/ 10477 w 10477"/>
                    <a:gd name="connsiteY0" fmla="*/ 3156 h 4147"/>
                    <a:gd name="connsiteX1" fmla="*/ 0 w 10477"/>
                    <a:gd name="connsiteY1" fmla="*/ 1251 h 4147"/>
                    <a:gd name="connsiteX2" fmla="*/ 10477 w 10477"/>
                    <a:gd name="connsiteY2" fmla="*/ 3156 h 4147"/>
                  </a:gdLst>
                  <a:ahLst/>
                  <a:cxnLst>
                    <a:cxn ang="0">
                      <a:pos x="connsiteX0" y="connsiteY0"/>
                    </a:cxn>
                    <a:cxn ang="0">
                      <a:pos x="connsiteX1" y="connsiteY1"/>
                    </a:cxn>
                    <a:cxn ang="0">
                      <a:pos x="connsiteX2" y="connsiteY2"/>
                    </a:cxn>
                  </a:cxnLst>
                  <a:rect l="l" t="t" r="r" b="b"/>
                  <a:pathLst>
                    <a:path w="10477" h="4147">
                      <a:moveTo>
                        <a:pt x="10477" y="3156"/>
                      </a:moveTo>
                      <a:cubicBezTo>
                        <a:pt x="3810" y="5061"/>
                        <a:pt x="0" y="4109"/>
                        <a:pt x="0" y="1251"/>
                      </a:cubicBezTo>
                      <a:cubicBezTo>
                        <a:pt x="0" y="-654"/>
                        <a:pt x="3810" y="-654"/>
                        <a:pt x="10477" y="3156"/>
                      </a:cubicBezTo>
                      <a:close/>
                    </a:path>
                  </a:pathLst>
                </a:custGeom>
                <a:grpFill/>
                <a:ln w="9525" cap="flat">
                  <a:noFill/>
                  <a:prstDash val="solid"/>
                  <a:miter/>
                </a:ln>
              </p:spPr>
              <p:txBody>
                <a:bodyPr rtlCol="0" anchor="ctr"/>
                <a:lstStyle/>
                <a:p>
                  <a:endParaRPr lang="en-ID"/>
                </a:p>
              </p:txBody>
            </p:sp>
          </p:grpSp>
          <p:grpSp>
            <p:nvGrpSpPr>
              <p:cNvPr id="1801" name="Graphic 2">
                <a:extLst>
                  <a:ext uri="{FF2B5EF4-FFF2-40B4-BE49-F238E27FC236}">
                    <a16:creationId xmlns:a16="http://schemas.microsoft.com/office/drawing/2014/main" id="{F1FF2A45-0C26-4C70-87B0-C54AB42123DD}"/>
                  </a:ext>
                </a:extLst>
              </p:cNvPr>
              <p:cNvGrpSpPr/>
              <p:nvPr/>
            </p:nvGrpSpPr>
            <p:grpSpPr>
              <a:xfrm>
                <a:off x="5777865" y="2400300"/>
                <a:ext cx="20002" cy="20179"/>
                <a:chOff x="5777865" y="2400300"/>
                <a:chExt cx="20002" cy="20179"/>
              </a:xfrm>
              <a:grpFill/>
            </p:grpSpPr>
            <p:sp>
              <p:nvSpPr>
                <p:cNvPr id="1802" name="Freeform: Shape 1801">
                  <a:extLst>
                    <a:ext uri="{FF2B5EF4-FFF2-40B4-BE49-F238E27FC236}">
                      <a16:creationId xmlns:a16="http://schemas.microsoft.com/office/drawing/2014/main" id="{5CA3FC89-9B6C-421B-ADDD-07E0552AD0B6}"/>
                    </a:ext>
                  </a:extLst>
                </p:cNvPr>
                <p:cNvSpPr/>
                <p:nvPr/>
              </p:nvSpPr>
              <p:spPr>
                <a:xfrm>
                  <a:off x="5782688" y="2410777"/>
                  <a:ext cx="5654" cy="9701"/>
                </a:xfrm>
                <a:custGeom>
                  <a:avLst/>
                  <a:gdLst>
                    <a:gd name="connsiteX0" fmla="*/ 5654 w 5654"/>
                    <a:gd name="connsiteY0" fmla="*/ 0 h 9701"/>
                    <a:gd name="connsiteX1" fmla="*/ 892 w 5654"/>
                    <a:gd name="connsiteY1" fmla="*/ 9525 h 9701"/>
                    <a:gd name="connsiteX2" fmla="*/ 5654 w 5654"/>
                    <a:gd name="connsiteY2" fmla="*/ 0 h 9701"/>
                  </a:gdLst>
                  <a:ahLst/>
                  <a:cxnLst>
                    <a:cxn ang="0">
                      <a:pos x="connsiteX0" y="connsiteY0"/>
                    </a:cxn>
                    <a:cxn ang="0">
                      <a:pos x="connsiteX1" y="connsiteY1"/>
                    </a:cxn>
                    <a:cxn ang="0">
                      <a:pos x="connsiteX2" y="connsiteY2"/>
                    </a:cxn>
                  </a:cxnLst>
                  <a:rect l="l" t="t" r="r" b="b"/>
                  <a:pathLst>
                    <a:path w="5654" h="9701">
                      <a:moveTo>
                        <a:pt x="5654" y="0"/>
                      </a:moveTo>
                      <a:cubicBezTo>
                        <a:pt x="5654" y="7620"/>
                        <a:pt x="2797" y="10478"/>
                        <a:pt x="892" y="9525"/>
                      </a:cubicBezTo>
                      <a:cubicBezTo>
                        <a:pt x="-1013" y="7620"/>
                        <a:pt x="-61" y="4763"/>
                        <a:pt x="5654" y="0"/>
                      </a:cubicBezTo>
                      <a:close/>
                    </a:path>
                  </a:pathLst>
                </a:custGeom>
                <a:grpFill/>
                <a:ln w="9525" cap="flat">
                  <a:noFill/>
                  <a:prstDash val="solid"/>
                  <a:miter/>
                </a:ln>
              </p:spPr>
              <p:txBody>
                <a:bodyPr rtlCol="0" anchor="ctr"/>
                <a:lstStyle/>
                <a:p>
                  <a:endParaRPr lang="en-ID"/>
                </a:p>
              </p:txBody>
            </p:sp>
            <p:sp>
              <p:nvSpPr>
                <p:cNvPr id="1803" name="Freeform: Shape 1802">
                  <a:extLst>
                    <a:ext uri="{FF2B5EF4-FFF2-40B4-BE49-F238E27FC236}">
                      <a16:creationId xmlns:a16="http://schemas.microsoft.com/office/drawing/2014/main" id="{BAA9748E-6B8A-46FA-8968-367D6A4FDE74}"/>
                    </a:ext>
                  </a:extLst>
                </p:cNvPr>
                <p:cNvSpPr/>
                <p:nvPr/>
              </p:nvSpPr>
              <p:spPr>
                <a:xfrm>
                  <a:off x="5788342" y="2410777"/>
                  <a:ext cx="7850" cy="7849"/>
                </a:xfrm>
                <a:custGeom>
                  <a:avLst/>
                  <a:gdLst>
                    <a:gd name="connsiteX0" fmla="*/ 0 w 7850"/>
                    <a:gd name="connsiteY0" fmla="*/ 0 h 7849"/>
                    <a:gd name="connsiteX1" fmla="*/ 7620 w 7850"/>
                    <a:gd name="connsiteY1" fmla="*/ 7620 h 7849"/>
                    <a:gd name="connsiteX2" fmla="*/ 0 w 7850"/>
                    <a:gd name="connsiteY2" fmla="*/ 0 h 7849"/>
                  </a:gdLst>
                  <a:ahLst/>
                  <a:cxnLst>
                    <a:cxn ang="0">
                      <a:pos x="connsiteX0" y="connsiteY0"/>
                    </a:cxn>
                    <a:cxn ang="0">
                      <a:pos x="connsiteX1" y="connsiteY1"/>
                    </a:cxn>
                    <a:cxn ang="0">
                      <a:pos x="connsiteX2" y="connsiteY2"/>
                    </a:cxn>
                  </a:cxnLst>
                  <a:rect l="l" t="t" r="r" b="b"/>
                  <a:pathLst>
                    <a:path w="7850" h="7849">
                      <a:moveTo>
                        <a:pt x="0" y="0"/>
                      </a:moveTo>
                      <a:cubicBezTo>
                        <a:pt x="6667" y="2858"/>
                        <a:pt x="8573" y="5715"/>
                        <a:pt x="7620" y="7620"/>
                      </a:cubicBezTo>
                      <a:cubicBezTo>
                        <a:pt x="4763" y="8573"/>
                        <a:pt x="1905" y="6668"/>
                        <a:pt x="0" y="0"/>
                      </a:cubicBezTo>
                      <a:close/>
                    </a:path>
                  </a:pathLst>
                </a:custGeom>
                <a:grpFill/>
                <a:ln w="9525" cap="flat">
                  <a:noFill/>
                  <a:prstDash val="solid"/>
                  <a:miter/>
                </a:ln>
              </p:spPr>
              <p:txBody>
                <a:bodyPr rtlCol="0" anchor="ctr"/>
                <a:lstStyle/>
                <a:p>
                  <a:endParaRPr lang="en-ID"/>
                </a:p>
              </p:txBody>
            </p:sp>
            <p:sp>
              <p:nvSpPr>
                <p:cNvPr id="1804" name="Freeform: Shape 1803">
                  <a:extLst>
                    <a:ext uri="{FF2B5EF4-FFF2-40B4-BE49-F238E27FC236}">
                      <a16:creationId xmlns:a16="http://schemas.microsoft.com/office/drawing/2014/main" id="{2982D13C-BA8C-4A8F-AE1D-EEE7CCDEFE4E}"/>
                    </a:ext>
                  </a:extLst>
                </p:cNvPr>
                <p:cNvSpPr/>
                <p:nvPr/>
              </p:nvSpPr>
              <p:spPr>
                <a:xfrm>
                  <a:off x="5788342" y="2405123"/>
                  <a:ext cx="9525" cy="5654"/>
                </a:xfrm>
                <a:custGeom>
                  <a:avLst/>
                  <a:gdLst>
                    <a:gd name="connsiteX0" fmla="*/ 0 w 9525"/>
                    <a:gd name="connsiteY0" fmla="*/ 5654 h 5654"/>
                    <a:gd name="connsiteX1" fmla="*/ 9525 w 9525"/>
                    <a:gd name="connsiteY1" fmla="*/ 892 h 5654"/>
                    <a:gd name="connsiteX2" fmla="*/ 0 w 9525"/>
                    <a:gd name="connsiteY2" fmla="*/ 5654 h 5654"/>
                  </a:gdLst>
                  <a:ahLst/>
                  <a:cxnLst>
                    <a:cxn ang="0">
                      <a:pos x="connsiteX0" y="connsiteY0"/>
                    </a:cxn>
                    <a:cxn ang="0">
                      <a:pos x="connsiteX1" y="connsiteY1"/>
                    </a:cxn>
                    <a:cxn ang="0">
                      <a:pos x="connsiteX2" y="connsiteY2"/>
                    </a:cxn>
                  </a:cxnLst>
                  <a:rect l="l" t="t" r="r" b="b"/>
                  <a:pathLst>
                    <a:path w="9525" h="5654">
                      <a:moveTo>
                        <a:pt x="0" y="5654"/>
                      </a:moveTo>
                      <a:cubicBezTo>
                        <a:pt x="4763" y="-61"/>
                        <a:pt x="7620" y="-1013"/>
                        <a:pt x="9525" y="892"/>
                      </a:cubicBezTo>
                      <a:cubicBezTo>
                        <a:pt x="9525" y="2797"/>
                        <a:pt x="6667" y="5654"/>
                        <a:pt x="0" y="5654"/>
                      </a:cubicBezTo>
                      <a:close/>
                    </a:path>
                  </a:pathLst>
                </a:custGeom>
                <a:grpFill/>
                <a:ln w="9525" cap="flat">
                  <a:noFill/>
                  <a:prstDash val="solid"/>
                  <a:miter/>
                </a:ln>
              </p:spPr>
              <p:txBody>
                <a:bodyPr rtlCol="0" anchor="ctr"/>
                <a:lstStyle/>
                <a:p>
                  <a:endParaRPr lang="en-ID"/>
                </a:p>
              </p:txBody>
            </p:sp>
            <p:sp>
              <p:nvSpPr>
                <p:cNvPr id="1805" name="Freeform: Shape 1804">
                  <a:extLst>
                    <a:ext uri="{FF2B5EF4-FFF2-40B4-BE49-F238E27FC236}">
                      <a16:creationId xmlns:a16="http://schemas.microsoft.com/office/drawing/2014/main" id="{69591E39-5DD9-40BF-B49F-2CC479CB5F23}"/>
                    </a:ext>
                  </a:extLst>
                </p:cNvPr>
                <p:cNvSpPr/>
                <p:nvPr/>
              </p:nvSpPr>
              <p:spPr>
                <a:xfrm>
                  <a:off x="5785186" y="2400300"/>
                  <a:ext cx="3945" cy="10477"/>
                </a:xfrm>
                <a:custGeom>
                  <a:avLst/>
                  <a:gdLst>
                    <a:gd name="connsiteX0" fmla="*/ 3156 w 3945"/>
                    <a:gd name="connsiteY0" fmla="*/ 10477 h 10477"/>
                    <a:gd name="connsiteX1" fmla="*/ 1251 w 3945"/>
                    <a:gd name="connsiteY1" fmla="*/ 0 h 10477"/>
                    <a:gd name="connsiteX2" fmla="*/ 3156 w 3945"/>
                    <a:gd name="connsiteY2" fmla="*/ 10477 h 10477"/>
                  </a:gdLst>
                  <a:ahLst/>
                  <a:cxnLst>
                    <a:cxn ang="0">
                      <a:pos x="connsiteX0" y="connsiteY0"/>
                    </a:cxn>
                    <a:cxn ang="0">
                      <a:pos x="connsiteX1" y="connsiteY1"/>
                    </a:cxn>
                    <a:cxn ang="0">
                      <a:pos x="connsiteX2" y="connsiteY2"/>
                    </a:cxn>
                  </a:cxnLst>
                  <a:rect l="l" t="t" r="r" b="b"/>
                  <a:pathLst>
                    <a:path w="3945" h="10477">
                      <a:moveTo>
                        <a:pt x="3156" y="10477"/>
                      </a:moveTo>
                      <a:cubicBezTo>
                        <a:pt x="-654" y="4763"/>
                        <a:pt x="-654" y="952"/>
                        <a:pt x="1251" y="0"/>
                      </a:cubicBezTo>
                      <a:cubicBezTo>
                        <a:pt x="3156" y="0"/>
                        <a:pt x="5061" y="3810"/>
                        <a:pt x="3156" y="10477"/>
                      </a:cubicBezTo>
                      <a:close/>
                    </a:path>
                  </a:pathLst>
                </a:custGeom>
                <a:grpFill/>
                <a:ln w="9525" cap="flat">
                  <a:noFill/>
                  <a:prstDash val="solid"/>
                  <a:miter/>
                </a:ln>
              </p:spPr>
              <p:txBody>
                <a:bodyPr rtlCol="0" anchor="ctr"/>
                <a:lstStyle/>
                <a:p>
                  <a:endParaRPr lang="en-ID"/>
                </a:p>
              </p:txBody>
            </p:sp>
            <p:sp>
              <p:nvSpPr>
                <p:cNvPr id="1806" name="Freeform: Shape 1805">
                  <a:extLst>
                    <a:ext uri="{FF2B5EF4-FFF2-40B4-BE49-F238E27FC236}">
                      <a16:creationId xmlns:a16="http://schemas.microsoft.com/office/drawing/2014/main" id="{7FF4296E-B38C-4E1F-ACF1-D21826524A84}"/>
                    </a:ext>
                  </a:extLst>
                </p:cNvPr>
                <p:cNvSpPr/>
                <p:nvPr/>
              </p:nvSpPr>
              <p:spPr>
                <a:xfrm>
                  <a:off x="5777865" y="2407621"/>
                  <a:ext cx="10477" cy="4147"/>
                </a:xfrm>
                <a:custGeom>
                  <a:avLst/>
                  <a:gdLst>
                    <a:gd name="connsiteX0" fmla="*/ 10477 w 10477"/>
                    <a:gd name="connsiteY0" fmla="*/ 3156 h 4147"/>
                    <a:gd name="connsiteX1" fmla="*/ 0 w 10477"/>
                    <a:gd name="connsiteY1" fmla="*/ 1251 h 4147"/>
                    <a:gd name="connsiteX2" fmla="*/ 10477 w 10477"/>
                    <a:gd name="connsiteY2" fmla="*/ 3156 h 4147"/>
                  </a:gdLst>
                  <a:ahLst/>
                  <a:cxnLst>
                    <a:cxn ang="0">
                      <a:pos x="connsiteX0" y="connsiteY0"/>
                    </a:cxn>
                    <a:cxn ang="0">
                      <a:pos x="connsiteX1" y="connsiteY1"/>
                    </a:cxn>
                    <a:cxn ang="0">
                      <a:pos x="connsiteX2" y="connsiteY2"/>
                    </a:cxn>
                  </a:cxnLst>
                  <a:rect l="l" t="t" r="r" b="b"/>
                  <a:pathLst>
                    <a:path w="10477" h="4147">
                      <a:moveTo>
                        <a:pt x="10477" y="3156"/>
                      </a:moveTo>
                      <a:cubicBezTo>
                        <a:pt x="3810" y="5061"/>
                        <a:pt x="0" y="4109"/>
                        <a:pt x="0" y="1251"/>
                      </a:cubicBezTo>
                      <a:cubicBezTo>
                        <a:pt x="0" y="-654"/>
                        <a:pt x="3810" y="-654"/>
                        <a:pt x="10477" y="3156"/>
                      </a:cubicBezTo>
                      <a:close/>
                    </a:path>
                  </a:pathLst>
                </a:custGeom>
                <a:grpFill/>
                <a:ln w="9525" cap="flat">
                  <a:noFill/>
                  <a:prstDash val="solid"/>
                  <a:miter/>
                </a:ln>
              </p:spPr>
              <p:txBody>
                <a:bodyPr rtlCol="0" anchor="ctr"/>
                <a:lstStyle/>
                <a:p>
                  <a:endParaRPr lang="en-ID"/>
                </a:p>
              </p:txBody>
            </p:sp>
          </p:grpSp>
          <p:sp>
            <p:nvSpPr>
              <p:cNvPr id="1807" name="Freeform: Shape 1806">
                <a:extLst>
                  <a:ext uri="{FF2B5EF4-FFF2-40B4-BE49-F238E27FC236}">
                    <a16:creationId xmlns:a16="http://schemas.microsoft.com/office/drawing/2014/main" id="{53A0F1D1-62A4-42CD-9C87-C4CC7942C512}"/>
                  </a:ext>
                </a:extLst>
              </p:cNvPr>
              <p:cNvSpPr/>
              <p:nvPr/>
            </p:nvSpPr>
            <p:spPr>
              <a:xfrm>
                <a:off x="5787390" y="2409825"/>
                <a:ext cx="1904" cy="1905"/>
              </a:xfrm>
              <a:custGeom>
                <a:avLst/>
                <a:gdLst>
                  <a:gd name="connsiteX0" fmla="*/ 1905 w 1904"/>
                  <a:gd name="connsiteY0" fmla="*/ 952 h 1905"/>
                  <a:gd name="connsiteX1" fmla="*/ 952 w 1904"/>
                  <a:gd name="connsiteY1" fmla="*/ 1905 h 1905"/>
                  <a:gd name="connsiteX2" fmla="*/ 0 w 1904"/>
                  <a:gd name="connsiteY2" fmla="*/ 952 h 1905"/>
                  <a:gd name="connsiteX3" fmla="*/ 952 w 1904"/>
                  <a:gd name="connsiteY3" fmla="*/ 0 h 1905"/>
                  <a:gd name="connsiteX4" fmla="*/ 1905 w 1904"/>
                  <a:gd name="connsiteY4" fmla="*/ 952 h 19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1905">
                    <a:moveTo>
                      <a:pt x="1905" y="952"/>
                    </a:moveTo>
                    <a:cubicBezTo>
                      <a:pt x="1905" y="1479"/>
                      <a:pt x="1479" y="1905"/>
                      <a:pt x="952" y="1905"/>
                    </a:cubicBezTo>
                    <a:cubicBezTo>
                      <a:pt x="426" y="1905"/>
                      <a:pt x="0" y="1479"/>
                      <a:pt x="0" y="952"/>
                    </a:cubicBezTo>
                    <a:cubicBezTo>
                      <a:pt x="0" y="426"/>
                      <a:pt x="426" y="0"/>
                      <a:pt x="952" y="0"/>
                    </a:cubicBezTo>
                    <a:cubicBezTo>
                      <a:pt x="1478" y="0"/>
                      <a:pt x="1905" y="426"/>
                      <a:pt x="1905" y="952"/>
                    </a:cubicBezTo>
                    <a:close/>
                  </a:path>
                </a:pathLst>
              </a:custGeom>
              <a:grpFill/>
              <a:ln w="9525" cap="flat">
                <a:noFill/>
                <a:prstDash val="solid"/>
                <a:miter/>
              </a:ln>
            </p:spPr>
            <p:txBody>
              <a:bodyPr rtlCol="0" anchor="ctr"/>
              <a:lstStyle/>
              <a:p>
                <a:endParaRPr lang="en-ID"/>
              </a:p>
            </p:txBody>
          </p:sp>
        </p:grpSp>
        <p:grpSp>
          <p:nvGrpSpPr>
            <p:cNvPr id="1808" name="Graphic 2">
              <a:extLst>
                <a:ext uri="{FF2B5EF4-FFF2-40B4-BE49-F238E27FC236}">
                  <a16:creationId xmlns:a16="http://schemas.microsoft.com/office/drawing/2014/main" id="{F1FF2A45-0C26-4C70-87B0-C54AB42123DD}"/>
                </a:ext>
              </a:extLst>
            </p:cNvPr>
            <p:cNvGrpSpPr/>
            <p:nvPr/>
          </p:nvGrpSpPr>
          <p:grpSpPr>
            <a:xfrm>
              <a:off x="5780542" y="2422159"/>
              <a:ext cx="72749" cy="74390"/>
              <a:chOff x="5780542" y="2422159"/>
              <a:chExt cx="72749" cy="74390"/>
            </a:xfrm>
            <a:grpFill/>
          </p:grpSpPr>
          <p:grpSp>
            <p:nvGrpSpPr>
              <p:cNvPr id="1809" name="Graphic 2">
                <a:extLst>
                  <a:ext uri="{FF2B5EF4-FFF2-40B4-BE49-F238E27FC236}">
                    <a16:creationId xmlns:a16="http://schemas.microsoft.com/office/drawing/2014/main" id="{F1FF2A45-0C26-4C70-87B0-C54AB42123DD}"/>
                  </a:ext>
                </a:extLst>
              </p:cNvPr>
              <p:cNvGrpSpPr/>
              <p:nvPr/>
            </p:nvGrpSpPr>
            <p:grpSpPr>
              <a:xfrm>
                <a:off x="5780542" y="2426210"/>
                <a:ext cx="70428" cy="70339"/>
                <a:chOff x="5780542" y="2426210"/>
                <a:chExt cx="70428" cy="70339"/>
              </a:xfrm>
              <a:grpFill/>
            </p:grpSpPr>
            <p:sp>
              <p:nvSpPr>
                <p:cNvPr id="1810" name="Freeform: Shape 1809">
                  <a:extLst>
                    <a:ext uri="{FF2B5EF4-FFF2-40B4-BE49-F238E27FC236}">
                      <a16:creationId xmlns:a16="http://schemas.microsoft.com/office/drawing/2014/main" id="{E01BE3A8-8740-4C61-A4F4-D87084B93E94}"/>
                    </a:ext>
                  </a:extLst>
                </p:cNvPr>
                <p:cNvSpPr/>
                <p:nvPr/>
              </p:nvSpPr>
              <p:spPr>
                <a:xfrm>
                  <a:off x="5816917" y="2459355"/>
                  <a:ext cx="34053" cy="18919"/>
                </a:xfrm>
                <a:custGeom>
                  <a:avLst/>
                  <a:gdLst>
                    <a:gd name="connsiteX0" fmla="*/ 0 w 34053"/>
                    <a:gd name="connsiteY0" fmla="*/ 0 h 18919"/>
                    <a:gd name="connsiteX1" fmla="*/ 33338 w 34053"/>
                    <a:gd name="connsiteY1" fmla="*/ 15240 h 18919"/>
                    <a:gd name="connsiteX2" fmla="*/ 0 w 34053"/>
                    <a:gd name="connsiteY2" fmla="*/ 0 h 18919"/>
                  </a:gdLst>
                  <a:ahLst/>
                  <a:cxnLst>
                    <a:cxn ang="0">
                      <a:pos x="connsiteX0" y="connsiteY0"/>
                    </a:cxn>
                    <a:cxn ang="0">
                      <a:pos x="connsiteX1" y="connsiteY1"/>
                    </a:cxn>
                    <a:cxn ang="0">
                      <a:pos x="connsiteX2" y="connsiteY2"/>
                    </a:cxn>
                  </a:cxnLst>
                  <a:rect l="l" t="t" r="r" b="b"/>
                  <a:pathLst>
                    <a:path w="34053" h="18919">
                      <a:moveTo>
                        <a:pt x="0" y="0"/>
                      </a:moveTo>
                      <a:cubicBezTo>
                        <a:pt x="25717" y="0"/>
                        <a:pt x="37148" y="7620"/>
                        <a:pt x="33338" y="15240"/>
                      </a:cubicBezTo>
                      <a:cubicBezTo>
                        <a:pt x="29528" y="22860"/>
                        <a:pt x="17145" y="19050"/>
                        <a:pt x="0" y="0"/>
                      </a:cubicBezTo>
                      <a:close/>
                    </a:path>
                  </a:pathLst>
                </a:custGeom>
                <a:grpFill/>
                <a:ln w="9525" cap="flat">
                  <a:noFill/>
                  <a:prstDash val="solid"/>
                  <a:miter/>
                </a:ln>
              </p:spPr>
              <p:txBody>
                <a:bodyPr rtlCol="0" anchor="ctr"/>
                <a:lstStyle/>
                <a:p>
                  <a:endParaRPr lang="en-ID"/>
                </a:p>
              </p:txBody>
            </p:sp>
            <p:sp>
              <p:nvSpPr>
                <p:cNvPr id="1811" name="Freeform: Shape 1810">
                  <a:extLst>
                    <a:ext uri="{FF2B5EF4-FFF2-40B4-BE49-F238E27FC236}">
                      <a16:creationId xmlns:a16="http://schemas.microsoft.com/office/drawing/2014/main" id="{ADE0F049-10E5-4654-A796-669BDBE52C93}"/>
                    </a:ext>
                  </a:extLst>
                </p:cNvPr>
                <p:cNvSpPr/>
                <p:nvPr/>
              </p:nvSpPr>
              <p:spPr>
                <a:xfrm>
                  <a:off x="5816917" y="2430032"/>
                  <a:ext cx="27075" cy="29322"/>
                </a:xfrm>
                <a:custGeom>
                  <a:avLst/>
                  <a:gdLst>
                    <a:gd name="connsiteX0" fmla="*/ 0 w 27075"/>
                    <a:gd name="connsiteY0" fmla="*/ 29322 h 29322"/>
                    <a:gd name="connsiteX1" fmla="*/ 24765 w 27075"/>
                    <a:gd name="connsiteY1" fmla="*/ 1700 h 29322"/>
                    <a:gd name="connsiteX2" fmla="*/ 0 w 27075"/>
                    <a:gd name="connsiteY2" fmla="*/ 29322 h 29322"/>
                  </a:gdLst>
                  <a:ahLst/>
                  <a:cxnLst>
                    <a:cxn ang="0">
                      <a:pos x="connsiteX0" y="connsiteY0"/>
                    </a:cxn>
                    <a:cxn ang="0">
                      <a:pos x="connsiteX1" y="connsiteY1"/>
                    </a:cxn>
                    <a:cxn ang="0">
                      <a:pos x="connsiteX2" y="connsiteY2"/>
                    </a:cxn>
                  </a:cxnLst>
                  <a:rect l="l" t="t" r="r" b="b"/>
                  <a:pathLst>
                    <a:path w="27075" h="29322">
                      <a:moveTo>
                        <a:pt x="0" y="29322"/>
                      </a:moveTo>
                      <a:cubicBezTo>
                        <a:pt x="7620" y="4557"/>
                        <a:pt x="19050" y="-4015"/>
                        <a:pt x="24765" y="1700"/>
                      </a:cubicBezTo>
                      <a:cubicBezTo>
                        <a:pt x="31433" y="7415"/>
                        <a:pt x="23813" y="18845"/>
                        <a:pt x="0" y="29322"/>
                      </a:cubicBezTo>
                      <a:close/>
                    </a:path>
                  </a:pathLst>
                </a:custGeom>
                <a:grpFill/>
                <a:ln w="9525" cap="flat">
                  <a:noFill/>
                  <a:prstDash val="solid"/>
                  <a:miter/>
                </a:ln>
              </p:spPr>
              <p:txBody>
                <a:bodyPr rtlCol="0" anchor="ctr"/>
                <a:lstStyle/>
                <a:p>
                  <a:endParaRPr lang="en-ID"/>
                </a:p>
              </p:txBody>
            </p:sp>
            <p:sp>
              <p:nvSpPr>
                <p:cNvPr id="1812" name="Freeform: Shape 1811">
                  <a:extLst>
                    <a:ext uri="{FF2B5EF4-FFF2-40B4-BE49-F238E27FC236}">
                      <a16:creationId xmlns:a16="http://schemas.microsoft.com/office/drawing/2014/main" id="{AC647ADA-F464-4DFB-98BA-676E51C00659}"/>
                    </a:ext>
                  </a:extLst>
                </p:cNvPr>
                <p:cNvSpPr/>
                <p:nvPr/>
              </p:nvSpPr>
              <p:spPr>
                <a:xfrm>
                  <a:off x="5795406" y="2426210"/>
                  <a:ext cx="21510" cy="33144"/>
                </a:xfrm>
                <a:custGeom>
                  <a:avLst/>
                  <a:gdLst>
                    <a:gd name="connsiteX0" fmla="*/ 21511 w 21510"/>
                    <a:gd name="connsiteY0" fmla="*/ 33145 h 33144"/>
                    <a:gd name="connsiteX1" fmla="*/ 3413 w 21510"/>
                    <a:gd name="connsiteY1" fmla="*/ 760 h 33144"/>
                    <a:gd name="connsiteX2" fmla="*/ 21511 w 21510"/>
                    <a:gd name="connsiteY2" fmla="*/ 33145 h 33144"/>
                  </a:gdLst>
                  <a:ahLst/>
                  <a:cxnLst>
                    <a:cxn ang="0">
                      <a:pos x="connsiteX0" y="connsiteY0"/>
                    </a:cxn>
                    <a:cxn ang="0">
                      <a:pos x="connsiteX1" y="connsiteY1"/>
                    </a:cxn>
                    <a:cxn ang="0">
                      <a:pos x="connsiteX2" y="connsiteY2"/>
                    </a:cxn>
                  </a:cxnLst>
                  <a:rect l="l" t="t" r="r" b="b"/>
                  <a:pathLst>
                    <a:path w="21510" h="33144">
                      <a:moveTo>
                        <a:pt x="21511" y="33145"/>
                      </a:moveTo>
                      <a:cubicBezTo>
                        <a:pt x="556" y="17905"/>
                        <a:pt x="-4207" y="4570"/>
                        <a:pt x="3413" y="760"/>
                      </a:cubicBezTo>
                      <a:cubicBezTo>
                        <a:pt x="11033" y="-3050"/>
                        <a:pt x="19606" y="7427"/>
                        <a:pt x="21511" y="33145"/>
                      </a:cubicBezTo>
                      <a:close/>
                    </a:path>
                  </a:pathLst>
                </a:custGeom>
                <a:grpFill/>
                <a:ln w="9525" cap="flat">
                  <a:noFill/>
                  <a:prstDash val="solid"/>
                  <a:miter/>
                </a:ln>
              </p:spPr>
              <p:txBody>
                <a:bodyPr rtlCol="0" anchor="ctr"/>
                <a:lstStyle/>
                <a:p>
                  <a:endParaRPr lang="en-ID"/>
                </a:p>
              </p:txBody>
            </p:sp>
            <p:sp>
              <p:nvSpPr>
                <p:cNvPr id="1813" name="Freeform: Shape 1812">
                  <a:extLst>
                    <a:ext uri="{FF2B5EF4-FFF2-40B4-BE49-F238E27FC236}">
                      <a16:creationId xmlns:a16="http://schemas.microsoft.com/office/drawing/2014/main" id="{8C2D00DD-3FF5-4DBD-AD83-27AC997E4CDE}"/>
                    </a:ext>
                  </a:extLst>
                </p:cNvPr>
                <p:cNvSpPr/>
                <p:nvPr/>
              </p:nvSpPr>
              <p:spPr>
                <a:xfrm>
                  <a:off x="5780542" y="2456246"/>
                  <a:ext cx="36374" cy="15733"/>
                </a:xfrm>
                <a:custGeom>
                  <a:avLst/>
                  <a:gdLst>
                    <a:gd name="connsiteX0" fmla="*/ 36375 w 36374"/>
                    <a:gd name="connsiteY0" fmla="*/ 3108 h 15733"/>
                    <a:gd name="connsiteX1" fmla="*/ 180 w 36374"/>
                    <a:gd name="connsiteY1" fmla="*/ 10728 h 15733"/>
                    <a:gd name="connsiteX2" fmla="*/ 36375 w 36374"/>
                    <a:gd name="connsiteY2" fmla="*/ 3108 h 15733"/>
                  </a:gdLst>
                  <a:ahLst/>
                  <a:cxnLst>
                    <a:cxn ang="0">
                      <a:pos x="connsiteX0" y="connsiteY0"/>
                    </a:cxn>
                    <a:cxn ang="0">
                      <a:pos x="connsiteX1" y="connsiteY1"/>
                    </a:cxn>
                    <a:cxn ang="0">
                      <a:pos x="connsiteX2" y="connsiteY2"/>
                    </a:cxn>
                  </a:cxnLst>
                  <a:rect l="l" t="t" r="r" b="b"/>
                  <a:pathLst>
                    <a:path w="36374" h="15733">
                      <a:moveTo>
                        <a:pt x="36375" y="3108"/>
                      </a:moveTo>
                      <a:cubicBezTo>
                        <a:pt x="15420" y="18348"/>
                        <a:pt x="2085" y="18348"/>
                        <a:pt x="180" y="10728"/>
                      </a:cubicBezTo>
                      <a:cubicBezTo>
                        <a:pt x="-1725" y="1203"/>
                        <a:pt x="11610" y="-3559"/>
                        <a:pt x="36375" y="3108"/>
                      </a:cubicBezTo>
                      <a:close/>
                    </a:path>
                  </a:pathLst>
                </a:custGeom>
                <a:grpFill/>
                <a:ln w="9525" cap="flat">
                  <a:noFill/>
                  <a:prstDash val="solid"/>
                  <a:miter/>
                </a:ln>
              </p:spPr>
              <p:txBody>
                <a:bodyPr rtlCol="0" anchor="ctr"/>
                <a:lstStyle/>
                <a:p>
                  <a:endParaRPr lang="en-ID"/>
                </a:p>
              </p:txBody>
            </p:sp>
            <p:sp>
              <p:nvSpPr>
                <p:cNvPr id="1814" name="Freeform: Shape 1813">
                  <a:extLst>
                    <a:ext uri="{FF2B5EF4-FFF2-40B4-BE49-F238E27FC236}">
                      <a16:creationId xmlns:a16="http://schemas.microsoft.com/office/drawing/2014/main" id="{E00CF9C1-C46B-484B-865E-3AD913487C60}"/>
                    </a:ext>
                  </a:extLst>
                </p:cNvPr>
                <p:cNvSpPr/>
                <p:nvPr/>
              </p:nvSpPr>
              <p:spPr>
                <a:xfrm>
                  <a:off x="5806761" y="2459355"/>
                  <a:ext cx="14309" cy="37195"/>
                </a:xfrm>
                <a:custGeom>
                  <a:avLst/>
                  <a:gdLst>
                    <a:gd name="connsiteX0" fmla="*/ 10155 w 14309"/>
                    <a:gd name="connsiteY0" fmla="*/ 0 h 37195"/>
                    <a:gd name="connsiteX1" fmla="*/ 6346 w 14309"/>
                    <a:gd name="connsiteY1" fmla="*/ 37147 h 37195"/>
                    <a:gd name="connsiteX2" fmla="*/ 10155 w 14309"/>
                    <a:gd name="connsiteY2" fmla="*/ 0 h 37195"/>
                  </a:gdLst>
                  <a:ahLst/>
                  <a:cxnLst>
                    <a:cxn ang="0">
                      <a:pos x="connsiteX0" y="connsiteY0"/>
                    </a:cxn>
                    <a:cxn ang="0">
                      <a:pos x="connsiteX1" y="connsiteY1"/>
                    </a:cxn>
                    <a:cxn ang="0">
                      <a:pos x="connsiteX2" y="connsiteY2"/>
                    </a:cxn>
                  </a:cxnLst>
                  <a:rect l="l" t="t" r="r" b="b"/>
                  <a:pathLst>
                    <a:path w="14309" h="37195">
                      <a:moveTo>
                        <a:pt x="10155" y="0"/>
                      </a:moveTo>
                      <a:cubicBezTo>
                        <a:pt x="17776" y="24765"/>
                        <a:pt x="13966" y="38100"/>
                        <a:pt x="6346" y="37147"/>
                      </a:cubicBezTo>
                      <a:cubicBezTo>
                        <a:pt x="-2227" y="35243"/>
                        <a:pt x="-3179" y="21907"/>
                        <a:pt x="10155" y="0"/>
                      </a:cubicBezTo>
                      <a:close/>
                    </a:path>
                  </a:pathLst>
                </a:custGeom>
                <a:grpFill/>
                <a:ln w="9525" cap="flat">
                  <a:noFill/>
                  <a:prstDash val="solid"/>
                  <a:miter/>
                </a:ln>
              </p:spPr>
              <p:txBody>
                <a:bodyPr rtlCol="0" anchor="ctr"/>
                <a:lstStyle/>
                <a:p>
                  <a:endParaRPr lang="en-ID"/>
                </a:p>
              </p:txBody>
            </p:sp>
          </p:grpSp>
          <p:grpSp>
            <p:nvGrpSpPr>
              <p:cNvPr id="1815" name="Graphic 2">
                <a:extLst>
                  <a:ext uri="{FF2B5EF4-FFF2-40B4-BE49-F238E27FC236}">
                    <a16:creationId xmlns:a16="http://schemas.microsoft.com/office/drawing/2014/main" id="{F1FF2A45-0C26-4C70-87B0-C54AB42123DD}"/>
                  </a:ext>
                </a:extLst>
              </p:cNvPr>
              <p:cNvGrpSpPr/>
              <p:nvPr/>
            </p:nvGrpSpPr>
            <p:grpSpPr>
              <a:xfrm>
                <a:off x="5780542" y="2426210"/>
                <a:ext cx="70428" cy="70339"/>
                <a:chOff x="5780542" y="2426210"/>
                <a:chExt cx="70428" cy="70339"/>
              </a:xfrm>
              <a:grpFill/>
            </p:grpSpPr>
            <p:sp>
              <p:nvSpPr>
                <p:cNvPr id="1816" name="Freeform: Shape 1815">
                  <a:extLst>
                    <a:ext uri="{FF2B5EF4-FFF2-40B4-BE49-F238E27FC236}">
                      <a16:creationId xmlns:a16="http://schemas.microsoft.com/office/drawing/2014/main" id="{9F3F5F20-4BEC-4DE1-9F98-EFA3F0CF9FCB}"/>
                    </a:ext>
                  </a:extLst>
                </p:cNvPr>
                <p:cNvSpPr/>
                <p:nvPr/>
              </p:nvSpPr>
              <p:spPr>
                <a:xfrm>
                  <a:off x="5816917" y="2459355"/>
                  <a:ext cx="34053" cy="18919"/>
                </a:xfrm>
                <a:custGeom>
                  <a:avLst/>
                  <a:gdLst>
                    <a:gd name="connsiteX0" fmla="*/ 0 w 34053"/>
                    <a:gd name="connsiteY0" fmla="*/ 0 h 18919"/>
                    <a:gd name="connsiteX1" fmla="*/ 33338 w 34053"/>
                    <a:gd name="connsiteY1" fmla="*/ 15240 h 18919"/>
                    <a:gd name="connsiteX2" fmla="*/ 0 w 34053"/>
                    <a:gd name="connsiteY2" fmla="*/ 0 h 18919"/>
                  </a:gdLst>
                  <a:ahLst/>
                  <a:cxnLst>
                    <a:cxn ang="0">
                      <a:pos x="connsiteX0" y="connsiteY0"/>
                    </a:cxn>
                    <a:cxn ang="0">
                      <a:pos x="connsiteX1" y="connsiteY1"/>
                    </a:cxn>
                    <a:cxn ang="0">
                      <a:pos x="connsiteX2" y="connsiteY2"/>
                    </a:cxn>
                  </a:cxnLst>
                  <a:rect l="l" t="t" r="r" b="b"/>
                  <a:pathLst>
                    <a:path w="34053" h="18919">
                      <a:moveTo>
                        <a:pt x="0" y="0"/>
                      </a:moveTo>
                      <a:cubicBezTo>
                        <a:pt x="25717" y="0"/>
                        <a:pt x="37148" y="7620"/>
                        <a:pt x="33338" y="15240"/>
                      </a:cubicBezTo>
                      <a:cubicBezTo>
                        <a:pt x="29528" y="22860"/>
                        <a:pt x="17145" y="19050"/>
                        <a:pt x="0" y="0"/>
                      </a:cubicBezTo>
                      <a:close/>
                    </a:path>
                  </a:pathLst>
                </a:custGeom>
                <a:grpFill/>
                <a:ln w="9525" cap="flat">
                  <a:noFill/>
                  <a:prstDash val="solid"/>
                  <a:miter/>
                </a:ln>
              </p:spPr>
              <p:txBody>
                <a:bodyPr rtlCol="0" anchor="ctr"/>
                <a:lstStyle/>
                <a:p>
                  <a:endParaRPr lang="en-ID"/>
                </a:p>
              </p:txBody>
            </p:sp>
            <p:sp>
              <p:nvSpPr>
                <p:cNvPr id="1817" name="Freeform: Shape 1816">
                  <a:extLst>
                    <a:ext uri="{FF2B5EF4-FFF2-40B4-BE49-F238E27FC236}">
                      <a16:creationId xmlns:a16="http://schemas.microsoft.com/office/drawing/2014/main" id="{48B70D8E-C067-4BFD-98F6-0D3C3101B1ED}"/>
                    </a:ext>
                  </a:extLst>
                </p:cNvPr>
                <p:cNvSpPr/>
                <p:nvPr/>
              </p:nvSpPr>
              <p:spPr>
                <a:xfrm>
                  <a:off x="5816917" y="2430032"/>
                  <a:ext cx="27075" cy="29322"/>
                </a:xfrm>
                <a:custGeom>
                  <a:avLst/>
                  <a:gdLst>
                    <a:gd name="connsiteX0" fmla="*/ 0 w 27075"/>
                    <a:gd name="connsiteY0" fmla="*/ 29322 h 29322"/>
                    <a:gd name="connsiteX1" fmla="*/ 24765 w 27075"/>
                    <a:gd name="connsiteY1" fmla="*/ 1700 h 29322"/>
                    <a:gd name="connsiteX2" fmla="*/ 0 w 27075"/>
                    <a:gd name="connsiteY2" fmla="*/ 29322 h 29322"/>
                  </a:gdLst>
                  <a:ahLst/>
                  <a:cxnLst>
                    <a:cxn ang="0">
                      <a:pos x="connsiteX0" y="connsiteY0"/>
                    </a:cxn>
                    <a:cxn ang="0">
                      <a:pos x="connsiteX1" y="connsiteY1"/>
                    </a:cxn>
                    <a:cxn ang="0">
                      <a:pos x="connsiteX2" y="connsiteY2"/>
                    </a:cxn>
                  </a:cxnLst>
                  <a:rect l="l" t="t" r="r" b="b"/>
                  <a:pathLst>
                    <a:path w="27075" h="29322">
                      <a:moveTo>
                        <a:pt x="0" y="29322"/>
                      </a:moveTo>
                      <a:cubicBezTo>
                        <a:pt x="7620" y="4557"/>
                        <a:pt x="19050" y="-4015"/>
                        <a:pt x="24765" y="1700"/>
                      </a:cubicBezTo>
                      <a:cubicBezTo>
                        <a:pt x="31433" y="7415"/>
                        <a:pt x="23813" y="18845"/>
                        <a:pt x="0" y="29322"/>
                      </a:cubicBezTo>
                      <a:close/>
                    </a:path>
                  </a:pathLst>
                </a:custGeom>
                <a:grpFill/>
                <a:ln w="9525" cap="flat">
                  <a:noFill/>
                  <a:prstDash val="solid"/>
                  <a:miter/>
                </a:ln>
              </p:spPr>
              <p:txBody>
                <a:bodyPr rtlCol="0" anchor="ctr"/>
                <a:lstStyle/>
                <a:p>
                  <a:endParaRPr lang="en-ID"/>
                </a:p>
              </p:txBody>
            </p:sp>
            <p:sp>
              <p:nvSpPr>
                <p:cNvPr id="1818" name="Freeform: Shape 1817">
                  <a:extLst>
                    <a:ext uri="{FF2B5EF4-FFF2-40B4-BE49-F238E27FC236}">
                      <a16:creationId xmlns:a16="http://schemas.microsoft.com/office/drawing/2014/main" id="{9E7EB193-66D7-424C-9020-9B39E9CB6454}"/>
                    </a:ext>
                  </a:extLst>
                </p:cNvPr>
                <p:cNvSpPr/>
                <p:nvPr/>
              </p:nvSpPr>
              <p:spPr>
                <a:xfrm>
                  <a:off x="5795406" y="2426210"/>
                  <a:ext cx="21510" cy="33144"/>
                </a:xfrm>
                <a:custGeom>
                  <a:avLst/>
                  <a:gdLst>
                    <a:gd name="connsiteX0" fmla="*/ 21511 w 21510"/>
                    <a:gd name="connsiteY0" fmla="*/ 33145 h 33144"/>
                    <a:gd name="connsiteX1" fmla="*/ 3413 w 21510"/>
                    <a:gd name="connsiteY1" fmla="*/ 760 h 33144"/>
                    <a:gd name="connsiteX2" fmla="*/ 21511 w 21510"/>
                    <a:gd name="connsiteY2" fmla="*/ 33145 h 33144"/>
                  </a:gdLst>
                  <a:ahLst/>
                  <a:cxnLst>
                    <a:cxn ang="0">
                      <a:pos x="connsiteX0" y="connsiteY0"/>
                    </a:cxn>
                    <a:cxn ang="0">
                      <a:pos x="connsiteX1" y="connsiteY1"/>
                    </a:cxn>
                    <a:cxn ang="0">
                      <a:pos x="connsiteX2" y="connsiteY2"/>
                    </a:cxn>
                  </a:cxnLst>
                  <a:rect l="l" t="t" r="r" b="b"/>
                  <a:pathLst>
                    <a:path w="21510" h="33144">
                      <a:moveTo>
                        <a:pt x="21511" y="33145"/>
                      </a:moveTo>
                      <a:cubicBezTo>
                        <a:pt x="556" y="17905"/>
                        <a:pt x="-4207" y="4570"/>
                        <a:pt x="3413" y="760"/>
                      </a:cubicBezTo>
                      <a:cubicBezTo>
                        <a:pt x="11033" y="-3050"/>
                        <a:pt x="19606" y="7427"/>
                        <a:pt x="21511" y="33145"/>
                      </a:cubicBezTo>
                      <a:close/>
                    </a:path>
                  </a:pathLst>
                </a:custGeom>
                <a:grpFill/>
                <a:ln w="9525" cap="flat">
                  <a:noFill/>
                  <a:prstDash val="solid"/>
                  <a:miter/>
                </a:ln>
              </p:spPr>
              <p:txBody>
                <a:bodyPr rtlCol="0" anchor="ctr"/>
                <a:lstStyle/>
                <a:p>
                  <a:endParaRPr lang="en-ID"/>
                </a:p>
              </p:txBody>
            </p:sp>
            <p:sp>
              <p:nvSpPr>
                <p:cNvPr id="1819" name="Freeform: Shape 1818">
                  <a:extLst>
                    <a:ext uri="{FF2B5EF4-FFF2-40B4-BE49-F238E27FC236}">
                      <a16:creationId xmlns:a16="http://schemas.microsoft.com/office/drawing/2014/main" id="{F3AEC36C-546A-4B19-A157-85E3DE48B0CC}"/>
                    </a:ext>
                  </a:extLst>
                </p:cNvPr>
                <p:cNvSpPr/>
                <p:nvPr/>
              </p:nvSpPr>
              <p:spPr>
                <a:xfrm>
                  <a:off x="5780542" y="2456246"/>
                  <a:ext cx="36374" cy="15733"/>
                </a:xfrm>
                <a:custGeom>
                  <a:avLst/>
                  <a:gdLst>
                    <a:gd name="connsiteX0" fmla="*/ 36375 w 36374"/>
                    <a:gd name="connsiteY0" fmla="*/ 3108 h 15733"/>
                    <a:gd name="connsiteX1" fmla="*/ 180 w 36374"/>
                    <a:gd name="connsiteY1" fmla="*/ 10728 h 15733"/>
                    <a:gd name="connsiteX2" fmla="*/ 36375 w 36374"/>
                    <a:gd name="connsiteY2" fmla="*/ 3108 h 15733"/>
                  </a:gdLst>
                  <a:ahLst/>
                  <a:cxnLst>
                    <a:cxn ang="0">
                      <a:pos x="connsiteX0" y="connsiteY0"/>
                    </a:cxn>
                    <a:cxn ang="0">
                      <a:pos x="connsiteX1" y="connsiteY1"/>
                    </a:cxn>
                    <a:cxn ang="0">
                      <a:pos x="connsiteX2" y="connsiteY2"/>
                    </a:cxn>
                  </a:cxnLst>
                  <a:rect l="l" t="t" r="r" b="b"/>
                  <a:pathLst>
                    <a:path w="36374" h="15733">
                      <a:moveTo>
                        <a:pt x="36375" y="3108"/>
                      </a:moveTo>
                      <a:cubicBezTo>
                        <a:pt x="15420" y="18348"/>
                        <a:pt x="2085" y="18348"/>
                        <a:pt x="180" y="10728"/>
                      </a:cubicBezTo>
                      <a:cubicBezTo>
                        <a:pt x="-1725" y="1203"/>
                        <a:pt x="11610" y="-3559"/>
                        <a:pt x="36375" y="3108"/>
                      </a:cubicBezTo>
                      <a:close/>
                    </a:path>
                  </a:pathLst>
                </a:custGeom>
                <a:grpFill/>
                <a:ln w="9525" cap="flat">
                  <a:noFill/>
                  <a:prstDash val="solid"/>
                  <a:miter/>
                </a:ln>
              </p:spPr>
              <p:txBody>
                <a:bodyPr rtlCol="0" anchor="ctr"/>
                <a:lstStyle/>
                <a:p>
                  <a:endParaRPr lang="en-ID"/>
                </a:p>
              </p:txBody>
            </p:sp>
            <p:sp>
              <p:nvSpPr>
                <p:cNvPr id="1820" name="Freeform: Shape 1819">
                  <a:extLst>
                    <a:ext uri="{FF2B5EF4-FFF2-40B4-BE49-F238E27FC236}">
                      <a16:creationId xmlns:a16="http://schemas.microsoft.com/office/drawing/2014/main" id="{701C087E-821A-42E3-B0CC-F9ECE5C52B83}"/>
                    </a:ext>
                  </a:extLst>
                </p:cNvPr>
                <p:cNvSpPr/>
                <p:nvPr/>
              </p:nvSpPr>
              <p:spPr>
                <a:xfrm>
                  <a:off x="5806761" y="2459355"/>
                  <a:ext cx="14309" cy="37195"/>
                </a:xfrm>
                <a:custGeom>
                  <a:avLst/>
                  <a:gdLst>
                    <a:gd name="connsiteX0" fmla="*/ 10155 w 14309"/>
                    <a:gd name="connsiteY0" fmla="*/ 0 h 37195"/>
                    <a:gd name="connsiteX1" fmla="*/ 6346 w 14309"/>
                    <a:gd name="connsiteY1" fmla="*/ 37147 h 37195"/>
                    <a:gd name="connsiteX2" fmla="*/ 10155 w 14309"/>
                    <a:gd name="connsiteY2" fmla="*/ 0 h 37195"/>
                  </a:gdLst>
                  <a:ahLst/>
                  <a:cxnLst>
                    <a:cxn ang="0">
                      <a:pos x="connsiteX0" y="connsiteY0"/>
                    </a:cxn>
                    <a:cxn ang="0">
                      <a:pos x="connsiteX1" y="connsiteY1"/>
                    </a:cxn>
                    <a:cxn ang="0">
                      <a:pos x="connsiteX2" y="connsiteY2"/>
                    </a:cxn>
                  </a:cxnLst>
                  <a:rect l="l" t="t" r="r" b="b"/>
                  <a:pathLst>
                    <a:path w="14309" h="37195">
                      <a:moveTo>
                        <a:pt x="10155" y="0"/>
                      </a:moveTo>
                      <a:cubicBezTo>
                        <a:pt x="17776" y="24765"/>
                        <a:pt x="13966" y="38100"/>
                        <a:pt x="6346" y="37147"/>
                      </a:cubicBezTo>
                      <a:cubicBezTo>
                        <a:pt x="-2227" y="35243"/>
                        <a:pt x="-3179" y="21907"/>
                        <a:pt x="10155" y="0"/>
                      </a:cubicBezTo>
                      <a:close/>
                    </a:path>
                  </a:pathLst>
                </a:custGeom>
                <a:grpFill/>
                <a:ln w="9525" cap="flat">
                  <a:noFill/>
                  <a:prstDash val="solid"/>
                  <a:miter/>
                </a:ln>
              </p:spPr>
              <p:txBody>
                <a:bodyPr rtlCol="0" anchor="ctr"/>
                <a:lstStyle/>
                <a:p>
                  <a:endParaRPr lang="en-ID"/>
                </a:p>
              </p:txBody>
            </p:sp>
          </p:grpSp>
          <p:sp>
            <p:nvSpPr>
              <p:cNvPr id="1821" name="Freeform: Shape 1820">
                <a:extLst>
                  <a:ext uri="{FF2B5EF4-FFF2-40B4-BE49-F238E27FC236}">
                    <a16:creationId xmlns:a16="http://schemas.microsoft.com/office/drawing/2014/main" id="{FCDD2A17-E144-4AD6-A850-188CEBD42C98}"/>
                  </a:ext>
                </a:extLst>
              </p:cNvPr>
              <p:cNvSpPr/>
              <p:nvPr/>
            </p:nvSpPr>
            <p:spPr>
              <a:xfrm>
                <a:off x="5812155" y="2454592"/>
                <a:ext cx="9525" cy="9525"/>
              </a:xfrm>
              <a:custGeom>
                <a:avLst/>
                <a:gdLst>
                  <a:gd name="connsiteX0" fmla="*/ 9525 w 9525"/>
                  <a:gd name="connsiteY0" fmla="*/ 4763 h 9525"/>
                  <a:gd name="connsiteX1" fmla="*/ 4762 w 9525"/>
                  <a:gd name="connsiteY1" fmla="*/ 9525 h 9525"/>
                  <a:gd name="connsiteX2" fmla="*/ 0 w 9525"/>
                  <a:gd name="connsiteY2" fmla="*/ 4763 h 9525"/>
                  <a:gd name="connsiteX3" fmla="*/ 4762 w 9525"/>
                  <a:gd name="connsiteY3" fmla="*/ 0 h 9525"/>
                  <a:gd name="connsiteX4" fmla="*/ 9525 w 9525"/>
                  <a:gd name="connsiteY4" fmla="*/ 4763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9525" y="4763"/>
                    </a:moveTo>
                    <a:cubicBezTo>
                      <a:pt x="9525" y="7393"/>
                      <a:pt x="7393" y="9525"/>
                      <a:pt x="4762" y="9525"/>
                    </a:cubicBezTo>
                    <a:cubicBezTo>
                      <a:pt x="2132" y="9525"/>
                      <a:pt x="0" y="7393"/>
                      <a:pt x="0" y="4763"/>
                    </a:cubicBezTo>
                    <a:cubicBezTo>
                      <a:pt x="0" y="2132"/>
                      <a:pt x="2132" y="0"/>
                      <a:pt x="4762" y="0"/>
                    </a:cubicBezTo>
                    <a:cubicBezTo>
                      <a:pt x="7393" y="0"/>
                      <a:pt x="9525" y="2132"/>
                      <a:pt x="9525" y="4763"/>
                    </a:cubicBezTo>
                    <a:close/>
                  </a:path>
                </a:pathLst>
              </a:custGeom>
              <a:grpFill/>
              <a:ln w="9525" cap="flat">
                <a:noFill/>
                <a:prstDash val="solid"/>
                <a:miter/>
              </a:ln>
            </p:spPr>
            <p:txBody>
              <a:bodyPr rtlCol="0" anchor="ctr"/>
              <a:lstStyle/>
              <a:p>
                <a:endParaRPr lang="en-ID"/>
              </a:p>
            </p:txBody>
          </p:sp>
          <p:grpSp>
            <p:nvGrpSpPr>
              <p:cNvPr id="1822" name="Graphic 2">
                <a:extLst>
                  <a:ext uri="{FF2B5EF4-FFF2-40B4-BE49-F238E27FC236}">
                    <a16:creationId xmlns:a16="http://schemas.microsoft.com/office/drawing/2014/main" id="{F1FF2A45-0C26-4C70-87B0-C54AB42123DD}"/>
                  </a:ext>
                </a:extLst>
              </p:cNvPr>
              <p:cNvGrpSpPr/>
              <p:nvPr/>
            </p:nvGrpSpPr>
            <p:grpSpPr>
              <a:xfrm>
                <a:off x="5782863" y="2422159"/>
                <a:ext cx="70428" cy="70339"/>
                <a:chOff x="5782863" y="2422159"/>
                <a:chExt cx="70428" cy="70339"/>
              </a:xfrm>
              <a:grpFill/>
            </p:grpSpPr>
            <p:sp>
              <p:nvSpPr>
                <p:cNvPr id="1823" name="Freeform: Shape 1822">
                  <a:extLst>
                    <a:ext uri="{FF2B5EF4-FFF2-40B4-BE49-F238E27FC236}">
                      <a16:creationId xmlns:a16="http://schemas.microsoft.com/office/drawing/2014/main" id="{DE0579DD-53FF-41A3-9AA2-18E71CB3F208}"/>
                    </a:ext>
                  </a:extLst>
                </p:cNvPr>
                <p:cNvSpPr/>
                <p:nvPr/>
              </p:nvSpPr>
              <p:spPr>
                <a:xfrm>
                  <a:off x="5782863" y="2439810"/>
                  <a:ext cx="34053" cy="19544"/>
                </a:xfrm>
                <a:custGeom>
                  <a:avLst/>
                  <a:gdLst>
                    <a:gd name="connsiteX0" fmla="*/ 34054 w 34053"/>
                    <a:gd name="connsiteY0" fmla="*/ 19545 h 19544"/>
                    <a:gd name="connsiteX1" fmla="*/ 716 w 34053"/>
                    <a:gd name="connsiteY1" fmla="*/ 4304 h 19544"/>
                    <a:gd name="connsiteX2" fmla="*/ 34054 w 34053"/>
                    <a:gd name="connsiteY2" fmla="*/ 19545 h 19544"/>
                  </a:gdLst>
                  <a:ahLst/>
                  <a:cxnLst>
                    <a:cxn ang="0">
                      <a:pos x="connsiteX0" y="connsiteY0"/>
                    </a:cxn>
                    <a:cxn ang="0">
                      <a:pos x="connsiteX1" y="connsiteY1"/>
                    </a:cxn>
                    <a:cxn ang="0">
                      <a:pos x="connsiteX2" y="connsiteY2"/>
                    </a:cxn>
                  </a:cxnLst>
                  <a:rect l="l" t="t" r="r" b="b"/>
                  <a:pathLst>
                    <a:path w="34053" h="19544">
                      <a:moveTo>
                        <a:pt x="34054" y="19545"/>
                      </a:moveTo>
                      <a:cubicBezTo>
                        <a:pt x="8336" y="19545"/>
                        <a:pt x="-3094" y="11925"/>
                        <a:pt x="716" y="4304"/>
                      </a:cubicBezTo>
                      <a:cubicBezTo>
                        <a:pt x="4526" y="-4268"/>
                        <a:pt x="16909" y="-458"/>
                        <a:pt x="34054" y="19545"/>
                      </a:cubicBezTo>
                      <a:close/>
                    </a:path>
                  </a:pathLst>
                </a:custGeom>
                <a:grpFill/>
                <a:ln w="9525" cap="flat">
                  <a:noFill/>
                  <a:prstDash val="solid"/>
                  <a:miter/>
                </a:ln>
              </p:spPr>
              <p:txBody>
                <a:bodyPr rtlCol="0" anchor="ctr"/>
                <a:lstStyle/>
                <a:p>
                  <a:endParaRPr lang="en-ID"/>
                </a:p>
              </p:txBody>
            </p:sp>
            <p:sp>
              <p:nvSpPr>
                <p:cNvPr id="1824" name="Freeform: Shape 1823">
                  <a:extLst>
                    <a:ext uri="{FF2B5EF4-FFF2-40B4-BE49-F238E27FC236}">
                      <a16:creationId xmlns:a16="http://schemas.microsoft.com/office/drawing/2014/main" id="{C61BC239-99F8-4BC1-82F2-22909A51FBCE}"/>
                    </a:ext>
                  </a:extLst>
                </p:cNvPr>
                <p:cNvSpPr/>
                <p:nvPr/>
              </p:nvSpPr>
              <p:spPr>
                <a:xfrm>
                  <a:off x="5789842" y="2459355"/>
                  <a:ext cx="27074" cy="29322"/>
                </a:xfrm>
                <a:custGeom>
                  <a:avLst/>
                  <a:gdLst>
                    <a:gd name="connsiteX0" fmla="*/ 27075 w 27074"/>
                    <a:gd name="connsiteY0" fmla="*/ 0 h 29322"/>
                    <a:gd name="connsiteX1" fmla="*/ 2310 w 27074"/>
                    <a:gd name="connsiteY1" fmla="*/ 27622 h 29322"/>
                    <a:gd name="connsiteX2" fmla="*/ 27075 w 27074"/>
                    <a:gd name="connsiteY2" fmla="*/ 0 h 29322"/>
                  </a:gdLst>
                  <a:ahLst/>
                  <a:cxnLst>
                    <a:cxn ang="0">
                      <a:pos x="connsiteX0" y="connsiteY0"/>
                    </a:cxn>
                    <a:cxn ang="0">
                      <a:pos x="connsiteX1" y="connsiteY1"/>
                    </a:cxn>
                    <a:cxn ang="0">
                      <a:pos x="connsiteX2" y="connsiteY2"/>
                    </a:cxn>
                  </a:cxnLst>
                  <a:rect l="l" t="t" r="r" b="b"/>
                  <a:pathLst>
                    <a:path w="27074" h="29322">
                      <a:moveTo>
                        <a:pt x="27075" y="0"/>
                      </a:moveTo>
                      <a:cubicBezTo>
                        <a:pt x="19455" y="24765"/>
                        <a:pt x="8025" y="33338"/>
                        <a:pt x="2310" y="27622"/>
                      </a:cubicBezTo>
                      <a:cubicBezTo>
                        <a:pt x="-4358" y="20955"/>
                        <a:pt x="3262" y="9525"/>
                        <a:pt x="27075" y="0"/>
                      </a:cubicBezTo>
                      <a:close/>
                    </a:path>
                  </a:pathLst>
                </a:custGeom>
                <a:grpFill/>
                <a:ln w="9525" cap="flat">
                  <a:noFill/>
                  <a:prstDash val="solid"/>
                  <a:miter/>
                </a:ln>
              </p:spPr>
              <p:txBody>
                <a:bodyPr rtlCol="0" anchor="ctr"/>
                <a:lstStyle/>
                <a:p>
                  <a:endParaRPr lang="en-ID"/>
                </a:p>
              </p:txBody>
            </p:sp>
            <p:sp>
              <p:nvSpPr>
                <p:cNvPr id="1825" name="Freeform: Shape 1824">
                  <a:extLst>
                    <a:ext uri="{FF2B5EF4-FFF2-40B4-BE49-F238E27FC236}">
                      <a16:creationId xmlns:a16="http://schemas.microsoft.com/office/drawing/2014/main" id="{C022D260-9640-45EE-8F09-E54A6366306D}"/>
                    </a:ext>
                  </a:extLst>
                </p:cNvPr>
                <p:cNvSpPr/>
                <p:nvPr/>
              </p:nvSpPr>
              <p:spPr>
                <a:xfrm>
                  <a:off x="5816917" y="2459355"/>
                  <a:ext cx="21510" cy="33144"/>
                </a:xfrm>
                <a:custGeom>
                  <a:avLst/>
                  <a:gdLst>
                    <a:gd name="connsiteX0" fmla="*/ 0 w 21510"/>
                    <a:gd name="connsiteY0" fmla="*/ 0 h 33144"/>
                    <a:gd name="connsiteX1" fmla="*/ 18098 w 21510"/>
                    <a:gd name="connsiteY1" fmla="*/ 32385 h 33144"/>
                    <a:gd name="connsiteX2" fmla="*/ 0 w 21510"/>
                    <a:gd name="connsiteY2" fmla="*/ 0 h 33144"/>
                  </a:gdLst>
                  <a:ahLst/>
                  <a:cxnLst>
                    <a:cxn ang="0">
                      <a:pos x="connsiteX0" y="connsiteY0"/>
                    </a:cxn>
                    <a:cxn ang="0">
                      <a:pos x="connsiteX1" y="connsiteY1"/>
                    </a:cxn>
                    <a:cxn ang="0">
                      <a:pos x="connsiteX2" y="connsiteY2"/>
                    </a:cxn>
                  </a:cxnLst>
                  <a:rect l="l" t="t" r="r" b="b"/>
                  <a:pathLst>
                    <a:path w="21510" h="33144">
                      <a:moveTo>
                        <a:pt x="0" y="0"/>
                      </a:moveTo>
                      <a:cubicBezTo>
                        <a:pt x="20955" y="15240"/>
                        <a:pt x="25717" y="28575"/>
                        <a:pt x="18098" y="32385"/>
                      </a:cubicBezTo>
                      <a:cubicBezTo>
                        <a:pt x="10478" y="36195"/>
                        <a:pt x="1905" y="25718"/>
                        <a:pt x="0" y="0"/>
                      </a:cubicBezTo>
                      <a:close/>
                    </a:path>
                  </a:pathLst>
                </a:custGeom>
                <a:grpFill/>
                <a:ln w="9525" cap="flat">
                  <a:noFill/>
                  <a:prstDash val="solid"/>
                  <a:miter/>
                </a:ln>
              </p:spPr>
              <p:txBody>
                <a:bodyPr rtlCol="0" anchor="ctr"/>
                <a:lstStyle/>
                <a:p>
                  <a:endParaRPr lang="en-ID"/>
                </a:p>
              </p:txBody>
            </p:sp>
            <p:sp>
              <p:nvSpPr>
                <p:cNvPr id="1826" name="Freeform: Shape 1825">
                  <a:extLst>
                    <a:ext uri="{FF2B5EF4-FFF2-40B4-BE49-F238E27FC236}">
                      <a16:creationId xmlns:a16="http://schemas.microsoft.com/office/drawing/2014/main" id="{1C4DD2BB-41BC-4DCA-88EB-B16FBAED09EA}"/>
                    </a:ext>
                  </a:extLst>
                </p:cNvPr>
                <p:cNvSpPr/>
                <p:nvPr/>
              </p:nvSpPr>
              <p:spPr>
                <a:xfrm>
                  <a:off x="5816917" y="2446729"/>
                  <a:ext cx="36374" cy="15119"/>
                </a:xfrm>
                <a:custGeom>
                  <a:avLst/>
                  <a:gdLst>
                    <a:gd name="connsiteX0" fmla="*/ 0 w 36374"/>
                    <a:gd name="connsiteY0" fmla="*/ 12625 h 15119"/>
                    <a:gd name="connsiteX1" fmla="*/ 36195 w 36374"/>
                    <a:gd name="connsiteY1" fmla="*/ 5005 h 15119"/>
                    <a:gd name="connsiteX2" fmla="*/ 0 w 36374"/>
                    <a:gd name="connsiteY2" fmla="*/ 12625 h 15119"/>
                  </a:gdLst>
                  <a:ahLst/>
                  <a:cxnLst>
                    <a:cxn ang="0">
                      <a:pos x="connsiteX0" y="connsiteY0"/>
                    </a:cxn>
                    <a:cxn ang="0">
                      <a:pos x="connsiteX1" y="connsiteY1"/>
                    </a:cxn>
                    <a:cxn ang="0">
                      <a:pos x="connsiteX2" y="connsiteY2"/>
                    </a:cxn>
                  </a:cxnLst>
                  <a:rect l="l" t="t" r="r" b="b"/>
                  <a:pathLst>
                    <a:path w="36374" h="15119">
                      <a:moveTo>
                        <a:pt x="0" y="12625"/>
                      </a:moveTo>
                      <a:cubicBezTo>
                        <a:pt x="20955" y="-2615"/>
                        <a:pt x="34290" y="-2615"/>
                        <a:pt x="36195" y="5005"/>
                      </a:cubicBezTo>
                      <a:cubicBezTo>
                        <a:pt x="38100" y="13578"/>
                        <a:pt x="24765" y="18340"/>
                        <a:pt x="0" y="12625"/>
                      </a:cubicBezTo>
                      <a:close/>
                    </a:path>
                  </a:pathLst>
                </a:custGeom>
                <a:grpFill/>
                <a:ln w="9525" cap="flat">
                  <a:noFill/>
                  <a:prstDash val="solid"/>
                  <a:miter/>
                </a:ln>
              </p:spPr>
              <p:txBody>
                <a:bodyPr rtlCol="0" anchor="ctr"/>
                <a:lstStyle/>
                <a:p>
                  <a:endParaRPr lang="en-ID"/>
                </a:p>
              </p:txBody>
            </p:sp>
            <p:sp>
              <p:nvSpPr>
                <p:cNvPr id="1827" name="Freeform: Shape 1826">
                  <a:extLst>
                    <a:ext uri="{FF2B5EF4-FFF2-40B4-BE49-F238E27FC236}">
                      <a16:creationId xmlns:a16="http://schemas.microsoft.com/office/drawing/2014/main" id="{15D90C34-7D68-41A3-95B4-625C5D679ED2}"/>
                    </a:ext>
                  </a:extLst>
                </p:cNvPr>
                <p:cNvSpPr/>
                <p:nvPr/>
              </p:nvSpPr>
              <p:spPr>
                <a:xfrm>
                  <a:off x="5812346" y="2422159"/>
                  <a:ext cx="15108" cy="37195"/>
                </a:xfrm>
                <a:custGeom>
                  <a:avLst/>
                  <a:gdLst>
                    <a:gd name="connsiteX0" fmla="*/ 4571 w 15108"/>
                    <a:gd name="connsiteY0" fmla="*/ 37195 h 37195"/>
                    <a:gd name="connsiteX1" fmla="*/ 8381 w 15108"/>
                    <a:gd name="connsiteY1" fmla="*/ 48 h 37195"/>
                    <a:gd name="connsiteX2" fmla="*/ 4571 w 15108"/>
                    <a:gd name="connsiteY2" fmla="*/ 37195 h 37195"/>
                  </a:gdLst>
                  <a:ahLst/>
                  <a:cxnLst>
                    <a:cxn ang="0">
                      <a:pos x="connsiteX0" y="connsiteY0"/>
                    </a:cxn>
                    <a:cxn ang="0">
                      <a:pos x="connsiteX1" y="connsiteY1"/>
                    </a:cxn>
                    <a:cxn ang="0">
                      <a:pos x="connsiteX2" y="connsiteY2"/>
                    </a:cxn>
                  </a:cxnLst>
                  <a:rect l="l" t="t" r="r" b="b"/>
                  <a:pathLst>
                    <a:path w="15108" h="37195">
                      <a:moveTo>
                        <a:pt x="4571" y="37195"/>
                      </a:moveTo>
                      <a:cubicBezTo>
                        <a:pt x="-4001" y="12430"/>
                        <a:pt x="761" y="-905"/>
                        <a:pt x="8381" y="48"/>
                      </a:cubicBezTo>
                      <a:cubicBezTo>
                        <a:pt x="17906" y="1000"/>
                        <a:pt x="17906" y="14335"/>
                        <a:pt x="4571" y="37195"/>
                      </a:cubicBezTo>
                      <a:close/>
                    </a:path>
                  </a:pathLst>
                </a:custGeom>
                <a:grpFill/>
                <a:ln w="9525" cap="flat">
                  <a:noFill/>
                  <a:prstDash val="solid"/>
                  <a:miter/>
                </a:ln>
              </p:spPr>
              <p:txBody>
                <a:bodyPr rtlCol="0" anchor="ctr"/>
                <a:lstStyle/>
                <a:p>
                  <a:endParaRPr lang="en-ID"/>
                </a:p>
              </p:txBody>
            </p:sp>
          </p:grpSp>
          <p:grpSp>
            <p:nvGrpSpPr>
              <p:cNvPr id="1828" name="Graphic 2">
                <a:extLst>
                  <a:ext uri="{FF2B5EF4-FFF2-40B4-BE49-F238E27FC236}">
                    <a16:creationId xmlns:a16="http://schemas.microsoft.com/office/drawing/2014/main" id="{F1FF2A45-0C26-4C70-87B0-C54AB42123DD}"/>
                  </a:ext>
                </a:extLst>
              </p:cNvPr>
              <p:cNvGrpSpPr/>
              <p:nvPr/>
            </p:nvGrpSpPr>
            <p:grpSpPr>
              <a:xfrm>
                <a:off x="5782863" y="2422159"/>
                <a:ext cx="70428" cy="70339"/>
                <a:chOff x="5782863" y="2422159"/>
                <a:chExt cx="70428" cy="70339"/>
              </a:xfrm>
              <a:grpFill/>
            </p:grpSpPr>
            <p:sp>
              <p:nvSpPr>
                <p:cNvPr id="1829" name="Freeform: Shape 1828">
                  <a:extLst>
                    <a:ext uri="{FF2B5EF4-FFF2-40B4-BE49-F238E27FC236}">
                      <a16:creationId xmlns:a16="http://schemas.microsoft.com/office/drawing/2014/main" id="{2AC473C1-F3CB-42AA-8AF1-778E43A40ECD}"/>
                    </a:ext>
                  </a:extLst>
                </p:cNvPr>
                <p:cNvSpPr/>
                <p:nvPr/>
              </p:nvSpPr>
              <p:spPr>
                <a:xfrm>
                  <a:off x="5782863" y="2439810"/>
                  <a:ext cx="34053" cy="19544"/>
                </a:xfrm>
                <a:custGeom>
                  <a:avLst/>
                  <a:gdLst>
                    <a:gd name="connsiteX0" fmla="*/ 34054 w 34053"/>
                    <a:gd name="connsiteY0" fmla="*/ 19545 h 19544"/>
                    <a:gd name="connsiteX1" fmla="*/ 716 w 34053"/>
                    <a:gd name="connsiteY1" fmla="*/ 4304 h 19544"/>
                    <a:gd name="connsiteX2" fmla="*/ 34054 w 34053"/>
                    <a:gd name="connsiteY2" fmla="*/ 19545 h 19544"/>
                  </a:gdLst>
                  <a:ahLst/>
                  <a:cxnLst>
                    <a:cxn ang="0">
                      <a:pos x="connsiteX0" y="connsiteY0"/>
                    </a:cxn>
                    <a:cxn ang="0">
                      <a:pos x="connsiteX1" y="connsiteY1"/>
                    </a:cxn>
                    <a:cxn ang="0">
                      <a:pos x="connsiteX2" y="connsiteY2"/>
                    </a:cxn>
                  </a:cxnLst>
                  <a:rect l="l" t="t" r="r" b="b"/>
                  <a:pathLst>
                    <a:path w="34053" h="19544">
                      <a:moveTo>
                        <a:pt x="34054" y="19545"/>
                      </a:moveTo>
                      <a:cubicBezTo>
                        <a:pt x="8336" y="19545"/>
                        <a:pt x="-3094" y="11925"/>
                        <a:pt x="716" y="4304"/>
                      </a:cubicBezTo>
                      <a:cubicBezTo>
                        <a:pt x="4526" y="-4268"/>
                        <a:pt x="16909" y="-458"/>
                        <a:pt x="34054" y="19545"/>
                      </a:cubicBezTo>
                      <a:close/>
                    </a:path>
                  </a:pathLst>
                </a:custGeom>
                <a:grpFill/>
                <a:ln w="9525" cap="flat">
                  <a:noFill/>
                  <a:prstDash val="solid"/>
                  <a:miter/>
                </a:ln>
              </p:spPr>
              <p:txBody>
                <a:bodyPr rtlCol="0" anchor="ctr"/>
                <a:lstStyle/>
                <a:p>
                  <a:endParaRPr lang="en-ID"/>
                </a:p>
              </p:txBody>
            </p:sp>
            <p:sp>
              <p:nvSpPr>
                <p:cNvPr id="1830" name="Freeform: Shape 1829">
                  <a:extLst>
                    <a:ext uri="{FF2B5EF4-FFF2-40B4-BE49-F238E27FC236}">
                      <a16:creationId xmlns:a16="http://schemas.microsoft.com/office/drawing/2014/main" id="{AE5EC6C4-A971-4139-9B8E-160B70A4A0AE}"/>
                    </a:ext>
                  </a:extLst>
                </p:cNvPr>
                <p:cNvSpPr/>
                <p:nvPr/>
              </p:nvSpPr>
              <p:spPr>
                <a:xfrm>
                  <a:off x="5789842" y="2459355"/>
                  <a:ext cx="27074" cy="29322"/>
                </a:xfrm>
                <a:custGeom>
                  <a:avLst/>
                  <a:gdLst>
                    <a:gd name="connsiteX0" fmla="*/ 27075 w 27074"/>
                    <a:gd name="connsiteY0" fmla="*/ 0 h 29322"/>
                    <a:gd name="connsiteX1" fmla="*/ 2310 w 27074"/>
                    <a:gd name="connsiteY1" fmla="*/ 27622 h 29322"/>
                    <a:gd name="connsiteX2" fmla="*/ 27075 w 27074"/>
                    <a:gd name="connsiteY2" fmla="*/ 0 h 29322"/>
                  </a:gdLst>
                  <a:ahLst/>
                  <a:cxnLst>
                    <a:cxn ang="0">
                      <a:pos x="connsiteX0" y="connsiteY0"/>
                    </a:cxn>
                    <a:cxn ang="0">
                      <a:pos x="connsiteX1" y="connsiteY1"/>
                    </a:cxn>
                    <a:cxn ang="0">
                      <a:pos x="connsiteX2" y="connsiteY2"/>
                    </a:cxn>
                  </a:cxnLst>
                  <a:rect l="l" t="t" r="r" b="b"/>
                  <a:pathLst>
                    <a:path w="27074" h="29322">
                      <a:moveTo>
                        <a:pt x="27075" y="0"/>
                      </a:moveTo>
                      <a:cubicBezTo>
                        <a:pt x="19455" y="24765"/>
                        <a:pt x="8025" y="33338"/>
                        <a:pt x="2310" y="27622"/>
                      </a:cubicBezTo>
                      <a:cubicBezTo>
                        <a:pt x="-4358" y="20955"/>
                        <a:pt x="3262" y="9525"/>
                        <a:pt x="27075" y="0"/>
                      </a:cubicBezTo>
                      <a:close/>
                    </a:path>
                  </a:pathLst>
                </a:custGeom>
                <a:grpFill/>
                <a:ln w="9525" cap="flat">
                  <a:noFill/>
                  <a:prstDash val="solid"/>
                  <a:miter/>
                </a:ln>
              </p:spPr>
              <p:txBody>
                <a:bodyPr rtlCol="0" anchor="ctr"/>
                <a:lstStyle/>
                <a:p>
                  <a:endParaRPr lang="en-ID"/>
                </a:p>
              </p:txBody>
            </p:sp>
            <p:sp>
              <p:nvSpPr>
                <p:cNvPr id="1831" name="Freeform: Shape 1830">
                  <a:extLst>
                    <a:ext uri="{FF2B5EF4-FFF2-40B4-BE49-F238E27FC236}">
                      <a16:creationId xmlns:a16="http://schemas.microsoft.com/office/drawing/2014/main" id="{FE9A2DDE-8D22-44B8-9283-4097A0429955}"/>
                    </a:ext>
                  </a:extLst>
                </p:cNvPr>
                <p:cNvSpPr/>
                <p:nvPr/>
              </p:nvSpPr>
              <p:spPr>
                <a:xfrm>
                  <a:off x="5816917" y="2459355"/>
                  <a:ext cx="21510" cy="33144"/>
                </a:xfrm>
                <a:custGeom>
                  <a:avLst/>
                  <a:gdLst>
                    <a:gd name="connsiteX0" fmla="*/ 0 w 21510"/>
                    <a:gd name="connsiteY0" fmla="*/ 0 h 33144"/>
                    <a:gd name="connsiteX1" fmla="*/ 18098 w 21510"/>
                    <a:gd name="connsiteY1" fmla="*/ 32385 h 33144"/>
                    <a:gd name="connsiteX2" fmla="*/ 0 w 21510"/>
                    <a:gd name="connsiteY2" fmla="*/ 0 h 33144"/>
                  </a:gdLst>
                  <a:ahLst/>
                  <a:cxnLst>
                    <a:cxn ang="0">
                      <a:pos x="connsiteX0" y="connsiteY0"/>
                    </a:cxn>
                    <a:cxn ang="0">
                      <a:pos x="connsiteX1" y="connsiteY1"/>
                    </a:cxn>
                    <a:cxn ang="0">
                      <a:pos x="connsiteX2" y="connsiteY2"/>
                    </a:cxn>
                  </a:cxnLst>
                  <a:rect l="l" t="t" r="r" b="b"/>
                  <a:pathLst>
                    <a:path w="21510" h="33144">
                      <a:moveTo>
                        <a:pt x="0" y="0"/>
                      </a:moveTo>
                      <a:cubicBezTo>
                        <a:pt x="20955" y="15240"/>
                        <a:pt x="25717" y="28575"/>
                        <a:pt x="18098" y="32385"/>
                      </a:cubicBezTo>
                      <a:cubicBezTo>
                        <a:pt x="10478" y="36195"/>
                        <a:pt x="1905" y="25718"/>
                        <a:pt x="0" y="0"/>
                      </a:cubicBezTo>
                      <a:close/>
                    </a:path>
                  </a:pathLst>
                </a:custGeom>
                <a:grpFill/>
                <a:ln w="9525" cap="flat">
                  <a:noFill/>
                  <a:prstDash val="solid"/>
                  <a:miter/>
                </a:ln>
              </p:spPr>
              <p:txBody>
                <a:bodyPr rtlCol="0" anchor="ctr"/>
                <a:lstStyle/>
                <a:p>
                  <a:endParaRPr lang="en-ID"/>
                </a:p>
              </p:txBody>
            </p:sp>
            <p:sp>
              <p:nvSpPr>
                <p:cNvPr id="1832" name="Freeform: Shape 1831">
                  <a:extLst>
                    <a:ext uri="{FF2B5EF4-FFF2-40B4-BE49-F238E27FC236}">
                      <a16:creationId xmlns:a16="http://schemas.microsoft.com/office/drawing/2014/main" id="{94938595-3FDD-4E54-826C-74BD408D61E3}"/>
                    </a:ext>
                  </a:extLst>
                </p:cNvPr>
                <p:cNvSpPr/>
                <p:nvPr/>
              </p:nvSpPr>
              <p:spPr>
                <a:xfrm>
                  <a:off x="5816917" y="2446729"/>
                  <a:ext cx="36374" cy="15119"/>
                </a:xfrm>
                <a:custGeom>
                  <a:avLst/>
                  <a:gdLst>
                    <a:gd name="connsiteX0" fmla="*/ 0 w 36374"/>
                    <a:gd name="connsiteY0" fmla="*/ 12625 h 15119"/>
                    <a:gd name="connsiteX1" fmla="*/ 36195 w 36374"/>
                    <a:gd name="connsiteY1" fmla="*/ 5005 h 15119"/>
                    <a:gd name="connsiteX2" fmla="*/ 0 w 36374"/>
                    <a:gd name="connsiteY2" fmla="*/ 12625 h 15119"/>
                  </a:gdLst>
                  <a:ahLst/>
                  <a:cxnLst>
                    <a:cxn ang="0">
                      <a:pos x="connsiteX0" y="connsiteY0"/>
                    </a:cxn>
                    <a:cxn ang="0">
                      <a:pos x="connsiteX1" y="connsiteY1"/>
                    </a:cxn>
                    <a:cxn ang="0">
                      <a:pos x="connsiteX2" y="connsiteY2"/>
                    </a:cxn>
                  </a:cxnLst>
                  <a:rect l="l" t="t" r="r" b="b"/>
                  <a:pathLst>
                    <a:path w="36374" h="15119">
                      <a:moveTo>
                        <a:pt x="0" y="12625"/>
                      </a:moveTo>
                      <a:cubicBezTo>
                        <a:pt x="20955" y="-2615"/>
                        <a:pt x="34290" y="-2615"/>
                        <a:pt x="36195" y="5005"/>
                      </a:cubicBezTo>
                      <a:cubicBezTo>
                        <a:pt x="38100" y="13578"/>
                        <a:pt x="24765" y="18340"/>
                        <a:pt x="0" y="12625"/>
                      </a:cubicBezTo>
                      <a:close/>
                    </a:path>
                  </a:pathLst>
                </a:custGeom>
                <a:grpFill/>
                <a:ln w="9525" cap="flat">
                  <a:noFill/>
                  <a:prstDash val="solid"/>
                  <a:miter/>
                </a:ln>
              </p:spPr>
              <p:txBody>
                <a:bodyPr rtlCol="0" anchor="ctr"/>
                <a:lstStyle/>
                <a:p>
                  <a:endParaRPr lang="en-ID"/>
                </a:p>
              </p:txBody>
            </p:sp>
            <p:sp>
              <p:nvSpPr>
                <p:cNvPr id="1833" name="Freeform: Shape 1832">
                  <a:extLst>
                    <a:ext uri="{FF2B5EF4-FFF2-40B4-BE49-F238E27FC236}">
                      <a16:creationId xmlns:a16="http://schemas.microsoft.com/office/drawing/2014/main" id="{0A561475-C75D-418A-82D8-7D3D9F02A260}"/>
                    </a:ext>
                  </a:extLst>
                </p:cNvPr>
                <p:cNvSpPr/>
                <p:nvPr/>
              </p:nvSpPr>
              <p:spPr>
                <a:xfrm>
                  <a:off x="5812346" y="2422159"/>
                  <a:ext cx="15108" cy="37195"/>
                </a:xfrm>
                <a:custGeom>
                  <a:avLst/>
                  <a:gdLst>
                    <a:gd name="connsiteX0" fmla="*/ 4571 w 15108"/>
                    <a:gd name="connsiteY0" fmla="*/ 37195 h 37195"/>
                    <a:gd name="connsiteX1" fmla="*/ 8381 w 15108"/>
                    <a:gd name="connsiteY1" fmla="*/ 48 h 37195"/>
                    <a:gd name="connsiteX2" fmla="*/ 4571 w 15108"/>
                    <a:gd name="connsiteY2" fmla="*/ 37195 h 37195"/>
                  </a:gdLst>
                  <a:ahLst/>
                  <a:cxnLst>
                    <a:cxn ang="0">
                      <a:pos x="connsiteX0" y="connsiteY0"/>
                    </a:cxn>
                    <a:cxn ang="0">
                      <a:pos x="connsiteX1" y="connsiteY1"/>
                    </a:cxn>
                    <a:cxn ang="0">
                      <a:pos x="connsiteX2" y="connsiteY2"/>
                    </a:cxn>
                  </a:cxnLst>
                  <a:rect l="l" t="t" r="r" b="b"/>
                  <a:pathLst>
                    <a:path w="15108" h="37195">
                      <a:moveTo>
                        <a:pt x="4571" y="37195"/>
                      </a:moveTo>
                      <a:cubicBezTo>
                        <a:pt x="-4001" y="12430"/>
                        <a:pt x="761" y="-905"/>
                        <a:pt x="8381" y="48"/>
                      </a:cubicBezTo>
                      <a:cubicBezTo>
                        <a:pt x="17906" y="1000"/>
                        <a:pt x="17906" y="14335"/>
                        <a:pt x="4571" y="37195"/>
                      </a:cubicBezTo>
                      <a:close/>
                    </a:path>
                  </a:pathLst>
                </a:custGeom>
                <a:grpFill/>
                <a:ln w="9525" cap="flat">
                  <a:noFill/>
                  <a:prstDash val="solid"/>
                  <a:miter/>
                </a:ln>
              </p:spPr>
              <p:txBody>
                <a:bodyPr rtlCol="0" anchor="ctr"/>
                <a:lstStyle/>
                <a:p>
                  <a:endParaRPr lang="en-ID"/>
                </a:p>
              </p:txBody>
            </p:sp>
          </p:grpSp>
          <p:sp>
            <p:nvSpPr>
              <p:cNvPr id="1834" name="Freeform: Shape 1833">
                <a:extLst>
                  <a:ext uri="{FF2B5EF4-FFF2-40B4-BE49-F238E27FC236}">
                    <a16:creationId xmlns:a16="http://schemas.microsoft.com/office/drawing/2014/main" id="{E2F3145D-F7A6-4098-9E01-BB67B8478138}"/>
                  </a:ext>
                </a:extLst>
              </p:cNvPr>
              <p:cNvSpPr/>
              <p:nvPr/>
            </p:nvSpPr>
            <p:spPr>
              <a:xfrm>
                <a:off x="5812155" y="2454592"/>
                <a:ext cx="9525" cy="9525"/>
              </a:xfrm>
              <a:custGeom>
                <a:avLst/>
                <a:gdLst>
                  <a:gd name="connsiteX0" fmla="*/ 9525 w 9525"/>
                  <a:gd name="connsiteY0" fmla="*/ 4763 h 9525"/>
                  <a:gd name="connsiteX1" fmla="*/ 4762 w 9525"/>
                  <a:gd name="connsiteY1" fmla="*/ 9525 h 9525"/>
                  <a:gd name="connsiteX2" fmla="*/ 0 w 9525"/>
                  <a:gd name="connsiteY2" fmla="*/ 4763 h 9525"/>
                  <a:gd name="connsiteX3" fmla="*/ 4762 w 9525"/>
                  <a:gd name="connsiteY3" fmla="*/ 0 h 9525"/>
                  <a:gd name="connsiteX4" fmla="*/ 9525 w 9525"/>
                  <a:gd name="connsiteY4" fmla="*/ 4763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9525" y="4763"/>
                    </a:moveTo>
                    <a:cubicBezTo>
                      <a:pt x="9525" y="7393"/>
                      <a:pt x="7393" y="9525"/>
                      <a:pt x="4762" y="9525"/>
                    </a:cubicBezTo>
                    <a:cubicBezTo>
                      <a:pt x="2132" y="9525"/>
                      <a:pt x="0" y="7393"/>
                      <a:pt x="0" y="4763"/>
                    </a:cubicBezTo>
                    <a:cubicBezTo>
                      <a:pt x="0" y="2132"/>
                      <a:pt x="2132" y="0"/>
                      <a:pt x="4762" y="0"/>
                    </a:cubicBezTo>
                    <a:cubicBezTo>
                      <a:pt x="7393" y="0"/>
                      <a:pt x="9525" y="2132"/>
                      <a:pt x="9525" y="4763"/>
                    </a:cubicBezTo>
                    <a:close/>
                  </a:path>
                </a:pathLst>
              </a:custGeom>
              <a:grpFill/>
              <a:ln w="9525" cap="flat">
                <a:noFill/>
                <a:prstDash val="solid"/>
                <a:miter/>
              </a:ln>
            </p:spPr>
            <p:txBody>
              <a:bodyPr rtlCol="0" anchor="ctr"/>
              <a:lstStyle/>
              <a:p>
                <a:endParaRPr lang="en-ID"/>
              </a:p>
            </p:txBody>
          </p:sp>
        </p:grpSp>
        <p:grpSp>
          <p:nvGrpSpPr>
            <p:cNvPr id="1835" name="Graphic 2">
              <a:extLst>
                <a:ext uri="{FF2B5EF4-FFF2-40B4-BE49-F238E27FC236}">
                  <a16:creationId xmlns:a16="http://schemas.microsoft.com/office/drawing/2014/main" id="{F1FF2A45-0C26-4C70-87B0-C54AB42123DD}"/>
                </a:ext>
              </a:extLst>
            </p:cNvPr>
            <p:cNvGrpSpPr/>
            <p:nvPr/>
          </p:nvGrpSpPr>
          <p:grpSpPr>
            <a:xfrm>
              <a:off x="5758815" y="2473382"/>
              <a:ext cx="51434" cy="50050"/>
              <a:chOff x="5758815" y="2473382"/>
              <a:chExt cx="51434" cy="50050"/>
            </a:xfrm>
            <a:grpFill/>
          </p:grpSpPr>
          <p:grpSp>
            <p:nvGrpSpPr>
              <p:cNvPr id="1836" name="Graphic 2">
                <a:extLst>
                  <a:ext uri="{FF2B5EF4-FFF2-40B4-BE49-F238E27FC236}">
                    <a16:creationId xmlns:a16="http://schemas.microsoft.com/office/drawing/2014/main" id="{F1FF2A45-0C26-4C70-87B0-C54AB42123DD}"/>
                  </a:ext>
                </a:extLst>
              </p:cNvPr>
              <p:cNvGrpSpPr/>
              <p:nvPr/>
            </p:nvGrpSpPr>
            <p:grpSpPr>
              <a:xfrm>
                <a:off x="5758815" y="2474055"/>
                <a:ext cx="47705" cy="49377"/>
                <a:chOff x="5758815" y="2474055"/>
                <a:chExt cx="47705" cy="49377"/>
              </a:xfrm>
              <a:grpFill/>
            </p:grpSpPr>
            <p:sp>
              <p:nvSpPr>
                <p:cNvPr id="1837" name="Freeform: Shape 1836">
                  <a:extLst>
                    <a:ext uri="{FF2B5EF4-FFF2-40B4-BE49-F238E27FC236}">
                      <a16:creationId xmlns:a16="http://schemas.microsoft.com/office/drawing/2014/main" id="{BE2DCEE4-F022-4ED9-ACF9-0B7C020682CA}"/>
                    </a:ext>
                  </a:extLst>
                </p:cNvPr>
                <p:cNvSpPr/>
                <p:nvPr/>
              </p:nvSpPr>
              <p:spPr>
                <a:xfrm>
                  <a:off x="5774446" y="2498407"/>
                  <a:ext cx="11057" cy="25025"/>
                </a:xfrm>
                <a:custGeom>
                  <a:avLst/>
                  <a:gdLst>
                    <a:gd name="connsiteX0" fmla="*/ 10086 w 11057"/>
                    <a:gd name="connsiteY0" fmla="*/ 0 h 25025"/>
                    <a:gd name="connsiteX1" fmla="*/ 3419 w 11057"/>
                    <a:gd name="connsiteY1" fmla="*/ 24765 h 25025"/>
                    <a:gd name="connsiteX2" fmla="*/ 10086 w 11057"/>
                    <a:gd name="connsiteY2" fmla="*/ 0 h 25025"/>
                  </a:gdLst>
                  <a:ahLst/>
                  <a:cxnLst>
                    <a:cxn ang="0">
                      <a:pos x="connsiteX0" y="connsiteY0"/>
                    </a:cxn>
                    <a:cxn ang="0">
                      <a:pos x="connsiteX1" y="connsiteY1"/>
                    </a:cxn>
                    <a:cxn ang="0">
                      <a:pos x="connsiteX2" y="connsiteY2"/>
                    </a:cxn>
                  </a:cxnLst>
                  <a:rect l="l" t="t" r="r" b="b"/>
                  <a:pathLst>
                    <a:path w="11057" h="25025">
                      <a:moveTo>
                        <a:pt x="10086" y="0"/>
                      </a:moveTo>
                      <a:cubicBezTo>
                        <a:pt x="12944" y="18098"/>
                        <a:pt x="9133" y="26670"/>
                        <a:pt x="3419" y="24765"/>
                      </a:cubicBezTo>
                      <a:cubicBezTo>
                        <a:pt x="-2296" y="22860"/>
                        <a:pt x="-1344" y="13335"/>
                        <a:pt x="10086" y="0"/>
                      </a:cubicBezTo>
                      <a:close/>
                    </a:path>
                  </a:pathLst>
                </a:custGeom>
                <a:grpFill/>
                <a:ln w="9525" cap="flat">
                  <a:noFill/>
                  <a:prstDash val="solid"/>
                  <a:miter/>
                </a:ln>
              </p:spPr>
              <p:txBody>
                <a:bodyPr rtlCol="0" anchor="ctr"/>
                <a:lstStyle/>
                <a:p>
                  <a:endParaRPr lang="en-ID"/>
                </a:p>
              </p:txBody>
            </p:sp>
            <p:sp>
              <p:nvSpPr>
                <p:cNvPr id="1838" name="Freeform: Shape 1837">
                  <a:extLst>
                    <a:ext uri="{FF2B5EF4-FFF2-40B4-BE49-F238E27FC236}">
                      <a16:creationId xmlns:a16="http://schemas.microsoft.com/office/drawing/2014/main" id="{D4562D82-F247-466F-A5B9-590EE855C2E3}"/>
                    </a:ext>
                  </a:extLst>
                </p:cNvPr>
                <p:cNvSpPr/>
                <p:nvPr/>
              </p:nvSpPr>
              <p:spPr>
                <a:xfrm>
                  <a:off x="5784532" y="2498407"/>
                  <a:ext cx="21988" cy="16073"/>
                </a:xfrm>
                <a:custGeom>
                  <a:avLst/>
                  <a:gdLst>
                    <a:gd name="connsiteX0" fmla="*/ 0 w 21988"/>
                    <a:gd name="connsiteY0" fmla="*/ 0 h 16073"/>
                    <a:gd name="connsiteX1" fmla="*/ 20955 w 21988"/>
                    <a:gd name="connsiteY1" fmla="*/ 14288 h 16073"/>
                    <a:gd name="connsiteX2" fmla="*/ 0 w 21988"/>
                    <a:gd name="connsiteY2" fmla="*/ 0 h 16073"/>
                  </a:gdLst>
                  <a:ahLst/>
                  <a:cxnLst>
                    <a:cxn ang="0">
                      <a:pos x="connsiteX0" y="connsiteY0"/>
                    </a:cxn>
                    <a:cxn ang="0">
                      <a:pos x="connsiteX1" y="connsiteY1"/>
                    </a:cxn>
                    <a:cxn ang="0">
                      <a:pos x="connsiteX2" y="connsiteY2"/>
                    </a:cxn>
                  </a:cxnLst>
                  <a:rect l="l" t="t" r="r" b="b"/>
                  <a:pathLst>
                    <a:path w="21988" h="16073">
                      <a:moveTo>
                        <a:pt x="0" y="0"/>
                      </a:moveTo>
                      <a:cubicBezTo>
                        <a:pt x="18097" y="2857"/>
                        <a:pt x="24765" y="9525"/>
                        <a:pt x="20955" y="14288"/>
                      </a:cubicBezTo>
                      <a:cubicBezTo>
                        <a:pt x="18097" y="19050"/>
                        <a:pt x="9525" y="14288"/>
                        <a:pt x="0" y="0"/>
                      </a:cubicBezTo>
                      <a:close/>
                    </a:path>
                  </a:pathLst>
                </a:custGeom>
                <a:grpFill/>
                <a:ln w="9525" cap="flat">
                  <a:noFill/>
                  <a:prstDash val="solid"/>
                  <a:miter/>
                </a:ln>
              </p:spPr>
              <p:txBody>
                <a:bodyPr rtlCol="0" anchor="ctr"/>
                <a:lstStyle/>
                <a:p>
                  <a:endParaRPr lang="en-ID"/>
                </a:p>
              </p:txBody>
            </p:sp>
            <p:sp>
              <p:nvSpPr>
                <p:cNvPr id="1839" name="Freeform: Shape 1838">
                  <a:extLst>
                    <a:ext uri="{FF2B5EF4-FFF2-40B4-BE49-F238E27FC236}">
                      <a16:creationId xmlns:a16="http://schemas.microsoft.com/office/drawing/2014/main" id="{1CA9FB37-8AD8-40B7-8F5D-D1F7284D32CA}"/>
                    </a:ext>
                  </a:extLst>
                </p:cNvPr>
                <p:cNvSpPr/>
                <p:nvPr/>
              </p:nvSpPr>
              <p:spPr>
                <a:xfrm>
                  <a:off x="5784532" y="2480457"/>
                  <a:ext cx="21041" cy="17949"/>
                </a:xfrm>
                <a:custGeom>
                  <a:avLst/>
                  <a:gdLst>
                    <a:gd name="connsiteX0" fmla="*/ 0 w 21041"/>
                    <a:gd name="connsiteY0" fmla="*/ 17950 h 17949"/>
                    <a:gd name="connsiteX1" fmla="*/ 20002 w 21041"/>
                    <a:gd name="connsiteY1" fmla="*/ 1757 h 17949"/>
                    <a:gd name="connsiteX2" fmla="*/ 0 w 21041"/>
                    <a:gd name="connsiteY2" fmla="*/ 17950 h 17949"/>
                  </a:gdLst>
                  <a:ahLst/>
                  <a:cxnLst>
                    <a:cxn ang="0">
                      <a:pos x="connsiteX0" y="connsiteY0"/>
                    </a:cxn>
                    <a:cxn ang="0">
                      <a:pos x="connsiteX1" y="connsiteY1"/>
                    </a:cxn>
                    <a:cxn ang="0">
                      <a:pos x="connsiteX2" y="connsiteY2"/>
                    </a:cxn>
                  </a:cxnLst>
                  <a:rect l="l" t="t" r="r" b="b"/>
                  <a:pathLst>
                    <a:path w="21041" h="17949">
                      <a:moveTo>
                        <a:pt x="0" y="17950"/>
                      </a:moveTo>
                      <a:cubicBezTo>
                        <a:pt x="8572" y="1757"/>
                        <a:pt x="16192" y="-3005"/>
                        <a:pt x="20002" y="1757"/>
                      </a:cubicBezTo>
                      <a:cubicBezTo>
                        <a:pt x="23813" y="6520"/>
                        <a:pt x="17145" y="13187"/>
                        <a:pt x="0" y="17950"/>
                      </a:cubicBezTo>
                      <a:close/>
                    </a:path>
                  </a:pathLst>
                </a:custGeom>
                <a:grpFill/>
                <a:ln w="9525" cap="flat">
                  <a:noFill/>
                  <a:prstDash val="solid"/>
                  <a:miter/>
                </a:ln>
              </p:spPr>
              <p:txBody>
                <a:bodyPr rtlCol="0" anchor="ctr"/>
                <a:lstStyle/>
                <a:p>
                  <a:endParaRPr lang="en-ID"/>
                </a:p>
              </p:txBody>
            </p:sp>
            <p:sp>
              <p:nvSpPr>
                <p:cNvPr id="1840" name="Freeform: Shape 1839">
                  <a:extLst>
                    <a:ext uri="{FF2B5EF4-FFF2-40B4-BE49-F238E27FC236}">
                      <a16:creationId xmlns:a16="http://schemas.microsoft.com/office/drawing/2014/main" id="{5044C9C5-9BA7-401E-B7D0-0238D8B84506}"/>
                    </a:ext>
                  </a:extLst>
                </p:cNvPr>
                <p:cNvSpPr/>
                <p:nvPr/>
              </p:nvSpPr>
              <p:spPr>
                <a:xfrm>
                  <a:off x="5772882" y="2474055"/>
                  <a:ext cx="11773" cy="24352"/>
                </a:xfrm>
                <a:custGeom>
                  <a:avLst/>
                  <a:gdLst>
                    <a:gd name="connsiteX0" fmla="*/ 11650 w 11773"/>
                    <a:gd name="connsiteY0" fmla="*/ 24352 h 24352"/>
                    <a:gd name="connsiteX1" fmla="*/ 3078 w 11773"/>
                    <a:gd name="connsiteY1" fmla="*/ 540 h 24352"/>
                    <a:gd name="connsiteX2" fmla="*/ 11650 w 11773"/>
                    <a:gd name="connsiteY2" fmla="*/ 24352 h 24352"/>
                  </a:gdLst>
                  <a:ahLst/>
                  <a:cxnLst>
                    <a:cxn ang="0">
                      <a:pos x="connsiteX0" y="connsiteY0"/>
                    </a:cxn>
                    <a:cxn ang="0">
                      <a:pos x="connsiteX1" y="connsiteY1"/>
                    </a:cxn>
                    <a:cxn ang="0">
                      <a:pos x="connsiteX2" y="connsiteY2"/>
                    </a:cxn>
                  </a:cxnLst>
                  <a:rect l="l" t="t" r="r" b="b"/>
                  <a:pathLst>
                    <a:path w="11773" h="24352">
                      <a:moveTo>
                        <a:pt x="11650" y="24352"/>
                      </a:moveTo>
                      <a:cubicBezTo>
                        <a:pt x="-732" y="11970"/>
                        <a:pt x="-2637" y="2445"/>
                        <a:pt x="3078" y="540"/>
                      </a:cubicBezTo>
                      <a:cubicBezTo>
                        <a:pt x="7840" y="-2318"/>
                        <a:pt x="12603" y="6255"/>
                        <a:pt x="11650" y="24352"/>
                      </a:cubicBezTo>
                      <a:close/>
                    </a:path>
                  </a:pathLst>
                </a:custGeom>
                <a:grpFill/>
                <a:ln w="9525" cap="flat">
                  <a:noFill/>
                  <a:prstDash val="solid"/>
                  <a:miter/>
                </a:ln>
              </p:spPr>
              <p:txBody>
                <a:bodyPr rtlCol="0" anchor="ctr"/>
                <a:lstStyle/>
                <a:p>
                  <a:endParaRPr lang="en-ID"/>
                </a:p>
              </p:txBody>
            </p:sp>
            <p:sp>
              <p:nvSpPr>
                <p:cNvPr id="1841" name="Freeform: Shape 1840">
                  <a:extLst>
                    <a:ext uri="{FF2B5EF4-FFF2-40B4-BE49-F238E27FC236}">
                      <a16:creationId xmlns:a16="http://schemas.microsoft.com/office/drawing/2014/main" id="{C7D77724-CCEE-401F-82D7-613C02F05713}"/>
                    </a:ext>
                  </a:extLst>
                </p:cNvPr>
                <p:cNvSpPr/>
                <p:nvPr/>
              </p:nvSpPr>
              <p:spPr>
                <a:xfrm>
                  <a:off x="5758815" y="2493857"/>
                  <a:ext cx="25717" cy="10389"/>
                </a:xfrm>
                <a:custGeom>
                  <a:avLst/>
                  <a:gdLst>
                    <a:gd name="connsiteX0" fmla="*/ 25717 w 25717"/>
                    <a:gd name="connsiteY0" fmla="*/ 4550 h 10389"/>
                    <a:gd name="connsiteX1" fmla="*/ 0 w 25717"/>
                    <a:gd name="connsiteY1" fmla="*/ 5502 h 10389"/>
                    <a:gd name="connsiteX2" fmla="*/ 25717 w 25717"/>
                    <a:gd name="connsiteY2" fmla="*/ 4550 h 10389"/>
                  </a:gdLst>
                  <a:ahLst/>
                  <a:cxnLst>
                    <a:cxn ang="0">
                      <a:pos x="connsiteX0" y="connsiteY0"/>
                    </a:cxn>
                    <a:cxn ang="0">
                      <a:pos x="connsiteX1" y="connsiteY1"/>
                    </a:cxn>
                    <a:cxn ang="0">
                      <a:pos x="connsiteX2" y="connsiteY2"/>
                    </a:cxn>
                  </a:cxnLst>
                  <a:rect l="l" t="t" r="r" b="b"/>
                  <a:pathLst>
                    <a:path w="25717" h="10389">
                      <a:moveTo>
                        <a:pt x="25717" y="4550"/>
                      </a:moveTo>
                      <a:cubicBezTo>
                        <a:pt x="9525" y="13122"/>
                        <a:pt x="0" y="11217"/>
                        <a:pt x="0" y="5502"/>
                      </a:cubicBezTo>
                      <a:cubicBezTo>
                        <a:pt x="0" y="-1165"/>
                        <a:pt x="8572" y="-2118"/>
                        <a:pt x="25717" y="4550"/>
                      </a:cubicBezTo>
                      <a:close/>
                    </a:path>
                  </a:pathLst>
                </a:custGeom>
                <a:grpFill/>
                <a:ln w="9525" cap="flat">
                  <a:noFill/>
                  <a:prstDash val="solid"/>
                  <a:miter/>
                </a:ln>
              </p:spPr>
              <p:txBody>
                <a:bodyPr rtlCol="0" anchor="ctr"/>
                <a:lstStyle/>
                <a:p>
                  <a:endParaRPr lang="en-ID"/>
                </a:p>
              </p:txBody>
            </p:sp>
          </p:grpSp>
          <p:grpSp>
            <p:nvGrpSpPr>
              <p:cNvPr id="1842" name="Graphic 2">
                <a:extLst>
                  <a:ext uri="{FF2B5EF4-FFF2-40B4-BE49-F238E27FC236}">
                    <a16:creationId xmlns:a16="http://schemas.microsoft.com/office/drawing/2014/main" id="{F1FF2A45-0C26-4C70-87B0-C54AB42123DD}"/>
                  </a:ext>
                </a:extLst>
              </p:cNvPr>
              <p:cNvGrpSpPr/>
              <p:nvPr/>
            </p:nvGrpSpPr>
            <p:grpSpPr>
              <a:xfrm>
                <a:off x="5758815" y="2474055"/>
                <a:ext cx="47705" cy="49377"/>
                <a:chOff x="5758815" y="2474055"/>
                <a:chExt cx="47705" cy="49377"/>
              </a:xfrm>
              <a:grpFill/>
            </p:grpSpPr>
            <p:sp>
              <p:nvSpPr>
                <p:cNvPr id="1843" name="Freeform: Shape 1842">
                  <a:extLst>
                    <a:ext uri="{FF2B5EF4-FFF2-40B4-BE49-F238E27FC236}">
                      <a16:creationId xmlns:a16="http://schemas.microsoft.com/office/drawing/2014/main" id="{EE63FF0E-765A-4BE6-B531-401CAE1C025F}"/>
                    </a:ext>
                  </a:extLst>
                </p:cNvPr>
                <p:cNvSpPr/>
                <p:nvPr/>
              </p:nvSpPr>
              <p:spPr>
                <a:xfrm>
                  <a:off x="5774446" y="2498407"/>
                  <a:ext cx="11057" cy="25025"/>
                </a:xfrm>
                <a:custGeom>
                  <a:avLst/>
                  <a:gdLst>
                    <a:gd name="connsiteX0" fmla="*/ 10086 w 11057"/>
                    <a:gd name="connsiteY0" fmla="*/ 0 h 25025"/>
                    <a:gd name="connsiteX1" fmla="*/ 3419 w 11057"/>
                    <a:gd name="connsiteY1" fmla="*/ 24765 h 25025"/>
                    <a:gd name="connsiteX2" fmla="*/ 10086 w 11057"/>
                    <a:gd name="connsiteY2" fmla="*/ 0 h 25025"/>
                  </a:gdLst>
                  <a:ahLst/>
                  <a:cxnLst>
                    <a:cxn ang="0">
                      <a:pos x="connsiteX0" y="connsiteY0"/>
                    </a:cxn>
                    <a:cxn ang="0">
                      <a:pos x="connsiteX1" y="connsiteY1"/>
                    </a:cxn>
                    <a:cxn ang="0">
                      <a:pos x="connsiteX2" y="connsiteY2"/>
                    </a:cxn>
                  </a:cxnLst>
                  <a:rect l="l" t="t" r="r" b="b"/>
                  <a:pathLst>
                    <a:path w="11057" h="25025">
                      <a:moveTo>
                        <a:pt x="10086" y="0"/>
                      </a:moveTo>
                      <a:cubicBezTo>
                        <a:pt x="12944" y="18098"/>
                        <a:pt x="9133" y="26670"/>
                        <a:pt x="3419" y="24765"/>
                      </a:cubicBezTo>
                      <a:cubicBezTo>
                        <a:pt x="-2296" y="22860"/>
                        <a:pt x="-1344" y="13335"/>
                        <a:pt x="10086" y="0"/>
                      </a:cubicBezTo>
                      <a:close/>
                    </a:path>
                  </a:pathLst>
                </a:custGeom>
                <a:grpFill/>
                <a:ln w="9525" cap="flat">
                  <a:noFill/>
                  <a:prstDash val="solid"/>
                  <a:miter/>
                </a:ln>
              </p:spPr>
              <p:txBody>
                <a:bodyPr rtlCol="0" anchor="ctr"/>
                <a:lstStyle/>
                <a:p>
                  <a:endParaRPr lang="en-ID"/>
                </a:p>
              </p:txBody>
            </p:sp>
            <p:sp>
              <p:nvSpPr>
                <p:cNvPr id="1844" name="Freeform: Shape 1843">
                  <a:extLst>
                    <a:ext uri="{FF2B5EF4-FFF2-40B4-BE49-F238E27FC236}">
                      <a16:creationId xmlns:a16="http://schemas.microsoft.com/office/drawing/2014/main" id="{48332D31-CE09-41D6-898B-5A461AB8D2BB}"/>
                    </a:ext>
                  </a:extLst>
                </p:cNvPr>
                <p:cNvSpPr/>
                <p:nvPr/>
              </p:nvSpPr>
              <p:spPr>
                <a:xfrm>
                  <a:off x="5784532" y="2498407"/>
                  <a:ext cx="21988" cy="16073"/>
                </a:xfrm>
                <a:custGeom>
                  <a:avLst/>
                  <a:gdLst>
                    <a:gd name="connsiteX0" fmla="*/ 0 w 21988"/>
                    <a:gd name="connsiteY0" fmla="*/ 0 h 16073"/>
                    <a:gd name="connsiteX1" fmla="*/ 20955 w 21988"/>
                    <a:gd name="connsiteY1" fmla="*/ 14288 h 16073"/>
                    <a:gd name="connsiteX2" fmla="*/ 0 w 21988"/>
                    <a:gd name="connsiteY2" fmla="*/ 0 h 16073"/>
                  </a:gdLst>
                  <a:ahLst/>
                  <a:cxnLst>
                    <a:cxn ang="0">
                      <a:pos x="connsiteX0" y="connsiteY0"/>
                    </a:cxn>
                    <a:cxn ang="0">
                      <a:pos x="connsiteX1" y="connsiteY1"/>
                    </a:cxn>
                    <a:cxn ang="0">
                      <a:pos x="connsiteX2" y="connsiteY2"/>
                    </a:cxn>
                  </a:cxnLst>
                  <a:rect l="l" t="t" r="r" b="b"/>
                  <a:pathLst>
                    <a:path w="21988" h="16073">
                      <a:moveTo>
                        <a:pt x="0" y="0"/>
                      </a:moveTo>
                      <a:cubicBezTo>
                        <a:pt x="18097" y="2857"/>
                        <a:pt x="24765" y="9525"/>
                        <a:pt x="20955" y="14288"/>
                      </a:cubicBezTo>
                      <a:cubicBezTo>
                        <a:pt x="18097" y="19050"/>
                        <a:pt x="9525" y="14288"/>
                        <a:pt x="0" y="0"/>
                      </a:cubicBezTo>
                      <a:close/>
                    </a:path>
                  </a:pathLst>
                </a:custGeom>
                <a:grpFill/>
                <a:ln w="9525" cap="flat">
                  <a:noFill/>
                  <a:prstDash val="solid"/>
                  <a:miter/>
                </a:ln>
              </p:spPr>
              <p:txBody>
                <a:bodyPr rtlCol="0" anchor="ctr"/>
                <a:lstStyle/>
                <a:p>
                  <a:endParaRPr lang="en-ID"/>
                </a:p>
              </p:txBody>
            </p:sp>
            <p:sp>
              <p:nvSpPr>
                <p:cNvPr id="1845" name="Freeform: Shape 1844">
                  <a:extLst>
                    <a:ext uri="{FF2B5EF4-FFF2-40B4-BE49-F238E27FC236}">
                      <a16:creationId xmlns:a16="http://schemas.microsoft.com/office/drawing/2014/main" id="{ECAC4212-0F5F-438D-B41C-5569D76500BA}"/>
                    </a:ext>
                  </a:extLst>
                </p:cNvPr>
                <p:cNvSpPr/>
                <p:nvPr/>
              </p:nvSpPr>
              <p:spPr>
                <a:xfrm>
                  <a:off x="5784532" y="2480457"/>
                  <a:ext cx="21041" cy="17949"/>
                </a:xfrm>
                <a:custGeom>
                  <a:avLst/>
                  <a:gdLst>
                    <a:gd name="connsiteX0" fmla="*/ 0 w 21041"/>
                    <a:gd name="connsiteY0" fmla="*/ 17950 h 17949"/>
                    <a:gd name="connsiteX1" fmla="*/ 20002 w 21041"/>
                    <a:gd name="connsiteY1" fmla="*/ 1757 h 17949"/>
                    <a:gd name="connsiteX2" fmla="*/ 0 w 21041"/>
                    <a:gd name="connsiteY2" fmla="*/ 17950 h 17949"/>
                  </a:gdLst>
                  <a:ahLst/>
                  <a:cxnLst>
                    <a:cxn ang="0">
                      <a:pos x="connsiteX0" y="connsiteY0"/>
                    </a:cxn>
                    <a:cxn ang="0">
                      <a:pos x="connsiteX1" y="connsiteY1"/>
                    </a:cxn>
                    <a:cxn ang="0">
                      <a:pos x="connsiteX2" y="connsiteY2"/>
                    </a:cxn>
                  </a:cxnLst>
                  <a:rect l="l" t="t" r="r" b="b"/>
                  <a:pathLst>
                    <a:path w="21041" h="17949">
                      <a:moveTo>
                        <a:pt x="0" y="17950"/>
                      </a:moveTo>
                      <a:cubicBezTo>
                        <a:pt x="8572" y="1757"/>
                        <a:pt x="16192" y="-3005"/>
                        <a:pt x="20002" y="1757"/>
                      </a:cubicBezTo>
                      <a:cubicBezTo>
                        <a:pt x="23813" y="6520"/>
                        <a:pt x="17145" y="13187"/>
                        <a:pt x="0" y="17950"/>
                      </a:cubicBezTo>
                      <a:close/>
                    </a:path>
                  </a:pathLst>
                </a:custGeom>
                <a:grpFill/>
                <a:ln w="9525" cap="flat">
                  <a:noFill/>
                  <a:prstDash val="solid"/>
                  <a:miter/>
                </a:ln>
              </p:spPr>
              <p:txBody>
                <a:bodyPr rtlCol="0" anchor="ctr"/>
                <a:lstStyle/>
                <a:p>
                  <a:endParaRPr lang="en-ID"/>
                </a:p>
              </p:txBody>
            </p:sp>
            <p:sp>
              <p:nvSpPr>
                <p:cNvPr id="1846" name="Freeform: Shape 1845">
                  <a:extLst>
                    <a:ext uri="{FF2B5EF4-FFF2-40B4-BE49-F238E27FC236}">
                      <a16:creationId xmlns:a16="http://schemas.microsoft.com/office/drawing/2014/main" id="{C0E39905-5A8C-43ED-9041-B8FA37F2A731}"/>
                    </a:ext>
                  </a:extLst>
                </p:cNvPr>
                <p:cNvSpPr/>
                <p:nvPr/>
              </p:nvSpPr>
              <p:spPr>
                <a:xfrm>
                  <a:off x="5772882" y="2474055"/>
                  <a:ext cx="11773" cy="24352"/>
                </a:xfrm>
                <a:custGeom>
                  <a:avLst/>
                  <a:gdLst>
                    <a:gd name="connsiteX0" fmla="*/ 11650 w 11773"/>
                    <a:gd name="connsiteY0" fmla="*/ 24352 h 24352"/>
                    <a:gd name="connsiteX1" fmla="*/ 3078 w 11773"/>
                    <a:gd name="connsiteY1" fmla="*/ 540 h 24352"/>
                    <a:gd name="connsiteX2" fmla="*/ 11650 w 11773"/>
                    <a:gd name="connsiteY2" fmla="*/ 24352 h 24352"/>
                  </a:gdLst>
                  <a:ahLst/>
                  <a:cxnLst>
                    <a:cxn ang="0">
                      <a:pos x="connsiteX0" y="connsiteY0"/>
                    </a:cxn>
                    <a:cxn ang="0">
                      <a:pos x="connsiteX1" y="connsiteY1"/>
                    </a:cxn>
                    <a:cxn ang="0">
                      <a:pos x="connsiteX2" y="connsiteY2"/>
                    </a:cxn>
                  </a:cxnLst>
                  <a:rect l="l" t="t" r="r" b="b"/>
                  <a:pathLst>
                    <a:path w="11773" h="24352">
                      <a:moveTo>
                        <a:pt x="11650" y="24352"/>
                      </a:moveTo>
                      <a:cubicBezTo>
                        <a:pt x="-732" y="11970"/>
                        <a:pt x="-2637" y="2445"/>
                        <a:pt x="3078" y="540"/>
                      </a:cubicBezTo>
                      <a:cubicBezTo>
                        <a:pt x="7840" y="-2318"/>
                        <a:pt x="12603" y="6255"/>
                        <a:pt x="11650" y="24352"/>
                      </a:cubicBezTo>
                      <a:close/>
                    </a:path>
                  </a:pathLst>
                </a:custGeom>
                <a:grpFill/>
                <a:ln w="9525" cap="flat">
                  <a:noFill/>
                  <a:prstDash val="solid"/>
                  <a:miter/>
                </a:ln>
              </p:spPr>
              <p:txBody>
                <a:bodyPr rtlCol="0" anchor="ctr"/>
                <a:lstStyle/>
                <a:p>
                  <a:endParaRPr lang="en-ID"/>
                </a:p>
              </p:txBody>
            </p:sp>
            <p:sp>
              <p:nvSpPr>
                <p:cNvPr id="1847" name="Freeform: Shape 1846">
                  <a:extLst>
                    <a:ext uri="{FF2B5EF4-FFF2-40B4-BE49-F238E27FC236}">
                      <a16:creationId xmlns:a16="http://schemas.microsoft.com/office/drawing/2014/main" id="{3853BC13-8D10-42A8-99CA-DD7ED1E5A06F}"/>
                    </a:ext>
                  </a:extLst>
                </p:cNvPr>
                <p:cNvSpPr/>
                <p:nvPr/>
              </p:nvSpPr>
              <p:spPr>
                <a:xfrm>
                  <a:off x="5758815" y="2493857"/>
                  <a:ext cx="25717" cy="10389"/>
                </a:xfrm>
                <a:custGeom>
                  <a:avLst/>
                  <a:gdLst>
                    <a:gd name="connsiteX0" fmla="*/ 25717 w 25717"/>
                    <a:gd name="connsiteY0" fmla="*/ 4550 h 10389"/>
                    <a:gd name="connsiteX1" fmla="*/ 0 w 25717"/>
                    <a:gd name="connsiteY1" fmla="*/ 5502 h 10389"/>
                    <a:gd name="connsiteX2" fmla="*/ 25717 w 25717"/>
                    <a:gd name="connsiteY2" fmla="*/ 4550 h 10389"/>
                  </a:gdLst>
                  <a:ahLst/>
                  <a:cxnLst>
                    <a:cxn ang="0">
                      <a:pos x="connsiteX0" y="connsiteY0"/>
                    </a:cxn>
                    <a:cxn ang="0">
                      <a:pos x="connsiteX1" y="connsiteY1"/>
                    </a:cxn>
                    <a:cxn ang="0">
                      <a:pos x="connsiteX2" y="connsiteY2"/>
                    </a:cxn>
                  </a:cxnLst>
                  <a:rect l="l" t="t" r="r" b="b"/>
                  <a:pathLst>
                    <a:path w="25717" h="10389">
                      <a:moveTo>
                        <a:pt x="25717" y="4550"/>
                      </a:moveTo>
                      <a:cubicBezTo>
                        <a:pt x="9525" y="13122"/>
                        <a:pt x="0" y="11217"/>
                        <a:pt x="0" y="5502"/>
                      </a:cubicBezTo>
                      <a:cubicBezTo>
                        <a:pt x="0" y="-1165"/>
                        <a:pt x="8572" y="-2118"/>
                        <a:pt x="25717" y="4550"/>
                      </a:cubicBezTo>
                      <a:close/>
                    </a:path>
                  </a:pathLst>
                </a:custGeom>
                <a:grpFill/>
                <a:ln w="9525" cap="flat">
                  <a:noFill/>
                  <a:prstDash val="solid"/>
                  <a:miter/>
                </a:ln>
              </p:spPr>
              <p:txBody>
                <a:bodyPr rtlCol="0" anchor="ctr"/>
                <a:lstStyle/>
                <a:p>
                  <a:endParaRPr lang="en-ID"/>
                </a:p>
              </p:txBody>
            </p:sp>
          </p:grpSp>
          <p:sp>
            <p:nvSpPr>
              <p:cNvPr id="1848" name="Freeform: Shape 1847">
                <a:extLst>
                  <a:ext uri="{FF2B5EF4-FFF2-40B4-BE49-F238E27FC236}">
                    <a16:creationId xmlns:a16="http://schemas.microsoft.com/office/drawing/2014/main" id="{CA2A85FD-34D4-4B78-9A4A-3BFC98BD830A}"/>
                  </a:ext>
                </a:extLst>
              </p:cNvPr>
              <p:cNvSpPr/>
              <p:nvPr/>
            </p:nvSpPr>
            <p:spPr>
              <a:xfrm>
                <a:off x="5781675" y="2495550"/>
                <a:ext cx="5715" cy="5714"/>
              </a:xfrm>
              <a:custGeom>
                <a:avLst/>
                <a:gdLst>
                  <a:gd name="connsiteX0" fmla="*/ 5715 w 5715"/>
                  <a:gd name="connsiteY0" fmla="*/ 2857 h 5714"/>
                  <a:gd name="connsiteX1" fmla="*/ 2858 w 5715"/>
                  <a:gd name="connsiteY1" fmla="*/ 5715 h 5714"/>
                  <a:gd name="connsiteX2" fmla="*/ 0 w 5715"/>
                  <a:gd name="connsiteY2" fmla="*/ 2857 h 5714"/>
                  <a:gd name="connsiteX3" fmla="*/ 2858 w 5715"/>
                  <a:gd name="connsiteY3" fmla="*/ 0 h 5714"/>
                  <a:gd name="connsiteX4" fmla="*/ 5715 w 5715"/>
                  <a:gd name="connsiteY4" fmla="*/ 2857 h 5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 h="5714">
                    <a:moveTo>
                      <a:pt x="5715" y="2857"/>
                    </a:moveTo>
                    <a:cubicBezTo>
                      <a:pt x="5715" y="4436"/>
                      <a:pt x="4436" y="5715"/>
                      <a:pt x="2858" y="5715"/>
                    </a:cubicBezTo>
                    <a:cubicBezTo>
                      <a:pt x="1279" y="5715"/>
                      <a:pt x="0" y="4436"/>
                      <a:pt x="0" y="2857"/>
                    </a:cubicBezTo>
                    <a:cubicBezTo>
                      <a:pt x="0" y="1279"/>
                      <a:pt x="1279" y="0"/>
                      <a:pt x="2858" y="0"/>
                    </a:cubicBezTo>
                    <a:cubicBezTo>
                      <a:pt x="4436" y="0"/>
                      <a:pt x="5715" y="1279"/>
                      <a:pt x="5715" y="2857"/>
                    </a:cubicBezTo>
                    <a:close/>
                  </a:path>
                </a:pathLst>
              </a:custGeom>
              <a:grpFill/>
              <a:ln w="9525" cap="flat">
                <a:noFill/>
                <a:prstDash val="solid"/>
                <a:miter/>
              </a:ln>
            </p:spPr>
            <p:txBody>
              <a:bodyPr rtlCol="0" anchor="ctr"/>
              <a:lstStyle/>
              <a:p>
                <a:endParaRPr lang="en-ID"/>
              </a:p>
            </p:txBody>
          </p:sp>
          <p:grpSp>
            <p:nvGrpSpPr>
              <p:cNvPr id="1849" name="Graphic 2">
                <a:extLst>
                  <a:ext uri="{FF2B5EF4-FFF2-40B4-BE49-F238E27FC236}">
                    <a16:creationId xmlns:a16="http://schemas.microsoft.com/office/drawing/2014/main" id="{F1FF2A45-0C26-4C70-87B0-C54AB42123DD}"/>
                  </a:ext>
                </a:extLst>
              </p:cNvPr>
              <p:cNvGrpSpPr/>
              <p:nvPr/>
            </p:nvGrpSpPr>
            <p:grpSpPr>
              <a:xfrm>
                <a:off x="5762544" y="2473382"/>
                <a:ext cx="47705" cy="49099"/>
                <a:chOff x="5762544" y="2473382"/>
                <a:chExt cx="47705" cy="49099"/>
              </a:xfrm>
              <a:grpFill/>
            </p:grpSpPr>
            <p:sp>
              <p:nvSpPr>
                <p:cNvPr id="1850" name="Freeform: Shape 1849">
                  <a:extLst>
                    <a:ext uri="{FF2B5EF4-FFF2-40B4-BE49-F238E27FC236}">
                      <a16:creationId xmlns:a16="http://schemas.microsoft.com/office/drawing/2014/main" id="{4586311A-81B5-477D-9805-ADA86553FA8D}"/>
                    </a:ext>
                  </a:extLst>
                </p:cNvPr>
                <p:cNvSpPr/>
                <p:nvPr/>
              </p:nvSpPr>
              <p:spPr>
                <a:xfrm>
                  <a:off x="5783560" y="2473382"/>
                  <a:ext cx="11057" cy="25025"/>
                </a:xfrm>
                <a:custGeom>
                  <a:avLst/>
                  <a:gdLst>
                    <a:gd name="connsiteX0" fmla="*/ 972 w 11057"/>
                    <a:gd name="connsiteY0" fmla="*/ 25025 h 25025"/>
                    <a:gd name="connsiteX1" fmla="*/ 7639 w 11057"/>
                    <a:gd name="connsiteY1" fmla="*/ 260 h 25025"/>
                    <a:gd name="connsiteX2" fmla="*/ 972 w 11057"/>
                    <a:gd name="connsiteY2" fmla="*/ 25025 h 25025"/>
                  </a:gdLst>
                  <a:ahLst/>
                  <a:cxnLst>
                    <a:cxn ang="0">
                      <a:pos x="connsiteX0" y="connsiteY0"/>
                    </a:cxn>
                    <a:cxn ang="0">
                      <a:pos x="connsiteX1" y="connsiteY1"/>
                    </a:cxn>
                    <a:cxn ang="0">
                      <a:pos x="connsiteX2" y="connsiteY2"/>
                    </a:cxn>
                  </a:cxnLst>
                  <a:rect l="l" t="t" r="r" b="b"/>
                  <a:pathLst>
                    <a:path w="11057" h="25025">
                      <a:moveTo>
                        <a:pt x="972" y="25025"/>
                      </a:moveTo>
                      <a:cubicBezTo>
                        <a:pt x="-1886" y="6928"/>
                        <a:pt x="1924" y="-1645"/>
                        <a:pt x="7639" y="260"/>
                      </a:cubicBezTo>
                      <a:cubicBezTo>
                        <a:pt x="13354" y="2166"/>
                        <a:pt x="12402" y="10738"/>
                        <a:pt x="972" y="25025"/>
                      </a:cubicBezTo>
                      <a:close/>
                    </a:path>
                  </a:pathLst>
                </a:custGeom>
                <a:grpFill/>
                <a:ln w="9525" cap="flat">
                  <a:noFill/>
                  <a:prstDash val="solid"/>
                  <a:miter/>
                </a:ln>
              </p:spPr>
              <p:txBody>
                <a:bodyPr rtlCol="0" anchor="ctr"/>
                <a:lstStyle/>
                <a:p>
                  <a:endParaRPr lang="en-ID"/>
                </a:p>
              </p:txBody>
            </p:sp>
            <p:sp>
              <p:nvSpPr>
                <p:cNvPr id="1851" name="Freeform: Shape 1850">
                  <a:extLst>
                    <a:ext uri="{FF2B5EF4-FFF2-40B4-BE49-F238E27FC236}">
                      <a16:creationId xmlns:a16="http://schemas.microsoft.com/office/drawing/2014/main" id="{B475BF89-1AD2-49A6-B73C-0FDAF3ED6427}"/>
                    </a:ext>
                  </a:extLst>
                </p:cNvPr>
                <p:cNvSpPr/>
                <p:nvPr/>
              </p:nvSpPr>
              <p:spPr>
                <a:xfrm>
                  <a:off x="5762544" y="2482192"/>
                  <a:ext cx="21988" cy="16214"/>
                </a:xfrm>
                <a:custGeom>
                  <a:avLst/>
                  <a:gdLst>
                    <a:gd name="connsiteX0" fmla="*/ 21988 w 21988"/>
                    <a:gd name="connsiteY0" fmla="*/ 16215 h 16214"/>
                    <a:gd name="connsiteX1" fmla="*/ 1033 w 21988"/>
                    <a:gd name="connsiteY1" fmla="*/ 1927 h 16214"/>
                    <a:gd name="connsiteX2" fmla="*/ 21988 w 21988"/>
                    <a:gd name="connsiteY2" fmla="*/ 16215 h 16214"/>
                  </a:gdLst>
                  <a:ahLst/>
                  <a:cxnLst>
                    <a:cxn ang="0">
                      <a:pos x="connsiteX0" y="connsiteY0"/>
                    </a:cxn>
                    <a:cxn ang="0">
                      <a:pos x="connsiteX1" y="connsiteY1"/>
                    </a:cxn>
                    <a:cxn ang="0">
                      <a:pos x="connsiteX2" y="connsiteY2"/>
                    </a:cxn>
                  </a:cxnLst>
                  <a:rect l="l" t="t" r="r" b="b"/>
                  <a:pathLst>
                    <a:path w="21988" h="16214">
                      <a:moveTo>
                        <a:pt x="21988" y="16215"/>
                      </a:moveTo>
                      <a:cubicBezTo>
                        <a:pt x="3891" y="13357"/>
                        <a:pt x="-2777" y="6690"/>
                        <a:pt x="1033" y="1927"/>
                      </a:cubicBezTo>
                      <a:cubicBezTo>
                        <a:pt x="3891" y="-2835"/>
                        <a:pt x="12463" y="975"/>
                        <a:pt x="21988" y="16215"/>
                      </a:cubicBezTo>
                      <a:close/>
                    </a:path>
                  </a:pathLst>
                </a:custGeom>
                <a:grpFill/>
                <a:ln w="9525" cap="flat">
                  <a:noFill/>
                  <a:prstDash val="solid"/>
                  <a:miter/>
                </a:ln>
              </p:spPr>
              <p:txBody>
                <a:bodyPr rtlCol="0" anchor="ctr"/>
                <a:lstStyle/>
                <a:p>
                  <a:endParaRPr lang="en-ID"/>
                </a:p>
              </p:txBody>
            </p:sp>
            <p:sp>
              <p:nvSpPr>
                <p:cNvPr id="1852" name="Freeform: Shape 1851">
                  <a:extLst>
                    <a:ext uri="{FF2B5EF4-FFF2-40B4-BE49-F238E27FC236}">
                      <a16:creationId xmlns:a16="http://schemas.microsoft.com/office/drawing/2014/main" id="{CC9B44F6-3ECB-4A2E-BCEC-43D262E840CB}"/>
                    </a:ext>
                  </a:extLst>
                </p:cNvPr>
                <p:cNvSpPr/>
                <p:nvPr/>
              </p:nvSpPr>
              <p:spPr>
                <a:xfrm>
                  <a:off x="5763408" y="2498407"/>
                  <a:ext cx="21123" cy="17949"/>
                </a:xfrm>
                <a:custGeom>
                  <a:avLst/>
                  <a:gdLst>
                    <a:gd name="connsiteX0" fmla="*/ 21124 w 21123"/>
                    <a:gd name="connsiteY0" fmla="*/ 0 h 17949"/>
                    <a:gd name="connsiteX1" fmla="*/ 1121 w 21123"/>
                    <a:gd name="connsiteY1" fmla="*/ 16193 h 17949"/>
                    <a:gd name="connsiteX2" fmla="*/ 21124 w 21123"/>
                    <a:gd name="connsiteY2" fmla="*/ 0 h 17949"/>
                  </a:gdLst>
                  <a:ahLst/>
                  <a:cxnLst>
                    <a:cxn ang="0">
                      <a:pos x="connsiteX0" y="connsiteY0"/>
                    </a:cxn>
                    <a:cxn ang="0">
                      <a:pos x="connsiteX1" y="connsiteY1"/>
                    </a:cxn>
                    <a:cxn ang="0">
                      <a:pos x="connsiteX2" y="connsiteY2"/>
                    </a:cxn>
                  </a:cxnLst>
                  <a:rect l="l" t="t" r="r" b="b"/>
                  <a:pathLst>
                    <a:path w="21123" h="17949">
                      <a:moveTo>
                        <a:pt x="21124" y="0"/>
                      </a:moveTo>
                      <a:cubicBezTo>
                        <a:pt x="12551" y="16193"/>
                        <a:pt x="4931" y="20955"/>
                        <a:pt x="1121" y="16193"/>
                      </a:cubicBezTo>
                      <a:cubicBezTo>
                        <a:pt x="-2689" y="10478"/>
                        <a:pt x="3026" y="3810"/>
                        <a:pt x="21124" y="0"/>
                      </a:cubicBezTo>
                      <a:close/>
                    </a:path>
                  </a:pathLst>
                </a:custGeom>
                <a:grpFill/>
                <a:ln w="9525" cap="flat">
                  <a:noFill/>
                  <a:prstDash val="solid"/>
                  <a:miter/>
                </a:ln>
              </p:spPr>
              <p:txBody>
                <a:bodyPr rtlCol="0" anchor="ctr"/>
                <a:lstStyle/>
                <a:p>
                  <a:endParaRPr lang="en-ID"/>
                </a:p>
              </p:txBody>
            </p:sp>
            <p:sp>
              <p:nvSpPr>
                <p:cNvPr id="1853" name="Freeform: Shape 1852">
                  <a:extLst>
                    <a:ext uri="{FF2B5EF4-FFF2-40B4-BE49-F238E27FC236}">
                      <a16:creationId xmlns:a16="http://schemas.microsoft.com/office/drawing/2014/main" id="{9C933CEC-EAD5-4CC8-9ED2-742C1F88A0F3}"/>
                    </a:ext>
                  </a:extLst>
                </p:cNvPr>
                <p:cNvSpPr/>
                <p:nvPr/>
              </p:nvSpPr>
              <p:spPr>
                <a:xfrm>
                  <a:off x="5784105" y="2498407"/>
                  <a:ext cx="12077" cy="24073"/>
                </a:xfrm>
                <a:custGeom>
                  <a:avLst/>
                  <a:gdLst>
                    <a:gd name="connsiteX0" fmla="*/ 427 w 12077"/>
                    <a:gd name="connsiteY0" fmla="*/ 0 h 24073"/>
                    <a:gd name="connsiteX1" fmla="*/ 8999 w 12077"/>
                    <a:gd name="connsiteY1" fmla="*/ 23813 h 24073"/>
                    <a:gd name="connsiteX2" fmla="*/ 427 w 12077"/>
                    <a:gd name="connsiteY2" fmla="*/ 0 h 24073"/>
                  </a:gdLst>
                  <a:ahLst/>
                  <a:cxnLst>
                    <a:cxn ang="0">
                      <a:pos x="connsiteX0" y="connsiteY0"/>
                    </a:cxn>
                    <a:cxn ang="0">
                      <a:pos x="connsiteX1" y="connsiteY1"/>
                    </a:cxn>
                    <a:cxn ang="0">
                      <a:pos x="connsiteX2" y="connsiteY2"/>
                    </a:cxn>
                  </a:cxnLst>
                  <a:rect l="l" t="t" r="r" b="b"/>
                  <a:pathLst>
                    <a:path w="12077" h="24073">
                      <a:moveTo>
                        <a:pt x="427" y="0"/>
                      </a:moveTo>
                      <a:cubicBezTo>
                        <a:pt x="12809" y="12382"/>
                        <a:pt x="14714" y="21907"/>
                        <a:pt x="8999" y="23813"/>
                      </a:cubicBezTo>
                      <a:cubicBezTo>
                        <a:pt x="3284" y="25718"/>
                        <a:pt x="-1478" y="17145"/>
                        <a:pt x="427" y="0"/>
                      </a:cubicBezTo>
                      <a:close/>
                    </a:path>
                  </a:pathLst>
                </a:custGeom>
                <a:grpFill/>
                <a:ln w="9525" cap="flat">
                  <a:noFill/>
                  <a:prstDash val="solid"/>
                  <a:miter/>
                </a:ln>
              </p:spPr>
              <p:txBody>
                <a:bodyPr rtlCol="0" anchor="ctr"/>
                <a:lstStyle/>
                <a:p>
                  <a:endParaRPr lang="en-ID"/>
                </a:p>
              </p:txBody>
            </p:sp>
            <p:sp>
              <p:nvSpPr>
                <p:cNvPr id="1854" name="Freeform: Shape 1853">
                  <a:extLst>
                    <a:ext uri="{FF2B5EF4-FFF2-40B4-BE49-F238E27FC236}">
                      <a16:creationId xmlns:a16="http://schemas.microsoft.com/office/drawing/2014/main" id="{7F9FCD75-007D-44DE-B15C-C9C03FD283FA}"/>
                    </a:ext>
                  </a:extLst>
                </p:cNvPr>
                <p:cNvSpPr/>
                <p:nvPr/>
              </p:nvSpPr>
              <p:spPr>
                <a:xfrm>
                  <a:off x="5784532" y="2492567"/>
                  <a:ext cx="25717" cy="10068"/>
                </a:xfrm>
                <a:custGeom>
                  <a:avLst/>
                  <a:gdLst>
                    <a:gd name="connsiteX0" fmla="*/ 0 w 25717"/>
                    <a:gd name="connsiteY0" fmla="*/ 5840 h 10068"/>
                    <a:gd name="connsiteX1" fmla="*/ 25717 w 25717"/>
                    <a:gd name="connsiteY1" fmla="*/ 4887 h 10068"/>
                    <a:gd name="connsiteX2" fmla="*/ 0 w 25717"/>
                    <a:gd name="connsiteY2" fmla="*/ 5840 h 10068"/>
                  </a:gdLst>
                  <a:ahLst/>
                  <a:cxnLst>
                    <a:cxn ang="0">
                      <a:pos x="connsiteX0" y="connsiteY0"/>
                    </a:cxn>
                    <a:cxn ang="0">
                      <a:pos x="connsiteX1" y="connsiteY1"/>
                    </a:cxn>
                    <a:cxn ang="0">
                      <a:pos x="connsiteX2" y="connsiteY2"/>
                    </a:cxn>
                  </a:cxnLst>
                  <a:rect l="l" t="t" r="r" b="b"/>
                  <a:pathLst>
                    <a:path w="25717" h="10068">
                      <a:moveTo>
                        <a:pt x="0" y="5840"/>
                      </a:moveTo>
                      <a:cubicBezTo>
                        <a:pt x="16192" y="-2733"/>
                        <a:pt x="25717" y="-828"/>
                        <a:pt x="25717" y="4887"/>
                      </a:cubicBezTo>
                      <a:cubicBezTo>
                        <a:pt x="25717" y="10602"/>
                        <a:pt x="16192" y="12507"/>
                        <a:pt x="0" y="5840"/>
                      </a:cubicBezTo>
                      <a:close/>
                    </a:path>
                  </a:pathLst>
                </a:custGeom>
                <a:grpFill/>
                <a:ln w="9525" cap="flat">
                  <a:noFill/>
                  <a:prstDash val="solid"/>
                  <a:miter/>
                </a:ln>
              </p:spPr>
              <p:txBody>
                <a:bodyPr rtlCol="0" anchor="ctr"/>
                <a:lstStyle/>
                <a:p>
                  <a:endParaRPr lang="en-ID"/>
                </a:p>
              </p:txBody>
            </p:sp>
          </p:grpSp>
          <p:grpSp>
            <p:nvGrpSpPr>
              <p:cNvPr id="1855" name="Graphic 2">
                <a:extLst>
                  <a:ext uri="{FF2B5EF4-FFF2-40B4-BE49-F238E27FC236}">
                    <a16:creationId xmlns:a16="http://schemas.microsoft.com/office/drawing/2014/main" id="{F1FF2A45-0C26-4C70-87B0-C54AB42123DD}"/>
                  </a:ext>
                </a:extLst>
              </p:cNvPr>
              <p:cNvGrpSpPr/>
              <p:nvPr/>
            </p:nvGrpSpPr>
            <p:grpSpPr>
              <a:xfrm>
                <a:off x="5762544" y="2473382"/>
                <a:ext cx="47705" cy="49099"/>
                <a:chOff x="5762544" y="2473382"/>
                <a:chExt cx="47705" cy="49099"/>
              </a:xfrm>
              <a:grpFill/>
            </p:grpSpPr>
            <p:sp>
              <p:nvSpPr>
                <p:cNvPr id="1856" name="Freeform: Shape 1855">
                  <a:extLst>
                    <a:ext uri="{FF2B5EF4-FFF2-40B4-BE49-F238E27FC236}">
                      <a16:creationId xmlns:a16="http://schemas.microsoft.com/office/drawing/2014/main" id="{B3668C03-CD27-4EE1-9A06-2B70E1B43F41}"/>
                    </a:ext>
                  </a:extLst>
                </p:cNvPr>
                <p:cNvSpPr/>
                <p:nvPr/>
              </p:nvSpPr>
              <p:spPr>
                <a:xfrm>
                  <a:off x="5783560" y="2473382"/>
                  <a:ext cx="11057" cy="25025"/>
                </a:xfrm>
                <a:custGeom>
                  <a:avLst/>
                  <a:gdLst>
                    <a:gd name="connsiteX0" fmla="*/ 972 w 11057"/>
                    <a:gd name="connsiteY0" fmla="*/ 25025 h 25025"/>
                    <a:gd name="connsiteX1" fmla="*/ 7639 w 11057"/>
                    <a:gd name="connsiteY1" fmla="*/ 260 h 25025"/>
                    <a:gd name="connsiteX2" fmla="*/ 972 w 11057"/>
                    <a:gd name="connsiteY2" fmla="*/ 25025 h 25025"/>
                  </a:gdLst>
                  <a:ahLst/>
                  <a:cxnLst>
                    <a:cxn ang="0">
                      <a:pos x="connsiteX0" y="connsiteY0"/>
                    </a:cxn>
                    <a:cxn ang="0">
                      <a:pos x="connsiteX1" y="connsiteY1"/>
                    </a:cxn>
                    <a:cxn ang="0">
                      <a:pos x="connsiteX2" y="connsiteY2"/>
                    </a:cxn>
                  </a:cxnLst>
                  <a:rect l="l" t="t" r="r" b="b"/>
                  <a:pathLst>
                    <a:path w="11057" h="25025">
                      <a:moveTo>
                        <a:pt x="972" y="25025"/>
                      </a:moveTo>
                      <a:cubicBezTo>
                        <a:pt x="-1886" y="6928"/>
                        <a:pt x="1924" y="-1645"/>
                        <a:pt x="7639" y="260"/>
                      </a:cubicBezTo>
                      <a:cubicBezTo>
                        <a:pt x="13354" y="2166"/>
                        <a:pt x="12402" y="10738"/>
                        <a:pt x="972" y="25025"/>
                      </a:cubicBezTo>
                      <a:close/>
                    </a:path>
                  </a:pathLst>
                </a:custGeom>
                <a:grpFill/>
                <a:ln w="9525" cap="flat">
                  <a:noFill/>
                  <a:prstDash val="solid"/>
                  <a:miter/>
                </a:ln>
              </p:spPr>
              <p:txBody>
                <a:bodyPr rtlCol="0" anchor="ctr"/>
                <a:lstStyle/>
                <a:p>
                  <a:endParaRPr lang="en-ID"/>
                </a:p>
              </p:txBody>
            </p:sp>
            <p:sp>
              <p:nvSpPr>
                <p:cNvPr id="1857" name="Freeform: Shape 1856">
                  <a:extLst>
                    <a:ext uri="{FF2B5EF4-FFF2-40B4-BE49-F238E27FC236}">
                      <a16:creationId xmlns:a16="http://schemas.microsoft.com/office/drawing/2014/main" id="{2ECE80EF-D891-403D-B41E-593A84AE8F11}"/>
                    </a:ext>
                  </a:extLst>
                </p:cNvPr>
                <p:cNvSpPr/>
                <p:nvPr/>
              </p:nvSpPr>
              <p:spPr>
                <a:xfrm>
                  <a:off x="5762544" y="2482192"/>
                  <a:ext cx="21988" cy="16214"/>
                </a:xfrm>
                <a:custGeom>
                  <a:avLst/>
                  <a:gdLst>
                    <a:gd name="connsiteX0" fmla="*/ 21988 w 21988"/>
                    <a:gd name="connsiteY0" fmla="*/ 16215 h 16214"/>
                    <a:gd name="connsiteX1" fmla="*/ 1033 w 21988"/>
                    <a:gd name="connsiteY1" fmla="*/ 1927 h 16214"/>
                    <a:gd name="connsiteX2" fmla="*/ 21988 w 21988"/>
                    <a:gd name="connsiteY2" fmla="*/ 16215 h 16214"/>
                  </a:gdLst>
                  <a:ahLst/>
                  <a:cxnLst>
                    <a:cxn ang="0">
                      <a:pos x="connsiteX0" y="connsiteY0"/>
                    </a:cxn>
                    <a:cxn ang="0">
                      <a:pos x="connsiteX1" y="connsiteY1"/>
                    </a:cxn>
                    <a:cxn ang="0">
                      <a:pos x="connsiteX2" y="connsiteY2"/>
                    </a:cxn>
                  </a:cxnLst>
                  <a:rect l="l" t="t" r="r" b="b"/>
                  <a:pathLst>
                    <a:path w="21988" h="16214">
                      <a:moveTo>
                        <a:pt x="21988" y="16215"/>
                      </a:moveTo>
                      <a:cubicBezTo>
                        <a:pt x="3891" y="13357"/>
                        <a:pt x="-2777" y="6690"/>
                        <a:pt x="1033" y="1927"/>
                      </a:cubicBezTo>
                      <a:cubicBezTo>
                        <a:pt x="3891" y="-2835"/>
                        <a:pt x="12463" y="975"/>
                        <a:pt x="21988" y="16215"/>
                      </a:cubicBezTo>
                      <a:close/>
                    </a:path>
                  </a:pathLst>
                </a:custGeom>
                <a:grpFill/>
                <a:ln w="9525" cap="flat">
                  <a:noFill/>
                  <a:prstDash val="solid"/>
                  <a:miter/>
                </a:ln>
              </p:spPr>
              <p:txBody>
                <a:bodyPr rtlCol="0" anchor="ctr"/>
                <a:lstStyle/>
                <a:p>
                  <a:endParaRPr lang="en-ID"/>
                </a:p>
              </p:txBody>
            </p:sp>
            <p:sp>
              <p:nvSpPr>
                <p:cNvPr id="1858" name="Freeform: Shape 1857">
                  <a:extLst>
                    <a:ext uri="{FF2B5EF4-FFF2-40B4-BE49-F238E27FC236}">
                      <a16:creationId xmlns:a16="http://schemas.microsoft.com/office/drawing/2014/main" id="{B42A2624-C974-4F79-953F-C5197414617B}"/>
                    </a:ext>
                  </a:extLst>
                </p:cNvPr>
                <p:cNvSpPr/>
                <p:nvPr/>
              </p:nvSpPr>
              <p:spPr>
                <a:xfrm>
                  <a:off x="5763408" y="2498407"/>
                  <a:ext cx="21123" cy="17949"/>
                </a:xfrm>
                <a:custGeom>
                  <a:avLst/>
                  <a:gdLst>
                    <a:gd name="connsiteX0" fmla="*/ 21124 w 21123"/>
                    <a:gd name="connsiteY0" fmla="*/ 0 h 17949"/>
                    <a:gd name="connsiteX1" fmla="*/ 1121 w 21123"/>
                    <a:gd name="connsiteY1" fmla="*/ 16193 h 17949"/>
                    <a:gd name="connsiteX2" fmla="*/ 21124 w 21123"/>
                    <a:gd name="connsiteY2" fmla="*/ 0 h 17949"/>
                  </a:gdLst>
                  <a:ahLst/>
                  <a:cxnLst>
                    <a:cxn ang="0">
                      <a:pos x="connsiteX0" y="connsiteY0"/>
                    </a:cxn>
                    <a:cxn ang="0">
                      <a:pos x="connsiteX1" y="connsiteY1"/>
                    </a:cxn>
                    <a:cxn ang="0">
                      <a:pos x="connsiteX2" y="connsiteY2"/>
                    </a:cxn>
                  </a:cxnLst>
                  <a:rect l="l" t="t" r="r" b="b"/>
                  <a:pathLst>
                    <a:path w="21123" h="17949">
                      <a:moveTo>
                        <a:pt x="21124" y="0"/>
                      </a:moveTo>
                      <a:cubicBezTo>
                        <a:pt x="12551" y="16193"/>
                        <a:pt x="4931" y="20955"/>
                        <a:pt x="1121" y="16193"/>
                      </a:cubicBezTo>
                      <a:cubicBezTo>
                        <a:pt x="-2689" y="10478"/>
                        <a:pt x="3026" y="3810"/>
                        <a:pt x="21124" y="0"/>
                      </a:cubicBezTo>
                      <a:close/>
                    </a:path>
                  </a:pathLst>
                </a:custGeom>
                <a:grpFill/>
                <a:ln w="9525" cap="flat">
                  <a:noFill/>
                  <a:prstDash val="solid"/>
                  <a:miter/>
                </a:ln>
              </p:spPr>
              <p:txBody>
                <a:bodyPr rtlCol="0" anchor="ctr"/>
                <a:lstStyle/>
                <a:p>
                  <a:endParaRPr lang="en-ID"/>
                </a:p>
              </p:txBody>
            </p:sp>
            <p:sp>
              <p:nvSpPr>
                <p:cNvPr id="1859" name="Freeform: Shape 1858">
                  <a:extLst>
                    <a:ext uri="{FF2B5EF4-FFF2-40B4-BE49-F238E27FC236}">
                      <a16:creationId xmlns:a16="http://schemas.microsoft.com/office/drawing/2014/main" id="{3360D354-FA69-43D8-82B9-65BAF529AC1F}"/>
                    </a:ext>
                  </a:extLst>
                </p:cNvPr>
                <p:cNvSpPr/>
                <p:nvPr/>
              </p:nvSpPr>
              <p:spPr>
                <a:xfrm>
                  <a:off x="5784105" y="2498407"/>
                  <a:ext cx="12077" cy="24073"/>
                </a:xfrm>
                <a:custGeom>
                  <a:avLst/>
                  <a:gdLst>
                    <a:gd name="connsiteX0" fmla="*/ 427 w 12077"/>
                    <a:gd name="connsiteY0" fmla="*/ 0 h 24073"/>
                    <a:gd name="connsiteX1" fmla="*/ 8999 w 12077"/>
                    <a:gd name="connsiteY1" fmla="*/ 23813 h 24073"/>
                    <a:gd name="connsiteX2" fmla="*/ 427 w 12077"/>
                    <a:gd name="connsiteY2" fmla="*/ 0 h 24073"/>
                  </a:gdLst>
                  <a:ahLst/>
                  <a:cxnLst>
                    <a:cxn ang="0">
                      <a:pos x="connsiteX0" y="connsiteY0"/>
                    </a:cxn>
                    <a:cxn ang="0">
                      <a:pos x="connsiteX1" y="connsiteY1"/>
                    </a:cxn>
                    <a:cxn ang="0">
                      <a:pos x="connsiteX2" y="connsiteY2"/>
                    </a:cxn>
                  </a:cxnLst>
                  <a:rect l="l" t="t" r="r" b="b"/>
                  <a:pathLst>
                    <a:path w="12077" h="24073">
                      <a:moveTo>
                        <a:pt x="427" y="0"/>
                      </a:moveTo>
                      <a:cubicBezTo>
                        <a:pt x="12809" y="12382"/>
                        <a:pt x="14714" y="21907"/>
                        <a:pt x="8999" y="23813"/>
                      </a:cubicBezTo>
                      <a:cubicBezTo>
                        <a:pt x="3284" y="25718"/>
                        <a:pt x="-1478" y="17145"/>
                        <a:pt x="427" y="0"/>
                      </a:cubicBezTo>
                      <a:close/>
                    </a:path>
                  </a:pathLst>
                </a:custGeom>
                <a:grpFill/>
                <a:ln w="9525" cap="flat">
                  <a:noFill/>
                  <a:prstDash val="solid"/>
                  <a:miter/>
                </a:ln>
              </p:spPr>
              <p:txBody>
                <a:bodyPr rtlCol="0" anchor="ctr"/>
                <a:lstStyle/>
                <a:p>
                  <a:endParaRPr lang="en-ID"/>
                </a:p>
              </p:txBody>
            </p:sp>
            <p:sp>
              <p:nvSpPr>
                <p:cNvPr id="1860" name="Freeform: Shape 1859">
                  <a:extLst>
                    <a:ext uri="{FF2B5EF4-FFF2-40B4-BE49-F238E27FC236}">
                      <a16:creationId xmlns:a16="http://schemas.microsoft.com/office/drawing/2014/main" id="{EDB112A7-15CC-4AAF-ABDD-FC0B173407D8}"/>
                    </a:ext>
                  </a:extLst>
                </p:cNvPr>
                <p:cNvSpPr/>
                <p:nvPr/>
              </p:nvSpPr>
              <p:spPr>
                <a:xfrm>
                  <a:off x="5784532" y="2492567"/>
                  <a:ext cx="25717" cy="10068"/>
                </a:xfrm>
                <a:custGeom>
                  <a:avLst/>
                  <a:gdLst>
                    <a:gd name="connsiteX0" fmla="*/ 0 w 25717"/>
                    <a:gd name="connsiteY0" fmla="*/ 5840 h 10068"/>
                    <a:gd name="connsiteX1" fmla="*/ 25717 w 25717"/>
                    <a:gd name="connsiteY1" fmla="*/ 4887 h 10068"/>
                    <a:gd name="connsiteX2" fmla="*/ 0 w 25717"/>
                    <a:gd name="connsiteY2" fmla="*/ 5840 h 10068"/>
                  </a:gdLst>
                  <a:ahLst/>
                  <a:cxnLst>
                    <a:cxn ang="0">
                      <a:pos x="connsiteX0" y="connsiteY0"/>
                    </a:cxn>
                    <a:cxn ang="0">
                      <a:pos x="connsiteX1" y="connsiteY1"/>
                    </a:cxn>
                    <a:cxn ang="0">
                      <a:pos x="connsiteX2" y="connsiteY2"/>
                    </a:cxn>
                  </a:cxnLst>
                  <a:rect l="l" t="t" r="r" b="b"/>
                  <a:pathLst>
                    <a:path w="25717" h="10068">
                      <a:moveTo>
                        <a:pt x="0" y="5840"/>
                      </a:moveTo>
                      <a:cubicBezTo>
                        <a:pt x="16192" y="-2733"/>
                        <a:pt x="25717" y="-828"/>
                        <a:pt x="25717" y="4887"/>
                      </a:cubicBezTo>
                      <a:cubicBezTo>
                        <a:pt x="25717" y="10602"/>
                        <a:pt x="16192" y="12507"/>
                        <a:pt x="0" y="5840"/>
                      </a:cubicBezTo>
                      <a:close/>
                    </a:path>
                  </a:pathLst>
                </a:custGeom>
                <a:grpFill/>
                <a:ln w="9525" cap="flat">
                  <a:noFill/>
                  <a:prstDash val="solid"/>
                  <a:miter/>
                </a:ln>
              </p:spPr>
              <p:txBody>
                <a:bodyPr rtlCol="0" anchor="ctr"/>
                <a:lstStyle/>
                <a:p>
                  <a:endParaRPr lang="en-ID"/>
                </a:p>
              </p:txBody>
            </p:sp>
          </p:grpSp>
          <p:sp>
            <p:nvSpPr>
              <p:cNvPr id="1861" name="Freeform: Shape 1860">
                <a:extLst>
                  <a:ext uri="{FF2B5EF4-FFF2-40B4-BE49-F238E27FC236}">
                    <a16:creationId xmlns:a16="http://schemas.microsoft.com/office/drawing/2014/main" id="{3695BFF4-B526-4581-8519-F501D124163A}"/>
                  </a:ext>
                </a:extLst>
              </p:cNvPr>
              <p:cNvSpPr/>
              <p:nvPr/>
            </p:nvSpPr>
            <p:spPr>
              <a:xfrm>
                <a:off x="5781675" y="2495550"/>
                <a:ext cx="5715" cy="5714"/>
              </a:xfrm>
              <a:custGeom>
                <a:avLst/>
                <a:gdLst>
                  <a:gd name="connsiteX0" fmla="*/ 5715 w 5715"/>
                  <a:gd name="connsiteY0" fmla="*/ 2857 h 5714"/>
                  <a:gd name="connsiteX1" fmla="*/ 2858 w 5715"/>
                  <a:gd name="connsiteY1" fmla="*/ 5715 h 5714"/>
                  <a:gd name="connsiteX2" fmla="*/ 0 w 5715"/>
                  <a:gd name="connsiteY2" fmla="*/ 2857 h 5714"/>
                  <a:gd name="connsiteX3" fmla="*/ 2858 w 5715"/>
                  <a:gd name="connsiteY3" fmla="*/ 0 h 5714"/>
                  <a:gd name="connsiteX4" fmla="*/ 5715 w 5715"/>
                  <a:gd name="connsiteY4" fmla="*/ 2857 h 5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 h="5714">
                    <a:moveTo>
                      <a:pt x="5715" y="2857"/>
                    </a:moveTo>
                    <a:cubicBezTo>
                      <a:pt x="5715" y="4436"/>
                      <a:pt x="4436" y="5715"/>
                      <a:pt x="2858" y="5715"/>
                    </a:cubicBezTo>
                    <a:cubicBezTo>
                      <a:pt x="1279" y="5715"/>
                      <a:pt x="0" y="4436"/>
                      <a:pt x="0" y="2857"/>
                    </a:cubicBezTo>
                    <a:cubicBezTo>
                      <a:pt x="0" y="1279"/>
                      <a:pt x="1279" y="0"/>
                      <a:pt x="2858" y="0"/>
                    </a:cubicBezTo>
                    <a:cubicBezTo>
                      <a:pt x="4436" y="0"/>
                      <a:pt x="5715" y="1279"/>
                      <a:pt x="5715" y="2857"/>
                    </a:cubicBezTo>
                    <a:close/>
                  </a:path>
                </a:pathLst>
              </a:custGeom>
              <a:grpFill/>
              <a:ln w="9525" cap="flat">
                <a:noFill/>
                <a:prstDash val="solid"/>
                <a:miter/>
              </a:ln>
            </p:spPr>
            <p:txBody>
              <a:bodyPr rtlCol="0" anchor="ctr"/>
              <a:lstStyle/>
              <a:p>
                <a:endParaRPr lang="en-ID"/>
              </a:p>
            </p:txBody>
          </p:sp>
        </p:grpSp>
        <p:sp>
          <p:nvSpPr>
            <p:cNvPr id="1862" name="Freeform: Shape 1861">
              <a:extLst>
                <a:ext uri="{FF2B5EF4-FFF2-40B4-BE49-F238E27FC236}">
                  <a16:creationId xmlns:a16="http://schemas.microsoft.com/office/drawing/2014/main" id="{8ED586E0-E224-499B-B0F8-FF166E71272C}"/>
                </a:ext>
              </a:extLst>
            </p:cNvPr>
            <p:cNvSpPr/>
            <p:nvPr/>
          </p:nvSpPr>
          <p:spPr>
            <a:xfrm>
              <a:off x="5767387" y="2428875"/>
              <a:ext cx="32548" cy="21858"/>
            </a:xfrm>
            <a:custGeom>
              <a:avLst/>
              <a:gdLst>
                <a:gd name="connsiteX0" fmla="*/ 0 w 32548"/>
                <a:gd name="connsiteY0" fmla="*/ 0 h 21858"/>
                <a:gd name="connsiteX1" fmla="*/ 31433 w 32548"/>
                <a:gd name="connsiteY1" fmla="*/ 19050 h 21858"/>
                <a:gd name="connsiteX2" fmla="*/ 0 w 32548"/>
                <a:gd name="connsiteY2" fmla="*/ 0 h 21858"/>
              </a:gdLst>
              <a:ahLst/>
              <a:cxnLst>
                <a:cxn ang="0">
                  <a:pos x="connsiteX0" y="connsiteY0"/>
                </a:cxn>
                <a:cxn ang="0">
                  <a:pos x="connsiteX1" y="connsiteY1"/>
                </a:cxn>
                <a:cxn ang="0">
                  <a:pos x="connsiteX2" y="connsiteY2"/>
                </a:cxn>
              </a:cxnLst>
              <a:rect l="l" t="t" r="r" b="b"/>
              <a:pathLst>
                <a:path w="32548" h="21858">
                  <a:moveTo>
                    <a:pt x="0" y="0"/>
                  </a:moveTo>
                  <a:cubicBezTo>
                    <a:pt x="25717" y="2857"/>
                    <a:pt x="36195" y="12382"/>
                    <a:pt x="31433" y="19050"/>
                  </a:cubicBezTo>
                  <a:cubicBezTo>
                    <a:pt x="26670" y="25718"/>
                    <a:pt x="14288" y="20955"/>
                    <a:pt x="0" y="0"/>
                  </a:cubicBezTo>
                  <a:close/>
                </a:path>
              </a:pathLst>
            </a:custGeom>
            <a:grpFill/>
            <a:ln w="9525" cap="flat">
              <a:noFill/>
              <a:prstDash val="solid"/>
              <a:miter/>
            </a:ln>
          </p:spPr>
          <p:txBody>
            <a:bodyPr rtlCol="0" anchor="ctr"/>
            <a:lstStyle/>
            <a:p>
              <a:endParaRPr lang="en-ID"/>
            </a:p>
          </p:txBody>
        </p:sp>
        <p:sp>
          <p:nvSpPr>
            <p:cNvPr id="1863" name="Freeform: Shape 1862">
              <a:extLst>
                <a:ext uri="{FF2B5EF4-FFF2-40B4-BE49-F238E27FC236}">
                  <a16:creationId xmlns:a16="http://schemas.microsoft.com/office/drawing/2014/main" id="{1E13E3E0-D318-4FB4-B71E-BB1D87098C05}"/>
                </a:ext>
              </a:extLst>
            </p:cNvPr>
            <p:cNvSpPr/>
            <p:nvPr/>
          </p:nvSpPr>
          <p:spPr>
            <a:xfrm>
              <a:off x="5664517" y="2480310"/>
              <a:ext cx="32548" cy="22439"/>
            </a:xfrm>
            <a:custGeom>
              <a:avLst/>
              <a:gdLst>
                <a:gd name="connsiteX0" fmla="*/ 0 w 32548"/>
                <a:gd name="connsiteY0" fmla="*/ 0 h 22439"/>
                <a:gd name="connsiteX1" fmla="*/ 31433 w 32548"/>
                <a:gd name="connsiteY1" fmla="*/ 19050 h 22439"/>
                <a:gd name="connsiteX2" fmla="*/ 0 w 32548"/>
                <a:gd name="connsiteY2" fmla="*/ 0 h 22439"/>
              </a:gdLst>
              <a:ahLst/>
              <a:cxnLst>
                <a:cxn ang="0">
                  <a:pos x="connsiteX0" y="connsiteY0"/>
                </a:cxn>
                <a:cxn ang="0">
                  <a:pos x="connsiteX1" y="connsiteY1"/>
                </a:cxn>
                <a:cxn ang="0">
                  <a:pos x="connsiteX2" y="connsiteY2"/>
                </a:cxn>
              </a:cxnLst>
              <a:rect l="l" t="t" r="r" b="b"/>
              <a:pathLst>
                <a:path w="32548" h="22439">
                  <a:moveTo>
                    <a:pt x="0" y="0"/>
                  </a:moveTo>
                  <a:cubicBezTo>
                    <a:pt x="25717" y="2857"/>
                    <a:pt x="36195" y="12382"/>
                    <a:pt x="31433" y="19050"/>
                  </a:cubicBezTo>
                  <a:cubicBezTo>
                    <a:pt x="27623" y="26670"/>
                    <a:pt x="15240" y="21907"/>
                    <a:pt x="0" y="0"/>
                  </a:cubicBezTo>
                  <a:close/>
                </a:path>
              </a:pathLst>
            </a:custGeom>
            <a:grpFill/>
            <a:ln w="9525" cap="flat">
              <a:noFill/>
              <a:prstDash val="solid"/>
              <a:miter/>
            </a:ln>
          </p:spPr>
          <p:txBody>
            <a:bodyPr rtlCol="0" anchor="ctr"/>
            <a:lstStyle/>
            <a:p>
              <a:endParaRPr lang="en-ID"/>
            </a:p>
          </p:txBody>
        </p:sp>
      </p:grpSp>
    </p:spTree>
    <p:extLst>
      <p:ext uri="{BB962C8B-B14F-4D97-AF65-F5344CB8AC3E}">
        <p14:creationId xmlns:p14="http://schemas.microsoft.com/office/powerpoint/2010/main" val="191977900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5">
    <p:spTree>
      <p:nvGrpSpPr>
        <p:cNvPr id="1" name=""/>
        <p:cNvGrpSpPr/>
        <p:nvPr/>
      </p:nvGrpSpPr>
      <p:grpSpPr>
        <a:xfrm>
          <a:off x="0" y="0"/>
          <a:ext cx="0" cy="0"/>
          <a:chOff x="0" y="0"/>
          <a:chExt cx="0" cy="0"/>
        </a:xfrm>
      </p:grpSpPr>
      <p:sp>
        <p:nvSpPr>
          <p:cNvPr id="6" name="Picture Placeholder 810">
            <a:extLst>
              <a:ext uri="{FF2B5EF4-FFF2-40B4-BE49-F238E27FC236}">
                <a16:creationId xmlns:a16="http://schemas.microsoft.com/office/drawing/2014/main" id="{4E6C7B8D-BCE0-497D-A6CD-936DFA221B73}"/>
              </a:ext>
            </a:extLst>
          </p:cNvPr>
          <p:cNvSpPr>
            <a:spLocks noGrp="1"/>
          </p:cNvSpPr>
          <p:nvPr>
            <p:ph type="pic" sz="quarter" idx="15"/>
          </p:nvPr>
        </p:nvSpPr>
        <p:spPr>
          <a:xfrm>
            <a:off x="7366001" y="654958"/>
            <a:ext cx="3555998" cy="3555998"/>
          </a:xfrm>
          <a:custGeom>
            <a:avLst/>
            <a:gdLst>
              <a:gd name="connsiteX0" fmla="*/ 624114 w 1248228"/>
              <a:gd name="connsiteY0" fmla="*/ 0 h 1248228"/>
              <a:gd name="connsiteX1" fmla="*/ 1248228 w 1248228"/>
              <a:gd name="connsiteY1" fmla="*/ 624114 h 1248228"/>
              <a:gd name="connsiteX2" fmla="*/ 624114 w 1248228"/>
              <a:gd name="connsiteY2" fmla="*/ 1248228 h 1248228"/>
              <a:gd name="connsiteX3" fmla="*/ 0 w 1248228"/>
              <a:gd name="connsiteY3" fmla="*/ 624114 h 1248228"/>
              <a:gd name="connsiteX4" fmla="*/ 624114 w 1248228"/>
              <a:gd name="connsiteY4" fmla="*/ 0 h 12482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228" h="1248228">
                <a:moveTo>
                  <a:pt x="624114" y="0"/>
                </a:moveTo>
                <a:cubicBezTo>
                  <a:pt x="968803" y="0"/>
                  <a:pt x="1248228" y="279425"/>
                  <a:pt x="1248228" y="624114"/>
                </a:cubicBezTo>
                <a:cubicBezTo>
                  <a:pt x="1248228" y="968803"/>
                  <a:pt x="968803" y="1248228"/>
                  <a:pt x="624114" y="1248228"/>
                </a:cubicBezTo>
                <a:cubicBezTo>
                  <a:pt x="279425" y="1248228"/>
                  <a:pt x="0" y="968803"/>
                  <a:pt x="0" y="624114"/>
                </a:cubicBezTo>
                <a:cubicBezTo>
                  <a:pt x="0" y="279425"/>
                  <a:pt x="279425" y="0"/>
                  <a:pt x="624114" y="0"/>
                </a:cubicBezTo>
                <a:close/>
              </a:path>
            </a:pathLst>
          </a:custGeom>
          <a:noFill/>
          <a:ln w="76200">
            <a:noFill/>
          </a:ln>
          <a:effectLst/>
        </p:spPr>
        <p:txBody>
          <a:bodyPr wrap="square">
            <a:noAutofit/>
          </a:bodyPr>
          <a:lstStyle>
            <a:lvl1pPr marL="0" indent="0" algn="ctr">
              <a:buNone/>
              <a:defRPr sz="1800">
                <a:solidFill>
                  <a:sysClr val="windowText" lastClr="000000"/>
                </a:solidFill>
                <a:latin typeface="Arial" panose="020B0604020202020204" pitchFamily="34" charset="0"/>
                <a:cs typeface="Arial" panose="020B0604020202020204" pitchFamily="34" charset="0"/>
              </a:defRPr>
            </a:lvl1pPr>
          </a:lstStyle>
          <a:p>
            <a:endParaRPr lang="id-ID"/>
          </a:p>
        </p:txBody>
      </p:sp>
      <p:sp>
        <p:nvSpPr>
          <p:cNvPr id="7" name="Freeform: Shape 6">
            <a:extLst>
              <a:ext uri="{FF2B5EF4-FFF2-40B4-BE49-F238E27FC236}">
                <a16:creationId xmlns:a16="http://schemas.microsoft.com/office/drawing/2014/main" id="{15CC6D10-9A30-4B51-A216-C19244C3AEB6}"/>
              </a:ext>
            </a:extLst>
          </p:cNvPr>
          <p:cNvSpPr/>
          <p:nvPr userDrawn="1"/>
        </p:nvSpPr>
        <p:spPr>
          <a:xfrm>
            <a:off x="7112051" y="394442"/>
            <a:ext cx="4063898" cy="4077029"/>
          </a:xfrm>
          <a:custGeom>
            <a:avLst/>
            <a:gdLst>
              <a:gd name="connsiteX0" fmla="*/ 2946083 w 2947987"/>
              <a:gd name="connsiteY0" fmla="*/ 1462088 h 2957512"/>
              <a:gd name="connsiteX1" fmla="*/ 2945130 w 2947987"/>
              <a:gd name="connsiteY1" fmla="*/ 1439228 h 2957512"/>
              <a:gd name="connsiteX2" fmla="*/ 2899410 w 2947987"/>
              <a:gd name="connsiteY2" fmla="*/ 1440180 h 2957512"/>
              <a:gd name="connsiteX3" fmla="*/ 2899410 w 2947987"/>
              <a:gd name="connsiteY3" fmla="*/ 1445895 h 2957512"/>
              <a:gd name="connsiteX4" fmla="*/ 2900363 w 2947987"/>
              <a:gd name="connsiteY4" fmla="*/ 1470660 h 2957512"/>
              <a:gd name="connsiteX5" fmla="*/ 2900363 w 2947987"/>
              <a:gd name="connsiteY5" fmla="*/ 1495425 h 2957512"/>
              <a:gd name="connsiteX6" fmla="*/ 2884170 w 2947987"/>
              <a:gd name="connsiteY6" fmla="*/ 1495425 h 2957512"/>
              <a:gd name="connsiteX7" fmla="*/ 2884170 w 2947987"/>
              <a:gd name="connsiteY7" fmla="*/ 1477328 h 2957512"/>
              <a:gd name="connsiteX8" fmla="*/ 2884170 w 2947987"/>
              <a:gd name="connsiteY8" fmla="*/ 1459230 h 2957512"/>
              <a:gd name="connsiteX9" fmla="*/ 2883218 w 2947987"/>
              <a:gd name="connsiteY9" fmla="*/ 1422083 h 2957512"/>
              <a:gd name="connsiteX10" fmla="*/ 2883218 w 2947987"/>
              <a:gd name="connsiteY10" fmla="*/ 1403985 h 2957512"/>
              <a:gd name="connsiteX11" fmla="*/ 2882265 w 2947987"/>
              <a:gd name="connsiteY11" fmla="*/ 1385888 h 2957512"/>
              <a:gd name="connsiteX12" fmla="*/ 2879408 w 2947987"/>
              <a:gd name="connsiteY12" fmla="*/ 1348740 h 2957512"/>
              <a:gd name="connsiteX13" fmla="*/ 2895600 w 2947987"/>
              <a:gd name="connsiteY13" fmla="*/ 1346835 h 2957512"/>
              <a:gd name="connsiteX14" fmla="*/ 2899410 w 2947987"/>
              <a:gd name="connsiteY14" fmla="*/ 1396365 h 2957512"/>
              <a:gd name="connsiteX15" fmla="*/ 2899410 w 2947987"/>
              <a:gd name="connsiteY15" fmla="*/ 1402080 h 2957512"/>
              <a:gd name="connsiteX16" fmla="*/ 2945130 w 2947987"/>
              <a:gd name="connsiteY16" fmla="*/ 1400175 h 2957512"/>
              <a:gd name="connsiteX17" fmla="*/ 2941320 w 2947987"/>
              <a:gd name="connsiteY17" fmla="*/ 1353503 h 2957512"/>
              <a:gd name="connsiteX18" fmla="*/ 2939415 w 2947987"/>
              <a:gd name="connsiteY18" fmla="*/ 1330643 h 2957512"/>
              <a:gd name="connsiteX19" fmla="*/ 2936558 w 2947987"/>
              <a:gd name="connsiteY19" fmla="*/ 1307783 h 2957512"/>
              <a:gd name="connsiteX20" fmla="*/ 2930843 w 2947987"/>
              <a:gd name="connsiteY20" fmla="*/ 1262063 h 2957512"/>
              <a:gd name="connsiteX21" fmla="*/ 2927033 w 2947987"/>
              <a:gd name="connsiteY21" fmla="*/ 1239203 h 2957512"/>
              <a:gd name="connsiteX22" fmla="*/ 2923223 w 2947987"/>
              <a:gd name="connsiteY22" fmla="*/ 1216343 h 2957512"/>
              <a:gd name="connsiteX23" fmla="*/ 2878455 w 2947987"/>
              <a:gd name="connsiteY23" fmla="*/ 1223963 h 2957512"/>
              <a:gd name="connsiteX24" fmla="*/ 2879408 w 2947987"/>
              <a:gd name="connsiteY24" fmla="*/ 1229678 h 2957512"/>
              <a:gd name="connsiteX25" fmla="*/ 2884170 w 2947987"/>
              <a:gd name="connsiteY25" fmla="*/ 1254443 h 2957512"/>
              <a:gd name="connsiteX26" fmla="*/ 2887980 w 2947987"/>
              <a:gd name="connsiteY26" fmla="*/ 1279208 h 2957512"/>
              <a:gd name="connsiteX27" fmla="*/ 2871788 w 2947987"/>
              <a:gd name="connsiteY27" fmla="*/ 1281113 h 2957512"/>
              <a:gd name="connsiteX28" fmla="*/ 2869883 w 2947987"/>
              <a:gd name="connsiteY28" fmla="*/ 1263015 h 2957512"/>
              <a:gd name="connsiteX29" fmla="*/ 2867025 w 2947987"/>
              <a:gd name="connsiteY29" fmla="*/ 1244918 h 2957512"/>
              <a:gd name="connsiteX30" fmla="*/ 2860358 w 2947987"/>
              <a:gd name="connsiteY30" fmla="*/ 1208723 h 2957512"/>
              <a:gd name="connsiteX31" fmla="*/ 2856548 w 2947987"/>
              <a:gd name="connsiteY31" fmla="*/ 1190625 h 2957512"/>
              <a:gd name="connsiteX32" fmla="*/ 2852738 w 2947987"/>
              <a:gd name="connsiteY32" fmla="*/ 1172528 h 2957512"/>
              <a:gd name="connsiteX33" fmla="*/ 2844165 w 2947987"/>
              <a:gd name="connsiteY33" fmla="*/ 1136333 h 2957512"/>
              <a:gd name="connsiteX34" fmla="*/ 2860358 w 2947987"/>
              <a:gd name="connsiteY34" fmla="*/ 1132523 h 2957512"/>
              <a:gd name="connsiteX35" fmla="*/ 2871788 w 2947987"/>
              <a:gd name="connsiteY35" fmla="*/ 1181100 h 2957512"/>
              <a:gd name="connsiteX36" fmla="*/ 2872740 w 2947987"/>
              <a:gd name="connsiteY36" fmla="*/ 1186815 h 2957512"/>
              <a:gd name="connsiteX37" fmla="*/ 2917508 w 2947987"/>
              <a:gd name="connsiteY37" fmla="*/ 1177290 h 2957512"/>
              <a:gd name="connsiteX38" fmla="*/ 2907030 w 2947987"/>
              <a:gd name="connsiteY38" fmla="*/ 1132523 h 2957512"/>
              <a:gd name="connsiteX39" fmla="*/ 2902268 w 2947987"/>
              <a:gd name="connsiteY39" fmla="*/ 1109663 h 2957512"/>
              <a:gd name="connsiteX40" fmla="*/ 2895600 w 2947987"/>
              <a:gd name="connsiteY40" fmla="*/ 1087755 h 2957512"/>
              <a:gd name="connsiteX41" fmla="*/ 2883218 w 2947987"/>
              <a:gd name="connsiteY41" fmla="*/ 1042988 h 2957512"/>
              <a:gd name="connsiteX42" fmla="*/ 2868930 w 2947987"/>
              <a:gd name="connsiteY42" fmla="*/ 999173 h 2957512"/>
              <a:gd name="connsiteX43" fmla="*/ 2825115 w 2947987"/>
              <a:gd name="connsiteY43" fmla="*/ 1014413 h 2957512"/>
              <a:gd name="connsiteX44" fmla="*/ 2827020 w 2947987"/>
              <a:gd name="connsiteY44" fmla="*/ 1020128 h 2957512"/>
              <a:gd name="connsiteX45" fmla="*/ 2834640 w 2947987"/>
              <a:gd name="connsiteY45" fmla="*/ 1043940 h 2957512"/>
              <a:gd name="connsiteX46" fmla="*/ 2838450 w 2947987"/>
              <a:gd name="connsiteY46" fmla="*/ 1055370 h 2957512"/>
              <a:gd name="connsiteX47" fmla="*/ 2842260 w 2947987"/>
              <a:gd name="connsiteY47" fmla="*/ 1067753 h 2957512"/>
              <a:gd name="connsiteX48" fmla="*/ 2827020 w 2947987"/>
              <a:gd name="connsiteY48" fmla="*/ 1072515 h 2957512"/>
              <a:gd name="connsiteX49" fmla="*/ 2815590 w 2947987"/>
              <a:gd name="connsiteY49" fmla="*/ 1037273 h 2957512"/>
              <a:gd name="connsiteX50" fmla="*/ 2804160 w 2947987"/>
              <a:gd name="connsiteY50" fmla="*/ 1002030 h 2957512"/>
              <a:gd name="connsiteX51" fmla="*/ 2801302 w 2947987"/>
              <a:gd name="connsiteY51" fmla="*/ 993458 h 2957512"/>
              <a:gd name="connsiteX52" fmla="*/ 2797493 w 2947987"/>
              <a:gd name="connsiteY52" fmla="*/ 984885 h 2957512"/>
              <a:gd name="connsiteX53" fmla="*/ 2790825 w 2947987"/>
              <a:gd name="connsiteY53" fmla="*/ 967740 h 2957512"/>
              <a:gd name="connsiteX54" fmla="*/ 2777490 w 2947987"/>
              <a:gd name="connsiteY54" fmla="*/ 933450 h 2957512"/>
              <a:gd name="connsiteX55" fmla="*/ 2792730 w 2947987"/>
              <a:gd name="connsiteY55" fmla="*/ 926783 h 2957512"/>
              <a:gd name="connsiteX56" fmla="*/ 2810827 w 2947987"/>
              <a:gd name="connsiteY56" fmla="*/ 972503 h 2957512"/>
              <a:gd name="connsiteX57" fmla="*/ 2812733 w 2947987"/>
              <a:gd name="connsiteY57" fmla="*/ 977265 h 2957512"/>
              <a:gd name="connsiteX58" fmla="*/ 2855595 w 2947987"/>
              <a:gd name="connsiteY58" fmla="*/ 961073 h 2957512"/>
              <a:gd name="connsiteX59" fmla="*/ 2820352 w 2947987"/>
              <a:gd name="connsiteY59" fmla="*/ 875348 h 2957512"/>
              <a:gd name="connsiteX60" fmla="*/ 2810827 w 2947987"/>
              <a:gd name="connsiteY60" fmla="*/ 854393 h 2957512"/>
              <a:gd name="connsiteX61" fmla="*/ 2801302 w 2947987"/>
              <a:gd name="connsiteY61" fmla="*/ 833438 h 2957512"/>
              <a:gd name="connsiteX62" fmla="*/ 2780348 w 2947987"/>
              <a:gd name="connsiteY62" fmla="*/ 792480 h 2957512"/>
              <a:gd name="connsiteX63" fmla="*/ 2739390 w 2947987"/>
              <a:gd name="connsiteY63" fmla="*/ 813435 h 2957512"/>
              <a:gd name="connsiteX64" fmla="*/ 2742248 w 2947987"/>
              <a:gd name="connsiteY64" fmla="*/ 818198 h 2957512"/>
              <a:gd name="connsiteX65" fmla="*/ 2765108 w 2947987"/>
              <a:gd name="connsiteY65" fmla="*/ 862013 h 2957512"/>
              <a:gd name="connsiteX66" fmla="*/ 2750820 w 2947987"/>
              <a:gd name="connsiteY66" fmla="*/ 868680 h 2957512"/>
              <a:gd name="connsiteX67" fmla="*/ 2717483 w 2947987"/>
              <a:gd name="connsiteY67" fmla="*/ 802958 h 2957512"/>
              <a:gd name="connsiteX68" fmla="*/ 2699385 w 2947987"/>
              <a:gd name="connsiteY68" fmla="*/ 770573 h 2957512"/>
              <a:gd name="connsiteX69" fmla="*/ 2689860 w 2947987"/>
              <a:gd name="connsiteY69" fmla="*/ 754380 h 2957512"/>
              <a:gd name="connsiteX70" fmla="*/ 2680335 w 2947987"/>
              <a:gd name="connsiteY70" fmla="*/ 738188 h 2957512"/>
              <a:gd name="connsiteX71" fmla="*/ 2694623 w 2947987"/>
              <a:gd name="connsiteY71" fmla="*/ 729615 h 2957512"/>
              <a:gd name="connsiteX72" fmla="*/ 2707005 w 2947987"/>
              <a:gd name="connsiteY72" fmla="*/ 750570 h 2957512"/>
              <a:gd name="connsiteX73" fmla="*/ 2719388 w 2947987"/>
              <a:gd name="connsiteY73" fmla="*/ 772478 h 2957512"/>
              <a:gd name="connsiteX74" fmla="*/ 2722245 w 2947987"/>
              <a:gd name="connsiteY74" fmla="*/ 777240 h 2957512"/>
              <a:gd name="connsiteX75" fmla="*/ 2762250 w 2947987"/>
              <a:gd name="connsiteY75" fmla="*/ 754380 h 2957512"/>
              <a:gd name="connsiteX76" fmla="*/ 2739390 w 2947987"/>
              <a:gd name="connsiteY76" fmla="*/ 714375 h 2957512"/>
              <a:gd name="connsiteX77" fmla="*/ 2714625 w 2947987"/>
              <a:gd name="connsiteY77" fmla="*/ 675323 h 2957512"/>
              <a:gd name="connsiteX78" fmla="*/ 2702243 w 2947987"/>
              <a:gd name="connsiteY78" fmla="*/ 656273 h 2957512"/>
              <a:gd name="connsiteX79" fmla="*/ 2688908 w 2947987"/>
              <a:gd name="connsiteY79" fmla="*/ 637223 h 2957512"/>
              <a:gd name="connsiteX80" fmla="*/ 2662238 w 2947987"/>
              <a:gd name="connsiteY80" fmla="*/ 599123 h 2957512"/>
              <a:gd name="connsiteX81" fmla="*/ 2625090 w 2947987"/>
              <a:gd name="connsiteY81" fmla="*/ 626745 h 2957512"/>
              <a:gd name="connsiteX82" fmla="*/ 2627948 w 2947987"/>
              <a:gd name="connsiteY82" fmla="*/ 631508 h 2957512"/>
              <a:gd name="connsiteX83" fmla="*/ 2656523 w 2947987"/>
              <a:gd name="connsiteY83" fmla="*/ 671513 h 2957512"/>
              <a:gd name="connsiteX84" fmla="*/ 2643188 w 2947987"/>
              <a:gd name="connsiteY84" fmla="*/ 681038 h 2957512"/>
              <a:gd name="connsiteX85" fmla="*/ 2621280 w 2947987"/>
              <a:gd name="connsiteY85" fmla="*/ 650558 h 2957512"/>
              <a:gd name="connsiteX86" fmla="*/ 2599373 w 2947987"/>
              <a:gd name="connsiteY86" fmla="*/ 621030 h 2957512"/>
              <a:gd name="connsiteX87" fmla="*/ 2576513 w 2947987"/>
              <a:gd name="connsiteY87" fmla="*/ 591503 h 2957512"/>
              <a:gd name="connsiteX88" fmla="*/ 2565083 w 2947987"/>
              <a:gd name="connsiteY88" fmla="*/ 577215 h 2957512"/>
              <a:gd name="connsiteX89" fmla="*/ 2552700 w 2947987"/>
              <a:gd name="connsiteY89" fmla="*/ 562928 h 2957512"/>
              <a:gd name="connsiteX90" fmla="*/ 2565083 w 2947987"/>
              <a:gd name="connsiteY90" fmla="*/ 552450 h 2957512"/>
              <a:gd name="connsiteX91" fmla="*/ 2581275 w 2947987"/>
              <a:gd name="connsiteY91" fmla="*/ 571500 h 2957512"/>
              <a:gd name="connsiteX92" fmla="*/ 2596515 w 2947987"/>
              <a:gd name="connsiteY92" fmla="*/ 590550 h 2957512"/>
              <a:gd name="connsiteX93" fmla="*/ 2600325 w 2947987"/>
              <a:gd name="connsiteY93" fmla="*/ 595313 h 2957512"/>
              <a:gd name="connsiteX94" fmla="*/ 2636520 w 2947987"/>
              <a:gd name="connsiteY94" fmla="*/ 566738 h 2957512"/>
              <a:gd name="connsiteX95" fmla="*/ 2622233 w 2947987"/>
              <a:gd name="connsiteY95" fmla="*/ 548640 h 2957512"/>
              <a:gd name="connsiteX96" fmla="*/ 2614613 w 2947987"/>
              <a:gd name="connsiteY96" fmla="*/ 539115 h 2957512"/>
              <a:gd name="connsiteX97" fmla="*/ 2606993 w 2947987"/>
              <a:gd name="connsiteY97" fmla="*/ 530543 h 2957512"/>
              <a:gd name="connsiteX98" fmla="*/ 2576513 w 2947987"/>
              <a:gd name="connsiteY98" fmla="*/ 495300 h 2957512"/>
              <a:gd name="connsiteX99" fmla="*/ 2545080 w 2947987"/>
              <a:gd name="connsiteY99" fmla="*/ 461010 h 2957512"/>
              <a:gd name="connsiteX100" fmla="*/ 2528888 w 2947987"/>
              <a:gd name="connsiteY100" fmla="*/ 443865 h 2957512"/>
              <a:gd name="connsiteX101" fmla="*/ 2512695 w 2947987"/>
              <a:gd name="connsiteY101" fmla="*/ 427673 h 2957512"/>
              <a:gd name="connsiteX102" fmla="*/ 2480310 w 2947987"/>
              <a:gd name="connsiteY102" fmla="*/ 460058 h 2957512"/>
              <a:gd name="connsiteX103" fmla="*/ 2484120 w 2947987"/>
              <a:gd name="connsiteY103" fmla="*/ 463867 h 2957512"/>
              <a:gd name="connsiteX104" fmla="*/ 2518410 w 2947987"/>
              <a:gd name="connsiteY104" fmla="*/ 500063 h 2957512"/>
              <a:gd name="connsiteX105" fmla="*/ 2506980 w 2947987"/>
              <a:gd name="connsiteY105" fmla="*/ 511492 h 2957512"/>
              <a:gd name="connsiteX106" fmla="*/ 2481263 w 2947987"/>
              <a:gd name="connsiteY106" fmla="*/ 484823 h 2957512"/>
              <a:gd name="connsiteX107" fmla="*/ 2474595 w 2947987"/>
              <a:gd name="connsiteY107" fmla="*/ 478155 h 2957512"/>
              <a:gd name="connsiteX108" fmla="*/ 2467927 w 2947987"/>
              <a:gd name="connsiteY108" fmla="*/ 471488 h 2957512"/>
              <a:gd name="connsiteX109" fmla="*/ 2454593 w 2947987"/>
              <a:gd name="connsiteY109" fmla="*/ 459105 h 2957512"/>
              <a:gd name="connsiteX110" fmla="*/ 2427923 w 2947987"/>
              <a:gd name="connsiteY110" fmla="*/ 433388 h 2957512"/>
              <a:gd name="connsiteX111" fmla="*/ 2400300 w 2947987"/>
              <a:gd name="connsiteY111" fmla="*/ 408623 h 2957512"/>
              <a:gd name="connsiteX112" fmla="*/ 2410777 w 2947987"/>
              <a:gd name="connsiteY112" fmla="*/ 396240 h 2957512"/>
              <a:gd name="connsiteX113" fmla="*/ 2447925 w 2947987"/>
              <a:gd name="connsiteY113" fmla="*/ 429578 h 2957512"/>
              <a:gd name="connsiteX114" fmla="*/ 2451735 w 2947987"/>
              <a:gd name="connsiteY114" fmla="*/ 433388 h 2957512"/>
              <a:gd name="connsiteX115" fmla="*/ 2483168 w 2947987"/>
              <a:gd name="connsiteY115" fmla="*/ 400050 h 2957512"/>
              <a:gd name="connsiteX116" fmla="*/ 2466023 w 2947987"/>
              <a:gd name="connsiteY116" fmla="*/ 383858 h 2957512"/>
              <a:gd name="connsiteX117" fmla="*/ 2448877 w 2947987"/>
              <a:gd name="connsiteY117" fmla="*/ 368617 h 2957512"/>
              <a:gd name="connsiteX118" fmla="*/ 2413635 w 2947987"/>
              <a:gd name="connsiteY118" fmla="*/ 338138 h 2957512"/>
              <a:gd name="connsiteX119" fmla="*/ 2377440 w 2947987"/>
              <a:gd name="connsiteY119" fmla="*/ 309563 h 2957512"/>
              <a:gd name="connsiteX120" fmla="*/ 2359343 w 2947987"/>
              <a:gd name="connsiteY120" fmla="*/ 295275 h 2957512"/>
              <a:gd name="connsiteX121" fmla="*/ 2340293 w 2947987"/>
              <a:gd name="connsiteY121" fmla="*/ 281940 h 2957512"/>
              <a:gd name="connsiteX122" fmla="*/ 2313623 w 2947987"/>
              <a:gd name="connsiteY122" fmla="*/ 319088 h 2957512"/>
              <a:gd name="connsiteX123" fmla="*/ 2318385 w 2947987"/>
              <a:gd name="connsiteY123" fmla="*/ 321945 h 2957512"/>
              <a:gd name="connsiteX124" fmla="*/ 2357438 w 2947987"/>
              <a:gd name="connsiteY124" fmla="*/ 352425 h 2957512"/>
              <a:gd name="connsiteX125" fmla="*/ 2346960 w 2947987"/>
              <a:gd name="connsiteY125" fmla="*/ 364808 h 2957512"/>
              <a:gd name="connsiteX126" fmla="*/ 2317433 w 2947987"/>
              <a:gd name="connsiteY126" fmla="*/ 341948 h 2957512"/>
              <a:gd name="connsiteX127" fmla="*/ 2286952 w 2947987"/>
              <a:gd name="connsiteY127" fmla="*/ 320040 h 2957512"/>
              <a:gd name="connsiteX128" fmla="*/ 2271713 w 2947987"/>
              <a:gd name="connsiteY128" fmla="*/ 309563 h 2957512"/>
              <a:gd name="connsiteX129" fmla="*/ 2264093 w 2947987"/>
              <a:gd name="connsiteY129" fmla="*/ 303848 h 2957512"/>
              <a:gd name="connsiteX130" fmla="*/ 2256473 w 2947987"/>
              <a:gd name="connsiteY130" fmla="*/ 299085 h 2957512"/>
              <a:gd name="connsiteX131" fmla="*/ 2225040 w 2947987"/>
              <a:gd name="connsiteY131" fmla="*/ 279083 h 2957512"/>
              <a:gd name="connsiteX132" fmla="*/ 2233613 w 2947987"/>
              <a:gd name="connsiteY132" fmla="*/ 265748 h 2957512"/>
              <a:gd name="connsiteX133" fmla="*/ 2275523 w 2947987"/>
              <a:gd name="connsiteY133" fmla="*/ 292418 h 2957512"/>
              <a:gd name="connsiteX134" fmla="*/ 2280285 w 2947987"/>
              <a:gd name="connsiteY134" fmla="*/ 295275 h 2957512"/>
              <a:gd name="connsiteX135" fmla="*/ 2306002 w 2947987"/>
              <a:gd name="connsiteY135" fmla="*/ 257175 h 2957512"/>
              <a:gd name="connsiteX136" fmla="*/ 2286952 w 2947987"/>
              <a:gd name="connsiteY136" fmla="*/ 243840 h 2957512"/>
              <a:gd name="connsiteX137" fmla="*/ 2267902 w 2947987"/>
              <a:gd name="connsiteY137" fmla="*/ 231458 h 2957512"/>
              <a:gd name="connsiteX138" fmla="*/ 2248852 w 2947987"/>
              <a:gd name="connsiteY138" fmla="*/ 219075 h 2957512"/>
              <a:gd name="connsiteX139" fmla="*/ 2239327 w 2947987"/>
              <a:gd name="connsiteY139" fmla="*/ 212408 h 2957512"/>
              <a:gd name="connsiteX140" fmla="*/ 2228850 w 2947987"/>
              <a:gd name="connsiteY140" fmla="*/ 206693 h 2957512"/>
              <a:gd name="connsiteX141" fmla="*/ 2188845 w 2947987"/>
              <a:gd name="connsiteY141" fmla="*/ 183833 h 2957512"/>
              <a:gd name="connsiteX142" fmla="*/ 2178368 w 2947987"/>
              <a:gd name="connsiteY142" fmla="*/ 178118 h 2957512"/>
              <a:gd name="connsiteX143" fmla="*/ 2167890 w 2947987"/>
              <a:gd name="connsiteY143" fmla="*/ 172403 h 2957512"/>
              <a:gd name="connsiteX144" fmla="*/ 2146935 w 2947987"/>
              <a:gd name="connsiteY144" fmla="*/ 161925 h 2957512"/>
              <a:gd name="connsiteX145" fmla="*/ 2125980 w 2947987"/>
              <a:gd name="connsiteY145" fmla="*/ 202883 h 2957512"/>
              <a:gd name="connsiteX146" fmla="*/ 2130743 w 2947987"/>
              <a:gd name="connsiteY146" fmla="*/ 205740 h 2957512"/>
              <a:gd name="connsiteX147" fmla="*/ 2152650 w 2947987"/>
              <a:gd name="connsiteY147" fmla="*/ 217170 h 2957512"/>
              <a:gd name="connsiteX148" fmla="*/ 2174558 w 2947987"/>
              <a:gd name="connsiteY148" fmla="*/ 229553 h 2957512"/>
              <a:gd name="connsiteX149" fmla="*/ 2166938 w 2947987"/>
              <a:gd name="connsiteY149" fmla="*/ 243840 h 2957512"/>
              <a:gd name="connsiteX150" fmla="*/ 2150745 w 2947987"/>
              <a:gd name="connsiteY150" fmla="*/ 234315 h 2957512"/>
              <a:gd name="connsiteX151" fmla="*/ 2134552 w 2947987"/>
              <a:gd name="connsiteY151" fmla="*/ 225743 h 2957512"/>
              <a:gd name="connsiteX152" fmla="*/ 2101215 w 2947987"/>
              <a:gd name="connsiteY152" fmla="*/ 208598 h 2957512"/>
              <a:gd name="connsiteX153" fmla="*/ 2085023 w 2947987"/>
              <a:gd name="connsiteY153" fmla="*/ 200025 h 2957512"/>
              <a:gd name="connsiteX154" fmla="*/ 2067877 w 2947987"/>
              <a:gd name="connsiteY154" fmla="*/ 192405 h 2957512"/>
              <a:gd name="connsiteX155" fmla="*/ 2033588 w 2947987"/>
              <a:gd name="connsiteY155" fmla="*/ 177165 h 2957512"/>
              <a:gd name="connsiteX156" fmla="*/ 2040255 w 2947987"/>
              <a:gd name="connsiteY156" fmla="*/ 161925 h 2957512"/>
              <a:gd name="connsiteX157" fmla="*/ 2085023 w 2947987"/>
              <a:gd name="connsiteY157" fmla="*/ 181928 h 2957512"/>
              <a:gd name="connsiteX158" fmla="*/ 2089785 w 2947987"/>
              <a:gd name="connsiteY158" fmla="*/ 183833 h 2957512"/>
              <a:gd name="connsiteX159" fmla="*/ 2109788 w 2947987"/>
              <a:gd name="connsiteY159" fmla="*/ 142875 h 2957512"/>
              <a:gd name="connsiteX160" fmla="*/ 2067877 w 2947987"/>
              <a:gd name="connsiteY160" fmla="*/ 123825 h 2957512"/>
              <a:gd name="connsiteX161" fmla="*/ 2046923 w 2947987"/>
              <a:gd name="connsiteY161" fmla="*/ 114300 h 2957512"/>
              <a:gd name="connsiteX162" fmla="*/ 2025015 w 2947987"/>
              <a:gd name="connsiteY162" fmla="*/ 105728 h 2957512"/>
              <a:gd name="connsiteX163" fmla="*/ 1982152 w 2947987"/>
              <a:gd name="connsiteY163" fmla="*/ 88583 h 2957512"/>
              <a:gd name="connsiteX164" fmla="*/ 1938338 w 2947987"/>
              <a:gd name="connsiteY164" fmla="*/ 73343 h 2957512"/>
              <a:gd name="connsiteX165" fmla="*/ 1924050 w 2947987"/>
              <a:gd name="connsiteY165" fmla="*/ 117158 h 2957512"/>
              <a:gd name="connsiteX166" fmla="*/ 1929765 w 2947987"/>
              <a:gd name="connsiteY166" fmla="*/ 119063 h 2957512"/>
              <a:gd name="connsiteX167" fmla="*/ 1953577 w 2947987"/>
              <a:gd name="connsiteY167" fmla="*/ 126683 h 2957512"/>
              <a:gd name="connsiteX168" fmla="*/ 1965007 w 2947987"/>
              <a:gd name="connsiteY168" fmla="*/ 130493 h 2957512"/>
              <a:gd name="connsiteX169" fmla="*/ 1976438 w 2947987"/>
              <a:gd name="connsiteY169" fmla="*/ 135255 h 2957512"/>
              <a:gd name="connsiteX170" fmla="*/ 1970723 w 2947987"/>
              <a:gd name="connsiteY170" fmla="*/ 150495 h 2957512"/>
              <a:gd name="connsiteX171" fmla="*/ 1935480 w 2947987"/>
              <a:gd name="connsiteY171" fmla="*/ 138113 h 2957512"/>
              <a:gd name="connsiteX172" fmla="*/ 1900238 w 2947987"/>
              <a:gd name="connsiteY172" fmla="*/ 126683 h 2957512"/>
              <a:gd name="connsiteX173" fmla="*/ 1882140 w 2947987"/>
              <a:gd name="connsiteY173" fmla="*/ 120968 h 2957512"/>
              <a:gd name="connsiteX174" fmla="*/ 1864043 w 2947987"/>
              <a:gd name="connsiteY174" fmla="*/ 116205 h 2957512"/>
              <a:gd name="connsiteX175" fmla="*/ 1828800 w 2947987"/>
              <a:gd name="connsiteY175" fmla="*/ 105728 h 2957512"/>
              <a:gd name="connsiteX176" fmla="*/ 1832610 w 2947987"/>
              <a:gd name="connsiteY176" fmla="*/ 89535 h 2957512"/>
              <a:gd name="connsiteX177" fmla="*/ 1880235 w 2947987"/>
              <a:gd name="connsiteY177" fmla="*/ 102870 h 2957512"/>
              <a:gd name="connsiteX178" fmla="*/ 1885950 w 2947987"/>
              <a:gd name="connsiteY178" fmla="*/ 104775 h 2957512"/>
              <a:gd name="connsiteX179" fmla="*/ 1899285 w 2947987"/>
              <a:gd name="connsiteY179" fmla="*/ 60960 h 2957512"/>
              <a:gd name="connsiteX180" fmla="*/ 1854518 w 2947987"/>
              <a:gd name="connsiteY180" fmla="*/ 48578 h 2957512"/>
              <a:gd name="connsiteX181" fmla="*/ 1843088 w 2947987"/>
              <a:gd name="connsiteY181" fmla="*/ 45720 h 2957512"/>
              <a:gd name="connsiteX182" fmla="*/ 1831657 w 2947987"/>
              <a:gd name="connsiteY182" fmla="*/ 42863 h 2957512"/>
              <a:gd name="connsiteX183" fmla="*/ 1808798 w 2947987"/>
              <a:gd name="connsiteY183" fmla="*/ 38100 h 2957512"/>
              <a:gd name="connsiteX184" fmla="*/ 1785938 w 2947987"/>
              <a:gd name="connsiteY184" fmla="*/ 33338 h 2957512"/>
              <a:gd name="connsiteX185" fmla="*/ 1763078 w 2947987"/>
              <a:gd name="connsiteY185" fmla="*/ 28575 h 2957512"/>
              <a:gd name="connsiteX186" fmla="*/ 1717357 w 2947987"/>
              <a:gd name="connsiteY186" fmla="*/ 20003 h 2957512"/>
              <a:gd name="connsiteX187" fmla="*/ 1709738 w 2947987"/>
              <a:gd name="connsiteY187" fmla="*/ 65723 h 2957512"/>
              <a:gd name="connsiteX188" fmla="*/ 1715453 w 2947987"/>
              <a:gd name="connsiteY188" fmla="*/ 66675 h 2957512"/>
              <a:gd name="connsiteX189" fmla="*/ 1764030 w 2947987"/>
              <a:gd name="connsiteY189" fmla="*/ 75248 h 2957512"/>
              <a:gd name="connsiteX190" fmla="*/ 1761173 w 2947987"/>
              <a:gd name="connsiteY190" fmla="*/ 91440 h 2957512"/>
              <a:gd name="connsiteX191" fmla="*/ 1687830 w 2947987"/>
              <a:gd name="connsiteY191" fmla="*/ 78105 h 2957512"/>
              <a:gd name="connsiteX192" fmla="*/ 1614488 w 2947987"/>
              <a:gd name="connsiteY192" fmla="*/ 68580 h 2957512"/>
              <a:gd name="connsiteX193" fmla="*/ 1616393 w 2947987"/>
              <a:gd name="connsiteY193" fmla="*/ 52388 h 2957512"/>
              <a:gd name="connsiteX194" fmla="*/ 1665923 w 2947987"/>
              <a:gd name="connsiteY194" fmla="*/ 58103 h 2957512"/>
              <a:gd name="connsiteX195" fmla="*/ 1671638 w 2947987"/>
              <a:gd name="connsiteY195" fmla="*/ 59055 h 2957512"/>
              <a:gd name="connsiteX196" fmla="*/ 1678305 w 2947987"/>
              <a:gd name="connsiteY196" fmla="*/ 13335 h 2957512"/>
              <a:gd name="connsiteX197" fmla="*/ 1632585 w 2947987"/>
              <a:gd name="connsiteY197" fmla="*/ 7620 h 2957512"/>
              <a:gd name="connsiteX198" fmla="*/ 1609725 w 2947987"/>
              <a:gd name="connsiteY198" fmla="*/ 5715 h 2957512"/>
              <a:gd name="connsiteX199" fmla="*/ 1586865 w 2947987"/>
              <a:gd name="connsiteY199" fmla="*/ 3810 h 2957512"/>
              <a:gd name="connsiteX200" fmla="*/ 1564005 w 2947987"/>
              <a:gd name="connsiteY200" fmla="*/ 1905 h 2957512"/>
              <a:gd name="connsiteX201" fmla="*/ 1541145 w 2947987"/>
              <a:gd name="connsiteY201" fmla="*/ 953 h 2957512"/>
              <a:gd name="connsiteX202" fmla="*/ 1494473 w 2947987"/>
              <a:gd name="connsiteY202" fmla="*/ 0 h 2957512"/>
              <a:gd name="connsiteX203" fmla="*/ 1493520 w 2947987"/>
              <a:gd name="connsiteY203" fmla="*/ 45720 h 2957512"/>
              <a:gd name="connsiteX204" fmla="*/ 1499235 w 2947987"/>
              <a:gd name="connsiteY204" fmla="*/ 45720 h 2957512"/>
              <a:gd name="connsiteX205" fmla="*/ 1548765 w 2947987"/>
              <a:gd name="connsiteY205" fmla="*/ 46673 h 2957512"/>
              <a:gd name="connsiteX206" fmla="*/ 1547813 w 2947987"/>
              <a:gd name="connsiteY206" fmla="*/ 62865 h 2957512"/>
              <a:gd name="connsiteX207" fmla="*/ 1473518 w 2947987"/>
              <a:gd name="connsiteY207" fmla="*/ 60960 h 2957512"/>
              <a:gd name="connsiteX208" fmla="*/ 1399223 w 2947987"/>
              <a:gd name="connsiteY208" fmla="*/ 62865 h 2957512"/>
              <a:gd name="connsiteX209" fmla="*/ 1398270 w 2947987"/>
              <a:gd name="connsiteY209" fmla="*/ 46673 h 2957512"/>
              <a:gd name="connsiteX210" fmla="*/ 1447800 w 2947987"/>
              <a:gd name="connsiteY210" fmla="*/ 45720 h 2957512"/>
              <a:gd name="connsiteX211" fmla="*/ 1453515 w 2947987"/>
              <a:gd name="connsiteY211" fmla="*/ 45720 h 2957512"/>
              <a:gd name="connsiteX212" fmla="*/ 1452563 w 2947987"/>
              <a:gd name="connsiteY212" fmla="*/ 0 h 2957512"/>
              <a:gd name="connsiteX213" fmla="*/ 1405890 w 2947987"/>
              <a:gd name="connsiteY213" fmla="*/ 953 h 2957512"/>
              <a:gd name="connsiteX214" fmla="*/ 1383030 w 2947987"/>
              <a:gd name="connsiteY214" fmla="*/ 1905 h 2957512"/>
              <a:gd name="connsiteX215" fmla="*/ 1360170 w 2947987"/>
              <a:gd name="connsiteY215" fmla="*/ 3810 h 2957512"/>
              <a:gd name="connsiteX216" fmla="*/ 1337310 w 2947987"/>
              <a:gd name="connsiteY216" fmla="*/ 5715 h 2957512"/>
              <a:gd name="connsiteX217" fmla="*/ 1314450 w 2947987"/>
              <a:gd name="connsiteY217" fmla="*/ 7620 h 2957512"/>
              <a:gd name="connsiteX218" fmla="*/ 1268730 w 2947987"/>
              <a:gd name="connsiteY218" fmla="*/ 13335 h 2957512"/>
              <a:gd name="connsiteX219" fmla="*/ 1275398 w 2947987"/>
              <a:gd name="connsiteY219" fmla="*/ 59055 h 2957512"/>
              <a:gd name="connsiteX220" fmla="*/ 1281113 w 2947987"/>
              <a:gd name="connsiteY220" fmla="*/ 58103 h 2957512"/>
              <a:gd name="connsiteX221" fmla="*/ 1330643 w 2947987"/>
              <a:gd name="connsiteY221" fmla="*/ 52388 h 2957512"/>
              <a:gd name="connsiteX222" fmla="*/ 1332548 w 2947987"/>
              <a:gd name="connsiteY222" fmla="*/ 68580 h 2957512"/>
              <a:gd name="connsiteX223" fmla="*/ 1259205 w 2947987"/>
              <a:gd name="connsiteY223" fmla="*/ 78105 h 2957512"/>
              <a:gd name="connsiteX224" fmla="*/ 1185863 w 2947987"/>
              <a:gd name="connsiteY224" fmla="*/ 91440 h 2957512"/>
              <a:gd name="connsiteX225" fmla="*/ 1183005 w 2947987"/>
              <a:gd name="connsiteY225" fmla="*/ 75248 h 2957512"/>
              <a:gd name="connsiteX226" fmla="*/ 1231582 w 2947987"/>
              <a:gd name="connsiteY226" fmla="*/ 66675 h 2957512"/>
              <a:gd name="connsiteX227" fmla="*/ 1237298 w 2947987"/>
              <a:gd name="connsiteY227" fmla="*/ 65723 h 2957512"/>
              <a:gd name="connsiteX228" fmla="*/ 1229678 w 2947987"/>
              <a:gd name="connsiteY228" fmla="*/ 20003 h 2957512"/>
              <a:gd name="connsiteX229" fmla="*/ 1183957 w 2947987"/>
              <a:gd name="connsiteY229" fmla="*/ 28575 h 2957512"/>
              <a:gd name="connsiteX230" fmla="*/ 1161098 w 2947987"/>
              <a:gd name="connsiteY230" fmla="*/ 33338 h 2957512"/>
              <a:gd name="connsiteX231" fmla="*/ 1138238 w 2947987"/>
              <a:gd name="connsiteY231" fmla="*/ 38100 h 2957512"/>
              <a:gd name="connsiteX232" fmla="*/ 1115378 w 2947987"/>
              <a:gd name="connsiteY232" fmla="*/ 42863 h 2957512"/>
              <a:gd name="connsiteX233" fmla="*/ 1103948 w 2947987"/>
              <a:gd name="connsiteY233" fmla="*/ 45720 h 2957512"/>
              <a:gd name="connsiteX234" fmla="*/ 1092518 w 2947987"/>
              <a:gd name="connsiteY234" fmla="*/ 48578 h 2957512"/>
              <a:gd name="connsiteX235" fmla="*/ 1047750 w 2947987"/>
              <a:gd name="connsiteY235" fmla="*/ 60960 h 2957512"/>
              <a:gd name="connsiteX236" fmla="*/ 1061085 w 2947987"/>
              <a:gd name="connsiteY236" fmla="*/ 104775 h 2957512"/>
              <a:gd name="connsiteX237" fmla="*/ 1066800 w 2947987"/>
              <a:gd name="connsiteY237" fmla="*/ 102870 h 2957512"/>
              <a:gd name="connsiteX238" fmla="*/ 1114425 w 2947987"/>
              <a:gd name="connsiteY238" fmla="*/ 89535 h 2957512"/>
              <a:gd name="connsiteX239" fmla="*/ 1118235 w 2947987"/>
              <a:gd name="connsiteY239" fmla="*/ 105728 h 2957512"/>
              <a:gd name="connsiteX240" fmla="*/ 1082993 w 2947987"/>
              <a:gd name="connsiteY240" fmla="*/ 116205 h 2957512"/>
              <a:gd name="connsiteX241" fmla="*/ 1064895 w 2947987"/>
              <a:gd name="connsiteY241" fmla="*/ 120968 h 2957512"/>
              <a:gd name="connsiteX242" fmla="*/ 1046797 w 2947987"/>
              <a:gd name="connsiteY242" fmla="*/ 126683 h 2957512"/>
              <a:gd name="connsiteX243" fmla="*/ 1011555 w 2947987"/>
              <a:gd name="connsiteY243" fmla="*/ 138113 h 2957512"/>
              <a:gd name="connsiteX244" fmla="*/ 976313 w 2947987"/>
              <a:gd name="connsiteY244" fmla="*/ 150495 h 2957512"/>
              <a:gd name="connsiteX245" fmla="*/ 970597 w 2947987"/>
              <a:gd name="connsiteY245" fmla="*/ 135255 h 2957512"/>
              <a:gd name="connsiteX246" fmla="*/ 982028 w 2947987"/>
              <a:gd name="connsiteY246" fmla="*/ 130493 h 2957512"/>
              <a:gd name="connsiteX247" fmla="*/ 993457 w 2947987"/>
              <a:gd name="connsiteY247" fmla="*/ 126683 h 2957512"/>
              <a:gd name="connsiteX248" fmla="*/ 1017270 w 2947987"/>
              <a:gd name="connsiteY248" fmla="*/ 119063 h 2957512"/>
              <a:gd name="connsiteX249" fmla="*/ 1022985 w 2947987"/>
              <a:gd name="connsiteY249" fmla="*/ 117158 h 2957512"/>
              <a:gd name="connsiteX250" fmla="*/ 1008697 w 2947987"/>
              <a:gd name="connsiteY250" fmla="*/ 73343 h 2957512"/>
              <a:gd name="connsiteX251" fmla="*/ 964882 w 2947987"/>
              <a:gd name="connsiteY251" fmla="*/ 88583 h 2957512"/>
              <a:gd name="connsiteX252" fmla="*/ 922020 w 2947987"/>
              <a:gd name="connsiteY252" fmla="*/ 105728 h 2957512"/>
              <a:gd name="connsiteX253" fmla="*/ 900113 w 2947987"/>
              <a:gd name="connsiteY253" fmla="*/ 114300 h 2957512"/>
              <a:gd name="connsiteX254" fmla="*/ 879157 w 2947987"/>
              <a:gd name="connsiteY254" fmla="*/ 123825 h 2957512"/>
              <a:gd name="connsiteX255" fmla="*/ 837247 w 2947987"/>
              <a:gd name="connsiteY255" fmla="*/ 142875 h 2957512"/>
              <a:gd name="connsiteX256" fmla="*/ 857250 w 2947987"/>
              <a:gd name="connsiteY256" fmla="*/ 183833 h 2957512"/>
              <a:gd name="connsiteX257" fmla="*/ 862013 w 2947987"/>
              <a:gd name="connsiteY257" fmla="*/ 181928 h 2957512"/>
              <a:gd name="connsiteX258" fmla="*/ 906780 w 2947987"/>
              <a:gd name="connsiteY258" fmla="*/ 161925 h 2957512"/>
              <a:gd name="connsiteX259" fmla="*/ 913447 w 2947987"/>
              <a:gd name="connsiteY259" fmla="*/ 177165 h 2957512"/>
              <a:gd name="connsiteX260" fmla="*/ 879157 w 2947987"/>
              <a:gd name="connsiteY260" fmla="*/ 192405 h 2957512"/>
              <a:gd name="connsiteX261" fmla="*/ 862013 w 2947987"/>
              <a:gd name="connsiteY261" fmla="*/ 200025 h 2957512"/>
              <a:gd name="connsiteX262" fmla="*/ 845820 w 2947987"/>
              <a:gd name="connsiteY262" fmla="*/ 208598 h 2957512"/>
              <a:gd name="connsiteX263" fmla="*/ 812482 w 2947987"/>
              <a:gd name="connsiteY263" fmla="*/ 225743 h 2957512"/>
              <a:gd name="connsiteX264" fmla="*/ 796290 w 2947987"/>
              <a:gd name="connsiteY264" fmla="*/ 234315 h 2957512"/>
              <a:gd name="connsiteX265" fmla="*/ 780097 w 2947987"/>
              <a:gd name="connsiteY265" fmla="*/ 243840 h 2957512"/>
              <a:gd name="connsiteX266" fmla="*/ 772478 w 2947987"/>
              <a:gd name="connsiteY266" fmla="*/ 229553 h 2957512"/>
              <a:gd name="connsiteX267" fmla="*/ 794385 w 2947987"/>
              <a:gd name="connsiteY267" fmla="*/ 217170 h 2957512"/>
              <a:gd name="connsiteX268" fmla="*/ 816293 w 2947987"/>
              <a:gd name="connsiteY268" fmla="*/ 205740 h 2957512"/>
              <a:gd name="connsiteX269" fmla="*/ 821055 w 2947987"/>
              <a:gd name="connsiteY269" fmla="*/ 202883 h 2957512"/>
              <a:gd name="connsiteX270" fmla="*/ 800100 w 2947987"/>
              <a:gd name="connsiteY270" fmla="*/ 161925 h 2957512"/>
              <a:gd name="connsiteX271" fmla="*/ 779145 w 2947987"/>
              <a:gd name="connsiteY271" fmla="*/ 172403 h 2957512"/>
              <a:gd name="connsiteX272" fmla="*/ 768668 w 2947987"/>
              <a:gd name="connsiteY272" fmla="*/ 178118 h 2957512"/>
              <a:gd name="connsiteX273" fmla="*/ 758190 w 2947987"/>
              <a:gd name="connsiteY273" fmla="*/ 183833 h 2957512"/>
              <a:gd name="connsiteX274" fmla="*/ 718185 w 2947987"/>
              <a:gd name="connsiteY274" fmla="*/ 206693 h 2957512"/>
              <a:gd name="connsiteX275" fmla="*/ 707707 w 2947987"/>
              <a:gd name="connsiteY275" fmla="*/ 212408 h 2957512"/>
              <a:gd name="connsiteX276" fmla="*/ 698182 w 2947987"/>
              <a:gd name="connsiteY276" fmla="*/ 219075 h 2957512"/>
              <a:gd name="connsiteX277" fmla="*/ 679132 w 2947987"/>
              <a:gd name="connsiteY277" fmla="*/ 231458 h 2957512"/>
              <a:gd name="connsiteX278" fmla="*/ 660082 w 2947987"/>
              <a:gd name="connsiteY278" fmla="*/ 243840 h 2957512"/>
              <a:gd name="connsiteX279" fmla="*/ 641032 w 2947987"/>
              <a:gd name="connsiteY279" fmla="*/ 257175 h 2957512"/>
              <a:gd name="connsiteX280" fmla="*/ 666750 w 2947987"/>
              <a:gd name="connsiteY280" fmla="*/ 295275 h 2957512"/>
              <a:gd name="connsiteX281" fmla="*/ 671513 w 2947987"/>
              <a:gd name="connsiteY281" fmla="*/ 292418 h 2957512"/>
              <a:gd name="connsiteX282" fmla="*/ 713422 w 2947987"/>
              <a:gd name="connsiteY282" fmla="*/ 265748 h 2957512"/>
              <a:gd name="connsiteX283" fmla="*/ 721995 w 2947987"/>
              <a:gd name="connsiteY283" fmla="*/ 279083 h 2957512"/>
              <a:gd name="connsiteX284" fmla="*/ 690563 w 2947987"/>
              <a:gd name="connsiteY284" fmla="*/ 299085 h 2957512"/>
              <a:gd name="connsiteX285" fmla="*/ 682943 w 2947987"/>
              <a:gd name="connsiteY285" fmla="*/ 303848 h 2957512"/>
              <a:gd name="connsiteX286" fmla="*/ 675322 w 2947987"/>
              <a:gd name="connsiteY286" fmla="*/ 309563 h 2957512"/>
              <a:gd name="connsiteX287" fmla="*/ 660082 w 2947987"/>
              <a:gd name="connsiteY287" fmla="*/ 320040 h 2957512"/>
              <a:gd name="connsiteX288" fmla="*/ 629603 w 2947987"/>
              <a:gd name="connsiteY288" fmla="*/ 341948 h 2957512"/>
              <a:gd name="connsiteX289" fmla="*/ 600075 w 2947987"/>
              <a:gd name="connsiteY289" fmla="*/ 364808 h 2957512"/>
              <a:gd name="connsiteX290" fmla="*/ 589597 w 2947987"/>
              <a:gd name="connsiteY290" fmla="*/ 352425 h 2957512"/>
              <a:gd name="connsiteX291" fmla="*/ 628650 w 2947987"/>
              <a:gd name="connsiteY291" fmla="*/ 321945 h 2957512"/>
              <a:gd name="connsiteX292" fmla="*/ 633413 w 2947987"/>
              <a:gd name="connsiteY292" fmla="*/ 319088 h 2957512"/>
              <a:gd name="connsiteX293" fmla="*/ 606743 w 2947987"/>
              <a:gd name="connsiteY293" fmla="*/ 281940 h 2957512"/>
              <a:gd name="connsiteX294" fmla="*/ 587693 w 2947987"/>
              <a:gd name="connsiteY294" fmla="*/ 295275 h 2957512"/>
              <a:gd name="connsiteX295" fmla="*/ 569595 w 2947987"/>
              <a:gd name="connsiteY295" fmla="*/ 309563 h 2957512"/>
              <a:gd name="connsiteX296" fmla="*/ 533400 w 2947987"/>
              <a:gd name="connsiteY296" fmla="*/ 338138 h 2957512"/>
              <a:gd name="connsiteX297" fmla="*/ 498157 w 2947987"/>
              <a:gd name="connsiteY297" fmla="*/ 368617 h 2957512"/>
              <a:gd name="connsiteX298" fmla="*/ 481013 w 2947987"/>
              <a:gd name="connsiteY298" fmla="*/ 383858 h 2957512"/>
              <a:gd name="connsiteX299" fmla="*/ 463868 w 2947987"/>
              <a:gd name="connsiteY299" fmla="*/ 400050 h 2957512"/>
              <a:gd name="connsiteX300" fmla="*/ 495300 w 2947987"/>
              <a:gd name="connsiteY300" fmla="*/ 433388 h 2957512"/>
              <a:gd name="connsiteX301" fmla="*/ 499110 w 2947987"/>
              <a:gd name="connsiteY301" fmla="*/ 429578 h 2957512"/>
              <a:gd name="connsiteX302" fmla="*/ 536257 w 2947987"/>
              <a:gd name="connsiteY302" fmla="*/ 396240 h 2957512"/>
              <a:gd name="connsiteX303" fmla="*/ 546735 w 2947987"/>
              <a:gd name="connsiteY303" fmla="*/ 408623 h 2957512"/>
              <a:gd name="connsiteX304" fmla="*/ 519113 w 2947987"/>
              <a:gd name="connsiteY304" fmla="*/ 433388 h 2957512"/>
              <a:gd name="connsiteX305" fmla="*/ 492443 w 2947987"/>
              <a:gd name="connsiteY305" fmla="*/ 459105 h 2957512"/>
              <a:gd name="connsiteX306" fmla="*/ 479107 w 2947987"/>
              <a:gd name="connsiteY306" fmla="*/ 471488 h 2957512"/>
              <a:gd name="connsiteX307" fmla="*/ 472440 w 2947987"/>
              <a:gd name="connsiteY307" fmla="*/ 478155 h 2957512"/>
              <a:gd name="connsiteX308" fmla="*/ 465772 w 2947987"/>
              <a:gd name="connsiteY308" fmla="*/ 484823 h 2957512"/>
              <a:gd name="connsiteX309" fmla="*/ 440055 w 2947987"/>
              <a:gd name="connsiteY309" fmla="*/ 511492 h 2957512"/>
              <a:gd name="connsiteX310" fmla="*/ 428625 w 2947987"/>
              <a:gd name="connsiteY310" fmla="*/ 500063 h 2957512"/>
              <a:gd name="connsiteX311" fmla="*/ 462915 w 2947987"/>
              <a:gd name="connsiteY311" fmla="*/ 463867 h 2957512"/>
              <a:gd name="connsiteX312" fmla="*/ 466725 w 2947987"/>
              <a:gd name="connsiteY312" fmla="*/ 460058 h 2957512"/>
              <a:gd name="connsiteX313" fmla="*/ 434340 w 2947987"/>
              <a:gd name="connsiteY313" fmla="*/ 427673 h 2957512"/>
              <a:gd name="connsiteX314" fmla="*/ 418147 w 2947987"/>
              <a:gd name="connsiteY314" fmla="*/ 443865 h 2957512"/>
              <a:gd name="connsiteX315" fmla="*/ 401955 w 2947987"/>
              <a:gd name="connsiteY315" fmla="*/ 461010 h 2957512"/>
              <a:gd name="connsiteX316" fmla="*/ 370522 w 2947987"/>
              <a:gd name="connsiteY316" fmla="*/ 495300 h 2957512"/>
              <a:gd name="connsiteX317" fmla="*/ 340043 w 2947987"/>
              <a:gd name="connsiteY317" fmla="*/ 530543 h 2957512"/>
              <a:gd name="connsiteX318" fmla="*/ 332422 w 2947987"/>
              <a:gd name="connsiteY318" fmla="*/ 539115 h 2957512"/>
              <a:gd name="connsiteX319" fmla="*/ 324803 w 2947987"/>
              <a:gd name="connsiteY319" fmla="*/ 548640 h 2957512"/>
              <a:gd name="connsiteX320" fmla="*/ 310515 w 2947987"/>
              <a:gd name="connsiteY320" fmla="*/ 566738 h 2957512"/>
              <a:gd name="connsiteX321" fmla="*/ 346710 w 2947987"/>
              <a:gd name="connsiteY321" fmla="*/ 595313 h 2957512"/>
              <a:gd name="connsiteX322" fmla="*/ 350520 w 2947987"/>
              <a:gd name="connsiteY322" fmla="*/ 590550 h 2957512"/>
              <a:gd name="connsiteX323" fmla="*/ 365760 w 2947987"/>
              <a:gd name="connsiteY323" fmla="*/ 571500 h 2957512"/>
              <a:gd name="connsiteX324" fmla="*/ 381953 w 2947987"/>
              <a:gd name="connsiteY324" fmla="*/ 552450 h 2957512"/>
              <a:gd name="connsiteX325" fmla="*/ 394335 w 2947987"/>
              <a:gd name="connsiteY325" fmla="*/ 562928 h 2957512"/>
              <a:gd name="connsiteX326" fmla="*/ 381953 w 2947987"/>
              <a:gd name="connsiteY326" fmla="*/ 577215 h 2957512"/>
              <a:gd name="connsiteX327" fmla="*/ 370522 w 2947987"/>
              <a:gd name="connsiteY327" fmla="*/ 591503 h 2957512"/>
              <a:gd name="connsiteX328" fmla="*/ 347663 w 2947987"/>
              <a:gd name="connsiteY328" fmla="*/ 621030 h 2957512"/>
              <a:gd name="connsiteX329" fmla="*/ 325755 w 2947987"/>
              <a:gd name="connsiteY329" fmla="*/ 650558 h 2957512"/>
              <a:gd name="connsiteX330" fmla="*/ 303847 w 2947987"/>
              <a:gd name="connsiteY330" fmla="*/ 681038 h 2957512"/>
              <a:gd name="connsiteX331" fmla="*/ 290513 w 2947987"/>
              <a:gd name="connsiteY331" fmla="*/ 671513 h 2957512"/>
              <a:gd name="connsiteX332" fmla="*/ 319088 w 2947987"/>
              <a:gd name="connsiteY332" fmla="*/ 631508 h 2957512"/>
              <a:gd name="connsiteX333" fmla="*/ 321945 w 2947987"/>
              <a:gd name="connsiteY333" fmla="*/ 626745 h 2957512"/>
              <a:gd name="connsiteX334" fmla="*/ 284797 w 2947987"/>
              <a:gd name="connsiteY334" fmla="*/ 599123 h 2957512"/>
              <a:gd name="connsiteX335" fmla="*/ 258128 w 2947987"/>
              <a:gd name="connsiteY335" fmla="*/ 637223 h 2957512"/>
              <a:gd name="connsiteX336" fmla="*/ 244793 w 2947987"/>
              <a:gd name="connsiteY336" fmla="*/ 656273 h 2957512"/>
              <a:gd name="connsiteX337" fmla="*/ 232410 w 2947987"/>
              <a:gd name="connsiteY337" fmla="*/ 675323 h 2957512"/>
              <a:gd name="connsiteX338" fmla="*/ 207645 w 2947987"/>
              <a:gd name="connsiteY338" fmla="*/ 714375 h 2957512"/>
              <a:gd name="connsiteX339" fmla="*/ 184785 w 2947987"/>
              <a:gd name="connsiteY339" fmla="*/ 754380 h 2957512"/>
              <a:gd name="connsiteX340" fmla="*/ 224790 w 2947987"/>
              <a:gd name="connsiteY340" fmla="*/ 777240 h 2957512"/>
              <a:gd name="connsiteX341" fmla="*/ 227647 w 2947987"/>
              <a:gd name="connsiteY341" fmla="*/ 772478 h 2957512"/>
              <a:gd name="connsiteX342" fmla="*/ 240030 w 2947987"/>
              <a:gd name="connsiteY342" fmla="*/ 750570 h 2957512"/>
              <a:gd name="connsiteX343" fmla="*/ 252413 w 2947987"/>
              <a:gd name="connsiteY343" fmla="*/ 729615 h 2957512"/>
              <a:gd name="connsiteX344" fmla="*/ 266700 w 2947987"/>
              <a:gd name="connsiteY344" fmla="*/ 738188 h 2957512"/>
              <a:gd name="connsiteX345" fmla="*/ 257175 w 2947987"/>
              <a:gd name="connsiteY345" fmla="*/ 754380 h 2957512"/>
              <a:gd name="connsiteX346" fmla="*/ 247650 w 2947987"/>
              <a:gd name="connsiteY346" fmla="*/ 770573 h 2957512"/>
              <a:gd name="connsiteX347" fmla="*/ 229553 w 2947987"/>
              <a:gd name="connsiteY347" fmla="*/ 802958 h 2957512"/>
              <a:gd name="connsiteX348" fmla="*/ 196215 w 2947987"/>
              <a:gd name="connsiteY348" fmla="*/ 868680 h 2957512"/>
              <a:gd name="connsiteX349" fmla="*/ 181928 w 2947987"/>
              <a:gd name="connsiteY349" fmla="*/ 862013 h 2957512"/>
              <a:gd name="connsiteX350" fmla="*/ 204788 w 2947987"/>
              <a:gd name="connsiteY350" fmla="*/ 818198 h 2957512"/>
              <a:gd name="connsiteX351" fmla="*/ 207645 w 2947987"/>
              <a:gd name="connsiteY351" fmla="*/ 813435 h 2957512"/>
              <a:gd name="connsiteX352" fmla="*/ 166688 w 2947987"/>
              <a:gd name="connsiteY352" fmla="*/ 792480 h 2957512"/>
              <a:gd name="connsiteX353" fmla="*/ 145732 w 2947987"/>
              <a:gd name="connsiteY353" fmla="*/ 833438 h 2957512"/>
              <a:gd name="connsiteX354" fmla="*/ 136207 w 2947987"/>
              <a:gd name="connsiteY354" fmla="*/ 854393 h 2957512"/>
              <a:gd name="connsiteX355" fmla="*/ 126682 w 2947987"/>
              <a:gd name="connsiteY355" fmla="*/ 875348 h 2957512"/>
              <a:gd name="connsiteX356" fmla="*/ 91440 w 2947987"/>
              <a:gd name="connsiteY356" fmla="*/ 961073 h 2957512"/>
              <a:gd name="connsiteX357" fmla="*/ 134303 w 2947987"/>
              <a:gd name="connsiteY357" fmla="*/ 977265 h 2957512"/>
              <a:gd name="connsiteX358" fmla="*/ 136207 w 2947987"/>
              <a:gd name="connsiteY358" fmla="*/ 972503 h 2957512"/>
              <a:gd name="connsiteX359" fmla="*/ 154305 w 2947987"/>
              <a:gd name="connsiteY359" fmla="*/ 926783 h 2957512"/>
              <a:gd name="connsiteX360" fmla="*/ 169545 w 2947987"/>
              <a:gd name="connsiteY360" fmla="*/ 933450 h 2957512"/>
              <a:gd name="connsiteX361" fmla="*/ 156210 w 2947987"/>
              <a:gd name="connsiteY361" fmla="*/ 967740 h 2957512"/>
              <a:gd name="connsiteX362" fmla="*/ 149543 w 2947987"/>
              <a:gd name="connsiteY362" fmla="*/ 984885 h 2957512"/>
              <a:gd name="connsiteX363" fmla="*/ 145732 w 2947987"/>
              <a:gd name="connsiteY363" fmla="*/ 993458 h 2957512"/>
              <a:gd name="connsiteX364" fmla="*/ 142875 w 2947987"/>
              <a:gd name="connsiteY364" fmla="*/ 1002030 h 2957512"/>
              <a:gd name="connsiteX365" fmla="*/ 131445 w 2947987"/>
              <a:gd name="connsiteY365" fmla="*/ 1037273 h 2957512"/>
              <a:gd name="connsiteX366" fmla="*/ 120015 w 2947987"/>
              <a:gd name="connsiteY366" fmla="*/ 1072515 h 2957512"/>
              <a:gd name="connsiteX367" fmla="*/ 104775 w 2947987"/>
              <a:gd name="connsiteY367" fmla="*/ 1067753 h 2957512"/>
              <a:gd name="connsiteX368" fmla="*/ 108585 w 2947987"/>
              <a:gd name="connsiteY368" fmla="*/ 1055370 h 2957512"/>
              <a:gd name="connsiteX369" fmla="*/ 112395 w 2947987"/>
              <a:gd name="connsiteY369" fmla="*/ 1043940 h 2957512"/>
              <a:gd name="connsiteX370" fmla="*/ 120015 w 2947987"/>
              <a:gd name="connsiteY370" fmla="*/ 1020128 h 2957512"/>
              <a:gd name="connsiteX371" fmla="*/ 121920 w 2947987"/>
              <a:gd name="connsiteY371" fmla="*/ 1014413 h 2957512"/>
              <a:gd name="connsiteX372" fmla="*/ 78105 w 2947987"/>
              <a:gd name="connsiteY372" fmla="*/ 999173 h 2957512"/>
              <a:gd name="connsiteX373" fmla="*/ 63818 w 2947987"/>
              <a:gd name="connsiteY373" fmla="*/ 1042988 h 2957512"/>
              <a:gd name="connsiteX374" fmla="*/ 51435 w 2947987"/>
              <a:gd name="connsiteY374" fmla="*/ 1087755 h 2957512"/>
              <a:gd name="connsiteX375" fmla="*/ 44768 w 2947987"/>
              <a:gd name="connsiteY375" fmla="*/ 1109663 h 2957512"/>
              <a:gd name="connsiteX376" fmla="*/ 40005 w 2947987"/>
              <a:gd name="connsiteY376" fmla="*/ 1132523 h 2957512"/>
              <a:gd name="connsiteX377" fmla="*/ 29528 w 2947987"/>
              <a:gd name="connsiteY377" fmla="*/ 1177290 h 2957512"/>
              <a:gd name="connsiteX378" fmla="*/ 74295 w 2947987"/>
              <a:gd name="connsiteY378" fmla="*/ 1186815 h 2957512"/>
              <a:gd name="connsiteX379" fmla="*/ 75247 w 2947987"/>
              <a:gd name="connsiteY379" fmla="*/ 1181100 h 2957512"/>
              <a:gd name="connsiteX380" fmla="*/ 86678 w 2947987"/>
              <a:gd name="connsiteY380" fmla="*/ 1132523 h 2957512"/>
              <a:gd name="connsiteX381" fmla="*/ 102870 w 2947987"/>
              <a:gd name="connsiteY381" fmla="*/ 1136333 h 2957512"/>
              <a:gd name="connsiteX382" fmla="*/ 94297 w 2947987"/>
              <a:gd name="connsiteY382" fmla="*/ 1172528 h 2957512"/>
              <a:gd name="connsiteX383" fmla="*/ 90488 w 2947987"/>
              <a:gd name="connsiteY383" fmla="*/ 1190625 h 2957512"/>
              <a:gd name="connsiteX384" fmla="*/ 86678 w 2947987"/>
              <a:gd name="connsiteY384" fmla="*/ 1208723 h 2957512"/>
              <a:gd name="connsiteX385" fmla="*/ 80010 w 2947987"/>
              <a:gd name="connsiteY385" fmla="*/ 1244918 h 2957512"/>
              <a:gd name="connsiteX386" fmla="*/ 77153 w 2947987"/>
              <a:gd name="connsiteY386" fmla="*/ 1263015 h 2957512"/>
              <a:gd name="connsiteX387" fmla="*/ 75247 w 2947987"/>
              <a:gd name="connsiteY387" fmla="*/ 1281113 h 2957512"/>
              <a:gd name="connsiteX388" fmla="*/ 59055 w 2947987"/>
              <a:gd name="connsiteY388" fmla="*/ 1279208 h 2957512"/>
              <a:gd name="connsiteX389" fmla="*/ 62865 w 2947987"/>
              <a:gd name="connsiteY389" fmla="*/ 1254443 h 2957512"/>
              <a:gd name="connsiteX390" fmla="*/ 67628 w 2947987"/>
              <a:gd name="connsiteY390" fmla="*/ 1229678 h 2957512"/>
              <a:gd name="connsiteX391" fmla="*/ 68580 w 2947987"/>
              <a:gd name="connsiteY391" fmla="*/ 1223963 h 2957512"/>
              <a:gd name="connsiteX392" fmla="*/ 23813 w 2947987"/>
              <a:gd name="connsiteY392" fmla="*/ 1216343 h 2957512"/>
              <a:gd name="connsiteX393" fmla="*/ 20003 w 2947987"/>
              <a:gd name="connsiteY393" fmla="*/ 1239203 h 2957512"/>
              <a:gd name="connsiteX394" fmla="*/ 16193 w 2947987"/>
              <a:gd name="connsiteY394" fmla="*/ 1262063 h 2957512"/>
              <a:gd name="connsiteX395" fmla="*/ 10478 w 2947987"/>
              <a:gd name="connsiteY395" fmla="*/ 1307783 h 2957512"/>
              <a:gd name="connsiteX396" fmla="*/ 7620 w 2947987"/>
              <a:gd name="connsiteY396" fmla="*/ 1330643 h 2957512"/>
              <a:gd name="connsiteX397" fmla="*/ 5715 w 2947987"/>
              <a:gd name="connsiteY397" fmla="*/ 1353503 h 2957512"/>
              <a:gd name="connsiteX398" fmla="*/ 1905 w 2947987"/>
              <a:gd name="connsiteY398" fmla="*/ 1400175 h 2957512"/>
              <a:gd name="connsiteX399" fmla="*/ 47625 w 2947987"/>
              <a:gd name="connsiteY399" fmla="*/ 1402080 h 2957512"/>
              <a:gd name="connsiteX400" fmla="*/ 47625 w 2947987"/>
              <a:gd name="connsiteY400" fmla="*/ 1396365 h 2957512"/>
              <a:gd name="connsiteX401" fmla="*/ 51435 w 2947987"/>
              <a:gd name="connsiteY401" fmla="*/ 1346835 h 2957512"/>
              <a:gd name="connsiteX402" fmla="*/ 67628 w 2947987"/>
              <a:gd name="connsiteY402" fmla="*/ 1348740 h 2957512"/>
              <a:gd name="connsiteX403" fmla="*/ 64770 w 2947987"/>
              <a:gd name="connsiteY403" fmla="*/ 1385888 h 2957512"/>
              <a:gd name="connsiteX404" fmla="*/ 63818 w 2947987"/>
              <a:gd name="connsiteY404" fmla="*/ 1403985 h 2957512"/>
              <a:gd name="connsiteX405" fmla="*/ 63818 w 2947987"/>
              <a:gd name="connsiteY405" fmla="*/ 1422083 h 2957512"/>
              <a:gd name="connsiteX406" fmla="*/ 62865 w 2947987"/>
              <a:gd name="connsiteY406" fmla="*/ 1459230 h 2957512"/>
              <a:gd name="connsiteX407" fmla="*/ 62865 w 2947987"/>
              <a:gd name="connsiteY407" fmla="*/ 1477328 h 2957512"/>
              <a:gd name="connsiteX408" fmla="*/ 62865 w 2947987"/>
              <a:gd name="connsiteY408" fmla="*/ 1495425 h 2957512"/>
              <a:gd name="connsiteX409" fmla="*/ 46672 w 2947987"/>
              <a:gd name="connsiteY409" fmla="*/ 1495425 h 2957512"/>
              <a:gd name="connsiteX410" fmla="*/ 46672 w 2947987"/>
              <a:gd name="connsiteY410" fmla="*/ 1470660 h 2957512"/>
              <a:gd name="connsiteX411" fmla="*/ 47625 w 2947987"/>
              <a:gd name="connsiteY411" fmla="*/ 1445895 h 2957512"/>
              <a:gd name="connsiteX412" fmla="*/ 47625 w 2947987"/>
              <a:gd name="connsiteY412" fmla="*/ 1440180 h 2957512"/>
              <a:gd name="connsiteX413" fmla="*/ 1905 w 2947987"/>
              <a:gd name="connsiteY413" fmla="*/ 1439228 h 2957512"/>
              <a:gd name="connsiteX414" fmla="*/ 953 w 2947987"/>
              <a:gd name="connsiteY414" fmla="*/ 1462088 h 2957512"/>
              <a:gd name="connsiteX415" fmla="*/ 953 w 2947987"/>
              <a:gd name="connsiteY415" fmla="*/ 1473518 h 2957512"/>
              <a:gd name="connsiteX416" fmla="*/ 953 w 2947987"/>
              <a:gd name="connsiteY416" fmla="*/ 1484948 h 2957512"/>
              <a:gd name="connsiteX417" fmla="*/ 1905 w 2947987"/>
              <a:gd name="connsiteY417" fmla="*/ 1531620 h 2957512"/>
              <a:gd name="connsiteX418" fmla="*/ 2857 w 2947987"/>
              <a:gd name="connsiteY418" fmla="*/ 1554480 h 2957512"/>
              <a:gd name="connsiteX419" fmla="*/ 4763 w 2947987"/>
              <a:gd name="connsiteY419" fmla="*/ 1577340 h 2957512"/>
              <a:gd name="connsiteX420" fmla="*/ 8572 w 2947987"/>
              <a:gd name="connsiteY420" fmla="*/ 1624013 h 2957512"/>
              <a:gd name="connsiteX421" fmla="*/ 54293 w 2947987"/>
              <a:gd name="connsiteY421" fmla="*/ 1619250 h 2957512"/>
              <a:gd name="connsiteX422" fmla="*/ 54293 w 2947987"/>
              <a:gd name="connsiteY422" fmla="*/ 1613535 h 2957512"/>
              <a:gd name="connsiteX423" fmla="*/ 50482 w 2947987"/>
              <a:gd name="connsiteY423" fmla="*/ 1564005 h 2957512"/>
              <a:gd name="connsiteX424" fmla="*/ 66675 w 2947987"/>
              <a:gd name="connsiteY424" fmla="*/ 1563052 h 2957512"/>
              <a:gd name="connsiteX425" fmla="*/ 69532 w 2947987"/>
              <a:gd name="connsiteY425" fmla="*/ 1600200 h 2957512"/>
              <a:gd name="connsiteX426" fmla="*/ 70485 w 2947987"/>
              <a:gd name="connsiteY426" fmla="*/ 1618298 h 2957512"/>
              <a:gd name="connsiteX427" fmla="*/ 72390 w 2947987"/>
              <a:gd name="connsiteY427" fmla="*/ 1636395 h 2957512"/>
              <a:gd name="connsiteX428" fmla="*/ 77153 w 2947987"/>
              <a:gd name="connsiteY428" fmla="*/ 1673543 h 2957512"/>
              <a:gd name="connsiteX429" fmla="*/ 80010 w 2947987"/>
              <a:gd name="connsiteY429" fmla="*/ 1691640 h 2957512"/>
              <a:gd name="connsiteX430" fmla="*/ 82868 w 2947987"/>
              <a:gd name="connsiteY430" fmla="*/ 1709738 h 2957512"/>
              <a:gd name="connsiteX431" fmla="*/ 66675 w 2947987"/>
              <a:gd name="connsiteY431" fmla="*/ 1712595 h 2957512"/>
              <a:gd name="connsiteX432" fmla="*/ 62865 w 2947987"/>
              <a:gd name="connsiteY432" fmla="*/ 1687830 h 2957512"/>
              <a:gd name="connsiteX433" fmla="*/ 60007 w 2947987"/>
              <a:gd name="connsiteY433" fmla="*/ 1663065 h 2957512"/>
              <a:gd name="connsiteX434" fmla="*/ 59055 w 2947987"/>
              <a:gd name="connsiteY434" fmla="*/ 1657350 h 2957512"/>
              <a:gd name="connsiteX435" fmla="*/ 0 w 2947987"/>
              <a:gd name="connsiteY435" fmla="*/ 1664970 h 2957512"/>
              <a:gd name="connsiteX436" fmla="*/ 2857 w 2947987"/>
              <a:gd name="connsiteY436" fmla="*/ 1687830 h 2957512"/>
              <a:gd name="connsiteX437" fmla="*/ 4763 w 2947987"/>
              <a:gd name="connsiteY437" fmla="*/ 1699260 h 2957512"/>
              <a:gd name="connsiteX438" fmla="*/ 6668 w 2947987"/>
              <a:gd name="connsiteY438" fmla="*/ 1710690 h 2957512"/>
              <a:gd name="connsiteX439" fmla="*/ 15240 w 2947987"/>
              <a:gd name="connsiteY439" fmla="*/ 1756410 h 2957512"/>
              <a:gd name="connsiteX440" fmla="*/ 24765 w 2947987"/>
              <a:gd name="connsiteY440" fmla="*/ 1802130 h 2957512"/>
              <a:gd name="connsiteX441" fmla="*/ 35243 w 2947987"/>
              <a:gd name="connsiteY441" fmla="*/ 1846898 h 2957512"/>
              <a:gd name="connsiteX442" fmla="*/ 80010 w 2947987"/>
              <a:gd name="connsiteY442" fmla="*/ 1835468 h 2957512"/>
              <a:gd name="connsiteX443" fmla="*/ 79057 w 2947987"/>
              <a:gd name="connsiteY443" fmla="*/ 1829752 h 2957512"/>
              <a:gd name="connsiteX444" fmla="*/ 67628 w 2947987"/>
              <a:gd name="connsiteY444" fmla="*/ 1781175 h 2957512"/>
              <a:gd name="connsiteX445" fmla="*/ 83820 w 2947987"/>
              <a:gd name="connsiteY445" fmla="*/ 1777365 h 2957512"/>
              <a:gd name="connsiteX446" fmla="*/ 92393 w 2947987"/>
              <a:gd name="connsiteY446" fmla="*/ 1813560 h 2957512"/>
              <a:gd name="connsiteX447" fmla="*/ 97155 w 2947987"/>
              <a:gd name="connsiteY447" fmla="*/ 1831658 h 2957512"/>
              <a:gd name="connsiteX448" fmla="*/ 101918 w 2947987"/>
              <a:gd name="connsiteY448" fmla="*/ 1849755 h 2957512"/>
              <a:gd name="connsiteX449" fmla="*/ 123825 w 2947987"/>
              <a:gd name="connsiteY449" fmla="*/ 1921193 h 2957512"/>
              <a:gd name="connsiteX450" fmla="*/ 108585 w 2947987"/>
              <a:gd name="connsiteY450" fmla="*/ 1925955 h 2957512"/>
              <a:gd name="connsiteX451" fmla="*/ 100965 w 2947987"/>
              <a:gd name="connsiteY451" fmla="*/ 1902143 h 2957512"/>
              <a:gd name="connsiteX452" fmla="*/ 94297 w 2947987"/>
              <a:gd name="connsiteY452" fmla="*/ 1878330 h 2957512"/>
              <a:gd name="connsiteX453" fmla="*/ 92393 w 2947987"/>
              <a:gd name="connsiteY453" fmla="*/ 1872615 h 2957512"/>
              <a:gd name="connsiteX454" fmla="*/ 48578 w 2947987"/>
              <a:gd name="connsiteY454" fmla="*/ 1884998 h 2957512"/>
              <a:gd name="connsiteX455" fmla="*/ 77153 w 2947987"/>
              <a:gd name="connsiteY455" fmla="*/ 1973580 h 2957512"/>
              <a:gd name="connsiteX456" fmla="*/ 84772 w 2947987"/>
              <a:gd name="connsiteY456" fmla="*/ 1995488 h 2957512"/>
              <a:gd name="connsiteX457" fmla="*/ 93345 w 2947987"/>
              <a:gd name="connsiteY457" fmla="*/ 2017395 h 2957512"/>
              <a:gd name="connsiteX458" fmla="*/ 101918 w 2947987"/>
              <a:gd name="connsiteY458" fmla="*/ 2039302 h 2957512"/>
              <a:gd name="connsiteX459" fmla="*/ 105728 w 2947987"/>
              <a:gd name="connsiteY459" fmla="*/ 2049780 h 2957512"/>
              <a:gd name="connsiteX460" fmla="*/ 110490 w 2947987"/>
              <a:gd name="connsiteY460" fmla="*/ 2060258 h 2957512"/>
              <a:gd name="connsiteX461" fmla="*/ 152400 w 2947987"/>
              <a:gd name="connsiteY461" fmla="*/ 2042160 h 2957512"/>
              <a:gd name="connsiteX462" fmla="*/ 150495 w 2947987"/>
              <a:gd name="connsiteY462" fmla="*/ 2037398 h 2957512"/>
              <a:gd name="connsiteX463" fmla="*/ 132397 w 2947987"/>
              <a:gd name="connsiteY463" fmla="*/ 1991677 h 2957512"/>
              <a:gd name="connsiteX464" fmla="*/ 147638 w 2947987"/>
              <a:gd name="connsiteY464" fmla="*/ 1985963 h 2957512"/>
              <a:gd name="connsiteX465" fmla="*/ 160972 w 2947987"/>
              <a:gd name="connsiteY465" fmla="*/ 2020252 h 2957512"/>
              <a:gd name="connsiteX466" fmla="*/ 168593 w 2947987"/>
              <a:gd name="connsiteY466" fmla="*/ 2037398 h 2957512"/>
              <a:gd name="connsiteX467" fmla="*/ 176213 w 2947987"/>
              <a:gd name="connsiteY467" fmla="*/ 2054543 h 2957512"/>
              <a:gd name="connsiteX468" fmla="*/ 191453 w 2947987"/>
              <a:gd name="connsiteY468" fmla="*/ 2088833 h 2957512"/>
              <a:gd name="connsiteX469" fmla="*/ 208597 w 2947987"/>
              <a:gd name="connsiteY469" fmla="*/ 2122170 h 2957512"/>
              <a:gd name="connsiteX470" fmla="*/ 194310 w 2947987"/>
              <a:gd name="connsiteY470" fmla="*/ 2129790 h 2957512"/>
              <a:gd name="connsiteX471" fmla="*/ 182880 w 2947987"/>
              <a:gd name="connsiteY471" fmla="*/ 2107883 h 2957512"/>
              <a:gd name="connsiteX472" fmla="*/ 177165 w 2947987"/>
              <a:gd name="connsiteY472" fmla="*/ 2096452 h 2957512"/>
              <a:gd name="connsiteX473" fmla="*/ 172403 w 2947987"/>
              <a:gd name="connsiteY473" fmla="*/ 2085023 h 2957512"/>
              <a:gd name="connsiteX474" fmla="*/ 170497 w 2947987"/>
              <a:gd name="connsiteY474" fmla="*/ 2080260 h 2957512"/>
              <a:gd name="connsiteX475" fmla="*/ 128588 w 2947987"/>
              <a:gd name="connsiteY475" fmla="*/ 2099310 h 2957512"/>
              <a:gd name="connsiteX476" fmla="*/ 138113 w 2947987"/>
              <a:gd name="connsiteY476" fmla="*/ 2120265 h 2957512"/>
              <a:gd name="connsiteX477" fmla="*/ 148590 w 2947987"/>
              <a:gd name="connsiteY477" fmla="*/ 2141220 h 2957512"/>
              <a:gd name="connsiteX478" fmla="*/ 169545 w 2947987"/>
              <a:gd name="connsiteY478" fmla="*/ 2182178 h 2957512"/>
              <a:gd name="connsiteX479" fmla="*/ 192405 w 2947987"/>
              <a:gd name="connsiteY479" fmla="*/ 2222183 h 2957512"/>
              <a:gd name="connsiteX480" fmla="*/ 203835 w 2947987"/>
              <a:gd name="connsiteY480" fmla="*/ 2242185 h 2957512"/>
              <a:gd name="connsiteX481" fmla="*/ 216218 w 2947987"/>
              <a:gd name="connsiteY481" fmla="*/ 2262188 h 2957512"/>
              <a:gd name="connsiteX482" fmla="*/ 255270 w 2947987"/>
              <a:gd name="connsiteY482" fmla="*/ 2237423 h 2957512"/>
              <a:gd name="connsiteX483" fmla="*/ 252413 w 2947987"/>
              <a:gd name="connsiteY483" fmla="*/ 2232660 h 2957512"/>
              <a:gd name="connsiteX484" fmla="*/ 226695 w 2947987"/>
              <a:gd name="connsiteY484" fmla="*/ 2189798 h 2957512"/>
              <a:gd name="connsiteX485" fmla="*/ 240982 w 2947987"/>
              <a:gd name="connsiteY485" fmla="*/ 2181225 h 2957512"/>
              <a:gd name="connsiteX486" fmla="*/ 260032 w 2947987"/>
              <a:gd name="connsiteY486" fmla="*/ 2213610 h 2957512"/>
              <a:gd name="connsiteX487" fmla="*/ 280035 w 2947987"/>
              <a:gd name="connsiteY487" fmla="*/ 2245043 h 2957512"/>
              <a:gd name="connsiteX488" fmla="*/ 321945 w 2947987"/>
              <a:gd name="connsiteY488" fmla="*/ 2306003 h 2957512"/>
              <a:gd name="connsiteX489" fmla="*/ 308610 w 2947987"/>
              <a:gd name="connsiteY489" fmla="*/ 2315528 h 2957512"/>
              <a:gd name="connsiteX490" fmla="*/ 280035 w 2947987"/>
              <a:gd name="connsiteY490" fmla="*/ 2275523 h 2957512"/>
              <a:gd name="connsiteX491" fmla="*/ 277178 w 2947987"/>
              <a:gd name="connsiteY491" fmla="*/ 2270760 h 2957512"/>
              <a:gd name="connsiteX492" fmla="*/ 239078 w 2947987"/>
              <a:gd name="connsiteY492" fmla="*/ 2296478 h 2957512"/>
              <a:gd name="connsiteX493" fmla="*/ 252413 w 2947987"/>
              <a:gd name="connsiteY493" fmla="*/ 2315528 h 2957512"/>
              <a:gd name="connsiteX494" fmla="*/ 265747 w 2947987"/>
              <a:gd name="connsiteY494" fmla="*/ 2334578 h 2957512"/>
              <a:gd name="connsiteX495" fmla="*/ 293370 w 2947987"/>
              <a:gd name="connsiteY495" fmla="*/ 2371725 h 2957512"/>
              <a:gd name="connsiteX496" fmla="*/ 321945 w 2947987"/>
              <a:gd name="connsiteY496" fmla="*/ 2407920 h 2957512"/>
              <a:gd name="connsiteX497" fmla="*/ 329565 w 2947987"/>
              <a:gd name="connsiteY497" fmla="*/ 2417445 h 2957512"/>
              <a:gd name="connsiteX498" fmla="*/ 337185 w 2947987"/>
              <a:gd name="connsiteY498" fmla="*/ 2426018 h 2957512"/>
              <a:gd name="connsiteX499" fmla="*/ 352425 w 2947987"/>
              <a:gd name="connsiteY499" fmla="*/ 2443163 h 2957512"/>
              <a:gd name="connsiteX500" fmla="*/ 386715 w 2947987"/>
              <a:gd name="connsiteY500" fmla="*/ 2412683 h 2957512"/>
              <a:gd name="connsiteX501" fmla="*/ 382905 w 2947987"/>
              <a:gd name="connsiteY501" fmla="*/ 2408873 h 2957512"/>
              <a:gd name="connsiteX502" fmla="*/ 366713 w 2947987"/>
              <a:gd name="connsiteY502" fmla="*/ 2389823 h 2957512"/>
              <a:gd name="connsiteX503" fmla="*/ 351472 w 2947987"/>
              <a:gd name="connsiteY503" fmla="*/ 2370773 h 2957512"/>
              <a:gd name="connsiteX504" fmla="*/ 363855 w 2947987"/>
              <a:gd name="connsiteY504" fmla="*/ 2360295 h 2957512"/>
              <a:gd name="connsiteX505" fmla="*/ 375285 w 2947987"/>
              <a:gd name="connsiteY505" fmla="*/ 2374583 h 2957512"/>
              <a:gd name="connsiteX506" fmla="*/ 387668 w 2947987"/>
              <a:gd name="connsiteY506" fmla="*/ 2388870 h 2957512"/>
              <a:gd name="connsiteX507" fmla="*/ 412432 w 2947987"/>
              <a:gd name="connsiteY507" fmla="*/ 2416493 h 2957512"/>
              <a:gd name="connsiteX508" fmla="*/ 437197 w 2947987"/>
              <a:gd name="connsiteY508" fmla="*/ 2444115 h 2957512"/>
              <a:gd name="connsiteX509" fmla="*/ 462915 w 2947987"/>
              <a:gd name="connsiteY509" fmla="*/ 2470785 h 2957512"/>
              <a:gd name="connsiteX510" fmla="*/ 451485 w 2947987"/>
              <a:gd name="connsiteY510" fmla="*/ 2482215 h 2957512"/>
              <a:gd name="connsiteX511" fmla="*/ 417195 w 2947987"/>
              <a:gd name="connsiteY511" fmla="*/ 2446020 h 2957512"/>
              <a:gd name="connsiteX512" fmla="*/ 413385 w 2947987"/>
              <a:gd name="connsiteY512" fmla="*/ 2442210 h 2957512"/>
              <a:gd name="connsiteX513" fmla="*/ 379095 w 2947987"/>
              <a:gd name="connsiteY513" fmla="*/ 2473643 h 2957512"/>
              <a:gd name="connsiteX514" fmla="*/ 411480 w 2947987"/>
              <a:gd name="connsiteY514" fmla="*/ 2506980 h 2957512"/>
              <a:gd name="connsiteX515" fmla="*/ 427672 w 2947987"/>
              <a:gd name="connsiteY515" fmla="*/ 2523173 h 2957512"/>
              <a:gd name="connsiteX516" fmla="*/ 444818 w 2947987"/>
              <a:gd name="connsiteY516" fmla="*/ 2539365 h 2957512"/>
              <a:gd name="connsiteX517" fmla="*/ 478155 w 2947987"/>
              <a:gd name="connsiteY517" fmla="*/ 2570798 h 2957512"/>
              <a:gd name="connsiteX518" fmla="*/ 513397 w 2947987"/>
              <a:gd name="connsiteY518" fmla="*/ 2601278 h 2957512"/>
              <a:gd name="connsiteX519" fmla="*/ 542925 w 2947987"/>
              <a:gd name="connsiteY519" fmla="*/ 2566035 h 2957512"/>
              <a:gd name="connsiteX520" fmla="*/ 539115 w 2947987"/>
              <a:gd name="connsiteY520" fmla="*/ 2562225 h 2957512"/>
              <a:gd name="connsiteX521" fmla="*/ 520065 w 2947987"/>
              <a:gd name="connsiteY521" fmla="*/ 2546033 h 2957512"/>
              <a:gd name="connsiteX522" fmla="*/ 501968 w 2947987"/>
              <a:gd name="connsiteY522" fmla="*/ 2529840 h 2957512"/>
              <a:gd name="connsiteX523" fmla="*/ 513397 w 2947987"/>
              <a:gd name="connsiteY523" fmla="*/ 2517458 h 2957512"/>
              <a:gd name="connsiteX524" fmla="*/ 527685 w 2947987"/>
              <a:gd name="connsiteY524" fmla="*/ 2529840 h 2957512"/>
              <a:gd name="connsiteX525" fmla="*/ 541972 w 2947987"/>
              <a:gd name="connsiteY525" fmla="*/ 2542223 h 2957512"/>
              <a:gd name="connsiteX526" fmla="*/ 569595 w 2947987"/>
              <a:gd name="connsiteY526" fmla="*/ 2566988 h 2957512"/>
              <a:gd name="connsiteX527" fmla="*/ 627697 w 2947987"/>
              <a:gd name="connsiteY527" fmla="*/ 2612708 h 2957512"/>
              <a:gd name="connsiteX528" fmla="*/ 618172 w 2947987"/>
              <a:gd name="connsiteY528" fmla="*/ 2626043 h 2957512"/>
              <a:gd name="connsiteX529" fmla="*/ 579120 w 2947987"/>
              <a:gd name="connsiteY529" fmla="*/ 2595563 h 2957512"/>
              <a:gd name="connsiteX530" fmla="*/ 574357 w 2947987"/>
              <a:gd name="connsiteY530" fmla="*/ 2591753 h 2957512"/>
              <a:gd name="connsiteX531" fmla="*/ 545782 w 2947987"/>
              <a:gd name="connsiteY531" fmla="*/ 2627948 h 2957512"/>
              <a:gd name="connsiteX532" fmla="*/ 581978 w 2947987"/>
              <a:gd name="connsiteY532" fmla="*/ 2656523 h 2957512"/>
              <a:gd name="connsiteX533" fmla="*/ 620078 w 2947987"/>
              <a:gd name="connsiteY533" fmla="*/ 2683193 h 2957512"/>
              <a:gd name="connsiteX534" fmla="*/ 697230 w 2947987"/>
              <a:gd name="connsiteY534" fmla="*/ 2734628 h 2957512"/>
              <a:gd name="connsiteX535" fmla="*/ 721043 w 2947987"/>
              <a:gd name="connsiteY535" fmla="*/ 2695575 h 2957512"/>
              <a:gd name="connsiteX536" fmla="*/ 716280 w 2947987"/>
              <a:gd name="connsiteY536" fmla="*/ 2692718 h 2957512"/>
              <a:gd name="connsiteX537" fmla="*/ 674370 w 2947987"/>
              <a:gd name="connsiteY537" fmla="*/ 2666048 h 2957512"/>
              <a:gd name="connsiteX538" fmla="*/ 683895 w 2947987"/>
              <a:gd name="connsiteY538" fmla="*/ 2652713 h 2957512"/>
              <a:gd name="connsiteX539" fmla="*/ 715328 w 2947987"/>
              <a:gd name="connsiteY539" fmla="*/ 2672715 h 2957512"/>
              <a:gd name="connsiteX540" fmla="*/ 746760 w 2947987"/>
              <a:gd name="connsiteY540" fmla="*/ 2691765 h 2957512"/>
              <a:gd name="connsiteX541" fmla="*/ 779145 w 2947987"/>
              <a:gd name="connsiteY541" fmla="*/ 2709863 h 2957512"/>
              <a:gd name="connsiteX542" fmla="*/ 795338 w 2947987"/>
              <a:gd name="connsiteY542" fmla="*/ 2719388 h 2957512"/>
              <a:gd name="connsiteX543" fmla="*/ 811530 w 2947987"/>
              <a:gd name="connsiteY543" fmla="*/ 2727960 h 2957512"/>
              <a:gd name="connsiteX544" fmla="*/ 803910 w 2947987"/>
              <a:gd name="connsiteY544" fmla="*/ 2742248 h 2957512"/>
              <a:gd name="connsiteX545" fmla="*/ 760095 w 2947987"/>
              <a:gd name="connsiteY545" fmla="*/ 2718435 h 2957512"/>
              <a:gd name="connsiteX546" fmla="*/ 755332 w 2947987"/>
              <a:gd name="connsiteY546" fmla="*/ 2715578 h 2957512"/>
              <a:gd name="connsiteX547" fmla="*/ 732472 w 2947987"/>
              <a:gd name="connsiteY547" fmla="*/ 2755583 h 2957512"/>
              <a:gd name="connsiteX548" fmla="*/ 752475 w 2947987"/>
              <a:gd name="connsiteY548" fmla="*/ 2767013 h 2957512"/>
              <a:gd name="connsiteX549" fmla="*/ 772478 w 2947987"/>
              <a:gd name="connsiteY549" fmla="*/ 2778443 h 2957512"/>
              <a:gd name="connsiteX550" fmla="*/ 813435 w 2947987"/>
              <a:gd name="connsiteY550" fmla="*/ 2799398 h 2957512"/>
              <a:gd name="connsiteX551" fmla="*/ 855345 w 2947987"/>
              <a:gd name="connsiteY551" fmla="*/ 2819400 h 2957512"/>
              <a:gd name="connsiteX552" fmla="*/ 897255 w 2947987"/>
              <a:gd name="connsiteY552" fmla="*/ 2838450 h 2957512"/>
              <a:gd name="connsiteX553" fmla="*/ 915353 w 2947987"/>
              <a:gd name="connsiteY553" fmla="*/ 2796540 h 2957512"/>
              <a:gd name="connsiteX554" fmla="*/ 910590 w 2947987"/>
              <a:gd name="connsiteY554" fmla="*/ 2794635 h 2957512"/>
              <a:gd name="connsiteX555" fmla="*/ 865822 w 2947987"/>
              <a:gd name="connsiteY555" fmla="*/ 2774633 h 2957512"/>
              <a:gd name="connsiteX556" fmla="*/ 872490 w 2947987"/>
              <a:gd name="connsiteY556" fmla="*/ 2760345 h 2957512"/>
              <a:gd name="connsiteX557" fmla="*/ 940118 w 2947987"/>
              <a:gd name="connsiteY557" fmla="*/ 2789873 h 2957512"/>
              <a:gd name="connsiteX558" fmla="*/ 974407 w 2947987"/>
              <a:gd name="connsiteY558" fmla="*/ 2803208 h 2957512"/>
              <a:gd name="connsiteX559" fmla="*/ 982980 w 2947987"/>
              <a:gd name="connsiteY559" fmla="*/ 2807018 h 2957512"/>
              <a:gd name="connsiteX560" fmla="*/ 991553 w 2947987"/>
              <a:gd name="connsiteY560" fmla="*/ 2809875 h 2957512"/>
              <a:gd name="connsiteX561" fmla="*/ 1008697 w 2947987"/>
              <a:gd name="connsiteY561" fmla="*/ 2815590 h 2957512"/>
              <a:gd name="connsiteX562" fmla="*/ 1002982 w 2947987"/>
              <a:gd name="connsiteY562" fmla="*/ 2830830 h 2957512"/>
              <a:gd name="connsiteX563" fmla="*/ 979170 w 2947987"/>
              <a:gd name="connsiteY563" fmla="*/ 2823210 h 2957512"/>
              <a:gd name="connsiteX564" fmla="*/ 956310 w 2947987"/>
              <a:gd name="connsiteY564" fmla="*/ 2814638 h 2957512"/>
              <a:gd name="connsiteX565" fmla="*/ 951547 w 2947987"/>
              <a:gd name="connsiteY565" fmla="*/ 2812733 h 2957512"/>
              <a:gd name="connsiteX566" fmla="*/ 935355 w 2947987"/>
              <a:gd name="connsiteY566" fmla="*/ 2855595 h 2957512"/>
              <a:gd name="connsiteX567" fmla="*/ 957263 w 2947987"/>
              <a:gd name="connsiteY567" fmla="*/ 2864168 h 2957512"/>
              <a:gd name="connsiteX568" fmla="*/ 979170 w 2947987"/>
              <a:gd name="connsiteY568" fmla="*/ 2871788 h 2957512"/>
              <a:gd name="connsiteX569" fmla="*/ 1022985 w 2947987"/>
              <a:gd name="connsiteY569" fmla="*/ 2887028 h 2957512"/>
              <a:gd name="connsiteX570" fmla="*/ 1044893 w 2947987"/>
              <a:gd name="connsiteY570" fmla="*/ 2893695 h 2957512"/>
              <a:gd name="connsiteX571" fmla="*/ 1066800 w 2947987"/>
              <a:gd name="connsiteY571" fmla="*/ 2900363 h 2957512"/>
              <a:gd name="connsiteX572" fmla="*/ 1088707 w 2947987"/>
              <a:gd name="connsiteY572" fmla="*/ 2907030 h 2957512"/>
              <a:gd name="connsiteX573" fmla="*/ 1100138 w 2947987"/>
              <a:gd name="connsiteY573" fmla="*/ 2909888 h 2957512"/>
              <a:gd name="connsiteX574" fmla="*/ 1111568 w 2947987"/>
              <a:gd name="connsiteY574" fmla="*/ 2912745 h 2957512"/>
              <a:gd name="connsiteX575" fmla="*/ 1122998 w 2947987"/>
              <a:gd name="connsiteY575" fmla="*/ 2867978 h 2957512"/>
              <a:gd name="connsiteX576" fmla="*/ 1117282 w 2947987"/>
              <a:gd name="connsiteY576" fmla="*/ 2867025 h 2957512"/>
              <a:gd name="connsiteX577" fmla="*/ 1093470 w 2947987"/>
              <a:gd name="connsiteY577" fmla="*/ 2860358 h 2957512"/>
              <a:gd name="connsiteX578" fmla="*/ 1069657 w 2947987"/>
              <a:gd name="connsiteY578" fmla="*/ 2853690 h 2957512"/>
              <a:gd name="connsiteX579" fmla="*/ 1074420 w 2947987"/>
              <a:gd name="connsiteY579" fmla="*/ 2838450 h 2957512"/>
              <a:gd name="connsiteX580" fmla="*/ 1109663 w 2947987"/>
              <a:gd name="connsiteY580" fmla="*/ 2848928 h 2957512"/>
              <a:gd name="connsiteX581" fmla="*/ 1145857 w 2947987"/>
              <a:gd name="connsiteY581" fmla="*/ 2857500 h 2957512"/>
              <a:gd name="connsiteX582" fmla="*/ 1182053 w 2947987"/>
              <a:gd name="connsiteY582" fmla="*/ 2866073 h 2957512"/>
              <a:gd name="connsiteX583" fmla="*/ 1218248 w 2947987"/>
              <a:gd name="connsiteY583" fmla="*/ 2872740 h 2957512"/>
              <a:gd name="connsiteX584" fmla="*/ 1215390 w 2947987"/>
              <a:gd name="connsiteY584" fmla="*/ 2888933 h 2957512"/>
              <a:gd name="connsiteX585" fmla="*/ 1190625 w 2947987"/>
              <a:gd name="connsiteY585" fmla="*/ 2884170 h 2957512"/>
              <a:gd name="connsiteX586" fmla="*/ 1178243 w 2947987"/>
              <a:gd name="connsiteY586" fmla="*/ 2882265 h 2957512"/>
              <a:gd name="connsiteX587" fmla="*/ 1165860 w 2947987"/>
              <a:gd name="connsiteY587" fmla="*/ 2879408 h 2957512"/>
              <a:gd name="connsiteX588" fmla="*/ 1160145 w 2947987"/>
              <a:gd name="connsiteY588" fmla="*/ 2878455 h 2957512"/>
              <a:gd name="connsiteX589" fmla="*/ 1150620 w 2947987"/>
              <a:gd name="connsiteY589" fmla="*/ 2923223 h 2957512"/>
              <a:gd name="connsiteX590" fmla="*/ 1173480 w 2947987"/>
              <a:gd name="connsiteY590" fmla="*/ 2927985 h 2957512"/>
              <a:gd name="connsiteX591" fmla="*/ 1196340 w 2947987"/>
              <a:gd name="connsiteY591" fmla="*/ 2931795 h 2957512"/>
              <a:gd name="connsiteX592" fmla="*/ 1242060 w 2947987"/>
              <a:gd name="connsiteY592" fmla="*/ 2940368 h 2957512"/>
              <a:gd name="connsiteX593" fmla="*/ 1287780 w 2947987"/>
              <a:gd name="connsiteY593" fmla="*/ 2946083 h 2957512"/>
              <a:gd name="connsiteX594" fmla="*/ 1310640 w 2947987"/>
              <a:gd name="connsiteY594" fmla="*/ 2948940 h 2957512"/>
              <a:gd name="connsiteX595" fmla="*/ 1333500 w 2947987"/>
              <a:gd name="connsiteY595" fmla="*/ 2950845 h 2957512"/>
              <a:gd name="connsiteX596" fmla="*/ 1337310 w 2947987"/>
              <a:gd name="connsiteY596" fmla="*/ 2905125 h 2957512"/>
              <a:gd name="connsiteX597" fmla="*/ 1331595 w 2947987"/>
              <a:gd name="connsiteY597" fmla="*/ 2905125 h 2957512"/>
              <a:gd name="connsiteX598" fmla="*/ 1319213 w 2947987"/>
              <a:gd name="connsiteY598" fmla="*/ 2904173 h 2957512"/>
              <a:gd name="connsiteX599" fmla="*/ 1306830 w 2947987"/>
              <a:gd name="connsiteY599" fmla="*/ 2902268 h 2957512"/>
              <a:gd name="connsiteX600" fmla="*/ 1282065 w 2947987"/>
              <a:gd name="connsiteY600" fmla="*/ 2899410 h 2957512"/>
              <a:gd name="connsiteX601" fmla="*/ 1283970 w 2947987"/>
              <a:gd name="connsiteY601" fmla="*/ 2883218 h 2957512"/>
              <a:gd name="connsiteX602" fmla="*/ 1321118 w 2947987"/>
              <a:gd name="connsiteY602" fmla="*/ 2887980 h 2957512"/>
              <a:gd name="connsiteX603" fmla="*/ 1358265 w 2947987"/>
              <a:gd name="connsiteY603" fmla="*/ 2890838 h 2957512"/>
              <a:gd name="connsiteX604" fmla="*/ 1395413 w 2947987"/>
              <a:gd name="connsiteY604" fmla="*/ 2893695 h 2957512"/>
              <a:gd name="connsiteX605" fmla="*/ 1432560 w 2947987"/>
              <a:gd name="connsiteY605" fmla="*/ 2894648 h 2957512"/>
              <a:gd name="connsiteX606" fmla="*/ 1432560 w 2947987"/>
              <a:gd name="connsiteY606" fmla="*/ 2910840 h 2957512"/>
              <a:gd name="connsiteX607" fmla="*/ 1407795 w 2947987"/>
              <a:gd name="connsiteY607" fmla="*/ 2909888 h 2957512"/>
              <a:gd name="connsiteX608" fmla="*/ 1395413 w 2947987"/>
              <a:gd name="connsiteY608" fmla="*/ 2909888 h 2957512"/>
              <a:gd name="connsiteX609" fmla="*/ 1383030 w 2947987"/>
              <a:gd name="connsiteY609" fmla="*/ 2908935 h 2957512"/>
              <a:gd name="connsiteX610" fmla="*/ 1377315 w 2947987"/>
              <a:gd name="connsiteY610" fmla="*/ 2908935 h 2957512"/>
              <a:gd name="connsiteX611" fmla="*/ 1374457 w 2947987"/>
              <a:gd name="connsiteY611" fmla="*/ 2954655 h 2957512"/>
              <a:gd name="connsiteX612" fmla="*/ 1421130 w 2947987"/>
              <a:gd name="connsiteY612" fmla="*/ 2956560 h 2957512"/>
              <a:gd name="connsiteX613" fmla="*/ 1467803 w 2947987"/>
              <a:gd name="connsiteY613" fmla="*/ 2957513 h 2957512"/>
              <a:gd name="connsiteX614" fmla="*/ 1514475 w 2947987"/>
              <a:gd name="connsiteY614" fmla="*/ 2956560 h 2957512"/>
              <a:gd name="connsiteX615" fmla="*/ 1561148 w 2947987"/>
              <a:gd name="connsiteY615" fmla="*/ 2954655 h 2957512"/>
              <a:gd name="connsiteX616" fmla="*/ 1558290 w 2947987"/>
              <a:gd name="connsiteY616" fmla="*/ 2908935 h 2957512"/>
              <a:gd name="connsiteX617" fmla="*/ 1552575 w 2947987"/>
              <a:gd name="connsiteY617" fmla="*/ 2908935 h 2957512"/>
              <a:gd name="connsiteX618" fmla="*/ 1540193 w 2947987"/>
              <a:gd name="connsiteY618" fmla="*/ 2909888 h 2957512"/>
              <a:gd name="connsiteX619" fmla="*/ 1527810 w 2947987"/>
              <a:gd name="connsiteY619" fmla="*/ 2909888 h 2957512"/>
              <a:gd name="connsiteX620" fmla="*/ 1503045 w 2947987"/>
              <a:gd name="connsiteY620" fmla="*/ 2910840 h 2957512"/>
              <a:gd name="connsiteX621" fmla="*/ 1503045 w 2947987"/>
              <a:gd name="connsiteY621" fmla="*/ 2894648 h 2957512"/>
              <a:gd name="connsiteX622" fmla="*/ 1540193 w 2947987"/>
              <a:gd name="connsiteY622" fmla="*/ 2893695 h 2957512"/>
              <a:gd name="connsiteX623" fmla="*/ 1577340 w 2947987"/>
              <a:gd name="connsiteY623" fmla="*/ 2890838 h 2957512"/>
              <a:gd name="connsiteX624" fmla="*/ 1614488 w 2947987"/>
              <a:gd name="connsiteY624" fmla="*/ 2887980 h 2957512"/>
              <a:gd name="connsiteX625" fmla="*/ 1651635 w 2947987"/>
              <a:gd name="connsiteY625" fmla="*/ 2883218 h 2957512"/>
              <a:gd name="connsiteX626" fmla="*/ 1653540 w 2947987"/>
              <a:gd name="connsiteY626" fmla="*/ 2899410 h 2957512"/>
              <a:gd name="connsiteX627" fmla="*/ 1628775 w 2947987"/>
              <a:gd name="connsiteY627" fmla="*/ 2902268 h 2957512"/>
              <a:gd name="connsiteX628" fmla="*/ 1616393 w 2947987"/>
              <a:gd name="connsiteY628" fmla="*/ 2904173 h 2957512"/>
              <a:gd name="connsiteX629" fmla="*/ 1604010 w 2947987"/>
              <a:gd name="connsiteY629" fmla="*/ 2905125 h 2957512"/>
              <a:gd name="connsiteX630" fmla="*/ 1598295 w 2947987"/>
              <a:gd name="connsiteY630" fmla="*/ 2905125 h 2957512"/>
              <a:gd name="connsiteX631" fmla="*/ 1602105 w 2947987"/>
              <a:gd name="connsiteY631" fmla="*/ 2950845 h 2957512"/>
              <a:gd name="connsiteX632" fmla="*/ 1624965 w 2947987"/>
              <a:gd name="connsiteY632" fmla="*/ 2948940 h 2957512"/>
              <a:gd name="connsiteX633" fmla="*/ 1647825 w 2947987"/>
              <a:gd name="connsiteY633" fmla="*/ 2946083 h 2957512"/>
              <a:gd name="connsiteX634" fmla="*/ 1693545 w 2947987"/>
              <a:gd name="connsiteY634" fmla="*/ 2940368 h 2957512"/>
              <a:gd name="connsiteX635" fmla="*/ 1739265 w 2947987"/>
              <a:gd name="connsiteY635" fmla="*/ 2931795 h 2957512"/>
              <a:gd name="connsiteX636" fmla="*/ 1762125 w 2947987"/>
              <a:gd name="connsiteY636" fmla="*/ 2927985 h 2957512"/>
              <a:gd name="connsiteX637" fmla="*/ 1784985 w 2947987"/>
              <a:gd name="connsiteY637" fmla="*/ 2923223 h 2957512"/>
              <a:gd name="connsiteX638" fmla="*/ 1775460 w 2947987"/>
              <a:gd name="connsiteY638" fmla="*/ 2878455 h 2957512"/>
              <a:gd name="connsiteX639" fmla="*/ 1769745 w 2947987"/>
              <a:gd name="connsiteY639" fmla="*/ 2879408 h 2957512"/>
              <a:gd name="connsiteX640" fmla="*/ 1757363 w 2947987"/>
              <a:gd name="connsiteY640" fmla="*/ 2882265 h 2957512"/>
              <a:gd name="connsiteX641" fmla="*/ 1744980 w 2947987"/>
              <a:gd name="connsiteY641" fmla="*/ 2884170 h 2957512"/>
              <a:gd name="connsiteX642" fmla="*/ 1720215 w 2947987"/>
              <a:gd name="connsiteY642" fmla="*/ 2888933 h 2957512"/>
              <a:gd name="connsiteX643" fmla="*/ 1717357 w 2947987"/>
              <a:gd name="connsiteY643" fmla="*/ 2872740 h 2957512"/>
              <a:gd name="connsiteX644" fmla="*/ 1753553 w 2947987"/>
              <a:gd name="connsiteY644" fmla="*/ 2866073 h 2957512"/>
              <a:gd name="connsiteX645" fmla="*/ 1789748 w 2947987"/>
              <a:gd name="connsiteY645" fmla="*/ 2857500 h 2957512"/>
              <a:gd name="connsiteX646" fmla="*/ 1825943 w 2947987"/>
              <a:gd name="connsiteY646" fmla="*/ 2848928 h 2957512"/>
              <a:gd name="connsiteX647" fmla="*/ 1861185 w 2947987"/>
              <a:gd name="connsiteY647" fmla="*/ 2838450 h 2957512"/>
              <a:gd name="connsiteX648" fmla="*/ 1865948 w 2947987"/>
              <a:gd name="connsiteY648" fmla="*/ 2853690 h 2957512"/>
              <a:gd name="connsiteX649" fmla="*/ 1842135 w 2947987"/>
              <a:gd name="connsiteY649" fmla="*/ 2860358 h 2957512"/>
              <a:gd name="connsiteX650" fmla="*/ 1818323 w 2947987"/>
              <a:gd name="connsiteY650" fmla="*/ 2867025 h 2957512"/>
              <a:gd name="connsiteX651" fmla="*/ 1812607 w 2947987"/>
              <a:gd name="connsiteY651" fmla="*/ 2867978 h 2957512"/>
              <a:gd name="connsiteX652" fmla="*/ 1824038 w 2947987"/>
              <a:gd name="connsiteY652" fmla="*/ 2912745 h 2957512"/>
              <a:gd name="connsiteX653" fmla="*/ 1835468 w 2947987"/>
              <a:gd name="connsiteY653" fmla="*/ 2909888 h 2957512"/>
              <a:gd name="connsiteX654" fmla="*/ 1846898 w 2947987"/>
              <a:gd name="connsiteY654" fmla="*/ 2907030 h 2957512"/>
              <a:gd name="connsiteX655" fmla="*/ 1868805 w 2947987"/>
              <a:gd name="connsiteY655" fmla="*/ 2900363 h 2957512"/>
              <a:gd name="connsiteX656" fmla="*/ 1890713 w 2947987"/>
              <a:gd name="connsiteY656" fmla="*/ 2893695 h 2957512"/>
              <a:gd name="connsiteX657" fmla="*/ 1912620 w 2947987"/>
              <a:gd name="connsiteY657" fmla="*/ 2887028 h 2957512"/>
              <a:gd name="connsiteX658" fmla="*/ 1956435 w 2947987"/>
              <a:gd name="connsiteY658" fmla="*/ 2871788 h 2957512"/>
              <a:gd name="connsiteX659" fmla="*/ 1978343 w 2947987"/>
              <a:gd name="connsiteY659" fmla="*/ 2864168 h 2957512"/>
              <a:gd name="connsiteX660" fmla="*/ 2000250 w 2947987"/>
              <a:gd name="connsiteY660" fmla="*/ 2855595 h 2957512"/>
              <a:gd name="connsiteX661" fmla="*/ 1984057 w 2947987"/>
              <a:gd name="connsiteY661" fmla="*/ 2812733 h 2957512"/>
              <a:gd name="connsiteX662" fmla="*/ 1979295 w 2947987"/>
              <a:gd name="connsiteY662" fmla="*/ 2814638 h 2957512"/>
              <a:gd name="connsiteX663" fmla="*/ 1956435 w 2947987"/>
              <a:gd name="connsiteY663" fmla="*/ 2823210 h 2957512"/>
              <a:gd name="connsiteX664" fmla="*/ 1932623 w 2947987"/>
              <a:gd name="connsiteY664" fmla="*/ 2830830 h 2957512"/>
              <a:gd name="connsiteX665" fmla="*/ 1926907 w 2947987"/>
              <a:gd name="connsiteY665" fmla="*/ 2815590 h 2957512"/>
              <a:gd name="connsiteX666" fmla="*/ 1944052 w 2947987"/>
              <a:gd name="connsiteY666" fmla="*/ 2809875 h 2957512"/>
              <a:gd name="connsiteX667" fmla="*/ 1952625 w 2947987"/>
              <a:gd name="connsiteY667" fmla="*/ 2807018 h 2957512"/>
              <a:gd name="connsiteX668" fmla="*/ 1961198 w 2947987"/>
              <a:gd name="connsiteY668" fmla="*/ 2803208 h 2957512"/>
              <a:gd name="connsiteX669" fmla="*/ 1995488 w 2947987"/>
              <a:gd name="connsiteY669" fmla="*/ 2789873 h 2957512"/>
              <a:gd name="connsiteX670" fmla="*/ 2063115 w 2947987"/>
              <a:gd name="connsiteY670" fmla="*/ 2760345 h 2957512"/>
              <a:gd name="connsiteX671" fmla="*/ 2069782 w 2947987"/>
              <a:gd name="connsiteY671" fmla="*/ 2774633 h 2957512"/>
              <a:gd name="connsiteX672" fmla="*/ 2025015 w 2947987"/>
              <a:gd name="connsiteY672" fmla="*/ 2794635 h 2957512"/>
              <a:gd name="connsiteX673" fmla="*/ 2020252 w 2947987"/>
              <a:gd name="connsiteY673" fmla="*/ 2796540 h 2957512"/>
              <a:gd name="connsiteX674" fmla="*/ 2038350 w 2947987"/>
              <a:gd name="connsiteY674" fmla="*/ 2838450 h 2957512"/>
              <a:gd name="connsiteX675" fmla="*/ 2080260 w 2947987"/>
              <a:gd name="connsiteY675" fmla="*/ 2819400 h 2957512"/>
              <a:gd name="connsiteX676" fmla="*/ 2122170 w 2947987"/>
              <a:gd name="connsiteY676" fmla="*/ 2799398 h 2957512"/>
              <a:gd name="connsiteX677" fmla="*/ 2163127 w 2947987"/>
              <a:gd name="connsiteY677" fmla="*/ 2778443 h 2957512"/>
              <a:gd name="connsiteX678" fmla="*/ 2183130 w 2947987"/>
              <a:gd name="connsiteY678" fmla="*/ 2767013 h 2957512"/>
              <a:gd name="connsiteX679" fmla="*/ 2203133 w 2947987"/>
              <a:gd name="connsiteY679" fmla="*/ 2755583 h 2957512"/>
              <a:gd name="connsiteX680" fmla="*/ 2180273 w 2947987"/>
              <a:gd name="connsiteY680" fmla="*/ 2715578 h 2957512"/>
              <a:gd name="connsiteX681" fmla="*/ 2175510 w 2947987"/>
              <a:gd name="connsiteY681" fmla="*/ 2718435 h 2957512"/>
              <a:gd name="connsiteX682" fmla="*/ 2131695 w 2947987"/>
              <a:gd name="connsiteY682" fmla="*/ 2742248 h 2957512"/>
              <a:gd name="connsiteX683" fmla="*/ 2124075 w 2947987"/>
              <a:gd name="connsiteY683" fmla="*/ 2727960 h 2957512"/>
              <a:gd name="connsiteX684" fmla="*/ 2140268 w 2947987"/>
              <a:gd name="connsiteY684" fmla="*/ 2719388 h 2957512"/>
              <a:gd name="connsiteX685" fmla="*/ 2156460 w 2947987"/>
              <a:gd name="connsiteY685" fmla="*/ 2709863 h 2957512"/>
              <a:gd name="connsiteX686" fmla="*/ 2188845 w 2947987"/>
              <a:gd name="connsiteY686" fmla="*/ 2691765 h 2957512"/>
              <a:gd name="connsiteX687" fmla="*/ 2220277 w 2947987"/>
              <a:gd name="connsiteY687" fmla="*/ 2672715 h 2957512"/>
              <a:gd name="connsiteX688" fmla="*/ 2251710 w 2947987"/>
              <a:gd name="connsiteY688" fmla="*/ 2652713 h 2957512"/>
              <a:gd name="connsiteX689" fmla="*/ 2261235 w 2947987"/>
              <a:gd name="connsiteY689" fmla="*/ 2666048 h 2957512"/>
              <a:gd name="connsiteX690" fmla="*/ 2219325 w 2947987"/>
              <a:gd name="connsiteY690" fmla="*/ 2692718 h 2957512"/>
              <a:gd name="connsiteX691" fmla="*/ 2214563 w 2947987"/>
              <a:gd name="connsiteY691" fmla="*/ 2695575 h 2957512"/>
              <a:gd name="connsiteX692" fmla="*/ 2238375 w 2947987"/>
              <a:gd name="connsiteY692" fmla="*/ 2734628 h 2957512"/>
              <a:gd name="connsiteX693" fmla="*/ 2315527 w 2947987"/>
              <a:gd name="connsiteY693" fmla="*/ 2683193 h 2957512"/>
              <a:gd name="connsiteX694" fmla="*/ 2353627 w 2947987"/>
              <a:gd name="connsiteY694" fmla="*/ 2656523 h 2957512"/>
              <a:gd name="connsiteX695" fmla="*/ 2389823 w 2947987"/>
              <a:gd name="connsiteY695" fmla="*/ 2627948 h 2957512"/>
              <a:gd name="connsiteX696" fmla="*/ 2361248 w 2947987"/>
              <a:gd name="connsiteY696" fmla="*/ 2591753 h 2957512"/>
              <a:gd name="connsiteX697" fmla="*/ 2356485 w 2947987"/>
              <a:gd name="connsiteY697" fmla="*/ 2595563 h 2957512"/>
              <a:gd name="connsiteX698" fmla="*/ 2317433 w 2947987"/>
              <a:gd name="connsiteY698" fmla="*/ 2626043 h 2957512"/>
              <a:gd name="connsiteX699" fmla="*/ 2307908 w 2947987"/>
              <a:gd name="connsiteY699" fmla="*/ 2612708 h 2957512"/>
              <a:gd name="connsiteX700" fmla="*/ 2366010 w 2947987"/>
              <a:gd name="connsiteY700" fmla="*/ 2566988 h 2957512"/>
              <a:gd name="connsiteX701" fmla="*/ 2393633 w 2947987"/>
              <a:gd name="connsiteY701" fmla="*/ 2542223 h 2957512"/>
              <a:gd name="connsiteX702" fmla="*/ 2407920 w 2947987"/>
              <a:gd name="connsiteY702" fmla="*/ 2529840 h 2957512"/>
              <a:gd name="connsiteX703" fmla="*/ 2422208 w 2947987"/>
              <a:gd name="connsiteY703" fmla="*/ 2517458 h 2957512"/>
              <a:gd name="connsiteX704" fmla="*/ 2433638 w 2947987"/>
              <a:gd name="connsiteY704" fmla="*/ 2529840 h 2957512"/>
              <a:gd name="connsiteX705" fmla="*/ 2415540 w 2947987"/>
              <a:gd name="connsiteY705" fmla="*/ 2546033 h 2957512"/>
              <a:gd name="connsiteX706" fmla="*/ 2396490 w 2947987"/>
              <a:gd name="connsiteY706" fmla="*/ 2562225 h 2957512"/>
              <a:gd name="connsiteX707" fmla="*/ 2392680 w 2947987"/>
              <a:gd name="connsiteY707" fmla="*/ 2566035 h 2957512"/>
              <a:gd name="connsiteX708" fmla="*/ 2422208 w 2947987"/>
              <a:gd name="connsiteY708" fmla="*/ 2601278 h 2957512"/>
              <a:gd name="connsiteX709" fmla="*/ 2457450 w 2947987"/>
              <a:gd name="connsiteY709" fmla="*/ 2570798 h 2957512"/>
              <a:gd name="connsiteX710" fmla="*/ 2490788 w 2947987"/>
              <a:gd name="connsiteY710" fmla="*/ 2539365 h 2957512"/>
              <a:gd name="connsiteX711" fmla="*/ 2507933 w 2947987"/>
              <a:gd name="connsiteY711" fmla="*/ 2523173 h 2957512"/>
              <a:gd name="connsiteX712" fmla="*/ 2524125 w 2947987"/>
              <a:gd name="connsiteY712" fmla="*/ 2506980 h 2957512"/>
              <a:gd name="connsiteX713" fmla="*/ 2556510 w 2947987"/>
              <a:gd name="connsiteY713" fmla="*/ 2473643 h 2957512"/>
              <a:gd name="connsiteX714" fmla="*/ 2522220 w 2947987"/>
              <a:gd name="connsiteY714" fmla="*/ 2442210 h 2957512"/>
              <a:gd name="connsiteX715" fmla="*/ 2518410 w 2947987"/>
              <a:gd name="connsiteY715" fmla="*/ 2446020 h 2957512"/>
              <a:gd name="connsiteX716" fmla="*/ 2484120 w 2947987"/>
              <a:gd name="connsiteY716" fmla="*/ 2482215 h 2957512"/>
              <a:gd name="connsiteX717" fmla="*/ 2472690 w 2947987"/>
              <a:gd name="connsiteY717" fmla="*/ 2470785 h 2957512"/>
              <a:gd name="connsiteX718" fmla="*/ 2498408 w 2947987"/>
              <a:gd name="connsiteY718" fmla="*/ 2444115 h 2957512"/>
              <a:gd name="connsiteX719" fmla="*/ 2523173 w 2947987"/>
              <a:gd name="connsiteY719" fmla="*/ 2416493 h 2957512"/>
              <a:gd name="connsiteX720" fmla="*/ 2547938 w 2947987"/>
              <a:gd name="connsiteY720" fmla="*/ 2388870 h 2957512"/>
              <a:gd name="connsiteX721" fmla="*/ 2560320 w 2947987"/>
              <a:gd name="connsiteY721" fmla="*/ 2374583 h 2957512"/>
              <a:gd name="connsiteX722" fmla="*/ 2571750 w 2947987"/>
              <a:gd name="connsiteY722" fmla="*/ 2360295 h 2957512"/>
              <a:gd name="connsiteX723" fmla="*/ 2584133 w 2947987"/>
              <a:gd name="connsiteY723" fmla="*/ 2370773 h 2957512"/>
              <a:gd name="connsiteX724" fmla="*/ 2568893 w 2947987"/>
              <a:gd name="connsiteY724" fmla="*/ 2389823 h 2957512"/>
              <a:gd name="connsiteX725" fmla="*/ 2552700 w 2947987"/>
              <a:gd name="connsiteY725" fmla="*/ 2408873 h 2957512"/>
              <a:gd name="connsiteX726" fmla="*/ 2548890 w 2947987"/>
              <a:gd name="connsiteY726" fmla="*/ 2412683 h 2957512"/>
              <a:gd name="connsiteX727" fmla="*/ 2583180 w 2947987"/>
              <a:gd name="connsiteY727" fmla="*/ 2443163 h 2957512"/>
              <a:gd name="connsiteX728" fmla="*/ 2598420 w 2947987"/>
              <a:gd name="connsiteY728" fmla="*/ 2426018 h 2957512"/>
              <a:gd name="connsiteX729" fmla="*/ 2606040 w 2947987"/>
              <a:gd name="connsiteY729" fmla="*/ 2417445 h 2957512"/>
              <a:gd name="connsiteX730" fmla="*/ 2613660 w 2947987"/>
              <a:gd name="connsiteY730" fmla="*/ 2407920 h 2957512"/>
              <a:gd name="connsiteX731" fmla="*/ 2642235 w 2947987"/>
              <a:gd name="connsiteY731" fmla="*/ 2371725 h 2957512"/>
              <a:gd name="connsiteX732" fmla="*/ 2669858 w 2947987"/>
              <a:gd name="connsiteY732" fmla="*/ 2334578 h 2957512"/>
              <a:gd name="connsiteX733" fmla="*/ 2683193 w 2947987"/>
              <a:gd name="connsiteY733" fmla="*/ 2315528 h 2957512"/>
              <a:gd name="connsiteX734" fmla="*/ 2696527 w 2947987"/>
              <a:gd name="connsiteY734" fmla="*/ 2296478 h 2957512"/>
              <a:gd name="connsiteX735" fmla="*/ 2658427 w 2947987"/>
              <a:gd name="connsiteY735" fmla="*/ 2270760 h 2957512"/>
              <a:gd name="connsiteX736" fmla="*/ 2655570 w 2947987"/>
              <a:gd name="connsiteY736" fmla="*/ 2275523 h 2957512"/>
              <a:gd name="connsiteX737" fmla="*/ 2626995 w 2947987"/>
              <a:gd name="connsiteY737" fmla="*/ 2315528 h 2957512"/>
              <a:gd name="connsiteX738" fmla="*/ 2613660 w 2947987"/>
              <a:gd name="connsiteY738" fmla="*/ 2306003 h 2957512"/>
              <a:gd name="connsiteX739" fmla="*/ 2655570 w 2947987"/>
              <a:gd name="connsiteY739" fmla="*/ 2245043 h 2957512"/>
              <a:gd name="connsiteX740" fmla="*/ 2675573 w 2947987"/>
              <a:gd name="connsiteY740" fmla="*/ 2213610 h 2957512"/>
              <a:gd name="connsiteX741" fmla="*/ 2694623 w 2947987"/>
              <a:gd name="connsiteY741" fmla="*/ 2181225 h 2957512"/>
              <a:gd name="connsiteX742" fmla="*/ 2708910 w 2947987"/>
              <a:gd name="connsiteY742" fmla="*/ 2189798 h 2957512"/>
              <a:gd name="connsiteX743" fmla="*/ 2683193 w 2947987"/>
              <a:gd name="connsiteY743" fmla="*/ 2232660 h 2957512"/>
              <a:gd name="connsiteX744" fmla="*/ 2680335 w 2947987"/>
              <a:gd name="connsiteY744" fmla="*/ 2237423 h 2957512"/>
              <a:gd name="connsiteX745" fmla="*/ 2719388 w 2947987"/>
              <a:gd name="connsiteY745" fmla="*/ 2262188 h 2957512"/>
              <a:gd name="connsiteX746" fmla="*/ 2731770 w 2947987"/>
              <a:gd name="connsiteY746" fmla="*/ 2242185 h 2957512"/>
              <a:gd name="connsiteX747" fmla="*/ 2743200 w 2947987"/>
              <a:gd name="connsiteY747" fmla="*/ 2222183 h 2957512"/>
              <a:gd name="connsiteX748" fmla="*/ 2766060 w 2947987"/>
              <a:gd name="connsiteY748" fmla="*/ 2182178 h 2957512"/>
              <a:gd name="connsiteX749" fmla="*/ 2787015 w 2947987"/>
              <a:gd name="connsiteY749" fmla="*/ 2141220 h 2957512"/>
              <a:gd name="connsiteX750" fmla="*/ 2797493 w 2947987"/>
              <a:gd name="connsiteY750" fmla="*/ 2120265 h 2957512"/>
              <a:gd name="connsiteX751" fmla="*/ 2807018 w 2947987"/>
              <a:gd name="connsiteY751" fmla="*/ 2099310 h 2957512"/>
              <a:gd name="connsiteX752" fmla="*/ 2765108 w 2947987"/>
              <a:gd name="connsiteY752" fmla="*/ 2080260 h 2957512"/>
              <a:gd name="connsiteX753" fmla="*/ 2763202 w 2947987"/>
              <a:gd name="connsiteY753" fmla="*/ 2085023 h 2957512"/>
              <a:gd name="connsiteX754" fmla="*/ 2758440 w 2947987"/>
              <a:gd name="connsiteY754" fmla="*/ 2096452 h 2957512"/>
              <a:gd name="connsiteX755" fmla="*/ 2752725 w 2947987"/>
              <a:gd name="connsiteY755" fmla="*/ 2107883 h 2957512"/>
              <a:gd name="connsiteX756" fmla="*/ 2741295 w 2947987"/>
              <a:gd name="connsiteY756" fmla="*/ 2129790 h 2957512"/>
              <a:gd name="connsiteX757" fmla="*/ 2727008 w 2947987"/>
              <a:gd name="connsiteY757" fmla="*/ 2122170 h 2957512"/>
              <a:gd name="connsiteX758" fmla="*/ 2744152 w 2947987"/>
              <a:gd name="connsiteY758" fmla="*/ 2088833 h 2957512"/>
              <a:gd name="connsiteX759" fmla="*/ 2759393 w 2947987"/>
              <a:gd name="connsiteY759" fmla="*/ 2054543 h 2957512"/>
              <a:gd name="connsiteX760" fmla="*/ 2767013 w 2947987"/>
              <a:gd name="connsiteY760" fmla="*/ 2037398 h 2957512"/>
              <a:gd name="connsiteX761" fmla="*/ 2774633 w 2947987"/>
              <a:gd name="connsiteY761" fmla="*/ 2020252 h 2957512"/>
              <a:gd name="connsiteX762" fmla="*/ 2787968 w 2947987"/>
              <a:gd name="connsiteY762" fmla="*/ 1985963 h 2957512"/>
              <a:gd name="connsiteX763" fmla="*/ 2803208 w 2947987"/>
              <a:gd name="connsiteY763" fmla="*/ 1991677 h 2957512"/>
              <a:gd name="connsiteX764" fmla="*/ 2785110 w 2947987"/>
              <a:gd name="connsiteY764" fmla="*/ 2037398 h 2957512"/>
              <a:gd name="connsiteX765" fmla="*/ 2783205 w 2947987"/>
              <a:gd name="connsiteY765" fmla="*/ 2042160 h 2957512"/>
              <a:gd name="connsiteX766" fmla="*/ 2825115 w 2947987"/>
              <a:gd name="connsiteY766" fmla="*/ 2060258 h 2957512"/>
              <a:gd name="connsiteX767" fmla="*/ 2829877 w 2947987"/>
              <a:gd name="connsiteY767" fmla="*/ 2049780 h 2957512"/>
              <a:gd name="connsiteX768" fmla="*/ 2833688 w 2947987"/>
              <a:gd name="connsiteY768" fmla="*/ 2039302 h 2957512"/>
              <a:gd name="connsiteX769" fmla="*/ 2842260 w 2947987"/>
              <a:gd name="connsiteY769" fmla="*/ 2017395 h 2957512"/>
              <a:gd name="connsiteX770" fmla="*/ 2850833 w 2947987"/>
              <a:gd name="connsiteY770" fmla="*/ 1995488 h 2957512"/>
              <a:gd name="connsiteX771" fmla="*/ 2858452 w 2947987"/>
              <a:gd name="connsiteY771" fmla="*/ 1973580 h 2957512"/>
              <a:gd name="connsiteX772" fmla="*/ 2887027 w 2947987"/>
              <a:gd name="connsiteY772" fmla="*/ 1884998 h 2957512"/>
              <a:gd name="connsiteX773" fmla="*/ 2843213 w 2947987"/>
              <a:gd name="connsiteY773" fmla="*/ 1872615 h 2957512"/>
              <a:gd name="connsiteX774" fmla="*/ 2841308 w 2947987"/>
              <a:gd name="connsiteY774" fmla="*/ 1878330 h 2957512"/>
              <a:gd name="connsiteX775" fmla="*/ 2834640 w 2947987"/>
              <a:gd name="connsiteY775" fmla="*/ 1902143 h 2957512"/>
              <a:gd name="connsiteX776" fmla="*/ 2827020 w 2947987"/>
              <a:gd name="connsiteY776" fmla="*/ 1925955 h 2957512"/>
              <a:gd name="connsiteX777" fmla="*/ 2811780 w 2947987"/>
              <a:gd name="connsiteY777" fmla="*/ 1921193 h 2957512"/>
              <a:gd name="connsiteX778" fmla="*/ 2833688 w 2947987"/>
              <a:gd name="connsiteY778" fmla="*/ 1849755 h 2957512"/>
              <a:gd name="connsiteX779" fmla="*/ 2838450 w 2947987"/>
              <a:gd name="connsiteY779" fmla="*/ 1831658 h 2957512"/>
              <a:gd name="connsiteX780" fmla="*/ 2843213 w 2947987"/>
              <a:gd name="connsiteY780" fmla="*/ 1813560 h 2957512"/>
              <a:gd name="connsiteX781" fmla="*/ 2851785 w 2947987"/>
              <a:gd name="connsiteY781" fmla="*/ 1777365 h 2957512"/>
              <a:gd name="connsiteX782" fmla="*/ 2867977 w 2947987"/>
              <a:gd name="connsiteY782" fmla="*/ 1781175 h 2957512"/>
              <a:gd name="connsiteX783" fmla="*/ 2856548 w 2947987"/>
              <a:gd name="connsiteY783" fmla="*/ 1829752 h 2957512"/>
              <a:gd name="connsiteX784" fmla="*/ 2855595 w 2947987"/>
              <a:gd name="connsiteY784" fmla="*/ 1835468 h 2957512"/>
              <a:gd name="connsiteX785" fmla="*/ 2900363 w 2947987"/>
              <a:gd name="connsiteY785" fmla="*/ 1846898 h 2957512"/>
              <a:gd name="connsiteX786" fmla="*/ 2910840 w 2947987"/>
              <a:gd name="connsiteY786" fmla="*/ 1802130 h 2957512"/>
              <a:gd name="connsiteX787" fmla="*/ 2920365 w 2947987"/>
              <a:gd name="connsiteY787" fmla="*/ 1756410 h 2957512"/>
              <a:gd name="connsiteX788" fmla="*/ 2928938 w 2947987"/>
              <a:gd name="connsiteY788" fmla="*/ 1710690 h 2957512"/>
              <a:gd name="connsiteX789" fmla="*/ 2930843 w 2947987"/>
              <a:gd name="connsiteY789" fmla="*/ 1699260 h 2957512"/>
              <a:gd name="connsiteX790" fmla="*/ 2932748 w 2947987"/>
              <a:gd name="connsiteY790" fmla="*/ 1687830 h 2957512"/>
              <a:gd name="connsiteX791" fmla="*/ 2935605 w 2947987"/>
              <a:gd name="connsiteY791" fmla="*/ 1664970 h 2957512"/>
              <a:gd name="connsiteX792" fmla="*/ 2889885 w 2947987"/>
              <a:gd name="connsiteY792" fmla="*/ 1659255 h 2957512"/>
              <a:gd name="connsiteX793" fmla="*/ 2888933 w 2947987"/>
              <a:gd name="connsiteY793" fmla="*/ 1664970 h 2957512"/>
              <a:gd name="connsiteX794" fmla="*/ 2886075 w 2947987"/>
              <a:gd name="connsiteY794" fmla="*/ 1689735 h 2957512"/>
              <a:gd name="connsiteX795" fmla="*/ 2882265 w 2947987"/>
              <a:gd name="connsiteY795" fmla="*/ 1714500 h 2957512"/>
              <a:gd name="connsiteX796" fmla="*/ 2866073 w 2947987"/>
              <a:gd name="connsiteY796" fmla="*/ 1711643 h 2957512"/>
              <a:gd name="connsiteX797" fmla="*/ 2868930 w 2947987"/>
              <a:gd name="connsiteY797" fmla="*/ 1693545 h 2957512"/>
              <a:gd name="connsiteX798" fmla="*/ 2871788 w 2947987"/>
              <a:gd name="connsiteY798" fmla="*/ 1675448 h 2957512"/>
              <a:gd name="connsiteX799" fmla="*/ 2876550 w 2947987"/>
              <a:gd name="connsiteY799" fmla="*/ 1638300 h 2957512"/>
              <a:gd name="connsiteX800" fmla="*/ 2878455 w 2947987"/>
              <a:gd name="connsiteY800" fmla="*/ 1620202 h 2957512"/>
              <a:gd name="connsiteX801" fmla="*/ 2879408 w 2947987"/>
              <a:gd name="connsiteY801" fmla="*/ 1602105 h 2957512"/>
              <a:gd name="connsiteX802" fmla="*/ 2882265 w 2947987"/>
              <a:gd name="connsiteY802" fmla="*/ 1564958 h 2957512"/>
              <a:gd name="connsiteX803" fmla="*/ 2898458 w 2947987"/>
              <a:gd name="connsiteY803" fmla="*/ 1565910 h 2957512"/>
              <a:gd name="connsiteX804" fmla="*/ 2894648 w 2947987"/>
              <a:gd name="connsiteY804" fmla="*/ 1615440 h 2957512"/>
              <a:gd name="connsiteX805" fmla="*/ 2894648 w 2947987"/>
              <a:gd name="connsiteY805" fmla="*/ 1621155 h 2957512"/>
              <a:gd name="connsiteX806" fmla="*/ 2940368 w 2947987"/>
              <a:gd name="connsiteY806" fmla="*/ 1625918 h 2957512"/>
              <a:gd name="connsiteX807" fmla="*/ 2944177 w 2947987"/>
              <a:gd name="connsiteY807" fmla="*/ 1579245 h 2957512"/>
              <a:gd name="connsiteX808" fmla="*/ 2946083 w 2947987"/>
              <a:gd name="connsiteY808" fmla="*/ 1556385 h 2957512"/>
              <a:gd name="connsiteX809" fmla="*/ 2947035 w 2947987"/>
              <a:gd name="connsiteY809" fmla="*/ 1533525 h 2957512"/>
              <a:gd name="connsiteX810" fmla="*/ 2947988 w 2947987"/>
              <a:gd name="connsiteY810" fmla="*/ 1486853 h 2957512"/>
              <a:gd name="connsiteX811" fmla="*/ 2947988 w 2947987"/>
              <a:gd name="connsiteY811" fmla="*/ 1475423 h 2957512"/>
              <a:gd name="connsiteX812" fmla="*/ 2946083 w 2947987"/>
              <a:gd name="connsiteY812" fmla="*/ 1462088 h 2957512"/>
              <a:gd name="connsiteX813" fmla="*/ 2929890 w 2947987"/>
              <a:gd name="connsiteY813" fmla="*/ 1549718 h 2957512"/>
              <a:gd name="connsiteX814" fmla="*/ 2927985 w 2947987"/>
              <a:gd name="connsiteY814" fmla="*/ 1568768 h 2957512"/>
              <a:gd name="connsiteX815" fmla="*/ 2925127 w 2947987"/>
              <a:gd name="connsiteY815" fmla="*/ 1606868 h 2957512"/>
              <a:gd name="connsiteX816" fmla="*/ 2908935 w 2947987"/>
              <a:gd name="connsiteY816" fmla="*/ 1604963 h 2957512"/>
              <a:gd name="connsiteX817" fmla="*/ 2912745 w 2947987"/>
              <a:gd name="connsiteY817" fmla="*/ 1555433 h 2957512"/>
              <a:gd name="connsiteX818" fmla="*/ 2912745 w 2947987"/>
              <a:gd name="connsiteY818" fmla="*/ 1549718 h 2957512"/>
              <a:gd name="connsiteX819" fmla="*/ 2867025 w 2947987"/>
              <a:gd name="connsiteY819" fmla="*/ 1547813 h 2957512"/>
              <a:gd name="connsiteX820" fmla="*/ 2863215 w 2947987"/>
              <a:gd name="connsiteY820" fmla="*/ 1591627 h 2957512"/>
              <a:gd name="connsiteX821" fmla="*/ 2861310 w 2947987"/>
              <a:gd name="connsiteY821" fmla="*/ 1613535 h 2957512"/>
              <a:gd name="connsiteX822" fmla="*/ 2858452 w 2947987"/>
              <a:gd name="connsiteY822" fmla="*/ 1635443 h 2957512"/>
              <a:gd name="connsiteX823" fmla="*/ 2852738 w 2947987"/>
              <a:gd name="connsiteY823" fmla="*/ 1679258 h 2957512"/>
              <a:gd name="connsiteX824" fmla="*/ 2848927 w 2947987"/>
              <a:gd name="connsiteY824" fmla="*/ 1701165 h 2957512"/>
              <a:gd name="connsiteX825" fmla="*/ 2845118 w 2947987"/>
              <a:gd name="connsiteY825" fmla="*/ 1723073 h 2957512"/>
              <a:gd name="connsiteX826" fmla="*/ 2889885 w 2947987"/>
              <a:gd name="connsiteY826" fmla="*/ 1730693 h 2957512"/>
              <a:gd name="connsiteX827" fmla="*/ 2890838 w 2947987"/>
              <a:gd name="connsiteY827" fmla="*/ 1724977 h 2957512"/>
              <a:gd name="connsiteX828" fmla="*/ 2895600 w 2947987"/>
              <a:gd name="connsiteY828" fmla="*/ 1700213 h 2957512"/>
              <a:gd name="connsiteX829" fmla="*/ 2899410 w 2947987"/>
              <a:gd name="connsiteY829" fmla="*/ 1675448 h 2957512"/>
              <a:gd name="connsiteX830" fmla="*/ 2915602 w 2947987"/>
              <a:gd name="connsiteY830" fmla="*/ 1677352 h 2957512"/>
              <a:gd name="connsiteX831" fmla="*/ 2912745 w 2947987"/>
              <a:gd name="connsiteY831" fmla="*/ 1696402 h 2957512"/>
              <a:gd name="connsiteX832" fmla="*/ 2909888 w 2947987"/>
              <a:gd name="connsiteY832" fmla="*/ 1715452 h 2957512"/>
              <a:gd name="connsiteX833" fmla="*/ 2903220 w 2947987"/>
              <a:gd name="connsiteY833" fmla="*/ 1753552 h 2957512"/>
              <a:gd name="connsiteX834" fmla="*/ 2899410 w 2947987"/>
              <a:gd name="connsiteY834" fmla="*/ 1772602 h 2957512"/>
              <a:gd name="connsiteX835" fmla="*/ 2894648 w 2947987"/>
              <a:gd name="connsiteY835" fmla="*/ 1791652 h 2957512"/>
              <a:gd name="connsiteX836" fmla="*/ 2886075 w 2947987"/>
              <a:gd name="connsiteY836" fmla="*/ 1828800 h 2957512"/>
              <a:gd name="connsiteX837" fmla="*/ 2869883 w 2947987"/>
              <a:gd name="connsiteY837" fmla="*/ 1824990 h 2957512"/>
              <a:gd name="connsiteX838" fmla="*/ 2881313 w 2947987"/>
              <a:gd name="connsiteY838" fmla="*/ 1776413 h 2957512"/>
              <a:gd name="connsiteX839" fmla="*/ 2882265 w 2947987"/>
              <a:gd name="connsiteY839" fmla="*/ 1770698 h 2957512"/>
              <a:gd name="connsiteX840" fmla="*/ 2837498 w 2947987"/>
              <a:gd name="connsiteY840" fmla="*/ 1761173 h 2957512"/>
              <a:gd name="connsiteX841" fmla="*/ 2827973 w 2947987"/>
              <a:gd name="connsiteY841" fmla="*/ 1804035 h 2957512"/>
              <a:gd name="connsiteX842" fmla="*/ 2823210 w 2947987"/>
              <a:gd name="connsiteY842" fmla="*/ 1824990 h 2957512"/>
              <a:gd name="connsiteX843" fmla="*/ 2819400 w 2947987"/>
              <a:gd name="connsiteY843" fmla="*/ 1845945 h 2957512"/>
              <a:gd name="connsiteX844" fmla="*/ 2807018 w 2947987"/>
              <a:gd name="connsiteY844" fmla="*/ 1887855 h 2957512"/>
              <a:gd name="connsiteX845" fmla="*/ 2792730 w 2947987"/>
              <a:gd name="connsiteY845" fmla="*/ 1929765 h 2957512"/>
              <a:gd name="connsiteX846" fmla="*/ 2836545 w 2947987"/>
              <a:gd name="connsiteY846" fmla="*/ 1945005 h 2957512"/>
              <a:gd name="connsiteX847" fmla="*/ 2838450 w 2947987"/>
              <a:gd name="connsiteY847" fmla="*/ 1939290 h 2957512"/>
              <a:gd name="connsiteX848" fmla="*/ 2846070 w 2947987"/>
              <a:gd name="connsiteY848" fmla="*/ 1915477 h 2957512"/>
              <a:gd name="connsiteX849" fmla="*/ 2849880 w 2947987"/>
              <a:gd name="connsiteY849" fmla="*/ 1904048 h 2957512"/>
              <a:gd name="connsiteX850" fmla="*/ 2853690 w 2947987"/>
              <a:gd name="connsiteY850" fmla="*/ 1891665 h 2957512"/>
              <a:gd name="connsiteX851" fmla="*/ 2868930 w 2947987"/>
              <a:gd name="connsiteY851" fmla="*/ 1896427 h 2957512"/>
              <a:gd name="connsiteX852" fmla="*/ 2857500 w 2947987"/>
              <a:gd name="connsiteY852" fmla="*/ 1932623 h 2957512"/>
              <a:gd name="connsiteX853" fmla="*/ 2845118 w 2947987"/>
              <a:gd name="connsiteY853" fmla="*/ 1968818 h 2957512"/>
              <a:gd name="connsiteX854" fmla="*/ 2842260 w 2947987"/>
              <a:gd name="connsiteY854" fmla="*/ 1978343 h 2957512"/>
              <a:gd name="connsiteX855" fmla="*/ 2838450 w 2947987"/>
              <a:gd name="connsiteY855" fmla="*/ 1986915 h 2957512"/>
              <a:gd name="connsiteX856" fmla="*/ 2831783 w 2947987"/>
              <a:gd name="connsiteY856" fmla="*/ 2005013 h 2957512"/>
              <a:gd name="connsiteX857" fmla="*/ 2817495 w 2947987"/>
              <a:gd name="connsiteY857" fmla="*/ 2040255 h 2957512"/>
              <a:gd name="connsiteX858" fmla="*/ 2802255 w 2947987"/>
              <a:gd name="connsiteY858" fmla="*/ 2033588 h 2957512"/>
              <a:gd name="connsiteX859" fmla="*/ 2820352 w 2947987"/>
              <a:gd name="connsiteY859" fmla="*/ 1986915 h 2957512"/>
              <a:gd name="connsiteX860" fmla="*/ 2822258 w 2947987"/>
              <a:gd name="connsiteY860" fmla="*/ 1982152 h 2957512"/>
              <a:gd name="connsiteX861" fmla="*/ 2779395 w 2947987"/>
              <a:gd name="connsiteY861" fmla="*/ 1965960 h 2957512"/>
              <a:gd name="connsiteX862" fmla="*/ 2746058 w 2947987"/>
              <a:gd name="connsiteY862" fmla="*/ 2046923 h 2957512"/>
              <a:gd name="connsiteX863" fmla="*/ 2736533 w 2947987"/>
              <a:gd name="connsiteY863" fmla="*/ 2066925 h 2957512"/>
              <a:gd name="connsiteX864" fmla="*/ 2727008 w 2947987"/>
              <a:gd name="connsiteY864" fmla="*/ 2086927 h 2957512"/>
              <a:gd name="connsiteX865" fmla="*/ 2707005 w 2947987"/>
              <a:gd name="connsiteY865" fmla="*/ 2125980 h 2957512"/>
              <a:gd name="connsiteX866" fmla="*/ 2747963 w 2947987"/>
              <a:gd name="connsiteY866" fmla="*/ 2146935 h 2957512"/>
              <a:gd name="connsiteX867" fmla="*/ 2750820 w 2947987"/>
              <a:gd name="connsiteY867" fmla="*/ 2142173 h 2957512"/>
              <a:gd name="connsiteX868" fmla="*/ 2773680 w 2947987"/>
              <a:gd name="connsiteY868" fmla="*/ 2097405 h 2957512"/>
              <a:gd name="connsiteX869" fmla="*/ 2787968 w 2947987"/>
              <a:gd name="connsiteY869" fmla="*/ 2104073 h 2957512"/>
              <a:gd name="connsiteX870" fmla="*/ 2752725 w 2947987"/>
              <a:gd name="connsiteY870" fmla="*/ 2172653 h 2957512"/>
              <a:gd name="connsiteX871" fmla="*/ 2733675 w 2947987"/>
              <a:gd name="connsiteY871" fmla="*/ 2205990 h 2957512"/>
              <a:gd name="connsiteX872" fmla="*/ 2724150 w 2947987"/>
              <a:gd name="connsiteY872" fmla="*/ 2222183 h 2957512"/>
              <a:gd name="connsiteX873" fmla="*/ 2714625 w 2947987"/>
              <a:gd name="connsiteY873" fmla="*/ 2238375 h 2957512"/>
              <a:gd name="connsiteX874" fmla="*/ 2700338 w 2947987"/>
              <a:gd name="connsiteY874" fmla="*/ 2229803 h 2957512"/>
              <a:gd name="connsiteX875" fmla="*/ 2712720 w 2947987"/>
              <a:gd name="connsiteY875" fmla="*/ 2207895 h 2957512"/>
              <a:gd name="connsiteX876" fmla="*/ 2725102 w 2947987"/>
              <a:gd name="connsiteY876" fmla="*/ 2185988 h 2957512"/>
              <a:gd name="connsiteX877" fmla="*/ 2727960 w 2947987"/>
              <a:gd name="connsiteY877" fmla="*/ 2181225 h 2957512"/>
              <a:gd name="connsiteX878" fmla="*/ 2687955 w 2947987"/>
              <a:gd name="connsiteY878" fmla="*/ 2158365 h 2957512"/>
              <a:gd name="connsiteX879" fmla="*/ 2666048 w 2947987"/>
              <a:gd name="connsiteY879" fmla="*/ 2196465 h 2957512"/>
              <a:gd name="connsiteX880" fmla="*/ 2642235 w 2947987"/>
              <a:gd name="connsiteY880" fmla="*/ 2233613 h 2957512"/>
              <a:gd name="connsiteX881" fmla="*/ 2630805 w 2947987"/>
              <a:gd name="connsiteY881" fmla="*/ 2251710 h 2957512"/>
              <a:gd name="connsiteX882" fmla="*/ 2618423 w 2947987"/>
              <a:gd name="connsiteY882" fmla="*/ 2269808 h 2957512"/>
              <a:gd name="connsiteX883" fmla="*/ 2592705 w 2947987"/>
              <a:gd name="connsiteY883" fmla="*/ 2306003 h 2957512"/>
              <a:gd name="connsiteX884" fmla="*/ 2629852 w 2947987"/>
              <a:gd name="connsiteY884" fmla="*/ 2333625 h 2957512"/>
              <a:gd name="connsiteX885" fmla="*/ 2632710 w 2947987"/>
              <a:gd name="connsiteY885" fmla="*/ 2328863 h 2957512"/>
              <a:gd name="connsiteX886" fmla="*/ 2661285 w 2947987"/>
              <a:gd name="connsiteY886" fmla="*/ 2287905 h 2957512"/>
              <a:gd name="connsiteX887" fmla="*/ 2674620 w 2947987"/>
              <a:gd name="connsiteY887" fmla="*/ 2297430 h 2957512"/>
              <a:gd name="connsiteX888" fmla="*/ 2652713 w 2947987"/>
              <a:gd name="connsiteY888" fmla="*/ 2328863 h 2957512"/>
              <a:gd name="connsiteX889" fmla="*/ 2629852 w 2947987"/>
              <a:gd name="connsiteY889" fmla="*/ 2359343 h 2957512"/>
              <a:gd name="connsiteX890" fmla="*/ 2606040 w 2947987"/>
              <a:gd name="connsiteY890" fmla="*/ 2389823 h 2957512"/>
              <a:gd name="connsiteX891" fmla="*/ 2593658 w 2947987"/>
              <a:gd name="connsiteY891" fmla="*/ 2405063 h 2957512"/>
              <a:gd name="connsiteX892" fmla="*/ 2581275 w 2947987"/>
              <a:gd name="connsiteY892" fmla="*/ 2419350 h 2957512"/>
              <a:gd name="connsiteX893" fmla="*/ 2568893 w 2947987"/>
              <a:gd name="connsiteY893" fmla="*/ 2408873 h 2957512"/>
              <a:gd name="connsiteX894" fmla="*/ 2585085 w 2947987"/>
              <a:gd name="connsiteY894" fmla="*/ 2389823 h 2957512"/>
              <a:gd name="connsiteX895" fmla="*/ 2600325 w 2947987"/>
              <a:gd name="connsiteY895" fmla="*/ 2369820 h 2957512"/>
              <a:gd name="connsiteX896" fmla="*/ 2604135 w 2947987"/>
              <a:gd name="connsiteY896" fmla="*/ 2365058 h 2957512"/>
              <a:gd name="connsiteX897" fmla="*/ 2567940 w 2947987"/>
              <a:gd name="connsiteY897" fmla="*/ 2336483 h 2957512"/>
              <a:gd name="connsiteX898" fmla="*/ 2554605 w 2947987"/>
              <a:gd name="connsiteY898" fmla="*/ 2353628 h 2957512"/>
              <a:gd name="connsiteX899" fmla="*/ 2547938 w 2947987"/>
              <a:gd name="connsiteY899" fmla="*/ 2362200 h 2957512"/>
              <a:gd name="connsiteX900" fmla="*/ 2540318 w 2947987"/>
              <a:gd name="connsiteY900" fmla="*/ 2370773 h 2957512"/>
              <a:gd name="connsiteX901" fmla="*/ 2511743 w 2947987"/>
              <a:gd name="connsiteY901" fmla="*/ 2404110 h 2957512"/>
              <a:gd name="connsiteX902" fmla="*/ 2482215 w 2947987"/>
              <a:gd name="connsiteY902" fmla="*/ 2436495 h 2957512"/>
              <a:gd name="connsiteX903" fmla="*/ 2466975 w 2947987"/>
              <a:gd name="connsiteY903" fmla="*/ 2452688 h 2957512"/>
              <a:gd name="connsiteX904" fmla="*/ 2451735 w 2947987"/>
              <a:gd name="connsiteY904" fmla="*/ 2467928 h 2957512"/>
              <a:gd name="connsiteX905" fmla="*/ 2484120 w 2947987"/>
              <a:gd name="connsiteY905" fmla="*/ 2500313 h 2957512"/>
              <a:gd name="connsiteX906" fmla="*/ 2487930 w 2947987"/>
              <a:gd name="connsiteY906" fmla="*/ 2496503 h 2957512"/>
              <a:gd name="connsiteX907" fmla="*/ 2522220 w 2947987"/>
              <a:gd name="connsiteY907" fmla="*/ 2460308 h 2957512"/>
              <a:gd name="connsiteX908" fmla="*/ 2533650 w 2947987"/>
              <a:gd name="connsiteY908" fmla="*/ 2471738 h 2957512"/>
              <a:gd name="connsiteX909" fmla="*/ 2506980 w 2947987"/>
              <a:gd name="connsiteY909" fmla="*/ 2499360 h 2957512"/>
              <a:gd name="connsiteX910" fmla="*/ 2500313 w 2947987"/>
              <a:gd name="connsiteY910" fmla="*/ 2506028 h 2957512"/>
              <a:gd name="connsiteX911" fmla="*/ 2493645 w 2947987"/>
              <a:gd name="connsiteY911" fmla="*/ 2512695 h 2957512"/>
              <a:gd name="connsiteX912" fmla="*/ 2479358 w 2947987"/>
              <a:gd name="connsiteY912" fmla="*/ 2526030 h 2957512"/>
              <a:gd name="connsiteX913" fmla="*/ 2451735 w 2947987"/>
              <a:gd name="connsiteY913" fmla="*/ 2552700 h 2957512"/>
              <a:gd name="connsiteX914" fmla="*/ 2423160 w 2947987"/>
              <a:gd name="connsiteY914" fmla="*/ 2578418 h 2957512"/>
              <a:gd name="connsiteX915" fmla="*/ 2412683 w 2947987"/>
              <a:gd name="connsiteY915" fmla="*/ 2566035 h 2957512"/>
              <a:gd name="connsiteX916" fmla="*/ 2449830 w 2947987"/>
              <a:gd name="connsiteY916" fmla="*/ 2532698 h 2957512"/>
              <a:gd name="connsiteX917" fmla="*/ 2453640 w 2947987"/>
              <a:gd name="connsiteY917" fmla="*/ 2528888 h 2957512"/>
              <a:gd name="connsiteX918" fmla="*/ 2422208 w 2947987"/>
              <a:gd name="connsiteY918" fmla="*/ 2495550 h 2957512"/>
              <a:gd name="connsiteX919" fmla="*/ 2406015 w 2947987"/>
              <a:gd name="connsiteY919" fmla="*/ 2510790 h 2957512"/>
              <a:gd name="connsiteX920" fmla="*/ 2389823 w 2947987"/>
              <a:gd name="connsiteY920" fmla="*/ 2525078 h 2957512"/>
              <a:gd name="connsiteX921" fmla="*/ 2356485 w 2947987"/>
              <a:gd name="connsiteY921" fmla="*/ 2553653 h 2957512"/>
              <a:gd name="connsiteX922" fmla="*/ 2322195 w 2947987"/>
              <a:gd name="connsiteY922" fmla="*/ 2581275 h 2957512"/>
              <a:gd name="connsiteX923" fmla="*/ 2305050 w 2947987"/>
              <a:gd name="connsiteY923" fmla="*/ 2594610 h 2957512"/>
              <a:gd name="connsiteX924" fmla="*/ 2286952 w 2947987"/>
              <a:gd name="connsiteY924" fmla="*/ 2606993 h 2957512"/>
              <a:gd name="connsiteX925" fmla="*/ 2313623 w 2947987"/>
              <a:gd name="connsiteY925" fmla="*/ 2644140 h 2957512"/>
              <a:gd name="connsiteX926" fmla="*/ 2318385 w 2947987"/>
              <a:gd name="connsiteY926" fmla="*/ 2641283 h 2957512"/>
              <a:gd name="connsiteX927" fmla="*/ 2358390 w 2947987"/>
              <a:gd name="connsiteY927" fmla="*/ 2610803 h 2957512"/>
              <a:gd name="connsiteX928" fmla="*/ 2368868 w 2947987"/>
              <a:gd name="connsiteY928" fmla="*/ 2623185 h 2957512"/>
              <a:gd name="connsiteX929" fmla="*/ 2338388 w 2947987"/>
              <a:gd name="connsiteY929" fmla="*/ 2646998 h 2957512"/>
              <a:gd name="connsiteX930" fmla="*/ 2306955 w 2947987"/>
              <a:gd name="connsiteY930" fmla="*/ 2668905 h 2957512"/>
              <a:gd name="connsiteX931" fmla="*/ 2291715 w 2947987"/>
              <a:gd name="connsiteY931" fmla="*/ 2680335 h 2957512"/>
              <a:gd name="connsiteX932" fmla="*/ 2284095 w 2947987"/>
              <a:gd name="connsiteY932" fmla="*/ 2686050 h 2957512"/>
              <a:gd name="connsiteX933" fmla="*/ 2276475 w 2947987"/>
              <a:gd name="connsiteY933" fmla="*/ 2690813 h 2957512"/>
              <a:gd name="connsiteX934" fmla="*/ 2244090 w 2947987"/>
              <a:gd name="connsiteY934" fmla="*/ 2711768 h 2957512"/>
              <a:gd name="connsiteX935" fmla="*/ 2235518 w 2947987"/>
              <a:gd name="connsiteY935" fmla="*/ 2698433 h 2957512"/>
              <a:gd name="connsiteX936" fmla="*/ 2277427 w 2947987"/>
              <a:gd name="connsiteY936" fmla="*/ 2671763 h 2957512"/>
              <a:gd name="connsiteX937" fmla="*/ 2282190 w 2947987"/>
              <a:gd name="connsiteY937" fmla="*/ 2668905 h 2957512"/>
              <a:gd name="connsiteX938" fmla="*/ 2256473 w 2947987"/>
              <a:gd name="connsiteY938" fmla="*/ 2630805 h 2957512"/>
              <a:gd name="connsiteX939" fmla="*/ 2238375 w 2947987"/>
              <a:gd name="connsiteY939" fmla="*/ 2643188 h 2957512"/>
              <a:gd name="connsiteX940" fmla="*/ 2220277 w 2947987"/>
              <a:gd name="connsiteY940" fmla="*/ 2654618 h 2957512"/>
              <a:gd name="connsiteX941" fmla="*/ 2202180 w 2947987"/>
              <a:gd name="connsiteY941" fmla="*/ 2666048 h 2957512"/>
              <a:gd name="connsiteX942" fmla="*/ 2192655 w 2947987"/>
              <a:gd name="connsiteY942" fmla="*/ 2671763 h 2957512"/>
              <a:gd name="connsiteX943" fmla="*/ 2183130 w 2947987"/>
              <a:gd name="connsiteY943" fmla="*/ 2677478 h 2957512"/>
              <a:gd name="connsiteX944" fmla="*/ 2145030 w 2947987"/>
              <a:gd name="connsiteY944" fmla="*/ 2699385 h 2957512"/>
              <a:gd name="connsiteX945" fmla="*/ 2135505 w 2947987"/>
              <a:gd name="connsiteY945" fmla="*/ 2705100 h 2957512"/>
              <a:gd name="connsiteX946" fmla="*/ 2125980 w 2947987"/>
              <a:gd name="connsiteY946" fmla="*/ 2709863 h 2957512"/>
              <a:gd name="connsiteX947" fmla="*/ 2105977 w 2947987"/>
              <a:gd name="connsiteY947" fmla="*/ 2720340 h 2957512"/>
              <a:gd name="connsiteX948" fmla="*/ 2126933 w 2947987"/>
              <a:gd name="connsiteY948" fmla="*/ 2761298 h 2957512"/>
              <a:gd name="connsiteX949" fmla="*/ 2131695 w 2947987"/>
              <a:gd name="connsiteY949" fmla="*/ 2758440 h 2957512"/>
              <a:gd name="connsiteX950" fmla="*/ 2153602 w 2947987"/>
              <a:gd name="connsiteY950" fmla="*/ 2747010 h 2957512"/>
              <a:gd name="connsiteX951" fmla="*/ 2175510 w 2947987"/>
              <a:gd name="connsiteY951" fmla="*/ 2734628 h 2957512"/>
              <a:gd name="connsiteX952" fmla="*/ 2183130 w 2947987"/>
              <a:gd name="connsiteY952" fmla="*/ 2748915 h 2957512"/>
              <a:gd name="connsiteX953" fmla="*/ 2166938 w 2947987"/>
              <a:gd name="connsiteY953" fmla="*/ 2758440 h 2957512"/>
              <a:gd name="connsiteX954" fmla="*/ 2149793 w 2947987"/>
              <a:gd name="connsiteY954" fmla="*/ 2767013 h 2957512"/>
              <a:gd name="connsiteX955" fmla="*/ 2115502 w 2947987"/>
              <a:gd name="connsiteY955" fmla="*/ 2784158 h 2957512"/>
              <a:gd name="connsiteX956" fmla="*/ 2098358 w 2947987"/>
              <a:gd name="connsiteY956" fmla="*/ 2792730 h 2957512"/>
              <a:gd name="connsiteX957" fmla="*/ 2081213 w 2947987"/>
              <a:gd name="connsiteY957" fmla="*/ 2800350 h 2957512"/>
              <a:gd name="connsiteX958" fmla="*/ 2045970 w 2947987"/>
              <a:gd name="connsiteY958" fmla="*/ 2816543 h 2957512"/>
              <a:gd name="connsiteX959" fmla="*/ 2039302 w 2947987"/>
              <a:gd name="connsiteY959" fmla="*/ 2801303 h 2957512"/>
              <a:gd name="connsiteX960" fmla="*/ 2085023 w 2947987"/>
              <a:gd name="connsiteY960" fmla="*/ 2780348 h 2957512"/>
              <a:gd name="connsiteX961" fmla="*/ 2089785 w 2947987"/>
              <a:gd name="connsiteY961" fmla="*/ 2778443 h 2957512"/>
              <a:gd name="connsiteX962" fmla="*/ 2069782 w 2947987"/>
              <a:gd name="connsiteY962" fmla="*/ 2737485 h 2957512"/>
              <a:gd name="connsiteX963" fmla="*/ 2029777 w 2947987"/>
              <a:gd name="connsiteY963" fmla="*/ 2755583 h 2957512"/>
              <a:gd name="connsiteX964" fmla="*/ 2009775 w 2947987"/>
              <a:gd name="connsiteY964" fmla="*/ 2764155 h 2957512"/>
              <a:gd name="connsiteX965" fmla="*/ 1989773 w 2947987"/>
              <a:gd name="connsiteY965" fmla="*/ 2771775 h 2957512"/>
              <a:gd name="connsiteX966" fmla="*/ 1948815 w 2947987"/>
              <a:gd name="connsiteY966" fmla="*/ 2787968 h 2957512"/>
              <a:gd name="connsiteX967" fmla="*/ 1906905 w 2947987"/>
              <a:gd name="connsiteY967" fmla="*/ 2802255 h 2957512"/>
              <a:gd name="connsiteX968" fmla="*/ 1921193 w 2947987"/>
              <a:gd name="connsiteY968" fmla="*/ 2846070 h 2957512"/>
              <a:gd name="connsiteX969" fmla="*/ 1926907 w 2947987"/>
              <a:gd name="connsiteY969" fmla="*/ 2844165 h 2957512"/>
              <a:gd name="connsiteX970" fmla="*/ 1950720 w 2947987"/>
              <a:gd name="connsiteY970" fmla="*/ 2836545 h 2957512"/>
              <a:gd name="connsiteX971" fmla="*/ 1962150 w 2947987"/>
              <a:gd name="connsiteY971" fmla="*/ 2832735 h 2957512"/>
              <a:gd name="connsiteX972" fmla="*/ 1973580 w 2947987"/>
              <a:gd name="connsiteY972" fmla="*/ 2827973 h 2957512"/>
              <a:gd name="connsiteX973" fmla="*/ 1979295 w 2947987"/>
              <a:gd name="connsiteY973" fmla="*/ 2843213 h 2957512"/>
              <a:gd name="connsiteX974" fmla="*/ 1943100 w 2947987"/>
              <a:gd name="connsiteY974" fmla="*/ 2855595 h 2957512"/>
              <a:gd name="connsiteX975" fmla="*/ 1906905 w 2947987"/>
              <a:gd name="connsiteY975" fmla="*/ 2867978 h 2957512"/>
              <a:gd name="connsiteX976" fmla="*/ 1888807 w 2947987"/>
              <a:gd name="connsiteY976" fmla="*/ 2873693 h 2957512"/>
              <a:gd name="connsiteX977" fmla="*/ 1870710 w 2947987"/>
              <a:gd name="connsiteY977" fmla="*/ 2879408 h 2957512"/>
              <a:gd name="connsiteX978" fmla="*/ 1833563 w 2947987"/>
              <a:gd name="connsiteY978" fmla="*/ 2889885 h 2957512"/>
              <a:gd name="connsiteX979" fmla="*/ 1829752 w 2947987"/>
              <a:gd name="connsiteY979" fmla="*/ 2873693 h 2957512"/>
              <a:gd name="connsiteX980" fmla="*/ 1878330 w 2947987"/>
              <a:gd name="connsiteY980" fmla="*/ 2860358 h 2957512"/>
              <a:gd name="connsiteX981" fmla="*/ 1884045 w 2947987"/>
              <a:gd name="connsiteY981" fmla="*/ 2858453 h 2957512"/>
              <a:gd name="connsiteX982" fmla="*/ 1870710 w 2947987"/>
              <a:gd name="connsiteY982" fmla="*/ 2814638 h 2957512"/>
              <a:gd name="connsiteX983" fmla="*/ 1828800 w 2947987"/>
              <a:gd name="connsiteY983" fmla="*/ 2827020 h 2957512"/>
              <a:gd name="connsiteX984" fmla="*/ 1818323 w 2947987"/>
              <a:gd name="connsiteY984" fmla="*/ 2829878 h 2957512"/>
              <a:gd name="connsiteX985" fmla="*/ 1807845 w 2947987"/>
              <a:gd name="connsiteY985" fmla="*/ 2832735 h 2957512"/>
              <a:gd name="connsiteX986" fmla="*/ 1786890 w 2947987"/>
              <a:gd name="connsiteY986" fmla="*/ 2837498 h 2957512"/>
              <a:gd name="connsiteX987" fmla="*/ 1765935 w 2947987"/>
              <a:gd name="connsiteY987" fmla="*/ 2842260 h 2957512"/>
              <a:gd name="connsiteX988" fmla="*/ 1744028 w 2947987"/>
              <a:gd name="connsiteY988" fmla="*/ 2847023 h 2957512"/>
              <a:gd name="connsiteX989" fmla="*/ 1701165 w 2947987"/>
              <a:gd name="connsiteY989" fmla="*/ 2854643 h 2957512"/>
              <a:gd name="connsiteX990" fmla="*/ 1708785 w 2947987"/>
              <a:gd name="connsiteY990" fmla="*/ 2900363 h 2957512"/>
              <a:gd name="connsiteX991" fmla="*/ 1714500 w 2947987"/>
              <a:gd name="connsiteY991" fmla="*/ 2899410 h 2957512"/>
              <a:gd name="connsiteX992" fmla="*/ 1764030 w 2947987"/>
              <a:gd name="connsiteY992" fmla="*/ 2890838 h 2957512"/>
              <a:gd name="connsiteX993" fmla="*/ 1766888 w 2947987"/>
              <a:gd name="connsiteY993" fmla="*/ 2907030 h 2957512"/>
              <a:gd name="connsiteX994" fmla="*/ 1691640 w 2947987"/>
              <a:gd name="connsiteY994" fmla="*/ 2920365 h 2957512"/>
              <a:gd name="connsiteX995" fmla="*/ 1615440 w 2947987"/>
              <a:gd name="connsiteY995" fmla="*/ 2929890 h 2957512"/>
              <a:gd name="connsiteX996" fmla="*/ 1613535 w 2947987"/>
              <a:gd name="connsiteY996" fmla="*/ 2913698 h 2957512"/>
              <a:gd name="connsiteX997" fmla="*/ 1663065 w 2947987"/>
              <a:gd name="connsiteY997" fmla="*/ 2907030 h 2957512"/>
              <a:gd name="connsiteX998" fmla="*/ 1668780 w 2947987"/>
              <a:gd name="connsiteY998" fmla="*/ 2906078 h 2957512"/>
              <a:gd name="connsiteX999" fmla="*/ 1662113 w 2947987"/>
              <a:gd name="connsiteY999" fmla="*/ 2860358 h 2957512"/>
              <a:gd name="connsiteX1000" fmla="*/ 1618298 w 2947987"/>
              <a:gd name="connsiteY1000" fmla="*/ 2866073 h 2957512"/>
              <a:gd name="connsiteX1001" fmla="*/ 1596390 w 2947987"/>
              <a:gd name="connsiteY1001" fmla="*/ 2867978 h 2957512"/>
              <a:gd name="connsiteX1002" fmla="*/ 1574482 w 2947987"/>
              <a:gd name="connsiteY1002" fmla="*/ 2869883 h 2957512"/>
              <a:gd name="connsiteX1003" fmla="*/ 1552575 w 2947987"/>
              <a:gd name="connsiteY1003" fmla="*/ 2874645 h 2957512"/>
              <a:gd name="connsiteX1004" fmla="*/ 1530668 w 2947987"/>
              <a:gd name="connsiteY1004" fmla="*/ 2875598 h 2957512"/>
              <a:gd name="connsiteX1005" fmla="*/ 1486853 w 2947987"/>
              <a:gd name="connsiteY1005" fmla="*/ 2876550 h 2957512"/>
              <a:gd name="connsiteX1006" fmla="*/ 1487805 w 2947987"/>
              <a:gd name="connsiteY1006" fmla="*/ 2922270 h 2957512"/>
              <a:gd name="connsiteX1007" fmla="*/ 1493520 w 2947987"/>
              <a:gd name="connsiteY1007" fmla="*/ 2922270 h 2957512"/>
              <a:gd name="connsiteX1008" fmla="*/ 1544003 w 2947987"/>
              <a:gd name="connsiteY1008" fmla="*/ 2921318 h 2957512"/>
              <a:gd name="connsiteX1009" fmla="*/ 1544955 w 2947987"/>
              <a:gd name="connsiteY1009" fmla="*/ 2937510 h 2957512"/>
              <a:gd name="connsiteX1010" fmla="*/ 1468755 w 2947987"/>
              <a:gd name="connsiteY1010" fmla="*/ 2939415 h 2957512"/>
              <a:gd name="connsiteX1011" fmla="*/ 1392555 w 2947987"/>
              <a:gd name="connsiteY1011" fmla="*/ 2937510 h 2957512"/>
              <a:gd name="connsiteX1012" fmla="*/ 1393507 w 2947987"/>
              <a:gd name="connsiteY1012" fmla="*/ 2921318 h 2957512"/>
              <a:gd name="connsiteX1013" fmla="*/ 1443990 w 2947987"/>
              <a:gd name="connsiteY1013" fmla="*/ 2922270 h 2957512"/>
              <a:gd name="connsiteX1014" fmla="*/ 1449705 w 2947987"/>
              <a:gd name="connsiteY1014" fmla="*/ 2922270 h 2957512"/>
              <a:gd name="connsiteX1015" fmla="*/ 1450657 w 2947987"/>
              <a:gd name="connsiteY1015" fmla="*/ 2876550 h 2957512"/>
              <a:gd name="connsiteX1016" fmla="*/ 1406843 w 2947987"/>
              <a:gd name="connsiteY1016" fmla="*/ 2875598 h 2957512"/>
              <a:gd name="connsiteX1017" fmla="*/ 1384935 w 2947987"/>
              <a:gd name="connsiteY1017" fmla="*/ 2874645 h 2957512"/>
              <a:gd name="connsiteX1018" fmla="*/ 1363028 w 2947987"/>
              <a:gd name="connsiteY1018" fmla="*/ 2872740 h 2957512"/>
              <a:gd name="connsiteX1019" fmla="*/ 1341120 w 2947987"/>
              <a:gd name="connsiteY1019" fmla="*/ 2870835 h 2957512"/>
              <a:gd name="connsiteX1020" fmla="*/ 1319213 w 2947987"/>
              <a:gd name="connsiteY1020" fmla="*/ 2868930 h 2957512"/>
              <a:gd name="connsiteX1021" fmla="*/ 1275398 w 2947987"/>
              <a:gd name="connsiteY1021" fmla="*/ 2863215 h 2957512"/>
              <a:gd name="connsiteX1022" fmla="*/ 1268730 w 2947987"/>
              <a:gd name="connsiteY1022" fmla="*/ 2908935 h 2957512"/>
              <a:gd name="connsiteX1023" fmla="*/ 1274445 w 2947987"/>
              <a:gd name="connsiteY1023" fmla="*/ 2909888 h 2957512"/>
              <a:gd name="connsiteX1024" fmla="*/ 1323975 w 2947987"/>
              <a:gd name="connsiteY1024" fmla="*/ 2916555 h 2957512"/>
              <a:gd name="connsiteX1025" fmla="*/ 1322070 w 2947987"/>
              <a:gd name="connsiteY1025" fmla="*/ 2932748 h 2957512"/>
              <a:gd name="connsiteX1026" fmla="*/ 1245870 w 2947987"/>
              <a:gd name="connsiteY1026" fmla="*/ 2923223 h 2957512"/>
              <a:gd name="connsiteX1027" fmla="*/ 1170623 w 2947987"/>
              <a:gd name="connsiteY1027" fmla="*/ 2909888 h 2957512"/>
              <a:gd name="connsiteX1028" fmla="*/ 1173480 w 2947987"/>
              <a:gd name="connsiteY1028" fmla="*/ 2893695 h 2957512"/>
              <a:gd name="connsiteX1029" fmla="*/ 1223010 w 2947987"/>
              <a:gd name="connsiteY1029" fmla="*/ 2902268 h 2957512"/>
              <a:gd name="connsiteX1030" fmla="*/ 1228725 w 2947987"/>
              <a:gd name="connsiteY1030" fmla="*/ 2903220 h 2957512"/>
              <a:gd name="connsiteX1031" fmla="*/ 1236345 w 2947987"/>
              <a:gd name="connsiteY1031" fmla="*/ 2857500 h 2957512"/>
              <a:gd name="connsiteX1032" fmla="*/ 1193482 w 2947987"/>
              <a:gd name="connsiteY1032" fmla="*/ 2849880 h 2957512"/>
              <a:gd name="connsiteX1033" fmla="*/ 1171575 w 2947987"/>
              <a:gd name="connsiteY1033" fmla="*/ 2845118 h 2957512"/>
              <a:gd name="connsiteX1034" fmla="*/ 1150620 w 2947987"/>
              <a:gd name="connsiteY1034" fmla="*/ 2840355 h 2957512"/>
              <a:gd name="connsiteX1035" fmla="*/ 1129665 w 2947987"/>
              <a:gd name="connsiteY1035" fmla="*/ 2835593 h 2957512"/>
              <a:gd name="connsiteX1036" fmla="*/ 1119188 w 2947987"/>
              <a:gd name="connsiteY1036" fmla="*/ 2832735 h 2957512"/>
              <a:gd name="connsiteX1037" fmla="*/ 1108710 w 2947987"/>
              <a:gd name="connsiteY1037" fmla="*/ 2829878 h 2957512"/>
              <a:gd name="connsiteX1038" fmla="*/ 1066800 w 2947987"/>
              <a:gd name="connsiteY1038" fmla="*/ 2817495 h 2957512"/>
              <a:gd name="connsiteX1039" fmla="*/ 1053465 w 2947987"/>
              <a:gd name="connsiteY1039" fmla="*/ 2861310 h 2957512"/>
              <a:gd name="connsiteX1040" fmla="*/ 1059180 w 2947987"/>
              <a:gd name="connsiteY1040" fmla="*/ 2863215 h 2957512"/>
              <a:gd name="connsiteX1041" fmla="*/ 1107757 w 2947987"/>
              <a:gd name="connsiteY1041" fmla="*/ 2876550 h 2957512"/>
              <a:gd name="connsiteX1042" fmla="*/ 1103948 w 2947987"/>
              <a:gd name="connsiteY1042" fmla="*/ 2892743 h 2957512"/>
              <a:gd name="connsiteX1043" fmla="*/ 1066800 w 2947987"/>
              <a:gd name="connsiteY1043" fmla="*/ 2882265 h 2957512"/>
              <a:gd name="connsiteX1044" fmla="*/ 1048703 w 2947987"/>
              <a:gd name="connsiteY1044" fmla="*/ 2876550 h 2957512"/>
              <a:gd name="connsiteX1045" fmla="*/ 1030605 w 2947987"/>
              <a:gd name="connsiteY1045" fmla="*/ 2870835 h 2957512"/>
              <a:gd name="connsiteX1046" fmla="*/ 994410 w 2947987"/>
              <a:gd name="connsiteY1046" fmla="*/ 2858453 h 2957512"/>
              <a:gd name="connsiteX1047" fmla="*/ 958215 w 2947987"/>
              <a:gd name="connsiteY1047" fmla="*/ 2846070 h 2957512"/>
              <a:gd name="connsiteX1048" fmla="*/ 963930 w 2947987"/>
              <a:gd name="connsiteY1048" fmla="*/ 2830830 h 2957512"/>
              <a:gd name="connsiteX1049" fmla="*/ 975360 w 2947987"/>
              <a:gd name="connsiteY1049" fmla="*/ 2835593 h 2957512"/>
              <a:gd name="connsiteX1050" fmla="*/ 986790 w 2947987"/>
              <a:gd name="connsiteY1050" fmla="*/ 2839403 h 2957512"/>
              <a:gd name="connsiteX1051" fmla="*/ 1010603 w 2947987"/>
              <a:gd name="connsiteY1051" fmla="*/ 2847023 h 2957512"/>
              <a:gd name="connsiteX1052" fmla="*/ 1016318 w 2947987"/>
              <a:gd name="connsiteY1052" fmla="*/ 2848928 h 2957512"/>
              <a:gd name="connsiteX1053" fmla="*/ 1030605 w 2947987"/>
              <a:gd name="connsiteY1053" fmla="*/ 2805113 h 2957512"/>
              <a:gd name="connsiteX1054" fmla="*/ 988695 w 2947987"/>
              <a:gd name="connsiteY1054" fmla="*/ 2790825 h 2957512"/>
              <a:gd name="connsiteX1055" fmla="*/ 947738 w 2947987"/>
              <a:gd name="connsiteY1055" fmla="*/ 2774633 h 2957512"/>
              <a:gd name="connsiteX1056" fmla="*/ 927735 w 2947987"/>
              <a:gd name="connsiteY1056" fmla="*/ 2767013 h 2957512"/>
              <a:gd name="connsiteX1057" fmla="*/ 907732 w 2947987"/>
              <a:gd name="connsiteY1057" fmla="*/ 2758440 h 2957512"/>
              <a:gd name="connsiteX1058" fmla="*/ 867728 w 2947987"/>
              <a:gd name="connsiteY1058" fmla="*/ 2740343 h 2957512"/>
              <a:gd name="connsiteX1059" fmla="*/ 847725 w 2947987"/>
              <a:gd name="connsiteY1059" fmla="*/ 2781300 h 2957512"/>
              <a:gd name="connsiteX1060" fmla="*/ 852488 w 2947987"/>
              <a:gd name="connsiteY1060" fmla="*/ 2783205 h 2957512"/>
              <a:gd name="connsiteX1061" fmla="*/ 898207 w 2947987"/>
              <a:gd name="connsiteY1061" fmla="*/ 2804160 h 2957512"/>
              <a:gd name="connsiteX1062" fmla="*/ 891540 w 2947987"/>
              <a:gd name="connsiteY1062" fmla="*/ 2819400 h 2957512"/>
              <a:gd name="connsiteX1063" fmla="*/ 856297 w 2947987"/>
              <a:gd name="connsiteY1063" fmla="*/ 2803208 h 2957512"/>
              <a:gd name="connsiteX1064" fmla="*/ 839153 w 2947987"/>
              <a:gd name="connsiteY1064" fmla="*/ 2795588 h 2957512"/>
              <a:gd name="connsiteX1065" fmla="*/ 822007 w 2947987"/>
              <a:gd name="connsiteY1065" fmla="*/ 2787015 h 2957512"/>
              <a:gd name="connsiteX1066" fmla="*/ 787718 w 2947987"/>
              <a:gd name="connsiteY1066" fmla="*/ 2769870 h 2957512"/>
              <a:gd name="connsiteX1067" fmla="*/ 770572 w 2947987"/>
              <a:gd name="connsiteY1067" fmla="*/ 2761298 h 2957512"/>
              <a:gd name="connsiteX1068" fmla="*/ 754380 w 2947987"/>
              <a:gd name="connsiteY1068" fmla="*/ 2751773 h 2957512"/>
              <a:gd name="connsiteX1069" fmla="*/ 762000 w 2947987"/>
              <a:gd name="connsiteY1069" fmla="*/ 2737485 h 2957512"/>
              <a:gd name="connsiteX1070" fmla="*/ 783907 w 2947987"/>
              <a:gd name="connsiteY1070" fmla="*/ 2749868 h 2957512"/>
              <a:gd name="connsiteX1071" fmla="*/ 805815 w 2947987"/>
              <a:gd name="connsiteY1071" fmla="*/ 2761298 h 2957512"/>
              <a:gd name="connsiteX1072" fmla="*/ 810578 w 2947987"/>
              <a:gd name="connsiteY1072" fmla="*/ 2764155 h 2957512"/>
              <a:gd name="connsiteX1073" fmla="*/ 831532 w 2947987"/>
              <a:gd name="connsiteY1073" fmla="*/ 2723198 h 2957512"/>
              <a:gd name="connsiteX1074" fmla="*/ 811530 w 2947987"/>
              <a:gd name="connsiteY1074" fmla="*/ 2712720 h 2957512"/>
              <a:gd name="connsiteX1075" fmla="*/ 802005 w 2947987"/>
              <a:gd name="connsiteY1075" fmla="*/ 2707958 h 2957512"/>
              <a:gd name="connsiteX1076" fmla="*/ 792480 w 2947987"/>
              <a:gd name="connsiteY1076" fmla="*/ 2702243 h 2957512"/>
              <a:gd name="connsiteX1077" fmla="*/ 754380 w 2947987"/>
              <a:gd name="connsiteY1077" fmla="*/ 2680335 h 2957512"/>
              <a:gd name="connsiteX1078" fmla="*/ 744855 w 2947987"/>
              <a:gd name="connsiteY1078" fmla="*/ 2674620 h 2957512"/>
              <a:gd name="connsiteX1079" fmla="*/ 735330 w 2947987"/>
              <a:gd name="connsiteY1079" fmla="*/ 2668905 h 2957512"/>
              <a:gd name="connsiteX1080" fmla="*/ 717232 w 2947987"/>
              <a:gd name="connsiteY1080" fmla="*/ 2657475 h 2957512"/>
              <a:gd name="connsiteX1081" fmla="*/ 699135 w 2947987"/>
              <a:gd name="connsiteY1081" fmla="*/ 2646045 h 2957512"/>
              <a:gd name="connsiteX1082" fmla="*/ 681038 w 2947987"/>
              <a:gd name="connsiteY1082" fmla="*/ 2633663 h 2957512"/>
              <a:gd name="connsiteX1083" fmla="*/ 655320 w 2947987"/>
              <a:gd name="connsiteY1083" fmla="*/ 2671763 h 2957512"/>
              <a:gd name="connsiteX1084" fmla="*/ 660082 w 2947987"/>
              <a:gd name="connsiteY1084" fmla="*/ 2674620 h 2957512"/>
              <a:gd name="connsiteX1085" fmla="*/ 701993 w 2947987"/>
              <a:gd name="connsiteY1085" fmla="*/ 2701290 h 2957512"/>
              <a:gd name="connsiteX1086" fmla="*/ 693420 w 2947987"/>
              <a:gd name="connsiteY1086" fmla="*/ 2714625 h 2957512"/>
              <a:gd name="connsiteX1087" fmla="*/ 661035 w 2947987"/>
              <a:gd name="connsiteY1087" fmla="*/ 2693670 h 2957512"/>
              <a:gd name="connsiteX1088" fmla="*/ 653415 w 2947987"/>
              <a:gd name="connsiteY1088" fmla="*/ 2688908 h 2957512"/>
              <a:gd name="connsiteX1089" fmla="*/ 645795 w 2947987"/>
              <a:gd name="connsiteY1089" fmla="*/ 2683193 h 2957512"/>
              <a:gd name="connsiteX1090" fmla="*/ 630555 w 2947987"/>
              <a:gd name="connsiteY1090" fmla="*/ 2671763 h 2957512"/>
              <a:gd name="connsiteX1091" fmla="*/ 599122 w 2947987"/>
              <a:gd name="connsiteY1091" fmla="*/ 2649855 h 2957512"/>
              <a:gd name="connsiteX1092" fmla="*/ 568643 w 2947987"/>
              <a:gd name="connsiteY1092" fmla="*/ 2626043 h 2957512"/>
              <a:gd name="connsiteX1093" fmla="*/ 579120 w 2947987"/>
              <a:gd name="connsiteY1093" fmla="*/ 2613660 h 2957512"/>
              <a:gd name="connsiteX1094" fmla="*/ 619125 w 2947987"/>
              <a:gd name="connsiteY1094" fmla="*/ 2644140 h 2957512"/>
              <a:gd name="connsiteX1095" fmla="*/ 623888 w 2947987"/>
              <a:gd name="connsiteY1095" fmla="*/ 2646998 h 2957512"/>
              <a:gd name="connsiteX1096" fmla="*/ 650557 w 2947987"/>
              <a:gd name="connsiteY1096" fmla="*/ 2609850 h 2957512"/>
              <a:gd name="connsiteX1097" fmla="*/ 632460 w 2947987"/>
              <a:gd name="connsiteY1097" fmla="*/ 2597468 h 2957512"/>
              <a:gd name="connsiteX1098" fmla="*/ 615315 w 2947987"/>
              <a:gd name="connsiteY1098" fmla="*/ 2584133 h 2957512"/>
              <a:gd name="connsiteX1099" fmla="*/ 581025 w 2947987"/>
              <a:gd name="connsiteY1099" fmla="*/ 2556510 h 2957512"/>
              <a:gd name="connsiteX1100" fmla="*/ 547688 w 2947987"/>
              <a:gd name="connsiteY1100" fmla="*/ 2527935 h 2957512"/>
              <a:gd name="connsiteX1101" fmla="*/ 531495 w 2947987"/>
              <a:gd name="connsiteY1101" fmla="*/ 2513648 h 2957512"/>
              <a:gd name="connsiteX1102" fmla="*/ 515303 w 2947987"/>
              <a:gd name="connsiteY1102" fmla="*/ 2498408 h 2957512"/>
              <a:gd name="connsiteX1103" fmla="*/ 483870 w 2947987"/>
              <a:gd name="connsiteY1103" fmla="*/ 2531745 h 2957512"/>
              <a:gd name="connsiteX1104" fmla="*/ 487680 w 2947987"/>
              <a:gd name="connsiteY1104" fmla="*/ 2535555 h 2957512"/>
              <a:gd name="connsiteX1105" fmla="*/ 524828 w 2947987"/>
              <a:gd name="connsiteY1105" fmla="*/ 2568893 h 2957512"/>
              <a:gd name="connsiteX1106" fmla="*/ 514350 w 2947987"/>
              <a:gd name="connsiteY1106" fmla="*/ 2581275 h 2957512"/>
              <a:gd name="connsiteX1107" fmla="*/ 485775 w 2947987"/>
              <a:gd name="connsiteY1107" fmla="*/ 2555558 h 2957512"/>
              <a:gd name="connsiteX1108" fmla="*/ 458153 w 2947987"/>
              <a:gd name="connsiteY1108" fmla="*/ 2528888 h 2957512"/>
              <a:gd name="connsiteX1109" fmla="*/ 443865 w 2947987"/>
              <a:gd name="connsiteY1109" fmla="*/ 2515553 h 2957512"/>
              <a:gd name="connsiteX1110" fmla="*/ 437197 w 2947987"/>
              <a:gd name="connsiteY1110" fmla="*/ 2508885 h 2957512"/>
              <a:gd name="connsiteX1111" fmla="*/ 430530 w 2947987"/>
              <a:gd name="connsiteY1111" fmla="*/ 2502218 h 2957512"/>
              <a:gd name="connsiteX1112" fmla="*/ 403860 w 2947987"/>
              <a:gd name="connsiteY1112" fmla="*/ 2474595 h 2957512"/>
              <a:gd name="connsiteX1113" fmla="*/ 415290 w 2947987"/>
              <a:gd name="connsiteY1113" fmla="*/ 2463165 h 2957512"/>
              <a:gd name="connsiteX1114" fmla="*/ 449580 w 2947987"/>
              <a:gd name="connsiteY1114" fmla="*/ 2499360 h 2957512"/>
              <a:gd name="connsiteX1115" fmla="*/ 453390 w 2947987"/>
              <a:gd name="connsiteY1115" fmla="*/ 2503170 h 2957512"/>
              <a:gd name="connsiteX1116" fmla="*/ 485775 w 2947987"/>
              <a:gd name="connsiteY1116" fmla="*/ 2470785 h 2957512"/>
              <a:gd name="connsiteX1117" fmla="*/ 470535 w 2947987"/>
              <a:gd name="connsiteY1117" fmla="*/ 2455545 h 2957512"/>
              <a:gd name="connsiteX1118" fmla="*/ 455295 w 2947987"/>
              <a:gd name="connsiteY1118" fmla="*/ 2439353 h 2957512"/>
              <a:gd name="connsiteX1119" fmla="*/ 425768 w 2947987"/>
              <a:gd name="connsiteY1119" fmla="*/ 2406968 h 2957512"/>
              <a:gd name="connsiteX1120" fmla="*/ 397193 w 2947987"/>
              <a:gd name="connsiteY1120" fmla="*/ 2373630 h 2957512"/>
              <a:gd name="connsiteX1121" fmla="*/ 389572 w 2947987"/>
              <a:gd name="connsiteY1121" fmla="*/ 2365058 h 2957512"/>
              <a:gd name="connsiteX1122" fmla="*/ 382905 w 2947987"/>
              <a:gd name="connsiteY1122" fmla="*/ 2356485 h 2957512"/>
              <a:gd name="connsiteX1123" fmla="*/ 369570 w 2947987"/>
              <a:gd name="connsiteY1123" fmla="*/ 2339340 h 2957512"/>
              <a:gd name="connsiteX1124" fmla="*/ 333375 w 2947987"/>
              <a:gd name="connsiteY1124" fmla="*/ 2367915 h 2957512"/>
              <a:gd name="connsiteX1125" fmla="*/ 337185 w 2947987"/>
              <a:gd name="connsiteY1125" fmla="*/ 2372678 h 2957512"/>
              <a:gd name="connsiteX1126" fmla="*/ 352425 w 2947987"/>
              <a:gd name="connsiteY1126" fmla="*/ 2392680 h 2957512"/>
              <a:gd name="connsiteX1127" fmla="*/ 368618 w 2947987"/>
              <a:gd name="connsiteY1127" fmla="*/ 2411730 h 2957512"/>
              <a:gd name="connsiteX1128" fmla="*/ 356235 w 2947987"/>
              <a:gd name="connsiteY1128" fmla="*/ 2422208 h 2957512"/>
              <a:gd name="connsiteX1129" fmla="*/ 343853 w 2947987"/>
              <a:gd name="connsiteY1129" fmla="*/ 2407920 h 2957512"/>
              <a:gd name="connsiteX1130" fmla="*/ 331470 w 2947987"/>
              <a:gd name="connsiteY1130" fmla="*/ 2392680 h 2957512"/>
              <a:gd name="connsiteX1131" fmla="*/ 307657 w 2947987"/>
              <a:gd name="connsiteY1131" fmla="*/ 2362200 h 2957512"/>
              <a:gd name="connsiteX1132" fmla="*/ 284797 w 2947987"/>
              <a:gd name="connsiteY1132" fmla="*/ 2331720 h 2957512"/>
              <a:gd name="connsiteX1133" fmla="*/ 262890 w 2947987"/>
              <a:gd name="connsiteY1133" fmla="*/ 2300288 h 2957512"/>
              <a:gd name="connsiteX1134" fmla="*/ 276225 w 2947987"/>
              <a:gd name="connsiteY1134" fmla="*/ 2290763 h 2957512"/>
              <a:gd name="connsiteX1135" fmla="*/ 304800 w 2947987"/>
              <a:gd name="connsiteY1135" fmla="*/ 2331720 h 2957512"/>
              <a:gd name="connsiteX1136" fmla="*/ 307657 w 2947987"/>
              <a:gd name="connsiteY1136" fmla="*/ 2336483 h 2957512"/>
              <a:gd name="connsiteX1137" fmla="*/ 344805 w 2947987"/>
              <a:gd name="connsiteY1137" fmla="*/ 2308860 h 2957512"/>
              <a:gd name="connsiteX1138" fmla="*/ 319088 w 2947987"/>
              <a:gd name="connsiteY1138" fmla="*/ 2272665 h 2957512"/>
              <a:gd name="connsiteX1139" fmla="*/ 306705 w 2947987"/>
              <a:gd name="connsiteY1139" fmla="*/ 2254568 h 2957512"/>
              <a:gd name="connsiteX1140" fmla="*/ 295275 w 2947987"/>
              <a:gd name="connsiteY1140" fmla="*/ 2236470 h 2957512"/>
              <a:gd name="connsiteX1141" fmla="*/ 271463 w 2947987"/>
              <a:gd name="connsiteY1141" fmla="*/ 2199323 h 2957512"/>
              <a:gd name="connsiteX1142" fmla="*/ 249555 w 2947987"/>
              <a:gd name="connsiteY1142" fmla="*/ 2161223 h 2957512"/>
              <a:gd name="connsiteX1143" fmla="*/ 209550 w 2947987"/>
              <a:gd name="connsiteY1143" fmla="*/ 2184083 h 2957512"/>
              <a:gd name="connsiteX1144" fmla="*/ 212407 w 2947987"/>
              <a:gd name="connsiteY1144" fmla="*/ 2188845 h 2957512"/>
              <a:gd name="connsiteX1145" fmla="*/ 224790 w 2947987"/>
              <a:gd name="connsiteY1145" fmla="*/ 2210753 h 2957512"/>
              <a:gd name="connsiteX1146" fmla="*/ 237172 w 2947987"/>
              <a:gd name="connsiteY1146" fmla="*/ 2232660 h 2957512"/>
              <a:gd name="connsiteX1147" fmla="*/ 222885 w 2947987"/>
              <a:gd name="connsiteY1147" fmla="*/ 2241233 h 2957512"/>
              <a:gd name="connsiteX1148" fmla="*/ 213360 w 2947987"/>
              <a:gd name="connsiteY1148" fmla="*/ 2225040 h 2957512"/>
              <a:gd name="connsiteX1149" fmla="*/ 203835 w 2947987"/>
              <a:gd name="connsiteY1149" fmla="*/ 2208848 h 2957512"/>
              <a:gd name="connsiteX1150" fmla="*/ 184785 w 2947987"/>
              <a:gd name="connsiteY1150" fmla="*/ 2175510 h 2957512"/>
              <a:gd name="connsiteX1151" fmla="*/ 149543 w 2947987"/>
              <a:gd name="connsiteY1151" fmla="*/ 2106930 h 2957512"/>
              <a:gd name="connsiteX1152" fmla="*/ 163830 w 2947987"/>
              <a:gd name="connsiteY1152" fmla="*/ 2100263 h 2957512"/>
              <a:gd name="connsiteX1153" fmla="*/ 186690 w 2947987"/>
              <a:gd name="connsiteY1153" fmla="*/ 2145030 h 2957512"/>
              <a:gd name="connsiteX1154" fmla="*/ 189547 w 2947987"/>
              <a:gd name="connsiteY1154" fmla="*/ 2149793 h 2957512"/>
              <a:gd name="connsiteX1155" fmla="*/ 230505 w 2947987"/>
              <a:gd name="connsiteY1155" fmla="*/ 2128838 h 2957512"/>
              <a:gd name="connsiteX1156" fmla="*/ 210503 w 2947987"/>
              <a:gd name="connsiteY1156" fmla="*/ 2089785 h 2957512"/>
              <a:gd name="connsiteX1157" fmla="*/ 200978 w 2947987"/>
              <a:gd name="connsiteY1157" fmla="*/ 2069783 h 2957512"/>
              <a:gd name="connsiteX1158" fmla="*/ 191453 w 2947987"/>
              <a:gd name="connsiteY1158" fmla="*/ 2049780 h 2957512"/>
              <a:gd name="connsiteX1159" fmla="*/ 158115 w 2947987"/>
              <a:gd name="connsiteY1159" fmla="*/ 1968818 h 2957512"/>
              <a:gd name="connsiteX1160" fmla="*/ 115253 w 2947987"/>
              <a:gd name="connsiteY1160" fmla="*/ 1985010 h 2957512"/>
              <a:gd name="connsiteX1161" fmla="*/ 117157 w 2947987"/>
              <a:gd name="connsiteY1161" fmla="*/ 1989773 h 2957512"/>
              <a:gd name="connsiteX1162" fmla="*/ 135255 w 2947987"/>
              <a:gd name="connsiteY1162" fmla="*/ 2036445 h 2957512"/>
              <a:gd name="connsiteX1163" fmla="*/ 120015 w 2947987"/>
              <a:gd name="connsiteY1163" fmla="*/ 2043113 h 2957512"/>
              <a:gd name="connsiteX1164" fmla="*/ 105728 w 2947987"/>
              <a:gd name="connsiteY1164" fmla="*/ 2007870 h 2957512"/>
              <a:gd name="connsiteX1165" fmla="*/ 99060 w 2947987"/>
              <a:gd name="connsiteY1165" fmla="*/ 1989773 h 2957512"/>
              <a:gd name="connsiteX1166" fmla="*/ 95250 w 2947987"/>
              <a:gd name="connsiteY1166" fmla="*/ 1981200 h 2957512"/>
              <a:gd name="connsiteX1167" fmla="*/ 92393 w 2947987"/>
              <a:gd name="connsiteY1167" fmla="*/ 1971675 h 2957512"/>
              <a:gd name="connsiteX1168" fmla="*/ 80010 w 2947987"/>
              <a:gd name="connsiteY1168" fmla="*/ 1935480 h 2957512"/>
              <a:gd name="connsiteX1169" fmla="*/ 68580 w 2947987"/>
              <a:gd name="connsiteY1169" fmla="*/ 1899285 h 2957512"/>
              <a:gd name="connsiteX1170" fmla="*/ 83820 w 2947987"/>
              <a:gd name="connsiteY1170" fmla="*/ 1894523 h 2957512"/>
              <a:gd name="connsiteX1171" fmla="*/ 87630 w 2947987"/>
              <a:gd name="connsiteY1171" fmla="*/ 1906905 h 2957512"/>
              <a:gd name="connsiteX1172" fmla="*/ 91440 w 2947987"/>
              <a:gd name="connsiteY1172" fmla="*/ 1918335 h 2957512"/>
              <a:gd name="connsiteX1173" fmla="*/ 99060 w 2947987"/>
              <a:gd name="connsiteY1173" fmla="*/ 1942148 h 2957512"/>
              <a:gd name="connsiteX1174" fmla="*/ 100965 w 2947987"/>
              <a:gd name="connsiteY1174" fmla="*/ 1947863 h 2957512"/>
              <a:gd name="connsiteX1175" fmla="*/ 144780 w 2947987"/>
              <a:gd name="connsiteY1175" fmla="*/ 1932623 h 2957512"/>
              <a:gd name="connsiteX1176" fmla="*/ 130493 w 2947987"/>
              <a:gd name="connsiteY1176" fmla="*/ 1890713 h 2957512"/>
              <a:gd name="connsiteX1177" fmla="*/ 114300 w 2947987"/>
              <a:gd name="connsiteY1177" fmla="*/ 1845945 h 2957512"/>
              <a:gd name="connsiteX1178" fmla="*/ 108585 w 2947987"/>
              <a:gd name="connsiteY1178" fmla="*/ 1824990 h 2957512"/>
              <a:gd name="connsiteX1179" fmla="*/ 103822 w 2947987"/>
              <a:gd name="connsiteY1179" fmla="*/ 1804035 h 2957512"/>
              <a:gd name="connsiteX1180" fmla="*/ 94297 w 2947987"/>
              <a:gd name="connsiteY1180" fmla="*/ 1761173 h 2957512"/>
              <a:gd name="connsiteX1181" fmla="*/ 49530 w 2947987"/>
              <a:gd name="connsiteY1181" fmla="*/ 1770698 h 2957512"/>
              <a:gd name="connsiteX1182" fmla="*/ 50482 w 2947987"/>
              <a:gd name="connsiteY1182" fmla="*/ 1776413 h 2957512"/>
              <a:gd name="connsiteX1183" fmla="*/ 61913 w 2947987"/>
              <a:gd name="connsiteY1183" fmla="*/ 1824990 h 2957512"/>
              <a:gd name="connsiteX1184" fmla="*/ 45720 w 2947987"/>
              <a:gd name="connsiteY1184" fmla="*/ 1828800 h 2957512"/>
              <a:gd name="connsiteX1185" fmla="*/ 37147 w 2947987"/>
              <a:gd name="connsiteY1185" fmla="*/ 1791652 h 2957512"/>
              <a:gd name="connsiteX1186" fmla="*/ 32385 w 2947987"/>
              <a:gd name="connsiteY1186" fmla="*/ 1772602 h 2957512"/>
              <a:gd name="connsiteX1187" fmla="*/ 28575 w 2947987"/>
              <a:gd name="connsiteY1187" fmla="*/ 1753552 h 2957512"/>
              <a:gd name="connsiteX1188" fmla="*/ 21907 w 2947987"/>
              <a:gd name="connsiteY1188" fmla="*/ 1715452 h 2957512"/>
              <a:gd name="connsiteX1189" fmla="*/ 19050 w 2947987"/>
              <a:gd name="connsiteY1189" fmla="*/ 1696402 h 2957512"/>
              <a:gd name="connsiteX1190" fmla="*/ 16193 w 2947987"/>
              <a:gd name="connsiteY1190" fmla="*/ 1677352 h 2957512"/>
              <a:gd name="connsiteX1191" fmla="*/ 32385 w 2947987"/>
              <a:gd name="connsiteY1191" fmla="*/ 1675448 h 2957512"/>
              <a:gd name="connsiteX1192" fmla="*/ 36195 w 2947987"/>
              <a:gd name="connsiteY1192" fmla="*/ 1700213 h 2957512"/>
              <a:gd name="connsiteX1193" fmla="*/ 40957 w 2947987"/>
              <a:gd name="connsiteY1193" fmla="*/ 1724977 h 2957512"/>
              <a:gd name="connsiteX1194" fmla="*/ 41910 w 2947987"/>
              <a:gd name="connsiteY1194" fmla="*/ 1730693 h 2957512"/>
              <a:gd name="connsiteX1195" fmla="*/ 86678 w 2947987"/>
              <a:gd name="connsiteY1195" fmla="*/ 1723073 h 2957512"/>
              <a:gd name="connsiteX1196" fmla="*/ 82868 w 2947987"/>
              <a:gd name="connsiteY1196" fmla="*/ 1701165 h 2957512"/>
              <a:gd name="connsiteX1197" fmla="*/ 79057 w 2947987"/>
              <a:gd name="connsiteY1197" fmla="*/ 1679258 h 2957512"/>
              <a:gd name="connsiteX1198" fmla="*/ 73343 w 2947987"/>
              <a:gd name="connsiteY1198" fmla="*/ 1635443 h 2957512"/>
              <a:gd name="connsiteX1199" fmla="*/ 70485 w 2947987"/>
              <a:gd name="connsiteY1199" fmla="*/ 1613535 h 2957512"/>
              <a:gd name="connsiteX1200" fmla="*/ 68580 w 2947987"/>
              <a:gd name="connsiteY1200" fmla="*/ 1591627 h 2957512"/>
              <a:gd name="connsiteX1201" fmla="*/ 64770 w 2947987"/>
              <a:gd name="connsiteY1201" fmla="*/ 1547813 h 2957512"/>
              <a:gd name="connsiteX1202" fmla="*/ 19050 w 2947987"/>
              <a:gd name="connsiteY1202" fmla="*/ 1549718 h 2957512"/>
              <a:gd name="connsiteX1203" fmla="*/ 19050 w 2947987"/>
              <a:gd name="connsiteY1203" fmla="*/ 1555433 h 2957512"/>
              <a:gd name="connsiteX1204" fmla="*/ 22860 w 2947987"/>
              <a:gd name="connsiteY1204" fmla="*/ 1604963 h 2957512"/>
              <a:gd name="connsiteX1205" fmla="*/ 6668 w 2947987"/>
              <a:gd name="connsiteY1205" fmla="*/ 1606868 h 2957512"/>
              <a:gd name="connsiteX1206" fmla="*/ 3810 w 2947987"/>
              <a:gd name="connsiteY1206" fmla="*/ 1568768 h 2957512"/>
              <a:gd name="connsiteX1207" fmla="*/ 1905 w 2947987"/>
              <a:gd name="connsiteY1207" fmla="*/ 1549718 h 2957512"/>
              <a:gd name="connsiteX1208" fmla="*/ 953 w 2947987"/>
              <a:gd name="connsiteY1208" fmla="*/ 1530668 h 2957512"/>
              <a:gd name="connsiteX1209" fmla="*/ 0 w 2947987"/>
              <a:gd name="connsiteY1209" fmla="*/ 1492568 h 2957512"/>
              <a:gd name="connsiteX1210" fmla="*/ 0 w 2947987"/>
              <a:gd name="connsiteY1210" fmla="*/ 1473518 h 2957512"/>
              <a:gd name="connsiteX1211" fmla="*/ 953 w 2947987"/>
              <a:gd name="connsiteY1211" fmla="*/ 1454468 h 2957512"/>
              <a:gd name="connsiteX1212" fmla="*/ 17145 w 2947987"/>
              <a:gd name="connsiteY1212" fmla="*/ 1454468 h 2957512"/>
              <a:gd name="connsiteX1213" fmla="*/ 17145 w 2947987"/>
              <a:gd name="connsiteY1213" fmla="*/ 1479233 h 2957512"/>
              <a:gd name="connsiteX1214" fmla="*/ 18097 w 2947987"/>
              <a:gd name="connsiteY1214" fmla="*/ 1503998 h 2957512"/>
              <a:gd name="connsiteX1215" fmla="*/ 18097 w 2947987"/>
              <a:gd name="connsiteY1215" fmla="*/ 1509713 h 2957512"/>
              <a:gd name="connsiteX1216" fmla="*/ 63818 w 2947987"/>
              <a:gd name="connsiteY1216" fmla="*/ 1508760 h 2957512"/>
              <a:gd name="connsiteX1217" fmla="*/ 62865 w 2947987"/>
              <a:gd name="connsiteY1217" fmla="*/ 1486853 h 2957512"/>
              <a:gd name="connsiteX1218" fmla="*/ 62865 w 2947987"/>
              <a:gd name="connsiteY1218" fmla="*/ 1475423 h 2957512"/>
              <a:gd name="connsiteX1219" fmla="*/ 62865 w 2947987"/>
              <a:gd name="connsiteY1219" fmla="*/ 1463993 h 2957512"/>
              <a:gd name="connsiteX1220" fmla="*/ 63818 w 2947987"/>
              <a:gd name="connsiteY1220" fmla="*/ 1420178 h 2957512"/>
              <a:gd name="connsiteX1221" fmla="*/ 64770 w 2947987"/>
              <a:gd name="connsiteY1221" fmla="*/ 1398270 h 2957512"/>
              <a:gd name="connsiteX1222" fmla="*/ 66675 w 2947987"/>
              <a:gd name="connsiteY1222" fmla="*/ 1376363 h 2957512"/>
              <a:gd name="connsiteX1223" fmla="*/ 69532 w 2947987"/>
              <a:gd name="connsiteY1223" fmla="*/ 1332548 h 2957512"/>
              <a:gd name="connsiteX1224" fmla="*/ 23813 w 2947987"/>
              <a:gd name="connsiteY1224" fmla="*/ 1327785 h 2957512"/>
              <a:gd name="connsiteX1225" fmla="*/ 23813 w 2947987"/>
              <a:gd name="connsiteY1225" fmla="*/ 1333500 h 2957512"/>
              <a:gd name="connsiteX1226" fmla="*/ 20003 w 2947987"/>
              <a:gd name="connsiteY1226" fmla="*/ 1383030 h 2957512"/>
              <a:gd name="connsiteX1227" fmla="*/ 3810 w 2947987"/>
              <a:gd name="connsiteY1227" fmla="*/ 1382078 h 2957512"/>
              <a:gd name="connsiteX1228" fmla="*/ 6668 w 2947987"/>
              <a:gd name="connsiteY1228" fmla="*/ 1343978 h 2957512"/>
              <a:gd name="connsiteX1229" fmla="*/ 8572 w 2947987"/>
              <a:gd name="connsiteY1229" fmla="*/ 1324928 h 2957512"/>
              <a:gd name="connsiteX1230" fmla="*/ 10478 w 2947987"/>
              <a:gd name="connsiteY1230" fmla="*/ 1305878 h 2957512"/>
              <a:gd name="connsiteX1231" fmla="*/ 15240 w 2947987"/>
              <a:gd name="connsiteY1231" fmla="*/ 1267778 h 2957512"/>
              <a:gd name="connsiteX1232" fmla="*/ 18097 w 2947987"/>
              <a:gd name="connsiteY1232" fmla="*/ 1248728 h 2957512"/>
              <a:gd name="connsiteX1233" fmla="*/ 21907 w 2947987"/>
              <a:gd name="connsiteY1233" fmla="*/ 1229678 h 2957512"/>
              <a:gd name="connsiteX1234" fmla="*/ 38100 w 2947987"/>
              <a:gd name="connsiteY1234" fmla="*/ 1232535 h 2957512"/>
              <a:gd name="connsiteX1235" fmla="*/ 34290 w 2947987"/>
              <a:gd name="connsiteY1235" fmla="*/ 1257300 h 2957512"/>
              <a:gd name="connsiteX1236" fmla="*/ 31432 w 2947987"/>
              <a:gd name="connsiteY1236" fmla="*/ 1282065 h 2957512"/>
              <a:gd name="connsiteX1237" fmla="*/ 30480 w 2947987"/>
              <a:gd name="connsiteY1237" fmla="*/ 1287780 h 2957512"/>
              <a:gd name="connsiteX1238" fmla="*/ 76200 w 2947987"/>
              <a:gd name="connsiteY1238" fmla="*/ 1293495 h 2957512"/>
              <a:gd name="connsiteX1239" fmla="*/ 79057 w 2947987"/>
              <a:gd name="connsiteY1239" fmla="*/ 1271588 h 2957512"/>
              <a:gd name="connsiteX1240" fmla="*/ 80010 w 2947987"/>
              <a:gd name="connsiteY1240" fmla="*/ 1261110 h 2957512"/>
              <a:gd name="connsiteX1241" fmla="*/ 81915 w 2947987"/>
              <a:gd name="connsiteY1241" fmla="*/ 1250633 h 2957512"/>
              <a:gd name="connsiteX1242" fmla="*/ 89535 w 2947987"/>
              <a:gd name="connsiteY1242" fmla="*/ 1207770 h 2957512"/>
              <a:gd name="connsiteX1243" fmla="*/ 99060 w 2947987"/>
              <a:gd name="connsiteY1243" fmla="*/ 1164908 h 2957512"/>
              <a:gd name="connsiteX1244" fmla="*/ 108585 w 2947987"/>
              <a:gd name="connsiteY1244" fmla="*/ 1122045 h 2957512"/>
              <a:gd name="connsiteX1245" fmla="*/ 63818 w 2947987"/>
              <a:gd name="connsiteY1245" fmla="*/ 1110615 h 2957512"/>
              <a:gd name="connsiteX1246" fmla="*/ 62865 w 2947987"/>
              <a:gd name="connsiteY1246" fmla="*/ 1116330 h 2957512"/>
              <a:gd name="connsiteX1247" fmla="*/ 51435 w 2947987"/>
              <a:gd name="connsiteY1247" fmla="*/ 1164908 h 2957512"/>
              <a:gd name="connsiteX1248" fmla="*/ 35243 w 2947987"/>
              <a:gd name="connsiteY1248" fmla="*/ 1161098 h 2957512"/>
              <a:gd name="connsiteX1249" fmla="*/ 43815 w 2947987"/>
              <a:gd name="connsiteY1249" fmla="*/ 1123950 h 2957512"/>
              <a:gd name="connsiteX1250" fmla="*/ 48578 w 2947987"/>
              <a:gd name="connsiteY1250" fmla="*/ 1104900 h 2957512"/>
              <a:gd name="connsiteX1251" fmla="*/ 53340 w 2947987"/>
              <a:gd name="connsiteY1251" fmla="*/ 1086803 h 2957512"/>
              <a:gd name="connsiteX1252" fmla="*/ 75247 w 2947987"/>
              <a:gd name="connsiteY1252" fmla="*/ 1013460 h 2957512"/>
              <a:gd name="connsiteX1253" fmla="*/ 90488 w 2947987"/>
              <a:gd name="connsiteY1253" fmla="*/ 1018223 h 2957512"/>
              <a:gd name="connsiteX1254" fmla="*/ 82868 w 2947987"/>
              <a:gd name="connsiteY1254" fmla="*/ 1042035 h 2957512"/>
              <a:gd name="connsiteX1255" fmla="*/ 76200 w 2947987"/>
              <a:gd name="connsiteY1255" fmla="*/ 1065848 h 2957512"/>
              <a:gd name="connsiteX1256" fmla="*/ 74295 w 2947987"/>
              <a:gd name="connsiteY1256" fmla="*/ 1071563 h 2957512"/>
              <a:gd name="connsiteX1257" fmla="*/ 118110 w 2947987"/>
              <a:gd name="connsiteY1257" fmla="*/ 1083945 h 2957512"/>
              <a:gd name="connsiteX1258" fmla="*/ 144780 w 2947987"/>
              <a:gd name="connsiteY1258" fmla="*/ 1000125 h 2957512"/>
              <a:gd name="connsiteX1259" fmla="*/ 152400 w 2947987"/>
              <a:gd name="connsiteY1259" fmla="*/ 979170 h 2957512"/>
              <a:gd name="connsiteX1260" fmla="*/ 160020 w 2947987"/>
              <a:gd name="connsiteY1260" fmla="*/ 959168 h 2957512"/>
              <a:gd name="connsiteX1261" fmla="*/ 167640 w 2947987"/>
              <a:gd name="connsiteY1261" fmla="*/ 939165 h 2957512"/>
              <a:gd name="connsiteX1262" fmla="*/ 171450 w 2947987"/>
              <a:gd name="connsiteY1262" fmla="*/ 928688 h 2957512"/>
              <a:gd name="connsiteX1263" fmla="*/ 176213 w 2947987"/>
              <a:gd name="connsiteY1263" fmla="*/ 918210 h 2957512"/>
              <a:gd name="connsiteX1264" fmla="*/ 134303 w 2947987"/>
              <a:gd name="connsiteY1264" fmla="*/ 900113 h 2957512"/>
              <a:gd name="connsiteX1265" fmla="*/ 132397 w 2947987"/>
              <a:gd name="connsiteY1265" fmla="*/ 904875 h 2957512"/>
              <a:gd name="connsiteX1266" fmla="*/ 113347 w 2947987"/>
              <a:gd name="connsiteY1266" fmla="*/ 951548 h 2957512"/>
              <a:gd name="connsiteX1267" fmla="*/ 98107 w 2947987"/>
              <a:gd name="connsiteY1267" fmla="*/ 945833 h 2957512"/>
              <a:gd name="connsiteX1268" fmla="*/ 112395 w 2947987"/>
              <a:gd name="connsiteY1268" fmla="*/ 910590 h 2957512"/>
              <a:gd name="connsiteX1269" fmla="*/ 120015 w 2947987"/>
              <a:gd name="connsiteY1269" fmla="*/ 893445 h 2957512"/>
              <a:gd name="connsiteX1270" fmla="*/ 127635 w 2947987"/>
              <a:gd name="connsiteY1270" fmla="*/ 876300 h 2957512"/>
              <a:gd name="connsiteX1271" fmla="*/ 143828 w 2947987"/>
              <a:gd name="connsiteY1271" fmla="*/ 841058 h 2957512"/>
              <a:gd name="connsiteX1272" fmla="*/ 160972 w 2947987"/>
              <a:gd name="connsiteY1272" fmla="*/ 806768 h 2957512"/>
              <a:gd name="connsiteX1273" fmla="*/ 175260 w 2947987"/>
              <a:gd name="connsiteY1273" fmla="*/ 814388 h 2957512"/>
              <a:gd name="connsiteX1274" fmla="*/ 163830 w 2947987"/>
              <a:gd name="connsiteY1274" fmla="*/ 836295 h 2957512"/>
              <a:gd name="connsiteX1275" fmla="*/ 158115 w 2947987"/>
              <a:gd name="connsiteY1275" fmla="*/ 847725 h 2957512"/>
              <a:gd name="connsiteX1276" fmla="*/ 153353 w 2947987"/>
              <a:gd name="connsiteY1276" fmla="*/ 859155 h 2957512"/>
              <a:gd name="connsiteX1277" fmla="*/ 151447 w 2947987"/>
              <a:gd name="connsiteY1277" fmla="*/ 863918 h 2957512"/>
              <a:gd name="connsiteX1278" fmla="*/ 193357 w 2947987"/>
              <a:gd name="connsiteY1278" fmla="*/ 882968 h 2957512"/>
              <a:gd name="connsiteX1279" fmla="*/ 202882 w 2947987"/>
              <a:gd name="connsiteY1279" fmla="*/ 862965 h 2957512"/>
              <a:gd name="connsiteX1280" fmla="*/ 213360 w 2947987"/>
              <a:gd name="connsiteY1280" fmla="*/ 842963 h 2957512"/>
              <a:gd name="connsiteX1281" fmla="*/ 233363 w 2947987"/>
              <a:gd name="connsiteY1281" fmla="*/ 803910 h 2957512"/>
              <a:gd name="connsiteX1282" fmla="*/ 255270 w 2947987"/>
              <a:gd name="connsiteY1282" fmla="*/ 765810 h 2957512"/>
              <a:gd name="connsiteX1283" fmla="*/ 265747 w 2947987"/>
              <a:gd name="connsiteY1283" fmla="*/ 746760 h 2957512"/>
              <a:gd name="connsiteX1284" fmla="*/ 277178 w 2947987"/>
              <a:gd name="connsiteY1284" fmla="*/ 728663 h 2957512"/>
              <a:gd name="connsiteX1285" fmla="*/ 238125 w 2947987"/>
              <a:gd name="connsiteY1285" fmla="*/ 703898 h 2957512"/>
              <a:gd name="connsiteX1286" fmla="*/ 235268 w 2947987"/>
              <a:gd name="connsiteY1286" fmla="*/ 708660 h 2957512"/>
              <a:gd name="connsiteX1287" fmla="*/ 209550 w 2947987"/>
              <a:gd name="connsiteY1287" fmla="*/ 751523 h 2957512"/>
              <a:gd name="connsiteX1288" fmla="*/ 195263 w 2947987"/>
              <a:gd name="connsiteY1288" fmla="*/ 742950 h 2957512"/>
              <a:gd name="connsiteX1289" fmla="*/ 214313 w 2947987"/>
              <a:gd name="connsiteY1289" fmla="*/ 709613 h 2957512"/>
              <a:gd name="connsiteX1290" fmla="*/ 235268 w 2947987"/>
              <a:gd name="connsiteY1290" fmla="*/ 677228 h 2957512"/>
              <a:gd name="connsiteX1291" fmla="*/ 279082 w 2947987"/>
              <a:gd name="connsiteY1291" fmla="*/ 614363 h 2957512"/>
              <a:gd name="connsiteX1292" fmla="*/ 292418 w 2947987"/>
              <a:gd name="connsiteY1292" fmla="*/ 623888 h 2957512"/>
              <a:gd name="connsiteX1293" fmla="*/ 263843 w 2947987"/>
              <a:gd name="connsiteY1293" fmla="*/ 664845 h 2957512"/>
              <a:gd name="connsiteX1294" fmla="*/ 260985 w 2947987"/>
              <a:gd name="connsiteY1294" fmla="*/ 669608 h 2957512"/>
              <a:gd name="connsiteX1295" fmla="*/ 299085 w 2947987"/>
              <a:gd name="connsiteY1295" fmla="*/ 695325 h 2957512"/>
              <a:gd name="connsiteX1296" fmla="*/ 311468 w 2947987"/>
              <a:gd name="connsiteY1296" fmla="*/ 677228 h 2957512"/>
              <a:gd name="connsiteX1297" fmla="*/ 323850 w 2947987"/>
              <a:gd name="connsiteY1297" fmla="*/ 659130 h 2957512"/>
              <a:gd name="connsiteX1298" fmla="*/ 349568 w 2947987"/>
              <a:gd name="connsiteY1298" fmla="*/ 623888 h 2957512"/>
              <a:gd name="connsiteX1299" fmla="*/ 377190 w 2947987"/>
              <a:gd name="connsiteY1299" fmla="*/ 589598 h 2957512"/>
              <a:gd name="connsiteX1300" fmla="*/ 383857 w 2947987"/>
              <a:gd name="connsiteY1300" fmla="*/ 581025 h 2957512"/>
              <a:gd name="connsiteX1301" fmla="*/ 391478 w 2947987"/>
              <a:gd name="connsiteY1301" fmla="*/ 572453 h 2957512"/>
              <a:gd name="connsiteX1302" fmla="*/ 405765 w 2947987"/>
              <a:gd name="connsiteY1302" fmla="*/ 556260 h 2957512"/>
              <a:gd name="connsiteX1303" fmla="*/ 371475 w 2947987"/>
              <a:gd name="connsiteY1303" fmla="*/ 525780 h 2957512"/>
              <a:gd name="connsiteX1304" fmla="*/ 367665 w 2947987"/>
              <a:gd name="connsiteY1304" fmla="*/ 529590 h 2957512"/>
              <a:gd name="connsiteX1305" fmla="*/ 351472 w 2947987"/>
              <a:gd name="connsiteY1305" fmla="*/ 548640 h 2957512"/>
              <a:gd name="connsiteX1306" fmla="*/ 336232 w 2947987"/>
              <a:gd name="connsiteY1306" fmla="*/ 568643 h 2957512"/>
              <a:gd name="connsiteX1307" fmla="*/ 323850 w 2947987"/>
              <a:gd name="connsiteY1307" fmla="*/ 558165 h 2957512"/>
              <a:gd name="connsiteX1308" fmla="*/ 335280 w 2947987"/>
              <a:gd name="connsiteY1308" fmla="*/ 542925 h 2957512"/>
              <a:gd name="connsiteX1309" fmla="*/ 347663 w 2947987"/>
              <a:gd name="connsiteY1309" fmla="*/ 528638 h 2957512"/>
              <a:gd name="connsiteX1310" fmla="*/ 372428 w 2947987"/>
              <a:gd name="connsiteY1310" fmla="*/ 500063 h 2957512"/>
              <a:gd name="connsiteX1311" fmla="*/ 398145 w 2947987"/>
              <a:gd name="connsiteY1311" fmla="*/ 471488 h 2957512"/>
              <a:gd name="connsiteX1312" fmla="*/ 424815 w 2947987"/>
              <a:gd name="connsiteY1312" fmla="*/ 443865 h 2957512"/>
              <a:gd name="connsiteX1313" fmla="*/ 436245 w 2947987"/>
              <a:gd name="connsiteY1313" fmla="*/ 455295 h 2957512"/>
              <a:gd name="connsiteX1314" fmla="*/ 401955 w 2947987"/>
              <a:gd name="connsiteY1314" fmla="*/ 491490 h 2957512"/>
              <a:gd name="connsiteX1315" fmla="*/ 398145 w 2947987"/>
              <a:gd name="connsiteY1315" fmla="*/ 495300 h 2957512"/>
              <a:gd name="connsiteX1316" fmla="*/ 432435 w 2947987"/>
              <a:gd name="connsiteY1316" fmla="*/ 526733 h 2957512"/>
              <a:gd name="connsiteX1317" fmla="*/ 462915 w 2947987"/>
              <a:gd name="connsiteY1317" fmla="*/ 495300 h 2957512"/>
              <a:gd name="connsiteX1318" fmla="*/ 478155 w 2947987"/>
              <a:gd name="connsiteY1318" fmla="*/ 479108 h 2957512"/>
              <a:gd name="connsiteX1319" fmla="*/ 494347 w 2947987"/>
              <a:gd name="connsiteY1319" fmla="*/ 463867 h 2957512"/>
              <a:gd name="connsiteX1320" fmla="*/ 526732 w 2947987"/>
              <a:gd name="connsiteY1320" fmla="*/ 433388 h 2957512"/>
              <a:gd name="connsiteX1321" fmla="*/ 560070 w 2947987"/>
              <a:gd name="connsiteY1321" fmla="*/ 404813 h 2957512"/>
              <a:gd name="connsiteX1322" fmla="*/ 530543 w 2947987"/>
              <a:gd name="connsiteY1322" fmla="*/ 369570 h 2957512"/>
              <a:gd name="connsiteX1323" fmla="*/ 526732 w 2947987"/>
              <a:gd name="connsiteY1323" fmla="*/ 373380 h 2957512"/>
              <a:gd name="connsiteX1324" fmla="*/ 507682 w 2947987"/>
              <a:gd name="connsiteY1324" fmla="*/ 389573 h 2957512"/>
              <a:gd name="connsiteX1325" fmla="*/ 488632 w 2947987"/>
              <a:gd name="connsiteY1325" fmla="*/ 405765 h 2957512"/>
              <a:gd name="connsiteX1326" fmla="*/ 477203 w 2947987"/>
              <a:gd name="connsiteY1326" fmla="*/ 393383 h 2957512"/>
              <a:gd name="connsiteX1327" fmla="*/ 491490 w 2947987"/>
              <a:gd name="connsiteY1327" fmla="*/ 381000 h 2957512"/>
              <a:gd name="connsiteX1328" fmla="*/ 505778 w 2947987"/>
              <a:gd name="connsiteY1328" fmla="*/ 368617 h 2957512"/>
              <a:gd name="connsiteX1329" fmla="*/ 534353 w 2947987"/>
              <a:gd name="connsiteY1329" fmla="*/ 343853 h 2957512"/>
              <a:gd name="connsiteX1330" fmla="*/ 594360 w 2947987"/>
              <a:gd name="connsiteY1330" fmla="*/ 296228 h 2957512"/>
              <a:gd name="connsiteX1331" fmla="*/ 603885 w 2947987"/>
              <a:gd name="connsiteY1331" fmla="*/ 309563 h 2957512"/>
              <a:gd name="connsiteX1332" fmla="*/ 563880 w 2947987"/>
              <a:gd name="connsiteY1332" fmla="*/ 340042 h 2957512"/>
              <a:gd name="connsiteX1333" fmla="*/ 559118 w 2947987"/>
              <a:gd name="connsiteY1333" fmla="*/ 343853 h 2957512"/>
              <a:gd name="connsiteX1334" fmla="*/ 587693 w 2947987"/>
              <a:gd name="connsiteY1334" fmla="*/ 380048 h 2957512"/>
              <a:gd name="connsiteX1335" fmla="*/ 621982 w 2947987"/>
              <a:gd name="connsiteY1335" fmla="*/ 352425 h 2957512"/>
              <a:gd name="connsiteX1336" fmla="*/ 657225 w 2947987"/>
              <a:gd name="connsiteY1336" fmla="*/ 326708 h 2957512"/>
              <a:gd name="connsiteX1337" fmla="*/ 730568 w 2947987"/>
              <a:gd name="connsiteY1337" fmla="*/ 278130 h 2957512"/>
              <a:gd name="connsiteX1338" fmla="*/ 706755 w 2947987"/>
              <a:gd name="connsiteY1338" fmla="*/ 239078 h 2957512"/>
              <a:gd name="connsiteX1339" fmla="*/ 701993 w 2947987"/>
              <a:gd name="connsiteY1339" fmla="*/ 241935 h 2957512"/>
              <a:gd name="connsiteX1340" fmla="*/ 660082 w 2947987"/>
              <a:gd name="connsiteY1340" fmla="*/ 268605 h 2957512"/>
              <a:gd name="connsiteX1341" fmla="*/ 650557 w 2947987"/>
              <a:gd name="connsiteY1341" fmla="*/ 255270 h 2957512"/>
              <a:gd name="connsiteX1342" fmla="*/ 682943 w 2947987"/>
              <a:gd name="connsiteY1342" fmla="*/ 234315 h 2957512"/>
              <a:gd name="connsiteX1343" fmla="*/ 715328 w 2947987"/>
              <a:gd name="connsiteY1343" fmla="*/ 214313 h 2957512"/>
              <a:gd name="connsiteX1344" fmla="*/ 748665 w 2947987"/>
              <a:gd name="connsiteY1344" fmla="*/ 195263 h 2957512"/>
              <a:gd name="connsiteX1345" fmla="*/ 764857 w 2947987"/>
              <a:gd name="connsiteY1345" fmla="*/ 185738 h 2957512"/>
              <a:gd name="connsiteX1346" fmla="*/ 782003 w 2947987"/>
              <a:gd name="connsiteY1346" fmla="*/ 177165 h 2957512"/>
              <a:gd name="connsiteX1347" fmla="*/ 789622 w 2947987"/>
              <a:gd name="connsiteY1347" fmla="*/ 191453 h 2957512"/>
              <a:gd name="connsiteX1348" fmla="*/ 745807 w 2947987"/>
              <a:gd name="connsiteY1348" fmla="*/ 215265 h 2957512"/>
              <a:gd name="connsiteX1349" fmla="*/ 741045 w 2947987"/>
              <a:gd name="connsiteY1349" fmla="*/ 218123 h 2957512"/>
              <a:gd name="connsiteX1350" fmla="*/ 763905 w 2947987"/>
              <a:gd name="connsiteY1350" fmla="*/ 258128 h 2957512"/>
              <a:gd name="connsiteX1351" fmla="*/ 782955 w 2947987"/>
              <a:gd name="connsiteY1351" fmla="*/ 246698 h 2957512"/>
              <a:gd name="connsiteX1352" fmla="*/ 802005 w 2947987"/>
              <a:gd name="connsiteY1352" fmla="*/ 236220 h 2957512"/>
              <a:gd name="connsiteX1353" fmla="*/ 841057 w 2947987"/>
              <a:gd name="connsiteY1353" fmla="*/ 216218 h 2957512"/>
              <a:gd name="connsiteX1354" fmla="*/ 881063 w 2947987"/>
              <a:gd name="connsiteY1354" fmla="*/ 197168 h 2957512"/>
              <a:gd name="connsiteX1355" fmla="*/ 921068 w 2947987"/>
              <a:gd name="connsiteY1355" fmla="*/ 179070 h 2957512"/>
              <a:gd name="connsiteX1356" fmla="*/ 902970 w 2947987"/>
              <a:gd name="connsiteY1356" fmla="*/ 137160 h 2957512"/>
              <a:gd name="connsiteX1357" fmla="*/ 898207 w 2947987"/>
              <a:gd name="connsiteY1357" fmla="*/ 139065 h 2957512"/>
              <a:gd name="connsiteX1358" fmla="*/ 852488 w 2947987"/>
              <a:gd name="connsiteY1358" fmla="*/ 160020 h 2957512"/>
              <a:gd name="connsiteX1359" fmla="*/ 845820 w 2947987"/>
              <a:gd name="connsiteY1359" fmla="*/ 145733 h 2957512"/>
              <a:gd name="connsiteX1360" fmla="*/ 916305 w 2947987"/>
              <a:gd name="connsiteY1360" fmla="*/ 115253 h 2957512"/>
              <a:gd name="connsiteX1361" fmla="*/ 951547 w 2947987"/>
              <a:gd name="connsiteY1361" fmla="*/ 100965 h 2957512"/>
              <a:gd name="connsiteX1362" fmla="*/ 960120 w 2947987"/>
              <a:gd name="connsiteY1362" fmla="*/ 97155 h 2957512"/>
              <a:gd name="connsiteX1363" fmla="*/ 969645 w 2947987"/>
              <a:gd name="connsiteY1363" fmla="*/ 94298 h 2957512"/>
              <a:gd name="connsiteX1364" fmla="*/ 987743 w 2947987"/>
              <a:gd name="connsiteY1364" fmla="*/ 88583 h 2957512"/>
              <a:gd name="connsiteX1365" fmla="*/ 993457 w 2947987"/>
              <a:gd name="connsiteY1365" fmla="*/ 103823 h 2957512"/>
              <a:gd name="connsiteX1366" fmla="*/ 969645 w 2947987"/>
              <a:gd name="connsiteY1366" fmla="*/ 111443 h 2957512"/>
              <a:gd name="connsiteX1367" fmla="*/ 945832 w 2947987"/>
              <a:gd name="connsiteY1367" fmla="*/ 120015 h 2957512"/>
              <a:gd name="connsiteX1368" fmla="*/ 941070 w 2947987"/>
              <a:gd name="connsiteY1368" fmla="*/ 121920 h 2957512"/>
              <a:gd name="connsiteX1369" fmla="*/ 957263 w 2947987"/>
              <a:gd name="connsiteY1369" fmla="*/ 164783 h 2957512"/>
              <a:gd name="connsiteX1370" fmla="*/ 977265 w 2947987"/>
              <a:gd name="connsiteY1370" fmla="*/ 157163 h 2957512"/>
              <a:gd name="connsiteX1371" fmla="*/ 998220 w 2947987"/>
              <a:gd name="connsiteY1371" fmla="*/ 149543 h 2957512"/>
              <a:gd name="connsiteX1372" fmla="*/ 1040130 w 2947987"/>
              <a:gd name="connsiteY1372" fmla="*/ 135255 h 2957512"/>
              <a:gd name="connsiteX1373" fmla="*/ 1061085 w 2947987"/>
              <a:gd name="connsiteY1373" fmla="*/ 128588 h 2957512"/>
              <a:gd name="connsiteX1374" fmla="*/ 1082040 w 2947987"/>
              <a:gd name="connsiteY1374" fmla="*/ 122873 h 2957512"/>
              <a:gd name="connsiteX1375" fmla="*/ 1102995 w 2947987"/>
              <a:gd name="connsiteY1375" fmla="*/ 117158 h 2957512"/>
              <a:gd name="connsiteX1376" fmla="*/ 1113473 w 2947987"/>
              <a:gd name="connsiteY1376" fmla="*/ 114300 h 2957512"/>
              <a:gd name="connsiteX1377" fmla="*/ 1123950 w 2947987"/>
              <a:gd name="connsiteY1377" fmla="*/ 111443 h 2957512"/>
              <a:gd name="connsiteX1378" fmla="*/ 1112520 w 2947987"/>
              <a:gd name="connsiteY1378" fmla="*/ 66675 h 2957512"/>
              <a:gd name="connsiteX1379" fmla="*/ 1106805 w 2947987"/>
              <a:gd name="connsiteY1379" fmla="*/ 67628 h 2957512"/>
              <a:gd name="connsiteX1380" fmla="*/ 1082993 w 2947987"/>
              <a:gd name="connsiteY1380" fmla="*/ 74295 h 2957512"/>
              <a:gd name="connsiteX1381" fmla="*/ 1059180 w 2947987"/>
              <a:gd name="connsiteY1381" fmla="*/ 80963 h 2957512"/>
              <a:gd name="connsiteX1382" fmla="*/ 1054418 w 2947987"/>
              <a:gd name="connsiteY1382" fmla="*/ 65723 h 2957512"/>
              <a:gd name="connsiteX1383" fmla="*/ 1091565 w 2947987"/>
              <a:gd name="connsiteY1383" fmla="*/ 55245 h 2957512"/>
              <a:gd name="connsiteX1384" fmla="*/ 1128713 w 2947987"/>
              <a:gd name="connsiteY1384" fmla="*/ 46673 h 2957512"/>
              <a:gd name="connsiteX1385" fmla="*/ 1165860 w 2947987"/>
              <a:gd name="connsiteY1385" fmla="*/ 38100 h 2957512"/>
              <a:gd name="connsiteX1386" fmla="*/ 1203960 w 2947987"/>
              <a:gd name="connsiteY1386" fmla="*/ 31433 h 2957512"/>
              <a:gd name="connsiteX1387" fmla="*/ 1206818 w 2947987"/>
              <a:gd name="connsiteY1387" fmla="*/ 47625 h 2957512"/>
              <a:gd name="connsiteX1388" fmla="*/ 1182053 w 2947987"/>
              <a:gd name="connsiteY1388" fmla="*/ 52388 h 2957512"/>
              <a:gd name="connsiteX1389" fmla="*/ 1169670 w 2947987"/>
              <a:gd name="connsiteY1389" fmla="*/ 54293 h 2957512"/>
              <a:gd name="connsiteX1390" fmla="*/ 1157288 w 2947987"/>
              <a:gd name="connsiteY1390" fmla="*/ 57150 h 2957512"/>
              <a:gd name="connsiteX1391" fmla="*/ 1151573 w 2947987"/>
              <a:gd name="connsiteY1391" fmla="*/ 58103 h 2957512"/>
              <a:gd name="connsiteX1392" fmla="*/ 1161098 w 2947987"/>
              <a:gd name="connsiteY1392" fmla="*/ 102870 h 2957512"/>
              <a:gd name="connsiteX1393" fmla="*/ 1183005 w 2947987"/>
              <a:gd name="connsiteY1393" fmla="*/ 98108 h 2957512"/>
              <a:gd name="connsiteX1394" fmla="*/ 1204913 w 2947987"/>
              <a:gd name="connsiteY1394" fmla="*/ 94298 h 2957512"/>
              <a:gd name="connsiteX1395" fmla="*/ 1247775 w 2947987"/>
              <a:gd name="connsiteY1395" fmla="*/ 86678 h 2957512"/>
              <a:gd name="connsiteX1396" fmla="*/ 1291590 w 2947987"/>
              <a:gd name="connsiteY1396" fmla="*/ 80963 h 2957512"/>
              <a:gd name="connsiteX1397" fmla="*/ 1313498 w 2947987"/>
              <a:gd name="connsiteY1397" fmla="*/ 78105 h 2957512"/>
              <a:gd name="connsiteX1398" fmla="*/ 1335405 w 2947987"/>
              <a:gd name="connsiteY1398" fmla="*/ 76200 h 2957512"/>
              <a:gd name="connsiteX1399" fmla="*/ 1331595 w 2947987"/>
              <a:gd name="connsiteY1399" fmla="*/ 30480 h 2957512"/>
              <a:gd name="connsiteX1400" fmla="*/ 1325880 w 2947987"/>
              <a:gd name="connsiteY1400" fmla="*/ 30480 h 2957512"/>
              <a:gd name="connsiteX1401" fmla="*/ 1313498 w 2947987"/>
              <a:gd name="connsiteY1401" fmla="*/ 31433 h 2957512"/>
              <a:gd name="connsiteX1402" fmla="*/ 1301115 w 2947987"/>
              <a:gd name="connsiteY1402" fmla="*/ 33338 h 2957512"/>
              <a:gd name="connsiteX1403" fmla="*/ 1276350 w 2947987"/>
              <a:gd name="connsiteY1403" fmla="*/ 36195 h 2957512"/>
              <a:gd name="connsiteX1404" fmla="*/ 1274445 w 2947987"/>
              <a:gd name="connsiteY1404" fmla="*/ 20003 h 2957512"/>
              <a:gd name="connsiteX1405" fmla="*/ 1312545 w 2947987"/>
              <a:gd name="connsiteY1405" fmla="*/ 15240 h 2957512"/>
              <a:gd name="connsiteX1406" fmla="*/ 1350645 w 2947987"/>
              <a:gd name="connsiteY1406" fmla="*/ 12383 h 2957512"/>
              <a:gd name="connsiteX1407" fmla="*/ 1388745 w 2947987"/>
              <a:gd name="connsiteY1407" fmla="*/ 9525 h 2957512"/>
              <a:gd name="connsiteX1408" fmla="*/ 1426845 w 2947987"/>
              <a:gd name="connsiteY1408" fmla="*/ 8573 h 2957512"/>
              <a:gd name="connsiteX1409" fmla="*/ 1426845 w 2947987"/>
              <a:gd name="connsiteY1409" fmla="*/ 24765 h 2957512"/>
              <a:gd name="connsiteX1410" fmla="*/ 1402080 w 2947987"/>
              <a:gd name="connsiteY1410" fmla="*/ 25718 h 2957512"/>
              <a:gd name="connsiteX1411" fmla="*/ 1389698 w 2947987"/>
              <a:gd name="connsiteY1411" fmla="*/ 25718 h 2957512"/>
              <a:gd name="connsiteX1412" fmla="*/ 1377315 w 2947987"/>
              <a:gd name="connsiteY1412" fmla="*/ 26670 h 2957512"/>
              <a:gd name="connsiteX1413" fmla="*/ 1371600 w 2947987"/>
              <a:gd name="connsiteY1413" fmla="*/ 26670 h 2957512"/>
              <a:gd name="connsiteX1414" fmla="*/ 1374457 w 2947987"/>
              <a:gd name="connsiteY1414" fmla="*/ 72390 h 2957512"/>
              <a:gd name="connsiteX1415" fmla="*/ 1418273 w 2947987"/>
              <a:gd name="connsiteY1415" fmla="*/ 70485 h 2957512"/>
              <a:gd name="connsiteX1416" fmla="*/ 1462088 w 2947987"/>
              <a:gd name="connsiteY1416" fmla="*/ 69533 h 2957512"/>
              <a:gd name="connsiteX1417" fmla="*/ 1505903 w 2947987"/>
              <a:gd name="connsiteY1417" fmla="*/ 70485 h 2957512"/>
              <a:gd name="connsiteX1418" fmla="*/ 1549718 w 2947987"/>
              <a:gd name="connsiteY1418" fmla="*/ 72390 h 2957512"/>
              <a:gd name="connsiteX1419" fmla="*/ 1552575 w 2947987"/>
              <a:gd name="connsiteY1419" fmla="*/ 26670 h 2957512"/>
              <a:gd name="connsiteX1420" fmla="*/ 1546860 w 2947987"/>
              <a:gd name="connsiteY1420" fmla="*/ 26670 h 2957512"/>
              <a:gd name="connsiteX1421" fmla="*/ 1534478 w 2947987"/>
              <a:gd name="connsiteY1421" fmla="*/ 25718 h 2957512"/>
              <a:gd name="connsiteX1422" fmla="*/ 1522095 w 2947987"/>
              <a:gd name="connsiteY1422" fmla="*/ 25718 h 2957512"/>
              <a:gd name="connsiteX1423" fmla="*/ 1497330 w 2947987"/>
              <a:gd name="connsiteY1423" fmla="*/ 24765 h 2957512"/>
              <a:gd name="connsiteX1424" fmla="*/ 1497330 w 2947987"/>
              <a:gd name="connsiteY1424" fmla="*/ 8573 h 2957512"/>
              <a:gd name="connsiteX1425" fmla="*/ 1535430 w 2947987"/>
              <a:gd name="connsiteY1425" fmla="*/ 9525 h 2957512"/>
              <a:gd name="connsiteX1426" fmla="*/ 1573530 w 2947987"/>
              <a:gd name="connsiteY1426" fmla="*/ 12383 h 2957512"/>
              <a:gd name="connsiteX1427" fmla="*/ 1611630 w 2947987"/>
              <a:gd name="connsiteY1427" fmla="*/ 15240 h 2957512"/>
              <a:gd name="connsiteX1428" fmla="*/ 1649730 w 2947987"/>
              <a:gd name="connsiteY1428" fmla="*/ 20003 h 2957512"/>
              <a:gd name="connsiteX1429" fmla="*/ 1647825 w 2947987"/>
              <a:gd name="connsiteY1429" fmla="*/ 36195 h 2957512"/>
              <a:gd name="connsiteX1430" fmla="*/ 1623060 w 2947987"/>
              <a:gd name="connsiteY1430" fmla="*/ 33338 h 2957512"/>
              <a:gd name="connsiteX1431" fmla="*/ 1610678 w 2947987"/>
              <a:gd name="connsiteY1431" fmla="*/ 31433 h 2957512"/>
              <a:gd name="connsiteX1432" fmla="*/ 1598295 w 2947987"/>
              <a:gd name="connsiteY1432" fmla="*/ 30480 h 2957512"/>
              <a:gd name="connsiteX1433" fmla="*/ 1592580 w 2947987"/>
              <a:gd name="connsiteY1433" fmla="*/ 30480 h 2957512"/>
              <a:gd name="connsiteX1434" fmla="*/ 1588770 w 2947987"/>
              <a:gd name="connsiteY1434" fmla="*/ 76200 h 2957512"/>
              <a:gd name="connsiteX1435" fmla="*/ 1610678 w 2947987"/>
              <a:gd name="connsiteY1435" fmla="*/ 78105 h 2957512"/>
              <a:gd name="connsiteX1436" fmla="*/ 1632585 w 2947987"/>
              <a:gd name="connsiteY1436" fmla="*/ 80963 h 2957512"/>
              <a:gd name="connsiteX1437" fmla="*/ 1676400 w 2947987"/>
              <a:gd name="connsiteY1437" fmla="*/ 86678 h 2957512"/>
              <a:gd name="connsiteX1438" fmla="*/ 1719263 w 2947987"/>
              <a:gd name="connsiteY1438" fmla="*/ 94298 h 2957512"/>
              <a:gd name="connsiteX1439" fmla="*/ 1741170 w 2947987"/>
              <a:gd name="connsiteY1439" fmla="*/ 98108 h 2957512"/>
              <a:gd name="connsiteX1440" fmla="*/ 1763078 w 2947987"/>
              <a:gd name="connsiteY1440" fmla="*/ 102870 h 2957512"/>
              <a:gd name="connsiteX1441" fmla="*/ 1772603 w 2947987"/>
              <a:gd name="connsiteY1441" fmla="*/ 58103 h 2957512"/>
              <a:gd name="connsiteX1442" fmla="*/ 1766888 w 2947987"/>
              <a:gd name="connsiteY1442" fmla="*/ 57150 h 2957512"/>
              <a:gd name="connsiteX1443" fmla="*/ 1754505 w 2947987"/>
              <a:gd name="connsiteY1443" fmla="*/ 54293 h 2957512"/>
              <a:gd name="connsiteX1444" fmla="*/ 1742123 w 2947987"/>
              <a:gd name="connsiteY1444" fmla="*/ 52388 h 2957512"/>
              <a:gd name="connsiteX1445" fmla="*/ 1717357 w 2947987"/>
              <a:gd name="connsiteY1445" fmla="*/ 47625 h 2957512"/>
              <a:gd name="connsiteX1446" fmla="*/ 1720215 w 2947987"/>
              <a:gd name="connsiteY1446" fmla="*/ 31433 h 2957512"/>
              <a:gd name="connsiteX1447" fmla="*/ 1758315 w 2947987"/>
              <a:gd name="connsiteY1447" fmla="*/ 38100 h 2957512"/>
              <a:gd name="connsiteX1448" fmla="*/ 1795463 w 2947987"/>
              <a:gd name="connsiteY1448" fmla="*/ 46673 h 2957512"/>
              <a:gd name="connsiteX1449" fmla="*/ 1832610 w 2947987"/>
              <a:gd name="connsiteY1449" fmla="*/ 55245 h 2957512"/>
              <a:gd name="connsiteX1450" fmla="*/ 1869757 w 2947987"/>
              <a:gd name="connsiteY1450" fmla="*/ 65723 h 2957512"/>
              <a:gd name="connsiteX1451" fmla="*/ 1864995 w 2947987"/>
              <a:gd name="connsiteY1451" fmla="*/ 80963 h 2957512"/>
              <a:gd name="connsiteX1452" fmla="*/ 1841182 w 2947987"/>
              <a:gd name="connsiteY1452" fmla="*/ 74295 h 2957512"/>
              <a:gd name="connsiteX1453" fmla="*/ 1817370 w 2947987"/>
              <a:gd name="connsiteY1453" fmla="*/ 67628 h 2957512"/>
              <a:gd name="connsiteX1454" fmla="*/ 1811655 w 2947987"/>
              <a:gd name="connsiteY1454" fmla="*/ 66675 h 2957512"/>
              <a:gd name="connsiteX1455" fmla="*/ 1800225 w 2947987"/>
              <a:gd name="connsiteY1455" fmla="*/ 111443 h 2957512"/>
              <a:gd name="connsiteX1456" fmla="*/ 1810702 w 2947987"/>
              <a:gd name="connsiteY1456" fmla="*/ 114300 h 2957512"/>
              <a:gd name="connsiteX1457" fmla="*/ 1821180 w 2947987"/>
              <a:gd name="connsiteY1457" fmla="*/ 117158 h 2957512"/>
              <a:gd name="connsiteX1458" fmla="*/ 1842135 w 2947987"/>
              <a:gd name="connsiteY1458" fmla="*/ 122873 h 2957512"/>
              <a:gd name="connsiteX1459" fmla="*/ 1863090 w 2947987"/>
              <a:gd name="connsiteY1459" fmla="*/ 128588 h 2957512"/>
              <a:gd name="connsiteX1460" fmla="*/ 1884045 w 2947987"/>
              <a:gd name="connsiteY1460" fmla="*/ 135255 h 2957512"/>
              <a:gd name="connsiteX1461" fmla="*/ 1925955 w 2947987"/>
              <a:gd name="connsiteY1461" fmla="*/ 149543 h 2957512"/>
              <a:gd name="connsiteX1462" fmla="*/ 1946910 w 2947987"/>
              <a:gd name="connsiteY1462" fmla="*/ 157163 h 2957512"/>
              <a:gd name="connsiteX1463" fmla="*/ 1966913 w 2947987"/>
              <a:gd name="connsiteY1463" fmla="*/ 164783 h 2957512"/>
              <a:gd name="connsiteX1464" fmla="*/ 1983105 w 2947987"/>
              <a:gd name="connsiteY1464" fmla="*/ 121920 h 2957512"/>
              <a:gd name="connsiteX1465" fmla="*/ 1978343 w 2947987"/>
              <a:gd name="connsiteY1465" fmla="*/ 120015 h 2957512"/>
              <a:gd name="connsiteX1466" fmla="*/ 1954530 w 2947987"/>
              <a:gd name="connsiteY1466" fmla="*/ 111443 h 2957512"/>
              <a:gd name="connsiteX1467" fmla="*/ 1930718 w 2947987"/>
              <a:gd name="connsiteY1467" fmla="*/ 103823 h 2957512"/>
              <a:gd name="connsiteX1468" fmla="*/ 1936432 w 2947987"/>
              <a:gd name="connsiteY1468" fmla="*/ 88583 h 2957512"/>
              <a:gd name="connsiteX1469" fmla="*/ 1954530 w 2947987"/>
              <a:gd name="connsiteY1469" fmla="*/ 94298 h 2957512"/>
              <a:gd name="connsiteX1470" fmla="*/ 1964055 w 2947987"/>
              <a:gd name="connsiteY1470" fmla="*/ 97155 h 2957512"/>
              <a:gd name="connsiteX1471" fmla="*/ 1972627 w 2947987"/>
              <a:gd name="connsiteY1471" fmla="*/ 100965 h 2957512"/>
              <a:gd name="connsiteX1472" fmla="*/ 2007870 w 2947987"/>
              <a:gd name="connsiteY1472" fmla="*/ 115253 h 2957512"/>
              <a:gd name="connsiteX1473" fmla="*/ 2078355 w 2947987"/>
              <a:gd name="connsiteY1473" fmla="*/ 145733 h 2957512"/>
              <a:gd name="connsiteX1474" fmla="*/ 2071688 w 2947987"/>
              <a:gd name="connsiteY1474" fmla="*/ 160020 h 2957512"/>
              <a:gd name="connsiteX1475" fmla="*/ 2025968 w 2947987"/>
              <a:gd name="connsiteY1475" fmla="*/ 139065 h 2957512"/>
              <a:gd name="connsiteX1476" fmla="*/ 2021205 w 2947987"/>
              <a:gd name="connsiteY1476" fmla="*/ 137160 h 2957512"/>
              <a:gd name="connsiteX1477" fmla="*/ 2003107 w 2947987"/>
              <a:gd name="connsiteY1477" fmla="*/ 179070 h 2957512"/>
              <a:gd name="connsiteX1478" fmla="*/ 2043113 w 2947987"/>
              <a:gd name="connsiteY1478" fmla="*/ 197168 h 2957512"/>
              <a:gd name="connsiteX1479" fmla="*/ 2083118 w 2947987"/>
              <a:gd name="connsiteY1479" fmla="*/ 216218 h 2957512"/>
              <a:gd name="connsiteX1480" fmla="*/ 2122170 w 2947987"/>
              <a:gd name="connsiteY1480" fmla="*/ 236220 h 2957512"/>
              <a:gd name="connsiteX1481" fmla="*/ 2141220 w 2947987"/>
              <a:gd name="connsiteY1481" fmla="*/ 246698 h 2957512"/>
              <a:gd name="connsiteX1482" fmla="*/ 2160270 w 2947987"/>
              <a:gd name="connsiteY1482" fmla="*/ 258128 h 2957512"/>
              <a:gd name="connsiteX1483" fmla="*/ 2183130 w 2947987"/>
              <a:gd name="connsiteY1483" fmla="*/ 218123 h 2957512"/>
              <a:gd name="connsiteX1484" fmla="*/ 2178368 w 2947987"/>
              <a:gd name="connsiteY1484" fmla="*/ 215265 h 2957512"/>
              <a:gd name="connsiteX1485" fmla="*/ 2134552 w 2947987"/>
              <a:gd name="connsiteY1485" fmla="*/ 191453 h 2957512"/>
              <a:gd name="connsiteX1486" fmla="*/ 2142173 w 2947987"/>
              <a:gd name="connsiteY1486" fmla="*/ 177165 h 2957512"/>
              <a:gd name="connsiteX1487" fmla="*/ 2159318 w 2947987"/>
              <a:gd name="connsiteY1487" fmla="*/ 185738 h 2957512"/>
              <a:gd name="connsiteX1488" fmla="*/ 2175510 w 2947987"/>
              <a:gd name="connsiteY1488" fmla="*/ 195263 h 2957512"/>
              <a:gd name="connsiteX1489" fmla="*/ 2208848 w 2947987"/>
              <a:gd name="connsiteY1489" fmla="*/ 214313 h 2957512"/>
              <a:gd name="connsiteX1490" fmla="*/ 2241233 w 2947987"/>
              <a:gd name="connsiteY1490" fmla="*/ 234315 h 2957512"/>
              <a:gd name="connsiteX1491" fmla="*/ 2273618 w 2947987"/>
              <a:gd name="connsiteY1491" fmla="*/ 255270 h 2957512"/>
              <a:gd name="connsiteX1492" fmla="*/ 2264093 w 2947987"/>
              <a:gd name="connsiteY1492" fmla="*/ 268605 h 2957512"/>
              <a:gd name="connsiteX1493" fmla="*/ 2222183 w 2947987"/>
              <a:gd name="connsiteY1493" fmla="*/ 241935 h 2957512"/>
              <a:gd name="connsiteX1494" fmla="*/ 2217420 w 2947987"/>
              <a:gd name="connsiteY1494" fmla="*/ 239078 h 2957512"/>
              <a:gd name="connsiteX1495" fmla="*/ 2193608 w 2947987"/>
              <a:gd name="connsiteY1495" fmla="*/ 278130 h 2957512"/>
              <a:gd name="connsiteX1496" fmla="*/ 2266950 w 2947987"/>
              <a:gd name="connsiteY1496" fmla="*/ 326708 h 2957512"/>
              <a:gd name="connsiteX1497" fmla="*/ 2302193 w 2947987"/>
              <a:gd name="connsiteY1497" fmla="*/ 352425 h 2957512"/>
              <a:gd name="connsiteX1498" fmla="*/ 2336483 w 2947987"/>
              <a:gd name="connsiteY1498" fmla="*/ 380048 h 2957512"/>
              <a:gd name="connsiteX1499" fmla="*/ 2365058 w 2947987"/>
              <a:gd name="connsiteY1499" fmla="*/ 343853 h 2957512"/>
              <a:gd name="connsiteX1500" fmla="*/ 2360295 w 2947987"/>
              <a:gd name="connsiteY1500" fmla="*/ 340042 h 2957512"/>
              <a:gd name="connsiteX1501" fmla="*/ 2320290 w 2947987"/>
              <a:gd name="connsiteY1501" fmla="*/ 309563 h 2957512"/>
              <a:gd name="connsiteX1502" fmla="*/ 2329815 w 2947987"/>
              <a:gd name="connsiteY1502" fmla="*/ 296228 h 2957512"/>
              <a:gd name="connsiteX1503" fmla="*/ 2389823 w 2947987"/>
              <a:gd name="connsiteY1503" fmla="*/ 343853 h 2957512"/>
              <a:gd name="connsiteX1504" fmla="*/ 2418398 w 2947987"/>
              <a:gd name="connsiteY1504" fmla="*/ 368617 h 2957512"/>
              <a:gd name="connsiteX1505" fmla="*/ 2432685 w 2947987"/>
              <a:gd name="connsiteY1505" fmla="*/ 381000 h 2957512"/>
              <a:gd name="connsiteX1506" fmla="*/ 2446973 w 2947987"/>
              <a:gd name="connsiteY1506" fmla="*/ 393383 h 2957512"/>
              <a:gd name="connsiteX1507" fmla="*/ 2435543 w 2947987"/>
              <a:gd name="connsiteY1507" fmla="*/ 405765 h 2957512"/>
              <a:gd name="connsiteX1508" fmla="*/ 2416493 w 2947987"/>
              <a:gd name="connsiteY1508" fmla="*/ 389573 h 2957512"/>
              <a:gd name="connsiteX1509" fmla="*/ 2397443 w 2947987"/>
              <a:gd name="connsiteY1509" fmla="*/ 373380 h 2957512"/>
              <a:gd name="connsiteX1510" fmla="*/ 2393633 w 2947987"/>
              <a:gd name="connsiteY1510" fmla="*/ 369570 h 2957512"/>
              <a:gd name="connsiteX1511" fmla="*/ 2364105 w 2947987"/>
              <a:gd name="connsiteY1511" fmla="*/ 404813 h 2957512"/>
              <a:gd name="connsiteX1512" fmla="*/ 2397443 w 2947987"/>
              <a:gd name="connsiteY1512" fmla="*/ 433388 h 2957512"/>
              <a:gd name="connsiteX1513" fmla="*/ 2429827 w 2947987"/>
              <a:gd name="connsiteY1513" fmla="*/ 463867 h 2957512"/>
              <a:gd name="connsiteX1514" fmla="*/ 2446020 w 2947987"/>
              <a:gd name="connsiteY1514" fmla="*/ 479108 h 2957512"/>
              <a:gd name="connsiteX1515" fmla="*/ 2461260 w 2947987"/>
              <a:gd name="connsiteY1515" fmla="*/ 495300 h 2957512"/>
              <a:gd name="connsiteX1516" fmla="*/ 2491740 w 2947987"/>
              <a:gd name="connsiteY1516" fmla="*/ 526733 h 2957512"/>
              <a:gd name="connsiteX1517" fmla="*/ 2526030 w 2947987"/>
              <a:gd name="connsiteY1517" fmla="*/ 495300 h 2957512"/>
              <a:gd name="connsiteX1518" fmla="*/ 2522220 w 2947987"/>
              <a:gd name="connsiteY1518" fmla="*/ 491490 h 2957512"/>
              <a:gd name="connsiteX1519" fmla="*/ 2487930 w 2947987"/>
              <a:gd name="connsiteY1519" fmla="*/ 455295 h 2957512"/>
              <a:gd name="connsiteX1520" fmla="*/ 2499360 w 2947987"/>
              <a:gd name="connsiteY1520" fmla="*/ 443865 h 2957512"/>
              <a:gd name="connsiteX1521" fmla="*/ 2526030 w 2947987"/>
              <a:gd name="connsiteY1521" fmla="*/ 471488 h 2957512"/>
              <a:gd name="connsiteX1522" fmla="*/ 2551748 w 2947987"/>
              <a:gd name="connsiteY1522" fmla="*/ 500063 h 2957512"/>
              <a:gd name="connsiteX1523" fmla="*/ 2576513 w 2947987"/>
              <a:gd name="connsiteY1523" fmla="*/ 528638 h 2957512"/>
              <a:gd name="connsiteX1524" fmla="*/ 2588895 w 2947987"/>
              <a:gd name="connsiteY1524" fmla="*/ 542925 h 2957512"/>
              <a:gd name="connsiteX1525" fmla="*/ 2600325 w 2947987"/>
              <a:gd name="connsiteY1525" fmla="*/ 558165 h 2957512"/>
              <a:gd name="connsiteX1526" fmla="*/ 2587943 w 2947987"/>
              <a:gd name="connsiteY1526" fmla="*/ 568643 h 2957512"/>
              <a:gd name="connsiteX1527" fmla="*/ 2572702 w 2947987"/>
              <a:gd name="connsiteY1527" fmla="*/ 548640 h 2957512"/>
              <a:gd name="connsiteX1528" fmla="*/ 2556510 w 2947987"/>
              <a:gd name="connsiteY1528" fmla="*/ 529590 h 2957512"/>
              <a:gd name="connsiteX1529" fmla="*/ 2552700 w 2947987"/>
              <a:gd name="connsiteY1529" fmla="*/ 525780 h 2957512"/>
              <a:gd name="connsiteX1530" fmla="*/ 2518410 w 2947987"/>
              <a:gd name="connsiteY1530" fmla="*/ 556260 h 2957512"/>
              <a:gd name="connsiteX1531" fmla="*/ 2532698 w 2947987"/>
              <a:gd name="connsiteY1531" fmla="*/ 572453 h 2957512"/>
              <a:gd name="connsiteX1532" fmla="*/ 2540318 w 2947987"/>
              <a:gd name="connsiteY1532" fmla="*/ 581025 h 2957512"/>
              <a:gd name="connsiteX1533" fmla="*/ 2546985 w 2947987"/>
              <a:gd name="connsiteY1533" fmla="*/ 589598 h 2957512"/>
              <a:gd name="connsiteX1534" fmla="*/ 2574608 w 2947987"/>
              <a:gd name="connsiteY1534" fmla="*/ 623888 h 2957512"/>
              <a:gd name="connsiteX1535" fmla="*/ 2600325 w 2947987"/>
              <a:gd name="connsiteY1535" fmla="*/ 659130 h 2957512"/>
              <a:gd name="connsiteX1536" fmla="*/ 2612708 w 2947987"/>
              <a:gd name="connsiteY1536" fmla="*/ 677228 h 2957512"/>
              <a:gd name="connsiteX1537" fmla="*/ 2625090 w 2947987"/>
              <a:gd name="connsiteY1537" fmla="*/ 695325 h 2957512"/>
              <a:gd name="connsiteX1538" fmla="*/ 2663190 w 2947987"/>
              <a:gd name="connsiteY1538" fmla="*/ 669608 h 2957512"/>
              <a:gd name="connsiteX1539" fmla="*/ 2660333 w 2947987"/>
              <a:gd name="connsiteY1539" fmla="*/ 664845 h 2957512"/>
              <a:gd name="connsiteX1540" fmla="*/ 2631758 w 2947987"/>
              <a:gd name="connsiteY1540" fmla="*/ 623888 h 2957512"/>
              <a:gd name="connsiteX1541" fmla="*/ 2645093 w 2947987"/>
              <a:gd name="connsiteY1541" fmla="*/ 614363 h 2957512"/>
              <a:gd name="connsiteX1542" fmla="*/ 2688908 w 2947987"/>
              <a:gd name="connsiteY1542" fmla="*/ 677228 h 2957512"/>
              <a:gd name="connsiteX1543" fmla="*/ 2709863 w 2947987"/>
              <a:gd name="connsiteY1543" fmla="*/ 709613 h 2957512"/>
              <a:gd name="connsiteX1544" fmla="*/ 2728913 w 2947987"/>
              <a:gd name="connsiteY1544" fmla="*/ 742950 h 2957512"/>
              <a:gd name="connsiteX1545" fmla="*/ 2714625 w 2947987"/>
              <a:gd name="connsiteY1545" fmla="*/ 751523 h 2957512"/>
              <a:gd name="connsiteX1546" fmla="*/ 2688908 w 2947987"/>
              <a:gd name="connsiteY1546" fmla="*/ 708660 h 2957512"/>
              <a:gd name="connsiteX1547" fmla="*/ 2686050 w 2947987"/>
              <a:gd name="connsiteY1547" fmla="*/ 703898 h 2957512"/>
              <a:gd name="connsiteX1548" fmla="*/ 2646998 w 2947987"/>
              <a:gd name="connsiteY1548" fmla="*/ 728663 h 2957512"/>
              <a:gd name="connsiteX1549" fmla="*/ 2658427 w 2947987"/>
              <a:gd name="connsiteY1549" fmla="*/ 746760 h 2957512"/>
              <a:gd name="connsiteX1550" fmla="*/ 2668905 w 2947987"/>
              <a:gd name="connsiteY1550" fmla="*/ 765810 h 2957512"/>
              <a:gd name="connsiteX1551" fmla="*/ 2690813 w 2947987"/>
              <a:gd name="connsiteY1551" fmla="*/ 803910 h 2957512"/>
              <a:gd name="connsiteX1552" fmla="*/ 2710815 w 2947987"/>
              <a:gd name="connsiteY1552" fmla="*/ 842963 h 2957512"/>
              <a:gd name="connsiteX1553" fmla="*/ 2721293 w 2947987"/>
              <a:gd name="connsiteY1553" fmla="*/ 862965 h 2957512"/>
              <a:gd name="connsiteX1554" fmla="*/ 2730818 w 2947987"/>
              <a:gd name="connsiteY1554" fmla="*/ 882968 h 2957512"/>
              <a:gd name="connsiteX1555" fmla="*/ 2772727 w 2947987"/>
              <a:gd name="connsiteY1555" fmla="*/ 863918 h 2957512"/>
              <a:gd name="connsiteX1556" fmla="*/ 2770823 w 2947987"/>
              <a:gd name="connsiteY1556" fmla="*/ 859155 h 2957512"/>
              <a:gd name="connsiteX1557" fmla="*/ 2766060 w 2947987"/>
              <a:gd name="connsiteY1557" fmla="*/ 847725 h 2957512"/>
              <a:gd name="connsiteX1558" fmla="*/ 2760345 w 2947987"/>
              <a:gd name="connsiteY1558" fmla="*/ 836295 h 2957512"/>
              <a:gd name="connsiteX1559" fmla="*/ 2748915 w 2947987"/>
              <a:gd name="connsiteY1559" fmla="*/ 814388 h 2957512"/>
              <a:gd name="connsiteX1560" fmla="*/ 2763202 w 2947987"/>
              <a:gd name="connsiteY1560" fmla="*/ 806768 h 2957512"/>
              <a:gd name="connsiteX1561" fmla="*/ 2780348 w 2947987"/>
              <a:gd name="connsiteY1561" fmla="*/ 841058 h 2957512"/>
              <a:gd name="connsiteX1562" fmla="*/ 2796540 w 2947987"/>
              <a:gd name="connsiteY1562" fmla="*/ 876300 h 2957512"/>
              <a:gd name="connsiteX1563" fmla="*/ 2804160 w 2947987"/>
              <a:gd name="connsiteY1563" fmla="*/ 893445 h 2957512"/>
              <a:gd name="connsiteX1564" fmla="*/ 2811780 w 2947987"/>
              <a:gd name="connsiteY1564" fmla="*/ 910590 h 2957512"/>
              <a:gd name="connsiteX1565" fmla="*/ 2826068 w 2947987"/>
              <a:gd name="connsiteY1565" fmla="*/ 945833 h 2957512"/>
              <a:gd name="connsiteX1566" fmla="*/ 2810827 w 2947987"/>
              <a:gd name="connsiteY1566" fmla="*/ 951548 h 2957512"/>
              <a:gd name="connsiteX1567" fmla="*/ 2791777 w 2947987"/>
              <a:gd name="connsiteY1567" fmla="*/ 904875 h 2957512"/>
              <a:gd name="connsiteX1568" fmla="*/ 2789873 w 2947987"/>
              <a:gd name="connsiteY1568" fmla="*/ 900113 h 2957512"/>
              <a:gd name="connsiteX1569" fmla="*/ 2747963 w 2947987"/>
              <a:gd name="connsiteY1569" fmla="*/ 918210 h 2957512"/>
              <a:gd name="connsiteX1570" fmla="*/ 2752725 w 2947987"/>
              <a:gd name="connsiteY1570" fmla="*/ 928688 h 2957512"/>
              <a:gd name="connsiteX1571" fmla="*/ 2756535 w 2947987"/>
              <a:gd name="connsiteY1571" fmla="*/ 939165 h 2957512"/>
              <a:gd name="connsiteX1572" fmla="*/ 2764155 w 2947987"/>
              <a:gd name="connsiteY1572" fmla="*/ 959168 h 2957512"/>
              <a:gd name="connsiteX1573" fmla="*/ 2771775 w 2947987"/>
              <a:gd name="connsiteY1573" fmla="*/ 979170 h 2957512"/>
              <a:gd name="connsiteX1574" fmla="*/ 2779395 w 2947987"/>
              <a:gd name="connsiteY1574" fmla="*/ 1000125 h 2957512"/>
              <a:gd name="connsiteX1575" fmla="*/ 2806065 w 2947987"/>
              <a:gd name="connsiteY1575" fmla="*/ 1083945 h 2957512"/>
              <a:gd name="connsiteX1576" fmla="*/ 2849880 w 2947987"/>
              <a:gd name="connsiteY1576" fmla="*/ 1071563 h 2957512"/>
              <a:gd name="connsiteX1577" fmla="*/ 2847975 w 2947987"/>
              <a:gd name="connsiteY1577" fmla="*/ 1065848 h 2957512"/>
              <a:gd name="connsiteX1578" fmla="*/ 2841308 w 2947987"/>
              <a:gd name="connsiteY1578" fmla="*/ 1042035 h 2957512"/>
              <a:gd name="connsiteX1579" fmla="*/ 2833688 w 2947987"/>
              <a:gd name="connsiteY1579" fmla="*/ 1018223 h 2957512"/>
              <a:gd name="connsiteX1580" fmla="*/ 2848927 w 2947987"/>
              <a:gd name="connsiteY1580" fmla="*/ 1013460 h 2957512"/>
              <a:gd name="connsiteX1581" fmla="*/ 2870835 w 2947987"/>
              <a:gd name="connsiteY1581" fmla="*/ 1086803 h 2957512"/>
              <a:gd name="connsiteX1582" fmla="*/ 2875598 w 2947987"/>
              <a:gd name="connsiteY1582" fmla="*/ 1104900 h 2957512"/>
              <a:gd name="connsiteX1583" fmla="*/ 2880360 w 2947987"/>
              <a:gd name="connsiteY1583" fmla="*/ 1123950 h 2957512"/>
              <a:gd name="connsiteX1584" fmla="*/ 2888933 w 2947987"/>
              <a:gd name="connsiteY1584" fmla="*/ 1161098 h 2957512"/>
              <a:gd name="connsiteX1585" fmla="*/ 2872740 w 2947987"/>
              <a:gd name="connsiteY1585" fmla="*/ 1164908 h 2957512"/>
              <a:gd name="connsiteX1586" fmla="*/ 2861310 w 2947987"/>
              <a:gd name="connsiteY1586" fmla="*/ 1116330 h 2957512"/>
              <a:gd name="connsiteX1587" fmla="*/ 2860358 w 2947987"/>
              <a:gd name="connsiteY1587" fmla="*/ 1110615 h 2957512"/>
              <a:gd name="connsiteX1588" fmla="*/ 2815590 w 2947987"/>
              <a:gd name="connsiteY1588" fmla="*/ 1122045 h 2957512"/>
              <a:gd name="connsiteX1589" fmla="*/ 2825115 w 2947987"/>
              <a:gd name="connsiteY1589" fmla="*/ 1164908 h 2957512"/>
              <a:gd name="connsiteX1590" fmla="*/ 2834640 w 2947987"/>
              <a:gd name="connsiteY1590" fmla="*/ 1207770 h 2957512"/>
              <a:gd name="connsiteX1591" fmla="*/ 2842260 w 2947987"/>
              <a:gd name="connsiteY1591" fmla="*/ 1250633 h 2957512"/>
              <a:gd name="connsiteX1592" fmla="*/ 2844165 w 2947987"/>
              <a:gd name="connsiteY1592" fmla="*/ 1261110 h 2957512"/>
              <a:gd name="connsiteX1593" fmla="*/ 2845118 w 2947987"/>
              <a:gd name="connsiteY1593" fmla="*/ 1271588 h 2957512"/>
              <a:gd name="connsiteX1594" fmla="*/ 2847975 w 2947987"/>
              <a:gd name="connsiteY1594" fmla="*/ 1293495 h 2957512"/>
              <a:gd name="connsiteX1595" fmla="*/ 2893695 w 2947987"/>
              <a:gd name="connsiteY1595" fmla="*/ 1287780 h 2957512"/>
              <a:gd name="connsiteX1596" fmla="*/ 2892743 w 2947987"/>
              <a:gd name="connsiteY1596" fmla="*/ 1282065 h 2957512"/>
              <a:gd name="connsiteX1597" fmla="*/ 2889885 w 2947987"/>
              <a:gd name="connsiteY1597" fmla="*/ 1257300 h 2957512"/>
              <a:gd name="connsiteX1598" fmla="*/ 2886075 w 2947987"/>
              <a:gd name="connsiteY1598" fmla="*/ 1232535 h 2957512"/>
              <a:gd name="connsiteX1599" fmla="*/ 2902268 w 2947987"/>
              <a:gd name="connsiteY1599" fmla="*/ 1229678 h 2957512"/>
              <a:gd name="connsiteX1600" fmla="*/ 2906077 w 2947987"/>
              <a:gd name="connsiteY1600" fmla="*/ 1248728 h 2957512"/>
              <a:gd name="connsiteX1601" fmla="*/ 2908935 w 2947987"/>
              <a:gd name="connsiteY1601" fmla="*/ 1267778 h 2957512"/>
              <a:gd name="connsiteX1602" fmla="*/ 2913698 w 2947987"/>
              <a:gd name="connsiteY1602" fmla="*/ 1305878 h 2957512"/>
              <a:gd name="connsiteX1603" fmla="*/ 2915602 w 2947987"/>
              <a:gd name="connsiteY1603" fmla="*/ 1324928 h 2957512"/>
              <a:gd name="connsiteX1604" fmla="*/ 2917508 w 2947987"/>
              <a:gd name="connsiteY1604" fmla="*/ 1343978 h 2957512"/>
              <a:gd name="connsiteX1605" fmla="*/ 2920365 w 2947987"/>
              <a:gd name="connsiteY1605" fmla="*/ 1382078 h 2957512"/>
              <a:gd name="connsiteX1606" fmla="*/ 2904173 w 2947987"/>
              <a:gd name="connsiteY1606" fmla="*/ 1383030 h 2957512"/>
              <a:gd name="connsiteX1607" fmla="*/ 2900363 w 2947987"/>
              <a:gd name="connsiteY1607" fmla="*/ 1333500 h 2957512"/>
              <a:gd name="connsiteX1608" fmla="*/ 2900363 w 2947987"/>
              <a:gd name="connsiteY1608" fmla="*/ 1327785 h 2957512"/>
              <a:gd name="connsiteX1609" fmla="*/ 2854643 w 2947987"/>
              <a:gd name="connsiteY1609" fmla="*/ 1332548 h 2957512"/>
              <a:gd name="connsiteX1610" fmla="*/ 2857500 w 2947987"/>
              <a:gd name="connsiteY1610" fmla="*/ 1376363 h 2957512"/>
              <a:gd name="connsiteX1611" fmla="*/ 2859405 w 2947987"/>
              <a:gd name="connsiteY1611" fmla="*/ 1398270 h 2957512"/>
              <a:gd name="connsiteX1612" fmla="*/ 2860358 w 2947987"/>
              <a:gd name="connsiteY1612" fmla="*/ 1420178 h 2957512"/>
              <a:gd name="connsiteX1613" fmla="*/ 2861310 w 2947987"/>
              <a:gd name="connsiteY1613" fmla="*/ 1463993 h 2957512"/>
              <a:gd name="connsiteX1614" fmla="*/ 2861310 w 2947987"/>
              <a:gd name="connsiteY1614" fmla="*/ 1475423 h 2957512"/>
              <a:gd name="connsiteX1615" fmla="*/ 2861310 w 2947987"/>
              <a:gd name="connsiteY1615" fmla="*/ 1486853 h 2957512"/>
              <a:gd name="connsiteX1616" fmla="*/ 2860358 w 2947987"/>
              <a:gd name="connsiteY1616" fmla="*/ 1508760 h 2957512"/>
              <a:gd name="connsiteX1617" fmla="*/ 2906077 w 2947987"/>
              <a:gd name="connsiteY1617" fmla="*/ 1509713 h 2957512"/>
              <a:gd name="connsiteX1618" fmla="*/ 2906077 w 2947987"/>
              <a:gd name="connsiteY1618" fmla="*/ 1503998 h 2957512"/>
              <a:gd name="connsiteX1619" fmla="*/ 2907030 w 2947987"/>
              <a:gd name="connsiteY1619" fmla="*/ 1479233 h 2957512"/>
              <a:gd name="connsiteX1620" fmla="*/ 2907030 w 2947987"/>
              <a:gd name="connsiteY1620" fmla="*/ 1454468 h 2957512"/>
              <a:gd name="connsiteX1621" fmla="*/ 2923223 w 2947987"/>
              <a:gd name="connsiteY1621" fmla="*/ 1454468 h 2957512"/>
              <a:gd name="connsiteX1622" fmla="*/ 2924175 w 2947987"/>
              <a:gd name="connsiteY1622" fmla="*/ 1473518 h 2957512"/>
              <a:gd name="connsiteX1623" fmla="*/ 2924175 w 2947987"/>
              <a:gd name="connsiteY1623" fmla="*/ 1492568 h 2957512"/>
              <a:gd name="connsiteX1624" fmla="*/ 2923223 w 2947987"/>
              <a:gd name="connsiteY1624" fmla="*/ 1530668 h 2957512"/>
              <a:gd name="connsiteX1625" fmla="*/ 2929890 w 2947987"/>
              <a:gd name="connsiteY1625" fmla="*/ 1549718 h 2957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Lst>
            <a:rect l="l" t="t" r="r" b="b"/>
            <a:pathLst>
              <a:path w="2947987" h="2957512">
                <a:moveTo>
                  <a:pt x="2946083" y="1462088"/>
                </a:moveTo>
                <a:lnTo>
                  <a:pt x="2945130" y="1439228"/>
                </a:lnTo>
                <a:lnTo>
                  <a:pt x="2899410" y="1440180"/>
                </a:lnTo>
                <a:lnTo>
                  <a:pt x="2899410" y="1445895"/>
                </a:lnTo>
                <a:lnTo>
                  <a:pt x="2900363" y="1470660"/>
                </a:lnTo>
                <a:cubicBezTo>
                  <a:pt x="2900363" y="1479233"/>
                  <a:pt x="2900363" y="1486853"/>
                  <a:pt x="2900363" y="1495425"/>
                </a:cubicBezTo>
                <a:lnTo>
                  <a:pt x="2884170" y="1495425"/>
                </a:lnTo>
                <a:lnTo>
                  <a:pt x="2884170" y="1477328"/>
                </a:lnTo>
                <a:cubicBezTo>
                  <a:pt x="2884170" y="1471613"/>
                  <a:pt x="2884170" y="1464945"/>
                  <a:pt x="2884170" y="1459230"/>
                </a:cubicBezTo>
                <a:lnTo>
                  <a:pt x="2883218" y="1422083"/>
                </a:lnTo>
                <a:lnTo>
                  <a:pt x="2883218" y="1403985"/>
                </a:lnTo>
                <a:lnTo>
                  <a:pt x="2882265" y="1385888"/>
                </a:lnTo>
                <a:lnTo>
                  <a:pt x="2879408" y="1348740"/>
                </a:lnTo>
                <a:lnTo>
                  <a:pt x="2895600" y="1346835"/>
                </a:lnTo>
                <a:lnTo>
                  <a:pt x="2899410" y="1396365"/>
                </a:lnTo>
                <a:lnTo>
                  <a:pt x="2899410" y="1402080"/>
                </a:lnTo>
                <a:lnTo>
                  <a:pt x="2945130" y="1400175"/>
                </a:lnTo>
                <a:lnTo>
                  <a:pt x="2941320" y="1353503"/>
                </a:lnTo>
                <a:lnTo>
                  <a:pt x="2939415" y="1330643"/>
                </a:lnTo>
                <a:cubicBezTo>
                  <a:pt x="2938463" y="1323023"/>
                  <a:pt x="2937510" y="1315403"/>
                  <a:pt x="2936558" y="1307783"/>
                </a:cubicBezTo>
                <a:lnTo>
                  <a:pt x="2930843" y="1262063"/>
                </a:lnTo>
                <a:cubicBezTo>
                  <a:pt x="2929890" y="1254443"/>
                  <a:pt x="2928938" y="1246823"/>
                  <a:pt x="2927033" y="1239203"/>
                </a:cubicBezTo>
                <a:lnTo>
                  <a:pt x="2923223" y="1216343"/>
                </a:lnTo>
                <a:lnTo>
                  <a:pt x="2878455" y="1223963"/>
                </a:lnTo>
                <a:lnTo>
                  <a:pt x="2879408" y="1229678"/>
                </a:lnTo>
                <a:lnTo>
                  <a:pt x="2884170" y="1254443"/>
                </a:lnTo>
                <a:cubicBezTo>
                  <a:pt x="2886075" y="1263015"/>
                  <a:pt x="2886075" y="1270635"/>
                  <a:pt x="2887980" y="1279208"/>
                </a:cubicBezTo>
                <a:lnTo>
                  <a:pt x="2871788" y="1281113"/>
                </a:lnTo>
                <a:lnTo>
                  <a:pt x="2869883" y="1263015"/>
                </a:lnTo>
                <a:lnTo>
                  <a:pt x="2867025" y="1244918"/>
                </a:lnTo>
                <a:lnTo>
                  <a:pt x="2860358" y="1208723"/>
                </a:lnTo>
                <a:cubicBezTo>
                  <a:pt x="2859405" y="1203008"/>
                  <a:pt x="2858452" y="1196340"/>
                  <a:pt x="2856548" y="1190625"/>
                </a:cubicBezTo>
                <a:lnTo>
                  <a:pt x="2852738" y="1172528"/>
                </a:lnTo>
                <a:lnTo>
                  <a:pt x="2844165" y="1136333"/>
                </a:lnTo>
                <a:lnTo>
                  <a:pt x="2860358" y="1132523"/>
                </a:lnTo>
                <a:lnTo>
                  <a:pt x="2871788" y="1181100"/>
                </a:lnTo>
                <a:lnTo>
                  <a:pt x="2872740" y="1186815"/>
                </a:lnTo>
                <a:lnTo>
                  <a:pt x="2917508" y="1177290"/>
                </a:lnTo>
                <a:lnTo>
                  <a:pt x="2907030" y="1132523"/>
                </a:lnTo>
                <a:lnTo>
                  <a:pt x="2902268" y="1109663"/>
                </a:lnTo>
                <a:lnTo>
                  <a:pt x="2895600" y="1087755"/>
                </a:lnTo>
                <a:lnTo>
                  <a:pt x="2883218" y="1042988"/>
                </a:lnTo>
                <a:cubicBezTo>
                  <a:pt x="2878455" y="1028700"/>
                  <a:pt x="2873693" y="1013460"/>
                  <a:pt x="2868930" y="999173"/>
                </a:cubicBezTo>
                <a:lnTo>
                  <a:pt x="2825115" y="1014413"/>
                </a:lnTo>
                <a:lnTo>
                  <a:pt x="2827020" y="1020128"/>
                </a:lnTo>
                <a:lnTo>
                  <a:pt x="2834640" y="1043940"/>
                </a:lnTo>
                <a:cubicBezTo>
                  <a:pt x="2835593" y="1047750"/>
                  <a:pt x="2837498" y="1051560"/>
                  <a:pt x="2838450" y="1055370"/>
                </a:cubicBezTo>
                <a:lnTo>
                  <a:pt x="2842260" y="1067753"/>
                </a:lnTo>
                <a:lnTo>
                  <a:pt x="2827020" y="1072515"/>
                </a:lnTo>
                <a:cubicBezTo>
                  <a:pt x="2824163" y="1060133"/>
                  <a:pt x="2819400" y="1048703"/>
                  <a:pt x="2815590" y="1037273"/>
                </a:cubicBezTo>
                <a:lnTo>
                  <a:pt x="2804160" y="1002030"/>
                </a:lnTo>
                <a:lnTo>
                  <a:pt x="2801302" y="993458"/>
                </a:lnTo>
                <a:lnTo>
                  <a:pt x="2797493" y="984885"/>
                </a:lnTo>
                <a:lnTo>
                  <a:pt x="2790825" y="967740"/>
                </a:lnTo>
                <a:lnTo>
                  <a:pt x="2777490" y="933450"/>
                </a:lnTo>
                <a:lnTo>
                  <a:pt x="2792730" y="926783"/>
                </a:lnTo>
                <a:lnTo>
                  <a:pt x="2810827" y="972503"/>
                </a:lnTo>
                <a:lnTo>
                  <a:pt x="2812733" y="977265"/>
                </a:lnTo>
                <a:lnTo>
                  <a:pt x="2855595" y="961073"/>
                </a:lnTo>
                <a:cubicBezTo>
                  <a:pt x="2844165" y="932498"/>
                  <a:pt x="2833688" y="902970"/>
                  <a:pt x="2820352" y="875348"/>
                </a:cubicBezTo>
                <a:lnTo>
                  <a:pt x="2810827" y="854393"/>
                </a:lnTo>
                <a:cubicBezTo>
                  <a:pt x="2807970" y="847725"/>
                  <a:pt x="2805113" y="840105"/>
                  <a:pt x="2801302" y="833438"/>
                </a:cubicBezTo>
                <a:lnTo>
                  <a:pt x="2780348" y="792480"/>
                </a:lnTo>
                <a:lnTo>
                  <a:pt x="2739390" y="813435"/>
                </a:lnTo>
                <a:lnTo>
                  <a:pt x="2742248" y="818198"/>
                </a:lnTo>
                <a:cubicBezTo>
                  <a:pt x="2749868" y="832485"/>
                  <a:pt x="2757488" y="847725"/>
                  <a:pt x="2765108" y="862013"/>
                </a:cubicBezTo>
                <a:lnTo>
                  <a:pt x="2750820" y="868680"/>
                </a:lnTo>
                <a:cubicBezTo>
                  <a:pt x="2739390" y="846773"/>
                  <a:pt x="2727960" y="824865"/>
                  <a:pt x="2717483" y="802958"/>
                </a:cubicBezTo>
                <a:lnTo>
                  <a:pt x="2699385" y="770573"/>
                </a:lnTo>
                <a:lnTo>
                  <a:pt x="2689860" y="754380"/>
                </a:lnTo>
                <a:cubicBezTo>
                  <a:pt x="2687002" y="748665"/>
                  <a:pt x="2684145" y="743903"/>
                  <a:pt x="2680335" y="738188"/>
                </a:cubicBezTo>
                <a:lnTo>
                  <a:pt x="2694623" y="729615"/>
                </a:lnTo>
                <a:cubicBezTo>
                  <a:pt x="2699385" y="736283"/>
                  <a:pt x="2703195" y="743903"/>
                  <a:pt x="2707005" y="750570"/>
                </a:cubicBezTo>
                <a:lnTo>
                  <a:pt x="2719388" y="772478"/>
                </a:lnTo>
                <a:lnTo>
                  <a:pt x="2722245" y="777240"/>
                </a:lnTo>
                <a:lnTo>
                  <a:pt x="2762250" y="754380"/>
                </a:lnTo>
                <a:lnTo>
                  <a:pt x="2739390" y="714375"/>
                </a:lnTo>
                <a:cubicBezTo>
                  <a:pt x="2730818" y="701040"/>
                  <a:pt x="2723198" y="688658"/>
                  <a:pt x="2714625" y="675323"/>
                </a:cubicBezTo>
                <a:lnTo>
                  <a:pt x="2702243" y="656273"/>
                </a:lnTo>
                <a:cubicBezTo>
                  <a:pt x="2698433" y="649605"/>
                  <a:pt x="2693670" y="643890"/>
                  <a:pt x="2688908" y="637223"/>
                </a:cubicBezTo>
                <a:lnTo>
                  <a:pt x="2662238" y="599123"/>
                </a:lnTo>
                <a:lnTo>
                  <a:pt x="2625090" y="626745"/>
                </a:lnTo>
                <a:lnTo>
                  <a:pt x="2627948" y="631508"/>
                </a:lnTo>
                <a:lnTo>
                  <a:pt x="2656523" y="671513"/>
                </a:lnTo>
                <a:lnTo>
                  <a:pt x="2643188" y="681038"/>
                </a:lnTo>
                <a:lnTo>
                  <a:pt x="2621280" y="650558"/>
                </a:lnTo>
                <a:cubicBezTo>
                  <a:pt x="2613660" y="640080"/>
                  <a:pt x="2606993" y="630555"/>
                  <a:pt x="2599373" y="621030"/>
                </a:cubicBezTo>
                <a:lnTo>
                  <a:pt x="2576513" y="591503"/>
                </a:lnTo>
                <a:cubicBezTo>
                  <a:pt x="2572702" y="586740"/>
                  <a:pt x="2568893" y="581978"/>
                  <a:pt x="2565083" y="577215"/>
                </a:cubicBezTo>
                <a:lnTo>
                  <a:pt x="2552700" y="562928"/>
                </a:lnTo>
                <a:lnTo>
                  <a:pt x="2565083" y="552450"/>
                </a:lnTo>
                <a:cubicBezTo>
                  <a:pt x="2570798" y="559118"/>
                  <a:pt x="2576513" y="564833"/>
                  <a:pt x="2581275" y="571500"/>
                </a:cubicBezTo>
                <a:lnTo>
                  <a:pt x="2596515" y="590550"/>
                </a:lnTo>
                <a:lnTo>
                  <a:pt x="2600325" y="595313"/>
                </a:lnTo>
                <a:lnTo>
                  <a:pt x="2636520" y="566738"/>
                </a:lnTo>
                <a:lnTo>
                  <a:pt x="2622233" y="548640"/>
                </a:lnTo>
                <a:lnTo>
                  <a:pt x="2614613" y="539115"/>
                </a:lnTo>
                <a:cubicBezTo>
                  <a:pt x="2611755" y="536258"/>
                  <a:pt x="2609850" y="533400"/>
                  <a:pt x="2606993" y="530543"/>
                </a:cubicBezTo>
                <a:lnTo>
                  <a:pt x="2576513" y="495300"/>
                </a:lnTo>
                <a:cubicBezTo>
                  <a:pt x="2566988" y="483870"/>
                  <a:pt x="2555558" y="472440"/>
                  <a:pt x="2545080" y="461010"/>
                </a:cubicBezTo>
                <a:lnTo>
                  <a:pt x="2528888" y="443865"/>
                </a:lnTo>
                <a:cubicBezTo>
                  <a:pt x="2523173" y="438150"/>
                  <a:pt x="2518410" y="432435"/>
                  <a:pt x="2512695" y="427673"/>
                </a:cubicBezTo>
                <a:lnTo>
                  <a:pt x="2480310" y="460058"/>
                </a:lnTo>
                <a:lnTo>
                  <a:pt x="2484120" y="463867"/>
                </a:lnTo>
                <a:cubicBezTo>
                  <a:pt x="2495550" y="475298"/>
                  <a:pt x="2506980" y="487680"/>
                  <a:pt x="2518410" y="500063"/>
                </a:cubicBezTo>
                <a:lnTo>
                  <a:pt x="2506980" y="511492"/>
                </a:lnTo>
                <a:lnTo>
                  <a:pt x="2481263" y="484823"/>
                </a:lnTo>
                <a:lnTo>
                  <a:pt x="2474595" y="478155"/>
                </a:lnTo>
                <a:lnTo>
                  <a:pt x="2467927" y="471488"/>
                </a:lnTo>
                <a:lnTo>
                  <a:pt x="2454593" y="459105"/>
                </a:lnTo>
                <a:lnTo>
                  <a:pt x="2427923" y="433388"/>
                </a:lnTo>
                <a:cubicBezTo>
                  <a:pt x="2418398" y="424815"/>
                  <a:pt x="2408873" y="417195"/>
                  <a:pt x="2400300" y="408623"/>
                </a:cubicBezTo>
                <a:lnTo>
                  <a:pt x="2410777" y="396240"/>
                </a:lnTo>
                <a:cubicBezTo>
                  <a:pt x="2423160" y="406717"/>
                  <a:pt x="2436495" y="417195"/>
                  <a:pt x="2447925" y="429578"/>
                </a:cubicBezTo>
                <a:lnTo>
                  <a:pt x="2451735" y="433388"/>
                </a:lnTo>
                <a:lnTo>
                  <a:pt x="2483168" y="400050"/>
                </a:lnTo>
                <a:lnTo>
                  <a:pt x="2466023" y="383858"/>
                </a:lnTo>
                <a:lnTo>
                  <a:pt x="2448877" y="368617"/>
                </a:lnTo>
                <a:lnTo>
                  <a:pt x="2413635" y="338138"/>
                </a:lnTo>
                <a:lnTo>
                  <a:pt x="2377440" y="309563"/>
                </a:lnTo>
                <a:lnTo>
                  <a:pt x="2359343" y="295275"/>
                </a:lnTo>
                <a:cubicBezTo>
                  <a:pt x="2352675" y="290513"/>
                  <a:pt x="2346960" y="286703"/>
                  <a:pt x="2340293" y="281940"/>
                </a:cubicBezTo>
                <a:lnTo>
                  <a:pt x="2313623" y="319088"/>
                </a:lnTo>
                <a:lnTo>
                  <a:pt x="2318385" y="321945"/>
                </a:lnTo>
                <a:cubicBezTo>
                  <a:pt x="2331720" y="331470"/>
                  <a:pt x="2345055" y="341948"/>
                  <a:pt x="2357438" y="352425"/>
                </a:cubicBezTo>
                <a:lnTo>
                  <a:pt x="2346960" y="364808"/>
                </a:lnTo>
                <a:cubicBezTo>
                  <a:pt x="2337435" y="357188"/>
                  <a:pt x="2327910" y="349567"/>
                  <a:pt x="2317433" y="341948"/>
                </a:cubicBezTo>
                <a:lnTo>
                  <a:pt x="2286952" y="320040"/>
                </a:lnTo>
                <a:lnTo>
                  <a:pt x="2271713" y="309563"/>
                </a:lnTo>
                <a:lnTo>
                  <a:pt x="2264093" y="303848"/>
                </a:lnTo>
                <a:lnTo>
                  <a:pt x="2256473" y="299085"/>
                </a:lnTo>
                <a:lnTo>
                  <a:pt x="2225040" y="279083"/>
                </a:lnTo>
                <a:lnTo>
                  <a:pt x="2233613" y="265748"/>
                </a:lnTo>
                <a:cubicBezTo>
                  <a:pt x="2247900" y="274320"/>
                  <a:pt x="2261235" y="283845"/>
                  <a:pt x="2275523" y="292418"/>
                </a:cubicBezTo>
                <a:lnTo>
                  <a:pt x="2280285" y="295275"/>
                </a:lnTo>
                <a:lnTo>
                  <a:pt x="2306002" y="257175"/>
                </a:lnTo>
                <a:cubicBezTo>
                  <a:pt x="2299335" y="252413"/>
                  <a:pt x="2293620" y="248603"/>
                  <a:pt x="2286952" y="243840"/>
                </a:cubicBezTo>
                <a:lnTo>
                  <a:pt x="2267902" y="231458"/>
                </a:lnTo>
                <a:lnTo>
                  <a:pt x="2248852" y="219075"/>
                </a:lnTo>
                <a:cubicBezTo>
                  <a:pt x="2245995" y="217170"/>
                  <a:pt x="2242185" y="215265"/>
                  <a:pt x="2239327" y="212408"/>
                </a:cubicBezTo>
                <a:lnTo>
                  <a:pt x="2228850" y="206693"/>
                </a:lnTo>
                <a:lnTo>
                  <a:pt x="2188845" y="183833"/>
                </a:lnTo>
                <a:lnTo>
                  <a:pt x="2178368" y="178118"/>
                </a:lnTo>
                <a:lnTo>
                  <a:pt x="2167890" y="172403"/>
                </a:lnTo>
                <a:lnTo>
                  <a:pt x="2146935" y="161925"/>
                </a:lnTo>
                <a:lnTo>
                  <a:pt x="2125980" y="202883"/>
                </a:lnTo>
                <a:lnTo>
                  <a:pt x="2130743" y="205740"/>
                </a:lnTo>
                <a:lnTo>
                  <a:pt x="2152650" y="217170"/>
                </a:lnTo>
                <a:cubicBezTo>
                  <a:pt x="2160270" y="220980"/>
                  <a:pt x="2166938" y="225743"/>
                  <a:pt x="2174558" y="229553"/>
                </a:cubicBezTo>
                <a:lnTo>
                  <a:pt x="2166938" y="243840"/>
                </a:lnTo>
                <a:lnTo>
                  <a:pt x="2150745" y="234315"/>
                </a:lnTo>
                <a:cubicBezTo>
                  <a:pt x="2145030" y="231458"/>
                  <a:pt x="2139315" y="228600"/>
                  <a:pt x="2134552" y="225743"/>
                </a:cubicBezTo>
                <a:lnTo>
                  <a:pt x="2101215" y="208598"/>
                </a:lnTo>
                <a:cubicBezTo>
                  <a:pt x="2095500" y="205740"/>
                  <a:pt x="2089785" y="202883"/>
                  <a:pt x="2085023" y="200025"/>
                </a:cubicBezTo>
                <a:lnTo>
                  <a:pt x="2067877" y="192405"/>
                </a:lnTo>
                <a:lnTo>
                  <a:pt x="2033588" y="177165"/>
                </a:lnTo>
                <a:lnTo>
                  <a:pt x="2040255" y="161925"/>
                </a:lnTo>
                <a:lnTo>
                  <a:pt x="2085023" y="181928"/>
                </a:lnTo>
                <a:lnTo>
                  <a:pt x="2089785" y="183833"/>
                </a:lnTo>
                <a:lnTo>
                  <a:pt x="2109788" y="142875"/>
                </a:lnTo>
                <a:lnTo>
                  <a:pt x="2067877" y="123825"/>
                </a:lnTo>
                <a:cubicBezTo>
                  <a:pt x="2061210" y="120968"/>
                  <a:pt x="2053590" y="117158"/>
                  <a:pt x="2046923" y="114300"/>
                </a:cubicBezTo>
                <a:lnTo>
                  <a:pt x="2025015" y="105728"/>
                </a:lnTo>
                <a:lnTo>
                  <a:pt x="1982152" y="88583"/>
                </a:lnTo>
                <a:lnTo>
                  <a:pt x="1938338" y="73343"/>
                </a:lnTo>
                <a:lnTo>
                  <a:pt x="1924050" y="117158"/>
                </a:lnTo>
                <a:lnTo>
                  <a:pt x="1929765" y="119063"/>
                </a:lnTo>
                <a:lnTo>
                  <a:pt x="1953577" y="126683"/>
                </a:lnTo>
                <a:lnTo>
                  <a:pt x="1965007" y="130493"/>
                </a:lnTo>
                <a:cubicBezTo>
                  <a:pt x="1968818" y="131445"/>
                  <a:pt x="1972627" y="133350"/>
                  <a:pt x="1976438" y="135255"/>
                </a:cubicBezTo>
                <a:lnTo>
                  <a:pt x="1970723" y="150495"/>
                </a:lnTo>
                <a:cubicBezTo>
                  <a:pt x="1959293" y="145733"/>
                  <a:pt x="1947863" y="141923"/>
                  <a:pt x="1935480" y="138113"/>
                </a:cubicBezTo>
                <a:lnTo>
                  <a:pt x="1900238" y="126683"/>
                </a:lnTo>
                <a:cubicBezTo>
                  <a:pt x="1894523" y="124778"/>
                  <a:pt x="1888807" y="122873"/>
                  <a:pt x="1882140" y="120968"/>
                </a:cubicBezTo>
                <a:lnTo>
                  <a:pt x="1864043" y="116205"/>
                </a:lnTo>
                <a:lnTo>
                  <a:pt x="1828800" y="105728"/>
                </a:lnTo>
                <a:lnTo>
                  <a:pt x="1832610" y="89535"/>
                </a:lnTo>
                <a:lnTo>
                  <a:pt x="1880235" y="102870"/>
                </a:lnTo>
                <a:lnTo>
                  <a:pt x="1885950" y="104775"/>
                </a:lnTo>
                <a:lnTo>
                  <a:pt x="1899285" y="60960"/>
                </a:lnTo>
                <a:lnTo>
                  <a:pt x="1854518" y="48578"/>
                </a:lnTo>
                <a:lnTo>
                  <a:pt x="1843088" y="45720"/>
                </a:lnTo>
                <a:cubicBezTo>
                  <a:pt x="1839277" y="44768"/>
                  <a:pt x="1835468" y="43815"/>
                  <a:pt x="1831657" y="42863"/>
                </a:cubicBezTo>
                <a:lnTo>
                  <a:pt x="1808798" y="38100"/>
                </a:lnTo>
                <a:lnTo>
                  <a:pt x="1785938" y="33338"/>
                </a:lnTo>
                <a:cubicBezTo>
                  <a:pt x="1778318" y="31433"/>
                  <a:pt x="1770698" y="29528"/>
                  <a:pt x="1763078" y="28575"/>
                </a:cubicBezTo>
                <a:lnTo>
                  <a:pt x="1717357" y="20003"/>
                </a:lnTo>
                <a:lnTo>
                  <a:pt x="1709738" y="65723"/>
                </a:lnTo>
                <a:lnTo>
                  <a:pt x="1715453" y="66675"/>
                </a:lnTo>
                <a:cubicBezTo>
                  <a:pt x="1731645" y="69533"/>
                  <a:pt x="1747838" y="72390"/>
                  <a:pt x="1764030" y="75248"/>
                </a:cubicBezTo>
                <a:lnTo>
                  <a:pt x="1761173" y="91440"/>
                </a:lnTo>
                <a:cubicBezTo>
                  <a:pt x="1737360" y="86678"/>
                  <a:pt x="1712595" y="82868"/>
                  <a:pt x="1687830" y="78105"/>
                </a:cubicBezTo>
                <a:cubicBezTo>
                  <a:pt x="1663065" y="75248"/>
                  <a:pt x="1638300" y="71438"/>
                  <a:pt x="1614488" y="68580"/>
                </a:cubicBezTo>
                <a:lnTo>
                  <a:pt x="1616393" y="52388"/>
                </a:lnTo>
                <a:cubicBezTo>
                  <a:pt x="1632585" y="54293"/>
                  <a:pt x="1648778" y="56198"/>
                  <a:pt x="1665923" y="58103"/>
                </a:cubicBezTo>
                <a:lnTo>
                  <a:pt x="1671638" y="59055"/>
                </a:lnTo>
                <a:lnTo>
                  <a:pt x="1678305" y="13335"/>
                </a:lnTo>
                <a:lnTo>
                  <a:pt x="1632585" y="7620"/>
                </a:lnTo>
                <a:cubicBezTo>
                  <a:pt x="1624965" y="6668"/>
                  <a:pt x="1617345" y="5715"/>
                  <a:pt x="1609725" y="5715"/>
                </a:cubicBezTo>
                <a:lnTo>
                  <a:pt x="1586865" y="3810"/>
                </a:lnTo>
                <a:lnTo>
                  <a:pt x="1564005" y="1905"/>
                </a:lnTo>
                <a:cubicBezTo>
                  <a:pt x="1556385" y="953"/>
                  <a:pt x="1548765" y="953"/>
                  <a:pt x="1541145" y="953"/>
                </a:cubicBezTo>
                <a:lnTo>
                  <a:pt x="1494473" y="0"/>
                </a:lnTo>
                <a:lnTo>
                  <a:pt x="1493520" y="45720"/>
                </a:lnTo>
                <a:lnTo>
                  <a:pt x="1499235" y="45720"/>
                </a:lnTo>
                <a:lnTo>
                  <a:pt x="1548765" y="46673"/>
                </a:lnTo>
                <a:lnTo>
                  <a:pt x="1547813" y="62865"/>
                </a:lnTo>
                <a:lnTo>
                  <a:pt x="1473518" y="60960"/>
                </a:lnTo>
                <a:lnTo>
                  <a:pt x="1399223" y="62865"/>
                </a:lnTo>
                <a:lnTo>
                  <a:pt x="1398270" y="46673"/>
                </a:lnTo>
                <a:lnTo>
                  <a:pt x="1447800" y="45720"/>
                </a:lnTo>
                <a:lnTo>
                  <a:pt x="1453515" y="45720"/>
                </a:lnTo>
                <a:lnTo>
                  <a:pt x="1452563" y="0"/>
                </a:lnTo>
                <a:lnTo>
                  <a:pt x="1405890" y="953"/>
                </a:lnTo>
                <a:cubicBezTo>
                  <a:pt x="1398270" y="953"/>
                  <a:pt x="1390650" y="1905"/>
                  <a:pt x="1383030" y="1905"/>
                </a:cubicBezTo>
                <a:lnTo>
                  <a:pt x="1360170" y="3810"/>
                </a:lnTo>
                <a:lnTo>
                  <a:pt x="1337310" y="5715"/>
                </a:lnTo>
                <a:cubicBezTo>
                  <a:pt x="1329690" y="6668"/>
                  <a:pt x="1322070" y="6668"/>
                  <a:pt x="1314450" y="7620"/>
                </a:cubicBezTo>
                <a:lnTo>
                  <a:pt x="1268730" y="13335"/>
                </a:lnTo>
                <a:lnTo>
                  <a:pt x="1275398" y="59055"/>
                </a:lnTo>
                <a:lnTo>
                  <a:pt x="1281113" y="58103"/>
                </a:lnTo>
                <a:cubicBezTo>
                  <a:pt x="1297305" y="56198"/>
                  <a:pt x="1313498" y="54293"/>
                  <a:pt x="1330643" y="52388"/>
                </a:cubicBezTo>
                <a:lnTo>
                  <a:pt x="1332548" y="68580"/>
                </a:lnTo>
                <a:cubicBezTo>
                  <a:pt x="1307782" y="71438"/>
                  <a:pt x="1283018" y="74295"/>
                  <a:pt x="1259205" y="78105"/>
                </a:cubicBezTo>
                <a:cubicBezTo>
                  <a:pt x="1234440" y="82868"/>
                  <a:pt x="1210628" y="86678"/>
                  <a:pt x="1185863" y="91440"/>
                </a:cubicBezTo>
                <a:lnTo>
                  <a:pt x="1183005" y="75248"/>
                </a:lnTo>
                <a:cubicBezTo>
                  <a:pt x="1199198" y="72390"/>
                  <a:pt x="1215390" y="69533"/>
                  <a:pt x="1231582" y="66675"/>
                </a:cubicBezTo>
                <a:lnTo>
                  <a:pt x="1237298" y="65723"/>
                </a:lnTo>
                <a:lnTo>
                  <a:pt x="1229678" y="20003"/>
                </a:lnTo>
                <a:lnTo>
                  <a:pt x="1183957" y="28575"/>
                </a:lnTo>
                <a:cubicBezTo>
                  <a:pt x="1176338" y="29528"/>
                  <a:pt x="1168718" y="31433"/>
                  <a:pt x="1161098" y="33338"/>
                </a:cubicBezTo>
                <a:lnTo>
                  <a:pt x="1138238" y="38100"/>
                </a:lnTo>
                <a:lnTo>
                  <a:pt x="1115378" y="42863"/>
                </a:lnTo>
                <a:cubicBezTo>
                  <a:pt x="1111568" y="43815"/>
                  <a:pt x="1107757" y="44768"/>
                  <a:pt x="1103948" y="45720"/>
                </a:cubicBezTo>
                <a:lnTo>
                  <a:pt x="1092518" y="48578"/>
                </a:lnTo>
                <a:lnTo>
                  <a:pt x="1047750" y="60960"/>
                </a:lnTo>
                <a:lnTo>
                  <a:pt x="1061085" y="104775"/>
                </a:lnTo>
                <a:lnTo>
                  <a:pt x="1066800" y="102870"/>
                </a:lnTo>
                <a:lnTo>
                  <a:pt x="1114425" y="89535"/>
                </a:lnTo>
                <a:lnTo>
                  <a:pt x="1118235" y="105728"/>
                </a:lnTo>
                <a:lnTo>
                  <a:pt x="1082993" y="116205"/>
                </a:lnTo>
                <a:lnTo>
                  <a:pt x="1064895" y="120968"/>
                </a:lnTo>
                <a:cubicBezTo>
                  <a:pt x="1059180" y="122873"/>
                  <a:pt x="1052513" y="123825"/>
                  <a:pt x="1046797" y="126683"/>
                </a:cubicBezTo>
                <a:lnTo>
                  <a:pt x="1011555" y="138113"/>
                </a:lnTo>
                <a:cubicBezTo>
                  <a:pt x="1000125" y="141923"/>
                  <a:pt x="987743" y="145733"/>
                  <a:pt x="976313" y="150495"/>
                </a:cubicBezTo>
                <a:lnTo>
                  <a:pt x="970597" y="135255"/>
                </a:lnTo>
                <a:cubicBezTo>
                  <a:pt x="974407" y="133350"/>
                  <a:pt x="978218" y="132398"/>
                  <a:pt x="982028" y="130493"/>
                </a:cubicBezTo>
                <a:lnTo>
                  <a:pt x="993457" y="126683"/>
                </a:lnTo>
                <a:lnTo>
                  <a:pt x="1017270" y="119063"/>
                </a:lnTo>
                <a:lnTo>
                  <a:pt x="1022985" y="117158"/>
                </a:lnTo>
                <a:lnTo>
                  <a:pt x="1008697" y="73343"/>
                </a:lnTo>
                <a:lnTo>
                  <a:pt x="964882" y="88583"/>
                </a:lnTo>
                <a:lnTo>
                  <a:pt x="922020" y="105728"/>
                </a:lnTo>
                <a:lnTo>
                  <a:pt x="900113" y="114300"/>
                </a:lnTo>
                <a:cubicBezTo>
                  <a:pt x="893445" y="117158"/>
                  <a:pt x="885825" y="120968"/>
                  <a:pt x="879157" y="123825"/>
                </a:cubicBezTo>
                <a:lnTo>
                  <a:pt x="837247" y="142875"/>
                </a:lnTo>
                <a:lnTo>
                  <a:pt x="857250" y="183833"/>
                </a:lnTo>
                <a:lnTo>
                  <a:pt x="862013" y="181928"/>
                </a:lnTo>
                <a:lnTo>
                  <a:pt x="906780" y="161925"/>
                </a:lnTo>
                <a:lnTo>
                  <a:pt x="913447" y="177165"/>
                </a:lnTo>
                <a:lnTo>
                  <a:pt x="879157" y="192405"/>
                </a:lnTo>
                <a:lnTo>
                  <a:pt x="862013" y="200025"/>
                </a:lnTo>
                <a:cubicBezTo>
                  <a:pt x="856297" y="202883"/>
                  <a:pt x="850582" y="205740"/>
                  <a:pt x="845820" y="208598"/>
                </a:cubicBezTo>
                <a:lnTo>
                  <a:pt x="812482" y="225743"/>
                </a:lnTo>
                <a:cubicBezTo>
                  <a:pt x="806768" y="228600"/>
                  <a:pt x="801053" y="231458"/>
                  <a:pt x="796290" y="234315"/>
                </a:cubicBezTo>
                <a:lnTo>
                  <a:pt x="780097" y="243840"/>
                </a:lnTo>
                <a:lnTo>
                  <a:pt x="772478" y="229553"/>
                </a:lnTo>
                <a:cubicBezTo>
                  <a:pt x="780097" y="225743"/>
                  <a:pt x="786765" y="220980"/>
                  <a:pt x="794385" y="217170"/>
                </a:cubicBezTo>
                <a:lnTo>
                  <a:pt x="816293" y="205740"/>
                </a:lnTo>
                <a:lnTo>
                  <a:pt x="821055" y="202883"/>
                </a:lnTo>
                <a:lnTo>
                  <a:pt x="800100" y="161925"/>
                </a:lnTo>
                <a:lnTo>
                  <a:pt x="779145" y="172403"/>
                </a:lnTo>
                <a:lnTo>
                  <a:pt x="768668" y="178118"/>
                </a:lnTo>
                <a:lnTo>
                  <a:pt x="758190" y="183833"/>
                </a:lnTo>
                <a:lnTo>
                  <a:pt x="718185" y="206693"/>
                </a:lnTo>
                <a:lnTo>
                  <a:pt x="707707" y="212408"/>
                </a:lnTo>
                <a:cubicBezTo>
                  <a:pt x="704850" y="214313"/>
                  <a:pt x="701040" y="216218"/>
                  <a:pt x="698182" y="219075"/>
                </a:cubicBezTo>
                <a:lnTo>
                  <a:pt x="679132" y="231458"/>
                </a:lnTo>
                <a:lnTo>
                  <a:pt x="660082" y="243840"/>
                </a:lnTo>
                <a:cubicBezTo>
                  <a:pt x="653415" y="247650"/>
                  <a:pt x="646747" y="252413"/>
                  <a:pt x="641032" y="257175"/>
                </a:cubicBezTo>
                <a:lnTo>
                  <a:pt x="666750" y="295275"/>
                </a:lnTo>
                <a:lnTo>
                  <a:pt x="671513" y="292418"/>
                </a:lnTo>
                <a:cubicBezTo>
                  <a:pt x="684847" y="282893"/>
                  <a:pt x="699135" y="274320"/>
                  <a:pt x="713422" y="265748"/>
                </a:cubicBezTo>
                <a:lnTo>
                  <a:pt x="721995" y="279083"/>
                </a:lnTo>
                <a:lnTo>
                  <a:pt x="690563" y="299085"/>
                </a:lnTo>
                <a:lnTo>
                  <a:pt x="682943" y="303848"/>
                </a:lnTo>
                <a:lnTo>
                  <a:pt x="675322" y="309563"/>
                </a:lnTo>
                <a:lnTo>
                  <a:pt x="660082" y="320040"/>
                </a:lnTo>
                <a:lnTo>
                  <a:pt x="629603" y="341948"/>
                </a:lnTo>
                <a:cubicBezTo>
                  <a:pt x="620078" y="349567"/>
                  <a:pt x="610553" y="357188"/>
                  <a:pt x="600075" y="364808"/>
                </a:cubicBezTo>
                <a:lnTo>
                  <a:pt x="589597" y="352425"/>
                </a:lnTo>
                <a:cubicBezTo>
                  <a:pt x="602932" y="341948"/>
                  <a:pt x="615315" y="331470"/>
                  <a:pt x="628650" y="321945"/>
                </a:cubicBezTo>
                <a:lnTo>
                  <a:pt x="633413" y="319088"/>
                </a:lnTo>
                <a:lnTo>
                  <a:pt x="606743" y="281940"/>
                </a:lnTo>
                <a:cubicBezTo>
                  <a:pt x="600075" y="286703"/>
                  <a:pt x="594360" y="290513"/>
                  <a:pt x="587693" y="295275"/>
                </a:cubicBezTo>
                <a:lnTo>
                  <a:pt x="569595" y="309563"/>
                </a:lnTo>
                <a:lnTo>
                  <a:pt x="533400" y="338138"/>
                </a:lnTo>
                <a:lnTo>
                  <a:pt x="498157" y="368617"/>
                </a:lnTo>
                <a:lnTo>
                  <a:pt x="481013" y="383858"/>
                </a:lnTo>
                <a:lnTo>
                  <a:pt x="463868" y="400050"/>
                </a:lnTo>
                <a:lnTo>
                  <a:pt x="495300" y="433388"/>
                </a:lnTo>
                <a:lnTo>
                  <a:pt x="499110" y="429578"/>
                </a:lnTo>
                <a:cubicBezTo>
                  <a:pt x="510540" y="418148"/>
                  <a:pt x="523875" y="407670"/>
                  <a:pt x="536257" y="396240"/>
                </a:cubicBezTo>
                <a:lnTo>
                  <a:pt x="546735" y="408623"/>
                </a:lnTo>
                <a:cubicBezTo>
                  <a:pt x="537210" y="417195"/>
                  <a:pt x="527685" y="424815"/>
                  <a:pt x="519113" y="433388"/>
                </a:cubicBezTo>
                <a:lnTo>
                  <a:pt x="492443" y="459105"/>
                </a:lnTo>
                <a:lnTo>
                  <a:pt x="479107" y="471488"/>
                </a:lnTo>
                <a:lnTo>
                  <a:pt x="472440" y="478155"/>
                </a:lnTo>
                <a:lnTo>
                  <a:pt x="465772" y="484823"/>
                </a:lnTo>
                <a:lnTo>
                  <a:pt x="440055" y="511492"/>
                </a:lnTo>
                <a:lnTo>
                  <a:pt x="428625" y="500063"/>
                </a:lnTo>
                <a:cubicBezTo>
                  <a:pt x="440055" y="487680"/>
                  <a:pt x="451485" y="476250"/>
                  <a:pt x="462915" y="463867"/>
                </a:cubicBezTo>
                <a:lnTo>
                  <a:pt x="466725" y="460058"/>
                </a:lnTo>
                <a:lnTo>
                  <a:pt x="434340" y="427673"/>
                </a:lnTo>
                <a:cubicBezTo>
                  <a:pt x="428625" y="432435"/>
                  <a:pt x="423863" y="439103"/>
                  <a:pt x="418147" y="443865"/>
                </a:cubicBezTo>
                <a:lnTo>
                  <a:pt x="401955" y="461010"/>
                </a:lnTo>
                <a:cubicBezTo>
                  <a:pt x="391478" y="472440"/>
                  <a:pt x="380047" y="482917"/>
                  <a:pt x="370522" y="495300"/>
                </a:cubicBezTo>
                <a:lnTo>
                  <a:pt x="340043" y="530543"/>
                </a:lnTo>
                <a:cubicBezTo>
                  <a:pt x="337185" y="533400"/>
                  <a:pt x="335280" y="536258"/>
                  <a:pt x="332422" y="539115"/>
                </a:cubicBezTo>
                <a:lnTo>
                  <a:pt x="324803" y="548640"/>
                </a:lnTo>
                <a:lnTo>
                  <a:pt x="310515" y="566738"/>
                </a:lnTo>
                <a:lnTo>
                  <a:pt x="346710" y="595313"/>
                </a:lnTo>
                <a:lnTo>
                  <a:pt x="350520" y="590550"/>
                </a:lnTo>
                <a:lnTo>
                  <a:pt x="365760" y="571500"/>
                </a:lnTo>
                <a:cubicBezTo>
                  <a:pt x="370522" y="564833"/>
                  <a:pt x="376238" y="559118"/>
                  <a:pt x="381953" y="552450"/>
                </a:cubicBezTo>
                <a:lnTo>
                  <a:pt x="394335" y="562928"/>
                </a:lnTo>
                <a:lnTo>
                  <a:pt x="381953" y="577215"/>
                </a:lnTo>
                <a:cubicBezTo>
                  <a:pt x="378143" y="581978"/>
                  <a:pt x="374332" y="586740"/>
                  <a:pt x="370522" y="591503"/>
                </a:cubicBezTo>
                <a:lnTo>
                  <a:pt x="347663" y="621030"/>
                </a:lnTo>
                <a:cubicBezTo>
                  <a:pt x="340043" y="630555"/>
                  <a:pt x="332422" y="641033"/>
                  <a:pt x="325755" y="650558"/>
                </a:cubicBezTo>
                <a:lnTo>
                  <a:pt x="303847" y="681038"/>
                </a:lnTo>
                <a:lnTo>
                  <a:pt x="290513" y="671513"/>
                </a:lnTo>
                <a:lnTo>
                  <a:pt x="319088" y="631508"/>
                </a:lnTo>
                <a:lnTo>
                  <a:pt x="321945" y="626745"/>
                </a:lnTo>
                <a:lnTo>
                  <a:pt x="284797" y="599123"/>
                </a:lnTo>
                <a:lnTo>
                  <a:pt x="258128" y="637223"/>
                </a:lnTo>
                <a:cubicBezTo>
                  <a:pt x="253365" y="643890"/>
                  <a:pt x="248603" y="649605"/>
                  <a:pt x="244793" y="656273"/>
                </a:cubicBezTo>
                <a:lnTo>
                  <a:pt x="232410" y="675323"/>
                </a:lnTo>
                <a:cubicBezTo>
                  <a:pt x="223838" y="688658"/>
                  <a:pt x="215265" y="701040"/>
                  <a:pt x="207645" y="714375"/>
                </a:cubicBezTo>
                <a:lnTo>
                  <a:pt x="184785" y="754380"/>
                </a:lnTo>
                <a:lnTo>
                  <a:pt x="224790" y="777240"/>
                </a:lnTo>
                <a:lnTo>
                  <a:pt x="227647" y="772478"/>
                </a:lnTo>
                <a:lnTo>
                  <a:pt x="240030" y="750570"/>
                </a:lnTo>
                <a:cubicBezTo>
                  <a:pt x="243840" y="743903"/>
                  <a:pt x="247650" y="736283"/>
                  <a:pt x="252413" y="729615"/>
                </a:cubicBezTo>
                <a:lnTo>
                  <a:pt x="266700" y="738188"/>
                </a:lnTo>
                <a:cubicBezTo>
                  <a:pt x="262890" y="742950"/>
                  <a:pt x="260032" y="748665"/>
                  <a:pt x="257175" y="754380"/>
                </a:cubicBezTo>
                <a:lnTo>
                  <a:pt x="247650" y="770573"/>
                </a:lnTo>
                <a:lnTo>
                  <a:pt x="229553" y="802958"/>
                </a:lnTo>
                <a:cubicBezTo>
                  <a:pt x="218122" y="824865"/>
                  <a:pt x="206693" y="846773"/>
                  <a:pt x="196215" y="868680"/>
                </a:cubicBezTo>
                <a:lnTo>
                  <a:pt x="181928" y="862013"/>
                </a:lnTo>
                <a:cubicBezTo>
                  <a:pt x="189547" y="846773"/>
                  <a:pt x="197168" y="832485"/>
                  <a:pt x="204788" y="818198"/>
                </a:cubicBezTo>
                <a:lnTo>
                  <a:pt x="207645" y="813435"/>
                </a:lnTo>
                <a:lnTo>
                  <a:pt x="166688" y="792480"/>
                </a:lnTo>
                <a:lnTo>
                  <a:pt x="145732" y="833438"/>
                </a:lnTo>
                <a:cubicBezTo>
                  <a:pt x="141922" y="840105"/>
                  <a:pt x="139065" y="847725"/>
                  <a:pt x="136207" y="854393"/>
                </a:cubicBezTo>
                <a:lnTo>
                  <a:pt x="126682" y="875348"/>
                </a:lnTo>
                <a:cubicBezTo>
                  <a:pt x="113347" y="902970"/>
                  <a:pt x="102870" y="932498"/>
                  <a:pt x="91440" y="961073"/>
                </a:cubicBezTo>
                <a:lnTo>
                  <a:pt x="134303" y="977265"/>
                </a:lnTo>
                <a:lnTo>
                  <a:pt x="136207" y="972503"/>
                </a:lnTo>
                <a:lnTo>
                  <a:pt x="154305" y="926783"/>
                </a:lnTo>
                <a:lnTo>
                  <a:pt x="169545" y="933450"/>
                </a:lnTo>
                <a:lnTo>
                  <a:pt x="156210" y="967740"/>
                </a:lnTo>
                <a:lnTo>
                  <a:pt x="149543" y="984885"/>
                </a:lnTo>
                <a:lnTo>
                  <a:pt x="145732" y="993458"/>
                </a:lnTo>
                <a:lnTo>
                  <a:pt x="142875" y="1002030"/>
                </a:lnTo>
                <a:lnTo>
                  <a:pt x="131445" y="1037273"/>
                </a:lnTo>
                <a:cubicBezTo>
                  <a:pt x="127635" y="1048703"/>
                  <a:pt x="122872" y="1061085"/>
                  <a:pt x="120015" y="1072515"/>
                </a:cubicBezTo>
                <a:lnTo>
                  <a:pt x="104775" y="1067753"/>
                </a:lnTo>
                <a:lnTo>
                  <a:pt x="108585" y="1055370"/>
                </a:lnTo>
                <a:cubicBezTo>
                  <a:pt x="109538" y="1051560"/>
                  <a:pt x="111443" y="1047750"/>
                  <a:pt x="112395" y="1043940"/>
                </a:cubicBezTo>
                <a:lnTo>
                  <a:pt x="120015" y="1020128"/>
                </a:lnTo>
                <a:lnTo>
                  <a:pt x="121920" y="1014413"/>
                </a:lnTo>
                <a:lnTo>
                  <a:pt x="78105" y="999173"/>
                </a:lnTo>
                <a:cubicBezTo>
                  <a:pt x="73343" y="1013460"/>
                  <a:pt x="67628" y="1028700"/>
                  <a:pt x="63818" y="1042988"/>
                </a:cubicBezTo>
                <a:lnTo>
                  <a:pt x="51435" y="1087755"/>
                </a:lnTo>
                <a:lnTo>
                  <a:pt x="44768" y="1109663"/>
                </a:lnTo>
                <a:lnTo>
                  <a:pt x="40005" y="1132523"/>
                </a:lnTo>
                <a:lnTo>
                  <a:pt x="29528" y="1177290"/>
                </a:lnTo>
                <a:lnTo>
                  <a:pt x="74295" y="1186815"/>
                </a:lnTo>
                <a:lnTo>
                  <a:pt x="75247" y="1181100"/>
                </a:lnTo>
                <a:lnTo>
                  <a:pt x="86678" y="1132523"/>
                </a:lnTo>
                <a:lnTo>
                  <a:pt x="102870" y="1136333"/>
                </a:lnTo>
                <a:lnTo>
                  <a:pt x="94297" y="1172528"/>
                </a:lnTo>
                <a:lnTo>
                  <a:pt x="90488" y="1190625"/>
                </a:lnTo>
                <a:cubicBezTo>
                  <a:pt x="89535" y="1196340"/>
                  <a:pt x="88582" y="1203008"/>
                  <a:pt x="86678" y="1208723"/>
                </a:cubicBezTo>
                <a:lnTo>
                  <a:pt x="80010" y="1244918"/>
                </a:lnTo>
                <a:lnTo>
                  <a:pt x="77153" y="1263015"/>
                </a:lnTo>
                <a:lnTo>
                  <a:pt x="75247" y="1281113"/>
                </a:lnTo>
                <a:lnTo>
                  <a:pt x="59055" y="1279208"/>
                </a:lnTo>
                <a:cubicBezTo>
                  <a:pt x="60007" y="1270635"/>
                  <a:pt x="60960" y="1263015"/>
                  <a:pt x="62865" y="1254443"/>
                </a:cubicBezTo>
                <a:lnTo>
                  <a:pt x="67628" y="1229678"/>
                </a:lnTo>
                <a:lnTo>
                  <a:pt x="68580" y="1223963"/>
                </a:lnTo>
                <a:lnTo>
                  <a:pt x="23813" y="1216343"/>
                </a:lnTo>
                <a:lnTo>
                  <a:pt x="20003" y="1239203"/>
                </a:lnTo>
                <a:cubicBezTo>
                  <a:pt x="19050" y="1246823"/>
                  <a:pt x="17145" y="1254443"/>
                  <a:pt x="16193" y="1262063"/>
                </a:cubicBezTo>
                <a:lnTo>
                  <a:pt x="10478" y="1307783"/>
                </a:lnTo>
                <a:cubicBezTo>
                  <a:pt x="9525" y="1315403"/>
                  <a:pt x="8572" y="1323023"/>
                  <a:pt x="7620" y="1330643"/>
                </a:cubicBezTo>
                <a:lnTo>
                  <a:pt x="5715" y="1353503"/>
                </a:lnTo>
                <a:lnTo>
                  <a:pt x="1905" y="1400175"/>
                </a:lnTo>
                <a:lnTo>
                  <a:pt x="47625" y="1402080"/>
                </a:lnTo>
                <a:lnTo>
                  <a:pt x="47625" y="1396365"/>
                </a:lnTo>
                <a:lnTo>
                  <a:pt x="51435" y="1346835"/>
                </a:lnTo>
                <a:lnTo>
                  <a:pt x="67628" y="1348740"/>
                </a:lnTo>
                <a:lnTo>
                  <a:pt x="64770" y="1385888"/>
                </a:lnTo>
                <a:lnTo>
                  <a:pt x="63818" y="1403985"/>
                </a:lnTo>
                <a:lnTo>
                  <a:pt x="63818" y="1422083"/>
                </a:lnTo>
                <a:lnTo>
                  <a:pt x="62865" y="1459230"/>
                </a:lnTo>
                <a:cubicBezTo>
                  <a:pt x="62865" y="1464945"/>
                  <a:pt x="62865" y="1471613"/>
                  <a:pt x="62865" y="1477328"/>
                </a:cubicBezTo>
                <a:lnTo>
                  <a:pt x="62865" y="1495425"/>
                </a:lnTo>
                <a:lnTo>
                  <a:pt x="46672" y="1495425"/>
                </a:lnTo>
                <a:cubicBezTo>
                  <a:pt x="46672" y="1486853"/>
                  <a:pt x="45720" y="1479233"/>
                  <a:pt x="46672" y="1470660"/>
                </a:cubicBezTo>
                <a:lnTo>
                  <a:pt x="47625" y="1445895"/>
                </a:lnTo>
                <a:lnTo>
                  <a:pt x="47625" y="1440180"/>
                </a:lnTo>
                <a:lnTo>
                  <a:pt x="1905" y="1439228"/>
                </a:lnTo>
                <a:lnTo>
                  <a:pt x="953" y="1462088"/>
                </a:lnTo>
                <a:lnTo>
                  <a:pt x="953" y="1473518"/>
                </a:lnTo>
                <a:cubicBezTo>
                  <a:pt x="953" y="1477328"/>
                  <a:pt x="953" y="1481138"/>
                  <a:pt x="953" y="1484948"/>
                </a:cubicBezTo>
                <a:lnTo>
                  <a:pt x="1905" y="1531620"/>
                </a:lnTo>
                <a:cubicBezTo>
                  <a:pt x="1905" y="1539240"/>
                  <a:pt x="1905" y="1546860"/>
                  <a:pt x="2857" y="1554480"/>
                </a:cubicBezTo>
                <a:lnTo>
                  <a:pt x="4763" y="1577340"/>
                </a:lnTo>
                <a:lnTo>
                  <a:pt x="8572" y="1624013"/>
                </a:lnTo>
                <a:lnTo>
                  <a:pt x="54293" y="1619250"/>
                </a:lnTo>
                <a:lnTo>
                  <a:pt x="54293" y="1613535"/>
                </a:lnTo>
                <a:lnTo>
                  <a:pt x="50482" y="1564005"/>
                </a:lnTo>
                <a:lnTo>
                  <a:pt x="66675" y="1563052"/>
                </a:lnTo>
                <a:lnTo>
                  <a:pt x="69532" y="1600200"/>
                </a:lnTo>
                <a:lnTo>
                  <a:pt x="70485" y="1618298"/>
                </a:lnTo>
                <a:lnTo>
                  <a:pt x="72390" y="1636395"/>
                </a:lnTo>
                <a:lnTo>
                  <a:pt x="77153" y="1673543"/>
                </a:lnTo>
                <a:cubicBezTo>
                  <a:pt x="78105" y="1679258"/>
                  <a:pt x="79057" y="1685925"/>
                  <a:pt x="80010" y="1691640"/>
                </a:cubicBezTo>
                <a:lnTo>
                  <a:pt x="82868" y="1709738"/>
                </a:lnTo>
                <a:lnTo>
                  <a:pt x="66675" y="1712595"/>
                </a:lnTo>
                <a:cubicBezTo>
                  <a:pt x="65722" y="1704023"/>
                  <a:pt x="63818" y="1696402"/>
                  <a:pt x="62865" y="1687830"/>
                </a:cubicBezTo>
                <a:lnTo>
                  <a:pt x="60007" y="1663065"/>
                </a:lnTo>
                <a:lnTo>
                  <a:pt x="59055" y="1657350"/>
                </a:lnTo>
                <a:lnTo>
                  <a:pt x="0" y="1664970"/>
                </a:lnTo>
                <a:lnTo>
                  <a:pt x="2857" y="1687830"/>
                </a:lnTo>
                <a:lnTo>
                  <a:pt x="4763" y="1699260"/>
                </a:lnTo>
                <a:lnTo>
                  <a:pt x="6668" y="1710690"/>
                </a:lnTo>
                <a:lnTo>
                  <a:pt x="15240" y="1756410"/>
                </a:lnTo>
                <a:cubicBezTo>
                  <a:pt x="18097" y="1771650"/>
                  <a:pt x="20955" y="1786890"/>
                  <a:pt x="24765" y="1802130"/>
                </a:cubicBezTo>
                <a:cubicBezTo>
                  <a:pt x="28575" y="1817370"/>
                  <a:pt x="31432" y="1832610"/>
                  <a:pt x="35243" y="1846898"/>
                </a:cubicBezTo>
                <a:lnTo>
                  <a:pt x="80010" y="1835468"/>
                </a:lnTo>
                <a:cubicBezTo>
                  <a:pt x="79057" y="1833563"/>
                  <a:pt x="79057" y="1831658"/>
                  <a:pt x="79057" y="1829752"/>
                </a:cubicBezTo>
                <a:lnTo>
                  <a:pt x="67628" y="1781175"/>
                </a:lnTo>
                <a:lnTo>
                  <a:pt x="83820" y="1777365"/>
                </a:lnTo>
                <a:lnTo>
                  <a:pt x="92393" y="1813560"/>
                </a:lnTo>
                <a:cubicBezTo>
                  <a:pt x="94297" y="1819275"/>
                  <a:pt x="95250" y="1825943"/>
                  <a:pt x="97155" y="1831658"/>
                </a:cubicBezTo>
                <a:lnTo>
                  <a:pt x="101918" y="1849755"/>
                </a:lnTo>
                <a:cubicBezTo>
                  <a:pt x="108585" y="1873568"/>
                  <a:pt x="115253" y="1897380"/>
                  <a:pt x="123825" y="1921193"/>
                </a:cubicBezTo>
                <a:lnTo>
                  <a:pt x="108585" y="1925955"/>
                </a:lnTo>
                <a:lnTo>
                  <a:pt x="100965" y="1902143"/>
                </a:lnTo>
                <a:cubicBezTo>
                  <a:pt x="98107" y="1894523"/>
                  <a:pt x="96203" y="1885950"/>
                  <a:pt x="94297" y="1878330"/>
                </a:cubicBezTo>
                <a:lnTo>
                  <a:pt x="92393" y="1872615"/>
                </a:lnTo>
                <a:lnTo>
                  <a:pt x="48578" y="1884998"/>
                </a:lnTo>
                <a:cubicBezTo>
                  <a:pt x="56197" y="1914525"/>
                  <a:pt x="67628" y="1944052"/>
                  <a:pt x="77153" y="1973580"/>
                </a:cubicBezTo>
                <a:cubicBezTo>
                  <a:pt x="79057" y="1981200"/>
                  <a:pt x="82868" y="1987868"/>
                  <a:pt x="84772" y="1995488"/>
                </a:cubicBezTo>
                <a:lnTo>
                  <a:pt x="93345" y="2017395"/>
                </a:lnTo>
                <a:lnTo>
                  <a:pt x="101918" y="2039302"/>
                </a:lnTo>
                <a:lnTo>
                  <a:pt x="105728" y="2049780"/>
                </a:lnTo>
                <a:lnTo>
                  <a:pt x="110490" y="2060258"/>
                </a:lnTo>
                <a:lnTo>
                  <a:pt x="152400" y="2042160"/>
                </a:lnTo>
                <a:lnTo>
                  <a:pt x="150495" y="2037398"/>
                </a:lnTo>
                <a:cubicBezTo>
                  <a:pt x="143828" y="2022158"/>
                  <a:pt x="138113" y="2006918"/>
                  <a:pt x="132397" y="1991677"/>
                </a:cubicBezTo>
                <a:lnTo>
                  <a:pt x="147638" y="1985963"/>
                </a:lnTo>
                <a:lnTo>
                  <a:pt x="160972" y="2020252"/>
                </a:lnTo>
                <a:cubicBezTo>
                  <a:pt x="162878" y="2025968"/>
                  <a:pt x="165735" y="2031683"/>
                  <a:pt x="168593" y="2037398"/>
                </a:cubicBezTo>
                <a:lnTo>
                  <a:pt x="176213" y="2054543"/>
                </a:lnTo>
                <a:lnTo>
                  <a:pt x="191453" y="2088833"/>
                </a:lnTo>
                <a:lnTo>
                  <a:pt x="208597" y="2122170"/>
                </a:lnTo>
                <a:lnTo>
                  <a:pt x="194310" y="2129790"/>
                </a:lnTo>
                <a:lnTo>
                  <a:pt x="182880" y="2107883"/>
                </a:lnTo>
                <a:lnTo>
                  <a:pt x="177165" y="2096452"/>
                </a:lnTo>
                <a:lnTo>
                  <a:pt x="172403" y="2085023"/>
                </a:lnTo>
                <a:lnTo>
                  <a:pt x="170497" y="2080260"/>
                </a:lnTo>
                <a:lnTo>
                  <a:pt x="128588" y="2099310"/>
                </a:lnTo>
                <a:cubicBezTo>
                  <a:pt x="131445" y="2105978"/>
                  <a:pt x="135255" y="2113598"/>
                  <a:pt x="138113" y="2120265"/>
                </a:cubicBezTo>
                <a:lnTo>
                  <a:pt x="148590" y="2141220"/>
                </a:lnTo>
                <a:cubicBezTo>
                  <a:pt x="155257" y="2154555"/>
                  <a:pt x="162878" y="2168843"/>
                  <a:pt x="169545" y="2182178"/>
                </a:cubicBezTo>
                <a:lnTo>
                  <a:pt x="192405" y="2222183"/>
                </a:lnTo>
                <a:lnTo>
                  <a:pt x="203835" y="2242185"/>
                </a:lnTo>
                <a:lnTo>
                  <a:pt x="216218" y="2262188"/>
                </a:lnTo>
                <a:lnTo>
                  <a:pt x="255270" y="2237423"/>
                </a:lnTo>
                <a:lnTo>
                  <a:pt x="252413" y="2232660"/>
                </a:lnTo>
                <a:cubicBezTo>
                  <a:pt x="242888" y="2219325"/>
                  <a:pt x="235268" y="2204085"/>
                  <a:pt x="226695" y="2189798"/>
                </a:cubicBezTo>
                <a:lnTo>
                  <a:pt x="240982" y="2181225"/>
                </a:lnTo>
                <a:cubicBezTo>
                  <a:pt x="247650" y="2191703"/>
                  <a:pt x="253365" y="2203133"/>
                  <a:pt x="260032" y="2213610"/>
                </a:cubicBezTo>
                <a:lnTo>
                  <a:pt x="280035" y="2245043"/>
                </a:lnTo>
                <a:cubicBezTo>
                  <a:pt x="293370" y="2265998"/>
                  <a:pt x="307657" y="2286000"/>
                  <a:pt x="321945" y="2306003"/>
                </a:cubicBezTo>
                <a:lnTo>
                  <a:pt x="308610" y="2315528"/>
                </a:lnTo>
                <a:lnTo>
                  <a:pt x="280035" y="2275523"/>
                </a:lnTo>
                <a:lnTo>
                  <a:pt x="277178" y="2270760"/>
                </a:lnTo>
                <a:lnTo>
                  <a:pt x="239078" y="2296478"/>
                </a:lnTo>
                <a:cubicBezTo>
                  <a:pt x="242888" y="2303145"/>
                  <a:pt x="247650" y="2308860"/>
                  <a:pt x="252413" y="2315528"/>
                </a:cubicBezTo>
                <a:lnTo>
                  <a:pt x="265747" y="2334578"/>
                </a:lnTo>
                <a:cubicBezTo>
                  <a:pt x="275272" y="2346960"/>
                  <a:pt x="283845" y="2360295"/>
                  <a:pt x="293370" y="2371725"/>
                </a:cubicBezTo>
                <a:lnTo>
                  <a:pt x="321945" y="2407920"/>
                </a:lnTo>
                <a:cubicBezTo>
                  <a:pt x="324803" y="2410778"/>
                  <a:pt x="326707" y="2413635"/>
                  <a:pt x="329565" y="2417445"/>
                </a:cubicBezTo>
                <a:lnTo>
                  <a:pt x="337185" y="2426018"/>
                </a:lnTo>
                <a:lnTo>
                  <a:pt x="352425" y="2443163"/>
                </a:lnTo>
                <a:lnTo>
                  <a:pt x="386715" y="2412683"/>
                </a:lnTo>
                <a:lnTo>
                  <a:pt x="382905" y="2408873"/>
                </a:lnTo>
                <a:lnTo>
                  <a:pt x="366713" y="2389823"/>
                </a:lnTo>
                <a:cubicBezTo>
                  <a:pt x="360997" y="2383155"/>
                  <a:pt x="356235" y="2376488"/>
                  <a:pt x="351472" y="2370773"/>
                </a:cubicBezTo>
                <a:lnTo>
                  <a:pt x="363855" y="2360295"/>
                </a:lnTo>
                <a:lnTo>
                  <a:pt x="375285" y="2374583"/>
                </a:lnTo>
                <a:lnTo>
                  <a:pt x="387668" y="2388870"/>
                </a:lnTo>
                <a:lnTo>
                  <a:pt x="412432" y="2416493"/>
                </a:lnTo>
                <a:cubicBezTo>
                  <a:pt x="420053" y="2426018"/>
                  <a:pt x="428625" y="2434590"/>
                  <a:pt x="437197" y="2444115"/>
                </a:cubicBezTo>
                <a:lnTo>
                  <a:pt x="462915" y="2470785"/>
                </a:lnTo>
                <a:lnTo>
                  <a:pt x="451485" y="2482215"/>
                </a:lnTo>
                <a:lnTo>
                  <a:pt x="417195" y="2446020"/>
                </a:lnTo>
                <a:lnTo>
                  <a:pt x="413385" y="2442210"/>
                </a:lnTo>
                <a:lnTo>
                  <a:pt x="379095" y="2473643"/>
                </a:lnTo>
                <a:lnTo>
                  <a:pt x="411480" y="2506980"/>
                </a:lnTo>
                <a:cubicBezTo>
                  <a:pt x="417195" y="2512695"/>
                  <a:pt x="421957" y="2518410"/>
                  <a:pt x="427672" y="2523173"/>
                </a:cubicBezTo>
                <a:lnTo>
                  <a:pt x="444818" y="2539365"/>
                </a:lnTo>
                <a:cubicBezTo>
                  <a:pt x="456247" y="2549843"/>
                  <a:pt x="466725" y="2561273"/>
                  <a:pt x="478155" y="2570798"/>
                </a:cubicBezTo>
                <a:lnTo>
                  <a:pt x="513397" y="2601278"/>
                </a:lnTo>
                <a:lnTo>
                  <a:pt x="542925" y="2566035"/>
                </a:lnTo>
                <a:lnTo>
                  <a:pt x="539115" y="2562225"/>
                </a:lnTo>
                <a:lnTo>
                  <a:pt x="520065" y="2546033"/>
                </a:lnTo>
                <a:cubicBezTo>
                  <a:pt x="514350" y="2540318"/>
                  <a:pt x="507682" y="2535555"/>
                  <a:pt x="501968" y="2529840"/>
                </a:cubicBezTo>
                <a:lnTo>
                  <a:pt x="513397" y="2517458"/>
                </a:lnTo>
                <a:cubicBezTo>
                  <a:pt x="518160" y="2522220"/>
                  <a:pt x="522922" y="2526030"/>
                  <a:pt x="527685" y="2529840"/>
                </a:cubicBezTo>
                <a:lnTo>
                  <a:pt x="541972" y="2542223"/>
                </a:lnTo>
                <a:lnTo>
                  <a:pt x="569595" y="2566988"/>
                </a:lnTo>
                <a:cubicBezTo>
                  <a:pt x="588645" y="2582228"/>
                  <a:pt x="608647" y="2597468"/>
                  <a:pt x="627697" y="2612708"/>
                </a:cubicBezTo>
                <a:lnTo>
                  <a:pt x="618172" y="2626043"/>
                </a:lnTo>
                <a:cubicBezTo>
                  <a:pt x="604838" y="2616518"/>
                  <a:pt x="592455" y="2606040"/>
                  <a:pt x="579120" y="2595563"/>
                </a:cubicBezTo>
                <a:lnTo>
                  <a:pt x="574357" y="2591753"/>
                </a:lnTo>
                <a:lnTo>
                  <a:pt x="545782" y="2627948"/>
                </a:lnTo>
                <a:lnTo>
                  <a:pt x="581978" y="2656523"/>
                </a:lnTo>
                <a:cubicBezTo>
                  <a:pt x="594360" y="2666048"/>
                  <a:pt x="606743" y="2674620"/>
                  <a:pt x="620078" y="2683193"/>
                </a:cubicBezTo>
                <a:cubicBezTo>
                  <a:pt x="644843" y="2701290"/>
                  <a:pt x="671513" y="2717483"/>
                  <a:pt x="697230" y="2734628"/>
                </a:cubicBezTo>
                <a:lnTo>
                  <a:pt x="721043" y="2695575"/>
                </a:lnTo>
                <a:lnTo>
                  <a:pt x="716280" y="2692718"/>
                </a:lnTo>
                <a:lnTo>
                  <a:pt x="674370" y="2666048"/>
                </a:lnTo>
                <a:lnTo>
                  <a:pt x="683895" y="2652713"/>
                </a:lnTo>
                <a:lnTo>
                  <a:pt x="715328" y="2672715"/>
                </a:lnTo>
                <a:cubicBezTo>
                  <a:pt x="725805" y="2679383"/>
                  <a:pt x="736282" y="2686050"/>
                  <a:pt x="746760" y="2691765"/>
                </a:cubicBezTo>
                <a:lnTo>
                  <a:pt x="779145" y="2709863"/>
                </a:lnTo>
                <a:lnTo>
                  <a:pt x="795338" y="2719388"/>
                </a:lnTo>
                <a:lnTo>
                  <a:pt x="811530" y="2727960"/>
                </a:lnTo>
                <a:lnTo>
                  <a:pt x="803910" y="2742248"/>
                </a:lnTo>
                <a:cubicBezTo>
                  <a:pt x="788670" y="2734628"/>
                  <a:pt x="774382" y="2727008"/>
                  <a:pt x="760095" y="2718435"/>
                </a:cubicBezTo>
                <a:lnTo>
                  <a:pt x="755332" y="2715578"/>
                </a:lnTo>
                <a:lnTo>
                  <a:pt x="732472" y="2755583"/>
                </a:lnTo>
                <a:lnTo>
                  <a:pt x="752475" y="2767013"/>
                </a:lnTo>
                <a:cubicBezTo>
                  <a:pt x="759143" y="2770823"/>
                  <a:pt x="765810" y="2774633"/>
                  <a:pt x="772478" y="2778443"/>
                </a:cubicBezTo>
                <a:lnTo>
                  <a:pt x="813435" y="2799398"/>
                </a:lnTo>
                <a:cubicBezTo>
                  <a:pt x="826770" y="2807018"/>
                  <a:pt x="841057" y="2812733"/>
                  <a:pt x="855345" y="2819400"/>
                </a:cubicBezTo>
                <a:cubicBezTo>
                  <a:pt x="869632" y="2826068"/>
                  <a:pt x="883920" y="2832735"/>
                  <a:pt x="897255" y="2838450"/>
                </a:cubicBezTo>
                <a:lnTo>
                  <a:pt x="915353" y="2796540"/>
                </a:lnTo>
                <a:cubicBezTo>
                  <a:pt x="913447" y="2795588"/>
                  <a:pt x="911543" y="2795588"/>
                  <a:pt x="910590" y="2794635"/>
                </a:cubicBezTo>
                <a:lnTo>
                  <a:pt x="865822" y="2774633"/>
                </a:lnTo>
                <a:lnTo>
                  <a:pt x="872490" y="2760345"/>
                </a:lnTo>
                <a:cubicBezTo>
                  <a:pt x="895350" y="2770823"/>
                  <a:pt x="917257" y="2781300"/>
                  <a:pt x="940118" y="2789873"/>
                </a:cubicBezTo>
                <a:lnTo>
                  <a:pt x="974407" y="2803208"/>
                </a:lnTo>
                <a:lnTo>
                  <a:pt x="982980" y="2807018"/>
                </a:lnTo>
                <a:lnTo>
                  <a:pt x="991553" y="2809875"/>
                </a:lnTo>
                <a:lnTo>
                  <a:pt x="1008697" y="2815590"/>
                </a:lnTo>
                <a:lnTo>
                  <a:pt x="1002982" y="2830830"/>
                </a:lnTo>
                <a:lnTo>
                  <a:pt x="979170" y="2823210"/>
                </a:lnTo>
                <a:cubicBezTo>
                  <a:pt x="971550" y="2820353"/>
                  <a:pt x="963930" y="2817495"/>
                  <a:pt x="956310" y="2814638"/>
                </a:cubicBezTo>
                <a:lnTo>
                  <a:pt x="951547" y="2812733"/>
                </a:lnTo>
                <a:lnTo>
                  <a:pt x="935355" y="2855595"/>
                </a:lnTo>
                <a:lnTo>
                  <a:pt x="957263" y="2864168"/>
                </a:lnTo>
                <a:cubicBezTo>
                  <a:pt x="964882" y="2867025"/>
                  <a:pt x="971550" y="2868930"/>
                  <a:pt x="979170" y="2871788"/>
                </a:cubicBezTo>
                <a:lnTo>
                  <a:pt x="1022985" y="2887028"/>
                </a:lnTo>
                <a:cubicBezTo>
                  <a:pt x="1030605" y="2889885"/>
                  <a:pt x="1038225" y="2891790"/>
                  <a:pt x="1044893" y="2893695"/>
                </a:cubicBezTo>
                <a:lnTo>
                  <a:pt x="1066800" y="2900363"/>
                </a:lnTo>
                <a:lnTo>
                  <a:pt x="1088707" y="2907030"/>
                </a:lnTo>
                <a:cubicBezTo>
                  <a:pt x="1092518" y="2907983"/>
                  <a:pt x="1096328" y="2908935"/>
                  <a:pt x="1100138" y="2909888"/>
                </a:cubicBezTo>
                <a:lnTo>
                  <a:pt x="1111568" y="2912745"/>
                </a:lnTo>
                <a:lnTo>
                  <a:pt x="1122998" y="2867978"/>
                </a:lnTo>
                <a:lnTo>
                  <a:pt x="1117282" y="2867025"/>
                </a:lnTo>
                <a:cubicBezTo>
                  <a:pt x="1108710" y="2865120"/>
                  <a:pt x="1101090" y="2863215"/>
                  <a:pt x="1093470" y="2860358"/>
                </a:cubicBezTo>
                <a:lnTo>
                  <a:pt x="1069657" y="2853690"/>
                </a:lnTo>
                <a:lnTo>
                  <a:pt x="1074420" y="2838450"/>
                </a:lnTo>
                <a:lnTo>
                  <a:pt x="1109663" y="2848928"/>
                </a:lnTo>
                <a:cubicBezTo>
                  <a:pt x="1122045" y="2851785"/>
                  <a:pt x="1133475" y="2854643"/>
                  <a:pt x="1145857" y="2857500"/>
                </a:cubicBezTo>
                <a:lnTo>
                  <a:pt x="1182053" y="2866073"/>
                </a:lnTo>
                <a:lnTo>
                  <a:pt x="1218248" y="2872740"/>
                </a:lnTo>
                <a:lnTo>
                  <a:pt x="1215390" y="2888933"/>
                </a:lnTo>
                <a:lnTo>
                  <a:pt x="1190625" y="2884170"/>
                </a:lnTo>
                <a:lnTo>
                  <a:pt x="1178243" y="2882265"/>
                </a:lnTo>
                <a:lnTo>
                  <a:pt x="1165860" y="2879408"/>
                </a:lnTo>
                <a:lnTo>
                  <a:pt x="1160145" y="2878455"/>
                </a:lnTo>
                <a:lnTo>
                  <a:pt x="1150620" y="2923223"/>
                </a:lnTo>
                <a:cubicBezTo>
                  <a:pt x="1158240" y="2925128"/>
                  <a:pt x="1165860" y="2927033"/>
                  <a:pt x="1173480" y="2927985"/>
                </a:cubicBezTo>
                <a:lnTo>
                  <a:pt x="1196340" y="2931795"/>
                </a:lnTo>
                <a:lnTo>
                  <a:pt x="1242060" y="2940368"/>
                </a:lnTo>
                <a:lnTo>
                  <a:pt x="1287780" y="2946083"/>
                </a:lnTo>
                <a:lnTo>
                  <a:pt x="1310640" y="2948940"/>
                </a:lnTo>
                <a:cubicBezTo>
                  <a:pt x="1318260" y="2949893"/>
                  <a:pt x="1325880" y="2949893"/>
                  <a:pt x="1333500" y="2950845"/>
                </a:cubicBezTo>
                <a:lnTo>
                  <a:pt x="1337310" y="2905125"/>
                </a:lnTo>
                <a:lnTo>
                  <a:pt x="1331595" y="2905125"/>
                </a:lnTo>
                <a:cubicBezTo>
                  <a:pt x="1327785" y="2905125"/>
                  <a:pt x="1323023" y="2904173"/>
                  <a:pt x="1319213" y="2904173"/>
                </a:cubicBezTo>
                <a:lnTo>
                  <a:pt x="1306830" y="2902268"/>
                </a:lnTo>
                <a:lnTo>
                  <a:pt x="1282065" y="2899410"/>
                </a:lnTo>
                <a:lnTo>
                  <a:pt x="1283970" y="2883218"/>
                </a:lnTo>
                <a:lnTo>
                  <a:pt x="1321118" y="2887980"/>
                </a:lnTo>
                <a:lnTo>
                  <a:pt x="1358265" y="2890838"/>
                </a:lnTo>
                <a:lnTo>
                  <a:pt x="1395413" y="2893695"/>
                </a:lnTo>
                <a:lnTo>
                  <a:pt x="1432560" y="2894648"/>
                </a:lnTo>
                <a:lnTo>
                  <a:pt x="1432560" y="2910840"/>
                </a:lnTo>
                <a:lnTo>
                  <a:pt x="1407795" y="2909888"/>
                </a:lnTo>
                <a:lnTo>
                  <a:pt x="1395413" y="2909888"/>
                </a:lnTo>
                <a:cubicBezTo>
                  <a:pt x="1391603" y="2909888"/>
                  <a:pt x="1386840" y="2908935"/>
                  <a:pt x="1383030" y="2908935"/>
                </a:cubicBezTo>
                <a:lnTo>
                  <a:pt x="1377315" y="2908935"/>
                </a:lnTo>
                <a:lnTo>
                  <a:pt x="1374457" y="2954655"/>
                </a:lnTo>
                <a:cubicBezTo>
                  <a:pt x="1389698" y="2956560"/>
                  <a:pt x="1404938" y="2956560"/>
                  <a:pt x="1421130" y="2956560"/>
                </a:cubicBezTo>
                <a:lnTo>
                  <a:pt x="1467803" y="2957513"/>
                </a:lnTo>
                <a:lnTo>
                  <a:pt x="1514475" y="2956560"/>
                </a:lnTo>
                <a:cubicBezTo>
                  <a:pt x="1529715" y="2956560"/>
                  <a:pt x="1544955" y="2955608"/>
                  <a:pt x="1561148" y="2954655"/>
                </a:cubicBezTo>
                <a:lnTo>
                  <a:pt x="1558290" y="2908935"/>
                </a:lnTo>
                <a:lnTo>
                  <a:pt x="1552575" y="2908935"/>
                </a:lnTo>
                <a:cubicBezTo>
                  <a:pt x="1548765" y="2908935"/>
                  <a:pt x="1544003" y="2909888"/>
                  <a:pt x="1540193" y="2909888"/>
                </a:cubicBezTo>
                <a:lnTo>
                  <a:pt x="1527810" y="2909888"/>
                </a:lnTo>
                <a:lnTo>
                  <a:pt x="1503045" y="2910840"/>
                </a:lnTo>
                <a:lnTo>
                  <a:pt x="1503045" y="2894648"/>
                </a:lnTo>
                <a:lnTo>
                  <a:pt x="1540193" y="2893695"/>
                </a:lnTo>
                <a:lnTo>
                  <a:pt x="1577340" y="2890838"/>
                </a:lnTo>
                <a:lnTo>
                  <a:pt x="1614488" y="2887980"/>
                </a:lnTo>
                <a:lnTo>
                  <a:pt x="1651635" y="2883218"/>
                </a:lnTo>
                <a:lnTo>
                  <a:pt x="1653540" y="2899410"/>
                </a:lnTo>
                <a:lnTo>
                  <a:pt x="1628775" y="2902268"/>
                </a:lnTo>
                <a:lnTo>
                  <a:pt x="1616393" y="2904173"/>
                </a:lnTo>
                <a:cubicBezTo>
                  <a:pt x="1612582" y="2904173"/>
                  <a:pt x="1607820" y="2905125"/>
                  <a:pt x="1604010" y="2905125"/>
                </a:cubicBezTo>
                <a:lnTo>
                  <a:pt x="1598295" y="2905125"/>
                </a:lnTo>
                <a:lnTo>
                  <a:pt x="1602105" y="2950845"/>
                </a:lnTo>
                <a:cubicBezTo>
                  <a:pt x="1609725" y="2949893"/>
                  <a:pt x="1617345" y="2949893"/>
                  <a:pt x="1624965" y="2948940"/>
                </a:cubicBezTo>
                <a:lnTo>
                  <a:pt x="1647825" y="2946083"/>
                </a:lnTo>
                <a:lnTo>
                  <a:pt x="1693545" y="2940368"/>
                </a:lnTo>
                <a:lnTo>
                  <a:pt x="1739265" y="2931795"/>
                </a:lnTo>
                <a:lnTo>
                  <a:pt x="1762125" y="2927985"/>
                </a:lnTo>
                <a:cubicBezTo>
                  <a:pt x="1769745" y="2927033"/>
                  <a:pt x="1777365" y="2924175"/>
                  <a:pt x="1784985" y="2923223"/>
                </a:cubicBezTo>
                <a:lnTo>
                  <a:pt x="1775460" y="2878455"/>
                </a:lnTo>
                <a:lnTo>
                  <a:pt x="1769745" y="2879408"/>
                </a:lnTo>
                <a:lnTo>
                  <a:pt x="1757363" y="2882265"/>
                </a:lnTo>
                <a:lnTo>
                  <a:pt x="1744980" y="2884170"/>
                </a:lnTo>
                <a:lnTo>
                  <a:pt x="1720215" y="2888933"/>
                </a:lnTo>
                <a:lnTo>
                  <a:pt x="1717357" y="2872740"/>
                </a:lnTo>
                <a:lnTo>
                  <a:pt x="1753553" y="2866073"/>
                </a:lnTo>
                <a:lnTo>
                  <a:pt x="1789748" y="2857500"/>
                </a:lnTo>
                <a:cubicBezTo>
                  <a:pt x="1802130" y="2854643"/>
                  <a:pt x="1813560" y="2851785"/>
                  <a:pt x="1825943" y="2848928"/>
                </a:cubicBezTo>
                <a:lnTo>
                  <a:pt x="1861185" y="2838450"/>
                </a:lnTo>
                <a:lnTo>
                  <a:pt x="1865948" y="2853690"/>
                </a:lnTo>
                <a:lnTo>
                  <a:pt x="1842135" y="2860358"/>
                </a:lnTo>
                <a:cubicBezTo>
                  <a:pt x="1834515" y="2862263"/>
                  <a:pt x="1825943" y="2865120"/>
                  <a:pt x="1818323" y="2867025"/>
                </a:cubicBezTo>
                <a:lnTo>
                  <a:pt x="1812607" y="2867978"/>
                </a:lnTo>
                <a:lnTo>
                  <a:pt x="1824038" y="2912745"/>
                </a:lnTo>
                <a:lnTo>
                  <a:pt x="1835468" y="2909888"/>
                </a:lnTo>
                <a:cubicBezTo>
                  <a:pt x="1839277" y="2908935"/>
                  <a:pt x="1843088" y="2907983"/>
                  <a:pt x="1846898" y="2907030"/>
                </a:cubicBezTo>
                <a:lnTo>
                  <a:pt x="1868805" y="2900363"/>
                </a:lnTo>
                <a:lnTo>
                  <a:pt x="1890713" y="2893695"/>
                </a:lnTo>
                <a:cubicBezTo>
                  <a:pt x="1898332" y="2891790"/>
                  <a:pt x="1905952" y="2889885"/>
                  <a:pt x="1912620" y="2887028"/>
                </a:cubicBezTo>
                <a:lnTo>
                  <a:pt x="1956435" y="2871788"/>
                </a:lnTo>
                <a:cubicBezTo>
                  <a:pt x="1964055" y="2868930"/>
                  <a:pt x="1970723" y="2867025"/>
                  <a:pt x="1978343" y="2864168"/>
                </a:cubicBezTo>
                <a:lnTo>
                  <a:pt x="2000250" y="2855595"/>
                </a:lnTo>
                <a:lnTo>
                  <a:pt x="1984057" y="2812733"/>
                </a:lnTo>
                <a:lnTo>
                  <a:pt x="1979295" y="2814638"/>
                </a:lnTo>
                <a:cubicBezTo>
                  <a:pt x="1971675" y="2817495"/>
                  <a:pt x="1964055" y="2821305"/>
                  <a:pt x="1956435" y="2823210"/>
                </a:cubicBezTo>
                <a:lnTo>
                  <a:pt x="1932623" y="2830830"/>
                </a:lnTo>
                <a:lnTo>
                  <a:pt x="1926907" y="2815590"/>
                </a:lnTo>
                <a:lnTo>
                  <a:pt x="1944052" y="2809875"/>
                </a:lnTo>
                <a:lnTo>
                  <a:pt x="1952625" y="2807018"/>
                </a:lnTo>
                <a:lnTo>
                  <a:pt x="1961198" y="2803208"/>
                </a:lnTo>
                <a:lnTo>
                  <a:pt x="1995488" y="2789873"/>
                </a:lnTo>
                <a:cubicBezTo>
                  <a:pt x="2018348" y="2781300"/>
                  <a:pt x="2041207" y="2770823"/>
                  <a:pt x="2063115" y="2760345"/>
                </a:cubicBezTo>
                <a:lnTo>
                  <a:pt x="2069782" y="2774633"/>
                </a:lnTo>
                <a:lnTo>
                  <a:pt x="2025015" y="2794635"/>
                </a:lnTo>
                <a:cubicBezTo>
                  <a:pt x="2023110" y="2795588"/>
                  <a:pt x="2021205" y="2795588"/>
                  <a:pt x="2020252" y="2796540"/>
                </a:cubicBezTo>
                <a:lnTo>
                  <a:pt x="2038350" y="2838450"/>
                </a:lnTo>
                <a:cubicBezTo>
                  <a:pt x="2052638" y="2832735"/>
                  <a:pt x="2066925" y="2826068"/>
                  <a:pt x="2080260" y="2819400"/>
                </a:cubicBezTo>
                <a:cubicBezTo>
                  <a:pt x="2094548" y="2812733"/>
                  <a:pt x="2108835" y="2807018"/>
                  <a:pt x="2122170" y="2799398"/>
                </a:cubicBezTo>
                <a:lnTo>
                  <a:pt x="2163127" y="2778443"/>
                </a:lnTo>
                <a:cubicBezTo>
                  <a:pt x="2169795" y="2774633"/>
                  <a:pt x="2176463" y="2770823"/>
                  <a:pt x="2183130" y="2767013"/>
                </a:cubicBezTo>
                <a:lnTo>
                  <a:pt x="2203133" y="2755583"/>
                </a:lnTo>
                <a:lnTo>
                  <a:pt x="2180273" y="2715578"/>
                </a:lnTo>
                <a:lnTo>
                  <a:pt x="2175510" y="2718435"/>
                </a:lnTo>
                <a:cubicBezTo>
                  <a:pt x="2161223" y="2727008"/>
                  <a:pt x="2146935" y="2735580"/>
                  <a:pt x="2131695" y="2742248"/>
                </a:cubicBezTo>
                <a:lnTo>
                  <a:pt x="2124075" y="2727960"/>
                </a:lnTo>
                <a:lnTo>
                  <a:pt x="2140268" y="2719388"/>
                </a:lnTo>
                <a:lnTo>
                  <a:pt x="2156460" y="2709863"/>
                </a:lnTo>
                <a:lnTo>
                  <a:pt x="2188845" y="2691765"/>
                </a:lnTo>
                <a:cubicBezTo>
                  <a:pt x="2199323" y="2686050"/>
                  <a:pt x="2209800" y="2678430"/>
                  <a:pt x="2220277" y="2672715"/>
                </a:cubicBezTo>
                <a:lnTo>
                  <a:pt x="2251710" y="2652713"/>
                </a:lnTo>
                <a:lnTo>
                  <a:pt x="2261235" y="2666048"/>
                </a:lnTo>
                <a:lnTo>
                  <a:pt x="2219325" y="2692718"/>
                </a:lnTo>
                <a:lnTo>
                  <a:pt x="2214563" y="2695575"/>
                </a:lnTo>
                <a:lnTo>
                  <a:pt x="2238375" y="2734628"/>
                </a:lnTo>
                <a:cubicBezTo>
                  <a:pt x="2264093" y="2717483"/>
                  <a:pt x="2290763" y="2702243"/>
                  <a:pt x="2315527" y="2683193"/>
                </a:cubicBezTo>
                <a:cubicBezTo>
                  <a:pt x="2327910" y="2674620"/>
                  <a:pt x="2341245" y="2665095"/>
                  <a:pt x="2353627" y="2656523"/>
                </a:cubicBezTo>
                <a:lnTo>
                  <a:pt x="2389823" y="2627948"/>
                </a:lnTo>
                <a:lnTo>
                  <a:pt x="2361248" y="2591753"/>
                </a:lnTo>
                <a:lnTo>
                  <a:pt x="2356485" y="2595563"/>
                </a:lnTo>
                <a:cubicBezTo>
                  <a:pt x="2343150" y="2606040"/>
                  <a:pt x="2330768" y="2616518"/>
                  <a:pt x="2317433" y="2626043"/>
                </a:cubicBezTo>
                <a:lnTo>
                  <a:pt x="2307908" y="2612708"/>
                </a:lnTo>
                <a:cubicBezTo>
                  <a:pt x="2327910" y="2597468"/>
                  <a:pt x="2346960" y="2582228"/>
                  <a:pt x="2366010" y="2566988"/>
                </a:cubicBezTo>
                <a:lnTo>
                  <a:pt x="2393633" y="2542223"/>
                </a:lnTo>
                <a:lnTo>
                  <a:pt x="2407920" y="2529840"/>
                </a:lnTo>
                <a:cubicBezTo>
                  <a:pt x="2412683" y="2526030"/>
                  <a:pt x="2417445" y="2522220"/>
                  <a:pt x="2422208" y="2517458"/>
                </a:cubicBezTo>
                <a:lnTo>
                  <a:pt x="2433638" y="2529840"/>
                </a:lnTo>
                <a:cubicBezTo>
                  <a:pt x="2427923" y="2535555"/>
                  <a:pt x="2421255" y="2541270"/>
                  <a:pt x="2415540" y="2546033"/>
                </a:cubicBezTo>
                <a:lnTo>
                  <a:pt x="2396490" y="2562225"/>
                </a:lnTo>
                <a:lnTo>
                  <a:pt x="2392680" y="2566035"/>
                </a:lnTo>
                <a:lnTo>
                  <a:pt x="2422208" y="2601278"/>
                </a:lnTo>
                <a:lnTo>
                  <a:pt x="2457450" y="2570798"/>
                </a:lnTo>
                <a:cubicBezTo>
                  <a:pt x="2468880" y="2560320"/>
                  <a:pt x="2480310" y="2549843"/>
                  <a:pt x="2490788" y="2539365"/>
                </a:cubicBezTo>
                <a:lnTo>
                  <a:pt x="2507933" y="2523173"/>
                </a:lnTo>
                <a:cubicBezTo>
                  <a:pt x="2513648" y="2517458"/>
                  <a:pt x="2518410" y="2511743"/>
                  <a:pt x="2524125" y="2506980"/>
                </a:cubicBezTo>
                <a:lnTo>
                  <a:pt x="2556510" y="2473643"/>
                </a:lnTo>
                <a:lnTo>
                  <a:pt x="2522220" y="2442210"/>
                </a:lnTo>
                <a:lnTo>
                  <a:pt x="2518410" y="2446020"/>
                </a:lnTo>
                <a:lnTo>
                  <a:pt x="2484120" y="2482215"/>
                </a:lnTo>
                <a:lnTo>
                  <a:pt x="2472690" y="2470785"/>
                </a:lnTo>
                <a:lnTo>
                  <a:pt x="2498408" y="2444115"/>
                </a:lnTo>
                <a:cubicBezTo>
                  <a:pt x="2506980" y="2435543"/>
                  <a:pt x="2515552" y="2426018"/>
                  <a:pt x="2523173" y="2416493"/>
                </a:cubicBezTo>
                <a:lnTo>
                  <a:pt x="2547938" y="2388870"/>
                </a:lnTo>
                <a:lnTo>
                  <a:pt x="2560320" y="2374583"/>
                </a:lnTo>
                <a:lnTo>
                  <a:pt x="2571750" y="2360295"/>
                </a:lnTo>
                <a:lnTo>
                  <a:pt x="2584133" y="2370773"/>
                </a:lnTo>
                <a:cubicBezTo>
                  <a:pt x="2579370" y="2377440"/>
                  <a:pt x="2573655" y="2384108"/>
                  <a:pt x="2568893" y="2389823"/>
                </a:cubicBezTo>
                <a:lnTo>
                  <a:pt x="2552700" y="2408873"/>
                </a:lnTo>
                <a:lnTo>
                  <a:pt x="2548890" y="2412683"/>
                </a:lnTo>
                <a:lnTo>
                  <a:pt x="2583180" y="2443163"/>
                </a:lnTo>
                <a:lnTo>
                  <a:pt x="2598420" y="2426018"/>
                </a:lnTo>
                <a:lnTo>
                  <a:pt x="2606040" y="2417445"/>
                </a:lnTo>
                <a:cubicBezTo>
                  <a:pt x="2608898" y="2414588"/>
                  <a:pt x="2610802" y="2411730"/>
                  <a:pt x="2613660" y="2407920"/>
                </a:cubicBezTo>
                <a:lnTo>
                  <a:pt x="2642235" y="2371725"/>
                </a:lnTo>
                <a:cubicBezTo>
                  <a:pt x="2651760" y="2359343"/>
                  <a:pt x="2660333" y="2346960"/>
                  <a:pt x="2669858" y="2334578"/>
                </a:cubicBezTo>
                <a:lnTo>
                  <a:pt x="2683193" y="2315528"/>
                </a:lnTo>
                <a:cubicBezTo>
                  <a:pt x="2687955" y="2308860"/>
                  <a:pt x="2692718" y="2303145"/>
                  <a:pt x="2696527" y="2296478"/>
                </a:cubicBezTo>
                <a:lnTo>
                  <a:pt x="2658427" y="2270760"/>
                </a:lnTo>
                <a:lnTo>
                  <a:pt x="2655570" y="2275523"/>
                </a:lnTo>
                <a:lnTo>
                  <a:pt x="2626995" y="2315528"/>
                </a:lnTo>
                <a:lnTo>
                  <a:pt x="2613660" y="2306003"/>
                </a:lnTo>
                <a:cubicBezTo>
                  <a:pt x="2627948" y="2286000"/>
                  <a:pt x="2642235" y="2265998"/>
                  <a:pt x="2655570" y="2245043"/>
                </a:cubicBezTo>
                <a:lnTo>
                  <a:pt x="2675573" y="2213610"/>
                </a:lnTo>
                <a:cubicBezTo>
                  <a:pt x="2682240" y="2203133"/>
                  <a:pt x="2687955" y="2192655"/>
                  <a:pt x="2694623" y="2181225"/>
                </a:cubicBezTo>
                <a:lnTo>
                  <a:pt x="2708910" y="2189798"/>
                </a:lnTo>
                <a:cubicBezTo>
                  <a:pt x="2700338" y="2204085"/>
                  <a:pt x="2692718" y="2218373"/>
                  <a:pt x="2683193" y="2232660"/>
                </a:cubicBezTo>
                <a:lnTo>
                  <a:pt x="2680335" y="2237423"/>
                </a:lnTo>
                <a:lnTo>
                  <a:pt x="2719388" y="2262188"/>
                </a:lnTo>
                <a:lnTo>
                  <a:pt x="2731770" y="2242185"/>
                </a:lnTo>
                <a:lnTo>
                  <a:pt x="2743200" y="2222183"/>
                </a:lnTo>
                <a:lnTo>
                  <a:pt x="2766060" y="2182178"/>
                </a:lnTo>
                <a:cubicBezTo>
                  <a:pt x="2773680" y="2168843"/>
                  <a:pt x="2780348" y="2154555"/>
                  <a:pt x="2787015" y="2141220"/>
                </a:cubicBezTo>
                <a:lnTo>
                  <a:pt x="2797493" y="2120265"/>
                </a:lnTo>
                <a:cubicBezTo>
                  <a:pt x="2801302" y="2113598"/>
                  <a:pt x="2804160" y="2105978"/>
                  <a:pt x="2807018" y="2099310"/>
                </a:cubicBezTo>
                <a:lnTo>
                  <a:pt x="2765108" y="2080260"/>
                </a:lnTo>
                <a:lnTo>
                  <a:pt x="2763202" y="2085023"/>
                </a:lnTo>
                <a:lnTo>
                  <a:pt x="2758440" y="2096452"/>
                </a:lnTo>
                <a:lnTo>
                  <a:pt x="2752725" y="2107883"/>
                </a:lnTo>
                <a:lnTo>
                  <a:pt x="2741295" y="2129790"/>
                </a:lnTo>
                <a:lnTo>
                  <a:pt x="2727008" y="2122170"/>
                </a:lnTo>
                <a:lnTo>
                  <a:pt x="2744152" y="2088833"/>
                </a:lnTo>
                <a:lnTo>
                  <a:pt x="2759393" y="2054543"/>
                </a:lnTo>
                <a:lnTo>
                  <a:pt x="2767013" y="2037398"/>
                </a:lnTo>
                <a:cubicBezTo>
                  <a:pt x="2769870" y="2031683"/>
                  <a:pt x="2771775" y="2025968"/>
                  <a:pt x="2774633" y="2020252"/>
                </a:cubicBezTo>
                <a:lnTo>
                  <a:pt x="2787968" y="1985963"/>
                </a:lnTo>
                <a:lnTo>
                  <a:pt x="2803208" y="1991677"/>
                </a:lnTo>
                <a:cubicBezTo>
                  <a:pt x="2797493" y="2006918"/>
                  <a:pt x="2791777" y="2022158"/>
                  <a:pt x="2785110" y="2037398"/>
                </a:cubicBezTo>
                <a:lnTo>
                  <a:pt x="2783205" y="2042160"/>
                </a:lnTo>
                <a:lnTo>
                  <a:pt x="2825115" y="2060258"/>
                </a:lnTo>
                <a:lnTo>
                  <a:pt x="2829877" y="2049780"/>
                </a:lnTo>
                <a:lnTo>
                  <a:pt x="2833688" y="2039302"/>
                </a:lnTo>
                <a:lnTo>
                  <a:pt x="2842260" y="2017395"/>
                </a:lnTo>
                <a:lnTo>
                  <a:pt x="2850833" y="1995488"/>
                </a:lnTo>
                <a:cubicBezTo>
                  <a:pt x="2853690" y="1987868"/>
                  <a:pt x="2856548" y="1981200"/>
                  <a:pt x="2858452" y="1973580"/>
                </a:cubicBezTo>
                <a:cubicBezTo>
                  <a:pt x="2867977" y="1944052"/>
                  <a:pt x="2879408" y="1915477"/>
                  <a:pt x="2887027" y="1884998"/>
                </a:cubicBezTo>
                <a:lnTo>
                  <a:pt x="2843213" y="1872615"/>
                </a:lnTo>
                <a:lnTo>
                  <a:pt x="2841308" y="1878330"/>
                </a:lnTo>
                <a:cubicBezTo>
                  <a:pt x="2839402" y="1885950"/>
                  <a:pt x="2836545" y="1894523"/>
                  <a:pt x="2834640" y="1902143"/>
                </a:cubicBezTo>
                <a:lnTo>
                  <a:pt x="2827020" y="1925955"/>
                </a:lnTo>
                <a:lnTo>
                  <a:pt x="2811780" y="1921193"/>
                </a:lnTo>
                <a:cubicBezTo>
                  <a:pt x="2820352" y="1898333"/>
                  <a:pt x="2826068" y="1873568"/>
                  <a:pt x="2833688" y="1849755"/>
                </a:cubicBezTo>
                <a:lnTo>
                  <a:pt x="2838450" y="1831658"/>
                </a:lnTo>
                <a:cubicBezTo>
                  <a:pt x="2840355" y="1825943"/>
                  <a:pt x="2841308" y="1819275"/>
                  <a:pt x="2843213" y="1813560"/>
                </a:cubicBezTo>
                <a:lnTo>
                  <a:pt x="2851785" y="1777365"/>
                </a:lnTo>
                <a:lnTo>
                  <a:pt x="2867977" y="1781175"/>
                </a:lnTo>
                <a:lnTo>
                  <a:pt x="2856548" y="1829752"/>
                </a:lnTo>
                <a:cubicBezTo>
                  <a:pt x="2856548" y="1831658"/>
                  <a:pt x="2855595" y="1833563"/>
                  <a:pt x="2855595" y="1835468"/>
                </a:cubicBezTo>
                <a:lnTo>
                  <a:pt x="2900363" y="1846898"/>
                </a:lnTo>
                <a:cubicBezTo>
                  <a:pt x="2904173" y="1831658"/>
                  <a:pt x="2907030" y="1816418"/>
                  <a:pt x="2910840" y="1802130"/>
                </a:cubicBezTo>
                <a:cubicBezTo>
                  <a:pt x="2914650" y="1786890"/>
                  <a:pt x="2918460" y="1771650"/>
                  <a:pt x="2920365" y="1756410"/>
                </a:cubicBezTo>
                <a:lnTo>
                  <a:pt x="2928938" y="1710690"/>
                </a:lnTo>
                <a:lnTo>
                  <a:pt x="2930843" y="1699260"/>
                </a:lnTo>
                <a:lnTo>
                  <a:pt x="2932748" y="1687830"/>
                </a:lnTo>
                <a:lnTo>
                  <a:pt x="2935605" y="1664970"/>
                </a:lnTo>
                <a:lnTo>
                  <a:pt x="2889885" y="1659255"/>
                </a:lnTo>
                <a:lnTo>
                  <a:pt x="2888933" y="1664970"/>
                </a:lnTo>
                <a:lnTo>
                  <a:pt x="2886075" y="1689735"/>
                </a:lnTo>
                <a:cubicBezTo>
                  <a:pt x="2885123" y="1698308"/>
                  <a:pt x="2883218" y="1705927"/>
                  <a:pt x="2882265" y="1714500"/>
                </a:cubicBezTo>
                <a:lnTo>
                  <a:pt x="2866073" y="1711643"/>
                </a:lnTo>
                <a:lnTo>
                  <a:pt x="2868930" y="1693545"/>
                </a:lnTo>
                <a:cubicBezTo>
                  <a:pt x="2869883" y="1687830"/>
                  <a:pt x="2870835" y="1681163"/>
                  <a:pt x="2871788" y="1675448"/>
                </a:cubicBezTo>
                <a:lnTo>
                  <a:pt x="2876550" y="1638300"/>
                </a:lnTo>
                <a:lnTo>
                  <a:pt x="2878455" y="1620202"/>
                </a:lnTo>
                <a:lnTo>
                  <a:pt x="2879408" y="1602105"/>
                </a:lnTo>
                <a:lnTo>
                  <a:pt x="2882265" y="1564958"/>
                </a:lnTo>
                <a:lnTo>
                  <a:pt x="2898458" y="1565910"/>
                </a:lnTo>
                <a:lnTo>
                  <a:pt x="2894648" y="1615440"/>
                </a:lnTo>
                <a:lnTo>
                  <a:pt x="2894648" y="1621155"/>
                </a:lnTo>
                <a:lnTo>
                  <a:pt x="2940368" y="1625918"/>
                </a:lnTo>
                <a:lnTo>
                  <a:pt x="2944177" y="1579245"/>
                </a:lnTo>
                <a:lnTo>
                  <a:pt x="2946083" y="1556385"/>
                </a:lnTo>
                <a:cubicBezTo>
                  <a:pt x="2947035" y="1548765"/>
                  <a:pt x="2947035" y="1541145"/>
                  <a:pt x="2947035" y="1533525"/>
                </a:cubicBezTo>
                <a:lnTo>
                  <a:pt x="2947988" y="1486853"/>
                </a:lnTo>
                <a:cubicBezTo>
                  <a:pt x="2947988" y="1483043"/>
                  <a:pt x="2947988" y="1479233"/>
                  <a:pt x="2947988" y="1475423"/>
                </a:cubicBezTo>
                <a:lnTo>
                  <a:pt x="2946083" y="1462088"/>
                </a:lnTo>
                <a:close/>
                <a:moveTo>
                  <a:pt x="2929890" y="1549718"/>
                </a:moveTo>
                <a:lnTo>
                  <a:pt x="2927985" y="1568768"/>
                </a:lnTo>
                <a:lnTo>
                  <a:pt x="2925127" y="1606868"/>
                </a:lnTo>
                <a:lnTo>
                  <a:pt x="2908935" y="1604963"/>
                </a:lnTo>
                <a:lnTo>
                  <a:pt x="2912745" y="1555433"/>
                </a:lnTo>
                <a:lnTo>
                  <a:pt x="2912745" y="1549718"/>
                </a:lnTo>
                <a:lnTo>
                  <a:pt x="2867025" y="1547813"/>
                </a:lnTo>
                <a:lnTo>
                  <a:pt x="2863215" y="1591627"/>
                </a:lnTo>
                <a:lnTo>
                  <a:pt x="2861310" y="1613535"/>
                </a:lnTo>
                <a:cubicBezTo>
                  <a:pt x="2861310" y="1621155"/>
                  <a:pt x="2859405" y="1627823"/>
                  <a:pt x="2858452" y="1635443"/>
                </a:cubicBezTo>
                <a:lnTo>
                  <a:pt x="2852738" y="1679258"/>
                </a:lnTo>
                <a:cubicBezTo>
                  <a:pt x="2851785" y="1686877"/>
                  <a:pt x="2850833" y="1693545"/>
                  <a:pt x="2848927" y="1701165"/>
                </a:cubicBezTo>
                <a:lnTo>
                  <a:pt x="2845118" y="1723073"/>
                </a:lnTo>
                <a:lnTo>
                  <a:pt x="2889885" y="1730693"/>
                </a:lnTo>
                <a:lnTo>
                  <a:pt x="2890838" y="1724977"/>
                </a:lnTo>
                <a:lnTo>
                  <a:pt x="2895600" y="1700213"/>
                </a:lnTo>
                <a:cubicBezTo>
                  <a:pt x="2897505" y="1691640"/>
                  <a:pt x="2897505" y="1684020"/>
                  <a:pt x="2899410" y="1675448"/>
                </a:cubicBezTo>
                <a:lnTo>
                  <a:pt x="2915602" y="1677352"/>
                </a:lnTo>
                <a:lnTo>
                  <a:pt x="2912745" y="1696402"/>
                </a:lnTo>
                <a:lnTo>
                  <a:pt x="2909888" y="1715452"/>
                </a:lnTo>
                <a:lnTo>
                  <a:pt x="2903220" y="1753552"/>
                </a:lnTo>
                <a:cubicBezTo>
                  <a:pt x="2902268" y="1760220"/>
                  <a:pt x="2901315" y="1765935"/>
                  <a:pt x="2899410" y="1772602"/>
                </a:cubicBezTo>
                <a:lnTo>
                  <a:pt x="2894648" y="1791652"/>
                </a:lnTo>
                <a:lnTo>
                  <a:pt x="2886075" y="1828800"/>
                </a:lnTo>
                <a:lnTo>
                  <a:pt x="2869883" y="1824990"/>
                </a:lnTo>
                <a:lnTo>
                  <a:pt x="2881313" y="1776413"/>
                </a:lnTo>
                <a:lnTo>
                  <a:pt x="2882265" y="1770698"/>
                </a:lnTo>
                <a:lnTo>
                  <a:pt x="2837498" y="1761173"/>
                </a:lnTo>
                <a:lnTo>
                  <a:pt x="2827973" y="1804035"/>
                </a:lnTo>
                <a:lnTo>
                  <a:pt x="2823210" y="1824990"/>
                </a:lnTo>
                <a:lnTo>
                  <a:pt x="2819400" y="1845945"/>
                </a:lnTo>
                <a:lnTo>
                  <a:pt x="2807018" y="1887855"/>
                </a:lnTo>
                <a:cubicBezTo>
                  <a:pt x="2802255" y="1902143"/>
                  <a:pt x="2797493" y="1915477"/>
                  <a:pt x="2792730" y="1929765"/>
                </a:cubicBezTo>
                <a:lnTo>
                  <a:pt x="2836545" y="1945005"/>
                </a:lnTo>
                <a:lnTo>
                  <a:pt x="2838450" y="1939290"/>
                </a:lnTo>
                <a:lnTo>
                  <a:pt x="2846070" y="1915477"/>
                </a:lnTo>
                <a:cubicBezTo>
                  <a:pt x="2847023" y="1911668"/>
                  <a:pt x="2848927" y="1907858"/>
                  <a:pt x="2849880" y="1904048"/>
                </a:cubicBezTo>
                <a:lnTo>
                  <a:pt x="2853690" y="1891665"/>
                </a:lnTo>
                <a:lnTo>
                  <a:pt x="2868930" y="1896427"/>
                </a:lnTo>
                <a:cubicBezTo>
                  <a:pt x="2866073" y="1908810"/>
                  <a:pt x="2861310" y="1921193"/>
                  <a:pt x="2857500" y="1932623"/>
                </a:cubicBezTo>
                <a:lnTo>
                  <a:pt x="2845118" y="1968818"/>
                </a:lnTo>
                <a:lnTo>
                  <a:pt x="2842260" y="1978343"/>
                </a:lnTo>
                <a:lnTo>
                  <a:pt x="2838450" y="1986915"/>
                </a:lnTo>
                <a:lnTo>
                  <a:pt x="2831783" y="2005013"/>
                </a:lnTo>
                <a:lnTo>
                  <a:pt x="2817495" y="2040255"/>
                </a:lnTo>
                <a:lnTo>
                  <a:pt x="2802255" y="2033588"/>
                </a:lnTo>
                <a:lnTo>
                  <a:pt x="2820352" y="1986915"/>
                </a:lnTo>
                <a:lnTo>
                  <a:pt x="2822258" y="1982152"/>
                </a:lnTo>
                <a:lnTo>
                  <a:pt x="2779395" y="1965960"/>
                </a:lnTo>
                <a:cubicBezTo>
                  <a:pt x="2768918" y="1993583"/>
                  <a:pt x="2758440" y="2020252"/>
                  <a:pt x="2746058" y="2046923"/>
                </a:cubicBezTo>
                <a:lnTo>
                  <a:pt x="2736533" y="2066925"/>
                </a:lnTo>
                <a:cubicBezTo>
                  <a:pt x="2733675" y="2073593"/>
                  <a:pt x="2730818" y="2080260"/>
                  <a:pt x="2727008" y="2086927"/>
                </a:cubicBezTo>
                <a:lnTo>
                  <a:pt x="2707005" y="2125980"/>
                </a:lnTo>
                <a:lnTo>
                  <a:pt x="2747963" y="2146935"/>
                </a:lnTo>
                <a:lnTo>
                  <a:pt x="2750820" y="2142173"/>
                </a:lnTo>
                <a:cubicBezTo>
                  <a:pt x="2758440" y="2126933"/>
                  <a:pt x="2766060" y="2112645"/>
                  <a:pt x="2773680" y="2097405"/>
                </a:cubicBezTo>
                <a:lnTo>
                  <a:pt x="2787968" y="2104073"/>
                </a:lnTo>
                <a:cubicBezTo>
                  <a:pt x="2776538" y="2126933"/>
                  <a:pt x="2765108" y="2149793"/>
                  <a:pt x="2752725" y="2172653"/>
                </a:cubicBezTo>
                <a:lnTo>
                  <a:pt x="2733675" y="2205990"/>
                </a:lnTo>
                <a:lnTo>
                  <a:pt x="2724150" y="2222183"/>
                </a:lnTo>
                <a:cubicBezTo>
                  <a:pt x="2721293" y="2227898"/>
                  <a:pt x="2717483" y="2233613"/>
                  <a:pt x="2714625" y="2238375"/>
                </a:cubicBezTo>
                <a:lnTo>
                  <a:pt x="2700338" y="2229803"/>
                </a:lnTo>
                <a:cubicBezTo>
                  <a:pt x="2705100" y="2223135"/>
                  <a:pt x="2708910" y="2215515"/>
                  <a:pt x="2712720" y="2207895"/>
                </a:cubicBezTo>
                <a:lnTo>
                  <a:pt x="2725102" y="2185988"/>
                </a:lnTo>
                <a:lnTo>
                  <a:pt x="2727960" y="2181225"/>
                </a:lnTo>
                <a:lnTo>
                  <a:pt x="2687955" y="2158365"/>
                </a:lnTo>
                <a:lnTo>
                  <a:pt x="2666048" y="2196465"/>
                </a:lnTo>
                <a:cubicBezTo>
                  <a:pt x="2658427" y="2208848"/>
                  <a:pt x="2649855" y="2221230"/>
                  <a:pt x="2642235" y="2233613"/>
                </a:cubicBezTo>
                <a:lnTo>
                  <a:pt x="2630805" y="2251710"/>
                </a:lnTo>
                <a:cubicBezTo>
                  <a:pt x="2626995" y="2258378"/>
                  <a:pt x="2622233" y="2264093"/>
                  <a:pt x="2618423" y="2269808"/>
                </a:cubicBezTo>
                <a:lnTo>
                  <a:pt x="2592705" y="2306003"/>
                </a:lnTo>
                <a:lnTo>
                  <a:pt x="2629852" y="2333625"/>
                </a:lnTo>
                <a:lnTo>
                  <a:pt x="2632710" y="2328863"/>
                </a:lnTo>
                <a:lnTo>
                  <a:pt x="2661285" y="2287905"/>
                </a:lnTo>
                <a:lnTo>
                  <a:pt x="2674620" y="2297430"/>
                </a:lnTo>
                <a:lnTo>
                  <a:pt x="2652713" y="2328863"/>
                </a:lnTo>
                <a:cubicBezTo>
                  <a:pt x="2645093" y="2339340"/>
                  <a:pt x="2638425" y="2349818"/>
                  <a:pt x="2629852" y="2359343"/>
                </a:cubicBezTo>
                <a:lnTo>
                  <a:pt x="2606040" y="2389823"/>
                </a:lnTo>
                <a:cubicBezTo>
                  <a:pt x="2602230" y="2394585"/>
                  <a:pt x="2598420" y="2400300"/>
                  <a:pt x="2593658" y="2405063"/>
                </a:cubicBezTo>
                <a:lnTo>
                  <a:pt x="2581275" y="2419350"/>
                </a:lnTo>
                <a:lnTo>
                  <a:pt x="2568893" y="2408873"/>
                </a:lnTo>
                <a:cubicBezTo>
                  <a:pt x="2574608" y="2402205"/>
                  <a:pt x="2580323" y="2396490"/>
                  <a:pt x="2585085" y="2389823"/>
                </a:cubicBezTo>
                <a:lnTo>
                  <a:pt x="2600325" y="2369820"/>
                </a:lnTo>
                <a:lnTo>
                  <a:pt x="2604135" y="2365058"/>
                </a:lnTo>
                <a:lnTo>
                  <a:pt x="2567940" y="2336483"/>
                </a:lnTo>
                <a:lnTo>
                  <a:pt x="2554605" y="2353628"/>
                </a:lnTo>
                <a:lnTo>
                  <a:pt x="2547938" y="2362200"/>
                </a:lnTo>
                <a:cubicBezTo>
                  <a:pt x="2546033" y="2365058"/>
                  <a:pt x="2543175" y="2367915"/>
                  <a:pt x="2540318" y="2370773"/>
                </a:cubicBezTo>
                <a:lnTo>
                  <a:pt x="2511743" y="2404110"/>
                </a:lnTo>
                <a:cubicBezTo>
                  <a:pt x="2502218" y="2415540"/>
                  <a:pt x="2491740" y="2426018"/>
                  <a:pt x="2482215" y="2436495"/>
                </a:cubicBezTo>
                <a:lnTo>
                  <a:pt x="2466975" y="2452688"/>
                </a:lnTo>
                <a:cubicBezTo>
                  <a:pt x="2462213" y="2458403"/>
                  <a:pt x="2457450" y="2463165"/>
                  <a:pt x="2451735" y="2467928"/>
                </a:cubicBezTo>
                <a:lnTo>
                  <a:pt x="2484120" y="2500313"/>
                </a:lnTo>
                <a:lnTo>
                  <a:pt x="2487930" y="2496503"/>
                </a:lnTo>
                <a:cubicBezTo>
                  <a:pt x="2499360" y="2484120"/>
                  <a:pt x="2510790" y="2472690"/>
                  <a:pt x="2522220" y="2460308"/>
                </a:cubicBezTo>
                <a:lnTo>
                  <a:pt x="2533650" y="2471738"/>
                </a:lnTo>
                <a:lnTo>
                  <a:pt x="2506980" y="2499360"/>
                </a:lnTo>
                <a:lnTo>
                  <a:pt x="2500313" y="2506028"/>
                </a:lnTo>
                <a:lnTo>
                  <a:pt x="2493645" y="2512695"/>
                </a:lnTo>
                <a:lnTo>
                  <a:pt x="2479358" y="2526030"/>
                </a:lnTo>
                <a:lnTo>
                  <a:pt x="2451735" y="2552700"/>
                </a:lnTo>
                <a:cubicBezTo>
                  <a:pt x="2442210" y="2561273"/>
                  <a:pt x="2432685" y="2569845"/>
                  <a:pt x="2423160" y="2578418"/>
                </a:cubicBezTo>
                <a:lnTo>
                  <a:pt x="2412683" y="2566035"/>
                </a:lnTo>
                <a:cubicBezTo>
                  <a:pt x="2425065" y="2554605"/>
                  <a:pt x="2438400" y="2544128"/>
                  <a:pt x="2449830" y="2532698"/>
                </a:cubicBezTo>
                <a:lnTo>
                  <a:pt x="2453640" y="2528888"/>
                </a:lnTo>
                <a:lnTo>
                  <a:pt x="2422208" y="2495550"/>
                </a:lnTo>
                <a:lnTo>
                  <a:pt x="2406015" y="2510790"/>
                </a:lnTo>
                <a:lnTo>
                  <a:pt x="2389823" y="2525078"/>
                </a:lnTo>
                <a:lnTo>
                  <a:pt x="2356485" y="2553653"/>
                </a:lnTo>
                <a:lnTo>
                  <a:pt x="2322195" y="2581275"/>
                </a:lnTo>
                <a:lnTo>
                  <a:pt x="2305050" y="2594610"/>
                </a:lnTo>
                <a:cubicBezTo>
                  <a:pt x="2299335" y="2599373"/>
                  <a:pt x="2292668" y="2603183"/>
                  <a:pt x="2286952" y="2606993"/>
                </a:cubicBezTo>
                <a:lnTo>
                  <a:pt x="2313623" y="2644140"/>
                </a:lnTo>
                <a:lnTo>
                  <a:pt x="2318385" y="2641283"/>
                </a:lnTo>
                <a:cubicBezTo>
                  <a:pt x="2332673" y="2631758"/>
                  <a:pt x="2345055" y="2621280"/>
                  <a:pt x="2358390" y="2610803"/>
                </a:cubicBezTo>
                <a:lnTo>
                  <a:pt x="2368868" y="2623185"/>
                </a:lnTo>
                <a:cubicBezTo>
                  <a:pt x="2358390" y="2630805"/>
                  <a:pt x="2348865" y="2639378"/>
                  <a:pt x="2338388" y="2646998"/>
                </a:cubicBezTo>
                <a:lnTo>
                  <a:pt x="2306955" y="2668905"/>
                </a:lnTo>
                <a:lnTo>
                  <a:pt x="2291715" y="2680335"/>
                </a:lnTo>
                <a:lnTo>
                  <a:pt x="2284095" y="2686050"/>
                </a:lnTo>
                <a:lnTo>
                  <a:pt x="2276475" y="2690813"/>
                </a:lnTo>
                <a:lnTo>
                  <a:pt x="2244090" y="2711768"/>
                </a:lnTo>
                <a:lnTo>
                  <a:pt x="2235518" y="2698433"/>
                </a:lnTo>
                <a:cubicBezTo>
                  <a:pt x="2249805" y="2688908"/>
                  <a:pt x="2264093" y="2680335"/>
                  <a:pt x="2277427" y="2671763"/>
                </a:cubicBezTo>
                <a:lnTo>
                  <a:pt x="2282190" y="2668905"/>
                </a:lnTo>
                <a:lnTo>
                  <a:pt x="2256473" y="2630805"/>
                </a:lnTo>
                <a:cubicBezTo>
                  <a:pt x="2250758" y="2635568"/>
                  <a:pt x="2244090" y="2639378"/>
                  <a:pt x="2238375" y="2643188"/>
                </a:cubicBezTo>
                <a:lnTo>
                  <a:pt x="2220277" y="2654618"/>
                </a:lnTo>
                <a:lnTo>
                  <a:pt x="2202180" y="2666048"/>
                </a:lnTo>
                <a:cubicBezTo>
                  <a:pt x="2199323" y="2667953"/>
                  <a:pt x="2196465" y="2669858"/>
                  <a:pt x="2192655" y="2671763"/>
                </a:cubicBezTo>
                <a:lnTo>
                  <a:pt x="2183130" y="2677478"/>
                </a:lnTo>
                <a:lnTo>
                  <a:pt x="2145030" y="2699385"/>
                </a:lnTo>
                <a:lnTo>
                  <a:pt x="2135505" y="2705100"/>
                </a:lnTo>
                <a:lnTo>
                  <a:pt x="2125980" y="2709863"/>
                </a:lnTo>
                <a:lnTo>
                  <a:pt x="2105977" y="2720340"/>
                </a:lnTo>
                <a:lnTo>
                  <a:pt x="2126933" y="2761298"/>
                </a:lnTo>
                <a:lnTo>
                  <a:pt x="2131695" y="2758440"/>
                </a:lnTo>
                <a:lnTo>
                  <a:pt x="2153602" y="2747010"/>
                </a:lnTo>
                <a:cubicBezTo>
                  <a:pt x="2161223" y="2743200"/>
                  <a:pt x="2167890" y="2738438"/>
                  <a:pt x="2175510" y="2734628"/>
                </a:cubicBezTo>
                <a:lnTo>
                  <a:pt x="2183130" y="2748915"/>
                </a:lnTo>
                <a:lnTo>
                  <a:pt x="2166938" y="2758440"/>
                </a:lnTo>
                <a:cubicBezTo>
                  <a:pt x="2161223" y="2761298"/>
                  <a:pt x="2155508" y="2764155"/>
                  <a:pt x="2149793" y="2767013"/>
                </a:cubicBezTo>
                <a:lnTo>
                  <a:pt x="2115502" y="2784158"/>
                </a:lnTo>
                <a:cubicBezTo>
                  <a:pt x="2109788" y="2787015"/>
                  <a:pt x="2104073" y="2789873"/>
                  <a:pt x="2098358" y="2792730"/>
                </a:cubicBezTo>
                <a:lnTo>
                  <a:pt x="2081213" y="2800350"/>
                </a:lnTo>
                <a:lnTo>
                  <a:pt x="2045970" y="2816543"/>
                </a:lnTo>
                <a:lnTo>
                  <a:pt x="2039302" y="2801303"/>
                </a:lnTo>
                <a:lnTo>
                  <a:pt x="2085023" y="2780348"/>
                </a:lnTo>
                <a:lnTo>
                  <a:pt x="2089785" y="2778443"/>
                </a:lnTo>
                <a:lnTo>
                  <a:pt x="2069782" y="2737485"/>
                </a:lnTo>
                <a:lnTo>
                  <a:pt x="2029777" y="2755583"/>
                </a:lnTo>
                <a:cubicBezTo>
                  <a:pt x="2023110" y="2758440"/>
                  <a:pt x="2016443" y="2761298"/>
                  <a:pt x="2009775" y="2764155"/>
                </a:cubicBezTo>
                <a:lnTo>
                  <a:pt x="1989773" y="2771775"/>
                </a:lnTo>
                <a:lnTo>
                  <a:pt x="1948815" y="2787968"/>
                </a:lnTo>
                <a:lnTo>
                  <a:pt x="1906905" y="2802255"/>
                </a:lnTo>
                <a:lnTo>
                  <a:pt x="1921193" y="2846070"/>
                </a:lnTo>
                <a:lnTo>
                  <a:pt x="1926907" y="2844165"/>
                </a:lnTo>
                <a:lnTo>
                  <a:pt x="1950720" y="2836545"/>
                </a:lnTo>
                <a:lnTo>
                  <a:pt x="1962150" y="2832735"/>
                </a:lnTo>
                <a:cubicBezTo>
                  <a:pt x="1965960" y="2830830"/>
                  <a:pt x="1969770" y="2829878"/>
                  <a:pt x="1973580" y="2827973"/>
                </a:cubicBezTo>
                <a:lnTo>
                  <a:pt x="1979295" y="2843213"/>
                </a:lnTo>
                <a:cubicBezTo>
                  <a:pt x="1967865" y="2847975"/>
                  <a:pt x="1955482" y="2851785"/>
                  <a:pt x="1943100" y="2855595"/>
                </a:cubicBezTo>
                <a:lnTo>
                  <a:pt x="1906905" y="2867978"/>
                </a:lnTo>
                <a:cubicBezTo>
                  <a:pt x="1901190" y="2869883"/>
                  <a:pt x="1894523" y="2871788"/>
                  <a:pt x="1888807" y="2873693"/>
                </a:cubicBezTo>
                <a:lnTo>
                  <a:pt x="1870710" y="2879408"/>
                </a:lnTo>
                <a:lnTo>
                  <a:pt x="1833563" y="2889885"/>
                </a:lnTo>
                <a:lnTo>
                  <a:pt x="1829752" y="2873693"/>
                </a:lnTo>
                <a:lnTo>
                  <a:pt x="1878330" y="2860358"/>
                </a:lnTo>
                <a:lnTo>
                  <a:pt x="1884045" y="2858453"/>
                </a:lnTo>
                <a:lnTo>
                  <a:pt x="1870710" y="2814638"/>
                </a:lnTo>
                <a:lnTo>
                  <a:pt x="1828800" y="2827020"/>
                </a:lnTo>
                <a:lnTo>
                  <a:pt x="1818323" y="2829878"/>
                </a:lnTo>
                <a:cubicBezTo>
                  <a:pt x="1814513" y="2830830"/>
                  <a:pt x="1811655" y="2831783"/>
                  <a:pt x="1807845" y="2832735"/>
                </a:cubicBezTo>
                <a:lnTo>
                  <a:pt x="1786890" y="2837498"/>
                </a:lnTo>
                <a:lnTo>
                  <a:pt x="1765935" y="2842260"/>
                </a:lnTo>
                <a:cubicBezTo>
                  <a:pt x="1758315" y="2844165"/>
                  <a:pt x="1751648" y="2846070"/>
                  <a:pt x="1744028" y="2847023"/>
                </a:cubicBezTo>
                <a:lnTo>
                  <a:pt x="1701165" y="2854643"/>
                </a:lnTo>
                <a:lnTo>
                  <a:pt x="1708785" y="2900363"/>
                </a:lnTo>
                <a:lnTo>
                  <a:pt x="1714500" y="2899410"/>
                </a:lnTo>
                <a:cubicBezTo>
                  <a:pt x="1730693" y="2896553"/>
                  <a:pt x="1747838" y="2893695"/>
                  <a:pt x="1764030" y="2890838"/>
                </a:cubicBezTo>
                <a:lnTo>
                  <a:pt x="1766888" y="2907030"/>
                </a:lnTo>
                <a:cubicBezTo>
                  <a:pt x="1742123" y="2911793"/>
                  <a:pt x="1716405" y="2916555"/>
                  <a:pt x="1691640" y="2920365"/>
                </a:cubicBezTo>
                <a:cubicBezTo>
                  <a:pt x="1665923" y="2923223"/>
                  <a:pt x="1641157" y="2927033"/>
                  <a:pt x="1615440" y="2929890"/>
                </a:cubicBezTo>
                <a:lnTo>
                  <a:pt x="1613535" y="2913698"/>
                </a:lnTo>
                <a:cubicBezTo>
                  <a:pt x="1629728" y="2911793"/>
                  <a:pt x="1646873" y="2909888"/>
                  <a:pt x="1663065" y="2907030"/>
                </a:cubicBezTo>
                <a:lnTo>
                  <a:pt x="1668780" y="2906078"/>
                </a:lnTo>
                <a:lnTo>
                  <a:pt x="1662113" y="2860358"/>
                </a:lnTo>
                <a:lnTo>
                  <a:pt x="1618298" y="2866073"/>
                </a:lnTo>
                <a:cubicBezTo>
                  <a:pt x="1610678" y="2867025"/>
                  <a:pt x="1604010" y="2867978"/>
                  <a:pt x="1596390" y="2867978"/>
                </a:cubicBezTo>
                <a:lnTo>
                  <a:pt x="1574482" y="2869883"/>
                </a:lnTo>
                <a:lnTo>
                  <a:pt x="1552575" y="2874645"/>
                </a:lnTo>
                <a:cubicBezTo>
                  <a:pt x="1544955" y="2875598"/>
                  <a:pt x="1538288" y="2875598"/>
                  <a:pt x="1530668" y="2875598"/>
                </a:cubicBezTo>
                <a:lnTo>
                  <a:pt x="1486853" y="2876550"/>
                </a:lnTo>
                <a:lnTo>
                  <a:pt x="1487805" y="2922270"/>
                </a:lnTo>
                <a:lnTo>
                  <a:pt x="1493520" y="2922270"/>
                </a:lnTo>
                <a:lnTo>
                  <a:pt x="1544003" y="2921318"/>
                </a:lnTo>
                <a:lnTo>
                  <a:pt x="1544955" y="2937510"/>
                </a:lnTo>
                <a:lnTo>
                  <a:pt x="1468755" y="2939415"/>
                </a:lnTo>
                <a:lnTo>
                  <a:pt x="1392555" y="2937510"/>
                </a:lnTo>
                <a:lnTo>
                  <a:pt x="1393507" y="2921318"/>
                </a:lnTo>
                <a:lnTo>
                  <a:pt x="1443990" y="2922270"/>
                </a:lnTo>
                <a:lnTo>
                  <a:pt x="1449705" y="2922270"/>
                </a:lnTo>
                <a:lnTo>
                  <a:pt x="1450657" y="2876550"/>
                </a:lnTo>
                <a:lnTo>
                  <a:pt x="1406843" y="2875598"/>
                </a:lnTo>
                <a:cubicBezTo>
                  <a:pt x="1399223" y="2875598"/>
                  <a:pt x="1392555" y="2874645"/>
                  <a:pt x="1384935" y="2874645"/>
                </a:cubicBezTo>
                <a:lnTo>
                  <a:pt x="1363028" y="2872740"/>
                </a:lnTo>
                <a:lnTo>
                  <a:pt x="1341120" y="2870835"/>
                </a:lnTo>
                <a:cubicBezTo>
                  <a:pt x="1333500" y="2869883"/>
                  <a:pt x="1326832" y="2869883"/>
                  <a:pt x="1319213" y="2868930"/>
                </a:cubicBezTo>
                <a:lnTo>
                  <a:pt x="1275398" y="2863215"/>
                </a:lnTo>
                <a:lnTo>
                  <a:pt x="1268730" y="2908935"/>
                </a:lnTo>
                <a:lnTo>
                  <a:pt x="1274445" y="2909888"/>
                </a:lnTo>
                <a:cubicBezTo>
                  <a:pt x="1290638" y="2911793"/>
                  <a:pt x="1307782" y="2914650"/>
                  <a:pt x="1323975" y="2916555"/>
                </a:cubicBezTo>
                <a:lnTo>
                  <a:pt x="1322070" y="2932748"/>
                </a:lnTo>
                <a:cubicBezTo>
                  <a:pt x="1296353" y="2929890"/>
                  <a:pt x="1271588" y="2926080"/>
                  <a:pt x="1245870" y="2923223"/>
                </a:cubicBezTo>
                <a:cubicBezTo>
                  <a:pt x="1221105" y="2918460"/>
                  <a:pt x="1195388" y="2914650"/>
                  <a:pt x="1170623" y="2909888"/>
                </a:cubicBezTo>
                <a:lnTo>
                  <a:pt x="1173480" y="2893695"/>
                </a:lnTo>
                <a:cubicBezTo>
                  <a:pt x="1189673" y="2896553"/>
                  <a:pt x="1205865" y="2899410"/>
                  <a:pt x="1223010" y="2902268"/>
                </a:cubicBezTo>
                <a:lnTo>
                  <a:pt x="1228725" y="2903220"/>
                </a:lnTo>
                <a:lnTo>
                  <a:pt x="1236345" y="2857500"/>
                </a:lnTo>
                <a:lnTo>
                  <a:pt x="1193482" y="2849880"/>
                </a:lnTo>
                <a:cubicBezTo>
                  <a:pt x="1185863" y="2848928"/>
                  <a:pt x="1179195" y="2847023"/>
                  <a:pt x="1171575" y="2845118"/>
                </a:cubicBezTo>
                <a:lnTo>
                  <a:pt x="1150620" y="2840355"/>
                </a:lnTo>
                <a:lnTo>
                  <a:pt x="1129665" y="2835593"/>
                </a:lnTo>
                <a:cubicBezTo>
                  <a:pt x="1125855" y="2834640"/>
                  <a:pt x="1122045" y="2833688"/>
                  <a:pt x="1119188" y="2832735"/>
                </a:cubicBezTo>
                <a:lnTo>
                  <a:pt x="1108710" y="2829878"/>
                </a:lnTo>
                <a:lnTo>
                  <a:pt x="1066800" y="2817495"/>
                </a:lnTo>
                <a:lnTo>
                  <a:pt x="1053465" y="2861310"/>
                </a:lnTo>
                <a:lnTo>
                  <a:pt x="1059180" y="2863215"/>
                </a:lnTo>
                <a:lnTo>
                  <a:pt x="1107757" y="2876550"/>
                </a:lnTo>
                <a:lnTo>
                  <a:pt x="1103948" y="2892743"/>
                </a:lnTo>
                <a:lnTo>
                  <a:pt x="1066800" y="2882265"/>
                </a:lnTo>
                <a:lnTo>
                  <a:pt x="1048703" y="2876550"/>
                </a:lnTo>
                <a:cubicBezTo>
                  <a:pt x="1042988" y="2874645"/>
                  <a:pt x="1036320" y="2872740"/>
                  <a:pt x="1030605" y="2870835"/>
                </a:cubicBezTo>
                <a:lnTo>
                  <a:pt x="994410" y="2858453"/>
                </a:lnTo>
                <a:cubicBezTo>
                  <a:pt x="982028" y="2854643"/>
                  <a:pt x="969645" y="2850833"/>
                  <a:pt x="958215" y="2846070"/>
                </a:cubicBezTo>
                <a:lnTo>
                  <a:pt x="963930" y="2830830"/>
                </a:lnTo>
                <a:cubicBezTo>
                  <a:pt x="967740" y="2832735"/>
                  <a:pt x="971550" y="2833688"/>
                  <a:pt x="975360" y="2835593"/>
                </a:cubicBezTo>
                <a:lnTo>
                  <a:pt x="986790" y="2839403"/>
                </a:lnTo>
                <a:lnTo>
                  <a:pt x="1010603" y="2847023"/>
                </a:lnTo>
                <a:lnTo>
                  <a:pt x="1016318" y="2848928"/>
                </a:lnTo>
                <a:lnTo>
                  <a:pt x="1030605" y="2805113"/>
                </a:lnTo>
                <a:lnTo>
                  <a:pt x="988695" y="2790825"/>
                </a:lnTo>
                <a:lnTo>
                  <a:pt x="947738" y="2774633"/>
                </a:lnTo>
                <a:lnTo>
                  <a:pt x="927735" y="2767013"/>
                </a:lnTo>
                <a:cubicBezTo>
                  <a:pt x="921068" y="2764155"/>
                  <a:pt x="914400" y="2761298"/>
                  <a:pt x="907732" y="2758440"/>
                </a:cubicBezTo>
                <a:lnTo>
                  <a:pt x="867728" y="2740343"/>
                </a:lnTo>
                <a:lnTo>
                  <a:pt x="847725" y="2781300"/>
                </a:lnTo>
                <a:lnTo>
                  <a:pt x="852488" y="2783205"/>
                </a:lnTo>
                <a:lnTo>
                  <a:pt x="898207" y="2804160"/>
                </a:lnTo>
                <a:lnTo>
                  <a:pt x="891540" y="2819400"/>
                </a:lnTo>
                <a:lnTo>
                  <a:pt x="856297" y="2803208"/>
                </a:lnTo>
                <a:lnTo>
                  <a:pt x="839153" y="2795588"/>
                </a:lnTo>
                <a:cubicBezTo>
                  <a:pt x="833438" y="2792730"/>
                  <a:pt x="827722" y="2789873"/>
                  <a:pt x="822007" y="2787015"/>
                </a:cubicBezTo>
                <a:lnTo>
                  <a:pt x="787718" y="2769870"/>
                </a:lnTo>
                <a:cubicBezTo>
                  <a:pt x="782003" y="2767013"/>
                  <a:pt x="776288" y="2764155"/>
                  <a:pt x="770572" y="2761298"/>
                </a:cubicBezTo>
                <a:lnTo>
                  <a:pt x="754380" y="2751773"/>
                </a:lnTo>
                <a:lnTo>
                  <a:pt x="762000" y="2737485"/>
                </a:lnTo>
                <a:cubicBezTo>
                  <a:pt x="769620" y="2741295"/>
                  <a:pt x="776288" y="2746058"/>
                  <a:pt x="783907" y="2749868"/>
                </a:cubicBezTo>
                <a:lnTo>
                  <a:pt x="805815" y="2761298"/>
                </a:lnTo>
                <a:lnTo>
                  <a:pt x="810578" y="2764155"/>
                </a:lnTo>
                <a:lnTo>
                  <a:pt x="831532" y="2723198"/>
                </a:lnTo>
                <a:lnTo>
                  <a:pt x="811530" y="2712720"/>
                </a:lnTo>
                <a:lnTo>
                  <a:pt x="802005" y="2707958"/>
                </a:lnTo>
                <a:lnTo>
                  <a:pt x="792480" y="2702243"/>
                </a:lnTo>
                <a:lnTo>
                  <a:pt x="754380" y="2680335"/>
                </a:lnTo>
                <a:lnTo>
                  <a:pt x="744855" y="2674620"/>
                </a:lnTo>
                <a:cubicBezTo>
                  <a:pt x="741997" y="2672715"/>
                  <a:pt x="739140" y="2670810"/>
                  <a:pt x="735330" y="2668905"/>
                </a:cubicBezTo>
                <a:lnTo>
                  <a:pt x="717232" y="2657475"/>
                </a:lnTo>
                <a:lnTo>
                  <a:pt x="699135" y="2646045"/>
                </a:lnTo>
                <a:cubicBezTo>
                  <a:pt x="693420" y="2642235"/>
                  <a:pt x="686753" y="2638425"/>
                  <a:pt x="681038" y="2633663"/>
                </a:cubicBezTo>
                <a:lnTo>
                  <a:pt x="655320" y="2671763"/>
                </a:lnTo>
                <a:lnTo>
                  <a:pt x="660082" y="2674620"/>
                </a:lnTo>
                <a:cubicBezTo>
                  <a:pt x="674370" y="2684145"/>
                  <a:pt x="687705" y="2692718"/>
                  <a:pt x="701993" y="2701290"/>
                </a:cubicBezTo>
                <a:lnTo>
                  <a:pt x="693420" y="2714625"/>
                </a:lnTo>
                <a:lnTo>
                  <a:pt x="661035" y="2693670"/>
                </a:lnTo>
                <a:lnTo>
                  <a:pt x="653415" y="2688908"/>
                </a:lnTo>
                <a:lnTo>
                  <a:pt x="645795" y="2683193"/>
                </a:lnTo>
                <a:lnTo>
                  <a:pt x="630555" y="2671763"/>
                </a:lnTo>
                <a:lnTo>
                  <a:pt x="599122" y="2649855"/>
                </a:lnTo>
                <a:cubicBezTo>
                  <a:pt x="588645" y="2642235"/>
                  <a:pt x="579120" y="2633663"/>
                  <a:pt x="568643" y="2626043"/>
                </a:cubicBezTo>
                <a:lnTo>
                  <a:pt x="579120" y="2613660"/>
                </a:lnTo>
                <a:cubicBezTo>
                  <a:pt x="592455" y="2624138"/>
                  <a:pt x="604838" y="2634615"/>
                  <a:pt x="619125" y="2644140"/>
                </a:cubicBezTo>
                <a:lnTo>
                  <a:pt x="623888" y="2646998"/>
                </a:lnTo>
                <a:lnTo>
                  <a:pt x="650557" y="2609850"/>
                </a:lnTo>
                <a:cubicBezTo>
                  <a:pt x="644843" y="2606040"/>
                  <a:pt x="638175" y="2601278"/>
                  <a:pt x="632460" y="2597468"/>
                </a:cubicBezTo>
                <a:lnTo>
                  <a:pt x="615315" y="2584133"/>
                </a:lnTo>
                <a:lnTo>
                  <a:pt x="581025" y="2556510"/>
                </a:lnTo>
                <a:lnTo>
                  <a:pt x="547688" y="2527935"/>
                </a:lnTo>
                <a:lnTo>
                  <a:pt x="531495" y="2513648"/>
                </a:lnTo>
                <a:lnTo>
                  <a:pt x="515303" y="2498408"/>
                </a:lnTo>
                <a:lnTo>
                  <a:pt x="483870" y="2531745"/>
                </a:lnTo>
                <a:lnTo>
                  <a:pt x="487680" y="2535555"/>
                </a:lnTo>
                <a:cubicBezTo>
                  <a:pt x="499110" y="2546985"/>
                  <a:pt x="512445" y="2557463"/>
                  <a:pt x="524828" y="2568893"/>
                </a:cubicBezTo>
                <a:lnTo>
                  <a:pt x="514350" y="2581275"/>
                </a:lnTo>
                <a:cubicBezTo>
                  <a:pt x="504825" y="2572703"/>
                  <a:pt x="495300" y="2565083"/>
                  <a:pt x="485775" y="2555558"/>
                </a:cubicBezTo>
                <a:lnTo>
                  <a:pt x="458153" y="2528888"/>
                </a:lnTo>
                <a:lnTo>
                  <a:pt x="443865" y="2515553"/>
                </a:lnTo>
                <a:lnTo>
                  <a:pt x="437197" y="2508885"/>
                </a:lnTo>
                <a:lnTo>
                  <a:pt x="430530" y="2502218"/>
                </a:lnTo>
                <a:lnTo>
                  <a:pt x="403860" y="2474595"/>
                </a:lnTo>
                <a:lnTo>
                  <a:pt x="415290" y="2463165"/>
                </a:lnTo>
                <a:cubicBezTo>
                  <a:pt x="426720" y="2475548"/>
                  <a:pt x="438150" y="2486978"/>
                  <a:pt x="449580" y="2499360"/>
                </a:cubicBezTo>
                <a:lnTo>
                  <a:pt x="453390" y="2503170"/>
                </a:lnTo>
                <a:lnTo>
                  <a:pt x="485775" y="2470785"/>
                </a:lnTo>
                <a:cubicBezTo>
                  <a:pt x="480060" y="2466023"/>
                  <a:pt x="475297" y="2460308"/>
                  <a:pt x="470535" y="2455545"/>
                </a:cubicBezTo>
                <a:lnTo>
                  <a:pt x="455295" y="2439353"/>
                </a:lnTo>
                <a:cubicBezTo>
                  <a:pt x="444818" y="2428875"/>
                  <a:pt x="434340" y="2418398"/>
                  <a:pt x="425768" y="2406968"/>
                </a:cubicBezTo>
                <a:lnTo>
                  <a:pt x="397193" y="2373630"/>
                </a:lnTo>
                <a:cubicBezTo>
                  <a:pt x="394335" y="2370773"/>
                  <a:pt x="392430" y="2367915"/>
                  <a:pt x="389572" y="2365058"/>
                </a:cubicBezTo>
                <a:lnTo>
                  <a:pt x="382905" y="2356485"/>
                </a:lnTo>
                <a:lnTo>
                  <a:pt x="369570" y="2339340"/>
                </a:lnTo>
                <a:lnTo>
                  <a:pt x="333375" y="2367915"/>
                </a:lnTo>
                <a:lnTo>
                  <a:pt x="337185" y="2372678"/>
                </a:lnTo>
                <a:lnTo>
                  <a:pt x="352425" y="2392680"/>
                </a:lnTo>
                <a:cubicBezTo>
                  <a:pt x="357188" y="2399348"/>
                  <a:pt x="362903" y="2405063"/>
                  <a:pt x="368618" y="2411730"/>
                </a:cubicBezTo>
                <a:lnTo>
                  <a:pt x="356235" y="2422208"/>
                </a:lnTo>
                <a:lnTo>
                  <a:pt x="343853" y="2407920"/>
                </a:lnTo>
                <a:cubicBezTo>
                  <a:pt x="340043" y="2403158"/>
                  <a:pt x="336232" y="2397443"/>
                  <a:pt x="331470" y="2392680"/>
                </a:cubicBezTo>
                <a:lnTo>
                  <a:pt x="307657" y="2362200"/>
                </a:lnTo>
                <a:cubicBezTo>
                  <a:pt x="299085" y="2352675"/>
                  <a:pt x="292418" y="2342198"/>
                  <a:pt x="284797" y="2331720"/>
                </a:cubicBezTo>
                <a:lnTo>
                  <a:pt x="262890" y="2300288"/>
                </a:lnTo>
                <a:lnTo>
                  <a:pt x="276225" y="2290763"/>
                </a:lnTo>
                <a:lnTo>
                  <a:pt x="304800" y="2331720"/>
                </a:lnTo>
                <a:lnTo>
                  <a:pt x="307657" y="2336483"/>
                </a:lnTo>
                <a:lnTo>
                  <a:pt x="344805" y="2308860"/>
                </a:lnTo>
                <a:lnTo>
                  <a:pt x="319088" y="2272665"/>
                </a:lnTo>
                <a:cubicBezTo>
                  <a:pt x="315278" y="2266950"/>
                  <a:pt x="310515" y="2261235"/>
                  <a:pt x="306705" y="2254568"/>
                </a:cubicBezTo>
                <a:lnTo>
                  <a:pt x="295275" y="2236470"/>
                </a:lnTo>
                <a:cubicBezTo>
                  <a:pt x="287655" y="2224088"/>
                  <a:pt x="279082" y="2211705"/>
                  <a:pt x="271463" y="2199323"/>
                </a:cubicBezTo>
                <a:lnTo>
                  <a:pt x="249555" y="2161223"/>
                </a:lnTo>
                <a:lnTo>
                  <a:pt x="209550" y="2184083"/>
                </a:lnTo>
                <a:lnTo>
                  <a:pt x="212407" y="2188845"/>
                </a:lnTo>
                <a:lnTo>
                  <a:pt x="224790" y="2210753"/>
                </a:lnTo>
                <a:cubicBezTo>
                  <a:pt x="228600" y="2218373"/>
                  <a:pt x="233363" y="2225040"/>
                  <a:pt x="237172" y="2232660"/>
                </a:cubicBezTo>
                <a:lnTo>
                  <a:pt x="222885" y="2241233"/>
                </a:lnTo>
                <a:cubicBezTo>
                  <a:pt x="219075" y="2235518"/>
                  <a:pt x="216218" y="2230755"/>
                  <a:pt x="213360" y="2225040"/>
                </a:cubicBezTo>
                <a:lnTo>
                  <a:pt x="203835" y="2208848"/>
                </a:lnTo>
                <a:lnTo>
                  <a:pt x="184785" y="2175510"/>
                </a:lnTo>
                <a:cubicBezTo>
                  <a:pt x="173355" y="2152650"/>
                  <a:pt x="160972" y="2129790"/>
                  <a:pt x="149543" y="2106930"/>
                </a:cubicBezTo>
                <a:lnTo>
                  <a:pt x="163830" y="2100263"/>
                </a:lnTo>
                <a:cubicBezTo>
                  <a:pt x="171450" y="2115503"/>
                  <a:pt x="179070" y="2129790"/>
                  <a:pt x="186690" y="2145030"/>
                </a:cubicBezTo>
                <a:lnTo>
                  <a:pt x="189547" y="2149793"/>
                </a:lnTo>
                <a:lnTo>
                  <a:pt x="230505" y="2128838"/>
                </a:lnTo>
                <a:lnTo>
                  <a:pt x="210503" y="2089785"/>
                </a:lnTo>
                <a:cubicBezTo>
                  <a:pt x="206693" y="2083118"/>
                  <a:pt x="203835" y="2076450"/>
                  <a:pt x="200978" y="2069783"/>
                </a:cubicBezTo>
                <a:lnTo>
                  <a:pt x="191453" y="2049780"/>
                </a:lnTo>
                <a:cubicBezTo>
                  <a:pt x="179070" y="2023110"/>
                  <a:pt x="168593" y="1995488"/>
                  <a:pt x="158115" y="1968818"/>
                </a:cubicBezTo>
                <a:lnTo>
                  <a:pt x="115253" y="1985010"/>
                </a:lnTo>
                <a:lnTo>
                  <a:pt x="117157" y="1989773"/>
                </a:lnTo>
                <a:lnTo>
                  <a:pt x="135255" y="2036445"/>
                </a:lnTo>
                <a:lnTo>
                  <a:pt x="120015" y="2043113"/>
                </a:lnTo>
                <a:lnTo>
                  <a:pt x="105728" y="2007870"/>
                </a:lnTo>
                <a:lnTo>
                  <a:pt x="99060" y="1989773"/>
                </a:lnTo>
                <a:lnTo>
                  <a:pt x="95250" y="1981200"/>
                </a:lnTo>
                <a:lnTo>
                  <a:pt x="92393" y="1971675"/>
                </a:lnTo>
                <a:lnTo>
                  <a:pt x="80010" y="1935480"/>
                </a:lnTo>
                <a:cubicBezTo>
                  <a:pt x="76200" y="1923098"/>
                  <a:pt x="71438" y="1911668"/>
                  <a:pt x="68580" y="1899285"/>
                </a:cubicBezTo>
                <a:lnTo>
                  <a:pt x="83820" y="1894523"/>
                </a:lnTo>
                <a:lnTo>
                  <a:pt x="87630" y="1906905"/>
                </a:lnTo>
                <a:cubicBezTo>
                  <a:pt x="88582" y="1910715"/>
                  <a:pt x="90488" y="1914525"/>
                  <a:pt x="91440" y="1918335"/>
                </a:cubicBezTo>
                <a:lnTo>
                  <a:pt x="99060" y="1942148"/>
                </a:lnTo>
                <a:lnTo>
                  <a:pt x="100965" y="1947863"/>
                </a:lnTo>
                <a:lnTo>
                  <a:pt x="144780" y="1932623"/>
                </a:lnTo>
                <a:cubicBezTo>
                  <a:pt x="140018" y="1918335"/>
                  <a:pt x="135255" y="1905000"/>
                  <a:pt x="130493" y="1890713"/>
                </a:cubicBezTo>
                <a:lnTo>
                  <a:pt x="114300" y="1845945"/>
                </a:lnTo>
                <a:lnTo>
                  <a:pt x="108585" y="1824990"/>
                </a:lnTo>
                <a:lnTo>
                  <a:pt x="103822" y="1804035"/>
                </a:lnTo>
                <a:lnTo>
                  <a:pt x="94297" y="1761173"/>
                </a:lnTo>
                <a:lnTo>
                  <a:pt x="49530" y="1770698"/>
                </a:lnTo>
                <a:lnTo>
                  <a:pt x="50482" y="1776413"/>
                </a:lnTo>
                <a:lnTo>
                  <a:pt x="61913" y="1824990"/>
                </a:lnTo>
                <a:lnTo>
                  <a:pt x="45720" y="1828800"/>
                </a:lnTo>
                <a:lnTo>
                  <a:pt x="37147" y="1791652"/>
                </a:lnTo>
                <a:lnTo>
                  <a:pt x="32385" y="1772602"/>
                </a:lnTo>
                <a:cubicBezTo>
                  <a:pt x="31432" y="1765935"/>
                  <a:pt x="30480" y="1760220"/>
                  <a:pt x="28575" y="1753552"/>
                </a:cubicBezTo>
                <a:lnTo>
                  <a:pt x="21907" y="1715452"/>
                </a:lnTo>
                <a:lnTo>
                  <a:pt x="19050" y="1696402"/>
                </a:lnTo>
                <a:lnTo>
                  <a:pt x="16193" y="1677352"/>
                </a:lnTo>
                <a:lnTo>
                  <a:pt x="32385" y="1675448"/>
                </a:lnTo>
                <a:cubicBezTo>
                  <a:pt x="33338" y="1684020"/>
                  <a:pt x="34290" y="1691640"/>
                  <a:pt x="36195" y="1700213"/>
                </a:cubicBezTo>
                <a:lnTo>
                  <a:pt x="40957" y="1724977"/>
                </a:lnTo>
                <a:lnTo>
                  <a:pt x="41910" y="1730693"/>
                </a:lnTo>
                <a:lnTo>
                  <a:pt x="86678" y="1723073"/>
                </a:lnTo>
                <a:lnTo>
                  <a:pt x="82868" y="1701165"/>
                </a:lnTo>
                <a:cubicBezTo>
                  <a:pt x="81915" y="1693545"/>
                  <a:pt x="80010" y="1686877"/>
                  <a:pt x="79057" y="1679258"/>
                </a:cubicBezTo>
                <a:lnTo>
                  <a:pt x="73343" y="1635443"/>
                </a:lnTo>
                <a:cubicBezTo>
                  <a:pt x="72390" y="1627823"/>
                  <a:pt x="71438" y="1621155"/>
                  <a:pt x="70485" y="1613535"/>
                </a:cubicBezTo>
                <a:lnTo>
                  <a:pt x="68580" y="1591627"/>
                </a:lnTo>
                <a:lnTo>
                  <a:pt x="64770" y="1547813"/>
                </a:lnTo>
                <a:lnTo>
                  <a:pt x="19050" y="1549718"/>
                </a:lnTo>
                <a:lnTo>
                  <a:pt x="19050" y="1555433"/>
                </a:lnTo>
                <a:lnTo>
                  <a:pt x="22860" y="1604963"/>
                </a:lnTo>
                <a:lnTo>
                  <a:pt x="6668" y="1606868"/>
                </a:lnTo>
                <a:lnTo>
                  <a:pt x="3810" y="1568768"/>
                </a:lnTo>
                <a:lnTo>
                  <a:pt x="1905" y="1549718"/>
                </a:lnTo>
                <a:lnTo>
                  <a:pt x="953" y="1530668"/>
                </a:lnTo>
                <a:lnTo>
                  <a:pt x="0" y="1492568"/>
                </a:lnTo>
                <a:cubicBezTo>
                  <a:pt x="0" y="1485900"/>
                  <a:pt x="0" y="1480185"/>
                  <a:pt x="0" y="1473518"/>
                </a:cubicBezTo>
                <a:lnTo>
                  <a:pt x="953" y="1454468"/>
                </a:lnTo>
                <a:lnTo>
                  <a:pt x="17145" y="1454468"/>
                </a:lnTo>
                <a:cubicBezTo>
                  <a:pt x="17145" y="1463040"/>
                  <a:pt x="16193" y="1471613"/>
                  <a:pt x="17145" y="1479233"/>
                </a:cubicBezTo>
                <a:lnTo>
                  <a:pt x="18097" y="1503998"/>
                </a:lnTo>
                <a:lnTo>
                  <a:pt x="18097" y="1509713"/>
                </a:lnTo>
                <a:lnTo>
                  <a:pt x="63818" y="1508760"/>
                </a:lnTo>
                <a:lnTo>
                  <a:pt x="62865" y="1486853"/>
                </a:lnTo>
                <a:lnTo>
                  <a:pt x="62865" y="1475423"/>
                </a:lnTo>
                <a:cubicBezTo>
                  <a:pt x="62865" y="1471613"/>
                  <a:pt x="62865" y="1467803"/>
                  <a:pt x="62865" y="1463993"/>
                </a:cubicBezTo>
                <a:lnTo>
                  <a:pt x="63818" y="1420178"/>
                </a:lnTo>
                <a:cubicBezTo>
                  <a:pt x="63818" y="1412558"/>
                  <a:pt x="63818" y="1405890"/>
                  <a:pt x="64770" y="1398270"/>
                </a:cubicBezTo>
                <a:lnTo>
                  <a:pt x="66675" y="1376363"/>
                </a:lnTo>
                <a:lnTo>
                  <a:pt x="69532" y="1332548"/>
                </a:lnTo>
                <a:lnTo>
                  <a:pt x="23813" y="1327785"/>
                </a:lnTo>
                <a:lnTo>
                  <a:pt x="23813" y="1333500"/>
                </a:lnTo>
                <a:lnTo>
                  <a:pt x="20003" y="1383030"/>
                </a:lnTo>
                <a:lnTo>
                  <a:pt x="3810" y="1382078"/>
                </a:lnTo>
                <a:lnTo>
                  <a:pt x="6668" y="1343978"/>
                </a:lnTo>
                <a:lnTo>
                  <a:pt x="8572" y="1324928"/>
                </a:lnTo>
                <a:lnTo>
                  <a:pt x="10478" y="1305878"/>
                </a:lnTo>
                <a:lnTo>
                  <a:pt x="15240" y="1267778"/>
                </a:lnTo>
                <a:cubicBezTo>
                  <a:pt x="16193" y="1261110"/>
                  <a:pt x="17145" y="1255395"/>
                  <a:pt x="18097" y="1248728"/>
                </a:cubicBezTo>
                <a:lnTo>
                  <a:pt x="21907" y="1229678"/>
                </a:lnTo>
                <a:lnTo>
                  <a:pt x="38100" y="1232535"/>
                </a:lnTo>
                <a:cubicBezTo>
                  <a:pt x="37147" y="1241108"/>
                  <a:pt x="35243" y="1248728"/>
                  <a:pt x="34290" y="1257300"/>
                </a:cubicBezTo>
                <a:lnTo>
                  <a:pt x="31432" y="1282065"/>
                </a:lnTo>
                <a:lnTo>
                  <a:pt x="30480" y="1287780"/>
                </a:lnTo>
                <a:lnTo>
                  <a:pt x="76200" y="1293495"/>
                </a:lnTo>
                <a:lnTo>
                  <a:pt x="79057" y="1271588"/>
                </a:lnTo>
                <a:lnTo>
                  <a:pt x="80010" y="1261110"/>
                </a:lnTo>
                <a:lnTo>
                  <a:pt x="81915" y="1250633"/>
                </a:lnTo>
                <a:lnTo>
                  <a:pt x="89535" y="1207770"/>
                </a:lnTo>
                <a:cubicBezTo>
                  <a:pt x="91440" y="1193483"/>
                  <a:pt x="95250" y="1179195"/>
                  <a:pt x="99060" y="1164908"/>
                </a:cubicBezTo>
                <a:cubicBezTo>
                  <a:pt x="102870" y="1150620"/>
                  <a:pt x="105728" y="1136333"/>
                  <a:pt x="108585" y="1122045"/>
                </a:cubicBezTo>
                <a:lnTo>
                  <a:pt x="63818" y="1110615"/>
                </a:lnTo>
                <a:cubicBezTo>
                  <a:pt x="62865" y="1112520"/>
                  <a:pt x="62865" y="1114425"/>
                  <a:pt x="62865" y="1116330"/>
                </a:cubicBezTo>
                <a:lnTo>
                  <a:pt x="51435" y="1164908"/>
                </a:lnTo>
                <a:lnTo>
                  <a:pt x="35243" y="1161098"/>
                </a:lnTo>
                <a:lnTo>
                  <a:pt x="43815" y="1123950"/>
                </a:lnTo>
                <a:cubicBezTo>
                  <a:pt x="45720" y="1117283"/>
                  <a:pt x="46672" y="1111568"/>
                  <a:pt x="48578" y="1104900"/>
                </a:cubicBezTo>
                <a:lnTo>
                  <a:pt x="53340" y="1086803"/>
                </a:lnTo>
                <a:cubicBezTo>
                  <a:pt x="60007" y="1062038"/>
                  <a:pt x="66675" y="1037273"/>
                  <a:pt x="75247" y="1013460"/>
                </a:cubicBezTo>
                <a:lnTo>
                  <a:pt x="90488" y="1018223"/>
                </a:lnTo>
                <a:lnTo>
                  <a:pt x="82868" y="1042035"/>
                </a:lnTo>
                <a:cubicBezTo>
                  <a:pt x="80010" y="1049655"/>
                  <a:pt x="78105" y="1058228"/>
                  <a:pt x="76200" y="1065848"/>
                </a:cubicBezTo>
                <a:lnTo>
                  <a:pt x="74295" y="1071563"/>
                </a:lnTo>
                <a:lnTo>
                  <a:pt x="118110" y="1083945"/>
                </a:lnTo>
                <a:cubicBezTo>
                  <a:pt x="125730" y="1055370"/>
                  <a:pt x="136207" y="1027748"/>
                  <a:pt x="144780" y="1000125"/>
                </a:cubicBezTo>
                <a:cubicBezTo>
                  <a:pt x="146685" y="993458"/>
                  <a:pt x="149543" y="986790"/>
                  <a:pt x="152400" y="979170"/>
                </a:cubicBezTo>
                <a:lnTo>
                  <a:pt x="160020" y="959168"/>
                </a:lnTo>
                <a:lnTo>
                  <a:pt x="167640" y="939165"/>
                </a:lnTo>
                <a:lnTo>
                  <a:pt x="171450" y="928688"/>
                </a:lnTo>
                <a:lnTo>
                  <a:pt x="176213" y="918210"/>
                </a:lnTo>
                <a:lnTo>
                  <a:pt x="134303" y="900113"/>
                </a:lnTo>
                <a:lnTo>
                  <a:pt x="132397" y="904875"/>
                </a:lnTo>
                <a:cubicBezTo>
                  <a:pt x="125730" y="920115"/>
                  <a:pt x="120015" y="936308"/>
                  <a:pt x="113347" y="951548"/>
                </a:cubicBezTo>
                <a:lnTo>
                  <a:pt x="98107" y="945833"/>
                </a:lnTo>
                <a:lnTo>
                  <a:pt x="112395" y="910590"/>
                </a:lnTo>
                <a:cubicBezTo>
                  <a:pt x="114300" y="904875"/>
                  <a:pt x="117157" y="899160"/>
                  <a:pt x="120015" y="893445"/>
                </a:cubicBezTo>
                <a:lnTo>
                  <a:pt x="127635" y="876300"/>
                </a:lnTo>
                <a:lnTo>
                  <a:pt x="143828" y="841058"/>
                </a:lnTo>
                <a:lnTo>
                  <a:pt x="160972" y="806768"/>
                </a:lnTo>
                <a:lnTo>
                  <a:pt x="175260" y="814388"/>
                </a:lnTo>
                <a:lnTo>
                  <a:pt x="163830" y="836295"/>
                </a:lnTo>
                <a:lnTo>
                  <a:pt x="158115" y="847725"/>
                </a:lnTo>
                <a:lnTo>
                  <a:pt x="153353" y="859155"/>
                </a:lnTo>
                <a:lnTo>
                  <a:pt x="151447" y="863918"/>
                </a:lnTo>
                <a:lnTo>
                  <a:pt x="193357" y="882968"/>
                </a:lnTo>
                <a:cubicBezTo>
                  <a:pt x="196215" y="876300"/>
                  <a:pt x="199072" y="869633"/>
                  <a:pt x="202882" y="862965"/>
                </a:cubicBezTo>
                <a:lnTo>
                  <a:pt x="213360" y="842963"/>
                </a:lnTo>
                <a:cubicBezTo>
                  <a:pt x="220028" y="829628"/>
                  <a:pt x="226695" y="817245"/>
                  <a:pt x="233363" y="803910"/>
                </a:cubicBezTo>
                <a:lnTo>
                  <a:pt x="255270" y="765810"/>
                </a:lnTo>
                <a:lnTo>
                  <a:pt x="265747" y="746760"/>
                </a:lnTo>
                <a:lnTo>
                  <a:pt x="277178" y="728663"/>
                </a:lnTo>
                <a:lnTo>
                  <a:pt x="238125" y="703898"/>
                </a:lnTo>
                <a:lnTo>
                  <a:pt x="235268" y="708660"/>
                </a:lnTo>
                <a:cubicBezTo>
                  <a:pt x="225743" y="722948"/>
                  <a:pt x="218122" y="737235"/>
                  <a:pt x="209550" y="751523"/>
                </a:cubicBezTo>
                <a:lnTo>
                  <a:pt x="195263" y="742950"/>
                </a:lnTo>
                <a:cubicBezTo>
                  <a:pt x="201930" y="731520"/>
                  <a:pt x="207645" y="721043"/>
                  <a:pt x="214313" y="709613"/>
                </a:cubicBezTo>
                <a:lnTo>
                  <a:pt x="235268" y="677228"/>
                </a:lnTo>
                <a:cubicBezTo>
                  <a:pt x="248603" y="655320"/>
                  <a:pt x="263843" y="635318"/>
                  <a:pt x="279082" y="614363"/>
                </a:cubicBezTo>
                <a:lnTo>
                  <a:pt x="292418" y="623888"/>
                </a:lnTo>
                <a:lnTo>
                  <a:pt x="263843" y="664845"/>
                </a:lnTo>
                <a:lnTo>
                  <a:pt x="260985" y="669608"/>
                </a:lnTo>
                <a:lnTo>
                  <a:pt x="299085" y="695325"/>
                </a:lnTo>
                <a:cubicBezTo>
                  <a:pt x="302895" y="688658"/>
                  <a:pt x="307657" y="682943"/>
                  <a:pt x="311468" y="677228"/>
                </a:cubicBezTo>
                <a:lnTo>
                  <a:pt x="323850" y="659130"/>
                </a:lnTo>
                <a:cubicBezTo>
                  <a:pt x="332422" y="647700"/>
                  <a:pt x="340995" y="635318"/>
                  <a:pt x="349568" y="623888"/>
                </a:cubicBezTo>
                <a:lnTo>
                  <a:pt x="377190" y="589598"/>
                </a:lnTo>
                <a:cubicBezTo>
                  <a:pt x="379095" y="586740"/>
                  <a:pt x="381953" y="583883"/>
                  <a:pt x="383857" y="581025"/>
                </a:cubicBezTo>
                <a:lnTo>
                  <a:pt x="391478" y="572453"/>
                </a:lnTo>
                <a:lnTo>
                  <a:pt x="405765" y="556260"/>
                </a:lnTo>
                <a:lnTo>
                  <a:pt x="371475" y="525780"/>
                </a:lnTo>
                <a:lnTo>
                  <a:pt x="367665" y="529590"/>
                </a:lnTo>
                <a:lnTo>
                  <a:pt x="351472" y="548640"/>
                </a:lnTo>
                <a:cubicBezTo>
                  <a:pt x="345757" y="555308"/>
                  <a:pt x="340995" y="561975"/>
                  <a:pt x="336232" y="568643"/>
                </a:cubicBezTo>
                <a:lnTo>
                  <a:pt x="323850" y="558165"/>
                </a:lnTo>
                <a:lnTo>
                  <a:pt x="335280" y="542925"/>
                </a:lnTo>
                <a:lnTo>
                  <a:pt x="347663" y="528638"/>
                </a:lnTo>
                <a:lnTo>
                  <a:pt x="372428" y="500063"/>
                </a:lnTo>
                <a:cubicBezTo>
                  <a:pt x="381000" y="490538"/>
                  <a:pt x="389572" y="481013"/>
                  <a:pt x="398145" y="471488"/>
                </a:cubicBezTo>
                <a:lnTo>
                  <a:pt x="424815" y="443865"/>
                </a:lnTo>
                <a:lnTo>
                  <a:pt x="436245" y="455295"/>
                </a:lnTo>
                <a:lnTo>
                  <a:pt x="401955" y="491490"/>
                </a:lnTo>
                <a:lnTo>
                  <a:pt x="398145" y="495300"/>
                </a:lnTo>
                <a:lnTo>
                  <a:pt x="432435" y="526733"/>
                </a:lnTo>
                <a:lnTo>
                  <a:pt x="462915" y="495300"/>
                </a:lnTo>
                <a:cubicBezTo>
                  <a:pt x="467678" y="490538"/>
                  <a:pt x="472440" y="484823"/>
                  <a:pt x="478155" y="479108"/>
                </a:cubicBezTo>
                <a:lnTo>
                  <a:pt x="494347" y="463867"/>
                </a:lnTo>
                <a:cubicBezTo>
                  <a:pt x="504825" y="453390"/>
                  <a:pt x="515303" y="443865"/>
                  <a:pt x="526732" y="433388"/>
                </a:cubicBezTo>
                <a:lnTo>
                  <a:pt x="560070" y="404813"/>
                </a:lnTo>
                <a:lnTo>
                  <a:pt x="530543" y="369570"/>
                </a:lnTo>
                <a:lnTo>
                  <a:pt x="526732" y="373380"/>
                </a:lnTo>
                <a:lnTo>
                  <a:pt x="507682" y="389573"/>
                </a:lnTo>
                <a:cubicBezTo>
                  <a:pt x="501015" y="395288"/>
                  <a:pt x="495300" y="400050"/>
                  <a:pt x="488632" y="405765"/>
                </a:cubicBezTo>
                <a:lnTo>
                  <a:pt x="477203" y="393383"/>
                </a:lnTo>
                <a:cubicBezTo>
                  <a:pt x="481965" y="388620"/>
                  <a:pt x="486728" y="384810"/>
                  <a:pt x="491490" y="381000"/>
                </a:cubicBezTo>
                <a:lnTo>
                  <a:pt x="505778" y="368617"/>
                </a:lnTo>
                <a:lnTo>
                  <a:pt x="534353" y="343853"/>
                </a:lnTo>
                <a:cubicBezTo>
                  <a:pt x="554355" y="327660"/>
                  <a:pt x="574357" y="312420"/>
                  <a:pt x="594360" y="296228"/>
                </a:cubicBezTo>
                <a:lnTo>
                  <a:pt x="603885" y="309563"/>
                </a:lnTo>
                <a:cubicBezTo>
                  <a:pt x="590550" y="319088"/>
                  <a:pt x="577215" y="330517"/>
                  <a:pt x="563880" y="340042"/>
                </a:cubicBezTo>
                <a:lnTo>
                  <a:pt x="559118" y="343853"/>
                </a:lnTo>
                <a:lnTo>
                  <a:pt x="587693" y="380048"/>
                </a:lnTo>
                <a:lnTo>
                  <a:pt x="621982" y="352425"/>
                </a:lnTo>
                <a:cubicBezTo>
                  <a:pt x="633413" y="343853"/>
                  <a:pt x="645795" y="335280"/>
                  <a:pt x="657225" y="326708"/>
                </a:cubicBezTo>
                <a:cubicBezTo>
                  <a:pt x="681038" y="309563"/>
                  <a:pt x="705803" y="294323"/>
                  <a:pt x="730568" y="278130"/>
                </a:cubicBezTo>
                <a:lnTo>
                  <a:pt x="706755" y="239078"/>
                </a:lnTo>
                <a:lnTo>
                  <a:pt x="701993" y="241935"/>
                </a:lnTo>
                <a:lnTo>
                  <a:pt x="660082" y="268605"/>
                </a:lnTo>
                <a:lnTo>
                  <a:pt x="650557" y="255270"/>
                </a:lnTo>
                <a:lnTo>
                  <a:pt x="682943" y="234315"/>
                </a:lnTo>
                <a:cubicBezTo>
                  <a:pt x="693420" y="227648"/>
                  <a:pt x="703897" y="220028"/>
                  <a:pt x="715328" y="214313"/>
                </a:cubicBezTo>
                <a:lnTo>
                  <a:pt x="748665" y="195263"/>
                </a:lnTo>
                <a:lnTo>
                  <a:pt x="764857" y="185738"/>
                </a:lnTo>
                <a:lnTo>
                  <a:pt x="782003" y="177165"/>
                </a:lnTo>
                <a:lnTo>
                  <a:pt x="789622" y="191453"/>
                </a:lnTo>
                <a:cubicBezTo>
                  <a:pt x="774382" y="199073"/>
                  <a:pt x="760095" y="207645"/>
                  <a:pt x="745807" y="215265"/>
                </a:cubicBezTo>
                <a:lnTo>
                  <a:pt x="741045" y="218123"/>
                </a:lnTo>
                <a:lnTo>
                  <a:pt x="763905" y="258128"/>
                </a:lnTo>
                <a:lnTo>
                  <a:pt x="782955" y="246698"/>
                </a:lnTo>
                <a:cubicBezTo>
                  <a:pt x="789622" y="242888"/>
                  <a:pt x="795338" y="239078"/>
                  <a:pt x="802005" y="236220"/>
                </a:cubicBezTo>
                <a:lnTo>
                  <a:pt x="841057" y="216218"/>
                </a:lnTo>
                <a:cubicBezTo>
                  <a:pt x="854393" y="209550"/>
                  <a:pt x="867728" y="203835"/>
                  <a:pt x="881063" y="197168"/>
                </a:cubicBezTo>
                <a:cubicBezTo>
                  <a:pt x="894397" y="191453"/>
                  <a:pt x="907732" y="184785"/>
                  <a:pt x="921068" y="179070"/>
                </a:cubicBezTo>
                <a:lnTo>
                  <a:pt x="902970" y="137160"/>
                </a:lnTo>
                <a:cubicBezTo>
                  <a:pt x="901065" y="138113"/>
                  <a:pt x="899160" y="138113"/>
                  <a:pt x="898207" y="139065"/>
                </a:cubicBezTo>
                <a:lnTo>
                  <a:pt x="852488" y="160020"/>
                </a:lnTo>
                <a:lnTo>
                  <a:pt x="845820" y="145733"/>
                </a:lnTo>
                <a:cubicBezTo>
                  <a:pt x="869632" y="135255"/>
                  <a:pt x="892493" y="123825"/>
                  <a:pt x="916305" y="115253"/>
                </a:cubicBezTo>
                <a:lnTo>
                  <a:pt x="951547" y="100965"/>
                </a:lnTo>
                <a:lnTo>
                  <a:pt x="960120" y="97155"/>
                </a:lnTo>
                <a:lnTo>
                  <a:pt x="969645" y="94298"/>
                </a:lnTo>
                <a:lnTo>
                  <a:pt x="987743" y="88583"/>
                </a:lnTo>
                <a:lnTo>
                  <a:pt x="993457" y="103823"/>
                </a:lnTo>
                <a:lnTo>
                  <a:pt x="969645" y="111443"/>
                </a:lnTo>
                <a:cubicBezTo>
                  <a:pt x="962025" y="114300"/>
                  <a:pt x="954405" y="117158"/>
                  <a:pt x="945832" y="120015"/>
                </a:cubicBezTo>
                <a:lnTo>
                  <a:pt x="941070" y="121920"/>
                </a:lnTo>
                <a:lnTo>
                  <a:pt x="957263" y="164783"/>
                </a:lnTo>
                <a:lnTo>
                  <a:pt x="977265" y="157163"/>
                </a:lnTo>
                <a:cubicBezTo>
                  <a:pt x="983932" y="154305"/>
                  <a:pt x="991553" y="152400"/>
                  <a:pt x="998220" y="149543"/>
                </a:cubicBezTo>
                <a:lnTo>
                  <a:pt x="1040130" y="135255"/>
                </a:lnTo>
                <a:cubicBezTo>
                  <a:pt x="1046797" y="132398"/>
                  <a:pt x="1054418" y="131445"/>
                  <a:pt x="1061085" y="128588"/>
                </a:cubicBezTo>
                <a:lnTo>
                  <a:pt x="1082040" y="122873"/>
                </a:lnTo>
                <a:lnTo>
                  <a:pt x="1102995" y="117158"/>
                </a:lnTo>
                <a:cubicBezTo>
                  <a:pt x="1106805" y="116205"/>
                  <a:pt x="1109663" y="115253"/>
                  <a:pt x="1113473" y="114300"/>
                </a:cubicBezTo>
                <a:lnTo>
                  <a:pt x="1123950" y="111443"/>
                </a:lnTo>
                <a:lnTo>
                  <a:pt x="1112520" y="66675"/>
                </a:lnTo>
                <a:lnTo>
                  <a:pt x="1106805" y="67628"/>
                </a:lnTo>
                <a:cubicBezTo>
                  <a:pt x="1098232" y="69533"/>
                  <a:pt x="1090613" y="72390"/>
                  <a:pt x="1082993" y="74295"/>
                </a:cubicBezTo>
                <a:lnTo>
                  <a:pt x="1059180" y="80963"/>
                </a:lnTo>
                <a:lnTo>
                  <a:pt x="1054418" y="65723"/>
                </a:lnTo>
                <a:lnTo>
                  <a:pt x="1091565" y="55245"/>
                </a:lnTo>
                <a:cubicBezTo>
                  <a:pt x="1103948" y="51435"/>
                  <a:pt x="1116330" y="49530"/>
                  <a:pt x="1128713" y="46673"/>
                </a:cubicBezTo>
                <a:lnTo>
                  <a:pt x="1165860" y="38100"/>
                </a:lnTo>
                <a:lnTo>
                  <a:pt x="1203960" y="31433"/>
                </a:lnTo>
                <a:lnTo>
                  <a:pt x="1206818" y="47625"/>
                </a:lnTo>
                <a:lnTo>
                  <a:pt x="1182053" y="52388"/>
                </a:lnTo>
                <a:lnTo>
                  <a:pt x="1169670" y="54293"/>
                </a:lnTo>
                <a:lnTo>
                  <a:pt x="1157288" y="57150"/>
                </a:lnTo>
                <a:lnTo>
                  <a:pt x="1151573" y="58103"/>
                </a:lnTo>
                <a:lnTo>
                  <a:pt x="1161098" y="102870"/>
                </a:lnTo>
                <a:cubicBezTo>
                  <a:pt x="1168718" y="100965"/>
                  <a:pt x="1175385" y="99060"/>
                  <a:pt x="1183005" y="98108"/>
                </a:cubicBezTo>
                <a:lnTo>
                  <a:pt x="1204913" y="94298"/>
                </a:lnTo>
                <a:lnTo>
                  <a:pt x="1247775" y="86678"/>
                </a:lnTo>
                <a:lnTo>
                  <a:pt x="1291590" y="80963"/>
                </a:lnTo>
                <a:lnTo>
                  <a:pt x="1313498" y="78105"/>
                </a:lnTo>
                <a:cubicBezTo>
                  <a:pt x="1321118" y="77153"/>
                  <a:pt x="1327785" y="77153"/>
                  <a:pt x="1335405" y="76200"/>
                </a:cubicBezTo>
                <a:lnTo>
                  <a:pt x="1331595" y="30480"/>
                </a:lnTo>
                <a:lnTo>
                  <a:pt x="1325880" y="30480"/>
                </a:lnTo>
                <a:cubicBezTo>
                  <a:pt x="1322070" y="30480"/>
                  <a:pt x="1317307" y="31433"/>
                  <a:pt x="1313498" y="31433"/>
                </a:cubicBezTo>
                <a:lnTo>
                  <a:pt x="1301115" y="33338"/>
                </a:lnTo>
                <a:lnTo>
                  <a:pt x="1276350" y="36195"/>
                </a:lnTo>
                <a:lnTo>
                  <a:pt x="1274445" y="20003"/>
                </a:lnTo>
                <a:lnTo>
                  <a:pt x="1312545" y="15240"/>
                </a:lnTo>
                <a:lnTo>
                  <a:pt x="1350645" y="12383"/>
                </a:lnTo>
                <a:lnTo>
                  <a:pt x="1388745" y="9525"/>
                </a:lnTo>
                <a:lnTo>
                  <a:pt x="1426845" y="8573"/>
                </a:lnTo>
                <a:lnTo>
                  <a:pt x="1426845" y="24765"/>
                </a:lnTo>
                <a:lnTo>
                  <a:pt x="1402080" y="25718"/>
                </a:lnTo>
                <a:lnTo>
                  <a:pt x="1389698" y="25718"/>
                </a:lnTo>
                <a:cubicBezTo>
                  <a:pt x="1385888" y="25718"/>
                  <a:pt x="1381125" y="26670"/>
                  <a:pt x="1377315" y="26670"/>
                </a:cubicBezTo>
                <a:lnTo>
                  <a:pt x="1371600" y="26670"/>
                </a:lnTo>
                <a:lnTo>
                  <a:pt x="1374457" y="72390"/>
                </a:lnTo>
                <a:cubicBezTo>
                  <a:pt x="1388745" y="70485"/>
                  <a:pt x="1403985" y="70485"/>
                  <a:pt x="1418273" y="70485"/>
                </a:cubicBezTo>
                <a:lnTo>
                  <a:pt x="1462088" y="69533"/>
                </a:lnTo>
                <a:lnTo>
                  <a:pt x="1505903" y="70485"/>
                </a:lnTo>
                <a:cubicBezTo>
                  <a:pt x="1520190" y="70485"/>
                  <a:pt x="1535430" y="70485"/>
                  <a:pt x="1549718" y="72390"/>
                </a:cubicBezTo>
                <a:lnTo>
                  <a:pt x="1552575" y="26670"/>
                </a:lnTo>
                <a:lnTo>
                  <a:pt x="1546860" y="26670"/>
                </a:lnTo>
                <a:cubicBezTo>
                  <a:pt x="1543050" y="26670"/>
                  <a:pt x="1538288" y="25718"/>
                  <a:pt x="1534478" y="25718"/>
                </a:cubicBezTo>
                <a:lnTo>
                  <a:pt x="1522095" y="25718"/>
                </a:lnTo>
                <a:lnTo>
                  <a:pt x="1497330" y="24765"/>
                </a:lnTo>
                <a:lnTo>
                  <a:pt x="1497330" y="8573"/>
                </a:lnTo>
                <a:lnTo>
                  <a:pt x="1535430" y="9525"/>
                </a:lnTo>
                <a:lnTo>
                  <a:pt x="1573530" y="12383"/>
                </a:lnTo>
                <a:lnTo>
                  <a:pt x="1611630" y="15240"/>
                </a:lnTo>
                <a:lnTo>
                  <a:pt x="1649730" y="20003"/>
                </a:lnTo>
                <a:lnTo>
                  <a:pt x="1647825" y="36195"/>
                </a:lnTo>
                <a:lnTo>
                  <a:pt x="1623060" y="33338"/>
                </a:lnTo>
                <a:lnTo>
                  <a:pt x="1610678" y="31433"/>
                </a:lnTo>
                <a:cubicBezTo>
                  <a:pt x="1606868" y="31433"/>
                  <a:pt x="1602105" y="30480"/>
                  <a:pt x="1598295" y="30480"/>
                </a:cubicBezTo>
                <a:lnTo>
                  <a:pt x="1592580" y="30480"/>
                </a:lnTo>
                <a:lnTo>
                  <a:pt x="1588770" y="76200"/>
                </a:lnTo>
                <a:cubicBezTo>
                  <a:pt x="1596390" y="77153"/>
                  <a:pt x="1603057" y="77153"/>
                  <a:pt x="1610678" y="78105"/>
                </a:cubicBezTo>
                <a:lnTo>
                  <a:pt x="1632585" y="80963"/>
                </a:lnTo>
                <a:lnTo>
                  <a:pt x="1676400" y="86678"/>
                </a:lnTo>
                <a:lnTo>
                  <a:pt x="1719263" y="94298"/>
                </a:lnTo>
                <a:lnTo>
                  <a:pt x="1741170" y="98108"/>
                </a:lnTo>
                <a:cubicBezTo>
                  <a:pt x="1748790" y="99060"/>
                  <a:pt x="1755457" y="100965"/>
                  <a:pt x="1763078" y="102870"/>
                </a:cubicBezTo>
                <a:lnTo>
                  <a:pt x="1772603" y="58103"/>
                </a:lnTo>
                <a:lnTo>
                  <a:pt x="1766888" y="57150"/>
                </a:lnTo>
                <a:lnTo>
                  <a:pt x="1754505" y="54293"/>
                </a:lnTo>
                <a:lnTo>
                  <a:pt x="1742123" y="52388"/>
                </a:lnTo>
                <a:lnTo>
                  <a:pt x="1717357" y="47625"/>
                </a:lnTo>
                <a:lnTo>
                  <a:pt x="1720215" y="31433"/>
                </a:lnTo>
                <a:lnTo>
                  <a:pt x="1758315" y="38100"/>
                </a:lnTo>
                <a:lnTo>
                  <a:pt x="1795463" y="46673"/>
                </a:lnTo>
                <a:cubicBezTo>
                  <a:pt x="1807845" y="49530"/>
                  <a:pt x="1820227" y="52388"/>
                  <a:pt x="1832610" y="55245"/>
                </a:cubicBezTo>
                <a:lnTo>
                  <a:pt x="1869757" y="65723"/>
                </a:lnTo>
                <a:lnTo>
                  <a:pt x="1864995" y="80963"/>
                </a:lnTo>
                <a:lnTo>
                  <a:pt x="1841182" y="74295"/>
                </a:lnTo>
                <a:cubicBezTo>
                  <a:pt x="1833563" y="72390"/>
                  <a:pt x="1824990" y="69533"/>
                  <a:pt x="1817370" y="67628"/>
                </a:cubicBezTo>
                <a:lnTo>
                  <a:pt x="1811655" y="66675"/>
                </a:lnTo>
                <a:lnTo>
                  <a:pt x="1800225" y="111443"/>
                </a:lnTo>
                <a:lnTo>
                  <a:pt x="1810702" y="114300"/>
                </a:lnTo>
                <a:cubicBezTo>
                  <a:pt x="1814513" y="115253"/>
                  <a:pt x="1817370" y="116205"/>
                  <a:pt x="1821180" y="117158"/>
                </a:cubicBezTo>
                <a:lnTo>
                  <a:pt x="1842135" y="122873"/>
                </a:lnTo>
                <a:lnTo>
                  <a:pt x="1863090" y="128588"/>
                </a:lnTo>
                <a:cubicBezTo>
                  <a:pt x="1869757" y="130493"/>
                  <a:pt x="1877377" y="132398"/>
                  <a:pt x="1884045" y="135255"/>
                </a:cubicBezTo>
                <a:lnTo>
                  <a:pt x="1925955" y="149543"/>
                </a:lnTo>
                <a:cubicBezTo>
                  <a:pt x="1932623" y="152400"/>
                  <a:pt x="1940243" y="154305"/>
                  <a:pt x="1946910" y="157163"/>
                </a:cubicBezTo>
                <a:lnTo>
                  <a:pt x="1966913" y="164783"/>
                </a:lnTo>
                <a:lnTo>
                  <a:pt x="1983105" y="121920"/>
                </a:lnTo>
                <a:lnTo>
                  <a:pt x="1978343" y="120015"/>
                </a:lnTo>
                <a:cubicBezTo>
                  <a:pt x="1970723" y="117158"/>
                  <a:pt x="1963102" y="113348"/>
                  <a:pt x="1954530" y="111443"/>
                </a:cubicBezTo>
                <a:lnTo>
                  <a:pt x="1930718" y="103823"/>
                </a:lnTo>
                <a:lnTo>
                  <a:pt x="1936432" y="88583"/>
                </a:lnTo>
                <a:lnTo>
                  <a:pt x="1954530" y="94298"/>
                </a:lnTo>
                <a:lnTo>
                  <a:pt x="1964055" y="97155"/>
                </a:lnTo>
                <a:lnTo>
                  <a:pt x="1972627" y="100965"/>
                </a:lnTo>
                <a:lnTo>
                  <a:pt x="2007870" y="115253"/>
                </a:lnTo>
                <a:cubicBezTo>
                  <a:pt x="2031682" y="123825"/>
                  <a:pt x="2054543" y="135255"/>
                  <a:pt x="2078355" y="145733"/>
                </a:cubicBezTo>
                <a:lnTo>
                  <a:pt x="2071688" y="160020"/>
                </a:lnTo>
                <a:lnTo>
                  <a:pt x="2025968" y="139065"/>
                </a:lnTo>
                <a:cubicBezTo>
                  <a:pt x="2024063" y="138113"/>
                  <a:pt x="2022157" y="137160"/>
                  <a:pt x="2021205" y="137160"/>
                </a:cubicBezTo>
                <a:lnTo>
                  <a:pt x="2003107" y="179070"/>
                </a:lnTo>
                <a:cubicBezTo>
                  <a:pt x="2016443" y="184785"/>
                  <a:pt x="2029777" y="191453"/>
                  <a:pt x="2043113" y="197168"/>
                </a:cubicBezTo>
                <a:cubicBezTo>
                  <a:pt x="2056448" y="202883"/>
                  <a:pt x="2069782" y="208598"/>
                  <a:pt x="2083118" y="216218"/>
                </a:cubicBezTo>
                <a:lnTo>
                  <a:pt x="2122170" y="236220"/>
                </a:lnTo>
                <a:cubicBezTo>
                  <a:pt x="2128838" y="239078"/>
                  <a:pt x="2135505" y="242888"/>
                  <a:pt x="2141220" y="246698"/>
                </a:cubicBezTo>
                <a:lnTo>
                  <a:pt x="2160270" y="258128"/>
                </a:lnTo>
                <a:lnTo>
                  <a:pt x="2183130" y="218123"/>
                </a:lnTo>
                <a:lnTo>
                  <a:pt x="2178368" y="215265"/>
                </a:lnTo>
                <a:cubicBezTo>
                  <a:pt x="2164080" y="206693"/>
                  <a:pt x="2149793" y="198120"/>
                  <a:pt x="2134552" y="191453"/>
                </a:cubicBezTo>
                <a:lnTo>
                  <a:pt x="2142173" y="177165"/>
                </a:lnTo>
                <a:lnTo>
                  <a:pt x="2159318" y="185738"/>
                </a:lnTo>
                <a:lnTo>
                  <a:pt x="2175510" y="195263"/>
                </a:lnTo>
                <a:lnTo>
                  <a:pt x="2208848" y="214313"/>
                </a:lnTo>
                <a:cubicBezTo>
                  <a:pt x="2220277" y="220028"/>
                  <a:pt x="2230755" y="227648"/>
                  <a:pt x="2241233" y="234315"/>
                </a:cubicBezTo>
                <a:lnTo>
                  <a:pt x="2273618" y="255270"/>
                </a:lnTo>
                <a:lnTo>
                  <a:pt x="2264093" y="268605"/>
                </a:lnTo>
                <a:lnTo>
                  <a:pt x="2222183" y="241935"/>
                </a:lnTo>
                <a:lnTo>
                  <a:pt x="2217420" y="239078"/>
                </a:lnTo>
                <a:lnTo>
                  <a:pt x="2193608" y="278130"/>
                </a:lnTo>
                <a:cubicBezTo>
                  <a:pt x="2218373" y="294323"/>
                  <a:pt x="2243138" y="309563"/>
                  <a:pt x="2266950" y="326708"/>
                </a:cubicBezTo>
                <a:cubicBezTo>
                  <a:pt x="2278380" y="335280"/>
                  <a:pt x="2290763" y="343853"/>
                  <a:pt x="2302193" y="352425"/>
                </a:cubicBezTo>
                <a:lnTo>
                  <a:pt x="2336483" y="380048"/>
                </a:lnTo>
                <a:lnTo>
                  <a:pt x="2365058" y="343853"/>
                </a:lnTo>
                <a:lnTo>
                  <a:pt x="2360295" y="340042"/>
                </a:lnTo>
                <a:cubicBezTo>
                  <a:pt x="2346960" y="329565"/>
                  <a:pt x="2334577" y="319088"/>
                  <a:pt x="2320290" y="309563"/>
                </a:cubicBezTo>
                <a:lnTo>
                  <a:pt x="2329815" y="296228"/>
                </a:lnTo>
                <a:cubicBezTo>
                  <a:pt x="2349818" y="311468"/>
                  <a:pt x="2369820" y="327660"/>
                  <a:pt x="2389823" y="343853"/>
                </a:cubicBezTo>
                <a:lnTo>
                  <a:pt x="2418398" y="368617"/>
                </a:lnTo>
                <a:lnTo>
                  <a:pt x="2432685" y="381000"/>
                </a:lnTo>
                <a:cubicBezTo>
                  <a:pt x="2437448" y="384810"/>
                  <a:pt x="2442210" y="389573"/>
                  <a:pt x="2446973" y="393383"/>
                </a:cubicBezTo>
                <a:lnTo>
                  <a:pt x="2435543" y="405765"/>
                </a:lnTo>
                <a:cubicBezTo>
                  <a:pt x="2429827" y="400050"/>
                  <a:pt x="2423160" y="394335"/>
                  <a:pt x="2416493" y="389573"/>
                </a:cubicBezTo>
                <a:lnTo>
                  <a:pt x="2397443" y="373380"/>
                </a:lnTo>
                <a:lnTo>
                  <a:pt x="2393633" y="369570"/>
                </a:lnTo>
                <a:lnTo>
                  <a:pt x="2364105" y="404813"/>
                </a:lnTo>
                <a:lnTo>
                  <a:pt x="2397443" y="433388"/>
                </a:lnTo>
                <a:cubicBezTo>
                  <a:pt x="2407920" y="442913"/>
                  <a:pt x="2418398" y="453390"/>
                  <a:pt x="2429827" y="463867"/>
                </a:cubicBezTo>
                <a:lnTo>
                  <a:pt x="2446020" y="479108"/>
                </a:lnTo>
                <a:cubicBezTo>
                  <a:pt x="2451735" y="483870"/>
                  <a:pt x="2456498" y="489585"/>
                  <a:pt x="2461260" y="495300"/>
                </a:cubicBezTo>
                <a:lnTo>
                  <a:pt x="2491740" y="526733"/>
                </a:lnTo>
                <a:lnTo>
                  <a:pt x="2526030" y="495300"/>
                </a:lnTo>
                <a:lnTo>
                  <a:pt x="2522220" y="491490"/>
                </a:lnTo>
                <a:lnTo>
                  <a:pt x="2487930" y="455295"/>
                </a:lnTo>
                <a:lnTo>
                  <a:pt x="2499360" y="443865"/>
                </a:lnTo>
                <a:lnTo>
                  <a:pt x="2526030" y="471488"/>
                </a:lnTo>
                <a:cubicBezTo>
                  <a:pt x="2534602" y="481013"/>
                  <a:pt x="2544127" y="489585"/>
                  <a:pt x="2551748" y="500063"/>
                </a:cubicBezTo>
                <a:lnTo>
                  <a:pt x="2576513" y="528638"/>
                </a:lnTo>
                <a:lnTo>
                  <a:pt x="2588895" y="542925"/>
                </a:lnTo>
                <a:lnTo>
                  <a:pt x="2600325" y="558165"/>
                </a:lnTo>
                <a:lnTo>
                  <a:pt x="2587943" y="568643"/>
                </a:lnTo>
                <a:cubicBezTo>
                  <a:pt x="2583180" y="561975"/>
                  <a:pt x="2577465" y="555308"/>
                  <a:pt x="2572702" y="548640"/>
                </a:cubicBezTo>
                <a:lnTo>
                  <a:pt x="2556510" y="529590"/>
                </a:lnTo>
                <a:lnTo>
                  <a:pt x="2552700" y="525780"/>
                </a:lnTo>
                <a:lnTo>
                  <a:pt x="2518410" y="556260"/>
                </a:lnTo>
                <a:lnTo>
                  <a:pt x="2532698" y="572453"/>
                </a:lnTo>
                <a:lnTo>
                  <a:pt x="2540318" y="581025"/>
                </a:lnTo>
                <a:cubicBezTo>
                  <a:pt x="2542223" y="583883"/>
                  <a:pt x="2545080" y="586740"/>
                  <a:pt x="2546985" y="589598"/>
                </a:cubicBezTo>
                <a:lnTo>
                  <a:pt x="2574608" y="623888"/>
                </a:lnTo>
                <a:cubicBezTo>
                  <a:pt x="2584133" y="635318"/>
                  <a:pt x="2591752" y="647700"/>
                  <a:pt x="2600325" y="659130"/>
                </a:cubicBezTo>
                <a:lnTo>
                  <a:pt x="2612708" y="677228"/>
                </a:lnTo>
                <a:cubicBezTo>
                  <a:pt x="2616518" y="682943"/>
                  <a:pt x="2621280" y="688658"/>
                  <a:pt x="2625090" y="695325"/>
                </a:cubicBezTo>
                <a:lnTo>
                  <a:pt x="2663190" y="669608"/>
                </a:lnTo>
                <a:lnTo>
                  <a:pt x="2660333" y="664845"/>
                </a:lnTo>
                <a:lnTo>
                  <a:pt x="2631758" y="623888"/>
                </a:lnTo>
                <a:lnTo>
                  <a:pt x="2645093" y="614363"/>
                </a:lnTo>
                <a:cubicBezTo>
                  <a:pt x="2660333" y="635318"/>
                  <a:pt x="2674620" y="655320"/>
                  <a:pt x="2688908" y="677228"/>
                </a:cubicBezTo>
                <a:lnTo>
                  <a:pt x="2709863" y="709613"/>
                </a:lnTo>
                <a:cubicBezTo>
                  <a:pt x="2716530" y="720090"/>
                  <a:pt x="2723198" y="731520"/>
                  <a:pt x="2728913" y="742950"/>
                </a:cubicBezTo>
                <a:lnTo>
                  <a:pt x="2714625" y="751523"/>
                </a:lnTo>
                <a:cubicBezTo>
                  <a:pt x="2706052" y="737235"/>
                  <a:pt x="2698433" y="721995"/>
                  <a:pt x="2688908" y="708660"/>
                </a:cubicBezTo>
                <a:lnTo>
                  <a:pt x="2686050" y="703898"/>
                </a:lnTo>
                <a:lnTo>
                  <a:pt x="2646998" y="728663"/>
                </a:lnTo>
                <a:lnTo>
                  <a:pt x="2658427" y="746760"/>
                </a:lnTo>
                <a:lnTo>
                  <a:pt x="2668905" y="765810"/>
                </a:lnTo>
                <a:lnTo>
                  <a:pt x="2690813" y="803910"/>
                </a:lnTo>
                <a:cubicBezTo>
                  <a:pt x="2697480" y="817245"/>
                  <a:pt x="2704148" y="829628"/>
                  <a:pt x="2710815" y="842963"/>
                </a:cubicBezTo>
                <a:lnTo>
                  <a:pt x="2721293" y="862965"/>
                </a:lnTo>
                <a:cubicBezTo>
                  <a:pt x="2725102" y="869633"/>
                  <a:pt x="2727008" y="876300"/>
                  <a:pt x="2730818" y="882968"/>
                </a:cubicBezTo>
                <a:lnTo>
                  <a:pt x="2772727" y="863918"/>
                </a:lnTo>
                <a:lnTo>
                  <a:pt x="2770823" y="859155"/>
                </a:lnTo>
                <a:lnTo>
                  <a:pt x="2766060" y="847725"/>
                </a:lnTo>
                <a:lnTo>
                  <a:pt x="2760345" y="836295"/>
                </a:lnTo>
                <a:lnTo>
                  <a:pt x="2748915" y="814388"/>
                </a:lnTo>
                <a:lnTo>
                  <a:pt x="2763202" y="806768"/>
                </a:lnTo>
                <a:lnTo>
                  <a:pt x="2780348" y="841058"/>
                </a:lnTo>
                <a:lnTo>
                  <a:pt x="2796540" y="876300"/>
                </a:lnTo>
                <a:lnTo>
                  <a:pt x="2804160" y="893445"/>
                </a:lnTo>
                <a:cubicBezTo>
                  <a:pt x="2807018" y="899160"/>
                  <a:pt x="2809875" y="904875"/>
                  <a:pt x="2811780" y="910590"/>
                </a:cubicBezTo>
                <a:lnTo>
                  <a:pt x="2826068" y="945833"/>
                </a:lnTo>
                <a:lnTo>
                  <a:pt x="2810827" y="951548"/>
                </a:lnTo>
                <a:cubicBezTo>
                  <a:pt x="2804160" y="936308"/>
                  <a:pt x="2798445" y="920115"/>
                  <a:pt x="2791777" y="904875"/>
                </a:cubicBezTo>
                <a:lnTo>
                  <a:pt x="2789873" y="900113"/>
                </a:lnTo>
                <a:lnTo>
                  <a:pt x="2747963" y="918210"/>
                </a:lnTo>
                <a:lnTo>
                  <a:pt x="2752725" y="928688"/>
                </a:lnTo>
                <a:lnTo>
                  <a:pt x="2756535" y="939165"/>
                </a:lnTo>
                <a:lnTo>
                  <a:pt x="2764155" y="959168"/>
                </a:lnTo>
                <a:lnTo>
                  <a:pt x="2771775" y="979170"/>
                </a:lnTo>
                <a:cubicBezTo>
                  <a:pt x="2774633" y="985838"/>
                  <a:pt x="2777490" y="992505"/>
                  <a:pt x="2779395" y="1000125"/>
                </a:cubicBezTo>
                <a:cubicBezTo>
                  <a:pt x="2788920" y="1027748"/>
                  <a:pt x="2798445" y="1055370"/>
                  <a:pt x="2806065" y="1083945"/>
                </a:cubicBezTo>
                <a:lnTo>
                  <a:pt x="2849880" y="1071563"/>
                </a:lnTo>
                <a:lnTo>
                  <a:pt x="2847975" y="1065848"/>
                </a:lnTo>
                <a:cubicBezTo>
                  <a:pt x="2846070" y="1058228"/>
                  <a:pt x="2843213" y="1049655"/>
                  <a:pt x="2841308" y="1042035"/>
                </a:cubicBezTo>
                <a:lnTo>
                  <a:pt x="2833688" y="1018223"/>
                </a:lnTo>
                <a:lnTo>
                  <a:pt x="2848927" y="1013460"/>
                </a:lnTo>
                <a:cubicBezTo>
                  <a:pt x="2857500" y="1037273"/>
                  <a:pt x="2864168" y="1062038"/>
                  <a:pt x="2870835" y="1086803"/>
                </a:cubicBezTo>
                <a:lnTo>
                  <a:pt x="2875598" y="1104900"/>
                </a:lnTo>
                <a:cubicBezTo>
                  <a:pt x="2877502" y="1110615"/>
                  <a:pt x="2878455" y="1117283"/>
                  <a:pt x="2880360" y="1123950"/>
                </a:cubicBezTo>
                <a:lnTo>
                  <a:pt x="2888933" y="1161098"/>
                </a:lnTo>
                <a:lnTo>
                  <a:pt x="2872740" y="1164908"/>
                </a:lnTo>
                <a:lnTo>
                  <a:pt x="2861310" y="1116330"/>
                </a:lnTo>
                <a:cubicBezTo>
                  <a:pt x="2861310" y="1114425"/>
                  <a:pt x="2860358" y="1112520"/>
                  <a:pt x="2860358" y="1110615"/>
                </a:cubicBezTo>
                <a:lnTo>
                  <a:pt x="2815590" y="1122045"/>
                </a:lnTo>
                <a:cubicBezTo>
                  <a:pt x="2819400" y="1136333"/>
                  <a:pt x="2822258" y="1150620"/>
                  <a:pt x="2825115" y="1164908"/>
                </a:cubicBezTo>
                <a:cubicBezTo>
                  <a:pt x="2827973" y="1179195"/>
                  <a:pt x="2831783" y="1193483"/>
                  <a:pt x="2834640" y="1207770"/>
                </a:cubicBezTo>
                <a:lnTo>
                  <a:pt x="2842260" y="1250633"/>
                </a:lnTo>
                <a:lnTo>
                  <a:pt x="2844165" y="1261110"/>
                </a:lnTo>
                <a:lnTo>
                  <a:pt x="2845118" y="1271588"/>
                </a:lnTo>
                <a:lnTo>
                  <a:pt x="2847975" y="1293495"/>
                </a:lnTo>
                <a:lnTo>
                  <a:pt x="2893695" y="1287780"/>
                </a:lnTo>
                <a:lnTo>
                  <a:pt x="2892743" y="1282065"/>
                </a:lnTo>
                <a:lnTo>
                  <a:pt x="2889885" y="1257300"/>
                </a:lnTo>
                <a:cubicBezTo>
                  <a:pt x="2888933" y="1248728"/>
                  <a:pt x="2887027" y="1241108"/>
                  <a:pt x="2886075" y="1232535"/>
                </a:cubicBezTo>
                <a:lnTo>
                  <a:pt x="2902268" y="1229678"/>
                </a:lnTo>
                <a:lnTo>
                  <a:pt x="2906077" y="1248728"/>
                </a:lnTo>
                <a:cubicBezTo>
                  <a:pt x="2907030" y="1255395"/>
                  <a:pt x="2907983" y="1261110"/>
                  <a:pt x="2908935" y="1267778"/>
                </a:cubicBezTo>
                <a:lnTo>
                  <a:pt x="2913698" y="1305878"/>
                </a:lnTo>
                <a:lnTo>
                  <a:pt x="2915602" y="1324928"/>
                </a:lnTo>
                <a:lnTo>
                  <a:pt x="2917508" y="1343978"/>
                </a:lnTo>
                <a:lnTo>
                  <a:pt x="2920365" y="1382078"/>
                </a:lnTo>
                <a:lnTo>
                  <a:pt x="2904173" y="1383030"/>
                </a:lnTo>
                <a:lnTo>
                  <a:pt x="2900363" y="1333500"/>
                </a:lnTo>
                <a:lnTo>
                  <a:pt x="2900363" y="1327785"/>
                </a:lnTo>
                <a:lnTo>
                  <a:pt x="2854643" y="1332548"/>
                </a:lnTo>
                <a:lnTo>
                  <a:pt x="2857500" y="1376363"/>
                </a:lnTo>
                <a:lnTo>
                  <a:pt x="2859405" y="1398270"/>
                </a:lnTo>
                <a:cubicBezTo>
                  <a:pt x="2860358" y="1405890"/>
                  <a:pt x="2859405" y="1412558"/>
                  <a:pt x="2860358" y="1420178"/>
                </a:cubicBezTo>
                <a:lnTo>
                  <a:pt x="2861310" y="1463993"/>
                </a:lnTo>
                <a:cubicBezTo>
                  <a:pt x="2861310" y="1467803"/>
                  <a:pt x="2861310" y="1471613"/>
                  <a:pt x="2861310" y="1475423"/>
                </a:cubicBezTo>
                <a:lnTo>
                  <a:pt x="2861310" y="1486853"/>
                </a:lnTo>
                <a:lnTo>
                  <a:pt x="2860358" y="1508760"/>
                </a:lnTo>
                <a:lnTo>
                  <a:pt x="2906077" y="1509713"/>
                </a:lnTo>
                <a:lnTo>
                  <a:pt x="2906077" y="1503998"/>
                </a:lnTo>
                <a:lnTo>
                  <a:pt x="2907030" y="1479233"/>
                </a:lnTo>
                <a:cubicBezTo>
                  <a:pt x="2907030" y="1470660"/>
                  <a:pt x="2907030" y="1462088"/>
                  <a:pt x="2907030" y="1454468"/>
                </a:cubicBezTo>
                <a:lnTo>
                  <a:pt x="2923223" y="1454468"/>
                </a:lnTo>
                <a:lnTo>
                  <a:pt x="2924175" y="1473518"/>
                </a:lnTo>
                <a:cubicBezTo>
                  <a:pt x="2924175" y="1480185"/>
                  <a:pt x="2924175" y="1485900"/>
                  <a:pt x="2924175" y="1492568"/>
                </a:cubicBezTo>
                <a:lnTo>
                  <a:pt x="2923223" y="1530668"/>
                </a:lnTo>
                <a:lnTo>
                  <a:pt x="2929890" y="1549718"/>
                </a:lnTo>
                <a:close/>
              </a:path>
            </a:pathLst>
          </a:custGeom>
          <a:solidFill>
            <a:srgbClr val="FFC000"/>
          </a:solidFill>
          <a:ln w="9525" cap="flat">
            <a:noFill/>
            <a:prstDash val="solid"/>
            <a:miter/>
          </a:ln>
        </p:spPr>
        <p:txBody>
          <a:bodyPr rtlCol="0" anchor="ctr"/>
          <a:lstStyle/>
          <a:p>
            <a:endParaRPr lang="en-ID"/>
          </a:p>
        </p:txBody>
      </p:sp>
      <p:sp>
        <p:nvSpPr>
          <p:cNvPr id="8" name="Picture Placeholder 810">
            <a:extLst>
              <a:ext uri="{FF2B5EF4-FFF2-40B4-BE49-F238E27FC236}">
                <a16:creationId xmlns:a16="http://schemas.microsoft.com/office/drawing/2014/main" id="{F43F9F2E-7567-481A-8B82-6B2AE7B6C1E0}"/>
              </a:ext>
            </a:extLst>
          </p:cNvPr>
          <p:cNvSpPr>
            <a:spLocks noGrp="1"/>
          </p:cNvSpPr>
          <p:nvPr>
            <p:ph type="pic" sz="quarter" idx="16"/>
          </p:nvPr>
        </p:nvSpPr>
        <p:spPr>
          <a:xfrm>
            <a:off x="6713767" y="4582887"/>
            <a:ext cx="1620155" cy="1620155"/>
          </a:xfrm>
          <a:custGeom>
            <a:avLst/>
            <a:gdLst>
              <a:gd name="connsiteX0" fmla="*/ 624114 w 1248228"/>
              <a:gd name="connsiteY0" fmla="*/ 0 h 1248228"/>
              <a:gd name="connsiteX1" fmla="*/ 1248228 w 1248228"/>
              <a:gd name="connsiteY1" fmla="*/ 624114 h 1248228"/>
              <a:gd name="connsiteX2" fmla="*/ 624114 w 1248228"/>
              <a:gd name="connsiteY2" fmla="*/ 1248228 h 1248228"/>
              <a:gd name="connsiteX3" fmla="*/ 0 w 1248228"/>
              <a:gd name="connsiteY3" fmla="*/ 624114 h 1248228"/>
              <a:gd name="connsiteX4" fmla="*/ 624114 w 1248228"/>
              <a:gd name="connsiteY4" fmla="*/ 0 h 12482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228" h="1248228">
                <a:moveTo>
                  <a:pt x="624114" y="0"/>
                </a:moveTo>
                <a:cubicBezTo>
                  <a:pt x="968803" y="0"/>
                  <a:pt x="1248228" y="279425"/>
                  <a:pt x="1248228" y="624114"/>
                </a:cubicBezTo>
                <a:cubicBezTo>
                  <a:pt x="1248228" y="968803"/>
                  <a:pt x="968803" y="1248228"/>
                  <a:pt x="624114" y="1248228"/>
                </a:cubicBezTo>
                <a:cubicBezTo>
                  <a:pt x="279425" y="1248228"/>
                  <a:pt x="0" y="968803"/>
                  <a:pt x="0" y="624114"/>
                </a:cubicBezTo>
                <a:cubicBezTo>
                  <a:pt x="0" y="279425"/>
                  <a:pt x="279425" y="0"/>
                  <a:pt x="624114" y="0"/>
                </a:cubicBezTo>
                <a:close/>
              </a:path>
            </a:pathLst>
          </a:custGeom>
          <a:noFill/>
          <a:ln w="76200">
            <a:noFill/>
          </a:ln>
          <a:effectLst/>
        </p:spPr>
        <p:txBody>
          <a:bodyPr wrap="square">
            <a:noAutofit/>
          </a:bodyPr>
          <a:lstStyle>
            <a:lvl1pPr marL="0" indent="0" algn="ctr">
              <a:buNone/>
              <a:defRPr sz="1800">
                <a:solidFill>
                  <a:sysClr val="windowText" lastClr="000000"/>
                </a:solidFill>
                <a:latin typeface="Arial" panose="020B0604020202020204" pitchFamily="34" charset="0"/>
                <a:cs typeface="Arial" panose="020B0604020202020204" pitchFamily="34" charset="0"/>
              </a:defRPr>
            </a:lvl1pPr>
          </a:lstStyle>
          <a:p>
            <a:endParaRPr lang="id-ID"/>
          </a:p>
        </p:txBody>
      </p:sp>
      <p:sp>
        <p:nvSpPr>
          <p:cNvPr id="9" name="Picture Placeholder 810">
            <a:extLst>
              <a:ext uri="{FF2B5EF4-FFF2-40B4-BE49-F238E27FC236}">
                <a16:creationId xmlns:a16="http://schemas.microsoft.com/office/drawing/2014/main" id="{A0161022-1F3D-4367-B50A-867C663D8F43}"/>
              </a:ext>
            </a:extLst>
          </p:cNvPr>
          <p:cNvSpPr>
            <a:spLocks noGrp="1"/>
          </p:cNvSpPr>
          <p:nvPr>
            <p:ph type="pic" sz="quarter" idx="17"/>
          </p:nvPr>
        </p:nvSpPr>
        <p:spPr>
          <a:xfrm>
            <a:off x="10111921" y="4582887"/>
            <a:ext cx="1620155" cy="1620155"/>
          </a:xfrm>
          <a:custGeom>
            <a:avLst/>
            <a:gdLst>
              <a:gd name="connsiteX0" fmla="*/ 624114 w 1248228"/>
              <a:gd name="connsiteY0" fmla="*/ 0 h 1248228"/>
              <a:gd name="connsiteX1" fmla="*/ 1248228 w 1248228"/>
              <a:gd name="connsiteY1" fmla="*/ 624114 h 1248228"/>
              <a:gd name="connsiteX2" fmla="*/ 624114 w 1248228"/>
              <a:gd name="connsiteY2" fmla="*/ 1248228 h 1248228"/>
              <a:gd name="connsiteX3" fmla="*/ 0 w 1248228"/>
              <a:gd name="connsiteY3" fmla="*/ 624114 h 1248228"/>
              <a:gd name="connsiteX4" fmla="*/ 624114 w 1248228"/>
              <a:gd name="connsiteY4" fmla="*/ 0 h 12482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228" h="1248228">
                <a:moveTo>
                  <a:pt x="624114" y="0"/>
                </a:moveTo>
                <a:cubicBezTo>
                  <a:pt x="968803" y="0"/>
                  <a:pt x="1248228" y="279425"/>
                  <a:pt x="1248228" y="624114"/>
                </a:cubicBezTo>
                <a:cubicBezTo>
                  <a:pt x="1248228" y="968803"/>
                  <a:pt x="968803" y="1248228"/>
                  <a:pt x="624114" y="1248228"/>
                </a:cubicBezTo>
                <a:cubicBezTo>
                  <a:pt x="279425" y="1248228"/>
                  <a:pt x="0" y="968803"/>
                  <a:pt x="0" y="624114"/>
                </a:cubicBezTo>
                <a:cubicBezTo>
                  <a:pt x="0" y="279425"/>
                  <a:pt x="279425" y="0"/>
                  <a:pt x="624114" y="0"/>
                </a:cubicBezTo>
                <a:close/>
              </a:path>
            </a:pathLst>
          </a:custGeom>
          <a:noFill/>
          <a:ln w="76200">
            <a:noFill/>
          </a:ln>
          <a:effectLst/>
        </p:spPr>
        <p:txBody>
          <a:bodyPr wrap="square">
            <a:noAutofit/>
          </a:bodyPr>
          <a:lstStyle>
            <a:lvl1pPr marL="0" indent="0" algn="ctr">
              <a:buNone/>
              <a:defRPr sz="1800">
                <a:solidFill>
                  <a:sysClr val="windowText" lastClr="000000"/>
                </a:solidFill>
                <a:latin typeface="Arial" panose="020B0604020202020204" pitchFamily="34" charset="0"/>
                <a:cs typeface="Arial" panose="020B0604020202020204" pitchFamily="34" charset="0"/>
              </a:defRPr>
            </a:lvl1pPr>
          </a:lstStyle>
          <a:p>
            <a:endParaRPr lang="id-ID"/>
          </a:p>
        </p:txBody>
      </p:sp>
      <p:sp>
        <p:nvSpPr>
          <p:cNvPr id="10" name="Picture Placeholder 810">
            <a:extLst>
              <a:ext uri="{FF2B5EF4-FFF2-40B4-BE49-F238E27FC236}">
                <a16:creationId xmlns:a16="http://schemas.microsoft.com/office/drawing/2014/main" id="{FA2D5F62-FA07-4470-9C4C-958D7021E65F}"/>
              </a:ext>
            </a:extLst>
          </p:cNvPr>
          <p:cNvSpPr>
            <a:spLocks noGrp="1"/>
          </p:cNvSpPr>
          <p:nvPr>
            <p:ph type="pic" sz="quarter" idx="18"/>
          </p:nvPr>
        </p:nvSpPr>
        <p:spPr>
          <a:xfrm>
            <a:off x="8426450" y="4582887"/>
            <a:ext cx="1620155" cy="1620155"/>
          </a:xfrm>
          <a:custGeom>
            <a:avLst/>
            <a:gdLst>
              <a:gd name="connsiteX0" fmla="*/ 624114 w 1248228"/>
              <a:gd name="connsiteY0" fmla="*/ 0 h 1248228"/>
              <a:gd name="connsiteX1" fmla="*/ 1248228 w 1248228"/>
              <a:gd name="connsiteY1" fmla="*/ 624114 h 1248228"/>
              <a:gd name="connsiteX2" fmla="*/ 624114 w 1248228"/>
              <a:gd name="connsiteY2" fmla="*/ 1248228 h 1248228"/>
              <a:gd name="connsiteX3" fmla="*/ 0 w 1248228"/>
              <a:gd name="connsiteY3" fmla="*/ 624114 h 1248228"/>
              <a:gd name="connsiteX4" fmla="*/ 624114 w 1248228"/>
              <a:gd name="connsiteY4" fmla="*/ 0 h 12482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228" h="1248228">
                <a:moveTo>
                  <a:pt x="624114" y="0"/>
                </a:moveTo>
                <a:cubicBezTo>
                  <a:pt x="968803" y="0"/>
                  <a:pt x="1248228" y="279425"/>
                  <a:pt x="1248228" y="624114"/>
                </a:cubicBezTo>
                <a:cubicBezTo>
                  <a:pt x="1248228" y="968803"/>
                  <a:pt x="968803" y="1248228"/>
                  <a:pt x="624114" y="1248228"/>
                </a:cubicBezTo>
                <a:cubicBezTo>
                  <a:pt x="279425" y="1248228"/>
                  <a:pt x="0" y="968803"/>
                  <a:pt x="0" y="624114"/>
                </a:cubicBezTo>
                <a:cubicBezTo>
                  <a:pt x="0" y="279425"/>
                  <a:pt x="279425" y="0"/>
                  <a:pt x="624114" y="0"/>
                </a:cubicBezTo>
                <a:close/>
              </a:path>
            </a:pathLst>
          </a:custGeom>
          <a:noFill/>
          <a:ln w="76200">
            <a:noFill/>
          </a:ln>
          <a:effectLst/>
        </p:spPr>
        <p:txBody>
          <a:bodyPr wrap="square">
            <a:noAutofit/>
          </a:bodyPr>
          <a:lstStyle>
            <a:lvl1pPr marL="0" indent="0" algn="ctr">
              <a:buNone/>
              <a:defRPr sz="1800">
                <a:solidFill>
                  <a:sysClr val="windowText" lastClr="000000"/>
                </a:solidFill>
                <a:latin typeface="Arial" panose="020B0604020202020204" pitchFamily="34" charset="0"/>
                <a:cs typeface="Arial" panose="020B0604020202020204" pitchFamily="34" charset="0"/>
              </a:defRPr>
            </a:lvl1pPr>
          </a:lstStyle>
          <a:p>
            <a:endParaRPr lang="id-ID"/>
          </a:p>
        </p:txBody>
      </p:sp>
      <p:grpSp>
        <p:nvGrpSpPr>
          <p:cNvPr id="21" name="Graphic 2">
            <a:extLst>
              <a:ext uri="{FF2B5EF4-FFF2-40B4-BE49-F238E27FC236}">
                <a16:creationId xmlns:a16="http://schemas.microsoft.com/office/drawing/2014/main" id="{A8D1DBF9-7997-4F9E-8921-20D481551176}"/>
              </a:ext>
            </a:extLst>
          </p:cNvPr>
          <p:cNvGrpSpPr/>
          <p:nvPr userDrawn="1"/>
        </p:nvGrpSpPr>
        <p:grpSpPr>
          <a:xfrm>
            <a:off x="191580" y="0"/>
            <a:ext cx="1078421" cy="2215109"/>
            <a:chOff x="2838450" y="433387"/>
            <a:chExt cx="1004887" cy="2064067"/>
          </a:xfrm>
          <a:solidFill>
            <a:srgbClr val="C00000"/>
          </a:solidFill>
          <a:effectLst>
            <a:outerShdw blurRad="292100" dist="152400" dir="5400000" algn="ctr" rotWithShape="0">
              <a:srgbClr val="000000">
                <a:alpha val="24000"/>
              </a:srgbClr>
            </a:outerShdw>
          </a:effectLst>
        </p:grpSpPr>
        <p:sp>
          <p:nvSpPr>
            <p:cNvPr id="22" name="Freeform: Shape 21">
              <a:extLst>
                <a:ext uri="{FF2B5EF4-FFF2-40B4-BE49-F238E27FC236}">
                  <a16:creationId xmlns:a16="http://schemas.microsoft.com/office/drawing/2014/main" id="{F0CB268D-1924-4D3B-B5B5-146CD3EF3AB2}"/>
                </a:ext>
              </a:extLst>
            </p:cNvPr>
            <p:cNvSpPr/>
            <p:nvPr/>
          </p:nvSpPr>
          <p:spPr>
            <a:xfrm>
              <a:off x="2838450" y="433387"/>
              <a:ext cx="1004887" cy="2064067"/>
            </a:xfrm>
            <a:custGeom>
              <a:avLst/>
              <a:gdLst>
                <a:gd name="connsiteX0" fmla="*/ 558165 w 1004887"/>
                <a:gd name="connsiteY0" fmla="*/ 925830 h 2064067"/>
                <a:gd name="connsiteX1" fmla="*/ 558165 w 1004887"/>
                <a:gd name="connsiteY1" fmla="*/ 916305 h 2064067"/>
                <a:gd name="connsiteX2" fmla="*/ 539115 w 1004887"/>
                <a:gd name="connsiteY2" fmla="*/ 897255 h 2064067"/>
                <a:gd name="connsiteX3" fmla="*/ 504825 w 1004887"/>
                <a:gd name="connsiteY3" fmla="*/ 897255 h 2064067"/>
                <a:gd name="connsiteX4" fmla="*/ 504825 w 1004887"/>
                <a:gd name="connsiteY4" fmla="*/ 0 h 2064067"/>
                <a:gd name="connsiteX5" fmla="*/ 499110 w 1004887"/>
                <a:gd name="connsiteY5" fmla="*/ 0 h 2064067"/>
                <a:gd name="connsiteX6" fmla="*/ 499110 w 1004887"/>
                <a:gd name="connsiteY6" fmla="*/ 897255 h 2064067"/>
                <a:gd name="connsiteX7" fmla="*/ 464820 w 1004887"/>
                <a:gd name="connsiteY7" fmla="*/ 897255 h 2064067"/>
                <a:gd name="connsiteX8" fmla="*/ 445770 w 1004887"/>
                <a:gd name="connsiteY8" fmla="*/ 916305 h 2064067"/>
                <a:gd name="connsiteX9" fmla="*/ 445770 w 1004887"/>
                <a:gd name="connsiteY9" fmla="*/ 925830 h 2064067"/>
                <a:gd name="connsiteX10" fmla="*/ 0 w 1004887"/>
                <a:gd name="connsiteY10" fmla="*/ 1314450 h 2064067"/>
                <a:gd name="connsiteX11" fmla="*/ 446723 w 1004887"/>
                <a:gd name="connsiteY11" fmla="*/ 1703070 h 2064067"/>
                <a:gd name="connsiteX12" fmla="*/ 446723 w 1004887"/>
                <a:gd name="connsiteY12" fmla="*/ 1714500 h 2064067"/>
                <a:gd name="connsiteX13" fmla="*/ 465773 w 1004887"/>
                <a:gd name="connsiteY13" fmla="*/ 1733550 h 2064067"/>
                <a:gd name="connsiteX14" fmla="*/ 500063 w 1004887"/>
                <a:gd name="connsiteY14" fmla="*/ 1733550 h 2064067"/>
                <a:gd name="connsiteX15" fmla="*/ 500063 w 1004887"/>
                <a:gd name="connsiteY15" fmla="*/ 1781175 h 2064067"/>
                <a:gd name="connsiteX16" fmla="*/ 455295 w 1004887"/>
                <a:gd name="connsiteY16" fmla="*/ 1827848 h 2064067"/>
                <a:gd name="connsiteX17" fmla="*/ 468630 w 1004887"/>
                <a:gd name="connsiteY17" fmla="*/ 1860233 h 2064067"/>
                <a:gd name="connsiteX18" fmla="*/ 468630 w 1004887"/>
                <a:gd name="connsiteY18" fmla="*/ 2063115 h 2064067"/>
                <a:gd name="connsiteX19" fmla="*/ 474345 w 1004887"/>
                <a:gd name="connsiteY19" fmla="*/ 2063115 h 2064067"/>
                <a:gd name="connsiteX20" fmla="*/ 474345 w 1004887"/>
                <a:gd name="connsiteY20" fmla="*/ 1864995 h 2064067"/>
                <a:gd name="connsiteX21" fmla="*/ 481013 w 1004887"/>
                <a:gd name="connsiteY21" fmla="*/ 1868805 h 2064067"/>
                <a:gd name="connsiteX22" fmla="*/ 481013 w 1004887"/>
                <a:gd name="connsiteY22" fmla="*/ 2063115 h 2064067"/>
                <a:gd name="connsiteX23" fmla="*/ 485775 w 1004887"/>
                <a:gd name="connsiteY23" fmla="*/ 2063115 h 2064067"/>
                <a:gd name="connsiteX24" fmla="*/ 485775 w 1004887"/>
                <a:gd name="connsiteY24" fmla="*/ 1871663 h 2064067"/>
                <a:gd name="connsiteX25" fmla="*/ 492442 w 1004887"/>
                <a:gd name="connsiteY25" fmla="*/ 1873568 h 2064067"/>
                <a:gd name="connsiteX26" fmla="*/ 492442 w 1004887"/>
                <a:gd name="connsiteY26" fmla="*/ 2064068 h 2064067"/>
                <a:gd name="connsiteX27" fmla="*/ 498158 w 1004887"/>
                <a:gd name="connsiteY27" fmla="*/ 2064068 h 2064067"/>
                <a:gd name="connsiteX28" fmla="*/ 498158 w 1004887"/>
                <a:gd name="connsiteY28" fmla="*/ 1874520 h 2064067"/>
                <a:gd name="connsiteX29" fmla="*/ 501015 w 1004887"/>
                <a:gd name="connsiteY29" fmla="*/ 1874520 h 2064067"/>
                <a:gd name="connsiteX30" fmla="*/ 503873 w 1004887"/>
                <a:gd name="connsiteY30" fmla="*/ 1874520 h 2064067"/>
                <a:gd name="connsiteX31" fmla="*/ 503873 w 1004887"/>
                <a:gd name="connsiteY31" fmla="*/ 2064068 h 2064067"/>
                <a:gd name="connsiteX32" fmla="*/ 509588 w 1004887"/>
                <a:gd name="connsiteY32" fmla="*/ 2064068 h 2064067"/>
                <a:gd name="connsiteX33" fmla="*/ 509588 w 1004887"/>
                <a:gd name="connsiteY33" fmla="*/ 1873568 h 2064067"/>
                <a:gd name="connsiteX34" fmla="*/ 516255 w 1004887"/>
                <a:gd name="connsiteY34" fmla="*/ 1871663 h 2064067"/>
                <a:gd name="connsiteX35" fmla="*/ 516255 w 1004887"/>
                <a:gd name="connsiteY35" fmla="*/ 2063115 h 2064067"/>
                <a:gd name="connsiteX36" fmla="*/ 521970 w 1004887"/>
                <a:gd name="connsiteY36" fmla="*/ 2063115 h 2064067"/>
                <a:gd name="connsiteX37" fmla="*/ 521970 w 1004887"/>
                <a:gd name="connsiteY37" fmla="*/ 1868805 h 2064067"/>
                <a:gd name="connsiteX38" fmla="*/ 528638 w 1004887"/>
                <a:gd name="connsiteY38" fmla="*/ 1864995 h 2064067"/>
                <a:gd name="connsiteX39" fmla="*/ 528638 w 1004887"/>
                <a:gd name="connsiteY39" fmla="*/ 2063115 h 2064067"/>
                <a:gd name="connsiteX40" fmla="*/ 534353 w 1004887"/>
                <a:gd name="connsiteY40" fmla="*/ 2063115 h 2064067"/>
                <a:gd name="connsiteX41" fmla="*/ 534353 w 1004887"/>
                <a:gd name="connsiteY41" fmla="*/ 1860233 h 2064067"/>
                <a:gd name="connsiteX42" fmla="*/ 547688 w 1004887"/>
                <a:gd name="connsiteY42" fmla="*/ 1827848 h 2064067"/>
                <a:gd name="connsiteX43" fmla="*/ 504825 w 1004887"/>
                <a:gd name="connsiteY43" fmla="*/ 1781175 h 2064067"/>
                <a:gd name="connsiteX44" fmla="*/ 504825 w 1004887"/>
                <a:gd name="connsiteY44" fmla="*/ 1733550 h 2064067"/>
                <a:gd name="connsiteX45" fmla="*/ 539115 w 1004887"/>
                <a:gd name="connsiteY45" fmla="*/ 1733550 h 2064067"/>
                <a:gd name="connsiteX46" fmla="*/ 558165 w 1004887"/>
                <a:gd name="connsiteY46" fmla="*/ 1714500 h 2064067"/>
                <a:gd name="connsiteX47" fmla="*/ 558165 w 1004887"/>
                <a:gd name="connsiteY47" fmla="*/ 1703070 h 2064067"/>
                <a:gd name="connsiteX48" fmla="*/ 1004888 w 1004887"/>
                <a:gd name="connsiteY48" fmla="*/ 1314450 h 2064067"/>
                <a:gd name="connsiteX49" fmla="*/ 558165 w 1004887"/>
                <a:gd name="connsiteY49" fmla="*/ 925830 h 2064067"/>
                <a:gd name="connsiteX50" fmla="*/ 731520 w 1004887"/>
                <a:gd name="connsiteY50" fmla="*/ 1537335 h 2064067"/>
                <a:gd name="connsiteX51" fmla="*/ 704850 w 1004887"/>
                <a:gd name="connsiteY51" fmla="*/ 1587818 h 2064067"/>
                <a:gd name="connsiteX52" fmla="*/ 731520 w 1004887"/>
                <a:gd name="connsiteY52" fmla="*/ 1537335 h 2064067"/>
                <a:gd name="connsiteX53" fmla="*/ 737235 w 1004887"/>
                <a:gd name="connsiteY53" fmla="*/ 990600 h 2064067"/>
                <a:gd name="connsiteX54" fmla="*/ 825818 w 1004887"/>
                <a:gd name="connsiteY54" fmla="*/ 1072515 h 2064067"/>
                <a:gd name="connsiteX55" fmla="*/ 737235 w 1004887"/>
                <a:gd name="connsiteY55" fmla="*/ 990600 h 2064067"/>
                <a:gd name="connsiteX56" fmla="*/ 723900 w 1004887"/>
                <a:gd name="connsiteY56" fmla="*/ 982980 h 2064067"/>
                <a:gd name="connsiteX57" fmla="*/ 695325 w 1004887"/>
                <a:gd name="connsiteY57" fmla="*/ 968693 h 2064067"/>
                <a:gd name="connsiteX58" fmla="*/ 723900 w 1004887"/>
                <a:gd name="connsiteY58" fmla="*/ 982980 h 2064067"/>
                <a:gd name="connsiteX59" fmla="*/ 623888 w 1004887"/>
                <a:gd name="connsiteY59" fmla="*/ 1391603 h 2064067"/>
                <a:gd name="connsiteX60" fmla="*/ 621030 w 1004887"/>
                <a:gd name="connsiteY60" fmla="*/ 1437323 h 2064067"/>
                <a:gd name="connsiteX61" fmla="*/ 623888 w 1004887"/>
                <a:gd name="connsiteY61" fmla="*/ 1391603 h 2064067"/>
                <a:gd name="connsiteX62" fmla="*/ 621030 w 1004887"/>
                <a:gd name="connsiteY62" fmla="*/ 1192530 h 2064067"/>
                <a:gd name="connsiteX63" fmla="*/ 623888 w 1004887"/>
                <a:gd name="connsiteY63" fmla="*/ 1238250 h 2064067"/>
                <a:gd name="connsiteX64" fmla="*/ 621030 w 1004887"/>
                <a:gd name="connsiteY64" fmla="*/ 1192530 h 2064067"/>
                <a:gd name="connsiteX65" fmla="*/ 581025 w 1004887"/>
                <a:gd name="connsiteY65" fmla="*/ 1000125 h 2064067"/>
                <a:gd name="connsiteX66" fmla="*/ 593408 w 1004887"/>
                <a:gd name="connsiteY66" fmla="*/ 1030605 h 2064067"/>
                <a:gd name="connsiteX67" fmla="*/ 601028 w 1004887"/>
                <a:gd name="connsiteY67" fmla="*/ 1055370 h 2064067"/>
                <a:gd name="connsiteX68" fmla="*/ 610553 w 1004887"/>
                <a:gd name="connsiteY68" fmla="*/ 1099185 h 2064067"/>
                <a:gd name="connsiteX69" fmla="*/ 601028 w 1004887"/>
                <a:gd name="connsiteY69" fmla="*/ 1055370 h 2064067"/>
                <a:gd name="connsiteX70" fmla="*/ 593408 w 1004887"/>
                <a:gd name="connsiteY70" fmla="*/ 1030605 h 2064067"/>
                <a:gd name="connsiteX71" fmla="*/ 581025 w 1004887"/>
                <a:gd name="connsiteY71" fmla="*/ 1000125 h 2064067"/>
                <a:gd name="connsiteX72" fmla="*/ 568643 w 1004887"/>
                <a:gd name="connsiteY72" fmla="*/ 976313 h 2064067"/>
                <a:gd name="connsiteX73" fmla="*/ 581025 w 1004887"/>
                <a:gd name="connsiteY73" fmla="*/ 1000125 h 2064067"/>
                <a:gd name="connsiteX74" fmla="*/ 581025 w 1004887"/>
                <a:gd name="connsiteY74" fmla="*/ 1628775 h 2064067"/>
                <a:gd name="connsiteX75" fmla="*/ 593408 w 1004887"/>
                <a:gd name="connsiteY75" fmla="*/ 1598295 h 2064067"/>
                <a:gd name="connsiteX76" fmla="*/ 601028 w 1004887"/>
                <a:gd name="connsiteY76" fmla="*/ 1573530 h 2064067"/>
                <a:gd name="connsiteX77" fmla="*/ 610553 w 1004887"/>
                <a:gd name="connsiteY77" fmla="*/ 1529715 h 2064067"/>
                <a:gd name="connsiteX78" fmla="*/ 601028 w 1004887"/>
                <a:gd name="connsiteY78" fmla="*/ 1573530 h 2064067"/>
                <a:gd name="connsiteX79" fmla="*/ 593408 w 1004887"/>
                <a:gd name="connsiteY79" fmla="*/ 1598295 h 2064067"/>
                <a:gd name="connsiteX80" fmla="*/ 581025 w 1004887"/>
                <a:gd name="connsiteY80" fmla="*/ 1628775 h 2064067"/>
                <a:gd name="connsiteX81" fmla="*/ 568643 w 1004887"/>
                <a:gd name="connsiteY81" fmla="*/ 1652588 h 2064067"/>
                <a:gd name="connsiteX82" fmla="*/ 581025 w 1004887"/>
                <a:gd name="connsiteY82" fmla="*/ 1628775 h 2064067"/>
                <a:gd name="connsiteX83" fmla="*/ 554355 w 1004887"/>
                <a:gd name="connsiteY83" fmla="*/ 960120 h 2064067"/>
                <a:gd name="connsiteX84" fmla="*/ 545783 w 1004887"/>
                <a:gd name="connsiteY84" fmla="*/ 951548 h 2064067"/>
                <a:gd name="connsiteX85" fmla="*/ 554355 w 1004887"/>
                <a:gd name="connsiteY85" fmla="*/ 960120 h 2064067"/>
                <a:gd name="connsiteX86" fmla="*/ 554355 w 1004887"/>
                <a:gd name="connsiteY86" fmla="*/ 1669733 h 2064067"/>
                <a:gd name="connsiteX87" fmla="*/ 545783 w 1004887"/>
                <a:gd name="connsiteY87" fmla="*/ 1678305 h 2064067"/>
                <a:gd name="connsiteX88" fmla="*/ 554355 w 1004887"/>
                <a:gd name="connsiteY88" fmla="*/ 1669733 h 2064067"/>
                <a:gd name="connsiteX89" fmla="*/ 653415 w 1004887"/>
                <a:gd name="connsiteY89" fmla="*/ 1645920 h 2064067"/>
                <a:gd name="connsiteX90" fmla="*/ 672465 w 1004887"/>
                <a:gd name="connsiteY90" fmla="*/ 1628775 h 2064067"/>
                <a:gd name="connsiteX91" fmla="*/ 653415 w 1004887"/>
                <a:gd name="connsiteY91" fmla="*/ 1645920 h 2064067"/>
                <a:gd name="connsiteX92" fmla="*/ 633413 w 1004887"/>
                <a:gd name="connsiteY92" fmla="*/ 1660208 h 2064067"/>
                <a:gd name="connsiteX93" fmla="*/ 653415 w 1004887"/>
                <a:gd name="connsiteY93" fmla="*/ 1645920 h 2064067"/>
                <a:gd name="connsiteX94" fmla="*/ 687705 w 1004887"/>
                <a:gd name="connsiteY94" fmla="*/ 955358 h 2064067"/>
                <a:gd name="connsiteX95" fmla="*/ 740093 w 1004887"/>
                <a:gd name="connsiteY95" fmla="*/ 969645 h 2064067"/>
                <a:gd name="connsiteX96" fmla="*/ 687705 w 1004887"/>
                <a:gd name="connsiteY96" fmla="*/ 955358 h 2064067"/>
                <a:gd name="connsiteX97" fmla="*/ 660083 w 1004887"/>
                <a:gd name="connsiteY97" fmla="*/ 949643 h 2064067"/>
                <a:gd name="connsiteX98" fmla="*/ 660083 w 1004887"/>
                <a:gd name="connsiteY98" fmla="*/ 949643 h 2064067"/>
                <a:gd name="connsiteX99" fmla="*/ 687705 w 1004887"/>
                <a:gd name="connsiteY99" fmla="*/ 955358 h 2064067"/>
                <a:gd name="connsiteX100" fmla="*/ 537210 w 1004887"/>
                <a:gd name="connsiteY100" fmla="*/ 943928 h 2064067"/>
                <a:gd name="connsiteX101" fmla="*/ 528638 w 1004887"/>
                <a:gd name="connsiteY101" fmla="*/ 939165 h 2064067"/>
                <a:gd name="connsiteX102" fmla="*/ 537210 w 1004887"/>
                <a:gd name="connsiteY102" fmla="*/ 943928 h 2064067"/>
                <a:gd name="connsiteX103" fmla="*/ 537210 w 1004887"/>
                <a:gd name="connsiteY103" fmla="*/ 1684973 h 2064067"/>
                <a:gd name="connsiteX104" fmla="*/ 528638 w 1004887"/>
                <a:gd name="connsiteY104" fmla="*/ 1689735 h 2064067"/>
                <a:gd name="connsiteX105" fmla="*/ 537210 w 1004887"/>
                <a:gd name="connsiteY105" fmla="*/ 1684973 h 2064067"/>
                <a:gd name="connsiteX106" fmla="*/ 600075 w 1004887"/>
                <a:gd name="connsiteY106" fmla="*/ 1677353 h 2064067"/>
                <a:gd name="connsiteX107" fmla="*/ 622935 w 1004887"/>
                <a:gd name="connsiteY107" fmla="*/ 1666875 h 2064067"/>
                <a:gd name="connsiteX108" fmla="*/ 600075 w 1004887"/>
                <a:gd name="connsiteY108" fmla="*/ 1677353 h 2064067"/>
                <a:gd name="connsiteX109" fmla="*/ 563880 w 1004887"/>
                <a:gd name="connsiteY109" fmla="*/ 1688783 h 2064067"/>
                <a:gd name="connsiteX110" fmla="*/ 600075 w 1004887"/>
                <a:gd name="connsiteY110" fmla="*/ 1677353 h 206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1004887" h="2064067">
                  <a:moveTo>
                    <a:pt x="558165" y="925830"/>
                  </a:moveTo>
                  <a:lnTo>
                    <a:pt x="558165" y="916305"/>
                  </a:lnTo>
                  <a:cubicBezTo>
                    <a:pt x="558165" y="905828"/>
                    <a:pt x="549593" y="897255"/>
                    <a:pt x="539115" y="897255"/>
                  </a:cubicBezTo>
                  <a:lnTo>
                    <a:pt x="504825" y="897255"/>
                  </a:lnTo>
                  <a:lnTo>
                    <a:pt x="504825" y="0"/>
                  </a:lnTo>
                  <a:lnTo>
                    <a:pt x="499110" y="0"/>
                  </a:lnTo>
                  <a:lnTo>
                    <a:pt x="499110" y="897255"/>
                  </a:lnTo>
                  <a:lnTo>
                    <a:pt x="464820" y="897255"/>
                  </a:lnTo>
                  <a:cubicBezTo>
                    <a:pt x="454342" y="897255"/>
                    <a:pt x="445770" y="905828"/>
                    <a:pt x="445770" y="916305"/>
                  </a:cubicBezTo>
                  <a:lnTo>
                    <a:pt x="445770" y="925830"/>
                  </a:lnTo>
                  <a:cubicBezTo>
                    <a:pt x="161925" y="942023"/>
                    <a:pt x="0" y="1082040"/>
                    <a:pt x="0" y="1314450"/>
                  </a:cubicBezTo>
                  <a:cubicBezTo>
                    <a:pt x="0" y="1546860"/>
                    <a:pt x="161925" y="1686878"/>
                    <a:pt x="446723" y="1703070"/>
                  </a:cubicBezTo>
                  <a:lnTo>
                    <a:pt x="446723" y="1714500"/>
                  </a:lnTo>
                  <a:cubicBezTo>
                    <a:pt x="446723" y="1724978"/>
                    <a:pt x="455295" y="1733550"/>
                    <a:pt x="465773" y="1733550"/>
                  </a:cubicBezTo>
                  <a:lnTo>
                    <a:pt x="500063" y="1733550"/>
                  </a:lnTo>
                  <a:lnTo>
                    <a:pt x="500063" y="1781175"/>
                  </a:lnTo>
                  <a:cubicBezTo>
                    <a:pt x="475298" y="1782128"/>
                    <a:pt x="455295" y="1802130"/>
                    <a:pt x="455295" y="1827848"/>
                  </a:cubicBezTo>
                  <a:cubicBezTo>
                    <a:pt x="455295" y="1840230"/>
                    <a:pt x="460058" y="1851660"/>
                    <a:pt x="468630" y="1860233"/>
                  </a:cubicBezTo>
                  <a:lnTo>
                    <a:pt x="468630" y="2063115"/>
                  </a:lnTo>
                  <a:lnTo>
                    <a:pt x="474345" y="2063115"/>
                  </a:lnTo>
                  <a:lnTo>
                    <a:pt x="474345" y="1864995"/>
                  </a:lnTo>
                  <a:cubicBezTo>
                    <a:pt x="476250" y="1866900"/>
                    <a:pt x="478155" y="1867853"/>
                    <a:pt x="481013" y="1868805"/>
                  </a:cubicBezTo>
                  <a:lnTo>
                    <a:pt x="481013" y="2063115"/>
                  </a:lnTo>
                  <a:lnTo>
                    <a:pt x="485775" y="2063115"/>
                  </a:lnTo>
                  <a:lnTo>
                    <a:pt x="485775" y="1871663"/>
                  </a:lnTo>
                  <a:cubicBezTo>
                    <a:pt x="487680" y="1872615"/>
                    <a:pt x="489585" y="1872615"/>
                    <a:pt x="492442" y="1873568"/>
                  </a:cubicBezTo>
                  <a:lnTo>
                    <a:pt x="492442" y="2064068"/>
                  </a:lnTo>
                  <a:lnTo>
                    <a:pt x="498158" y="2064068"/>
                  </a:lnTo>
                  <a:lnTo>
                    <a:pt x="498158" y="1874520"/>
                  </a:lnTo>
                  <a:cubicBezTo>
                    <a:pt x="499110" y="1874520"/>
                    <a:pt x="500063" y="1874520"/>
                    <a:pt x="501015" y="1874520"/>
                  </a:cubicBezTo>
                  <a:cubicBezTo>
                    <a:pt x="501967" y="1874520"/>
                    <a:pt x="502920" y="1874520"/>
                    <a:pt x="503873" y="1874520"/>
                  </a:cubicBezTo>
                  <a:lnTo>
                    <a:pt x="503873" y="2064068"/>
                  </a:lnTo>
                  <a:lnTo>
                    <a:pt x="509588" y="2064068"/>
                  </a:lnTo>
                  <a:lnTo>
                    <a:pt x="509588" y="1873568"/>
                  </a:lnTo>
                  <a:cubicBezTo>
                    <a:pt x="511492" y="1873568"/>
                    <a:pt x="514350" y="1872615"/>
                    <a:pt x="516255" y="1871663"/>
                  </a:cubicBezTo>
                  <a:lnTo>
                    <a:pt x="516255" y="2063115"/>
                  </a:lnTo>
                  <a:lnTo>
                    <a:pt x="521970" y="2063115"/>
                  </a:lnTo>
                  <a:lnTo>
                    <a:pt x="521970" y="1868805"/>
                  </a:lnTo>
                  <a:cubicBezTo>
                    <a:pt x="523875" y="1867853"/>
                    <a:pt x="526733" y="1865948"/>
                    <a:pt x="528638" y="1864995"/>
                  </a:cubicBezTo>
                  <a:lnTo>
                    <a:pt x="528638" y="2063115"/>
                  </a:lnTo>
                  <a:lnTo>
                    <a:pt x="534353" y="2063115"/>
                  </a:lnTo>
                  <a:lnTo>
                    <a:pt x="534353" y="1860233"/>
                  </a:lnTo>
                  <a:cubicBezTo>
                    <a:pt x="542925" y="1851660"/>
                    <a:pt x="547688" y="1840230"/>
                    <a:pt x="547688" y="1827848"/>
                  </a:cubicBezTo>
                  <a:cubicBezTo>
                    <a:pt x="547688" y="1803083"/>
                    <a:pt x="528638" y="1784033"/>
                    <a:pt x="504825" y="1781175"/>
                  </a:cubicBezTo>
                  <a:lnTo>
                    <a:pt x="504825" y="1733550"/>
                  </a:lnTo>
                  <a:lnTo>
                    <a:pt x="539115" y="1733550"/>
                  </a:lnTo>
                  <a:cubicBezTo>
                    <a:pt x="549593" y="1733550"/>
                    <a:pt x="558165" y="1724978"/>
                    <a:pt x="558165" y="1714500"/>
                  </a:cubicBezTo>
                  <a:lnTo>
                    <a:pt x="558165" y="1703070"/>
                  </a:lnTo>
                  <a:cubicBezTo>
                    <a:pt x="842963" y="1686878"/>
                    <a:pt x="1004888" y="1547813"/>
                    <a:pt x="1004888" y="1314450"/>
                  </a:cubicBezTo>
                  <a:cubicBezTo>
                    <a:pt x="1004888" y="1081088"/>
                    <a:pt x="843915" y="942023"/>
                    <a:pt x="558165" y="925830"/>
                  </a:cubicBezTo>
                  <a:close/>
                  <a:moveTo>
                    <a:pt x="731520" y="1537335"/>
                  </a:moveTo>
                  <a:cubicBezTo>
                    <a:pt x="723900" y="1555433"/>
                    <a:pt x="715328" y="1572578"/>
                    <a:pt x="704850" y="1587818"/>
                  </a:cubicBezTo>
                  <a:cubicBezTo>
                    <a:pt x="714375" y="1572578"/>
                    <a:pt x="723900" y="1555433"/>
                    <a:pt x="731520" y="1537335"/>
                  </a:cubicBezTo>
                  <a:close/>
                  <a:moveTo>
                    <a:pt x="737235" y="990600"/>
                  </a:moveTo>
                  <a:cubicBezTo>
                    <a:pt x="772478" y="1012508"/>
                    <a:pt x="802005" y="1040130"/>
                    <a:pt x="825818" y="1072515"/>
                  </a:cubicBezTo>
                  <a:cubicBezTo>
                    <a:pt x="802005" y="1040130"/>
                    <a:pt x="772478" y="1012508"/>
                    <a:pt x="737235" y="990600"/>
                  </a:cubicBezTo>
                  <a:close/>
                  <a:moveTo>
                    <a:pt x="723900" y="982980"/>
                  </a:moveTo>
                  <a:cubicBezTo>
                    <a:pt x="714375" y="978218"/>
                    <a:pt x="704850" y="973455"/>
                    <a:pt x="695325" y="968693"/>
                  </a:cubicBezTo>
                  <a:cubicBezTo>
                    <a:pt x="704850" y="973455"/>
                    <a:pt x="714375" y="978218"/>
                    <a:pt x="723900" y="982980"/>
                  </a:cubicBezTo>
                  <a:close/>
                  <a:moveTo>
                    <a:pt x="623888" y="1391603"/>
                  </a:moveTo>
                  <a:cubicBezTo>
                    <a:pt x="622935" y="1407795"/>
                    <a:pt x="621983" y="1423035"/>
                    <a:pt x="621030" y="1437323"/>
                  </a:cubicBezTo>
                  <a:cubicBezTo>
                    <a:pt x="621983" y="1423035"/>
                    <a:pt x="622935" y="1407795"/>
                    <a:pt x="623888" y="1391603"/>
                  </a:cubicBezTo>
                  <a:close/>
                  <a:moveTo>
                    <a:pt x="621030" y="1192530"/>
                  </a:moveTo>
                  <a:cubicBezTo>
                    <a:pt x="621983" y="1206818"/>
                    <a:pt x="622935" y="1222058"/>
                    <a:pt x="623888" y="1238250"/>
                  </a:cubicBezTo>
                  <a:cubicBezTo>
                    <a:pt x="622935" y="1221105"/>
                    <a:pt x="621983" y="1206818"/>
                    <a:pt x="621030" y="1192530"/>
                  </a:cubicBezTo>
                  <a:close/>
                  <a:moveTo>
                    <a:pt x="581025" y="1000125"/>
                  </a:moveTo>
                  <a:cubicBezTo>
                    <a:pt x="584835" y="1008698"/>
                    <a:pt x="589598" y="1019175"/>
                    <a:pt x="593408" y="1030605"/>
                  </a:cubicBezTo>
                  <a:cubicBezTo>
                    <a:pt x="596265" y="1038225"/>
                    <a:pt x="598170" y="1045845"/>
                    <a:pt x="601028" y="1055370"/>
                  </a:cubicBezTo>
                  <a:cubicBezTo>
                    <a:pt x="604838" y="1068705"/>
                    <a:pt x="607695" y="1082993"/>
                    <a:pt x="610553" y="1099185"/>
                  </a:cubicBezTo>
                  <a:cubicBezTo>
                    <a:pt x="607695" y="1082993"/>
                    <a:pt x="604838" y="1068705"/>
                    <a:pt x="601028" y="1055370"/>
                  </a:cubicBezTo>
                  <a:cubicBezTo>
                    <a:pt x="599123" y="1046798"/>
                    <a:pt x="596265" y="1038225"/>
                    <a:pt x="593408" y="1030605"/>
                  </a:cubicBezTo>
                  <a:cubicBezTo>
                    <a:pt x="588645" y="1019175"/>
                    <a:pt x="584835" y="1009650"/>
                    <a:pt x="581025" y="1000125"/>
                  </a:cubicBezTo>
                  <a:cubicBezTo>
                    <a:pt x="577215" y="991553"/>
                    <a:pt x="572453" y="982980"/>
                    <a:pt x="568643" y="976313"/>
                  </a:cubicBezTo>
                  <a:cubicBezTo>
                    <a:pt x="572453" y="983933"/>
                    <a:pt x="576263" y="991553"/>
                    <a:pt x="581025" y="1000125"/>
                  </a:cubicBezTo>
                  <a:close/>
                  <a:moveTo>
                    <a:pt x="581025" y="1628775"/>
                  </a:moveTo>
                  <a:cubicBezTo>
                    <a:pt x="584835" y="1620203"/>
                    <a:pt x="589598" y="1609725"/>
                    <a:pt x="593408" y="1598295"/>
                  </a:cubicBezTo>
                  <a:cubicBezTo>
                    <a:pt x="596265" y="1590675"/>
                    <a:pt x="598170" y="1583055"/>
                    <a:pt x="601028" y="1573530"/>
                  </a:cubicBezTo>
                  <a:cubicBezTo>
                    <a:pt x="604838" y="1560195"/>
                    <a:pt x="607695" y="1545908"/>
                    <a:pt x="610553" y="1529715"/>
                  </a:cubicBezTo>
                  <a:cubicBezTo>
                    <a:pt x="607695" y="1545908"/>
                    <a:pt x="604838" y="1560195"/>
                    <a:pt x="601028" y="1573530"/>
                  </a:cubicBezTo>
                  <a:cubicBezTo>
                    <a:pt x="599123" y="1582103"/>
                    <a:pt x="596265" y="1590675"/>
                    <a:pt x="593408" y="1598295"/>
                  </a:cubicBezTo>
                  <a:cubicBezTo>
                    <a:pt x="588645" y="1609725"/>
                    <a:pt x="584835" y="1620203"/>
                    <a:pt x="581025" y="1628775"/>
                  </a:cubicBezTo>
                  <a:cubicBezTo>
                    <a:pt x="577215" y="1637348"/>
                    <a:pt x="572453" y="1645920"/>
                    <a:pt x="568643" y="1652588"/>
                  </a:cubicBezTo>
                  <a:cubicBezTo>
                    <a:pt x="572453" y="1644968"/>
                    <a:pt x="576263" y="1637348"/>
                    <a:pt x="581025" y="1628775"/>
                  </a:cubicBezTo>
                  <a:close/>
                  <a:moveTo>
                    <a:pt x="554355" y="960120"/>
                  </a:moveTo>
                  <a:cubicBezTo>
                    <a:pt x="551498" y="957263"/>
                    <a:pt x="548640" y="954405"/>
                    <a:pt x="545783" y="951548"/>
                  </a:cubicBezTo>
                  <a:cubicBezTo>
                    <a:pt x="548640" y="953453"/>
                    <a:pt x="551498" y="956310"/>
                    <a:pt x="554355" y="960120"/>
                  </a:cubicBezTo>
                  <a:close/>
                  <a:moveTo>
                    <a:pt x="554355" y="1669733"/>
                  </a:moveTo>
                  <a:cubicBezTo>
                    <a:pt x="551498" y="1672590"/>
                    <a:pt x="548640" y="1675448"/>
                    <a:pt x="545783" y="1678305"/>
                  </a:cubicBezTo>
                  <a:cubicBezTo>
                    <a:pt x="548640" y="1675448"/>
                    <a:pt x="551498" y="1672590"/>
                    <a:pt x="554355" y="1669733"/>
                  </a:cubicBezTo>
                  <a:close/>
                  <a:moveTo>
                    <a:pt x="653415" y="1645920"/>
                  </a:moveTo>
                  <a:cubicBezTo>
                    <a:pt x="660083" y="1640205"/>
                    <a:pt x="665798" y="1635443"/>
                    <a:pt x="672465" y="1628775"/>
                  </a:cubicBezTo>
                  <a:cubicBezTo>
                    <a:pt x="665798" y="1635443"/>
                    <a:pt x="660083" y="1641158"/>
                    <a:pt x="653415" y="1645920"/>
                  </a:cubicBezTo>
                  <a:cubicBezTo>
                    <a:pt x="646748" y="1651635"/>
                    <a:pt x="640080" y="1656398"/>
                    <a:pt x="633413" y="1660208"/>
                  </a:cubicBezTo>
                  <a:cubicBezTo>
                    <a:pt x="640080" y="1656398"/>
                    <a:pt x="646748" y="1651635"/>
                    <a:pt x="653415" y="1645920"/>
                  </a:cubicBezTo>
                  <a:close/>
                  <a:moveTo>
                    <a:pt x="687705" y="955358"/>
                  </a:moveTo>
                  <a:cubicBezTo>
                    <a:pt x="705803" y="959168"/>
                    <a:pt x="722948" y="964883"/>
                    <a:pt x="740093" y="969645"/>
                  </a:cubicBezTo>
                  <a:cubicBezTo>
                    <a:pt x="722948" y="964883"/>
                    <a:pt x="705803" y="960120"/>
                    <a:pt x="687705" y="955358"/>
                  </a:cubicBezTo>
                  <a:cubicBezTo>
                    <a:pt x="678180" y="953453"/>
                    <a:pt x="669608" y="951548"/>
                    <a:pt x="660083" y="949643"/>
                  </a:cubicBezTo>
                  <a:cubicBezTo>
                    <a:pt x="660083" y="949643"/>
                    <a:pt x="660083" y="949643"/>
                    <a:pt x="660083" y="949643"/>
                  </a:cubicBezTo>
                  <a:cubicBezTo>
                    <a:pt x="668655" y="951548"/>
                    <a:pt x="678180" y="953453"/>
                    <a:pt x="687705" y="955358"/>
                  </a:cubicBezTo>
                  <a:close/>
                  <a:moveTo>
                    <a:pt x="537210" y="943928"/>
                  </a:moveTo>
                  <a:cubicBezTo>
                    <a:pt x="534353" y="942023"/>
                    <a:pt x="531495" y="940118"/>
                    <a:pt x="528638" y="939165"/>
                  </a:cubicBezTo>
                  <a:cubicBezTo>
                    <a:pt x="531495" y="941070"/>
                    <a:pt x="534353" y="942023"/>
                    <a:pt x="537210" y="943928"/>
                  </a:cubicBezTo>
                  <a:close/>
                  <a:moveTo>
                    <a:pt x="537210" y="1684973"/>
                  </a:moveTo>
                  <a:cubicBezTo>
                    <a:pt x="534353" y="1686878"/>
                    <a:pt x="531495" y="1688783"/>
                    <a:pt x="528638" y="1689735"/>
                  </a:cubicBezTo>
                  <a:cubicBezTo>
                    <a:pt x="531495" y="1688783"/>
                    <a:pt x="534353" y="1686878"/>
                    <a:pt x="537210" y="1684973"/>
                  </a:cubicBezTo>
                  <a:close/>
                  <a:moveTo>
                    <a:pt x="600075" y="1677353"/>
                  </a:moveTo>
                  <a:cubicBezTo>
                    <a:pt x="607695" y="1674495"/>
                    <a:pt x="615315" y="1670685"/>
                    <a:pt x="622935" y="1666875"/>
                  </a:cubicBezTo>
                  <a:cubicBezTo>
                    <a:pt x="615315" y="1670685"/>
                    <a:pt x="607695" y="1674495"/>
                    <a:pt x="600075" y="1677353"/>
                  </a:cubicBezTo>
                  <a:cubicBezTo>
                    <a:pt x="588645" y="1682115"/>
                    <a:pt x="576263" y="1685925"/>
                    <a:pt x="563880" y="1688783"/>
                  </a:cubicBezTo>
                  <a:cubicBezTo>
                    <a:pt x="576263" y="1686878"/>
                    <a:pt x="588645" y="1683068"/>
                    <a:pt x="600075" y="1677353"/>
                  </a:cubicBezTo>
                  <a:close/>
                </a:path>
              </a:pathLst>
            </a:custGeom>
            <a:grpFill/>
            <a:ln w="9525" cap="flat">
              <a:noFill/>
              <a:prstDash val="solid"/>
              <a:miter/>
            </a:ln>
          </p:spPr>
          <p:txBody>
            <a:bodyPr rtlCol="0" anchor="ctr"/>
            <a:lstStyle/>
            <a:p>
              <a:endParaRPr lang="en-ID"/>
            </a:p>
          </p:txBody>
        </p:sp>
        <p:grpSp>
          <p:nvGrpSpPr>
            <p:cNvPr id="23" name="Graphic 2">
              <a:extLst>
                <a:ext uri="{FF2B5EF4-FFF2-40B4-BE49-F238E27FC236}">
                  <a16:creationId xmlns:a16="http://schemas.microsoft.com/office/drawing/2014/main" id="{701DD8CF-FDBA-4821-9E23-FC4C7205E9A6}"/>
                </a:ext>
              </a:extLst>
            </p:cNvPr>
            <p:cNvGrpSpPr/>
            <p:nvPr/>
          </p:nvGrpSpPr>
          <p:grpSpPr>
            <a:xfrm>
              <a:off x="2838450" y="433387"/>
              <a:ext cx="1004887" cy="2064067"/>
              <a:chOff x="2838450" y="433387"/>
              <a:chExt cx="1004887" cy="2064067"/>
            </a:xfrm>
            <a:grpFill/>
          </p:grpSpPr>
          <p:sp>
            <p:nvSpPr>
              <p:cNvPr id="24" name="Freeform: Shape 23">
                <a:extLst>
                  <a:ext uri="{FF2B5EF4-FFF2-40B4-BE49-F238E27FC236}">
                    <a16:creationId xmlns:a16="http://schemas.microsoft.com/office/drawing/2014/main" id="{B04172A2-46F9-4DE2-8093-E1EB82E904D5}"/>
                  </a:ext>
                </a:extLst>
              </p:cNvPr>
              <p:cNvSpPr/>
              <p:nvPr/>
            </p:nvSpPr>
            <p:spPr>
              <a:xfrm>
                <a:off x="2848927" y="1366837"/>
                <a:ext cx="983932" cy="762952"/>
              </a:xfrm>
              <a:custGeom>
                <a:avLst/>
                <a:gdLst>
                  <a:gd name="connsiteX0" fmla="*/ 95250 w 983932"/>
                  <a:gd name="connsiteY0" fmla="*/ 381000 h 762952"/>
                  <a:gd name="connsiteX1" fmla="*/ 334328 w 983932"/>
                  <a:gd name="connsiteY1" fmla="*/ 745808 h 762952"/>
                  <a:gd name="connsiteX2" fmla="*/ 142875 w 983932"/>
                  <a:gd name="connsiteY2" fmla="*/ 671513 h 762952"/>
                  <a:gd name="connsiteX3" fmla="*/ 0 w 983932"/>
                  <a:gd name="connsiteY3" fmla="*/ 381000 h 762952"/>
                  <a:gd name="connsiteX4" fmla="*/ 142875 w 983932"/>
                  <a:gd name="connsiteY4" fmla="*/ 90488 h 762952"/>
                  <a:gd name="connsiteX5" fmla="*/ 334328 w 983932"/>
                  <a:gd name="connsiteY5" fmla="*/ 16193 h 762952"/>
                  <a:gd name="connsiteX6" fmla="*/ 95250 w 983932"/>
                  <a:gd name="connsiteY6" fmla="*/ 381000 h 762952"/>
                  <a:gd name="connsiteX7" fmla="*/ 649605 w 983932"/>
                  <a:gd name="connsiteY7" fmla="*/ 745808 h 762952"/>
                  <a:gd name="connsiteX8" fmla="*/ 841058 w 983932"/>
                  <a:gd name="connsiteY8" fmla="*/ 671513 h 762952"/>
                  <a:gd name="connsiteX9" fmla="*/ 983932 w 983932"/>
                  <a:gd name="connsiteY9" fmla="*/ 381000 h 762952"/>
                  <a:gd name="connsiteX10" fmla="*/ 841058 w 983932"/>
                  <a:gd name="connsiteY10" fmla="*/ 90488 h 762952"/>
                  <a:gd name="connsiteX11" fmla="*/ 649605 w 983932"/>
                  <a:gd name="connsiteY11" fmla="*/ 16193 h 762952"/>
                  <a:gd name="connsiteX12" fmla="*/ 888683 w 983932"/>
                  <a:gd name="connsiteY12" fmla="*/ 381000 h 762952"/>
                  <a:gd name="connsiteX13" fmla="*/ 649605 w 983932"/>
                  <a:gd name="connsiteY13" fmla="*/ 745808 h 762952"/>
                  <a:gd name="connsiteX14" fmla="*/ 411480 w 983932"/>
                  <a:gd name="connsiteY14" fmla="*/ 5715 h 762952"/>
                  <a:gd name="connsiteX15" fmla="*/ 397193 w 983932"/>
                  <a:gd name="connsiteY15" fmla="*/ 6668 h 762952"/>
                  <a:gd name="connsiteX16" fmla="*/ 100965 w 983932"/>
                  <a:gd name="connsiteY16" fmla="*/ 380048 h 762952"/>
                  <a:gd name="connsiteX17" fmla="*/ 397193 w 983932"/>
                  <a:gd name="connsiteY17" fmla="*/ 753428 h 762952"/>
                  <a:gd name="connsiteX18" fmla="*/ 411480 w 983932"/>
                  <a:gd name="connsiteY18" fmla="*/ 754380 h 762952"/>
                  <a:gd name="connsiteX19" fmla="*/ 220028 w 983932"/>
                  <a:gd name="connsiteY19" fmla="*/ 381000 h 762952"/>
                  <a:gd name="connsiteX20" fmla="*/ 411480 w 983932"/>
                  <a:gd name="connsiteY20" fmla="*/ 5715 h 762952"/>
                  <a:gd name="connsiteX21" fmla="*/ 573405 w 983932"/>
                  <a:gd name="connsiteY21" fmla="*/ 756285 h 762952"/>
                  <a:gd name="connsiteX22" fmla="*/ 587693 w 983932"/>
                  <a:gd name="connsiteY22" fmla="*/ 755333 h 762952"/>
                  <a:gd name="connsiteX23" fmla="*/ 883920 w 983932"/>
                  <a:gd name="connsiteY23" fmla="*/ 381953 h 762952"/>
                  <a:gd name="connsiteX24" fmla="*/ 587693 w 983932"/>
                  <a:gd name="connsiteY24" fmla="*/ 8573 h 762952"/>
                  <a:gd name="connsiteX25" fmla="*/ 573405 w 983932"/>
                  <a:gd name="connsiteY25" fmla="*/ 7620 h 762952"/>
                  <a:gd name="connsiteX26" fmla="*/ 764858 w 983932"/>
                  <a:gd name="connsiteY26" fmla="*/ 382905 h 762952"/>
                  <a:gd name="connsiteX27" fmla="*/ 573405 w 983932"/>
                  <a:gd name="connsiteY27" fmla="*/ 756285 h 762952"/>
                  <a:gd name="connsiteX28" fmla="*/ 573405 w 983932"/>
                  <a:gd name="connsiteY28" fmla="*/ 756285 h 762952"/>
                  <a:gd name="connsiteX29" fmla="*/ 569595 w 983932"/>
                  <a:gd name="connsiteY29" fmla="*/ 757238 h 762952"/>
                  <a:gd name="connsiteX30" fmla="*/ 587693 w 983932"/>
                  <a:gd name="connsiteY30" fmla="*/ 754380 h 762952"/>
                  <a:gd name="connsiteX31" fmla="*/ 573405 w 983932"/>
                  <a:gd name="connsiteY31" fmla="*/ 756285 h 762952"/>
                  <a:gd name="connsiteX32" fmla="*/ 573405 w 983932"/>
                  <a:gd name="connsiteY32" fmla="*/ 5715 h 762952"/>
                  <a:gd name="connsiteX33" fmla="*/ 587693 w 983932"/>
                  <a:gd name="connsiteY33" fmla="*/ 6668 h 762952"/>
                  <a:gd name="connsiteX34" fmla="*/ 569595 w 983932"/>
                  <a:gd name="connsiteY34" fmla="*/ 3810 h 762952"/>
                  <a:gd name="connsiteX35" fmla="*/ 573405 w 983932"/>
                  <a:gd name="connsiteY35" fmla="*/ 5715 h 762952"/>
                  <a:gd name="connsiteX36" fmla="*/ 411480 w 983932"/>
                  <a:gd name="connsiteY36" fmla="*/ 756285 h 762952"/>
                  <a:gd name="connsiteX37" fmla="*/ 397193 w 983932"/>
                  <a:gd name="connsiteY37" fmla="*/ 755333 h 762952"/>
                  <a:gd name="connsiteX38" fmla="*/ 415290 w 983932"/>
                  <a:gd name="connsiteY38" fmla="*/ 758190 h 762952"/>
                  <a:gd name="connsiteX39" fmla="*/ 411480 w 983932"/>
                  <a:gd name="connsiteY39" fmla="*/ 756285 h 762952"/>
                  <a:gd name="connsiteX40" fmla="*/ 415290 w 983932"/>
                  <a:gd name="connsiteY40" fmla="*/ 4763 h 762952"/>
                  <a:gd name="connsiteX41" fmla="*/ 397193 w 983932"/>
                  <a:gd name="connsiteY41" fmla="*/ 7620 h 762952"/>
                  <a:gd name="connsiteX42" fmla="*/ 411480 w 983932"/>
                  <a:gd name="connsiteY42" fmla="*/ 6668 h 762952"/>
                  <a:gd name="connsiteX43" fmla="*/ 415290 w 983932"/>
                  <a:gd name="connsiteY43" fmla="*/ 4763 h 762952"/>
                  <a:gd name="connsiteX44" fmla="*/ 525780 w 983932"/>
                  <a:gd name="connsiteY44" fmla="*/ 759143 h 762952"/>
                  <a:gd name="connsiteX45" fmla="*/ 540068 w 983932"/>
                  <a:gd name="connsiteY45" fmla="*/ 758190 h 762952"/>
                  <a:gd name="connsiteX46" fmla="*/ 759143 w 983932"/>
                  <a:gd name="connsiteY46" fmla="*/ 381000 h 762952"/>
                  <a:gd name="connsiteX47" fmla="*/ 540068 w 983932"/>
                  <a:gd name="connsiteY47" fmla="*/ 3810 h 762952"/>
                  <a:gd name="connsiteX48" fmla="*/ 525780 w 983932"/>
                  <a:gd name="connsiteY48" fmla="*/ 2857 h 762952"/>
                  <a:gd name="connsiteX49" fmla="*/ 621030 w 983932"/>
                  <a:gd name="connsiteY49" fmla="*/ 381000 h 762952"/>
                  <a:gd name="connsiteX50" fmla="*/ 525780 w 983932"/>
                  <a:gd name="connsiteY50" fmla="*/ 759143 h 762952"/>
                  <a:gd name="connsiteX51" fmla="*/ 444818 w 983932"/>
                  <a:gd name="connsiteY51" fmla="*/ 758190 h 762952"/>
                  <a:gd name="connsiteX52" fmla="*/ 459105 w 983932"/>
                  <a:gd name="connsiteY52" fmla="*/ 759143 h 762952"/>
                  <a:gd name="connsiteX53" fmla="*/ 363855 w 983932"/>
                  <a:gd name="connsiteY53" fmla="*/ 381000 h 762952"/>
                  <a:gd name="connsiteX54" fmla="*/ 459105 w 983932"/>
                  <a:gd name="connsiteY54" fmla="*/ 2857 h 762952"/>
                  <a:gd name="connsiteX55" fmla="*/ 444818 w 983932"/>
                  <a:gd name="connsiteY55" fmla="*/ 3810 h 762952"/>
                  <a:gd name="connsiteX56" fmla="*/ 225743 w 983932"/>
                  <a:gd name="connsiteY56" fmla="*/ 381000 h 762952"/>
                  <a:gd name="connsiteX57" fmla="*/ 444818 w 983932"/>
                  <a:gd name="connsiteY57" fmla="*/ 758190 h 762952"/>
                  <a:gd name="connsiteX58" fmla="*/ 458153 w 983932"/>
                  <a:gd name="connsiteY58" fmla="*/ 759143 h 762952"/>
                  <a:gd name="connsiteX59" fmla="*/ 443865 w 983932"/>
                  <a:gd name="connsiteY59" fmla="*/ 758190 h 762952"/>
                  <a:gd name="connsiteX60" fmla="*/ 461010 w 983932"/>
                  <a:gd name="connsiteY60" fmla="*/ 761048 h 762952"/>
                  <a:gd name="connsiteX61" fmla="*/ 458153 w 983932"/>
                  <a:gd name="connsiteY61" fmla="*/ 759143 h 762952"/>
                  <a:gd name="connsiteX62" fmla="*/ 458153 w 983932"/>
                  <a:gd name="connsiteY62" fmla="*/ 2857 h 762952"/>
                  <a:gd name="connsiteX63" fmla="*/ 461963 w 983932"/>
                  <a:gd name="connsiteY63" fmla="*/ 952 h 762952"/>
                  <a:gd name="connsiteX64" fmla="*/ 444818 w 983932"/>
                  <a:gd name="connsiteY64" fmla="*/ 3810 h 762952"/>
                  <a:gd name="connsiteX65" fmla="*/ 458153 w 983932"/>
                  <a:gd name="connsiteY65" fmla="*/ 2857 h 762952"/>
                  <a:gd name="connsiteX66" fmla="*/ 525780 w 983932"/>
                  <a:gd name="connsiteY66" fmla="*/ 2857 h 762952"/>
                  <a:gd name="connsiteX67" fmla="*/ 540068 w 983932"/>
                  <a:gd name="connsiteY67" fmla="*/ 3810 h 762952"/>
                  <a:gd name="connsiteX68" fmla="*/ 522923 w 983932"/>
                  <a:gd name="connsiteY68" fmla="*/ 952 h 762952"/>
                  <a:gd name="connsiteX69" fmla="*/ 525780 w 983932"/>
                  <a:gd name="connsiteY69" fmla="*/ 2857 h 762952"/>
                  <a:gd name="connsiteX70" fmla="*/ 525780 w 983932"/>
                  <a:gd name="connsiteY70" fmla="*/ 759143 h 762952"/>
                  <a:gd name="connsiteX71" fmla="*/ 521970 w 983932"/>
                  <a:gd name="connsiteY71" fmla="*/ 761048 h 762952"/>
                  <a:gd name="connsiteX72" fmla="*/ 539115 w 983932"/>
                  <a:gd name="connsiteY72" fmla="*/ 758190 h 762952"/>
                  <a:gd name="connsiteX73" fmla="*/ 525780 w 983932"/>
                  <a:gd name="connsiteY73" fmla="*/ 759143 h 762952"/>
                  <a:gd name="connsiteX74" fmla="*/ 473393 w 983932"/>
                  <a:gd name="connsiteY74" fmla="*/ 759143 h 762952"/>
                  <a:gd name="connsiteX75" fmla="*/ 491490 w 983932"/>
                  <a:gd name="connsiteY75" fmla="*/ 759143 h 762952"/>
                  <a:gd name="connsiteX76" fmla="*/ 509588 w 983932"/>
                  <a:gd name="connsiteY76" fmla="*/ 759143 h 762952"/>
                  <a:gd name="connsiteX77" fmla="*/ 614363 w 983932"/>
                  <a:gd name="connsiteY77" fmla="*/ 381000 h 762952"/>
                  <a:gd name="connsiteX78" fmla="*/ 509588 w 983932"/>
                  <a:gd name="connsiteY78" fmla="*/ 2857 h 762952"/>
                  <a:gd name="connsiteX79" fmla="*/ 491490 w 983932"/>
                  <a:gd name="connsiteY79" fmla="*/ 2857 h 762952"/>
                  <a:gd name="connsiteX80" fmla="*/ 473393 w 983932"/>
                  <a:gd name="connsiteY80" fmla="*/ 2857 h 762952"/>
                  <a:gd name="connsiteX81" fmla="*/ 368618 w 983932"/>
                  <a:gd name="connsiteY81" fmla="*/ 381000 h 762952"/>
                  <a:gd name="connsiteX82" fmla="*/ 473393 w 983932"/>
                  <a:gd name="connsiteY82" fmla="*/ 759143 h 762952"/>
                  <a:gd name="connsiteX83" fmla="*/ 494348 w 983932"/>
                  <a:gd name="connsiteY83" fmla="*/ 0 h 762952"/>
                  <a:gd name="connsiteX84" fmla="*/ 491490 w 983932"/>
                  <a:gd name="connsiteY84" fmla="*/ 0 h 762952"/>
                  <a:gd name="connsiteX85" fmla="*/ 488633 w 983932"/>
                  <a:gd name="connsiteY85" fmla="*/ 0 h 762952"/>
                  <a:gd name="connsiteX86" fmla="*/ 472440 w 983932"/>
                  <a:gd name="connsiteY86" fmla="*/ 2857 h 762952"/>
                  <a:gd name="connsiteX87" fmla="*/ 490538 w 983932"/>
                  <a:gd name="connsiteY87" fmla="*/ 2857 h 762952"/>
                  <a:gd name="connsiteX88" fmla="*/ 508635 w 983932"/>
                  <a:gd name="connsiteY88" fmla="*/ 2857 h 762952"/>
                  <a:gd name="connsiteX89" fmla="*/ 494348 w 983932"/>
                  <a:gd name="connsiteY89" fmla="*/ 0 h 762952"/>
                  <a:gd name="connsiteX90" fmla="*/ 489585 w 983932"/>
                  <a:gd name="connsiteY90" fmla="*/ 762953 h 762952"/>
                  <a:gd name="connsiteX91" fmla="*/ 492443 w 983932"/>
                  <a:gd name="connsiteY91" fmla="*/ 762953 h 762952"/>
                  <a:gd name="connsiteX92" fmla="*/ 495300 w 983932"/>
                  <a:gd name="connsiteY92" fmla="*/ 762953 h 762952"/>
                  <a:gd name="connsiteX93" fmla="*/ 511493 w 983932"/>
                  <a:gd name="connsiteY93" fmla="*/ 760095 h 762952"/>
                  <a:gd name="connsiteX94" fmla="*/ 493395 w 983932"/>
                  <a:gd name="connsiteY94" fmla="*/ 760095 h 762952"/>
                  <a:gd name="connsiteX95" fmla="*/ 475298 w 983932"/>
                  <a:gd name="connsiteY95" fmla="*/ 760095 h 762952"/>
                  <a:gd name="connsiteX96" fmla="*/ 489585 w 983932"/>
                  <a:gd name="connsiteY96" fmla="*/ 762953 h 762952"/>
                  <a:gd name="connsiteX97" fmla="*/ 489585 w 983932"/>
                  <a:gd name="connsiteY97" fmla="*/ 762953 h 762952"/>
                  <a:gd name="connsiteX98" fmla="*/ 489585 w 983932"/>
                  <a:gd name="connsiteY98" fmla="*/ 762953 h 762952"/>
                  <a:gd name="connsiteX99" fmla="*/ 492443 w 983932"/>
                  <a:gd name="connsiteY99" fmla="*/ 762953 h 762952"/>
                  <a:gd name="connsiteX100" fmla="*/ 489585 w 983932"/>
                  <a:gd name="connsiteY100" fmla="*/ 762953 h 762952"/>
                  <a:gd name="connsiteX101" fmla="*/ 489585 w 983932"/>
                  <a:gd name="connsiteY101" fmla="*/ 0 h 762952"/>
                  <a:gd name="connsiteX102" fmla="*/ 492443 w 983932"/>
                  <a:gd name="connsiteY102" fmla="*/ 0 h 762952"/>
                  <a:gd name="connsiteX103" fmla="*/ 489585 w 983932"/>
                  <a:gd name="connsiteY103" fmla="*/ 0 h 762952"/>
                  <a:gd name="connsiteX104" fmla="*/ 489585 w 983932"/>
                  <a:gd name="connsiteY104" fmla="*/ 0 h 762952"/>
                  <a:gd name="connsiteX105" fmla="*/ 494348 w 983932"/>
                  <a:gd name="connsiteY105" fmla="*/ 0 h 762952"/>
                  <a:gd name="connsiteX106" fmla="*/ 494348 w 983932"/>
                  <a:gd name="connsiteY106" fmla="*/ 0 h 762952"/>
                  <a:gd name="connsiteX107" fmla="*/ 491490 w 983932"/>
                  <a:gd name="connsiteY107" fmla="*/ 0 h 762952"/>
                  <a:gd name="connsiteX108" fmla="*/ 494348 w 983932"/>
                  <a:gd name="connsiteY108" fmla="*/ 0 h 762952"/>
                  <a:gd name="connsiteX109" fmla="*/ 494348 w 983932"/>
                  <a:gd name="connsiteY109" fmla="*/ 762953 h 762952"/>
                  <a:gd name="connsiteX110" fmla="*/ 491490 w 983932"/>
                  <a:gd name="connsiteY110" fmla="*/ 762953 h 762952"/>
                  <a:gd name="connsiteX111" fmla="*/ 494348 w 983932"/>
                  <a:gd name="connsiteY111" fmla="*/ 762953 h 762952"/>
                  <a:gd name="connsiteX112" fmla="*/ 494348 w 983932"/>
                  <a:gd name="connsiteY112" fmla="*/ 762953 h 762952"/>
                  <a:gd name="connsiteX113" fmla="*/ 494348 w 983932"/>
                  <a:gd name="connsiteY113" fmla="*/ 762953 h 762952"/>
                  <a:gd name="connsiteX114" fmla="*/ 492443 w 983932"/>
                  <a:gd name="connsiteY114" fmla="*/ 762953 h 762952"/>
                  <a:gd name="connsiteX115" fmla="*/ 494348 w 983932"/>
                  <a:gd name="connsiteY115" fmla="*/ 762953 h 762952"/>
                  <a:gd name="connsiteX116" fmla="*/ 490538 w 983932"/>
                  <a:gd name="connsiteY116" fmla="*/ 0 h 762952"/>
                  <a:gd name="connsiteX117" fmla="*/ 492443 w 983932"/>
                  <a:gd name="connsiteY117" fmla="*/ 0 h 762952"/>
                  <a:gd name="connsiteX118" fmla="*/ 490538 w 983932"/>
                  <a:gd name="connsiteY118" fmla="*/ 0 h 762952"/>
                  <a:gd name="connsiteX119" fmla="*/ 492443 w 983932"/>
                  <a:gd name="connsiteY119" fmla="*/ 762953 h 762952"/>
                  <a:gd name="connsiteX120" fmla="*/ 490538 w 983932"/>
                  <a:gd name="connsiteY120" fmla="*/ 762953 h 762952"/>
                  <a:gd name="connsiteX121" fmla="*/ 492443 w 983932"/>
                  <a:gd name="connsiteY121" fmla="*/ 762953 h 762952"/>
                  <a:gd name="connsiteX122" fmla="*/ 492443 w 983932"/>
                  <a:gd name="connsiteY122" fmla="*/ 0 h 762952"/>
                  <a:gd name="connsiteX123" fmla="*/ 494348 w 983932"/>
                  <a:gd name="connsiteY123" fmla="*/ 0 h 762952"/>
                  <a:gd name="connsiteX124" fmla="*/ 492443 w 983932"/>
                  <a:gd name="connsiteY124" fmla="*/ 0 h 762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983932" h="762952">
                    <a:moveTo>
                      <a:pt x="95250" y="381000"/>
                    </a:moveTo>
                    <a:cubicBezTo>
                      <a:pt x="95250" y="570548"/>
                      <a:pt x="180975" y="697230"/>
                      <a:pt x="334328" y="745808"/>
                    </a:cubicBezTo>
                    <a:cubicBezTo>
                      <a:pt x="259080" y="731520"/>
                      <a:pt x="194310" y="706755"/>
                      <a:pt x="142875" y="671513"/>
                    </a:cubicBezTo>
                    <a:cubicBezTo>
                      <a:pt x="47625" y="606743"/>
                      <a:pt x="0" y="508635"/>
                      <a:pt x="0" y="381000"/>
                    </a:cubicBezTo>
                    <a:cubicBezTo>
                      <a:pt x="0" y="253365"/>
                      <a:pt x="48578" y="155258"/>
                      <a:pt x="142875" y="90488"/>
                    </a:cubicBezTo>
                    <a:cubicBezTo>
                      <a:pt x="194310" y="55245"/>
                      <a:pt x="259080" y="30480"/>
                      <a:pt x="334328" y="16193"/>
                    </a:cubicBezTo>
                    <a:cubicBezTo>
                      <a:pt x="180975" y="64770"/>
                      <a:pt x="95250" y="192405"/>
                      <a:pt x="95250" y="381000"/>
                    </a:cubicBezTo>
                    <a:close/>
                    <a:moveTo>
                      <a:pt x="649605" y="745808"/>
                    </a:moveTo>
                    <a:cubicBezTo>
                      <a:pt x="724853" y="731520"/>
                      <a:pt x="789623" y="706755"/>
                      <a:pt x="841058" y="671513"/>
                    </a:cubicBezTo>
                    <a:cubicBezTo>
                      <a:pt x="936307" y="606743"/>
                      <a:pt x="983932" y="508635"/>
                      <a:pt x="983932" y="381000"/>
                    </a:cubicBezTo>
                    <a:cubicBezTo>
                      <a:pt x="983932" y="253365"/>
                      <a:pt x="935355" y="155258"/>
                      <a:pt x="841058" y="90488"/>
                    </a:cubicBezTo>
                    <a:cubicBezTo>
                      <a:pt x="789623" y="55245"/>
                      <a:pt x="724853" y="30480"/>
                      <a:pt x="649605" y="16193"/>
                    </a:cubicBezTo>
                    <a:cubicBezTo>
                      <a:pt x="803910" y="64770"/>
                      <a:pt x="888683" y="191452"/>
                      <a:pt x="888683" y="381000"/>
                    </a:cubicBezTo>
                    <a:cubicBezTo>
                      <a:pt x="888683" y="570548"/>
                      <a:pt x="802958" y="697230"/>
                      <a:pt x="649605" y="745808"/>
                    </a:cubicBezTo>
                    <a:close/>
                    <a:moveTo>
                      <a:pt x="411480" y="5715"/>
                    </a:moveTo>
                    <a:cubicBezTo>
                      <a:pt x="406718" y="5715"/>
                      <a:pt x="401955" y="6668"/>
                      <a:pt x="397193" y="6668"/>
                    </a:cubicBezTo>
                    <a:cubicBezTo>
                      <a:pt x="207645" y="39052"/>
                      <a:pt x="100965" y="170498"/>
                      <a:pt x="100965" y="380048"/>
                    </a:cubicBezTo>
                    <a:cubicBezTo>
                      <a:pt x="100965" y="589598"/>
                      <a:pt x="207645" y="721995"/>
                      <a:pt x="397193" y="753428"/>
                    </a:cubicBezTo>
                    <a:cubicBezTo>
                      <a:pt x="401955" y="754380"/>
                      <a:pt x="406718" y="754380"/>
                      <a:pt x="411480" y="754380"/>
                    </a:cubicBezTo>
                    <a:cubicBezTo>
                      <a:pt x="288608" y="718185"/>
                      <a:pt x="220028" y="585788"/>
                      <a:pt x="220028" y="381000"/>
                    </a:cubicBezTo>
                    <a:cubicBezTo>
                      <a:pt x="220028" y="176213"/>
                      <a:pt x="288608" y="44768"/>
                      <a:pt x="411480" y="5715"/>
                    </a:cubicBezTo>
                    <a:close/>
                    <a:moveTo>
                      <a:pt x="573405" y="756285"/>
                    </a:moveTo>
                    <a:cubicBezTo>
                      <a:pt x="578168" y="756285"/>
                      <a:pt x="582930" y="755333"/>
                      <a:pt x="587693" y="755333"/>
                    </a:cubicBezTo>
                    <a:cubicBezTo>
                      <a:pt x="777240" y="722948"/>
                      <a:pt x="883920" y="591503"/>
                      <a:pt x="883920" y="381953"/>
                    </a:cubicBezTo>
                    <a:cubicBezTo>
                      <a:pt x="883920" y="172402"/>
                      <a:pt x="777240" y="40005"/>
                      <a:pt x="587693" y="8573"/>
                    </a:cubicBezTo>
                    <a:cubicBezTo>
                      <a:pt x="582930" y="7620"/>
                      <a:pt x="578168" y="7620"/>
                      <a:pt x="573405" y="7620"/>
                    </a:cubicBezTo>
                    <a:cubicBezTo>
                      <a:pt x="696278" y="46673"/>
                      <a:pt x="764858" y="178118"/>
                      <a:pt x="764858" y="382905"/>
                    </a:cubicBezTo>
                    <a:cubicBezTo>
                      <a:pt x="764858" y="587693"/>
                      <a:pt x="695325" y="718185"/>
                      <a:pt x="573405" y="756285"/>
                    </a:cubicBezTo>
                    <a:close/>
                    <a:moveTo>
                      <a:pt x="573405" y="756285"/>
                    </a:moveTo>
                    <a:cubicBezTo>
                      <a:pt x="572453" y="756285"/>
                      <a:pt x="570548" y="757238"/>
                      <a:pt x="569595" y="757238"/>
                    </a:cubicBezTo>
                    <a:cubicBezTo>
                      <a:pt x="575310" y="756285"/>
                      <a:pt x="581978" y="755333"/>
                      <a:pt x="587693" y="754380"/>
                    </a:cubicBezTo>
                    <a:cubicBezTo>
                      <a:pt x="581978" y="755333"/>
                      <a:pt x="578168" y="756285"/>
                      <a:pt x="573405" y="756285"/>
                    </a:cubicBezTo>
                    <a:close/>
                    <a:moveTo>
                      <a:pt x="573405" y="5715"/>
                    </a:moveTo>
                    <a:cubicBezTo>
                      <a:pt x="578168" y="5715"/>
                      <a:pt x="582930" y="6668"/>
                      <a:pt x="587693" y="6668"/>
                    </a:cubicBezTo>
                    <a:cubicBezTo>
                      <a:pt x="581978" y="5715"/>
                      <a:pt x="575310" y="4763"/>
                      <a:pt x="569595" y="3810"/>
                    </a:cubicBezTo>
                    <a:cubicBezTo>
                      <a:pt x="570548" y="4763"/>
                      <a:pt x="571500" y="5715"/>
                      <a:pt x="573405" y="5715"/>
                    </a:cubicBezTo>
                    <a:close/>
                    <a:moveTo>
                      <a:pt x="411480" y="756285"/>
                    </a:moveTo>
                    <a:cubicBezTo>
                      <a:pt x="406718" y="756285"/>
                      <a:pt x="401955" y="755333"/>
                      <a:pt x="397193" y="755333"/>
                    </a:cubicBezTo>
                    <a:cubicBezTo>
                      <a:pt x="402908" y="756285"/>
                      <a:pt x="409575" y="757238"/>
                      <a:pt x="415290" y="758190"/>
                    </a:cubicBezTo>
                    <a:cubicBezTo>
                      <a:pt x="414338" y="757238"/>
                      <a:pt x="412433" y="757238"/>
                      <a:pt x="411480" y="756285"/>
                    </a:cubicBezTo>
                    <a:close/>
                    <a:moveTo>
                      <a:pt x="415290" y="4763"/>
                    </a:moveTo>
                    <a:cubicBezTo>
                      <a:pt x="409575" y="5715"/>
                      <a:pt x="402908" y="6668"/>
                      <a:pt x="397193" y="7620"/>
                    </a:cubicBezTo>
                    <a:cubicBezTo>
                      <a:pt x="401955" y="6668"/>
                      <a:pt x="406718" y="6668"/>
                      <a:pt x="411480" y="6668"/>
                    </a:cubicBezTo>
                    <a:cubicBezTo>
                      <a:pt x="412433" y="5715"/>
                      <a:pt x="414338" y="4763"/>
                      <a:pt x="415290" y="4763"/>
                    </a:cubicBezTo>
                    <a:close/>
                    <a:moveTo>
                      <a:pt x="525780" y="759143"/>
                    </a:moveTo>
                    <a:cubicBezTo>
                      <a:pt x="530543" y="759143"/>
                      <a:pt x="535305" y="759143"/>
                      <a:pt x="540068" y="758190"/>
                    </a:cubicBezTo>
                    <a:cubicBezTo>
                      <a:pt x="680085" y="733425"/>
                      <a:pt x="759143" y="599123"/>
                      <a:pt x="759143" y="381000"/>
                    </a:cubicBezTo>
                    <a:cubicBezTo>
                      <a:pt x="759143" y="162877"/>
                      <a:pt x="680085" y="27623"/>
                      <a:pt x="540068" y="3810"/>
                    </a:cubicBezTo>
                    <a:cubicBezTo>
                      <a:pt x="535305" y="3810"/>
                      <a:pt x="530543" y="3810"/>
                      <a:pt x="525780" y="2857"/>
                    </a:cubicBezTo>
                    <a:cubicBezTo>
                      <a:pt x="586740" y="37148"/>
                      <a:pt x="621030" y="171450"/>
                      <a:pt x="621030" y="381000"/>
                    </a:cubicBezTo>
                    <a:cubicBezTo>
                      <a:pt x="621030" y="590550"/>
                      <a:pt x="586740" y="724853"/>
                      <a:pt x="525780" y="759143"/>
                    </a:cubicBezTo>
                    <a:close/>
                    <a:moveTo>
                      <a:pt x="444818" y="758190"/>
                    </a:moveTo>
                    <a:cubicBezTo>
                      <a:pt x="449580" y="758190"/>
                      <a:pt x="454343" y="758190"/>
                      <a:pt x="459105" y="759143"/>
                    </a:cubicBezTo>
                    <a:cubicBezTo>
                      <a:pt x="398145" y="724853"/>
                      <a:pt x="363855" y="590550"/>
                      <a:pt x="363855" y="381000"/>
                    </a:cubicBezTo>
                    <a:cubicBezTo>
                      <a:pt x="363855" y="171450"/>
                      <a:pt x="398145" y="38100"/>
                      <a:pt x="459105" y="2857"/>
                    </a:cubicBezTo>
                    <a:cubicBezTo>
                      <a:pt x="454343" y="2857"/>
                      <a:pt x="449580" y="2857"/>
                      <a:pt x="444818" y="3810"/>
                    </a:cubicBezTo>
                    <a:cubicBezTo>
                      <a:pt x="304800" y="28575"/>
                      <a:pt x="225743" y="162877"/>
                      <a:pt x="225743" y="381000"/>
                    </a:cubicBezTo>
                    <a:cubicBezTo>
                      <a:pt x="225743" y="599123"/>
                      <a:pt x="304800" y="734378"/>
                      <a:pt x="444818" y="758190"/>
                    </a:cubicBezTo>
                    <a:close/>
                    <a:moveTo>
                      <a:pt x="458153" y="759143"/>
                    </a:moveTo>
                    <a:cubicBezTo>
                      <a:pt x="453390" y="759143"/>
                      <a:pt x="448628" y="759143"/>
                      <a:pt x="443865" y="758190"/>
                    </a:cubicBezTo>
                    <a:cubicBezTo>
                      <a:pt x="449580" y="759143"/>
                      <a:pt x="455295" y="760095"/>
                      <a:pt x="461010" y="761048"/>
                    </a:cubicBezTo>
                    <a:cubicBezTo>
                      <a:pt x="461010" y="760095"/>
                      <a:pt x="460058" y="760095"/>
                      <a:pt x="458153" y="759143"/>
                    </a:cubicBezTo>
                    <a:close/>
                    <a:moveTo>
                      <a:pt x="458153" y="2857"/>
                    </a:moveTo>
                    <a:cubicBezTo>
                      <a:pt x="459105" y="1905"/>
                      <a:pt x="460058" y="1905"/>
                      <a:pt x="461963" y="952"/>
                    </a:cubicBezTo>
                    <a:cubicBezTo>
                      <a:pt x="456248" y="1905"/>
                      <a:pt x="450533" y="2857"/>
                      <a:pt x="444818" y="3810"/>
                    </a:cubicBezTo>
                    <a:cubicBezTo>
                      <a:pt x="448628" y="3810"/>
                      <a:pt x="453390" y="2857"/>
                      <a:pt x="458153" y="2857"/>
                    </a:cubicBezTo>
                    <a:close/>
                    <a:moveTo>
                      <a:pt x="525780" y="2857"/>
                    </a:moveTo>
                    <a:cubicBezTo>
                      <a:pt x="530543" y="2857"/>
                      <a:pt x="535305" y="2857"/>
                      <a:pt x="540068" y="3810"/>
                    </a:cubicBezTo>
                    <a:cubicBezTo>
                      <a:pt x="534353" y="2857"/>
                      <a:pt x="528638" y="1905"/>
                      <a:pt x="522923" y="952"/>
                    </a:cubicBezTo>
                    <a:cubicBezTo>
                      <a:pt x="523875" y="1905"/>
                      <a:pt x="524828" y="2857"/>
                      <a:pt x="525780" y="2857"/>
                    </a:cubicBezTo>
                    <a:close/>
                    <a:moveTo>
                      <a:pt x="525780" y="759143"/>
                    </a:moveTo>
                    <a:cubicBezTo>
                      <a:pt x="524828" y="760095"/>
                      <a:pt x="523875" y="760095"/>
                      <a:pt x="521970" y="761048"/>
                    </a:cubicBezTo>
                    <a:cubicBezTo>
                      <a:pt x="527685" y="760095"/>
                      <a:pt x="533400" y="759143"/>
                      <a:pt x="539115" y="758190"/>
                    </a:cubicBezTo>
                    <a:cubicBezTo>
                      <a:pt x="535305" y="759143"/>
                      <a:pt x="530543" y="759143"/>
                      <a:pt x="525780" y="759143"/>
                    </a:cubicBezTo>
                    <a:close/>
                    <a:moveTo>
                      <a:pt x="473393" y="759143"/>
                    </a:moveTo>
                    <a:cubicBezTo>
                      <a:pt x="479108" y="759143"/>
                      <a:pt x="485775" y="759143"/>
                      <a:pt x="491490" y="759143"/>
                    </a:cubicBezTo>
                    <a:cubicBezTo>
                      <a:pt x="498158" y="759143"/>
                      <a:pt x="503873" y="759143"/>
                      <a:pt x="509588" y="759143"/>
                    </a:cubicBezTo>
                    <a:cubicBezTo>
                      <a:pt x="550545" y="744855"/>
                      <a:pt x="614363" y="676275"/>
                      <a:pt x="614363" y="381000"/>
                    </a:cubicBezTo>
                    <a:cubicBezTo>
                      <a:pt x="614363" y="85725"/>
                      <a:pt x="551498" y="16193"/>
                      <a:pt x="509588" y="2857"/>
                    </a:cubicBezTo>
                    <a:cubicBezTo>
                      <a:pt x="503873" y="2857"/>
                      <a:pt x="497205" y="2857"/>
                      <a:pt x="491490" y="2857"/>
                    </a:cubicBezTo>
                    <a:cubicBezTo>
                      <a:pt x="484823" y="2857"/>
                      <a:pt x="479108" y="2857"/>
                      <a:pt x="473393" y="2857"/>
                    </a:cubicBezTo>
                    <a:cubicBezTo>
                      <a:pt x="432435" y="17145"/>
                      <a:pt x="368618" y="85725"/>
                      <a:pt x="368618" y="381000"/>
                    </a:cubicBezTo>
                    <a:cubicBezTo>
                      <a:pt x="368618" y="676275"/>
                      <a:pt x="432435" y="745808"/>
                      <a:pt x="473393" y="759143"/>
                    </a:cubicBezTo>
                    <a:close/>
                    <a:moveTo>
                      <a:pt x="494348" y="0"/>
                    </a:moveTo>
                    <a:cubicBezTo>
                      <a:pt x="493395" y="0"/>
                      <a:pt x="492443" y="0"/>
                      <a:pt x="491490" y="0"/>
                    </a:cubicBezTo>
                    <a:cubicBezTo>
                      <a:pt x="490538" y="0"/>
                      <a:pt x="489585" y="0"/>
                      <a:pt x="488633" y="0"/>
                    </a:cubicBezTo>
                    <a:cubicBezTo>
                      <a:pt x="483870" y="0"/>
                      <a:pt x="478155" y="952"/>
                      <a:pt x="472440" y="2857"/>
                    </a:cubicBezTo>
                    <a:cubicBezTo>
                      <a:pt x="478155" y="2857"/>
                      <a:pt x="484823" y="2857"/>
                      <a:pt x="490538" y="2857"/>
                    </a:cubicBezTo>
                    <a:cubicBezTo>
                      <a:pt x="497205" y="2857"/>
                      <a:pt x="502920" y="2857"/>
                      <a:pt x="508635" y="2857"/>
                    </a:cubicBezTo>
                    <a:cubicBezTo>
                      <a:pt x="504825" y="952"/>
                      <a:pt x="499110" y="0"/>
                      <a:pt x="494348" y="0"/>
                    </a:cubicBezTo>
                    <a:close/>
                    <a:moveTo>
                      <a:pt x="489585" y="762953"/>
                    </a:moveTo>
                    <a:cubicBezTo>
                      <a:pt x="490538" y="762953"/>
                      <a:pt x="491490" y="762953"/>
                      <a:pt x="492443" y="762953"/>
                    </a:cubicBezTo>
                    <a:cubicBezTo>
                      <a:pt x="493395" y="762953"/>
                      <a:pt x="494348" y="762953"/>
                      <a:pt x="495300" y="762953"/>
                    </a:cubicBezTo>
                    <a:cubicBezTo>
                      <a:pt x="500063" y="762953"/>
                      <a:pt x="505778" y="762000"/>
                      <a:pt x="511493" y="760095"/>
                    </a:cubicBezTo>
                    <a:cubicBezTo>
                      <a:pt x="505778" y="760095"/>
                      <a:pt x="499110" y="760095"/>
                      <a:pt x="493395" y="760095"/>
                    </a:cubicBezTo>
                    <a:cubicBezTo>
                      <a:pt x="486728" y="760095"/>
                      <a:pt x="481013" y="760095"/>
                      <a:pt x="475298" y="760095"/>
                    </a:cubicBezTo>
                    <a:cubicBezTo>
                      <a:pt x="479108" y="761048"/>
                      <a:pt x="484823" y="762000"/>
                      <a:pt x="489585" y="762953"/>
                    </a:cubicBezTo>
                    <a:close/>
                    <a:moveTo>
                      <a:pt x="489585" y="762953"/>
                    </a:moveTo>
                    <a:cubicBezTo>
                      <a:pt x="489585" y="762953"/>
                      <a:pt x="489585" y="762953"/>
                      <a:pt x="489585" y="762953"/>
                    </a:cubicBezTo>
                    <a:cubicBezTo>
                      <a:pt x="490538" y="762953"/>
                      <a:pt x="491490" y="762953"/>
                      <a:pt x="492443" y="762953"/>
                    </a:cubicBezTo>
                    <a:cubicBezTo>
                      <a:pt x="491490" y="762953"/>
                      <a:pt x="490538" y="762953"/>
                      <a:pt x="489585" y="762953"/>
                    </a:cubicBezTo>
                    <a:close/>
                    <a:moveTo>
                      <a:pt x="489585" y="0"/>
                    </a:moveTo>
                    <a:cubicBezTo>
                      <a:pt x="490538" y="0"/>
                      <a:pt x="491490" y="0"/>
                      <a:pt x="492443" y="0"/>
                    </a:cubicBezTo>
                    <a:cubicBezTo>
                      <a:pt x="491490" y="0"/>
                      <a:pt x="490538" y="0"/>
                      <a:pt x="489585" y="0"/>
                    </a:cubicBezTo>
                    <a:cubicBezTo>
                      <a:pt x="489585" y="0"/>
                      <a:pt x="489585" y="0"/>
                      <a:pt x="489585" y="0"/>
                    </a:cubicBezTo>
                    <a:close/>
                    <a:moveTo>
                      <a:pt x="494348" y="0"/>
                    </a:moveTo>
                    <a:cubicBezTo>
                      <a:pt x="494348" y="0"/>
                      <a:pt x="494348" y="0"/>
                      <a:pt x="494348" y="0"/>
                    </a:cubicBezTo>
                    <a:cubicBezTo>
                      <a:pt x="493395" y="0"/>
                      <a:pt x="492443" y="0"/>
                      <a:pt x="491490" y="0"/>
                    </a:cubicBezTo>
                    <a:cubicBezTo>
                      <a:pt x="493395" y="0"/>
                      <a:pt x="493395" y="0"/>
                      <a:pt x="494348" y="0"/>
                    </a:cubicBezTo>
                    <a:close/>
                    <a:moveTo>
                      <a:pt x="494348" y="762953"/>
                    </a:moveTo>
                    <a:cubicBezTo>
                      <a:pt x="493395" y="762953"/>
                      <a:pt x="492443" y="762953"/>
                      <a:pt x="491490" y="762953"/>
                    </a:cubicBezTo>
                    <a:cubicBezTo>
                      <a:pt x="492443" y="762953"/>
                      <a:pt x="493395" y="762953"/>
                      <a:pt x="494348" y="762953"/>
                    </a:cubicBezTo>
                    <a:cubicBezTo>
                      <a:pt x="494348" y="762953"/>
                      <a:pt x="494348" y="762953"/>
                      <a:pt x="494348" y="762953"/>
                    </a:cubicBezTo>
                    <a:close/>
                    <a:moveTo>
                      <a:pt x="494348" y="762953"/>
                    </a:moveTo>
                    <a:cubicBezTo>
                      <a:pt x="493395" y="762953"/>
                      <a:pt x="493395" y="762953"/>
                      <a:pt x="492443" y="762953"/>
                    </a:cubicBezTo>
                    <a:cubicBezTo>
                      <a:pt x="492443" y="762953"/>
                      <a:pt x="493395" y="762953"/>
                      <a:pt x="494348" y="762953"/>
                    </a:cubicBezTo>
                    <a:close/>
                    <a:moveTo>
                      <a:pt x="490538" y="0"/>
                    </a:moveTo>
                    <a:cubicBezTo>
                      <a:pt x="491490" y="0"/>
                      <a:pt x="491490" y="0"/>
                      <a:pt x="492443" y="0"/>
                    </a:cubicBezTo>
                    <a:cubicBezTo>
                      <a:pt x="491490" y="0"/>
                      <a:pt x="490538" y="0"/>
                      <a:pt x="490538" y="0"/>
                    </a:cubicBezTo>
                    <a:close/>
                    <a:moveTo>
                      <a:pt x="492443" y="762953"/>
                    </a:moveTo>
                    <a:cubicBezTo>
                      <a:pt x="491490" y="762953"/>
                      <a:pt x="491490" y="762953"/>
                      <a:pt x="490538" y="762953"/>
                    </a:cubicBezTo>
                    <a:cubicBezTo>
                      <a:pt x="490538" y="762953"/>
                      <a:pt x="491490" y="762953"/>
                      <a:pt x="492443" y="762953"/>
                    </a:cubicBezTo>
                    <a:close/>
                    <a:moveTo>
                      <a:pt x="492443" y="0"/>
                    </a:moveTo>
                    <a:cubicBezTo>
                      <a:pt x="493395" y="0"/>
                      <a:pt x="493395" y="0"/>
                      <a:pt x="494348" y="0"/>
                    </a:cubicBezTo>
                    <a:cubicBezTo>
                      <a:pt x="493395" y="0"/>
                      <a:pt x="492443" y="0"/>
                      <a:pt x="492443" y="0"/>
                    </a:cubicBezTo>
                    <a:close/>
                  </a:path>
                </a:pathLst>
              </a:custGeom>
              <a:solidFill>
                <a:srgbClr val="C00000"/>
              </a:solidFill>
              <a:ln w="9525" cap="flat">
                <a:noFill/>
                <a:prstDash val="solid"/>
                <a:miter/>
              </a:ln>
            </p:spPr>
            <p:txBody>
              <a:bodyPr rtlCol="0" anchor="ctr"/>
              <a:lstStyle/>
              <a:p>
                <a:endParaRPr lang="en-ID" dirty="0"/>
              </a:p>
            </p:txBody>
          </p:sp>
          <p:sp>
            <p:nvSpPr>
              <p:cNvPr id="26" name="Freeform: Shape 25">
                <a:extLst>
                  <a:ext uri="{FF2B5EF4-FFF2-40B4-BE49-F238E27FC236}">
                    <a16:creationId xmlns:a16="http://schemas.microsoft.com/office/drawing/2014/main" id="{1DD1E084-5174-48BE-9F4B-43BFF787F49B}"/>
                  </a:ext>
                </a:extLst>
              </p:cNvPr>
              <p:cNvSpPr/>
              <p:nvPr/>
            </p:nvSpPr>
            <p:spPr>
              <a:xfrm>
                <a:off x="2838450" y="433387"/>
                <a:ext cx="1004887" cy="2064067"/>
              </a:xfrm>
              <a:custGeom>
                <a:avLst/>
                <a:gdLst>
                  <a:gd name="connsiteX0" fmla="*/ 0 w 1004887"/>
                  <a:gd name="connsiteY0" fmla="*/ 1314450 h 2064067"/>
                  <a:gd name="connsiteX1" fmla="*/ 446723 w 1004887"/>
                  <a:gd name="connsiteY1" fmla="*/ 1703070 h 2064067"/>
                  <a:gd name="connsiteX2" fmla="*/ 446723 w 1004887"/>
                  <a:gd name="connsiteY2" fmla="*/ 1714500 h 2064067"/>
                  <a:gd name="connsiteX3" fmla="*/ 465773 w 1004887"/>
                  <a:gd name="connsiteY3" fmla="*/ 1733550 h 2064067"/>
                  <a:gd name="connsiteX4" fmla="*/ 500063 w 1004887"/>
                  <a:gd name="connsiteY4" fmla="*/ 1733550 h 2064067"/>
                  <a:gd name="connsiteX5" fmla="*/ 500063 w 1004887"/>
                  <a:gd name="connsiteY5" fmla="*/ 1781175 h 2064067"/>
                  <a:gd name="connsiteX6" fmla="*/ 455295 w 1004887"/>
                  <a:gd name="connsiteY6" fmla="*/ 1827848 h 2064067"/>
                  <a:gd name="connsiteX7" fmla="*/ 468630 w 1004887"/>
                  <a:gd name="connsiteY7" fmla="*/ 1860233 h 2064067"/>
                  <a:gd name="connsiteX8" fmla="*/ 468630 w 1004887"/>
                  <a:gd name="connsiteY8" fmla="*/ 2063115 h 2064067"/>
                  <a:gd name="connsiteX9" fmla="*/ 474345 w 1004887"/>
                  <a:gd name="connsiteY9" fmla="*/ 2063115 h 2064067"/>
                  <a:gd name="connsiteX10" fmla="*/ 474345 w 1004887"/>
                  <a:gd name="connsiteY10" fmla="*/ 1864995 h 2064067"/>
                  <a:gd name="connsiteX11" fmla="*/ 481013 w 1004887"/>
                  <a:gd name="connsiteY11" fmla="*/ 1868805 h 2064067"/>
                  <a:gd name="connsiteX12" fmla="*/ 481013 w 1004887"/>
                  <a:gd name="connsiteY12" fmla="*/ 2063115 h 2064067"/>
                  <a:gd name="connsiteX13" fmla="*/ 485775 w 1004887"/>
                  <a:gd name="connsiteY13" fmla="*/ 2063115 h 2064067"/>
                  <a:gd name="connsiteX14" fmla="*/ 485775 w 1004887"/>
                  <a:gd name="connsiteY14" fmla="*/ 1871663 h 2064067"/>
                  <a:gd name="connsiteX15" fmla="*/ 492442 w 1004887"/>
                  <a:gd name="connsiteY15" fmla="*/ 1873568 h 2064067"/>
                  <a:gd name="connsiteX16" fmla="*/ 492442 w 1004887"/>
                  <a:gd name="connsiteY16" fmla="*/ 2064068 h 2064067"/>
                  <a:gd name="connsiteX17" fmla="*/ 498158 w 1004887"/>
                  <a:gd name="connsiteY17" fmla="*/ 2064068 h 2064067"/>
                  <a:gd name="connsiteX18" fmla="*/ 498158 w 1004887"/>
                  <a:gd name="connsiteY18" fmla="*/ 1874520 h 2064067"/>
                  <a:gd name="connsiteX19" fmla="*/ 501015 w 1004887"/>
                  <a:gd name="connsiteY19" fmla="*/ 1874520 h 2064067"/>
                  <a:gd name="connsiteX20" fmla="*/ 503873 w 1004887"/>
                  <a:gd name="connsiteY20" fmla="*/ 1874520 h 2064067"/>
                  <a:gd name="connsiteX21" fmla="*/ 503873 w 1004887"/>
                  <a:gd name="connsiteY21" fmla="*/ 2064068 h 2064067"/>
                  <a:gd name="connsiteX22" fmla="*/ 509588 w 1004887"/>
                  <a:gd name="connsiteY22" fmla="*/ 2064068 h 2064067"/>
                  <a:gd name="connsiteX23" fmla="*/ 509588 w 1004887"/>
                  <a:gd name="connsiteY23" fmla="*/ 1873568 h 2064067"/>
                  <a:gd name="connsiteX24" fmla="*/ 516255 w 1004887"/>
                  <a:gd name="connsiteY24" fmla="*/ 1871663 h 2064067"/>
                  <a:gd name="connsiteX25" fmla="*/ 516255 w 1004887"/>
                  <a:gd name="connsiteY25" fmla="*/ 2063115 h 2064067"/>
                  <a:gd name="connsiteX26" fmla="*/ 521970 w 1004887"/>
                  <a:gd name="connsiteY26" fmla="*/ 2063115 h 2064067"/>
                  <a:gd name="connsiteX27" fmla="*/ 521970 w 1004887"/>
                  <a:gd name="connsiteY27" fmla="*/ 1868805 h 2064067"/>
                  <a:gd name="connsiteX28" fmla="*/ 528638 w 1004887"/>
                  <a:gd name="connsiteY28" fmla="*/ 1864995 h 2064067"/>
                  <a:gd name="connsiteX29" fmla="*/ 528638 w 1004887"/>
                  <a:gd name="connsiteY29" fmla="*/ 2063115 h 2064067"/>
                  <a:gd name="connsiteX30" fmla="*/ 534353 w 1004887"/>
                  <a:gd name="connsiteY30" fmla="*/ 2063115 h 2064067"/>
                  <a:gd name="connsiteX31" fmla="*/ 534353 w 1004887"/>
                  <a:gd name="connsiteY31" fmla="*/ 1860233 h 2064067"/>
                  <a:gd name="connsiteX32" fmla="*/ 547688 w 1004887"/>
                  <a:gd name="connsiteY32" fmla="*/ 1827848 h 2064067"/>
                  <a:gd name="connsiteX33" fmla="*/ 504825 w 1004887"/>
                  <a:gd name="connsiteY33" fmla="*/ 1781175 h 2064067"/>
                  <a:gd name="connsiteX34" fmla="*/ 504825 w 1004887"/>
                  <a:gd name="connsiteY34" fmla="*/ 1733550 h 2064067"/>
                  <a:gd name="connsiteX35" fmla="*/ 539115 w 1004887"/>
                  <a:gd name="connsiteY35" fmla="*/ 1733550 h 2064067"/>
                  <a:gd name="connsiteX36" fmla="*/ 558165 w 1004887"/>
                  <a:gd name="connsiteY36" fmla="*/ 1714500 h 2064067"/>
                  <a:gd name="connsiteX37" fmla="*/ 558165 w 1004887"/>
                  <a:gd name="connsiteY37" fmla="*/ 1703070 h 2064067"/>
                  <a:gd name="connsiteX38" fmla="*/ 1004888 w 1004887"/>
                  <a:gd name="connsiteY38" fmla="*/ 1314450 h 2064067"/>
                  <a:gd name="connsiteX39" fmla="*/ 558165 w 1004887"/>
                  <a:gd name="connsiteY39" fmla="*/ 925830 h 2064067"/>
                  <a:gd name="connsiteX40" fmla="*/ 558165 w 1004887"/>
                  <a:gd name="connsiteY40" fmla="*/ 916305 h 2064067"/>
                  <a:gd name="connsiteX41" fmla="*/ 539115 w 1004887"/>
                  <a:gd name="connsiteY41" fmla="*/ 897255 h 2064067"/>
                  <a:gd name="connsiteX42" fmla="*/ 504825 w 1004887"/>
                  <a:gd name="connsiteY42" fmla="*/ 897255 h 2064067"/>
                  <a:gd name="connsiteX43" fmla="*/ 504825 w 1004887"/>
                  <a:gd name="connsiteY43" fmla="*/ 0 h 2064067"/>
                  <a:gd name="connsiteX44" fmla="*/ 499110 w 1004887"/>
                  <a:gd name="connsiteY44" fmla="*/ 0 h 2064067"/>
                  <a:gd name="connsiteX45" fmla="*/ 499110 w 1004887"/>
                  <a:gd name="connsiteY45" fmla="*/ 897255 h 2064067"/>
                  <a:gd name="connsiteX46" fmla="*/ 464820 w 1004887"/>
                  <a:gd name="connsiteY46" fmla="*/ 897255 h 2064067"/>
                  <a:gd name="connsiteX47" fmla="*/ 445770 w 1004887"/>
                  <a:gd name="connsiteY47" fmla="*/ 916305 h 2064067"/>
                  <a:gd name="connsiteX48" fmla="*/ 445770 w 1004887"/>
                  <a:gd name="connsiteY48" fmla="*/ 925830 h 2064067"/>
                  <a:gd name="connsiteX49" fmla="*/ 0 w 1004887"/>
                  <a:gd name="connsiteY49" fmla="*/ 1314450 h 2064067"/>
                  <a:gd name="connsiteX50" fmla="*/ 660083 w 1004887"/>
                  <a:gd name="connsiteY50" fmla="*/ 1679258 h 2064067"/>
                  <a:gd name="connsiteX51" fmla="*/ 899160 w 1004887"/>
                  <a:gd name="connsiteY51" fmla="*/ 1314450 h 2064067"/>
                  <a:gd name="connsiteX52" fmla="*/ 660083 w 1004887"/>
                  <a:gd name="connsiteY52" fmla="*/ 949643 h 2064067"/>
                  <a:gd name="connsiteX53" fmla="*/ 851535 w 1004887"/>
                  <a:gd name="connsiteY53" fmla="*/ 1023938 h 2064067"/>
                  <a:gd name="connsiteX54" fmla="*/ 994410 w 1004887"/>
                  <a:gd name="connsiteY54" fmla="*/ 1314450 h 2064067"/>
                  <a:gd name="connsiteX55" fmla="*/ 851535 w 1004887"/>
                  <a:gd name="connsiteY55" fmla="*/ 1604963 h 2064067"/>
                  <a:gd name="connsiteX56" fmla="*/ 660083 w 1004887"/>
                  <a:gd name="connsiteY56" fmla="*/ 1679258 h 2064067"/>
                  <a:gd name="connsiteX57" fmla="*/ 579120 w 1004887"/>
                  <a:gd name="connsiteY57" fmla="*/ 1690688 h 2064067"/>
                  <a:gd name="connsiteX58" fmla="*/ 582930 w 1004887"/>
                  <a:gd name="connsiteY58" fmla="*/ 1689735 h 2064067"/>
                  <a:gd name="connsiteX59" fmla="*/ 774383 w 1004887"/>
                  <a:gd name="connsiteY59" fmla="*/ 1314450 h 2064067"/>
                  <a:gd name="connsiteX60" fmla="*/ 582930 w 1004887"/>
                  <a:gd name="connsiteY60" fmla="*/ 939165 h 2064067"/>
                  <a:gd name="connsiteX61" fmla="*/ 579120 w 1004887"/>
                  <a:gd name="connsiteY61" fmla="*/ 938213 h 2064067"/>
                  <a:gd name="connsiteX62" fmla="*/ 597218 w 1004887"/>
                  <a:gd name="connsiteY62" fmla="*/ 941070 h 2064067"/>
                  <a:gd name="connsiteX63" fmla="*/ 893445 w 1004887"/>
                  <a:gd name="connsiteY63" fmla="*/ 1314450 h 2064067"/>
                  <a:gd name="connsiteX64" fmla="*/ 597218 w 1004887"/>
                  <a:gd name="connsiteY64" fmla="*/ 1687830 h 2064067"/>
                  <a:gd name="connsiteX65" fmla="*/ 579120 w 1004887"/>
                  <a:gd name="connsiteY65" fmla="*/ 1690688 h 2064067"/>
                  <a:gd name="connsiteX66" fmla="*/ 532448 w 1004887"/>
                  <a:gd name="connsiteY66" fmla="*/ 1694498 h 2064067"/>
                  <a:gd name="connsiteX67" fmla="*/ 536258 w 1004887"/>
                  <a:gd name="connsiteY67" fmla="*/ 1692593 h 2064067"/>
                  <a:gd name="connsiteX68" fmla="*/ 631508 w 1004887"/>
                  <a:gd name="connsiteY68" fmla="*/ 1314450 h 2064067"/>
                  <a:gd name="connsiteX69" fmla="*/ 536258 w 1004887"/>
                  <a:gd name="connsiteY69" fmla="*/ 936308 h 2064067"/>
                  <a:gd name="connsiteX70" fmla="*/ 532448 w 1004887"/>
                  <a:gd name="connsiteY70" fmla="*/ 934403 h 2064067"/>
                  <a:gd name="connsiteX71" fmla="*/ 549593 w 1004887"/>
                  <a:gd name="connsiteY71" fmla="*/ 937260 h 2064067"/>
                  <a:gd name="connsiteX72" fmla="*/ 768668 w 1004887"/>
                  <a:gd name="connsiteY72" fmla="*/ 1314450 h 2064067"/>
                  <a:gd name="connsiteX73" fmla="*/ 549593 w 1004887"/>
                  <a:gd name="connsiteY73" fmla="*/ 1691640 h 2064067"/>
                  <a:gd name="connsiteX74" fmla="*/ 532448 w 1004887"/>
                  <a:gd name="connsiteY74" fmla="*/ 1694498 h 2064067"/>
                  <a:gd name="connsiteX75" fmla="*/ 483870 w 1004887"/>
                  <a:gd name="connsiteY75" fmla="*/ 1692593 h 2064067"/>
                  <a:gd name="connsiteX76" fmla="*/ 379095 w 1004887"/>
                  <a:gd name="connsiteY76" fmla="*/ 1314450 h 2064067"/>
                  <a:gd name="connsiteX77" fmla="*/ 483870 w 1004887"/>
                  <a:gd name="connsiteY77" fmla="*/ 936308 h 2064067"/>
                  <a:gd name="connsiteX78" fmla="*/ 500063 w 1004887"/>
                  <a:gd name="connsiteY78" fmla="*/ 933450 h 2064067"/>
                  <a:gd name="connsiteX79" fmla="*/ 501015 w 1004887"/>
                  <a:gd name="connsiteY79" fmla="*/ 933450 h 2064067"/>
                  <a:gd name="connsiteX80" fmla="*/ 502920 w 1004887"/>
                  <a:gd name="connsiteY80" fmla="*/ 933450 h 2064067"/>
                  <a:gd name="connsiteX81" fmla="*/ 504825 w 1004887"/>
                  <a:gd name="connsiteY81" fmla="*/ 933450 h 2064067"/>
                  <a:gd name="connsiteX82" fmla="*/ 505778 w 1004887"/>
                  <a:gd name="connsiteY82" fmla="*/ 933450 h 2064067"/>
                  <a:gd name="connsiteX83" fmla="*/ 521970 w 1004887"/>
                  <a:gd name="connsiteY83" fmla="*/ 936308 h 2064067"/>
                  <a:gd name="connsiteX84" fmla="*/ 626745 w 1004887"/>
                  <a:gd name="connsiteY84" fmla="*/ 1314450 h 2064067"/>
                  <a:gd name="connsiteX85" fmla="*/ 521970 w 1004887"/>
                  <a:gd name="connsiteY85" fmla="*/ 1692593 h 2064067"/>
                  <a:gd name="connsiteX86" fmla="*/ 505778 w 1004887"/>
                  <a:gd name="connsiteY86" fmla="*/ 1695450 h 2064067"/>
                  <a:gd name="connsiteX87" fmla="*/ 504825 w 1004887"/>
                  <a:gd name="connsiteY87" fmla="*/ 1695450 h 2064067"/>
                  <a:gd name="connsiteX88" fmla="*/ 502920 w 1004887"/>
                  <a:gd name="connsiteY88" fmla="*/ 1695450 h 2064067"/>
                  <a:gd name="connsiteX89" fmla="*/ 501015 w 1004887"/>
                  <a:gd name="connsiteY89" fmla="*/ 1695450 h 2064067"/>
                  <a:gd name="connsiteX90" fmla="*/ 500063 w 1004887"/>
                  <a:gd name="connsiteY90" fmla="*/ 1695450 h 2064067"/>
                  <a:gd name="connsiteX91" fmla="*/ 483870 w 1004887"/>
                  <a:gd name="connsiteY91" fmla="*/ 1692593 h 2064067"/>
                  <a:gd name="connsiteX92" fmla="*/ 236220 w 1004887"/>
                  <a:gd name="connsiteY92" fmla="*/ 1314450 h 2064067"/>
                  <a:gd name="connsiteX93" fmla="*/ 455295 w 1004887"/>
                  <a:gd name="connsiteY93" fmla="*/ 937260 h 2064067"/>
                  <a:gd name="connsiteX94" fmla="*/ 472440 w 1004887"/>
                  <a:gd name="connsiteY94" fmla="*/ 934403 h 2064067"/>
                  <a:gd name="connsiteX95" fmla="*/ 468630 w 1004887"/>
                  <a:gd name="connsiteY95" fmla="*/ 936308 h 2064067"/>
                  <a:gd name="connsiteX96" fmla="*/ 373380 w 1004887"/>
                  <a:gd name="connsiteY96" fmla="*/ 1314450 h 2064067"/>
                  <a:gd name="connsiteX97" fmla="*/ 468630 w 1004887"/>
                  <a:gd name="connsiteY97" fmla="*/ 1692593 h 2064067"/>
                  <a:gd name="connsiteX98" fmla="*/ 472440 w 1004887"/>
                  <a:gd name="connsiteY98" fmla="*/ 1694498 h 2064067"/>
                  <a:gd name="connsiteX99" fmla="*/ 455295 w 1004887"/>
                  <a:gd name="connsiteY99" fmla="*/ 1691640 h 2064067"/>
                  <a:gd name="connsiteX100" fmla="*/ 236220 w 1004887"/>
                  <a:gd name="connsiteY100" fmla="*/ 1314450 h 2064067"/>
                  <a:gd name="connsiteX101" fmla="*/ 407670 w 1004887"/>
                  <a:gd name="connsiteY101" fmla="*/ 1688783 h 2064067"/>
                  <a:gd name="connsiteX102" fmla="*/ 111443 w 1004887"/>
                  <a:gd name="connsiteY102" fmla="*/ 1315403 h 2064067"/>
                  <a:gd name="connsiteX103" fmla="*/ 407670 w 1004887"/>
                  <a:gd name="connsiteY103" fmla="*/ 942023 h 2064067"/>
                  <a:gd name="connsiteX104" fmla="*/ 425767 w 1004887"/>
                  <a:gd name="connsiteY104" fmla="*/ 939165 h 2064067"/>
                  <a:gd name="connsiteX105" fmla="*/ 421958 w 1004887"/>
                  <a:gd name="connsiteY105" fmla="*/ 940118 h 2064067"/>
                  <a:gd name="connsiteX106" fmla="*/ 230505 w 1004887"/>
                  <a:gd name="connsiteY106" fmla="*/ 1314450 h 2064067"/>
                  <a:gd name="connsiteX107" fmla="*/ 421958 w 1004887"/>
                  <a:gd name="connsiteY107" fmla="*/ 1689735 h 2064067"/>
                  <a:gd name="connsiteX108" fmla="*/ 425767 w 1004887"/>
                  <a:gd name="connsiteY108" fmla="*/ 1690688 h 2064067"/>
                  <a:gd name="connsiteX109" fmla="*/ 407670 w 1004887"/>
                  <a:gd name="connsiteY109" fmla="*/ 1688783 h 2064067"/>
                  <a:gd name="connsiteX110" fmla="*/ 10477 w 1004887"/>
                  <a:gd name="connsiteY110" fmla="*/ 1314450 h 2064067"/>
                  <a:gd name="connsiteX111" fmla="*/ 153352 w 1004887"/>
                  <a:gd name="connsiteY111" fmla="*/ 1023938 h 2064067"/>
                  <a:gd name="connsiteX112" fmla="*/ 344805 w 1004887"/>
                  <a:gd name="connsiteY112" fmla="*/ 949643 h 2064067"/>
                  <a:gd name="connsiteX113" fmla="*/ 105727 w 1004887"/>
                  <a:gd name="connsiteY113" fmla="*/ 1314450 h 2064067"/>
                  <a:gd name="connsiteX114" fmla="*/ 344805 w 1004887"/>
                  <a:gd name="connsiteY114" fmla="*/ 1679258 h 2064067"/>
                  <a:gd name="connsiteX115" fmla="*/ 153352 w 1004887"/>
                  <a:gd name="connsiteY115" fmla="*/ 1604963 h 2064067"/>
                  <a:gd name="connsiteX116" fmla="*/ 10477 w 1004887"/>
                  <a:gd name="connsiteY116" fmla="*/ 1314450 h 206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1004887" h="2064067">
                    <a:moveTo>
                      <a:pt x="0" y="1314450"/>
                    </a:moveTo>
                    <a:cubicBezTo>
                      <a:pt x="0" y="1547813"/>
                      <a:pt x="161925" y="1686878"/>
                      <a:pt x="446723" y="1703070"/>
                    </a:cubicBezTo>
                    <a:lnTo>
                      <a:pt x="446723" y="1714500"/>
                    </a:lnTo>
                    <a:cubicBezTo>
                      <a:pt x="446723" y="1724978"/>
                      <a:pt x="455295" y="1733550"/>
                      <a:pt x="465773" y="1733550"/>
                    </a:cubicBezTo>
                    <a:lnTo>
                      <a:pt x="500063" y="1733550"/>
                    </a:lnTo>
                    <a:lnTo>
                      <a:pt x="500063" y="1781175"/>
                    </a:lnTo>
                    <a:cubicBezTo>
                      <a:pt x="475298" y="1782128"/>
                      <a:pt x="455295" y="1802130"/>
                      <a:pt x="455295" y="1827848"/>
                    </a:cubicBezTo>
                    <a:cubicBezTo>
                      <a:pt x="455295" y="1840230"/>
                      <a:pt x="460058" y="1851660"/>
                      <a:pt x="468630" y="1860233"/>
                    </a:cubicBezTo>
                    <a:lnTo>
                      <a:pt x="468630" y="2063115"/>
                    </a:lnTo>
                    <a:lnTo>
                      <a:pt x="474345" y="2063115"/>
                    </a:lnTo>
                    <a:lnTo>
                      <a:pt x="474345" y="1864995"/>
                    </a:lnTo>
                    <a:cubicBezTo>
                      <a:pt x="476250" y="1866900"/>
                      <a:pt x="478155" y="1867853"/>
                      <a:pt x="481013" y="1868805"/>
                    </a:cubicBezTo>
                    <a:lnTo>
                      <a:pt x="481013" y="2063115"/>
                    </a:lnTo>
                    <a:lnTo>
                      <a:pt x="485775" y="2063115"/>
                    </a:lnTo>
                    <a:lnTo>
                      <a:pt x="485775" y="1871663"/>
                    </a:lnTo>
                    <a:cubicBezTo>
                      <a:pt x="487680" y="1872615"/>
                      <a:pt x="489585" y="1872615"/>
                      <a:pt x="492442" y="1873568"/>
                    </a:cubicBezTo>
                    <a:lnTo>
                      <a:pt x="492442" y="2064068"/>
                    </a:lnTo>
                    <a:lnTo>
                      <a:pt x="498158" y="2064068"/>
                    </a:lnTo>
                    <a:lnTo>
                      <a:pt x="498158" y="1874520"/>
                    </a:lnTo>
                    <a:cubicBezTo>
                      <a:pt x="499110" y="1874520"/>
                      <a:pt x="500063" y="1874520"/>
                      <a:pt x="501015" y="1874520"/>
                    </a:cubicBezTo>
                    <a:cubicBezTo>
                      <a:pt x="501967" y="1874520"/>
                      <a:pt x="502920" y="1874520"/>
                      <a:pt x="503873" y="1874520"/>
                    </a:cubicBezTo>
                    <a:lnTo>
                      <a:pt x="503873" y="2064068"/>
                    </a:lnTo>
                    <a:lnTo>
                      <a:pt x="509588" y="2064068"/>
                    </a:lnTo>
                    <a:lnTo>
                      <a:pt x="509588" y="1873568"/>
                    </a:lnTo>
                    <a:cubicBezTo>
                      <a:pt x="511492" y="1873568"/>
                      <a:pt x="514350" y="1872615"/>
                      <a:pt x="516255" y="1871663"/>
                    </a:cubicBezTo>
                    <a:lnTo>
                      <a:pt x="516255" y="2063115"/>
                    </a:lnTo>
                    <a:lnTo>
                      <a:pt x="521970" y="2063115"/>
                    </a:lnTo>
                    <a:lnTo>
                      <a:pt x="521970" y="1868805"/>
                    </a:lnTo>
                    <a:cubicBezTo>
                      <a:pt x="523875" y="1867853"/>
                      <a:pt x="526733" y="1865948"/>
                      <a:pt x="528638" y="1864995"/>
                    </a:cubicBezTo>
                    <a:lnTo>
                      <a:pt x="528638" y="2063115"/>
                    </a:lnTo>
                    <a:lnTo>
                      <a:pt x="534353" y="2063115"/>
                    </a:lnTo>
                    <a:lnTo>
                      <a:pt x="534353" y="1860233"/>
                    </a:lnTo>
                    <a:cubicBezTo>
                      <a:pt x="542925" y="1851660"/>
                      <a:pt x="547688" y="1840230"/>
                      <a:pt x="547688" y="1827848"/>
                    </a:cubicBezTo>
                    <a:cubicBezTo>
                      <a:pt x="547688" y="1803083"/>
                      <a:pt x="528638" y="1784033"/>
                      <a:pt x="504825" y="1781175"/>
                    </a:cubicBezTo>
                    <a:lnTo>
                      <a:pt x="504825" y="1733550"/>
                    </a:lnTo>
                    <a:lnTo>
                      <a:pt x="539115" y="1733550"/>
                    </a:lnTo>
                    <a:cubicBezTo>
                      <a:pt x="549593" y="1733550"/>
                      <a:pt x="558165" y="1724978"/>
                      <a:pt x="558165" y="1714500"/>
                    </a:cubicBezTo>
                    <a:lnTo>
                      <a:pt x="558165" y="1703070"/>
                    </a:lnTo>
                    <a:cubicBezTo>
                      <a:pt x="842963" y="1686878"/>
                      <a:pt x="1004888" y="1547813"/>
                      <a:pt x="1004888" y="1314450"/>
                    </a:cubicBezTo>
                    <a:cubicBezTo>
                      <a:pt x="1004888" y="1081088"/>
                      <a:pt x="842963" y="942023"/>
                      <a:pt x="558165" y="925830"/>
                    </a:cubicBezTo>
                    <a:lnTo>
                      <a:pt x="558165" y="916305"/>
                    </a:lnTo>
                    <a:cubicBezTo>
                      <a:pt x="558165" y="905828"/>
                      <a:pt x="549593" y="897255"/>
                      <a:pt x="539115" y="897255"/>
                    </a:cubicBezTo>
                    <a:lnTo>
                      <a:pt x="504825" y="897255"/>
                    </a:lnTo>
                    <a:lnTo>
                      <a:pt x="504825" y="0"/>
                    </a:lnTo>
                    <a:lnTo>
                      <a:pt x="499110" y="0"/>
                    </a:lnTo>
                    <a:lnTo>
                      <a:pt x="499110" y="897255"/>
                    </a:lnTo>
                    <a:lnTo>
                      <a:pt x="464820" y="897255"/>
                    </a:lnTo>
                    <a:cubicBezTo>
                      <a:pt x="454342" y="897255"/>
                      <a:pt x="445770" y="905828"/>
                      <a:pt x="445770" y="916305"/>
                    </a:cubicBezTo>
                    <a:lnTo>
                      <a:pt x="445770" y="925830"/>
                    </a:lnTo>
                    <a:cubicBezTo>
                      <a:pt x="161925" y="942023"/>
                      <a:pt x="0" y="1082040"/>
                      <a:pt x="0" y="1314450"/>
                    </a:cubicBezTo>
                    <a:close/>
                    <a:moveTo>
                      <a:pt x="660083" y="1679258"/>
                    </a:moveTo>
                    <a:cubicBezTo>
                      <a:pt x="814388" y="1630680"/>
                      <a:pt x="899160" y="1503998"/>
                      <a:pt x="899160" y="1314450"/>
                    </a:cubicBezTo>
                    <a:cubicBezTo>
                      <a:pt x="899160" y="1124903"/>
                      <a:pt x="813435" y="998220"/>
                      <a:pt x="660083" y="949643"/>
                    </a:cubicBezTo>
                    <a:cubicBezTo>
                      <a:pt x="735330" y="963930"/>
                      <a:pt x="800100" y="988695"/>
                      <a:pt x="851535" y="1023938"/>
                    </a:cubicBezTo>
                    <a:cubicBezTo>
                      <a:pt x="946785" y="1088708"/>
                      <a:pt x="994410" y="1186815"/>
                      <a:pt x="994410" y="1314450"/>
                    </a:cubicBezTo>
                    <a:cubicBezTo>
                      <a:pt x="994410" y="1442085"/>
                      <a:pt x="945833" y="1540193"/>
                      <a:pt x="851535" y="1604963"/>
                    </a:cubicBezTo>
                    <a:cubicBezTo>
                      <a:pt x="800100" y="1640205"/>
                      <a:pt x="735330" y="1664970"/>
                      <a:pt x="660083" y="1679258"/>
                    </a:cubicBezTo>
                    <a:close/>
                    <a:moveTo>
                      <a:pt x="579120" y="1690688"/>
                    </a:moveTo>
                    <a:cubicBezTo>
                      <a:pt x="580073" y="1690688"/>
                      <a:pt x="581978" y="1689735"/>
                      <a:pt x="582930" y="1689735"/>
                    </a:cubicBezTo>
                    <a:cubicBezTo>
                      <a:pt x="705803" y="1650683"/>
                      <a:pt x="774383" y="1519238"/>
                      <a:pt x="774383" y="1314450"/>
                    </a:cubicBezTo>
                    <a:cubicBezTo>
                      <a:pt x="774383" y="1109663"/>
                      <a:pt x="705803" y="978218"/>
                      <a:pt x="582930" y="939165"/>
                    </a:cubicBezTo>
                    <a:cubicBezTo>
                      <a:pt x="581978" y="939165"/>
                      <a:pt x="580073" y="938213"/>
                      <a:pt x="579120" y="938213"/>
                    </a:cubicBezTo>
                    <a:cubicBezTo>
                      <a:pt x="584835" y="939165"/>
                      <a:pt x="591503" y="940118"/>
                      <a:pt x="597218" y="941070"/>
                    </a:cubicBezTo>
                    <a:cubicBezTo>
                      <a:pt x="786765" y="973455"/>
                      <a:pt x="893445" y="1104900"/>
                      <a:pt x="893445" y="1314450"/>
                    </a:cubicBezTo>
                    <a:cubicBezTo>
                      <a:pt x="893445" y="1524000"/>
                      <a:pt x="786765" y="1656398"/>
                      <a:pt x="597218" y="1687830"/>
                    </a:cubicBezTo>
                    <a:cubicBezTo>
                      <a:pt x="591503" y="1689735"/>
                      <a:pt x="585788" y="1690688"/>
                      <a:pt x="579120" y="1690688"/>
                    </a:cubicBezTo>
                    <a:close/>
                    <a:moveTo>
                      <a:pt x="532448" y="1694498"/>
                    </a:moveTo>
                    <a:cubicBezTo>
                      <a:pt x="533400" y="1693545"/>
                      <a:pt x="534353" y="1693545"/>
                      <a:pt x="536258" y="1692593"/>
                    </a:cubicBezTo>
                    <a:cubicBezTo>
                      <a:pt x="597218" y="1658303"/>
                      <a:pt x="631508" y="1524000"/>
                      <a:pt x="631508" y="1314450"/>
                    </a:cubicBezTo>
                    <a:cubicBezTo>
                      <a:pt x="631508" y="1104900"/>
                      <a:pt x="597218" y="971550"/>
                      <a:pt x="536258" y="936308"/>
                    </a:cubicBezTo>
                    <a:cubicBezTo>
                      <a:pt x="535305" y="935355"/>
                      <a:pt x="534353" y="935355"/>
                      <a:pt x="532448" y="934403"/>
                    </a:cubicBezTo>
                    <a:cubicBezTo>
                      <a:pt x="538163" y="935355"/>
                      <a:pt x="543878" y="936308"/>
                      <a:pt x="549593" y="937260"/>
                    </a:cubicBezTo>
                    <a:cubicBezTo>
                      <a:pt x="689610" y="962025"/>
                      <a:pt x="768668" y="1096328"/>
                      <a:pt x="768668" y="1314450"/>
                    </a:cubicBezTo>
                    <a:cubicBezTo>
                      <a:pt x="768668" y="1532573"/>
                      <a:pt x="689610" y="1667828"/>
                      <a:pt x="549593" y="1691640"/>
                    </a:cubicBezTo>
                    <a:cubicBezTo>
                      <a:pt x="544830" y="1692593"/>
                      <a:pt x="539115" y="1693545"/>
                      <a:pt x="532448" y="1694498"/>
                    </a:cubicBezTo>
                    <a:close/>
                    <a:moveTo>
                      <a:pt x="483870" y="1692593"/>
                    </a:moveTo>
                    <a:cubicBezTo>
                      <a:pt x="442913" y="1678305"/>
                      <a:pt x="379095" y="1609725"/>
                      <a:pt x="379095" y="1314450"/>
                    </a:cubicBezTo>
                    <a:cubicBezTo>
                      <a:pt x="379095" y="1019175"/>
                      <a:pt x="441960" y="949643"/>
                      <a:pt x="483870" y="936308"/>
                    </a:cubicBezTo>
                    <a:cubicBezTo>
                      <a:pt x="489585" y="934403"/>
                      <a:pt x="495300" y="933450"/>
                      <a:pt x="500063" y="933450"/>
                    </a:cubicBezTo>
                    <a:cubicBezTo>
                      <a:pt x="500063" y="933450"/>
                      <a:pt x="500063" y="933450"/>
                      <a:pt x="501015" y="933450"/>
                    </a:cubicBezTo>
                    <a:cubicBezTo>
                      <a:pt x="501967" y="933450"/>
                      <a:pt x="501967" y="933450"/>
                      <a:pt x="502920" y="933450"/>
                    </a:cubicBezTo>
                    <a:cubicBezTo>
                      <a:pt x="503873" y="933450"/>
                      <a:pt x="503873" y="933450"/>
                      <a:pt x="504825" y="933450"/>
                    </a:cubicBezTo>
                    <a:cubicBezTo>
                      <a:pt x="504825" y="933450"/>
                      <a:pt x="504825" y="933450"/>
                      <a:pt x="505778" y="933450"/>
                    </a:cubicBezTo>
                    <a:cubicBezTo>
                      <a:pt x="510540" y="933450"/>
                      <a:pt x="516255" y="934403"/>
                      <a:pt x="521970" y="936308"/>
                    </a:cubicBezTo>
                    <a:cubicBezTo>
                      <a:pt x="562928" y="950595"/>
                      <a:pt x="626745" y="1019175"/>
                      <a:pt x="626745" y="1314450"/>
                    </a:cubicBezTo>
                    <a:cubicBezTo>
                      <a:pt x="626745" y="1609725"/>
                      <a:pt x="563880" y="1679258"/>
                      <a:pt x="521970" y="1692593"/>
                    </a:cubicBezTo>
                    <a:cubicBezTo>
                      <a:pt x="516255" y="1694498"/>
                      <a:pt x="510540" y="1695450"/>
                      <a:pt x="505778" y="1695450"/>
                    </a:cubicBezTo>
                    <a:cubicBezTo>
                      <a:pt x="505778" y="1695450"/>
                      <a:pt x="505778" y="1695450"/>
                      <a:pt x="504825" y="1695450"/>
                    </a:cubicBezTo>
                    <a:cubicBezTo>
                      <a:pt x="503873" y="1695450"/>
                      <a:pt x="503873" y="1695450"/>
                      <a:pt x="502920" y="1695450"/>
                    </a:cubicBezTo>
                    <a:cubicBezTo>
                      <a:pt x="501967" y="1695450"/>
                      <a:pt x="501967" y="1695450"/>
                      <a:pt x="501015" y="1695450"/>
                    </a:cubicBezTo>
                    <a:cubicBezTo>
                      <a:pt x="501015" y="1695450"/>
                      <a:pt x="501015" y="1695450"/>
                      <a:pt x="500063" y="1695450"/>
                    </a:cubicBezTo>
                    <a:cubicBezTo>
                      <a:pt x="495300" y="1695450"/>
                      <a:pt x="489585" y="1694498"/>
                      <a:pt x="483870" y="1692593"/>
                    </a:cubicBezTo>
                    <a:close/>
                    <a:moveTo>
                      <a:pt x="236220" y="1314450"/>
                    </a:moveTo>
                    <a:cubicBezTo>
                      <a:pt x="236220" y="1095375"/>
                      <a:pt x="315278" y="961073"/>
                      <a:pt x="455295" y="937260"/>
                    </a:cubicBezTo>
                    <a:cubicBezTo>
                      <a:pt x="461010" y="936308"/>
                      <a:pt x="466725" y="935355"/>
                      <a:pt x="472440" y="934403"/>
                    </a:cubicBezTo>
                    <a:cubicBezTo>
                      <a:pt x="471488" y="935355"/>
                      <a:pt x="470535" y="935355"/>
                      <a:pt x="468630" y="936308"/>
                    </a:cubicBezTo>
                    <a:cubicBezTo>
                      <a:pt x="407670" y="970598"/>
                      <a:pt x="373380" y="1104900"/>
                      <a:pt x="373380" y="1314450"/>
                    </a:cubicBezTo>
                    <a:cubicBezTo>
                      <a:pt x="373380" y="1524000"/>
                      <a:pt x="407670" y="1657350"/>
                      <a:pt x="468630" y="1692593"/>
                    </a:cubicBezTo>
                    <a:cubicBezTo>
                      <a:pt x="469583" y="1693545"/>
                      <a:pt x="470535" y="1693545"/>
                      <a:pt x="472440" y="1694498"/>
                    </a:cubicBezTo>
                    <a:cubicBezTo>
                      <a:pt x="466725" y="1693545"/>
                      <a:pt x="461010" y="1692593"/>
                      <a:pt x="455295" y="1691640"/>
                    </a:cubicBezTo>
                    <a:cubicBezTo>
                      <a:pt x="315278" y="1667828"/>
                      <a:pt x="236220" y="1533525"/>
                      <a:pt x="236220" y="1314450"/>
                    </a:cubicBezTo>
                    <a:close/>
                    <a:moveTo>
                      <a:pt x="407670" y="1688783"/>
                    </a:moveTo>
                    <a:cubicBezTo>
                      <a:pt x="218123" y="1656398"/>
                      <a:pt x="111443" y="1524953"/>
                      <a:pt x="111443" y="1315403"/>
                    </a:cubicBezTo>
                    <a:cubicBezTo>
                      <a:pt x="111443" y="1105853"/>
                      <a:pt x="218123" y="973455"/>
                      <a:pt x="407670" y="942023"/>
                    </a:cubicBezTo>
                    <a:cubicBezTo>
                      <a:pt x="413385" y="941070"/>
                      <a:pt x="420053" y="940118"/>
                      <a:pt x="425767" y="939165"/>
                    </a:cubicBezTo>
                    <a:cubicBezTo>
                      <a:pt x="424815" y="939165"/>
                      <a:pt x="422910" y="940118"/>
                      <a:pt x="421958" y="940118"/>
                    </a:cubicBezTo>
                    <a:cubicBezTo>
                      <a:pt x="299085" y="978218"/>
                      <a:pt x="230505" y="1109663"/>
                      <a:pt x="230505" y="1314450"/>
                    </a:cubicBezTo>
                    <a:cubicBezTo>
                      <a:pt x="230505" y="1519238"/>
                      <a:pt x="299085" y="1650683"/>
                      <a:pt x="421958" y="1689735"/>
                    </a:cubicBezTo>
                    <a:cubicBezTo>
                      <a:pt x="422910" y="1689735"/>
                      <a:pt x="424815" y="1690688"/>
                      <a:pt x="425767" y="1690688"/>
                    </a:cubicBezTo>
                    <a:cubicBezTo>
                      <a:pt x="420053" y="1690688"/>
                      <a:pt x="413385" y="1689735"/>
                      <a:pt x="407670" y="1688783"/>
                    </a:cubicBezTo>
                    <a:close/>
                    <a:moveTo>
                      <a:pt x="10477" y="1314450"/>
                    </a:moveTo>
                    <a:cubicBezTo>
                      <a:pt x="10477" y="1186815"/>
                      <a:pt x="59055" y="1088708"/>
                      <a:pt x="153352" y="1023938"/>
                    </a:cubicBezTo>
                    <a:cubicBezTo>
                      <a:pt x="204788" y="988695"/>
                      <a:pt x="269558" y="963930"/>
                      <a:pt x="344805" y="949643"/>
                    </a:cubicBezTo>
                    <a:cubicBezTo>
                      <a:pt x="190500" y="998220"/>
                      <a:pt x="105727" y="1124903"/>
                      <a:pt x="105727" y="1314450"/>
                    </a:cubicBezTo>
                    <a:cubicBezTo>
                      <a:pt x="105727" y="1503998"/>
                      <a:pt x="191452" y="1630680"/>
                      <a:pt x="344805" y="1679258"/>
                    </a:cubicBezTo>
                    <a:cubicBezTo>
                      <a:pt x="269558" y="1664970"/>
                      <a:pt x="204788" y="1640205"/>
                      <a:pt x="153352" y="1604963"/>
                    </a:cubicBezTo>
                    <a:cubicBezTo>
                      <a:pt x="59055" y="1540193"/>
                      <a:pt x="10477" y="1442085"/>
                      <a:pt x="10477" y="1314450"/>
                    </a:cubicBezTo>
                    <a:close/>
                  </a:path>
                </a:pathLst>
              </a:custGeom>
              <a:solidFill>
                <a:srgbClr val="FFC000"/>
              </a:solidFill>
              <a:ln w="9525" cap="flat">
                <a:noFill/>
                <a:prstDash val="solid"/>
                <a:miter/>
              </a:ln>
            </p:spPr>
            <p:txBody>
              <a:bodyPr rtlCol="0" anchor="ctr"/>
              <a:lstStyle/>
              <a:p>
                <a:endParaRPr lang="en-ID" dirty="0"/>
              </a:p>
            </p:txBody>
          </p:sp>
        </p:grpSp>
      </p:grpSp>
      <p:grpSp>
        <p:nvGrpSpPr>
          <p:cNvPr id="41" name="Graphic 2">
            <a:extLst>
              <a:ext uri="{FF2B5EF4-FFF2-40B4-BE49-F238E27FC236}">
                <a16:creationId xmlns:a16="http://schemas.microsoft.com/office/drawing/2014/main" id="{042E46B3-B361-400D-ACF0-E34F5F1DC762}"/>
              </a:ext>
            </a:extLst>
          </p:cNvPr>
          <p:cNvGrpSpPr/>
          <p:nvPr userDrawn="1"/>
        </p:nvGrpSpPr>
        <p:grpSpPr>
          <a:xfrm>
            <a:off x="1406378" y="0"/>
            <a:ext cx="593004" cy="1218048"/>
            <a:chOff x="2838450" y="433387"/>
            <a:chExt cx="1004887" cy="2064067"/>
          </a:xfrm>
          <a:solidFill>
            <a:srgbClr val="C00000"/>
          </a:solidFill>
          <a:effectLst>
            <a:outerShdw blurRad="292100" dist="152400" dir="5400000" algn="ctr" rotWithShape="0">
              <a:srgbClr val="000000">
                <a:alpha val="24000"/>
              </a:srgbClr>
            </a:outerShdw>
          </a:effectLst>
        </p:grpSpPr>
        <p:sp>
          <p:nvSpPr>
            <p:cNvPr id="42" name="Freeform: Shape 41">
              <a:extLst>
                <a:ext uri="{FF2B5EF4-FFF2-40B4-BE49-F238E27FC236}">
                  <a16:creationId xmlns:a16="http://schemas.microsoft.com/office/drawing/2014/main" id="{10D13FFB-7DAA-4B5F-A2B3-8B21821D6D85}"/>
                </a:ext>
              </a:extLst>
            </p:cNvPr>
            <p:cNvSpPr/>
            <p:nvPr/>
          </p:nvSpPr>
          <p:spPr>
            <a:xfrm>
              <a:off x="2838450" y="433387"/>
              <a:ext cx="1004887" cy="2064067"/>
            </a:xfrm>
            <a:custGeom>
              <a:avLst/>
              <a:gdLst>
                <a:gd name="connsiteX0" fmla="*/ 558165 w 1004887"/>
                <a:gd name="connsiteY0" fmla="*/ 925830 h 2064067"/>
                <a:gd name="connsiteX1" fmla="*/ 558165 w 1004887"/>
                <a:gd name="connsiteY1" fmla="*/ 916305 h 2064067"/>
                <a:gd name="connsiteX2" fmla="*/ 539115 w 1004887"/>
                <a:gd name="connsiteY2" fmla="*/ 897255 h 2064067"/>
                <a:gd name="connsiteX3" fmla="*/ 504825 w 1004887"/>
                <a:gd name="connsiteY3" fmla="*/ 897255 h 2064067"/>
                <a:gd name="connsiteX4" fmla="*/ 504825 w 1004887"/>
                <a:gd name="connsiteY4" fmla="*/ 0 h 2064067"/>
                <a:gd name="connsiteX5" fmla="*/ 499110 w 1004887"/>
                <a:gd name="connsiteY5" fmla="*/ 0 h 2064067"/>
                <a:gd name="connsiteX6" fmla="*/ 499110 w 1004887"/>
                <a:gd name="connsiteY6" fmla="*/ 897255 h 2064067"/>
                <a:gd name="connsiteX7" fmla="*/ 464820 w 1004887"/>
                <a:gd name="connsiteY7" fmla="*/ 897255 h 2064067"/>
                <a:gd name="connsiteX8" fmla="*/ 445770 w 1004887"/>
                <a:gd name="connsiteY8" fmla="*/ 916305 h 2064067"/>
                <a:gd name="connsiteX9" fmla="*/ 445770 w 1004887"/>
                <a:gd name="connsiteY9" fmla="*/ 925830 h 2064067"/>
                <a:gd name="connsiteX10" fmla="*/ 0 w 1004887"/>
                <a:gd name="connsiteY10" fmla="*/ 1314450 h 2064067"/>
                <a:gd name="connsiteX11" fmla="*/ 446723 w 1004887"/>
                <a:gd name="connsiteY11" fmla="*/ 1703070 h 2064067"/>
                <a:gd name="connsiteX12" fmla="*/ 446723 w 1004887"/>
                <a:gd name="connsiteY12" fmla="*/ 1714500 h 2064067"/>
                <a:gd name="connsiteX13" fmla="*/ 465773 w 1004887"/>
                <a:gd name="connsiteY13" fmla="*/ 1733550 h 2064067"/>
                <a:gd name="connsiteX14" fmla="*/ 500063 w 1004887"/>
                <a:gd name="connsiteY14" fmla="*/ 1733550 h 2064067"/>
                <a:gd name="connsiteX15" fmla="*/ 500063 w 1004887"/>
                <a:gd name="connsiteY15" fmla="*/ 1781175 h 2064067"/>
                <a:gd name="connsiteX16" fmla="*/ 455295 w 1004887"/>
                <a:gd name="connsiteY16" fmla="*/ 1827848 h 2064067"/>
                <a:gd name="connsiteX17" fmla="*/ 468630 w 1004887"/>
                <a:gd name="connsiteY17" fmla="*/ 1860233 h 2064067"/>
                <a:gd name="connsiteX18" fmla="*/ 468630 w 1004887"/>
                <a:gd name="connsiteY18" fmla="*/ 2063115 h 2064067"/>
                <a:gd name="connsiteX19" fmla="*/ 474345 w 1004887"/>
                <a:gd name="connsiteY19" fmla="*/ 2063115 h 2064067"/>
                <a:gd name="connsiteX20" fmla="*/ 474345 w 1004887"/>
                <a:gd name="connsiteY20" fmla="*/ 1864995 h 2064067"/>
                <a:gd name="connsiteX21" fmla="*/ 481013 w 1004887"/>
                <a:gd name="connsiteY21" fmla="*/ 1868805 h 2064067"/>
                <a:gd name="connsiteX22" fmla="*/ 481013 w 1004887"/>
                <a:gd name="connsiteY22" fmla="*/ 2063115 h 2064067"/>
                <a:gd name="connsiteX23" fmla="*/ 485775 w 1004887"/>
                <a:gd name="connsiteY23" fmla="*/ 2063115 h 2064067"/>
                <a:gd name="connsiteX24" fmla="*/ 485775 w 1004887"/>
                <a:gd name="connsiteY24" fmla="*/ 1871663 h 2064067"/>
                <a:gd name="connsiteX25" fmla="*/ 492442 w 1004887"/>
                <a:gd name="connsiteY25" fmla="*/ 1873568 h 2064067"/>
                <a:gd name="connsiteX26" fmla="*/ 492442 w 1004887"/>
                <a:gd name="connsiteY26" fmla="*/ 2064068 h 2064067"/>
                <a:gd name="connsiteX27" fmla="*/ 498158 w 1004887"/>
                <a:gd name="connsiteY27" fmla="*/ 2064068 h 2064067"/>
                <a:gd name="connsiteX28" fmla="*/ 498158 w 1004887"/>
                <a:gd name="connsiteY28" fmla="*/ 1874520 h 2064067"/>
                <a:gd name="connsiteX29" fmla="*/ 501015 w 1004887"/>
                <a:gd name="connsiteY29" fmla="*/ 1874520 h 2064067"/>
                <a:gd name="connsiteX30" fmla="*/ 503873 w 1004887"/>
                <a:gd name="connsiteY30" fmla="*/ 1874520 h 2064067"/>
                <a:gd name="connsiteX31" fmla="*/ 503873 w 1004887"/>
                <a:gd name="connsiteY31" fmla="*/ 2064068 h 2064067"/>
                <a:gd name="connsiteX32" fmla="*/ 509588 w 1004887"/>
                <a:gd name="connsiteY32" fmla="*/ 2064068 h 2064067"/>
                <a:gd name="connsiteX33" fmla="*/ 509588 w 1004887"/>
                <a:gd name="connsiteY33" fmla="*/ 1873568 h 2064067"/>
                <a:gd name="connsiteX34" fmla="*/ 516255 w 1004887"/>
                <a:gd name="connsiteY34" fmla="*/ 1871663 h 2064067"/>
                <a:gd name="connsiteX35" fmla="*/ 516255 w 1004887"/>
                <a:gd name="connsiteY35" fmla="*/ 2063115 h 2064067"/>
                <a:gd name="connsiteX36" fmla="*/ 521970 w 1004887"/>
                <a:gd name="connsiteY36" fmla="*/ 2063115 h 2064067"/>
                <a:gd name="connsiteX37" fmla="*/ 521970 w 1004887"/>
                <a:gd name="connsiteY37" fmla="*/ 1868805 h 2064067"/>
                <a:gd name="connsiteX38" fmla="*/ 528638 w 1004887"/>
                <a:gd name="connsiteY38" fmla="*/ 1864995 h 2064067"/>
                <a:gd name="connsiteX39" fmla="*/ 528638 w 1004887"/>
                <a:gd name="connsiteY39" fmla="*/ 2063115 h 2064067"/>
                <a:gd name="connsiteX40" fmla="*/ 534353 w 1004887"/>
                <a:gd name="connsiteY40" fmla="*/ 2063115 h 2064067"/>
                <a:gd name="connsiteX41" fmla="*/ 534353 w 1004887"/>
                <a:gd name="connsiteY41" fmla="*/ 1860233 h 2064067"/>
                <a:gd name="connsiteX42" fmla="*/ 547688 w 1004887"/>
                <a:gd name="connsiteY42" fmla="*/ 1827848 h 2064067"/>
                <a:gd name="connsiteX43" fmla="*/ 504825 w 1004887"/>
                <a:gd name="connsiteY43" fmla="*/ 1781175 h 2064067"/>
                <a:gd name="connsiteX44" fmla="*/ 504825 w 1004887"/>
                <a:gd name="connsiteY44" fmla="*/ 1733550 h 2064067"/>
                <a:gd name="connsiteX45" fmla="*/ 539115 w 1004887"/>
                <a:gd name="connsiteY45" fmla="*/ 1733550 h 2064067"/>
                <a:gd name="connsiteX46" fmla="*/ 558165 w 1004887"/>
                <a:gd name="connsiteY46" fmla="*/ 1714500 h 2064067"/>
                <a:gd name="connsiteX47" fmla="*/ 558165 w 1004887"/>
                <a:gd name="connsiteY47" fmla="*/ 1703070 h 2064067"/>
                <a:gd name="connsiteX48" fmla="*/ 1004888 w 1004887"/>
                <a:gd name="connsiteY48" fmla="*/ 1314450 h 2064067"/>
                <a:gd name="connsiteX49" fmla="*/ 558165 w 1004887"/>
                <a:gd name="connsiteY49" fmla="*/ 925830 h 2064067"/>
                <a:gd name="connsiteX50" fmla="*/ 731520 w 1004887"/>
                <a:gd name="connsiteY50" fmla="*/ 1537335 h 2064067"/>
                <a:gd name="connsiteX51" fmla="*/ 704850 w 1004887"/>
                <a:gd name="connsiteY51" fmla="*/ 1587818 h 2064067"/>
                <a:gd name="connsiteX52" fmla="*/ 731520 w 1004887"/>
                <a:gd name="connsiteY52" fmla="*/ 1537335 h 2064067"/>
                <a:gd name="connsiteX53" fmla="*/ 737235 w 1004887"/>
                <a:gd name="connsiteY53" fmla="*/ 990600 h 2064067"/>
                <a:gd name="connsiteX54" fmla="*/ 825818 w 1004887"/>
                <a:gd name="connsiteY54" fmla="*/ 1072515 h 2064067"/>
                <a:gd name="connsiteX55" fmla="*/ 737235 w 1004887"/>
                <a:gd name="connsiteY55" fmla="*/ 990600 h 2064067"/>
                <a:gd name="connsiteX56" fmla="*/ 723900 w 1004887"/>
                <a:gd name="connsiteY56" fmla="*/ 982980 h 2064067"/>
                <a:gd name="connsiteX57" fmla="*/ 695325 w 1004887"/>
                <a:gd name="connsiteY57" fmla="*/ 968693 h 2064067"/>
                <a:gd name="connsiteX58" fmla="*/ 723900 w 1004887"/>
                <a:gd name="connsiteY58" fmla="*/ 982980 h 2064067"/>
                <a:gd name="connsiteX59" fmla="*/ 623888 w 1004887"/>
                <a:gd name="connsiteY59" fmla="*/ 1391603 h 2064067"/>
                <a:gd name="connsiteX60" fmla="*/ 621030 w 1004887"/>
                <a:gd name="connsiteY60" fmla="*/ 1437323 h 2064067"/>
                <a:gd name="connsiteX61" fmla="*/ 623888 w 1004887"/>
                <a:gd name="connsiteY61" fmla="*/ 1391603 h 2064067"/>
                <a:gd name="connsiteX62" fmla="*/ 621030 w 1004887"/>
                <a:gd name="connsiteY62" fmla="*/ 1192530 h 2064067"/>
                <a:gd name="connsiteX63" fmla="*/ 623888 w 1004887"/>
                <a:gd name="connsiteY63" fmla="*/ 1238250 h 2064067"/>
                <a:gd name="connsiteX64" fmla="*/ 621030 w 1004887"/>
                <a:gd name="connsiteY64" fmla="*/ 1192530 h 2064067"/>
                <a:gd name="connsiteX65" fmla="*/ 581025 w 1004887"/>
                <a:gd name="connsiteY65" fmla="*/ 1000125 h 2064067"/>
                <a:gd name="connsiteX66" fmla="*/ 593408 w 1004887"/>
                <a:gd name="connsiteY66" fmla="*/ 1030605 h 2064067"/>
                <a:gd name="connsiteX67" fmla="*/ 601028 w 1004887"/>
                <a:gd name="connsiteY67" fmla="*/ 1055370 h 2064067"/>
                <a:gd name="connsiteX68" fmla="*/ 610553 w 1004887"/>
                <a:gd name="connsiteY68" fmla="*/ 1099185 h 2064067"/>
                <a:gd name="connsiteX69" fmla="*/ 601028 w 1004887"/>
                <a:gd name="connsiteY69" fmla="*/ 1055370 h 2064067"/>
                <a:gd name="connsiteX70" fmla="*/ 593408 w 1004887"/>
                <a:gd name="connsiteY70" fmla="*/ 1030605 h 2064067"/>
                <a:gd name="connsiteX71" fmla="*/ 581025 w 1004887"/>
                <a:gd name="connsiteY71" fmla="*/ 1000125 h 2064067"/>
                <a:gd name="connsiteX72" fmla="*/ 568643 w 1004887"/>
                <a:gd name="connsiteY72" fmla="*/ 976313 h 2064067"/>
                <a:gd name="connsiteX73" fmla="*/ 581025 w 1004887"/>
                <a:gd name="connsiteY73" fmla="*/ 1000125 h 2064067"/>
                <a:gd name="connsiteX74" fmla="*/ 581025 w 1004887"/>
                <a:gd name="connsiteY74" fmla="*/ 1628775 h 2064067"/>
                <a:gd name="connsiteX75" fmla="*/ 593408 w 1004887"/>
                <a:gd name="connsiteY75" fmla="*/ 1598295 h 2064067"/>
                <a:gd name="connsiteX76" fmla="*/ 601028 w 1004887"/>
                <a:gd name="connsiteY76" fmla="*/ 1573530 h 2064067"/>
                <a:gd name="connsiteX77" fmla="*/ 610553 w 1004887"/>
                <a:gd name="connsiteY77" fmla="*/ 1529715 h 2064067"/>
                <a:gd name="connsiteX78" fmla="*/ 601028 w 1004887"/>
                <a:gd name="connsiteY78" fmla="*/ 1573530 h 2064067"/>
                <a:gd name="connsiteX79" fmla="*/ 593408 w 1004887"/>
                <a:gd name="connsiteY79" fmla="*/ 1598295 h 2064067"/>
                <a:gd name="connsiteX80" fmla="*/ 581025 w 1004887"/>
                <a:gd name="connsiteY80" fmla="*/ 1628775 h 2064067"/>
                <a:gd name="connsiteX81" fmla="*/ 568643 w 1004887"/>
                <a:gd name="connsiteY81" fmla="*/ 1652588 h 2064067"/>
                <a:gd name="connsiteX82" fmla="*/ 581025 w 1004887"/>
                <a:gd name="connsiteY82" fmla="*/ 1628775 h 2064067"/>
                <a:gd name="connsiteX83" fmla="*/ 554355 w 1004887"/>
                <a:gd name="connsiteY83" fmla="*/ 960120 h 2064067"/>
                <a:gd name="connsiteX84" fmla="*/ 545783 w 1004887"/>
                <a:gd name="connsiteY84" fmla="*/ 951548 h 2064067"/>
                <a:gd name="connsiteX85" fmla="*/ 554355 w 1004887"/>
                <a:gd name="connsiteY85" fmla="*/ 960120 h 2064067"/>
                <a:gd name="connsiteX86" fmla="*/ 554355 w 1004887"/>
                <a:gd name="connsiteY86" fmla="*/ 1669733 h 2064067"/>
                <a:gd name="connsiteX87" fmla="*/ 545783 w 1004887"/>
                <a:gd name="connsiteY87" fmla="*/ 1678305 h 2064067"/>
                <a:gd name="connsiteX88" fmla="*/ 554355 w 1004887"/>
                <a:gd name="connsiteY88" fmla="*/ 1669733 h 2064067"/>
                <a:gd name="connsiteX89" fmla="*/ 653415 w 1004887"/>
                <a:gd name="connsiteY89" fmla="*/ 1645920 h 2064067"/>
                <a:gd name="connsiteX90" fmla="*/ 672465 w 1004887"/>
                <a:gd name="connsiteY90" fmla="*/ 1628775 h 2064067"/>
                <a:gd name="connsiteX91" fmla="*/ 653415 w 1004887"/>
                <a:gd name="connsiteY91" fmla="*/ 1645920 h 2064067"/>
                <a:gd name="connsiteX92" fmla="*/ 633413 w 1004887"/>
                <a:gd name="connsiteY92" fmla="*/ 1660208 h 2064067"/>
                <a:gd name="connsiteX93" fmla="*/ 653415 w 1004887"/>
                <a:gd name="connsiteY93" fmla="*/ 1645920 h 2064067"/>
                <a:gd name="connsiteX94" fmla="*/ 687705 w 1004887"/>
                <a:gd name="connsiteY94" fmla="*/ 955358 h 2064067"/>
                <a:gd name="connsiteX95" fmla="*/ 740093 w 1004887"/>
                <a:gd name="connsiteY95" fmla="*/ 969645 h 2064067"/>
                <a:gd name="connsiteX96" fmla="*/ 687705 w 1004887"/>
                <a:gd name="connsiteY96" fmla="*/ 955358 h 2064067"/>
                <a:gd name="connsiteX97" fmla="*/ 660083 w 1004887"/>
                <a:gd name="connsiteY97" fmla="*/ 949643 h 2064067"/>
                <a:gd name="connsiteX98" fmla="*/ 660083 w 1004887"/>
                <a:gd name="connsiteY98" fmla="*/ 949643 h 2064067"/>
                <a:gd name="connsiteX99" fmla="*/ 687705 w 1004887"/>
                <a:gd name="connsiteY99" fmla="*/ 955358 h 2064067"/>
                <a:gd name="connsiteX100" fmla="*/ 537210 w 1004887"/>
                <a:gd name="connsiteY100" fmla="*/ 943928 h 2064067"/>
                <a:gd name="connsiteX101" fmla="*/ 528638 w 1004887"/>
                <a:gd name="connsiteY101" fmla="*/ 939165 h 2064067"/>
                <a:gd name="connsiteX102" fmla="*/ 537210 w 1004887"/>
                <a:gd name="connsiteY102" fmla="*/ 943928 h 2064067"/>
                <a:gd name="connsiteX103" fmla="*/ 537210 w 1004887"/>
                <a:gd name="connsiteY103" fmla="*/ 1684973 h 2064067"/>
                <a:gd name="connsiteX104" fmla="*/ 528638 w 1004887"/>
                <a:gd name="connsiteY104" fmla="*/ 1689735 h 2064067"/>
                <a:gd name="connsiteX105" fmla="*/ 537210 w 1004887"/>
                <a:gd name="connsiteY105" fmla="*/ 1684973 h 2064067"/>
                <a:gd name="connsiteX106" fmla="*/ 600075 w 1004887"/>
                <a:gd name="connsiteY106" fmla="*/ 1677353 h 2064067"/>
                <a:gd name="connsiteX107" fmla="*/ 622935 w 1004887"/>
                <a:gd name="connsiteY107" fmla="*/ 1666875 h 2064067"/>
                <a:gd name="connsiteX108" fmla="*/ 600075 w 1004887"/>
                <a:gd name="connsiteY108" fmla="*/ 1677353 h 2064067"/>
                <a:gd name="connsiteX109" fmla="*/ 563880 w 1004887"/>
                <a:gd name="connsiteY109" fmla="*/ 1688783 h 2064067"/>
                <a:gd name="connsiteX110" fmla="*/ 600075 w 1004887"/>
                <a:gd name="connsiteY110" fmla="*/ 1677353 h 206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1004887" h="2064067">
                  <a:moveTo>
                    <a:pt x="558165" y="925830"/>
                  </a:moveTo>
                  <a:lnTo>
                    <a:pt x="558165" y="916305"/>
                  </a:lnTo>
                  <a:cubicBezTo>
                    <a:pt x="558165" y="905828"/>
                    <a:pt x="549593" y="897255"/>
                    <a:pt x="539115" y="897255"/>
                  </a:cubicBezTo>
                  <a:lnTo>
                    <a:pt x="504825" y="897255"/>
                  </a:lnTo>
                  <a:lnTo>
                    <a:pt x="504825" y="0"/>
                  </a:lnTo>
                  <a:lnTo>
                    <a:pt x="499110" y="0"/>
                  </a:lnTo>
                  <a:lnTo>
                    <a:pt x="499110" y="897255"/>
                  </a:lnTo>
                  <a:lnTo>
                    <a:pt x="464820" y="897255"/>
                  </a:lnTo>
                  <a:cubicBezTo>
                    <a:pt x="454342" y="897255"/>
                    <a:pt x="445770" y="905828"/>
                    <a:pt x="445770" y="916305"/>
                  </a:cubicBezTo>
                  <a:lnTo>
                    <a:pt x="445770" y="925830"/>
                  </a:lnTo>
                  <a:cubicBezTo>
                    <a:pt x="161925" y="942023"/>
                    <a:pt x="0" y="1082040"/>
                    <a:pt x="0" y="1314450"/>
                  </a:cubicBezTo>
                  <a:cubicBezTo>
                    <a:pt x="0" y="1546860"/>
                    <a:pt x="161925" y="1686878"/>
                    <a:pt x="446723" y="1703070"/>
                  </a:cubicBezTo>
                  <a:lnTo>
                    <a:pt x="446723" y="1714500"/>
                  </a:lnTo>
                  <a:cubicBezTo>
                    <a:pt x="446723" y="1724978"/>
                    <a:pt x="455295" y="1733550"/>
                    <a:pt x="465773" y="1733550"/>
                  </a:cubicBezTo>
                  <a:lnTo>
                    <a:pt x="500063" y="1733550"/>
                  </a:lnTo>
                  <a:lnTo>
                    <a:pt x="500063" y="1781175"/>
                  </a:lnTo>
                  <a:cubicBezTo>
                    <a:pt x="475298" y="1782128"/>
                    <a:pt x="455295" y="1802130"/>
                    <a:pt x="455295" y="1827848"/>
                  </a:cubicBezTo>
                  <a:cubicBezTo>
                    <a:pt x="455295" y="1840230"/>
                    <a:pt x="460058" y="1851660"/>
                    <a:pt x="468630" y="1860233"/>
                  </a:cubicBezTo>
                  <a:lnTo>
                    <a:pt x="468630" y="2063115"/>
                  </a:lnTo>
                  <a:lnTo>
                    <a:pt x="474345" y="2063115"/>
                  </a:lnTo>
                  <a:lnTo>
                    <a:pt x="474345" y="1864995"/>
                  </a:lnTo>
                  <a:cubicBezTo>
                    <a:pt x="476250" y="1866900"/>
                    <a:pt x="478155" y="1867853"/>
                    <a:pt x="481013" y="1868805"/>
                  </a:cubicBezTo>
                  <a:lnTo>
                    <a:pt x="481013" y="2063115"/>
                  </a:lnTo>
                  <a:lnTo>
                    <a:pt x="485775" y="2063115"/>
                  </a:lnTo>
                  <a:lnTo>
                    <a:pt x="485775" y="1871663"/>
                  </a:lnTo>
                  <a:cubicBezTo>
                    <a:pt x="487680" y="1872615"/>
                    <a:pt x="489585" y="1872615"/>
                    <a:pt x="492442" y="1873568"/>
                  </a:cubicBezTo>
                  <a:lnTo>
                    <a:pt x="492442" y="2064068"/>
                  </a:lnTo>
                  <a:lnTo>
                    <a:pt x="498158" y="2064068"/>
                  </a:lnTo>
                  <a:lnTo>
                    <a:pt x="498158" y="1874520"/>
                  </a:lnTo>
                  <a:cubicBezTo>
                    <a:pt x="499110" y="1874520"/>
                    <a:pt x="500063" y="1874520"/>
                    <a:pt x="501015" y="1874520"/>
                  </a:cubicBezTo>
                  <a:cubicBezTo>
                    <a:pt x="501967" y="1874520"/>
                    <a:pt x="502920" y="1874520"/>
                    <a:pt x="503873" y="1874520"/>
                  </a:cubicBezTo>
                  <a:lnTo>
                    <a:pt x="503873" y="2064068"/>
                  </a:lnTo>
                  <a:lnTo>
                    <a:pt x="509588" y="2064068"/>
                  </a:lnTo>
                  <a:lnTo>
                    <a:pt x="509588" y="1873568"/>
                  </a:lnTo>
                  <a:cubicBezTo>
                    <a:pt x="511492" y="1873568"/>
                    <a:pt x="514350" y="1872615"/>
                    <a:pt x="516255" y="1871663"/>
                  </a:cubicBezTo>
                  <a:lnTo>
                    <a:pt x="516255" y="2063115"/>
                  </a:lnTo>
                  <a:lnTo>
                    <a:pt x="521970" y="2063115"/>
                  </a:lnTo>
                  <a:lnTo>
                    <a:pt x="521970" y="1868805"/>
                  </a:lnTo>
                  <a:cubicBezTo>
                    <a:pt x="523875" y="1867853"/>
                    <a:pt x="526733" y="1865948"/>
                    <a:pt x="528638" y="1864995"/>
                  </a:cubicBezTo>
                  <a:lnTo>
                    <a:pt x="528638" y="2063115"/>
                  </a:lnTo>
                  <a:lnTo>
                    <a:pt x="534353" y="2063115"/>
                  </a:lnTo>
                  <a:lnTo>
                    <a:pt x="534353" y="1860233"/>
                  </a:lnTo>
                  <a:cubicBezTo>
                    <a:pt x="542925" y="1851660"/>
                    <a:pt x="547688" y="1840230"/>
                    <a:pt x="547688" y="1827848"/>
                  </a:cubicBezTo>
                  <a:cubicBezTo>
                    <a:pt x="547688" y="1803083"/>
                    <a:pt x="528638" y="1784033"/>
                    <a:pt x="504825" y="1781175"/>
                  </a:cubicBezTo>
                  <a:lnTo>
                    <a:pt x="504825" y="1733550"/>
                  </a:lnTo>
                  <a:lnTo>
                    <a:pt x="539115" y="1733550"/>
                  </a:lnTo>
                  <a:cubicBezTo>
                    <a:pt x="549593" y="1733550"/>
                    <a:pt x="558165" y="1724978"/>
                    <a:pt x="558165" y="1714500"/>
                  </a:cubicBezTo>
                  <a:lnTo>
                    <a:pt x="558165" y="1703070"/>
                  </a:lnTo>
                  <a:cubicBezTo>
                    <a:pt x="842963" y="1686878"/>
                    <a:pt x="1004888" y="1547813"/>
                    <a:pt x="1004888" y="1314450"/>
                  </a:cubicBezTo>
                  <a:cubicBezTo>
                    <a:pt x="1004888" y="1081088"/>
                    <a:pt x="843915" y="942023"/>
                    <a:pt x="558165" y="925830"/>
                  </a:cubicBezTo>
                  <a:close/>
                  <a:moveTo>
                    <a:pt x="731520" y="1537335"/>
                  </a:moveTo>
                  <a:cubicBezTo>
                    <a:pt x="723900" y="1555433"/>
                    <a:pt x="715328" y="1572578"/>
                    <a:pt x="704850" y="1587818"/>
                  </a:cubicBezTo>
                  <a:cubicBezTo>
                    <a:pt x="714375" y="1572578"/>
                    <a:pt x="723900" y="1555433"/>
                    <a:pt x="731520" y="1537335"/>
                  </a:cubicBezTo>
                  <a:close/>
                  <a:moveTo>
                    <a:pt x="737235" y="990600"/>
                  </a:moveTo>
                  <a:cubicBezTo>
                    <a:pt x="772478" y="1012508"/>
                    <a:pt x="802005" y="1040130"/>
                    <a:pt x="825818" y="1072515"/>
                  </a:cubicBezTo>
                  <a:cubicBezTo>
                    <a:pt x="802005" y="1040130"/>
                    <a:pt x="772478" y="1012508"/>
                    <a:pt x="737235" y="990600"/>
                  </a:cubicBezTo>
                  <a:close/>
                  <a:moveTo>
                    <a:pt x="723900" y="982980"/>
                  </a:moveTo>
                  <a:cubicBezTo>
                    <a:pt x="714375" y="978218"/>
                    <a:pt x="704850" y="973455"/>
                    <a:pt x="695325" y="968693"/>
                  </a:cubicBezTo>
                  <a:cubicBezTo>
                    <a:pt x="704850" y="973455"/>
                    <a:pt x="714375" y="978218"/>
                    <a:pt x="723900" y="982980"/>
                  </a:cubicBezTo>
                  <a:close/>
                  <a:moveTo>
                    <a:pt x="623888" y="1391603"/>
                  </a:moveTo>
                  <a:cubicBezTo>
                    <a:pt x="622935" y="1407795"/>
                    <a:pt x="621983" y="1423035"/>
                    <a:pt x="621030" y="1437323"/>
                  </a:cubicBezTo>
                  <a:cubicBezTo>
                    <a:pt x="621983" y="1423035"/>
                    <a:pt x="622935" y="1407795"/>
                    <a:pt x="623888" y="1391603"/>
                  </a:cubicBezTo>
                  <a:close/>
                  <a:moveTo>
                    <a:pt x="621030" y="1192530"/>
                  </a:moveTo>
                  <a:cubicBezTo>
                    <a:pt x="621983" y="1206818"/>
                    <a:pt x="622935" y="1222058"/>
                    <a:pt x="623888" y="1238250"/>
                  </a:cubicBezTo>
                  <a:cubicBezTo>
                    <a:pt x="622935" y="1221105"/>
                    <a:pt x="621983" y="1206818"/>
                    <a:pt x="621030" y="1192530"/>
                  </a:cubicBezTo>
                  <a:close/>
                  <a:moveTo>
                    <a:pt x="581025" y="1000125"/>
                  </a:moveTo>
                  <a:cubicBezTo>
                    <a:pt x="584835" y="1008698"/>
                    <a:pt x="589598" y="1019175"/>
                    <a:pt x="593408" y="1030605"/>
                  </a:cubicBezTo>
                  <a:cubicBezTo>
                    <a:pt x="596265" y="1038225"/>
                    <a:pt x="598170" y="1045845"/>
                    <a:pt x="601028" y="1055370"/>
                  </a:cubicBezTo>
                  <a:cubicBezTo>
                    <a:pt x="604838" y="1068705"/>
                    <a:pt x="607695" y="1082993"/>
                    <a:pt x="610553" y="1099185"/>
                  </a:cubicBezTo>
                  <a:cubicBezTo>
                    <a:pt x="607695" y="1082993"/>
                    <a:pt x="604838" y="1068705"/>
                    <a:pt x="601028" y="1055370"/>
                  </a:cubicBezTo>
                  <a:cubicBezTo>
                    <a:pt x="599123" y="1046798"/>
                    <a:pt x="596265" y="1038225"/>
                    <a:pt x="593408" y="1030605"/>
                  </a:cubicBezTo>
                  <a:cubicBezTo>
                    <a:pt x="588645" y="1019175"/>
                    <a:pt x="584835" y="1009650"/>
                    <a:pt x="581025" y="1000125"/>
                  </a:cubicBezTo>
                  <a:cubicBezTo>
                    <a:pt x="577215" y="991553"/>
                    <a:pt x="572453" y="982980"/>
                    <a:pt x="568643" y="976313"/>
                  </a:cubicBezTo>
                  <a:cubicBezTo>
                    <a:pt x="572453" y="983933"/>
                    <a:pt x="576263" y="991553"/>
                    <a:pt x="581025" y="1000125"/>
                  </a:cubicBezTo>
                  <a:close/>
                  <a:moveTo>
                    <a:pt x="581025" y="1628775"/>
                  </a:moveTo>
                  <a:cubicBezTo>
                    <a:pt x="584835" y="1620203"/>
                    <a:pt x="589598" y="1609725"/>
                    <a:pt x="593408" y="1598295"/>
                  </a:cubicBezTo>
                  <a:cubicBezTo>
                    <a:pt x="596265" y="1590675"/>
                    <a:pt x="598170" y="1583055"/>
                    <a:pt x="601028" y="1573530"/>
                  </a:cubicBezTo>
                  <a:cubicBezTo>
                    <a:pt x="604838" y="1560195"/>
                    <a:pt x="607695" y="1545908"/>
                    <a:pt x="610553" y="1529715"/>
                  </a:cubicBezTo>
                  <a:cubicBezTo>
                    <a:pt x="607695" y="1545908"/>
                    <a:pt x="604838" y="1560195"/>
                    <a:pt x="601028" y="1573530"/>
                  </a:cubicBezTo>
                  <a:cubicBezTo>
                    <a:pt x="599123" y="1582103"/>
                    <a:pt x="596265" y="1590675"/>
                    <a:pt x="593408" y="1598295"/>
                  </a:cubicBezTo>
                  <a:cubicBezTo>
                    <a:pt x="588645" y="1609725"/>
                    <a:pt x="584835" y="1620203"/>
                    <a:pt x="581025" y="1628775"/>
                  </a:cubicBezTo>
                  <a:cubicBezTo>
                    <a:pt x="577215" y="1637348"/>
                    <a:pt x="572453" y="1645920"/>
                    <a:pt x="568643" y="1652588"/>
                  </a:cubicBezTo>
                  <a:cubicBezTo>
                    <a:pt x="572453" y="1644968"/>
                    <a:pt x="576263" y="1637348"/>
                    <a:pt x="581025" y="1628775"/>
                  </a:cubicBezTo>
                  <a:close/>
                  <a:moveTo>
                    <a:pt x="554355" y="960120"/>
                  </a:moveTo>
                  <a:cubicBezTo>
                    <a:pt x="551498" y="957263"/>
                    <a:pt x="548640" y="954405"/>
                    <a:pt x="545783" y="951548"/>
                  </a:cubicBezTo>
                  <a:cubicBezTo>
                    <a:pt x="548640" y="953453"/>
                    <a:pt x="551498" y="956310"/>
                    <a:pt x="554355" y="960120"/>
                  </a:cubicBezTo>
                  <a:close/>
                  <a:moveTo>
                    <a:pt x="554355" y="1669733"/>
                  </a:moveTo>
                  <a:cubicBezTo>
                    <a:pt x="551498" y="1672590"/>
                    <a:pt x="548640" y="1675448"/>
                    <a:pt x="545783" y="1678305"/>
                  </a:cubicBezTo>
                  <a:cubicBezTo>
                    <a:pt x="548640" y="1675448"/>
                    <a:pt x="551498" y="1672590"/>
                    <a:pt x="554355" y="1669733"/>
                  </a:cubicBezTo>
                  <a:close/>
                  <a:moveTo>
                    <a:pt x="653415" y="1645920"/>
                  </a:moveTo>
                  <a:cubicBezTo>
                    <a:pt x="660083" y="1640205"/>
                    <a:pt x="665798" y="1635443"/>
                    <a:pt x="672465" y="1628775"/>
                  </a:cubicBezTo>
                  <a:cubicBezTo>
                    <a:pt x="665798" y="1635443"/>
                    <a:pt x="660083" y="1641158"/>
                    <a:pt x="653415" y="1645920"/>
                  </a:cubicBezTo>
                  <a:cubicBezTo>
                    <a:pt x="646748" y="1651635"/>
                    <a:pt x="640080" y="1656398"/>
                    <a:pt x="633413" y="1660208"/>
                  </a:cubicBezTo>
                  <a:cubicBezTo>
                    <a:pt x="640080" y="1656398"/>
                    <a:pt x="646748" y="1651635"/>
                    <a:pt x="653415" y="1645920"/>
                  </a:cubicBezTo>
                  <a:close/>
                  <a:moveTo>
                    <a:pt x="687705" y="955358"/>
                  </a:moveTo>
                  <a:cubicBezTo>
                    <a:pt x="705803" y="959168"/>
                    <a:pt x="722948" y="964883"/>
                    <a:pt x="740093" y="969645"/>
                  </a:cubicBezTo>
                  <a:cubicBezTo>
                    <a:pt x="722948" y="964883"/>
                    <a:pt x="705803" y="960120"/>
                    <a:pt x="687705" y="955358"/>
                  </a:cubicBezTo>
                  <a:cubicBezTo>
                    <a:pt x="678180" y="953453"/>
                    <a:pt x="669608" y="951548"/>
                    <a:pt x="660083" y="949643"/>
                  </a:cubicBezTo>
                  <a:cubicBezTo>
                    <a:pt x="660083" y="949643"/>
                    <a:pt x="660083" y="949643"/>
                    <a:pt x="660083" y="949643"/>
                  </a:cubicBezTo>
                  <a:cubicBezTo>
                    <a:pt x="668655" y="951548"/>
                    <a:pt x="678180" y="953453"/>
                    <a:pt x="687705" y="955358"/>
                  </a:cubicBezTo>
                  <a:close/>
                  <a:moveTo>
                    <a:pt x="537210" y="943928"/>
                  </a:moveTo>
                  <a:cubicBezTo>
                    <a:pt x="534353" y="942023"/>
                    <a:pt x="531495" y="940118"/>
                    <a:pt x="528638" y="939165"/>
                  </a:cubicBezTo>
                  <a:cubicBezTo>
                    <a:pt x="531495" y="941070"/>
                    <a:pt x="534353" y="942023"/>
                    <a:pt x="537210" y="943928"/>
                  </a:cubicBezTo>
                  <a:close/>
                  <a:moveTo>
                    <a:pt x="537210" y="1684973"/>
                  </a:moveTo>
                  <a:cubicBezTo>
                    <a:pt x="534353" y="1686878"/>
                    <a:pt x="531495" y="1688783"/>
                    <a:pt x="528638" y="1689735"/>
                  </a:cubicBezTo>
                  <a:cubicBezTo>
                    <a:pt x="531495" y="1688783"/>
                    <a:pt x="534353" y="1686878"/>
                    <a:pt x="537210" y="1684973"/>
                  </a:cubicBezTo>
                  <a:close/>
                  <a:moveTo>
                    <a:pt x="600075" y="1677353"/>
                  </a:moveTo>
                  <a:cubicBezTo>
                    <a:pt x="607695" y="1674495"/>
                    <a:pt x="615315" y="1670685"/>
                    <a:pt x="622935" y="1666875"/>
                  </a:cubicBezTo>
                  <a:cubicBezTo>
                    <a:pt x="615315" y="1670685"/>
                    <a:pt x="607695" y="1674495"/>
                    <a:pt x="600075" y="1677353"/>
                  </a:cubicBezTo>
                  <a:cubicBezTo>
                    <a:pt x="588645" y="1682115"/>
                    <a:pt x="576263" y="1685925"/>
                    <a:pt x="563880" y="1688783"/>
                  </a:cubicBezTo>
                  <a:cubicBezTo>
                    <a:pt x="576263" y="1686878"/>
                    <a:pt x="588645" y="1683068"/>
                    <a:pt x="600075" y="1677353"/>
                  </a:cubicBezTo>
                  <a:close/>
                </a:path>
              </a:pathLst>
            </a:custGeom>
            <a:grpFill/>
            <a:ln w="9525" cap="flat">
              <a:noFill/>
              <a:prstDash val="solid"/>
              <a:miter/>
            </a:ln>
          </p:spPr>
          <p:txBody>
            <a:bodyPr rtlCol="0" anchor="ctr"/>
            <a:lstStyle/>
            <a:p>
              <a:endParaRPr lang="en-ID"/>
            </a:p>
          </p:txBody>
        </p:sp>
        <p:grpSp>
          <p:nvGrpSpPr>
            <p:cNvPr id="43" name="Graphic 2">
              <a:extLst>
                <a:ext uri="{FF2B5EF4-FFF2-40B4-BE49-F238E27FC236}">
                  <a16:creationId xmlns:a16="http://schemas.microsoft.com/office/drawing/2014/main" id="{CA03D37F-EDE2-4A94-82D6-C2BAE1078BDE}"/>
                </a:ext>
              </a:extLst>
            </p:cNvPr>
            <p:cNvGrpSpPr/>
            <p:nvPr/>
          </p:nvGrpSpPr>
          <p:grpSpPr>
            <a:xfrm>
              <a:off x="2838450" y="433387"/>
              <a:ext cx="1004887" cy="2064067"/>
              <a:chOff x="2838450" y="433387"/>
              <a:chExt cx="1004887" cy="2064067"/>
            </a:xfrm>
            <a:grpFill/>
          </p:grpSpPr>
          <p:sp>
            <p:nvSpPr>
              <p:cNvPr id="44" name="Freeform: Shape 43">
                <a:extLst>
                  <a:ext uri="{FF2B5EF4-FFF2-40B4-BE49-F238E27FC236}">
                    <a16:creationId xmlns:a16="http://schemas.microsoft.com/office/drawing/2014/main" id="{A615AA1A-4408-4BCB-BF5D-3EA9D9493B4A}"/>
                  </a:ext>
                </a:extLst>
              </p:cNvPr>
              <p:cNvSpPr/>
              <p:nvPr/>
            </p:nvSpPr>
            <p:spPr>
              <a:xfrm>
                <a:off x="2848927" y="1366837"/>
                <a:ext cx="983932" cy="762952"/>
              </a:xfrm>
              <a:custGeom>
                <a:avLst/>
                <a:gdLst>
                  <a:gd name="connsiteX0" fmla="*/ 95250 w 983932"/>
                  <a:gd name="connsiteY0" fmla="*/ 381000 h 762952"/>
                  <a:gd name="connsiteX1" fmla="*/ 334328 w 983932"/>
                  <a:gd name="connsiteY1" fmla="*/ 745808 h 762952"/>
                  <a:gd name="connsiteX2" fmla="*/ 142875 w 983932"/>
                  <a:gd name="connsiteY2" fmla="*/ 671513 h 762952"/>
                  <a:gd name="connsiteX3" fmla="*/ 0 w 983932"/>
                  <a:gd name="connsiteY3" fmla="*/ 381000 h 762952"/>
                  <a:gd name="connsiteX4" fmla="*/ 142875 w 983932"/>
                  <a:gd name="connsiteY4" fmla="*/ 90488 h 762952"/>
                  <a:gd name="connsiteX5" fmla="*/ 334328 w 983932"/>
                  <a:gd name="connsiteY5" fmla="*/ 16193 h 762952"/>
                  <a:gd name="connsiteX6" fmla="*/ 95250 w 983932"/>
                  <a:gd name="connsiteY6" fmla="*/ 381000 h 762952"/>
                  <a:gd name="connsiteX7" fmla="*/ 649605 w 983932"/>
                  <a:gd name="connsiteY7" fmla="*/ 745808 h 762952"/>
                  <a:gd name="connsiteX8" fmla="*/ 841058 w 983932"/>
                  <a:gd name="connsiteY8" fmla="*/ 671513 h 762952"/>
                  <a:gd name="connsiteX9" fmla="*/ 983932 w 983932"/>
                  <a:gd name="connsiteY9" fmla="*/ 381000 h 762952"/>
                  <a:gd name="connsiteX10" fmla="*/ 841058 w 983932"/>
                  <a:gd name="connsiteY10" fmla="*/ 90488 h 762952"/>
                  <a:gd name="connsiteX11" fmla="*/ 649605 w 983932"/>
                  <a:gd name="connsiteY11" fmla="*/ 16193 h 762952"/>
                  <a:gd name="connsiteX12" fmla="*/ 888683 w 983932"/>
                  <a:gd name="connsiteY12" fmla="*/ 381000 h 762952"/>
                  <a:gd name="connsiteX13" fmla="*/ 649605 w 983932"/>
                  <a:gd name="connsiteY13" fmla="*/ 745808 h 762952"/>
                  <a:gd name="connsiteX14" fmla="*/ 411480 w 983932"/>
                  <a:gd name="connsiteY14" fmla="*/ 5715 h 762952"/>
                  <a:gd name="connsiteX15" fmla="*/ 397193 w 983932"/>
                  <a:gd name="connsiteY15" fmla="*/ 6668 h 762952"/>
                  <a:gd name="connsiteX16" fmla="*/ 100965 w 983932"/>
                  <a:gd name="connsiteY16" fmla="*/ 380048 h 762952"/>
                  <a:gd name="connsiteX17" fmla="*/ 397193 w 983932"/>
                  <a:gd name="connsiteY17" fmla="*/ 753428 h 762952"/>
                  <a:gd name="connsiteX18" fmla="*/ 411480 w 983932"/>
                  <a:gd name="connsiteY18" fmla="*/ 754380 h 762952"/>
                  <a:gd name="connsiteX19" fmla="*/ 220028 w 983932"/>
                  <a:gd name="connsiteY19" fmla="*/ 381000 h 762952"/>
                  <a:gd name="connsiteX20" fmla="*/ 411480 w 983932"/>
                  <a:gd name="connsiteY20" fmla="*/ 5715 h 762952"/>
                  <a:gd name="connsiteX21" fmla="*/ 573405 w 983932"/>
                  <a:gd name="connsiteY21" fmla="*/ 756285 h 762952"/>
                  <a:gd name="connsiteX22" fmla="*/ 587693 w 983932"/>
                  <a:gd name="connsiteY22" fmla="*/ 755333 h 762952"/>
                  <a:gd name="connsiteX23" fmla="*/ 883920 w 983932"/>
                  <a:gd name="connsiteY23" fmla="*/ 381953 h 762952"/>
                  <a:gd name="connsiteX24" fmla="*/ 587693 w 983932"/>
                  <a:gd name="connsiteY24" fmla="*/ 8573 h 762952"/>
                  <a:gd name="connsiteX25" fmla="*/ 573405 w 983932"/>
                  <a:gd name="connsiteY25" fmla="*/ 7620 h 762952"/>
                  <a:gd name="connsiteX26" fmla="*/ 764858 w 983932"/>
                  <a:gd name="connsiteY26" fmla="*/ 382905 h 762952"/>
                  <a:gd name="connsiteX27" fmla="*/ 573405 w 983932"/>
                  <a:gd name="connsiteY27" fmla="*/ 756285 h 762952"/>
                  <a:gd name="connsiteX28" fmla="*/ 573405 w 983932"/>
                  <a:gd name="connsiteY28" fmla="*/ 756285 h 762952"/>
                  <a:gd name="connsiteX29" fmla="*/ 569595 w 983932"/>
                  <a:gd name="connsiteY29" fmla="*/ 757238 h 762952"/>
                  <a:gd name="connsiteX30" fmla="*/ 587693 w 983932"/>
                  <a:gd name="connsiteY30" fmla="*/ 754380 h 762952"/>
                  <a:gd name="connsiteX31" fmla="*/ 573405 w 983932"/>
                  <a:gd name="connsiteY31" fmla="*/ 756285 h 762952"/>
                  <a:gd name="connsiteX32" fmla="*/ 573405 w 983932"/>
                  <a:gd name="connsiteY32" fmla="*/ 5715 h 762952"/>
                  <a:gd name="connsiteX33" fmla="*/ 587693 w 983932"/>
                  <a:gd name="connsiteY33" fmla="*/ 6668 h 762952"/>
                  <a:gd name="connsiteX34" fmla="*/ 569595 w 983932"/>
                  <a:gd name="connsiteY34" fmla="*/ 3810 h 762952"/>
                  <a:gd name="connsiteX35" fmla="*/ 573405 w 983932"/>
                  <a:gd name="connsiteY35" fmla="*/ 5715 h 762952"/>
                  <a:gd name="connsiteX36" fmla="*/ 411480 w 983932"/>
                  <a:gd name="connsiteY36" fmla="*/ 756285 h 762952"/>
                  <a:gd name="connsiteX37" fmla="*/ 397193 w 983932"/>
                  <a:gd name="connsiteY37" fmla="*/ 755333 h 762952"/>
                  <a:gd name="connsiteX38" fmla="*/ 415290 w 983932"/>
                  <a:gd name="connsiteY38" fmla="*/ 758190 h 762952"/>
                  <a:gd name="connsiteX39" fmla="*/ 411480 w 983932"/>
                  <a:gd name="connsiteY39" fmla="*/ 756285 h 762952"/>
                  <a:gd name="connsiteX40" fmla="*/ 415290 w 983932"/>
                  <a:gd name="connsiteY40" fmla="*/ 4763 h 762952"/>
                  <a:gd name="connsiteX41" fmla="*/ 397193 w 983932"/>
                  <a:gd name="connsiteY41" fmla="*/ 7620 h 762952"/>
                  <a:gd name="connsiteX42" fmla="*/ 411480 w 983932"/>
                  <a:gd name="connsiteY42" fmla="*/ 6668 h 762952"/>
                  <a:gd name="connsiteX43" fmla="*/ 415290 w 983932"/>
                  <a:gd name="connsiteY43" fmla="*/ 4763 h 762952"/>
                  <a:gd name="connsiteX44" fmla="*/ 525780 w 983932"/>
                  <a:gd name="connsiteY44" fmla="*/ 759143 h 762952"/>
                  <a:gd name="connsiteX45" fmla="*/ 540068 w 983932"/>
                  <a:gd name="connsiteY45" fmla="*/ 758190 h 762952"/>
                  <a:gd name="connsiteX46" fmla="*/ 759143 w 983932"/>
                  <a:gd name="connsiteY46" fmla="*/ 381000 h 762952"/>
                  <a:gd name="connsiteX47" fmla="*/ 540068 w 983932"/>
                  <a:gd name="connsiteY47" fmla="*/ 3810 h 762952"/>
                  <a:gd name="connsiteX48" fmla="*/ 525780 w 983932"/>
                  <a:gd name="connsiteY48" fmla="*/ 2857 h 762952"/>
                  <a:gd name="connsiteX49" fmla="*/ 621030 w 983932"/>
                  <a:gd name="connsiteY49" fmla="*/ 381000 h 762952"/>
                  <a:gd name="connsiteX50" fmla="*/ 525780 w 983932"/>
                  <a:gd name="connsiteY50" fmla="*/ 759143 h 762952"/>
                  <a:gd name="connsiteX51" fmla="*/ 444818 w 983932"/>
                  <a:gd name="connsiteY51" fmla="*/ 758190 h 762952"/>
                  <a:gd name="connsiteX52" fmla="*/ 459105 w 983932"/>
                  <a:gd name="connsiteY52" fmla="*/ 759143 h 762952"/>
                  <a:gd name="connsiteX53" fmla="*/ 363855 w 983932"/>
                  <a:gd name="connsiteY53" fmla="*/ 381000 h 762952"/>
                  <a:gd name="connsiteX54" fmla="*/ 459105 w 983932"/>
                  <a:gd name="connsiteY54" fmla="*/ 2857 h 762952"/>
                  <a:gd name="connsiteX55" fmla="*/ 444818 w 983932"/>
                  <a:gd name="connsiteY55" fmla="*/ 3810 h 762952"/>
                  <a:gd name="connsiteX56" fmla="*/ 225743 w 983932"/>
                  <a:gd name="connsiteY56" fmla="*/ 381000 h 762952"/>
                  <a:gd name="connsiteX57" fmla="*/ 444818 w 983932"/>
                  <a:gd name="connsiteY57" fmla="*/ 758190 h 762952"/>
                  <a:gd name="connsiteX58" fmla="*/ 458153 w 983932"/>
                  <a:gd name="connsiteY58" fmla="*/ 759143 h 762952"/>
                  <a:gd name="connsiteX59" fmla="*/ 443865 w 983932"/>
                  <a:gd name="connsiteY59" fmla="*/ 758190 h 762952"/>
                  <a:gd name="connsiteX60" fmla="*/ 461010 w 983932"/>
                  <a:gd name="connsiteY60" fmla="*/ 761048 h 762952"/>
                  <a:gd name="connsiteX61" fmla="*/ 458153 w 983932"/>
                  <a:gd name="connsiteY61" fmla="*/ 759143 h 762952"/>
                  <a:gd name="connsiteX62" fmla="*/ 458153 w 983932"/>
                  <a:gd name="connsiteY62" fmla="*/ 2857 h 762952"/>
                  <a:gd name="connsiteX63" fmla="*/ 461963 w 983932"/>
                  <a:gd name="connsiteY63" fmla="*/ 952 h 762952"/>
                  <a:gd name="connsiteX64" fmla="*/ 444818 w 983932"/>
                  <a:gd name="connsiteY64" fmla="*/ 3810 h 762952"/>
                  <a:gd name="connsiteX65" fmla="*/ 458153 w 983932"/>
                  <a:gd name="connsiteY65" fmla="*/ 2857 h 762952"/>
                  <a:gd name="connsiteX66" fmla="*/ 525780 w 983932"/>
                  <a:gd name="connsiteY66" fmla="*/ 2857 h 762952"/>
                  <a:gd name="connsiteX67" fmla="*/ 540068 w 983932"/>
                  <a:gd name="connsiteY67" fmla="*/ 3810 h 762952"/>
                  <a:gd name="connsiteX68" fmla="*/ 522923 w 983932"/>
                  <a:gd name="connsiteY68" fmla="*/ 952 h 762952"/>
                  <a:gd name="connsiteX69" fmla="*/ 525780 w 983932"/>
                  <a:gd name="connsiteY69" fmla="*/ 2857 h 762952"/>
                  <a:gd name="connsiteX70" fmla="*/ 525780 w 983932"/>
                  <a:gd name="connsiteY70" fmla="*/ 759143 h 762952"/>
                  <a:gd name="connsiteX71" fmla="*/ 521970 w 983932"/>
                  <a:gd name="connsiteY71" fmla="*/ 761048 h 762952"/>
                  <a:gd name="connsiteX72" fmla="*/ 539115 w 983932"/>
                  <a:gd name="connsiteY72" fmla="*/ 758190 h 762952"/>
                  <a:gd name="connsiteX73" fmla="*/ 525780 w 983932"/>
                  <a:gd name="connsiteY73" fmla="*/ 759143 h 762952"/>
                  <a:gd name="connsiteX74" fmla="*/ 473393 w 983932"/>
                  <a:gd name="connsiteY74" fmla="*/ 759143 h 762952"/>
                  <a:gd name="connsiteX75" fmla="*/ 491490 w 983932"/>
                  <a:gd name="connsiteY75" fmla="*/ 759143 h 762952"/>
                  <a:gd name="connsiteX76" fmla="*/ 509588 w 983932"/>
                  <a:gd name="connsiteY76" fmla="*/ 759143 h 762952"/>
                  <a:gd name="connsiteX77" fmla="*/ 614363 w 983932"/>
                  <a:gd name="connsiteY77" fmla="*/ 381000 h 762952"/>
                  <a:gd name="connsiteX78" fmla="*/ 509588 w 983932"/>
                  <a:gd name="connsiteY78" fmla="*/ 2857 h 762952"/>
                  <a:gd name="connsiteX79" fmla="*/ 491490 w 983932"/>
                  <a:gd name="connsiteY79" fmla="*/ 2857 h 762952"/>
                  <a:gd name="connsiteX80" fmla="*/ 473393 w 983932"/>
                  <a:gd name="connsiteY80" fmla="*/ 2857 h 762952"/>
                  <a:gd name="connsiteX81" fmla="*/ 368618 w 983932"/>
                  <a:gd name="connsiteY81" fmla="*/ 381000 h 762952"/>
                  <a:gd name="connsiteX82" fmla="*/ 473393 w 983932"/>
                  <a:gd name="connsiteY82" fmla="*/ 759143 h 762952"/>
                  <a:gd name="connsiteX83" fmla="*/ 494348 w 983932"/>
                  <a:gd name="connsiteY83" fmla="*/ 0 h 762952"/>
                  <a:gd name="connsiteX84" fmla="*/ 491490 w 983932"/>
                  <a:gd name="connsiteY84" fmla="*/ 0 h 762952"/>
                  <a:gd name="connsiteX85" fmla="*/ 488633 w 983932"/>
                  <a:gd name="connsiteY85" fmla="*/ 0 h 762952"/>
                  <a:gd name="connsiteX86" fmla="*/ 472440 w 983932"/>
                  <a:gd name="connsiteY86" fmla="*/ 2857 h 762952"/>
                  <a:gd name="connsiteX87" fmla="*/ 490538 w 983932"/>
                  <a:gd name="connsiteY87" fmla="*/ 2857 h 762952"/>
                  <a:gd name="connsiteX88" fmla="*/ 508635 w 983932"/>
                  <a:gd name="connsiteY88" fmla="*/ 2857 h 762952"/>
                  <a:gd name="connsiteX89" fmla="*/ 494348 w 983932"/>
                  <a:gd name="connsiteY89" fmla="*/ 0 h 762952"/>
                  <a:gd name="connsiteX90" fmla="*/ 489585 w 983932"/>
                  <a:gd name="connsiteY90" fmla="*/ 762953 h 762952"/>
                  <a:gd name="connsiteX91" fmla="*/ 492443 w 983932"/>
                  <a:gd name="connsiteY91" fmla="*/ 762953 h 762952"/>
                  <a:gd name="connsiteX92" fmla="*/ 495300 w 983932"/>
                  <a:gd name="connsiteY92" fmla="*/ 762953 h 762952"/>
                  <a:gd name="connsiteX93" fmla="*/ 511493 w 983932"/>
                  <a:gd name="connsiteY93" fmla="*/ 760095 h 762952"/>
                  <a:gd name="connsiteX94" fmla="*/ 493395 w 983932"/>
                  <a:gd name="connsiteY94" fmla="*/ 760095 h 762952"/>
                  <a:gd name="connsiteX95" fmla="*/ 475298 w 983932"/>
                  <a:gd name="connsiteY95" fmla="*/ 760095 h 762952"/>
                  <a:gd name="connsiteX96" fmla="*/ 489585 w 983932"/>
                  <a:gd name="connsiteY96" fmla="*/ 762953 h 762952"/>
                  <a:gd name="connsiteX97" fmla="*/ 489585 w 983932"/>
                  <a:gd name="connsiteY97" fmla="*/ 762953 h 762952"/>
                  <a:gd name="connsiteX98" fmla="*/ 489585 w 983932"/>
                  <a:gd name="connsiteY98" fmla="*/ 762953 h 762952"/>
                  <a:gd name="connsiteX99" fmla="*/ 492443 w 983932"/>
                  <a:gd name="connsiteY99" fmla="*/ 762953 h 762952"/>
                  <a:gd name="connsiteX100" fmla="*/ 489585 w 983932"/>
                  <a:gd name="connsiteY100" fmla="*/ 762953 h 762952"/>
                  <a:gd name="connsiteX101" fmla="*/ 489585 w 983932"/>
                  <a:gd name="connsiteY101" fmla="*/ 0 h 762952"/>
                  <a:gd name="connsiteX102" fmla="*/ 492443 w 983932"/>
                  <a:gd name="connsiteY102" fmla="*/ 0 h 762952"/>
                  <a:gd name="connsiteX103" fmla="*/ 489585 w 983932"/>
                  <a:gd name="connsiteY103" fmla="*/ 0 h 762952"/>
                  <a:gd name="connsiteX104" fmla="*/ 489585 w 983932"/>
                  <a:gd name="connsiteY104" fmla="*/ 0 h 762952"/>
                  <a:gd name="connsiteX105" fmla="*/ 494348 w 983932"/>
                  <a:gd name="connsiteY105" fmla="*/ 0 h 762952"/>
                  <a:gd name="connsiteX106" fmla="*/ 494348 w 983932"/>
                  <a:gd name="connsiteY106" fmla="*/ 0 h 762952"/>
                  <a:gd name="connsiteX107" fmla="*/ 491490 w 983932"/>
                  <a:gd name="connsiteY107" fmla="*/ 0 h 762952"/>
                  <a:gd name="connsiteX108" fmla="*/ 494348 w 983932"/>
                  <a:gd name="connsiteY108" fmla="*/ 0 h 762952"/>
                  <a:gd name="connsiteX109" fmla="*/ 494348 w 983932"/>
                  <a:gd name="connsiteY109" fmla="*/ 762953 h 762952"/>
                  <a:gd name="connsiteX110" fmla="*/ 491490 w 983932"/>
                  <a:gd name="connsiteY110" fmla="*/ 762953 h 762952"/>
                  <a:gd name="connsiteX111" fmla="*/ 494348 w 983932"/>
                  <a:gd name="connsiteY111" fmla="*/ 762953 h 762952"/>
                  <a:gd name="connsiteX112" fmla="*/ 494348 w 983932"/>
                  <a:gd name="connsiteY112" fmla="*/ 762953 h 762952"/>
                  <a:gd name="connsiteX113" fmla="*/ 494348 w 983932"/>
                  <a:gd name="connsiteY113" fmla="*/ 762953 h 762952"/>
                  <a:gd name="connsiteX114" fmla="*/ 492443 w 983932"/>
                  <a:gd name="connsiteY114" fmla="*/ 762953 h 762952"/>
                  <a:gd name="connsiteX115" fmla="*/ 494348 w 983932"/>
                  <a:gd name="connsiteY115" fmla="*/ 762953 h 762952"/>
                  <a:gd name="connsiteX116" fmla="*/ 490538 w 983932"/>
                  <a:gd name="connsiteY116" fmla="*/ 0 h 762952"/>
                  <a:gd name="connsiteX117" fmla="*/ 492443 w 983932"/>
                  <a:gd name="connsiteY117" fmla="*/ 0 h 762952"/>
                  <a:gd name="connsiteX118" fmla="*/ 490538 w 983932"/>
                  <a:gd name="connsiteY118" fmla="*/ 0 h 762952"/>
                  <a:gd name="connsiteX119" fmla="*/ 492443 w 983932"/>
                  <a:gd name="connsiteY119" fmla="*/ 762953 h 762952"/>
                  <a:gd name="connsiteX120" fmla="*/ 490538 w 983932"/>
                  <a:gd name="connsiteY120" fmla="*/ 762953 h 762952"/>
                  <a:gd name="connsiteX121" fmla="*/ 492443 w 983932"/>
                  <a:gd name="connsiteY121" fmla="*/ 762953 h 762952"/>
                  <a:gd name="connsiteX122" fmla="*/ 492443 w 983932"/>
                  <a:gd name="connsiteY122" fmla="*/ 0 h 762952"/>
                  <a:gd name="connsiteX123" fmla="*/ 494348 w 983932"/>
                  <a:gd name="connsiteY123" fmla="*/ 0 h 762952"/>
                  <a:gd name="connsiteX124" fmla="*/ 492443 w 983932"/>
                  <a:gd name="connsiteY124" fmla="*/ 0 h 762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983932" h="762952">
                    <a:moveTo>
                      <a:pt x="95250" y="381000"/>
                    </a:moveTo>
                    <a:cubicBezTo>
                      <a:pt x="95250" y="570548"/>
                      <a:pt x="180975" y="697230"/>
                      <a:pt x="334328" y="745808"/>
                    </a:cubicBezTo>
                    <a:cubicBezTo>
                      <a:pt x="259080" y="731520"/>
                      <a:pt x="194310" y="706755"/>
                      <a:pt x="142875" y="671513"/>
                    </a:cubicBezTo>
                    <a:cubicBezTo>
                      <a:pt x="47625" y="606743"/>
                      <a:pt x="0" y="508635"/>
                      <a:pt x="0" y="381000"/>
                    </a:cubicBezTo>
                    <a:cubicBezTo>
                      <a:pt x="0" y="253365"/>
                      <a:pt x="48578" y="155258"/>
                      <a:pt x="142875" y="90488"/>
                    </a:cubicBezTo>
                    <a:cubicBezTo>
                      <a:pt x="194310" y="55245"/>
                      <a:pt x="259080" y="30480"/>
                      <a:pt x="334328" y="16193"/>
                    </a:cubicBezTo>
                    <a:cubicBezTo>
                      <a:pt x="180975" y="64770"/>
                      <a:pt x="95250" y="192405"/>
                      <a:pt x="95250" y="381000"/>
                    </a:cubicBezTo>
                    <a:close/>
                    <a:moveTo>
                      <a:pt x="649605" y="745808"/>
                    </a:moveTo>
                    <a:cubicBezTo>
                      <a:pt x="724853" y="731520"/>
                      <a:pt x="789623" y="706755"/>
                      <a:pt x="841058" y="671513"/>
                    </a:cubicBezTo>
                    <a:cubicBezTo>
                      <a:pt x="936307" y="606743"/>
                      <a:pt x="983932" y="508635"/>
                      <a:pt x="983932" y="381000"/>
                    </a:cubicBezTo>
                    <a:cubicBezTo>
                      <a:pt x="983932" y="253365"/>
                      <a:pt x="935355" y="155258"/>
                      <a:pt x="841058" y="90488"/>
                    </a:cubicBezTo>
                    <a:cubicBezTo>
                      <a:pt x="789623" y="55245"/>
                      <a:pt x="724853" y="30480"/>
                      <a:pt x="649605" y="16193"/>
                    </a:cubicBezTo>
                    <a:cubicBezTo>
                      <a:pt x="803910" y="64770"/>
                      <a:pt x="888683" y="191452"/>
                      <a:pt x="888683" y="381000"/>
                    </a:cubicBezTo>
                    <a:cubicBezTo>
                      <a:pt x="888683" y="570548"/>
                      <a:pt x="802958" y="697230"/>
                      <a:pt x="649605" y="745808"/>
                    </a:cubicBezTo>
                    <a:close/>
                    <a:moveTo>
                      <a:pt x="411480" y="5715"/>
                    </a:moveTo>
                    <a:cubicBezTo>
                      <a:pt x="406718" y="5715"/>
                      <a:pt x="401955" y="6668"/>
                      <a:pt x="397193" y="6668"/>
                    </a:cubicBezTo>
                    <a:cubicBezTo>
                      <a:pt x="207645" y="39052"/>
                      <a:pt x="100965" y="170498"/>
                      <a:pt x="100965" y="380048"/>
                    </a:cubicBezTo>
                    <a:cubicBezTo>
                      <a:pt x="100965" y="589598"/>
                      <a:pt x="207645" y="721995"/>
                      <a:pt x="397193" y="753428"/>
                    </a:cubicBezTo>
                    <a:cubicBezTo>
                      <a:pt x="401955" y="754380"/>
                      <a:pt x="406718" y="754380"/>
                      <a:pt x="411480" y="754380"/>
                    </a:cubicBezTo>
                    <a:cubicBezTo>
                      <a:pt x="288608" y="718185"/>
                      <a:pt x="220028" y="585788"/>
                      <a:pt x="220028" y="381000"/>
                    </a:cubicBezTo>
                    <a:cubicBezTo>
                      <a:pt x="220028" y="176213"/>
                      <a:pt x="288608" y="44768"/>
                      <a:pt x="411480" y="5715"/>
                    </a:cubicBezTo>
                    <a:close/>
                    <a:moveTo>
                      <a:pt x="573405" y="756285"/>
                    </a:moveTo>
                    <a:cubicBezTo>
                      <a:pt x="578168" y="756285"/>
                      <a:pt x="582930" y="755333"/>
                      <a:pt x="587693" y="755333"/>
                    </a:cubicBezTo>
                    <a:cubicBezTo>
                      <a:pt x="777240" y="722948"/>
                      <a:pt x="883920" y="591503"/>
                      <a:pt x="883920" y="381953"/>
                    </a:cubicBezTo>
                    <a:cubicBezTo>
                      <a:pt x="883920" y="172402"/>
                      <a:pt x="777240" y="40005"/>
                      <a:pt x="587693" y="8573"/>
                    </a:cubicBezTo>
                    <a:cubicBezTo>
                      <a:pt x="582930" y="7620"/>
                      <a:pt x="578168" y="7620"/>
                      <a:pt x="573405" y="7620"/>
                    </a:cubicBezTo>
                    <a:cubicBezTo>
                      <a:pt x="696278" y="46673"/>
                      <a:pt x="764858" y="178118"/>
                      <a:pt x="764858" y="382905"/>
                    </a:cubicBezTo>
                    <a:cubicBezTo>
                      <a:pt x="764858" y="587693"/>
                      <a:pt x="695325" y="718185"/>
                      <a:pt x="573405" y="756285"/>
                    </a:cubicBezTo>
                    <a:close/>
                    <a:moveTo>
                      <a:pt x="573405" y="756285"/>
                    </a:moveTo>
                    <a:cubicBezTo>
                      <a:pt x="572453" y="756285"/>
                      <a:pt x="570548" y="757238"/>
                      <a:pt x="569595" y="757238"/>
                    </a:cubicBezTo>
                    <a:cubicBezTo>
                      <a:pt x="575310" y="756285"/>
                      <a:pt x="581978" y="755333"/>
                      <a:pt x="587693" y="754380"/>
                    </a:cubicBezTo>
                    <a:cubicBezTo>
                      <a:pt x="581978" y="755333"/>
                      <a:pt x="578168" y="756285"/>
                      <a:pt x="573405" y="756285"/>
                    </a:cubicBezTo>
                    <a:close/>
                    <a:moveTo>
                      <a:pt x="573405" y="5715"/>
                    </a:moveTo>
                    <a:cubicBezTo>
                      <a:pt x="578168" y="5715"/>
                      <a:pt x="582930" y="6668"/>
                      <a:pt x="587693" y="6668"/>
                    </a:cubicBezTo>
                    <a:cubicBezTo>
                      <a:pt x="581978" y="5715"/>
                      <a:pt x="575310" y="4763"/>
                      <a:pt x="569595" y="3810"/>
                    </a:cubicBezTo>
                    <a:cubicBezTo>
                      <a:pt x="570548" y="4763"/>
                      <a:pt x="571500" y="5715"/>
                      <a:pt x="573405" y="5715"/>
                    </a:cubicBezTo>
                    <a:close/>
                    <a:moveTo>
                      <a:pt x="411480" y="756285"/>
                    </a:moveTo>
                    <a:cubicBezTo>
                      <a:pt x="406718" y="756285"/>
                      <a:pt x="401955" y="755333"/>
                      <a:pt x="397193" y="755333"/>
                    </a:cubicBezTo>
                    <a:cubicBezTo>
                      <a:pt x="402908" y="756285"/>
                      <a:pt x="409575" y="757238"/>
                      <a:pt x="415290" y="758190"/>
                    </a:cubicBezTo>
                    <a:cubicBezTo>
                      <a:pt x="414338" y="757238"/>
                      <a:pt x="412433" y="757238"/>
                      <a:pt x="411480" y="756285"/>
                    </a:cubicBezTo>
                    <a:close/>
                    <a:moveTo>
                      <a:pt x="415290" y="4763"/>
                    </a:moveTo>
                    <a:cubicBezTo>
                      <a:pt x="409575" y="5715"/>
                      <a:pt x="402908" y="6668"/>
                      <a:pt x="397193" y="7620"/>
                    </a:cubicBezTo>
                    <a:cubicBezTo>
                      <a:pt x="401955" y="6668"/>
                      <a:pt x="406718" y="6668"/>
                      <a:pt x="411480" y="6668"/>
                    </a:cubicBezTo>
                    <a:cubicBezTo>
                      <a:pt x="412433" y="5715"/>
                      <a:pt x="414338" y="4763"/>
                      <a:pt x="415290" y="4763"/>
                    </a:cubicBezTo>
                    <a:close/>
                    <a:moveTo>
                      <a:pt x="525780" y="759143"/>
                    </a:moveTo>
                    <a:cubicBezTo>
                      <a:pt x="530543" y="759143"/>
                      <a:pt x="535305" y="759143"/>
                      <a:pt x="540068" y="758190"/>
                    </a:cubicBezTo>
                    <a:cubicBezTo>
                      <a:pt x="680085" y="733425"/>
                      <a:pt x="759143" y="599123"/>
                      <a:pt x="759143" y="381000"/>
                    </a:cubicBezTo>
                    <a:cubicBezTo>
                      <a:pt x="759143" y="162877"/>
                      <a:pt x="680085" y="27623"/>
                      <a:pt x="540068" y="3810"/>
                    </a:cubicBezTo>
                    <a:cubicBezTo>
                      <a:pt x="535305" y="3810"/>
                      <a:pt x="530543" y="3810"/>
                      <a:pt x="525780" y="2857"/>
                    </a:cubicBezTo>
                    <a:cubicBezTo>
                      <a:pt x="586740" y="37148"/>
                      <a:pt x="621030" y="171450"/>
                      <a:pt x="621030" y="381000"/>
                    </a:cubicBezTo>
                    <a:cubicBezTo>
                      <a:pt x="621030" y="590550"/>
                      <a:pt x="586740" y="724853"/>
                      <a:pt x="525780" y="759143"/>
                    </a:cubicBezTo>
                    <a:close/>
                    <a:moveTo>
                      <a:pt x="444818" y="758190"/>
                    </a:moveTo>
                    <a:cubicBezTo>
                      <a:pt x="449580" y="758190"/>
                      <a:pt x="454343" y="758190"/>
                      <a:pt x="459105" y="759143"/>
                    </a:cubicBezTo>
                    <a:cubicBezTo>
                      <a:pt x="398145" y="724853"/>
                      <a:pt x="363855" y="590550"/>
                      <a:pt x="363855" y="381000"/>
                    </a:cubicBezTo>
                    <a:cubicBezTo>
                      <a:pt x="363855" y="171450"/>
                      <a:pt x="398145" y="38100"/>
                      <a:pt x="459105" y="2857"/>
                    </a:cubicBezTo>
                    <a:cubicBezTo>
                      <a:pt x="454343" y="2857"/>
                      <a:pt x="449580" y="2857"/>
                      <a:pt x="444818" y="3810"/>
                    </a:cubicBezTo>
                    <a:cubicBezTo>
                      <a:pt x="304800" y="28575"/>
                      <a:pt x="225743" y="162877"/>
                      <a:pt x="225743" y="381000"/>
                    </a:cubicBezTo>
                    <a:cubicBezTo>
                      <a:pt x="225743" y="599123"/>
                      <a:pt x="304800" y="734378"/>
                      <a:pt x="444818" y="758190"/>
                    </a:cubicBezTo>
                    <a:close/>
                    <a:moveTo>
                      <a:pt x="458153" y="759143"/>
                    </a:moveTo>
                    <a:cubicBezTo>
                      <a:pt x="453390" y="759143"/>
                      <a:pt x="448628" y="759143"/>
                      <a:pt x="443865" y="758190"/>
                    </a:cubicBezTo>
                    <a:cubicBezTo>
                      <a:pt x="449580" y="759143"/>
                      <a:pt x="455295" y="760095"/>
                      <a:pt x="461010" y="761048"/>
                    </a:cubicBezTo>
                    <a:cubicBezTo>
                      <a:pt x="461010" y="760095"/>
                      <a:pt x="460058" y="760095"/>
                      <a:pt x="458153" y="759143"/>
                    </a:cubicBezTo>
                    <a:close/>
                    <a:moveTo>
                      <a:pt x="458153" y="2857"/>
                    </a:moveTo>
                    <a:cubicBezTo>
                      <a:pt x="459105" y="1905"/>
                      <a:pt x="460058" y="1905"/>
                      <a:pt x="461963" y="952"/>
                    </a:cubicBezTo>
                    <a:cubicBezTo>
                      <a:pt x="456248" y="1905"/>
                      <a:pt x="450533" y="2857"/>
                      <a:pt x="444818" y="3810"/>
                    </a:cubicBezTo>
                    <a:cubicBezTo>
                      <a:pt x="448628" y="3810"/>
                      <a:pt x="453390" y="2857"/>
                      <a:pt x="458153" y="2857"/>
                    </a:cubicBezTo>
                    <a:close/>
                    <a:moveTo>
                      <a:pt x="525780" y="2857"/>
                    </a:moveTo>
                    <a:cubicBezTo>
                      <a:pt x="530543" y="2857"/>
                      <a:pt x="535305" y="2857"/>
                      <a:pt x="540068" y="3810"/>
                    </a:cubicBezTo>
                    <a:cubicBezTo>
                      <a:pt x="534353" y="2857"/>
                      <a:pt x="528638" y="1905"/>
                      <a:pt x="522923" y="952"/>
                    </a:cubicBezTo>
                    <a:cubicBezTo>
                      <a:pt x="523875" y="1905"/>
                      <a:pt x="524828" y="2857"/>
                      <a:pt x="525780" y="2857"/>
                    </a:cubicBezTo>
                    <a:close/>
                    <a:moveTo>
                      <a:pt x="525780" y="759143"/>
                    </a:moveTo>
                    <a:cubicBezTo>
                      <a:pt x="524828" y="760095"/>
                      <a:pt x="523875" y="760095"/>
                      <a:pt x="521970" y="761048"/>
                    </a:cubicBezTo>
                    <a:cubicBezTo>
                      <a:pt x="527685" y="760095"/>
                      <a:pt x="533400" y="759143"/>
                      <a:pt x="539115" y="758190"/>
                    </a:cubicBezTo>
                    <a:cubicBezTo>
                      <a:pt x="535305" y="759143"/>
                      <a:pt x="530543" y="759143"/>
                      <a:pt x="525780" y="759143"/>
                    </a:cubicBezTo>
                    <a:close/>
                    <a:moveTo>
                      <a:pt x="473393" y="759143"/>
                    </a:moveTo>
                    <a:cubicBezTo>
                      <a:pt x="479108" y="759143"/>
                      <a:pt x="485775" y="759143"/>
                      <a:pt x="491490" y="759143"/>
                    </a:cubicBezTo>
                    <a:cubicBezTo>
                      <a:pt x="498158" y="759143"/>
                      <a:pt x="503873" y="759143"/>
                      <a:pt x="509588" y="759143"/>
                    </a:cubicBezTo>
                    <a:cubicBezTo>
                      <a:pt x="550545" y="744855"/>
                      <a:pt x="614363" y="676275"/>
                      <a:pt x="614363" y="381000"/>
                    </a:cubicBezTo>
                    <a:cubicBezTo>
                      <a:pt x="614363" y="85725"/>
                      <a:pt x="551498" y="16193"/>
                      <a:pt x="509588" y="2857"/>
                    </a:cubicBezTo>
                    <a:cubicBezTo>
                      <a:pt x="503873" y="2857"/>
                      <a:pt x="497205" y="2857"/>
                      <a:pt x="491490" y="2857"/>
                    </a:cubicBezTo>
                    <a:cubicBezTo>
                      <a:pt x="484823" y="2857"/>
                      <a:pt x="479108" y="2857"/>
                      <a:pt x="473393" y="2857"/>
                    </a:cubicBezTo>
                    <a:cubicBezTo>
                      <a:pt x="432435" y="17145"/>
                      <a:pt x="368618" y="85725"/>
                      <a:pt x="368618" y="381000"/>
                    </a:cubicBezTo>
                    <a:cubicBezTo>
                      <a:pt x="368618" y="676275"/>
                      <a:pt x="432435" y="745808"/>
                      <a:pt x="473393" y="759143"/>
                    </a:cubicBezTo>
                    <a:close/>
                    <a:moveTo>
                      <a:pt x="494348" y="0"/>
                    </a:moveTo>
                    <a:cubicBezTo>
                      <a:pt x="493395" y="0"/>
                      <a:pt x="492443" y="0"/>
                      <a:pt x="491490" y="0"/>
                    </a:cubicBezTo>
                    <a:cubicBezTo>
                      <a:pt x="490538" y="0"/>
                      <a:pt x="489585" y="0"/>
                      <a:pt x="488633" y="0"/>
                    </a:cubicBezTo>
                    <a:cubicBezTo>
                      <a:pt x="483870" y="0"/>
                      <a:pt x="478155" y="952"/>
                      <a:pt x="472440" y="2857"/>
                    </a:cubicBezTo>
                    <a:cubicBezTo>
                      <a:pt x="478155" y="2857"/>
                      <a:pt x="484823" y="2857"/>
                      <a:pt x="490538" y="2857"/>
                    </a:cubicBezTo>
                    <a:cubicBezTo>
                      <a:pt x="497205" y="2857"/>
                      <a:pt x="502920" y="2857"/>
                      <a:pt x="508635" y="2857"/>
                    </a:cubicBezTo>
                    <a:cubicBezTo>
                      <a:pt x="504825" y="952"/>
                      <a:pt x="499110" y="0"/>
                      <a:pt x="494348" y="0"/>
                    </a:cubicBezTo>
                    <a:close/>
                    <a:moveTo>
                      <a:pt x="489585" y="762953"/>
                    </a:moveTo>
                    <a:cubicBezTo>
                      <a:pt x="490538" y="762953"/>
                      <a:pt x="491490" y="762953"/>
                      <a:pt x="492443" y="762953"/>
                    </a:cubicBezTo>
                    <a:cubicBezTo>
                      <a:pt x="493395" y="762953"/>
                      <a:pt x="494348" y="762953"/>
                      <a:pt x="495300" y="762953"/>
                    </a:cubicBezTo>
                    <a:cubicBezTo>
                      <a:pt x="500063" y="762953"/>
                      <a:pt x="505778" y="762000"/>
                      <a:pt x="511493" y="760095"/>
                    </a:cubicBezTo>
                    <a:cubicBezTo>
                      <a:pt x="505778" y="760095"/>
                      <a:pt x="499110" y="760095"/>
                      <a:pt x="493395" y="760095"/>
                    </a:cubicBezTo>
                    <a:cubicBezTo>
                      <a:pt x="486728" y="760095"/>
                      <a:pt x="481013" y="760095"/>
                      <a:pt x="475298" y="760095"/>
                    </a:cubicBezTo>
                    <a:cubicBezTo>
                      <a:pt x="479108" y="761048"/>
                      <a:pt x="484823" y="762000"/>
                      <a:pt x="489585" y="762953"/>
                    </a:cubicBezTo>
                    <a:close/>
                    <a:moveTo>
                      <a:pt x="489585" y="762953"/>
                    </a:moveTo>
                    <a:cubicBezTo>
                      <a:pt x="489585" y="762953"/>
                      <a:pt x="489585" y="762953"/>
                      <a:pt x="489585" y="762953"/>
                    </a:cubicBezTo>
                    <a:cubicBezTo>
                      <a:pt x="490538" y="762953"/>
                      <a:pt x="491490" y="762953"/>
                      <a:pt x="492443" y="762953"/>
                    </a:cubicBezTo>
                    <a:cubicBezTo>
                      <a:pt x="491490" y="762953"/>
                      <a:pt x="490538" y="762953"/>
                      <a:pt x="489585" y="762953"/>
                    </a:cubicBezTo>
                    <a:close/>
                    <a:moveTo>
                      <a:pt x="489585" y="0"/>
                    </a:moveTo>
                    <a:cubicBezTo>
                      <a:pt x="490538" y="0"/>
                      <a:pt x="491490" y="0"/>
                      <a:pt x="492443" y="0"/>
                    </a:cubicBezTo>
                    <a:cubicBezTo>
                      <a:pt x="491490" y="0"/>
                      <a:pt x="490538" y="0"/>
                      <a:pt x="489585" y="0"/>
                    </a:cubicBezTo>
                    <a:cubicBezTo>
                      <a:pt x="489585" y="0"/>
                      <a:pt x="489585" y="0"/>
                      <a:pt x="489585" y="0"/>
                    </a:cubicBezTo>
                    <a:close/>
                    <a:moveTo>
                      <a:pt x="494348" y="0"/>
                    </a:moveTo>
                    <a:cubicBezTo>
                      <a:pt x="494348" y="0"/>
                      <a:pt x="494348" y="0"/>
                      <a:pt x="494348" y="0"/>
                    </a:cubicBezTo>
                    <a:cubicBezTo>
                      <a:pt x="493395" y="0"/>
                      <a:pt x="492443" y="0"/>
                      <a:pt x="491490" y="0"/>
                    </a:cubicBezTo>
                    <a:cubicBezTo>
                      <a:pt x="493395" y="0"/>
                      <a:pt x="493395" y="0"/>
                      <a:pt x="494348" y="0"/>
                    </a:cubicBezTo>
                    <a:close/>
                    <a:moveTo>
                      <a:pt x="494348" y="762953"/>
                    </a:moveTo>
                    <a:cubicBezTo>
                      <a:pt x="493395" y="762953"/>
                      <a:pt x="492443" y="762953"/>
                      <a:pt x="491490" y="762953"/>
                    </a:cubicBezTo>
                    <a:cubicBezTo>
                      <a:pt x="492443" y="762953"/>
                      <a:pt x="493395" y="762953"/>
                      <a:pt x="494348" y="762953"/>
                    </a:cubicBezTo>
                    <a:cubicBezTo>
                      <a:pt x="494348" y="762953"/>
                      <a:pt x="494348" y="762953"/>
                      <a:pt x="494348" y="762953"/>
                    </a:cubicBezTo>
                    <a:close/>
                    <a:moveTo>
                      <a:pt x="494348" y="762953"/>
                    </a:moveTo>
                    <a:cubicBezTo>
                      <a:pt x="493395" y="762953"/>
                      <a:pt x="493395" y="762953"/>
                      <a:pt x="492443" y="762953"/>
                    </a:cubicBezTo>
                    <a:cubicBezTo>
                      <a:pt x="492443" y="762953"/>
                      <a:pt x="493395" y="762953"/>
                      <a:pt x="494348" y="762953"/>
                    </a:cubicBezTo>
                    <a:close/>
                    <a:moveTo>
                      <a:pt x="490538" y="0"/>
                    </a:moveTo>
                    <a:cubicBezTo>
                      <a:pt x="491490" y="0"/>
                      <a:pt x="491490" y="0"/>
                      <a:pt x="492443" y="0"/>
                    </a:cubicBezTo>
                    <a:cubicBezTo>
                      <a:pt x="491490" y="0"/>
                      <a:pt x="490538" y="0"/>
                      <a:pt x="490538" y="0"/>
                    </a:cubicBezTo>
                    <a:close/>
                    <a:moveTo>
                      <a:pt x="492443" y="762953"/>
                    </a:moveTo>
                    <a:cubicBezTo>
                      <a:pt x="491490" y="762953"/>
                      <a:pt x="491490" y="762953"/>
                      <a:pt x="490538" y="762953"/>
                    </a:cubicBezTo>
                    <a:cubicBezTo>
                      <a:pt x="490538" y="762953"/>
                      <a:pt x="491490" y="762953"/>
                      <a:pt x="492443" y="762953"/>
                    </a:cubicBezTo>
                    <a:close/>
                    <a:moveTo>
                      <a:pt x="492443" y="0"/>
                    </a:moveTo>
                    <a:cubicBezTo>
                      <a:pt x="493395" y="0"/>
                      <a:pt x="493395" y="0"/>
                      <a:pt x="494348" y="0"/>
                    </a:cubicBezTo>
                    <a:cubicBezTo>
                      <a:pt x="493395" y="0"/>
                      <a:pt x="492443" y="0"/>
                      <a:pt x="492443" y="0"/>
                    </a:cubicBezTo>
                    <a:close/>
                  </a:path>
                </a:pathLst>
              </a:custGeom>
              <a:solidFill>
                <a:srgbClr val="C00000"/>
              </a:solidFill>
              <a:ln w="9525" cap="flat">
                <a:noFill/>
                <a:prstDash val="solid"/>
                <a:miter/>
              </a:ln>
            </p:spPr>
            <p:txBody>
              <a:bodyPr rtlCol="0" anchor="ctr"/>
              <a:lstStyle/>
              <a:p>
                <a:endParaRPr lang="en-ID" dirty="0"/>
              </a:p>
            </p:txBody>
          </p:sp>
          <p:sp>
            <p:nvSpPr>
              <p:cNvPr id="45" name="Freeform: Shape 44">
                <a:extLst>
                  <a:ext uri="{FF2B5EF4-FFF2-40B4-BE49-F238E27FC236}">
                    <a16:creationId xmlns:a16="http://schemas.microsoft.com/office/drawing/2014/main" id="{E358D746-BCBF-4B60-805A-5DD714D83784}"/>
                  </a:ext>
                </a:extLst>
              </p:cNvPr>
              <p:cNvSpPr/>
              <p:nvPr/>
            </p:nvSpPr>
            <p:spPr>
              <a:xfrm>
                <a:off x="2838450" y="433387"/>
                <a:ext cx="1004887" cy="2064067"/>
              </a:xfrm>
              <a:custGeom>
                <a:avLst/>
                <a:gdLst>
                  <a:gd name="connsiteX0" fmla="*/ 0 w 1004887"/>
                  <a:gd name="connsiteY0" fmla="*/ 1314450 h 2064067"/>
                  <a:gd name="connsiteX1" fmla="*/ 446723 w 1004887"/>
                  <a:gd name="connsiteY1" fmla="*/ 1703070 h 2064067"/>
                  <a:gd name="connsiteX2" fmla="*/ 446723 w 1004887"/>
                  <a:gd name="connsiteY2" fmla="*/ 1714500 h 2064067"/>
                  <a:gd name="connsiteX3" fmla="*/ 465773 w 1004887"/>
                  <a:gd name="connsiteY3" fmla="*/ 1733550 h 2064067"/>
                  <a:gd name="connsiteX4" fmla="*/ 500063 w 1004887"/>
                  <a:gd name="connsiteY4" fmla="*/ 1733550 h 2064067"/>
                  <a:gd name="connsiteX5" fmla="*/ 500063 w 1004887"/>
                  <a:gd name="connsiteY5" fmla="*/ 1781175 h 2064067"/>
                  <a:gd name="connsiteX6" fmla="*/ 455295 w 1004887"/>
                  <a:gd name="connsiteY6" fmla="*/ 1827848 h 2064067"/>
                  <a:gd name="connsiteX7" fmla="*/ 468630 w 1004887"/>
                  <a:gd name="connsiteY7" fmla="*/ 1860233 h 2064067"/>
                  <a:gd name="connsiteX8" fmla="*/ 468630 w 1004887"/>
                  <a:gd name="connsiteY8" fmla="*/ 2063115 h 2064067"/>
                  <a:gd name="connsiteX9" fmla="*/ 474345 w 1004887"/>
                  <a:gd name="connsiteY9" fmla="*/ 2063115 h 2064067"/>
                  <a:gd name="connsiteX10" fmla="*/ 474345 w 1004887"/>
                  <a:gd name="connsiteY10" fmla="*/ 1864995 h 2064067"/>
                  <a:gd name="connsiteX11" fmla="*/ 481013 w 1004887"/>
                  <a:gd name="connsiteY11" fmla="*/ 1868805 h 2064067"/>
                  <a:gd name="connsiteX12" fmla="*/ 481013 w 1004887"/>
                  <a:gd name="connsiteY12" fmla="*/ 2063115 h 2064067"/>
                  <a:gd name="connsiteX13" fmla="*/ 485775 w 1004887"/>
                  <a:gd name="connsiteY13" fmla="*/ 2063115 h 2064067"/>
                  <a:gd name="connsiteX14" fmla="*/ 485775 w 1004887"/>
                  <a:gd name="connsiteY14" fmla="*/ 1871663 h 2064067"/>
                  <a:gd name="connsiteX15" fmla="*/ 492442 w 1004887"/>
                  <a:gd name="connsiteY15" fmla="*/ 1873568 h 2064067"/>
                  <a:gd name="connsiteX16" fmla="*/ 492442 w 1004887"/>
                  <a:gd name="connsiteY16" fmla="*/ 2064068 h 2064067"/>
                  <a:gd name="connsiteX17" fmla="*/ 498158 w 1004887"/>
                  <a:gd name="connsiteY17" fmla="*/ 2064068 h 2064067"/>
                  <a:gd name="connsiteX18" fmla="*/ 498158 w 1004887"/>
                  <a:gd name="connsiteY18" fmla="*/ 1874520 h 2064067"/>
                  <a:gd name="connsiteX19" fmla="*/ 501015 w 1004887"/>
                  <a:gd name="connsiteY19" fmla="*/ 1874520 h 2064067"/>
                  <a:gd name="connsiteX20" fmla="*/ 503873 w 1004887"/>
                  <a:gd name="connsiteY20" fmla="*/ 1874520 h 2064067"/>
                  <a:gd name="connsiteX21" fmla="*/ 503873 w 1004887"/>
                  <a:gd name="connsiteY21" fmla="*/ 2064068 h 2064067"/>
                  <a:gd name="connsiteX22" fmla="*/ 509588 w 1004887"/>
                  <a:gd name="connsiteY22" fmla="*/ 2064068 h 2064067"/>
                  <a:gd name="connsiteX23" fmla="*/ 509588 w 1004887"/>
                  <a:gd name="connsiteY23" fmla="*/ 1873568 h 2064067"/>
                  <a:gd name="connsiteX24" fmla="*/ 516255 w 1004887"/>
                  <a:gd name="connsiteY24" fmla="*/ 1871663 h 2064067"/>
                  <a:gd name="connsiteX25" fmla="*/ 516255 w 1004887"/>
                  <a:gd name="connsiteY25" fmla="*/ 2063115 h 2064067"/>
                  <a:gd name="connsiteX26" fmla="*/ 521970 w 1004887"/>
                  <a:gd name="connsiteY26" fmla="*/ 2063115 h 2064067"/>
                  <a:gd name="connsiteX27" fmla="*/ 521970 w 1004887"/>
                  <a:gd name="connsiteY27" fmla="*/ 1868805 h 2064067"/>
                  <a:gd name="connsiteX28" fmla="*/ 528638 w 1004887"/>
                  <a:gd name="connsiteY28" fmla="*/ 1864995 h 2064067"/>
                  <a:gd name="connsiteX29" fmla="*/ 528638 w 1004887"/>
                  <a:gd name="connsiteY29" fmla="*/ 2063115 h 2064067"/>
                  <a:gd name="connsiteX30" fmla="*/ 534353 w 1004887"/>
                  <a:gd name="connsiteY30" fmla="*/ 2063115 h 2064067"/>
                  <a:gd name="connsiteX31" fmla="*/ 534353 w 1004887"/>
                  <a:gd name="connsiteY31" fmla="*/ 1860233 h 2064067"/>
                  <a:gd name="connsiteX32" fmla="*/ 547688 w 1004887"/>
                  <a:gd name="connsiteY32" fmla="*/ 1827848 h 2064067"/>
                  <a:gd name="connsiteX33" fmla="*/ 504825 w 1004887"/>
                  <a:gd name="connsiteY33" fmla="*/ 1781175 h 2064067"/>
                  <a:gd name="connsiteX34" fmla="*/ 504825 w 1004887"/>
                  <a:gd name="connsiteY34" fmla="*/ 1733550 h 2064067"/>
                  <a:gd name="connsiteX35" fmla="*/ 539115 w 1004887"/>
                  <a:gd name="connsiteY35" fmla="*/ 1733550 h 2064067"/>
                  <a:gd name="connsiteX36" fmla="*/ 558165 w 1004887"/>
                  <a:gd name="connsiteY36" fmla="*/ 1714500 h 2064067"/>
                  <a:gd name="connsiteX37" fmla="*/ 558165 w 1004887"/>
                  <a:gd name="connsiteY37" fmla="*/ 1703070 h 2064067"/>
                  <a:gd name="connsiteX38" fmla="*/ 1004888 w 1004887"/>
                  <a:gd name="connsiteY38" fmla="*/ 1314450 h 2064067"/>
                  <a:gd name="connsiteX39" fmla="*/ 558165 w 1004887"/>
                  <a:gd name="connsiteY39" fmla="*/ 925830 h 2064067"/>
                  <a:gd name="connsiteX40" fmla="*/ 558165 w 1004887"/>
                  <a:gd name="connsiteY40" fmla="*/ 916305 h 2064067"/>
                  <a:gd name="connsiteX41" fmla="*/ 539115 w 1004887"/>
                  <a:gd name="connsiteY41" fmla="*/ 897255 h 2064067"/>
                  <a:gd name="connsiteX42" fmla="*/ 504825 w 1004887"/>
                  <a:gd name="connsiteY42" fmla="*/ 897255 h 2064067"/>
                  <a:gd name="connsiteX43" fmla="*/ 504825 w 1004887"/>
                  <a:gd name="connsiteY43" fmla="*/ 0 h 2064067"/>
                  <a:gd name="connsiteX44" fmla="*/ 499110 w 1004887"/>
                  <a:gd name="connsiteY44" fmla="*/ 0 h 2064067"/>
                  <a:gd name="connsiteX45" fmla="*/ 499110 w 1004887"/>
                  <a:gd name="connsiteY45" fmla="*/ 897255 h 2064067"/>
                  <a:gd name="connsiteX46" fmla="*/ 464820 w 1004887"/>
                  <a:gd name="connsiteY46" fmla="*/ 897255 h 2064067"/>
                  <a:gd name="connsiteX47" fmla="*/ 445770 w 1004887"/>
                  <a:gd name="connsiteY47" fmla="*/ 916305 h 2064067"/>
                  <a:gd name="connsiteX48" fmla="*/ 445770 w 1004887"/>
                  <a:gd name="connsiteY48" fmla="*/ 925830 h 2064067"/>
                  <a:gd name="connsiteX49" fmla="*/ 0 w 1004887"/>
                  <a:gd name="connsiteY49" fmla="*/ 1314450 h 2064067"/>
                  <a:gd name="connsiteX50" fmla="*/ 660083 w 1004887"/>
                  <a:gd name="connsiteY50" fmla="*/ 1679258 h 2064067"/>
                  <a:gd name="connsiteX51" fmla="*/ 899160 w 1004887"/>
                  <a:gd name="connsiteY51" fmla="*/ 1314450 h 2064067"/>
                  <a:gd name="connsiteX52" fmla="*/ 660083 w 1004887"/>
                  <a:gd name="connsiteY52" fmla="*/ 949643 h 2064067"/>
                  <a:gd name="connsiteX53" fmla="*/ 851535 w 1004887"/>
                  <a:gd name="connsiteY53" fmla="*/ 1023938 h 2064067"/>
                  <a:gd name="connsiteX54" fmla="*/ 994410 w 1004887"/>
                  <a:gd name="connsiteY54" fmla="*/ 1314450 h 2064067"/>
                  <a:gd name="connsiteX55" fmla="*/ 851535 w 1004887"/>
                  <a:gd name="connsiteY55" fmla="*/ 1604963 h 2064067"/>
                  <a:gd name="connsiteX56" fmla="*/ 660083 w 1004887"/>
                  <a:gd name="connsiteY56" fmla="*/ 1679258 h 2064067"/>
                  <a:gd name="connsiteX57" fmla="*/ 579120 w 1004887"/>
                  <a:gd name="connsiteY57" fmla="*/ 1690688 h 2064067"/>
                  <a:gd name="connsiteX58" fmla="*/ 582930 w 1004887"/>
                  <a:gd name="connsiteY58" fmla="*/ 1689735 h 2064067"/>
                  <a:gd name="connsiteX59" fmla="*/ 774383 w 1004887"/>
                  <a:gd name="connsiteY59" fmla="*/ 1314450 h 2064067"/>
                  <a:gd name="connsiteX60" fmla="*/ 582930 w 1004887"/>
                  <a:gd name="connsiteY60" fmla="*/ 939165 h 2064067"/>
                  <a:gd name="connsiteX61" fmla="*/ 579120 w 1004887"/>
                  <a:gd name="connsiteY61" fmla="*/ 938213 h 2064067"/>
                  <a:gd name="connsiteX62" fmla="*/ 597218 w 1004887"/>
                  <a:gd name="connsiteY62" fmla="*/ 941070 h 2064067"/>
                  <a:gd name="connsiteX63" fmla="*/ 893445 w 1004887"/>
                  <a:gd name="connsiteY63" fmla="*/ 1314450 h 2064067"/>
                  <a:gd name="connsiteX64" fmla="*/ 597218 w 1004887"/>
                  <a:gd name="connsiteY64" fmla="*/ 1687830 h 2064067"/>
                  <a:gd name="connsiteX65" fmla="*/ 579120 w 1004887"/>
                  <a:gd name="connsiteY65" fmla="*/ 1690688 h 2064067"/>
                  <a:gd name="connsiteX66" fmla="*/ 532448 w 1004887"/>
                  <a:gd name="connsiteY66" fmla="*/ 1694498 h 2064067"/>
                  <a:gd name="connsiteX67" fmla="*/ 536258 w 1004887"/>
                  <a:gd name="connsiteY67" fmla="*/ 1692593 h 2064067"/>
                  <a:gd name="connsiteX68" fmla="*/ 631508 w 1004887"/>
                  <a:gd name="connsiteY68" fmla="*/ 1314450 h 2064067"/>
                  <a:gd name="connsiteX69" fmla="*/ 536258 w 1004887"/>
                  <a:gd name="connsiteY69" fmla="*/ 936308 h 2064067"/>
                  <a:gd name="connsiteX70" fmla="*/ 532448 w 1004887"/>
                  <a:gd name="connsiteY70" fmla="*/ 934403 h 2064067"/>
                  <a:gd name="connsiteX71" fmla="*/ 549593 w 1004887"/>
                  <a:gd name="connsiteY71" fmla="*/ 937260 h 2064067"/>
                  <a:gd name="connsiteX72" fmla="*/ 768668 w 1004887"/>
                  <a:gd name="connsiteY72" fmla="*/ 1314450 h 2064067"/>
                  <a:gd name="connsiteX73" fmla="*/ 549593 w 1004887"/>
                  <a:gd name="connsiteY73" fmla="*/ 1691640 h 2064067"/>
                  <a:gd name="connsiteX74" fmla="*/ 532448 w 1004887"/>
                  <a:gd name="connsiteY74" fmla="*/ 1694498 h 2064067"/>
                  <a:gd name="connsiteX75" fmla="*/ 483870 w 1004887"/>
                  <a:gd name="connsiteY75" fmla="*/ 1692593 h 2064067"/>
                  <a:gd name="connsiteX76" fmla="*/ 379095 w 1004887"/>
                  <a:gd name="connsiteY76" fmla="*/ 1314450 h 2064067"/>
                  <a:gd name="connsiteX77" fmla="*/ 483870 w 1004887"/>
                  <a:gd name="connsiteY77" fmla="*/ 936308 h 2064067"/>
                  <a:gd name="connsiteX78" fmla="*/ 500063 w 1004887"/>
                  <a:gd name="connsiteY78" fmla="*/ 933450 h 2064067"/>
                  <a:gd name="connsiteX79" fmla="*/ 501015 w 1004887"/>
                  <a:gd name="connsiteY79" fmla="*/ 933450 h 2064067"/>
                  <a:gd name="connsiteX80" fmla="*/ 502920 w 1004887"/>
                  <a:gd name="connsiteY80" fmla="*/ 933450 h 2064067"/>
                  <a:gd name="connsiteX81" fmla="*/ 504825 w 1004887"/>
                  <a:gd name="connsiteY81" fmla="*/ 933450 h 2064067"/>
                  <a:gd name="connsiteX82" fmla="*/ 505778 w 1004887"/>
                  <a:gd name="connsiteY82" fmla="*/ 933450 h 2064067"/>
                  <a:gd name="connsiteX83" fmla="*/ 521970 w 1004887"/>
                  <a:gd name="connsiteY83" fmla="*/ 936308 h 2064067"/>
                  <a:gd name="connsiteX84" fmla="*/ 626745 w 1004887"/>
                  <a:gd name="connsiteY84" fmla="*/ 1314450 h 2064067"/>
                  <a:gd name="connsiteX85" fmla="*/ 521970 w 1004887"/>
                  <a:gd name="connsiteY85" fmla="*/ 1692593 h 2064067"/>
                  <a:gd name="connsiteX86" fmla="*/ 505778 w 1004887"/>
                  <a:gd name="connsiteY86" fmla="*/ 1695450 h 2064067"/>
                  <a:gd name="connsiteX87" fmla="*/ 504825 w 1004887"/>
                  <a:gd name="connsiteY87" fmla="*/ 1695450 h 2064067"/>
                  <a:gd name="connsiteX88" fmla="*/ 502920 w 1004887"/>
                  <a:gd name="connsiteY88" fmla="*/ 1695450 h 2064067"/>
                  <a:gd name="connsiteX89" fmla="*/ 501015 w 1004887"/>
                  <a:gd name="connsiteY89" fmla="*/ 1695450 h 2064067"/>
                  <a:gd name="connsiteX90" fmla="*/ 500063 w 1004887"/>
                  <a:gd name="connsiteY90" fmla="*/ 1695450 h 2064067"/>
                  <a:gd name="connsiteX91" fmla="*/ 483870 w 1004887"/>
                  <a:gd name="connsiteY91" fmla="*/ 1692593 h 2064067"/>
                  <a:gd name="connsiteX92" fmla="*/ 236220 w 1004887"/>
                  <a:gd name="connsiteY92" fmla="*/ 1314450 h 2064067"/>
                  <a:gd name="connsiteX93" fmla="*/ 455295 w 1004887"/>
                  <a:gd name="connsiteY93" fmla="*/ 937260 h 2064067"/>
                  <a:gd name="connsiteX94" fmla="*/ 472440 w 1004887"/>
                  <a:gd name="connsiteY94" fmla="*/ 934403 h 2064067"/>
                  <a:gd name="connsiteX95" fmla="*/ 468630 w 1004887"/>
                  <a:gd name="connsiteY95" fmla="*/ 936308 h 2064067"/>
                  <a:gd name="connsiteX96" fmla="*/ 373380 w 1004887"/>
                  <a:gd name="connsiteY96" fmla="*/ 1314450 h 2064067"/>
                  <a:gd name="connsiteX97" fmla="*/ 468630 w 1004887"/>
                  <a:gd name="connsiteY97" fmla="*/ 1692593 h 2064067"/>
                  <a:gd name="connsiteX98" fmla="*/ 472440 w 1004887"/>
                  <a:gd name="connsiteY98" fmla="*/ 1694498 h 2064067"/>
                  <a:gd name="connsiteX99" fmla="*/ 455295 w 1004887"/>
                  <a:gd name="connsiteY99" fmla="*/ 1691640 h 2064067"/>
                  <a:gd name="connsiteX100" fmla="*/ 236220 w 1004887"/>
                  <a:gd name="connsiteY100" fmla="*/ 1314450 h 2064067"/>
                  <a:gd name="connsiteX101" fmla="*/ 407670 w 1004887"/>
                  <a:gd name="connsiteY101" fmla="*/ 1688783 h 2064067"/>
                  <a:gd name="connsiteX102" fmla="*/ 111443 w 1004887"/>
                  <a:gd name="connsiteY102" fmla="*/ 1315403 h 2064067"/>
                  <a:gd name="connsiteX103" fmla="*/ 407670 w 1004887"/>
                  <a:gd name="connsiteY103" fmla="*/ 942023 h 2064067"/>
                  <a:gd name="connsiteX104" fmla="*/ 425767 w 1004887"/>
                  <a:gd name="connsiteY104" fmla="*/ 939165 h 2064067"/>
                  <a:gd name="connsiteX105" fmla="*/ 421958 w 1004887"/>
                  <a:gd name="connsiteY105" fmla="*/ 940118 h 2064067"/>
                  <a:gd name="connsiteX106" fmla="*/ 230505 w 1004887"/>
                  <a:gd name="connsiteY106" fmla="*/ 1314450 h 2064067"/>
                  <a:gd name="connsiteX107" fmla="*/ 421958 w 1004887"/>
                  <a:gd name="connsiteY107" fmla="*/ 1689735 h 2064067"/>
                  <a:gd name="connsiteX108" fmla="*/ 425767 w 1004887"/>
                  <a:gd name="connsiteY108" fmla="*/ 1690688 h 2064067"/>
                  <a:gd name="connsiteX109" fmla="*/ 407670 w 1004887"/>
                  <a:gd name="connsiteY109" fmla="*/ 1688783 h 2064067"/>
                  <a:gd name="connsiteX110" fmla="*/ 10477 w 1004887"/>
                  <a:gd name="connsiteY110" fmla="*/ 1314450 h 2064067"/>
                  <a:gd name="connsiteX111" fmla="*/ 153352 w 1004887"/>
                  <a:gd name="connsiteY111" fmla="*/ 1023938 h 2064067"/>
                  <a:gd name="connsiteX112" fmla="*/ 344805 w 1004887"/>
                  <a:gd name="connsiteY112" fmla="*/ 949643 h 2064067"/>
                  <a:gd name="connsiteX113" fmla="*/ 105727 w 1004887"/>
                  <a:gd name="connsiteY113" fmla="*/ 1314450 h 2064067"/>
                  <a:gd name="connsiteX114" fmla="*/ 344805 w 1004887"/>
                  <a:gd name="connsiteY114" fmla="*/ 1679258 h 2064067"/>
                  <a:gd name="connsiteX115" fmla="*/ 153352 w 1004887"/>
                  <a:gd name="connsiteY115" fmla="*/ 1604963 h 2064067"/>
                  <a:gd name="connsiteX116" fmla="*/ 10477 w 1004887"/>
                  <a:gd name="connsiteY116" fmla="*/ 1314450 h 206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1004887" h="2064067">
                    <a:moveTo>
                      <a:pt x="0" y="1314450"/>
                    </a:moveTo>
                    <a:cubicBezTo>
                      <a:pt x="0" y="1547813"/>
                      <a:pt x="161925" y="1686878"/>
                      <a:pt x="446723" y="1703070"/>
                    </a:cubicBezTo>
                    <a:lnTo>
                      <a:pt x="446723" y="1714500"/>
                    </a:lnTo>
                    <a:cubicBezTo>
                      <a:pt x="446723" y="1724978"/>
                      <a:pt x="455295" y="1733550"/>
                      <a:pt x="465773" y="1733550"/>
                    </a:cubicBezTo>
                    <a:lnTo>
                      <a:pt x="500063" y="1733550"/>
                    </a:lnTo>
                    <a:lnTo>
                      <a:pt x="500063" y="1781175"/>
                    </a:lnTo>
                    <a:cubicBezTo>
                      <a:pt x="475298" y="1782128"/>
                      <a:pt x="455295" y="1802130"/>
                      <a:pt x="455295" y="1827848"/>
                    </a:cubicBezTo>
                    <a:cubicBezTo>
                      <a:pt x="455295" y="1840230"/>
                      <a:pt x="460058" y="1851660"/>
                      <a:pt x="468630" y="1860233"/>
                    </a:cubicBezTo>
                    <a:lnTo>
                      <a:pt x="468630" y="2063115"/>
                    </a:lnTo>
                    <a:lnTo>
                      <a:pt x="474345" y="2063115"/>
                    </a:lnTo>
                    <a:lnTo>
                      <a:pt x="474345" y="1864995"/>
                    </a:lnTo>
                    <a:cubicBezTo>
                      <a:pt x="476250" y="1866900"/>
                      <a:pt x="478155" y="1867853"/>
                      <a:pt x="481013" y="1868805"/>
                    </a:cubicBezTo>
                    <a:lnTo>
                      <a:pt x="481013" y="2063115"/>
                    </a:lnTo>
                    <a:lnTo>
                      <a:pt x="485775" y="2063115"/>
                    </a:lnTo>
                    <a:lnTo>
                      <a:pt x="485775" y="1871663"/>
                    </a:lnTo>
                    <a:cubicBezTo>
                      <a:pt x="487680" y="1872615"/>
                      <a:pt x="489585" y="1872615"/>
                      <a:pt x="492442" y="1873568"/>
                    </a:cubicBezTo>
                    <a:lnTo>
                      <a:pt x="492442" y="2064068"/>
                    </a:lnTo>
                    <a:lnTo>
                      <a:pt x="498158" y="2064068"/>
                    </a:lnTo>
                    <a:lnTo>
                      <a:pt x="498158" y="1874520"/>
                    </a:lnTo>
                    <a:cubicBezTo>
                      <a:pt x="499110" y="1874520"/>
                      <a:pt x="500063" y="1874520"/>
                      <a:pt x="501015" y="1874520"/>
                    </a:cubicBezTo>
                    <a:cubicBezTo>
                      <a:pt x="501967" y="1874520"/>
                      <a:pt x="502920" y="1874520"/>
                      <a:pt x="503873" y="1874520"/>
                    </a:cubicBezTo>
                    <a:lnTo>
                      <a:pt x="503873" y="2064068"/>
                    </a:lnTo>
                    <a:lnTo>
                      <a:pt x="509588" y="2064068"/>
                    </a:lnTo>
                    <a:lnTo>
                      <a:pt x="509588" y="1873568"/>
                    </a:lnTo>
                    <a:cubicBezTo>
                      <a:pt x="511492" y="1873568"/>
                      <a:pt x="514350" y="1872615"/>
                      <a:pt x="516255" y="1871663"/>
                    </a:cubicBezTo>
                    <a:lnTo>
                      <a:pt x="516255" y="2063115"/>
                    </a:lnTo>
                    <a:lnTo>
                      <a:pt x="521970" y="2063115"/>
                    </a:lnTo>
                    <a:lnTo>
                      <a:pt x="521970" y="1868805"/>
                    </a:lnTo>
                    <a:cubicBezTo>
                      <a:pt x="523875" y="1867853"/>
                      <a:pt x="526733" y="1865948"/>
                      <a:pt x="528638" y="1864995"/>
                    </a:cubicBezTo>
                    <a:lnTo>
                      <a:pt x="528638" y="2063115"/>
                    </a:lnTo>
                    <a:lnTo>
                      <a:pt x="534353" y="2063115"/>
                    </a:lnTo>
                    <a:lnTo>
                      <a:pt x="534353" y="1860233"/>
                    </a:lnTo>
                    <a:cubicBezTo>
                      <a:pt x="542925" y="1851660"/>
                      <a:pt x="547688" y="1840230"/>
                      <a:pt x="547688" y="1827848"/>
                    </a:cubicBezTo>
                    <a:cubicBezTo>
                      <a:pt x="547688" y="1803083"/>
                      <a:pt x="528638" y="1784033"/>
                      <a:pt x="504825" y="1781175"/>
                    </a:cubicBezTo>
                    <a:lnTo>
                      <a:pt x="504825" y="1733550"/>
                    </a:lnTo>
                    <a:lnTo>
                      <a:pt x="539115" y="1733550"/>
                    </a:lnTo>
                    <a:cubicBezTo>
                      <a:pt x="549593" y="1733550"/>
                      <a:pt x="558165" y="1724978"/>
                      <a:pt x="558165" y="1714500"/>
                    </a:cubicBezTo>
                    <a:lnTo>
                      <a:pt x="558165" y="1703070"/>
                    </a:lnTo>
                    <a:cubicBezTo>
                      <a:pt x="842963" y="1686878"/>
                      <a:pt x="1004888" y="1547813"/>
                      <a:pt x="1004888" y="1314450"/>
                    </a:cubicBezTo>
                    <a:cubicBezTo>
                      <a:pt x="1004888" y="1081088"/>
                      <a:pt x="842963" y="942023"/>
                      <a:pt x="558165" y="925830"/>
                    </a:cubicBezTo>
                    <a:lnTo>
                      <a:pt x="558165" y="916305"/>
                    </a:lnTo>
                    <a:cubicBezTo>
                      <a:pt x="558165" y="905828"/>
                      <a:pt x="549593" y="897255"/>
                      <a:pt x="539115" y="897255"/>
                    </a:cubicBezTo>
                    <a:lnTo>
                      <a:pt x="504825" y="897255"/>
                    </a:lnTo>
                    <a:lnTo>
                      <a:pt x="504825" y="0"/>
                    </a:lnTo>
                    <a:lnTo>
                      <a:pt x="499110" y="0"/>
                    </a:lnTo>
                    <a:lnTo>
                      <a:pt x="499110" y="897255"/>
                    </a:lnTo>
                    <a:lnTo>
                      <a:pt x="464820" y="897255"/>
                    </a:lnTo>
                    <a:cubicBezTo>
                      <a:pt x="454342" y="897255"/>
                      <a:pt x="445770" y="905828"/>
                      <a:pt x="445770" y="916305"/>
                    </a:cubicBezTo>
                    <a:lnTo>
                      <a:pt x="445770" y="925830"/>
                    </a:lnTo>
                    <a:cubicBezTo>
                      <a:pt x="161925" y="942023"/>
                      <a:pt x="0" y="1082040"/>
                      <a:pt x="0" y="1314450"/>
                    </a:cubicBezTo>
                    <a:close/>
                    <a:moveTo>
                      <a:pt x="660083" y="1679258"/>
                    </a:moveTo>
                    <a:cubicBezTo>
                      <a:pt x="814388" y="1630680"/>
                      <a:pt x="899160" y="1503998"/>
                      <a:pt x="899160" y="1314450"/>
                    </a:cubicBezTo>
                    <a:cubicBezTo>
                      <a:pt x="899160" y="1124903"/>
                      <a:pt x="813435" y="998220"/>
                      <a:pt x="660083" y="949643"/>
                    </a:cubicBezTo>
                    <a:cubicBezTo>
                      <a:pt x="735330" y="963930"/>
                      <a:pt x="800100" y="988695"/>
                      <a:pt x="851535" y="1023938"/>
                    </a:cubicBezTo>
                    <a:cubicBezTo>
                      <a:pt x="946785" y="1088708"/>
                      <a:pt x="994410" y="1186815"/>
                      <a:pt x="994410" y="1314450"/>
                    </a:cubicBezTo>
                    <a:cubicBezTo>
                      <a:pt x="994410" y="1442085"/>
                      <a:pt x="945833" y="1540193"/>
                      <a:pt x="851535" y="1604963"/>
                    </a:cubicBezTo>
                    <a:cubicBezTo>
                      <a:pt x="800100" y="1640205"/>
                      <a:pt x="735330" y="1664970"/>
                      <a:pt x="660083" y="1679258"/>
                    </a:cubicBezTo>
                    <a:close/>
                    <a:moveTo>
                      <a:pt x="579120" y="1690688"/>
                    </a:moveTo>
                    <a:cubicBezTo>
                      <a:pt x="580073" y="1690688"/>
                      <a:pt x="581978" y="1689735"/>
                      <a:pt x="582930" y="1689735"/>
                    </a:cubicBezTo>
                    <a:cubicBezTo>
                      <a:pt x="705803" y="1650683"/>
                      <a:pt x="774383" y="1519238"/>
                      <a:pt x="774383" y="1314450"/>
                    </a:cubicBezTo>
                    <a:cubicBezTo>
                      <a:pt x="774383" y="1109663"/>
                      <a:pt x="705803" y="978218"/>
                      <a:pt x="582930" y="939165"/>
                    </a:cubicBezTo>
                    <a:cubicBezTo>
                      <a:pt x="581978" y="939165"/>
                      <a:pt x="580073" y="938213"/>
                      <a:pt x="579120" y="938213"/>
                    </a:cubicBezTo>
                    <a:cubicBezTo>
                      <a:pt x="584835" y="939165"/>
                      <a:pt x="591503" y="940118"/>
                      <a:pt x="597218" y="941070"/>
                    </a:cubicBezTo>
                    <a:cubicBezTo>
                      <a:pt x="786765" y="973455"/>
                      <a:pt x="893445" y="1104900"/>
                      <a:pt x="893445" y="1314450"/>
                    </a:cubicBezTo>
                    <a:cubicBezTo>
                      <a:pt x="893445" y="1524000"/>
                      <a:pt x="786765" y="1656398"/>
                      <a:pt x="597218" y="1687830"/>
                    </a:cubicBezTo>
                    <a:cubicBezTo>
                      <a:pt x="591503" y="1689735"/>
                      <a:pt x="585788" y="1690688"/>
                      <a:pt x="579120" y="1690688"/>
                    </a:cubicBezTo>
                    <a:close/>
                    <a:moveTo>
                      <a:pt x="532448" y="1694498"/>
                    </a:moveTo>
                    <a:cubicBezTo>
                      <a:pt x="533400" y="1693545"/>
                      <a:pt x="534353" y="1693545"/>
                      <a:pt x="536258" y="1692593"/>
                    </a:cubicBezTo>
                    <a:cubicBezTo>
                      <a:pt x="597218" y="1658303"/>
                      <a:pt x="631508" y="1524000"/>
                      <a:pt x="631508" y="1314450"/>
                    </a:cubicBezTo>
                    <a:cubicBezTo>
                      <a:pt x="631508" y="1104900"/>
                      <a:pt x="597218" y="971550"/>
                      <a:pt x="536258" y="936308"/>
                    </a:cubicBezTo>
                    <a:cubicBezTo>
                      <a:pt x="535305" y="935355"/>
                      <a:pt x="534353" y="935355"/>
                      <a:pt x="532448" y="934403"/>
                    </a:cubicBezTo>
                    <a:cubicBezTo>
                      <a:pt x="538163" y="935355"/>
                      <a:pt x="543878" y="936308"/>
                      <a:pt x="549593" y="937260"/>
                    </a:cubicBezTo>
                    <a:cubicBezTo>
                      <a:pt x="689610" y="962025"/>
                      <a:pt x="768668" y="1096328"/>
                      <a:pt x="768668" y="1314450"/>
                    </a:cubicBezTo>
                    <a:cubicBezTo>
                      <a:pt x="768668" y="1532573"/>
                      <a:pt x="689610" y="1667828"/>
                      <a:pt x="549593" y="1691640"/>
                    </a:cubicBezTo>
                    <a:cubicBezTo>
                      <a:pt x="544830" y="1692593"/>
                      <a:pt x="539115" y="1693545"/>
                      <a:pt x="532448" y="1694498"/>
                    </a:cubicBezTo>
                    <a:close/>
                    <a:moveTo>
                      <a:pt x="483870" y="1692593"/>
                    </a:moveTo>
                    <a:cubicBezTo>
                      <a:pt x="442913" y="1678305"/>
                      <a:pt x="379095" y="1609725"/>
                      <a:pt x="379095" y="1314450"/>
                    </a:cubicBezTo>
                    <a:cubicBezTo>
                      <a:pt x="379095" y="1019175"/>
                      <a:pt x="441960" y="949643"/>
                      <a:pt x="483870" y="936308"/>
                    </a:cubicBezTo>
                    <a:cubicBezTo>
                      <a:pt x="489585" y="934403"/>
                      <a:pt x="495300" y="933450"/>
                      <a:pt x="500063" y="933450"/>
                    </a:cubicBezTo>
                    <a:cubicBezTo>
                      <a:pt x="500063" y="933450"/>
                      <a:pt x="500063" y="933450"/>
                      <a:pt x="501015" y="933450"/>
                    </a:cubicBezTo>
                    <a:cubicBezTo>
                      <a:pt x="501967" y="933450"/>
                      <a:pt x="501967" y="933450"/>
                      <a:pt x="502920" y="933450"/>
                    </a:cubicBezTo>
                    <a:cubicBezTo>
                      <a:pt x="503873" y="933450"/>
                      <a:pt x="503873" y="933450"/>
                      <a:pt x="504825" y="933450"/>
                    </a:cubicBezTo>
                    <a:cubicBezTo>
                      <a:pt x="504825" y="933450"/>
                      <a:pt x="504825" y="933450"/>
                      <a:pt x="505778" y="933450"/>
                    </a:cubicBezTo>
                    <a:cubicBezTo>
                      <a:pt x="510540" y="933450"/>
                      <a:pt x="516255" y="934403"/>
                      <a:pt x="521970" y="936308"/>
                    </a:cubicBezTo>
                    <a:cubicBezTo>
                      <a:pt x="562928" y="950595"/>
                      <a:pt x="626745" y="1019175"/>
                      <a:pt x="626745" y="1314450"/>
                    </a:cubicBezTo>
                    <a:cubicBezTo>
                      <a:pt x="626745" y="1609725"/>
                      <a:pt x="563880" y="1679258"/>
                      <a:pt x="521970" y="1692593"/>
                    </a:cubicBezTo>
                    <a:cubicBezTo>
                      <a:pt x="516255" y="1694498"/>
                      <a:pt x="510540" y="1695450"/>
                      <a:pt x="505778" y="1695450"/>
                    </a:cubicBezTo>
                    <a:cubicBezTo>
                      <a:pt x="505778" y="1695450"/>
                      <a:pt x="505778" y="1695450"/>
                      <a:pt x="504825" y="1695450"/>
                    </a:cubicBezTo>
                    <a:cubicBezTo>
                      <a:pt x="503873" y="1695450"/>
                      <a:pt x="503873" y="1695450"/>
                      <a:pt x="502920" y="1695450"/>
                    </a:cubicBezTo>
                    <a:cubicBezTo>
                      <a:pt x="501967" y="1695450"/>
                      <a:pt x="501967" y="1695450"/>
                      <a:pt x="501015" y="1695450"/>
                    </a:cubicBezTo>
                    <a:cubicBezTo>
                      <a:pt x="501015" y="1695450"/>
                      <a:pt x="501015" y="1695450"/>
                      <a:pt x="500063" y="1695450"/>
                    </a:cubicBezTo>
                    <a:cubicBezTo>
                      <a:pt x="495300" y="1695450"/>
                      <a:pt x="489585" y="1694498"/>
                      <a:pt x="483870" y="1692593"/>
                    </a:cubicBezTo>
                    <a:close/>
                    <a:moveTo>
                      <a:pt x="236220" y="1314450"/>
                    </a:moveTo>
                    <a:cubicBezTo>
                      <a:pt x="236220" y="1095375"/>
                      <a:pt x="315278" y="961073"/>
                      <a:pt x="455295" y="937260"/>
                    </a:cubicBezTo>
                    <a:cubicBezTo>
                      <a:pt x="461010" y="936308"/>
                      <a:pt x="466725" y="935355"/>
                      <a:pt x="472440" y="934403"/>
                    </a:cubicBezTo>
                    <a:cubicBezTo>
                      <a:pt x="471488" y="935355"/>
                      <a:pt x="470535" y="935355"/>
                      <a:pt x="468630" y="936308"/>
                    </a:cubicBezTo>
                    <a:cubicBezTo>
                      <a:pt x="407670" y="970598"/>
                      <a:pt x="373380" y="1104900"/>
                      <a:pt x="373380" y="1314450"/>
                    </a:cubicBezTo>
                    <a:cubicBezTo>
                      <a:pt x="373380" y="1524000"/>
                      <a:pt x="407670" y="1657350"/>
                      <a:pt x="468630" y="1692593"/>
                    </a:cubicBezTo>
                    <a:cubicBezTo>
                      <a:pt x="469583" y="1693545"/>
                      <a:pt x="470535" y="1693545"/>
                      <a:pt x="472440" y="1694498"/>
                    </a:cubicBezTo>
                    <a:cubicBezTo>
                      <a:pt x="466725" y="1693545"/>
                      <a:pt x="461010" y="1692593"/>
                      <a:pt x="455295" y="1691640"/>
                    </a:cubicBezTo>
                    <a:cubicBezTo>
                      <a:pt x="315278" y="1667828"/>
                      <a:pt x="236220" y="1533525"/>
                      <a:pt x="236220" y="1314450"/>
                    </a:cubicBezTo>
                    <a:close/>
                    <a:moveTo>
                      <a:pt x="407670" y="1688783"/>
                    </a:moveTo>
                    <a:cubicBezTo>
                      <a:pt x="218123" y="1656398"/>
                      <a:pt x="111443" y="1524953"/>
                      <a:pt x="111443" y="1315403"/>
                    </a:cubicBezTo>
                    <a:cubicBezTo>
                      <a:pt x="111443" y="1105853"/>
                      <a:pt x="218123" y="973455"/>
                      <a:pt x="407670" y="942023"/>
                    </a:cubicBezTo>
                    <a:cubicBezTo>
                      <a:pt x="413385" y="941070"/>
                      <a:pt x="420053" y="940118"/>
                      <a:pt x="425767" y="939165"/>
                    </a:cubicBezTo>
                    <a:cubicBezTo>
                      <a:pt x="424815" y="939165"/>
                      <a:pt x="422910" y="940118"/>
                      <a:pt x="421958" y="940118"/>
                    </a:cubicBezTo>
                    <a:cubicBezTo>
                      <a:pt x="299085" y="978218"/>
                      <a:pt x="230505" y="1109663"/>
                      <a:pt x="230505" y="1314450"/>
                    </a:cubicBezTo>
                    <a:cubicBezTo>
                      <a:pt x="230505" y="1519238"/>
                      <a:pt x="299085" y="1650683"/>
                      <a:pt x="421958" y="1689735"/>
                    </a:cubicBezTo>
                    <a:cubicBezTo>
                      <a:pt x="422910" y="1689735"/>
                      <a:pt x="424815" y="1690688"/>
                      <a:pt x="425767" y="1690688"/>
                    </a:cubicBezTo>
                    <a:cubicBezTo>
                      <a:pt x="420053" y="1690688"/>
                      <a:pt x="413385" y="1689735"/>
                      <a:pt x="407670" y="1688783"/>
                    </a:cubicBezTo>
                    <a:close/>
                    <a:moveTo>
                      <a:pt x="10477" y="1314450"/>
                    </a:moveTo>
                    <a:cubicBezTo>
                      <a:pt x="10477" y="1186815"/>
                      <a:pt x="59055" y="1088708"/>
                      <a:pt x="153352" y="1023938"/>
                    </a:cubicBezTo>
                    <a:cubicBezTo>
                      <a:pt x="204788" y="988695"/>
                      <a:pt x="269558" y="963930"/>
                      <a:pt x="344805" y="949643"/>
                    </a:cubicBezTo>
                    <a:cubicBezTo>
                      <a:pt x="190500" y="998220"/>
                      <a:pt x="105727" y="1124903"/>
                      <a:pt x="105727" y="1314450"/>
                    </a:cubicBezTo>
                    <a:cubicBezTo>
                      <a:pt x="105727" y="1503998"/>
                      <a:pt x="191452" y="1630680"/>
                      <a:pt x="344805" y="1679258"/>
                    </a:cubicBezTo>
                    <a:cubicBezTo>
                      <a:pt x="269558" y="1664970"/>
                      <a:pt x="204788" y="1640205"/>
                      <a:pt x="153352" y="1604963"/>
                    </a:cubicBezTo>
                    <a:cubicBezTo>
                      <a:pt x="59055" y="1540193"/>
                      <a:pt x="10477" y="1442085"/>
                      <a:pt x="10477" y="1314450"/>
                    </a:cubicBezTo>
                    <a:close/>
                  </a:path>
                </a:pathLst>
              </a:custGeom>
              <a:solidFill>
                <a:srgbClr val="FFC000"/>
              </a:solidFill>
              <a:ln w="9525" cap="flat">
                <a:noFill/>
                <a:prstDash val="solid"/>
                <a:miter/>
              </a:ln>
            </p:spPr>
            <p:txBody>
              <a:bodyPr rtlCol="0" anchor="ctr"/>
              <a:lstStyle/>
              <a:p>
                <a:endParaRPr lang="en-ID" dirty="0"/>
              </a:p>
            </p:txBody>
          </p:sp>
        </p:grpSp>
      </p:grpSp>
    </p:spTree>
    <p:extLst>
      <p:ext uri="{BB962C8B-B14F-4D97-AF65-F5344CB8AC3E}">
        <p14:creationId xmlns:p14="http://schemas.microsoft.com/office/powerpoint/2010/main" val="318020699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6">
    <p:spTree>
      <p:nvGrpSpPr>
        <p:cNvPr id="1" name=""/>
        <p:cNvGrpSpPr/>
        <p:nvPr/>
      </p:nvGrpSpPr>
      <p:grpSpPr>
        <a:xfrm>
          <a:off x="0" y="0"/>
          <a:ext cx="0" cy="0"/>
          <a:chOff x="0" y="0"/>
          <a:chExt cx="0" cy="0"/>
        </a:xfrm>
      </p:grpSpPr>
      <p:sp>
        <p:nvSpPr>
          <p:cNvPr id="2" name="Picture Placeholder 376">
            <a:extLst>
              <a:ext uri="{FF2B5EF4-FFF2-40B4-BE49-F238E27FC236}">
                <a16:creationId xmlns:a16="http://schemas.microsoft.com/office/drawing/2014/main" id="{C8988381-EEBB-475C-A7CD-9EE8EAEB8DA8}"/>
              </a:ext>
            </a:extLst>
          </p:cNvPr>
          <p:cNvSpPr>
            <a:spLocks noGrp="1"/>
          </p:cNvSpPr>
          <p:nvPr>
            <p:ph type="pic" sz="quarter" idx="20"/>
          </p:nvPr>
        </p:nvSpPr>
        <p:spPr>
          <a:xfrm>
            <a:off x="9702800" y="0"/>
            <a:ext cx="2489200" cy="4699000"/>
          </a:xfrm>
          <a:prstGeom prst="rect">
            <a:avLst/>
          </a:prstGeom>
          <a:noFill/>
          <a:ln w="76200">
            <a:noFill/>
          </a:ln>
          <a:effectLst/>
        </p:spPr>
        <p:txBody>
          <a:bodyPr wrap="square">
            <a:noAutofit/>
          </a:bodyPr>
          <a:lstStyle>
            <a:lvl1pPr marL="0" indent="0" algn="ctr">
              <a:buNone/>
              <a:defRPr sz="1800">
                <a:solidFill>
                  <a:sysClr val="windowText" lastClr="000000"/>
                </a:solidFill>
                <a:latin typeface="Arial" panose="020B0604020202020204" pitchFamily="34" charset="0"/>
                <a:cs typeface="Arial" panose="020B0604020202020204" pitchFamily="34" charset="0"/>
              </a:defRPr>
            </a:lvl1pPr>
          </a:lstStyle>
          <a:p>
            <a:endParaRPr lang="id-ID"/>
          </a:p>
        </p:txBody>
      </p:sp>
      <p:sp>
        <p:nvSpPr>
          <p:cNvPr id="3" name="Picture Placeholder 376">
            <a:extLst>
              <a:ext uri="{FF2B5EF4-FFF2-40B4-BE49-F238E27FC236}">
                <a16:creationId xmlns:a16="http://schemas.microsoft.com/office/drawing/2014/main" id="{07157EB9-EE77-44FE-BDFF-24CF1EED4780}"/>
              </a:ext>
            </a:extLst>
          </p:cNvPr>
          <p:cNvSpPr>
            <a:spLocks noGrp="1"/>
          </p:cNvSpPr>
          <p:nvPr>
            <p:ph type="pic" sz="quarter" idx="21"/>
          </p:nvPr>
        </p:nvSpPr>
        <p:spPr>
          <a:xfrm>
            <a:off x="7099300" y="2159000"/>
            <a:ext cx="2489200" cy="4699000"/>
          </a:xfrm>
          <a:prstGeom prst="rect">
            <a:avLst/>
          </a:prstGeom>
          <a:noFill/>
          <a:ln w="76200">
            <a:noFill/>
          </a:ln>
          <a:effectLst/>
        </p:spPr>
        <p:txBody>
          <a:bodyPr wrap="square">
            <a:noAutofit/>
          </a:bodyPr>
          <a:lstStyle>
            <a:lvl1pPr marL="0" indent="0" algn="ctr">
              <a:buNone/>
              <a:defRPr sz="1800">
                <a:solidFill>
                  <a:sysClr val="windowText" lastClr="000000"/>
                </a:solidFill>
                <a:latin typeface="Arial" panose="020B0604020202020204" pitchFamily="34" charset="0"/>
                <a:cs typeface="Arial" panose="020B0604020202020204" pitchFamily="34" charset="0"/>
              </a:defRPr>
            </a:lvl1pPr>
          </a:lstStyle>
          <a:p>
            <a:endParaRPr lang="id-ID"/>
          </a:p>
        </p:txBody>
      </p:sp>
      <p:sp>
        <p:nvSpPr>
          <p:cNvPr id="5" name="Picture Placeholder 376">
            <a:extLst>
              <a:ext uri="{FF2B5EF4-FFF2-40B4-BE49-F238E27FC236}">
                <a16:creationId xmlns:a16="http://schemas.microsoft.com/office/drawing/2014/main" id="{1DE35FA6-345A-4AAB-83F7-817D91E31E08}"/>
              </a:ext>
            </a:extLst>
          </p:cNvPr>
          <p:cNvSpPr>
            <a:spLocks noGrp="1"/>
          </p:cNvSpPr>
          <p:nvPr>
            <p:ph type="pic" sz="quarter" idx="22"/>
          </p:nvPr>
        </p:nvSpPr>
        <p:spPr>
          <a:xfrm>
            <a:off x="4495800" y="0"/>
            <a:ext cx="2489200" cy="4699000"/>
          </a:xfrm>
          <a:prstGeom prst="rect">
            <a:avLst/>
          </a:prstGeom>
          <a:noFill/>
          <a:ln w="76200">
            <a:noFill/>
          </a:ln>
          <a:effectLst/>
        </p:spPr>
        <p:txBody>
          <a:bodyPr wrap="square">
            <a:noAutofit/>
          </a:bodyPr>
          <a:lstStyle>
            <a:lvl1pPr marL="0" indent="0" algn="ctr">
              <a:buNone/>
              <a:defRPr sz="1800">
                <a:solidFill>
                  <a:sysClr val="windowText" lastClr="000000"/>
                </a:solidFill>
                <a:latin typeface="Arial" panose="020B0604020202020204" pitchFamily="34" charset="0"/>
                <a:cs typeface="Arial" panose="020B0604020202020204" pitchFamily="34" charset="0"/>
              </a:defRPr>
            </a:lvl1pPr>
          </a:lstStyle>
          <a:p>
            <a:endParaRPr lang="id-ID"/>
          </a:p>
        </p:txBody>
      </p:sp>
    </p:spTree>
    <p:extLst>
      <p:ext uri="{BB962C8B-B14F-4D97-AF65-F5344CB8AC3E}">
        <p14:creationId xmlns:p14="http://schemas.microsoft.com/office/powerpoint/2010/main" val="9855254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7">
    <p:spTree>
      <p:nvGrpSpPr>
        <p:cNvPr id="1" name=""/>
        <p:cNvGrpSpPr/>
        <p:nvPr/>
      </p:nvGrpSpPr>
      <p:grpSpPr>
        <a:xfrm>
          <a:off x="0" y="0"/>
          <a:ext cx="0" cy="0"/>
          <a:chOff x="0" y="0"/>
          <a:chExt cx="0" cy="0"/>
        </a:xfrm>
      </p:grpSpPr>
      <p:sp>
        <p:nvSpPr>
          <p:cNvPr id="21" name="Picture Placeholder 20">
            <a:extLst>
              <a:ext uri="{FF2B5EF4-FFF2-40B4-BE49-F238E27FC236}">
                <a16:creationId xmlns:a16="http://schemas.microsoft.com/office/drawing/2014/main" id="{B13957DA-E73F-4904-AE41-C696B965E3E0}"/>
              </a:ext>
            </a:extLst>
          </p:cNvPr>
          <p:cNvSpPr>
            <a:spLocks noGrp="1"/>
          </p:cNvSpPr>
          <p:nvPr>
            <p:ph type="pic" sz="quarter" idx="10"/>
          </p:nvPr>
        </p:nvSpPr>
        <p:spPr>
          <a:xfrm>
            <a:off x="6096000" y="342900"/>
            <a:ext cx="5715000" cy="6172200"/>
          </a:xfrm>
          <a:custGeom>
            <a:avLst/>
            <a:gdLst>
              <a:gd name="connsiteX0" fmla="*/ 0 w 5715000"/>
              <a:gd name="connsiteY0" fmla="*/ 0 h 6172200"/>
              <a:gd name="connsiteX1" fmla="*/ 5715000 w 5715000"/>
              <a:gd name="connsiteY1" fmla="*/ 0 h 6172200"/>
              <a:gd name="connsiteX2" fmla="*/ 5715000 w 5715000"/>
              <a:gd name="connsiteY2" fmla="*/ 6172200 h 6172200"/>
              <a:gd name="connsiteX3" fmla="*/ 0 w 5715000"/>
              <a:gd name="connsiteY3" fmla="*/ 6172200 h 6172200"/>
            </a:gdLst>
            <a:ahLst/>
            <a:cxnLst>
              <a:cxn ang="0">
                <a:pos x="connsiteX0" y="connsiteY0"/>
              </a:cxn>
              <a:cxn ang="0">
                <a:pos x="connsiteX1" y="connsiteY1"/>
              </a:cxn>
              <a:cxn ang="0">
                <a:pos x="connsiteX2" y="connsiteY2"/>
              </a:cxn>
              <a:cxn ang="0">
                <a:pos x="connsiteX3" y="connsiteY3"/>
              </a:cxn>
            </a:cxnLst>
            <a:rect l="l" t="t" r="r" b="b"/>
            <a:pathLst>
              <a:path w="5715000" h="6172200">
                <a:moveTo>
                  <a:pt x="0" y="0"/>
                </a:moveTo>
                <a:lnTo>
                  <a:pt x="5715000" y="0"/>
                </a:lnTo>
                <a:lnTo>
                  <a:pt x="5715000" y="6172200"/>
                </a:lnTo>
                <a:lnTo>
                  <a:pt x="0" y="6172200"/>
                </a:lnTo>
                <a:close/>
              </a:path>
            </a:pathLst>
          </a:custGeom>
        </p:spPr>
        <p:txBody>
          <a:bodyPr wrap="square">
            <a:noAutofit/>
          </a:bodyPr>
          <a:lstStyle/>
          <a:p>
            <a:endParaRPr lang="en-US"/>
          </a:p>
        </p:txBody>
      </p:sp>
      <p:sp>
        <p:nvSpPr>
          <p:cNvPr id="32" name="Freeform: Shape 31">
            <a:extLst>
              <a:ext uri="{FF2B5EF4-FFF2-40B4-BE49-F238E27FC236}">
                <a16:creationId xmlns:a16="http://schemas.microsoft.com/office/drawing/2014/main" id="{000200F0-432B-44BB-B8F0-428A03E8314B}"/>
              </a:ext>
            </a:extLst>
          </p:cNvPr>
          <p:cNvSpPr/>
          <p:nvPr userDrawn="1"/>
        </p:nvSpPr>
        <p:spPr>
          <a:xfrm>
            <a:off x="0" y="0"/>
            <a:ext cx="12190374" cy="6858000"/>
          </a:xfrm>
          <a:custGeom>
            <a:avLst/>
            <a:gdLst>
              <a:gd name="connsiteX0" fmla="*/ 8249603 w 8362950"/>
              <a:gd name="connsiteY0" fmla="*/ 1055370 h 6095999"/>
              <a:gd name="connsiteX1" fmla="*/ 8362950 w 8362950"/>
              <a:gd name="connsiteY1" fmla="*/ 750570 h 6095999"/>
              <a:gd name="connsiteX2" fmla="*/ 7895273 w 8362950"/>
              <a:gd name="connsiteY2" fmla="*/ 282893 h 6095999"/>
              <a:gd name="connsiteX3" fmla="*/ 7860983 w 8362950"/>
              <a:gd name="connsiteY3" fmla="*/ 283845 h 6095999"/>
              <a:gd name="connsiteX4" fmla="*/ 7431405 w 8362950"/>
              <a:gd name="connsiteY4" fmla="*/ 0 h 6095999"/>
              <a:gd name="connsiteX5" fmla="*/ 7001828 w 8362950"/>
              <a:gd name="connsiteY5" fmla="*/ 283845 h 6095999"/>
              <a:gd name="connsiteX6" fmla="*/ 6967538 w 8362950"/>
              <a:gd name="connsiteY6" fmla="*/ 282893 h 6095999"/>
              <a:gd name="connsiteX7" fmla="*/ 6933248 w 8362950"/>
              <a:gd name="connsiteY7" fmla="*/ 283845 h 6095999"/>
              <a:gd name="connsiteX8" fmla="*/ 6503670 w 8362950"/>
              <a:gd name="connsiteY8" fmla="*/ 0 h 6095999"/>
              <a:gd name="connsiteX9" fmla="*/ 6074093 w 8362950"/>
              <a:gd name="connsiteY9" fmla="*/ 283845 h 6095999"/>
              <a:gd name="connsiteX10" fmla="*/ 6039803 w 8362950"/>
              <a:gd name="connsiteY10" fmla="*/ 282893 h 6095999"/>
              <a:gd name="connsiteX11" fmla="*/ 6005513 w 8362950"/>
              <a:gd name="connsiteY11" fmla="*/ 283845 h 6095999"/>
              <a:gd name="connsiteX12" fmla="*/ 5575935 w 8362950"/>
              <a:gd name="connsiteY12" fmla="*/ 0 h 6095999"/>
              <a:gd name="connsiteX13" fmla="*/ 5146358 w 8362950"/>
              <a:gd name="connsiteY13" fmla="*/ 283845 h 6095999"/>
              <a:gd name="connsiteX14" fmla="*/ 5112068 w 8362950"/>
              <a:gd name="connsiteY14" fmla="*/ 282893 h 6095999"/>
              <a:gd name="connsiteX15" fmla="*/ 5077778 w 8362950"/>
              <a:gd name="connsiteY15" fmla="*/ 283845 h 6095999"/>
              <a:gd name="connsiteX16" fmla="*/ 4648200 w 8362950"/>
              <a:gd name="connsiteY16" fmla="*/ 0 h 6095999"/>
              <a:gd name="connsiteX17" fmla="*/ 4218623 w 8362950"/>
              <a:gd name="connsiteY17" fmla="*/ 283845 h 6095999"/>
              <a:gd name="connsiteX18" fmla="*/ 4184333 w 8362950"/>
              <a:gd name="connsiteY18" fmla="*/ 282893 h 6095999"/>
              <a:gd name="connsiteX19" fmla="*/ 4150043 w 8362950"/>
              <a:gd name="connsiteY19" fmla="*/ 283845 h 6095999"/>
              <a:gd name="connsiteX20" fmla="*/ 3720465 w 8362950"/>
              <a:gd name="connsiteY20" fmla="*/ 0 h 6095999"/>
              <a:gd name="connsiteX21" fmla="*/ 3290888 w 8362950"/>
              <a:gd name="connsiteY21" fmla="*/ 283845 h 6095999"/>
              <a:gd name="connsiteX22" fmla="*/ 3256598 w 8362950"/>
              <a:gd name="connsiteY22" fmla="*/ 282893 h 6095999"/>
              <a:gd name="connsiteX23" fmla="*/ 3222308 w 8362950"/>
              <a:gd name="connsiteY23" fmla="*/ 283845 h 6095999"/>
              <a:gd name="connsiteX24" fmla="*/ 2792730 w 8362950"/>
              <a:gd name="connsiteY24" fmla="*/ 0 h 6095999"/>
              <a:gd name="connsiteX25" fmla="*/ 2358390 w 8362950"/>
              <a:gd name="connsiteY25" fmla="*/ 284798 h 6095999"/>
              <a:gd name="connsiteX26" fmla="*/ 2324100 w 8362950"/>
              <a:gd name="connsiteY26" fmla="*/ 283845 h 6095999"/>
              <a:gd name="connsiteX27" fmla="*/ 2289810 w 8362950"/>
              <a:gd name="connsiteY27" fmla="*/ 284798 h 6095999"/>
              <a:gd name="connsiteX28" fmla="*/ 1860233 w 8362950"/>
              <a:gd name="connsiteY28" fmla="*/ 952 h 6095999"/>
              <a:gd name="connsiteX29" fmla="*/ 1430655 w 8362950"/>
              <a:gd name="connsiteY29" fmla="*/ 284798 h 6095999"/>
              <a:gd name="connsiteX30" fmla="*/ 1396365 w 8362950"/>
              <a:gd name="connsiteY30" fmla="*/ 283845 h 6095999"/>
              <a:gd name="connsiteX31" fmla="*/ 1362075 w 8362950"/>
              <a:gd name="connsiteY31" fmla="*/ 284798 h 6095999"/>
              <a:gd name="connsiteX32" fmla="*/ 932498 w 8362950"/>
              <a:gd name="connsiteY32" fmla="*/ 952 h 6095999"/>
              <a:gd name="connsiteX33" fmla="*/ 501968 w 8362950"/>
              <a:gd name="connsiteY33" fmla="*/ 284798 h 6095999"/>
              <a:gd name="connsiteX34" fmla="*/ 467678 w 8362950"/>
              <a:gd name="connsiteY34" fmla="*/ 283845 h 6095999"/>
              <a:gd name="connsiteX35" fmla="*/ 0 w 8362950"/>
              <a:gd name="connsiteY35" fmla="*/ 751523 h 6095999"/>
              <a:gd name="connsiteX36" fmla="*/ 113348 w 8362950"/>
              <a:gd name="connsiteY36" fmla="*/ 1056323 h 6095999"/>
              <a:gd name="connsiteX37" fmla="*/ 0 w 8362950"/>
              <a:gd name="connsiteY37" fmla="*/ 1361123 h 6095999"/>
              <a:gd name="connsiteX38" fmla="*/ 113348 w 8362950"/>
              <a:gd name="connsiteY38" fmla="*/ 1665923 h 6095999"/>
              <a:gd name="connsiteX39" fmla="*/ 0 w 8362950"/>
              <a:gd name="connsiteY39" fmla="*/ 1970723 h 6095999"/>
              <a:gd name="connsiteX40" fmla="*/ 113348 w 8362950"/>
              <a:gd name="connsiteY40" fmla="*/ 2275523 h 6095999"/>
              <a:gd name="connsiteX41" fmla="*/ 0 w 8362950"/>
              <a:gd name="connsiteY41" fmla="*/ 2580323 h 6095999"/>
              <a:gd name="connsiteX42" fmla="*/ 113348 w 8362950"/>
              <a:gd name="connsiteY42" fmla="*/ 2885123 h 6095999"/>
              <a:gd name="connsiteX43" fmla="*/ 0 w 8362950"/>
              <a:gd name="connsiteY43" fmla="*/ 3189923 h 6095999"/>
              <a:gd name="connsiteX44" fmla="*/ 113348 w 8362950"/>
              <a:gd name="connsiteY44" fmla="*/ 3494723 h 6095999"/>
              <a:gd name="connsiteX45" fmla="*/ 0 w 8362950"/>
              <a:gd name="connsiteY45" fmla="*/ 3799523 h 6095999"/>
              <a:gd name="connsiteX46" fmla="*/ 113348 w 8362950"/>
              <a:gd name="connsiteY46" fmla="*/ 4104323 h 6095999"/>
              <a:gd name="connsiteX47" fmla="*/ 0 w 8362950"/>
              <a:gd name="connsiteY47" fmla="*/ 4409123 h 6095999"/>
              <a:gd name="connsiteX48" fmla="*/ 113348 w 8362950"/>
              <a:gd name="connsiteY48" fmla="*/ 4713923 h 6095999"/>
              <a:gd name="connsiteX49" fmla="*/ 0 w 8362950"/>
              <a:gd name="connsiteY49" fmla="*/ 5018723 h 6095999"/>
              <a:gd name="connsiteX50" fmla="*/ 113348 w 8362950"/>
              <a:gd name="connsiteY50" fmla="*/ 5323523 h 6095999"/>
              <a:gd name="connsiteX51" fmla="*/ 0 w 8362950"/>
              <a:gd name="connsiteY51" fmla="*/ 5628323 h 6095999"/>
              <a:gd name="connsiteX52" fmla="*/ 467678 w 8362950"/>
              <a:gd name="connsiteY52" fmla="*/ 6096000 h 6095999"/>
              <a:gd name="connsiteX53" fmla="*/ 931545 w 8362950"/>
              <a:gd name="connsiteY53" fmla="*/ 5680710 h 6095999"/>
              <a:gd name="connsiteX54" fmla="*/ 1395413 w 8362950"/>
              <a:gd name="connsiteY54" fmla="*/ 6096000 h 6095999"/>
              <a:gd name="connsiteX55" fmla="*/ 1859280 w 8362950"/>
              <a:gd name="connsiteY55" fmla="*/ 5680710 h 6095999"/>
              <a:gd name="connsiteX56" fmla="*/ 2323148 w 8362950"/>
              <a:gd name="connsiteY56" fmla="*/ 6096000 h 6095999"/>
              <a:gd name="connsiteX57" fmla="*/ 2787015 w 8362950"/>
              <a:gd name="connsiteY57" fmla="*/ 5680710 h 6095999"/>
              <a:gd name="connsiteX58" fmla="*/ 3250883 w 8362950"/>
              <a:gd name="connsiteY58" fmla="*/ 6096000 h 6095999"/>
              <a:gd name="connsiteX59" fmla="*/ 3714750 w 8362950"/>
              <a:gd name="connsiteY59" fmla="*/ 5680710 h 6095999"/>
              <a:gd name="connsiteX60" fmla="*/ 4178618 w 8362950"/>
              <a:gd name="connsiteY60" fmla="*/ 6096000 h 6095999"/>
              <a:gd name="connsiteX61" fmla="*/ 4642485 w 8362950"/>
              <a:gd name="connsiteY61" fmla="*/ 5680710 h 6095999"/>
              <a:gd name="connsiteX62" fmla="*/ 5106353 w 8362950"/>
              <a:gd name="connsiteY62" fmla="*/ 6096000 h 6095999"/>
              <a:gd name="connsiteX63" fmla="*/ 5570220 w 8362950"/>
              <a:gd name="connsiteY63" fmla="*/ 5680710 h 6095999"/>
              <a:gd name="connsiteX64" fmla="*/ 6034088 w 8362950"/>
              <a:gd name="connsiteY64" fmla="*/ 6096000 h 6095999"/>
              <a:gd name="connsiteX65" fmla="*/ 6497955 w 8362950"/>
              <a:gd name="connsiteY65" fmla="*/ 5680710 h 6095999"/>
              <a:gd name="connsiteX66" fmla="*/ 6961823 w 8362950"/>
              <a:gd name="connsiteY66" fmla="*/ 6096000 h 6095999"/>
              <a:gd name="connsiteX67" fmla="*/ 7425690 w 8362950"/>
              <a:gd name="connsiteY67" fmla="*/ 5680710 h 6095999"/>
              <a:gd name="connsiteX68" fmla="*/ 7889558 w 8362950"/>
              <a:gd name="connsiteY68" fmla="*/ 6096000 h 6095999"/>
              <a:gd name="connsiteX69" fmla="*/ 8357235 w 8362950"/>
              <a:gd name="connsiteY69" fmla="*/ 5628323 h 6095999"/>
              <a:gd name="connsiteX70" fmla="*/ 8243888 w 8362950"/>
              <a:gd name="connsiteY70" fmla="*/ 5323523 h 6095999"/>
              <a:gd name="connsiteX71" fmla="*/ 8357235 w 8362950"/>
              <a:gd name="connsiteY71" fmla="*/ 5018723 h 6095999"/>
              <a:gd name="connsiteX72" fmla="*/ 8243888 w 8362950"/>
              <a:gd name="connsiteY72" fmla="*/ 4713923 h 6095999"/>
              <a:gd name="connsiteX73" fmla="*/ 8357235 w 8362950"/>
              <a:gd name="connsiteY73" fmla="*/ 4409123 h 6095999"/>
              <a:gd name="connsiteX74" fmla="*/ 8243888 w 8362950"/>
              <a:gd name="connsiteY74" fmla="*/ 4104323 h 6095999"/>
              <a:gd name="connsiteX75" fmla="*/ 8357235 w 8362950"/>
              <a:gd name="connsiteY75" fmla="*/ 3799523 h 6095999"/>
              <a:gd name="connsiteX76" fmla="*/ 8243888 w 8362950"/>
              <a:gd name="connsiteY76" fmla="*/ 3494723 h 6095999"/>
              <a:gd name="connsiteX77" fmla="*/ 8357235 w 8362950"/>
              <a:gd name="connsiteY77" fmla="*/ 3189923 h 6095999"/>
              <a:gd name="connsiteX78" fmla="*/ 8243888 w 8362950"/>
              <a:gd name="connsiteY78" fmla="*/ 2885123 h 6095999"/>
              <a:gd name="connsiteX79" fmla="*/ 8357235 w 8362950"/>
              <a:gd name="connsiteY79" fmla="*/ 2580323 h 6095999"/>
              <a:gd name="connsiteX80" fmla="*/ 8243888 w 8362950"/>
              <a:gd name="connsiteY80" fmla="*/ 2275523 h 6095999"/>
              <a:gd name="connsiteX81" fmla="*/ 8357235 w 8362950"/>
              <a:gd name="connsiteY81" fmla="*/ 1970723 h 6095999"/>
              <a:gd name="connsiteX82" fmla="*/ 8243888 w 8362950"/>
              <a:gd name="connsiteY82" fmla="*/ 1665923 h 6095999"/>
              <a:gd name="connsiteX83" fmla="*/ 8357235 w 8362950"/>
              <a:gd name="connsiteY83" fmla="*/ 1361123 h 6095999"/>
              <a:gd name="connsiteX84" fmla="*/ 8249603 w 8362950"/>
              <a:gd name="connsiteY84" fmla="*/ 1055370 h 6095999"/>
              <a:gd name="connsiteX85" fmla="*/ 7895273 w 8362950"/>
              <a:gd name="connsiteY85" fmla="*/ 301943 h 6095999"/>
              <a:gd name="connsiteX86" fmla="*/ 8343900 w 8362950"/>
              <a:gd name="connsiteY86" fmla="*/ 750570 h 6095999"/>
              <a:gd name="connsiteX87" fmla="*/ 8236268 w 8362950"/>
              <a:gd name="connsiteY87" fmla="*/ 1041083 h 6095999"/>
              <a:gd name="connsiteX88" fmla="*/ 8236268 w 8362950"/>
              <a:gd name="connsiteY88" fmla="*/ 1041083 h 6095999"/>
              <a:gd name="connsiteX89" fmla="*/ 8211503 w 8362950"/>
              <a:gd name="connsiteY89" fmla="*/ 1016318 h 6095999"/>
              <a:gd name="connsiteX90" fmla="*/ 8308658 w 8362950"/>
              <a:gd name="connsiteY90" fmla="*/ 750570 h 6095999"/>
              <a:gd name="connsiteX91" fmla="*/ 7895273 w 8362950"/>
              <a:gd name="connsiteY91" fmla="*/ 337185 h 6095999"/>
              <a:gd name="connsiteX92" fmla="*/ 7504748 w 8362950"/>
              <a:gd name="connsiteY92" fmla="*/ 615315 h 6095999"/>
              <a:gd name="connsiteX93" fmla="*/ 7469505 w 8362950"/>
              <a:gd name="connsiteY93" fmla="*/ 610553 h 6095999"/>
              <a:gd name="connsiteX94" fmla="*/ 7895273 w 8362950"/>
              <a:gd name="connsiteY94" fmla="*/ 301943 h 6095999"/>
              <a:gd name="connsiteX95" fmla="*/ 8142923 w 8362950"/>
              <a:gd name="connsiteY95" fmla="*/ 963930 h 6095999"/>
              <a:gd name="connsiteX96" fmla="*/ 8089583 w 8362950"/>
              <a:gd name="connsiteY96" fmla="*/ 935355 h 6095999"/>
              <a:gd name="connsiteX97" fmla="*/ 8089583 w 8362950"/>
              <a:gd name="connsiteY97" fmla="*/ 935355 h 6095999"/>
              <a:gd name="connsiteX98" fmla="*/ 8163878 w 8362950"/>
              <a:gd name="connsiteY98" fmla="*/ 750570 h 6095999"/>
              <a:gd name="connsiteX99" fmla="*/ 7896225 w 8362950"/>
              <a:gd name="connsiteY99" fmla="*/ 482918 h 6095999"/>
              <a:gd name="connsiteX100" fmla="*/ 7643813 w 8362950"/>
              <a:gd name="connsiteY100" fmla="*/ 661035 h 6095999"/>
              <a:gd name="connsiteX101" fmla="*/ 7593330 w 8362950"/>
              <a:gd name="connsiteY101" fmla="*/ 639128 h 6095999"/>
              <a:gd name="connsiteX102" fmla="*/ 7594283 w 8362950"/>
              <a:gd name="connsiteY102" fmla="*/ 639128 h 6095999"/>
              <a:gd name="connsiteX103" fmla="*/ 7896225 w 8362950"/>
              <a:gd name="connsiteY103" fmla="*/ 428625 h 6095999"/>
              <a:gd name="connsiteX104" fmla="*/ 8217218 w 8362950"/>
              <a:gd name="connsiteY104" fmla="*/ 749618 h 6095999"/>
              <a:gd name="connsiteX105" fmla="*/ 8138160 w 8362950"/>
              <a:gd name="connsiteY105" fmla="*/ 960120 h 6095999"/>
              <a:gd name="connsiteX106" fmla="*/ 8142923 w 8362950"/>
              <a:gd name="connsiteY106" fmla="*/ 963930 h 6095999"/>
              <a:gd name="connsiteX107" fmla="*/ 7985760 w 8362950"/>
              <a:gd name="connsiteY107" fmla="*/ 902018 h 6095999"/>
              <a:gd name="connsiteX108" fmla="*/ 7895273 w 8362950"/>
              <a:gd name="connsiteY108" fmla="*/ 893445 h 6095999"/>
              <a:gd name="connsiteX109" fmla="*/ 7860983 w 8362950"/>
              <a:gd name="connsiteY109" fmla="*/ 894398 h 6095999"/>
              <a:gd name="connsiteX110" fmla="*/ 7722870 w 8362950"/>
              <a:gd name="connsiteY110" fmla="*/ 712470 h 6095999"/>
              <a:gd name="connsiteX111" fmla="*/ 7895273 w 8362950"/>
              <a:gd name="connsiteY111" fmla="*/ 573405 h 6095999"/>
              <a:gd name="connsiteX112" fmla="*/ 8071485 w 8362950"/>
              <a:gd name="connsiteY112" fmla="*/ 749618 h 6095999"/>
              <a:gd name="connsiteX113" fmla="*/ 7985760 w 8362950"/>
              <a:gd name="connsiteY113" fmla="*/ 902018 h 6095999"/>
              <a:gd name="connsiteX114" fmla="*/ 7985760 w 8362950"/>
              <a:gd name="connsiteY114" fmla="*/ 902018 h 6095999"/>
              <a:gd name="connsiteX115" fmla="*/ 7431405 w 8362950"/>
              <a:gd name="connsiteY115" fmla="*/ 808673 h 6095999"/>
              <a:gd name="connsiteX116" fmla="*/ 7194233 w 8362950"/>
              <a:gd name="connsiteY116" fmla="*/ 951548 h 6095999"/>
              <a:gd name="connsiteX117" fmla="*/ 7143750 w 8362950"/>
              <a:gd name="connsiteY117" fmla="*/ 927735 h 6095999"/>
              <a:gd name="connsiteX118" fmla="*/ 7145655 w 8362950"/>
              <a:gd name="connsiteY118" fmla="*/ 928688 h 6095999"/>
              <a:gd name="connsiteX119" fmla="*/ 7430453 w 8362950"/>
              <a:gd name="connsiteY119" fmla="*/ 755333 h 6095999"/>
              <a:gd name="connsiteX120" fmla="*/ 7715250 w 8362950"/>
              <a:gd name="connsiteY120" fmla="*/ 928688 h 6095999"/>
              <a:gd name="connsiteX121" fmla="*/ 7667625 w 8362950"/>
              <a:gd name="connsiteY121" fmla="*/ 952500 h 6095999"/>
              <a:gd name="connsiteX122" fmla="*/ 7667625 w 8362950"/>
              <a:gd name="connsiteY122" fmla="*/ 952500 h 6095999"/>
              <a:gd name="connsiteX123" fmla="*/ 7431405 w 8362950"/>
              <a:gd name="connsiteY123" fmla="*/ 808673 h 6095999"/>
              <a:gd name="connsiteX124" fmla="*/ 8142923 w 8362950"/>
              <a:gd name="connsiteY124" fmla="*/ 1573530 h 6095999"/>
              <a:gd name="connsiteX125" fmla="*/ 8089583 w 8362950"/>
              <a:gd name="connsiteY125" fmla="*/ 1544955 h 6095999"/>
              <a:gd name="connsiteX126" fmla="*/ 8089583 w 8362950"/>
              <a:gd name="connsiteY126" fmla="*/ 1544955 h 6095999"/>
              <a:gd name="connsiteX127" fmla="*/ 8163878 w 8362950"/>
              <a:gd name="connsiteY127" fmla="*/ 1360170 h 6095999"/>
              <a:gd name="connsiteX128" fmla="*/ 7896225 w 8362950"/>
              <a:gd name="connsiteY128" fmla="*/ 1092518 h 6095999"/>
              <a:gd name="connsiteX129" fmla="*/ 7643813 w 8362950"/>
              <a:gd name="connsiteY129" fmla="*/ 1270635 h 6095999"/>
              <a:gd name="connsiteX130" fmla="*/ 7593330 w 8362950"/>
              <a:gd name="connsiteY130" fmla="*/ 1248728 h 6095999"/>
              <a:gd name="connsiteX131" fmla="*/ 7594283 w 8362950"/>
              <a:gd name="connsiteY131" fmla="*/ 1248728 h 6095999"/>
              <a:gd name="connsiteX132" fmla="*/ 7896225 w 8362950"/>
              <a:gd name="connsiteY132" fmla="*/ 1038225 h 6095999"/>
              <a:gd name="connsiteX133" fmla="*/ 8217218 w 8362950"/>
              <a:gd name="connsiteY133" fmla="*/ 1359218 h 6095999"/>
              <a:gd name="connsiteX134" fmla="*/ 8138160 w 8362950"/>
              <a:gd name="connsiteY134" fmla="*/ 1569720 h 6095999"/>
              <a:gd name="connsiteX135" fmla="*/ 8142923 w 8362950"/>
              <a:gd name="connsiteY135" fmla="*/ 1573530 h 6095999"/>
              <a:gd name="connsiteX136" fmla="*/ 7985760 w 8362950"/>
              <a:gd name="connsiteY136" fmla="*/ 1511618 h 6095999"/>
              <a:gd name="connsiteX137" fmla="*/ 7895273 w 8362950"/>
              <a:gd name="connsiteY137" fmla="*/ 1503045 h 6095999"/>
              <a:gd name="connsiteX138" fmla="*/ 7860983 w 8362950"/>
              <a:gd name="connsiteY138" fmla="*/ 1503998 h 6095999"/>
              <a:gd name="connsiteX139" fmla="*/ 7722870 w 8362950"/>
              <a:gd name="connsiteY139" fmla="*/ 1322070 h 6095999"/>
              <a:gd name="connsiteX140" fmla="*/ 7895273 w 8362950"/>
              <a:gd name="connsiteY140" fmla="*/ 1183005 h 6095999"/>
              <a:gd name="connsiteX141" fmla="*/ 8071485 w 8362950"/>
              <a:gd name="connsiteY141" fmla="*/ 1359218 h 6095999"/>
              <a:gd name="connsiteX142" fmla="*/ 7985760 w 8362950"/>
              <a:gd name="connsiteY142" fmla="*/ 1511618 h 6095999"/>
              <a:gd name="connsiteX143" fmla="*/ 7985760 w 8362950"/>
              <a:gd name="connsiteY143" fmla="*/ 1511618 h 6095999"/>
              <a:gd name="connsiteX144" fmla="*/ 8090535 w 8362950"/>
              <a:gd name="connsiteY144" fmla="*/ 1360170 h 6095999"/>
              <a:gd name="connsiteX145" fmla="*/ 7895273 w 8362950"/>
              <a:gd name="connsiteY145" fmla="*/ 1164908 h 6095999"/>
              <a:gd name="connsiteX146" fmla="*/ 7706678 w 8362950"/>
              <a:gd name="connsiteY146" fmla="*/ 1309688 h 6095999"/>
              <a:gd name="connsiteX147" fmla="*/ 7660005 w 8362950"/>
              <a:gd name="connsiteY147" fmla="*/ 1279208 h 6095999"/>
              <a:gd name="connsiteX148" fmla="*/ 7895273 w 8362950"/>
              <a:gd name="connsiteY148" fmla="*/ 1110615 h 6095999"/>
              <a:gd name="connsiteX149" fmla="*/ 8143875 w 8362950"/>
              <a:gd name="connsiteY149" fmla="*/ 1359218 h 6095999"/>
              <a:gd name="connsiteX150" fmla="*/ 8070533 w 8362950"/>
              <a:gd name="connsiteY150" fmla="*/ 1535430 h 6095999"/>
              <a:gd name="connsiteX151" fmla="*/ 8011478 w 8362950"/>
              <a:gd name="connsiteY151" fmla="*/ 1515428 h 6095999"/>
              <a:gd name="connsiteX152" fmla="*/ 8090535 w 8362950"/>
              <a:gd name="connsiteY152" fmla="*/ 1360170 h 6095999"/>
              <a:gd name="connsiteX153" fmla="*/ 8236268 w 8362950"/>
              <a:gd name="connsiteY153" fmla="*/ 1360170 h 6095999"/>
              <a:gd name="connsiteX154" fmla="*/ 7896225 w 8362950"/>
              <a:gd name="connsiteY154" fmla="*/ 1020128 h 6095999"/>
              <a:gd name="connsiteX155" fmla="*/ 7577138 w 8362950"/>
              <a:gd name="connsiteY155" fmla="*/ 1243013 h 6095999"/>
              <a:gd name="connsiteX156" fmla="*/ 7523798 w 8362950"/>
              <a:gd name="connsiteY156" fmla="*/ 1228725 h 6095999"/>
              <a:gd name="connsiteX157" fmla="*/ 7524750 w 8362950"/>
              <a:gd name="connsiteY157" fmla="*/ 1228725 h 6095999"/>
              <a:gd name="connsiteX158" fmla="*/ 7896225 w 8362950"/>
              <a:gd name="connsiteY158" fmla="*/ 965835 h 6095999"/>
              <a:gd name="connsiteX159" fmla="*/ 8290560 w 8362950"/>
              <a:gd name="connsiteY159" fmla="*/ 1360170 h 6095999"/>
              <a:gd name="connsiteX160" fmla="*/ 8198168 w 8362950"/>
              <a:gd name="connsiteY160" fmla="*/ 1613535 h 6095999"/>
              <a:gd name="connsiteX161" fmla="*/ 8155305 w 8362950"/>
              <a:gd name="connsiteY161" fmla="*/ 1581150 h 6095999"/>
              <a:gd name="connsiteX162" fmla="*/ 8236268 w 8362950"/>
              <a:gd name="connsiteY162" fmla="*/ 1360170 h 6095999"/>
              <a:gd name="connsiteX163" fmla="*/ 7840980 w 8362950"/>
              <a:gd name="connsiteY163" fmla="*/ 1505903 h 6095999"/>
              <a:gd name="connsiteX164" fmla="*/ 7840980 w 8362950"/>
              <a:gd name="connsiteY164" fmla="*/ 1505903 h 6095999"/>
              <a:gd name="connsiteX165" fmla="*/ 7804785 w 8362950"/>
              <a:gd name="connsiteY165" fmla="*/ 1511618 h 6095999"/>
              <a:gd name="connsiteX166" fmla="*/ 7431405 w 8362950"/>
              <a:gd name="connsiteY166" fmla="*/ 1274445 h 6095999"/>
              <a:gd name="connsiteX167" fmla="*/ 7058025 w 8362950"/>
              <a:gd name="connsiteY167" fmla="*/ 1511618 h 6095999"/>
              <a:gd name="connsiteX168" fmla="*/ 7021830 w 8362950"/>
              <a:gd name="connsiteY168" fmla="*/ 1505903 h 6095999"/>
              <a:gd name="connsiteX169" fmla="*/ 7431405 w 8362950"/>
              <a:gd name="connsiteY169" fmla="*/ 1239203 h 6095999"/>
              <a:gd name="connsiteX170" fmla="*/ 7840980 w 8362950"/>
              <a:gd name="connsiteY170" fmla="*/ 1505903 h 6095999"/>
              <a:gd name="connsiteX171" fmla="*/ 7431405 w 8362950"/>
              <a:gd name="connsiteY171" fmla="*/ 1418273 h 6095999"/>
              <a:gd name="connsiteX172" fmla="*/ 7194233 w 8362950"/>
              <a:gd name="connsiteY172" fmla="*/ 1561148 h 6095999"/>
              <a:gd name="connsiteX173" fmla="*/ 7143750 w 8362950"/>
              <a:gd name="connsiteY173" fmla="*/ 1537335 h 6095999"/>
              <a:gd name="connsiteX174" fmla="*/ 7145655 w 8362950"/>
              <a:gd name="connsiteY174" fmla="*/ 1538288 h 6095999"/>
              <a:gd name="connsiteX175" fmla="*/ 7430453 w 8362950"/>
              <a:gd name="connsiteY175" fmla="*/ 1364933 h 6095999"/>
              <a:gd name="connsiteX176" fmla="*/ 7715250 w 8362950"/>
              <a:gd name="connsiteY176" fmla="*/ 1538288 h 6095999"/>
              <a:gd name="connsiteX177" fmla="*/ 7667625 w 8362950"/>
              <a:gd name="connsiteY177" fmla="*/ 1562100 h 6095999"/>
              <a:gd name="connsiteX178" fmla="*/ 7667625 w 8362950"/>
              <a:gd name="connsiteY178" fmla="*/ 1562100 h 6095999"/>
              <a:gd name="connsiteX179" fmla="*/ 7431405 w 8362950"/>
              <a:gd name="connsiteY179" fmla="*/ 1418273 h 6095999"/>
              <a:gd name="connsiteX180" fmla="*/ 8142923 w 8362950"/>
              <a:gd name="connsiteY180" fmla="*/ 2183130 h 6095999"/>
              <a:gd name="connsiteX181" fmla="*/ 8089583 w 8362950"/>
              <a:gd name="connsiteY181" fmla="*/ 2154555 h 6095999"/>
              <a:gd name="connsiteX182" fmla="*/ 8089583 w 8362950"/>
              <a:gd name="connsiteY182" fmla="*/ 2154555 h 6095999"/>
              <a:gd name="connsiteX183" fmla="*/ 8163878 w 8362950"/>
              <a:gd name="connsiteY183" fmla="*/ 1969770 h 6095999"/>
              <a:gd name="connsiteX184" fmla="*/ 7896225 w 8362950"/>
              <a:gd name="connsiteY184" fmla="*/ 1702118 h 6095999"/>
              <a:gd name="connsiteX185" fmla="*/ 7643813 w 8362950"/>
              <a:gd name="connsiteY185" fmla="*/ 1880235 h 6095999"/>
              <a:gd name="connsiteX186" fmla="*/ 7593330 w 8362950"/>
              <a:gd name="connsiteY186" fmla="*/ 1858328 h 6095999"/>
              <a:gd name="connsiteX187" fmla="*/ 7594283 w 8362950"/>
              <a:gd name="connsiteY187" fmla="*/ 1858328 h 6095999"/>
              <a:gd name="connsiteX188" fmla="*/ 7896225 w 8362950"/>
              <a:gd name="connsiteY188" fmla="*/ 1647825 h 6095999"/>
              <a:gd name="connsiteX189" fmla="*/ 8217218 w 8362950"/>
              <a:gd name="connsiteY189" fmla="*/ 1968818 h 6095999"/>
              <a:gd name="connsiteX190" fmla="*/ 8138160 w 8362950"/>
              <a:gd name="connsiteY190" fmla="*/ 2179320 h 6095999"/>
              <a:gd name="connsiteX191" fmla="*/ 8142923 w 8362950"/>
              <a:gd name="connsiteY191" fmla="*/ 2183130 h 6095999"/>
              <a:gd name="connsiteX192" fmla="*/ 7985760 w 8362950"/>
              <a:gd name="connsiteY192" fmla="*/ 2121218 h 6095999"/>
              <a:gd name="connsiteX193" fmla="*/ 7895273 w 8362950"/>
              <a:gd name="connsiteY193" fmla="*/ 2112645 h 6095999"/>
              <a:gd name="connsiteX194" fmla="*/ 7860983 w 8362950"/>
              <a:gd name="connsiteY194" fmla="*/ 2113598 h 6095999"/>
              <a:gd name="connsiteX195" fmla="*/ 7722870 w 8362950"/>
              <a:gd name="connsiteY195" fmla="*/ 1931670 h 6095999"/>
              <a:gd name="connsiteX196" fmla="*/ 7895273 w 8362950"/>
              <a:gd name="connsiteY196" fmla="*/ 1792605 h 6095999"/>
              <a:gd name="connsiteX197" fmla="*/ 8071485 w 8362950"/>
              <a:gd name="connsiteY197" fmla="*/ 1968818 h 6095999"/>
              <a:gd name="connsiteX198" fmla="*/ 7985760 w 8362950"/>
              <a:gd name="connsiteY198" fmla="*/ 2121218 h 6095999"/>
              <a:gd name="connsiteX199" fmla="*/ 7985760 w 8362950"/>
              <a:gd name="connsiteY199" fmla="*/ 2121218 h 6095999"/>
              <a:gd name="connsiteX200" fmla="*/ 8090535 w 8362950"/>
              <a:gd name="connsiteY200" fmla="*/ 1969770 h 6095999"/>
              <a:gd name="connsiteX201" fmla="*/ 7895273 w 8362950"/>
              <a:gd name="connsiteY201" fmla="*/ 1774508 h 6095999"/>
              <a:gd name="connsiteX202" fmla="*/ 7706678 w 8362950"/>
              <a:gd name="connsiteY202" fmla="*/ 1919288 h 6095999"/>
              <a:gd name="connsiteX203" fmla="*/ 7660005 w 8362950"/>
              <a:gd name="connsiteY203" fmla="*/ 1888808 h 6095999"/>
              <a:gd name="connsiteX204" fmla="*/ 7895273 w 8362950"/>
              <a:gd name="connsiteY204" fmla="*/ 1720215 h 6095999"/>
              <a:gd name="connsiteX205" fmla="*/ 8143875 w 8362950"/>
              <a:gd name="connsiteY205" fmla="*/ 1968818 h 6095999"/>
              <a:gd name="connsiteX206" fmla="*/ 8070533 w 8362950"/>
              <a:gd name="connsiteY206" fmla="*/ 2145030 h 6095999"/>
              <a:gd name="connsiteX207" fmla="*/ 8011478 w 8362950"/>
              <a:gd name="connsiteY207" fmla="*/ 2125028 h 6095999"/>
              <a:gd name="connsiteX208" fmla="*/ 8090535 w 8362950"/>
              <a:gd name="connsiteY208" fmla="*/ 1969770 h 6095999"/>
              <a:gd name="connsiteX209" fmla="*/ 8236268 w 8362950"/>
              <a:gd name="connsiteY209" fmla="*/ 1969770 h 6095999"/>
              <a:gd name="connsiteX210" fmla="*/ 7896225 w 8362950"/>
              <a:gd name="connsiteY210" fmla="*/ 1629728 h 6095999"/>
              <a:gd name="connsiteX211" fmla="*/ 7577138 w 8362950"/>
              <a:gd name="connsiteY211" fmla="*/ 1852613 h 6095999"/>
              <a:gd name="connsiteX212" fmla="*/ 7523798 w 8362950"/>
              <a:gd name="connsiteY212" fmla="*/ 1838325 h 6095999"/>
              <a:gd name="connsiteX213" fmla="*/ 7524750 w 8362950"/>
              <a:gd name="connsiteY213" fmla="*/ 1838325 h 6095999"/>
              <a:gd name="connsiteX214" fmla="*/ 7896225 w 8362950"/>
              <a:gd name="connsiteY214" fmla="*/ 1575435 h 6095999"/>
              <a:gd name="connsiteX215" fmla="*/ 8290560 w 8362950"/>
              <a:gd name="connsiteY215" fmla="*/ 1969770 h 6095999"/>
              <a:gd name="connsiteX216" fmla="*/ 8198168 w 8362950"/>
              <a:gd name="connsiteY216" fmla="*/ 2223135 h 6095999"/>
              <a:gd name="connsiteX217" fmla="*/ 8155305 w 8362950"/>
              <a:gd name="connsiteY217" fmla="*/ 2190750 h 6095999"/>
              <a:gd name="connsiteX218" fmla="*/ 8236268 w 8362950"/>
              <a:gd name="connsiteY218" fmla="*/ 1969770 h 6095999"/>
              <a:gd name="connsiteX219" fmla="*/ 7840980 w 8362950"/>
              <a:gd name="connsiteY219" fmla="*/ 2115503 h 6095999"/>
              <a:gd name="connsiteX220" fmla="*/ 7840980 w 8362950"/>
              <a:gd name="connsiteY220" fmla="*/ 2115503 h 6095999"/>
              <a:gd name="connsiteX221" fmla="*/ 7804785 w 8362950"/>
              <a:gd name="connsiteY221" fmla="*/ 2121218 h 6095999"/>
              <a:gd name="connsiteX222" fmla="*/ 7431405 w 8362950"/>
              <a:gd name="connsiteY222" fmla="*/ 1884045 h 6095999"/>
              <a:gd name="connsiteX223" fmla="*/ 7058025 w 8362950"/>
              <a:gd name="connsiteY223" fmla="*/ 2121218 h 6095999"/>
              <a:gd name="connsiteX224" fmla="*/ 7021830 w 8362950"/>
              <a:gd name="connsiteY224" fmla="*/ 2115503 h 6095999"/>
              <a:gd name="connsiteX225" fmla="*/ 7431405 w 8362950"/>
              <a:gd name="connsiteY225" fmla="*/ 1848803 h 6095999"/>
              <a:gd name="connsiteX226" fmla="*/ 7840980 w 8362950"/>
              <a:gd name="connsiteY226" fmla="*/ 2115503 h 6095999"/>
              <a:gd name="connsiteX227" fmla="*/ 7431405 w 8362950"/>
              <a:gd name="connsiteY227" fmla="*/ 2027873 h 6095999"/>
              <a:gd name="connsiteX228" fmla="*/ 7194233 w 8362950"/>
              <a:gd name="connsiteY228" fmla="*/ 2170748 h 6095999"/>
              <a:gd name="connsiteX229" fmla="*/ 7143750 w 8362950"/>
              <a:gd name="connsiteY229" fmla="*/ 2146935 h 6095999"/>
              <a:gd name="connsiteX230" fmla="*/ 7145655 w 8362950"/>
              <a:gd name="connsiteY230" fmla="*/ 2147888 h 6095999"/>
              <a:gd name="connsiteX231" fmla="*/ 7430453 w 8362950"/>
              <a:gd name="connsiteY231" fmla="*/ 1974533 h 6095999"/>
              <a:gd name="connsiteX232" fmla="*/ 7715250 w 8362950"/>
              <a:gd name="connsiteY232" fmla="*/ 2147888 h 6095999"/>
              <a:gd name="connsiteX233" fmla="*/ 7667625 w 8362950"/>
              <a:gd name="connsiteY233" fmla="*/ 2171700 h 6095999"/>
              <a:gd name="connsiteX234" fmla="*/ 7667625 w 8362950"/>
              <a:gd name="connsiteY234" fmla="*/ 2171700 h 6095999"/>
              <a:gd name="connsiteX235" fmla="*/ 7431405 w 8362950"/>
              <a:gd name="connsiteY235" fmla="*/ 2027873 h 6095999"/>
              <a:gd name="connsiteX236" fmla="*/ 8142923 w 8362950"/>
              <a:gd name="connsiteY236" fmla="*/ 2792730 h 6095999"/>
              <a:gd name="connsiteX237" fmla="*/ 8089583 w 8362950"/>
              <a:gd name="connsiteY237" fmla="*/ 2764155 h 6095999"/>
              <a:gd name="connsiteX238" fmla="*/ 8089583 w 8362950"/>
              <a:gd name="connsiteY238" fmla="*/ 2764155 h 6095999"/>
              <a:gd name="connsiteX239" fmla="*/ 8163878 w 8362950"/>
              <a:gd name="connsiteY239" fmla="*/ 2579370 h 6095999"/>
              <a:gd name="connsiteX240" fmla="*/ 7896225 w 8362950"/>
              <a:gd name="connsiteY240" fmla="*/ 2311718 h 6095999"/>
              <a:gd name="connsiteX241" fmla="*/ 7643813 w 8362950"/>
              <a:gd name="connsiteY241" fmla="*/ 2489835 h 6095999"/>
              <a:gd name="connsiteX242" fmla="*/ 7593330 w 8362950"/>
              <a:gd name="connsiteY242" fmla="*/ 2467928 h 6095999"/>
              <a:gd name="connsiteX243" fmla="*/ 7594283 w 8362950"/>
              <a:gd name="connsiteY243" fmla="*/ 2467928 h 6095999"/>
              <a:gd name="connsiteX244" fmla="*/ 7896225 w 8362950"/>
              <a:gd name="connsiteY244" fmla="*/ 2257425 h 6095999"/>
              <a:gd name="connsiteX245" fmla="*/ 8217218 w 8362950"/>
              <a:gd name="connsiteY245" fmla="*/ 2578418 h 6095999"/>
              <a:gd name="connsiteX246" fmla="*/ 8138160 w 8362950"/>
              <a:gd name="connsiteY246" fmla="*/ 2788920 h 6095999"/>
              <a:gd name="connsiteX247" fmla="*/ 8142923 w 8362950"/>
              <a:gd name="connsiteY247" fmla="*/ 2792730 h 6095999"/>
              <a:gd name="connsiteX248" fmla="*/ 7985760 w 8362950"/>
              <a:gd name="connsiteY248" fmla="*/ 2730818 h 6095999"/>
              <a:gd name="connsiteX249" fmla="*/ 7895273 w 8362950"/>
              <a:gd name="connsiteY249" fmla="*/ 2722245 h 6095999"/>
              <a:gd name="connsiteX250" fmla="*/ 7860983 w 8362950"/>
              <a:gd name="connsiteY250" fmla="*/ 2723198 h 6095999"/>
              <a:gd name="connsiteX251" fmla="*/ 7722870 w 8362950"/>
              <a:gd name="connsiteY251" fmla="*/ 2541270 h 6095999"/>
              <a:gd name="connsiteX252" fmla="*/ 7895273 w 8362950"/>
              <a:gd name="connsiteY252" fmla="*/ 2402205 h 6095999"/>
              <a:gd name="connsiteX253" fmla="*/ 8071485 w 8362950"/>
              <a:gd name="connsiteY253" fmla="*/ 2578418 h 6095999"/>
              <a:gd name="connsiteX254" fmla="*/ 7985760 w 8362950"/>
              <a:gd name="connsiteY254" fmla="*/ 2730818 h 6095999"/>
              <a:gd name="connsiteX255" fmla="*/ 7985760 w 8362950"/>
              <a:gd name="connsiteY255" fmla="*/ 2730818 h 6095999"/>
              <a:gd name="connsiteX256" fmla="*/ 8090535 w 8362950"/>
              <a:gd name="connsiteY256" fmla="*/ 2579370 h 6095999"/>
              <a:gd name="connsiteX257" fmla="*/ 7895273 w 8362950"/>
              <a:gd name="connsiteY257" fmla="*/ 2384108 h 6095999"/>
              <a:gd name="connsiteX258" fmla="*/ 7706678 w 8362950"/>
              <a:gd name="connsiteY258" fmla="*/ 2528888 h 6095999"/>
              <a:gd name="connsiteX259" fmla="*/ 7660005 w 8362950"/>
              <a:gd name="connsiteY259" fmla="*/ 2498408 h 6095999"/>
              <a:gd name="connsiteX260" fmla="*/ 7895273 w 8362950"/>
              <a:gd name="connsiteY260" fmla="*/ 2329815 h 6095999"/>
              <a:gd name="connsiteX261" fmla="*/ 8143875 w 8362950"/>
              <a:gd name="connsiteY261" fmla="*/ 2578418 h 6095999"/>
              <a:gd name="connsiteX262" fmla="*/ 8070533 w 8362950"/>
              <a:gd name="connsiteY262" fmla="*/ 2754630 h 6095999"/>
              <a:gd name="connsiteX263" fmla="*/ 8011478 w 8362950"/>
              <a:gd name="connsiteY263" fmla="*/ 2734628 h 6095999"/>
              <a:gd name="connsiteX264" fmla="*/ 8090535 w 8362950"/>
              <a:gd name="connsiteY264" fmla="*/ 2579370 h 6095999"/>
              <a:gd name="connsiteX265" fmla="*/ 8236268 w 8362950"/>
              <a:gd name="connsiteY265" fmla="*/ 2579370 h 6095999"/>
              <a:gd name="connsiteX266" fmla="*/ 7896225 w 8362950"/>
              <a:gd name="connsiteY266" fmla="*/ 2239328 h 6095999"/>
              <a:gd name="connsiteX267" fmla="*/ 7577138 w 8362950"/>
              <a:gd name="connsiteY267" fmla="*/ 2462213 h 6095999"/>
              <a:gd name="connsiteX268" fmla="*/ 7523798 w 8362950"/>
              <a:gd name="connsiteY268" fmla="*/ 2447925 h 6095999"/>
              <a:gd name="connsiteX269" fmla="*/ 7524750 w 8362950"/>
              <a:gd name="connsiteY269" fmla="*/ 2447925 h 6095999"/>
              <a:gd name="connsiteX270" fmla="*/ 7896225 w 8362950"/>
              <a:gd name="connsiteY270" fmla="*/ 2185035 h 6095999"/>
              <a:gd name="connsiteX271" fmla="*/ 8290560 w 8362950"/>
              <a:gd name="connsiteY271" fmla="*/ 2579370 h 6095999"/>
              <a:gd name="connsiteX272" fmla="*/ 8198168 w 8362950"/>
              <a:gd name="connsiteY272" fmla="*/ 2832735 h 6095999"/>
              <a:gd name="connsiteX273" fmla="*/ 8155305 w 8362950"/>
              <a:gd name="connsiteY273" fmla="*/ 2800350 h 6095999"/>
              <a:gd name="connsiteX274" fmla="*/ 8236268 w 8362950"/>
              <a:gd name="connsiteY274" fmla="*/ 2579370 h 6095999"/>
              <a:gd name="connsiteX275" fmla="*/ 7840980 w 8362950"/>
              <a:gd name="connsiteY275" fmla="*/ 2725103 h 6095999"/>
              <a:gd name="connsiteX276" fmla="*/ 7840980 w 8362950"/>
              <a:gd name="connsiteY276" fmla="*/ 2725103 h 6095999"/>
              <a:gd name="connsiteX277" fmla="*/ 7804785 w 8362950"/>
              <a:gd name="connsiteY277" fmla="*/ 2730818 h 6095999"/>
              <a:gd name="connsiteX278" fmla="*/ 7431405 w 8362950"/>
              <a:gd name="connsiteY278" fmla="*/ 2493645 h 6095999"/>
              <a:gd name="connsiteX279" fmla="*/ 7058025 w 8362950"/>
              <a:gd name="connsiteY279" fmla="*/ 2730818 h 6095999"/>
              <a:gd name="connsiteX280" fmla="*/ 7021830 w 8362950"/>
              <a:gd name="connsiteY280" fmla="*/ 2725103 h 6095999"/>
              <a:gd name="connsiteX281" fmla="*/ 7431405 w 8362950"/>
              <a:gd name="connsiteY281" fmla="*/ 2458403 h 6095999"/>
              <a:gd name="connsiteX282" fmla="*/ 7840980 w 8362950"/>
              <a:gd name="connsiteY282" fmla="*/ 2725103 h 6095999"/>
              <a:gd name="connsiteX283" fmla="*/ 7431405 w 8362950"/>
              <a:gd name="connsiteY283" fmla="*/ 2637473 h 6095999"/>
              <a:gd name="connsiteX284" fmla="*/ 7194233 w 8362950"/>
              <a:gd name="connsiteY284" fmla="*/ 2780348 h 6095999"/>
              <a:gd name="connsiteX285" fmla="*/ 7143750 w 8362950"/>
              <a:gd name="connsiteY285" fmla="*/ 2756535 h 6095999"/>
              <a:gd name="connsiteX286" fmla="*/ 7145655 w 8362950"/>
              <a:gd name="connsiteY286" fmla="*/ 2757488 h 6095999"/>
              <a:gd name="connsiteX287" fmla="*/ 7430453 w 8362950"/>
              <a:gd name="connsiteY287" fmla="*/ 2584133 h 6095999"/>
              <a:gd name="connsiteX288" fmla="*/ 7715250 w 8362950"/>
              <a:gd name="connsiteY288" fmla="*/ 2757488 h 6095999"/>
              <a:gd name="connsiteX289" fmla="*/ 7667625 w 8362950"/>
              <a:gd name="connsiteY289" fmla="*/ 2781300 h 6095999"/>
              <a:gd name="connsiteX290" fmla="*/ 7667625 w 8362950"/>
              <a:gd name="connsiteY290" fmla="*/ 2781300 h 6095999"/>
              <a:gd name="connsiteX291" fmla="*/ 7431405 w 8362950"/>
              <a:gd name="connsiteY291" fmla="*/ 2637473 h 6095999"/>
              <a:gd name="connsiteX292" fmla="*/ 8142923 w 8362950"/>
              <a:gd name="connsiteY292" fmla="*/ 3402330 h 6095999"/>
              <a:gd name="connsiteX293" fmla="*/ 8089583 w 8362950"/>
              <a:gd name="connsiteY293" fmla="*/ 3373755 h 6095999"/>
              <a:gd name="connsiteX294" fmla="*/ 8089583 w 8362950"/>
              <a:gd name="connsiteY294" fmla="*/ 3373755 h 6095999"/>
              <a:gd name="connsiteX295" fmla="*/ 8163878 w 8362950"/>
              <a:gd name="connsiteY295" fmla="*/ 3188970 h 6095999"/>
              <a:gd name="connsiteX296" fmla="*/ 7896225 w 8362950"/>
              <a:gd name="connsiteY296" fmla="*/ 2921318 h 6095999"/>
              <a:gd name="connsiteX297" fmla="*/ 7643813 w 8362950"/>
              <a:gd name="connsiteY297" fmla="*/ 3099435 h 6095999"/>
              <a:gd name="connsiteX298" fmla="*/ 7593330 w 8362950"/>
              <a:gd name="connsiteY298" fmla="*/ 3077528 h 6095999"/>
              <a:gd name="connsiteX299" fmla="*/ 7594283 w 8362950"/>
              <a:gd name="connsiteY299" fmla="*/ 3077528 h 6095999"/>
              <a:gd name="connsiteX300" fmla="*/ 7896225 w 8362950"/>
              <a:gd name="connsiteY300" fmla="*/ 2867025 h 6095999"/>
              <a:gd name="connsiteX301" fmla="*/ 8217218 w 8362950"/>
              <a:gd name="connsiteY301" fmla="*/ 3188018 h 6095999"/>
              <a:gd name="connsiteX302" fmla="*/ 8138160 w 8362950"/>
              <a:gd name="connsiteY302" fmla="*/ 3398520 h 6095999"/>
              <a:gd name="connsiteX303" fmla="*/ 8142923 w 8362950"/>
              <a:gd name="connsiteY303" fmla="*/ 3402330 h 6095999"/>
              <a:gd name="connsiteX304" fmla="*/ 7985760 w 8362950"/>
              <a:gd name="connsiteY304" fmla="*/ 3340418 h 6095999"/>
              <a:gd name="connsiteX305" fmla="*/ 7895273 w 8362950"/>
              <a:gd name="connsiteY305" fmla="*/ 3331845 h 6095999"/>
              <a:gd name="connsiteX306" fmla="*/ 7860983 w 8362950"/>
              <a:gd name="connsiteY306" fmla="*/ 3332798 h 6095999"/>
              <a:gd name="connsiteX307" fmla="*/ 7722870 w 8362950"/>
              <a:gd name="connsiteY307" fmla="*/ 3150870 h 6095999"/>
              <a:gd name="connsiteX308" fmla="*/ 7895273 w 8362950"/>
              <a:gd name="connsiteY308" fmla="*/ 3011805 h 6095999"/>
              <a:gd name="connsiteX309" fmla="*/ 8071485 w 8362950"/>
              <a:gd name="connsiteY309" fmla="*/ 3188018 h 6095999"/>
              <a:gd name="connsiteX310" fmla="*/ 7985760 w 8362950"/>
              <a:gd name="connsiteY310" fmla="*/ 3340418 h 6095999"/>
              <a:gd name="connsiteX311" fmla="*/ 7985760 w 8362950"/>
              <a:gd name="connsiteY311" fmla="*/ 3340418 h 6095999"/>
              <a:gd name="connsiteX312" fmla="*/ 8090535 w 8362950"/>
              <a:gd name="connsiteY312" fmla="*/ 3188970 h 6095999"/>
              <a:gd name="connsiteX313" fmla="*/ 7895273 w 8362950"/>
              <a:gd name="connsiteY313" fmla="*/ 2993708 h 6095999"/>
              <a:gd name="connsiteX314" fmla="*/ 7706678 w 8362950"/>
              <a:gd name="connsiteY314" fmla="*/ 3138488 h 6095999"/>
              <a:gd name="connsiteX315" fmla="*/ 7660005 w 8362950"/>
              <a:gd name="connsiteY315" fmla="*/ 3108008 h 6095999"/>
              <a:gd name="connsiteX316" fmla="*/ 7895273 w 8362950"/>
              <a:gd name="connsiteY316" fmla="*/ 2939415 h 6095999"/>
              <a:gd name="connsiteX317" fmla="*/ 8143875 w 8362950"/>
              <a:gd name="connsiteY317" fmla="*/ 3188018 h 6095999"/>
              <a:gd name="connsiteX318" fmla="*/ 8070533 w 8362950"/>
              <a:gd name="connsiteY318" fmla="*/ 3364230 h 6095999"/>
              <a:gd name="connsiteX319" fmla="*/ 8011478 w 8362950"/>
              <a:gd name="connsiteY319" fmla="*/ 3344228 h 6095999"/>
              <a:gd name="connsiteX320" fmla="*/ 8090535 w 8362950"/>
              <a:gd name="connsiteY320" fmla="*/ 3188970 h 6095999"/>
              <a:gd name="connsiteX321" fmla="*/ 8236268 w 8362950"/>
              <a:gd name="connsiteY321" fmla="*/ 3188970 h 6095999"/>
              <a:gd name="connsiteX322" fmla="*/ 7896225 w 8362950"/>
              <a:gd name="connsiteY322" fmla="*/ 2848928 h 6095999"/>
              <a:gd name="connsiteX323" fmla="*/ 7577138 w 8362950"/>
              <a:gd name="connsiteY323" fmla="*/ 3071813 h 6095999"/>
              <a:gd name="connsiteX324" fmla="*/ 7523798 w 8362950"/>
              <a:gd name="connsiteY324" fmla="*/ 3057525 h 6095999"/>
              <a:gd name="connsiteX325" fmla="*/ 7524750 w 8362950"/>
              <a:gd name="connsiteY325" fmla="*/ 3057525 h 6095999"/>
              <a:gd name="connsiteX326" fmla="*/ 7896225 w 8362950"/>
              <a:gd name="connsiteY326" fmla="*/ 2794635 h 6095999"/>
              <a:gd name="connsiteX327" fmla="*/ 8290560 w 8362950"/>
              <a:gd name="connsiteY327" fmla="*/ 3188970 h 6095999"/>
              <a:gd name="connsiteX328" fmla="*/ 8198168 w 8362950"/>
              <a:gd name="connsiteY328" fmla="*/ 3442335 h 6095999"/>
              <a:gd name="connsiteX329" fmla="*/ 8155305 w 8362950"/>
              <a:gd name="connsiteY329" fmla="*/ 3409950 h 6095999"/>
              <a:gd name="connsiteX330" fmla="*/ 8236268 w 8362950"/>
              <a:gd name="connsiteY330" fmla="*/ 3188970 h 6095999"/>
              <a:gd name="connsiteX331" fmla="*/ 7840980 w 8362950"/>
              <a:gd name="connsiteY331" fmla="*/ 3334703 h 6095999"/>
              <a:gd name="connsiteX332" fmla="*/ 7840980 w 8362950"/>
              <a:gd name="connsiteY332" fmla="*/ 3334703 h 6095999"/>
              <a:gd name="connsiteX333" fmla="*/ 7804785 w 8362950"/>
              <a:gd name="connsiteY333" fmla="*/ 3340418 h 6095999"/>
              <a:gd name="connsiteX334" fmla="*/ 7431405 w 8362950"/>
              <a:gd name="connsiteY334" fmla="*/ 3103245 h 6095999"/>
              <a:gd name="connsiteX335" fmla="*/ 7058025 w 8362950"/>
              <a:gd name="connsiteY335" fmla="*/ 3340418 h 6095999"/>
              <a:gd name="connsiteX336" fmla="*/ 7021830 w 8362950"/>
              <a:gd name="connsiteY336" fmla="*/ 3334703 h 6095999"/>
              <a:gd name="connsiteX337" fmla="*/ 7431405 w 8362950"/>
              <a:gd name="connsiteY337" fmla="*/ 3068003 h 6095999"/>
              <a:gd name="connsiteX338" fmla="*/ 7840980 w 8362950"/>
              <a:gd name="connsiteY338" fmla="*/ 3334703 h 6095999"/>
              <a:gd name="connsiteX339" fmla="*/ 7431405 w 8362950"/>
              <a:gd name="connsiteY339" fmla="*/ 3247073 h 6095999"/>
              <a:gd name="connsiteX340" fmla="*/ 7194233 w 8362950"/>
              <a:gd name="connsiteY340" fmla="*/ 3389948 h 6095999"/>
              <a:gd name="connsiteX341" fmla="*/ 7143750 w 8362950"/>
              <a:gd name="connsiteY341" fmla="*/ 3366135 h 6095999"/>
              <a:gd name="connsiteX342" fmla="*/ 7145655 w 8362950"/>
              <a:gd name="connsiteY342" fmla="*/ 3367088 h 6095999"/>
              <a:gd name="connsiteX343" fmla="*/ 7430453 w 8362950"/>
              <a:gd name="connsiteY343" fmla="*/ 3193733 h 6095999"/>
              <a:gd name="connsiteX344" fmla="*/ 7715250 w 8362950"/>
              <a:gd name="connsiteY344" fmla="*/ 3367088 h 6095999"/>
              <a:gd name="connsiteX345" fmla="*/ 7667625 w 8362950"/>
              <a:gd name="connsiteY345" fmla="*/ 3390900 h 6095999"/>
              <a:gd name="connsiteX346" fmla="*/ 7667625 w 8362950"/>
              <a:gd name="connsiteY346" fmla="*/ 3390900 h 6095999"/>
              <a:gd name="connsiteX347" fmla="*/ 7431405 w 8362950"/>
              <a:gd name="connsiteY347" fmla="*/ 3247073 h 6095999"/>
              <a:gd name="connsiteX348" fmla="*/ 8142923 w 8362950"/>
              <a:gd name="connsiteY348" fmla="*/ 4011930 h 6095999"/>
              <a:gd name="connsiteX349" fmla="*/ 8089583 w 8362950"/>
              <a:gd name="connsiteY349" fmla="*/ 3983355 h 6095999"/>
              <a:gd name="connsiteX350" fmla="*/ 8089583 w 8362950"/>
              <a:gd name="connsiteY350" fmla="*/ 3983355 h 6095999"/>
              <a:gd name="connsiteX351" fmla="*/ 8163878 w 8362950"/>
              <a:gd name="connsiteY351" fmla="*/ 3798570 h 6095999"/>
              <a:gd name="connsiteX352" fmla="*/ 7896225 w 8362950"/>
              <a:gd name="connsiteY352" fmla="*/ 3530918 h 6095999"/>
              <a:gd name="connsiteX353" fmla="*/ 7643813 w 8362950"/>
              <a:gd name="connsiteY353" fmla="*/ 3709035 h 6095999"/>
              <a:gd name="connsiteX354" fmla="*/ 7593330 w 8362950"/>
              <a:gd name="connsiteY354" fmla="*/ 3687128 h 6095999"/>
              <a:gd name="connsiteX355" fmla="*/ 7594283 w 8362950"/>
              <a:gd name="connsiteY355" fmla="*/ 3687128 h 6095999"/>
              <a:gd name="connsiteX356" fmla="*/ 7896225 w 8362950"/>
              <a:gd name="connsiteY356" fmla="*/ 3476625 h 6095999"/>
              <a:gd name="connsiteX357" fmla="*/ 8217218 w 8362950"/>
              <a:gd name="connsiteY357" fmla="*/ 3797618 h 6095999"/>
              <a:gd name="connsiteX358" fmla="*/ 8138160 w 8362950"/>
              <a:gd name="connsiteY358" fmla="*/ 4008120 h 6095999"/>
              <a:gd name="connsiteX359" fmla="*/ 8142923 w 8362950"/>
              <a:gd name="connsiteY359" fmla="*/ 4011930 h 6095999"/>
              <a:gd name="connsiteX360" fmla="*/ 7985760 w 8362950"/>
              <a:gd name="connsiteY360" fmla="*/ 3950018 h 6095999"/>
              <a:gd name="connsiteX361" fmla="*/ 7895273 w 8362950"/>
              <a:gd name="connsiteY361" fmla="*/ 3941445 h 6095999"/>
              <a:gd name="connsiteX362" fmla="*/ 7860983 w 8362950"/>
              <a:gd name="connsiteY362" fmla="*/ 3942398 h 6095999"/>
              <a:gd name="connsiteX363" fmla="*/ 7722870 w 8362950"/>
              <a:gd name="connsiteY363" fmla="*/ 3760470 h 6095999"/>
              <a:gd name="connsiteX364" fmla="*/ 7895273 w 8362950"/>
              <a:gd name="connsiteY364" fmla="*/ 3621405 h 6095999"/>
              <a:gd name="connsiteX365" fmla="*/ 8071485 w 8362950"/>
              <a:gd name="connsiteY365" fmla="*/ 3797618 h 6095999"/>
              <a:gd name="connsiteX366" fmla="*/ 7985760 w 8362950"/>
              <a:gd name="connsiteY366" fmla="*/ 3950018 h 6095999"/>
              <a:gd name="connsiteX367" fmla="*/ 7985760 w 8362950"/>
              <a:gd name="connsiteY367" fmla="*/ 3950018 h 6095999"/>
              <a:gd name="connsiteX368" fmla="*/ 8090535 w 8362950"/>
              <a:gd name="connsiteY368" fmla="*/ 3798570 h 6095999"/>
              <a:gd name="connsiteX369" fmla="*/ 7895273 w 8362950"/>
              <a:gd name="connsiteY369" fmla="*/ 3603308 h 6095999"/>
              <a:gd name="connsiteX370" fmla="*/ 7706678 w 8362950"/>
              <a:gd name="connsiteY370" fmla="*/ 3748088 h 6095999"/>
              <a:gd name="connsiteX371" fmla="*/ 7660005 w 8362950"/>
              <a:gd name="connsiteY371" fmla="*/ 3717608 h 6095999"/>
              <a:gd name="connsiteX372" fmla="*/ 7895273 w 8362950"/>
              <a:gd name="connsiteY372" fmla="*/ 3549015 h 6095999"/>
              <a:gd name="connsiteX373" fmla="*/ 8143875 w 8362950"/>
              <a:gd name="connsiteY373" fmla="*/ 3797618 h 6095999"/>
              <a:gd name="connsiteX374" fmla="*/ 8070533 w 8362950"/>
              <a:gd name="connsiteY374" fmla="*/ 3973830 h 6095999"/>
              <a:gd name="connsiteX375" fmla="*/ 8011478 w 8362950"/>
              <a:gd name="connsiteY375" fmla="*/ 3953828 h 6095999"/>
              <a:gd name="connsiteX376" fmla="*/ 8090535 w 8362950"/>
              <a:gd name="connsiteY376" fmla="*/ 3798570 h 6095999"/>
              <a:gd name="connsiteX377" fmla="*/ 8236268 w 8362950"/>
              <a:gd name="connsiteY377" fmla="*/ 3798570 h 6095999"/>
              <a:gd name="connsiteX378" fmla="*/ 7896225 w 8362950"/>
              <a:gd name="connsiteY378" fmla="*/ 3458528 h 6095999"/>
              <a:gd name="connsiteX379" fmla="*/ 7577138 w 8362950"/>
              <a:gd name="connsiteY379" fmla="*/ 3681413 h 6095999"/>
              <a:gd name="connsiteX380" fmla="*/ 7523798 w 8362950"/>
              <a:gd name="connsiteY380" fmla="*/ 3667125 h 6095999"/>
              <a:gd name="connsiteX381" fmla="*/ 7524750 w 8362950"/>
              <a:gd name="connsiteY381" fmla="*/ 3667125 h 6095999"/>
              <a:gd name="connsiteX382" fmla="*/ 7896225 w 8362950"/>
              <a:gd name="connsiteY382" fmla="*/ 3404235 h 6095999"/>
              <a:gd name="connsiteX383" fmla="*/ 8290560 w 8362950"/>
              <a:gd name="connsiteY383" fmla="*/ 3798570 h 6095999"/>
              <a:gd name="connsiteX384" fmla="*/ 8198168 w 8362950"/>
              <a:gd name="connsiteY384" fmla="*/ 4051935 h 6095999"/>
              <a:gd name="connsiteX385" fmla="*/ 8155305 w 8362950"/>
              <a:gd name="connsiteY385" fmla="*/ 4019550 h 6095999"/>
              <a:gd name="connsiteX386" fmla="*/ 8236268 w 8362950"/>
              <a:gd name="connsiteY386" fmla="*/ 3798570 h 6095999"/>
              <a:gd name="connsiteX387" fmla="*/ 7840980 w 8362950"/>
              <a:gd name="connsiteY387" fmla="*/ 3944303 h 6095999"/>
              <a:gd name="connsiteX388" fmla="*/ 7840980 w 8362950"/>
              <a:gd name="connsiteY388" fmla="*/ 3944303 h 6095999"/>
              <a:gd name="connsiteX389" fmla="*/ 7804785 w 8362950"/>
              <a:gd name="connsiteY389" fmla="*/ 3950018 h 6095999"/>
              <a:gd name="connsiteX390" fmla="*/ 7431405 w 8362950"/>
              <a:gd name="connsiteY390" fmla="*/ 3712845 h 6095999"/>
              <a:gd name="connsiteX391" fmla="*/ 7058025 w 8362950"/>
              <a:gd name="connsiteY391" fmla="*/ 3950018 h 6095999"/>
              <a:gd name="connsiteX392" fmla="*/ 7021830 w 8362950"/>
              <a:gd name="connsiteY392" fmla="*/ 3944303 h 6095999"/>
              <a:gd name="connsiteX393" fmla="*/ 7431405 w 8362950"/>
              <a:gd name="connsiteY393" fmla="*/ 3677603 h 6095999"/>
              <a:gd name="connsiteX394" fmla="*/ 7840980 w 8362950"/>
              <a:gd name="connsiteY394" fmla="*/ 3944303 h 6095999"/>
              <a:gd name="connsiteX395" fmla="*/ 7431405 w 8362950"/>
              <a:gd name="connsiteY395" fmla="*/ 3856673 h 6095999"/>
              <a:gd name="connsiteX396" fmla="*/ 7194233 w 8362950"/>
              <a:gd name="connsiteY396" fmla="*/ 3999548 h 6095999"/>
              <a:gd name="connsiteX397" fmla="*/ 7143750 w 8362950"/>
              <a:gd name="connsiteY397" fmla="*/ 3975735 h 6095999"/>
              <a:gd name="connsiteX398" fmla="*/ 7145655 w 8362950"/>
              <a:gd name="connsiteY398" fmla="*/ 3976688 h 6095999"/>
              <a:gd name="connsiteX399" fmla="*/ 7430453 w 8362950"/>
              <a:gd name="connsiteY399" fmla="*/ 3803333 h 6095999"/>
              <a:gd name="connsiteX400" fmla="*/ 7715250 w 8362950"/>
              <a:gd name="connsiteY400" fmla="*/ 3976688 h 6095999"/>
              <a:gd name="connsiteX401" fmla="*/ 7667625 w 8362950"/>
              <a:gd name="connsiteY401" fmla="*/ 4000500 h 6095999"/>
              <a:gd name="connsiteX402" fmla="*/ 7667625 w 8362950"/>
              <a:gd name="connsiteY402" fmla="*/ 4000500 h 6095999"/>
              <a:gd name="connsiteX403" fmla="*/ 7431405 w 8362950"/>
              <a:gd name="connsiteY403" fmla="*/ 3856673 h 6095999"/>
              <a:gd name="connsiteX404" fmla="*/ 8142923 w 8362950"/>
              <a:gd name="connsiteY404" fmla="*/ 4621530 h 6095999"/>
              <a:gd name="connsiteX405" fmla="*/ 8089583 w 8362950"/>
              <a:gd name="connsiteY405" fmla="*/ 4592955 h 6095999"/>
              <a:gd name="connsiteX406" fmla="*/ 8089583 w 8362950"/>
              <a:gd name="connsiteY406" fmla="*/ 4592955 h 6095999"/>
              <a:gd name="connsiteX407" fmla="*/ 8163878 w 8362950"/>
              <a:gd name="connsiteY407" fmla="*/ 4408170 h 6095999"/>
              <a:gd name="connsiteX408" fmla="*/ 7896225 w 8362950"/>
              <a:gd name="connsiteY408" fmla="*/ 4140518 h 6095999"/>
              <a:gd name="connsiteX409" fmla="*/ 7643813 w 8362950"/>
              <a:gd name="connsiteY409" fmla="*/ 4318635 h 6095999"/>
              <a:gd name="connsiteX410" fmla="*/ 7593330 w 8362950"/>
              <a:gd name="connsiteY410" fmla="*/ 4296728 h 6095999"/>
              <a:gd name="connsiteX411" fmla="*/ 7594283 w 8362950"/>
              <a:gd name="connsiteY411" fmla="*/ 4296728 h 6095999"/>
              <a:gd name="connsiteX412" fmla="*/ 7896225 w 8362950"/>
              <a:gd name="connsiteY412" fmla="*/ 4086225 h 6095999"/>
              <a:gd name="connsiteX413" fmla="*/ 8217218 w 8362950"/>
              <a:gd name="connsiteY413" fmla="*/ 4407218 h 6095999"/>
              <a:gd name="connsiteX414" fmla="*/ 8138160 w 8362950"/>
              <a:gd name="connsiteY414" fmla="*/ 4617720 h 6095999"/>
              <a:gd name="connsiteX415" fmla="*/ 8142923 w 8362950"/>
              <a:gd name="connsiteY415" fmla="*/ 4621530 h 6095999"/>
              <a:gd name="connsiteX416" fmla="*/ 7985760 w 8362950"/>
              <a:gd name="connsiteY416" fmla="*/ 4559618 h 6095999"/>
              <a:gd name="connsiteX417" fmla="*/ 7895273 w 8362950"/>
              <a:gd name="connsiteY417" fmla="*/ 4551045 h 6095999"/>
              <a:gd name="connsiteX418" fmla="*/ 7860983 w 8362950"/>
              <a:gd name="connsiteY418" fmla="*/ 4551998 h 6095999"/>
              <a:gd name="connsiteX419" fmla="*/ 7722870 w 8362950"/>
              <a:gd name="connsiteY419" fmla="*/ 4370070 h 6095999"/>
              <a:gd name="connsiteX420" fmla="*/ 7895273 w 8362950"/>
              <a:gd name="connsiteY420" fmla="*/ 4231005 h 6095999"/>
              <a:gd name="connsiteX421" fmla="*/ 8071485 w 8362950"/>
              <a:gd name="connsiteY421" fmla="*/ 4407218 h 6095999"/>
              <a:gd name="connsiteX422" fmla="*/ 7985760 w 8362950"/>
              <a:gd name="connsiteY422" fmla="*/ 4559618 h 6095999"/>
              <a:gd name="connsiteX423" fmla="*/ 7985760 w 8362950"/>
              <a:gd name="connsiteY423" fmla="*/ 4559618 h 6095999"/>
              <a:gd name="connsiteX424" fmla="*/ 8090535 w 8362950"/>
              <a:gd name="connsiteY424" fmla="*/ 4408170 h 6095999"/>
              <a:gd name="connsiteX425" fmla="*/ 7895273 w 8362950"/>
              <a:gd name="connsiteY425" fmla="*/ 4212908 h 6095999"/>
              <a:gd name="connsiteX426" fmla="*/ 7706678 w 8362950"/>
              <a:gd name="connsiteY426" fmla="*/ 4357688 h 6095999"/>
              <a:gd name="connsiteX427" fmla="*/ 7660005 w 8362950"/>
              <a:gd name="connsiteY427" fmla="*/ 4327208 h 6095999"/>
              <a:gd name="connsiteX428" fmla="*/ 7895273 w 8362950"/>
              <a:gd name="connsiteY428" fmla="*/ 4158615 h 6095999"/>
              <a:gd name="connsiteX429" fmla="*/ 8143875 w 8362950"/>
              <a:gd name="connsiteY429" fmla="*/ 4407218 h 6095999"/>
              <a:gd name="connsiteX430" fmla="*/ 8070533 w 8362950"/>
              <a:gd name="connsiteY430" fmla="*/ 4583430 h 6095999"/>
              <a:gd name="connsiteX431" fmla="*/ 8011478 w 8362950"/>
              <a:gd name="connsiteY431" fmla="*/ 4563428 h 6095999"/>
              <a:gd name="connsiteX432" fmla="*/ 8090535 w 8362950"/>
              <a:gd name="connsiteY432" fmla="*/ 4408170 h 6095999"/>
              <a:gd name="connsiteX433" fmla="*/ 8236268 w 8362950"/>
              <a:gd name="connsiteY433" fmla="*/ 4408170 h 6095999"/>
              <a:gd name="connsiteX434" fmla="*/ 7896225 w 8362950"/>
              <a:gd name="connsiteY434" fmla="*/ 4068128 h 6095999"/>
              <a:gd name="connsiteX435" fmla="*/ 7577138 w 8362950"/>
              <a:gd name="connsiteY435" fmla="*/ 4291013 h 6095999"/>
              <a:gd name="connsiteX436" fmla="*/ 7523798 w 8362950"/>
              <a:gd name="connsiteY436" fmla="*/ 4276725 h 6095999"/>
              <a:gd name="connsiteX437" fmla="*/ 7524750 w 8362950"/>
              <a:gd name="connsiteY437" fmla="*/ 4276725 h 6095999"/>
              <a:gd name="connsiteX438" fmla="*/ 7896225 w 8362950"/>
              <a:gd name="connsiteY438" fmla="*/ 4013835 h 6095999"/>
              <a:gd name="connsiteX439" fmla="*/ 8290560 w 8362950"/>
              <a:gd name="connsiteY439" fmla="*/ 4408170 h 6095999"/>
              <a:gd name="connsiteX440" fmla="*/ 8198168 w 8362950"/>
              <a:gd name="connsiteY440" fmla="*/ 4661535 h 6095999"/>
              <a:gd name="connsiteX441" fmla="*/ 8155305 w 8362950"/>
              <a:gd name="connsiteY441" fmla="*/ 4629150 h 6095999"/>
              <a:gd name="connsiteX442" fmla="*/ 8236268 w 8362950"/>
              <a:gd name="connsiteY442" fmla="*/ 4408170 h 6095999"/>
              <a:gd name="connsiteX443" fmla="*/ 7840980 w 8362950"/>
              <a:gd name="connsiteY443" fmla="*/ 4553903 h 6095999"/>
              <a:gd name="connsiteX444" fmla="*/ 7840980 w 8362950"/>
              <a:gd name="connsiteY444" fmla="*/ 4553903 h 6095999"/>
              <a:gd name="connsiteX445" fmla="*/ 7804785 w 8362950"/>
              <a:gd name="connsiteY445" fmla="*/ 4559618 h 6095999"/>
              <a:gd name="connsiteX446" fmla="*/ 7431405 w 8362950"/>
              <a:gd name="connsiteY446" fmla="*/ 4322445 h 6095999"/>
              <a:gd name="connsiteX447" fmla="*/ 7058025 w 8362950"/>
              <a:gd name="connsiteY447" fmla="*/ 4559618 h 6095999"/>
              <a:gd name="connsiteX448" fmla="*/ 7021830 w 8362950"/>
              <a:gd name="connsiteY448" fmla="*/ 4553903 h 6095999"/>
              <a:gd name="connsiteX449" fmla="*/ 7431405 w 8362950"/>
              <a:gd name="connsiteY449" fmla="*/ 4287203 h 6095999"/>
              <a:gd name="connsiteX450" fmla="*/ 7840980 w 8362950"/>
              <a:gd name="connsiteY450" fmla="*/ 4553903 h 6095999"/>
              <a:gd name="connsiteX451" fmla="*/ 7431405 w 8362950"/>
              <a:gd name="connsiteY451" fmla="*/ 4466273 h 6095999"/>
              <a:gd name="connsiteX452" fmla="*/ 7194233 w 8362950"/>
              <a:gd name="connsiteY452" fmla="*/ 4609148 h 6095999"/>
              <a:gd name="connsiteX453" fmla="*/ 7143750 w 8362950"/>
              <a:gd name="connsiteY453" fmla="*/ 4585335 h 6095999"/>
              <a:gd name="connsiteX454" fmla="*/ 7145655 w 8362950"/>
              <a:gd name="connsiteY454" fmla="*/ 4586288 h 6095999"/>
              <a:gd name="connsiteX455" fmla="*/ 7430453 w 8362950"/>
              <a:gd name="connsiteY455" fmla="*/ 4412933 h 6095999"/>
              <a:gd name="connsiteX456" fmla="*/ 7715250 w 8362950"/>
              <a:gd name="connsiteY456" fmla="*/ 4586288 h 6095999"/>
              <a:gd name="connsiteX457" fmla="*/ 7667625 w 8362950"/>
              <a:gd name="connsiteY457" fmla="*/ 4610100 h 6095999"/>
              <a:gd name="connsiteX458" fmla="*/ 7667625 w 8362950"/>
              <a:gd name="connsiteY458" fmla="*/ 4610100 h 6095999"/>
              <a:gd name="connsiteX459" fmla="*/ 7431405 w 8362950"/>
              <a:gd name="connsiteY459" fmla="*/ 4466273 h 6095999"/>
              <a:gd name="connsiteX460" fmla="*/ 8142923 w 8362950"/>
              <a:gd name="connsiteY460" fmla="*/ 5231130 h 6095999"/>
              <a:gd name="connsiteX461" fmla="*/ 8089583 w 8362950"/>
              <a:gd name="connsiteY461" fmla="*/ 5202555 h 6095999"/>
              <a:gd name="connsiteX462" fmla="*/ 8089583 w 8362950"/>
              <a:gd name="connsiteY462" fmla="*/ 5202555 h 6095999"/>
              <a:gd name="connsiteX463" fmla="*/ 8163878 w 8362950"/>
              <a:gd name="connsiteY463" fmla="*/ 5017770 h 6095999"/>
              <a:gd name="connsiteX464" fmla="*/ 7896225 w 8362950"/>
              <a:gd name="connsiteY464" fmla="*/ 4750118 h 6095999"/>
              <a:gd name="connsiteX465" fmla="*/ 7643813 w 8362950"/>
              <a:gd name="connsiteY465" fmla="*/ 4928235 h 6095999"/>
              <a:gd name="connsiteX466" fmla="*/ 7593330 w 8362950"/>
              <a:gd name="connsiteY466" fmla="*/ 4906328 h 6095999"/>
              <a:gd name="connsiteX467" fmla="*/ 7594283 w 8362950"/>
              <a:gd name="connsiteY467" fmla="*/ 4906328 h 6095999"/>
              <a:gd name="connsiteX468" fmla="*/ 7896225 w 8362950"/>
              <a:gd name="connsiteY468" fmla="*/ 4695825 h 6095999"/>
              <a:gd name="connsiteX469" fmla="*/ 8217218 w 8362950"/>
              <a:gd name="connsiteY469" fmla="*/ 5016818 h 6095999"/>
              <a:gd name="connsiteX470" fmla="*/ 8138160 w 8362950"/>
              <a:gd name="connsiteY470" fmla="*/ 5227320 h 6095999"/>
              <a:gd name="connsiteX471" fmla="*/ 8142923 w 8362950"/>
              <a:gd name="connsiteY471" fmla="*/ 5231130 h 6095999"/>
              <a:gd name="connsiteX472" fmla="*/ 7985760 w 8362950"/>
              <a:gd name="connsiteY472" fmla="*/ 5169218 h 6095999"/>
              <a:gd name="connsiteX473" fmla="*/ 7895273 w 8362950"/>
              <a:gd name="connsiteY473" fmla="*/ 5160645 h 6095999"/>
              <a:gd name="connsiteX474" fmla="*/ 7860983 w 8362950"/>
              <a:gd name="connsiteY474" fmla="*/ 5161598 h 6095999"/>
              <a:gd name="connsiteX475" fmla="*/ 7722870 w 8362950"/>
              <a:gd name="connsiteY475" fmla="*/ 4979670 h 6095999"/>
              <a:gd name="connsiteX476" fmla="*/ 7895273 w 8362950"/>
              <a:gd name="connsiteY476" fmla="*/ 4840605 h 6095999"/>
              <a:gd name="connsiteX477" fmla="*/ 8071485 w 8362950"/>
              <a:gd name="connsiteY477" fmla="*/ 5016818 h 6095999"/>
              <a:gd name="connsiteX478" fmla="*/ 7985760 w 8362950"/>
              <a:gd name="connsiteY478" fmla="*/ 5169218 h 6095999"/>
              <a:gd name="connsiteX479" fmla="*/ 7985760 w 8362950"/>
              <a:gd name="connsiteY479" fmla="*/ 5169218 h 6095999"/>
              <a:gd name="connsiteX480" fmla="*/ 8090535 w 8362950"/>
              <a:gd name="connsiteY480" fmla="*/ 5017770 h 6095999"/>
              <a:gd name="connsiteX481" fmla="*/ 7895273 w 8362950"/>
              <a:gd name="connsiteY481" fmla="*/ 4822508 h 6095999"/>
              <a:gd name="connsiteX482" fmla="*/ 7706678 w 8362950"/>
              <a:gd name="connsiteY482" fmla="*/ 4967288 h 6095999"/>
              <a:gd name="connsiteX483" fmla="*/ 7660005 w 8362950"/>
              <a:gd name="connsiteY483" fmla="*/ 4936808 h 6095999"/>
              <a:gd name="connsiteX484" fmla="*/ 7895273 w 8362950"/>
              <a:gd name="connsiteY484" fmla="*/ 4768215 h 6095999"/>
              <a:gd name="connsiteX485" fmla="*/ 8143875 w 8362950"/>
              <a:gd name="connsiteY485" fmla="*/ 5016818 h 6095999"/>
              <a:gd name="connsiteX486" fmla="*/ 8070533 w 8362950"/>
              <a:gd name="connsiteY486" fmla="*/ 5193030 h 6095999"/>
              <a:gd name="connsiteX487" fmla="*/ 8011478 w 8362950"/>
              <a:gd name="connsiteY487" fmla="*/ 5173028 h 6095999"/>
              <a:gd name="connsiteX488" fmla="*/ 8090535 w 8362950"/>
              <a:gd name="connsiteY488" fmla="*/ 5017770 h 6095999"/>
              <a:gd name="connsiteX489" fmla="*/ 8236268 w 8362950"/>
              <a:gd name="connsiteY489" fmla="*/ 5017770 h 6095999"/>
              <a:gd name="connsiteX490" fmla="*/ 7896225 w 8362950"/>
              <a:gd name="connsiteY490" fmla="*/ 4677728 h 6095999"/>
              <a:gd name="connsiteX491" fmla="*/ 7577138 w 8362950"/>
              <a:gd name="connsiteY491" fmla="*/ 4900613 h 6095999"/>
              <a:gd name="connsiteX492" fmla="*/ 7523798 w 8362950"/>
              <a:gd name="connsiteY492" fmla="*/ 4886325 h 6095999"/>
              <a:gd name="connsiteX493" fmla="*/ 7524750 w 8362950"/>
              <a:gd name="connsiteY493" fmla="*/ 4886325 h 6095999"/>
              <a:gd name="connsiteX494" fmla="*/ 7896225 w 8362950"/>
              <a:gd name="connsiteY494" fmla="*/ 4623435 h 6095999"/>
              <a:gd name="connsiteX495" fmla="*/ 8290560 w 8362950"/>
              <a:gd name="connsiteY495" fmla="*/ 5017770 h 6095999"/>
              <a:gd name="connsiteX496" fmla="*/ 8198168 w 8362950"/>
              <a:gd name="connsiteY496" fmla="*/ 5271135 h 6095999"/>
              <a:gd name="connsiteX497" fmla="*/ 8155305 w 8362950"/>
              <a:gd name="connsiteY497" fmla="*/ 5238750 h 6095999"/>
              <a:gd name="connsiteX498" fmla="*/ 8236268 w 8362950"/>
              <a:gd name="connsiteY498" fmla="*/ 5017770 h 6095999"/>
              <a:gd name="connsiteX499" fmla="*/ 7840980 w 8362950"/>
              <a:gd name="connsiteY499" fmla="*/ 5163503 h 6095999"/>
              <a:gd name="connsiteX500" fmla="*/ 7804785 w 8362950"/>
              <a:gd name="connsiteY500" fmla="*/ 5169218 h 6095999"/>
              <a:gd name="connsiteX501" fmla="*/ 7804785 w 8362950"/>
              <a:gd name="connsiteY501" fmla="*/ 5169218 h 6095999"/>
              <a:gd name="connsiteX502" fmla="*/ 7431405 w 8362950"/>
              <a:gd name="connsiteY502" fmla="*/ 4932045 h 6095999"/>
              <a:gd name="connsiteX503" fmla="*/ 7058025 w 8362950"/>
              <a:gd name="connsiteY503" fmla="*/ 5169218 h 6095999"/>
              <a:gd name="connsiteX504" fmla="*/ 7058025 w 8362950"/>
              <a:gd name="connsiteY504" fmla="*/ 5169218 h 6095999"/>
              <a:gd name="connsiteX505" fmla="*/ 7021830 w 8362950"/>
              <a:gd name="connsiteY505" fmla="*/ 5163503 h 6095999"/>
              <a:gd name="connsiteX506" fmla="*/ 7431405 w 8362950"/>
              <a:gd name="connsiteY506" fmla="*/ 4895850 h 6095999"/>
              <a:gd name="connsiteX507" fmla="*/ 7840980 w 8362950"/>
              <a:gd name="connsiteY507" fmla="*/ 5163503 h 6095999"/>
              <a:gd name="connsiteX508" fmla="*/ 7431405 w 8362950"/>
              <a:gd name="connsiteY508" fmla="*/ 5003483 h 6095999"/>
              <a:gd name="connsiteX509" fmla="*/ 7128510 w 8362950"/>
              <a:gd name="connsiteY509" fmla="*/ 5188268 h 6095999"/>
              <a:gd name="connsiteX510" fmla="*/ 7076123 w 8362950"/>
              <a:gd name="connsiteY510" fmla="*/ 5173028 h 6095999"/>
              <a:gd name="connsiteX511" fmla="*/ 7076123 w 8362950"/>
              <a:gd name="connsiteY511" fmla="*/ 5173028 h 6095999"/>
              <a:gd name="connsiteX512" fmla="*/ 7430453 w 8362950"/>
              <a:gd name="connsiteY512" fmla="*/ 4950143 h 6095999"/>
              <a:gd name="connsiteX513" fmla="*/ 7784783 w 8362950"/>
              <a:gd name="connsiteY513" fmla="*/ 5173028 h 6095999"/>
              <a:gd name="connsiteX514" fmla="*/ 7784783 w 8362950"/>
              <a:gd name="connsiteY514" fmla="*/ 5173028 h 6095999"/>
              <a:gd name="connsiteX515" fmla="*/ 7720013 w 8362950"/>
              <a:gd name="connsiteY515" fmla="*/ 5193983 h 6095999"/>
              <a:gd name="connsiteX516" fmla="*/ 7732395 w 8362950"/>
              <a:gd name="connsiteY516" fmla="*/ 5189220 h 6095999"/>
              <a:gd name="connsiteX517" fmla="*/ 7431405 w 8362950"/>
              <a:gd name="connsiteY517" fmla="*/ 5003483 h 6095999"/>
              <a:gd name="connsiteX518" fmla="*/ 7255193 w 8362950"/>
              <a:gd name="connsiteY518" fmla="*/ 5259705 h 6095999"/>
              <a:gd name="connsiteX519" fmla="*/ 7210425 w 8362950"/>
              <a:gd name="connsiteY519" fmla="*/ 5228273 h 6095999"/>
              <a:gd name="connsiteX520" fmla="*/ 7430453 w 8362950"/>
              <a:gd name="connsiteY520" fmla="*/ 5094923 h 6095999"/>
              <a:gd name="connsiteX521" fmla="*/ 7650480 w 8362950"/>
              <a:gd name="connsiteY521" fmla="*/ 5228273 h 6095999"/>
              <a:gd name="connsiteX522" fmla="*/ 7605713 w 8362950"/>
              <a:gd name="connsiteY522" fmla="*/ 5259705 h 6095999"/>
              <a:gd name="connsiteX523" fmla="*/ 7429500 w 8362950"/>
              <a:gd name="connsiteY523" fmla="*/ 5148263 h 6095999"/>
              <a:gd name="connsiteX524" fmla="*/ 7255193 w 8362950"/>
              <a:gd name="connsiteY524" fmla="*/ 5259705 h 6095999"/>
              <a:gd name="connsiteX525" fmla="*/ 7255193 w 8362950"/>
              <a:gd name="connsiteY525" fmla="*/ 5259705 h 6095999"/>
              <a:gd name="connsiteX526" fmla="*/ 7431405 w 8362950"/>
              <a:gd name="connsiteY526" fmla="*/ 5075873 h 6095999"/>
              <a:gd name="connsiteX527" fmla="*/ 7194233 w 8362950"/>
              <a:gd name="connsiteY527" fmla="*/ 5218748 h 6095999"/>
              <a:gd name="connsiteX528" fmla="*/ 7146608 w 8362950"/>
              <a:gd name="connsiteY528" fmla="*/ 5194935 h 6095999"/>
              <a:gd name="connsiteX529" fmla="*/ 7431405 w 8362950"/>
              <a:gd name="connsiteY529" fmla="*/ 5021580 h 6095999"/>
              <a:gd name="connsiteX530" fmla="*/ 7716203 w 8362950"/>
              <a:gd name="connsiteY530" fmla="*/ 5194935 h 6095999"/>
              <a:gd name="connsiteX531" fmla="*/ 7668578 w 8362950"/>
              <a:gd name="connsiteY531" fmla="*/ 5218748 h 6095999"/>
              <a:gd name="connsiteX532" fmla="*/ 7431405 w 8362950"/>
              <a:gd name="connsiteY532" fmla="*/ 5075873 h 6095999"/>
              <a:gd name="connsiteX533" fmla="*/ 7000875 w 8362950"/>
              <a:gd name="connsiteY533" fmla="*/ 5161598 h 6095999"/>
              <a:gd name="connsiteX534" fmla="*/ 6966585 w 8362950"/>
              <a:gd name="connsiteY534" fmla="*/ 5160645 h 6095999"/>
              <a:gd name="connsiteX535" fmla="*/ 6932295 w 8362950"/>
              <a:gd name="connsiteY535" fmla="*/ 5161598 h 6095999"/>
              <a:gd name="connsiteX536" fmla="*/ 6794183 w 8362950"/>
              <a:gd name="connsiteY536" fmla="*/ 4979670 h 6095999"/>
              <a:gd name="connsiteX537" fmla="*/ 6966585 w 8362950"/>
              <a:gd name="connsiteY537" fmla="*/ 4840605 h 6095999"/>
              <a:gd name="connsiteX538" fmla="*/ 7138988 w 8362950"/>
              <a:gd name="connsiteY538" fmla="*/ 4979670 h 6095999"/>
              <a:gd name="connsiteX539" fmla="*/ 7000875 w 8362950"/>
              <a:gd name="connsiteY539" fmla="*/ 5161598 h 6095999"/>
              <a:gd name="connsiteX540" fmla="*/ 7000875 w 8362950"/>
              <a:gd name="connsiteY540" fmla="*/ 5161598 h 6095999"/>
              <a:gd name="connsiteX541" fmla="*/ 6502718 w 8362950"/>
              <a:gd name="connsiteY541" fmla="*/ 4931093 h 6095999"/>
              <a:gd name="connsiteX542" fmla="*/ 6129338 w 8362950"/>
              <a:gd name="connsiteY542" fmla="*/ 5168265 h 6095999"/>
              <a:gd name="connsiteX543" fmla="*/ 6129338 w 8362950"/>
              <a:gd name="connsiteY543" fmla="*/ 5168265 h 6095999"/>
              <a:gd name="connsiteX544" fmla="*/ 6093143 w 8362950"/>
              <a:gd name="connsiteY544" fmla="*/ 5162550 h 6095999"/>
              <a:gd name="connsiteX545" fmla="*/ 6093143 w 8362950"/>
              <a:gd name="connsiteY545" fmla="*/ 5162550 h 6095999"/>
              <a:gd name="connsiteX546" fmla="*/ 6502718 w 8362950"/>
              <a:gd name="connsiteY546" fmla="*/ 4894898 h 6095999"/>
              <a:gd name="connsiteX547" fmla="*/ 6912293 w 8362950"/>
              <a:gd name="connsiteY547" fmla="*/ 5162550 h 6095999"/>
              <a:gd name="connsiteX548" fmla="*/ 6876098 w 8362950"/>
              <a:gd name="connsiteY548" fmla="*/ 5168265 h 6095999"/>
              <a:gd name="connsiteX549" fmla="*/ 6876098 w 8362950"/>
              <a:gd name="connsiteY549" fmla="*/ 5168265 h 6095999"/>
              <a:gd name="connsiteX550" fmla="*/ 6502718 w 8362950"/>
              <a:gd name="connsiteY550" fmla="*/ 4931093 h 6095999"/>
              <a:gd name="connsiteX551" fmla="*/ 6502718 w 8362950"/>
              <a:gd name="connsiteY551" fmla="*/ 5148263 h 6095999"/>
              <a:gd name="connsiteX552" fmla="*/ 6326505 w 8362950"/>
              <a:gd name="connsiteY552" fmla="*/ 5259705 h 6095999"/>
              <a:gd name="connsiteX553" fmla="*/ 6326505 w 8362950"/>
              <a:gd name="connsiteY553" fmla="*/ 5259705 h 6095999"/>
              <a:gd name="connsiteX554" fmla="*/ 6281738 w 8362950"/>
              <a:gd name="connsiteY554" fmla="*/ 5228273 h 6095999"/>
              <a:gd name="connsiteX555" fmla="*/ 6501765 w 8362950"/>
              <a:gd name="connsiteY555" fmla="*/ 5094923 h 6095999"/>
              <a:gd name="connsiteX556" fmla="*/ 6721793 w 8362950"/>
              <a:gd name="connsiteY556" fmla="*/ 5228273 h 6095999"/>
              <a:gd name="connsiteX557" fmla="*/ 6721793 w 8362950"/>
              <a:gd name="connsiteY557" fmla="*/ 5228273 h 6095999"/>
              <a:gd name="connsiteX558" fmla="*/ 6677025 w 8362950"/>
              <a:gd name="connsiteY558" fmla="*/ 5259705 h 6095999"/>
              <a:gd name="connsiteX559" fmla="*/ 6677025 w 8362950"/>
              <a:gd name="connsiteY559" fmla="*/ 5259705 h 6095999"/>
              <a:gd name="connsiteX560" fmla="*/ 6502718 w 8362950"/>
              <a:gd name="connsiteY560" fmla="*/ 5148263 h 6095999"/>
              <a:gd name="connsiteX561" fmla="*/ 6502718 w 8362950"/>
              <a:gd name="connsiteY561" fmla="*/ 5075873 h 6095999"/>
              <a:gd name="connsiteX562" fmla="*/ 6265545 w 8362950"/>
              <a:gd name="connsiteY562" fmla="*/ 5218748 h 6095999"/>
              <a:gd name="connsiteX563" fmla="*/ 6217920 w 8362950"/>
              <a:gd name="connsiteY563" fmla="*/ 5194935 h 6095999"/>
              <a:gd name="connsiteX564" fmla="*/ 6502718 w 8362950"/>
              <a:gd name="connsiteY564" fmla="*/ 5021580 h 6095999"/>
              <a:gd name="connsiteX565" fmla="*/ 6787515 w 8362950"/>
              <a:gd name="connsiteY565" fmla="*/ 5194935 h 6095999"/>
              <a:gd name="connsiteX566" fmla="*/ 6791325 w 8362950"/>
              <a:gd name="connsiteY566" fmla="*/ 5193983 h 6095999"/>
              <a:gd name="connsiteX567" fmla="*/ 6739890 w 8362950"/>
              <a:gd name="connsiteY567" fmla="*/ 5218748 h 6095999"/>
              <a:gd name="connsiteX568" fmla="*/ 6502718 w 8362950"/>
              <a:gd name="connsiteY568" fmla="*/ 5075873 h 6095999"/>
              <a:gd name="connsiteX569" fmla="*/ 6502718 w 8362950"/>
              <a:gd name="connsiteY569" fmla="*/ 5003483 h 6095999"/>
              <a:gd name="connsiteX570" fmla="*/ 6199823 w 8362950"/>
              <a:gd name="connsiteY570" fmla="*/ 5188268 h 6095999"/>
              <a:gd name="connsiteX571" fmla="*/ 6147435 w 8362950"/>
              <a:gd name="connsiteY571" fmla="*/ 5173028 h 6095999"/>
              <a:gd name="connsiteX572" fmla="*/ 6147435 w 8362950"/>
              <a:gd name="connsiteY572" fmla="*/ 5173028 h 6095999"/>
              <a:gd name="connsiteX573" fmla="*/ 6501765 w 8362950"/>
              <a:gd name="connsiteY573" fmla="*/ 4950143 h 6095999"/>
              <a:gd name="connsiteX574" fmla="*/ 6856095 w 8362950"/>
              <a:gd name="connsiteY574" fmla="*/ 5173028 h 6095999"/>
              <a:gd name="connsiteX575" fmla="*/ 6856095 w 8362950"/>
              <a:gd name="connsiteY575" fmla="*/ 5173028 h 6095999"/>
              <a:gd name="connsiteX576" fmla="*/ 6803708 w 8362950"/>
              <a:gd name="connsiteY576" fmla="*/ 5188268 h 6095999"/>
              <a:gd name="connsiteX577" fmla="*/ 6502718 w 8362950"/>
              <a:gd name="connsiteY577" fmla="*/ 5003483 h 6095999"/>
              <a:gd name="connsiteX578" fmla="*/ 5574030 w 8362950"/>
              <a:gd name="connsiteY578" fmla="*/ 5148263 h 6095999"/>
              <a:gd name="connsiteX579" fmla="*/ 5397818 w 8362950"/>
              <a:gd name="connsiteY579" fmla="*/ 5259705 h 6095999"/>
              <a:gd name="connsiteX580" fmla="*/ 5397818 w 8362950"/>
              <a:gd name="connsiteY580" fmla="*/ 5259705 h 6095999"/>
              <a:gd name="connsiteX581" fmla="*/ 5353050 w 8362950"/>
              <a:gd name="connsiteY581" fmla="*/ 5228273 h 6095999"/>
              <a:gd name="connsiteX582" fmla="*/ 5353050 w 8362950"/>
              <a:gd name="connsiteY582" fmla="*/ 5228273 h 6095999"/>
              <a:gd name="connsiteX583" fmla="*/ 5573078 w 8362950"/>
              <a:gd name="connsiteY583" fmla="*/ 5094923 h 6095999"/>
              <a:gd name="connsiteX584" fmla="*/ 5793105 w 8362950"/>
              <a:gd name="connsiteY584" fmla="*/ 5228273 h 6095999"/>
              <a:gd name="connsiteX585" fmla="*/ 5748338 w 8362950"/>
              <a:gd name="connsiteY585" fmla="*/ 5259705 h 6095999"/>
              <a:gd name="connsiteX586" fmla="*/ 5748338 w 8362950"/>
              <a:gd name="connsiteY586" fmla="*/ 5259705 h 6095999"/>
              <a:gd name="connsiteX587" fmla="*/ 5574030 w 8362950"/>
              <a:gd name="connsiteY587" fmla="*/ 5148263 h 6095999"/>
              <a:gd name="connsiteX588" fmla="*/ 5574030 w 8362950"/>
              <a:gd name="connsiteY588" fmla="*/ 5075873 h 6095999"/>
              <a:gd name="connsiteX589" fmla="*/ 5336858 w 8362950"/>
              <a:gd name="connsiteY589" fmla="*/ 5218748 h 6095999"/>
              <a:gd name="connsiteX590" fmla="*/ 5280660 w 8362950"/>
              <a:gd name="connsiteY590" fmla="*/ 5192078 h 6095999"/>
              <a:gd name="connsiteX591" fmla="*/ 5289233 w 8362950"/>
              <a:gd name="connsiteY591" fmla="*/ 5194935 h 6095999"/>
              <a:gd name="connsiteX592" fmla="*/ 5574030 w 8362950"/>
              <a:gd name="connsiteY592" fmla="*/ 5021580 h 6095999"/>
              <a:gd name="connsiteX593" fmla="*/ 5858828 w 8362950"/>
              <a:gd name="connsiteY593" fmla="*/ 5194935 h 6095999"/>
              <a:gd name="connsiteX594" fmla="*/ 5873115 w 8362950"/>
              <a:gd name="connsiteY594" fmla="*/ 5189220 h 6095999"/>
              <a:gd name="connsiteX595" fmla="*/ 5811203 w 8362950"/>
              <a:gd name="connsiteY595" fmla="*/ 5217795 h 6095999"/>
              <a:gd name="connsiteX596" fmla="*/ 5574030 w 8362950"/>
              <a:gd name="connsiteY596" fmla="*/ 5075873 h 6095999"/>
              <a:gd name="connsiteX597" fmla="*/ 5574030 w 8362950"/>
              <a:gd name="connsiteY597" fmla="*/ 5003483 h 6095999"/>
              <a:gd name="connsiteX598" fmla="*/ 5271135 w 8362950"/>
              <a:gd name="connsiteY598" fmla="*/ 5188268 h 6095999"/>
              <a:gd name="connsiteX599" fmla="*/ 5279708 w 8362950"/>
              <a:gd name="connsiteY599" fmla="*/ 5191125 h 6095999"/>
              <a:gd name="connsiteX600" fmla="*/ 5219700 w 8362950"/>
              <a:gd name="connsiteY600" fmla="*/ 5172075 h 6095999"/>
              <a:gd name="connsiteX601" fmla="*/ 5219700 w 8362950"/>
              <a:gd name="connsiteY601" fmla="*/ 5172075 h 6095999"/>
              <a:gd name="connsiteX602" fmla="*/ 5574030 w 8362950"/>
              <a:gd name="connsiteY602" fmla="*/ 4949190 h 6095999"/>
              <a:gd name="connsiteX603" fmla="*/ 5928360 w 8362950"/>
              <a:gd name="connsiteY603" fmla="*/ 5172075 h 6095999"/>
              <a:gd name="connsiteX604" fmla="*/ 5875973 w 8362950"/>
              <a:gd name="connsiteY604" fmla="*/ 5187315 h 6095999"/>
              <a:gd name="connsiteX605" fmla="*/ 5574030 w 8362950"/>
              <a:gd name="connsiteY605" fmla="*/ 5003483 h 6095999"/>
              <a:gd name="connsiteX606" fmla="*/ 5574030 w 8362950"/>
              <a:gd name="connsiteY606" fmla="*/ 4931093 h 6095999"/>
              <a:gd name="connsiteX607" fmla="*/ 5200650 w 8362950"/>
              <a:gd name="connsiteY607" fmla="*/ 5168265 h 6095999"/>
              <a:gd name="connsiteX608" fmla="*/ 5164455 w 8362950"/>
              <a:gd name="connsiteY608" fmla="*/ 5162550 h 6095999"/>
              <a:gd name="connsiteX609" fmla="*/ 5574030 w 8362950"/>
              <a:gd name="connsiteY609" fmla="*/ 4894898 h 6095999"/>
              <a:gd name="connsiteX610" fmla="*/ 5983605 w 8362950"/>
              <a:gd name="connsiteY610" fmla="*/ 5162550 h 6095999"/>
              <a:gd name="connsiteX611" fmla="*/ 5947410 w 8362950"/>
              <a:gd name="connsiteY611" fmla="*/ 5168265 h 6095999"/>
              <a:gd name="connsiteX612" fmla="*/ 5574030 w 8362950"/>
              <a:gd name="connsiteY612" fmla="*/ 4931093 h 6095999"/>
              <a:gd name="connsiteX613" fmla="*/ 4937760 w 8362950"/>
              <a:gd name="connsiteY613" fmla="*/ 4979670 h 6095999"/>
              <a:gd name="connsiteX614" fmla="*/ 5110163 w 8362950"/>
              <a:gd name="connsiteY614" fmla="*/ 4840605 h 6095999"/>
              <a:gd name="connsiteX615" fmla="*/ 5282565 w 8362950"/>
              <a:gd name="connsiteY615" fmla="*/ 4979670 h 6095999"/>
              <a:gd name="connsiteX616" fmla="*/ 5282565 w 8362950"/>
              <a:gd name="connsiteY616" fmla="*/ 4979670 h 6095999"/>
              <a:gd name="connsiteX617" fmla="*/ 5144453 w 8362950"/>
              <a:gd name="connsiteY617" fmla="*/ 5161598 h 6095999"/>
              <a:gd name="connsiteX618" fmla="*/ 5110163 w 8362950"/>
              <a:gd name="connsiteY618" fmla="*/ 5160645 h 6095999"/>
              <a:gd name="connsiteX619" fmla="*/ 5075873 w 8362950"/>
              <a:gd name="connsiteY619" fmla="*/ 5161598 h 6095999"/>
              <a:gd name="connsiteX620" fmla="*/ 5075873 w 8362950"/>
              <a:gd name="connsiteY620" fmla="*/ 5161598 h 6095999"/>
              <a:gd name="connsiteX621" fmla="*/ 4937760 w 8362950"/>
              <a:gd name="connsiteY621" fmla="*/ 4979670 h 6095999"/>
              <a:gd name="connsiteX622" fmla="*/ 4645343 w 8362950"/>
              <a:gd name="connsiteY622" fmla="*/ 4931093 h 6095999"/>
              <a:gd name="connsiteX623" fmla="*/ 4271963 w 8362950"/>
              <a:gd name="connsiteY623" fmla="*/ 5168265 h 6095999"/>
              <a:gd name="connsiteX624" fmla="*/ 4271963 w 8362950"/>
              <a:gd name="connsiteY624" fmla="*/ 5168265 h 6095999"/>
              <a:gd name="connsiteX625" fmla="*/ 4235768 w 8362950"/>
              <a:gd name="connsiteY625" fmla="*/ 5162550 h 6095999"/>
              <a:gd name="connsiteX626" fmla="*/ 4645343 w 8362950"/>
              <a:gd name="connsiteY626" fmla="*/ 4894898 h 6095999"/>
              <a:gd name="connsiteX627" fmla="*/ 5054918 w 8362950"/>
              <a:gd name="connsiteY627" fmla="*/ 5162550 h 6095999"/>
              <a:gd name="connsiteX628" fmla="*/ 5018723 w 8362950"/>
              <a:gd name="connsiteY628" fmla="*/ 5168265 h 6095999"/>
              <a:gd name="connsiteX629" fmla="*/ 5018723 w 8362950"/>
              <a:gd name="connsiteY629" fmla="*/ 5168265 h 6095999"/>
              <a:gd name="connsiteX630" fmla="*/ 4645343 w 8362950"/>
              <a:gd name="connsiteY630" fmla="*/ 4931093 h 6095999"/>
              <a:gd name="connsiteX631" fmla="*/ 4645343 w 8362950"/>
              <a:gd name="connsiteY631" fmla="*/ 5003483 h 6095999"/>
              <a:gd name="connsiteX632" fmla="*/ 4342448 w 8362950"/>
              <a:gd name="connsiteY632" fmla="*/ 5188268 h 6095999"/>
              <a:gd name="connsiteX633" fmla="*/ 4346258 w 8362950"/>
              <a:gd name="connsiteY633" fmla="*/ 5190173 h 6095999"/>
              <a:gd name="connsiteX634" fmla="*/ 4290060 w 8362950"/>
              <a:gd name="connsiteY634" fmla="*/ 5173028 h 6095999"/>
              <a:gd name="connsiteX635" fmla="*/ 4644390 w 8362950"/>
              <a:gd name="connsiteY635" fmla="*/ 4950143 h 6095999"/>
              <a:gd name="connsiteX636" fmla="*/ 4998720 w 8362950"/>
              <a:gd name="connsiteY636" fmla="*/ 5173028 h 6095999"/>
              <a:gd name="connsiteX637" fmla="*/ 4998720 w 8362950"/>
              <a:gd name="connsiteY637" fmla="*/ 5173028 h 6095999"/>
              <a:gd name="connsiteX638" fmla="*/ 4933950 w 8362950"/>
              <a:gd name="connsiteY638" fmla="*/ 5193983 h 6095999"/>
              <a:gd name="connsiteX639" fmla="*/ 4946333 w 8362950"/>
              <a:gd name="connsiteY639" fmla="*/ 5189220 h 6095999"/>
              <a:gd name="connsiteX640" fmla="*/ 4645343 w 8362950"/>
              <a:gd name="connsiteY640" fmla="*/ 5003483 h 6095999"/>
              <a:gd name="connsiteX641" fmla="*/ 4645343 w 8362950"/>
              <a:gd name="connsiteY641" fmla="*/ 5075873 h 6095999"/>
              <a:gd name="connsiteX642" fmla="*/ 4408170 w 8362950"/>
              <a:gd name="connsiteY642" fmla="*/ 5218748 h 6095999"/>
              <a:gd name="connsiteX643" fmla="*/ 4360545 w 8362950"/>
              <a:gd name="connsiteY643" fmla="*/ 5194935 h 6095999"/>
              <a:gd name="connsiteX644" fmla="*/ 4645343 w 8362950"/>
              <a:gd name="connsiteY644" fmla="*/ 5021580 h 6095999"/>
              <a:gd name="connsiteX645" fmla="*/ 4930140 w 8362950"/>
              <a:gd name="connsiteY645" fmla="*/ 5194935 h 6095999"/>
              <a:gd name="connsiteX646" fmla="*/ 4882515 w 8362950"/>
              <a:gd name="connsiteY646" fmla="*/ 5218748 h 6095999"/>
              <a:gd name="connsiteX647" fmla="*/ 4645343 w 8362950"/>
              <a:gd name="connsiteY647" fmla="*/ 5075873 h 6095999"/>
              <a:gd name="connsiteX648" fmla="*/ 4866323 w 8362950"/>
              <a:gd name="connsiteY648" fmla="*/ 5229225 h 6095999"/>
              <a:gd name="connsiteX649" fmla="*/ 4821555 w 8362950"/>
              <a:gd name="connsiteY649" fmla="*/ 5260658 h 6095999"/>
              <a:gd name="connsiteX650" fmla="*/ 4645343 w 8362950"/>
              <a:gd name="connsiteY650" fmla="*/ 5149215 h 6095999"/>
              <a:gd name="connsiteX651" fmla="*/ 4469130 w 8362950"/>
              <a:gd name="connsiteY651" fmla="*/ 5260658 h 6095999"/>
              <a:gd name="connsiteX652" fmla="*/ 4424363 w 8362950"/>
              <a:gd name="connsiteY652" fmla="*/ 5229225 h 6095999"/>
              <a:gd name="connsiteX653" fmla="*/ 4424363 w 8362950"/>
              <a:gd name="connsiteY653" fmla="*/ 5229225 h 6095999"/>
              <a:gd name="connsiteX654" fmla="*/ 4644390 w 8362950"/>
              <a:gd name="connsiteY654" fmla="*/ 5095875 h 6095999"/>
              <a:gd name="connsiteX655" fmla="*/ 4866323 w 8362950"/>
              <a:gd name="connsiteY655" fmla="*/ 5229225 h 6095999"/>
              <a:gd name="connsiteX656" fmla="*/ 3717608 w 8362950"/>
              <a:gd name="connsiteY656" fmla="*/ 4931093 h 6095999"/>
              <a:gd name="connsiteX657" fmla="*/ 3344228 w 8362950"/>
              <a:gd name="connsiteY657" fmla="*/ 5168265 h 6095999"/>
              <a:gd name="connsiteX658" fmla="*/ 3308033 w 8362950"/>
              <a:gd name="connsiteY658" fmla="*/ 5162550 h 6095999"/>
              <a:gd name="connsiteX659" fmla="*/ 3717608 w 8362950"/>
              <a:gd name="connsiteY659" fmla="*/ 4894898 h 6095999"/>
              <a:gd name="connsiteX660" fmla="*/ 4127183 w 8362950"/>
              <a:gd name="connsiteY660" fmla="*/ 5162550 h 6095999"/>
              <a:gd name="connsiteX661" fmla="*/ 4090988 w 8362950"/>
              <a:gd name="connsiteY661" fmla="*/ 5168265 h 6095999"/>
              <a:gd name="connsiteX662" fmla="*/ 4090988 w 8362950"/>
              <a:gd name="connsiteY662" fmla="*/ 5168265 h 6095999"/>
              <a:gd name="connsiteX663" fmla="*/ 3717608 w 8362950"/>
              <a:gd name="connsiteY663" fmla="*/ 4931093 h 6095999"/>
              <a:gd name="connsiteX664" fmla="*/ 3717608 w 8362950"/>
              <a:gd name="connsiteY664" fmla="*/ 5075873 h 6095999"/>
              <a:gd name="connsiteX665" fmla="*/ 3480435 w 8362950"/>
              <a:gd name="connsiteY665" fmla="*/ 5218748 h 6095999"/>
              <a:gd name="connsiteX666" fmla="*/ 3480435 w 8362950"/>
              <a:gd name="connsiteY666" fmla="*/ 5218748 h 6095999"/>
              <a:gd name="connsiteX667" fmla="*/ 3432810 w 8362950"/>
              <a:gd name="connsiteY667" fmla="*/ 5194935 h 6095999"/>
              <a:gd name="connsiteX668" fmla="*/ 3717608 w 8362950"/>
              <a:gd name="connsiteY668" fmla="*/ 5021580 h 6095999"/>
              <a:gd name="connsiteX669" fmla="*/ 4002405 w 8362950"/>
              <a:gd name="connsiteY669" fmla="*/ 5194935 h 6095999"/>
              <a:gd name="connsiteX670" fmla="*/ 3954780 w 8362950"/>
              <a:gd name="connsiteY670" fmla="*/ 5218748 h 6095999"/>
              <a:gd name="connsiteX671" fmla="*/ 3954780 w 8362950"/>
              <a:gd name="connsiteY671" fmla="*/ 5218748 h 6095999"/>
              <a:gd name="connsiteX672" fmla="*/ 3717608 w 8362950"/>
              <a:gd name="connsiteY672" fmla="*/ 5075873 h 6095999"/>
              <a:gd name="connsiteX673" fmla="*/ 3717608 w 8362950"/>
              <a:gd name="connsiteY673" fmla="*/ 5148263 h 6095999"/>
              <a:gd name="connsiteX674" fmla="*/ 3541395 w 8362950"/>
              <a:gd name="connsiteY674" fmla="*/ 5259705 h 6095999"/>
              <a:gd name="connsiteX675" fmla="*/ 3496628 w 8362950"/>
              <a:gd name="connsiteY675" fmla="*/ 5228273 h 6095999"/>
              <a:gd name="connsiteX676" fmla="*/ 3496628 w 8362950"/>
              <a:gd name="connsiteY676" fmla="*/ 5228273 h 6095999"/>
              <a:gd name="connsiteX677" fmla="*/ 3716655 w 8362950"/>
              <a:gd name="connsiteY677" fmla="*/ 5094923 h 6095999"/>
              <a:gd name="connsiteX678" fmla="*/ 3936683 w 8362950"/>
              <a:gd name="connsiteY678" fmla="*/ 5228273 h 6095999"/>
              <a:gd name="connsiteX679" fmla="*/ 3936683 w 8362950"/>
              <a:gd name="connsiteY679" fmla="*/ 5228273 h 6095999"/>
              <a:gd name="connsiteX680" fmla="*/ 3891915 w 8362950"/>
              <a:gd name="connsiteY680" fmla="*/ 5259705 h 6095999"/>
              <a:gd name="connsiteX681" fmla="*/ 3891915 w 8362950"/>
              <a:gd name="connsiteY681" fmla="*/ 5259705 h 6095999"/>
              <a:gd name="connsiteX682" fmla="*/ 3717608 w 8362950"/>
              <a:gd name="connsiteY682" fmla="*/ 5148263 h 6095999"/>
              <a:gd name="connsiteX683" fmla="*/ 3717608 w 8362950"/>
              <a:gd name="connsiteY683" fmla="*/ 5003483 h 6095999"/>
              <a:gd name="connsiteX684" fmla="*/ 3414713 w 8362950"/>
              <a:gd name="connsiteY684" fmla="*/ 5188268 h 6095999"/>
              <a:gd name="connsiteX685" fmla="*/ 3362325 w 8362950"/>
              <a:gd name="connsiteY685" fmla="*/ 5173028 h 6095999"/>
              <a:gd name="connsiteX686" fmla="*/ 3362325 w 8362950"/>
              <a:gd name="connsiteY686" fmla="*/ 5173028 h 6095999"/>
              <a:gd name="connsiteX687" fmla="*/ 3716655 w 8362950"/>
              <a:gd name="connsiteY687" fmla="*/ 4950143 h 6095999"/>
              <a:gd name="connsiteX688" fmla="*/ 4070985 w 8362950"/>
              <a:gd name="connsiteY688" fmla="*/ 5173028 h 6095999"/>
              <a:gd name="connsiteX689" fmla="*/ 4018598 w 8362950"/>
              <a:gd name="connsiteY689" fmla="*/ 5188268 h 6095999"/>
              <a:gd name="connsiteX690" fmla="*/ 3717608 w 8362950"/>
              <a:gd name="connsiteY690" fmla="*/ 5003483 h 6095999"/>
              <a:gd name="connsiteX691" fmla="*/ 2788920 w 8362950"/>
              <a:gd name="connsiteY691" fmla="*/ 4931093 h 6095999"/>
              <a:gd name="connsiteX692" fmla="*/ 2415540 w 8362950"/>
              <a:gd name="connsiteY692" fmla="*/ 5168265 h 6095999"/>
              <a:gd name="connsiteX693" fmla="*/ 2415540 w 8362950"/>
              <a:gd name="connsiteY693" fmla="*/ 5168265 h 6095999"/>
              <a:gd name="connsiteX694" fmla="*/ 2379345 w 8362950"/>
              <a:gd name="connsiteY694" fmla="*/ 5162550 h 6095999"/>
              <a:gd name="connsiteX695" fmla="*/ 2788920 w 8362950"/>
              <a:gd name="connsiteY695" fmla="*/ 4894898 h 6095999"/>
              <a:gd name="connsiteX696" fmla="*/ 3198495 w 8362950"/>
              <a:gd name="connsiteY696" fmla="*/ 5162550 h 6095999"/>
              <a:gd name="connsiteX697" fmla="*/ 3162300 w 8362950"/>
              <a:gd name="connsiteY697" fmla="*/ 5168265 h 6095999"/>
              <a:gd name="connsiteX698" fmla="*/ 3162300 w 8362950"/>
              <a:gd name="connsiteY698" fmla="*/ 5168265 h 6095999"/>
              <a:gd name="connsiteX699" fmla="*/ 2788920 w 8362950"/>
              <a:gd name="connsiteY699" fmla="*/ 4931093 h 6095999"/>
              <a:gd name="connsiteX700" fmla="*/ 2788920 w 8362950"/>
              <a:gd name="connsiteY700" fmla="*/ 5003483 h 6095999"/>
              <a:gd name="connsiteX701" fmla="*/ 2486025 w 8362950"/>
              <a:gd name="connsiteY701" fmla="*/ 5188268 h 6095999"/>
              <a:gd name="connsiteX702" fmla="*/ 2433638 w 8362950"/>
              <a:gd name="connsiteY702" fmla="*/ 5173028 h 6095999"/>
              <a:gd name="connsiteX703" fmla="*/ 2433638 w 8362950"/>
              <a:gd name="connsiteY703" fmla="*/ 5173028 h 6095999"/>
              <a:gd name="connsiteX704" fmla="*/ 2787968 w 8362950"/>
              <a:gd name="connsiteY704" fmla="*/ 4950143 h 6095999"/>
              <a:gd name="connsiteX705" fmla="*/ 3142298 w 8362950"/>
              <a:gd name="connsiteY705" fmla="*/ 5173028 h 6095999"/>
              <a:gd name="connsiteX706" fmla="*/ 3142298 w 8362950"/>
              <a:gd name="connsiteY706" fmla="*/ 5173028 h 6095999"/>
              <a:gd name="connsiteX707" fmla="*/ 3082290 w 8362950"/>
              <a:gd name="connsiteY707" fmla="*/ 5192078 h 6095999"/>
              <a:gd name="connsiteX708" fmla="*/ 3089910 w 8362950"/>
              <a:gd name="connsiteY708" fmla="*/ 5189220 h 6095999"/>
              <a:gd name="connsiteX709" fmla="*/ 2788920 w 8362950"/>
              <a:gd name="connsiteY709" fmla="*/ 5003483 h 6095999"/>
              <a:gd name="connsiteX710" fmla="*/ 2788920 w 8362950"/>
              <a:gd name="connsiteY710" fmla="*/ 5075873 h 6095999"/>
              <a:gd name="connsiteX711" fmla="*/ 2551748 w 8362950"/>
              <a:gd name="connsiteY711" fmla="*/ 5218748 h 6095999"/>
              <a:gd name="connsiteX712" fmla="*/ 2551748 w 8362950"/>
              <a:gd name="connsiteY712" fmla="*/ 5218748 h 6095999"/>
              <a:gd name="connsiteX713" fmla="*/ 2504123 w 8362950"/>
              <a:gd name="connsiteY713" fmla="*/ 5194935 h 6095999"/>
              <a:gd name="connsiteX714" fmla="*/ 2788920 w 8362950"/>
              <a:gd name="connsiteY714" fmla="*/ 5021580 h 6095999"/>
              <a:gd name="connsiteX715" fmla="*/ 3073718 w 8362950"/>
              <a:gd name="connsiteY715" fmla="*/ 5194935 h 6095999"/>
              <a:gd name="connsiteX716" fmla="*/ 3026093 w 8362950"/>
              <a:gd name="connsiteY716" fmla="*/ 5218748 h 6095999"/>
              <a:gd name="connsiteX717" fmla="*/ 3026093 w 8362950"/>
              <a:gd name="connsiteY717" fmla="*/ 5218748 h 6095999"/>
              <a:gd name="connsiteX718" fmla="*/ 2788920 w 8362950"/>
              <a:gd name="connsiteY718" fmla="*/ 5075873 h 6095999"/>
              <a:gd name="connsiteX719" fmla="*/ 2788920 w 8362950"/>
              <a:gd name="connsiteY719" fmla="*/ 5148263 h 6095999"/>
              <a:gd name="connsiteX720" fmla="*/ 2612708 w 8362950"/>
              <a:gd name="connsiteY720" fmla="*/ 5259705 h 6095999"/>
              <a:gd name="connsiteX721" fmla="*/ 2567940 w 8362950"/>
              <a:gd name="connsiteY721" fmla="*/ 5228273 h 6095999"/>
              <a:gd name="connsiteX722" fmla="*/ 2567940 w 8362950"/>
              <a:gd name="connsiteY722" fmla="*/ 5228273 h 6095999"/>
              <a:gd name="connsiteX723" fmla="*/ 2787968 w 8362950"/>
              <a:gd name="connsiteY723" fmla="*/ 5094923 h 6095999"/>
              <a:gd name="connsiteX724" fmla="*/ 3007995 w 8362950"/>
              <a:gd name="connsiteY724" fmla="*/ 5228273 h 6095999"/>
              <a:gd name="connsiteX725" fmla="*/ 3007995 w 8362950"/>
              <a:gd name="connsiteY725" fmla="*/ 5228273 h 6095999"/>
              <a:gd name="connsiteX726" fmla="*/ 2963228 w 8362950"/>
              <a:gd name="connsiteY726" fmla="*/ 5259705 h 6095999"/>
              <a:gd name="connsiteX727" fmla="*/ 2963228 w 8362950"/>
              <a:gd name="connsiteY727" fmla="*/ 5259705 h 6095999"/>
              <a:gd name="connsiteX728" fmla="*/ 2788920 w 8362950"/>
              <a:gd name="connsiteY728" fmla="*/ 5148263 h 6095999"/>
              <a:gd name="connsiteX729" fmla="*/ 1860233 w 8362950"/>
              <a:gd name="connsiteY729" fmla="*/ 4931093 h 6095999"/>
              <a:gd name="connsiteX730" fmla="*/ 1486853 w 8362950"/>
              <a:gd name="connsiteY730" fmla="*/ 5168265 h 6095999"/>
              <a:gd name="connsiteX731" fmla="*/ 1486853 w 8362950"/>
              <a:gd name="connsiteY731" fmla="*/ 5168265 h 6095999"/>
              <a:gd name="connsiteX732" fmla="*/ 1450658 w 8362950"/>
              <a:gd name="connsiteY732" fmla="*/ 5162550 h 6095999"/>
              <a:gd name="connsiteX733" fmla="*/ 1860233 w 8362950"/>
              <a:gd name="connsiteY733" fmla="*/ 4894898 h 6095999"/>
              <a:gd name="connsiteX734" fmla="*/ 2269808 w 8362950"/>
              <a:gd name="connsiteY734" fmla="*/ 5162550 h 6095999"/>
              <a:gd name="connsiteX735" fmla="*/ 2233613 w 8362950"/>
              <a:gd name="connsiteY735" fmla="*/ 5168265 h 6095999"/>
              <a:gd name="connsiteX736" fmla="*/ 2233613 w 8362950"/>
              <a:gd name="connsiteY736" fmla="*/ 5168265 h 6095999"/>
              <a:gd name="connsiteX737" fmla="*/ 1860233 w 8362950"/>
              <a:gd name="connsiteY737" fmla="*/ 4931093 h 6095999"/>
              <a:gd name="connsiteX738" fmla="*/ 1860233 w 8362950"/>
              <a:gd name="connsiteY738" fmla="*/ 5075873 h 6095999"/>
              <a:gd name="connsiteX739" fmla="*/ 1623060 w 8362950"/>
              <a:gd name="connsiteY739" fmla="*/ 5218748 h 6095999"/>
              <a:gd name="connsiteX740" fmla="*/ 1623060 w 8362950"/>
              <a:gd name="connsiteY740" fmla="*/ 5218748 h 6095999"/>
              <a:gd name="connsiteX741" fmla="*/ 1566863 w 8362950"/>
              <a:gd name="connsiteY741" fmla="*/ 5192078 h 6095999"/>
              <a:gd name="connsiteX742" fmla="*/ 1575435 w 8362950"/>
              <a:gd name="connsiteY742" fmla="*/ 5194935 h 6095999"/>
              <a:gd name="connsiteX743" fmla="*/ 1860233 w 8362950"/>
              <a:gd name="connsiteY743" fmla="*/ 5021580 h 6095999"/>
              <a:gd name="connsiteX744" fmla="*/ 2145030 w 8362950"/>
              <a:gd name="connsiteY744" fmla="*/ 5194935 h 6095999"/>
              <a:gd name="connsiteX745" fmla="*/ 2153603 w 8362950"/>
              <a:gd name="connsiteY745" fmla="*/ 5192078 h 6095999"/>
              <a:gd name="connsiteX746" fmla="*/ 2097405 w 8362950"/>
              <a:gd name="connsiteY746" fmla="*/ 5218748 h 6095999"/>
              <a:gd name="connsiteX747" fmla="*/ 2097405 w 8362950"/>
              <a:gd name="connsiteY747" fmla="*/ 5218748 h 6095999"/>
              <a:gd name="connsiteX748" fmla="*/ 1860233 w 8362950"/>
              <a:gd name="connsiteY748" fmla="*/ 5075873 h 6095999"/>
              <a:gd name="connsiteX749" fmla="*/ 1860233 w 8362950"/>
              <a:gd name="connsiteY749" fmla="*/ 5148263 h 6095999"/>
              <a:gd name="connsiteX750" fmla="*/ 1684020 w 8362950"/>
              <a:gd name="connsiteY750" fmla="*/ 5259705 h 6095999"/>
              <a:gd name="connsiteX751" fmla="*/ 1684020 w 8362950"/>
              <a:gd name="connsiteY751" fmla="*/ 5259705 h 6095999"/>
              <a:gd name="connsiteX752" fmla="*/ 1639253 w 8362950"/>
              <a:gd name="connsiteY752" fmla="*/ 5228273 h 6095999"/>
              <a:gd name="connsiteX753" fmla="*/ 1639253 w 8362950"/>
              <a:gd name="connsiteY753" fmla="*/ 5228273 h 6095999"/>
              <a:gd name="connsiteX754" fmla="*/ 1859280 w 8362950"/>
              <a:gd name="connsiteY754" fmla="*/ 5094923 h 6095999"/>
              <a:gd name="connsiteX755" fmla="*/ 2079308 w 8362950"/>
              <a:gd name="connsiteY755" fmla="*/ 5228273 h 6095999"/>
              <a:gd name="connsiteX756" fmla="*/ 2079308 w 8362950"/>
              <a:gd name="connsiteY756" fmla="*/ 5228273 h 6095999"/>
              <a:gd name="connsiteX757" fmla="*/ 2034540 w 8362950"/>
              <a:gd name="connsiteY757" fmla="*/ 5259705 h 6095999"/>
              <a:gd name="connsiteX758" fmla="*/ 2034540 w 8362950"/>
              <a:gd name="connsiteY758" fmla="*/ 5259705 h 6095999"/>
              <a:gd name="connsiteX759" fmla="*/ 1860233 w 8362950"/>
              <a:gd name="connsiteY759" fmla="*/ 5148263 h 6095999"/>
              <a:gd name="connsiteX760" fmla="*/ 1860233 w 8362950"/>
              <a:gd name="connsiteY760" fmla="*/ 5003483 h 6095999"/>
              <a:gd name="connsiteX761" fmla="*/ 1557338 w 8362950"/>
              <a:gd name="connsiteY761" fmla="*/ 5188268 h 6095999"/>
              <a:gd name="connsiteX762" fmla="*/ 1565910 w 8362950"/>
              <a:gd name="connsiteY762" fmla="*/ 5191125 h 6095999"/>
              <a:gd name="connsiteX763" fmla="*/ 1505903 w 8362950"/>
              <a:gd name="connsiteY763" fmla="*/ 5172075 h 6095999"/>
              <a:gd name="connsiteX764" fmla="*/ 1860233 w 8362950"/>
              <a:gd name="connsiteY764" fmla="*/ 4949190 h 6095999"/>
              <a:gd name="connsiteX765" fmla="*/ 2214563 w 8362950"/>
              <a:gd name="connsiteY765" fmla="*/ 5172075 h 6095999"/>
              <a:gd name="connsiteX766" fmla="*/ 2214563 w 8362950"/>
              <a:gd name="connsiteY766" fmla="*/ 5172075 h 6095999"/>
              <a:gd name="connsiteX767" fmla="*/ 2154555 w 8362950"/>
              <a:gd name="connsiteY767" fmla="*/ 5191125 h 6095999"/>
              <a:gd name="connsiteX768" fmla="*/ 2163128 w 8362950"/>
              <a:gd name="connsiteY768" fmla="*/ 5188268 h 6095999"/>
              <a:gd name="connsiteX769" fmla="*/ 1860233 w 8362950"/>
              <a:gd name="connsiteY769" fmla="*/ 5003483 h 6095999"/>
              <a:gd name="connsiteX770" fmla="*/ 931545 w 8362950"/>
              <a:gd name="connsiteY770" fmla="*/ 4931093 h 6095999"/>
              <a:gd name="connsiteX771" fmla="*/ 558165 w 8362950"/>
              <a:gd name="connsiteY771" fmla="*/ 5168265 h 6095999"/>
              <a:gd name="connsiteX772" fmla="*/ 521970 w 8362950"/>
              <a:gd name="connsiteY772" fmla="*/ 5162550 h 6095999"/>
              <a:gd name="connsiteX773" fmla="*/ 931545 w 8362950"/>
              <a:gd name="connsiteY773" fmla="*/ 4894898 h 6095999"/>
              <a:gd name="connsiteX774" fmla="*/ 1341120 w 8362950"/>
              <a:gd name="connsiteY774" fmla="*/ 5162550 h 6095999"/>
              <a:gd name="connsiteX775" fmla="*/ 1304925 w 8362950"/>
              <a:gd name="connsiteY775" fmla="*/ 5168265 h 6095999"/>
              <a:gd name="connsiteX776" fmla="*/ 1304925 w 8362950"/>
              <a:gd name="connsiteY776" fmla="*/ 5168265 h 6095999"/>
              <a:gd name="connsiteX777" fmla="*/ 931545 w 8362950"/>
              <a:gd name="connsiteY777" fmla="*/ 4931093 h 6095999"/>
              <a:gd name="connsiteX778" fmla="*/ 931545 w 8362950"/>
              <a:gd name="connsiteY778" fmla="*/ 5003483 h 6095999"/>
              <a:gd name="connsiteX779" fmla="*/ 628650 w 8362950"/>
              <a:gd name="connsiteY779" fmla="*/ 5188268 h 6095999"/>
              <a:gd name="connsiteX780" fmla="*/ 576263 w 8362950"/>
              <a:gd name="connsiteY780" fmla="*/ 5173028 h 6095999"/>
              <a:gd name="connsiteX781" fmla="*/ 576263 w 8362950"/>
              <a:gd name="connsiteY781" fmla="*/ 5173028 h 6095999"/>
              <a:gd name="connsiteX782" fmla="*/ 930593 w 8362950"/>
              <a:gd name="connsiteY782" fmla="*/ 4950143 h 6095999"/>
              <a:gd name="connsiteX783" fmla="*/ 1284923 w 8362950"/>
              <a:gd name="connsiteY783" fmla="*/ 5173028 h 6095999"/>
              <a:gd name="connsiteX784" fmla="*/ 1284923 w 8362950"/>
              <a:gd name="connsiteY784" fmla="*/ 5173028 h 6095999"/>
              <a:gd name="connsiteX785" fmla="*/ 1224915 w 8362950"/>
              <a:gd name="connsiteY785" fmla="*/ 5192078 h 6095999"/>
              <a:gd name="connsiteX786" fmla="*/ 1233488 w 8362950"/>
              <a:gd name="connsiteY786" fmla="*/ 5189220 h 6095999"/>
              <a:gd name="connsiteX787" fmla="*/ 931545 w 8362950"/>
              <a:gd name="connsiteY787" fmla="*/ 5003483 h 6095999"/>
              <a:gd name="connsiteX788" fmla="*/ 931545 w 8362950"/>
              <a:gd name="connsiteY788" fmla="*/ 5148263 h 6095999"/>
              <a:gd name="connsiteX789" fmla="*/ 755333 w 8362950"/>
              <a:gd name="connsiteY789" fmla="*/ 5259705 h 6095999"/>
              <a:gd name="connsiteX790" fmla="*/ 710565 w 8362950"/>
              <a:gd name="connsiteY790" fmla="*/ 5228273 h 6095999"/>
              <a:gd name="connsiteX791" fmla="*/ 930593 w 8362950"/>
              <a:gd name="connsiteY791" fmla="*/ 5094923 h 6095999"/>
              <a:gd name="connsiteX792" fmla="*/ 1150620 w 8362950"/>
              <a:gd name="connsiteY792" fmla="*/ 5228273 h 6095999"/>
              <a:gd name="connsiteX793" fmla="*/ 1105853 w 8362950"/>
              <a:gd name="connsiteY793" fmla="*/ 5259705 h 6095999"/>
              <a:gd name="connsiteX794" fmla="*/ 1105853 w 8362950"/>
              <a:gd name="connsiteY794" fmla="*/ 5259705 h 6095999"/>
              <a:gd name="connsiteX795" fmla="*/ 931545 w 8362950"/>
              <a:gd name="connsiteY795" fmla="*/ 5148263 h 6095999"/>
              <a:gd name="connsiteX796" fmla="*/ 931545 w 8362950"/>
              <a:gd name="connsiteY796" fmla="*/ 5075873 h 6095999"/>
              <a:gd name="connsiteX797" fmla="*/ 694373 w 8362950"/>
              <a:gd name="connsiteY797" fmla="*/ 5218748 h 6095999"/>
              <a:gd name="connsiteX798" fmla="*/ 646748 w 8362950"/>
              <a:gd name="connsiteY798" fmla="*/ 5194935 h 6095999"/>
              <a:gd name="connsiteX799" fmla="*/ 931545 w 8362950"/>
              <a:gd name="connsiteY799" fmla="*/ 5021580 h 6095999"/>
              <a:gd name="connsiteX800" fmla="*/ 1216343 w 8362950"/>
              <a:gd name="connsiteY800" fmla="*/ 5194935 h 6095999"/>
              <a:gd name="connsiteX801" fmla="*/ 1224915 w 8362950"/>
              <a:gd name="connsiteY801" fmla="*/ 5192078 h 6095999"/>
              <a:gd name="connsiteX802" fmla="*/ 1168718 w 8362950"/>
              <a:gd name="connsiteY802" fmla="*/ 5218748 h 6095999"/>
              <a:gd name="connsiteX803" fmla="*/ 931545 w 8362950"/>
              <a:gd name="connsiteY803" fmla="*/ 5075873 h 6095999"/>
              <a:gd name="connsiteX804" fmla="*/ 467678 w 8362950"/>
              <a:gd name="connsiteY804" fmla="*/ 4676775 h 6095999"/>
              <a:gd name="connsiteX805" fmla="*/ 127635 w 8362950"/>
              <a:gd name="connsiteY805" fmla="*/ 5016818 h 6095999"/>
              <a:gd name="connsiteX806" fmla="*/ 209550 w 8362950"/>
              <a:gd name="connsiteY806" fmla="*/ 5237798 h 6095999"/>
              <a:gd name="connsiteX807" fmla="*/ 216218 w 8362950"/>
              <a:gd name="connsiteY807" fmla="*/ 5233988 h 6095999"/>
              <a:gd name="connsiteX808" fmla="*/ 166688 w 8362950"/>
              <a:gd name="connsiteY808" fmla="*/ 5270183 h 6095999"/>
              <a:gd name="connsiteX809" fmla="*/ 74295 w 8362950"/>
              <a:gd name="connsiteY809" fmla="*/ 5016818 h 6095999"/>
              <a:gd name="connsiteX810" fmla="*/ 468630 w 8362950"/>
              <a:gd name="connsiteY810" fmla="*/ 4622483 h 6095999"/>
              <a:gd name="connsiteX811" fmla="*/ 840105 w 8362950"/>
              <a:gd name="connsiteY811" fmla="*/ 4885373 h 6095999"/>
              <a:gd name="connsiteX812" fmla="*/ 788670 w 8362950"/>
              <a:gd name="connsiteY812" fmla="*/ 4898708 h 6095999"/>
              <a:gd name="connsiteX813" fmla="*/ 788670 w 8362950"/>
              <a:gd name="connsiteY813" fmla="*/ 4898708 h 6095999"/>
              <a:gd name="connsiteX814" fmla="*/ 467678 w 8362950"/>
              <a:gd name="connsiteY814" fmla="*/ 4676775 h 6095999"/>
              <a:gd name="connsiteX815" fmla="*/ 145733 w 8362950"/>
              <a:gd name="connsiteY815" fmla="*/ 5017770 h 6095999"/>
              <a:gd name="connsiteX816" fmla="*/ 466725 w 8362950"/>
              <a:gd name="connsiteY816" fmla="*/ 4696778 h 6095999"/>
              <a:gd name="connsiteX817" fmla="*/ 768668 w 8362950"/>
              <a:gd name="connsiteY817" fmla="*/ 4907280 h 6095999"/>
              <a:gd name="connsiteX818" fmla="*/ 768668 w 8362950"/>
              <a:gd name="connsiteY818" fmla="*/ 4907280 h 6095999"/>
              <a:gd name="connsiteX819" fmla="*/ 719138 w 8362950"/>
              <a:gd name="connsiteY819" fmla="*/ 4929188 h 6095999"/>
              <a:gd name="connsiteX820" fmla="*/ 466725 w 8362950"/>
              <a:gd name="connsiteY820" fmla="*/ 4751070 h 6095999"/>
              <a:gd name="connsiteX821" fmla="*/ 199073 w 8362950"/>
              <a:gd name="connsiteY821" fmla="*/ 5018723 h 6095999"/>
              <a:gd name="connsiteX822" fmla="*/ 273368 w 8362950"/>
              <a:gd name="connsiteY822" fmla="*/ 5203508 h 6095999"/>
              <a:gd name="connsiteX823" fmla="*/ 224790 w 8362950"/>
              <a:gd name="connsiteY823" fmla="*/ 5229225 h 6095999"/>
              <a:gd name="connsiteX824" fmla="*/ 145733 w 8362950"/>
              <a:gd name="connsiteY824" fmla="*/ 5017770 h 6095999"/>
              <a:gd name="connsiteX825" fmla="*/ 218123 w 8362950"/>
              <a:gd name="connsiteY825" fmla="*/ 5017770 h 6095999"/>
              <a:gd name="connsiteX826" fmla="*/ 466725 w 8362950"/>
              <a:gd name="connsiteY826" fmla="*/ 4769168 h 6095999"/>
              <a:gd name="connsiteX827" fmla="*/ 701993 w 8362950"/>
              <a:gd name="connsiteY827" fmla="*/ 4937760 h 6095999"/>
              <a:gd name="connsiteX828" fmla="*/ 655320 w 8362950"/>
              <a:gd name="connsiteY828" fmla="*/ 4968240 h 6095999"/>
              <a:gd name="connsiteX829" fmla="*/ 466725 w 8362950"/>
              <a:gd name="connsiteY829" fmla="*/ 4823460 h 6095999"/>
              <a:gd name="connsiteX830" fmla="*/ 271463 w 8362950"/>
              <a:gd name="connsiteY830" fmla="*/ 5018723 h 6095999"/>
              <a:gd name="connsiteX831" fmla="*/ 350520 w 8362950"/>
              <a:gd name="connsiteY831" fmla="*/ 5175885 h 6095999"/>
              <a:gd name="connsiteX832" fmla="*/ 291465 w 8362950"/>
              <a:gd name="connsiteY832" fmla="*/ 5195888 h 6095999"/>
              <a:gd name="connsiteX833" fmla="*/ 218123 w 8362950"/>
              <a:gd name="connsiteY833" fmla="*/ 5017770 h 6095999"/>
              <a:gd name="connsiteX834" fmla="*/ 291465 w 8362950"/>
              <a:gd name="connsiteY834" fmla="*/ 5017770 h 6095999"/>
              <a:gd name="connsiteX835" fmla="*/ 467678 w 8362950"/>
              <a:gd name="connsiteY835" fmla="*/ 4841558 h 6095999"/>
              <a:gd name="connsiteX836" fmla="*/ 640080 w 8362950"/>
              <a:gd name="connsiteY836" fmla="*/ 4980623 h 6095999"/>
              <a:gd name="connsiteX837" fmla="*/ 501968 w 8362950"/>
              <a:gd name="connsiteY837" fmla="*/ 5162550 h 6095999"/>
              <a:gd name="connsiteX838" fmla="*/ 467678 w 8362950"/>
              <a:gd name="connsiteY838" fmla="*/ 5161598 h 6095999"/>
              <a:gd name="connsiteX839" fmla="*/ 377190 w 8362950"/>
              <a:gd name="connsiteY839" fmla="*/ 5170170 h 6095999"/>
              <a:gd name="connsiteX840" fmla="*/ 291465 w 8362950"/>
              <a:gd name="connsiteY840" fmla="*/ 5017770 h 6095999"/>
              <a:gd name="connsiteX841" fmla="*/ 770573 w 8362950"/>
              <a:gd name="connsiteY841" fmla="*/ 4662488 h 6095999"/>
              <a:gd name="connsiteX842" fmla="*/ 931545 w 8362950"/>
              <a:gd name="connsiteY842" fmla="*/ 4557713 h 6095999"/>
              <a:gd name="connsiteX843" fmla="*/ 1092518 w 8362950"/>
              <a:gd name="connsiteY843" fmla="*/ 4662488 h 6095999"/>
              <a:gd name="connsiteX844" fmla="*/ 950595 w 8362950"/>
              <a:gd name="connsiteY844" fmla="*/ 4876800 h 6095999"/>
              <a:gd name="connsiteX845" fmla="*/ 950595 w 8362950"/>
              <a:gd name="connsiteY845" fmla="*/ 4876800 h 6095999"/>
              <a:gd name="connsiteX846" fmla="*/ 932498 w 8362950"/>
              <a:gd name="connsiteY846" fmla="*/ 4876800 h 6095999"/>
              <a:gd name="connsiteX847" fmla="*/ 914400 w 8362950"/>
              <a:gd name="connsiteY847" fmla="*/ 4876800 h 6095999"/>
              <a:gd name="connsiteX848" fmla="*/ 914400 w 8362950"/>
              <a:gd name="connsiteY848" fmla="*/ 4876800 h 6095999"/>
              <a:gd name="connsiteX849" fmla="*/ 770573 w 8362950"/>
              <a:gd name="connsiteY849" fmla="*/ 4662488 h 6095999"/>
              <a:gd name="connsiteX850" fmla="*/ 630555 w 8362950"/>
              <a:gd name="connsiteY850" fmla="*/ 4579620 h 6095999"/>
              <a:gd name="connsiteX851" fmla="*/ 577215 w 8362950"/>
              <a:gd name="connsiteY851" fmla="*/ 4563428 h 6095999"/>
              <a:gd name="connsiteX852" fmla="*/ 931545 w 8362950"/>
              <a:gd name="connsiteY852" fmla="*/ 4340543 h 6095999"/>
              <a:gd name="connsiteX853" fmla="*/ 1285875 w 8362950"/>
              <a:gd name="connsiteY853" fmla="*/ 4563428 h 6095999"/>
              <a:gd name="connsiteX854" fmla="*/ 1232535 w 8362950"/>
              <a:gd name="connsiteY854" fmla="*/ 4579620 h 6095999"/>
              <a:gd name="connsiteX855" fmla="*/ 1234440 w 8362950"/>
              <a:gd name="connsiteY855" fmla="*/ 4578668 h 6095999"/>
              <a:gd name="connsiteX856" fmla="*/ 931545 w 8362950"/>
              <a:gd name="connsiteY856" fmla="*/ 4393883 h 6095999"/>
              <a:gd name="connsiteX857" fmla="*/ 628650 w 8362950"/>
              <a:gd name="connsiteY857" fmla="*/ 4578668 h 6095999"/>
              <a:gd name="connsiteX858" fmla="*/ 630555 w 8362950"/>
              <a:gd name="connsiteY858" fmla="*/ 4579620 h 6095999"/>
              <a:gd name="connsiteX859" fmla="*/ 467678 w 8362950"/>
              <a:gd name="connsiteY859" fmla="*/ 4067175 h 6095999"/>
              <a:gd name="connsiteX860" fmla="*/ 127635 w 8362950"/>
              <a:gd name="connsiteY860" fmla="*/ 4407218 h 6095999"/>
              <a:gd name="connsiteX861" fmla="*/ 209550 w 8362950"/>
              <a:gd name="connsiteY861" fmla="*/ 4628198 h 6095999"/>
              <a:gd name="connsiteX862" fmla="*/ 216218 w 8362950"/>
              <a:gd name="connsiteY862" fmla="*/ 4624388 h 6095999"/>
              <a:gd name="connsiteX863" fmla="*/ 166688 w 8362950"/>
              <a:gd name="connsiteY863" fmla="*/ 4660583 h 6095999"/>
              <a:gd name="connsiteX864" fmla="*/ 74295 w 8362950"/>
              <a:gd name="connsiteY864" fmla="*/ 4407218 h 6095999"/>
              <a:gd name="connsiteX865" fmla="*/ 468630 w 8362950"/>
              <a:gd name="connsiteY865" fmla="*/ 4012883 h 6095999"/>
              <a:gd name="connsiteX866" fmla="*/ 840105 w 8362950"/>
              <a:gd name="connsiteY866" fmla="*/ 4275773 h 6095999"/>
              <a:gd name="connsiteX867" fmla="*/ 788670 w 8362950"/>
              <a:gd name="connsiteY867" fmla="*/ 4289108 h 6095999"/>
              <a:gd name="connsiteX868" fmla="*/ 788670 w 8362950"/>
              <a:gd name="connsiteY868" fmla="*/ 4289108 h 6095999"/>
              <a:gd name="connsiteX869" fmla="*/ 467678 w 8362950"/>
              <a:gd name="connsiteY869" fmla="*/ 4067175 h 6095999"/>
              <a:gd name="connsiteX870" fmla="*/ 145733 w 8362950"/>
              <a:gd name="connsiteY870" fmla="*/ 4408170 h 6095999"/>
              <a:gd name="connsiteX871" fmla="*/ 466725 w 8362950"/>
              <a:gd name="connsiteY871" fmla="*/ 4087178 h 6095999"/>
              <a:gd name="connsiteX872" fmla="*/ 768668 w 8362950"/>
              <a:gd name="connsiteY872" fmla="*/ 4297680 h 6095999"/>
              <a:gd name="connsiteX873" fmla="*/ 768668 w 8362950"/>
              <a:gd name="connsiteY873" fmla="*/ 4297680 h 6095999"/>
              <a:gd name="connsiteX874" fmla="*/ 719138 w 8362950"/>
              <a:gd name="connsiteY874" fmla="*/ 4319588 h 6095999"/>
              <a:gd name="connsiteX875" fmla="*/ 466725 w 8362950"/>
              <a:gd name="connsiteY875" fmla="*/ 4141470 h 6095999"/>
              <a:gd name="connsiteX876" fmla="*/ 199073 w 8362950"/>
              <a:gd name="connsiteY876" fmla="*/ 4409123 h 6095999"/>
              <a:gd name="connsiteX877" fmla="*/ 273368 w 8362950"/>
              <a:gd name="connsiteY877" fmla="*/ 4593908 h 6095999"/>
              <a:gd name="connsiteX878" fmla="*/ 224790 w 8362950"/>
              <a:gd name="connsiteY878" fmla="*/ 4619625 h 6095999"/>
              <a:gd name="connsiteX879" fmla="*/ 145733 w 8362950"/>
              <a:gd name="connsiteY879" fmla="*/ 4408170 h 6095999"/>
              <a:gd name="connsiteX880" fmla="*/ 218123 w 8362950"/>
              <a:gd name="connsiteY880" fmla="*/ 4408170 h 6095999"/>
              <a:gd name="connsiteX881" fmla="*/ 466725 w 8362950"/>
              <a:gd name="connsiteY881" fmla="*/ 4159568 h 6095999"/>
              <a:gd name="connsiteX882" fmla="*/ 701993 w 8362950"/>
              <a:gd name="connsiteY882" fmla="*/ 4328160 h 6095999"/>
              <a:gd name="connsiteX883" fmla="*/ 655320 w 8362950"/>
              <a:gd name="connsiteY883" fmla="*/ 4358640 h 6095999"/>
              <a:gd name="connsiteX884" fmla="*/ 466725 w 8362950"/>
              <a:gd name="connsiteY884" fmla="*/ 4213860 h 6095999"/>
              <a:gd name="connsiteX885" fmla="*/ 271463 w 8362950"/>
              <a:gd name="connsiteY885" fmla="*/ 4409123 h 6095999"/>
              <a:gd name="connsiteX886" fmla="*/ 350520 w 8362950"/>
              <a:gd name="connsiteY886" fmla="*/ 4566285 h 6095999"/>
              <a:gd name="connsiteX887" fmla="*/ 291465 w 8362950"/>
              <a:gd name="connsiteY887" fmla="*/ 4586288 h 6095999"/>
              <a:gd name="connsiteX888" fmla="*/ 218123 w 8362950"/>
              <a:gd name="connsiteY888" fmla="*/ 4408170 h 6095999"/>
              <a:gd name="connsiteX889" fmla="*/ 291465 w 8362950"/>
              <a:gd name="connsiteY889" fmla="*/ 4408170 h 6095999"/>
              <a:gd name="connsiteX890" fmla="*/ 467678 w 8362950"/>
              <a:gd name="connsiteY890" fmla="*/ 4231958 h 6095999"/>
              <a:gd name="connsiteX891" fmla="*/ 640080 w 8362950"/>
              <a:gd name="connsiteY891" fmla="*/ 4371023 h 6095999"/>
              <a:gd name="connsiteX892" fmla="*/ 501968 w 8362950"/>
              <a:gd name="connsiteY892" fmla="*/ 4552950 h 6095999"/>
              <a:gd name="connsiteX893" fmla="*/ 467678 w 8362950"/>
              <a:gd name="connsiteY893" fmla="*/ 4551998 h 6095999"/>
              <a:gd name="connsiteX894" fmla="*/ 377190 w 8362950"/>
              <a:gd name="connsiteY894" fmla="*/ 4560570 h 6095999"/>
              <a:gd name="connsiteX895" fmla="*/ 291465 w 8362950"/>
              <a:gd name="connsiteY895" fmla="*/ 4408170 h 6095999"/>
              <a:gd name="connsiteX896" fmla="*/ 931545 w 8362950"/>
              <a:gd name="connsiteY896" fmla="*/ 4286250 h 6095999"/>
              <a:gd name="connsiteX897" fmla="*/ 1341120 w 8362950"/>
              <a:gd name="connsiteY897" fmla="*/ 4552950 h 6095999"/>
              <a:gd name="connsiteX898" fmla="*/ 1304925 w 8362950"/>
              <a:gd name="connsiteY898" fmla="*/ 4558665 h 6095999"/>
              <a:gd name="connsiteX899" fmla="*/ 931545 w 8362950"/>
              <a:gd name="connsiteY899" fmla="*/ 4321493 h 6095999"/>
              <a:gd name="connsiteX900" fmla="*/ 558165 w 8362950"/>
              <a:gd name="connsiteY900" fmla="*/ 4558665 h 6095999"/>
              <a:gd name="connsiteX901" fmla="*/ 521970 w 8362950"/>
              <a:gd name="connsiteY901" fmla="*/ 4552950 h 6095999"/>
              <a:gd name="connsiteX902" fmla="*/ 931545 w 8362950"/>
              <a:gd name="connsiteY902" fmla="*/ 4286250 h 6095999"/>
              <a:gd name="connsiteX903" fmla="*/ 770573 w 8362950"/>
              <a:gd name="connsiteY903" fmla="*/ 4052888 h 6095999"/>
              <a:gd name="connsiteX904" fmla="*/ 931545 w 8362950"/>
              <a:gd name="connsiteY904" fmla="*/ 3948113 h 6095999"/>
              <a:gd name="connsiteX905" fmla="*/ 1092518 w 8362950"/>
              <a:gd name="connsiteY905" fmla="*/ 4052888 h 6095999"/>
              <a:gd name="connsiteX906" fmla="*/ 950595 w 8362950"/>
              <a:gd name="connsiteY906" fmla="*/ 4267200 h 6095999"/>
              <a:gd name="connsiteX907" fmla="*/ 950595 w 8362950"/>
              <a:gd name="connsiteY907" fmla="*/ 4267200 h 6095999"/>
              <a:gd name="connsiteX908" fmla="*/ 932498 w 8362950"/>
              <a:gd name="connsiteY908" fmla="*/ 4267200 h 6095999"/>
              <a:gd name="connsiteX909" fmla="*/ 914400 w 8362950"/>
              <a:gd name="connsiteY909" fmla="*/ 4267200 h 6095999"/>
              <a:gd name="connsiteX910" fmla="*/ 914400 w 8362950"/>
              <a:gd name="connsiteY910" fmla="*/ 4267200 h 6095999"/>
              <a:gd name="connsiteX911" fmla="*/ 770573 w 8362950"/>
              <a:gd name="connsiteY911" fmla="*/ 4052888 h 6095999"/>
              <a:gd name="connsiteX912" fmla="*/ 630555 w 8362950"/>
              <a:gd name="connsiteY912" fmla="*/ 3970020 h 6095999"/>
              <a:gd name="connsiteX913" fmla="*/ 577215 w 8362950"/>
              <a:gd name="connsiteY913" fmla="*/ 3953828 h 6095999"/>
              <a:gd name="connsiteX914" fmla="*/ 931545 w 8362950"/>
              <a:gd name="connsiteY914" fmla="*/ 3730943 h 6095999"/>
              <a:gd name="connsiteX915" fmla="*/ 1285875 w 8362950"/>
              <a:gd name="connsiteY915" fmla="*/ 3953828 h 6095999"/>
              <a:gd name="connsiteX916" fmla="*/ 1232535 w 8362950"/>
              <a:gd name="connsiteY916" fmla="*/ 3970020 h 6095999"/>
              <a:gd name="connsiteX917" fmla="*/ 1234440 w 8362950"/>
              <a:gd name="connsiteY917" fmla="*/ 3969068 h 6095999"/>
              <a:gd name="connsiteX918" fmla="*/ 931545 w 8362950"/>
              <a:gd name="connsiteY918" fmla="*/ 3784283 h 6095999"/>
              <a:gd name="connsiteX919" fmla="*/ 628650 w 8362950"/>
              <a:gd name="connsiteY919" fmla="*/ 3969068 h 6095999"/>
              <a:gd name="connsiteX920" fmla="*/ 630555 w 8362950"/>
              <a:gd name="connsiteY920" fmla="*/ 3970020 h 6095999"/>
              <a:gd name="connsiteX921" fmla="*/ 467678 w 8362950"/>
              <a:gd name="connsiteY921" fmla="*/ 3457575 h 6095999"/>
              <a:gd name="connsiteX922" fmla="*/ 127635 w 8362950"/>
              <a:gd name="connsiteY922" fmla="*/ 3797618 h 6095999"/>
              <a:gd name="connsiteX923" fmla="*/ 209550 w 8362950"/>
              <a:gd name="connsiteY923" fmla="*/ 4018598 h 6095999"/>
              <a:gd name="connsiteX924" fmla="*/ 216218 w 8362950"/>
              <a:gd name="connsiteY924" fmla="*/ 4014788 h 6095999"/>
              <a:gd name="connsiteX925" fmla="*/ 166688 w 8362950"/>
              <a:gd name="connsiteY925" fmla="*/ 4050983 h 6095999"/>
              <a:gd name="connsiteX926" fmla="*/ 74295 w 8362950"/>
              <a:gd name="connsiteY926" fmla="*/ 3797618 h 6095999"/>
              <a:gd name="connsiteX927" fmla="*/ 468630 w 8362950"/>
              <a:gd name="connsiteY927" fmla="*/ 3403283 h 6095999"/>
              <a:gd name="connsiteX928" fmla="*/ 840105 w 8362950"/>
              <a:gd name="connsiteY928" fmla="*/ 3666173 h 6095999"/>
              <a:gd name="connsiteX929" fmla="*/ 788670 w 8362950"/>
              <a:gd name="connsiteY929" fmla="*/ 3679508 h 6095999"/>
              <a:gd name="connsiteX930" fmla="*/ 788670 w 8362950"/>
              <a:gd name="connsiteY930" fmla="*/ 3679508 h 6095999"/>
              <a:gd name="connsiteX931" fmla="*/ 467678 w 8362950"/>
              <a:gd name="connsiteY931" fmla="*/ 3457575 h 6095999"/>
              <a:gd name="connsiteX932" fmla="*/ 145733 w 8362950"/>
              <a:gd name="connsiteY932" fmla="*/ 3798570 h 6095999"/>
              <a:gd name="connsiteX933" fmla="*/ 466725 w 8362950"/>
              <a:gd name="connsiteY933" fmla="*/ 3477578 h 6095999"/>
              <a:gd name="connsiteX934" fmla="*/ 768668 w 8362950"/>
              <a:gd name="connsiteY934" fmla="*/ 3688080 h 6095999"/>
              <a:gd name="connsiteX935" fmla="*/ 768668 w 8362950"/>
              <a:gd name="connsiteY935" fmla="*/ 3688080 h 6095999"/>
              <a:gd name="connsiteX936" fmla="*/ 719138 w 8362950"/>
              <a:gd name="connsiteY936" fmla="*/ 3709988 h 6095999"/>
              <a:gd name="connsiteX937" fmla="*/ 466725 w 8362950"/>
              <a:gd name="connsiteY937" fmla="*/ 3531870 h 6095999"/>
              <a:gd name="connsiteX938" fmla="*/ 199073 w 8362950"/>
              <a:gd name="connsiteY938" fmla="*/ 3799523 h 6095999"/>
              <a:gd name="connsiteX939" fmla="*/ 273368 w 8362950"/>
              <a:gd name="connsiteY939" fmla="*/ 3984308 h 6095999"/>
              <a:gd name="connsiteX940" fmla="*/ 224790 w 8362950"/>
              <a:gd name="connsiteY940" fmla="*/ 4010025 h 6095999"/>
              <a:gd name="connsiteX941" fmla="*/ 145733 w 8362950"/>
              <a:gd name="connsiteY941" fmla="*/ 3798570 h 6095999"/>
              <a:gd name="connsiteX942" fmla="*/ 218123 w 8362950"/>
              <a:gd name="connsiteY942" fmla="*/ 3798570 h 6095999"/>
              <a:gd name="connsiteX943" fmla="*/ 466725 w 8362950"/>
              <a:gd name="connsiteY943" fmla="*/ 3549968 h 6095999"/>
              <a:gd name="connsiteX944" fmla="*/ 701993 w 8362950"/>
              <a:gd name="connsiteY944" fmla="*/ 3718560 h 6095999"/>
              <a:gd name="connsiteX945" fmla="*/ 655320 w 8362950"/>
              <a:gd name="connsiteY945" fmla="*/ 3749040 h 6095999"/>
              <a:gd name="connsiteX946" fmla="*/ 466725 w 8362950"/>
              <a:gd name="connsiteY946" fmla="*/ 3604260 h 6095999"/>
              <a:gd name="connsiteX947" fmla="*/ 271463 w 8362950"/>
              <a:gd name="connsiteY947" fmla="*/ 3799523 h 6095999"/>
              <a:gd name="connsiteX948" fmla="*/ 350520 w 8362950"/>
              <a:gd name="connsiteY948" fmla="*/ 3956685 h 6095999"/>
              <a:gd name="connsiteX949" fmla="*/ 291465 w 8362950"/>
              <a:gd name="connsiteY949" fmla="*/ 3976688 h 6095999"/>
              <a:gd name="connsiteX950" fmla="*/ 218123 w 8362950"/>
              <a:gd name="connsiteY950" fmla="*/ 3798570 h 6095999"/>
              <a:gd name="connsiteX951" fmla="*/ 291465 w 8362950"/>
              <a:gd name="connsiteY951" fmla="*/ 3798570 h 6095999"/>
              <a:gd name="connsiteX952" fmla="*/ 467678 w 8362950"/>
              <a:gd name="connsiteY952" fmla="*/ 3622358 h 6095999"/>
              <a:gd name="connsiteX953" fmla="*/ 640080 w 8362950"/>
              <a:gd name="connsiteY953" fmla="*/ 3761423 h 6095999"/>
              <a:gd name="connsiteX954" fmla="*/ 501968 w 8362950"/>
              <a:gd name="connsiteY954" fmla="*/ 3943350 h 6095999"/>
              <a:gd name="connsiteX955" fmla="*/ 467678 w 8362950"/>
              <a:gd name="connsiteY955" fmla="*/ 3942398 h 6095999"/>
              <a:gd name="connsiteX956" fmla="*/ 377190 w 8362950"/>
              <a:gd name="connsiteY956" fmla="*/ 3950970 h 6095999"/>
              <a:gd name="connsiteX957" fmla="*/ 291465 w 8362950"/>
              <a:gd name="connsiteY957" fmla="*/ 3798570 h 6095999"/>
              <a:gd name="connsiteX958" fmla="*/ 931545 w 8362950"/>
              <a:gd name="connsiteY958" fmla="*/ 3676650 h 6095999"/>
              <a:gd name="connsiteX959" fmla="*/ 1341120 w 8362950"/>
              <a:gd name="connsiteY959" fmla="*/ 3943350 h 6095999"/>
              <a:gd name="connsiteX960" fmla="*/ 1304925 w 8362950"/>
              <a:gd name="connsiteY960" fmla="*/ 3949065 h 6095999"/>
              <a:gd name="connsiteX961" fmla="*/ 931545 w 8362950"/>
              <a:gd name="connsiteY961" fmla="*/ 3711893 h 6095999"/>
              <a:gd name="connsiteX962" fmla="*/ 558165 w 8362950"/>
              <a:gd name="connsiteY962" fmla="*/ 3949065 h 6095999"/>
              <a:gd name="connsiteX963" fmla="*/ 521970 w 8362950"/>
              <a:gd name="connsiteY963" fmla="*/ 3943350 h 6095999"/>
              <a:gd name="connsiteX964" fmla="*/ 931545 w 8362950"/>
              <a:gd name="connsiteY964" fmla="*/ 3676650 h 6095999"/>
              <a:gd name="connsiteX965" fmla="*/ 770573 w 8362950"/>
              <a:gd name="connsiteY965" fmla="*/ 3443288 h 6095999"/>
              <a:gd name="connsiteX966" fmla="*/ 931545 w 8362950"/>
              <a:gd name="connsiteY966" fmla="*/ 3338513 h 6095999"/>
              <a:gd name="connsiteX967" fmla="*/ 1092518 w 8362950"/>
              <a:gd name="connsiteY967" fmla="*/ 3443288 h 6095999"/>
              <a:gd name="connsiteX968" fmla="*/ 950595 w 8362950"/>
              <a:gd name="connsiteY968" fmla="*/ 3657600 h 6095999"/>
              <a:gd name="connsiteX969" fmla="*/ 950595 w 8362950"/>
              <a:gd name="connsiteY969" fmla="*/ 3657600 h 6095999"/>
              <a:gd name="connsiteX970" fmla="*/ 932498 w 8362950"/>
              <a:gd name="connsiteY970" fmla="*/ 3657600 h 6095999"/>
              <a:gd name="connsiteX971" fmla="*/ 914400 w 8362950"/>
              <a:gd name="connsiteY971" fmla="*/ 3657600 h 6095999"/>
              <a:gd name="connsiteX972" fmla="*/ 914400 w 8362950"/>
              <a:gd name="connsiteY972" fmla="*/ 3657600 h 6095999"/>
              <a:gd name="connsiteX973" fmla="*/ 770573 w 8362950"/>
              <a:gd name="connsiteY973" fmla="*/ 3443288 h 6095999"/>
              <a:gd name="connsiteX974" fmla="*/ 630555 w 8362950"/>
              <a:gd name="connsiteY974" fmla="*/ 3360420 h 6095999"/>
              <a:gd name="connsiteX975" fmla="*/ 577215 w 8362950"/>
              <a:gd name="connsiteY975" fmla="*/ 3344228 h 6095999"/>
              <a:gd name="connsiteX976" fmla="*/ 931545 w 8362950"/>
              <a:gd name="connsiteY976" fmla="*/ 3121343 h 6095999"/>
              <a:gd name="connsiteX977" fmla="*/ 1285875 w 8362950"/>
              <a:gd name="connsiteY977" fmla="*/ 3344228 h 6095999"/>
              <a:gd name="connsiteX978" fmla="*/ 1232535 w 8362950"/>
              <a:gd name="connsiteY978" fmla="*/ 3360420 h 6095999"/>
              <a:gd name="connsiteX979" fmla="*/ 1234440 w 8362950"/>
              <a:gd name="connsiteY979" fmla="*/ 3359468 h 6095999"/>
              <a:gd name="connsiteX980" fmla="*/ 931545 w 8362950"/>
              <a:gd name="connsiteY980" fmla="*/ 3174683 h 6095999"/>
              <a:gd name="connsiteX981" fmla="*/ 628650 w 8362950"/>
              <a:gd name="connsiteY981" fmla="*/ 3359468 h 6095999"/>
              <a:gd name="connsiteX982" fmla="*/ 630555 w 8362950"/>
              <a:gd name="connsiteY982" fmla="*/ 3360420 h 6095999"/>
              <a:gd name="connsiteX983" fmla="*/ 467678 w 8362950"/>
              <a:gd name="connsiteY983" fmla="*/ 2847975 h 6095999"/>
              <a:gd name="connsiteX984" fmla="*/ 127635 w 8362950"/>
              <a:gd name="connsiteY984" fmla="*/ 3188018 h 6095999"/>
              <a:gd name="connsiteX985" fmla="*/ 209550 w 8362950"/>
              <a:gd name="connsiteY985" fmla="*/ 3408998 h 6095999"/>
              <a:gd name="connsiteX986" fmla="*/ 216218 w 8362950"/>
              <a:gd name="connsiteY986" fmla="*/ 3405188 h 6095999"/>
              <a:gd name="connsiteX987" fmla="*/ 166688 w 8362950"/>
              <a:gd name="connsiteY987" fmla="*/ 3441383 h 6095999"/>
              <a:gd name="connsiteX988" fmla="*/ 74295 w 8362950"/>
              <a:gd name="connsiteY988" fmla="*/ 3188018 h 6095999"/>
              <a:gd name="connsiteX989" fmla="*/ 468630 w 8362950"/>
              <a:gd name="connsiteY989" fmla="*/ 2793683 h 6095999"/>
              <a:gd name="connsiteX990" fmla="*/ 840105 w 8362950"/>
              <a:gd name="connsiteY990" fmla="*/ 3056573 h 6095999"/>
              <a:gd name="connsiteX991" fmla="*/ 788670 w 8362950"/>
              <a:gd name="connsiteY991" fmla="*/ 3069908 h 6095999"/>
              <a:gd name="connsiteX992" fmla="*/ 788670 w 8362950"/>
              <a:gd name="connsiteY992" fmla="*/ 3069908 h 6095999"/>
              <a:gd name="connsiteX993" fmla="*/ 467678 w 8362950"/>
              <a:gd name="connsiteY993" fmla="*/ 2847975 h 6095999"/>
              <a:gd name="connsiteX994" fmla="*/ 145733 w 8362950"/>
              <a:gd name="connsiteY994" fmla="*/ 3188970 h 6095999"/>
              <a:gd name="connsiteX995" fmla="*/ 466725 w 8362950"/>
              <a:gd name="connsiteY995" fmla="*/ 2867978 h 6095999"/>
              <a:gd name="connsiteX996" fmla="*/ 768668 w 8362950"/>
              <a:gd name="connsiteY996" fmla="*/ 3078480 h 6095999"/>
              <a:gd name="connsiteX997" fmla="*/ 768668 w 8362950"/>
              <a:gd name="connsiteY997" fmla="*/ 3078480 h 6095999"/>
              <a:gd name="connsiteX998" fmla="*/ 719138 w 8362950"/>
              <a:gd name="connsiteY998" fmla="*/ 3100388 h 6095999"/>
              <a:gd name="connsiteX999" fmla="*/ 466725 w 8362950"/>
              <a:gd name="connsiteY999" fmla="*/ 2922270 h 6095999"/>
              <a:gd name="connsiteX1000" fmla="*/ 199073 w 8362950"/>
              <a:gd name="connsiteY1000" fmla="*/ 3189923 h 6095999"/>
              <a:gd name="connsiteX1001" fmla="*/ 273368 w 8362950"/>
              <a:gd name="connsiteY1001" fmla="*/ 3374708 h 6095999"/>
              <a:gd name="connsiteX1002" fmla="*/ 224790 w 8362950"/>
              <a:gd name="connsiteY1002" fmla="*/ 3400425 h 6095999"/>
              <a:gd name="connsiteX1003" fmla="*/ 145733 w 8362950"/>
              <a:gd name="connsiteY1003" fmla="*/ 3188970 h 6095999"/>
              <a:gd name="connsiteX1004" fmla="*/ 218123 w 8362950"/>
              <a:gd name="connsiteY1004" fmla="*/ 3188970 h 6095999"/>
              <a:gd name="connsiteX1005" fmla="*/ 466725 w 8362950"/>
              <a:gd name="connsiteY1005" fmla="*/ 2940368 h 6095999"/>
              <a:gd name="connsiteX1006" fmla="*/ 701993 w 8362950"/>
              <a:gd name="connsiteY1006" fmla="*/ 3108960 h 6095999"/>
              <a:gd name="connsiteX1007" fmla="*/ 655320 w 8362950"/>
              <a:gd name="connsiteY1007" fmla="*/ 3139440 h 6095999"/>
              <a:gd name="connsiteX1008" fmla="*/ 466725 w 8362950"/>
              <a:gd name="connsiteY1008" fmla="*/ 2994660 h 6095999"/>
              <a:gd name="connsiteX1009" fmla="*/ 271463 w 8362950"/>
              <a:gd name="connsiteY1009" fmla="*/ 3189923 h 6095999"/>
              <a:gd name="connsiteX1010" fmla="*/ 350520 w 8362950"/>
              <a:gd name="connsiteY1010" fmla="*/ 3347085 h 6095999"/>
              <a:gd name="connsiteX1011" fmla="*/ 291465 w 8362950"/>
              <a:gd name="connsiteY1011" fmla="*/ 3367088 h 6095999"/>
              <a:gd name="connsiteX1012" fmla="*/ 218123 w 8362950"/>
              <a:gd name="connsiteY1012" fmla="*/ 3188970 h 6095999"/>
              <a:gd name="connsiteX1013" fmla="*/ 291465 w 8362950"/>
              <a:gd name="connsiteY1013" fmla="*/ 3188970 h 6095999"/>
              <a:gd name="connsiteX1014" fmla="*/ 467678 w 8362950"/>
              <a:gd name="connsiteY1014" fmla="*/ 3012758 h 6095999"/>
              <a:gd name="connsiteX1015" fmla="*/ 640080 w 8362950"/>
              <a:gd name="connsiteY1015" fmla="*/ 3151823 h 6095999"/>
              <a:gd name="connsiteX1016" fmla="*/ 501968 w 8362950"/>
              <a:gd name="connsiteY1016" fmla="*/ 3333750 h 6095999"/>
              <a:gd name="connsiteX1017" fmla="*/ 467678 w 8362950"/>
              <a:gd name="connsiteY1017" fmla="*/ 3332798 h 6095999"/>
              <a:gd name="connsiteX1018" fmla="*/ 377190 w 8362950"/>
              <a:gd name="connsiteY1018" fmla="*/ 3341370 h 6095999"/>
              <a:gd name="connsiteX1019" fmla="*/ 291465 w 8362950"/>
              <a:gd name="connsiteY1019" fmla="*/ 3188970 h 6095999"/>
              <a:gd name="connsiteX1020" fmla="*/ 931545 w 8362950"/>
              <a:gd name="connsiteY1020" fmla="*/ 3067050 h 6095999"/>
              <a:gd name="connsiteX1021" fmla="*/ 1341120 w 8362950"/>
              <a:gd name="connsiteY1021" fmla="*/ 3333750 h 6095999"/>
              <a:gd name="connsiteX1022" fmla="*/ 1304925 w 8362950"/>
              <a:gd name="connsiteY1022" fmla="*/ 3339465 h 6095999"/>
              <a:gd name="connsiteX1023" fmla="*/ 931545 w 8362950"/>
              <a:gd name="connsiteY1023" fmla="*/ 3102293 h 6095999"/>
              <a:gd name="connsiteX1024" fmla="*/ 558165 w 8362950"/>
              <a:gd name="connsiteY1024" fmla="*/ 3339465 h 6095999"/>
              <a:gd name="connsiteX1025" fmla="*/ 521970 w 8362950"/>
              <a:gd name="connsiteY1025" fmla="*/ 3333750 h 6095999"/>
              <a:gd name="connsiteX1026" fmla="*/ 931545 w 8362950"/>
              <a:gd name="connsiteY1026" fmla="*/ 3067050 h 6095999"/>
              <a:gd name="connsiteX1027" fmla="*/ 770573 w 8362950"/>
              <a:gd name="connsiteY1027" fmla="*/ 2833688 h 6095999"/>
              <a:gd name="connsiteX1028" fmla="*/ 931545 w 8362950"/>
              <a:gd name="connsiteY1028" fmla="*/ 2728913 h 6095999"/>
              <a:gd name="connsiteX1029" fmla="*/ 1092518 w 8362950"/>
              <a:gd name="connsiteY1029" fmla="*/ 2833688 h 6095999"/>
              <a:gd name="connsiteX1030" fmla="*/ 950595 w 8362950"/>
              <a:gd name="connsiteY1030" fmla="*/ 3048000 h 6095999"/>
              <a:gd name="connsiteX1031" fmla="*/ 950595 w 8362950"/>
              <a:gd name="connsiteY1031" fmla="*/ 3048000 h 6095999"/>
              <a:gd name="connsiteX1032" fmla="*/ 932498 w 8362950"/>
              <a:gd name="connsiteY1032" fmla="*/ 3048000 h 6095999"/>
              <a:gd name="connsiteX1033" fmla="*/ 914400 w 8362950"/>
              <a:gd name="connsiteY1033" fmla="*/ 3048000 h 6095999"/>
              <a:gd name="connsiteX1034" fmla="*/ 914400 w 8362950"/>
              <a:gd name="connsiteY1034" fmla="*/ 3048000 h 6095999"/>
              <a:gd name="connsiteX1035" fmla="*/ 770573 w 8362950"/>
              <a:gd name="connsiteY1035" fmla="*/ 2833688 h 6095999"/>
              <a:gd name="connsiteX1036" fmla="*/ 630555 w 8362950"/>
              <a:gd name="connsiteY1036" fmla="*/ 2750820 h 6095999"/>
              <a:gd name="connsiteX1037" fmla="*/ 577215 w 8362950"/>
              <a:gd name="connsiteY1037" fmla="*/ 2734628 h 6095999"/>
              <a:gd name="connsiteX1038" fmla="*/ 931545 w 8362950"/>
              <a:gd name="connsiteY1038" fmla="*/ 2511743 h 6095999"/>
              <a:gd name="connsiteX1039" fmla="*/ 1285875 w 8362950"/>
              <a:gd name="connsiteY1039" fmla="*/ 2734628 h 6095999"/>
              <a:gd name="connsiteX1040" fmla="*/ 1232535 w 8362950"/>
              <a:gd name="connsiteY1040" fmla="*/ 2750820 h 6095999"/>
              <a:gd name="connsiteX1041" fmla="*/ 1234440 w 8362950"/>
              <a:gd name="connsiteY1041" fmla="*/ 2749868 h 6095999"/>
              <a:gd name="connsiteX1042" fmla="*/ 931545 w 8362950"/>
              <a:gd name="connsiteY1042" fmla="*/ 2565083 h 6095999"/>
              <a:gd name="connsiteX1043" fmla="*/ 628650 w 8362950"/>
              <a:gd name="connsiteY1043" fmla="*/ 2749868 h 6095999"/>
              <a:gd name="connsiteX1044" fmla="*/ 630555 w 8362950"/>
              <a:gd name="connsiteY1044" fmla="*/ 2750820 h 6095999"/>
              <a:gd name="connsiteX1045" fmla="*/ 467678 w 8362950"/>
              <a:gd name="connsiteY1045" fmla="*/ 2238375 h 6095999"/>
              <a:gd name="connsiteX1046" fmla="*/ 127635 w 8362950"/>
              <a:gd name="connsiteY1046" fmla="*/ 2578418 h 6095999"/>
              <a:gd name="connsiteX1047" fmla="*/ 209550 w 8362950"/>
              <a:gd name="connsiteY1047" fmla="*/ 2799398 h 6095999"/>
              <a:gd name="connsiteX1048" fmla="*/ 216218 w 8362950"/>
              <a:gd name="connsiteY1048" fmla="*/ 2795588 h 6095999"/>
              <a:gd name="connsiteX1049" fmla="*/ 166688 w 8362950"/>
              <a:gd name="connsiteY1049" fmla="*/ 2831783 h 6095999"/>
              <a:gd name="connsiteX1050" fmla="*/ 74295 w 8362950"/>
              <a:gd name="connsiteY1050" fmla="*/ 2578418 h 6095999"/>
              <a:gd name="connsiteX1051" fmla="*/ 468630 w 8362950"/>
              <a:gd name="connsiteY1051" fmla="*/ 2184083 h 6095999"/>
              <a:gd name="connsiteX1052" fmla="*/ 840105 w 8362950"/>
              <a:gd name="connsiteY1052" fmla="*/ 2446973 h 6095999"/>
              <a:gd name="connsiteX1053" fmla="*/ 788670 w 8362950"/>
              <a:gd name="connsiteY1053" fmla="*/ 2460308 h 6095999"/>
              <a:gd name="connsiteX1054" fmla="*/ 788670 w 8362950"/>
              <a:gd name="connsiteY1054" fmla="*/ 2460308 h 6095999"/>
              <a:gd name="connsiteX1055" fmla="*/ 467678 w 8362950"/>
              <a:gd name="connsiteY1055" fmla="*/ 2238375 h 6095999"/>
              <a:gd name="connsiteX1056" fmla="*/ 145733 w 8362950"/>
              <a:gd name="connsiteY1056" fmla="*/ 2579370 h 6095999"/>
              <a:gd name="connsiteX1057" fmla="*/ 466725 w 8362950"/>
              <a:gd name="connsiteY1057" fmla="*/ 2258378 h 6095999"/>
              <a:gd name="connsiteX1058" fmla="*/ 768668 w 8362950"/>
              <a:gd name="connsiteY1058" fmla="*/ 2468880 h 6095999"/>
              <a:gd name="connsiteX1059" fmla="*/ 768668 w 8362950"/>
              <a:gd name="connsiteY1059" fmla="*/ 2468880 h 6095999"/>
              <a:gd name="connsiteX1060" fmla="*/ 719138 w 8362950"/>
              <a:gd name="connsiteY1060" fmla="*/ 2490788 h 6095999"/>
              <a:gd name="connsiteX1061" fmla="*/ 466725 w 8362950"/>
              <a:gd name="connsiteY1061" fmla="*/ 2312670 h 6095999"/>
              <a:gd name="connsiteX1062" fmla="*/ 199073 w 8362950"/>
              <a:gd name="connsiteY1062" fmla="*/ 2580323 h 6095999"/>
              <a:gd name="connsiteX1063" fmla="*/ 273368 w 8362950"/>
              <a:gd name="connsiteY1063" fmla="*/ 2765108 h 6095999"/>
              <a:gd name="connsiteX1064" fmla="*/ 224790 w 8362950"/>
              <a:gd name="connsiteY1064" fmla="*/ 2790825 h 6095999"/>
              <a:gd name="connsiteX1065" fmla="*/ 145733 w 8362950"/>
              <a:gd name="connsiteY1065" fmla="*/ 2579370 h 6095999"/>
              <a:gd name="connsiteX1066" fmla="*/ 218123 w 8362950"/>
              <a:gd name="connsiteY1066" fmla="*/ 2579370 h 6095999"/>
              <a:gd name="connsiteX1067" fmla="*/ 466725 w 8362950"/>
              <a:gd name="connsiteY1067" fmla="*/ 2330768 h 6095999"/>
              <a:gd name="connsiteX1068" fmla="*/ 701993 w 8362950"/>
              <a:gd name="connsiteY1068" fmla="*/ 2499360 h 6095999"/>
              <a:gd name="connsiteX1069" fmla="*/ 655320 w 8362950"/>
              <a:gd name="connsiteY1069" fmla="*/ 2529840 h 6095999"/>
              <a:gd name="connsiteX1070" fmla="*/ 466725 w 8362950"/>
              <a:gd name="connsiteY1070" fmla="*/ 2385060 h 6095999"/>
              <a:gd name="connsiteX1071" fmla="*/ 271463 w 8362950"/>
              <a:gd name="connsiteY1071" fmla="*/ 2580323 h 6095999"/>
              <a:gd name="connsiteX1072" fmla="*/ 350520 w 8362950"/>
              <a:gd name="connsiteY1072" fmla="*/ 2737485 h 6095999"/>
              <a:gd name="connsiteX1073" fmla="*/ 291465 w 8362950"/>
              <a:gd name="connsiteY1073" fmla="*/ 2757488 h 6095999"/>
              <a:gd name="connsiteX1074" fmla="*/ 218123 w 8362950"/>
              <a:gd name="connsiteY1074" fmla="*/ 2579370 h 6095999"/>
              <a:gd name="connsiteX1075" fmla="*/ 291465 w 8362950"/>
              <a:gd name="connsiteY1075" fmla="*/ 2579370 h 6095999"/>
              <a:gd name="connsiteX1076" fmla="*/ 467678 w 8362950"/>
              <a:gd name="connsiteY1076" fmla="*/ 2403158 h 6095999"/>
              <a:gd name="connsiteX1077" fmla="*/ 640080 w 8362950"/>
              <a:gd name="connsiteY1077" fmla="*/ 2542223 h 6095999"/>
              <a:gd name="connsiteX1078" fmla="*/ 501968 w 8362950"/>
              <a:gd name="connsiteY1078" fmla="*/ 2724150 h 6095999"/>
              <a:gd name="connsiteX1079" fmla="*/ 467678 w 8362950"/>
              <a:gd name="connsiteY1079" fmla="*/ 2723198 h 6095999"/>
              <a:gd name="connsiteX1080" fmla="*/ 377190 w 8362950"/>
              <a:gd name="connsiteY1080" fmla="*/ 2731770 h 6095999"/>
              <a:gd name="connsiteX1081" fmla="*/ 291465 w 8362950"/>
              <a:gd name="connsiteY1081" fmla="*/ 2579370 h 6095999"/>
              <a:gd name="connsiteX1082" fmla="*/ 931545 w 8362950"/>
              <a:gd name="connsiteY1082" fmla="*/ 2457450 h 6095999"/>
              <a:gd name="connsiteX1083" fmla="*/ 1341120 w 8362950"/>
              <a:gd name="connsiteY1083" fmla="*/ 2724150 h 6095999"/>
              <a:gd name="connsiteX1084" fmla="*/ 1304925 w 8362950"/>
              <a:gd name="connsiteY1084" fmla="*/ 2729865 h 6095999"/>
              <a:gd name="connsiteX1085" fmla="*/ 931545 w 8362950"/>
              <a:gd name="connsiteY1085" fmla="*/ 2492693 h 6095999"/>
              <a:gd name="connsiteX1086" fmla="*/ 558165 w 8362950"/>
              <a:gd name="connsiteY1086" fmla="*/ 2729865 h 6095999"/>
              <a:gd name="connsiteX1087" fmla="*/ 521970 w 8362950"/>
              <a:gd name="connsiteY1087" fmla="*/ 2724150 h 6095999"/>
              <a:gd name="connsiteX1088" fmla="*/ 931545 w 8362950"/>
              <a:gd name="connsiteY1088" fmla="*/ 2457450 h 6095999"/>
              <a:gd name="connsiteX1089" fmla="*/ 770573 w 8362950"/>
              <a:gd name="connsiteY1089" fmla="*/ 2224088 h 6095999"/>
              <a:gd name="connsiteX1090" fmla="*/ 931545 w 8362950"/>
              <a:gd name="connsiteY1090" fmla="*/ 2119313 h 6095999"/>
              <a:gd name="connsiteX1091" fmla="*/ 1092518 w 8362950"/>
              <a:gd name="connsiteY1091" fmla="*/ 2224088 h 6095999"/>
              <a:gd name="connsiteX1092" fmla="*/ 950595 w 8362950"/>
              <a:gd name="connsiteY1092" fmla="*/ 2438400 h 6095999"/>
              <a:gd name="connsiteX1093" fmla="*/ 950595 w 8362950"/>
              <a:gd name="connsiteY1093" fmla="*/ 2438400 h 6095999"/>
              <a:gd name="connsiteX1094" fmla="*/ 932498 w 8362950"/>
              <a:gd name="connsiteY1094" fmla="*/ 2438400 h 6095999"/>
              <a:gd name="connsiteX1095" fmla="*/ 914400 w 8362950"/>
              <a:gd name="connsiteY1095" fmla="*/ 2438400 h 6095999"/>
              <a:gd name="connsiteX1096" fmla="*/ 914400 w 8362950"/>
              <a:gd name="connsiteY1096" fmla="*/ 2438400 h 6095999"/>
              <a:gd name="connsiteX1097" fmla="*/ 770573 w 8362950"/>
              <a:gd name="connsiteY1097" fmla="*/ 2224088 h 6095999"/>
              <a:gd name="connsiteX1098" fmla="*/ 630555 w 8362950"/>
              <a:gd name="connsiteY1098" fmla="*/ 2141220 h 6095999"/>
              <a:gd name="connsiteX1099" fmla="*/ 577215 w 8362950"/>
              <a:gd name="connsiteY1099" fmla="*/ 2125028 h 6095999"/>
              <a:gd name="connsiteX1100" fmla="*/ 931545 w 8362950"/>
              <a:gd name="connsiteY1100" fmla="*/ 1902143 h 6095999"/>
              <a:gd name="connsiteX1101" fmla="*/ 1285875 w 8362950"/>
              <a:gd name="connsiteY1101" fmla="*/ 2125028 h 6095999"/>
              <a:gd name="connsiteX1102" fmla="*/ 1232535 w 8362950"/>
              <a:gd name="connsiteY1102" fmla="*/ 2141220 h 6095999"/>
              <a:gd name="connsiteX1103" fmla="*/ 1234440 w 8362950"/>
              <a:gd name="connsiteY1103" fmla="*/ 2140268 h 6095999"/>
              <a:gd name="connsiteX1104" fmla="*/ 931545 w 8362950"/>
              <a:gd name="connsiteY1104" fmla="*/ 1955483 h 6095999"/>
              <a:gd name="connsiteX1105" fmla="*/ 628650 w 8362950"/>
              <a:gd name="connsiteY1105" fmla="*/ 2140268 h 6095999"/>
              <a:gd name="connsiteX1106" fmla="*/ 630555 w 8362950"/>
              <a:gd name="connsiteY1106" fmla="*/ 2141220 h 6095999"/>
              <a:gd name="connsiteX1107" fmla="*/ 467678 w 8362950"/>
              <a:gd name="connsiteY1107" fmla="*/ 1628775 h 6095999"/>
              <a:gd name="connsiteX1108" fmla="*/ 127635 w 8362950"/>
              <a:gd name="connsiteY1108" fmla="*/ 1968818 h 6095999"/>
              <a:gd name="connsiteX1109" fmla="*/ 209550 w 8362950"/>
              <a:gd name="connsiteY1109" fmla="*/ 2189798 h 6095999"/>
              <a:gd name="connsiteX1110" fmla="*/ 216218 w 8362950"/>
              <a:gd name="connsiteY1110" fmla="*/ 2185988 h 6095999"/>
              <a:gd name="connsiteX1111" fmla="*/ 166688 w 8362950"/>
              <a:gd name="connsiteY1111" fmla="*/ 2222183 h 6095999"/>
              <a:gd name="connsiteX1112" fmla="*/ 74295 w 8362950"/>
              <a:gd name="connsiteY1112" fmla="*/ 1968818 h 6095999"/>
              <a:gd name="connsiteX1113" fmla="*/ 468630 w 8362950"/>
              <a:gd name="connsiteY1113" fmla="*/ 1574483 h 6095999"/>
              <a:gd name="connsiteX1114" fmla="*/ 840105 w 8362950"/>
              <a:gd name="connsiteY1114" fmla="*/ 1837373 h 6095999"/>
              <a:gd name="connsiteX1115" fmla="*/ 788670 w 8362950"/>
              <a:gd name="connsiteY1115" fmla="*/ 1850708 h 6095999"/>
              <a:gd name="connsiteX1116" fmla="*/ 788670 w 8362950"/>
              <a:gd name="connsiteY1116" fmla="*/ 1850708 h 6095999"/>
              <a:gd name="connsiteX1117" fmla="*/ 467678 w 8362950"/>
              <a:gd name="connsiteY1117" fmla="*/ 1628775 h 6095999"/>
              <a:gd name="connsiteX1118" fmla="*/ 145733 w 8362950"/>
              <a:gd name="connsiteY1118" fmla="*/ 1969770 h 6095999"/>
              <a:gd name="connsiteX1119" fmla="*/ 466725 w 8362950"/>
              <a:gd name="connsiteY1119" fmla="*/ 1648778 h 6095999"/>
              <a:gd name="connsiteX1120" fmla="*/ 768668 w 8362950"/>
              <a:gd name="connsiteY1120" fmla="*/ 1859280 h 6095999"/>
              <a:gd name="connsiteX1121" fmla="*/ 768668 w 8362950"/>
              <a:gd name="connsiteY1121" fmla="*/ 1859280 h 6095999"/>
              <a:gd name="connsiteX1122" fmla="*/ 719138 w 8362950"/>
              <a:gd name="connsiteY1122" fmla="*/ 1881188 h 6095999"/>
              <a:gd name="connsiteX1123" fmla="*/ 466725 w 8362950"/>
              <a:gd name="connsiteY1123" fmla="*/ 1703070 h 6095999"/>
              <a:gd name="connsiteX1124" fmla="*/ 199073 w 8362950"/>
              <a:gd name="connsiteY1124" fmla="*/ 1970723 h 6095999"/>
              <a:gd name="connsiteX1125" fmla="*/ 273368 w 8362950"/>
              <a:gd name="connsiteY1125" fmla="*/ 2155508 h 6095999"/>
              <a:gd name="connsiteX1126" fmla="*/ 224790 w 8362950"/>
              <a:gd name="connsiteY1126" fmla="*/ 2181225 h 6095999"/>
              <a:gd name="connsiteX1127" fmla="*/ 145733 w 8362950"/>
              <a:gd name="connsiteY1127" fmla="*/ 1969770 h 6095999"/>
              <a:gd name="connsiteX1128" fmla="*/ 218123 w 8362950"/>
              <a:gd name="connsiteY1128" fmla="*/ 1969770 h 6095999"/>
              <a:gd name="connsiteX1129" fmla="*/ 466725 w 8362950"/>
              <a:gd name="connsiteY1129" fmla="*/ 1721168 h 6095999"/>
              <a:gd name="connsiteX1130" fmla="*/ 701993 w 8362950"/>
              <a:gd name="connsiteY1130" fmla="*/ 1889760 h 6095999"/>
              <a:gd name="connsiteX1131" fmla="*/ 655320 w 8362950"/>
              <a:gd name="connsiteY1131" fmla="*/ 1920240 h 6095999"/>
              <a:gd name="connsiteX1132" fmla="*/ 466725 w 8362950"/>
              <a:gd name="connsiteY1132" fmla="*/ 1775460 h 6095999"/>
              <a:gd name="connsiteX1133" fmla="*/ 271463 w 8362950"/>
              <a:gd name="connsiteY1133" fmla="*/ 1970723 h 6095999"/>
              <a:gd name="connsiteX1134" fmla="*/ 350520 w 8362950"/>
              <a:gd name="connsiteY1134" fmla="*/ 2127885 h 6095999"/>
              <a:gd name="connsiteX1135" fmla="*/ 291465 w 8362950"/>
              <a:gd name="connsiteY1135" fmla="*/ 2147888 h 6095999"/>
              <a:gd name="connsiteX1136" fmla="*/ 218123 w 8362950"/>
              <a:gd name="connsiteY1136" fmla="*/ 1969770 h 6095999"/>
              <a:gd name="connsiteX1137" fmla="*/ 291465 w 8362950"/>
              <a:gd name="connsiteY1137" fmla="*/ 1969770 h 6095999"/>
              <a:gd name="connsiteX1138" fmla="*/ 467678 w 8362950"/>
              <a:gd name="connsiteY1138" fmla="*/ 1793558 h 6095999"/>
              <a:gd name="connsiteX1139" fmla="*/ 640080 w 8362950"/>
              <a:gd name="connsiteY1139" fmla="*/ 1932623 h 6095999"/>
              <a:gd name="connsiteX1140" fmla="*/ 501968 w 8362950"/>
              <a:gd name="connsiteY1140" fmla="*/ 2114550 h 6095999"/>
              <a:gd name="connsiteX1141" fmla="*/ 467678 w 8362950"/>
              <a:gd name="connsiteY1141" fmla="*/ 2113598 h 6095999"/>
              <a:gd name="connsiteX1142" fmla="*/ 377190 w 8362950"/>
              <a:gd name="connsiteY1142" fmla="*/ 2122170 h 6095999"/>
              <a:gd name="connsiteX1143" fmla="*/ 291465 w 8362950"/>
              <a:gd name="connsiteY1143" fmla="*/ 1969770 h 6095999"/>
              <a:gd name="connsiteX1144" fmla="*/ 931545 w 8362950"/>
              <a:gd name="connsiteY1144" fmla="*/ 1847850 h 6095999"/>
              <a:gd name="connsiteX1145" fmla="*/ 1341120 w 8362950"/>
              <a:gd name="connsiteY1145" fmla="*/ 2114550 h 6095999"/>
              <a:gd name="connsiteX1146" fmla="*/ 1304925 w 8362950"/>
              <a:gd name="connsiteY1146" fmla="*/ 2120265 h 6095999"/>
              <a:gd name="connsiteX1147" fmla="*/ 931545 w 8362950"/>
              <a:gd name="connsiteY1147" fmla="*/ 1883093 h 6095999"/>
              <a:gd name="connsiteX1148" fmla="*/ 558165 w 8362950"/>
              <a:gd name="connsiteY1148" fmla="*/ 2120265 h 6095999"/>
              <a:gd name="connsiteX1149" fmla="*/ 521970 w 8362950"/>
              <a:gd name="connsiteY1149" fmla="*/ 2114550 h 6095999"/>
              <a:gd name="connsiteX1150" fmla="*/ 931545 w 8362950"/>
              <a:gd name="connsiteY1150" fmla="*/ 1847850 h 6095999"/>
              <a:gd name="connsiteX1151" fmla="*/ 770573 w 8362950"/>
              <a:gd name="connsiteY1151" fmla="*/ 1614488 h 6095999"/>
              <a:gd name="connsiteX1152" fmla="*/ 931545 w 8362950"/>
              <a:gd name="connsiteY1152" fmla="*/ 1509713 h 6095999"/>
              <a:gd name="connsiteX1153" fmla="*/ 1092518 w 8362950"/>
              <a:gd name="connsiteY1153" fmla="*/ 1614488 h 6095999"/>
              <a:gd name="connsiteX1154" fmla="*/ 950595 w 8362950"/>
              <a:gd name="connsiteY1154" fmla="*/ 1828800 h 6095999"/>
              <a:gd name="connsiteX1155" fmla="*/ 950595 w 8362950"/>
              <a:gd name="connsiteY1155" fmla="*/ 1828800 h 6095999"/>
              <a:gd name="connsiteX1156" fmla="*/ 932498 w 8362950"/>
              <a:gd name="connsiteY1156" fmla="*/ 1828800 h 6095999"/>
              <a:gd name="connsiteX1157" fmla="*/ 914400 w 8362950"/>
              <a:gd name="connsiteY1157" fmla="*/ 1828800 h 6095999"/>
              <a:gd name="connsiteX1158" fmla="*/ 914400 w 8362950"/>
              <a:gd name="connsiteY1158" fmla="*/ 1828800 h 6095999"/>
              <a:gd name="connsiteX1159" fmla="*/ 770573 w 8362950"/>
              <a:gd name="connsiteY1159" fmla="*/ 1614488 h 6095999"/>
              <a:gd name="connsiteX1160" fmla="*/ 630555 w 8362950"/>
              <a:gd name="connsiteY1160" fmla="*/ 1531620 h 6095999"/>
              <a:gd name="connsiteX1161" fmla="*/ 577215 w 8362950"/>
              <a:gd name="connsiteY1161" fmla="*/ 1515428 h 6095999"/>
              <a:gd name="connsiteX1162" fmla="*/ 931545 w 8362950"/>
              <a:gd name="connsiteY1162" fmla="*/ 1292543 h 6095999"/>
              <a:gd name="connsiteX1163" fmla="*/ 1285875 w 8362950"/>
              <a:gd name="connsiteY1163" fmla="*/ 1515428 h 6095999"/>
              <a:gd name="connsiteX1164" fmla="*/ 1232535 w 8362950"/>
              <a:gd name="connsiteY1164" fmla="*/ 1531620 h 6095999"/>
              <a:gd name="connsiteX1165" fmla="*/ 1234440 w 8362950"/>
              <a:gd name="connsiteY1165" fmla="*/ 1530668 h 6095999"/>
              <a:gd name="connsiteX1166" fmla="*/ 931545 w 8362950"/>
              <a:gd name="connsiteY1166" fmla="*/ 1345883 h 6095999"/>
              <a:gd name="connsiteX1167" fmla="*/ 628650 w 8362950"/>
              <a:gd name="connsiteY1167" fmla="*/ 1530668 h 6095999"/>
              <a:gd name="connsiteX1168" fmla="*/ 630555 w 8362950"/>
              <a:gd name="connsiteY1168" fmla="*/ 1531620 h 6095999"/>
              <a:gd name="connsiteX1169" fmla="*/ 467678 w 8362950"/>
              <a:gd name="connsiteY1169" fmla="*/ 1019175 h 6095999"/>
              <a:gd name="connsiteX1170" fmla="*/ 127635 w 8362950"/>
              <a:gd name="connsiteY1170" fmla="*/ 1359218 h 6095999"/>
              <a:gd name="connsiteX1171" fmla="*/ 209550 w 8362950"/>
              <a:gd name="connsiteY1171" fmla="*/ 1580198 h 6095999"/>
              <a:gd name="connsiteX1172" fmla="*/ 216218 w 8362950"/>
              <a:gd name="connsiteY1172" fmla="*/ 1576388 h 6095999"/>
              <a:gd name="connsiteX1173" fmla="*/ 166688 w 8362950"/>
              <a:gd name="connsiteY1173" fmla="*/ 1612583 h 6095999"/>
              <a:gd name="connsiteX1174" fmla="*/ 74295 w 8362950"/>
              <a:gd name="connsiteY1174" fmla="*/ 1359218 h 6095999"/>
              <a:gd name="connsiteX1175" fmla="*/ 468630 w 8362950"/>
              <a:gd name="connsiteY1175" fmla="*/ 964883 h 6095999"/>
              <a:gd name="connsiteX1176" fmla="*/ 840105 w 8362950"/>
              <a:gd name="connsiteY1176" fmla="*/ 1227773 h 6095999"/>
              <a:gd name="connsiteX1177" fmla="*/ 788670 w 8362950"/>
              <a:gd name="connsiteY1177" fmla="*/ 1241108 h 6095999"/>
              <a:gd name="connsiteX1178" fmla="*/ 788670 w 8362950"/>
              <a:gd name="connsiteY1178" fmla="*/ 1241108 h 6095999"/>
              <a:gd name="connsiteX1179" fmla="*/ 467678 w 8362950"/>
              <a:gd name="connsiteY1179" fmla="*/ 1019175 h 6095999"/>
              <a:gd name="connsiteX1180" fmla="*/ 145733 w 8362950"/>
              <a:gd name="connsiteY1180" fmla="*/ 1360170 h 6095999"/>
              <a:gd name="connsiteX1181" fmla="*/ 466725 w 8362950"/>
              <a:gd name="connsiteY1181" fmla="*/ 1039178 h 6095999"/>
              <a:gd name="connsiteX1182" fmla="*/ 768668 w 8362950"/>
              <a:gd name="connsiteY1182" fmla="*/ 1249680 h 6095999"/>
              <a:gd name="connsiteX1183" fmla="*/ 768668 w 8362950"/>
              <a:gd name="connsiteY1183" fmla="*/ 1249680 h 6095999"/>
              <a:gd name="connsiteX1184" fmla="*/ 719138 w 8362950"/>
              <a:gd name="connsiteY1184" fmla="*/ 1271588 h 6095999"/>
              <a:gd name="connsiteX1185" fmla="*/ 467678 w 8362950"/>
              <a:gd name="connsiteY1185" fmla="*/ 1091565 h 6095999"/>
              <a:gd name="connsiteX1186" fmla="*/ 200025 w 8362950"/>
              <a:gd name="connsiteY1186" fmla="*/ 1359218 h 6095999"/>
              <a:gd name="connsiteX1187" fmla="*/ 274320 w 8362950"/>
              <a:gd name="connsiteY1187" fmla="*/ 1544003 h 6095999"/>
              <a:gd name="connsiteX1188" fmla="*/ 225743 w 8362950"/>
              <a:gd name="connsiteY1188" fmla="*/ 1569720 h 6095999"/>
              <a:gd name="connsiteX1189" fmla="*/ 145733 w 8362950"/>
              <a:gd name="connsiteY1189" fmla="*/ 1360170 h 6095999"/>
              <a:gd name="connsiteX1190" fmla="*/ 218123 w 8362950"/>
              <a:gd name="connsiteY1190" fmla="*/ 1360170 h 6095999"/>
              <a:gd name="connsiteX1191" fmla="*/ 466725 w 8362950"/>
              <a:gd name="connsiteY1191" fmla="*/ 1111568 h 6095999"/>
              <a:gd name="connsiteX1192" fmla="*/ 701993 w 8362950"/>
              <a:gd name="connsiteY1192" fmla="*/ 1280160 h 6095999"/>
              <a:gd name="connsiteX1193" fmla="*/ 655320 w 8362950"/>
              <a:gd name="connsiteY1193" fmla="*/ 1310640 h 6095999"/>
              <a:gd name="connsiteX1194" fmla="*/ 467678 w 8362950"/>
              <a:gd name="connsiteY1194" fmla="*/ 1164908 h 6095999"/>
              <a:gd name="connsiteX1195" fmla="*/ 272415 w 8362950"/>
              <a:gd name="connsiteY1195" fmla="*/ 1360170 h 6095999"/>
              <a:gd name="connsiteX1196" fmla="*/ 351473 w 8362950"/>
              <a:gd name="connsiteY1196" fmla="*/ 1517333 h 6095999"/>
              <a:gd name="connsiteX1197" fmla="*/ 292418 w 8362950"/>
              <a:gd name="connsiteY1197" fmla="*/ 1537335 h 6095999"/>
              <a:gd name="connsiteX1198" fmla="*/ 218123 w 8362950"/>
              <a:gd name="connsiteY1198" fmla="*/ 1360170 h 6095999"/>
              <a:gd name="connsiteX1199" fmla="*/ 291465 w 8362950"/>
              <a:gd name="connsiteY1199" fmla="*/ 1360170 h 6095999"/>
              <a:gd name="connsiteX1200" fmla="*/ 467678 w 8362950"/>
              <a:gd name="connsiteY1200" fmla="*/ 1183958 h 6095999"/>
              <a:gd name="connsiteX1201" fmla="*/ 640080 w 8362950"/>
              <a:gd name="connsiteY1201" fmla="*/ 1323023 h 6095999"/>
              <a:gd name="connsiteX1202" fmla="*/ 501968 w 8362950"/>
              <a:gd name="connsiteY1202" fmla="*/ 1504950 h 6095999"/>
              <a:gd name="connsiteX1203" fmla="*/ 467678 w 8362950"/>
              <a:gd name="connsiteY1203" fmla="*/ 1503998 h 6095999"/>
              <a:gd name="connsiteX1204" fmla="*/ 377190 w 8362950"/>
              <a:gd name="connsiteY1204" fmla="*/ 1512570 h 6095999"/>
              <a:gd name="connsiteX1205" fmla="*/ 291465 w 8362950"/>
              <a:gd name="connsiteY1205" fmla="*/ 1360170 h 6095999"/>
              <a:gd name="connsiteX1206" fmla="*/ 931545 w 8362950"/>
              <a:gd name="connsiteY1206" fmla="*/ 1238250 h 6095999"/>
              <a:gd name="connsiteX1207" fmla="*/ 1341120 w 8362950"/>
              <a:gd name="connsiteY1207" fmla="*/ 1504950 h 6095999"/>
              <a:gd name="connsiteX1208" fmla="*/ 1304925 w 8362950"/>
              <a:gd name="connsiteY1208" fmla="*/ 1510665 h 6095999"/>
              <a:gd name="connsiteX1209" fmla="*/ 931545 w 8362950"/>
              <a:gd name="connsiteY1209" fmla="*/ 1273493 h 6095999"/>
              <a:gd name="connsiteX1210" fmla="*/ 558165 w 8362950"/>
              <a:gd name="connsiteY1210" fmla="*/ 1511618 h 6095999"/>
              <a:gd name="connsiteX1211" fmla="*/ 521970 w 8362950"/>
              <a:gd name="connsiteY1211" fmla="*/ 1505903 h 6095999"/>
              <a:gd name="connsiteX1212" fmla="*/ 931545 w 8362950"/>
              <a:gd name="connsiteY1212" fmla="*/ 1238250 h 6095999"/>
              <a:gd name="connsiteX1213" fmla="*/ 770573 w 8362950"/>
              <a:gd name="connsiteY1213" fmla="*/ 1004888 h 6095999"/>
              <a:gd name="connsiteX1214" fmla="*/ 931545 w 8362950"/>
              <a:gd name="connsiteY1214" fmla="*/ 900113 h 6095999"/>
              <a:gd name="connsiteX1215" fmla="*/ 1092518 w 8362950"/>
              <a:gd name="connsiteY1215" fmla="*/ 1004888 h 6095999"/>
              <a:gd name="connsiteX1216" fmla="*/ 950595 w 8362950"/>
              <a:gd name="connsiteY1216" fmla="*/ 1219200 h 6095999"/>
              <a:gd name="connsiteX1217" fmla="*/ 950595 w 8362950"/>
              <a:gd name="connsiteY1217" fmla="*/ 1219200 h 6095999"/>
              <a:gd name="connsiteX1218" fmla="*/ 932498 w 8362950"/>
              <a:gd name="connsiteY1218" fmla="*/ 1219200 h 6095999"/>
              <a:gd name="connsiteX1219" fmla="*/ 914400 w 8362950"/>
              <a:gd name="connsiteY1219" fmla="*/ 1219200 h 6095999"/>
              <a:gd name="connsiteX1220" fmla="*/ 914400 w 8362950"/>
              <a:gd name="connsiteY1220" fmla="*/ 1219200 h 6095999"/>
              <a:gd name="connsiteX1221" fmla="*/ 770573 w 8362950"/>
              <a:gd name="connsiteY1221" fmla="*/ 1004888 h 6095999"/>
              <a:gd name="connsiteX1222" fmla="*/ 630555 w 8362950"/>
              <a:gd name="connsiteY1222" fmla="*/ 922020 h 6095999"/>
              <a:gd name="connsiteX1223" fmla="*/ 577215 w 8362950"/>
              <a:gd name="connsiteY1223" fmla="*/ 905828 h 6095999"/>
              <a:gd name="connsiteX1224" fmla="*/ 931545 w 8362950"/>
              <a:gd name="connsiteY1224" fmla="*/ 682943 h 6095999"/>
              <a:gd name="connsiteX1225" fmla="*/ 1285875 w 8362950"/>
              <a:gd name="connsiteY1225" fmla="*/ 905828 h 6095999"/>
              <a:gd name="connsiteX1226" fmla="*/ 1232535 w 8362950"/>
              <a:gd name="connsiteY1226" fmla="*/ 922020 h 6095999"/>
              <a:gd name="connsiteX1227" fmla="*/ 1234440 w 8362950"/>
              <a:gd name="connsiteY1227" fmla="*/ 921068 h 6095999"/>
              <a:gd name="connsiteX1228" fmla="*/ 931545 w 8362950"/>
              <a:gd name="connsiteY1228" fmla="*/ 736283 h 6095999"/>
              <a:gd name="connsiteX1229" fmla="*/ 628650 w 8362950"/>
              <a:gd name="connsiteY1229" fmla="*/ 921068 h 6095999"/>
              <a:gd name="connsiteX1230" fmla="*/ 630555 w 8362950"/>
              <a:gd name="connsiteY1230" fmla="*/ 922020 h 6095999"/>
              <a:gd name="connsiteX1231" fmla="*/ 467678 w 8362950"/>
              <a:gd name="connsiteY1231" fmla="*/ 409575 h 6095999"/>
              <a:gd name="connsiteX1232" fmla="*/ 127635 w 8362950"/>
              <a:gd name="connsiteY1232" fmla="*/ 749618 h 6095999"/>
              <a:gd name="connsiteX1233" fmla="*/ 209550 w 8362950"/>
              <a:gd name="connsiteY1233" fmla="*/ 970598 h 6095999"/>
              <a:gd name="connsiteX1234" fmla="*/ 216218 w 8362950"/>
              <a:gd name="connsiteY1234" fmla="*/ 966788 h 6095999"/>
              <a:gd name="connsiteX1235" fmla="*/ 166688 w 8362950"/>
              <a:gd name="connsiteY1235" fmla="*/ 1002983 h 6095999"/>
              <a:gd name="connsiteX1236" fmla="*/ 74295 w 8362950"/>
              <a:gd name="connsiteY1236" fmla="*/ 749618 h 6095999"/>
              <a:gd name="connsiteX1237" fmla="*/ 468630 w 8362950"/>
              <a:gd name="connsiteY1237" fmla="*/ 355283 h 6095999"/>
              <a:gd name="connsiteX1238" fmla="*/ 840105 w 8362950"/>
              <a:gd name="connsiteY1238" fmla="*/ 618173 h 6095999"/>
              <a:gd name="connsiteX1239" fmla="*/ 788670 w 8362950"/>
              <a:gd name="connsiteY1239" fmla="*/ 631508 h 6095999"/>
              <a:gd name="connsiteX1240" fmla="*/ 788670 w 8362950"/>
              <a:gd name="connsiteY1240" fmla="*/ 631508 h 6095999"/>
              <a:gd name="connsiteX1241" fmla="*/ 467678 w 8362950"/>
              <a:gd name="connsiteY1241" fmla="*/ 409575 h 6095999"/>
              <a:gd name="connsiteX1242" fmla="*/ 145733 w 8362950"/>
              <a:gd name="connsiteY1242" fmla="*/ 750570 h 6095999"/>
              <a:gd name="connsiteX1243" fmla="*/ 466725 w 8362950"/>
              <a:gd name="connsiteY1243" fmla="*/ 429578 h 6095999"/>
              <a:gd name="connsiteX1244" fmla="*/ 768668 w 8362950"/>
              <a:gd name="connsiteY1244" fmla="*/ 640080 h 6095999"/>
              <a:gd name="connsiteX1245" fmla="*/ 768668 w 8362950"/>
              <a:gd name="connsiteY1245" fmla="*/ 640080 h 6095999"/>
              <a:gd name="connsiteX1246" fmla="*/ 719138 w 8362950"/>
              <a:gd name="connsiteY1246" fmla="*/ 661988 h 6095999"/>
              <a:gd name="connsiteX1247" fmla="*/ 467678 w 8362950"/>
              <a:gd name="connsiteY1247" fmla="*/ 481965 h 6095999"/>
              <a:gd name="connsiteX1248" fmla="*/ 200025 w 8362950"/>
              <a:gd name="connsiteY1248" fmla="*/ 749618 h 6095999"/>
              <a:gd name="connsiteX1249" fmla="*/ 274320 w 8362950"/>
              <a:gd name="connsiteY1249" fmla="*/ 934403 h 6095999"/>
              <a:gd name="connsiteX1250" fmla="*/ 225743 w 8362950"/>
              <a:gd name="connsiteY1250" fmla="*/ 960120 h 6095999"/>
              <a:gd name="connsiteX1251" fmla="*/ 145733 w 8362950"/>
              <a:gd name="connsiteY1251" fmla="*/ 750570 h 6095999"/>
              <a:gd name="connsiteX1252" fmla="*/ 218123 w 8362950"/>
              <a:gd name="connsiteY1252" fmla="*/ 750570 h 6095999"/>
              <a:gd name="connsiteX1253" fmla="*/ 466725 w 8362950"/>
              <a:gd name="connsiteY1253" fmla="*/ 501968 h 6095999"/>
              <a:gd name="connsiteX1254" fmla="*/ 701993 w 8362950"/>
              <a:gd name="connsiteY1254" fmla="*/ 670560 h 6095999"/>
              <a:gd name="connsiteX1255" fmla="*/ 655320 w 8362950"/>
              <a:gd name="connsiteY1255" fmla="*/ 701040 h 6095999"/>
              <a:gd name="connsiteX1256" fmla="*/ 467678 w 8362950"/>
              <a:gd name="connsiteY1256" fmla="*/ 555308 h 6095999"/>
              <a:gd name="connsiteX1257" fmla="*/ 272415 w 8362950"/>
              <a:gd name="connsiteY1257" fmla="*/ 750570 h 6095999"/>
              <a:gd name="connsiteX1258" fmla="*/ 351473 w 8362950"/>
              <a:gd name="connsiteY1258" fmla="*/ 907733 h 6095999"/>
              <a:gd name="connsiteX1259" fmla="*/ 292418 w 8362950"/>
              <a:gd name="connsiteY1259" fmla="*/ 927735 h 6095999"/>
              <a:gd name="connsiteX1260" fmla="*/ 218123 w 8362950"/>
              <a:gd name="connsiteY1260" fmla="*/ 750570 h 6095999"/>
              <a:gd name="connsiteX1261" fmla="*/ 291465 w 8362950"/>
              <a:gd name="connsiteY1261" fmla="*/ 750570 h 6095999"/>
              <a:gd name="connsiteX1262" fmla="*/ 467678 w 8362950"/>
              <a:gd name="connsiteY1262" fmla="*/ 574358 h 6095999"/>
              <a:gd name="connsiteX1263" fmla="*/ 640080 w 8362950"/>
              <a:gd name="connsiteY1263" fmla="*/ 713423 h 6095999"/>
              <a:gd name="connsiteX1264" fmla="*/ 501968 w 8362950"/>
              <a:gd name="connsiteY1264" fmla="*/ 895350 h 6095999"/>
              <a:gd name="connsiteX1265" fmla="*/ 467678 w 8362950"/>
              <a:gd name="connsiteY1265" fmla="*/ 894398 h 6095999"/>
              <a:gd name="connsiteX1266" fmla="*/ 377190 w 8362950"/>
              <a:gd name="connsiteY1266" fmla="*/ 902970 h 6095999"/>
              <a:gd name="connsiteX1267" fmla="*/ 291465 w 8362950"/>
              <a:gd name="connsiteY1267" fmla="*/ 750570 h 6095999"/>
              <a:gd name="connsiteX1268" fmla="*/ 931545 w 8362950"/>
              <a:gd name="connsiteY1268" fmla="*/ 628650 h 6095999"/>
              <a:gd name="connsiteX1269" fmla="*/ 1341120 w 8362950"/>
              <a:gd name="connsiteY1269" fmla="*/ 895350 h 6095999"/>
              <a:gd name="connsiteX1270" fmla="*/ 1304925 w 8362950"/>
              <a:gd name="connsiteY1270" fmla="*/ 901065 h 6095999"/>
              <a:gd name="connsiteX1271" fmla="*/ 931545 w 8362950"/>
              <a:gd name="connsiteY1271" fmla="*/ 663893 h 6095999"/>
              <a:gd name="connsiteX1272" fmla="*/ 558165 w 8362950"/>
              <a:gd name="connsiteY1272" fmla="*/ 902018 h 6095999"/>
              <a:gd name="connsiteX1273" fmla="*/ 521970 w 8362950"/>
              <a:gd name="connsiteY1273" fmla="*/ 896303 h 6095999"/>
              <a:gd name="connsiteX1274" fmla="*/ 931545 w 8362950"/>
              <a:gd name="connsiteY1274" fmla="*/ 628650 h 6095999"/>
              <a:gd name="connsiteX1275" fmla="*/ 770573 w 8362950"/>
              <a:gd name="connsiteY1275" fmla="*/ 395288 h 6095999"/>
              <a:gd name="connsiteX1276" fmla="*/ 931545 w 8362950"/>
              <a:gd name="connsiteY1276" fmla="*/ 290513 h 6095999"/>
              <a:gd name="connsiteX1277" fmla="*/ 1092518 w 8362950"/>
              <a:gd name="connsiteY1277" fmla="*/ 395288 h 6095999"/>
              <a:gd name="connsiteX1278" fmla="*/ 950595 w 8362950"/>
              <a:gd name="connsiteY1278" fmla="*/ 609600 h 6095999"/>
              <a:gd name="connsiteX1279" fmla="*/ 950595 w 8362950"/>
              <a:gd name="connsiteY1279" fmla="*/ 609600 h 6095999"/>
              <a:gd name="connsiteX1280" fmla="*/ 932498 w 8362950"/>
              <a:gd name="connsiteY1280" fmla="*/ 609600 h 6095999"/>
              <a:gd name="connsiteX1281" fmla="*/ 914400 w 8362950"/>
              <a:gd name="connsiteY1281" fmla="*/ 609600 h 6095999"/>
              <a:gd name="connsiteX1282" fmla="*/ 914400 w 8362950"/>
              <a:gd name="connsiteY1282" fmla="*/ 609600 h 6095999"/>
              <a:gd name="connsiteX1283" fmla="*/ 770573 w 8362950"/>
              <a:gd name="connsiteY1283" fmla="*/ 395288 h 6095999"/>
              <a:gd name="connsiteX1284" fmla="*/ 630555 w 8362950"/>
              <a:gd name="connsiteY1284" fmla="*/ 312420 h 6095999"/>
              <a:gd name="connsiteX1285" fmla="*/ 577215 w 8362950"/>
              <a:gd name="connsiteY1285" fmla="*/ 296228 h 6095999"/>
              <a:gd name="connsiteX1286" fmla="*/ 931545 w 8362950"/>
              <a:gd name="connsiteY1286" fmla="*/ 73343 h 6095999"/>
              <a:gd name="connsiteX1287" fmla="*/ 1285875 w 8362950"/>
              <a:gd name="connsiteY1287" fmla="*/ 296228 h 6095999"/>
              <a:gd name="connsiteX1288" fmla="*/ 1232535 w 8362950"/>
              <a:gd name="connsiteY1288" fmla="*/ 312420 h 6095999"/>
              <a:gd name="connsiteX1289" fmla="*/ 1234440 w 8362950"/>
              <a:gd name="connsiteY1289" fmla="*/ 311468 h 6095999"/>
              <a:gd name="connsiteX1290" fmla="*/ 931545 w 8362950"/>
              <a:gd name="connsiteY1290" fmla="*/ 126683 h 6095999"/>
              <a:gd name="connsiteX1291" fmla="*/ 628650 w 8362950"/>
              <a:gd name="connsiteY1291" fmla="*/ 311468 h 6095999"/>
              <a:gd name="connsiteX1292" fmla="*/ 630555 w 8362950"/>
              <a:gd name="connsiteY1292" fmla="*/ 312420 h 6095999"/>
              <a:gd name="connsiteX1293" fmla="*/ 646748 w 8362950"/>
              <a:gd name="connsiteY1293" fmla="*/ 319088 h 6095999"/>
              <a:gd name="connsiteX1294" fmla="*/ 931545 w 8362950"/>
              <a:gd name="connsiteY1294" fmla="*/ 145733 h 6095999"/>
              <a:gd name="connsiteX1295" fmla="*/ 1216343 w 8362950"/>
              <a:gd name="connsiteY1295" fmla="*/ 319088 h 6095999"/>
              <a:gd name="connsiteX1296" fmla="*/ 1218248 w 8362950"/>
              <a:gd name="connsiteY1296" fmla="*/ 318135 h 6095999"/>
              <a:gd name="connsiteX1297" fmla="*/ 1167765 w 8362950"/>
              <a:gd name="connsiteY1297" fmla="*/ 341948 h 6095999"/>
              <a:gd name="connsiteX1298" fmla="*/ 931545 w 8362950"/>
              <a:gd name="connsiteY1298" fmla="*/ 199073 h 6095999"/>
              <a:gd name="connsiteX1299" fmla="*/ 694373 w 8362950"/>
              <a:gd name="connsiteY1299" fmla="*/ 341948 h 6095999"/>
              <a:gd name="connsiteX1300" fmla="*/ 643890 w 8362950"/>
              <a:gd name="connsiteY1300" fmla="*/ 318135 h 6095999"/>
              <a:gd name="connsiteX1301" fmla="*/ 646748 w 8362950"/>
              <a:gd name="connsiteY1301" fmla="*/ 319088 h 6095999"/>
              <a:gd name="connsiteX1302" fmla="*/ 711518 w 8362950"/>
              <a:gd name="connsiteY1302" fmla="*/ 352425 h 6095999"/>
              <a:gd name="connsiteX1303" fmla="*/ 931545 w 8362950"/>
              <a:gd name="connsiteY1303" fmla="*/ 219075 h 6095999"/>
              <a:gd name="connsiteX1304" fmla="*/ 1151573 w 8362950"/>
              <a:gd name="connsiteY1304" fmla="*/ 352425 h 6095999"/>
              <a:gd name="connsiteX1305" fmla="*/ 1153478 w 8362950"/>
              <a:gd name="connsiteY1305" fmla="*/ 351473 h 6095999"/>
              <a:gd name="connsiteX1306" fmla="*/ 1106805 w 8362950"/>
              <a:gd name="connsiteY1306" fmla="*/ 383858 h 6095999"/>
              <a:gd name="connsiteX1307" fmla="*/ 931545 w 8362950"/>
              <a:gd name="connsiteY1307" fmla="*/ 271463 h 6095999"/>
              <a:gd name="connsiteX1308" fmla="*/ 755333 w 8362950"/>
              <a:gd name="connsiteY1308" fmla="*/ 382905 h 6095999"/>
              <a:gd name="connsiteX1309" fmla="*/ 708660 w 8362950"/>
              <a:gd name="connsiteY1309" fmla="*/ 350520 h 6095999"/>
              <a:gd name="connsiteX1310" fmla="*/ 711518 w 8362950"/>
              <a:gd name="connsiteY1310" fmla="*/ 352425 h 6095999"/>
              <a:gd name="connsiteX1311" fmla="*/ 1559243 w 8362950"/>
              <a:gd name="connsiteY1311" fmla="*/ 312420 h 6095999"/>
              <a:gd name="connsiteX1312" fmla="*/ 1505903 w 8362950"/>
              <a:gd name="connsiteY1312" fmla="*/ 296228 h 6095999"/>
              <a:gd name="connsiteX1313" fmla="*/ 1860233 w 8362950"/>
              <a:gd name="connsiteY1313" fmla="*/ 73343 h 6095999"/>
              <a:gd name="connsiteX1314" fmla="*/ 2214563 w 8362950"/>
              <a:gd name="connsiteY1314" fmla="*/ 296228 h 6095999"/>
              <a:gd name="connsiteX1315" fmla="*/ 2161223 w 8362950"/>
              <a:gd name="connsiteY1315" fmla="*/ 312420 h 6095999"/>
              <a:gd name="connsiteX1316" fmla="*/ 2163128 w 8362950"/>
              <a:gd name="connsiteY1316" fmla="*/ 311468 h 6095999"/>
              <a:gd name="connsiteX1317" fmla="*/ 1860233 w 8362950"/>
              <a:gd name="connsiteY1317" fmla="*/ 126683 h 6095999"/>
              <a:gd name="connsiteX1318" fmla="*/ 1557338 w 8362950"/>
              <a:gd name="connsiteY1318" fmla="*/ 311468 h 6095999"/>
              <a:gd name="connsiteX1319" fmla="*/ 1559243 w 8362950"/>
              <a:gd name="connsiteY1319" fmla="*/ 312420 h 6095999"/>
              <a:gd name="connsiteX1320" fmla="*/ 1575435 w 8362950"/>
              <a:gd name="connsiteY1320" fmla="*/ 319088 h 6095999"/>
              <a:gd name="connsiteX1321" fmla="*/ 1860233 w 8362950"/>
              <a:gd name="connsiteY1321" fmla="*/ 145733 h 6095999"/>
              <a:gd name="connsiteX1322" fmla="*/ 2145030 w 8362950"/>
              <a:gd name="connsiteY1322" fmla="*/ 319088 h 6095999"/>
              <a:gd name="connsiteX1323" fmla="*/ 2146935 w 8362950"/>
              <a:gd name="connsiteY1323" fmla="*/ 318135 h 6095999"/>
              <a:gd name="connsiteX1324" fmla="*/ 2096453 w 8362950"/>
              <a:gd name="connsiteY1324" fmla="*/ 341948 h 6095999"/>
              <a:gd name="connsiteX1325" fmla="*/ 1859280 w 8362950"/>
              <a:gd name="connsiteY1325" fmla="*/ 199073 h 6095999"/>
              <a:gd name="connsiteX1326" fmla="*/ 1622108 w 8362950"/>
              <a:gd name="connsiteY1326" fmla="*/ 341948 h 6095999"/>
              <a:gd name="connsiteX1327" fmla="*/ 1571625 w 8362950"/>
              <a:gd name="connsiteY1327" fmla="*/ 318135 h 6095999"/>
              <a:gd name="connsiteX1328" fmla="*/ 1575435 w 8362950"/>
              <a:gd name="connsiteY1328" fmla="*/ 319088 h 6095999"/>
              <a:gd name="connsiteX1329" fmla="*/ 1640205 w 8362950"/>
              <a:gd name="connsiteY1329" fmla="*/ 352425 h 6095999"/>
              <a:gd name="connsiteX1330" fmla="*/ 1860233 w 8362950"/>
              <a:gd name="connsiteY1330" fmla="*/ 219075 h 6095999"/>
              <a:gd name="connsiteX1331" fmla="*/ 2080260 w 8362950"/>
              <a:gd name="connsiteY1331" fmla="*/ 352425 h 6095999"/>
              <a:gd name="connsiteX1332" fmla="*/ 2082165 w 8362950"/>
              <a:gd name="connsiteY1332" fmla="*/ 351473 h 6095999"/>
              <a:gd name="connsiteX1333" fmla="*/ 2035493 w 8362950"/>
              <a:gd name="connsiteY1333" fmla="*/ 383858 h 6095999"/>
              <a:gd name="connsiteX1334" fmla="*/ 1859280 w 8362950"/>
              <a:gd name="connsiteY1334" fmla="*/ 272415 h 6095999"/>
              <a:gd name="connsiteX1335" fmla="*/ 1683068 w 8362950"/>
              <a:gd name="connsiteY1335" fmla="*/ 383858 h 6095999"/>
              <a:gd name="connsiteX1336" fmla="*/ 1636395 w 8362950"/>
              <a:gd name="connsiteY1336" fmla="*/ 351473 h 6095999"/>
              <a:gd name="connsiteX1337" fmla="*/ 1640205 w 8362950"/>
              <a:gd name="connsiteY1337" fmla="*/ 352425 h 6095999"/>
              <a:gd name="connsiteX1338" fmla="*/ 1860233 w 8362950"/>
              <a:gd name="connsiteY1338" fmla="*/ 290513 h 6095999"/>
              <a:gd name="connsiteX1339" fmla="*/ 2021205 w 8362950"/>
              <a:gd name="connsiteY1339" fmla="*/ 395288 h 6095999"/>
              <a:gd name="connsiteX1340" fmla="*/ 1879283 w 8362950"/>
              <a:gd name="connsiteY1340" fmla="*/ 609600 h 6095999"/>
              <a:gd name="connsiteX1341" fmla="*/ 1879283 w 8362950"/>
              <a:gd name="connsiteY1341" fmla="*/ 609600 h 6095999"/>
              <a:gd name="connsiteX1342" fmla="*/ 1861185 w 8362950"/>
              <a:gd name="connsiteY1342" fmla="*/ 609600 h 6095999"/>
              <a:gd name="connsiteX1343" fmla="*/ 1843088 w 8362950"/>
              <a:gd name="connsiteY1343" fmla="*/ 609600 h 6095999"/>
              <a:gd name="connsiteX1344" fmla="*/ 1701165 w 8362950"/>
              <a:gd name="connsiteY1344" fmla="*/ 395288 h 6095999"/>
              <a:gd name="connsiteX1345" fmla="*/ 1860233 w 8362950"/>
              <a:gd name="connsiteY1345" fmla="*/ 290513 h 6095999"/>
              <a:gd name="connsiteX1346" fmla="*/ 1860233 w 8362950"/>
              <a:gd name="connsiteY1346" fmla="*/ 628650 h 6095999"/>
              <a:gd name="connsiteX1347" fmla="*/ 2269808 w 8362950"/>
              <a:gd name="connsiteY1347" fmla="*/ 895350 h 6095999"/>
              <a:gd name="connsiteX1348" fmla="*/ 2233613 w 8362950"/>
              <a:gd name="connsiteY1348" fmla="*/ 901065 h 6095999"/>
              <a:gd name="connsiteX1349" fmla="*/ 1860233 w 8362950"/>
              <a:gd name="connsiteY1349" fmla="*/ 663893 h 6095999"/>
              <a:gd name="connsiteX1350" fmla="*/ 1486853 w 8362950"/>
              <a:gd name="connsiteY1350" fmla="*/ 902018 h 6095999"/>
              <a:gd name="connsiteX1351" fmla="*/ 1450658 w 8362950"/>
              <a:gd name="connsiteY1351" fmla="*/ 896303 h 6095999"/>
              <a:gd name="connsiteX1352" fmla="*/ 1860233 w 8362950"/>
              <a:gd name="connsiteY1352" fmla="*/ 628650 h 6095999"/>
              <a:gd name="connsiteX1353" fmla="*/ 2487930 w 8362950"/>
              <a:gd name="connsiteY1353" fmla="*/ 312420 h 6095999"/>
              <a:gd name="connsiteX1354" fmla="*/ 2434590 w 8362950"/>
              <a:gd name="connsiteY1354" fmla="*/ 296228 h 6095999"/>
              <a:gd name="connsiteX1355" fmla="*/ 2788920 w 8362950"/>
              <a:gd name="connsiteY1355" fmla="*/ 73343 h 6095999"/>
              <a:gd name="connsiteX1356" fmla="*/ 3143250 w 8362950"/>
              <a:gd name="connsiteY1356" fmla="*/ 296228 h 6095999"/>
              <a:gd name="connsiteX1357" fmla="*/ 3089910 w 8362950"/>
              <a:gd name="connsiteY1357" fmla="*/ 312420 h 6095999"/>
              <a:gd name="connsiteX1358" fmla="*/ 3091815 w 8362950"/>
              <a:gd name="connsiteY1358" fmla="*/ 311468 h 6095999"/>
              <a:gd name="connsiteX1359" fmla="*/ 2788920 w 8362950"/>
              <a:gd name="connsiteY1359" fmla="*/ 126683 h 6095999"/>
              <a:gd name="connsiteX1360" fmla="*/ 2486025 w 8362950"/>
              <a:gd name="connsiteY1360" fmla="*/ 311468 h 6095999"/>
              <a:gd name="connsiteX1361" fmla="*/ 2487930 w 8362950"/>
              <a:gd name="connsiteY1361" fmla="*/ 312420 h 6095999"/>
              <a:gd name="connsiteX1362" fmla="*/ 2504123 w 8362950"/>
              <a:gd name="connsiteY1362" fmla="*/ 319088 h 6095999"/>
              <a:gd name="connsiteX1363" fmla="*/ 2788920 w 8362950"/>
              <a:gd name="connsiteY1363" fmla="*/ 145733 h 6095999"/>
              <a:gd name="connsiteX1364" fmla="*/ 3073718 w 8362950"/>
              <a:gd name="connsiteY1364" fmla="*/ 319088 h 6095999"/>
              <a:gd name="connsiteX1365" fmla="*/ 3075623 w 8362950"/>
              <a:gd name="connsiteY1365" fmla="*/ 318135 h 6095999"/>
              <a:gd name="connsiteX1366" fmla="*/ 3025140 w 8362950"/>
              <a:gd name="connsiteY1366" fmla="*/ 341948 h 6095999"/>
              <a:gd name="connsiteX1367" fmla="*/ 2787968 w 8362950"/>
              <a:gd name="connsiteY1367" fmla="*/ 199073 h 6095999"/>
              <a:gd name="connsiteX1368" fmla="*/ 2550795 w 8362950"/>
              <a:gd name="connsiteY1368" fmla="*/ 341948 h 6095999"/>
              <a:gd name="connsiteX1369" fmla="*/ 2500313 w 8362950"/>
              <a:gd name="connsiteY1369" fmla="*/ 318135 h 6095999"/>
              <a:gd name="connsiteX1370" fmla="*/ 2504123 w 8362950"/>
              <a:gd name="connsiteY1370" fmla="*/ 319088 h 6095999"/>
              <a:gd name="connsiteX1371" fmla="*/ 2567940 w 8362950"/>
              <a:gd name="connsiteY1371" fmla="*/ 352425 h 6095999"/>
              <a:gd name="connsiteX1372" fmla="*/ 2787968 w 8362950"/>
              <a:gd name="connsiteY1372" fmla="*/ 219075 h 6095999"/>
              <a:gd name="connsiteX1373" fmla="*/ 3007995 w 8362950"/>
              <a:gd name="connsiteY1373" fmla="*/ 352425 h 6095999"/>
              <a:gd name="connsiteX1374" fmla="*/ 3009900 w 8362950"/>
              <a:gd name="connsiteY1374" fmla="*/ 351473 h 6095999"/>
              <a:gd name="connsiteX1375" fmla="*/ 2963228 w 8362950"/>
              <a:gd name="connsiteY1375" fmla="*/ 383858 h 6095999"/>
              <a:gd name="connsiteX1376" fmla="*/ 2787015 w 8362950"/>
              <a:gd name="connsiteY1376" fmla="*/ 272415 h 6095999"/>
              <a:gd name="connsiteX1377" fmla="*/ 2610803 w 8362950"/>
              <a:gd name="connsiteY1377" fmla="*/ 383858 h 6095999"/>
              <a:gd name="connsiteX1378" fmla="*/ 2564130 w 8362950"/>
              <a:gd name="connsiteY1378" fmla="*/ 351473 h 6095999"/>
              <a:gd name="connsiteX1379" fmla="*/ 2567940 w 8362950"/>
              <a:gd name="connsiteY1379" fmla="*/ 352425 h 6095999"/>
              <a:gd name="connsiteX1380" fmla="*/ 2788920 w 8362950"/>
              <a:gd name="connsiteY1380" fmla="*/ 290513 h 6095999"/>
              <a:gd name="connsiteX1381" fmla="*/ 2949893 w 8362950"/>
              <a:gd name="connsiteY1381" fmla="*/ 395288 h 6095999"/>
              <a:gd name="connsiteX1382" fmla="*/ 2807970 w 8362950"/>
              <a:gd name="connsiteY1382" fmla="*/ 609600 h 6095999"/>
              <a:gd name="connsiteX1383" fmla="*/ 2807970 w 8362950"/>
              <a:gd name="connsiteY1383" fmla="*/ 609600 h 6095999"/>
              <a:gd name="connsiteX1384" fmla="*/ 2789873 w 8362950"/>
              <a:gd name="connsiteY1384" fmla="*/ 609600 h 6095999"/>
              <a:gd name="connsiteX1385" fmla="*/ 2771775 w 8362950"/>
              <a:gd name="connsiteY1385" fmla="*/ 609600 h 6095999"/>
              <a:gd name="connsiteX1386" fmla="*/ 2629853 w 8362950"/>
              <a:gd name="connsiteY1386" fmla="*/ 395288 h 6095999"/>
              <a:gd name="connsiteX1387" fmla="*/ 2788920 w 8362950"/>
              <a:gd name="connsiteY1387" fmla="*/ 290513 h 6095999"/>
              <a:gd name="connsiteX1388" fmla="*/ 2788920 w 8362950"/>
              <a:gd name="connsiteY1388" fmla="*/ 628650 h 6095999"/>
              <a:gd name="connsiteX1389" fmla="*/ 3198495 w 8362950"/>
              <a:gd name="connsiteY1389" fmla="*/ 895350 h 6095999"/>
              <a:gd name="connsiteX1390" fmla="*/ 3162300 w 8362950"/>
              <a:gd name="connsiteY1390" fmla="*/ 901065 h 6095999"/>
              <a:gd name="connsiteX1391" fmla="*/ 2788920 w 8362950"/>
              <a:gd name="connsiteY1391" fmla="*/ 663893 h 6095999"/>
              <a:gd name="connsiteX1392" fmla="*/ 2415540 w 8362950"/>
              <a:gd name="connsiteY1392" fmla="*/ 901065 h 6095999"/>
              <a:gd name="connsiteX1393" fmla="*/ 2379345 w 8362950"/>
              <a:gd name="connsiteY1393" fmla="*/ 895350 h 6095999"/>
              <a:gd name="connsiteX1394" fmla="*/ 2788920 w 8362950"/>
              <a:gd name="connsiteY1394" fmla="*/ 628650 h 6095999"/>
              <a:gd name="connsiteX1395" fmla="*/ 3556635 w 8362950"/>
              <a:gd name="connsiteY1395" fmla="*/ 395288 h 6095999"/>
              <a:gd name="connsiteX1396" fmla="*/ 3717608 w 8362950"/>
              <a:gd name="connsiteY1396" fmla="*/ 290513 h 6095999"/>
              <a:gd name="connsiteX1397" fmla="*/ 3878580 w 8362950"/>
              <a:gd name="connsiteY1397" fmla="*/ 395288 h 6095999"/>
              <a:gd name="connsiteX1398" fmla="*/ 3736658 w 8362950"/>
              <a:gd name="connsiteY1398" fmla="*/ 609600 h 6095999"/>
              <a:gd name="connsiteX1399" fmla="*/ 3718560 w 8362950"/>
              <a:gd name="connsiteY1399" fmla="*/ 609600 h 6095999"/>
              <a:gd name="connsiteX1400" fmla="*/ 3700463 w 8362950"/>
              <a:gd name="connsiteY1400" fmla="*/ 609600 h 6095999"/>
              <a:gd name="connsiteX1401" fmla="*/ 3700463 w 8362950"/>
              <a:gd name="connsiteY1401" fmla="*/ 609600 h 6095999"/>
              <a:gd name="connsiteX1402" fmla="*/ 3556635 w 8362950"/>
              <a:gd name="connsiteY1402" fmla="*/ 395288 h 6095999"/>
              <a:gd name="connsiteX1403" fmla="*/ 3416618 w 8362950"/>
              <a:gd name="connsiteY1403" fmla="*/ 312420 h 6095999"/>
              <a:gd name="connsiteX1404" fmla="*/ 3363278 w 8362950"/>
              <a:gd name="connsiteY1404" fmla="*/ 296228 h 6095999"/>
              <a:gd name="connsiteX1405" fmla="*/ 3717608 w 8362950"/>
              <a:gd name="connsiteY1405" fmla="*/ 73343 h 6095999"/>
              <a:gd name="connsiteX1406" fmla="*/ 4071938 w 8362950"/>
              <a:gd name="connsiteY1406" fmla="*/ 296228 h 6095999"/>
              <a:gd name="connsiteX1407" fmla="*/ 4018598 w 8362950"/>
              <a:gd name="connsiteY1407" fmla="*/ 312420 h 6095999"/>
              <a:gd name="connsiteX1408" fmla="*/ 4020503 w 8362950"/>
              <a:gd name="connsiteY1408" fmla="*/ 311468 h 6095999"/>
              <a:gd name="connsiteX1409" fmla="*/ 3717608 w 8362950"/>
              <a:gd name="connsiteY1409" fmla="*/ 126683 h 6095999"/>
              <a:gd name="connsiteX1410" fmla="*/ 3414713 w 8362950"/>
              <a:gd name="connsiteY1410" fmla="*/ 311468 h 6095999"/>
              <a:gd name="connsiteX1411" fmla="*/ 3416618 w 8362950"/>
              <a:gd name="connsiteY1411" fmla="*/ 312420 h 6095999"/>
              <a:gd name="connsiteX1412" fmla="*/ 3431858 w 8362950"/>
              <a:gd name="connsiteY1412" fmla="*/ 319088 h 6095999"/>
              <a:gd name="connsiteX1413" fmla="*/ 3716655 w 8362950"/>
              <a:gd name="connsiteY1413" fmla="*/ 145733 h 6095999"/>
              <a:gd name="connsiteX1414" fmla="*/ 4001453 w 8362950"/>
              <a:gd name="connsiteY1414" fmla="*/ 319088 h 6095999"/>
              <a:gd name="connsiteX1415" fmla="*/ 4003358 w 8362950"/>
              <a:gd name="connsiteY1415" fmla="*/ 318135 h 6095999"/>
              <a:gd name="connsiteX1416" fmla="*/ 3952875 w 8362950"/>
              <a:gd name="connsiteY1416" fmla="*/ 341948 h 6095999"/>
              <a:gd name="connsiteX1417" fmla="*/ 3715703 w 8362950"/>
              <a:gd name="connsiteY1417" fmla="*/ 199073 h 6095999"/>
              <a:gd name="connsiteX1418" fmla="*/ 3478530 w 8362950"/>
              <a:gd name="connsiteY1418" fmla="*/ 341948 h 6095999"/>
              <a:gd name="connsiteX1419" fmla="*/ 3428048 w 8362950"/>
              <a:gd name="connsiteY1419" fmla="*/ 318135 h 6095999"/>
              <a:gd name="connsiteX1420" fmla="*/ 3431858 w 8362950"/>
              <a:gd name="connsiteY1420" fmla="*/ 319088 h 6095999"/>
              <a:gd name="connsiteX1421" fmla="*/ 3496628 w 8362950"/>
              <a:gd name="connsiteY1421" fmla="*/ 352425 h 6095999"/>
              <a:gd name="connsiteX1422" fmla="*/ 3716655 w 8362950"/>
              <a:gd name="connsiteY1422" fmla="*/ 219075 h 6095999"/>
              <a:gd name="connsiteX1423" fmla="*/ 3936683 w 8362950"/>
              <a:gd name="connsiteY1423" fmla="*/ 352425 h 6095999"/>
              <a:gd name="connsiteX1424" fmla="*/ 3939540 w 8362950"/>
              <a:gd name="connsiteY1424" fmla="*/ 351473 h 6095999"/>
              <a:gd name="connsiteX1425" fmla="*/ 3892868 w 8362950"/>
              <a:gd name="connsiteY1425" fmla="*/ 383858 h 6095999"/>
              <a:gd name="connsiteX1426" fmla="*/ 3716655 w 8362950"/>
              <a:gd name="connsiteY1426" fmla="*/ 272415 h 6095999"/>
              <a:gd name="connsiteX1427" fmla="*/ 3540443 w 8362950"/>
              <a:gd name="connsiteY1427" fmla="*/ 383858 h 6095999"/>
              <a:gd name="connsiteX1428" fmla="*/ 3493770 w 8362950"/>
              <a:gd name="connsiteY1428" fmla="*/ 351473 h 6095999"/>
              <a:gd name="connsiteX1429" fmla="*/ 3496628 w 8362950"/>
              <a:gd name="connsiteY1429" fmla="*/ 352425 h 6095999"/>
              <a:gd name="connsiteX1430" fmla="*/ 3717608 w 8362950"/>
              <a:gd name="connsiteY1430" fmla="*/ 628650 h 6095999"/>
              <a:gd name="connsiteX1431" fmla="*/ 4127183 w 8362950"/>
              <a:gd name="connsiteY1431" fmla="*/ 895350 h 6095999"/>
              <a:gd name="connsiteX1432" fmla="*/ 4090988 w 8362950"/>
              <a:gd name="connsiteY1432" fmla="*/ 901065 h 6095999"/>
              <a:gd name="connsiteX1433" fmla="*/ 3717608 w 8362950"/>
              <a:gd name="connsiteY1433" fmla="*/ 663893 h 6095999"/>
              <a:gd name="connsiteX1434" fmla="*/ 3343275 w 8362950"/>
              <a:gd name="connsiteY1434" fmla="*/ 902018 h 6095999"/>
              <a:gd name="connsiteX1435" fmla="*/ 3307080 w 8362950"/>
              <a:gd name="connsiteY1435" fmla="*/ 896303 h 6095999"/>
              <a:gd name="connsiteX1436" fmla="*/ 3717608 w 8362950"/>
              <a:gd name="connsiteY1436" fmla="*/ 628650 h 6095999"/>
              <a:gd name="connsiteX1437" fmla="*/ 4484370 w 8362950"/>
              <a:gd name="connsiteY1437" fmla="*/ 395288 h 6095999"/>
              <a:gd name="connsiteX1438" fmla="*/ 4645343 w 8362950"/>
              <a:gd name="connsiteY1438" fmla="*/ 290513 h 6095999"/>
              <a:gd name="connsiteX1439" fmla="*/ 4806315 w 8362950"/>
              <a:gd name="connsiteY1439" fmla="*/ 395288 h 6095999"/>
              <a:gd name="connsiteX1440" fmla="*/ 4664393 w 8362950"/>
              <a:gd name="connsiteY1440" fmla="*/ 609600 h 6095999"/>
              <a:gd name="connsiteX1441" fmla="*/ 4664393 w 8362950"/>
              <a:gd name="connsiteY1441" fmla="*/ 609600 h 6095999"/>
              <a:gd name="connsiteX1442" fmla="*/ 4646295 w 8362950"/>
              <a:gd name="connsiteY1442" fmla="*/ 609600 h 6095999"/>
              <a:gd name="connsiteX1443" fmla="*/ 4628198 w 8362950"/>
              <a:gd name="connsiteY1443" fmla="*/ 609600 h 6095999"/>
              <a:gd name="connsiteX1444" fmla="*/ 4628198 w 8362950"/>
              <a:gd name="connsiteY1444" fmla="*/ 609600 h 6095999"/>
              <a:gd name="connsiteX1445" fmla="*/ 4484370 w 8362950"/>
              <a:gd name="connsiteY1445" fmla="*/ 395288 h 6095999"/>
              <a:gd name="connsiteX1446" fmla="*/ 4344353 w 8362950"/>
              <a:gd name="connsiteY1446" fmla="*/ 312420 h 6095999"/>
              <a:gd name="connsiteX1447" fmla="*/ 4291013 w 8362950"/>
              <a:gd name="connsiteY1447" fmla="*/ 296228 h 6095999"/>
              <a:gd name="connsiteX1448" fmla="*/ 4645343 w 8362950"/>
              <a:gd name="connsiteY1448" fmla="*/ 73343 h 6095999"/>
              <a:gd name="connsiteX1449" fmla="*/ 4999673 w 8362950"/>
              <a:gd name="connsiteY1449" fmla="*/ 296228 h 6095999"/>
              <a:gd name="connsiteX1450" fmla="*/ 4946333 w 8362950"/>
              <a:gd name="connsiteY1450" fmla="*/ 312420 h 6095999"/>
              <a:gd name="connsiteX1451" fmla="*/ 4948238 w 8362950"/>
              <a:gd name="connsiteY1451" fmla="*/ 311468 h 6095999"/>
              <a:gd name="connsiteX1452" fmla="*/ 4645343 w 8362950"/>
              <a:gd name="connsiteY1452" fmla="*/ 126683 h 6095999"/>
              <a:gd name="connsiteX1453" fmla="*/ 4342448 w 8362950"/>
              <a:gd name="connsiteY1453" fmla="*/ 311468 h 6095999"/>
              <a:gd name="connsiteX1454" fmla="*/ 4344353 w 8362950"/>
              <a:gd name="connsiteY1454" fmla="*/ 312420 h 6095999"/>
              <a:gd name="connsiteX1455" fmla="*/ 4360545 w 8362950"/>
              <a:gd name="connsiteY1455" fmla="*/ 319088 h 6095999"/>
              <a:gd name="connsiteX1456" fmla="*/ 4645343 w 8362950"/>
              <a:gd name="connsiteY1456" fmla="*/ 145733 h 6095999"/>
              <a:gd name="connsiteX1457" fmla="*/ 4930140 w 8362950"/>
              <a:gd name="connsiteY1457" fmla="*/ 319088 h 6095999"/>
              <a:gd name="connsiteX1458" fmla="*/ 4932045 w 8362950"/>
              <a:gd name="connsiteY1458" fmla="*/ 318135 h 6095999"/>
              <a:gd name="connsiteX1459" fmla="*/ 4881563 w 8362950"/>
              <a:gd name="connsiteY1459" fmla="*/ 341948 h 6095999"/>
              <a:gd name="connsiteX1460" fmla="*/ 4644390 w 8362950"/>
              <a:gd name="connsiteY1460" fmla="*/ 199073 h 6095999"/>
              <a:gd name="connsiteX1461" fmla="*/ 4407218 w 8362950"/>
              <a:gd name="connsiteY1461" fmla="*/ 341948 h 6095999"/>
              <a:gd name="connsiteX1462" fmla="*/ 4356735 w 8362950"/>
              <a:gd name="connsiteY1462" fmla="*/ 318135 h 6095999"/>
              <a:gd name="connsiteX1463" fmla="*/ 4360545 w 8362950"/>
              <a:gd name="connsiteY1463" fmla="*/ 319088 h 6095999"/>
              <a:gd name="connsiteX1464" fmla="*/ 4425315 w 8362950"/>
              <a:gd name="connsiteY1464" fmla="*/ 352425 h 6095999"/>
              <a:gd name="connsiteX1465" fmla="*/ 4645343 w 8362950"/>
              <a:gd name="connsiteY1465" fmla="*/ 219075 h 6095999"/>
              <a:gd name="connsiteX1466" fmla="*/ 4865370 w 8362950"/>
              <a:gd name="connsiteY1466" fmla="*/ 352425 h 6095999"/>
              <a:gd name="connsiteX1467" fmla="*/ 4867275 w 8362950"/>
              <a:gd name="connsiteY1467" fmla="*/ 351473 h 6095999"/>
              <a:gd name="connsiteX1468" fmla="*/ 4820603 w 8362950"/>
              <a:gd name="connsiteY1468" fmla="*/ 383858 h 6095999"/>
              <a:gd name="connsiteX1469" fmla="*/ 4644390 w 8362950"/>
              <a:gd name="connsiteY1469" fmla="*/ 272415 h 6095999"/>
              <a:gd name="connsiteX1470" fmla="*/ 4468178 w 8362950"/>
              <a:gd name="connsiteY1470" fmla="*/ 383858 h 6095999"/>
              <a:gd name="connsiteX1471" fmla="*/ 4421505 w 8362950"/>
              <a:gd name="connsiteY1471" fmla="*/ 351473 h 6095999"/>
              <a:gd name="connsiteX1472" fmla="*/ 4425315 w 8362950"/>
              <a:gd name="connsiteY1472" fmla="*/ 352425 h 6095999"/>
              <a:gd name="connsiteX1473" fmla="*/ 4645343 w 8362950"/>
              <a:gd name="connsiteY1473" fmla="*/ 628650 h 6095999"/>
              <a:gd name="connsiteX1474" fmla="*/ 5054918 w 8362950"/>
              <a:gd name="connsiteY1474" fmla="*/ 895350 h 6095999"/>
              <a:gd name="connsiteX1475" fmla="*/ 5018723 w 8362950"/>
              <a:gd name="connsiteY1475" fmla="*/ 901065 h 6095999"/>
              <a:gd name="connsiteX1476" fmla="*/ 4645343 w 8362950"/>
              <a:gd name="connsiteY1476" fmla="*/ 663893 h 6095999"/>
              <a:gd name="connsiteX1477" fmla="*/ 4271963 w 8362950"/>
              <a:gd name="connsiteY1477" fmla="*/ 901065 h 6095999"/>
              <a:gd name="connsiteX1478" fmla="*/ 4235768 w 8362950"/>
              <a:gd name="connsiteY1478" fmla="*/ 895350 h 6095999"/>
              <a:gd name="connsiteX1479" fmla="*/ 4645343 w 8362950"/>
              <a:gd name="connsiteY1479" fmla="*/ 628650 h 6095999"/>
              <a:gd name="connsiteX1480" fmla="*/ 5413058 w 8362950"/>
              <a:gd name="connsiteY1480" fmla="*/ 395288 h 6095999"/>
              <a:gd name="connsiteX1481" fmla="*/ 5574030 w 8362950"/>
              <a:gd name="connsiteY1481" fmla="*/ 290513 h 6095999"/>
              <a:gd name="connsiteX1482" fmla="*/ 5735003 w 8362950"/>
              <a:gd name="connsiteY1482" fmla="*/ 395288 h 6095999"/>
              <a:gd name="connsiteX1483" fmla="*/ 5593080 w 8362950"/>
              <a:gd name="connsiteY1483" fmla="*/ 609600 h 6095999"/>
              <a:gd name="connsiteX1484" fmla="*/ 5574983 w 8362950"/>
              <a:gd name="connsiteY1484" fmla="*/ 609600 h 6095999"/>
              <a:gd name="connsiteX1485" fmla="*/ 5556885 w 8362950"/>
              <a:gd name="connsiteY1485" fmla="*/ 609600 h 6095999"/>
              <a:gd name="connsiteX1486" fmla="*/ 5556885 w 8362950"/>
              <a:gd name="connsiteY1486" fmla="*/ 609600 h 6095999"/>
              <a:gd name="connsiteX1487" fmla="*/ 5413058 w 8362950"/>
              <a:gd name="connsiteY1487" fmla="*/ 395288 h 6095999"/>
              <a:gd name="connsiteX1488" fmla="*/ 5273040 w 8362950"/>
              <a:gd name="connsiteY1488" fmla="*/ 312420 h 6095999"/>
              <a:gd name="connsiteX1489" fmla="*/ 5219700 w 8362950"/>
              <a:gd name="connsiteY1489" fmla="*/ 296228 h 6095999"/>
              <a:gd name="connsiteX1490" fmla="*/ 5574030 w 8362950"/>
              <a:gd name="connsiteY1490" fmla="*/ 73343 h 6095999"/>
              <a:gd name="connsiteX1491" fmla="*/ 5928360 w 8362950"/>
              <a:gd name="connsiteY1491" fmla="*/ 296228 h 6095999"/>
              <a:gd name="connsiteX1492" fmla="*/ 5875020 w 8362950"/>
              <a:gd name="connsiteY1492" fmla="*/ 312420 h 6095999"/>
              <a:gd name="connsiteX1493" fmla="*/ 5876925 w 8362950"/>
              <a:gd name="connsiteY1493" fmla="*/ 311468 h 6095999"/>
              <a:gd name="connsiteX1494" fmla="*/ 5574030 w 8362950"/>
              <a:gd name="connsiteY1494" fmla="*/ 126683 h 6095999"/>
              <a:gd name="connsiteX1495" fmla="*/ 5271135 w 8362950"/>
              <a:gd name="connsiteY1495" fmla="*/ 311468 h 6095999"/>
              <a:gd name="connsiteX1496" fmla="*/ 5273040 w 8362950"/>
              <a:gd name="connsiteY1496" fmla="*/ 312420 h 6095999"/>
              <a:gd name="connsiteX1497" fmla="*/ 5289233 w 8362950"/>
              <a:gd name="connsiteY1497" fmla="*/ 319088 h 6095999"/>
              <a:gd name="connsiteX1498" fmla="*/ 5574030 w 8362950"/>
              <a:gd name="connsiteY1498" fmla="*/ 145733 h 6095999"/>
              <a:gd name="connsiteX1499" fmla="*/ 5858828 w 8362950"/>
              <a:gd name="connsiteY1499" fmla="*/ 319088 h 6095999"/>
              <a:gd name="connsiteX1500" fmla="*/ 5860733 w 8362950"/>
              <a:gd name="connsiteY1500" fmla="*/ 318135 h 6095999"/>
              <a:gd name="connsiteX1501" fmla="*/ 5810250 w 8362950"/>
              <a:gd name="connsiteY1501" fmla="*/ 341948 h 6095999"/>
              <a:gd name="connsiteX1502" fmla="*/ 5573078 w 8362950"/>
              <a:gd name="connsiteY1502" fmla="*/ 199073 h 6095999"/>
              <a:gd name="connsiteX1503" fmla="*/ 5335905 w 8362950"/>
              <a:gd name="connsiteY1503" fmla="*/ 341948 h 6095999"/>
              <a:gd name="connsiteX1504" fmla="*/ 5285423 w 8362950"/>
              <a:gd name="connsiteY1504" fmla="*/ 318135 h 6095999"/>
              <a:gd name="connsiteX1505" fmla="*/ 5289233 w 8362950"/>
              <a:gd name="connsiteY1505" fmla="*/ 319088 h 6095999"/>
              <a:gd name="connsiteX1506" fmla="*/ 5354003 w 8362950"/>
              <a:gd name="connsiteY1506" fmla="*/ 352425 h 6095999"/>
              <a:gd name="connsiteX1507" fmla="*/ 5574030 w 8362950"/>
              <a:gd name="connsiteY1507" fmla="*/ 219075 h 6095999"/>
              <a:gd name="connsiteX1508" fmla="*/ 5794058 w 8362950"/>
              <a:gd name="connsiteY1508" fmla="*/ 352425 h 6095999"/>
              <a:gd name="connsiteX1509" fmla="*/ 5795963 w 8362950"/>
              <a:gd name="connsiteY1509" fmla="*/ 351473 h 6095999"/>
              <a:gd name="connsiteX1510" fmla="*/ 5749290 w 8362950"/>
              <a:gd name="connsiteY1510" fmla="*/ 383858 h 6095999"/>
              <a:gd name="connsiteX1511" fmla="*/ 5573078 w 8362950"/>
              <a:gd name="connsiteY1511" fmla="*/ 272415 h 6095999"/>
              <a:gd name="connsiteX1512" fmla="*/ 5396865 w 8362950"/>
              <a:gd name="connsiteY1512" fmla="*/ 383858 h 6095999"/>
              <a:gd name="connsiteX1513" fmla="*/ 5350193 w 8362950"/>
              <a:gd name="connsiteY1513" fmla="*/ 351473 h 6095999"/>
              <a:gd name="connsiteX1514" fmla="*/ 5354003 w 8362950"/>
              <a:gd name="connsiteY1514" fmla="*/ 352425 h 6095999"/>
              <a:gd name="connsiteX1515" fmla="*/ 5574030 w 8362950"/>
              <a:gd name="connsiteY1515" fmla="*/ 628650 h 6095999"/>
              <a:gd name="connsiteX1516" fmla="*/ 5983605 w 8362950"/>
              <a:gd name="connsiteY1516" fmla="*/ 895350 h 6095999"/>
              <a:gd name="connsiteX1517" fmla="*/ 5947410 w 8362950"/>
              <a:gd name="connsiteY1517" fmla="*/ 901065 h 6095999"/>
              <a:gd name="connsiteX1518" fmla="*/ 5574030 w 8362950"/>
              <a:gd name="connsiteY1518" fmla="*/ 663893 h 6095999"/>
              <a:gd name="connsiteX1519" fmla="*/ 5200650 w 8362950"/>
              <a:gd name="connsiteY1519" fmla="*/ 901065 h 6095999"/>
              <a:gd name="connsiteX1520" fmla="*/ 5164455 w 8362950"/>
              <a:gd name="connsiteY1520" fmla="*/ 895350 h 6095999"/>
              <a:gd name="connsiteX1521" fmla="*/ 5574030 w 8362950"/>
              <a:gd name="connsiteY1521" fmla="*/ 628650 h 6095999"/>
              <a:gd name="connsiteX1522" fmla="*/ 6341745 w 8362950"/>
              <a:gd name="connsiteY1522" fmla="*/ 395288 h 6095999"/>
              <a:gd name="connsiteX1523" fmla="*/ 6502718 w 8362950"/>
              <a:gd name="connsiteY1523" fmla="*/ 290513 h 6095999"/>
              <a:gd name="connsiteX1524" fmla="*/ 6663690 w 8362950"/>
              <a:gd name="connsiteY1524" fmla="*/ 395288 h 6095999"/>
              <a:gd name="connsiteX1525" fmla="*/ 6521768 w 8362950"/>
              <a:gd name="connsiteY1525" fmla="*/ 609600 h 6095999"/>
              <a:gd name="connsiteX1526" fmla="*/ 6521768 w 8362950"/>
              <a:gd name="connsiteY1526" fmla="*/ 609600 h 6095999"/>
              <a:gd name="connsiteX1527" fmla="*/ 6503670 w 8362950"/>
              <a:gd name="connsiteY1527" fmla="*/ 609600 h 6095999"/>
              <a:gd name="connsiteX1528" fmla="*/ 6485573 w 8362950"/>
              <a:gd name="connsiteY1528" fmla="*/ 609600 h 6095999"/>
              <a:gd name="connsiteX1529" fmla="*/ 6485573 w 8362950"/>
              <a:gd name="connsiteY1529" fmla="*/ 609600 h 6095999"/>
              <a:gd name="connsiteX1530" fmla="*/ 6341745 w 8362950"/>
              <a:gd name="connsiteY1530" fmla="*/ 395288 h 6095999"/>
              <a:gd name="connsiteX1531" fmla="*/ 6201728 w 8362950"/>
              <a:gd name="connsiteY1531" fmla="*/ 312420 h 6095999"/>
              <a:gd name="connsiteX1532" fmla="*/ 6148388 w 8362950"/>
              <a:gd name="connsiteY1532" fmla="*/ 296228 h 6095999"/>
              <a:gd name="connsiteX1533" fmla="*/ 6502718 w 8362950"/>
              <a:gd name="connsiteY1533" fmla="*/ 73343 h 6095999"/>
              <a:gd name="connsiteX1534" fmla="*/ 6857048 w 8362950"/>
              <a:gd name="connsiteY1534" fmla="*/ 296228 h 6095999"/>
              <a:gd name="connsiteX1535" fmla="*/ 6803708 w 8362950"/>
              <a:gd name="connsiteY1535" fmla="*/ 312420 h 6095999"/>
              <a:gd name="connsiteX1536" fmla="*/ 6805613 w 8362950"/>
              <a:gd name="connsiteY1536" fmla="*/ 311468 h 6095999"/>
              <a:gd name="connsiteX1537" fmla="*/ 6502718 w 8362950"/>
              <a:gd name="connsiteY1537" fmla="*/ 126683 h 6095999"/>
              <a:gd name="connsiteX1538" fmla="*/ 6199823 w 8362950"/>
              <a:gd name="connsiteY1538" fmla="*/ 311468 h 6095999"/>
              <a:gd name="connsiteX1539" fmla="*/ 6201728 w 8362950"/>
              <a:gd name="connsiteY1539" fmla="*/ 312420 h 6095999"/>
              <a:gd name="connsiteX1540" fmla="*/ 6217920 w 8362950"/>
              <a:gd name="connsiteY1540" fmla="*/ 319088 h 6095999"/>
              <a:gd name="connsiteX1541" fmla="*/ 6502718 w 8362950"/>
              <a:gd name="connsiteY1541" fmla="*/ 145733 h 6095999"/>
              <a:gd name="connsiteX1542" fmla="*/ 6787515 w 8362950"/>
              <a:gd name="connsiteY1542" fmla="*/ 319088 h 6095999"/>
              <a:gd name="connsiteX1543" fmla="*/ 6789420 w 8362950"/>
              <a:gd name="connsiteY1543" fmla="*/ 318135 h 6095999"/>
              <a:gd name="connsiteX1544" fmla="*/ 6738938 w 8362950"/>
              <a:gd name="connsiteY1544" fmla="*/ 341948 h 6095999"/>
              <a:gd name="connsiteX1545" fmla="*/ 6501765 w 8362950"/>
              <a:gd name="connsiteY1545" fmla="*/ 199073 h 6095999"/>
              <a:gd name="connsiteX1546" fmla="*/ 6264593 w 8362950"/>
              <a:gd name="connsiteY1546" fmla="*/ 341948 h 6095999"/>
              <a:gd name="connsiteX1547" fmla="*/ 6214110 w 8362950"/>
              <a:gd name="connsiteY1547" fmla="*/ 318135 h 6095999"/>
              <a:gd name="connsiteX1548" fmla="*/ 6217920 w 8362950"/>
              <a:gd name="connsiteY1548" fmla="*/ 319088 h 6095999"/>
              <a:gd name="connsiteX1549" fmla="*/ 6282690 w 8362950"/>
              <a:gd name="connsiteY1549" fmla="*/ 352425 h 6095999"/>
              <a:gd name="connsiteX1550" fmla="*/ 6502718 w 8362950"/>
              <a:gd name="connsiteY1550" fmla="*/ 219075 h 6095999"/>
              <a:gd name="connsiteX1551" fmla="*/ 6722745 w 8362950"/>
              <a:gd name="connsiteY1551" fmla="*/ 352425 h 6095999"/>
              <a:gd name="connsiteX1552" fmla="*/ 6725603 w 8362950"/>
              <a:gd name="connsiteY1552" fmla="*/ 351473 h 6095999"/>
              <a:gd name="connsiteX1553" fmla="*/ 6678930 w 8362950"/>
              <a:gd name="connsiteY1553" fmla="*/ 383858 h 6095999"/>
              <a:gd name="connsiteX1554" fmla="*/ 6502718 w 8362950"/>
              <a:gd name="connsiteY1554" fmla="*/ 272415 h 6095999"/>
              <a:gd name="connsiteX1555" fmla="*/ 6326505 w 8362950"/>
              <a:gd name="connsiteY1555" fmla="*/ 383858 h 6095999"/>
              <a:gd name="connsiteX1556" fmla="*/ 6279833 w 8362950"/>
              <a:gd name="connsiteY1556" fmla="*/ 351473 h 6095999"/>
              <a:gd name="connsiteX1557" fmla="*/ 6282690 w 8362950"/>
              <a:gd name="connsiteY1557" fmla="*/ 352425 h 6095999"/>
              <a:gd name="connsiteX1558" fmla="*/ 6502718 w 8362950"/>
              <a:gd name="connsiteY1558" fmla="*/ 628650 h 6095999"/>
              <a:gd name="connsiteX1559" fmla="*/ 6912293 w 8362950"/>
              <a:gd name="connsiteY1559" fmla="*/ 895350 h 6095999"/>
              <a:gd name="connsiteX1560" fmla="*/ 6876098 w 8362950"/>
              <a:gd name="connsiteY1560" fmla="*/ 901065 h 6095999"/>
              <a:gd name="connsiteX1561" fmla="*/ 6502718 w 8362950"/>
              <a:gd name="connsiteY1561" fmla="*/ 663893 h 6095999"/>
              <a:gd name="connsiteX1562" fmla="*/ 6129338 w 8362950"/>
              <a:gd name="connsiteY1562" fmla="*/ 901065 h 6095999"/>
              <a:gd name="connsiteX1563" fmla="*/ 6093143 w 8362950"/>
              <a:gd name="connsiteY1563" fmla="*/ 895350 h 6095999"/>
              <a:gd name="connsiteX1564" fmla="*/ 6502718 w 8362950"/>
              <a:gd name="connsiteY1564" fmla="*/ 628650 h 6095999"/>
              <a:gd name="connsiteX1565" fmla="*/ 6966585 w 8362950"/>
              <a:gd name="connsiteY1565" fmla="*/ 481965 h 6095999"/>
              <a:gd name="connsiteX1566" fmla="*/ 6714173 w 8362950"/>
              <a:gd name="connsiteY1566" fmla="*/ 660083 h 6095999"/>
              <a:gd name="connsiteX1567" fmla="*/ 6714173 w 8362950"/>
              <a:gd name="connsiteY1567" fmla="*/ 660083 h 6095999"/>
              <a:gd name="connsiteX1568" fmla="*/ 6664643 w 8362950"/>
              <a:gd name="connsiteY1568" fmla="*/ 638175 h 6095999"/>
              <a:gd name="connsiteX1569" fmla="*/ 6966585 w 8362950"/>
              <a:gd name="connsiteY1569" fmla="*/ 427673 h 6095999"/>
              <a:gd name="connsiteX1570" fmla="*/ 7268528 w 8362950"/>
              <a:gd name="connsiteY1570" fmla="*/ 638175 h 6095999"/>
              <a:gd name="connsiteX1571" fmla="*/ 7268528 w 8362950"/>
              <a:gd name="connsiteY1571" fmla="*/ 638175 h 6095999"/>
              <a:gd name="connsiteX1572" fmla="*/ 7218998 w 8362950"/>
              <a:gd name="connsiteY1572" fmla="*/ 660083 h 6095999"/>
              <a:gd name="connsiteX1573" fmla="*/ 7218998 w 8362950"/>
              <a:gd name="connsiteY1573" fmla="*/ 660083 h 6095999"/>
              <a:gd name="connsiteX1574" fmla="*/ 6966585 w 8362950"/>
              <a:gd name="connsiteY1574" fmla="*/ 481965 h 6095999"/>
              <a:gd name="connsiteX1575" fmla="*/ 6966585 w 8362950"/>
              <a:gd name="connsiteY1575" fmla="*/ 555308 h 6095999"/>
              <a:gd name="connsiteX1576" fmla="*/ 6777990 w 8362950"/>
              <a:gd name="connsiteY1576" fmla="*/ 700088 h 6095999"/>
              <a:gd name="connsiteX1577" fmla="*/ 6777990 w 8362950"/>
              <a:gd name="connsiteY1577" fmla="*/ 700088 h 6095999"/>
              <a:gd name="connsiteX1578" fmla="*/ 6731318 w 8362950"/>
              <a:gd name="connsiteY1578" fmla="*/ 669608 h 6095999"/>
              <a:gd name="connsiteX1579" fmla="*/ 6966585 w 8362950"/>
              <a:gd name="connsiteY1579" fmla="*/ 501015 h 6095999"/>
              <a:gd name="connsiteX1580" fmla="*/ 7201853 w 8362950"/>
              <a:gd name="connsiteY1580" fmla="*/ 669608 h 6095999"/>
              <a:gd name="connsiteX1581" fmla="*/ 7155180 w 8362950"/>
              <a:gd name="connsiteY1581" fmla="*/ 700088 h 6095999"/>
              <a:gd name="connsiteX1582" fmla="*/ 7155180 w 8362950"/>
              <a:gd name="connsiteY1582" fmla="*/ 700088 h 6095999"/>
              <a:gd name="connsiteX1583" fmla="*/ 6966585 w 8362950"/>
              <a:gd name="connsiteY1583" fmla="*/ 555308 h 6095999"/>
              <a:gd name="connsiteX1584" fmla="*/ 6966585 w 8362950"/>
              <a:gd name="connsiteY1584" fmla="*/ 946785 h 6095999"/>
              <a:gd name="connsiteX1585" fmla="*/ 6576060 w 8362950"/>
              <a:gd name="connsiteY1585" fmla="*/ 1224915 h 6095999"/>
              <a:gd name="connsiteX1586" fmla="*/ 6540818 w 8362950"/>
              <a:gd name="connsiteY1586" fmla="*/ 1220153 h 6095999"/>
              <a:gd name="connsiteX1587" fmla="*/ 6966585 w 8362950"/>
              <a:gd name="connsiteY1587" fmla="*/ 910590 h 6095999"/>
              <a:gd name="connsiteX1588" fmla="*/ 7392353 w 8362950"/>
              <a:gd name="connsiteY1588" fmla="*/ 1220153 h 6095999"/>
              <a:gd name="connsiteX1589" fmla="*/ 7357110 w 8362950"/>
              <a:gd name="connsiteY1589" fmla="*/ 1224915 h 6095999"/>
              <a:gd name="connsiteX1590" fmla="*/ 7357110 w 8362950"/>
              <a:gd name="connsiteY1590" fmla="*/ 1224915 h 6095999"/>
              <a:gd name="connsiteX1591" fmla="*/ 6966585 w 8362950"/>
              <a:gd name="connsiteY1591" fmla="*/ 946785 h 6095999"/>
              <a:gd name="connsiteX1592" fmla="*/ 6966585 w 8362950"/>
              <a:gd name="connsiteY1592" fmla="*/ 1091565 h 6095999"/>
              <a:gd name="connsiteX1593" fmla="*/ 6714173 w 8362950"/>
              <a:gd name="connsiteY1593" fmla="*/ 1269683 h 6095999"/>
              <a:gd name="connsiteX1594" fmla="*/ 6714173 w 8362950"/>
              <a:gd name="connsiteY1594" fmla="*/ 1269683 h 6095999"/>
              <a:gd name="connsiteX1595" fmla="*/ 6664643 w 8362950"/>
              <a:gd name="connsiteY1595" fmla="*/ 1247775 h 6095999"/>
              <a:gd name="connsiteX1596" fmla="*/ 6966585 w 8362950"/>
              <a:gd name="connsiteY1596" fmla="*/ 1037273 h 6095999"/>
              <a:gd name="connsiteX1597" fmla="*/ 7268528 w 8362950"/>
              <a:gd name="connsiteY1597" fmla="*/ 1247775 h 6095999"/>
              <a:gd name="connsiteX1598" fmla="*/ 7268528 w 8362950"/>
              <a:gd name="connsiteY1598" fmla="*/ 1247775 h 6095999"/>
              <a:gd name="connsiteX1599" fmla="*/ 7218998 w 8362950"/>
              <a:gd name="connsiteY1599" fmla="*/ 1269683 h 6095999"/>
              <a:gd name="connsiteX1600" fmla="*/ 7218998 w 8362950"/>
              <a:gd name="connsiteY1600" fmla="*/ 1269683 h 6095999"/>
              <a:gd name="connsiteX1601" fmla="*/ 6966585 w 8362950"/>
              <a:gd name="connsiteY1601" fmla="*/ 1091565 h 6095999"/>
              <a:gd name="connsiteX1602" fmla="*/ 6966585 w 8362950"/>
              <a:gd name="connsiteY1602" fmla="*/ 1164908 h 6095999"/>
              <a:gd name="connsiteX1603" fmla="*/ 6777990 w 8362950"/>
              <a:gd name="connsiteY1603" fmla="*/ 1309688 h 6095999"/>
              <a:gd name="connsiteX1604" fmla="*/ 6777990 w 8362950"/>
              <a:gd name="connsiteY1604" fmla="*/ 1309688 h 6095999"/>
              <a:gd name="connsiteX1605" fmla="*/ 6731318 w 8362950"/>
              <a:gd name="connsiteY1605" fmla="*/ 1279208 h 6095999"/>
              <a:gd name="connsiteX1606" fmla="*/ 6966585 w 8362950"/>
              <a:gd name="connsiteY1606" fmla="*/ 1110615 h 6095999"/>
              <a:gd name="connsiteX1607" fmla="*/ 7201853 w 8362950"/>
              <a:gd name="connsiteY1607" fmla="*/ 1279208 h 6095999"/>
              <a:gd name="connsiteX1608" fmla="*/ 7155180 w 8362950"/>
              <a:gd name="connsiteY1608" fmla="*/ 1309688 h 6095999"/>
              <a:gd name="connsiteX1609" fmla="*/ 7155180 w 8362950"/>
              <a:gd name="connsiteY1609" fmla="*/ 1309688 h 6095999"/>
              <a:gd name="connsiteX1610" fmla="*/ 6966585 w 8362950"/>
              <a:gd name="connsiteY1610" fmla="*/ 1164908 h 6095999"/>
              <a:gd name="connsiteX1611" fmla="*/ 6966585 w 8362950"/>
              <a:gd name="connsiteY1611" fmla="*/ 1556385 h 6095999"/>
              <a:gd name="connsiteX1612" fmla="*/ 6576060 w 8362950"/>
              <a:gd name="connsiteY1612" fmla="*/ 1834515 h 6095999"/>
              <a:gd name="connsiteX1613" fmla="*/ 6540818 w 8362950"/>
              <a:gd name="connsiteY1613" fmla="*/ 1829753 h 6095999"/>
              <a:gd name="connsiteX1614" fmla="*/ 6966585 w 8362950"/>
              <a:gd name="connsiteY1614" fmla="*/ 1520190 h 6095999"/>
              <a:gd name="connsiteX1615" fmla="*/ 7392353 w 8362950"/>
              <a:gd name="connsiteY1615" fmla="*/ 1829753 h 6095999"/>
              <a:gd name="connsiteX1616" fmla="*/ 7357110 w 8362950"/>
              <a:gd name="connsiteY1616" fmla="*/ 1834515 h 6095999"/>
              <a:gd name="connsiteX1617" fmla="*/ 7357110 w 8362950"/>
              <a:gd name="connsiteY1617" fmla="*/ 1834515 h 6095999"/>
              <a:gd name="connsiteX1618" fmla="*/ 6966585 w 8362950"/>
              <a:gd name="connsiteY1618" fmla="*/ 1556385 h 6095999"/>
              <a:gd name="connsiteX1619" fmla="*/ 6966585 w 8362950"/>
              <a:gd name="connsiteY1619" fmla="*/ 1701165 h 6095999"/>
              <a:gd name="connsiteX1620" fmla="*/ 6714173 w 8362950"/>
              <a:gd name="connsiteY1620" fmla="*/ 1879283 h 6095999"/>
              <a:gd name="connsiteX1621" fmla="*/ 6714173 w 8362950"/>
              <a:gd name="connsiteY1621" fmla="*/ 1879283 h 6095999"/>
              <a:gd name="connsiteX1622" fmla="*/ 6664643 w 8362950"/>
              <a:gd name="connsiteY1622" fmla="*/ 1857375 h 6095999"/>
              <a:gd name="connsiteX1623" fmla="*/ 6966585 w 8362950"/>
              <a:gd name="connsiteY1623" fmla="*/ 1646873 h 6095999"/>
              <a:gd name="connsiteX1624" fmla="*/ 7268528 w 8362950"/>
              <a:gd name="connsiteY1624" fmla="*/ 1857375 h 6095999"/>
              <a:gd name="connsiteX1625" fmla="*/ 7268528 w 8362950"/>
              <a:gd name="connsiteY1625" fmla="*/ 1857375 h 6095999"/>
              <a:gd name="connsiteX1626" fmla="*/ 7218998 w 8362950"/>
              <a:gd name="connsiteY1626" fmla="*/ 1879283 h 6095999"/>
              <a:gd name="connsiteX1627" fmla="*/ 7218998 w 8362950"/>
              <a:gd name="connsiteY1627" fmla="*/ 1879283 h 6095999"/>
              <a:gd name="connsiteX1628" fmla="*/ 6966585 w 8362950"/>
              <a:gd name="connsiteY1628" fmla="*/ 1701165 h 6095999"/>
              <a:gd name="connsiteX1629" fmla="*/ 6966585 w 8362950"/>
              <a:gd name="connsiteY1629" fmla="*/ 1774508 h 6095999"/>
              <a:gd name="connsiteX1630" fmla="*/ 6777990 w 8362950"/>
              <a:gd name="connsiteY1630" fmla="*/ 1919288 h 6095999"/>
              <a:gd name="connsiteX1631" fmla="*/ 6777990 w 8362950"/>
              <a:gd name="connsiteY1631" fmla="*/ 1919288 h 6095999"/>
              <a:gd name="connsiteX1632" fmla="*/ 6731318 w 8362950"/>
              <a:gd name="connsiteY1632" fmla="*/ 1888808 h 6095999"/>
              <a:gd name="connsiteX1633" fmla="*/ 6966585 w 8362950"/>
              <a:gd name="connsiteY1633" fmla="*/ 1720215 h 6095999"/>
              <a:gd name="connsiteX1634" fmla="*/ 7201853 w 8362950"/>
              <a:gd name="connsiteY1634" fmla="*/ 1888808 h 6095999"/>
              <a:gd name="connsiteX1635" fmla="*/ 7155180 w 8362950"/>
              <a:gd name="connsiteY1635" fmla="*/ 1919288 h 6095999"/>
              <a:gd name="connsiteX1636" fmla="*/ 7155180 w 8362950"/>
              <a:gd name="connsiteY1636" fmla="*/ 1919288 h 6095999"/>
              <a:gd name="connsiteX1637" fmla="*/ 6966585 w 8362950"/>
              <a:gd name="connsiteY1637" fmla="*/ 1774508 h 6095999"/>
              <a:gd name="connsiteX1638" fmla="*/ 6966585 w 8362950"/>
              <a:gd name="connsiteY1638" fmla="*/ 2165985 h 6095999"/>
              <a:gd name="connsiteX1639" fmla="*/ 6576060 w 8362950"/>
              <a:gd name="connsiteY1639" fmla="*/ 2444115 h 6095999"/>
              <a:gd name="connsiteX1640" fmla="*/ 6540818 w 8362950"/>
              <a:gd name="connsiteY1640" fmla="*/ 2439353 h 6095999"/>
              <a:gd name="connsiteX1641" fmla="*/ 6966585 w 8362950"/>
              <a:gd name="connsiteY1641" fmla="*/ 2129790 h 6095999"/>
              <a:gd name="connsiteX1642" fmla="*/ 7392353 w 8362950"/>
              <a:gd name="connsiteY1642" fmla="*/ 2439353 h 6095999"/>
              <a:gd name="connsiteX1643" fmla="*/ 7357110 w 8362950"/>
              <a:gd name="connsiteY1643" fmla="*/ 2444115 h 6095999"/>
              <a:gd name="connsiteX1644" fmla="*/ 7357110 w 8362950"/>
              <a:gd name="connsiteY1644" fmla="*/ 2444115 h 6095999"/>
              <a:gd name="connsiteX1645" fmla="*/ 6966585 w 8362950"/>
              <a:gd name="connsiteY1645" fmla="*/ 2165985 h 6095999"/>
              <a:gd name="connsiteX1646" fmla="*/ 6966585 w 8362950"/>
              <a:gd name="connsiteY1646" fmla="*/ 2310765 h 6095999"/>
              <a:gd name="connsiteX1647" fmla="*/ 6714173 w 8362950"/>
              <a:gd name="connsiteY1647" fmla="*/ 2488883 h 6095999"/>
              <a:gd name="connsiteX1648" fmla="*/ 6714173 w 8362950"/>
              <a:gd name="connsiteY1648" fmla="*/ 2488883 h 6095999"/>
              <a:gd name="connsiteX1649" fmla="*/ 6664643 w 8362950"/>
              <a:gd name="connsiteY1649" fmla="*/ 2466975 h 6095999"/>
              <a:gd name="connsiteX1650" fmla="*/ 6966585 w 8362950"/>
              <a:gd name="connsiteY1650" fmla="*/ 2256473 h 6095999"/>
              <a:gd name="connsiteX1651" fmla="*/ 7268528 w 8362950"/>
              <a:gd name="connsiteY1651" fmla="*/ 2466975 h 6095999"/>
              <a:gd name="connsiteX1652" fmla="*/ 7268528 w 8362950"/>
              <a:gd name="connsiteY1652" fmla="*/ 2466975 h 6095999"/>
              <a:gd name="connsiteX1653" fmla="*/ 7218998 w 8362950"/>
              <a:gd name="connsiteY1653" fmla="*/ 2488883 h 6095999"/>
              <a:gd name="connsiteX1654" fmla="*/ 7218998 w 8362950"/>
              <a:gd name="connsiteY1654" fmla="*/ 2488883 h 6095999"/>
              <a:gd name="connsiteX1655" fmla="*/ 6966585 w 8362950"/>
              <a:gd name="connsiteY1655" fmla="*/ 2310765 h 6095999"/>
              <a:gd name="connsiteX1656" fmla="*/ 6966585 w 8362950"/>
              <a:gd name="connsiteY1656" fmla="*/ 2384108 h 6095999"/>
              <a:gd name="connsiteX1657" fmla="*/ 6777990 w 8362950"/>
              <a:gd name="connsiteY1657" fmla="*/ 2528888 h 6095999"/>
              <a:gd name="connsiteX1658" fmla="*/ 6777990 w 8362950"/>
              <a:gd name="connsiteY1658" fmla="*/ 2528888 h 6095999"/>
              <a:gd name="connsiteX1659" fmla="*/ 6731318 w 8362950"/>
              <a:gd name="connsiteY1659" fmla="*/ 2498408 h 6095999"/>
              <a:gd name="connsiteX1660" fmla="*/ 6966585 w 8362950"/>
              <a:gd name="connsiteY1660" fmla="*/ 2329815 h 6095999"/>
              <a:gd name="connsiteX1661" fmla="*/ 7201853 w 8362950"/>
              <a:gd name="connsiteY1661" fmla="*/ 2498408 h 6095999"/>
              <a:gd name="connsiteX1662" fmla="*/ 7155180 w 8362950"/>
              <a:gd name="connsiteY1662" fmla="*/ 2528888 h 6095999"/>
              <a:gd name="connsiteX1663" fmla="*/ 7155180 w 8362950"/>
              <a:gd name="connsiteY1663" fmla="*/ 2528888 h 6095999"/>
              <a:gd name="connsiteX1664" fmla="*/ 6966585 w 8362950"/>
              <a:gd name="connsiteY1664" fmla="*/ 2384108 h 6095999"/>
              <a:gd name="connsiteX1665" fmla="*/ 6966585 w 8362950"/>
              <a:gd name="connsiteY1665" fmla="*/ 2775585 h 6095999"/>
              <a:gd name="connsiteX1666" fmla="*/ 6576060 w 8362950"/>
              <a:gd name="connsiteY1666" fmla="*/ 3053715 h 6095999"/>
              <a:gd name="connsiteX1667" fmla="*/ 6540818 w 8362950"/>
              <a:gd name="connsiteY1667" fmla="*/ 3048953 h 6095999"/>
              <a:gd name="connsiteX1668" fmla="*/ 6966585 w 8362950"/>
              <a:gd name="connsiteY1668" fmla="*/ 2739390 h 6095999"/>
              <a:gd name="connsiteX1669" fmla="*/ 7392353 w 8362950"/>
              <a:gd name="connsiteY1669" fmla="*/ 3048953 h 6095999"/>
              <a:gd name="connsiteX1670" fmla="*/ 7357110 w 8362950"/>
              <a:gd name="connsiteY1670" fmla="*/ 3053715 h 6095999"/>
              <a:gd name="connsiteX1671" fmla="*/ 7357110 w 8362950"/>
              <a:gd name="connsiteY1671" fmla="*/ 3053715 h 6095999"/>
              <a:gd name="connsiteX1672" fmla="*/ 6966585 w 8362950"/>
              <a:gd name="connsiteY1672" fmla="*/ 2775585 h 6095999"/>
              <a:gd name="connsiteX1673" fmla="*/ 6966585 w 8362950"/>
              <a:gd name="connsiteY1673" fmla="*/ 2920365 h 6095999"/>
              <a:gd name="connsiteX1674" fmla="*/ 6714173 w 8362950"/>
              <a:gd name="connsiteY1674" fmla="*/ 3098483 h 6095999"/>
              <a:gd name="connsiteX1675" fmla="*/ 6714173 w 8362950"/>
              <a:gd name="connsiteY1675" fmla="*/ 3098483 h 6095999"/>
              <a:gd name="connsiteX1676" fmla="*/ 6664643 w 8362950"/>
              <a:gd name="connsiteY1676" fmla="*/ 3076575 h 6095999"/>
              <a:gd name="connsiteX1677" fmla="*/ 6966585 w 8362950"/>
              <a:gd name="connsiteY1677" fmla="*/ 2866073 h 6095999"/>
              <a:gd name="connsiteX1678" fmla="*/ 7268528 w 8362950"/>
              <a:gd name="connsiteY1678" fmla="*/ 3076575 h 6095999"/>
              <a:gd name="connsiteX1679" fmla="*/ 7268528 w 8362950"/>
              <a:gd name="connsiteY1679" fmla="*/ 3076575 h 6095999"/>
              <a:gd name="connsiteX1680" fmla="*/ 7218998 w 8362950"/>
              <a:gd name="connsiteY1680" fmla="*/ 3098483 h 6095999"/>
              <a:gd name="connsiteX1681" fmla="*/ 7218998 w 8362950"/>
              <a:gd name="connsiteY1681" fmla="*/ 3098483 h 6095999"/>
              <a:gd name="connsiteX1682" fmla="*/ 6966585 w 8362950"/>
              <a:gd name="connsiteY1682" fmla="*/ 2920365 h 6095999"/>
              <a:gd name="connsiteX1683" fmla="*/ 6966585 w 8362950"/>
              <a:gd name="connsiteY1683" fmla="*/ 2993708 h 6095999"/>
              <a:gd name="connsiteX1684" fmla="*/ 6777990 w 8362950"/>
              <a:gd name="connsiteY1684" fmla="*/ 3138488 h 6095999"/>
              <a:gd name="connsiteX1685" fmla="*/ 6777990 w 8362950"/>
              <a:gd name="connsiteY1685" fmla="*/ 3138488 h 6095999"/>
              <a:gd name="connsiteX1686" fmla="*/ 6731318 w 8362950"/>
              <a:gd name="connsiteY1686" fmla="*/ 3108008 h 6095999"/>
              <a:gd name="connsiteX1687" fmla="*/ 6966585 w 8362950"/>
              <a:gd name="connsiteY1687" fmla="*/ 2939415 h 6095999"/>
              <a:gd name="connsiteX1688" fmla="*/ 7201853 w 8362950"/>
              <a:gd name="connsiteY1688" fmla="*/ 3108008 h 6095999"/>
              <a:gd name="connsiteX1689" fmla="*/ 7155180 w 8362950"/>
              <a:gd name="connsiteY1689" fmla="*/ 3138488 h 6095999"/>
              <a:gd name="connsiteX1690" fmla="*/ 7155180 w 8362950"/>
              <a:gd name="connsiteY1690" fmla="*/ 3138488 h 6095999"/>
              <a:gd name="connsiteX1691" fmla="*/ 6966585 w 8362950"/>
              <a:gd name="connsiteY1691" fmla="*/ 2993708 h 6095999"/>
              <a:gd name="connsiteX1692" fmla="*/ 6966585 w 8362950"/>
              <a:gd name="connsiteY1692" fmla="*/ 3385185 h 6095999"/>
              <a:gd name="connsiteX1693" fmla="*/ 6576060 w 8362950"/>
              <a:gd name="connsiteY1693" fmla="*/ 3663315 h 6095999"/>
              <a:gd name="connsiteX1694" fmla="*/ 6540818 w 8362950"/>
              <a:gd name="connsiteY1694" fmla="*/ 3658553 h 6095999"/>
              <a:gd name="connsiteX1695" fmla="*/ 6966585 w 8362950"/>
              <a:gd name="connsiteY1695" fmla="*/ 3348990 h 6095999"/>
              <a:gd name="connsiteX1696" fmla="*/ 7392353 w 8362950"/>
              <a:gd name="connsiteY1696" fmla="*/ 3658553 h 6095999"/>
              <a:gd name="connsiteX1697" fmla="*/ 7357110 w 8362950"/>
              <a:gd name="connsiteY1697" fmla="*/ 3663315 h 6095999"/>
              <a:gd name="connsiteX1698" fmla="*/ 7357110 w 8362950"/>
              <a:gd name="connsiteY1698" fmla="*/ 3663315 h 6095999"/>
              <a:gd name="connsiteX1699" fmla="*/ 6966585 w 8362950"/>
              <a:gd name="connsiteY1699" fmla="*/ 3385185 h 6095999"/>
              <a:gd name="connsiteX1700" fmla="*/ 6966585 w 8362950"/>
              <a:gd name="connsiteY1700" fmla="*/ 3529965 h 6095999"/>
              <a:gd name="connsiteX1701" fmla="*/ 6714173 w 8362950"/>
              <a:gd name="connsiteY1701" fmla="*/ 3708083 h 6095999"/>
              <a:gd name="connsiteX1702" fmla="*/ 6714173 w 8362950"/>
              <a:gd name="connsiteY1702" fmla="*/ 3708083 h 6095999"/>
              <a:gd name="connsiteX1703" fmla="*/ 6664643 w 8362950"/>
              <a:gd name="connsiteY1703" fmla="*/ 3686175 h 6095999"/>
              <a:gd name="connsiteX1704" fmla="*/ 6966585 w 8362950"/>
              <a:gd name="connsiteY1704" fmla="*/ 3475673 h 6095999"/>
              <a:gd name="connsiteX1705" fmla="*/ 7268528 w 8362950"/>
              <a:gd name="connsiteY1705" fmla="*/ 3686175 h 6095999"/>
              <a:gd name="connsiteX1706" fmla="*/ 7268528 w 8362950"/>
              <a:gd name="connsiteY1706" fmla="*/ 3686175 h 6095999"/>
              <a:gd name="connsiteX1707" fmla="*/ 7218998 w 8362950"/>
              <a:gd name="connsiteY1707" fmla="*/ 3708083 h 6095999"/>
              <a:gd name="connsiteX1708" fmla="*/ 7218998 w 8362950"/>
              <a:gd name="connsiteY1708" fmla="*/ 3708083 h 6095999"/>
              <a:gd name="connsiteX1709" fmla="*/ 6966585 w 8362950"/>
              <a:gd name="connsiteY1709" fmla="*/ 3529965 h 6095999"/>
              <a:gd name="connsiteX1710" fmla="*/ 6966585 w 8362950"/>
              <a:gd name="connsiteY1710" fmla="*/ 3603308 h 6095999"/>
              <a:gd name="connsiteX1711" fmla="*/ 6777990 w 8362950"/>
              <a:gd name="connsiteY1711" fmla="*/ 3748088 h 6095999"/>
              <a:gd name="connsiteX1712" fmla="*/ 6777990 w 8362950"/>
              <a:gd name="connsiteY1712" fmla="*/ 3748088 h 6095999"/>
              <a:gd name="connsiteX1713" fmla="*/ 6731318 w 8362950"/>
              <a:gd name="connsiteY1713" fmla="*/ 3717608 h 6095999"/>
              <a:gd name="connsiteX1714" fmla="*/ 6966585 w 8362950"/>
              <a:gd name="connsiteY1714" fmla="*/ 3549015 h 6095999"/>
              <a:gd name="connsiteX1715" fmla="*/ 7201853 w 8362950"/>
              <a:gd name="connsiteY1715" fmla="*/ 3717608 h 6095999"/>
              <a:gd name="connsiteX1716" fmla="*/ 7155180 w 8362950"/>
              <a:gd name="connsiteY1716" fmla="*/ 3748088 h 6095999"/>
              <a:gd name="connsiteX1717" fmla="*/ 7155180 w 8362950"/>
              <a:gd name="connsiteY1717" fmla="*/ 3748088 h 6095999"/>
              <a:gd name="connsiteX1718" fmla="*/ 6966585 w 8362950"/>
              <a:gd name="connsiteY1718" fmla="*/ 3603308 h 6095999"/>
              <a:gd name="connsiteX1719" fmla="*/ 6966585 w 8362950"/>
              <a:gd name="connsiteY1719" fmla="*/ 3994785 h 6095999"/>
              <a:gd name="connsiteX1720" fmla="*/ 6576060 w 8362950"/>
              <a:gd name="connsiteY1720" fmla="*/ 4272915 h 6095999"/>
              <a:gd name="connsiteX1721" fmla="*/ 6540818 w 8362950"/>
              <a:gd name="connsiteY1721" fmla="*/ 4268153 h 6095999"/>
              <a:gd name="connsiteX1722" fmla="*/ 6966585 w 8362950"/>
              <a:gd name="connsiteY1722" fmla="*/ 3958590 h 6095999"/>
              <a:gd name="connsiteX1723" fmla="*/ 7392353 w 8362950"/>
              <a:gd name="connsiteY1723" fmla="*/ 4268153 h 6095999"/>
              <a:gd name="connsiteX1724" fmla="*/ 7357110 w 8362950"/>
              <a:gd name="connsiteY1724" fmla="*/ 4272915 h 6095999"/>
              <a:gd name="connsiteX1725" fmla="*/ 7357110 w 8362950"/>
              <a:gd name="connsiteY1725" fmla="*/ 4272915 h 6095999"/>
              <a:gd name="connsiteX1726" fmla="*/ 6966585 w 8362950"/>
              <a:gd name="connsiteY1726" fmla="*/ 3994785 h 6095999"/>
              <a:gd name="connsiteX1727" fmla="*/ 6966585 w 8362950"/>
              <a:gd name="connsiteY1727" fmla="*/ 4139565 h 6095999"/>
              <a:gd name="connsiteX1728" fmla="*/ 6714173 w 8362950"/>
              <a:gd name="connsiteY1728" fmla="*/ 4317683 h 6095999"/>
              <a:gd name="connsiteX1729" fmla="*/ 6714173 w 8362950"/>
              <a:gd name="connsiteY1729" fmla="*/ 4317683 h 6095999"/>
              <a:gd name="connsiteX1730" fmla="*/ 6664643 w 8362950"/>
              <a:gd name="connsiteY1730" fmla="*/ 4295775 h 6095999"/>
              <a:gd name="connsiteX1731" fmla="*/ 6966585 w 8362950"/>
              <a:gd name="connsiteY1731" fmla="*/ 4085273 h 6095999"/>
              <a:gd name="connsiteX1732" fmla="*/ 7268528 w 8362950"/>
              <a:gd name="connsiteY1732" fmla="*/ 4295775 h 6095999"/>
              <a:gd name="connsiteX1733" fmla="*/ 7268528 w 8362950"/>
              <a:gd name="connsiteY1733" fmla="*/ 4295775 h 6095999"/>
              <a:gd name="connsiteX1734" fmla="*/ 7218998 w 8362950"/>
              <a:gd name="connsiteY1734" fmla="*/ 4317683 h 6095999"/>
              <a:gd name="connsiteX1735" fmla="*/ 7218998 w 8362950"/>
              <a:gd name="connsiteY1735" fmla="*/ 4317683 h 6095999"/>
              <a:gd name="connsiteX1736" fmla="*/ 6966585 w 8362950"/>
              <a:gd name="connsiteY1736" fmla="*/ 4139565 h 6095999"/>
              <a:gd name="connsiteX1737" fmla="*/ 6966585 w 8362950"/>
              <a:gd name="connsiteY1737" fmla="*/ 4212908 h 6095999"/>
              <a:gd name="connsiteX1738" fmla="*/ 6777990 w 8362950"/>
              <a:gd name="connsiteY1738" fmla="*/ 4357688 h 6095999"/>
              <a:gd name="connsiteX1739" fmla="*/ 6777990 w 8362950"/>
              <a:gd name="connsiteY1739" fmla="*/ 4357688 h 6095999"/>
              <a:gd name="connsiteX1740" fmla="*/ 6731318 w 8362950"/>
              <a:gd name="connsiteY1740" fmla="*/ 4327208 h 6095999"/>
              <a:gd name="connsiteX1741" fmla="*/ 6966585 w 8362950"/>
              <a:gd name="connsiteY1741" fmla="*/ 4158615 h 6095999"/>
              <a:gd name="connsiteX1742" fmla="*/ 7201853 w 8362950"/>
              <a:gd name="connsiteY1742" fmla="*/ 4327208 h 6095999"/>
              <a:gd name="connsiteX1743" fmla="*/ 7155180 w 8362950"/>
              <a:gd name="connsiteY1743" fmla="*/ 4357688 h 6095999"/>
              <a:gd name="connsiteX1744" fmla="*/ 7155180 w 8362950"/>
              <a:gd name="connsiteY1744" fmla="*/ 4357688 h 6095999"/>
              <a:gd name="connsiteX1745" fmla="*/ 6966585 w 8362950"/>
              <a:gd name="connsiteY1745" fmla="*/ 4212908 h 6095999"/>
              <a:gd name="connsiteX1746" fmla="*/ 6966585 w 8362950"/>
              <a:gd name="connsiteY1746" fmla="*/ 4604385 h 6095999"/>
              <a:gd name="connsiteX1747" fmla="*/ 6576060 w 8362950"/>
              <a:gd name="connsiteY1747" fmla="*/ 4882515 h 6095999"/>
              <a:gd name="connsiteX1748" fmla="*/ 6540818 w 8362950"/>
              <a:gd name="connsiteY1748" fmla="*/ 4877753 h 6095999"/>
              <a:gd name="connsiteX1749" fmla="*/ 6966585 w 8362950"/>
              <a:gd name="connsiteY1749" fmla="*/ 4568190 h 6095999"/>
              <a:gd name="connsiteX1750" fmla="*/ 7392353 w 8362950"/>
              <a:gd name="connsiteY1750" fmla="*/ 4877753 h 6095999"/>
              <a:gd name="connsiteX1751" fmla="*/ 7357110 w 8362950"/>
              <a:gd name="connsiteY1751" fmla="*/ 4882515 h 6095999"/>
              <a:gd name="connsiteX1752" fmla="*/ 7357110 w 8362950"/>
              <a:gd name="connsiteY1752" fmla="*/ 4882515 h 6095999"/>
              <a:gd name="connsiteX1753" fmla="*/ 6966585 w 8362950"/>
              <a:gd name="connsiteY1753" fmla="*/ 4604385 h 6095999"/>
              <a:gd name="connsiteX1754" fmla="*/ 6966585 w 8362950"/>
              <a:gd name="connsiteY1754" fmla="*/ 4749165 h 6095999"/>
              <a:gd name="connsiteX1755" fmla="*/ 6714173 w 8362950"/>
              <a:gd name="connsiteY1755" fmla="*/ 4927283 h 6095999"/>
              <a:gd name="connsiteX1756" fmla="*/ 6714173 w 8362950"/>
              <a:gd name="connsiteY1756" fmla="*/ 4927283 h 6095999"/>
              <a:gd name="connsiteX1757" fmla="*/ 6664643 w 8362950"/>
              <a:gd name="connsiteY1757" fmla="*/ 4905375 h 6095999"/>
              <a:gd name="connsiteX1758" fmla="*/ 6966585 w 8362950"/>
              <a:gd name="connsiteY1758" fmla="*/ 4694873 h 6095999"/>
              <a:gd name="connsiteX1759" fmla="*/ 7268528 w 8362950"/>
              <a:gd name="connsiteY1759" fmla="*/ 4905375 h 6095999"/>
              <a:gd name="connsiteX1760" fmla="*/ 7268528 w 8362950"/>
              <a:gd name="connsiteY1760" fmla="*/ 4905375 h 6095999"/>
              <a:gd name="connsiteX1761" fmla="*/ 7218998 w 8362950"/>
              <a:gd name="connsiteY1761" fmla="*/ 4927283 h 6095999"/>
              <a:gd name="connsiteX1762" fmla="*/ 7218998 w 8362950"/>
              <a:gd name="connsiteY1762" fmla="*/ 4927283 h 6095999"/>
              <a:gd name="connsiteX1763" fmla="*/ 6966585 w 8362950"/>
              <a:gd name="connsiteY1763" fmla="*/ 4749165 h 6095999"/>
              <a:gd name="connsiteX1764" fmla="*/ 6966585 w 8362950"/>
              <a:gd name="connsiteY1764" fmla="*/ 4822508 h 6095999"/>
              <a:gd name="connsiteX1765" fmla="*/ 6777990 w 8362950"/>
              <a:gd name="connsiteY1765" fmla="*/ 4967288 h 6095999"/>
              <a:gd name="connsiteX1766" fmla="*/ 6777990 w 8362950"/>
              <a:gd name="connsiteY1766" fmla="*/ 4967288 h 6095999"/>
              <a:gd name="connsiteX1767" fmla="*/ 6731318 w 8362950"/>
              <a:gd name="connsiteY1767" fmla="*/ 4936808 h 6095999"/>
              <a:gd name="connsiteX1768" fmla="*/ 6966585 w 8362950"/>
              <a:gd name="connsiteY1768" fmla="*/ 4768215 h 6095999"/>
              <a:gd name="connsiteX1769" fmla="*/ 7201853 w 8362950"/>
              <a:gd name="connsiteY1769" fmla="*/ 4936808 h 6095999"/>
              <a:gd name="connsiteX1770" fmla="*/ 7155180 w 8362950"/>
              <a:gd name="connsiteY1770" fmla="*/ 4967288 h 6095999"/>
              <a:gd name="connsiteX1771" fmla="*/ 7155180 w 8362950"/>
              <a:gd name="connsiteY1771" fmla="*/ 4967288 h 6095999"/>
              <a:gd name="connsiteX1772" fmla="*/ 6966585 w 8362950"/>
              <a:gd name="connsiteY1772" fmla="*/ 4822508 h 6095999"/>
              <a:gd name="connsiteX1773" fmla="*/ 6966585 w 8362950"/>
              <a:gd name="connsiteY1773" fmla="*/ 4676775 h 6095999"/>
              <a:gd name="connsiteX1774" fmla="*/ 6647498 w 8362950"/>
              <a:gd name="connsiteY1774" fmla="*/ 4899660 h 6095999"/>
              <a:gd name="connsiteX1775" fmla="*/ 6647498 w 8362950"/>
              <a:gd name="connsiteY1775" fmla="*/ 4899660 h 6095999"/>
              <a:gd name="connsiteX1776" fmla="*/ 6596063 w 8362950"/>
              <a:gd name="connsiteY1776" fmla="*/ 4886325 h 6095999"/>
              <a:gd name="connsiteX1777" fmla="*/ 6596063 w 8362950"/>
              <a:gd name="connsiteY1777" fmla="*/ 4886325 h 6095999"/>
              <a:gd name="connsiteX1778" fmla="*/ 6967538 w 8362950"/>
              <a:gd name="connsiteY1778" fmla="*/ 4623435 h 6095999"/>
              <a:gd name="connsiteX1779" fmla="*/ 7339013 w 8362950"/>
              <a:gd name="connsiteY1779" fmla="*/ 4886325 h 6095999"/>
              <a:gd name="connsiteX1780" fmla="*/ 7287578 w 8362950"/>
              <a:gd name="connsiteY1780" fmla="*/ 4899660 h 6095999"/>
              <a:gd name="connsiteX1781" fmla="*/ 6966585 w 8362950"/>
              <a:gd name="connsiteY1781" fmla="*/ 4676775 h 6095999"/>
              <a:gd name="connsiteX1782" fmla="*/ 6520815 w 8362950"/>
              <a:gd name="connsiteY1782" fmla="*/ 4877753 h 6095999"/>
              <a:gd name="connsiteX1783" fmla="*/ 6502718 w 8362950"/>
              <a:gd name="connsiteY1783" fmla="*/ 4877753 h 6095999"/>
              <a:gd name="connsiteX1784" fmla="*/ 6484620 w 8362950"/>
              <a:gd name="connsiteY1784" fmla="*/ 4877753 h 6095999"/>
              <a:gd name="connsiteX1785" fmla="*/ 6484620 w 8362950"/>
              <a:gd name="connsiteY1785" fmla="*/ 4877753 h 6095999"/>
              <a:gd name="connsiteX1786" fmla="*/ 6342698 w 8362950"/>
              <a:gd name="connsiteY1786" fmla="*/ 4663440 h 6095999"/>
              <a:gd name="connsiteX1787" fmla="*/ 6503670 w 8362950"/>
              <a:gd name="connsiteY1787" fmla="*/ 4558665 h 6095999"/>
              <a:gd name="connsiteX1788" fmla="*/ 6664643 w 8362950"/>
              <a:gd name="connsiteY1788" fmla="*/ 4663440 h 6095999"/>
              <a:gd name="connsiteX1789" fmla="*/ 6520815 w 8362950"/>
              <a:gd name="connsiteY1789" fmla="*/ 4877753 h 6095999"/>
              <a:gd name="connsiteX1790" fmla="*/ 6520815 w 8362950"/>
              <a:gd name="connsiteY1790" fmla="*/ 4877753 h 6095999"/>
              <a:gd name="connsiteX1791" fmla="*/ 6038850 w 8362950"/>
              <a:gd name="connsiteY1791" fmla="*/ 4604385 h 6095999"/>
              <a:gd name="connsiteX1792" fmla="*/ 5648325 w 8362950"/>
              <a:gd name="connsiteY1792" fmla="*/ 4882515 h 6095999"/>
              <a:gd name="connsiteX1793" fmla="*/ 5648325 w 8362950"/>
              <a:gd name="connsiteY1793" fmla="*/ 4882515 h 6095999"/>
              <a:gd name="connsiteX1794" fmla="*/ 5613083 w 8362950"/>
              <a:gd name="connsiteY1794" fmla="*/ 4877753 h 6095999"/>
              <a:gd name="connsiteX1795" fmla="*/ 5613083 w 8362950"/>
              <a:gd name="connsiteY1795" fmla="*/ 4877753 h 6095999"/>
              <a:gd name="connsiteX1796" fmla="*/ 6038850 w 8362950"/>
              <a:gd name="connsiteY1796" fmla="*/ 4568190 h 6095999"/>
              <a:gd name="connsiteX1797" fmla="*/ 6464618 w 8362950"/>
              <a:gd name="connsiteY1797" fmla="*/ 4877753 h 6095999"/>
              <a:gd name="connsiteX1798" fmla="*/ 6429375 w 8362950"/>
              <a:gd name="connsiteY1798" fmla="*/ 4882515 h 6095999"/>
              <a:gd name="connsiteX1799" fmla="*/ 6429375 w 8362950"/>
              <a:gd name="connsiteY1799" fmla="*/ 4882515 h 6095999"/>
              <a:gd name="connsiteX1800" fmla="*/ 6038850 w 8362950"/>
              <a:gd name="connsiteY1800" fmla="*/ 4604385 h 6095999"/>
              <a:gd name="connsiteX1801" fmla="*/ 6038850 w 8362950"/>
              <a:gd name="connsiteY1801" fmla="*/ 4749165 h 6095999"/>
              <a:gd name="connsiteX1802" fmla="*/ 5786438 w 8362950"/>
              <a:gd name="connsiteY1802" fmla="*/ 4927283 h 6095999"/>
              <a:gd name="connsiteX1803" fmla="*/ 5786438 w 8362950"/>
              <a:gd name="connsiteY1803" fmla="*/ 4927283 h 6095999"/>
              <a:gd name="connsiteX1804" fmla="*/ 5736908 w 8362950"/>
              <a:gd name="connsiteY1804" fmla="*/ 4905375 h 6095999"/>
              <a:gd name="connsiteX1805" fmla="*/ 6038850 w 8362950"/>
              <a:gd name="connsiteY1805" fmla="*/ 4694873 h 6095999"/>
              <a:gd name="connsiteX1806" fmla="*/ 6340793 w 8362950"/>
              <a:gd name="connsiteY1806" fmla="*/ 4905375 h 6095999"/>
              <a:gd name="connsiteX1807" fmla="*/ 6340793 w 8362950"/>
              <a:gd name="connsiteY1807" fmla="*/ 4905375 h 6095999"/>
              <a:gd name="connsiteX1808" fmla="*/ 6291263 w 8362950"/>
              <a:gd name="connsiteY1808" fmla="*/ 4927283 h 6095999"/>
              <a:gd name="connsiteX1809" fmla="*/ 6291263 w 8362950"/>
              <a:gd name="connsiteY1809" fmla="*/ 4927283 h 6095999"/>
              <a:gd name="connsiteX1810" fmla="*/ 6038850 w 8362950"/>
              <a:gd name="connsiteY1810" fmla="*/ 4749165 h 6095999"/>
              <a:gd name="connsiteX1811" fmla="*/ 6038850 w 8362950"/>
              <a:gd name="connsiteY1811" fmla="*/ 4822508 h 6095999"/>
              <a:gd name="connsiteX1812" fmla="*/ 5850255 w 8362950"/>
              <a:gd name="connsiteY1812" fmla="*/ 4967288 h 6095999"/>
              <a:gd name="connsiteX1813" fmla="*/ 5850255 w 8362950"/>
              <a:gd name="connsiteY1813" fmla="*/ 4967288 h 6095999"/>
              <a:gd name="connsiteX1814" fmla="*/ 5803583 w 8362950"/>
              <a:gd name="connsiteY1814" fmla="*/ 4936808 h 6095999"/>
              <a:gd name="connsiteX1815" fmla="*/ 6038850 w 8362950"/>
              <a:gd name="connsiteY1815" fmla="*/ 4768215 h 6095999"/>
              <a:gd name="connsiteX1816" fmla="*/ 6274118 w 8362950"/>
              <a:gd name="connsiteY1816" fmla="*/ 4936808 h 6095999"/>
              <a:gd name="connsiteX1817" fmla="*/ 6227445 w 8362950"/>
              <a:gd name="connsiteY1817" fmla="*/ 4967288 h 6095999"/>
              <a:gd name="connsiteX1818" fmla="*/ 6227445 w 8362950"/>
              <a:gd name="connsiteY1818" fmla="*/ 4967288 h 6095999"/>
              <a:gd name="connsiteX1819" fmla="*/ 6038850 w 8362950"/>
              <a:gd name="connsiteY1819" fmla="*/ 4822508 h 6095999"/>
              <a:gd name="connsiteX1820" fmla="*/ 6038850 w 8362950"/>
              <a:gd name="connsiteY1820" fmla="*/ 4676775 h 6095999"/>
              <a:gd name="connsiteX1821" fmla="*/ 5719763 w 8362950"/>
              <a:gd name="connsiteY1821" fmla="*/ 4899660 h 6095999"/>
              <a:gd name="connsiteX1822" fmla="*/ 5719763 w 8362950"/>
              <a:gd name="connsiteY1822" fmla="*/ 4899660 h 6095999"/>
              <a:gd name="connsiteX1823" fmla="*/ 5668328 w 8362950"/>
              <a:gd name="connsiteY1823" fmla="*/ 4886325 h 6095999"/>
              <a:gd name="connsiteX1824" fmla="*/ 5668328 w 8362950"/>
              <a:gd name="connsiteY1824" fmla="*/ 4886325 h 6095999"/>
              <a:gd name="connsiteX1825" fmla="*/ 6039803 w 8362950"/>
              <a:gd name="connsiteY1825" fmla="*/ 4623435 h 6095999"/>
              <a:gd name="connsiteX1826" fmla="*/ 6411278 w 8362950"/>
              <a:gd name="connsiteY1826" fmla="*/ 4886325 h 6095999"/>
              <a:gd name="connsiteX1827" fmla="*/ 6359843 w 8362950"/>
              <a:gd name="connsiteY1827" fmla="*/ 4899660 h 6095999"/>
              <a:gd name="connsiteX1828" fmla="*/ 6038850 w 8362950"/>
              <a:gd name="connsiteY1828" fmla="*/ 4676775 h 6095999"/>
              <a:gd name="connsiteX1829" fmla="*/ 5413058 w 8362950"/>
              <a:gd name="connsiteY1829" fmla="*/ 4662488 h 6095999"/>
              <a:gd name="connsiteX1830" fmla="*/ 5574030 w 8362950"/>
              <a:gd name="connsiteY1830" fmla="*/ 4557713 h 6095999"/>
              <a:gd name="connsiteX1831" fmla="*/ 5735003 w 8362950"/>
              <a:gd name="connsiteY1831" fmla="*/ 4662488 h 6095999"/>
              <a:gd name="connsiteX1832" fmla="*/ 5593080 w 8362950"/>
              <a:gd name="connsiteY1832" fmla="*/ 4876800 h 6095999"/>
              <a:gd name="connsiteX1833" fmla="*/ 5574983 w 8362950"/>
              <a:gd name="connsiteY1833" fmla="*/ 4876800 h 6095999"/>
              <a:gd name="connsiteX1834" fmla="*/ 5556885 w 8362950"/>
              <a:gd name="connsiteY1834" fmla="*/ 4876800 h 6095999"/>
              <a:gd name="connsiteX1835" fmla="*/ 5556885 w 8362950"/>
              <a:gd name="connsiteY1835" fmla="*/ 4876800 h 6095999"/>
              <a:gd name="connsiteX1836" fmla="*/ 5413058 w 8362950"/>
              <a:gd name="connsiteY1836" fmla="*/ 4662488 h 6095999"/>
              <a:gd name="connsiteX1837" fmla="*/ 5110163 w 8362950"/>
              <a:gd name="connsiteY1837" fmla="*/ 4604385 h 6095999"/>
              <a:gd name="connsiteX1838" fmla="*/ 4719638 w 8362950"/>
              <a:gd name="connsiteY1838" fmla="*/ 4882515 h 6095999"/>
              <a:gd name="connsiteX1839" fmla="*/ 4719638 w 8362950"/>
              <a:gd name="connsiteY1839" fmla="*/ 4882515 h 6095999"/>
              <a:gd name="connsiteX1840" fmla="*/ 4684395 w 8362950"/>
              <a:gd name="connsiteY1840" fmla="*/ 4877753 h 6095999"/>
              <a:gd name="connsiteX1841" fmla="*/ 5110163 w 8362950"/>
              <a:gd name="connsiteY1841" fmla="*/ 4568190 h 6095999"/>
              <a:gd name="connsiteX1842" fmla="*/ 5535930 w 8362950"/>
              <a:gd name="connsiteY1842" fmla="*/ 4877753 h 6095999"/>
              <a:gd name="connsiteX1843" fmla="*/ 5500688 w 8362950"/>
              <a:gd name="connsiteY1843" fmla="*/ 4882515 h 6095999"/>
              <a:gd name="connsiteX1844" fmla="*/ 5500688 w 8362950"/>
              <a:gd name="connsiteY1844" fmla="*/ 4882515 h 6095999"/>
              <a:gd name="connsiteX1845" fmla="*/ 5110163 w 8362950"/>
              <a:gd name="connsiteY1845" fmla="*/ 4604385 h 6095999"/>
              <a:gd name="connsiteX1846" fmla="*/ 5110163 w 8362950"/>
              <a:gd name="connsiteY1846" fmla="*/ 4676775 h 6095999"/>
              <a:gd name="connsiteX1847" fmla="*/ 4791075 w 8362950"/>
              <a:gd name="connsiteY1847" fmla="*/ 4899660 h 6095999"/>
              <a:gd name="connsiteX1848" fmla="*/ 4739640 w 8362950"/>
              <a:gd name="connsiteY1848" fmla="*/ 4886325 h 6095999"/>
              <a:gd name="connsiteX1849" fmla="*/ 4739640 w 8362950"/>
              <a:gd name="connsiteY1849" fmla="*/ 4886325 h 6095999"/>
              <a:gd name="connsiteX1850" fmla="*/ 5111115 w 8362950"/>
              <a:gd name="connsiteY1850" fmla="*/ 4623435 h 6095999"/>
              <a:gd name="connsiteX1851" fmla="*/ 5482590 w 8362950"/>
              <a:gd name="connsiteY1851" fmla="*/ 4886325 h 6095999"/>
              <a:gd name="connsiteX1852" fmla="*/ 5431155 w 8362950"/>
              <a:gd name="connsiteY1852" fmla="*/ 4899660 h 6095999"/>
              <a:gd name="connsiteX1853" fmla="*/ 5431155 w 8362950"/>
              <a:gd name="connsiteY1853" fmla="*/ 4899660 h 6095999"/>
              <a:gd name="connsiteX1854" fmla="*/ 5110163 w 8362950"/>
              <a:gd name="connsiteY1854" fmla="*/ 4676775 h 6095999"/>
              <a:gd name="connsiteX1855" fmla="*/ 5110163 w 8362950"/>
              <a:gd name="connsiteY1855" fmla="*/ 4749165 h 6095999"/>
              <a:gd name="connsiteX1856" fmla="*/ 4857750 w 8362950"/>
              <a:gd name="connsiteY1856" fmla="*/ 4927283 h 6095999"/>
              <a:gd name="connsiteX1857" fmla="*/ 4857750 w 8362950"/>
              <a:gd name="connsiteY1857" fmla="*/ 4927283 h 6095999"/>
              <a:gd name="connsiteX1858" fmla="*/ 4808220 w 8362950"/>
              <a:gd name="connsiteY1858" fmla="*/ 4905375 h 6095999"/>
              <a:gd name="connsiteX1859" fmla="*/ 5110163 w 8362950"/>
              <a:gd name="connsiteY1859" fmla="*/ 4694873 h 6095999"/>
              <a:gd name="connsiteX1860" fmla="*/ 5412105 w 8362950"/>
              <a:gd name="connsiteY1860" fmla="*/ 4905375 h 6095999"/>
              <a:gd name="connsiteX1861" fmla="*/ 5362575 w 8362950"/>
              <a:gd name="connsiteY1861" fmla="*/ 4927283 h 6095999"/>
              <a:gd name="connsiteX1862" fmla="*/ 5362575 w 8362950"/>
              <a:gd name="connsiteY1862" fmla="*/ 4927283 h 6095999"/>
              <a:gd name="connsiteX1863" fmla="*/ 5110163 w 8362950"/>
              <a:gd name="connsiteY1863" fmla="*/ 4749165 h 6095999"/>
              <a:gd name="connsiteX1864" fmla="*/ 4921568 w 8362950"/>
              <a:gd name="connsiteY1864" fmla="*/ 4967288 h 6095999"/>
              <a:gd name="connsiteX1865" fmla="*/ 4874895 w 8362950"/>
              <a:gd name="connsiteY1865" fmla="*/ 4936808 h 6095999"/>
              <a:gd name="connsiteX1866" fmla="*/ 5110163 w 8362950"/>
              <a:gd name="connsiteY1866" fmla="*/ 4768215 h 6095999"/>
              <a:gd name="connsiteX1867" fmla="*/ 5345430 w 8362950"/>
              <a:gd name="connsiteY1867" fmla="*/ 4936808 h 6095999"/>
              <a:gd name="connsiteX1868" fmla="*/ 5298758 w 8362950"/>
              <a:gd name="connsiteY1868" fmla="*/ 4967288 h 6095999"/>
              <a:gd name="connsiteX1869" fmla="*/ 5110163 w 8362950"/>
              <a:gd name="connsiteY1869" fmla="*/ 4822508 h 6095999"/>
              <a:gd name="connsiteX1870" fmla="*/ 4921568 w 8362950"/>
              <a:gd name="connsiteY1870" fmla="*/ 4967288 h 6095999"/>
              <a:gd name="connsiteX1871" fmla="*/ 4921568 w 8362950"/>
              <a:gd name="connsiteY1871" fmla="*/ 4967288 h 6095999"/>
              <a:gd name="connsiteX1872" fmla="*/ 4664393 w 8362950"/>
              <a:gd name="connsiteY1872" fmla="*/ 4877753 h 6095999"/>
              <a:gd name="connsiteX1873" fmla="*/ 4646295 w 8362950"/>
              <a:gd name="connsiteY1873" fmla="*/ 4877753 h 6095999"/>
              <a:gd name="connsiteX1874" fmla="*/ 4628198 w 8362950"/>
              <a:gd name="connsiteY1874" fmla="*/ 4877753 h 6095999"/>
              <a:gd name="connsiteX1875" fmla="*/ 4628198 w 8362950"/>
              <a:gd name="connsiteY1875" fmla="*/ 4877753 h 6095999"/>
              <a:gd name="connsiteX1876" fmla="*/ 4486275 w 8362950"/>
              <a:gd name="connsiteY1876" fmla="*/ 4663440 h 6095999"/>
              <a:gd name="connsiteX1877" fmla="*/ 4647248 w 8362950"/>
              <a:gd name="connsiteY1877" fmla="*/ 4558665 h 6095999"/>
              <a:gd name="connsiteX1878" fmla="*/ 4808220 w 8362950"/>
              <a:gd name="connsiteY1878" fmla="*/ 4663440 h 6095999"/>
              <a:gd name="connsiteX1879" fmla="*/ 4664393 w 8362950"/>
              <a:gd name="connsiteY1879" fmla="*/ 4877753 h 6095999"/>
              <a:gd name="connsiteX1880" fmla="*/ 4664393 w 8362950"/>
              <a:gd name="connsiteY1880" fmla="*/ 4877753 h 6095999"/>
              <a:gd name="connsiteX1881" fmla="*/ 4181475 w 8362950"/>
              <a:gd name="connsiteY1881" fmla="*/ 4604385 h 6095999"/>
              <a:gd name="connsiteX1882" fmla="*/ 3790950 w 8362950"/>
              <a:gd name="connsiteY1882" fmla="*/ 4882515 h 6095999"/>
              <a:gd name="connsiteX1883" fmla="*/ 3755708 w 8362950"/>
              <a:gd name="connsiteY1883" fmla="*/ 4877753 h 6095999"/>
              <a:gd name="connsiteX1884" fmla="*/ 4181475 w 8362950"/>
              <a:gd name="connsiteY1884" fmla="*/ 4568190 h 6095999"/>
              <a:gd name="connsiteX1885" fmla="*/ 4607243 w 8362950"/>
              <a:gd name="connsiteY1885" fmla="*/ 4877753 h 6095999"/>
              <a:gd name="connsiteX1886" fmla="*/ 4572000 w 8362950"/>
              <a:gd name="connsiteY1886" fmla="*/ 4882515 h 6095999"/>
              <a:gd name="connsiteX1887" fmla="*/ 4572000 w 8362950"/>
              <a:gd name="connsiteY1887" fmla="*/ 4882515 h 6095999"/>
              <a:gd name="connsiteX1888" fmla="*/ 4181475 w 8362950"/>
              <a:gd name="connsiteY1888" fmla="*/ 4604385 h 6095999"/>
              <a:gd name="connsiteX1889" fmla="*/ 3992880 w 8362950"/>
              <a:gd name="connsiteY1889" fmla="*/ 4967288 h 6095999"/>
              <a:gd name="connsiteX1890" fmla="*/ 3946208 w 8362950"/>
              <a:gd name="connsiteY1890" fmla="*/ 4936808 h 6095999"/>
              <a:gd name="connsiteX1891" fmla="*/ 4181475 w 8362950"/>
              <a:gd name="connsiteY1891" fmla="*/ 4768215 h 6095999"/>
              <a:gd name="connsiteX1892" fmla="*/ 4416743 w 8362950"/>
              <a:gd name="connsiteY1892" fmla="*/ 4936808 h 6095999"/>
              <a:gd name="connsiteX1893" fmla="*/ 4370070 w 8362950"/>
              <a:gd name="connsiteY1893" fmla="*/ 4967288 h 6095999"/>
              <a:gd name="connsiteX1894" fmla="*/ 4181475 w 8362950"/>
              <a:gd name="connsiteY1894" fmla="*/ 4822508 h 6095999"/>
              <a:gd name="connsiteX1895" fmla="*/ 3992880 w 8362950"/>
              <a:gd name="connsiteY1895" fmla="*/ 4967288 h 6095999"/>
              <a:gd name="connsiteX1896" fmla="*/ 3992880 w 8362950"/>
              <a:gd name="connsiteY1896" fmla="*/ 4967288 h 6095999"/>
              <a:gd name="connsiteX1897" fmla="*/ 4181475 w 8362950"/>
              <a:gd name="connsiteY1897" fmla="*/ 4749165 h 6095999"/>
              <a:gd name="connsiteX1898" fmla="*/ 3929063 w 8362950"/>
              <a:gd name="connsiteY1898" fmla="*/ 4927283 h 6095999"/>
              <a:gd name="connsiteX1899" fmla="*/ 3879533 w 8362950"/>
              <a:gd name="connsiteY1899" fmla="*/ 4905375 h 6095999"/>
              <a:gd name="connsiteX1900" fmla="*/ 4181475 w 8362950"/>
              <a:gd name="connsiteY1900" fmla="*/ 4694873 h 6095999"/>
              <a:gd name="connsiteX1901" fmla="*/ 4483418 w 8362950"/>
              <a:gd name="connsiteY1901" fmla="*/ 4905375 h 6095999"/>
              <a:gd name="connsiteX1902" fmla="*/ 4433888 w 8362950"/>
              <a:gd name="connsiteY1902" fmla="*/ 4927283 h 6095999"/>
              <a:gd name="connsiteX1903" fmla="*/ 4181475 w 8362950"/>
              <a:gd name="connsiteY1903" fmla="*/ 4749165 h 6095999"/>
              <a:gd name="connsiteX1904" fmla="*/ 4181475 w 8362950"/>
              <a:gd name="connsiteY1904" fmla="*/ 4676775 h 6095999"/>
              <a:gd name="connsiteX1905" fmla="*/ 3862388 w 8362950"/>
              <a:gd name="connsiteY1905" fmla="*/ 4899660 h 6095999"/>
              <a:gd name="connsiteX1906" fmla="*/ 3862388 w 8362950"/>
              <a:gd name="connsiteY1906" fmla="*/ 4899660 h 6095999"/>
              <a:gd name="connsiteX1907" fmla="*/ 3810953 w 8362950"/>
              <a:gd name="connsiteY1907" fmla="*/ 4886325 h 6095999"/>
              <a:gd name="connsiteX1908" fmla="*/ 4182428 w 8362950"/>
              <a:gd name="connsiteY1908" fmla="*/ 4623435 h 6095999"/>
              <a:gd name="connsiteX1909" fmla="*/ 4553903 w 8362950"/>
              <a:gd name="connsiteY1909" fmla="*/ 4886325 h 6095999"/>
              <a:gd name="connsiteX1910" fmla="*/ 4502468 w 8362950"/>
              <a:gd name="connsiteY1910" fmla="*/ 4899660 h 6095999"/>
              <a:gd name="connsiteX1911" fmla="*/ 4181475 w 8362950"/>
              <a:gd name="connsiteY1911" fmla="*/ 4676775 h 6095999"/>
              <a:gd name="connsiteX1912" fmla="*/ 3556635 w 8362950"/>
              <a:gd name="connsiteY1912" fmla="*/ 4662488 h 6095999"/>
              <a:gd name="connsiteX1913" fmla="*/ 3717608 w 8362950"/>
              <a:gd name="connsiteY1913" fmla="*/ 4557713 h 6095999"/>
              <a:gd name="connsiteX1914" fmla="*/ 3878580 w 8362950"/>
              <a:gd name="connsiteY1914" fmla="*/ 4662488 h 6095999"/>
              <a:gd name="connsiteX1915" fmla="*/ 3736658 w 8362950"/>
              <a:gd name="connsiteY1915" fmla="*/ 4876800 h 6095999"/>
              <a:gd name="connsiteX1916" fmla="*/ 3718560 w 8362950"/>
              <a:gd name="connsiteY1916" fmla="*/ 4876800 h 6095999"/>
              <a:gd name="connsiteX1917" fmla="*/ 3700463 w 8362950"/>
              <a:gd name="connsiteY1917" fmla="*/ 4876800 h 6095999"/>
              <a:gd name="connsiteX1918" fmla="*/ 3700463 w 8362950"/>
              <a:gd name="connsiteY1918" fmla="*/ 4876800 h 6095999"/>
              <a:gd name="connsiteX1919" fmla="*/ 3556635 w 8362950"/>
              <a:gd name="connsiteY1919" fmla="*/ 4662488 h 6095999"/>
              <a:gd name="connsiteX1920" fmla="*/ 3252788 w 8362950"/>
              <a:gd name="connsiteY1920" fmla="*/ 4604385 h 6095999"/>
              <a:gd name="connsiteX1921" fmla="*/ 2862263 w 8362950"/>
              <a:gd name="connsiteY1921" fmla="*/ 4882515 h 6095999"/>
              <a:gd name="connsiteX1922" fmla="*/ 2827020 w 8362950"/>
              <a:gd name="connsiteY1922" fmla="*/ 4877753 h 6095999"/>
              <a:gd name="connsiteX1923" fmla="*/ 3252788 w 8362950"/>
              <a:gd name="connsiteY1923" fmla="*/ 4568190 h 6095999"/>
              <a:gd name="connsiteX1924" fmla="*/ 3678555 w 8362950"/>
              <a:gd name="connsiteY1924" fmla="*/ 4877753 h 6095999"/>
              <a:gd name="connsiteX1925" fmla="*/ 3643313 w 8362950"/>
              <a:gd name="connsiteY1925" fmla="*/ 4882515 h 6095999"/>
              <a:gd name="connsiteX1926" fmla="*/ 3643313 w 8362950"/>
              <a:gd name="connsiteY1926" fmla="*/ 4882515 h 6095999"/>
              <a:gd name="connsiteX1927" fmla="*/ 3252788 w 8362950"/>
              <a:gd name="connsiteY1927" fmla="*/ 4604385 h 6095999"/>
              <a:gd name="connsiteX1928" fmla="*/ 3252788 w 8362950"/>
              <a:gd name="connsiteY1928" fmla="*/ 4676775 h 6095999"/>
              <a:gd name="connsiteX1929" fmla="*/ 2933700 w 8362950"/>
              <a:gd name="connsiteY1929" fmla="*/ 4899660 h 6095999"/>
              <a:gd name="connsiteX1930" fmla="*/ 2882265 w 8362950"/>
              <a:gd name="connsiteY1930" fmla="*/ 4886325 h 6095999"/>
              <a:gd name="connsiteX1931" fmla="*/ 3253740 w 8362950"/>
              <a:gd name="connsiteY1931" fmla="*/ 4623435 h 6095999"/>
              <a:gd name="connsiteX1932" fmla="*/ 3625215 w 8362950"/>
              <a:gd name="connsiteY1932" fmla="*/ 4886325 h 6095999"/>
              <a:gd name="connsiteX1933" fmla="*/ 3573780 w 8362950"/>
              <a:gd name="connsiteY1933" fmla="*/ 4899660 h 6095999"/>
              <a:gd name="connsiteX1934" fmla="*/ 3573780 w 8362950"/>
              <a:gd name="connsiteY1934" fmla="*/ 4899660 h 6095999"/>
              <a:gd name="connsiteX1935" fmla="*/ 3252788 w 8362950"/>
              <a:gd name="connsiteY1935" fmla="*/ 4676775 h 6095999"/>
              <a:gd name="connsiteX1936" fmla="*/ 3252788 w 8362950"/>
              <a:gd name="connsiteY1936" fmla="*/ 4749165 h 6095999"/>
              <a:gd name="connsiteX1937" fmla="*/ 3000375 w 8362950"/>
              <a:gd name="connsiteY1937" fmla="*/ 4927283 h 6095999"/>
              <a:gd name="connsiteX1938" fmla="*/ 3000375 w 8362950"/>
              <a:gd name="connsiteY1938" fmla="*/ 4927283 h 6095999"/>
              <a:gd name="connsiteX1939" fmla="*/ 2950845 w 8362950"/>
              <a:gd name="connsiteY1939" fmla="*/ 4905375 h 6095999"/>
              <a:gd name="connsiteX1940" fmla="*/ 2950845 w 8362950"/>
              <a:gd name="connsiteY1940" fmla="*/ 4905375 h 6095999"/>
              <a:gd name="connsiteX1941" fmla="*/ 3252788 w 8362950"/>
              <a:gd name="connsiteY1941" fmla="*/ 4694873 h 6095999"/>
              <a:gd name="connsiteX1942" fmla="*/ 3554730 w 8362950"/>
              <a:gd name="connsiteY1942" fmla="*/ 4905375 h 6095999"/>
              <a:gd name="connsiteX1943" fmla="*/ 3554730 w 8362950"/>
              <a:gd name="connsiteY1943" fmla="*/ 4905375 h 6095999"/>
              <a:gd name="connsiteX1944" fmla="*/ 3505200 w 8362950"/>
              <a:gd name="connsiteY1944" fmla="*/ 4927283 h 6095999"/>
              <a:gd name="connsiteX1945" fmla="*/ 3252788 w 8362950"/>
              <a:gd name="connsiteY1945" fmla="*/ 4749165 h 6095999"/>
              <a:gd name="connsiteX1946" fmla="*/ 3488055 w 8362950"/>
              <a:gd name="connsiteY1946" fmla="*/ 4936808 h 6095999"/>
              <a:gd name="connsiteX1947" fmla="*/ 3441383 w 8362950"/>
              <a:gd name="connsiteY1947" fmla="*/ 4967288 h 6095999"/>
              <a:gd name="connsiteX1948" fmla="*/ 3252788 w 8362950"/>
              <a:gd name="connsiteY1948" fmla="*/ 4822508 h 6095999"/>
              <a:gd name="connsiteX1949" fmla="*/ 3064193 w 8362950"/>
              <a:gd name="connsiteY1949" fmla="*/ 4967288 h 6095999"/>
              <a:gd name="connsiteX1950" fmla="*/ 3017520 w 8362950"/>
              <a:gd name="connsiteY1950" fmla="*/ 4936808 h 6095999"/>
              <a:gd name="connsiteX1951" fmla="*/ 3252788 w 8362950"/>
              <a:gd name="connsiteY1951" fmla="*/ 4768215 h 6095999"/>
              <a:gd name="connsiteX1952" fmla="*/ 3488055 w 8362950"/>
              <a:gd name="connsiteY1952" fmla="*/ 4936808 h 6095999"/>
              <a:gd name="connsiteX1953" fmla="*/ 2807018 w 8362950"/>
              <a:gd name="connsiteY1953" fmla="*/ 4877753 h 6095999"/>
              <a:gd name="connsiteX1954" fmla="*/ 2788920 w 8362950"/>
              <a:gd name="connsiteY1954" fmla="*/ 4877753 h 6095999"/>
              <a:gd name="connsiteX1955" fmla="*/ 2770823 w 8362950"/>
              <a:gd name="connsiteY1955" fmla="*/ 4877753 h 6095999"/>
              <a:gd name="connsiteX1956" fmla="*/ 2628900 w 8362950"/>
              <a:gd name="connsiteY1956" fmla="*/ 4663440 h 6095999"/>
              <a:gd name="connsiteX1957" fmla="*/ 2789873 w 8362950"/>
              <a:gd name="connsiteY1957" fmla="*/ 4558665 h 6095999"/>
              <a:gd name="connsiteX1958" fmla="*/ 2950845 w 8362950"/>
              <a:gd name="connsiteY1958" fmla="*/ 4663440 h 6095999"/>
              <a:gd name="connsiteX1959" fmla="*/ 2807018 w 8362950"/>
              <a:gd name="connsiteY1959" fmla="*/ 4877753 h 6095999"/>
              <a:gd name="connsiteX1960" fmla="*/ 2807018 w 8362950"/>
              <a:gd name="connsiteY1960" fmla="*/ 4877753 h 6095999"/>
              <a:gd name="connsiteX1961" fmla="*/ 2324100 w 8362950"/>
              <a:gd name="connsiteY1961" fmla="*/ 4749165 h 6095999"/>
              <a:gd name="connsiteX1962" fmla="*/ 2071688 w 8362950"/>
              <a:gd name="connsiteY1962" fmla="*/ 4927283 h 6095999"/>
              <a:gd name="connsiteX1963" fmla="*/ 2022158 w 8362950"/>
              <a:gd name="connsiteY1963" fmla="*/ 4905375 h 6095999"/>
              <a:gd name="connsiteX1964" fmla="*/ 2324100 w 8362950"/>
              <a:gd name="connsiteY1964" fmla="*/ 4694873 h 6095999"/>
              <a:gd name="connsiteX1965" fmla="*/ 2626043 w 8362950"/>
              <a:gd name="connsiteY1965" fmla="*/ 4905375 h 6095999"/>
              <a:gd name="connsiteX1966" fmla="*/ 2576513 w 8362950"/>
              <a:gd name="connsiteY1966" fmla="*/ 4927283 h 6095999"/>
              <a:gd name="connsiteX1967" fmla="*/ 2324100 w 8362950"/>
              <a:gd name="connsiteY1967" fmla="*/ 4749165 h 6095999"/>
              <a:gd name="connsiteX1968" fmla="*/ 2560320 w 8362950"/>
              <a:gd name="connsiteY1968" fmla="*/ 4936808 h 6095999"/>
              <a:gd name="connsiteX1969" fmla="*/ 2513648 w 8362950"/>
              <a:gd name="connsiteY1969" fmla="*/ 4967288 h 6095999"/>
              <a:gd name="connsiteX1970" fmla="*/ 2325053 w 8362950"/>
              <a:gd name="connsiteY1970" fmla="*/ 4822508 h 6095999"/>
              <a:gd name="connsiteX1971" fmla="*/ 2136458 w 8362950"/>
              <a:gd name="connsiteY1971" fmla="*/ 4967288 h 6095999"/>
              <a:gd name="connsiteX1972" fmla="*/ 2089785 w 8362950"/>
              <a:gd name="connsiteY1972" fmla="*/ 4936808 h 6095999"/>
              <a:gd name="connsiteX1973" fmla="*/ 2325053 w 8362950"/>
              <a:gd name="connsiteY1973" fmla="*/ 4768215 h 6095999"/>
              <a:gd name="connsiteX1974" fmla="*/ 2560320 w 8362950"/>
              <a:gd name="connsiteY1974" fmla="*/ 4936808 h 6095999"/>
              <a:gd name="connsiteX1975" fmla="*/ 2324100 w 8362950"/>
              <a:gd name="connsiteY1975" fmla="*/ 4676775 h 6095999"/>
              <a:gd name="connsiteX1976" fmla="*/ 2005013 w 8362950"/>
              <a:gd name="connsiteY1976" fmla="*/ 4899660 h 6095999"/>
              <a:gd name="connsiteX1977" fmla="*/ 1953578 w 8362950"/>
              <a:gd name="connsiteY1977" fmla="*/ 4886325 h 6095999"/>
              <a:gd name="connsiteX1978" fmla="*/ 2325053 w 8362950"/>
              <a:gd name="connsiteY1978" fmla="*/ 4623435 h 6095999"/>
              <a:gd name="connsiteX1979" fmla="*/ 2696528 w 8362950"/>
              <a:gd name="connsiteY1979" fmla="*/ 4886325 h 6095999"/>
              <a:gd name="connsiteX1980" fmla="*/ 2696528 w 8362950"/>
              <a:gd name="connsiteY1980" fmla="*/ 4886325 h 6095999"/>
              <a:gd name="connsiteX1981" fmla="*/ 2645093 w 8362950"/>
              <a:gd name="connsiteY1981" fmla="*/ 4899660 h 6095999"/>
              <a:gd name="connsiteX1982" fmla="*/ 2324100 w 8362950"/>
              <a:gd name="connsiteY1982" fmla="*/ 4676775 h 6095999"/>
              <a:gd name="connsiteX1983" fmla="*/ 2324100 w 8362950"/>
              <a:gd name="connsiteY1983" fmla="*/ 4604385 h 6095999"/>
              <a:gd name="connsiteX1984" fmla="*/ 1933575 w 8362950"/>
              <a:gd name="connsiteY1984" fmla="*/ 4882515 h 6095999"/>
              <a:gd name="connsiteX1985" fmla="*/ 1898333 w 8362950"/>
              <a:gd name="connsiteY1985" fmla="*/ 4877753 h 6095999"/>
              <a:gd name="connsiteX1986" fmla="*/ 2324100 w 8362950"/>
              <a:gd name="connsiteY1986" fmla="*/ 4568190 h 6095999"/>
              <a:gd name="connsiteX1987" fmla="*/ 2749868 w 8362950"/>
              <a:gd name="connsiteY1987" fmla="*/ 4877753 h 6095999"/>
              <a:gd name="connsiteX1988" fmla="*/ 2714625 w 8362950"/>
              <a:gd name="connsiteY1988" fmla="*/ 4882515 h 6095999"/>
              <a:gd name="connsiteX1989" fmla="*/ 2324100 w 8362950"/>
              <a:gd name="connsiteY1989" fmla="*/ 4604385 h 6095999"/>
              <a:gd name="connsiteX1990" fmla="*/ 1878330 w 8362950"/>
              <a:gd name="connsiteY1990" fmla="*/ 4877753 h 6095999"/>
              <a:gd name="connsiteX1991" fmla="*/ 1860233 w 8362950"/>
              <a:gd name="connsiteY1991" fmla="*/ 4877753 h 6095999"/>
              <a:gd name="connsiteX1992" fmla="*/ 1842135 w 8362950"/>
              <a:gd name="connsiteY1992" fmla="*/ 4877753 h 6095999"/>
              <a:gd name="connsiteX1993" fmla="*/ 1700213 w 8362950"/>
              <a:gd name="connsiteY1993" fmla="*/ 4663440 h 6095999"/>
              <a:gd name="connsiteX1994" fmla="*/ 1861185 w 8362950"/>
              <a:gd name="connsiteY1994" fmla="*/ 4558665 h 6095999"/>
              <a:gd name="connsiteX1995" fmla="*/ 2022158 w 8362950"/>
              <a:gd name="connsiteY1995" fmla="*/ 4663440 h 6095999"/>
              <a:gd name="connsiteX1996" fmla="*/ 1878330 w 8362950"/>
              <a:gd name="connsiteY1996" fmla="*/ 4877753 h 6095999"/>
              <a:gd name="connsiteX1997" fmla="*/ 1878330 w 8362950"/>
              <a:gd name="connsiteY1997" fmla="*/ 4877753 h 6095999"/>
              <a:gd name="connsiteX1998" fmla="*/ 1396365 w 8362950"/>
              <a:gd name="connsiteY1998" fmla="*/ 4604385 h 6095999"/>
              <a:gd name="connsiteX1999" fmla="*/ 1005840 w 8362950"/>
              <a:gd name="connsiteY1999" fmla="*/ 4882515 h 6095999"/>
              <a:gd name="connsiteX2000" fmla="*/ 970598 w 8362950"/>
              <a:gd name="connsiteY2000" fmla="*/ 4877753 h 6095999"/>
              <a:gd name="connsiteX2001" fmla="*/ 1396365 w 8362950"/>
              <a:gd name="connsiteY2001" fmla="*/ 4568190 h 6095999"/>
              <a:gd name="connsiteX2002" fmla="*/ 1822133 w 8362950"/>
              <a:gd name="connsiteY2002" fmla="*/ 4877753 h 6095999"/>
              <a:gd name="connsiteX2003" fmla="*/ 1786890 w 8362950"/>
              <a:gd name="connsiteY2003" fmla="*/ 4882515 h 6095999"/>
              <a:gd name="connsiteX2004" fmla="*/ 1786890 w 8362950"/>
              <a:gd name="connsiteY2004" fmla="*/ 4882515 h 6095999"/>
              <a:gd name="connsiteX2005" fmla="*/ 1396365 w 8362950"/>
              <a:gd name="connsiteY2005" fmla="*/ 4604385 h 6095999"/>
              <a:gd name="connsiteX2006" fmla="*/ 1396365 w 8362950"/>
              <a:gd name="connsiteY2006" fmla="*/ 4749165 h 6095999"/>
              <a:gd name="connsiteX2007" fmla="*/ 1143953 w 8362950"/>
              <a:gd name="connsiteY2007" fmla="*/ 4927283 h 6095999"/>
              <a:gd name="connsiteX2008" fmla="*/ 1094423 w 8362950"/>
              <a:gd name="connsiteY2008" fmla="*/ 4905375 h 6095999"/>
              <a:gd name="connsiteX2009" fmla="*/ 1396365 w 8362950"/>
              <a:gd name="connsiteY2009" fmla="*/ 4694873 h 6095999"/>
              <a:gd name="connsiteX2010" fmla="*/ 1698308 w 8362950"/>
              <a:gd name="connsiteY2010" fmla="*/ 4905375 h 6095999"/>
              <a:gd name="connsiteX2011" fmla="*/ 1648778 w 8362950"/>
              <a:gd name="connsiteY2011" fmla="*/ 4927283 h 6095999"/>
              <a:gd name="connsiteX2012" fmla="*/ 1396365 w 8362950"/>
              <a:gd name="connsiteY2012" fmla="*/ 4749165 h 6095999"/>
              <a:gd name="connsiteX2013" fmla="*/ 1631633 w 8362950"/>
              <a:gd name="connsiteY2013" fmla="*/ 4936808 h 6095999"/>
              <a:gd name="connsiteX2014" fmla="*/ 1584960 w 8362950"/>
              <a:gd name="connsiteY2014" fmla="*/ 4967288 h 6095999"/>
              <a:gd name="connsiteX2015" fmla="*/ 1396365 w 8362950"/>
              <a:gd name="connsiteY2015" fmla="*/ 4822508 h 6095999"/>
              <a:gd name="connsiteX2016" fmla="*/ 1207770 w 8362950"/>
              <a:gd name="connsiteY2016" fmla="*/ 4967288 h 6095999"/>
              <a:gd name="connsiteX2017" fmla="*/ 1161098 w 8362950"/>
              <a:gd name="connsiteY2017" fmla="*/ 4936808 h 6095999"/>
              <a:gd name="connsiteX2018" fmla="*/ 1396365 w 8362950"/>
              <a:gd name="connsiteY2018" fmla="*/ 4768215 h 6095999"/>
              <a:gd name="connsiteX2019" fmla="*/ 1631633 w 8362950"/>
              <a:gd name="connsiteY2019" fmla="*/ 4936808 h 6095999"/>
              <a:gd name="connsiteX2020" fmla="*/ 1396365 w 8362950"/>
              <a:gd name="connsiteY2020" fmla="*/ 4676775 h 6095999"/>
              <a:gd name="connsiteX2021" fmla="*/ 1077278 w 8362950"/>
              <a:gd name="connsiteY2021" fmla="*/ 4899660 h 6095999"/>
              <a:gd name="connsiteX2022" fmla="*/ 1025843 w 8362950"/>
              <a:gd name="connsiteY2022" fmla="*/ 4886325 h 6095999"/>
              <a:gd name="connsiteX2023" fmla="*/ 1397318 w 8362950"/>
              <a:gd name="connsiteY2023" fmla="*/ 4623435 h 6095999"/>
              <a:gd name="connsiteX2024" fmla="*/ 1768793 w 8362950"/>
              <a:gd name="connsiteY2024" fmla="*/ 4886325 h 6095999"/>
              <a:gd name="connsiteX2025" fmla="*/ 1717358 w 8362950"/>
              <a:gd name="connsiteY2025" fmla="*/ 4899660 h 6095999"/>
              <a:gd name="connsiteX2026" fmla="*/ 1396365 w 8362950"/>
              <a:gd name="connsiteY2026" fmla="*/ 4676775 h 6095999"/>
              <a:gd name="connsiteX2027" fmla="*/ 1396365 w 8362950"/>
              <a:gd name="connsiteY2027" fmla="*/ 501015 h 6095999"/>
              <a:gd name="connsiteX2028" fmla="*/ 1631633 w 8362950"/>
              <a:gd name="connsiteY2028" fmla="*/ 669608 h 6095999"/>
              <a:gd name="connsiteX2029" fmla="*/ 1584960 w 8362950"/>
              <a:gd name="connsiteY2029" fmla="*/ 700088 h 6095999"/>
              <a:gd name="connsiteX2030" fmla="*/ 1396365 w 8362950"/>
              <a:gd name="connsiteY2030" fmla="*/ 555308 h 6095999"/>
              <a:gd name="connsiteX2031" fmla="*/ 1207770 w 8362950"/>
              <a:gd name="connsiteY2031" fmla="*/ 700088 h 6095999"/>
              <a:gd name="connsiteX2032" fmla="*/ 1161098 w 8362950"/>
              <a:gd name="connsiteY2032" fmla="*/ 669608 h 6095999"/>
              <a:gd name="connsiteX2033" fmla="*/ 1396365 w 8362950"/>
              <a:gd name="connsiteY2033" fmla="*/ 501015 h 6095999"/>
              <a:gd name="connsiteX2034" fmla="*/ 1143953 w 8362950"/>
              <a:gd name="connsiteY2034" fmla="*/ 661035 h 6095999"/>
              <a:gd name="connsiteX2035" fmla="*/ 1094423 w 8362950"/>
              <a:gd name="connsiteY2035" fmla="*/ 639128 h 6095999"/>
              <a:gd name="connsiteX2036" fmla="*/ 1396365 w 8362950"/>
              <a:gd name="connsiteY2036" fmla="*/ 428625 h 6095999"/>
              <a:gd name="connsiteX2037" fmla="*/ 1698308 w 8362950"/>
              <a:gd name="connsiteY2037" fmla="*/ 639128 h 6095999"/>
              <a:gd name="connsiteX2038" fmla="*/ 1648778 w 8362950"/>
              <a:gd name="connsiteY2038" fmla="*/ 661035 h 6095999"/>
              <a:gd name="connsiteX2039" fmla="*/ 1396365 w 8362950"/>
              <a:gd name="connsiteY2039" fmla="*/ 482918 h 6095999"/>
              <a:gd name="connsiteX2040" fmla="*/ 1143953 w 8362950"/>
              <a:gd name="connsiteY2040" fmla="*/ 661035 h 6095999"/>
              <a:gd name="connsiteX2041" fmla="*/ 1396365 w 8362950"/>
              <a:gd name="connsiteY2041" fmla="*/ 574358 h 6095999"/>
              <a:gd name="connsiteX2042" fmla="*/ 1568768 w 8362950"/>
              <a:gd name="connsiteY2042" fmla="*/ 713423 h 6095999"/>
              <a:gd name="connsiteX2043" fmla="*/ 1430655 w 8362950"/>
              <a:gd name="connsiteY2043" fmla="*/ 895350 h 6095999"/>
              <a:gd name="connsiteX2044" fmla="*/ 1396365 w 8362950"/>
              <a:gd name="connsiteY2044" fmla="*/ 894398 h 6095999"/>
              <a:gd name="connsiteX2045" fmla="*/ 1362075 w 8362950"/>
              <a:gd name="connsiteY2045" fmla="*/ 895350 h 6095999"/>
              <a:gd name="connsiteX2046" fmla="*/ 1223963 w 8362950"/>
              <a:gd name="connsiteY2046" fmla="*/ 713423 h 6095999"/>
              <a:gd name="connsiteX2047" fmla="*/ 1396365 w 8362950"/>
              <a:gd name="connsiteY2047" fmla="*/ 574358 h 6095999"/>
              <a:gd name="connsiteX2048" fmla="*/ 1396365 w 8362950"/>
              <a:gd name="connsiteY2048" fmla="*/ 911543 h 6095999"/>
              <a:gd name="connsiteX2049" fmla="*/ 1822133 w 8362950"/>
              <a:gd name="connsiteY2049" fmla="*/ 1221105 h 6095999"/>
              <a:gd name="connsiteX2050" fmla="*/ 1786890 w 8362950"/>
              <a:gd name="connsiteY2050" fmla="*/ 1225868 h 6095999"/>
              <a:gd name="connsiteX2051" fmla="*/ 1786890 w 8362950"/>
              <a:gd name="connsiteY2051" fmla="*/ 1225868 h 6095999"/>
              <a:gd name="connsiteX2052" fmla="*/ 1396365 w 8362950"/>
              <a:gd name="connsiteY2052" fmla="*/ 947738 h 6095999"/>
              <a:gd name="connsiteX2053" fmla="*/ 1005840 w 8362950"/>
              <a:gd name="connsiteY2053" fmla="*/ 1225868 h 6095999"/>
              <a:gd name="connsiteX2054" fmla="*/ 970598 w 8362950"/>
              <a:gd name="connsiteY2054" fmla="*/ 1221105 h 6095999"/>
              <a:gd name="connsiteX2055" fmla="*/ 1396365 w 8362950"/>
              <a:gd name="connsiteY2055" fmla="*/ 911543 h 6095999"/>
              <a:gd name="connsiteX2056" fmla="*/ 2324100 w 8362950"/>
              <a:gd name="connsiteY2056" fmla="*/ 501015 h 6095999"/>
              <a:gd name="connsiteX2057" fmla="*/ 2559368 w 8362950"/>
              <a:gd name="connsiteY2057" fmla="*/ 669608 h 6095999"/>
              <a:gd name="connsiteX2058" fmla="*/ 2512695 w 8362950"/>
              <a:gd name="connsiteY2058" fmla="*/ 700088 h 6095999"/>
              <a:gd name="connsiteX2059" fmla="*/ 2324100 w 8362950"/>
              <a:gd name="connsiteY2059" fmla="*/ 555308 h 6095999"/>
              <a:gd name="connsiteX2060" fmla="*/ 2135505 w 8362950"/>
              <a:gd name="connsiteY2060" fmla="*/ 700088 h 6095999"/>
              <a:gd name="connsiteX2061" fmla="*/ 2088833 w 8362950"/>
              <a:gd name="connsiteY2061" fmla="*/ 669608 h 6095999"/>
              <a:gd name="connsiteX2062" fmla="*/ 2324100 w 8362950"/>
              <a:gd name="connsiteY2062" fmla="*/ 501015 h 6095999"/>
              <a:gd name="connsiteX2063" fmla="*/ 2071688 w 8362950"/>
              <a:gd name="connsiteY2063" fmla="*/ 661035 h 6095999"/>
              <a:gd name="connsiteX2064" fmla="*/ 2022158 w 8362950"/>
              <a:gd name="connsiteY2064" fmla="*/ 639128 h 6095999"/>
              <a:gd name="connsiteX2065" fmla="*/ 2324100 w 8362950"/>
              <a:gd name="connsiteY2065" fmla="*/ 428625 h 6095999"/>
              <a:gd name="connsiteX2066" fmla="*/ 2626043 w 8362950"/>
              <a:gd name="connsiteY2066" fmla="*/ 639128 h 6095999"/>
              <a:gd name="connsiteX2067" fmla="*/ 2576513 w 8362950"/>
              <a:gd name="connsiteY2067" fmla="*/ 661035 h 6095999"/>
              <a:gd name="connsiteX2068" fmla="*/ 2324100 w 8362950"/>
              <a:gd name="connsiteY2068" fmla="*/ 482918 h 6095999"/>
              <a:gd name="connsiteX2069" fmla="*/ 2071688 w 8362950"/>
              <a:gd name="connsiteY2069" fmla="*/ 661035 h 6095999"/>
              <a:gd name="connsiteX2070" fmla="*/ 2324100 w 8362950"/>
              <a:gd name="connsiteY2070" fmla="*/ 574358 h 6095999"/>
              <a:gd name="connsiteX2071" fmla="*/ 2496503 w 8362950"/>
              <a:gd name="connsiteY2071" fmla="*/ 713423 h 6095999"/>
              <a:gd name="connsiteX2072" fmla="*/ 2358390 w 8362950"/>
              <a:gd name="connsiteY2072" fmla="*/ 895350 h 6095999"/>
              <a:gd name="connsiteX2073" fmla="*/ 2324100 w 8362950"/>
              <a:gd name="connsiteY2073" fmla="*/ 894398 h 6095999"/>
              <a:gd name="connsiteX2074" fmla="*/ 2289810 w 8362950"/>
              <a:gd name="connsiteY2074" fmla="*/ 895350 h 6095999"/>
              <a:gd name="connsiteX2075" fmla="*/ 2151698 w 8362950"/>
              <a:gd name="connsiteY2075" fmla="*/ 713423 h 6095999"/>
              <a:gd name="connsiteX2076" fmla="*/ 2324100 w 8362950"/>
              <a:gd name="connsiteY2076" fmla="*/ 574358 h 6095999"/>
              <a:gd name="connsiteX2077" fmla="*/ 2324100 w 8362950"/>
              <a:gd name="connsiteY2077" fmla="*/ 911543 h 6095999"/>
              <a:gd name="connsiteX2078" fmla="*/ 2749868 w 8362950"/>
              <a:gd name="connsiteY2078" fmla="*/ 1221105 h 6095999"/>
              <a:gd name="connsiteX2079" fmla="*/ 2714625 w 8362950"/>
              <a:gd name="connsiteY2079" fmla="*/ 1225868 h 6095999"/>
              <a:gd name="connsiteX2080" fmla="*/ 2324100 w 8362950"/>
              <a:gd name="connsiteY2080" fmla="*/ 947738 h 6095999"/>
              <a:gd name="connsiteX2081" fmla="*/ 1933575 w 8362950"/>
              <a:gd name="connsiteY2081" fmla="*/ 1225868 h 6095999"/>
              <a:gd name="connsiteX2082" fmla="*/ 1898333 w 8362950"/>
              <a:gd name="connsiteY2082" fmla="*/ 1221105 h 6095999"/>
              <a:gd name="connsiteX2083" fmla="*/ 2324100 w 8362950"/>
              <a:gd name="connsiteY2083" fmla="*/ 911543 h 6095999"/>
              <a:gd name="connsiteX2084" fmla="*/ 3000375 w 8362950"/>
              <a:gd name="connsiteY2084" fmla="*/ 661035 h 6095999"/>
              <a:gd name="connsiteX2085" fmla="*/ 2950845 w 8362950"/>
              <a:gd name="connsiteY2085" fmla="*/ 639128 h 6095999"/>
              <a:gd name="connsiteX2086" fmla="*/ 2950845 w 8362950"/>
              <a:gd name="connsiteY2086" fmla="*/ 639128 h 6095999"/>
              <a:gd name="connsiteX2087" fmla="*/ 3252788 w 8362950"/>
              <a:gd name="connsiteY2087" fmla="*/ 428625 h 6095999"/>
              <a:gd name="connsiteX2088" fmla="*/ 3554730 w 8362950"/>
              <a:gd name="connsiteY2088" fmla="*/ 639128 h 6095999"/>
              <a:gd name="connsiteX2089" fmla="*/ 3554730 w 8362950"/>
              <a:gd name="connsiteY2089" fmla="*/ 639128 h 6095999"/>
              <a:gd name="connsiteX2090" fmla="*/ 3505200 w 8362950"/>
              <a:gd name="connsiteY2090" fmla="*/ 661035 h 6095999"/>
              <a:gd name="connsiteX2091" fmla="*/ 3252788 w 8362950"/>
              <a:gd name="connsiteY2091" fmla="*/ 482918 h 6095999"/>
              <a:gd name="connsiteX2092" fmla="*/ 3000375 w 8362950"/>
              <a:gd name="connsiteY2092" fmla="*/ 661035 h 6095999"/>
              <a:gd name="connsiteX2093" fmla="*/ 3000375 w 8362950"/>
              <a:gd name="connsiteY2093" fmla="*/ 661035 h 6095999"/>
              <a:gd name="connsiteX2094" fmla="*/ 3252788 w 8362950"/>
              <a:gd name="connsiteY2094" fmla="*/ 501015 h 6095999"/>
              <a:gd name="connsiteX2095" fmla="*/ 3488055 w 8362950"/>
              <a:gd name="connsiteY2095" fmla="*/ 669608 h 6095999"/>
              <a:gd name="connsiteX2096" fmla="*/ 3441383 w 8362950"/>
              <a:gd name="connsiteY2096" fmla="*/ 700088 h 6095999"/>
              <a:gd name="connsiteX2097" fmla="*/ 3252788 w 8362950"/>
              <a:gd name="connsiteY2097" fmla="*/ 555308 h 6095999"/>
              <a:gd name="connsiteX2098" fmla="*/ 3064193 w 8362950"/>
              <a:gd name="connsiteY2098" fmla="*/ 700088 h 6095999"/>
              <a:gd name="connsiteX2099" fmla="*/ 3017520 w 8362950"/>
              <a:gd name="connsiteY2099" fmla="*/ 669608 h 6095999"/>
              <a:gd name="connsiteX2100" fmla="*/ 3252788 w 8362950"/>
              <a:gd name="connsiteY2100" fmla="*/ 501015 h 6095999"/>
              <a:gd name="connsiteX2101" fmla="*/ 3252788 w 8362950"/>
              <a:gd name="connsiteY2101" fmla="*/ 574358 h 6095999"/>
              <a:gd name="connsiteX2102" fmla="*/ 3425190 w 8362950"/>
              <a:gd name="connsiteY2102" fmla="*/ 713423 h 6095999"/>
              <a:gd name="connsiteX2103" fmla="*/ 3287078 w 8362950"/>
              <a:gd name="connsiteY2103" fmla="*/ 895350 h 6095999"/>
              <a:gd name="connsiteX2104" fmla="*/ 3252788 w 8362950"/>
              <a:gd name="connsiteY2104" fmla="*/ 894398 h 6095999"/>
              <a:gd name="connsiteX2105" fmla="*/ 3218498 w 8362950"/>
              <a:gd name="connsiteY2105" fmla="*/ 895350 h 6095999"/>
              <a:gd name="connsiteX2106" fmla="*/ 3080385 w 8362950"/>
              <a:gd name="connsiteY2106" fmla="*/ 713423 h 6095999"/>
              <a:gd name="connsiteX2107" fmla="*/ 3252788 w 8362950"/>
              <a:gd name="connsiteY2107" fmla="*/ 574358 h 6095999"/>
              <a:gd name="connsiteX2108" fmla="*/ 3252788 w 8362950"/>
              <a:gd name="connsiteY2108" fmla="*/ 911543 h 6095999"/>
              <a:gd name="connsiteX2109" fmla="*/ 3678555 w 8362950"/>
              <a:gd name="connsiteY2109" fmla="*/ 1221105 h 6095999"/>
              <a:gd name="connsiteX2110" fmla="*/ 3643313 w 8362950"/>
              <a:gd name="connsiteY2110" fmla="*/ 1225868 h 6095999"/>
              <a:gd name="connsiteX2111" fmla="*/ 3643313 w 8362950"/>
              <a:gd name="connsiteY2111" fmla="*/ 1225868 h 6095999"/>
              <a:gd name="connsiteX2112" fmla="*/ 3252788 w 8362950"/>
              <a:gd name="connsiteY2112" fmla="*/ 947738 h 6095999"/>
              <a:gd name="connsiteX2113" fmla="*/ 2862263 w 8362950"/>
              <a:gd name="connsiteY2113" fmla="*/ 1225868 h 6095999"/>
              <a:gd name="connsiteX2114" fmla="*/ 2827020 w 8362950"/>
              <a:gd name="connsiteY2114" fmla="*/ 1221105 h 6095999"/>
              <a:gd name="connsiteX2115" fmla="*/ 3252788 w 8362950"/>
              <a:gd name="connsiteY2115" fmla="*/ 911543 h 6095999"/>
              <a:gd name="connsiteX2116" fmla="*/ 3992880 w 8362950"/>
              <a:gd name="connsiteY2116" fmla="*/ 700088 h 6095999"/>
              <a:gd name="connsiteX2117" fmla="*/ 3946208 w 8362950"/>
              <a:gd name="connsiteY2117" fmla="*/ 669608 h 6095999"/>
              <a:gd name="connsiteX2118" fmla="*/ 4181475 w 8362950"/>
              <a:gd name="connsiteY2118" fmla="*/ 501015 h 6095999"/>
              <a:gd name="connsiteX2119" fmla="*/ 4416743 w 8362950"/>
              <a:gd name="connsiteY2119" fmla="*/ 669608 h 6095999"/>
              <a:gd name="connsiteX2120" fmla="*/ 4370070 w 8362950"/>
              <a:gd name="connsiteY2120" fmla="*/ 700088 h 6095999"/>
              <a:gd name="connsiteX2121" fmla="*/ 4181475 w 8362950"/>
              <a:gd name="connsiteY2121" fmla="*/ 555308 h 6095999"/>
              <a:gd name="connsiteX2122" fmla="*/ 3992880 w 8362950"/>
              <a:gd name="connsiteY2122" fmla="*/ 700088 h 6095999"/>
              <a:gd name="connsiteX2123" fmla="*/ 3992880 w 8362950"/>
              <a:gd name="connsiteY2123" fmla="*/ 700088 h 6095999"/>
              <a:gd name="connsiteX2124" fmla="*/ 3929063 w 8362950"/>
              <a:gd name="connsiteY2124" fmla="*/ 661035 h 6095999"/>
              <a:gd name="connsiteX2125" fmla="*/ 3879533 w 8362950"/>
              <a:gd name="connsiteY2125" fmla="*/ 639128 h 6095999"/>
              <a:gd name="connsiteX2126" fmla="*/ 4181475 w 8362950"/>
              <a:gd name="connsiteY2126" fmla="*/ 428625 h 6095999"/>
              <a:gd name="connsiteX2127" fmla="*/ 4483418 w 8362950"/>
              <a:gd name="connsiteY2127" fmla="*/ 639128 h 6095999"/>
              <a:gd name="connsiteX2128" fmla="*/ 4433888 w 8362950"/>
              <a:gd name="connsiteY2128" fmla="*/ 661035 h 6095999"/>
              <a:gd name="connsiteX2129" fmla="*/ 4181475 w 8362950"/>
              <a:gd name="connsiteY2129" fmla="*/ 482918 h 6095999"/>
              <a:gd name="connsiteX2130" fmla="*/ 3929063 w 8362950"/>
              <a:gd name="connsiteY2130" fmla="*/ 661035 h 6095999"/>
              <a:gd name="connsiteX2131" fmla="*/ 4181475 w 8362950"/>
              <a:gd name="connsiteY2131" fmla="*/ 574358 h 6095999"/>
              <a:gd name="connsiteX2132" fmla="*/ 4353878 w 8362950"/>
              <a:gd name="connsiteY2132" fmla="*/ 713423 h 6095999"/>
              <a:gd name="connsiteX2133" fmla="*/ 4353878 w 8362950"/>
              <a:gd name="connsiteY2133" fmla="*/ 713423 h 6095999"/>
              <a:gd name="connsiteX2134" fmla="*/ 4215765 w 8362950"/>
              <a:gd name="connsiteY2134" fmla="*/ 895350 h 6095999"/>
              <a:gd name="connsiteX2135" fmla="*/ 4181475 w 8362950"/>
              <a:gd name="connsiteY2135" fmla="*/ 894398 h 6095999"/>
              <a:gd name="connsiteX2136" fmla="*/ 4147185 w 8362950"/>
              <a:gd name="connsiteY2136" fmla="*/ 895350 h 6095999"/>
              <a:gd name="connsiteX2137" fmla="*/ 4009073 w 8362950"/>
              <a:gd name="connsiteY2137" fmla="*/ 713423 h 6095999"/>
              <a:gd name="connsiteX2138" fmla="*/ 4181475 w 8362950"/>
              <a:gd name="connsiteY2138" fmla="*/ 574358 h 6095999"/>
              <a:gd name="connsiteX2139" fmla="*/ 4181475 w 8362950"/>
              <a:gd name="connsiteY2139" fmla="*/ 911543 h 6095999"/>
              <a:gd name="connsiteX2140" fmla="*/ 4607243 w 8362950"/>
              <a:gd name="connsiteY2140" fmla="*/ 1221105 h 6095999"/>
              <a:gd name="connsiteX2141" fmla="*/ 4572000 w 8362950"/>
              <a:gd name="connsiteY2141" fmla="*/ 1225868 h 6095999"/>
              <a:gd name="connsiteX2142" fmla="*/ 4572000 w 8362950"/>
              <a:gd name="connsiteY2142" fmla="*/ 1225868 h 6095999"/>
              <a:gd name="connsiteX2143" fmla="*/ 4181475 w 8362950"/>
              <a:gd name="connsiteY2143" fmla="*/ 947738 h 6095999"/>
              <a:gd name="connsiteX2144" fmla="*/ 3790950 w 8362950"/>
              <a:gd name="connsiteY2144" fmla="*/ 1225868 h 6095999"/>
              <a:gd name="connsiteX2145" fmla="*/ 3755708 w 8362950"/>
              <a:gd name="connsiteY2145" fmla="*/ 1221105 h 6095999"/>
              <a:gd name="connsiteX2146" fmla="*/ 4181475 w 8362950"/>
              <a:gd name="connsiteY2146" fmla="*/ 911543 h 6095999"/>
              <a:gd name="connsiteX2147" fmla="*/ 4921568 w 8362950"/>
              <a:gd name="connsiteY2147" fmla="*/ 700088 h 6095999"/>
              <a:gd name="connsiteX2148" fmla="*/ 4874895 w 8362950"/>
              <a:gd name="connsiteY2148" fmla="*/ 669608 h 6095999"/>
              <a:gd name="connsiteX2149" fmla="*/ 5110163 w 8362950"/>
              <a:gd name="connsiteY2149" fmla="*/ 501015 h 6095999"/>
              <a:gd name="connsiteX2150" fmla="*/ 5345430 w 8362950"/>
              <a:gd name="connsiteY2150" fmla="*/ 669608 h 6095999"/>
              <a:gd name="connsiteX2151" fmla="*/ 5298758 w 8362950"/>
              <a:gd name="connsiteY2151" fmla="*/ 700088 h 6095999"/>
              <a:gd name="connsiteX2152" fmla="*/ 5110163 w 8362950"/>
              <a:gd name="connsiteY2152" fmla="*/ 555308 h 6095999"/>
              <a:gd name="connsiteX2153" fmla="*/ 4921568 w 8362950"/>
              <a:gd name="connsiteY2153" fmla="*/ 700088 h 6095999"/>
              <a:gd name="connsiteX2154" fmla="*/ 4921568 w 8362950"/>
              <a:gd name="connsiteY2154" fmla="*/ 700088 h 6095999"/>
              <a:gd name="connsiteX2155" fmla="*/ 4857750 w 8362950"/>
              <a:gd name="connsiteY2155" fmla="*/ 661035 h 6095999"/>
              <a:gd name="connsiteX2156" fmla="*/ 4808220 w 8362950"/>
              <a:gd name="connsiteY2156" fmla="*/ 639128 h 6095999"/>
              <a:gd name="connsiteX2157" fmla="*/ 5110163 w 8362950"/>
              <a:gd name="connsiteY2157" fmla="*/ 428625 h 6095999"/>
              <a:gd name="connsiteX2158" fmla="*/ 5412105 w 8362950"/>
              <a:gd name="connsiteY2158" fmla="*/ 639128 h 6095999"/>
              <a:gd name="connsiteX2159" fmla="*/ 5362575 w 8362950"/>
              <a:gd name="connsiteY2159" fmla="*/ 661035 h 6095999"/>
              <a:gd name="connsiteX2160" fmla="*/ 5362575 w 8362950"/>
              <a:gd name="connsiteY2160" fmla="*/ 661035 h 6095999"/>
              <a:gd name="connsiteX2161" fmla="*/ 5110163 w 8362950"/>
              <a:gd name="connsiteY2161" fmla="*/ 482918 h 6095999"/>
              <a:gd name="connsiteX2162" fmla="*/ 4857750 w 8362950"/>
              <a:gd name="connsiteY2162" fmla="*/ 661035 h 6095999"/>
              <a:gd name="connsiteX2163" fmla="*/ 4857750 w 8362950"/>
              <a:gd name="connsiteY2163" fmla="*/ 661035 h 6095999"/>
              <a:gd name="connsiteX2164" fmla="*/ 5110163 w 8362950"/>
              <a:gd name="connsiteY2164" fmla="*/ 574358 h 6095999"/>
              <a:gd name="connsiteX2165" fmla="*/ 5282565 w 8362950"/>
              <a:gd name="connsiteY2165" fmla="*/ 713423 h 6095999"/>
              <a:gd name="connsiteX2166" fmla="*/ 5282565 w 8362950"/>
              <a:gd name="connsiteY2166" fmla="*/ 713423 h 6095999"/>
              <a:gd name="connsiteX2167" fmla="*/ 5144453 w 8362950"/>
              <a:gd name="connsiteY2167" fmla="*/ 895350 h 6095999"/>
              <a:gd name="connsiteX2168" fmla="*/ 5110163 w 8362950"/>
              <a:gd name="connsiteY2168" fmla="*/ 894398 h 6095999"/>
              <a:gd name="connsiteX2169" fmla="*/ 5075873 w 8362950"/>
              <a:gd name="connsiteY2169" fmla="*/ 895350 h 6095999"/>
              <a:gd name="connsiteX2170" fmla="*/ 4937760 w 8362950"/>
              <a:gd name="connsiteY2170" fmla="*/ 713423 h 6095999"/>
              <a:gd name="connsiteX2171" fmla="*/ 5110163 w 8362950"/>
              <a:gd name="connsiteY2171" fmla="*/ 574358 h 6095999"/>
              <a:gd name="connsiteX2172" fmla="*/ 5110163 w 8362950"/>
              <a:gd name="connsiteY2172" fmla="*/ 911543 h 6095999"/>
              <a:gd name="connsiteX2173" fmla="*/ 5535930 w 8362950"/>
              <a:gd name="connsiteY2173" fmla="*/ 1221105 h 6095999"/>
              <a:gd name="connsiteX2174" fmla="*/ 5500688 w 8362950"/>
              <a:gd name="connsiteY2174" fmla="*/ 1225868 h 6095999"/>
              <a:gd name="connsiteX2175" fmla="*/ 5500688 w 8362950"/>
              <a:gd name="connsiteY2175" fmla="*/ 1225868 h 6095999"/>
              <a:gd name="connsiteX2176" fmla="*/ 5110163 w 8362950"/>
              <a:gd name="connsiteY2176" fmla="*/ 947738 h 6095999"/>
              <a:gd name="connsiteX2177" fmla="*/ 4719638 w 8362950"/>
              <a:gd name="connsiteY2177" fmla="*/ 1225868 h 6095999"/>
              <a:gd name="connsiteX2178" fmla="*/ 4719638 w 8362950"/>
              <a:gd name="connsiteY2178" fmla="*/ 1225868 h 6095999"/>
              <a:gd name="connsiteX2179" fmla="*/ 4684395 w 8362950"/>
              <a:gd name="connsiteY2179" fmla="*/ 1221105 h 6095999"/>
              <a:gd name="connsiteX2180" fmla="*/ 5110163 w 8362950"/>
              <a:gd name="connsiteY2180" fmla="*/ 911543 h 6095999"/>
              <a:gd name="connsiteX2181" fmla="*/ 5850255 w 8362950"/>
              <a:gd name="connsiteY2181" fmla="*/ 700088 h 6095999"/>
              <a:gd name="connsiteX2182" fmla="*/ 5803583 w 8362950"/>
              <a:gd name="connsiteY2182" fmla="*/ 669608 h 6095999"/>
              <a:gd name="connsiteX2183" fmla="*/ 6038850 w 8362950"/>
              <a:gd name="connsiteY2183" fmla="*/ 501015 h 6095999"/>
              <a:gd name="connsiteX2184" fmla="*/ 6274118 w 8362950"/>
              <a:gd name="connsiteY2184" fmla="*/ 669608 h 6095999"/>
              <a:gd name="connsiteX2185" fmla="*/ 6227445 w 8362950"/>
              <a:gd name="connsiteY2185" fmla="*/ 700088 h 6095999"/>
              <a:gd name="connsiteX2186" fmla="*/ 6227445 w 8362950"/>
              <a:gd name="connsiteY2186" fmla="*/ 700088 h 6095999"/>
              <a:gd name="connsiteX2187" fmla="*/ 6038850 w 8362950"/>
              <a:gd name="connsiteY2187" fmla="*/ 555308 h 6095999"/>
              <a:gd name="connsiteX2188" fmla="*/ 5850255 w 8362950"/>
              <a:gd name="connsiteY2188" fmla="*/ 700088 h 6095999"/>
              <a:gd name="connsiteX2189" fmla="*/ 5850255 w 8362950"/>
              <a:gd name="connsiteY2189" fmla="*/ 700088 h 6095999"/>
              <a:gd name="connsiteX2190" fmla="*/ 5786438 w 8362950"/>
              <a:gd name="connsiteY2190" fmla="*/ 661035 h 6095999"/>
              <a:gd name="connsiteX2191" fmla="*/ 5736908 w 8362950"/>
              <a:gd name="connsiteY2191" fmla="*/ 639128 h 6095999"/>
              <a:gd name="connsiteX2192" fmla="*/ 6038850 w 8362950"/>
              <a:gd name="connsiteY2192" fmla="*/ 428625 h 6095999"/>
              <a:gd name="connsiteX2193" fmla="*/ 6340793 w 8362950"/>
              <a:gd name="connsiteY2193" fmla="*/ 639128 h 6095999"/>
              <a:gd name="connsiteX2194" fmla="*/ 6340793 w 8362950"/>
              <a:gd name="connsiteY2194" fmla="*/ 639128 h 6095999"/>
              <a:gd name="connsiteX2195" fmla="*/ 6291263 w 8362950"/>
              <a:gd name="connsiteY2195" fmla="*/ 661035 h 6095999"/>
              <a:gd name="connsiteX2196" fmla="*/ 6291263 w 8362950"/>
              <a:gd name="connsiteY2196" fmla="*/ 661035 h 6095999"/>
              <a:gd name="connsiteX2197" fmla="*/ 6038850 w 8362950"/>
              <a:gd name="connsiteY2197" fmla="*/ 482918 h 6095999"/>
              <a:gd name="connsiteX2198" fmla="*/ 5786438 w 8362950"/>
              <a:gd name="connsiteY2198" fmla="*/ 661035 h 6095999"/>
              <a:gd name="connsiteX2199" fmla="*/ 5786438 w 8362950"/>
              <a:gd name="connsiteY2199" fmla="*/ 661035 h 6095999"/>
              <a:gd name="connsiteX2200" fmla="*/ 6038850 w 8362950"/>
              <a:gd name="connsiteY2200" fmla="*/ 574358 h 6095999"/>
              <a:gd name="connsiteX2201" fmla="*/ 6211253 w 8362950"/>
              <a:gd name="connsiteY2201" fmla="*/ 713423 h 6095999"/>
              <a:gd name="connsiteX2202" fmla="*/ 6073140 w 8362950"/>
              <a:gd name="connsiteY2202" fmla="*/ 895350 h 6095999"/>
              <a:gd name="connsiteX2203" fmla="*/ 6038850 w 8362950"/>
              <a:gd name="connsiteY2203" fmla="*/ 894398 h 6095999"/>
              <a:gd name="connsiteX2204" fmla="*/ 6004560 w 8362950"/>
              <a:gd name="connsiteY2204" fmla="*/ 895350 h 6095999"/>
              <a:gd name="connsiteX2205" fmla="*/ 5866448 w 8362950"/>
              <a:gd name="connsiteY2205" fmla="*/ 713423 h 6095999"/>
              <a:gd name="connsiteX2206" fmla="*/ 6038850 w 8362950"/>
              <a:gd name="connsiteY2206" fmla="*/ 574358 h 6095999"/>
              <a:gd name="connsiteX2207" fmla="*/ 6038850 w 8362950"/>
              <a:gd name="connsiteY2207" fmla="*/ 911543 h 6095999"/>
              <a:gd name="connsiteX2208" fmla="*/ 6464618 w 8362950"/>
              <a:gd name="connsiteY2208" fmla="*/ 1221105 h 6095999"/>
              <a:gd name="connsiteX2209" fmla="*/ 6429375 w 8362950"/>
              <a:gd name="connsiteY2209" fmla="*/ 1225868 h 6095999"/>
              <a:gd name="connsiteX2210" fmla="*/ 6429375 w 8362950"/>
              <a:gd name="connsiteY2210" fmla="*/ 1225868 h 6095999"/>
              <a:gd name="connsiteX2211" fmla="*/ 6038850 w 8362950"/>
              <a:gd name="connsiteY2211" fmla="*/ 947738 h 6095999"/>
              <a:gd name="connsiteX2212" fmla="*/ 5648325 w 8362950"/>
              <a:gd name="connsiteY2212" fmla="*/ 1225868 h 6095999"/>
              <a:gd name="connsiteX2213" fmla="*/ 5648325 w 8362950"/>
              <a:gd name="connsiteY2213" fmla="*/ 1225868 h 6095999"/>
              <a:gd name="connsiteX2214" fmla="*/ 5613083 w 8362950"/>
              <a:gd name="connsiteY2214" fmla="*/ 1221105 h 6095999"/>
              <a:gd name="connsiteX2215" fmla="*/ 5613083 w 8362950"/>
              <a:gd name="connsiteY2215" fmla="*/ 1221105 h 6095999"/>
              <a:gd name="connsiteX2216" fmla="*/ 6038850 w 8362950"/>
              <a:gd name="connsiteY2216" fmla="*/ 911543 h 6095999"/>
              <a:gd name="connsiteX2217" fmla="*/ 6502718 w 8362950"/>
              <a:gd name="connsiteY2217" fmla="*/ 736283 h 6095999"/>
              <a:gd name="connsiteX2218" fmla="*/ 6199823 w 8362950"/>
              <a:gd name="connsiteY2218" fmla="*/ 921068 h 6095999"/>
              <a:gd name="connsiteX2219" fmla="*/ 6201728 w 8362950"/>
              <a:gd name="connsiteY2219" fmla="*/ 922020 h 6095999"/>
              <a:gd name="connsiteX2220" fmla="*/ 6148388 w 8362950"/>
              <a:gd name="connsiteY2220" fmla="*/ 905828 h 6095999"/>
              <a:gd name="connsiteX2221" fmla="*/ 6502718 w 8362950"/>
              <a:gd name="connsiteY2221" fmla="*/ 682943 h 6095999"/>
              <a:gd name="connsiteX2222" fmla="*/ 6857048 w 8362950"/>
              <a:gd name="connsiteY2222" fmla="*/ 905828 h 6095999"/>
              <a:gd name="connsiteX2223" fmla="*/ 6803708 w 8362950"/>
              <a:gd name="connsiteY2223" fmla="*/ 922020 h 6095999"/>
              <a:gd name="connsiteX2224" fmla="*/ 6805613 w 8362950"/>
              <a:gd name="connsiteY2224" fmla="*/ 921068 h 6095999"/>
              <a:gd name="connsiteX2225" fmla="*/ 6502718 w 8362950"/>
              <a:gd name="connsiteY2225" fmla="*/ 736283 h 6095999"/>
              <a:gd name="connsiteX2226" fmla="*/ 6520815 w 8362950"/>
              <a:gd name="connsiteY2226" fmla="*/ 1220153 h 6095999"/>
              <a:gd name="connsiteX2227" fmla="*/ 6502718 w 8362950"/>
              <a:gd name="connsiteY2227" fmla="*/ 1220153 h 6095999"/>
              <a:gd name="connsiteX2228" fmla="*/ 6484620 w 8362950"/>
              <a:gd name="connsiteY2228" fmla="*/ 1220153 h 6095999"/>
              <a:gd name="connsiteX2229" fmla="*/ 6484620 w 8362950"/>
              <a:gd name="connsiteY2229" fmla="*/ 1220153 h 6095999"/>
              <a:gd name="connsiteX2230" fmla="*/ 6342698 w 8362950"/>
              <a:gd name="connsiteY2230" fmla="*/ 1005840 h 6095999"/>
              <a:gd name="connsiteX2231" fmla="*/ 6503670 w 8362950"/>
              <a:gd name="connsiteY2231" fmla="*/ 901065 h 6095999"/>
              <a:gd name="connsiteX2232" fmla="*/ 6664643 w 8362950"/>
              <a:gd name="connsiteY2232" fmla="*/ 1005840 h 6095999"/>
              <a:gd name="connsiteX2233" fmla="*/ 6520815 w 8362950"/>
              <a:gd name="connsiteY2233" fmla="*/ 1220153 h 6095999"/>
              <a:gd name="connsiteX2234" fmla="*/ 6520815 w 8362950"/>
              <a:gd name="connsiteY2234" fmla="*/ 1220153 h 6095999"/>
              <a:gd name="connsiteX2235" fmla="*/ 6502718 w 8362950"/>
              <a:gd name="connsiteY2235" fmla="*/ 1345883 h 6095999"/>
              <a:gd name="connsiteX2236" fmla="*/ 6199823 w 8362950"/>
              <a:gd name="connsiteY2236" fmla="*/ 1530668 h 6095999"/>
              <a:gd name="connsiteX2237" fmla="*/ 6201728 w 8362950"/>
              <a:gd name="connsiteY2237" fmla="*/ 1531620 h 6095999"/>
              <a:gd name="connsiteX2238" fmla="*/ 6148388 w 8362950"/>
              <a:gd name="connsiteY2238" fmla="*/ 1515428 h 6095999"/>
              <a:gd name="connsiteX2239" fmla="*/ 6502718 w 8362950"/>
              <a:gd name="connsiteY2239" fmla="*/ 1292543 h 6095999"/>
              <a:gd name="connsiteX2240" fmla="*/ 6857048 w 8362950"/>
              <a:gd name="connsiteY2240" fmla="*/ 1515428 h 6095999"/>
              <a:gd name="connsiteX2241" fmla="*/ 6803708 w 8362950"/>
              <a:gd name="connsiteY2241" fmla="*/ 1531620 h 6095999"/>
              <a:gd name="connsiteX2242" fmla="*/ 6805613 w 8362950"/>
              <a:gd name="connsiteY2242" fmla="*/ 1530668 h 6095999"/>
              <a:gd name="connsiteX2243" fmla="*/ 6502718 w 8362950"/>
              <a:gd name="connsiteY2243" fmla="*/ 1345883 h 6095999"/>
              <a:gd name="connsiteX2244" fmla="*/ 6520815 w 8362950"/>
              <a:gd name="connsiteY2244" fmla="*/ 1829753 h 6095999"/>
              <a:gd name="connsiteX2245" fmla="*/ 6502718 w 8362950"/>
              <a:gd name="connsiteY2245" fmla="*/ 1829753 h 6095999"/>
              <a:gd name="connsiteX2246" fmla="*/ 6484620 w 8362950"/>
              <a:gd name="connsiteY2246" fmla="*/ 1829753 h 6095999"/>
              <a:gd name="connsiteX2247" fmla="*/ 6484620 w 8362950"/>
              <a:gd name="connsiteY2247" fmla="*/ 1829753 h 6095999"/>
              <a:gd name="connsiteX2248" fmla="*/ 6342698 w 8362950"/>
              <a:gd name="connsiteY2248" fmla="*/ 1615440 h 6095999"/>
              <a:gd name="connsiteX2249" fmla="*/ 6503670 w 8362950"/>
              <a:gd name="connsiteY2249" fmla="*/ 1510665 h 6095999"/>
              <a:gd name="connsiteX2250" fmla="*/ 6664643 w 8362950"/>
              <a:gd name="connsiteY2250" fmla="*/ 1615440 h 6095999"/>
              <a:gd name="connsiteX2251" fmla="*/ 6520815 w 8362950"/>
              <a:gd name="connsiteY2251" fmla="*/ 1829753 h 6095999"/>
              <a:gd name="connsiteX2252" fmla="*/ 6520815 w 8362950"/>
              <a:gd name="connsiteY2252" fmla="*/ 1829753 h 6095999"/>
              <a:gd name="connsiteX2253" fmla="*/ 6502718 w 8362950"/>
              <a:gd name="connsiteY2253" fmla="*/ 1955483 h 6095999"/>
              <a:gd name="connsiteX2254" fmla="*/ 6199823 w 8362950"/>
              <a:gd name="connsiteY2254" fmla="*/ 2140268 h 6095999"/>
              <a:gd name="connsiteX2255" fmla="*/ 6201728 w 8362950"/>
              <a:gd name="connsiteY2255" fmla="*/ 2141220 h 6095999"/>
              <a:gd name="connsiteX2256" fmla="*/ 6148388 w 8362950"/>
              <a:gd name="connsiteY2256" fmla="*/ 2125028 h 6095999"/>
              <a:gd name="connsiteX2257" fmla="*/ 6502718 w 8362950"/>
              <a:gd name="connsiteY2257" fmla="*/ 1902143 h 6095999"/>
              <a:gd name="connsiteX2258" fmla="*/ 6857048 w 8362950"/>
              <a:gd name="connsiteY2258" fmla="*/ 2125028 h 6095999"/>
              <a:gd name="connsiteX2259" fmla="*/ 6803708 w 8362950"/>
              <a:gd name="connsiteY2259" fmla="*/ 2141220 h 6095999"/>
              <a:gd name="connsiteX2260" fmla="*/ 6805613 w 8362950"/>
              <a:gd name="connsiteY2260" fmla="*/ 2140268 h 6095999"/>
              <a:gd name="connsiteX2261" fmla="*/ 6502718 w 8362950"/>
              <a:gd name="connsiteY2261" fmla="*/ 1955483 h 6095999"/>
              <a:gd name="connsiteX2262" fmla="*/ 6520815 w 8362950"/>
              <a:gd name="connsiteY2262" fmla="*/ 2439353 h 6095999"/>
              <a:gd name="connsiteX2263" fmla="*/ 6502718 w 8362950"/>
              <a:gd name="connsiteY2263" fmla="*/ 2439353 h 6095999"/>
              <a:gd name="connsiteX2264" fmla="*/ 6484620 w 8362950"/>
              <a:gd name="connsiteY2264" fmla="*/ 2439353 h 6095999"/>
              <a:gd name="connsiteX2265" fmla="*/ 6484620 w 8362950"/>
              <a:gd name="connsiteY2265" fmla="*/ 2439353 h 6095999"/>
              <a:gd name="connsiteX2266" fmla="*/ 6342698 w 8362950"/>
              <a:gd name="connsiteY2266" fmla="*/ 2225040 h 6095999"/>
              <a:gd name="connsiteX2267" fmla="*/ 6503670 w 8362950"/>
              <a:gd name="connsiteY2267" fmla="*/ 2120265 h 6095999"/>
              <a:gd name="connsiteX2268" fmla="*/ 6664643 w 8362950"/>
              <a:gd name="connsiteY2268" fmla="*/ 2225040 h 6095999"/>
              <a:gd name="connsiteX2269" fmla="*/ 6520815 w 8362950"/>
              <a:gd name="connsiteY2269" fmla="*/ 2439353 h 6095999"/>
              <a:gd name="connsiteX2270" fmla="*/ 6520815 w 8362950"/>
              <a:gd name="connsiteY2270" fmla="*/ 2439353 h 6095999"/>
              <a:gd name="connsiteX2271" fmla="*/ 6502718 w 8362950"/>
              <a:gd name="connsiteY2271" fmla="*/ 2565083 h 6095999"/>
              <a:gd name="connsiteX2272" fmla="*/ 6199823 w 8362950"/>
              <a:gd name="connsiteY2272" fmla="*/ 2749868 h 6095999"/>
              <a:gd name="connsiteX2273" fmla="*/ 6201728 w 8362950"/>
              <a:gd name="connsiteY2273" fmla="*/ 2750820 h 6095999"/>
              <a:gd name="connsiteX2274" fmla="*/ 6148388 w 8362950"/>
              <a:gd name="connsiteY2274" fmla="*/ 2734628 h 6095999"/>
              <a:gd name="connsiteX2275" fmla="*/ 6502718 w 8362950"/>
              <a:gd name="connsiteY2275" fmla="*/ 2511743 h 6095999"/>
              <a:gd name="connsiteX2276" fmla="*/ 6857048 w 8362950"/>
              <a:gd name="connsiteY2276" fmla="*/ 2734628 h 6095999"/>
              <a:gd name="connsiteX2277" fmla="*/ 6803708 w 8362950"/>
              <a:gd name="connsiteY2277" fmla="*/ 2750820 h 6095999"/>
              <a:gd name="connsiteX2278" fmla="*/ 6805613 w 8362950"/>
              <a:gd name="connsiteY2278" fmla="*/ 2749868 h 6095999"/>
              <a:gd name="connsiteX2279" fmla="*/ 6502718 w 8362950"/>
              <a:gd name="connsiteY2279" fmla="*/ 2565083 h 6095999"/>
              <a:gd name="connsiteX2280" fmla="*/ 6520815 w 8362950"/>
              <a:gd name="connsiteY2280" fmla="*/ 3048953 h 6095999"/>
              <a:gd name="connsiteX2281" fmla="*/ 6502718 w 8362950"/>
              <a:gd name="connsiteY2281" fmla="*/ 3048953 h 6095999"/>
              <a:gd name="connsiteX2282" fmla="*/ 6484620 w 8362950"/>
              <a:gd name="connsiteY2282" fmla="*/ 3048953 h 6095999"/>
              <a:gd name="connsiteX2283" fmla="*/ 6484620 w 8362950"/>
              <a:gd name="connsiteY2283" fmla="*/ 3048953 h 6095999"/>
              <a:gd name="connsiteX2284" fmla="*/ 6342698 w 8362950"/>
              <a:gd name="connsiteY2284" fmla="*/ 2834640 h 6095999"/>
              <a:gd name="connsiteX2285" fmla="*/ 6503670 w 8362950"/>
              <a:gd name="connsiteY2285" fmla="*/ 2729865 h 6095999"/>
              <a:gd name="connsiteX2286" fmla="*/ 6664643 w 8362950"/>
              <a:gd name="connsiteY2286" fmla="*/ 2834640 h 6095999"/>
              <a:gd name="connsiteX2287" fmla="*/ 6520815 w 8362950"/>
              <a:gd name="connsiteY2287" fmla="*/ 3048953 h 6095999"/>
              <a:gd name="connsiteX2288" fmla="*/ 6520815 w 8362950"/>
              <a:gd name="connsiteY2288" fmla="*/ 3048953 h 6095999"/>
              <a:gd name="connsiteX2289" fmla="*/ 6502718 w 8362950"/>
              <a:gd name="connsiteY2289" fmla="*/ 3174683 h 6095999"/>
              <a:gd name="connsiteX2290" fmla="*/ 6199823 w 8362950"/>
              <a:gd name="connsiteY2290" fmla="*/ 3359468 h 6095999"/>
              <a:gd name="connsiteX2291" fmla="*/ 6201728 w 8362950"/>
              <a:gd name="connsiteY2291" fmla="*/ 3360420 h 6095999"/>
              <a:gd name="connsiteX2292" fmla="*/ 6148388 w 8362950"/>
              <a:gd name="connsiteY2292" fmla="*/ 3344228 h 6095999"/>
              <a:gd name="connsiteX2293" fmla="*/ 6502718 w 8362950"/>
              <a:gd name="connsiteY2293" fmla="*/ 3121343 h 6095999"/>
              <a:gd name="connsiteX2294" fmla="*/ 6857048 w 8362950"/>
              <a:gd name="connsiteY2294" fmla="*/ 3344228 h 6095999"/>
              <a:gd name="connsiteX2295" fmla="*/ 6803708 w 8362950"/>
              <a:gd name="connsiteY2295" fmla="*/ 3360420 h 6095999"/>
              <a:gd name="connsiteX2296" fmla="*/ 6805613 w 8362950"/>
              <a:gd name="connsiteY2296" fmla="*/ 3359468 h 6095999"/>
              <a:gd name="connsiteX2297" fmla="*/ 6502718 w 8362950"/>
              <a:gd name="connsiteY2297" fmla="*/ 3174683 h 6095999"/>
              <a:gd name="connsiteX2298" fmla="*/ 6520815 w 8362950"/>
              <a:gd name="connsiteY2298" fmla="*/ 3658553 h 6095999"/>
              <a:gd name="connsiteX2299" fmla="*/ 6502718 w 8362950"/>
              <a:gd name="connsiteY2299" fmla="*/ 3658553 h 6095999"/>
              <a:gd name="connsiteX2300" fmla="*/ 6484620 w 8362950"/>
              <a:gd name="connsiteY2300" fmla="*/ 3658553 h 6095999"/>
              <a:gd name="connsiteX2301" fmla="*/ 6484620 w 8362950"/>
              <a:gd name="connsiteY2301" fmla="*/ 3658553 h 6095999"/>
              <a:gd name="connsiteX2302" fmla="*/ 6342698 w 8362950"/>
              <a:gd name="connsiteY2302" fmla="*/ 3444240 h 6095999"/>
              <a:gd name="connsiteX2303" fmla="*/ 6503670 w 8362950"/>
              <a:gd name="connsiteY2303" fmla="*/ 3339465 h 6095999"/>
              <a:gd name="connsiteX2304" fmla="*/ 6664643 w 8362950"/>
              <a:gd name="connsiteY2304" fmla="*/ 3444240 h 6095999"/>
              <a:gd name="connsiteX2305" fmla="*/ 6520815 w 8362950"/>
              <a:gd name="connsiteY2305" fmla="*/ 3658553 h 6095999"/>
              <a:gd name="connsiteX2306" fmla="*/ 6520815 w 8362950"/>
              <a:gd name="connsiteY2306" fmla="*/ 3658553 h 6095999"/>
              <a:gd name="connsiteX2307" fmla="*/ 6502718 w 8362950"/>
              <a:gd name="connsiteY2307" fmla="*/ 3784283 h 6095999"/>
              <a:gd name="connsiteX2308" fmla="*/ 6199823 w 8362950"/>
              <a:gd name="connsiteY2308" fmla="*/ 3969068 h 6095999"/>
              <a:gd name="connsiteX2309" fmla="*/ 6201728 w 8362950"/>
              <a:gd name="connsiteY2309" fmla="*/ 3970020 h 6095999"/>
              <a:gd name="connsiteX2310" fmla="*/ 6148388 w 8362950"/>
              <a:gd name="connsiteY2310" fmla="*/ 3953828 h 6095999"/>
              <a:gd name="connsiteX2311" fmla="*/ 6502718 w 8362950"/>
              <a:gd name="connsiteY2311" fmla="*/ 3730943 h 6095999"/>
              <a:gd name="connsiteX2312" fmla="*/ 6857048 w 8362950"/>
              <a:gd name="connsiteY2312" fmla="*/ 3953828 h 6095999"/>
              <a:gd name="connsiteX2313" fmla="*/ 6803708 w 8362950"/>
              <a:gd name="connsiteY2313" fmla="*/ 3970020 h 6095999"/>
              <a:gd name="connsiteX2314" fmla="*/ 6805613 w 8362950"/>
              <a:gd name="connsiteY2314" fmla="*/ 3969068 h 6095999"/>
              <a:gd name="connsiteX2315" fmla="*/ 6502718 w 8362950"/>
              <a:gd name="connsiteY2315" fmla="*/ 3784283 h 6095999"/>
              <a:gd name="connsiteX2316" fmla="*/ 6520815 w 8362950"/>
              <a:gd name="connsiteY2316" fmla="*/ 4268153 h 6095999"/>
              <a:gd name="connsiteX2317" fmla="*/ 6502718 w 8362950"/>
              <a:gd name="connsiteY2317" fmla="*/ 4268153 h 6095999"/>
              <a:gd name="connsiteX2318" fmla="*/ 6484620 w 8362950"/>
              <a:gd name="connsiteY2318" fmla="*/ 4268153 h 6095999"/>
              <a:gd name="connsiteX2319" fmla="*/ 6484620 w 8362950"/>
              <a:gd name="connsiteY2319" fmla="*/ 4268153 h 6095999"/>
              <a:gd name="connsiteX2320" fmla="*/ 6342698 w 8362950"/>
              <a:gd name="connsiteY2320" fmla="*/ 4053840 h 6095999"/>
              <a:gd name="connsiteX2321" fmla="*/ 6503670 w 8362950"/>
              <a:gd name="connsiteY2321" fmla="*/ 3949065 h 6095999"/>
              <a:gd name="connsiteX2322" fmla="*/ 6664643 w 8362950"/>
              <a:gd name="connsiteY2322" fmla="*/ 4053840 h 6095999"/>
              <a:gd name="connsiteX2323" fmla="*/ 6520815 w 8362950"/>
              <a:gd name="connsiteY2323" fmla="*/ 4268153 h 6095999"/>
              <a:gd name="connsiteX2324" fmla="*/ 6520815 w 8362950"/>
              <a:gd name="connsiteY2324" fmla="*/ 4268153 h 6095999"/>
              <a:gd name="connsiteX2325" fmla="*/ 6502718 w 8362950"/>
              <a:gd name="connsiteY2325" fmla="*/ 4393883 h 6095999"/>
              <a:gd name="connsiteX2326" fmla="*/ 6199823 w 8362950"/>
              <a:gd name="connsiteY2326" fmla="*/ 4578668 h 6095999"/>
              <a:gd name="connsiteX2327" fmla="*/ 6201728 w 8362950"/>
              <a:gd name="connsiteY2327" fmla="*/ 4579620 h 6095999"/>
              <a:gd name="connsiteX2328" fmla="*/ 6148388 w 8362950"/>
              <a:gd name="connsiteY2328" fmla="*/ 4563428 h 6095999"/>
              <a:gd name="connsiteX2329" fmla="*/ 6502718 w 8362950"/>
              <a:gd name="connsiteY2329" fmla="*/ 4340543 h 6095999"/>
              <a:gd name="connsiteX2330" fmla="*/ 6857048 w 8362950"/>
              <a:gd name="connsiteY2330" fmla="*/ 4563428 h 6095999"/>
              <a:gd name="connsiteX2331" fmla="*/ 6803708 w 8362950"/>
              <a:gd name="connsiteY2331" fmla="*/ 4579620 h 6095999"/>
              <a:gd name="connsiteX2332" fmla="*/ 6805613 w 8362950"/>
              <a:gd name="connsiteY2332" fmla="*/ 4578668 h 6095999"/>
              <a:gd name="connsiteX2333" fmla="*/ 6502718 w 8362950"/>
              <a:gd name="connsiteY2333" fmla="*/ 4393883 h 6095999"/>
              <a:gd name="connsiteX2334" fmla="*/ 6502718 w 8362950"/>
              <a:gd name="connsiteY2334" fmla="*/ 4466273 h 6095999"/>
              <a:gd name="connsiteX2335" fmla="*/ 6265545 w 8362950"/>
              <a:gd name="connsiteY2335" fmla="*/ 4609148 h 6095999"/>
              <a:gd name="connsiteX2336" fmla="*/ 6215063 w 8362950"/>
              <a:gd name="connsiteY2336" fmla="*/ 4585335 h 6095999"/>
              <a:gd name="connsiteX2337" fmla="*/ 6216968 w 8362950"/>
              <a:gd name="connsiteY2337" fmla="*/ 4586288 h 6095999"/>
              <a:gd name="connsiteX2338" fmla="*/ 6501765 w 8362950"/>
              <a:gd name="connsiteY2338" fmla="*/ 4412933 h 6095999"/>
              <a:gd name="connsiteX2339" fmla="*/ 6786563 w 8362950"/>
              <a:gd name="connsiteY2339" fmla="*/ 4586288 h 6095999"/>
              <a:gd name="connsiteX2340" fmla="*/ 6788468 w 8362950"/>
              <a:gd name="connsiteY2340" fmla="*/ 4585335 h 6095999"/>
              <a:gd name="connsiteX2341" fmla="*/ 6737985 w 8362950"/>
              <a:gd name="connsiteY2341" fmla="*/ 4609148 h 6095999"/>
              <a:gd name="connsiteX2342" fmla="*/ 6502718 w 8362950"/>
              <a:gd name="connsiteY2342" fmla="*/ 4466273 h 6095999"/>
              <a:gd name="connsiteX2343" fmla="*/ 6725603 w 8362950"/>
              <a:gd name="connsiteY2343" fmla="*/ 4617720 h 6095999"/>
              <a:gd name="connsiteX2344" fmla="*/ 6678930 w 8362950"/>
              <a:gd name="connsiteY2344" fmla="*/ 4650105 h 6095999"/>
              <a:gd name="connsiteX2345" fmla="*/ 6502718 w 8362950"/>
              <a:gd name="connsiteY2345" fmla="*/ 4538663 h 6095999"/>
              <a:gd name="connsiteX2346" fmla="*/ 6326505 w 8362950"/>
              <a:gd name="connsiteY2346" fmla="*/ 4650105 h 6095999"/>
              <a:gd name="connsiteX2347" fmla="*/ 6279833 w 8362950"/>
              <a:gd name="connsiteY2347" fmla="*/ 4617720 h 6095999"/>
              <a:gd name="connsiteX2348" fmla="*/ 6281738 w 8362950"/>
              <a:gd name="connsiteY2348" fmla="*/ 4618673 h 6095999"/>
              <a:gd name="connsiteX2349" fmla="*/ 6501765 w 8362950"/>
              <a:gd name="connsiteY2349" fmla="*/ 4485323 h 6095999"/>
              <a:gd name="connsiteX2350" fmla="*/ 6721793 w 8362950"/>
              <a:gd name="connsiteY2350" fmla="*/ 4618673 h 6095999"/>
              <a:gd name="connsiteX2351" fmla="*/ 6725603 w 8362950"/>
              <a:gd name="connsiteY2351" fmla="*/ 4617720 h 6095999"/>
              <a:gd name="connsiteX2352" fmla="*/ 6502718 w 8362950"/>
              <a:gd name="connsiteY2352" fmla="*/ 4321493 h 6095999"/>
              <a:gd name="connsiteX2353" fmla="*/ 6129338 w 8362950"/>
              <a:gd name="connsiteY2353" fmla="*/ 4558665 h 6095999"/>
              <a:gd name="connsiteX2354" fmla="*/ 6093143 w 8362950"/>
              <a:gd name="connsiteY2354" fmla="*/ 4552950 h 6095999"/>
              <a:gd name="connsiteX2355" fmla="*/ 6502718 w 8362950"/>
              <a:gd name="connsiteY2355" fmla="*/ 4286250 h 6095999"/>
              <a:gd name="connsiteX2356" fmla="*/ 6912293 w 8362950"/>
              <a:gd name="connsiteY2356" fmla="*/ 4552950 h 6095999"/>
              <a:gd name="connsiteX2357" fmla="*/ 6876098 w 8362950"/>
              <a:gd name="connsiteY2357" fmla="*/ 4558665 h 6095999"/>
              <a:gd name="connsiteX2358" fmla="*/ 6502718 w 8362950"/>
              <a:gd name="connsiteY2358" fmla="*/ 4321493 h 6095999"/>
              <a:gd name="connsiteX2359" fmla="*/ 5574030 w 8362950"/>
              <a:gd name="connsiteY2359" fmla="*/ 4393883 h 6095999"/>
              <a:gd name="connsiteX2360" fmla="*/ 5271135 w 8362950"/>
              <a:gd name="connsiteY2360" fmla="*/ 4578668 h 6095999"/>
              <a:gd name="connsiteX2361" fmla="*/ 5273040 w 8362950"/>
              <a:gd name="connsiteY2361" fmla="*/ 4579620 h 6095999"/>
              <a:gd name="connsiteX2362" fmla="*/ 5219700 w 8362950"/>
              <a:gd name="connsiteY2362" fmla="*/ 4563428 h 6095999"/>
              <a:gd name="connsiteX2363" fmla="*/ 5574030 w 8362950"/>
              <a:gd name="connsiteY2363" fmla="*/ 4340543 h 6095999"/>
              <a:gd name="connsiteX2364" fmla="*/ 5928360 w 8362950"/>
              <a:gd name="connsiteY2364" fmla="*/ 4563428 h 6095999"/>
              <a:gd name="connsiteX2365" fmla="*/ 5875020 w 8362950"/>
              <a:gd name="connsiteY2365" fmla="*/ 4579620 h 6095999"/>
              <a:gd name="connsiteX2366" fmla="*/ 5876925 w 8362950"/>
              <a:gd name="connsiteY2366" fmla="*/ 4578668 h 6095999"/>
              <a:gd name="connsiteX2367" fmla="*/ 5574030 w 8362950"/>
              <a:gd name="connsiteY2367" fmla="*/ 4393883 h 6095999"/>
              <a:gd name="connsiteX2368" fmla="*/ 5574030 w 8362950"/>
              <a:gd name="connsiteY2368" fmla="*/ 4466273 h 6095999"/>
              <a:gd name="connsiteX2369" fmla="*/ 5336858 w 8362950"/>
              <a:gd name="connsiteY2369" fmla="*/ 4609148 h 6095999"/>
              <a:gd name="connsiteX2370" fmla="*/ 5286375 w 8362950"/>
              <a:gd name="connsiteY2370" fmla="*/ 4585335 h 6095999"/>
              <a:gd name="connsiteX2371" fmla="*/ 5288280 w 8362950"/>
              <a:gd name="connsiteY2371" fmla="*/ 4586288 h 6095999"/>
              <a:gd name="connsiteX2372" fmla="*/ 5573078 w 8362950"/>
              <a:gd name="connsiteY2372" fmla="*/ 4412933 h 6095999"/>
              <a:gd name="connsiteX2373" fmla="*/ 5857875 w 8362950"/>
              <a:gd name="connsiteY2373" fmla="*/ 4586288 h 6095999"/>
              <a:gd name="connsiteX2374" fmla="*/ 5859780 w 8362950"/>
              <a:gd name="connsiteY2374" fmla="*/ 4585335 h 6095999"/>
              <a:gd name="connsiteX2375" fmla="*/ 5809298 w 8362950"/>
              <a:gd name="connsiteY2375" fmla="*/ 4609148 h 6095999"/>
              <a:gd name="connsiteX2376" fmla="*/ 5574030 w 8362950"/>
              <a:gd name="connsiteY2376" fmla="*/ 4466273 h 6095999"/>
              <a:gd name="connsiteX2377" fmla="*/ 5796915 w 8362950"/>
              <a:gd name="connsiteY2377" fmla="*/ 4617720 h 6095999"/>
              <a:gd name="connsiteX2378" fmla="*/ 5750243 w 8362950"/>
              <a:gd name="connsiteY2378" fmla="*/ 4650105 h 6095999"/>
              <a:gd name="connsiteX2379" fmla="*/ 5574030 w 8362950"/>
              <a:gd name="connsiteY2379" fmla="*/ 4538663 h 6095999"/>
              <a:gd name="connsiteX2380" fmla="*/ 5397818 w 8362950"/>
              <a:gd name="connsiteY2380" fmla="*/ 4650105 h 6095999"/>
              <a:gd name="connsiteX2381" fmla="*/ 5351145 w 8362950"/>
              <a:gd name="connsiteY2381" fmla="*/ 4617720 h 6095999"/>
              <a:gd name="connsiteX2382" fmla="*/ 5354003 w 8362950"/>
              <a:gd name="connsiteY2382" fmla="*/ 4618673 h 6095999"/>
              <a:gd name="connsiteX2383" fmla="*/ 5574030 w 8362950"/>
              <a:gd name="connsiteY2383" fmla="*/ 4485323 h 6095999"/>
              <a:gd name="connsiteX2384" fmla="*/ 5794058 w 8362950"/>
              <a:gd name="connsiteY2384" fmla="*/ 4618673 h 6095999"/>
              <a:gd name="connsiteX2385" fmla="*/ 5796915 w 8362950"/>
              <a:gd name="connsiteY2385" fmla="*/ 4617720 h 6095999"/>
              <a:gd name="connsiteX2386" fmla="*/ 5574030 w 8362950"/>
              <a:gd name="connsiteY2386" fmla="*/ 4321493 h 6095999"/>
              <a:gd name="connsiteX2387" fmla="*/ 5200650 w 8362950"/>
              <a:gd name="connsiteY2387" fmla="*/ 4558665 h 6095999"/>
              <a:gd name="connsiteX2388" fmla="*/ 5164455 w 8362950"/>
              <a:gd name="connsiteY2388" fmla="*/ 4552950 h 6095999"/>
              <a:gd name="connsiteX2389" fmla="*/ 5574030 w 8362950"/>
              <a:gd name="connsiteY2389" fmla="*/ 4286250 h 6095999"/>
              <a:gd name="connsiteX2390" fmla="*/ 5983605 w 8362950"/>
              <a:gd name="connsiteY2390" fmla="*/ 4552950 h 6095999"/>
              <a:gd name="connsiteX2391" fmla="*/ 5947410 w 8362950"/>
              <a:gd name="connsiteY2391" fmla="*/ 4558665 h 6095999"/>
              <a:gd name="connsiteX2392" fmla="*/ 5574030 w 8362950"/>
              <a:gd name="connsiteY2392" fmla="*/ 4321493 h 6095999"/>
              <a:gd name="connsiteX2393" fmla="*/ 4645343 w 8362950"/>
              <a:gd name="connsiteY2393" fmla="*/ 4393883 h 6095999"/>
              <a:gd name="connsiteX2394" fmla="*/ 4342448 w 8362950"/>
              <a:gd name="connsiteY2394" fmla="*/ 4578668 h 6095999"/>
              <a:gd name="connsiteX2395" fmla="*/ 4344353 w 8362950"/>
              <a:gd name="connsiteY2395" fmla="*/ 4579620 h 6095999"/>
              <a:gd name="connsiteX2396" fmla="*/ 4291013 w 8362950"/>
              <a:gd name="connsiteY2396" fmla="*/ 4563428 h 6095999"/>
              <a:gd name="connsiteX2397" fmla="*/ 4645343 w 8362950"/>
              <a:gd name="connsiteY2397" fmla="*/ 4340543 h 6095999"/>
              <a:gd name="connsiteX2398" fmla="*/ 4999673 w 8362950"/>
              <a:gd name="connsiteY2398" fmla="*/ 4563428 h 6095999"/>
              <a:gd name="connsiteX2399" fmla="*/ 4946333 w 8362950"/>
              <a:gd name="connsiteY2399" fmla="*/ 4579620 h 6095999"/>
              <a:gd name="connsiteX2400" fmla="*/ 4948238 w 8362950"/>
              <a:gd name="connsiteY2400" fmla="*/ 4578668 h 6095999"/>
              <a:gd name="connsiteX2401" fmla="*/ 4645343 w 8362950"/>
              <a:gd name="connsiteY2401" fmla="*/ 4393883 h 6095999"/>
              <a:gd name="connsiteX2402" fmla="*/ 4645343 w 8362950"/>
              <a:gd name="connsiteY2402" fmla="*/ 4466273 h 6095999"/>
              <a:gd name="connsiteX2403" fmla="*/ 4408170 w 8362950"/>
              <a:gd name="connsiteY2403" fmla="*/ 4609148 h 6095999"/>
              <a:gd name="connsiteX2404" fmla="*/ 4357688 w 8362950"/>
              <a:gd name="connsiteY2404" fmla="*/ 4585335 h 6095999"/>
              <a:gd name="connsiteX2405" fmla="*/ 4359593 w 8362950"/>
              <a:gd name="connsiteY2405" fmla="*/ 4586288 h 6095999"/>
              <a:gd name="connsiteX2406" fmla="*/ 4644390 w 8362950"/>
              <a:gd name="connsiteY2406" fmla="*/ 4412933 h 6095999"/>
              <a:gd name="connsiteX2407" fmla="*/ 4929188 w 8362950"/>
              <a:gd name="connsiteY2407" fmla="*/ 4586288 h 6095999"/>
              <a:gd name="connsiteX2408" fmla="*/ 4931093 w 8362950"/>
              <a:gd name="connsiteY2408" fmla="*/ 4585335 h 6095999"/>
              <a:gd name="connsiteX2409" fmla="*/ 4880610 w 8362950"/>
              <a:gd name="connsiteY2409" fmla="*/ 4609148 h 6095999"/>
              <a:gd name="connsiteX2410" fmla="*/ 4645343 w 8362950"/>
              <a:gd name="connsiteY2410" fmla="*/ 4466273 h 6095999"/>
              <a:gd name="connsiteX2411" fmla="*/ 4868228 w 8362950"/>
              <a:gd name="connsiteY2411" fmla="*/ 4617720 h 6095999"/>
              <a:gd name="connsiteX2412" fmla="*/ 4821555 w 8362950"/>
              <a:gd name="connsiteY2412" fmla="*/ 4650105 h 6095999"/>
              <a:gd name="connsiteX2413" fmla="*/ 4645343 w 8362950"/>
              <a:gd name="connsiteY2413" fmla="*/ 4538663 h 6095999"/>
              <a:gd name="connsiteX2414" fmla="*/ 4469130 w 8362950"/>
              <a:gd name="connsiteY2414" fmla="*/ 4650105 h 6095999"/>
              <a:gd name="connsiteX2415" fmla="*/ 4422458 w 8362950"/>
              <a:gd name="connsiteY2415" fmla="*/ 4617720 h 6095999"/>
              <a:gd name="connsiteX2416" fmla="*/ 4424363 w 8362950"/>
              <a:gd name="connsiteY2416" fmla="*/ 4618673 h 6095999"/>
              <a:gd name="connsiteX2417" fmla="*/ 4644390 w 8362950"/>
              <a:gd name="connsiteY2417" fmla="*/ 4485323 h 6095999"/>
              <a:gd name="connsiteX2418" fmla="*/ 4864418 w 8362950"/>
              <a:gd name="connsiteY2418" fmla="*/ 4618673 h 6095999"/>
              <a:gd name="connsiteX2419" fmla="*/ 4868228 w 8362950"/>
              <a:gd name="connsiteY2419" fmla="*/ 4617720 h 6095999"/>
              <a:gd name="connsiteX2420" fmla="*/ 4645343 w 8362950"/>
              <a:gd name="connsiteY2420" fmla="*/ 4321493 h 6095999"/>
              <a:gd name="connsiteX2421" fmla="*/ 4271963 w 8362950"/>
              <a:gd name="connsiteY2421" fmla="*/ 4558665 h 6095999"/>
              <a:gd name="connsiteX2422" fmla="*/ 4235768 w 8362950"/>
              <a:gd name="connsiteY2422" fmla="*/ 4552950 h 6095999"/>
              <a:gd name="connsiteX2423" fmla="*/ 4645343 w 8362950"/>
              <a:gd name="connsiteY2423" fmla="*/ 4286250 h 6095999"/>
              <a:gd name="connsiteX2424" fmla="*/ 5054918 w 8362950"/>
              <a:gd name="connsiteY2424" fmla="*/ 4552950 h 6095999"/>
              <a:gd name="connsiteX2425" fmla="*/ 5018723 w 8362950"/>
              <a:gd name="connsiteY2425" fmla="*/ 4558665 h 6095999"/>
              <a:gd name="connsiteX2426" fmla="*/ 4645343 w 8362950"/>
              <a:gd name="connsiteY2426" fmla="*/ 4321493 h 6095999"/>
              <a:gd name="connsiteX2427" fmla="*/ 3717608 w 8362950"/>
              <a:gd name="connsiteY2427" fmla="*/ 4393883 h 6095999"/>
              <a:gd name="connsiteX2428" fmla="*/ 3414713 w 8362950"/>
              <a:gd name="connsiteY2428" fmla="*/ 4578668 h 6095999"/>
              <a:gd name="connsiteX2429" fmla="*/ 3416618 w 8362950"/>
              <a:gd name="connsiteY2429" fmla="*/ 4579620 h 6095999"/>
              <a:gd name="connsiteX2430" fmla="*/ 3363278 w 8362950"/>
              <a:gd name="connsiteY2430" fmla="*/ 4563428 h 6095999"/>
              <a:gd name="connsiteX2431" fmla="*/ 3717608 w 8362950"/>
              <a:gd name="connsiteY2431" fmla="*/ 4340543 h 6095999"/>
              <a:gd name="connsiteX2432" fmla="*/ 4071938 w 8362950"/>
              <a:gd name="connsiteY2432" fmla="*/ 4563428 h 6095999"/>
              <a:gd name="connsiteX2433" fmla="*/ 4018598 w 8362950"/>
              <a:gd name="connsiteY2433" fmla="*/ 4579620 h 6095999"/>
              <a:gd name="connsiteX2434" fmla="*/ 4020503 w 8362950"/>
              <a:gd name="connsiteY2434" fmla="*/ 4578668 h 6095999"/>
              <a:gd name="connsiteX2435" fmla="*/ 3717608 w 8362950"/>
              <a:gd name="connsiteY2435" fmla="*/ 4393883 h 6095999"/>
              <a:gd name="connsiteX2436" fmla="*/ 3717608 w 8362950"/>
              <a:gd name="connsiteY2436" fmla="*/ 4466273 h 6095999"/>
              <a:gd name="connsiteX2437" fmla="*/ 3480435 w 8362950"/>
              <a:gd name="connsiteY2437" fmla="*/ 4609148 h 6095999"/>
              <a:gd name="connsiteX2438" fmla="*/ 3429953 w 8362950"/>
              <a:gd name="connsiteY2438" fmla="*/ 4585335 h 6095999"/>
              <a:gd name="connsiteX2439" fmla="*/ 3431858 w 8362950"/>
              <a:gd name="connsiteY2439" fmla="*/ 4586288 h 6095999"/>
              <a:gd name="connsiteX2440" fmla="*/ 3716655 w 8362950"/>
              <a:gd name="connsiteY2440" fmla="*/ 4412933 h 6095999"/>
              <a:gd name="connsiteX2441" fmla="*/ 4001453 w 8362950"/>
              <a:gd name="connsiteY2441" fmla="*/ 4586288 h 6095999"/>
              <a:gd name="connsiteX2442" fmla="*/ 4003358 w 8362950"/>
              <a:gd name="connsiteY2442" fmla="*/ 4585335 h 6095999"/>
              <a:gd name="connsiteX2443" fmla="*/ 3952875 w 8362950"/>
              <a:gd name="connsiteY2443" fmla="*/ 4609148 h 6095999"/>
              <a:gd name="connsiteX2444" fmla="*/ 3717608 w 8362950"/>
              <a:gd name="connsiteY2444" fmla="*/ 4466273 h 6095999"/>
              <a:gd name="connsiteX2445" fmla="*/ 3940493 w 8362950"/>
              <a:gd name="connsiteY2445" fmla="*/ 4617720 h 6095999"/>
              <a:gd name="connsiteX2446" fmla="*/ 3893820 w 8362950"/>
              <a:gd name="connsiteY2446" fmla="*/ 4650105 h 6095999"/>
              <a:gd name="connsiteX2447" fmla="*/ 3717608 w 8362950"/>
              <a:gd name="connsiteY2447" fmla="*/ 4538663 h 6095999"/>
              <a:gd name="connsiteX2448" fmla="*/ 3541395 w 8362950"/>
              <a:gd name="connsiteY2448" fmla="*/ 4650105 h 6095999"/>
              <a:gd name="connsiteX2449" fmla="*/ 3494723 w 8362950"/>
              <a:gd name="connsiteY2449" fmla="*/ 4617720 h 6095999"/>
              <a:gd name="connsiteX2450" fmla="*/ 3496628 w 8362950"/>
              <a:gd name="connsiteY2450" fmla="*/ 4618673 h 6095999"/>
              <a:gd name="connsiteX2451" fmla="*/ 3716655 w 8362950"/>
              <a:gd name="connsiteY2451" fmla="*/ 4485323 h 6095999"/>
              <a:gd name="connsiteX2452" fmla="*/ 3936683 w 8362950"/>
              <a:gd name="connsiteY2452" fmla="*/ 4618673 h 6095999"/>
              <a:gd name="connsiteX2453" fmla="*/ 3940493 w 8362950"/>
              <a:gd name="connsiteY2453" fmla="*/ 4617720 h 6095999"/>
              <a:gd name="connsiteX2454" fmla="*/ 3717608 w 8362950"/>
              <a:gd name="connsiteY2454" fmla="*/ 4321493 h 6095999"/>
              <a:gd name="connsiteX2455" fmla="*/ 3344228 w 8362950"/>
              <a:gd name="connsiteY2455" fmla="*/ 4558665 h 6095999"/>
              <a:gd name="connsiteX2456" fmla="*/ 3308033 w 8362950"/>
              <a:gd name="connsiteY2456" fmla="*/ 4552950 h 6095999"/>
              <a:gd name="connsiteX2457" fmla="*/ 3717608 w 8362950"/>
              <a:gd name="connsiteY2457" fmla="*/ 4286250 h 6095999"/>
              <a:gd name="connsiteX2458" fmla="*/ 4127183 w 8362950"/>
              <a:gd name="connsiteY2458" fmla="*/ 4552950 h 6095999"/>
              <a:gd name="connsiteX2459" fmla="*/ 4090988 w 8362950"/>
              <a:gd name="connsiteY2459" fmla="*/ 4558665 h 6095999"/>
              <a:gd name="connsiteX2460" fmla="*/ 3717608 w 8362950"/>
              <a:gd name="connsiteY2460" fmla="*/ 4321493 h 6095999"/>
              <a:gd name="connsiteX2461" fmla="*/ 2788920 w 8362950"/>
              <a:gd name="connsiteY2461" fmla="*/ 4393883 h 6095999"/>
              <a:gd name="connsiteX2462" fmla="*/ 2486025 w 8362950"/>
              <a:gd name="connsiteY2462" fmla="*/ 4578668 h 6095999"/>
              <a:gd name="connsiteX2463" fmla="*/ 2487930 w 8362950"/>
              <a:gd name="connsiteY2463" fmla="*/ 4579620 h 6095999"/>
              <a:gd name="connsiteX2464" fmla="*/ 2434590 w 8362950"/>
              <a:gd name="connsiteY2464" fmla="*/ 4563428 h 6095999"/>
              <a:gd name="connsiteX2465" fmla="*/ 2788920 w 8362950"/>
              <a:gd name="connsiteY2465" fmla="*/ 4340543 h 6095999"/>
              <a:gd name="connsiteX2466" fmla="*/ 3143250 w 8362950"/>
              <a:gd name="connsiteY2466" fmla="*/ 4563428 h 6095999"/>
              <a:gd name="connsiteX2467" fmla="*/ 3089910 w 8362950"/>
              <a:gd name="connsiteY2467" fmla="*/ 4579620 h 6095999"/>
              <a:gd name="connsiteX2468" fmla="*/ 3091815 w 8362950"/>
              <a:gd name="connsiteY2468" fmla="*/ 4578668 h 6095999"/>
              <a:gd name="connsiteX2469" fmla="*/ 2788920 w 8362950"/>
              <a:gd name="connsiteY2469" fmla="*/ 4393883 h 6095999"/>
              <a:gd name="connsiteX2470" fmla="*/ 2788920 w 8362950"/>
              <a:gd name="connsiteY2470" fmla="*/ 4466273 h 6095999"/>
              <a:gd name="connsiteX2471" fmla="*/ 2551748 w 8362950"/>
              <a:gd name="connsiteY2471" fmla="*/ 4609148 h 6095999"/>
              <a:gd name="connsiteX2472" fmla="*/ 2501265 w 8362950"/>
              <a:gd name="connsiteY2472" fmla="*/ 4585335 h 6095999"/>
              <a:gd name="connsiteX2473" fmla="*/ 2503170 w 8362950"/>
              <a:gd name="connsiteY2473" fmla="*/ 4586288 h 6095999"/>
              <a:gd name="connsiteX2474" fmla="*/ 2787968 w 8362950"/>
              <a:gd name="connsiteY2474" fmla="*/ 4412933 h 6095999"/>
              <a:gd name="connsiteX2475" fmla="*/ 3072765 w 8362950"/>
              <a:gd name="connsiteY2475" fmla="*/ 4586288 h 6095999"/>
              <a:gd name="connsiteX2476" fmla="*/ 3074670 w 8362950"/>
              <a:gd name="connsiteY2476" fmla="*/ 4585335 h 6095999"/>
              <a:gd name="connsiteX2477" fmla="*/ 3024188 w 8362950"/>
              <a:gd name="connsiteY2477" fmla="*/ 4609148 h 6095999"/>
              <a:gd name="connsiteX2478" fmla="*/ 2788920 w 8362950"/>
              <a:gd name="connsiteY2478" fmla="*/ 4466273 h 6095999"/>
              <a:gd name="connsiteX2479" fmla="*/ 3011805 w 8362950"/>
              <a:gd name="connsiteY2479" fmla="*/ 4617720 h 6095999"/>
              <a:gd name="connsiteX2480" fmla="*/ 2965133 w 8362950"/>
              <a:gd name="connsiteY2480" fmla="*/ 4650105 h 6095999"/>
              <a:gd name="connsiteX2481" fmla="*/ 2788920 w 8362950"/>
              <a:gd name="connsiteY2481" fmla="*/ 4538663 h 6095999"/>
              <a:gd name="connsiteX2482" fmla="*/ 2612708 w 8362950"/>
              <a:gd name="connsiteY2482" fmla="*/ 4650105 h 6095999"/>
              <a:gd name="connsiteX2483" fmla="*/ 2566035 w 8362950"/>
              <a:gd name="connsiteY2483" fmla="*/ 4617720 h 6095999"/>
              <a:gd name="connsiteX2484" fmla="*/ 2568893 w 8362950"/>
              <a:gd name="connsiteY2484" fmla="*/ 4618673 h 6095999"/>
              <a:gd name="connsiteX2485" fmla="*/ 2788920 w 8362950"/>
              <a:gd name="connsiteY2485" fmla="*/ 4485323 h 6095999"/>
              <a:gd name="connsiteX2486" fmla="*/ 3008948 w 8362950"/>
              <a:gd name="connsiteY2486" fmla="*/ 4618673 h 6095999"/>
              <a:gd name="connsiteX2487" fmla="*/ 3011805 w 8362950"/>
              <a:gd name="connsiteY2487" fmla="*/ 4617720 h 6095999"/>
              <a:gd name="connsiteX2488" fmla="*/ 2788920 w 8362950"/>
              <a:gd name="connsiteY2488" fmla="*/ 4321493 h 6095999"/>
              <a:gd name="connsiteX2489" fmla="*/ 2415540 w 8362950"/>
              <a:gd name="connsiteY2489" fmla="*/ 4558665 h 6095999"/>
              <a:gd name="connsiteX2490" fmla="*/ 2379345 w 8362950"/>
              <a:gd name="connsiteY2490" fmla="*/ 4552950 h 6095999"/>
              <a:gd name="connsiteX2491" fmla="*/ 2788920 w 8362950"/>
              <a:gd name="connsiteY2491" fmla="*/ 4286250 h 6095999"/>
              <a:gd name="connsiteX2492" fmla="*/ 3198495 w 8362950"/>
              <a:gd name="connsiteY2492" fmla="*/ 4552950 h 6095999"/>
              <a:gd name="connsiteX2493" fmla="*/ 3162300 w 8362950"/>
              <a:gd name="connsiteY2493" fmla="*/ 4558665 h 6095999"/>
              <a:gd name="connsiteX2494" fmla="*/ 2788920 w 8362950"/>
              <a:gd name="connsiteY2494" fmla="*/ 4321493 h 6095999"/>
              <a:gd name="connsiteX2495" fmla="*/ 1860233 w 8362950"/>
              <a:gd name="connsiteY2495" fmla="*/ 4393883 h 6095999"/>
              <a:gd name="connsiteX2496" fmla="*/ 1557338 w 8362950"/>
              <a:gd name="connsiteY2496" fmla="*/ 4578668 h 6095999"/>
              <a:gd name="connsiteX2497" fmla="*/ 1559243 w 8362950"/>
              <a:gd name="connsiteY2497" fmla="*/ 4579620 h 6095999"/>
              <a:gd name="connsiteX2498" fmla="*/ 1505903 w 8362950"/>
              <a:gd name="connsiteY2498" fmla="*/ 4563428 h 6095999"/>
              <a:gd name="connsiteX2499" fmla="*/ 1860233 w 8362950"/>
              <a:gd name="connsiteY2499" fmla="*/ 4340543 h 6095999"/>
              <a:gd name="connsiteX2500" fmla="*/ 2214563 w 8362950"/>
              <a:gd name="connsiteY2500" fmla="*/ 4563428 h 6095999"/>
              <a:gd name="connsiteX2501" fmla="*/ 2161223 w 8362950"/>
              <a:gd name="connsiteY2501" fmla="*/ 4579620 h 6095999"/>
              <a:gd name="connsiteX2502" fmla="*/ 2163128 w 8362950"/>
              <a:gd name="connsiteY2502" fmla="*/ 4578668 h 6095999"/>
              <a:gd name="connsiteX2503" fmla="*/ 1860233 w 8362950"/>
              <a:gd name="connsiteY2503" fmla="*/ 4393883 h 6095999"/>
              <a:gd name="connsiteX2504" fmla="*/ 1860233 w 8362950"/>
              <a:gd name="connsiteY2504" fmla="*/ 4466273 h 6095999"/>
              <a:gd name="connsiteX2505" fmla="*/ 1623060 w 8362950"/>
              <a:gd name="connsiteY2505" fmla="*/ 4609148 h 6095999"/>
              <a:gd name="connsiteX2506" fmla="*/ 1572578 w 8362950"/>
              <a:gd name="connsiteY2506" fmla="*/ 4585335 h 6095999"/>
              <a:gd name="connsiteX2507" fmla="*/ 1574483 w 8362950"/>
              <a:gd name="connsiteY2507" fmla="*/ 4586288 h 6095999"/>
              <a:gd name="connsiteX2508" fmla="*/ 1859280 w 8362950"/>
              <a:gd name="connsiteY2508" fmla="*/ 4412933 h 6095999"/>
              <a:gd name="connsiteX2509" fmla="*/ 2144078 w 8362950"/>
              <a:gd name="connsiteY2509" fmla="*/ 4586288 h 6095999"/>
              <a:gd name="connsiteX2510" fmla="*/ 2145983 w 8362950"/>
              <a:gd name="connsiteY2510" fmla="*/ 4585335 h 6095999"/>
              <a:gd name="connsiteX2511" fmla="*/ 2095500 w 8362950"/>
              <a:gd name="connsiteY2511" fmla="*/ 4609148 h 6095999"/>
              <a:gd name="connsiteX2512" fmla="*/ 1860233 w 8362950"/>
              <a:gd name="connsiteY2512" fmla="*/ 4466273 h 6095999"/>
              <a:gd name="connsiteX2513" fmla="*/ 2083118 w 8362950"/>
              <a:gd name="connsiteY2513" fmla="*/ 4617720 h 6095999"/>
              <a:gd name="connsiteX2514" fmla="*/ 2036445 w 8362950"/>
              <a:gd name="connsiteY2514" fmla="*/ 4650105 h 6095999"/>
              <a:gd name="connsiteX2515" fmla="*/ 1860233 w 8362950"/>
              <a:gd name="connsiteY2515" fmla="*/ 4538663 h 6095999"/>
              <a:gd name="connsiteX2516" fmla="*/ 1684020 w 8362950"/>
              <a:gd name="connsiteY2516" fmla="*/ 4650105 h 6095999"/>
              <a:gd name="connsiteX2517" fmla="*/ 1637348 w 8362950"/>
              <a:gd name="connsiteY2517" fmla="*/ 4617720 h 6095999"/>
              <a:gd name="connsiteX2518" fmla="*/ 1640205 w 8362950"/>
              <a:gd name="connsiteY2518" fmla="*/ 4618673 h 6095999"/>
              <a:gd name="connsiteX2519" fmla="*/ 1860233 w 8362950"/>
              <a:gd name="connsiteY2519" fmla="*/ 4485323 h 6095999"/>
              <a:gd name="connsiteX2520" fmla="*/ 2080260 w 8362950"/>
              <a:gd name="connsiteY2520" fmla="*/ 4618673 h 6095999"/>
              <a:gd name="connsiteX2521" fmla="*/ 2083118 w 8362950"/>
              <a:gd name="connsiteY2521" fmla="*/ 4617720 h 6095999"/>
              <a:gd name="connsiteX2522" fmla="*/ 1860233 w 8362950"/>
              <a:gd name="connsiteY2522" fmla="*/ 4321493 h 6095999"/>
              <a:gd name="connsiteX2523" fmla="*/ 1486853 w 8362950"/>
              <a:gd name="connsiteY2523" fmla="*/ 4558665 h 6095999"/>
              <a:gd name="connsiteX2524" fmla="*/ 1450658 w 8362950"/>
              <a:gd name="connsiteY2524" fmla="*/ 4552950 h 6095999"/>
              <a:gd name="connsiteX2525" fmla="*/ 1860233 w 8362950"/>
              <a:gd name="connsiteY2525" fmla="*/ 4286250 h 6095999"/>
              <a:gd name="connsiteX2526" fmla="*/ 2269808 w 8362950"/>
              <a:gd name="connsiteY2526" fmla="*/ 4552950 h 6095999"/>
              <a:gd name="connsiteX2527" fmla="*/ 2233613 w 8362950"/>
              <a:gd name="connsiteY2527" fmla="*/ 4558665 h 6095999"/>
              <a:gd name="connsiteX2528" fmla="*/ 1860233 w 8362950"/>
              <a:gd name="connsiteY2528" fmla="*/ 4321493 h 6095999"/>
              <a:gd name="connsiteX2529" fmla="*/ 1559243 w 8362950"/>
              <a:gd name="connsiteY2529" fmla="*/ 3970020 h 6095999"/>
              <a:gd name="connsiteX2530" fmla="*/ 1505903 w 8362950"/>
              <a:gd name="connsiteY2530" fmla="*/ 3953828 h 6095999"/>
              <a:gd name="connsiteX2531" fmla="*/ 1860233 w 8362950"/>
              <a:gd name="connsiteY2531" fmla="*/ 3730943 h 6095999"/>
              <a:gd name="connsiteX2532" fmla="*/ 2214563 w 8362950"/>
              <a:gd name="connsiteY2532" fmla="*/ 3953828 h 6095999"/>
              <a:gd name="connsiteX2533" fmla="*/ 2161223 w 8362950"/>
              <a:gd name="connsiteY2533" fmla="*/ 3970020 h 6095999"/>
              <a:gd name="connsiteX2534" fmla="*/ 2163128 w 8362950"/>
              <a:gd name="connsiteY2534" fmla="*/ 3969068 h 6095999"/>
              <a:gd name="connsiteX2535" fmla="*/ 1860233 w 8362950"/>
              <a:gd name="connsiteY2535" fmla="*/ 3784283 h 6095999"/>
              <a:gd name="connsiteX2536" fmla="*/ 1557338 w 8362950"/>
              <a:gd name="connsiteY2536" fmla="*/ 3969068 h 6095999"/>
              <a:gd name="connsiteX2537" fmla="*/ 1559243 w 8362950"/>
              <a:gd name="connsiteY2537" fmla="*/ 3970020 h 6095999"/>
              <a:gd name="connsiteX2538" fmla="*/ 1559243 w 8362950"/>
              <a:gd name="connsiteY2538" fmla="*/ 3360420 h 6095999"/>
              <a:gd name="connsiteX2539" fmla="*/ 1505903 w 8362950"/>
              <a:gd name="connsiteY2539" fmla="*/ 3344228 h 6095999"/>
              <a:gd name="connsiteX2540" fmla="*/ 1860233 w 8362950"/>
              <a:gd name="connsiteY2540" fmla="*/ 3121343 h 6095999"/>
              <a:gd name="connsiteX2541" fmla="*/ 2214563 w 8362950"/>
              <a:gd name="connsiteY2541" fmla="*/ 3344228 h 6095999"/>
              <a:gd name="connsiteX2542" fmla="*/ 2161223 w 8362950"/>
              <a:gd name="connsiteY2542" fmla="*/ 3360420 h 6095999"/>
              <a:gd name="connsiteX2543" fmla="*/ 2163128 w 8362950"/>
              <a:gd name="connsiteY2543" fmla="*/ 3359468 h 6095999"/>
              <a:gd name="connsiteX2544" fmla="*/ 1860233 w 8362950"/>
              <a:gd name="connsiteY2544" fmla="*/ 3174683 h 6095999"/>
              <a:gd name="connsiteX2545" fmla="*/ 1557338 w 8362950"/>
              <a:gd name="connsiteY2545" fmla="*/ 3359468 h 6095999"/>
              <a:gd name="connsiteX2546" fmla="*/ 1559243 w 8362950"/>
              <a:gd name="connsiteY2546" fmla="*/ 3360420 h 6095999"/>
              <a:gd name="connsiteX2547" fmla="*/ 1559243 w 8362950"/>
              <a:gd name="connsiteY2547" fmla="*/ 2750820 h 6095999"/>
              <a:gd name="connsiteX2548" fmla="*/ 1505903 w 8362950"/>
              <a:gd name="connsiteY2548" fmla="*/ 2734628 h 6095999"/>
              <a:gd name="connsiteX2549" fmla="*/ 1860233 w 8362950"/>
              <a:gd name="connsiteY2549" fmla="*/ 2511743 h 6095999"/>
              <a:gd name="connsiteX2550" fmla="*/ 2214563 w 8362950"/>
              <a:gd name="connsiteY2550" fmla="*/ 2734628 h 6095999"/>
              <a:gd name="connsiteX2551" fmla="*/ 2161223 w 8362950"/>
              <a:gd name="connsiteY2551" fmla="*/ 2750820 h 6095999"/>
              <a:gd name="connsiteX2552" fmla="*/ 2163128 w 8362950"/>
              <a:gd name="connsiteY2552" fmla="*/ 2749868 h 6095999"/>
              <a:gd name="connsiteX2553" fmla="*/ 1860233 w 8362950"/>
              <a:gd name="connsiteY2553" fmla="*/ 2565083 h 6095999"/>
              <a:gd name="connsiteX2554" fmla="*/ 1557338 w 8362950"/>
              <a:gd name="connsiteY2554" fmla="*/ 2749868 h 6095999"/>
              <a:gd name="connsiteX2555" fmla="*/ 1559243 w 8362950"/>
              <a:gd name="connsiteY2555" fmla="*/ 2750820 h 6095999"/>
              <a:gd name="connsiteX2556" fmla="*/ 1559243 w 8362950"/>
              <a:gd name="connsiteY2556" fmla="*/ 2141220 h 6095999"/>
              <a:gd name="connsiteX2557" fmla="*/ 1505903 w 8362950"/>
              <a:gd name="connsiteY2557" fmla="*/ 2125028 h 6095999"/>
              <a:gd name="connsiteX2558" fmla="*/ 1860233 w 8362950"/>
              <a:gd name="connsiteY2558" fmla="*/ 1902143 h 6095999"/>
              <a:gd name="connsiteX2559" fmla="*/ 2214563 w 8362950"/>
              <a:gd name="connsiteY2559" fmla="*/ 2125028 h 6095999"/>
              <a:gd name="connsiteX2560" fmla="*/ 2161223 w 8362950"/>
              <a:gd name="connsiteY2560" fmla="*/ 2141220 h 6095999"/>
              <a:gd name="connsiteX2561" fmla="*/ 2163128 w 8362950"/>
              <a:gd name="connsiteY2561" fmla="*/ 2140268 h 6095999"/>
              <a:gd name="connsiteX2562" fmla="*/ 1860233 w 8362950"/>
              <a:gd name="connsiteY2562" fmla="*/ 1955483 h 6095999"/>
              <a:gd name="connsiteX2563" fmla="*/ 1557338 w 8362950"/>
              <a:gd name="connsiteY2563" fmla="*/ 2140268 h 6095999"/>
              <a:gd name="connsiteX2564" fmla="*/ 1559243 w 8362950"/>
              <a:gd name="connsiteY2564" fmla="*/ 2141220 h 6095999"/>
              <a:gd name="connsiteX2565" fmla="*/ 1559243 w 8362950"/>
              <a:gd name="connsiteY2565" fmla="*/ 1531620 h 6095999"/>
              <a:gd name="connsiteX2566" fmla="*/ 1505903 w 8362950"/>
              <a:gd name="connsiteY2566" fmla="*/ 1515428 h 6095999"/>
              <a:gd name="connsiteX2567" fmla="*/ 1860233 w 8362950"/>
              <a:gd name="connsiteY2567" fmla="*/ 1292543 h 6095999"/>
              <a:gd name="connsiteX2568" fmla="*/ 2214563 w 8362950"/>
              <a:gd name="connsiteY2568" fmla="*/ 1515428 h 6095999"/>
              <a:gd name="connsiteX2569" fmla="*/ 2161223 w 8362950"/>
              <a:gd name="connsiteY2569" fmla="*/ 1531620 h 6095999"/>
              <a:gd name="connsiteX2570" fmla="*/ 2163128 w 8362950"/>
              <a:gd name="connsiteY2570" fmla="*/ 1530668 h 6095999"/>
              <a:gd name="connsiteX2571" fmla="*/ 1860233 w 8362950"/>
              <a:gd name="connsiteY2571" fmla="*/ 1345883 h 6095999"/>
              <a:gd name="connsiteX2572" fmla="*/ 1557338 w 8362950"/>
              <a:gd name="connsiteY2572" fmla="*/ 1530668 h 6095999"/>
              <a:gd name="connsiteX2573" fmla="*/ 1559243 w 8362950"/>
              <a:gd name="connsiteY2573" fmla="*/ 1531620 h 6095999"/>
              <a:gd name="connsiteX2574" fmla="*/ 1640205 w 8362950"/>
              <a:gd name="connsiteY2574" fmla="*/ 962025 h 6095999"/>
              <a:gd name="connsiteX2575" fmla="*/ 1860233 w 8362950"/>
              <a:gd name="connsiteY2575" fmla="*/ 828675 h 6095999"/>
              <a:gd name="connsiteX2576" fmla="*/ 2080260 w 8362950"/>
              <a:gd name="connsiteY2576" fmla="*/ 962025 h 6095999"/>
              <a:gd name="connsiteX2577" fmla="*/ 2082165 w 8362950"/>
              <a:gd name="connsiteY2577" fmla="*/ 961073 h 6095999"/>
              <a:gd name="connsiteX2578" fmla="*/ 2035493 w 8362950"/>
              <a:gd name="connsiteY2578" fmla="*/ 993458 h 6095999"/>
              <a:gd name="connsiteX2579" fmla="*/ 1859280 w 8362950"/>
              <a:gd name="connsiteY2579" fmla="*/ 882015 h 6095999"/>
              <a:gd name="connsiteX2580" fmla="*/ 1683068 w 8362950"/>
              <a:gd name="connsiteY2580" fmla="*/ 993458 h 6095999"/>
              <a:gd name="connsiteX2581" fmla="*/ 1636395 w 8362950"/>
              <a:gd name="connsiteY2581" fmla="*/ 961073 h 6095999"/>
              <a:gd name="connsiteX2582" fmla="*/ 1640205 w 8362950"/>
              <a:gd name="connsiteY2582" fmla="*/ 962025 h 6095999"/>
              <a:gd name="connsiteX2583" fmla="*/ 1623060 w 8362950"/>
              <a:gd name="connsiteY2583" fmla="*/ 951548 h 6095999"/>
              <a:gd name="connsiteX2584" fmla="*/ 1572578 w 8362950"/>
              <a:gd name="connsiteY2584" fmla="*/ 927735 h 6095999"/>
              <a:gd name="connsiteX2585" fmla="*/ 1574483 w 8362950"/>
              <a:gd name="connsiteY2585" fmla="*/ 928688 h 6095999"/>
              <a:gd name="connsiteX2586" fmla="*/ 1859280 w 8362950"/>
              <a:gd name="connsiteY2586" fmla="*/ 755333 h 6095999"/>
              <a:gd name="connsiteX2587" fmla="*/ 2144078 w 8362950"/>
              <a:gd name="connsiteY2587" fmla="*/ 928688 h 6095999"/>
              <a:gd name="connsiteX2588" fmla="*/ 2145983 w 8362950"/>
              <a:gd name="connsiteY2588" fmla="*/ 927735 h 6095999"/>
              <a:gd name="connsiteX2589" fmla="*/ 2095500 w 8362950"/>
              <a:gd name="connsiteY2589" fmla="*/ 951548 h 6095999"/>
              <a:gd name="connsiteX2590" fmla="*/ 1858328 w 8362950"/>
              <a:gd name="connsiteY2590" fmla="*/ 808673 h 6095999"/>
              <a:gd name="connsiteX2591" fmla="*/ 1623060 w 8362950"/>
              <a:gd name="connsiteY2591" fmla="*/ 951548 h 6095999"/>
              <a:gd name="connsiteX2592" fmla="*/ 1860233 w 8362950"/>
              <a:gd name="connsiteY2592" fmla="*/ 900113 h 6095999"/>
              <a:gd name="connsiteX2593" fmla="*/ 2021205 w 8362950"/>
              <a:gd name="connsiteY2593" fmla="*/ 1004888 h 6095999"/>
              <a:gd name="connsiteX2594" fmla="*/ 1879283 w 8362950"/>
              <a:gd name="connsiteY2594" fmla="*/ 1219200 h 6095999"/>
              <a:gd name="connsiteX2595" fmla="*/ 1879283 w 8362950"/>
              <a:gd name="connsiteY2595" fmla="*/ 1219200 h 6095999"/>
              <a:gd name="connsiteX2596" fmla="*/ 1861185 w 8362950"/>
              <a:gd name="connsiteY2596" fmla="*/ 1219200 h 6095999"/>
              <a:gd name="connsiteX2597" fmla="*/ 1843088 w 8362950"/>
              <a:gd name="connsiteY2597" fmla="*/ 1219200 h 6095999"/>
              <a:gd name="connsiteX2598" fmla="*/ 1701165 w 8362950"/>
              <a:gd name="connsiteY2598" fmla="*/ 1004888 h 6095999"/>
              <a:gd name="connsiteX2599" fmla="*/ 1860233 w 8362950"/>
              <a:gd name="connsiteY2599" fmla="*/ 900113 h 6095999"/>
              <a:gd name="connsiteX2600" fmla="*/ 1860233 w 8362950"/>
              <a:gd name="connsiteY2600" fmla="*/ 1238250 h 6095999"/>
              <a:gd name="connsiteX2601" fmla="*/ 2269808 w 8362950"/>
              <a:gd name="connsiteY2601" fmla="*/ 1504950 h 6095999"/>
              <a:gd name="connsiteX2602" fmla="*/ 2233613 w 8362950"/>
              <a:gd name="connsiteY2602" fmla="*/ 1510665 h 6095999"/>
              <a:gd name="connsiteX2603" fmla="*/ 1860233 w 8362950"/>
              <a:gd name="connsiteY2603" fmla="*/ 1273493 h 6095999"/>
              <a:gd name="connsiteX2604" fmla="*/ 1486853 w 8362950"/>
              <a:gd name="connsiteY2604" fmla="*/ 1511618 h 6095999"/>
              <a:gd name="connsiteX2605" fmla="*/ 1450658 w 8362950"/>
              <a:gd name="connsiteY2605" fmla="*/ 1505903 h 6095999"/>
              <a:gd name="connsiteX2606" fmla="*/ 1860233 w 8362950"/>
              <a:gd name="connsiteY2606" fmla="*/ 1238250 h 6095999"/>
              <a:gd name="connsiteX2607" fmla="*/ 2567940 w 8362950"/>
              <a:gd name="connsiteY2607" fmla="*/ 962025 h 6095999"/>
              <a:gd name="connsiteX2608" fmla="*/ 2787968 w 8362950"/>
              <a:gd name="connsiteY2608" fmla="*/ 828675 h 6095999"/>
              <a:gd name="connsiteX2609" fmla="*/ 3007995 w 8362950"/>
              <a:gd name="connsiteY2609" fmla="*/ 962025 h 6095999"/>
              <a:gd name="connsiteX2610" fmla="*/ 3009900 w 8362950"/>
              <a:gd name="connsiteY2610" fmla="*/ 961073 h 6095999"/>
              <a:gd name="connsiteX2611" fmla="*/ 2963228 w 8362950"/>
              <a:gd name="connsiteY2611" fmla="*/ 993458 h 6095999"/>
              <a:gd name="connsiteX2612" fmla="*/ 2787015 w 8362950"/>
              <a:gd name="connsiteY2612" fmla="*/ 882015 h 6095999"/>
              <a:gd name="connsiteX2613" fmla="*/ 2610803 w 8362950"/>
              <a:gd name="connsiteY2613" fmla="*/ 993458 h 6095999"/>
              <a:gd name="connsiteX2614" fmla="*/ 2564130 w 8362950"/>
              <a:gd name="connsiteY2614" fmla="*/ 961073 h 6095999"/>
              <a:gd name="connsiteX2615" fmla="*/ 2567940 w 8362950"/>
              <a:gd name="connsiteY2615" fmla="*/ 962025 h 6095999"/>
              <a:gd name="connsiteX2616" fmla="*/ 2551748 w 8362950"/>
              <a:gd name="connsiteY2616" fmla="*/ 951548 h 6095999"/>
              <a:gd name="connsiteX2617" fmla="*/ 2501265 w 8362950"/>
              <a:gd name="connsiteY2617" fmla="*/ 927735 h 6095999"/>
              <a:gd name="connsiteX2618" fmla="*/ 2503170 w 8362950"/>
              <a:gd name="connsiteY2618" fmla="*/ 928688 h 6095999"/>
              <a:gd name="connsiteX2619" fmla="*/ 2787968 w 8362950"/>
              <a:gd name="connsiteY2619" fmla="*/ 755333 h 6095999"/>
              <a:gd name="connsiteX2620" fmla="*/ 3072765 w 8362950"/>
              <a:gd name="connsiteY2620" fmla="*/ 928688 h 6095999"/>
              <a:gd name="connsiteX2621" fmla="*/ 3074670 w 8362950"/>
              <a:gd name="connsiteY2621" fmla="*/ 927735 h 6095999"/>
              <a:gd name="connsiteX2622" fmla="*/ 3024188 w 8362950"/>
              <a:gd name="connsiteY2622" fmla="*/ 951548 h 6095999"/>
              <a:gd name="connsiteX2623" fmla="*/ 2787015 w 8362950"/>
              <a:gd name="connsiteY2623" fmla="*/ 808673 h 6095999"/>
              <a:gd name="connsiteX2624" fmla="*/ 2551748 w 8362950"/>
              <a:gd name="connsiteY2624" fmla="*/ 951548 h 6095999"/>
              <a:gd name="connsiteX2625" fmla="*/ 2788920 w 8362950"/>
              <a:gd name="connsiteY2625" fmla="*/ 900113 h 6095999"/>
              <a:gd name="connsiteX2626" fmla="*/ 2949893 w 8362950"/>
              <a:gd name="connsiteY2626" fmla="*/ 1004888 h 6095999"/>
              <a:gd name="connsiteX2627" fmla="*/ 2807970 w 8362950"/>
              <a:gd name="connsiteY2627" fmla="*/ 1219200 h 6095999"/>
              <a:gd name="connsiteX2628" fmla="*/ 2807970 w 8362950"/>
              <a:gd name="connsiteY2628" fmla="*/ 1219200 h 6095999"/>
              <a:gd name="connsiteX2629" fmla="*/ 2789873 w 8362950"/>
              <a:gd name="connsiteY2629" fmla="*/ 1219200 h 6095999"/>
              <a:gd name="connsiteX2630" fmla="*/ 2771775 w 8362950"/>
              <a:gd name="connsiteY2630" fmla="*/ 1219200 h 6095999"/>
              <a:gd name="connsiteX2631" fmla="*/ 2629853 w 8362950"/>
              <a:gd name="connsiteY2631" fmla="*/ 1004888 h 6095999"/>
              <a:gd name="connsiteX2632" fmla="*/ 2788920 w 8362950"/>
              <a:gd name="connsiteY2632" fmla="*/ 900113 h 6095999"/>
              <a:gd name="connsiteX2633" fmla="*/ 2788920 w 8362950"/>
              <a:gd name="connsiteY2633" fmla="*/ 1238250 h 6095999"/>
              <a:gd name="connsiteX2634" fmla="*/ 3198495 w 8362950"/>
              <a:gd name="connsiteY2634" fmla="*/ 1504950 h 6095999"/>
              <a:gd name="connsiteX2635" fmla="*/ 3162300 w 8362950"/>
              <a:gd name="connsiteY2635" fmla="*/ 1510665 h 6095999"/>
              <a:gd name="connsiteX2636" fmla="*/ 2788920 w 8362950"/>
              <a:gd name="connsiteY2636" fmla="*/ 1273493 h 6095999"/>
              <a:gd name="connsiteX2637" fmla="*/ 2415540 w 8362950"/>
              <a:gd name="connsiteY2637" fmla="*/ 1510665 h 6095999"/>
              <a:gd name="connsiteX2638" fmla="*/ 2379345 w 8362950"/>
              <a:gd name="connsiteY2638" fmla="*/ 1504950 h 6095999"/>
              <a:gd name="connsiteX2639" fmla="*/ 2788920 w 8362950"/>
              <a:gd name="connsiteY2639" fmla="*/ 1238250 h 6095999"/>
              <a:gd name="connsiteX2640" fmla="*/ 3556635 w 8362950"/>
              <a:gd name="connsiteY2640" fmla="*/ 1004888 h 6095999"/>
              <a:gd name="connsiteX2641" fmla="*/ 3717608 w 8362950"/>
              <a:gd name="connsiteY2641" fmla="*/ 900113 h 6095999"/>
              <a:gd name="connsiteX2642" fmla="*/ 3878580 w 8362950"/>
              <a:gd name="connsiteY2642" fmla="*/ 1004888 h 6095999"/>
              <a:gd name="connsiteX2643" fmla="*/ 3736658 w 8362950"/>
              <a:gd name="connsiteY2643" fmla="*/ 1219200 h 6095999"/>
              <a:gd name="connsiteX2644" fmla="*/ 3718560 w 8362950"/>
              <a:gd name="connsiteY2644" fmla="*/ 1219200 h 6095999"/>
              <a:gd name="connsiteX2645" fmla="*/ 3700463 w 8362950"/>
              <a:gd name="connsiteY2645" fmla="*/ 1219200 h 6095999"/>
              <a:gd name="connsiteX2646" fmla="*/ 3700463 w 8362950"/>
              <a:gd name="connsiteY2646" fmla="*/ 1219200 h 6095999"/>
              <a:gd name="connsiteX2647" fmla="*/ 3556635 w 8362950"/>
              <a:gd name="connsiteY2647" fmla="*/ 1004888 h 6095999"/>
              <a:gd name="connsiteX2648" fmla="*/ 3496628 w 8362950"/>
              <a:gd name="connsiteY2648" fmla="*/ 962025 h 6095999"/>
              <a:gd name="connsiteX2649" fmla="*/ 3716655 w 8362950"/>
              <a:gd name="connsiteY2649" fmla="*/ 828675 h 6095999"/>
              <a:gd name="connsiteX2650" fmla="*/ 3936683 w 8362950"/>
              <a:gd name="connsiteY2650" fmla="*/ 962025 h 6095999"/>
              <a:gd name="connsiteX2651" fmla="*/ 3939540 w 8362950"/>
              <a:gd name="connsiteY2651" fmla="*/ 961073 h 6095999"/>
              <a:gd name="connsiteX2652" fmla="*/ 3892868 w 8362950"/>
              <a:gd name="connsiteY2652" fmla="*/ 993458 h 6095999"/>
              <a:gd name="connsiteX2653" fmla="*/ 3716655 w 8362950"/>
              <a:gd name="connsiteY2653" fmla="*/ 882015 h 6095999"/>
              <a:gd name="connsiteX2654" fmla="*/ 3540443 w 8362950"/>
              <a:gd name="connsiteY2654" fmla="*/ 993458 h 6095999"/>
              <a:gd name="connsiteX2655" fmla="*/ 3493770 w 8362950"/>
              <a:gd name="connsiteY2655" fmla="*/ 961073 h 6095999"/>
              <a:gd name="connsiteX2656" fmla="*/ 3496628 w 8362950"/>
              <a:gd name="connsiteY2656" fmla="*/ 962025 h 6095999"/>
              <a:gd name="connsiteX2657" fmla="*/ 3480435 w 8362950"/>
              <a:gd name="connsiteY2657" fmla="*/ 951548 h 6095999"/>
              <a:gd name="connsiteX2658" fmla="*/ 3429953 w 8362950"/>
              <a:gd name="connsiteY2658" fmla="*/ 927735 h 6095999"/>
              <a:gd name="connsiteX2659" fmla="*/ 3431858 w 8362950"/>
              <a:gd name="connsiteY2659" fmla="*/ 928688 h 6095999"/>
              <a:gd name="connsiteX2660" fmla="*/ 3716655 w 8362950"/>
              <a:gd name="connsiteY2660" fmla="*/ 755333 h 6095999"/>
              <a:gd name="connsiteX2661" fmla="*/ 4001453 w 8362950"/>
              <a:gd name="connsiteY2661" fmla="*/ 928688 h 6095999"/>
              <a:gd name="connsiteX2662" fmla="*/ 4003358 w 8362950"/>
              <a:gd name="connsiteY2662" fmla="*/ 927735 h 6095999"/>
              <a:gd name="connsiteX2663" fmla="*/ 3952875 w 8362950"/>
              <a:gd name="connsiteY2663" fmla="*/ 951548 h 6095999"/>
              <a:gd name="connsiteX2664" fmla="*/ 3715703 w 8362950"/>
              <a:gd name="connsiteY2664" fmla="*/ 808673 h 6095999"/>
              <a:gd name="connsiteX2665" fmla="*/ 3480435 w 8362950"/>
              <a:gd name="connsiteY2665" fmla="*/ 951548 h 6095999"/>
              <a:gd name="connsiteX2666" fmla="*/ 3717608 w 8362950"/>
              <a:gd name="connsiteY2666" fmla="*/ 1238250 h 6095999"/>
              <a:gd name="connsiteX2667" fmla="*/ 4127183 w 8362950"/>
              <a:gd name="connsiteY2667" fmla="*/ 1504950 h 6095999"/>
              <a:gd name="connsiteX2668" fmla="*/ 4090988 w 8362950"/>
              <a:gd name="connsiteY2668" fmla="*/ 1510665 h 6095999"/>
              <a:gd name="connsiteX2669" fmla="*/ 3717608 w 8362950"/>
              <a:gd name="connsiteY2669" fmla="*/ 1273493 h 6095999"/>
              <a:gd name="connsiteX2670" fmla="*/ 3343275 w 8362950"/>
              <a:gd name="connsiteY2670" fmla="*/ 1511618 h 6095999"/>
              <a:gd name="connsiteX2671" fmla="*/ 3307080 w 8362950"/>
              <a:gd name="connsiteY2671" fmla="*/ 1505903 h 6095999"/>
              <a:gd name="connsiteX2672" fmla="*/ 3717608 w 8362950"/>
              <a:gd name="connsiteY2672" fmla="*/ 1238250 h 6095999"/>
              <a:gd name="connsiteX2673" fmla="*/ 4484370 w 8362950"/>
              <a:gd name="connsiteY2673" fmla="*/ 1004888 h 6095999"/>
              <a:gd name="connsiteX2674" fmla="*/ 4645343 w 8362950"/>
              <a:gd name="connsiteY2674" fmla="*/ 900113 h 6095999"/>
              <a:gd name="connsiteX2675" fmla="*/ 4806315 w 8362950"/>
              <a:gd name="connsiteY2675" fmla="*/ 1004888 h 6095999"/>
              <a:gd name="connsiteX2676" fmla="*/ 4664393 w 8362950"/>
              <a:gd name="connsiteY2676" fmla="*/ 1219200 h 6095999"/>
              <a:gd name="connsiteX2677" fmla="*/ 4664393 w 8362950"/>
              <a:gd name="connsiteY2677" fmla="*/ 1219200 h 6095999"/>
              <a:gd name="connsiteX2678" fmla="*/ 4646295 w 8362950"/>
              <a:gd name="connsiteY2678" fmla="*/ 1219200 h 6095999"/>
              <a:gd name="connsiteX2679" fmla="*/ 4628198 w 8362950"/>
              <a:gd name="connsiteY2679" fmla="*/ 1219200 h 6095999"/>
              <a:gd name="connsiteX2680" fmla="*/ 4628198 w 8362950"/>
              <a:gd name="connsiteY2680" fmla="*/ 1219200 h 6095999"/>
              <a:gd name="connsiteX2681" fmla="*/ 4484370 w 8362950"/>
              <a:gd name="connsiteY2681" fmla="*/ 1004888 h 6095999"/>
              <a:gd name="connsiteX2682" fmla="*/ 4425315 w 8362950"/>
              <a:gd name="connsiteY2682" fmla="*/ 962025 h 6095999"/>
              <a:gd name="connsiteX2683" fmla="*/ 4645343 w 8362950"/>
              <a:gd name="connsiteY2683" fmla="*/ 828675 h 6095999"/>
              <a:gd name="connsiteX2684" fmla="*/ 4865370 w 8362950"/>
              <a:gd name="connsiteY2684" fmla="*/ 962025 h 6095999"/>
              <a:gd name="connsiteX2685" fmla="*/ 4867275 w 8362950"/>
              <a:gd name="connsiteY2685" fmla="*/ 961073 h 6095999"/>
              <a:gd name="connsiteX2686" fmla="*/ 4820603 w 8362950"/>
              <a:gd name="connsiteY2686" fmla="*/ 993458 h 6095999"/>
              <a:gd name="connsiteX2687" fmla="*/ 4644390 w 8362950"/>
              <a:gd name="connsiteY2687" fmla="*/ 882015 h 6095999"/>
              <a:gd name="connsiteX2688" fmla="*/ 4468178 w 8362950"/>
              <a:gd name="connsiteY2688" fmla="*/ 993458 h 6095999"/>
              <a:gd name="connsiteX2689" fmla="*/ 4421505 w 8362950"/>
              <a:gd name="connsiteY2689" fmla="*/ 961073 h 6095999"/>
              <a:gd name="connsiteX2690" fmla="*/ 4425315 w 8362950"/>
              <a:gd name="connsiteY2690" fmla="*/ 962025 h 6095999"/>
              <a:gd name="connsiteX2691" fmla="*/ 4409123 w 8362950"/>
              <a:gd name="connsiteY2691" fmla="*/ 951548 h 6095999"/>
              <a:gd name="connsiteX2692" fmla="*/ 4358640 w 8362950"/>
              <a:gd name="connsiteY2692" fmla="*/ 927735 h 6095999"/>
              <a:gd name="connsiteX2693" fmla="*/ 4360545 w 8362950"/>
              <a:gd name="connsiteY2693" fmla="*/ 928688 h 6095999"/>
              <a:gd name="connsiteX2694" fmla="*/ 4645343 w 8362950"/>
              <a:gd name="connsiteY2694" fmla="*/ 755333 h 6095999"/>
              <a:gd name="connsiteX2695" fmla="*/ 4930140 w 8362950"/>
              <a:gd name="connsiteY2695" fmla="*/ 928688 h 6095999"/>
              <a:gd name="connsiteX2696" fmla="*/ 4932045 w 8362950"/>
              <a:gd name="connsiteY2696" fmla="*/ 927735 h 6095999"/>
              <a:gd name="connsiteX2697" fmla="*/ 4881563 w 8362950"/>
              <a:gd name="connsiteY2697" fmla="*/ 951548 h 6095999"/>
              <a:gd name="connsiteX2698" fmla="*/ 4644390 w 8362950"/>
              <a:gd name="connsiteY2698" fmla="*/ 808673 h 6095999"/>
              <a:gd name="connsiteX2699" fmla="*/ 4409123 w 8362950"/>
              <a:gd name="connsiteY2699" fmla="*/ 951548 h 6095999"/>
              <a:gd name="connsiteX2700" fmla="*/ 4645343 w 8362950"/>
              <a:gd name="connsiteY2700" fmla="*/ 1238250 h 6095999"/>
              <a:gd name="connsiteX2701" fmla="*/ 5054918 w 8362950"/>
              <a:gd name="connsiteY2701" fmla="*/ 1504950 h 6095999"/>
              <a:gd name="connsiteX2702" fmla="*/ 5018723 w 8362950"/>
              <a:gd name="connsiteY2702" fmla="*/ 1510665 h 6095999"/>
              <a:gd name="connsiteX2703" fmla="*/ 4645343 w 8362950"/>
              <a:gd name="connsiteY2703" fmla="*/ 1273493 h 6095999"/>
              <a:gd name="connsiteX2704" fmla="*/ 4271963 w 8362950"/>
              <a:gd name="connsiteY2704" fmla="*/ 1510665 h 6095999"/>
              <a:gd name="connsiteX2705" fmla="*/ 4235768 w 8362950"/>
              <a:gd name="connsiteY2705" fmla="*/ 1504950 h 6095999"/>
              <a:gd name="connsiteX2706" fmla="*/ 4645343 w 8362950"/>
              <a:gd name="connsiteY2706" fmla="*/ 1238250 h 6095999"/>
              <a:gd name="connsiteX2707" fmla="*/ 5413058 w 8362950"/>
              <a:gd name="connsiteY2707" fmla="*/ 1004888 h 6095999"/>
              <a:gd name="connsiteX2708" fmla="*/ 5574030 w 8362950"/>
              <a:gd name="connsiteY2708" fmla="*/ 900113 h 6095999"/>
              <a:gd name="connsiteX2709" fmla="*/ 5735003 w 8362950"/>
              <a:gd name="connsiteY2709" fmla="*/ 1004888 h 6095999"/>
              <a:gd name="connsiteX2710" fmla="*/ 5593080 w 8362950"/>
              <a:gd name="connsiteY2710" fmla="*/ 1219200 h 6095999"/>
              <a:gd name="connsiteX2711" fmla="*/ 5574983 w 8362950"/>
              <a:gd name="connsiteY2711" fmla="*/ 1219200 h 6095999"/>
              <a:gd name="connsiteX2712" fmla="*/ 5556885 w 8362950"/>
              <a:gd name="connsiteY2712" fmla="*/ 1219200 h 6095999"/>
              <a:gd name="connsiteX2713" fmla="*/ 5556885 w 8362950"/>
              <a:gd name="connsiteY2713" fmla="*/ 1219200 h 6095999"/>
              <a:gd name="connsiteX2714" fmla="*/ 5413058 w 8362950"/>
              <a:gd name="connsiteY2714" fmla="*/ 1004888 h 6095999"/>
              <a:gd name="connsiteX2715" fmla="*/ 5354003 w 8362950"/>
              <a:gd name="connsiteY2715" fmla="*/ 962025 h 6095999"/>
              <a:gd name="connsiteX2716" fmla="*/ 5574030 w 8362950"/>
              <a:gd name="connsiteY2716" fmla="*/ 828675 h 6095999"/>
              <a:gd name="connsiteX2717" fmla="*/ 5794058 w 8362950"/>
              <a:gd name="connsiteY2717" fmla="*/ 962025 h 6095999"/>
              <a:gd name="connsiteX2718" fmla="*/ 5795963 w 8362950"/>
              <a:gd name="connsiteY2718" fmla="*/ 961073 h 6095999"/>
              <a:gd name="connsiteX2719" fmla="*/ 5749290 w 8362950"/>
              <a:gd name="connsiteY2719" fmla="*/ 993458 h 6095999"/>
              <a:gd name="connsiteX2720" fmla="*/ 5573078 w 8362950"/>
              <a:gd name="connsiteY2720" fmla="*/ 882015 h 6095999"/>
              <a:gd name="connsiteX2721" fmla="*/ 5396865 w 8362950"/>
              <a:gd name="connsiteY2721" fmla="*/ 993458 h 6095999"/>
              <a:gd name="connsiteX2722" fmla="*/ 5350193 w 8362950"/>
              <a:gd name="connsiteY2722" fmla="*/ 961073 h 6095999"/>
              <a:gd name="connsiteX2723" fmla="*/ 5354003 w 8362950"/>
              <a:gd name="connsiteY2723" fmla="*/ 962025 h 6095999"/>
              <a:gd name="connsiteX2724" fmla="*/ 5336858 w 8362950"/>
              <a:gd name="connsiteY2724" fmla="*/ 951548 h 6095999"/>
              <a:gd name="connsiteX2725" fmla="*/ 5286375 w 8362950"/>
              <a:gd name="connsiteY2725" fmla="*/ 927735 h 6095999"/>
              <a:gd name="connsiteX2726" fmla="*/ 5288280 w 8362950"/>
              <a:gd name="connsiteY2726" fmla="*/ 928688 h 6095999"/>
              <a:gd name="connsiteX2727" fmla="*/ 5573078 w 8362950"/>
              <a:gd name="connsiteY2727" fmla="*/ 755333 h 6095999"/>
              <a:gd name="connsiteX2728" fmla="*/ 5857875 w 8362950"/>
              <a:gd name="connsiteY2728" fmla="*/ 928688 h 6095999"/>
              <a:gd name="connsiteX2729" fmla="*/ 5859780 w 8362950"/>
              <a:gd name="connsiteY2729" fmla="*/ 927735 h 6095999"/>
              <a:gd name="connsiteX2730" fmla="*/ 5809298 w 8362950"/>
              <a:gd name="connsiteY2730" fmla="*/ 951548 h 6095999"/>
              <a:gd name="connsiteX2731" fmla="*/ 5572125 w 8362950"/>
              <a:gd name="connsiteY2731" fmla="*/ 808673 h 6095999"/>
              <a:gd name="connsiteX2732" fmla="*/ 5336858 w 8362950"/>
              <a:gd name="connsiteY2732" fmla="*/ 951548 h 6095999"/>
              <a:gd name="connsiteX2733" fmla="*/ 5574030 w 8362950"/>
              <a:gd name="connsiteY2733" fmla="*/ 1238250 h 6095999"/>
              <a:gd name="connsiteX2734" fmla="*/ 5983605 w 8362950"/>
              <a:gd name="connsiteY2734" fmla="*/ 1504950 h 6095999"/>
              <a:gd name="connsiteX2735" fmla="*/ 5947410 w 8362950"/>
              <a:gd name="connsiteY2735" fmla="*/ 1510665 h 6095999"/>
              <a:gd name="connsiteX2736" fmla="*/ 5574030 w 8362950"/>
              <a:gd name="connsiteY2736" fmla="*/ 1273493 h 6095999"/>
              <a:gd name="connsiteX2737" fmla="*/ 5200650 w 8362950"/>
              <a:gd name="connsiteY2737" fmla="*/ 1510665 h 6095999"/>
              <a:gd name="connsiteX2738" fmla="*/ 5164455 w 8362950"/>
              <a:gd name="connsiteY2738" fmla="*/ 1504950 h 6095999"/>
              <a:gd name="connsiteX2739" fmla="*/ 5574030 w 8362950"/>
              <a:gd name="connsiteY2739" fmla="*/ 1238250 h 6095999"/>
              <a:gd name="connsiteX2740" fmla="*/ 6038850 w 8362950"/>
              <a:gd name="connsiteY2740" fmla="*/ 1091565 h 6095999"/>
              <a:gd name="connsiteX2741" fmla="*/ 5786438 w 8362950"/>
              <a:gd name="connsiteY2741" fmla="*/ 1269683 h 6095999"/>
              <a:gd name="connsiteX2742" fmla="*/ 5786438 w 8362950"/>
              <a:gd name="connsiteY2742" fmla="*/ 1269683 h 6095999"/>
              <a:gd name="connsiteX2743" fmla="*/ 5736908 w 8362950"/>
              <a:gd name="connsiteY2743" fmla="*/ 1247775 h 6095999"/>
              <a:gd name="connsiteX2744" fmla="*/ 6038850 w 8362950"/>
              <a:gd name="connsiteY2744" fmla="*/ 1037273 h 6095999"/>
              <a:gd name="connsiteX2745" fmla="*/ 6340793 w 8362950"/>
              <a:gd name="connsiteY2745" fmla="*/ 1247775 h 6095999"/>
              <a:gd name="connsiteX2746" fmla="*/ 6340793 w 8362950"/>
              <a:gd name="connsiteY2746" fmla="*/ 1247775 h 6095999"/>
              <a:gd name="connsiteX2747" fmla="*/ 6291263 w 8362950"/>
              <a:gd name="connsiteY2747" fmla="*/ 1269683 h 6095999"/>
              <a:gd name="connsiteX2748" fmla="*/ 6291263 w 8362950"/>
              <a:gd name="connsiteY2748" fmla="*/ 1269683 h 6095999"/>
              <a:gd name="connsiteX2749" fmla="*/ 6038850 w 8362950"/>
              <a:gd name="connsiteY2749" fmla="*/ 1091565 h 6095999"/>
              <a:gd name="connsiteX2750" fmla="*/ 6038850 w 8362950"/>
              <a:gd name="connsiteY2750" fmla="*/ 1164908 h 6095999"/>
              <a:gd name="connsiteX2751" fmla="*/ 5850255 w 8362950"/>
              <a:gd name="connsiteY2751" fmla="*/ 1309688 h 6095999"/>
              <a:gd name="connsiteX2752" fmla="*/ 5850255 w 8362950"/>
              <a:gd name="connsiteY2752" fmla="*/ 1309688 h 6095999"/>
              <a:gd name="connsiteX2753" fmla="*/ 5803583 w 8362950"/>
              <a:gd name="connsiteY2753" fmla="*/ 1279208 h 6095999"/>
              <a:gd name="connsiteX2754" fmla="*/ 6038850 w 8362950"/>
              <a:gd name="connsiteY2754" fmla="*/ 1110615 h 6095999"/>
              <a:gd name="connsiteX2755" fmla="*/ 6274118 w 8362950"/>
              <a:gd name="connsiteY2755" fmla="*/ 1279208 h 6095999"/>
              <a:gd name="connsiteX2756" fmla="*/ 6227445 w 8362950"/>
              <a:gd name="connsiteY2756" fmla="*/ 1309688 h 6095999"/>
              <a:gd name="connsiteX2757" fmla="*/ 6227445 w 8362950"/>
              <a:gd name="connsiteY2757" fmla="*/ 1309688 h 6095999"/>
              <a:gd name="connsiteX2758" fmla="*/ 6038850 w 8362950"/>
              <a:gd name="connsiteY2758" fmla="*/ 1164908 h 6095999"/>
              <a:gd name="connsiteX2759" fmla="*/ 6038850 w 8362950"/>
              <a:gd name="connsiteY2759" fmla="*/ 1556385 h 6095999"/>
              <a:gd name="connsiteX2760" fmla="*/ 5648325 w 8362950"/>
              <a:gd name="connsiteY2760" fmla="*/ 1834515 h 6095999"/>
              <a:gd name="connsiteX2761" fmla="*/ 5648325 w 8362950"/>
              <a:gd name="connsiteY2761" fmla="*/ 1834515 h 6095999"/>
              <a:gd name="connsiteX2762" fmla="*/ 5613083 w 8362950"/>
              <a:gd name="connsiteY2762" fmla="*/ 1829753 h 6095999"/>
              <a:gd name="connsiteX2763" fmla="*/ 5613083 w 8362950"/>
              <a:gd name="connsiteY2763" fmla="*/ 1829753 h 6095999"/>
              <a:gd name="connsiteX2764" fmla="*/ 6038850 w 8362950"/>
              <a:gd name="connsiteY2764" fmla="*/ 1520190 h 6095999"/>
              <a:gd name="connsiteX2765" fmla="*/ 6464618 w 8362950"/>
              <a:gd name="connsiteY2765" fmla="*/ 1829753 h 6095999"/>
              <a:gd name="connsiteX2766" fmla="*/ 6429375 w 8362950"/>
              <a:gd name="connsiteY2766" fmla="*/ 1834515 h 6095999"/>
              <a:gd name="connsiteX2767" fmla="*/ 6429375 w 8362950"/>
              <a:gd name="connsiteY2767" fmla="*/ 1834515 h 6095999"/>
              <a:gd name="connsiteX2768" fmla="*/ 6038850 w 8362950"/>
              <a:gd name="connsiteY2768" fmla="*/ 1556385 h 6095999"/>
              <a:gd name="connsiteX2769" fmla="*/ 6038850 w 8362950"/>
              <a:gd name="connsiteY2769" fmla="*/ 1701165 h 6095999"/>
              <a:gd name="connsiteX2770" fmla="*/ 5786438 w 8362950"/>
              <a:gd name="connsiteY2770" fmla="*/ 1879283 h 6095999"/>
              <a:gd name="connsiteX2771" fmla="*/ 5786438 w 8362950"/>
              <a:gd name="connsiteY2771" fmla="*/ 1879283 h 6095999"/>
              <a:gd name="connsiteX2772" fmla="*/ 5736908 w 8362950"/>
              <a:gd name="connsiteY2772" fmla="*/ 1857375 h 6095999"/>
              <a:gd name="connsiteX2773" fmla="*/ 6038850 w 8362950"/>
              <a:gd name="connsiteY2773" fmla="*/ 1646873 h 6095999"/>
              <a:gd name="connsiteX2774" fmla="*/ 6340793 w 8362950"/>
              <a:gd name="connsiteY2774" fmla="*/ 1857375 h 6095999"/>
              <a:gd name="connsiteX2775" fmla="*/ 6340793 w 8362950"/>
              <a:gd name="connsiteY2775" fmla="*/ 1857375 h 6095999"/>
              <a:gd name="connsiteX2776" fmla="*/ 6291263 w 8362950"/>
              <a:gd name="connsiteY2776" fmla="*/ 1879283 h 6095999"/>
              <a:gd name="connsiteX2777" fmla="*/ 6291263 w 8362950"/>
              <a:gd name="connsiteY2777" fmla="*/ 1879283 h 6095999"/>
              <a:gd name="connsiteX2778" fmla="*/ 6038850 w 8362950"/>
              <a:gd name="connsiteY2778" fmla="*/ 1701165 h 6095999"/>
              <a:gd name="connsiteX2779" fmla="*/ 6038850 w 8362950"/>
              <a:gd name="connsiteY2779" fmla="*/ 1774508 h 6095999"/>
              <a:gd name="connsiteX2780" fmla="*/ 5850255 w 8362950"/>
              <a:gd name="connsiteY2780" fmla="*/ 1919288 h 6095999"/>
              <a:gd name="connsiteX2781" fmla="*/ 5850255 w 8362950"/>
              <a:gd name="connsiteY2781" fmla="*/ 1919288 h 6095999"/>
              <a:gd name="connsiteX2782" fmla="*/ 5803583 w 8362950"/>
              <a:gd name="connsiteY2782" fmla="*/ 1888808 h 6095999"/>
              <a:gd name="connsiteX2783" fmla="*/ 6038850 w 8362950"/>
              <a:gd name="connsiteY2783" fmla="*/ 1720215 h 6095999"/>
              <a:gd name="connsiteX2784" fmla="*/ 6274118 w 8362950"/>
              <a:gd name="connsiteY2784" fmla="*/ 1888808 h 6095999"/>
              <a:gd name="connsiteX2785" fmla="*/ 6227445 w 8362950"/>
              <a:gd name="connsiteY2785" fmla="*/ 1919288 h 6095999"/>
              <a:gd name="connsiteX2786" fmla="*/ 6227445 w 8362950"/>
              <a:gd name="connsiteY2786" fmla="*/ 1919288 h 6095999"/>
              <a:gd name="connsiteX2787" fmla="*/ 6038850 w 8362950"/>
              <a:gd name="connsiteY2787" fmla="*/ 1774508 h 6095999"/>
              <a:gd name="connsiteX2788" fmla="*/ 6038850 w 8362950"/>
              <a:gd name="connsiteY2788" fmla="*/ 2165985 h 6095999"/>
              <a:gd name="connsiteX2789" fmla="*/ 5648325 w 8362950"/>
              <a:gd name="connsiteY2789" fmla="*/ 2444115 h 6095999"/>
              <a:gd name="connsiteX2790" fmla="*/ 5648325 w 8362950"/>
              <a:gd name="connsiteY2790" fmla="*/ 2444115 h 6095999"/>
              <a:gd name="connsiteX2791" fmla="*/ 5613083 w 8362950"/>
              <a:gd name="connsiteY2791" fmla="*/ 2439353 h 6095999"/>
              <a:gd name="connsiteX2792" fmla="*/ 5613083 w 8362950"/>
              <a:gd name="connsiteY2792" fmla="*/ 2439353 h 6095999"/>
              <a:gd name="connsiteX2793" fmla="*/ 6038850 w 8362950"/>
              <a:gd name="connsiteY2793" fmla="*/ 2129790 h 6095999"/>
              <a:gd name="connsiteX2794" fmla="*/ 6464618 w 8362950"/>
              <a:gd name="connsiteY2794" fmla="*/ 2439353 h 6095999"/>
              <a:gd name="connsiteX2795" fmla="*/ 6429375 w 8362950"/>
              <a:gd name="connsiteY2795" fmla="*/ 2444115 h 6095999"/>
              <a:gd name="connsiteX2796" fmla="*/ 6429375 w 8362950"/>
              <a:gd name="connsiteY2796" fmla="*/ 2444115 h 6095999"/>
              <a:gd name="connsiteX2797" fmla="*/ 6038850 w 8362950"/>
              <a:gd name="connsiteY2797" fmla="*/ 2165985 h 6095999"/>
              <a:gd name="connsiteX2798" fmla="*/ 6038850 w 8362950"/>
              <a:gd name="connsiteY2798" fmla="*/ 2310765 h 6095999"/>
              <a:gd name="connsiteX2799" fmla="*/ 5786438 w 8362950"/>
              <a:gd name="connsiteY2799" fmla="*/ 2488883 h 6095999"/>
              <a:gd name="connsiteX2800" fmla="*/ 5786438 w 8362950"/>
              <a:gd name="connsiteY2800" fmla="*/ 2488883 h 6095999"/>
              <a:gd name="connsiteX2801" fmla="*/ 5736908 w 8362950"/>
              <a:gd name="connsiteY2801" fmla="*/ 2466975 h 6095999"/>
              <a:gd name="connsiteX2802" fmla="*/ 6038850 w 8362950"/>
              <a:gd name="connsiteY2802" fmla="*/ 2256473 h 6095999"/>
              <a:gd name="connsiteX2803" fmla="*/ 6340793 w 8362950"/>
              <a:gd name="connsiteY2803" fmla="*/ 2466975 h 6095999"/>
              <a:gd name="connsiteX2804" fmla="*/ 6340793 w 8362950"/>
              <a:gd name="connsiteY2804" fmla="*/ 2466975 h 6095999"/>
              <a:gd name="connsiteX2805" fmla="*/ 6291263 w 8362950"/>
              <a:gd name="connsiteY2805" fmla="*/ 2488883 h 6095999"/>
              <a:gd name="connsiteX2806" fmla="*/ 6291263 w 8362950"/>
              <a:gd name="connsiteY2806" fmla="*/ 2488883 h 6095999"/>
              <a:gd name="connsiteX2807" fmla="*/ 6038850 w 8362950"/>
              <a:gd name="connsiteY2807" fmla="*/ 2310765 h 6095999"/>
              <a:gd name="connsiteX2808" fmla="*/ 6038850 w 8362950"/>
              <a:gd name="connsiteY2808" fmla="*/ 2384108 h 6095999"/>
              <a:gd name="connsiteX2809" fmla="*/ 5850255 w 8362950"/>
              <a:gd name="connsiteY2809" fmla="*/ 2528888 h 6095999"/>
              <a:gd name="connsiteX2810" fmla="*/ 5850255 w 8362950"/>
              <a:gd name="connsiteY2810" fmla="*/ 2528888 h 6095999"/>
              <a:gd name="connsiteX2811" fmla="*/ 5803583 w 8362950"/>
              <a:gd name="connsiteY2811" fmla="*/ 2498408 h 6095999"/>
              <a:gd name="connsiteX2812" fmla="*/ 6038850 w 8362950"/>
              <a:gd name="connsiteY2812" fmla="*/ 2329815 h 6095999"/>
              <a:gd name="connsiteX2813" fmla="*/ 6274118 w 8362950"/>
              <a:gd name="connsiteY2813" fmla="*/ 2498408 h 6095999"/>
              <a:gd name="connsiteX2814" fmla="*/ 6227445 w 8362950"/>
              <a:gd name="connsiteY2814" fmla="*/ 2528888 h 6095999"/>
              <a:gd name="connsiteX2815" fmla="*/ 6227445 w 8362950"/>
              <a:gd name="connsiteY2815" fmla="*/ 2528888 h 6095999"/>
              <a:gd name="connsiteX2816" fmla="*/ 6038850 w 8362950"/>
              <a:gd name="connsiteY2816" fmla="*/ 2384108 h 6095999"/>
              <a:gd name="connsiteX2817" fmla="*/ 6038850 w 8362950"/>
              <a:gd name="connsiteY2817" fmla="*/ 2775585 h 6095999"/>
              <a:gd name="connsiteX2818" fmla="*/ 5648325 w 8362950"/>
              <a:gd name="connsiteY2818" fmla="*/ 3053715 h 6095999"/>
              <a:gd name="connsiteX2819" fmla="*/ 5648325 w 8362950"/>
              <a:gd name="connsiteY2819" fmla="*/ 3053715 h 6095999"/>
              <a:gd name="connsiteX2820" fmla="*/ 5613083 w 8362950"/>
              <a:gd name="connsiteY2820" fmla="*/ 3048953 h 6095999"/>
              <a:gd name="connsiteX2821" fmla="*/ 5613083 w 8362950"/>
              <a:gd name="connsiteY2821" fmla="*/ 3048953 h 6095999"/>
              <a:gd name="connsiteX2822" fmla="*/ 6038850 w 8362950"/>
              <a:gd name="connsiteY2822" fmla="*/ 2739390 h 6095999"/>
              <a:gd name="connsiteX2823" fmla="*/ 6464618 w 8362950"/>
              <a:gd name="connsiteY2823" fmla="*/ 3048953 h 6095999"/>
              <a:gd name="connsiteX2824" fmla="*/ 6429375 w 8362950"/>
              <a:gd name="connsiteY2824" fmla="*/ 3053715 h 6095999"/>
              <a:gd name="connsiteX2825" fmla="*/ 6429375 w 8362950"/>
              <a:gd name="connsiteY2825" fmla="*/ 3053715 h 6095999"/>
              <a:gd name="connsiteX2826" fmla="*/ 6038850 w 8362950"/>
              <a:gd name="connsiteY2826" fmla="*/ 2775585 h 6095999"/>
              <a:gd name="connsiteX2827" fmla="*/ 6038850 w 8362950"/>
              <a:gd name="connsiteY2827" fmla="*/ 2920365 h 6095999"/>
              <a:gd name="connsiteX2828" fmla="*/ 5786438 w 8362950"/>
              <a:gd name="connsiteY2828" fmla="*/ 3098483 h 6095999"/>
              <a:gd name="connsiteX2829" fmla="*/ 5786438 w 8362950"/>
              <a:gd name="connsiteY2829" fmla="*/ 3098483 h 6095999"/>
              <a:gd name="connsiteX2830" fmla="*/ 5736908 w 8362950"/>
              <a:gd name="connsiteY2830" fmla="*/ 3076575 h 6095999"/>
              <a:gd name="connsiteX2831" fmla="*/ 6038850 w 8362950"/>
              <a:gd name="connsiteY2831" fmla="*/ 2866073 h 6095999"/>
              <a:gd name="connsiteX2832" fmla="*/ 6340793 w 8362950"/>
              <a:gd name="connsiteY2832" fmla="*/ 3076575 h 6095999"/>
              <a:gd name="connsiteX2833" fmla="*/ 6340793 w 8362950"/>
              <a:gd name="connsiteY2833" fmla="*/ 3076575 h 6095999"/>
              <a:gd name="connsiteX2834" fmla="*/ 6291263 w 8362950"/>
              <a:gd name="connsiteY2834" fmla="*/ 3098483 h 6095999"/>
              <a:gd name="connsiteX2835" fmla="*/ 6291263 w 8362950"/>
              <a:gd name="connsiteY2835" fmla="*/ 3098483 h 6095999"/>
              <a:gd name="connsiteX2836" fmla="*/ 6038850 w 8362950"/>
              <a:gd name="connsiteY2836" fmla="*/ 2920365 h 6095999"/>
              <a:gd name="connsiteX2837" fmla="*/ 6038850 w 8362950"/>
              <a:gd name="connsiteY2837" fmla="*/ 2993708 h 6095999"/>
              <a:gd name="connsiteX2838" fmla="*/ 5850255 w 8362950"/>
              <a:gd name="connsiteY2838" fmla="*/ 3138488 h 6095999"/>
              <a:gd name="connsiteX2839" fmla="*/ 5850255 w 8362950"/>
              <a:gd name="connsiteY2839" fmla="*/ 3138488 h 6095999"/>
              <a:gd name="connsiteX2840" fmla="*/ 5803583 w 8362950"/>
              <a:gd name="connsiteY2840" fmla="*/ 3108008 h 6095999"/>
              <a:gd name="connsiteX2841" fmla="*/ 6038850 w 8362950"/>
              <a:gd name="connsiteY2841" fmla="*/ 2939415 h 6095999"/>
              <a:gd name="connsiteX2842" fmla="*/ 6274118 w 8362950"/>
              <a:gd name="connsiteY2842" fmla="*/ 3108008 h 6095999"/>
              <a:gd name="connsiteX2843" fmla="*/ 6227445 w 8362950"/>
              <a:gd name="connsiteY2843" fmla="*/ 3138488 h 6095999"/>
              <a:gd name="connsiteX2844" fmla="*/ 6227445 w 8362950"/>
              <a:gd name="connsiteY2844" fmla="*/ 3138488 h 6095999"/>
              <a:gd name="connsiteX2845" fmla="*/ 6038850 w 8362950"/>
              <a:gd name="connsiteY2845" fmla="*/ 2993708 h 6095999"/>
              <a:gd name="connsiteX2846" fmla="*/ 6038850 w 8362950"/>
              <a:gd name="connsiteY2846" fmla="*/ 3385185 h 6095999"/>
              <a:gd name="connsiteX2847" fmla="*/ 5648325 w 8362950"/>
              <a:gd name="connsiteY2847" fmla="*/ 3663315 h 6095999"/>
              <a:gd name="connsiteX2848" fmla="*/ 5648325 w 8362950"/>
              <a:gd name="connsiteY2848" fmla="*/ 3663315 h 6095999"/>
              <a:gd name="connsiteX2849" fmla="*/ 5613083 w 8362950"/>
              <a:gd name="connsiteY2849" fmla="*/ 3658553 h 6095999"/>
              <a:gd name="connsiteX2850" fmla="*/ 5613083 w 8362950"/>
              <a:gd name="connsiteY2850" fmla="*/ 3658553 h 6095999"/>
              <a:gd name="connsiteX2851" fmla="*/ 6038850 w 8362950"/>
              <a:gd name="connsiteY2851" fmla="*/ 3348990 h 6095999"/>
              <a:gd name="connsiteX2852" fmla="*/ 6464618 w 8362950"/>
              <a:gd name="connsiteY2852" fmla="*/ 3658553 h 6095999"/>
              <a:gd name="connsiteX2853" fmla="*/ 6429375 w 8362950"/>
              <a:gd name="connsiteY2853" fmla="*/ 3663315 h 6095999"/>
              <a:gd name="connsiteX2854" fmla="*/ 6429375 w 8362950"/>
              <a:gd name="connsiteY2854" fmla="*/ 3663315 h 6095999"/>
              <a:gd name="connsiteX2855" fmla="*/ 6038850 w 8362950"/>
              <a:gd name="connsiteY2855" fmla="*/ 3385185 h 6095999"/>
              <a:gd name="connsiteX2856" fmla="*/ 6038850 w 8362950"/>
              <a:gd name="connsiteY2856" fmla="*/ 3529965 h 6095999"/>
              <a:gd name="connsiteX2857" fmla="*/ 5786438 w 8362950"/>
              <a:gd name="connsiteY2857" fmla="*/ 3708083 h 6095999"/>
              <a:gd name="connsiteX2858" fmla="*/ 5786438 w 8362950"/>
              <a:gd name="connsiteY2858" fmla="*/ 3708083 h 6095999"/>
              <a:gd name="connsiteX2859" fmla="*/ 5736908 w 8362950"/>
              <a:gd name="connsiteY2859" fmla="*/ 3686175 h 6095999"/>
              <a:gd name="connsiteX2860" fmla="*/ 6038850 w 8362950"/>
              <a:gd name="connsiteY2860" fmla="*/ 3475673 h 6095999"/>
              <a:gd name="connsiteX2861" fmla="*/ 6340793 w 8362950"/>
              <a:gd name="connsiteY2861" fmla="*/ 3686175 h 6095999"/>
              <a:gd name="connsiteX2862" fmla="*/ 6340793 w 8362950"/>
              <a:gd name="connsiteY2862" fmla="*/ 3686175 h 6095999"/>
              <a:gd name="connsiteX2863" fmla="*/ 6291263 w 8362950"/>
              <a:gd name="connsiteY2863" fmla="*/ 3708083 h 6095999"/>
              <a:gd name="connsiteX2864" fmla="*/ 6291263 w 8362950"/>
              <a:gd name="connsiteY2864" fmla="*/ 3708083 h 6095999"/>
              <a:gd name="connsiteX2865" fmla="*/ 6038850 w 8362950"/>
              <a:gd name="connsiteY2865" fmla="*/ 3529965 h 6095999"/>
              <a:gd name="connsiteX2866" fmla="*/ 6038850 w 8362950"/>
              <a:gd name="connsiteY2866" fmla="*/ 3603308 h 6095999"/>
              <a:gd name="connsiteX2867" fmla="*/ 5850255 w 8362950"/>
              <a:gd name="connsiteY2867" fmla="*/ 3748088 h 6095999"/>
              <a:gd name="connsiteX2868" fmla="*/ 5850255 w 8362950"/>
              <a:gd name="connsiteY2868" fmla="*/ 3748088 h 6095999"/>
              <a:gd name="connsiteX2869" fmla="*/ 5803583 w 8362950"/>
              <a:gd name="connsiteY2869" fmla="*/ 3717608 h 6095999"/>
              <a:gd name="connsiteX2870" fmla="*/ 6038850 w 8362950"/>
              <a:gd name="connsiteY2870" fmla="*/ 3549015 h 6095999"/>
              <a:gd name="connsiteX2871" fmla="*/ 6274118 w 8362950"/>
              <a:gd name="connsiteY2871" fmla="*/ 3717608 h 6095999"/>
              <a:gd name="connsiteX2872" fmla="*/ 6227445 w 8362950"/>
              <a:gd name="connsiteY2872" fmla="*/ 3748088 h 6095999"/>
              <a:gd name="connsiteX2873" fmla="*/ 6227445 w 8362950"/>
              <a:gd name="connsiteY2873" fmla="*/ 3748088 h 6095999"/>
              <a:gd name="connsiteX2874" fmla="*/ 6038850 w 8362950"/>
              <a:gd name="connsiteY2874" fmla="*/ 3603308 h 6095999"/>
              <a:gd name="connsiteX2875" fmla="*/ 6038850 w 8362950"/>
              <a:gd name="connsiteY2875" fmla="*/ 3994785 h 6095999"/>
              <a:gd name="connsiteX2876" fmla="*/ 5648325 w 8362950"/>
              <a:gd name="connsiteY2876" fmla="*/ 4272915 h 6095999"/>
              <a:gd name="connsiteX2877" fmla="*/ 5648325 w 8362950"/>
              <a:gd name="connsiteY2877" fmla="*/ 4272915 h 6095999"/>
              <a:gd name="connsiteX2878" fmla="*/ 5613083 w 8362950"/>
              <a:gd name="connsiteY2878" fmla="*/ 4268153 h 6095999"/>
              <a:gd name="connsiteX2879" fmla="*/ 5613083 w 8362950"/>
              <a:gd name="connsiteY2879" fmla="*/ 4268153 h 6095999"/>
              <a:gd name="connsiteX2880" fmla="*/ 6038850 w 8362950"/>
              <a:gd name="connsiteY2880" fmla="*/ 3958590 h 6095999"/>
              <a:gd name="connsiteX2881" fmla="*/ 6464618 w 8362950"/>
              <a:gd name="connsiteY2881" fmla="*/ 4268153 h 6095999"/>
              <a:gd name="connsiteX2882" fmla="*/ 6429375 w 8362950"/>
              <a:gd name="connsiteY2882" fmla="*/ 4272915 h 6095999"/>
              <a:gd name="connsiteX2883" fmla="*/ 6429375 w 8362950"/>
              <a:gd name="connsiteY2883" fmla="*/ 4272915 h 6095999"/>
              <a:gd name="connsiteX2884" fmla="*/ 6038850 w 8362950"/>
              <a:gd name="connsiteY2884" fmla="*/ 3994785 h 6095999"/>
              <a:gd name="connsiteX2885" fmla="*/ 6038850 w 8362950"/>
              <a:gd name="connsiteY2885" fmla="*/ 4139565 h 6095999"/>
              <a:gd name="connsiteX2886" fmla="*/ 5786438 w 8362950"/>
              <a:gd name="connsiteY2886" fmla="*/ 4317683 h 6095999"/>
              <a:gd name="connsiteX2887" fmla="*/ 5786438 w 8362950"/>
              <a:gd name="connsiteY2887" fmla="*/ 4317683 h 6095999"/>
              <a:gd name="connsiteX2888" fmla="*/ 5736908 w 8362950"/>
              <a:gd name="connsiteY2888" fmla="*/ 4295775 h 6095999"/>
              <a:gd name="connsiteX2889" fmla="*/ 6038850 w 8362950"/>
              <a:gd name="connsiteY2889" fmla="*/ 4085273 h 6095999"/>
              <a:gd name="connsiteX2890" fmla="*/ 6340793 w 8362950"/>
              <a:gd name="connsiteY2890" fmla="*/ 4295775 h 6095999"/>
              <a:gd name="connsiteX2891" fmla="*/ 6340793 w 8362950"/>
              <a:gd name="connsiteY2891" fmla="*/ 4295775 h 6095999"/>
              <a:gd name="connsiteX2892" fmla="*/ 6291263 w 8362950"/>
              <a:gd name="connsiteY2892" fmla="*/ 4317683 h 6095999"/>
              <a:gd name="connsiteX2893" fmla="*/ 6291263 w 8362950"/>
              <a:gd name="connsiteY2893" fmla="*/ 4317683 h 6095999"/>
              <a:gd name="connsiteX2894" fmla="*/ 6038850 w 8362950"/>
              <a:gd name="connsiteY2894" fmla="*/ 4139565 h 6095999"/>
              <a:gd name="connsiteX2895" fmla="*/ 6038850 w 8362950"/>
              <a:gd name="connsiteY2895" fmla="*/ 4212908 h 6095999"/>
              <a:gd name="connsiteX2896" fmla="*/ 5850255 w 8362950"/>
              <a:gd name="connsiteY2896" fmla="*/ 4357688 h 6095999"/>
              <a:gd name="connsiteX2897" fmla="*/ 5850255 w 8362950"/>
              <a:gd name="connsiteY2897" fmla="*/ 4357688 h 6095999"/>
              <a:gd name="connsiteX2898" fmla="*/ 5803583 w 8362950"/>
              <a:gd name="connsiteY2898" fmla="*/ 4327208 h 6095999"/>
              <a:gd name="connsiteX2899" fmla="*/ 6038850 w 8362950"/>
              <a:gd name="connsiteY2899" fmla="*/ 4158615 h 6095999"/>
              <a:gd name="connsiteX2900" fmla="*/ 6274118 w 8362950"/>
              <a:gd name="connsiteY2900" fmla="*/ 4327208 h 6095999"/>
              <a:gd name="connsiteX2901" fmla="*/ 6227445 w 8362950"/>
              <a:gd name="connsiteY2901" fmla="*/ 4357688 h 6095999"/>
              <a:gd name="connsiteX2902" fmla="*/ 6227445 w 8362950"/>
              <a:gd name="connsiteY2902" fmla="*/ 4357688 h 6095999"/>
              <a:gd name="connsiteX2903" fmla="*/ 6038850 w 8362950"/>
              <a:gd name="connsiteY2903" fmla="*/ 4212908 h 6095999"/>
              <a:gd name="connsiteX2904" fmla="*/ 6038850 w 8362950"/>
              <a:gd name="connsiteY2904" fmla="*/ 4067175 h 6095999"/>
              <a:gd name="connsiteX2905" fmla="*/ 5719763 w 8362950"/>
              <a:gd name="connsiteY2905" fmla="*/ 4290060 h 6095999"/>
              <a:gd name="connsiteX2906" fmla="*/ 5719763 w 8362950"/>
              <a:gd name="connsiteY2906" fmla="*/ 4290060 h 6095999"/>
              <a:gd name="connsiteX2907" fmla="*/ 5668328 w 8362950"/>
              <a:gd name="connsiteY2907" fmla="*/ 4276725 h 6095999"/>
              <a:gd name="connsiteX2908" fmla="*/ 5668328 w 8362950"/>
              <a:gd name="connsiteY2908" fmla="*/ 4276725 h 6095999"/>
              <a:gd name="connsiteX2909" fmla="*/ 6039803 w 8362950"/>
              <a:gd name="connsiteY2909" fmla="*/ 4013835 h 6095999"/>
              <a:gd name="connsiteX2910" fmla="*/ 6411278 w 8362950"/>
              <a:gd name="connsiteY2910" fmla="*/ 4276725 h 6095999"/>
              <a:gd name="connsiteX2911" fmla="*/ 6359843 w 8362950"/>
              <a:gd name="connsiteY2911" fmla="*/ 4290060 h 6095999"/>
              <a:gd name="connsiteX2912" fmla="*/ 6038850 w 8362950"/>
              <a:gd name="connsiteY2912" fmla="*/ 4067175 h 6095999"/>
              <a:gd name="connsiteX2913" fmla="*/ 5413058 w 8362950"/>
              <a:gd name="connsiteY2913" fmla="*/ 4052888 h 6095999"/>
              <a:gd name="connsiteX2914" fmla="*/ 5574030 w 8362950"/>
              <a:gd name="connsiteY2914" fmla="*/ 3948113 h 6095999"/>
              <a:gd name="connsiteX2915" fmla="*/ 5735003 w 8362950"/>
              <a:gd name="connsiteY2915" fmla="*/ 4052888 h 6095999"/>
              <a:gd name="connsiteX2916" fmla="*/ 5593080 w 8362950"/>
              <a:gd name="connsiteY2916" fmla="*/ 4267200 h 6095999"/>
              <a:gd name="connsiteX2917" fmla="*/ 5574983 w 8362950"/>
              <a:gd name="connsiteY2917" fmla="*/ 4267200 h 6095999"/>
              <a:gd name="connsiteX2918" fmla="*/ 5556885 w 8362950"/>
              <a:gd name="connsiteY2918" fmla="*/ 4267200 h 6095999"/>
              <a:gd name="connsiteX2919" fmla="*/ 5556885 w 8362950"/>
              <a:gd name="connsiteY2919" fmla="*/ 4267200 h 6095999"/>
              <a:gd name="connsiteX2920" fmla="*/ 5413058 w 8362950"/>
              <a:gd name="connsiteY2920" fmla="*/ 4052888 h 6095999"/>
              <a:gd name="connsiteX2921" fmla="*/ 5110163 w 8362950"/>
              <a:gd name="connsiteY2921" fmla="*/ 3994785 h 6095999"/>
              <a:gd name="connsiteX2922" fmla="*/ 4719638 w 8362950"/>
              <a:gd name="connsiteY2922" fmla="*/ 4272915 h 6095999"/>
              <a:gd name="connsiteX2923" fmla="*/ 4719638 w 8362950"/>
              <a:gd name="connsiteY2923" fmla="*/ 4272915 h 6095999"/>
              <a:gd name="connsiteX2924" fmla="*/ 4684395 w 8362950"/>
              <a:gd name="connsiteY2924" fmla="*/ 4268153 h 6095999"/>
              <a:gd name="connsiteX2925" fmla="*/ 5110163 w 8362950"/>
              <a:gd name="connsiteY2925" fmla="*/ 3958590 h 6095999"/>
              <a:gd name="connsiteX2926" fmla="*/ 5535930 w 8362950"/>
              <a:gd name="connsiteY2926" fmla="*/ 4268153 h 6095999"/>
              <a:gd name="connsiteX2927" fmla="*/ 5500688 w 8362950"/>
              <a:gd name="connsiteY2927" fmla="*/ 4272915 h 6095999"/>
              <a:gd name="connsiteX2928" fmla="*/ 5500688 w 8362950"/>
              <a:gd name="connsiteY2928" fmla="*/ 4272915 h 6095999"/>
              <a:gd name="connsiteX2929" fmla="*/ 5110163 w 8362950"/>
              <a:gd name="connsiteY2929" fmla="*/ 3994785 h 6095999"/>
              <a:gd name="connsiteX2930" fmla="*/ 5110163 w 8362950"/>
              <a:gd name="connsiteY2930" fmla="*/ 4067175 h 6095999"/>
              <a:gd name="connsiteX2931" fmla="*/ 4791075 w 8362950"/>
              <a:gd name="connsiteY2931" fmla="*/ 4290060 h 6095999"/>
              <a:gd name="connsiteX2932" fmla="*/ 4739640 w 8362950"/>
              <a:gd name="connsiteY2932" fmla="*/ 4276725 h 6095999"/>
              <a:gd name="connsiteX2933" fmla="*/ 4739640 w 8362950"/>
              <a:gd name="connsiteY2933" fmla="*/ 4276725 h 6095999"/>
              <a:gd name="connsiteX2934" fmla="*/ 5111115 w 8362950"/>
              <a:gd name="connsiteY2934" fmla="*/ 4013835 h 6095999"/>
              <a:gd name="connsiteX2935" fmla="*/ 5482590 w 8362950"/>
              <a:gd name="connsiteY2935" fmla="*/ 4276725 h 6095999"/>
              <a:gd name="connsiteX2936" fmla="*/ 5431155 w 8362950"/>
              <a:gd name="connsiteY2936" fmla="*/ 4290060 h 6095999"/>
              <a:gd name="connsiteX2937" fmla="*/ 5431155 w 8362950"/>
              <a:gd name="connsiteY2937" fmla="*/ 4290060 h 6095999"/>
              <a:gd name="connsiteX2938" fmla="*/ 5110163 w 8362950"/>
              <a:gd name="connsiteY2938" fmla="*/ 4067175 h 6095999"/>
              <a:gd name="connsiteX2939" fmla="*/ 5110163 w 8362950"/>
              <a:gd name="connsiteY2939" fmla="*/ 4139565 h 6095999"/>
              <a:gd name="connsiteX2940" fmla="*/ 4857750 w 8362950"/>
              <a:gd name="connsiteY2940" fmla="*/ 4317683 h 6095999"/>
              <a:gd name="connsiteX2941" fmla="*/ 4857750 w 8362950"/>
              <a:gd name="connsiteY2941" fmla="*/ 4317683 h 6095999"/>
              <a:gd name="connsiteX2942" fmla="*/ 4808220 w 8362950"/>
              <a:gd name="connsiteY2942" fmla="*/ 4295775 h 6095999"/>
              <a:gd name="connsiteX2943" fmla="*/ 5110163 w 8362950"/>
              <a:gd name="connsiteY2943" fmla="*/ 4085273 h 6095999"/>
              <a:gd name="connsiteX2944" fmla="*/ 5412105 w 8362950"/>
              <a:gd name="connsiteY2944" fmla="*/ 4295775 h 6095999"/>
              <a:gd name="connsiteX2945" fmla="*/ 5362575 w 8362950"/>
              <a:gd name="connsiteY2945" fmla="*/ 4317683 h 6095999"/>
              <a:gd name="connsiteX2946" fmla="*/ 5362575 w 8362950"/>
              <a:gd name="connsiteY2946" fmla="*/ 4317683 h 6095999"/>
              <a:gd name="connsiteX2947" fmla="*/ 5110163 w 8362950"/>
              <a:gd name="connsiteY2947" fmla="*/ 4139565 h 6095999"/>
              <a:gd name="connsiteX2948" fmla="*/ 4921568 w 8362950"/>
              <a:gd name="connsiteY2948" fmla="*/ 4357688 h 6095999"/>
              <a:gd name="connsiteX2949" fmla="*/ 4874895 w 8362950"/>
              <a:gd name="connsiteY2949" fmla="*/ 4327208 h 6095999"/>
              <a:gd name="connsiteX2950" fmla="*/ 5110163 w 8362950"/>
              <a:gd name="connsiteY2950" fmla="*/ 4158615 h 6095999"/>
              <a:gd name="connsiteX2951" fmla="*/ 5345430 w 8362950"/>
              <a:gd name="connsiteY2951" fmla="*/ 4327208 h 6095999"/>
              <a:gd name="connsiteX2952" fmla="*/ 5298758 w 8362950"/>
              <a:gd name="connsiteY2952" fmla="*/ 4357688 h 6095999"/>
              <a:gd name="connsiteX2953" fmla="*/ 5110163 w 8362950"/>
              <a:gd name="connsiteY2953" fmla="*/ 4212908 h 6095999"/>
              <a:gd name="connsiteX2954" fmla="*/ 4921568 w 8362950"/>
              <a:gd name="connsiteY2954" fmla="*/ 4357688 h 6095999"/>
              <a:gd name="connsiteX2955" fmla="*/ 4921568 w 8362950"/>
              <a:gd name="connsiteY2955" fmla="*/ 4357688 h 6095999"/>
              <a:gd name="connsiteX2956" fmla="*/ 4664393 w 8362950"/>
              <a:gd name="connsiteY2956" fmla="*/ 4268153 h 6095999"/>
              <a:gd name="connsiteX2957" fmla="*/ 4646295 w 8362950"/>
              <a:gd name="connsiteY2957" fmla="*/ 4268153 h 6095999"/>
              <a:gd name="connsiteX2958" fmla="*/ 4628198 w 8362950"/>
              <a:gd name="connsiteY2958" fmla="*/ 4268153 h 6095999"/>
              <a:gd name="connsiteX2959" fmla="*/ 4628198 w 8362950"/>
              <a:gd name="connsiteY2959" fmla="*/ 4268153 h 6095999"/>
              <a:gd name="connsiteX2960" fmla="*/ 4486275 w 8362950"/>
              <a:gd name="connsiteY2960" fmla="*/ 4053840 h 6095999"/>
              <a:gd name="connsiteX2961" fmla="*/ 4647248 w 8362950"/>
              <a:gd name="connsiteY2961" fmla="*/ 3949065 h 6095999"/>
              <a:gd name="connsiteX2962" fmla="*/ 4808220 w 8362950"/>
              <a:gd name="connsiteY2962" fmla="*/ 4053840 h 6095999"/>
              <a:gd name="connsiteX2963" fmla="*/ 4664393 w 8362950"/>
              <a:gd name="connsiteY2963" fmla="*/ 4268153 h 6095999"/>
              <a:gd name="connsiteX2964" fmla="*/ 4664393 w 8362950"/>
              <a:gd name="connsiteY2964" fmla="*/ 4268153 h 6095999"/>
              <a:gd name="connsiteX2965" fmla="*/ 4181475 w 8362950"/>
              <a:gd name="connsiteY2965" fmla="*/ 3994785 h 6095999"/>
              <a:gd name="connsiteX2966" fmla="*/ 3790950 w 8362950"/>
              <a:gd name="connsiteY2966" fmla="*/ 4272915 h 6095999"/>
              <a:gd name="connsiteX2967" fmla="*/ 3755708 w 8362950"/>
              <a:gd name="connsiteY2967" fmla="*/ 4268153 h 6095999"/>
              <a:gd name="connsiteX2968" fmla="*/ 4181475 w 8362950"/>
              <a:gd name="connsiteY2968" fmla="*/ 3958590 h 6095999"/>
              <a:gd name="connsiteX2969" fmla="*/ 4607243 w 8362950"/>
              <a:gd name="connsiteY2969" fmla="*/ 4268153 h 6095999"/>
              <a:gd name="connsiteX2970" fmla="*/ 4572000 w 8362950"/>
              <a:gd name="connsiteY2970" fmla="*/ 4272915 h 6095999"/>
              <a:gd name="connsiteX2971" fmla="*/ 4572000 w 8362950"/>
              <a:gd name="connsiteY2971" fmla="*/ 4272915 h 6095999"/>
              <a:gd name="connsiteX2972" fmla="*/ 4181475 w 8362950"/>
              <a:gd name="connsiteY2972" fmla="*/ 3994785 h 6095999"/>
              <a:gd name="connsiteX2973" fmla="*/ 3992880 w 8362950"/>
              <a:gd name="connsiteY2973" fmla="*/ 4357688 h 6095999"/>
              <a:gd name="connsiteX2974" fmla="*/ 3946208 w 8362950"/>
              <a:gd name="connsiteY2974" fmla="*/ 4327208 h 6095999"/>
              <a:gd name="connsiteX2975" fmla="*/ 4181475 w 8362950"/>
              <a:gd name="connsiteY2975" fmla="*/ 4158615 h 6095999"/>
              <a:gd name="connsiteX2976" fmla="*/ 4416743 w 8362950"/>
              <a:gd name="connsiteY2976" fmla="*/ 4327208 h 6095999"/>
              <a:gd name="connsiteX2977" fmla="*/ 4370070 w 8362950"/>
              <a:gd name="connsiteY2977" fmla="*/ 4357688 h 6095999"/>
              <a:gd name="connsiteX2978" fmla="*/ 4181475 w 8362950"/>
              <a:gd name="connsiteY2978" fmla="*/ 4212908 h 6095999"/>
              <a:gd name="connsiteX2979" fmla="*/ 3992880 w 8362950"/>
              <a:gd name="connsiteY2979" fmla="*/ 4357688 h 6095999"/>
              <a:gd name="connsiteX2980" fmla="*/ 3992880 w 8362950"/>
              <a:gd name="connsiteY2980" fmla="*/ 4357688 h 6095999"/>
              <a:gd name="connsiteX2981" fmla="*/ 4181475 w 8362950"/>
              <a:gd name="connsiteY2981" fmla="*/ 4139565 h 6095999"/>
              <a:gd name="connsiteX2982" fmla="*/ 3929063 w 8362950"/>
              <a:gd name="connsiteY2982" fmla="*/ 4317683 h 6095999"/>
              <a:gd name="connsiteX2983" fmla="*/ 3879533 w 8362950"/>
              <a:gd name="connsiteY2983" fmla="*/ 4295775 h 6095999"/>
              <a:gd name="connsiteX2984" fmla="*/ 4181475 w 8362950"/>
              <a:gd name="connsiteY2984" fmla="*/ 4085273 h 6095999"/>
              <a:gd name="connsiteX2985" fmla="*/ 4483418 w 8362950"/>
              <a:gd name="connsiteY2985" fmla="*/ 4295775 h 6095999"/>
              <a:gd name="connsiteX2986" fmla="*/ 4433888 w 8362950"/>
              <a:gd name="connsiteY2986" fmla="*/ 4317683 h 6095999"/>
              <a:gd name="connsiteX2987" fmla="*/ 4181475 w 8362950"/>
              <a:gd name="connsiteY2987" fmla="*/ 4139565 h 6095999"/>
              <a:gd name="connsiteX2988" fmla="*/ 4181475 w 8362950"/>
              <a:gd name="connsiteY2988" fmla="*/ 4067175 h 6095999"/>
              <a:gd name="connsiteX2989" fmla="*/ 3862388 w 8362950"/>
              <a:gd name="connsiteY2989" fmla="*/ 4290060 h 6095999"/>
              <a:gd name="connsiteX2990" fmla="*/ 3862388 w 8362950"/>
              <a:gd name="connsiteY2990" fmla="*/ 4290060 h 6095999"/>
              <a:gd name="connsiteX2991" fmla="*/ 3810953 w 8362950"/>
              <a:gd name="connsiteY2991" fmla="*/ 4276725 h 6095999"/>
              <a:gd name="connsiteX2992" fmla="*/ 4182428 w 8362950"/>
              <a:gd name="connsiteY2992" fmla="*/ 4013835 h 6095999"/>
              <a:gd name="connsiteX2993" fmla="*/ 4553903 w 8362950"/>
              <a:gd name="connsiteY2993" fmla="*/ 4276725 h 6095999"/>
              <a:gd name="connsiteX2994" fmla="*/ 4502468 w 8362950"/>
              <a:gd name="connsiteY2994" fmla="*/ 4290060 h 6095999"/>
              <a:gd name="connsiteX2995" fmla="*/ 4181475 w 8362950"/>
              <a:gd name="connsiteY2995" fmla="*/ 4067175 h 6095999"/>
              <a:gd name="connsiteX2996" fmla="*/ 3556635 w 8362950"/>
              <a:gd name="connsiteY2996" fmla="*/ 4052888 h 6095999"/>
              <a:gd name="connsiteX2997" fmla="*/ 3717608 w 8362950"/>
              <a:gd name="connsiteY2997" fmla="*/ 3948113 h 6095999"/>
              <a:gd name="connsiteX2998" fmla="*/ 3878580 w 8362950"/>
              <a:gd name="connsiteY2998" fmla="*/ 4052888 h 6095999"/>
              <a:gd name="connsiteX2999" fmla="*/ 3736658 w 8362950"/>
              <a:gd name="connsiteY2999" fmla="*/ 4267200 h 6095999"/>
              <a:gd name="connsiteX3000" fmla="*/ 3718560 w 8362950"/>
              <a:gd name="connsiteY3000" fmla="*/ 4267200 h 6095999"/>
              <a:gd name="connsiteX3001" fmla="*/ 3700463 w 8362950"/>
              <a:gd name="connsiteY3001" fmla="*/ 4267200 h 6095999"/>
              <a:gd name="connsiteX3002" fmla="*/ 3700463 w 8362950"/>
              <a:gd name="connsiteY3002" fmla="*/ 4267200 h 6095999"/>
              <a:gd name="connsiteX3003" fmla="*/ 3556635 w 8362950"/>
              <a:gd name="connsiteY3003" fmla="*/ 4052888 h 6095999"/>
              <a:gd name="connsiteX3004" fmla="*/ 3252788 w 8362950"/>
              <a:gd name="connsiteY3004" fmla="*/ 3994785 h 6095999"/>
              <a:gd name="connsiteX3005" fmla="*/ 2862263 w 8362950"/>
              <a:gd name="connsiteY3005" fmla="*/ 4272915 h 6095999"/>
              <a:gd name="connsiteX3006" fmla="*/ 2827020 w 8362950"/>
              <a:gd name="connsiteY3006" fmla="*/ 4268153 h 6095999"/>
              <a:gd name="connsiteX3007" fmla="*/ 3252788 w 8362950"/>
              <a:gd name="connsiteY3007" fmla="*/ 3958590 h 6095999"/>
              <a:gd name="connsiteX3008" fmla="*/ 3678555 w 8362950"/>
              <a:gd name="connsiteY3008" fmla="*/ 4268153 h 6095999"/>
              <a:gd name="connsiteX3009" fmla="*/ 3643313 w 8362950"/>
              <a:gd name="connsiteY3009" fmla="*/ 4272915 h 6095999"/>
              <a:gd name="connsiteX3010" fmla="*/ 3643313 w 8362950"/>
              <a:gd name="connsiteY3010" fmla="*/ 4272915 h 6095999"/>
              <a:gd name="connsiteX3011" fmla="*/ 3252788 w 8362950"/>
              <a:gd name="connsiteY3011" fmla="*/ 3994785 h 6095999"/>
              <a:gd name="connsiteX3012" fmla="*/ 3252788 w 8362950"/>
              <a:gd name="connsiteY3012" fmla="*/ 4067175 h 6095999"/>
              <a:gd name="connsiteX3013" fmla="*/ 2933700 w 8362950"/>
              <a:gd name="connsiteY3013" fmla="*/ 4290060 h 6095999"/>
              <a:gd name="connsiteX3014" fmla="*/ 2882265 w 8362950"/>
              <a:gd name="connsiteY3014" fmla="*/ 4276725 h 6095999"/>
              <a:gd name="connsiteX3015" fmla="*/ 3253740 w 8362950"/>
              <a:gd name="connsiteY3015" fmla="*/ 4013835 h 6095999"/>
              <a:gd name="connsiteX3016" fmla="*/ 3625215 w 8362950"/>
              <a:gd name="connsiteY3016" fmla="*/ 4276725 h 6095999"/>
              <a:gd name="connsiteX3017" fmla="*/ 3573780 w 8362950"/>
              <a:gd name="connsiteY3017" fmla="*/ 4290060 h 6095999"/>
              <a:gd name="connsiteX3018" fmla="*/ 3573780 w 8362950"/>
              <a:gd name="connsiteY3018" fmla="*/ 4290060 h 6095999"/>
              <a:gd name="connsiteX3019" fmla="*/ 3252788 w 8362950"/>
              <a:gd name="connsiteY3019" fmla="*/ 4067175 h 6095999"/>
              <a:gd name="connsiteX3020" fmla="*/ 3252788 w 8362950"/>
              <a:gd name="connsiteY3020" fmla="*/ 4139565 h 6095999"/>
              <a:gd name="connsiteX3021" fmla="*/ 3000375 w 8362950"/>
              <a:gd name="connsiteY3021" fmla="*/ 4317683 h 6095999"/>
              <a:gd name="connsiteX3022" fmla="*/ 3000375 w 8362950"/>
              <a:gd name="connsiteY3022" fmla="*/ 4317683 h 6095999"/>
              <a:gd name="connsiteX3023" fmla="*/ 2950845 w 8362950"/>
              <a:gd name="connsiteY3023" fmla="*/ 4295775 h 6095999"/>
              <a:gd name="connsiteX3024" fmla="*/ 2950845 w 8362950"/>
              <a:gd name="connsiteY3024" fmla="*/ 4295775 h 6095999"/>
              <a:gd name="connsiteX3025" fmla="*/ 3252788 w 8362950"/>
              <a:gd name="connsiteY3025" fmla="*/ 4085273 h 6095999"/>
              <a:gd name="connsiteX3026" fmla="*/ 3554730 w 8362950"/>
              <a:gd name="connsiteY3026" fmla="*/ 4295775 h 6095999"/>
              <a:gd name="connsiteX3027" fmla="*/ 3554730 w 8362950"/>
              <a:gd name="connsiteY3027" fmla="*/ 4295775 h 6095999"/>
              <a:gd name="connsiteX3028" fmla="*/ 3505200 w 8362950"/>
              <a:gd name="connsiteY3028" fmla="*/ 4317683 h 6095999"/>
              <a:gd name="connsiteX3029" fmla="*/ 3252788 w 8362950"/>
              <a:gd name="connsiteY3029" fmla="*/ 4139565 h 6095999"/>
              <a:gd name="connsiteX3030" fmla="*/ 3488055 w 8362950"/>
              <a:gd name="connsiteY3030" fmla="*/ 4327208 h 6095999"/>
              <a:gd name="connsiteX3031" fmla="*/ 3441383 w 8362950"/>
              <a:gd name="connsiteY3031" fmla="*/ 4357688 h 6095999"/>
              <a:gd name="connsiteX3032" fmla="*/ 3252788 w 8362950"/>
              <a:gd name="connsiteY3032" fmla="*/ 4212908 h 6095999"/>
              <a:gd name="connsiteX3033" fmla="*/ 3064193 w 8362950"/>
              <a:gd name="connsiteY3033" fmla="*/ 4357688 h 6095999"/>
              <a:gd name="connsiteX3034" fmla="*/ 3017520 w 8362950"/>
              <a:gd name="connsiteY3034" fmla="*/ 4327208 h 6095999"/>
              <a:gd name="connsiteX3035" fmla="*/ 3252788 w 8362950"/>
              <a:gd name="connsiteY3035" fmla="*/ 4158615 h 6095999"/>
              <a:gd name="connsiteX3036" fmla="*/ 3488055 w 8362950"/>
              <a:gd name="connsiteY3036" fmla="*/ 4327208 h 6095999"/>
              <a:gd name="connsiteX3037" fmla="*/ 2807018 w 8362950"/>
              <a:gd name="connsiteY3037" fmla="*/ 4268153 h 6095999"/>
              <a:gd name="connsiteX3038" fmla="*/ 2788920 w 8362950"/>
              <a:gd name="connsiteY3038" fmla="*/ 4268153 h 6095999"/>
              <a:gd name="connsiteX3039" fmla="*/ 2770823 w 8362950"/>
              <a:gd name="connsiteY3039" fmla="*/ 4268153 h 6095999"/>
              <a:gd name="connsiteX3040" fmla="*/ 2628900 w 8362950"/>
              <a:gd name="connsiteY3040" fmla="*/ 4053840 h 6095999"/>
              <a:gd name="connsiteX3041" fmla="*/ 2789873 w 8362950"/>
              <a:gd name="connsiteY3041" fmla="*/ 3949065 h 6095999"/>
              <a:gd name="connsiteX3042" fmla="*/ 2950845 w 8362950"/>
              <a:gd name="connsiteY3042" fmla="*/ 4053840 h 6095999"/>
              <a:gd name="connsiteX3043" fmla="*/ 2807018 w 8362950"/>
              <a:gd name="connsiteY3043" fmla="*/ 4268153 h 6095999"/>
              <a:gd name="connsiteX3044" fmla="*/ 2807018 w 8362950"/>
              <a:gd name="connsiteY3044" fmla="*/ 4268153 h 6095999"/>
              <a:gd name="connsiteX3045" fmla="*/ 2324100 w 8362950"/>
              <a:gd name="connsiteY3045" fmla="*/ 4139565 h 6095999"/>
              <a:gd name="connsiteX3046" fmla="*/ 2071688 w 8362950"/>
              <a:gd name="connsiteY3046" fmla="*/ 4317683 h 6095999"/>
              <a:gd name="connsiteX3047" fmla="*/ 2022158 w 8362950"/>
              <a:gd name="connsiteY3047" fmla="*/ 4295775 h 6095999"/>
              <a:gd name="connsiteX3048" fmla="*/ 2324100 w 8362950"/>
              <a:gd name="connsiteY3048" fmla="*/ 4085273 h 6095999"/>
              <a:gd name="connsiteX3049" fmla="*/ 2626043 w 8362950"/>
              <a:gd name="connsiteY3049" fmla="*/ 4295775 h 6095999"/>
              <a:gd name="connsiteX3050" fmla="*/ 2576513 w 8362950"/>
              <a:gd name="connsiteY3050" fmla="*/ 4317683 h 6095999"/>
              <a:gd name="connsiteX3051" fmla="*/ 2324100 w 8362950"/>
              <a:gd name="connsiteY3051" fmla="*/ 4139565 h 6095999"/>
              <a:gd name="connsiteX3052" fmla="*/ 2560320 w 8362950"/>
              <a:gd name="connsiteY3052" fmla="*/ 4327208 h 6095999"/>
              <a:gd name="connsiteX3053" fmla="*/ 2513648 w 8362950"/>
              <a:gd name="connsiteY3053" fmla="*/ 4357688 h 6095999"/>
              <a:gd name="connsiteX3054" fmla="*/ 2325053 w 8362950"/>
              <a:gd name="connsiteY3054" fmla="*/ 4212908 h 6095999"/>
              <a:gd name="connsiteX3055" fmla="*/ 2136458 w 8362950"/>
              <a:gd name="connsiteY3055" fmla="*/ 4357688 h 6095999"/>
              <a:gd name="connsiteX3056" fmla="*/ 2089785 w 8362950"/>
              <a:gd name="connsiteY3056" fmla="*/ 4327208 h 6095999"/>
              <a:gd name="connsiteX3057" fmla="*/ 2325053 w 8362950"/>
              <a:gd name="connsiteY3057" fmla="*/ 4158615 h 6095999"/>
              <a:gd name="connsiteX3058" fmla="*/ 2560320 w 8362950"/>
              <a:gd name="connsiteY3058" fmla="*/ 4327208 h 6095999"/>
              <a:gd name="connsiteX3059" fmla="*/ 2324100 w 8362950"/>
              <a:gd name="connsiteY3059" fmla="*/ 4067175 h 6095999"/>
              <a:gd name="connsiteX3060" fmla="*/ 2005013 w 8362950"/>
              <a:gd name="connsiteY3060" fmla="*/ 4290060 h 6095999"/>
              <a:gd name="connsiteX3061" fmla="*/ 1953578 w 8362950"/>
              <a:gd name="connsiteY3061" fmla="*/ 4276725 h 6095999"/>
              <a:gd name="connsiteX3062" fmla="*/ 2325053 w 8362950"/>
              <a:gd name="connsiteY3062" fmla="*/ 4013835 h 6095999"/>
              <a:gd name="connsiteX3063" fmla="*/ 2696528 w 8362950"/>
              <a:gd name="connsiteY3063" fmla="*/ 4276725 h 6095999"/>
              <a:gd name="connsiteX3064" fmla="*/ 2696528 w 8362950"/>
              <a:gd name="connsiteY3064" fmla="*/ 4276725 h 6095999"/>
              <a:gd name="connsiteX3065" fmla="*/ 2645093 w 8362950"/>
              <a:gd name="connsiteY3065" fmla="*/ 4290060 h 6095999"/>
              <a:gd name="connsiteX3066" fmla="*/ 2324100 w 8362950"/>
              <a:gd name="connsiteY3066" fmla="*/ 4067175 h 6095999"/>
              <a:gd name="connsiteX3067" fmla="*/ 2324100 w 8362950"/>
              <a:gd name="connsiteY3067" fmla="*/ 3994785 h 6095999"/>
              <a:gd name="connsiteX3068" fmla="*/ 1933575 w 8362950"/>
              <a:gd name="connsiteY3068" fmla="*/ 4272915 h 6095999"/>
              <a:gd name="connsiteX3069" fmla="*/ 1898333 w 8362950"/>
              <a:gd name="connsiteY3069" fmla="*/ 4268153 h 6095999"/>
              <a:gd name="connsiteX3070" fmla="*/ 2324100 w 8362950"/>
              <a:gd name="connsiteY3070" fmla="*/ 3958590 h 6095999"/>
              <a:gd name="connsiteX3071" fmla="*/ 2749868 w 8362950"/>
              <a:gd name="connsiteY3071" fmla="*/ 4268153 h 6095999"/>
              <a:gd name="connsiteX3072" fmla="*/ 2714625 w 8362950"/>
              <a:gd name="connsiteY3072" fmla="*/ 4272915 h 6095999"/>
              <a:gd name="connsiteX3073" fmla="*/ 2324100 w 8362950"/>
              <a:gd name="connsiteY3073" fmla="*/ 3994785 h 6095999"/>
              <a:gd name="connsiteX3074" fmla="*/ 2324100 w 8362950"/>
              <a:gd name="connsiteY3074" fmla="*/ 1110615 h 6095999"/>
              <a:gd name="connsiteX3075" fmla="*/ 2559368 w 8362950"/>
              <a:gd name="connsiteY3075" fmla="*/ 1279208 h 6095999"/>
              <a:gd name="connsiteX3076" fmla="*/ 2512695 w 8362950"/>
              <a:gd name="connsiteY3076" fmla="*/ 1309688 h 6095999"/>
              <a:gd name="connsiteX3077" fmla="*/ 2324100 w 8362950"/>
              <a:gd name="connsiteY3077" fmla="*/ 1164908 h 6095999"/>
              <a:gd name="connsiteX3078" fmla="*/ 2135505 w 8362950"/>
              <a:gd name="connsiteY3078" fmla="*/ 1309688 h 6095999"/>
              <a:gd name="connsiteX3079" fmla="*/ 2088833 w 8362950"/>
              <a:gd name="connsiteY3079" fmla="*/ 1279208 h 6095999"/>
              <a:gd name="connsiteX3080" fmla="*/ 2324100 w 8362950"/>
              <a:gd name="connsiteY3080" fmla="*/ 1110615 h 6095999"/>
              <a:gd name="connsiteX3081" fmla="*/ 2071688 w 8362950"/>
              <a:gd name="connsiteY3081" fmla="*/ 1270635 h 6095999"/>
              <a:gd name="connsiteX3082" fmla="*/ 2022158 w 8362950"/>
              <a:gd name="connsiteY3082" fmla="*/ 1248728 h 6095999"/>
              <a:gd name="connsiteX3083" fmla="*/ 2324100 w 8362950"/>
              <a:gd name="connsiteY3083" fmla="*/ 1038225 h 6095999"/>
              <a:gd name="connsiteX3084" fmla="*/ 2626043 w 8362950"/>
              <a:gd name="connsiteY3084" fmla="*/ 1248728 h 6095999"/>
              <a:gd name="connsiteX3085" fmla="*/ 2576513 w 8362950"/>
              <a:gd name="connsiteY3085" fmla="*/ 1270635 h 6095999"/>
              <a:gd name="connsiteX3086" fmla="*/ 2324100 w 8362950"/>
              <a:gd name="connsiteY3086" fmla="*/ 1092518 h 6095999"/>
              <a:gd name="connsiteX3087" fmla="*/ 2071688 w 8362950"/>
              <a:gd name="connsiteY3087" fmla="*/ 1270635 h 6095999"/>
              <a:gd name="connsiteX3088" fmla="*/ 2324100 w 8362950"/>
              <a:gd name="connsiteY3088" fmla="*/ 1183958 h 6095999"/>
              <a:gd name="connsiteX3089" fmla="*/ 2496503 w 8362950"/>
              <a:gd name="connsiteY3089" fmla="*/ 1323023 h 6095999"/>
              <a:gd name="connsiteX3090" fmla="*/ 2358390 w 8362950"/>
              <a:gd name="connsiteY3090" fmla="*/ 1504950 h 6095999"/>
              <a:gd name="connsiteX3091" fmla="*/ 2324100 w 8362950"/>
              <a:gd name="connsiteY3091" fmla="*/ 1503998 h 6095999"/>
              <a:gd name="connsiteX3092" fmla="*/ 2289810 w 8362950"/>
              <a:gd name="connsiteY3092" fmla="*/ 1504950 h 6095999"/>
              <a:gd name="connsiteX3093" fmla="*/ 2151698 w 8362950"/>
              <a:gd name="connsiteY3093" fmla="*/ 1323023 h 6095999"/>
              <a:gd name="connsiteX3094" fmla="*/ 2324100 w 8362950"/>
              <a:gd name="connsiteY3094" fmla="*/ 1183958 h 6095999"/>
              <a:gd name="connsiteX3095" fmla="*/ 2324100 w 8362950"/>
              <a:gd name="connsiteY3095" fmla="*/ 1521143 h 6095999"/>
              <a:gd name="connsiteX3096" fmla="*/ 2749868 w 8362950"/>
              <a:gd name="connsiteY3096" fmla="*/ 1830705 h 6095999"/>
              <a:gd name="connsiteX3097" fmla="*/ 2714625 w 8362950"/>
              <a:gd name="connsiteY3097" fmla="*/ 1835468 h 6095999"/>
              <a:gd name="connsiteX3098" fmla="*/ 2324100 w 8362950"/>
              <a:gd name="connsiteY3098" fmla="*/ 1557338 h 6095999"/>
              <a:gd name="connsiteX3099" fmla="*/ 1933575 w 8362950"/>
              <a:gd name="connsiteY3099" fmla="*/ 1835468 h 6095999"/>
              <a:gd name="connsiteX3100" fmla="*/ 1898333 w 8362950"/>
              <a:gd name="connsiteY3100" fmla="*/ 1830705 h 6095999"/>
              <a:gd name="connsiteX3101" fmla="*/ 2324100 w 8362950"/>
              <a:gd name="connsiteY3101" fmla="*/ 1521143 h 6095999"/>
              <a:gd name="connsiteX3102" fmla="*/ 3000375 w 8362950"/>
              <a:gd name="connsiteY3102" fmla="*/ 1270635 h 6095999"/>
              <a:gd name="connsiteX3103" fmla="*/ 2950845 w 8362950"/>
              <a:gd name="connsiteY3103" fmla="*/ 1248728 h 6095999"/>
              <a:gd name="connsiteX3104" fmla="*/ 2950845 w 8362950"/>
              <a:gd name="connsiteY3104" fmla="*/ 1248728 h 6095999"/>
              <a:gd name="connsiteX3105" fmla="*/ 3252788 w 8362950"/>
              <a:gd name="connsiteY3105" fmla="*/ 1038225 h 6095999"/>
              <a:gd name="connsiteX3106" fmla="*/ 3554730 w 8362950"/>
              <a:gd name="connsiteY3106" fmla="*/ 1248728 h 6095999"/>
              <a:gd name="connsiteX3107" fmla="*/ 3554730 w 8362950"/>
              <a:gd name="connsiteY3107" fmla="*/ 1248728 h 6095999"/>
              <a:gd name="connsiteX3108" fmla="*/ 3505200 w 8362950"/>
              <a:gd name="connsiteY3108" fmla="*/ 1270635 h 6095999"/>
              <a:gd name="connsiteX3109" fmla="*/ 3252788 w 8362950"/>
              <a:gd name="connsiteY3109" fmla="*/ 1092518 h 6095999"/>
              <a:gd name="connsiteX3110" fmla="*/ 3000375 w 8362950"/>
              <a:gd name="connsiteY3110" fmla="*/ 1270635 h 6095999"/>
              <a:gd name="connsiteX3111" fmla="*/ 3000375 w 8362950"/>
              <a:gd name="connsiteY3111" fmla="*/ 1270635 h 6095999"/>
              <a:gd name="connsiteX3112" fmla="*/ 3252788 w 8362950"/>
              <a:gd name="connsiteY3112" fmla="*/ 1110615 h 6095999"/>
              <a:gd name="connsiteX3113" fmla="*/ 3488055 w 8362950"/>
              <a:gd name="connsiteY3113" fmla="*/ 1279208 h 6095999"/>
              <a:gd name="connsiteX3114" fmla="*/ 3441383 w 8362950"/>
              <a:gd name="connsiteY3114" fmla="*/ 1309688 h 6095999"/>
              <a:gd name="connsiteX3115" fmla="*/ 3252788 w 8362950"/>
              <a:gd name="connsiteY3115" fmla="*/ 1164908 h 6095999"/>
              <a:gd name="connsiteX3116" fmla="*/ 3064193 w 8362950"/>
              <a:gd name="connsiteY3116" fmla="*/ 1309688 h 6095999"/>
              <a:gd name="connsiteX3117" fmla="*/ 3017520 w 8362950"/>
              <a:gd name="connsiteY3117" fmla="*/ 1279208 h 6095999"/>
              <a:gd name="connsiteX3118" fmla="*/ 3252788 w 8362950"/>
              <a:gd name="connsiteY3118" fmla="*/ 1110615 h 6095999"/>
              <a:gd name="connsiteX3119" fmla="*/ 3252788 w 8362950"/>
              <a:gd name="connsiteY3119" fmla="*/ 1183958 h 6095999"/>
              <a:gd name="connsiteX3120" fmla="*/ 3425190 w 8362950"/>
              <a:gd name="connsiteY3120" fmla="*/ 1323023 h 6095999"/>
              <a:gd name="connsiteX3121" fmla="*/ 3287078 w 8362950"/>
              <a:gd name="connsiteY3121" fmla="*/ 1504950 h 6095999"/>
              <a:gd name="connsiteX3122" fmla="*/ 3252788 w 8362950"/>
              <a:gd name="connsiteY3122" fmla="*/ 1503998 h 6095999"/>
              <a:gd name="connsiteX3123" fmla="*/ 3218498 w 8362950"/>
              <a:gd name="connsiteY3123" fmla="*/ 1504950 h 6095999"/>
              <a:gd name="connsiteX3124" fmla="*/ 3080385 w 8362950"/>
              <a:gd name="connsiteY3124" fmla="*/ 1323023 h 6095999"/>
              <a:gd name="connsiteX3125" fmla="*/ 3252788 w 8362950"/>
              <a:gd name="connsiteY3125" fmla="*/ 1183958 h 6095999"/>
              <a:gd name="connsiteX3126" fmla="*/ 3252788 w 8362950"/>
              <a:gd name="connsiteY3126" fmla="*/ 1521143 h 6095999"/>
              <a:gd name="connsiteX3127" fmla="*/ 3678555 w 8362950"/>
              <a:gd name="connsiteY3127" fmla="*/ 1830705 h 6095999"/>
              <a:gd name="connsiteX3128" fmla="*/ 3643313 w 8362950"/>
              <a:gd name="connsiteY3128" fmla="*/ 1835468 h 6095999"/>
              <a:gd name="connsiteX3129" fmla="*/ 3643313 w 8362950"/>
              <a:gd name="connsiteY3129" fmla="*/ 1835468 h 6095999"/>
              <a:gd name="connsiteX3130" fmla="*/ 3252788 w 8362950"/>
              <a:gd name="connsiteY3130" fmla="*/ 1557338 h 6095999"/>
              <a:gd name="connsiteX3131" fmla="*/ 2862263 w 8362950"/>
              <a:gd name="connsiteY3131" fmla="*/ 1835468 h 6095999"/>
              <a:gd name="connsiteX3132" fmla="*/ 2827020 w 8362950"/>
              <a:gd name="connsiteY3132" fmla="*/ 1830705 h 6095999"/>
              <a:gd name="connsiteX3133" fmla="*/ 3252788 w 8362950"/>
              <a:gd name="connsiteY3133" fmla="*/ 1521143 h 6095999"/>
              <a:gd name="connsiteX3134" fmla="*/ 3992880 w 8362950"/>
              <a:gd name="connsiteY3134" fmla="*/ 1309688 h 6095999"/>
              <a:gd name="connsiteX3135" fmla="*/ 3946208 w 8362950"/>
              <a:gd name="connsiteY3135" fmla="*/ 1279208 h 6095999"/>
              <a:gd name="connsiteX3136" fmla="*/ 4181475 w 8362950"/>
              <a:gd name="connsiteY3136" fmla="*/ 1110615 h 6095999"/>
              <a:gd name="connsiteX3137" fmla="*/ 4416743 w 8362950"/>
              <a:gd name="connsiteY3137" fmla="*/ 1279208 h 6095999"/>
              <a:gd name="connsiteX3138" fmla="*/ 4370070 w 8362950"/>
              <a:gd name="connsiteY3138" fmla="*/ 1309688 h 6095999"/>
              <a:gd name="connsiteX3139" fmla="*/ 4181475 w 8362950"/>
              <a:gd name="connsiteY3139" fmla="*/ 1164908 h 6095999"/>
              <a:gd name="connsiteX3140" fmla="*/ 3992880 w 8362950"/>
              <a:gd name="connsiteY3140" fmla="*/ 1309688 h 6095999"/>
              <a:gd name="connsiteX3141" fmla="*/ 3992880 w 8362950"/>
              <a:gd name="connsiteY3141" fmla="*/ 1309688 h 6095999"/>
              <a:gd name="connsiteX3142" fmla="*/ 3929063 w 8362950"/>
              <a:gd name="connsiteY3142" fmla="*/ 1270635 h 6095999"/>
              <a:gd name="connsiteX3143" fmla="*/ 3879533 w 8362950"/>
              <a:gd name="connsiteY3143" fmla="*/ 1248728 h 6095999"/>
              <a:gd name="connsiteX3144" fmla="*/ 4181475 w 8362950"/>
              <a:gd name="connsiteY3144" fmla="*/ 1038225 h 6095999"/>
              <a:gd name="connsiteX3145" fmla="*/ 4483418 w 8362950"/>
              <a:gd name="connsiteY3145" fmla="*/ 1248728 h 6095999"/>
              <a:gd name="connsiteX3146" fmla="*/ 4433888 w 8362950"/>
              <a:gd name="connsiteY3146" fmla="*/ 1270635 h 6095999"/>
              <a:gd name="connsiteX3147" fmla="*/ 4181475 w 8362950"/>
              <a:gd name="connsiteY3147" fmla="*/ 1092518 h 6095999"/>
              <a:gd name="connsiteX3148" fmla="*/ 3929063 w 8362950"/>
              <a:gd name="connsiteY3148" fmla="*/ 1270635 h 6095999"/>
              <a:gd name="connsiteX3149" fmla="*/ 4181475 w 8362950"/>
              <a:gd name="connsiteY3149" fmla="*/ 1183958 h 6095999"/>
              <a:gd name="connsiteX3150" fmla="*/ 4353878 w 8362950"/>
              <a:gd name="connsiteY3150" fmla="*/ 1323023 h 6095999"/>
              <a:gd name="connsiteX3151" fmla="*/ 4353878 w 8362950"/>
              <a:gd name="connsiteY3151" fmla="*/ 1323023 h 6095999"/>
              <a:gd name="connsiteX3152" fmla="*/ 4215765 w 8362950"/>
              <a:gd name="connsiteY3152" fmla="*/ 1504950 h 6095999"/>
              <a:gd name="connsiteX3153" fmla="*/ 4181475 w 8362950"/>
              <a:gd name="connsiteY3153" fmla="*/ 1503998 h 6095999"/>
              <a:gd name="connsiteX3154" fmla="*/ 4147185 w 8362950"/>
              <a:gd name="connsiteY3154" fmla="*/ 1504950 h 6095999"/>
              <a:gd name="connsiteX3155" fmla="*/ 4009073 w 8362950"/>
              <a:gd name="connsiteY3155" fmla="*/ 1323023 h 6095999"/>
              <a:gd name="connsiteX3156" fmla="*/ 4181475 w 8362950"/>
              <a:gd name="connsiteY3156" fmla="*/ 1183958 h 6095999"/>
              <a:gd name="connsiteX3157" fmla="*/ 4181475 w 8362950"/>
              <a:gd name="connsiteY3157" fmla="*/ 1521143 h 6095999"/>
              <a:gd name="connsiteX3158" fmla="*/ 4607243 w 8362950"/>
              <a:gd name="connsiteY3158" fmla="*/ 1830705 h 6095999"/>
              <a:gd name="connsiteX3159" fmla="*/ 4572000 w 8362950"/>
              <a:gd name="connsiteY3159" fmla="*/ 1835468 h 6095999"/>
              <a:gd name="connsiteX3160" fmla="*/ 4572000 w 8362950"/>
              <a:gd name="connsiteY3160" fmla="*/ 1835468 h 6095999"/>
              <a:gd name="connsiteX3161" fmla="*/ 4181475 w 8362950"/>
              <a:gd name="connsiteY3161" fmla="*/ 1557338 h 6095999"/>
              <a:gd name="connsiteX3162" fmla="*/ 3790950 w 8362950"/>
              <a:gd name="connsiteY3162" fmla="*/ 1835468 h 6095999"/>
              <a:gd name="connsiteX3163" fmla="*/ 3755708 w 8362950"/>
              <a:gd name="connsiteY3163" fmla="*/ 1830705 h 6095999"/>
              <a:gd name="connsiteX3164" fmla="*/ 4181475 w 8362950"/>
              <a:gd name="connsiteY3164" fmla="*/ 1521143 h 6095999"/>
              <a:gd name="connsiteX3165" fmla="*/ 4921568 w 8362950"/>
              <a:gd name="connsiteY3165" fmla="*/ 1309688 h 6095999"/>
              <a:gd name="connsiteX3166" fmla="*/ 4874895 w 8362950"/>
              <a:gd name="connsiteY3166" fmla="*/ 1279208 h 6095999"/>
              <a:gd name="connsiteX3167" fmla="*/ 5110163 w 8362950"/>
              <a:gd name="connsiteY3167" fmla="*/ 1110615 h 6095999"/>
              <a:gd name="connsiteX3168" fmla="*/ 5345430 w 8362950"/>
              <a:gd name="connsiteY3168" fmla="*/ 1279208 h 6095999"/>
              <a:gd name="connsiteX3169" fmla="*/ 5298758 w 8362950"/>
              <a:gd name="connsiteY3169" fmla="*/ 1309688 h 6095999"/>
              <a:gd name="connsiteX3170" fmla="*/ 5110163 w 8362950"/>
              <a:gd name="connsiteY3170" fmla="*/ 1164908 h 6095999"/>
              <a:gd name="connsiteX3171" fmla="*/ 4921568 w 8362950"/>
              <a:gd name="connsiteY3171" fmla="*/ 1309688 h 6095999"/>
              <a:gd name="connsiteX3172" fmla="*/ 4921568 w 8362950"/>
              <a:gd name="connsiteY3172" fmla="*/ 1309688 h 6095999"/>
              <a:gd name="connsiteX3173" fmla="*/ 4857750 w 8362950"/>
              <a:gd name="connsiteY3173" fmla="*/ 1270635 h 6095999"/>
              <a:gd name="connsiteX3174" fmla="*/ 4808220 w 8362950"/>
              <a:gd name="connsiteY3174" fmla="*/ 1248728 h 6095999"/>
              <a:gd name="connsiteX3175" fmla="*/ 5110163 w 8362950"/>
              <a:gd name="connsiteY3175" fmla="*/ 1038225 h 6095999"/>
              <a:gd name="connsiteX3176" fmla="*/ 5412105 w 8362950"/>
              <a:gd name="connsiteY3176" fmla="*/ 1248728 h 6095999"/>
              <a:gd name="connsiteX3177" fmla="*/ 5362575 w 8362950"/>
              <a:gd name="connsiteY3177" fmla="*/ 1270635 h 6095999"/>
              <a:gd name="connsiteX3178" fmla="*/ 5362575 w 8362950"/>
              <a:gd name="connsiteY3178" fmla="*/ 1270635 h 6095999"/>
              <a:gd name="connsiteX3179" fmla="*/ 5110163 w 8362950"/>
              <a:gd name="connsiteY3179" fmla="*/ 1092518 h 6095999"/>
              <a:gd name="connsiteX3180" fmla="*/ 4857750 w 8362950"/>
              <a:gd name="connsiteY3180" fmla="*/ 1270635 h 6095999"/>
              <a:gd name="connsiteX3181" fmla="*/ 4857750 w 8362950"/>
              <a:gd name="connsiteY3181" fmla="*/ 1270635 h 6095999"/>
              <a:gd name="connsiteX3182" fmla="*/ 5110163 w 8362950"/>
              <a:gd name="connsiteY3182" fmla="*/ 1183958 h 6095999"/>
              <a:gd name="connsiteX3183" fmla="*/ 5282565 w 8362950"/>
              <a:gd name="connsiteY3183" fmla="*/ 1323023 h 6095999"/>
              <a:gd name="connsiteX3184" fmla="*/ 5282565 w 8362950"/>
              <a:gd name="connsiteY3184" fmla="*/ 1323023 h 6095999"/>
              <a:gd name="connsiteX3185" fmla="*/ 5144453 w 8362950"/>
              <a:gd name="connsiteY3185" fmla="*/ 1504950 h 6095999"/>
              <a:gd name="connsiteX3186" fmla="*/ 5110163 w 8362950"/>
              <a:gd name="connsiteY3186" fmla="*/ 1503998 h 6095999"/>
              <a:gd name="connsiteX3187" fmla="*/ 5075873 w 8362950"/>
              <a:gd name="connsiteY3187" fmla="*/ 1504950 h 6095999"/>
              <a:gd name="connsiteX3188" fmla="*/ 4937760 w 8362950"/>
              <a:gd name="connsiteY3188" fmla="*/ 1323023 h 6095999"/>
              <a:gd name="connsiteX3189" fmla="*/ 5110163 w 8362950"/>
              <a:gd name="connsiteY3189" fmla="*/ 1183958 h 6095999"/>
              <a:gd name="connsiteX3190" fmla="*/ 5110163 w 8362950"/>
              <a:gd name="connsiteY3190" fmla="*/ 1521143 h 6095999"/>
              <a:gd name="connsiteX3191" fmla="*/ 5535930 w 8362950"/>
              <a:gd name="connsiteY3191" fmla="*/ 1830705 h 6095999"/>
              <a:gd name="connsiteX3192" fmla="*/ 5500688 w 8362950"/>
              <a:gd name="connsiteY3192" fmla="*/ 1835468 h 6095999"/>
              <a:gd name="connsiteX3193" fmla="*/ 5500688 w 8362950"/>
              <a:gd name="connsiteY3193" fmla="*/ 1835468 h 6095999"/>
              <a:gd name="connsiteX3194" fmla="*/ 5110163 w 8362950"/>
              <a:gd name="connsiteY3194" fmla="*/ 1557338 h 6095999"/>
              <a:gd name="connsiteX3195" fmla="*/ 4719638 w 8362950"/>
              <a:gd name="connsiteY3195" fmla="*/ 1835468 h 6095999"/>
              <a:gd name="connsiteX3196" fmla="*/ 4719638 w 8362950"/>
              <a:gd name="connsiteY3196" fmla="*/ 1835468 h 6095999"/>
              <a:gd name="connsiteX3197" fmla="*/ 4684395 w 8362950"/>
              <a:gd name="connsiteY3197" fmla="*/ 1830705 h 6095999"/>
              <a:gd name="connsiteX3198" fmla="*/ 5110163 w 8362950"/>
              <a:gd name="connsiteY3198" fmla="*/ 1521143 h 6095999"/>
              <a:gd name="connsiteX3199" fmla="*/ 5574030 w 8362950"/>
              <a:gd name="connsiteY3199" fmla="*/ 1345883 h 6095999"/>
              <a:gd name="connsiteX3200" fmla="*/ 5271135 w 8362950"/>
              <a:gd name="connsiteY3200" fmla="*/ 1530668 h 6095999"/>
              <a:gd name="connsiteX3201" fmla="*/ 5273040 w 8362950"/>
              <a:gd name="connsiteY3201" fmla="*/ 1531620 h 6095999"/>
              <a:gd name="connsiteX3202" fmla="*/ 5219700 w 8362950"/>
              <a:gd name="connsiteY3202" fmla="*/ 1515428 h 6095999"/>
              <a:gd name="connsiteX3203" fmla="*/ 5574030 w 8362950"/>
              <a:gd name="connsiteY3203" fmla="*/ 1292543 h 6095999"/>
              <a:gd name="connsiteX3204" fmla="*/ 5928360 w 8362950"/>
              <a:gd name="connsiteY3204" fmla="*/ 1515428 h 6095999"/>
              <a:gd name="connsiteX3205" fmla="*/ 5875020 w 8362950"/>
              <a:gd name="connsiteY3205" fmla="*/ 1531620 h 6095999"/>
              <a:gd name="connsiteX3206" fmla="*/ 5876925 w 8362950"/>
              <a:gd name="connsiteY3206" fmla="*/ 1530668 h 6095999"/>
              <a:gd name="connsiteX3207" fmla="*/ 5574030 w 8362950"/>
              <a:gd name="connsiteY3207" fmla="*/ 1345883 h 6095999"/>
              <a:gd name="connsiteX3208" fmla="*/ 5574030 w 8362950"/>
              <a:gd name="connsiteY3208" fmla="*/ 1955483 h 6095999"/>
              <a:gd name="connsiteX3209" fmla="*/ 5271135 w 8362950"/>
              <a:gd name="connsiteY3209" fmla="*/ 2140268 h 6095999"/>
              <a:gd name="connsiteX3210" fmla="*/ 5273040 w 8362950"/>
              <a:gd name="connsiteY3210" fmla="*/ 2141220 h 6095999"/>
              <a:gd name="connsiteX3211" fmla="*/ 5219700 w 8362950"/>
              <a:gd name="connsiteY3211" fmla="*/ 2125028 h 6095999"/>
              <a:gd name="connsiteX3212" fmla="*/ 5574030 w 8362950"/>
              <a:gd name="connsiteY3212" fmla="*/ 1902143 h 6095999"/>
              <a:gd name="connsiteX3213" fmla="*/ 5928360 w 8362950"/>
              <a:gd name="connsiteY3213" fmla="*/ 2125028 h 6095999"/>
              <a:gd name="connsiteX3214" fmla="*/ 5875020 w 8362950"/>
              <a:gd name="connsiteY3214" fmla="*/ 2141220 h 6095999"/>
              <a:gd name="connsiteX3215" fmla="*/ 5876925 w 8362950"/>
              <a:gd name="connsiteY3215" fmla="*/ 2140268 h 6095999"/>
              <a:gd name="connsiteX3216" fmla="*/ 5574030 w 8362950"/>
              <a:gd name="connsiteY3216" fmla="*/ 1955483 h 6095999"/>
              <a:gd name="connsiteX3217" fmla="*/ 5574030 w 8362950"/>
              <a:gd name="connsiteY3217" fmla="*/ 2565083 h 6095999"/>
              <a:gd name="connsiteX3218" fmla="*/ 5271135 w 8362950"/>
              <a:gd name="connsiteY3218" fmla="*/ 2749868 h 6095999"/>
              <a:gd name="connsiteX3219" fmla="*/ 5273040 w 8362950"/>
              <a:gd name="connsiteY3219" fmla="*/ 2750820 h 6095999"/>
              <a:gd name="connsiteX3220" fmla="*/ 5219700 w 8362950"/>
              <a:gd name="connsiteY3220" fmla="*/ 2734628 h 6095999"/>
              <a:gd name="connsiteX3221" fmla="*/ 5574030 w 8362950"/>
              <a:gd name="connsiteY3221" fmla="*/ 2511743 h 6095999"/>
              <a:gd name="connsiteX3222" fmla="*/ 5928360 w 8362950"/>
              <a:gd name="connsiteY3222" fmla="*/ 2734628 h 6095999"/>
              <a:gd name="connsiteX3223" fmla="*/ 5875020 w 8362950"/>
              <a:gd name="connsiteY3223" fmla="*/ 2750820 h 6095999"/>
              <a:gd name="connsiteX3224" fmla="*/ 5876925 w 8362950"/>
              <a:gd name="connsiteY3224" fmla="*/ 2749868 h 6095999"/>
              <a:gd name="connsiteX3225" fmla="*/ 5574030 w 8362950"/>
              <a:gd name="connsiteY3225" fmla="*/ 2565083 h 6095999"/>
              <a:gd name="connsiteX3226" fmla="*/ 5574030 w 8362950"/>
              <a:gd name="connsiteY3226" fmla="*/ 3174683 h 6095999"/>
              <a:gd name="connsiteX3227" fmla="*/ 5271135 w 8362950"/>
              <a:gd name="connsiteY3227" fmla="*/ 3359468 h 6095999"/>
              <a:gd name="connsiteX3228" fmla="*/ 5273040 w 8362950"/>
              <a:gd name="connsiteY3228" fmla="*/ 3360420 h 6095999"/>
              <a:gd name="connsiteX3229" fmla="*/ 5219700 w 8362950"/>
              <a:gd name="connsiteY3229" fmla="*/ 3344228 h 6095999"/>
              <a:gd name="connsiteX3230" fmla="*/ 5574030 w 8362950"/>
              <a:gd name="connsiteY3230" fmla="*/ 3121343 h 6095999"/>
              <a:gd name="connsiteX3231" fmla="*/ 5928360 w 8362950"/>
              <a:gd name="connsiteY3231" fmla="*/ 3344228 h 6095999"/>
              <a:gd name="connsiteX3232" fmla="*/ 5875020 w 8362950"/>
              <a:gd name="connsiteY3232" fmla="*/ 3360420 h 6095999"/>
              <a:gd name="connsiteX3233" fmla="*/ 5876925 w 8362950"/>
              <a:gd name="connsiteY3233" fmla="*/ 3359468 h 6095999"/>
              <a:gd name="connsiteX3234" fmla="*/ 5574030 w 8362950"/>
              <a:gd name="connsiteY3234" fmla="*/ 3174683 h 6095999"/>
              <a:gd name="connsiteX3235" fmla="*/ 5574030 w 8362950"/>
              <a:gd name="connsiteY3235" fmla="*/ 3784283 h 6095999"/>
              <a:gd name="connsiteX3236" fmla="*/ 5271135 w 8362950"/>
              <a:gd name="connsiteY3236" fmla="*/ 3969068 h 6095999"/>
              <a:gd name="connsiteX3237" fmla="*/ 5273040 w 8362950"/>
              <a:gd name="connsiteY3237" fmla="*/ 3970020 h 6095999"/>
              <a:gd name="connsiteX3238" fmla="*/ 5219700 w 8362950"/>
              <a:gd name="connsiteY3238" fmla="*/ 3953828 h 6095999"/>
              <a:gd name="connsiteX3239" fmla="*/ 5574030 w 8362950"/>
              <a:gd name="connsiteY3239" fmla="*/ 3730943 h 6095999"/>
              <a:gd name="connsiteX3240" fmla="*/ 5928360 w 8362950"/>
              <a:gd name="connsiteY3240" fmla="*/ 3953828 h 6095999"/>
              <a:gd name="connsiteX3241" fmla="*/ 5875020 w 8362950"/>
              <a:gd name="connsiteY3241" fmla="*/ 3970020 h 6095999"/>
              <a:gd name="connsiteX3242" fmla="*/ 5876925 w 8362950"/>
              <a:gd name="connsiteY3242" fmla="*/ 3969068 h 6095999"/>
              <a:gd name="connsiteX3243" fmla="*/ 5574030 w 8362950"/>
              <a:gd name="connsiteY3243" fmla="*/ 3784283 h 6095999"/>
              <a:gd name="connsiteX3244" fmla="*/ 5574030 w 8362950"/>
              <a:gd name="connsiteY3244" fmla="*/ 3856673 h 6095999"/>
              <a:gd name="connsiteX3245" fmla="*/ 5336858 w 8362950"/>
              <a:gd name="connsiteY3245" fmla="*/ 3999548 h 6095999"/>
              <a:gd name="connsiteX3246" fmla="*/ 5286375 w 8362950"/>
              <a:gd name="connsiteY3246" fmla="*/ 3975735 h 6095999"/>
              <a:gd name="connsiteX3247" fmla="*/ 5288280 w 8362950"/>
              <a:gd name="connsiteY3247" fmla="*/ 3976688 h 6095999"/>
              <a:gd name="connsiteX3248" fmla="*/ 5573078 w 8362950"/>
              <a:gd name="connsiteY3248" fmla="*/ 3803333 h 6095999"/>
              <a:gd name="connsiteX3249" fmla="*/ 5857875 w 8362950"/>
              <a:gd name="connsiteY3249" fmla="*/ 3976688 h 6095999"/>
              <a:gd name="connsiteX3250" fmla="*/ 5859780 w 8362950"/>
              <a:gd name="connsiteY3250" fmla="*/ 3975735 h 6095999"/>
              <a:gd name="connsiteX3251" fmla="*/ 5809298 w 8362950"/>
              <a:gd name="connsiteY3251" fmla="*/ 3999548 h 6095999"/>
              <a:gd name="connsiteX3252" fmla="*/ 5574030 w 8362950"/>
              <a:gd name="connsiteY3252" fmla="*/ 3856673 h 6095999"/>
              <a:gd name="connsiteX3253" fmla="*/ 5796915 w 8362950"/>
              <a:gd name="connsiteY3253" fmla="*/ 4008120 h 6095999"/>
              <a:gd name="connsiteX3254" fmla="*/ 5750243 w 8362950"/>
              <a:gd name="connsiteY3254" fmla="*/ 4040505 h 6095999"/>
              <a:gd name="connsiteX3255" fmla="*/ 5574030 w 8362950"/>
              <a:gd name="connsiteY3255" fmla="*/ 3929063 h 6095999"/>
              <a:gd name="connsiteX3256" fmla="*/ 5397818 w 8362950"/>
              <a:gd name="connsiteY3256" fmla="*/ 4040505 h 6095999"/>
              <a:gd name="connsiteX3257" fmla="*/ 5351145 w 8362950"/>
              <a:gd name="connsiteY3257" fmla="*/ 4008120 h 6095999"/>
              <a:gd name="connsiteX3258" fmla="*/ 5354003 w 8362950"/>
              <a:gd name="connsiteY3258" fmla="*/ 4009073 h 6095999"/>
              <a:gd name="connsiteX3259" fmla="*/ 5574030 w 8362950"/>
              <a:gd name="connsiteY3259" fmla="*/ 3875723 h 6095999"/>
              <a:gd name="connsiteX3260" fmla="*/ 5794058 w 8362950"/>
              <a:gd name="connsiteY3260" fmla="*/ 4009073 h 6095999"/>
              <a:gd name="connsiteX3261" fmla="*/ 5796915 w 8362950"/>
              <a:gd name="connsiteY3261" fmla="*/ 4008120 h 6095999"/>
              <a:gd name="connsiteX3262" fmla="*/ 5574030 w 8362950"/>
              <a:gd name="connsiteY3262" fmla="*/ 3711893 h 6095999"/>
              <a:gd name="connsiteX3263" fmla="*/ 5200650 w 8362950"/>
              <a:gd name="connsiteY3263" fmla="*/ 3949065 h 6095999"/>
              <a:gd name="connsiteX3264" fmla="*/ 5164455 w 8362950"/>
              <a:gd name="connsiteY3264" fmla="*/ 3943350 h 6095999"/>
              <a:gd name="connsiteX3265" fmla="*/ 5574030 w 8362950"/>
              <a:gd name="connsiteY3265" fmla="*/ 3676650 h 6095999"/>
              <a:gd name="connsiteX3266" fmla="*/ 5983605 w 8362950"/>
              <a:gd name="connsiteY3266" fmla="*/ 3943350 h 6095999"/>
              <a:gd name="connsiteX3267" fmla="*/ 5947410 w 8362950"/>
              <a:gd name="connsiteY3267" fmla="*/ 3949065 h 6095999"/>
              <a:gd name="connsiteX3268" fmla="*/ 5574030 w 8362950"/>
              <a:gd name="connsiteY3268" fmla="*/ 3711893 h 6095999"/>
              <a:gd name="connsiteX3269" fmla="*/ 4645343 w 8362950"/>
              <a:gd name="connsiteY3269" fmla="*/ 3784283 h 6095999"/>
              <a:gd name="connsiteX3270" fmla="*/ 4342448 w 8362950"/>
              <a:gd name="connsiteY3270" fmla="*/ 3969068 h 6095999"/>
              <a:gd name="connsiteX3271" fmla="*/ 4344353 w 8362950"/>
              <a:gd name="connsiteY3271" fmla="*/ 3970020 h 6095999"/>
              <a:gd name="connsiteX3272" fmla="*/ 4291013 w 8362950"/>
              <a:gd name="connsiteY3272" fmla="*/ 3953828 h 6095999"/>
              <a:gd name="connsiteX3273" fmla="*/ 4645343 w 8362950"/>
              <a:gd name="connsiteY3273" fmla="*/ 3730943 h 6095999"/>
              <a:gd name="connsiteX3274" fmla="*/ 4999673 w 8362950"/>
              <a:gd name="connsiteY3274" fmla="*/ 3953828 h 6095999"/>
              <a:gd name="connsiteX3275" fmla="*/ 4946333 w 8362950"/>
              <a:gd name="connsiteY3275" fmla="*/ 3970020 h 6095999"/>
              <a:gd name="connsiteX3276" fmla="*/ 4948238 w 8362950"/>
              <a:gd name="connsiteY3276" fmla="*/ 3969068 h 6095999"/>
              <a:gd name="connsiteX3277" fmla="*/ 4645343 w 8362950"/>
              <a:gd name="connsiteY3277" fmla="*/ 3784283 h 6095999"/>
              <a:gd name="connsiteX3278" fmla="*/ 4645343 w 8362950"/>
              <a:gd name="connsiteY3278" fmla="*/ 3856673 h 6095999"/>
              <a:gd name="connsiteX3279" fmla="*/ 4408170 w 8362950"/>
              <a:gd name="connsiteY3279" fmla="*/ 3999548 h 6095999"/>
              <a:gd name="connsiteX3280" fmla="*/ 4357688 w 8362950"/>
              <a:gd name="connsiteY3280" fmla="*/ 3975735 h 6095999"/>
              <a:gd name="connsiteX3281" fmla="*/ 4359593 w 8362950"/>
              <a:gd name="connsiteY3281" fmla="*/ 3976688 h 6095999"/>
              <a:gd name="connsiteX3282" fmla="*/ 4644390 w 8362950"/>
              <a:gd name="connsiteY3282" fmla="*/ 3803333 h 6095999"/>
              <a:gd name="connsiteX3283" fmla="*/ 4929188 w 8362950"/>
              <a:gd name="connsiteY3283" fmla="*/ 3976688 h 6095999"/>
              <a:gd name="connsiteX3284" fmla="*/ 4931093 w 8362950"/>
              <a:gd name="connsiteY3284" fmla="*/ 3975735 h 6095999"/>
              <a:gd name="connsiteX3285" fmla="*/ 4880610 w 8362950"/>
              <a:gd name="connsiteY3285" fmla="*/ 3999548 h 6095999"/>
              <a:gd name="connsiteX3286" fmla="*/ 4645343 w 8362950"/>
              <a:gd name="connsiteY3286" fmla="*/ 3856673 h 6095999"/>
              <a:gd name="connsiteX3287" fmla="*/ 4868228 w 8362950"/>
              <a:gd name="connsiteY3287" fmla="*/ 4008120 h 6095999"/>
              <a:gd name="connsiteX3288" fmla="*/ 4821555 w 8362950"/>
              <a:gd name="connsiteY3288" fmla="*/ 4040505 h 6095999"/>
              <a:gd name="connsiteX3289" fmla="*/ 4645343 w 8362950"/>
              <a:gd name="connsiteY3289" fmla="*/ 3929063 h 6095999"/>
              <a:gd name="connsiteX3290" fmla="*/ 4469130 w 8362950"/>
              <a:gd name="connsiteY3290" fmla="*/ 4040505 h 6095999"/>
              <a:gd name="connsiteX3291" fmla="*/ 4422458 w 8362950"/>
              <a:gd name="connsiteY3291" fmla="*/ 4008120 h 6095999"/>
              <a:gd name="connsiteX3292" fmla="*/ 4424363 w 8362950"/>
              <a:gd name="connsiteY3292" fmla="*/ 4009073 h 6095999"/>
              <a:gd name="connsiteX3293" fmla="*/ 4644390 w 8362950"/>
              <a:gd name="connsiteY3293" fmla="*/ 3875723 h 6095999"/>
              <a:gd name="connsiteX3294" fmla="*/ 4864418 w 8362950"/>
              <a:gd name="connsiteY3294" fmla="*/ 4009073 h 6095999"/>
              <a:gd name="connsiteX3295" fmla="*/ 4868228 w 8362950"/>
              <a:gd name="connsiteY3295" fmla="*/ 4008120 h 6095999"/>
              <a:gd name="connsiteX3296" fmla="*/ 4645343 w 8362950"/>
              <a:gd name="connsiteY3296" fmla="*/ 3711893 h 6095999"/>
              <a:gd name="connsiteX3297" fmla="*/ 4271963 w 8362950"/>
              <a:gd name="connsiteY3297" fmla="*/ 3949065 h 6095999"/>
              <a:gd name="connsiteX3298" fmla="*/ 4235768 w 8362950"/>
              <a:gd name="connsiteY3298" fmla="*/ 3943350 h 6095999"/>
              <a:gd name="connsiteX3299" fmla="*/ 4645343 w 8362950"/>
              <a:gd name="connsiteY3299" fmla="*/ 3676650 h 6095999"/>
              <a:gd name="connsiteX3300" fmla="*/ 5054918 w 8362950"/>
              <a:gd name="connsiteY3300" fmla="*/ 3943350 h 6095999"/>
              <a:gd name="connsiteX3301" fmla="*/ 5018723 w 8362950"/>
              <a:gd name="connsiteY3301" fmla="*/ 3949065 h 6095999"/>
              <a:gd name="connsiteX3302" fmla="*/ 4645343 w 8362950"/>
              <a:gd name="connsiteY3302" fmla="*/ 3711893 h 6095999"/>
              <a:gd name="connsiteX3303" fmla="*/ 3717608 w 8362950"/>
              <a:gd name="connsiteY3303" fmla="*/ 3784283 h 6095999"/>
              <a:gd name="connsiteX3304" fmla="*/ 3414713 w 8362950"/>
              <a:gd name="connsiteY3304" fmla="*/ 3969068 h 6095999"/>
              <a:gd name="connsiteX3305" fmla="*/ 3416618 w 8362950"/>
              <a:gd name="connsiteY3305" fmla="*/ 3970020 h 6095999"/>
              <a:gd name="connsiteX3306" fmla="*/ 3363278 w 8362950"/>
              <a:gd name="connsiteY3306" fmla="*/ 3953828 h 6095999"/>
              <a:gd name="connsiteX3307" fmla="*/ 3717608 w 8362950"/>
              <a:gd name="connsiteY3307" fmla="*/ 3730943 h 6095999"/>
              <a:gd name="connsiteX3308" fmla="*/ 4071938 w 8362950"/>
              <a:gd name="connsiteY3308" fmla="*/ 3953828 h 6095999"/>
              <a:gd name="connsiteX3309" fmla="*/ 4018598 w 8362950"/>
              <a:gd name="connsiteY3309" fmla="*/ 3970020 h 6095999"/>
              <a:gd name="connsiteX3310" fmla="*/ 4020503 w 8362950"/>
              <a:gd name="connsiteY3310" fmla="*/ 3969068 h 6095999"/>
              <a:gd name="connsiteX3311" fmla="*/ 3717608 w 8362950"/>
              <a:gd name="connsiteY3311" fmla="*/ 3784283 h 6095999"/>
              <a:gd name="connsiteX3312" fmla="*/ 3717608 w 8362950"/>
              <a:gd name="connsiteY3312" fmla="*/ 3856673 h 6095999"/>
              <a:gd name="connsiteX3313" fmla="*/ 3480435 w 8362950"/>
              <a:gd name="connsiteY3313" fmla="*/ 3999548 h 6095999"/>
              <a:gd name="connsiteX3314" fmla="*/ 3429953 w 8362950"/>
              <a:gd name="connsiteY3314" fmla="*/ 3975735 h 6095999"/>
              <a:gd name="connsiteX3315" fmla="*/ 3431858 w 8362950"/>
              <a:gd name="connsiteY3315" fmla="*/ 3976688 h 6095999"/>
              <a:gd name="connsiteX3316" fmla="*/ 3716655 w 8362950"/>
              <a:gd name="connsiteY3316" fmla="*/ 3803333 h 6095999"/>
              <a:gd name="connsiteX3317" fmla="*/ 4001453 w 8362950"/>
              <a:gd name="connsiteY3317" fmla="*/ 3976688 h 6095999"/>
              <a:gd name="connsiteX3318" fmla="*/ 4003358 w 8362950"/>
              <a:gd name="connsiteY3318" fmla="*/ 3975735 h 6095999"/>
              <a:gd name="connsiteX3319" fmla="*/ 3952875 w 8362950"/>
              <a:gd name="connsiteY3319" fmla="*/ 3999548 h 6095999"/>
              <a:gd name="connsiteX3320" fmla="*/ 3717608 w 8362950"/>
              <a:gd name="connsiteY3320" fmla="*/ 3856673 h 6095999"/>
              <a:gd name="connsiteX3321" fmla="*/ 3940493 w 8362950"/>
              <a:gd name="connsiteY3321" fmla="*/ 4008120 h 6095999"/>
              <a:gd name="connsiteX3322" fmla="*/ 3893820 w 8362950"/>
              <a:gd name="connsiteY3322" fmla="*/ 4040505 h 6095999"/>
              <a:gd name="connsiteX3323" fmla="*/ 3717608 w 8362950"/>
              <a:gd name="connsiteY3323" fmla="*/ 3929063 h 6095999"/>
              <a:gd name="connsiteX3324" fmla="*/ 3541395 w 8362950"/>
              <a:gd name="connsiteY3324" fmla="*/ 4040505 h 6095999"/>
              <a:gd name="connsiteX3325" fmla="*/ 3494723 w 8362950"/>
              <a:gd name="connsiteY3325" fmla="*/ 4008120 h 6095999"/>
              <a:gd name="connsiteX3326" fmla="*/ 3496628 w 8362950"/>
              <a:gd name="connsiteY3326" fmla="*/ 4009073 h 6095999"/>
              <a:gd name="connsiteX3327" fmla="*/ 3716655 w 8362950"/>
              <a:gd name="connsiteY3327" fmla="*/ 3875723 h 6095999"/>
              <a:gd name="connsiteX3328" fmla="*/ 3936683 w 8362950"/>
              <a:gd name="connsiteY3328" fmla="*/ 4009073 h 6095999"/>
              <a:gd name="connsiteX3329" fmla="*/ 3940493 w 8362950"/>
              <a:gd name="connsiteY3329" fmla="*/ 4008120 h 6095999"/>
              <a:gd name="connsiteX3330" fmla="*/ 3717608 w 8362950"/>
              <a:gd name="connsiteY3330" fmla="*/ 3711893 h 6095999"/>
              <a:gd name="connsiteX3331" fmla="*/ 3344228 w 8362950"/>
              <a:gd name="connsiteY3331" fmla="*/ 3949065 h 6095999"/>
              <a:gd name="connsiteX3332" fmla="*/ 3308033 w 8362950"/>
              <a:gd name="connsiteY3332" fmla="*/ 3943350 h 6095999"/>
              <a:gd name="connsiteX3333" fmla="*/ 3717608 w 8362950"/>
              <a:gd name="connsiteY3333" fmla="*/ 3676650 h 6095999"/>
              <a:gd name="connsiteX3334" fmla="*/ 4127183 w 8362950"/>
              <a:gd name="connsiteY3334" fmla="*/ 3943350 h 6095999"/>
              <a:gd name="connsiteX3335" fmla="*/ 4090988 w 8362950"/>
              <a:gd name="connsiteY3335" fmla="*/ 3949065 h 6095999"/>
              <a:gd name="connsiteX3336" fmla="*/ 3717608 w 8362950"/>
              <a:gd name="connsiteY3336" fmla="*/ 3711893 h 6095999"/>
              <a:gd name="connsiteX3337" fmla="*/ 2788920 w 8362950"/>
              <a:gd name="connsiteY3337" fmla="*/ 3784283 h 6095999"/>
              <a:gd name="connsiteX3338" fmla="*/ 2486025 w 8362950"/>
              <a:gd name="connsiteY3338" fmla="*/ 3969068 h 6095999"/>
              <a:gd name="connsiteX3339" fmla="*/ 2487930 w 8362950"/>
              <a:gd name="connsiteY3339" fmla="*/ 3970020 h 6095999"/>
              <a:gd name="connsiteX3340" fmla="*/ 2434590 w 8362950"/>
              <a:gd name="connsiteY3340" fmla="*/ 3953828 h 6095999"/>
              <a:gd name="connsiteX3341" fmla="*/ 2788920 w 8362950"/>
              <a:gd name="connsiteY3341" fmla="*/ 3730943 h 6095999"/>
              <a:gd name="connsiteX3342" fmla="*/ 3143250 w 8362950"/>
              <a:gd name="connsiteY3342" fmla="*/ 3953828 h 6095999"/>
              <a:gd name="connsiteX3343" fmla="*/ 3089910 w 8362950"/>
              <a:gd name="connsiteY3343" fmla="*/ 3970020 h 6095999"/>
              <a:gd name="connsiteX3344" fmla="*/ 3091815 w 8362950"/>
              <a:gd name="connsiteY3344" fmla="*/ 3969068 h 6095999"/>
              <a:gd name="connsiteX3345" fmla="*/ 2788920 w 8362950"/>
              <a:gd name="connsiteY3345" fmla="*/ 3784283 h 6095999"/>
              <a:gd name="connsiteX3346" fmla="*/ 2788920 w 8362950"/>
              <a:gd name="connsiteY3346" fmla="*/ 3856673 h 6095999"/>
              <a:gd name="connsiteX3347" fmla="*/ 2551748 w 8362950"/>
              <a:gd name="connsiteY3347" fmla="*/ 3999548 h 6095999"/>
              <a:gd name="connsiteX3348" fmla="*/ 2501265 w 8362950"/>
              <a:gd name="connsiteY3348" fmla="*/ 3975735 h 6095999"/>
              <a:gd name="connsiteX3349" fmla="*/ 2503170 w 8362950"/>
              <a:gd name="connsiteY3349" fmla="*/ 3976688 h 6095999"/>
              <a:gd name="connsiteX3350" fmla="*/ 2787968 w 8362950"/>
              <a:gd name="connsiteY3350" fmla="*/ 3803333 h 6095999"/>
              <a:gd name="connsiteX3351" fmla="*/ 3072765 w 8362950"/>
              <a:gd name="connsiteY3351" fmla="*/ 3976688 h 6095999"/>
              <a:gd name="connsiteX3352" fmla="*/ 3074670 w 8362950"/>
              <a:gd name="connsiteY3352" fmla="*/ 3975735 h 6095999"/>
              <a:gd name="connsiteX3353" fmla="*/ 3024188 w 8362950"/>
              <a:gd name="connsiteY3353" fmla="*/ 3999548 h 6095999"/>
              <a:gd name="connsiteX3354" fmla="*/ 2788920 w 8362950"/>
              <a:gd name="connsiteY3354" fmla="*/ 3856673 h 6095999"/>
              <a:gd name="connsiteX3355" fmla="*/ 3011805 w 8362950"/>
              <a:gd name="connsiteY3355" fmla="*/ 4008120 h 6095999"/>
              <a:gd name="connsiteX3356" fmla="*/ 2965133 w 8362950"/>
              <a:gd name="connsiteY3356" fmla="*/ 4040505 h 6095999"/>
              <a:gd name="connsiteX3357" fmla="*/ 2788920 w 8362950"/>
              <a:gd name="connsiteY3357" fmla="*/ 3929063 h 6095999"/>
              <a:gd name="connsiteX3358" fmla="*/ 2612708 w 8362950"/>
              <a:gd name="connsiteY3358" fmla="*/ 4040505 h 6095999"/>
              <a:gd name="connsiteX3359" fmla="*/ 2566035 w 8362950"/>
              <a:gd name="connsiteY3359" fmla="*/ 4008120 h 6095999"/>
              <a:gd name="connsiteX3360" fmla="*/ 2568893 w 8362950"/>
              <a:gd name="connsiteY3360" fmla="*/ 4009073 h 6095999"/>
              <a:gd name="connsiteX3361" fmla="*/ 2788920 w 8362950"/>
              <a:gd name="connsiteY3361" fmla="*/ 3875723 h 6095999"/>
              <a:gd name="connsiteX3362" fmla="*/ 3008948 w 8362950"/>
              <a:gd name="connsiteY3362" fmla="*/ 4009073 h 6095999"/>
              <a:gd name="connsiteX3363" fmla="*/ 3011805 w 8362950"/>
              <a:gd name="connsiteY3363" fmla="*/ 4008120 h 6095999"/>
              <a:gd name="connsiteX3364" fmla="*/ 2788920 w 8362950"/>
              <a:gd name="connsiteY3364" fmla="*/ 3711893 h 6095999"/>
              <a:gd name="connsiteX3365" fmla="*/ 2415540 w 8362950"/>
              <a:gd name="connsiteY3365" fmla="*/ 3949065 h 6095999"/>
              <a:gd name="connsiteX3366" fmla="*/ 2379345 w 8362950"/>
              <a:gd name="connsiteY3366" fmla="*/ 3943350 h 6095999"/>
              <a:gd name="connsiteX3367" fmla="*/ 2788920 w 8362950"/>
              <a:gd name="connsiteY3367" fmla="*/ 3676650 h 6095999"/>
              <a:gd name="connsiteX3368" fmla="*/ 3198495 w 8362950"/>
              <a:gd name="connsiteY3368" fmla="*/ 3943350 h 6095999"/>
              <a:gd name="connsiteX3369" fmla="*/ 3162300 w 8362950"/>
              <a:gd name="connsiteY3369" fmla="*/ 3949065 h 6095999"/>
              <a:gd name="connsiteX3370" fmla="*/ 2788920 w 8362950"/>
              <a:gd name="connsiteY3370" fmla="*/ 3711893 h 6095999"/>
              <a:gd name="connsiteX3371" fmla="*/ 2487930 w 8362950"/>
              <a:gd name="connsiteY3371" fmla="*/ 3360420 h 6095999"/>
              <a:gd name="connsiteX3372" fmla="*/ 2434590 w 8362950"/>
              <a:gd name="connsiteY3372" fmla="*/ 3344228 h 6095999"/>
              <a:gd name="connsiteX3373" fmla="*/ 2788920 w 8362950"/>
              <a:gd name="connsiteY3373" fmla="*/ 3121343 h 6095999"/>
              <a:gd name="connsiteX3374" fmla="*/ 3143250 w 8362950"/>
              <a:gd name="connsiteY3374" fmla="*/ 3344228 h 6095999"/>
              <a:gd name="connsiteX3375" fmla="*/ 3089910 w 8362950"/>
              <a:gd name="connsiteY3375" fmla="*/ 3360420 h 6095999"/>
              <a:gd name="connsiteX3376" fmla="*/ 3091815 w 8362950"/>
              <a:gd name="connsiteY3376" fmla="*/ 3359468 h 6095999"/>
              <a:gd name="connsiteX3377" fmla="*/ 2788920 w 8362950"/>
              <a:gd name="connsiteY3377" fmla="*/ 3174683 h 6095999"/>
              <a:gd name="connsiteX3378" fmla="*/ 2486025 w 8362950"/>
              <a:gd name="connsiteY3378" fmla="*/ 3359468 h 6095999"/>
              <a:gd name="connsiteX3379" fmla="*/ 2487930 w 8362950"/>
              <a:gd name="connsiteY3379" fmla="*/ 3360420 h 6095999"/>
              <a:gd name="connsiteX3380" fmla="*/ 2487930 w 8362950"/>
              <a:gd name="connsiteY3380" fmla="*/ 2750820 h 6095999"/>
              <a:gd name="connsiteX3381" fmla="*/ 2434590 w 8362950"/>
              <a:gd name="connsiteY3381" fmla="*/ 2734628 h 6095999"/>
              <a:gd name="connsiteX3382" fmla="*/ 2788920 w 8362950"/>
              <a:gd name="connsiteY3382" fmla="*/ 2511743 h 6095999"/>
              <a:gd name="connsiteX3383" fmla="*/ 3143250 w 8362950"/>
              <a:gd name="connsiteY3383" fmla="*/ 2734628 h 6095999"/>
              <a:gd name="connsiteX3384" fmla="*/ 3089910 w 8362950"/>
              <a:gd name="connsiteY3384" fmla="*/ 2750820 h 6095999"/>
              <a:gd name="connsiteX3385" fmla="*/ 3091815 w 8362950"/>
              <a:gd name="connsiteY3385" fmla="*/ 2749868 h 6095999"/>
              <a:gd name="connsiteX3386" fmla="*/ 2788920 w 8362950"/>
              <a:gd name="connsiteY3386" fmla="*/ 2565083 h 6095999"/>
              <a:gd name="connsiteX3387" fmla="*/ 2486025 w 8362950"/>
              <a:gd name="connsiteY3387" fmla="*/ 2749868 h 6095999"/>
              <a:gd name="connsiteX3388" fmla="*/ 2487930 w 8362950"/>
              <a:gd name="connsiteY3388" fmla="*/ 2750820 h 6095999"/>
              <a:gd name="connsiteX3389" fmla="*/ 2487930 w 8362950"/>
              <a:gd name="connsiteY3389" fmla="*/ 2141220 h 6095999"/>
              <a:gd name="connsiteX3390" fmla="*/ 2434590 w 8362950"/>
              <a:gd name="connsiteY3390" fmla="*/ 2125028 h 6095999"/>
              <a:gd name="connsiteX3391" fmla="*/ 2788920 w 8362950"/>
              <a:gd name="connsiteY3391" fmla="*/ 1902143 h 6095999"/>
              <a:gd name="connsiteX3392" fmla="*/ 3143250 w 8362950"/>
              <a:gd name="connsiteY3392" fmla="*/ 2125028 h 6095999"/>
              <a:gd name="connsiteX3393" fmla="*/ 3089910 w 8362950"/>
              <a:gd name="connsiteY3393" fmla="*/ 2141220 h 6095999"/>
              <a:gd name="connsiteX3394" fmla="*/ 3091815 w 8362950"/>
              <a:gd name="connsiteY3394" fmla="*/ 2140268 h 6095999"/>
              <a:gd name="connsiteX3395" fmla="*/ 2788920 w 8362950"/>
              <a:gd name="connsiteY3395" fmla="*/ 1955483 h 6095999"/>
              <a:gd name="connsiteX3396" fmla="*/ 2486025 w 8362950"/>
              <a:gd name="connsiteY3396" fmla="*/ 2140268 h 6095999"/>
              <a:gd name="connsiteX3397" fmla="*/ 2487930 w 8362950"/>
              <a:gd name="connsiteY3397" fmla="*/ 2141220 h 6095999"/>
              <a:gd name="connsiteX3398" fmla="*/ 2567940 w 8362950"/>
              <a:gd name="connsiteY3398" fmla="*/ 1571625 h 6095999"/>
              <a:gd name="connsiteX3399" fmla="*/ 2787968 w 8362950"/>
              <a:gd name="connsiteY3399" fmla="*/ 1438275 h 6095999"/>
              <a:gd name="connsiteX3400" fmla="*/ 3007995 w 8362950"/>
              <a:gd name="connsiteY3400" fmla="*/ 1571625 h 6095999"/>
              <a:gd name="connsiteX3401" fmla="*/ 3009900 w 8362950"/>
              <a:gd name="connsiteY3401" fmla="*/ 1570673 h 6095999"/>
              <a:gd name="connsiteX3402" fmla="*/ 2963228 w 8362950"/>
              <a:gd name="connsiteY3402" fmla="*/ 1603058 h 6095999"/>
              <a:gd name="connsiteX3403" fmla="*/ 2787015 w 8362950"/>
              <a:gd name="connsiteY3403" fmla="*/ 1491615 h 6095999"/>
              <a:gd name="connsiteX3404" fmla="*/ 2610803 w 8362950"/>
              <a:gd name="connsiteY3404" fmla="*/ 1603058 h 6095999"/>
              <a:gd name="connsiteX3405" fmla="*/ 2564130 w 8362950"/>
              <a:gd name="connsiteY3405" fmla="*/ 1570673 h 6095999"/>
              <a:gd name="connsiteX3406" fmla="*/ 2567940 w 8362950"/>
              <a:gd name="connsiteY3406" fmla="*/ 1571625 h 6095999"/>
              <a:gd name="connsiteX3407" fmla="*/ 2551748 w 8362950"/>
              <a:gd name="connsiteY3407" fmla="*/ 1561148 h 6095999"/>
              <a:gd name="connsiteX3408" fmla="*/ 2501265 w 8362950"/>
              <a:gd name="connsiteY3408" fmla="*/ 1537335 h 6095999"/>
              <a:gd name="connsiteX3409" fmla="*/ 2503170 w 8362950"/>
              <a:gd name="connsiteY3409" fmla="*/ 1538288 h 6095999"/>
              <a:gd name="connsiteX3410" fmla="*/ 2787968 w 8362950"/>
              <a:gd name="connsiteY3410" fmla="*/ 1364933 h 6095999"/>
              <a:gd name="connsiteX3411" fmla="*/ 3072765 w 8362950"/>
              <a:gd name="connsiteY3411" fmla="*/ 1538288 h 6095999"/>
              <a:gd name="connsiteX3412" fmla="*/ 3074670 w 8362950"/>
              <a:gd name="connsiteY3412" fmla="*/ 1537335 h 6095999"/>
              <a:gd name="connsiteX3413" fmla="*/ 3024188 w 8362950"/>
              <a:gd name="connsiteY3413" fmla="*/ 1561148 h 6095999"/>
              <a:gd name="connsiteX3414" fmla="*/ 2787015 w 8362950"/>
              <a:gd name="connsiteY3414" fmla="*/ 1418273 h 6095999"/>
              <a:gd name="connsiteX3415" fmla="*/ 2551748 w 8362950"/>
              <a:gd name="connsiteY3415" fmla="*/ 1561148 h 6095999"/>
              <a:gd name="connsiteX3416" fmla="*/ 2788920 w 8362950"/>
              <a:gd name="connsiteY3416" fmla="*/ 1509713 h 6095999"/>
              <a:gd name="connsiteX3417" fmla="*/ 2949893 w 8362950"/>
              <a:gd name="connsiteY3417" fmla="*/ 1614488 h 6095999"/>
              <a:gd name="connsiteX3418" fmla="*/ 2807970 w 8362950"/>
              <a:gd name="connsiteY3418" fmla="*/ 1828800 h 6095999"/>
              <a:gd name="connsiteX3419" fmla="*/ 2807970 w 8362950"/>
              <a:gd name="connsiteY3419" fmla="*/ 1828800 h 6095999"/>
              <a:gd name="connsiteX3420" fmla="*/ 2789873 w 8362950"/>
              <a:gd name="connsiteY3420" fmla="*/ 1828800 h 6095999"/>
              <a:gd name="connsiteX3421" fmla="*/ 2771775 w 8362950"/>
              <a:gd name="connsiteY3421" fmla="*/ 1828800 h 6095999"/>
              <a:gd name="connsiteX3422" fmla="*/ 2629853 w 8362950"/>
              <a:gd name="connsiteY3422" fmla="*/ 1614488 h 6095999"/>
              <a:gd name="connsiteX3423" fmla="*/ 2788920 w 8362950"/>
              <a:gd name="connsiteY3423" fmla="*/ 1509713 h 6095999"/>
              <a:gd name="connsiteX3424" fmla="*/ 2788920 w 8362950"/>
              <a:gd name="connsiteY3424" fmla="*/ 1847850 h 6095999"/>
              <a:gd name="connsiteX3425" fmla="*/ 3198495 w 8362950"/>
              <a:gd name="connsiteY3425" fmla="*/ 2114550 h 6095999"/>
              <a:gd name="connsiteX3426" fmla="*/ 3162300 w 8362950"/>
              <a:gd name="connsiteY3426" fmla="*/ 2120265 h 6095999"/>
              <a:gd name="connsiteX3427" fmla="*/ 2788920 w 8362950"/>
              <a:gd name="connsiteY3427" fmla="*/ 1883093 h 6095999"/>
              <a:gd name="connsiteX3428" fmla="*/ 2415540 w 8362950"/>
              <a:gd name="connsiteY3428" fmla="*/ 2120265 h 6095999"/>
              <a:gd name="connsiteX3429" fmla="*/ 2379345 w 8362950"/>
              <a:gd name="connsiteY3429" fmla="*/ 2114550 h 6095999"/>
              <a:gd name="connsiteX3430" fmla="*/ 2788920 w 8362950"/>
              <a:gd name="connsiteY3430" fmla="*/ 1847850 h 6095999"/>
              <a:gd name="connsiteX3431" fmla="*/ 3556635 w 8362950"/>
              <a:gd name="connsiteY3431" fmla="*/ 1614488 h 6095999"/>
              <a:gd name="connsiteX3432" fmla="*/ 3717608 w 8362950"/>
              <a:gd name="connsiteY3432" fmla="*/ 1509713 h 6095999"/>
              <a:gd name="connsiteX3433" fmla="*/ 3878580 w 8362950"/>
              <a:gd name="connsiteY3433" fmla="*/ 1614488 h 6095999"/>
              <a:gd name="connsiteX3434" fmla="*/ 3736658 w 8362950"/>
              <a:gd name="connsiteY3434" fmla="*/ 1828800 h 6095999"/>
              <a:gd name="connsiteX3435" fmla="*/ 3718560 w 8362950"/>
              <a:gd name="connsiteY3435" fmla="*/ 1828800 h 6095999"/>
              <a:gd name="connsiteX3436" fmla="*/ 3700463 w 8362950"/>
              <a:gd name="connsiteY3436" fmla="*/ 1828800 h 6095999"/>
              <a:gd name="connsiteX3437" fmla="*/ 3700463 w 8362950"/>
              <a:gd name="connsiteY3437" fmla="*/ 1828800 h 6095999"/>
              <a:gd name="connsiteX3438" fmla="*/ 3556635 w 8362950"/>
              <a:gd name="connsiteY3438" fmla="*/ 1614488 h 6095999"/>
              <a:gd name="connsiteX3439" fmla="*/ 3496628 w 8362950"/>
              <a:gd name="connsiteY3439" fmla="*/ 1571625 h 6095999"/>
              <a:gd name="connsiteX3440" fmla="*/ 3716655 w 8362950"/>
              <a:gd name="connsiteY3440" fmla="*/ 1438275 h 6095999"/>
              <a:gd name="connsiteX3441" fmla="*/ 3936683 w 8362950"/>
              <a:gd name="connsiteY3441" fmla="*/ 1571625 h 6095999"/>
              <a:gd name="connsiteX3442" fmla="*/ 3939540 w 8362950"/>
              <a:gd name="connsiteY3442" fmla="*/ 1570673 h 6095999"/>
              <a:gd name="connsiteX3443" fmla="*/ 3892868 w 8362950"/>
              <a:gd name="connsiteY3443" fmla="*/ 1603058 h 6095999"/>
              <a:gd name="connsiteX3444" fmla="*/ 3716655 w 8362950"/>
              <a:gd name="connsiteY3444" fmla="*/ 1491615 h 6095999"/>
              <a:gd name="connsiteX3445" fmla="*/ 3540443 w 8362950"/>
              <a:gd name="connsiteY3445" fmla="*/ 1603058 h 6095999"/>
              <a:gd name="connsiteX3446" fmla="*/ 3493770 w 8362950"/>
              <a:gd name="connsiteY3446" fmla="*/ 1570673 h 6095999"/>
              <a:gd name="connsiteX3447" fmla="*/ 3496628 w 8362950"/>
              <a:gd name="connsiteY3447" fmla="*/ 1571625 h 6095999"/>
              <a:gd name="connsiteX3448" fmla="*/ 3480435 w 8362950"/>
              <a:gd name="connsiteY3448" fmla="*/ 1561148 h 6095999"/>
              <a:gd name="connsiteX3449" fmla="*/ 3429953 w 8362950"/>
              <a:gd name="connsiteY3449" fmla="*/ 1537335 h 6095999"/>
              <a:gd name="connsiteX3450" fmla="*/ 3431858 w 8362950"/>
              <a:gd name="connsiteY3450" fmla="*/ 1538288 h 6095999"/>
              <a:gd name="connsiteX3451" fmla="*/ 3716655 w 8362950"/>
              <a:gd name="connsiteY3451" fmla="*/ 1364933 h 6095999"/>
              <a:gd name="connsiteX3452" fmla="*/ 4001453 w 8362950"/>
              <a:gd name="connsiteY3452" fmla="*/ 1538288 h 6095999"/>
              <a:gd name="connsiteX3453" fmla="*/ 4003358 w 8362950"/>
              <a:gd name="connsiteY3453" fmla="*/ 1537335 h 6095999"/>
              <a:gd name="connsiteX3454" fmla="*/ 3952875 w 8362950"/>
              <a:gd name="connsiteY3454" fmla="*/ 1561148 h 6095999"/>
              <a:gd name="connsiteX3455" fmla="*/ 3715703 w 8362950"/>
              <a:gd name="connsiteY3455" fmla="*/ 1418273 h 6095999"/>
              <a:gd name="connsiteX3456" fmla="*/ 3480435 w 8362950"/>
              <a:gd name="connsiteY3456" fmla="*/ 1561148 h 6095999"/>
              <a:gd name="connsiteX3457" fmla="*/ 3717608 w 8362950"/>
              <a:gd name="connsiteY3457" fmla="*/ 1847850 h 6095999"/>
              <a:gd name="connsiteX3458" fmla="*/ 4127183 w 8362950"/>
              <a:gd name="connsiteY3458" fmla="*/ 2114550 h 6095999"/>
              <a:gd name="connsiteX3459" fmla="*/ 4090988 w 8362950"/>
              <a:gd name="connsiteY3459" fmla="*/ 2120265 h 6095999"/>
              <a:gd name="connsiteX3460" fmla="*/ 3717608 w 8362950"/>
              <a:gd name="connsiteY3460" fmla="*/ 1883093 h 6095999"/>
              <a:gd name="connsiteX3461" fmla="*/ 3344228 w 8362950"/>
              <a:gd name="connsiteY3461" fmla="*/ 2120265 h 6095999"/>
              <a:gd name="connsiteX3462" fmla="*/ 3308033 w 8362950"/>
              <a:gd name="connsiteY3462" fmla="*/ 2114550 h 6095999"/>
              <a:gd name="connsiteX3463" fmla="*/ 3717608 w 8362950"/>
              <a:gd name="connsiteY3463" fmla="*/ 1847850 h 6095999"/>
              <a:gd name="connsiteX3464" fmla="*/ 4484370 w 8362950"/>
              <a:gd name="connsiteY3464" fmla="*/ 1614488 h 6095999"/>
              <a:gd name="connsiteX3465" fmla="*/ 4645343 w 8362950"/>
              <a:gd name="connsiteY3465" fmla="*/ 1509713 h 6095999"/>
              <a:gd name="connsiteX3466" fmla="*/ 4806315 w 8362950"/>
              <a:gd name="connsiteY3466" fmla="*/ 1614488 h 6095999"/>
              <a:gd name="connsiteX3467" fmla="*/ 4664393 w 8362950"/>
              <a:gd name="connsiteY3467" fmla="*/ 1828800 h 6095999"/>
              <a:gd name="connsiteX3468" fmla="*/ 4664393 w 8362950"/>
              <a:gd name="connsiteY3468" fmla="*/ 1828800 h 6095999"/>
              <a:gd name="connsiteX3469" fmla="*/ 4646295 w 8362950"/>
              <a:gd name="connsiteY3469" fmla="*/ 1828800 h 6095999"/>
              <a:gd name="connsiteX3470" fmla="*/ 4628198 w 8362950"/>
              <a:gd name="connsiteY3470" fmla="*/ 1828800 h 6095999"/>
              <a:gd name="connsiteX3471" fmla="*/ 4628198 w 8362950"/>
              <a:gd name="connsiteY3471" fmla="*/ 1828800 h 6095999"/>
              <a:gd name="connsiteX3472" fmla="*/ 4484370 w 8362950"/>
              <a:gd name="connsiteY3472" fmla="*/ 1614488 h 6095999"/>
              <a:gd name="connsiteX3473" fmla="*/ 4425315 w 8362950"/>
              <a:gd name="connsiteY3473" fmla="*/ 1571625 h 6095999"/>
              <a:gd name="connsiteX3474" fmla="*/ 4645343 w 8362950"/>
              <a:gd name="connsiteY3474" fmla="*/ 1438275 h 6095999"/>
              <a:gd name="connsiteX3475" fmla="*/ 4865370 w 8362950"/>
              <a:gd name="connsiteY3475" fmla="*/ 1571625 h 6095999"/>
              <a:gd name="connsiteX3476" fmla="*/ 4867275 w 8362950"/>
              <a:gd name="connsiteY3476" fmla="*/ 1570673 h 6095999"/>
              <a:gd name="connsiteX3477" fmla="*/ 4820603 w 8362950"/>
              <a:gd name="connsiteY3477" fmla="*/ 1603058 h 6095999"/>
              <a:gd name="connsiteX3478" fmla="*/ 4644390 w 8362950"/>
              <a:gd name="connsiteY3478" fmla="*/ 1491615 h 6095999"/>
              <a:gd name="connsiteX3479" fmla="*/ 4468178 w 8362950"/>
              <a:gd name="connsiteY3479" fmla="*/ 1603058 h 6095999"/>
              <a:gd name="connsiteX3480" fmla="*/ 4421505 w 8362950"/>
              <a:gd name="connsiteY3480" fmla="*/ 1570673 h 6095999"/>
              <a:gd name="connsiteX3481" fmla="*/ 4425315 w 8362950"/>
              <a:gd name="connsiteY3481" fmla="*/ 1571625 h 6095999"/>
              <a:gd name="connsiteX3482" fmla="*/ 4409123 w 8362950"/>
              <a:gd name="connsiteY3482" fmla="*/ 1561148 h 6095999"/>
              <a:gd name="connsiteX3483" fmla="*/ 4358640 w 8362950"/>
              <a:gd name="connsiteY3483" fmla="*/ 1537335 h 6095999"/>
              <a:gd name="connsiteX3484" fmla="*/ 4360545 w 8362950"/>
              <a:gd name="connsiteY3484" fmla="*/ 1538288 h 6095999"/>
              <a:gd name="connsiteX3485" fmla="*/ 4645343 w 8362950"/>
              <a:gd name="connsiteY3485" fmla="*/ 1364933 h 6095999"/>
              <a:gd name="connsiteX3486" fmla="*/ 4930140 w 8362950"/>
              <a:gd name="connsiteY3486" fmla="*/ 1538288 h 6095999"/>
              <a:gd name="connsiteX3487" fmla="*/ 4932045 w 8362950"/>
              <a:gd name="connsiteY3487" fmla="*/ 1537335 h 6095999"/>
              <a:gd name="connsiteX3488" fmla="*/ 4881563 w 8362950"/>
              <a:gd name="connsiteY3488" fmla="*/ 1561148 h 6095999"/>
              <a:gd name="connsiteX3489" fmla="*/ 4644390 w 8362950"/>
              <a:gd name="connsiteY3489" fmla="*/ 1418273 h 6095999"/>
              <a:gd name="connsiteX3490" fmla="*/ 4409123 w 8362950"/>
              <a:gd name="connsiteY3490" fmla="*/ 1561148 h 6095999"/>
              <a:gd name="connsiteX3491" fmla="*/ 4645343 w 8362950"/>
              <a:gd name="connsiteY3491" fmla="*/ 1847850 h 6095999"/>
              <a:gd name="connsiteX3492" fmla="*/ 5054918 w 8362950"/>
              <a:gd name="connsiteY3492" fmla="*/ 2114550 h 6095999"/>
              <a:gd name="connsiteX3493" fmla="*/ 5018723 w 8362950"/>
              <a:gd name="connsiteY3493" fmla="*/ 2120265 h 6095999"/>
              <a:gd name="connsiteX3494" fmla="*/ 4645343 w 8362950"/>
              <a:gd name="connsiteY3494" fmla="*/ 1883093 h 6095999"/>
              <a:gd name="connsiteX3495" fmla="*/ 4271963 w 8362950"/>
              <a:gd name="connsiteY3495" fmla="*/ 2120265 h 6095999"/>
              <a:gd name="connsiteX3496" fmla="*/ 4235768 w 8362950"/>
              <a:gd name="connsiteY3496" fmla="*/ 2114550 h 6095999"/>
              <a:gd name="connsiteX3497" fmla="*/ 4645343 w 8362950"/>
              <a:gd name="connsiteY3497" fmla="*/ 1847850 h 6095999"/>
              <a:gd name="connsiteX3498" fmla="*/ 5110163 w 8362950"/>
              <a:gd name="connsiteY3498" fmla="*/ 1628775 h 6095999"/>
              <a:gd name="connsiteX3499" fmla="*/ 4791075 w 8362950"/>
              <a:gd name="connsiteY3499" fmla="*/ 1851660 h 6095999"/>
              <a:gd name="connsiteX3500" fmla="*/ 4739640 w 8362950"/>
              <a:gd name="connsiteY3500" fmla="*/ 1838325 h 6095999"/>
              <a:gd name="connsiteX3501" fmla="*/ 4739640 w 8362950"/>
              <a:gd name="connsiteY3501" fmla="*/ 1838325 h 6095999"/>
              <a:gd name="connsiteX3502" fmla="*/ 5111115 w 8362950"/>
              <a:gd name="connsiteY3502" fmla="*/ 1575435 h 6095999"/>
              <a:gd name="connsiteX3503" fmla="*/ 5482590 w 8362950"/>
              <a:gd name="connsiteY3503" fmla="*/ 1838325 h 6095999"/>
              <a:gd name="connsiteX3504" fmla="*/ 5431155 w 8362950"/>
              <a:gd name="connsiteY3504" fmla="*/ 1851660 h 6095999"/>
              <a:gd name="connsiteX3505" fmla="*/ 5431155 w 8362950"/>
              <a:gd name="connsiteY3505" fmla="*/ 1851660 h 6095999"/>
              <a:gd name="connsiteX3506" fmla="*/ 5110163 w 8362950"/>
              <a:gd name="connsiteY3506" fmla="*/ 1628775 h 6095999"/>
              <a:gd name="connsiteX3507" fmla="*/ 5110163 w 8362950"/>
              <a:gd name="connsiteY3507" fmla="*/ 1701165 h 6095999"/>
              <a:gd name="connsiteX3508" fmla="*/ 4857750 w 8362950"/>
              <a:gd name="connsiteY3508" fmla="*/ 1879283 h 6095999"/>
              <a:gd name="connsiteX3509" fmla="*/ 4857750 w 8362950"/>
              <a:gd name="connsiteY3509" fmla="*/ 1879283 h 6095999"/>
              <a:gd name="connsiteX3510" fmla="*/ 4808220 w 8362950"/>
              <a:gd name="connsiteY3510" fmla="*/ 1857375 h 6095999"/>
              <a:gd name="connsiteX3511" fmla="*/ 5110163 w 8362950"/>
              <a:gd name="connsiteY3511" fmla="*/ 1646873 h 6095999"/>
              <a:gd name="connsiteX3512" fmla="*/ 5412105 w 8362950"/>
              <a:gd name="connsiteY3512" fmla="*/ 1857375 h 6095999"/>
              <a:gd name="connsiteX3513" fmla="*/ 5362575 w 8362950"/>
              <a:gd name="connsiteY3513" fmla="*/ 1879283 h 6095999"/>
              <a:gd name="connsiteX3514" fmla="*/ 5362575 w 8362950"/>
              <a:gd name="connsiteY3514" fmla="*/ 1879283 h 6095999"/>
              <a:gd name="connsiteX3515" fmla="*/ 5110163 w 8362950"/>
              <a:gd name="connsiteY3515" fmla="*/ 1701165 h 6095999"/>
              <a:gd name="connsiteX3516" fmla="*/ 5110163 w 8362950"/>
              <a:gd name="connsiteY3516" fmla="*/ 2165985 h 6095999"/>
              <a:gd name="connsiteX3517" fmla="*/ 4719638 w 8362950"/>
              <a:gd name="connsiteY3517" fmla="*/ 2444115 h 6095999"/>
              <a:gd name="connsiteX3518" fmla="*/ 4719638 w 8362950"/>
              <a:gd name="connsiteY3518" fmla="*/ 2444115 h 6095999"/>
              <a:gd name="connsiteX3519" fmla="*/ 4684395 w 8362950"/>
              <a:gd name="connsiteY3519" fmla="*/ 2439353 h 6095999"/>
              <a:gd name="connsiteX3520" fmla="*/ 5110163 w 8362950"/>
              <a:gd name="connsiteY3520" fmla="*/ 2129790 h 6095999"/>
              <a:gd name="connsiteX3521" fmla="*/ 5535930 w 8362950"/>
              <a:gd name="connsiteY3521" fmla="*/ 2439353 h 6095999"/>
              <a:gd name="connsiteX3522" fmla="*/ 5500688 w 8362950"/>
              <a:gd name="connsiteY3522" fmla="*/ 2444115 h 6095999"/>
              <a:gd name="connsiteX3523" fmla="*/ 5500688 w 8362950"/>
              <a:gd name="connsiteY3523" fmla="*/ 2444115 h 6095999"/>
              <a:gd name="connsiteX3524" fmla="*/ 5110163 w 8362950"/>
              <a:gd name="connsiteY3524" fmla="*/ 2165985 h 6095999"/>
              <a:gd name="connsiteX3525" fmla="*/ 5110163 w 8362950"/>
              <a:gd name="connsiteY3525" fmla="*/ 2238375 h 6095999"/>
              <a:gd name="connsiteX3526" fmla="*/ 4791075 w 8362950"/>
              <a:gd name="connsiteY3526" fmla="*/ 2461260 h 6095999"/>
              <a:gd name="connsiteX3527" fmla="*/ 4739640 w 8362950"/>
              <a:gd name="connsiteY3527" fmla="*/ 2447925 h 6095999"/>
              <a:gd name="connsiteX3528" fmla="*/ 4739640 w 8362950"/>
              <a:gd name="connsiteY3528" fmla="*/ 2447925 h 6095999"/>
              <a:gd name="connsiteX3529" fmla="*/ 5111115 w 8362950"/>
              <a:gd name="connsiteY3529" fmla="*/ 2185035 h 6095999"/>
              <a:gd name="connsiteX3530" fmla="*/ 5482590 w 8362950"/>
              <a:gd name="connsiteY3530" fmla="*/ 2447925 h 6095999"/>
              <a:gd name="connsiteX3531" fmla="*/ 5431155 w 8362950"/>
              <a:gd name="connsiteY3531" fmla="*/ 2461260 h 6095999"/>
              <a:gd name="connsiteX3532" fmla="*/ 5431155 w 8362950"/>
              <a:gd name="connsiteY3532" fmla="*/ 2461260 h 6095999"/>
              <a:gd name="connsiteX3533" fmla="*/ 5110163 w 8362950"/>
              <a:gd name="connsiteY3533" fmla="*/ 2238375 h 6095999"/>
              <a:gd name="connsiteX3534" fmla="*/ 5110163 w 8362950"/>
              <a:gd name="connsiteY3534" fmla="*/ 2310765 h 6095999"/>
              <a:gd name="connsiteX3535" fmla="*/ 4857750 w 8362950"/>
              <a:gd name="connsiteY3535" fmla="*/ 2488883 h 6095999"/>
              <a:gd name="connsiteX3536" fmla="*/ 4857750 w 8362950"/>
              <a:gd name="connsiteY3536" fmla="*/ 2488883 h 6095999"/>
              <a:gd name="connsiteX3537" fmla="*/ 4808220 w 8362950"/>
              <a:gd name="connsiteY3537" fmla="*/ 2466975 h 6095999"/>
              <a:gd name="connsiteX3538" fmla="*/ 5110163 w 8362950"/>
              <a:gd name="connsiteY3538" fmla="*/ 2256473 h 6095999"/>
              <a:gd name="connsiteX3539" fmla="*/ 5412105 w 8362950"/>
              <a:gd name="connsiteY3539" fmla="*/ 2466975 h 6095999"/>
              <a:gd name="connsiteX3540" fmla="*/ 5362575 w 8362950"/>
              <a:gd name="connsiteY3540" fmla="*/ 2488883 h 6095999"/>
              <a:gd name="connsiteX3541" fmla="*/ 5362575 w 8362950"/>
              <a:gd name="connsiteY3541" fmla="*/ 2488883 h 6095999"/>
              <a:gd name="connsiteX3542" fmla="*/ 5110163 w 8362950"/>
              <a:gd name="connsiteY3542" fmla="*/ 2310765 h 6095999"/>
              <a:gd name="connsiteX3543" fmla="*/ 5110163 w 8362950"/>
              <a:gd name="connsiteY3543" fmla="*/ 2775585 h 6095999"/>
              <a:gd name="connsiteX3544" fmla="*/ 4719638 w 8362950"/>
              <a:gd name="connsiteY3544" fmla="*/ 3053715 h 6095999"/>
              <a:gd name="connsiteX3545" fmla="*/ 4719638 w 8362950"/>
              <a:gd name="connsiteY3545" fmla="*/ 3053715 h 6095999"/>
              <a:gd name="connsiteX3546" fmla="*/ 4684395 w 8362950"/>
              <a:gd name="connsiteY3546" fmla="*/ 3048953 h 6095999"/>
              <a:gd name="connsiteX3547" fmla="*/ 5110163 w 8362950"/>
              <a:gd name="connsiteY3547" fmla="*/ 2739390 h 6095999"/>
              <a:gd name="connsiteX3548" fmla="*/ 5535930 w 8362950"/>
              <a:gd name="connsiteY3548" fmla="*/ 3048953 h 6095999"/>
              <a:gd name="connsiteX3549" fmla="*/ 5500688 w 8362950"/>
              <a:gd name="connsiteY3549" fmla="*/ 3053715 h 6095999"/>
              <a:gd name="connsiteX3550" fmla="*/ 5500688 w 8362950"/>
              <a:gd name="connsiteY3550" fmla="*/ 3053715 h 6095999"/>
              <a:gd name="connsiteX3551" fmla="*/ 5110163 w 8362950"/>
              <a:gd name="connsiteY3551" fmla="*/ 2775585 h 6095999"/>
              <a:gd name="connsiteX3552" fmla="*/ 5110163 w 8362950"/>
              <a:gd name="connsiteY3552" fmla="*/ 2847975 h 6095999"/>
              <a:gd name="connsiteX3553" fmla="*/ 4791075 w 8362950"/>
              <a:gd name="connsiteY3553" fmla="*/ 3070860 h 6095999"/>
              <a:gd name="connsiteX3554" fmla="*/ 4739640 w 8362950"/>
              <a:gd name="connsiteY3554" fmla="*/ 3057525 h 6095999"/>
              <a:gd name="connsiteX3555" fmla="*/ 4739640 w 8362950"/>
              <a:gd name="connsiteY3555" fmla="*/ 3057525 h 6095999"/>
              <a:gd name="connsiteX3556" fmla="*/ 5111115 w 8362950"/>
              <a:gd name="connsiteY3556" fmla="*/ 2794635 h 6095999"/>
              <a:gd name="connsiteX3557" fmla="*/ 5482590 w 8362950"/>
              <a:gd name="connsiteY3557" fmla="*/ 3057525 h 6095999"/>
              <a:gd name="connsiteX3558" fmla="*/ 5431155 w 8362950"/>
              <a:gd name="connsiteY3558" fmla="*/ 3070860 h 6095999"/>
              <a:gd name="connsiteX3559" fmla="*/ 5431155 w 8362950"/>
              <a:gd name="connsiteY3559" fmla="*/ 3070860 h 6095999"/>
              <a:gd name="connsiteX3560" fmla="*/ 5110163 w 8362950"/>
              <a:gd name="connsiteY3560" fmla="*/ 2847975 h 6095999"/>
              <a:gd name="connsiteX3561" fmla="*/ 5110163 w 8362950"/>
              <a:gd name="connsiteY3561" fmla="*/ 2920365 h 6095999"/>
              <a:gd name="connsiteX3562" fmla="*/ 4857750 w 8362950"/>
              <a:gd name="connsiteY3562" fmla="*/ 3098483 h 6095999"/>
              <a:gd name="connsiteX3563" fmla="*/ 4857750 w 8362950"/>
              <a:gd name="connsiteY3563" fmla="*/ 3098483 h 6095999"/>
              <a:gd name="connsiteX3564" fmla="*/ 4808220 w 8362950"/>
              <a:gd name="connsiteY3564" fmla="*/ 3076575 h 6095999"/>
              <a:gd name="connsiteX3565" fmla="*/ 5110163 w 8362950"/>
              <a:gd name="connsiteY3565" fmla="*/ 2866073 h 6095999"/>
              <a:gd name="connsiteX3566" fmla="*/ 5412105 w 8362950"/>
              <a:gd name="connsiteY3566" fmla="*/ 3076575 h 6095999"/>
              <a:gd name="connsiteX3567" fmla="*/ 5362575 w 8362950"/>
              <a:gd name="connsiteY3567" fmla="*/ 3098483 h 6095999"/>
              <a:gd name="connsiteX3568" fmla="*/ 5362575 w 8362950"/>
              <a:gd name="connsiteY3568" fmla="*/ 3098483 h 6095999"/>
              <a:gd name="connsiteX3569" fmla="*/ 5110163 w 8362950"/>
              <a:gd name="connsiteY3569" fmla="*/ 2920365 h 6095999"/>
              <a:gd name="connsiteX3570" fmla="*/ 5110163 w 8362950"/>
              <a:gd name="connsiteY3570" fmla="*/ 3385185 h 6095999"/>
              <a:gd name="connsiteX3571" fmla="*/ 4719638 w 8362950"/>
              <a:gd name="connsiteY3571" fmla="*/ 3663315 h 6095999"/>
              <a:gd name="connsiteX3572" fmla="*/ 4719638 w 8362950"/>
              <a:gd name="connsiteY3572" fmla="*/ 3663315 h 6095999"/>
              <a:gd name="connsiteX3573" fmla="*/ 4684395 w 8362950"/>
              <a:gd name="connsiteY3573" fmla="*/ 3658553 h 6095999"/>
              <a:gd name="connsiteX3574" fmla="*/ 5110163 w 8362950"/>
              <a:gd name="connsiteY3574" fmla="*/ 3348990 h 6095999"/>
              <a:gd name="connsiteX3575" fmla="*/ 5535930 w 8362950"/>
              <a:gd name="connsiteY3575" fmla="*/ 3658553 h 6095999"/>
              <a:gd name="connsiteX3576" fmla="*/ 5500688 w 8362950"/>
              <a:gd name="connsiteY3576" fmla="*/ 3663315 h 6095999"/>
              <a:gd name="connsiteX3577" fmla="*/ 5500688 w 8362950"/>
              <a:gd name="connsiteY3577" fmla="*/ 3663315 h 6095999"/>
              <a:gd name="connsiteX3578" fmla="*/ 5110163 w 8362950"/>
              <a:gd name="connsiteY3578" fmla="*/ 3385185 h 6095999"/>
              <a:gd name="connsiteX3579" fmla="*/ 5110163 w 8362950"/>
              <a:gd name="connsiteY3579" fmla="*/ 3457575 h 6095999"/>
              <a:gd name="connsiteX3580" fmla="*/ 4791075 w 8362950"/>
              <a:gd name="connsiteY3580" fmla="*/ 3680460 h 6095999"/>
              <a:gd name="connsiteX3581" fmla="*/ 4739640 w 8362950"/>
              <a:gd name="connsiteY3581" fmla="*/ 3667125 h 6095999"/>
              <a:gd name="connsiteX3582" fmla="*/ 4739640 w 8362950"/>
              <a:gd name="connsiteY3582" fmla="*/ 3667125 h 6095999"/>
              <a:gd name="connsiteX3583" fmla="*/ 5111115 w 8362950"/>
              <a:gd name="connsiteY3583" fmla="*/ 3404235 h 6095999"/>
              <a:gd name="connsiteX3584" fmla="*/ 5482590 w 8362950"/>
              <a:gd name="connsiteY3584" fmla="*/ 3667125 h 6095999"/>
              <a:gd name="connsiteX3585" fmla="*/ 5431155 w 8362950"/>
              <a:gd name="connsiteY3585" fmla="*/ 3680460 h 6095999"/>
              <a:gd name="connsiteX3586" fmla="*/ 5431155 w 8362950"/>
              <a:gd name="connsiteY3586" fmla="*/ 3680460 h 6095999"/>
              <a:gd name="connsiteX3587" fmla="*/ 5110163 w 8362950"/>
              <a:gd name="connsiteY3587" fmla="*/ 3457575 h 6095999"/>
              <a:gd name="connsiteX3588" fmla="*/ 5110163 w 8362950"/>
              <a:gd name="connsiteY3588" fmla="*/ 3529965 h 6095999"/>
              <a:gd name="connsiteX3589" fmla="*/ 4857750 w 8362950"/>
              <a:gd name="connsiteY3589" fmla="*/ 3708083 h 6095999"/>
              <a:gd name="connsiteX3590" fmla="*/ 4857750 w 8362950"/>
              <a:gd name="connsiteY3590" fmla="*/ 3708083 h 6095999"/>
              <a:gd name="connsiteX3591" fmla="*/ 4808220 w 8362950"/>
              <a:gd name="connsiteY3591" fmla="*/ 3686175 h 6095999"/>
              <a:gd name="connsiteX3592" fmla="*/ 5110163 w 8362950"/>
              <a:gd name="connsiteY3592" fmla="*/ 3475673 h 6095999"/>
              <a:gd name="connsiteX3593" fmla="*/ 5412105 w 8362950"/>
              <a:gd name="connsiteY3593" fmla="*/ 3686175 h 6095999"/>
              <a:gd name="connsiteX3594" fmla="*/ 5362575 w 8362950"/>
              <a:gd name="connsiteY3594" fmla="*/ 3708083 h 6095999"/>
              <a:gd name="connsiteX3595" fmla="*/ 5362575 w 8362950"/>
              <a:gd name="connsiteY3595" fmla="*/ 3708083 h 6095999"/>
              <a:gd name="connsiteX3596" fmla="*/ 5110163 w 8362950"/>
              <a:gd name="connsiteY3596" fmla="*/ 3529965 h 6095999"/>
              <a:gd name="connsiteX3597" fmla="*/ 4921568 w 8362950"/>
              <a:gd name="connsiteY3597" fmla="*/ 3748088 h 6095999"/>
              <a:gd name="connsiteX3598" fmla="*/ 4874895 w 8362950"/>
              <a:gd name="connsiteY3598" fmla="*/ 3717608 h 6095999"/>
              <a:gd name="connsiteX3599" fmla="*/ 5110163 w 8362950"/>
              <a:gd name="connsiteY3599" fmla="*/ 3549015 h 6095999"/>
              <a:gd name="connsiteX3600" fmla="*/ 5345430 w 8362950"/>
              <a:gd name="connsiteY3600" fmla="*/ 3717608 h 6095999"/>
              <a:gd name="connsiteX3601" fmla="*/ 5298758 w 8362950"/>
              <a:gd name="connsiteY3601" fmla="*/ 3748088 h 6095999"/>
              <a:gd name="connsiteX3602" fmla="*/ 5110163 w 8362950"/>
              <a:gd name="connsiteY3602" fmla="*/ 3603308 h 6095999"/>
              <a:gd name="connsiteX3603" fmla="*/ 4921568 w 8362950"/>
              <a:gd name="connsiteY3603" fmla="*/ 3748088 h 6095999"/>
              <a:gd name="connsiteX3604" fmla="*/ 4921568 w 8362950"/>
              <a:gd name="connsiteY3604" fmla="*/ 3748088 h 6095999"/>
              <a:gd name="connsiteX3605" fmla="*/ 4664393 w 8362950"/>
              <a:gd name="connsiteY3605" fmla="*/ 3658553 h 6095999"/>
              <a:gd name="connsiteX3606" fmla="*/ 4646295 w 8362950"/>
              <a:gd name="connsiteY3606" fmla="*/ 3658553 h 6095999"/>
              <a:gd name="connsiteX3607" fmla="*/ 4628198 w 8362950"/>
              <a:gd name="connsiteY3607" fmla="*/ 3658553 h 6095999"/>
              <a:gd name="connsiteX3608" fmla="*/ 4628198 w 8362950"/>
              <a:gd name="connsiteY3608" fmla="*/ 3658553 h 6095999"/>
              <a:gd name="connsiteX3609" fmla="*/ 4486275 w 8362950"/>
              <a:gd name="connsiteY3609" fmla="*/ 3444240 h 6095999"/>
              <a:gd name="connsiteX3610" fmla="*/ 4647248 w 8362950"/>
              <a:gd name="connsiteY3610" fmla="*/ 3339465 h 6095999"/>
              <a:gd name="connsiteX3611" fmla="*/ 4808220 w 8362950"/>
              <a:gd name="connsiteY3611" fmla="*/ 3444240 h 6095999"/>
              <a:gd name="connsiteX3612" fmla="*/ 4664393 w 8362950"/>
              <a:gd name="connsiteY3612" fmla="*/ 3658553 h 6095999"/>
              <a:gd name="connsiteX3613" fmla="*/ 4664393 w 8362950"/>
              <a:gd name="connsiteY3613" fmla="*/ 3658553 h 6095999"/>
              <a:gd name="connsiteX3614" fmla="*/ 4181475 w 8362950"/>
              <a:gd name="connsiteY3614" fmla="*/ 3385185 h 6095999"/>
              <a:gd name="connsiteX3615" fmla="*/ 3790950 w 8362950"/>
              <a:gd name="connsiteY3615" fmla="*/ 3663315 h 6095999"/>
              <a:gd name="connsiteX3616" fmla="*/ 3755708 w 8362950"/>
              <a:gd name="connsiteY3616" fmla="*/ 3658553 h 6095999"/>
              <a:gd name="connsiteX3617" fmla="*/ 4181475 w 8362950"/>
              <a:gd name="connsiteY3617" fmla="*/ 3348990 h 6095999"/>
              <a:gd name="connsiteX3618" fmla="*/ 4607243 w 8362950"/>
              <a:gd name="connsiteY3618" fmla="*/ 3658553 h 6095999"/>
              <a:gd name="connsiteX3619" fmla="*/ 4572000 w 8362950"/>
              <a:gd name="connsiteY3619" fmla="*/ 3663315 h 6095999"/>
              <a:gd name="connsiteX3620" fmla="*/ 4572000 w 8362950"/>
              <a:gd name="connsiteY3620" fmla="*/ 3663315 h 6095999"/>
              <a:gd name="connsiteX3621" fmla="*/ 4181475 w 8362950"/>
              <a:gd name="connsiteY3621" fmla="*/ 3385185 h 6095999"/>
              <a:gd name="connsiteX3622" fmla="*/ 3992880 w 8362950"/>
              <a:gd name="connsiteY3622" fmla="*/ 3748088 h 6095999"/>
              <a:gd name="connsiteX3623" fmla="*/ 3946208 w 8362950"/>
              <a:gd name="connsiteY3623" fmla="*/ 3717608 h 6095999"/>
              <a:gd name="connsiteX3624" fmla="*/ 4181475 w 8362950"/>
              <a:gd name="connsiteY3624" fmla="*/ 3549015 h 6095999"/>
              <a:gd name="connsiteX3625" fmla="*/ 4416743 w 8362950"/>
              <a:gd name="connsiteY3625" fmla="*/ 3717608 h 6095999"/>
              <a:gd name="connsiteX3626" fmla="*/ 4370070 w 8362950"/>
              <a:gd name="connsiteY3626" fmla="*/ 3748088 h 6095999"/>
              <a:gd name="connsiteX3627" fmla="*/ 4181475 w 8362950"/>
              <a:gd name="connsiteY3627" fmla="*/ 3603308 h 6095999"/>
              <a:gd name="connsiteX3628" fmla="*/ 3992880 w 8362950"/>
              <a:gd name="connsiteY3628" fmla="*/ 3748088 h 6095999"/>
              <a:gd name="connsiteX3629" fmla="*/ 3992880 w 8362950"/>
              <a:gd name="connsiteY3629" fmla="*/ 3748088 h 6095999"/>
              <a:gd name="connsiteX3630" fmla="*/ 4181475 w 8362950"/>
              <a:gd name="connsiteY3630" fmla="*/ 3529965 h 6095999"/>
              <a:gd name="connsiteX3631" fmla="*/ 3929063 w 8362950"/>
              <a:gd name="connsiteY3631" fmla="*/ 3708083 h 6095999"/>
              <a:gd name="connsiteX3632" fmla="*/ 3879533 w 8362950"/>
              <a:gd name="connsiteY3632" fmla="*/ 3686175 h 6095999"/>
              <a:gd name="connsiteX3633" fmla="*/ 4181475 w 8362950"/>
              <a:gd name="connsiteY3633" fmla="*/ 3475673 h 6095999"/>
              <a:gd name="connsiteX3634" fmla="*/ 4483418 w 8362950"/>
              <a:gd name="connsiteY3634" fmla="*/ 3686175 h 6095999"/>
              <a:gd name="connsiteX3635" fmla="*/ 4433888 w 8362950"/>
              <a:gd name="connsiteY3635" fmla="*/ 3708083 h 6095999"/>
              <a:gd name="connsiteX3636" fmla="*/ 4181475 w 8362950"/>
              <a:gd name="connsiteY3636" fmla="*/ 3529965 h 6095999"/>
              <a:gd name="connsiteX3637" fmla="*/ 4181475 w 8362950"/>
              <a:gd name="connsiteY3637" fmla="*/ 3457575 h 6095999"/>
              <a:gd name="connsiteX3638" fmla="*/ 3862388 w 8362950"/>
              <a:gd name="connsiteY3638" fmla="*/ 3680460 h 6095999"/>
              <a:gd name="connsiteX3639" fmla="*/ 3862388 w 8362950"/>
              <a:gd name="connsiteY3639" fmla="*/ 3680460 h 6095999"/>
              <a:gd name="connsiteX3640" fmla="*/ 3810953 w 8362950"/>
              <a:gd name="connsiteY3640" fmla="*/ 3667125 h 6095999"/>
              <a:gd name="connsiteX3641" fmla="*/ 4182428 w 8362950"/>
              <a:gd name="connsiteY3641" fmla="*/ 3404235 h 6095999"/>
              <a:gd name="connsiteX3642" fmla="*/ 4553903 w 8362950"/>
              <a:gd name="connsiteY3642" fmla="*/ 3667125 h 6095999"/>
              <a:gd name="connsiteX3643" fmla="*/ 4502468 w 8362950"/>
              <a:gd name="connsiteY3643" fmla="*/ 3680460 h 6095999"/>
              <a:gd name="connsiteX3644" fmla="*/ 4181475 w 8362950"/>
              <a:gd name="connsiteY3644" fmla="*/ 3457575 h 6095999"/>
              <a:gd name="connsiteX3645" fmla="*/ 3556635 w 8362950"/>
              <a:gd name="connsiteY3645" fmla="*/ 3443288 h 6095999"/>
              <a:gd name="connsiteX3646" fmla="*/ 3717608 w 8362950"/>
              <a:gd name="connsiteY3646" fmla="*/ 3338513 h 6095999"/>
              <a:gd name="connsiteX3647" fmla="*/ 3878580 w 8362950"/>
              <a:gd name="connsiteY3647" fmla="*/ 3443288 h 6095999"/>
              <a:gd name="connsiteX3648" fmla="*/ 3736658 w 8362950"/>
              <a:gd name="connsiteY3648" fmla="*/ 3657600 h 6095999"/>
              <a:gd name="connsiteX3649" fmla="*/ 3718560 w 8362950"/>
              <a:gd name="connsiteY3649" fmla="*/ 3657600 h 6095999"/>
              <a:gd name="connsiteX3650" fmla="*/ 3700463 w 8362950"/>
              <a:gd name="connsiteY3650" fmla="*/ 3657600 h 6095999"/>
              <a:gd name="connsiteX3651" fmla="*/ 3700463 w 8362950"/>
              <a:gd name="connsiteY3651" fmla="*/ 3657600 h 6095999"/>
              <a:gd name="connsiteX3652" fmla="*/ 3556635 w 8362950"/>
              <a:gd name="connsiteY3652" fmla="*/ 3443288 h 6095999"/>
              <a:gd name="connsiteX3653" fmla="*/ 3252788 w 8362950"/>
              <a:gd name="connsiteY3653" fmla="*/ 3385185 h 6095999"/>
              <a:gd name="connsiteX3654" fmla="*/ 2862263 w 8362950"/>
              <a:gd name="connsiteY3654" fmla="*/ 3663315 h 6095999"/>
              <a:gd name="connsiteX3655" fmla="*/ 2827020 w 8362950"/>
              <a:gd name="connsiteY3655" fmla="*/ 3658553 h 6095999"/>
              <a:gd name="connsiteX3656" fmla="*/ 3252788 w 8362950"/>
              <a:gd name="connsiteY3656" fmla="*/ 3348990 h 6095999"/>
              <a:gd name="connsiteX3657" fmla="*/ 3678555 w 8362950"/>
              <a:gd name="connsiteY3657" fmla="*/ 3658553 h 6095999"/>
              <a:gd name="connsiteX3658" fmla="*/ 3643313 w 8362950"/>
              <a:gd name="connsiteY3658" fmla="*/ 3663315 h 6095999"/>
              <a:gd name="connsiteX3659" fmla="*/ 3643313 w 8362950"/>
              <a:gd name="connsiteY3659" fmla="*/ 3663315 h 6095999"/>
              <a:gd name="connsiteX3660" fmla="*/ 3252788 w 8362950"/>
              <a:gd name="connsiteY3660" fmla="*/ 3385185 h 6095999"/>
              <a:gd name="connsiteX3661" fmla="*/ 3252788 w 8362950"/>
              <a:gd name="connsiteY3661" fmla="*/ 3457575 h 6095999"/>
              <a:gd name="connsiteX3662" fmla="*/ 2933700 w 8362950"/>
              <a:gd name="connsiteY3662" fmla="*/ 3680460 h 6095999"/>
              <a:gd name="connsiteX3663" fmla="*/ 2882265 w 8362950"/>
              <a:gd name="connsiteY3663" fmla="*/ 3667125 h 6095999"/>
              <a:gd name="connsiteX3664" fmla="*/ 3253740 w 8362950"/>
              <a:gd name="connsiteY3664" fmla="*/ 3404235 h 6095999"/>
              <a:gd name="connsiteX3665" fmla="*/ 3625215 w 8362950"/>
              <a:gd name="connsiteY3665" fmla="*/ 3667125 h 6095999"/>
              <a:gd name="connsiteX3666" fmla="*/ 3573780 w 8362950"/>
              <a:gd name="connsiteY3666" fmla="*/ 3680460 h 6095999"/>
              <a:gd name="connsiteX3667" fmla="*/ 3573780 w 8362950"/>
              <a:gd name="connsiteY3667" fmla="*/ 3680460 h 6095999"/>
              <a:gd name="connsiteX3668" fmla="*/ 3252788 w 8362950"/>
              <a:gd name="connsiteY3668" fmla="*/ 3457575 h 6095999"/>
              <a:gd name="connsiteX3669" fmla="*/ 3252788 w 8362950"/>
              <a:gd name="connsiteY3669" fmla="*/ 3529965 h 6095999"/>
              <a:gd name="connsiteX3670" fmla="*/ 3000375 w 8362950"/>
              <a:gd name="connsiteY3670" fmla="*/ 3708083 h 6095999"/>
              <a:gd name="connsiteX3671" fmla="*/ 3000375 w 8362950"/>
              <a:gd name="connsiteY3671" fmla="*/ 3708083 h 6095999"/>
              <a:gd name="connsiteX3672" fmla="*/ 2950845 w 8362950"/>
              <a:gd name="connsiteY3672" fmla="*/ 3686175 h 6095999"/>
              <a:gd name="connsiteX3673" fmla="*/ 2950845 w 8362950"/>
              <a:gd name="connsiteY3673" fmla="*/ 3686175 h 6095999"/>
              <a:gd name="connsiteX3674" fmla="*/ 3252788 w 8362950"/>
              <a:gd name="connsiteY3674" fmla="*/ 3475673 h 6095999"/>
              <a:gd name="connsiteX3675" fmla="*/ 3554730 w 8362950"/>
              <a:gd name="connsiteY3675" fmla="*/ 3686175 h 6095999"/>
              <a:gd name="connsiteX3676" fmla="*/ 3554730 w 8362950"/>
              <a:gd name="connsiteY3676" fmla="*/ 3686175 h 6095999"/>
              <a:gd name="connsiteX3677" fmla="*/ 3505200 w 8362950"/>
              <a:gd name="connsiteY3677" fmla="*/ 3708083 h 6095999"/>
              <a:gd name="connsiteX3678" fmla="*/ 3252788 w 8362950"/>
              <a:gd name="connsiteY3678" fmla="*/ 3529965 h 6095999"/>
              <a:gd name="connsiteX3679" fmla="*/ 3488055 w 8362950"/>
              <a:gd name="connsiteY3679" fmla="*/ 3717608 h 6095999"/>
              <a:gd name="connsiteX3680" fmla="*/ 3441383 w 8362950"/>
              <a:gd name="connsiteY3680" fmla="*/ 3748088 h 6095999"/>
              <a:gd name="connsiteX3681" fmla="*/ 3252788 w 8362950"/>
              <a:gd name="connsiteY3681" fmla="*/ 3603308 h 6095999"/>
              <a:gd name="connsiteX3682" fmla="*/ 3064193 w 8362950"/>
              <a:gd name="connsiteY3682" fmla="*/ 3748088 h 6095999"/>
              <a:gd name="connsiteX3683" fmla="*/ 3017520 w 8362950"/>
              <a:gd name="connsiteY3683" fmla="*/ 3717608 h 6095999"/>
              <a:gd name="connsiteX3684" fmla="*/ 3252788 w 8362950"/>
              <a:gd name="connsiteY3684" fmla="*/ 3549015 h 6095999"/>
              <a:gd name="connsiteX3685" fmla="*/ 3488055 w 8362950"/>
              <a:gd name="connsiteY3685" fmla="*/ 3717608 h 6095999"/>
              <a:gd name="connsiteX3686" fmla="*/ 3000375 w 8362950"/>
              <a:gd name="connsiteY3686" fmla="*/ 3099435 h 6095999"/>
              <a:gd name="connsiteX3687" fmla="*/ 2950845 w 8362950"/>
              <a:gd name="connsiteY3687" fmla="*/ 3077528 h 6095999"/>
              <a:gd name="connsiteX3688" fmla="*/ 2950845 w 8362950"/>
              <a:gd name="connsiteY3688" fmla="*/ 3077528 h 6095999"/>
              <a:gd name="connsiteX3689" fmla="*/ 3252788 w 8362950"/>
              <a:gd name="connsiteY3689" fmla="*/ 2867025 h 6095999"/>
              <a:gd name="connsiteX3690" fmla="*/ 3554730 w 8362950"/>
              <a:gd name="connsiteY3690" fmla="*/ 3077528 h 6095999"/>
              <a:gd name="connsiteX3691" fmla="*/ 3554730 w 8362950"/>
              <a:gd name="connsiteY3691" fmla="*/ 3077528 h 6095999"/>
              <a:gd name="connsiteX3692" fmla="*/ 3505200 w 8362950"/>
              <a:gd name="connsiteY3692" fmla="*/ 3099435 h 6095999"/>
              <a:gd name="connsiteX3693" fmla="*/ 3252788 w 8362950"/>
              <a:gd name="connsiteY3693" fmla="*/ 2921318 h 6095999"/>
              <a:gd name="connsiteX3694" fmla="*/ 3000375 w 8362950"/>
              <a:gd name="connsiteY3694" fmla="*/ 3099435 h 6095999"/>
              <a:gd name="connsiteX3695" fmla="*/ 3000375 w 8362950"/>
              <a:gd name="connsiteY3695" fmla="*/ 3099435 h 6095999"/>
              <a:gd name="connsiteX3696" fmla="*/ 3000375 w 8362950"/>
              <a:gd name="connsiteY3696" fmla="*/ 2489835 h 6095999"/>
              <a:gd name="connsiteX3697" fmla="*/ 2950845 w 8362950"/>
              <a:gd name="connsiteY3697" fmla="*/ 2467928 h 6095999"/>
              <a:gd name="connsiteX3698" fmla="*/ 2950845 w 8362950"/>
              <a:gd name="connsiteY3698" fmla="*/ 2467928 h 6095999"/>
              <a:gd name="connsiteX3699" fmla="*/ 3252788 w 8362950"/>
              <a:gd name="connsiteY3699" fmla="*/ 2257425 h 6095999"/>
              <a:gd name="connsiteX3700" fmla="*/ 3554730 w 8362950"/>
              <a:gd name="connsiteY3700" fmla="*/ 2467928 h 6095999"/>
              <a:gd name="connsiteX3701" fmla="*/ 3554730 w 8362950"/>
              <a:gd name="connsiteY3701" fmla="*/ 2467928 h 6095999"/>
              <a:gd name="connsiteX3702" fmla="*/ 3505200 w 8362950"/>
              <a:gd name="connsiteY3702" fmla="*/ 2489835 h 6095999"/>
              <a:gd name="connsiteX3703" fmla="*/ 3252788 w 8362950"/>
              <a:gd name="connsiteY3703" fmla="*/ 2311718 h 6095999"/>
              <a:gd name="connsiteX3704" fmla="*/ 3000375 w 8362950"/>
              <a:gd name="connsiteY3704" fmla="*/ 2489835 h 6095999"/>
              <a:gd name="connsiteX3705" fmla="*/ 3000375 w 8362950"/>
              <a:gd name="connsiteY3705" fmla="*/ 2489835 h 6095999"/>
              <a:gd name="connsiteX3706" fmla="*/ 3000375 w 8362950"/>
              <a:gd name="connsiteY3706" fmla="*/ 1880235 h 6095999"/>
              <a:gd name="connsiteX3707" fmla="*/ 2950845 w 8362950"/>
              <a:gd name="connsiteY3707" fmla="*/ 1858328 h 6095999"/>
              <a:gd name="connsiteX3708" fmla="*/ 2950845 w 8362950"/>
              <a:gd name="connsiteY3708" fmla="*/ 1858328 h 6095999"/>
              <a:gd name="connsiteX3709" fmla="*/ 3252788 w 8362950"/>
              <a:gd name="connsiteY3709" fmla="*/ 1647825 h 6095999"/>
              <a:gd name="connsiteX3710" fmla="*/ 3554730 w 8362950"/>
              <a:gd name="connsiteY3710" fmla="*/ 1858328 h 6095999"/>
              <a:gd name="connsiteX3711" fmla="*/ 3554730 w 8362950"/>
              <a:gd name="connsiteY3711" fmla="*/ 1858328 h 6095999"/>
              <a:gd name="connsiteX3712" fmla="*/ 3505200 w 8362950"/>
              <a:gd name="connsiteY3712" fmla="*/ 1880235 h 6095999"/>
              <a:gd name="connsiteX3713" fmla="*/ 3252788 w 8362950"/>
              <a:gd name="connsiteY3713" fmla="*/ 1702118 h 6095999"/>
              <a:gd name="connsiteX3714" fmla="*/ 3000375 w 8362950"/>
              <a:gd name="connsiteY3714" fmla="*/ 1880235 h 6095999"/>
              <a:gd name="connsiteX3715" fmla="*/ 3000375 w 8362950"/>
              <a:gd name="connsiteY3715" fmla="*/ 1880235 h 6095999"/>
              <a:gd name="connsiteX3716" fmla="*/ 3252788 w 8362950"/>
              <a:gd name="connsiteY3716" fmla="*/ 1720215 h 6095999"/>
              <a:gd name="connsiteX3717" fmla="*/ 3488055 w 8362950"/>
              <a:gd name="connsiteY3717" fmla="*/ 1888808 h 6095999"/>
              <a:gd name="connsiteX3718" fmla="*/ 3441383 w 8362950"/>
              <a:gd name="connsiteY3718" fmla="*/ 1919288 h 6095999"/>
              <a:gd name="connsiteX3719" fmla="*/ 3252788 w 8362950"/>
              <a:gd name="connsiteY3719" fmla="*/ 1774508 h 6095999"/>
              <a:gd name="connsiteX3720" fmla="*/ 3064193 w 8362950"/>
              <a:gd name="connsiteY3720" fmla="*/ 1919288 h 6095999"/>
              <a:gd name="connsiteX3721" fmla="*/ 3017520 w 8362950"/>
              <a:gd name="connsiteY3721" fmla="*/ 1888808 h 6095999"/>
              <a:gd name="connsiteX3722" fmla="*/ 3252788 w 8362950"/>
              <a:gd name="connsiteY3722" fmla="*/ 1720215 h 6095999"/>
              <a:gd name="connsiteX3723" fmla="*/ 3252788 w 8362950"/>
              <a:gd name="connsiteY3723" fmla="*/ 1793558 h 6095999"/>
              <a:gd name="connsiteX3724" fmla="*/ 3425190 w 8362950"/>
              <a:gd name="connsiteY3724" fmla="*/ 1932623 h 6095999"/>
              <a:gd name="connsiteX3725" fmla="*/ 3287078 w 8362950"/>
              <a:gd name="connsiteY3725" fmla="*/ 2114550 h 6095999"/>
              <a:gd name="connsiteX3726" fmla="*/ 3252788 w 8362950"/>
              <a:gd name="connsiteY3726" fmla="*/ 2113598 h 6095999"/>
              <a:gd name="connsiteX3727" fmla="*/ 3218498 w 8362950"/>
              <a:gd name="connsiteY3727" fmla="*/ 2114550 h 6095999"/>
              <a:gd name="connsiteX3728" fmla="*/ 3080385 w 8362950"/>
              <a:gd name="connsiteY3728" fmla="*/ 1932623 h 6095999"/>
              <a:gd name="connsiteX3729" fmla="*/ 3252788 w 8362950"/>
              <a:gd name="connsiteY3729" fmla="*/ 1793558 h 6095999"/>
              <a:gd name="connsiteX3730" fmla="*/ 3252788 w 8362950"/>
              <a:gd name="connsiteY3730" fmla="*/ 2130743 h 6095999"/>
              <a:gd name="connsiteX3731" fmla="*/ 3678555 w 8362950"/>
              <a:gd name="connsiteY3731" fmla="*/ 2440305 h 6095999"/>
              <a:gd name="connsiteX3732" fmla="*/ 3643313 w 8362950"/>
              <a:gd name="connsiteY3732" fmla="*/ 2445068 h 6095999"/>
              <a:gd name="connsiteX3733" fmla="*/ 3643313 w 8362950"/>
              <a:gd name="connsiteY3733" fmla="*/ 2445068 h 6095999"/>
              <a:gd name="connsiteX3734" fmla="*/ 3252788 w 8362950"/>
              <a:gd name="connsiteY3734" fmla="*/ 2166938 h 6095999"/>
              <a:gd name="connsiteX3735" fmla="*/ 2862263 w 8362950"/>
              <a:gd name="connsiteY3735" fmla="*/ 2445068 h 6095999"/>
              <a:gd name="connsiteX3736" fmla="*/ 2827020 w 8362950"/>
              <a:gd name="connsiteY3736" fmla="*/ 2440305 h 6095999"/>
              <a:gd name="connsiteX3737" fmla="*/ 3252788 w 8362950"/>
              <a:gd name="connsiteY3737" fmla="*/ 2130743 h 6095999"/>
              <a:gd name="connsiteX3738" fmla="*/ 3992880 w 8362950"/>
              <a:gd name="connsiteY3738" fmla="*/ 1919288 h 6095999"/>
              <a:gd name="connsiteX3739" fmla="*/ 3946208 w 8362950"/>
              <a:gd name="connsiteY3739" fmla="*/ 1888808 h 6095999"/>
              <a:gd name="connsiteX3740" fmla="*/ 4181475 w 8362950"/>
              <a:gd name="connsiteY3740" fmla="*/ 1720215 h 6095999"/>
              <a:gd name="connsiteX3741" fmla="*/ 4416743 w 8362950"/>
              <a:gd name="connsiteY3741" fmla="*/ 1888808 h 6095999"/>
              <a:gd name="connsiteX3742" fmla="*/ 4370070 w 8362950"/>
              <a:gd name="connsiteY3742" fmla="*/ 1919288 h 6095999"/>
              <a:gd name="connsiteX3743" fmla="*/ 4181475 w 8362950"/>
              <a:gd name="connsiteY3743" fmla="*/ 1774508 h 6095999"/>
              <a:gd name="connsiteX3744" fmla="*/ 3992880 w 8362950"/>
              <a:gd name="connsiteY3744" fmla="*/ 1919288 h 6095999"/>
              <a:gd name="connsiteX3745" fmla="*/ 3992880 w 8362950"/>
              <a:gd name="connsiteY3745" fmla="*/ 1919288 h 6095999"/>
              <a:gd name="connsiteX3746" fmla="*/ 3929063 w 8362950"/>
              <a:gd name="connsiteY3746" fmla="*/ 1880235 h 6095999"/>
              <a:gd name="connsiteX3747" fmla="*/ 3879533 w 8362950"/>
              <a:gd name="connsiteY3747" fmla="*/ 1858328 h 6095999"/>
              <a:gd name="connsiteX3748" fmla="*/ 4181475 w 8362950"/>
              <a:gd name="connsiteY3748" fmla="*/ 1647825 h 6095999"/>
              <a:gd name="connsiteX3749" fmla="*/ 4483418 w 8362950"/>
              <a:gd name="connsiteY3749" fmla="*/ 1858328 h 6095999"/>
              <a:gd name="connsiteX3750" fmla="*/ 4433888 w 8362950"/>
              <a:gd name="connsiteY3750" fmla="*/ 1880235 h 6095999"/>
              <a:gd name="connsiteX3751" fmla="*/ 4181475 w 8362950"/>
              <a:gd name="connsiteY3751" fmla="*/ 1702118 h 6095999"/>
              <a:gd name="connsiteX3752" fmla="*/ 3929063 w 8362950"/>
              <a:gd name="connsiteY3752" fmla="*/ 1880235 h 6095999"/>
              <a:gd name="connsiteX3753" fmla="*/ 4181475 w 8362950"/>
              <a:gd name="connsiteY3753" fmla="*/ 1793558 h 6095999"/>
              <a:gd name="connsiteX3754" fmla="*/ 4353878 w 8362950"/>
              <a:gd name="connsiteY3754" fmla="*/ 1932623 h 6095999"/>
              <a:gd name="connsiteX3755" fmla="*/ 4353878 w 8362950"/>
              <a:gd name="connsiteY3755" fmla="*/ 1932623 h 6095999"/>
              <a:gd name="connsiteX3756" fmla="*/ 4215765 w 8362950"/>
              <a:gd name="connsiteY3756" fmla="*/ 2114550 h 6095999"/>
              <a:gd name="connsiteX3757" fmla="*/ 4181475 w 8362950"/>
              <a:gd name="connsiteY3757" fmla="*/ 2113598 h 6095999"/>
              <a:gd name="connsiteX3758" fmla="*/ 4147185 w 8362950"/>
              <a:gd name="connsiteY3758" fmla="*/ 2114550 h 6095999"/>
              <a:gd name="connsiteX3759" fmla="*/ 4009073 w 8362950"/>
              <a:gd name="connsiteY3759" fmla="*/ 1932623 h 6095999"/>
              <a:gd name="connsiteX3760" fmla="*/ 4181475 w 8362950"/>
              <a:gd name="connsiteY3760" fmla="*/ 1793558 h 6095999"/>
              <a:gd name="connsiteX3761" fmla="*/ 4181475 w 8362950"/>
              <a:gd name="connsiteY3761" fmla="*/ 2130743 h 6095999"/>
              <a:gd name="connsiteX3762" fmla="*/ 4607243 w 8362950"/>
              <a:gd name="connsiteY3762" fmla="*/ 2440305 h 6095999"/>
              <a:gd name="connsiteX3763" fmla="*/ 4572000 w 8362950"/>
              <a:gd name="connsiteY3763" fmla="*/ 2445068 h 6095999"/>
              <a:gd name="connsiteX3764" fmla="*/ 4572000 w 8362950"/>
              <a:gd name="connsiteY3764" fmla="*/ 2445068 h 6095999"/>
              <a:gd name="connsiteX3765" fmla="*/ 4181475 w 8362950"/>
              <a:gd name="connsiteY3765" fmla="*/ 2166938 h 6095999"/>
              <a:gd name="connsiteX3766" fmla="*/ 3790950 w 8362950"/>
              <a:gd name="connsiteY3766" fmla="*/ 2445068 h 6095999"/>
              <a:gd name="connsiteX3767" fmla="*/ 3755708 w 8362950"/>
              <a:gd name="connsiteY3767" fmla="*/ 2440305 h 6095999"/>
              <a:gd name="connsiteX3768" fmla="*/ 4181475 w 8362950"/>
              <a:gd name="connsiteY3768" fmla="*/ 2130743 h 6095999"/>
              <a:gd name="connsiteX3769" fmla="*/ 4645343 w 8362950"/>
              <a:gd name="connsiteY3769" fmla="*/ 1955483 h 6095999"/>
              <a:gd name="connsiteX3770" fmla="*/ 4342448 w 8362950"/>
              <a:gd name="connsiteY3770" fmla="*/ 2140268 h 6095999"/>
              <a:gd name="connsiteX3771" fmla="*/ 4344353 w 8362950"/>
              <a:gd name="connsiteY3771" fmla="*/ 2141220 h 6095999"/>
              <a:gd name="connsiteX3772" fmla="*/ 4291013 w 8362950"/>
              <a:gd name="connsiteY3772" fmla="*/ 2125028 h 6095999"/>
              <a:gd name="connsiteX3773" fmla="*/ 4645343 w 8362950"/>
              <a:gd name="connsiteY3773" fmla="*/ 1902143 h 6095999"/>
              <a:gd name="connsiteX3774" fmla="*/ 4999673 w 8362950"/>
              <a:gd name="connsiteY3774" fmla="*/ 2125028 h 6095999"/>
              <a:gd name="connsiteX3775" fmla="*/ 4946333 w 8362950"/>
              <a:gd name="connsiteY3775" fmla="*/ 2141220 h 6095999"/>
              <a:gd name="connsiteX3776" fmla="*/ 4948238 w 8362950"/>
              <a:gd name="connsiteY3776" fmla="*/ 2140268 h 6095999"/>
              <a:gd name="connsiteX3777" fmla="*/ 4645343 w 8362950"/>
              <a:gd name="connsiteY3777" fmla="*/ 1955483 h 6095999"/>
              <a:gd name="connsiteX3778" fmla="*/ 4664393 w 8362950"/>
              <a:gd name="connsiteY3778" fmla="*/ 2439353 h 6095999"/>
              <a:gd name="connsiteX3779" fmla="*/ 4646295 w 8362950"/>
              <a:gd name="connsiteY3779" fmla="*/ 2439353 h 6095999"/>
              <a:gd name="connsiteX3780" fmla="*/ 4628198 w 8362950"/>
              <a:gd name="connsiteY3780" fmla="*/ 2439353 h 6095999"/>
              <a:gd name="connsiteX3781" fmla="*/ 4628198 w 8362950"/>
              <a:gd name="connsiteY3781" fmla="*/ 2439353 h 6095999"/>
              <a:gd name="connsiteX3782" fmla="*/ 4486275 w 8362950"/>
              <a:gd name="connsiteY3782" fmla="*/ 2225040 h 6095999"/>
              <a:gd name="connsiteX3783" fmla="*/ 4647248 w 8362950"/>
              <a:gd name="connsiteY3783" fmla="*/ 2120265 h 6095999"/>
              <a:gd name="connsiteX3784" fmla="*/ 4808220 w 8362950"/>
              <a:gd name="connsiteY3784" fmla="*/ 2225040 h 6095999"/>
              <a:gd name="connsiteX3785" fmla="*/ 4664393 w 8362950"/>
              <a:gd name="connsiteY3785" fmla="*/ 2439353 h 6095999"/>
              <a:gd name="connsiteX3786" fmla="*/ 4664393 w 8362950"/>
              <a:gd name="connsiteY3786" fmla="*/ 2439353 h 6095999"/>
              <a:gd name="connsiteX3787" fmla="*/ 4645343 w 8362950"/>
              <a:gd name="connsiteY3787" fmla="*/ 2565083 h 6095999"/>
              <a:gd name="connsiteX3788" fmla="*/ 4342448 w 8362950"/>
              <a:gd name="connsiteY3788" fmla="*/ 2749868 h 6095999"/>
              <a:gd name="connsiteX3789" fmla="*/ 4344353 w 8362950"/>
              <a:gd name="connsiteY3789" fmla="*/ 2750820 h 6095999"/>
              <a:gd name="connsiteX3790" fmla="*/ 4291013 w 8362950"/>
              <a:gd name="connsiteY3790" fmla="*/ 2734628 h 6095999"/>
              <a:gd name="connsiteX3791" fmla="*/ 4645343 w 8362950"/>
              <a:gd name="connsiteY3791" fmla="*/ 2511743 h 6095999"/>
              <a:gd name="connsiteX3792" fmla="*/ 4999673 w 8362950"/>
              <a:gd name="connsiteY3792" fmla="*/ 2734628 h 6095999"/>
              <a:gd name="connsiteX3793" fmla="*/ 4946333 w 8362950"/>
              <a:gd name="connsiteY3793" fmla="*/ 2750820 h 6095999"/>
              <a:gd name="connsiteX3794" fmla="*/ 4948238 w 8362950"/>
              <a:gd name="connsiteY3794" fmla="*/ 2749868 h 6095999"/>
              <a:gd name="connsiteX3795" fmla="*/ 4645343 w 8362950"/>
              <a:gd name="connsiteY3795" fmla="*/ 2565083 h 6095999"/>
              <a:gd name="connsiteX3796" fmla="*/ 4664393 w 8362950"/>
              <a:gd name="connsiteY3796" fmla="*/ 3048953 h 6095999"/>
              <a:gd name="connsiteX3797" fmla="*/ 4646295 w 8362950"/>
              <a:gd name="connsiteY3797" fmla="*/ 3048953 h 6095999"/>
              <a:gd name="connsiteX3798" fmla="*/ 4628198 w 8362950"/>
              <a:gd name="connsiteY3798" fmla="*/ 3048953 h 6095999"/>
              <a:gd name="connsiteX3799" fmla="*/ 4628198 w 8362950"/>
              <a:gd name="connsiteY3799" fmla="*/ 3048953 h 6095999"/>
              <a:gd name="connsiteX3800" fmla="*/ 4486275 w 8362950"/>
              <a:gd name="connsiteY3800" fmla="*/ 2834640 h 6095999"/>
              <a:gd name="connsiteX3801" fmla="*/ 4647248 w 8362950"/>
              <a:gd name="connsiteY3801" fmla="*/ 2729865 h 6095999"/>
              <a:gd name="connsiteX3802" fmla="*/ 4808220 w 8362950"/>
              <a:gd name="connsiteY3802" fmla="*/ 2834640 h 6095999"/>
              <a:gd name="connsiteX3803" fmla="*/ 4664393 w 8362950"/>
              <a:gd name="connsiteY3803" fmla="*/ 3048953 h 6095999"/>
              <a:gd name="connsiteX3804" fmla="*/ 4664393 w 8362950"/>
              <a:gd name="connsiteY3804" fmla="*/ 3048953 h 6095999"/>
              <a:gd name="connsiteX3805" fmla="*/ 4645343 w 8362950"/>
              <a:gd name="connsiteY3805" fmla="*/ 3174683 h 6095999"/>
              <a:gd name="connsiteX3806" fmla="*/ 4342448 w 8362950"/>
              <a:gd name="connsiteY3806" fmla="*/ 3359468 h 6095999"/>
              <a:gd name="connsiteX3807" fmla="*/ 4344353 w 8362950"/>
              <a:gd name="connsiteY3807" fmla="*/ 3360420 h 6095999"/>
              <a:gd name="connsiteX3808" fmla="*/ 4291013 w 8362950"/>
              <a:gd name="connsiteY3808" fmla="*/ 3344228 h 6095999"/>
              <a:gd name="connsiteX3809" fmla="*/ 4645343 w 8362950"/>
              <a:gd name="connsiteY3809" fmla="*/ 3121343 h 6095999"/>
              <a:gd name="connsiteX3810" fmla="*/ 4999673 w 8362950"/>
              <a:gd name="connsiteY3810" fmla="*/ 3344228 h 6095999"/>
              <a:gd name="connsiteX3811" fmla="*/ 4946333 w 8362950"/>
              <a:gd name="connsiteY3811" fmla="*/ 3360420 h 6095999"/>
              <a:gd name="connsiteX3812" fmla="*/ 4948238 w 8362950"/>
              <a:gd name="connsiteY3812" fmla="*/ 3359468 h 6095999"/>
              <a:gd name="connsiteX3813" fmla="*/ 4645343 w 8362950"/>
              <a:gd name="connsiteY3813" fmla="*/ 3174683 h 6095999"/>
              <a:gd name="connsiteX3814" fmla="*/ 4645343 w 8362950"/>
              <a:gd name="connsiteY3814" fmla="*/ 3247073 h 6095999"/>
              <a:gd name="connsiteX3815" fmla="*/ 4408170 w 8362950"/>
              <a:gd name="connsiteY3815" fmla="*/ 3389948 h 6095999"/>
              <a:gd name="connsiteX3816" fmla="*/ 4357688 w 8362950"/>
              <a:gd name="connsiteY3816" fmla="*/ 3366135 h 6095999"/>
              <a:gd name="connsiteX3817" fmla="*/ 4359593 w 8362950"/>
              <a:gd name="connsiteY3817" fmla="*/ 3367088 h 6095999"/>
              <a:gd name="connsiteX3818" fmla="*/ 4644390 w 8362950"/>
              <a:gd name="connsiteY3818" fmla="*/ 3193733 h 6095999"/>
              <a:gd name="connsiteX3819" fmla="*/ 4929188 w 8362950"/>
              <a:gd name="connsiteY3819" fmla="*/ 3367088 h 6095999"/>
              <a:gd name="connsiteX3820" fmla="*/ 4931093 w 8362950"/>
              <a:gd name="connsiteY3820" fmla="*/ 3366135 h 6095999"/>
              <a:gd name="connsiteX3821" fmla="*/ 4880610 w 8362950"/>
              <a:gd name="connsiteY3821" fmla="*/ 3389948 h 6095999"/>
              <a:gd name="connsiteX3822" fmla="*/ 4645343 w 8362950"/>
              <a:gd name="connsiteY3822" fmla="*/ 3247073 h 6095999"/>
              <a:gd name="connsiteX3823" fmla="*/ 4868228 w 8362950"/>
              <a:gd name="connsiteY3823" fmla="*/ 3398520 h 6095999"/>
              <a:gd name="connsiteX3824" fmla="*/ 4821555 w 8362950"/>
              <a:gd name="connsiteY3824" fmla="*/ 3430905 h 6095999"/>
              <a:gd name="connsiteX3825" fmla="*/ 4645343 w 8362950"/>
              <a:gd name="connsiteY3825" fmla="*/ 3319463 h 6095999"/>
              <a:gd name="connsiteX3826" fmla="*/ 4469130 w 8362950"/>
              <a:gd name="connsiteY3826" fmla="*/ 3430905 h 6095999"/>
              <a:gd name="connsiteX3827" fmla="*/ 4422458 w 8362950"/>
              <a:gd name="connsiteY3827" fmla="*/ 3398520 h 6095999"/>
              <a:gd name="connsiteX3828" fmla="*/ 4424363 w 8362950"/>
              <a:gd name="connsiteY3828" fmla="*/ 3399473 h 6095999"/>
              <a:gd name="connsiteX3829" fmla="*/ 4644390 w 8362950"/>
              <a:gd name="connsiteY3829" fmla="*/ 3266123 h 6095999"/>
              <a:gd name="connsiteX3830" fmla="*/ 4864418 w 8362950"/>
              <a:gd name="connsiteY3830" fmla="*/ 3399473 h 6095999"/>
              <a:gd name="connsiteX3831" fmla="*/ 4868228 w 8362950"/>
              <a:gd name="connsiteY3831" fmla="*/ 3398520 h 6095999"/>
              <a:gd name="connsiteX3832" fmla="*/ 4645343 w 8362950"/>
              <a:gd name="connsiteY3832" fmla="*/ 3102293 h 6095999"/>
              <a:gd name="connsiteX3833" fmla="*/ 4271963 w 8362950"/>
              <a:gd name="connsiteY3833" fmla="*/ 3339465 h 6095999"/>
              <a:gd name="connsiteX3834" fmla="*/ 4235768 w 8362950"/>
              <a:gd name="connsiteY3834" fmla="*/ 3333750 h 6095999"/>
              <a:gd name="connsiteX3835" fmla="*/ 4645343 w 8362950"/>
              <a:gd name="connsiteY3835" fmla="*/ 3067050 h 6095999"/>
              <a:gd name="connsiteX3836" fmla="*/ 5054918 w 8362950"/>
              <a:gd name="connsiteY3836" fmla="*/ 3333750 h 6095999"/>
              <a:gd name="connsiteX3837" fmla="*/ 5018723 w 8362950"/>
              <a:gd name="connsiteY3837" fmla="*/ 3339465 h 6095999"/>
              <a:gd name="connsiteX3838" fmla="*/ 4645343 w 8362950"/>
              <a:gd name="connsiteY3838" fmla="*/ 3102293 h 6095999"/>
              <a:gd name="connsiteX3839" fmla="*/ 3717608 w 8362950"/>
              <a:gd name="connsiteY3839" fmla="*/ 3174683 h 6095999"/>
              <a:gd name="connsiteX3840" fmla="*/ 3414713 w 8362950"/>
              <a:gd name="connsiteY3840" fmla="*/ 3359468 h 6095999"/>
              <a:gd name="connsiteX3841" fmla="*/ 3416618 w 8362950"/>
              <a:gd name="connsiteY3841" fmla="*/ 3360420 h 6095999"/>
              <a:gd name="connsiteX3842" fmla="*/ 3363278 w 8362950"/>
              <a:gd name="connsiteY3842" fmla="*/ 3344228 h 6095999"/>
              <a:gd name="connsiteX3843" fmla="*/ 3717608 w 8362950"/>
              <a:gd name="connsiteY3843" fmla="*/ 3121343 h 6095999"/>
              <a:gd name="connsiteX3844" fmla="*/ 4071938 w 8362950"/>
              <a:gd name="connsiteY3844" fmla="*/ 3344228 h 6095999"/>
              <a:gd name="connsiteX3845" fmla="*/ 4018598 w 8362950"/>
              <a:gd name="connsiteY3845" fmla="*/ 3360420 h 6095999"/>
              <a:gd name="connsiteX3846" fmla="*/ 4020503 w 8362950"/>
              <a:gd name="connsiteY3846" fmla="*/ 3359468 h 6095999"/>
              <a:gd name="connsiteX3847" fmla="*/ 3717608 w 8362950"/>
              <a:gd name="connsiteY3847" fmla="*/ 3174683 h 6095999"/>
              <a:gd name="connsiteX3848" fmla="*/ 3717608 w 8362950"/>
              <a:gd name="connsiteY3848" fmla="*/ 3247073 h 6095999"/>
              <a:gd name="connsiteX3849" fmla="*/ 3480435 w 8362950"/>
              <a:gd name="connsiteY3849" fmla="*/ 3389948 h 6095999"/>
              <a:gd name="connsiteX3850" fmla="*/ 3429953 w 8362950"/>
              <a:gd name="connsiteY3850" fmla="*/ 3366135 h 6095999"/>
              <a:gd name="connsiteX3851" fmla="*/ 3431858 w 8362950"/>
              <a:gd name="connsiteY3851" fmla="*/ 3367088 h 6095999"/>
              <a:gd name="connsiteX3852" fmla="*/ 3716655 w 8362950"/>
              <a:gd name="connsiteY3852" fmla="*/ 3193733 h 6095999"/>
              <a:gd name="connsiteX3853" fmla="*/ 4001453 w 8362950"/>
              <a:gd name="connsiteY3853" fmla="*/ 3367088 h 6095999"/>
              <a:gd name="connsiteX3854" fmla="*/ 4003358 w 8362950"/>
              <a:gd name="connsiteY3854" fmla="*/ 3366135 h 6095999"/>
              <a:gd name="connsiteX3855" fmla="*/ 3952875 w 8362950"/>
              <a:gd name="connsiteY3855" fmla="*/ 3389948 h 6095999"/>
              <a:gd name="connsiteX3856" fmla="*/ 3717608 w 8362950"/>
              <a:gd name="connsiteY3856" fmla="*/ 3247073 h 6095999"/>
              <a:gd name="connsiteX3857" fmla="*/ 3940493 w 8362950"/>
              <a:gd name="connsiteY3857" fmla="*/ 3398520 h 6095999"/>
              <a:gd name="connsiteX3858" fmla="*/ 3893820 w 8362950"/>
              <a:gd name="connsiteY3858" fmla="*/ 3430905 h 6095999"/>
              <a:gd name="connsiteX3859" fmla="*/ 3717608 w 8362950"/>
              <a:gd name="connsiteY3859" fmla="*/ 3319463 h 6095999"/>
              <a:gd name="connsiteX3860" fmla="*/ 3541395 w 8362950"/>
              <a:gd name="connsiteY3860" fmla="*/ 3430905 h 6095999"/>
              <a:gd name="connsiteX3861" fmla="*/ 3494723 w 8362950"/>
              <a:gd name="connsiteY3861" fmla="*/ 3398520 h 6095999"/>
              <a:gd name="connsiteX3862" fmla="*/ 3496628 w 8362950"/>
              <a:gd name="connsiteY3862" fmla="*/ 3399473 h 6095999"/>
              <a:gd name="connsiteX3863" fmla="*/ 3716655 w 8362950"/>
              <a:gd name="connsiteY3863" fmla="*/ 3266123 h 6095999"/>
              <a:gd name="connsiteX3864" fmla="*/ 3936683 w 8362950"/>
              <a:gd name="connsiteY3864" fmla="*/ 3399473 h 6095999"/>
              <a:gd name="connsiteX3865" fmla="*/ 3940493 w 8362950"/>
              <a:gd name="connsiteY3865" fmla="*/ 3398520 h 6095999"/>
              <a:gd name="connsiteX3866" fmla="*/ 3717608 w 8362950"/>
              <a:gd name="connsiteY3866" fmla="*/ 3102293 h 6095999"/>
              <a:gd name="connsiteX3867" fmla="*/ 3344228 w 8362950"/>
              <a:gd name="connsiteY3867" fmla="*/ 3339465 h 6095999"/>
              <a:gd name="connsiteX3868" fmla="*/ 3308033 w 8362950"/>
              <a:gd name="connsiteY3868" fmla="*/ 3333750 h 6095999"/>
              <a:gd name="connsiteX3869" fmla="*/ 3717608 w 8362950"/>
              <a:gd name="connsiteY3869" fmla="*/ 3067050 h 6095999"/>
              <a:gd name="connsiteX3870" fmla="*/ 4127183 w 8362950"/>
              <a:gd name="connsiteY3870" fmla="*/ 3333750 h 6095999"/>
              <a:gd name="connsiteX3871" fmla="*/ 4090988 w 8362950"/>
              <a:gd name="connsiteY3871" fmla="*/ 3339465 h 6095999"/>
              <a:gd name="connsiteX3872" fmla="*/ 3717608 w 8362950"/>
              <a:gd name="connsiteY3872" fmla="*/ 3102293 h 6095999"/>
              <a:gd name="connsiteX3873" fmla="*/ 3556635 w 8362950"/>
              <a:gd name="connsiteY3873" fmla="*/ 2833688 h 6095999"/>
              <a:gd name="connsiteX3874" fmla="*/ 3717608 w 8362950"/>
              <a:gd name="connsiteY3874" fmla="*/ 2728913 h 6095999"/>
              <a:gd name="connsiteX3875" fmla="*/ 3878580 w 8362950"/>
              <a:gd name="connsiteY3875" fmla="*/ 2833688 h 6095999"/>
              <a:gd name="connsiteX3876" fmla="*/ 3736658 w 8362950"/>
              <a:gd name="connsiteY3876" fmla="*/ 3048000 h 6095999"/>
              <a:gd name="connsiteX3877" fmla="*/ 3718560 w 8362950"/>
              <a:gd name="connsiteY3877" fmla="*/ 3048000 h 6095999"/>
              <a:gd name="connsiteX3878" fmla="*/ 3700463 w 8362950"/>
              <a:gd name="connsiteY3878" fmla="*/ 3048000 h 6095999"/>
              <a:gd name="connsiteX3879" fmla="*/ 3700463 w 8362950"/>
              <a:gd name="connsiteY3879" fmla="*/ 3048000 h 6095999"/>
              <a:gd name="connsiteX3880" fmla="*/ 3556635 w 8362950"/>
              <a:gd name="connsiteY3880" fmla="*/ 2833688 h 6095999"/>
              <a:gd name="connsiteX3881" fmla="*/ 3416618 w 8362950"/>
              <a:gd name="connsiteY3881" fmla="*/ 2750820 h 6095999"/>
              <a:gd name="connsiteX3882" fmla="*/ 3363278 w 8362950"/>
              <a:gd name="connsiteY3882" fmla="*/ 2734628 h 6095999"/>
              <a:gd name="connsiteX3883" fmla="*/ 3717608 w 8362950"/>
              <a:gd name="connsiteY3883" fmla="*/ 2511743 h 6095999"/>
              <a:gd name="connsiteX3884" fmla="*/ 4071938 w 8362950"/>
              <a:gd name="connsiteY3884" fmla="*/ 2734628 h 6095999"/>
              <a:gd name="connsiteX3885" fmla="*/ 4018598 w 8362950"/>
              <a:gd name="connsiteY3885" fmla="*/ 2750820 h 6095999"/>
              <a:gd name="connsiteX3886" fmla="*/ 4020503 w 8362950"/>
              <a:gd name="connsiteY3886" fmla="*/ 2749868 h 6095999"/>
              <a:gd name="connsiteX3887" fmla="*/ 3717608 w 8362950"/>
              <a:gd name="connsiteY3887" fmla="*/ 2565083 h 6095999"/>
              <a:gd name="connsiteX3888" fmla="*/ 3414713 w 8362950"/>
              <a:gd name="connsiteY3888" fmla="*/ 2749868 h 6095999"/>
              <a:gd name="connsiteX3889" fmla="*/ 3416618 w 8362950"/>
              <a:gd name="connsiteY3889" fmla="*/ 2750820 h 6095999"/>
              <a:gd name="connsiteX3890" fmla="*/ 3556635 w 8362950"/>
              <a:gd name="connsiteY3890" fmla="*/ 2224088 h 6095999"/>
              <a:gd name="connsiteX3891" fmla="*/ 3717608 w 8362950"/>
              <a:gd name="connsiteY3891" fmla="*/ 2119313 h 6095999"/>
              <a:gd name="connsiteX3892" fmla="*/ 3878580 w 8362950"/>
              <a:gd name="connsiteY3892" fmla="*/ 2224088 h 6095999"/>
              <a:gd name="connsiteX3893" fmla="*/ 3736658 w 8362950"/>
              <a:gd name="connsiteY3893" fmla="*/ 2438400 h 6095999"/>
              <a:gd name="connsiteX3894" fmla="*/ 3718560 w 8362950"/>
              <a:gd name="connsiteY3894" fmla="*/ 2438400 h 6095999"/>
              <a:gd name="connsiteX3895" fmla="*/ 3700463 w 8362950"/>
              <a:gd name="connsiteY3895" fmla="*/ 2438400 h 6095999"/>
              <a:gd name="connsiteX3896" fmla="*/ 3700463 w 8362950"/>
              <a:gd name="connsiteY3896" fmla="*/ 2438400 h 6095999"/>
              <a:gd name="connsiteX3897" fmla="*/ 3556635 w 8362950"/>
              <a:gd name="connsiteY3897" fmla="*/ 2224088 h 6095999"/>
              <a:gd name="connsiteX3898" fmla="*/ 3496628 w 8362950"/>
              <a:gd name="connsiteY3898" fmla="*/ 2181225 h 6095999"/>
              <a:gd name="connsiteX3899" fmla="*/ 3716655 w 8362950"/>
              <a:gd name="connsiteY3899" fmla="*/ 2047875 h 6095999"/>
              <a:gd name="connsiteX3900" fmla="*/ 3936683 w 8362950"/>
              <a:gd name="connsiteY3900" fmla="*/ 2181225 h 6095999"/>
              <a:gd name="connsiteX3901" fmla="*/ 3939540 w 8362950"/>
              <a:gd name="connsiteY3901" fmla="*/ 2180273 h 6095999"/>
              <a:gd name="connsiteX3902" fmla="*/ 3892868 w 8362950"/>
              <a:gd name="connsiteY3902" fmla="*/ 2212658 h 6095999"/>
              <a:gd name="connsiteX3903" fmla="*/ 3716655 w 8362950"/>
              <a:gd name="connsiteY3903" fmla="*/ 2101215 h 6095999"/>
              <a:gd name="connsiteX3904" fmla="*/ 3540443 w 8362950"/>
              <a:gd name="connsiteY3904" fmla="*/ 2212658 h 6095999"/>
              <a:gd name="connsiteX3905" fmla="*/ 3493770 w 8362950"/>
              <a:gd name="connsiteY3905" fmla="*/ 2180273 h 6095999"/>
              <a:gd name="connsiteX3906" fmla="*/ 3496628 w 8362950"/>
              <a:gd name="connsiteY3906" fmla="*/ 2181225 h 6095999"/>
              <a:gd name="connsiteX3907" fmla="*/ 3480435 w 8362950"/>
              <a:gd name="connsiteY3907" fmla="*/ 2170748 h 6095999"/>
              <a:gd name="connsiteX3908" fmla="*/ 3429953 w 8362950"/>
              <a:gd name="connsiteY3908" fmla="*/ 2146935 h 6095999"/>
              <a:gd name="connsiteX3909" fmla="*/ 3431858 w 8362950"/>
              <a:gd name="connsiteY3909" fmla="*/ 2147888 h 6095999"/>
              <a:gd name="connsiteX3910" fmla="*/ 3716655 w 8362950"/>
              <a:gd name="connsiteY3910" fmla="*/ 1974533 h 6095999"/>
              <a:gd name="connsiteX3911" fmla="*/ 4001453 w 8362950"/>
              <a:gd name="connsiteY3911" fmla="*/ 2147888 h 6095999"/>
              <a:gd name="connsiteX3912" fmla="*/ 4003358 w 8362950"/>
              <a:gd name="connsiteY3912" fmla="*/ 2146935 h 6095999"/>
              <a:gd name="connsiteX3913" fmla="*/ 3952875 w 8362950"/>
              <a:gd name="connsiteY3913" fmla="*/ 2170748 h 6095999"/>
              <a:gd name="connsiteX3914" fmla="*/ 3715703 w 8362950"/>
              <a:gd name="connsiteY3914" fmla="*/ 2027873 h 6095999"/>
              <a:gd name="connsiteX3915" fmla="*/ 3480435 w 8362950"/>
              <a:gd name="connsiteY3915" fmla="*/ 2170748 h 6095999"/>
              <a:gd name="connsiteX3916" fmla="*/ 3717608 w 8362950"/>
              <a:gd name="connsiteY3916" fmla="*/ 2457450 h 6095999"/>
              <a:gd name="connsiteX3917" fmla="*/ 4127183 w 8362950"/>
              <a:gd name="connsiteY3917" fmla="*/ 2724150 h 6095999"/>
              <a:gd name="connsiteX3918" fmla="*/ 4090988 w 8362950"/>
              <a:gd name="connsiteY3918" fmla="*/ 2729865 h 6095999"/>
              <a:gd name="connsiteX3919" fmla="*/ 3717608 w 8362950"/>
              <a:gd name="connsiteY3919" fmla="*/ 2492693 h 6095999"/>
              <a:gd name="connsiteX3920" fmla="*/ 3344228 w 8362950"/>
              <a:gd name="connsiteY3920" fmla="*/ 2729865 h 6095999"/>
              <a:gd name="connsiteX3921" fmla="*/ 3308033 w 8362950"/>
              <a:gd name="connsiteY3921" fmla="*/ 2724150 h 6095999"/>
              <a:gd name="connsiteX3922" fmla="*/ 3717608 w 8362950"/>
              <a:gd name="connsiteY3922" fmla="*/ 2457450 h 6095999"/>
              <a:gd name="connsiteX3923" fmla="*/ 4181475 w 8362950"/>
              <a:gd name="connsiteY3923" fmla="*/ 2775585 h 6095999"/>
              <a:gd name="connsiteX3924" fmla="*/ 3790950 w 8362950"/>
              <a:gd name="connsiteY3924" fmla="*/ 3053715 h 6095999"/>
              <a:gd name="connsiteX3925" fmla="*/ 3755708 w 8362950"/>
              <a:gd name="connsiteY3925" fmla="*/ 3048953 h 6095999"/>
              <a:gd name="connsiteX3926" fmla="*/ 4181475 w 8362950"/>
              <a:gd name="connsiteY3926" fmla="*/ 2739390 h 6095999"/>
              <a:gd name="connsiteX3927" fmla="*/ 4607243 w 8362950"/>
              <a:gd name="connsiteY3927" fmla="*/ 3048953 h 6095999"/>
              <a:gd name="connsiteX3928" fmla="*/ 4572000 w 8362950"/>
              <a:gd name="connsiteY3928" fmla="*/ 3053715 h 6095999"/>
              <a:gd name="connsiteX3929" fmla="*/ 4572000 w 8362950"/>
              <a:gd name="connsiteY3929" fmla="*/ 3053715 h 6095999"/>
              <a:gd name="connsiteX3930" fmla="*/ 4181475 w 8362950"/>
              <a:gd name="connsiteY3930" fmla="*/ 2775585 h 6095999"/>
              <a:gd name="connsiteX3931" fmla="*/ 3992880 w 8362950"/>
              <a:gd name="connsiteY3931" fmla="*/ 3138488 h 6095999"/>
              <a:gd name="connsiteX3932" fmla="*/ 3946208 w 8362950"/>
              <a:gd name="connsiteY3932" fmla="*/ 3108008 h 6095999"/>
              <a:gd name="connsiteX3933" fmla="*/ 4181475 w 8362950"/>
              <a:gd name="connsiteY3933" fmla="*/ 2939415 h 6095999"/>
              <a:gd name="connsiteX3934" fmla="*/ 4416743 w 8362950"/>
              <a:gd name="connsiteY3934" fmla="*/ 3108008 h 6095999"/>
              <a:gd name="connsiteX3935" fmla="*/ 4370070 w 8362950"/>
              <a:gd name="connsiteY3935" fmla="*/ 3138488 h 6095999"/>
              <a:gd name="connsiteX3936" fmla="*/ 4181475 w 8362950"/>
              <a:gd name="connsiteY3936" fmla="*/ 2993708 h 6095999"/>
              <a:gd name="connsiteX3937" fmla="*/ 3992880 w 8362950"/>
              <a:gd name="connsiteY3937" fmla="*/ 3138488 h 6095999"/>
              <a:gd name="connsiteX3938" fmla="*/ 3992880 w 8362950"/>
              <a:gd name="connsiteY3938" fmla="*/ 3138488 h 6095999"/>
              <a:gd name="connsiteX3939" fmla="*/ 4181475 w 8362950"/>
              <a:gd name="connsiteY3939" fmla="*/ 2920365 h 6095999"/>
              <a:gd name="connsiteX3940" fmla="*/ 3929063 w 8362950"/>
              <a:gd name="connsiteY3940" fmla="*/ 3098483 h 6095999"/>
              <a:gd name="connsiteX3941" fmla="*/ 3879533 w 8362950"/>
              <a:gd name="connsiteY3941" fmla="*/ 3076575 h 6095999"/>
              <a:gd name="connsiteX3942" fmla="*/ 4181475 w 8362950"/>
              <a:gd name="connsiteY3942" fmla="*/ 2866073 h 6095999"/>
              <a:gd name="connsiteX3943" fmla="*/ 4483418 w 8362950"/>
              <a:gd name="connsiteY3943" fmla="*/ 3076575 h 6095999"/>
              <a:gd name="connsiteX3944" fmla="*/ 4433888 w 8362950"/>
              <a:gd name="connsiteY3944" fmla="*/ 3098483 h 6095999"/>
              <a:gd name="connsiteX3945" fmla="*/ 4181475 w 8362950"/>
              <a:gd name="connsiteY3945" fmla="*/ 2920365 h 6095999"/>
              <a:gd name="connsiteX3946" fmla="*/ 4181475 w 8362950"/>
              <a:gd name="connsiteY3946" fmla="*/ 2847975 h 6095999"/>
              <a:gd name="connsiteX3947" fmla="*/ 3862388 w 8362950"/>
              <a:gd name="connsiteY3947" fmla="*/ 3070860 h 6095999"/>
              <a:gd name="connsiteX3948" fmla="*/ 3862388 w 8362950"/>
              <a:gd name="connsiteY3948" fmla="*/ 3070860 h 6095999"/>
              <a:gd name="connsiteX3949" fmla="*/ 3810953 w 8362950"/>
              <a:gd name="connsiteY3949" fmla="*/ 3057525 h 6095999"/>
              <a:gd name="connsiteX3950" fmla="*/ 4182428 w 8362950"/>
              <a:gd name="connsiteY3950" fmla="*/ 2794635 h 6095999"/>
              <a:gd name="connsiteX3951" fmla="*/ 4553903 w 8362950"/>
              <a:gd name="connsiteY3951" fmla="*/ 3057525 h 6095999"/>
              <a:gd name="connsiteX3952" fmla="*/ 4502468 w 8362950"/>
              <a:gd name="connsiteY3952" fmla="*/ 3070860 h 6095999"/>
              <a:gd name="connsiteX3953" fmla="*/ 4181475 w 8362950"/>
              <a:gd name="connsiteY3953" fmla="*/ 2847975 h 6095999"/>
              <a:gd name="connsiteX3954" fmla="*/ 4181475 w 8362950"/>
              <a:gd name="connsiteY3954" fmla="*/ 2721293 h 6095999"/>
              <a:gd name="connsiteX3955" fmla="*/ 4147185 w 8362950"/>
              <a:gd name="connsiteY3955" fmla="*/ 2722245 h 6095999"/>
              <a:gd name="connsiteX3956" fmla="*/ 4009073 w 8362950"/>
              <a:gd name="connsiteY3956" fmla="*/ 2540318 h 6095999"/>
              <a:gd name="connsiteX3957" fmla="*/ 4181475 w 8362950"/>
              <a:gd name="connsiteY3957" fmla="*/ 2401253 h 6095999"/>
              <a:gd name="connsiteX3958" fmla="*/ 4353878 w 8362950"/>
              <a:gd name="connsiteY3958" fmla="*/ 2540318 h 6095999"/>
              <a:gd name="connsiteX3959" fmla="*/ 4353878 w 8362950"/>
              <a:gd name="connsiteY3959" fmla="*/ 2540318 h 6095999"/>
              <a:gd name="connsiteX3960" fmla="*/ 4215765 w 8362950"/>
              <a:gd name="connsiteY3960" fmla="*/ 2722245 h 6095999"/>
              <a:gd name="connsiteX3961" fmla="*/ 4181475 w 8362950"/>
              <a:gd name="connsiteY3961" fmla="*/ 2721293 h 6095999"/>
              <a:gd name="connsiteX3962" fmla="*/ 4181475 w 8362950"/>
              <a:gd name="connsiteY3962" fmla="*/ 2384108 h 6095999"/>
              <a:gd name="connsiteX3963" fmla="*/ 3992880 w 8362950"/>
              <a:gd name="connsiteY3963" fmla="*/ 2528888 h 6095999"/>
              <a:gd name="connsiteX3964" fmla="*/ 3992880 w 8362950"/>
              <a:gd name="connsiteY3964" fmla="*/ 2528888 h 6095999"/>
              <a:gd name="connsiteX3965" fmla="*/ 3946208 w 8362950"/>
              <a:gd name="connsiteY3965" fmla="*/ 2498408 h 6095999"/>
              <a:gd name="connsiteX3966" fmla="*/ 4181475 w 8362950"/>
              <a:gd name="connsiteY3966" fmla="*/ 2329815 h 6095999"/>
              <a:gd name="connsiteX3967" fmla="*/ 4416743 w 8362950"/>
              <a:gd name="connsiteY3967" fmla="*/ 2498408 h 6095999"/>
              <a:gd name="connsiteX3968" fmla="*/ 4370070 w 8362950"/>
              <a:gd name="connsiteY3968" fmla="*/ 2528888 h 6095999"/>
              <a:gd name="connsiteX3969" fmla="*/ 4181475 w 8362950"/>
              <a:gd name="connsiteY3969" fmla="*/ 2384108 h 6095999"/>
              <a:gd name="connsiteX3970" fmla="*/ 4181475 w 8362950"/>
              <a:gd name="connsiteY3970" fmla="*/ 2310765 h 6095999"/>
              <a:gd name="connsiteX3971" fmla="*/ 3929063 w 8362950"/>
              <a:gd name="connsiteY3971" fmla="*/ 2488883 h 6095999"/>
              <a:gd name="connsiteX3972" fmla="*/ 3879533 w 8362950"/>
              <a:gd name="connsiteY3972" fmla="*/ 2466975 h 6095999"/>
              <a:gd name="connsiteX3973" fmla="*/ 4181475 w 8362950"/>
              <a:gd name="connsiteY3973" fmla="*/ 2256473 h 6095999"/>
              <a:gd name="connsiteX3974" fmla="*/ 4483418 w 8362950"/>
              <a:gd name="connsiteY3974" fmla="*/ 2466975 h 6095999"/>
              <a:gd name="connsiteX3975" fmla="*/ 4433888 w 8362950"/>
              <a:gd name="connsiteY3975" fmla="*/ 2488883 h 6095999"/>
              <a:gd name="connsiteX3976" fmla="*/ 4181475 w 8362950"/>
              <a:gd name="connsiteY3976" fmla="*/ 2310765 h 6095999"/>
              <a:gd name="connsiteX3977" fmla="*/ 4181475 w 8362950"/>
              <a:gd name="connsiteY3977" fmla="*/ 2238375 h 6095999"/>
              <a:gd name="connsiteX3978" fmla="*/ 3862388 w 8362950"/>
              <a:gd name="connsiteY3978" fmla="*/ 2461260 h 6095999"/>
              <a:gd name="connsiteX3979" fmla="*/ 3862388 w 8362950"/>
              <a:gd name="connsiteY3979" fmla="*/ 2461260 h 6095999"/>
              <a:gd name="connsiteX3980" fmla="*/ 3810953 w 8362950"/>
              <a:gd name="connsiteY3980" fmla="*/ 2447925 h 6095999"/>
              <a:gd name="connsiteX3981" fmla="*/ 4182428 w 8362950"/>
              <a:gd name="connsiteY3981" fmla="*/ 2185035 h 6095999"/>
              <a:gd name="connsiteX3982" fmla="*/ 4553903 w 8362950"/>
              <a:gd name="connsiteY3982" fmla="*/ 2447925 h 6095999"/>
              <a:gd name="connsiteX3983" fmla="*/ 4502468 w 8362950"/>
              <a:gd name="connsiteY3983" fmla="*/ 2461260 h 6095999"/>
              <a:gd name="connsiteX3984" fmla="*/ 4181475 w 8362950"/>
              <a:gd name="connsiteY3984" fmla="*/ 2238375 h 6095999"/>
              <a:gd name="connsiteX3985" fmla="*/ 3431858 w 8362950"/>
              <a:gd name="connsiteY3985" fmla="*/ 2757488 h 6095999"/>
              <a:gd name="connsiteX3986" fmla="*/ 3716655 w 8362950"/>
              <a:gd name="connsiteY3986" fmla="*/ 2584133 h 6095999"/>
              <a:gd name="connsiteX3987" fmla="*/ 4001453 w 8362950"/>
              <a:gd name="connsiteY3987" fmla="*/ 2757488 h 6095999"/>
              <a:gd name="connsiteX3988" fmla="*/ 4003358 w 8362950"/>
              <a:gd name="connsiteY3988" fmla="*/ 2756535 h 6095999"/>
              <a:gd name="connsiteX3989" fmla="*/ 3952875 w 8362950"/>
              <a:gd name="connsiteY3989" fmla="*/ 2780348 h 6095999"/>
              <a:gd name="connsiteX3990" fmla="*/ 3715703 w 8362950"/>
              <a:gd name="connsiteY3990" fmla="*/ 2637473 h 6095999"/>
              <a:gd name="connsiteX3991" fmla="*/ 3478530 w 8362950"/>
              <a:gd name="connsiteY3991" fmla="*/ 2780348 h 6095999"/>
              <a:gd name="connsiteX3992" fmla="*/ 3428048 w 8362950"/>
              <a:gd name="connsiteY3992" fmla="*/ 2756535 h 6095999"/>
              <a:gd name="connsiteX3993" fmla="*/ 3431858 w 8362950"/>
              <a:gd name="connsiteY3993" fmla="*/ 2757488 h 6095999"/>
              <a:gd name="connsiteX3994" fmla="*/ 3496628 w 8362950"/>
              <a:gd name="connsiteY3994" fmla="*/ 2790825 h 6095999"/>
              <a:gd name="connsiteX3995" fmla="*/ 3716655 w 8362950"/>
              <a:gd name="connsiteY3995" fmla="*/ 2657475 h 6095999"/>
              <a:gd name="connsiteX3996" fmla="*/ 3936683 w 8362950"/>
              <a:gd name="connsiteY3996" fmla="*/ 2790825 h 6095999"/>
              <a:gd name="connsiteX3997" fmla="*/ 3939540 w 8362950"/>
              <a:gd name="connsiteY3997" fmla="*/ 2789873 h 6095999"/>
              <a:gd name="connsiteX3998" fmla="*/ 3892868 w 8362950"/>
              <a:gd name="connsiteY3998" fmla="*/ 2822258 h 6095999"/>
              <a:gd name="connsiteX3999" fmla="*/ 3716655 w 8362950"/>
              <a:gd name="connsiteY3999" fmla="*/ 2710815 h 6095999"/>
              <a:gd name="connsiteX4000" fmla="*/ 3540443 w 8362950"/>
              <a:gd name="connsiteY4000" fmla="*/ 2822258 h 6095999"/>
              <a:gd name="connsiteX4001" fmla="*/ 3493770 w 8362950"/>
              <a:gd name="connsiteY4001" fmla="*/ 2789873 h 6095999"/>
              <a:gd name="connsiteX4002" fmla="*/ 3496628 w 8362950"/>
              <a:gd name="connsiteY4002" fmla="*/ 2790825 h 6095999"/>
              <a:gd name="connsiteX4003" fmla="*/ 4009073 w 8362950"/>
              <a:gd name="connsiteY4003" fmla="*/ 3150870 h 6095999"/>
              <a:gd name="connsiteX4004" fmla="*/ 4181475 w 8362950"/>
              <a:gd name="connsiteY4004" fmla="*/ 3011805 h 6095999"/>
              <a:gd name="connsiteX4005" fmla="*/ 4353878 w 8362950"/>
              <a:gd name="connsiteY4005" fmla="*/ 3150870 h 6095999"/>
              <a:gd name="connsiteX4006" fmla="*/ 4353878 w 8362950"/>
              <a:gd name="connsiteY4006" fmla="*/ 3150870 h 6095999"/>
              <a:gd name="connsiteX4007" fmla="*/ 4215765 w 8362950"/>
              <a:gd name="connsiteY4007" fmla="*/ 3332798 h 6095999"/>
              <a:gd name="connsiteX4008" fmla="*/ 4181475 w 8362950"/>
              <a:gd name="connsiteY4008" fmla="*/ 3331845 h 6095999"/>
              <a:gd name="connsiteX4009" fmla="*/ 4147185 w 8362950"/>
              <a:gd name="connsiteY4009" fmla="*/ 3332798 h 6095999"/>
              <a:gd name="connsiteX4010" fmla="*/ 4009073 w 8362950"/>
              <a:gd name="connsiteY4010" fmla="*/ 3150870 h 6095999"/>
              <a:gd name="connsiteX4011" fmla="*/ 4645343 w 8362950"/>
              <a:gd name="connsiteY4011" fmla="*/ 2709863 h 6095999"/>
              <a:gd name="connsiteX4012" fmla="*/ 4469130 w 8362950"/>
              <a:gd name="connsiteY4012" fmla="*/ 2821305 h 6095999"/>
              <a:gd name="connsiteX4013" fmla="*/ 4422458 w 8362950"/>
              <a:gd name="connsiteY4013" fmla="*/ 2788920 h 6095999"/>
              <a:gd name="connsiteX4014" fmla="*/ 4424363 w 8362950"/>
              <a:gd name="connsiteY4014" fmla="*/ 2789873 h 6095999"/>
              <a:gd name="connsiteX4015" fmla="*/ 4644390 w 8362950"/>
              <a:gd name="connsiteY4015" fmla="*/ 2656523 h 6095999"/>
              <a:gd name="connsiteX4016" fmla="*/ 4864418 w 8362950"/>
              <a:gd name="connsiteY4016" fmla="*/ 2789873 h 6095999"/>
              <a:gd name="connsiteX4017" fmla="*/ 4866323 w 8362950"/>
              <a:gd name="connsiteY4017" fmla="*/ 2788920 h 6095999"/>
              <a:gd name="connsiteX4018" fmla="*/ 4819650 w 8362950"/>
              <a:gd name="connsiteY4018" fmla="*/ 2821305 h 6095999"/>
              <a:gd name="connsiteX4019" fmla="*/ 4645343 w 8362950"/>
              <a:gd name="connsiteY4019" fmla="*/ 2709863 h 6095999"/>
              <a:gd name="connsiteX4020" fmla="*/ 4645343 w 8362950"/>
              <a:gd name="connsiteY4020" fmla="*/ 2637473 h 6095999"/>
              <a:gd name="connsiteX4021" fmla="*/ 4408170 w 8362950"/>
              <a:gd name="connsiteY4021" fmla="*/ 2780348 h 6095999"/>
              <a:gd name="connsiteX4022" fmla="*/ 4357688 w 8362950"/>
              <a:gd name="connsiteY4022" fmla="*/ 2756535 h 6095999"/>
              <a:gd name="connsiteX4023" fmla="*/ 4359593 w 8362950"/>
              <a:gd name="connsiteY4023" fmla="*/ 2757488 h 6095999"/>
              <a:gd name="connsiteX4024" fmla="*/ 4644390 w 8362950"/>
              <a:gd name="connsiteY4024" fmla="*/ 2584133 h 6095999"/>
              <a:gd name="connsiteX4025" fmla="*/ 4929188 w 8362950"/>
              <a:gd name="connsiteY4025" fmla="*/ 2757488 h 6095999"/>
              <a:gd name="connsiteX4026" fmla="*/ 4931093 w 8362950"/>
              <a:gd name="connsiteY4026" fmla="*/ 2756535 h 6095999"/>
              <a:gd name="connsiteX4027" fmla="*/ 4880610 w 8362950"/>
              <a:gd name="connsiteY4027" fmla="*/ 2780348 h 6095999"/>
              <a:gd name="connsiteX4028" fmla="*/ 4645343 w 8362950"/>
              <a:gd name="connsiteY4028" fmla="*/ 2637473 h 6095999"/>
              <a:gd name="connsiteX4029" fmla="*/ 4645343 w 8362950"/>
              <a:gd name="connsiteY4029" fmla="*/ 2492693 h 6095999"/>
              <a:gd name="connsiteX4030" fmla="*/ 4271963 w 8362950"/>
              <a:gd name="connsiteY4030" fmla="*/ 2729865 h 6095999"/>
              <a:gd name="connsiteX4031" fmla="*/ 4235768 w 8362950"/>
              <a:gd name="connsiteY4031" fmla="*/ 2724150 h 6095999"/>
              <a:gd name="connsiteX4032" fmla="*/ 4645343 w 8362950"/>
              <a:gd name="connsiteY4032" fmla="*/ 2457450 h 6095999"/>
              <a:gd name="connsiteX4033" fmla="*/ 5054918 w 8362950"/>
              <a:gd name="connsiteY4033" fmla="*/ 2724150 h 6095999"/>
              <a:gd name="connsiteX4034" fmla="*/ 5018723 w 8362950"/>
              <a:gd name="connsiteY4034" fmla="*/ 2729865 h 6095999"/>
              <a:gd name="connsiteX4035" fmla="*/ 4645343 w 8362950"/>
              <a:gd name="connsiteY4035" fmla="*/ 2492693 h 6095999"/>
              <a:gd name="connsiteX4036" fmla="*/ 4645343 w 8362950"/>
              <a:gd name="connsiteY4036" fmla="*/ 2100263 h 6095999"/>
              <a:gd name="connsiteX4037" fmla="*/ 4469130 w 8362950"/>
              <a:gd name="connsiteY4037" fmla="*/ 2211705 h 6095999"/>
              <a:gd name="connsiteX4038" fmla="*/ 4422458 w 8362950"/>
              <a:gd name="connsiteY4038" fmla="*/ 2179320 h 6095999"/>
              <a:gd name="connsiteX4039" fmla="*/ 4424363 w 8362950"/>
              <a:gd name="connsiteY4039" fmla="*/ 2180273 h 6095999"/>
              <a:gd name="connsiteX4040" fmla="*/ 4644390 w 8362950"/>
              <a:gd name="connsiteY4040" fmla="*/ 2046923 h 6095999"/>
              <a:gd name="connsiteX4041" fmla="*/ 4864418 w 8362950"/>
              <a:gd name="connsiteY4041" fmla="*/ 2180273 h 6095999"/>
              <a:gd name="connsiteX4042" fmla="*/ 4866323 w 8362950"/>
              <a:gd name="connsiteY4042" fmla="*/ 2179320 h 6095999"/>
              <a:gd name="connsiteX4043" fmla="*/ 4819650 w 8362950"/>
              <a:gd name="connsiteY4043" fmla="*/ 2211705 h 6095999"/>
              <a:gd name="connsiteX4044" fmla="*/ 4645343 w 8362950"/>
              <a:gd name="connsiteY4044" fmla="*/ 2100263 h 6095999"/>
              <a:gd name="connsiteX4045" fmla="*/ 4645343 w 8362950"/>
              <a:gd name="connsiteY4045" fmla="*/ 2027873 h 6095999"/>
              <a:gd name="connsiteX4046" fmla="*/ 4408170 w 8362950"/>
              <a:gd name="connsiteY4046" fmla="*/ 2170748 h 6095999"/>
              <a:gd name="connsiteX4047" fmla="*/ 4357688 w 8362950"/>
              <a:gd name="connsiteY4047" fmla="*/ 2146935 h 6095999"/>
              <a:gd name="connsiteX4048" fmla="*/ 4359593 w 8362950"/>
              <a:gd name="connsiteY4048" fmla="*/ 2147888 h 6095999"/>
              <a:gd name="connsiteX4049" fmla="*/ 4644390 w 8362950"/>
              <a:gd name="connsiteY4049" fmla="*/ 1974533 h 6095999"/>
              <a:gd name="connsiteX4050" fmla="*/ 4929188 w 8362950"/>
              <a:gd name="connsiteY4050" fmla="*/ 2147888 h 6095999"/>
              <a:gd name="connsiteX4051" fmla="*/ 4931093 w 8362950"/>
              <a:gd name="connsiteY4051" fmla="*/ 2146935 h 6095999"/>
              <a:gd name="connsiteX4052" fmla="*/ 4880610 w 8362950"/>
              <a:gd name="connsiteY4052" fmla="*/ 2170748 h 6095999"/>
              <a:gd name="connsiteX4053" fmla="*/ 4645343 w 8362950"/>
              <a:gd name="connsiteY4053" fmla="*/ 2027873 h 6095999"/>
              <a:gd name="connsiteX4054" fmla="*/ 4018598 w 8362950"/>
              <a:gd name="connsiteY4054" fmla="*/ 2141220 h 6095999"/>
              <a:gd name="connsiteX4055" fmla="*/ 4020503 w 8362950"/>
              <a:gd name="connsiteY4055" fmla="*/ 2140268 h 6095999"/>
              <a:gd name="connsiteX4056" fmla="*/ 3717608 w 8362950"/>
              <a:gd name="connsiteY4056" fmla="*/ 1955483 h 6095999"/>
              <a:gd name="connsiteX4057" fmla="*/ 3414713 w 8362950"/>
              <a:gd name="connsiteY4057" fmla="*/ 2140268 h 6095999"/>
              <a:gd name="connsiteX4058" fmla="*/ 3416618 w 8362950"/>
              <a:gd name="connsiteY4058" fmla="*/ 2141220 h 6095999"/>
              <a:gd name="connsiteX4059" fmla="*/ 3363278 w 8362950"/>
              <a:gd name="connsiteY4059" fmla="*/ 2125028 h 6095999"/>
              <a:gd name="connsiteX4060" fmla="*/ 3717608 w 8362950"/>
              <a:gd name="connsiteY4060" fmla="*/ 1902143 h 6095999"/>
              <a:gd name="connsiteX4061" fmla="*/ 4071938 w 8362950"/>
              <a:gd name="connsiteY4061" fmla="*/ 2125028 h 6095999"/>
              <a:gd name="connsiteX4062" fmla="*/ 4018598 w 8362950"/>
              <a:gd name="connsiteY4062" fmla="*/ 2141220 h 6095999"/>
              <a:gd name="connsiteX4063" fmla="*/ 3252788 w 8362950"/>
              <a:gd name="connsiteY4063" fmla="*/ 2185035 h 6095999"/>
              <a:gd name="connsiteX4064" fmla="*/ 3624263 w 8362950"/>
              <a:gd name="connsiteY4064" fmla="*/ 2447925 h 6095999"/>
              <a:gd name="connsiteX4065" fmla="*/ 3572828 w 8362950"/>
              <a:gd name="connsiteY4065" fmla="*/ 2461260 h 6095999"/>
              <a:gd name="connsiteX4066" fmla="*/ 3572828 w 8362950"/>
              <a:gd name="connsiteY4066" fmla="*/ 2461260 h 6095999"/>
              <a:gd name="connsiteX4067" fmla="*/ 3253740 w 8362950"/>
              <a:gd name="connsiteY4067" fmla="*/ 2238375 h 6095999"/>
              <a:gd name="connsiteX4068" fmla="*/ 2934653 w 8362950"/>
              <a:gd name="connsiteY4068" fmla="*/ 2461260 h 6095999"/>
              <a:gd name="connsiteX4069" fmla="*/ 2883218 w 8362950"/>
              <a:gd name="connsiteY4069" fmla="*/ 2447925 h 6095999"/>
              <a:gd name="connsiteX4070" fmla="*/ 3252788 w 8362950"/>
              <a:gd name="connsiteY4070" fmla="*/ 2185035 h 6095999"/>
              <a:gd name="connsiteX4071" fmla="*/ 3252788 w 8362950"/>
              <a:gd name="connsiteY4071" fmla="*/ 2329815 h 6095999"/>
              <a:gd name="connsiteX4072" fmla="*/ 3488055 w 8362950"/>
              <a:gd name="connsiteY4072" fmla="*/ 2498408 h 6095999"/>
              <a:gd name="connsiteX4073" fmla="*/ 3441383 w 8362950"/>
              <a:gd name="connsiteY4073" fmla="*/ 2528888 h 6095999"/>
              <a:gd name="connsiteX4074" fmla="*/ 3252788 w 8362950"/>
              <a:gd name="connsiteY4074" fmla="*/ 2384108 h 6095999"/>
              <a:gd name="connsiteX4075" fmla="*/ 3064193 w 8362950"/>
              <a:gd name="connsiteY4075" fmla="*/ 2528888 h 6095999"/>
              <a:gd name="connsiteX4076" fmla="*/ 3017520 w 8362950"/>
              <a:gd name="connsiteY4076" fmla="*/ 2498408 h 6095999"/>
              <a:gd name="connsiteX4077" fmla="*/ 3252788 w 8362950"/>
              <a:gd name="connsiteY4077" fmla="*/ 2329815 h 6095999"/>
              <a:gd name="connsiteX4078" fmla="*/ 3252788 w 8362950"/>
              <a:gd name="connsiteY4078" fmla="*/ 2403158 h 6095999"/>
              <a:gd name="connsiteX4079" fmla="*/ 3425190 w 8362950"/>
              <a:gd name="connsiteY4079" fmla="*/ 2542223 h 6095999"/>
              <a:gd name="connsiteX4080" fmla="*/ 3287078 w 8362950"/>
              <a:gd name="connsiteY4080" fmla="*/ 2724150 h 6095999"/>
              <a:gd name="connsiteX4081" fmla="*/ 3252788 w 8362950"/>
              <a:gd name="connsiteY4081" fmla="*/ 2723198 h 6095999"/>
              <a:gd name="connsiteX4082" fmla="*/ 3218498 w 8362950"/>
              <a:gd name="connsiteY4082" fmla="*/ 2724150 h 6095999"/>
              <a:gd name="connsiteX4083" fmla="*/ 3080385 w 8362950"/>
              <a:gd name="connsiteY4083" fmla="*/ 2542223 h 6095999"/>
              <a:gd name="connsiteX4084" fmla="*/ 3252788 w 8362950"/>
              <a:gd name="connsiteY4084" fmla="*/ 2403158 h 6095999"/>
              <a:gd name="connsiteX4085" fmla="*/ 3252788 w 8362950"/>
              <a:gd name="connsiteY4085" fmla="*/ 2740343 h 6095999"/>
              <a:gd name="connsiteX4086" fmla="*/ 3678555 w 8362950"/>
              <a:gd name="connsiteY4086" fmla="*/ 3049905 h 6095999"/>
              <a:gd name="connsiteX4087" fmla="*/ 3643313 w 8362950"/>
              <a:gd name="connsiteY4087" fmla="*/ 3054668 h 6095999"/>
              <a:gd name="connsiteX4088" fmla="*/ 3643313 w 8362950"/>
              <a:gd name="connsiteY4088" fmla="*/ 3054668 h 6095999"/>
              <a:gd name="connsiteX4089" fmla="*/ 3252788 w 8362950"/>
              <a:gd name="connsiteY4089" fmla="*/ 2776538 h 6095999"/>
              <a:gd name="connsiteX4090" fmla="*/ 2862263 w 8362950"/>
              <a:gd name="connsiteY4090" fmla="*/ 3054668 h 6095999"/>
              <a:gd name="connsiteX4091" fmla="*/ 2827020 w 8362950"/>
              <a:gd name="connsiteY4091" fmla="*/ 3049905 h 6095999"/>
              <a:gd name="connsiteX4092" fmla="*/ 3252788 w 8362950"/>
              <a:gd name="connsiteY4092" fmla="*/ 2740343 h 6095999"/>
              <a:gd name="connsiteX4093" fmla="*/ 3252788 w 8362950"/>
              <a:gd name="connsiteY4093" fmla="*/ 2794635 h 6095999"/>
              <a:gd name="connsiteX4094" fmla="*/ 3624263 w 8362950"/>
              <a:gd name="connsiteY4094" fmla="*/ 3057525 h 6095999"/>
              <a:gd name="connsiteX4095" fmla="*/ 3572828 w 8362950"/>
              <a:gd name="connsiteY4095" fmla="*/ 3070860 h 6095999"/>
              <a:gd name="connsiteX4096" fmla="*/ 3572828 w 8362950"/>
              <a:gd name="connsiteY4096" fmla="*/ 3070860 h 6095999"/>
              <a:gd name="connsiteX4097" fmla="*/ 3253740 w 8362950"/>
              <a:gd name="connsiteY4097" fmla="*/ 2847975 h 6095999"/>
              <a:gd name="connsiteX4098" fmla="*/ 2934653 w 8362950"/>
              <a:gd name="connsiteY4098" fmla="*/ 3070860 h 6095999"/>
              <a:gd name="connsiteX4099" fmla="*/ 2883218 w 8362950"/>
              <a:gd name="connsiteY4099" fmla="*/ 3057525 h 6095999"/>
              <a:gd name="connsiteX4100" fmla="*/ 3252788 w 8362950"/>
              <a:gd name="connsiteY4100" fmla="*/ 2794635 h 6095999"/>
              <a:gd name="connsiteX4101" fmla="*/ 3252788 w 8362950"/>
              <a:gd name="connsiteY4101" fmla="*/ 2939415 h 6095999"/>
              <a:gd name="connsiteX4102" fmla="*/ 3488055 w 8362950"/>
              <a:gd name="connsiteY4102" fmla="*/ 3108008 h 6095999"/>
              <a:gd name="connsiteX4103" fmla="*/ 3441383 w 8362950"/>
              <a:gd name="connsiteY4103" fmla="*/ 3138488 h 6095999"/>
              <a:gd name="connsiteX4104" fmla="*/ 3252788 w 8362950"/>
              <a:gd name="connsiteY4104" fmla="*/ 2993708 h 6095999"/>
              <a:gd name="connsiteX4105" fmla="*/ 3064193 w 8362950"/>
              <a:gd name="connsiteY4105" fmla="*/ 3138488 h 6095999"/>
              <a:gd name="connsiteX4106" fmla="*/ 3017520 w 8362950"/>
              <a:gd name="connsiteY4106" fmla="*/ 3108008 h 6095999"/>
              <a:gd name="connsiteX4107" fmla="*/ 3252788 w 8362950"/>
              <a:gd name="connsiteY4107" fmla="*/ 2939415 h 6095999"/>
              <a:gd name="connsiteX4108" fmla="*/ 3252788 w 8362950"/>
              <a:gd name="connsiteY4108" fmla="*/ 3012758 h 6095999"/>
              <a:gd name="connsiteX4109" fmla="*/ 3425190 w 8362950"/>
              <a:gd name="connsiteY4109" fmla="*/ 3151823 h 6095999"/>
              <a:gd name="connsiteX4110" fmla="*/ 3287078 w 8362950"/>
              <a:gd name="connsiteY4110" fmla="*/ 3333750 h 6095999"/>
              <a:gd name="connsiteX4111" fmla="*/ 3252788 w 8362950"/>
              <a:gd name="connsiteY4111" fmla="*/ 3332798 h 6095999"/>
              <a:gd name="connsiteX4112" fmla="*/ 3218498 w 8362950"/>
              <a:gd name="connsiteY4112" fmla="*/ 3333750 h 6095999"/>
              <a:gd name="connsiteX4113" fmla="*/ 3080385 w 8362950"/>
              <a:gd name="connsiteY4113" fmla="*/ 3151823 h 6095999"/>
              <a:gd name="connsiteX4114" fmla="*/ 3252788 w 8362950"/>
              <a:gd name="connsiteY4114" fmla="*/ 3012758 h 6095999"/>
              <a:gd name="connsiteX4115" fmla="*/ 5110163 w 8362950"/>
              <a:gd name="connsiteY4115" fmla="*/ 3330893 h 6095999"/>
              <a:gd name="connsiteX4116" fmla="*/ 5075873 w 8362950"/>
              <a:gd name="connsiteY4116" fmla="*/ 3331845 h 6095999"/>
              <a:gd name="connsiteX4117" fmla="*/ 4937760 w 8362950"/>
              <a:gd name="connsiteY4117" fmla="*/ 3149918 h 6095999"/>
              <a:gd name="connsiteX4118" fmla="*/ 5110163 w 8362950"/>
              <a:gd name="connsiteY4118" fmla="*/ 3010853 h 6095999"/>
              <a:gd name="connsiteX4119" fmla="*/ 5282565 w 8362950"/>
              <a:gd name="connsiteY4119" fmla="*/ 3149918 h 6095999"/>
              <a:gd name="connsiteX4120" fmla="*/ 5282565 w 8362950"/>
              <a:gd name="connsiteY4120" fmla="*/ 3149918 h 6095999"/>
              <a:gd name="connsiteX4121" fmla="*/ 5144453 w 8362950"/>
              <a:gd name="connsiteY4121" fmla="*/ 3331845 h 6095999"/>
              <a:gd name="connsiteX4122" fmla="*/ 5110163 w 8362950"/>
              <a:gd name="connsiteY4122" fmla="*/ 3330893 h 6095999"/>
              <a:gd name="connsiteX4123" fmla="*/ 5110163 w 8362950"/>
              <a:gd name="connsiteY4123" fmla="*/ 2993708 h 6095999"/>
              <a:gd name="connsiteX4124" fmla="*/ 4921568 w 8362950"/>
              <a:gd name="connsiteY4124" fmla="*/ 3138488 h 6095999"/>
              <a:gd name="connsiteX4125" fmla="*/ 4921568 w 8362950"/>
              <a:gd name="connsiteY4125" fmla="*/ 3138488 h 6095999"/>
              <a:gd name="connsiteX4126" fmla="*/ 4874895 w 8362950"/>
              <a:gd name="connsiteY4126" fmla="*/ 3108008 h 6095999"/>
              <a:gd name="connsiteX4127" fmla="*/ 5110163 w 8362950"/>
              <a:gd name="connsiteY4127" fmla="*/ 2939415 h 6095999"/>
              <a:gd name="connsiteX4128" fmla="*/ 5345430 w 8362950"/>
              <a:gd name="connsiteY4128" fmla="*/ 3108008 h 6095999"/>
              <a:gd name="connsiteX4129" fmla="*/ 5298758 w 8362950"/>
              <a:gd name="connsiteY4129" fmla="*/ 3138488 h 6095999"/>
              <a:gd name="connsiteX4130" fmla="*/ 5110163 w 8362950"/>
              <a:gd name="connsiteY4130" fmla="*/ 2993708 h 6095999"/>
              <a:gd name="connsiteX4131" fmla="*/ 5110163 w 8362950"/>
              <a:gd name="connsiteY4131" fmla="*/ 2721293 h 6095999"/>
              <a:gd name="connsiteX4132" fmla="*/ 5075873 w 8362950"/>
              <a:gd name="connsiteY4132" fmla="*/ 2722245 h 6095999"/>
              <a:gd name="connsiteX4133" fmla="*/ 4937760 w 8362950"/>
              <a:gd name="connsiteY4133" fmla="*/ 2540318 h 6095999"/>
              <a:gd name="connsiteX4134" fmla="*/ 5110163 w 8362950"/>
              <a:gd name="connsiteY4134" fmla="*/ 2401253 h 6095999"/>
              <a:gd name="connsiteX4135" fmla="*/ 5282565 w 8362950"/>
              <a:gd name="connsiteY4135" fmla="*/ 2540318 h 6095999"/>
              <a:gd name="connsiteX4136" fmla="*/ 5282565 w 8362950"/>
              <a:gd name="connsiteY4136" fmla="*/ 2540318 h 6095999"/>
              <a:gd name="connsiteX4137" fmla="*/ 5144453 w 8362950"/>
              <a:gd name="connsiteY4137" fmla="*/ 2722245 h 6095999"/>
              <a:gd name="connsiteX4138" fmla="*/ 5110163 w 8362950"/>
              <a:gd name="connsiteY4138" fmla="*/ 2721293 h 6095999"/>
              <a:gd name="connsiteX4139" fmla="*/ 5110163 w 8362950"/>
              <a:gd name="connsiteY4139" fmla="*/ 2384108 h 6095999"/>
              <a:gd name="connsiteX4140" fmla="*/ 4921568 w 8362950"/>
              <a:gd name="connsiteY4140" fmla="*/ 2528888 h 6095999"/>
              <a:gd name="connsiteX4141" fmla="*/ 4921568 w 8362950"/>
              <a:gd name="connsiteY4141" fmla="*/ 2528888 h 6095999"/>
              <a:gd name="connsiteX4142" fmla="*/ 4874895 w 8362950"/>
              <a:gd name="connsiteY4142" fmla="*/ 2498408 h 6095999"/>
              <a:gd name="connsiteX4143" fmla="*/ 5110163 w 8362950"/>
              <a:gd name="connsiteY4143" fmla="*/ 2329815 h 6095999"/>
              <a:gd name="connsiteX4144" fmla="*/ 5345430 w 8362950"/>
              <a:gd name="connsiteY4144" fmla="*/ 2498408 h 6095999"/>
              <a:gd name="connsiteX4145" fmla="*/ 5298758 w 8362950"/>
              <a:gd name="connsiteY4145" fmla="*/ 2528888 h 6095999"/>
              <a:gd name="connsiteX4146" fmla="*/ 5110163 w 8362950"/>
              <a:gd name="connsiteY4146" fmla="*/ 2384108 h 6095999"/>
              <a:gd name="connsiteX4147" fmla="*/ 5110163 w 8362950"/>
              <a:gd name="connsiteY4147" fmla="*/ 2111693 h 6095999"/>
              <a:gd name="connsiteX4148" fmla="*/ 5075873 w 8362950"/>
              <a:gd name="connsiteY4148" fmla="*/ 2112645 h 6095999"/>
              <a:gd name="connsiteX4149" fmla="*/ 4937760 w 8362950"/>
              <a:gd name="connsiteY4149" fmla="*/ 1930718 h 6095999"/>
              <a:gd name="connsiteX4150" fmla="*/ 5110163 w 8362950"/>
              <a:gd name="connsiteY4150" fmla="*/ 1791653 h 6095999"/>
              <a:gd name="connsiteX4151" fmla="*/ 5282565 w 8362950"/>
              <a:gd name="connsiteY4151" fmla="*/ 1930718 h 6095999"/>
              <a:gd name="connsiteX4152" fmla="*/ 5282565 w 8362950"/>
              <a:gd name="connsiteY4152" fmla="*/ 1930718 h 6095999"/>
              <a:gd name="connsiteX4153" fmla="*/ 5144453 w 8362950"/>
              <a:gd name="connsiteY4153" fmla="*/ 2112645 h 6095999"/>
              <a:gd name="connsiteX4154" fmla="*/ 5110163 w 8362950"/>
              <a:gd name="connsiteY4154" fmla="*/ 2111693 h 6095999"/>
              <a:gd name="connsiteX4155" fmla="*/ 5110163 w 8362950"/>
              <a:gd name="connsiteY4155" fmla="*/ 1774508 h 6095999"/>
              <a:gd name="connsiteX4156" fmla="*/ 4921568 w 8362950"/>
              <a:gd name="connsiteY4156" fmla="*/ 1919288 h 6095999"/>
              <a:gd name="connsiteX4157" fmla="*/ 4921568 w 8362950"/>
              <a:gd name="connsiteY4157" fmla="*/ 1919288 h 6095999"/>
              <a:gd name="connsiteX4158" fmla="*/ 4874895 w 8362950"/>
              <a:gd name="connsiteY4158" fmla="*/ 1888808 h 6095999"/>
              <a:gd name="connsiteX4159" fmla="*/ 5110163 w 8362950"/>
              <a:gd name="connsiteY4159" fmla="*/ 1720215 h 6095999"/>
              <a:gd name="connsiteX4160" fmla="*/ 5345430 w 8362950"/>
              <a:gd name="connsiteY4160" fmla="*/ 1888808 h 6095999"/>
              <a:gd name="connsiteX4161" fmla="*/ 5298758 w 8362950"/>
              <a:gd name="connsiteY4161" fmla="*/ 1919288 h 6095999"/>
              <a:gd name="connsiteX4162" fmla="*/ 5110163 w 8362950"/>
              <a:gd name="connsiteY4162" fmla="*/ 1774508 h 6095999"/>
              <a:gd name="connsiteX4163" fmla="*/ 4500563 w 8362950"/>
              <a:gd name="connsiteY4163" fmla="*/ 1851660 h 6095999"/>
              <a:gd name="connsiteX4164" fmla="*/ 4181475 w 8362950"/>
              <a:gd name="connsiteY4164" fmla="*/ 1628775 h 6095999"/>
              <a:gd name="connsiteX4165" fmla="*/ 3862388 w 8362950"/>
              <a:gd name="connsiteY4165" fmla="*/ 1851660 h 6095999"/>
              <a:gd name="connsiteX4166" fmla="*/ 3862388 w 8362950"/>
              <a:gd name="connsiteY4166" fmla="*/ 1851660 h 6095999"/>
              <a:gd name="connsiteX4167" fmla="*/ 3810953 w 8362950"/>
              <a:gd name="connsiteY4167" fmla="*/ 1838325 h 6095999"/>
              <a:gd name="connsiteX4168" fmla="*/ 4182428 w 8362950"/>
              <a:gd name="connsiteY4168" fmla="*/ 1575435 h 6095999"/>
              <a:gd name="connsiteX4169" fmla="*/ 4553903 w 8362950"/>
              <a:gd name="connsiteY4169" fmla="*/ 1838325 h 6095999"/>
              <a:gd name="connsiteX4170" fmla="*/ 4500563 w 8362950"/>
              <a:gd name="connsiteY4170" fmla="*/ 1851660 h 6095999"/>
              <a:gd name="connsiteX4171" fmla="*/ 3572828 w 8362950"/>
              <a:gd name="connsiteY4171" fmla="*/ 1851660 h 6095999"/>
              <a:gd name="connsiteX4172" fmla="*/ 3572828 w 8362950"/>
              <a:gd name="connsiteY4172" fmla="*/ 1851660 h 6095999"/>
              <a:gd name="connsiteX4173" fmla="*/ 3253740 w 8362950"/>
              <a:gd name="connsiteY4173" fmla="*/ 1628775 h 6095999"/>
              <a:gd name="connsiteX4174" fmla="*/ 2934653 w 8362950"/>
              <a:gd name="connsiteY4174" fmla="*/ 1851660 h 6095999"/>
              <a:gd name="connsiteX4175" fmla="*/ 2883218 w 8362950"/>
              <a:gd name="connsiteY4175" fmla="*/ 1838325 h 6095999"/>
              <a:gd name="connsiteX4176" fmla="*/ 3254693 w 8362950"/>
              <a:gd name="connsiteY4176" fmla="*/ 1575435 h 6095999"/>
              <a:gd name="connsiteX4177" fmla="*/ 3626168 w 8362950"/>
              <a:gd name="connsiteY4177" fmla="*/ 1838325 h 6095999"/>
              <a:gd name="connsiteX4178" fmla="*/ 3572828 w 8362950"/>
              <a:gd name="connsiteY4178" fmla="*/ 1851660 h 6095999"/>
              <a:gd name="connsiteX4179" fmla="*/ 2504123 w 8362950"/>
              <a:gd name="connsiteY4179" fmla="*/ 2147888 h 6095999"/>
              <a:gd name="connsiteX4180" fmla="*/ 2788920 w 8362950"/>
              <a:gd name="connsiteY4180" fmla="*/ 1974533 h 6095999"/>
              <a:gd name="connsiteX4181" fmla="*/ 3073718 w 8362950"/>
              <a:gd name="connsiteY4181" fmla="*/ 2147888 h 6095999"/>
              <a:gd name="connsiteX4182" fmla="*/ 3075623 w 8362950"/>
              <a:gd name="connsiteY4182" fmla="*/ 2146935 h 6095999"/>
              <a:gd name="connsiteX4183" fmla="*/ 3025140 w 8362950"/>
              <a:gd name="connsiteY4183" fmla="*/ 2170748 h 6095999"/>
              <a:gd name="connsiteX4184" fmla="*/ 2787968 w 8362950"/>
              <a:gd name="connsiteY4184" fmla="*/ 2027873 h 6095999"/>
              <a:gd name="connsiteX4185" fmla="*/ 2550795 w 8362950"/>
              <a:gd name="connsiteY4185" fmla="*/ 2170748 h 6095999"/>
              <a:gd name="connsiteX4186" fmla="*/ 2500313 w 8362950"/>
              <a:gd name="connsiteY4186" fmla="*/ 2146935 h 6095999"/>
              <a:gd name="connsiteX4187" fmla="*/ 2504123 w 8362950"/>
              <a:gd name="connsiteY4187" fmla="*/ 2147888 h 6095999"/>
              <a:gd name="connsiteX4188" fmla="*/ 2567940 w 8362950"/>
              <a:gd name="connsiteY4188" fmla="*/ 2181225 h 6095999"/>
              <a:gd name="connsiteX4189" fmla="*/ 2787968 w 8362950"/>
              <a:gd name="connsiteY4189" fmla="*/ 2047875 h 6095999"/>
              <a:gd name="connsiteX4190" fmla="*/ 3007995 w 8362950"/>
              <a:gd name="connsiteY4190" fmla="*/ 2181225 h 6095999"/>
              <a:gd name="connsiteX4191" fmla="*/ 3009900 w 8362950"/>
              <a:gd name="connsiteY4191" fmla="*/ 2180273 h 6095999"/>
              <a:gd name="connsiteX4192" fmla="*/ 2963228 w 8362950"/>
              <a:gd name="connsiteY4192" fmla="*/ 2212658 h 6095999"/>
              <a:gd name="connsiteX4193" fmla="*/ 2787015 w 8362950"/>
              <a:gd name="connsiteY4193" fmla="*/ 2101215 h 6095999"/>
              <a:gd name="connsiteX4194" fmla="*/ 2610803 w 8362950"/>
              <a:gd name="connsiteY4194" fmla="*/ 2212658 h 6095999"/>
              <a:gd name="connsiteX4195" fmla="*/ 2564130 w 8362950"/>
              <a:gd name="connsiteY4195" fmla="*/ 2180273 h 6095999"/>
              <a:gd name="connsiteX4196" fmla="*/ 2567940 w 8362950"/>
              <a:gd name="connsiteY4196" fmla="*/ 2181225 h 6095999"/>
              <a:gd name="connsiteX4197" fmla="*/ 2788920 w 8362950"/>
              <a:gd name="connsiteY4197" fmla="*/ 2119313 h 6095999"/>
              <a:gd name="connsiteX4198" fmla="*/ 2949893 w 8362950"/>
              <a:gd name="connsiteY4198" fmla="*/ 2224088 h 6095999"/>
              <a:gd name="connsiteX4199" fmla="*/ 2807970 w 8362950"/>
              <a:gd name="connsiteY4199" fmla="*/ 2438400 h 6095999"/>
              <a:gd name="connsiteX4200" fmla="*/ 2807970 w 8362950"/>
              <a:gd name="connsiteY4200" fmla="*/ 2438400 h 6095999"/>
              <a:gd name="connsiteX4201" fmla="*/ 2789873 w 8362950"/>
              <a:gd name="connsiteY4201" fmla="*/ 2438400 h 6095999"/>
              <a:gd name="connsiteX4202" fmla="*/ 2771775 w 8362950"/>
              <a:gd name="connsiteY4202" fmla="*/ 2438400 h 6095999"/>
              <a:gd name="connsiteX4203" fmla="*/ 2629853 w 8362950"/>
              <a:gd name="connsiteY4203" fmla="*/ 2224088 h 6095999"/>
              <a:gd name="connsiteX4204" fmla="*/ 2788920 w 8362950"/>
              <a:gd name="connsiteY4204" fmla="*/ 2119313 h 6095999"/>
              <a:gd name="connsiteX4205" fmla="*/ 2788920 w 8362950"/>
              <a:gd name="connsiteY4205" fmla="*/ 2457450 h 6095999"/>
              <a:gd name="connsiteX4206" fmla="*/ 3198495 w 8362950"/>
              <a:gd name="connsiteY4206" fmla="*/ 2724150 h 6095999"/>
              <a:gd name="connsiteX4207" fmla="*/ 3162300 w 8362950"/>
              <a:gd name="connsiteY4207" fmla="*/ 2729865 h 6095999"/>
              <a:gd name="connsiteX4208" fmla="*/ 2788920 w 8362950"/>
              <a:gd name="connsiteY4208" fmla="*/ 2492693 h 6095999"/>
              <a:gd name="connsiteX4209" fmla="*/ 2415540 w 8362950"/>
              <a:gd name="connsiteY4209" fmla="*/ 2729865 h 6095999"/>
              <a:gd name="connsiteX4210" fmla="*/ 2379345 w 8362950"/>
              <a:gd name="connsiteY4210" fmla="*/ 2724150 h 6095999"/>
              <a:gd name="connsiteX4211" fmla="*/ 2788920 w 8362950"/>
              <a:gd name="connsiteY4211" fmla="*/ 2457450 h 6095999"/>
              <a:gd name="connsiteX4212" fmla="*/ 2504123 w 8362950"/>
              <a:gd name="connsiteY4212" fmla="*/ 2757488 h 6095999"/>
              <a:gd name="connsiteX4213" fmla="*/ 2788920 w 8362950"/>
              <a:gd name="connsiteY4213" fmla="*/ 2584133 h 6095999"/>
              <a:gd name="connsiteX4214" fmla="*/ 3073718 w 8362950"/>
              <a:gd name="connsiteY4214" fmla="*/ 2757488 h 6095999"/>
              <a:gd name="connsiteX4215" fmla="*/ 3075623 w 8362950"/>
              <a:gd name="connsiteY4215" fmla="*/ 2756535 h 6095999"/>
              <a:gd name="connsiteX4216" fmla="*/ 3025140 w 8362950"/>
              <a:gd name="connsiteY4216" fmla="*/ 2780348 h 6095999"/>
              <a:gd name="connsiteX4217" fmla="*/ 2787968 w 8362950"/>
              <a:gd name="connsiteY4217" fmla="*/ 2637473 h 6095999"/>
              <a:gd name="connsiteX4218" fmla="*/ 2550795 w 8362950"/>
              <a:gd name="connsiteY4218" fmla="*/ 2780348 h 6095999"/>
              <a:gd name="connsiteX4219" fmla="*/ 2500313 w 8362950"/>
              <a:gd name="connsiteY4219" fmla="*/ 2756535 h 6095999"/>
              <a:gd name="connsiteX4220" fmla="*/ 2504123 w 8362950"/>
              <a:gd name="connsiteY4220" fmla="*/ 2757488 h 6095999"/>
              <a:gd name="connsiteX4221" fmla="*/ 2567940 w 8362950"/>
              <a:gd name="connsiteY4221" fmla="*/ 2790825 h 6095999"/>
              <a:gd name="connsiteX4222" fmla="*/ 2787968 w 8362950"/>
              <a:gd name="connsiteY4222" fmla="*/ 2657475 h 6095999"/>
              <a:gd name="connsiteX4223" fmla="*/ 3007995 w 8362950"/>
              <a:gd name="connsiteY4223" fmla="*/ 2790825 h 6095999"/>
              <a:gd name="connsiteX4224" fmla="*/ 3009900 w 8362950"/>
              <a:gd name="connsiteY4224" fmla="*/ 2789873 h 6095999"/>
              <a:gd name="connsiteX4225" fmla="*/ 2963228 w 8362950"/>
              <a:gd name="connsiteY4225" fmla="*/ 2822258 h 6095999"/>
              <a:gd name="connsiteX4226" fmla="*/ 2787015 w 8362950"/>
              <a:gd name="connsiteY4226" fmla="*/ 2710815 h 6095999"/>
              <a:gd name="connsiteX4227" fmla="*/ 2610803 w 8362950"/>
              <a:gd name="connsiteY4227" fmla="*/ 2822258 h 6095999"/>
              <a:gd name="connsiteX4228" fmla="*/ 2564130 w 8362950"/>
              <a:gd name="connsiteY4228" fmla="*/ 2789873 h 6095999"/>
              <a:gd name="connsiteX4229" fmla="*/ 2567940 w 8362950"/>
              <a:gd name="connsiteY4229" fmla="*/ 2790825 h 6095999"/>
              <a:gd name="connsiteX4230" fmla="*/ 2788920 w 8362950"/>
              <a:gd name="connsiteY4230" fmla="*/ 2728913 h 6095999"/>
              <a:gd name="connsiteX4231" fmla="*/ 2949893 w 8362950"/>
              <a:gd name="connsiteY4231" fmla="*/ 2833688 h 6095999"/>
              <a:gd name="connsiteX4232" fmla="*/ 2807970 w 8362950"/>
              <a:gd name="connsiteY4232" fmla="*/ 3048000 h 6095999"/>
              <a:gd name="connsiteX4233" fmla="*/ 2807970 w 8362950"/>
              <a:gd name="connsiteY4233" fmla="*/ 3048000 h 6095999"/>
              <a:gd name="connsiteX4234" fmla="*/ 2789873 w 8362950"/>
              <a:gd name="connsiteY4234" fmla="*/ 3048000 h 6095999"/>
              <a:gd name="connsiteX4235" fmla="*/ 2771775 w 8362950"/>
              <a:gd name="connsiteY4235" fmla="*/ 3048000 h 6095999"/>
              <a:gd name="connsiteX4236" fmla="*/ 2629853 w 8362950"/>
              <a:gd name="connsiteY4236" fmla="*/ 2833688 h 6095999"/>
              <a:gd name="connsiteX4237" fmla="*/ 2788920 w 8362950"/>
              <a:gd name="connsiteY4237" fmla="*/ 2728913 h 6095999"/>
              <a:gd name="connsiteX4238" fmla="*/ 2788920 w 8362950"/>
              <a:gd name="connsiteY4238" fmla="*/ 3067050 h 6095999"/>
              <a:gd name="connsiteX4239" fmla="*/ 3198495 w 8362950"/>
              <a:gd name="connsiteY4239" fmla="*/ 3333750 h 6095999"/>
              <a:gd name="connsiteX4240" fmla="*/ 3162300 w 8362950"/>
              <a:gd name="connsiteY4240" fmla="*/ 3339465 h 6095999"/>
              <a:gd name="connsiteX4241" fmla="*/ 2788920 w 8362950"/>
              <a:gd name="connsiteY4241" fmla="*/ 3102293 h 6095999"/>
              <a:gd name="connsiteX4242" fmla="*/ 2415540 w 8362950"/>
              <a:gd name="connsiteY4242" fmla="*/ 3339465 h 6095999"/>
              <a:gd name="connsiteX4243" fmla="*/ 2379345 w 8362950"/>
              <a:gd name="connsiteY4243" fmla="*/ 3333750 h 6095999"/>
              <a:gd name="connsiteX4244" fmla="*/ 2788920 w 8362950"/>
              <a:gd name="connsiteY4244" fmla="*/ 3067050 h 6095999"/>
              <a:gd name="connsiteX4245" fmla="*/ 2504123 w 8362950"/>
              <a:gd name="connsiteY4245" fmla="*/ 3367088 h 6095999"/>
              <a:gd name="connsiteX4246" fmla="*/ 2788920 w 8362950"/>
              <a:gd name="connsiteY4246" fmla="*/ 3193733 h 6095999"/>
              <a:gd name="connsiteX4247" fmla="*/ 3073718 w 8362950"/>
              <a:gd name="connsiteY4247" fmla="*/ 3367088 h 6095999"/>
              <a:gd name="connsiteX4248" fmla="*/ 3075623 w 8362950"/>
              <a:gd name="connsiteY4248" fmla="*/ 3366135 h 6095999"/>
              <a:gd name="connsiteX4249" fmla="*/ 3025140 w 8362950"/>
              <a:gd name="connsiteY4249" fmla="*/ 3389948 h 6095999"/>
              <a:gd name="connsiteX4250" fmla="*/ 2787968 w 8362950"/>
              <a:gd name="connsiteY4250" fmla="*/ 3247073 h 6095999"/>
              <a:gd name="connsiteX4251" fmla="*/ 2550795 w 8362950"/>
              <a:gd name="connsiteY4251" fmla="*/ 3389948 h 6095999"/>
              <a:gd name="connsiteX4252" fmla="*/ 2500313 w 8362950"/>
              <a:gd name="connsiteY4252" fmla="*/ 3366135 h 6095999"/>
              <a:gd name="connsiteX4253" fmla="*/ 2504123 w 8362950"/>
              <a:gd name="connsiteY4253" fmla="*/ 3367088 h 6095999"/>
              <a:gd name="connsiteX4254" fmla="*/ 2567940 w 8362950"/>
              <a:gd name="connsiteY4254" fmla="*/ 3400425 h 6095999"/>
              <a:gd name="connsiteX4255" fmla="*/ 2787968 w 8362950"/>
              <a:gd name="connsiteY4255" fmla="*/ 3267075 h 6095999"/>
              <a:gd name="connsiteX4256" fmla="*/ 3007995 w 8362950"/>
              <a:gd name="connsiteY4256" fmla="*/ 3400425 h 6095999"/>
              <a:gd name="connsiteX4257" fmla="*/ 3009900 w 8362950"/>
              <a:gd name="connsiteY4257" fmla="*/ 3399473 h 6095999"/>
              <a:gd name="connsiteX4258" fmla="*/ 2963228 w 8362950"/>
              <a:gd name="connsiteY4258" fmla="*/ 3431858 h 6095999"/>
              <a:gd name="connsiteX4259" fmla="*/ 2787015 w 8362950"/>
              <a:gd name="connsiteY4259" fmla="*/ 3320415 h 6095999"/>
              <a:gd name="connsiteX4260" fmla="*/ 2610803 w 8362950"/>
              <a:gd name="connsiteY4260" fmla="*/ 3431858 h 6095999"/>
              <a:gd name="connsiteX4261" fmla="*/ 2564130 w 8362950"/>
              <a:gd name="connsiteY4261" fmla="*/ 3399473 h 6095999"/>
              <a:gd name="connsiteX4262" fmla="*/ 2567940 w 8362950"/>
              <a:gd name="connsiteY4262" fmla="*/ 3400425 h 6095999"/>
              <a:gd name="connsiteX4263" fmla="*/ 2788920 w 8362950"/>
              <a:gd name="connsiteY4263" fmla="*/ 3338513 h 6095999"/>
              <a:gd name="connsiteX4264" fmla="*/ 2949893 w 8362950"/>
              <a:gd name="connsiteY4264" fmla="*/ 3443288 h 6095999"/>
              <a:gd name="connsiteX4265" fmla="*/ 2807970 w 8362950"/>
              <a:gd name="connsiteY4265" fmla="*/ 3657600 h 6095999"/>
              <a:gd name="connsiteX4266" fmla="*/ 2807970 w 8362950"/>
              <a:gd name="connsiteY4266" fmla="*/ 3657600 h 6095999"/>
              <a:gd name="connsiteX4267" fmla="*/ 2789873 w 8362950"/>
              <a:gd name="connsiteY4267" fmla="*/ 3657600 h 6095999"/>
              <a:gd name="connsiteX4268" fmla="*/ 2771775 w 8362950"/>
              <a:gd name="connsiteY4268" fmla="*/ 3657600 h 6095999"/>
              <a:gd name="connsiteX4269" fmla="*/ 2629853 w 8362950"/>
              <a:gd name="connsiteY4269" fmla="*/ 3443288 h 6095999"/>
              <a:gd name="connsiteX4270" fmla="*/ 2788920 w 8362950"/>
              <a:gd name="connsiteY4270" fmla="*/ 3338513 h 6095999"/>
              <a:gd name="connsiteX4271" fmla="*/ 3080385 w 8362950"/>
              <a:gd name="connsiteY4271" fmla="*/ 3760470 h 6095999"/>
              <a:gd name="connsiteX4272" fmla="*/ 3252788 w 8362950"/>
              <a:gd name="connsiteY4272" fmla="*/ 3621405 h 6095999"/>
              <a:gd name="connsiteX4273" fmla="*/ 3425190 w 8362950"/>
              <a:gd name="connsiteY4273" fmla="*/ 3760470 h 6095999"/>
              <a:gd name="connsiteX4274" fmla="*/ 3287078 w 8362950"/>
              <a:gd name="connsiteY4274" fmla="*/ 3942398 h 6095999"/>
              <a:gd name="connsiteX4275" fmla="*/ 3252788 w 8362950"/>
              <a:gd name="connsiteY4275" fmla="*/ 3941445 h 6095999"/>
              <a:gd name="connsiteX4276" fmla="*/ 3218498 w 8362950"/>
              <a:gd name="connsiteY4276" fmla="*/ 3942398 h 6095999"/>
              <a:gd name="connsiteX4277" fmla="*/ 3080385 w 8362950"/>
              <a:gd name="connsiteY4277" fmla="*/ 3760470 h 6095999"/>
              <a:gd name="connsiteX4278" fmla="*/ 4009073 w 8362950"/>
              <a:gd name="connsiteY4278" fmla="*/ 3760470 h 6095999"/>
              <a:gd name="connsiteX4279" fmla="*/ 4181475 w 8362950"/>
              <a:gd name="connsiteY4279" fmla="*/ 3621405 h 6095999"/>
              <a:gd name="connsiteX4280" fmla="*/ 4353878 w 8362950"/>
              <a:gd name="connsiteY4280" fmla="*/ 3760470 h 6095999"/>
              <a:gd name="connsiteX4281" fmla="*/ 4353878 w 8362950"/>
              <a:gd name="connsiteY4281" fmla="*/ 3760470 h 6095999"/>
              <a:gd name="connsiteX4282" fmla="*/ 4215765 w 8362950"/>
              <a:gd name="connsiteY4282" fmla="*/ 3942398 h 6095999"/>
              <a:gd name="connsiteX4283" fmla="*/ 4181475 w 8362950"/>
              <a:gd name="connsiteY4283" fmla="*/ 3941445 h 6095999"/>
              <a:gd name="connsiteX4284" fmla="*/ 4147185 w 8362950"/>
              <a:gd name="connsiteY4284" fmla="*/ 3942398 h 6095999"/>
              <a:gd name="connsiteX4285" fmla="*/ 4009073 w 8362950"/>
              <a:gd name="connsiteY4285" fmla="*/ 3760470 h 6095999"/>
              <a:gd name="connsiteX4286" fmla="*/ 4937760 w 8362950"/>
              <a:gd name="connsiteY4286" fmla="*/ 3760470 h 6095999"/>
              <a:gd name="connsiteX4287" fmla="*/ 5110163 w 8362950"/>
              <a:gd name="connsiteY4287" fmla="*/ 3621405 h 6095999"/>
              <a:gd name="connsiteX4288" fmla="*/ 5282565 w 8362950"/>
              <a:gd name="connsiteY4288" fmla="*/ 3760470 h 6095999"/>
              <a:gd name="connsiteX4289" fmla="*/ 5282565 w 8362950"/>
              <a:gd name="connsiteY4289" fmla="*/ 3760470 h 6095999"/>
              <a:gd name="connsiteX4290" fmla="*/ 5144453 w 8362950"/>
              <a:gd name="connsiteY4290" fmla="*/ 3942398 h 6095999"/>
              <a:gd name="connsiteX4291" fmla="*/ 5110163 w 8362950"/>
              <a:gd name="connsiteY4291" fmla="*/ 3941445 h 6095999"/>
              <a:gd name="connsiteX4292" fmla="*/ 5075873 w 8362950"/>
              <a:gd name="connsiteY4292" fmla="*/ 3942398 h 6095999"/>
              <a:gd name="connsiteX4293" fmla="*/ 4937760 w 8362950"/>
              <a:gd name="connsiteY4293" fmla="*/ 3760470 h 6095999"/>
              <a:gd name="connsiteX4294" fmla="*/ 5574030 w 8362950"/>
              <a:gd name="connsiteY4294" fmla="*/ 3657600 h 6095999"/>
              <a:gd name="connsiteX4295" fmla="*/ 5555933 w 8362950"/>
              <a:gd name="connsiteY4295" fmla="*/ 3657600 h 6095999"/>
              <a:gd name="connsiteX4296" fmla="*/ 5555933 w 8362950"/>
              <a:gd name="connsiteY4296" fmla="*/ 3657600 h 6095999"/>
              <a:gd name="connsiteX4297" fmla="*/ 5414010 w 8362950"/>
              <a:gd name="connsiteY4297" fmla="*/ 3443288 h 6095999"/>
              <a:gd name="connsiteX4298" fmla="*/ 5574983 w 8362950"/>
              <a:gd name="connsiteY4298" fmla="*/ 3338513 h 6095999"/>
              <a:gd name="connsiteX4299" fmla="*/ 5735955 w 8362950"/>
              <a:gd name="connsiteY4299" fmla="*/ 3443288 h 6095999"/>
              <a:gd name="connsiteX4300" fmla="*/ 5594033 w 8362950"/>
              <a:gd name="connsiteY4300" fmla="*/ 3657600 h 6095999"/>
              <a:gd name="connsiteX4301" fmla="*/ 5574030 w 8362950"/>
              <a:gd name="connsiteY4301" fmla="*/ 3657600 h 6095999"/>
              <a:gd name="connsiteX4302" fmla="*/ 5574030 w 8362950"/>
              <a:gd name="connsiteY4302" fmla="*/ 3319463 h 6095999"/>
              <a:gd name="connsiteX4303" fmla="*/ 5397818 w 8362950"/>
              <a:gd name="connsiteY4303" fmla="*/ 3430905 h 6095999"/>
              <a:gd name="connsiteX4304" fmla="*/ 5351145 w 8362950"/>
              <a:gd name="connsiteY4304" fmla="*/ 3398520 h 6095999"/>
              <a:gd name="connsiteX4305" fmla="*/ 5354003 w 8362950"/>
              <a:gd name="connsiteY4305" fmla="*/ 3399473 h 6095999"/>
              <a:gd name="connsiteX4306" fmla="*/ 5574030 w 8362950"/>
              <a:gd name="connsiteY4306" fmla="*/ 3266123 h 6095999"/>
              <a:gd name="connsiteX4307" fmla="*/ 5794058 w 8362950"/>
              <a:gd name="connsiteY4307" fmla="*/ 3399473 h 6095999"/>
              <a:gd name="connsiteX4308" fmla="*/ 5795963 w 8362950"/>
              <a:gd name="connsiteY4308" fmla="*/ 3398520 h 6095999"/>
              <a:gd name="connsiteX4309" fmla="*/ 5749290 w 8362950"/>
              <a:gd name="connsiteY4309" fmla="*/ 3430905 h 6095999"/>
              <a:gd name="connsiteX4310" fmla="*/ 5574030 w 8362950"/>
              <a:gd name="connsiteY4310" fmla="*/ 3319463 h 6095999"/>
              <a:gd name="connsiteX4311" fmla="*/ 5574030 w 8362950"/>
              <a:gd name="connsiteY4311" fmla="*/ 3247073 h 6095999"/>
              <a:gd name="connsiteX4312" fmla="*/ 5336858 w 8362950"/>
              <a:gd name="connsiteY4312" fmla="*/ 3389948 h 6095999"/>
              <a:gd name="connsiteX4313" fmla="*/ 5286375 w 8362950"/>
              <a:gd name="connsiteY4313" fmla="*/ 3366135 h 6095999"/>
              <a:gd name="connsiteX4314" fmla="*/ 5288280 w 8362950"/>
              <a:gd name="connsiteY4314" fmla="*/ 3367088 h 6095999"/>
              <a:gd name="connsiteX4315" fmla="*/ 5573078 w 8362950"/>
              <a:gd name="connsiteY4315" fmla="*/ 3193733 h 6095999"/>
              <a:gd name="connsiteX4316" fmla="*/ 5857875 w 8362950"/>
              <a:gd name="connsiteY4316" fmla="*/ 3367088 h 6095999"/>
              <a:gd name="connsiteX4317" fmla="*/ 5859780 w 8362950"/>
              <a:gd name="connsiteY4317" fmla="*/ 3366135 h 6095999"/>
              <a:gd name="connsiteX4318" fmla="*/ 5809298 w 8362950"/>
              <a:gd name="connsiteY4318" fmla="*/ 3389948 h 6095999"/>
              <a:gd name="connsiteX4319" fmla="*/ 5574030 w 8362950"/>
              <a:gd name="connsiteY4319" fmla="*/ 3247073 h 6095999"/>
              <a:gd name="connsiteX4320" fmla="*/ 5574030 w 8362950"/>
              <a:gd name="connsiteY4320" fmla="*/ 3102293 h 6095999"/>
              <a:gd name="connsiteX4321" fmla="*/ 5200650 w 8362950"/>
              <a:gd name="connsiteY4321" fmla="*/ 3339465 h 6095999"/>
              <a:gd name="connsiteX4322" fmla="*/ 5164455 w 8362950"/>
              <a:gd name="connsiteY4322" fmla="*/ 3333750 h 6095999"/>
              <a:gd name="connsiteX4323" fmla="*/ 5574030 w 8362950"/>
              <a:gd name="connsiteY4323" fmla="*/ 3067050 h 6095999"/>
              <a:gd name="connsiteX4324" fmla="*/ 5983605 w 8362950"/>
              <a:gd name="connsiteY4324" fmla="*/ 3333750 h 6095999"/>
              <a:gd name="connsiteX4325" fmla="*/ 5947410 w 8362950"/>
              <a:gd name="connsiteY4325" fmla="*/ 3339465 h 6095999"/>
              <a:gd name="connsiteX4326" fmla="*/ 5574030 w 8362950"/>
              <a:gd name="connsiteY4326" fmla="*/ 3102293 h 6095999"/>
              <a:gd name="connsiteX4327" fmla="*/ 5574030 w 8362950"/>
              <a:gd name="connsiteY4327" fmla="*/ 3048000 h 6095999"/>
              <a:gd name="connsiteX4328" fmla="*/ 5555933 w 8362950"/>
              <a:gd name="connsiteY4328" fmla="*/ 3048000 h 6095999"/>
              <a:gd name="connsiteX4329" fmla="*/ 5555933 w 8362950"/>
              <a:gd name="connsiteY4329" fmla="*/ 3048000 h 6095999"/>
              <a:gd name="connsiteX4330" fmla="*/ 5414010 w 8362950"/>
              <a:gd name="connsiteY4330" fmla="*/ 2833688 h 6095999"/>
              <a:gd name="connsiteX4331" fmla="*/ 5574983 w 8362950"/>
              <a:gd name="connsiteY4331" fmla="*/ 2728913 h 6095999"/>
              <a:gd name="connsiteX4332" fmla="*/ 5735955 w 8362950"/>
              <a:gd name="connsiteY4332" fmla="*/ 2833688 h 6095999"/>
              <a:gd name="connsiteX4333" fmla="*/ 5594033 w 8362950"/>
              <a:gd name="connsiteY4333" fmla="*/ 3048000 h 6095999"/>
              <a:gd name="connsiteX4334" fmla="*/ 5574030 w 8362950"/>
              <a:gd name="connsiteY4334" fmla="*/ 3048000 h 6095999"/>
              <a:gd name="connsiteX4335" fmla="*/ 5574030 w 8362950"/>
              <a:gd name="connsiteY4335" fmla="*/ 2709863 h 6095999"/>
              <a:gd name="connsiteX4336" fmla="*/ 5397818 w 8362950"/>
              <a:gd name="connsiteY4336" fmla="*/ 2821305 h 6095999"/>
              <a:gd name="connsiteX4337" fmla="*/ 5351145 w 8362950"/>
              <a:gd name="connsiteY4337" fmla="*/ 2788920 h 6095999"/>
              <a:gd name="connsiteX4338" fmla="*/ 5354003 w 8362950"/>
              <a:gd name="connsiteY4338" fmla="*/ 2789873 h 6095999"/>
              <a:gd name="connsiteX4339" fmla="*/ 5574030 w 8362950"/>
              <a:gd name="connsiteY4339" fmla="*/ 2656523 h 6095999"/>
              <a:gd name="connsiteX4340" fmla="*/ 5794058 w 8362950"/>
              <a:gd name="connsiteY4340" fmla="*/ 2789873 h 6095999"/>
              <a:gd name="connsiteX4341" fmla="*/ 5795963 w 8362950"/>
              <a:gd name="connsiteY4341" fmla="*/ 2788920 h 6095999"/>
              <a:gd name="connsiteX4342" fmla="*/ 5749290 w 8362950"/>
              <a:gd name="connsiteY4342" fmla="*/ 2821305 h 6095999"/>
              <a:gd name="connsiteX4343" fmla="*/ 5574030 w 8362950"/>
              <a:gd name="connsiteY4343" fmla="*/ 2709863 h 6095999"/>
              <a:gd name="connsiteX4344" fmla="*/ 5574030 w 8362950"/>
              <a:gd name="connsiteY4344" fmla="*/ 2637473 h 6095999"/>
              <a:gd name="connsiteX4345" fmla="*/ 5336858 w 8362950"/>
              <a:gd name="connsiteY4345" fmla="*/ 2780348 h 6095999"/>
              <a:gd name="connsiteX4346" fmla="*/ 5286375 w 8362950"/>
              <a:gd name="connsiteY4346" fmla="*/ 2756535 h 6095999"/>
              <a:gd name="connsiteX4347" fmla="*/ 5288280 w 8362950"/>
              <a:gd name="connsiteY4347" fmla="*/ 2757488 h 6095999"/>
              <a:gd name="connsiteX4348" fmla="*/ 5573078 w 8362950"/>
              <a:gd name="connsiteY4348" fmla="*/ 2584133 h 6095999"/>
              <a:gd name="connsiteX4349" fmla="*/ 5857875 w 8362950"/>
              <a:gd name="connsiteY4349" fmla="*/ 2757488 h 6095999"/>
              <a:gd name="connsiteX4350" fmla="*/ 5859780 w 8362950"/>
              <a:gd name="connsiteY4350" fmla="*/ 2756535 h 6095999"/>
              <a:gd name="connsiteX4351" fmla="*/ 5809298 w 8362950"/>
              <a:gd name="connsiteY4351" fmla="*/ 2780348 h 6095999"/>
              <a:gd name="connsiteX4352" fmla="*/ 5574030 w 8362950"/>
              <a:gd name="connsiteY4352" fmla="*/ 2637473 h 6095999"/>
              <a:gd name="connsiteX4353" fmla="*/ 5574030 w 8362950"/>
              <a:gd name="connsiteY4353" fmla="*/ 2492693 h 6095999"/>
              <a:gd name="connsiteX4354" fmla="*/ 5200650 w 8362950"/>
              <a:gd name="connsiteY4354" fmla="*/ 2729865 h 6095999"/>
              <a:gd name="connsiteX4355" fmla="*/ 5164455 w 8362950"/>
              <a:gd name="connsiteY4355" fmla="*/ 2724150 h 6095999"/>
              <a:gd name="connsiteX4356" fmla="*/ 5574030 w 8362950"/>
              <a:gd name="connsiteY4356" fmla="*/ 2457450 h 6095999"/>
              <a:gd name="connsiteX4357" fmla="*/ 5983605 w 8362950"/>
              <a:gd name="connsiteY4357" fmla="*/ 2724150 h 6095999"/>
              <a:gd name="connsiteX4358" fmla="*/ 5947410 w 8362950"/>
              <a:gd name="connsiteY4358" fmla="*/ 2729865 h 6095999"/>
              <a:gd name="connsiteX4359" fmla="*/ 5574030 w 8362950"/>
              <a:gd name="connsiteY4359" fmla="*/ 2492693 h 6095999"/>
              <a:gd name="connsiteX4360" fmla="*/ 5574030 w 8362950"/>
              <a:gd name="connsiteY4360" fmla="*/ 2438400 h 6095999"/>
              <a:gd name="connsiteX4361" fmla="*/ 5555933 w 8362950"/>
              <a:gd name="connsiteY4361" fmla="*/ 2438400 h 6095999"/>
              <a:gd name="connsiteX4362" fmla="*/ 5555933 w 8362950"/>
              <a:gd name="connsiteY4362" fmla="*/ 2438400 h 6095999"/>
              <a:gd name="connsiteX4363" fmla="*/ 5414010 w 8362950"/>
              <a:gd name="connsiteY4363" fmla="*/ 2224088 h 6095999"/>
              <a:gd name="connsiteX4364" fmla="*/ 5574983 w 8362950"/>
              <a:gd name="connsiteY4364" fmla="*/ 2119313 h 6095999"/>
              <a:gd name="connsiteX4365" fmla="*/ 5735955 w 8362950"/>
              <a:gd name="connsiteY4365" fmla="*/ 2224088 h 6095999"/>
              <a:gd name="connsiteX4366" fmla="*/ 5594033 w 8362950"/>
              <a:gd name="connsiteY4366" fmla="*/ 2438400 h 6095999"/>
              <a:gd name="connsiteX4367" fmla="*/ 5574030 w 8362950"/>
              <a:gd name="connsiteY4367" fmla="*/ 2438400 h 6095999"/>
              <a:gd name="connsiteX4368" fmla="*/ 5574030 w 8362950"/>
              <a:gd name="connsiteY4368" fmla="*/ 2100263 h 6095999"/>
              <a:gd name="connsiteX4369" fmla="*/ 5397818 w 8362950"/>
              <a:gd name="connsiteY4369" fmla="*/ 2211705 h 6095999"/>
              <a:gd name="connsiteX4370" fmla="*/ 5351145 w 8362950"/>
              <a:gd name="connsiteY4370" fmla="*/ 2179320 h 6095999"/>
              <a:gd name="connsiteX4371" fmla="*/ 5354003 w 8362950"/>
              <a:gd name="connsiteY4371" fmla="*/ 2180273 h 6095999"/>
              <a:gd name="connsiteX4372" fmla="*/ 5574030 w 8362950"/>
              <a:gd name="connsiteY4372" fmla="*/ 2046923 h 6095999"/>
              <a:gd name="connsiteX4373" fmla="*/ 5794058 w 8362950"/>
              <a:gd name="connsiteY4373" fmla="*/ 2180273 h 6095999"/>
              <a:gd name="connsiteX4374" fmla="*/ 5795963 w 8362950"/>
              <a:gd name="connsiteY4374" fmla="*/ 2179320 h 6095999"/>
              <a:gd name="connsiteX4375" fmla="*/ 5749290 w 8362950"/>
              <a:gd name="connsiteY4375" fmla="*/ 2211705 h 6095999"/>
              <a:gd name="connsiteX4376" fmla="*/ 5574030 w 8362950"/>
              <a:gd name="connsiteY4376" fmla="*/ 2100263 h 6095999"/>
              <a:gd name="connsiteX4377" fmla="*/ 5574030 w 8362950"/>
              <a:gd name="connsiteY4377" fmla="*/ 2027873 h 6095999"/>
              <a:gd name="connsiteX4378" fmla="*/ 5336858 w 8362950"/>
              <a:gd name="connsiteY4378" fmla="*/ 2170748 h 6095999"/>
              <a:gd name="connsiteX4379" fmla="*/ 5286375 w 8362950"/>
              <a:gd name="connsiteY4379" fmla="*/ 2146935 h 6095999"/>
              <a:gd name="connsiteX4380" fmla="*/ 5288280 w 8362950"/>
              <a:gd name="connsiteY4380" fmla="*/ 2147888 h 6095999"/>
              <a:gd name="connsiteX4381" fmla="*/ 5573078 w 8362950"/>
              <a:gd name="connsiteY4381" fmla="*/ 1974533 h 6095999"/>
              <a:gd name="connsiteX4382" fmla="*/ 5857875 w 8362950"/>
              <a:gd name="connsiteY4382" fmla="*/ 2147888 h 6095999"/>
              <a:gd name="connsiteX4383" fmla="*/ 5859780 w 8362950"/>
              <a:gd name="connsiteY4383" fmla="*/ 2146935 h 6095999"/>
              <a:gd name="connsiteX4384" fmla="*/ 5809298 w 8362950"/>
              <a:gd name="connsiteY4384" fmla="*/ 2170748 h 6095999"/>
              <a:gd name="connsiteX4385" fmla="*/ 5574030 w 8362950"/>
              <a:gd name="connsiteY4385" fmla="*/ 2027873 h 6095999"/>
              <a:gd name="connsiteX4386" fmla="*/ 5574030 w 8362950"/>
              <a:gd name="connsiteY4386" fmla="*/ 1883093 h 6095999"/>
              <a:gd name="connsiteX4387" fmla="*/ 5200650 w 8362950"/>
              <a:gd name="connsiteY4387" fmla="*/ 2120265 h 6095999"/>
              <a:gd name="connsiteX4388" fmla="*/ 5164455 w 8362950"/>
              <a:gd name="connsiteY4388" fmla="*/ 2114550 h 6095999"/>
              <a:gd name="connsiteX4389" fmla="*/ 5574030 w 8362950"/>
              <a:gd name="connsiteY4389" fmla="*/ 1847850 h 6095999"/>
              <a:gd name="connsiteX4390" fmla="*/ 5983605 w 8362950"/>
              <a:gd name="connsiteY4390" fmla="*/ 2114550 h 6095999"/>
              <a:gd name="connsiteX4391" fmla="*/ 5947410 w 8362950"/>
              <a:gd name="connsiteY4391" fmla="*/ 2120265 h 6095999"/>
              <a:gd name="connsiteX4392" fmla="*/ 5574030 w 8362950"/>
              <a:gd name="connsiteY4392" fmla="*/ 1883093 h 6095999"/>
              <a:gd name="connsiteX4393" fmla="*/ 5574030 w 8362950"/>
              <a:gd name="connsiteY4393" fmla="*/ 1828800 h 6095999"/>
              <a:gd name="connsiteX4394" fmla="*/ 5555933 w 8362950"/>
              <a:gd name="connsiteY4394" fmla="*/ 1828800 h 6095999"/>
              <a:gd name="connsiteX4395" fmla="*/ 5555933 w 8362950"/>
              <a:gd name="connsiteY4395" fmla="*/ 1828800 h 6095999"/>
              <a:gd name="connsiteX4396" fmla="*/ 5414010 w 8362950"/>
              <a:gd name="connsiteY4396" fmla="*/ 1614488 h 6095999"/>
              <a:gd name="connsiteX4397" fmla="*/ 5574983 w 8362950"/>
              <a:gd name="connsiteY4397" fmla="*/ 1509713 h 6095999"/>
              <a:gd name="connsiteX4398" fmla="*/ 5735955 w 8362950"/>
              <a:gd name="connsiteY4398" fmla="*/ 1614488 h 6095999"/>
              <a:gd name="connsiteX4399" fmla="*/ 5594033 w 8362950"/>
              <a:gd name="connsiteY4399" fmla="*/ 1828800 h 6095999"/>
              <a:gd name="connsiteX4400" fmla="*/ 5574030 w 8362950"/>
              <a:gd name="connsiteY4400" fmla="*/ 1828800 h 6095999"/>
              <a:gd name="connsiteX4401" fmla="*/ 5574030 w 8362950"/>
              <a:gd name="connsiteY4401" fmla="*/ 1490663 h 6095999"/>
              <a:gd name="connsiteX4402" fmla="*/ 5397818 w 8362950"/>
              <a:gd name="connsiteY4402" fmla="*/ 1602105 h 6095999"/>
              <a:gd name="connsiteX4403" fmla="*/ 5351145 w 8362950"/>
              <a:gd name="connsiteY4403" fmla="*/ 1569720 h 6095999"/>
              <a:gd name="connsiteX4404" fmla="*/ 5354003 w 8362950"/>
              <a:gd name="connsiteY4404" fmla="*/ 1570673 h 6095999"/>
              <a:gd name="connsiteX4405" fmla="*/ 5574030 w 8362950"/>
              <a:gd name="connsiteY4405" fmla="*/ 1437323 h 6095999"/>
              <a:gd name="connsiteX4406" fmla="*/ 5794058 w 8362950"/>
              <a:gd name="connsiteY4406" fmla="*/ 1570673 h 6095999"/>
              <a:gd name="connsiteX4407" fmla="*/ 5795963 w 8362950"/>
              <a:gd name="connsiteY4407" fmla="*/ 1569720 h 6095999"/>
              <a:gd name="connsiteX4408" fmla="*/ 5749290 w 8362950"/>
              <a:gd name="connsiteY4408" fmla="*/ 1602105 h 6095999"/>
              <a:gd name="connsiteX4409" fmla="*/ 5574030 w 8362950"/>
              <a:gd name="connsiteY4409" fmla="*/ 1490663 h 6095999"/>
              <a:gd name="connsiteX4410" fmla="*/ 5574030 w 8362950"/>
              <a:gd name="connsiteY4410" fmla="*/ 1418273 h 6095999"/>
              <a:gd name="connsiteX4411" fmla="*/ 5336858 w 8362950"/>
              <a:gd name="connsiteY4411" fmla="*/ 1561148 h 6095999"/>
              <a:gd name="connsiteX4412" fmla="*/ 5286375 w 8362950"/>
              <a:gd name="connsiteY4412" fmla="*/ 1537335 h 6095999"/>
              <a:gd name="connsiteX4413" fmla="*/ 5288280 w 8362950"/>
              <a:gd name="connsiteY4413" fmla="*/ 1538288 h 6095999"/>
              <a:gd name="connsiteX4414" fmla="*/ 5573078 w 8362950"/>
              <a:gd name="connsiteY4414" fmla="*/ 1364933 h 6095999"/>
              <a:gd name="connsiteX4415" fmla="*/ 5857875 w 8362950"/>
              <a:gd name="connsiteY4415" fmla="*/ 1538288 h 6095999"/>
              <a:gd name="connsiteX4416" fmla="*/ 5859780 w 8362950"/>
              <a:gd name="connsiteY4416" fmla="*/ 1537335 h 6095999"/>
              <a:gd name="connsiteX4417" fmla="*/ 5809298 w 8362950"/>
              <a:gd name="connsiteY4417" fmla="*/ 1561148 h 6095999"/>
              <a:gd name="connsiteX4418" fmla="*/ 5574030 w 8362950"/>
              <a:gd name="connsiteY4418" fmla="*/ 1418273 h 6095999"/>
              <a:gd name="connsiteX4419" fmla="*/ 4946333 w 8362950"/>
              <a:gd name="connsiteY4419" fmla="*/ 1531620 h 6095999"/>
              <a:gd name="connsiteX4420" fmla="*/ 4948238 w 8362950"/>
              <a:gd name="connsiteY4420" fmla="*/ 1530668 h 6095999"/>
              <a:gd name="connsiteX4421" fmla="*/ 4645343 w 8362950"/>
              <a:gd name="connsiteY4421" fmla="*/ 1345883 h 6095999"/>
              <a:gd name="connsiteX4422" fmla="*/ 4342448 w 8362950"/>
              <a:gd name="connsiteY4422" fmla="*/ 1530668 h 6095999"/>
              <a:gd name="connsiteX4423" fmla="*/ 4344353 w 8362950"/>
              <a:gd name="connsiteY4423" fmla="*/ 1531620 h 6095999"/>
              <a:gd name="connsiteX4424" fmla="*/ 4291013 w 8362950"/>
              <a:gd name="connsiteY4424" fmla="*/ 1515428 h 6095999"/>
              <a:gd name="connsiteX4425" fmla="*/ 4645343 w 8362950"/>
              <a:gd name="connsiteY4425" fmla="*/ 1292543 h 6095999"/>
              <a:gd name="connsiteX4426" fmla="*/ 4999673 w 8362950"/>
              <a:gd name="connsiteY4426" fmla="*/ 1515428 h 6095999"/>
              <a:gd name="connsiteX4427" fmla="*/ 4946333 w 8362950"/>
              <a:gd name="connsiteY4427" fmla="*/ 1531620 h 6095999"/>
              <a:gd name="connsiteX4428" fmla="*/ 4018598 w 8362950"/>
              <a:gd name="connsiteY4428" fmla="*/ 1531620 h 6095999"/>
              <a:gd name="connsiteX4429" fmla="*/ 4020503 w 8362950"/>
              <a:gd name="connsiteY4429" fmla="*/ 1530668 h 6095999"/>
              <a:gd name="connsiteX4430" fmla="*/ 3717608 w 8362950"/>
              <a:gd name="connsiteY4430" fmla="*/ 1345883 h 6095999"/>
              <a:gd name="connsiteX4431" fmla="*/ 3414713 w 8362950"/>
              <a:gd name="connsiteY4431" fmla="*/ 1530668 h 6095999"/>
              <a:gd name="connsiteX4432" fmla="*/ 3416618 w 8362950"/>
              <a:gd name="connsiteY4432" fmla="*/ 1531620 h 6095999"/>
              <a:gd name="connsiteX4433" fmla="*/ 3363278 w 8362950"/>
              <a:gd name="connsiteY4433" fmla="*/ 1515428 h 6095999"/>
              <a:gd name="connsiteX4434" fmla="*/ 3717608 w 8362950"/>
              <a:gd name="connsiteY4434" fmla="*/ 1292543 h 6095999"/>
              <a:gd name="connsiteX4435" fmla="*/ 4071938 w 8362950"/>
              <a:gd name="connsiteY4435" fmla="*/ 1515428 h 6095999"/>
              <a:gd name="connsiteX4436" fmla="*/ 4018598 w 8362950"/>
              <a:gd name="connsiteY4436" fmla="*/ 1531620 h 6095999"/>
              <a:gd name="connsiteX4437" fmla="*/ 3089910 w 8362950"/>
              <a:gd name="connsiteY4437" fmla="*/ 1531620 h 6095999"/>
              <a:gd name="connsiteX4438" fmla="*/ 3091815 w 8362950"/>
              <a:gd name="connsiteY4438" fmla="*/ 1530668 h 6095999"/>
              <a:gd name="connsiteX4439" fmla="*/ 2788920 w 8362950"/>
              <a:gd name="connsiteY4439" fmla="*/ 1345883 h 6095999"/>
              <a:gd name="connsiteX4440" fmla="*/ 2486025 w 8362950"/>
              <a:gd name="connsiteY4440" fmla="*/ 1530668 h 6095999"/>
              <a:gd name="connsiteX4441" fmla="*/ 2487930 w 8362950"/>
              <a:gd name="connsiteY4441" fmla="*/ 1531620 h 6095999"/>
              <a:gd name="connsiteX4442" fmla="*/ 2434590 w 8362950"/>
              <a:gd name="connsiteY4442" fmla="*/ 1515428 h 6095999"/>
              <a:gd name="connsiteX4443" fmla="*/ 2788920 w 8362950"/>
              <a:gd name="connsiteY4443" fmla="*/ 1292543 h 6095999"/>
              <a:gd name="connsiteX4444" fmla="*/ 3143250 w 8362950"/>
              <a:gd name="connsiteY4444" fmla="*/ 1515428 h 6095999"/>
              <a:gd name="connsiteX4445" fmla="*/ 3089910 w 8362950"/>
              <a:gd name="connsiteY4445" fmla="*/ 1531620 h 6095999"/>
              <a:gd name="connsiteX4446" fmla="*/ 2324100 w 8362950"/>
              <a:gd name="connsiteY4446" fmla="*/ 1575435 h 6095999"/>
              <a:gd name="connsiteX4447" fmla="*/ 2695575 w 8362950"/>
              <a:gd name="connsiteY4447" fmla="*/ 1838325 h 6095999"/>
              <a:gd name="connsiteX4448" fmla="*/ 2695575 w 8362950"/>
              <a:gd name="connsiteY4448" fmla="*/ 1838325 h 6095999"/>
              <a:gd name="connsiteX4449" fmla="*/ 2644140 w 8362950"/>
              <a:gd name="connsiteY4449" fmla="*/ 1851660 h 6095999"/>
              <a:gd name="connsiteX4450" fmla="*/ 2324100 w 8362950"/>
              <a:gd name="connsiteY4450" fmla="*/ 1628775 h 6095999"/>
              <a:gd name="connsiteX4451" fmla="*/ 2005013 w 8362950"/>
              <a:gd name="connsiteY4451" fmla="*/ 1851660 h 6095999"/>
              <a:gd name="connsiteX4452" fmla="*/ 1953578 w 8362950"/>
              <a:gd name="connsiteY4452" fmla="*/ 1838325 h 6095999"/>
              <a:gd name="connsiteX4453" fmla="*/ 2324100 w 8362950"/>
              <a:gd name="connsiteY4453" fmla="*/ 1575435 h 6095999"/>
              <a:gd name="connsiteX4454" fmla="*/ 2324100 w 8362950"/>
              <a:gd name="connsiteY4454" fmla="*/ 1647825 h 6095999"/>
              <a:gd name="connsiteX4455" fmla="*/ 2626043 w 8362950"/>
              <a:gd name="connsiteY4455" fmla="*/ 1858328 h 6095999"/>
              <a:gd name="connsiteX4456" fmla="*/ 2576513 w 8362950"/>
              <a:gd name="connsiteY4456" fmla="*/ 1880235 h 6095999"/>
              <a:gd name="connsiteX4457" fmla="*/ 2324100 w 8362950"/>
              <a:gd name="connsiteY4457" fmla="*/ 1702118 h 6095999"/>
              <a:gd name="connsiteX4458" fmla="*/ 2071688 w 8362950"/>
              <a:gd name="connsiteY4458" fmla="*/ 1880235 h 6095999"/>
              <a:gd name="connsiteX4459" fmla="*/ 2022158 w 8362950"/>
              <a:gd name="connsiteY4459" fmla="*/ 1858328 h 6095999"/>
              <a:gd name="connsiteX4460" fmla="*/ 2324100 w 8362950"/>
              <a:gd name="connsiteY4460" fmla="*/ 1647825 h 6095999"/>
              <a:gd name="connsiteX4461" fmla="*/ 2324100 w 8362950"/>
              <a:gd name="connsiteY4461" fmla="*/ 1720215 h 6095999"/>
              <a:gd name="connsiteX4462" fmla="*/ 2559368 w 8362950"/>
              <a:gd name="connsiteY4462" fmla="*/ 1888808 h 6095999"/>
              <a:gd name="connsiteX4463" fmla="*/ 2512695 w 8362950"/>
              <a:gd name="connsiteY4463" fmla="*/ 1919288 h 6095999"/>
              <a:gd name="connsiteX4464" fmla="*/ 2324100 w 8362950"/>
              <a:gd name="connsiteY4464" fmla="*/ 1774508 h 6095999"/>
              <a:gd name="connsiteX4465" fmla="*/ 2135505 w 8362950"/>
              <a:gd name="connsiteY4465" fmla="*/ 1919288 h 6095999"/>
              <a:gd name="connsiteX4466" fmla="*/ 2088833 w 8362950"/>
              <a:gd name="connsiteY4466" fmla="*/ 1888808 h 6095999"/>
              <a:gd name="connsiteX4467" fmla="*/ 2324100 w 8362950"/>
              <a:gd name="connsiteY4467" fmla="*/ 1720215 h 6095999"/>
              <a:gd name="connsiteX4468" fmla="*/ 2324100 w 8362950"/>
              <a:gd name="connsiteY4468" fmla="*/ 1793558 h 6095999"/>
              <a:gd name="connsiteX4469" fmla="*/ 2496503 w 8362950"/>
              <a:gd name="connsiteY4469" fmla="*/ 1932623 h 6095999"/>
              <a:gd name="connsiteX4470" fmla="*/ 2358390 w 8362950"/>
              <a:gd name="connsiteY4470" fmla="*/ 2114550 h 6095999"/>
              <a:gd name="connsiteX4471" fmla="*/ 2324100 w 8362950"/>
              <a:gd name="connsiteY4471" fmla="*/ 2113598 h 6095999"/>
              <a:gd name="connsiteX4472" fmla="*/ 2289810 w 8362950"/>
              <a:gd name="connsiteY4472" fmla="*/ 2114550 h 6095999"/>
              <a:gd name="connsiteX4473" fmla="*/ 2151698 w 8362950"/>
              <a:gd name="connsiteY4473" fmla="*/ 1932623 h 6095999"/>
              <a:gd name="connsiteX4474" fmla="*/ 2324100 w 8362950"/>
              <a:gd name="connsiteY4474" fmla="*/ 1793558 h 6095999"/>
              <a:gd name="connsiteX4475" fmla="*/ 2324100 w 8362950"/>
              <a:gd name="connsiteY4475" fmla="*/ 2130743 h 6095999"/>
              <a:gd name="connsiteX4476" fmla="*/ 2749868 w 8362950"/>
              <a:gd name="connsiteY4476" fmla="*/ 2440305 h 6095999"/>
              <a:gd name="connsiteX4477" fmla="*/ 2714625 w 8362950"/>
              <a:gd name="connsiteY4477" fmla="*/ 2445068 h 6095999"/>
              <a:gd name="connsiteX4478" fmla="*/ 2324100 w 8362950"/>
              <a:gd name="connsiteY4478" fmla="*/ 2166938 h 6095999"/>
              <a:gd name="connsiteX4479" fmla="*/ 1933575 w 8362950"/>
              <a:gd name="connsiteY4479" fmla="*/ 2445068 h 6095999"/>
              <a:gd name="connsiteX4480" fmla="*/ 1898333 w 8362950"/>
              <a:gd name="connsiteY4480" fmla="*/ 2440305 h 6095999"/>
              <a:gd name="connsiteX4481" fmla="*/ 2324100 w 8362950"/>
              <a:gd name="connsiteY4481" fmla="*/ 2130743 h 6095999"/>
              <a:gd name="connsiteX4482" fmla="*/ 2324100 w 8362950"/>
              <a:gd name="connsiteY4482" fmla="*/ 2185035 h 6095999"/>
              <a:gd name="connsiteX4483" fmla="*/ 2695575 w 8362950"/>
              <a:gd name="connsiteY4483" fmla="*/ 2447925 h 6095999"/>
              <a:gd name="connsiteX4484" fmla="*/ 2695575 w 8362950"/>
              <a:gd name="connsiteY4484" fmla="*/ 2447925 h 6095999"/>
              <a:gd name="connsiteX4485" fmla="*/ 2644140 w 8362950"/>
              <a:gd name="connsiteY4485" fmla="*/ 2461260 h 6095999"/>
              <a:gd name="connsiteX4486" fmla="*/ 2324100 w 8362950"/>
              <a:gd name="connsiteY4486" fmla="*/ 2238375 h 6095999"/>
              <a:gd name="connsiteX4487" fmla="*/ 2005013 w 8362950"/>
              <a:gd name="connsiteY4487" fmla="*/ 2461260 h 6095999"/>
              <a:gd name="connsiteX4488" fmla="*/ 1953578 w 8362950"/>
              <a:gd name="connsiteY4488" fmla="*/ 2447925 h 6095999"/>
              <a:gd name="connsiteX4489" fmla="*/ 2324100 w 8362950"/>
              <a:gd name="connsiteY4489" fmla="*/ 2185035 h 6095999"/>
              <a:gd name="connsiteX4490" fmla="*/ 2324100 w 8362950"/>
              <a:gd name="connsiteY4490" fmla="*/ 2257425 h 6095999"/>
              <a:gd name="connsiteX4491" fmla="*/ 2626043 w 8362950"/>
              <a:gd name="connsiteY4491" fmla="*/ 2467928 h 6095999"/>
              <a:gd name="connsiteX4492" fmla="*/ 2576513 w 8362950"/>
              <a:gd name="connsiteY4492" fmla="*/ 2489835 h 6095999"/>
              <a:gd name="connsiteX4493" fmla="*/ 2324100 w 8362950"/>
              <a:gd name="connsiteY4493" fmla="*/ 2311718 h 6095999"/>
              <a:gd name="connsiteX4494" fmla="*/ 2071688 w 8362950"/>
              <a:gd name="connsiteY4494" fmla="*/ 2489835 h 6095999"/>
              <a:gd name="connsiteX4495" fmla="*/ 2022158 w 8362950"/>
              <a:gd name="connsiteY4495" fmla="*/ 2467928 h 6095999"/>
              <a:gd name="connsiteX4496" fmla="*/ 2324100 w 8362950"/>
              <a:gd name="connsiteY4496" fmla="*/ 2257425 h 6095999"/>
              <a:gd name="connsiteX4497" fmla="*/ 2324100 w 8362950"/>
              <a:gd name="connsiteY4497" fmla="*/ 2329815 h 6095999"/>
              <a:gd name="connsiteX4498" fmla="*/ 2559368 w 8362950"/>
              <a:gd name="connsiteY4498" fmla="*/ 2498408 h 6095999"/>
              <a:gd name="connsiteX4499" fmla="*/ 2512695 w 8362950"/>
              <a:gd name="connsiteY4499" fmla="*/ 2528888 h 6095999"/>
              <a:gd name="connsiteX4500" fmla="*/ 2324100 w 8362950"/>
              <a:gd name="connsiteY4500" fmla="*/ 2384108 h 6095999"/>
              <a:gd name="connsiteX4501" fmla="*/ 2135505 w 8362950"/>
              <a:gd name="connsiteY4501" fmla="*/ 2528888 h 6095999"/>
              <a:gd name="connsiteX4502" fmla="*/ 2088833 w 8362950"/>
              <a:gd name="connsiteY4502" fmla="*/ 2498408 h 6095999"/>
              <a:gd name="connsiteX4503" fmla="*/ 2324100 w 8362950"/>
              <a:gd name="connsiteY4503" fmla="*/ 2329815 h 6095999"/>
              <a:gd name="connsiteX4504" fmla="*/ 2324100 w 8362950"/>
              <a:gd name="connsiteY4504" fmla="*/ 2403158 h 6095999"/>
              <a:gd name="connsiteX4505" fmla="*/ 2496503 w 8362950"/>
              <a:gd name="connsiteY4505" fmla="*/ 2542223 h 6095999"/>
              <a:gd name="connsiteX4506" fmla="*/ 2358390 w 8362950"/>
              <a:gd name="connsiteY4506" fmla="*/ 2724150 h 6095999"/>
              <a:gd name="connsiteX4507" fmla="*/ 2324100 w 8362950"/>
              <a:gd name="connsiteY4507" fmla="*/ 2723198 h 6095999"/>
              <a:gd name="connsiteX4508" fmla="*/ 2289810 w 8362950"/>
              <a:gd name="connsiteY4508" fmla="*/ 2724150 h 6095999"/>
              <a:gd name="connsiteX4509" fmla="*/ 2151698 w 8362950"/>
              <a:gd name="connsiteY4509" fmla="*/ 2542223 h 6095999"/>
              <a:gd name="connsiteX4510" fmla="*/ 2324100 w 8362950"/>
              <a:gd name="connsiteY4510" fmla="*/ 2403158 h 6095999"/>
              <a:gd name="connsiteX4511" fmla="*/ 2324100 w 8362950"/>
              <a:gd name="connsiteY4511" fmla="*/ 2740343 h 6095999"/>
              <a:gd name="connsiteX4512" fmla="*/ 2749868 w 8362950"/>
              <a:gd name="connsiteY4512" fmla="*/ 3049905 h 6095999"/>
              <a:gd name="connsiteX4513" fmla="*/ 2714625 w 8362950"/>
              <a:gd name="connsiteY4513" fmla="*/ 3054668 h 6095999"/>
              <a:gd name="connsiteX4514" fmla="*/ 2324100 w 8362950"/>
              <a:gd name="connsiteY4514" fmla="*/ 2776538 h 6095999"/>
              <a:gd name="connsiteX4515" fmla="*/ 1933575 w 8362950"/>
              <a:gd name="connsiteY4515" fmla="*/ 3054668 h 6095999"/>
              <a:gd name="connsiteX4516" fmla="*/ 1898333 w 8362950"/>
              <a:gd name="connsiteY4516" fmla="*/ 3049905 h 6095999"/>
              <a:gd name="connsiteX4517" fmla="*/ 2324100 w 8362950"/>
              <a:gd name="connsiteY4517" fmla="*/ 2740343 h 6095999"/>
              <a:gd name="connsiteX4518" fmla="*/ 2324100 w 8362950"/>
              <a:gd name="connsiteY4518" fmla="*/ 2794635 h 6095999"/>
              <a:gd name="connsiteX4519" fmla="*/ 2695575 w 8362950"/>
              <a:gd name="connsiteY4519" fmla="*/ 3057525 h 6095999"/>
              <a:gd name="connsiteX4520" fmla="*/ 2695575 w 8362950"/>
              <a:gd name="connsiteY4520" fmla="*/ 3057525 h 6095999"/>
              <a:gd name="connsiteX4521" fmla="*/ 2644140 w 8362950"/>
              <a:gd name="connsiteY4521" fmla="*/ 3070860 h 6095999"/>
              <a:gd name="connsiteX4522" fmla="*/ 2324100 w 8362950"/>
              <a:gd name="connsiteY4522" fmla="*/ 2847975 h 6095999"/>
              <a:gd name="connsiteX4523" fmla="*/ 2005013 w 8362950"/>
              <a:gd name="connsiteY4523" fmla="*/ 3070860 h 6095999"/>
              <a:gd name="connsiteX4524" fmla="*/ 1953578 w 8362950"/>
              <a:gd name="connsiteY4524" fmla="*/ 3057525 h 6095999"/>
              <a:gd name="connsiteX4525" fmla="*/ 2324100 w 8362950"/>
              <a:gd name="connsiteY4525" fmla="*/ 2794635 h 6095999"/>
              <a:gd name="connsiteX4526" fmla="*/ 2324100 w 8362950"/>
              <a:gd name="connsiteY4526" fmla="*/ 2867025 h 6095999"/>
              <a:gd name="connsiteX4527" fmla="*/ 2626043 w 8362950"/>
              <a:gd name="connsiteY4527" fmla="*/ 3077528 h 6095999"/>
              <a:gd name="connsiteX4528" fmla="*/ 2576513 w 8362950"/>
              <a:gd name="connsiteY4528" fmla="*/ 3099435 h 6095999"/>
              <a:gd name="connsiteX4529" fmla="*/ 2324100 w 8362950"/>
              <a:gd name="connsiteY4529" fmla="*/ 2921318 h 6095999"/>
              <a:gd name="connsiteX4530" fmla="*/ 2071688 w 8362950"/>
              <a:gd name="connsiteY4530" fmla="*/ 3099435 h 6095999"/>
              <a:gd name="connsiteX4531" fmla="*/ 2022158 w 8362950"/>
              <a:gd name="connsiteY4531" fmla="*/ 3077528 h 6095999"/>
              <a:gd name="connsiteX4532" fmla="*/ 2324100 w 8362950"/>
              <a:gd name="connsiteY4532" fmla="*/ 2867025 h 6095999"/>
              <a:gd name="connsiteX4533" fmla="*/ 2324100 w 8362950"/>
              <a:gd name="connsiteY4533" fmla="*/ 2939415 h 6095999"/>
              <a:gd name="connsiteX4534" fmla="*/ 2559368 w 8362950"/>
              <a:gd name="connsiteY4534" fmla="*/ 3108008 h 6095999"/>
              <a:gd name="connsiteX4535" fmla="*/ 2512695 w 8362950"/>
              <a:gd name="connsiteY4535" fmla="*/ 3138488 h 6095999"/>
              <a:gd name="connsiteX4536" fmla="*/ 2324100 w 8362950"/>
              <a:gd name="connsiteY4536" fmla="*/ 2993708 h 6095999"/>
              <a:gd name="connsiteX4537" fmla="*/ 2135505 w 8362950"/>
              <a:gd name="connsiteY4537" fmla="*/ 3138488 h 6095999"/>
              <a:gd name="connsiteX4538" fmla="*/ 2088833 w 8362950"/>
              <a:gd name="connsiteY4538" fmla="*/ 3108008 h 6095999"/>
              <a:gd name="connsiteX4539" fmla="*/ 2324100 w 8362950"/>
              <a:gd name="connsiteY4539" fmla="*/ 2939415 h 6095999"/>
              <a:gd name="connsiteX4540" fmla="*/ 2324100 w 8362950"/>
              <a:gd name="connsiteY4540" fmla="*/ 3012758 h 6095999"/>
              <a:gd name="connsiteX4541" fmla="*/ 2496503 w 8362950"/>
              <a:gd name="connsiteY4541" fmla="*/ 3151823 h 6095999"/>
              <a:gd name="connsiteX4542" fmla="*/ 2358390 w 8362950"/>
              <a:gd name="connsiteY4542" fmla="*/ 3333750 h 6095999"/>
              <a:gd name="connsiteX4543" fmla="*/ 2324100 w 8362950"/>
              <a:gd name="connsiteY4543" fmla="*/ 3332798 h 6095999"/>
              <a:gd name="connsiteX4544" fmla="*/ 2289810 w 8362950"/>
              <a:gd name="connsiteY4544" fmla="*/ 3333750 h 6095999"/>
              <a:gd name="connsiteX4545" fmla="*/ 2151698 w 8362950"/>
              <a:gd name="connsiteY4545" fmla="*/ 3151823 h 6095999"/>
              <a:gd name="connsiteX4546" fmla="*/ 2324100 w 8362950"/>
              <a:gd name="connsiteY4546" fmla="*/ 3012758 h 6095999"/>
              <a:gd name="connsiteX4547" fmla="*/ 2324100 w 8362950"/>
              <a:gd name="connsiteY4547" fmla="*/ 3349943 h 6095999"/>
              <a:gd name="connsiteX4548" fmla="*/ 2749868 w 8362950"/>
              <a:gd name="connsiteY4548" fmla="*/ 3659505 h 6095999"/>
              <a:gd name="connsiteX4549" fmla="*/ 2714625 w 8362950"/>
              <a:gd name="connsiteY4549" fmla="*/ 3664268 h 6095999"/>
              <a:gd name="connsiteX4550" fmla="*/ 2324100 w 8362950"/>
              <a:gd name="connsiteY4550" fmla="*/ 3386138 h 6095999"/>
              <a:gd name="connsiteX4551" fmla="*/ 1933575 w 8362950"/>
              <a:gd name="connsiteY4551" fmla="*/ 3664268 h 6095999"/>
              <a:gd name="connsiteX4552" fmla="*/ 1898333 w 8362950"/>
              <a:gd name="connsiteY4552" fmla="*/ 3659505 h 6095999"/>
              <a:gd name="connsiteX4553" fmla="*/ 2324100 w 8362950"/>
              <a:gd name="connsiteY4553" fmla="*/ 3349943 h 6095999"/>
              <a:gd name="connsiteX4554" fmla="*/ 2324100 w 8362950"/>
              <a:gd name="connsiteY4554" fmla="*/ 3404235 h 6095999"/>
              <a:gd name="connsiteX4555" fmla="*/ 2695575 w 8362950"/>
              <a:gd name="connsiteY4555" fmla="*/ 3667125 h 6095999"/>
              <a:gd name="connsiteX4556" fmla="*/ 2695575 w 8362950"/>
              <a:gd name="connsiteY4556" fmla="*/ 3667125 h 6095999"/>
              <a:gd name="connsiteX4557" fmla="*/ 2644140 w 8362950"/>
              <a:gd name="connsiteY4557" fmla="*/ 3680460 h 6095999"/>
              <a:gd name="connsiteX4558" fmla="*/ 2324100 w 8362950"/>
              <a:gd name="connsiteY4558" fmla="*/ 3457575 h 6095999"/>
              <a:gd name="connsiteX4559" fmla="*/ 2005013 w 8362950"/>
              <a:gd name="connsiteY4559" fmla="*/ 3680460 h 6095999"/>
              <a:gd name="connsiteX4560" fmla="*/ 1953578 w 8362950"/>
              <a:gd name="connsiteY4560" fmla="*/ 3667125 h 6095999"/>
              <a:gd name="connsiteX4561" fmla="*/ 2324100 w 8362950"/>
              <a:gd name="connsiteY4561" fmla="*/ 3404235 h 6095999"/>
              <a:gd name="connsiteX4562" fmla="*/ 2324100 w 8362950"/>
              <a:gd name="connsiteY4562" fmla="*/ 3476625 h 6095999"/>
              <a:gd name="connsiteX4563" fmla="*/ 2626043 w 8362950"/>
              <a:gd name="connsiteY4563" fmla="*/ 3687128 h 6095999"/>
              <a:gd name="connsiteX4564" fmla="*/ 2576513 w 8362950"/>
              <a:gd name="connsiteY4564" fmla="*/ 3709035 h 6095999"/>
              <a:gd name="connsiteX4565" fmla="*/ 2324100 w 8362950"/>
              <a:gd name="connsiteY4565" fmla="*/ 3530918 h 6095999"/>
              <a:gd name="connsiteX4566" fmla="*/ 2071688 w 8362950"/>
              <a:gd name="connsiteY4566" fmla="*/ 3709035 h 6095999"/>
              <a:gd name="connsiteX4567" fmla="*/ 2022158 w 8362950"/>
              <a:gd name="connsiteY4567" fmla="*/ 3687128 h 6095999"/>
              <a:gd name="connsiteX4568" fmla="*/ 2324100 w 8362950"/>
              <a:gd name="connsiteY4568" fmla="*/ 3476625 h 6095999"/>
              <a:gd name="connsiteX4569" fmla="*/ 2324100 w 8362950"/>
              <a:gd name="connsiteY4569" fmla="*/ 3549015 h 6095999"/>
              <a:gd name="connsiteX4570" fmla="*/ 2559368 w 8362950"/>
              <a:gd name="connsiteY4570" fmla="*/ 3717608 h 6095999"/>
              <a:gd name="connsiteX4571" fmla="*/ 2512695 w 8362950"/>
              <a:gd name="connsiteY4571" fmla="*/ 3748088 h 6095999"/>
              <a:gd name="connsiteX4572" fmla="*/ 2324100 w 8362950"/>
              <a:gd name="connsiteY4572" fmla="*/ 3603308 h 6095999"/>
              <a:gd name="connsiteX4573" fmla="*/ 2135505 w 8362950"/>
              <a:gd name="connsiteY4573" fmla="*/ 3748088 h 6095999"/>
              <a:gd name="connsiteX4574" fmla="*/ 2088833 w 8362950"/>
              <a:gd name="connsiteY4574" fmla="*/ 3717608 h 6095999"/>
              <a:gd name="connsiteX4575" fmla="*/ 2324100 w 8362950"/>
              <a:gd name="connsiteY4575" fmla="*/ 3549015 h 6095999"/>
              <a:gd name="connsiteX4576" fmla="*/ 2324100 w 8362950"/>
              <a:gd name="connsiteY4576" fmla="*/ 3622358 h 6095999"/>
              <a:gd name="connsiteX4577" fmla="*/ 2496503 w 8362950"/>
              <a:gd name="connsiteY4577" fmla="*/ 3761423 h 6095999"/>
              <a:gd name="connsiteX4578" fmla="*/ 2358390 w 8362950"/>
              <a:gd name="connsiteY4578" fmla="*/ 3943350 h 6095999"/>
              <a:gd name="connsiteX4579" fmla="*/ 2324100 w 8362950"/>
              <a:gd name="connsiteY4579" fmla="*/ 3942398 h 6095999"/>
              <a:gd name="connsiteX4580" fmla="*/ 2289810 w 8362950"/>
              <a:gd name="connsiteY4580" fmla="*/ 3943350 h 6095999"/>
              <a:gd name="connsiteX4581" fmla="*/ 2151698 w 8362950"/>
              <a:gd name="connsiteY4581" fmla="*/ 3761423 h 6095999"/>
              <a:gd name="connsiteX4582" fmla="*/ 2324100 w 8362950"/>
              <a:gd name="connsiteY4582" fmla="*/ 3622358 h 6095999"/>
              <a:gd name="connsiteX4583" fmla="*/ 6038850 w 8362950"/>
              <a:gd name="connsiteY4583" fmla="*/ 3940493 h 6095999"/>
              <a:gd name="connsiteX4584" fmla="*/ 6004560 w 8362950"/>
              <a:gd name="connsiteY4584" fmla="*/ 3941445 h 6095999"/>
              <a:gd name="connsiteX4585" fmla="*/ 5866448 w 8362950"/>
              <a:gd name="connsiteY4585" fmla="*/ 3759518 h 6095999"/>
              <a:gd name="connsiteX4586" fmla="*/ 6038850 w 8362950"/>
              <a:gd name="connsiteY4586" fmla="*/ 3620453 h 6095999"/>
              <a:gd name="connsiteX4587" fmla="*/ 6211253 w 8362950"/>
              <a:gd name="connsiteY4587" fmla="*/ 3759518 h 6095999"/>
              <a:gd name="connsiteX4588" fmla="*/ 6073140 w 8362950"/>
              <a:gd name="connsiteY4588" fmla="*/ 3941445 h 6095999"/>
              <a:gd name="connsiteX4589" fmla="*/ 6038850 w 8362950"/>
              <a:gd name="connsiteY4589" fmla="*/ 3940493 h 6095999"/>
              <a:gd name="connsiteX4590" fmla="*/ 6038850 w 8362950"/>
              <a:gd name="connsiteY4590" fmla="*/ 3457575 h 6095999"/>
              <a:gd name="connsiteX4591" fmla="*/ 5719763 w 8362950"/>
              <a:gd name="connsiteY4591" fmla="*/ 3680460 h 6095999"/>
              <a:gd name="connsiteX4592" fmla="*/ 5719763 w 8362950"/>
              <a:gd name="connsiteY4592" fmla="*/ 3680460 h 6095999"/>
              <a:gd name="connsiteX4593" fmla="*/ 5668328 w 8362950"/>
              <a:gd name="connsiteY4593" fmla="*/ 3667125 h 6095999"/>
              <a:gd name="connsiteX4594" fmla="*/ 5668328 w 8362950"/>
              <a:gd name="connsiteY4594" fmla="*/ 3667125 h 6095999"/>
              <a:gd name="connsiteX4595" fmla="*/ 6039803 w 8362950"/>
              <a:gd name="connsiteY4595" fmla="*/ 3404235 h 6095999"/>
              <a:gd name="connsiteX4596" fmla="*/ 6411278 w 8362950"/>
              <a:gd name="connsiteY4596" fmla="*/ 3667125 h 6095999"/>
              <a:gd name="connsiteX4597" fmla="*/ 6359843 w 8362950"/>
              <a:gd name="connsiteY4597" fmla="*/ 3680460 h 6095999"/>
              <a:gd name="connsiteX4598" fmla="*/ 6038850 w 8362950"/>
              <a:gd name="connsiteY4598" fmla="*/ 3457575 h 6095999"/>
              <a:gd name="connsiteX4599" fmla="*/ 6038850 w 8362950"/>
              <a:gd name="connsiteY4599" fmla="*/ 3330893 h 6095999"/>
              <a:gd name="connsiteX4600" fmla="*/ 6004560 w 8362950"/>
              <a:gd name="connsiteY4600" fmla="*/ 3331845 h 6095999"/>
              <a:gd name="connsiteX4601" fmla="*/ 5866448 w 8362950"/>
              <a:gd name="connsiteY4601" fmla="*/ 3149918 h 6095999"/>
              <a:gd name="connsiteX4602" fmla="*/ 6038850 w 8362950"/>
              <a:gd name="connsiteY4602" fmla="*/ 3010853 h 6095999"/>
              <a:gd name="connsiteX4603" fmla="*/ 6211253 w 8362950"/>
              <a:gd name="connsiteY4603" fmla="*/ 3149918 h 6095999"/>
              <a:gd name="connsiteX4604" fmla="*/ 6073140 w 8362950"/>
              <a:gd name="connsiteY4604" fmla="*/ 3331845 h 6095999"/>
              <a:gd name="connsiteX4605" fmla="*/ 6038850 w 8362950"/>
              <a:gd name="connsiteY4605" fmla="*/ 3330893 h 6095999"/>
              <a:gd name="connsiteX4606" fmla="*/ 6038850 w 8362950"/>
              <a:gd name="connsiteY4606" fmla="*/ 2847975 h 6095999"/>
              <a:gd name="connsiteX4607" fmla="*/ 5719763 w 8362950"/>
              <a:gd name="connsiteY4607" fmla="*/ 3070860 h 6095999"/>
              <a:gd name="connsiteX4608" fmla="*/ 5719763 w 8362950"/>
              <a:gd name="connsiteY4608" fmla="*/ 3070860 h 6095999"/>
              <a:gd name="connsiteX4609" fmla="*/ 5668328 w 8362950"/>
              <a:gd name="connsiteY4609" fmla="*/ 3057525 h 6095999"/>
              <a:gd name="connsiteX4610" fmla="*/ 5668328 w 8362950"/>
              <a:gd name="connsiteY4610" fmla="*/ 3057525 h 6095999"/>
              <a:gd name="connsiteX4611" fmla="*/ 6039803 w 8362950"/>
              <a:gd name="connsiteY4611" fmla="*/ 2794635 h 6095999"/>
              <a:gd name="connsiteX4612" fmla="*/ 6411278 w 8362950"/>
              <a:gd name="connsiteY4612" fmla="*/ 3057525 h 6095999"/>
              <a:gd name="connsiteX4613" fmla="*/ 6359843 w 8362950"/>
              <a:gd name="connsiteY4613" fmla="*/ 3070860 h 6095999"/>
              <a:gd name="connsiteX4614" fmla="*/ 6038850 w 8362950"/>
              <a:gd name="connsiteY4614" fmla="*/ 2847975 h 6095999"/>
              <a:gd name="connsiteX4615" fmla="*/ 6038850 w 8362950"/>
              <a:gd name="connsiteY4615" fmla="*/ 2721293 h 6095999"/>
              <a:gd name="connsiteX4616" fmla="*/ 6004560 w 8362950"/>
              <a:gd name="connsiteY4616" fmla="*/ 2722245 h 6095999"/>
              <a:gd name="connsiteX4617" fmla="*/ 5866448 w 8362950"/>
              <a:gd name="connsiteY4617" fmla="*/ 2540318 h 6095999"/>
              <a:gd name="connsiteX4618" fmla="*/ 6038850 w 8362950"/>
              <a:gd name="connsiteY4618" fmla="*/ 2401253 h 6095999"/>
              <a:gd name="connsiteX4619" fmla="*/ 6211253 w 8362950"/>
              <a:gd name="connsiteY4619" fmla="*/ 2540318 h 6095999"/>
              <a:gd name="connsiteX4620" fmla="*/ 6073140 w 8362950"/>
              <a:gd name="connsiteY4620" fmla="*/ 2722245 h 6095999"/>
              <a:gd name="connsiteX4621" fmla="*/ 6038850 w 8362950"/>
              <a:gd name="connsiteY4621" fmla="*/ 2721293 h 6095999"/>
              <a:gd name="connsiteX4622" fmla="*/ 6038850 w 8362950"/>
              <a:gd name="connsiteY4622" fmla="*/ 2238375 h 6095999"/>
              <a:gd name="connsiteX4623" fmla="*/ 5719763 w 8362950"/>
              <a:gd name="connsiteY4623" fmla="*/ 2461260 h 6095999"/>
              <a:gd name="connsiteX4624" fmla="*/ 5719763 w 8362950"/>
              <a:gd name="connsiteY4624" fmla="*/ 2461260 h 6095999"/>
              <a:gd name="connsiteX4625" fmla="*/ 5668328 w 8362950"/>
              <a:gd name="connsiteY4625" fmla="*/ 2447925 h 6095999"/>
              <a:gd name="connsiteX4626" fmla="*/ 5668328 w 8362950"/>
              <a:gd name="connsiteY4626" fmla="*/ 2447925 h 6095999"/>
              <a:gd name="connsiteX4627" fmla="*/ 6039803 w 8362950"/>
              <a:gd name="connsiteY4627" fmla="*/ 2185035 h 6095999"/>
              <a:gd name="connsiteX4628" fmla="*/ 6411278 w 8362950"/>
              <a:gd name="connsiteY4628" fmla="*/ 2447925 h 6095999"/>
              <a:gd name="connsiteX4629" fmla="*/ 6359843 w 8362950"/>
              <a:gd name="connsiteY4629" fmla="*/ 2461260 h 6095999"/>
              <a:gd name="connsiteX4630" fmla="*/ 6038850 w 8362950"/>
              <a:gd name="connsiteY4630" fmla="*/ 2238375 h 6095999"/>
              <a:gd name="connsiteX4631" fmla="*/ 6038850 w 8362950"/>
              <a:gd name="connsiteY4631" fmla="*/ 2111693 h 6095999"/>
              <a:gd name="connsiteX4632" fmla="*/ 6004560 w 8362950"/>
              <a:gd name="connsiteY4632" fmla="*/ 2112645 h 6095999"/>
              <a:gd name="connsiteX4633" fmla="*/ 5866448 w 8362950"/>
              <a:gd name="connsiteY4633" fmla="*/ 1930718 h 6095999"/>
              <a:gd name="connsiteX4634" fmla="*/ 6038850 w 8362950"/>
              <a:gd name="connsiteY4634" fmla="*/ 1791653 h 6095999"/>
              <a:gd name="connsiteX4635" fmla="*/ 6211253 w 8362950"/>
              <a:gd name="connsiteY4635" fmla="*/ 1930718 h 6095999"/>
              <a:gd name="connsiteX4636" fmla="*/ 6073140 w 8362950"/>
              <a:gd name="connsiteY4636" fmla="*/ 2112645 h 6095999"/>
              <a:gd name="connsiteX4637" fmla="*/ 6038850 w 8362950"/>
              <a:gd name="connsiteY4637" fmla="*/ 2111693 h 6095999"/>
              <a:gd name="connsiteX4638" fmla="*/ 6038850 w 8362950"/>
              <a:gd name="connsiteY4638" fmla="*/ 1628775 h 6095999"/>
              <a:gd name="connsiteX4639" fmla="*/ 5719763 w 8362950"/>
              <a:gd name="connsiteY4639" fmla="*/ 1851660 h 6095999"/>
              <a:gd name="connsiteX4640" fmla="*/ 5719763 w 8362950"/>
              <a:gd name="connsiteY4640" fmla="*/ 1851660 h 6095999"/>
              <a:gd name="connsiteX4641" fmla="*/ 5668328 w 8362950"/>
              <a:gd name="connsiteY4641" fmla="*/ 1838325 h 6095999"/>
              <a:gd name="connsiteX4642" fmla="*/ 5668328 w 8362950"/>
              <a:gd name="connsiteY4642" fmla="*/ 1838325 h 6095999"/>
              <a:gd name="connsiteX4643" fmla="*/ 6039803 w 8362950"/>
              <a:gd name="connsiteY4643" fmla="*/ 1575435 h 6095999"/>
              <a:gd name="connsiteX4644" fmla="*/ 6411278 w 8362950"/>
              <a:gd name="connsiteY4644" fmla="*/ 1838325 h 6095999"/>
              <a:gd name="connsiteX4645" fmla="*/ 6359843 w 8362950"/>
              <a:gd name="connsiteY4645" fmla="*/ 1851660 h 6095999"/>
              <a:gd name="connsiteX4646" fmla="*/ 6038850 w 8362950"/>
              <a:gd name="connsiteY4646" fmla="*/ 1628775 h 6095999"/>
              <a:gd name="connsiteX4647" fmla="*/ 6038850 w 8362950"/>
              <a:gd name="connsiteY4647" fmla="*/ 1502093 h 6095999"/>
              <a:gd name="connsiteX4648" fmla="*/ 6004560 w 8362950"/>
              <a:gd name="connsiteY4648" fmla="*/ 1503045 h 6095999"/>
              <a:gd name="connsiteX4649" fmla="*/ 5866448 w 8362950"/>
              <a:gd name="connsiteY4649" fmla="*/ 1321118 h 6095999"/>
              <a:gd name="connsiteX4650" fmla="*/ 6038850 w 8362950"/>
              <a:gd name="connsiteY4650" fmla="*/ 1182053 h 6095999"/>
              <a:gd name="connsiteX4651" fmla="*/ 6211253 w 8362950"/>
              <a:gd name="connsiteY4651" fmla="*/ 1321118 h 6095999"/>
              <a:gd name="connsiteX4652" fmla="*/ 6073140 w 8362950"/>
              <a:gd name="connsiteY4652" fmla="*/ 1503045 h 6095999"/>
              <a:gd name="connsiteX4653" fmla="*/ 6038850 w 8362950"/>
              <a:gd name="connsiteY4653" fmla="*/ 1502093 h 6095999"/>
              <a:gd name="connsiteX4654" fmla="*/ 6038850 w 8362950"/>
              <a:gd name="connsiteY4654" fmla="*/ 1019175 h 6095999"/>
              <a:gd name="connsiteX4655" fmla="*/ 5719763 w 8362950"/>
              <a:gd name="connsiteY4655" fmla="*/ 1242060 h 6095999"/>
              <a:gd name="connsiteX4656" fmla="*/ 5719763 w 8362950"/>
              <a:gd name="connsiteY4656" fmla="*/ 1242060 h 6095999"/>
              <a:gd name="connsiteX4657" fmla="*/ 5668328 w 8362950"/>
              <a:gd name="connsiteY4657" fmla="*/ 1228725 h 6095999"/>
              <a:gd name="connsiteX4658" fmla="*/ 5668328 w 8362950"/>
              <a:gd name="connsiteY4658" fmla="*/ 1228725 h 6095999"/>
              <a:gd name="connsiteX4659" fmla="*/ 6039803 w 8362950"/>
              <a:gd name="connsiteY4659" fmla="*/ 965835 h 6095999"/>
              <a:gd name="connsiteX4660" fmla="*/ 6411278 w 8362950"/>
              <a:gd name="connsiteY4660" fmla="*/ 1228725 h 6095999"/>
              <a:gd name="connsiteX4661" fmla="*/ 6359843 w 8362950"/>
              <a:gd name="connsiteY4661" fmla="*/ 1242060 h 6095999"/>
              <a:gd name="connsiteX4662" fmla="*/ 6038850 w 8362950"/>
              <a:gd name="connsiteY4662" fmla="*/ 1019175 h 6095999"/>
              <a:gd name="connsiteX4663" fmla="*/ 5429250 w 8362950"/>
              <a:gd name="connsiteY4663" fmla="*/ 1242060 h 6095999"/>
              <a:gd name="connsiteX4664" fmla="*/ 5429250 w 8362950"/>
              <a:gd name="connsiteY4664" fmla="*/ 1242060 h 6095999"/>
              <a:gd name="connsiteX4665" fmla="*/ 5110163 w 8362950"/>
              <a:gd name="connsiteY4665" fmla="*/ 1019175 h 6095999"/>
              <a:gd name="connsiteX4666" fmla="*/ 4791075 w 8362950"/>
              <a:gd name="connsiteY4666" fmla="*/ 1242060 h 6095999"/>
              <a:gd name="connsiteX4667" fmla="*/ 4739640 w 8362950"/>
              <a:gd name="connsiteY4667" fmla="*/ 1228725 h 6095999"/>
              <a:gd name="connsiteX4668" fmla="*/ 4739640 w 8362950"/>
              <a:gd name="connsiteY4668" fmla="*/ 1228725 h 6095999"/>
              <a:gd name="connsiteX4669" fmla="*/ 5111115 w 8362950"/>
              <a:gd name="connsiteY4669" fmla="*/ 965835 h 6095999"/>
              <a:gd name="connsiteX4670" fmla="*/ 5482590 w 8362950"/>
              <a:gd name="connsiteY4670" fmla="*/ 1228725 h 6095999"/>
              <a:gd name="connsiteX4671" fmla="*/ 5429250 w 8362950"/>
              <a:gd name="connsiteY4671" fmla="*/ 1242060 h 6095999"/>
              <a:gd name="connsiteX4672" fmla="*/ 4500563 w 8362950"/>
              <a:gd name="connsiteY4672" fmla="*/ 1242060 h 6095999"/>
              <a:gd name="connsiteX4673" fmla="*/ 4181475 w 8362950"/>
              <a:gd name="connsiteY4673" fmla="*/ 1019175 h 6095999"/>
              <a:gd name="connsiteX4674" fmla="*/ 3862388 w 8362950"/>
              <a:gd name="connsiteY4674" fmla="*/ 1242060 h 6095999"/>
              <a:gd name="connsiteX4675" fmla="*/ 3862388 w 8362950"/>
              <a:gd name="connsiteY4675" fmla="*/ 1242060 h 6095999"/>
              <a:gd name="connsiteX4676" fmla="*/ 3810953 w 8362950"/>
              <a:gd name="connsiteY4676" fmla="*/ 1228725 h 6095999"/>
              <a:gd name="connsiteX4677" fmla="*/ 4182428 w 8362950"/>
              <a:gd name="connsiteY4677" fmla="*/ 965835 h 6095999"/>
              <a:gd name="connsiteX4678" fmla="*/ 4553903 w 8362950"/>
              <a:gd name="connsiteY4678" fmla="*/ 1228725 h 6095999"/>
              <a:gd name="connsiteX4679" fmla="*/ 4500563 w 8362950"/>
              <a:gd name="connsiteY4679" fmla="*/ 1242060 h 6095999"/>
              <a:gd name="connsiteX4680" fmla="*/ 3572828 w 8362950"/>
              <a:gd name="connsiteY4680" fmla="*/ 1242060 h 6095999"/>
              <a:gd name="connsiteX4681" fmla="*/ 3572828 w 8362950"/>
              <a:gd name="connsiteY4681" fmla="*/ 1242060 h 6095999"/>
              <a:gd name="connsiteX4682" fmla="*/ 3253740 w 8362950"/>
              <a:gd name="connsiteY4682" fmla="*/ 1019175 h 6095999"/>
              <a:gd name="connsiteX4683" fmla="*/ 2934653 w 8362950"/>
              <a:gd name="connsiteY4683" fmla="*/ 1242060 h 6095999"/>
              <a:gd name="connsiteX4684" fmla="*/ 2883218 w 8362950"/>
              <a:gd name="connsiteY4684" fmla="*/ 1228725 h 6095999"/>
              <a:gd name="connsiteX4685" fmla="*/ 3254693 w 8362950"/>
              <a:gd name="connsiteY4685" fmla="*/ 965835 h 6095999"/>
              <a:gd name="connsiteX4686" fmla="*/ 3626168 w 8362950"/>
              <a:gd name="connsiteY4686" fmla="*/ 1228725 h 6095999"/>
              <a:gd name="connsiteX4687" fmla="*/ 3572828 w 8362950"/>
              <a:gd name="connsiteY4687" fmla="*/ 1242060 h 6095999"/>
              <a:gd name="connsiteX4688" fmla="*/ 2644140 w 8362950"/>
              <a:gd name="connsiteY4688" fmla="*/ 1242060 h 6095999"/>
              <a:gd name="connsiteX4689" fmla="*/ 2324100 w 8362950"/>
              <a:gd name="connsiteY4689" fmla="*/ 1019175 h 6095999"/>
              <a:gd name="connsiteX4690" fmla="*/ 2005013 w 8362950"/>
              <a:gd name="connsiteY4690" fmla="*/ 1242060 h 6095999"/>
              <a:gd name="connsiteX4691" fmla="*/ 1953578 w 8362950"/>
              <a:gd name="connsiteY4691" fmla="*/ 1228725 h 6095999"/>
              <a:gd name="connsiteX4692" fmla="*/ 2325053 w 8362950"/>
              <a:gd name="connsiteY4692" fmla="*/ 965835 h 6095999"/>
              <a:gd name="connsiteX4693" fmla="*/ 2696528 w 8362950"/>
              <a:gd name="connsiteY4693" fmla="*/ 1228725 h 6095999"/>
              <a:gd name="connsiteX4694" fmla="*/ 2696528 w 8362950"/>
              <a:gd name="connsiteY4694" fmla="*/ 1228725 h 6095999"/>
              <a:gd name="connsiteX4695" fmla="*/ 2644140 w 8362950"/>
              <a:gd name="connsiteY4695" fmla="*/ 1242060 h 6095999"/>
              <a:gd name="connsiteX4696" fmla="*/ 1575435 w 8362950"/>
              <a:gd name="connsiteY4696" fmla="*/ 1538288 h 6095999"/>
              <a:gd name="connsiteX4697" fmla="*/ 1860233 w 8362950"/>
              <a:gd name="connsiteY4697" fmla="*/ 1364933 h 6095999"/>
              <a:gd name="connsiteX4698" fmla="*/ 2145030 w 8362950"/>
              <a:gd name="connsiteY4698" fmla="*/ 1538288 h 6095999"/>
              <a:gd name="connsiteX4699" fmla="*/ 2146935 w 8362950"/>
              <a:gd name="connsiteY4699" fmla="*/ 1537335 h 6095999"/>
              <a:gd name="connsiteX4700" fmla="*/ 2096453 w 8362950"/>
              <a:gd name="connsiteY4700" fmla="*/ 1561148 h 6095999"/>
              <a:gd name="connsiteX4701" fmla="*/ 1859280 w 8362950"/>
              <a:gd name="connsiteY4701" fmla="*/ 1418273 h 6095999"/>
              <a:gd name="connsiteX4702" fmla="*/ 1622108 w 8362950"/>
              <a:gd name="connsiteY4702" fmla="*/ 1561148 h 6095999"/>
              <a:gd name="connsiteX4703" fmla="*/ 1571625 w 8362950"/>
              <a:gd name="connsiteY4703" fmla="*/ 1537335 h 6095999"/>
              <a:gd name="connsiteX4704" fmla="*/ 1575435 w 8362950"/>
              <a:gd name="connsiteY4704" fmla="*/ 1538288 h 6095999"/>
              <a:gd name="connsiteX4705" fmla="*/ 1640205 w 8362950"/>
              <a:gd name="connsiteY4705" fmla="*/ 1571625 h 6095999"/>
              <a:gd name="connsiteX4706" fmla="*/ 1860233 w 8362950"/>
              <a:gd name="connsiteY4706" fmla="*/ 1438275 h 6095999"/>
              <a:gd name="connsiteX4707" fmla="*/ 2080260 w 8362950"/>
              <a:gd name="connsiteY4707" fmla="*/ 1571625 h 6095999"/>
              <a:gd name="connsiteX4708" fmla="*/ 2082165 w 8362950"/>
              <a:gd name="connsiteY4708" fmla="*/ 1570673 h 6095999"/>
              <a:gd name="connsiteX4709" fmla="*/ 2035493 w 8362950"/>
              <a:gd name="connsiteY4709" fmla="*/ 1603058 h 6095999"/>
              <a:gd name="connsiteX4710" fmla="*/ 1859280 w 8362950"/>
              <a:gd name="connsiteY4710" fmla="*/ 1491615 h 6095999"/>
              <a:gd name="connsiteX4711" fmla="*/ 1683068 w 8362950"/>
              <a:gd name="connsiteY4711" fmla="*/ 1603058 h 6095999"/>
              <a:gd name="connsiteX4712" fmla="*/ 1636395 w 8362950"/>
              <a:gd name="connsiteY4712" fmla="*/ 1570673 h 6095999"/>
              <a:gd name="connsiteX4713" fmla="*/ 1640205 w 8362950"/>
              <a:gd name="connsiteY4713" fmla="*/ 1571625 h 6095999"/>
              <a:gd name="connsiteX4714" fmla="*/ 1860233 w 8362950"/>
              <a:gd name="connsiteY4714" fmla="*/ 1509713 h 6095999"/>
              <a:gd name="connsiteX4715" fmla="*/ 2021205 w 8362950"/>
              <a:gd name="connsiteY4715" fmla="*/ 1614488 h 6095999"/>
              <a:gd name="connsiteX4716" fmla="*/ 1879283 w 8362950"/>
              <a:gd name="connsiteY4716" fmla="*/ 1828800 h 6095999"/>
              <a:gd name="connsiteX4717" fmla="*/ 1879283 w 8362950"/>
              <a:gd name="connsiteY4717" fmla="*/ 1828800 h 6095999"/>
              <a:gd name="connsiteX4718" fmla="*/ 1861185 w 8362950"/>
              <a:gd name="connsiteY4718" fmla="*/ 1828800 h 6095999"/>
              <a:gd name="connsiteX4719" fmla="*/ 1843088 w 8362950"/>
              <a:gd name="connsiteY4719" fmla="*/ 1828800 h 6095999"/>
              <a:gd name="connsiteX4720" fmla="*/ 1701165 w 8362950"/>
              <a:gd name="connsiteY4720" fmla="*/ 1614488 h 6095999"/>
              <a:gd name="connsiteX4721" fmla="*/ 1860233 w 8362950"/>
              <a:gd name="connsiteY4721" fmla="*/ 1509713 h 6095999"/>
              <a:gd name="connsiteX4722" fmla="*/ 1860233 w 8362950"/>
              <a:gd name="connsiteY4722" fmla="*/ 1847850 h 6095999"/>
              <a:gd name="connsiteX4723" fmla="*/ 2269808 w 8362950"/>
              <a:gd name="connsiteY4723" fmla="*/ 2114550 h 6095999"/>
              <a:gd name="connsiteX4724" fmla="*/ 2233613 w 8362950"/>
              <a:gd name="connsiteY4724" fmla="*/ 2120265 h 6095999"/>
              <a:gd name="connsiteX4725" fmla="*/ 1860233 w 8362950"/>
              <a:gd name="connsiteY4725" fmla="*/ 1883093 h 6095999"/>
              <a:gd name="connsiteX4726" fmla="*/ 1486853 w 8362950"/>
              <a:gd name="connsiteY4726" fmla="*/ 2120265 h 6095999"/>
              <a:gd name="connsiteX4727" fmla="*/ 1450658 w 8362950"/>
              <a:gd name="connsiteY4727" fmla="*/ 2114550 h 6095999"/>
              <a:gd name="connsiteX4728" fmla="*/ 1860233 w 8362950"/>
              <a:gd name="connsiteY4728" fmla="*/ 1847850 h 6095999"/>
              <a:gd name="connsiteX4729" fmla="*/ 1575435 w 8362950"/>
              <a:gd name="connsiteY4729" fmla="*/ 2147888 h 6095999"/>
              <a:gd name="connsiteX4730" fmla="*/ 1860233 w 8362950"/>
              <a:gd name="connsiteY4730" fmla="*/ 1974533 h 6095999"/>
              <a:gd name="connsiteX4731" fmla="*/ 2145030 w 8362950"/>
              <a:gd name="connsiteY4731" fmla="*/ 2147888 h 6095999"/>
              <a:gd name="connsiteX4732" fmla="*/ 2146935 w 8362950"/>
              <a:gd name="connsiteY4732" fmla="*/ 2146935 h 6095999"/>
              <a:gd name="connsiteX4733" fmla="*/ 2096453 w 8362950"/>
              <a:gd name="connsiteY4733" fmla="*/ 2170748 h 6095999"/>
              <a:gd name="connsiteX4734" fmla="*/ 1859280 w 8362950"/>
              <a:gd name="connsiteY4734" fmla="*/ 2027873 h 6095999"/>
              <a:gd name="connsiteX4735" fmla="*/ 1622108 w 8362950"/>
              <a:gd name="connsiteY4735" fmla="*/ 2170748 h 6095999"/>
              <a:gd name="connsiteX4736" fmla="*/ 1571625 w 8362950"/>
              <a:gd name="connsiteY4736" fmla="*/ 2146935 h 6095999"/>
              <a:gd name="connsiteX4737" fmla="*/ 1575435 w 8362950"/>
              <a:gd name="connsiteY4737" fmla="*/ 2147888 h 6095999"/>
              <a:gd name="connsiteX4738" fmla="*/ 1640205 w 8362950"/>
              <a:gd name="connsiteY4738" fmla="*/ 2181225 h 6095999"/>
              <a:gd name="connsiteX4739" fmla="*/ 1860233 w 8362950"/>
              <a:gd name="connsiteY4739" fmla="*/ 2047875 h 6095999"/>
              <a:gd name="connsiteX4740" fmla="*/ 2080260 w 8362950"/>
              <a:gd name="connsiteY4740" fmla="*/ 2181225 h 6095999"/>
              <a:gd name="connsiteX4741" fmla="*/ 2082165 w 8362950"/>
              <a:gd name="connsiteY4741" fmla="*/ 2180273 h 6095999"/>
              <a:gd name="connsiteX4742" fmla="*/ 2035493 w 8362950"/>
              <a:gd name="connsiteY4742" fmla="*/ 2212658 h 6095999"/>
              <a:gd name="connsiteX4743" fmla="*/ 1859280 w 8362950"/>
              <a:gd name="connsiteY4743" fmla="*/ 2101215 h 6095999"/>
              <a:gd name="connsiteX4744" fmla="*/ 1683068 w 8362950"/>
              <a:gd name="connsiteY4744" fmla="*/ 2212658 h 6095999"/>
              <a:gd name="connsiteX4745" fmla="*/ 1636395 w 8362950"/>
              <a:gd name="connsiteY4745" fmla="*/ 2180273 h 6095999"/>
              <a:gd name="connsiteX4746" fmla="*/ 1640205 w 8362950"/>
              <a:gd name="connsiteY4746" fmla="*/ 2181225 h 6095999"/>
              <a:gd name="connsiteX4747" fmla="*/ 1860233 w 8362950"/>
              <a:gd name="connsiteY4747" fmla="*/ 2119313 h 6095999"/>
              <a:gd name="connsiteX4748" fmla="*/ 2021205 w 8362950"/>
              <a:gd name="connsiteY4748" fmla="*/ 2224088 h 6095999"/>
              <a:gd name="connsiteX4749" fmla="*/ 1879283 w 8362950"/>
              <a:gd name="connsiteY4749" fmla="*/ 2438400 h 6095999"/>
              <a:gd name="connsiteX4750" fmla="*/ 1879283 w 8362950"/>
              <a:gd name="connsiteY4750" fmla="*/ 2438400 h 6095999"/>
              <a:gd name="connsiteX4751" fmla="*/ 1861185 w 8362950"/>
              <a:gd name="connsiteY4751" fmla="*/ 2438400 h 6095999"/>
              <a:gd name="connsiteX4752" fmla="*/ 1843088 w 8362950"/>
              <a:gd name="connsiteY4752" fmla="*/ 2438400 h 6095999"/>
              <a:gd name="connsiteX4753" fmla="*/ 1701165 w 8362950"/>
              <a:gd name="connsiteY4753" fmla="*/ 2224088 h 6095999"/>
              <a:gd name="connsiteX4754" fmla="*/ 1860233 w 8362950"/>
              <a:gd name="connsiteY4754" fmla="*/ 2119313 h 6095999"/>
              <a:gd name="connsiteX4755" fmla="*/ 1860233 w 8362950"/>
              <a:gd name="connsiteY4755" fmla="*/ 2457450 h 6095999"/>
              <a:gd name="connsiteX4756" fmla="*/ 2269808 w 8362950"/>
              <a:gd name="connsiteY4756" fmla="*/ 2724150 h 6095999"/>
              <a:gd name="connsiteX4757" fmla="*/ 2233613 w 8362950"/>
              <a:gd name="connsiteY4757" fmla="*/ 2729865 h 6095999"/>
              <a:gd name="connsiteX4758" fmla="*/ 1860233 w 8362950"/>
              <a:gd name="connsiteY4758" fmla="*/ 2492693 h 6095999"/>
              <a:gd name="connsiteX4759" fmla="*/ 1486853 w 8362950"/>
              <a:gd name="connsiteY4759" fmla="*/ 2729865 h 6095999"/>
              <a:gd name="connsiteX4760" fmla="*/ 1450658 w 8362950"/>
              <a:gd name="connsiteY4760" fmla="*/ 2724150 h 6095999"/>
              <a:gd name="connsiteX4761" fmla="*/ 1860233 w 8362950"/>
              <a:gd name="connsiteY4761" fmla="*/ 2457450 h 6095999"/>
              <a:gd name="connsiteX4762" fmla="*/ 1575435 w 8362950"/>
              <a:gd name="connsiteY4762" fmla="*/ 2757488 h 6095999"/>
              <a:gd name="connsiteX4763" fmla="*/ 1860233 w 8362950"/>
              <a:gd name="connsiteY4763" fmla="*/ 2584133 h 6095999"/>
              <a:gd name="connsiteX4764" fmla="*/ 2145030 w 8362950"/>
              <a:gd name="connsiteY4764" fmla="*/ 2757488 h 6095999"/>
              <a:gd name="connsiteX4765" fmla="*/ 2146935 w 8362950"/>
              <a:gd name="connsiteY4765" fmla="*/ 2756535 h 6095999"/>
              <a:gd name="connsiteX4766" fmla="*/ 2096453 w 8362950"/>
              <a:gd name="connsiteY4766" fmla="*/ 2780348 h 6095999"/>
              <a:gd name="connsiteX4767" fmla="*/ 1859280 w 8362950"/>
              <a:gd name="connsiteY4767" fmla="*/ 2637473 h 6095999"/>
              <a:gd name="connsiteX4768" fmla="*/ 1622108 w 8362950"/>
              <a:gd name="connsiteY4768" fmla="*/ 2780348 h 6095999"/>
              <a:gd name="connsiteX4769" fmla="*/ 1571625 w 8362950"/>
              <a:gd name="connsiteY4769" fmla="*/ 2756535 h 6095999"/>
              <a:gd name="connsiteX4770" fmla="*/ 1575435 w 8362950"/>
              <a:gd name="connsiteY4770" fmla="*/ 2757488 h 6095999"/>
              <a:gd name="connsiteX4771" fmla="*/ 1640205 w 8362950"/>
              <a:gd name="connsiteY4771" fmla="*/ 2790825 h 6095999"/>
              <a:gd name="connsiteX4772" fmla="*/ 1860233 w 8362950"/>
              <a:gd name="connsiteY4772" fmla="*/ 2657475 h 6095999"/>
              <a:gd name="connsiteX4773" fmla="*/ 2080260 w 8362950"/>
              <a:gd name="connsiteY4773" fmla="*/ 2790825 h 6095999"/>
              <a:gd name="connsiteX4774" fmla="*/ 2082165 w 8362950"/>
              <a:gd name="connsiteY4774" fmla="*/ 2789873 h 6095999"/>
              <a:gd name="connsiteX4775" fmla="*/ 2035493 w 8362950"/>
              <a:gd name="connsiteY4775" fmla="*/ 2822258 h 6095999"/>
              <a:gd name="connsiteX4776" fmla="*/ 1859280 w 8362950"/>
              <a:gd name="connsiteY4776" fmla="*/ 2710815 h 6095999"/>
              <a:gd name="connsiteX4777" fmla="*/ 1683068 w 8362950"/>
              <a:gd name="connsiteY4777" fmla="*/ 2822258 h 6095999"/>
              <a:gd name="connsiteX4778" fmla="*/ 1636395 w 8362950"/>
              <a:gd name="connsiteY4778" fmla="*/ 2789873 h 6095999"/>
              <a:gd name="connsiteX4779" fmla="*/ 1640205 w 8362950"/>
              <a:gd name="connsiteY4779" fmla="*/ 2790825 h 6095999"/>
              <a:gd name="connsiteX4780" fmla="*/ 1860233 w 8362950"/>
              <a:gd name="connsiteY4780" fmla="*/ 2728913 h 6095999"/>
              <a:gd name="connsiteX4781" fmla="*/ 2021205 w 8362950"/>
              <a:gd name="connsiteY4781" fmla="*/ 2833688 h 6095999"/>
              <a:gd name="connsiteX4782" fmla="*/ 1879283 w 8362950"/>
              <a:gd name="connsiteY4782" fmla="*/ 3048000 h 6095999"/>
              <a:gd name="connsiteX4783" fmla="*/ 1879283 w 8362950"/>
              <a:gd name="connsiteY4783" fmla="*/ 3048000 h 6095999"/>
              <a:gd name="connsiteX4784" fmla="*/ 1861185 w 8362950"/>
              <a:gd name="connsiteY4784" fmla="*/ 3048000 h 6095999"/>
              <a:gd name="connsiteX4785" fmla="*/ 1843088 w 8362950"/>
              <a:gd name="connsiteY4785" fmla="*/ 3048000 h 6095999"/>
              <a:gd name="connsiteX4786" fmla="*/ 1701165 w 8362950"/>
              <a:gd name="connsiteY4786" fmla="*/ 2833688 h 6095999"/>
              <a:gd name="connsiteX4787" fmla="*/ 1860233 w 8362950"/>
              <a:gd name="connsiteY4787" fmla="*/ 2728913 h 6095999"/>
              <a:gd name="connsiteX4788" fmla="*/ 1860233 w 8362950"/>
              <a:gd name="connsiteY4788" fmla="*/ 3067050 h 6095999"/>
              <a:gd name="connsiteX4789" fmla="*/ 2269808 w 8362950"/>
              <a:gd name="connsiteY4789" fmla="*/ 3333750 h 6095999"/>
              <a:gd name="connsiteX4790" fmla="*/ 2233613 w 8362950"/>
              <a:gd name="connsiteY4790" fmla="*/ 3339465 h 6095999"/>
              <a:gd name="connsiteX4791" fmla="*/ 1860233 w 8362950"/>
              <a:gd name="connsiteY4791" fmla="*/ 3102293 h 6095999"/>
              <a:gd name="connsiteX4792" fmla="*/ 1486853 w 8362950"/>
              <a:gd name="connsiteY4792" fmla="*/ 3339465 h 6095999"/>
              <a:gd name="connsiteX4793" fmla="*/ 1450658 w 8362950"/>
              <a:gd name="connsiteY4793" fmla="*/ 3333750 h 6095999"/>
              <a:gd name="connsiteX4794" fmla="*/ 1860233 w 8362950"/>
              <a:gd name="connsiteY4794" fmla="*/ 3067050 h 6095999"/>
              <a:gd name="connsiteX4795" fmla="*/ 1575435 w 8362950"/>
              <a:gd name="connsiteY4795" fmla="*/ 3367088 h 6095999"/>
              <a:gd name="connsiteX4796" fmla="*/ 1860233 w 8362950"/>
              <a:gd name="connsiteY4796" fmla="*/ 3193733 h 6095999"/>
              <a:gd name="connsiteX4797" fmla="*/ 2145030 w 8362950"/>
              <a:gd name="connsiteY4797" fmla="*/ 3367088 h 6095999"/>
              <a:gd name="connsiteX4798" fmla="*/ 2146935 w 8362950"/>
              <a:gd name="connsiteY4798" fmla="*/ 3366135 h 6095999"/>
              <a:gd name="connsiteX4799" fmla="*/ 2096453 w 8362950"/>
              <a:gd name="connsiteY4799" fmla="*/ 3389948 h 6095999"/>
              <a:gd name="connsiteX4800" fmla="*/ 1859280 w 8362950"/>
              <a:gd name="connsiteY4800" fmla="*/ 3247073 h 6095999"/>
              <a:gd name="connsiteX4801" fmla="*/ 1622108 w 8362950"/>
              <a:gd name="connsiteY4801" fmla="*/ 3389948 h 6095999"/>
              <a:gd name="connsiteX4802" fmla="*/ 1571625 w 8362950"/>
              <a:gd name="connsiteY4802" fmla="*/ 3366135 h 6095999"/>
              <a:gd name="connsiteX4803" fmla="*/ 1575435 w 8362950"/>
              <a:gd name="connsiteY4803" fmla="*/ 3367088 h 6095999"/>
              <a:gd name="connsiteX4804" fmla="*/ 1640205 w 8362950"/>
              <a:gd name="connsiteY4804" fmla="*/ 3400425 h 6095999"/>
              <a:gd name="connsiteX4805" fmla="*/ 1860233 w 8362950"/>
              <a:gd name="connsiteY4805" fmla="*/ 3267075 h 6095999"/>
              <a:gd name="connsiteX4806" fmla="*/ 2080260 w 8362950"/>
              <a:gd name="connsiteY4806" fmla="*/ 3400425 h 6095999"/>
              <a:gd name="connsiteX4807" fmla="*/ 2082165 w 8362950"/>
              <a:gd name="connsiteY4807" fmla="*/ 3399473 h 6095999"/>
              <a:gd name="connsiteX4808" fmla="*/ 2035493 w 8362950"/>
              <a:gd name="connsiteY4808" fmla="*/ 3431858 h 6095999"/>
              <a:gd name="connsiteX4809" fmla="*/ 1859280 w 8362950"/>
              <a:gd name="connsiteY4809" fmla="*/ 3320415 h 6095999"/>
              <a:gd name="connsiteX4810" fmla="*/ 1683068 w 8362950"/>
              <a:gd name="connsiteY4810" fmla="*/ 3431858 h 6095999"/>
              <a:gd name="connsiteX4811" fmla="*/ 1636395 w 8362950"/>
              <a:gd name="connsiteY4811" fmla="*/ 3399473 h 6095999"/>
              <a:gd name="connsiteX4812" fmla="*/ 1640205 w 8362950"/>
              <a:gd name="connsiteY4812" fmla="*/ 3400425 h 6095999"/>
              <a:gd name="connsiteX4813" fmla="*/ 1860233 w 8362950"/>
              <a:gd name="connsiteY4813" fmla="*/ 3338513 h 6095999"/>
              <a:gd name="connsiteX4814" fmla="*/ 2021205 w 8362950"/>
              <a:gd name="connsiteY4814" fmla="*/ 3443288 h 6095999"/>
              <a:gd name="connsiteX4815" fmla="*/ 1879283 w 8362950"/>
              <a:gd name="connsiteY4815" fmla="*/ 3657600 h 6095999"/>
              <a:gd name="connsiteX4816" fmla="*/ 1879283 w 8362950"/>
              <a:gd name="connsiteY4816" fmla="*/ 3657600 h 6095999"/>
              <a:gd name="connsiteX4817" fmla="*/ 1861185 w 8362950"/>
              <a:gd name="connsiteY4817" fmla="*/ 3657600 h 6095999"/>
              <a:gd name="connsiteX4818" fmla="*/ 1843088 w 8362950"/>
              <a:gd name="connsiteY4818" fmla="*/ 3657600 h 6095999"/>
              <a:gd name="connsiteX4819" fmla="*/ 1701165 w 8362950"/>
              <a:gd name="connsiteY4819" fmla="*/ 3443288 h 6095999"/>
              <a:gd name="connsiteX4820" fmla="*/ 1860233 w 8362950"/>
              <a:gd name="connsiteY4820" fmla="*/ 3338513 h 6095999"/>
              <a:gd name="connsiteX4821" fmla="*/ 1860233 w 8362950"/>
              <a:gd name="connsiteY4821" fmla="*/ 3676650 h 6095999"/>
              <a:gd name="connsiteX4822" fmla="*/ 2269808 w 8362950"/>
              <a:gd name="connsiteY4822" fmla="*/ 3943350 h 6095999"/>
              <a:gd name="connsiteX4823" fmla="*/ 2233613 w 8362950"/>
              <a:gd name="connsiteY4823" fmla="*/ 3949065 h 6095999"/>
              <a:gd name="connsiteX4824" fmla="*/ 1860233 w 8362950"/>
              <a:gd name="connsiteY4824" fmla="*/ 3711893 h 6095999"/>
              <a:gd name="connsiteX4825" fmla="*/ 1486853 w 8362950"/>
              <a:gd name="connsiteY4825" fmla="*/ 3949065 h 6095999"/>
              <a:gd name="connsiteX4826" fmla="*/ 1450658 w 8362950"/>
              <a:gd name="connsiteY4826" fmla="*/ 3943350 h 6095999"/>
              <a:gd name="connsiteX4827" fmla="*/ 1860233 w 8362950"/>
              <a:gd name="connsiteY4827" fmla="*/ 3676650 h 6095999"/>
              <a:gd name="connsiteX4828" fmla="*/ 1575435 w 8362950"/>
              <a:gd name="connsiteY4828" fmla="*/ 3976688 h 6095999"/>
              <a:gd name="connsiteX4829" fmla="*/ 1860233 w 8362950"/>
              <a:gd name="connsiteY4829" fmla="*/ 3803333 h 6095999"/>
              <a:gd name="connsiteX4830" fmla="*/ 2145030 w 8362950"/>
              <a:gd name="connsiteY4830" fmla="*/ 3976688 h 6095999"/>
              <a:gd name="connsiteX4831" fmla="*/ 2146935 w 8362950"/>
              <a:gd name="connsiteY4831" fmla="*/ 3975735 h 6095999"/>
              <a:gd name="connsiteX4832" fmla="*/ 2096453 w 8362950"/>
              <a:gd name="connsiteY4832" fmla="*/ 3999548 h 6095999"/>
              <a:gd name="connsiteX4833" fmla="*/ 1859280 w 8362950"/>
              <a:gd name="connsiteY4833" fmla="*/ 3856673 h 6095999"/>
              <a:gd name="connsiteX4834" fmla="*/ 1622108 w 8362950"/>
              <a:gd name="connsiteY4834" fmla="*/ 3999548 h 6095999"/>
              <a:gd name="connsiteX4835" fmla="*/ 1571625 w 8362950"/>
              <a:gd name="connsiteY4835" fmla="*/ 3975735 h 6095999"/>
              <a:gd name="connsiteX4836" fmla="*/ 1575435 w 8362950"/>
              <a:gd name="connsiteY4836" fmla="*/ 3976688 h 6095999"/>
              <a:gd name="connsiteX4837" fmla="*/ 1640205 w 8362950"/>
              <a:gd name="connsiteY4837" fmla="*/ 4010025 h 6095999"/>
              <a:gd name="connsiteX4838" fmla="*/ 1860233 w 8362950"/>
              <a:gd name="connsiteY4838" fmla="*/ 3876675 h 6095999"/>
              <a:gd name="connsiteX4839" fmla="*/ 2080260 w 8362950"/>
              <a:gd name="connsiteY4839" fmla="*/ 4010025 h 6095999"/>
              <a:gd name="connsiteX4840" fmla="*/ 2082165 w 8362950"/>
              <a:gd name="connsiteY4840" fmla="*/ 4009073 h 6095999"/>
              <a:gd name="connsiteX4841" fmla="*/ 2035493 w 8362950"/>
              <a:gd name="connsiteY4841" fmla="*/ 4041458 h 6095999"/>
              <a:gd name="connsiteX4842" fmla="*/ 1859280 w 8362950"/>
              <a:gd name="connsiteY4842" fmla="*/ 3930015 h 6095999"/>
              <a:gd name="connsiteX4843" fmla="*/ 1683068 w 8362950"/>
              <a:gd name="connsiteY4843" fmla="*/ 4041458 h 6095999"/>
              <a:gd name="connsiteX4844" fmla="*/ 1636395 w 8362950"/>
              <a:gd name="connsiteY4844" fmla="*/ 4009073 h 6095999"/>
              <a:gd name="connsiteX4845" fmla="*/ 1640205 w 8362950"/>
              <a:gd name="connsiteY4845" fmla="*/ 4010025 h 6095999"/>
              <a:gd name="connsiteX4846" fmla="*/ 1860233 w 8362950"/>
              <a:gd name="connsiteY4846" fmla="*/ 3948113 h 6095999"/>
              <a:gd name="connsiteX4847" fmla="*/ 2021205 w 8362950"/>
              <a:gd name="connsiteY4847" fmla="*/ 4052888 h 6095999"/>
              <a:gd name="connsiteX4848" fmla="*/ 1879283 w 8362950"/>
              <a:gd name="connsiteY4848" fmla="*/ 4267200 h 6095999"/>
              <a:gd name="connsiteX4849" fmla="*/ 1879283 w 8362950"/>
              <a:gd name="connsiteY4849" fmla="*/ 4267200 h 6095999"/>
              <a:gd name="connsiteX4850" fmla="*/ 1861185 w 8362950"/>
              <a:gd name="connsiteY4850" fmla="*/ 4267200 h 6095999"/>
              <a:gd name="connsiteX4851" fmla="*/ 1843088 w 8362950"/>
              <a:gd name="connsiteY4851" fmla="*/ 4267200 h 6095999"/>
              <a:gd name="connsiteX4852" fmla="*/ 1701165 w 8362950"/>
              <a:gd name="connsiteY4852" fmla="*/ 4052888 h 6095999"/>
              <a:gd name="connsiteX4853" fmla="*/ 1860233 w 8362950"/>
              <a:gd name="connsiteY4853" fmla="*/ 3948113 h 6095999"/>
              <a:gd name="connsiteX4854" fmla="*/ 2152650 w 8362950"/>
              <a:gd name="connsiteY4854" fmla="*/ 4370070 h 6095999"/>
              <a:gd name="connsiteX4855" fmla="*/ 2325053 w 8362950"/>
              <a:gd name="connsiteY4855" fmla="*/ 4231005 h 6095999"/>
              <a:gd name="connsiteX4856" fmla="*/ 2497455 w 8362950"/>
              <a:gd name="connsiteY4856" fmla="*/ 4370070 h 6095999"/>
              <a:gd name="connsiteX4857" fmla="*/ 2359343 w 8362950"/>
              <a:gd name="connsiteY4857" fmla="*/ 4551998 h 6095999"/>
              <a:gd name="connsiteX4858" fmla="*/ 2325053 w 8362950"/>
              <a:gd name="connsiteY4858" fmla="*/ 4551045 h 6095999"/>
              <a:gd name="connsiteX4859" fmla="*/ 2290763 w 8362950"/>
              <a:gd name="connsiteY4859" fmla="*/ 4551998 h 6095999"/>
              <a:gd name="connsiteX4860" fmla="*/ 2152650 w 8362950"/>
              <a:gd name="connsiteY4860" fmla="*/ 4370070 h 6095999"/>
              <a:gd name="connsiteX4861" fmla="*/ 3080385 w 8362950"/>
              <a:gd name="connsiteY4861" fmla="*/ 4370070 h 6095999"/>
              <a:gd name="connsiteX4862" fmla="*/ 3252788 w 8362950"/>
              <a:gd name="connsiteY4862" fmla="*/ 4231005 h 6095999"/>
              <a:gd name="connsiteX4863" fmla="*/ 3425190 w 8362950"/>
              <a:gd name="connsiteY4863" fmla="*/ 4370070 h 6095999"/>
              <a:gd name="connsiteX4864" fmla="*/ 3287078 w 8362950"/>
              <a:gd name="connsiteY4864" fmla="*/ 4551998 h 6095999"/>
              <a:gd name="connsiteX4865" fmla="*/ 3252788 w 8362950"/>
              <a:gd name="connsiteY4865" fmla="*/ 4551045 h 6095999"/>
              <a:gd name="connsiteX4866" fmla="*/ 3218498 w 8362950"/>
              <a:gd name="connsiteY4866" fmla="*/ 4551998 h 6095999"/>
              <a:gd name="connsiteX4867" fmla="*/ 3080385 w 8362950"/>
              <a:gd name="connsiteY4867" fmla="*/ 4370070 h 6095999"/>
              <a:gd name="connsiteX4868" fmla="*/ 4009073 w 8362950"/>
              <a:gd name="connsiteY4868" fmla="*/ 4370070 h 6095999"/>
              <a:gd name="connsiteX4869" fmla="*/ 4181475 w 8362950"/>
              <a:gd name="connsiteY4869" fmla="*/ 4231005 h 6095999"/>
              <a:gd name="connsiteX4870" fmla="*/ 4353878 w 8362950"/>
              <a:gd name="connsiteY4870" fmla="*/ 4370070 h 6095999"/>
              <a:gd name="connsiteX4871" fmla="*/ 4353878 w 8362950"/>
              <a:gd name="connsiteY4871" fmla="*/ 4370070 h 6095999"/>
              <a:gd name="connsiteX4872" fmla="*/ 4215765 w 8362950"/>
              <a:gd name="connsiteY4872" fmla="*/ 4551998 h 6095999"/>
              <a:gd name="connsiteX4873" fmla="*/ 4181475 w 8362950"/>
              <a:gd name="connsiteY4873" fmla="*/ 4551045 h 6095999"/>
              <a:gd name="connsiteX4874" fmla="*/ 4147185 w 8362950"/>
              <a:gd name="connsiteY4874" fmla="*/ 4551998 h 6095999"/>
              <a:gd name="connsiteX4875" fmla="*/ 4009073 w 8362950"/>
              <a:gd name="connsiteY4875" fmla="*/ 4370070 h 6095999"/>
              <a:gd name="connsiteX4876" fmla="*/ 4937760 w 8362950"/>
              <a:gd name="connsiteY4876" fmla="*/ 4370070 h 6095999"/>
              <a:gd name="connsiteX4877" fmla="*/ 5110163 w 8362950"/>
              <a:gd name="connsiteY4877" fmla="*/ 4231005 h 6095999"/>
              <a:gd name="connsiteX4878" fmla="*/ 5282565 w 8362950"/>
              <a:gd name="connsiteY4878" fmla="*/ 4370070 h 6095999"/>
              <a:gd name="connsiteX4879" fmla="*/ 5282565 w 8362950"/>
              <a:gd name="connsiteY4879" fmla="*/ 4370070 h 6095999"/>
              <a:gd name="connsiteX4880" fmla="*/ 5144453 w 8362950"/>
              <a:gd name="connsiteY4880" fmla="*/ 4551998 h 6095999"/>
              <a:gd name="connsiteX4881" fmla="*/ 5110163 w 8362950"/>
              <a:gd name="connsiteY4881" fmla="*/ 4551045 h 6095999"/>
              <a:gd name="connsiteX4882" fmla="*/ 5075873 w 8362950"/>
              <a:gd name="connsiteY4882" fmla="*/ 4551998 h 6095999"/>
              <a:gd name="connsiteX4883" fmla="*/ 4937760 w 8362950"/>
              <a:gd name="connsiteY4883" fmla="*/ 4370070 h 6095999"/>
              <a:gd name="connsiteX4884" fmla="*/ 5866448 w 8362950"/>
              <a:gd name="connsiteY4884" fmla="*/ 4370070 h 6095999"/>
              <a:gd name="connsiteX4885" fmla="*/ 6038850 w 8362950"/>
              <a:gd name="connsiteY4885" fmla="*/ 4231005 h 6095999"/>
              <a:gd name="connsiteX4886" fmla="*/ 6211253 w 8362950"/>
              <a:gd name="connsiteY4886" fmla="*/ 4370070 h 6095999"/>
              <a:gd name="connsiteX4887" fmla="*/ 6073140 w 8362950"/>
              <a:gd name="connsiteY4887" fmla="*/ 4551998 h 6095999"/>
              <a:gd name="connsiteX4888" fmla="*/ 6038850 w 8362950"/>
              <a:gd name="connsiteY4888" fmla="*/ 4551045 h 6095999"/>
              <a:gd name="connsiteX4889" fmla="*/ 6004560 w 8362950"/>
              <a:gd name="connsiteY4889" fmla="*/ 4551998 h 6095999"/>
              <a:gd name="connsiteX4890" fmla="*/ 5866448 w 8362950"/>
              <a:gd name="connsiteY4890" fmla="*/ 4370070 h 6095999"/>
              <a:gd name="connsiteX4891" fmla="*/ 6502718 w 8362950"/>
              <a:gd name="connsiteY4891" fmla="*/ 3929063 h 6095999"/>
              <a:gd name="connsiteX4892" fmla="*/ 6326505 w 8362950"/>
              <a:gd name="connsiteY4892" fmla="*/ 4040505 h 6095999"/>
              <a:gd name="connsiteX4893" fmla="*/ 6279833 w 8362950"/>
              <a:gd name="connsiteY4893" fmla="*/ 4008120 h 6095999"/>
              <a:gd name="connsiteX4894" fmla="*/ 6281738 w 8362950"/>
              <a:gd name="connsiteY4894" fmla="*/ 4009073 h 6095999"/>
              <a:gd name="connsiteX4895" fmla="*/ 6501765 w 8362950"/>
              <a:gd name="connsiteY4895" fmla="*/ 3875723 h 6095999"/>
              <a:gd name="connsiteX4896" fmla="*/ 6721793 w 8362950"/>
              <a:gd name="connsiteY4896" fmla="*/ 4009073 h 6095999"/>
              <a:gd name="connsiteX4897" fmla="*/ 6724650 w 8362950"/>
              <a:gd name="connsiteY4897" fmla="*/ 4008120 h 6095999"/>
              <a:gd name="connsiteX4898" fmla="*/ 6677978 w 8362950"/>
              <a:gd name="connsiteY4898" fmla="*/ 4040505 h 6095999"/>
              <a:gd name="connsiteX4899" fmla="*/ 6502718 w 8362950"/>
              <a:gd name="connsiteY4899" fmla="*/ 3929063 h 6095999"/>
              <a:gd name="connsiteX4900" fmla="*/ 6502718 w 8362950"/>
              <a:gd name="connsiteY4900" fmla="*/ 3856673 h 6095999"/>
              <a:gd name="connsiteX4901" fmla="*/ 6265545 w 8362950"/>
              <a:gd name="connsiteY4901" fmla="*/ 3999548 h 6095999"/>
              <a:gd name="connsiteX4902" fmla="*/ 6215063 w 8362950"/>
              <a:gd name="connsiteY4902" fmla="*/ 3975735 h 6095999"/>
              <a:gd name="connsiteX4903" fmla="*/ 6216968 w 8362950"/>
              <a:gd name="connsiteY4903" fmla="*/ 3976688 h 6095999"/>
              <a:gd name="connsiteX4904" fmla="*/ 6501765 w 8362950"/>
              <a:gd name="connsiteY4904" fmla="*/ 3803333 h 6095999"/>
              <a:gd name="connsiteX4905" fmla="*/ 6786563 w 8362950"/>
              <a:gd name="connsiteY4905" fmla="*/ 3976688 h 6095999"/>
              <a:gd name="connsiteX4906" fmla="*/ 6788468 w 8362950"/>
              <a:gd name="connsiteY4906" fmla="*/ 3975735 h 6095999"/>
              <a:gd name="connsiteX4907" fmla="*/ 6737985 w 8362950"/>
              <a:gd name="connsiteY4907" fmla="*/ 3999548 h 6095999"/>
              <a:gd name="connsiteX4908" fmla="*/ 6502718 w 8362950"/>
              <a:gd name="connsiteY4908" fmla="*/ 3856673 h 6095999"/>
              <a:gd name="connsiteX4909" fmla="*/ 6502718 w 8362950"/>
              <a:gd name="connsiteY4909" fmla="*/ 3711893 h 6095999"/>
              <a:gd name="connsiteX4910" fmla="*/ 6129338 w 8362950"/>
              <a:gd name="connsiteY4910" fmla="*/ 3949065 h 6095999"/>
              <a:gd name="connsiteX4911" fmla="*/ 6093143 w 8362950"/>
              <a:gd name="connsiteY4911" fmla="*/ 3943350 h 6095999"/>
              <a:gd name="connsiteX4912" fmla="*/ 6502718 w 8362950"/>
              <a:gd name="connsiteY4912" fmla="*/ 3676650 h 6095999"/>
              <a:gd name="connsiteX4913" fmla="*/ 6912293 w 8362950"/>
              <a:gd name="connsiteY4913" fmla="*/ 3943350 h 6095999"/>
              <a:gd name="connsiteX4914" fmla="*/ 6876098 w 8362950"/>
              <a:gd name="connsiteY4914" fmla="*/ 3949065 h 6095999"/>
              <a:gd name="connsiteX4915" fmla="*/ 6502718 w 8362950"/>
              <a:gd name="connsiteY4915" fmla="*/ 3711893 h 6095999"/>
              <a:gd name="connsiteX4916" fmla="*/ 6502718 w 8362950"/>
              <a:gd name="connsiteY4916" fmla="*/ 3319463 h 6095999"/>
              <a:gd name="connsiteX4917" fmla="*/ 6326505 w 8362950"/>
              <a:gd name="connsiteY4917" fmla="*/ 3430905 h 6095999"/>
              <a:gd name="connsiteX4918" fmla="*/ 6279833 w 8362950"/>
              <a:gd name="connsiteY4918" fmla="*/ 3398520 h 6095999"/>
              <a:gd name="connsiteX4919" fmla="*/ 6281738 w 8362950"/>
              <a:gd name="connsiteY4919" fmla="*/ 3399473 h 6095999"/>
              <a:gd name="connsiteX4920" fmla="*/ 6501765 w 8362950"/>
              <a:gd name="connsiteY4920" fmla="*/ 3266123 h 6095999"/>
              <a:gd name="connsiteX4921" fmla="*/ 6721793 w 8362950"/>
              <a:gd name="connsiteY4921" fmla="*/ 3399473 h 6095999"/>
              <a:gd name="connsiteX4922" fmla="*/ 6724650 w 8362950"/>
              <a:gd name="connsiteY4922" fmla="*/ 3398520 h 6095999"/>
              <a:gd name="connsiteX4923" fmla="*/ 6677978 w 8362950"/>
              <a:gd name="connsiteY4923" fmla="*/ 3430905 h 6095999"/>
              <a:gd name="connsiteX4924" fmla="*/ 6502718 w 8362950"/>
              <a:gd name="connsiteY4924" fmla="*/ 3319463 h 6095999"/>
              <a:gd name="connsiteX4925" fmla="*/ 6502718 w 8362950"/>
              <a:gd name="connsiteY4925" fmla="*/ 3247073 h 6095999"/>
              <a:gd name="connsiteX4926" fmla="*/ 6265545 w 8362950"/>
              <a:gd name="connsiteY4926" fmla="*/ 3389948 h 6095999"/>
              <a:gd name="connsiteX4927" fmla="*/ 6215063 w 8362950"/>
              <a:gd name="connsiteY4927" fmla="*/ 3366135 h 6095999"/>
              <a:gd name="connsiteX4928" fmla="*/ 6216968 w 8362950"/>
              <a:gd name="connsiteY4928" fmla="*/ 3367088 h 6095999"/>
              <a:gd name="connsiteX4929" fmla="*/ 6501765 w 8362950"/>
              <a:gd name="connsiteY4929" fmla="*/ 3193733 h 6095999"/>
              <a:gd name="connsiteX4930" fmla="*/ 6786563 w 8362950"/>
              <a:gd name="connsiteY4930" fmla="*/ 3367088 h 6095999"/>
              <a:gd name="connsiteX4931" fmla="*/ 6788468 w 8362950"/>
              <a:gd name="connsiteY4931" fmla="*/ 3366135 h 6095999"/>
              <a:gd name="connsiteX4932" fmla="*/ 6737985 w 8362950"/>
              <a:gd name="connsiteY4932" fmla="*/ 3389948 h 6095999"/>
              <a:gd name="connsiteX4933" fmla="*/ 6502718 w 8362950"/>
              <a:gd name="connsiteY4933" fmla="*/ 3247073 h 6095999"/>
              <a:gd name="connsiteX4934" fmla="*/ 6502718 w 8362950"/>
              <a:gd name="connsiteY4934" fmla="*/ 3102293 h 6095999"/>
              <a:gd name="connsiteX4935" fmla="*/ 6129338 w 8362950"/>
              <a:gd name="connsiteY4935" fmla="*/ 3339465 h 6095999"/>
              <a:gd name="connsiteX4936" fmla="*/ 6093143 w 8362950"/>
              <a:gd name="connsiteY4936" fmla="*/ 3333750 h 6095999"/>
              <a:gd name="connsiteX4937" fmla="*/ 6502718 w 8362950"/>
              <a:gd name="connsiteY4937" fmla="*/ 3067050 h 6095999"/>
              <a:gd name="connsiteX4938" fmla="*/ 6912293 w 8362950"/>
              <a:gd name="connsiteY4938" fmla="*/ 3333750 h 6095999"/>
              <a:gd name="connsiteX4939" fmla="*/ 6876098 w 8362950"/>
              <a:gd name="connsiteY4939" fmla="*/ 3339465 h 6095999"/>
              <a:gd name="connsiteX4940" fmla="*/ 6502718 w 8362950"/>
              <a:gd name="connsiteY4940" fmla="*/ 3102293 h 6095999"/>
              <a:gd name="connsiteX4941" fmla="*/ 6502718 w 8362950"/>
              <a:gd name="connsiteY4941" fmla="*/ 2709863 h 6095999"/>
              <a:gd name="connsiteX4942" fmla="*/ 6326505 w 8362950"/>
              <a:gd name="connsiteY4942" fmla="*/ 2821305 h 6095999"/>
              <a:gd name="connsiteX4943" fmla="*/ 6279833 w 8362950"/>
              <a:gd name="connsiteY4943" fmla="*/ 2788920 h 6095999"/>
              <a:gd name="connsiteX4944" fmla="*/ 6281738 w 8362950"/>
              <a:gd name="connsiteY4944" fmla="*/ 2789873 h 6095999"/>
              <a:gd name="connsiteX4945" fmla="*/ 6501765 w 8362950"/>
              <a:gd name="connsiteY4945" fmla="*/ 2656523 h 6095999"/>
              <a:gd name="connsiteX4946" fmla="*/ 6721793 w 8362950"/>
              <a:gd name="connsiteY4946" fmla="*/ 2789873 h 6095999"/>
              <a:gd name="connsiteX4947" fmla="*/ 6724650 w 8362950"/>
              <a:gd name="connsiteY4947" fmla="*/ 2788920 h 6095999"/>
              <a:gd name="connsiteX4948" fmla="*/ 6677978 w 8362950"/>
              <a:gd name="connsiteY4948" fmla="*/ 2821305 h 6095999"/>
              <a:gd name="connsiteX4949" fmla="*/ 6502718 w 8362950"/>
              <a:gd name="connsiteY4949" fmla="*/ 2709863 h 6095999"/>
              <a:gd name="connsiteX4950" fmla="*/ 6502718 w 8362950"/>
              <a:gd name="connsiteY4950" fmla="*/ 2637473 h 6095999"/>
              <a:gd name="connsiteX4951" fmla="*/ 6265545 w 8362950"/>
              <a:gd name="connsiteY4951" fmla="*/ 2780348 h 6095999"/>
              <a:gd name="connsiteX4952" fmla="*/ 6215063 w 8362950"/>
              <a:gd name="connsiteY4952" fmla="*/ 2756535 h 6095999"/>
              <a:gd name="connsiteX4953" fmla="*/ 6216968 w 8362950"/>
              <a:gd name="connsiteY4953" fmla="*/ 2757488 h 6095999"/>
              <a:gd name="connsiteX4954" fmla="*/ 6501765 w 8362950"/>
              <a:gd name="connsiteY4954" fmla="*/ 2584133 h 6095999"/>
              <a:gd name="connsiteX4955" fmla="*/ 6786563 w 8362950"/>
              <a:gd name="connsiteY4955" fmla="*/ 2757488 h 6095999"/>
              <a:gd name="connsiteX4956" fmla="*/ 6788468 w 8362950"/>
              <a:gd name="connsiteY4956" fmla="*/ 2756535 h 6095999"/>
              <a:gd name="connsiteX4957" fmla="*/ 6737985 w 8362950"/>
              <a:gd name="connsiteY4957" fmla="*/ 2780348 h 6095999"/>
              <a:gd name="connsiteX4958" fmla="*/ 6502718 w 8362950"/>
              <a:gd name="connsiteY4958" fmla="*/ 2637473 h 6095999"/>
              <a:gd name="connsiteX4959" fmla="*/ 6502718 w 8362950"/>
              <a:gd name="connsiteY4959" fmla="*/ 2492693 h 6095999"/>
              <a:gd name="connsiteX4960" fmla="*/ 6129338 w 8362950"/>
              <a:gd name="connsiteY4960" fmla="*/ 2729865 h 6095999"/>
              <a:gd name="connsiteX4961" fmla="*/ 6093143 w 8362950"/>
              <a:gd name="connsiteY4961" fmla="*/ 2724150 h 6095999"/>
              <a:gd name="connsiteX4962" fmla="*/ 6502718 w 8362950"/>
              <a:gd name="connsiteY4962" fmla="*/ 2457450 h 6095999"/>
              <a:gd name="connsiteX4963" fmla="*/ 6912293 w 8362950"/>
              <a:gd name="connsiteY4963" fmla="*/ 2724150 h 6095999"/>
              <a:gd name="connsiteX4964" fmla="*/ 6876098 w 8362950"/>
              <a:gd name="connsiteY4964" fmla="*/ 2729865 h 6095999"/>
              <a:gd name="connsiteX4965" fmla="*/ 6502718 w 8362950"/>
              <a:gd name="connsiteY4965" fmla="*/ 2492693 h 6095999"/>
              <a:gd name="connsiteX4966" fmla="*/ 6502718 w 8362950"/>
              <a:gd name="connsiteY4966" fmla="*/ 2100263 h 6095999"/>
              <a:gd name="connsiteX4967" fmla="*/ 6326505 w 8362950"/>
              <a:gd name="connsiteY4967" fmla="*/ 2211705 h 6095999"/>
              <a:gd name="connsiteX4968" fmla="*/ 6279833 w 8362950"/>
              <a:gd name="connsiteY4968" fmla="*/ 2179320 h 6095999"/>
              <a:gd name="connsiteX4969" fmla="*/ 6281738 w 8362950"/>
              <a:gd name="connsiteY4969" fmla="*/ 2180273 h 6095999"/>
              <a:gd name="connsiteX4970" fmla="*/ 6501765 w 8362950"/>
              <a:gd name="connsiteY4970" fmla="*/ 2046923 h 6095999"/>
              <a:gd name="connsiteX4971" fmla="*/ 6721793 w 8362950"/>
              <a:gd name="connsiteY4971" fmla="*/ 2180273 h 6095999"/>
              <a:gd name="connsiteX4972" fmla="*/ 6724650 w 8362950"/>
              <a:gd name="connsiteY4972" fmla="*/ 2179320 h 6095999"/>
              <a:gd name="connsiteX4973" fmla="*/ 6677978 w 8362950"/>
              <a:gd name="connsiteY4973" fmla="*/ 2211705 h 6095999"/>
              <a:gd name="connsiteX4974" fmla="*/ 6502718 w 8362950"/>
              <a:gd name="connsiteY4974" fmla="*/ 2100263 h 6095999"/>
              <a:gd name="connsiteX4975" fmla="*/ 6502718 w 8362950"/>
              <a:gd name="connsiteY4975" fmla="*/ 2027873 h 6095999"/>
              <a:gd name="connsiteX4976" fmla="*/ 6265545 w 8362950"/>
              <a:gd name="connsiteY4976" fmla="*/ 2170748 h 6095999"/>
              <a:gd name="connsiteX4977" fmla="*/ 6215063 w 8362950"/>
              <a:gd name="connsiteY4977" fmla="*/ 2146935 h 6095999"/>
              <a:gd name="connsiteX4978" fmla="*/ 6216968 w 8362950"/>
              <a:gd name="connsiteY4978" fmla="*/ 2147888 h 6095999"/>
              <a:gd name="connsiteX4979" fmla="*/ 6501765 w 8362950"/>
              <a:gd name="connsiteY4979" fmla="*/ 1974533 h 6095999"/>
              <a:gd name="connsiteX4980" fmla="*/ 6786563 w 8362950"/>
              <a:gd name="connsiteY4980" fmla="*/ 2147888 h 6095999"/>
              <a:gd name="connsiteX4981" fmla="*/ 6788468 w 8362950"/>
              <a:gd name="connsiteY4981" fmla="*/ 2146935 h 6095999"/>
              <a:gd name="connsiteX4982" fmla="*/ 6737985 w 8362950"/>
              <a:gd name="connsiteY4982" fmla="*/ 2170748 h 6095999"/>
              <a:gd name="connsiteX4983" fmla="*/ 6502718 w 8362950"/>
              <a:gd name="connsiteY4983" fmla="*/ 2027873 h 6095999"/>
              <a:gd name="connsiteX4984" fmla="*/ 6502718 w 8362950"/>
              <a:gd name="connsiteY4984" fmla="*/ 1883093 h 6095999"/>
              <a:gd name="connsiteX4985" fmla="*/ 6129338 w 8362950"/>
              <a:gd name="connsiteY4985" fmla="*/ 2120265 h 6095999"/>
              <a:gd name="connsiteX4986" fmla="*/ 6093143 w 8362950"/>
              <a:gd name="connsiteY4986" fmla="*/ 2114550 h 6095999"/>
              <a:gd name="connsiteX4987" fmla="*/ 6502718 w 8362950"/>
              <a:gd name="connsiteY4987" fmla="*/ 1847850 h 6095999"/>
              <a:gd name="connsiteX4988" fmla="*/ 6912293 w 8362950"/>
              <a:gd name="connsiteY4988" fmla="*/ 2114550 h 6095999"/>
              <a:gd name="connsiteX4989" fmla="*/ 6876098 w 8362950"/>
              <a:gd name="connsiteY4989" fmla="*/ 2120265 h 6095999"/>
              <a:gd name="connsiteX4990" fmla="*/ 6502718 w 8362950"/>
              <a:gd name="connsiteY4990" fmla="*/ 1883093 h 6095999"/>
              <a:gd name="connsiteX4991" fmla="*/ 6502718 w 8362950"/>
              <a:gd name="connsiteY4991" fmla="*/ 1490663 h 6095999"/>
              <a:gd name="connsiteX4992" fmla="*/ 6326505 w 8362950"/>
              <a:gd name="connsiteY4992" fmla="*/ 1602105 h 6095999"/>
              <a:gd name="connsiteX4993" fmla="*/ 6279833 w 8362950"/>
              <a:gd name="connsiteY4993" fmla="*/ 1569720 h 6095999"/>
              <a:gd name="connsiteX4994" fmla="*/ 6281738 w 8362950"/>
              <a:gd name="connsiteY4994" fmla="*/ 1570673 h 6095999"/>
              <a:gd name="connsiteX4995" fmla="*/ 6501765 w 8362950"/>
              <a:gd name="connsiteY4995" fmla="*/ 1437323 h 6095999"/>
              <a:gd name="connsiteX4996" fmla="*/ 6721793 w 8362950"/>
              <a:gd name="connsiteY4996" fmla="*/ 1570673 h 6095999"/>
              <a:gd name="connsiteX4997" fmla="*/ 6724650 w 8362950"/>
              <a:gd name="connsiteY4997" fmla="*/ 1569720 h 6095999"/>
              <a:gd name="connsiteX4998" fmla="*/ 6677978 w 8362950"/>
              <a:gd name="connsiteY4998" fmla="*/ 1602105 h 6095999"/>
              <a:gd name="connsiteX4999" fmla="*/ 6502718 w 8362950"/>
              <a:gd name="connsiteY4999" fmla="*/ 1490663 h 6095999"/>
              <a:gd name="connsiteX5000" fmla="*/ 6502718 w 8362950"/>
              <a:gd name="connsiteY5000" fmla="*/ 1418273 h 6095999"/>
              <a:gd name="connsiteX5001" fmla="*/ 6265545 w 8362950"/>
              <a:gd name="connsiteY5001" fmla="*/ 1561148 h 6095999"/>
              <a:gd name="connsiteX5002" fmla="*/ 6215063 w 8362950"/>
              <a:gd name="connsiteY5002" fmla="*/ 1537335 h 6095999"/>
              <a:gd name="connsiteX5003" fmla="*/ 6216968 w 8362950"/>
              <a:gd name="connsiteY5003" fmla="*/ 1538288 h 6095999"/>
              <a:gd name="connsiteX5004" fmla="*/ 6501765 w 8362950"/>
              <a:gd name="connsiteY5004" fmla="*/ 1364933 h 6095999"/>
              <a:gd name="connsiteX5005" fmla="*/ 6786563 w 8362950"/>
              <a:gd name="connsiteY5005" fmla="*/ 1538288 h 6095999"/>
              <a:gd name="connsiteX5006" fmla="*/ 6788468 w 8362950"/>
              <a:gd name="connsiteY5006" fmla="*/ 1537335 h 6095999"/>
              <a:gd name="connsiteX5007" fmla="*/ 6737985 w 8362950"/>
              <a:gd name="connsiteY5007" fmla="*/ 1561148 h 6095999"/>
              <a:gd name="connsiteX5008" fmla="*/ 6502718 w 8362950"/>
              <a:gd name="connsiteY5008" fmla="*/ 1418273 h 6095999"/>
              <a:gd name="connsiteX5009" fmla="*/ 6502718 w 8362950"/>
              <a:gd name="connsiteY5009" fmla="*/ 1273493 h 6095999"/>
              <a:gd name="connsiteX5010" fmla="*/ 6129338 w 8362950"/>
              <a:gd name="connsiteY5010" fmla="*/ 1510665 h 6095999"/>
              <a:gd name="connsiteX5011" fmla="*/ 6093143 w 8362950"/>
              <a:gd name="connsiteY5011" fmla="*/ 1504950 h 6095999"/>
              <a:gd name="connsiteX5012" fmla="*/ 6502718 w 8362950"/>
              <a:gd name="connsiteY5012" fmla="*/ 1238250 h 6095999"/>
              <a:gd name="connsiteX5013" fmla="*/ 6912293 w 8362950"/>
              <a:gd name="connsiteY5013" fmla="*/ 1504950 h 6095999"/>
              <a:gd name="connsiteX5014" fmla="*/ 6876098 w 8362950"/>
              <a:gd name="connsiteY5014" fmla="*/ 1510665 h 6095999"/>
              <a:gd name="connsiteX5015" fmla="*/ 6502718 w 8362950"/>
              <a:gd name="connsiteY5015" fmla="*/ 1273493 h 6095999"/>
              <a:gd name="connsiteX5016" fmla="*/ 6502718 w 8362950"/>
              <a:gd name="connsiteY5016" fmla="*/ 881063 h 6095999"/>
              <a:gd name="connsiteX5017" fmla="*/ 6326505 w 8362950"/>
              <a:gd name="connsiteY5017" fmla="*/ 992505 h 6095999"/>
              <a:gd name="connsiteX5018" fmla="*/ 6279833 w 8362950"/>
              <a:gd name="connsiteY5018" fmla="*/ 960120 h 6095999"/>
              <a:gd name="connsiteX5019" fmla="*/ 6281738 w 8362950"/>
              <a:gd name="connsiteY5019" fmla="*/ 961073 h 6095999"/>
              <a:gd name="connsiteX5020" fmla="*/ 6501765 w 8362950"/>
              <a:gd name="connsiteY5020" fmla="*/ 827723 h 6095999"/>
              <a:gd name="connsiteX5021" fmla="*/ 6721793 w 8362950"/>
              <a:gd name="connsiteY5021" fmla="*/ 961073 h 6095999"/>
              <a:gd name="connsiteX5022" fmla="*/ 6724650 w 8362950"/>
              <a:gd name="connsiteY5022" fmla="*/ 960120 h 6095999"/>
              <a:gd name="connsiteX5023" fmla="*/ 6677978 w 8362950"/>
              <a:gd name="connsiteY5023" fmla="*/ 992505 h 6095999"/>
              <a:gd name="connsiteX5024" fmla="*/ 6502718 w 8362950"/>
              <a:gd name="connsiteY5024" fmla="*/ 881063 h 6095999"/>
              <a:gd name="connsiteX5025" fmla="*/ 6502718 w 8362950"/>
              <a:gd name="connsiteY5025" fmla="*/ 808673 h 6095999"/>
              <a:gd name="connsiteX5026" fmla="*/ 6265545 w 8362950"/>
              <a:gd name="connsiteY5026" fmla="*/ 951548 h 6095999"/>
              <a:gd name="connsiteX5027" fmla="*/ 6215063 w 8362950"/>
              <a:gd name="connsiteY5027" fmla="*/ 927735 h 6095999"/>
              <a:gd name="connsiteX5028" fmla="*/ 6216968 w 8362950"/>
              <a:gd name="connsiteY5028" fmla="*/ 928688 h 6095999"/>
              <a:gd name="connsiteX5029" fmla="*/ 6501765 w 8362950"/>
              <a:gd name="connsiteY5029" fmla="*/ 755333 h 6095999"/>
              <a:gd name="connsiteX5030" fmla="*/ 6786563 w 8362950"/>
              <a:gd name="connsiteY5030" fmla="*/ 928688 h 6095999"/>
              <a:gd name="connsiteX5031" fmla="*/ 6788468 w 8362950"/>
              <a:gd name="connsiteY5031" fmla="*/ 927735 h 6095999"/>
              <a:gd name="connsiteX5032" fmla="*/ 6737985 w 8362950"/>
              <a:gd name="connsiteY5032" fmla="*/ 951548 h 6095999"/>
              <a:gd name="connsiteX5033" fmla="*/ 6502718 w 8362950"/>
              <a:gd name="connsiteY5033" fmla="*/ 808673 h 6095999"/>
              <a:gd name="connsiteX5034" fmla="*/ 5875020 w 8362950"/>
              <a:gd name="connsiteY5034" fmla="*/ 922020 h 6095999"/>
              <a:gd name="connsiteX5035" fmla="*/ 5876925 w 8362950"/>
              <a:gd name="connsiteY5035" fmla="*/ 921068 h 6095999"/>
              <a:gd name="connsiteX5036" fmla="*/ 5574030 w 8362950"/>
              <a:gd name="connsiteY5036" fmla="*/ 736283 h 6095999"/>
              <a:gd name="connsiteX5037" fmla="*/ 5271135 w 8362950"/>
              <a:gd name="connsiteY5037" fmla="*/ 921068 h 6095999"/>
              <a:gd name="connsiteX5038" fmla="*/ 5273040 w 8362950"/>
              <a:gd name="connsiteY5038" fmla="*/ 922020 h 6095999"/>
              <a:gd name="connsiteX5039" fmla="*/ 5219700 w 8362950"/>
              <a:gd name="connsiteY5039" fmla="*/ 905828 h 6095999"/>
              <a:gd name="connsiteX5040" fmla="*/ 5574030 w 8362950"/>
              <a:gd name="connsiteY5040" fmla="*/ 682943 h 6095999"/>
              <a:gd name="connsiteX5041" fmla="*/ 5928360 w 8362950"/>
              <a:gd name="connsiteY5041" fmla="*/ 905828 h 6095999"/>
              <a:gd name="connsiteX5042" fmla="*/ 5875020 w 8362950"/>
              <a:gd name="connsiteY5042" fmla="*/ 922020 h 6095999"/>
              <a:gd name="connsiteX5043" fmla="*/ 4946333 w 8362950"/>
              <a:gd name="connsiteY5043" fmla="*/ 922020 h 6095999"/>
              <a:gd name="connsiteX5044" fmla="*/ 4948238 w 8362950"/>
              <a:gd name="connsiteY5044" fmla="*/ 921068 h 6095999"/>
              <a:gd name="connsiteX5045" fmla="*/ 4645343 w 8362950"/>
              <a:gd name="connsiteY5045" fmla="*/ 736283 h 6095999"/>
              <a:gd name="connsiteX5046" fmla="*/ 4342448 w 8362950"/>
              <a:gd name="connsiteY5046" fmla="*/ 921068 h 6095999"/>
              <a:gd name="connsiteX5047" fmla="*/ 4344353 w 8362950"/>
              <a:gd name="connsiteY5047" fmla="*/ 922020 h 6095999"/>
              <a:gd name="connsiteX5048" fmla="*/ 4291013 w 8362950"/>
              <a:gd name="connsiteY5048" fmla="*/ 905828 h 6095999"/>
              <a:gd name="connsiteX5049" fmla="*/ 4645343 w 8362950"/>
              <a:gd name="connsiteY5049" fmla="*/ 682943 h 6095999"/>
              <a:gd name="connsiteX5050" fmla="*/ 4999673 w 8362950"/>
              <a:gd name="connsiteY5050" fmla="*/ 905828 h 6095999"/>
              <a:gd name="connsiteX5051" fmla="*/ 4946333 w 8362950"/>
              <a:gd name="connsiteY5051" fmla="*/ 922020 h 6095999"/>
              <a:gd name="connsiteX5052" fmla="*/ 4018598 w 8362950"/>
              <a:gd name="connsiteY5052" fmla="*/ 922020 h 6095999"/>
              <a:gd name="connsiteX5053" fmla="*/ 4020503 w 8362950"/>
              <a:gd name="connsiteY5053" fmla="*/ 921068 h 6095999"/>
              <a:gd name="connsiteX5054" fmla="*/ 3717608 w 8362950"/>
              <a:gd name="connsiteY5054" fmla="*/ 736283 h 6095999"/>
              <a:gd name="connsiteX5055" fmla="*/ 3414713 w 8362950"/>
              <a:gd name="connsiteY5055" fmla="*/ 921068 h 6095999"/>
              <a:gd name="connsiteX5056" fmla="*/ 3416618 w 8362950"/>
              <a:gd name="connsiteY5056" fmla="*/ 922020 h 6095999"/>
              <a:gd name="connsiteX5057" fmla="*/ 3363278 w 8362950"/>
              <a:gd name="connsiteY5057" fmla="*/ 905828 h 6095999"/>
              <a:gd name="connsiteX5058" fmla="*/ 3717608 w 8362950"/>
              <a:gd name="connsiteY5058" fmla="*/ 682943 h 6095999"/>
              <a:gd name="connsiteX5059" fmla="*/ 4071938 w 8362950"/>
              <a:gd name="connsiteY5059" fmla="*/ 905828 h 6095999"/>
              <a:gd name="connsiteX5060" fmla="*/ 4018598 w 8362950"/>
              <a:gd name="connsiteY5060" fmla="*/ 922020 h 6095999"/>
              <a:gd name="connsiteX5061" fmla="*/ 3089910 w 8362950"/>
              <a:gd name="connsiteY5061" fmla="*/ 922020 h 6095999"/>
              <a:gd name="connsiteX5062" fmla="*/ 3091815 w 8362950"/>
              <a:gd name="connsiteY5062" fmla="*/ 921068 h 6095999"/>
              <a:gd name="connsiteX5063" fmla="*/ 2788920 w 8362950"/>
              <a:gd name="connsiteY5063" fmla="*/ 736283 h 6095999"/>
              <a:gd name="connsiteX5064" fmla="*/ 2486025 w 8362950"/>
              <a:gd name="connsiteY5064" fmla="*/ 921068 h 6095999"/>
              <a:gd name="connsiteX5065" fmla="*/ 2487930 w 8362950"/>
              <a:gd name="connsiteY5065" fmla="*/ 922020 h 6095999"/>
              <a:gd name="connsiteX5066" fmla="*/ 2434590 w 8362950"/>
              <a:gd name="connsiteY5066" fmla="*/ 905828 h 6095999"/>
              <a:gd name="connsiteX5067" fmla="*/ 2788920 w 8362950"/>
              <a:gd name="connsiteY5067" fmla="*/ 682943 h 6095999"/>
              <a:gd name="connsiteX5068" fmla="*/ 3143250 w 8362950"/>
              <a:gd name="connsiteY5068" fmla="*/ 905828 h 6095999"/>
              <a:gd name="connsiteX5069" fmla="*/ 3089910 w 8362950"/>
              <a:gd name="connsiteY5069" fmla="*/ 922020 h 6095999"/>
              <a:gd name="connsiteX5070" fmla="*/ 2161223 w 8362950"/>
              <a:gd name="connsiteY5070" fmla="*/ 922020 h 6095999"/>
              <a:gd name="connsiteX5071" fmla="*/ 2163128 w 8362950"/>
              <a:gd name="connsiteY5071" fmla="*/ 921068 h 6095999"/>
              <a:gd name="connsiteX5072" fmla="*/ 1860233 w 8362950"/>
              <a:gd name="connsiteY5072" fmla="*/ 736283 h 6095999"/>
              <a:gd name="connsiteX5073" fmla="*/ 1557338 w 8362950"/>
              <a:gd name="connsiteY5073" fmla="*/ 921068 h 6095999"/>
              <a:gd name="connsiteX5074" fmla="*/ 1559243 w 8362950"/>
              <a:gd name="connsiteY5074" fmla="*/ 922020 h 6095999"/>
              <a:gd name="connsiteX5075" fmla="*/ 1505903 w 8362950"/>
              <a:gd name="connsiteY5075" fmla="*/ 905828 h 6095999"/>
              <a:gd name="connsiteX5076" fmla="*/ 1860233 w 8362950"/>
              <a:gd name="connsiteY5076" fmla="*/ 682943 h 6095999"/>
              <a:gd name="connsiteX5077" fmla="*/ 2214563 w 8362950"/>
              <a:gd name="connsiteY5077" fmla="*/ 905828 h 6095999"/>
              <a:gd name="connsiteX5078" fmla="*/ 2161223 w 8362950"/>
              <a:gd name="connsiteY5078" fmla="*/ 922020 h 6095999"/>
              <a:gd name="connsiteX5079" fmla="*/ 1396365 w 8362950"/>
              <a:gd name="connsiteY5079" fmla="*/ 965835 h 6095999"/>
              <a:gd name="connsiteX5080" fmla="*/ 1767840 w 8362950"/>
              <a:gd name="connsiteY5080" fmla="*/ 1228725 h 6095999"/>
              <a:gd name="connsiteX5081" fmla="*/ 1716405 w 8362950"/>
              <a:gd name="connsiteY5081" fmla="*/ 1242060 h 6095999"/>
              <a:gd name="connsiteX5082" fmla="*/ 1397318 w 8362950"/>
              <a:gd name="connsiteY5082" fmla="*/ 1019175 h 6095999"/>
              <a:gd name="connsiteX5083" fmla="*/ 1076325 w 8362950"/>
              <a:gd name="connsiteY5083" fmla="*/ 1242060 h 6095999"/>
              <a:gd name="connsiteX5084" fmla="*/ 1024890 w 8362950"/>
              <a:gd name="connsiteY5084" fmla="*/ 1228725 h 6095999"/>
              <a:gd name="connsiteX5085" fmla="*/ 1396365 w 8362950"/>
              <a:gd name="connsiteY5085" fmla="*/ 965835 h 6095999"/>
              <a:gd name="connsiteX5086" fmla="*/ 1396365 w 8362950"/>
              <a:gd name="connsiteY5086" fmla="*/ 1038225 h 6095999"/>
              <a:gd name="connsiteX5087" fmla="*/ 1698308 w 8362950"/>
              <a:gd name="connsiteY5087" fmla="*/ 1248728 h 6095999"/>
              <a:gd name="connsiteX5088" fmla="*/ 1648778 w 8362950"/>
              <a:gd name="connsiteY5088" fmla="*/ 1270635 h 6095999"/>
              <a:gd name="connsiteX5089" fmla="*/ 1396365 w 8362950"/>
              <a:gd name="connsiteY5089" fmla="*/ 1092518 h 6095999"/>
              <a:gd name="connsiteX5090" fmla="*/ 1143953 w 8362950"/>
              <a:gd name="connsiteY5090" fmla="*/ 1270635 h 6095999"/>
              <a:gd name="connsiteX5091" fmla="*/ 1094423 w 8362950"/>
              <a:gd name="connsiteY5091" fmla="*/ 1248728 h 6095999"/>
              <a:gd name="connsiteX5092" fmla="*/ 1396365 w 8362950"/>
              <a:gd name="connsiteY5092" fmla="*/ 1038225 h 6095999"/>
              <a:gd name="connsiteX5093" fmla="*/ 1396365 w 8362950"/>
              <a:gd name="connsiteY5093" fmla="*/ 1110615 h 6095999"/>
              <a:gd name="connsiteX5094" fmla="*/ 1631633 w 8362950"/>
              <a:gd name="connsiteY5094" fmla="*/ 1279208 h 6095999"/>
              <a:gd name="connsiteX5095" fmla="*/ 1584960 w 8362950"/>
              <a:gd name="connsiteY5095" fmla="*/ 1309688 h 6095999"/>
              <a:gd name="connsiteX5096" fmla="*/ 1396365 w 8362950"/>
              <a:gd name="connsiteY5096" fmla="*/ 1164908 h 6095999"/>
              <a:gd name="connsiteX5097" fmla="*/ 1207770 w 8362950"/>
              <a:gd name="connsiteY5097" fmla="*/ 1309688 h 6095999"/>
              <a:gd name="connsiteX5098" fmla="*/ 1161098 w 8362950"/>
              <a:gd name="connsiteY5098" fmla="*/ 1279208 h 6095999"/>
              <a:gd name="connsiteX5099" fmla="*/ 1396365 w 8362950"/>
              <a:gd name="connsiteY5099" fmla="*/ 1110615 h 6095999"/>
              <a:gd name="connsiteX5100" fmla="*/ 1396365 w 8362950"/>
              <a:gd name="connsiteY5100" fmla="*/ 1183958 h 6095999"/>
              <a:gd name="connsiteX5101" fmla="*/ 1568768 w 8362950"/>
              <a:gd name="connsiteY5101" fmla="*/ 1323023 h 6095999"/>
              <a:gd name="connsiteX5102" fmla="*/ 1430655 w 8362950"/>
              <a:gd name="connsiteY5102" fmla="*/ 1504950 h 6095999"/>
              <a:gd name="connsiteX5103" fmla="*/ 1396365 w 8362950"/>
              <a:gd name="connsiteY5103" fmla="*/ 1503998 h 6095999"/>
              <a:gd name="connsiteX5104" fmla="*/ 1362075 w 8362950"/>
              <a:gd name="connsiteY5104" fmla="*/ 1504950 h 6095999"/>
              <a:gd name="connsiteX5105" fmla="*/ 1223963 w 8362950"/>
              <a:gd name="connsiteY5105" fmla="*/ 1323023 h 6095999"/>
              <a:gd name="connsiteX5106" fmla="*/ 1396365 w 8362950"/>
              <a:gd name="connsiteY5106" fmla="*/ 1183958 h 6095999"/>
              <a:gd name="connsiteX5107" fmla="*/ 1396365 w 8362950"/>
              <a:gd name="connsiteY5107" fmla="*/ 1521143 h 6095999"/>
              <a:gd name="connsiteX5108" fmla="*/ 1822133 w 8362950"/>
              <a:gd name="connsiteY5108" fmla="*/ 1830705 h 6095999"/>
              <a:gd name="connsiteX5109" fmla="*/ 1786890 w 8362950"/>
              <a:gd name="connsiteY5109" fmla="*/ 1835468 h 6095999"/>
              <a:gd name="connsiteX5110" fmla="*/ 1786890 w 8362950"/>
              <a:gd name="connsiteY5110" fmla="*/ 1835468 h 6095999"/>
              <a:gd name="connsiteX5111" fmla="*/ 1396365 w 8362950"/>
              <a:gd name="connsiteY5111" fmla="*/ 1557338 h 6095999"/>
              <a:gd name="connsiteX5112" fmla="*/ 1005840 w 8362950"/>
              <a:gd name="connsiteY5112" fmla="*/ 1835468 h 6095999"/>
              <a:gd name="connsiteX5113" fmla="*/ 970598 w 8362950"/>
              <a:gd name="connsiteY5113" fmla="*/ 1830705 h 6095999"/>
              <a:gd name="connsiteX5114" fmla="*/ 1396365 w 8362950"/>
              <a:gd name="connsiteY5114" fmla="*/ 1521143 h 6095999"/>
              <a:gd name="connsiteX5115" fmla="*/ 1396365 w 8362950"/>
              <a:gd name="connsiteY5115" fmla="*/ 1575435 h 6095999"/>
              <a:gd name="connsiteX5116" fmla="*/ 1767840 w 8362950"/>
              <a:gd name="connsiteY5116" fmla="*/ 1838325 h 6095999"/>
              <a:gd name="connsiteX5117" fmla="*/ 1716405 w 8362950"/>
              <a:gd name="connsiteY5117" fmla="*/ 1851660 h 6095999"/>
              <a:gd name="connsiteX5118" fmla="*/ 1397318 w 8362950"/>
              <a:gd name="connsiteY5118" fmla="*/ 1628775 h 6095999"/>
              <a:gd name="connsiteX5119" fmla="*/ 1078230 w 8362950"/>
              <a:gd name="connsiteY5119" fmla="*/ 1851660 h 6095999"/>
              <a:gd name="connsiteX5120" fmla="*/ 1026795 w 8362950"/>
              <a:gd name="connsiteY5120" fmla="*/ 1838325 h 6095999"/>
              <a:gd name="connsiteX5121" fmla="*/ 1396365 w 8362950"/>
              <a:gd name="connsiteY5121" fmla="*/ 1575435 h 6095999"/>
              <a:gd name="connsiteX5122" fmla="*/ 1396365 w 8362950"/>
              <a:gd name="connsiteY5122" fmla="*/ 1647825 h 6095999"/>
              <a:gd name="connsiteX5123" fmla="*/ 1698308 w 8362950"/>
              <a:gd name="connsiteY5123" fmla="*/ 1858328 h 6095999"/>
              <a:gd name="connsiteX5124" fmla="*/ 1648778 w 8362950"/>
              <a:gd name="connsiteY5124" fmla="*/ 1880235 h 6095999"/>
              <a:gd name="connsiteX5125" fmla="*/ 1396365 w 8362950"/>
              <a:gd name="connsiteY5125" fmla="*/ 1702118 h 6095999"/>
              <a:gd name="connsiteX5126" fmla="*/ 1143953 w 8362950"/>
              <a:gd name="connsiteY5126" fmla="*/ 1880235 h 6095999"/>
              <a:gd name="connsiteX5127" fmla="*/ 1094423 w 8362950"/>
              <a:gd name="connsiteY5127" fmla="*/ 1858328 h 6095999"/>
              <a:gd name="connsiteX5128" fmla="*/ 1396365 w 8362950"/>
              <a:gd name="connsiteY5128" fmla="*/ 1647825 h 6095999"/>
              <a:gd name="connsiteX5129" fmla="*/ 1396365 w 8362950"/>
              <a:gd name="connsiteY5129" fmla="*/ 1720215 h 6095999"/>
              <a:gd name="connsiteX5130" fmla="*/ 1631633 w 8362950"/>
              <a:gd name="connsiteY5130" fmla="*/ 1888808 h 6095999"/>
              <a:gd name="connsiteX5131" fmla="*/ 1584960 w 8362950"/>
              <a:gd name="connsiteY5131" fmla="*/ 1919288 h 6095999"/>
              <a:gd name="connsiteX5132" fmla="*/ 1396365 w 8362950"/>
              <a:gd name="connsiteY5132" fmla="*/ 1774508 h 6095999"/>
              <a:gd name="connsiteX5133" fmla="*/ 1207770 w 8362950"/>
              <a:gd name="connsiteY5133" fmla="*/ 1919288 h 6095999"/>
              <a:gd name="connsiteX5134" fmla="*/ 1161098 w 8362950"/>
              <a:gd name="connsiteY5134" fmla="*/ 1888808 h 6095999"/>
              <a:gd name="connsiteX5135" fmla="*/ 1396365 w 8362950"/>
              <a:gd name="connsiteY5135" fmla="*/ 1720215 h 6095999"/>
              <a:gd name="connsiteX5136" fmla="*/ 1396365 w 8362950"/>
              <a:gd name="connsiteY5136" fmla="*/ 1793558 h 6095999"/>
              <a:gd name="connsiteX5137" fmla="*/ 1568768 w 8362950"/>
              <a:gd name="connsiteY5137" fmla="*/ 1932623 h 6095999"/>
              <a:gd name="connsiteX5138" fmla="*/ 1430655 w 8362950"/>
              <a:gd name="connsiteY5138" fmla="*/ 2114550 h 6095999"/>
              <a:gd name="connsiteX5139" fmla="*/ 1396365 w 8362950"/>
              <a:gd name="connsiteY5139" fmla="*/ 2113598 h 6095999"/>
              <a:gd name="connsiteX5140" fmla="*/ 1362075 w 8362950"/>
              <a:gd name="connsiteY5140" fmla="*/ 2114550 h 6095999"/>
              <a:gd name="connsiteX5141" fmla="*/ 1223963 w 8362950"/>
              <a:gd name="connsiteY5141" fmla="*/ 1932623 h 6095999"/>
              <a:gd name="connsiteX5142" fmla="*/ 1396365 w 8362950"/>
              <a:gd name="connsiteY5142" fmla="*/ 1793558 h 6095999"/>
              <a:gd name="connsiteX5143" fmla="*/ 1396365 w 8362950"/>
              <a:gd name="connsiteY5143" fmla="*/ 2130743 h 6095999"/>
              <a:gd name="connsiteX5144" fmla="*/ 1822133 w 8362950"/>
              <a:gd name="connsiteY5144" fmla="*/ 2440305 h 6095999"/>
              <a:gd name="connsiteX5145" fmla="*/ 1786890 w 8362950"/>
              <a:gd name="connsiteY5145" fmla="*/ 2445068 h 6095999"/>
              <a:gd name="connsiteX5146" fmla="*/ 1786890 w 8362950"/>
              <a:gd name="connsiteY5146" fmla="*/ 2445068 h 6095999"/>
              <a:gd name="connsiteX5147" fmla="*/ 1396365 w 8362950"/>
              <a:gd name="connsiteY5147" fmla="*/ 2166938 h 6095999"/>
              <a:gd name="connsiteX5148" fmla="*/ 1005840 w 8362950"/>
              <a:gd name="connsiteY5148" fmla="*/ 2445068 h 6095999"/>
              <a:gd name="connsiteX5149" fmla="*/ 970598 w 8362950"/>
              <a:gd name="connsiteY5149" fmla="*/ 2440305 h 6095999"/>
              <a:gd name="connsiteX5150" fmla="*/ 1396365 w 8362950"/>
              <a:gd name="connsiteY5150" fmla="*/ 2130743 h 6095999"/>
              <a:gd name="connsiteX5151" fmla="*/ 1396365 w 8362950"/>
              <a:gd name="connsiteY5151" fmla="*/ 2185035 h 6095999"/>
              <a:gd name="connsiteX5152" fmla="*/ 1767840 w 8362950"/>
              <a:gd name="connsiteY5152" fmla="*/ 2447925 h 6095999"/>
              <a:gd name="connsiteX5153" fmla="*/ 1716405 w 8362950"/>
              <a:gd name="connsiteY5153" fmla="*/ 2461260 h 6095999"/>
              <a:gd name="connsiteX5154" fmla="*/ 1397318 w 8362950"/>
              <a:gd name="connsiteY5154" fmla="*/ 2238375 h 6095999"/>
              <a:gd name="connsiteX5155" fmla="*/ 1078230 w 8362950"/>
              <a:gd name="connsiteY5155" fmla="*/ 2461260 h 6095999"/>
              <a:gd name="connsiteX5156" fmla="*/ 1026795 w 8362950"/>
              <a:gd name="connsiteY5156" fmla="*/ 2447925 h 6095999"/>
              <a:gd name="connsiteX5157" fmla="*/ 1396365 w 8362950"/>
              <a:gd name="connsiteY5157" fmla="*/ 2185035 h 6095999"/>
              <a:gd name="connsiteX5158" fmla="*/ 1396365 w 8362950"/>
              <a:gd name="connsiteY5158" fmla="*/ 2257425 h 6095999"/>
              <a:gd name="connsiteX5159" fmla="*/ 1698308 w 8362950"/>
              <a:gd name="connsiteY5159" fmla="*/ 2467928 h 6095999"/>
              <a:gd name="connsiteX5160" fmla="*/ 1648778 w 8362950"/>
              <a:gd name="connsiteY5160" fmla="*/ 2489835 h 6095999"/>
              <a:gd name="connsiteX5161" fmla="*/ 1396365 w 8362950"/>
              <a:gd name="connsiteY5161" fmla="*/ 2311718 h 6095999"/>
              <a:gd name="connsiteX5162" fmla="*/ 1143953 w 8362950"/>
              <a:gd name="connsiteY5162" fmla="*/ 2489835 h 6095999"/>
              <a:gd name="connsiteX5163" fmla="*/ 1094423 w 8362950"/>
              <a:gd name="connsiteY5163" fmla="*/ 2467928 h 6095999"/>
              <a:gd name="connsiteX5164" fmla="*/ 1396365 w 8362950"/>
              <a:gd name="connsiteY5164" fmla="*/ 2257425 h 6095999"/>
              <a:gd name="connsiteX5165" fmla="*/ 1396365 w 8362950"/>
              <a:gd name="connsiteY5165" fmla="*/ 2329815 h 6095999"/>
              <a:gd name="connsiteX5166" fmla="*/ 1631633 w 8362950"/>
              <a:gd name="connsiteY5166" fmla="*/ 2498408 h 6095999"/>
              <a:gd name="connsiteX5167" fmla="*/ 1584960 w 8362950"/>
              <a:gd name="connsiteY5167" fmla="*/ 2528888 h 6095999"/>
              <a:gd name="connsiteX5168" fmla="*/ 1396365 w 8362950"/>
              <a:gd name="connsiteY5168" fmla="*/ 2384108 h 6095999"/>
              <a:gd name="connsiteX5169" fmla="*/ 1207770 w 8362950"/>
              <a:gd name="connsiteY5169" fmla="*/ 2528888 h 6095999"/>
              <a:gd name="connsiteX5170" fmla="*/ 1161098 w 8362950"/>
              <a:gd name="connsiteY5170" fmla="*/ 2498408 h 6095999"/>
              <a:gd name="connsiteX5171" fmla="*/ 1396365 w 8362950"/>
              <a:gd name="connsiteY5171" fmla="*/ 2329815 h 6095999"/>
              <a:gd name="connsiteX5172" fmla="*/ 1396365 w 8362950"/>
              <a:gd name="connsiteY5172" fmla="*/ 2403158 h 6095999"/>
              <a:gd name="connsiteX5173" fmla="*/ 1568768 w 8362950"/>
              <a:gd name="connsiteY5173" fmla="*/ 2542223 h 6095999"/>
              <a:gd name="connsiteX5174" fmla="*/ 1430655 w 8362950"/>
              <a:gd name="connsiteY5174" fmla="*/ 2724150 h 6095999"/>
              <a:gd name="connsiteX5175" fmla="*/ 1396365 w 8362950"/>
              <a:gd name="connsiteY5175" fmla="*/ 2723198 h 6095999"/>
              <a:gd name="connsiteX5176" fmla="*/ 1362075 w 8362950"/>
              <a:gd name="connsiteY5176" fmla="*/ 2724150 h 6095999"/>
              <a:gd name="connsiteX5177" fmla="*/ 1223963 w 8362950"/>
              <a:gd name="connsiteY5177" fmla="*/ 2542223 h 6095999"/>
              <a:gd name="connsiteX5178" fmla="*/ 1396365 w 8362950"/>
              <a:gd name="connsiteY5178" fmla="*/ 2403158 h 6095999"/>
              <a:gd name="connsiteX5179" fmla="*/ 1396365 w 8362950"/>
              <a:gd name="connsiteY5179" fmla="*/ 2740343 h 6095999"/>
              <a:gd name="connsiteX5180" fmla="*/ 1822133 w 8362950"/>
              <a:gd name="connsiteY5180" fmla="*/ 3049905 h 6095999"/>
              <a:gd name="connsiteX5181" fmla="*/ 1786890 w 8362950"/>
              <a:gd name="connsiteY5181" fmla="*/ 3054668 h 6095999"/>
              <a:gd name="connsiteX5182" fmla="*/ 1786890 w 8362950"/>
              <a:gd name="connsiteY5182" fmla="*/ 3054668 h 6095999"/>
              <a:gd name="connsiteX5183" fmla="*/ 1396365 w 8362950"/>
              <a:gd name="connsiteY5183" fmla="*/ 2776538 h 6095999"/>
              <a:gd name="connsiteX5184" fmla="*/ 1005840 w 8362950"/>
              <a:gd name="connsiteY5184" fmla="*/ 3054668 h 6095999"/>
              <a:gd name="connsiteX5185" fmla="*/ 970598 w 8362950"/>
              <a:gd name="connsiteY5185" fmla="*/ 3049905 h 6095999"/>
              <a:gd name="connsiteX5186" fmla="*/ 1396365 w 8362950"/>
              <a:gd name="connsiteY5186" fmla="*/ 2740343 h 6095999"/>
              <a:gd name="connsiteX5187" fmla="*/ 1396365 w 8362950"/>
              <a:gd name="connsiteY5187" fmla="*/ 2794635 h 6095999"/>
              <a:gd name="connsiteX5188" fmla="*/ 1767840 w 8362950"/>
              <a:gd name="connsiteY5188" fmla="*/ 3057525 h 6095999"/>
              <a:gd name="connsiteX5189" fmla="*/ 1716405 w 8362950"/>
              <a:gd name="connsiteY5189" fmla="*/ 3070860 h 6095999"/>
              <a:gd name="connsiteX5190" fmla="*/ 1397318 w 8362950"/>
              <a:gd name="connsiteY5190" fmla="*/ 2847975 h 6095999"/>
              <a:gd name="connsiteX5191" fmla="*/ 1078230 w 8362950"/>
              <a:gd name="connsiteY5191" fmla="*/ 3070860 h 6095999"/>
              <a:gd name="connsiteX5192" fmla="*/ 1026795 w 8362950"/>
              <a:gd name="connsiteY5192" fmla="*/ 3057525 h 6095999"/>
              <a:gd name="connsiteX5193" fmla="*/ 1396365 w 8362950"/>
              <a:gd name="connsiteY5193" fmla="*/ 2794635 h 6095999"/>
              <a:gd name="connsiteX5194" fmla="*/ 1396365 w 8362950"/>
              <a:gd name="connsiteY5194" fmla="*/ 2867025 h 6095999"/>
              <a:gd name="connsiteX5195" fmla="*/ 1698308 w 8362950"/>
              <a:gd name="connsiteY5195" fmla="*/ 3077528 h 6095999"/>
              <a:gd name="connsiteX5196" fmla="*/ 1648778 w 8362950"/>
              <a:gd name="connsiteY5196" fmla="*/ 3099435 h 6095999"/>
              <a:gd name="connsiteX5197" fmla="*/ 1396365 w 8362950"/>
              <a:gd name="connsiteY5197" fmla="*/ 2921318 h 6095999"/>
              <a:gd name="connsiteX5198" fmla="*/ 1143953 w 8362950"/>
              <a:gd name="connsiteY5198" fmla="*/ 3099435 h 6095999"/>
              <a:gd name="connsiteX5199" fmla="*/ 1094423 w 8362950"/>
              <a:gd name="connsiteY5199" fmla="*/ 3077528 h 6095999"/>
              <a:gd name="connsiteX5200" fmla="*/ 1396365 w 8362950"/>
              <a:gd name="connsiteY5200" fmla="*/ 2867025 h 6095999"/>
              <a:gd name="connsiteX5201" fmla="*/ 1396365 w 8362950"/>
              <a:gd name="connsiteY5201" fmla="*/ 2939415 h 6095999"/>
              <a:gd name="connsiteX5202" fmla="*/ 1631633 w 8362950"/>
              <a:gd name="connsiteY5202" fmla="*/ 3108008 h 6095999"/>
              <a:gd name="connsiteX5203" fmla="*/ 1584960 w 8362950"/>
              <a:gd name="connsiteY5203" fmla="*/ 3138488 h 6095999"/>
              <a:gd name="connsiteX5204" fmla="*/ 1396365 w 8362950"/>
              <a:gd name="connsiteY5204" fmla="*/ 2993708 h 6095999"/>
              <a:gd name="connsiteX5205" fmla="*/ 1207770 w 8362950"/>
              <a:gd name="connsiteY5205" fmla="*/ 3138488 h 6095999"/>
              <a:gd name="connsiteX5206" fmla="*/ 1161098 w 8362950"/>
              <a:gd name="connsiteY5206" fmla="*/ 3108008 h 6095999"/>
              <a:gd name="connsiteX5207" fmla="*/ 1396365 w 8362950"/>
              <a:gd name="connsiteY5207" fmla="*/ 2939415 h 6095999"/>
              <a:gd name="connsiteX5208" fmla="*/ 1396365 w 8362950"/>
              <a:gd name="connsiteY5208" fmla="*/ 3012758 h 6095999"/>
              <a:gd name="connsiteX5209" fmla="*/ 1568768 w 8362950"/>
              <a:gd name="connsiteY5209" fmla="*/ 3151823 h 6095999"/>
              <a:gd name="connsiteX5210" fmla="*/ 1430655 w 8362950"/>
              <a:gd name="connsiteY5210" fmla="*/ 3333750 h 6095999"/>
              <a:gd name="connsiteX5211" fmla="*/ 1396365 w 8362950"/>
              <a:gd name="connsiteY5211" fmla="*/ 3332798 h 6095999"/>
              <a:gd name="connsiteX5212" fmla="*/ 1362075 w 8362950"/>
              <a:gd name="connsiteY5212" fmla="*/ 3333750 h 6095999"/>
              <a:gd name="connsiteX5213" fmla="*/ 1223963 w 8362950"/>
              <a:gd name="connsiteY5213" fmla="*/ 3151823 h 6095999"/>
              <a:gd name="connsiteX5214" fmla="*/ 1396365 w 8362950"/>
              <a:gd name="connsiteY5214" fmla="*/ 3012758 h 6095999"/>
              <a:gd name="connsiteX5215" fmla="*/ 1396365 w 8362950"/>
              <a:gd name="connsiteY5215" fmla="*/ 3349943 h 6095999"/>
              <a:gd name="connsiteX5216" fmla="*/ 1822133 w 8362950"/>
              <a:gd name="connsiteY5216" fmla="*/ 3659505 h 6095999"/>
              <a:gd name="connsiteX5217" fmla="*/ 1786890 w 8362950"/>
              <a:gd name="connsiteY5217" fmla="*/ 3664268 h 6095999"/>
              <a:gd name="connsiteX5218" fmla="*/ 1786890 w 8362950"/>
              <a:gd name="connsiteY5218" fmla="*/ 3664268 h 6095999"/>
              <a:gd name="connsiteX5219" fmla="*/ 1396365 w 8362950"/>
              <a:gd name="connsiteY5219" fmla="*/ 3386138 h 6095999"/>
              <a:gd name="connsiteX5220" fmla="*/ 1005840 w 8362950"/>
              <a:gd name="connsiteY5220" fmla="*/ 3664268 h 6095999"/>
              <a:gd name="connsiteX5221" fmla="*/ 970598 w 8362950"/>
              <a:gd name="connsiteY5221" fmla="*/ 3659505 h 6095999"/>
              <a:gd name="connsiteX5222" fmla="*/ 1396365 w 8362950"/>
              <a:gd name="connsiteY5222" fmla="*/ 3349943 h 6095999"/>
              <a:gd name="connsiteX5223" fmla="*/ 1396365 w 8362950"/>
              <a:gd name="connsiteY5223" fmla="*/ 3404235 h 6095999"/>
              <a:gd name="connsiteX5224" fmla="*/ 1767840 w 8362950"/>
              <a:gd name="connsiteY5224" fmla="*/ 3667125 h 6095999"/>
              <a:gd name="connsiteX5225" fmla="*/ 1716405 w 8362950"/>
              <a:gd name="connsiteY5225" fmla="*/ 3680460 h 6095999"/>
              <a:gd name="connsiteX5226" fmla="*/ 1397318 w 8362950"/>
              <a:gd name="connsiteY5226" fmla="*/ 3457575 h 6095999"/>
              <a:gd name="connsiteX5227" fmla="*/ 1078230 w 8362950"/>
              <a:gd name="connsiteY5227" fmla="*/ 3680460 h 6095999"/>
              <a:gd name="connsiteX5228" fmla="*/ 1026795 w 8362950"/>
              <a:gd name="connsiteY5228" fmla="*/ 3667125 h 6095999"/>
              <a:gd name="connsiteX5229" fmla="*/ 1396365 w 8362950"/>
              <a:gd name="connsiteY5229" fmla="*/ 3404235 h 6095999"/>
              <a:gd name="connsiteX5230" fmla="*/ 1396365 w 8362950"/>
              <a:gd name="connsiteY5230" fmla="*/ 3476625 h 6095999"/>
              <a:gd name="connsiteX5231" fmla="*/ 1698308 w 8362950"/>
              <a:gd name="connsiteY5231" fmla="*/ 3687128 h 6095999"/>
              <a:gd name="connsiteX5232" fmla="*/ 1648778 w 8362950"/>
              <a:gd name="connsiteY5232" fmla="*/ 3709035 h 6095999"/>
              <a:gd name="connsiteX5233" fmla="*/ 1396365 w 8362950"/>
              <a:gd name="connsiteY5233" fmla="*/ 3530918 h 6095999"/>
              <a:gd name="connsiteX5234" fmla="*/ 1143953 w 8362950"/>
              <a:gd name="connsiteY5234" fmla="*/ 3709035 h 6095999"/>
              <a:gd name="connsiteX5235" fmla="*/ 1094423 w 8362950"/>
              <a:gd name="connsiteY5235" fmla="*/ 3687128 h 6095999"/>
              <a:gd name="connsiteX5236" fmla="*/ 1396365 w 8362950"/>
              <a:gd name="connsiteY5236" fmla="*/ 3476625 h 6095999"/>
              <a:gd name="connsiteX5237" fmla="*/ 1396365 w 8362950"/>
              <a:gd name="connsiteY5237" fmla="*/ 3549015 h 6095999"/>
              <a:gd name="connsiteX5238" fmla="*/ 1631633 w 8362950"/>
              <a:gd name="connsiteY5238" fmla="*/ 3717608 h 6095999"/>
              <a:gd name="connsiteX5239" fmla="*/ 1584960 w 8362950"/>
              <a:gd name="connsiteY5239" fmla="*/ 3748088 h 6095999"/>
              <a:gd name="connsiteX5240" fmla="*/ 1396365 w 8362950"/>
              <a:gd name="connsiteY5240" fmla="*/ 3603308 h 6095999"/>
              <a:gd name="connsiteX5241" fmla="*/ 1207770 w 8362950"/>
              <a:gd name="connsiteY5241" fmla="*/ 3748088 h 6095999"/>
              <a:gd name="connsiteX5242" fmla="*/ 1161098 w 8362950"/>
              <a:gd name="connsiteY5242" fmla="*/ 3717608 h 6095999"/>
              <a:gd name="connsiteX5243" fmla="*/ 1396365 w 8362950"/>
              <a:gd name="connsiteY5243" fmla="*/ 3549015 h 6095999"/>
              <a:gd name="connsiteX5244" fmla="*/ 1396365 w 8362950"/>
              <a:gd name="connsiteY5244" fmla="*/ 3622358 h 6095999"/>
              <a:gd name="connsiteX5245" fmla="*/ 1568768 w 8362950"/>
              <a:gd name="connsiteY5245" fmla="*/ 3761423 h 6095999"/>
              <a:gd name="connsiteX5246" fmla="*/ 1430655 w 8362950"/>
              <a:gd name="connsiteY5246" fmla="*/ 3943350 h 6095999"/>
              <a:gd name="connsiteX5247" fmla="*/ 1396365 w 8362950"/>
              <a:gd name="connsiteY5247" fmla="*/ 3942398 h 6095999"/>
              <a:gd name="connsiteX5248" fmla="*/ 1362075 w 8362950"/>
              <a:gd name="connsiteY5248" fmla="*/ 3943350 h 6095999"/>
              <a:gd name="connsiteX5249" fmla="*/ 1223963 w 8362950"/>
              <a:gd name="connsiteY5249" fmla="*/ 3761423 h 6095999"/>
              <a:gd name="connsiteX5250" fmla="*/ 1396365 w 8362950"/>
              <a:gd name="connsiteY5250" fmla="*/ 3622358 h 6095999"/>
              <a:gd name="connsiteX5251" fmla="*/ 1396365 w 8362950"/>
              <a:gd name="connsiteY5251" fmla="*/ 3959543 h 6095999"/>
              <a:gd name="connsiteX5252" fmla="*/ 1822133 w 8362950"/>
              <a:gd name="connsiteY5252" fmla="*/ 4269105 h 6095999"/>
              <a:gd name="connsiteX5253" fmla="*/ 1786890 w 8362950"/>
              <a:gd name="connsiteY5253" fmla="*/ 4273868 h 6095999"/>
              <a:gd name="connsiteX5254" fmla="*/ 1786890 w 8362950"/>
              <a:gd name="connsiteY5254" fmla="*/ 4273868 h 6095999"/>
              <a:gd name="connsiteX5255" fmla="*/ 1396365 w 8362950"/>
              <a:gd name="connsiteY5255" fmla="*/ 3995738 h 6095999"/>
              <a:gd name="connsiteX5256" fmla="*/ 1005840 w 8362950"/>
              <a:gd name="connsiteY5256" fmla="*/ 4273868 h 6095999"/>
              <a:gd name="connsiteX5257" fmla="*/ 970598 w 8362950"/>
              <a:gd name="connsiteY5257" fmla="*/ 4269105 h 6095999"/>
              <a:gd name="connsiteX5258" fmla="*/ 1396365 w 8362950"/>
              <a:gd name="connsiteY5258" fmla="*/ 3959543 h 6095999"/>
              <a:gd name="connsiteX5259" fmla="*/ 1396365 w 8362950"/>
              <a:gd name="connsiteY5259" fmla="*/ 4013835 h 6095999"/>
              <a:gd name="connsiteX5260" fmla="*/ 1767840 w 8362950"/>
              <a:gd name="connsiteY5260" fmla="*/ 4276725 h 6095999"/>
              <a:gd name="connsiteX5261" fmla="*/ 1716405 w 8362950"/>
              <a:gd name="connsiteY5261" fmla="*/ 4290060 h 6095999"/>
              <a:gd name="connsiteX5262" fmla="*/ 1397318 w 8362950"/>
              <a:gd name="connsiteY5262" fmla="*/ 4067175 h 6095999"/>
              <a:gd name="connsiteX5263" fmla="*/ 1078230 w 8362950"/>
              <a:gd name="connsiteY5263" fmla="*/ 4290060 h 6095999"/>
              <a:gd name="connsiteX5264" fmla="*/ 1026795 w 8362950"/>
              <a:gd name="connsiteY5264" fmla="*/ 4276725 h 6095999"/>
              <a:gd name="connsiteX5265" fmla="*/ 1396365 w 8362950"/>
              <a:gd name="connsiteY5265" fmla="*/ 4013835 h 6095999"/>
              <a:gd name="connsiteX5266" fmla="*/ 1396365 w 8362950"/>
              <a:gd name="connsiteY5266" fmla="*/ 4086225 h 6095999"/>
              <a:gd name="connsiteX5267" fmla="*/ 1698308 w 8362950"/>
              <a:gd name="connsiteY5267" fmla="*/ 4296728 h 6095999"/>
              <a:gd name="connsiteX5268" fmla="*/ 1648778 w 8362950"/>
              <a:gd name="connsiteY5268" fmla="*/ 4318635 h 6095999"/>
              <a:gd name="connsiteX5269" fmla="*/ 1396365 w 8362950"/>
              <a:gd name="connsiteY5269" fmla="*/ 4140518 h 6095999"/>
              <a:gd name="connsiteX5270" fmla="*/ 1143953 w 8362950"/>
              <a:gd name="connsiteY5270" fmla="*/ 4318635 h 6095999"/>
              <a:gd name="connsiteX5271" fmla="*/ 1094423 w 8362950"/>
              <a:gd name="connsiteY5271" fmla="*/ 4296728 h 6095999"/>
              <a:gd name="connsiteX5272" fmla="*/ 1396365 w 8362950"/>
              <a:gd name="connsiteY5272" fmla="*/ 4086225 h 6095999"/>
              <a:gd name="connsiteX5273" fmla="*/ 1396365 w 8362950"/>
              <a:gd name="connsiteY5273" fmla="*/ 4158615 h 6095999"/>
              <a:gd name="connsiteX5274" fmla="*/ 1631633 w 8362950"/>
              <a:gd name="connsiteY5274" fmla="*/ 4327208 h 6095999"/>
              <a:gd name="connsiteX5275" fmla="*/ 1584960 w 8362950"/>
              <a:gd name="connsiteY5275" fmla="*/ 4357688 h 6095999"/>
              <a:gd name="connsiteX5276" fmla="*/ 1396365 w 8362950"/>
              <a:gd name="connsiteY5276" fmla="*/ 4212908 h 6095999"/>
              <a:gd name="connsiteX5277" fmla="*/ 1207770 w 8362950"/>
              <a:gd name="connsiteY5277" fmla="*/ 4357688 h 6095999"/>
              <a:gd name="connsiteX5278" fmla="*/ 1161098 w 8362950"/>
              <a:gd name="connsiteY5278" fmla="*/ 4327208 h 6095999"/>
              <a:gd name="connsiteX5279" fmla="*/ 1396365 w 8362950"/>
              <a:gd name="connsiteY5279" fmla="*/ 4158615 h 6095999"/>
              <a:gd name="connsiteX5280" fmla="*/ 1396365 w 8362950"/>
              <a:gd name="connsiteY5280" fmla="*/ 4231958 h 6095999"/>
              <a:gd name="connsiteX5281" fmla="*/ 1568768 w 8362950"/>
              <a:gd name="connsiteY5281" fmla="*/ 4371023 h 6095999"/>
              <a:gd name="connsiteX5282" fmla="*/ 1430655 w 8362950"/>
              <a:gd name="connsiteY5282" fmla="*/ 4552950 h 6095999"/>
              <a:gd name="connsiteX5283" fmla="*/ 1396365 w 8362950"/>
              <a:gd name="connsiteY5283" fmla="*/ 4551998 h 6095999"/>
              <a:gd name="connsiteX5284" fmla="*/ 1362075 w 8362950"/>
              <a:gd name="connsiteY5284" fmla="*/ 4552950 h 6095999"/>
              <a:gd name="connsiteX5285" fmla="*/ 1223963 w 8362950"/>
              <a:gd name="connsiteY5285" fmla="*/ 4371023 h 6095999"/>
              <a:gd name="connsiteX5286" fmla="*/ 1396365 w 8362950"/>
              <a:gd name="connsiteY5286" fmla="*/ 4231958 h 6095999"/>
              <a:gd name="connsiteX5287" fmla="*/ 6966585 w 8362950"/>
              <a:gd name="connsiteY5287" fmla="*/ 4550093 h 6095999"/>
              <a:gd name="connsiteX5288" fmla="*/ 6932295 w 8362950"/>
              <a:gd name="connsiteY5288" fmla="*/ 4551045 h 6095999"/>
              <a:gd name="connsiteX5289" fmla="*/ 6794183 w 8362950"/>
              <a:gd name="connsiteY5289" fmla="*/ 4369118 h 6095999"/>
              <a:gd name="connsiteX5290" fmla="*/ 6966585 w 8362950"/>
              <a:gd name="connsiteY5290" fmla="*/ 4230053 h 6095999"/>
              <a:gd name="connsiteX5291" fmla="*/ 7138988 w 8362950"/>
              <a:gd name="connsiteY5291" fmla="*/ 4369118 h 6095999"/>
              <a:gd name="connsiteX5292" fmla="*/ 7000875 w 8362950"/>
              <a:gd name="connsiteY5292" fmla="*/ 4551045 h 6095999"/>
              <a:gd name="connsiteX5293" fmla="*/ 6966585 w 8362950"/>
              <a:gd name="connsiteY5293" fmla="*/ 4550093 h 6095999"/>
              <a:gd name="connsiteX5294" fmla="*/ 6966585 w 8362950"/>
              <a:gd name="connsiteY5294" fmla="*/ 4067175 h 6095999"/>
              <a:gd name="connsiteX5295" fmla="*/ 6647498 w 8362950"/>
              <a:gd name="connsiteY5295" fmla="*/ 4290060 h 6095999"/>
              <a:gd name="connsiteX5296" fmla="*/ 6647498 w 8362950"/>
              <a:gd name="connsiteY5296" fmla="*/ 4290060 h 6095999"/>
              <a:gd name="connsiteX5297" fmla="*/ 6596063 w 8362950"/>
              <a:gd name="connsiteY5297" fmla="*/ 4276725 h 6095999"/>
              <a:gd name="connsiteX5298" fmla="*/ 6596063 w 8362950"/>
              <a:gd name="connsiteY5298" fmla="*/ 4276725 h 6095999"/>
              <a:gd name="connsiteX5299" fmla="*/ 6967538 w 8362950"/>
              <a:gd name="connsiteY5299" fmla="*/ 4013835 h 6095999"/>
              <a:gd name="connsiteX5300" fmla="*/ 7339013 w 8362950"/>
              <a:gd name="connsiteY5300" fmla="*/ 4276725 h 6095999"/>
              <a:gd name="connsiteX5301" fmla="*/ 7287578 w 8362950"/>
              <a:gd name="connsiteY5301" fmla="*/ 4290060 h 6095999"/>
              <a:gd name="connsiteX5302" fmla="*/ 6966585 w 8362950"/>
              <a:gd name="connsiteY5302" fmla="*/ 4067175 h 6095999"/>
              <a:gd name="connsiteX5303" fmla="*/ 6966585 w 8362950"/>
              <a:gd name="connsiteY5303" fmla="*/ 3940493 h 6095999"/>
              <a:gd name="connsiteX5304" fmla="*/ 6932295 w 8362950"/>
              <a:gd name="connsiteY5304" fmla="*/ 3941445 h 6095999"/>
              <a:gd name="connsiteX5305" fmla="*/ 6794183 w 8362950"/>
              <a:gd name="connsiteY5305" fmla="*/ 3759518 h 6095999"/>
              <a:gd name="connsiteX5306" fmla="*/ 6966585 w 8362950"/>
              <a:gd name="connsiteY5306" fmla="*/ 3620453 h 6095999"/>
              <a:gd name="connsiteX5307" fmla="*/ 7138988 w 8362950"/>
              <a:gd name="connsiteY5307" fmla="*/ 3759518 h 6095999"/>
              <a:gd name="connsiteX5308" fmla="*/ 7000875 w 8362950"/>
              <a:gd name="connsiteY5308" fmla="*/ 3941445 h 6095999"/>
              <a:gd name="connsiteX5309" fmla="*/ 6966585 w 8362950"/>
              <a:gd name="connsiteY5309" fmla="*/ 3940493 h 6095999"/>
              <a:gd name="connsiteX5310" fmla="*/ 6966585 w 8362950"/>
              <a:gd name="connsiteY5310" fmla="*/ 3457575 h 6095999"/>
              <a:gd name="connsiteX5311" fmla="*/ 6647498 w 8362950"/>
              <a:gd name="connsiteY5311" fmla="*/ 3680460 h 6095999"/>
              <a:gd name="connsiteX5312" fmla="*/ 6647498 w 8362950"/>
              <a:gd name="connsiteY5312" fmla="*/ 3680460 h 6095999"/>
              <a:gd name="connsiteX5313" fmla="*/ 6596063 w 8362950"/>
              <a:gd name="connsiteY5313" fmla="*/ 3667125 h 6095999"/>
              <a:gd name="connsiteX5314" fmla="*/ 6596063 w 8362950"/>
              <a:gd name="connsiteY5314" fmla="*/ 3667125 h 6095999"/>
              <a:gd name="connsiteX5315" fmla="*/ 6967538 w 8362950"/>
              <a:gd name="connsiteY5315" fmla="*/ 3404235 h 6095999"/>
              <a:gd name="connsiteX5316" fmla="*/ 7339013 w 8362950"/>
              <a:gd name="connsiteY5316" fmla="*/ 3667125 h 6095999"/>
              <a:gd name="connsiteX5317" fmla="*/ 7287578 w 8362950"/>
              <a:gd name="connsiteY5317" fmla="*/ 3680460 h 6095999"/>
              <a:gd name="connsiteX5318" fmla="*/ 6966585 w 8362950"/>
              <a:gd name="connsiteY5318" fmla="*/ 3457575 h 6095999"/>
              <a:gd name="connsiteX5319" fmla="*/ 6966585 w 8362950"/>
              <a:gd name="connsiteY5319" fmla="*/ 3330893 h 6095999"/>
              <a:gd name="connsiteX5320" fmla="*/ 6932295 w 8362950"/>
              <a:gd name="connsiteY5320" fmla="*/ 3331845 h 6095999"/>
              <a:gd name="connsiteX5321" fmla="*/ 6794183 w 8362950"/>
              <a:gd name="connsiteY5321" fmla="*/ 3149918 h 6095999"/>
              <a:gd name="connsiteX5322" fmla="*/ 6966585 w 8362950"/>
              <a:gd name="connsiteY5322" fmla="*/ 3010853 h 6095999"/>
              <a:gd name="connsiteX5323" fmla="*/ 7138988 w 8362950"/>
              <a:gd name="connsiteY5323" fmla="*/ 3149918 h 6095999"/>
              <a:gd name="connsiteX5324" fmla="*/ 7000875 w 8362950"/>
              <a:gd name="connsiteY5324" fmla="*/ 3331845 h 6095999"/>
              <a:gd name="connsiteX5325" fmla="*/ 6966585 w 8362950"/>
              <a:gd name="connsiteY5325" fmla="*/ 3330893 h 6095999"/>
              <a:gd name="connsiteX5326" fmla="*/ 6966585 w 8362950"/>
              <a:gd name="connsiteY5326" fmla="*/ 2847975 h 6095999"/>
              <a:gd name="connsiteX5327" fmla="*/ 6647498 w 8362950"/>
              <a:gd name="connsiteY5327" fmla="*/ 3070860 h 6095999"/>
              <a:gd name="connsiteX5328" fmla="*/ 6647498 w 8362950"/>
              <a:gd name="connsiteY5328" fmla="*/ 3070860 h 6095999"/>
              <a:gd name="connsiteX5329" fmla="*/ 6596063 w 8362950"/>
              <a:gd name="connsiteY5329" fmla="*/ 3057525 h 6095999"/>
              <a:gd name="connsiteX5330" fmla="*/ 6596063 w 8362950"/>
              <a:gd name="connsiteY5330" fmla="*/ 3057525 h 6095999"/>
              <a:gd name="connsiteX5331" fmla="*/ 6967538 w 8362950"/>
              <a:gd name="connsiteY5331" fmla="*/ 2794635 h 6095999"/>
              <a:gd name="connsiteX5332" fmla="*/ 7339013 w 8362950"/>
              <a:gd name="connsiteY5332" fmla="*/ 3057525 h 6095999"/>
              <a:gd name="connsiteX5333" fmla="*/ 7287578 w 8362950"/>
              <a:gd name="connsiteY5333" fmla="*/ 3070860 h 6095999"/>
              <a:gd name="connsiteX5334" fmla="*/ 6966585 w 8362950"/>
              <a:gd name="connsiteY5334" fmla="*/ 2847975 h 6095999"/>
              <a:gd name="connsiteX5335" fmla="*/ 6966585 w 8362950"/>
              <a:gd name="connsiteY5335" fmla="*/ 2721293 h 6095999"/>
              <a:gd name="connsiteX5336" fmla="*/ 6932295 w 8362950"/>
              <a:gd name="connsiteY5336" fmla="*/ 2722245 h 6095999"/>
              <a:gd name="connsiteX5337" fmla="*/ 6794183 w 8362950"/>
              <a:gd name="connsiteY5337" fmla="*/ 2540318 h 6095999"/>
              <a:gd name="connsiteX5338" fmla="*/ 6966585 w 8362950"/>
              <a:gd name="connsiteY5338" fmla="*/ 2401253 h 6095999"/>
              <a:gd name="connsiteX5339" fmla="*/ 7138988 w 8362950"/>
              <a:gd name="connsiteY5339" fmla="*/ 2540318 h 6095999"/>
              <a:gd name="connsiteX5340" fmla="*/ 7000875 w 8362950"/>
              <a:gd name="connsiteY5340" fmla="*/ 2722245 h 6095999"/>
              <a:gd name="connsiteX5341" fmla="*/ 6966585 w 8362950"/>
              <a:gd name="connsiteY5341" fmla="*/ 2721293 h 6095999"/>
              <a:gd name="connsiteX5342" fmla="*/ 6966585 w 8362950"/>
              <a:gd name="connsiteY5342" fmla="*/ 2238375 h 6095999"/>
              <a:gd name="connsiteX5343" fmla="*/ 6647498 w 8362950"/>
              <a:gd name="connsiteY5343" fmla="*/ 2461260 h 6095999"/>
              <a:gd name="connsiteX5344" fmla="*/ 6647498 w 8362950"/>
              <a:gd name="connsiteY5344" fmla="*/ 2461260 h 6095999"/>
              <a:gd name="connsiteX5345" fmla="*/ 6596063 w 8362950"/>
              <a:gd name="connsiteY5345" fmla="*/ 2447925 h 6095999"/>
              <a:gd name="connsiteX5346" fmla="*/ 6596063 w 8362950"/>
              <a:gd name="connsiteY5346" fmla="*/ 2447925 h 6095999"/>
              <a:gd name="connsiteX5347" fmla="*/ 6967538 w 8362950"/>
              <a:gd name="connsiteY5347" fmla="*/ 2185035 h 6095999"/>
              <a:gd name="connsiteX5348" fmla="*/ 7339013 w 8362950"/>
              <a:gd name="connsiteY5348" fmla="*/ 2447925 h 6095999"/>
              <a:gd name="connsiteX5349" fmla="*/ 7287578 w 8362950"/>
              <a:gd name="connsiteY5349" fmla="*/ 2461260 h 6095999"/>
              <a:gd name="connsiteX5350" fmla="*/ 6966585 w 8362950"/>
              <a:gd name="connsiteY5350" fmla="*/ 2238375 h 6095999"/>
              <a:gd name="connsiteX5351" fmla="*/ 6966585 w 8362950"/>
              <a:gd name="connsiteY5351" fmla="*/ 2111693 h 6095999"/>
              <a:gd name="connsiteX5352" fmla="*/ 6932295 w 8362950"/>
              <a:gd name="connsiteY5352" fmla="*/ 2112645 h 6095999"/>
              <a:gd name="connsiteX5353" fmla="*/ 6794183 w 8362950"/>
              <a:gd name="connsiteY5353" fmla="*/ 1930718 h 6095999"/>
              <a:gd name="connsiteX5354" fmla="*/ 6966585 w 8362950"/>
              <a:gd name="connsiteY5354" fmla="*/ 1791653 h 6095999"/>
              <a:gd name="connsiteX5355" fmla="*/ 7138988 w 8362950"/>
              <a:gd name="connsiteY5355" fmla="*/ 1930718 h 6095999"/>
              <a:gd name="connsiteX5356" fmla="*/ 7000875 w 8362950"/>
              <a:gd name="connsiteY5356" fmla="*/ 2112645 h 6095999"/>
              <a:gd name="connsiteX5357" fmla="*/ 6966585 w 8362950"/>
              <a:gd name="connsiteY5357" fmla="*/ 2111693 h 6095999"/>
              <a:gd name="connsiteX5358" fmla="*/ 6966585 w 8362950"/>
              <a:gd name="connsiteY5358" fmla="*/ 1628775 h 6095999"/>
              <a:gd name="connsiteX5359" fmla="*/ 6647498 w 8362950"/>
              <a:gd name="connsiteY5359" fmla="*/ 1851660 h 6095999"/>
              <a:gd name="connsiteX5360" fmla="*/ 6647498 w 8362950"/>
              <a:gd name="connsiteY5360" fmla="*/ 1851660 h 6095999"/>
              <a:gd name="connsiteX5361" fmla="*/ 6596063 w 8362950"/>
              <a:gd name="connsiteY5361" fmla="*/ 1838325 h 6095999"/>
              <a:gd name="connsiteX5362" fmla="*/ 6596063 w 8362950"/>
              <a:gd name="connsiteY5362" fmla="*/ 1838325 h 6095999"/>
              <a:gd name="connsiteX5363" fmla="*/ 6967538 w 8362950"/>
              <a:gd name="connsiteY5363" fmla="*/ 1575435 h 6095999"/>
              <a:gd name="connsiteX5364" fmla="*/ 7339013 w 8362950"/>
              <a:gd name="connsiteY5364" fmla="*/ 1838325 h 6095999"/>
              <a:gd name="connsiteX5365" fmla="*/ 7287578 w 8362950"/>
              <a:gd name="connsiteY5365" fmla="*/ 1851660 h 6095999"/>
              <a:gd name="connsiteX5366" fmla="*/ 6966585 w 8362950"/>
              <a:gd name="connsiteY5366" fmla="*/ 1628775 h 6095999"/>
              <a:gd name="connsiteX5367" fmla="*/ 6966585 w 8362950"/>
              <a:gd name="connsiteY5367" fmla="*/ 1502093 h 6095999"/>
              <a:gd name="connsiteX5368" fmla="*/ 6932295 w 8362950"/>
              <a:gd name="connsiteY5368" fmla="*/ 1503045 h 6095999"/>
              <a:gd name="connsiteX5369" fmla="*/ 6794183 w 8362950"/>
              <a:gd name="connsiteY5369" fmla="*/ 1321118 h 6095999"/>
              <a:gd name="connsiteX5370" fmla="*/ 6966585 w 8362950"/>
              <a:gd name="connsiteY5370" fmla="*/ 1182053 h 6095999"/>
              <a:gd name="connsiteX5371" fmla="*/ 7138988 w 8362950"/>
              <a:gd name="connsiteY5371" fmla="*/ 1321118 h 6095999"/>
              <a:gd name="connsiteX5372" fmla="*/ 7000875 w 8362950"/>
              <a:gd name="connsiteY5372" fmla="*/ 1503045 h 6095999"/>
              <a:gd name="connsiteX5373" fmla="*/ 6966585 w 8362950"/>
              <a:gd name="connsiteY5373" fmla="*/ 1502093 h 6095999"/>
              <a:gd name="connsiteX5374" fmla="*/ 6966585 w 8362950"/>
              <a:gd name="connsiteY5374" fmla="*/ 1019175 h 6095999"/>
              <a:gd name="connsiteX5375" fmla="*/ 6647498 w 8362950"/>
              <a:gd name="connsiteY5375" fmla="*/ 1242060 h 6095999"/>
              <a:gd name="connsiteX5376" fmla="*/ 6647498 w 8362950"/>
              <a:gd name="connsiteY5376" fmla="*/ 1242060 h 6095999"/>
              <a:gd name="connsiteX5377" fmla="*/ 6596063 w 8362950"/>
              <a:gd name="connsiteY5377" fmla="*/ 1228725 h 6095999"/>
              <a:gd name="connsiteX5378" fmla="*/ 6596063 w 8362950"/>
              <a:gd name="connsiteY5378" fmla="*/ 1228725 h 6095999"/>
              <a:gd name="connsiteX5379" fmla="*/ 6967538 w 8362950"/>
              <a:gd name="connsiteY5379" fmla="*/ 965835 h 6095999"/>
              <a:gd name="connsiteX5380" fmla="*/ 7339013 w 8362950"/>
              <a:gd name="connsiteY5380" fmla="*/ 1228725 h 6095999"/>
              <a:gd name="connsiteX5381" fmla="*/ 7287578 w 8362950"/>
              <a:gd name="connsiteY5381" fmla="*/ 1242060 h 6095999"/>
              <a:gd name="connsiteX5382" fmla="*/ 6966585 w 8362950"/>
              <a:gd name="connsiteY5382" fmla="*/ 1019175 h 6095999"/>
              <a:gd name="connsiteX5383" fmla="*/ 6966585 w 8362950"/>
              <a:gd name="connsiteY5383" fmla="*/ 892493 h 6095999"/>
              <a:gd name="connsiteX5384" fmla="*/ 6932295 w 8362950"/>
              <a:gd name="connsiteY5384" fmla="*/ 893445 h 6095999"/>
              <a:gd name="connsiteX5385" fmla="*/ 6794183 w 8362950"/>
              <a:gd name="connsiteY5385" fmla="*/ 711518 h 6095999"/>
              <a:gd name="connsiteX5386" fmla="*/ 6966585 w 8362950"/>
              <a:gd name="connsiteY5386" fmla="*/ 572453 h 6095999"/>
              <a:gd name="connsiteX5387" fmla="*/ 7138988 w 8362950"/>
              <a:gd name="connsiteY5387" fmla="*/ 711518 h 6095999"/>
              <a:gd name="connsiteX5388" fmla="*/ 7000875 w 8362950"/>
              <a:gd name="connsiteY5388" fmla="*/ 893445 h 6095999"/>
              <a:gd name="connsiteX5389" fmla="*/ 6966585 w 8362950"/>
              <a:gd name="connsiteY5389" fmla="*/ 892493 h 6095999"/>
              <a:gd name="connsiteX5390" fmla="*/ 6966585 w 8362950"/>
              <a:gd name="connsiteY5390" fmla="*/ 409575 h 6095999"/>
              <a:gd name="connsiteX5391" fmla="*/ 6647498 w 8362950"/>
              <a:gd name="connsiteY5391" fmla="*/ 632460 h 6095999"/>
              <a:gd name="connsiteX5392" fmla="*/ 6647498 w 8362950"/>
              <a:gd name="connsiteY5392" fmla="*/ 632460 h 6095999"/>
              <a:gd name="connsiteX5393" fmla="*/ 6596063 w 8362950"/>
              <a:gd name="connsiteY5393" fmla="*/ 619125 h 6095999"/>
              <a:gd name="connsiteX5394" fmla="*/ 6596063 w 8362950"/>
              <a:gd name="connsiteY5394" fmla="*/ 619125 h 6095999"/>
              <a:gd name="connsiteX5395" fmla="*/ 6967538 w 8362950"/>
              <a:gd name="connsiteY5395" fmla="*/ 356235 h 6095999"/>
              <a:gd name="connsiteX5396" fmla="*/ 7339013 w 8362950"/>
              <a:gd name="connsiteY5396" fmla="*/ 619125 h 6095999"/>
              <a:gd name="connsiteX5397" fmla="*/ 7287578 w 8362950"/>
              <a:gd name="connsiteY5397" fmla="*/ 632460 h 6095999"/>
              <a:gd name="connsiteX5398" fmla="*/ 6966585 w 8362950"/>
              <a:gd name="connsiteY5398" fmla="*/ 409575 h 6095999"/>
              <a:gd name="connsiteX5399" fmla="*/ 6357938 w 8362950"/>
              <a:gd name="connsiteY5399" fmla="*/ 632460 h 6095999"/>
              <a:gd name="connsiteX5400" fmla="*/ 6038850 w 8362950"/>
              <a:gd name="connsiteY5400" fmla="*/ 409575 h 6095999"/>
              <a:gd name="connsiteX5401" fmla="*/ 5719763 w 8362950"/>
              <a:gd name="connsiteY5401" fmla="*/ 632460 h 6095999"/>
              <a:gd name="connsiteX5402" fmla="*/ 5719763 w 8362950"/>
              <a:gd name="connsiteY5402" fmla="*/ 632460 h 6095999"/>
              <a:gd name="connsiteX5403" fmla="*/ 5668328 w 8362950"/>
              <a:gd name="connsiteY5403" fmla="*/ 619125 h 6095999"/>
              <a:gd name="connsiteX5404" fmla="*/ 5668328 w 8362950"/>
              <a:gd name="connsiteY5404" fmla="*/ 619125 h 6095999"/>
              <a:gd name="connsiteX5405" fmla="*/ 6039803 w 8362950"/>
              <a:gd name="connsiteY5405" fmla="*/ 356235 h 6095999"/>
              <a:gd name="connsiteX5406" fmla="*/ 6411278 w 8362950"/>
              <a:gd name="connsiteY5406" fmla="*/ 619125 h 6095999"/>
              <a:gd name="connsiteX5407" fmla="*/ 6357938 w 8362950"/>
              <a:gd name="connsiteY5407" fmla="*/ 632460 h 6095999"/>
              <a:gd name="connsiteX5408" fmla="*/ 5429250 w 8362950"/>
              <a:gd name="connsiteY5408" fmla="*/ 632460 h 6095999"/>
              <a:gd name="connsiteX5409" fmla="*/ 5429250 w 8362950"/>
              <a:gd name="connsiteY5409" fmla="*/ 632460 h 6095999"/>
              <a:gd name="connsiteX5410" fmla="*/ 5110163 w 8362950"/>
              <a:gd name="connsiteY5410" fmla="*/ 409575 h 6095999"/>
              <a:gd name="connsiteX5411" fmla="*/ 4791075 w 8362950"/>
              <a:gd name="connsiteY5411" fmla="*/ 632460 h 6095999"/>
              <a:gd name="connsiteX5412" fmla="*/ 4739640 w 8362950"/>
              <a:gd name="connsiteY5412" fmla="*/ 619125 h 6095999"/>
              <a:gd name="connsiteX5413" fmla="*/ 4739640 w 8362950"/>
              <a:gd name="connsiteY5413" fmla="*/ 619125 h 6095999"/>
              <a:gd name="connsiteX5414" fmla="*/ 5111115 w 8362950"/>
              <a:gd name="connsiteY5414" fmla="*/ 356235 h 6095999"/>
              <a:gd name="connsiteX5415" fmla="*/ 5482590 w 8362950"/>
              <a:gd name="connsiteY5415" fmla="*/ 619125 h 6095999"/>
              <a:gd name="connsiteX5416" fmla="*/ 5429250 w 8362950"/>
              <a:gd name="connsiteY5416" fmla="*/ 632460 h 6095999"/>
              <a:gd name="connsiteX5417" fmla="*/ 4500563 w 8362950"/>
              <a:gd name="connsiteY5417" fmla="*/ 632460 h 6095999"/>
              <a:gd name="connsiteX5418" fmla="*/ 4181475 w 8362950"/>
              <a:gd name="connsiteY5418" fmla="*/ 409575 h 6095999"/>
              <a:gd name="connsiteX5419" fmla="*/ 3862388 w 8362950"/>
              <a:gd name="connsiteY5419" fmla="*/ 632460 h 6095999"/>
              <a:gd name="connsiteX5420" fmla="*/ 3862388 w 8362950"/>
              <a:gd name="connsiteY5420" fmla="*/ 632460 h 6095999"/>
              <a:gd name="connsiteX5421" fmla="*/ 3810953 w 8362950"/>
              <a:gd name="connsiteY5421" fmla="*/ 619125 h 6095999"/>
              <a:gd name="connsiteX5422" fmla="*/ 4182428 w 8362950"/>
              <a:gd name="connsiteY5422" fmla="*/ 356235 h 6095999"/>
              <a:gd name="connsiteX5423" fmla="*/ 4553903 w 8362950"/>
              <a:gd name="connsiteY5423" fmla="*/ 619125 h 6095999"/>
              <a:gd name="connsiteX5424" fmla="*/ 4500563 w 8362950"/>
              <a:gd name="connsiteY5424" fmla="*/ 632460 h 6095999"/>
              <a:gd name="connsiteX5425" fmla="*/ 3572828 w 8362950"/>
              <a:gd name="connsiteY5425" fmla="*/ 632460 h 6095999"/>
              <a:gd name="connsiteX5426" fmla="*/ 3572828 w 8362950"/>
              <a:gd name="connsiteY5426" fmla="*/ 632460 h 6095999"/>
              <a:gd name="connsiteX5427" fmla="*/ 3253740 w 8362950"/>
              <a:gd name="connsiteY5427" fmla="*/ 409575 h 6095999"/>
              <a:gd name="connsiteX5428" fmla="*/ 2934653 w 8362950"/>
              <a:gd name="connsiteY5428" fmla="*/ 632460 h 6095999"/>
              <a:gd name="connsiteX5429" fmla="*/ 2883218 w 8362950"/>
              <a:gd name="connsiteY5429" fmla="*/ 619125 h 6095999"/>
              <a:gd name="connsiteX5430" fmla="*/ 3254693 w 8362950"/>
              <a:gd name="connsiteY5430" fmla="*/ 356235 h 6095999"/>
              <a:gd name="connsiteX5431" fmla="*/ 3626168 w 8362950"/>
              <a:gd name="connsiteY5431" fmla="*/ 619125 h 6095999"/>
              <a:gd name="connsiteX5432" fmla="*/ 3572828 w 8362950"/>
              <a:gd name="connsiteY5432" fmla="*/ 632460 h 6095999"/>
              <a:gd name="connsiteX5433" fmla="*/ 2644140 w 8362950"/>
              <a:gd name="connsiteY5433" fmla="*/ 632460 h 6095999"/>
              <a:gd name="connsiteX5434" fmla="*/ 2324100 w 8362950"/>
              <a:gd name="connsiteY5434" fmla="*/ 409575 h 6095999"/>
              <a:gd name="connsiteX5435" fmla="*/ 2005013 w 8362950"/>
              <a:gd name="connsiteY5435" fmla="*/ 632460 h 6095999"/>
              <a:gd name="connsiteX5436" fmla="*/ 1953578 w 8362950"/>
              <a:gd name="connsiteY5436" fmla="*/ 619125 h 6095999"/>
              <a:gd name="connsiteX5437" fmla="*/ 2325053 w 8362950"/>
              <a:gd name="connsiteY5437" fmla="*/ 356235 h 6095999"/>
              <a:gd name="connsiteX5438" fmla="*/ 2696528 w 8362950"/>
              <a:gd name="connsiteY5438" fmla="*/ 619125 h 6095999"/>
              <a:gd name="connsiteX5439" fmla="*/ 2696528 w 8362950"/>
              <a:gd name="connsiteY5439" fmla="*/ 619125 h 6095999"/>
              <a:gd name="connsiteX5440" fmla="*/ 2644140 w 8362950"/>
              <a:gd name="connsiteY5440" fmla="*/ 632460 h 6095999"/>
              <a:gd name="connsiteX5441" fmla="*/ 1715453 w 8362950"/>
              <a:gd name="connsiteY5441" fmla="*/ 632460 h 6095999"/>
              <a:gd name="connsiteX5442" fmla="*/ 1396365 w 8362950"/>
              <a:gd name="connsiteY5442" fmla="*/ 409575 h 6095999"/>
              <a:gd name="connsiteX5443" fmla="*/ 1076325 w 8362950"/>
              <a:gd name="connsiteY5443" fmla="*/ 632460 h 6095999"/>
              <a:gd name="connsiteX5444" fmla="*/ 1024890 w 8362950"/>
              <a:gd name="connsiteY5444" fmla="*/ 619125 h 6095999"/>
              <a:gd name="connsiteX5445" fmla="*/ 1396365 w 8362950"/>
              <a:gd name="connsiteY5445" fmla="*/ 356235 h 6095999"/>
              <a:gd name="connsiteX5446" fmla="*/ 1767840 w 8362950"/>
              <a:gd name="connsiteY5446" fmla="*/ 619125 h 6095999"/>
              <a:gd name="connsiteX5447" fmla="*/ 1715453 w 8362950"/>
              <a:gd name="connsiteY5447" fmla="*/ 632460 h 6095999"/>
              <a:gd name="connsiteX5448" fmla="*/ 646748 w 8362950"/>
              <a:gd name="connsiteY5448" fmla="*/ 928688 h 6095999"/>
              <a:gd name="connsiteX5449" fmla="*/ 931545 w 8362950"/>
              <a:gd name="connsiteY5449" fmla="*/ 755333 h 6095999"/>
              <a:gd name="connsiteX5450" fmla="*/ 1216343 w 8362950"/>
              <a:gd name="connsiteY5450" fmla="*/ 928688 h 6095999"/>
              <a:gd name="connsiteX5451" fmla="*/ 1218248 w 8362950"/>
              <a:gd name="connsiteY5451" fmla="*/ 927735 h 6095999"/>
              <a:gd name="connsiteX5452" fmla="*/ 1167765 w 8362950"/>
              <a:gd name="connsiteY5452" fmla="*/ 951548 h 6095999"/>
              <a:gd name="connsiteX5453" fmla="*/ 931545 w 8362950"/>
              <a:gd name="connsiteY5453" fmla="*/ 808673 h 6095999"/>
              <a:gd name="connsiteX5454" fmla="*/ 694373 w 8362950"/>
              <a:gd name="connsiteY5454" fmla="*/ 951548 h 6095999"/>
              <a:gd name="connsiteX5455" fmla="*/ 643890 w 8362950"/>
              <a:gd name="connsiteY5455" fmla="*/ 927735 h 6095999"/>
              <a:gd name="connsiteX5456" fmla="*/ 646748 w 8362950"/>
              <a:gd name="connsiteY5456" fmla="*/ 928688 h 6095999"/>
              <a:gd name="connsiteX5457" fmla="*/ 711518 w 8362950"/>
              <a:gd name="connsiteY5457" fmla="*/ 962025 h 6095999"/>
              <a:gd name="connsiteX5458" fmla="*/ 931545 w 8362950"/>
              <a:gd name="connsiteY5458" fmla="*/ 828675 h 6095999"/>
              <a:gd name="connsiteX5459" fmla="*/ 1151573 w 8362950"/>
              <a:gd name="connsiteY5459" fmla="*/ 962025 h 6095999"/>
              <a:gd name="connsiteX5460" fmla="*/ 1153478 w 8362950"/>
              <a:gd name="connsiteY5460" fmla="*/ 961073 h 6095999"/>
              <a:gd name="connsiteX5461" fmla="*/ 1106805 w 8362950"/>
              <a:gd name="connsiteY5461" fmla="*/ 993458 h 6095999"/>
              <a:gd name="connsiteX5462" fmla="*/ 931545 w 8362950"/>
              <a:gd name="connsiteY5462" fmla="*/ 881063 h 6095999"/>
              <a:gd name="connsiteX5463" fmla="*/ 755333 w 8362950"/>
              <a:gd name="connsiteY5463" fmla="*/ 992505 h 6095999"/>
              <a:gd name="connsiteX5464" fmla="*/ 708660 w 8362950"/>
              <a:gd name="connsiteY5464" fmla="*/ 960120 h 6095999"/>
              <a:gd name="connsiteX5465" fmla="*/ 711518 w 8362950"/>
              <a:gd name="connsiteY5465" fmla="*/ 962025 h 6095999"/>
              <a:gd name="connsiteX5466" fmla="*/ 646748 w 8362950"/>
              <a:gd name="connsiteY5466" fmla="*/ 1538288 h 6095999"/>
              <a:gd name="connsiteX5467" fmla="*/ 931545 w 8362950"/>
              <a:gd name="connsiteY5467" fmla="*/ 1364933 h 6095999"/>
              <a:gd name="connsiteX5468" fmla="*/ 1216343 w 8362950"/>
              <a:gd name="connsiteY5468" fmla="*/ 1538288 h 6095999"/>
              <a:gd name="connsiteX5469" fmla="*/ 1218248 w 8362950"/>
              <a:gd name="connsiteY5469" fmla="*/ 1537335 h 6095999"/>
              <a:gd name="connsiteX5470" fmla="*/ 1167765 w 8362950"/>
              <a:gd name="connsiteY5470" fmla="*/ 1561148 h 6095999"/>
              <a:gd name="connsiteX5471" fmla="*/ 931545 w 8362950"/>
              <a:gd name="connsiteY5471" fmla="*/ 1418273 h 6095999"/>
              <a:gd name="connsiteX5472" fmla="*/ 694373 w 8362950"/>
              <a:gd name="connsiteY5472" fmla="*/ 1561148 h 6095999"/>
              <a:gd name="connsiteX5473" fmla="*/ 643890 w 8362950"/>
              <a:gd name="connsiteY5473" fmla="*/ 1537335 h 6095999"/>
              <a:gd name="connsiteX5474" fmla="*/ 646748 w 8362950"/>
              <a:gd name="connsiteY5474" fmla="*/ 1538288 h 6095999"/>
              <a:gd name="connsiteX5475" fmla="*/ 711518 w 8362950"/>
              <a:gd name="connsiteY5475" fmla="*/ 1571625 h 6095999"/>
              <a:gd name="connsiteX5476" fmla="*/ 931545 w 8362950"/>
              <a:gd name="connsiteY5476" fmla="*/ 1438275 h 6095999"/>
              <a:gd name="connsiteX5477" fmla="*/ 1151573 w 8362950"/>
              <a:gd name="connsiteY5477" fmla="*/ 1571625 h 6095999"/>
              <a:gd name="connsiteX5478" fmla="*/ 1153478 w 8362950"/>
              <a:gd name="connsiteY5478" fmla="*/ 1570673 h 6095999"/>
              <a:gd name="connsiteX5479" fmla="*/ 1106805 w 8362950"/>
              <a:gd name="connsiteY5479" fmla="*/ 1603058 h 6095999"/>
              <a:gd name="connsiteX5480" fmla="*/ 931545 w 8362950"/>
              <a:gd name="connsiteY5480" fmla="*/ 1490663 h 6095999"/>
              <a:gd name="connsiteX5481" fmla="*/ 755333 w 8362950"/>
              <a:gd name="connsiteY5481" fmla="*/ 1602105 h 6095999"/>
              <a:gd name="connsiteX5482" fmla="*/ 708660 w 8362950"/>
              <a:gd name="connsiteY5482" fmla="*/ 1569720 h 6095999"/>
              <a:gd name="connsiteX5483" fmla="*/ 711518 w 8362950"/>
              <a:gd name="connsiteY5483" fmla="*/ 1571625 h 6095999"/>
              <a:gd name="connsiteX5484" fmla="*/ 646748 w 8362950"/>
              <a:gd name="connsiteY5484" fmla="*/ 2147888 h 6095999"/>
              <a:gd name="connsiteX5485" fmla="*/ 931545 w 8362950"/>
              <a:gd name="connsiteY5485" fmla="*/ 1974533 h 6095999"/>
              <a:gd name="connsiteX5486" fmla="*/ 1216343 w 8362950"/>
              <a:gd name="connsiteY5486" fmla="*/ 2147888 h 6095999"/>
              <a:gd name="connsiteX5487" fmla="*/ 1218248 w 8362950"/>
              <a:gd name="connsiteY5487" fmla="*/ 2146935 h 6095999"/>
              <a:gd name="connsiteX5488" fmla="*/ 1167765 w 8362950"/>
              <a:gd name="connsiteY5488" fmla="*/ 2170748 h 6095999"/>
              <a:gd name="connsiteX5489" fmla="*/ 930593 w 8362950"/>
              <a:gd name="connsiteY5489" fmla="*/ 2027873 h 6095999"/>
              <a:gd name="connsiteX5490" fmla="*/ 693420 w 8362950"/>
              <a:gd name="connsiteY5490" fmla="*/ 2170748 h 6095999"/>
              <a:gd name="connsiteX5491" fmla="*/ 642938 w 8362950"/>
              <a:gd name="connsiteY5491" fmla="*/ 2146935 h 6095999"/>
              <a:gd name="connsiteX5492" fmla="*/ 646748 w 8362950"/>
              <a:gd name="connsiteY5492" fmla="*/ 2147888 h 6095999"/>
              <a:gd name="connsiteX5493" fmla="*/ 711518 w 8362950"/>
              <a:gd name="connsiteY5493" fmla="*/ 2181225 h 6095999"/>
              <a:gd name="connsiteX5494" fmla="*/ 931545 w 8362950"/>
              <a:gd name="connsiteY5494" fmla="*/ 2047875 h 6095999"/>
              <a:gd name="connsiteX5495" fmla="*/ 1151573 w 8362950"/>
              <a:gd name="connsiteY5495" fmla="*/ 2181225 h 6095999"/>
              <a:gd name="connsiteX5496" fmla="*/ 1153478 w 8362950"/>
              <a:gd name="connsiteY5496" fmla="*/ 2180273 h 6095999"/>
              <a:gd name="connsiteX5497" fmla="*/ 1106805 w 8362950"/>
              <a:gd name="connsiteY5497" fmla="*/ 2212658 h 6095999"/>
              <a:gd name="connsiteX5498" fmla="*/ 930593 w 8362950"/>
              <a:gd name="connsiteY5498" fmla="*/ 2101215 h 6095999"/>
              <a:gd name="connsiteX5499" fmla="*/ 754380 w 8362950"/>
              <a:gd name="connsiteY5499" fmla="*/ 2212658 h 6095999"/>
              <a:gd name="connsiteX5500" fmla="*/ 707708 w 8362950"/>
              <a:gd name="connsiteY5500" fmla="*/ 2180273 h 6095999"/>
              <a:gd name="connsiteX5501" fmla="*/ 711518 w 8362950"/>
              <a:gd name="connsiteY5501" fmla="*/ 2181225 h 6095999"/>
              <a:gd name="connsiteX5502" fmla="*/ 646748 w 8362950"/>
              <a:gd name="connsiteY5502" fmla="*/ 2757488 h 6095999"/>
              <a:gd name="connsiteX5503" fmla="*/ 931545 w 8362950"/>
              <a:gd name="connsiteY5503" fmla="*/ 2584133 h 6095999"/>
              <a:gd name="connsiteX5504" fmla="*/ 1216343 w 8362950"/>
              <a:gd name="connsiteY5504" fmla="*/ 2757488 h 6095999"/>
              <a:gd name="connsiteX5505" fmla="*/ 1218248 w 8362950"/>
              <a:gd name="connsiteY5505" fmla="*/ 2756535 h 6095999"/>
              <a:gd name="connsiteX5506" fmla="*/ 1167765 w 8362950"/>
              <a:gd name="connsiteY5506" fmla="*/ 2780348 h 6095999"/>
              <a:gd name="connsiteX5507" fmla="*/ 930593 w 8362950"/>
              <a:gd name="connsiteY5507" fmla="*/ 2637473 h 6095999"/>
              <a:gd name="connsiteX5508" fmla="*/ 693420 w 8362950"/>
              <a:gd name="connsiteY5508" fmla="*/ 2780348 h 6095999"/>
              <a:gd name="connsiteX5509" fmla="*/ 642938 w 8362950"/>
              <a:gd name="connsiteY5509" fmla="*/ 2756535 h 6095999"/>
              <a:gd name="connsiteX5510" fmla="*/ 646748 w 8362950"/>
              <a:gd name="connsiteY5510" fmla="*/ 2757488 h 6095999"/>
              <a:gd name="connsiteX5511" fmla="*/ 711518 w 8362950"/>
              <a:gd name="connsiteY5511" fmla="*/ 2790825 h 6095999"/>
              <a:gd name="connsiteX5512" fmla="*/ 931545 w 8362950"/>
              <a:gd name="connsiteY5512" fmla="*/ 2657475 h 6095999"/>
              <a:gd name="connsiteX5513" fmla="*/ 1151573 w 8362950"/>
              <a:gd name="connsiteY5513" fmla="*/ 2790825 h 6095999"/>
              <a:gd name="connsiteX5514" fmla="*/ 1153478 w 8362950"/>
              <a:gd name="connsiteY5514" fmla="*/ 2789873 h 6095999"/>
              <a:gd name="connsiteX5515" fmla="*/ 1106805 w 8362950"/>
              <a:gd name="connsiteY5515" fmla="*/ 2822258 h 6095999"/>
              <a:gd name="connsiteX5516" fmla="*/ 930593 w 8362950"/>
              <a:gd name="connsiteY5516" fmla="*/ 2710815 h 6095999"/>
              <a:gd name="connsiteX5517" fmla="*/ 754380 w 8362950"/>
              <a:gd name="connsiteY5517" fmla="*/ 2822258 h 6095999"/>
              <a:gd name="connsiteX5518" fmla="*/ 707708 w 8362950"/>
              <a:gd name="connsiteY5518" fmla="*/ 2789873 h 6095999"/>
              <a:gd name="connsiteX5519" fmla="*/ 711518 w 8362950"/>
              <a:gd name="connsiteY5519" fmla="*/ 2790825 h 6095999"/>
              <a:gd name="connsiteX5520" fmla="*/ 646748 w 8362950"/>
              <a:gd name="connsiteY5520" fmla="*/ 3367088 h 6095999"/>
              <a:gd name="connsiteX5521" fmla="*/ 931545 w 8362950"/>
              <a:gd name="connsiteY5521" fmla="*/ 3193733 h 6095999"/>
              <a:gd name="connsiteX5522" fmla="*/ 1216343 w 8362950"/>
              <a:gd name="connsiteY5522" fmla="*/ 3367088 h 6095999"/>
              <a:gd name="connsiteX5523" fmla="*/ 1218248 w 8362950"/>
              <a:gd name="connsiteY5523" fmla="*/ 3366135 h 6095999"/>
              <a:gd name="connsiteX5524" fmla="*/ 1167765 w 8362950"/>
              <a:gd name="connsiteY5524" fmla="*/ 3389948 h 6095999"/>
              <a:gd name="connsiteX5525" fmla="*/ 930593 w 8362950"/>
              <a:gd name="connsiteY5525" fmla="*/ 3247073 h 6095999"/>
              <a:gd name="connsiteX5526" fmla="*/ 693420 w 8362950"/>
              <a:gd name="connsiteY5526" fmla="*/ 3389948 h 6095999"/>
              <a:gd name="connsiteX5527" fmla="*/ 642938 w 8362950"/>
              <a:gd name="connsiteY5527" fmla="*/ 3366135 h 6095999"/>
              <a:gd name="connsiteX5528" fmla="*/ 646748 w 8362950"/>
              <a:gd name="connsiteY5528" fmla="*/ 3367088 h 6095999"/>
              <a:gd name="connsiteX5529" fmla="*/ 711518 w 8362950"/>
              <a:gd name="connsiteY5529" fmla="*/ 3400425 h 6095999"/>
              <a:gd name="connsiteX5530" fmla="*/ 931545 w 8362950"/>
              <a:gd name="connsiteY5530" fmla="*/ 3267075 h 6095999"/>
              <a:gd name="connsiteX5531" fmla="*/ 1151573 w 8362950"/>
              <a:gd name="connsiteY5531" fmla="*/ 3400425 h 6095999"/>
              <a:gd name="connsiteX5532" fmla="*/ 1153478 w 8362950"/>
              <a:gd name="connsiteY5532" fmla="*/ 3399473 h 6095999"/>
              <a:gd name="connsiteX5533" fmla="*/ 1106805 w 8362950"/>
              <a:gd name="connsiteY5533" fmla="*/ 3431858 h 6095999"/>
              <a:gd name="connsiteX5534" fmla="*/ 930593 w 8362950"/>
              <a:gd name="connsiteY5534" fmla="*/ 3320415 h 6095999"/>
              <a:gd name="connsiteX5535" fmla="*/ 754380 w 8362950"/>
              <a:gd name="connsiteY5535" fmla="*/ 3431858 h 6095999"/>
              <a:gd name="connsiteX5536" fmla="*/ 707708 w 8362950"/>
              <a:gd name="connsiteY5536" fmla="*/ 3399473 h 6095999"/>
              <a:gd name="connsiteX5537" fmla="*/ 711518 w 8362950"/>
              <a:gd name="connsiteY5537" fmla="*/ 3400425 h 6095999"/>
              <a:gd name="connsiteX5538" fmla="*/ 646748 w 8362950"/>
              <a:gd name="connsiteY5538" fmla="*/ 3976688 h 6095999"/>
              <a:gd name="connsiteX5539" fmla="*/ 931545 w 8362950"/>
              <a:gd name="connsiteY5539" fmla="*/ 3803333 h 6095999"/>
              <a:gd name="connsiteX5540" fmla="*/ 1216343 w 8362950"/>
              <a:gd name="connsiteY5540" fmla="*/ 3976688 h 6095999"/>
              <a:gd name="connsiteX5541" fmla="*/ 1218248 w 8362950"/>
              <a:gd name="connsiteY5541" fmla="*/ 3975735 h 6095999"/>
              <a:gd name="connsiteX5542" fmla="*/ 1167765 w 8362950"/>
              <a:gd name="connsiteY5542" fmla="*/ 3999548 h 6095999"/>
              <a:gd name="connsiteX5543" fmla="*/ 930593 w 8362950"/>
              <a:gd name="connsiteY5543" fmla="*/ 3856673 h 6095999"/>
              <a:gd name="connsiteX5544" fmla="*/ 693420 w 8362950"/>
              <a:gd name="connsiteY5544" fmla="*/ 3999548 h 6095999"/>
              <a:gd name="connsiteX5545" fmla="*/ 642938 w 8362950"/>
              <a:gd name="connsiteY5545" fmla="*/ 3975735 h 6095999"/>
              <a:gd name="connsiteX5546" fmla="*/ 646748 w 8362950"/>
              <a:gd name="connsiteY5546" fmla="*/ 3976688 h 6095999"/>
              <a:gd name="connsiteX5547" fmla="*/ 711518 w 8362950"/>
              <a:gd name="connsiteY5547" fmla="*/ 4010025 h 6095999"/>
              <a:gd name="connsiteX5548" fmla="*/ 931545 w 8362950"/>
              <a:gd name="connsiteY5548" fmla="*/ 3876675 h 6095999"/>
              <a:gd name="connsiteX5549" fmla="*/ 1151573 w 8362950"/>
              <a:gd name="connsiteY5549" fmla="*/ 4010025 h 6095999"/>
              <a:gd name="connsiteX5550" fmla="*/ 1153478 w 8362950"/>
              <a:gd name="connsiteY5550" fmla="*/ 4009073 h 6095999"/>
              <a:gd name="connsiteX5551" fmla="*/ 1106805 w 8362950"/>
              <a:gd name="connsiteY5551" fmla="*/ 4041458 h 6095999"/>
              <a:gd name="connsiteX5552" fmla="*/ 930593 w 8362950"/>
              <a:gd name="connsiteY5552" fmla="*/ 3930015 h 6095999"/>
              <a:gd name="connsiteX5553" fmla="*/ 754380 w 8362950"/>
              <a:gd name="connsiteY5553" fmla="*/ 4041458 h 6095999"/>
              <a:gd name="connsiteX5554" fmla="*/ 707708 w 8362950"/>
              <a:gd name="connsiteY5554" fmla="*/ 4009073 h 6095999"/>
              <a:gd name="connsiteX5555" fmla="*/ 711518 w 8362950"/>
              <a:gd name="connsiteY5555" fmla="*/ 4010025 h 6095999"/>
              <a:gd name="connsiteX5556" fmla="*/ 646748 w 8362950"/>
              <a:gd name="connsiteY5556" fmla="*/ 4586288 h 6095999"/>
              <a:gd name="connsiteX5557" fmla="*/ 931545 w 8362950"/>
              <a:gd name="connsiteY5557" fmla="*/ 4412933 h 6095999"/>
              <a:gd name="connsiteX5558" fmla="*/ 1216343 w 8362950"/>
              <a:gd name="connsiteY5558" fmla="*/ 4586288 h 6095999"/>
              <a:gd name="connsiteX5559" fmla="*/ 1218248 w 8362950"/>
              <a:gd name="connsiteY5559" fmla="*/ 4585335 h 6095999"/>
              <a:gd name="connsiteX5560" fmla="*/ 1167765 w 8362950"/>
              <a:gd name="connsiteY5560" fmla="*/ 4609148 h 6095999"/>
              <a:gd name="connsiteX5561" fmla="*/ 930593 w 8362950"/>
              <a:gd name="connsiteY5561" fmla="*/ 4466273 h 6095999"/>
              <a:gd name="connsiteX5562" fmla="*/ 693420 w 8362950"/>
              <a:gd name="connsiteY5562" fmla="*/ 4609148 h 6095999"/>
              <a:gd name="connsiteX5563" fmla="*/ 642938 w 8362950"/>
              <a:gd name="connsiteY5563" fmla="*/ 4585335 h 6095999"/>
              <a:gd name="connsiteX5564" fmla="*/ 646748 w 8362950"/>
              <a:gd name="connsiteY5564" fmla="*/ 4586288 h 6095999"/>
              <a:gd name="connsiteX5565" fmla="*/ 711518 w 8362950"/>
              <a:gd name="connsiteY5565" fmla="*/ 4619625 h 6095999"/>
              <a:gd name="connsiteX5566" fmla="*/ 931545 w 8362950"/>
              <a:gd name="connsiteY5566" fmla="*/ 4486275 h 6095999"/>
              <a:gd name="connsiteX5567" fmla="*/ 1151573 w 8362950"/>
              <a:gd name="connsiteY5567" fmla="*/ 4619625 h 6095999"/>
              <a:gd name="connsiteX5568" fmla="*/ 1153478 w 8362950"/>
              <a:gd name="connsiteY5568" fmla="*/ 4618673 h 6095999"/>
              <a:gd name="connsiteX5569" fmla="*/ 1106805 w 8362950"/>
              <a:gd name="connsiteY5569" fmla="*/ 4651058 h 6095999"/>
              <a:gd name="connsiteX5570" fmla="*/ 930593 w 8362950"/>
              <a:gd name="connsiteY5570" fmla="*/ 4539615 h 6095999"/>
              <a:gd name="connsiteX5571" fmla="*/ 754380 w 8362950"/>
              <a:gd name="connsiteY5571" fmla="*/ 4651058 h 6095999"/>
              <a:gd name="connsiteX5572" fmla="*/ 707708 w 8362950"/>
              <a:gd name="connsiteY5572" fmla="*/ 4618673 h 6095999"/>
              <a:gd name="connsiteX5573" fmla="*/ 711518 w 8362950"/>
              <a:gd name="connsiteY5573" fmla="*/ 4619625 h 6095999"/>
              <a:gd name="connsiteX5574" fmla="*/ 1223963 w 8362950"/>
              <a:gd name="connsiteY5574" fmla="*/ 4979670 h 6095999"/>
              <a:gd name="connsiteX5575" fmla="*/ 1396365 w 8362950"/>
              <a:gd name="connsiteY5575" fmla="*/ 4840605 h 6095999"/>
              <a:gd name="connsiteX5576" fmla="*/ 1568768 w 8362950"/>
              <a:gd name="connsiteY5576" fmla="*/ 4979670 h 6095999"/>
              <a:gd name="connsiteX5577" fmla="*/ 1430655 w 8362950"/>
              <a:gd name="connsiteY5577" fmla="*/ 5161598 h 6095999"/>
              <a:gd name="connsiteX5578" fmla="*/ 1396365 w 8362950"/>
              <a:gd name="connsiteY5578" fmla="*/ 5160645 h 6095999"/>
              <a:gd name="connsiteX5579" fmla="*/ 1362075 w 8362950"/>
              <a:gd name="connsiteY5579" fmla="*/ 5161598 h 6095999"/>
              <a:gd name="connsiteX5580" fmla="*/ 1223963 w 8362950"/>
              <a:gd name="connsiteY5580" fmla="*/ 4979670 h 6095999"/>
              <a:gd name="connsiteX5581" fmla="*/ 2152650 w 8362950"/>
              <a:gd name="connsiteY5581" fmla="*/ 4979670 h 6095999"/>
              <a:gd name="connsiteX5582" fmla="*/ 2325053 w 8362950"/>
              <a:gd name="connsiteY5582" fmla="*/ 4840605 h 6095999"/>
              <a:gd name="connsiteX5583" fmla="*/ 2497455 w 8362950"/>
              <a:gd name="connsiteY5583" fmla="*/ 4979670 h 6095999"/>
              <a:gd name="connsiteX5584" fmla="*/ 2359343 w 8362950"/>
              <a:gd name="connsiteY5584" fmla="*/ 5161598 h 6095999"/>
              <a:gd name="connsiteX5585" fmla="*/ 2325053 w 8362950"/>
              <a:gd name="connsiteY5585" fmla="*/ 5160645 h 6095999"/>
              <a:gd name="connsiteX5586" fmla="*/ 2290763 w 8362950"/>
              <a:gd name="connsiteY5586" fmla="*/ 5161598 h 6095999"/>
              <a:gd name="connsiteX5587" fmla="*/ 2152650 w 8362950"/>
              <a:gd name="connsiteY5587" fmla="*/ 4979670 h 6095999"/>
              <a:gd name="connsiteX5588" fmla="*/ 3080385 w 8362950"/>
              <a:gd name="connsiteY5588" fmla="*/ 4979670 h 6095999"/>
              <a:gd name="connsiteX5589" fmla="*/ 3252788 w 8362950"/>
              <a:gd name="connsiteY5589" fmla="*/ 4840605 h 6095999"/>
              <a:gd name="connsiteX5590" fmla="*/ 3425190 w 8362950"/>
              <a:gd name="connsiteY5590" fmla="*/ 4979670 h 6095999"/>
              <a:gd name="connsiteX5591" fmla="*/ 3287078 w 8362950"/>
              <a:gd name="connsiteY5591" fmla="*/ 5161598 h 6095999"/>
              <a:gd name="connsiteX5592" fmla="*/ 3252788 w 8362950"/>
              <a:gd name="connsiteY5592" fmla="*/ 5160645 h 6095999"/>
              <a:gd name="connsiteX5593" fmla="*/ 3218498 w 8362950"/>
              <a:gd name="connsiteY5593" fmla="*/ 5161598 h 6095999"/>
              <a:gd name="connsiteX5594" fmla="*/ 3080385 w 8362950"/>
              <a:gd name="connsiteY5594" fmla="*/ 4979670 h 6095999"/>
              <a:gd name="connsiteX5595" fmla="*/ 4009073 w 8362950"/>
              <a:gd name="connsiteY5595" fmla="*/ 4979670 h 6095999"/>
              <a:gd name="connsiteX5596" fmla="*/ 4181475 w 8362950"/>
              <a:gd name="connsiteY5596" fmla="*/ 4840605 h 6095999"/>
              <a:gd name="connsiteX5597" fmla="*/ 4353878 w 8362950"/>
              <a:gd name="connsiteY5597" fmla="*/ 4979670 h 6095999"/>
              <a:gd name="connsiteX5598" fmla="*/ 4353878 w 8362950"/>
              <a:gd name="connsiteY5598" fmla="*/ 4979670 h 6095999"/>
              <a:gd name="connsiteX5599" fmla="*/ 4215765 w 8362950"/>
              <a:gd name="connsiteY5599" fmla="*/ 5161598 h 6095999"/>
              <a:gd name="connsiteX5600" fmla="*/ 4181475 w 8362950"/>
              <a:gd name="connsiteY5600" fmla="*/ 5160645 h 6095999"/>
              <a:gd name="connsiteX5601" fmla="*/ 4147185 w 8362950"/>
              <a:gd name="connsiteY5601" fmla="*/ 5161598 h 6095999"/>
              <a:gd name="connsiteX5602" fmla="*/ 4009073 w 8362950"/>
              <a:gd name="connsiteY5602" fmla="*/ 4979670 h 6095999"/>
              <a:gd name="connsiteX5603" fmla="*/ 5866448 w 8362950"/>
              <a:gd name="connsiteY5603" fmla="*/ 4979670 h 6095999"/>
              <a:gd name="connsiteX5604" fmla="*/ 6038850 w 8362950"/>
              <a:gd name="connsiteY5604" fmla="*/ 4840605 h 6095999"/>
              <a:gd name="connsiteX5605" fmla="*/ 6211253 w 8362950"/>
              <a:gd name="connsiteY5605" fmla="*/ 4979670 h 6095999"/>
              <a:gd name="connsiteX5606" fmla="*/ 6073140 w 8362950"/>
              <a:gd name="connsiteY5606" fmla="*/ 5161598 h 6095999"/>
              <a:gd name="connsiteX5607" fmla="*/ 6038850 w 8362950"/>
              <a:gd name="connsiteY5607" fmla="*/ 5160645 h 6095999"/>
              <a:gd name="connsiteX5608" fmla="*/ 6004560 w 8362950"/>
              <a:gd name="connsiteY5608" fmla="*/ 5161598 h 6095999"/>
              <a:gd name="connsiteX5609" fmla="*/ 5866448 w 8362950"/>
              <a:gd name="connsiteY5609" fmla="*/ 4979670 h 6095999"/>
              <a:gd name="connsiteX5610" fmla="*/ 7431405 w 8362950"/>
              <a:gd name="connsiteY5610" fmla="*/ 4876800 h 6095999"/>
              <a:gd name="connsiteX5611" fmla="*/ 7413308 w 8362950"/>
              <a:gd name="connsiteY5611" fmla="*/ 4876800 h 6095999"/>
              <a:gd name="connsiteX5612" fmla="*/ 7413308 w 8362950"/>
              <a:gd name="connsiteY5612" fmla="*/ 4876800 h 6095999"/>
              <a:gd name="connsiteX5613" fmla="*/ 7271385 w 8362950"/>
              <a:gd name="connsiteY5613" fmla="*/ 4662488 h 6095999"/>
              <a:gd name="connsiteX5614" fmla="*/ 7432358 w 8362950"/>
              <a:gd name="connsiteY5614" fmla="*/ 4557713 h 6095999"/>
              <a:gd name="connsiteX5615" fmla="*/ 7593330 w 8362950"/>
              <a:gd name="connsiteY5615" fmla="*/ 4662488 h 6095999"/>
              <a:gd name="connsiteX5616" fmla="*/ 7593330 w 8362950"/>
              <a:gd name="connsiteY5616" fmla="*/ 4662488 h 6095999"/>
              <a:gd name="connsiteX5617" fmla="*/ 7451408 w 8362950"/>
              <a:gd name="connsiteY5617" fmla="*/ 4876800 h 6095999"/>
              <a:gd name="connsiteX5618" fmla="*/ 7431405 w 8362950"/>
              <a:gd name="connsiteY5618" fmla="*/ 4876800 h 6095999"/>
              <a:gd name="connsiteX5619" fmla="*/ 7431405 w 8362950"/>
              <a:gd name="connsiteY5619" fmla="*/ 4538663 h 6095999"/>
              <a:gd name="connsiteX5620" fmla="*/ 7255193 w 8362950"/>
              <a:gd name="connsiteY5620" fmla="*/ 4650105 h 6095999"/>
              <a:gd name="connsiteX5621" fmla="*/ 7208520 w 8362950"/>
              <a:gd name="connsiteY5621" fmla="*/ 4617720 h 6095999"/>
              <a:gd name="connsiteX5622" fmla="*/ 7210425 w 8362950"/>
              <a:gd name="connsiteY5622" fmla="*/ 4618673 h 6095999"/>
              <a:gd name="connsiteX5623" fmla="*/ 7430453 w 8362950"/>
              <a:gd name="connsiteY5623" fmla="*/ 4485323 h 6095999"/>
              <a:gd name="connsiteX5624" fmla="*/ 7650480 w 8362950"/>
              <a:gd name="connsiteY5624" fmla="*/ 4618673 h 6095999"/>
              <a:gd name="connsiteX5625" fmla="*/ 7605713 w 8362950"/>
              <a:gd name="connsiteY5625" fmla="*/ 4650105 h 6095999"/>
              <a:gd name="connsiteX5626" fmla="*/ 7431405 w 8362950"/>
              <a:gd name="connsiteY5626" fmla="*/ 4538663 h 6095999"/>
              <a:gd name="connsiteX5627" fmla="*/ 7431405 w 8362950"/>
              <a:gd name="connsiteY5627" fmla="*/ 4393883 h 6095999"/>
              <a:gd name="connsiteX5628" fmla="*/ 7128510 w 8362950"/>
              <a:gd name="connsiteY5628" fmla="*/ 4578668 h 6095999"/>
              <a:gd name="connsiteX5629" fmla="*/ 7130415 w 8362950"/>
              <a:gd name="connsiteY5629" fmla="*/ 4579620 h 6095999"/>
              <a:gd name="connsiteX5630" fmla="*/ 7077075 w 8362950"/>
              <a:gd name="connsiteY5630" fmla="*/ 4563428 h 6095999"/>
              <a:gd name="connsiteX5631" fmla="*/ 7431405 w 8362950"/>
              <a:gd name="connsiteY5631" fmla="*/ 4340543 h 6095999"/>
              <a:gd name="connsiteX5632" fmla="*/ 7785735 w 8362950"/>
              <a:gd name="connsiteY5632" fmla="*/ 4563428 h 6095999"/>
              <a:gd name="connsiteX5633" fmla="*/ 7785735 w 8362950"/>
              <a:gd name="connsiteY5633" fmla="*/ 4563428 h 6095999"/>
              <a:gd name="connsiteX5634" fmla="*/ 7733348 w 8362950"/>
              <a:gd name="connsiteY5634" fmla="*/ 4579620 h 6095999"/>
              <a:gd name="connsiteX5635" fmla="*/ 7431405 w 8362950"/>
              <a:gd name="connsiteY5635" fmla="*/ 4393883 h 6095999"/>
              <a:gd name="connsiteX5636" fmla="*/ 7431405 w 8362950"/>
              <a:gd name="connsiteY5636" fmla="*/ 4267200 h 6095999"/>
              <a:gd name="connsiteX5637" fmla="*/ 7413308 w 8362950"/>
              <a:gd name="connsiteY5637" fmla="*/ 4267200 h 6095999"/>
              <a:gd name="connsiteX5638" fmla="*/ 7413308 w 8362950"/>
              <a:gd name="connsiteY5638" fmla="*/ 4267200 h 6095999"/>
              <a:gd name="connsiteX5639" fmla="*/ 7271385 w 8362950"/>
              <a:gd name="connsiteY5639" fmla="*/ 4052888 h 6095999"/>
              <a:gd name="connsiteX5640" fmla="*/ 7432358 w 8362950"/>
              <a:gd name="connsiteY5640" fmla="*/ 3948113 h 6095999"/>
              <a:gd name="connsiteX5641" fmla="*/ 7593330 w 8362950"/>
              <a:gd name="connsiteY5641" fmla="*/ 4052888 h 6095999"/>
              <a:gd name="connsiteX5642" fmla="*/ 7593330 w 8362950"/>
              <a:gd name="connsiteY5642" fmla="*/ 4052888 h 6095999"/>
              <a:gd name="connsiteX5643" fmla="*/ 7451408 w 8362950"/>
              <a:gd name="connsiteY5643" fmla="*/ 4267200 h 6095999"/>
              <a:gd name="connsiteX5644" fmla="*/ 7431405 w 8362950"/>
              <a:gd name="connsiteY5644" fmla="*/ 4267200 h 6095999"/>
              <a:gd name="connsiteX5645" fmla="*/ 7431405 w 8362950"/>
              <a:gd name="connsiteY5645" fmla="*/ 3929063 h 6095999"/>
              <a:gd name="connsiteX5646" fmla="*/ 7255193 w 8362950"/>
              <a:gd name="connsiteY5646" fmla="*/ 4040505 h 6095999"/>
              <a:gd name="connsiteX5647" fmla="*/ 7208520 w 8362950"/>
              <a:gd name="connsiteY5647" fmla="*/ 4008120 h 6095999"/>
              <a:gd name="connsiteX5648" fmla="*/ 7210425 w 8362950"/>
              <a:gd name="connsiteY5648" fmla="*/ 4009073 h 6095999"/>
              <a:gd name="connsiteX5649" fmla="*/ 7430453 w 8362950"/>
              <a:gd name="connsiteY5649" fmla="*/ 3875723 h 6095999"/>
              <a:gd name="connsiteX5650" fmla="*/ 7650480 w 8362950"/>
              <a:gd name="connsiteY5650" fmla="*/ 4009073 h 6095999"/>
              <a:gd name="connsiteX5651" fmla="*/ 7605713 w 8362950"/>
              <a:gd name="connsiteY5651" fmla="*/ 4040505 h 6095999"/>
              <a:gd name="connsiteX5652" fmla="*/ 7431405 w 8362950"/>
              <a:gd name="connsiteY5652" fmla="*/ 3929063 h 6095999"/>
              <a:gd name="connsiteX5653" fmla="*/ 7431405 w 8362950"/>
              <a:gd name="connsiteY5653" fmla="*/ 3784283 h 6095999"/>
              <a:gd name="connsiteX5654" fmla="*/ 7128510 w 8362950"/>
              <a:gd name="connsiteY5654" fmla="*/ 3969068 h 6095999"/>
              <a:gd name="connsiteX5655" fmla="*/ 7130415 w 8362950"/>
              <a:gd name="connsiteY5655" fmla="*/ 3970020 h 6095999"/>
              <a:gd name="connsiteX5656" fmla="*/ 7077075 w 8362950"/>
              <a:gd name="connsiteY5656" fmla="*/ 3953828 h 6095999"/>
              <a:gd name="connsiteX5657" fmla="*/ 7431405 w 8362950"/>
              <a:gd name="connsiteY5657" fmla="*/ 3730943 h 6095999"/>
              <a:gd name="connsiteX5658" fmla="*/ 7785735 w 8362950"/>
              <a:gd name="connsiteY5658" fmla="*/ 3953828 h 6095999"/>
              <a:gd name="connsiteX5659" fmla="*/ 7785735 w 8362950"/>
              <a:gd name="connsiteY5659" fmla="*/ 3953828 h 6095999"/>
              <a:gd name="connsiteX5660" fmla="*/ 7733348 w 8362950"/>
              <a:gd name="connsiteY5660" fmla="*/ 3970020 h 6095999"/>
              <a:gd name="connsiteX5661" fmla="*/ 7431405 w 8362950"/>
              <a:gd name="connsiteY5661" fmla="*/ 3784283 h 6095999"/>
              <a:gd name="connsiteX5662" fmla="*/ 7431405 w 8362950"/>
              <a:gd name="connsiteY5662" fmla="*/ 3657600 h 6095999"/>
              <a:gd name="connsiteX5663" fmla="*/ 7413308 w 8362950"/>
              <a:gd name="connsiteY5663" fmla="*/ 3657600 h 6095999"/>
              <a:gd name="connsiteX5664" fmla="*/ 7413308 w 8362950"/>
              <a:gd name="connsiteY5664" fmla="*/ 3657600 h 6095999"/>
              <a:gd name="connsiteX5665" fmla="*/ 7271385 w 8362950"/>
              <a:gd name="connsiteY5665" fmla="*/ 3443288 h 6095999"/>
              <a:gd name="connsiteX5666" fmla="*/ 7432358 w 8362950"/>
              <a:gd name="connsiteY5666" fmla="*/ 3338513 h 6095999"/>
              <a:gd name="connsiteX5667" fmla="*/ 7593330 w 8362950"/>
              <a:gd name="connsiteY5667" fmla="*/ 3443288 h 6095999"/>
              <a:gd name="connsiteX5668" fmla="*/ 7593330 w 8362950"/>
              <a:gd name="connsiteY5668" fmla="*/ 3443288 h 6095999"/>
              <a:gd name="connsiteX5669" fmla="*/ 7451408 w 8362950"/>
              <a:gd name="connsiteY5669" fmla="*/ 3657600 h 6095999"/>
              <a:gd name="connsiteX5670" fmla="*/ 7431405 w 8362950"/>
              <a:gd name="connsiteY5670" fmla="*/ 3657600 h 6095999"/>
              <a:gd name="connsiteX5671" fmla="*/ 7431405 w 8362950"/>
              <a:gd name="connsiteY5671" fmla="*/ 3319463 h 6095999"/>
              <a:gd name="connsiteX5672" fmla="*/ 7255193 w 8362950"/>
              <a:gd name="connsiteY5672" fmla="*/ 3430905 h 6095999"/>
              <a:gd name="connsiteX5673" fmla="*/ 7208520 w 8362950"/>
              <a:gd name="connsiteY5673" fmla="*/ 3398520 h 6095999"/>
              <a:gd name="connsiteX5674" fmla="*/ 7210425 w 8362950"/>
              <a:gd name="connsiteY5674" fmla="*/ 3399473 h 6095999"/>
              <a:gd name="connsiteX5675" fmla="*/ 7430453 w 8362950"/>
              <a:gd name="connsiteY5675" fmla="*/ 3266123 h 6095999"/>
              <a:gd name="connsiteX5676" fmla="*/ 7650480 w 8362950"/>
              <a:gd name="connsiteY5676" fmla="*/ 3399473 h 6095999"/>
              <a:gd name="connsiteX5677" fmla="*/ 7605713 w 8362950"/>
              <a:gd name="connsiteY5677" fmla="*/ 3430905 h 6095999"/>
              <a:gd name="connsiteX5678" fmla="*/ 7431405 w 8362950"/>
              <a:gd name="connsiteY5678" fmla="*/ 3319463 h 6095999"/>
              <a:gd name="connsiteX5679" fmla="*/ 7431405 w 8362950"/>
              <a:gd name="connsiteY5679" fmla="*/ 3174683 h 6095999"/>
              <a:gd name="connsiteX5680" fmla="*/ 7128510 w 8362950"/>
              <a:gd name="connsiteY5680" fmla="*/ 3359468 h 6095999"/>
              <a:gd name="connsiteX5681" fmla="*/ 7130415 w 8362950"/>
              <a:gd name="connsiteY5681" fmla="*/ 3360420 h 6095999"/>
              <a:gd name="connsiteX5682" fmla="*/ 7077075 w 8362950"/>
              <a:gd name="connsiteY5682" fmla="*/ 3344228 h 6095999"/>
              <a:gd name="connsiteX5683" fmla="*/ 7431405 w 8362950"/>
              <a:gd name="connsiteY5683" fmla="*/ 3121343 h 6095999"/>
              <a:gd name="connsiteX5684" fmla="*/ 7785735 w 8362950"/>
              <a:gd name="connsiteY5684" fmla="*/ 3344228 h 6095999"/>
              <a:gd name="connsiteX5685" fmla="*/ 7785735 w 8362950"/>
              <a:gd name="connsiteY5685" fmla="*/ 3344228 h 6095999"/>
              <a:gd name="connsiteX5686" fmla="*/ 7733348 w 8362950"/>
              <a:gd name="connsiteY5686" fmla="*/ 3360420 h 6095999"/>
              <a:gd name="connsiteX5687" fmla="*/ 7431405 w 8362950"/>
              <a:gd name="connsiteY5687" fmla="*/ 3174683 h 6095999"/>
              <a:gd name="connsiteX5688" fmla="*/ 7431405 w 8362950"/>
              <a:gd name="connsiteY5688" fmla="*/ 3048000 h 6095999"/>
              <a:gd name="connsiteX5689" fmla="*/ 7413308 w 8362950"/>
              <a:gd name="connsiteY5689" fmla="*/ 3048000 h 6095999"/>
              <a:gd name="connsiteX5690" fmla="*/ 7413308 w 8362950"/>
              <a:gd name="connsiteY5690" fmla="*/ 3048000 h 6095999"/>
              <a:gd name="connsiteX5691" fmla="*/ 7271385 w 8362950"/>
              <a:gd name="connsiteY5691" fmla="*/ 2833688 h 6095999"/>
              <a:gd name="connsiteX5692" fmla="*/ 7432358 w 8362950"/>
              <a:gd name="connsiteY5692" fmla="*/ 2728913 h 6095999"/>
              <a:gd name="connsiteX5693" fmla="*/ 7593330 w 8362950"/>
              <a:gd name="connsiteY5693" fmla="*/ 2833688 h 6095999"/>
              <a:gd name="connsiteX5694" fmla="*/ 7593330 w 8362950"/>
              <a:gd name="connsiteY5694" fmla="*/ 2833688 h 6095999"/>
              <a:gd name="connsiteX5695" fmla="*/ 7451408 w 8362950"/>
              <a:gd name="connsiteY5695" fmla="*/ 3048000 h 6095999"/>
              <a:gd name="connsiteX5696" fmla="*/ 7431405 w 8362950"/>
              <a:gd name="connsiteY5696" fmla="*/ 3048000 h 6095999"/>
              <a:gd name="connsiteX5697" fmla="*/ 7431405 w 8362950"/>
              <a:gd name="connsiteY5697" fmla="*/ 2709863 h 6095999"/>
              <a:gd name="connsiteX5698" fmla="*/ 7255193 w 8362950"/>
              <a:gd name="connsiteY5698" fmla="*/ 2821305 h 6095999"/>
              <a:gd name="connsiteX5699" fmla="*/ 7208520 w 8362950"/>
              <a:gd name="connsiteY5699" fmla="*/ 2788920 h 6095999"/>
              <a:gd name="connsiteX5700" fmla="*/ 7210425 w 8362950"/>
              <a:gd name="connsiteY5700" fmla="*/ 2789873 h 6095999"/>
              <a:gd name="connsiteX5701" fmla="*/ 7430453 w 8362950"/>
              <a:gd name="connsiteY5701" fmla="*/ 2656523 h 6095999"/>
              <a:gd name="connsiteX5702" fmla="*/ 7650480 w 8362950"/>
              <a:gd name="connsiteY5702" fmla="*/ 2789873 h 6095999"/>
              <a:gd name="connsiteX5703" fmla="*/ 7605713 w 8362950"/>
              <a:gd name="connsiteY5703" fmla="*/ 2821305 h 6095999"/>
              <a:gd name="connsiteX5704" fmla="*/ 7431405 w 8362950"/>
              <a:gd name="connsiteY5704" fmla="*/ 2709863 h 6095999"/>
              <a:gd name="connsiteX5705" fmla="*/ 7431405 w 8362950"/>
              <a:gd name="connsiteY5705" fmla="*/ 2565083 h 6095999"/>
              <a:gd name="connsiteX5706" fmla="*/ 7128510 w 8362950"/>
              <a:gd name="connsiteY5706" fmla="*/ 2749868 h 6095999"/>
              <a:gd name="connsiteX5707" fmla="*/ 7130415 w 8362950"/>
              <a:gd name="connsiteY5707" fmla="*/ 2750820 h 6095999"/>
              <a:gd name="connsiteX5708" fmla="*/ 7077075 w 8362950"/>
              <a:gd name="connsiteY5708" fmla="*/ 2734628 h 6095999"/>
              <a:gd name="connsiteX5709" fmla="*/ 7431405 w 8362950"/>
              <a:gd name="connsiteY5709" fmla="*/ 2511743 h 6095999"/>
              <a:gd name="connsiteX5710" fmla="*/ 7785735 w 8362950"/>
              <a:gd name="connsiteY5710" fmla="*/ 2734628 h 6095999"/>
              <a:gd name="connsiteX5711" fmla="*/ 7785735 w 8362950"/>
              <a:gd name="connsiteY5711" fmla="*/ 2734628 h 6095999"/>
              <a:gd name="connsiteX5712" fmla="*/ 7733348 w 8362950"/>
              <a:gd name="connsiteY5712" fmla="*/ 2750820 h 6095999"/>
              <a:gd name="connsiteX5713" fmla="*/ 7431405 w 8362950"/>
              <a:gd name="connsiteY5713" fmla="*/ 2565083 h 6095999"/>
              <a:gd name="connsiteX5714" fmla="*/ 7431405 w 8362950"/>
              <a:gd name="connsiteY5714" fmla="*/ 2438400 h 6095999"/>
              <a:gd name="connsiteX5715" fmla="*/ 7413308 w 8362950"/>
              <a:gd name="connsiteY5715" fmla="*/ 2438400 h 6095999"/>
              <a:gd name="connsiteX5716" fmla="*/ 7413308 w 8362950"/>
              <a:gd name="connsiteY5716" fmla="*/ 2438400 h 6095999"/>
              <a:gd name="connsiteX5717" fmla="*/ 7271385 w 8362950"/>
              <a:gd name="connsiteY5717" fmla="*/ 2224088 h 6095999"/>
              <a:gd name="connsiteX5718" fmla="*/ 7432358 w 8362950"/>
              <a:gd name="connsiteY5718" fmla="*/ 2119313 h 6095999"/>
              <a:gd name="connsiteX5719" fmla="*/ 7593330 w 8362950"/>
              <a:gd name="connsiteY5719" fmla="*/ 2224088 h 6095999"/>
              <a:gd name="connsiteX5720" fmla="*/ 7593330 w 8362950"/>
              <a:gd name="connsiteY5720" fmla="*/ 2224088 h 6095999"/>
              <a:gd name="connsiteX5721" fmla="*/ 7451408 w 8362950"/>
              <a:gd name="connsiteY5721" fmla="*/ 2438400 h 6095999"/>
              <a:gd name="connsiteX5722" fmla="*/ 7431405 w 8362950"/>
              <a:gd name="connsiteY5722" fmla="*/ 2438400 h 6095999"/>
              <a:gd name="connsiteX5723" fmla="*/ 7431405 w 8362950"/>
              <a:gd name="connsiteY5723" fmla="*/ 2100263 h 6095999"/>
              <a:gd name="connsiteX5724" fmla="*/ 7255193 w 8362950"/>
              <a:gd name="connsiteY5724" fmla="*/ 2211705 h 6095999"/>
              <a:gd name="connsiteX5725" fmla="*/ 7208520 w 8362950"/>
              <a:gd name="connsiteY5725" fmla="*/ 2179320 h 6095999"/>
              <a:gd name="connsiteX5726" fmla="*/ 7210425 w 8362950"/>
              <a:gd name="connsiteY5726" fmla="*/ 2180273 h 6095999"/>
              <a:gd name="connsiteX5727" fmla="*/ 7430453 w 8362950"/>
              <a:gd name="connsiteY5727" fmla="*/ 2046923 h 6095999"/>
              <a:gd name="connsiteX5728" fmla="*/ 7650480 w 8362950"/>
              <a:gd name="connsiteY5728" fmla="*/ 2180273 h 6095999"/>
              <a:gd name="connsiteX5729" fmla="*/ 7605713 w 8362950"/>
              <a:gd name="connsiteY5729" fmla="*/ 2211705 h 6095999"/>
              <a:gd name="connsiteX5730" fmla="*/ 7431405 w 8362950"/>
              <a:gd name="connsiteY5730" fmla="*/ 2100263 h 6095999"/>
              <a:gd name="connsiteX5731" fmla="*/ 7431405 w 8362950"/>
              <a:gd name="connsiteY5731" fmla="*/ 1955483 h 6095999"/>
              <a:gd name="connsiteX5732" fmla="*/ 7128510 w 8362950"/>
              <a:gd name="connsiteY5732" fmla="*/ 2140268 h 6095999"/>
              <a:gd name="connsiteX5733" fmla="*/ 7130415 w 8362950"/>
              <a:gd name="connsiteY5733" fmla="*/ 2141220 h 6095999"/>
              <a:gd name="connsiteX5734" fmla="*/ 7077075 w 8362950"/>
              <a:gd name="connsiteY5734" fmla="*/ 2125028 h 6095999"/>
              <a:gd name="connsiteX5735" fmla="*/ 7431405 w 8362950"/>
              <a:gd name="connsiteY5735" fmla="*/ 1902143 h 6095999"/>
              <a:gd name="connsiteX5736" fmla="*/ 7785735 w 8362950"/>
              <a:gd name="connsiteY5736" fmla="*/ 2125028 h 6095999"/>
              <a:gd name="connsiteX5737" fmla="*/ 7785735 w 8362950"/>
              <a:gd name="connsiteY5737" fmla="*/ 2125028 h 6095999"/>
              <a:gd name="connsiteX5738" fmla="*/ 7733348 w 8362950"/>
              <a:gd name="connsiteY5738" fmla="*/ 2141220 h 6095999"/>
              <a:gd name="connsiteX5739" fmla="*/ 7431405 w 8362950"/>
              <a:gd name="connsiteY5739" fmla="*/ 1955483 h 6095999"/>
              <a:gd name="connsiteX5740" fmla="*/ 7431405 w 8362950"/>
              <a:gd name="connsiteY5740" fmla="*/ 1828800 h 6095999"/>
              <a:gd name="connsiteX5741" fmla="*/ 7413308 w 8362950"/>
              <a:gd name="connsiteY5741" fmla="*/ 1828800 h 6095999"/>
              <a:gd name="connsiteX5742" fmla="*/ 7413308 w 8362950"/>
              <a:gd name="connsiteY5742" fmla="*/ 1828800 h 6095999"/>
              <a:gd name="connsiteX5743" fmla="*/ 7271385 w 8362950"/>
              <a:gd name="connsiteY5743" fmla="*/ 1614488 h 6095999"/>
              <a:gd name="connsiteX5744" fmla="*/ 7432358 w 8362950"/>
              <a:gd name="connsiteY5744" fmla="*/ 1509713 h 6095999"/>
              <a:gd name="connsiteX5745" fmla="*/ 7593330 w 8362950"/>
              <a:gd name="connsiteY5745" fmla="*/ 1614488 h 6095999"/>
              <a:gd name="connsiteX5746" fmla="*/ 7593330 w 8362950"/>
              <a:gd name="connsiteY5746" fmla="*/ 1614488 h 6095999"/>
              <a:gd name="connsiteX5747" fmla="*/ 7451408 w 8362950"/>
              <a:gd name="connsiteY5747" fmla="*/ 1828800 h 6095999"/>
              <a:gd name="connsiteX5748" fmla="*/ 7431405 w 8362950"/>
              <a:gd name="connsiteY5748" fmla="*/ 1828800 h 6095999"/>
              <a:gd name="connsiteX5749" fmla="*/ 7431405 w 8362950"/>
              <a:gd name="connsiteY5749" fmla="*/ 1490663 h 6095999"/>
              <a:gd name="connsiteX5750" fmla="*/ 7255193 w 8362950"/>
              <a:gd name="connsiteY5750" fmla="*/ 1602105 h 6095999"/>
              <a:gd name="connsiteX5751" fmla="*/ 7208520 w 8362950"/>
              <a:gd name="connsiteY5751" fmla="*/ 1569720 h 6095999"/>
              <a:gd name="connsiteX5752" fmla="*/ 7210425 w 8362950"/>
              <a:gd name="connsiteY5752" fmla="*/ 1570673 h 6095999"/>
              <a:gd name="connsiteX5753" fmla="*/ 7430453 w 8362950"/>
              <a:gd name="connsiteY5753" fmla="*/ 1437323 h 6095999"/>
              <a:gd name="connsiteX5754" fmla="*/ 7650480 w 8362950"/>
              <a:gd name="connsiteY5754" fmla="*/ 1570673 h 6095999"/>
              <a:gd name="connsiteX5755" fmla="*/ 7605713 w 8362950"/>
              <a:gd name="connsiteY5755" fmla="*/ 1602105 h 6095999"/>
              <a:gd name="connsiteX5756" fmla="*/ 7431405 w 8362950"/>
              <a:gd name="connsiteY5756" fmla="*/ 1490663 h 6095999"/>
              <a:gd name="connsiteX5757" fmla="*/ 7431405 w 8362950"/>
              <a:gd name="connsiteY5757" fmla="*/ 1345883 h 6095999"/>
              <a:gd name="connsiteX5758" fmla="*/ 7128510 w 8362950"/>
              <a:gd name="connsiteY5758" fmla="*/ 1530668 h 6095999"/>
              <a:gd name="connsiteX5759" fmla="*/ 7130415 w 8362950"/>
              <a:gd name="connsiteY5759" fmla="*/ 1531620 h 6095999"/>
              <a:gd name="connsiteX5760" fmla="*/ 7077075 w 8362950"/>
              <a:gd name="connsiteY5760" fmla="*/ 1515428 h 6095999"/>
              <a:gd name="connsiteX5761" fmla="*/ 7431405 w 8362950"/>
              <a:gd name="connsiteY5761" fmla="*/ 1292543 h 6095999"/>
              <a:gd name="connsiteX5762" fmla="*/ 7785735 w 8362950"/>
              <a:gd name="connsiteY5762" fmla="*/ 1515428 h 6095999"/>
              <a:gd name="connsiteX5763" fmla="*/ 7785735 w 8362950"/>
              <a:gd name="connsiteY5763" fmla="*/ 1515428 h 6095999"/>
              <a:gd name="connsiteX5764" fmla="*/ 7733348 w 8362950"/>
              <a:gd name="connsiteY5764" fmla="*/ 1531620 h 6095999"/>
              <a:gd name="connsiteX5765" fmla="*/ 7431405 w 8362950"/>
              <a:gd name="connsiteY5765" fmla="*/ 1345883 h 6095999"/>
              <a:gd name="connsiteX5766" fmla="*/ 7431405 w 8362950"/>
              <a:gd name="connsiteY5766" fmla="*/ 1219200 h 6095999"/>
              <a:gd name="connsiteX5767" fmla="*/ 7413308 w 8362950"/>
              <a:gd name="connsiteY5767" fmla="*/ 1219200 h 6095999"/>
              <a:gd name="connsiteX5768" fmla="*/ 7413308 w 8362950"/>
              <a:gd name="connsiteY5768" fmla="*/ 1219200 h 6095999"/>
              <a:gd name="connsiteX5769" fmla="*/ 7271385 w 8362950"/>
              <a:gd name="connsiteY5769" fmla="*/ 1004888 h 6095999"/>
              <a:gd name="connsiteX5770" fmla="*/ 7432358 w 8362950"/>
              <a:gd name="connsiteY5770" fmla="*/ 900113 h 6095999"/>
              <a:gd name="connsiteX5771" fmla="*/ 7593330 w 8362950"/>
              <a:gd name="connsiteY5771" fmla="*/ 1004888 h 6095999"/>
              <a:gd name="connsiteX5772" fmla="*/ 7593330 w 8362950"/>
              <a:gd name="connsiteY5772" fmla="*/ 1004888 h 6095999"/>
              <a:gd name="connsiteX5773" fmla="*/ 7451408 w 8362950"/>
              <a:gd name="connsiteY5773" fmla="*/ 1219200 h 6095999"/>
              <a:gd name="connsiteX5774" fmla="*/ 7431405 w 8362950"/>
              <a:gd name="connsiteY5774" fmla="*/ 1219200 h 6095999"/>
              <a:gd name="connsiteX5775" fmla="*/ 7431405 w 8362950"/>
              <a:gd name="connsiteY5775" fmla="*/ 881063 h 6095999"/>
              <a:gd name="connsiteX5776" fmla="*/ 7255193 w 8362950"/>
              <a:gd name="connsiteY5776" fmla="*/ 992505 h 6095999"/>
              <a:gd name="connsiteX5777" fmla="*/ 7208520 w 8362950"/>
              <a:gd name="connsiteY5777" fmla="*/ 960120 h 6095999"/>
              <a:gd name="connsiteX5778" fmla="*/ 7210425 w 8362950"/>
              <a:gd name="connsiteY5778" fmla="*/ 961073 h 6095999"/>
              <a:gd name="connsiteX5779" fmla="*/ 7430453 w 8362950"/>
              <a:gd name="connsiteY5779" fmla="*/ 827723 h 6095999"/>
              <a:gd name="connsiteX5780" fmla="*/ 7650480 w 8362950"/>
              <a:gd name="connsiteY5780" fmla="*/ 961073 h 6095999"/>
              <a:gd name="connsiteX5781" fmla="*/ 7605713 w 8362950"/>
              <a:gd name="connsiteY5781" fmla="*/ 992505 h 6095999"/>
              <a:gd name="connsiteX5782" fmla="*/ 7431405 w 8362950"/>
              <a:gd name="connsiteY5782" fmla="*/ 881063 h 6095999"/>
              <a:gd name="connsiteX5783" fmla="*/ 7431405 w 8362950"/>
              <a:gd name="connsiteY5783" fmla="*/ 736283 h 6095999"/>
              <a:gd name="connsiteX5784" fmla="*/ 7128510 w 8362950"/>
              <a:gd name="connsiteY5784" fmla="*/ 921068 h 6095999"/>
              <a:gd name="connsiteX5785" fmla="*/ 7130415 w 8362950"/>
              <a:gd name="connsiteY5785" fmla="*/ 922020 h 6095999"/>
              <a:gd name="connsiteX5786" fmla="*/ 7077075 w 8362950"/>
              <a:gd name="connsiteY5786" fmla="*/ 905828 h 6095999"/>
              <a:gd name="connsiteX5787" fmla="*/ 7431405 w 8362950"/>
              <a:gd name="connsiteY5787" fmla="*/ 682943 h 6095999"/>
              <a:gd name="connsiteX5788" fmla="*/ 7785735 w 8362950"/>
              <a:gd name="connsiteY5788" fmla="*/ 905828 h 6095999"/>
              <a:gd name="connsiteX5789" fmla="*/ 7785735 w 8362950"/>
              <a:gd name="connsiteY5789" fmla="*/ 905828 h 6095999"/>
              <a:gd name="connsiteX5790" fmla="*/ 7733348 w 8362950"/>
              <a:gd name="connsiteY5790" fmla="*/ 922020 h 6095999"/>
              <a:gd name="connsiteX5791" fmla="*/ 7431405 w 8362950"/>
              <a:gd name="connsiteY5791" fmla="*/ 736283 h 6095999"/>
              <a:gd name="connsiteX5792" fmla="*/ 7431405 w 8362950"/>
              <a:gd name="connsiteY5792" fmla="*/ 663893 h 6095999"/>
              <a:gd name="connsiteX5793" fmla="*/ 7058025 w 8362950"/>
              <a:gd name="connsiteY5793" fmla="*/ 901065 h 6095999"/>
              <a:gd name="connsiteX5794" fmla="*/ 7021830 w 8362950"/>
              <a:gd name="connsiteY5794" fmla="*/ 895350 h 6095999"/>
              <a:gd name="connsiteX5795" fmla="*/ 7431405 w 8362950"/>
              <a:gd name="connsiteY5795" fmla="*/ 628650 h 6095999"/>
              <a:gd name="connsiteX5796" fmla="*/ 7840980 w 8362950"/>
              <a:gd name="connsiteY5796" fmla="*/ 895350 h 6095999"/>
              <a:gd name="connsiteX5797" fmla="*/ 7840980 w 8362950"/>
              <a:gd name="connsiteY5797" fmla="*/ 895350 h 6095999"/>
              <a:gd name="connsiteX5798" fmla="*/ 7804785 w 8362950"/>
              <a:gd name="connsiteY5798" fmla="*/ 901065 h 6095999"/>
              <a:gd name="connsiteX5799" fmla="*/ 7431405 w 8362950"/>
              <a:gd name="connsiteY5799" fmla="*/ 663893 h 6095999"/>
              <a:gd name="connsiteX5800" fmla="*/ 7270433 w 8362950"/>
              <a:gd name="connsiteY5800" fmla="*/ 395288 h 6095999"/>
              <a:gd name="connsiteX5801" fmla="*/ 7431405 w 8362950"/>
              <a:gd name="connsiteY5801" fmla="*/ 290513 h 6095999"/>
              <a:gd name="connsiteX5802" fmla="*/ 7592378 w 8362950"/>
              <a:gd name="connsiteY5802" fmla="*/ 395288 h 6095999"/>
              <a:gd name="connsiteX5803" fmla="*/ 7592378 w 8362950"/>
              <a:gd name="connsiteY5803" fmla="*/ 395288 h 6095999"/>
              <a:gd name="connsiteX5804" fmla="*/ 7450455 w 8362950"/>
              <a:gd name="connsiteY5804" fmla="*/ 609600 h 6095999"/>
              <a:gd name="connsiteX5805" fmla="*/ 7432358 w 8362950"/>
              <a:gd name="connsiteY5805" fmla="*/ 609600 h 6095999"/>
              <a:gd name="connsiteX5806" fmla="*/ 7414260 w 8362950"/>
              <a:gd name="connsiteY5806" fmla="*/ 609600 h 6095999"/>
              <a:gd name="connsiteX5807" fmla="*/ 7414260 w 8362950"/>
              <a:gd name="connsiteY5807" fmla="*/ 609600 h 6095999"/>
              <a:gd name="connsiteX5808" fmla="*/ 7270433 w 8362950"/>
              <a:gd name="connsiteY5808" fmla="*/ 395288 h 6095999"/>
              <a:gd name="connsiteX5809" fmla="*/ 7130415 w 8362950"/>
              <a:gd name="connsiteY5809" fmla="*/ 312420 h 6095999"/>
              <a:gd name="connsiteX5810" fmla="*/ 7077075 w 8362950"/>
              <a:gd name="connsiteY5810" fmla="*/ 296228 h 6095999"/>
              <a:gd name="connsiteX5811" fmla="*/ 7431405 w 8362950"/>
              <a:gd name="connsiteY5811" fmla="*/ 73343 h 6095999"/>
              <a:gd name="connsiteX5812" fmla="*/ 7785735 w 8362950"/>
              <a:gd name="connsiteY5812" fmla="*/ 296228 h 6095999"/>
              <a:gd name="connsiteX5813" fmla="*/ 7785735 w 8362950"/>
              <a:gd name="connsiteY5813" fmla="*/ 296228 h 6095999"/>
              <a:gd name="connsiteX5814" fmla="*/ 7733348 w 8362950"/>
              <a:gd name="connsiteY5814" fmla="*/ 312420 h 6095999"/>
              <a:gd name="connsiteX5815" fmla="*/ 7430453 w 8362950"/>
              <a:gd name="connsiteY5815" fmla="*/ 127635 h 6095999"/>
              <a:gd name="connsiteX5816" fmla="*/ 7127558 w 8362950"/>
              <a:gd name="connsiteY5816" fmla="*/ 312420 h 6095999"/>
              <a:gd name="connsiteX5817" fmla="*/ 7130415 w 8362950"/>
              <a:gd name="connsiteY5817" fmla="*/ 312420 h 6095999"/>
              <a:gd name="connsiteX5818" fmla="*/ 7146608 w 8362950"/>
              <a:gd name="connsiteY5818" fmla="*/ 319088 h 6095999"/>
              <a:gd name="connsiteX5819" fmla="*/ 7431405 w 8362950"/>
              <a:gd name="connsiteY5819" fmla="*/ 145733 h 6095999"/>
              <a:gd name="connsiteX5820" fmla="*/ 7716203 w 8362950"/>
              <a:gd name="connsiteY5820" fmla="*/ 319088 h 6095999"/>
              <a:gd name="connsiteX5821" fmla="*/ 7668578 w 8362950"/>
              <a:gd name="connsiteY5821" fmla="*/ 342900 h 6095999"/>
              <a:gd name="connsiteX5822" fmla="*/ 7668578 w 8362950"/>
              <a:gd name="connsiteY5822" fmla="*/ 342900 h 6095999"/>
              <a:gd name="connsiteX5823" fmla="*/ 7431405 w 8362950"/>
              <a:gd name="connsiteY5823" fmla="*/ 200025 h 6095999"/>
              <a:gd name="connsiteX5824" fmla="*/ 7194233 w 8362950"/>
              <a:gd name="connsiteY5824" fmla="*/ 342900 h 6095999"/>
              <a:gd name="connsiteX5825" fmla="*/ 7143750 w 8362950"/>
              <a:gd name="connsiteY5825" fmla="*/ 319088 h 6095999"/>
              <a:gd name="connsiteX5826" fmla="*/ 7146608 w 8362950"/>
              <a:gd name="connsiteY5826" fmla="*/ 319088 h 6095999"/>
              <a:gd name="connsiteX5827" fmla="*/ 7210425 w 8362950"/>
              <a:gd name="connsiteY5827" fmla="*/ 352425 h 6095999"/>
              <a:gd name="connsiteX5828" fmla="*/ 7430453 w 8362950"/>
              <a:gd name="connsiteY5828" fmla="*/ 219075 h 6095999"/>
              <a:gd name="connsiteX5829" fmla="*/ 7650480 w 8362950"/>
              <a:gd name="connsiteY5829" fmla="*/ 352425 h 6095999"/>
              <a:gd name="connsiteX5830" fmla="*/ 7605713 w 8362950"/>
              <a:gd name="connsiteY5830" fmla="*/ 383858 h 6095999"/>
              <a:gd name="connsiteX5831" fmla="*/ 7429500 w 8362950"/>
              <a:gd name="connsiteY5831" fmla="*/ 272415 h 6095999"/>
              <a:gd name="connsiteX5832" fmla="*/ 7253288 w 8362950"/>
              <a:gd name="connsiteY5832" fmla="*/ 383858 h 6095999"/>
              <a:gd name="connsiteX5833" fmla="*/ 7206615 w 8362950"/>
              <a:gd name="connsiteY5833" fmla="*/ 351473 h 6095999"/>
              <a:gd name="connsiteX5834" fmla="*/ 7210425 w 8362950"/>
              <a:gd name="connsiteY5834" fmla="*/ 352425 h 6095999"/>
              <a:gd name="connsiteX5835" fmla="*/ 8090535 w 8362950"/>
              <a:gd name="connsiteY5835" fmla="*/ 750570 h 6095999"/>
              <a:gd name="connsiteX5836" fmla="*/ 7895273 w 8362950"/>
              <a:gd name="connsiteY5836" fmla="*/ 555308 h 6095999"/>
              <a:gd name="connsiteX5837" fmla="*/ 7706678 w 8362950"/>
              <a:gd name="connsiteY5837" fmla="*/ 700088 h 6095999"/>
              <a:gd name="connsiteX5838" fmla="*/ 7660005 w 8362950"/>
              <a:gd name="connsiteY5838" fmla="*/ 669608 h 6095999"/>
              <a:gd name="connsiteX5839" fmla="*/ 7895273 w 8362950"/>
              <a:gd name="connsiteY5839" fmla="*/ 501015 h 6095999"/>
              <a:gd name="connsiteX5840" fmla="*/ 8143875 w 8362950"/>
              <a:gd name="connsiteY5840" fmla="*/ 749618 h 6095999"/>
              <a:gd name="connsiteX5841" fmla="*/ 8070533 w 8362950"/>
              <a:gd name="connsiteY5841" fmla="*/ 925830 h 6095999"/>
              <a:gd name="connsiteX5842" fmla="*/ 8011478 w 8362950"/>
              <a:gd name="connsiteY5842" fmla="*/ 905828 h 6095999"/>
              <a:gd name="connsiteX5843" fmla="*/ 8090535 w 8362950"/>
              <a:gd name="connsiteY5843" fmla="*/ 750570 h 6095999"/>
              <a:gd name="connsiteX5844" fmla="*/ 8236268 w 8362950"/>
              <a:gd name="connsiteY5844" fmla="*/ 750570 h 6095999"/>
              <a:gd name="connsiteX5845" fmla="*/ 7896225 w 8362950"/>
              <a:gd name="connsiteY5845" fmla="*/ 410528 h 6095999"/>
              <a:gd name="connsiteX5846" fmla="*/ 7577138 w 8362950"/>
              <a:gd name="connsiteY5846" fmla="*/ 633413 h 6095999"/>
              <a:gd name="connsiteX5847" fmla="*/ 7523798 w 8362950"/>
              <a:gd name="connsiteY5847" fmla="*/ 619125 h 6095999"/>
              <a:gd name="connsiteX5848" fmla="*/ 7524750 w 8362950"/>
              <a:gd name="connsiteY5848" fmla="*/ 619125 h 6095999"/>
              <a:gd name="connsiteX5849" fmla="*/ 7896225 w 8362950"/>
              <a:gd name="connsiteY5849" fmla="*/ 356235 h 6095999"/>
              <a:gd name="connsiteX5850" fmla="*/ 8290560 w 8362950"/>
              <a:gd name="connsiteY5850" fmla="*/ 750570 h 6095999"/>
              <a:gd name="connsiteX5851" fmla="*/ 8198168 w 8362950"/>
              <a:gd name="connsiteY5851" fmla="*/ 1003935 h 6095999"/>
              <a:gd name="connsiteX5852" fmla="*/ 8155305 w 8362950"/>
              <a:gd name="connsiteY5852" fmla="*/ 971550 h 6095999"/>
              <a:gd name="connsiteX5853" fmla="*/ 8236268 w 8362950"/>
              <a:gd name="connsiteY5853" fmla="*/ 750570 h 6095999"/>
              <a:gd name="connsiteX5854" fmla="*/ 7431405 w 8362950"/>
              <a:gd name="connsiteY5854" fmla="*/ 19050 h 6095999"/>
              <a:gd name="connsiteX5855" fmla="*/ 7840980 w 8362950"/>
              <a:gd name="connsiteY5855" fmla="*/ 285750 h 6095999"/>
              <a:gd name="connsiteX5856" fmla="*/ 7840980 w 8362950"/>
              <a:gd name="connsiteY5856" fmla="*/ 285750 h 6095999"/>
              <a:gd name="connsiteX5857" fmla="*/ 7804785 w 8362950"/>
              <a:gd name="connsiteY5857" fmla="*/ 291465 h 6095999"/>
              <a:gd name="connsiteX5858" fmla="*/ 7431405 w 8362950"/>
              <a:gd name="connsiteY5858" fmla="*/ 54293 h 6095999"/>
              <a:gd name="connsiteX5859" fmla="*/ 7058025 w 8362950"/>
              <a:gd name="connsiteY5859" fmla="*/ 291465 h 6095999"/>
              <a:gd name="connsiteX5860" fmla="*/ 7021830 w 8362950"/>
              <a:gd name="connsiteY5860" fmla="*/ 285750 h 6095999"/>
              <a:gd name="connsiteX5861" fmla="*/ 7431405 w 8362950"/>
              <a:gd name="connsiteY5861" fmla="*/ 19050 h 6095999"/>
              <a:gd name="connsiteX5862" fmla="*/ 6966585 w 8362950"/>
              <a:gd name="connsiteY5862" fmla="*/ 301943 h 6095999"/>
              <a:gd name="connsiteX5863" fmla="*/ 7392353 w 8362950"/>
              <a:gd name="connsiteY5863" fmla="*/ 611505 h 6095999"/>
              <a:gd name="connsiteX5864" fmla="*/ 7357110 w 8362950"/>
              <a:gd name="connsiteY5864" fmla="*/ 616268 h 6095999"/>
              <a:gd name="connsiteX5865" fmla="*/ 7357110 w 8362950"/>
              <a:gd name="connsiteY5865" fmla="*/ 616268 h 6095999"/>
              <a:gd name="connsiteX5866" fmla="*/ 6966585 w 8362950"/>
              <a:gd name="connsiteY5866" fmla="*/ 338138 h 6095999"/>
              <a:gd name="connsiteX5867" fmla="*/ 6576060 w 8362950"/>
              <a:gd name="connsiteY5867" fmla="*/ 616268 h 6095999"/>
              <a:gd name="connsiteX5868" fmla="*/ 6540818 w 8362950"/>
              <a:gd name="connsiteY5868" fmla="*/ 611505 h 6095999"/>
              <a:gd name="connsiteX5869" fmla="*/ 6966585 w 8362950"/>
              <a:gd name="connsiteY5869" fmla="*/ 301943 h 6095999"/>
              <a:gd name="connsiteX5870" fmla="*/ 6502718 w 8362950"/>
              <a:gd name="connsiteY5870" fmla="*/ 19050 h 6095999"/>
              <a:gd name="connsiteX5871" fmla="*/ 6912293 w 8362950"/>
              <a:gd name="connsiteY5871" fmla="*/ 285750 h 6095999"/>
              <a:gd name="connsiteX5872" fmla="*/ 6876098 w 8362950"/>
              <a:gd name="connsiteY5872" fmla="*/ 291465 h 6095999"/>
              <a:gd name="connsiteX5873" fmla="*/ 6502718 w 8362950"/>
              <a:gd name="connsiteY5873" fmla="*/ 54293 h 6095999"/>
              <a:gd name="connsiteX5874" fmla="*/ 6129338 w 8362950"/>
              <a:gd name="connsiteY5874" fmla="*/ 291465 h 6095999"/>
              <a:gd name="connsiteX5875" fmla="*/ 6093143 w 8362950"/>
              <a:gd name="connsiteY5875" fmla="*/ 285750 h 6095999"/>
              <a:gd name="connsiteX5876" fmla="*/ 6502718 w 8362950"/>
              <a:gd name="connsiteY5876" fmla="*/ 19050 h 6095999"/>
              <a:gd name="connsiteX5877" fmla="*/ 6038850 w 8362950"/>
              <a:gd name="connsiteY5877" fmla="*/ 301943 h 6095999"/>
              <a:gd name="connsiteX5878" fmla="*/ 6464618 w 8362950"/>
              <a:gd name="connsiteY5878" fmla="*/ 611505 h 6095999"/>
              <a:gd name="connsiteX5879" fmla="*/ 6429375 w 8362950"/>
              <a:gd name="connsiteY5879" fmla="*/ 616268 h 6095999"/>
              <a:gd name="connsiteX5880" fmla="*/ 6429375 w 8362950"/>
              <a:gd name="connsiteY5880" fmla="*/ 616268 h 6095999"/>
              <a:gd name="connsiteX5881" fmla="*/ 6038850 w 8362950"/>
              <a:gd name="connsiteY5881" fmla="*/ 338138 h 6095999"/>
              <a:gd name="connsiteX5882" fmla="*/ 5648325 w 8362950"/>
              <a:gd name="connsiteY5882" fmla="*/ 616268 h 6095999"/>
              <a:gd name="connsiteX5883" fmla="*/ 5648325 w 8362950"/>
              <a:gd name="connsiteY5883" fmla="*/ 616268 h 6095999"/>
              <a:gd name="connsiteX5884" fmla="*/ 5613083 w 8362950"/>
              <a:gd name="connsiteY5884" fmla="*/ 611505 h 6095999"/>
              <a:gd name="connsiteX5885" fmla="*/ 5613083 w 8362950"/>
              <a:gd name="connsiteY5885" fmla="*/ 611505 h 6095999"/>
              <a:gd name="connsiteX5886" fmla="*/ 6038850 w 8362950"/>
              <a:gd name="connsiteY5886" fmla="*/ 301943 h 6095999"/>
              <a:gd name="connsiteX5887" fmla="*/ 5574030 w 8362950"/>
              <a:gd name="connsiteY5887" fmla="*/ 19050 h 6095999"/>
              <a:gd name="connsiteX5888" fmla="*/ 5983605 w 8362950"/>
              <a:gd name="connsiteY5888" fmla="*/ 285750 h 6095999"/>
              <a:gd name="connsiteX5889" fmla="*/ 5947410 w 8362950"/>
              <a:gd name="connsiteY5889" fmla="*/ 291465 h 6095999"/>
              <a:gd name="connsiteX5890" fmla="*/ 5574030 w 8362950"/>
              <a:gd name="connsiteY5890" fmla="*/ 54293 h 6095999"/>
              <a:gd name="connsiteX5891" fmla="*/ 5200650 w 8362950"/>
              <a:gd name="connsiteY5891" fmla="*/ 291465 h 6095999"/>
              <a:gd name="connsiteX5892" fmla="*/ 5164455 w 8362950"/>
              <a:gd name="connsiteY5892" fmla="*/ 285750 h 6095999"/>
              <a:gd name="connsiteX5893" fmla="*/ 5574030 w 8362950"/>
              <a:gd name="connsiteY5893" fmla="*/ 19050 h 6095999"/>
              <a:gd name="connsiteX5894" fmla="*/ 5110163 w 8362950"/>
              <a:gd name="connsiteY5894" fmla="*/ 301943 h 6095999"/>
              <a:gd name="connsiteX5895" fmla="*/ 5535930 w 8362950"/>
              <a:gd name="connsiteY5895" fmla="*/ 611505 h 6095999"/>
              <a:gd name="connsiteX5896" fmla="*/ 5500688 w 8362950"/>
              <a:gd name="connsiteY5896" fmla="*/ 616268 h 6095999"/>
              <a:gd name="connsiteX5897" fmla="*/ 5500688 w 8362950"/>
              <a:gd name="connsiteY5897" fmla="*/ 616268 h 6095999"/>
              <a:gd name="connsiteX5898" fmla="*/ 5110163 w 8362950"/>
              <a:gd name="connsiteY5898" fmla="*/ 338138 h 6095999"/>
              <a:gd name="connsiteX5899" fmla="*/ 4719638 w 8362950"/>
              <a:gd name="connsiteY5899" fmla="*/ 616268 h 6095999"/>
              <a:gd name="connsiteX5900" fmla="*/ 4719638 w 8362950"/>
              <a:gd name="connsiteY5900" fmla="*/ 616268 h 6095999"/>
              <a:gd name="connsiteX5901" fmla="*/ 4684395 w 8362950"/>
              <a:gd name="connsiteY5901" fmla="*/ 611505 h 6095999"/>
              <a:gd name="connsiteX5902" fmla="*/ 5110163 w 8362950"/>
              <a:gd name="connsiteY5902" fmla="*/ 301943 h 6095999"/>
              <a:gd name="connsiteX5903" fmla="*/ 4645343 w 8362950"/>
              <a:gd name="connsiteY5903" fmla="*/ 19050 h 6095999"/>
              <a:gd name="connsiteX5904" fmla="*/ 5054918 w 8362950"/>
              <a:gd name="connsiteY5904" fmla="*/ 285750 h 6095999"/>
              <a:gd name="connsiteX5905" fmla="*/ 5018723 w 8362950"/>
              <a:gd name="connsiteY5905" fmla="*/ 291465 h 6095999"/>
              <a:gd name="connsiteX5906" fmla="*/ 4645343 w 8362950"/>
              <a:gd name="connsiteY5906" fmla="*/ 54293 h 6095999"/>
              <a:gd name="connsiteX5907" fmla="*/ 4271963 w 8362950"/>
              <a:gd name="connsiteY5907" fmla="*/ 291465 h 6095999"/>
              <a:gd name="connsiteX5908" fmla="*/ 4235768 w 8362950"/>
              <a:gd name="connsiteY5908" fmla="*/ 285750 h 6095999"/>
              <a:gd name="connsiteX5909" fmla="*/ 4645343 w 8362950"/>
              <a:gd name="connsiteY5909" fmla="*/ 19050 h 6095999"/>
              <a:gd name="connsiteX5910" fmla="*/ 4181475 w 8362950"/>
              <a:gd name="connsiteY5910" fmla="*/ 301943 h 6095999"/>
              <a:gd name="connsiteX5911" fmla="*/ 4607243 w 8362950"/>
              <a:gd name="connsiteY5911" fmla="*/ 611505 h 6095999"/>
              <a:gd name="connsiteX5912" fmla="*/ 4572000 w 8362950"/>
              <a:gd name="connsiteY5912" fmla="*/ 616268 h 6095999"/>
              <a:gd name="connsiteX5913" fmla="*/ 4572000 w 8362950"/>
              <a:gd name="connsiteY5913" fmla="*/ 616268 h 6095999"/>
              <a:gd name="connsiteX5914" fmla="*/ 4181475 w 8362950"/>
              <a:gd name="connsiteY5914" fmla="*/ 338138 h 6095999"/>
              <a:gd name="connsiteX5915" fmla="*/ 3790950 w 8362950"/>
              <a:gd name="connsiteY5915" fmla="*/ 616268 h 6095999"/>
              <a:gd name="connsiteX5916" fmla="*/ 3755708 w 8362950"/>
              <a:gd name="connsiteY5916" fmla="*/ 611505 h 6095999"/>
              <a:gd name="connsiteX5917" fmla="*/ 4181475 w 8362950"/>
              <a:gd name="connsiteY5917" fmla="*/ 301943 h 6095999"/>
              <a:gd name="connsiteX5918" fmla="*/ 3717608 w 8362950"/>
              <a:gd name="connsiteY5918" fmla="*/ 19050 h 6095999"/>
              <a:gd name="connsiteX5919" fmla="*/ 4127183 w 8362950"/>
              <a:gd name="connsiteY5919" fmla="*/ 285750 h 6095999"/>
              <a:gd name="connsiteX5920" fmla="*/ 4090988 w 8362950"/>
              <a:gd name="connsiteY5920" fmla="*/ 291465 h 6095999"/>
              <a:gd name="connsiteX5921" fmla="*/ 3717608 w 8362950"/>
              <a:gd name="connsiteY5921" fmla="*/ 54293 h 6095999"/>
              <a:gd name="connsiteX5922" fmla="*/ 3343275 w 8362950"/>
              <a:gd name="connsiteY5922" fmla="*/ 292418 h 6095999"/>
              <a:gd name="connsiteX5923" fmla="*/ 3307080 w 8362950"/>
              <a:gd name="connsiteY5923" fmla="*/ 286703 h 6095999"/>
              <a:gd name="connsiteX5924" fmla="*/ 3717608 w 8362950"/>
              <a:gd name="connsiteY5924" fmla="*/ 19050 h 6095999"/>
              <a:gd name="connsiteX5925" fmla="*/ 3252788 w 8362950"/>
              <a:gd name="connsiteY5925" fmla="*/ 301943 h 6095999"/>
              <a:gd name="connsiteX5926" fmla="*/ 3678555 w 8362950"/>
              <a:gd name="connsiteY5926" fmla="*/ 611505 h 6095999"/>
              <a:gd name="connsiteX5927" fmla="*/ 3643313 w 8362950"/>
              <a:gd name="connsiteY5927" fmla="*/ 616268 h 6095999"/>
              <a:gd name="connsiteX5928" fmla="*/ 3643313 w 8362950"/>
              <a:gd name="connsiteY5928" fmla="*/ 616268 h 6095999"/>
              <a:gd name="connsiteX5929" fmla="*/ 3252788 w 8362950"/>
              <a:gd name="connsiteY5929" fmla="*/ 338138 h 6095999"/>
              <a:gd name="connsiteX5930" fmla="*/ 2862263 w 8362950"/>
              <a:gd name="connsiteY5930" fmla="*/ 616268 h 6095999"/>
              <a:gd name="connsiteX5931" fmla="*/ 2827020 w 8362950"/>
              <a:gd name="connsiteY5931" fmla="*/ 611505 h 6095999"/>
              <a:gd name="connsiteX5932" fmla="*/ 3252788 w 8362950"/>
              <a:gd name="connsiteY5932" fmla="*/ 301943 h 6095999"/>
              <a:gd name="connsiteX5933" fmla="*/ 2788920 w 8362950"/>
              <a:gd name="connsiteY5933" fmla="*/ 19050 h 6095999"/>
              <a:gd name="connsiteX5934" fmla="*/ 3198495 w 8362950"/>
              <a:gd name="connsiteY5934" fmla="*/ 285750 h 6095999"/>
              <a:gd name="connsiteX5935" fmla="*/ 3162300 w 8362950"/>
              <a:gd name="connsiteY5935" fmla="*/ 291465 h 6095999"/>
              <a:gd name="connsiteX5936" fmla="*/ 2788920 w 8362950"/>
              <a:gd name="connsiteY5936" fmla="*/ 54293 h 6095999"/>
              <a:gd name="connsiteX5937" fmla="*/ 2415540 w 8362950"/>
              <a:gd name="connsiteY5937" fmla="*/ 291465 h 6095999"/>
              <a:gd name="connsiteX5938" fmla="*/ 2379345 w 8362950"/>
              <a:gd name="connsiteY5938" fmla="*/ 285750 h 6095999"/>
              <a:gd name="connsiteX5939" fmla="*/ 2788920 w 8362950"/>
              <a:gd name="connsiteY5939" fmla="*/ 19050 h 6095999"/>
              <a:gd name="connsiteX5940" fmla="*/ 2324100 w 8362950"/>
              <a:gd name="connsiteY5940" fmla="*/ 301943 h 6095999"/>
              <a:gd name="connsiteX5941" fmla="*/ 2749868 w 8362950"/>
              <a:gd name="connsiteY5941" fmla="*/ 611505 h 6095999"/>
              <a:gd name="connsiteX5942" fmla="*/ 2714625 w 8362950"/>
              <a:gd name="connsiteY5942" fmla="*/ 616268 h 6095999"/>
              <a:gd name="connsiteX5943" fmla="*/ 2324100 w 8362950"/>
              <a:gd name="connsiteY5943" fmla="*/ 338138 h 6095999"/>
              <a:gd name="connsiteX5944" fmla="*/ 1933575 w 8362950"/>
              <a:gd name="connsiteY5944" fmla="*/ 616268 h 6095999"/>
              <a:gd name="connsiteX5945" fmla="*/ 1898333 w 8362950"/>
              <a:gd name="connsiteY5945" fmla="*/ 611505 h 6095999"/>
              <a:gd name="connsiteX5946" fmla="*/ 2324100 w 8362950"/>
              <a:gd name="connsiteY5946" fmla="*/ 301943 h 6095999"/>
              <a:gd name="connsiteX5947" fmla="*/ 1860233 w 8362950"/>
              <a:gd name="connsiteY5947" fmla="*/ 19050 h 6095999"/>
              <a:gd name="connsiteX5948" fmla="*/ 2269808 w 8362950"/>
              <a:gd name="connsiteY5948" fmla="*/ 285750 h 6095999"/>
              <a:gd name="connsiteX5949" fmla="*/ 2233613 w 8362950"/>
              <a:gd name="connsiteY5949" fmla="*/ 291465 h 6095999"/>
              <a:gd name="connsiteX5950" fmla="*/ 1860233 w 8362950"/>
              <a:gd name="connsiteY5950" fmla="*/ 54293 h 6095999"/>
              <a:gd name="connsiteX5951" fmla="*/ 1486853 w 8362950"/>
              <a:gd name="connsiteY5951" fmla="*/ 292418 h 6095999"/>
              <a:gd name="connsiteX5952" fmla="*/ 1450658 w 8362950"/>
              <a:gd name="connsiteY5952" fmla="*/ 286703 h 6095999"/>
              <a:gd name="connsiteX5953" fmla="*/ 1860233 w 8362950"/>
              <a:gd name="connsiteY5953" fmla="*/ 19050 h 6095999"/>
              <a:gd name="connsiteX5954" fmla="*/ 1396365 w 8362950"/>
              <a:gd name="connsiteY5954" fmla="*/ 301943 h 6095999"/>
              <a:gd name="connsiteX5955" fmla="*/ 1822133 w 8362950"/>
              <a:gd name="connsiteY5955" fmla="*/ 611505 h 6095999"/>
              <a:gd name="connsiteX5956" fmla="*/ 1786890 w 8362950"/>
              <a:gd name="connsiteY5956" fmla="*/ 616268 h 6095999"/>
              <a:gd name="connsiteX5957" fmla="*/ 1786890 w 8362950"/>
              <a:gd name="connsiteY5957" fmla="*/ 616268 h 6095999"/>
              <a:gd name="connsiteX5958" fmla="*/ 1396365 w 8362950"/>
              <a:gd name="connsiteY5958" fmla="*/ 338138 h 6095999"/>
              <a:gd name="connsiteX5959" fmla="*/ 1005840 w 8362950"/>
              <a:gd name="connsiteY5959" fmla="*/ 616268 h 6095999"/>
              <a:gd name="connsiteX5960" fmla="*/ 970598 w 8362950"/>
              <a:gd name="connsiteY5960" fmla="*/ 611505 h 6095999"/>
              <a:gd name="connsiteX5961" fmla="*/ 1396365 w 8362950"/>
              <a:gd name="connsiteY5961" fmla="*/ 301943 h 6095999"/>
              <a:gd name="connsiteX5962" fmla="*/ 931545 w 8362950"/>
              <a:gd name="connsiteY5962" fmla="*/ 19050 h 6095999"/>
              <a:gd name="connsiteX5963" fmla="*/ 1341120 w 8362950"/>
              <a:gd name="connsiteY5963" fmla="*/ 285750 h 6095999"/>
              <a:gd name="connsiteX5964" fmla="*/ 1304925 w 8362950"/>
              <a:gd name="connsiteY5964" fmla="*/ 291465 h 6095999"/>
              <a:gd name="connsiteX5965" fmla="*/ 931545 w 8362950"/>
              <a:gd name="connsiteY5965" fmla="*/ 54293 h 6095999"/>
              <a:gd name="connsiteX5966" fmla="*/ 558165 w 8362950"/>
              <a:gd name="connsiteY5966" fmla="*/ 292418 h 6095999"/>
              <a:gd name="connsiteX5967" fmla="*/ 521970 w 8362950"/>
              <a:gd name="connsiteY5967" fmla="*/ 286703 h 6095999"/>
              <a:gd name="connsiteX5968" fmla="*/ 931545 w 8362950"/>
              <a:gd name="connsiteY5968" fmla="*/ 19050 h 6095999"/>
              <a:gd name="connsiteX5969" fmla="*/ 19050 w 8362950"/>
              <a:gd name="connsiteY5969" fmla="*/ 750570 h 6095999"/>
              <a:gd name="connsiteX5970" fmla="*/ 467678 w 8362950"/>
              <a:gd name="connsiteY5970" fmla="*/ 301943 h 6095999"/>
              <a:gd name="connsiteX5971" fmla="*/ 893445 w 8362950"/>
              <a:gd name="connsiteY5971" fmla="*/ 611505 h 6095999"/>
              <a:gd name="connsiteX5972" fmla="*/ 858203 w 8362950"/>
              <a:gd name="connsiteY5972" fmla="*/ 616268 h 6095999"/>
              <a:gd name="connsiteX5973" fmla="*/ 858203 w 8362950"/>
              <a:gd name="connsiteY5973" fmla="*/ 616268 h 6095999"/>
              <a:gd name="connsiteX5974" fmla="*/ 467678 w 8362950"/>
              <a:gd name="connsiteY5974" fmla="*/ 338138 h 6095999"/>
              <a:gd name="connsiteX5975" fmla="*/ 54293 w 8362950"/>
              <a:gd name="connsiteY5975" fmla="*/ 751523 h 6095999"/>
              <a:gd name="connsiteX5976" fmla="*/ 151448 w 8362950"/>
              <a:gd name="connsiteY5976" fmla="*/ 1017270 h 6095999"/>
              <a:gd name="connsiteX5977" fmla="*/ 126682 w 8362950"/>
              <a:gd name="connsiteY5977" fmla="*/ 1042035 h 6095999"/>
              <a:gd name="connsiteX5978" fmla="*/ 126682 w 8362950"/>
              <a:gd name="connsiteY5978" fmla="*/ 1042035 h 6095999"/>
              <a:gd name="connsiteX5979" fmla="*/ 19050 w 8362950"/>
              <a:gd name="connsiteY5979" fmla="*/ 750570 h 6095999"/>
              <a:gd name="connsiteX5980" fmla="*/ 19050 w 8362950"/>
              <a:gd name="connsiteY5980" fmla="*/ 1360170 h 6095999"/>
              <a:gd name="connsiteX5981" fmla="*/ 467678 w 8362950"/>
              <a:gd name="connsiteY5981" fmla="*/ 911543 h 6095999"/>
              <a:gd name="connsiteX5982" fmla="*/ 893445 w 8362950"/>
              <a:gd name="connsiteY5982" fmla="*/ 1221105 h 6095999"/>
              <a:gd name="connsiteX5983" fmla="*/ 858203 w 8362950"/>
              <a:gd name="connsiteY5983" fmla="*/ 1225868 h 6095999"/>
              <a:gd name="connsiteX5984" fmla="*/ 858203 w 8362950"/>
              <a:gd name="connsiteY5984" fmla="*/ 1225868 h 6095999"/>
              <a:gd name="connsiteX5985" fmla="*/ 467678 w 8362950"/>
              <a:gd name="connsiteY5985" fmla="*/ 947738 h 6095999"/>
              <a:gd name="connsiteX5986" fmla="*/ 54293 w 8362950"/>
              <a:gd name="connsiteY5986" fmla="*/ 1361123 h 6095999"/>
              <a:gd name="connsiteX5987" fmla="*/ 151448 w 8362950"/>
              <a:gd name="connsiteY5987" fmla="*/ 1626870 h 6095999"/>
              <a:gd name="connsiteX5988" fmla="*/ 126682 w 8362950"/>
              <a:gd name="connsiteY5988" fmla="*/ 1651635 h 6095999"/>
              <a:gd name="connsiteX5989" fmla="*/ 126682 w 8362950"/>
              <a:gd name="connsiteY5989" fmla="*/ 1651635 h 6095999"/>
              <a:gd name="connsiteX5990" fmla="*/ 19050 w 8362950"/>
              <a:gd name="connsiteY5990" fmla="*/ 1360170 h 6095999"/>
              <a:gd name="connsiteX5991" fmla="*/ 19050 w 8362950"/>
              <a:gd name="connsiteY5991" fmla="*/ 1969770 h 6095999"/>
              <a:gd name="connsiteX5992" fmla="*/ 467678 w 8362950"/>
              <a:gd name="connsiteY5992" fmla="*/ 1521143 h 6095999"/>
              <a:gd name="connsiteX5993" fmla="*/ 893445 w 8362950"/>
              <a:gd name="connsiteY5993" fmla="*/ 1830705 h 6095999"/>
              <a:gd name="connsiteX5994" fmla="*/ 858203 w 8362950"/>
              <a:gd name="connsiteY5994" fmla="*/ 1835468 h 6095999"/>
              <a:gd name="connsiteX5995" fmla="*/ 858203 w 8362950"/>
              <a:gd name="connsiteY5995" fmla="*/ 1835468 h 6095999"/>
              <a:gd name="connsiteX5996" fmla="*/ 467678 w 8362950"/>
              <a:gd name="connsiteY5996" fmla="*/ 1557338 h 6095999"/>
              <a:gd name="connsiteX5997" fmla="*/ 54293 w 8362950"/>
              <a:gd name="connsiteY5997" fmla="*/ 1970723 h 6095999"/>
              <a:gd name="connsiteX5998" fmla="*/ 151448 w 8362950"/>
              <a:gd name="connsiteY5998" fmla="*/ 2236470 h 6095999"/>
              <a:gd name="connsiteX5999" fmla="*/ 126682 w 8362950"/>
              <a:gd name="connsiteY5999" fmla="*/ 2261235 h 6095999"/>
              <a:gd name="connsiteX6000" fmla="*/ 126682 w 8362950"/>
              <a:gd name="connsiteY6000" fmla="*/ 2261235 h 6095999"/>
              <a:gd name="connsiteX6001" fmla="*/ 19050 w 8362950"/>
              <a:gd name="connsiteY6001" fmla="*/ 1969770 h 6095999"/>
              <a:gd name="connsiteX6002" fmla="*/ 19050 w 8362950"/>
              <a:gd name="connsiteY6002" fmla="*/ 2579370 h 6095999"/>
              <a:gd name="connsiteX6003" fmla="*/ 467678 w 8362950"/>
              <a:gd name="connsiteY6003" fmla="*/ 2130743 h 6095999"/>
              <a:gd name="connsiteX6004" fmla="*/ 893445 w 8362950"/>
              <a:gd name="connsiteY6004" fmla="*/ 2440305 h 6095999"/>
              <a:gd name="connsiteX6005" fmla="*/ 858203 w 8362950"/>
              <a:gd name="connsiteY6005" fmla="*/ 2445068 h 6095999"/>
              <a:gd name="connsiteX6006" fmla="*/ 858203 w 8362950"/>
              <a:gd name="connsiteY6006" fmla="*/ 2445068 h 6095999"/>
              <a:gd name="connsiteX6007" fmla="*/ 467678 w 8362950"/>
              <a:gd name="connsiteY6007" fmla="*/ 2166938 h 6095999"/>
              <a:gd name="connsiteX6008" fmla="*/ 54293 w 8362950"/>
              <a:gd name="connsiteY6008" fmla="*/ 2580323 h 6095999"/>
              <a:gd name="connsiteX6009" fmla="*/ 151448 w 8362950"/>
              <a:gd name="connsiteY6009" fmla="*/ 2846070 h 6095999"/>
              <a:gd name="connsiteX6010" fmla="*/ 126682 w 8362950"/>
              <a:gd name="connsiteY6010" fmla="*/ 2870835 h 6095999"/>
              <a:gd name="connsiteX6011" fmla="*/ 126682 w 8362950"/>
              <a:gd name="connsiteY6011" fmla="*/ 2870835 h 6095999"/>
              <a:gd name="connsiteX6012" fmla="*/ 19050 w 8362950"/>
              <a:gd name="connsiteY6012" fmla="*/ 2579370 h 6095999"/>
              <a:gd name="connsiteX6013" fmla="*/ 19050 w 8362950"/>
              <a:gd name="connsiteY6013" fmla="*/ 3188970 h 6095999"/>
              <a:gd name="connsiteX6014" fmla="*/ 467678 w 8362950"/>
              <a:gd name="connsiteY6014" fmla="*/ 2740343 h 6095999"/>
              <a:gd name="connsiteX6015" fmla="*/ 893445 w 8362950"/>
              <a:gd name="connsiteY6015" fmla="*/ 3049905 h 6095999"/>
              <a:gd name="connsiteX6016" fmla="*/ 858203 w 8362950"/>
              <a:gd name="connsiteY6016" fmla="*/ 3054668 h 6095999"/>
              <a:gd name="connsiteX6017" fmla="*/ 858203 w 8362950"/>
              <a:gd name="connsiteY6017" fmla="*/ 3054668 h 6095999"/>
              <a:gd name="connsiteX6018" fmla="*/ 467678 w 8362950"/>
              <a:gd name="connsiteY6018" fmla="*/ 2776538 h 6095999"/>
              <a:gd name="connsiteX6019" fmla="*/ 54293 w 8362950"/>
              <a:gd name="connsiteY6019" fmla="*/ 3189923 h 6095999"/>
              <a:gd name="connsiteX6020" fmla="*/ 151448 w 8362950"/>
              <a:gd name="connsiteY6020" fmla="*/ 3455670 h 6095999"/>
              <a:gd name="connsiteX6021" fmla="*/ 126682 w 8362950"/>
              <a:gd name="connsiteY6021" fmla="*/ 3480435 h 6095999"/>
              <a:gd name="connsiteX6022" fmla="*/ 126682 w 8362950"/>
              <a:gd name="connsiteY6022" fmla="*/ 3480435 h 6095999"/>
              <a:gd name="connsiteX6023" fmla="*/ 19050 w 8362950"/>
              <a:gd name="connsiteY6023" fmla="*/ 3188970 h 6095999"/>
              <a:gd name="connsiteX6024" fmla="*/ 19050 w 8362950"/>
              <a:gd name="connsiteY6024" fmla="*/ 3798570 h 6095999"/>
              <a:gd name="connsiteX6025" fmla="*/ 467678 w 8362950"/>
              <a:gd name="connsiteY6025" fmla="*/ 3349943 h 6095999"/>
              <a:gd name="connsiteX6026" fmla="*/ 893445 w 8362950"/>
              <a:gd name="connsiteY6026" fmla="*/ 3659505 h 6095999"/>
              <a:gd name="connsiteX6027" fmla="*/ 858203 w 8362950"/>
              <a:gd name="connsiteY6027" fmla="*/ 3664268 h 6095999"/>
              <a:gd name="connsiteX6028" fmla="*/ 858203 w 8362950"/>
              <a:gd name="connsiteY6028" fmla="*/ 3664268 h 6095999"/>
              <a:gd name="connsiteX6029" fmla="*/ 467678 w 8362950"/>
              <a:gd name="connsiteY6029" fmla="*/ 3386138 h 6095999"/>
              <a:gd name="connsiteX6030" fmla="*/ 54293 w 8362950"/>
              <a:gd name="connsiteY6030" fmla="*/ 3799523 h 6095999"/>
              <a:gd name="connsiteX6031" fmla="*/ 151448 w 8362950"/>
              <a:gd name="connsiteY6031" fmla="*/ 4065270 h 6095999"/>
              <a:gd name="connsiteX6032" fmla="*/ 126682 w 8362950"/>
              <a:gd name="connsiteY6032" fmla="*/ 4090035 h 6095999"/>
              <a:gd name="connsiteX6033" fmla="*/ 126682 w 8362950"/>
              <a:gd name="connsiteY6033" fmla="*/ 4090035 h 6095999"/>
              <a:gd name="connsiteX6034" fmla="*/ 19050 w 8362950"/>
              <a:gd name="connsiteY6034" fmla="*/ 3798570 h 6095999"/>
              <a:gd name="connsiteX6035" fmla="*/ 19050 w 8362950"/>
              <a:gd name="connsiteY6035" fmla="*/ 4408170 h 6095999"/>
              <a:gd name="connsiteX6036" fmla="*/ 467678 w 8362950"/>
              <a:gd name="connsiteY6036" fmla="*/ 3959543 h 6095999"/>
              <a:gd name="connsiteX6037" fmla="*/ 893445 w 8362950"/>
              <a:gd name="connsiteY6037" fmla="*/ 4269105 h 6095999"/>
              <a:gd name="connsiteX6038" fmla="*/ 858203 w 8362950"/>
              <a:gd name="connsiteY6038" fmla="*/ 4273868 h 6095999"/>
              <a:gd name="connsiteX6039" fmla="*/ 858203 w 8362950"/>
              <a:gd name="connsiteY6039" fmla="*/ 4273868 h 6095999"/>
              <a:gd name="connsiteX6040" fmla="*/ 467678 w 8362950"/>
              <a:gd name="connsiteY6040" fmla="*/ 3995738 h 6095999"/>
              <a:gd name="connsiteX6041" fmla="*/ 54293 w 8362950"/>
              <a:gd name="connsiteY6041" fmla="*/ 4409123 h 6095999"/>
              <a:gd name="connsiteX6042" fmla="*/ 151448 w 8362950"/>
              <a:gd name="connsiteY6042" fmla="*/ 4674870 h 6095999"/>
              <a:gd name="connsiteX6043" fmla="*/ 126682 w 8362950"/>
              <a:gd name="connsiteY6043" fmla="*/ 4699635 h 6095999"/>
              <a:gd name="connsiteX6044" fmla="*/ 126682 w 8362950"/>
              <a:gd name="connsiteY6044" fmla="*/ 4699635 h 6095999"/>
              <a:gd name="connsiteX6045" fmla="*/ 19050 w 8362950"/>
              <a:gd name="connsiteY6045" fmla="*/ 4408170 h 6095999"/>
              <a:gd name="connsiteX6046" fmla="*/ 19050 w 8362950"/>
              <a:gd name="connsiteY6046" fmla="*/ 5017770 h 6095999"/>
              <a:gd name="connsiteX6047" fmla="*/ 467678 w 8362950"/>
              <a:gd name="connsiteY6047" fmla="*/ 4569143 h 6095999"/>
              <a:gd name="connsiteX6048" fmla="*/ 893445 w 8362950"/>
              <a:gd name="connsiteY6048" fmla="*/ 4878705 h 6095999"/>
              <a:gd name="connsiteX6049" fmla="*/ 858203 w 8362950"/>
              <a:gd name="connsiteY6049" fmla="*/ 4883468 h 6095999"/>
              <a:gd name="connsiteX6050" fmla="*/ 858203 w 8362950"/>
              <a:gd name="connsiteY6050" fmla="*/ 4883468 h 6095999"/>
              <a:gd name="connsiteX6051" fmla="*/ 467678 w 8362950"/>
              <a:gd name="connsiteY6051" fmla="*/ 4605338 h 6095999"/>
              <a:gd name="connsiteX6052" fmla="*/ 54293 w 8362950"/>
              <a:gd name="connsiteY6052" fmla="*/ 5018723 h 6095999"/>
              <a:gd name="connsiteX6053" fmla="*/ 151448 w 8362950"/>
              <a:gd name="connsiteY6053" fmla="*/ 5284470 h 6095999"/>
              <a:gd name="connsiteX6054" fmla="*/ 126682 w 8362950"/>
              <a:gd name="connsiteY6054" fmla="*/ 5309235 h 6095999"/>
              <a:gd name="connsiteX6055" fmla="*/ 126682 w 8362950"/>
              <a:gd name="connsiteY6055" fmla="*/ 5309235 h 6095999"/>
              <a:gd name="connsiteX6056" fmla="*/ 19050 w 8362950"/>
              <a:gd name="connsiteY6056" fmla="*/ 5017770 h 6095999"/>
              <a:gd name="connsiteX6057" fmla="*/ 467678 w 8362950"/>
              <a:gd name="connsiteY6057" fmla="*/ 6075045 h 6095999"/>
              <a:gd name="connsiteX6058" fmla="*/ 19050 w 8362950"/>
              <a:gd name="connsiteY6058" fmla="*/ 5626418 h 6095999"/>
              <a:gd name="connsiteX6059" fmla="*/ 467678 w 8362950"/>
              <a:gd name="connsiteY6059" fmla="*/ 5177790 h 6095999"/>
              <a:gd name="connsiteX6060" fmla="*/ 916305 w 8362950"/>
              <a:gd name="connsiteY6060" fmla="*/ 5626418 h 6095999"/>
              <a:gd name="connsiteX6061" fmla="*/ 467678 w 8362950"/>
              <a:gd name="connsiteY6061" fmla="*/ 6075045 h 6095999"/>
              <a:gd name="connsiteX6062" fmla="*/ 770573 w 8362950"/>
              <a:gd name="connsiteY6062" fmla="*/ 5272088 h 6095999"/>
              <a:gd name="connsiteX6063" fmla="*/ 931545 w 8362950"/>
              <a:gd name="connsiteY6063" fmla="*/ 5167313 h 6095999"/>
              <a:gd name="connsiteX6064" fmla="*/ 1092518 w 8362950"/>
              <a:gd name="connsiteY6064" fmla="*/ 5272088 h 6095999"/>
              <a:gd name="connsiteX6065" fmla="*/ 1092518 w 8362950"/>
              <a:gd name="connsiteY6065" fmla="*/ 5272088 h 6095999"/>
              <a:gd name="connsiteX6066" fmla="*/ 931545 w 8362950"/>
              <a:gd name="connsiteY6066" fmla="*/ 5574983 h 6095999"/>
              <a:gd name="connsiteX6067" fmla="*/ 770573 w 8362950"/>
              <a:gd name="connsiteY6067" fmla="*/ 5272088 h 6095999"/>
              <a:gd name="connsiteX6068" fmla="*/ 1396365 w 8362950"/>
              <a:gd name="connsiteY6068" fmla="*/ 6075045 h 6095999"/>
              <a:gd name="connsiteX6069" fmla="*/ 947738 w 8362950"/>
              <a:gd name="connsiteY6069" fmla="*/ 5626418 h 6095999"/>
              <a:gd name="connsiteX6070" fmla="*/ 1396365 w 8362950"/>
              <a:gd name="connsiteY6070" fmla="*/ 5177790 h 6095999"/>
              <a:gd name="connsiteX6071" fmla="*/ 1844993 w 8362950"/>
              <a:gd name="connsiteY6071" fmla="*/ 5626418 h 6095999"/>
              <a:gd name="connsiteX6072" fmla="*/ 1396365 w 8362950"/>
              <a:gd name="connsiteY6072" fmla="*/ 6075045 h 6095999"/>
              <a:gd name="connsiteX6073" fmla="*/ 1699260 w 8362950"/>
              <a:gd name="connsiteY6073" fmla="*/ 5272088 h 6095999"/>
              <a:gd name="connsiteX6074" fmla="*/ 1860233 w 8362950"/>
              <a:gd name="connsiteY6074" fmla="*/ 5167313 h 6095999"/>
              <a:gd name="connsiteX6075" fmla="*/ 2021205 w 8362950"/>
              <a:gd name="connsiteY6075" fmla="*/ 5272088 h 6095999"/>
              <a:gd name="connsiteX6076" fmla="*/ 2021205 w 8362950"/>
              <a:gd name="connsiteY6076" fmla="*/ 5272088 h 6095999"/>
              <a:gd name="connsiteX6077" fmla="*/ 1860233 w 8362950"/>
              <a:gd name="connsiteY6077" fmla="*/ 5574983 h 6095999"/>
              <a:gd name="connsiteX6078" fmla="*/ 1699260 w 8362950"/>
              <a:gd name="connsiteY6078" fmla="*/ 5272088 h 6095999"/>
              <a:gd name="connsiteX6079" fmla="*/ 2324100 w 8362950"/>
              <a:gd name="connsiteY6079" fmla="*/ 6075045 h 6095999"/>
              <a:gd name="connsiteX6080" fmla="*/ 1875473 w 8362950"/>
              <a:gd name="connsiteY6080" fmla="*/ 5626418 h 6095999"/>
              <a:gd name="connsiteX6081" fmla="*/ 2324100 w 8362950"/>
              <a:gd name="connsiteY6081" fmla="*/ 5177790 h 6095999"/>
              <a:gd name="connsiteX6082" fmla="*/ 2772728 w 8362950"/>
              <a:gd name="connsiteY6082" fmla="*/ 5626418 h 6095999"/>
              <a:gd name="connsiteX6083" fmla="*/ 2324100 w 8362950"/>
              <a:gd name="connsiteY6083" fmla="*/ 6075045 h 6095999"/>
              <a:gd name="connsiteX6084" fmla="*/ 2627948 w 8362950"/>
              <a:gd name="connsiteY6084" fmla="*/ 5272088 h 6095999"/>
              <a:gd name="connsiteX6085" fmla="*/ 2788920 w 8362950"/>
              <a:gd name="connsiteY6085" fmla="*/ 5167313 h 6095999"/>
              <a:gd name="connsiteX6086" fmla="*/ 2949893 w 8362950"/>
              <a:gd name="connsiteY6086" fmla="*/ 5272088 h 6095999"/>
              <a:gd name="connsiteX6087" fmla="*/ 2949893 w 8362950"/>
              <a:gd name="connsiteY6087" fmla="*/ 5272088 h 6095999"/>
              <a:gd name="connsiteX6088" fmla="*/ 2788920 w 8362950"/>
              <a:gd name="connsiteY6088" fmla="*/ 5574983 h 6095999"/>
              <a:gd name="connsiteX6089" fmla="*/ 2627948 w 8362950"/>
              <a:gd name="connsiteY6089" fmla="*/ 5272088 h 6095999"/>
              <a:gd name="connsiteX6090" fmla="*/ 3252788 w 8362950"/>
              <a:gd name="connsiteY6090" fmla="*/ 6075045 h 6095999"/>
              <a:gd name="connsiteX6091" fmla="*/ 2804160 w 8362950"/>
              <a:gd name="connsiteY6091" fmla="*/ 5626418 h 6095999"/>
              <a:gd name="connsiteX6092" fmla="*/ 3252788 w 8362950"/>
              <a:gd name="connsiteY6092" fmla="*/ 5177790 h 6095999"/>
              <a:gd name="connsiteX6093" fmla="*/ 3701415 w 8362950"/>
              <a:gd name="connsiteY6093" fmla="*/ 5626418 h 6095999"/>
              <a:gd name="connsiteX6094" fmla="*/ 3252788 w 8362950"/>
              <a:gd name="connsiteY6094" fmla="*/ 6075045 h 6095999"/>
              <a:gd name="connsiteX6095" fmla="*/ 3556635 w 8362950"/>
              <a:gd name="connsiteY6095" fmla="*/ 5272088 h 6095999"/>
              <a:gd name="connsiteX6096" fmla="*/ 3717608 w 8362950"/>
              <a:gd name="connsiteY6096" fmla="*/ 5167313 h 6095999"/>
              <a:gd name="connsiteX6097" fmla="*/ 3878580 w 8362950"/>
              <a:gd name="connsiteY6097" fmla="*/ 5272088 h 6095999"/>
              <a:gd name="connsiteX6098" fmla="*/ 3878580 w 8362950"/>
              <a:gd name="connsiteY6098" fmla="*/ 5272088 h 6095999"/>
              <a:gd name="connsiteX6099" fmla="*/ 3717608 w 8362950"/>
              <a:gd name="connsiteY6099" fmla="*/ 5574983 h 6095999"/>
              <a:gd name="connsiteX6100" fmla="*/ 3556635 w 8362950"/>
              <a:gd name="connsiteY6100" fmla="*/ 5272088 h 6095999"/>
              <a:gd name="connsiteX6101" fmla="*/ 4181475 w 8362950"/>
              <a:gd name="connsiteY6101" fmla="*/ 6075045 h 6095999"/>
              <a:gd name="connsiteX6102" fmla="*/ 3732848 w 8362950"/>
              <a:gd name="connsiteY6102" fmla="*/ 5626418 h 6095999"/>
              <a:gd name="connsiteX6103" fmla="*/ 4181475 w 8362950"/>
              <a:gd name="connsiteY6103" fmla="*/ 5177790 h 6095999"/>
              <a:gd name="connsiteX6104" fmla="*/ 4630103 w 8362950"/>
              <a:gd name="connsiteY6104" fmla="*/ 5626418 h 6095999"/>
              <a:gd name="connsiteX6105" fmla="*/ 4181475 w 8362950"/>
              <a:gd name="connsiteY6105" fmla="*/ 6075045 h 6095999"/>
              <a:gd name="connsiteX6106" fmla="*/ 4484370 w 8362950"/>
              <a:gd name="connsiteY6106" fmla="*/ 5272088 h 6095999"/>
              <a:gd name="connsiteX6107" fmla="*/ 4484370 w 8362950"/>
              <a:gd name="connsiteY6107" fmla="*/ 5272088 h 6095999"/>
              <a:gd name="connsiteX6108" fmla="*/ 4645343 w 8362950"/>
              <a:gd name="connsiteY6108" fmla="*/ 5167313 h 6095999"/>
              <a:gd name="connsiteX6109" fmla="*/ 4806315 w 8362950"/>
              <a:gd name="connsiteY6109" fmla="*/ 5272088 h 6095999"/>
              <a:gd name="connsiteX6110" fmla="*/ 4645343 w 8362950"/>
              <a:gd name="connsiteY6110" fmla="*/ 5574983 h 6095999"/>
              <a:gd name="connsiteX6111" fmla="*/ 4484370 w 8362950"/>
              <a:gd name="connsiteY6111" fmla="*/ 5272088 h 6095999"/>
              <a:gd name="connsiteX6112" fmla="*/ 5110163 w 8362950"/>
              <a:gd name="connsiteY6112" fmla="*/ 6075045 h 6095999"/>
              <a:gd name="connsiteX6113" fmla="*/ 4661535 w 8362950"/>
              <a:gd name="connsiteY6113" fmla="*/ 5626418 h 6095999"/>
              <a:gd name="connsiteX6114" fmla="*/ 5110163 w 8362950"/>
              <a:gd name="connsiteY6114" fmla="*/ 5177790 h 6095999"/>
              <a:gd name="connsiteX6115" fmla="*/ 5558790 w 8362950"/>
              <a:gd name="connsiteY6115" fmla="*/ 5626418 h 6095999"/>
              <a:gd name="connsiteX6116" fmla="*/ 5110163 w 8362950"/>
              <a:gd name="connsiteY6116" fmla="*/ 6075045 h 6095999"/>
              <a:gd name="connsiteX6117" fmla="*/ 5413058 w 8362950"/>
              <a:gd name="connsiteY6117" fmla="*/ 5272088 h 6095999"/>
              <a:gd name="connsiteX6118" fmla="*/ 5574030 w 8362950"/>
              <a:gd name="connsiteY6118" fmla="*/ 5167313 h 6095999"/>
              <a:gd name="connsiteX6119" fmla="*/ 5735003 w 8362950"/>
              <a:gd name="connsiteY6119" fmla="*/ 5272088 h 6095999"/>
              <a:gd name="connsiteX6120" fmla="*/ 5574030 w 8362950"/>
              <a:gd name="connsiteY6120" fmla="*/ 5574983 h 6095999"/>
              <a:gd name="connsiteX6121" fmla="*/ 5413058 w 8362950"/>
              <a:gd name="connsiteY6121" fmla="*/ 5272088 h 6095999"/>
              <a:gd name="connsiteX6122" fmla="*/ 6038850 w 8362950"/>
              <a:gd name="connsiteY6122" fmla="*/ 6075045 h 6095999"/>
              <a:gd name="connsiteX6123" fmla="*/ 5590223 w 8362950"/>
              <a:gd name="connsiteY6123" fmla="*/ 5626418 h 6095999"/>
              <a:gd name="connsiteX6124" fmla="*/ 6038850 w 8362950"/>
              <a:gd name="connsiteY6124" fmla="*/ 5177790 h 6095999"/>
              <a:gd name="connsiteX6125" fmla="*/ 6487478 w 8362950"/>
              <a:gd name="connsiteY6125" fmla="*/ 5626418 h 6095999"/>
              <a:gd name="connsiteX6126" fmla="*/ 6038850 w 8362950"/>
              <a:gd name="connsiteY6126" fmla="*/ 6075045 h 6095999"/>
              <a:gd name="connsiteX6127" fmla="*/ 6341745 w 8362950"/>
              <a:gd name="connsiteY6127" fmla="*/ 5272088 h 6095999"/>
              <a:gd name="connsiteX6128" fmla="*/ 6341745 w 8362950"/>
              <a:gd name="connsiteY6128" fmla="*/ 5272088 h 6095999"/>
              <a:gd name="connsiteX6129" fmla="*/ 6502718 w 8362950"/>
              <a:gd name="connsiteY6129" fmla="*/ 5167313 h 6095999"/>
              <a:gd name="connsiteX6130" fmla="*/ 6663690 w 8362950"/>
              <a:gd name="connsiteY6130" fmla="*/ 5272088 h 6095999"/>
              <a:gd name="connsiteX6131" fmla="*/ 6663690 w 8362950"/>
              <a:gd name="connsiteY6131" fmla="*/ 5272088 h 6095999"/>
              <a:gd name="connsiteX6132" fmla="*/ 6502718 w 8362950"/>
              <a:gd name="connsiteY6132" fmla="*/ 5574983 h 6095999"/>
              <a:gd name="connsiteX6133" fmla="*/ 6341745 w 8362950"/>
              <a:gd name="connsiteY6133" fmla="*/ 5272088 h 6095999"/>
              <a:gd name="connsiteX6134" fmla="*/ 6966585 w 8362950"/>
              <a:gd name="connsiteY6134" fmla="*/ 6075045 h 6095999"/>
              <a:gd name="connsiteX6135" fmla="*/ 6517958 w 8362950"/>
              <a:gd name="connsiteY6135" fmla="*/ 5626418 h 6095999"/>
              <a:gd name="connsiteX6136" fmla="*/ 6966585 w 8362950"/>
              <a:gd name="connsiteY6136" fmla="*/ 5177790 h 6095999"/>
              <a:gd name="connsiteX6137" fmla="*/ 7415213 w 8362950"/>
              <a:gd name="connsiteY6137" fmla="*/ 5626418 h 6095999"/>
              <a:gd name="connsiteX6138" fmla="*/ 6966585 w 8362950"/>
              <a:gd name="connsiteY6138" fmla="*/ 6075045 h 6095999"/>
              <a:gd name="connsiteX6139" fmla="*/ 7270433 w 8362950"/>
              <a:gd name="connsiteY6139" fmla="*/ 5272088 h 6095999"/>
              <a:gd name="connsiteX6140" fmla="*/ 7270433 w 8362950"/>
              <a:gd name="connsiteY6140" fmla="*/ 5272088 h 6095999"/>
              <a:gd name="connsiteX6141" fmla="*/ 7431405 w 8362950"/>
              <a:gd name="connsiteY6141" fmla="*/ 5167313 h 6095999"/>
              <a:gd name="connsiteX6142" fmla="*/ 7592378 w 8362950"/>
              <a:gd name="connsiteY6142" fmla="*/ 5272088 h 6095999"/>
              <a:gd name="connsiteX6143" fmla="*/ 7431405 w 8362950"/>
              <a:gd name="connsiteY6143" fmla="*/ 5574983 h 6095999"/>
              <a:gd name="connsiteX6144" fmla="*/ 7270433 w 8362950"/>
              <a:gd name="connsiteY6144" fmla="*/ 5272088 h 6095999"/>
              <a:gd name="connsiteX6145" fmla="*/ 8343900 w 8362950"/>
              <a:gd name="connsiteY6145" fmla="*/ 5627370 h 6095999"/>
              <a:gd name="connsiteX6146" fmla="*/ 7895273 w 8362950"/>
              <a:gd name="connsiteY6146" fmla="*/ 6075998 h 6095999"/>
              <a:gd name="connsiteX6147" fmla="*/ 7446645 w 8362950"/>
              <a:gd name="connsiteY6147" fmla="*/ 5627370 h 6095999"/>
              <a:gd name="connsiteX6148" fmla="*/ 7895273 w 8362950"/>
              <a:gd name="connsiteY6148" fmla="*/ 5178743 h 6095999"/>
              <a:gd name="connsiteX6149" fmla="*/ 8343900 w 8362950"/>
              <a:gd name="connsiteY6149" fmla="*/ 5627370 h 6095999"/>
              <a:gd name="connsiteX6150" fmla="*/ 8343900 w 8362950"/>
              <a:gd name="connsiteY6150" fmla="*/ 5017770 h 6095999"/>
              <a:gd name="connsiteX6151" fmla="*/ 8236268 w 8362950"/>
              <a:gd name="connsiteY6151" fmla="*/ 5308283 h 6095999"/>
              <a:gd name="connsiteX6152" fmla="*/ 8236268 w 8362950"/>
              <a:gd name="connsiteY6152" fmla="*/ 5308283 h 6095999"/>
              <a:gd name="connsiteX6153" fmla="*/ 8211503 w 8362950"/>
              <a:gd name="connsiteY6153" fmla="*/ 5283518 h 6095999"/>
              <a:gd name="connsiteX6154" fmla="*/ 8308658 w 8362950"/>
              <a:gd name="connsiteY6154" fmla="*/ 5017770 h 6095999"/>
              <a:gd name="connsiteX6155" fmla="*/ 7895273 w 8362950"/>
              <a:gd name="connsiteY6155" fmla="*/ 4604385 h 6095999"/>
              <a:gd name="connsiteX6156" fmla="*/ 7504748 w 8362950"/>
              <a:gd name="connsiteY6156" fmla="*/ 4882515 h 6095999"/>
              <a:gd name="connsiteX6157" fmla="*/ 7469505 w 8362950"/>
              <a:gd name="connsiteY6157" fmla="*/ 4877753 h 6095999"/>
              <a:gd name="connsiteX6158" fmla="*/ 7895273 w 8362950"/>
              <a:gd name="connsiteY6158" fmla="*/ 4568190 h 6095999"/>
              <a:gd name="connsiteX6159" fmla="*/ 8343900 w 8362950"/>
              <a:gd name="connsiteY6159" fmla="*/ 5017770 h 6095999"/>
              <a:gd name="connsiteX6160" fmla="*/ 8343900 w 8362950"/>
              <a:gd name="connsiteY6160" fmla="*/ 4408170 h 6095999"/>
              <a:gd name="connsiteX6161" fmla="*/ 8236268 w 8362950"/>
              <a:gd name="connsiteY6161" fmla="*/ 4698683 h 6095999"/>
              <a:gd name="connsiteX6162" fmla="*/ 8236268 w 8362950"/>
              <a:gd name="connsiteY6162" fmla="*/ 4698683 h 6095999"/>
              <a:gd name="connsiteX6163" fmla="*/ 8211503 w 8362950"/>
              <a:gd name="connsiteY6163" fmla="*/ 4673918 h 6095999"/>
              <a:gd name="connsiteX6164" fmla="*/ 8308658 w 8362950"/>
              <a:gd name="connsiteY6164" fmla="*/ 4408170 h 6095999"/>
              <a:gd name="connsiteX6165" fmla="*/ 7895273 w 8362950"/>
              <a:gd name="connsiteY6165" fmla="*/ 3994785 h 6095999"/>
              <a:gd name="connsiteX6166" fmla="*/ 7504748 w 8362950"/>
              <a:gd name="connsiteY6166" fmla="*/ 4272915 h 6095999"/>
              <a:gd name="connsiteX6167" fmla="*/ 7469505 w 8362950"/>
              <a:gd name="connsiteY6167" fmla="*/ 4268153 h 6095999"/>
              <a:gd name="connsiteX6168" fmla="*/ 7895273 w 8362950"/>
              <a:gd name="connsiteY6168" fmla="*/ 3958590 h 6095999"/>
              <a:gd name="connsiteX6169" fmla="*/ 8343900 w 8362950"/>
              <a:gd name="connsiteY6169" fmla="*/ 4408170 h 6095999"/>
              <a:gd name="connsiteX6170" fmla="*/ 8343900 w 8362950"/>
              <a:gd name="connsiteY6170" fmla="*/ 3798570 h 6095999"/>
              <a:gd name="connsiteX6171" fmla="*/ 8236268 w 8362950"/>
              <a:gd name="connsiteY6171" fmla="*/ 4089083 h 6095999"/>
              <a:gd name="connsiteX6172" fmla="*/ 8236268 w 8362950"/>
              <a:gd name="connsiteY6172" fmla="*/ 4089083 h 6095999"/>
              <a:gd name="connsiteX6173" fmla="*/ 8211503 w 8362950"/>
              <a:gd name="connsiteY6173" fmla="*/ 4064318 h 6095999"/>
              <a:gd name="connsiteX6174" fmla="*/ 8308658 w 8362950"/>
              <a:gd name="connsiteY6174" fmla="*/ 3798570 h 6095999"/>
              <a:gd name="connsiteX6175" fmla="*/ 7895273 w 8362950"/>
              <a:gd name="connsiteY6175" fmla="*/ 3385185 h 6095999"/>
              <a:gd name="connsiteX6176" fmla="*/ 7504748 w 8362950"/>
              <a:gd name="connsiteY6176" fmla="*/ 3663315 h 6095999"/>
              <a:gd name="connsiteX6177" fmla="*/ 7469505 w 8362950"/>
              <a:gd name="connsiteY6177" fmla="*/ 3658553 h 6095999"/>
              <a:gd name="connsiteX6178" fmla="*/ 7895273 w 8362950"/>
              <a:gd name="connsiteY6178" fmla="*/ 3348990 h 6095999"/>
              <a:gd name="connsiteX6179" fmla="*/ 8343900 w 8362950"/>
              <a:gd name="connsiteY6179" fmla="*/ 3798570 h 6095999"/>
              <a:gd name="connsiteX6180" fmla="*/ 8343900 w 8362950"/>
              <a:gd name="connsiteY6180" fmla="*/ 3188970 h 6095999"/>
              <a:gd name="connsiteX6181" fmla="*/ 8236268 w 8362950"/>
              <a:gd name="connsiteY6181" fmla="*/ 3479483 h 6095999"/>
              <a:gd name="connsiteX6182" fmla="*/ 8236268 w 8362950"/>
              <a:gd name="connsiteY6182" fmla="*/ 3479483 h 6095999"/>
              <a:gd name="connsiteX6183" fmla="*/ 8211503 w 8362950"/>
              <a:gd name="connsiteY6183" fmla="*/ 3454718 h 6095999"/>
              <a:gd name="connsiteX6184" fmla="*/ 8308658 w 8362950"/>
              <a:gd name="connsiteY6184" fmla="*/ 3188970 h 6095999"/>
              <a:gd name="connsiteX6185" fmla="*/ 7895273 w 8362950"/>
              <a:gd name="connsiteY6185" fmla="*/ 2775585 h 6095999"/>
              <a:gd name="connsiteX6186" fmla="*/ 7504748 w 8362950"/>
              <a:gd name="connsiteY6186" fmla="*/ 3053715 h 6095999"/>
              <a:gd name="connsiteX6187" fmla="*/ 7469505 w 8362950"/>
              <a:gd name="connsiteY6187" fmla="*/ 3048953 h 6095999"/>
              <a:gd name="connsiteX6188" fmla="*/ 7895273 w 8362950"/>
              <a:gd name="connsiteY6188" fmla="*/ 2739390 h 6095999"/>
              <a:gd name="connsiteX6189" fmla="*/ 8343900 w 8362950"/>
              <a:gd name="connsiteY6189" fmla="*/ 3188970 h 6095999"/>
              <a:gd name="connsiteX6190" fmla="*/ 8343900 w 8362950"/>
              <a:gd name="connsiteY6190" fmla="*/ 2579370 h 6095999"/>
              <a:gd name="connsiteX6191" fmla="*/ 8236268 w 8362950"/>
              <a:gd name="connsiteY6191" fmla="*/ 2869883 h 6095999"/>
              <a:gd name="connsiteX6192" fmla="*/ 8236268 w 8362950"/>
              <a:gd name="connsiteY6192" fmla="*/ 2869883 h 6095999"/>
              <a:gd name="connsiteX6193" fmla="*/ 8211503 w 8362950"/>
              <a:gd name="connsiteY6193" fmla="*/ 2845118 h 6095999"/>
              <a:gd name="connsiteX6194" fmla="*/ 8308658 w 8362950"/>
              <a:gd name="connsiteY6194" fmla="*/ 2579370 h 6095999"/>
              <a:gd name="connsiteX6195" fmla="*/ 7895273 w 8362950"/>
              <a:gd name="connsiteY6195" fmla="*/ 2165985 h 6095999"/>
              <a:gd name="connsiteX6196" fmla="*/ 7504748 w 8362950"/>
              <a:gd name="connsiteY6196" fmla="*/ 2444115 h 6095999"/>
              <a:gd name="connsiteX6197" fmla="*/ 7469505 w 8362950"/>
              <a:gd name="connsiteY6197" fmla="*/ 2439353 h 6095999"/>
              <a:gd name="connsiteX6198" fmla="*/ 7895273 w 8362950"/>
              <a:gd name="connsiteY6198" fmla="*/ 2129790 h 6095999"/>
              <a:gd name="connsiteX6199" fmla="*/ 8343900 w 8362950"/>
              <a:gd name="connsiteY6199" fmla="*/ 2579370 h 6095999"/>
              <a:gd name="connsiteX6200" fmla="*/ 8343900 w 8362950"/>
              <a:gd name="connsiteY6200" fmla="*/ 1969770 h 6095999"/>
              <a:gd name="connsiteX6201" fmla="*/ 8236268 w 8362950"/>
              <a:gd name="connsiteY6201" fmla="*/ 2260283 h 6095999"/>
              <a:gd name="connsiteX6202" fmla="*/ 8236268 w 8362950"/>
              <a:gd name="connsiteY6202" fmla="*/ 2260283 h 6095999"/>
              <a:gd name="connsiteX6203" fmla="*/ 8211503 w 8362950"/>
              <a:gd name="connsiteY6203" fmla="*/ 2235518 h 6095999"/>
              <a:gd name="connsiteX6204" fmla="*/ 8308658 w 8362950"/>
              <a:gd name="connsiteY6204" fmla="*/ 1969770 h 6095999"/>
              <a:gd name="connsiteX6205" fmla="*/ 7895273 w 8362950"/>
              <a:gd name="connsiteY6205" fmla="*/ 1556385 h 6095999"/>
              <a:gd name="connsiteX6206" fmla="*/ 7504748 w 8362950"/>
              <a:gd name="connsiteY6206" fmla="*/ 1834515 h 6095999"/>
              <a:gd name="connsiteX6207" fmla="*/ 7469505 w 8362950"/>
              <a:gd name="connsiteY6207" fmla="*/ 1829753 h 6095999"/>
              <a:gd name="connsiteX6208" fmla="*/ 7895273 w 8362950"/>
              <a:gd name="connsiteY6208" fmla="*/ 1520190 h 6095999"/>
              <a:gd name="connsiteX6209" fmla="*/ 8343900 w 8362950"/>
              <a:gd name="connsiteY6209" fmla="*/ 1969770 h 6095999"/>
              <a:gd name="connsiteX6210" fmla="*/ 8236268 w 8362950"/>
              <a:gd name="connsiteY6210" fmla="*/ 1650683 h 6095999"/>
              <a:gd name="connsiteX6211" fmla="*/ 8211503 w 8362950"/>
              <a:gd name="connsiteY6211" fmla="*/ 1625918 h 6095999"/>
              <a:gd name="connsiteX6212" fmla="*/ 8308658 w 8362950"/>
              <a:gd name="connsiteY6212" fmla="*/ 1360170 h 6095999"/>
              <a:gd name="connsiteX6213" fmla="*/ 7895273 w 8362950"/>
              <a:gd name="connsiteY6213" fmla="*/ 946785 h 6095999"/>
              <a:gd name="connsiteX6214" fmla="*/ 7504748 w 8362950"/>
              <a:gd name="connsiteY6214" fmla="*/ 1224915 h 6095999"/>
              <a:gd name="connsiteX6215" fmla="*/ 7469505 w 8362950"/>
              <a:gd name="connsiteY6215" fmla="*/ 1220153 h 6095999"/>
              <a:gd name="connsiteX6216" fmla="*/ 7895273 w 8362950"/>
              <a:gd name="connsiteY6216" fmla="*/ 910590 h 6095999"/>
              <a:gd name="connsiteX6217" fmla="*/ 8343900 w 8362950"/>
              <a:gd name="connsiteY6217" fmla="*/ 1359218 h 6095999"/>
              <a:gd name="connsiteX6218" fmla="*/ 8236268 w 8362950"/>
              <a:gd name="connsiteY6218" fmla="*/ 1650683 h 6095999"/>
              <a:gd name="connsiteX6219" fmla="*/ 8236268 w 8362950"/>
              <a:gd name="connsiteY6219" fmla="*/ 1650683 h 6095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Lst>
            <a:rect l="l" t="t" r="r" b="b"/>
            <a:pathLst>
              <a:path w="8362950" h="6095999">
                <a:moveTo>
                  <a:pt x="8249603" y="1055370"/>
                </a:moveTo>
                <a:cubicBezTo>
                  <a:pt x="8320088" y="973455"/>
                  <a:pt x="8362950" y="866775"/>
                  <a:pt x="8362950" y="750570"/>
                </a:cubicBezTo>
                <a:cubicBezTo>
                  <a:pt x="8362950" y="493395"/>
                  <a:pt x="8153400" y="282893"/>
                  <a:pt x="7895273" y="282893"/>
                </a:cubicBezTo>
                <a:cubicBezTo>
                  <a:pt x="7883843" y="282893"/>
                  <a:pt x="7872413" y="283845"/>
                  <a:pt x="7860983" y="283845"/>
                </a:cubicBezTo>
                <a:cubicBezTo>
                  <a:pt x="7789545" y="117158"/>
                  <a:pt x="7623810" y="0"/>
                  <a:pt x="7431405" y="0"/>
                </a:cubicBezTo>
                <a:cubicBezTo>
                  <a:pt x="7239000" y="0"/>
                  <a:pt x="7073265" y="117158"/>
                  <a:pt x="7001828" y="283845"/>
                </a:cubicBezTo>
                <a:cubicBezTo>
                  <a:pt x="6990398" y="282893"/>
                  <a:pt x="6978968" y="282893"/>
                  <a:pt x="6967538" y="282893"/>
                </a:cubicBezTo>
                <a:cubicBezTo>
                  <a:pt x="6956108" y="282893"/>
                  <a:pt x="6944678" y="283845"/>
                  <a:pt x="6933248" y="283845"/>
                </a:cubicBezTo>
                <a:cubicBezTo>
                  <a:pt x="6861810" y="117158"/>
                  <a:pt x="6696075" y="0"/>
                  <a:pt x="6503670" y="0"/>
                </a:cubicBezTo>
                <a:cubicBezTo>
                  <a:pt x="6311265" y="0"/>
                  <a:pt x="6145530" y="117158"/>
                  <a:pt x="6074093" y="283845"/>
                </a:cubicBezTo>
                <a:cubicBezTo>
                  <a:pt x="6062663" y="282893"/>
                  <a:pt x="6051233" y="282893"/>
                  <a:pt x="6039803" y="282893"/>
                </a:cubicBezTo>
                <a:cubicBezTo>
                  <a:pt x="6028373" y="282893"/>
                  <a:pt x="6016943" y="283845"/>
                  <a:pt x="6005513" y="283845"/>
                </a:cubicBezTo>
                <a:cubicBezTo>
                  <a:pt x="5934075" y="117158"/>
                  <a:pt x="5768340" y="0"/>
                  <a:pt x="5575935" y="0"/>
                </a:cubicBezTo>
                <a:cubicBezTo>
                  <a:pt x="5383530" y="0"/>
                  <a:pt x="5217795" y="117158"/>
                  <a:pt x="5146358" y="283845"/>
                </a:cubicBezTo>
                <a:cubicBezTo>
                  <a:pt x="5134928" y="282893"/>
                  <a:pt x="5123498" y="282893"/>
                  <a:pt x="5112068" y="282893"/>
                </a:cubicBezTo>
                <a:cubicBezTo>
                  <a:pt x="5100638" y="282893"/>
                  <a:pt x="5089208" y="283845"/>
                  <a:pt x="5077778" y="283845"/>
                </a:cubicBezTo>
                <a:cubicBezTo>
                  <a:pt x="5006340" y="117158"/>
                  <a:pt x="4840605" y="0"/>
                  <a:pt x="4648200" y="0"/>
                </a:cubicBezTo>
                <a:cubicBezTo>
                  <a:pt x="4455795" y="0"/>
                  <a:pt x="4290060" y="117158"/>
                  <a:pt x="4218623" y="283845"/>
                </a:cubicBezTo>
                <a:cubicBezTo>
                  <a:pt x="4207193" y="282893"/>
                  <a:pt x="4195763" y="282893"/>
                  <a:pt x="4184333" y="282893"/>
                </a:cubicBezTo>
                <a:cubicBezTo>
                  <a:pt x="4172903" y="282893"/>
                  <a:pt x="4161473" y="283845"/>
                  <a:pt x="4150043" y="283845"/>
                </a:cubicBezTo>
                <a:cubicBezTo>
                  <a:pt x="4078605" y="117158"/>
                  <a:pt x="3912870" y="0"/>
                  <a:pt x="3720465" y="0"/>
                </a:cubicBezTo>
                <a:cubicBezTo>
                  <a:pt x="3528060" y="0"/>
                  <a:pt x="3362325" y="117158"/>
                  <a:pt x="3290888" y="283845"/>
                </a:cubicBezTo>
                <a:cubicBezTo>
                  <a:pt x="3279458" y="282893"/>
                  <a:pt x="3268028" y="282893"/>
                  <a:pt x="3256598" y="282893"/>
                </a:cubicBezTo>
                <a:cubicBezTo>
                  <a:pt x="3245168" y="282893"/>
                  <a:pt x="3233738" y="283845"/>
                  <a:pt x="3222308" y="283845"/>
                </a:cubicBezTo>
                <a:cubicBezTo>
                  <a:pt x="3150870" y="117158"/>
                  <a:pt x="2985135" y="0"/>
                  <a:pt x="2792730" y="0"/>
                </a:cubicBezTo>
                <a:cubicBezTo>
                  <a:pt x="2600325" y="0"/>
                  <a:pt x="2429828" y="117158"/>
                  <a:pt x="2358390" y="284798"/>
                </a:cubicBezTo>
                <a:cubicBezTo>
                  <a:pt x="2346960" y="283845"/>
                  <a:pt x="2335530" y="283845"/>
                  <a:pt x="2324100" y="283845"/>
                </a:cubicBezTo>
                <a:cubicBezTo>
                  <a:pt x="2312670" y="283845"/>
                  <a:pt x="2301240" y="284798"/>
                  <a:pt x="2289810" y="284798"/>
                </a:cubicBezTo>
                <a:cubicBezTo>
                  <a:pt x="2218373" y="118110"/>
                  <a:pt x="2052638" y="952"/>
                  <a:pt x="1860233" y="952"/>
                </a:cubicBezTo>
                <a:cubicBezTo>
                  <a:pt x="1667828" y="952"/>
                  <a:pt x="1502093" y="117158"/>
                  <a:pt x="1430655" y="284798"/>
                </a:cubicBezTo>
                <a:cubicBezTo>
                  <a:pt x="1419225" y="283845"/>
                  <a:pt x="1407795" y="283845"/>
                  <a:pt x="1396365" y="283845"/>
                </a:cubicBezTo>
                <a:cubicBezTo>
                  <a:pt x="1384935" y="283845"/>
                  <a:pt x="1373505" y="284798"/>
                  <a:pt x="1362075" y="284798"/>
                </a:cubicBezTo>
                <a:cubicBezTo>
                  <a:pt x="1290638" y="118110"/>
                  <a:pt x="1124903" y="952"/>
                  <a:pt x="932498" y="952"/>
                </a:cubicBezTo>
                <a:cubicBezTo>
                  <a:pt x="739140" y="0"/>
                  <a:pt x="573405" y="117158"/>
                  <a:pt x="501968" y="284798"/>
                </a:cubicBezTo>
                <a:cubicBezTo>
                  <a:pt x="490538" y="283845"/>
                  <a:pt x="479108" y="283845"/>
                  <a:pt x="467678" y="283845"/>
                </a:cubicBezTo>
                <a:cubicBezTo>
                  <a:pt x="210502" y="283845"/>
                  <a:pt x="0" y="493395"/>
                  <a:pt x="0" y="751523"/>
                </a:cubicBezTo>
                <a:cubicBezTo>
                  <a:pt x="0" y="867728"/>
                  <a:pt x="42863" y="974408"/>
                  <a:pt x="113348" y="1056323"/>
                </a:cubicBezTo>
                <a:cubicBezTo>
                  <a:pt x="42863" y="1138238"/>
                  <a:pt x="0" y="1244918"/>
                  <a:pt x="0" y="1361123"/>
                </a:cubicBezTo>
                <a:cubicBezTo>
                  <a:pt x="0" y="1477328"/>
                  <a:pt x="42863" y="1584008"/>
                  <a:pt x="113348" y="1665923"/>
                </a:cubicBezTo>
                <a:cubicBezTo>
                  <a:pt x="42863" y="1747838"/>
                  <a:pt x="0" y="1854518"/>
                  <a:pt x="0" y="1970723"/>
                </a:cubicBezTo>
                <a:cubicBezTo>
                  <a:pt x="0" y="2086928"/>
                  <a:pt x="42863" y="2193608"/>
                  <a:pt x="113348" y="2275523"/>
                </a:cubicBezTo>
                <a:cubicBezTo>
                  <a:pt x="42863" y="2357438"/>
                  <a:pt x="0" y="2464118"/>
                  <a:pt x="0" y="2580323"/>
                </a:cubicBezTo>
                <a:cubicBezTo>
                  <a:pt x="0" y="2696528"/>
                  <a:pt x="42863" y="2803208"/>
                  <a:pt x="113348" y="2885123"/>
                </a:cubicBezTo>
                <a:cubicBezTo>
                  <a:pt x="42863" y="2967038"/>
                  <a:pt x="0" y="3073718"/>
                  <a:pt x="0" y="3189923"/>
                </a:cubicBezTo>
                <a:cubicBezTo>
                  <a:pt x="0" y="3306128"/>
                  <a:pt x="42863" y="3412808"/>
                  <a:pt x="113348" y="3494723"/>
                </a:cubicBezTo>
                <a:cubicBezTo>
                  <a:pt x="42863" y="3576638"/>
                  <a:pt x="0" y="3683318"/>
                  <a:pt x="0" y="3799523"/>
                </a:cubicBezTo>
                <a:cubicBezTo>
                  <a:pt x="0" y="3915728"/>
                  <a:pt x="42863" y="4022408"/>
                  <a:pt x="113348" y="4104323"/>
                </a:cubicBezTo>
                <a:cubicBezTo>
                  <a:pt x="42863" y="4186238"/>
                  <a:pt x="0" y="4292918"/>
                  <a:pt x="0" y="4409123"/>
                </a:cubicBezTo>
                <a:cubicBezTo>
                  <a:pt x="0" y="4525328"/>
                  <a:pt x="42863" y="4632008"/>
                  <a:pt x="113348" y="4713923"/>
                </a:cubicBezTo>
                <a:cubicBezTo>
                  <a:pt x="42863" y="4795838"/>
                  <a:pt x="0" y="4902518"/>
                  <a:pt x="0" y="5018723"/>
                </a:cubicBezTo>
                <a:cubicBezTo>
                  <a:pt x="0" y="5134928"/>
                  <a:pt x="42863" y="5241608"/>
                  <a:pt x="113348" y="5323523"/>
                </a:cubicBezTo>
                <a:cubicBezTo>
                  <a:pt x="42863" y="5405438"/>
                  <a:pt x="0" y="5512118"/>
                  <a:pt x="0" y="5628323"/>
                </a:cubicBezTo>
                <a:cubicBezTo>
                  <a:pt x="0" y="5885498"/>
                  <a:pt x="209550" y="6096000"/>
                  <a:pt x="467678" y="6096000"/>
                </a:cubicBezTo>
                <a:cubicBezTo>
                  <a:pt x="707708" y="6096000"/>
                  <a:pt x="905828" y="5914073"/>
                  <a:pt x="931545" y="5680710"/>
                </a:cubicBezTo>
                <a:cubicBezTo>
                  <a:pt x="957263" y="5914073"/>
                  <a:pt x="1155383" y="6096000"/>
                  <a:pt x="1395413" y="6096000"/>
                </a:cubicBezTo>
                <a:cubicBezTo>
                  <a:pt x="1635443" y="6096000"/>
                  <a:pt x="1833563" y="5914073"/>
                  <a:pt x="1859280" y="5680710"/>
                </a:cubicBezTo>
                <a:cubicBezTo>
                  <a:pt x="1884998" y="5914073"/>
                  <a:pt x="2083118" y="6096000"/>
                  <a:pt x="2323148" y="6096000"/>
                </a:cubicBezTo>
                <a:cubicBezTo>
                  <a:pt x="2563178" y="6096000"/>
                  <a:pt x="2761298" y="5914073"/>
                  <a:pt x="2787015" y="5680710"/>
                </a:cubicBezTo>
                <a:cubicBezTo>
                  <a:pt x="2812733" y="5914073"/>
                  <a:pt x="3010853" y="6096000"/>
                  <a:pt x="3250883" y="6096000"/>
                </a:cubicBezTo>
                <a:cubicBezTo>
                  <a:pt x="3490913" y="6096000"/>
                  <a:pt x="3689033" y="5914073"/>
                  <a:pt x="3714750" y="5680710"/>
                </a:cubicBezTo>
                <a:cubicBezTo>
                  <a:pt x="3740468" y="5914073"/>
                  <a:pt x="3938588" y="6096000"/>
                  <a:pt x="4178618" y="6096000"/>
                </a:cubicBezTo>
                <a:cubicBezTo>
                  <a:pt x="4418648" y="6096000"/>
                  <a:pt x="4616768" y="5914073"/>
                  <a:pt x="4642485" y="5680710"/>
                </a:cubicBezTo>
                <a:cubicBezTo>
                  <a:pt x="4668203" y="5914073"/>
                  <a:pt x="4866323" y="6096000"/>
                  <a:pt x="5106353" y="6096000"/>
                </a:cubicBezTo>
                <a:cubicBezTo>
                  <a:pt x="5346383" y="6096000"/>
                  <a:pt x="5544503" y="5914073"/>
                  <a:pt x="5570220" y="5680710"/>
                </a:cubicBezTo>
                <a:cubicBezTo>
                  <a:pt x="5595938" y="5914073"/>
                  <a:pt x="5794058" y="6096000"/>
                  <a:pt x="6034088" y="6096000"/>
                </a:cubicBezTo>
                <a:cubicBezTo>
                  <a:pt x="6274118" y="6096000"/>
                  <a:pt x="6472238" y="5914073"/>
                  <a:pt x="6497955" y="5680710"/>
                </a:cubicBezTo>
                <a:cubicBezTo>
                  <a:pt x="6523673" y="5914073"/>
                  <a:pt x="6721793" y="6096000"/>
                  <a:pt x="6961823" y="6096000"/>
                </a:cubicBezTo>
                <a:cubicBezTo>
                  <a:pt x="7201853" y="6096000"/>
                  <a:pt x="7399973" y="5914073"/>
                  <a:pt x="7425690" y="5680710"/>
                </a:cubicBezTo>
                <a:cubicBezTo>
                  <a:pt x="7451408" y="5914073"/>
                  <a:pt x="7649528" y="6096000"/>
                  <a:pt x="7889558" y="6096000"/>
                </a:cubicBezTo>
                <a:cubicBezTo>
                  <a:pt x="8146733" y="6096000"/>
                  <a:pt x="8357235" y="5886450"/>
                  <a:pt x="8357235" y="5628323"/>
                </a:cubicBezTo>
                <a:cubicBezTo>
                  <a:pt x="8357235" y="5512118"/>
                  <a:pt x="8314373" y="5405438"/>
                  <a:pt x="8243888" y="5323523"/>
                </a:cubicBezTo>
                <a:cubicBezTo>
                  <a:pt x="8314373" y="5241608"/>
                  <a:pt x="8357235" y="5134928"/>
                  <a:pt x="8357235" y="5018723"/>
                </a:cubicBezTo>
                <a:cubicBezTo>
                  <a:pt x="8357235" y="4902518"/>
                  <a:pt x="8314373" y="4795838"/>
                  <a:pt x="8243888" y="4713923"/>
                </a:cubicBezTo>
                <a:cubicBezTo>
                  <a:pt x="8314373" y="4632008"/>
                  <a:pt x="8357235" y="4525328"/>
                  <a:pt x="8357235" y="4409123"/>
                </a:cubicBezTo>
                <a:cubicBezTo>
                  <a:pt x="8357235" y="4292918"/>
                  <a:pt x="8314373" y="4186238"/>
                  <a:pt x="8243888" y="4104323"/>
                </a:cubicBezTo>
                <a:cubicBezTo>
                  <a:pt x="8314373" y="4022408"/>
                  <a:pt x="8357235" y="3915728"/>
                  <a:pt x="8357235" y="3799523"/>
                </a:cubicBezTo>
                <a:cubicBezTo>
                  <a:pt x="8357235" y="3683318"/>
                  <a:pt x="8314373" y="3576638"/>
                  <a:pt x="8243888" y="3494723"/>
                </a:cubicBezTo>
                <a:cubicBezTo>
                  <a:pt x="8314373" y="3412808"/>
                  <a:pt x="8357235" y="3306128"/>
                  <a:pt x="8357235" y="3189923"/>
                </a:cubicBezTo>
                <a:cubicBezTo>
                  <a:pt x="8357235" y="3073718"/>
                  <a:pt x="8314373" y="2967038"/>
                  <a:pt x="8243888" y="2885123"/>
                </a:cubicBezTo>
                <a:cubicBezTo>
                  <a:pt x="8314373" y="2803208"/>
                  <a:pt x="8357235" y="2696528"/>
                  <a:pt x="8357235" y="2580323"/>
                </a:cubicBezTo>
                <a:cubicBezTo>
                  <a:pt x="8357235" y="2464118"/>
                  <a:pt x="8314373" y="2357438"/>
                  <a:pt x="8243888" y="2275523"/>
                </a:cubicBezTo>
                <a:cubicBezTo>
                  <a:pt x="8314373" y="2193608"/>
                  <a:pt x="8357235" y="2086928"/>
                  <a:pt x="8357235" y="1970723"/>
                </a:cubicBezTo>
                <a:cubicBezTo>
                  <a:pt x="8357235" y="1854518"/>
                  <a:pt x="8314373" y="1747838"/>
                  <a:pt x="8243888" y="1665923"/>
                </a:cubicBezTo>
                <a:cubicBezTo>
                  <a:pt x="8314373" y="1584008"/>
                  <a:pt x="8357235" y="1477328"/>
                  <a:pt x="8357235" y="1361123"/>
                </a:cubicBezTo>
                <a:cubicBezTo>
                  <a:pt x="8357235" y="1244918"/>
                  <a:pt x="8320088" y="1137285"/>
                  <a:pt x="8249603" y="1055370"/>
                </a:cubicBezTo>
                <a:close/>
                <a:moveTo>
                  <a:pt x="7895273" y="301943"/>
                </a:moveTo>
                <a:cubicBezTo>
                  <a:pt x="8141970" y="301943"/>
                  <a:pt x="8343900" y="502920"/>
                  <a:pt x="8343900" y="750570"/>
                </a:cubicBezTo>
                <a:cubicBezTo>
                  <a:pt x="8343900" y="861060"/>
                  <a:pt x="8302943" y="962978"/>
                  <a:pt x="8236268" y="1041083"/>
                </a:cubicBezTo>
                <a:cubicBezTo>
                  <a:pt x="8236268" y="1041083"/>
                  <a:pt x="8236268" y="1041083"/>
                  <a:pt x="8236268" y="1041083"/>
                </a:cubicBezTo>
                <a:cubicBezTo>
                  <a:pt x="8228648" y="1032510"/>
                  <a:pt x="8220075" y="1023938"/>
                  <a:pt x="8211503" y="1016318"/>
                </a:cubicBezTo>
                <a:cubicBezTo>
                  <a:pt x="8272463" y="944880"/>
                  <a:pt x="8308658" y="851535"/>
                  <a:pt x="8308658" y="750570"/>
                </a:cubicBezTo>
                <a:cubicBezTo>
                  <a:pt x="8308658" y="522923"/>
                  <a:pt x="8122920" y="337185"/>
                  <a:pt x="7895273" y="337185"/>
                </a:cubicBezTo>
                <a:cubicBezTo>
                  <a:pt x="7714298" y="337185"/>
                  <a:pt x="7560945" y="453390"/>
                  <a:pt x="7504748" y="615315"/>
                </a:cubicBezTo>
                <a:cubicBezTo>
                  <a:pt x="7493318" y="613410"/>
                  <a:pt x="7480935" y="612458"/>
                  <a:pt x="7469505" y="610553"/>
                </a:cubicBezTo>
                <a:cubicBezTo>
                  <a:pt x="7528560" y="432435"/>
                  <a:pt x="7697153" y="301943"/>
                  <a:pt x="7895273" y="301943"/>
                </a:cubicBezTo>
                <a:close/>
                <a:moveTo>
                  <a:pt x="8142923" y="963930"/>
                </a:moveTo>
                <a:cubicBezTo>
                  <a:pt x="8125778" y="953453"/>
                  <a:pt x="8107680" y="943928"/>
                  <a:pt x="8089583" y="935355"/>
                </a:cubicBezTo>
                <a:cubicBezTo>
                  <a:pt x="8089583" y="935355"/>
                  <a:pt x="8089583" y="935355"/>
                  <a:pt x="8089583" y="935355"/>
                </a:cubicBezTo>
                <a:cubicBezTo>
                  <a:pt x="8135303" y="886778"/>
                  <a:pt x="8163878" y="822008"/>
                  <a:pt x="8163878" y="750570"/>
                </a:cubicBezTo>
                <a:cubicBezTo>
                  <a:pt x="8163878" y="602933"/>
                  <a:pt x="8043863" y="482918"/>
                  <a:pt x="7896225" y="482918"/>
                </a:cubicBezTo>
                <a:cubicBezTo>
                  <a:pt x="7780020" y="482918"/>
                  <a:pt x="7680960" y="557213"/>
                  <a:pt x="7643813" y="661035"/>
                </a:cubicBezTo>
                <a:cubicBezTo>
                  <a:pt x="7627620" y="652463"/>
                  <a:pt x="7610475" y="645795"/>
                  <a:pt x="7593330" y="639128"/>
                </a:cubicBezTo>
                <a:cubicBezTo>
                  <a:pt x="7593330" y="639128"/>
                  <a:pt x="7594283" y="639128"/>
                  <a:pt x="7594283" y="639128"/>
                </a:cubicBezTo>
                <a:cubicBezTo>
                  <a:pt x="7640003" y="516255"/>
                  <a:pt x="7758113" y="428625"/>
                  <a:pt x="7896225" y="428625"/>
                </a:cubicBezTo>
                <a:cubicBezTo>
                  <a:pt x="8073390" y="428625"/>
                  <a:pt x="8217218" y="572453"/>
                  <a:pt x="8217218" y="749618"/>
                </a:cubicBezTo>
                <a:cubicBezTo>
                  <a:pt x="8217218" y="829628"/>
                  <a:pt x="8187690" y="903923"/>
                  <a:pt x="8138160" y="960120"/>
                </a:cubicBezTo>
                <a:cubicBezTo>
                  <a:pt x="8140065" y="962025"/>
                  <a:pt x="8141018" y="962978"/>
                  <a:pt x="8142923" y="963930"/>
                </a:cubicBezTo>
                <a:close/>
                <a:moveTo>
                  <a:pt x="7985760" y="902018"/>
                </a:moveTo>
                <a:cubicBezTo>
                  <a:pt x="7956233" y="896303"/>
                  <a:pt x="7926705" y="893445"/>
                  <a:pt x="7895273" y="893445"/>
                </a:cubicBezTo>
                <a:cubicBezTo>
                  <a:pt x="7883843" y="893445"/>
                  <a:pt x="7872413" y="894398"/>
                  <a:pt x="7860983" y="894398"/>
                </a:cubicBezTo>
                <a:cubicBezTo>
                  <a:pt x="7830503" y="822960"/>
                  <a:pt x="7782878" y="761048"/>
                  <a:pt x="7722870" y="712470"/>
                </a:cubicBezTo>
                <a:cubicBezTo>
                  <a:pt x="7740015" y="633413"/>
                  <a:pt x="7810500" y="573405"/>
                  <a:pt x="7895273" y="573405"/>
                </a:cubicBezTo>
                <a:cubicBezTo>
                  <a:pt x="7992428" y="573405"/>
                  <a:pt x="8071485" y="652463"/>
                  <a:pt x="8071485" y="749618"/>
                </a:cubicBezTo>
                <a:cubicBezTo>
                  <a:pt x="8071485" y="814388"/>
                  <a:pt x="8037195" y="870585"/>
                  <a:pt x="7985760" y="902018"/>
                </a:cubicBezTo>
                <a:cubicBezTo>
                  <a:pt x="7985760" y="902018"/>
                  <a:pt x="7985760" y="902018"/>
                  <a:pt x="7985760" y="902018"/>
                </a:cubicBezTo>
                <a:close/>
                <a:moveTo>
                  <a:pt x="7431405" y="808673"/>
                </a:moveTo>
                <a:cubicBezTo>
                  <a:pt x="7328535" y="808673"/>
                  <a:pt x="7239000" y="866775"/>
                  <a:pt x="7194233" y="951548"/>
                </a:cubicBezTo>
                <a:cubicBezTo>
                  <a:pt x="7178040" y="942975"/>
                  <a:pt x="7161848" y="934403"/>
                  <a:pt x="7143750" y="927735"/>
                </a:cubicBezTo>
                <a:cubicBezTo>
                  <a:pt x="7144703" y="927735"/>
                  <a:pt x="7144703" y="928688"/>
                  <a:pt x="7145655" y="928688"/>
                </a:cubicBezTo>
                <a:cubicBezTo>
                  <a:pt x="7198995" y="825818"/>
                  <a:pt x="7306628" y="755333"/>
                  <a:pt x="7430453" y="755333"/>
                </a:cubicBezTo>
                <a:cubicBezTo>
                  <a:pt x="7554278" y="755333"/>
                  <a:pt x="7661910" y="825818"/>
                  <a:pt x="7715250" y="928688"/>
                </a:cubicBezTo>
                <a:cubicBezTo>
                  <a:pt x="7699058" y="935355"/>
                  <a:pt x="7682865" y="942975"/>
                  <a:pt x="7667625" y="952500"/>
                </a:cubicBezTo>
                <a:cubicBezTo>
                  <a:pt x="7667625" y="952500"/>
                  <a:pt x="7667625" y="952500"/>
                  <a:pt x="7667625" y="952500"/>
                </a:cubicBezTo>
                <a:cubicBezTo>
                  <a:pt x="7622858" y="866775"/>
                  <a:pt x="7534275" y="808673"/>
                  <a:pt x="7431405" y="808673"/>
                </a:cubicBezTo>
                <a:close/>
                <a:moveTo>
                  <a:pt x="8142923" y="1573530"/>
                </a:moveTo>
                <a:cubicBezTo>
                  <a:pt x="8125778" y="1563053"/>
                  <a:pt x="8107680" y="1553528"/>
                  <a:pt x="8089583" y="1544955"/>
                </a:cubicBezTo>
                <a:cubicBezTo>
                  <a:pt x="8089583" y="1544955"/>
                  <a:pt x="8089583" y="1544955"/>
                  <a:pt x="8089583" y="1544955"/>
                </a:cubicBezTo>
                <a:cubicBezTo>
                  <a:pt x="8135303" y="1496378"/>
                  <a:pt x="8163878" y="1431608"/>
                  <a:pt x="8163878" y="1360170"/>
                </a:cubicBezTo>
                <a:cubicBezTo>
                  <a:pt x="8163878" y="1212533"/>
                  <a:pt x="8043863" y="1092518"/>
                  <a:pt x="7896225" y="1092518"/>
                </a:cubicBezTo>
                <a:cubicBezTo>
                  <a:pt x="7780020" y="1092518"/>
                  <a:pt x="7680960" y="1166813"/>
                  <a:pt x="7643813" y="1270635"/>
                </a:cubicBezTo>
                <a:cubicBezTo>
                  <a:pt x="7627620" y="1262063"/>
                  <a:pt x="7610475" y="1255395"/>
                  <a:pt x="7593330" y="1248728"/>
                </a:cubicBezTo>
                <a:cubicBezTo>
                  <a:pt x="7593330" y="1248728"/>
                  <a:pt x="7594283" y="1248728"/>
                  <a:pt x="7594283" y="1248728"/>
                </a:cubicBezTo>
                <a:cubicBezTo>
                  <a:pt x="7640003" y="1125855"/>
                  <a:pt x="7758113" y="1038225"/>
                  <a:pt x="7896225" y="1038225"/>
                </a:cubicBezTo>
                <a:cubicBezTo>
                  <a:pt x="8073390" y="1038225"/>
                  <a:pt x="8217218" y="1182053"/>
                  <a:pt x="8217218" y="1359218"/>
                </a:cubicBezTo>
                <a:cubicBezTo>
                  <a:pt x="8217218" y="1439228"/>
                  <a:pt x="8187690" y="1513523"/>
                  <a:pt x="8138160" y="1569720"/>
                </a:cubicBezTo>
                <a:cubicBezTo>
                  <a:pt x="8140065" y="1571625"/>
                  <a:pt x="8141018" y="1572578"/>
                  <a:pt x="8142923" y="1573530"/>
                </a:cubicBezTo>
                <a:close/>
                <a:moveTo>
                  <a:pt x="7985760" y="1511618"/>
                </a:moveTo>
                <a:cubicBezTo>
                  <a:pt x="7956233" y="1505903"/>
                  <a:pt x="7926705" y="1503045"/>
                  <a:pt x="7895273" y="1503045"/>
                </a:cubicBezTo>
                <a:cubicBezTo>
                  <a:pt x="7883843" y="1503045"/>
                  <a:pt x="7872413" y="1503998"/>
                  <a:pt x="7860983" y="1503998"/>
                </a:cubicBezTo>
                <a:cubicBezTo>
                  <a:pt x="7830503" y="1432560"/>
                  <a:pt x="7782878" y="1370648"/>
                  <a:pt x="7722870" y="1322070"/>
                </a:cubicBezTo>
                <a:cubicBezTo>
                  <a:pt x="7740015" y="1243013"/>
                  <a:pt x="7810500" y="1183005"/>
                  <a:pt x="7895273" y="1183005"/>
                </a:cubicBezTo>
                <a:cubicBezTo>
                  <a:pt x="7992428" y="1183005"/>
                  <a:pt x="8071485" y="1262063"/>
                  <a:pt x="8071485" y="1359218"/>
                </a:cubicBezTo>
                <a:cubicBezTo>
                  <a:pt x="8071485" y="1423988"/>
                  <a:pt x="8037195" y="1480185"/>
                  <a:pt x="7985760" y="1511618"/>
                </a:cubicBezTo>
                <a:cubicBezTo>
                  <a:pt x="7985760" y="1511618"/>
                  <a:pt x="7985760" y="1511618"/>
                  <a:pt x="7985760" y="1511618"/>
                </a:cubicBezTo>
                <a:close/>
                <a:moveTo>
                  <a:pt x="8090535" y="1360170"/>
                </a:moveTo>
                <a:cubicBezTo>
                  <a:pt x="8090535" y="1252538"/>
                  <a:pt x="8002905" y="1164908"/>
                  <a:pt x="7895273" y="1164908"/>
                </a:cubicBezTo>
                <a:cubicBezTo>
                  <a:pt x="7804785" y="1164908"/>
                  <a:pt x="7728585" y="1226820"/>
                  <a:pt x="7706678" y="1309688"/>
                </a:cubicBezTo>
                <a:cubicBezTo>
                  <a:pt x="7691438" y="1298258"/>
                  <a:pt x="7676198" y="1288733"/>
                  <a:pt x="7660005" y="1279208"/>
                </a:cubicBezTo>
                <a:cubicBezTo>
                  <a:pt x="7693343" y="1181100"/>
                  <a:pt x="7786688" y="1110615"/>
                  <a:pt x="7895273" y="1110615"/>
                </a:cubicBezTo>
                <a:cubicBezTo>
                  <a:pt x="8032433" y="1110615"/>
                  <a:pt x="8143875" y="1222058"/>
                  <a:pt x="8143875" y="1359218"/>
                </a:cubicBezTo>
                <a:cubicBezTo>
                  <a:pt x="8143875" y="1427798"/>
                  <a:pt x="8115300" y="1490663"/>
                  <a:pt x="8070533" y="1535430"/>
                </a:cubicBezTo>
                <a:cubicBezTo>
                  <a:pt x="8051483" y="1527810"/>
                  <a:pt x="8031480" y="1521143"/>
                  <a:pt x="8011478" y="1515428"/>
                </a:cubicBezTo>
                <a:cubicBezTo>
                  <a:pt x="8060055" y="1481138"/>
                  <a:pt x="8090535" y="1423988"/>
                  <a:pt x="8090535" y="1360170"/>
                </a:cubicBezTo>
                <a:close/>
                <a:moveTo>
                  <a:pt x="8236268" y="1360170"/>
                </a:moveTo>
                <a:cubicBezTo>
                  <a:pt x="8236268" y="1172528"/>
                  <a:pt x="8083868" y="1020128"/>
                  <a:pt x="7896225" y="1020128"/>
                </a:cubicBezTo>
                <a:cubicBezTo>
                  <a:pt x="7749540" y="1020128"/>
                  <a:pt x="7624763" y="1113473"/>
                  <a:pt x="7577138" y="1243013"/>
                </a:cubicBezTo>
                <a:cubicBezTo>
                  <a:pt x="7559993" y="1237298"/>
                  <a:pt x="7541895" y="1232535"/>
                  <a:pt x="7523798" y="1228725"/>
                </a:cubicBezTo>
                <a:cubicBezTo>
                  <a:pt x="7523798" y="1228725"/>
                  <a:pt x="7524750" y="1228725"/>
                  <a:pt x="7524750" y="1228725"/>
                </a:cubicBezTo>
                <a:cubicBezTo>
                  <a:pt x="7579043" y="1076325"/>
                  <a:pt x="7724775" y="965835"/>
                  <a:pt x="7896225" y="965835"/>
                </a:cubicBezTo>
                <a:cubicBezTo>
                  <a:pt x="8113395" y="965835"/>
                  <a:pt x="8290560" y="1143000"/>
                  <a:pt x="8290560" y="1360170"/>
                </a:cubicBezTo>
                <a:cubicBezTo>
                  <a:pt x="8290560" y="1456373"/>
                  <a:pt x="8255318" y="1544955"/>
                  <a:pt x="8198168" y="1613535"/>
                </a:cubicBezTo>
                <a:cubicBezTo>
                  <a:pt x="8184833" y="1602105"/>
                  <a:pt x="8170545" y="1591628"/>
                  <a:pt x="8155305" y="1581150"/>
                </a:cubicBezTo>
                <a:cubicBezTo>
                  <a:pt x="8204835" y="1521143"/>
                  <a:pt x="8236268" y="1443990"/>
                  <a:pt x="8236268" y="1360170"/>
                </a:cubicBezTo>
                <a:close/>
                <a:moveTo>
                  <a:pt x="7840980" y="1505903"/>
                </a:moveTo>
                <a:cubicBezTo>
                  <a:pt x="7840980" y="1505903"/>
                  <a:pt x="7840980" y="1505903"/>
                  <a:pt x="7840980" y="1505903"/>
                </a:cubicBezTo>
                <a:cubicBezTo>
                  <a:pt x="7828598" y="1506855"/>
                  <a:pt x="7817168" y="1508760"/>
                  <a:pt x="7804785" y="1511618"/>
                </a:cubicBezTo>
                <a:cubicBezTo>
                  <a:pt x="7739063" y="1371600"/>
                  <a:pt x="7596188" y="1274445"/>
                  <a:pt x="7431405" y="1274445"/>
                </a:cubicBezTo>
                <a:cubicBezTo>
                  <a:pt x="7266623" y="1274445"/>
                  <a:pt x="7123748" y="1371600"/>
                  <a:pt x="7058025" y="1511618"/>
                </a:cubicBezTo>
                <a:cubicBezTo>
                  <a:pt x="7046595" y="1509713"/>
                  <a:pt x="7034213" y="1507808"/>
                  <a:pt x="7021830" y="1505903"/>
                </a:cubicBezTo>
                <a:cubicBezTo>
                  <a:pt x="7091363" y="1348740"/>
                  <a:pt x="7248525" y="1239203"/>
                  <a:pt x="7431405" y="1239203"/>
                </a:cubicBezTo>
                <a:cubicBezTo>
                  <a:pt x="7614285" y="1238250"/>
                  <a:pt x="7771448" y="1348740"/>
                  <a:pt x="7840980" y="1505903"/>
                </a:cubicBezTo>
                <a:close/>
                <a:moveTo>
                  <a:pt x="7431405" y="1418273"/>
                </a:moveTo>
                <a:cubicBezTo>
                  <a:pt x="7328535" y="1418273"/>
                  <a:pt x="7239000" y="1476375"/>
                  <a:pt x="7194233" y="1561148"/>
                </a:cubicBezTo>
                <a:cubicBezTo>
                  <a:pt x="7178040" y="1552575"/>
                  <a:pt x="7161848" y="1544003"/>
                  <a:pt x="7143750" y="1537335"/>
                </a:cubicBezTo>
                <a:cubicBezTo>
                  <a:pt x="7144703" y="1537335"/>
                  <a:pt x="7144703" y="1538288"/>
                  <a:pt x="7145655" y="1538288"/>
                </a:cubicBezTo>
                <a:cubicBezTo>
                  <a:pt x="7198995" y="1435418"/>
                  <a:pt x="7306628" y="1364933"/>
                  <a:pt x="7430453" y="1364933"/>
                </a:cubicBezTo>
                <a:cubicBezTo>
                  <a:pt x="7554278" y="1364933"/>
                  <a:pt x="7661910" y="1435418"/>
                  <a:pt x="7715250" y="1538288"/>
                </a:cubicBezTo>
                <a:cubicBezTo>
                  <a:pt x="7699058" y="1544955"/>
                  <a:pt x="7682865" y="1552575"/>
                  <a:pt x="7667625" y="1562100"/>
                </a:cubicBezTo>
                <a:cubicBezTo>
                  <a:pt x="7667625" y="1562100"/>
                  <a:pt x="7667625" y="1562100"/>
                  <a:pt x="7667625" y="1562100"/>
                </a:cubicBezTo>
                <a:cubicBezTo>
                  <a:pt x="7622858" y="1476375"/>
                  <a:pt x="7534275" y="1418273"/>
                  <a:pt x="7431405" y="1418273"/>
                </a:cubicBezTo>
                <a:close/>
                <a:moveTo>
                  <a:pt x="8142923" y="2183130"/>
                </a:moveTo>
                <a:cubicBezTo>
                  <a:pt x="8125778" y="2172653"/>
                  <a:pt x="8107680" y="2163128"/>
                  <a:pt x="8089583" y="2154555"/>
                </a:cubicBezTo>
                <a:cubicBezTo>
                  <a:pt x="8089583" y="2154555"/>
                  <a:pt x="8089583" y="2154555"/>
                  <a:pt x="8089583" y="2154555"/>
                </a:cubicBezTo>
                <a:cubicBezTo>
                  <a:pt x="8135303" y="2105978"/>
                  <a:pt x="8163878" y="2041208"/>
                  <a:pt x="8163878" y="1969770"/>
                </a:cubicBezTo>
                <a:cubicBezTo>
                  <a:pt x="8163878" y="1822133"/>
                  <a:pt x="8043863" y="1702118"/>
                  <a:pt x="7896225" y="1702118"/>
                </a:cubicBezTo>
                <a:cubicBezTo>
                  <a:pt x="7780020" y="1702118"/>
                  <a:pt x="7680960" y="1776413"/>
                  <a:pt x="7643813" y="1880235"/>
                </a:cubicBezTo>
                <a:cubicBezTo>
                  <a:pt x="7627620" y="1871663"/>
                  <a:pt x="7610475" y="1864995"/>
                  <a:pt x="7593330" y="1858328"/>
                </a:cubicBezTo>
                <a:cubicBezTo>
                  <a:pt x="7593330" y="1858328"/>
                  <a:pt x="7594283" y="1858328"/>
                  <a:pt x="7594283" y="1858328"/>
                </a:cubicBezTo>
                <a:cubicBezTo>
                  <a:pt x="7640003" y="1735455"/>
                  <a:pt x="7758113" y="1647825"/>
                  <a:pt x="7896225" y="1647825"/>
                </a:cubicBezTo>
                <a:cubicBezTo>
                  <a:pt x="8073390" y="1647825"/>
                  <a:pt x="8217218" y="1791653"/>
                  <a:pt x="8217218" y="1968818"/>
                </a:cubicBezTo>
                <a:cubicBezTo>
                  <a:pt x="8217218" y="2048828"/>
                  <a:pt x="8187690" y="2123123"/>
                  <a:pt x="8138160" y="2179320"/>
                </a:cubicBezTo>
                <a:cubicBezTo>
                  <a:pt x="8140065" y="2181225"/>
                  <a:pt x="8141018" y="2182178"/>
                  <a:pt x="8142923" y="2183130"/>
                </a:cubicBezTo>
                <a:close/>
                <a:moveTo>
                  <a:pt x="7985760" y="2121218"/>
                </a:moveTo>
                <a:cubicBezTo>
                  <a:pt x="7956233" y="2115503"/>
                  <a:pt x="7926705" y="2112645"/>
                  <a:pt x="7895273" y="2112645"/>
                </a:cubicBezTo>
                <a:cubicBezTo>
                  <a:pt x="7883843" y="2112645"/>
                  <a:pt x="7872413" y="2113598"/>
                  <a:pt x="7860983" y="2113598"/>
                </a:cubicBezTo>
                <a:cubicBezTo>
                  <a:pt x="7830503" y="2042160"/>
                  <a:pt x="7782878" y="1980248"/>
                  <a:pt x="7722870" y="1931670"/>
                </a:cubicBezTo>
                <a:cubicBezTo>
                  <a:pt x="7740015" y="1852613"/>
                  <a:pt x="7810500" y="1792605"/>
                  <a:pt x="7895273" y="1792605"/>
                </a:cubicBezTo>
                <a:cubicBezTo>
                  <a:pt x="7992428" y="1792605"/>
                  <a:pt x="8071485" y="1871663"/>
                  <a:pt x="8071485" y="1968818"/>
                </a:cubicBezTo>
                <a:cubicBezTo>
                  <a:pt x="8071485" y="2033588"/>
                  <a:pt x="8037195" y="2089785"/>
                  <a:pt x="7985760" y="2121218"/>
                </a:cubicBezTo>
                <a:cubicBezTo>
                  <a:pt x="7985760" y="2121218"/>
                  <a:pt x="7985760" y="2121218"/>
                  <a:pt x="7985760" y="2121218"/>
                </a:cubicBezTo>
                <a:close/>
                <a:moveTo>
                  <a:pt x="8090535" y="1969770"/>
                </a:moveTo>
                <a:cubicBezTo>
                  <a:pt x="8090535" y="1862138"/>
                  <a:pt x="8002905" y="1774508"/>
                  <a:pt x="7895273" y="1774508"/>
                </a:cubicBezTo>
                <a:cubicBezTo>
                  <a:pt x="7804785" y="1774508"/>
                  <a:pt x="7728585" y="1836420"/>
                  <a:pt x="7706678" y="1919288"/>
                </a:cubicBezTo>
                <a:cubicBezTo>
                  <a:pt x="7691438" y="1907858"/>
                  <a:pt x="7676198" y="1898333"/>
                  <a:pt x="7660005" y="1888808"/>
                </a:cubicBezTo>
                <a:cubicBezTo>
                  <a:pt x="7693343" y="1790700"/>
                  <a:pt x="7786688" y="1720215"/>
                  <a:pt x="7895273" y="1720215"/>
                </a:cubicBezTo>
                <a:cubicBezTo>
                  <a:pt x="8032433" y="1720215"/>
                  <a:pt x="8143875" y="1831658"/>
                  <a:pt x="8143875" y="1968818"/>
                </a:cubicBezTo>
                <a:cubicBezTo>
                  <a:pt x="8143875" y="2037398"/>
                  <a:pt x="8115300" y="2100263"/>
                  <a:pt x="8070533" y="2145030"/>
                </a:cubicBezTo>
                <a:cubicBezTo>
                  <a:pt x="8051483" y="2137410"/>
                  <a:pt x="8031480" y="2130743"/>
                  <a:pt x="8011478" y="2125028"/>
                </a:cubicBezTo>
                <a:cubicBezTo>
                  <a:pt x="8060055" y="2090738"/>
                  <a:pt x="8090535" y="2033588"/>
                  <a:pt x="8090535" y="1969770"/>
                </a:cubicBezTo>
                <a:close/>
                <a:moveTo>
                  <a:pt x="8236268" y="1969770"/>
                </a:moveTo>
                <a:cubicBezTo>
                  <a:pt x="8236268" y="1782128"/>
                  <a:pt x="8083868" y="1629728"/>
                  <a:pt x="7896225" y="1629728"/>
                </a:cubicBezTo>
                <a:cubicBezTo>
                  <a:pt x="7749540" y="1629728"/>
                  <a:pt x="7624763" y="1723073"/>
                  <a:pt x="7577138" y="1852613"/>
                </a:cubicBezTo>
                <a:cubicBezTo>
                  <a:pt x="7559993" y="1846898"/>
                  <a:pt x="7541895" y="1842135"/>
                  <a:pt x="7523798" y="1838325"/>
                </a:cubicBezTo>
                <a:cubicBezTo>
                  <a:pt x="7523798" y="1838325"/>
                  <a:pt x="7524750" y="1838325"/>
                  <a:pt x="7524750" y="1838325"/>
                </a:cubicBezTo>
                <a:cubicBezTo>
                  <a:pt x="7579043" y="1685925"/>
                  <a:pt x="7724775" y="1575435"/>
                  <a:pt x="7896225" y="1575435"/>
                </a:cubicBezTo>
                <a:cubicBezTo>
                  <a:pt x="8113395" y="1575435"/>
                  <a:pt x="8290560" y="1752600"/>
                  <a:pt x="8290560" y="1969770"/>
                </a:cubicBezTo>
                <a:cubicBezTo>
                  <a:pt x="8290560" y="2065973"/>
                  <a:pt x="8255318" y="2154555"/>
                  <a:pt x="8198168" y="2223135"/>
                </a:cubicBezTo>
                <a:cubicBezTo>
                  <a:pt x="8184833" y="2211705"/>
                  <a:pt x="8170545" y="2201228"/>
                  <a:pt x="8155305" y="2190750"/>
                </a:cubicBezTo>
                <a:cubicBezTo>
                  <a:pt x="8204835" y="2130743"/>
                  <a:pt x="8236268" y="2053590"/>
                  <a:pt x="8236268" y="1969770"/>
                </a:cubicBezTo>
                <a:close/>
                <a:moveTo>
                  <a:pt x="7840980" y="2115503"/>
                </a:moveTo>
                <a:cubicBezTo>
                  <a:pt x="7840980" y="2115503"/>
                  <a:pt x="7840980" y="2115503"/>
                  <a:pt x="7840980" y="2115503"/>
                </a:cubicBezTo>
                <a:cubicBezTo>
                  <a:pt x="7828598" y="2116455"/>
                  <a:pt x="7817168" y="2118360"/>
                  <a:pt x="7804785" y="2121218"/>
                </a:cubicBezTo>
                <a:cubicBezTo>
                  <a:pt x="7739063" y="1981200"/>
                  <a:pt x="7596188" y="1884045"/>
                  <a:pt x="7431405" y="1884045"/>
                </a:cubicBezTo>
                <a:cubicBezTo>
                  <a:pt x="7266623" y="1884045"/>
                  <a:pt x="7123748" y="1981200"/>
                  <a:pt x="7058025" y="2121218"/>
                </a:cubicBezTo>
                <a:cubicBezTo>
                  <a:pt x="7046595" y="2119313"/>
                  <a:pt x="7034213" y="2117408"/>
                  <a:pt x="7021830" y="2115503"/>
                </a:cubicBezTo>
                <a:cubicBezTo>
                  <a:pt x="7091363" y="1958340"/>
                  <a:pt x="7248525" y="1848803"/>
                  <a:pt x="7431405" y="1848803"/>
                </a:cubicBezTo>
                <a:cubicBezTo>
                  <a:pt x="7614285" y="1847850"/>
                  <a:pt x="7771448" y="1958340"/>
                  <a:pt x="7840980" y="2115503"/>
                </a:cubicBezTo>
                <a:close/>
                <a:moveTo>
                  <a:pt x="7431405" y="2027873"/>
                </a:moveTo>
                <a:cubicBezTo>
                  <a:pt x="7328535" y="2027873"/>
                  <a:pt x="7239000" y="2085975"/>
                  <a:pt x="7194233" y="2170748"/>
                </a:cubicBezTo>
                <a:cubicBezTo>
                  <a:pt x="7178040" y="2162175"/>
                  <a:pt x="7161848" y="2153603"/>
                  <a:pt x="7143750" y="2146935"/>
                </a:cubicBezTo>
                <a:cubicBezTo>
                  <a:pt x="7144703" y="2146935"/>
                  <a:pt x="7144703" y="2147888"/>
                  <a:pt x="7145655" y="2147888"/>
                </a:cubicBezTo>
                <a:cubicBezTo>
                  <a:pt x="7198995" y="2045018"/>
                  <a:pt x="7306628" y="1974533"/>
                  <a:pt x="7430453" y="1974533"/>
                </a:cubicBezTo>
                <a:cubicBezTo>
                  <a:pt x="7554278" y="1974533"/>
                  <a:pt x="7661910" y="2045018"/>
                  <a:pt x="7715250" y="2147888"/>
                </a:cubicBezTo>
                <a:cubicBezTo>
                  <a:pt x="7699058" y="2154555"/>
                  <a:pt x="7682865" y="2162175"/>
                  <a:pt x="7667625" y="2171700"/>
                </a:cubicBezTo>
                <a:cubicBezTo>
                  <a:pt x="7667625" y="2171700"/>
                  <a:pt x="7667625" y="2171700"/>
                  <a:pt x="7667625" y="2171700"/>
                </a:cubicBezTo>
                <a:cubicBezTo>
                  <a:pt x="7622858" y="2085975"/>
                  <a:pt x="7534275" y="2027873"/>
                  <a:pt x="7431405" y="2027873"/>
                </a:cubicBezTo>
                <a:close/>
                <a:moveTo>
                  <a:pt x="8142923" y="2792730"/>
                </a:moveTo>
                <a:cubicBezTo>
                  <a:pt x="8125778" y="2782253"/>
                  <a:pt x="8107680" y="2772728"/>
                  <a:pt x="8089583" y="2764155"/>
                </a:cubicBezTo>
                <a:cubicBezTo>
                  <a:pt x="8089583" y="2764155"/>
                  <a:pt x="8089583" y="2764155"/>
                  <a:pt x="8089583" y="2764155"/>
                </a:cubicBezTo>
                <a:cubicBezTo>
                  <a:pt x="8135303" y="2715578"/>
                  <a:pt x="8163878" y="2650808"/>
                  <a:pt x="8163878" y="2579370"/>
                </a:cubicBezTo>
                <a:cubicBezTo>
                  <a:pt x="8163878" y="2431733"/>
                  <a:pt x="8043863" y="2311718"/>
                  <a:pt x="7896225" y="2311718"/>
                </a:cubicBezTo>
                <a:cubicBezTo>
                  <a:pt x="7780020" y="2311718"/>
                  <a:pt x="7680960" y="2386013"/>
                  <a:pt x="7643813" y="2489835"/>
                </a:cubicBezTo>
                <a:cubicBezTo>
                  <a:pt x="7627620" y="2481263"/>
                  <a:pt x="7610475" y="2474595"/>
                  <a:pt x="7593330" y="2467928"/>
                </a:cubicBezTo>
                <a:cubicBezTo>
                  <a:pt x="7593330" y="2467928"/>
                  <a:pt x="7594283" y="2467928"/>
                  <a:pt x="7594283" y="2467928"/>
                </a:cubicBezTo>
                <a:cubicBezTo>
                  <a:pt x="7640003" y="2345055"/>
                  <a:pt x="7758113" y="2257425"/>
                  <a:pt x="7896225" y="2257425"/>
                </a:cubicBezTo>
                <a:cubicBezTo>
                  <a:pt x="8073390" y="2257425"/>
                  <a:pt x="8217218" y="2401253"/>
                  <a:pt x="8217218" y="2578418"/>
                </a:cubicBezTo>
                <a:cubicBezTo>
                  <a:pt x="8217218" y="2658428"/>
                  <a:pt x="8187690" y="2732723"/>
                  <a:pt x="8138160" y="2788920"/>
                </a:cubicBezTo>
                <a:cubicBezTo>
                  <a:pt x="8140065" y="2790825"/>
                  <a:pt x="8141018" y="2791778"/>
                  <a:pt x="8142923" y="2792730"/>
                </a:cubicBezTo>
                <a:close/>
                <a:moveTo>
                  <a:pt x="7985760" y="2730818"/>
                </a:moveTo>
                <a:cubicBezTo>
                  <a:pt x="7956233" y="2725103"/>
                  <a:pt x="7926705" y="2722245"/>
                  <a:pt x="7895273" y="2722245"/>
                </a:cubicBezTo>
                <a:cubicBezTo>
                  <a:pt x="7883843" y="2722245"/>
                  <a:pt x="7872413" y="2723198"/>
                  <a:pt x="7860983" y="2723198"/>
                </a:cubicBezTo>
                <a:cubicBezTo>
                  <a:pt x="7830503" y="2651760"/>
                  <a:pt x="7782878" y="2589848"/>
                  <a:pt x="7722870" y="2541270"/>
                </a:cubicBezTo>
                <a:cubicBezTo>
                  <a:pt x="7740015" y="2462213"/>
                  <a:pt x="7810500" y="2402205"/>
                  <a:pt x="7895273" y="2402205"/>
                </a:cubicBezTo>
                <a:cubicBezTo>
                  <a:pt x="7992428" y="2402205"/>
                  <a:pt x="8071485" y="2481263"/>
                  <a:pt x="8071485" y="2578418"/>
                </a:cubicBezTo>
                <a:cubicBezTo>
                  <a:pt x="8071485" y="2643188"/>
                  <a:pt x="8037195" y="2699385"/>
                  <a:pt x="7985760" y="2730818"/>
                </a:cubicBezTo>
                <a:cubicBezTo>
                  <a:pt x="7985760" y="2730818"/>
                  <a:pt x="7985760" y="2730818"/>
                  <a:pt x="7985760" y="2730818"/>
                </a:cubicBezTo>
                <a:close/>
                <a:moveTo>
                  <a:pt x="8090535" y="2579370"/>
                </a:moveTo>
                <a:cubicBezTo>
                  <a:pt x="8090535" y="2471738"/>
                  <a:pt x="8002905" y="2384108"/>
                  <a:pt x="7895273" y="2384108"/>
                </a:cubicBezTo>
                <a:cubicBezTo>
                  <a:pt x="7804785" y="2384108"/>
                  <a:pt x="7728585" y="2446020"/>
                  <a:pt x="7706678" y="2528888"/>
                </a:cubicBezTo>
                <a:cubicBezTo>
                  <a:pt x="7691438" y="2517458"/>
                  <a:pt x="7676198" y="2507933"/>
                  <a:pt x="7660005" y="2498408"/>
                </a:cubicBezTo>
                <a:cubicBezTo>
                  <a:pt x="7693343" y="2400300"/>
                  <a:pt x="7786688" y="2329815"/>
                  <a:pt x="7895273" y="2329815"/>
                </a:cubicBezTo>
                <a:cubicBezTo>
                  <a:pt x="8032433" y="2329815"/>
                  <a:pt x="8143875" y="2441258"/>
                  <a:pt x="8143875" y="2578418"/>
                </a:cubicBezTo>
                <a:cubicBezTo>
                  <a:pt x="8143875" y="2646998"/>
                  <a:pt x="8115300" y="2709863"/>
                  <a:pt x="8070533" y="2754630"/>
                </a:cubicBezTo>
                <a:cubicBezTo>
                  <a:pt x="8051483" y="2747010"/>
                  <a:pt x="8031480" y="2740343"/>
                  <a:pt x="8011478" y="2734628"/>
                </a:cubicBezTo>
                <a:cubicBezTo>
                  <a:pt x="8060055" y="2700338"/>
                  <a:pt x="8090535" y="2643188"/>
                  <a:pt x="8090535" y="2579370"/>
                </a:cubicBezTo>
                <a:close/>
                <a:moveTo>
                  <a:pt x="8236268" y="2579370"/>
                </a:moveTo>
                <a:cubicBezTo>
                  <a:pt x="8236268" y="2391728"/>
                  <a:pt x="8083868" y="2239328"/>
                  <a:pt x="7896225" y="2239328"/>
                </a:cubicBezTo>
                <a:cubicBezTo>
                  <a:pt x="7749540" y="2239328"/>
                  <a:pt x="7624763" y="2332673"/>
                  <a:pt x="7577138" y="2462213"/>
                </a:cubicBezTo>
                <a:cubicBezTo>
                  <a:pt x="7559993" y="2456498"/>
                  <a:pt x="7541895" y="2451735"/>
                  <a:pt x="7523798" y="2447925"/>
                </a:cubicBezTo>
                <a:cubicBezTo>
                  <a:pt x="7523798" y="2447925"/>
                  <a:pt x="7524750" y="2447925"/>
                  <a:pt x="7524750" y="2447925"/>
                </a:cubicBezTo>
                <a:cubicBezTo>
                  <a:pt x="7579043" y="2295525"/>
                  <a:pt x="7724775" y="2185035"/>
                  <a:pt x="7896225" y="2185035"/>
                </a:cubicBezTo>
                <a:cubicBezTo>
                  <a:pt x="8113395" y="2185035"/>
                  <a:pt x="8290560" y="2362200"/>
                  <a:pt x="8290560" y="2579370"/>
                </a:cubicBezTo>
                <a:cubicBezTo>
                  <a:pt x="8290560" y="2675573"/>
                  <a:pt x="8255318" y="2764155"/>
                  <a:pt x="8198168" y="2832735"/>
                </a:cubicBezTo>
                <a:cubicBezTo>
                  <a:pt x="8184833" y="2821305"/>
                  <a:pt x="8170545" y="2810828"/>
                  <a:pt x="8155305" y="2800350"/>
                </a:cubicBezTo>
                <a:cubicBezTo>
                  <a:pt x="8204835" y="2740343"/>
                  <a:pt x="8236268" y="2663190"/>
                  <a:pt x="8236268" y="2579370"/>
                </a:cubicBezTo>
                <a:close/>
                <a:moveTo>
                  <a:pt x="7840980" y="2725103"/>
                </a:moveTo>
                <a:cubicBezTo>
                  <a:pt x="7840980" y="2725103"/>
                  <a:pt x="7840980" y="2725103"/>
                  <a:pt x="7840980" y="2725103"/>
                </a:cubicBezTo>
                <a:cubicBezTo>
                  <a:pt x="7828598" y="2726055"/>
                  <a:pt x="7817168" y="2727960"/>
                  <a:pt x="7804785" y="2730818"/>
                </a:cubicBezTo>
                <a:cubicBezTo>
                  <a:pt x="7739063" y="2590800"/>
                  <a:pt x="7596188" y="2493645"/>
                  <a:pt x="7431405" y="2493645"/>
                </a:cubicBezTo>
                <a:cubicBezTo>
                  <a:pt x="7266623" y="2493645"/>
                  <a:pt x="7123748" y="2590800"/>
                  <a:pt x="7058025" y="2730818"/>
                </a:cubicBezTo>
                <a:cubicBezTo>
                  <a:pt x="7046595" y="2728913"/>
                  <a:pt x="7034213" y="2727008"/>
                  <a:pt x="7021830" y="2725103"/>
                </a:cubicBezTo>
                <a:cubicBezTo>
                  <a:pt x="7091363" y="2567940"/>
                  <a:pt x="7248525" y="2458403"/>
                  <a:pt x="7431405" y="2458403"/>
                </a:cubicBezTo>
                <a:cubicBezTo>
                  <a:pt x="7614285" y="2457450"/>
                  <a:pt x="7771448" y="2567940"/>
                  <a:pt x="7840980" y="2725103"/>
                </a:cubicBezTo>
                <a:close/>
                <a:moveTo>
                  <a:pt x="7431405" y="2637473"/>
                </a:moveTo>
                <a:cubicBezTo>
                  <a:pt x="7328535" y="2637473"/>
                  <a:pt x="7239000" y="2695575"/>
                  <a:pt x="7194233" y="2780348"/>
                </a:cubicBezTo>
                <a:cubicBezTo>
                  <a:pt x="7178040" y="2771775"/>
                  <a:pt x="7161848" y="2763203"/>
                  <a:pt x="7143750" y="2756535"/>
                </a:cubicBezTo>
                <a:cubicBezTo>
                  <a:pt x="7144703" y="2756535"/>
                  <a:pt x="7144703" y="2757488"/>
                  <a:pt x="7145655" y="2757488"/>
                </a:cubicBezTo>
                <a:cubicBezTo>
                  <a:pt x="7198995" y="2654618"/>
                  <a:pt x="7306628" y="2584133"/>
                  <a:pt x="7430453" y="2584133"/>
                </a:cubicBezTo>
                <a:cubicBezTo>
                  <a:pt x="7554278" y="2584133"/>
                  <a:pt x="7661910" y="2654618"/>
                  <a:pt x="7715250" y="2757488"/>
                </a:cubicBezTo>
                <a:cubicBezTo>
                  <a:pt x="7699058" y="2764155"/>
                  <a:pt x="7682865" y="2771775"/>
                  <a:pt x="7667625" y="2781300"/>
                </a:cubicBezTo>
                <a:cubicBezTo>
                  <a:pt x="7667625" y="2781300"/>
                  <a:pt x="7667625" y="2781300"/>
                  <a:pt x="7667625" y="2781300"/>
                </a:cubicBezTo>
                <a:cubicBezTo>
                  <a:pt x="7622858" y="2695575"/>
                  <a:pt x="7534275" y="2637473"/>
                  <a:pt x="7431405" y="2637473"/>
                </a:cubicBezTo>
                <a:close/>
                <a:moveTo>
                  <a:pt x="8142923" y="3402330"/>
                </a:moveTo>
                <a:cubicBezTo>
                  <a:pt x="8125778" y="3391853"/>
                  <a:pt x="8107680" y="3382328"/>
                  <a:pt x="8089583" y="3373755"/>
                </a:cubicBezTo>
                <a:cubicBezTo>
                  <a:pt x="8089583" y="3373755"/>
                  <a:pt x="8089583" y="3373755"/>
                  <a:pt x="8089583" y="3373755"/>
                </a:cubicBezTo>
                <a:cubicBezTo>
                  <a:pt x="8135303" y="3325178"/>
                  <a:pt x="8163878" y="3260408"/>
                  <a:pt x="8163878" y="3188970"/>
                </a:cubicBezTo>
                <a:cubicBezTo>
                  <a:pt x="8163878" y="3041333"/>
                  <a:pt x="8043863" y="2921318"/>
                  <a:pt x="7896225" y="2921318"/>
                </a:cubicBezTo>
                <a:cubicBezTo>
                  <a:pt x="7780020" y="2921318"/>
                  <a:pt x="7680960" y="2995613"/>
                  <a:pt x="7643813" y="3099435"/>
                </a:cubicBezTo>
                <a:cubicBezTo>
                  <a:pt x="7627620" y="3090863"/>
                  <a:pt x="7610475" y="3084195"/>
                  <a:pt x="7593330" y="3077528"/>
                </a:cubicBezTo>
                <a:cubicBezTo>
                  <a:pt x="7593330" y="3077528"/>
                  <a:pt x="7594283" y="3077528"/>
                  <a:pt x="7594283" y="3077528"/>
                </a:cubicBezTo>
                <a:cubicBezTo>
                  <a:pt x="7640003" y="2954655"/>
                  <a:pt x="7758113" y="2867025"/>
                  <a:pt x="7896225" y="2867025"/>
                </a:cubicBezTo>
                <a:cubicBezTo>
                  <a:pt x="8073390" y="2867025"/>
                  <a:pt x="8217218" y="3010853"/>
                  <a:pt x="8217218" y="3188018"/>
                </a:cubicBezTo>
                <a:cubicBezTo>
                  <a:pt x="8217218" y="3268028"/>
                  <a:pt x="8187690" y="3342323"/>
                  <a:pt x="8138160" y="3398520"/>
                </a:cubicBezTo>
                <a:cubicBezTo>
                  <a:pt x="8140065" y="3400425"/>
                  <a:pt x="8141018" y="3401378"/>
                  <a:pt x="8142923" y="3402330"/>
                </a:cubicBezTo>
                <a:close/>
                <a:moveTo>
                  <a:pt x="7985760" y="3340418"/>
                </a:moveTo>
                <a:cubicBezTo>
                  <a:pt x="7956233" y="3334703"/>
                  <a:pt x="7926705" y="3331845"/>
                  <a:pt x="7895273" y="3331845"/>
                </a:cubicBezTo>
                <a:cubicBezTo>
                  <a:pt x="7883843" y="3331845"/>
                  <a:pt x="7872413" y="3332798"/>
                  <a:pt x="7860983" y="3332798"/>
                </a:cubicBezTo>
                <a:cubicBezTo>
                  <a:pt x="7830503" y="3261360"/>
                  <a:pt x="7782878" y="3199448"/>
                  <a:pt x="7722870" y="3150870"/>
                </a:cubicBezTo>
                <a:cubicBezTo>
                  <a:pt x="7740015" y="3071813"/>
                  <a:pt x="7810500" y="3011805"/>
                  <a:pt x="7895273" y="3011805"/>
                </a:cubicBezTo>
                <a:cubicBezTo>
                  <a:pt x="7992428" y="3011805"/>
                  <a:pt x="8071485" y="3090863"/>
                  <a:pt x="8071485" y="3188018"/>
                </a:cubicBezTo>
                <a:cubicBezTo>
                  <a:pt x="8071485" y="3252788"/>
                  <a:pt x="8037195" y="3308985"/>
                  <a:pt x="7985760" y="3340418"/>
                </a:cubicBezTo>
                <a:cubicBezTo>
                  <a:pt x="7985760" y="3340418"/>
                  <a:pt x="7985760" y="3340418"/>
                  <a:pt x="7985760" y="3340418"/>
                </a:cubicBezTo>
                <a:close/>
                <a:moveTo>
                  <a:pt x="8090535" y="3188970"/>
                </a:moveTo>
                <a:cubicBezTo>
                  <a:pt x="8090535" y="3081338"/>
                  <a:pt x="8002905" y="2993708"/>
                  <a:pt x="7895273" y="2993708"/>
                </a:cubicBezTo>
                <a:cubicBezTo>
                  <a:pt x="7804785" y="2993708"/>
                  <a:pt x="7728585" y="3055620"/>
                  <a:pt x="7706678" y="3138488"/>
                </a:cubicBezTo>
                <a:cubicBezTo>
                  <a:pt x="7691438" y="3127058"/>
                  <a:pt x="7676198" y="3117533"/>
                  <a:pt x="7660005" y="3108008"/>
                </a:cubicBezTo>
                <a:cubicBezTo>
                  <a:pt x="7693343" y="3009900"/>
                  <a:pt x="7786688" y="2939415"/>
                  <a:pt x="7895273" y="2939415"/>
                </a:cubicBezTo>
                <a:cubicBezTo>
                  <a:pt x="8032433" y="2939415"/>
                  <a:pt x="8143875" y="3050858"/>
                  <a:pt x="8143875" y="3188018"/>
                </a:cubicBezTo>
                <a:cubicBezTo>
                  <a:pt x="8143875" y="3256598"/>
                  <a:pt x="8115300" y="3319463"/>
                  <a:pt x="8070533" y="3364230"/>
                </a:cubicBezTo>
                <a:cubicBezTo>
                  <a:pt x="8051483" y="3356610"/>
                  <a:pt x="8031480" y="3349943"/>
                  <a:pt x="8011478" y="3344228"/>
                </a:cubicBezTo>
                <a:cubicBezTo>
                  <a:pt x="8060055" y="3309938"/>
                  <a:pt x="8090535" y="3252788"/>
                  <a:pt x="8090535" y="3188970"/>
                </a:cubicBezTo>
                <a:close/>
                <a:moveTo>
                  <a:pt x="8236268" y="3188970"/>
                </a:moveTo>
                <a:cubicBezTo>
                  <a:pt x="8236268" y="3001328"/>
                  <a:pt x="8083868" y="2848928"/>
                  <a:pt x="7896225" y="2848928"/>
                </a:cubicBezTo>
                <a:cubicBezTo>
                  <a:pt x="7749540" y="2848928"/>
                  <a:pt x="7624763" y="2942273"/>
                  <a:pt x="7577138" y="3071813"/>
                </a:cubicBezTo>
                <a:cubicBezTo>
                  <a:pt x="7559993" y="3066098"/>
                  <a:pt x="7541895" y="3061335"/>
                  <a:pt x="7523798" y="3057525"/>
                </a:cubicBezTo>
                <a:cubicBezTo>
                  <a:pt x="7523798" y="3057525"/>
                  <a:pt x="7524750" y="3057525"/>
                  <a:pt x="7524750" y="3057525"/>
                </a:cubicBezTo>
                <a:cubicBezTo>
                  <a:pt x="7579043" y="2905125"/>
                  <a:pt x="7724775" y="2794635"/>
                  <a:pt x="7896225" y="2794635"/>
                </a:cubicBezTo>
                <a:cubicBezTo>
                  <a:pt x="8113395" y="2794635"/>
                  <a:pt x="8290560" y="2971800"/>
                  <a:pt x="8290560" y="3188970"/>
                </a:cubicBezTo>
                <a:cubicBezTo>
                  <a:pt x="8290560" y="3285173"/>
                  <a:pt x="8255318" y="3373755"/>
                  <a:pt x="8198168" y="3442335"/>
                </a:cubicBezTo>
                <a:cubicBezTo>
                  <a:pt x="8184833" y="3430905"/>
                  <a:pt x="8170545" y="3420428"/>
                  <a:pt x="8155305" y="3409950"/>
                </a:cubicBezTo>
                <a:cubicBezTo>
                  <a:pt x="8204835" y="3349943"/>
                  <a:pt x="8236268" y="3272790"/>
                  <a:pt x="8236268" y="3188970"/>
                </a:cubicBezTo>
                <a:close/>
                <a:moveTo>
                  <a:pt x="7840980" y="3334703"/>
                </a:moveTo>
                <a:cubicBezTo>
                  <a:pt x="7840980" y="3334703"/>
                  <a:pt x="7840980" y="3334703"/>
                  <a:pt x="7840980" y="3334703"/>
                </a:cubicBezTo>
                <a:cubicBezTo>
                  <a:pt x="7828598" y="3335655"/>
                  <a:pt x="7817168" y="3337560"/>
                  <a:pt x="7804785" y="3340418"/>
                </a:cubicBezTo>
                <a:cubicBezTo>
                  <a:pt x="7739063" y="3200400"/>
                  <a:pt x="7596188" y="3103245"/>
                  <a:pt x="7431405" y="3103245"/>
                </a:cubicBezTo>
                <a:cubicBezTo>
                  <a:pt x="7266623" y="3103245"/>
                  <a:pt x="7123748" y="3200400"/>
                  <a:pt x="7058025" y="3340418"/>
                </a:cubicBezTo>
                <a:cubicBezTo>
                  <a:pt x="7046595" y="3338513"/>
                  <a:pt x="7034213" y="3336608"/>
                  <a:pt x="7021830" y="3334703"/>
                </a:cubicBezTo>
                <a:cubicBezTo>
                  <a:pt x="7091363" y="3177540"/>
                  <a:pt x="7248525" y="3068003"/>
                  <a:pt x="7431405" y="3068003"/>
                </a:cubicBezTo>
                <a:cubicBezTo>
                  <a:pt x="7614285" y="3067050"/>
                  <a:pt x="7771448" y="3177540"/>
                  <a:pt x="7840980" y="3334703"/>
                </a:cubicBezTo>
                <a:close/>
                <a:moveTo>
                  <a:pt x="7431405" y="3247073"/>
                </a:moveTo>
                <a:cubicBezTo>
                  <a:pt x="7328535" y="3247073"/>
                  <a:pt x="7239000" y="3305175"/>
                  <a:pt x="7194233" y="3389948"/>
                </a:cubicBezTo>
                <a:cubicBezTo>
                  <a:pt x="7178040" y="3381375"/>
                  <a:pt x="7161848" y="3372803"/>
                  <a:pt x="7143750" y="3366135"/>
                </a:cubicBezTo>
                <a:cubicBezTo>
                  <a:pt x="7144703" y="3366135"/>
                  <a:pt x="7144703" y="3367088"/>
                  <a:pt x="7145655" y="3367088"/>
                </a:cubicBezTo>
                <a:cubicBezTo>
                  <a:pt x="7198995" y="3264218"/>
                  <a:pt x="7306628" y="3193733"/>
                  <a:pt x="7430453" y="3193733"/>
                </a:cubicBezTo>
                <a:cubicBezTo>
                  <a:pt x="7554278" y="3193733"/>
                  <a:pt x="7661910" y="3264218"/>
                  <a:pt x="7715250" y="3367088"/>
                </a:cubicBezTo>
                <a:cubicBezTo>
                  <a:pt x="7699058" y="3373755"/>
                  <a:pt x="7682865" y="3381375"/>
                  <a:pt x="7667625" y="3390900"/>
                </a:cubicBezTo>
                <a:cubicBezTo>
                  <a:pt x="7667625" y="3390900"/>
                  <a:pt x="7667625" y="3390900"/>
                  <a:pt x="7667625" y="3390900"/>
                </a:cubicBezTo>
                <a:cubicBezTo>
                  <a:pt x="7622858" y="3305175"/>
                  <a:pt x="7534275" y="3247073"/>
                  <a:pt x="7431405" y="3247073"/>
                </a:cubicBezTo>
                <a:close/>
                <a:moveTo>
                  <a:pt x="8142923" y="4011930"/>
                </a:moveTo>
                <a:cubicBezTo>
                  <a:pt x="8125778" y="4001453"/>
                  <a:pt x="8107680" y="3991928"/>
                  <a:pt x="8089583" y="3983355"/>
                </a:cubicBezTo>
                <a:cubicBezTo>
                  <a:pt x="8089583" y="3983355"/>
                  <a:pt x="8089583" y="3983355"/>
                  <a:pt x="8089583" y="3983355"/>
                </a:cubicBezTo>
                <a:cubicBezTo>
                  <a:pt x="8135303" y="3934778"/>
                  <a:pt x="8163878" y="3870008"/>
                  <a:pt x="8163878" y="3798570"/>
                </a:cubicBezTo>
                <a:cubicBezTo>
                  <a:pt x="8163878" y="3650933"/>
                  <a:pt x="8043863" y="3530918"/>
                  <a:pt x="7896225" y="3530918"/>
                </a:cubicBezTo>
                <a:cubicBezTo>
                  <a:pt x="7780020" y="3530918"/>
                  <a:pt x="7680960" y="3605213"/>
                  <a:pt x="7643813" y="3709035"/>
                </a:cubicBezTo>
                <a:cubicBezTo>
                  <a:pt x="7627620" y="3700463"/>
                  <a:pt x="7610475" y="3693795"/>
                  <a:pt x="7593330" y="3687128"/>
                </a:cubicBezTo>
                <a:cubicBezTo>
                  <a:pt x="7593330" y="3687128"/>
                  <a:pt x="7594283" y="3687128"/>
                  <a:pt x="7594283" y="3687128"/>
                </a:cubicBezTo>
                <a:cubicBezTo>
                  <a:pt x="7640003" y="3564255"/>
                  <a:pt x="7758113" y="3476625"/>
                  <a:pt x="7896225" y="3476625"/>
                </a:cubicBezTo>
                <a:cubicBezTo>
                  <a:pt x="8073390" y="3476625"/>
                  <a:pt x="8217218" y="3620453"/>
                  <a:pt x="8217218" y="3797618"/>
                </a:cubicBezTo>
                <a:cubicBezTo>
                  <a:pt x="8217218" y="3877628"/>
                  <a:pt x="8187690" y="3951923"/>
                  <a:pt x="8138160" y="4008120"/>
                </a:cubicBezTo>
                <a:cubicBezTo>
                  <a:pt x="8140065" y="4010025"/>
                  <a:pt x="8141018" y="4010978"/>
                  <a:pt x="8142923" y="4011930"/>
                </a:cubicBezTo>
                <a:close/>
                <a:moveTo>
                  <a:pt x="7985760" y="3950018"/>
                </a:moveTo>
                <a:cubicBezTo>
                  <a:pt x="7956233" y="3944303"/>
                  <a:pt x="7926705" y="3941445"/>
                  <a:pt x="7895273" y="3941445"/>
                </a:cubicBezTo>
                <a:cubicBezTo>
                  <a:pt x="7883843" y="3941445"/>
                  <a:pt x="7872413" y="3942398"/>
                  <a:pt x="7860983" y="3942398"/>
                </a:cubicBezTo>
                <a:cubicBezTo>
                  <a:pt x="7830503" y="3870960"/>
                  <a:pt x="7782878" y="3809048"/>
                  <a:pt x="7722870" y="3760470"/>
                </a:cubicBezTo>
                <a:cubicBezTo>
                  <a:pt x="7740015" y="3681413"/>
                  <a:pt x="7810500" y="3621405"/>
                  <a:pt x="7895273" y="3621405"/>
                </a:cubicBezTo>
                <a:cubicBezTo>
                  <a:pt x="7992428" y="3621405"/>
                  <a:pt x="8071485" y="3700463"/>
                  <a:pt x="8071485" y="3797618"/>
                </a:cubicBezTo>
                <a:cubicBezTo>
                  <a:pt x="8071485" y="3862388"/>
                  <a:pt x="8037195" y="3918585"/>
                  <a:pt x="7985760" y="3950018"/>
                </a:cubicBezTo>
                <a:cubicBezTo>
                  <a:pt x="7985760" y="3950018"/>
                  <a:pt x="7985760" y="3950018"/>
                  <a:pt x="7985760" y="3950018"/>
                </a:cubicBezTo>
                <a:close/>
                <a:moveTo>
                  <a:pt x="8090535" y="3798570"/>
                </a:moveTo>
                <a:cubicBezTo>
                  <a:pt x="8090535" y="3690938"/>
                  <a:pt x="8002905" y="3603308"/>
                  <a:pt x="7895273" y="3603308"/>
                </a:cubicBezTo>
                <a:cubicBezTo>
                  <a:pt x="7804785" y="3603308"/>
                  <a:pt x="7728585" y="3665220"/>
                  <a:pt x="7706678" y="3748088"/>
                </a:cubicBezTo>
                <a:cubicBezTo>
                  <a:pt x="7691438" y="3736658"/>
                  <a:pt x="7676198" y="3727133"/>
                  <a:pt x="7660005" y="3717608"/>
                </a:cubicBezTo>
                <a:cubicBezTo>
                  <a:pt x="7693343" y="3619500"/>
                  <a:pt x="7786688" y="3549015"/>
                  <a:pt x="7895273" y="3549015"/>
                </a:cubicBezTo>
                <a:cubicBezTo>
                  <a:pt x="8032433" y="3549015"/>
                  <a:pt x="8143875" y="3660458"/>
                  <a:pt x="8143875" y="3797618"/>
                </a:cubicBezTo>
                <a:cubicBezTo>
                  <a:pt x="8143875" y="3866198"/>
                  <a:pt x="8115300" y="3929063"/>
                  <a:pt x="8070533" y="3973830"/>
                </a:cubicBezTo>
                <a:cubicBezTo>
                  <a:pt x="8051483" y="3966210"/>
                  <a:pt x="8031480" y="3959543"/>
                  <a:pt x="8011478" y="3953828"/>
                </a:cubicBezTo>
                <a:cubicBezTo>
                  <a:pt x="8060055" y="3919538"/>
                  <a:pt x="8090535" y="3862388"/>
                  <a:pt x="8090535" y="3798570"/>
                </a:cubicBezTo>
                <a:close/>
                <a:moveTo>
                  <a:pt x="8236268" y="3798570"/>
                </a:moveTo>
                <a:cubicBezTo>
                  <a:pt x="8236268" y="3610928"/>
                  <a:pt x="8083868" y="3458528"/>
                  <a:pt x="7896225" y="3458528"/>
                </a:cubicBezTo>
                <a:cubicBezTo>
                  <a:pt x="7749540" y="3458528"/>
                  <a:pt x="7624763" y="3551873"/>
                  <a:pt x="7577138" y="3681413"/>
                </a:cubicBezTo>
                <a:cubicBezTo>
                  <a:pt x="7559993" y="3675698"/>
                  <a:pt x="7541895" y="3670935"/>
                  <a:pt x="7523798" y="3667125"/>
                </a:cubicBezTo>
                <a:cubicBezTo>
                  <a:pt x="7523798" y="3667125"/>
                  <a:pt x="7524750" y="3667125"/>
                  <a:pt x="7524750" y="3667125"/>
                </a:cubicBezTo>
                <a:cubicBezTo>
                  <a:pt x="7579043" y="3514725"/>
                  <a:pt x="7724775" y="3404235"/>
                  <a:pt x="7896225" y="3404235"/>
                </a:cubicBezTo>
                <a:cubicBezTo>
                  <a:pt x="8113395" y="3404235"/>
                  <a:pt x="8290560" y="3581400"/>
                  <a:pt x="8290560" y="3798570"/>
                </a:cubicBezTo>
                <a:cubicBezTo>
                  <a:pt x="8290560" y="3894773"/>
                  <a:pt x="8255318" y="3983355"/>
                  <a:pt x="8198168" y="4051935"/>
                </a:cubicBezTo>
                <a:cubicBezTo>
                  <a:pt x="8184833" y="4040505"/>
                  <a:pt x="8170545" y="4030028"/>
                  <a:pt x="8155305" y="4019550"/>
                </a:cubicBezTo>
                <a:cubicBezTo>
                  <a:pt x="8204835" y="3959543"/>
                  <a:pt x="8236268" y="3882390"/>
                  <a:pt x="8236268" y="3798570"/>
                </a:cubicBezTo>
                <a:close/>
                <a:moveTo>
                  <a:pt x="7840980" y="3944303"/>
                </a:moveTo>
                <a:cubicBezTo>
                  <a:pt x="7840980" y="3944303"/>
                  <a:pt x="7840980" y="3944303"/>
                  <a:pt x="7840980" y="3944303"/>
                </a:cubicBezTo>
                <a:cubicBezTo>
                  <a:pt x="7828598" y="3945255"/>
                  <a:pt x="7817168" y="3947160"/>
                  <a:pt x="7804785" y="3950018"/>
                </a:cubicBezTo>
                <a:cubicBezTo>
                  <a:pt x="7739063" y="3810000"/>
                  <a:pt x="7596188" y="3712845"/>
                  <a:pt x="7431405" y="3712845"/>
                </a:cubicBezTo>
                <a:cubicBezTo>
                  <a:pt x="7266623" y="3712845"/>
                  <a:pt x="7123748" y="3810000"/>
                  <a:pt x="7058025" y="3950018"/>
                </a:cubicBezTo>
                <a:cubicBezTo>
                  <a:pt x="7046595" y="3948113"/>
                  <a:pt x="7034213" y="3946208"/>
                  <a:pt x="7021830" y="3944303"/>
                </a:cubicBezTo>
                <a:cubicBezTo>
                  <a:pt x="7091363" y="3787140"/>
                  <a:pt x="7248525" y="3677603"/>
                  <a:pt x="7431405" y="3677603"/>
                </a:cubicBezTo>
                <a:cubicBezTo>
                  <a:pt x="7614285" y="3676650"/>
                  <a:pt x="7771448" y="3787140"/>
                  <a:pt x="7840980" y="3944303"/>
                </a:cubicBezTo>
                <a:close/>
                <a:moveTo>
                  <a:pt x="7431405" y="3856673"/>
                </a:moveTo>
                <a:cubicBezTo>
                  <a:pt x="7328535" y="3856673"/>
                  <a:pt x="7239000" y="3914775"/>
                  <a:pt x="7194233" y="3999548"/>
                </a:cubicBezTo>
                <a:cubicBezTo>
                  <a:pt x="7178040" y="3990975"/>
                  <a:pt x="7161848" y="3982403"/>
                  <a:pt x="7143750" y="3975735"/>
                </a:cubicBezTo>
                <a:cubicBezTo>
                  <a:pt x="7144703" y="3975735"/>
                  <a:pt x="7144703" y="3976688"/>
                  <a:pt x="7145655" y="3976688"/>
                </a:cubicBezTo>
                <a:cubicBezTo>
                  <a:pt x="7198995" y="3873818"/>
                  <a:pt x="7306628" y="3803333"/>
                  <a:pt x="7430453" y="3803333"/>
                </a:cubicBezTo>
                <a:cubicBezTo>
                  <a:pt x="7554278" y="3803333"/>
                  <a:pt x="7661910" y="3873818"/>
                  <a:pt x="7715250" y="3976688"/>
                </a:cubicBezTo>
                <a:cubicBezTo>
                  <a:pt x="7699058" y="3983355"/>
                  <a:pt x="7682865" y="3990975"/>
                  <a:pt x="7667625" y="4000500"/>
                </a:cubicBezTo>
                <a:cubicBezTo>
                  <a:pt x="7667625" y="4000500"/>
                  <a:pt x="7667625" y="4000500"/>
                  <a:pt x="7667625" y="4000500"/>
                </a:cubicBezTo>
                <a:cubicBezTo>
                  <a:pt x="7622858" y="3914775"/>
                  <a:pt x="7534275" y="3856673"/>
                  <a:pt x="7431405" y="3856673"/>
                </a:cubicBezTo>
                <a:close/>
                <a:moveTo>
                  <a:pt x="8142923" y="4621530"/>
                </a:moveTo>
                <a:cubicBezTo>
                  <a:pt x="8125778" y="4611053"/>
                  <a:pt x="8107680" y="4601528"/>
                  <a:pt x="8089583" y="4592955"/>
                </a:cubicBezTo>
                <a:cubicBezTo>
                  <a:pt x="8089583" y="4592955"/>
                  <a:pt x="8089583" y="4592955"/>
                  <a:pt x="8089583" y="4592955"/>
                </a:cubicBezTo>
                <a:cubicBezTo>
                  <a:pt x="8135303" y="4544378"/>
                  <a:pt x="8163878" y="4479608"/>
                  <a:pt x="8163878" y="4408170"/>
                </a:cubicBezTo>
                <a:cubicBezTo>
                  <a:pt x="8163878" y="4260533"/>
                  <a:pt x="8043863" y="4140518"/>
                  <a:pt x="7896225" y="4140518"/>
                </a:cubicBezTo>
                <a:cubicBezTo>
                  <a:pt x="7780020" y="4140518"/>
                  <a:pt x="7680960" y="4214813"/>
                  <a:pt x="7643813" y="4318635"/>
                </a:cubicBezTo>
                <a:cubicBezTo>
                  <a:pt x="7627620" y="4310063"/>
                  <a:pt x="7610475" y="4303395"/>
                  <a:pt x="7593330" y="4296728"/>
                </a:cubicBezTo>
                <a:cubicBezTo>
                  <a:pt x="7593330" y="4296728"/>
                  <a:pt x="7594283" y="4296728"/>
                  <a:pt x="7594283" y="4296728"/>
                </a:cubicBezTo>
                <a:cubicBezTo>
                  <a:pt x="7640003" y="4173855"/>
                  <a:pt x="7758113" y="4086225"/>
                  <a:pt x="7896225" y="4086225"/>
                </a:cubicBezTo>
                <a:cubicBezTo>
                  <a:pt x="8073390" y="4086225"/>
                  <a:pt x="8217218" y="4230053"/>
                  <a:pt x="8217218" y="4407218"/>
                </a:cubicBezTo>
                <a:cubicBezTo>
                  <a:pt x="8217218" y="4487228"/>
                  <a:pt x="8187690" y="4561523"/>
                  <a:pt x="8138160" y="4617720"/>
                </a:cubicBezTo>
                <a:cubicBezTo>
                  <a:pt x="8140065" y="4619625"/>
                  <a:pt x="8141018" y="4620578"/>
                  <a:pt x="8142923" y="4621530"/>
                </a:cubicBezTo>
                <a:close/>
                <a:moveTo>
                  <a:pt x="7985760" y="4559618"/>
                </a:moveTo>
                <a:cubicBezTo>
                  <a:pt x="7956233" y="4553903"/>
                  <a:pt x="7926705" y="4551045"/>
                  <a:pt x="7895273" y="4551045"/>
                </a:cubicBezTo>
                <a:cubicBezTo>
                  <a:pt x="7883843" y="4551045"/>
                  <a:pt x="7872413" y="4551998"/>
                  <a:pt x="7860983" y="4551998"/>
                </a:cubicBezTo>
                <a:cubicBezTo>
                  <a:pt x="7830503" y="4480560"/>
                  <a:pt x="7782878" y="4418648"/>
                  <a:pt x="7722870" y="4370070"/>
                </a:cubicBezTo>
                <a:cubicBezTo>
                  <a:pt x="7740015" y="4291013"/>
                  <a:pt x="7810500" y="4231005"/>
                  <a:pt x="7895273" y="4231005"/>
                </a:cubicBezTo>
                <a:cubicBezTo>
                  <a:pt x="7992428" y="4231005"/>
                  <a:pt x="8071485" y="4310063"/>
                  <a:pt x="8071485" y="4407218"/>
                </a:cubicBezTo>
                <a:cubicBezTo>
                  <a:pt x="8071485" y="4471988"/>
                  <a:pt x="8037195" y="4528185"/>
                  <a:pt x="7985760" y="4559618"/>
                </a:cubicBezTo>
                <a:cubicBezTo>
                  <a:pt x="7985760" y="4559618"/>
                  <a:pt x="7985760" y="4559618"/>
                  <a:pt x="7985760" y="4559618"/>
                </a:cubicBezTo>
                <a:close/>
                <a:moveTo>
                  <a:pt x="8090535" y="4408170"/>
                </a:moveTo>
                <a:cubicBezTo>
                  <a:pt x="8090535" y="4300538"/>
                  <a:pt x="8002905" y="4212908"/>
                  <a:pt x="7895273" y="4212908"/>
                </a:cubicBezTo>
                <a:cubicBezTo>
                  <a:pt x="7804785" y="4212908"/>
                  <a:pt x="7728585" y="4274820"/>
                  <a:pt x="7706678" y="4357688"/>
                </a:cubicBezTo>
                <a:cubicBezTo>
                  <a:pt x="7691438" y="4346258"/>
                  <a:pt x="7676198" y="4336733"/>
                  <a:pt x="7660005" y="4327208"/>
                </a:cubicBezTo>
                <a:cubicBezTo>
                  <a:pt x="7693343" y="4229100"/>
                  <a:pt x="7786688" y="4158615"/>
                  <a:pt x="7895273" y="4158615"/>
                </a:cubicBezTo>
                <a:cubicBezTo>
                  <a:pt x="8032433" y="4158615"/>
                  <a:pt x="8143875" y="4270058"/>
                  <a:pt x="8143875" y="4407218"/>
                </a:cubicBezTo>
                <a:cubicBezTo>
                  <a:pt x="8143875" y="4475798"/>
                  <a:pt x="8115300" y="4538663"/>
                  <a:pt x="8070533" y="4583430"/>
                </a:cubicBezTo>
                <a:cubicBezTo>
                  <a:pt x="8051483" y="4575810"/>
                  <a:pt x="8031480" y="4569143"/>
                  <a:pt x="8011478" y="4563428"/>
                </a:cubicBezTo>
                <a:cubicBezTo>
                  <a:pt x="8060055" y="4529138"/>
                  <a:pt x="8090535" y="4471988"/>
                  <a:pt x="8090535" y="4408170"/>
                </a:cubicBezTo>
                <a:close/>
                <a:moveTo>
                  <a:pt x="8236268" y="4408170"/>
                </a:moveTo>
                <a:cubicBezTo>
                  <a:pt x="8236268" y="4220528"/>
                  <a:pt x="8083868" y="4068128"/>
                  <a:pt x="7896225" y="4068128"/>
                </a:cubicBezTo>
                <a:cubicBezTo>
                  <a:pt x="7749540" y="4068128"/>
                  <a:pt x="7624763" y="4161473"/>
                  <a:pt x="7577138" y="4291013"/>
                </a:cubicBezTo>
                <a:cubicBezTo>
                  <a:pt x="7559993" y="4285298"/>
                  <a:pt x="7541895" y="4280535"/>
                  <a:pt x="7523798" y="4276725"/>
                </a:cubicBezTo>
                <a:cubicBezTo>
                  <a:pt x="7523798" y="4276725"/>
                  <a:pt x="7524750" y="4276725"/>
                  <a:pt x="7524750" y="4276725"/>
                </a:cubicBezTo>
                <a:cubicBezTo>
                  <a:pt x="7579043" y="4124325"/>
                  <a:pt x="7724775" y="4013835"/>
                  <a:pt x="7896225" y="4013835"/>
                </a:cubicBezTo>
                <a:cubicBezTo>
                  <a:pt x="8113395" y="4013835"/>
                  <a:pt x="8290560" y="4191000"/>
                  <a:pt x="8290560" y="4408170"/>
                </a:cubicBezTo>
                <a:cubicBezTo>
                  <a:pt x="8290560" y="4504373"/>
                  <a:pt x="8255318" y="4592955"/>
                  <a:pt x="8198168" y="4661535"/>
                </a:cubicBezTo>
                <a:cubicBezTo>
                  <a:pt x="8184833" y="4650105"/>
                  <a:pt x="8170545" y="4639628"/>
                  <a:pt x="8155305" y="4629150"/>
                </a:cubicBezTo>
                <a:cubicBezTo>
                  <a:pt x="8204835" y="4569143"/>
                  <a:pt x="8236268" y="4491990"/>
                  <a:pt x="8236268" y="4408170"/>
                </a:cubicBezTo>
                <a:close/>
                <a:moveTo>
                  <a:pt x="7840980" y="4553903"/>
                </a:moveTo>
                <a:cubicBezTo>
                  <a:pt x="7840980" y="4553903"/>
                  <a:pt x="7840980" y="4553903"/>
                  <a:pt x="7840980" y="4553903"/>
                </a:cubicBezTo>
                <a:cubicBezTo>
                  <a:pt x="7828598" y="4554855"/>
                  <a:pt x="7817168" y="4556760"/>
                  <a:pt x="7804785" y="4559618"/>
                </a:cubicBezTo>
                <a:cubicBezTo>
                  <a:pt x="7739063" y="4419600"/>
                  <a:pt x="7596188" y="4322445"/>
                  <a:pt x="7431405" y="4322445"/>
                </a:cubicBezTo>
                <a:cubicBezTo>
                  <a:pt x="7266623" y="4322445"/>
                  <a:pt x="7123748" y="4419600"/>
                  <a:pt x="7058025" y="4559618"/>
                </a:cubicBezTo>
                <a:cubicBezTo>
                  <a:pt x="7046595" y="4557713"/>
                  <a:pt x="7034213" y="4555808"/>
                  <a:pt x="7021830" y="4553903"/>
                </a:cubicBezTo>
                <a:cubicBezTo>
                  <a:pt x="7091363" y="4396740"/>
                  <a:pt x="7248525" y="4287203"/>
                  <a:pt x="7431405" y="4287203"/>
                </a:cubicBezTo>
                <a:cubicBezTo>
                  <a:pt x="7614285" y="4286250"/>
                  <a:pt x="7771448" y="4396740"/>
                  <a:pt x="7840980" y="4553903"/>
                </a:cubicBezTo>
                <a:close/>
                <a:moveTo>
                  <a:pt x="7431405" y="4466273"/>
                </a:moveTo>
                <a:cubicBezTo>
                  <a:pt x="7328535" y="4466273"/>
                  <a:pt x="7239000" y="4524375"/>
                  <a:pt x="7194233" y="4609148"/>
                </a:cubicBezTo>
                <a:cubicBezTo>
                  <a:pt x="7178040" y="4600575"/>
                  <a:pt x="7161848" y="4592003"/>
                  <a:pt x="7143750" y="4585335"/>
                </a:cubicBezTo>
                <a:cubicBezTo>
                  <a:pt x="7144703" y="4585335"/>
                  <a:pt x="7144703" y="4586288"/>
                  <a:pt x="7145655" y="4586288"/>
                </a:cubicBezTo>
                <a:cubicBezTo>
                  <a:pt x="7198995" y="4483418"/>
                  <a:pt x="7306628" y="4412933"/>
                  <a:pt x="7430453" y="4412933"/>
                </a:cubicBezTo>
                <a:cubicBezTo>
                  <a:pt x="7554278" y="4412933"/>
                  <a:pt x="7661910" y="4483418"/>
                  <a:pt x="7715250" y="4586288"/>
                </a:cubicBezTo>
                <a:cubicBezTo>
                  <a:pt x="7699058" y="4592955"/>
                  <a:pt x="7682865" y="4600575"/>
                  <a:pt x="7667625" y="4610100"/>
                </a:cubicBezTo>
                <a:cubicBezTo>
                  <a:pt x="7667625" y="4610100"/>
                  <a:pt x="7667625" y="4610100"/>
                  <a:pt x="7667625" y="4610100"/>
                </a:cubicBezTo>
                <a:cubicBezTo>
                  <a:pt x="7622858" y="4524375"/>
                  <a:pt x="7534275" y="4466273"/>
                  <a:pt x="7431405" y="4466273"/>
                </a:cubicBezTo>
                <a:close/>
                <a:moveTo>
                  <a:pt x="8142923" y="5231130"/>
                </a:moveTo>
                <a:cubicBezTo>
                  <a:pt x="8125778" y="5220653"/>
                  <a:pt x="8107680" y="5211128"/>
                  <a:pt x="8089583" y="5202555"/>
                </a:cubicBezTo>
                <a:cubicBezTo>
                  <a:pt x="8089583" y="5202555"/>
                  <a:pt x="8089583" y="5202555"/>
                  <a:pt x="8089583" y="5202555"/>
                </a:cubicBezTo>
                <a:cubicBezTo>
                  <a:pt x="8135303" y="5153978"/>
                  <a:pt x="8163878" y="5089208"/>
                  <a:pt x="8163878" y="5017770"/>
                </a:cubicBezTo>
                <a:cubicBezTo>
                  <a:pt x="8163878" y="4870133"/>
                  <a:pt x="8043863" y="4750118"/>
                  <a:pt x="7896225" y="4750118"/>
                </a:cubicBezTo>
                <a:cubicBezTo>
                  <a:pt x="7780020" y="4750118"/>
                  <a:pt x="7680960" y="4824413"/>
                  <a:pt x="7643813" y="4928235"/>
                </a:cubicBezTo>
                <a:cubicBezTo>
                  <a:pt x="7627620" y="4919663"/>
                  <a:pt x="7610475" y="4912995"/>
                  <a:pt x="7593330" y="4906328"/>
                </a:cubicBezTo>
                <a:cubicBezTo>
                  <a:pt x="7593330" y="4906328"/>
                  <a:pt x="7594283" y="4906328"/>
                  <a:pt x="7594283" y="4906328"/>
                </a:cubicBezTo>
                <a:cubicBezTo>
                  <a:pt x="7640003" y="4783455"/>
                  <a:pt x="7758113" y="4695825"/>
                  <a:pt x="7896225" y="4695825"/>
                </a:cubicBezTo>
                <a:cubicBezTo>
                  <a:pt x="8073390" y="4695825"/>
                  <a:pt x="8217218" y="4839653"/>
                  <a:pt x="8217218" y="5016818"/>
                </a:cubicBezTo>
                <a:cubicBezTo>
                  <a:pt x="8217218" y="5096828"/>
                  <a:pt x="8187690" y="5171123"/>
                  <a:pt x="8138160" y="5227320"/>
                </a:cubicBezTo>
                <a:cubicBezTo>
                  <a:pt x="8140065" y="5229225"/>
                  <a:pt x="8141018" y="5230178"/>
                  <a:pt x="8142923" y="5231130"/>
                </a:cubicBezTo>
                <a:close/>
                <a:moveTo>
                  <a:pt x="7985760" y="5169218"/>
                </a:moveTo>
                <a:cubicBezTo>
                  <a:pt x="7956233" y="5163503"/>
                  <a:pt x="7926705" y="5160645"/>
                  <a:pt x="7895273" y="5160645"/>
                </a:cubicBezTo>
                <a:cubicBezTo>
                  <a:pt x="7883843" y="5160645"/>
                  <a:pt x="7872413" y="5161598"/>
                  <a:pt x="7860983" y="5161598"/>
                </a:cubicBezTo>
                <a:cubicBezTo>
                  <a:pt x="7830503" y="5090160"/>
                  <a:pt x="7782878" y="5028248"/>
                  <a:pt x="7722870" y="4979670"/>
                </a:cubicBezTo>
                <a:cubicBezTo>
                  <a:pt x="7740015" y="4900613"/>
                  <a:pt x="7810500" y="4840605"/>
                  <a:pt x="7895273" y="4840605"/>
                </a:cubicBezTo>
                <a:cubicBezTo>
                  <a:pt x="7992428" y="4840605"/>
                  <a:pt x="8071485" y="4919663"/>
                  <a:pt x="8071485" y="5016818"/>
                </a:cubicBezTo>
                <a:cubicBezTo>
                  <a:pt x="8071485" y="5081588"/>
                  <a:pt x="8037195" y="5137785"/>
                  <a:pt x="7985760" y="5169218"/>
                </a:cubicBezTo>
                <a:cubicBezTo>
                  <a:pt x="7985760" y="5169218"/>
                  <a:pt x="7985760" y="5169218"/>
                  <a:pt x="7985760" y="5169218"/>
                </a:cubicBezTo>
                <a:close/>
                <a:moveTo>
                  <a:pt x="8090535" y="5017770"/>
                </a:moveTo>
                <a:cubicBezTo>
                  <a:pt x="8090535" y="4910138"/>
                  <a:pt x="8002905" y="4822508"/>
                  <a:pt x="7895273" y="4822508"/>
                </a:cubicBezTo>
                <a:cubicBezTo>
                  <a:pt x="7804785" y="4822508"/>
                  <a:pt x="7728585" y="4884420"/>
                  <a:pt x="7706678" y="4967288"/>
                </a:cubicBezTo>
                <a:cubicBezTo>
                  <a:pt x="7691438" y="4955858"/>
                  <a:pt x="7676198" y="4946333"/>
                  <a:pt x="7660005" y="4936808"/>
                </a:cubicBezTo>
                <a:cubicBezTo>
                  <a:pt x="7693343" y="4838700"/>
                  <a:pt x="7786688" y="4768215"/>
                  <a:pt x="7895273" y="4768215"/>
                </a:cubicBezTo>
                <a:cubicBezTo>
                  <a:pt x="8032433" y="4768215"/>
                  <a:pt x="8143875" y="4879658"/>
                  <a:pt x="8143875" y="5016818"/>
                </a:cubicBezTo>
                <a:cubicBezTo>
                  <a:pt x="8143875" y="5085398"/>
                  <a:pt x="8115300" y="5148263"/>
                  <a:pt x="8070533" y="5193030"/>
                </a:cubicBezTo>
                <a:cubicBezTo>
                  <a:pt x="8051483" y="5185410"/>
                  <a:pt x="8031480" y="5178743"/>
                  <a:pt x="8011478" y="5173028"/>
                </a:cubicBezTo>
                <a:cubicBezTo>
                  <a:pt x="8060055" y="5138738"/>
                  <a:pt x="8090535" y="5081588"/>
                  <a:pt x="8090535" y="5017770"/>
                </a:cubicBezTo>
                <a:close/>
                <a:moveTo>
                  <a:pt x="8236268" y="5017770"/>
                </a:moveTo>
                <a:cubicBezTo>
                  <a:pt x="8236268" y="4830128"/>
                  <a:pt x="8083868" y="4677728"/>
                  <a:pt x="7896225" y="4677728"/>
                </a:cubicBezTo>
                <a:cubicBezTo>
                  <a:pt x="7749540" y="4677728"/>
                  <a:pt x="7624763" y="4771073"/>
                  <a:pt x="7577138" y="4900613"/>
                </a:cubicBezTo>
                <a:cubicBezTo>
                  <a:pt x="7559993" y="4894898"/>
                  <a:pt x="7541895" y="4890135"/>
                  <a:pt x="7523798" y="4886325"/>
                </a:cubicBezTo>
                <a:cubicBezTo>
                  <a:pt x="7523798" y="4886325"/>
                  <a:pt x="7524750" y="4886325"/>
                  <a:pt x="7524750" y="4886325"/>
                </a:cubicBezTo>
                <a:cubicBezTo>
                  <a:pt x="7579043" y="4733925"/>
                  <a:pt x="7724775" y="4623435"/>
                  <a:pt x="7896225" y="4623435"/>
                </a:cubicBezTo>
                <a:cubicBezTo>
                  <a:pt x="8113395" y="4623435"/>
                  <a:pt x="8290560" y="4800600"/>
                  <a:pt x="8290560" y="5017770"/>
                </a:cubicBezTo>
                <a:cubicBezTo>
                  <a:pt x="8290560" y="5113973"/>
                  <a:pt x="8255318" y="5202555"/>
                  <a:pt x="8198168" y="5271135"/>
                </a:cubicBezTo>
                <a:cubicBezTo>
                  <a:pt x="8184833" y="5259705"/>
                  <a:pt x="8170545" y="5249228"/>
                  <a:pt x="8155305" y="5238750"/>
                </a:cubicBezTo>
                <a:cubicBezTo>
                  <a:pt x="8204835" y="5178743"/>
                  <a:pt x="8236268" y="5101590"/>
                  <a:pt x="8236268" y="5017770"/>
                </a:cubicBezTo>
                <a:close/>
                <a:moveTo>
                  <a:pt x="7840980" y="5163503"/>
                </a:moveTo>
                <a:cubicBezTo>
                  <a:pt x="7828598" y="5164455"/>
                  <a:pt x="7817168" y="5166360"/>
                  <a:pt x="7804785" y="5169218"/>
                </a:cubicBezTo>
                <a:cubicBezTo>
                  <a:pt x="7804785" y="5169218"/>
                  <a:pt x="7804785" y="5169218"/>
                  <a:pt x="7804785" y="5169218"/>
                </a:cubicBezTo>
                <a:cubicBezTo>
                  <a:pt x="7739063" y="5029200"/>
                  <a:pt x="7596188" y="4932045"/>
                  <a:pt x="7431405" y="4932045"/>
                </a:cubicBezTo>
                <a:cubicBezTo>
                  <a:pt x="7266623" y="4932045"/>
                  <a:pt x="7123748" y="5029200"/>
                  <a:pt x="7058025" y="5169218"/>
                </a:cubicBezTo>
                <a:cubicBezTo>
                  <a:pt x="7058025" y="5169218"/>
                  <a:pt x="7058025" y="5169218"/>
                  <a:pt x="7058025" y="5169218"/>
                </a:cubicBezTo>
                <a:cubicBezTo>
                  <a:pt x="7046595" y="5167313"/>
                  <a:pt x="7034213" y="5165408"/>
                  <a:pt x="7021830" y="5163503"/>
                </a:cubicBezTo>
                <a:cubicBezTo>
                  <a:pt x="7091363" y="5006340"/>
                  <a:pt x="7248525" y="4895850"/>
                  <a:pt x="7431405" y="4895850"/>
                </a:cubicBezTo>
                <a:cubicBezTo>
                  <a:pt x="7614285" y="4895850"/>
                  <a:pt x="7771448" y="5006340"/>
                  <a:pt x="7840980" y="5163503"/>
                </a:cubicBezTo>
                <a:close/>
                <a:moveTo>
                  <a:pt x="7431405" y="5003483"/>
                </a:moveTo>
                <a:cubicBezTo>
                  <a:pt x="7299960" y="5003483"/>
                  <a:pt x="7185660" y="5078730"/>
                  <a:pt x="7128510" y="5188268"/>
                </a:cubicBezTo>
                <a:cubicBezTo>
                  <a:pt x="7111365" y="5181600"/>
                  <a:pt x="7094220" y="5176838"/>
                  <a:pt x="7076123" y="5173028"/>
                </a:cubicBezTo>
                <a:cubicBezTo>
                  <a:pt x="7076123" y="5173028"/>
                  <a:pt x="7076123" y="5173028"/>
                  <a:pt x="7076123" y="5173028"/>
                </a:cubicBezTo>
                <a:cubicBezTo>
                  <a:pt x="7139940" y="5041583"/>
                  <a:pt x="7275195" y="4950143"/>
                  <a:pt x="7430453" y="4950143"/>
                </a:cubicBezTo>
                <a:cubicBezTo>
                  <a:pt x="7586663" y="4950143"/>
                  <a:pt x="7720965" y="5041583"/>
                  <a:pt x="7784783" y="5173028"/>
                </a:cubicBezTo>
                <a:cubicBezTo>
                  <a:pt x="7784783" y="5173028"/>
                  <a:pt x="7784783" y="5173028"/>
                  <a:pt x="7784783" y="5173028"/>
                </a:cubicBezTo>
                <a:cubicBezTo>
                  <a:pt x="7762875" y="5178743"/>
                  <a:pt x="7740968" y="5185410"/>
                  <a:pt x="7720013" y="5193983"/>
                </a:cubicBezTo>
                <a:cubicBezTo>
                  <a:pt x="7723823" y="5192078"/>
                  <a:pt x="7728585" y="5190173"/>
                  <a:pt x="7732395" y="5189220"/>
                </a:cubicBezTo>
                <a:cubicBezTo>
                  <a:pt x="7677150" y="5078730"/>
                  <a:pt x="7562850" y="5003483"/>
                  <a:pt x="7431405" y="5003483"/>
                </a:cubicBezTo>
                <a:close/>
                <a:moveTo>
                  <a:pt x="7255193" y="5259705"/>
                </a:moveTo>
                <a:cubicBezTo>
                  <a:pt x="7240905" y="5248275"/>
                  <a:pt x="7226618" y="5237798"/>
                  <a:pt x="7210425" y="5228273"/>
                </a:cubicBezTo>
                <a:cubicBezTo>
                  <a:pt x="7252335" y="5149215"/>
                  <a:pt x="7335203" y="5094923"/>
                  <a:pt x="7430453" y="5094923"/>
                </a:cubicBezTo>
                <a:cubicBezTo>
                  <a:pt x="7525703" y="5094923"/>
                  <a:pt x="7609523" y="5149215"/>
                  <a:pt x="7650480" y="5228273"/>
                </a:cubicBezTo>
                <a:cubicBezTo>
                  <a:pt x="7635240" y="5237798"/>
                  <a:pt x="7620000" y="5248275"/>
                  <a:pt x="7605713" y="5259705"/>
                </a:cubicBezTo>
                <a:cubicBezTo>
                  <a:pt x="7574280" y="5193983"/>
                  <a:pt x="7507605" y="5148263"/>
                  <a:pt x="7429500" y="5148263"/>
                </a:cubicBezTo>
                <a:cubicBezTo>
                  <a:pt x="7353300" y="5148263"/>
                  <a:pt x="7286625" y="5193983"/>
                  <a:pt x="7255193" y="5259705"/>
                </a:cubicBezTo>
                <a:cubicBezTo>
                  <a:pt x="7255193" y="5259705"/>
                  <a:pt x="7255193" y="5259705"/>
                  <a:pt x="7255193" y="5259705"/>
                </a:cubicBezTo>
                <a:close/>
                <a:moveTo>
                  <a:pt x="7431405" y="5075873"/>
                </a:moveTo>
                <a:cubicBezTo>
                  <a:pt x="7328535" y="5075873"/>
                  <a:pt x="7239000" y="5133975"/>
                  <a:pt x="7194233" y="5218748"/>
                </a:cubicBezTo>
                <a:cubicBezTo>
                  <a:pt x="7178993" y="5210175"/>
                  <a:pt x="7162800" y="5202555"/>
                  <a:pt x="7146608" y="5194935"/>
                </a:cubicBezTo>
                <a:cubicBezTo>
                  <a:pt x="7199948" y="5092065"/>
                  <a:pt x="7307580" y="5021580"/>
                  <a:pt x="7431405" y="5021580"/>
                </a:cubicBezTo>
                <a:cubicBezTo>
                  <a:pt x="7555230" y="5021580"/>
                  <a:pt x="7662863" y="5092065"/>
                  <a:pt x="7716203" y="5194935"/>
                </a:cubicBezTo>
                <a:cubicBezTo>
                  <a:pt x="7700010" y="5201603"/>
                  <a:pt x="7683818" y="5209223"/>
                  <a:pt x="7668578" y="5218748"/>
                </a:cubicBezTo>
                <a:cubicBezTo>
                  <a:pt x="7622858" y="5133975"/>
                  <a:pt x="7534275" y="5075873"/>
                  <a:pt x="7431405" y="5075873"/>
                </a:cubicBezTo>
                <a:close/>
                <a:moveTo>
                  <a:pt x="7000875" y="5161598"/>
                </a:moveTo>
                <a:cubicBezTo>
                  <a:pt x="6989445" y="5160645"/>
                  <a:pt x="6978015" y="5160645"/>
                  <a:pt x="6966585" y="5160645"/>
                </a:cubicBezTo>
                <a:cubicBezTo>
                  <a:pt x="6955155" y="5160645"/>
                  <a:pt x="6943725" y="5161598"/>
                  <a:pt x="6932295" y="5161598"/>
                </a:cubicBezTo>
                <a:cubicBezTo>
                  <a:pt x="6901815" y="5090160"/>
                  <a:pt x="6854190" y="5028248"/>
                  <a:pt x="6794183" y="4979670"/>
                </a:cubicBezTo>
                <a:cubicBezTo>
                  <a:pt x="6811328" y="4900613"/>
                  <a:pt x="6881813" y="4840605"/>
                  <a:pt x="6966585" y="4840605"/>
                </a:cubicBezTo>
                <a:cubicBezTo>
                  <a:pt x="7051358" y="4840605"/>
                  <a:pt x="7121843" y="4899660"/>
                  <a:pt x="7138988" y="4979670"/>
                </a:cubicBezTo>
                <a:cubicBezTo>
                  <a:pt x="7079933" y="5027295"/>
                  <a:pt x="7031355" y="5090160"/>
                  <a:pt x="7000875" y="5161598"/>
                </a:cubicBezTo>
                <a:cubicBezTo>
                  <a:pt x="7000875" y="5161598"/>
                  <a:pt x="7000875" y="5161598"/>
                  <a:pt x="7000875" y="5161598"/>
                </a:cubicBezTo>
                <a:close/>
                <a:moveTo>
                  <a:pt x="6502718" y="4931093"/>
                </a:moveTo>
                <a:cubicBezTo>
                  <a:pt x="6337935" y="4931093"/>
                  <a:pt x="6195060" y="5028248"/>
                  <a:pt x="6129338" y="5168265"/>
                </a:cubicBezTo>
                <a:cubicBezTo>
                  <a:pt x="6129338" y="5168265"/>
                  <a:pt x="6129338" y="5168265"/>
                  <a:pt x="6129338" y="5168265"/>
                </a:cubicBezTo>
                <a:cubicBezTo>
                  <a:pt x="6117908" y="5166360"/>
                  <a:pt x="6105525" y="5164455"/>
                  <a:pt x="6093143" y="5162550"/>
                </a:cubicBezTo>
                <a:cubicBezTo>
                  <a:pt x="6093143" y="5162550"/>
                  <a:pt x="6093143" y="5162550"/>
                  <a:pt x="6093143" y="5162550"/>
                </a:cubicBezTo>
                <a:cubicBezTo>
                  <a:pt x="6162675" y="5005388"/>
                  <a:pt x="6319838" y="4894898"/>
                  <a:pt x="6502718" y="4894898"/>
                </a:cubicBezTo>
                <a:cubicBezTo>
                  <a:pt x="6685598" y="4894898"/>
                  <a:pt x="6842760" y="5004435"/>
                  <a:pt x="6912293" y="5162550"/>
                </a:cubicBezTo>
                <a:cubicBezTo>
                  <a:pt x="6899910" y="5163503"/>
                  <a:pt x="6888480" y="5165408"/>
                  <a:pt x="6876098" y="5168265"/>
                </a:cubicBezTo>
                <a:cubicBezTo>
                  <a:pt x="6876098" y="5168265"/>
                  <a:pt x="6876098" y="5168265"/>
                  <a:pt x="6876098" y="5168265"/>
                </a:cubicBezTo>
                <a:cubicBezTo>
                  <a:pt x="6810375" y="5028248"/>
                  <a:pt x="6667500" y="4931093"/>
                  <a:pt x="6502718" y="4931093"/>
                </a:cubicBezTo>
                <a:close/>
                <a:moveTo>
                  <a:pt x="6502718" y="5148263"/>
                </a:moveTo>
                <a:cubicBezTo>
                  <a:pt x="6425565" y="5148263"/>
                  <a:pt x="6357938" y="5193983"/>
                  <a:pt x="6326505" y="5259705"/>
                </a:cubicBezTo>
                <a:cubicBezTo>
                  <a:pt x="6326505" y="5259705"/>
                  <a:pt x="6326505" y="5259705"/>
                  <a:pt x="6326505" y="5259705"/>
                </a:cubicBezTo>
                <a:cubicBezTo>
                  <a:pt x="6312218" y="5248275"/>
                  <a:pt x="6297930" y="5237798"/>
                  <a:pt x="6281738" y="5228273"/>
                </a:cubicBezTo>
                <a:cubicBezTo>
                  <a:pt x="6323648" y="5149215"/>
                  <a:pt x="6406515" y="5094923"/>
                  <a:pt x="6501765" y="5094923"/>
                </a:cubicBezTo>
                <a:cubicBezTo>
                  <a:pt x="6597015" y="5094923"/>
                  <a:pt x="6680835" y="5149215"/>
                  <a:pt x="6721793" y="5228273"/>
                </a:cubicBezTo>
                <a:cubicBezTo>
                  <a:pt x="6721793" y="5228273"/>
                  <a:pt x="6721793" y="5228273"/>
                  <a:pt x="6721793" y="5228273"/>
                </a:cubicBezTo>
                <a:cubicBezTo>
                  <a:pt x="6706553" y="5237798"/>
                  <a:pt x="6691313" y="5248275"/>
                  <a:pt x="6677025" y="5259705"/>
                </a:cubicBezTo>
                <a:cubicBezTo>
                  <a:pt x="6677025" y="5259705"/>
                  <a:pt x="6677025" y="5259705"/>
                  <a:pt x="6677025" y="5259705"/>
                </a:cubicBezTo>
                <a:cubicBezTo>
                  <a:pt x="6647498" y="5193983"/>
                  <a:pt x="6579870" y="5148263"/>
                  <a:pt x="6502718" y="5148263"/>
                </a:cubicBezTo>
                <a:close/>
                <a:moveTo>
                  <a:pt x="6502718" y="5075873"/>
                </a:moveTo>
                <a:cubicBezTo>
                  <a:pt x="6399848" y="5075873"/>
                  <a:pt x="6310313" y="5133975"/>
                  <a:pt x="6265545" y="5218748"/>
                </a:cubicBezTo>
                <a:cubicBezTo>
                  <a:pt x="6250305" y="5210175"/>
                  <a:pt x="6234113" y="5202555"/>
                  <a:pt x="6217920" y="5194935"/>
                </a:cubicBezTo>
                <a:cubicBezTo>
                  <a:pt x="6271260" y="5092065"/>
                  <a:pt x="6378893" y="5021580"/>
                  <a:pt x="6502718" y="5021580"/>
                </a:cubicBezTo>
                <a:cubicBezTo>
                  <a:pt x="6626543" y="5021580"/>
                  <a:pt x="6734175" y="5092065"/>
                  <a:pt x="6787515" y="5194935"/>
                </a:cubicBezTo>
                <a:cubicBezTo>
                  <a:pt x="6788468" y="5193983"/>
                  <a:pt x="6789420" y="5193983"/>
                  <a:pt x="6791325" y="5193983"/>
                </a:cubicBezTo>
                <a:cubicBezTo>
                  <a:pt x="6773228" y="5201603"/>
                  <a:pt x="6756083" y="5209223"/>
                  <a:pt x="6739890" y="5218748"/>
                </a:cubicBezTo>
                <a:cubicBezTo>
                  <a:pt x="6695123" y="5133975"/>
                  <a:pt x="6605588" y="5075873"/>
                  <a:pt x="6502718" y="5075873"/>
                </a:cubicBezTo>
                <a:close/>
                <a:moveTo>
                  <a:pt x="6502718" y="5003483"/>
                </a:moveTo>
                <a:cubicBezTo>
                  <a:pt x="6371273" y="5003483"/>
                  <a:pt x="6256973" y="5078730"/>
                  <a:pt x="6199823" y="5188268"/>
                </a:cubicBezTo>
                <a:cubicBezTo>
                  <a:pt x="6182678" y="5181600"/>
                  <a:pt x="6165533" y="5176838"/>
                  <a:pt x="6147435" y="5173028"/>
                </a:cubicBezTo>
                <a:cubicBezTo>
                  <a:pt x="6147435" y="5173028"/>
                  <a:pt x="6147435" y="5173028"/>
                  <a:pt x="6147435" y="5173028"/>
                </a:cubicBezTo>
                <a:cubicBezTo>
                  <a:pt x="6211253" y="5041583"/>
                  <a:pt x="6346508" y="4950143"/>
                  <a:pt x="6501765" y="4950143"/>
                </a:cubicBezTo>
                <a:cubicBezTo>
                  <a:pt x="6657975" y="4950143"/>
                  <a:pt x="6792278" y="5041583"/>
                  <a:pt x="6856095" y="5173028"/>
                </a:cubicBezTo>
                <a:cubicBezTo>
                  <a:pt x="6856095" y="5173028"/>
                  <a:pt x="6856095" y="5173028"/>
                  <a:pt x="6856095" y="5173028"/>
                </a:cubicBezTo>
                <a:cubicBezTo>
                  <a:pt x="6837998" y="5176838"/>
                  <a:pt x="6820853" y="5182553"/>
                  <a:pt x="6803708" y="5188268"/>
                </a:cubicBezTo>
                <a:cubicBezTo>
                  <a:pt x="6748463" y="5078730"/>
                  <a:pt x="6634163" y="5003483"/>
                  <a:pt x="6502718" y="5003483"/>
                </a:cubicBezTo>
                <a:close/>
                <a:moveTo>
                  <a:pt x="5574030" y="5148263"/>
                </a:moveTo>
                <a:cubicBezTo>
                  <a:pt x="5496878" y="5148263"/>
                  <a:pt x="5429250" y="5193983"/>
                  <a:pt x="5397818" y="5259705"/>
                </a:cubicBezTo>
                <a:lnTo>
                  <a:pt x="5397818" y="5259705"/>
                </a:lnTo>
                <a:cubicBezTo>
                  <a:pt x="5383530" y="5248275"/>
                  <a:pt x="5369243" y="5237798"/>
                  <a:pt x="5353050" y="5228273"/>
                </a:cubicBezTo>
                <a:cubicBezTo>
                  <a:pt x="5353050" y="5228273"/>
                  <a:pt x="5353050" y="5228273"/>
                  <a:pt x="5353050" y="5228273"/>
                </a:cubicBezTo>
                <a:cubicBezTo>
                  <a:pt x="5394960" y="5149215"/>
                  <a:pt x="5477828" y="5094923"/>
                  <a:pt x="5573078" y="5094923"/>
                </a:cubicBezTo>
                <a:cubicBezTo>
                  <a:pt x="5668328" y="5094923"/>
                  <a:pt x="5752148" y="5149215"/>
                  <a:pt x="5793105" y="5228273"/>
                </a:cubicBezTo>
                <a:cubicBezTo>
                  <a:pt x="5777865" y="5237798"/>
                  <a:pt x="5762625" y="5248275"/>
                  <a:pt x="5748338" y="5259705"/>
                </a:cubicBezTo>
                <a:cubicBezTo>
                  <a:pt x="5748338" y="5259705"/>
                  <a:pt x="5748338" y="5259705"/>
                  <a:pt x="5748338" y="5259705"/>
                </a:cubicBezTo>
                <a:cubicBezTo>
                  <a:pt x="5718810" y="5193983"/>
                  <a:pt x="5652135" y="5148263"/>
                  <a:pt x="5574030" y="5148263"/>
                </a:cubicBezTo>
                <a:close/>
                <a:moveTo>
                  <a:pt x="5574030" y="5075873"/>
                </a:moveTo>
                <a:cubicBezTo>
                  <a:pt x="5471160" y="5075873"/>
                  <a:pt x="5381625" y="5133975"/>
                  <a:pt x="5336858" y="5218748"/>
                </a:cubicBezTo>
                <a:cubicBezTo>
                  <a:pt x="5318760" y="5208270"/>
                  <a:pt x="5299710" y="5199698"/>
                  <a:pt x="5280660" y="5192078"/>
                </a:cubicBezTo>
                <a:cubicBezTo>
                  <a:pt x="5283518" y="5193030"/>
                  <a:pt x="5286375" y="5193983"/>
                  <a:pt x="5289233" y="5194935"/>
                </a:cubicBezTo>
                <a:cubicBezTo>
                  <a:pt x="5342573" y="5092065"/>
                  <a:pt x="5450205" y="5021580"/>
                  <a:pt x="5574030" y="5021580"/>
                </a:cubicBezTo>
                <a:cubicBezTo>
                  <a:pt x="5697855" y="5021580"/>
                  <a:pt x="5805488" y="5092065"/>
                  <a:pt x="5858828" y="5194935"/>
                </a:cubicBezTo>
                <a:cubicBezTo>
                  <a:pt x="5863590" y="5193030"/>
                  <a:pt x="5868353" y="5191125"/>
                  <a:pt x="5873115" y="5189220"/>
                </a:cubicBezTo>
                <a:cubicBezTo>
                  <a:pt x="5851208" y="5197793"/>
                  <a:pt x="5831205" y="5207318"/>
                  <a:pt x="5811203" y="5217795"/>
                </a:cubicBezTo>
                <a:cubicBezTo>
                  <a:pt x="5766435" y="5133975"/>
                  <a:pt x="5676900" y="5075873"/>
                  <a:pt x="5574030" y="5075873"/>
                </a:cubicBezTo>
                <a:close/>
                <a:moveTo>
                  <a:pt x="5574030" y="5003483"/>
                </a:moveTo>
                <a:cubicBezTo>
                  <a:pt x="5442585" y="5003483"/>
                  <a:pt x="5328285" y="5078730"/>
                  <a:pt x="5271135" y="5188268"/>
                </a:cubicBezTo>
                <a:cubicBezTo>
                  <a:pt x="5273993" y="5189220"/>
                  <a:pt x="5276850" y="5190173"/>
                  <a:pt x="5279708" y="5191125"/>
                </a:cubicBezTo>
                <a:cubicBezTo>
                  <a:pt x="5260658" y="5183505"/>
                  <a:pt x="5239703" y="5176838"/>
                  <a:pt x="5219700" y="5172075"/>
                </a:cubicBezTo>
                <a:cubicBezTo>
                  <a:pt x="5219700" y="5172075"/>
                  <a:pt x="5219700" y="5172075"/>
                  <a:pt x="5219700" y="5172075"/>
                </a:cubicBezTo>
                <a:cubicBezTo>
                  <a:pt x="5283518" y="5040630"/>
                  <a:pt x="5418773" y="4949190"/>
                  <a:pt x="5574030" y="4949190"/>
                </a:cubicBezTo>
                <a:cubicBezTo>
                  <a:pt x="5730240" y="4949190"/>
                  <a:pt x="5864543" y="5040630"/>
                  <a:pt x="5928360" y="5172075"/>
                </a:cubicBezTo>
                <a:cubicBezTo>
                  <a:pt x="5910263" y="5175885"/>
                  <a:pt x="5893118" y="5181600"/>
                  <a:pt x="5875973" y="5187315"/>
                </a:cubicBezTo>
                <a:cubicBezTo>
                  <a:pt x="5820728" y="5078730"/>
                  <a:pt x="5706428" y="5003483"/>
                  <a:pt x="5574030" y="5003483"/>
                </a:cubicBezTo>
                <a:close/>
                <a:moveTo>
                  <a:pt x="5574030" y="4931093"/>
                </a:moveTo>
                <a:cubicBezTo>
                  <a:pt x="5409248" y="4931093"/>
                  <a:pt x="5266373" y="5028248"/>
                  <a:pt x="5200650" y="5168265"/>
                </a:cubicBezTo>
                <a:cubicBezTo>
                  <a:pt x="5189220" y="5166360"/>
                  <a:pt x="5176838" y="5164455"/>
                  <a:pt x="5164455" y="5162550"/>
                </a:cubicBezTo>
                <a:cubicBezTo>
                  <a:pt x="5233988" y="5005388"/>
                  <a:pt x="5391150" y="4894898"/>
                  <a:pt x="5574030" y="4894898"/>
                </a:cubicBezTo>
                <a:cubicBezTo>
                  <a:pt x="5756910" y="4894898"/>
                  <a:pt x="5914073" y="5004435"/>
                  <a:pt x="5983605" y="5162550"/>
                </a:cubicBezTo>
                <a:cubicBezTo>
                  <a:pt x="5971223" y="5163503"/>
                  <a:pt x="5959793" y="5165408"/>
                  <a:pt x="5947410" y="5168265"/>
                </a:cubicBezTo>
                <a:cubicBezTo>
                  <a:pt x="5881688" y="5028248"/>
                  <a:pt x="5738813" y="4931093"/>
                  <a:pt x="5574030" y="4931093"/>
                </a:cubicBezTo>
                <a:close/>
                <a:moveTo>
                  <a:pt x="4937760" y="4979670"/>
                </a:moveTo>
                <a:cubicBezTo>
                  <a:pt x="4954905" y="4900613"/>
                  <a:pt x="5025390" y="4840605"/>
                  <a:pt x="5110163" y="4840605"/>
                </a:cubicBezTo>
                <a:cubicBezTo>
                  <a:pt x="5194935" y="4840605"/>
                  <a:pt x="5265420" y="4899660"/>
                  <a:pt x="5282565" y="4979670"/>
                </a:cubicBezTo>
                <a:cubicBezTo>
                  <a:pt x="5282565" y="4979670"/>
                  <a:pt x="5282565" y="4979670"/>
                  <a:pt x="5282565" y="4979670"/>
                </a:cubicBezTo>
                <a:cubicBezTo>
                  <a:pt x="5222558" y="5027295"/>
                  <a:pt x="5174933" y="5090160"/>
                  <a:pt x="5144453" y="5161598"/>
                </a:cubicBezTo>
                <a:cubicBezTo>
                  <a:pt x="5133023" y="5160645"/>
                  <a:pt x="5121593" y="5160645"/>
                  <a:pt x="5110163" y="5160645"/>
                </a:cubicBezTo>
                <a:cubicBezTo>
                  <a:pt x="5098733" y="5160645"/>
                  <a:pt x="5087303" y="5161598"/>
                  <a:pt x="5075873" y="5161598"/>
                </a:cubicBezTo>
                <a:cubicBezTo>
                  <a:pt x="5075873" y="5161598"/>
                  <a:pt x="5075873" y="5161598"/>
                  <a:pt x="5075873" y="5161598"/>
                </a:cubicBezTo>
                <a:cubicBezTo>
                  <a:pt x="5045393" y="5090160"/>
                  <a:pt x="4997768" y="5027295"/>
                  <a:pt x="4937760" y="4979670"/>
                </a:cubicBezTo>
                <a:close/>
                <a:moveTo>
                  <a:pt x="4645343" y="4931093"/>
                </a:moveTo>
                <a:cubicBezTo>
                  <a:pt x="4480560" y="4931093"/>
                  <a:pt x="4337685" y="5028248"/>
                  <a:pt x="4271963" y="5168265"/>
                </a:cubicBezTo>
                <a:cubicBezTo>
                  <a:pt x="4271963" y="5168265"/>
                  <a:pt x="4271963" y="5168265"/>
                  <a:pt x="4271963" y="5168265"/>
                </a:cubicBezTo>
                <a:cubicBezTo>
                  <a:pt x="4260533" y="5166360"/>
                  <a:pt x="4248150" y="5164455"/>
                  <a:pt x="4235768" y="5162550"/>
                </a:cubicBezTo>
                <a:cubicBezTo>
                  <a:pt x="4305300" y="5005388"/>
                  <a:pt x="4462463" y="4894898"/>
                  <a:pt x="4645343" y="4894898"/>
                </a:cubicBezTo>
                <a:cubicBezTo>
                  <a:pt x="4828223" y="4894898"/>
                  <a:pt x="4985385" y="5004435"/>
                  <a:pt x="5054918" y="5162550"/>
                </a:cubicBezTo>
                <a:cubicBezTo>
                  <a:pt x="5042535" y="5163503"/>
                  <a:pt x="5031105" y="5165408"/>
                  <a:pt x="5018723" y="5168265"/>
                </a:cubicBezTo>
                <a:cubicBezTo>
                  <a:pt x="5018723" y="5168265"/>
                  <a:pt x="5018723" y="5168265"/>
                  <a:pt x="5018723" y="5168265"/>
                </a:cubicBezTo>
                <a:cubicBezTo>
                  <a:pt x="4953000" y="5028248"/>
                  <a:pt x="4811078" y="4931093"/>
                  <a:pt x="4645343" y="4931093"/>
                </a:cubicBezTo>
                <a:close/>
                <a:moveTo>
                  <a:pt x="4645343" y="5003483"/>
                </a:moveTo>
                <a:cubicBezTo>
                  <a:pt x="4513898" y="5003483"/>
                  <a:pt x="4399598" y="5078730"/>
                  <a:pt x="4342448" y="5188268"/>
                </a:cubicBezTo>
                <a:cubicBezTo>
                  <a:pt x="4344353" y="5189220"/>
                  <a:pt x="4345305" y="5189220"/>
                  <a:pt x="4346258" y="5190173"/>
                </a:cubicBezTo>
                <a:cubicBezTo>
                  <a:pt x="4328160" y="5183505"/>
                  <a:pt x="4309110" y="5177790"/>
                  <a:pt x="4290060" y="5173028"/>
                </a:cubicBezTo>
                <a:cubicBezTo>
                  <a:pt x="4353878" y="5041583"/>
                  <a:pt x="4489133" y="4950143"/>
                  <a:pt x="4644390" y="4950143"/>
                </a:cubicBezTo>
                <a:cubicBezTo>
                  <a:pt x="4800600" y="4950143"/>
                  <a:pt x="4934903" y="5041583"/>
                  <a:pt x="4998720" y="5173028"/>
                </a:cubicBezTo>
                <a:cubicBezTo>
                  <a:pt x="4998720" y="5173028"/>
                  <a:pt x="4998720" y="5173028"/>
                  <a:pt x="4998720" y="5173028"/>
                </a:cubicBezTo>
                <a:cubicBezTo>
                  <a:pt x="4976813" y="5178743"/>
                  <a:pt x="4954905" y="5185410"/>
                  <a:pt x="4933950" y="5193983"/>
                </a:cubicBezTo>
                <a:cubicBezTo>
                  <a:pt x="4937760" y="5192078"/>
                  <a:pt x="4942523" y="5190173"/>
                  <a:pt x="4946333" y="5189220"/>
                </a:cubicBezTo>
                <a:cubicBezTo>
                  <a:pt x="4892040" y="5078730"/>
                  <a:pt x="4777740" y="5003483"/>
                  <a:pt x="4645343" y="5003483"/>
                </a:cubicBezTo>
                <a:close/>
                <a:moveTo>
                  <a:pt x="4645343" y="5075873"/>
                </a:moveTo>
                <a:cubicBezTo>
                  <a:pt x="4542473" y="5075873"/>
                  <a:pt x="4452938" y="5133975"/>
                  <a:pt x="4408170" y="5218748"/>
                </a:cubicBezTo>
                <a:cubicBezTo>
                  <a:pt x="4392930" y="5210175"/>
                  <a:pt x="4376738" y="5202555"/>
                  <a:pt x="4360545" y="5194935"/>
                </a:cubicBezTo>
                <a:cubicBezTo>
                  <a:pt x="4413885" y="5092065"/>
                  <a:pt x="4521518" y="5021580"/>
                  <a:pt x="4645343" y="5021580"/>
                </a:cubicBezTo>
                <a:cubicBezTo>
                  <a:pt x="4769168" y="5021580"/>
                  <a:pt x="4876800" y="5092065"/>
                  <a:pt x="4930140" y="5194935"/>
                </a:cubicBezTo>
                <a:cubicBezTo>
                  <a:pt x="4913948" y="5201603"/>
                  <a:pt x="4897755" y="5209223"/>
                  <a:pt x="4882515" y="5218748"/>
                </a:cubicBezTo>
                <a:cubicBezTo>
                  <a:pt x="4837748" y="5133975"/>
                  <a:pt x="4748213" y="5075873"/>
                  <a:pt x="4645343" y="5075873"/>
                </a:cubicBezTo>
                <a:close/>
                <a:moveTo>
                  <a:pt x="4866323" y="5229225"/>
                </a:moveTo>
                <a:cubicBezTo>
                  <a:pt x="4851083" y="5238750"/>
                  <a:pt x="4835843" y="5249228"/>
                  <a:pt x="4821555" y="5260658"/>
                </a:cubicBezTo>
                <a:cubicBezTo>
                  <a:pt x="4790123" y="5194935"/>
                  <a:pt x="4723448" y="5149215"/>
                  <a:pt x="4645343" y="5149215"/>
                </a:cubicBezTo>
                <a:cubicBezTo>
                  <a:pt x="4568190" y="5149215"/>
                  <a:pt x="4500563" y="5194935"/>
                  <a:pt x="4469130" y="5260658"/>
                </a:cubicBezTo>
                <a:cubicBezTo>
                  <a:pt x="4454843" y="5249228"/>
                  <a:pt x="4440555" y="5238750"/>
                  <a:pt x="4424363" y="5229225"/>
                </a:cubicBezTo>
                <a:cubicBezTo>
                  <a:pt x="4424363" y="5229225"/>
                  <a:pt x="4424363" y="5229225"/>
                  <a:pt x="4424363" y="5229225"/>
                </a:cubicBezTo>
                <a:cubicBezTo>
                  <a:pt x="4466273" y="5150168"/>
                  <a:pt x="4549140" y="5095875"/>
                  <a:pt x="4644390" y="5095875"/>
                </a:cubicBezTo>
                <a:cubicBezTo>
                  <a:pt x="4741545" y="5094923"/>
                  <a:pt x="4824413" y="5149215"/>
                  <a:pt x="4866323" y="5229225"/>
                </a:cubicBezTo>
                <a:close/>
                <a:moveTo>
                  <a:pt x="3717608" y="4931093"/>
                </a:moveTo>
                <a:cubicBezTo>
                  <a:pt x="3552825" y="4931093"/>
                  <a:pt x="3409950" y="5028248"/>
                  <a:pt x="3344228" y="5168265"/>
                </a:cubicBezTo>
                <a:cubicBezTo>
                  <a:pt x="3332798" y="5166360"/>
                  <a:pt x="3320415" y="5164455"/>
                  <a:pt x="3308033" y="5162550"/>
                </a:cubicBezTo>
                <a:cubicBezTo>
                  <a:pt x="3377565" y="5005388"/>
                  <a:pt x="3534728" y="4894898"/>
                  <a:pt x="3717608" y="4894898"/>
                </a:cubicBezTo>
                <a:cubicBezTo>
                  <a:pt x="3900488" y="4894898"/>
                  <a:pt x="4057650" y="5004435"/>
                  <a:pt x="4127183" y="5162550"/>
                </a:cubicBezTo>
                <a:cubicBezTo>
                  <a:pt x="4114800" y="5163503"/>
                  <a:pt x="4103370" y="5165408"/>
                  <a:pt x="4090988" y="5168265"/>
                </a:cubicBezTo>
                <a:cubicBezTo>
                  <a:pt x="4090988" y="5168265"/>
                  <a:pt x="4090988" y="5168265"/>
                  <a:pt x="4090988" y="5168265"/>
                </a:cubicBezTo>
                <a:cubicBezTo>
                  <a:pt x="4025265" y="5028248"/>
                  <a:pt x="3882390" y="4931093"/>
                  <a:pt x="3717608" y="4931093"/>
                </a:cubicBezTo>
                <a:close/>
                <a:moveTo>
                  <a:pt x="3717608" y="5075873"/>
                </a:moveTo>
                <a:cubicBezTo>
                  <a:pt x="3614738" y="5075873"/>
                  <a:pt x="3525203" y="5133975"/>
                  <a:pt x="3480435" y="5218748"/>
                </a:cubicBezTo>
                <a:cubicBezTo>
                  <a:pt x="3480435" y="5218748"/>
                  <a:pt x="3480435" y="5218748"/>
                  <a:pt x="3480435" y="5218748"/>
                </a:cubicBezTo>
                <a:cubicBezTo>
                  <a:pt x="3465195" y="5210175"/>
                  <a:pt x="3449003" y="5202555"/>
                  <a:pt x="3432810" y="5194935"/>
                </a:cubicBezTo>
                <a:cubicBezTo>
                  <a:pt x="3486150" y="5092065"/>
                  <a:pt x="3593783" y="5021580"/>
                  <a:pt x="3717608" y="5021580"/>
                </a:cubicBezTo>
                <a:cubicBezTo>
                  <a:pt x="3841433" y="5021580"/>
                  <a:pt x="3949065" y="5092065"/>
                  <a:pt x="4002405" y="5194935"/>
                </a:cubicBezTo>
                <a:cubicBezTo>
                  <a:pt x="3986213" y="5201603"/>
                  <a:pt x="3970020" y="5209223"/>
                  <a:pt x="3954780" y="5218748"/>
                </a:cubicBezTo>
                <a:cubicBezTo>
                  <a:pt x="3954780" y="5218748"/>
                  <a:pt x="3954780" y="5218748"/>
                  <a:pt x="3954780" y="5218748"/>
                </a:cubicBezTo>
                <a:cubicBezTo>
                  <a:pt x="3909060" y="5133975"/>
                  <a:pt x="3819525" y="5075873"/>
                  <a:pt x="3717608" y="5075873"/>
                </a:cubicBezTo>
                <a:close/>
                <a:moveTo>
                  <a:pt x="3717608" y="5148263"/>
                </a:moveTo>
                <a:cubicBezTo>
                  <a:pt x="3640455" y="5148263"/>
                  <a:pt x="3572828" y="5193983"/>
                  <a:pt x="3541395" y="5259705"/>
                </a:cubicBezTo>
                <a:cubicBezTo>
                  <a:pt x="3527108" y="5248275"/>
                  <a:pt x="3512820" y="5237798"/>
                  <a:pt x="3496628" y="5228273"/>
                </a:cubicBezTo>
                <a:lnTo>
                  <a:pt x="3496628" y="5228273"/>
                </a:lnTo>
                <a:cubicBezTo>
                  <a:pt x="3538538" y="5149215"/>
                  <a:pt x="3621405" y="5094923"/>
                  <a:pt x="3716655" y="5094923"/>
                </a:cubicBezTo>
                <a:cubicBezTo>
                  <a:pt x="3811905" y="5094923"/>
                  <a:pt x="3895725" y="5149215"/>
                  <a:pt x="3936683" y="5228273"/>
                </a:cubicBezTo>
                <a:lnTo>
                  <a:pt x="3936683" y="5228273"/>
                </a:lnTo>
                <a:cubicBezTo>
                  <a:pt x="3921443" y="5237798"/>
                  <a:pt x="3906203" y="5248275"/>
                  <a:pt x="3891915" y="5259705"/>
                </a:cubicBezTo>
                <a:cubicBezTo>
                  <a:pt x="3891915" y="5259705"/>
                  <a:pt x="3891915" y="5259705"/>
                  <a:pt x="3891915" y="5259705"/>
                </a:cubicBezTo>
                <a:cubicBezTo>
                  <a:pt x="3861435" y="5193983"/>
                  <a:pt x="3794760" y="5148263"/>
                  <a:pt x="3717608" y="5148263"/>
                </a:cubicBezTo>
                <a:close/>
                <a:moveTo>
                  <a:pt x="3717608" y="5003483"/>
                </a:moveTo>
                <a:cubicBezTo>
                  <a:pt x="3586163" y="5003483"/>
                  <a:pt x="3471863" y="5078730"/>
                  <a:pt x="3414713" y="5188268"/>
                </a:cubicBezTo>
                <a:cubicBezTo>
                  <a:pt x="3397568" y="5181600"/>
                  <a:pt x="3380423" y="5176838"/>
                  <a:pt x="3362325" y="5173028"/>
                </a:cubicBezTo>
                <a:cubicBezTo>
                  <a:pt x="3362325" y="5173028"/>
                  <a:pt x="3362325" y="5173028"/>
                  <a:pt x="3362325" y="5173028"/>
                </a:cubicBezTo>
                <a:cubicBezTo>
                  <a:pt x="3426143" y="5041583"/>
                  <a:pt x="3561398" y="4950143"/>
                  <a:pt x="3716655" y="4950143"/>
                </a:cubicBezTo>
                <a:cubicBezTo>
                  <a:pt x="3872865" y="4950143"/>
                  <a:pt x="4007168" y="5041583"/>
                  <a:pt x="4070985" y="5173028"/>
                </a:cubicBezTo>
                <a:cubicBezTo>
                  <a:pt x="4052888" y="5176838"/>
                  <a:pt x="4035743" y="5182553"/>
                  <a:pt x="4018598" y="5188268"/>
                </a:cubicBezTo>
                <a:cubicBezTo>
                  <a:pt x="3963353" y="5078730"/>
                  <a:pt x="3849053" y="5003483"/>
                  <a:pt x="3717608" y="5003483"/>
                </a:cubicBezTo>
                <a:close/>
                <a:moveTo>
                  <a:pt x="2788920" y="4931093"/>
                </a:moveTo>
                <a:cubicBezTo>
                  <a:pt x="2624138" y="4931093"/>
                  <a:pt x="2481263" y="5028248"/>
                  <a:pt x="2415540" y="5168265"/>
                </a:cubicBezTo>
                <a:lnTo>
                  <a:pt x="2415540" y="5168265"/>
                </a:lnTo>
                <a:cubicBezTo>
                  <a:pt x="2404110" y="5166360"/>
                  <a:pt x="2391728" y="5164455"/>
                  <a:pt x="2379345" y="5162550"/>
                </a:cubicBezTo>
                <a:cubicBezTo>
                  <a:pt x="2448878" y="5005388"/>
                  <a:pt x="2606040" y="4894898"/>
                  <a:pt x="2788920" y="4894898"/>
                </a:cubicBezTo>
                <a:cubicBezTo>
                  <a:pt x="2971800" y="4894898"/>
                  <a:pt x="3128963" y="5004435"/>
                  <a:pt x="3198495" y="5162550"/>
                </a:cubicBezTo>
                <a:cubicBezTo>
                  <a:pt x="3186113" y="5163503"/>
                  <a:pt x="3174683" y="5165408"/>
                  <a:pt x="3162300" y="5168265"/>
                </a:cubicBezTo>
                <a:cubicBezTo>
                  <a:pt x="3162300" y="5168265"/>
                  <a:pt x="3162300" y="5168265"/>
                  <a:pt x="3162300" y="5168265"/>
                </a:cubicBezTo>
                <a:cubicBezTo>
                  <a:pt x="3096578" y="5028248"/>
                  <a:pt x="2953703" y="4931093"/>
                  <a:pt x="2788920" y="4931093"/>
                </a:cubicBezTo>
                <a:close/>
                <a:moveTo>
                  <a:pt x="2788920" y="5003483"/>
                </a:moveTo>
                <a:cubicBezTo>
                  <a:pt x="2657475" y="5003483"/>
                  <a:pt x="2543175" y="5078730"/>
                  <a:pt x="2486025" y="5188268"/>
                </a:cubicBezTo>
                <a:cubicBezTo>
                  <a:pt x="2468880" y="5181600"/>
                  <a:pt x="2451735" y="5176838"/>
                  <a:pt x="2433638" y="5173028"/>
                </a:cubicBezTo>
                <a:cubicBezTo>
                  <a:pt x="2433638" y="5173028"/>
                  <a:pt x="2433638" y="5173028"/>
                  <a:pt x="2433638" y="5173028"/>
                </a:cubicBezTo>
                <a:cubicBezTo>
                  <a:pt x="2497455" y="5041583"/>
                  <a:pt x="2632710" y="4950143"/>
                  <a:pt x="2787968" y="4950143"/>
                </a:cubicBezTo>
                <a:cubicBezTo>
                  <a:pt x="2944178" y="4950143"/>
                  <a:pt x="3078480" y="5041583"/>
                  <a:pt x="3142298" y="5173028"/>
                </a:cubicBezTo>
                <a:cubicBezTo>
                  <a:pt x="3142298" y="5173028"/>
                  <a:pt x="3142298" y="5173028"/>
                  <a:pt x="3142298" y="5173028"/>
                </a:cubicBezTo>
                <a:cubicBezTo>
                  <a:pt x="3122295" y="5177790"/>
                  <a:pt x="3102293" y="5184458"/>
                  <a:pt x="3082290" y="5192078"/>
                </a:cubicBezTo>
                <a:cubicBezTo>
                  <a:pt x="3085148" y="5191125"/>
                  <a:pt x="3087053" y="5190173"/>
                  <a:pt x="3089910" y="5189220"/>
                </a:cubicBezTo>
                <a:cubicBezTo>
                  <a:pt x="3034665" y="5078730"/>
                  <a:pt x="2920365" y="5003483"/>
                  <a:pt x="2788920" y="5003483"/>
                </a:cubicBezTo>
                <a:close/>
                <a:moveTo>
                  <a:pt x="2788920" y="5075873"/>
                </a:moveTo>
                <a:cubicBezTo>
                  <a:pt x="2686050" y="5075873"/>
                  <a:pt x="2596515" y="5133975"/>
                  <a:pt x="2551748" y="5218748"/>
                </a:cubicBezTo>
                <a:cubicBezTo>
                  <a:pt x="2551748" y="5218748"/>
                  <a:pt x="2551748" y="5218748"/>
                  <a:pt x="2551748" y="5218748"/>
                </a:cubicBezTo>
                <a:cubicBezTo>
                  <a:pt x="2536508" y="5210175"/>
                  <a:pt x="2520315" y="5202555"/>
                  <a:pt x="2504123" y="5194935"/>
                </a:cubicBezTo>
                <a:cubicBezTo>
                  <a:pt x="2557463" y="5092065"/>
                  <a:pt x="2665095" y="5021580"/>
                  <a:pt x="2788920" y="5021580"/>
                </a:cubicBezTo>
                <a:cubicBezTo>
                  <a:pt x="2912745" y="5021580"/>
                  <a:pt x="3020378" y="5092065"/>
                  <a:pt x="3073718" y="5194935"/>
                </a:cubicBezTo>
                <a:cubicBezTo>
                  <a:pt x="3057525" y="5201603"/>
                  <a:pt x="3041333" y="5209223"/>
                  <a:pt x="3026093" y="5218748"/>
                </a:cubicBezTo>
                <a:cubicBezTo>
                  <a:pt x="3026093" y="5218748"/>
                  <a:pt x="3026093" y="5218748"/>
                  <a:pt x="3026093" y="5218748"/>
                </a:cubicBezTo>
                <a:cubicBezTo>
                  <a:pt x="2980373" y="5133975"/>
                  <a:pt x="2891790" y="5075873"/>
                  <a:pt x="2788920" y="5075873"/>
                </a:cubicBezTo>
                <a:close/>
                <a:moveTo>
                  <a:pt x="2788920" y="5148263"/>
                </a:moveTo>
                <a:cubicBezTo>
                  <a:pt x="2711768" y="5148263"/>
                  <a:pt x="2644140" y="5193983"/>
                  <a:pt x="2612708" y="5259705"/>
                </a:cubicBezTo>
                <a:cubicBezTo>
                  <a:pt x="2598420" y="5248275"/>
                  <a:pt x="2584133" y="5237798"/>
                  <a:pt x="2567940" y="5228273"/>
                </a:cubicBezTo>
                <a:lnTo>
                  <a:pt x="2567940" y="5228273"/>
                </a:lnTo>
                <a:cubicBezTo>
                  <a:pt x="2609850" y="5149215"/>
                  <a:pt x="2692718" y="5094923"/>
                  <a:pt x="2787968" y="5094923"/>
                </a:cubicBezTo>
                <a:cubicBezTo>
                  <a:pt x="2883218" y="5094923"/>
                  <a:pt x="2967038" y="5149215"/>
                  <a:pt x="3007995" y="5228273"/>
                </a:cubicBezTo>
                <a:lnTo>
                  <a:pt x="3007995" y="5228273"/>
                </a:lnTo>
                <a:cubicBezTo>
                  <a:pt x="2992755" y="5237798"/>
                  <a:pt x="2977515" y="5248275"/>
                  <a:pt x="2963228" y="5259705"/>
                </a:cubicBezTo>
                <a:cubicBezTo>
                  <a:pt x="2963228" y="5259705"/>
                  <a:pt x="2963228" y="5259705"/>
                  <a:pt x="2963228" y="5259705"/>
                </a:cubicBezTo>
                <a:cubicBezTo>
                  <a:pt x="2932748" y="5193983"/>
                  <a:pt x="2866073" y="5148263"/>
                  <a:pt x="2788920" y="5148263"/>
                </a:cubicBezTo>
                <a:close/>
                <a:moveTo>
                  <a:pt x="1860233" y="4931093"/>
                </a:moveTo>
                <a:cubicBezTo>
                  <a:pt x="1695450" y="4931093"/>
                  <a:pt x="1552575" y="5028248"/>
                  <a:pt x="1486853" y="5168265"/>
                </a:cubicBezTo>
                <a:cubicBezTo>
                  <a:pt x="1486853" y="5168265"/>
                  <a:pt x="1486853" y="5168265"/>
                  <a:pt x="1486853" y="5168265"/>
                </a:cubicBezTo>
                <a:cubicBezTo>
                  <a:pt x="1475423" y="5166360"/>
                  <a:pt x="1463040" y="5164455"/>
                  <a:pt x="1450658" y="5162550"/>
                </a:cubicBezTo>
                <a:cubicBezTo>
                  <a:pt x="1520190" y="5005388"/>
                  <a:pt x="1677353" y="4894898"/>
                  <a:pt x="1860233" y="4894898"/>
                </a:cubicBezTo>
                <a:cubicBezTo>
                  <a:pt x="2043113" y="4894898"/>
                  <a:pt x="2200275" y="5004435"/>
                  <a:pt x="2269808" y="5162550"/>
                </a:cubicBezTo>
                <a:cubicBezTo>
                  <a:pt x="2257425" y="5163503"/>
                  <a:pt x="2245995" y="5165408"/>
                  <a:pt x="2233613" y="5168265"/>
                </a:cubicBezTo>
                <a:cubicBezTo>
                  <a:pt x="2233613" y="5168265"/>
                  <a:pt x="2233613" y="5168265"/>
                  <a:pt x="2233613" y="5168265"/>
                </a:cubicBezTo>
                <a:cubicBezTo>
                  <a:pt x="2167890" y="5028248"/>
                  <a:pt x="2025015" y="4931093"/>
                  <a:pt x="1860233" y="4931093"/>
                </a:cubicBezTo>
                <a:close/>
                <a:moveTo>
                  <a:pt x="1860233" y="5075873"/>
                </a:moveTo>
                <a:cubicBezTo>
                  <a:pt x="1757363" y="5075873"/>
                  <a:pt x="1667828" y="5133975"/>
                  <a:pt x="1623060" y="5218748"/>
                </a:cubicBezTo>
                <a:cubicBezTo>
                  <a:pt x="1623060" y="5218748"/>
                  <a:pt x="1623060" y="5218748"/>
                  <a:pt x="1623060" y="5218748"/>
                </a:cubicBezTo>
                <a:cubicBezTo>
                  <a:pt x="1604963" y="5208270"/>
                  <a:pt x="1585913" y="5199698"/>
                  <a:pt x="1566863" y="5192078"/>
                </a:cubicBezTo>
                <a:cubicBezTo>
                  <a:pt x="1569720" y="5193030"/>
                  <a:pt x="1572578" y="5193983"/>
                  <a:pt x="1575435" y="5194935"/>
                </a:cubicBezTo>
                <a:cubicBezTo>
                  <a:pt x="1628775" y="5092065"/>
                  <a:pt x="1736408" y="5021580"/>
                  <a:pt x="1860233" y="5021580"/>
                </a:cubicBezTo>
                <a:cubicBezTo>
                  <a:pt x="1984058" y="5021580"/>
                  <a:pt x="2091690" y="5092065"/>
                  <a:pt x="2145030" y="5194935"/>
                </a:cubicBezTo>
                <a:cubicBezTo>
                  <a:pt x="2147888" y="5193983"/>
                  <a:pt x="2150745" y="5193030"/>
                  <a:pt x="2153603" y="5192078"/>
                </a:cubicBezTo>
                <a:cubicBezTo>
                  <a:pt x="2134553" y="5199698"/>
                  <a:pt x="2115503" y="5208270"/>
                  <a:pt x="2097405" y="5218748"/>
                </a:cubicBezTo>
                <a:cubicBezTo>
                  <a:pt x="2097405" y="5218748"/>
                  <a:pt x="2097405" y="5218748"/>
                  <a:pt x="2097405" y="5218748"/>
                </a:cubicBezTo>
                <a:cubicBezTo>
                  <a:pt x="2052638" y="5133975"/>
                  <a:pt x="1963103" y="5075873"/>
                  <a:pt x="1860233" y="5075873"/>
                </a:cubicBezTo>
                <a:close/>
                <a:moveTo>
                  <a:pt x="1860233" y="5148263"/>
                </a:moveTo>
                <a:cubicBezTo>
                  <a:pt x="1783080" y="5148263"/>
                  <a:pt x="1715453" y="5193983"/>
                  <a:pt x="1684020" y="5259705"/>
                </a:cubicBezTo>
                <a:cubicBezTo>
                  <a:pt x="1684020" y="5259705"/>
                  <a:pt x="1684020" y="5259705"/>
                  <a:pt x="1684020" y="5259705"/>
                </a:cubicBezTo>
                <a:cubicBezTo>
                  <a:pt x="1669733" y="5248275"/>
                  <a:pt x="1655445" y="5237798"/>
                  <a:pt x="1639253" y="5228273"/>
                </a:cubicBezTo>
                <a:lnTo>
                  <a:pt x="1639253" y="5228273"/>
                </a:lnTo>
                <a:cubicBezTo>
                  <a:pt x="1681163" y="5149215"/>
                  <a:pt x="1764030" y="5094923"/>
                  <a:pt x="1859280" y="5094923"/>
                </a:cubicBezTo>
                <a:cubicBezTo>
                  <a:pt x="1954530" y="5094923"/>
                  <a:pt x="2038350" y="5149215"/>
                  <a:pt x="2079308" y="5228273"/>
                </a:cubicBezTo>
                <a:lnTo>
                  <a:pt x="2079308" y="5228273"/>
                </a:lnTo>
                <a:cubicBezTo>
                  <a:pt x="2064068" y="5237798"/>
                  <a:pt x="2048828" y="5248275"/>
                  <a:pt x="2034540" y="5259705"/>
                </a:cubicBezTo>
                <a:cubicBezTo>
                  <a:pt x="2034540" y="5259705"/>
                  <a:pt x="2034540" y="5259705"/>
                  <a:pt x="2034540" y="5259705"/>
                </a:cubicBezTo>
                <a:cubicBezTo>
                  <a:pt x="2005013" y="5193983"/>
                  <a:pt x="1937385" y="5148263"/>
                  <a:pt x="1860233" y="5148263"/>
                </a:cubicBezTo>
                <a:close/>
                <a:moveTo>
                  <a:pt x="1860233" y="5003483"/>
                </a:moveTo>
                <a:cubicBezTo>
                  <a:pt x="1728788" y="5003483"/>
                  <a:pt x="1614488" y="5078730"/>
                  <a:pt x="1557338" y="5188268"/>
                </a:cubicBezTo>
                <a:cubicBezTo>
                  <a:pt x="1560195" y="5189220"/>
                  <a:pt x="1563053" y="5190173"/>
                  <a:pt x="1565910" y="5191125"/>
                </a:cubicBezTo>
                <a:cubicBezTo>
                  <a:pt x="1546860" y="5183505"/>
                  <a:pt x="1525905" y="5176838"/>
                  <a:pt x="1505903" y="5172075"/>
                </a:cubicBezTo>
                <a:cubicBezTo>
                  <a:pt x="1569720" y="5040630"/>
                  <a:pt x="1704975" y="4949190"/>
                  <a:pt x="1860233" y="4949190"/>
                </a:cubicBezTo>
                <a:cubicBezTo>
                  <a:pt x="2016443" y="4949190"/>
                  <a:pt x="2150745" y="5040630"/>
                  <a:pt x="2214563" y="5172075"/>
                </a:cubicBezTo>
                <a:cubicBezTo>
                  <a:pt x="2214563" y="5172075"/>
                  <a:pt x="2214563" y="5172075"/>
                  <a:pt x="2214563" y="5172075"/>
                </a:cubicBezTo>
                <a:cubicBezTo>
                  <a:pt x="2193608" y="5176838"/>
                  <a:pt x="2173605" y="5183505"/>
                  <a:pt x="2154555" y="5191125"/>
                </a:cubicBezTo>
                <a:cubicBezTo>
                  <a:pt x="2157413" y="5190173"/>
                  <a:pt x="2160270" y="5189220"/>
                  <a:pt x="2163128" y="5188268"/>
                </a:cubicBezTo>
                <a:cubicBezTo>
                  <a:pt x="2105978" y="5078730"/>
                  <a:pt x="1991678" y="5003483"/>
                  <a:pt x="1860233" y="5003483"/>
                </a:cubicBezTo>
                <a:close/>
                <a:moveTo>
                  <a:pt x="931545" y="4931093"/>
                </a:moveTo>
                <a:cubicBezTo>
                  <a:pt x="766763" y="4931093"/>
                  <a:pt x="623888" y="5028248"/>
                  <a:pt x="558165" y="5168265"/>
                </a:cubicBezTo>
                <a:cubicBezTo>
                  <a:pt x="546735" y="5166360"/>
                  <a:pt x="534353" y="5164455"/>
                  <a:pt x="521970" y="5162550"/>
                </a:cubicBezTo>
                <a:cubicBezTo>
                  <a:pt x="591503" y="5005388"/>
                  <a:pt x="748665" y="4894898"/>
                  <a:pt x="931545" y="4894898"/>
                </a:cubicBezTo>
                <a:cubicBezTo>
                  <a:pt x="1114425" y="4894898"/>
                  <a:pt x="1271588" y="5004435"/>
                  <a:pt x="1341120" y="5162550"/>
                </a:cubicBezTo>
                <a:cubicBezTo>
                  <a:pt x="1328738" y="5163503"/>
                  <a:pt x="1317308" y="5165408"/>
                  <a:pt x="1304925" y="5168265"/>
                </a:cubicBezTo>
                <a:cubicBezTo>
                  <a:pt x="1304925" y="5168265"/>
                  <a:pt x="1304925" y="5168265"/>
                  <a:pt x="1304925" y="5168265"/>
                </a:cubicBezTo>
                <a:cubicBezTo>
                  <a:pt x="1239203" y="5028248"/>
                  <a:pt x="1096328" y="4931093"/>
                  <a:pt x="931545" y="4931093"/>
                </a:cubicBezTo>
                <a:close/>
                <a:moveTo>
                  <a:pt x="931545" y="5003483"/>
                </a:moveTo>
                <a:cubicBezTo>
                  <a:pt x="800100" y="5003483"/>
                  <a:pt x="685800" y="5078730"/>
                  <a:pt x="628650" y="5188268"/>
                </a:cubicBezTo>
                <a:cubicBezTo>
                  <a:pt x="611505" y="5181600"/>
                  <a:pt x="594360" y="5176838"/>
                  <a:pt x="576263" y="5173028"/>
                </a:cubicBezTo>
                <a:cubicBezTo>
                  <a:pt x="576263" y="5173028"/>
                  <a:pt x="576263" y="5173028"/>
                  <a:pt x="576263" y="5173028"/>
                </a:cubicBezTo>
                <a:cubicBezTo>
                  <a:pt x="640080" y="5041583"/>
                  <a:pt x="775335" y="4950143"/>
                  <a:pt x="930593" y="4950143"/>
                </a:cubicBezTo>
                <a:cubicBezTo>
                  <a:pt x="1086803" y="4950143"/>
                  <a:pt x="1221105" y="5041583"/>
                  <a:pt x="1284923" y="5173028"/>
                </a:cubicBezTo>
                <a:cubicBezTo>
                  <a:pt x="1284923" y="5173028"/>
                  <a:pt x="1284923" y="5173028"/>
                  <a:pt x="1284923" y="5173028"/>
                </a:cubicBezTo>
                <a:cubicBezTo>
                  <a:pt x="1263968" y="5177790"/>
                  <a:pt x="1243965" y="5184458"/>
                  <a:pt x="1224915" y="5192078"/>
                </a:cubicBezTo>
                <a:cubicBezTo>
                  <a:pt x="1227773" y="5191125"/>
                  <a:pt x="1230630" y="5190173"/>
                  <a:pt x="1233488" y="5189220"/>
                </a:cubicBezTo>
                <a:cubicBezTo>
                  <a:pt x="1178243" y="5078730"/>
                  <a:pt x="1063943" y="5003483"/>
                  <a:pt x="931545" y="5003483"/>
                </a:cubicBezTo>
                <a:close/>
                <a:moveTo>
                  <a:pt x="931545" y="5148263"/>
                </a:moveTo>
                <a:cubicBezTo>
                  <a:pt x="854393" y="5148263"/>
                  <a:pt x="786765" y="5193983"/>
                  <a:pt x="755333" y="5259705"/>
                </a:cubicBezTo>
                <a:cubicBezTo>
                  <a:pt x="741045" y="5248275"/>
                  <a:pt x="726758" y="5237798"/>
                  <a:pt x="710565" y="5228273"/>
                </a:cubicBezTo>
                <a:cubicBezTo>
                  <a:pt x="752475" y="5149215"/>
                  <a:pt x="835343" y="5094923"/>
                  <a:pt x="930593" y="5094923"/>
                </a:cubicBezTo>
                <a:cubicBezTo>
                  <a:pt x="1025843" y="5094923"/>
                  <a:pt x="1109663" y="5149215"/>
                  <a:pt x="1150620" y="5228273"/>
                </a:cubicBezTo>
                <a:cubicBezTo>
                  <a:pt x="1135380" y="5237798"/>
                  <a:pt x="1120140" y="5248275"/>
                  <a:pt x="1105853" y="5259705"/>
                </a:cubicBezTo>
                <a:cubicBezTo>
                  <a:pt x="1105853" y="5259705"/>
                  <a:pt x="1105853" y="5259705"/>
                  <a:pt x="1105853" y="5259705"/>
                </a:cubicBezTo>
                <a:cubicBezTo>
                  <a:pt x="1076325" y="5193983"/>
                  <a:pt x="1009650" y="5148263"/>
                  <a:pt x="931545" y="5148263"/>
                </a:cubicBezTo>
                <a:close/>
                <a:moveTo>
                  <a:pt x="931545" y="5075873"/>
                </a:moveTo>
                <a:cubicBezTo>
                  <a:pt x="828675" y="5075873"/>
                  <a:pt x="739140" y="5133975"/>
                  <a:pt x="694373" y="5218748"/>
                </a:cubicBezTo>
                <a:cubicBezTo>
                  <a:pt x="679133" y="5210175"/>
                  <a:pt x="662940" y="5202555"/>
                  <a:pt x="646748" y="5194935"/>
                </a:cubicBezTo>
                <a:cubicBezTo>
                  <a:pt x="700088" y="5092065"/>
                  <a:pt x="807720" y="5021580"/>
                  <a:pt x="931545" y="5021580"/>
                </a:cubicBezTo>
                <a:cubicBezTo>
                  <a:pt x="1055370" y="5021580"/>
                  <a:pt x="1163003" y="5092065"/>
                  <a:pt x="1216343" y="5194935"/>
                </a:cubicBezTo>
                <a:cubicBezTo>
                  <a:pt x="1219200" y="5193983"/>
                  <a:pt x="1222058" y="5193030"/>
                  <a:pt x="1224915" y="5192078"/>
                </a:cubicBezTo>
                <a:cubicBezTo>
                  <a:pt x="1205865" y="5199698"/>
                  <a:pt x="1186815" y="5208270"/>
                  <a:pt x="1168718" y="5218748"/>
                </a:cubicBezTo>
                <a:cubicBezTo>
                  <a:pt x="1123950" y="5133975"/>
                  <a:pt x="1034415" y="5075873"/>
                  <a:pt x="931545" y="5075873"/>
                </a:cubicBezTo>
                <a:close/>
                <a:moveTo>
                  <a:pt x="467678" y="4676775"/>
                </a:moveTo>
                <a:cubicBezTo>
                  <a:pt x="280035" y="4676775"/>
                  <a:pt x="127635" y="4829175"/>
                  <a:pt x="127635" y="5016818"/>
                </a:cubicBezTo>
                <a:cubicBezTo>
                  <a:pt x="127635" y="5100638"/>
                  <a:pt x="158115" y="5177790"/>
                  <a:pt x="209550" y="5237798"/>
                </a:cubicBezTo>
                <a:cubicBezTo>
                  <a:pt x="211455" y="5235893"/>
                  <a:pt x="214313" y="5234940"/>
                  <a:pt x="216218" y="5233988"/>
                </a:cubicBezTo>
                <a:cubicBezTo>
                  <a:pt x="199073" y="5245418"/>
                  <a:pt x="182880" y="5256848"/>
                  <a:pt x="166688" y="5270183"/>
                </a:cubicBezTo>
                <a:cubicBezTo>
                  <a:pt x="109538" y="5201603"/>
                  <a:pt x="74295" y="5113020"/>
                  <a:pt x="74295" y="5016818"/>
                </a:cubicBezTo>
                <a:cubicBezTo>
                  <a:pt x="74295" y="4799648"/>
                  <a:pt x="251460" y="4622483"/>
                  <a:pt x="468630" y="4622483"/>
                </a:cubicBezTo>
                <a:cubicBezTo>
                  <a:pt x="640080" y="4622483"/>
                  <a:pt x="785813" y="4732020"/>
                  <a:pt x="840105" y="4885373"/>
                </a:cubicBezTo>
                <a:cubicBezTo>
                  <a:pt x="822008" y="4889183"/>
                  <a:pt x="804863" y="4893945"/>
                  <a:pt x="788670" y="4898708"/>
                </a:cubicBezTo>
                <a:cubicBezTo>
                  <a:pt x="788670" y="4898708"/>
                  <a:pt x="788670" y="4898708"/>
                  <a:pt x="788670" y="4898708"/>
                </a:cubicBezTo>
                <a:cubicBezTo>
                  <a:pt x="739140" y="4770120"/>
                  <a:pt x="614363" y="4676775"/>
                  <a:pt x="467678" y="4676775"/>
                </a:cubicBezTo>
                <a:close/>
                <a:moveTo>
                  <a:pt x="145733" y="5017770"/>
                </a:moveTo>
                <a:cubicBezTo>
                  <a:pt x="145733" y="4840605"/>
                  <a:pt x="289560" y="4696778"/>
                  <a:pt x="466725" y="4696778"/>
                </a:cubicBezTo>
                <a:cubicBezTo>
                  <a:pt x="604838" y="4696778"/>
                  <a:pt x="722948" y="4784408"/>
                  <a:pt x="768668" y="4907280"/>
                </a:cubicBezTo>
                <a:cubicBezTo>
                  <a:pt x="768668" y="4907280"/>
                  <a:pt x="768668" y="4907280"/>
                  <a:pt x="768668" y="4907280"/>
                </a:cubicBezTo>
                <a:cubicBezTo>
                  <a:pt x="751523" y="4913948"/>
                  <a:pt x="735330" y="4920615"/>
                  <a:pt x="719138" y="4929188"/>
                </a:cubicBezTo>
                <a:cubicBezTo>
                  <a:pt x="681990" y="4825365"/>
                  <a:pt x="582930" y="4751070"/>
                  <a:pt x="466725" y="4751070"/>
                </a:cubicBezTo>
                <a:cubicBezTo>
                  <a:pt x="319088" y="4751070"/>
                  <a:pt x="199073" y="4871085"/>
                  <a:pt x="199073" y="5018723"/>
                </a:cubicBezTo>
                <a:cubicBezTo>
                  <a:pt x="199073" y="5090160"/>
                  <a:pt x="227648" y="5154930"/>
                  <a:pt x="273368" y="5203508"/>
                </a:cubicBezTo>
                <a:cubicBezTo>
                  <a:pt x="256223" y="5211128"/>
                  <a:pt x="240030" y="5219700"/>
                  <a:pt x="224790" y="5229225"/>
                </a:cubicBezTo>
                <a:cubicBezTo>
                  <a:pt x="176213" y="5171123"/>
                  <a:pt x="145733" y="5097780"/>
                  <a:pt x="145733" y="5017770"/>
                </a:cubicBezTo>
                <a:close/>
                <a:moveTo>
                  <a:pt x="218123" y="5017770"/>
                </a:moveTo>
                <a:cubicBezTo>
                  <a:pt x="218123" y="4880610"/>
                  <a:pt x="329565" y="4769168"/>
                  <a:pt x="466725" y="4769168"/>
                </a:cubicBezTo>
                <a:cubicBezTo>
                  <a:pt x="576263" y="4769168"/>
                  <a:pt x="668655" y="4839653"/>
                  <a:pt x="701993" y="4937760"/>
                </a:cubicBezTo>
                <a:cubicBezTo>
                  <a:pt x="685800" y="4947285"/>
                  <a:pt x="670560" y="4956810"/>
                  <a:pt x="655320" y="4968240"/>
                </a:cubicBezTo>
                <a:cubicBezTo>
                  <a:pt x="633413" y="4884420"/>
                  <a:pt x="557213" y="4823460"/>
                  <a:pt x="466725" y="4823460"/>
                </a:cubicBezTo>
                <a:cubicBezTo>
                  <a:pt x="359093" y="4823460"/>
                  <a:pt x="271463" y="4911090"/>
                  <a:pt x="271463" y="5018723"/>
                </a:cubicBezTo>
                <a:cubicBezTo>
                  <a:pt x="271463" y="5083493"/>
                  <a:pt x="302895" y="5139690"/>
                  <a:pt x="350520" y="5175885"/>
                </a:cubicBezTo>
                <a:cubicBezTo>
                  <a:pt x="330518" y="5180648"/>
                  <a:pt x="310515" y="5187315"/>
                  <a:pt x="291465" y="5195888"/>
                </a:cubicBezTo>
                <a:cubicBezTo>
                  <a:pt x="246698" y="5149215"/>
                  <a:pt x="218123" y="5086350"/>
                  <a:pt x="218123" y="5017770"/>
                </a:cubicBezTo>
                <a:close/>
                <a:moveTo>
                  <a:pt x="291465" y="5017770"/>
                </a:moveTo>
                <a:cubicBezTo>
                  <a:pt x="291465" y="4920615"/>
                  <a:pt x="370523" y="4841558"/>
                  <a:pt x="467678" y="4841558"/>
                </a:cubicBezTo>
                <a:cubicBezTo>
                  <a:pt x="552450" y="4841558"/>
                  <a:pt x="622935" y="4900613"/>
                  <a:pt x="640080" y="4980623"/>
                </a:cubicBezTo>
                <a:cubicBezTo>
                  <a:pt x="580073" y="5028248"/>
                  <a:pt x="532448" y="5091113"/>
                  <a:pt x="501968" y="5162550"/>
                </a:cubicBezTo>
                <a:cubicBezTo>
                  <a:pt x="490538" y="5161598"/>
                  <a:pt x="479108" y="5161598"/>
                  <a:pt x="467678" y="5161598"/>
                </a:cubicBezTo>
                <a:cubicBezTo>
                  <a:pt x="437198" y="5161598"/>
                  <a:pt x="406718" y="5164455"/>
                  <a:pt x="377190" y="5170170"/>
                </a:cubicBezTo>
                <a:cubicBezTo>
                  <a:pt x="325755" y="5137785"/>
                  <a:pt x="291465" y="5081588"/>
                  <a:pt x="291465" y="5017770"/>
                </a:cubicBezTo>
                <a:close/>
                <a:moveTo>
                  <a:pt x="770573" y="4662488"/>
                </a:moveTo>
                <a:cubicBezTo>
                  <a:pt x="798195" y="4600575"/>
                  <a:pt x="860108" y="4557713"/>
                  <a:pt x="931545" y="4557713"/>
                </a:cubicBezTo>
                <a:cubicBezTo>
                  <a:pt x="1002983" y="4557713"/>
                  <a:pt x="1064895" y="4600575"/>
                  <a:pt x="1092518" y="4662488"/>
                </a:cubicBezTo>
                <a:cubicBezTo>
                  <a:pt x="1026795" y="4718685"/>
                  <a:pt x="976313" y="4792980"/>
                  <a:pt x="950595" y="4876800"/>
                </a:cubicBezTo>
                <a:cubicBezTo>
                  <a:pt x="950595" y="4876800"/>
                  <a:pt x="950595" y="4876800"/>
                  <a:pt x="950595" y="4876800"/>
                </a:cubicBezTo>
                <a:cubicBezTo>
                  <a:pt x="944880" y="4876800"/>
                  <a:pt x="938213" y="4876800"/>
                  <a:pt x="932498" y="4876800"/>
                </a:cubicBezTo>
                <a:cubicBezTo>
                  <a:pt x="925830" y="4876800"/>
                  <a:pt x="920115" y="4876800"/>
                  <a:pt x="914400" y="4876800"/>
                </a:cubicBezTo>
                <a:cubicBezTo>
                  <a:pt x="914400" y="4876800"/>
                  <a:pt x="914400" y="4876800"/>
                  <a:pt x="914400" y="4876800"/>
                </a:cubicBezTo>
                <a:cubicBezTo>
                  <a:pt x="886778" y="4792980"/>
                  <a:pt x="836295" y="4718685"/>
                  <a:pt x="770573" y="4662488"/>
                </a:cubicBezTo>
                <a:close/>
                <a:moveTo>
                  <a:pt x="630555" y="4579620"/>
                </a:moveTo>
                <a:cubicBezTo>
                  <a:pt x="613410" y="4572953"/>
                  <a:pt x="595313" y="4567238"/>
                  <a:pt x="577215" y="4563428"/>
                </a:cubicBezTo>
                <a:cubicBezTo>
                  <a:pt x="641033" y="4431983"/>
                  <a:pt x="776288" y="4340543"/>
                  <a:pt x="931545" y="4340543"/>
                </a:cubicBezTo>
                <a:cubicBezTo>
                  <a:pt x="1087755" y="4340543"/>
                  <a:pt x="1222058" y="4431983"/>
                  <a:pt x="1285875" y="4563428"/>
                </a:cubicBezTo>
                <a:cubicBezTo>
                  <a:pt x="1267778" y="4568190"/>
                  <a:pt x="1249680" y="4572953"/>
                  <a:pt x="1232535" y="4579620"/>
                </a:cubicBezTo>
                <a:cubicBezTo>
                  <a:pt x="1233488" y="4579620"/>
                  <a:pt x="1233488" y="4578668"/>
                  <a:pt x="1234440" y="4578668"/>
                </a:cubicBezTo>
                <a:cubicBezTo>
                  <a:pt x="1178243" y="4469130"/>
                  <a:pt x="1062990" y="4393883"/>
                  <a:pt x="931545" y="4393883"/>
                </a:cubicBezTo>
                <a:cubicBezTo>
                  <a:pt x="800100" y="4393883"/>
                  <a:pt x="685800" y="4469130"/>
                  <a:pt x="628650" y="4578668"/>
                </a:cubicBezTo>
                <a:cubicBezTo>
                  <a:pt x="629603" y="4579620"/>
                  <a:pt x="630555" y="4579620"/>
                  <a:pt x="630555" y="4579620"/>
                </a:cubicBezTo>
                <a:close/>
                <a:moveTo>
                  <a:pt x="467678" y="4067175"/>
                </a:moveTo>
                <a:cubicBezTo>
                  <a:pt x="280035" y="4067175"/>
                  <a:pt x="127635" y="4219575"/>
                  <a:pt x="127635" y="4407218"/>
                </a:cubicBezTo>
                <a:cubicBezTo>
                  <a:pt x="127635" y="4491038"/>
                  <a:pt x="158115" y="4568190"/>
                  <a:pt x="209550" y="4628198"/>
                </a:cubicBezTo>
                <a:cubicBezTo>
                  <a:pt x="211455" y="4626293"/>
                  <a:pt x="214313" y="4625340"/>
                  <a:pt x="216218" y="4624388"/>
                </a:cubicBezTo>
                <a:cubicBezTo>
                  <a:pt x="199073" y="4635818"/>
                  <a:pt x="182880" y="4647248"/>
                  <a:pt x="166688" y="4660583"/>
                </a:cubicBezTo>
                <a:cubicBezTo>
                  <a:pt x="109538" y="4592003"/>
                  <a:pt x="74295" y="4503420"/>
                  <a:pt x="74295" y="4407218"/>
                </a:cubicBezTo>
                <a:cubicBezTo>
                  <a:pt x="74295" y="4190048"/>
                  <a:pt x="251460" y="4012883"/>
                  <a:pt x="468630" y="4012883"/>
                </a:cubicBezTo>
                <a:cubicBezTo>
                  <a:pt x="640080" y="4012883"/>
                  <a:pt x="785813" y="4122420"/>
                  <a:pt x="840105" y="4275773"/>
                </a:cubicBezTo>
                <a:cubicBezTo>
                  <a:pt x="822008" y="4279583"/>
                  <a:pt x="804863" y="4284345"/>
                  <a:pt x="788670" y="4289108"/>
                </a:cubicBezTo>
                <a:cubicBezTo>
                  <a:pt x="788670" y="4289108"/>
                  <a:pt x="788670" y="4289108"/>
                  <a:pt x="788670" y="4289108"/>
                </a:cubicBezTo>
                <a:cubicBezTo>
                  <a:pt x="739140" y="4160520"/>
                  <a:pt x="614363" y="4067175"/>
                  <a:pt x="467678" y="4067175"/>
                </a:cubicBezTo>
                <a:close/>
                <a:moveTo>
                  <a:pt x="145733" y="4408170"/>
                </a:moveTo>
                <a:cubicBezTo>
                  <a:pt x="145733" y="4231005"/>
                  <a:pt x="289560" y="4087178"/>
                  <a:pt x="466725" y="4087178"/>
                </a:cubicBezTo>
                <a:cubicBezTo>
                  <a:pt x="604838" y="4087178"/>
                  <a:pt x="722948" y="4174808"/>
                  <a:pt x="768668" y="4297680"/>
                </a:cubicBezTo>
                <a:cubicBezTo>
                  <a:pt x="768668" y="4297680"/>
                  <a:pt x="768668" y="4297680"/>
                  <a:pt x="768668" y="4297680"/>
                </a:cubicBezTo>
                <a:cubicBezTo>
                  <a:pt x="751523" y="4304348"/>
                  <a:pt x="735330" y="4311015"/>
                  <a:pt x="719138" y="4319588"/>
                </a:cubicBezTo>
                <a:cubicBezTo>
                  <a:pt x="681990" y="4215765"/>
                  <a:pt x="582930" y="4141470"/>
                  <a:pt x="466725" y="4141470"/>
                </a:cubicBezTo>
                <a:cubicBezTo>
                  <a:pt x="319088" y="4141470"/>
                  <a:pt x="199073" y="4261485"/>
                  <a:pt x="199073" y="4409123"/>
                </a:cubicBezTo>
                <a:cubicBezTo>
                  <a:pt x="199073" y="4480560"/>
                  <a:pt x="227648" y="4545330"/>
                  <a:pt x="273368" y="4593908"/>
                </a:cubicBezTo>
                <a:cubicBezTo>
                  <a:pt x="256223" y="4601528"/>
                  <a:pt x="240030" y="4610100"/>
                  <a:pt x="224790" y="4619625"/>
                </a:cubicBezTo>
                <a:cubicBezTo>
                  <a:pt x="176213" y="4561523"/>
                  <a:pt x="145733" y="4488180"/>
                  <a:pt x="145733" y="4408170"/>
                </a:cubicBezTo>
                <a:close/>
                <a:moveTo>
                  <a:pt x="218123" y="4408170"/>
                </a:moveTo>
                <a:cubicBezTo>
                  <a:pt x="218123" y="4271010"/>
                  <a:pt x="329565" y="4159568"/>
                  <a:pt x="466725" y="4159568"/>
                </a:cubicBezTo>
                <a:cubicBezTo>
                  <a:pt x="576263" y="4159568"/>
                  <a:pt x="668655" y="4230053"/>
                  <a:pt x="701993" y="4328160"/>
                </a:cubicBezTo>
                <a:cubicBezTo>
                  <a:pt x="685800" y="4337685"/>
                  <a:pt x="670560" y="4347210"/>
                  <a:pt x="655320" y="4358640"/>
                </a:cubicBezTo>
                <a:cubicBezTo>
                  <a:pt x="633413" y="4274820"/>
                  <a:pt x="557213" y="4213860"/>
                  <a:pt x="466725" y="4213860"/>
                </a:cubicBezTo>
                <a:cubicBezTo>
                  <a:pt x="359093" y="4213860"/>
                  <a:pt x="271463" y="4301490"/>
                  <a:pt x="271463" y="4409123"/>
                </a:cubicBezTo>
                <a:cubicBezTo>
                  <a:pt x="271463" y="4473893"/>
                  <a:pt x="302895" y="4530090"/>
                  <a:pt x="350520" y="4566285"/>
                </a:cubicBezTo>
                <a:cubicBezTo>
                  <a:pt x="330518" y="4571048"/>
                  <a:pt x="310515" y="4577715"/>
                  <a:pt x="291465" y="4586288"/>
                </a:cubicBezTo>
                <a:cubicBezTo>
                  <a:pt x="246698" y="4539615"/>
                  <a:pt x="218123" y="4476750"/>
                  <a:pt x="218123" y="4408170"/>
                </a:cubicBezTo>
                <a:close/>
                <a:moveTo>
                  <a:pt x="291465" y="4408170"/>
                </a:moveTo>
                <a:cubicBezTo>
                  <a:pt x="291465" y="4311015"/>
                  <a:pt x="370523" y="4231958"/>
                  <a:pt x="467678" y="4231958"/>
                </a:cubicBezTo>
                <a:cubicBezTo>
                  <a:pt x="552450" y="4231958"/>
                  <a:pt x="622935" y="4291013"/>
                  <a:pt x="640080" y="4371023"/>
                </a:cubicBezTo>
                <a:cubicBezTo>
                  <a:pt x="580073" y="4418648"/>
                  <a:pt x="532448" y="4481513"/>
                  <a:pt x="501968" y="4552950"/>
                </a:cubicBezTo>
                <a:cubicBezTo>
                  <a:pt x="490538" y="4551998"/>
                  <a:pt x="479108" y="4551998"/>
                  <a:pt x="467678" y="4551998"/>
                </a:cubicBezTo>
                <a:cubicBezTo>
                  <a:pt x="437198" y="4551998"/>
                  <a:pt x="406718" y="4554855"/>
                  <a:pt x="377190" y="4560570"/>
                </a:cubicBezTo>
                <a:cubicBezTo>
                  <a:pt x="325755" y="4528185"/>
                  <a:pt x="291465" y="4471988"/>
                  <a:pt x="291465" y="4408170"/>
                </a:cubicBezTo>
                <a:close/>
                <a:moveTo>
                  <a:pt x="931545" y="4286250"/>
                </a:moveTo>
                <a:cubicBezTo>
                  <a:pt x="1114425" y="4286250"/>
                  <a:pt x="1271588" y="4395788"/>
                  <a:pt x="1341120" y="4552950"/>
                </a:cubicBezTo>
                <a:cubicBezTo>
                  <a:pt x="1328738" y="4553903"/>
                  <a:pt x="1317308" y="4555808"/>
                  <a:pt x="1304925" y="4558665"/>
                </a:cubicBezTo>
                <a:cubicBezTo>
                  <a:pt x="1239203" y="4418648"/>
                  <a:pt x="1096328" y="4321493"/>
                  <a:pt x="931545" y="4321493"/>
                </a:cubicBezTo>
                <a:cubicBezTo>
                  <a:pt x="766763" y="4321493"/>
                  <a:pt x="623888" y="4418648"/>
                  <a:pt x="558165" y="4558665"/>
                </a:cubicBezTo>
                <a:cubicBezTo>
                  <a:pt x="546735" y="4556760"/>
                  <a:pt x="534353" y="4554855"/>
                  <a:pt x="521970" y="4552950"/>
                </a:cubicBezTo>
                <a:cubicBezTo>
                  <a:pt x="591503" y="4396740"/>
                  <a:pt x="748665" y="4286250"/>
                  <a:pt x="931545" y="4286250"/>
                </a:cubicBezTo>
                <a:close/>
                <a:moveTo>
                  <a:pt x="770573" y="4052888"/>
                </a:moveTo>
                <a:cubicBezTo>
                  <a:pt x="798195" y="3990975"/>
                  <a:pt x="860108" y="3948113"/>
                  <a:pt x="931545" y="3948113"/>
                </a:cubicBezTo>
                <a:cubicBezTo>
                  <a:pt x="1002983" y="3948113"/>
                  <a:pt x="1064895" y="3990975"/>
                  <a:pt x="1092518" y="4052888"/>
                </a:cubicBezTo>
                <a:cubicBezTo>
                  <a:pt x="1026795" y="4109085"/>
                  <a:pt x="976313" y="4183380"/>
                  <a:pt x="950595" y="4267200"/>
                </a:cubicBezTo>
                <a:cubicBezTo>
                  <a:pt x="950595" y="4267200"/>
                  <a:pt x="950595" y="4267200"/>
                  <a:pt x="950595" y="4267200"/>
                </a:cubicBezTo>
                <a:cubicBezTo>
                  <a:pt x="944880" y="4267200"/>
                  <a:pt x="938213" y="4267200"/>
                  <a:pt x="932498" y="4267200"/>
                </a:cubicBezTo>
                <a:cubicBezTo>
                  <a:pt x="925830" y="4267200"/>
                  <a:pt x="920115" y="4267200"/>
                  <a:pt x="914400" y="4267200"/>
                </a:cubicBezTo>
                <a:cubicBezTo>
                  <a:pt x="914400" y="4267200"/>
                  <a:pt x="914400" y="4267200"/>
                  <a:pt x="914400" y="4267200"/>
                </a:cubicBezTo>
                <a:cubicBezTo>
                  <a:pt x="886778" y="4183380"/>
                  <a:pt x="836295" y="4109085"/>
                  <a:pt x="770573" y="4052888"/>
                </a:cubicBezTo>
                <a:close/>
                <a:moveTo>
                  <a:pt x="630555" y="3970020"/>
                </a:moveTo>
                <a:cubicBezTo>
                  <a:pt x="613410" y="3963353"/>
                  <a:pt x="595313" y="3957638"/>
                  <a:pt x="577215" y="3953828"/>
                </a:cubicBezTo>
                <a:cubicBezTo>
                  <a:pt x="641033" y="3822383"/>
                  <a:pt x="776288" y="3730943"/>
                  <a:pt x="931545" y="3730943"/>
                </a:cubicBezTo>
                <a:cubicBezTo>
                  <a:pt x="1087755" y="3730943"/>
                  <a:pt x="1222058" y="3822383"/>
                  <a:pt x="1285875" y="3953828"/>
                </a:cubicBezTo>
                <a:cubicBezTo>
                  <a:pt x="1267778" y="3958590"/>
                  <a:pt x="1249680" y="3963353"/>
                  <a:pt x="1232535" y="3970020"/>
                </a:cubicBezTo>
                <a:cubicBezTo>
                  <a:pt x="1233488" y="3970020"/>
                  <a:pt x="1233488" y="3969068"/>
                  <a:pt x="1234440" y="3969068"/>
                </a:cubicBezTo>
                <a:cubicBezTo>
                  <a:pt x="1178243" y="3859530"/>
                  <a:pt x="1062990" y="3784283"/>
                  <a:pt x="931545" y="3784283"/>
                </a:cubicBezTo>
                <a:cubicBezTo>
                  <a:pt x="800100" y="3784283"/>
                  <a:pt x="685800" y="3859530"/>
                  <a:pt x="628650" y="3969068"/>
                </a:cubicBezTo>
                <a:cubicBezTo>
                  <a:pt x="629603" y="3970020"/>
                  <a:pt x="630555" y="3970020"/>
                  <a:pt x="630555" y="3970020"/>
                </a:cubicBezTo>
                <a:close/>
                <a:moveTo>
                  <a:pt x="467678" y="3457575"/>
                </a:moveTo>
                <a:cubicBezTo>
                  <a:pt x="280035" y="3457575"/>
                  <a:pt x="127635" y="3609975"/>
                  <a:pt x="127635" y="3797618"/>
                </a:cubicBezTo>
                <a:cubicBezTo>
                  <a:pt x="127635" y="3881438"/>
                  <a:pt x="158115" y="3958590"/>
                  <a:pt x="209550" y="4018598"/>
                </a:cubicBezTo>
                <a:cubicBezTo>
                  <a:pt x="211455" y="4016693"/>
                  <a:pt x="214313" y="4015740"/>
                  <a:pt x="216218" y="4014788"/>
                </a:cubicBezTo>
                <a:cubicBezTo>
                  <a:pt x="199073" y="4026218"/>
                  <a:pt x="182880" y="4037648"/>
                  <a:pt x="166688" y="4050983"/>
                </a:cubicBezTo>
                <a:cubicBezTo>
                  <a:pt x="109538" y="3982403"/>
                  <a:pt x="74295" y="3893820"/>
                  <a:pt x="74295" y="3797618"/>
                </a:cubicBezTo>
                <a:cubicBezTo>
                  <a:pt x="74295" y="3580448"/>
                  <a:pt x="251460" y="3403283"/>
                  <a:pt x="468630" y="3403283"/>
                </a:cubicBezTo>
                <a:cubicBezTo>
                  <a:pt x="640080" y="3403283"/>
                  <a:pt x="785813" y="3512820"/>
                  <a:pt x="840105" y="3666173"/>
                </a:cubicBezTo>
                <a:cubicBezTo>
                  <a:pt x="822008" y="3669983"/>
                  <a:pt x="804863" y="3674745"/>
                  <a:pt x="788670" y="3679508"/>
                </a:cubicBezTo>
                <a:cubicBezTo>
                  <a:pt x="788670" y="3679508"/>
                  <a:pt x="788670" y="3679508"/>
                  <a:pt x="788670" y="3679508"/>
                </a:cubicBezTo>
                <a:cubicBezTo>
                  <a:pt x="739140" y="3550920"/>
                  <a:pt x="614363" y="3457575"/>
                  <a:pt x="467678" y="3457575"/>
                </a:cubicBezTo>
                <a:close/>
                <a:moveTo>
                  <a:pt x="145733" y="3798570"/>
                </a:moveTo>
                <a:cubicBezTo>
                  <a:pt x="145733" y="3621405"/>
                  <a:pt x="289560" y="3477578"/>
                  <a:pt x="466725" y="3477578"/>
                </a:cubicBezTo>
                <a:cubicBezTo>
                  <a:pt x="604838" y="3477578"/>
                  <a:pt x="722948" y="3565208"/>
                  <a:pt x="768668" y="3688080"/>
                </a:cubicBezTo>
                <a:cubicBezTo>
                  <a:pt x="768668" y="3688080"/>
                  <a:pt x="768668" y="3688080"/>
                  <a:pt x="768668" y="3688080"/>
                </a:cubicBezTo>
                <a:cubicBezTo>
                  <a:pt x="751523" y="3694748"/>
                  <a:pt x="735330" y="3701415"/>
                  <a:pt x="719138" y="3709988"/>
                </a:cubicBezTo>
                <a:cubicBezTo>
                  <a:pt x="681990" y="3606165"/>
                  <a:pt x="582930" y="3531870"/>
                  <a:pt x="466725" y="3531870"/>
                </a:cubicBezTo>
                <a:cubicBezTo>
                  <a:pt x="319088" y="3531870"/>
                  <a:pt x="199073" y="3651885"/>
                  <a:pt x="199073" y="3799523"/>
                </a:cubicBezTo>
                <a:cubicBezTo>
                  <a:pt x="199073" y="3870960"/>
                  <a:pt x="227648" y="3935730"/>
                  <a:pt x="273368" y="3984308"/>
                </a:cubicBezTo>
                <a:cubicBezTo>
                  <a:pt x="256223" y="3991928"/>
                  <a:pt x="240030" y="4000500"/>
                  <a:pt x="224790" y="4010025"/>
                </a:cubicBezTo>
                <a:cubicBezTo>
                  <a:pt x="176213" y="3951923"/>
                  <a:pt x="145733" y="3878580"/>
                  <a:pt x="145733" y="3798570"/>
                </a:cubicBezTo>
                <a:close/>
                <a:moveTo>
                  <a:pt x="218123" y="3798570"/>
                </a:moveTo>
                <a:cubicBezTo>
                  <a:pt x="218123" y="3661410"/>
                  <a:pt x="329565" y="3549968"/>
                  <a:pt x="466725" y="3549968"/>
                </a:cubicBezTo>
                <a:cubicBezTo>
                  <a:pt x="576263" y="3549968"/>
                  <a:pt x="668655" y="3620453"/>
                  <a:pt x="701993" y="3718560"/>
                </a:cubicBezTo>
                <a:cubicBezTo>
                  <a:pt x="685800" y="3728085"/>
                  <a:pt x="670560" y="3737610"/>
                  <a:pt x="655320" y="3749040"/>
                </a:cubicBezTo>
                <a:cubicBezTo>
                  <a:pt x="633413" y="3665220"/>
                  <a:pt x="557213" y="3604260"/>
                  <a:pt x="466725" y="3604260"/>
                </a:cubicBezTo>
                <a:cubicBezTo>
                  <a:pt x="359093" y="3604260"/>
                  <a:pt x="271463" y="3691890"/>
                  <a:pt x="271463" y="3799523"/>
                </a:cubicBezTo>
                <a:cubicBezTo>
                  <a:pt x="271463" y="3864293"/>
                  <a:pt x="302895" y="3920490"/>
                  <a:pt x="350520" y="3956685"/>
                </a:cubicBezTo>
                <a:cubicBezTo>
                  <a:pt x="330518" y="3961448"/>
                  <a:pt x="310515" y="3968115"/>
                  <a:pt x="291465" y="3976688"/>
                </a:cubicBezTo>
                <a:cubicBezTo>
                  <a:pt x="246698" y="3930015"/>
                  <a:pt x="218123" y="3867150"/>
                  <a:pt x="218123" y="3798570"/>
                </a:cubicBezTo>
                <a:close/>
                <a:moveTo>
                  <a:pt x="291465" y="3798570"/>
                </a:moveTo>
                <a:cubicBezTo>
                  <a:pt x="291465" y="3701415"/>
                  <a:pt x="370523" y="3622358"/>
                  <a:pt x="467678" y="3622358"/>
                </a:cubicBezTo>
                <a:cubicBezTo>
                  <a:pt x="552450" y="3622358"/>
                  <a:pt x="622935" y="3681413"/>
                  <a:pt x="640080" y="3761423"/>
                </a:cubicBezTo>
                <a:cubicBezTo>
                  <a:pt x="580073" y="3809048"/>
                  <a:pt x="532448" y="3871913"/>
                  <a:pt x="501968" y="3943350"/>
                </a:cubicBezTo>
                <a:cubicBezTo>
                  <a:pt x="490538" y="3942398"/>
                  <a:pt x="479108" y="3942398"/>
                  <a:pt x="467678" y="3942398"/>
                </a:cubicBezTo>
                <a:cubicBezTo>
                  <a:pt x="437198" y="3942398"/>
                  <a:pt x="406718" y="3945255"/>
                  <a:pt x="377190" y="3950970"/>
                </a:cubicBezTo>
                <a:cubicBezTo>
                  <a:pt x="325755" y="3918585"/>
                  <a:pt x="291465" y="3862388"/>
                  <a:pt x="291465" y="3798570"/>
                </a:cubicBezTo>
                <a:close/>
                <a:moveTo>
                  <a:pt x="931545" y="3676650"/>
                </a:moveTo>
                <a:cubicBezTo>
                  <a:pt x="1114425" y="3676650"/>
                  <a:pt x="1271588" y="3786188"/>
                  <a:pt x="1341120" y="3943350"/>
                </a:cubicBezTo>
                <a:cubicBezTo>
                  <a:pt x="1328738" y="3944303"/>
                  <a:pt x="1317308" y="3946208"/>
                  <a:pt x="1304925" y="3949065"/>
                </a:cubicBezTo>
                <a:cubicBezTo>
                  <a:pt x="1239203" y="3809048"/>
                  <a:pt x="1096328" y="3711893"/>
                  <a:pt x="931545" y="3711893"/>
                </a:cubicBezTo>
                <a:cubicBezTo>
                  <a:pt x="766763" y="3711893"/>
                  <a:pt x="623888" y="3809048"/>
                  <a:pt x="558165" y="3949065"/>
                </a:cubicBezTo>
                <a:cubicBezTo>
                  <a:pt x="546735" y="3947160"/>
                  <a:pt x="534353" y="3945255"/>
                  <a:pt x="521970" y="3943350"/>
                </a:cubicBezTo>
                <a:cubicBezTo>
                  <a:pt x="591503" y="3787140"/>
                  <a:pt x="748665" y="3676650"/>
                  <a:pt x="931545" y="3676650"/>
                </a:cubicBezTo>
                <a:close/>
                <a:moveTo>
                  <a:pt x="770573" y="3443288"/>
                </a:moveTo>
                <a:cubicBezTo>
                  <a:pt x="798195" y="3381375"/>
                  <a:pt x="860108" y="3338513"/>
                  <a:pt x="931545" y="3338513"/>
                </a:cubicBezTo>
                <a:cubicBezTo>
                  <a:pt x="1002983" y="3338513"/>
                  <a:pt x="1064895" y="3381375"/>
                  <a:pt x="1092518" y="3443288"/>
                </a:cubicBezTo>
                <a:cubicBezTo>
                  <a:pt x="1026795" y="3499485"/>
                  <a:pt x="976313" y="3573780"/>
                  <a:pt x="950595" y="3657600"/>
                </a:cubicBezTo>
                <a:cubicBezTo>
                  <a:pt x="950595" y="3657600"/>
                  <a:pt x="950595" y="3657600"/>
                  <a:pt x="950595" y="3657600"/>
                </a:cubicBezTo>
                <a:cubicBezTo>
                  <a:pt x="944880" y="3657600"/>
                  <a:pt x="938213" y="3657600"/>
                  <a:pt x="932498" y="3657600"/>
                </a:cubicBezTo>
                <a:cubicBezTo>
                  <a:pt x="925830" y="3657600"/>
                  <a:pt x="920115" y="3657600"/>
                  <a:pt x="914400" y="3657600"/>
                </a:cubicBezTo>
                <a:cubicBezTo>
                  <a:pt x="914400" y="3657600"/>
                  <a:pt x="914400" y="3657600"/>
                  <a:pt x="914400" y="3657600"/>
                </a:cubicBezTo>
                <a:cubicBezTo>
                  <a:pt x="886778" y="3573780"/>
                  <a:pt x="836295" y="3499485"/>
                  <a:pt x="770573" y="3443288"/>
                </a:cubicBezTo>
                <a:close/>
                <a:moveTo>
                  <a:pt x="630555" y="3360420"/>
                </a:moveTo>
                <a:cubicBezTo>
                  <a:pt x="613410" y="3353753"/>
                  <a:pt x="595313" y="3348038"/>
                  <a:pt x="577215" y="3344228"/>
                </a:cubicBezTo>
                <a:cubicBezTo>
                  <a:pt x="641033" y="3212783"/>
                  <a:pt x="776288" y="3121343"/>
                  <a:pt x="931545" y="3121343"/>
                </a:cubicBezTo>
                <a:cubicBezTo>
                  <a:pt x="1087755" y="3121343"/>
                  <a:pt x="1222058" y="3212783"/>
                  <a:pt x="1285875" y="3344228"/>
                </a:cubicBezTo>
                <a:cubicBezTo>
                  <a:pt x="1267778" y="3348990"/>
                  <a:pt x="1249680" y="3353753"/>
                  <a:pt x="1232535" y="3360420"/>
                </a:cubicBezTo>
                <a:cubicBezTo>
                  <a:pt x="1233488" y="3360420"/>
                  <a:pt x="1233488" y="3359468"/>
                  <a:pt x="1234440" y="3359468"/>
                </a:cubicBezTo>
                <a:cubicBezTo>
                  <a:pt x="1178243" y="3249930"/>
                  <a:pt x="1062990" y="3174683"/>
                  <a:pt x="931545" y="3174683"/>
                </a:cubicBezTo>
                <a:cubicBezTo>
                  <a:pt x="800100" y="3174683"/>
                  <a:pt x="685800" y="3249930"/>
                  <a:pt x="628650" y="3359468"/>
                </a:cubicBezTo>
                <a:cubicBezTo>
                  <a:pt x="629603" y="3360420"/>
                  <a:pt x="630555" y="3360420"/>
                  <a:pt x="630555" y="3360420"/>
                </a:cubicBezTo>
                <a:close/>
                <a:moveTo>
                  <a:pt x="467678" y="2847975"/>
                </a:moveTo>
                <a:cubicBezTo>
                  <a:pt x="280035" y="2847975"/>
                  <a:pt x="127635" y="3000375"/>
                  <a:pt x="127635" y="3188018"/>
                </a:cubicBezTo>
                <a:cubicBezTo>
                  <a:pt x="127635" y="3271838"/>
                  <a:pt x="158115" y="3348990"/>
                  <a:pt x="209550" y="3408998"/>
                </a:cubicBezTo>
                <a:cubicBezTo>
                  <a:pt x="211455" y="3407093"/>
                  <a:pt x="214313" y="3406140"/>
                  <a:pt x="216218" y="3405188"/>
                </a:cubicBezTo>
                <a:cubicBezTo>
                  <a:pt x="199073" y="3416618"/>
                  <a:pt x="182880" y="3428048"/>
                  <a:pt x="166688" y="3441383"/>
                </a:cubicBezTo>
                <a:cubicBezTo>
                  <a:pt x="109538" y="3372803"/>
                  <a:pt x="74295" y="3284220"/>
                  <a:pt x="74295" y="3188018"/>
                </a:cubicBezTo>
                <a:cubicBezTo>
                  <a:pt x="74295" y="2970848"/>
                  <a:pt x="251460" y="2793683"/>
                  <a:pt x="468630" y="2793683"/>
                </a:cubicBezTo>
                <a:cubicBezTo>
                  <a:pt x="640080" y="2793683"/>
                  <a:pt x="785813" y="2903220"/>
                  <a:pt x="840105" y="3056573"/>
                </a:cubicBezTo>
                <a:cubicBezTo>
                  <a:pt x="822008" y="3060383"/>
                  <a:pt x="804863" y="3065145"/>
                  <a:pt x="788670" y="3069908"/>
                </a:cubicBezTo>
                <a:cubicBezTo>
                  <a:pt x="788670" y="3069908"/>
                  <a:pt x="788670" y="3069908"/>
                  <a:pt x="788670" y="3069908"/>
                </a:cubicBezTo>
                <a:cubicBezTo>
                  <a:pt x="739140" y="2941320"/>
                  <a:pt x="614363" y="2847975"/>
                  <a:pt x="467678" y="2847975"/>
                </a:cubicBezTo>
                <a:close/>
                <a:moveTo>
                  <a:pt x="145733" y="3188970"/>
                </a:moveTo>
                <a:cubicBezTo>
                  <a:pt x="145733" y="3011805"/>
                  <a:pt x="289560" y="2867978"/>
                  <a:pt x="466725" y="2867978"/>
                </a:cubicBezTo>
                <a:cubicBezTo>
                  <a:pt x="604838" y="2867978"/>
                  <a:pt x="722948" y="2955608"/>
                  <a:pt x="768668" y="3078480"/>
                </a:cubicBezTo>
                <a:cubicBezTo>
                  <a:pt x="768668" y="3078480"/>
                  <a:pt x="768668" y="3078480"/>
                  <a:pt x="768668" y="3078480"/>
                </a:cubicBezTo>
                <a:cubicBezTo>
                  <a:pt x="751523" y="3085148"/>
                  <a:pt x="735330" y="3091815"/>
                  <a:pt x="719138" y="3100388"/>
                </a:cubicBezTo>
                <a:cubicBezTo>
                  <a:pt x="681990" y="2996565"/>
                  <a:pt x="582930" y="2922270"/>
                  <a:pt x="466725" y="2922270"/>
                </a:cubicBezTo>
                <a:cubicBezTo>
                  <a:pt x="319088" y="2922270"/>
                  <a:pt x="199073" y="3042285"/>
                  <a:pt x="199073" y="3189923"/>
                </a:cubicBezTo>
                <a:cubicBezTo>
                  <a:pt x="199073" y="3261360"/>
                  <a:pt x="227648" y="3326130"/>
                  <a:pt x="273368" y="3374708"/>
                </a:cubicBezTo>
                <a:cubicBezTo>
                  <a:pt x="256223" y="3382328"/>
                  <a:pt x="240030" y="3390900"/>
                  <a:pt x="224790" y="3400425"/>
                </a:cubicBezTo>
                <a:cubicBezTo>
                  <a:pt x="176213" y="3342323"/>
                  <a:pt x="145733" y="3268980"/>
                  <a:pt x="145733" y="3188970"/>
                </a:cubicBezTo>
                <a:close/>
                <a:moveTo>
                  <a:pt x="218123" y="3188970"/>
                </a:moveTo>
                <a:cubicBezTo>
                  <a:pt x="218123" y="3051810"/>
                  <a:pt x="329565" y="2940368"/>
                  <a:pt x="466725" y="2940368"/>
                </a:cubicBezTo>
                <a:cubicBezTo>
                  <a:pt x="576263" y="2940368"/>
                  <a:pt x="668655" y="3010853"/>
                  <a:pt x="701993" y="3108960"/>
                </a:cubicBezTo>
                <a:cubicBezTo>
                  <a:pt x="685800" y="3118485"/>
                  <a:pt x="670560" y="3128010"/>
                  <a:pt x="655320" y="3139440"/>
                </a:cubicBezTo>
                <a:cubicBezTo>
                  <a:pt x="633413" y="3055620"/>
                  <a:pt x="557213" y="2994660"/>
                  <a:pt x="466725" y="2994660"/>
                </a:cubicBezTo>
                <a:cubicBezTo>
                  <a:pt x="359093" y="2994660"/>
                  <a:pt x="271463" y="3082290"/>
                  <a:pt x="271463" y="3189923"/>
                </a:cubicBezTo>
                <a:cubicBezTo>
                  <a:pt x="271463" y="3254693"/>
                  <a:pt x="302895" y="3310890"/>
                  <a:pt x="350520" y="3347085"/>
                </a:cubicBezTo>
                <a:cubicBezTo>
                  <a:pt x="330518" y="3351848"/>
                  <a:pt x="310515" y="3358515"/>
                  <a:pt x="291465" y="3367088"/>
                </a:cubicBezTo>
                <a:cubicBezTo>
                  <a:pt x="246698" y="3320415"/>
                  <a:pt x="218123" y="3257550"/>
                  <a:pt x="218123" y="3188970"/>
                </a:cubicBezTo>
                <a:close/>
                <a:moveTo>
                  <a:pt x="291465" y="3188970"/>
                </a:moveTo>
                <a:cubicBezTo>
                  <a:pt x="291465" y="3091815"/>
                  <a:pt x="370523" y="3012758"/>
                  <a:pt x="467678" y="3012758"/>
                </a:cubicBezTo>
                <a:cubicBezTo>
                  <a:pt x="552450" y="3012758"/>
                  <a:pt x="622935" y="3071813"/>
                  <a:pt x="640080" y="3151823"/>
                </a:cubicBezTo>
                <a:cubicBezTo>
                  <a:pt x="580073" y="3199448"/>
                  <a:pt x="532448" y="3262313"/>
                  <a:pt x="501968" y="3333750"/>
                </a:cubicBezTo>
                <a:cubicBezTo>
                  <a:pt x="490538" y="3332798"/>
                  <a:pt x="479108" y="3332798"/>
                  <a:pt x="467678" y="3332798"/>
                </a:cubicBezTo>
                <a:cubicBezTo>
                  <a:pt x="437198" y="3332798"/>
                  <a:pt x="406718" y="3335655"/>
                  <a:pt x="377190" y="3341370"/>
                </a:cubicBezTo>
                <a:cubicBezTo>
                  <a:pt x="325755" y="3308985"/>
                  <a:pt x="291465" y="3252788"/>
                  <a:pt x="291465" y="3188970"/>
                </a:cubicBezTo>
                <a:close/>
                <a:moveTo>
                  <a:pt x="931545" y="3067050"/>
                </a:moveTo>
                <a:cubicBezTo>
                  <a:pt x="1114425" y="3067050"/>
                  <a:pt x="1271588" y="3176588"/>
                  <a:pt x="1341120" y="3333750"/>
                </a:cubicBezTo>
                <a:cubicBezTo>
                  <a:pt x="1328738" y="3334703"/>
                  <a:pt x="1317308" y="3336608"/>
                  <a:pt x="1304925" y="3339465"/>
                </a:cubicBezTo>
                <a:cubicBezTo>
                  <a:pt x="1239203" y="3199448"/>
                  <a:pt x="1096328" y="3102293"/>
                  <a:pt x="931545" y="3102293"/>
                </a:cubicBezTo>
                <a:cubicBezTo>
                  <a:pt x="766763" y="3102293"/>
                  <a:pt x="623888" y="3199448"/>
                  <a:pt x="558165" y="3339465"/>
                </a:cubicBezTo>
                <a:cubicBezTo>
                  <a:pt x="546735" y="3337560"/>
                  <a:pt x="534353" y="3335655"/>
                  <a:pt x="521970" y="3333750"/>
                </a:cubicBezTo>
                <a:cubicBezTo>
                  <a:pt x="591503" y="3177540"/>
                  <a:pt x="748665" y="3067050"/>
                  <a:pt x="931545" y="3067050"/>
                </a:cubicBezTo>
                <a:close/>
                <a:moveTo>
                  <a:pt x="770573" y="2833688"/>
                </a:moveTo>
                <a:cubicBezTo>
                  <a:pt x="798195" y="2771775"/>
                  <a:pt x="860108" y="2728913"/>
                  <a:pt x="931545" y="2728913"/>
                </a:cubicBezTo>
                <a:cubicBezTo>
                  <a:pt x="1002983" y="2728913"/>
                  <a:pt x="1064895" y="2771775"/>
                  <a:pt x="1092518" y="2833688"/>
                </a:cubicBezTo>
                <a:cubicBezTo>
                  <a:pt x="1026795" y="2889885"/>
                  <a:pt x="976313" y="2964180"/>
                  <a:pt x="950595" y="3048000"/>
                </a:cubicBezTo>
                <a:cubicBezTo>
                  <a:pt x="950595" y="3048000"/>
                  <a:pt x="950595" y="3048000"/>
                  <a:pt x="950595" y="3048000"/>
                </a:cubicBezTo>
                <a:cubicBezTo>
                  <a:pt x="944880" y="3048000"/>
                  <a:pt x="938213" y="3048000"/>
                  <a:pt x="932498" y="3048000"/>
                </a:cubicBezTo>
                <a:cubicBezTo>
                  <a:pt x="925830" y="3048000"/>
                  <a:pt x="920115" y="3048000"/>
                  <a:pt x="914400" y="3048000"/>
                </a:cubicBezTo>
                <a:cubicBezTo>
                  <a:pt x="914400" y="3048000"/>
                  <a:pt x="914400" y="3048000"/>
                  <a:pt x="914400" y="3048000"/>
                </a:cubicBezTo>
                <a:cubicBezTo>
                  <a:pt x="886778" y="2964180"/>
                  <a:pt x="836295" y="2889885"/>
                  <a:pt x="770573" y="2833688"/>
                </a:cubicBezTo>
                <a:close/>
                <a:moveTo>
                  <a:pt x="630555" y="2750820"/>
                </a:moveTo>
                <a:cubicBezTo>
                  <a:pt x="613410" y="2744153"/>
                  <a:pt x="595313" y="2738438"/>
                  <a:pt x="577215" y="2734628"/>
                </a:cubicBezTo>
                <a:cubicBezTo>
                  <a:pt x="641033" y="2603183"/>
                  <a:pt x="776288" y="2511743"/>
                  <a:pt x="931545" y="2511743"/>
                </a:cubicBezTo>
                <a:cubicBezTo>
                  <a:pt x="1087755" y="2511743"/>
                  <a:pt x="1222058" y="2603183"/>
                  <a:pt x="1285875" y="2734628"/>
                </a:cubicBezTo>
                <a:cubicBezTo>
                  <a:pt x="1267778" y="2739390"/>
                  <a:pt x="1249680" y="2744153"/>
                  <a:pt x="1232535" y="2750820"/>
                </a:cubicBezTo>
                <a:cubicBezTo>
                  <a:pt x="1233488" y="2750820"/>
                  <a:pt x="1233488" y="2749868"/>
                  <a:pt x="1234440" y="2749868"/>
                </a:cubicBezTo>
                <a:cubicBezTo>
                  <a:pt x="1178243" y="2640330"/>
                  <a:pt x="1062990" y="2565083"/>
                  <a:pt x="931545" y="2565083"/>
                </a:cubicBezTo>
                <a:cubicBezTo>
                  <a:pt x="800100" y="2565083"/>
                  <a:pt x="685800" y="2640330"/>
                  <a:pt x="628650" y="2749868"/>
                </a:cubicBezTo>
                <a:cubicBezTo>
                  <a:pt x="629603" y="2750820"/>
                  <a:pt x="630555" y="2750820"/>
                  <a:pt x="630555" y="2750820"/>
                </a:cubicBezTo>
                <a:close/>
                <a:moveTo>
                  <a:pt x="467678" y="2238375"/>
                </a:moveTo>
                <a:cubicBezTo>
                  <a:pt x="280035" y="2238375"/>
                  <a:pt x="127635" y="2390775"/>
                  <a:pt x="127635" y="2578418"/>
                </a:cubicBezTo>
                <a:cubicBezTo>
                  <a:pt x="127635" y="2662238"/>
                  <a:pt x="158115" y="2739390"/>
                  <a:pt x="209550" y="2799398"/>
                </a:cubicBezTo>
                <a:cubicBezTo>
                  <a:pt x="211455" y="2797493"/>
                  <a:pt x="214313" y="2796540"/>
                  <a:pt x="216218" y="2795588"/>
                </a:cubicBezTo>
                <a:cubicBezTo>
                  <a:pt x="199073" y="2807018"/>
                  <a:pt x="182880" y="2818448"/>
                  <a:pt x="166688" y="2831783"/>
                </a:cubicBezTo>
                <a:cubicBezTo>
                  <a:pt x="109538" y="2763203"/>
                  <a:pt x="74295" y="2674620"/>
                  <a:pt x="74295" y="2578418"/>
                </a:cubicBezTo>
                <a:cubicBezTo>
                  <a:pt x="74295" y="2361248"/>
                  <a:pt x="251460" y="2184083"/>
                  <a:pt x="468630" y="2184083"/>
                </a:cubicBezTo>
                <a:cubicBezTo>
                  <a:pt x="640080" y="2184083"/>
                  <a:pt x="785813" y="2293620"/>
                  <a:pt x="840105" y="2446973"/>
                </a:cubicBezTo>
                <a:cubicBezTo>
                  <a:pt x="822008" y="2450783"/>
                  <a:pt x="804863" y="2455545"/>
                  <a:pt x="788670" y="2460308"/>
                </a:cubicBezTo>
                <a:cubicBezTo>
                  <a:pt x="788670" y="2460308"/>
                  <a:pt x="788670" y="2460308"/>
                  <a:pt x="788670" y="2460308"/>
                </a:cubicBezTo>
                <a:cubicBezTo>
                  <a:pt x="739140" y="2331720"/>
                  <a:pt x="614363" y="2238375"/>
                  <a:pt x="467678" y="2238375"/>
                </a:cubicBezTo>
                <a:close/>
                <a:moveTo>
                  <a:pt x="145733" y="2579370"/>
                </a:moveTo>
                <a:cubicBezTo>
                  <a:pt x="145733" y="2402205"/>
                  <a:pt x="289560" y="2258378"/>
                  <a:pt x="466725" y="2258378"/>
                </a:cubicBezTo>
                <a:cubicBezTo>
                  <a:pt x="604838" y="2258378"/>
                  <a:pt x="722948" y="2346008"/>
                  <a:pt x="768668" y="2468880"/>
                </a:cubicBezTo>
                <a:cubicBezTo>
                  <a:pt x="768668" y="2468880"/>
                  <a:pt x="768668" y="2468880"/>
                  <a:pt x="768668" y="2468880"/>
                </a:cubicBezTo>
                <a:cubicBezTo>
                  <a:pt x="751523" y="2475548"/>
                  <a:pt x="735330" y="2482215"/>
                  <a:pt x="719138" y="2490788"/>
                </a:cubicBezTo>
                <a:cubicBezTo>
                  <a:pt x="681990" y="2386965"/>
                  <a:pt x="582930" y="2312670"/>
                  <a:pt x="466725" y="2312670"/>
                </a:cubicBezTo>
                <a:cubicBezTo>
                  <a:pt x="319088" y="2312670"/>
                  <a:pt x="199073" y="2432685"/>
                  <a:pt x="199073" y="2580323"/>
                </a:cubicBezTo>
                <a:cubicBezTo>
                  <a:pt x="199073" y="2651760"/>
                  <a:pt x="227648" y="2716530"/>
                  <a:pt x="273368" y="2765108"/>
                </a:cubicBezTo>
                <a:cubicBezTo>
                  <a:pt x="256223" y="2772728"/>
                  <a:pt x="240030" y="2781300"/>
                  <a:pt x="224790" y="2790825"/>
                </a:cubicBezTo>
                <a:cubicBezTo>
                  <a:pt x="176213" y="2732723"/>
                  <a:pt x="145733" y="2659380"/>
                  <a:pt x="145733" y="2579370"/>
                </a:cubicBezTo>
                <a:close/>
                <a:moveTo>
                  <a:pt x="218123" y="2579370"/>
                </a:moveTo>
                <a:cubicBezTo>
                  <a:pt x="218123" y="2442210"/>
                  <a:pt x="329565" y="2330768"/>
                  <a:pt x="466725" y="2330768"/>
                </a:cubicBezTo>
                <a:cubicBezTo>
                  <a:pt x="576263" y="2330768"/>
                  <a:pt x="668655" y="2401253"/>
                  <a:pt x="701993" y="2499360"/>
                </a:cubicBezTo>
                <a:cubicBezTo>
                  <a:pt x="685800" y="2508885"/>
                  <a:pt x="670560" y="2518410"/>
                  <a:pt x="655320" y="2529840"/>
                </a:cubicBezTo>
                <a:cubicBezTo>
                  <a:pt x="633413" y="2446020"/>
                  <a:pt x="557213" y="2385060"/>
                  <a:pt x="466725" y="2385060"/>
                </a:cubicBezTo>
                <a:cubicBezTo>
                  <a:pt x="359093" y="2385060"/>
                  <a:pt x="271463" y="2472690"/>
                  <a:pt x="271463" y="2580323"/>
                </a:cubicBezTo>
                <a:cubicBezTo>
                  <a:pt x="271463" y="2645093"/>
                  <a:pt x="302895" y="2701290"/>
                  <a:pt x="350520" y="2737485"/>
                </a:cubicBezTo>
                <a:cubicBezTo>
                  <a:pt x="330518" y="2742248"/>
                  <a:pt x="310515" y="2748915"/>
                  <a:pt x="291465" y="2757488"/>
                </a:cubicBezTo>
                <a:cubicBezTo>
                  <a:pt x="246698" y="2710815"/>
                  <a:pt x="218123" y="2647950"/>
                  <a:pt x="218123" y="2579370"/>
                </a:cubicBezTo>
                <a:close/>
                <a:moveTo>
                  <a:pt x="291465" y="2579370"/>
                </a:moveTo>
                <a:cubicBezTo>
                  <a:pt x="291465" y="2482215"/>
                  <a:pt x="370523" y="2403158"/>
                  <a:pt x="467678" y="2403158"/>
                </a:cubicBezTo>
                <a:cubicBezTo>
                  <a:pt x="552450" y="2403158"/>
                  <a:pt x="622935" y="2462213"/>
                  <a:pt x="640080" y="2542223"/>
                </a:cubicBezTo>
                <a:cubicBezTo>
                  <a:pt x="580073" y="2589848"/>
                  <a:pt x="532448" y="2652713"/>
                  <a:pt x="501968" y="2724150"/>
                </a:cubicBezTo>
                <a:cubicBezTo>
                  <a:pt x="490538" y="2723198"/>
                  <a:pt x="479108" y="2723198"/>
                  <a:pt x="467678" y="2723198"/>
                </a:cubicBezTo>
                <a:cubicBezTo>
                  <a:pt x="437198" y="2723198"/>
                  <a:pt x="406718" y="2726055"/>
                  <a:pt x="377190" y="2731770"/>
                </a:cubicBezTo>
                <a:cubicBezTo>
                  <a:pt x="325755" y="2699385"/>
                  <a:pt x="291465" y="2643188"/>
                  <a:pt x="291465" y="2579370"/>
                </a:cubicBezTo>
                <a:close/>
                <a:moveTo>
                  <a:pt x="931545" y="2457450"/>
                </a:moveTo>
                <a:cubicBezTo>
                  <a:pt x="1114425" y="2457450"/>
                  <a:pt x="1271588" y="2566988"/>
                  <a:pt x="1341120" y="2724150"/>
                </a:cubicBezTo>
                <a:cubicBezTo>
                  <a:pt x="1328738" y="2725103"/>
                  <a:pt x="1317308" y="2727008"/>
                  <a:pt x="1304925" y="2729865"/>
                </a:cubicBezTo>
                <a:cubicBezTo>
                  <a:pt x="1239203" y="2589848"/>
                  <a:pt x="1096328" y="2492693"/>
                  <a:pt x="931545" y="2492693"/>
                </a:cubicBezTo>
                <a:cubicBezTo>
                  <a:pt x="766763" y="2492693"/>
                  <a:pt x="623888" y="2589848"/>
                  <a:pt x="558165" y="2729865"/>
                </a:cubicBezTo>
                <a:cubicBezTo>
                  <a:pt x="546735" y="2727960"/>
                  <a:pt x="534353" y="2726055"/>
                  <a:pt x="521970" y="2724150"/>
                </a:cubicBezTo>
                <a:cubicBezTo>
                  <a:pt x="591503" y="2567940"/>
                  <a:pt x="748665" y="2457450"/>
                  <a:pt x="931545" y="2457450"/>
                </a:cubicBezTo>
                <a:close/>
                <a:moveTo>
                  <a:pt x="770573" y="2224088"/>
                </a:moveTo>
                <a:cubicBezTo>
                  <a:pt x="798195" y="2162175"/>
                  <a:pt x="860108" y="2119313"/>
                  <a:pt x="931545" y="2119313"/>
                </a:cubicBezTo>
                <a:cubicBezTo>
                  <a:pt x="1002983" y="2119313"/>
                  <a:pt x="1064895" y="2162175"/>
                  <a:pt x="1092518" y="2224088"/>
                </a:cubicBezTo>
                <a:cubicBezTo>
                  <a:pt x="1026795" y="2280285"/>
                  <a:pt x="976313" y="2354580"/>
                  <a:pt x="950595" y="2438400"/>
                </a:cubicBezTo>
                <a:cubicBezTo>
                  <a:pt x="950595" y="2438400"/>
                  <a:pt x="950595" y="2438400"/>
                  <a:pt x="950595" y="2438400"/>
                </a:cubicBezTo>
                <a:cubicBezTo>
                  <a:pt x="944880" y="2438400"/>
                  <a:pt x="938213" y="2438400"/>
                  <a:pt x="932498" y="2438400"/>
                </a:cubicBezTo>
                <a:cubicBezTo>
                  <a:pt x="925830" y="2438400"/>
                  <a:pt x="920115" y="2438400"/>
                  <a:pt x="914400" y="2438400"/>
                </a:cubicBezTo>
                <a:cubicBezTo>
                  <a:pt x="914400" y="2438400"/>
                  <a:pt x="914400" y="2438400"/>
                  <a:pt x="914400" y="2438400"/>
                </a:cubicBezTo>
                <a:cubicBezTo>
                  <a:pt x="886778" y="2354580"/>
                  <a:pt x="836295" y="2280285"/>
                  <a:pt x="770573" y="2224088"/>
                </a:cubicBezTo>
                <a:close/>
                <a:moveTo>
                  <a:pt x="630555" y="2141220"/>
                </a:moveTo>
                <a:cubicBezTo>
                  <a:pt x="613410" y="2134553"/>
                  <a:pt x="595313" y="2128838"/>
                  <a:pt x="577215" y="2125028"/>
                </a:cubicBezTo>
                <a:cubicBezTo>
                  <a:pt x="641033" y="1993583"/>
                  <a:pt x="776288" y="1902143"/>
                  <a:pt x="931545" y="1902143"/>
                </a:cubicBezTo>
                <a:cubicBezTo>
                  <a:pt x="1087755" y="1902143"/>
                  <a:pt x="1222058" y="1993583"/>
                  <a:pt x="1285875" y="2125028"/>
                </a:cubicBezTo>
                <a:cubicBezTo>
                  <a:pt x="1267778" y="2129790"/>
                  <a:pt x="1249680" y="2134553"/>
                  <a:pt x="1232535" y="2141220"/>
                </a:cubicBezTo>
                <a:cubicBezTo>
                  <a:pt x="1233488" y="2141220"/>
                  <a:pt x="1233488" y="2140268"/>
                  <a:pt x="1234440" y="2140268"/>
                </a:cubicBezTo>
                <a:cubicBezTo>
                  <a:pt x="1178243" y="2030730"/>
                  <a:pt x="1062990" y="1955483"/>
                  <a:pt x="931545" y="1955483"/>
                </a:cubicBezTo>
                <a:cubicBezTo>
                  <a:pt x="800100" y="1955483"/>
                  <a:pt x="685800" y="2030730"/>
                  <a:pt x="628650" y="2140268"/>
                </a:cubicBezTo>
                <a:cubicBezTo>
                  <a:pt x="629603" y="2141220"/>
                  <a:pt x="630555" y="2141220"/>
                  <a:pt x="630555" y="2141220"/>
                </a:cubicBezTo>
                <a:close/>
                <a:moveTo>
                  <a:pt x="467678" y="1628775"/>
                </a:moveTo>
                <a:cubicBezTo>
                  <a:pt x="280035" y="1628775"/>
                  <a:pt x="127635" y="1781175"/>
                  <a:pt x="127635" y="1968818"/>
                </a:cubicBezTo>
                <a:cubicBezTo>
                  <a:pt x="127635" y="2052638"/>
                  <a:pt x="158115" y="2129790"/>
                  <a:pt x="209550" y="2189798"/>
                </a:cubicBezTo>
                <a:cubicBezTo>
                  <a:pt x="211455" y="2187893"/>
                  <a:pt x="214313" y="2186940"/>
                  <a:pt x="216218" y="2185988"/>
                </a:cubicBezTo>
                <a:cubicBezTo>
                  <a:pt x="199073" y="2197418"/>
                  <a:pt x="182880" y="2208848"/>
                  <a:pt x="166688" y="2222183"/>
                </a:cubicBezTo>
                <a:cubicBezTo>
                  <a:pt x="109538" y="2153603"/>
                  <a:pt x="74295" y="2065020"/>
                  <a:pt x="74295" y="1968818"/>
                </a:cubicBezTo>
                <a:cubicBezTo>
                  <a:pt x="74295" y="1751648"/>
                  <a:pt x="251460" y="1574483"/>
                  <a:pt x="468630" y="1574483"/>
                </a:cubicBezTo>
                <a:cubicBezTo>
                  <a:pt x="640080" y="1574483"/>
                  <a:pt x="785813" y="1684020"/>
                  <a:pt x="840105" y="1837373"/>
                </a:cubicBezTo>
                <a:cubicBezTo>
                  <a:pt x="822008" y="1841183"/>
                  <a:pt x="804863" y="1845945"/>
                  <a:pt x="788670" y="1850708"/>
                </a:cubicBezTo>
                <a:cubicBezTo>
                  <a:pt x="788670" y="1850708"/>
                  <a:pt x="788670" y="1850708"/>
                  <a:pt x="788670" y="1850708"/>
                </a:cubicBezTo>
                <a:cubicBezTo>
                  <a:pt x="739140" y="1722120"/>
                  <a:pt x="614363" y="1628775"/>
                  <a:pt x="467678" y="1628775"/>
                </a:cubicBezTo>
                <a:close/>
                <a:moveTo>
                  <a:pt x="145733" y="1969770"/>
                </a:moveTo>
                <a:cubicBezTo>
                  <a:pt x="145733" y="1792605"/>
                  <a:pt x="289560" y="1648778"/>
                  <a:pt x="466725" y="1648778"/>
                </a:cubicBezTo>
                <a:cubicBezTo>
                  <a:pt x="604838" y="1648778"/>
                  <a:pt x="722948" y="1736408"/>
                  <a:pt x="768668" y="1859280"/>
                </a:cubicBezTo>
                <a:cubicBezTo>
                  <a:pt x="768668" y="1859280"/>
                  <a:pt x="768668" y="1859280"/>
                  <a:pt x="768668" y="1859280"/>
                </a:cubicBezTo>
                <a:cubicBezTo>
                  <a:pt x="751523" y="1865948"/>
                  <a:pt x="735330" y="1872615"/>
                  <a:pt x="719138" y="1881188"/>
                </a:cubicBezTo>
                <a:cubicBezTo>
                  <a:pt x="681990" y="1777365"/>
                  <a:pt x="582930" y="1703070"/>
                  <a:pt x="466725" y="1703070"/>
                </a:cubicBezTo>
                <a:cubicBezTo>
                  <a:pt x="319088" y="1703070"/>
                  <a:pt x="199073" y="1823085"/>
                  <a:pt x="199073" y="1970723"/>
                </a:cubicBezTo>
                <a:cubicBezTo>
                  <a:pt x="199073" y="2042160"/>
                  <a:pt x="227648" y="2106930"/>
                  <a:pt x="273368" y="2155508"/>
                </a:cubicBezTo>
                <a:cubicBezTo>
                  <a:pt x="256223" y="2163128"/>
                  <a:pt x="240030" y="2171700"/>
                  <a:pt x="224790" y="2181225"/>
                </a:cubicBezTo>
                <a:cubicBezTo>
                  <a:pt x="176213" y="2123123"/>
                  <a:pt x="145733" y="2049780"/>
                  <a:pt x="145733" y="1969770"/>
                </a:cubicBezTo>
                <a:close/>
                <a:moveTo>
                  <a:pt x="218123" y="1969770"/>
                </a:moveTo>
                <a:cubicBezTo>
                  <a:pt x="218123" y="1832610"/>
                  <a:pt x="329565" y="1721168"/>
                  <a:pt x="466725" y="1721168"/>
                </a:cubicBezTo>
                <a:cubicBezTo>
                  <a:pt x="576263" y="1721168"/>
                  <a:pt x="668655" y="1791653"/>
                  <a:pt x="701993" y="1889760"/>
                </a:cubicBezTo>
                <a:cubicBezTo>
                  <a:pt x="685800" y="1899285"/>
                  <a:pt x="670560" y="1908810"/>
                  <a:pt x="655320" y="1920240"/>
                </a:cubicBezTo>
                <a:cubicBezTo>
                  <a:pt x="633413" y="1836420"/>
                  <a:pt x="557213" y="1775460"/>
                  <a:pt x="466725" y="1775460"/>
                </a:cubicBezTo>
                <a:cubicBezTo>
                  <a:pt x="359093" y="1775460"/>
                  <a:pt x="271463" y="1863090"/>
                  <a:pt x="271463" y="1970723"/>
                </a:cubicBezTo>
                <a:cubicBezTo>
                  <a:pt x="271463" y="2035493"/>
                  <a:pt x="302895" y="2091690"/>
                  <a:pt x="350520" y="2127885"/>
                </a:cubicBezTo>
                <a:cubicBezTo>
                  <a:pt x="330518" y="2132648"/>
                  <a:pt x="310515" y="2139315"/>
                  <a:pt x="291465" y="2147888"/>
                </a:cubicBezTo>
                <a:cubicBezTo>
                  <a:pt x="246698" y="2101215"/>
                  <a:pt x="218123" y="2038350"/>
                  <a:pt x="218123" y="1969770"/>
                </a:cubicBezTo>
                <a:close/>
                <a:moveTo>
                  <a:pt x="291465" y="1969770"/>
                </a:moveTo>
                <a:cubicBezTo>
                  <a:pt x="291465" y="1872615"/>
                  <a:pt x="370523" y="1793558"/>
                  <a:pt x="467678" y="1793558"/>
                </a:cubicBezTo>
                <a:cubicBezTo>
                  <a:pt x="552450" y="1793558"/>
                  <a:pt x="622935" y="1852613"/>
                  <a:pt x="640080" y="1932623"/>
                </a:cubicBezTo>
                <a:cubicBezTo>
                  <a:pt x="580073" y="1980248"/>
                  <a:pt x="532448" y="2043113"/>
                  <a:pt x="501968" y="2114550"/>
                </a:cubicBezTo>
                <a:cubicBezTo>
                  <a:pt x="490538" y="2113598"/>
                  <a:pt x="479108" y="2113598"/>
                  <a:pt x="467678" y="2113598"/>
                </a:cubicBezTo>
                <a:cubicBezTo>
                  <a:pt x="437198" y="2113598"/>
                  <a:pt x="406718" y="2116455"/>
                  <a:pt x="377190" y="2122170"/>
                </a:cubicBezTo>
                <a:cubicBezTo>
                  <a:pt x="325755" y="2089785"/>
                  <a:pt x="291465" y="2033588"/>
                  <a:pt x="291465" y="1969770"/>
                </a:cubicBezTo>
                <a:close/>
                <a:moveTo>
                  <a:pt x="931545" y="1847850"/>
                </a:moveTo>
                <a:cubicBezTo>
                  <a:pt x="1114425" y="1847850"/>
                  <a:pt x="1271588" y="1957388"/>
                  <a:pt x="1341120" y="2114550"/>
                </a:cubicBezTo>
                <a:cubicBezTo>
                  <a:pt x="1328738" y="2115503"/>
                  <a:pt x="1317308" y="2117408"/>
                  <a:pt x="1304925" y="2120265"/>
                </a:cubicBezTo>
                <a:cubicBezTo>
                  <a:pt x="1239203" y="1980248"/>
                  <a:pt x="1096328" y="1883093"/>
                  <a:pt x="931545" y="1883093"/>
                </a:cubicBezTo>
                <a:cubicBezTo>
                  <a:pt x="766763" y="1883093"/>
                  <a:pt x="623888" y="1980248"/>
                  <a:pt x="558165" y="2120265"/>
                </a:cubicBezTo>
                <a:cubicBezTo>
                  <a:pt x="546735" y="2118360"/>
                  <a:pt x="534353" y="2116455"/>
                  <a:pt x="521970" y="2114550"/>
                </a:cubicBezTo>
                <a:cubicBezTo>
                  <a:pt x="591503" y="1958340"/>
                  <a:pt x="748665" y="1847850"/>
                  <a:pt x="931545" y="1847850"/>
                </a:cubicBezTo>
                <a:close/>
                <a:moveTo>
                  <a:pt x="770573" y="1614488"/>
                </a:moveTo>
                <a:cubicBezTo>
                  <a:pt x="798195" y="1552575"/>
                  <a:pt x="860108" y="1509713"/>
                  <a:pt x="931545" y="1509713"/>
                </a:cubicBezTo>
                <a:cubicBezTo>
                  <a:pt x="1002983" y="1509713"/>
                  <a:pt x="1064895" y="1552575"/>
                  <a:pt x="1092518" y="1614488"/>
                </a:cubicBezTo>
                <a:cubicBezTo>
                  <a:pt x="1026795" y="1670685"/>
                  <a:pt x="976313" y="1744980"/>
                  <a:pt x="950595" y="1828800"/>
                </a:cubicBezTo>
                <a:cubicBezTo>
                  <a:pt x="950595" y="1828800"/>
                  <a:pt x="950595" y="1828800"/>
                  <a:pt x="950595" y="1828800"/>
                </a:cubicBezTo>
                <a:cubicBezTo>
                  <a:pt x="944880" y="1828800"/>
                  <a:pt x="938213" y="1828800"/>
                  <a:pt x="932498" y="1828800"/>
                </a:cubicBezTo>
                <a:cubicBezTo>
                  <a:pt x="925830" y="1828800"/>
                  <a:pt x="920115" y="1828800"/>
                  <a:pt x="914400" y="1828800"/>
                </a:cubicBezTo>
                <a:cubicBezTo>
                  <a:pt x="914400" y="1828800"/>
                  <a:pt x="914400" y="1828800"/>
                  <a:pt x="914400" y="1828800"/>
                </a:cubicBezTo>
                <a:cubicBezTo>
                  <a:pt x="886778" y="1744980"/>
                  <a:pt x="836295" y="1670685"/>
                  <a:pt x="770573" y="1614488"/>
                </a:cubicBezTo>
                <a:close/>
                <a:moveTo>
                  <a:pt x="630555" y="1531620"/>
                </a:moveTo>
                <a:cubicBezTo>
                  <a:pt x="613410" y="1524953"/>
                  <a:pt x="595313" y="1519238"/>
                  <a:pt x="577215" y="1515428"/>
                </a:cubicBezTo>
                <a:cubicBezTo>
                  <a:pt x="641033" y="1383983"/>
                  <a:pt x="776288" y="1292543"/>
                  <a:pt x="931545" y="1292543"/>
                </a:cubicBezTo>
                <a:cubicBezTo>
                  <a:pt x="1087755" y="1292543"/>
                  <a:pt x="1222058" y="1383983"/>
                  <a:pt x="1285875" y="1515428"/>
                </a:cubicBezTo>
                <a:cubicBezTo>
                  <a:pt x="1267778" y="1520190"/>
                  <a:pt x="1249680" y="1524953"/>
                  <a:pt x="1232535" y="1531620"/>
                </a:cubicBezTo>
                <a:cubicBezTo>
                  <a:pt x="1233488" y="1531620"/>
                  <a:pt x="1233488" y="1530668"/>
                  <a:pt x="1234440" y="1530668"/>
                </a:cubicBezTo>
                <a:cubicBezTo>
                  <a:pt x="1178243" y="1421130"/>
                  <a:pt x="1062990" y="1345883"/>
                  <a:pt x="931545" y="1345883"/>
                </a:cubicBezTo>
                <a:cubicBezTo>
                  <a:pt x="800100" y="1345883"/>
                  <a:pt x="685800" y="1421130"/>
                  <a:pt x="628650" y="1530668"/>
                </a:cubicBezTo>
                <a:cubicBezTo>
                  <a:pt x="629603" y="1531620"/>
                  <a:pt x="630555" y="1531620"/>
                  <a:pt x="630555" y="1531620"/>
                </a:cubicBezTo>
                <a:close/>
                <a:moveTo>
                  <a:pt x="467678" y="1019175"/>
                </a:moveTo>
                <a:cubicBezTo>
                  <a:pt x="280035" y="1019175"/>
                  <a:pt x="127635" y="1171575"/>
                  <a:pt x="127635" y="1359218"/>
                </a:cubicBezTo>
                <a:cubicBezTo>
                  <a:pt x="127635" y="1443038"/>
                  <a:pt x="158115" y="1520190"/>
                  <a:pt x="209550" y="1580198"/>
                </a:cubicBezTo>
                <a:cubicBezTo>
                  <a:pt x="211455" y="1578293"/>
                  <a:pt x="214313" y="1577340"/>
                  <a:pt x="216218" y="1576388"/>
                </a:cubicBezTo>
                <a:cubicBezTo>
                  <a:pt x="199073" y="1587818"/>
                  <a:pt x="182880" y="1599248"/>
                  <a:pt x="166688" y="1612583"/>
                </a:cubicBezTo>
                <a:cubicBezTo>
                  <a:pt x="109538" y="1544003"/>
                  <a:pt x="74295" y="1455420"/>
                  <a:pt x="74295" y="1359218"/>
                </a:cubicBezTo>
                <a:cubicBezTo>
                  <a:pt x="74295" y="1142048"/>
                  <a:pt x="251460" y="964883"/>
                  <a:pt x="468630" y="964883"/>
                </a:cubicBezTo>
                <a:cubicBezTo>
                  <a:pt x="640080" y="964883"/>
                  <a:pt x="785813" y="1074420"/>
                  <a:pt x="840105" y="1227773"/>
                </a:cubicBezTo>
                <a:cubicBezTo>
                  <a:pt x="822008" y="1231583"/>
                  <a:pt x="804863" y="1236345"/>
                  <a:pt x="788670" y="1241108"/>
                </a:cubicBezTo>
                <a:cubicBezTo>
                  <a:pt x="788670" y="1241108"/>
                  <a:pt x="788670" y="1241108"/>
                  <a:pt x="788670" y="1241108"/>
                </a:cubicBezTo>
                <a:cubicBezTo>
                  <a:pt x="739140" y="1112520"/>
                  <a:pt x="614363" y="1019175"/>
                  <a:pt x="467678" y="1019175"/>
                </a:cubicBezTo>
                <a:close/>
                <a:moveTo>
                  <a:pt x="145733" y="1360170"/>
                </a:moveTo>
                <a:cubicBezTo>
                  <a:pt x="145733" y="1183005"/>
                  <a:pt x="289560" y="1039178"/>
                  <a:pt x="466725" y="1039178"/>
                </a:cubicBezTo>
                <a:cubicBezTo>
                  <a:pt x="604838" y="1039178"/>
                  <a:pt x="722948" y="1126808"/>
                  <a:pt x="768668" y="1249680"/>
                </a:cubicBezTo>
                <a:cubicBezTo>
                  <a:pt x="768668" y="1249680"/>
                  <a:pt x="768668" y="1249680"/>
                  <a:pt x="768668" y="1249680"/>
                </a:cubicBezTo>
                <a:cubicBezTo>
                  <a:pt x="751523" y="1256348"/>
                  <a:pt x="735330" y="1263015"/>
                  <a:pt x="719138" y="1271588"/>
                </a:cubicBezTo>
                <a:cubicBezTo>
                  <a:pt x="682943" y="1166813"/>
                  <a:pt x="583883" y="1091565"/>
                  <a:pt x="467678" y="1091565"/>
                </a:cubicBezTo>
                <a:cubicBezTo>
                  <a:pt x="320040" y="1091565"/>
                  <a:pt x="200025" y="1211580"/>
                  <a:pt x="200025" y="1359218"/>
                </a:cubicBezTo>
                <a:cubicBezTo>
                  <a:pt x="200025" y="1430655"/>
                  <a:pt x="228600" y="1495425"/>
                  <a:pt x="274320" y="1544003"/>
                </a:cubicBezTo>
                <a:cubicBezTo>
                  <a:pt x="257175" y="1551623"/>
                  <a:pt x="240983" y="1560195"/>
                  <a:pt x="225743" y="1569720"/>
                </a:cubicBezTo>
                <a:cubicBezTo>
                  <a:pt x="176213" y="1513523"/>
                  <a:pt x="145733" y="1440180"/>
                  <a:pt x="145733" y="1360170"/>
                </a:cubicBezTo>
                <a:close/>
                <a:moveTo>
                  <a:pt x="218123" y="1360170"/>
                </a:moveTo>
                <a:cubicBezTo>
                  <a:pt x="218123" y="1223010"/>
                  <a:pt x="329565" y="1111568"/>
                  <a:pt x="466725" y="1111568"/>
                </a:cubicBezTo>
                <a:cubicBezTo>
                  <a:pt x="576263" y="1111568"/>
                  <a:pt x="668655" y="1182053"/>
                  <a:pt x="701993" y="1280160"/>
                </a:cubicBezTo>
                <a:cubicBezTo>
                  <a:pt x="685800" y="1289685"/>
                  <a:pt x="670560" y="1299210"/>
                  <a:pt x="655320" y="1310640"/>
                </a:cubicBezTo>
                <a:cubicBezTo>
                  <a:pt x="633413" y="1225868"/>
                  <a:pt x="558165" y="1164908"/>
                  <a:pt x="467678" y="1164908"/>
                </a:cubicBezTo>
                <a:cubicBezTo>
                  <a:pt x="360045" y="1164908"/>
                  <a:pt x="272415" y="1252538"/>
                  <a:pt x="272415" y="1360170"/>
                </a:cubicBezTo>
                <a:cubicBezTo>
                  <a:pt x="272415" y="1424940"/>
                  <a:pt x="303848" y="1481138"/>
                  <a:pt x="351473" y="1517333"/>
                </a:cubicBezTo>
                <a:cubicBezTo>
                  <a:pt x="331470" y="1522095"/>
                  <a:pt x="311468" y="1528763"/>
                  <a:pt x="292418" y="1537335"/>
                </a:cubicBezTo>
                <a:cubicBezTo>
                  <a:pt x="246698" y="1491615"/>
                  <a:pt x="218123" y="1428750"/>
                  <a:pt x="218123" y="1360170"/>
                </a:cubicBezTo>
                <a:close/>
                <a:moveTo>
                  <a:pt x="291465" y="1360170"/>
                </a:moveTo>
                <a:cubicBezTo>
                  <a:pt x="291465" y="1263015"/>
                  <a:pt x="370523" y="1183958"/>
                  <a:pt x="467678" y="1183958"/>
                </a:cubicBezTo>
                <a:cubicBezTo>
                  <a:pt x="552450" y="1183958"/>
                  <a:pt x="622935" y="1243013"/>
                  <a:pt x="640080" y="1323023"/>
                </a:cubicBezTo>
                <a:cubicBezTo>
                  <a:pt x="580073" y="1370648"/>
                  <a:pt x="532448" y="1433513"/>
                  <a:pt x="501968" y="1504950"/>
                </a:cubicBezTo>
                <a:cubicBezTo>
                  <a:pt x="490538" y="1503998"/>
                  <a:pt x="479108" y="1503998"/>
                  <a:pt x="467678" y="1503998"/>
                </a:cubicBezTo>
                <a:cubicBezTo>
                  <a:pt x="437198" y="1503998"/>
                  <a:pt x="406718" y="1506855"/>
                  <a:pt x="377190" y="1512570"/>
                </a:cubicBezTo>
                <a:cubicBezTo>
                  <a:pt x="325755" y="1480185"/>
                  <a:pt x="291465" y="1423988"/>
                  <a:pt x="291465" y="1360170"/>
                </a:cubicBezTo>
                <a:close/>
                <a:moveTo>
                  <a:pt x="931545" y="1238250"/>
                </a:moveTo>
                <a:cubicBezTo>
                  <a:pt x="1114425" y="1238250"/>
                  <a:pt x="1271588" y="1347788"/>
                  <a:pt x="1341120" y="1504950"/>
                </a:cubicBezTo>
                <a:cubicBezTo>
                  <a:pt x="1328738" y="1505903"/>
                  <a:pt x="1317308" y="1507808"/>
                  <a:pt x="1304925" y="1510665"/>
                </a:cubicBezTo>
                <a:cubicBezTo>
                  <a:pt x="1239203" y="1370648"/>
                  <a:pt x="1096328" y="1273493"/>
                  <a:pt x="931545" y="1273493"/>
                </a:cubicBezTo>
                <a:cubicBezTo>
                  <a:pt x="766763" y="1273493"/>
                  <a:pt x="623888" y="1370648"/>
                  <a:pt x="558165" y="1511618"/>
                </a:cubicBezTo>
                <a:cubicBezTo>
                  <a:pt x="546735" y="1509713"/>
                  <a:pt x="534353" y="1507808"/>
                  <a:pt x="521970" y="1505903"/>
                </a:cubicBezTo>
                <a:cubicBezTo>
                  <a:pt x="591503" y="1348740"/>
                  <a:pt x="748665" y="1238250"/>
                  <a:pt x="931545" y="1238250"/>
                </a:cubicBezTo>
                <a:close/>
                <a:moveTo>
                  <a:pt x="770573" y="1004888"/>
                </a:moveTo>
                <a:cubicBezTo>
                  <a:pt x="798195" y="942975"/>
                  <a:pt x="860108" y="900113"/>
                  <a:pt x="931545" y="900113"/>
                </a:cubicBezTo>
                <a:cubicBezTo>
                  <a:pt x="1002983" y="900113"/>
                  <a:pt x="1064895" y="942975"/>
                  <a:pt x="1092518" y="1004888"/>
                </a:cubicBezTo>
                <a:cubicBezTo>
                  <a:pt x="1026795" y="1061085"/>
                  <a:pt x="976313" y="1135380"/>
                  <a:pt x="950595" y="1219200"/>
                </a:cubicBezTo>
                <a:cubicBezTo>
                  <a:pt x="950595" y="1219200"/>
                  <a:pt x="950595" y="1219200"/>
                  <a:pt x="950595" y="1219200"/>
                </a:cubicBezTo>
                <a:cubicBezTo>
                  <a:pt x="944880" y="1219200"/>
                  <a:pt x="938213" y="1219200"/>
                  <a:pt x="932498" y="1219200"/>
                </a:cubicBezTo>
                <a:cubicBezTo>
                  <a:pt x="925830" y="1219200"/>
                  <a:pt x="920115" y="1219200"/>
                  <a:pt x="914400" y="1219200"/>
                </a:cubicBezTo>
                <a:cubicBezTo>
                  <a:pt x="914400" y="1219200"/>
                  <a:pt x="914400" y="1219200"/>
                  <a:pt x="914400" y="1219200"/>
                </a:cubicBezTo>
                <a:cubicBezTo>
                  <a:pt x="886778" y="1135380"/>
                  <a:pt x="836295" y="1061085"/>
                  <a:pt x="770573" y="1004888"/>
                </a:cubicBezTo>
                <a:close/>
                <a:moveTo>
                  <a:pt x="630555" y="922020"/>
                </a:moveTo>
                <a:cubicBezTo>
                  <a:pt x="613410" y="915353"/>
                  <a:pt x="595313" y="909638"/>
                  <a:pt x="577215" y="905828"/>
                </a:cubicBezTo>
                <a:cubicBezTo>
                  <a:pt x="641033" y="774383"/>
                  <a:pt x="776288" y="682943"/>
                  <a:pt x="931545" y="682943"/>
                </a:cubicBezTo>
                <a:cubicBezTo>
                  <a:pt x="1087755" y="682943"/>
                  <a:pt x="1222058" y="774383"/>
                  <a:pt x="1285875" y="905828"/>
                </a:cubicBezTo>
                <a:cubicBezTo>
                  <a:pt x="1267778" y="910590"/>
                  <a:pt x="1249680" y="915353"/>
                  <a:pt x="1232535" y="922020"/>
                </a:cubicBezTo>
                <a:cubicBezTo>
                  <a:pt x="1233488" y="922020"/>
                  <a:pt x="1233488" y="921068"/>
                  <a:pt x="1234440" y="921068"/>
                </a:cubicBezTo>
                <a:cubicBezTo>
                  <a:pt x="1178243" y="811530"/>
                  <a:pt x="1062990" y="736283"/>
                  <a:pt x="931545" y="736283"/>
                </a:cubicBezTo>
                <a:cubicBezTo>
                  <a:pt x="800100" y="736283"/>
                  <a:pt x="685800" y="811530"/>
                  <a:pt x="628650" y="921068"/>
                </a:cubicBezTo>
                <a:cubicBezTo>
                  <a:pt x="629603" y="922020"/>
                  <a:pt x="630555" y="922020"/>
                  <a:pt x="630555" y="922020"/>
                </a:cubicBezTo>
                <a:close/>
                <a:moveTo>
                  <a:pt x="467678" y="409575"/>
                </a:moveTo>
                <a:cubicBezTo>
                  <a:pt x="280035" y="409575"/>
                  <a:pt x="127635" y="561975"/>
                  <a:pt x="127635" y="749618"/>
                </a:cubicBezTo>
                <a:cubicBezTo>
                  <a:pt x="127635" y="833438"/>
                  <a:pt x="158115" y="910590"/>
                  <a:pt x="209550" y="970598"/>
                </a:cubicBezTo>
                <a:cubicBezTo>
                  <a:pt x="211455" y="968693"/>
                  <a:pt x="214313" y="967740"/>
                  <a:pt x="216218" y="966788"/>
                </a:cubicBezTo>
                <a:cubicBezTo>
                  <a:pt x="199073" y="978218"/>
                  <a:pt x="182880" y="989648"/>
                  <a:pt x="166688" y="1002983"/>
                </a:cubicBezTo>
                <a:cubicBezTo>
                  <a:pt x="109538" y="934403"/>
                  <a:pt x="74295" y="845820"/>
                  <a:pt x="74295" y="749618"/>
                </a:cubicBezTo>
                <a:cubicBezTo>
                  <a:pt x="74295" y="532448"/>
                  <a:pt x="251460" y="355283"/>
                  <a:pt x="468630" y="355283"/>
                </a:cubicBezTo>
                <a:cubicBezTo>
                  <a:pt x="640080" y="355283"/>
                  <a:pt x="785813" y="464820"/>
                  <a:pt x="840105" y="618173"/>
                </a:cubicBezTo>
                <a:cubicBezTo>
                  <a:pt x="822008" y="621983"/>
                  <a:pt x="804863" y="626745"/>
                  <a:pt x="788670" y="631508"/>
                </a:cubicBezTo>
                <a:cubicBezTo>
                  <a:pt x="788670" y="631508"/>
                  <a:pt x="788670" y="631508"/>
                  <a:pt x="788670" y="631508"/>
                </a:cubicBezTo>
                <a:cubicBezTo>
                  <a:pt x="739140" y="502920"/>
                  <a:pt x="614363" y="409575"/>
                  <a:pt x="467678" y="409575"/>
                </a:cubicBezTo>
                <a:close/>
                <a:moveTo>
                  <a:pt x="145733" y="750570"/>
                </a:moveTo>
                <a:cubicBezTo>
                  <a:pt x="145733" y="573405"/>
                  <a:pt x="289560" y="429578"/>
                  <a:pt x="466725" y="429578"/>
                </a:cubicBezTo>
                <a:cubicBezTo>
                  <a:pt x="604838" y="429578"/>
                  <a:pt x="722948" y="517208"/>
                  <a:pt x="768668" y="640080"/>
                </a:cubicBezTo>
                <a:cubicBezTo>
                  <a:pt x="768668" y="640080"/>
                  <a:pt x="768668" y="640080"/>
                  <a:pt x="768668" y="640080"/>
                </a:cubicBezTo>
                <a:cubicBezTo>
                  <a:pt x="751523" y="646748"/>
                  <a:pt x="735330" y="653415"/>
                  <a:pt x="719138" y="661988"/>
                </a:cubicBezTo>
                <a:cubicBezTo>
                  <a:pt x="682943" y="557213"/>
                  <a:pt x="583883" y="481965"/>
                  <a:pt x="467678" y="481965"/>
                </a:cubicBezTo>
                <a:cubicBezTo>
                  <a:pt x="320040" y="481965"/>
                  <a:pt x="200025" y="601980"/>
                  <a:pt x="200025" y="749618"/>
                </a:cubicBezTo>
                <a:cubicBezTo>
                  <a:pt x="200025" y="821055"/>
                  <a:pt x="228600" y="885825"/>
                  <a:pt x="274320" y="934403"/>
                </a:cubicBezTo>
                <a:cubicBezTo>
                  <a:pt x="257175" y="942023"/>
                  <a:pt x="240983" y="950595"/>
                  <a:pt x="225743" y="960120"/>
                </a:cubicBezTo>
                <a:cubicBezTo>
                  <a:pt x="176213" y="903923"/>
                  <a:pt x="145733" y="830580"/>
                  <a:pt x="145733" y="750570"/>
                </a:cubicBezTo>
                <a:close/>
                <a:moveTo>
                  <a:pt x="218123" y="750570"/>
                </a:moveTo>
                <a:cubicBezTo>
                  <a:pt x="218123" y="613410"/>
                  <a:pt x="329565" y="501968"/>
                  <a:pt x="466725" y="501968"/>
                </a:cubicBezTo>
                <a:cubicBezTo>
                  <a:pt x="576263" y="501968"/>
                  <a:pt x="668655" y="572453"/>
                  <a:pt x="701993" y="670560"/>
                </a:cubicBezTo>
                <a:cubicBezTo>
                  <a:pt x="685800" y="680085"/>
                  <a:pt x="670560" y="689610"/>
                  <a:pt x="655320" y="701040"/>
                </a:cubicBezTo>
                <a:cubicBezTo>
                  <a:pt x="633413" y="616268"/>
                  <a:pt x="558165" y="555308"/>
                  <a:pt x="467678" y="555308"/>
                </a:cubicBezTo>
                <a:cubicBezTo>
                  <a:pt x="360045" y="555308"/>
                  <a:pt x="272415" y="642938"/>
                  <a:pt x="272415" y="750570"/>
                </a:cubicBezTo>
                <a:cubicBezTo>
                  <a:pt x="272415" y="815340"/>
                  <a:pt x="303848" y="871538"/>
                  <a:pt x="351473" y="907733"/>
                </a:cubicBezTo>
                <a:cubicBezTo>
                  <a:pt x="331470" y="912495"/>
                  <a:pt x="311468" y="919163"/>
                  <a:pt x="292418" y="927735"/>
                </a:cubicBezTo>
                <a:cubicBezTo>
                  <a:pt x="246698" y="882015"/>
                  <a:pt x="218123" y="819150"/>
                  <a:pt x="218123" y="750570"/>
                </a:cubicBezTo>
                <a:close/>
                <a:moveTo>
                  <a:pt x="291465" y="750570"/>
                </a:moveTo>
                <a:cubicBezTo>
                  <a:pt x="291465" y="653415"/>
                  <a:pt x="370523" y="574358"/>
                  <a:pt x="467678" y="574358"/>
                </a:cubicBezTo>
                <a:cubicBezTo>
                  <a:pt x="552450" y="574358"/>
                  <a:pt x="622935" y="633413"/>
                  <a:pt x="640080" y="713423"/>
                </a:cubicBezTo>
                <a:cubicBezTo>
                  <a:pt x="580073" y="761048"/>
                  <a:pt x="532448" y="823913"/>
                  <a:pt x="501968" y="895350"/>
                </a:cubicBezTo>
                <a:cubicBezTo>
                  <a:pt x="490538" y="894398"/>
                  <a:pt x="479108" y="894398"/>
                  <a:pt x="467678" y="894398"/>
                </a:cubicBezTo>
                <a:cubicBezTo>
                  <a:pt x="437198" y="894398"/>
                  <a:pt x="406718" y="897255"/>
                  <a:pt x="377190" y="902970"/>
                </a:cubicBezTo>
                <a:cubicBezTo>
                  <a:pt x="325755" y="870585"/>
                  <a:pt x="291465" y="814388"/>
                  <a:pt x="291465" y="750570"/>
                </a:cubicBezTo>
                <a:close/>
                <a:moveTo>
                  <a:pt x="931545" y="628650"/>
                </a:moveTo>
                <a:cubicBezTo>
                  <a:pt x="1114425" y="628650"/>
                  <a:pt x="1271588" y="738188"/>
                  <a:pt x="1341120" y="895350"/>
                </a:cubicBezTo>
                <a:cubicBezTo>
                  <a:pt x="1328738" y="896303"/>
                  <a:pt x="1317308" y="898208"/>
                  <a:pt x="1304925" y="901065"/>
                </a:cubicBezTo>
                <a:cubicBezTo>
                  <a:pt x="1239203" y="761048"/>
                  <a:pt x="1096328" y="663893"/>
                  <a:pt x="931545" y="663893"/>
                </a:cubicBezTo>
                <a:cubicBezTo>
                  <a:pt x="766763" y="663893"/>
                  <a:pt x="623888" y="761048"/>
                  <a:pt x="558165" y="902018"/>
                </a:cubicBezTo>
                <a:cubicBezTo>
                  <a:pt x="546735" y="900113"/>
                  <a:pt x="534353" y="898208"/>
                  <a:pt x="521970" y="896303"/>
                </a:cubicBezTo>
                <a:cubicBezTo>
                  <a:pt x="591503" y="739140"/>
                  <a:pt x="748665" y="628650"/>
                  <a:pt x="931545" y="628650"/>
                </a:cubicBezTo>
                <a:close/>
                <a:moveTo>
                  <a:pt x="770573" y="395288"/>
                </a:moveTo>
                <a:cubicBezTo>
                  <a:pt x="798195" y="333375"/>
                  <a:pt x="860108" y="290513"/>
                  <a:pt x="931545" y="290513"/>
                </a:cubicBezTo>
                <a:cubicBezTo>
                  <a:pt x="1002983" y="290513"/>
                  <a:pt x="1064895" y="333375"/>
                  <a:pt x="1092518" y="395288"/>
                </a:cubicBezTo>
                <a:cubicBezTo>
                  <a:pt x="1026795" y="451485"/>
                  <a:pt x="976313" y="525780"/>
                  <a:pt x="950595" y="609600"/>
                </a:cubicBezTo>
                <a:cubicBezTo>
                  <a:pt x="950595" y="609600"/>
                  <a:pt x="950595" y="609600"/>
                  <a:pt x="950595" y="609600"/>
                </a:cubicBezTo>
                <a:cubicBezTo>
                  <a:pt x="944880" y="609600"/>
                  <a:pt x="938213" y="609600"/>
                  <a:pt x="932498" y="609600"/>
                </a:cubicBezTo>
                <a:cubicBezTo>
                  <a:pt x="925830" y="609600"/>
                  <a:pt x="920115" y="609600"/>
                  <a:pt x="914400" y="609600"/>
                </a:cubicBezTo>
                <a:cubicBezTo>
                  <a:pt x="914400" y="609600"/>
                  <a:pt x="914400" y="609600"/>
                  <a:pt x="914400" y="609600"/>
                </a:cubicBezTo>
                <a:cubicBezTo>
                  <a:pt x="886778" y="525780"/>
                  <a:pt x="836295" y="451485"/>
                  <a:pt x="770573" y="395288"/>
                </a:cubicBezTo>
                <a:close/>
                <a:moveTo>
                  <a:pt x="630555" y="312420"/>
                </a:moveTo>
                <a:cubicBezTo>
                  <a:pt x="613410" y="305753"/>
                  <a:pt x="595313" y="300038"/>
                  <a:pt x="577215" y="296228"/>
                </a:cubicBezTo>
                <a:cubicBezTo>
                  <a:pt x="641033" y="164783"/>
                  <a:pt x="776288" y="73343"/>
                  <a:pt x="931545" y="73343"/>
                </a:cubicBezTo>
                <a:cubicBezTo>
                  <a:pt x="1087755" y="73343"/>
                  <a:pt x="1222058" y="164783"/>
                  <a:pt x="1285875" y="296228"/>
                </a:cubicBezTo>
                <a:cubicBezTo>
                  <a:pt x="1267778" y="300990"/>
                  <a:pt x="1249680" y="305753"/>
                  <a:pt x="1232535" y="312420"/>
                </a:cubicBezTo>
                <a:cubicBezTo>
                  <a:pt x="1233488" y="312420"/>
                  <a:pt x="1233488" y="311468"/>
                  <a:pt x="1234440" y="311468"/>
                </a:cubicBezTo>
                <a:cubicBezTo>
                  <a:pt x="1178243" y="201930"/>
                  <a:pt x="1062990" y="126683"/>
                  <a:pt x="931545" y="126683"/>
                </a:cubicBezTo>
                <a:cubicBezTo>
                  <a:pt x="800100" y="126683"/>
                  <a:pt x="685800" y="201930"/>
                  <a:pt x="628650" y="311468"/>
                </a:cubicBezTo>
                <a:cubicBezTo>
                  <a:pt x="629603" y="312420"/>
                  <a:pt x="630555" y="312420"/>
                  <a:pt x="630555" y="312420"/>
                </a:cubicBezTo>
                <a:close/>
                <a:moveTo>
                  <a:pt x="646748" y="319088"/>
                </a:moveTo>
                <a:cubicBezTo>
                  <a:pt x="700088" y="216218"/>
                  <a:pt x="807720" y="145733"/>
                  <a:pt x="931545" y="145733"/>
                </a:cubicBezTo>
                <a:cubicBezTo>
                  <a:pt x="1055370" y="145733"/>
                  <a:pt x="1163003" y="216218"/>
                  <a:pt x="1216343" y="319088"/>
                </a:cubicBezTo>
                <a:cubicBezTo>
                  <a:pt x="1217295" y="319088"/>
                  <a:pt x="1217295" y="318135"/>
                  <a:pt x="1218248" y="318135"/>
                </a:cubicBezTo>
                <a:cubicBezTo>
                  <a:pt x="1201103" y="324803"/>
                  <a:pt x="1183958" y="333375"/>
                  <a:pt x="1167765" y="341948"/>
                </a:cubicBezTo>
                <a:cubicBezTo>
                  <a:pt x="1123950" y="257175"/>
                  <a:pt x="1034415" y="199073"/>
                  <a:pt x="931545" y="199073"/>
                </a:cubicBezTo>
                <a:cubicBezTo>
                  <a:pt x="828675" y="199073"/>
                  <a:pt x="740093" y="257175"/>
                  <a:pt x="694373" y="341948"/>
                </a:cubicBezTo>
                <a:cubicBezTo>
                  <a:pt x="678180" y="333375"/>
                  <a:pt x="661988" y="324803"/>
                  <a:pt x="643890" y="318135"/>
                </a:cubicBezTo>
                <a:cubicBezTo>
                  <a:pt x="645795" y="318135"/>
                  <a:pt x="645795" y="319088"/>
                  <a:pt x="646748" y="319088"/>
                </a:cubicBezTo>
                <a:close/>
                <a:moveTo>
                  <a:pt x="711518" y="352425"/>
                </a:moveTo>
                <a:cubicBezTo>
                  <a:pt x="753428" y="273368"/>
                  <a:pt x="836295" y="219075"/>
                  <a:pt x="931545" y="219075"/>
                </a:cubicBezTo>
                <a:cubicBezTo>
                  <a:pt x="1026795" y="219075"/>
                  <a:pt x="1110615" y="273368"/>
                  <a:pt x="1151573" y="352425"/>
                </a:cubicBezTo>
                <a:cubicBezTo>
                  <a:pt x="1152525" y="351473"/>
                  <a:pt x="1153478" y="351473"/>
                  <a:pt x="1153478" y="351473"/>
                </a:cubicBezTo>
                <a:cubicBezTo>
                  <a:pt x="1137285" y="360998"/>
                  <a:pt x="1122045" y="372428"/>
                  <a:pt x="1106805" y="383858"/>
                </a:cubicBezTo>
                <a:cubicBezTo>
                  <a:pt x="1076325" y="317183"/>
                  <a:pt x="1009650" y="271463"/>
                  <a:pt x="931545" y="271463"/>
                </a:cubicBezTo>
                <a:cubicBezTo>
                  <a:pt x="854393" y="271463"/>
                  <a:pt x="786765" y="317183"/>
                  <a:pt x="755333" y="382905"/>
                </a:cubicBezTo>
                <a:cubicBezTo>
                  <a:pt x="740093" y="371475"/>
                  <a:pt x="724853" y="360045"/>
                  <a:pt x="708660" y="350520"/>
                </a:cubicBezTo>
                <a:cubicBezTo>
                  <a:pt x="709613" y="351473"/>
                  <a:pt x="710565" y="351473"/>
                  <a:pt x="711518" y="352425"/>
                </a:cubicBezTo>
                <a:close/>
                <a:moveTo>
                  <a:pt x="1559243" y="312420"/>
                </a:moveTo>
                <a:cubicBezTo>
                  <a:pt x="1542098" y="305753"/>
                  <a:pt x="1524000" y="300038"/>
                  <a:pt x="1505903" y="296228"/>
                </a:cubicBezTo>
                <a:cubicBezTo>
                  <a:pt x="1569720" y="164783"/>
                  <a:pt x="1704975" y="73343"/>
                  <a:pt x="1860233" y="73343"/>
                </a:cubicBezTo>
                <a:cubicBezTo>
                  <a:pt x="2016443" y="73343"/>
                  <a:pt x="2150745" y="164783"/>
                  <a:pt x="2214563" y="296228"/>
                </a:cubicBezTo>
                <a:cubicBezTo>
                  <a:pt x="2196465" y="300990"/>
                  <a:pt x="2178368" y="305753"/>
                  <a:pt x="2161223" y="312420"/>
                </a:cubicBezTo>
                <a:cubicBezTo>
                  <a:pt x="2162175" y="312420"/>
                  <a:pt x="2162175" y="311468"/>
                  <a:pt x="2163128" y="311468"/>
                </a:cubicBezTo>
                <a:cubicBezTo>
                  <a:pt x="2106930" y="201930"/>
                  <a:pt x="1991678" y="126683"/>
                  <a:pt x="1860233" y="126683"/>
                </a:cubicBezTo>
                <a:cubicBezTo>
                  <a:pt x="1728788" y="126683"/>
                  <a:pt x="1614488" y="201930"/>
                  <a:pt x="1557338" y="311468"/>
                </a:cubicBezTo>
                <a:cubicBezTo>
                  <a:pt x="1558290" y="312420"/>
                  <a:pt x="1558290" y="312420"/>
                  <a:pt x="1559243" y="312420"/>
                </a:cubicBezTo>
                <a:close/>
                <a:moveTo>
                  <a:pt x="1575435" y="319088"/>
                </a:moveTo>
                <a:cubicBezTo>
                  <a:pt x="1628775" y="216218"/>
                  <a:pt x="1736408" y="145733"/>
                  <a:pt x="1860233" y="145733"/>
                </a:cubicBezTo>
                <a:cubicBezTo>
                  <a:pt x="1984058" y="145733"/>
                  <a:pt x="2091690" y="216218"/>
                  <a:pt x="2145030" y="319088"/>
                </a:cubicBezTo>
                <a:cubicBezTo>
                  <a:pt x="2145983" y="319088"/>
                  <a:pt x="2145983" y="318135"/>
                  <a:pt x="2146935" y="318135"/>
                </a:cubicBezTo>
                <a:cubicBezTo>
                  <a:pt x="2129790" y="324803"/>
                  <a:pt x="2112645" y="333375"/>
                  <a:pt x="2096453" y="341948"/>
                </a:cubicBezTo>
                <a:cubicBezTo>
                  <a:pt x="2051685" y="257175"/>
                  <a:pt x="1962150" y="199073"/>
                  <a:pt x="1859280" y="199073"/>
                </a:cubicBezTo>
                <a:cubicBezTo>
                  <a:pt x="1756410" y="199073"/>
                  <a:pt x="1666875" y="257175"/>
                  <a:pt x="1622108" y="341948"/>
                </a:cubicBezTo>
                <a:cubicBezTo>
                  <a:pt x="1605915" y="333375"/>
                  <a:pt x="1589723" y="324803"/>
                  <a:pt x="1571625" y="318135"/>
                </a:cubicBezTo>
                <a:cubicBezTo>
                  <a:pt x="1573530" y="318135"/>
                  <a:pt x="1574483" y="319088"/>
                  <a:pt x="1575435" y="319088"/>
                </a:cubicBezTo>
                <a:close/>
                <a:moveTo>
                  <a:pt x="1640205" y="352425"/>
                </a:moveTo>
                <a:cubicBezTo>
                  <a:pt x="1682115" y="273368"/>
                  <a:pt x="1764983" y="219075"/>
                  <a:pt x="1860233" y="219075"/>
                </a:cubicBezTo>
                <a:cubicBezTo>
                  <a:pt x="1955483" y="219075"/>
                  <a:pt x="2039303" y="273368"/>
                  <a:pt x="2080260" y="352425"/>
                </a:cubicBezTo>
                <a:cubicBezTo>
                  <a:pt x="2081213" y="351473"/>
                  <a:pt x="2082165" y="351473"/>
                  <a:pt x="2082165" y="351473"/>
                </a:cubicBezTo>
                <a:cubicBezTo>
                  <a:pt x="2065973" y="360998"/>
                  <a:pt x="2050733" y="372428"/>
                  <a:pt x="2035493" y="383858"/>
                </a:cubicBezTo>
                <a:cubicBezTo>
                  <a:pt x="2004060" y="318135"/>
                  <a:pt x="1937385" y="272415"/>
                  <a:pt x="1859280" y="272415"/>
                </a:cubicBezTo>
                <a:cubicBezTo>
                  <a:pt x="1782128" y="272415"/>
                  <a:pt x="1714500" y="318135"/>
                  <a:pt x="1683068" y="383858"/>
                </a:cubicBezTo>
                <a:cubicBezTo>
                  <a:pt x="1667828" y="372428"/>
                  <a:pt x="1652588" y="360998"/>
                  <a:pt x="1636395" y="351473"/>
                </a:cubicBezTo>
                <a:cubicBezTo>
                  <a:pt x="1638300" y="351473"/>
                  <a:pt x="1639253" y="351473"/>
                  <a:pt x="1640205" y="352425"/>
                </a:cubicBezTo>
                <a:close/>
                <a:moveTo>
                  <a:pt x="1860233" y="290513"/>
                </a:moveTo>
                <a:cubicBezTo>
                  <a:pt x="1931670" y="290513"/>
                  <a:pt x="1993583" y="333375"/>
                  <a:pt x="2021205" y="395288"/>
                </a:cubicBezTo>
                <a:cubicBezTo>
                  <a:pt x="1955483" y="451485"/>
                  <a:pt x="1905000" y="525780"/>
                  <a:pt x="1879283" y="609600"/>
                </a:cubicBezTo>
                <a:cubicBezTo>
                  <a:pt x="1879283" y="609600"/>
                  <a:pt x="1879283" y="609600"/>
                  <a:pt x="1879283" y="609600"/>
                </a:cubicBezTo>
                <a:cubicBezTo>
                  <a:pt x="1873568" y="609600"/>
                  <a:pt x="1866900" y="609600"/>
                  <a:pt x="1861185" y="609600"/>
                </a:cubicBezTo>
                <a:cubicBezTo>
                  <a:pt x="1854518" y="609600"/>
                  <a:pt x="1848803" y="609600"/>
                  <a:pt x="1843088" y="609600"/>
                </a:cubicBezTo>
                <a:cubicBezTo>
                  <a:pt x="1816418" y="524828"/>
                  <a:pt x="1766888" y="451485"/>
                  <a:pt x="1701165" y="395288"/>
                </a:cubicBezTo>
                <a:cubicBezTo>
                  <a:pt x="1726883" y="334328"/>
                  <a:pt x="1788795" y="290513"/>
                  <a:pt x="1860233" y="290513"/>
                </a:cubicBezTo>
                <a:close/>
                <a:moveTo>
                  <a:pt x="1860233" y="628650"/>
                </a:moveTo>
                <a:cubicBezTo>
                  <a:pt x="2043113" y="628650"/>
                  <a:pt x="2200275" y="738188"/>
                  <a:pt x="2269808" y="895350"/>
                </a:cubicBezTo>
                <a:cubicBezTo>
                  <a:pt x="2257425" y="896303"/>
                  <a:pt x="2245995" y="898208"/>
                  <a:pt x="2233613" y="901065"/>
                </a:cubicBezTo>
                <a:cubicBezTo>
                  <a:pt x="2167890" y="761048"/>
                  <a:pt x="2025015" y="663893"/>
                  <a:pt x="1860233" y="663893"/>
                </a:cubicBezTo>
                <a:cubicBezTo>
                  <a:pt x="1695450" y="663893"/>
                  <a:pt x="1552575" y="761048"/>
                  <a:pt x="1486853" y="902018"/>
                </a:cubicBezTo>
                <a:cubicBezTo>
                  <a:pt x="1475423" y="900113"/>
                  <a:pt x="1463040" y="898208"/>
                  <a:pt x="1450658" y="896303"/>
                </a:cubicBezTo>
                <a:cubicBezTo>
                  <a:pt x="1520190" y="739140"/>
                  <a:pt x="1677353" y="628650"/>
                  <a:pt x="1860233" y="628650"/>
                </a:cubicBezTo>
                <a:close/>
                <a:moveTo>
                  <a:pt x="2487930" y="312420"/>
                </a:moveTo>
                <a:cubicBezTo>
                  <a:pt x="2470785" y="305753"/>
                  <a:pt x="2452688" y="300038"/>
                  <a:pt x="2434590" y="296228"/>
                </a:cubicBezTo>
                <a:cubicBezTo>
                  <a:pt x="2498408" y="164783"/>
                  <a:pt x="2633663" y="73343"/>
                  <a:pt x="2788920" y="73343"/>
                </a:cubicBezTo>
                <a:cubicBezTo>
                  <a:pt x="2945130" y="73343"/>
                  <a:pt x="3079433" y="164783"/>
                  <a:pt x="3143250" y="296228"/>
                </a:cubicBezTo>
                <a:cubicBezTo>
                  <a:pt x="3125153" y="300990"/>
                  <a:pt x="3107055" y="305753"/>
                  <a:pt x="3089910" y="312420"/>
                </a:cubicBezTo>
                <a:cubicBezTo>
                  <a:pt x="3090863" y="312420"/>
                  <a:pt x="3090863" y="311468"/>
                  <a:pt x="3091815" y="311468"/>
                </a:cubicBezTo>
                <a:cubicBezTo>
                  <a:pt x="3035618" y="201930"/>
                  <a:pt x="2920365" y="126683"/>
                  <a:pt x="2788920" y="126683"/>
                </a:cubicBezTo>
                <a:cubicBezTo>
                  <a:pt x="2657475" y="126683"/>
                  <a:pt x="2543175" y="201930"/>
                  <a:pt x="2486025" y="311468"/>
                </a:cubicBezTo>
                <a:cubicBezTo>
                  <a:pt x="2486978" y="312420"/>
                  <a:pt x="2486978" y="312420"/>
                  <a:pt x="2487930" y="312420"/>
                </a:cubicBezTo>
                <a:close/>
                <a:moveTo>
                  <a:pt x="2504123" y="319088"/>
                </a:moveTo>
                <a:cubicBezTo>
                  <a:pt x="2557463" y="216218"/>
                  <a:pt x="2665095" y="145733"/>
                  <a:pt x="2788920" y="145733"/>
                </a:cubicBezTo>
                <a:cubicBezTo>
                  <a:pt x="2912745" y="145733"/>
                  <a:pt x="3020378" y="216218"/>
                  <a:pt x="3073718" y="319088"/>
                </a:cubicBezTo>
                <a:cubicBezTo>
                  <a:pt x="3074670" y="319088"/>
                  <a:pt x="3074670" y="318135"/>
                  <a:pt x="3075623" y="318135"/>
                </a:cubicBezTo>
                <a:cubicBezTo>
                  <a:pt x="3058478" y="324803"/>
                  <a:pt x="3041333" y="333375"/>
                  <a:pt x="3025140" y="341948"/>
                </a:cubicBezTo>
                <a:cubicBezTo>
                  <a:pt x="2980373" y="257175"/>
                  <a:pt x="2890838" y="199073"/>
                  <a:pt x="2787968" y="199073"/>
                </a:cubicBezTo>
                <a:cubicBezTo>
                  <a:pt x="2685098" y="199073"/>
                  <a:pt x="2595563" y="257175"/>
                  <a:pt x="2550795" y="341948"/>
                </a:cubicBezTo>
                <a:cubicBezTo>
                  <a:pt x="2534603" y="333375"/>
                  <a:pt x="2518410" y="324803"/>
                  <a:pt x="2500313" y="318135"/>
                </a:cubicBezTo>
                <a:cubicBezTo>
                  <a:pt x="2502218" y="318135"/>
                  <a:pt x="2503170" y="319088"/>
                  <a:pt x="2504123" y="319088"/>
                </a:cubicBezTo>
                <a:close/>
                <a:moveTo>
                  <a:pt x="2567940" y="352425"/>
                </a:moveTo>
                <a:cubicBezTo>
                  <a:pt x="2609850" y="273368"/>
                  <a:pt x="2692718" y="219075"/>
                  <a:pt x="2787968" y="219075"/>
                </a:cubicBezTo>
                <a:cubicBezTo>
                  <a:pt x="2883218" y="219075"/>
                  <a:pt x="2967038" y="273368"/>
                  <a:pt x="3007995" y="352425"/>
                </a:cubicBezTo>
                <a:cubicBezTo>
                  <a:pt x="3008948" y="351473"/>
                  <a:pt x="3009900" y="351473"/>
                  <a:pt x="3009900" y="351473"/>
                </a:cubicBezTo>
                <a:cubicBezTo>
                  <a:pt x="2993708" y="360998"/>
                  <a:pt x="2978468" y="372428"/>
                  <a:pt x="2963228" y="383858"/>
                </a:cubicBezTo>
                <a:cubicBezTo>
                  <a:pt x="2931795" y="318135"/>
                  <a:pt x="2865120" y="272415"/>
                  <a:pt x="2787015" y="272415"/>
                </a:cubicBezTo>
                <a:cubicBezTo>
                  <a:pt x="2709863" y="272415"/>
                  <a:pt x="2642235" y="318135"/>
                  <a:pt x="2610803" y="383858"/>
                </a:cubicBezTo>
                <a:cubicBezTo>
                  <a:pt x="2595563" y="372428"/>
                  <a:pt x="2580323" y="360998"/>
                  <a:pt x="2564130" y="351473"/>
                </a:cubicBezTo>
                <a:cubicBezTo>
                  <a:pt x="2566988" y="351473"/>
                  <a:pt x="2567940" y="351473"/>
                  <a:pt x="2567940" y="352425"/>
                </a:cubicBezTo>
                <a:close/>
                <a:moveTo>
                  <a:pt x="2788920" y="290513"/>
                </a:moveTo>
                <a:cubicBezTo>
                  <a:pt x="2860358" y="290513"/>
                  <a:pt x="2922270" y="333375"/>
                  <a:pt x="2949893" y="395288"/>
                </a:cubicBezTo>
                <a:cubicBezTo>
                  <a:pt x="2884170" y="451485"/>
                  <a:pt x="2833688" y="525780"/>
                  <a:pt x="2807970" y="609600"/>
                </a:cubicBezTo>
                <a:cubicBezTo>
                  <a:pt x="2807970" y="609600"/>
                  <a:pt x="2807970" y="609600"/>
                  <a:pt x="2807970" y="609600"/>
                </a:cubicBezTo>
                <a:cubicBezTo>
                  <a:pt x="2802255" y="609600"/>
                  <a:pt x="2795588" y="609600"/>
                  <a:pt x="2789873" y="609600"/>
                </a:cubicBezTo>
                <a:cubicBezTo>
                  <a:pt x="2783205" y="609600"/>
                  <a:pt x="2777490" y="609600"/>
                  <a:pt x="2771775" y="609600"/>
                </a:cubicBezTo>
                <a:cubicBezTo>
                  <a:pt x="2745105" y="524828"/>
                  <a:pt x="2695575" y="451485"/>
                  <a:pt x="2629853" y="395288"/>
                </a:cubicBezTo>
                <a:cubicBezTo>
                  <a:pt x="2655570" y="334328"/>
                  <a:pt x="2717483" y="290513"/>
                  <a:pt x="2788920" y="290513"/>
                </a:cubicBezTo>
                <a:close/>
                <a:moveTo>
                  <a:pt x="2788920" y="628650"/>
                </a:moveTo>
                <a:cubicBezTo>
                  <a:pt x="2971800" y="628650"/>
                  <a:pt x="3128963" y="738188"/>
                  <a:pt x="3198495" y="895350"/>
                </a:cubicBezTo>
                <a:cubicBezTo>
                  <a:pt x="3186113" y="896303"/>
                  <a:pt x="3174683" y="898208"/>
                  <a:pt x="3162300" y="901065"/>
                </a:cubicBezTo>
                <a:cubicBezTo>
                  <a:pt x="3096578" y="761048"/>
                  <a:pt x="2953703" y="663893"/>
                  <a:pt x="2788920" y="663893"/>
                </a:cubicBezTo>
                <a:cubicBezTo>
                  <a:pt x="2624138" y="663893"/>
                  <a:pt x="2481263" y="761048"/>
                  <a:pt x="2415540" y="901065"/>
                </a:cubicBezTo>
                <a:cubicBezTo>
                  <a:pt x="2404110" y="899160"/>
                  <a:pt x="2391728" y="897255"/>
                  <a:pt x="2379345" y="895350"/>
                </a:cubicBezTo>
                <a:cubicBezTo>
                  <a:pt x="2448878" y="739140"/>
                  <a:pt x="2606040" y="628650"/>
                  <a:pt x="2788920" y="628650"/>
                </a:cubicBezTo>
                <a:close/>
                <a:moveTo>
                  <a:pt x="3556635" y="395288"/>
                </a:moveTo>
                <a:cubicBezTo>
                  <a:pt x="3584258" y="333375"/>
                  <a:pt x="3646170" y="290513"/>
                  <a:pt x="3717608" y="290513"/>
                </a:cubicBezTo>
                <a:cubicBezTo>
                  <a:pt x="3789045" y="290513"/>
                  <a:pt x="3850958" y="333375"/>
                  <a:pt x="3878580" y="395288"/>
                </a:cubicBezTo>
                <a:cubicBezTo>
                  <a:pt x="3812858" y="451485"/>
                  <a:pt x="3762375" y="525780"/>
                  <a:pt x="3736658" y="609600"/>
                </a:cubicBezTo>
                <a:cubicBezTo>
                  <a:pt x="3730943" y="609600"/>
                  <a:pt x="3724275" y="609600"/>
                  <a:pt x="3718560" y="609600"/>
                </a:cubicBezTo>
                <a:cubicBezTo>
                  <a:pt x="3711893" y="609600"/>
                  <a:pt x="3706178" y="609600"/>
                  <a:pt x="3700463" y="609600"/>
                </a:cubicBezTo>
                <a:cubicBezTo>
                  <a:pt x="3700463" y="609600"/>
                  <a:pt x="3700463" y="609600"/>
                  <a:pt x="3700463" y="609600"/>
                </a:cubicBezTo>
                <a:cubicBezTo>
                  <a:pt x="3671888" y="525780"/>
                  <a:pt x="3622358" y="451485"/>
                  <a:pt x="3556635" y="395288"/>
                </a:cubicBezTo>
                <a:close/>
                <a:moveTo>
                  <a:pt x="3416618" y="312420"/>
                </a:moveTo>
                <a:cubicBezTo>
                  <a:pt x="3399473" y="305753"/>
                  <a:pt x="3381375" y="300038"/>
                  <a:pt x="3363278" y="296228"/>
                </a:cubicBezTo>
                <a:cubicBezTo>
                  <a:pt x="3427095" y="164783"/>
                  <a:pt x="3562350" y="73343"/>
                  <a:pt x="3717608" y="73343"/>
                </a:cubicBezTo>
                <a:cubicBezTo>
                  <a:pt x="3873818" y="73343"/>
                  <a:pt x="4008120" y="164783"/>
                  <a:pt x="4071938" y="296228"/>
                </a:cubicBezTo>
                <a:cubicBezTo>
                  <a:pt x="4053840" y="300990"/>
                  <a:pt x="4035743" y="305753"/>
                  <a:pt x="4018598" y="312420"/>
                </a:cubicBezTo>
                <a:cubicBezTo>
                  <a:pt x="4019550" y="312420"/>
                  <a:pt x="4019550" y="311468"/>
                  <a:pt x="4020503" y="311468"/>
                </a:cubicBezTo>
                <a:cubicBezTo>
                  <a:pt x="3964305" y="201930"/>
                  <a:pt x="3849053" y="126683"/>
                  <a:pt x="3717608" y="126683"/>
                </a:cubicBezTo>
                <a:cubicBezTo>
                  <a:pt x="3586163" y="126683"/>
                  <a:pt x="3471863" y="201930"/>
                  <a:pt x="3414713" y="311468"/>
                </a:cubicBezTo>
                <a:cubicBezTo>
                  <a:pt x="3414713" y="312420"/>
                  <a:pt x="3415665" y="312420"/>
                  <a:pt x="3416618" y="312420"/>
                </a:cubicBezTo>
                <a:close/>
                <a:moveTo>
                  <a:pt x="3431858" y="319088"/>
                </a:moveTo>
                <a:cubicBezTo>
                  <a:pt x="3485198" y="216218"/>
                  <a:pt x="3592830" y="145733"/>
                  <a:pt x="3716655" y="145733"/>
                </a:cubicBezTo>
                <a:cubicBezTo>
                  <a:pt x="3840480" y="145733"/>
                  <a:pt x="3948113" y="216218"/>
                  <a:pt x="4001453" y="319088"/>
                </a:cubicBezTo>
                <a:cubicBezTo>
                  <a:pt x="4002405" y="319088"/>
                  <a:pt x="4002405" y="318135"/>
                  <a:pt x="4003358" y="318135"/>
                </a:cubicBezTo>
                <a:cubicBezTo>
                  <a:pt x="3986213" y="324803"/>
                  <a:pt x="3969068" y="333375"/>
                  <a:pt x="3952875" y="341948"/>
                </a:cubicBezTo>
                <a:cubicBezTo>
                  <a:pt x="3908108" y="257175"/>
                  <a:pt x="3818573" y="199073"/>
                  <a:pt x="3715703" y="199073"/>
                </a:cubicBezTo>
                <a:cubicBezTo>
                  <a:pt x="3612833" y="199073"/>
                  <a:pt x="3523298" y="257175"/>
                  <a:pt x="3478530" y="341948"/>
                </a:cubicBezTo>
                <a:cubicBezTo>
                  <a:pt x="3462338" y="333375"/>
                  <a:pt x="3446145" y="324803"/>
                  <a:pt x="3428048" y="318135"/>
                </a:cubicBezTo>
                <a:cubicBezTo>
                  <a:pt x="3430905" y="318135"/>
                  <a:pt x="3431858" y="319088"/>
                  <a:pt x="3431858" y="319088"/>
                </a:cubicBezTo>
                <a:close/>
                <a:moveTo>
                  <a:pt x="3496628" y="352425"/>
                </a:moveTo>
                <a:cubicBezTo>
                  <a:pt x="3538538" y="273368"/>
                  <a:pt x="3621405" y="219075"/>
                  <a:pt x="3716655" y="219075"/>
                </a:cubicBezTo>
                <a:cubicBezTo>
                  <a:pt x="3811905" y="219075"/>
                  <a:pt x="3895725" y="273368"/>
                  <a:pt x="3936683" y="352425"/>
                </a:cubicBezTo>
                <a:cubicBezTo>
                  <a:pt x="3937635" y="351473"/>
                  <a:pt x="3938588" y="351473"/>
                  <a:pt x="3939540" y="351473"/>
                </a:cubicBezTo>
                <a:cubicBezTo>
                  <a:pt x="3923348" y="360998"/>
                  <a:pt x="3908108" y="372428"/>
                  <a:pt x="3892868" y="383858"/>
                </a:cubicBezTo>
                <a:cubicBezTo>
                  <a:pt x="3861435" y="318135"/>
                  <a:pt x="3794760" y="272415"/>
                  <a:pt x="3716655" y="272415"/>
                </a:cubicBezTo>
                <a:cubicBezTo>
                  <a:pt x="3639503" y="272415"/>
                  <a:pt x="3571875" y="318135"/>
                  <a:pt x="3540443" y="383858"/>
                </a:cubicBezTo>
                <a:cubicBezTo>
                  <a:pt x="3525203" y="372428"/>
                  <a:pt x="3509963" y="360998"/>
                  <a:pt x="3493770" y="351473"/>
                </a:cubicBezTo>
                <a:cubicBezTo>
                  <a:pt x="3494723" y="351473"/>
                  <a:pt x="3495675" y="351473"/>
                  <a:pt x="3496628" y="352425"/>
                </a:cubicBezTo>
                <a:close/>
                <a:moveTo>
                  <a:pt x="3717608" y="628650"/>
                </a:moveTo>
                <a:cubicBezTo>
                  <a:pt x="3900488" y="628650"/>
                  <a:pt x="4057650" y="738188"/>
                  <a:pt x="4127183" y="895350"/>
                </a:cubicBezTo>
                <a:cubicBezTo>
                  <a:pt x="4114800" y="896303"/>
                  <a:pt x="4103370" y="898208"/>
                  <a:pt x="4090988" y="901065"/>
                </a:cubicBezTo>
                <a:cubicBezTo>
                  <a:pt x="4025265" y="761048"/>
                  <a:pt x="3882390" y="663893"/>
                  <a:pt x="3717608" y="663893"/>
                </a:cubicBezTo>
                <a:cubicBezTo>
                  <a:pt x="3551873" y="663893"/>
                  <a:pt x="3409950" y="761048"/>
                  <a:pt x="3343275" y="902018"/>
                </a:cubicBezTo>
                <a:cubicBezTo>
                  <a:pt x="3331845" y="900113"/>
                  <a:pt x="3319463" y="898208"/>
                  <a:pt x="3307080" y="896303"/>
                </a:cubicBezTo>
                <a:cubicBezTo>
                  <a:pt x="3377565" y="739140"/>
                  <a:pt x="3534728" y="628650"/>
                  <a:pt x="3717608" y="628650"/>
                </a:cubicBezTo>
                <a:close/>
                <a:moveTo>
                  <a:pt x="4484370" y="395288"/>
                </a:moveTo>
                <a:cubicBezTo>
                  <a:pt x="4511993" y="333375"/>
                  <a:pt x="4573905" y="290513"/>
                  <a:pt x="4645343" y="290513"/>
                </a:cubicBezTo>
                <a:cubicBezTo>
                  <a:pt x="4716780" y="290513"/>
                  <a:pt x="4778693" y="333375"/>
                  <a:pt x="4806315" y="395288"/>
                </a:cubicBezTo>
                <a:cubicBezTo>
                  <a:pt x="4740593" y="451485"/>
                  <a:pt x="4690110" y="525780"/>
                  <a:pt x="4664393" y="609600"/>
                </a:cubicBezTo>
                <a:cubicBezTo>
                  <a:pt x="4664393" y="609600"/>
                  <a:pt x="4664393" y="609600"/>
                  <a:pt x="4664393" y="609600"/>
                </a:cubicBezTo>
                <a:cubicBezTo>
                  <a:pt x="4658678" y="609600"/>
                  <a:pt x="4652010" y="609600"/>
                  <a:pt x="4646295" y="609600"/>
                </a:cubicBezTo>
                <a:cubicBezTo>
                  <a:pt x="4639628" y="609600"/>
                  <a:pt x="4633913" y="609600"/>
                  <a:pt x="4628198" y="609600"/>
                </a:cubicBezTo>
                <a:cubicBezTo>
                  <a:pt x="4628198" y="609600"/>
                  <a:pt x="4628198" y="609600"/>
                  <a:pt x="4628198" y="609600"/>
                </a:cubicBezTo>
                <a:cubicBezTo>
                  <a:pt x="4600575" y="525780"/>
                  <a:pt x="4550093" y="451485"/>
                  <a:pt x="4484370" y="395288"/>
                </a:cubicBezTo>
                <a:close/>
                <a:moveTo>
                  <a:pt x="4344353" y="312420"/>
                </a:moveTo>
                <a:cubicBezTo>
                  <a:pt x="4327208" y="305753"/>
                  <a:pt x="4309110" y="300038"/>
                  <a:pt x="4291013" y="296228"/>
                </a:cubicBezTo>
                <a:cubicBezTo>
                  <a:pt x="4354830" y="164783"/>
                  <a:pt x="4490085" y="73343"/>
                  <a:pt x="4645343" y="73343"/>
                </a:cubicBezTo>
                <a:cubicBezTo>
                  <a:pt x="4801553" y="73343"/>
                  <a:pt x="4935855" y="164783"/>
                  <a:pt x="4999673" y="296228"/>
                </a:cubicBezTo>
                <a:cubicBezTo>
                  <a:pt x="4981575" y="300990"/>
                  <a:pt x="4963478" y="305753"/>
                  <a:pt x="4946333" y="312420"/>
                </a:cubicBezTo>
                <a:cubicBezTo>
                  <a:pt x="4947285" y="312420"/>
                  <a:pt x="4947285" y="311468"/>
                  <a:pt x="4948238" y="311468"/>
                </a:cubicBezTo>
                <a:cubicBezTo>
                  <a:pt x="4892040" y="201930"/>
                  <a:pt x="4776788" y="126683"/>
                  <a:pt x="4645343" y="126683"/>
                </a:cubicBezTo>
                <a:cubicBezTo>
                  <a:pt x="4513898" y="126683"/>
                  <a:pt x="4399598" y="201930"/>
                  <a:pt x="4342448" y="311468"/>
                </a:cubicBezTo>
                <a:cubicBezTo>
                  <a:pt x="4343400" y="312420"/>
                  <a:pt x="4344353" y="312420"/>
                  <a:pt x="4344353" y="312420"/>
                </a:cubicBezTo>
                <a:close/>
                <a:moveTo>
                  <a:pt x="4360545" y="319088"/>
                </a:moveTo>
                <a:cubicBezTo>
                  <a:pt x="4413885" y="216218"/>
                  <a:pt x="4521518" y="145733"/>
                  <a:pt x="4645343" y="145733"/>
                </a:cubicBezTo>
                <a:cubicBezTo>
                  <a:pt x="4769168" y="145733"/>
                  <a:pt x="4876800" y="216218"/>
                  <a:pt x="4930140" y="319088"/>
                </a:cubicBezTo>
                <a:cubicBezTo>
                  <a:pt x="4931093" y="319088"/>
                  <a:pt x="4931093" y="318135"/>
                  <a:pt x="4932045" y="318135"/>
                </a:cubicBezTo>
                <a:cubicBezTo>
                  <a:pt x="4914900" y="324803"/>
                  <a:pt x="4897755" y="333375"/>
                  <a:pt x="4881563" y="341948"/>
                </a:cubicBezTo>
                <a:cubicBezTo>
                  <a:pt x="4836795" y="257175"/>
                  <a:pt x="4747260" y="199073"/>
                  <a:pt x="4644390" y="199073"/>
                </a:cubicBezTo>
                <a:cubicBezTo>
                  <a:pt x="4541520" y="199073"/>
                  <a:pt x="4451985" y="257175"/>
                  <a:pt x="4407218" y="341948"/>
                </a:cubicBezTo>
                <a:cubicBezTo>
                  <a:pt x="4391025" y="333375"/>
                  <a:pt x="4374833" y="324803"/>
                  <a:pt x="4356735" y="318135"/>
                </a:cubicBezTo>
                <a:cubicBezTo>
                  <a:pt x="4359593" y="318135"/>
                  <a:pt x="4360545" y="319088"/>
                  <a:pt x="4360545" y="319088"/>
                </a:cubicBezTo>
                <a:close/>
                <a:moveTo>
                  <a:pt x="4425315" y="352425"/>
                </a:moveTo>
                <a:cubicBezTo>
                  <a:pt x="4467225" y="273368"/>
                  <a:pt x="4550093" y="219075"/>
                  <a:pt x="4645343" y="219075"/>
                </a:cubicBezTo>
                <a:cubicBezTo>
                  <a:pt x="4740593" y="219075"/>
                  <a:pt x="4824413" y="273368"/>
                  <a:pt x="4865370" y="352425"/>
                </a:cubicBezTo>
                <a:cubicBezTo>
                  <a:pt x="4866323" y="351473"/>
                  <a:pt x="4867275" y="351473"/>
                  <a:pt x="4867275" y="351473"/>
                </a:cubicBezTo>
                <a:cubicBezTo>
                  <a:pt x="4851083" y="360998"/>
                  <a:pt x="4835843" y="372428"/>
                  <a:pt x="4820603" y="383858"/>
                </a:cubicBezTo>
                <a:cubicBezTo>
                  <a:pt x="4789170" y="318135"/>
                  <a:pt x="4722495" y="272415"/>
                  <a:pt x="4644390" y="272415"/>
                </a:cubicBezTo>
                <a:cubicBezTo>
                  <a:pt x="4567238" y="272415"/>
                  <a:pt x="4499610" y="318135"/>
                  <a:pt x="4468178" y="383858"/>
                </a:cubicBezTo>
                <a:cubicBezTo>
                  <a:pt x="4452938" y="372428"/>
                  <a:pt x="4437698" y="360998"/>
                  <a:pt x="4421505" y="351473"/>
                </a:cubicBezTo>
                <a:cubicBezTo>
                  <a:pt x="4423410" y="351473"/>
                  <a:pt x="4424363" y="351473"/>
                  <a:pt x="4425315" y="352425"/>
                </a:cubicBezTo>
                <a:close/>
                <a:moveTo>
                  <a:pt x="4645343" y="628650"/>
                </a:moveTo>
                <a:cubicBezTo>
                  <a:pt x="4828223" y="628650"/>
                  <a:pt x="4985385" y="738188"/>
                  <a:pt x="5054918" y="895350"/>
                </a:cubicBezTo>
                <a:cubicBezTo>
                  <a:pt x="5042535" y="896303"/>
                  <a:pt x="5031105" y="898208"/>
                  <a:pt x="5018723" y="901065"/>
                </a:cubicBezTo>
                <a:cubicBezTo>
                  <a:pt x="4953000" y="761048"/>
                  <a:pt x="4811078" y="663893"/>
                  <a:pt x="4645343" y="663893"/>
                </a:cubicBezTo>
                <a:cubicBezTo>
                  <a:pt x="4480560" y="663893"/>
                  <a:pt x="4337685" y="761048"/>
                  <a:pt x="4271963" y="901065"/>
                </a:cubicBezTo>
                <a:cubicBezTo>
                  <a:pt x="4260533" y="899160"/>
                  <a:pt x="4248150" y="897255"/>
                  <a:pt x="4235768" y="895350"/>
                </a:cubicBezTo>
                <a:cubicBezTo>
                  <a:pt x="4305300" y="739140"/>
                  <a:pt x="4463415" y="628650"/>
                  <a:pt x="4645343" y="628650"/>
                </a:cubicBezTo>
                <a:close/>
                <a:moveTo>
                  <a:pt x="5413058" y="395288"/>
                </a:moveTo>
                <a:cubicBezTo>
                  <a:pt x="5440680" y="333375"/>
                  <a:pt x="5502593" y="290513"/>
                  <a:pt x="5574030" y="290513"/>
                </a:cubicBezTo>
                <a:cubicBezTo>
                  <a:pt x="5645468" y="290513"/>
                  <a:pt x="5707380" y="333375"/>
                  <a:pt x="5735003" y="395288"/>
                </a:cubicBezTo>
                <a:cubicBezTo>
                  <a:pt x="5669280" y="451485"/>
                  <a:pt x="5618798" y="525780"/>
                  <a:pt x="5593080" y="609600"/>
                </a:cubicBezTo>
                <a:cubicBezTo>
                  <a:pt x="5587365" y="609600"/>
                  <a:pt x="5580698" y="609600"/>
                  <a:pt x="5574983" y="609600"/>
                </a:cubicBezTo>
                <a:cubicBezTo>
                  <a:pt x="5569268" y="609600"/>
                  <a:pt x="5562600" y="609600"/>
                  <a:pt x="5556885" y="609600"/>
                </a:cubicBezTo>
                <a:cubicBezTo>
                  <a:pt x="5556885" y="609600"/>
                  <a:pt x="5556885" y="609600"/>
                  <a:pt x="5556885" y="609600"/>
                </a:cubicBezTo>
                <a:cubicBezTo>
                  <a:pt x="5529263" y="525780"/>
                  <a:pt x="5478780" y="451485"/>
                  <a:pt x="5413058" y="395288"/>
                </a:cubicBezTo>
                <a:close/>
                <a:moveTo>
                  <a:pt x="5273040" y="312420"/>
                </a:moveTo>
                <a:cubicBezTo>
                  <a:pt x="5255895" y="305753"/>
                  <a:pt x="5237798" y="300038"/>
                  <a:pt x="5219700" y="296228"/>
                </a:cubicBezTo>
                <a:cubicBezTo>
                  <a:pt x="5283518" y="164783"/>
                  <a:pt x="5418773" y="73343"/>
                  <a:pt x="5574030" y="73343"/>
                </a:cubicBezTo>
                <a:cubicBezTo>
                  <a:pt x="5730240" y="73343"/>
                  <a:pt x="5864543" y="164783"/>
                  <a:pt x="5928360" y="296228"/>
                </a:cubicBezTo>
                <a:cubicBezTo>
                  <a:pt x="5910263" y="300990"/>
                  <a:pt x="5892165" y="305753"/>
                  <a:pt x="5875020" y="312420"/>
                </a:cubicBezTo>
                <a:cubicBezTo>
                  <a:pt x="5875973" y="312420"/>
                  <a:pt x="5875973" y="311468"/>
                  <a:pt x="5876925" y="311468"/>
                </a:cubicBezTo>
                <a:cubicBezTo>
                  <a:pt x="5820728" y="201930"/>
                  <a:pt x="5705475" y="126683"/>
                  <a:pt x="5574030" y="126683"/>
                </a:cubicBezTo>
                <a:cubicBezTo>
                  <a:pt x="5442585" y="126683"/>
                  <a:pt x="5328285" y="201930"/>
                  <a:pt x="5271135" y="311468"/>
                </a:cubicBezTo>
                <a:cubicBezTo>
                  <a:pt x="5272088" y="312420"/>
                  <a:pt x="5273040" y="312420"/>
                  <a:pt x="5273040" y="312420"/>
                </a:cubicBezTo>
                <a:close/>
                <a:moveTo>
                  <a:pt x="5289233" y="319088"/>
                </a:moveTo>
                <a:cubicBezTo>
                  <a:pt x="5342573" y="216218"/>
                  <a:pt x="5450205" y="145733"/>
                  <a:pt x="5574030" y="145733"/>
                </a:cubicBezTo>
                <a:cubicBezTo>
                  <a:pt x="5697855" y="145733"/>
                  <a:pt x="5805488" y="216218"/>
                  <a:pt x="5858828" y="319088"/>
                </a:cubicBezTo>
                <a:cubicBezTo>
                  <a:pt x="5859780" y="319088"/>
                  <a:pt x="5859780" y="318135"/>
                  <a:pt x="5860733" y="318135"/>
                </a:cubicBezTo>
                <a:cubicBezTo>
                  <a:pt x="5843588" y="324803"/>
                  <a:pt x="5826443" y="333375"/>
                  <a:pt x="5810250" y="341948"/>
                </a:cubicBezTo>
                <a:cubicBezTo>
                  <a:pt x="5765483" y="257175"/>
                  <a:pt x="5675948" y="199073"/>
                  <a:pt x="5573078" y="199073"/>
                </a:cubicBezTo>
                <a:cubicBezTo>
                  <a:pt x="5470208" y="199073"/>
                  <a:pt x="5381625" y="257175"/>
                  <a:pt x="5335905" y="341948"/>
                </a:cubicBezTo>
                <a:cubicBezTo>
                  <a:pt x="5319713" y="333375"/>
                  <a:pt x="5303520" y="324803"/>
                  <a:pt x="5285423" y="318135"/>
                </a:cubicBezTo>
                <a:cubicBezTo>
                  <a:pt x="5288280" y="318135"/>
                  <a:pt x="5288280" y="319088"/>
                  <a:pt x="5289233" y="319088"/>
                </a:cubicBezTo>
                <a:close/>
                <a:moveTo>
                  <a:pt x="5354003" y="352425"/>
                </a:moveTo>
                <a:cubicBezTo>
                  <a:pt x="5395913" y="273368"/>
                  <a:pt x="5478780" y="219075"/>
                  <a:pt x="5574030" y="219075"/>
                </a:cubicBezTo>
                <a:cubicBezTo>
                  <a:pt x="5669280" y="219075"/>
                  <a:pt x="5753100" y="273368"/>
                  <a:pt x="5794058" y="352425"/>
                </a:cubicBezTo>
                <a:cubicBezTo>
                  <a:pt x="5795010" y="351473"/>
                  <a:pt x="5795963" y="351473"/>
                  <a:pt x="5795963" y="351473"/>
                </a:cubicBezTo>
                <a:cubicBezTo>
                  <a:pt x="5779770" y="360998"/>
                  <a:pt x="5764530" y="372428"/>
                  <a:pt x="5749290" y="383858"/>
                </a:cubicBezTo>
                <a:cubicBezTo>
                  <a:pt x="5717858" y="318135"/>
                  <a:pt x="5651183" y="272415"/>
                  <a:pt x="5573078" y="272415"/>
                </a:cubicBezTo>
                <a:cubicBezTo>
                  <a:pt x="5495925" y="272415"/>
                  <a:pt x="5428298" y="318135"/>
                  <a:pt x="5396865" y="383858"/>
                </a:cubicBezTo>
                <a:cubicBezTo>
                  <a:pt x="5381625" y="372428"/>
                  <a:pt x="5366385" y="360998"/>
                  <a:pt x="5350193" y="351473"/>
                </a:cubicBezTo>
                <a:cubicBezTo>
                  <a:pt x="5352098" y="351473"/>
                  <a:pt x="5353050" y="351473"/>
                  <a:pt x="5354003" y="352425"/>
                </a:cubicBezTo>
                <a:close/>
                <a:moveTo>
                  <a:pt x="5574030" y="628650"/>
                </a:moveTo>
                <a:cubicBezTo>
                  <a:pt x="5756910" y="628650"/>
                  <a:pt x="5914073" y="738188"/>
                  <a:pt x="5983605" y="895350"/>
                </a:cubicBezTo>
                <a:cubicBezTo>
                  <a:pt x="5971223" y="896303"/>
                  <a:pt x="5959793" y="898208"/>
                  <a:pt x="5947410" y="901065"/>
                </a:cubicBezTo>
                <a:cubicBezTo>
                  <a:pt x="5881688" y="761048"/>
                  <a:pt x="5738813" y="663893"/>
                  <a:pt x="5574030" y="663893"/>
                </a:cubicBezTo>
                <a:cubicBezTo>
                  <a:pt x="5409248" y="663893"/>
                  <a:pt x="5266373" y="761048"/>
                  <a:pt x="5200650" y="901065"/>
                </a:cubicBezTo>
                <a:cubicBezTo>
                  <a:pt x="5189220" y="899160"/>
                  <a:pt x="5176838" y="897255"/>
                  <a:pt x="5164455" y="895350"/>
                </a:cubicBezTo>
                <a:cubicBezTo>
                  <a:pt x="5233988" y="739140"/>
                  <a:pt x="5391150" y="628650"/>
                  <a:pt x="5574030" y="628650"/>
                </a:cubicBezTo>
                <a:close/>
                <a:moveTo>
                  <a:pt x="6341745" y="395288"/>
                </a:moveTo>
                <a:cubicBezTo>
                  <a:pt x="6369368" y="333375"/>
                  <a:pt x="6431280" y="290513"/>
                  <a:pt x="6502718" y="290513"/>
                </a:cubicBezTo>
                <a:cubicBezTo>
                  <a:pt x="6574155" y="290513"/>
                  <a:pt x="6636068" y="333375"/>
                  <a:pt x="6663690" y="395288"/>
                </a:cubicBezTo>
                <a:cubicBezTo>
                  <a:pt x="6597968" y="451485"/>
                  <a:pt x="6547485" y="525780"/>
                  <a:pt x="6521768" y="609600"/>
                </a:cubicBezTo>
                <a:cubicBezTo>
                  <a:pt x="6521768" y="609600"/>
                  <a:pt x="6521768" y="609600"/>
                  <a:pt x="6521768" y="609600"/>
                </a:cubicBezTo>
                <a:cubicBezTo>
                  <a:pt x="6516053" y="609600"/>
                  <a:pt x="6509385" y="609600"/>
                  <a:pt x="6503670" y="609600"/>
                </a:cubicBezTo>
                <a:cubicBezTo>
                  <a:pt x="6497003" y="609600"/>
                  <a:pt x="6491288" y="609600"/>
                  <a:pt x="6485573" y="609600"/>
                </a:cubicBezTo>
                <a:cubicBezTo>
                  <a:pt x="6485573" y="609600"/>
                  <a:pt x="6485573" y="609600"/>
                  <a:pt x="6485573" y="609600"/>
                </a:cubicBezTo>
                <a:cubicBezTo>
                  <a:pt x="6457950" y="525780"/>
                  <a:pt x="6407468" y="451485"/>
                  <a:pt x="6341745" y="395288"/>
                </a:cubicBezTo>
                <a:close/>
                <a:moveTo>
                  <a:pt x="6201728" y="312420"/>
                </a:moveTo>
                <a:cubicBezTo>
                  <a:pt x="6184583" y="305753"/>
                  <a:pt x="6166485" y="300038"/>
                  <a:pt x="6148388" y="296228"/>
                </a:cubicBezTo>
                <a:cubicBezTo>
                  <a:pt x="6212205" y="164783"/>
                  <a:pt x="6347460" y="73343"/>
                  <a:pt x="6502718" y="73343"/>
                </a:cubicBezTo>
                <a:cubicBezTo>
                  <a:pt x="6658928" y="73343"/>
                  <a:pt x="6793230" y="164783"/>
                  <a:pt x="6857048" y="296228"/>
                </a:cubicBezTo>
                <a:cubicBezTo>
                  <a:pt x="6838950" y="300990"/>
                  <a:pt x="6820853" y="305753"/>
                  <a:pt x="6803708" y="312420"/>
                </a:cubicBezTo>
                <a:cubicBezTo>
                  <a:pt x="6804660" y="312420"/>
                  <a:pt x="6804660" y="311468"/>
                  <a:pt x="6805613" y="311468"/>
                </a:cubicBezTo>
                <a:cubicBezTo>
                  <a:pt x="6749415" y="201930"/>
                  <a:pt x="6634163" y="126683"/>
                  <a:pt x="6502718" y="126683"/>
                </a:cubicBezTo>
                <a:cubicBezTo>
                  <a:pt x="6371273" y="126683"/>
                  <a:pt x="6256973" y="201930"/>
                  <a:pt x="6199823" y="311468"/>
                </a:cubicBezTo>
                <a:cubicBezTo>
                  <a:pt x="6200775" y="312420"/>
                  <a:pt x="6200775" y="312420"/>
                  <a:pt x="6201728" y="312420"/>
                </a:cubicBezTo>
                <a:close/>
                <a:moveTo>
                  <a:pt x="6217920" y="319088"/>
                </a:moveTo>
                <a:cubicBezTo>
                  <a:pt x="6271260" y="216218"/>
                  <a:pt x="6378893" y="145733"/>
                  <a:pt x="6502718" y="145733"/>
                </a:cubicBezTo>
                <a:cubicBezTo>
                  <a:pt x="6626543" y="145733"/>
                  <a:pt x="6734175" y="216218"/>
                  <a:pt x="6787515" y="319088"/>
                </a:cubicBezTo>
                <a:cubicBezTo>
                  <a:pt x="6788468" y="319088"/>
                  <a:pt x="6788468" y="318135"/>
                  <a:pt x="6789420" y="318135"/>
                </a:cubicBezTo>
                <a:cubicBezTo>
                  <a:pt x="6772275" y="324803"/>
                  <a:pt x="6755130" y="333375"/>
                  <a:pt x="6738938" y="341948"/>
                </a:cubicBezTo>
                <a:cubicBezTo>
                  <a:pt x="6694170" y="257175"/>
                  <a:pt x="6604635" y="199073"/>
                  <a:pt x="6501765" y="199073"/>
                </a:cubicBezTo>
                <a:cubicBezTo>
                  <a:pt x="6398895" y="199073"/>
                  <a:pt x="6309360" y="257175"/>
                  <a:pt x="6264593" y="341948"/>
                </a:cubicBezTo>
                <a:cubicBezTo>
                  <a:pt x="6248400" y="333375"/>
                  <a:pt x="6232208" y="324803"/>
                  <a:pt x="6214110" y="318135"/>
                </a:cubicBezTo>
                <a:cubicBezTo>
                  <a:pt x="6216015" y="318135"/>
                  <a:pt x="6216968" y="319088"/>
                  <a:pt x="6217920" y="319088"/>
                </a:cubicBezTo>
                <a:close/>
                <a:moveTo>
                  <a:pt x="6282690" y="352425"/>
                </a:moveTo>
                <a:cubicBezTo>
                  <a:pt x="6324600" y="273368"/>
                  <a:pt x="6407468" y="219075"/>
                  <a:pt x="6502718" y="219075"/>
                </a:cubicBezTo>
                <a:cubicBezTo>
                  <a:pt x="6597968" y="219075"/>
                  <a:pt x="6681788" y="273368"/>
                  <a:pt x="6722745" y="352425"/>
                </a:cubicBezTo>
                <a:cubicBezTo>
                  <a:pt x="6723698" y="351473"/>
                  <a:pt x="6724650" y="351473"/>
                  <a:pt x="6725603" y="351473"/>
                </a:cubicBezTo>
                <a:cubicBezTo>
                  <a:pt x="6709410" y="360998"/>
                  <a:pt x="6694170" y="372428"/>
                  <a:pt x="6678930" y="383858"/>
                </a:cubicBezTo>
                <a:cubicBezTo>
                  <a:pt x="6647498" y="318135"/>
                  <a:pt x="6580823" y="272415"/>
                  <a:pt x="6502718" y="272415"/>
                </a:cubicBezTo>
                <a:cubicBezTo>
                  <a:pt x="6425565" y="272415"/>
                  <a:pt x="6357938" y="318135"/>
                  <a:pt x="6326505" y="383858"/>
                </a:cubicBezTo>
                <a:cubicBezTo>
                  <a:pt x="6311265" y="372428"/>
                  <a:pt x="6296025" y="360998"/>
                  <a:pt x="6279833" y="351473"/>
                </a:cubicBezTo>
                <a:cubicBezTo>
                  <a:pt x="6280785" y="351473"/>
                  <a:pt x="6281738" y="351473"/>
                  <a:pt x="6282690" y="352425"/>
                </a:cubicBezTo>
                <a:close/>
                <a:moveTo>
                  <a:pt x="6502718" y="628650"/>
                </a:moveTo>
                <a:cubicBezTo>
                  <a:pt x="6685598" y="628650"/>
                  <a:pt x="6842760" y="738188"/>
                  <a:pt x="6912293" y="895350"/>
                </a:cubicBezTo>
                <a:cubicBezTo>
                  <a:pt x="6899910" y="896303"/>
                  <a:pt x="6888480" y="898208"/>
                  <a:pt x="6876098" y="901065"/>
                </a:cubicBezTo>
                <a:cubicBezTo>
                  <a:pt x="6810375" y="761048"/>
                  <a:pt x="6667500" y="663893"/>
                  <a:pt x="6502718" y="663893"/>
                </a:cubicBezTo>
                <a:cubicBezTo>
                  <a:pt x="6337935" y="663893"/>
                  <a:pt x="6195060" y="761048"/>
                  <a:pt x="6129338" y="901065"/>
                </a:cubicBezTo>
                <a:cubicBezTo>
                  <a:pt x="6117908" y="899160"/>
                  <a:pt x="6105525" y="897255"/>
                  <a:pt x="6093143" y="895350"/>
                </a:cubicBezTo>
                <a:cubicBezTo>
                  <a:pt x="6162675" y="739140"/>
                  <a:pt x="6319838" y="628650"/>
                  <a:pt x="6502718" y="628650"/>
                </a:cubicBezTo>
                <a:close/>
                <a:moveTo>
                  <a:pt x="6966585" y="481965"/>
                </a:moveTo>
                <a:cubicBezTo>
                  <a:pt x="6850380" y="481965"/>
                  <a:pt x="6751320" y="556260"/>
                  <a:pt x="6714173" y="660083"/>
                </a:cubicBezTo>
                <a:cubicBezTo>
                  <a:pt x="6714173" y="660083"/>
                  <a:pt x="6714173" y="660083"/>
                  <a:pt x="6714173" y="660083"/>
                </a:cubicBezTo>
                <a:cubicBezTo>
                  <a:pt x="6697980" y="651510"/>
                  <a:pt x="6681788" y="644843"/>
                  <a:pt x="6664643" y="638175"/>
                </a:cubicBezTo>
                <a:cubicBezTo>
                  <a:pt x="6710363" y="515303"/>
                  <a:pt x="6828473" y="427673"/>
                  <a:pt x="6966585" y="427673"/>
                </a:cubicBezTo>
                <a:cubicBezTo>
                  <a:pt x="7104698" y="427673"/>
                  <a:pt x="7222808" y="515303"/>
                  <a:pt x="7268528" y="638175"/>
                </a:cubicBezTo>
                <a:cubicBezTo>
                  <a:pt x="7268528" y="638175"/>
                  <a:pt x="7268528" y="638175"/>
                  <a:pt x="7268528" y="638175"/>
                </a:cubicBezTo>
                <a:cubicBezTo>
                  <a:pt x="7251383" y="644843"/>
                  <a:pt x="7235190" y="651510"/>
                  <a:pt x="7218998" y="660083"/>
                </a:cubicBezTo>
                <a:cubicBezTo>
                  <a:pt x="7218998" y="660083"/>
                  <a:pt x="7218998" y="660083"/>
                  <a:pt x="7218998" y="660083"/>
                </a:cubicBezTo>
                <a:cubicBezTo>
                  <a:pt x="7182803" y="557213"/>
                  <a:pt x="7083743" y="481965"/>
                  <a:pt x="6966585" y="481965"/>
                </a:cubicBezTo>
                <a:close/>
                <a:moveTo>
                  <a:pt x="6966585" y="555308"/>
                </a:moveTo>
                <a:cubicBezTo>
                  <a:pt x="6876098" y="555308"/>
                  <a:pt x="6799898" y="617220"/>
                  <a:pt x="6777990" y="700088"/>
                </a:cubicBezTo>
                <a:cubicBezTo>
                  <a:pt x="6777990" y="700088"/>
                  <a:pt x="6777990" y="700088"/>
                  <a:pt x="6777990" y="700088"/>
                </a:cubicBezTo>
                <a:cubicBezTo>
                  <a:pt x="6762750" y="688658"/>
                  <a:pt x="6747510" y="679133"/>
                  <a:pt x="6731318" y="669608"/>
                </a:cubicBezTo>
                <a:cubicBezTo>
                  <a:pt x="6764655" y="571500"/>
                  <a:pt x="6858000" y="501015"/>
                  <a:pt x="6966585" y="501015"/>
                </a:cubicBezTo>
                <a:cubicBezTo>
                  <a:pt x="7076123" y="501015"/>
                  <a:pt x="7168515" y="571500"/>
                  <a:pt x="7201853" y="669608"/>
                </a:cubicBezTo>
                <a:cubicBezTo>
                  <a:pt x="7185660" y="679133"/>
                  <a:pt x="7170420" y="688658"/>
                  <a:pt x="7155180" y="700088"/>
                </a:cubicBezTo>
                <a:cubicBezTo>
                  <a:pt x="7155180" y="700088"/>
                  <a:pt x="7155180" y="700088"/>
                  <a:pt x="7155180" y="700088"/>
                </a:cubicBezTo>
                <a:cubicBezTo>
                  <a:pt x="7133273" y="616268"/>
                  <a:pt x="7057073" y="555308"/>
                  <a:pt x="6966585" y="555308"/>
                </a:cubicBezTo>
                <a:close/>
                <a:moveTo>
                  <a:pt x="6966585" y="946785"/>
                </a:moveTo>
                <a:cubicBezTo>
                  <a:pt x="6785610" y="946785"/>
                  <a:pt x="6632258" y="1062990"/>
                  <a:pt x="6576060" y="1224915"/>
                </a:cubicBezTo>
                <a:cubicBezTo>
                  <a:pt x="6564630" y="1223010"/>
                  <a:pt x="6552248" y="1222058"/>
                  <a:pt x="6540818" y="1220153"/>
                </a:cubicBezTo>
                <a:cubicBezTo>
                  <a:pt x="6599873" y="1041083"/>
                  <a:pt x="6768465" y="910590"/>
                  <a:pt x="6966585" y="910590"/>
                </a:cubicBezTo>
                <a:cubicBezTo>
                  <a:pt x="7164705" y="910590"/>
                  <a:pt x="7334250" y="1040130"/>
                  <a:pt x="7392353" y="1220153"/>
                </a:cubicBezTo>
                <a:cubicBezTo>
                  <a:pt x="7379970" y="1221105"/>
                  <a:pt x="7368540" y="1223010"/>
                  <a:pt x="7357110" y="1224915"/>
                </a:cubicBezTo>
                <a:cubicBezTo>
                  <a:pt x="7357110" y="1224915"/>
                  <a:pt x="7357110" y="1224915"/>
                  <a:pt x="7357110" y="1224915"/>
                </a:cubicBezTo>
                <a:cubicBezTo>
                  <a:pt x="7300913" y="1063943"/>
                  <a:pt x="7147560" y="946785"/>
                  <a:pt x="6966585" y="946785"/>
                </a:cubicBezTo>
                <a:close/>
                <a:moveTo>
                  <a:pt x="6966585" y="1091565"/>
                </a:moveTo>
                <a:cubicBezTo>
                  <a:pt x="6850380" y="1091565"/>
                  <a:pt x="6751320" y="1165860"/>
                  <a:pt x="6714173" y="1269683"/>
                </a:cubicBezTo>
                <a:cubicBezTo>
                  <a:pt x="6714173" y="1269683"/>
                  <a:pt x="6714173" y="1269683"/>
                  <a:pt x="6714173" y="1269683"/>
                </a:cubicBezTo>
                <a:cubicBezTo>
                  <a:pt x="6697980" y="1261110"/>
                  <a:pt x="6681788" y="1254443"/>
                  <a:pt x="6664643" y="1247775"/>
                </a:cubicBezTo>
                <a:cubicBezTo>
                  <a:pt x="6710363" y="1124903"/>
                  <a:pt x="6828473" y="1037273"/>
                  <a:pt x="6966585" y="1037273"/>
                </a:cubicBezTo>
                <a:cubicBezTo>
                  <a:pt x="7104698" y="1037273"/>
                  <a:pt x="7222808" y="1124903"/>
                  <a:pt x="7268528" y="1247775"/>
                </a:cubicBezTo>
                <a:cubicBezTo>
                  <a:pt x="7268528" y="1247775"/>
                  <a:pt x="7268528" y="1247775"/>
                  <a:pt x="7268528" y="1247775"/>
                </a:cubicBezTo>
                <a:cubicBezTo>
                  <a:pt x="7251383" y="1254443"/>
                  <a:pt x="7235190" y="1261110"/>
                  <a:pt x="7218998" y="1269683"/>
                </a:cubicBezTo>
                <a:cubicBezTo>
                  <a:pt x="7218998" y="1269683"/>
                  <a:pt x="7218998" y="1269683"/>
                  <a:pt x="7218998" y="1269683"/>
                </a:cubicBezTo>
                <a:cubicBezTo>
                  <a:pt x="7182803" y="1166813"/>
                  <a:pt x="7083743" y="1091565"/>
                  <a:pt x="6966585" y="1091565"/>
                </a:cubicBezTo>
                <a:close/>
                <a:moveTo>
                  <a:pt x="6966585" y="1164908"/>
                </a:moveTo>
                <a:cubicBezTo>
                  <a:pt x="6876098" y="1164908"/>
                  <a:pt x="6799898" y="1226820"/>
                  <a:pt x="6777990" y="1309688"/>
                </a:cubicBezTo>
                <a:cubicBezTo>
                  <a:pt x="6777990" y="1309688"/>
                  <a:pt x="6777990" y="1309688"/>
                  <a:pt x="6777990" y="1309688"/>
                </a:cubicBezTo>
                <a:cubicBezTo>
                  <a:pt x="6762750" y="1298258"/>
                  <a:pt x="6747510" y="1288733"/>
                  <a:pt x="6731318" y="1279208"/>
                </a:cubicBezTo>
                <a:cubicBezTo>
                  <a:pt x="6764655" y="1181100"/>
                  <a:pt x="6858000" y="1110615"/>
                  <a:pt x="6966585" y="1110615"/>
                </a:cubicBezTo>
                <a:cubicBezTo>
                  <a:pt x="7076123" y="1110615"/>
                  <a:pt x="7168515" y="1181100"/>
                  <a:pt x="7201853" y="1279208"/>
                </a:cubicBezTo>
                <a:cubicBezTo>
                  <a:pt x="7185660" y="1288733"/>
                  <a:pt x="7170420" y="1298258"/>
                  <a:pt x="7155180" y="1309688"/>
                </a:cubicBezTo>
                <a:cubicBezTo>
                  <a:pt x="7155180" y="1309688"/>
                  <a:pt x="7155180" y="1309688"/>
                  <a:pt x="7155180" y="1309688"/>
                </a:cubicBezTo>
                <a:cubicBezTo>
                  <a:pt x="7133273" y="1225868"/>
                  <a:pt x="7057073" y="1164908"/>
                  <a:pt x="6966585" y="1164908"/>
                </a:cubicBezTo>
                <a:close/>
                <a:moveTo>
                  <a:pt x="6966585" y="1556385"/>
                </a:moveTo>
                <a:cubicBezTo>
                  <a:pt x="6785610" y="1556385"/>
                  <a:pt x="6632258" y="1672590"/>
                  <a:pt x="6576060" y="1834515"/>
                </a:cubicBezTo>
                <a:cubicBezTo>
                  <a:pt x="6564630" y="1832610"/>
                  <a:pt x="6552248" y="1831658"/>
                  <a:pt x="6540818" y="1829753"/>
                </a:cubicBezTo>
                <a:cubicBezTo>
                  <a:pt x="6599873" y="1650683"/>
                  <a:pt x="6768465" y="1520190"/>
                  <a:pt x="6966585" y="1520190"/>
                </a:cubicBezTo>
                <a:cubicBezTo>
                  <a:pt x="7164705" y="1520190"/>
                  <a:pt x="7334250" y="1649730"/>
                  <a:pt x="7392353" y="1829753"/>
                </a:cubicBezTo>
                <a:cubicBezTo>
                  <a:pt x="7379970" y="1830705"/>
                  <a:pt x="7368540" y="1832610"/>
                  <a:pt x="7357110" y="1834515"/>
                </a:cubicBezTo>
                <a:cubicBezTo>
                  <a:pt x="7357110" y="1834515"/>
                  <a:pt x="7357110" y="1834515"/>
                  <a:pt x="7357110" y="1834515"/>
                </a:cubicBezTo>
                <a:cubicBezTo>
                  <a:pt x="7300913" y="1673543"/>
                  <a:pt x="7147560" y="1556385"/>
                  <a:pt x="6966585" y="1556385"/>
                </a:cubicBezTo>
                <a:close/>
                <a:moveTo>
                  <a:pt x="6966585" y="1701165"/>
                </a:moveTo>
                <a:cubicBezTo>
                  <a:pt x="6850380" y="1701165"/>
                  <a:pt x="6751320" y="1775460"/>
                  <a:pt x="6714173" y="1879283"/>
                </a:cubicBezTo>
                <a:cubicBezTo>
                  <a:pt x="6714173" y="1879283"/>
                  <a:pt x="6714173" y="1879283"/>
                  <a:pt x="6714173" y="1879283"/>
                </a:cubicBezTo>
                <a:cubicBezTo>
                  <a:pt x="6697980" y="1870710"/>
                  <a:pt x="6681788" y="1864043"/>
                  <a:pt x="6664643" y="1857375"/>
                </a:cubicBezTo>
                <a:cubicBezTo>
                  <a:pt x="6710363" y="1734503"/>
                  <a:pt x="6828473" y="1646873"/>
                  <a:pt x="6966585" y="1646873"/>
                </a:cubicBezTo>
                <a:cubicBezTo>
                  <a:pt x="7104698" y="1646873"/>
                  <a:pt x="7222808" y="1734503"/>
                  <a:pt x="7268528" y="1857375"/>
                </a:cubicBezTo>
                <a:cubicBezTo>
                  <a:pt x="7268528" y="1857375"/>
                  <a:pt x="7268528" y="1857375"/>
                  <a:pt x="7268528" y="1857375"/>
                </a:cubicBezTo>
                <a:cubicBezTo>
                  <a:pt x="7251383" y="1864043"/>
                  <a:pt x="7235190" y="1870710"/>
                  <a:pt x="7218998" y="1879283"/>
                </a:cubicBezTo>
                <a:cubicBezTo>
                  <a:pt x="7218998" y="1879283"/>
                  <a:pt x="7218998" y="1879283"/>
                  <a:pt x="7218998" y="1879283"/>
                </a:cubicBezTo>
                <a:cubicBezTo>
                  <a:pt x="7182803" y="1776413"/>
                  <a:pt x="7083743" y="1701165"/>
                  <a:pt x="6966585" y="1701165"/>
                </a:cubicBezTo>
                <a:close/>
                <a:moveTo>
                  <a:pt x="6966585" y="1774508"/>
                </a:moveTo>
                <a:cubicBezTo>
                  <a:pt x="6876098" y="1774508"/>
                  <a:pt x="6799898" y="1836420"/>
                  <a:pt x="6777990" y="1919288"/>
                </a:cubicBezTo>
                <a:cubicBezTo>
                  <a:pt x="6777990" y="1919288"/>
                  <a:pt x="6777990" y="1919288"/>
                  <a:pt x="6777990" y="1919288"/>
                </a:cubicBezTo>
                <a:cubicBezTo>
                  <a:pt x="6762750" y="1907858"/>
                  <a:pt x="6747510" y="1898333"/>
                  <a:pt x="6731318" y="1888808"/>
                </a:cubicBezTo>
                <a:cubicBezTo>
                  <a:pt x="6764655" y="1790700"/>
                  <a:pt x="6858000" y="1720215"/>
                  <a:pt x="6966585" y="1720215"/>
                </a:cubicBezTo>
                <a:cubicBezTo>
                  <a:pt x="7076123" y="1720215"/>
                  <a:pt x="7168515" y="1790700"/>
                  <a:pt x="7201853" y="1888808"/>
                </a:cubicBezTo>
                <a:cubicBezTo>
                  <a:pt x="7185660" y="1898333"/>
                  <a:pt x="7170420" y="1907858"/>
                  <a:pt x="7155180" y="1919288"/>
                </a:cubicBezTo>
                <a:cubicBezTo>
                  <a:pt x="7155180" y="1919288"/>
                  <a:pt x="7155180" y="1919288"/>
                  <a:pt x="7155180" y="1919288"/>
                </a:cubicBezTo>
                <a:cubicBezTo>
                  <a:pt x="7133273" y="1835468"/>
                  <a:pt x="7057073" y="1774508"/>
                  <a:pt x="6966585" y="1774508"/>
                </a:cubicBezTo>
                <a:close/>
                <a:moveTo>
                  <a:pt x="6966585" y="2165985"/>
                </a:moveTo>
                <a:cubicBezTo>
                  <a:pt x="6785610" y="2165985"/>
                  <a:pt x="6632258" y="2282190"/>
                  <a:pt x="6576060" y="2444115"/>
                </a:cubicBezTo>
                <a:cubicBezTo>
                  <a:pt x="6564630" y="2442210"/>
                  <a:pt x="6552248" y="2441258"/>
                  <a:pt x="6540818" y="2439353"/>
                </a:cubicBezTo>
                <a:cubicBezTo>
                  <a:pt x="6599873" y="2260283"/>
                  <a:pt x="6768465" y="2129790"/>
                  <a:pt x="6966585" y="2129790"/>
                </a:cubicBezTo>
                <a:cubicBezTo>
                  <a:pt x="7164705" y="2129790"/>
                  <a:pt x="7334250" y="2259330"/>
                  <a:pt x="7392353" y="2439353"/>
                </a:cubicBezTo>
                <a:cubicBezTo>
                  <a:pt x="7379970" y="2440305"/>
                  <a:pt x="7368540" y="2442210"/>
                  <a:pt x="7357110" y="2444115"/>
                </a:cubicBezTo>
                <a:cubicBezTo>
                  <a:pt x="7357110" y="2444115"/>
                  <a:pt x="7357110" y="2444115"/>
                  <a:pt x="7357110" y="2444115"/>
                </a:cubicBezTo>
                <a:cubicBezTo>
                  <a:pt x="7300913" y="2283143"/>
                  <a:pt x="7147560" y="2165985"/>
                  <a:pt x="6966585" y="2165985"/>
                </a:cubicBezTo>
                <a:close/>
                <a:moveTo>
                  <a:pt x="6966585" y="2310765"/>
                </a:moveTo>
                <a:cubicBezTo>
                  <a:pt x="6850380" y="2310765"/>
                  <a:pt x="6751320" y="2385060"/>
                  <a:pt x="6714173" y="2488883"/>
                </a:cubicBezTo>
                <a:cubicBezTo>
                  <a:pt x="6714173" y="2488883"/>
                  <a:pt x="6714173" y="2488883"/>
                  <a:pt x="6714173" y="2488883"/>
                </a:cubicBezTo>
                <a:cubicBezTo>
                  <a:pt x="6697980" y="2480310"/>
                  <a:pt x="6681788" y="2473643"/>
                  <a:pt x="6664643" y="2466975"/>
                </a:cubicBezTo>
                <a:cubicBezTo>
                  <a:pt x="6710363" y="2344103"/>
                  <a:pt x="6828473" y="2256473"/>
                  <a:pt x="6966585" y="2256473"/>
                </a:cubicBezTo>
                <a:cubicBezTo>
                  <a:pt x="7104698" y="2256473"/>
                  <a:pt x="7222808" y="2344103"/>
                  <a:pt x="7268528" y="2466975"/>
                </a:cubicBezTo>
                <a:cubicBezTo>
                  <a:pt x="7268528" y="2466975"/>
                  <a:pt x="7268528" y="2466975"/>
                  <a:pt x="7268528" y="2466975"/>
                </a:cubicBezTo>
                <a:cubicBezTo>
                  <a:pt x="7251383" y="2473643"/>
                  <a:pt x="7235190" y="2480310"/>
                  <a:pt x="7218998" y="2488883"/>
                </a:cubicBezTo>
                <a:cubicBezTo>
                  <a:pt x="7218998" y="2488883"/>
                  <a:pt x="7218998" y="2488883"/>
                  <a:pt x="7218998" y="2488883"/>
                </a:cubicBezTo>
                <a:cubicBezTo>
                  <a:pt x="7182803" y="2386013"/>
                  <a:pt x="7083743" y="2310765"/>
                  <a:pt x="6966585" y="2310765"/>
                </a:cubicBezTo>
                <a:close/>
                <a:moveTo>
                  <a:pt x="6966585" y="2384108"/>
                </a:moveTo>
                <a:cubicBezTo>
                  <a:pt x="6876098" y="2384108"/>
                  <a:pt x="6799898" y="2446020"/>
                  <a:pt x="6777990" y="2528888"/>
                </a:cubicBezTo>
                <a:cubicBezTo>
                  <a:pt x="6777990" y="2528888"/>
                  <a:pt x="6777990" y="2528888"/>
                  <a:pt x="6777990" y="2528888"/>
                </a:cubicBezTo>
                <a:cubicBezTo>
                  <a:pt x="6762750" y="2517458"/>
                  <a:pt x="6747510" y="2507933"/>
                  <a:pt x="6731318" y="2498408"/>
                </a:cubicBezTo>
                <a:cubicBezTo>
                  <a:pt x="6764655" y="2400300"/>
                  <a:pt x="6858000" y="2329815"/>
                  <a:pt x="6966585" y="2329815"/>
                </a:cubicBezTo>
                <a:cubicBezTo>
                  <a:pt x="7076123" y="2329815"/>
                  <a:pt x="7168515" y="2400300"/>
                  <a:pt x="7201853" y="2498408"/>
                </a:cubicBezTo>
                <a:cubicBezTo>
                  <a:pt x="7185660" y="2507933"/>
                  <a:pt x="7170420" y="2517458"/>
                  <a:pt x="7155180" y="2528888"/>
                </a:cubicBezTo>
                <a:cubicBezTo>
                  <a:pt x="7155180" y="2528888"/>
                  <a:pt x="7155180" y="2528888"/>
                  <a:pt x="7155180" y="2528888"/>
                </a:cubicBezTo>
                <a:cubicBezTo>
                  <a:pt x="7133273" y="2445068"/>
                  <a:pt x="7057073" y="2384108"/>
                  <a:pt x="6966585" y="2384108"/>
                </a:cubicBezTo>
                <a:close/>
                <a:moveTo>
                  <a:pt x="6966585" y="2775585"/>
                </a:moveTo>
                <a:cubicBezTo>
                  <a:pt x="6785610" y="2775585"/>
                  <a:pt x="6632258" y="2891790"/>
                  <a:pt x="6576060" y="3053715"/>
                </a:cubicBezTo>
                <a:cubicBezTo>
                  <a:pt x="6564630" y="3051810"/>
                  <a:pt x="6552248" y="3050858"/>
                  <a:pt x="6540818" y="3048953"/>
                </a:cubicBezTo>
                <a:cubicBezTo>
                  <a:pt x="6599873" y="2869883"/>
                  <a:pt x="6768465" y="2739390"/>
                  <a:pt x="6966585" y="2739390"/>
                </a:cubicBezTo>
                <a:cubicBezTo>
                  <a:pt x="7164705" y="2739390"/>
                  <a:pt x="7334250" y="2868930"/>
                  <a:pt x="7392353" y="3048953"/>
                </a:cubicBezTo>
                <a:cubicBezTo>
                  <a:pt x="7379970" y="3049905"/>
                  <a:pt x="7368540" y="3051810"/>
                  <a:pt x="7357110" y="3053715"/>
                </a:cubicBezTo>
                <a:cubicBezTo>
                  <a:pt x="7357110" y="3053715"/>
                  <a:pt x="7357110" y="3053715"/>
                  <a:pt x="7357110" y="3053715"/>
                </a:cubicBezTo>
                <a:cubicBezTo>
                  <a:pt x="7300913" y="2892743"/>
                  <a:pt x="7147560" y="2775585"/>
                  <a:pt x="6966585" y="2775585"/>
                </a:cubicBezTo>
                <a:close/>
                <a:moveTo>
                  <a:pt x="6966585" y="2920365"/>
                </a:moveTo>
                <a:cubicBezTo>
                  <a:pt x="6850380" y="2920365"/>
                  <a:pt x="6751320" y="2994660"/>
                  <a:pt x="6714173" y="3098483"/>
                </a:cubicBezTo>
                <a:cubicBezTo>
                  <a:pt x="6714173" y="3098483"/>
                  <a:pt x="6714173" y="3098483"/>
                  <a:pt x="6714173" y="3098483"/>
                </a:cubicBezTo>
                <a:cubicBezTo>
                  <a:pt x="6697980" y="3089910"/>
                  <a:pt x="6681788" y="3083243"/>
                  <a:pt x="6664643" y="3076575"/>
                </a:cubicBezTo>
                <a:cubicBezTo>
                  <a:pt x="6710363" y="2953703"/>
                  <a:pt x="6828473" y="2866073"/>
                  <a:pt x="6966585" y="2866073"/>
                </a:cubicBezTo>
                <a:cubicBezTo>
                  <a:pt x="7104698" y="2866073"/>
                  <a:pt x="7222808" y="2953703"/>
                  <a:pt x="7268528" y="3076575"/>
                </a:cubicBezTo>
                <a:cubicBezTo>
                  <a:pt x="7268528" y="3076575"/>
                  <a:pt x="7268528" y="3076575"/>
                  <a:pt x="7268528" y="3076575"/>
                </a:cubicBezTo>
                <a:cubicBezTo>
                  <a:pt x="7251383" y="3083243"/>
                  <a:pt x="7235190" y="3089910"/>
                  <a:pt x="7218998" y="3098483"/>
                </a:cubicBezTo>
                <a:cubicBezTo>
                  <a:pt x="7218998" y="3098483"/>
                  <a:pt x="7218998" y="3098483"/>
                  <a:pt x="7218998" y="3098483"/>
                </a:cubicBezTo>
                <a:cubicBezTo>
                  <a:pt x="7182803" y="2995613"/>
                  <a:pt x="7083743" y="2920365"/>
                  <a:pt x="6966585" y="2920365"/>
                </a:cubicBezTo>
                <a:close/>
                <a:moveTo>
                  <a:pt x="6966585" y="2993708"/>
                </a:moveTo>
                <a:cubicBezTo>
                  <a:pt x="6876098" y="2993708"/>
                  <a:pt x="6799898" y="3055620"/>
                  <a:pt x="6777990" y="3138488"/>
                </a:cubicBezTo>
                <a:cubicBezTo>
                  <a:pt x="6777990" y="3138488"/>
                  <a:pt x="6777990" y="3138488"/>
                  <a:pt x="6777990" y="3138488"/>
                </a:cubicBezTo>
                <a:cubicBezTo>
                  <a:pt x="6762750" y="3127058"/>
                  <a:pt x="6747510" y="3117533"/>
                  <a:pt x="6731318" y="3108008"/>
                </a:cubicBezTo>
                <a:cubicBezTo>
                  <a:pt x="6764655" y="3009900"/>
                  <a:pt x="6858000" y="2939415"/>
                  <a:pt x="6966585" y="2939415"/>
                </a:cubicBezTo>
                <a:cubicBezTo>
                  <a:pt x="7076123" y="2939415"/>
                  <a:pt x="7168515" y="3009900"/>
                  <a:pt x="7201853" y="3108008"/>
                </a:cubicBezTo>
                <a:cubicBezTo>
                  <a:pt x="7185660" y="3117533"/>
                  <a:pt x="7170420" y="3127058"/>
                  <a:pt x="7155180" y="3138488"/>
                </a:cubicBezTo>
                <a:cubicBezTo>
                  <a:pt x="7155180" y="3138488"/>
                  <a:pt x="7155180" y="3138488"/>
                  <a:pt x="7155180" y="3138488"/>
                </a:cubicBezTo>
                <a:cubicBezTo>
                  <a:pt x="7133273" y="3054668"/>
                  <a:pt x="7057073" y="2993708"/>
                  <a:pt x="6966585" y="2993708"/>
                </a:cubicBezTo>
                <a:close/>
                <a:moveTo>
                  <a:pt x="6966585" y="3385185"/>
                </a:moveTo>
                <a:cubicBezTo>
                  <a:pt x="6785610" y="3385185"/>
                  <a:pt x="6632258" y="3501390"/>
                  <a:pt x="6576060" y="3663315"/>
                </a:cubicBezTo>
                <a:cubicBezTo>
                  <a:pt x="6564630" y="3661410"/>
                  <a:pt x="6552248" y="3660458"/>
                  <a:pt x="6540818" y="3658553"/>
                </a:cubicBezTo>
                <a:cubicBezTo>
                  <a:pt x="6599873" y="3479483"/>
                  <a:pt x="6768465" y="3348990"/>
                  <a:pt x="6966585" y="3348990"/>
                </a:cubicBezTo>
                <a:cubicBezTo>
                  <a:pt x="7164705" y="3348990"/>
                  <a:pt x="7334250" y="3478530"/>
                  <a:pt x="7392353" y="3658553"/>
                </a:cubicBezTo>
                <a:cubicBezTo>
                  <a:pt x="7379970" y="3659505"/>
                  <a:pt x="7368540" y="3661410"/>
                  <a:pt x="7357110" y="3663315"/>
                </a:cubicBezTo>
                <a:cubicBezTo>
                  <a:pt x="7357110" y="3663315"/>
                  <a:pt x="7357110" y="3663315"/>
                  <a:pt x="7357110" y="3663315"/>
                </a:cubicBezTo>
                <a:cubicBezTo>
                  <a:pt x="7300913" y="3502343"/>
                  <a:pt x="7147560" y="3385185"/>
                  <a:pt x="6966585" y="3385185"/>
                </a:cubicBezTo>
                <a:close/>
                <a:moveTo>
                  <a:pt x="6966585" y="3529965"/>
                </a:moveTo>
                <a:cubicBezTo>
                  <a:pt x="6850380" y="3529965"/>
                  <a:pt x="6751320" y="3604260"/>
                  <a:pt x="6714173" y="3708083"/>
                </a:cubicBezTo>
                <a:cubicBezTo>
                  <a:pt x="6714173" y="3708083"/>
                  <a:pt x="6714173" y="3708083"/>
                  <a:pt x="6714173" y="3708083"/>
                </a:cubicBezTo>
                <a:cubicBezTo>
                  <a:pt x="6697980" y="3699510"/>
                  <a:pt x="6681788" y="3692843"/>
                  <a:pt x="6664643" y="3686175"/>
                </a:cubicBezTo>
                <a:cubicBezTo>
                  <a:pt x="6710363" y="3563303"/>
                  <a:pt x="6828473" y="3475673"/>
                  <a:pt x="6966585" y="3475673"/>
                </a:cubicBezTo>
                <a:cubicBezTo>
                  <a:pt x="7104698" y="3475673"/>
                  <a:pt x="7222808" y="3563303"/>
                  <a:pt x="7268528" y="3686175"/>
                </a:cubicBezTo>
                <a:cubicBezTo>
                  <a:pt x="7268528" y="3686175"/>
                  <a:pt x="7268528" y="3686175"/>
                  <a:pt x="7268528" y="3686175"/>
                </a:cubicBezTo>
                <a:cubicBezTo>
                  <a:pt x="7251383" y="3692843"/>
                  <a:pt x="7235190" y="3699510"/>
                  <a:pt x="7218998" y="3708083"/>
                </a:cubicBezTo>
                <a:cubicBezTo>
                  <a:pt x="7218998" y="3708083"/>
                  <a:pt x="7218998" y="3708083"/>
                  <a:pt x="7218998" y="3708083"/>
                </a:cubicBezTo>
                <a:cubicBezTo>
                  <a:pt x="7182803" y="3605213"/>
                  <a:pt x="7083743" y="3529965"/>
                  <a:pt x="6966585" y="3529965"/>
                </a:cubicBezTo>
                <a:close/>
                <a:moveTo>
                  <a:pt x="6966585" y="3603308"/>
                </a:moveTo>
                <a:cubicBezTo>
                  <a:pt x="6876098" y="3603308"/>
                  <a:pt x="6799898" y="3665220"/>
                  <a:pt x="6777990" y="3748088"/>
                </a:cubicBezTo>
                <a:cubicBezTo>
                  <a:pt x="6777990" y="3748088"/>
                  <a:pt x="6777990" y="3748088"/>
                  <a:pt x="6777990" y="3748088"/>
                </a:cubicBezTo>
                <a:cubicBezTo>
                  <a:pt x="6762750" y="3736658"/>
                  <a:pt x="6747510" y="3727133"/>
                  <a:pt x="6731318" y="3717608"/>
                </a:cubicBezTo>
                <a:cubicBezTo>
                  <a:pt x="6764655" y="3619500"/>
                  <a:pt x="6858000" y="3549015"/>
                  <a:pt x="6966585" y="3549015"/>
                </a:cubicBezTo>
                <a:cubicBezTo>
                  <a:pt x="7076123" y="3549015"/>
                  <a:pt x="7168515" y="3619500"/>
                  <a:pt x="7201853" y="3717608"/>
                </a:cubicBezTo>
                <a:cubicBezTo>
                  <a:pt x="7185660" y="3727133"/>
                  <a:pt x="7170420" y="3736658"/>
                  <a:pt x="7155180" y="3748088"/>
                </a:cubicBezTo>
                <a:cubicBezTo>
                  <a:pt x="7155180" y="3748088"/>
                  <a:pt x="7155180" y="3748088"/>
                  <a:pt x="7155180" y="3748088"/>
                </a:cubicBezTo>
                <a:cubicBezTo>
                  <a:pt x="7133273" y="3664268"/>
                  <a:pt x="7057073" y="3603308"/>
                  <a:pt x="6966585" y="3603308"/>
                </a:cubicBezTo>
                <a:close/>
                <a:moveTo>
                  <a:pt x="6966585" y="3994785"/>
                </a:moveTo>
                <a:cubicBezTo>
                  <a:pt x="6785610" y="3994785"/>
                  <a:pt x="6632258" y="4110990"/>
                  <a:pt x="6576060" y="4272915"/>
                </a:cubicBezTo>
                <a:cubicBezTo>
                  <a:pt x="6564630" y="4271010"/>
                  <a:pt x="6552248" y="4270058"/>
                  <a:pt x="6540818" y="4268153"/>
                </a:cubicBezTo>
                <a:cubicBezTo>
                  <a:pt x="6599873" y="4089083"/>
                  <a:pt x="6768465" y="3958590"/>
                  <a:pt x="6966585" y="3958590"/>
                </a:cubicBezTo>
                <a:cubicBezTo>
                  <a:pt x="7164705" y="3958590"/>
                  <a:pt x="7334250" y="4088130"/>
                  <a:pt x="7392353" y="4268153"/>
                </a:cubicBezTo>
                <a:cubicBezTo>
                  <a:pt x="7379970" y="4269105"/>
                  <a:pt x="7368540" y="4271010"/>
                  <a:pt x="7357110" y="4272915"/>
                </a:cubicBezTo>
                <a:cubicBezTo>
                  <a:pt x="7357110" y="4272915"/>
                  <a:pt x="7357110" y="4272915"/>
                  <a:pt x="7357110" y="4272915"/>
                </a:cubicBezTo>
                <a:cubicBezTo>
                  <a:pt x="7300913" y="4111943"/>
                  <a:pt x="7147560" y="3994785"/>
                  <a:pt x="6966585" y="3994785"/>
                </a:cubicBezTo>
                <a:close/>
                <a:moveTo>
                  <a:pt x="6966585" y="4139565"/>
                </a:moveTo>
                <a:cubicBezTo>
                  <a:pt x="6850380" y="4139565"/>
                  <a:pt x="6751320" y="4213860"/>
                  <a:pt x="6714173" y="4317683"/>
                </a:cubicBezTo>
                <a:cubicBezTo>
                  <a:pt x="6714173" y="4317683"/>
                  <a:pt x="6714173" y="4317683"/>
                  <a:pt x="6714173" y="4317683"/>
                </a:cubicBezTo>
                <a:cubicBezTo>
                  <a:pt x="6697980" y="4309110"/>
                  <a:pt x="6681788" y="4302443"/>
                  <a:pt x="6664643" y="4295775"/>
                </a:cubicBezTo>
                <a:cubicBezTo>
                  <a:pt x="6710363" y="4172903"/>
                  <a:pt x="6828473" y="4085273"/>
                  <a:pt x="6966585" y="4085273"/>
                </a:cubicBezTo>
                <a:cubicBezTo>
                  <a:pt x="7104698" y="4085273"/>
                  <a:pt x="7222808" y="4172903"/>
                  <a:pt x="7268528" y="4295775"/>
                </a:cubicBezTo>
                <a:cubicBezTo>
                  <a:pt x="7268528" y="4295775"/>
                  <a:pt x="7268528" y="4295775"/>
                  <a:pt x="7268528" y="4295775"/>
                </a:cubicBezTo>
                <a:cubicBezTo>
                  <a:pt x="7251383" y="4302443"/>
                  <a:pt x="7235190" y="4309110"/>
                  <a:pt x="7218998" y="4317683"/>
                </a:cubicBezTo>
                <a:cubicBezTo>
                  <a:pt x="7218998" y="4317683"/>
                  <a:pt x="7218998" y="4317683"/>
                  <a:pt x="7218998" y="4317683"/>
                </a:cubicBezTo>
                <a:cubicBezTo>
                  <a:pt x="7182803" y="4214813"/>
                  <a:pt x="7083743" y="4139565"/>
                  <a:pt x="6966585" y="4139565"/>
                </a:cubicBezTo>
                <a:close/>
                <a:moveTo>
                  <a:pt x="6966585" y="4212908"/>
                </a:moveTo>
                <a:cubicBezTo>
                  <a:pt x="6876098" y="4212908"/>
                  <a:pt x="6799898" y="4274820"/>
                  <a:pt x="6777990" y="4357688"/>
                </a:cubicBezTo>
                <a:cubicBezTo>
                  <a:pt x="6777990" y="4357688"/>
                  <a:pt x="6777990" y="4357688"/>
                  <a:pt x="6777990" y="4357688"/>
                </a:cubicBezTo>
                <a:cubicBezTo>
                  <a:pt x="6762750" y="4346258"/>
                  <a:pt x="6747510" y="4336733"/>
                  <a:pt x="6731318" y="4327208"/>
                </a:cubicBezTo>
                <a:cubicBezTo>
                  <a:pt x="6764655" y="4229100"/>
                  <a:pt x="6858000" y="4158615"/>
                  <a:pt x="6966585" y="4158615"/>
                </a:cubicBezTo>
                <a:cubicBezTo>
                  <a:pt x="7076123" y="4158615"/>
                  <a:pt x="7168515" y="4229100"/>
                  <a:pt x="7201853" y="4327208"/>
                </a:cubicBezTo>
                <a:cubicBezTo>
                  <a:pt x="7185660" y="4336733"/>
                  <a:pt x="7170420" y="4346258"/>
                  <a:pt x="7155180" y="4357688"/>
                </a:cubicBezTo>
                <a:cubicBezTo>
                  <a:pt x="7155180" y="4357688"/>
                  <a:pt x="7155180" y="4357688"/>
                  <a:pt x="7155180" y="4357688"/>
                </a:cubicBezTo>
                <a:cubicBezTo>
                  <a:pt x="7133273" y="4273868"/>
                  <a:pt x="7057073" y="4212908"/>
                  <a:pt x="6966585" y="4212908"/>
                </a:cubicBezTo>
                <a:close/>
                <a:moveTo>
                  <a:pt x="6966585" y="4604385"/>
                </a:moveTo>
                <a:cubicBezTo>
                  <a:pt x="6785610" y="4604385"/>
                  <a:pt x="6632258" y="4720590"/>
                  <a:pt x="6576060" y="4882515"/>
                </a:cubicBezTo>
                <a:cubicBezTo>
                  <a:pt x="6564630" y="4880610"/>
                  <a:pt x="6552248" y="4879658"/>
                  <a:pt x="6540818" y="4877753"/>
                </a:cubicBezTo>
                <a:cubicBezTo>
                  <a:pt x="6599873" y="4698683"/>
                  <a:pt x="6768465" y="4568190"/>
                  <a:pt x="6966585" y="4568190"/>
                </a:cubicBezTo>
                <a:cubicBezTo>
                  <a:pt x="7164705" y="4568190"/>
                  <a:pt x="7334250" y="4697730"/>
                  <a:pt x="7392353" y="4877753"/>
                </a:cubicBezTo>
                <a:cubicBezTo>
                  <a:pt x="7379970" y="4878705"/>
                  <a:pt x="7368540" y="4880610"/>
                  <a:pt x="7357110" y="4882515"/>
                </a:cubicBezTo>
                <a:cubicBezTo>
                  <a:pt x="7357110" y="4882515"/>
                  <a:pt x="7357110" y="4882515"/>
                  <a:pt x="7357110" y="4882515"/>
                </a:cubicBezTo>
                <a:cubicBezTo>
                  <a:pt x="7300913" y="4721543"/>
                  <a:pt x="7147560" y="4604385"/>
                  <a:pt x="6966585" y="4604385"/>
                </a:cubicBezTo>
                <a:close/>
                <a:moveTo>
                  <a:pt x="6966585" y="4749165"/>
                </a:moveTo>
                <a:cubicBezTo>
                  <a:pt x="6850380" y="4749165"/>
                  <a:pt x="6751320" y="4823460"/>
                  <a:pt x="6714173" y="4927283"/>
                </a:cubicBezTo>
                <a:cubicBezTo>
                  <a:pt x="6714173" y="4927283"/>
                  <a:pt x="6714173" y="4927283"/>
                  <a:pt x="6714173" y="4927283"/>
                </a:cubicBezTo>
                <a:cubicBezTo>
                  <a:pt x="6697980" y="4918710"/>
                  <a:pt x="6681788" y="4912043"/>
                  <a:pt x="6664643" y="4905375"/>
                </a:cubicBezTo>
                <a:cubicBezTo>
                  <a:pt x="6710363" y="4782503"/>
                  <a:pt x="6828473" y="4694873"/>
                  <a:pt x="6966585" y="4694873"/>
                </a:cubicBezTo>
                <a:cubicBezTo>
                  <a:pt x="7104698" y="4694873"/>
                  <a:pt x="7222808" y="4782503"/>
                  <a:pt x="7268528" y="4905375"/>
                </a:cubicBezTo>
                <a:cubicBezTo>
                  <a:pt x="7268528" y="4905375"/>
                  <a:pt x="7268528" y="4905375"/>
                  <a:pt x="7268528" y="4905375"/>
                </a:cubicBezTo>
                <a:cubicBezTo>
                  <a:pt x="7251383" y="4912043"/>
                  <a:pt x="7235190" y="4918710"/>
                  <a:pt x="7218998" y="4927283"/>
                </a:cubicBezTo>
                <a:cubicBezTo>
                  <a:pt x="7218998" y="4927283"/>
                  <a:pt x="7218998" y="4927283"/>
                  <a:pt x="7218998" y="4927283"/>
                </a:cubicBezTo>
                <a:cubicBezTo>
                  <a:pt x="7182803" y="4824413"/>
                  <a:pt x="7083743" y="4749165"/>
                  <a:pt x="6966585" y="4749165"/>
                </a:cubicBezTo>
                <a:close/>
                <a:moveTo>
                  <a:pt x="6966585" y="4822508"/>
                </a:moveTo>
                <a:cubicBezTo>
                  <a:pt x="6876098" y="4822508"/>
                  <a:pt x="6799898" y="4884420"/>
                  <a:pt x="6777990" y="4967288"/>
                </a:cubicBezTo>
                <a:cubicBezTo>
                  <a:pt x="6777990" y="4967288"/>
                  <a:pt x="6777990" y="4967288"/>
                  <a:pt x="6777990" y="4967288"/>
                </a:cubicBezTo>
                <a:cubicBezTo>
                  <a:pt x="6762750" y="4955858"/>
                  <a:pt x="6747510" y="4946333"/>
                  <a:pt x="6731318" y="4936808"/>
                </a:cubicBezTo>
                <a:cubicBezTo>
                  <a:pt x="6764655" y="4838700"/>
                  <a:pt x="6858000" y="4768215"/>
                  <a:pt x="6966585" y="4768215"/>
                </a:cubicBezTo>
                <a:cubicBezTo>
                  <a:pt x="7076123" y="4768215"/>
                  <a:pt x="7168515" y="4838700"/>
                  <a:pt x="7201853" y="4936808"/>
                </a:cubicBezTo>
                <a:cubicBezTo>
                  <a:pt x="7185660" y="4946333"/>
                  <a:pt x="7170420" y="4955858"/>
                  <a:pt x="7155180" y="4967288"/>
                </a:cubicBezTo>
                <a:cubicBezTo>
                  <a:pt x="7155180" y="4967288"/>
                  <a:pt x="7155180" y="4967288"/>
                  <a:pt x="7155180" y="4967288"/>
                </a:cubicBezTo>
                <a:cubicBezTo>
                  <a:pt x="7133273" y="4883468"/>
                  <a:pt x="7057073" y="4822508"/>
                  <a:pt x="6966585" y="4822508"/>
                </a:cubicBezTo>
                <a:close/>
                <a:moveTo>
                  <a:pt x="6966585" y="4676775"/>
                </a:moveTo>
                <a:cubicBezTo>
                  <a:pt x="6819900" y="4676775"/>
                  <a:pt x="6695123" y="4770120"/>
                  <a:pt x="6647498" y="4899660"/>
                </a:cubicBezTo>
                <a:cubicBezTo>
                  <a:pt x="6647498" y="4899660"/>
                  <a:pt x="6647498" y="4899660"/>
                  <a:pt x="6647498" y="4899660"/>
                </a:cubicBezTo>
                <a:cubicBezTo>
                  <a:pt x="6630353" y="4893945"/>
                  <a:pt x="6613208" y="4889183"/>
                  <a:pt x="6596063" y="4886325"/>
                </a:cubicBezTo>
                <a:cubicBezTo>
                  <a:pt x="6596063" y="4886325"/>
                  <a:pt x="6596063" y="4886325"/>
                  <a:pt x="6596063" y="4886325"/>
                </a:cubicBezTo>
                <a:cubicBezTo>
                  <a:pt x="6650355" y="4732973"/>
                  <a:pt x="6796088" y="4623435"/>
                  <a:pt x="6967538" y="4623435"/>
                </a:cubicBezTo>
                <a:cubicBezTo>
                  <a:pt x="7138988" y="4623435"/>
                  <a:pt x="7284720" y="4732973"/>
                  <a:pt x="7339013" y="4886325"/>
                </a:cubicBezTo>
                <a:cubicBezTo>
                  <a:pt x="7320915" y="4890135"/>
                  <a:pt x="7303770" y="4894898"/>
                  <a:pt x="7287578" y="4899660"/>
                </a:cubicBezTo>
                <a:cubicBezTo>
                  <a:pt x="7239000" y="4770120"/>
                  <a:pt x="7113270" y="4676775"/>
                  <a:pt x="6966585" y="4676775"/>
                </a:cubicBezTo>
                <a:close/>
                <a:moveTo>
                  <a:pt x="6520815" y="4877753"/>
                </a:moveTo>
                <a:cubicBezTo>
                  <a:pt x="6515100" y="4877753"/>
                  <a:pt x="6508433" y="4877753"/>
                  <a:pt x="6502718" y="4877753"/>
                </a:cubicBezTo>
                <a:cubicBezTo>
                  <a:pt x="6496050" y="4877753"/>
                  <a:pt x="6490335" y="4877753"/>
                  <a:pt x="6484620" y="4877753"/>
                </a:cubicBezTo>
                <a:cubicBezTo>
                  <a:pt x="6484620" y="4877753"/>
                  <a:pt x="6484620" y="4877753"/>
                  <a:pt x="6484620" y="4877753"/>
                </a:cubicBezTo>
                <a:cubicBezTo>
                  <a:pt x="6457950" y="4792980"/>
                  <a:pt x="6408420" y="4719638"/>
                  <a:pt x="6342698" y="4663440"/>
                </a:cubicBezTo>
                <a:cubicBezTo>
                  <a:pt x="6370320" y="4601528"/>
                  <a:pt x="6432233" y="4558665"/>
                  <a:pt x="6503670" y="4558665"/>
                </a:cubicBezTo>
                <a:cubicBezTo>
                  <a:pt x="6575108" y="4558665"/>
                  <a:pt x="6637020" y="4601528"/>
                  <a:pt x="6664643" y="4663440"/>
                </a:cubicBezTo>
                <a:cubicBezTo>
                  <a:pt x="6597968" y="4718685"/>
                  <a:pt x="6547485" y="4792980"/>
                  <a:pt x="6520815" y="4877753"/>
                </a:cubicBezTo>
                <a:cubicBezTo>
                  <a:pt x="6520815" y="4877753"/>
                  <a:pt x="6520815" y="4877753"/>
                  <a:pt x="6520815" y="4877753"/>
                </a:cubicBezTo>
                <a:close/>
                <a:moveTo>
                  <a:pt x="6038850" y="4604385"/>
                </a:moveTo>
                <a:cubicBezTo>
                  <a:pt x="5857875" y="4604385"/>
                  <a:pt x="5704523" y="4720590"/>
                  <a:pt x="5648325" y="4882515"/>
                </a:cubicBezTo>
                <a:cubicBezTo>
                  <a:pt x="5648325" y="4882515"/>
                  <a:pt x="5648325" y="4882515"/>
                  <a:pt x="5648325" y="4882515"/>
                </a:cubicBezTo>
                <a:cubicBezTo>
                  <a:pt x="5636895" y="4880610"/>
                  <a:pt x="5624513" y="4879658"/>
                  <a:pt x="5613083" y="4877753"/>
                </a:cubicBezTo>
                <a:cubicBezTo>
                  <a:pt x="5613083" y="4877753"/>
                  <a:pt x="5613083" y="4877753"/>
                  <a:pt x="5613083" y="4877753"/>
                </a:cubicBezTo>
                <a:cubicBezTo>
                  <a:pt x="5672138" y="4698683"/>
                  <a:pt x="5840730" y="4568190"/>
                  <a:pt x="6038850" y="4568190"/>
                </a:cubicBezTo>
                <a:cubicBezTo>
                  <a:pt x="6237923" y="4568190"/>
                  <a:pt x="6406515" y="4697730"/>
                  <a:pt x="6464618" y="4877753"/>
                </a:cubicBezTo>
                <a:cubicBezTo>
                  <a:pt x="6452235" y="4878705"/>
                  <a:pt x="6440805" y="4880610"/>
                  <a:pt x="6429375" y="4882515"/>
                </a:cubicBezTo>
                <a:cubicBezTo>
                  <a:pt x="6429375" y="4882515"/>
                  <a:pt x="6429375" y="4882515"/>
                  <a:pt x="6429375" y="4882515"/>
                </a:cubicBezTo>
                <a:cubicBezTo>
                  <a:pt x="6373178" y="4721543"/>
                  <a:pt x="6218873" y="4604385"/>
                  <a:pt x="6038850" y="4604385"/>
                </a:cubicBezTo>
                <a:close/>
                <a:moveTo>
                  <a:pt x="6038850" y="4749165"/>
                </a:moveTo>
                <a:cubicBezTo>
                  <a:pt x="5922645" y="4749165"/>
                  <a:pt x="5823585" y="4823460"/>
                  <a:pt x="5786438" y="4927283"/>
                </a:cubicBezTo>
                <a:cubicBezTo>
                  <a:pt x="5786438" y="4927283"/>
                  <a:pt x="5786438" y="4927283"/>
                  <a:pt x="5786438" y="4927283"/>
                </a:cubicBezTo>
                <a:cubicBezTo>
                  <a:pt x="5770245" y="4918710"/>
                  <a:pt x="5754053" y="4912043"/>
                  <a:pt x="5736908" y="4905375"/>
                </a:cubicBezTo>
                <a:cubicBezTo>
                  <a:pt x="5782628" y="4782503"/>
                  <a:pt x="5900738" y="4694873"/>
                  <a:pt x="6038850" y="4694873"/>
                </a:cubicBezTo>
                <a:cubicBezTo>
                  <a:pt x="6176963" y="4694873"/>
                  <a:pt x="6295073" y="4782503"/>
                  <a:pt x="6340793" y="4905375"/>
                </a:cubicBezTo>
                <a:cubicBezTo>
                  <a:pt x="6340793" y="4905375"/>
                  <a:pt x="6340793" y="4905375"/>
                  <a:pt x="6340793" y="4905375"/>
                </a:cubicBezTo>
                <a:cubicBezTo>
                  <a:pt x="6323648" y="4912043"/>
                  <a:pt x="6307455" y="4918710"/>
                  <a:pt x="6291263" y="4927283"/>
                </a:cubicBezTo>
                <a:cubicBezTo>
                  <a:pt x="6291263" y="4927283"/>
                  <a:pt x="6291263" y="4927283"/>
                  <a:pt x="6291263" y="4927283"/>
                </a:cubicBezTo>
                <a:cubicBezTo>
                  <a:pt x="6254115" y="4824413"/>
                  <a:pt x="6155055" y="4749165"/>
                  <a:pt x="6038850" y="4749165"/>
                </a:cubicBezTo>
                <a:close/>
                <a:moveTo>
                  <a:pt x="6038850" y="4822508"/>
                </a:moveTo>
                <a:cubicBezTo>
                  <a:pt x="5948363" y="4822508"/>
                  <a:pt x="5872163" y="4884420"/>
                  <a:pt x="5850255" y="4967288"/>
                </a:cubicBezTo>
                <a:cubicBezTo>
                  <a:pt x="5850255" y="4967288"/>
                  <a:pt x="5850255" y="4967288"/>
                  <a:pt x="5850255" y="4967288"/>
                </a:cubicBezTo>
                <a:cubicBezTo>
                  <a:pt x="5835015" y="4955858"/>
                  <a:pt x="5819775" y="4946333"/>
                  <a:pt x="5803583" y="4936808"/>
                </a:cubicBezTo>
                <a:cubicBezTo>
                  <a:pt x="5836920" y="4838700"/>
                  <a:pt x="5930265" y="4768215"/>
                  <a:pt x="6038850" y="4768215"/>
                </a:cubicBezTo>
                <a:cubicBezTo>
                  <a:pt x="6148388" y="4768215"/>
                  <a:pt x="6240780" y="4838700"/>
                  <a:pt x="6274118" y="4936808"/>
                </a:cubicBezTo>
                <a:cubicBezTo>
                  <a:pt x="6257925" y="4946333"/>
                  <a:pt x="6242685" y="4955858"/>
                  <a:pt x="6227445" y="4967288"/>
                </a:cubicBezTo>
                <a:cubicBezTo>
                  <a:pt x="6227445" y="4967288"/>
                  <a:pt x="6227445" y="4967288"/>
                  <a:pt x="6227445" y="4967288"/>
                </a:cubicBezTo>
                <a:cubicBezTo>
                  <a:pt x="6204585" y="4883468"/>
                  <a:pt x="6128385" y="4822508"/>
                  <a:pt x="6038850" y="4822508"/>
                </a:cubicBezTo>
                <a:close/>
                <a:moveTo>
                  <a:pt x="6038850" y="4676775"/>
                </a:moveTo>
                <a:cubicBezTo>
                  <a:pt x="5892165" y="4676775"/>
                  <a:pt x="5767388" y="4770120"/>
                  <a:pt x="5719763" y="4899660"/>
                </a:cubicBezTo>
                <a:cubicBezTo>
                  <a:pt x="5719763" y="4899660"/>
                  <a:pt x="5719763" y="4899660"/>
                  <a:pt x="5719763" y="4899660"/>
                </a:cubicBezTo>
                <a:cubicBezTo>
                  <a:pt x="5702618" y="4893945"/>
                  <a:pt x="5685473" y="4889183"/>
                  <a:pt x="5668328" y="4886325"/>
                </a:cubicBezTo>
                <a:cubicBezTo>
                  <a:pt x="5668328" y="4886325"/>
                  <a:pt x="5668328" y="4886325"/>
                  <a:pt x="5668328" y="4886325"/>
                </a:cubicBezTo>
                <a:cubicBezTo>
                  <a:pt x="5722620" y="4732973"/>
                  <a:pt x="5868353" y="4623435"/>
                  <a:pt x="6039803" y="4623435"/>
                </a:cubicBezTo>
                <a:cubicBezTo>
                  <a:pt x="6211253" y="4623435"/>
                  <a:pt x="6356985" y="4732973"/>
                  <a:pt x="6411278" y="4886325"/>
                </a:cubicBezTo>
                <a:cubicBezTo>
                  <a:pt x="6393180" y="4890135"/>
                  <a:pt x="6376035" y="4894898"/>
                  <a:pt x="6359843" y="4899660"/>
                </a:cubicBezTo>
                <a:cubicBezTo>
                  <a:pt x="6310313" y="4770120"/>
                  <a:pt x="6184583" y="4676775"/>
                  <a:pt x="6038850" y="4676775"/>
                </a:cubicBezTo>
                <a:close/>
                <a:moveTo>
                  <a:pt x="5413058" y="4662488"/>
                </a:moveTo>
                <a:cubicBezTo>
                  <a:pt x="5440680" y="4600575"/>
                  <a:pt x="5502593" y="4557713"/>
                  <a:pt x="5574030" y="4557713"/>
                </a:cubicBezTo>
                <a:cubicBezTo>
                  <a:pt x="5645468" y="4557713"/>
                  <a:pt x="5707380" y="4600575"/>
                  <a:pt x="5735003" y="4662488"/>
                </a:cubicBezTo>
                <a:cubicBezTo>
                  <a:pt x="5669280" y="4718685"/>
                  <a:pt x="5618798" y="4792980"/>
                  <a:pt x="5593080" y="4876800"/>
                </a:cubicBezTo>
                <a:cubicBezTo>
                  <a:pt x="5587365" y="4876800"/>
                  <a:pt x="5580698" y="4876800"/>
                  <a:pt x="5574983" y="4876800"/>
                </a:cubicBezTo>
                <a:cubicBezTo>
                  <a:pt x="5569268" y="4876800"/>
                  <a:pt x="5562600" y="4876800"/>
                  <a:pt x="5556885" y="4876800"/>
                </a:cubicBezTo>
                <a:cubicBezTo>
                  <a:pt x="5556885" y="4876800"/>
                  <a:pt x="5556885" y="4876800"/>
                  <a:pt x="5556885" y="4876800"/>
                </a:cubicBezTo>
                <a:cubicBezTo>
                  <a:pt x="5529263" y="4792980"/>
                  <a:pt x="5478780" y="4718685"/>
                  <a:pt x="5413058" y="4662488"/>
                </a:cubicBezTo>
                <a:close/>
                <a:moveTo>
                  <a:pt x="5110163" y="4604385"/>
                </a:moveTo>
                <a:cubicBezTo>
                  <a:pt x="4929188" y="4604385"/>
                  <a:pt x="4775835" y="4720590"/>
                  <a:pt x="4719638" y="4882515"/>
                </a:cubicBezTo>
                <a:cubicBezTo>
                  <a:pt x="4719638" y="4882515"/>
                  <a:pt x="4719638" y="4882515"/>
                  <a:pt x="4719638" y="4882515"/>
                </a:cubicBezTo>
                <a:cubicBezTo>
                  <a:pt x="4708208" y="4880610"/>
                  <a:pt x="4695825" y="4879658"/>
                  <a:pt x="4684395" y="4877753"/>
                </a:cubicBezTo>
                <a:cubicBezTo>
                  <a:pt x="4743450" y="4698683"/>
                  <a:pt x="4912043" y="4568190"/>
                  <a:pt x="5110163" y="4568190"/>
                </a:cubicBezTo>
                <a:cubicBezTo>
                  <a:pt x="5309235" y="4568190"/>
                  <a:pt x="5477828" y="4697730"/>
                  <a:pt x="5535930" y="4877753"/>
                </a:cubicBezTo>
                <a:cubicBezTo>
                  <a:pt x="5523548" y="4878705"/>
                  <a:pt x="5512118" y="4880610"/>
                  <a:pt x="5500688" y="4882515"/>
                </a:cubicBezTo>
                <a:cubicBezTo>
                  <a:pt x="5500688" y="4882515"/>
                  <a:pt x="5500688" y="4882515"/>
                  <a:pt x="5500688" y="4882515"/>
                </a:cubicBezTo>
                <a:cubicBezTo>
                  <a:pt x="5444490" y="4721543"/>
                  <a:pt x="5290185" y="4604385"/>
                  <a:pt x="5110163" y="4604385"/>
                </a:cubicBezTo>
                <a:close/>
                <a:moveTo>
                  <a:pt x="5110163" y="4676775"/>
                </a:moveTo>
                <a:cubicBezTo>
                  <a:pt x="4963478" y="4676775"/>
                  <a:pt x="4838700" y="4770120"/>
                  <a:pt x="4791075" y="4899660"/>
                </a:cubicBezTo>
                <a:cubicBezTo>
                  <a:pt x="4773930" y="4893945"/>
                  <a:pt x="4756785" y="4889183"/>
                  <a:pt x="4739640" y="4886325"/>
                </a:cubicBezTo>
                <a:cubicBezTo>
                  <a:pt x="4739640" y="4886325"/>
                  <a:pt x="4739640" y="4886325"/>
                  <a:pt x="4739640" y="4886325"/>
                </a:cubicBezTo>
                <a:cubicBezTo>
                  <a:pt x="4793933" y="4732973"/>
                  <a:pt x="4939665" y="4623435"/>
                  <a:pt x="5111115" y="4623435"/>
                </a:cubicBezTo>
                <a:cubicBezTo>
                  <a:pt x="5282565" y="4623435"/>
                  <a:pt x="5428298" y="4732973"/>
                  <a:pt x="5482590" y="4886325"/>
                </a:cubicBezTo>
                <a:cubicBezTo>
                  <a:pt x="5464493" y="4890135"/>
                  <a:pt x="5447348" y="4894898"/>
                  <a:pt x="5431155" y="4899660"/>
                </a:cubicBezTo>
                <a:cubicBezTo>
                  <a:pt x="5431155" y="4899660"/>
                  <a:pt x="5431155" y="4899660"/>
                  <a:pt x="5431155" y="4899660"/>
                </a:cubicBezTo>
                <a:cubicBezTo>
                  <a:pt x="5381625" y="4770120"/>
                  <a:pt x="5256848" y="4676775"/>
                  <a:pt x="5110163" y="4676775"/>
                </a:cubicBezTo>
                <a:close/>
                <a:moveTo>
                  <a:pt x="5110163" y="4749165"/>
                </a:moveTo>
                <a:cubicBezTo>
                  <a:pt x="4993958" y="4749165"/>
                  <a:pt x="4894898" y="4823460"/>
                  <a:pt x="4857750" y="4927283"/>
                </a:cubicBezTo>
                <a:cubicBezTo>
                  <a:pt x="4857750" y="4927283"/>
                  <a:pt x="4857750" y="4927283"/>
                  <a:pt x="4857750" y="4927283"/>
                </a:cubicBezTo>
                <a:cubicBezTo>
                  <a:pt x="4841558" y="4918710"/>
                  <a:pt x="4825365" y="4912043"/>
                  <a:pt x="4808220" y="4905375"/>
                </a:cubicBezTo>
                <a:cubicBezTo>
                  <a:pt x="4853940" y="4782503"/>
                  <a:pt x="4972050" y="4694873"/>
                  <a:pt x="5110163" y="4694873"/>
                </a:cubicBezTo>
                <a:cubicBezTo>
                  <a:pt x="5248275" y="4694873"/>
                  <a:pt x="5366385" y="4782503"/>
                  <a:pt x="5412105" y="4905375"/>
                </a:cubicBezTo>
                <a:cubicBezTo>
                  <a:pt x="5394960" y="4912043"/>
                  <a:pt x="5378768" y="4918710"/>
                  <a:pt x="5362575" y="4927283"/>
                </a:cubicBezTo>
                <a:cubicBezTo>
                  <a:pt x="5362575" y="4927283"/>
                  <a:pt x="5362575" y="4927283"/>
                  <a:pt x="5362575" y="4927283"/>
                </a:cubicBezTo>
                <a:cubicBezTo>
                  <a:pt x="5325428" y="4824413"/>
                  <a:pt x="5226368" y="4749165"/>
                  <a:pt x="5110163" y="4749165"/>
                </a:cubicBezTo>
                <a:close/>
                <a:moveTo>
                  <a:pt x="4921568" y="4967288"/>
                </a:moveTo>
                <a:cubicBezTo>
                  <a:pt x="4906328" y="4955858"/>
                  <a:pt x="4891088" y="4946333"/>
                  <a:pt x="4874895" y="4936808"/>
                </a:cubicBezTo>
                <a:cubicBezTo>
                  <a:pt x="4908233" y="4838700"/>
                  <a:pt x="5001578" y="4768215"/>
                  <a:pt x="5110163" y="4768215"/>
                </a:cubicBezTo>
                <a:cubicBezTo>
                  <a:pt x="5219700" y="4768215"/>
                  <a:pt x="5312093" y="4838700"/>
                  <a:pt x="5345430" y="4936808"/>
                </a:cubicBezTo>
                <a:cubicBezTo>
                  <a:pt x="5329238" y="4946333"/>
                  <a:pt x="5313998" y="4955858"/>
                  <a:pt x="5298758" y="4967288"/>
                </a:cubicBezTo>
                <a:cubicBezTo>
                  <a:pt x="5276850" y="4883468"/>
                  <a:pt x="5200650" y="4822508"/>
                  <a:pt x="5110163" y="4822508"/>
                </a:cubicBezTo>
                <a:cubicBezTo>
                  <a:pt x="5019675" y="4822508"/>
                  <a:pt x="4943475" y="4883468"/>
                  <a:pt x="4921568" y="4967288"/>
                </a:cubicBezTo>
                <a:cubicBezTo>
                  <a:pt x="4921568" y="4967288"/>
                  <a:pt x="4921568" y="4967288"/>
                  <a:pt x="4921568" y="4967288"/>
                </a:cubicBezTo>
                <a:close/>
                <a:moveTo>
                  <a:pt x="4664393" y="4877753"/>
                </a:moveTo>
                <a:cubicBezTo>
                  <a:pt x="4658678" y="4877753"/>
                  <a:pt x="4652010" y="4877753"/>
                  <a:pt x="4646295" y="4877753"/>
                </a:cubicBezTo>
                <a:cubicBezTo>
                  <a:pt x="4639628" y="4877753"/>
                  <a:pt x="4633913" y="4877753"/>
                  <a:pt x="4628198" y="4877753"/>
                </a:cubicBezTo>
                <a:cubicBezTo>
                  <a:pt x="4628198" y="4877753"/>
                  <a:pt x="4628198" y="4877753"/>
                  <a:pt x="4628198" y="4877753"/>
                </a:cubicBezTo>
                <a:cubicBezTo>
                  <a:pt x="4601528" y="4792980"/>
                  <a:pt x="4551998" y="4719638"/>
                  <a:pt x="4486275" y="4663440"/>
                </a:cubicBezTo>
                <a:cubicBezTo>
                  <a:pt x="4513898" y="4601528"/>
                  <a:pt x="4575810" y="4558665"/>
                  <a:pt x="4647248" y="4558665"/>
                </a:cubicBezTo>
                <a:cubicBezTo>
                  <a:pt x="4718685" y="4558665"/>
                  <a:pt x="4780598" y="4601528"/>
                  <a:pt x="4808220" y="4663440"/>
                </a:cubicBezTo>
                <a:cubicBezTo>
                  <a:pt x="4740593" y="4718685"/>
                  <a:pt x="4691063" y="4792980"/>
                  <a:pt x="4664393" y="4877753"/>
                </a:cubicBezTo>
                <a:cubicBezTo>
                  <a:pt x="4664393" y="4877753"/>
                  <a:pt x="4664393" y="4877753"/>
                  <a:pt x="4664393" y="4877753"/>
                </a:cubicBezTo>
                <a:close/>
                <a:moveTo>
                  <a:pt x="4181475" y="4604385"/>
                </a:moveTo>
                <a:cubicBezTo>
                  <a:pt x="4000500" y="4604385"/>
                  <a:pt x="3847148" y="4720590"/>
                  <a:pt x="3790950" y="4882515"/>
                </a:cubicBezTo>
                <a:cubicBezTo>
                  <a:pt x="3779520" y="4880610"/>
                  <a:pt x="3767138" y="4879658"/>
                  <a:pt x="3755708" y="4877753"/>
                </a:cubicBezTo>
                <a:cubicBezTo>
                  <a:pt x="3814763" y="4698683"/>
                  <a:pt x="3983355" y="4568190"/>
                  <a:pt x="4181475" y="4568190"/>
                </a:cubicBezTo>
                <a:cubicBezTo>
                  <a:pt x="4380548" y="4568190"/>
                  <a:pt x="4549140" y="4697730"/>
                  <a:pt x="4607243" y="4877753"/>
                </a:cubicBezTo>
                <a:cubicBezTo>
                  <a:pt x="4594860" y="4878705"/>
                  <a:pt x="4583430" y="4880610"/>
                  <a:pt x="4572000" y="4882515"/>
                </a:cubicBezTo>
                <a:cubicBezTo>
                  <a:pt x="4572000" y="4882515"/>
                  <a:pt x="4572000" y="4882515"/>
                  <a:pt x="4572000" y="4882515"/>
                </a:cubicBezTo>
                <a:cubicBezTo>
                  <a:pt x="4515803" y="4721543"/>
                  <a:pt x="4362450" y="4604385"/>
                  <a:pt x="4181475" y="4604385"/>
                </a:cubicBezTo>
                <a:close/>
                <a:moveTo>
                  <a:pt x="3992880" y="4967288"/>
                </a:moveTo>
                <a:cubicBezTo>
                  <a:pt x="3977640" y="4955858"/>
                  <a:pt x="3962400" y="4946333"/>
                  <a:pt x="3946208" y="4936808"/>
                </a:cubicBezTo>
                <a:cubicBezTo>
                  <a:pt x="3979545" y="4838700"/>
                  <a:pt x="4072890" y="4768215"/>
                  <a:pt x="4181475" y="4768215"/>
                </a:cubicBezTo>
                <a:cubicBezTo>
                  <a:pt x="4290060" y="4768215"/>
                  <a:pt x="4383405" y="4838700"/>
                  <a:pt x="4416743" y="4936808"/>
                </a:cubicBezTo>
                <a:cubicBezTo>
                  <a:pt x="4400550" y="4946333"/>
                  <a:pt x="4385310" y="4955858"/>
                  <a:pt x="4370070" y="4967288"/>
                </a:cubicBezTo>
                <a:cubicBezTo>
                  <a:pt x="4348163" y="4883468"/>
                  <a:pt x="4271963" y="4822508"/>
                  <a:pt x="4181475" y="4822508"/>
                </a:cubicBezTo>
                <a:cubicBezTo>
                  <a:pt x="4090988" y="4822508"/>
                  <a:pt x="4014788" y="4883468"/>
                  <a:pt x="3992880" y="4967288"/>
                </a:cubicBezTo>
                <a:cubicBezTo>
                  <a:pt x="3992880" y="4967288"/>
                  <a:pt x="3992880" y="4967288"/>
                  <a:pt x="3992880" y="4967288"/>
                </a:cubicBezTo>
                <a:close/>
                <a:moveTo>
                  <a:pt x="4181475" y="4749165"/>
                </a:moveTo>
                <a:cubicBezTo>
                  <a:pt x="4065270" y="4749165"/>
                  <a:pt x="3966210" y="4823460"/>
                  <a:pt x="3929063" y="4927283"/>
                </a:cubicBezTo>
                <a:cubicBezTo>
                  <a:pt x="3912870" y="4918710"/>
                  <a:pt x="3896678" y="4912043"/>
                  <a:pt x="3879533" y="4905375"/>
                </a:cubicBezTo>
                <a:cubicBezTo>
                  <a:pt x="3925253" y="4782503"/>
                  <a:pt x="4043363" y="4694873"/>
                  <a:pt x="4181475" y="4694873"/>
                </a:cubicBezTo>
                <a:cubicBezTo>
                  <a:pt x="4319588" y="4694873"/>
                  <a:pt x="4437698" y="4782503"/>
                  <a:pt x="4483418" y="4905375"/>
                </a:cubicBezTo>
                <a:cubicBezTo>
                  <a:pt x="4466273" y="4912043"/>
                  <a:pt x="4450080" y="4918710"/>
                  <a:pt x="4433888" y="4927283"/>
                </a:cubicBezTo>
                <a:cubicBezTo>
                  <a:pt x="4396740" y="4824413"/>
                  <a:pt x="4297680" y="4749165"/>
                  <a:pt x="4181475" y="4749165"/>
                </a:cubicBezTo>
                <a:close/>
                <a:moveTo>
                  <a:pt x="4181475" y="4676775"/>
                </a:moveTo>
                <a:cubicBezTo>
                  <a:pt x="4034790" y="4676775"/>
                  <a:pt x="3910013" y="4770120"/>
                  <a:pt x="3862388" y="4899660"/>
                </a:cubicBezTo>
                <a:cubicBezTo>
                  <a:pt x="3862388" y="4899660"/>
                  <a:pt x="3862388" y="4899660"/>
                  <a:pt x="3862388" y="4899660"/>
                </a:cubicBezTo>
                <a:cubicBezTo>
                  <a:pt x="3845243" y="4893945"/>
                  <a:pt x="3828098" y="4889183"/>
                  <a:pt x="3810953" y="4886325"/>
                </a:cubicBezTo>
                <a:cubicBezTo>
                  <a:pt x="3865245" y="4732973"/>
                  <a:pt x="4010978" y="4623435"/>
                  <a:pt x="4182428" y="4623435"/>
                </a:cubicBezTo>
                <a:cubicBezTo>
                  <a:pt x="4353878" y="4623435"/>
                  <a:pt x="4499610" y="4732973"/>
                  <a:pt x="4553903" y="4886325"/>
                </a:cubicBezTo>
                <a:cubicBezTo>
                  <a:pt x="4535805" y="4890135"/>
                  <a:pt x="4518660" y="4894898"/>
                  <a:pt x="4502468" y="4899660"/>
                </a:cubicBezTo>
                <a:cubicBezTo>
                  <a:pt x="4452938" y="4770120"/>
                  <a:pt x="4328160" y="4676775"/>
                  <a:pt x="4181475" y="4676775"/>
                </a:cubicBezTo>
                <a:close/>
                <a:moveTo>
                  <a:pt x="3556635" y="4662488"/>
                </a:moveTo>
                <a:cubicBezTo>
                  <a:pt x="3584258" y="4600575"/>
                  <a:pt x="3646170" y="4557713"/>
                  <a:pt x="3717608" y="4557713"/>
                </a:cubicBezTo>
                <a:cubicBezTo>
                  <a:pt x="3789045" y="4557713"/>
                  <a:pt x="3850958" y="4600575"/>
                  <a:pt x="3878580" y="4662488"/>
                </a:cubicBezTo>
                <a:cubicBezTo>
                  <a:pt x="3812858" y="4718685"/>
                  <a:pt x="3762375" y="4792980"/>
                  <a:pt x="3736658" y="4876800"/>
                </a:cubicBezTo>
                <a:cubicBezTo>
                  <a:pt x="3730943" y="4876800"/>
                  <a:pt x="3724275" y="4876800"/>
                  <a:pt x="3718560" y="4876800"/>
                </a:cubicBezTo>
                <a:cubicBezTo>
                  <a:pt x="3711893" y="4876800"/>
                  <a:pt x="3706178" y="4876800"/>
                  <a:pt x="3700463" y="4876800"/>
                </a:cubicBezTo>
                <a:cubicBezTo>
                  <a:pt x="3700463" y="4876800"/>
                  <a:pt x="3700463" y="4876800"/>
                  <a:pt x="3700463" y="4876800"/>
                </a:cubicBezTo>
                <a:cubicBezTo>
                  <a:pt x="3671888" y="4792980"/>
                  <a:pt x="3622358" y="4718685"/>
                  <a:pt x="3556635" y="4662488"/>
                </a:cubicBezTo>
                <a:close/>
                <a:moveTo>
                  <a:pt x="3252788" y="4604385"/>
                </a:moveTo>
                <a:cubicBezTo>
                  <a:pt x="3071813" y="4604385"/>
                  <a:pt x="2918460" y="4720590"/>
                  <a:pt x="2862263" y="4882515"/>
                </a:cubicBezTo>
                <a:cubicBezTo>
                  <a:pt x="2850833" y="4880610"/>
                  <a:pt x="2838450" y="4879658"/>
                  <a:pt x="2827020" y="4877753"/>
                </a:cubicBezTo>
                <a:cubicBezTo>
                  <a:pt x="2886075" y="4698683"/>
                  <a:pt x="3054668" y="4568190"/>
                  <a:pt x="3252788" y="4568190"/>
                </a:cubicBezTo>
                <a:cubicBezTo>
                  <a:pt x="3451860" y="4568190"/>
                  <a:pt x="3620453" y="4697730"/>
                  <a:pt x="3678555" y="4877753"/>
                </a:cubicBezTo>
                <a:cubicBezTo>
                  <a:pt x="3666173" y="4878705"/>
                  <a:pt x="3654743" y="4880610"/>
                  <a:pt x="3643313" y="4882515"/>
                </a:cubicBezTo>
                <a:cubicBezTo>
                  <a:pt x="3643313" y="4882515"/>
                  <a:pt x="3643313" y="4882515"/>
                  <a:pt x="3643313" y="4882515"/>
                </a:cubicBezTo>
                <a:cubicBezTo>
                  <a:pt x="3587115" y="4721543"/>
                  <a:pt x="3433763" y="4604385"/>
                  <a:pt x="3252788" y="4604385"/>
                </a:cubicBezTo>
                <a:close/>
                <a:moveTo>
                  <a:pt x="3252788" y="4676775"/>
                </a:moveTo>
                <a:cubicBezTo>
                  <a:pt x="3106103" y="4676775"/>
                  <a:pt x="2981325" y="4770120"/>
                  <a:pt x="2933700" y="4899660"/>
                </a:cubicBezTo>
                <a:cubicBezTo>
                  <a:pt x="2916555" y="4893945"/>
                  <a:pt x="2899410" y="4889183"/>
                  <a:pt x="2882265" y="4886325"/>
                </a:cubicBezTo>
                <a:cubicBezTo>
                  <a:pt x="2936558" y="4732973"/>
                  <a:pt x="3082290" y="4623435"/>
                  <a:pt x="3253740" y="4623435"/>
                </a:cubicBezTo>
                <a:cubicBezTo>
                  <a:pt x="3425190" y="4623435"/>
                  <a:pt x="3570923" y="4732973"/>
                  <a:pt x="3625215" y="4886325"/>
                </a:cubicBezTo>
                <a:cubicBezTo>
                  <a:pt x="3607118" y="4890135"/>
                  <a:pt x="3589973" y="4894898"/>
                  <a:pt x="3573780" y="4899660"/>
                </a:cubicBezTo>
                <a:cubicBezTo>
                  <a:pt x="3573780" y="4899660"/>
                  <a:pt x="3573780" y="4899660"/>
                  <a:pt x="3573780" y="4899660"/>
                </a:cubicBezTo>
                <a:cubicBezTo>
                  <a:pt x="3524250" y="4770120"/>
                  <a:pt x="3399473" y="4676775"/>
                  <a:pt x="3252788" y="4676775"/>
                </a:cubicBezTo>
                <a:close/>
                <a:moveTo>
                  <a:pt x="3252788" y="4749165"/>
                </a:moveTo>
                <a:cubicBezTo>
                  <a:pt x="3136583" y="4749165"/>
                  <a:pt x="3037523" y="4823460"/>
                  <a:pt x="3000375" y="4927283"/>
                </a:cubicBezTo>
                <a:cubicBezTo>
                  <a:pt x="3000375" y="4927283"/>
                  <a:pt x="3000375" y="4927283"/>
                  <a:pt x="3000375" y="4927283"/>
                </a:cubicBezTo>
                <a:cubicBezTo>
                  <a:pt x="2984183" y="4918710"/>
                  <a:pt x="2967990" y="4912043"/>
                  <a:pt x="2950845" y="4905375"/>
                </a:cubicBezTo>
                <a:cubicBezTo>
                  <a:pt x="2950845" y="4905375"/>
                  <a:pt x="2950845" y="4905375"/>
                  <a:pt x="2950845" y="4905375"/>
                </a:cubicBezTo>
                <a:cubicBezTo>
                  <a:pt x="2996565" y="4782503"/>
                  <a:pt x="3114675" y="4694873"/>
                  <a:pt x="3252788" y="4694873"/>
                </a:cubicBezTo>
                <a:cubicBezTo>
                  <a:pt x="3390900" y="4694873"/>
                  <a:pt x="3509010" y="4782503"/>
                  <a:pt x="3554730" y="4905375"/>
                </a:cubicBezTo>
                <a:cubicBezTo>
                  <a:pt x="3554730" y="4905375"/>
                  <a:pt x="3554730" y="4905375"/>
                  <a:pt x="3554730" y="4905375"/>
                </a:cubicBezTo>
                <a:cubicBezTo>
                  <a:pt x="3537585" y="4912043"/>
                  <a:pt x="3521393" y="4918710"/>
                  <a:pt x="3505200" y="4927283"/>
                </a:cubicBezTo>
                <a:cubicBezTo>
                  <a:pt x="3468053" y="4824413"/>
                  <a:pt x="3368993" y="4749165"/>
                  <a:pt x="3252788" y="4749165"/>
                </a:cubicBezTo>
                <a:close/>
                <a:moveTo>
                  <a:pt x="3488055" y="4936808"/>
                </a:moveTo>
                <a:cubicBezTo>
                  <a:pt x="3471863" y="4946333"/>
                  <a:pt x="3456623" y="4955858"/>
                  <a:pt x="3441383" y="4967288"/>
                </a:cubicBezTo>
                <a:cubicBezTo>
                  <a:pt x="3419475" y="4883468"/>
                  <a:pt x="3343275" y="4822508"/>
                  <a:pt x="3252788" y="4822508"/>
                </a:cubicBezTo>
                <a:cubicBezTo>
                  <a:pt x="3162300" y="4822508"/>
                  <a:pt x="3086100" y="4884420"/>
                  <a:pt x="3064193" y="4967288"/>
                </a:cubicBezTo>
                <a:cubicBezTo>
                  <a:pt x="3048953" y="4955858"/>
                  <a:pt x="3033713" y="4946333"/>
                  <a:pt x="3017520" y="4936808"/>
                </a:cubicBezTo>
                <a:cubicBezTo>
                  <a:pt x="3050858" y="4838700"/>
                  <a:pt x="3144203" y="4768215"/>
                  <a:pt x="3252788" y="4768215"/>
                </a:cubicBezTo>
                <a:cubicBezTo>
                  <a:pt x="3361373" y="4768215"/>
                  <a:pt x="3454718" y="4838700"/>
                  <a:pt x="3488055" y="4936808"/>
                </a:cubicBezTo>
                <a:close/>
                <a:moveTo>
                  <a:pt x="2807018" y="4877753"/>
                </a:moveTo>
                <a:cubicBezTo>
                  <a:pt x="2801303" y="4877753"/>
                  <a:pt x="2794635" y="4877753"/>
                  <a:pt x="2788920" y="4877753"/>
                </a:cubicBezTo>
                <a:cubicBezTo>
                  <a:pt x="2782253" y="4877753"/>
                  <a:pt x="2776538" y="4877753"/>
                  <a:pt x="2770823" y="4877753"/>
                </a:cubicBezTo>
                <a:cubicBezTo>
                  <a:pt x="2744153" y="4792980"/>
                  <a:pt x="2694623" y="4719638"/>
                  <a:pt x="2628900" y="4663440"/>
                </a:cubicBezTo>
                <a:cubicBezTo>
                  <a:pt x="2656523" y="4601528"/>
                  <a:pt x="2718435" y="4558665"/>
                  <a:pt x="2789873" y="4558665"/>
                </a:cubicBezTo>
                <a:cubicBezTo>
                  <a:pt x="2861310" y="4558665"/>
                  <a:pt x="2923223" y="4601528"/>
                  <a:pt x="2950845" y="4663440"/>
                </a:cubicBezTo>
                <a:cubicBezTo>
                  <a:pt x="2884170" y="4718685"/>
                  <a:pt x="2833688" y="4792980"/>
                  <a:pt x="2807018" y="4877753"/>
                </a:cubicBezTo>
                <a:cubicBezTo>
                  <a:pt x="2807018" y="4877753"/>
                  <a:pt x="2807018" y="4877753"/>
                  <a:pt x="2807018" y="4877753"/>
                </a:cubicBezTo>
                <a:close/>
                <a:moveTo>
                  <a:pt x="2324100" y="4749165"/>
                </a:moveTo>
                <a:cubicBezTo>
                  <a:pt x="2207895" y="4749165"/>
                  <a:pt x="2108835" y="4823460"/>
                  <a:pt x="2071688" y="4927283"/>
                </a:cubicBezTo>
                <a:cubicBezTo>
                  <a:pt x="2055495" y="4918710"/>
                  <a:pt x="2039303" y="4912043"/>
                  <a:pt x="2022158" y="4905375"/>
                </a:cubicBezTo>
                <a:cubicBezTo>
                  <a:pt x="2067878" y="4782503"/>
                  <a:pt x="2185988" y="4694873"/>
                  <a:pt x="2324100" y="4694873"/>
                </a:cubicBezTo>
                <a:cubicBezTo>
                  <a:pt x="2462213" y="4694873"/>
                  <a:pt x="2580323" y="4782503"/>
                  <a:pt x="2626043" y="4905375"/>
                </a:cubicBezTo>
                <a:cubicBezTo>
                  <a:pt x="2608898" y="4912043"/>
                  <a:pt x="2592705" y="4918710"/>
                  <a:pt x="2576513" y="4927283"/>
                </a:cubicBezTo>
                <a:cubicBezTo>
                  <a:pt x="2540318" y="4824413"/>
                  <a:pt x="2441258" y="4749165"/>
                  <a:pt x="2324100" y="4749165"/>
                </a:cubicBezTo>
                <a:close/>
                <a:moveTo>
                  <a:pt x="2560320" y="4936808"/>
                </a:moveTo>
                <a:cubicBezTo>
                  <a:pt x="2544128" y="4946333"/>
                  <a:pt x="2528888" y="4955858"/>
                  <a:pt x="2513648" y="4967288"/>
                </a:cubicBezTo>
                <a:cubicBezTo>
                  <a:pt x="2491740" y="4883468"/>
                  <a:pt x="2415540" y="4822508"/>
                  <a:pt x="2325053" y="4822508"/>
                </a:cubicBezTo>
                <a:cubicBezTo>
                  <a:pt x="2234565" y="4822508"/>
                  <a:pt x="2158365" y="4884420"/>
                  <a:pt x="2136458" y="4967288"/>
                </a:cubicBezTo>
                <a:cubicBezTo>
                  <a:pt x="2121218" y="4955858"/>
                  <a:pt x="2105978" y="4946333"/>
                  <a:pt x="2089785" y="4936808"/>
                </a:cubicBezTo>
                <a:cubicBezTo>
                  <a:pt x="2123123" y="4838700"/>
                  <a:pt x="2216468" y="4768215"/>
                  <a:pt x="2325053" y="4768215"/>
                </a:cubicBezTo>
                <a:cubicBezTo>
                  <a:pt x="2433638" y="4768215"/>
                  <a:pt x="2526030" y="4838700"/>
                  <a:pt x="2560320" y="4936808"/>
                </a:cubicBezTo>
                <a:close/>
                <a:moveTo>
                  <a:pt x="2324100" y="4676775"/>
                </a:moveTo>
                <a:cubicBezTo>
                  <a:pt x="2177415" y="4676775"/>
                  <a:pt x="2052638" y="4770120"/>
                  <a:pt x="2005013" y="4899660"/>
                </a:cubicBezTo>
                <a:cubicBezTo>
                  <a:pt x="1987868" y="4893945"/>
                  <a:pt x="1970723" y="4889183"/>
                  <a:pt x="1953578" y="4886325"/>
                </a:cubicBezTo>
                <a:cubicBezTo>
                  <a:pt x="2007870" y="4732973"/>
                  <a:pt x="2153603" y="4623435"/>
                  <a:pt x="2325053" y="4623435"/>
                </a:cubicBezTo>
                <a:cubicBezTo>
                  <a:pt x="2496503" y="4623435"/>
                  <a:pt x="2642235" y="4732973"/>
                  <a:pt x="2696528" y="4886325"/>
                </a:cubicBezTo>
                <a:cubicBezTo>
                  <a:pt x="2696528" y="4886325"/>
                  <a:pt x="2696528" y="4886325"/>
                  <a:pt x="2696528" y="4886325"/>
                </a:cubicBezTo>
                <a:cubicBezTo>
                  <a:pt x="2678430" y="4890135"/>
                  <a:pt x="2661285" y="4894898"/>
                  <a:pt x="2645093" y="4899660"/>
                </a:cubicBezTo>
                <a:cubicBezTo>
                  <a:pt x="2596515" y="4770120"/>
                  <a:pt x="2470785" y="4676775"/>
                  <a:pt x="2324100" y="4676775"/>
                </a:cubicBezTo>
                <a:close/>
                <a:moveTo>
                  <a:pt x="2324100" y="4604385"/>
                </a:moveTo>
                <a:cubicBezTo>
                  <a:pt x="2143125" y="4604385"/>
                  <a:pt x="1989773" y="4720590"/>
                  <a:pt x="1933575" y="4882515"/>
                </a:cubicBezTo>
                <a:cubicBezTo>
                  <a:pt x="1922145" y="4880610"/>
                  <a:pt x="1909763" y="4879658"/>
                  <a:pt x="1898333" y="4877753"/>
                </a:cubicBezTo>
                <a:cubicBezTo>
                  <a:pt x="1957388" y="4698683"/>
                  <a:pt x="2125980" y="4568190"/>
                  <a:pt x="2324100" y="4568190"/>
                </a:cubicBezTo>
                <a:cubicBezTo>
                  <a:pt x="2522220" y="4568190"/>
                  <a:pt x="2691765" y="4697730"/>
                  <a:pt x="2749868" y="4877753"/>
                </a:cubicBezTo>
                <a:cubicBezTo>
                  <a:pt x="2737485" y="4878705"/>
                  <a:pt x="2726055" y="4880610"/>
                  <a:pt x="2714625" y="4882515"/>
                </a:cubicBezTo>
                <a:cubicBezTo>
                  <a:pt x="2658428" y="4721543"/>
                  <a:pt x="2505075" y="4604385"/>
                  <a:pt x="2324100" y="4604385"/>
                </a:cubicBezTo>
                <a:close/>
                <a:moveTo>
                  <a:pt x="1878330" y="4877753"/>
                </a:moveTo>
                <a:cubicBezTo>
                  <a:pt x="1872615" y="4877753"/>
                  <a:pt x="1865948" y="4877753"/>
                  <a:pt x="1860233" y="4877753"/>
                </a:cubicBezTo>
                <a:cubicBezTo>
                  <a:pt x="1853565" y="4877753"/>
                  <a:pt x="1847850" y="4877753"/>
                  <a:pt x="1842135" y="4877753"/>
                </a:cubicBezTo>
                <a:cubicBezTo>
                  <a:pt x="1815465" y="4792980"/>
                  <a:pt x="1765935" y="4719638"/>
                  <a:pt x="1700213" y="4663440"/>
                </a:cubicBezTo>
                <a:cubicBezTo>
                  <a:pt x="1727835" y="4601528"/>
                  <a:pt x="1789748" y="4558665"/>
                  <a:pt x="1861185" y="4558665"/>
                </a:cubicBezTo>
                <a:cubicBezTo>
                  <a:pt x="1932623" y="4558665"/>
                  <a:pt x="1994535" y="4601528"/>
                  <a:pt x="2022158" y="4663440"/>
                </a:cubicBezTo>
                <a:cubicBezTo>
                  <a:pt x="1955483" y="4718685"/>
                  <a:pt x="1905000" y="4792980"/>
                  <a:pt x="1878330" y="4877753"/>
                </a:cubicBezTo>
                <a:cubicBezTo>
                  <a:pt x="1878330" y="4877753"/>
                  <a:pt x="1878330" y="4877753"/>
                  <a:pt x="1878330" y="4877753"/>
                </a:cubicBezTo>
                <a:close/>
                <a:moveTo>
                  <a:pt x="1396365" y="4604385"/>
                </a:moveTo>
                <a:cubicBezTo>
                  <a:pt x="1215390" y="4604385"/>
                  <a:pt x="1062038" y="4720590"/>
                  <a:pt x="1005840" y="4882515"/>
                </a:cubicBezTo>
                <a:cubicBezTo>
                  <a:pt x="994410" y="4880610"/>
                  <a:pt x="982028" y="4879658"/>
                  <a:pt x="970598" y="4877753"/>
                </a:cubicBezTo>
                <a:cubicBezTo>
                  <a:pt x="1029653" y="4698683"/>
                  <a:pt x="1198245" y="4568190"/>
                  <a:pt x="1396365" y="4568190"/>
                </a:cubicBezTo>
                <a:cubicBezTo>
                  <a:pt x="1594485" y="4568190"/>
                  <a:pt x="1764030" y="4697730"/>
                  <a:pt x="1822133" y="4877753"/>
                </a:cubicBezTo>
                <a:cubicBezTo>
                  <a:pt x="1809750" y="4878705"/>
                  <a:pt x="1798320" y="4880610"/>
                  <a:pt x="1786890" y="4882515"/>
                </a:cubicBezTo>
                <a:cubicBezTo>
                  <a:pt x="1786890" y="4882515"/>
                  <a:pt x="1786890" y="4882515"/>
                  <a:pt x="1786890" y="4882515"/>
                </a:cubicBezTo>
                <a:cubicBezTo>
                  <a:pt x="1730693" y="4721543"/>
                  <a:pt x="1576388" y="4604385"/>
                  <a:pt x="1396365" y="4604385"/>
                </a:cubicBezTo>
                <a:close/>
                <a:moveTo>
                  <a:pt x="1396365" y="4749165"/>
                </a:moveTo>
                <a:cubicBezTo>
                  <a:pt x="1280160" y="4749165"/>
                  <a:pt x="1181100" y="4823460"/>
                  <a:pt x="1143953" y="4927283"/>
                </a:cubicBezTo>
                <a:cubicBezTo>
                  <a:pt x="1127760" y="4918710"/>
                  <a:pt x="1111568" y="4912043"/>
                  <a:pt x="1094423" y="4905375"/>
                </a:cubicBezTo>
                <a:cubicBezTo>
                  <a:pt x="1140143" y="4782503"/>
                  <a:pt x="1258253" y="4694873"/>
                  <a:pt x="1396365" y="4694873"/>
                </a:cubicBezTo>
                <a:cubicBezTo>
                  <a:pt x="1534478" y="4694873"/>
                  <a:pt x="1652588" y="4782503"/>
                  <a:pt x="1698308" y="4905375"/>
                </a:cubicBezTo>
                <a:cubicBezTo>
                  <a:pt x="1681163" y="4912043"/>
                  <a:pt x="1664970" y="4918710"/>
                  <a:pt x="1648778" y="4927283"/>
                </a:cubicBezTo>
                <a:cubicBezTo>
                  <a:pt x="1611630" y="4824413"/>
                  <a:pt x="1512570" y="4749165"/>
                  <a:pt x="1396365" y="4749165"/>
                </a:cubicBezTo>
                <a:close/>
                <a:moveTo>
                  <a:pt x="1631633" y="4936808"/>
                </a:moveTo>
                <a:cubicBezTo>
                  <a:pt x="1615440" y="4946333"/>
                  <a:pt x="1600200" y="4955858"/>
                  <a:pt x="1584960" y="4967288"/>
                </a:cubicBezTo>
                <a:cubicBezTo>
                  <a:pt x="1563053" y="4883468"/>
                  <a:pt x="1486853" y="4822508"/>
                  <a:pt x="1396365" y="4822508"/>
                </a:cubicBezTo>
                <a:cubicBezTo>
                  <a:pt x="1305878" y="4822508"/>
                  <a:pt x="1229678" y="4884420"/>
                  <a:pt x="1207770" y="4967288"/>
                </a:cubicBezTo>
                <a:cubicBezTo>
                  <a:pt x="1192530" y="4955858"/>
                  <a:pt x="1177290" y="4946333"/>
                  <a:pt x="1161098" y="4936808"/>
                </a:cubicBezTo>
                <a:cubicBezTo>
                  <a:pt x="1194435" y="4838700"/>
                  <a:pt x="1287780" y="4768215"/>
                  <a:pt x="1396365" y="4768215"/>
                </a:cubicBezTo>
                <a:cubicBezTo>
                  <a:pt x="1504950" y="4768215"/>
                  <a:pt x="1598295" y="4838700"/>
                  <a:pt x="1631633" y="4936808"/>
                </a:cubicBezTo>
                <a:close/>
                <a:moveTo>
                  <a:pt x="1396365" y="4676775"/>
                </a:moveTo>
                <a:cubicBezTo>
                  <a:pt x="1249680" y="4676775"/>
                  <a:pt x="1124903" y="4770120"/>
                  <a:pt x="1077278" y="4899660"/>
                </a:cubicBezTo>
                <a:cubicBezTo>
                  <a:pt x="1060133" y="4893945"/>
                  <a:pt x="1042988" y="4889183"/>
                  <a:pt x="1025843" y="4886325"/>
                </a:cubicBezTo>
                <a:cubicBezTo>
                  <a:pt x="1080135" y="4732973"/>
                  <a:pt x="1225868" y="4623435"/>
                  <a:pt x="1397318" y="4623435"/>
                </a:cubicBezTo>
                <a:cubicBezTo>
                  <a:pt x="1568768" y="4623435"/>
                  <a:pt x="1714500" y="4732973"/>
                  <a:pt x="1768793" y="4886325"/>
                </a:cubicBezTo>
                <a:cubicBezTo>
                  <a:pt x="1750695" y="4890135"/>
                  <a:pt x="1733550" y="4894898"/>
                  <a:pt x="1717358" y="4899660"/>
                </a:cubicBezTo>
                <a:cubicBezTo>
                  <a:pt x="1667828" y="4770120"/>
                  <a:pt x="1542098" y="4676775"/>
                  <a:pt x="1396365" y="4676775"/>
                </a:cubicBezTo>
                <a:close/>
                <a:moveTo>
                  <a:pt x="1396365" y="501015"/>
                </a:moveTo>
                <a:cubicBezTo>
                  <a:pt x="1505903" y="501015"/>
                  <a:pt x="1598295" y="571500"/>
                  <a:pt x="1631633" y="669608"/>
                </a:cubicBezTo>
                <a:cubicBezTo>
                  <a:pt x="1615440" y="679133"/>
                  <a:pt x="1600200" y="688658"/>
                  <a:pt x="1584960" y="700088"/>
                </a:cubicBezTo>
                <a:cubicBezTo>
                  <a:pt x="1562100" y="616268"/>
                  <a:pt x="1485900" y="555308"/>
                  <a:pt x="1396365" y="555308"/>
                </a:cubicBezTo>
                <a:cubicBezTo>
                  <a:pt x="1305878" y="555308"/>
                  <a:pt x="1229678" y="617220"/>
                  <a:pt x="1207770" y="700088"/>
                </a:cubicBezTo>
                <a:cubicBezTo>
                  <a:pt x="1192530" y="688658"/>
                  <a:pt x="1177290" y="679133"/>
                  <a:pt x="1161098" y="669608"/>
                </a:cubicBezTo>
                <a:cubicBezTo>
                  <a:pt x="1194435" y="571500"/>
                  <a:pt x="1286828" y="501015"/>
                  <a:pt x="1396365" y="501015"/>
                </a:cubicBezTo>
                <a:close/>
                <a:moveTo>
                  <a:pt x="1143953" y="661035"/>
                </a:moveTo>
                <a:cubicBezTo>
                  <a:pt x="1127760" y="652463"/>
                  <a:pt x="1111568" y="645795"/>
                  <a:pt x="1094423" y="639128"/>
                </a:cubicBezTo>
                <a:cubicBezTo>
                  <a:pt x="1140143" y="516255"/>
                  <a:pt x="1258253" y="428625"/>
                  <a:pt x="1396365" y="428625"/>
                </a:cubicBezTo>
                <a:cubicBezTo>
                  <a:pt x="1534478" y="428625"/>
                  <a:pt x="1652588" y="516255"/>
                  <a:pt x="1698308" y="639128"/>
                </a:cubicBezTo>
                <a:cubicBezTo>
                  <a:pt x="1681163" y="645795"/>
                  <a:pt x="1664970" y="652463"/>
                  <a:pt x="1648778" y="661035"/>
                </a:cubicBezTo>
                <a:cubicBezTo>
                  <a:pt x="1611630" y="557213"/>
                  <a:pt x="1512570" y="482918"/>
                  <a:pt x="1396365" y="482918"/>
                </a:cubicBezTo>
                <a:cubicBezTo>
                  <a:pt x="1279208" y="481965"/>
                  <a:pt x="1180148" y="557213"/>
                  <a:pt x="1143953" y="661035"/>
                </a:cubicBezTo>
                <a:close/>
                <a:moveTo>
                  <a:pt x="1396365" y="574358"/>
                </a:moveTo>
                <a:cubicBezTo>
                  <a:pt x="1481138" y="574358"/>
                  <a:pt x="1551623" y="633413"/>
                  <a:pt x="1568768" y="713423"/>
                </a:cubicBezTo>
                <a:cubicBezTo>
                  <a:pt x="1508760" y="761048"/>
                  <a:pt x="1461135" y="823913"/>
                  <a:pt x="1430655" y="895350"/>
                </a:cubicBezTo>
                <a:cubicBezTo>
                  <a:pt x="1419225" y="894398"/>
                  <a:pt x="1407795" y="894398"/>
                  <a:pt x="1396365" y="894398"/>
                </a:cubicBezTo>
                <a:cubicBezTo>
                  <a:pt x="1384935" y="894398"/>
                  <a:pt x="1373505" y="895350"/>
                  <a:pt x="1362075" y="895350"/>
                </a:cubicBezTo>
                <a:cubicBezTo>
                  <a:pt x="1331595" y="823913"/>
                  <a:pt x="1283970" y="762000"/>
                  <a:pt x="1223963" y="713423"/>
                </a:cubicBezTo>
                <a:cubicBezTo>
                  <a:pt x="1241108" y="633413"/>
                  <a:pt x="1311593" y="574358"/>
                  <a:pt x="1396365" y="574358"/>
                </a:cubicBezTo>
                <a:close/>
                <a:moveTo>
                  <a:pt x="1396365" y="911543"/>
                </a:moveTo>
                <a:cubicBezTo>
                  <a:pt x="1595438" y="911543"/>
                  <a:pt x="1764030" y="1041083"/>
                  <a:pt x="1822133" y="1221105"/>
                </a:cubicBezTo>
                <a:cubicBezTo>
                  <a:pt x="1809750" y="1222058"/>
                  <a:pt x="1798320" y="1223963"/>
                  <a:pt x="1786890" y="1225868"/>
                </a:cubicBezTo>
                <a:cubicBezTo>
                  <a:pt x="1786890" y="1225868"/>
                  <a:pt x="1786890" y="1225868"/>
                  <a:pt x="1786890" y="1225868"/>
                </a:cubicBezTo>
                <a:cubicBezTo>
                  <a:pt x="1730693" y="1063943"/>
                  <a:pt x="1577340" y="947738"/>
                  <a:pt x="1396365" y="947738"/>
                </a:cubicBezTo>
                <a:cubicBezTo>
                  <a:pt x="1215390" y="947738"/>
                  <a:pt x="1062038" y="1063943"/>
                  <a:pt x="1005840" y="1225868"/>
                </a:cubicBezTo>
                <a:cubicBezTo>
                  <a:pt x="994410" y="1223963"/>
                  <a:pt x="982028" y="1223010"/>
                  <a:pt x="970598" y="1221105"/>
                </a:cubicBezTo>
                <a:cubicBezTo>
                  <a:pt x="1028700" y="1042035"/>
                  <a:pt x="1197293" y="911543"/>
                  <a:pt x="1396365" y="911543"/>
                </a:cubicBezTo>
                <a:close/>
                <a:moveTo>
                  <a:pt x="2324100" y="501015"/>
                </a:moveTo>
                <a:cubicBezTo>
                  <a:pt x="2433638" y="501015"/>
                  <a:pt x="2526030" y="571500"/>
                  <a:pt x="2559368" y="669608"/>
                </a:cubicBezTo>
                <a:cubicBezTo>
                  <a:pt x="2543175" y="679133"/>
                  <a:pt x="2527935" y="688658"/>
                  <a:pt x="2512695" y="700088"/>
                </a:cubicBezTo>
                <a:cubicBezTo>
                  <a:pt x="2490788" y="616268"/>
                  <a:pt x="2414588" y="555308"/>
                  <a:pt x="2324100" y="555308"/>
                </a:cubicBezTo>
                <a:cubicBezTo>
                  <a:pt x="2233613" y="555308"/>
                  <a:pt x="2157413" y="617220"/>
                  <a:pt x="2135505" y="700088"/>
                </a:cubicBezTo>
                <a:cubicBezTo>
                  <a:pt x="2120265" y="688658"/>
                  <a:pt x="2105025" y="679133"/>
                  <a:pt x="2088833" y="669608"/>
                </a:cubicBezTo>
                <a:cubicBezTo>
                  <a:pt x="2122170" y="571500"/>
                  <a:pt x="2215515" y="501015"/>
                  <a:pt x="2324100" y="501015"/>
                </a:cubicBezTo>
                <a:close/>
                <a:moveTo>
                  <a:pt x="2071688" y="661035"/>
                </a:moveTo>
                <a:cubicBezTo>
                  <a:pt x="2055495" y="652463"/>
                  <a:pt x="2039303" y="645795"/>
                  <a:pt x="2022158" y="639128"/>
                </a:cubicBezTo>
                <a:cubicBezTo>
                  <a:pt x="2067878" y="516255"/>
                  <a:pt x="2185988" y="428625"/>
                  <a:pt x="2324100" y="428625"/>
                </a:cubicBezTo>
                <a:cubicBezTo>
                  <a:pt x="2462213" y="428625"/>
                  <a:pt x="2580323" y="516255"/>
                  <a:pt x="2626043" y="639128"/>
                </a:cubicBezTo>
                <a:cubicBezTo>
                  <a:pt x="2608898" y="645795"/>
                  <a:pt x="2592705" y="652463"/>
                  <a:pt x="2576513" y="661035"/>
                </a:cubicBezTo>
                <a:cubicBezTo>
                  <a:pt x="2539365" y="557213"/>
                  <a:pt x="2440305" y="482918"/>
                  <a:pt x="2324100" y="482918"/>
                </a:cubicBezTo>
                <a:cubicBezTo>
                  <a:pt x="2207895" y="481965"/>
                  <a:pt x="2108835" y="557213"/>
                  <a:pt x="2071688" y="661035"/>
                </a:cubicBezTo>
                <a:close/>
                <a:moveTo>
                  <a:pt x="2324100" y="574358"/>
                </a:moveTo>
                <a:cubicBezTo>
                  <a:pt x="2408873" y="574358"/>
                  <a:pt x="2479358" y="633413"/>
                  <a:pt x="2496503" y="713423"/>
                </a:cubicBezTo>
                <a:cubicBezTo>
                  <a:pt x="2436495" y="761048"/>
                  <a:pt x="2388870" y="823913"/>
                  <a:pt x="2358390" y="895350"/>
                </a:cubicBezTo>
                <a:cubicBezTo>
                  <a:pt x="2346960" y="894398"/>
                  <a:pt x="2335530" y="894398"/>
                  <a:pt x="2324100" y="894398"/>
                </a:cubicBezTo>
                <a:cubicBezTo>
                  <a:pt x="2312670" y="894398"/>
                  <a:pt x="2301240" y="895350"/>
                  <a:pt x="2289810" y="895350"/>
                </a:cubicBezTo>
                <a:cubicBezTo>
                  <a:pt x="2259330" y="823913"/>
                  <a:pt x="2211705" y="762000"/>
                  <a:pt x="2151698" y="713423"/>
                </a:cubicBezTo>
                <a:cubicBezTo>
                  <a:pt x="2169795" y="633413"/>
                  <a:pt x="2240280" y="574358"/>
                  <a:pt x="2324100" y="574358"/>
                </a:cubicBezTo>
                <a:close/>
                <a:moveTo>
                  <a:pt x="2324100" y="911543"/>
                </a:moveTo>
                <a:cubicBezTo>
                  <a:pt x="2523173" y="911543"/>
                  <a:pt x="2691765" y="1041083"/>
                  <a:pt x="2749868" y="1221105"/>
                </a:cubicBezTo>
                <a:cubicBezTo>
                  <a:pt x="2737485" y="1222058"/>
                  <a:pt x="2726055" y="1223963"/>
                  <a:pt x="2714625" y="1225868"/>
                </a:cubicBezTo>
                <a:cubicBezTo>
                  <a:pt x="2658428" y="1063943"/>
                  <a:pt x="2505075" y="947738"/>
                  <a:pt x="2324100" y="947738"/>
                </a:cubicBezTo>
                <a:cubicBezTo>
                  <a:pt x="2143125" y="947738"/>
                  <a:pt x="1989773" y="1063943"/>
                  <a:pt x="1933575" y="1225868"/>
                </a:cubicBezTo>
                <a:cubicBezTo>
                  <a:pt x="1922145" y="1223963"/>
                  <a:pt x="1909763" y="1223010"/>
                  <a:pt x="1898333" y="1221105"/>
                </a:cubicBezTo>
                <a:cubicBezTo>
                  <a:pt x="1957388" y="1042035"/>
                  <a:pt x="2125980" y="911543"/>
                  <a:pt x="2324100" y="911543"/>
                </a:cubicBezTo>
                <a:close/>
                <a:moveTo>
                  <a:pt x="3000375" y="661035"/>
                </a:moveTo>
                <a:cubicBezTo>
                  <a:pt x="2984183" y="652463"/>
                  <a:pt x="2967990" y="645795"/>
                  <a:pt x="2950845" y="639128"/>
                </a:cubicBezTo>
                <a:cubicBezTo>
                  <a:pt x="2950845" y="639128"/>
                  <a:pt x="2950845" y="639128"/>
                  <a:pt x="2950845" y="639128"/>
                </a:cubicBezTo>
                <a:cubicBezTo>
                  <a:pt x="2996565" y="516255"/>
                  <a:pt x="3114675" y="428625"/>
                  <a:pt x="3252788" y="428625"/>
                </a:cubicBezTo>
                <a:cubicBezTo>
                  <a:pt x="3390900" y="428625"/>
                  <a:pt x="3509010" y="516255"/>
                  <a:pt x="3554730" y="639128"/>
                </a:cubicBezTo>
                <a:cubicBezTo>
                  <a:pt x="3554730" y="639128"/>
                  <a:pt x="3554730" y="639128"/>
                  <a:pt x="3554730" y="639128"/>
                </a:cubicBezTo>
                <a:cubicBezTo>
                  <a:pt x="3537585" y="645795"/>
                  <a:pt x="3521393" y="652463"/>
                  <a:pt x="3505200" y="661035"/>
                </a:cubicBezTo>
                <a:cubicBezTo>
                  <a:pt x="3468053" y="557213"/>
                  <a:pt x="3368993" y="482918"/>
                  <a:pt x="3252788" y="482918"/>
                </a:cubicBezTo>
                <a:cubicBezTo>
                  <a:pt x="3136583" y="481965"/>
                  <a:pt x="3037523" y="557213"/>
                  <a:pt x="3000375" y="661035"/>
                </a:cubicBezTo>
                <a:cubicBezTo>
                  <a:pt x="3000375" y="661035"/>
                  <a:pt x="3000375" y="661035"/>
                  <a:pt x="3000375" y="661035"/>
                </a:cubicBezTo>
                <a:close/>
                <a:moveTo>
                  <a:pt x="3252788" y="501015"/>
                </a:moveTo>
                <a:cubicBezTo>
                  <a:pt x="3362325" y="501015"/>
                  <a:pt x="3454718" y="571500"/>
                  <a:pt x="3488055" y="669608"/>
                </a:cubicBezTo>
                <a:cubicBezTo>
                  <a:pt x="3471863" y="679133"/>
                  <a:pt x="3456623" y="688658"/>
                  <a:pt x="3441383" y="700088"/>
                </a:cubicBezTo>
                <a:cubicBezTo>
                  <a:pt x="3419475" y="616268"/>
                  <a:pt x="3343275" y="555308"/>
                  <a:pt x="3252788" y="555308"/>
                </a:cubicBezTo>
                <a:cubicBezTo>
                  <a:pt x="3162300" y="555308"/>
                  <a:pt x="3086100" y="617220"/>
                  <a:pt x="3064193" y="700088"/>
                </a:cubicBezTo>
                <a:cubicBezTo>
                  <a:pt x="3048953" y="688658"/>
                  <a:pt x="3033713" y="679133"/>
                  <a:pt x="3017520" y="669608"/>
                </a:cubicBezTo>
                <a:cubicBezTo>
                  <a:pt x="3050858" y="571500"/>
                  <a:pt x="3144203" y="501015"/>
                  <a:pt x="3252788" y="501015"/>
                </a:cubicBezTo>
                <a:close/>
                <a:moveTo>
                  <a:pt x="3252788" y="574358"/>
                </a:moveTo>
                <a:cubicBezTo>
                  <a:pt x="3337560" y="574358"/>
                  <a:pt x="3408045" y="633413"/>
                  <a:pt x="3425190" y="713423"/>
                </a:cubicBezTo>
                <a:cubicBezTo>
                  <a:pt x="3365183" y="761048"/>
                  <a:pt x="3317558" y="823913"/>
                  <a:pt x="3287078" y="895350"/>
                </a:cubicBezTo>
                <a:cubicBezTo>
                  <a:pt x="3275648" y="894398"/>
                  <a:pt x="3264218" y="894398"/>
                  <a:pt x="3252788" y="894398"/>
                </a:cubicBezTo>
                <a:cubicBezTo>
                  <a:pt x="3241358" y="894398"/>
                  <a:pt x="3229928" y="895350"/>
                  <a:pt x="3218498" y="895350"/>
                </a:cubicBezTo>
                <a:cubicBezTo>
                  <a:pt x="3188018" y="823913"/>
                  <a:pt x="3140393" y="762000"/>
                  <a:pt x="3080385" y="713423"/>
                </a:cubicBezTo>
                <a:cubicBezTo>
                  <a:pt x="3098483" y="633413"/>
                  <a:pt x="3168968" y="574358"/>
                  <a:pt x="3252788" y="574358"/>
                </a:cubicBezTo>
                <a:close/>
                <a:moveTo>
                  <a:pt x="3252788" y="911543"/>
                </a:moveTo>
                <a:cubicBezTo>
                  <a:pt x="3451860" y="911543"/>
                  <a:pt x="3620453" y="1041083"/>
                  <a:pt x="3678555" y="1221105"/>
                </a:cubicBezTo>
                <a:cubicBezTo>
                  <a:pt x="3666173" y="1222058"/>
                  <a:pt x="3654743" y="1223963"/>
                  <a:pt x="3643313" y="1225868"/>
                </a:cubicBezTo>
                <a:cubicBezTo>
                  <a:pt x="3643313" y="1225868"/>
                  <a:pt x="3643313" y="1225868"/>
                  <a:pt x="3643313" y="1225868"/>
                </a:cubicBezTo>
                <a:cubicBezTo>
                  <a:pt x="3587115" y="1063943"/>
                  <a:pt x="3433763" y="947738"/>
                  <a:pt x="3252788" y="947738"/>
                </a:cubicBezTo>
                <a:cubicBezTo>
                  <a:pt x="3071813" y="947738"/>
                  <a:pt x="2918460" y="1063943"/>
                  <a:pt x="2862263" y="1225868"/>
                </a:cubicBezTo>
                <a:cubicBezTo>
                  <a:pt x="2850833" y="1223963"/>
                  <a:pt x="2838450" y="1223010"/>
                  <a:pt x="2827020" y="1221105"/>
                </a:cubicBezTo>
                <a:cubicBezTo>
                  <a:pt x="2886075" y="1042035"/>
                  <a:pt x="3054668" y="911543"/>
                  <a:pt x="3252788" y="911543"/>
                </a:cubicBezTo>
                <a:close/>
                <a:moveTo>
                  <a:pt x="3992880" y="700088"/>
                </a:moveTo>
                <a:cubicBezTo>
                  <a:pt x="3977640" y="688658"/>
                  <a:pt x="3962400" y="679133"/>
                  <a:pt x="3946208" y="669608"/>
                </a:cubicBezTo>
                <a:cubicBezTo>
                  <a:pt x="3979545" y="571500"/>
                  <a:pt x="4072890" y="501015"/>
                  <a:pt x="4181475" y="501015"/>
                </a:cubicBezTo>
                <a:cubicBezTo>
                  <a:pt x="4290060" y="501015"/>
                  <a:pt x="4383405" y="571500"/>
                  <a:pt x="4416743" y="669608"/>
                </a:cubicBezTo>
                <a:cubicBezTo>
                  <a:pt x="4400550" y="679133"/>
                  <a:pt x="4385310" y="688658"/>
                  <a:pt x="4370070" y="700088"/>
                </a:cubicBezTo>
                <a:cubicBezTo>
                  <a:pt x="4348163" y="616268"/>
                  <a:pt x="4271963" y="555308"/>
                  <a:pt x="4181475" y="555308"/>
                </a:cubicBezTo>
                <a:cubicBezTo>
                  <a:pt x="4090988" y="555308"/>
                  <a:pt x="4014788" y="616268"/>
                  <a:pt x="3992880" y="700088"/>
                </a:cubicBezTo>
                <a:cubicBezTo>
                  <a:pt x="3992880" y="700088"/>
                  <a:pt x="3992880" y="700088"/>
                  <a:pt x="3992880" y="700088"/>
                </a:cubicBezTo>
                <a:close/>
                <a:moveTo>
                  <a:pt x="3929063" y="661035"/>
                </a:moveTo>
                <a:cubicBezTo>
                  <a:pt x="3912870" y="652463"/>
                  <a:pt x="3896678" y="645795"/>
                  <a:pt x="3879533" y="639128"/>
                </a:cubicBezTo>
                <a:cubicBezTo>
                  <a:pt x="3925253" y="516255"/>
                  <a:pt x="4043363" y="428625"/>
                  <a:pt x="4181475" y="428625"/>
                </a:cubicBezTo>
                <a:cubicBezTo>
                  <a:pt x="4319588" y="428625"/>
                  <a:pt x="4437698" y="516255"/>
                  <a:pt x="4483418" y="639128"/>
                </a:cubicBezTo>
                <a:cubicBezTo>
                  <a:pt x="4466273" y="645795"/>
                  <a:pt x="4450080" y="652463"/>
                  <a:pt x="4433888" y="661035"/>
                </a:cubicBezTo>
                <a:cubicBezTo>
                  <a:pt x="4396740" y="557213"/>
                  <a:pt x="4297680" y="482918"/>
                  <a:pt x="4181475" y="482918"/>
                </a:cubicBezTo>
                <a:cubicBezTo>
                  <a:pt x="4065270" y="482918"/>
                  <a:pt x="3966210" y="557213"/>
                  <a:pt x="3929063" y="661035"/>
                </a:cubicBezTo>
                <a:close/>
                <a:moveTo>
                  <a:pt x="4181475" y="574358"/>
                </a:moveTo>
                <a:cubicBezTo>
                  <a:pt x="4266248" y="574358"/>
                  <a:pt x="4336733" y="633413"/>
                  <a:pt x="4353878" y="713423"/>
                </a:cubicBezTo>
                <a:cubicBezTo>
                  <a:pt x="4353878" y="713423"/>
                  <a:pt x="4353878" y="713423"/>
                  <a:pt x="4353878" y="713423"/>
                </a:cubicBezTo>
                <a:cubicBezTo>
                  <a:pt x="4293870" y="761048"/>
                  <a:pt x="4246245" y="823913"/>
                  <a:pt x="4215765" y="895350"/>
                </a:cubicBezTo>
                <a:cubicBezTo>
                  <a:pt x="4204335" y="894398"/>
                  <a:pt x="4192905" y="894398"/>
                  <a:pt x="4181475" y="894398"/>
                </a:cubicBezTo>
                <a:cubicBezTo>
                  <a:pt x="4170045" y="894398"/>
                  <a:pt x="4158615" y="895350"/>
                  <a:pt x="4147185" y="895350"/>
                </a:cubicBezTo>
                <a:cubicBezTo>
                  <a:pt x="4116705" y="823913"/>
                  <a:pt x="4069080" y="762000"/>
                  <a:pt x="4009073" y="713423"/>
                </a:cubicBezTo>
                <a:cubicBezTo>
                  <a:pt x="4026218" y="633413"/>
                  <a:pt x="4096703" y="574358"/>
                  <a:pt x="4181475" y="574358"/>
                </a:cubicBezTo>
                <a:close/>
                <a:moveTo>
                  <a:pt x="4181475" y="911543"/>
                </a:moveTo>
                <a:cubicBezTo>
                  <a:pt x="4380548" y="911543"/>
                  <a:pt x="4549140" y="1041083"/>
                  <a:pt x="4607243" y="1221105"/>
                </a:cubicBezTo>
                <a:cubicBezTo>
                  <a:pt x="4594860" y="1222058"/>
                  <a:pt x="4583430" y="1223963"/>
                  <a:pt x="4572000" y="1225868"/>
                </a:cubicBezTo>
                <a:cubicBezTo>
                  <a:pt x="4572000" y="1225868"/>
                  <a:pt x="4572000" y="1225868"/>
                  <a:pt x="4572000" y="1225868"/>
                </a:cubicBezTo>
                <a:cubicBezTo>
                  <a:pt x="4515803" y="1063943"/>
                  <a:pt x="4362450" y="947738"/>
                  <a:pt x="4181475" y="947738"/>
                </a:cubicBezTo>
                <a:cubicBezTo>
                  <a:pt x="4000500" y="947738"/>
                  <a:pt x="3847148" y="1063943"/>
                  <a:pt x="3790950" y="1225868"/>
                </a:cubicBezTo>
                <a:cubicBezTo>
                  <a:pt x="3779520" y="1223963"/>
                  <a:pt x="3767138" y="1223010"/>
                  <a:pt x="3755708" y="1221105"/>
                </a:cubicBezTo>
                <a:cubicBezTo>
                  <a:pt x="3813810" y="1042035"/>
                  <a:pt x="3982403" y="911543"/>
                  <a:pt x="4181475" y="911543"/>
                </a:cubicBezTo>
                <a:close/>
                <a:moveTo>
                  <a:pt x="4921568" y="700088"/>
                </a:moveTo>
                <a:cubicBezTo>
                  <a:pt x="4906328" y="688658"/>
                  <a:pt x="4891088" y="679133"/>
                  <a:pt x="4874895" y="669608"/>
                </a:cubicBezTo>
                <a:cubicBezTo>
                  <a:pt x="4908233" y="571500"/>
                  <a:pt x="5001578" y="501015"/>
                  <a:pt x="5110163" y="501015"/>
                </a:cubicBezTo>
                <a:cubicBezTo>
                  <a:pt x="5219700" y="501015"/>
                  <a:pt x="5312093" y="571500"/>
                  <a:pt x="5345430" y="669608"/>
                </a:cubicBezTo>
                <a:cubicBezTo>
                  <a:pt x="5329238" y="679133"/>
                  <a:pt x="5313998" y="688658"/>
                  <a:pt x="5298758" y="700088"/>
                </a:cubicBezTo>
                <a:cubicBezTo>
                  <a:pt x="5276850" y="616268"/>
                  <a:pt x="5200650" y="555308"/>
                  <a:pt x="5110163" y="555308"/>
                </a:cubicBezTo>
                <a:cubicBezTo>
                  <a:pt x="5019675" y="555308"/>
                  <a:pt x="4943475" y="616268"/>
                  <a:pt x="4921568" y="700088"/>
                </a:cubicBezTo>
                <a:cubicBezTo>
                  <a:pt x="4921568" y="700088"/>
                  <a:pt x="4921568" y="700088"/>
                  <a:pt x="4921568" y="700088"/>
                </a:cubicBezTo>
                <a:close/>
                <a:moveTo>
                  <a:pt x="4857750" y="661035"/>
                </a:moveTo>
                <a:cubicBezTo>
                  <a:pt x="4841558" y="652463"/>
                  <a:pt x="4825365" y="645795"/>
                  <a:pt x="4808220" y="639128"/>
                </a:cubicBezTo>
                <a:cubicBezTo>
                  <a:pt x="4853940" y="516255"/>
                  <a:pt x="4972050" y="428625"/>
                  <a:pt x="5110163" y="428625"/>
                </a:cubicBezTo>
                <a:cubicBezTo>
                  <a:pt x="5248275" y="428625"/>
                  <a:pt x="5366385" y="516255"/>
                  <a:pt x="5412105" y="639128"/>
                </a:cubicBezTo>
                <a:cubicBezTo>
                  <a:pt x="5394960" y="645795"/>
                  <a:pt x="5378768" y="652463"/>
                  <a:pt x="5362575" y="661035"/>
                </a:cubicBezTo>
                <a:cubicBezTo>
                  <a:pt x="5362575" y="661035"/>
                  <a:pt x="5362575" y="661035"/>
                  <a:pt x="5362575" y="661035"/>
                </a:cubicBezTo>
                <a:cubicBezTo>
                  <a:pt x="5325428" y="557213"/>
                  <a:pt x="5226368" y="482918"/>
                  <a:pt x="5110163" y="482918"/>
                </a:cubicBezTo>
                <a:cubicBezTo>
                  <a:pt x="4993958" y="481965"/>
                  <a:pt x="4894898" y="557213"/>
                  <a:pt x="4857750" y="661035"/>
                </a:cubicBezTo>
                <a:cubicBezTo>
                  <a:pt x="4857750" y="661035"/>
                  <a:pt x="4857750" y="661035"/>
                  <a:pt x="4857750" y="661035"/>
                </a:cubicBezTo>
                <a:close/>
                <a:moveTo>
                  <a:pt x="5110163" y="574358"/>
                </a:moveTo>
                <a:cubicBezTo>
                  <a:pt x="5194935" y="574358"/>
                  <a:pt x="5265420" y="633413"/>
                  <a:pt x="5282565" y="713423"/>
                </a:cubicBezTo>
                <a:cubicBezTo>
                  <a:pt x="5282565" y="713423"/>
                  <a:pt x="5282565" y="713423"/>
                  <a:pt x="5282565" y="713423"/>
                </a:cubicBezTo>
                <a:cubicBezTo>
                  <a:pt x="5222558" y="761048"/>
                  <a:pt x="5174933" y="823913"/>
                  <a:pt x="5144453" y="895350"/>
                </a:cubicBezTo>
                <a:cubicBezTo>
                  <a:pt x="5133023" y="894398"/>
                  <a:pt x="5121593" y="894398"/>
                  <a:pt x="5110163" y="894398"/>
                </a:cubicBezTo>
                <a:cubicBezTo>
                  <a:pt x="5098733" y="894398"/>
                  <a:pt x="5087303" y="895350"/>
                  <a:pt x="5075873" y="895350"/>
                </a:cubicBezTo>
                <a:cubicBezTo>
                  <a:pt x="5045393" y="823913"/>
                  <a:pt x="4997768" y="762000"/>
                  <a:pt x="4937760" y="713423"/>
                </a:cubicBezTo>
                <a:cubicBezTo>
                  <a:pt x="4954905" y="633413"/>
                  <a:pt x="5025390" y="574358"/>
                  <a:pt x="5110163" y="574358"/>
                </a:cubicBezTo>
                <a:close/>
                <a:moveTo>
                  <a:pt x="5110163" y="911543"/>
                </a:moveTo>
                <a:cubicBezTo>
                  <a:pt x="5309235" y="911543"/>
                  <a:pt x="5477828" y="1041083"/>
                  <a:pt x="5535930" y="1221105"/>
                </a:cubicBezTo>
                <a:cubicBezTo>
                  <a:pt x="5523548" y="1222058"/>
                  <a:pt x="5512118" y="1223963"/>
                  <a:pt x="5500688" y="1225868"/>
                </a:cubicBezTo>
                <a:cubicBezTo>
                  <a:pt x="5500688" y="1225868"/>
                  <a:pt x="5500688" y="1225868"/>
                  <a:pt x="5500688" y="1225868"/>
                </a:cubicBezTo>
                <a:cubicBezTo>
                  <a:pt x="5444490" y="1063943"/>
                  <a:pt x="5291138" y="947738"/>
                  <a:pt x="5110163" y="947738"/>
                </a:cubicBezTo>
                <a:cubicBezTo>
                  <a:pt x="4929188" y="947738"/>
                  <a:pt x="4775835" y="1063943"/>
                  <a:pt x="4719638" y="1225868"/>
                </a:cubicBezTo>
                <a:cubicBezTo>
                  <a:pt x="4719638" y="1225868"/>
                  <a:pt x="4719638" y="1225868"/>
                  <a:pt x="4719638" y="1225868"/>
                </a:cubicBezTo>
                <a:cubicBezTo>
                  <a:pt x="4708208" y="1223963"/>
                  <a:pt x="4695825" y="1223010"/>
                  <a:pt x="4684395" y="1221105"/>
                </a:cubicBezTo>
                <a:cubicBezTo>
                  <a:pt x="4742498" y="1042035"/>
                  <a:pt x="4911090" y="911543"/>
                  <a:pt x="5110163" y="911543"/>
                </a:cubicBezTo>
                <a:close/>
                <a:moveTo>
                  <a:pt x="5850255" y="700088"/>
                </a:moveTo>
                <a:cubicBezTo>
                  <a:pt x="5835015" y="688658"/>
                  <a:pt x="5819775" y="679133"/>
                  <a:pt x="5803583" y="669608"/>
                </a:cubicBezTo>
                <a:cubicBezTo>
                  <a:pt x="5836920" y="571500"/>
                  <a:pt x="5930265" y="501015"/>
                  <a:pt x="6038850" y="501015"/>
                </a:cubicBezTo>
                <a:cubicBezTo>
                  <a:pt x="6148388" y="501015"/>
                  <a:pt x="6240780" y="571500"/>
                  <a:pt x="6274118" y="669608"/>
                </a:cubicBezTo>
                <a:cubicBezTo>
                  <a:pt x="6257925" y="679133"/>
                  <a:pt x="6242685" y="688658"/>
                  <a:pt x="6227445" y="700088"/>
                </a:cubicBezTo>
                <a:cubicBezTo>
                  <a:pt x="6227445" y="700088"/>
                  <a:pt x="6227445" y="700088"/>
                  <a:pt x="6227445" y="700088"/>
                </a:cubicBezTo>
                <a:cubicBezTo>
                  <a:pt x="6205538" y="616268"/>
                  <a:pt x="6129338" y="555308"/>
                  <a:pt x="6038850" y="555308"/>
                </a:cubicBezTo>
                <a:cubicBezTo>
                  <a:pt x="5948363" y="555308"/>
                  <a:pt x="5872163" y="616268"/>
                  <a:pt x="5850255" y="700088"/>
                </a:cubicBezTo>
                <a:cubicBezTo>
                  <a:pt x="5850255" y="700088"/>
                  <a:pt x="5850255" y="700088"/>
                  <a:pt x="5850255" y="700088"/>
                </a:cubicBezTo>
                <a:close/>
                <a:moveTo>
                  <a:pt x="5786438" y="661035"/>
                </a:moveTo>
                <a:cubicBezTo>
                  <a:pt x="5770245" y="652463"/>
                  <a:pt x="5754053" y="645795"/>
                  <a:pt x="5736908" y="639128"/>
                </a:cubicBezTo>
                <a:cubicBezTo>
                  <a:pt x="5782628" y="516255"/>
                  <a:pt x="5900738" y="428625"/>
                  <a:pt x="6038850" y="428625"/>
                </a:cubicBezTo>
                <a:cubicBezTo>
                  <a:pt x="6176963" y="428625"/>
                  <a:pt x="6295073" y="516255"/>
                  <a:pt x="6340793" y="639128"/>
                </a:cubicBezTo>
                <a:cubicBezTo>
                  <a:pt x="6340793" y="639128"/>
                  <a:pt x="6340793" y="639128"/>
                  <a:pt x="6340793" y="639128"/>
                </a:cubicBezTo>
                <a:cubicBezTo>
                  <a:pt x="6323648" y="645795"/>
                  <a:pt x="6307455" y="652463"/>
                  <a:pt x="6291263" y="661035"/>
                </a:cubicBezTo>
                <a:cubicBezTo>
                  <a:pt x="6291263" y="661035"/>
                  <a:pt x="6291263" y="661035"/>
                  <a:pt x="6291263" y="661035"/>
                </a:cubicBezTo>
                <a:cubicBezTo>
                  <a:pt x="6254115" y="557213"/>
                  <a:pt x="6155055" y="482918"/>
                  <a:pt x="6038850" y="482918"/>
                </a:cubicBezTo>
                <a:cubicBezTo>
                  <a:pt x="5921693" y="481965"/>
                  <a:pt x="5822633" y="557213"/>
                  <a:pt x="5786438" y="661035"/>
                </a:cubicBezTo>
                <a:cubicBezTo>
                  <a:pt x="5786438" y="661035"/>
                  <a:pt x="5786438" y="661035"/>
                  <a:pt x="5786438" y="661035"/>
                </a:cubicBezTo>
                <a:close/>
                <a:moveTo>
                  <a:pt x="6038850" y="574358"/>
                </a:moveTo>
                <a:cubicBezTo>
                  <a:pt x="6123623" y="574358"/>
                  <a:pt x="6194108" y="633413"/>
                  <a:pt x="6211253" y="713423"/>
                </a:cubicBezTo>
                <a:cubicBezTo>
                  <a:pt x="6151245" y="761048"/>
                  <a:pt x="6103620" y="823913"/>
                  <a:pt x="6073140" y="895350"/>
                </a:cubicBezTo>
                <a:cubicBezTo>
                  <a:pt x="6061710" y="894398"/>
                  <a:pt x="6050280" y="894398"/>
                  <a:pt x="6038850" y="894398"/>
                </a:cubicBezTo>
                <a:cubicBezTo>
                  <a:pt x="6027420" y="894398"/>
                  <a:pt x="6015990" y="895350"/>
                  <a:pt x="6004560" y="895350"/>
                </a:cubicBezTo>
                <a:cubicBezTo>
                  <a:pt x="5974080" y="823913"/>
                  <a:pt x="5926455" y="762000"/>
                  <a:pt x="5866448" y="713423"/>
                </a:cubicBezTo>
                <a:cubicBezTo>
                  <a:pt x="5883593" y="633413"/>
                  <a:pt x="5954078" y="574358"/>
                  <a:pt x="6038850" y="574358"/>
                </a:cubicBezTo>
                <a:close/>
                <a:moveTo>
                  <a:pt x="6038850" y="911543"/>
                </a:moveTo>
                <a:cubicBezTo>
                  <a:pt x="6237923" y="911543"/>
                  <a:pt x="6406515" y="1041083"/>
                  <a:pt x="6464618" y="1221105"/>
                </a:cubicBezTo>
                <a:cubicBezTo>
                  <a:pt x="6452235" y="1222058"/>
                  <a:pt x="6440805" y="1223963"/>
                  <a:pt x="6429375" y="1225868"/>
                </a:cubicBezTo>
                <a:cubicBezTo>
                  <a:pt x="6429375" y="1225868"/>
                  <a:pt x="6429375" y="1225868"/>
                  <a:pt x="6429375" y="1225868"/>
                </a:cubicBezTo>
                <a:cubicBezTo>
                  <a:pt x="6373178" y="1063943"/>
                  <a:pt x="6219825" y="947738"/>
                  <a:pt x="6038850" y="947738"/>
                </a:cubicBezTo>
                <a:cubicBezTo>
                  <a:pt x="5857875" y="947738"/>
                  <a:pt x="5704523" y="1063943"/>
                  <a:pt x="5648325" y="1225868"/>
                </a:cubicBezTo>
                <a:cubicBezTo>
                  <a:pt x="5648325" y="1225868"/>
                  <a:pt x="5648325" y="1225868"/>
                  <a:pt x="5648325" y="1225868"/>
                </a:cubicBezTo>
                <a:cubicBezTo>
                  <a:pt x="5636895" y="1223963"/>
                  <a:pt x="5624513" y="1223010"/>
                  <a:pt x="5613083" y="1221105"/>
                </a:cubicBezTo>
                <a:cubicBezTo>
                  <a:pt x="5613083" y="1221105"/>
                  <a:pt x="5613083" y="1221105"/>
                  <a:pt x="5613083" y="1221105"/>
                </a:cubicBezTo>
                <a:cubicBezTo>
                  <a:pt x="5671185" y="1042035"/>
                  <a:pt x="5839778" y="911543"/>
                  <a:pt x="6038850" y="911543"/>
                </a:cubicBezTo>
                <a:close/>
                <a:moveTo>
                  <a:pt x="6502718" y="736283"/>
                </a:moveTo>
                <a:cubicBezTo>
                  <a:pt x="6371273" y="736283"/>
                  <a:pt x="6256973" y="811530"/>
                  <a:pt x="6199823" y="921068"/>
                </a:cubicBezTo>
                <a:cubicBezTo>
                  <a:pt x="6200775" y="921068"/>
                  <a:pt x="6200775" y="922020"/>
                  <a:pt x="6201728" y="922020"/>
                </a:cubicBezTo>
                <a:cubicBezTo>
                  <a:pt x="6184583" y="915353"/>
                  <a:pt x="6166485" y="909638"/>
                  <a:pt x="6148388" y="905828"/>
                </a:cubicBezTo>
                <a:cubicBezTo>
                  <a:pt x="6212205" y="774383"/>
                  <a:pt x="6347460" y="682943"/>
                  <a:pt x="6502718" y="682943"/>
                </a:cubicBezTo>
                <a:cubicBezTo>
                  <a:pt x="6658928" y="682943"/>
                  <a:pt x="6793230" y="774383"/>
                  <a:pt x="6857048" y="905828"/>
                </a:cubicBezTo>
                <a:cubicBezTo>
                  <a:pt x="6838950" y="910590"/>
                  <a:pt x="6820853" y="915353"/>
                  <a:pt x="6803708" y="922020"/>
                </a:cubicBezTo>
                <a:cubicBezTo>
                  <a:pt x="6804660" y="922020"/>
                  <a:pt x="6804660" y="921068"/>
                  <a:pt x="6805613" y="921068"/>
                </a:cubicBezTo>
                <a:cubicBezTo>
                  <a:pt x="6748463" y="811530"/>
                  <a:pt x="6634163" y="736283"/>
                  <a:pt x="6502718" y="736283"/>
                </a:cubicBezTo>
                <a:close/>
                <a:moveTo>
                  <a:pt x="6520815" y="1220153"/>
                </a:moveTo>
                <a:cubicBezTo>
                  <a:pt x="6515100" y="1220153"/>
                  <a:pt x="6508433" y="1220153"/>
                  <a:pt x="6502718" y="1220153"/>
                </a:cubicBezTo>
                <a:cubicBezTo>
                  <a:pt x="6496050" y="1220153"/>
                  <a:pt x="6490335" y="1220153"/>
                  <a:pt x="6484620" y="1220153"/>
                </a:cubicBezTo>
                <a:cubicBezTo>
                  <a:pt x="6484620" y="1220153"/>
                  <a:pt x="6484620" y="1220153"/>
                  <a:pt x="6484620" y="1220153"/>
                </a:cubicBezTo>
                <a:cubicBezTo>
                  <a:pt x="6457950" y="1135380"/>
                  <a:pt x="6408420" y="1062038"/>
                  <a:pt x="6342698" y="1005840"/>
                </a:cubicBezTo>
                <a:cubicBezTo>
                  <a:pt x="6370320" y="943928"/>
                  <a:pt x="6432233" y="901065"/>
                  <a:pt x="6503670" y="901065"/>
                </a:cubicBezTo>
                <a:cubicBezTo>
                  <a:pt x="6575108" y="901065"/>
                  <a:pt x="6637020" y="943928"/>
                  <a:pt x="6664643" y="1005840"/>
                </a:cubicBezTo>
                <a:cubicBezTo>
                  <a:pt x="6597968" y="1061085"/>
                  <a:pt x="6547485" y="1135380"/>
                  <a:pt x="6520815" y="1220153"/>
                </a:cubicBezTo>
                <a:cubicBezTo>
                  <a:pt x="6520815" y="1220153"/>
                  <a:pt x="6520815" y="1220153"/>
                  <a:pt x="6520815" y="1220153"/>
                </a:cubicBezTo>
                <a:close/>
                <a:moveTo>
                  <a:pt x="6502718" y="1345883"/>
                </a:moveTo>
                <a:cubicBezTo>
                  <a:pt x="6371273" y="1345883"/>
                  <a:pt x="6256973" y="1421130"/>
                  <a:pt x="6199823" y="1530668"/>
                </a:cubicBezTo>
                <a:cubicBezTo>
                  <a:pt x="6200775" y="1530668"/>
                  <a:pt x="6200775" y="1531620"/>
                  <a:pt x="6201728" y="1531620"/>
                </a:cubicBezTo>
                <a:cubicBezTo>
                  <a:pt x="6184583" y="1524953"/>
                  <a:pt x="6166485" y="1519238"/>
                  <a:pt x="6148388" y="1515428"/>
                </a:cubicBezTo>
                <a:cubicBezTo>
                  <a:pt x="6212205" y="1383983"/>
                  <a:pt x="6347460" y="1292543"/>
                  <a:pt x="6502718" y="1292543"/>
                </a:cubicBezTo>
                <a:cubicBezTo>
                  <a:pt x="6658928" y="1292543"/>
                  <a:pt x="6793230" y="1383983"/>
                  <a:pt x="6857048" y="1515428"/>
                </a:cubicBezTo>
                <a:cubicBezTo>
                  <a:pt x="6838950" y="1520190"/>
                  <a:pt x="6820853" y="1524953"/>
                  <a:pt x="6803708" y="1531620"/>
                </a:cubicBezTo>
                <a:cubicBezTo>
                  <a:pt x="6804660" y="1531620"/>
                  <a:pt x="6804660" y="1530668"/>
                  <a:pt x="6805613" y="1530668"/>
                </a:cubicBezTo>
                <a:cubicBezTo>
                  <a:pt x="6748463" y="1421130"/>
                  <a:pt x="6634163" y="1345883"/>
                  <a:pt x="6502718" y="1345883"/>
                </a:cubicBezTo>
                <a:close/>
                <a:moveTo>
                  <a:pt x="6520815" y="1829753"/>
                </a:moveTo>
                <a:cubicBezTo>
                  <a:pt x="6515100" y="1829753"/>
                  <a:pt x="6508433" y="1829753"/>
                  <a:pt x="6502718" y="1829753"/>
                </a:cubicBezTo>
                <a:cubicBezTo>
                  <a:pt x="6496050" y="1829753"/>
                  <a:pt x="6490335" y="1829753"/>
                  <a:pt x="6484620" y="1829753"/>
                </a:cubicBezTo>
                <a:cubicBezTo>
                  <a:pt x="6484620" y="1829753"/>
                  <a:pt x="6484620" y="1829753"/>
                  <a:pt x="6484620" y="1829753"/>
                </a:cubicBezTo>
                <a:cubicBezTo>
                  <a:pt x="6457950" y="1744980"/>
                  <a:pt x="6408420" y="1671638"/>
                  <a:pt x="6342698" y="1615440"/>
                </a:cubicBezTo>
                <a:cubicBezTo>
                  <a:pt x="6370320" y="1553528"/>
                  <a:pt x="6432233" y="1510665"/>
                  <a:pt x="6503670" y="1510665"/>
                </a:cubicBezTo>
                <a:cubicBezTo>
                  <a:pt x="6575108" y="1510665"/>
                  <a:pt x="6637020" y="1553528"/>
                  <a:pt x="6664643" y="1615440"/>
                </a:cubicBezTo>
                <a:cubicBezTo>
                  <a:pt x="6597968" y="1670685"/>
                  <a:pt x="6547485" y="1744980"/>
                  <a:pt x="6520815" y="1829753"/>
                </a:cubicBezTo>
                <a:cubicBezTo>
                  <a:pt x="6520815" y="1829753"/>
                  <a:pt x="6520815" y="1829753"/>
                  <a:pt x="6520815" y="1829753"/>
                </a:cubicBezTo>
                <a:close/>
                <a:moveTo>
                  <a:pt x="6502718" y="1955483"/>
                </a:moveTo>
                <a:cubicBezTo>
                  <a:pt x="6371273" y="1955483"/>
                  <a:pt x="6256973" y="2030730"/>
                  <a:pt x="6199823" y="2140268"/>
                </a:cubicBezTo>
                <a:cubicBezTo>
                  <a:pt x="6200775" y="2140268"/>
                  <a:pt x="6200775" y="2141220"/>
                  <a:pt x="6201728" y="2141220"/>
                </a:cubicBezTo>
                <a:cubicBezTo>
                  <a:pt x="6184583" y="2134553"/>
                  <a:pt x="6166485" y="2128838"/>
                  <a:pt x="6148388" y="2125028"/>
                </a:cubicBezTo>
                <a:cubicBezTo>
                  <a:pt x="6212205" y="1993583"/>
                  <a:pt x="6347460" y="1902143"/>
                  <a:pt x="6502718" y="1902143"/>
                </a:cubicBezTo>
                <a:cubicBezTo>
                  <a:pt x="6658928" y="1902143"/>
                  <a:pt x="6793230" y="1993583"/>
                  <a:pt x="6857048" y="2125028"/>
                </a:cubicBezTo>
                <a:cubicBezTo>
                  <a:pt x="6838950" y="2129790"/>
                  <a:pt x="6820853" y="2134553"/>
                  <a:pt x="6803708" y="2141220"/>
                </a:cubicBezTo>
                <a:cubicBezTo>
                  <a:pt x="6804660" y="2141220"/>
                  <a:pt x="6804660" y="2140268"/>
                  <a:pt x="6805613" y="2140268"/>
                </a:cubicBezTo>
                <a:cubicBezTo>
                  <a:pt x="6748463" y="2030730"/>
                  <a:pt x="6634163" y="1955483"/>
                  <a:pt x="6502718" y="1955483"/>
                </a:cubicBezTo>
                <a:close/>
                <a:moveTo>
                  <a:pt x="6520815" y="2439353"/>
                </a:moveTo>
                <a:cubicBezTo>
                  <a:pt x="6515100" y="2439353"/>
                  <a:pt x="6508433" y="2439353"/>
                  <a:pt x="6502718" y="2439353"/>
                </a:cubicBezTo>
                <a:cubicBezTo>
                  <a:pt x="6496050" y="2439353"/>
                  <a:pt x="6490335" y="2439353"/>
                  <a:pt x="6484620" y="2439353"/>
                </a:cubicBezTo>
                <a:cubicBezTo>
                  <a:pt x="6484620" y="2439353"/>
                  <a:pt x="6484620" y="2439353"/>
                  <a:pt x="6484620" y="2439353"/>
                </a:cubicBezTo>
                <a:cubicBezTo>
                  <a:pt x="6457950" y="2354580"/>
                  <a:pt x="6408420" y="2281238"/>
                  <a:pt x="6342698" y="2225040"/>
                </a:cubicBezTo>
                <a:cubicBezTo>
                  <a:pt x="6370320" y="2163128"/>
                  <a:pt x="6432233" y="2120265"/>
                  <a:pt x="6503670" y="2120265"/>
                </a:cubicBezTo>
                <a:cubicBezTo>
                  <a:pt x="6575108" y="2120265"/>
                  <a:pt x="6637020" y="2163128"/>
                  <a:pt x="6664643" y="2225040"/>
                </a:cubicBezTo>
                <a:cubicBezTo>
                  <a:pt x="6597968" y="2280285"/>
                  <a:pt x="6547485" y="2354580"/>
                  <a:pt x="6520815" y="2439353"/>
                </a:cubicBezTo>
                <a:cubicBezTo>
                  <a:pt x="6520815" y="2439353"/>
                  <a:pt x="6520815" y="2439353"/>
                  <a:pt x="6520815" y="2439353"/>
                </a:cubicBezTo>
                <a:close/>
                <a:moveTo>
                  <a:pt x="6502718" y="2565083"/>
                </a:moveTo>
                <a:cubicBezTo>
                  <a:pt x="6371273" y="2565083"/>
                  <a:pt x="6256973" y="2640330"/>
                  <a:pt x="6199823" y="2749868"/>
                </a:cubicBezTo>
                <a:cubicBezTo>
                  <a:pt x="6200775" y="2749868"/>
                  <a:pt x="6200775" y="2750820"/>
                  <a:pt x="6201728" y="2750820"/>
                </a:cubicBezTo>
                <a:cubicBezTo>
                  <a:pt x="6184583" y="2744153"/>
                  <a:pt x="6166485" y="2738438"/>
                  <a:pt x="6148388" y="2734628"/>
                </a:cubicBezTo>
                <a:cubicBezTo>
                  <a:pt x="6212205" y="2603183"/>
                  <a:pt x="6347460" y="2511743"/>
                  <a:pt x="6502718" y="2511743"/>
                </a:cubicBezTo>
                <a:cubicBezTo>
                  <a:pt x="6658928" y="2511743"/>
                  <a:pt x="6793230" y="2603183"/>
                  <a:pt x="6857048" y="2734628"/>
                </a:cubicBezTo>
                <a:cubicBezTo>
                  <a:pt x="6838950" y="2739390"/>
                  <a:pt x="6820853" y="2744153"/>
                  <a:pt x="6803708" y="2750820"/>
                </a:cubicBezTo>
                <a:cubicBezTo>
                  <a:pt x="6804660" y="2750820"/>
                  <a:pt x="6804660" y="2749868"/>
                  <a:pt x="6805613" y="2749868"/>
                </a:cubicBezTo>
                <a:cubicBezTo>
                  <a:pt x="6748463" y="2640330"/>
                  <a:pt x="6634163" y="2565083"/>
                  <a:pt x="6502718" y="2565083"/>
                </a:cubicBezTo>
                <a:close/>
                <a:moveTo>
                  <a:pt x="6520815" y="3048953"/>
                </a:moveTo>
                <a:cubicBezTo>
                  <a:pt x="6515100" y="3048953"/>
                  <a:pt x="6508433" y="3048953"/>
                  <a:pt x="6502718" y="3048953"/>
                </a:cubicBezTo>
                <a:cubicBezTo>
                  <a:pt x="6496050" y="3048953"/>
                  <a:pt x="6490335" y="3048953"/>
                  <a:pt x="6484620" y="3048953"/>
                </a:cubicBezTo>
                <a:cubicBezTo>
                  <a:pt x="6484620" y="3048953"/>
                  <a:pt x="6484620" y="3048953"/>
                  <a:pt x="6484620" y="3048953"/>
                </a:cubicBezTo>
                <a:cubicBezTo>
                  <a:pt x="6457950" y="2964180"/>
                  <a:pt x="6408420" y="2890838"/>
                  <a:pt x="6342698" y="2834640"/>
                </a:cubicBezTo>
                <a:cubicBezTo>
                  <a:pt x="6370320" y="2772728"/>
                  <a:pt x="6432233" y="2729865"/>
                  <a:pt x="6503670" y="2729865"/>
                </a:cubicBezTo>
                <a:cubicBezTo>
                  <a:pt x="6575108" y="2729865"/>
                  <a:pt x="6637020" y="2772728"/>
                  <a:pt x="6664643" y="2834640"/>
                </a:cubicBezTo>
                <a:cubicBezTo>
                  <a:pt x="6597968" y="2889885"/>
                  <a:pt x="6547485" y="2964180"/>
                  <a:pt x="6520815" y="3048953"/>
                </a:cubicBezTo>
                <a:cubicBezTo>
                  <a:pt x="6520815" y="3048953"/>
                  <a:pt x="6520815" y="3048953"/>
                  <a:pt x="6520815" y="3048953"/>
                </a:cubicBezTo>
                <a:close/>
                <a:moveTo>
                  <a:pt x="6502718" y="3174683"/>
                </a:moveTo>
                <a:cubicBezTo>
                  <a:pt x="6371273" y="3174683"/>
                  <a:pt x="6256973" y="3249930"/>
                  <a:pt x="6199823" y="3359468"/>
                </a:cubicBezTo>
                <a:cubicBezTo>
                  <a:pt x="6200775" y="3359468"/>
                  <a:pt x="6200775" y="3360420"/>
                  <a:pt x="6201728" y="3360420"/>
                </a:cubicBezTo>
                <a:cubicBezTo>
                  <a:pt x="6184583" y="3353753"/>
                  <a:pt x="6166485" y="3348038"/>
                  <a:pt x="6148388" y="3344228"/>
                </a:cubicBezTo>
                <a:cubicBezTo>
                  <a:pt x="6212205" y="3212783"/>
                  <a:pt x="6347460" y="3121343"/>
                  <a:pt x="6502718" y="3121343"/>
                </a:cubicBezTo>
                <a:cubicBezTo>
                  <a:pt x="6658928" y="3121343"/>
                  <a:pt x="6793230" y="3212783"/>
                  <a:pt x="6857048" y="3344228"/>
                </a:cubicBezTo>
                <a:cubicBezTo>
                  <a:pt x="6838950" y="3348990"/>
                  <a:pt x="6820853" y="3353753"/>
                  <a:pt x="6803708" y="3360420"/>
                </a:cubicBezTo>
                <a:cubicBezTo>
                  <a:pt x="6804660" y="3360420"/>
                  <a:pt x="6804660" y="3359468"/>
                  <a:pt x="6805613" y="3359468"/>
                </a:cubicBezTo>
                <a:cubicBezTo>
                  <a:pt x="6748463" y="3249930"/>
                  <a:pt x="6634163" y="3174683"/>
                  <a:pt x="6502718" y="3174683"/>
                </a:cubicBezTo>
                <a:close/>
                <a:moveTo>
                  <a:pt x="6520815" y="3658553"/>
                </a:moveTo>
                <a:cubicBezTo>
                  <a:pt x="6515100" y="3658553"/>
                  <a:pt x="6508433" y="3658553"/>
                  <a:pt x="6502718" y="3658553"/>
                </a:cubicBezTo>
                <a:cubicBezTo>
                  <a:pt x="6496050" y="3658553"/>
                  <a:pt x="6490335" y="3658553"/>
                  <a:pt x="6484620" y="3658553"/>
                </a:cubicBezTo>
                <a:cubicBezTo>
                  <a:pt x="6484620" y="3658553"/>
                  <a:pt x="6484620" y="3658553"/>
                  <a:pt x="6484620" y="3658553"/>
                </a:cubicBezTo>
                <a:cubicBezTo>
                  <a:pt x="6457950" y="3573780"/>
                  <a:pt x="6408420" y="3500438"/>
                  <a:pt x="6342698" y="3444240"/>
                </a:cubicBezTo>
                <a:cubicBezTo>
                  <a:pt x="6370320" y="3382328"/>
                  <a:pt x="6432233" y="3339465"/>
                  <a:pt x="6503670" y="3339465"/>
                </a:cubicBezTo>
                <a:cubicBezTo>
                  <a:pt x="6575108" y="3339465"/>
                  <a:pt x="6637020" y="3382328"/>
                  <a:pt x="6664643" y="3444240"/>
                </a:cubicBezTo>
                <a:cubicBezTo>
                  <a:pt x="6597968" y="3499485"/>
                  <a:pt x="6547485" y="3573780"/>
                  <a:pt x="6520815" y="3658553"/>
                </a:cubicBezTo>
                <a:cubicBezTo>
                  <a:pt x="6520815" y="3658553"/>
                  <a:pt x="6520815" y="3658553"/>
                  <a:pt x="6520815" y="3658553"/>
                </a:cubicBezTo>
                <a:close/>
                <a:moveTo>
                  <a:pt x="6502718" y="3784283"/>
                </a:moveTo>
                <a:cubicBezTo>
                  <a:pt x="6371273" y="3784283"/>
                  <a:pt x="6256973" y="3859530"/>
                  <a:pt x="6199823" y="3969068"/>
                </a:cubicBezTo>
                <a:cubicBezTo>
                  <a:pt x="6200775" y="3969068"/>
                  <a:pt x="6200775" y="3970020"/>
                  <a:pt x="6201728" y="3970020"/>
                </a:cubicBezTo>
                <a:cubicBezTo>
                  <a:pt x="6184583" y="3963353"/>
                  <a:pt x="6166485" y="3957638"/>
                  <a:pt x="6148388" y="3953828"/>
                </a:cubicBezTo>
                <a:cubicBezTo>
                  <a:pt x="6212205" y="3822383"/>
                  <a:pt x="6347460" y="3730943"/>
                  <a:pt x="6502718" y="3730943"/>
                </a:cubicBezTo>
                <a:cubicBezTo>
                  <a:pt x="6658928" y="3730943"/>
                  <a:pt x="6793230" y="3822383"/>
                  <a:pt x="6857048" y="3953828"/>
                </a:cubicBezTo>
                <a:cubicBezTo>
                  <a:pt x="6838950" y="3958590"/>
                  <a:pt x="6820853" y="3963353"/>
                  <a:pt x="6803708" y="3970020"/>
                </a:cubicBezTo>
                <a:cubicBezTo>
                  <a:pt x="6804660" y="3970020"/>
                  <a:pt x="6804660" y="3969068"/>
                  <a:pt x="6805613" y="3969068"/>
                </a:cubicBezTo>
                <a:cubicBezTo>
                  <a:pt x="6748463" y="3859530"/>
                  <a:pt x="6634163" y="3784283"/>
                  <a:pt x="6502718" y="3784283"/>
                </a:cubicBezTo>
                <a:close/>
                <a:moveTo>
                  <a:pt x="6520815" y="4268153"/>
                </a:moveTo>
                <a:cubicBezTo>
                  <a:pt x="6515100" y="4268153"/>
                  <a:pt x="6508433" y="4268153"/>
                  <a:pt x="6502718" y="4268153"/>
                </a:cubicBezTo>
                <a:cubicBezTo>
                  <a:pt x="6496050" y="4268153"/>
                  <a:pt x="6490335" y="4268153"/>
                  <a:pt x="6484620" y="4268153"/>
                </a:cubicBezTo>
                <a:cubicBezTo>
                  <a:pt x="6484620" y="4268153"/>
                  <a:pt x="6484620" y="4268153"/>
                  <a:pt x="6484620" y="4268153"/>
                </a:cubicBezTo>
                <a:cubicBezTo>
                  <a:pt x="6457950" y="4183380"/>
                  <a:pt x="6408420" y="4110038"/>
                  <a:pt x="6342698" y="4053840"/>
                </a:cubicBezTo>
                <a:cubicBezTo>
                  <a:pt x="6370320" y="3991928"/>
                  <a:pt x="6432233" y="3949065"/>
                  <a:pt x="6503670" y="3949065"/>
                </a:cubicBezTo>
                <a:cubicBezTo>
                  <a:pt x="6575108" y="3949065"/>
                  <a:pt x="6637020" y="3991928"/>
                  <a:pt x="6664643" y="4053840"/>
                </a:cubicBezTo>
                <a:cubicBezTo>
                  <a:pt x="6597968" y="4109085"/>
                  <a:pt x="6547485" y="4183380"/>
                  <a:pt x="6520815" y="4268153"/>
                </a:cubicBezTo>
                <a:cubicBezTo>
                  <a:pt x="6520815" y="4268153"/>
                  <a:pt x="6520815" y="4268153"/>
                  <a:pt x="6520815" y="4268153"/>
                </a:cubicBezTo>
                <a:close/>
                <a:moveTo>
                  <a:pt x="6502718" y="4393883"/>
                </a:moveTo>
                <a:cubicBezTo>
                  <a:pt x="6371273" y="4393883"/>
                  <a:pt x="6256973" y="4469130"/>
                  <a:pt x="6199823" y="4578668"/>
                </a:cubicBezTo>
                <a:cubicBezTo>
                  <a:pt x="6200775" y="4578668"/>
                  <a:pt x="6200775" y="4579620"/>
                  <a:pt x="6201728" y="4579620"/>
                </a:cubicBezTo>
                <a:cubicBezTo>
                  <a:pt x="6184583" y="4572953"/>
                  <a:pt x="6166485" y="4567238"/>
                  <a:pt x="6148388" y="4563428"/>
                </a:cubicBezTo>
                <a:cubicBezTo>
                  <a:pt x="6212205" y="4431983"/>
                  <a:pt x="6347460" y="4340543"/>
                  <a:pt x="6502718" y="4340543"/>
                </a:cubicBezTo>
                <a:cubicBezTo>
                  <a:pt x="6658928" y="4340543"/>
                  <a:pt x="6793230" y="4431983"/>
                  <a:pt x="6857048" y="4563428"/>
                </a:cubicBezTo>
                <a:cubicBezTo>
                  <a:pt x="6838950" y="4568190"/>
                  <a:pt x="6820853" y="4572953"/>
                  <a:pt x="6803708" y="4579620"/>
                </a:cubicBezTo>
                <a:cubicBezTo>
                  <a:pt x="6804660" y="4579620"/>
                  <a:pt x="6804660" y="4578668"/>
                  <a:pt x="6805613" y="4578668"/>
                </a:cubicBezTo>
                <a:cubicBezTo>
                  <a:pt x="6748463" y="4469130"/>
                  <a:pt x="6634163" y="4393883"/>
                  <a:pt x="6502718" y="4393883"/>
                </a:cubicBezTo>
                <a:close/>
                <a:moveTo>
                  <a:pt x="6502718" y="4466273"/>
                </a:moveTo>
                <a:cubicBezTo>
                  <a:pt x="6399848" y="4466273"/>
                  <a:pt x="6310313" y="4524375"/>
                  <a:pt x="6265545" y="4609148"/>
                </a:cubicBezTo>
                <a:cubicBezTo>
                  <a:pt x="6249353" y="4600575"/>
                  <a:pt x="6233160" y="4592003"/>
                  <a:pt x="6215063" y="4585335"/>
                </a:cubicBezTo>
                <a:cubicBezTo>
                  <a:pt x="6216015" y="4585335"/>
                  <a:pt x="6216015" y="4586288"/>
                  <a:pt x="6216968" y="4586288"/>
                </a:cubicBezTo>
                <a:cubicBezTo>
                  <a:pt x="6270308" y="4483418"/>
                  <a:pt x="6377940" y="4412933"/>
                  <a:pt x="6501765" y="4412933"/>
                </a:cubicBezTo>
                <a:cubicBezTo>
                  <a:pt x="6625590" y="4412933"/>
                  <a:pt x="6733223" y="4483418"/>
                  <a:pt x="6786563" y="4586288"/>
                </a:cubicBezTo>
                <a:cubicBezTo>
                  <a:pt x="6787515" y="4586288"/>
                  <a:pt x="6787515" y="4585335"/>
                  <a:pt x="6788468" y="4585335"/>
                </a:cubicBezTo>
                <a:cubicBezTo>
                  <a:pt x="6771323" y="4592003"/>
                  <a:pt x="6754178" y="4600575"/>
                  <a:pt x="6737985" y="4609148"/>
                </a:cubicBezTo>
                <a:cubicBezTo>
                  <a:pt x="6694170" y="4524375"/>
                  <a:pt x="6605588" y="4466273"/>
                  <a:pt x="6502718" y="4466273"/>
                </a:cubicBezTo>
                <a:close/>
                <a:moveTo>
                  <a:pt x="6725603" y="4617720"/>
                </a:moveTo>
                <a:cubicBezTo>
                  <a:pt x="6709410" y="4627245"/>
                  <a:pt x="6694170" y="4638675"/>
                  <a:pt x="6678930" y="4650105"/>
                </a:cubicBezTo>
                <a:cubicBezTo>
                  <a:pt x="6647498" y="4584383"/>
                  <a:pt x="6580823" y="4538663"/>
                  <a:pt x="6502718" y="4538663"/>
                </a:cubicBezTo>
                <a:cubicBezTo>
                  <a:pt x="6425565" y="4538663"/>
                  <a:pt x="6357938" y="4584383"/>
                  <a:pt x="6326505" y="4650105"/>
                </a:cubicBezTo>
                <a:cubicBezTo>
                  <a:pt x="6311265" y="4638675"/>
                  <a:pt x="6296025" y="4627245"/>
                  <a:pt x="6279833" y="4617720"/>
                </a:cubicBezTo>
                <a:cubicBezTo>
                  <a:pt x="6280785" y="4617720"/>
                  <a:pt x="6281738" y="4618673"/>
                  <a:pt x="6281738" y="4618673"/>
                </a:cubicBezTo>
                <a:cubicBezTo>
                  <a:pt x="6323648" y="4539615"/>
                  <a:pt x="6406515" y="4485323"/>
                  <a:pt x="6501765" y="4485323"/>
                </a:cubicBezTo>
                <a:cubicBezTo>
                  <a:pt x="6597015" y="4485323"/>
                  <a:pt x="6680835" y="4539615"/>
                  <a:pt x="6721793" y="4618673"/>
                </a:cubicBezTo>
                <a:cubicBezTo>
                  <a:pt x="6723698" y="4618673"/>
                  <a:pt x="6724650" y="4618673"/>
                  <a:pt x="6725603" y="4617720"/>
                </a:cubicBezTo>
                <a:close/>
                <a:moveTo>
                  <a:pt x="6502718" y="4321493"/>
                </a:moveTo>
                <a:cubicBezTo>
                  <a:pt x="6337935" y="4321493"/>
                  <a:pt x="6195060" y="4418648"/>
                  <a:pt x="6129338" y="4558665"/>
                </a:cubicBezTo>
                <a:cubicBezTo>
                  <a:pt x="6117908" y="4556760"/>
                  <a:pt x="6105525" y="4554855"/>
                  <a:pt x="6093143" y="4552950"/>
                </a:cubicBezTo>
                <a:cubicBezTo>
                  <a:pt x="6162675" y="4395788"/>
                  <a:pt x="6319838" y="4286250"/>
                  <a:pt x="6502718" y="4286250"/>
                </a:cubicBezTo>
                <a:cubicBezTo>
                  <a:pt x="6685598" y="4286250"/>
                  <a:pt x="6842760" y="4395788"/>
                  <a:pt x="6912293" y="4552950"/>
                </a:cubicBezTo>
                <a:cubicBezTo>
                  <a:pt x="6899910" y="4553903"/>
                  <a:pt x="6888480" y="4555808"/>
                  <a:pt x="6876098" y="4558665"/>
                </a:cubicBezTo>
                <a:cubicBezTo>
                  <a:pt x="6810375" y="4418648"/>
                  <a:pt x="6667500" y="4321493"/>
                  <a:pt x="6502718" y="4321493"/>
                </a:cubicBezTo>
                <a:close/>
                <a:moveTo>
                  <a:pt x="5574030" y="4393883"/>
                </a:moveTo>
                <a:cubicBezTo>
                  <a:pt x="5442585" y="4393883"/>
                  <a:pt x="5328285" y="4469130"/>
                  <a:pt x="5271135" y="4578668"/>
                </a:cubicBezTo>
                <a:cubicBezTo>
                  <a:pt x="5272088" y="4578668"/>
                  <a:pt x="5272088" y="4579620"/>
                  <a:pt x="5273040" y="4579620"/>
                </a:cubicBezTo>
                <a:cubicBezTo>
                  <a:pt x="5255895" y="4572953"/>
                  <a:pt x="5237798" y="4567238"/>
                  <a:pt x="5219700" y="4563428"/>
                </a:cubicBezTo>
                <a:cubicBezTo>
                  <a:pt x="5283518" y="4431983"/>
                  <a:pt x="5418773" y="4340543"/>
                  <a:pt x="5574030" y="4340543"/>
                </a:cubicBezTo>
                <a:cubicBezTo>
                  <a:pt x="5730240" y="4340543"/>
                  <a:pt x="5864543" y="4431983"/>
                  <a:pt x="5928360" y="4563428"/>
                </a:cubicBezTo>
                <a:cubicBezTo>
                  <a:pt x="5910263" y="4568190"/>
                  <a:pt x="5892165" y="4572953"/>
                  <a:pt x="5875020" y="4579620"/>
                </a:cubicBezTo>
                <a:cubicBezTo>
                  <a:pt x="5875973" y="4579620"/>
                  <a:pt x="5875973" y="4578668"/>
                  <a:pt x="5876925" y="4578668"/>
                </a:cubicBezTo>
                <a:cubicBezTo>
                  <a:pt x="5820728" y="4469130"/>
                  <a:pt x="5706428" y="4393883"/>
                  <a:pt x="5574030" y="4393883"/>
                </a:cubicBezTo>
                <a:close/>
                <a:moveTo>
                  <a:pt x="5574030" y="4466273"/>
                </a:moveTo>
                <a:cubicBezTo>
                  <a:pt x="5471160" y="4466273"/>
                  <a:pt x="5382578" y="4524375"/>
                  <a:pt x="5336858" y="4609148"/>
                </a:cubicBezTo>
                <a:cubicBezTo>
                  <a:pt x="5320665" y="4600575"/>
                  <a:pt x="5304473" y="4592003"/>
                  <a:pt x="5286375" y="4585335"/>
                </a:cubicBezTo>
                <a:cubicBezTo>
                  <a:pt x="5287328" y="4585335"/>
                  <a:pt x="5287328" y="4586288"/>
                  <a:pt x="5288280" y="4586288"/>
                </a:cubicBezTo>
                <a:cubicBezTo>
                  <a:pt x="5341620" y="4483418"/>
                  <a:pt x="5449253" y="4412933"/>
                  <a:pt x="5573078" y="4412933"/>
                </a:cubicBezTo>
                <a:cubicBezTo>
                  <a:pt x="5696903" y="4412933"/>
                  <a:pt x="5804535" y="4483418"/>
                  <a:pt x="5857875" y="4586288"/>
                </a:cubicBezTo>
                <a:cubicBezTo>
                  <a:pt x="5858828" y="4586288"/>
                  <a:pt x="5858828" y="4585335"/>
                  <a:pt x="5859780" y="4585335"/>
                </a:cubicBezTo>
                <a:cubicBezTo>
                  <a:pt x="5842635" y="4592003"/>
                  <a:pt x="5825490" y="4600575"/>
                  <a:pt x="5809298" y="4609148"/>
                </a:cubicBezTo>
                <a:cubicBezTo>
                  <a:pt x="5766435" y="4524375"/>
                  <a:pt x="5676900" y="4466273"/>
                  <a:pt x="5574030" y="4466273"/>
                </a:cubicBezTo>
                <a:close/>
                <a:moveTo>
                  <a:pt x="5796915" y="4617720"/>
                </a:moveTo>
                <a:cubicBezTo>
                  <a:pt x="5780723" y="4627245"/>
                  <a:pt x="5765483" y="4638675"/>
                  <a:pt x="5750243" y="4650105"/>
                </a:cubicBezTo>
                <a:cubicBezTo>
                  <a:pt x="5718810" y="4584383"/>
                  <a:pt x="5652135" y="4538663"/>
                  <a:pt x="5574030" y="4538663"/>
                </a:cubicBezTo>
                <a:cubicBezTo>
                  <a:pt x="5496878" y="4538663"/>
                  <a:pt x="5429250" y="4584383"/>
                  <a:pt x="5397818" y="4650105"/>
                </a:cubicBezTo>
                <a:cubicBezTo>
                  <a:pt x="5382578" y="4638675"/>
                  <a:pt x="5367338" y="4627245"/>
                  <a:pt x="5351145" y="4617720"/>
                </a:cubicBezTo>
                <a:cubicBezTo>
                  <a:pt x="5352098" y="4618673"/>
                  <a:pt x="5353050" y="4618673"/>
                  <a:pt x="5354003" y="4618673"/>
                </a:cubicBezTo>
                <a:cubicBezTo>
                  <a:pt x="5395913" y="4539615"/>
                  <a:pt x="5478780" y="4485323"/>
                  <a:pt x="5574030" y="4485323"/>
                </a:cubicBezTo>
                <a:cubicBezTo>
                  <a:pt x="5669280" y="4485323"/>
                  <a:pt x="5753100" y="4539615"/>
                  <a:pt x="5794058" y="4618673"/>
                </a:cubicBezTo>
                <a:cubicBezTo>
                  <a:pt x="5795010" y="4618673"/>
                  <a:pt x="5795963" y="4618673"/>
                  <a:pt x="5796915" y="4617720"/>
                </a:cubicBezTo>
                <a:close/>
                <a:moveTo>
                  <a:pt x="5574030" y="4321493"/>
                </a:moveTo>
                <a:cubicBezTo>
                  <a:pt x="5409248" y="4321493"/>
                  <a:pt x="5266373" y="4418648"/>
                  <a:pt x="5200650" y="4558665"/>
                </a:cubicBezTo>
                <a:cubicBezTo>
                  <a:pt x="5189220" y="4556760"/>
                  <a:pt x="5176838" y="4554855"/>
                  <a:pt x="5164455" y="4552950"/>
                </a:cubicBezTo>
                <a:cubicBezTo>
                  <a:pt x="5233988" y="4395788"/>
                  <a:pt x="5391150" y="4286250"/>
                  <a:pt x="5574030" y="4286250"/>
                </a:cubicBezTo>
                <a:cubicBezTo>
                  <a:pt x="5756910" y="4286250"/>
                  <a:pt x="5914073" y="4395788"/>
                  <a:pt x="5983605" y="4552950"/>
                </a:cubicBezTo>
                <a:cubicBezTo>
                  <a:pt x="5971223" y="4553903"/>
                  <a:pt x="5959793" y="4555808"/>
                  <a:pt x="5947410" y="4558665"/>
                </a:cubicBezTo>
                <a:cubicBezTo>
                  <a:pt x="5881688" y="4418648"/>
                  <a:pt x="5738813" y="4321493"/>
                  <a:pt x="5574030" y="4321493"/>
                </a:cubicBezTo>
                <a:close/>
                <a:moveTo>
                  <a:pt x="4645343" y="4393883"/>
                </a:moveTo>
                <a:cubicBezTo>
                  <a:pt x="4513898" y="4393883"/>
                  <a:pt x="4399598" y="4469130"/>
                  <a:pt x="4342448" y="4578668"/>
                </a:cubicBezTo>
                <a:cubicBezTo>
                  <a:pt x="4343400" y="4578668"/>
                  <a:pt x="4343400" y="4579620"/>
                  <a:pt x="4344353" y="4579620"/>
                </a:cubicBezTo>
                <a:cubicBezTo>
                  <a:pt x="4327208" y="4572953"/>
                  <a:pt x="4309110" y="4567238"/>
                  <a:pt x="4291013" y="4563428"/>
                </a:cubicBezTo>
                <a:cubicBezTo>
                  <a:pt x="4354830" y="4431983"/>
                  <a:pt x="4490085" y="4340543"/>
                  <a:pt x="4645343" y="4340543"/>
                </a:cubicBezTo>
                <a:cubicBezTo>
                  <a:pt x="4801553" y="4340543"/>
                  <a:pt x="4935855" y="4431983"/>
                  <a:pt x="4999673" y="4563428"/>
                </a:cubicBezTo>
                <a:cubicBezTo>
                  <a:pt x="4981575" y="4568190"/>
                  <a:pt x="4963478" y="4572953"/>
                  <a:pt x="4946333" y="4579620"/>
                </a:cubicBezTo>
                <a:cubicBezTo>
                  <a:pt x="4947285" y="4579620"/>
                  <a:pt x="4947285" y="4578668"/>
                  <a:pt x="4948238" y="4578668"/>
                </a:cubicBezTo>
                <a:cubicBezTo>
                  <a:pt x="4892040" y="4469130"/>
                  <a:pt x="4777740" y="4393883"/>
                  <a:pt x="4645343" y="4393883"/>
                </a:cubicBezTo>
                <a:close/>
                <a:moveTo>
                  <a:pt x="4645343" y="4466273"/>
                </a:moveTo>
                <a:cubicBezTo>
                  <a:pt x="4542473" y="4466273"/>
                  <a:pt x="4452938" y="4524375"/>
                  <a:pt x="4408170" y="4609148"/>
                </a:cubicBezTo>
                <a:cubicBezTo>
                  <a:pt x="4391978" y="4600575"/>
                  <a:pt x="4375785" y="4592003"/>
                  <a:pt x="4357688" y="4585335"/>
                </a:cubicBezTo>
                <a:cubicBezTo>
                  <a:pt x="4358640" y="4585335"/>
                  <a:pt x="4358640" y="4586288"/>
                  <a:pt x="4359593" y="4586288"/>
                </a:cubicBezTo>
                <a:cubicBezTo>
                  <a:pt x="4412933" y="4483418"/>
                  <a:pt x="4520565" y="4412933"/>
                  <a:pt x="4644390" y="4412933"/>
                </a:cubicBezTo>
                <a:cubicBezTo>
                  <a:pt x="4768215" y="4412933"/>
                  <a:pt x="4875848" y="4483418"/>
                  <a:pt x="4929188" y="4586288"/>
                </a:cubicBezTo>
                <a:cubicBezTo>
                  <a:pt x="4930140" y="4586288"/>
                  <a:pt x="4930140" y="4585335"/>
                  <a:pt x="4931093" y="4585335"/>
                </a:cubicBezTo>
                <a:cubicBezTo>
                  <a:pt x="4913948" y="4592003"/>
                  <a:pt x="4896803" y="4600575"/>
                  <a:pt x="4880610" y="4609148"/>
                </a:cubicBezTo>
                <a:cubicBezTo>
                  <a:pt x="4837748" y="4524375"/>
                  <a:pt x="4748213" y="4466273"/>
                  <a:pt x="4645343" y="4466273"/>
                </a:cubicBezTo>
                <a:close/>
                <a:moveTo>
                  <a:pt x="4868228" y="4617720"/>
                </a:moveTo>
                <a:cubicBezTo>
                  <a:pt x="4852035" y="4627245"/>
                  <a:pt x="4836795" y="4638675"/>
                  <a:pt x="4821555" y="4650105"/>
                </a:cubicBezTo>
                <a:cubicBezTo>
                  <a:pt x="4790123" y="4584383"/>
                  <a:pt x="4723448" y="4538663"/>
                  <a:pt x="4645343" y="4538663"/>
                </a:cubicBezTo>
                <a:cubicBezTo>
                  <a:pt x="4568190" y="4538663"/>
                  <a:pt x="4500563" y="4584383"/>
                  <a:pt x="4469130" y="4650105"/>
                </a:cubicBezTo>
                <a:cubicBezTo>
                  <a:pt x="4453890" y="4638675"/>
                  <a:pt x="4438650" y="4627245"/>
                  <a:pt x="4422458" y="4617720"/>
                </a:cubicBezTo>
                <a:cubicBezTo>
                  <a:pt x="4423410" y="4617720"/>
                  <a:pt x="4424363" y="4618673"/>
                  <a:pt x="4424363" y="4618673"/>
                </a:cubicBezTo>
                <a:cubicBezTo>
                  <a:pt x="4466273" y="4539615"/>
                  <a:pt x="4549140" y="4485323"/>
                  <a:pt x="4644390" y="4485323"/>
                </a:cubicBezTo>
                <a:cubicBezTo>
                  <a:pt x="4739640" y="4485323"/>
                  <a:pt x="4823460" y="4539615"/>
                  <a:pt x="4864418" y="4618673"/>
                </a:cubicBezTo>
                <a:cubicBezTo>
                  <a:pt x="4867275" y="4618673"/>
                  <a:pt x="4868228" y="4618673"/>
                  <a:pt x="4868228" y="4617720"/>
                </a:cubicBezTo>
                <a:close/>
                <a:moveTo>
                  <a:pt x="4645343" y="4321493"/>
                </a:moveTo>
                <a:cubicBezTo>
                  <a:pt x="4480560" y="4321493"/>
                  <a:pt x="4337685" y="4418648"/>
                  <a:pt x="4271963" y="4558665"/>
                </a:cubicBezTo>
                <a:cubicBezTo>
                  <a:pt x="4260533" y="4556760"/>
                  <a:pt x="4248150" y="4554855"/>
                  <a:pt x="4235768" y="4552950"/>
                </a:cubicBezTo>
                <a:cubicBezTo>
                  <a:pt x="4305300" y="4395788"/>
                  <a:pt x="4462463" y="4286250"/>
                  <a:pt x="4645343" y="4286250"/>
                </a:cubicBezTo>
                <a:cubicBezTo>
                  <a:pt x="4828223" y="4286250"/>
                  <a:pt x="4985385" y="4395788"/>
                  <a:pt x="5054918" y="4552950"/>
                </a:cubicBezTo>
                <a:cubicBezTo>
                  <a:pt x="5042535" y="4553903"/>
                  <a:pt x="5031105" y="4555808"/>
                  <a:pt x="5018723" y="4558665"/>
                </a:cubicBezTo>
                <a:cubicBezTo>
                  <a:pt x="4953000" y="4418648"/>
                  <a:pt x="4811078" y="4321493"/>
                  <a:pt x="4645343" y="4321493"/>
                </a:cubicBezTo>
                <a:close/>
                <a:moveTo>
                  <a:pt x="3717608" y="4393883"/>
                </a:moveTo>
                <a:cubicBezTo>
                  <a:pt x="3586163" y="4393883"/>
                  <a:pt x="3471863" y="4469130"/>
                  <a:pt x="3414713" y="4578668"/>
                </a:cubicBezTo>
                <a:cubicBezTo>
                  <a:pt x="3415665" y="4578668"/>
                  <a:pt x="3415665" y="4579620"/>
                  <a:pt x="3416618" y="4579620"/>
                </a:cubicBezTo>
                <a:cubicBezTo>
                  <a:pt x="3399473" y="4572953"/>
                  <a:pt x="3381375" y="4567238"/>
                  <a:pt x="3363278" y="4563428"/>
                </a:cubicBezTo>
                <a:cubicBezTo>
                  <a:pt x="3427095" y="4431983"/>
                  <a:pt x="3562350" y="4340543"/>
                  <a:pt x="3717608" y="4340543"/>
                </a:cubicBezTo>
                <a:cubicBezTo>
                  <a:pt x="3873818" y="4340543"/>
                  <a:pt x="4008120" y="4431983"/>
                  <a:pt x="4071938" y="4563428"/>
                </a:cubicBezTo>
                <a:cubicBezTo>
                  <a:pt x="4053840" y="4568190"/>
                  <a:pt x="4035743" y="4572953"/>
                  <a:pt x="4018598" y="4579620"/>
                </a:cubicBezTo>
                <a:cubicBezTo>
                  <a:pt x="4019550" y="4579620"/>
                  <a:pt x="4019550" y="4578668"/>
                  <a:pt x="4020503" y="4578668"/>
                </a:cubicBezTo>
                <a:cubicBezTo>
                  <a:pt x="3963353" y="4469130"/>
                  <a:pt x="3849053" y="4393883"/>
                  <a:pt x="3717608" y="4393883"/>
                </a:cubicBezTo>
                <a:close/>
                <a:moveTo>
                  <a:pt x="3717608" y="4466273"/>
                </a:moveTo>
                <a:cubicBezTo>
                  <a:pt x="3614738" y="4466273"/>
                  <a:pt x="3525203" y="4524375"/>
                  <a:pt x="3480435" y="4609148"/>
                </a:cubicBezTo>
                <a:cubicBezTo>
                  <a:pt x="3464243" y="4600575"/>
                  <a:pt x="3448050" y="4592003"/>
                  <a:pt x="3429953" y="4585335"/>
                </a:cubicBezTo>
                <a:cubicBezTo>
                  <a:pt x="3430905" y="4585335"/>
                  <a:pt x="3430905" y="4586288"/>
                  <a:pt x="3431858" y="4586288"/>
                </a:cubicBezTo>
                <a:cubicBezTo>
                  <a:pt x="3485198" y="4483418"/>
                  <a:pt x="3592830" y="4412933"/>
                  <a:pt x="3716655" y="4412933"/>
                </a:cubicBezTo>
                <a:cubicBezTo>
                  <a:pt x="3840480" y="4412933"/>
                  <a:pt x="3948113" y="4483418"/>
                  <a:pt x="4001453" y="4586288"/>
                </a:cubicBezTo>
                <a:cubicBezTo>
                  <a:pt x="4002405" y="4586288"/>
                  <a:pt x="4002405" y="4585335"/>
                  <a:pt x="4003358" y="4585335"/>
                </a:cubicBezTo>
                <a:cubicBezTo>
                  <a:pt x="3986213" y="4592003"/>
                  <a:pt x="3969068" y="4600575"/>
                  <a:pt x="3952875" y="4609148"/>
                </a:cubicBezTo>
                <a:cubicBezTo>
                  <a:pt x="3909060" y="4524375"/>
                  <a:pt x="3819525" y="4466273"/>
                  <a:pt x="3717608" y="4466273"/>
                </a:cubicBezTo>
                <a:close/>
                <a:moveTo>
                  <a:pt x="3940493" y="4617720"/>
                </a:moveTo>
                <a:cubicBezTo>
                  <a:pt x="3924300" y="4627245"/>
                  <a:pt x="3909060" y="4638675"/>
                  <a:pt x="3893820" y="4650105"/>
                </a:cubicBezTo>
                <a:cubicBezTo>
                  <a:pt x="3862388" y="4584383"/>
                  <a:pt x="3795713" y="4538663"/>
                  <a:pt x="3717608" y="4538663"/>
                </a:cubicBezTo>
                <a:cubicBezTo>
                  <a:pt x="3640455" y="4538663"/>
                  <a:pt x="3572828" y="4584383"/>
                  <a:pt x="3541395" y="4650105"/>
                </a:cubicBezTo>
                <a:cubicBezTo>
                  <a:pt x="3526155" y="4638675"/>
                  <a:pt x="3510915" y="4627245"/>
                  <a:pt x="3494723" y="4617720"/>
                </a:cubicBezTo>
                <a:cubicBezTo>
                  <a:pt x="3495675" y="4617720"/>
                  <a:pt x="3496628" y="4618673"/>
                  <a:pt x="3496628" y="4618673"/>
                </a:cubicBezTo>
                <a:cubicBezTo>
                  <a:pt x="3538538" y="4539615"/>
                  <a:pt x="3621405" y="4485323"/>
                  <a:pt x="3716655" y="4485323"/>
                </a:cubicBezTo>
                <a:cubicBezTo>
                  <a:pt x="3811905" y="4485323"/>
                  <a:pt x="3895725" y="4539615"/>
                  <a:pt x="3936683" y="4618673"/>
                </a:cubicBezTo>
                <a:cubicBezTo>
                  <a:pt x="3938588" y="4618673"/>
                  <a:pt x="3939540" y="4618673"/>
                  <a:pt x="3940493" y="4617720"/>
                </a:cubicBezTo>
                <a:close/>
                <a:moveTo>
                  <a:pt x="3717608" y="4321493"/>
                </a:moveTo>
                <a:cubicBezTo>
                  <a:pt x="3552825" y="4321493"/>
                  <a:pt x="3409950" y="4418648"/>
                  <a:pt x="3344228" y="4558665"/>
                </a:cubicBezTo>
                <a:cubicBezTo>
                  <a:pt x="3332798" y="4556760"/>
                  <a:pt x="3320415" y="4554855"/>
                  <a:pt x="3308033" y="4552950"/>
                </a:cubicBezTo>
                <a:cubicBezTo>
                  <a:pt x="3377565" y="4395788"/>
                  <a:pt x="3534728" y="4286250"/>
                  <a:pt x="3717608" y="4286250"/>
                </a:cubicBezTo>
                <a:cubicBezTo>
                  <a:pt x="3900488" y="4286250"/>
                  <a:pt x="4057650" y="4395788"/>
                  <a:pt x="4127183" y="4552950"/>
                </a:cubicBezTo>
                <a:cubicBezTo>
                  <a:pt x="4114800" y="4553903"/>
                  <a:pt x="4103370" y="4555808"/>
                  <a:pt x="4090988" y="4558665"/>
                </a:cubicBezTo>
                <a:cubicBezTo>
                  <a:pt x="4025265" y="4418648"/>
                  <a:pt x="3882390" y="4321493"/>
                  <a:pt x="3717608" y="4321493"/>
                </a:cubicBezTo>
                <a:close/>
                <a:moveTo>
                  <a:pt x="2788920" y="4393883"/>
                </a:moveTo>
                <a:cubicBezTo>
                  <a:pt x="2657475" y="4393883"/>
                  <a:pt x="2543175" y="4469130"/>
                  <a:pt x="2486025" y="4578668"/>
                </a:cubicBezTo>
                <a:cubicBezTo>
                  <a:pt x="2486978" y="4578668"/>
                  <a:pt x="2486978" y="4579620"/>
                  <a:pt x="2487930" y="4579620"/>
                </a:cubicBezTo>
                <a:cubicBezTo>
                  <a:pt x="2470785" y="4572953"/>
                  <a:pt x="2452688" y="4567238"/>
                  <a:pt x="2434590" y="4563428"/>
                </a:cubicBezTo>
                <a:cubicBezTo>
                  <a:pt x="2498408" y="4431983"/>
                  <a:pt x="2633663" y="4340543"/>
                  <a:pt x="2788920" y="4340543"/>
                </a:cubicBezTo>
                <a:cubicBezTo>
                  <a:pt x="2945130" y="4340543"/>
                  <a:pt x="3079433" y="4431983"/>
                  <a:pt x="3143250" y="4563428"/>
                </a:cubicBezTo>
                <a:cubicBezTo>
                  <a:pt x="3125153" y="4568190"/>
                  <a:pt x="3107055" y="4572953"/>
                  <a:pt x="3089910" y="4579620"/>
                </a:cubicBezTo>
                <a:cubicBezTo>
                  <a:pt x="3090863" y="4579620"/>
                  <a:pt x="3090863" y="4578668"/>
                  <a:pt x="3091815" y="4578668"/>
                </a:cubicBezTo>
                <a:cubicBezTo>
                  <a:pt x="3034665" y="4469130"/>
                  <a:pt x="2920365" y="4393883"/>
                  <a:pt x="2788920" y="4393883"/>
                </a:cubicBezTo>
                <a:close/>
                <a:moveTo>
                  <a:pt x="2788920" y="4466273"/>
                </a:moveTo>
                <a:cubicBezTo>
                  <a:pt x="2686050" y="4466273"/>
                  <a:pt x="2596515" y="4524375"/>
                  <a:pt x="2551748" y="4609148"/>
                </a:cubicBezTo>
                <a:cubicBezTo>
                  <a:pt x="2535555" y="4600575"/>
                  <a:pt x="2519363" y="4592003"/>
                  <a:pt x="2501265" y="4585335"/>
                </a:cubicBezTo>
                <a:cubicBezTo>
                  <a:pt x="2502218" y="4585335"/>
                  <a:pt x="2502218" y="4586288"/>
                  <a:pt x="2503170" y="4586288"/>
                </a:cubicBezTo>
                <a:cubicBezTo>
                  <a:pt x="2556510" y="4483418"/>
                  <a:pt x="2664143" y="4412933"/>
                  <a:pt x="2787968" y="4412933"/>
                </a:cubicBezTo>
                <a:cubicBezTo>
                  <a:pt x="2911793" y="4412933"/>
                  <a:pt x="3019425" y="4483418"/>
                  <a:pt x="3072765" y="4586288"/>
                </a:cubicBezTo>
                <a:cubicBezTo>
                  <a:pt x="3073718" y="4586288"/>
                  <a:pt x="3073718" y="4585335"/>
                  <a:pt x="3074670" y="4585335"/>
                </a:cubicBezTo>
                <a:cubicBezTo>
                  <a:pt x="3057525" y="4592003"/>
                  <a:pt x="3040380" y="4600575"/>
                  <a:pt x="3024188" y="4609148"/>
                </a:cubicBezTo>
                <a:cubicBezTo>
                  <a:pt x="2980373" y="4524375"/>
                  <a:pt x="2891790" y="4466273"/>
                  <a:pt x="2788920" y="4466273"/>
                </a:cubicBezTo>
                <a:close/>
                <a:moveTo>
                  <a:pt x="3011805" y="4617720"/>
                </a:moveTo>
                <a:cubicBezTo>
                  <a:pt x="2995613" y="4627245"/>
                  <a:pt x="2980373" y="4638675"/>
                  <a:pt x="2965133" y="4650105"/>
                </a:cubicBezTo>
                <a:cubicBezTo>
                  <a:pt x="2933700" y="4584383"/>
                  <a:pt x="2867025" y="4538663"/>
                  <a:pt x="2788920" y="4538663"/>
                </a:cubicBezTo>
                <a:cubicBezTo>
                  <a:pt x="2711768" y="4538663"/>
                  <a:pt x="2644140" y="4584383"/>
                  <a:pt x="2612708" y="4650105"/>
                </a:cubicBezTo>
                <a:cubicBezTo>
                  <a:pt x="2597468" y="4638675"/>
                  <a:pt x="2582228" y="4627245"/>
                  <a:pt x="2566035" y="4617720"/>
                </a:cubicBezTo>
                <a:cubicBezTo>
                  <a:pt x="2566988" y="4617720"/>
                  <a:pt x="2567940" y="4618673"/>
                  <a:pt x="2568893" y="4618673"/>
                </a:cubicBezTo>
                <a:cubicBezTo>
                  <a:pt x="2610803" y="4539615"/>
                  <a:pt x="2693670" y="4485323"/>
                  <a:pt x="2788920" y="4485323"/>
                </a:cubicBezTo>
                <a:cubicBezTo>
                  <a:pt x="2884170" y="4485323"/>
                  <a:pt x="2967990" y="4539615"/>
                  <a:pt x="3008948" y="4618673"/>
                </a:cubicBezTo>
                <a:cubicBezTo>
                  <a:pt x="3009900" y="4618673"/>
                  <a:pt x="3010853" y="4618673"/>
                  <a:pt x="3011805" y="4617720"/>
                </a:cubicBezTo>
                <a:close/>
                <a:moveTo>
                  <a:pt x="2788920" y="4321493"/>
                </a:moveTo>
                <a:cubicBezTo>
                  <a:pt x="2624138" y="4321493"/>
                  <a:pt x="2481263" y="4418648"/>
                  <a:pt x="2415540" y="4558665"/>
                </a:cubicBezTo>
                <a:cubicBezTo>
                  <a:pt x="2404110" y="4556760"/>
                  <a:pt x="2391728" y="4554855"/>
                  <a:pt x="2379345" y="4552950"/>
                </a:cubicBezTo>
                <a:cubicBezTo>
                  <a:pt x="2448878" y="4395788"/>
                  <a:pt x="2606040" y="4286250"/>
                  <a:pt x="2788920" y="4286250"/>
                </a:cubicBezTo>
                <a:cubicBezTo>
                  <a:pt x="2971800" y="4286250"/>
                  <a:pt x="3128963" y="4395788"/>
                  <a:pt x="3198495" y="4552950"/>
                </a:cubicBezTo>
                <a:cubicBezTo>
                  <a:pt x="3186113" y="4553903"/>
                  <a:pt x="3174683" y="4555808"/>
                  <a:pt x="3162300" y="4558665"/>
                </a:cubicBezTo>
                <a:cubicBezTo>
                  <a:pt x="3096578" y="4418648"/>
                  <a:pt x="2953703" y="4321493"/>
                  <a:pt x="2788920" y="4321493"/>
                </a:cubicBezTo>
                <a:close/>
                <a:moveTo>
                  <a:pt x="1860233" y="4393883"/>
                </a:moveTo>
                <a:cubicBezTo>
                  <a:pt x="1728788" y="4393883"/>
                  <a:pt x="1614488" y="4469130"/>
                  <a:pt x="1557338" y="4578668"/>
                </a:cubicBezTo>
                <a:cubicBezTo>
                  <a:pt x="1558290" y="4578668"/>
                  <a:pt x="1558290" y="4579620"/>
                  <a:pt x="1559243" y="4579620"/>
                </a:cubicBezTo>
                <a:cubicBezTo>
                  <a:pt x="1542098" y="4572953"/>
                  <a:pt x="1524000" y="4567238"/>
                  <a:pt x="1505903" y="4563428"/>
                </a:cubicBezTo>
                <a:cubicBezTo>
                  <a:pt x="1569720" y="4431983"/>
                  <a:pt x="1704975" y="4340543"/>
                  <a:pt x="1860233" y="4340543"/>
                </a:cubicBezTo>
                <a:cubicBezTo>
                  <a:pt x="2016443" y="4340543"/>
                  <a:pt x="2150745" y="4431983"/>
                  <a:pt x="2214563" y="4563428"/>
                </a:cubicBezTo>
                <a:cubicBezTo>
                  <a:pt x="2196465" y="4568190"/>
                  <a:pt x="2178368" y="4572953"/>
                  <a:pt x="2161223" y="4579620"/>
                </a:cubicBezTo>
                <a:cubicBezTo>
                  <a:pt x="2162175" y="4579620"/>
                  <a:pt x="2162175" y="4578668"/>
                  <a:pt x="2163128" y="4578668"/>
                </a:cubicBezTo>
                <a:cubicBezTo>
                  <a:pt x="2105978" y="4469130"/>
                  <a:pt x="1991678" y="4393883"/>
                  <a:pt x="1860233" y="4393883"/>
                </a:cubicBezTo>
                <a:close/>
                <a:moveTo>
                  <a:pt x="1860233" y="4466273"/>
                </a:moveTo>
                <a:cubicBezTo>
                  <a:pt x="1757363" y="4466273"/>
                  <a:pt x="1667828" y="4524375"/>
                  <a:pt x="1623060" y="4609148"/>
                </a:cubicBezTo>
                <a:cubicBezTo>
                  <a:pt x="1606868" y="4600575"/>
                  <a:pt x="1590675" y="4592003"/>
                  <a:pt x="1572578" y="4585335"/>
                </a:cubicBezTo>
                <a:cubicBezTo>
                  <a:pt x="1573530" y="4585335"/>
                  <a:pt x="1573530" y="4586288"/>
                  <a:pt x="1574483" y="4586288"/>
                </a:cubicBezTo>
                <a:cubicBezTo>
                  <a:pt x="1627823" y="4483418"/>
                  <a:pt x="1735455" y="4412933"/>
                  <a:pt x="1859280" y="4412933"/>
                </a:cubicBezTo>
                <a:cubicBezTo>
                  <a:pt x="1983105" y="4412933"/>
                  <a:pt x="2090738" y="4483418"/>
                  <a:pt x="2144078" y="4586288"/>
                </a:cubicBezTo>
                <a:cubicBezTo>
                  <a:pt x="2145030" y="4586288"/>
                  <a:pt x="2145030" y="4585335"/>
                  <a:pt x="2145983" y="4585335"/>
                </a:cubicBezTo>
                <a:cubicBezTo>
                  <a:pt x="2128838" y="4592003"/>
                  <a:pt x="2111693" y="4600575"/>
                  <a:pt x="2095500" y="4609148"/>
                </a:cubicBezTo>
                <a:cubicBezTo>
                  <a:pt x="2052638" y="4524375"/>
                  <a:pt x="1963103" y="4466273"/>
                  <a:pt x="1860233" y="4466273"/>
                </a:cubicBezTo>
                <a:close/>
                <a:moveTo>
                  <a:pt x="2083118" y="4617720"/>
                </a:moveTo>
                <a:cubicBezTo>
                  <a:pt x="2066925" y="4627245"/>
                  <a:pt x="2051685" y="4638675"/>
                  <a:pt x="2036445" y="4650105"/>
                </a:cubicBezTo>
                <a:cubicBezTo>
                  <a:pt x="2005013" y="4584383"/>
                  <a:pt x="1938338" y="4538663"/>
                  <a:pt x="1860233" y="4538663"/>
                </a:cubicBezTo>
                <a:cubicBezTo>
                  <a:pt x="1783080" y="4538663"/>
                  <a:pt x="1715453" y="4584383"/>
                  <a:pt x="1684020" y="4650105"/>
                </a:cubicBezTo>
                <a:cubicBezTo>
                  <a:pt x="1668780" y="4638675"/>
                  <a:pt x="1653540" y="4627245"/>
                  <a:pt x="1637348" y="4617720"/>
                </a:cubicBezTo>
                <a:cubicBezTo>
                  <a:pt x="1638300" y="4617720"/>
                  <a:pt x="1639253" y="4618673"/>
                  <a:pt x="1640205" y="4618673"/>
                </a:cubicBezTo>
                <a:cubicBezTo>
                  <a:pt x="1682115" y="4539615"/>
                  <a:pt x="1764983" y="4485323"/>
                  <a:pt x="1860233" y="4485323"/>
                </a:cubicBezTo>
                <a:cubicBezTo>
                  <a:pt x="1955483" y="4485323"/>
                  <a:pt x="2039303" y="4539615"/>
                  <a:pt x="2080260" y="4618673"/>
                </a:cubicBezTo>
                <a:cubicBezTo>
                  <a:pt x="2081213" y="4618673"/>
                  <a:pt x="2082165" y="4618673"/>
                  <a:pt x="2083118" y="4617720"/>
                </a:cubicBezTo>
                <a:close/>
                <a:moveTo>
                  <a:pt x="1860233" y="4321493"/>
                </a:moveTo>
                <a:cubicBezTo>
                  <a:pt x="1695450" y="4321493"/>
                  <a:pt x="1552575" y="4418648"/>
                  <a:pt x="1486853" y="4558665"/>
                </a:cubicBezTo>
                <a:cubicBezTo>
                  <a:pt x="1475423" y="4556760"/>
                  <a:pt x="1463040" y="4554855"/>
                  <a:pt x="1450658" y="4552950"/>
                </a:cubicBezTo>
                <a:cubicBezTo>
                  <a:pt x="1520190" y="4395788"/>
                  <a:pt x="1677353" y="4286250"/>
                  <a:pt x="1860233" y="4286250"/>
                </a:cubicBezTo>
                <a:cubicBezTo>
                  <a:pt x="2043113" y="4286250"/>
                  <a:pt x="2200275" y="4395788"/>
                  <a:pt x="2269808" y="4552950"/>
                </a:cubicBezTo>
                <a:cubicBezTo>
                  <a:pt x="2257425" y="4553903"/>
                  <a:pt x="2245995" y="4555808"/>
                  <a:pt x="2233613" y="4558665"/>
                </a:cubicBezTo>
                <a:cubicBezTo>
                  <a:pt x="2167890" y="4418648"/>
                  <a:pt x="2025015" y="4321493"/>
                  <a:pt x="1860233" y="4321493"/>
                </a:cubicBezTo>
                <a:close/>
                <a:moveTo>
                  <a:pt x="1559243" y="3970020"/>
                </a:moveTo>
                <a:cubicBezTo>
                  <a:pt x="1542098" y="3963353"/>
                  <a:pt x="1524000" y="3957638"/>
                  <a:pt x="1505903" y="3953828"/>
                </a:cubicBezTo>
                <a:cubicBezTo>
                  <a:pt x="1569720" y="3822383"/>
                  <a:pt x="1704975" y="3730943"/>
                  <a:pt x="1860233" y="3730943"/>
                </a:cubicBezTo>
                <a:cubicBezTo>
                  <a:pt x="2016443" y="3730943"/>
                  <a:pt x="2150745" y="3822383"/>
                  <a:pt x="2214563" y="3953828"/>
                </a:cubicBezTo>
                <a:cubicBezTo>
                  <a:pt x="2196465" y="3958590"/>
                  <a:pt x="2178368" y="3963353"/>
                  <a:pt x="2161223" y="3970020"/>
                </a:cubicBezTo>
                <a:cubicBezTo>
                  <a:pt x="2162175" y="3970020"/>
                  <a:pt x="2162175" y="3969068"/>
                  <a:pt x="2163128" y="3969068"/>
                </a:cubicBezTo>
                <a:cubicBezTo>
                  <a:pt x="2106930" y="3859530"/>
                  <a:pt x="1991678" y="3784283"/>
                  <a:pt x="1860233" y="3784283"/>
                </a:cubicBezTo>
                <a:cubicBezTo>
                  <a:pt x="1728788" y="3784283"/>
                  <a:pt x="1614488" y="3859530"/>
                  <a:pt x="1557338" y="3969068"/>
                </a:cubicBezTo>
                <a:cubicBezTo>
                  <a:pt x="1558290" y="3970020"/>
                  <a:pt x="1558290" y="3970020"/>
                  <a:pt x="1559243" y="3970020"/>
                </a:cubicBezTo>
                <a:close/>
                <a:moveTo>
                  <a:pt x="1559243" y="3360420"/>
                </a:moveTo>
                <a:cubicBezTo>
                  <a:pt x="1542098" y="3353753"/>
                  <a:pt x="1524000" y="3348038"/>
                  <a:pt x="1505903" y="3344228"/>
                </a:cubicBezTo>
                <a:cubicBezTo>
                  <a:pt x="1569720" y="3212783"/>
                  <a:pt x="1704975" y="3121343"/>
                  <a:pt x="1860233" y="3121343"/>
                </a:cubicBezTo>
                <a:cubicBezTo>
                  <a:pt x="2016443" y="3121343"/>
                  <a:pt x="2150745" y="3212783"/>
                  <a:pt x="2214563" y="3344228"/>
                </a:cubicBezTo>
                <a:cubicBezTo>
                  <a:pt x="2196465" y="3348990"/>
                  <a:pt x="2178368" y="3353753"/>
                  <a:pt x="2161223" y="3360420"/>
                </a:cubicBezTo>
                <a:cubicBezTo>
                  <a:pt x="2162175" y="3360420"/>
                  <a:pt x="2162175" y="3359468"/>
                  <a:pt x="2163128" y="3359468"/>
                </a:cubicBezTo>
                <a:cubicBezTo>
                  <a:pt x="2106930" y="3249930"/>
                  <a:pt x="1991678" y="3174683"/>
                  <a:pt x="1860233" y="3174683"/>
                </a:cubicBezTo>
                <a:cubicBezTo>
                  <a:pt x="1728788" y="3174683"/>
                  <a:pt x="1614488" y="3249930"/>
                  <a:pt x="1557338" y="3359468"/>
                </a:cubicBezTo>
                <a:cubicBezTo>
                  <a:pt x="1558290" y="3360420"/>
                  <a:pt x="1558290" y="3360420"/>
                  <a:pt x="1559243" y="3360420"/>
                </a:cubicBezTo>
                <a:close/>
                <a:moveTo>
                  <a:pt x="1559243" y="2750820"/>
                </a:moveTo>
                <a:cubicBezTo>
                  <a:pt x="1542098" y="2744153"/>
                  <a:pt x="1524000" y="2738438"/>
                  <a:pt x="1505903" y="2734628"/>
                </a:cubicBezTo>
                <a:cubicBezTo>
                  <a:pt x="1569720" y="2603183"/>
                  <a:pt x="1704975" y="2511743"/>
                  <a:pt x="1860233" y="2511743"/>
                </a:cubicBezTo>
                <a:cubicBezTo>
                  <a:pt x="2016443" y="2511743"/>
                  <a:pt x="2150745" y="2603183"/>
                  <a:pt x="2214563" y="2734628"/>
                </a:cubicBezTo>
                <a:cubicBezTo>
                  <a:pt x="2196465" y="2739390"/>
                  <a:pt x="2178368" y="2744153"/>
                  <a:pt x="2161223" y="2750820"/>
                </a:cubicBezTo>
                <a:cubicBezTo>
                  <a:pt x="2162175" y="2750820"/>
                  <a:pt x="2162175" y="2749868"/>
                  <a:pt x="2163128" y="2749868"/>
                </a:cubicBezTo>
                <a:cubicBezTo>
                  <a:pt x="2106930" y="2640330"/>
                  <a:pt x="1991678" y="2565083"/>
                  <a:pt x="1860233" y="2565083"/>
                </a:cubicBezTo>
                <a:cubicBezTo>
                  <a:pt x="1728788" y="2565083"/>
                  <a:pt x="1614488" y="2640330"/>
                  <a:pt x="1557338" y="2749868"/>
                </a:cubicBezTo>
                <a:cubicBezTo>
                  <a:pt x="1558290" y="2750820"/>
                  <a:pt x="1558290" y="2750820"/>
                  <a:pt x="1559243" y="2750820"/>
                </a:cubicBezTo>
                <a:close/>
                <a:moveTo>
                  <a:pt x="1559243" y="2141220"/>
                </a:moveTo>
                <a:cubicBezTo>
                  <a:pt x="1542098" y="2134553"/>
                  <a:pt x="1524000" y="2128838"/>
                  <a:pt x="1505903" y="2125028"/>
                </a:cubicBezTo>
                <a:cubicBezTo>
                  <a:pt x="1569720" y="1993583"/>
                  <a:pt x="1704975" y="1902143"/>
                  <a:pt x="1860233" y="1902143"/>
                </a:cubicBezTo>
                <a:cubicBezTo>
                  <a:pt x="2016443" y="1902143"/>
                  <a:pt x="2150745" y="1993583"/>
                  <a:pt x="2214563" y="2125028"/>
                </a:cubicBezTo>
                <a:cubicBezTo>
                  <a:pt x="2196465" y="2129790"/>
                  <a:pt x="2178368" y="2134553"/>
                  <a:pt x="2161223" y="2141220"/>
                </a:cubicBezTo>
                <a:cubicBezTo>
                  <a:pt x="2162175" y="2141220"/>
                  <a:pt x="2162175" y="2140268"/>
                  <a:pt x="2163128" y="2140268"/>
                </a:cubicBezTo>
                <a:cubicBezTo>
                  <a:pt x="2106930" y="2030730"/>
                  <a:pt x="1991678" y="1955483"/>
                  <a:pt x="1860233" y="1955483"/>
                </a:cubicBezTo>
                <a:cubicBezTo>
                  <a:pt x="1728788" y="1955483"/>
                  <a:pt x="1614488" y="2030730"/>
                  <a:pt x="1557338" y="2140268"/>
                </a:cubicBezTo>
                <a:cubicBezTo>
                  <a:pt x="1558290" y="2141220"/>
                  <a:pt x="1558290" y="2141220"/>
                  <a:pt x="1559243" y="2141220"/>
                </a:cubicBezTo>
                <a:close/>
                <a:moveTo>
                  <a:pt x="1559243" y="1531620"/>
                </a:moveTo>
                <a:cubicBezTo>
                  <a:pt x="1542098" y="1524953"/>
                  <a:pt x="1524000" y="1519238"/>
                  <a:pt x="1505903" y="1515428"/>
                </a:cubicBezTo>
                <a:cubicBezTo>
                  <a:pt x="1569720" y="1383983"/>
                  <a:pt x="1704975" y="1292543"/>
                  <a:pt x="1860233" y="1292543"/>
                </a:cubicBezTo>
                <a:cubicBezTo>
                  <a:pt x="2016443" y="1292543"/>
                  <a:pt x="2150745" y="1383983"/>
                  <a:pt x="2214563" y="1515428"/>
                </a:cubicBezTo>
                <a:cubicBezTo>
                  <a:pt x="2196465" y="1520190"/>
                  <a:pt x="2178368" y="1524953"/>
                  <a:pt x="2161223" y="1531620"/>
                </a:cubicBezTo>
                <a:cubicBezTo>
                  <a:pt x="2162175" y="1531620"/>
                  <a:pt x="2162175" y="1530668"/>
                  <a:pt x="2163128" y="1530668"/>
                </a:cubicBezTo>
                <a:cubicBezTo>
                  <a:pt x="2106930" y="1421130"/>
                  <a:pt x="1991678" y="1345883"/>
                  <a:pt x="1860233" y="1345883"/>
                </a:cubicBezTo>
                <a:cubicBezTo>
                  <a:pt x="1728788" y="1345883"/>
                  <a:pt x="1614488" y="1421130"/>
                  <a:pt x="1557338" y="1530668"/>
                </a:cubicBezTo>
                <a:cubicBezTo>
                  <a:pt x="1558290" y="1531620"/>
                  <a:pt x="1558290" y="1531620"/>
                  <a:pt x="1559243" y="1531620"/>
                </a:cubicBezTo>
                <a:close/>
                <a:moveTo>
                  <a:pt x="1640205" y="962025"/>
                </a:moveTo>
                <a:cubicBezTo>
                  <a:pt x="1682115" y="882968"/>
                  <a:pt x="1764983" y="828675"/>
                  <a:pt x="1860233" y="828675"/>
                </a:cubicBezTo>
                <a:cubicBezTo>
                  <a:pt x="1955483" y="828675"/>
                  <a:pt x="2039303" y="882968"/>
                  <a:pt x="2080260" y="962025"/>
                </a:cubicBezTo>
                <a:cubicBezTo>
                  <a:pt x="2081213" y="961073"/>
                  <a:pt x="2082165" y="961073"/>
                  <a:pt x="2082165" y="961073"/>
                </a:cubicBezTo>
                <a:cubicBezTo>
                  <a:pt x="2065973" y="970598"/>
                  <a:pt x="2050733" y="982028"/>
                  <a:pt x="2035493" y="993458"/>
                </a:cubicBezTo>
                <a:cubicBezTo>
                  <a:pt x="2004060" y="927735"/>
                  <a:pt x="1937385" y="882015"/>
                  <a:pt x="1859280" y="882015"/>
                </a:cubicBezTo>
                <a:cubicBezTo>
                  <a:pt x="1782128" y="882015"/>
                  <a:pt x="1714500" y="927735"/>
                  <a:pt x="1683068" y="993458"/>
                </a:cubicBezTo>
                <a:cubicBezTo>
                  <a:pt x="1667828" y="982028"/>
                  <a:pt x="1652588" y="970598"/>
                  <a:pt x="1636395" y="961073"/>
                </a:cubicBezTo>
                <a:cubicBezTo>
                  <a:pt x="1638300" y="961073"/>
                  <a:pt x="1639253" y="961073"/>
                  <a:pt x="1640205" y="962025"/>
                </a:cubicBezTo>
                <a:close/>
                <a:moveTo>
                  <a:pt x="1623060" y="951548"/>
                </a:moveTo>
                <a:cubicBezTo>
                  <a:pt x="1606868" y="942975"/>
                  <a:pt x="1590675" y="934403"/>
                  <a:pt x="1572578" y="927735"/>
                </a:cubicBezTo>
                <a:cubicBezTo>
                  <a:pt x="1573530" y="927735"/>
                  <a:pt x="1573530" y="928688"/>
                  <a:pt x="1574483" y="928688"/>
                </a:cubicBezTo>
                <a:cubicBezTo>
                  <a:pt x="1627823" y="825818"/>
                  <a:pt x="1735455" y="755333"/>
                  <a:pt x="1859280" y="755333"/>
                </a:cubicBezTo>
                <a:cubicBezTo>
                  <a:pt x="1983105" y="755333"/>
                  <a:pt x="2090738" y="825818"/>
                  <a:pt x="2144078" y="928688"/>
                </a:cubicBezTo>
                <a:cubicBezTo>
                  <a:pt x="2145030" y="928688"/>
                  <a:pt x="2145030" y="927735"/>
                  <a:pt x="2145983" y="927735"/>
                </a:cubicBezTo>
                <a:cubicBezTo>
                  <a:pt x="2128838" y="934403"/>
                  <a:pt x="2111693" y="942975"/>
                  <a:pt x="2095500" y="951548"/>
                </a:cubicBezTo>
                <a:cubicBezTo>
                  <a:pt x="2050733" y="866775"/>
                  <a:pt x="1961198" y="808673"/>
                  <a:pt x="1858328" y="808673"/>
                </a:cubicBezTo>
                <a:cubicBezTo>
                  <a:pt x="1755458" y="808673"/>
                  <a:pt x="1667828" y="866775"/>
                  <a:pt x="1623060" y="951548"/>
                </a:cubicBezTo>
                <a:close/>
                <a:moveTo>
                  <a:pt x="1860233" y="900113"/>
                </a:moveTo>
                <a:cubicBezTo>
                  <a:pt x="1931670" y="900113"/>
                  <a:pt x="1993583" y="942975"/>
                  <a:pt x="2021205" y="1004888"/>
                </a:cubicBezTo>
                <a:cubicBezTo>
                  <a:pt x="1955483" y="1061085"/>
                  <a:pt x="1905000" y="1135380"/>
                  <a:pt x="1879283" y="1219200"/>
                </a:cubicBezTo>
                <a:cubicBezTo>
                  <a:pt x="1879283" y="1219200"/>
                  <a:pt x="1879283" y="1219200"/>
                  <a:pt x="1879283" y="1219200"/>
                </a:cubicBezTo>
                <a:cubicBezTo>
                  <a:pt x="1873568" y="1219200"/>
                  <a:pt x="1866900" y="1219200"/>
                  <a:pt x="1861185" y="1219200"/>
                </a:cubicBezTo>
                <a:cubicBezTo>
                  <a:pt x="1854518" y="1219200"/>
                  <a:pt x="1848803" y="1219200"/>
                  <a:pt x="1843088" y="1219200"/>
                </a:cubicBezTo>
                <a:cubicBezTo>
                  <a:pt x="1816418" y="1134428"/>
                  <a:pt x="1766888" y="1061085"/>
                  <a:pt x="1701165" y="1004888"/>
                </a:cubicBezTo>
                <a:cubicBezTo>
                  <a:pt x="1726883" y="943928"/>
                  <a:pt x="1788795" y="900113"/>
                  <a:pt x="1860233" y="900113"/>
                </a:cubicBezTo>
                <a:close/>
                <a:moveTo>
                  <a:pt x="1860233" y="1238250"/>
                </a:moveTo>
                <a:cubicBezTo>
                  <a:pt x="2043113" y="1238250"/>
                  <a:pt x="2200275" y="1347788"/>
                  <a:pt x="2269808" y="1504950"/>
                </a:cubicBezTo>
                <a:cubicBezTo>
                  <a:pt x="2257425" y="1505903"/>
                  <a:pt x="2245995" y="1507808"/>
                  <a:pt x="2233613" y="1510665"/>
                </a:cubicBezTo>
                <a:cubicBezTo>
                  <a:pt x="2167890" y="1370648"/>
                  <a:pt x="2025015" y="1273493"/>
                  <a:pt x="1860233" y="1273493"/>
                </a:cubicBezTo>
                <a:cubicBezTo>
                  <a:pt x="1695450" y="1273493"/>
                  <a:pt x="1552575" y="1370648"/>
                  <a:pt x="1486853" y="1511618"/>
                </a:cubicBezTo>
                <a:cubicBezTo>
                  <a:pt x="1475423" y="1509713"/>
                  <a:pt x="1463040" y="1507808"/>
                  <a:pt x="1450658" y="1505903"/>
                </a:cubicBezTo>
                <a:cubicBezTo>
                  <a:pt x="1520190" y="1348740"/>
                  <a:pt x="1677353" y="1238250"/>
                  <a:pt x="1860233" y="1238250"/>
                </a:cubicBezTo>
                <a:close/>
                <a:moveTo>
                  <a:pt x="2567940" y="962025"/>
                </a:moveTo>
                <a:cubicBezTo>
                  <a:pt x="2609850" y="882968"/>
                  <a:pt x="2692718" y="828675"/>
                  <a:pt x="2787968" y="828675"/>
                </a:cubicBezTo>
                <a:cubicBezTo>
                  <a:pt x="2883218" y="828675"/>
                  <a:pt x="2967038" y="882968"/>
                  <a:pt x="3007995" y="962025"/>
                </a:cubicBezTo>
                <a:cubicBezTo>
                  <a:pt x="3008948" y="961073"/>
                  <a:pt x="3009900" y="961073"/>
                  <a:pt x="3009900" y="961073"/>
                </a:cubicBezTo>
                <a:cubicBezTo>
                  <a:pt x="2993708" y="970598"/>
                  <a:pt x="2978468" y="982028"/>
                  <a:pt x="2963228" y="993458"/>
                </a:cubicBezTo>
                <a:cubicBezTo>
                  <a:pt x="2931795" y="927735"/>
                  <a:pt x="2865120" y="882015"/>
                  <a:pt x="2787015" y="882015"/>
                </a:cubicBezTo>
                <a:cubicBezTo>
                  <a:pt x="2709863" y="882015"/>
                  <a:pt x="2642235" y="927735"/>
                  <a:pt x="2610803" y="993458"/>
                </a:cubicBezTo>
                <a:cubicBezTo>
                  <a:pt x="2595563" y="982028"/>
                  <a:pt x="2580323" y="970598"/>
                  <a:pt x="2564130" y="961073"/>
                </a:cubicBezTo>
                <a:cubicBezTo>
                  <a:pt x="2566988" y="961073"/>
                  <a:pt x="2567940" y="961073"/>
                  <a:pt x="2567940" y="962025"/>
                </a:cubicBezTo>
                <a:close/>
                <a:moveTo>
                  <a:pt x="2551748" y="951548"/>
                </a:moveTo>
                <a:cubicBezTo>
                  <a:pt x="2535555" y="942975"/>
                  <a:pt x="2519363" y="934403"/>
                  <a:pt x="2501265" y="927735"/>
                </a:cubicBezTo>
                <a:cubicBezTo>
                  <a:pt x="2502218" y="927735"/>
                  <a:pt x="2502218" y="928688"/>
                  <a:pt x="2503170" y="928688"/>
                </a:cubicBezTo>
                <a:cubicBezTo>
                  <a:pt x="2556510" y="825818"/>
                  <a:pt x="2664143" y="755333"/>
                  <a:pt x="2787968" y="755333"/>
                </a:cubicBezTo>
                <a:cubicBezTo>
                  <a:pt x="2911793" y="755333"/>
                  <a:pt x="3019425" y="825818"/>
                  <a:pt x="3072765" y="928688"/>
                </a:cubicBezTo>
                <a:cubicBezTo>
                  <a:pt x="3073718" y="928688"/>
                  <a:pt x="3073718" y="927735"/>
                  <a:pt x="3074670" y="927735"/>
                </a:cubicBezTo>
                <a:cubicBezTo>
                  <a:pt x="3057525" y="934403"/>
                  <a:pt x="3040380" y="942975"/>
                  <a:pt x="3024188" y="951548"/>
                </a:cubicBezTo>
                <a:cubicBezTo>
                  <a:pt x="2979420" y="866775"/>
                  <a:pt x="2889885" y="808673"/>
                  <a:pt x="2787015" y="808673"/>
                </a:cubicBezTo>
                <a:cubicBezTo>
                  <a:pt x="2686050" y="808673"/>
                  <a:pt x="2596515" y="866775"/>
                  <a:pt x="2551748" y="951548"/>
                </a:cubicBezTo>
                <a:close/>
                <a:moveTo>
                  <a:pt x="2788920" y="900113"/>
                </a:moveTo>
                <a:cubicBezTo>
                  <a:pt x="2860358" y="900113"/>
                  <a:pt x="2922270" y="942975"/>
                  <a:pt x="2949893" y="1004888"/>
                </a:cubicBezTo>
                <a:cubicBezTo>
                  <a:pt x="2884170" y="1061085"/>
                  <a:pt x="2833688" y="1135380"/>
                  <a:pt x="2807970" y="1219200"/>
                </a:cubicBezTo>
                <a:cubicBezTo>
                  <a:pt x="2807970" y="1219200"/>
                  <a:pt x="2807970" y="1219200"/>
                  <a:pt x="2807970" y="1219200"/>
                </a:cubicBezTo>
                <a:cubicBezTo>
                  <a:pt x="2802255" y="1219200"/>
                  <a:pt x="2795588" y="1219200"/>
                  <a:pt x="2789873" y="1219200"/>
                </a:cubicBezTo>
                <a:cubicBezTo>
                  <a:pt x="2783205" y="1219200"/>
                  <a:pt x="2777490" y="1219200"/>
                  <a:pt x="2771775" y="1219200"/>
                </a:cubicBezTo>
                <a:cubicBezTo>
                  <a:pt x="2745105" y="1134428"/>
                  <a:pt x="2695575" y="1061085"/>
                  <a:pt x="2629853" y="1004888"/>
                </a:cubicBezTo>
                <a:cubicBezTo>
                  <a:pt x="2655570" y="943928"/>
                  <a:pt x="2717483" y="900113"/>
                  <a:pt x="2788920" y="900113"/>
                </a:cubicBezTo>
                <a:close/>
                <a:moveTo>
                  <a:pt x="2788920" y="1238250"/>
                </a:moveTo>
                <a:cubicBezTo>
                  <a:pt x="2971800" y="1238250"/>
                  <a:pt x="3128963" y="1347788"/>
                  <a:pt x="3198495" y="1504950"/>
                </a:cubicBezTo>
                <a:cubicBezTo>
                  <a:pt x="3186113" y="1505903"/>
                  <a:pt x="3174683" y="1507808"/>
                  <a:pt x="3162300" y="1510665"/>
                </a:cubicBezTo>
                <a:cubicBezTo>
                  <a:pt x="3096578" y="1370648"/>
                  <a:pt x="2953703" y="1273493"/>
                  <a:pt x="2788920" y="1273493"/>
                </a:cubicBezTo>
                <a:cubicBezTo>
                  <a:pt x="2624138" y="1273493"/>
                  <a:pt x="2481263" y="1370648"/>
                  <a:pt x="2415540" y="1510665"/>
                </a:cubicBezTo>
                <a:cubicBezTo>
                  <a:pt x="2404110" y="1508760"/>
                  <a:pt x="2391728" y="1506855"/>
                  <a:pt x="2379345" y="1504950"/>
                </a:cubicBezTo>
                <a:cubicBezTo>
                  <a:pt x="2448878" y="1348740"/>
                  <a:pt x="2606040" y="1238250"/>
                  <a:pt x="2788920" y="1238250"/>
                </a:cubicBezTo>
                <a:close/>
                <a:moveTo>
                  <a:pt x="3556635" y="1004888"/>
                </a:moveTo>
                <a:cubicBezTo>
                  <a:pt x="3584258" y="942975"/>
                  <a:pt x="3646170" y="900113"/>
                  <a:pt x="3717608" y="900113"/>
                </a:cubicBezTo>
                <a:cubicBezTo>
                  <a:pt x="3789045" y="900113"/>
                  <a:pt x="3850958" y="942975"/>
                  <a:pt x="3878580" y="1004888"/>
                </a:cubicBezTo>
                <a:cubicBezTo>
                  <a:pt x="3812858" y="1061085"/>
                  <a:pt x="3762375" y="1135380"/>
                  <a:pt x="3736658" y="1219200"/>
                </a:cubicBezTo>
                <a:cubicBezTo>
                  <a:pt x="3730943" y="1219200"/>
                  <a:pt x="3724275" y="1219200"/>
                  <a:pt x="3718560" y="1219200"/>
                </a:cubicBezTo>
                <a:cubicBezTo>
                  <a:pt x="3711893" y="1219200"/>
                  <a:pt x="3706178" y="1219200"/>
                  <a:pt x="3700463" y="1219200"/>
                </a:cubicBezTo>
                <a:cubicBezTo>
                  <a:pt x="3700463" y="1219200"/>
                  <a:pt x="3700463" y="1219200"/>
                  <a:pt x="3700463" y="1219200"/>
                </a:cubicBezTo>
                <a:cubicBezTo>
                  <a:pt x="3671888" y="1135380"/>
                  <a:pt x="3622358" y="1061085"/>
                  <a:pt x="3556635" y="1004888"/>
                </a:cubicBezTo>
                <a:close/>
                <a:moveTo>
                  <a:pt x="3496628" y="962025"/>
                </a:moveTo>
                <a:cubicBezTo>
                  <a:pt x="3538538" y="882968"/>
                  <a:pt x="3621405" y="828675"/>
                  <a:pt x="3716655" y="828675"/>
                </a:cubicBezTo>
                <a:cubicBezTo>
                  <a:pt x="3811905" y="828675"/>
                  <a:pt x="3895725" y="882968"/>
                  <a:pt x="3936683" y="962025"/>
                </a:cubicBezTo>
                <a:cubicBezTo>
                  <a:pt x="3937635" y="961073"/>
                  <a:pt x="3938588" y="961073"/>
                  <a:pt x="3939540" y="961073"/>
                </a:cubicBezTo>
                <a:cubicBezTo>
                  <a:pt x="3923348" y="970598"/>
                  <a:pt x="3908108" y="982028"/>
                  <a:pt x="3892868" y="993458"/>
                </a:cubicBezTo>
                <a:cubicBezTo>
                  <a:pt x="3861435" y="927735"/>
                  <a:pt x="3794760" y="882015"/>
                  <a:pt x="3716655" y="882015"/>
                </a:cubicBezTo>
                <a:cubicBezTo>
                  <a:pt x="3639503" y="882015"/>
                  <a:pt x="3571875" y="927735"/>
                  <a:pt x="3540443" y="993458"/>
                </a:cubicBezTo>
                <a:cubicBezTo>
                  <a:pt x="3525203" y="982028"/>
                  <a:pt x="3509963" y="970598"/>
                  <a:pt x="3493770" y="961073"/>
                </a:cubicBezTo>
                <a:cubicBezTo>
                  <a:pt x="3494723" y="961073"/>
                  <a:pt x="3495675" y="961073"/>
                  <a:pt x="3496628" y="962025"/>
                </a:cubicBezTo>
                <a:close/>
                <a:moveTo>
                  <a:pt x="3480435" y="951548"/>
                </a:moveTo>
                <a:cubicBezTo>
                  <a:pt x="3464243" y="942975"/>
                  <a:pt x="3448050" y="934403"/>
                  <a:pt x="3429953" y="927735"/>
                </a:cubicBezTo>
                <a:cubicBezTo>
                  <a:pt x="3430905" y="927735"/>
                  <a:pt x="3430905" y="928688"/>
                  <a:pt x="3431858" y="928688"/>
                </a:cubicBezTo>
                <a:cubicBezTo>
                  <a:pt x="3485198" y="825818"/>
                  <a:pt x="3592830" y="755333"/>
                  <a:pt x="3716655" y="755333"/>
                </a:cubicBezTo>
                <a:cubicBezTo>
                  <a:pt x="3840480" y="755333"/>
                  <a:pt x="3948113" y="825818"/>
                  <a:pt x="4001453" y="928688"/>
                </a:cubicBezTo>
                <a:cubicBezTo>
                  <a:pt x="4002405" y="928688"/>
                  <a:pt x="4002405" y="927735"/>
                  <a:pt x="4003358" y="927735"/>
                </a:cubicBezTo>
                <a:cubicBezTo>
                  <a:pt x="3986213" y="934403"/>
                  <a:pt x="3969068" y="942975"/>
                  <a:pt x="3952875" y="951548"/>
                </a:cubicBezTo>
                <a:cubicBezTo>
                  <a:pt x="3908108" y="866775"/>
                  <a:pt x="3818573" y="808673"/>
                  <a:pt x="3715703" y="808673"/>
                </a:cubicBezTo>
                <a:cubicBezTo>
                  <a:pt x="3612833" y="808673"/>
                  <a:pt x="3525203" y="866775"/>
                  <a:pt x="3480435" y="951548"/>
                </a:cubicBezTo>
                <a:close/>
                <a:moveTo>
                  <a:pt x="3717608" y="1238250"/>
                </a:moveTo>
                <a:cubicBezTo>
                  <a:pt x="3900488" y="1238250"/>
                  <a:pt x="4057650" y="1347788"/>
                  <a:pt x="4127183" y="1504950"/>
                </a:cubicBezTo>
                <a:cubicBezTo>
                  <a:pt x="4114800" y="1505903"/>
                  <a:pt x="4103370" y="1507808"/>
                  <a:pt x="4090988" y="1510665"/>
                </a:cubicBezTo>
                <a:cubicBezTo>
                  <a:pt x="4025265" y="1370648"/>
                  <a:pt x="3882390" y="1273493"/>
                  <a:pt x="3717608" y="1273493"/>
                </a:cubicBezTo>
                <a:cubicBezTo>
                  <a:pt x="3551873" y="1273493"/>
                  <a:pt x="3409950" y="1370648"/>
                  <a:pt x="3343275" y="1511618"/>
                </a:cubicBezTo>
                <a:cubicBezTo>
                  <a:pt x="3331845" y="1509713"/>
                  <a:pt x="3319463" y="1507808"/>
                  <a:pt x="3307080" y="1505903"/>
                </a:cubicBezTo>
                <a:cubicBezTo>
                  <a:pt x="3377565" y="1348740"/>
                  <a:pt x="3534728" y="1238250"/>
                  <a:pt x="3717608" y="1238250"/>
                </a:cubicBezTo>
                <a:close/>
                <a:moveTo>
                  <a:pt x="4484370" y="1004888"/>
                </a:moveTo>
                <a:cubicBezTo>
                  <a:pt x="4511993" y="942975"/>
                  <a:pt x="4573905" y="900113"/>
                  <a:pt x="4645343" y="900113"/>
                </a:cubicBezTo>
                <a:cubicBezTo>
                  <a:pt x="4716780" y="900113"/>
                  <a:pt x="4778693" y="942975"/>
                  <a:pt x="4806315" y="1004888"/>
                </a:cubicBezTo>
                <a:cubicBezTo>
                  <a:pt x="4740593" y="1061085"/>
                  <a:pt x="4690110" y="1135380"/>
                  <a:pt x="4664393" y="1219200"/>
                </a:cubicBezTo>
                <a:cubicBezTo>
                  <a:pt x="4664393" y="1219200"/>
                  <a:pt x="4664393" y="1219200"/>
                  <a:pt x="4664393" y="1219200"/>
                </a:cubicBezTo>
                <a:cubicBezTo>
                  <a:pt x="4658678" y="1219200"/>
                  <a:pt x="4652010" y="1219200"/>
                  <a:pt x="4646295" y="1219200"/>
                </a:cubicBezTo>
                <a:cubicBezTo>
                  <a:pt x="4639628" y="1219200"/>
                  <a:pt x="4633913" y="1219200"/>
                  <a:pt x="4628198" y="1219200"/>
                </a:cubicBezTo>
                <a:cubicBezTo>
                  <a:pt x="4628198" y="1219200"/>
                  <a:pt x="4628198" y="1219200"/>
                  <a:pt x="4628198" y="1219200"/>
                </a:cubicBezTo>
                <a:cubicBezTo>
                  <a:pt x="4600575" y="1135380"/>
                  <a:pt x="4550093" y="1061085"/>
                  <a:pt x="4484370" y="1004888"/>
                </a:cubicBezTo>
                <a:close/>
                <a:moveTo>
                  <a:pt x="4425315" y="962025"/>
                </a:moveTo>
                <a:cubicBezTo>
                  <a:pt x="4467225" y="882968"/>
                  <a:pt x="4550093" y="828675"/>
                  <a:pt x="4645343" y="828675"/>
                </a:cubicBezTo>
                <a:cubicBezTo>
                  <a:pt x="4740593" y="828675"/>
                  <a:pt x="4824413" y="882968"/>
                  <a:pt x="4865370" y="962025"/>
                </a:cubicBezTo>
                <a:cubicBezTo>
                  <a:pt x="4866323" y="961073"/>
                  <a:pt x="4867275" y="961073"/>
                  <a:pt x="4867275" y="961073"/>
                </a:cubicBezTo>
                <a:cubicBezTo>
                  <a:pt x="4851083" y="970598"/>
                  <a:pt x="4835843" y="982028"/>
                  <a:pt x="4820603" y="993458"/>
                </a:cubicBezTo>
                <a:cubicBezTo>
                  <a:pt x="4789170" y="927735"/>
                  <a:pt x="4722495" y="882015"/>
                  <a:pt x="4644390" y="882015"/>
                </a:cubicBezTo>
                <a:cubicBezTo>
                  <a:pt x="4567238" y="882015"/>
                  <a:pt x="4499610" y="927735"/>
                  <a:pt x="4468178" y="993458"/>
                </a:cubicBezTo>
                <a:cubicBezTo>
                  <a:pt x="4452938" y="982028"/>
                  <a:pt x="4437698" y="970598"/>
                  <a:pt x="4421505" y="961073"/>
                </a:cubicBezTo>
                <a:cubicBezTo>
                  <a:pt x="4423410" y="961073"/>
                  <a:pt x="4424363" y="961073"/>
                  <a:pt x="4425315" y="962025"/>
                </a:cubicBezTo>
                <a:close/>
                <a:moveTo>
                  <a:pt x="4409123" y="951548"/>
                </a:moveTo>
                <a:cubicBezTo>
                  <a:pt x="4392930" y="942975"/>
                  <a:pt x="4376738" y="934403"/>
                  <a:pt x="4358640" y="927735"/>
                </a:cubicBezTo>
                <a:cubicBezTo>
                  <a:pt x="4359593" y="927735"/>
                  <a:pt x="4359593" y="928688"/>
                  <a:pt x="4360545" y="928688"/>
                </a:cubicBezTo>
                <a:cubicBezTo>
                  <a:pt x="4413885" y="825818"/>
                  <a:pt x="4521518" y="755333"/>
                  <a:pt x="4645343" y="755333"/>
                </a:cubicBezTo>
                <a:cubicBezTo>
                  <a:pt x="4769168" y="755333"/>
                  <a:pt x="4876800" y="825818"/>
                  <a:pt x="4930140" y="928688"/>
                </a:cubicBezTo>
                <a:cubicBezTo>
                  <a:pt x="4931093" y="928688"/>
                  <a:pt x="4931093" y="927735"/>
                  <a:pt x="4932045" y="927735"/>
                </a:cubicBezTo>
                <a:cubicBezTo>
                  <a:pt x="4914900" y="934403"/>
                  <a:pt x="4897755" y="942975"/>
                  <a:pt x="4881563" y="951548"/>
                </a:cubicBezTo>
                <a:cubicBezTo>
                  <a:pt x="4836795" y="866775"/>
                  <a:pt x="4747260" y="808673"/>
                  <a:pt x="4644390" y="808673"/>
                </a:cubicBezTo>
                <a:cubicBezTo>
                  <a:pt x="4543425" y="808673"/>
                  <a:pt x="4453890" y="866775"/>
                  <a:pt x="4409123" y="951548"/>
                </a:cubicBezTo>
                <a:close/>
                <a:moveTo>
                  <a:pt x="4645343" y="1238250"/>
                </a:moveTo>
                <a:cubicBezTo>
                  <a:pt x="4828223" y="1238250"/>
                  <a:pt x="4985385" y="1347788"/>
                  <a:pt x="5054918" y="1504950"/>
                </a:cubicBezTo>
                <a:cubicBezTo>
                  <a:pt x="5042535" y="1505903"/>
                  <a:pt x="5031105" y="1507808"/>
                  <a:pt x="5018723" y="1510665"/>
                </a:cubicBezTo>
                <a:cubicBezTo>
                  <a:pt x="4953000" y="1370648"/>
                  <a:pt x="4811078" y="1273493"/>
                  <a:pt x="4645343" y="1273493"/>
                </a:cubicBezTo>
                <a:cubicBezTo>
                  <a:pt x="4480560" y="1273493"/>
                  <a:pt x="4337685" y="1370648"/>
                  <a:pt x="4271963" y="1510665"/>
                </a:cubicBezTo>
                <a:cubicBezTo>
                  <a:pt x="4260533" y="1508760"/>
                  <a:pt x="4248150" y="1506855"/>
                  <a:pt x="4235768" y="1504950"/>
                </a:cubicBezTo>
                <a:cubicBezTo>
                  <a:pt x="4305300" y="1348740"/>
                  <a:pt x="4463415" y="1238250"/>
                  <a:pt x="4645343" y="1238250"/>
                </a:cubicBezTo>
                <a:close/>
                <a:moveTo>
                  <a:pt x="5413058" y="1004888"/>
                </a:moveTo>
                <a:cubicBezTo>
                  <a:pt x="5440680" y="942975"/>
                  <a:pt x="5502593" y="900113"/>
                  <a:pt x="5574030" y="900113"/>
                </a:cubicBezTo>
                <a:cubicBezTo>
                  <a:pt x="5645468" y="900113"/>
                  <a:pt x="5707380" y="942975"/>
                  <a:pt x="5735003" y="1004888"/>
                </a:cubicBezTo>
                <a:cubicBezTo>
                  <a:pt x="5669280" y="1061085"/>
                  <a:pt x="5618798" y="1135380"/>
                  <a:pt x="5593080" y="1219200"/>
                </a:cubicBezTo>
                <a:cubicBezTo>
                  <a:pt x="5587365" y="1219200"/>
                  <a:pt x="5580698" y="1219200"/>
                  <a:pt x="5574983" y="1219200"/>
                </a:cubicBezTo>
                <a:cubicBezTo>
                  <a:pt x="5569268" y="1219200"/>
                  <a:pt x="5562600" y="1219200"/>
                  <a:pt x="5556885" y="1219200"/>
                </a:cubicBezTo>
                <a:cubicBezTo>
                  <a:pt x="5556885" y="1219200"/>
                  <a:pt x="5556885" y="1219200"/>
                  <a:pt x="5556885" y="1219200"/>
                </a:cubicBezTo>
                <a:cubicBezTo>
                  <a:pt x="5529263" y="1135380"/>
                  <a:pt x="5478780" y="1061085"/>
                  <a:pt x="5413058" y="1004888"/>
                </a:cubicBezTo>
                <a:close/>
                <a:moveTo>
                  <a:pt x="5354003" y="962025"/>
                </a:moveTo>
                <a:cubicBezTo>
                  <a:pt x="5395913" y="882968"/>
                  <a:pt x="5478780" y="828675"/>
                  <a:pt x="5574030" y="828675"/>
                </a:cubicBezTo>
                <a:cubicBezTo>
                  <a:pt x="5669280" y="828675"/>
                  <a:pt x="5753100" y="882968"/>
                  <a:pt x="5794058" y="962025"/>
                </a:cubicBezTo>
                <a:cubicBezTo>
                  <a:pt x="5795010" y="961073"/>
                  <a:pt x="5795963" y="961073"/>
                  <a:pt x="5795963" y="961073"/>
                </a:cubicBezTo>
                <a:cubicBezTo>
                  <a:pt x="5779770" y="970598"/>
                  <a:pt x="5764530" y="982028"/>
                  <a:pt x="5749290" y="993458"/>
                </a:cubicBezTo>
                <a:cubicBezTo>
                  <a:pt x="5717858" y="927735"/>
                  <a:pt x="5651183" y="882015"/>
                  <a:pt x="5573078" y="882015"/>
                </a:cubicBezTo>
                <a:cubicBezTo>
                  <a:pt x="5495925" y="882015"/>
                  <a:pt x="5428298" y="927735"/>
                  <a:pt x="5396865" y="993458"/>
                </a:cubicBezTo>
                <a:cubicBezTo>
                  <a:pt x="5381625" y="982028"/>
                  <a:pt x="5366385" y="970598"/>
                  <a:pt x="5350193" y="961073"/>
                </a:cubicBezTo>
                <a:cubicBezTo>
                  <a:pt x="5352098" y="961073"/>
                  <a:pt x="5353050" y="961073"/>
                  <a:pt x="5354003" y="962025"/>
                </a:cubicBezTo>
                <a:close/>
                <a:moveTo>
                  <a:pt x="5336858" y="951548"/>
                </a:moveTo>
                <a:cubicBezTo>
                  <a:pt x="5320665" y="942975"/>
                  <a:pt x="5304473" y="934403"/>
                  <a:pt x="5286375" y="927735"/>
                </a:cubicBezTo>
                <a:cubicBezTo>
                  <a:pt x="5287328" y="927735"/>
                  <a:pt x="5287328" y="928688"/>
                  <a:pt x="5288280" y="928688"/>
                </a:cubicBezTo>
                <a:cubicBezTo>
                  <a:pt x="5341620" y="825818"/>
                  <a:pt x="5449253" y="755333"/>
                  <a:pt x="5573078" y="755333"/>
                </a:cubicBezTo>
                <a:cubicBezTo>
                  <a:pt x="5696903" y="755333"/>
                  <a:pt x="5804535" y="825818"/>
                  <a:pt x="5857875" y="928688"/>
                </a:cubicBezTo>
                <a:cubicBezTo>
                  <a:pt x="5858828" y="928688"/>
                  <a:pt x="5858828" y="927735"/>
                  <a:pt x="5859780" y="927735"/>
                </a:cubicBezTo>
                <a:cubicBezTo>
                  <a:pt x="5842635" y="934403"/>
                  <a:pt x="5825490" y="942975"/>
                  <a:pt x="5809298" y="951548"/>
                </a:cubicBezTo>
                <a:cubicBezTo>
                  <a:pt x="5764530" y="866775"/>
                  <a:pt x="5674995" y="808673"/>
                  <a:pt x="5572125" y="808673"/>
                </a:cubicBezTo>
                <a:cubicBezTo>
                  <a:pt x="5471160" y="808673"/>
                  <a:pt x="5382578" y="866775"/>
                  <a:pt x="5336858" y="951548"/>
                </a:cubicBezTo>
                <a:close/>
                <a:moveTo>
                  <a:pt x="5574030" y="1238250"/>
                </a:moveTo>
                <a:cubicBezTo>
                  <a:pt x="5756910" y="1238250"/>
                  <a:pt x="5914073" y="1347788"/>
                  <a:pt x="5983605" y="1504950"/>
                </a:cubicBezTo>
                <a:cubicBezTo>
                  <a:pt x="5971223" y="1505903"/>
                  <a:pt x="5959793" y="1507808"/>
                  <a:pt x="5947410" y="1510665"/>
                </a:cubicBezTo>
                <a:cubicBezTo>
                  <a:pt x="5881688" y="1370648"/>
                  <a:pt x="5738813" y="1273493"/>
                  <a:pt x="5574030" y="1273493"/>
                </a:cubicBezTo>
                <a:cubicBezTo>
                  <a:pt x="5409248" y="1273493"/>
                  <a:pt x="5266373" y="1370648"/>
                  <a:pt x="5200650" y="1510665"/>
                </a:cubicBezTo>
                <a:cubicBezTo>
                  <a:pt x="5189220" y="1508760"/>
                  <a:pt x="5176838" y="1506855"/>
                  <a:pt x="5164455" y="1504950"/>
                </a:cubicBezTo>
                <a:cubicBezTo>
                  <a:pt x="5233988" y="1348740"/>
                  <a:pt x="5391150" y="1238250"/>
                  <a:pt x="5574030" y="1238250"/>
                </a:cubicBezTo>
                <a:close/>
                <a:moveTo>
                  <a:pt x="6038850" y="1091565"/>
                </a:moveTo>
                <a:cubicBezTo>
                  <a:pt x="5922645" y="1091565"/>
                  <a:pt x="5823585" y="1165860"/>
                  <a:pt x="5786438" y="1269683"/>
                </a:cubicBezTo>
                <a:cubicBezTo>
                  <a:pt x="5786438" y="1269683"/>
                  <a:pt x="5786438" y="1269683"/>
                  <a:pt x="5786438" y="1269683"/>
                </a:cubicBezTo>
                <a:cubicBezTo>
                  <a:pt x="5770245" y="1261110"/>
                  <a:pt x="5754053" y="1254443"/>
                  <a:pt x="5736908" y="1247775"/>
                </a:cubicBezTo>
                <a:cubicBezTo>
                  <a:pt x="5782628" y="1124903"/>
                  <a:pt x="5900738" y="1037273"/>
                  <a:pt x="6038850" y="1037273"/>
                </a:cubicBezTo>
                <a:cubicBezTo>
                  <a:pt x="6176963" y="1037273"/>
                  <a:pt x="6295073" y="1124903"/>
                  <a:pt x="6340793" y="1247775"/>
                </a:cubicBezTo>
                <a:cubicBezTo>
                  <a:pt x="6340793" y="1247775"/>
                  <a:pt x="6340793" y="1247775"/>
                  <a:pt x="6340793" y="1247775"/>
                </a:cubicBezTo>
                <a:cubicBezTo>
                  <a:pt x="6323648" y="1254443"/>
                  <a:pt x="6307455" y="1261110"/>
                  <a:pt x="6291263" y="1269683"/>
                </a:cubicBezTo>
                <a:cubicBezTo>
                  <a:pt x="6291263" y="1269683"/>
                  <a:pt x="6291263" y="1269683"/>
                  <a:pt x="6291263" y="1269683"/>
                </a:cubicBezTo>
                <a:cubicBezTo>
                  <a:pt x="6254115" y="1166813"/>
                  <a:pt x="6155055" y="1091565"/>
                  <a:pt x="6038850" y="1091565"/>
                </a:cubicBezTo>
                <a:close/>
                <a:moveTo>
                  <a:pt x="6038850" y="1164908"/>
                </a:moveTo>
                <a:cubicBezTo>
                  <a:pt x="5948363" y="1164908"/>
                  <a:pt x="5872163" y="1226820"/>
                  <a:pt x="5850255" y="1309688"/>
                </a:cubicBezTo>
                <a:cubicBezTo>
                  <a:pt x="5850255" y="1309688"/>
                  <a:pt x="5850255" y="1309688"/>
                  <a:pt x="5850255" y="1309688"/>
                </a:cubicBezTo>
                <a:cubicBezTo>
                  <a:pt x="5835015" y="1298258"/>
                  <a:pt x="5819775" y="1288733"/>
                  <a:pt x="5803583" y="1279208"/>
                </a:cubicBezTo>
                <a:cubicBezTo>
                  <a:pt x="5836920" y="1181100"/>
                  <a:pt x="5930265" y="1110615"/>
                  <a:pt x="6038850" y="1110615"/>
                </a:cubicBezTo>
                <a:cubicBezTo>
                  <a:pt x="6148388" y="1110615"/>
                  <a:pt x="6240780" y="1181100"/>
                  <a:pt x="6274118" y="1279208"/>
                </a:cubicBezTo>
                <a:cubicBezTo>
                  <a:pt x="6257925" y="1288733"/>
                  <a:pt x="6242685" y="1298258"/>
                  <a:pt x="6227445" y="1309688"/>
                </a:cubicBezTo>
                <a:cubicBezTo>
                  <a:pt x="6227445" y="1309688"/>
                  <a:pt x="6227445" y="1309688"/>
                  <a:pt x="6227445" y="1309688"/>
                </a:cubicBezTo>
                <a:cubicBezTo>
                  <a:pt x="6204585" y="1225868"/>
                  <a:pt x="6128385" y="1164908"/>
                  <a:pt x="6038850" y="1164908"/>
                </a:cubicBezTo>
                <a:close/>
                <a:moveTo>
                  <a:pt x="6038850" y="1556385"/>
                </a:moveTo>
                <a:cubicBezTo>
                  <a:pt x="5857875" y="1556385"/>
                  <a:pt x="5704523" y="1672590"/>
                  <a:pt x="5648325" y="1834515"/>
                </a:cubicBezTo>
                <a:cubicBezTo>
                  <a:pt x="5648325" y="1834515"/>
                  <a:pt x="5648325" y="1834515"/>
                  <a:pt x="5648325" y="1834515"/>
                </a:cubicBezTo>
                <a:cubicBezTo>
                  <a:pt x="5636895" y="1832610"/>
                  <a:pt x="5624513" y="1831658"/>
                  <a:pt x="5613083" y="1829753"/>
                </a:cubicBezTo>
                <a:cubicBezTo>
                  <a:pt x="5613083" y="1829753"/>
                  <a:pt x="5613083" y="1829753"/>
                  <a:pt x="5613083" y="1829753"/>
                </a:cubicBezTo>
                <a:cubicBezTo>
                  <a:pt x="5672138" y="1650683"/>
                  <a:pt x="5840730" y="1520190"/>
                  <a:pt x="6038850" y="1520190"/>
                </a:cubicBezTo>
                <a:cubicBezTo>
                  <a:pt x="6237923" y="1520190"/>
                  <a:pt x="6406515" y="1649730"/>
                  <a:pt x="6464618" y="1829753"/>
                </a:cubicBezTo>
                <a:cubicBezTo>
                  <a:pt x="6452235" y="1830705"/>
                  <a:pt x="6440805" y="1832610"/>
                  <a:pt x="6429375" y="1834515"/>
                </a:cubicBezTo>
                <a:cubicBezTo>
                  <a:pt x="6429375" y="1834515"/>
                  <a:pt x="6429375" y="1834515"/>
                  <a:pt x="6429375" y="1834515"/>
                </a:cubicBezTo>
                <a:cubicBezTo>
                  <a:pt x="6373178" y="1673543"/>
                  <a:pt x="6218873" y="1556385"/>
                  <a:pt x="6038850" y="1556385"/>
                </a:cubicBezTo>
                <a:close/>
                <a:moveTo>
                  <a:pt x="6038850" y="1701165"/>
                </a:moveTo>
                <a:cubicBezTo>
                  <a:pt x="5922645" y="1701165"/>
                  <a:pt x="5823585" y="1775460"/>
                  <a:pt x="5786438" y="1879283"/>
                </a:cubicBezTo>
                <a:cubicBezTo>
                  <a:pt x="5786438" y="1879283"/>
                  <a:pt x="5786438" y="1879283"/>
                  <a:pt x="5786438" y="1879283"/>
                </a:cubicBezTo>
                <a:cubicBezTo>
                  <a:pt x="5770245" y="1870710"/>
                  <a:pt x="5754053" y="1864043"/>
                  <a:pt x="5736908" y="1857375"/>
                </a:cubicBezTo>
                <a:cubicBezTo>
                  <a:pt x="5782628" y="1734503"/>
                  <a:pt x="5900738" y="1646873"/>
                  <a:pt x="6038850" y="1646873"/>
                </a:cubicBezTo>
                <a:cubicBezTo>
                  <a:pt x="6176963" y="1646873"/>
                  <a:pt x="6295073" y="1734503"/>
                  <a:pt x="6340793" y="1857375"/>
                </a:cubicBezTo>
                <a:cubicBezTo>
                  <a:pt x="6340793" y="1857375"/>
                  <a:pt x="6340793" y="1857375"/>
                  <a:pt x="6340793" y="1857375"/>
                </a:cubicBezTo>
                <a:cubicBezTo>
                  <a:pt x="6323648" y="1864043"/>
                  <a:pt x="6307455" y="1870710"/>
                  <a:pt x="6291263" y="1879283"/>
                </a:cubicBezTo>
                <a:cubicBezTo>
                  <a:pt x="6291263" y="1879283"/>
                  <a:pt x="6291263" y="1879283"/>
                  <a:pt x="6291263" y="1879283"/>
                </a:cubicBezTo>
                <a:cubicBezTo>
                  <a:pt x="6254115" y="1776413"/>
                  <a:pt x="6155055" y="1701165"/>
                  <a:pt x="6038850" y="1701165"/>
                </a:cubicBezTo>
                <a:close/>
                <a:moveTo>
                  <a:pt x="6038850" y="1774508"/>
                </a:moveTo>
                <a:cubicBezTo>
                  <a:pt x="5948363" y="1774508"/>
                  <a:pt x="5872163" y="1836420"/>
                  <a:pt x="5850255" y="1919288"/>
                </a:cubicBezTo>
                <a:cubicBezTo>
                  <a:pt x="5850255" y="1919288"/>
                  <a:pt x="5850255" y="1919288"/>
                  <a:pt x="5850255" y="1919288"/>
                </a:cubicBezTo>
                <a:cubicBezTo>
                  <a:pt x="5835015" y="1907858"/>
                  <a:pt x="5819775" y="1898333"/>
                  <a:pt x="5803583" y="1888808"/>
                </a:cubicBezTo>
                <a:cubicBezTo>
                  <a:pt x="5836920" y="1790700"/>
                  <a:pt x="5930265" y="1720215"/>
                  <a:pt x="6038850" y="1720215"/>
                </a:cubicBezTo>
                <a:cubicBezTo>
                  <a:pt x="6148388" y="1720215"/>
                  <a:pt x="6240780" y="1790700"/>
                  <a:pt x="6274118" y="1888808"/>
                </a:cubicBezTo>
                <a:cubicBezTo>
                  <a:pt x="6257925" y="1898333"/>
                  <a:pt x="6242685" y="1907858"/>
                  <a:pt x="6227445" y="1919288"/>
                </a:cubicBezTo>
                <a:cubicBezTo>
                  <a:pt x="6227445" y="1919288"/>
                  <a:pt x="6227445" y="1919288"/>
                  <a:pt x="6227445" y="1919288"/>
                </a:cubicBezTo>
                <a:cubicBezTo>
                  <a:pt x="6204585" y="1835468"/>
                  <a:pt x="6128385" y="1774508"/>
                  <a:pt x="6038850" y="1774508"/>
                </a:cubicBezTo>
                <a:close/>
                <a:moveTo>
                  <a:pt x="6038850" y="2165985"/>
                </a:moveTo>
                <a:cubicBezTo>
                  <a:pt x="5857875" y="2165985"/>
                  <a:pt x="5704523" y="2282190"/>
                  <a:pt x="5648325" y="2444115"/>
                </a:cubicBezTo>
                <a:cubicBezTo>
                  <a:pt x="5648325" y="2444115"/>
                  <a:pt x="5648325" y="2444115"/>
                  <a:pt x="5648325" y="2444115"/>
                </a:cubicBezTo>
                <a:cubicBezTo>
                  <a:pt x="5636895" y="2442210"/>
                  <a:pt x="5624513" y="2441258"/>
                  <a:pt x="5613083" y="2439353"/>
                </a:cubicBezTo>
                <a:cubicBezTo>
                  <a:pt x="5613083" y="2439353"/>
                  <a:pt x="5613083" y="2439353"/>
                  <a:pt x="5613083" y="2439353"/>
                </a:cubicBezTo>
                <a:cubicBezTo>
                  <a:pt x="5672138" y="2260283"/>
                  <a:pt x="5840730" y="2129790"/>
                  <a:pt x="6038850" y="2129790"/>
                </a:cubicBezTo>
                <a:cubicBezTo>
                  <a:pt x="6237923" y="2129790"/>
                  <a:pt x="6406515" y="2259330"/>
                  <a:pt x="6464618" y="2439353"/>
                </a:cubicBezTo>
                <a:cubicBezTo>
                  <a:pt x="6452235" y="2440305"/>
                  <a:pt x="6440805" y="2442210"/>
                  <a:pt x="6429375" y="2444115"/>
                </a:cubicBezTo>
                <a:cubicBezTo>
                  <a:pt x="6429375" y="2444115"/>
                  <a:pt x="6429375" y="2444115"/>
                  <a:pt x="6429375" y="2444115"/>
                </a:cubicBezTo>
                <a:cubicBezTo>
                  <a:pt x="6373178" y="2283143"/>
                  <a:pt x="6218873" y="2165985"/>
                  <a:pt x="6038850" y="2165985"/>
                </a:cubicBezTo>
                <a:close/>
                <a:moveTo>
                  <a:pt x="6038850" y="2310765"/>
                </a:moveTo>
                <a:cubicBezTo>
                  <a:pt x="5922645" y="2310765"/>
                  <a:pt x="5823585" y="2385060"/>
                  <a:pt x="5786438" y="2488883"/>
                </a:cubicBezTo>
                <a:cubicBezTo>
                  <a:pt x="5786438" y="2488883"/>
                  <a:pt x="5786438" y="2488883"/>
                  <a:pt x="5786438" y="2488883"/>
                </a:cubicBezTo>
                <a:cubicBezTo>
                  <a:pt x="5770245" y="2480310"/>
                  <a:pt x="5754053" y="2473643"/>
                  <a:pt x="5736908" y="2466975"/>
                </a:cubicBezTo>
                <a:cubicBezTo>
                  <a:pt x="5782628" y="2344103"/>
                  <a:pt x="5900738" y="2256473"/>
                  <a:pt x="6038850" y="2256473"/>
                </a:cubicBezTo>
                <a:cubicBezTo>
                  <a:pt x="6176963" y="2256473"/>
                  <a:pt x="6295073" y="2344103"/>
                  <a:pt x="6340793" y="2466975"/>
                </a:cubicBezTo>
                <a:cubicBezTo>
                  <a:pt x="6340793" y="2466975"/>
                  <a:pt x="6340793" y="2466975"/>
                  <a:pt x="6340793" y="2466975"/>
                </a:cubicBezTo>
                <a:cubicBezTo>
                  <a:pt x="6323648" y="2473643"/>
                  <a:pt x="6307455" y="2480310"/>
                  <a:pt x="6291263" y="2488883"/>
                </a:cubicBezTo>
                <a:cubicBezTo>
                  <a:pt x="6291263" y="2488883"/>
                  <a:pt x="6291263" y="2488883"/>
                  <a:pt x="6291263" y="2488883"/>
                </a:cubicBezTo>
                <a:cubicBezTo>
                  <a:pt x="6254115" y="2386013"/>
                  <a:pt x="6155055" y="2310765"/>
                  <a:pt x="6038850" y="2310765"/>
                </a:cubicBezTo>
                <a:close/>
                <a:moveTo>
                  <a:pt x="6038850" y="2384108"/>
                </a:moveTo>
                <a:cubicBezTo>
                  <a:pt x="5948363" y="2384108"/>
                  <a:pt x="5872163" y="2446020"/>
                  <a:pt x="5850255" y="2528888"/>
                </a:cubicBezTo>
                <a:cubicBezTo>
                  <a:pt x="5850255" y="2528888"/>
                  <a:pt x="5850255" y="2528888"/>
                  <a:pt x="5850255" y="2528888"/>
                </a:cubicBezTo>
                <a:cubicBezTo>
                  <a:pt x="5835015" y="2517458"/>
                  <a:pt x="5819775" y="2507933"/>
                  <a:pt x="5803583" y="2498408"/>
                </a:cubicBezTo>
                <a:cubicBezTo>
                  <a:pt x="5836920" y="2400300"/>
                  <a:pt x="5930265" y="2329815"/>
                  <a:pt x="6038850" y="2329815"/>
                </a:cubicBezTo>
                <a:cubicBezTo>
                  <a:pt x="6148388" y="2329815"/>
                  <a:pt x="6240780" y="2400300"/>
                  <a:pt x="6274118" y="2498408"/>
                </a:cubicBezTo>
                <a:cubicBezTo>
                  <a:pt x="6257925" y="2507933"/>
                  <a:pt x="6242685" y="2517458"/>
                  <a:pt x="6227445" y="2528888"/>
                </a:cubicBezTo>
                <a:cubicBezTo>
                  <a:pt x="6227445" y="2528888"/>
                  <a:pt x="6227445" y="2528888"/>
                  <a:pt x="6227445" y="2528888"/>
                </a:cubicBezTo>
                <a:cubicBezTo>
                  <a:pt x="6204585" y="2445068"/>
                  <a:pt x="6128385" y="2384108"/>
                  <a:pt x="6038850" y="2384108"/>
                </a:cubicBezTo>
                <a:close/>
                <a:moveTo>
                  <a:pt x="6038850" y="2775585"/>
                </a:moveTo>
                <a:cubicBezTo>
                  <a:pt x="5857875" y="2775585"/>
                  <a:pt x="5704523" y="2891790"/>
                  <a:pt x="5648325" y="3053715"/>
                </a:cubicBezTo>
                <a:cubicBezTo>
                  <a:pt x="5648325" y="3053715"/>
                  <a:pt x="5648325" y="3053715"/>
                  <a:pt x="5648325" y="3053715"/>
                </a:cubicBezTo>
                <a:cubicBezTo>
                  <a:pt x="5636895" y="3051810"/>
                  <a:pt x="5624513" y="3050858"/>
                  <a:pt x="5613083" y="3048953"/>
                </a:cubicBezTo>
                <a:cubicBezTo>
                  <a:pt x="5613083" y="3048953"/>
                  <a:pt x="5613083" y="3048953"/>
                  <a:pt x="5613083" y="3048953"/>
                </a:cubicBezTo>
                <a:cubicBezTo>
                  <a:pt x="5672138" y="2869883"/>
                  <a:pt x="5840730" y="2739390"/>
                  <a:pt x="6038850" y="2739390"/>
                </a:cubicBezTo>
                <a:cubicBezTo>
                  <a:pt x="6237923" y="2739390"/>
                  <a:pt x="6406515" y="2868930"/>
                  <a:pt x="6464618" y="3048953"/>
                </a:cubicBezTo>
                <a:cubicBezTo>
                  <a:pt x="6452235" y="3049905"/>
                  <a:pt x="6440805" y="3051810"/>
                  <a:pt x="6429375" y="3053715"/>
                </a:cubicBezTo>
                <a:cubicBezTo>
                  <a:pt x="6429375" y="3053715"/>
                  <a:pt x="6429375" y="3053715"/>
                  <a:pt x="6429375" y="3053715"/>
                </a:cubicBezTo>
                <a:cubicBezTo>
                  <a:pt x="6373178" y="2892743"/>
                  <a:pt x="6218873" y="2775585"/>
                  <a:pt x="6038850" y="2775585"/>
                </a:cubicBezTo>
                <a:close/>
                <a:moveTo>
                  <a:pt x="6038850" y="2920365"/>
                </a:moveTo>
                <a:cubicBezTo>
                  <a:pt x="5922645" y="2920365"/>
                  <a:pt x="5823585" y="2994660"/>
                  <a:pt x="5786438" y="3098483"/>
                </a:cubicBezTo>
                <a:cubicBezTo>
                  <a:pt x="5786438" y="3098483"/>
                  <a:pt x="5786438" y="3098483"/>
                  <a:pt x="5786438" y="3098483"/>
                </a:cubicBezTo>
                <a:cubicBezTo>
                  <a:pt x="5770245" y="3089910"/>
                  <a:pt x="5754053" y="3083243"/>
                  <a:pt x="5736908" y="3076575"/>
                </a:cubicBezTo>
                <a:cubicBezTo>
                  <a:pt x="5782628" y="2953703"/>
                  <a:pt x="5900738" y="2866073"/>
                  <a:pt x="6038850" y="2866073"/>
                </a:cubicBezTo>
                <a:cubicBezTo>
                  <a:pt x="6176963" y="2866073"/>
                  <a:pt x="6295073" y="2953703"/>
                  <a:pt x="6340793" y="3076575"/>
                </a:cubicBezTo>
                <a:cubicBezTo>
                  <a:pt x="6340793" y="3076575"/>
                  <a:pt x="6340793" y="3076575"/>
                  <a:pt x="6340793" y="3076575"/>
                </a:cubicBezTo>
                <a:cubicBezTo>
                  <a:pt x="6323648" y="3083243"/>
                  <a:pt x="6307455" y="3089910"/>
                  <a:pt x="6291263" y="3098483"/>
                </a:cubicBezTo>
                <a:cubicBezTo>
                  <a:pt x="6291263" y="3098483"/>
                  <a:pt x="6291263" y="3098483"/>
                  <a:pt x="6291263" y="3098483"/>
                </a:cubicBezTo>
                <a:cubicBezTo>
                  <a:pt x="6254115" y="2995613"/>
                  <a:pt x="6155055" y="2920365"/>
                  <a:pt x="6038850" y="2920365"/>
                </a:cubicBezTo>
                <a:close/>
                <a:moveTo>
                  <a:pt x="6038850" y="2993708"/>
                </a:moveTo>
                <a:cubicBezTo>
                  <a:pt x="5948363" y="2993708"/>
                  <a:pt x="5872163" y="3055620"/>
                  <a:pt x="5850255" y="3138488"/>
                </a:cubicBezTo>
                <a:cubicBezTo>
                  <a:pt x="5850255" y="3138488"/>
                  <a:pt x="5850255" y="3138488"/>
                  <a:pt x="5850255" y="3138488"/>
                </a:cubicBezTo>
                <a:cubicBezTo>
                  <a:pt x="5835015" y="3127058"/>
                  <a:pt x="5819775" y="3117533"/>
                  <a:pt x="5803583" y="3108008"/>
                </a:cubicBezTo>
                <a:cubicBezTo>
                  <a:pt x="5836920" y="3009900"/>
                  <a:pt x="5930265" y="2939415"/>
                  <a:pt x="6038850" y="2939415"/>
                </a:cubicBezTo>
                <a:cubicBezTo>
                  <a:pt x="6148388" y="2939415"/>
                  <a:pt x="6240780" y="3009900"/>
                  <a:pt x="6274118" y="3108008"/>
                </a:cubicBezTo>
                <a:cubicBezTo>
                  <a:pt x="6257925" y="3117533"/>
                  <a:pt x="6242685" y="3127058"/>
                  <a:pt x="6227445" y="3138488"/>
                </a:cubicBezTo>
                <a:cubicBezTo>
                  <a:pt x="6227445" y="3138488"/>
                  <a:pt x="6227445" y="3138488"/>
                  <a:pt x="6227445" y="3138488"/>
                </a:cubicBezTo>
                <a:cubicBezTo>
                  <a:pt x="6204585" y="3054668"/>
                  <a:pt x="6128385" y="2993708"/>
                  <a:pt x="6038850" y="2993708"/>
                </a:cubicBezTo>
                <a:close/>
                <a:moveTo>
                  <a:pt x="6038850" y="3385185"/>
                </a:moveTo>
                <a:cubicBezTo>
                  <a:pt x="5857875" y="3385185"/>
                  <a:pt x="5704523" y="3501390"/>
                  <a:pt x="5648325" y="3663315"/>
                </a:cubicBezTo>
                <a:cubicBezTo>
                  <a:pt x="5648325" y="3663315"/>
                  <a:pt x="5648325" y="3663315"/>
                  <a:pt x="5648325" y="3663315"/>
                </a:cubicBezTo>
                <a:cubicBezTo>
                  <a:pt x="5636895" y="3661410"/>
                  <a:pt x="5624513" y="3660458"/>
                  <a:pt x="5613083" y="3658553"/>
                </a:cubicBezTo>
                <a:cubicBezTo>
                  <a:pt x="5613083" y="3658553"/>
                  <a:pt x="5613083" y="3658553"/>
                  <a:pt x="5613083" y="3658553"/>
                </a:cubicBezTo>
                <a:cubicBezTo>
                  <a:pt x="5672138" y="3479483"/>
                  <a:pt x="5840730" y="3348990"/>
                  <a:pt x="6038850" y="3348990"/>
                </a:cubicBezTo>
                <a:cubicBezTo>
                  <a:pt x="6237923" y="3348990"/>
                  <a:pt x="6406515" y="3478530"/>
                  <a:pt x="6464618" y="3658553"/>
                </a:cubicBezTo>
                <a:cubicBezTo>
                  <a:pt x="6452235" y="3659505"/>
                  <a:pt x="6440805" y="3661410"/>
                  <a:pt x="6429375" y="3663315"/>
                </a:cubicBezTo>
                <a:cubicBezTo>
                  <a:pt x="6429375" y="3663315"/>
                  <a:pt x="6429375" y="3663315"/>
                  <a:pt x="6429375" y="3663315"/>
                </a:cubicBezTo>
                <a:cubicBezTo>
                  <a:pt x="6373178" y="3502343"/>
                  <a:pt x="6218873" y="3385185"/>
                  <a:pt x="6038850" y="3385185"/>
                </a:cubicBezTo>
                <a:close/>
                <a:moveTo>
                  <a:pt x="6038850" y="3529965"/>
                </a:moveTo>
                <a:cubicBezTo>
                  <a:pt x="5922645" y="3529965"/>
                  <a:pt x="5823585" y="3604260"/>
                  <a:pt x="5786438" y="3708083"/>
                </a:cubicBezTo>
                <a:cubicBezTo>
                  <a:pt x="5786438" y="3708083"/>
                  <a:pt x="5786438" y="3708083"/>
                  <a:pt x="5786438" y="3708083"/>
                </a:cubicBezTo>
                <a:cubicBezTo>
                  <a:pt x="5770245" y="3699510"/>
                  <a:pt x="5754053" y="3692843"/>
                  <a:pt x="5736908" y="3686175"/>
                </a:cubicBezTo>
                <a:cubicBezTo>
                  <a:pt x="5782628" y="3563303"/>
                  <a:pt x="5900738" y="3475673"/>
                  <a:pt x="6038850" y="3475673"/>
                </a:cubicBezTo>
                <a:cubicBezTo>
                  <a:pt x="6176963" y="3475673"/>
                  <a:pt x="6295073" y="3563303"/>
                  <a:pt x="6340793" y="3686175"/>
                </a:cubicBezTo>
                <a:cubicBezTo>
                  <a:pt x="6340793" y="3686175"/>
                  <a:pt x="6340793" y="3686175"/>
                  <a:pt x="6340793" y="3686175"/>
                </a:cubicBezTo>
                <a:cubicBezTo>
                  <a:pt x="6323648" y="3692843"/>
                  <a:pt x="6307455" y="3699510"/>
                  <a:pt x="6291263" y="3708083"/>
                </a:cubicBezTo>
                <a:cubicBezTo>
                  <a:pt x="6291263" y="3708083"/>
                  <a:pt x="6291263" y="3708083"/>
                  <a:pt x="6291263" y="3708083"/>
                </a:cubicBezTo>
                <a:cubicBezTo>
                  <a:pt x="6254115" y="3605213"/>
                  <a:pt x="6155055" y="3529965"/>
                  <a:pt x="6038850" y="3529965"/>
                </a:cubicBezTo>
                <a:close/>
                <a:moveTo>
                  <a:pt x="6038850" y="3603308"/>
                </a:moveTo>
                <a:cubicBezTo>
                  <a:pt x="5948363" y="3603308"/>
                  <a:pt x="5872163" y="3665220"/>
                  <a:pt x="5850255" y="3748088"/>
                </a:cubicBezTo>
                <a:cubicBezTo>
                  <a:pt x="5850255" y="3748088"/>
                  <a:pt x="5850255" y="3748088"/>
                  <a:pt x="5850255" y="3748088"/>
                </a:cubicBezTo>
                <a:cubicBezTo>
                  <a:pt x="5835015" y="3736658"/>
                  <a:pt x="5819775" y="3727133"/>
                  <a:pt x="5803583" y="3717608"/>
                </a:cubicBezTo>
                <a:cubicBezTo>
                  <a:pt x="5836920" y="3619500"/>
                  <a:pt x="5930265" y="3549015"/>
                  <a:pt x="6038850" y="3549015"/>
                </a:cubicBezTo>
                <a:cubicBezTo>
                  <a:pt x="6148388" y="3549015"/>
                  <a:pt x="6240780" y="3619500"/>
                  <a:pt x="6274118" y="3717608"/>
                </a:cubicBezTo>
                <a:cubicBezTo>
                  <a:pt x="6257925" y="3727133"/>
                  <a:pt x="6242685" y="3736658"/>
                  <a:pt x="6227445" y="3748088"/>
                </a:cubicBezTo>
                <a:cubicBezTo>
                  <a:pt x="6227445" y="3748088"/>
                  <a:pt x="6227445" y="3748088"/>
                  <a:pt x="6227445" y="3748088"/>
                </a:cubicBezTo>
                <a:cubicBezTo>
                  <a:pt x="6204585" y="3664268"/>
                  <a:pt x="6128385" y="3603308"/>
                  <a:pt x="6038850" y="3603308"/>
                </a:cubicBezTo>
                <a:close/>
                <a:moveTo>
                  <a:pt x="6038850" y="3994785"/>
                </a:moveTo>
                <a:cubicBezTo>
                  <a:pt x="5857875" y="3994785"/>
                  <a:pt x="5704523" y="4110990"/>
                  <a:pt x="5648325" y="4272915"/>
                </a:cubicBezTo>
                <a:cubicBezTo>
                  <a:pt x="5648325" y="4272915"/>
                  <a:pt x="5648325" y="4272915"/>
                  <a:pt x="5648325" y="4272915"/>
                </a:cubicBezTo>
                <a:cubicBezTo>
                  <a:pt x="5636895" y="4271010"/>
                  <a:pt x="5624513" y="4270058"/>
                  <a:pt x="5613083" y="4268153"/>
                </a:cubicBezTo>
                <a:cubicBezTo>
                  <a:pt x="5613083" y="4268153"/>
                  <a:pt x="5613083" y="4268153"/>
                  <a:pt x="5613083" y="4268153"/>
                </a:cubicBezTo>
                <a:cubicBezTo>
                  <a:pt x="5672138" y="4089083"/>
                  <a:pt x="5840730" y="3958590"/>
                  <a:pt x="6038850" y="3958590"/>
                </a:cubicBezTo>
                <a:cubicBezTo>
                  <a:pt x="6237923" y="3958590"/>
                  <a:pt x="6406515" y="4088130"/>
                  <a:pt x="6464618" y="4268153"/>
                </a:cubicBezTo>
                <a:cubicBezTo>
                  <a:pt x="6452235" y="4269105"/>
                  <a:pt x="6440805" y="4271010"/>
                  <a:pt x="6429375" y="4272915"/>
                </a:cubicBezTo>
                <a:cubicBezTo>
                  <a:pt x="6429375" y="4272915"/>
                  <a:pt x="6429375" y="4272915"/>
                  <a:pt x="6429375" y="4272915"/>
                </a:cubicBezTo>
                <a:cubicBezTo>
                  <a:pt x="6373178" y="4111943"/>
                  <a:pt x="6218873" y="3994785"/>
                  <a:pt x="6038850" y="3994785"/>
                </a:cubicBezTo>
                <a:close/>
                <a:moveTo>
                  <a:pt x="6038850" y="4139565"/>
                </a:moveTo>
                <a:cubicBezTo>
                  <a:pt x="5922645" y="4139565"/>
                  <a:pt x="5823585" y="4213860"/>
                  <a:pt x="5786438" y="4317683"/>
                </a:cubicBezTo>
                <a:cubicBezTo>
                  <a:pt x="5786438" y="4317683"/>
                  <a:pt x="5786438" y="4317683"/>
                  <a:pt x="5786438" y="4317683"/>
                </a:cubicBezTo>
                <a:cubicBezTo>
                  <a:pt x="5770245" y="4309110"/>
                  <a:pt x="5754053" y="4302443"/>
                  <a:pt x="5736908" y="4295775"/>
                </a:cubicBezTo>
                <a:cubicBezTo>
                  <a:pt x="5782628" y="4172903"/>
                  <a:pt x="5900738" y="4085273"/>
                  <a:pt x="6038850" y="4085273"/>
                </a:cubicBezTo>
                <a:cubicBezTo>
                  <a:pt x="6176963" y="4085273"/>
                  <a:pt x="6295073" y="4172903"/>
                  <a:pt x="6340793" y="4295775"/>
                </a:cubicBezTo>
                <a:cubicBezTo>
                  <a:pt x="6340793" y="4295775"/>
                  <a:pt x="6340793" y="4295775"/>
                  <a:pt x="6340793" y="4295775"/>
                </a:cubicBezTo>
                <a:cubicBezTo>
                  <a:pt x="6323648" y="4302443"/>
                  <a:pt x="6307455" y="4309110"/>
                  <a:pt x="6291263" y="4317683"/>
                </a:cubicBezTo>
                <a:cubicBezTo>
                  <a:pt x="6291263" y="4317683"/>
                  <a:pt x="6291263" y="4317683"/>
                  <a:pt x="6291263" y="4317683"/>
                </a:cubicBezTo>
                <a:cubicBezTo>
                  <a:pt x="6254115" y="4214813"/>
                  <a:pt x="6155055" y="4139565"/>
                  <a:pt x="6038850" y="4139565"/>
                </a:cubicBezTo>
                <a:close/>
                <a:moveTo>
                  <a:pt x="6038850" y="4212908"/>
                </a:moveTo>
                <a:cubicBezTo>
                  <a:pt x="5948363" y="4212908"/>
                  <a:pt x="5872163" y="4274820"/>
                  <a:pt x="5850255" y="4357688"/>
                </a:cubicBezTo>
                <a:cubicBezTo>
                  <a:pt x="5850255" y="4357688"/>
                  <a:pt x="5850255" y="4357688"/>
                  <a:pt x="5850255" y="4357688"/>
                </a:cubicBezTo>
                <a:cubicBezTo>
                  <a:pt x="5835015" y="4346258"/>
                  <a:pt x="5819775" y="4336733"/>
                  <a:pt x="5803583" y="4327208"/>
                </a:cubicBezTo>
                <a:cubicBezTo>
                  <a:pt x="5836920" y="4229100"/>
                  <a:pt x="5930265" y="4158615"/>
                  <a:pt x="6038850" y="4158615"/>
                </a:cubicBezTo>
                <a:cubicBezTo>
                  <a:pt x="6148388" y="4158615"/>
                  <a:pt x="6240780" y="4229100"/>
                  <a:pt x="6274118" y="4327208"/>
                </a:cubicBezTo>
                <a:cubicBezTo>
                  <a:pt x="6257925" y="4336733"/>
                  <a:pt x="6242685" y="4346258"/>
                  <a:pt x="6227445" y="4357688"/>
                </a:cubicBezTo>
                <a:cubicBezTo>
                  <a:pt x="6227445" y="4357688"/>
                  <a:pt x="6227445" y="4357688"/>
                  <a:pt x="6227445" y="4357688"/>
                </a:cubicBezTo>
                <a:cubicBezTo>
                  <a:pt x="6204585" y="4273868"/>
                  <a:pt x="6128385" y="4212908"/>
                  <a:pt x="6038850" y="4212908"/>
                </a:cubicBezTo>
                <a:close/>
                <a:moveTo>
                  <a:pt x="6038850" y="4067175"/>
                </a:moveTo>
                <a:cubicBezTo>
                  <a:pt x="5892165" y="4067175"/>
                  <a:pt x="5767388" y="4160520"/>
                  <a:pt x="5719763" y="4290060"/>
                </a:cubicBezTo>
                <a:cubicBezTo>
                  <a:pt x="5719763" y="4290060"/>
                  <a:pt x="5719763" y="4290060"/>
                  <a:pt x="5719763" y="4290060"/>
                </a:cubicBezTo>
                <a:cubicBezTo>
                  <a:pt x="5702618" y="4284345"/>
                  <a:pt x="5685473" y="4279583"/>
                  <a:pt x="5668328" y="4276725"/>
                </a:cubicBezTo>
                <a:cubicBezTo>
                  <a:pt x="5668328" y="4276725"/>
                  <a:pt x="5668328" y="4276725"/>
                  <a:pt x="5668328" y="4276725"/>
                </a:cubicBezTo>
                <a:cubicBezTo>
                  <a:pt x="5722620" y="4123373"/>
                  <a:pt x="5868353" y="4013835"/>
                  <a:pt x="6039803" y="4013835"/>
                </a:cubicBezTo>
                <a:cubicBezTo>
                  <a:pt x="6211253" y="4013835"/>
                  <a:pt x="6356985" y="4123373"/>
                  <a:pt x="6411278" y="4276725"/>
                </a:cubicBezTo>
                <a:cubicBezTo>
                  <a:pt x="6393180" y="4280535"/>
                  <a:pt x="6376035" y="4285298"/>
                  <a:pt x="6359843" y="4290060"/>
                </a:cubicBezTo>
                <a:cubicBezTo>
                  <a:pt x="6310313" y="4160520"/>
                  <a:pt x="6184583" y="4067175"/>
                  <a:pt x="6038850" y="4067175"/>
                </a:cubicBezTo>
                <a:close/>
                <a:moveTo>
                  <a:pt x="5413058" y="4052888"/>
                </a:moveTo>
                <a:cubicBezTo>
                  <a:pt x="5440680" y="3990975"/>
                  <a:pt x="5502593" y="3948113"/>
                  <a:pt x="5574030" y="3948113"/>
                </a:cubicBezTo>
                <a:cubicBezTo>
                  <a:pt x="5645468" y="3948113"/>
                  <a:pt x="5707380" y="3990975"/>
                  <a:pt x="5735003" y="4052888"/>
                </a:cubicBezTo>
                <a:cubicBezTo>
                  <a:pt x="5669280" y="4109085"/>
                  <a:pt x="5618798" y="4183380"/>
                  <a:pt x="5593080" y="4267200"/>
                </a:cubicBezTo>
                <a:cubicBezTo>
                  <a:pt x="5587365" y="4267200"/>
                  <a:pt x="5580698" y="4267200"/>
                  <a:pt x="5574983" y="4267200"/>
                </a:cubicBezTo>
                <a:cubicBezTo>
                  <a:pt x="5569268" y="4267200"/>
                  <a:pt x="5562600" y="4267200"/>
                  <a:pt x="5556885" y="4267200"/>
                </a:cubicBezTo>
                <a:cubicBezTo>
                  <a:pt x="5556885" y="4267200"/>
                  <a:pt x="5556885" y="4267200"/>
                  <a:pt x="5556885" y="4267200"/>
                </a:cubicBezTo>
                <a:cubicBezTo>
                  <a:pt x="5529263" y="4183380"/>
                  <a:pt x="5478780" y="4109085"/>
                  <a:pt x="5413058" y="4052888"/>
                </a:cubicBezTo>
                <a:close/>
                <a:moveTo>
                  <a:pt x="5110163" y="3994785"/>
                </a:moveTo>
                <a:cubicBezTo>
                  <a:pt x="4929188" y="3994785"/>
                  <a:pt x="4775835" y="4110990"/>
                  <a:pt x="4719638" y="4272915"/>
                </a:cubicBezTo>
                <a:cubicBezTo>
                  <a:pt x="4719638" y="4272915"/>
                  <a:pt x="4719638" y="4272915"/>
                  <a:pt x="4719638" y="4272915"/>
                </a:cubicBezTo>
                <a:cubicBezTo>
                  <a:pt x="4708208" y="4271010"/>
                  <a:pt x="4695825" y="4270058"/>
                  <a:pt x="4684395" y="4268153"/>
                </a:cubicBezTo>
                <a:cubicBezTo>
                  <a:pt x="4743450" y="4089083"/>
                  <a:pt x="4912043" y="3958590"/>
                  <a:pt x="5110163" y="3958590"/>
                </a:cubicBezTo>
                <a:cubicBezTo>
                  <a:pt x="5309235" y="3958590"/>
                  <a:pt x="5477828" y="4088130"/>
                  <a:pt x="5535930" y="4268153"/>
                </a:cubicBezTo>
                <a:cubicBezTo>
                  <a:pt x="5523548" y="4269105"/>
                  <a:pt x="5512118" y="4271010"/>
                  <a:pt x="5500688" y="4272915"/>
                </a:cubicBezTo>
                <a:cubicBezTo>
                  <a:pt x="5500688" y="4272915"/>
                  <a:pt x="5500688" y="4272915"/>
                  <a:pt x="5500688" y="4272915"/>
                </a:cubicBezTo>
                <a:cubicBezTo>
                  <a:pt x="5444490" y="4111943"/>
                  <a:pt x="5290185" y="3994785"/>
                  <a:pt x="5110163" y="3994785"/>
                </a:cubicBezTo>
                <a:close/>
                <a:moveTo>
                  <a:pt x="5110163" y="4067175"/>
                </a:moveTo>
                <a:cubicBezTo>
                  <a:pt x="4963478" y="4067175"/>
                  <a:pt x="4838700" y="4160520"/>
                  <a:pt x="4791075" y="4290060"/>
                </a:cubicBezTo>
                <a:cubicBezTo>
                  <a:pt x="4773930" y="4284345"/>
                  <a:pt x="4756785" y="4279583"/>
                  <a:pt x="4739640" y="4276725"/>
                </a:cubicBezTo>
                <a:cubicBezTo>
                  <a:pt x="4739640" y="4276725"/>
                  <a:pt x="4739640" y="4276725"/>
                  <a:pt x="4739640" y="4276725"/>
                </a:cubicBezTo>
                <a:cubicBezTo>
                  <a:pt x="4793933" y="4123373"/>
                  <a:pt x="4939665" y="4013835"/>
                  <a:pt x="5111115" y="4013835"/>
                </a:cubicBezTo>
                <a:cubicBezTo>
                  <a:pt x="5282565" y="4013835"/>
                  <a:pt x="5428298" y="4123373"/>
                  <a:pt x="5482590" y="4276725"/>
                </a:cubicBezTo>
                <a:cubicBezTo>
                  <a:pt x="5464493" y="4280535"/>
                  <a:pt x="5447348" y="4285298"/>
                  <a:pt x="5431155" y="4290060"/>
                </a:cubicBezTo>
                <a:cubicBezTo>
                  <a:pt x="5431155" y="4290060"/>
                  <a:pt x="5431155" y="4290060"/>
                  <a:pt x="5431155" y="4290060"/>
                </a:cubicBezTo>
                <a:cubicBezTo>
                  <a:pt x="5381625" y="4160520"/>
                  <a:pt x="5256848" y="4067175"/>
                  <a:pt x="5110163" y="4067175"/>
                </a:cubicBezTo>
                <a:close/>
                <a:moveTo>
                  <a:pt x="5110163" y="4139565"/>
                </a:moveTo>
                <a:cubicBezTo>
                  <a:pt x="4993958" y="4139565"/>
                  <a:pt x="4894898" y="4213860"/>
                  <a:pt x="4857750" y="4317683"/>
                </a:cubicBezTo>
                <a:cubicBezTo>
                  <a:pt x="4857750" y="4317683"/>
                  <a:pt x="4857750" y="4317683"/>
                  <a:pt x="4857750" y="4317683"/>
                </a:cubicBezTo>
                <a:cubicBezTo>
                  <a:pt x="4841558" y="4309110"/>
                  <a:pt x="4825365" y="4302443"/>
                  <a:pt x="4808220" y="4295775"/>
                </a:cubicBezTo>
                <a:cubicBezTo>
                  <a:pt x="4853940" y="4172903"/>
                  <a:pt x="4972050" y="4085273"/>
                  <a:pt x="5110163" y="4085273"/>
                </a:cubicBezTo>
                <a:cubicBezTo>
                  <a:pt x="5248275" y="4085273"/>
                  <a:pt x="5366385" y="4172903"/>
                  <a:pt x="5412105" y="4295775"/>
                </a:cubicBezTo>
                <a:cubicBezTo>
                  <a:pt x="5394960" y="4302443"/>
                  <a:pt x="5378768" y="4309110"/>
                  <a:pt x="5362575" y="4317683"/>
                </a:cubicBezTo>
                <a:cubicBezTo>
                  <a:pt x="5362575" y="4317683"/>
                  <a:pt x="5362575" y="4317683"/>
                  <a:pt x="5362575" y="4317683"/>
                </a:cubicBezTo>
                <a:cubicBezTo>
                  <a:pt x="5325428" y="4214813"/>
                  <a:pt x="5226368" y="4139565"/>
                  <a:pt x="5110163" y="4139565"/>
                </a:cubicBezTo>
                <a:close/>
                <a:moveTo>
                  <a:pt x="4921568" y="4357688"/>
                </a:moveTo>
                <a:cubicBezTo>
                  <a:pt x="4906328" y="4346258"/>
                  <a:pt x="4891088" y="4336733"/>
                  <a:pt x="4874895" y="4327208"/>
                </a:cubicBezTo>
                <a:cubicBezTo>
                  <a:pt x="4908233" y="4229100"/>
                  <a:pt x="5001578" y="4158615"/>
                  <a:pt x="5110163" y="4158615"/>
                </a:cubicBezTo>
                <a:cubicBezTo>
                  <a:pt x="5219700" y="4158615"/>
                  <a:pt x="5312093" y="4229100"/>
                  <a:pt x="5345430" y="4327208"/>
                </a:cubicBezTo>
                <a:cubicBezTo>
                  <a:pt x="5329238" y="4336733"/>
                  <a:pt x="5313998" y="4346258"/>
                  <a:pt x="5298758" y="4357688"/>
                </a:cubicBezTo>
                <a:cubicBezTo>
                  <a:pt x="5276850" y="4273868"/>
                  <a:pt x="5200650" y="4212908"/>
                  <a:pt x="5110163" y="4212908"/>
                </a:cubicBezTo>
                <a:cubicBezTo>
                  <a:pt x="5019675" y="4212908"/>
                  <a:pt x="4943475" y="4273868"/>
                  <a:pt x="4921568" y="4357688"/>
                </a:cubicBezTo>
                <a:cubicBezTo>
                  <a:pt x="4921568" y="4357688"/>
                  <a:pt x="4921568" y="4357688"/>
                  <a:pt x="4921568" y="4357688"/>
                </a:cubicBezTo>
                <a:close/>
                <a:moveTo>
                  <a:pt x="4664393" y="4268153"/>
                </a:moveTo>
                <a:cubicBezTo>
                  <a:pt x="4658678" y="4268153"/>
                  <a:pt x="4652010" y="4268153"/>
                  <a:pt x="4646295" y="4268153"/>
                </a:cubicBezTo>
                <a:cubicBezTo>
                  <a:pt x="4639628" y="4268153"/>
                  <a:pt x="4633913" y="4268153"/>
                  <a:pt x="4628198" y="4268153"/>
                </a:cubicBezTo>
                <a:cubicBezTo>
                  <a:pt x="4628198" y="4268153"/>
                  <a:pt x="4628198" y="4268153"/>
                  <a:pt x="4628198" y="4268153"/>
                </a:cubicBezTo>
                <a:cubicBezTo>
                  <a:pt x="4601528" y="4183380"/>
                  <a:pt x="4551998" y="4110038"/>
                  <a:pt x="4486275" y="4053840"/>
                </a:cubicBezTo>
                <a:cubicBezTo>
                  <a:pt x="4513898" y="3991928"/>
                  <a:pt x="4575810" y="3949065"/>
                  <a:pt x="4647248" y="3949065"/>
                </a:cubicBezTo>
                <a:cubicBezTo>
                  <a:pt x="4718685" y="3949065"/>
                  <a:pt x="4780598" y="3991928"/>
                  <a:pt x="4808220" y="4053840"/>
                </a:cubicBezTo>
                <a:cubicBezTo>
                  <a:pt x="4740593" y="4109085"/>
                  <a:pt x="4691063" y="4183380"/>
                  <a:pt x="4664393" y="4268153"/>
                </a:cubicBezTo>
                <a:cubicBezTo>
                  <a:pt x="4664393" y="4268153"/>
                  <a:pt x="4664393" y="4268153"/>
                  <a:pt x="4664393" y="4268153"/>
                </a:cubicBezTo>
                <a:close/>
                <a:moveTo>
                  <a:pt x="4181475" y="3994785"/>
                </a:moveTo>
                <a:cubicBezTo>
                  <a:pt x="4000500" y="3994785"/>
                  <a:pt x="3847148" y="4110990"/>
                  <a:pt x="3790950" y="4272915"/>
                </a:cubicBezTo>
                <a:cubicBezTo>
                  <a:pt x="3779520" y="4271010"/>
                  <a:pt x="3767138" y="4270058"/>
                  <a:pt x="3755708" y="4268153"/>
                </a:cubicBezTo>
                <a:cubicBezTo>
                  <a:pt x="3814763" y="4089083"/>
                  <a:pt x="3983355" y="3958590"/>
                  <a:pt x="4181475" y="3958590"/>
                </a:cubicBezTo>
                <a:cubicBezTo>
                  <a:pt x="4380548" y="3958590"/>
                  <a:pt x="4549140" y="4088130"/>
                  <a:pt x="4607243" y="4268153"/>
                </a:cubicBezTo>
                <a:cubicBezTo>
                  <a:pt x="4594860" y="4269105"/>
                  <a:pt x="4583430" y="4271010"/>
                  <a:pt x="4572000" y="4272915"/>
                </a:cubicBezTo>
                <a:cubicBezTo>
                  <a:pt x="4572000" y="4272915"/>
                  <a:pt x="4572000" y="4272915"/>
                  <a:pt x="4572000" y="4272915"/>
                </a:cubicBezTo>
                <a:cubicBezTo>
                  <a:pt x="4515803" y="4111943"/>
                  <a:pt x="4362450" y="3994785"/>
                  <a:pt x="4181475" y="3994785"/>
                </a:cubicBezTo>
                <a:close/>
                <a:moveTo>
                  <a:pt x="3992880" y="4357688"/>
                </a:moveTo>
                <a:cubicBezTo>
                  <a:pt x="3977640" y="4346258"/>
                  <a:pt x="3962400" y="4336733"/>
                  <a:pt x="3946208" y="4327208"/>
                </a:cubicBezTo>
                <a:cubicBezTo>
                  <a:pt x="3979545" y="4229100"/>
                  <a:pt x="4072890" y="4158615"/>
                  <a:pt x="4181475" y="4158615"/>
                </a:cubicBezTo>
                <a:cubicBezTo>
                  <a:pt x="4290060" y="4158615"/>
                  <a:pt x="4383405" y="4229100"/>
                  <a:pt x="4416743" y="4327208"/>
                </a:cubicBezTo>
                <a:cubicBezTo>
                  <a:pt x="4400550" y="4336733"/>
                  <a:pt x="4385310" y="4346258"/>
                  <a:pt x="4370070" y="4357688"/>
                </a:cubicBezTo>
                <a:cubicBezTo>
                  <a:pt x="4348163" y="4273868"/>
                  <a:pt x="4271963" y="4212908"/>
                  <a:pt x="4181475" y="4212908"/>
                </a:cubicBezTo>
                <a:cubicBezTo>
                  <a:pt x="4090988" y="4212908"/>
                  <a:pt x="4014788" y="4273868"/>
                  <a:pt x="3992880" y="4357688"/>
                </a:cubicBezTo>
                <a:cubicBezTo>
                  <a:pt x="3992880" y="4357688"/>
                  <a:pt x="3992880" y="4357688"/>
                  <a:pt x="3992880" y="4357688"/>
                </a:cubicBezTo>
                <a:close/>
                <a:moveTo>
                  <a:pt x="4181475" y="4139565"/>
                </a:moveTo>
                <a:cubicBezTo>
                  <a:pt x="4065270" y="4139565"/>
                  <a:pt x="3966210" y="4213860"/>
                  <a:pt x="3929063" y="4317683"/>
                </a:cubicBezTo>
                <a:cubicBezTo>
                  <a:pt x="3912870" y="4309110"/>
                  <a:pt x="3896678" y="4302443"/>
                  <a:pt x="3879533" y="4295775"/>
                </a:cubicBezTo>
                <a:cubicBezTo>
                  <a:pt x="3925253" y="4172903"/>
                  <a:pt x="4043363" y="4085273"/>
                  <a:pt x="4181475" y="4085273"/>
                </a:cubicBezTo>
                <a:cubicBezTo>
                  <a:pt x="4319588" y="4085273"/>
                  <a:pt x="4437698" y="4172903"/>
                  <a:pt x="4483418" y="4295775"/>
                </a:cubicBezTo>
                <a:cubicBezTo>
                  <a:pt x="4466273" y="4302443"/>
                  <a:pt x="4450080" y="4309110"/>
                  <a:pt x="4433888" y="4317683"/>
                </a:cubicBezTo>
                <a:cubicBezTo>
                  <a:pt x="4396740" y="4214813"/>
                  <a:pt x="4297680" y="4139565"/>
                  <a:pt x="4181475" y="4139565"/>
                </a:cubicBezTo>
                <a:close/>
                <a:moveTo>
                  <a:pt x="4181475" y="4067175"/>
                </a:moveTo>
                <a:cubicBezTo>
                  <a:pt x="4034790" y="4067175"/>
                  <a:pt x="3910013" y="4160520"/>
                  <a:pt x="3862388" y="4290060"/>
                </a:cubicBezTo>
                <a:cubicBezTo>
                  <a:pt x="3862388" y="4290060"/>
                  <a:pt x="3862388" y="4290060"/>
                  <a:pt x="3862388" y="4290060"/>
                </a:cubicBezTo>
                <a:cubicBezTo>
                  <a:pt x="3845243" y="4284345"/>
                  <a:pt x="3828098" y="4279583"/>
                  <a:pt x="3810953" y="4276725"/>
                </a:cubicBezTo>
                <a:cubicBezTo>
                  <a:pt x="3865245" y="4123373"/>
                  <a:pt x="4010978" y="4013835"/>
                  <a:pt x="4182428" y="4013835"/>
                </a:cubicBezTo>
                <a:cubicBezTo>
                  <a:pt x="4353878" y="4013835"/>
                  <a:pt x="4499610" y="4123373"/>
                  <a:pt x="4553903" y="4276725"/>
                </a:cubicBezTo>
                <a:cubicBezTo>
                  <a:pt x="4535805" y="4280535"/>
                  <a:pt x="4518660" y="4285298"/>
                  <a:pt x="4502468" y="4290060"/>
                </a:cubicBezTo>
                <a:cubicBezTo>
                  <a:pt x="4452938" y="4160520"/>
                  <a:pt x="4328160" y="4067175"/>
                  <a:pt x="4181475" y="4067175"/>
                </a:cubicBezTo>
                <a:close/>
                <a:moveTo>
                  <a:pt x="3556635" y="4052888"/>
                </a:moveTo>
                <a:cubicBezTo>
                  <a:pt x="3584258" y="3990975"/>
                  <a:pt x="3646170" y="3948113"/>
                  <a:pt x="3717608" y="3948113"/>
                </a:cubicBezTo>
                <a:cubicBezTo>
                  <a:pt x="3789045" y="3948113"/>
                  <a:pt x="3850958" y="3990975"/>
                  <a:pt x="3878580" y="4052888"/>
                </a:cubicBezTo>
                <a:cubicBezTo>
                  <a:pt x="3812858" y="4109085"/>
                  <a:pt x="3762375" y="4183380"/>
                  <a:pt x="3736658" y="4267200"/>
                </a:cubicBezTo>
                <a:cubicBezTo>
                  <a:pt x="3730943" y="4267200"/>
                  <a:pt x="3724275" y="4267200"/>
                  <a:pt x="3718560" y="4267200"/>
                </a:cubicBezTo>
                <a:cubicBezTo>
                  <a:pt x="3711893" y="4267200"/>
                  <a:pt x="3706178" y="4267200"/>
                  <a:pt x="3700463" y="4267200"/>
                </a:cubicBezTo>
                <a:cubicBezTo>
                  <a:pt x="3700463" y="4267200"/>
                  <a:pt x="3700463" y="4267200"/>
                  <a:pt x="3700463" y="4267200"/>
                </a:cubicBezTo>
                <a:cubicBezTo>
                  <a:pt x="3671888" y="4183380"/>
                  <a:pt x="3622358" y="4109085"/>
                  <a:pt x="3556635" y="4052888"/>
                </a:cubicBezTo>
                <a:close/>
                <a:moveTo>
                  <a:pt x="3252788" y="3994785"/>
                </a:moveTo>
                <a:cubicBezTo>
                  <a:pt x="3071813" y="3994785"/>
                  <a:pt x="2918460" y="4110990"/>
                  <a:pt x="2862263" y="4272915"/>
                </a:cubicBezTo>
                <a:cubicBezTo>
                  <a:pt x="2850833" y="4271010"/>
                  <a:pt x="2838450" y="4270058"/>
                  <a:pt x="2827020" y="4268153"/>
                </a:cubicBezTo>
                <a:cubicBezTo>
                  <a:pt x="2886075" y="4089083"/>
                  <a:pt x="3054668" y="3958590"/>
                  <a:pt x="3252788" y="3958590"/>
                </a:cubicBezTo>
                <a:cubicBezTo>
                  <a:pt x="3451860" y="3958590"/>
                  <a:pt x="3620453" y="4088130"/>
                  <a:pt x="3678555" y="4268153"/>
                </a:cubicBezTo>
                <a:cubicBezTo>
                  <a:pt x="3666173" y="4269105"/>
                  <a:pt x="3654743" y="4271010"/>
                  <a:pt x="3643313" y="4272915"/>
                </a:cubicBezTo>
                <a:cubicBezTo>
                  <a:pt x="3643313" y="4272915"/>
                  <a:pt x="3643313" y="4272915"/>
                  <a:pt x="3643313" y="4272915"/>
                </a:cubicBezTo>
                <a:cubicBezTo>
                  <a:pt x="3587115" y="4111943"/>
                  <a:pt x="3433763" y="3994785"/>
                  <a:pt x="3252788" y="3994785"/>
                </a:cubicBezTo>
                <a:close/>
                <a:moveTo>
                  <a:pt x="3252788" y="4067175"/>
                </a:moveTo>
                <a:cubicBezTo>
                  <a:pt x="3106103" y="4067175"/>
                  <a:pt x="2981325" y="4160520"/>
                  <a:pt x="2933700" y="4290060"/>
                </a:cubicBezTo>
                <a:cubicBezTo>
                  <a:pt x="2916555" y="4284345"/>
                  <a:pt x="2899410" y="4279583"/>
                  <a:pt x="2882265" y="4276725"/>
                </a:cubicBezTo>
                <a:cubicBezTo>
                  <a:pt x="2936558" y="4123373"/>
                  <a:pt x="3082290" y="4013835"/>
                  <a:pt x="3253740" y="4013835"/>
                </a:cubicBezTo>
                <a:cubicBezTo>
                  <a:pt x="3425190" y="4013835"/>
                  <a:pt x="3570923" y="4123373"/>
                  <a:pt x="3625215" y="4276725"/>
                </a:cubicBezTo>
                <a:cubicBezTo>
                  <a:pt x="3607118" y="4280535"/>
                  <a:pt x="3589973" y="4285298"/>
                  <a:pt x="3573780" y="4290060"/>
                </a:cubicBezTo>
                <a:cubicBezTo>
                  <a:pt x="3573780" y="4290060"/>
                  <a:pt x="3573780" y="4290060"/>
                  <a:pt x="3573780" y="4290060"/>
                </a:cubicBezTo>
                <a:cubicBezTo>
                  <a:pt x="3524250" y="4160520"/>
                  <a:pt x="3399473" y="4067175"/>
                  <a:pt x="3252788" y="4067175"/>
                </a:cubicBezTo>
                <a:close/>
                <a:moveTo>
                  <a:pt x="3252788" y="4139565"/>
                </a:moveTo>
                <a:cubicBezTo>
                  <a:pt x="3136583" y="4139565"/>
                  <a:pt x="3037523" y="4213860"/>
                  <a:pt x="3000375" y="4317683"/>
                </a:cubicBezTo>
                <a:cubicBezTo>
                  <a:pt x="3000375" y="4317683"/>
                  <a:pt x="3000375" y="4317683"/>
                  <a:pt x="3000375" y="4317683"/>
                </a:cubicBezTo>
                <a:cubicBezTo>
                  <a:pt x="2984183" y="4309110"/>
                  <a:pt x="2967990" y="4302443"/>
                  <a:pt x="2950845" y="4295775"/>
                </a:cubicBezTo>
                <a:cubicBezTo>
                  <a:pt x="2950845" y="4295775"/>
                  <a:pt x="2950845" y="4295775"/>
                  <a:pt x="2950845" y="4295775"/>
                </a:cubicBezTo>
                <a:cubicBezTo>
                  <a:pt x="2996565" y="4172903"/>
                  <a:pt x="3114675" y="4085273"/>
                  <a:pt x="3252788" y="4085273"/>
                </a:cubicBezTo>
                <a:cubicBezTo>
                  <a:pt x="3390900" y="4085273"/>
                  <a:pt x="3509010" y="4172903"/>
                  <a:pt x="3554730" y="4295775"/>
                </a:cubicBezTo>
                <a:cubicBezTo>
                  <a:pt x="3554730" y="4295775"/>
                  <a:pt x="3554730" y="4295775"/>
                  <a:pt x="3554730" y="4295775"/>
                </a:cubicBezTo>
                <a:cubicBezTo>
                  <a:pt x="3537585" y="4302443"/>
                  <a:pt x="3521393" y="4309110"/>
                  <a:pt x="3505200" y="4317683"/>
                </a:cubicBezTo>
                <a:cubicBezTo>
                  <a:pt x="3468053" y="4214813"/>
                  <a:pt x="3368993" y="4139565"/>
                  <a:pt x="3252788" y="4139565"/>
                </a:cubicBezTo>
                <a:close/>
                <a:moveTo>
                  <a:pt x="3488055" y="4327208"/>
                </a:moveTo>
                <a:cubicBezTo>
                  <a:pt x="3471863" y="4336733"/>
                  <a:pt x="3456623" y="4346258"/>
                  <a:pt x="3441383" y="4357688"/>
                </a:cubicBezTo>
                <a:cubicBezTo>
                  <a:pt x="3419475" y="4273868"/>
                  <a:pt x="3343275" y="4212908"/>
                  <a:pt x="3252788" y="4212908"/>
                </a:cubicBezTo>
                <a:cubicBezTo>
                  <a:pt x="3162300" y="4212908"/>
                  <a:pt x="3086100" y="4274820"/>
                  <a:pt x="3064193" y="4357688"/>
                </a:cubicBezTo>
                <a:cubicBezTo>
                  <a:pt x="3048953" y="4346258"/>
                  <a:pt x="3033713" y="4336733"/>
                  <a:pt x="3017520" y="4327208"/>
                </a:cubicBezTo>
                <a:cubicBezTo>
                  <a:pt x="3050858" y="4229100"/>
                  <a:pt x="3144203" y="4158615"/>
                  <a:pt x="3252788" y="4158615"/>
                </a:cubicBezTo>
                <a:cubicBezTo>
                  <a:pt x="3361373" y="4158615"/>
                  <a:pt x="3454718" y="4229100"/>
                  <a:pt x="3488055" y="4327208"/>
                </a:cubicBezTo>
                <a:close/>
                <a:moveTo>
                  <a:pt x="2807018" y="4268153"/>
                </a:moveTo>
                <a:cubicBezTo>
                  <a:pt x="2801303" y="4268153"/>
                  <a:pt x="2794635" y="4268153"/>
                  <a:pt x="2788920" y="4268153"/>
                </a:cubicBezTo>
                <a:cubicBezTo>
                  <a:pt x="2782253" y="4268153"/>
                  <a:pt x="2776538" y="4268153"/>
                  <a:pt x="2770823" y="4268153"/>
                </a:cubicBezTo>
                <a:cubicBezTo>
                  <a:pt x="2744153" y="4183380"/>
                  <a:pt x="2694623" y="4110038"/>
                  <a:pt x="2628900" y="4053840"/>
                </a:cubicBezTo>
                <a:cubicBezTo>
                  <a:pt x="2656523" y="3991928"/>
                  <a:pt x="2718435" y="3949065"/>
                  <a:pt x="2789873" y="3949065"/>
                </a:cubicBezTo>
                <a:cubicBezTo>
                  <a:pt x="2861310" y="3949065"/>
                  <a:pt x="2923223" y="3991928"/>
                  <a:pt x="2950845" y="4053840"/>
                </a:cubicBezTo>
                <a:cubicBezTo>
                  <a:pt x="2884170" y="4109085"/>
                  <a:pt x="2833688" y="4183380"/>
                  <a:pt x="2807018" y="4268153"/>
                </a:cubicBezTo>
                <a:cubicBezTo>
                  <a:pt x="2807018" y="4268153"/>
                  <a:pt x="2807018" y="4268153"/>
                  <a:pt x="2807018" y="4268153"/>
                </a:cubicBezTo>
                <a:close/>
                <a:moveTo>
                  <a:pt x="2324100" y="4139565"/>
                </a:moveTo>
                <a:cubicBezTo>
                  <a:pt x="2207895" y="4139565"/>
                  <a:pt x="2108835" y="4213860"/>
                  <a:pt x="2071688" y="4317683"/>
                </a:cubicBezTo>
                <a:cubicBezTo>
                  <a:pt x="2055495" y="4309110"/>
                  <a:pt x="2039303" y="4302443"/>
                  <a:pt x="2022158" y="4295775"/>
                </a:cubicBezTo>
                <a:cubicBezTo>
                  <a:pt x="2067878" y="4172903"/>
                  <a:pt x="2185988" y="4085273"/>
                  <a:pt x="2324100" y="4085273"/>
                </a:cubicBezTo>
                <a:cubicBezTo>
                  <a:pt x="2462213" y="4085273"/>
                  <a:pt x="2580323" y="4172903"/>
                  <a:pt x="2626043" y="4295775"/>
                </a:cubicBezTo>
                <a:cubicBezTo>
                  <a:pt x="2608898" y="4302443"/>
                  <a:pt x="2592705" y="4309110"/>
                  <a:pt x="2576513" y="4317683"/>
                </a:cubicBezTo>
                <a:cubicBezTo>
                  <a:pt x="2540318" y="4214813"/>
                  <a:pt x="2441258" y="4139565"/>
                  <a:pt x="2324100" y="4139565"/>
                </a:cubicBezTo>
                <a:close/>
                <a:moveTo>
                  <a:pt x="2560320" y="4327208"/>
                </a:moveTo>
                <a:cubicBezTo>
                  <a:pt x="2544128" y="4336733"/>
                  <a:pt x="2528888" y="4346258"/>
                  <a:pt x="2513648" y="4357688"/>
                </a:cubicBezTo>
                <a:cubicBezTo>
                  <a:pt x="2491740" y="4273868"/>
                  <a:pt x="2415540" y="4212908"/>
                  <a:pt x="2325053" y="4212908"/>
                </a:cubicBezTo>
                <a:cubicBezTo>
                  <a:pt x="2234565" y="4212908"/>
                  <a:pt x="2158365" y="4274820"/>
                  <a:pt x="2136458" y="4357688"/>
                </a:cubicBezTo>
                <a:cubicBezTo>
                  <a:pt x="2121218" y="4346258"/>
                  <a:pt x="2105978" y="4336733"/>
                  <a:pt x="2089785" y="4327208"/>
                </a:cubicBezTo>
                <a:cubicBezTo>
                  <a:pt x="2123123" y="4229100"/>
                  <a:pt x="2216468" y="4158615"/>
                  <a:pt x="2325053" y="4158615"/>
                </a:cubicBezTo>
                <a:cubicBezTo>
                  <a:pt x="2433638" y="4158615"/>
                  <a:pt x="2526030" y="4229100"/>
                  <a:pt x="2560320" y="4327208"/>
                </a:cubicBezTo>
                <a:close/>
                <a:moveTo>
                  <a:pt x="2324100" y="4067175"/>
                </a:moveTo>
                <a:cubicBezTo>
                  <a:pt x="2177415" y="4067175"/>
                  <a:pt x="2052638" y="4160520"/>
                  <a:pt x="2005013" y="4290060"/>
                </a:cubicBezTo>
                <a:cubicBezTo>
                  <a:pt x="1987868" y="4284345"/>
                  <a:pt x="1970723" y="4279583"/>
                  <a:pt x="1953578" y="4276725"/>
                </a:cubicBezTo>
                <a:cubicBezTo>
                  <a:pt x="2007870" y="4123373"/>
                  <a:pt x="2153603" y="4013835"/>
                  <a:pt x="2325053" y="4013835"/>
                </a:cubicBezTo>
                <a:cubicBezTo>
                  <a:pt x="2496503" y="4013835"/>
                  <a:pt x="2642235" y="4123373"/>
                  <a:pt x="2696528" y="4276725"/>
                </a:cubicBezTo>
                <a:cubicBezTo>
                  <a:pt x="2696528" y="4276725"/>
                  <a:pt x="2696528" y="4276725"/>
                  <a:pt x="2696528" y="4276725"/>
                </a:cubicBezTo>
                <a:cubicBezTo>
                  <a:pt x="2678430" y="4280535"/>
                  <a:pt x="2661285" y="4285298"/>
                  <a:pt x="2645093" y="4290060"/>
                </a:cubicBezTo>
                <a:cubicBezTo>
                  <a:pt x="2596515" y="4160520"/>
                  <a:pt x="2470785" y="4067175"/>
                  <a:pt x="2324100" y="4067175"/>
                </a:cubicBezTo>
                <a:close/>
                <a:moveTo>
                  <a:pt x="2324100" y="3994785"/>
                </a:moveTo>
                <a:cubicBezTo>
                  <a:pt x="2143125" y="3994785"/>
                  <a:pt x="1989773" y="4110990"/>
                  <a:pt x="1933575" y="4272915"/>
                </a:cubicBezTo>
                <a:cubicBezTo>
                  <a:pt x="1922145" y="4271010"/>
                  <a:pt x="1909763" y="4270058"/>
                  <a:pt x="1898333" y="4268153"/>
                </a:cubicBezTo>
                <a:cubicBezTo>
                  <a:pt x="1957388" y="4089083"/>
                  <a:pt x="2125980" y="3958590"/>
                  <a:pt x="2324100" y="3958590"/>
                </a:cubicBezTo>
                <a:cubicBezTo>
                  <a:pt x="2522220" y="3958590"/>
                  <a:pt x="2691765" y="4088130"/>
                  <a:pt x="2749868" y="4268153"/>
                </a:cubicBezTo>
                <a:cubicBezTo>
                  <a:pt x="2737485" y="4269105"/>
                  <a:pt x="2726055" y="4271010"/>
                  <a:pt x="2714625" y="4272915"/>
                </a:cubicBezTo>
                <a:cubicBezTo>
                  <a:pt x="2658428" y="4111943"/>
                  <a:pt x="2505075" y="3994785"/>
                  <a:pt x="2324100" y="3994785"/>
                </a:cubicBezTo>
                <a:close/>
                <a:moveTo>
                  <a:pt x="2324100" y="1110615"/>
                </a:moveTo>
                <a:cubicBezTo>
                  <a:pt x="2433638" y="1110615"/>
                  <a:pt x="2526030" y="1181100"/>
                  <a:pt x="2559368" y="1279208"/>
                </a:cubicBezTo>
                <a:cubicBezTo>
                  <a:pt x="2543175" y="1288733"/>
                  <a:pt x="2527935" y="1298258"/>
                  <a:pt x="2512695" y="1309688"/>
                </a:cubicBezTo>
                <a:cubicBezTo>
                  <a:pt x="2490788" y="1225868"/>
                  <a:pt x="2414588" y="1164908"/>
                  <a:pt x="2324100" y="1164908"/>
                </a:cubicBezTo>
                <a:cubicBezTo>
                  <a:pt x="2233613" y="1164908"/>
                  <a:pt x="2157413" y="1226820"/>
                  <a:pt x="2135505" y="1309688"/>
                </a:cubicBezTo>
                <a:cubicBezTo>
                  <a:pt x="2120265" y="1298258"/>
                  <a:pt x="2105025" y="1288733"/>
                  <a:pt x="2088833" y="1279208"/>
                </a:cubicBezTo>
                <a:cubicBezTo>
                  <a:pt x="2122170" y="1181100"/>
                  <a:pt x="2215515" y="1110615"/>
                  <a:pt x="2324100" y="1110615"/>
                </a:cubicBezTo>
                <a:close/>
                <a:moveTo>
                  <a:pt x="2071688" y="1270635"/>
                </a:moveTo>
                <a:cubicBezTo>
                  <a:pt x="2055495" y="1262063"/>
                  <a:pt x="2039303" y="1255395"/>
                  <a:pt x="2022158" y="1248728"/>
                </a:cubicBezTo>
                <a:cubicBezTo>
                  <a:pt x="2067878" y="1125855"/>
                  <a:pt x="2185988" y="1038225"/>
                  <a:pt x="2324100" y="1038225"/>
                </a:cubicBezTo>
                <a:cubicBezTo>
                  <a:pt x="2462213" y="1038225"/>
                  <a:pt x="2580323" y="1125855"/>
                  <a:pt x="2626043" y="1248728"/>
                </a:cubicBezTo>
                <a:cubicBezTo>
                  <a:pt x="2608898" y="1255395"/>
                  <a:pt x="2592705" y="1262063"/>
                  <a:pt x="2576513" y="1270635"/>
                </a:cubicBezTo>
                <a:cubicBezTo>
                  <a:pt x="2539365" y="1166813"/>
                  <a:pt x="2440305" y="1092518"/>
                  <a:pt x="2324100" y="1092518"/>
                </a:cubicBezTo>
                <a:cubicBezTo>
                  <a:pt x="2207895" y="1091565"/>
                  <a:pt x="2108835" y="1166813"/>
                  <a:pt x="2071688" y="1270635"/>
                </a:cubicBezTo>
                <a:close/>
                <a:moveTo>
                  <a:pt x="2324100" y="1183958"/>
                </a:moveTo>
                <a:cubicBezTo>
                  <a:pt x="2408873" y="1183958"/>
                  <a:pt x="2479358" y="1243013"/>
                  <a:pt x="2496503" y="1323023"/>
                </a:cubicBezTo>
                <a:cubicBezTo>
                  <a:pt x="2436495" y="1370648"/>
                  <a:pt x="2388870" y="1433513"/>
                  <a:pt x="2358390" y="1504950"/>
                </a:cubicBezTo>
                <a:cubicBezTo>
                  <a:pt x="2346960" y="1503998"/>
                  <a:pt x="2335530" y="1503998"/>
                  <a:pt x="2324100" y="1503998"/>
                </a:cubicBezTo>
                <a:cubicBezTo>
                  <a:pt x="2312670" y="1503998"/>
                  <a:pt x="2301240" y="1504950"/>
                  <a:pt x="2289810" y="1504950"/>
                </a:cubicBezTo>
                <a:cubicBezTo>
                  <a:pt x="2259330" y="1433513"/>
                  <a:pt x="2211705" y="1371600"/>
                  <a:pt x="2151698" y="1323023"/>
                </a:cubicBezTo>
                <a:cubicBezTo>
                  <a:pt x="2169795" y="1243013"/>
                  <a:pt x="2240280" y="1183958"/>
                  <a:pt x="2324100" y="1183958"/>
                </a:cubicBezTo>
                <a:close/>
                <a:moveTo>
                  <a:pt x="2324100" y="1521143"/>
                </a:moveTo>
                <a:cubicBezTo>
                  <a:pt x="2523173" y="1521143"/>
                  <a:pt x="2691765" y="1650683"/>
                  <a:pt x="2749868" y="1830705"/>
                </a:cubicBezTo>
                <a:cubicBezTo>
                  <a:pt x="2737485" y="1831658"/>
                  <a:pt x="2726055" y="1833563"/>
                  <a:pt x="2714625" y="1835468"/>
                </a:cubicBezTo>
                <a:cubicBezTo>
                  <a:pt x="2658428" y="1673543"/>
                  <a:pt x="2505075" y="1557338"/>
                  <a:pt x="2324100" y="1557338"/>
                </a:cubicBezTo>
                <a:cubicBezTo>
                  <a:pt x="2143125" y="1557338"/>
                  <a:pt x="1989773" y="1673543"/>
                  <a:pt x="1933575" y="1835468"/>
                </a:cubicBezTo>
                <a:cubicBezTo>
                  <a:pt x="1922145" y="1833563"/>
                  <a:pt x="1909763" y="1832610"/>
                  <a:pt x="1898333" y="1830705"/>
                </a:cubicBezTo>
                <a:cubicBezTo>
                  <a:pt x="1957388" y="1651635"/>
                  <a:pt x="2125980" y="1521143"/>
                  <a:pt x="2324100" y="1521143"/>
                </a:cubicBezTo>
                <a:close/>
                <a:moveTo>
                  <a:pt x="3000375" y="1270635"/>
                </a:moveTo>
                <a:cubicBezTo>
                  <a:pt x="2984183" y="1262063"/>
                  <a:pt x="2967990" y="1255395"/>
                  <a:pt x="2950845" y="1248728"/>
                </a:cubicBezTo>
                <a:cubicBezTo>
                  <a:pt x="2950845" y="1248728"/>
                  <a:pt x="2950845" y="1248728"/>
                  <a:pt x="2950845" y="1248728"/>
                </a:cubicBezTo>
                <a:cubicBezTo>
                  <a:pt x="2996565" y="1125855"/>
                  <a:pt x="3114675" y="1038225"/>
                  <a:pt x="3252788" y="1038225"/>
                </a:cubicBezTo>
                <a:cubicBezTo>
                  <a:pt x="3390900" y="1038225"/>
                  <a:pt x="3509010" y="1125855"/>
                  <a:pt x="3554730" y="1248728"/>
                </a:cubicBezTo>
                <a:cubicBezTo>
                  <a:pt x="3554730" y="1248728"/>
                  <a:pt x="3554730" y="1248728"/>
                  <a:pt x="3554730" y="1248728"/>
                </a:cubicBezTo>
                <a:cubicBezTo>
                  <a:pt x="3537585" y="1255395"/>
                  <a:pt x="3521393" y="1262063"/>
                  <a:pt x="3505200" y="1270635"/>
                </a:cubicBezTo>
                <a:cubicBezTo>
                  <a:pt x="3468053" y="1166813"/>
                  <a:pt x="3368993" y="1092518"/>
                  <a:pt x="3252788" y="1092518"/>
                </a:cubicBezTo>
                <a:cubicBezTo>
                  <a:pt x="3136583" y="1091565"/>
                  <a:pt x="3037523" y="1166813"/>
                  <a:pt x="3000375" y="1270635"/>
                </a:cubicBezTo>
                <a:cubicBezTo>
                  <a:pt x="3000375" y="1270635"/>
                  <a:pt x="3000375" y="1270635"/>
                  <a:pt x="3000375" y="1270635"/>
                </a:cubicBezTo>
                <a:close/>
                <a:moveTo>
                  <a:pt x="3252788" y="1110615"/>
                </a:moveTo>
                <a:cubicBezTo>
                  <a:pt x="3362325" y="1110615"/>
                  <a:pt x="3454718" y="1181100"/>
                  <a:pt x="3488055" y="1279208"/>
                </a:cubicBezTo>
                <a:cubicBezTo>
                  <a:pt x="3471863" y="1288733"/>
                  <a:pt x="3456623" y="1298258"/>
                  <a:pt x="3441383" y="1309688"/>
                </a:cubicBezTo>
                <a:cubicBezTo>
                  <a:pt x="3419475" y="1225868"/>
                  <a:pt x="3343275" y="1164908"/>
                  <a:pt x="3252788" y="1164908"/>
                </a:cubicBezTo>
                <a:cubicBezTo>
                  <a:pt x="3162300" y="1164908"/>
                  <a:pt x="3086100" y="1226820"/>
                  <a:pt x="3064193" y="1309688"/>
                </a:cubicBezTo>
                <a:cubicBezTo>
                  <a:pt x="3048953" y="1298258"/>
                  <a:pt x="3033713" y="1288733"/>
                  <a:pt x="3017520" y="1279208"/>
                </a:cubicBezTo>
                <a:cubicBezTo>
                  <a:pt x="3050858" y="1181100"/>
                  <a:pt x="3144203" y="1110615"/>
                  <a:pt x="3252788" y="1110615"/>
                </a:cubicBezTo>
                <a:close/>
                <a:moveTo>
                  <a:pt x="3252788" y="1183958"/>
                </a:moveTo>
                <a:cubicBezTo>
                  <a:pt x="3337560" y="1183958"/>
                  <a:pt x="3408045" y="1243013"/>
                  <a:pt x="3425190" y="1323023"/>
                </a:cubicBezTo>
                <a:cubicBezTo>
                  <a:pt x="3365183" y="1370648"/>
                  <a:pt x="3317558" y="1433513"/>
                  <a:pt x="3287078" y="1504950"/>
                </a:cubicBezTo>
                <a:cubicBezTo>
                  <a:pt x="3275648" y="1503998"/>
                  <a:pt x="3264218" y="1503998"/>
                  <a:pt x="3252788" y="1503998"/>
                </a:cubicBezTo>
                <a:cubicBezTo>
                  <a:pt x="3241358" y="1503998"/>
                  <a:pt x="3229928" y="1504950"/>
                  <a:pt x="3218498" y="1504950"/>
                </a:cubicBezTo>
                <a:cubicBezTo>
                  <a:pt x="3188018" y="1433513"/>
                  <a:pt x="3140393" y="1371600"/>
                  <a:pt x="3080385" y="1323023"/>
                </a:cubicBezTo>
                <a:cubicBezTo>
                  <a:pt x="3098483" y="1243013"/>
                  <a:pt x="3168968" y="1183958"/>
                  <a:pt x="3252788" y="1183958"/>
                </a:cubicBezTo>
                <a:close/>
                <a:moveTo>
                  <a:pt x="3252788" y="1521143"/>
                </a:moveTo>
                <a:cubicBezTo>
                  <a:pt x="3451860" y="1521143"/>
                  <a:pt x="3620453" y="1650683"/>
                  <a:pt x="3678555" y="1830705"/>
                </a:cubicBezTo>
                <a:cubicBezTo>
                  <a:pt x="3666173" y="1831658"/>
                  <a:pt x="3654743" y="1833563"/>
                  <a:pt x="3643313" y="1835468"/>
                </a:cubicBezTo>
                <a:cubicBezTo>
                  <a:pt x="3643313" y="1835468"/>
                  <a:pt x="3643313" y="1835468"/>
                  <a:pt x="3643313" y="1835468"/>
                </a:cubicBezTo>
                <a:cubicBezTo>
                  <a:pt x="3587115" y="1673543"/>
                  <a:pt x="3433763" y="1557338"/>
                  <a:pt x="3252788" y="1557338"/>
                </a:cubicBezTo>
                <a:cubicBezTo>
                  <a:pt x="3071813" y="1557338"/>
                  <a:pt x="2918460" y="1673543"/>
                  <a:pt x="2862263" y="1835468"/>
                </a:cubicBezTo>
                <a:cubicBezTo>
                  <a:pt x="2850833" y="1833563"/>
                  <a:pt x="2838450" y="1832610"/>
                  <a:pt x="2827020" y="1830705"/>
                </a:cubicBezTo>
                <a:cubicBezTo>
                  <a:pt x="2886075" y="1651635"/>
                  <a:pt x="3054668" y="1521143"/>
                  <a:pt x="3252788" y="1521143"/>
                </a:cubicBezTo>
                <a:close/>
                <a:moveTo>
                  <a:pt x="3992880" y="1309688"/>
                </a:moveTo>
                <a:cubicBezTo>
                  <a:pt x="3977640" y="1298258"/>
                  <a:pt x="3962400" y="1288733"/>
                  <a:pt x="3946208" y="1279208"/>
                </a:cubicBezTo>
                <a:cubicBezTo>
                  <a:pt x="3979545" y="1181100"/>
                  <a:pt x="4072890" y="1110615"/>
                  <a:pt x="4181475" y="1110615"/>
                </a:cubicBezTo>
                <a:cubicBezTo>
                  <a:pt x="4290060" y="1110615"/>
                  <a:pt x="4383405" y="1181100"/>
                  <a:pt x="4416743" y="1279208"/>
                </a:cubicBezTo>
                <a:cubicBezTo>
                  <a:pt x="4400550" y="1288733"/>
                  <a:pt x="4385310" y="1298258"/>
                  <a:pt x="4370070" y="1309688"/>
                </a:cubicBezTo>
                <a:cubicBezTo>
                  <a:pt x="4348163" y="1225868"/>
                  <a:pt x="4271963" y="1164908"/>
                  <a:pt x="4181475" y="1164908"/>
                </a:cubicBezTo>
                <a:cubicBezTo>
                  <a:pt x="4090988" y="1164908"/>
                  <a:pt x="4014788" y="1225868"/>
                  <a:pt x="3992880" y="1309688"/>
                </a:cubicBezTo>
                <a:cubicBezTo>
                  <a:pt x="3992880" y="1309688"/>
                  <a:pt x="3992880" y="1309688"/>
                  <a:pt x="3992880" y="1309688"/>
                </a:cubicBezTo>
                <a:close/>
                <a:moveTo>
                  <a:pt x="3929063" y="1270635"/>
                </a:moveTo>
                <a:cubicBezTo>
                  <a:pt x="3912870" y="1262063"/>
                  <a:pt x="3896678" y="1255395"/>
                  <a:pt x="3879533" y="1248728"/>
                </a:cubicBezTo>
                <a:cubicBezTo>
                  <a:pt x="3925253" y="1125855"/>
                  <a:pt x="4043363" y="1038225"/>
                  <a:pt x="4181475" y="1038225"/>
                </a:cubicBezTo>
                <a:cubicBezTo>
                  <a:pt x="4319588" y="1038225"/>
                  <a:pt x="4437698" y="1125855"/>
                  <a:pt x="4483418" y="1248728"/>
                </a:cubicBezTo>
                <a:cubicBezTo>
                  <a:pt x="4466273" y="1255395"/>
                  <a:pt x="4450080" y="1262063"/>
                  <a:pt x="4433888" y="1270635"/>
                </a:cubicBezTo>
                <a:cubicBezTo>
                  <a:pt x="4396740" y="1166813"/>
                  <a:pt x="4297680" y="1092518"/>
                  <a:pt x="4181475" y="1092518"/>
                </a:cubicBezTo>
                <a:cubicBezTo>
                  <a:pt x="4065270" y="1092518"/>
                  <a:pt x="3966210" y="1166813"/>
                  <a:pt x="3929063" y="1270635"/>
                </a:cubicBezTo>
                <a:close/>
                <a:moveTo>
                  <a:pt x="4181475" y="1183958"/>
                </a:moveTo>
                <a:cubicBezTo>
                  <a:pt x="4266248" y="1183958"/>
                  <a:pt x="4336733" y="1243013"/>
                  <a:pt x="4353878" y="1323023"/>
                </a:cubicBezTo>
                <a:cubicBezTo>
                  <a:pt x="4353878" y="1323023"/>
                  <a:pt x="4353878" y="1323023"/>
                  <a:pt x="4353878" y="1323023"/>
                </a:cubicBezTo>
                <a:cubicBezTo>
                  <a:pt x="4293870" y="1370648"/>
                  <a:pt x="4246245" y="1433513"/>
                  <a:pt x="4215765" y="1504950"/>
                </a:cubicBezTo>
                <a:cubicBezTo>
                  <a:pt x="4204335" y="1503998"/>
                  <a:pt x="4192905" y="1503998"/>
                  <a:pt x="4181475" y="1503998"/>
                </a:cubicBezTo>
                <a:cubicBezTo>
                  <a:pt x="4170045" y="1503998"/>
                  <a:pt x="4158615" y="1504950"/>
                  <a:pt x="4147185" y="1504950"/>
                </a:cubicBezTo>
                <a:cubicBezTo>
                  <a:pt x="4116705" y="1433513"/>
                  <a:pt x="4069080" y="1371600"/>
                  <a:pt x="4009073" y="1323023"/>
                </a:cubicBezTo>
                <a:cubicBezTo>
                  <a:pt x="4026218" y="1243013"/>
                  <a:pt x="4096703" y="1183958"/>
                  <a:pt x="4181475" y="1183958"/>
                </a:cubicBezTo>
                <a:close/>
                <a:moveTo>
                  <a:pt x="4181475" y="1521143"/>
                </a:moveTo>
                <a:cubicBezTo>
                  <a:pt x="4380548" y="1521143"/>
                  <a:pt x="4549140" y="1650683"/>
                  <a:pt x="4607243" y="1830705"/>
                </a:cubicBezTo>
                <a:cubicBezTo>
                  <a:pt x="4594860" y="1831658"/>
                  <a:pt x="4583430" y="1833563"/>
                  <a:pt x="4572000" y="1835468"/>
                </a:cubicBezTo>
                <a:cubicBezTo>
                  <a:pt x="4572000" y="1835468"/>
                  <a:pt x="4572000" y="1835468"/>
                  <a:pt x="4572000" y="1835468"/>
                </a:cubicBezTo>
                <a:cubicBezTo>
                  <a:pt x="4515803" y="1673543"/>
                  <a:pt x="4362450" y="1557338"/>
                  <a:pt x="4181475" y="1557338"/>
                </a:cubicBezTo>
                <a:cubicBezTo>
                  <a:pt x="4000500" y="1557338"/>
                  <a:pt x="3847148" y="1673543"/>
                  <a:pt x="3790950" y="1835468"/>
                </a:cubicBezTo>
                <a:cubicBezTo>
                  <a:pt x="3779520" y="1833563"/>
                  <a:pt x="3767138" y="1832610"/>
                  <a:pt x="3755708" y="1830705"/>
                </a:cubicBezTo>
                <a:cubicBezTo>
                  <a:pt x="3813810" y="1651635"/>
                  <a:pt x="3982403" y="1521143"/>
                  <a:pt x="4181475" y="1521143"/>
                </a:cubicBezTo>
                <a:close/>
                <a:moveTo>
                  <a:pt x="4921568" y="1309688"/>
                </a:moveTo>
                <a:cubicBezTo>
                  <a:pt x="4906328" y="1298258"/>
                  <a:pt x="4891088" y="1288733"/>
                  <a:pt x="4874895" y="1279208"/>
                </a:cubicBezTo>
                <a:cubicBezTo>
                  <a:pt x="4908233" y="1181100"/>
                  <a:pt x="5001578" y="1110615"/>
                  <a:pt x="5110163" y="1110615"/>
                </a:cubicBezTo>
                <a:cubicBezTo>
                  <a:pt x="5219700" y="1110615"/>
                  <a:pt x="5312093" y="1181100"/>
                  <a:pt x="5345430" y="1279208"/>
                </a:cubicBezTo>
                <a:cubicBezTo>
                  <a:pt x="5329238" y="1288733"/>
                  <a:pt x="5313998" y="1298258"/>
                  <a:pt x="5298758" y="1309688"/>
                </a:cubicBezTo>
                <a:cubicBezTo>
                  <a:pt x="5276850" y="1225868"/>
                  <a:pt x="5200650" y="1164908"/>
                  <a:pt x="5110163" y="1164908"/>
                </a:cubicBezTo>
                <a:cubicBezTo>
                  <a:pt x="5019675" y="1164908"/>
                  <a:pt x="4943475" y="1225868"/>
                  <a:pt x="4921568" y="1309688"/>
                </a:cubicBezTo>
                <a:cubicBezTo>
                  <a:pt x="4921568" y="1309688"/>
                  <a:pt x="4921568" y="1309688"/>
                  <a:pt x="4921568" y="1309688"/>
                </a:cubicBezTo>
                <a:close/>
                <a:moveTo>
                  <a:pt x="4857750" y="1270635"/>
                </a:moveTo>
                <a:cubicBezTo>
                  <a:pt x="4841558" y="1262063"/>
                  <a:pt x="4825365" y="1255395"/>
                  <a:pt x="4808220" y="1248728"/>
                </a:cubicBezTo>
                <a:cubicBezTo>
                  <a:pt x="4853940" y="1125855"/>
                  <a:pt x="4972050" y="1038225"/>
                  <a:pt x="5110163" y="1038225"/>
                </a:cubicBezTo>
                <a:cubicBezTo>
                  <a:pt x="5248275" y="1038225"/>
                  <a:pt x="5366385" y="1125855"/>
                  <a:pt x="5412105" y="1248728"/>
                </a:cubicBezTo>
                <a:cubicBezTo>
                  <a:pt x="5394960" y="1255395"/>
                  <a:pt x="5378768" y="1262063"/>
                  <a:pt x="5362575" y="1270635"/>
                </a:cubicBezTo>
                <a:cubicBezTo>
                  <a:pt x="5362575" y="1270635"/>
                  <a:pt x="5362575" y="1270635"/>
                  <a:pt x="5362575" y="1270635"/>
                </a:cubicBezTo>
                <a:cubicBezTo>
                  <a:pt x="5325428" y="1166813"/>
                  <a:pt x="5226368" y="1092518"/>
                  <a:pt x="5110163" y="1092518"/>
                </a:cubicBezTo>
                <a:cubicBezTo>
                  <a:pt x="4993958" y="1091565"/>
                  <a:pt x="4894898" y="1166813"/>
                  <a:pt x="4857750" y="1270635"/>
                </a:cubicBezTo>
                <a:cubicBezTo>
                  <a:pt x="4857750" y="1270635"/>
                  <a:pt x="4857750" y="1270635"/>
                  <a:pt x="4857750" y="1270635"/>
                </a:cubicBezTo>
                <a:close/>
                <a:moveTo>
                  <a:pt x="5110163" y="1183958"/>
                </a:moveTo>
                <a:cubicBezTo>
                  <a:pt x="5194935" y="1183958"/>
                  <a:pt x="5265420" y="1243013"/>
                  <a:pt x="5282565" y="1323023"/>
                </a:cubicBezTo>
                <a:cubicBezTo>
                  <a:pt x="5282565" y="1323023"/>
                  <a:pt x="5282565" y="1323023"/>
                  <a:pt x="5282565" y="1323023"/>
                </a:cubicBezTo>
                <a:cubicBezTo>
                  <a:pt x="5222558" y="1370648"/>
                  <a:pt x="5174933" y="1433513"/>
                  <a:pt x="5144453" y="1504950"/>
                </a:cubicBezTo>
                <a:cubicBezTo>
                  <a:pt x="5133023" y="1503998"/>
                  <a:pt x="5121593" y="1503998"/>
                  <a:pt x="5110163" y="1503998"/>
                </a:cubicBezTo>
                <a:cubicBezTo>
                  <a:pt x="5098733" y="1503998"/>
                  <a:pt x="5087303" y="1504950"/>
                  <a:pt x="5075873" y="1504950"/>
                </a:cubicBezTo>
                <a:cubicBezTo>
                  <a:pt x="5045393" y="1433513"/>
                  <a:pt x="4997768" y="1371600"/>
                  <a:pt x="4937760" y="1323023"/>
                </a:cubicBezTo>
                <a:cubicBezTo>
                  <a:pt x="4954905" y="1243013"/>
                  <a:pt x="5025390" y="1183958"/>
                  <a:pt x="5110163" y="1183958"/>
                </a:cubicBezTo>
                <a:close/>
                <a:moveTo>
                  <a:pt x="5110163" y="1521143"/>
                </a:moveTo>
                <a:cubicBezTo>
                  <a:pt x="5309235" y="1521143"/>
                  <a:pt x="5477828" y="1650683"/>
                  <a:pt x="5535930" y="1830705"/>
                </a:cubicBezTo>
                <a:cubicBezTo>
                  <a:pt x="5523548" y="1831658"/>
                  <a:pt x="5512118" y="1833563"/>
                  <a:pt x="5500688" y="1835468"/>
                </a:cubicBezTo>
                <a:cubicBezTo>
                  <a:pt x="5500688" y="1835468"/>
                  <a:pt x="5500688" y="1835468"/>
                  <a:pt x="5500688" y="1835468"/>
                </a:cubicBezTo>
                <a:cubicBezTo>
                  <a:pt x="5444490" y="1673543"/>
                  <a:pt x="5291138" y="1557338"/>
                  <a:pt x="5110163" y="1557338"/>
                </a:cubicBezTo>
                <a:cubicBezTo>
                  <a:pt x="4929188" y="1557338"/>
                  <a:pt x="4775835" y="1673543"/>
                  <a:pt x="4719638" y="1835468"/>
                </a:cubicBezTo>
                <a:cubicBezTo>
                  <a:pt x="4719638" y="1835468"/>
                  <a:pt x="4719638" y="1835468"/>
                  <a:pt x="4719638" y="1835468"/>
                </a:cubicBezTo>
                <a:cubicBezTo>
                  <a:pt x="4708208" y="1833563"/>
                  <a:pt x="4695825" y="1832610"/>
                  <a:pt x="4684395" y="1830705"/>
                </a:cubicBezTo>
                <a:cubicBezTo>
                  <a:pt x="4742498" y="1651635"/>
                  <a:pt x="4911090" y="1521143"/>
                  <a:pt x="5110163" y="1521143"/>
                </a:cubicBezTo>
                <a:close/>
                <a:moveTo>
                  <a:pt x="5574030" y="1345883"/>
                </a:moveTo>
                <a:cubicBezTo>
                  <a:pt x="5442585" y="1345883"/>
                  <a:pt x="5328285" y="1421130"/>
                  <a:pt x="5271135" y="1530668"/>
                </a:cubicBezTo>
                <a:cubicBezTo>
                  <a:pt x="5272088" y="1530668"/>
                  <a:pt x="5272088" y="1531620"/>
                  <a:pt x="5273040" y="1531620"/>
                </a:cubicBezTo>
                <a:cubicBezTo>
                  <a:pt x="5255895" y="1524953"/>
                  <a:pt x="5237798" y="1519238"/>
                  <a:pt x="5219700" y="1515428"/>
                </a:cubicBezTo>
                <a:cubicBezTo>
                  <a:pt x="5283518" y="1383983"/>
                  <a:pt x="5418773" y="1292543"/>
                  <a:pt x="5574030" y="1292543"/>
                </a:cubicBezTo>
                <a:cubicBezTo>
                  <a:pt x="5730240" y="1292543"/>
                  <a:pt x="5864543" y="1383983"/>
                  <a:pt x="5928360" y="1515428"/>
                </a:cubicBezTo>
                <a:cubicBezTo>
                  <a:pt x="5910263" y="1520190"/>
                  <a:pt x="5892165" y="1524953"/>
                  <a:pt x="5875020" y="1531620"/>
                </a:cubicBezTo>
                <a:cubicBezTo>
                  <a:pt x="5875973" y="1531620"/>
                  <a:pt x="5875973" y="1530668"/>
                  <a:pt x="5876925" y="1530668"/>
                </a:cubicBezTo>
                <a:cubicBezTo>
                  <a:pt x="5820728" y="1421130"/>
                  <a:pt x="5706428" y="1345883"/>
                  <a:pt x="5574030" y="1345883"/>
                </a:cubicBezTo>
                <a:close/>
                <a:moveTo>
                  <a:pt x="5574030" y="1955483"/>
                </a:moveTo>
                <a:cubicBezTo>
                  <a:pt x="5442585" y="1955483"/>
                  <a:pt x="5328285" y="2030730"/>
                  <a:pt x="5271135" y="2140268"/>
                </a:cubicBezTo>
                <a:cubicBezTo>
                  <a:pt x="5272088" y="2140268"/>
                  <a:pt x="5272088" y="2141220"/>
                  <a:pt x="5273040" y="2141220"/>
                </a:cubicBezTo>
                <a:cubicBezTo>
                  <a:pt x="5255895" y="2134553"/>
                  <a:pt x="5237798" y="2128838"/>
                  <a:pt x="5219700" y="2125028"/>
                </a:cubicBezTo>
                <a:cubicBezTo>
                  <a:pt x="5283518" y="1993583"/>
                  <a:pt x="5418773" y="1902143"/>
                  <a:pt x="5574030" y="1902143"/>
                </a:cubicBezTo>
                <a:cubicBezTo>
                  <a:pt x="5730240" y="1902143"/>
                  <a:pt x="5864543" y="1993583"/>
                  <a:pt x="5928360" y="2125028"/>
                </a:cubicBezTo>
                <a:cubicBezTo>
                  <a:pt x="5910263" y="2129790"/>
                  <a:pt x="5892165" y="2134553"/>
                  <a:pt x="5875020" y="2141220"/>
                </a:cubicBezTo>
                <a:cubicBezTo>
                  <a:pt x="5875973" y="2141220"/>
                  <a:pt x="5875973" y="2140268"/>
                  <a:pt x="5876925" y="2140268"/>
                </a:cubicBezTo>
                <a:cubicBezTo>
                  <a:pt x="5820728" y="2030730"/>
                  <a:pt x="5706428" y="1955483"/>
                  <a:pt x="5574030" y="1955483"/>
                </a:cubicBezTo>
                <a:close/>
                <a:moveTo>
                  <a:pt x="5574030" y="2565083"/>
                </a:moveTo>
                <a:cubicBezTo>
                  <a:pt x="5442585" y="2565083"/>
                  <a:pt x="5328285" y="2640330"/>
                  <a:pt x="5271135" y="2749868"/>
                </a:cubicBezTo>
                <a:cubicBezTo>
                  <a:pt x="5272088" y="2749868"/>
                  <a:pt x="5272088" y="2750820"/>
                  <a:pt x="5273040" y="2750820"/>
                </a:cubicBezTo>
                <a:cubicBezTo>
                  <a:pt x="5255895" y="2744153"/>
                  <a:pt x="5237798" y="2738438"/>
                  <a:pt x="5219700" y="2734628"/>
                </a:cubicBezTo>
                <a:cubicBezTo>
                  <a:pt x="5283518" y="2603183"/>
                  <a:pt x="5418773" y="2511743"/>
                  <a:pt x="5574030" y="2511743"/>
                </a:cubicBezTo>
                <a:cubicBezTo>
                  <a:pt x="5730240" y="2511743"/>
                  <a:pt x="5864543" y="2603183"/>
                  <a:pt x="5928360" y="2734628"/>
                </a:cubicBezTo>
                <a:cubicBezTo>
                  <a:pt x="5910263" y="2739390"/>
                  <a:pt x="5892165" y="2744153"/>
                  <a:pt x="5875020" y="2750820"/>
                </a:cubicBezTo>
                <a:cubicBezTo>
                  <a:pt x="5875973" y="2750820"/>
                  <a:pt x="5875973" y="2749868"/>
                  <a:pt x="5876925" y="2749868"/>
                </a:cubicBezTo>
                <a:cubicBezTo>
                  <a:pt x="5820728" y="2640330"/>
                  <a:pt x="5706428" y="2565083"/>
                  <a:pt x="5574030" y="2565083"/>
                </a:cubicBezTo>
                <a:close/>
                <a:moveTo>
                  <a:pt x="5574030" y="3174683"/>
                </a:moveTo>
                <a:cubicBezTo>
                  <a:pt x="5442585" y="3174683"/>
                  <a:pt x="5328285" y="3249930"/>
                  <a:pt x="5271135" y="3359468"/>
                </a:cubicBezTo>
                <a:cubicBezTo>
                  <a:pt x="5272088" y="3359468"/>
                  <a:pt x="5272088" y="3360420"/>
                  <a:pt x="5273040" y="3360420"/>
                </a:cubicBezTo>
                <a:cubicBezTo>
                  <a:pt x="5255895" y="3353753"/>
                  <a:pt x="5237798" y="3348038"/>
                  <a:pt x="5219700" y="3344228"/>
                </a:cubicBezTo>
                <a:cubicBezTo>
                  <a:pt x="5283518" y="3212783"/>
                  <a:pt x="5418773" y="3121343"/>
                  <a:pt x="5574030" y="3121343"/>
                </a:cubicBezTo>
                <a:cubicBezTo>
                  <a:pt x="5730240" y="3121343"/>
                  <a:pt x="5864543" y="3212783"/>
                  <a:pt x="5928360" y="3344228"/>
                </a:cubicBezTo>
                <a:cubicBezTo>
                  <a:pt x="5910263" y="3348990"/>
                  <a:pt x="5892165" y="3353753"/>
                  <a:pt x="5875020" y="3360420"/>
                </a:cubicBezTo>
                <a:cubicBezTo>
                  <a:pt x="5875973" y="3360420"/>
                  <a:pt x="5875973" y="3359468"/>
                  <a:pt x="5876925" y="3359468"/>
                </a:cubicBezTo>
                <a:cubicBezTo>
                  <a:pt x="5820728" y="3249930"/>
                  <a:pt x="5706428" y="3174683"/>
                  <a:pt x="5574030" y="3174683"/>
                </a:cubicBezTo>
                <a:close/>
                <a:moveTo>
                  <a:pt x="5574030" y="3784283"/>
                </a:moveTo>
                <a:cubicBezTo>
                  <a:pt x="5442585" y="3784283"/>
                  <a:pt x="5328285" y="3859530"/>
                  <a:pt x="5271135" y="3969068"/>
                </a:cubicBezTo>
                <a:cubicBezTo>
                  <a:pt x="5272088" y="3969068"/>
                  <a:pt x="5272088" y="3970020"/>
                  <a:pt x="5273040" y="3970020"/>
                </a:cubicBezTo>
                <a:cubicBezTo>
                  <a:pt x="5255895" y="3963353"/>
                  <a:pt x="5237798" y="3957638"/>
                  <a:pt x="5219700" y="3953828"/>
                </a:cubicBezTo>
                <a:cubicBezTo>
                  <a:pt x="5283518" y="3822383"/>
                  <a:pt x="5418773" y="3730943"/>
                  <a:pt x="5574030" y="3730943"/>
                </a:cubicBezTo>
                <a:cubicBezTo>
                  <a:pt x="5730240" y="3730943"/>
                  <a:pt x="5864543" y="3822383"/>
                  <a:pt x="5928360" y="3953828"/>
                </a:cubicBezTo>
                <a:cubicBezTo>
                  <a:pt x="5910263" y="3958590"/>
                  <a:pt x="5892165" y="3963353"/>
                  <a:pt x="5875020" y="3970020"/>
                </a:cubicBezTo>
                <a:cubicBezTo>
                  <a:pt x="5875973" y="3970020"/>
                  <a:pt x="5875973" y="3969068"/>
                  <a:pt x="5876925" y="3969068"/>
                </a:cubicBezTo>
                <a:cubicBezTo>
                  <a:pt x="5820728" y="3859530"/>
                  <a:pt x="5706428" y="3784283"/>
                  <a:pt x="5574030" y="3784283"/>
                </a:cubicBezTo>
                <a:close/>
                <a:moveTo>
                  <a:pt x="5574030" y="3856673"/>
                </a:moveTo>
                <a:cubicBezTo>
                  <a:pt x="5471160" y="3856673"/>
                  <a:pt x="5382578" y="3914775"/>
                  <a:pt x="5336858" y="3999548"/>
                </a:cubicBezTo>
                <a:cubicBezTo>
                  <a:pt x="5320665" y="3990975"/>
                  <a:pt x="5304473" y="3982403"/>
                  <a:pt x="5286375" y="3975735"/>
                </a:cubicBezTo>
                <a:cubicBezTo>
                  <a:pt x="5287328" y="3975735"/>
                  <a:pt x="5287328" y="3976688"/>
                  <a:pt x="5288280" y="3976688"/>
                </a:cubicBezTo>
                <a:cubicBezTo>
                  <a:pt x="5341620" y="3873818"/>
                  <a:pt x="5449253" y="3803333"/>
                  <a:pt x="5573078" y="3803333"/>
                </a:cubicBezTo>
                <a:cubicBezTo>
                  <a:pt x="5696903" y="3803333"/>
                  <a:pt x="5804535" y="3873818"/>
                  <a:pt x="5857875" y="3976688"/>
                </a:cubicBezTo>
                <a:cubicBezTo>
                  <a:pt x="5858828" y="3976688"/>
                  <a:pt x="5858828" y="3975735"/>
                  <a:pt x="5859780" y="3975735"/>
                </a:cubicBezTo>
                <a:cubicBezTo>
                  <a:pt x="5842635" y="3982403"/>
                  <a:pt x="5825490" y="3990975"/>
                  <a:pt x="5809298" y="3999548"/>
                </a:cubicBezTo>
                <a:cubicBezTo>
                  <a:pt x="5766435" y="3914775"/>
                  <a:pt x="5676900" y="3856673"/>
                  <a:pt x="5574030" y="3856673"/>
                </a:cubicBezTo>
                <a:close/>
                <a:moveTo>
                  <a:pt x="5796915" y="4008120"/>
                </a:moveTo>
                <a:cubicBezTo>
                  <a:pt x="5780723" y="4017645"/>
                  <a:pt x="5765483" y="4029075"/>
                  <a:pt x="5750243" y="4040505"/>
                </a:cubicBezTo>
                <a:cubicBezTo>
                  <a:pt x="5718810" y="3974783"/>
                  <a:pt x="5652135" y="3929063"/>
                  <a:pt x="5574030" y="3929063"/>
                </a:cubicBezTo>
                <a:cubicBezTo>
                  <a:pt x="5496878" y="3929063"/>
                  <a:pt x="5429250" y="3974783"/>
                  <a:pt x="5397818" y="4040505"/>
                </a:cubicBezTo>
                <a:cubicBezTo>
                  <a:pt x="5382578" y="4029075"/>
                  <a:pt x="5367338" y="4017645"/>
                  <a:pt x="5351145" y="4008120"/>
                </a:cubicBezTo>
                <a:cubicBezTo>
                  <a:pt x="5352098" y="4009073"/>
                  <a:pt x="5353050" y="4009073"/>
                  <a:pt x="5354003" y="4009073"/>
                </a:cubicBezTo>
                <a:cubicBezTo>
                  <a:pt x="5395913" y="3930015"/>
                  <a:pt x="5478780" y="3875723"/>
                  <a:pt x="5574030" y="3875723"/>
                </a:cubicBezTo>
                <a:cubicBezTo>
                  <a:pt x="5669280" y="3875723"/>
                  <a:pt x="5753100" y="3930015"/>
                  <a:pt x="5794058" y="4009073"/>
                </a:cubicBezTo>
                <a:cubicBezTo>
                  <a:pt x="5795010" y="4009073"/>
                  <a:pt x="5795963" y="4009073"/>
                  <a:pt x="5796915" y="4008120"/>
                </a:cubicBezTo>
                <a:close/>
                <a:moveTo>
                  <a:pt x="5574030" y="3711893"/>
                </a:moveTo>
                <a:cubicBezTo>
                  <a:pt x="5409248" y="3711893"/>
                  <a:pt x="5266373" y="3809048"/>
                  <a:pt x="5200650" y="3949065"/>
                </a:cubicBezTo>
                <a:cubicBezTo>
                  <a:pt x="5189220" y="3947160"/>
                  <a:pt x="5176838" y="3945255"/>
                  <a:pt x="5164455" y="3943350"/>
                </a:cubicBezTo>
                <a:cubicBezTo>
                  <a:pt x="5233988" y="3786188"/>
                  <a:pt x="5391150" y="3676650"/>
                  <a:pt x="5574030" y="3676650"/>
                </a:cubicBezTo>
                <a:cubicBezTo>
                  <a:pt x="5756910" y="3676650"/>
                  <a:pt x="5914073" y="3786188"/>
                  <a:pt x="5983605" y="3943350"/>
                </a:cubicBezTo>
                <a:cubicBezTo>
                  <a:pt x="5971223" y="3944303"/>
                  <a:pt x="5959793" y="3946208"/>
                  <a:pt x="5947410" y="3949065"/>
                </a:cubicBezTo>
                <a:cubicBezTo>
                  <a:pt x="5881688" y="3809048"/>
                  <a:pt x="5738813" y="3711893"/>
                  <a:pt x="5574030" y="3711893"/>
                </a:cubicBezTo>
                <a:close/>
                <a:moveTo>
                  <a:pt x="4645343" y="3784283"/>
                </a:moveTo>
                <a:cubicBezTo>
                  <a:pt x="4513898" y="3784283"/>
                  <a:pt x="4399598" y="3859530"/>
                  <a:pt x="4342448" y="3969068"/>
                </a:cubicBezTo>
                <a:cubicBezTo>
                  <a:pt x="4343400" y="3969068"/>
                  <a:pt x="4343400" y="3970020"/>
                  <a:pt x="4344353" y="3970020"/>
                </a:cubicBezTo>
                <a:cubicBezTo>
                  <a:pt x="4327208" y="3963353"/>
                  <a:pt x="4309110" y="3957638"/>
                  <a:pt x="4291013" y="3953828"/>
                </a:cubicBezTo>
                <a:cubicBezTo>
                  <a:pt x="4354830" y="3822383"/>
                  <a:pt x="4490085" y="3730943"/>
                  <a:pt x="4645343" y="3730943"/>
                </a:cubicBezTo>
                <a:cubicBezTo>
                  <a:pt x="4801553" y="3730943"/>
                  <a:pt x="4935855" y="3822383"/>
                  <a:pt x="4999673" y="3953828"/>
                </a:cubicBezTo>
                <a:cubicBezTo>
                  <a:pt x="4981575" y="3958590"/>
                  <a:pt x="4963478" y="3963353"/>
                  <a:pt x="4946333" y="3970020"/>
                </a:cubicBezTo>
                <a:cubicBezTo>
                  <a:pt x="4947285" y="3970020"/>
                  <a:pt x="4947285" y="3969068"/>
                  <a:pt x="4948238" y="3969068"/>
                </a:cubicBezTo>
                <a:cubicBezTo>
                  <a:pt x="4892040" y="3859530"/>
                  <a:pt x="4777740" y="3784283"/>
                  <a:pt x="4645343" y="3784283"/>
                </a:cubicBezTo>
                <a:close/>
                <a:moveTo>
                  <a:pt x="4645343" y="3856673"/>
                </a:moveTo>
                <a:cubicBezTo>
                  <a:pt x="4542473" y="3856673"/>
                  <a:pt x="4452938" y="3914775"/>
                  <a:pt x="4408170" y="3999548"/>
                </a:cubicBezTo>
                <a:cubicBezTo>
                  <a:pt x="4391978" y="3990975"/>
                  <a:pt x="4375785" y="3982403"/>
                  <a:pt x="4357688" y="3975735"/>
                </a:cubicBezTo>
                <a:cubicBezTo>
                  <a:pt x="4358640" y="3975735"/>
                  <a:pt x="4358640" y="3976688"/>
                  <a:pt x="4359593" y="3976688"/>
                </a:cubicBezTo>
                <a:cubicBezTo>
                  <a:pt x="4412933" y="3873818"/>
                  <a:pt x="4520565" y="3803333"/>
                  <a:pt x="4644390" y="3803333"/>
                </a:cubicBezTo>
                <a:cubicBezTo>
                  <a:pt x="4768215" y="3803333"/>
                  <a:pt x="4875848" y="3873818"/>
                  <a:pt x="4929188" y="3976688"/>
                </a:cubicBezTo>
                <a:cubicBezTo>
                  <a:pt x="4930140" y="3976688"/>
                  <a:pt x="4930140" y="3975735"/>
                  <a:pt x="4931093" y="3975735"/>
                </a:cubicBezTo>
                <a:cubicBezTo>
                  <a:pt x="4913948" y="3982403"/>
                  <a:pt x="4896803" y="3990975"/>
                  <a:pt x="4880610" y="3999548"/>
                </a:cubicBezTo>
                <a:cubicBezTo>
                  <a:pt x="4837748" y="3914775"/>
                  <a:pt x="4748213" y="3856673"/>
                  <a:pt x="4645343" y="3856673"/>
                </a:cubicBezTo>
                <a:close/>
                <a:moveTo>
                  <a:pt x="4868228" y="4008120"/>
                </a:moveTo>
                <a:cubicBezTo>
                  <a:pt x="4852035" y="4017645"/>
                  <a:pt x="4836795" y="4029075"/>
                  <a:pt x="4821555" y="4040505"/>
                </a:cubicBezTo>
                <a:cubicBezTo>
                  <a:pt x="4790123" y="3974783"/>
                  <a:pt x="4723448" y="3929063"/>
                  <a:pt x="4645343" y="3929063"/>
                </a:cubicBezTo>
                <a:cubicBezTo>
                  <a:pt x="4568190" y="3929063"/>
                  <a:pt x="4500563" y="3974783"/>
                  <a:pt x="4469130" y="4040505"/>
                </a:cubicBezTo>
                <a:cubicBezTo>
                  <a:pt x="4453890" y="4029075"/>
                  <a:pt x="4438650" y="4017645"/>
                  <a:pt x="4422458" y="4008120"/>
                </a:cubicBezTo>
                <a:cubicBezTo>
                  <a:pt x="4423410" y="4008120"/>
                  <a:pt x="4424363" y="4009073"/>
                  <a:pt x="4424363" y="4009073"/>
                </a:cubicBezTo>
                <a:cubicBezTo>
                  <a:pt x="4466273" y="3930015"/>
                  <a:pt x="4549140" y="3875723"/>
                  <a:pt x="4644390" y="3875723"/>
                </a:cubicBezTo>
                <a:cubicBezTo>
                  <a:pt x="4739640" y="3875723"/>
                  <a:pt x="4823460" y="3930015"/>
                  <a:pt x="4864418" y="4009073"/>
                </a:cubicBezTo>
                <a:cubicBezTo>
                  <a:pt x="4867275" y="4009073"/>
                  <a:pt x="4868228" y="4009073"/>
                  <a:pt x="4868228" y="4008120"/>
                </a:cubicBezTo>
                <a:close/>
                <a:moveTo>
                  <a:pt x="4645343" y="3711893"/>
                </a:moveTo>
                <a:cubicBezTo>
                  <a:pt x="4480560" y="3711893"/>
                  <a:pt x="4337685" y="3809048"/>
                  <a:pt x="4271963" y="3949065"/>
                </a:cubicBezTo>
                <a:cubicBezTo>
                  <a:pt x="4260533" y="3947160"/>
                  <a:pt x="4248150" y="3945255"/>
                  <a:pt x="4235768" y="3943350"/>
                </a:cubicBezTo>
                <a:cubicBezTo>
                  <a:pt x="4305300" y="3786188"/>
                  <a:pt x="4462463" y="3676650"/>
                  <a:pt x="4645343" y="3676650"/>
                </a:cubicBezTo>
                <a:cubicBezTo>
                  <a:pt x="4828223" y="3676650"/>
                  <a:pt x="4985385" y="3786188"/>
                  <a:pt x="5054918" y="3943350"/>
                </a:cubicBezTo>
                <a:cubicBezTo>
                  <a:pt x="5042535" y="3944303"/>
                  <a:pt x="5031105" y="3946208"/>
                  <a:pt x="5018723" y="3949065"/>
                </a:cubicBezTo>
                <a:cubicBezTo>
                  <a:pt x="4953000" y="3809048"/>
                  <a:pt x="4811078" y="3711893"/>
                  <a:pt x="4645343" y="3711893"/>
                </a:cubicBezTo>
                <a:close/>
                <a:moveTo>
                  <a:pt x="3717608" y="3784283"/>
                </a:moveTo>
                <a:cubicBezTo>
                  <a:pt x="3586163" y="3784283"/>
                  <a:pt x="3471863" y="3859530"/>
                  <a:pt x="3414713" y="3969068"/>
                </a:cubicBezTo>
                <a:cubicBezTo>
                  <a:pt x="3415665" y="3969068"/>
                  <a:pt x="3415665" y="3970020"/>
                  <a:pt x="3416618" y="3970020"/>
                </a:cubicBezTo>
                <a:cubicBezTo>
                  <a:pt x="3399473" y="3963353"/>
                  <a:pt x="3381375" y="3957638"/>
                  <a:pt x="3363278" y="3953828"/>
                </a:cubicBezTo>
                <a:cubicBezTo>
                  <a:pt x="3427095" y="3822383"/>
                  <a:pt x="3562350" y="3730943"/>
                  <a:pt x="3717608" y="3730943"/>
                </a:cubicBezTo>
                <a:cubicBezTo>
                  <a:pt x="3873818" y="3730943"/>
                  <a:pt x="4008120" y="3822383"/>
                  <a:pt x="4071938" y="3953828"/>
                </a:cubicBezTo>
                <a:cubicBezTo>
                  <a:pt x="4053840" y="3958590"/>
                  <a:pt x="4035743" y="3963353"/>
                  <a:pt x="4018598" y="3970020"/>
                </a:cubicBezTo>
                <a:cubicBezTo>
                  <a:pt x="4019550" y="3970020"/>
                  <a:pt x="4019550" y="3969068"/>
                  <a:pt x="4020503" y="3969068"/>
                </a:cubicBezTo>
                <a:cubicBezTo>
                  <a:pt x="3963353" y="3859530"/>
                  <a:pt x="3849053" y="3784283"/>
                  <a:pt x="3717608" y="3784283"/>
                </a:cubicBezTo>
                <a:close/>
                <a:moveTo>
                  <a:pt x="3717608" y="3856673"/>
                </a:moveTo>
                <a:cubicBezTo>
                  <a:pt x="3614738" y="3856673"/>
                  <a:pt x="3525203" y="3914775"/>
                  <a:pt x="3480435" y="3999548"/>
                </a:cubicBezTo>
                <a:cubicBezTo>
                  <a:pt x="3464243" y="3990975"/>
                  <a:pt x="3448050" y="3982403"/>
                  <a:pt x="3429953" y="3975735"/>
                </a:cubicBezTo>
                <a:cubicBezTo>
                  <a:pt x="3430905" y="3975735"/>
                  <a:pt x="3430905" y="3976688"/>
                  <a:pt x="3431858" y="3976688"/>
                </a:cubicBezTo>
                <a:cubicBezTo>
                  <a:pt x="3485198" y="3873818"/>
                  <a:pt x="3592830" y="3803333"/>
                  <a:pt x="3716655" y="3803333"/>
                </a:cubicBezTo>
                <a:cubicBezTo>
                  <a:pt x="3840480" y="3803333"/>
                  <a:pt x="3948113" y="3873818"/>
                  <a:pt x="4001453" y="3976688"/>
                </a:cubicBezTo>
                <a:cubicBezTo>
                  <a:pt x="4002405" y="3976688"/>
                  <a:pt x="4002405" y="3975735"/>
                  <a:pt x="4003358" y="3975735"/>
                </a:cubicBezTo>
                <a:cubicBezTo>
                  <a:pt x="3986213" y="3982403"/>
                  <a:pt x="3969068" y="3990975"/>
                  <a:pt x="3952875" y="3999548"/>
                </a:cubicBezTo>
                <a:cubicBezTo>
                  <a:pt x="3909060" y="3914775"/>
                  <a:pt x="3819525" y="3856673"/>
                  <a:pt x="3717608" y="3856673"/>
                </a:cubicBezTo>
                <a:close/>
                <a:moveTo>
                  <a:pt x="3940493" y="4008120"/>
                </a:moveTo>
                <a:cubicBezTo>
                  <a:pt x="3924300" y="4017645"/>
                  <a:pt x="3909060" y="4029075"/>
                  <a:pt x="3893820" y="4040505"/>
                </a:cubicBezTo>
                <a:cubicBezTo>
                  <a:pt x="3862388" y="3974783"/>
                  <a:pt x="3795713" y="3929063"/>
                  <a:pt x="3717608" y="3929063"/>
                </a:cubicBezTo>
                <a:cubicBezTo>
                  <a:pt x="3640455" y="3929063"/>
                  <a:pt x="3572828" y="3974783"/>
                  <a:pt x="3541395" y="4040505"/>
                </a:cubicBezTo>
                <a:cubicBezTo>
                  <a:pt x="3526155" y="4029075"/>
                  <a:pt x="3510915" y="4017645"/>
                  <a:pt x="3494723" y="4008120"/>
                </a:cubicBezTo>
                <a:cubicBezTo>
                  <a:pt x="3495675" y="4008120"/>
                  <a:pt x="3496628" y="4009073"/>
                  <a:pt x="3496628" y="4009073"/>
                </a:cubicBezTo>
                <a:cubicBezTo>
                  <a:pt x="3538538" y="3930015"/>
                  <a:pt x="3621405" y="3875723"/>
                  <a:pt x="3716655" y="3875723"/>
                </a:cubicBezTo>
                <a:cubicBezTo>
                  <a:pt x="3811905" y="3875723"/>
                  <a:pt x="3895725" y="3930015"/>
                  <a:pt x="3936683" y="4009073"/>
                </a:cubicBezTo>
                <a:cubicBezTo>
                  <a:pt x="3938588" y="4009073"/>
                  <a:pt x="3939540" y="4009073"/>
                  <a:pt x="3940493" y="4008120"/>
                </a:cubicBezTo>
                <a:close/>
                <a:moveTo>
                  <a:pt x="3717608" y="3711893"/>
                </a:moveTo>
                <a:cubicBezTo>
                  <a:pt x="3552825" y="3711893"/>
                  <a:pt x="3409950" y="3809048"/>
                  <a:pt x="3344228" y="3949065"/>
                </a:cubicBezTo>
                <a:cubicBezTo>
                  <a:pt x="3332798" y="3947160"/>
                  <a:pt x="3320415" y="3945255"/>
                  <a:pt x="3308033" y="3943350"/>
                </a:cubicBezTo>
                <a:cubicBezTo>
                  <a:pt x="3377565" y="3786188"/>
                  <a:pt x="3534728" y="3676650"/>
                  <a:pt x="3717608" y="3676650"/>
                </a:cubicBezTo>
                <a:cubicBezTo>
                  <a:pt x="3900488" y="3676650"/>
                  <a:pt x="4057650" y="3786188"/>
                  <a:pt x="4127183" y="3943350"/>
                </a:cubicBezTo>
                <a:cubicBezTo>
                  <a:pt x="4114800" y="3944303"/>
                  <a:pt x="4103370" y="3946208"/>
                  <a:pt x="4090988" y="3949065"/>
                </a:cubicBezTo>
                <a:cubicBezTo>
                  <a:pt x="4025265" y="3809048"/>
                  <a:pt x="3882390" y="3711893"/>
                  <a:pt x="3717608" y="3711893"/>
                </a:cubicBezTo>
                <a:close/>
                <a:moveTo>
                  <a:pt x="2788920" y="3784283"/>
                </a:moveTo>
                <a:cubicBezTo>
                  <a:pt x="2657475" y="3784283"/>
                  <a:pt x="2543175" y="3859530"/>
                  <a:pt x="2486025" y="3969068"/>
                </a:cubicBezTo>
                <a:cubicBezTo>
                  <a:pt x="2486978" y="3969068"/>
                  <a:pt x="2486978" y="3970020"/>
                  <a:pt x="2487930" y="3970020"/>
                </a:cubicBezTo>
                <a:cubicBezTo>
                  <a:pt x="2470785" y="3963353"/>
                  <a:pt x="2452688" y="3957638"/>
                  <a:pt x="2434590" y="3953828"/>
                </a:cubicBezTo>
                <a:cubicBezTo>
                  <a:pt x="2498408" y="3822383"/>
                  <a:pt x="2633663" y="3730943"/>
                  <a:pt x="2788920" y="3730943"/>
                </a:cubicBezTo>
                <a:cubicBezTo>
                  <a:pt x="2945130" y="3730943"/>
                  <a:pt x="3079433" y="3822383"/>
                  <a:pt x="3143250" y="3953828"/>
                </a:cubicBezTo>
                <a:cubicBezTo>
                  <a:pt x="3125153" y="3958590"/>
                  <a:pt x="3107055" y="3963353"/>
                  <a:pt x="3089910" y="3970020"/>
                </a:cubicBezTo>
                <a:cubicBezTo>
                  <a:pt x="3090863" y="3970020"/>
                  <a:pt x="3090863" y="3969068"/>
                  <a:pt x="3091815" y="3969068"/>
                </a:cubicBezTo>
                <a:cubicBezTo>
                  <a:pt x="3034665" y="3859530"/>
                  <a:pt x="2920365" y="3784283"/>
                  <a:pt x="2788920" y="3784283"/>
                </a:cubicBezTo>
                <a:close/>
                <a:moveTo>
                  <a:pt x="2788920" y="3856673"/>
                </a:moveTo>
                <a:cubicBezTo>
                  <a:pt x="2686050" y="3856673"/>
                  <a:pt x="2596515" y="3914775"/>
                  <a:pt x="2551748" y="3999548"/>
                </a:cubicBezTo>
                <a:cubicBezTo>
                  <a:pt x="2535555" y="3990975"/>
                  <a:pt x="2519363" y="3982403"/>
                  <a:pt x="2501265" y="3975735"/>
                </a:cubicBezTo>
                <a:cubicBezTo>
                  <a:pt x="2502218" y="3975735"/>
                  <a:pt x="2502218" y="3976688"/>
                  <a:pt x="2503170" y="3976688"/>
                </a:cubicBezTo>
                <a:cubicBezTo>
                  <a:pt x="2556510" y="3873818"/>
                  <a:pt x="2664143" y="3803333"/>
                  <a:pt x="2787968" y="3803333"/>
                </a:cubicBezTo>
                <a:cubicBezTo>
                  <a:pt x="2911793" y="3803333"/>
                  <a:pt x="3019425" y="3873818"/>
                  <a:pt x="3072765" y="3976688"/>
                </a:cubicBezTo>
                <a:cubicBezTo>
                  <a:pt x="3073718" y="3976688"/>
                  <a:pt x="3073718" y="3975735"/>
                  <a:pt x="3074670" y="3975735"/>
                </a:cubicBezTo>
                <a:cubicBezTo>
                  <a:pt x="3057525" y="3982403"/>
                  <a:pt x="3040380" y="3990975"/>
                  <a:pt x="3024188" y="3999548"/>
                </a:cubicBezTo>
                <a:cubicBezTo>
                  <a:pt x="2980373" y="3914775"/>
                  <a:pt x="2891790" y="3856673"/>
                  <a:pt x="2788920" y="3856673"/>
                </a:cubicBezTo>
                <a:close/>
                <a:moveTo>
                  <a:pt x="3011805" y="4008120"/>
                </a:moveTo>
                <a:cubicBezTo>
                  <a:pt x="2995613" y="4017645"/>
                  <a:pt x="2980373" y="4029075"/>
                  <a:pt x="2965133" y="4040505"/>
                </a:cubicBezTo>
                <a:cubicBezTo>
                  <a:pt x="2933700" y="3974783"/>
                  <a:pt x="2867025" y="3929063"/>
                  <a:pt x="2788920" y="3929063"/>
                </a:cubicBezTo>
                <a:cubicBezTo>
                  <a:pt x="2711768" y="3929063"/>
                  <a:pt x="2644140" y="3974783"/>
                  <a:pt x="2612708" y="4040505"/>
                </a:cubicBezTo>
                <a:cubicBezTo>
                  <a:pt x="2597468" y="4029075"/>
                  <a:pt x="2582228" y="4017645"/>
                  <a:pt x="2566035" y="4008120"/>
                </a:cubicBezTo>
                <a:cubicBezTo>
                  <a:pt x="2566988" y="4008120"/>
                  <a:pt x="2567940" y="4009073"/>
                  <a:pt x="2568893" y="4009073"/>
                </a:cubicBezTo>
                <a:cubicBezTo>
                  <a:pt x="2610803" y="3930015"/>
                  <a:pt x="2693670" y="3875723"/>
                  <a:pt x="2788920" y="3875723"/>
                </a:cubicBezTo>
                <a:cubicBezTo>
                  <a:pt x="2884170" y="3875723"/>
                  <a:pt x="2967990" y="3930015"/>
                  <a:pt x="3008948" y="4009073"/>
                </a:cubicBezTo>
                <a:cubicBezTo>
                  <a:pt x="3009900" y="4009073"/>
                  <a:pt x="3010853" y="4009073"/>
                  <a:pt x="3011805" y="4008120"/>
                </a:cubicBezTo>
                <a:close/>
                <a:moveTo>
                  <a:pt x="2788920" y="3711893"/>
                </a:moveTo>
                <a:cubicBezTo>
                  <a:pt x="2624138" y="3711893"/>
                  <a:pt x="2481263" y="3809048"/>
                  <a:pt x="2415540" y="3949065"/>
                </a:cubicBezTo>
                <a:cubicBezTo>
                  <a:pt x="2404110" y="3947160"/>
                  <a:pt x="2391728" y="3945255"/>
                  <a:pt x="2379345" y="3943350"/>
                </a:cubicBezTo>
                <a:cubicBezTo>
                  <a:pt x="2448878" y="3786188"/>
                  <a:pt x="2606040" y="3676650"/>
                  <a:pt x="2788920" y="3676650"/>
                </a:cubicBezTo>
                <a:cubicBezTo>
                  <a:pt x="2971800" y="3676650"/>
                  <a:pt x="3128963" y="3786188"/>
                  <a:pt x="3198495" y="3943350"/>
                </a:cubicBezTo>
                <a:cubicBezTo>
                  <a:pt x="3186113" y="3944303"/>
                  <a:pt x="3174683" y="3946208"/>
                  <a:pt x="3162300" y="3949065"/>
                </a:cubicBezTo>
                <a:cubicBezTo>
                  <a:pt x="3096578" y="3809048"/>
                  <a:pt x="2953703" y="3711893"/>
                  <a:pt x="2788920" y="3711893"/>
                </a:cubicBezTo>
                <a:close/>
                <a:moveTo>
                  <a:pt x="2487930" y="3360420"/>
                </a:moveTo>
                <a:cubicBezTo>
                  <a:pt x="2470785" y="3353753"/>
                  <a:pt x="2452688" y="3348038"/>
                  <a:pt x="2434590" y="3344228"/>
                </a:cubicBezTo>
                <a:cubicBezTo>
                  <a:pt x="2498408" y="3212783"/>
                  <a:pt x="2633663" y="3121343"/>
                  <a:pt x="2788920" y="3121343"/>
                </a:cubicBezTo>
                <a:cubicBezTo>
                  <a:pt x="2945130" y="3121343"/>
                  <a:pt x="3079433" y="3212783"/>
                  <a:pt x="3143250" y="3344228"/>
                </a:cubicBezTo>
                <a:cubicBezTo>
                  <a:pt x="3125153" y="3348990"/>
                  <a:pt x="3107055" y="3353753"/>
                  <a:pt x="3089910" y="3360420"/>
                </a:cubicBezTo>
                <a:cubicBezTo>
                  <a:pt x="3090863" y="3360420"/>
                  <a:pt x="3090863" y="3359468"/>
                  <a:pt x="3091815" y="3359468"/>
                </a:cubicBezTo>
                <a:cubicBezTo>
                  <a:pt x="3035618" y="3249930"/>
                  <a:pt x="2920365" y="3174683"/>
                  <a:pt x="2788920" y="3174683"/>
                </a:cubicBezTo>
                <a:cubicBezTo>
                  <a:pt x="2657475" y="3174683"/>
                  <a:pt x="2543175" y="3249930"/>
                  <a:pt x="2486025" y="3359468"/>
                </a:cubicBezTo>
                <a:cubicBezTo>
                  <a:pt x="2486978" y="3360420"/>
                  <a:pt x="2486978" y="3360420"/>
                  <a:pt x="2487930" y="3360420"/>
                </a:cubicBezTo>
                <a:close/>
                <a:moveTo>
                  <a:pt x="2487930" y="2750820"/>
                </a:moveTo>
                <a:cubicBezTo>
                  <a:pt x="2470785" y="2744153"/>
                  <a:pt x="2452688" y="2738438"/>
                  <a:pt x="2434590" y="2734628"/>
                </a:cubicBezTo>
                <a:cubicBezTo>
                  <a:pt x="2498408" y="2603183"/>
                  <a:pt x="2633663" y="2511743"/>
                  <a:pt x="2788920" y="2511743"/>
                </a:cubicBezTo>
                <a:cubicBezTo>
                  <a:pt x="2945130" y="2511743"/>
                  <a:pt x="3079433" y="2603183"/>
                  <a:pt x="3143250" y="2734628"/>
                </a:cubicBezTo>
                <a:cubicBezTo>
                  <a:pt x="3125153" y="2739390"/>
                  <a:pt x="3107055" y="2744153"/>
                  <a:pt x="3089910" y="2750820"/>
                </a:cubicBezTo>
                <a:cubicBezTo>
                  <a:pt x="3090863" y="2750820"/>
                  <a:pt x="3090863" y="2749868"/>
                  <a:pt x="3091815" y="2749868"/>
                </a:cubicBezTo>
                <a:cubicBezTo>
                  <a:pt x="3035618" y="2640330"/>
                  <a:pt x="2920365" y="2565083"/>
                  <a:pt x="2788920" y="2565083"/>
                </a:cubicBezTo>
                <a:cubicBezTo>
                  <a:pt x="2657475" y="2565083"/>
                  <a:pt x="2543175" y="2640330"/>
                  <a:pt x="2486025" y="2749868"/>
                </a:cubicBezTo>
                <a:cubicBezTo>
                  <a:pt x="2486978" y="2750820"/>
                  <a:pt x="2486978" y="2750820"/>
                  <a:pt x="2487930" y="2750820"/>
                </a:cubicBezTo>
                <a:close/>
                <a:moveTo>
                  <a:pt x="2487930" y="2141220"/>
                </a:moveTo>
                <a:cubicBezTo>
                  <a:pt x="2470785" y="2134553"/>
                  <a:pt x="2452688" y="2128838"/>
                  <a:pt x="2434590" y="2125028"/>
                </a:cubicBezTo>
                <a:cubicBezTo>
                  <a:pt x="2498408" y="1993583"/>
                  <a:pt x="2633663" y="1902143"/>
                  <a:pt x="2788920" y="1902143"/>
                </a:cubicBezTo>
                <a:cubicBezTo>
                  <a:pt x="2945130" y="1902143"/>
                  <a:pt x="3079433" y="1993583"/>
                  <a:pt x="3143250" y="2125028"/>
                </a:cubicBezTo>
                <a:cubicBezTo>
                  <a:pt x="3125153" y="2129790"/>
                  <a:pt x="3107055" y="2134553"/>
                  <a:pt x="3089910" y="2141220"/>
                </a:cubicBezTo>
                <a:cubicBezTo>
                  <a:pt x="3090863" y="2141220"/>
                  <a:pt x="3090863" y="2140268"/>
                  <a:pt x="3091815" y="2140268"/>
                </a:cubicBezTo>
                <a:cubicBezTo>
                  <a:pt x="3035618" y="2030730"/>
                  <a:pt x="2920365" y="1955483"/>
                  <a:pt x="2788920" y="1955483"/>
                </a:cubicBezTo>
                <a:cubicBezTo>
                  <a:pt x="2657475" y="1955483"/>
                  <a:pt x="2543175" y="2030730"/>
                  <a:pt x="2486025" y="2140268"/>
                </a:cubicBezTo>
                <a:cubicBezTo>
                  <a:pt x="2486978" y="2141220"/>
                  <a:pt x="2486978" y="2141220"/>
                  <a:pt x="2487930" y="2141220"/>
                </a:cubicBezTo>
                <a:close/>
                <a:moveTo>
                  <a:pt x="2567940" y="1571625"/>
                </a:moveTo>
                <a:cubicBezTo>
                  <a:pt x="2609850" y="1492568"/>
                  <a:pt x="2692718" y="1438275"/>
                  <a:pt x="2787968" y="1438275"/>
                </a:cubicBezTo>
                <a:cubicBezTo>
                  <a:pt x="2883218" y="1438275"/>
                  <a:pt x="2967038" y="1492568"/>
                  <a:pt x="3007995" y="1571625"/>
                </a:cubicBezTo>
                <a:cubicBezTo>
                  <a:pt x="3008948" y="1570673"/>
                  <a:pt x="3009900" y="1570673"/>
                  <a:pt x="3009900" y="1570673"/>
                </a:cubicBezTo>
                <a:cubicBezTo>
                  <a:pt x="2993708" y="1580198"/>
                  <a:pt x="2978468" y="1591628"/>
                  <a:pt x="2963228" y="1603058"/>
                </a:cubicBezTo>
                <a:cubicBezTo>
                  <a:pt x="2931795" y="1537335"/>
                  <a:pt x="2865120" y="1491615"/>
                  <a:pt x="2787015" y="1491615"/>
                </a:cubicBezTo>
                <a:cubicBezTo>
                  <a:pt x="2709863" y="1491615"/>
                  <a:pt x="2642235" y="1537335"/>
                  <a:pt x="2610803" y="1603058"/>
                </a:cubicBezTo>
                <a:cubicBezTo>
                  <a:pt x="2595563" y="1591628"/>
                  <a:pt x="2580323" y="1580198"/>
                  <a:pt x="2564130" y="1570673"/>
                </a:cubicBezTo>
                <a:cubicBezTo>
                  <a:pt x="2566988" y="1570673"/>
                  <a:pt x="2567940" y="1570673"/>
                  <a:pt x="2567940" y="1571625"/>
                </a:cubicBezTo>
                <a:close/>
                <a:moveTo>
                  <a:pt x="2551748" y="1561148"/>
                </a:moveTo>
                <a:cubicBezTo>
                  <a:pt x="2535555" y="1552575"/>
                  <a:pt x="2519363" y="1544003"/>
                  <a:pt x="2501265" y="1537335"/>
                </a:cubicBezTo>
                <a:cubicBezTo>
                  <a:pt x="2502218" y="1537335"/>
                  <a:pt x="2502218" y="1538288"/>
                  <a:pt x="2503170" y="1538288"/>
                </a:cubicBezTo>
                <a:cubicBezTo>
                  <a:pt x="2556510" y="1435418"/>
                  <a:pt x="2664143" y="1364933"/>
                  <a:pt x="2787968" y="1364933"/>
                </a:cubicBezTo>
                <a:cubicBezTo>
                  <a:pt x="2911793" y="1364933"/>
                  <a:pt x="3019425" y="1435418"/>
                  <a:pt x="3072765" y="1538288"/>
                </a:cubicBezTo>
                <a:cubicBezTo>
                  <a:pt x="3073718" y="1538288"/>
                  <a:pt x="3073718" y="1537335"/>
                  <a:pt x="3074670" y="1537335"/>
                </a:cubicBezTo>
                <a:cubicBezTo>
                  <a:pt x="3057525" y="1544003"/>
                  <a:pt x="3040380" y="1552575"/>
                  <a:pt x="3024188" y="1561148"/>
                </a:cubicBezTo>
                <a:cubicBezTo>
                  <a:pt x="2979420" y="1476375"/>
                  <a:pt x="2889885" y="1418273"/>
                  <a:pt x="2787015" y="1418273"/>
                </a:cubicBezTo>
                <a:cubicBezTo>
                  <a:pt x="2686050" y="1418273"/>
                  <a:pt x="2596515" y="1476375"/>
                  <a:pt x="2551748" y="1561148"/>
                </a:cubicBezTo>
                <a:close/>
                <a:moveTo>
                  <a:pt x="2788920" y="1509713"/>
                </a:moveTo>
                <a:cubicBezTo>
                  <a:pt x="2860358" y="1509713"/>
                  <a:pt x="2922270" y="1552575"/>
                  <a:pt x="2949893" y="1614488"/>
                </a:cubicBezTo>
                <a:cubicBezTo>
                  <a:pt x="2884170" y="1670685"/>
                  <a:pt x="2833688" y="1744980"/>
                  <a:pt x="2807970" y="1828800"/>
                </a:cubicBezTo>
                <a:cubicBezTo>
                  <a:pt x="2807970" y="1828800"/>
                  <a:pt x="2807970" y="1828800"/>
                  <a:pt x="2807970" y="1828800"/>
                </a:cubicBezTo>
                <a:cubicBezTo>
                  <a:pt x="2802255" y="1828800"/>
                  <a:pt x="2795588" y="1828800"/>
                  <a:pt x="2789873" y="1828800"/>
                </a:cubicBezTo>
                <a:cubicBezTo>
                  <a:pt x="2783205" y="1828800"/>
                  <a:pt x="2777490" y="1828800"/>
                  <a:pt x="2771775" y="1828800"/>
                </a:cubicBezTo>
                <a:cubicBezTo>
                  <a:pt x="2745105" y="1744028"/>
                  <a:pt x="2695575" y="1670685"/>
                  <a:pt x="2629853" y="1614488"/>
                </a:cubicBezTo>
                <a:cubicBezTo>
                  <a:pt x="2655570" y="1553528"/>
                  <a:pt x="2717483" y="1509713"/>
                  <a:pt x="2788920" y="1509713"/>
                </a:cubicBezTo>
                <a:close/>
                <a:moveTo>
                  <a:pt x="2788920" y="1847850"/>
                </a:moveTo>
                <a:cubicBezTo>
                  <a:pt x="2971800" y="1847850"/>
                  <a:pt x="3128963" y="1957388"/>
                  <a:pt x="3198495" y="2114550"/>
                </a:cubicBezTo>
                <a:cubicBezTo>
                  <a:pt x="3186113" y="2115503"/>
                  <a:pt x="3174683" y="2117408"/>
                  <a:pt x="3162300" y="2120265"/>
                </a:cubicBezTo>
                <a:cubicBezTo>
                  <a:pt x="3096578" y="1980248"/>
                  <a:pt x="2953703" y="1883093"/>
                  <a:pt x="2788920" y="1883093"/>
                </a:cubicBezTo>
                <a:cubicBezTo>
                  <a:pt x="2624138" y="1883093"/>
                  <a:pt x="2481263" y="1980248"/>
                  <a:pt x="2415540" y="2120265"/>
                </a:cubicBezTo>
                <a:cubicBezTo>
                  <a:pt x="2404110" y="2118360"/>
                  <a:pt x="2391728" y="2116455"/>
                  <a:pt x="2379345" y="2114550"/>
                </a:cubicBezTo>
                <a:cubicBezTo>
                  <a:pt x="2448878" y="1958340"/>
                  <a:pt x="2606040" y="1847850"/>
                  <a:pt x="2788920" y="1847850"/>
                </a:cubicBezTo>
                <a:close/>
                <a:moveTo>
                  <a:pt x="3556635" y="1614488"/>
                </a:moveTo>
                <a:cubicBezTo>
                  <a:pt x="3584258" y="1552575"/>
                  <a:pt x="3646170" y="1509713"/>
                  <a:pt x="3717608" y="1509713"/>
                </a:cubicBezTo>
                <a:cubicBezTo>
                  <a:pt x="3789045" y="1509713"/>
                  <a:pt x="3850958" y="1552575"/>
                  <a:pt x="3878580" y="1614488"/>
                </a:cubicBezTo>
                <a:cubicBezTo>
                  <a:pt x="3812858" y="1670685"/>
                  <a:pt x="3762375" y="1744980"/>
                  <a:pt x="3736658" y="1828800"/>
                </a:cubicBezTo>
                <a:cubicBezTo>
                  <a:pt x="3730943" y="1828800"/>
                  <a:pt x="3724275" y="1828800"/>
                  <a:pt x="3718560" y="1828800"/>
                </a:cubicBezTo>
                <a:cubicBezTo>
                  <a:pt x="3711893" y="1828800"/>
                  <a:pt x="3706178" y="1828800"/>
                  <a:pt x="3700463" y="1828800"/>
                </a:cubicBezTo>
                <a:cubicBezTo>
                  <a:pt x="3700463" y="1828800"/>
                  <a:pt x="3700463" y="1828800"/>
                  <a:pt x="3700463" y="1828800"/>
                </a:cubicBezTo>
                <a:cubicBezTo>
                  <a:pt x="3671888" y="1744980"/>
                  <a:pt x="3622358" y="1670685"/>
                  <a:pt x="3556635" y="1614488"/>
                </a:cubicBezTo>
                <a:close/>
                <a:moveTo>
                  <a:pt x="3496628" y="1571625"/>
                </a:moveTo>
                <a:cubicBezTo>
                  <a:pt x="3538538" y="1492568"/>
                  <a:pt x="3621405" y="1438275"/>
                  <a:pt x="3716655" y="1438275"/>
                </a:cubicBezTo>
                <a:cubicBezTo>
                  <a:pt x="3811905" y="1438275"/>
                  <a:pt x="3895725" y="1492568"/>
                  <a:pt x="3936683" y="1571625"/>
                </a:cubicBezTo>
                <a:cubicBezTo>
                  <a:pt x="3937635" y="1570673"/>
                  <a:pt x="3938588" y="1570673"/>
                  <a:pt x="3939540" y="1570673"/>
                </a:cubicBezTo>
                <a:cubicBezTo>
                  <a:pt x="3923348" y="1580198"/>
                  <a:pt x="3908108" y="1591628"/>
                  <a:pt x="3892868" y="1603058"/>
                </a:cubicBezTo>
                <a:cubicBezTo>
                  <a:pt x="3861435" y="1537335"/>
                  <a:pt x="3794760" y="1491615"/>
                  <a:pt x="3716655" y="1491615"/>
                </a:cubicBezTo>
                <a:cubicBezTo>
                  <a:pt x="3639503" y="1491615"/>
                  <a:pt x="3571875" y="1537335"/>
                  <a:pt x="3540443" y="1603058"/>
                </a:cubicBezTo>
                <a:cubicBezTo>
                  <a:pt x="3525203" y="1591628"/>
                  <a:pt x="3509963" y="1580198"/>
                  <a:pt x="3493770" y="1570673"/>
                </a:cubicBezTo>
                <a:cubicBezTo>
                  <a:pt x="3494723" y="1570673"/>
                  <a:pt x="3495675" y="1570673"/>
                  <a:pt x="3496628" y="1571625"/>
                </a:cubicBezTo>
                <a:close/>
                <a:moveTo>
                  <a:pt x="3480435" y="1561148"/>
                </a:moveTo>
                <a:cubicBezTo>
                  <a:pt x="3464243" y="1552575"/>
                  <a:pt x="3448050" y="1544003"/>
                  <a:pt x="3429953" y="1537335"/>
                </a:cubicBezTo>
                <a:cubicBezTo>
                  <a:pt x="3430905" y="1537335"/>
                  <a:pt x="3430905" y="1538288"/>
                  <a:pt x="3431858" y="1538288"/>
                </a:cubicBezTo>
                <a:cubicBezTo>
                  <a:pt x="3485198" y="1435418"/>
                  <a:pt x="3592830" y="1364933"/>
                  <a:pt x="3716655" y="1364933"/>
                </a:cubicBezTo>
                <a:cubicBezTo>
                  <a:pt x="3840480" y="1364933"/>
                  <a:pt x="3948113" y="1435418"/>
                  <a:pt x="4001453" y="1538288"/>
                </a:cubicBezTo>
                <a:cubicBezTo>
                  <a:pt x="4002405" y="1538288"/>
                  <a:pt x="4002405" y="1537335"/>
                  <a:pt x="4003358" y="1537335"/>
                </a:cubicBezTo>
                <a:cubicBezTo>
                  <a:pt x="3986213" y="1544003"/>
                  <a:pt x="3969068" y="1552575"/>
                  <a:pt x="3952875" y="1561148"/>
                </a:cubicBezTo>
                <a:cubicBezTo>
                  <a:pt x="3908108" y="1476375"/>
                  <a:pt x="3818573" y="1418273"/>
                  <a:pt x="3715703" y="1418273"/>
                </a:cubicBezTo>
                <a:cubicBezTo>
                  <a:pt x="3612833" y="1418273"/>
                  <a:pt x="3525203" y="1476375"/>
                  <a:pt x="3480435" y="1561148"/>
                </a:cubicBezTo>
                <a:close/>
                <a:moveTo>
                  <a:pt x="3717608" y="1847850"/>
                </a:moveTo>
                <a:cubicBezTo>
                  <a:pt x="3900488" y="1847850"/>
                  <a:pt x="4057650" y="1957388"/>
                  <a:pt x="4127183" y="2114550"/>
                </a:cubicBezTo>
                <a:cubicBezTo>
                  <a:pt x="4114800" y="2115503"/>
                  <a:pt x="4103370" y="2117408"/>
                  <a:pt x="4090988" y="2120265"/>
                </a:cubicBezTo>
                <a:cubicBezTo>
                  <a:pt x="4025265" y="1980248"/>
                  <a:pt x="3882390" y="1883093"/>
                  <a:pt x="3717608" y="1883093"/>
                </a:cubicBezTo>
                <a:cubicBezTo>
                  <a:pt x="3552825" y="1883093"/>
                  <a:pt x="3409950" y="1980248"/>
                  <a:pt x="3344228" y="2120265"/>
                </a:cubicBezTo>
                <a:cubicBezTo>
                  <a:pt x="3332798" y="2118360"/>
                  <a:pt x="3320415" y="2116455"/>
                  <a:pt x="3308033" y="2114550"/>
                </a:cubicBezTo>
                <a:cubicBezTo>
                  <a:pt x="3377565" y="1958340"/>
                  <a:pt x="3534728" y="1847850"/>
                  <a:pt x="3717608" y="1847850"/>
                </a:cubicBezTo>
                <a:close/>
                <a:moveTo>
                  <a:pt x="4484370" y="1614488"/>
                </a:moveTo>
                <a:cubicBezTo>
                  <a:pt x="4511993" y="1552575"/>
                  <a:pt x="4573905" y="1509713"/>
                  <a:pt x="4645343" y="1509713"/>
                </a:cubicBezTo>
                <a:cubicBezTo>
                  <a:pt x="4716780" y="1509713"/>
                  <a:pt x="4778693" y="1552575"/>
                  <a:pt x="4806315" y="1614488"/>
                </a:cubicBezTo>
                <a:cubicBezTo>
                  <a:pt x="4740593" y="1670685"/>
                  <a:pt x="4690110" y="1744980"/>
                  <a:pt x="4664393" y="1828800"/>
                </a:cubicBezTo>
                <a:cubicBezTo>
                  <a:pt x="4664393" y="1828800"/>
                  <a:pt x="4664393" y="1828800"/>
                  <a:pt x="4664393" y="1828800"/>
                </a:cubicBezTo>
                <a:cubicBezTo>
                  <a:pt x="4658678" y="1828800"/>
                  <a:pt x="4652010" y="1828800"/>
                  <a:pt x="4646295" y="1828800"/>
                </a:cubicBezTo>
                <a:cubicBezTo>
                  <a:pt x="4639628" y="1828800"/>
                  <a:pt x="4633913" y="1828800"/>
                  <a:pt x="4628198" y="1828800"/>
                </a:cubicBezTo>
                <a:cubicBezTo>
                  <a:pt x="4628198" y="1828800"/>
                  <a:pt x="4628198" y="1828800"/>
                  <a:pt x="4628198" y="1828800"/>
                </a:cubicBezTo>
                <a:cubicBezTo>
                  <a:pt x="4600575" y="1744980"/>
                  <a:pt x="4550093" y="1670685"/>
                  <a:pt x="4484370" y="1614488"/>
                </a:cubicBezTo>
                <a:close/>
                <a:moveTo>
                  <a:pt x="4425315" y="1571625"/>
                </a:moveTo>
                <a:cubicBezTo>
                  <a:pt x="4467225" y="1492568"/>
                  <a:pt x="4550093" y="1438275"/>
                  <a:pt x="4645343" y="1438275"/>
                </a:cubicBezTo>
                <a:cubicBezTo>
                  <a:pt x="4740593" y="1438275"/>
                  <a:pt x="4824413" y="1492568"/>
                  <a:pt x="4865370" y="1571625"/>
                </a:cubicBezTo>
                <a:cubicBezTo>
                  <a:pt x="4866323" y="1570673"/>
                  <a:pt x="4867275" y="1570673"/>
                  <a:pt x="4867275" y="1570673"/>
                </a:cubicBezTo>
                <a:cubicBezTo>
                  <a:pt x="4851083" y="1580198"/>
                  <a:pt x="4835843" y="1591628"/>
                  <a:pt x="4820603" y="1603058"/>
                </a:cubicBezTo>
                <a:cubicBezTo>
                  <a:pt x="4789170" y="1537335"/>
                  <a:pt x="4722495" y="1491615"/>
                  <a:pt x="4644390" y="1491615"/>
                </a:cubicBezTo>
                <a:cubicBezTo>
                  <a:pt x="4567238" y="1491615"/>
                  <a:pt x="4499610" y="1537335"/>
                  <a:pt x="4468178" y="1603058"/>
                </a:cubicBezTo>
                <a:cubicBezTo>
                  <a:pt x="4452938" y="1591628"/>
                  <a:pt x="4437698" y="1580198"/>
                  <a:pt x="4421505" y="1570673"/>
                </a:cubicBezTo>
                <a:cubicBezTo>
                  <a:pt x="4423410" y="1570673"/>
                  <a:pt x="4424363" y="1570673"/>
                  <a:pt x="4425315" y="1571625"/>
                </a:cubicBezTo>
                <a:close/>
                <a:moveTo>
                  <a:pt x="4409123" y="1561148"/>
                </a:moveTo>
                <a:cubicBezTo>
                  <a:pt x="4392930" y="1552575"/>
                  <a:pt x="4376738" y="1544003"/>
                  <a:pt x="4358640" y="1537335"/>
                </a:cubicBezTo>
                <a:cubicBezTo>
                  <a:pt x="4359593" y="1537335"/>
                  <a:pt x="4359593" y="1538288"/>
                  <a:pt x="4360545" y="1538288"/>
                </a:cubicBezTo>
                <a:cubicBezTo>
                  <a:pt x="4413885" y="1435418"/>
                  <a:pt x="4521518" y="1364933"/>
                  <a:pt x="4645343" y="1364933"/>
                </a:cubicBezTo>
                <a:cubicBezTo>
                  <a:pt x="4769168" y="1364933"/>
                  <a:pt x="4876800" y="1435418"/>
                  <a:pt x="4930140" y="1538288"/>
                </a:cubicBezTo>
                <a:cubicBezTo>
                  <a:pt x="4931093" y="1538288"/>
                  <a:pt x="4931093" y="1537335"/>
                  <a:pt x="4932045" y="1537335"/>
                </a:cubicBezTo>
                <a:cubicBezTo>
                  <a:pt x="4914900" y="1544003"/>
                  <a:pt x="4897755" y="1552575"/>
                  <a:pt x="4881563" y="1561148"/>
                </a:cubicBezTo>
                <a:cubicBezTo>
                  <a:pt x="4836795" y="1476375"/>
                  <a:pt x="4747260" y="1418273"/>
                  <a:pt x="4644390" y="1418273"/>
                </a:cubicBezTo>
                <a:cubicBezTo>
                  <a:pt x="4543425" y="1418273"/>
                  <a:pt x="4453890" y="1476375"/>
                  <a:pt x="4409123" y="1561148"/>
                </a:cubicBezTo>
                <a:close/>
                <a:moveTo>
                  <a:pt x="4645343" y="1847850"/>
                </a:moveTo>
                <a:cubicBezTo>
                  <a:pt x="4828223" y="1847850"/>
                  <a:pt x="4985385" y="1957388"/>
                  <a:pt x="5054918" y="2114550"/>
                </a:cubicBezTo>
                <a:cubicBezTo>
                  <a:pt x="5042535" y="2115503"/>
                  <a:pt x="5031105" y="2117408"/>
                  <a:pt x="5018723" y="2120265"/>
                </a:cubicBezTo>
                <a:cubicBezTo>
                  <a:pt x="4953000" y="1980248"/>
                  <a:pt x="4810125" y="1883093"/>
                  <a:pt x="4645343" y="1883093"/>
                </a:cubicBezTo>
                <a:cubicBezTo>
                  <a:pt x="4480560" y="1883093"/>
                  <a:pt x="4337685" y="1980248"/>
                  <a:pt x="4271963" y="2120265"/>
                </a:cubicBezTo>
                <a:cubicBezTo>
                  <a:pt x="4260533" y="2118360"/>
                  <a:pt x="4248150" y="2116455"/>
                  <a:pt x="4235768" y="2114550"/>
                </a:cubicBezTo>
                <a:cubicBezTo>
                  <a:pt x="4305300" y="1958340"/>
                  <a:pt x="4463415" y="1847850"/>
                  <a:pt x="4645343" y="1847850"/>
                </a:cubicBezTo>
                <a:close/>
                <a:moveTo>
                  <a:pt x="5110163" y="1628775"/>
                </a:moveTo>
                <a:cubicBezTo>
                  <a:pt x="4963478" y="1628775"/>
                  <a:pt x="4838700" y="1722120"/>
                  <a:pt x="4791075" y="1851660"/>
                </a:cubicBezTo>
                <a:cubicBezTo>
                  <a:pt x="4773930" y="1845945"/>
                  <a:pt x="4756785" y="1841183"/>
                  <a:pt x="4739640" y="1838325"/>
                </a:cubicBezTo>
                <a:cubicBezTo>
                  <a:pt x="4739640" y="1838325"/>
                  <a:pt x="4739640" y="1838325"/>
                  <a:pt x="4739640" y="1838325"/>
                </a:cubicBezTo>
                <a:cubicBezTo>
                  <a:pt x="4793933" y="1684973"/>
                  <a:pt x="4939665" y="1575435"/>
                  <a:pt x="5111115" y="1575435"/>
                </a:cubicBezTo>
                <a:cubicBezTo>
                  <a:pt x="5282565" y="1575435"/>
                  <a:pt x="5428298" y="1684973"/>
                  <a:pt x="5482590" y="1838325"/>
                </a:cubicBezTo>
                <a:cubicBezTo>
                  <a:pt x="5464493" y="1842135"/>
                  <a:pt x="5447348" y="1846898"/>
                  <a:pt x="5431155" y="1851660"/>
                </a:cubicBezTo>
                <a:cubicBezTo>
                  <a:pt x="5431155" y="1851660"/>
                  <a:pt x="5431155" y="1851660"/>
                  <a:pt x="5431155" y="1851660"/>
                </a:cubicBezTo>
                <a:cubicBezTo>
                  <a:pt x="5381625" y="1722120"/>
                  <a:pt x="5256848" y="1628775"/>
                  <a:pt x="5110163" y="1628775"/>
                </a:cubicBezTo>
                <a:close/>
                <a:moveTo>
                  <a:pt x="5110163" y="1701165"/>
                </a:moveTo>
                <a:cubicBezTo>
                  <a:pt x="4993958" y="1701165"/>
                  <a:pt x="4894898" y="1775460"/>
                  <a:pt x="4857750" y="1879283"/>
                </a:cubicBezTo>
                <a:cubicBezTo>
                  <a:pt x="4857750" y="1879283"/>
                  <a:pt x="4857750" y="1879283"/>
                  <a:pt x="4857750" y="1879283"/>
                </a:cubicBezTo>
                <a:cubicBezTo>
                  <a:pt x="4841558" y="1870710"/>
                  <a:pt x="4825365" y="1864043"/>
                  <a:pt x="4808220" y="1857375"/>
                </a:cubicBezTo>
                <a:cubicBezTo>
                  <a:pt x="4853940" y="1734503"/>
                  <a:pt x="4972050" y="1646873"/>
                  <a:pt x="5110163" y="1646873"/>
                </a:cubicBezTo>
                <a:cubicBezTo>
                  <a:pt x="5248275" y="1646873"/>
                  <a:pt x="5366385" y="1734503"/>
                  <a:pt x="5412105" y="1857375"/>
                </a:cubicBezTo>
                <a:cubicBezTo>
                  <a:pt x="5394960" y="1864043"/>
                  <a:pt x="5378768" y="1870710"/>
                  <a:pt x="5362575" y="1879283"/>
                </a:cubicBezTo>
                <a:cubicBezTo>
                  <a:pt x="5362575" y="1879283"/>
                  <a:pt x="5362575" y="1879283"/>
                  <a:pt x="5362575" y="1879283"/>
                </a:cubicBezTo>
                <a:cubicBezTo>
                  <a:pt x="5325428" y="1776413"/>
                  <a:pt x="5226368" y="1701165"/>
                  <a:pt x="5110163" y="1701165"/>
                </a:cubicBezTo>
                <a:close/>
                <a:moveTo>
                  <a:pt x="5110163" y="2165985"/>
                </a:moveTo>
                <a:cubicBezTo>
                  <a:pt x="4929188" y="2165985"/>
                  <a:pt x="4775835" y="2282190"/>
                  <a:pt x="4719638" y="2444115"/>
                </a:cubicBezTo>
                <a:cubicBezTo>
                  <a:pt x="4719638" y="2444115"/>
                  <a:pt x="4719638" y="2444115"/>
                  <a:pt x="4719638" y="2444115"/>
                </a:cubicBezTo>
                <a:cubicBezTo>
                  <a:pt x="4708208" y="2442210"/>
                  <a:pt x="4695825" y="2441258"/>
                  <a:pt x="4684395" y="2439353"/>
                </a:cubicBezTo>
                <a:cubicBezTo>
                  <a:pt x="4743450" y="2260283"/>
                  <a:pt x="4912043" y="2129790"/>
                  <a:pt x="5110163" y="2129790"/>
                </a:cubicBezTo>
                <a:cubicBezTo>
                  <a:pt x="5309235" y="2129790"/>
                  <a:pt x="5477828" y="2259330"/>
                  <a:pt x="5535930" y="2439353"/>
                </a:cubicBezTo>
                <a:cubicBezTo>
                  <a:pt x="5523548" y="2440305"/>
                  <a:pt x="5512118" y="2442210"/>
                  <a:pt x="5500688" y="2444115"/>
                </a:cubicBezTo>
                <a:cubicBezTo>
                  <a:pt x="5500688" y="2444115"/>
                  <a:pt x="5500688" y="2444115"/>
                  <a:pt x="5500688" y="2444115"/>
                </a:cubicBezTo>
                <a:cubicBezTo>
                  <a:pt x="5444490" y="2283143"/>
                  <a:pt x="5290185" y="2165985"/>
                  <a:pt x="5110163" y="2165985"/>
                </a:cubicBezTo>
                <a:close/>
                <a:moveTo>
                  <a:pt x="5110163" y="2238375"/>
                </a:moveTo>
                <a:cubicBezTo>
                  <a:pt x="4963478" y="2238375"/>
                  <a:pt x="4838700" y="2331720"/>
                  <a:pt x="4791075" y="2461260"/>
                </a:cubicBezTo>
                <a:cubicBezTo>
                  <a:pt x="4773930" y="2455545"/>
                  <a:pt x="4756785" y="2450783"/>
                  <a:pt x="4739640" y="2447925"/>
                </a:cubicBezTo>
                <a:cubicBezTo>
                  <a:pt x="4739640" y="2447925"/>
                  <a:pt x="4739640" y="2447925"/>
                  <a:pt x="4739640" y="2447925"/>
                </a:cubicBezTo>
                <a:cubicBezTo>
                  <a:pt x="4793933" y="2294573"/>
                  <a:pt x="4939665" y="2185035"/>
                  <a:pt x="5111115" y="2185035"/>
                </a:cubicBezTo>
                <a:cubicBezTo>
                  <a:pt x="5282565" y="2185035"/>
                  <a:pt x="5428298" y="2294573"/>
                  <a:pt x="5482590" y="2447925"/>
                </a:cubicBezTo>
                <a:cubicBezTo>
                  <a:pt x="5464493" y="2451735"/>
                  <a:pt x="5447348" y="2456498"/>
                  <a:pt x="5431155" y="2461260"/>
                </a:cubicBezTo>
                <a:cubicBezTo>
                  <a:pt x="5431155" y="2461260"/>
                  <a:pt x="5431155" y="2461260"/>
                  <a:pt x="5431155" y="2461260"/>
                </a:cubicBezTo>
                <a:cubicBezTo>
                  <a:pt x="5381625" y="2331720"/>
                  <a:pt x="5256848" y="2238375"/>
                  <a:pt x="5110163" y="2238375"/>
                </a:cubicBezTo>
                <a:close/>
                <a:moveTo>
                  <a:pt x="5110163" y="2310765"/>
                </a:moveTo>
                <a:cubicBezTo>
                  <a:pt x="4993958" y="2310765"/>
                  <a:pt x="4894898" y="2385060"/>
                  <a:pt x="4857750" y="2488883"/>
                </a:cubicBezTo>
                <a:cubicBezTo>
                  <a:pt x="4857750" y="2488883"/>
                  <a:pt x="4857750" y="2488883"/>
                  <a:pt x="4857750" y="2488883"/>
                </a:cubicBezTo>
                <a:cubicBezTo>
                  <a:pt x="4841558" y="2480310"/>
                  <a:pt x="4825365" y="2473643"/>
                  <a:pt x="4808220" y="2466975"/>
                </a:cubicBezTo>
                <a:cubicBezTo>
                  <a:pt x="4853940" y="2344103"/>
                  <a:pt x="4972050" y="2256473"/>
                  <a:pt x="5110163" y="2256473"/>
                </a:cubicBezTo>
                <a:cubicBezTo>
                  <a:pt x="5248275" y="2256473"/>
                  <a:pt x="5366385" y="2344103"/>
                  <a:pt x="5412105" y="2466975"/>
                </a:cubicBezTo>
                <a:cubicBezTo>
                  <a:pt x="5394960" y="2473643"/>
                  <a:pt x="5378768" y="2480310"/>
                  <a:pt x="5362575" y="2488883"/>
                </a:cubicBezTo>
                <a:cubicBezTo>
                  <a:pt x="5362575" y="2488883"/>
                  <a:pt x="5362575" y="2488883"/>
                  <a:pt x="5362575" y="2488883"/>
                </a:cubicBezTo>
                <a:cubicBezTo>
                  <a:pt x="5325428" y="2386013"/>
                  <a:pt x="5226368" y="2310765"/>
                  <a:pt x="5110163" y="2310765"/>
                </a:cubicBezTo>
                <a:close/>
                <a:moveTo>
                  <a:pt x="5110163" y="2775585"/>
                </a:moveTo>
                <a:cubicBezTo>
                  <a:pt x="4929188" y="2775585"/>
                  <a:pt x="4775835" y="2891790"/>
                  <a:pt x="4719638" y="3053715"/>
                </a:cubicBezTo>
                <a:cubicBezTo>
                  <a:pt x="4719638" y="3053715"/>
                  <a:pt x="4719638" y="3053715"/>
                  <a:pt x="4719638" y="3053715"/>
                </a:cubicBezTo>
                <a:cubicBezTo>
                  <a:pt x="4708208" y="3051810"/>
                  <a:pt x="4695825" y="3050858"/>
                  <a:pt x="4684395" y="3048953"/>
                </a:cubicBezTo>
                <a:cubicBezTo>
                  <a:pt x="4743450" y="2869883"/>
                  <a:pt x="4912043" y="2739390"/>
                  <a:pt x="5110163" y="2739390"/>
                </a:cubicBezTo>
                <a:cubicBezTo>
                  <a:pt x="5309235" y="2739390"/>
                  <a:pt x="5477828" y="2868930"/>
                  <a:pt x="5535930" y="3048953"/>
                </a:cubicBezTo>
                <a:cubicBezTo>
                  <a:pt x="5523548" y="3049905"/>
                  <a:pt x="5512118" y="3051810"/>
                  <a:pt x="5500688" y="3053715"/>
                </a:cubicBezTo>
                <a:cubicBezTo>
                  <a:pt x="5500688" y="3053715"/>
                  <a:pt x="5500688" y="3053715"/>
                  <a:pt x="5500688" y="3053715"/>
                </a:cubicBezTo>
                <a:cubicBezTo>
                  <a:pt x="5444490" y="2892743"/>
                  <a:pt x="5290185" y="2775585"/>
                  <a:pt x="5110163" y="2775585"/>
                </a:cubicBezTo>
                <a:close/>
                <a:moveTo>
                  <a:pt x="5110163" y="2847975"/>
                </a:moveTo>
                <a:cubicBezTo>
                  <a:pt x="4963478" y="2847975"/>
                  <a:pt x="4838700" y="2941320"/>
                  <a:pt x="4791075" y="3070860"/>
                </a:cubicBezTo>
                <a:cubicBezTo>
                  <a:pt x="4773930" y="3065145"/>
                  <a:pt x="4756785" y="3060383"/>
                  <a:pt x="4739640" y="3057525"/>
                </a:cubicBezTo>
                <a:cubicBezTo>
                  <a:pt x="4739640" y="3057525"/>
                  <a:pt x="4739640" y="3057525"/>
                  <a:pt x="4739640" y="3057525"/>
                </a:cubicBezTo>
                <a:cubicBezTo>
                  <a:pt x="4793933" y="2904173"/>
                  <a:pt x="4939665" y="2794635"/>
                  <a:pt x="5111115" y="2794635"/>
                </a:cubicBezTo>
                <a:cubicBezTo>
                  <a:pt x="5282565" y="2794635"/>
                  <a:pt x="5428298" y="2904173"/>
                  <a:pt x="5482590" y="3057525"/>
                </a:cubicBezTo>
                <a:cubicBezTo>
                  <a:pt x="5464493" y="3061335"/>
                  <a:pt x="5447348" y="3066098"/>
                  <a:pt x="5431155" y="3070860"/>
                </a:cubicBezTo>
                <a:cubicBezTo>
                  <a:pt x="5431155" y="3070860"/>
                  <a:pt x="5431155" y="3070860"/>
                  <a:pt x="5431155" y="3070860"/>
                </a:cubicBezTo>
                <a:cubicBezTo>
                  <a:pt x="5381625" y="2941320"/>
                  <a:pt x="5256848" y="2847975"/>
                  <a:pt x="5110163" y="2847975"/>
                </a:cubicBezTo>
                <a:close/>
                <a:moveTo>
                  <a:pt x="5110163" y="2920365"/>
                </a:moveTo>
                <a:cubicBezTo>
                  <a:pt x="4993958" y="2920365"/>
                  <a:pt x="4894898" y="2994660"/>
                  <a:pt x="4857750" y="3098483"/>
                </a:cubicBezTo>
                <a:cubicBezTo>
                  <a:pt x="4857750" y="3098483"/>
                  <a:pt x="4857750" y="3098483"/>
                  <a:pt x="4857750" y="3098483"/>
                </a:cubicBezTo>
                <a:cubicBezTo>
                  <a:pt x="4841558" y="3089910"/>
                  <a:pt x="4825365" y="3083243"/>
                  <a:pt x="4808220" y="3076575"/>
                </a:cubicBezTo>
                <a:cubicBezTo>
                  <a:pt x="4853940" y="2953703"/>
                  <a:pt x="4972050" y="2866073"/>
                  <a:pt x="5110163" y="2866073"/>
                </a:cubicBezTo>
                <a:cubicBezTo>
                  <a:pt x="5248275" y="2866073"/>
                  <a:pt x="5366385" y="2953703"/>
                  <a:pt x="5412105" y="3076575"/>
                </a:cubicBezTo>
                <a:cubicBezTo>
                  <a:pt x="5394960" y="3083243"/>
                  <a:pt x="5378768" y="3089910"/>
                  <a:pt x="5362575" y="3098483"/>
                </a:cubicBezTo>
                <a:cubicBezTo>
                  <a:pt x="5362575" y="3098483"/>
                  <a:pt x="5362575" y="3098483"/>
                  <a:pt x="5362575" y="3098483"/>
                </a:cubicBezTo>
                <a:cubicBezTo>
                  <a:pt x="5325428" y="2995613"/>
                  <a:pt x="5226368" y="2920365"/>
                  <a:pt x="5110163" y="2920365"/>
                </a:cubicBezTo>
                <a:close/>
                <a:moveTo>
                  <a:pt x="5110163" y="3385185"/>
                </a:moveTo>
                <a:cubicBezTo>
                  <a:pt x="4929188" y="3385185"/>
                  <a:pt x="4775835" y="3501390"/>
                  <a:pt x="4719638" y="3663315"/>
                </a:cubicBezTo>
                <a:cubicBezTo>
                  <a:pt x="4719638" y="3663315"/>
                  <a:pt x="4719638" y="3663315"/>
                  <a:pt x="4719638" y="3663315"/>
                </a:cubicBezTo>
                <a:cubicBezTo>
                  <a:pt x="4708208" y="3661410"/>
                  <a:pt x="4695825" y="3660458"/>
                  <a:pt x="4684395" y="3658553"/>
                </a:cubicBezTo>
                <a:cubicBezTo>
                  <a:pt x="4743450" y="3479483"/>
                  <a:pt x="4912043" y="3348990"/>
                  <a:pt x="5110163" y="3348990"/>
                </a:cubicBezTo>
                <a:cubicBezTo>
                  <a:pt x="5309235" y="3348990"/>
                  <a:pt x="5477828" y="3478530"/>
                  <a:pt x="5535930" y="3658553"/>
                </a:cubicBezTo>
                <a:cubicBezTo>
                  <a:pt x="5523548" y="3659505"/>
                  <a:pt x="5512118" y="3661410"/>
                  <a:pt x="5500688" y="3663315"/>
                </a:cubicBezTo>
                <a:cubicBezTo>
                  <a:pt x="5500688" y="3663315"/>
                  <a:pt x="5500688" y="3663315"/>
                  <a:pt x="5500688" y="3663315"/>
                </a:cubicBezTo>
                <a:cubicBezTo>
                  <a:pt x="5444490" y="3502343"/>
                  <a:pt x="5290185" y="3385185"/>
                  <a:pt x="5110163" y="3385185"/>
                </a:cubicBezTo>
                <a:close/>
                <a:moveTo>
                  <a:pt x="5110163" y="3457575"/>
                </a:moveTo>
                <a:cubicBezTo>
                  <a:pt x="4963478" y="3457575"/>
                  <a:pt x="4838700" y="3550920"/>
                  <a:pt x="4791075" y="3680460"/>
                </a:cubicBezTo>
                <a:cubicBezTo>
                  <a:pt x="4773930" y="3674745"/>
                  <a:pt x="4756785" y="3669983"/>
                  <a:pt x="4739640" y="3667125"/>
                </a:cubicBezTo>
                <a:cubicBezTo>
                  <a:pt x="4739640" y="3667125"/>
                  <a:pt x="4739640" y="3667125"/>
                  <a:pt x="4739640" y="3667125"/>
                </a:cubicBezTo>
                <a:cubicBezTo>
                  <a:pt x="4793933" y="3513773"/>
                  <a:pt x="4939665" y="3404235"/>
                  <a:pt x="5111115" y="3404235"/>
                </a:cubicBezTo>
                <a:cubicBezTo>
                  <a:pt x="5282565" y="3404235"/>
                  <a:pt x="5428298" y="3513773"/>
                  <a:pt x="5482590" y="3667125"/>
                </a:cubicBezTo>
                <a:cubicBezTo>
                  <a:pt x="5464493" y="3670935"/>
                  <a:pt x="5447348" y="3675698"/>
                  <a:pt x="5431155" y="3680460"/>
                </a:cubicBezTo>
                <a:cubicBezTo>
                  <a:pt x="5431155" y="3680460"/>
                  <a:pt x="5431155" y="3680460"/>
                  <a:pt x="5431155" y="3680460"/>
                </a:cubicBezTo>
                <a:cubicBezTo>
                  <a:pt x="5381625" y="3550920"/>
                  <a:pt x="5256848" y="3457575"/>
                  <a:pt x="5110163" y="3457575"/>
                </a:cubicBezTo>
                <a:close/>
                <a:moveTo>
                  <a:pt x="5110163" y="3529965"/>
                </a:moveTo>
                <a:cubicBezTo>
                  <a:pt x="4993958" y="3529965"/>
                  <a:pt x="4894898" y="3604260"/>
                  <a:pt x="4857750" y="3708083"/>
                </a:cubicBezTo>
                <a:cubicBezTo>
                  <a:pt x="4857750" y="3708083"/>
                  <a:pt x="4857750" y="3708083"/>
                  <a:pt x="4857750" y="3708083"/>
                </a:cubicBezTo>
                <a:cubicBezTo>
                  <a:pt x="4841558" y="3699510"/>
                  <a:pt x="4825365" y="3692843"/>
                  <a:pt x="4808220" y="3686175"/>
                </a:cubicBezTo>
                <a:cubicBezTo>
                  <a:pt x="4853940" y="3563303"/>
                  <a:pt x="4972050" y="3475673"/>
                  <a:pt x="5110163" y="3475673"/>
                </a:cubicBezTo>
                <a:cubicBezTo>
                  <a:pt x="5248275" y="3475673"/>
                  <a:pt x="5366385" y="3563303"/>
                  <a:pt x="5412105" y="3686175"/>
                </a:cubicBezTo>
                <a:cubicBezTo>
                  <a:pt x="5394960" y="3692843"/>
                  <a:pt x="5378768" y="3699510"/>
                  <a:pt x="5362575" y="3708083"/>
                </a:cubicBezTo>
                <a:cubicBezTo>
                  <a:pt x="5362575" y="3708083"/>
                  <a:pt x="5362575" y="3708083"/>
                  <a:pt x="5362575" y="3708083"/>
                </a:cubicBezTo>
                <a:cubicBezTo>
                  <a:pt x="5325428" y="3605213"/>
                  <a:pt x="5226368" y="3529965"/>
                  <a:pt x="5110163" y="3529965"/>
                </a:cubicBezTo>
                <a:close/>
                <a:moveTo>
                  <a:pt x="4921568" y="3748088"/>
                </a:moveTo>
                <a:cubicBezTo>
                  <a:pt x="4906328" y="3736658"/>
                  <a:pt x="4891088" y="3727133"/>
                  <a:pt x="4874895" y="3717608"/>
                </a:cubicBezTo>
                <a:cubicBezTo>
                  <a:pt x="4908233" y="3619500"/>
                  <a:pt x="5001578" y="3549015"/>
                  <a:pt x="5110163" y="3549015"/>
                </a:cubicBezTo>
                <a:cubicBezTo>
                  <a:pt x="5219700" y="3549015"/>
                  <a:pt x="5312093" y="3619500"/>
                  <a:pt x="5345430" y="3717608"/>
                </a:cubicBezTo>
                <a:cubicBezTo>
                  <a:pt x="5329238" y="3727133"/>
                  <a:pt x="5313998" y="3736658"/>
                  <a:pt x="5298758" y="3748088"/>
                </a:cubicBezTo>
                <a:cubicBezTo>
                  <a:pt x="5276850" y="3664268"/>
                  <a:pt x="5200650" y="3603308"/>
                  <a:pt x="5110163" y="3603308"/>
                </a:cubicBezTo>
                <a:cubicBezTo>
                  <a:pt x="5019675" y="3603308"/>
                  <a:pt x="4943475" y="3664268"/>
                  <a:pt x="4921568" y="3748088"/>
                </a:cubicBezTo>
                <a:cubicBezTo>
                  <a:pt x="4921568" y="3748088"/>
                  <a:pt x="4921568" y="3748088"/>
                  <a:pt x="4921568" y="3748088"/>
                </a:cubicBezTo>
                <a:close/>
                <a:moveTo>
                  <a:pt x="4664393" y="3658553"/>
                </a:moveTo>
                <a:cubicBezTo>
                  <a:pt x="4658678" y="3658553"/>
                  <a:pt x="4652010" y="3658553"/>
                  <a:pt x="4646295" y="3658553"/>
                </a:cubicBezTo>
                <a:cubicBezTo>
                  <a:pt x="4639628" y="3658553"/>
                  <a:pt x="4633913" y="3658553"/>
                  <a:pt x="4628198" y="3658553"/>
                </a:cubicBezTo>
                <a:cubicBezTo>
                  <a:pt x="4628198" y="3658553"/>
                  <a:pt x="4628198" y="3658553"/>
                  <a:pt x="4628198" y="3658553"/>
                </a:cubicBezTo>
                <a:cubicBezTo>
                  <a:pt x="4601528" y="3573780"/>
                  <a:pt x="4551998" y="3500438"/>
                  <a:pt x="4486275" y="3444240"/>
                </a:cubicBezTo>
                <a:cubicBezTo>
                  <a:pt x="4513898" y="3382328"/>
                  <a:pt x="4575810" y="3339465"/>
                  <a:pt x="4647248" y="3339465"/>
                </a:cubicBezTo>
                <a:cubicBezTo>
                  <a:pt x="4718685" y="3339465"/>
                  <a:pt x="4780598" y="3382328"/>
                  <a:pt x="4808220" y="3444240"/>
                </a:cubicBezTo>
                <a:cubicBezTo>
                  <a:pt x="4740593" y="3499485"/>
                  <a:pt x="4691063" y="3573780"/>
                  <a:pt x="4664393" y="3658553"/>
                </a:cubicBezTo>
                <a:cubicBezTo>
                  <a:pt x="4664393" y="3658553"/>
                  <a:pt x="4664393" y="3658553"/>
                  <a:pt x="4664393" y="3658553"/>
                </a:cubicBezTo>
                <a:close/>
                <a:moveTo>
                  <a:pt x="4181475" y="3385185"/>
                </a:moveTo>
                <a:cubicBezTo>
                  <a:pt x="4000500" y="3385185"/>
                  <a:pt x="3847148" y="3501390"/>
                  <a:pt x="3790950" y="3663315"/>
                </a:cubicBezTo>
                <a:cubicBezTo>
                  <a:pt x="3779520" y="3661410"/>
                  <a:pt x="3767138" y="3660458"/>
                  <a:pt x="3755708" y="3658553"/>
                </a:cubicBezTo>
                <a:cubicBezTo>
                  <a:pt x="3814763" y="3479483"/>
                  <a:pt x="3983355" y="3348990"/>
                  <a:pt x="4181475" y="3348990"/>
                </a:cubicBezTo>
                <a:cubicBezTo>
                  <a:pt x="4380548" y="3348990"/>
                  <a:pt x="4549140" y="3478530"/>
                  <a:pt x="4607243" y="3658553"/>
                </a:cubicBezTo>
                <a:cubicBezTo>
                  <a:pt x="4594860" y="3659505"/>
                  <a:pt x="4583430" y="3661410"/>
                  <a:pt x="4572000" y="3663315"/>
                </a:cubicBezTo>
                <a:cubicBezTo>
                  <a:pt x="4572000" y="3663315"/>
                  <a:pt x="4572000" y="3663315"/>
                  <a:pt x="4572000" y="3663315"/>
                </a:cubicBezTo>
                <a:cubicBezTo>
                  <a:pt x="4515803" y="3502343"/>
                  <a:pt x="4362450" y="3385185"/>
                  <a:pt x="4181475" y="3385185"/>
                </a:cubicBezTo>
                <a:close/>
                <a:moveTo>
                  <a:pt x="3992880" y="3748088"/>
                </a:moveTo>
                <a:cubicBezTo>
                  <a:pt x="3977640" y="3736658"/>
                  <a:pt x="3962400" y="3727133"/>
                  <a:pt x="3946208" y="3717608"/>
                </a:cubicBezTo>
                <a:cubicBezTo>
                  <a:pt x="3979545" y="3619500"/>
                  <a:pt x="4072890" y="3549015"/>
                  <a:pt x="4181475" y="3549015"/>
                </a:cubicBezTo>
                <a:cubicBezTo>
                  <a:pt x="4290060" y="3549015"/>
                  <a:pt x="4383405" y="3619500"/>
                  <a:pt x="4416743" y="3717608"/>
                </a:cubicBezTo>
                <a:cubicBezTo>
                  <a:pt x="4400550" y="3727133"/>
                  <a:pt x="4385310" y="3736658"/>
                  <a:pt x="4370070" y="3748088"/>
                </a:cubicBezTo>
                <a:cubicBezTo>
                  <a:pt x="4348163" y="3664268"/>
                  <a:pt x="4271963" y="3603308"/>
                  <a:pt x="4181475" y="3603308"/>
                </a:cubicBezTo>
                <a:cubicBezTo>
                  <a:pt x="4090988" y="3603308"/>
                  <a:pt x="4014788" y="3664268"/>
                  <a:pt x="3992880" y="3748088"/>
                </a:cubicBezTo>
                <a:cubicBezTo>
                  <a:pt x="3992880" y="3748088"/>
                  <a:pt x="3992880" y="3748088"/>
                  <a:pt x="3992880" y="3748088"/>
                </a:cubicBezTo>
                <a:close/>
                <a:moveTo>
                  <a:pt x="4181475" y="3529965"/>
                </a:moveTo>
                <a:cubicBezTo>
                  <a:pt x="4065270" y="3529965"/>
                  <a:pt x="3966210" y="3604260"/>
                  <a:pt x="3929063" y="3708083"/>
                </a:cubicBezTo>
                <a:cubicBezTo>
                  <a:pt x="3912870" y="3699510"/>
                  <a:pt x="3896678" y="3692843"/>
                  <a:pt x="3879533" y="3686175"/>
                </a:cubicBezTo>
                <a:cubicBezTo>
                  <a:pt x="3925253" y="3563303"/>
                  <a:pt x="4043363" y="3475673"/>
                  <a:pt x="4181475" y="3475673"/>
                </a:cubicBezTo>
                <a:cubicBezTo>
                  <a:pt x="4319588" y="3475673"/>
                  <a:pt x="4437698" y="3563303"/>
                  <a:pt x="4483418" y="3686175"/>
                </a:cubicBezTo>
                <a:cubicBezTo>
                  <a:pt x="4466273" y="3692843"/>
                  <a:pt x="4450080" y="3699510"/>
                  <a:pt x="4433888" y="3708083"/>
                </a:cubicBezTo>
                <a:cubicBezTo>
                  <a:pt x="4396740" y="3605213"/>
                  <a:pt x="4297680" y="3529965"/>
                  <a:pt x="4181475" y="3529965"/>
                </a:cubicBezTo>
                <a:close/>
                <a:moveTo>
                  <a:pt x="4181475" y="3457575"/>
                </a:moveTo>
                <a:cubicBezTo>
                  <a:pt x="4034790" y="3457575"/>
                  <a:pt x="3910013" y="3550920"/>
                  <a:pt x="3862388" y="3680460"/>
                </a:cubicBezTo>
                <a:cubicBezTo>
                  <a:pt x="3862388" y="3680460"/>
                  <a:pt x="3862388" y="3680460"/>
                  <a:pt x="3862388" y="3680460"/>
                </a:cubicBezTo>
                <a:cubicBezTo>
                  <a:pt x="3845243" y="3674745"/>
                  <a:pt x="3828098" y="3669983"/>
                  <a:pt x="3810953" y="3667125"/>
                </a:cubicBezTo>
                <a:cubicBezTo>
                  <a:pt x="3865245" y="3513773"/>
                  <a:pt x="4010978" y="3404235"/>
                  <a:pt x="4182428" y="3404235"/>
                </a:cubicBezTo>
                <a:cubicBezTo>
                  <a:pt x="4353878" y="3404235"/>
                  <a:pt x="4499610" y="3513773"/>
                  <a:pt x="4553903" y="3667125"/>
                </a:cubicBezTo>
                <a:cubicBezTo>
                  <a:pt x="4535805" y="3670935"/>
                  <a:pt x="4518660" y="3675698"/>
                  <a:pt x="4502468" y="3680460"/>
                </a:cubicBezTo>
                <a:cubicBezTo>
                  <a:pt x="4452938" y="3550920"/>
                  <a:pt x="4328160" y="3457575"/>
                  <a:pt x="4181475" y="3457575"/>
                </a:cubicBezTo>
                <a:close/>
                <a:moveTo>
                  <a:pt x="3556635" y="3443288"/>
                </a:moveTo>
                <a:cubicBezTo>
                  <a:pt x="3584258" y="3381375"/>
                  <a:pt x="3646170" y="3338513"/>
                  <a:pt x="3717608" y="3338513"/>
                </a:cubicBezTo>
                <a:cubicBezTo>
                  <a:pt x="3789045" y="3338513"/>
                  <a:pt x="3850958" y="3381375"/>
                  <a:pt x="3878580" y="3443288"/>
                </a:cubicBezTo>
                <a:cubicBezTo>
                  <a:pt x="3812858" y="3499485"/>
                  <a:pt x="3762375" y="3573780"/>
                  <a:pt x="3736658" y="3657600"/>
                </a:cubicBezTo>
                <a:cubicBezTo>
                  <a:pt x="3730943" y="3657600"/>
                  <a:pt x="3724275" y="3657600"/>
                  <a:pt x="3718560" y="3657600"/>
                </a:cubicBezTo>
                <a:cubicBezTo>
                  <a:pt x="3711893" y="3657600"/>
                  <a:pt x="3706178" y="3657600"/>
                  <a:pt x="3700463" y="3657600"/>
                </a:cubicBezTo>
                <a:cubicBezTo>
                  <a:pt x="3700463" y="3657600"/>
                  <a:pt x="3700463" y="3657600"/>
                  <a:pt x="3700463" y="3657600"/>
                </a:cubicBezTo>
                <a:cubicBezTo>
                  <a:pt x="3671888" y="3573780"/>
                  <a:pt x="3622358" y="3499485"/>
                  <a:pt x="3556635" y="3443288"/>
                </a:cubicBezTo>
                <a:close/>
                <a:moveTo>
                  <a:pt x="3252788" y="3385185"/>
                </a:moveTo>
                <a:cubicBezTo>
                  <a:pt x="3071813" y="3385185"/>
                  <a:pt x="2918460" y="3501390"/>
                  <a:pt x="2862263" y="3663315"/>
                </a:cubicBezTo>
                <a:cubicBezTo>
                  <a:pt x="2850833" y="3661410"/>
                  <a:pt x="2838450" y="3660458"/>
                  <a:pt x="2827020" y="3658553"/>
                </a:cubicBezTo>
                <a:cubicBezTo>
                  <a:pt x="2886075" y="3479483"/>
                  <a:pt x="3054668" y="3348990"/>
                  <a:pt x="3252788" y="3348990"/>
                </a:cubicBezTo>
                <a:cubicBezTo>
                  <a:pt x="3451860" y="3348990"/>
                  <a:pt x="3620453" y="3478530"/>
                  <a:pt x="3678555" y="3658553"/>
                </a:cubicBezTo>
                <a:cubicBezTo>
                  <a:pt x="3666173" y="3659505"/>
                  <a:pt x="3654743" y="3661410"/>
                  <a:pt x="3643313" y="3663315"/>
                </a:cubicBezTo>
                <a:cubicBezTo>
                  <a:pt x="3643313" y="3663315"/>
                  <a:pt x="3643313" y="3663315"/>
                  <a:pt x="3643313" y="3663315"/>
                </a:cubicBezTo>
                <a:cubicBezTo>
                  <a:pt x="3587115" y="3502343"/>
                  <a:pt x="3433763" y="3385185"/>
                  <a:pt x="3252788" y="3385185"/>
                </a:cubicBezTo>
                <a:close/>
                <a:moveTo>
                  <a:pt x="3252788" y="3457575"/>
                </a:moveTo>
                <a:cubicBezTo>
                  <a:pt x="3106103" y="3457575"/>
                  <a:pt x="2981325" y="3550920"/>
                  <a:pt x="2933700" y="3680460"/>
                </a:cubicBezTo>
                <a:cubicBezTo>
                  <a:pt x="2916555" y="3674745"/>
                  <a:pt x="2899410" y="3669983"/>
                  <a:pt x="2882265" y="3667125"/>
                </a:cubicBezTo>
                <a:cubicBezTo>
                  <a:pt x="2936558" y="3513773"/>
                  <a:pt x="3082290" y="3404235"/>
                  <a:pt x="3253740" y="3404235"/>
                </a:cubicBezTo>
                <a:cubicBezTo>
                  <a:pt x="3425190" y="3404235"/>
                  <a:pt x="3570923" y="3513773"/>
                  <a:pt x="3625215" y="3667125"/>
                </a:cubicBezTo>
                <a:cubicBezTo>
                  <a:pt x="3607118" y="3670935"/>
                  <a:pt x="3589973" y="3675698"/>
                  <a:pt x="3573780" y="3680460"/>
                </a:cubicBezTo>
                <a:cubicBezTo>
                  <a:pt x="3573780" y="3680460"/>
                  <a:pt x="3573780" y="3680460"/>
                  <a:pt x="3573780" y="3680460"/>
                </a:cubicBezTo>
                <a:cubicBezTo>
                  <a:pt x="3524250" y="3550920"/>
                  <a:pt x="3399473" y="3457575"/>
                  <a:pt x="3252788" y="3457575"/>
                </a:cubicBezTo>
                <a:close/>
                <a:moveTo>
                  <a:pt x="3252788" y="3529965"/>
                </a:moveTo>
                <a:cubicBezTo>
                  <a:pt x="3136583" y="3529965"/>
                  <a:pt x="3037523" y="3604260"/>
                  <a:pt x="3000375" y="3708083"/>
                </a:cubicBezTo>
                <a:cubicBezTo>
                  <a:pt x="3000375" y="3708083"/>
                  <a:pt x="3000375" y="3708083"/>
                  <a:pt x="3000375" y="3708083"/>
                </a:cubicBezTo>
                <a:cubicBezTo>
                  <a:pt x="2984183" y="3699510"/>
                  <a:pt x="2967990" y="3692843"/>
                  <a:pt x="2950845" y="3686175"/>
                </a:cubicBezTo>
                <a:cubicBezTo>
                  <a:pt x="2950845" y="3686175"/>
                  <a:pt x="2950845" y="3686175"/>
                  <a:pt x="2950845" y="3686175"/>
                </a:cubicBezTo>
                <a:cubicBezTo>
                  <a:pt x="2996565" y="3563303"/>
                  <a:pt x="3114675" y="3475673"/>
                  <a:pt x="3252788" y="3475673"/>
                </a:cubicBezTo>
                <a:cubicBezTo>
                  <a:pt x="3390900" y="3475673"/>
                  <a:pt x="3509010" y="3563303"/>
                  <a:pt x="3554730" y="3686175"/>
                </a:cubicBezTo>
                <a:cubicBezTo>
                  <a:pt x="3554730" y="3686175"/>
                  <a:pt x="3554730" y="3686175"/>
                  <a:pt x="3554730" y="3686175"/>
                </a:cubicBezTo>
                <a:cubicBezTo>
                  <a:pt x="3537585" y="3692843"/>
                  <a:pt x="3521393" y="3699510"/>
                  <a:pt x="3505200" y="3708083"/>
                </a:cubicBezTo>
                <a:cubicBezTo>
                  <a:pt x="3468053" y="3605213"/>
                  <a:pt x="3368993" y="3529965"/>
                  <a:pt x="3252788" y="3529965"/>
                </a:cubicBezTo>
                <a:close/>
                <a:moveTo>
                  <a:pt x="3488055" y="3717608"/>
                </a:moveTo>
                <a:cubicBezTo>
                  <a:pt x="3471863" y="3727133"/>
                  <a:pt x="3456623" y="3736658"/>
                  <a:pt x="3441383" y="3748088"/>
                </a:cubicBezTo>
                <a:cubicBezTo>
                  <a:pt x="3419475" y="3664268"/>
                  <a:pt x="3343275" y="3603308"/>
                  <a:pt x="3252788" y="3603308"/>
                </a:cubicBezTo>
                <a:cubicBezTo>
                  <a:pt x="3162300" y="3603308"/>
                  <a:pt x="3086100" y="3665220"/>
                  <a:pt x="3064193" y="3748088"/>
                </a:cubicBezTo>
                <a:cubicBezTo>
                  <a:pt x="3048953" y="3736658"/>
                  <a:pt x="3033713" y="3727133"/>
                  <a:pt x="3017520" y="3717608"/>
                </a:cubicBezTo>
                <a:cubicBezTo>
                  <a:pt x="3050858" y="3619500"/>
                  <a:pt x="3144203" y="3549015"/>
                  <a:pt x="3252788" y="3549015"/>
                </a:cubicBezTo>
                <a:cubicBezTo>
                  <a:pt x="3361373" y="3549015"/>
                  <a:pt x="3454718" y="3619500"/>
                  <a:pt x="3488055" y="3717608"/>
                </a:cubicBezTo>
                <a:close/>
                <a:moveTo>
                  <a:pt x="3000375" y="3099435"/>
                </a:moveTo>
                <a:cubicBezTo>
                  <a:pt x="2984183" y="3090863"/>
                  <a:pt x="2967990" y="3084195"/>
                  <a:pt x="2950845" y="3077528"/>
                </a:cubicBezTo>
                <a:cubicBezTo>
                  <a:pt x="2950845" y="3077528"/>
                  <a:pt x="2950845" y="3077528"/>
                  <a:pt x="2950845" y="3077528"/>
                </a:cubicBezTo>
                <a:cubicBezTo>
                  <a:pt x="2996565" y="2954655"/>
                  <a:pt x="3114675" y="2867025"/>
                  <a:pt x="3252788" y="2867025"/>
                </a:cubicBezTo>
                <a:cubicBezTo>
                  <a:pt x="3390900" y="2867025"/>
                  <a:pt x="3509010" y="2954655"/>
                  <a:pt x="3554730" y="3077528"/>
                </a:cubicBezTo>
                <a:cubicBezTo>
                  <a:pt x="3554730" y="3077528"/>
                  <a:pt x="3554730" y="3077528"/>
                  <a:pt x="3554730" y="3077528"/>
                </a:cubicBezTo>
                <a:cubicBezTo>
                  <a:pt x="3537585" y="3084195"/>
                  <a:pt x="3521393" y="3090863"/>
                  <a:pt x="3505200" y="3099435"/>
                </a:cubicBezTo>
                <a:cubicBezTo>
                  <a:pt x="3468053" y="2995613"/>
                  <a:pt x="3368993" y="2921318"/>
                  <a:pt x="3252788" y="2921318"/>
                </a:cubicBezTo>
                <a:cubicBezTo>
                  <a:pt x="3136583" y="2920365"/>
                  <a:pt x="3037523" y="2995613"/>
                  <a:pt x="3000375" y="3099435"/>
                </a:cubicBezTo>
                <a:cubicBezTo>
                  <a:pt x="3000375" y="3099435"/>
                  <a:pt x="3000375" y="3099435"/>
                  <a:pt x="3000375" y="3099435"/>
                </a:cubicBezTo>
                <a:close/>
                <a:moveTo>
                  <a:pt x="3000375" y="2489835"/>
                </a:moveTo>
                <a:cubicBezTo>
                  <a:pt x="2984183" y="2481263"/>
                  <a:pt x="2967990" y="2474595"/>
                  <a:pt x="2950845" y="2467928"/>
                </a:cubicBezTo>
                <a:cubicBezTo>
                  <a:pt x="2950845" y="2467928"/>
                  <a:pt x="2950845" y="2467928"/>
                  <a:pt x="2950845" y="2467928"/>
                </a:cubicBezTo>
                <a:cubicBezTo>
                  <a:pt x="2996565" y="2345055"/>
                  <a:pt x="3114675" y="2257425"/>
                  <a:pt x="3252788" y="2257425"/>
                </a:cubicBezTo>
                <a:cubicBezTo>
                  <a:pt x="3390900" y="2257425"/>
                  <a:pt x="3509010" y="2345055"/>
                  <a:pt x="3554730" y="2467928"/>
                </a:cubicBezTo>
                <a:cubicBezTo>
                  <a:pt x="3554730" y="2467928"/>
                  <a:pt x="3554730" y="2467928"/>
                  <a:pt x="3554730" y="2467928"/>
                </a:cubicBezTo>
                <a:cubicBezTo>
                  <a:pt x="3537585" y="2474595"/>
                  <a:pt x="3521393" y="2481263"/>
                  <a:pt x="3505200" y="2489835"/>
                </a:cubicBezTo>
                <a:cubicBezTo>
                  <a:pt x="3468053" y="2386013"/>
                  <a:pt x="3368993" y="2311718"/>
                  <a:pt x="3252788" y="2311718"/>
                </a:cubicBezTo>
                <a:cubicBezTo>
                  <a:pt x="3136583" y="2310765"/>
                  <a:pt x="3037523" y="2386013"/>
                  <a:pt x="3000375" y="2489835"/>
                </a:cubicBezTo>
                <a:cubicBezTo>
                  <a:pt x="3000375" y="2489835"/>
                  <a:pt x="3000375" y="2489835"/>
                  <a:pt x="3000375" y="2489835"/>
                </a:cubicBezTo>
                <a:close/>
                <a:moveTo>
                  <a:pt x="3000375" y="1880235"/>
                </a:moveTo>
                <a:cubicBezTo>
                  <a:pt x="2984183" y="1871663"/>
                  <a:pt x="2967990" y="1864995"/>
                  <a:pt x="2950845" y="1858328"/>
                </a:cubicBezTo>
                <a:cubicBezTo>
                  <a:pt x="2950845" y="1858328"/>
                  <a:pt x="2950845" y="1858328"/>
                  <a:pt x="2950845" y="1858328"/>
                </a:cubicBezTo>
                <a:cubicBezTo>
                  <a:pt x="2996565" y="1735455"/>
                  <a:pt x="3114675" y="1647825"/>
                  <a:pt x="3252788" y="1647825"/>
                </a:cubicBezTo>
                <a:cubicBezTo>
                  <a:pt x="3390900" y="1647825"/>
                  <a:pt x="3509010" y="1735455"/>
                  <a:pt x="3554730" y="1858328"/>
                </a:cubicBezTo>
                <a:cubicBezTo>
                  <a:pt x="3554730" y="1858328"/>
                  <a:pt x="3554730" y="1858328"/>
                  <a:pt x="3554730" y="1858328"/>
                </a:cubicBezTo>
                <a:cubicBezTo>
                  <a:pt x="3537585" y="1864995"/>
                  <a:pt x="3521393" y="1871663"/>
                  <a:pt x="3505200" y="1880235"/>
                </a:cubicBezTo>
                <a:cubicBezTo>
                  <a:pt x="3468053" y="1776413"/>
                  <a:pt x="3368993" y="1702118"/>
                  <a:pt x="3252788" y="1702118"/>
                </a:cubicBezTo>
                <a:cubicBezTo>
                  <a:pt x="3136583" y="1701165"/>
                  <a:pt x="3037523" y="1776413"/>
                  <a:pt x="3000375" y="1880235"/>
                </a:cubicBezTo>
                <a:cubicBezTo>
                  <a:pt x="3000375" y="1880235"/>
                  <a:pt x="3000375" y="1880235"/>
                  <a:pt x="3000375" y="1880235"/>
                </a:cubicBezTo>
                <a:close/>
                <a:moveTo>
                  <a:pt x="3252788" y="1720215"/>
                </a:moveTo>
                <a:cubicBezTo>
                  <a:pt x="3362325" y="1720215"/>
                  <a:pt x="3454718" y="1790700"/>
                  <a:pt x="3488055" y="1888808"/>
                </a:cubicBezTo>
                <a:cubicBezTo>
                  <a:pt x="3471863" y="1898333"/>
                  <a:pt x="3456623" y="1907858"/>
                  <a:pt x="3441383" y="1919288"/>
                </a:cubicBezTo>
                <a:cubicBezTo>
                  <a:pt x="3419475" y="1835468"/>
                  <a:pt x="3343275" y="1774508"/>
                  <a:pt x="3252788" y="1774508"/>
                </a:cubicBezTo>
                <a:cubicBezTo>
                  <a:pt x="3162300" y="1774508"/>
                  <a:pt x="3086100" y="1836420"/>
                  <a:pt x="3064193" y="1919288"/>
                </a:cubicBezTo>
                <a:cubicBezTo>
                  <a:pt x="3048953" y="1907858"/>
                  <a:pt x="3033713" y="1898333"/>
                  <a:pt x="3017520" y="1888808"/>
                </a:cubicBezTo>
                <a:cubicBezTo>
                  <a:pt x="3050858" y="1790700"/>
                  <a:pt x="3144203" y="1720215"/>
                  <a:pt x="3252788" y="1720215"/>
                </a:cubicBezTo>
                <a:close/>
                <a:moveTo>
                  <a:pt x="3252788" y="1793558"/>
                </a:moveTo>
                <a:cubicBezTo>
                  <a:pt x="3337560" y="1793558"/>
                  <a:pt x="3408045" y="1852613"/>
                  <a:pt x="3425190" y="1932623"/>
                </a:cubicBezTo>
                <a:cubicBezTo>
                  <a:pt x="3365183" y="1980248"/>
                  <a:pt x="3317558" y="2043113"/>
                  <a:pt x="3287078" y="2114550"/>
                </a:cubicBezTo>
                <a:cubicBezTo>
                  <a:pt x="3275648" y="2113598"/>
                  <a:pt x="3264218" y="2113598"/>
                  <a:pt x="3252788" y="2113598"/>
                </a:cubicBezTo>
                <a:cubicBezTo>
                  <a:pt x="3241358" y="2113598"/>
                  <a:pt x="3229928" y="2114550"/>
                  <a:pt x="3218498" y="2114550"/>
                </a:cubicBezTo>
                <a:cubicBezTo>
                  <a:pt x="3188018" y="2043113"/>
                  <a:pt x="3140393" y="1981200"/>
                  <a:pt x="3080385" y="1932623"/>
                </a:cubicBezTo>
                <a:cubicBezTo>
                  <a:pt x="3098483" y="1852613"/>
                  <a:pt x="3168968" y="1793558"/>
                  <a:pt x="3252788" y="1793558"/>
                </a:cubicBezTo>
                <a:close/>
                <a:moveTo>
                  <a:pt x="3252788" y="2130743"/>
                </a:moveTo>
                <a:cubicBezTo>
                  <a:pt x="3451860" y="2130743"/>
                  <a:pt x="3620453" y="2260283"/>
                  <a:pt x="3678555" y="2440305"/>
                </a:cubicBezTo>
                <a:cubicBezTo>
                  <a:pt x="3666173" y="2441258"/>
                  <a:pt x="3654743" y="2443163"/>
                  <a:pt x="3643313" y="2445068"/>
                </a:cubicBezTo>
                <a:cubicBezTo>
                  <a:pt x="3643313" y="2445068"/>
                  <a:pt x="3643313" y="2445068"/>
                  <a:pt x="3643313" y="2445068"/>
                </a:cubicBezTo>
                <a:cubicBezTo>
                  <a:pt x="3587115" y="2283143"/>
                  <a:pt x="3433763" y="2166938"/>
                  <a:pt x="3252788" y="2166938"/>
                </a:cubicBezTo>
                <a:cubicBezTo>
                  <a:pt x="3071813" y="2166938"/>
                  <a:pt x="2918460" y="2283143"/>
                  <a:pt x="2862263" y="2445068"/>
                </a:cubicBezTo>
                <a:cubicBezTo>
                  <a:pt x="2850833" y="2443163"/>
                  <a:pt x="2838450" y="2442210"/>
                  <a:pt x="2827020" y="2440305"/>
                </a:cubicBezTo>
                <a:cubicBezTo>
                  <a:pt x="2886075" y="2261235"/>
                  <a:pt x="3054668" y="2130743"/>
                  <a:pt x="3252788" y="2130743"/>
                </a:cubicBezTo>
                <a:close/>
                <a:moveTo>
                  <a:pt x="3992880" y="1919288"/>
                </a:moveTo>
                <a:cubicBezTo>
                  <a:pt x="3977640" y="1907858"/>
                  <a:pt x="3962400" y="1898333"/>
                  <a:pt x="3946208" y="1888808"/>
                </a:cubicBezTo>
                <a:cubicBezTo>
                  <a:pt x="3979545" y="1790700"/>
                  <a:pt x="4072890" y="1720215"/>
                  <a:pt x="4181475" y="1720215"/>
                </a:cubicBezTo>
                <a:cubicBezTo>
                  <a:pt x="4290060" y="1720215"/>
                  <a:pt x="4383405" y="1790700"/>
                  <a:pt x="4416743" y="1888808"/>
                </a:cubicBezTo>
                <a:cubicBezTo>
                  <a:pt x="4400550" y="1898333"/>
                  <a:pt x="4385310" y="1907858"/>
                  <a:pt x="4370070" y="1919288"/>
                </a:cubicBezTo>
                <a:cubicBezTo>
                  <a:pt x="4348163" y="1835468"/>
                  <a:pt x="4271963" y="1774508"/>
                  <a:pt x="4181475" y="1774508"/>
                </a:cubicBezTo>
                <a:cubicBezTo>
                  <a:pt x="4090988" y="1774508"/>
                  <a:pt x="4014788" y="1835468"/>
                  <a:pt x="3992880" y="1919288"/>
                </a:cubicBezTo>
                <a:cubicBezTo>
                  <a:pt x="3992880" y="1919288"/>
                  <a:pt x="3992880" y="1919288"/>
                  <a:pt x="3992880" y="1919288"/>
                </a:cubicBezTo>
                <a:close/>
                <a:moveTo>
                  <a:pt x="3929063" y="1880235"/>
                </a:moveTo>
                <a:cubicBezTo>
                  <a:pt x="3912870" y="1871663"/>
                  <a:pt x="3896678" y="1864995"/>
                  <a:pt x="3879533" y="1858328"/>
                </a:cubicBezTo>
                <a:cubicBezTo>
                  <a:pt x="3925253" y="1735455"/>
                  <a:pt x="4043363" y="1647825"/>
                  <a:pt x="4181475" y="1647825"/>
                </a:cubicBezTo>
                <a:cubicBezTo>
                  <a:pt x="4319588" y="1647825"/>
                  <a:pt x="4437698" y="1735455"/>
                  <a:pt x="4483418" y="1858328"/>
                </a:cubicBezTo>
                <a:cubicBezTo>
                  <a:pt x="4466273" y="1864995"/>
                  <a:pt x="4450080" y="1871663"/>
                  <a:pt x="4433888" y="1880235"/>
                </a:cubicBezTo>
                <a:cubicBezTo>
                  <a:pt x="4396740" y="1776413"/>
                  <a:pt x="4297680" y="1702118"/>
                  <a:pt x="4181475" y="1702118"/>
                </a:cubicBezTo>
                <a:cubicBezTo>
                  <a:pt x="4065270" y="1702118"/>
                  <a:pt x="3966210" y="1776413"/>
                  <a:pt x="3929063" y="1880235"/>
                </a:cubicBezTo>
                <a:close/>
                <a:moveTo>
                  <a:pt x="4181475" y="1793558"/>
                </a:moveTo>
                <a:cubicBezTo>
                  <a:pt x="4266248" y="1793558"/>
                  <a:pt x="4336733" y="1852613"/>
                  <a:pt x="4353878" y="1932623"/>
                </a:cubicBezTo>
                <a:cubicBezTo>
                  <a:pt x="4353878" y="1932623"/>
                  <a:pt x="4353878" y="1932623"/>
                  <a:pt x="4353878" y="1932623"/>
                </a:cubicBezTo>
                <a:cubicBezTo>
                  <a:pt x="4293870" y="1980248"/>
                  <a:pt x="4246245" y="2043113"/>
                  <a:pt x="4215765" y="2114550"/>
                </a:cubicBezTo>
                <a:cubicBezTo>
                  <a:pt x="4204335" y="2113598"/>
                  <a:pt x="4192905" y="2113598"/>
                  <a:pt x="4181475" y="2113598"/>
                </a:cubicBezTo>
                <a:cubicBezTo>
                  <a:pt x="4170045" y="2113598"/>
                  <a:pt x="4158615" y="2114550"/>
                  <a:pt x="4147185" y="2114550"/>
                </a:cubicBezTo>
                <a:cubicBezTo>
                  <a:pt x="4116705" y="2043113"/>
                  <a:pt x="4069080" y="1981200"/>
                  <a:pt x="4009073" y="1932623"/>
                </a:cubicBezTo>
                <a:cubicBezTo>
                  <a:pt x="4026218" y="1852613"/>
                  <a:pt x="4096703" y="1793558"/>
                  <a:pt x="4181475" y="1793558"/>
                </a:cubicBezTo>
                <a:close/>
                <a:moveTo>
                  <a:pt x="4181475" y="2130743"/>
                </a:moveTo>
                <a:cubicBezTo>
                  <a:pt x="4380548" y="2130743"/>
                  <a:pt x="4549140" y="2260283"/>
                  <a:pt x="4607243" y="2440305"/>
                </a:cubicBezTo>
                <a:cubicBezTo>
                  <a:pt x="4594860" y="2441258"/>
                  <a:pt x="4583430" y="2443163"/>
                  <a:pt x="4572000" y="2445068"/>
                </a:cubicBezTo>
                <a:cubicBezTo>
                  <a:pt x="4572000" y="2445068"/>
                  <a:pt x="4572000" y="2445068"/>
                  <a:pt x="4572000" y="2445068"/>
                </a:cubicBezTo>
                <a:cubicBezTo>
                  <a:pt x="4515803" y="2283143"/>
                  <a:pt x="4362450" y="2166938"/>
                  <a:pt x="4181475" y="2166938"/>
                </a:cubicBezTo>
                <a:cubicBezTo>
                  <a:pt x="4000500" y="2166938"/>
                  <a:pt x="3847148" y="2283143"/>
                  <a:pt x="3790950" y="2445068"/>
                </a:cubicBezTo>
                <a:cubicBezTo>
                  <a:pt x="3779520" y="2443163"/>
                  <a:pt x="3767138" y="2442210"/>
                  <a:pt x="3755708" y="2440305"/>
                </a:cubicBezTo>
                <a:cubicBezTo>
                  <a:pt x="3813810" y="2261235"/>
                  <a:pt x="3982403" y="2130743"/>
                  <a:pt x="4181475" y="2130743"/>
                </a:cubicBezTo>
                <a:close/>
                <a:moveTo>
                  <a:pt x="4645343" y="1955483"/>
                </a:moveTo>
                <a:cubicBezTo>
                  <a:pt x="4513898" y="1955483"/>
                  <a:pt x="4399598" y="2030730"/>
                  <a:pt x="4342448" y="2140268"/>
                </a:cubicBezTo>
                <a:cubicBezTo>
                  <a:pt x="4343400" y="2140268"/>
                  <a:pt x="4343400" y="2141220"/>
                  <a:pt x="4344353" y="2141220"/>
                </a:cubicBezTo>
                <a:cubicBezTo>
                  <a:pt x="4327208" y="2134553"/>
                  <a:pt x="4309110" y="2128838"/>
                  <a:pt x="4291013" y="2125028"/>
                </a:cubicBezTo>
                <a:cubicBezTo>
                  <a:pt x="4354830" y="1993583"/>
                  <a:pt x="4490085" y="1902143"/>
                  <a:pt x="4645343" y="1902143"/>
                </a:cubicBezTo>
                <a:cubicBezTo>
                  <a:pt x="4801553" y="1902143"/>
                  <a:pt x="4935855" y="1993583"/>
                  <a:pt x="4999673" y="2125028"/>
                </a:cubicBezTo>
                <a:cubicBezTo>
                  <a:pt x="4981575" y="2129790"/>
                  <a:pt x="4963478" y="2134553"/>
                  <a:pt x="4946333" y="2141220"/>
                </a:cubicBezTo>
                <a:cubicBezTo>
                  <a:pt x="4947285" y="2141220"/>
                  <a:pt x="4947285" y="2140268"/>
                  <a:pt x="4948238" y="2140268"/>
                </a:cubicBezTo>
                <a:cubicBezTo>
                  <a:pt x="4892040" y="2030730"/>
                  <a:pt x="4777740" y="1955483"/>
                  <a:pt x="4645343" y="1955483"/>
                </a:cubicBezTo>
                <a:close/>
                <a:moveTo>
                  <a:pt x="4664393" y="2439353"/>
                </a:moveTo>
                <a:cubicBezTo>
                  <a:pt x="4658678" y="2439353"/>
                  <a:pt x="4652010" y="2439353"/>
                  <a:pt x="4646295" y="2439353"/>
                </a:cubicBezTo>
                <a:cubicBezTo>
                  <a:pt x="4639628" y="2439353"/>
                  <a:pt x="4633913" y="2439353"/>
                  <a:pt x="4628198" y="2439353"/>
                </a:cubicBezTo>
                <a:cubicBezTo>
                  <a:pt x="4628198" y="2439353"/>
                  <a:pt x="4628198" y="2439353"/>
                  <a:pt x="4628198" y="2439353"/>
                </a:cubicBezTo>
                <a:cubicBezTo>
                  <a:pt x="4601528" y="2354580"/>
                  <a:pt x="4551998" y="2281238"/>
                  <a:pt x="4486275" y="2225040"/>
                </a:cubicBezTo>
                <a:cubicBezTo>
                  <a:pt x="4513898" y="2163128"/>
                  <a:pt x="4575810" y="2120265"/>
                  <a:pt x="4647248" y="2120265"/>
                </a:cubicBezTo>
                <a:cubicBezTo>
                  <a:pt x="4718685" y="2120265"/>
                  <a:pt x="4780598" y="2163128"/>
                  <a:pt x="4808220" y="2225040"/>
                </a:cubicBezTo>
                <a:cubicBezTo>
                  <a:pt x="4740593" y="2280285"/>
                  <a:pt x="4691063" y="2354580"/>
                  <a:pt x="4664393" y="2439353"/>
                </a:cubicBezTo>
                <a:cubicBezTo>
                  <a:pt x="4664393" y="2439353"/>
                  <a:pt x="4664393" y="2439353"/>
                  <a:pt x="4664393" y="2439353"/>
                </a:cubicBezTo>
                <a:close/>
                <a:moveTo>
                  <a:pt x="4645343" y="2565083"/>
                </a:moveTo>
                <a:cubicBezTo>
                  <a:pt x="4513898" y="2565083"/>
                  <a:pt x="4399598" y="2640330"/>
                  <a:pt x="4342448" y="2749868"/>
                </a:cubicBezTo>
                <a:cubicBezTo>
                  <a:pt x="4343400" y="2749868"/>
                  <a:pt x="4343400" y="2750820"/>
                  <a:pt x="4344353" y="2750820"/>
                </a:cubicBezTo>
                <a:cubicBezTo>
                  <a:pt x="4327208" y="2744153"/>
                  <a:pt x="4309110" y="2738438"/>
                  <a:pt x="4291013" y="2734628"/>
                </a:cubicBezTo>
                <a:cubicBezTo>
                  <a:pt x="4354830" y="2603183"/>
                  <a:pt x="4490085" y="2511743"/>
                  <a:pt x="4645343" y="2511743"/>
                </a:cubicBezTo>
                <a:cubicBezTo>
                  <a:pt x="4801553" y="2511743"/>
                  <a:pt x="4935855" y="2603183"/>
                  <a:pt x="4999673" y="2734628"/>
                </a:cubicBezTo>
                <a:cubicBezTo>
                  <a:pt x="4981575" y="2739390"/>
                  <a:pt x="4963478" y="2744153"/>
                  <a:pt x="4946333" y="2750820"/>
                </a:cubicBezTo>
                <a:cubicBezTo>
                  <a:pt x="4947285" y="2750820"/>
                  <a:pt x="4947285" y="2749868"/>
                  <a:pt x="4948238" y="2749868"/>
                </a:cubicBezTo>
                <a:cubicBezTo>
                  <a:pt x="4892040" y="2640330"/>
                  <a:pt x="4777740" y="2565083"/>
                  <a:pt x="4645343" y="2565083"/>
                </a:cubicBezTo>
                <a:close/>
                <a:moveTo>
                  <a:pt x="4664393" y="3048953"/>
                </a:moveTo>
                <a:cubicBezTo>
                  <a:pt x="4658678" y="3048953"/>
                  <a:pt x="4652010" y="3048953"/>
                  <a:pt x="4646295" y="3048953"/>
                </a:cubicBezTo>
                <a:cubicBezTo>
                  <a:pt x="4639628" y="3048953"/>
                  <a:pt x="4633913" y="3048953"/>
                  <a:pt x="4628198" y="3048953"/>
                </a:cubicBezTo>
                <a:cubicBezTo>
                  <a:pt x="4628198" y="3048953"/>
                  <a:pt x="4628198" y="3048953"/>
                  <a:pt x="4628198" y="3048953"/>
                </a:cubicBezTo>
                <a:cubicBezTo>
                  <a:pt x="4601528" y="2964180"/>
                  <a:pt x="4551998" y="2890838"/>
                  <a:pt x="4486275" y="2834640"/>
                </a:cubicBezTo>
                <a:cubicBezTo>
                  <a:pt x="4513898" y="2772728"/>
                  <a:pt x="4575810" y="2729865"/>
                  <a:pt x="4647248" y="2729865"/>
                </a:cubicBezTo>
                <a:cubicBezTo>
                  <a:pt x="4718685" y="2729865"/>
                  <a:pt x="4780598" y="2772728"/>
                  <a:pt x="4808220" y="2834640"/>
                </a:cubicBezTo>
                <a:cubicBezTo>
                  <a:pt x="4740593" y="2889885"/>
                  <a:pt x="4691063" y="2964180"/>
                  <a:pt x="4664393" y="3048953"/>
                </a:cubicBezTo>
                <a:cubicBezTo>
                  <a:pt x="4664393" y="3048953"/>
                  <a:pt x="4664393" y="3048953"/>
                  <a:pt x="4664393" y="3048953"/>
                </a:cubicBezTo>
                <a:close/>
                <a:moveTo>
                  <a:pt x="4645343" y="3174683"/>
                </a:moveTo>
                <a:cubicBezTo>
                  <a:pt x="4513898" y="3174683"/>
                  <a:pt x="4399598" y="3249930"/>
                  <a:pt x="4342448" y="3359468"/>
                </a:cubicBezTo>
                <a:cubicBezTo>
                  <a:pt x="4343400" y="3359468"/>
                  <a:pt x="4343400" y="3360420"/>
                  <a:pt x="4344353" y="3360420"/>
                </a:cubicBezTo>
                <a:cubicBezTo>
                  <a:pt x="4327208" y="3353753"/>
                  <a:pt x="4309110" y="3348038"/>
                  <a:pt x="4291013" y="3344228"/>
                </a:cubicBezTo>
                <a:cubicBezTo>
                  <a:pt x="4354830" y="3212783"/>
                  <a:pt x="4490085" y="3121343"/>
                  <a:pt x="4645343" y="3121343"/>
                </a:cubicBezTo>
                <a:cubicBezTo>
                  <a:pt x="4801553" y="3121343"/>
                  <a:pt x="4935855" y="3212783"/>
                  <a:pt x="4999673" y="3344228"/>
                </a:cubicBezTo>
                <a:cubicBezTo>
                  <a:pt x="4981575" y="3348990"/>
                  <a:pt x="4963478" y="3353753"/>
                  <a:pt x="4946333" y="3360420"/>
                </a:cubicBezTo>
                <a:cubicBezTo>
                  <a:pt x="4947285" y="3360420"/>
                  <a:pt x="4947285" y="3359468"/>
                  <a:pt x="4948238" y="3359468"/>
                </a:cubicBezTo>
                <a:cubicBezTo>
                  <a:pt x="4892040" y="3249930"/>
                  <a:pt x="4777740" y="3174683"/>
                  <a:pt x="4645343" y="3174683"/>
                </a:cubicBezTo>
                <a:close/>
                <a:moveTo>
                  <a:pt x="4645343" y="3247073"/>
                </a:moveTo>
                <a:cubicBezTo>
                  <a:pt x="4542473" y="3247073"/>
                  <a:pt x="4452938" y="3305175"/>
                  <a:pt x="4408170" y="3389948"/>
                </a:cubicBezTo>
                <a:cubicBezTo>
                  <a:pt x="4391978" y="3381375"/>
                  <a:pt x="4375785" y="3372803"/>
                  <a:pt x="4357688" y="3366135"/>
                </a:cubicBezTo>
                <a:cubicBezTo>
                  <a:pt x="4358640" y="3366135"/>
                  <a:pt x="4358640" y="3367088"/>
                  <a:pt x="4359593" y="3367088"/>
                </a:cubicBezTo>
                <a:cubicBezTo>
                  <a:pt x="4412933" y="3264218"/>
                  <a:pt x="4520565" y="3193733"/>
                  <a:pt x="4644390" y="3193733"/>
                </a:cubicBezTo>
                <a:cubicBezTo>
                  <a:pt x="4768215" y="3193733"/>
                  <a:pt x="4875848" y="3264218"/>
                  <a:pt x="4929188" y="3367088"/>
                </a:cubicBezTo>
                <a:cubicBezTo>
                  <a:pt x="4930140" y="3367088"/>
                  <a:pt x="4930140" y="3366135"/>
                  <a:pt x="4931093" y="3366135"/>
                </a:cubicBezTo>
                <a:cubicBezTo>
                  <a:pt x="4913948" y="3372803"/>
                  <a:pt x="4896803" y="3381375"/>
                  <a:pt x="4880610" y="3389948"/>
                </a:cubicBezTo>
                <a:cubicBezTo>
                  <a:pt x="4837748" y="3305175"/>
                  <a:pt x="4748213" y="3247073"/>
                  <a:pt x="4645343" y="3247073"/>
                </a:cubicBezTo>
                <a:close/>
                <a:moveTo>
                  <a:pt x="4868228" y="3398520"/>
                </a:moveTo>
                <a:cubicBezTo>
                  <a:pt x="4852035" y="3408045"/>
                  <a:pt x="4836795" y="3419475"/>
                  <a:pt x="4821555" y="3430905"/>
                </a:cubicBezTo>
                <a:cubicBezTo>
                  <a:pt x="4790123" y="3365183"/>
                  <a:pt x="4723448" y="3319463"/>
                  <a:pt x="4645343" y="3319463"/>
                </a:cubicBezTo>
                <a:cubicBezTo>
                  <a:pt x="4568190" y="3319463"/>
                  <a:pt x="4500563" y="3365183"/>
                  <a:pt x="4469130" y="3430905"/>
                </a:cubicBezTo>
                <a:cubicBezTo>
                  <a:pt x="4453890" y="3419475"/>
                  <a:pt x="4438650" y="3408045"/>
                  <a:pt x="4422458" y="3398520"/>
                </a:cubicBezTo>
                <a:cubicBezTo>
                  <a:pt x="4423410" y="3398520"/>
                  <a:pt x="4424363" y="3399473"/>
                  <a:pt x="4424363" y="3399473"/>
                </a:cubicBezTo>
                <a:cubicBezTo>
                  <a:pt x="4466273" y="3320415"/>
                  <a:pt x="4549140" y="3266123"/>
                  <a:pt x="4644390" y="3266123"/>
                </a:cubicBezTo>
                <a:cubicBezTo>
                  <a:pt x="4739640" y="3266123"/>
                  <a:pt x="4823460" y="3320415"/>
                  <a:pt x="4864418" y="3399473"/>
                </a:cubicBezTo>
                <a:cubicBezTo>
                  <a:pt x="4867275" y="3399473"/>
                  <a:pt x="4868228" y="3399473"/>
                  <a:pt x="4868228" y="3398520"/>
                </a:cubicBezTo>
                <a:close/>
                <a:moveTo>
                  <a:pt x="4645343" y="3102293"/>
                </a:moveTo>
                <a:cubicBezTo>
                  <a:pt x="4480560" y="3102293"/>
                  <a:pt x="4337685" y="3199448"/>
                  <a:pt x="4271963" y="3339465"/>
                </a:cubicBezTo>
                <a:cubicBezTo>
                  <a:pt x="4260533" y="3337560"/>
                  <a:pt x="4248150" y="3335655"/>
                  <a:pt x="4235768" y="3333750"/>
                </a:cubicBezTo>
                <a:cubicBezTo>
                  <a:pt x="4305300" y="3176588"/>
                  <a:pt x="4462463" y="3067050"/>
                  <a:pt x="4645343" y="3067050"/>
                </a:cubicBezTo>
                <a:cubicBezTo>
                  <a:pt x="4828223" y="3067050"/>
                  <a:pt x="4985385" y="3176588"/>
                  <a:pt x="5054918" y="3333750"/>
                </a:cubicBezTo>
                <a:cubicBezTo>
                  <a:pt x="5042535" y="3334703"/>
                  <a:pt x="5031105" y="3336608"/>
                  <a:pt x="5018723" y="3339465"/>
                </a:cubicBezTo>
                <a:cubicBezTo>
                  <a:pt x="4953000" y="3199448"/>
                  <a:pt x="4811078" y="3102293"/>
                  <a:pt x="4645343" y="3102293"/>
                </a:cubicBezTo>
                <a:close/>
                <a:moveTo>
                  <a:pt x="3717608" y="3174683"/>
                </a:moveTo>
                <a:cubicBezTo>
                  <a:pt x="3586163" y="3174683"/>
                  <a:pt x="3471863" y="3249930"/>
                  <a:pt x="3414713" y="3359468"/>
                </a:cubicBezTo>
                <a:cubicBezTo>
                  <a:pt x="3415665" y="3359468"/>
                  <a:pt x="3415665" y="3360420"/>
                  <a:pt x="3416618" y="3360420"/>
                </a:cubicBezTo>
                <a:cubicBezTo>
                  <a:pt x="3399473" y="3353753"/>
                  <a:pt x="3381375" y="3348038"/>
                  <a:pt x="3363278" y="3344228"/>
                </a:cubicBezTo>
                <a:cubicBezTo>
                  <a:pt x="3427095" y="3212783"/>
                  <a:pt x="3562350" y="3121343"/>
                  <a:pt x="3717608" y="3121343"/>
                </a:cubicBezTo>
                <a:cubicBezTo>
                  <a:pt x="3873818" y="3121343"/>
                  <a:pt x="4008120" y="3212783"/>
                  <a:pt x="4071938" y="3344228"/>
                </a:cubicBezTo>
                <a:cubicBezTo>
                  <a:pt x="4053840" y="3348990"/>
                  <a:pt x="4035743" y="3353753"/>
                  <a:pt x="4018598" y="3360420"/>
                </a:cubicBezTo>
                <a:cubicBezTo>
                  <a:pt x="4019550" y="3360420"/>
                  <a:pt x="4019550" y="3359468"/>
                  <a:pt x="4020503" y="3359468"/>
                </a:cubicBezTo>
                <a:cubicBezTo>
                  <a:pt x="3963353" y="3249930"/>
                  <a:pt x="3849053" y="3174683"/>
                  <a:pt x="3717608" y="3174683"/>
                </a:cubicBezTo>
                <a:close/>
                <a:moveTo>
                  <a:pt x="3717608" y="3247073"/>
                </a:moveTo>
                <a:cubicBezTo>
                  <a:pt x="3614738" y="3247073"/>
                  <a:pt x="3525203" y="3305175"/>
                  <a:pt x="3480435" y="3389948"/>
                </a:cubicBezTo>
                <a:cubicBezTo>
                  <a:pt x="3464243" y="3381375"/>
                  <a:pt x="3448050" y="3372803"/>
                  <a:pt x="3429953" y="3366135"/>
                </a:cubicBezTo>
                <a:cubicBezTo>
                  <a:pt x="3430905" y="3366135"/>
                  <a:pt x="3430905" y="3367088"/>
                  <a:pt x="3431858" y="3367088"/>
                </a:cubicBezTo>
                <a:cubicBezTo>
                  <a:pt x="3485198" y="3264218"/>
                  <a:pt x="3592830" y="3193733"/>
                  <a:pt x="3716655" y="3193733"/>
                </a:cubicBezTo>
                <a:cubicBezTo>
                  <a:pt x="3840480" y="3193733"/>
                  <a:pt x="3948113" y="3264218"/>
                  <a:pt x="4001453" y="3367088"/>
                </a:cubicBezTo>
                <a:cubicBezTo>
                  <a:pt x="4002405" y="3367088"/>
                  <a:pt x="4002405" y="3366135"/>
                  <a:pt x="4003358" y="3366135"/>
                </a:cubicBezTo>
                <a:cubicBezTo>
                  <a:pt x="3986213" y="3372803"/>
                  <a:pt x="3969068" y="3381375"/>
                  <a:pt x="3952875" y="3389948"/>
                </a:cubicBezTo>
                <a:cubicBezTo>
                  <a:pt x="3909060" y="3305175"/>
                  <a:pt x="3819525" y="3247073"/>
                  <a:pt x="3717608" y="3247073"/>
                </a:cubicBezTo>
                <a:close/>
                <a:moveTo>
                  <a:pt x="3940493" y="3398520"/>
                </a:moveTo>
                <a:cubicBezTo>
                  <a:pt x="3924300" y="3408045"/>
                  <a:pt x="3909060" y="3419475"/>
                  <a:pt x="3893820" y="3430905"/>
                </a:cubicBezTo>
                <a:cubicBezTo>
                  <a:pt x="3862388" y="3365183"/>
                  <a:pt x="3795713" y="3319463"/>
                  <a:pt x="3717608" y="3319463"/>
                </a:cubicBezTo>
                <a:cubicBezTo>
                  <a:pt x="3640455" y="3319463"/>
                  <a:pt x="3572828" y="3365183"/>
                  <a:pt x="3541395" y="3430905"/>
                </a:cubicBezTo>
                <a:cubicBezTo>
                  <a:pt x="3526155" y="3419475"/>
                  <a:pt x="3510915" y="3408045"/>
                  <a:pt x="3494723" y="3398520"/>
                </a:cubicBezTo>
                <a:cubicBezTo>
                  <a:pt x="3495675" y="3398520"/>
                  <a:pt x="3496628" y="3399473"/>
                  <a:pt x="3496628" y="3399473"/>
                </a:cubicBezTo>
                <a:cubicBezTo>
                  <a:pt x="3538538" y="3320415"/>
                  <a:pt x="3621405" y="3266123"/>
                  <a:pt x="3716655" y="3266123"/>
                </a:cubicBezTo>
                <a:cubicBezTo>
                  <a:pt x="3811905" y="3266123"/>
                  <a:pt x="3895725" y="3320415"/>
                  <a:pt x="3936683" y="3399473"/>
                </a:cubicBezTo>
                <a:cubicBezTo>
                  <a:pt x="3938588" y="3399473"/>
                  <a:pt x="3939540" y="3399473"/>
                  <a:pt x="3940493" y="3398520"/>
                </a:cubicBezTo>
                <a:close/>
                <a:moveTo>
                  <a:pt x="3717608" y="3102293"/>
                </a:moveTo>
                <a:cubicBezTo>
                  <a:pt x="3552825" y="3102293"/>
                  <a:pt x="3409950" y="3199448"/>
                  <a:pt x="3344228" y="3339465"/>
                </a:cubicBezTo>
                <a:cubicBezTo>
                  <a:pt x="3332798" y="3337560"/>
                  <a:pt x="3320415" y="3335655"/>
                  <a:pt x="3308033" y="3333750"/>
                </a:cubicBezTo>
                <a:cubicBezTo>
                  <a:pt x="3377565" y="3176588"/>
                  <a:pt x="3534728" y="3067050"/>
                  <a:pt x="3717608" y="3067050"/>
                </a:cubicBezTo>
                <a:cubicBezTo>
                  <a:pt x="3900488" y="3067050"/>
                  <a:pt x="4057650" y="3176588"/>
                  <a:pt x="4127183" y="3333750"/>
                </a:cubicBezTo>
                <a:cubicBezTo>
                  <a:pt x="4114800" y="3334703"/>
                  <a:pt x="4103370" y="3336608"/>
                  <a:pt x="4090988" y="3339465"/>
                </a:cubicBezTo>
                <a:cubicBezTo>
                  <a:pt x="4025265" y="3199448"/>
                  <a:pt x="3882390" y="3102293"/>
                  <a:pt x="3717608" y="3102293"/>
                </a:cubicBezTo>
                <a:close/>
                <a:moveTo>
                  <a:pt x="3556635" y="2833688"/>
                </a:moveTo>
                <a:cubicBezTo>
                  <a:pt x="3584258" y="2771775"/>
                  <a:pt x="3646170" y="2728913"/>
                  <a:pt x="3717608" y="2728913"/>
                </a:cubicBezTo>
                <a:cubicBezTo>
                  <a:pt x="3789045" y="2728913"/>
                  <a:pt x="3850958" y="2771775"/>
                  <a:pt x="3878580" y="2833688"/>
                </a:cubicBezTo>
                <a:cubicBezTo>
                  <a:pt x="3812858" y="2889885"/>
                  <a:pt x="3762375" y="2964180"/>
                  <a:pt x="3736658" y="3048000"/>
                </a:cubicBezTo>
                <a:cubicBezTo>
                  <a:pt x="3730943" y="3048000"/>
                  <a:pt x="3724275" y="3048000"/>
                  <a:pt x="3718560" y="3048000"/>
                </a:cubicBezTo>
                <a:cubicBezTo>
                  <a:pt x="3711893" y="3048000"/>
                  <a:pt x="3706178" y="3048000"/>
                  <a:pt x="3700463" y="3048000"/>
                </a:cubicBezTo>
                <a:cubicBezTo>
                  <a:pt x="3700463" y="3048000"/>
                  <a:pt x="3700463" y="3048000"/>
                  <a:pt x="3700463" y="3048000"/>
                </a:cubicBezTo>
                <a:cubicBezTo>
                  <a:pt x="3671888" y="2964180"/>
                  <a:pt x="3622358" y="2889885"/>
                  <a:pt x="3556635" y="2833688"/>
                </a:cubicBezTo>
                <a:close/>
                <a:moveTo>
                  <a:pt x="3416618" y="2750820"/>
                </a:moveTo>
                <a:cubicBezTo>
                  <a:pt x="3399473" y="2744153"/>
                  <a:pt x="3381375" y="2738438"/>
                  <a:pt x="3363278" y="2734628"/>
                </a:cubicBezTo>
                <a:cubicBezTo>
                  <a:pt x="3427095" y="2603183"/>
                  <a:pt x="3562350" y="2511743"/>
                  <a:pt x="3717608" y="2511743"/>
                </a:cubicBezTo>
                <a:cubicBezTo>
                  <a:pt x="3873818" y="2511743"/>
                  <a:pt x="4008120" y="2603183"/>
                  <a:pt x="4071938" y="2734628"/>
                </a:cubicBezTo>
                <a:cubicBezTo>
                  <a:pt x="4053840" y="2739390"/>
                  <a:pt x="4035743" y="2744153"/>
                  <a:pt x="4018598" y="2750820"/>
                </a:cubicBezTo>
                <a:cubicBezTo>
                  <a:pt x="4019550" y="2750820"/>
                  <a:pt x="4019550" y="2749868"/>
                  <a:pt x="4020503" y="2749868"/>
                </a:cubicBezTo>
                <a:cubicBezTo>
                  <a:pt x="3964305" y="2640330"/>
                  <a:pt x="3849053" y="2565083"/>
                  <a:pt x="3717608" y="2565083"/>
                </a:cubicBezTo>
                <a:cubicBezTo>
                  <a:pt x="3586163" y="2565083"/>
                  <a:pt x="3471863" y="2640330"/>
                  <a:pt x="3414713" y="2749868"/>
                </a:cubicBezTo>
                <a:cubicBezTo>
                  <a:pt x="3414713" y="2750820"/>
                  <a:pt x="3415665" y="2750820"/>
                  <a:pt x="3416618" y="2750820"/>
                </a:cubicBezTo>
                <a:close/>
                <a:moveTo>
                  <a:pt x="3556635" y="2224088"/>
                </a:moveTo>
                <a:cubicBezTo>
                  <a:pt x="3584258" y="2162175"/>
                  <a:pt x="3646170" y="2119313"/>
                  <a:pt x="3717608" y="2119313"/>
                </a:cubicBezTo>
                <a:cubicBezTo>
                  <a:pt x="3789045" y="2119313"/>
                  <a:pt x="3850958" y="2162175"/>
                  <a:pt x="3878580" y="2224088"/>
                </a:cubicBezTo>
                <a:cubicBezTo>
                  <a:pt x="3812858" y="2280285"/>
                  <a:pt x="3762375" y="2354580"/>
                  <a:pt x="3736658" y="2438400"/>
                </a:cubicBezTo>
                <a:cubicBezTo>
                  <a:pt x="3730943" y="2438400"/>
                  <a:pt x="3724275" y="2438400"/>
                  <a:pt x="3718560" y="2438400"/>
                </a:cubicBezTo>
                <a:cubicBezTo>
                  <a:pt x="3711893" y="2438400"/>
                  <a:pt x="3706178" y="2438400"/>
                  <a:pt x="3700463" y="2438400"/>
                </a:cubicBezTo>
                <a:cubicBezTo>
                  <a:pt x="3700463" y="2438400"/>
                  <a:pt x="3700463" y="2438400"/>
                  <a:pt x="3700463" y="2438400"/>
                </a:cubicBezTo>
                <a:cubicBezTo>
                  <a:pt x="3671888" y="2354580"/>
                  <a:pt x="3622358" y="2280285"/>
                  <a:pt x="3556635" y="2224088"/>
                </a:cubicBezTo>
                <a:close/>
                <a:moveTo>
                  <a:pt x="3496628" y="2181225"/>
                </a:moveTo>
                <a:cubicBezTo>
                  <a:pt x="3538538" y="2102168"/>
                  <a:pt x="3621405" y="2047875"/>
                  <a:pt x="3716655" y="2047875"/>
                </a:cubicBezTo>
                <a:cubicBezTo>
                  <a:pt x="3811905" y="2047875"/>
                  <a:pt x="3895725" y="2102168"/>
                  <a:pt x="3936683" y="2181225"/>
                </a:cubicBezTo>
                <a:cubicBezTo>
                  <a:pt x="3937635" y="2180273"/>
                  <a:pt x="3938588" y="2180273"/>
                  <a:pt x="3939540" y="2180273"/>
                </a:cubicBezTo>
                <a:cubicBezTo>
                  <a:pt x="3923348" y="2189798"/>
                  <a:pt x="3908108" y="2201228"/>
                  <a:pt x="3892868" y="2212658"/>
                </a:cubicBezTo>
                <a:cubicBezTo>
                  <a:pt x="3861435" y="2146935"/>
                  <a:pt x="3794760" y="2101215"/>
                  <a:pt x="3716655" y="2101215"/>
                </a:cubicBezTo>
                <a:cubicBezTo>
                  <a:pt x="3639503" y="2101215"/>
                  <a:pt x="3571875" y="2146935"/>
                  <a:pt x="3540443" y="2212658"/>
                </a:cubicBezTo>
                <a:cubicBezTo>
                  <a:pt x="3525203" y="2201228"/>
                  <a:pt x="3509963" y="2189798"/>
                  <a:pt x="3493770" y="2180273"/>
                </a:cubicBezTo>
                <a:cubicBezTo>
                  <a:pt x="3494723" y="2180273"/>
                  <a:pt x="3495675" y="2180273"/>
                  <a:pt x="3496628" y="2181225"/>
                </a:cubicBezTo>
                <a:close/>
                <a:moveTo>
                  <a:pt x="3480435" y="2170748"/>
                </a:moveTo>
                <a:cubicBezTo>
                  <a:pt x="3464243" y="2162175"/>
                  <a:pt x="3448050" y="2153603"/>
                  <a:pt x="3429953" y="2146935"/>
                </a:cubicBezTo>
                <a:cubicBezTo>
                  <a:pt x="3430905" y="2146935"/>
                  <a:pt x="3430905" y="2147888"/>
                  <a:pt x="3431858" y="2147888"/>
                </a:cubicBezTo>
                <a:cubicBezTo>
                  <a:pt x="3485198" y="2045018"/>
                  <a:pt x="3592830" y="1974533"/>
                  <a:pt x="3716655" y="1974533"/>
                </a:cubicBezTo>
                <a:cubicBezTo>
                  <a:pt x="3840480" y="1974533"/>
                  <a:pt x="3948113" y="2045018"/>
                  <a:pt x="4001453" y="2147888"/>
                </a:cubicBezTo>
                <a:cubicBezTo>
                  <a:pt x="4002405" y="2147888"/>
                  <a:pt x="4002405" y="2146935"/>
                  <a:pt x="4003358" y="2146935"/>
                </a:cubicBezTo>
                <a:cubicBezTo>
                  <a:pt x="3986213" y="2153603"/>
                  <a:pt x="3969068" y="2162175"/>
                  <a:pt x="3952875" y="2170748"/>
                </a:cubicBezTo>
                <a:cubicBezTo>
                  <a:pt x="3908108" y="2085975"/>
                  <a:pt x="3818573" y="2027873"/>
                  <a:pt x="3715703" y="2027873"/>
                </a:cubicBezTo>
                <a:cubicBezTo>
                  <a:pt x="3612833" y="2027873"/>
                  <a:pt x="3525203" y="2085975"/>
                  <a:pt x="3480435" y="2170748"/>
                </a:cubicBezTo>
                <a:close/>
                <a:moveTo>
                  <a:pt x="3717608" y="2457450"/>
                </a:moveTo>
                <a:cubicBezTo>
                  <a:pt x="3900488" y="2457450"/>
                  <a:pt x="4057650" y="2566988"/>
                  <a:pt x="4127183" y="2724150"/>
                </a:cubicBezTo>
                <a:cubicBezTo>
                  <a:pt x="4114800" y="2725103"/>
                  <a:pt x="4103370" y="2727008"/>
                  <a:pt x="4090988" y="2729865"/>
                </a:cubicBezTo>
                <a:cubicBezTo>
                  <a:pt x="4025265" y="2589848"/>
                  <a:pt x="3882390" y="2492693"/>
                  <a:pt x="3717608" y="2492693"/>
                </a:cubicBezTo>
                <a:cubicBezTo>
                  <a:pt x="3552825" y="2492693"/>
                  <a:pt x="3409950" y="2589848"/>
                  <a:pt x="3344228" y="2729865"/>
                </a:cubicBezTo>
                <a:cubicBezTo>
                  <a:pt x="3332798" y="2727960"/>
                  <a:pt x="3320415" y="2726055"/>
                  <a:pt x="3308033" y="2724150"/>
                </a:cubicBezTo>
                <a:cubicBezTo>
                  <a:pt x="3377565" y="2567940"/>
                  <a:pt x="3534728" y="2457450"/>
                  <a:pt x="3717608" y="2457450"/>
                </a:cubicBezTo>
                <a:close/>
                <a:moveTo>
                  <a:pt x="4181475" y="2775585"/>
                </a:moveTo>
                <a:cubicBezTo>
                  <a:pt x="4000500" y="2775585"/>
                  <a:pt x="3847148" y="2891790"/>
                  <a:pt x="3790950" y="3053715"/>
                </a:cubicBezTo>
                <a:cubicBezTo>
                  <a:pt x="3779520" y="3051810"/>
                  <a:pt x="3767138" y="3050858"/>
                  <a:pt x="3755708" y="3048953"/>
                </a:cubicBezTo>
                <a:cubicBezTo>
                  <a:pt x="3814763" y="2869883"/>
                  <a:pt x="3983355" y="2739390"/>
                  <a:pt x="4181475" y="2739390"/>
                </a:cubicBezTo>
                <a:cubicBezTo>
                  <a:pt x="4380548" y="2739390"/>
                  <a:pt x="4549140" y="2868930"/>
                  <a:pt x="4607243" y="3048953"/>
                </a:cubicBezTo>
                <a:cubicBezTo>
                  <a:pt x="4594860" y="3049905"/>
                  <a:pt x="4583430" y="3051810"/>
                  <a:pt x="4572000" y="3053715"/>
                </a:cubicBezTo>
                <a:cubicBezTo>
                  <a:pt x="4572000" y="3053715"/>
                  <a:pt x="4572000" y="3053715"/>
                  <a:pt x="4572000" y="3053715"/>
                </a:cubicBezTo>
                <a:cubicBezTo>
                  <a:pt x="4515803" y="2892743"/>
                  <a:pt x="4362450" y="2775585"/>
                  <a:pt x="4181475" y="2775585"/>
                </a:cubicBezTo>
                <a:close/>
                <a:moveTo>
                  <a:pt x="3992880" y="3138488"/>
                </a:moveTo>
                <a:cubicBezTo>
                  <a:pt x="3977640" y="3127058"/>
                  <a:pt x="3962400" y="3117533"/>
                  <a:pt x="3946208" y="3108008"/>
                </a:cubicBezTo>
                <a:cubicBezTo>
                  <a:pt x="3979545" y="3009900"/>
                  <a:pt x="4072890" y="2939415"/>
                  <a:pt x="4181475" y="2939415"/>
                </a:cubicBezTo>
                <a:cubicBezTo>
                  <a:pt x="4290060" y="2939415"/>
                  <a:pt x="4383405" y="3009900"/>
                  <a:pt x="4416743" y="3108008"/>
                </a:cubicBezTo>
                <a:cubicBezTo>
                  <a:pt x="4400550" y="3117533"/>
                  <a:pt x="4385310" y="3127058"/>
                  <a:pt x="4370070" y="3138488"/>
                </a:cubicBezTo>
                <a:cubicBezTo>
                  <a:pt x="4348163" y="3054668"/>
                  <a:pt x="4271963" y="2993708"/>
                  <a:pt x="4181475" y="2993708"/>
                </a:cubicBezTo>
                <a:cubicBezTo>
                  <a:pt x="4090988" y="2993708"/>
                  <a:pt x="4014788" y="3054668"/>
                  <a:pt x="3992880" y="3138488"/>
                </a:cubicBezTo>
                <a:cubicBezTo>
                  <a:pt x="3992880" y="3138488"/>
                  <a:pt x="3992880" y="3138488"/>
                  <a:pt x="3992880" y="3138488"/>
                </a:cubicBezTo>
                <a:close/>
                <a:moveTo>
                  <a:pt x="4181475" y="2920365"/>
                </a:moveTo>
                <a:cubicBezTo>
                  <a:pt x="4065270" y="2920365"/>
                  <a:pt x="3966210" y="2994660"/>
                  <a:pt x="3929063" y="3098483"/>
                </a:cubicBezTo>
                <a:cubicBezTo>
                  <a:pt x="3912870" y="3089910"/>
                  <a:pt x="3896678" y="3083243"/>
                  <a:pt x="3879533" y="3076575"/>
                </a:cubicBezTo>
                <a:cubicBezTo>
                  <a:pt x="3925253" y="2953703"/>
                  <a:pt x="4043363" y="2866073"/>
                  <a:pt x="4181475" y="2866073"/>
                </a:cubicBezTo>
                <a:cubicBezTo>
                  <a:pt x="4319588" y="2866073"/>
                  <a:pt x="4437698" y="2953703"/>
                  <a:pt x="4483418" y="3076575"/>
                </a:cubicBezTo>
                <a:cubicBezTo>
                  <a:pt x="4466273" y="3083243"/>
                  <a:pt x="4450080" y="3089910"/>
                  <a:pt x="4433888" y="3098483"/>
                </a:cubicBezTo>
                <a:cubicBezTo>
                  <a:pt x="4396740" y="2995613"/>
                  <a:pt x="4297680" y="2920365"/>
                  <a:pt x="4181475" y="2920365"/>
                </a:cubicBezTo>
                <a:close/>
                <a:moveTo>
                  <a:pt x="4181475" y="2847975"/>
                </a:moveTo>
                <a:cubicBezTo>
                  <a:pt x="4034790" y="2847975"/>
                  <a:pt x="3910013" y="2941320"/>
                  <a:pt x="3862388" y="3070860"/>
                </a:cubicBezTo>
                <a:cubicBezTo>
                  <a:pt x="3862388" y="3070860"/>
                  <a:pt x="3862388" y="3070860"/>
                  <a:pt x="3862388" y="3070860"/>
                </a:cubicBezTo>
                <a:cubicBezTo>
                  <a:pt x="3845243" y="3065145"/>
                  <a:pt x="3828098" y="3060383"/>
                  <a:pt x="3810953" y="3057525"/>
                </a:cubicBezTo>
                <a:cubicBezTo>
                  <a:pt x="3865245" y="2904173"/>
                  <a:pt x="4010978" y="2794635"/>
                  <a:pt x="4182428" y="2794635"/>
                </a:cubicBezTo>
                <a:cubicBezTo>
                  <a:pt x="4353878" y="2794635"/>
                  <a:pt x="4499610" y="2904173"/>
                  <a:pt x="4553903" y="3057525"/>
                </a:cubicBezTo>
                <a:cubicBezTo>
                  <a:pt x="4535805" y="3061335"/>
                  <a:pt x="4518660" y="3066098"/>
                  <a:pt x="4502468" y="3070860"/>
                </a:cubicBezTo>
                <a:cubicBezTo>
                  <a:pt x="4452938" y="2941320"/>
                  <a:pt x="4328160" y="2847975"/>
                  <a:pt x="4181475" y="2847975"/>
                </a:cubicBezTo>
                <a:close/>
                <a:moveTo>
                  <a:pt x="4181475" y="2721293"/>
                </a:moveTo>
                <a:cubicBezTo>
                  <a:pt x="4170045" y="2721293"/>
                  <a:pt x="4158615" y="2722245"/>
                  <a:pt x="4147185" y="2722245"/>
                </a:cubicBezTo>
                <a:cubicBezTo>
                  <a:pt x="4116705" y="2650808"/>
                  <a:pt x="4069080" y="2588895"/>
                  <a:pt x="4009073" y="2540318"/>
                </a:cubicBezTo>
                <a:cubicBezTo>
                  <a:pt x="4026218" y="2461260"/>
                  <a:pt x="4096703" y="2401253"/>
                  <a:pt x="4181475" y="2401253"/>
                </a:cubicBezTo>
                <a:cubicBezTo>
                  <a:pt x="4266248" y="2401253"/>
                  <a:pt x="4336733" y="2460308"/>
                  <a:pt x="4353878" y="2540318"/>
                </a:cubicBezTo>
                <a:cubicBezTo>
                  <a:pt x="4353878" y="2540318"/>
                  <a:pt x="4353878" y="2540318"/>
                  <a:pt x="4353878" y="2540318"/>
                </a:cubicBezTo>
                <a:cubicBezTo>
                  <a:pt x="4293870" y="2587943"/>
                  <a:pt x="4246245" y="2650808"/>
                  <a:pt x="4215765" y="2722245"/>
                </a:cubicBezTo>
                <a:cubicBezTo>
                  <a:pt x="4204335" y="2722245"/>
                  <a:pt x="4192905" y="2721293"/>
                  <a:pt x="4181475" y="2721293"/>
                </a:cubicBezTo>
                <a:close/>
                <a:moveTo>
                  <a:pt x="4181475" y="2384108"/>
                </a:moveTo>
                <a:cubicBezTo>
                  <a:pt x="4090988" y="2384108"/>
                  <a:pt x="4014788" y="2446020"/>
                  <a:pt x="3992880" y="2528888"/>
                </a:cubicBezTo>
                <a:cubicBezTo>
                  <a:pt x="3992880" y="2528888"/>
                  <a:pt x="3992880" y="2528888"/>
                  <a:pt x="3992880" y="2528888"/>
                </a:cubicBezTo>
                <a:cubicBezTo>
                  <a:pt x="3977640" y="2517458"/>
                  <a:pt x="3962400" y="2507933"/>
                  <a:pt x="3946208" y="2498408"/>
                </a:cubicBezTo>
                <a:cubicBezTo>
                  <a:pt x="3979545" y="2400300"/>
                  <a:pt x="4072890" y="2329815"/>
                  <a:pt x="4181475" y="2329815"/>
                </a:cubicBezTo>
                <a:cubicBezTo>
                  <a:pt x="4290060" y="2329815"/>
                  <a:pt x="4383405" y="2400300"/>
                  <a:pt x="4416743" y="2498408"/>
                </a:cubicBezTo>
                <a:cubicBezTo>
                  <a:pt x="4400550" y="2507933"/>
                  <a:pt x="4385310" y="2517458"/>
                  <a:pt x="4370070" y="2528888"/>
                </a:cubicBezTo>
                <a:cubicBezTo>
                  <a:pt x="4348163" y="2445068"/>
                  <a:pt x="4271963" y="2384108"/>
                  <a:pt x="4181475" y="2384108"/>
                </a:cubicBezTo>
                <a:close/>
                <a:moveTo>
                  <a:pt x="4181475" y="2310765"/>
                </a:moveTo>
                <a:cubicBezTo>
                  <a:pt x="4065270" y="2310765"/>
                  <a:pt x="3966210" y="2385060"/>
                  <a:pt x="3929063" y="2488883"/>
                </a:cubicBezTo>
                <a:cubicBezTo>
                  <a:pt x="3912870" y="2480310"/>
                  <a:pt x="3896678" y="2473643"/>
                  <a:pt x="3879533" y="2466975"/>
                </a:cubicBezTo>
                <a:cubicBezTo>
                  <a:pt x="3925253" y="2344103"/>
                  <a:pt x="4043363" y="2256473"/>
                  <a:pt x="4181475" y="2256473"/>
                </a:cubicBezTo>
                <a:cubicBezTo>
                  <a:pt x="4319588" y="2256473"/>
                  <a:pt x="4437698" y="2344103"/>
                  <a:pt x="4483418" y="2466975"/>
                </a:cubicBezTo>
                <a:cubicBezTo>
                  <a:pt x="4466273" y="2473643"/>
                  <a:pt x="4450080" y="2480310"/>
                  <a:pt x="4433888" y="2488883"/>
                </a:cubicBezTo>
                <a:cubicBezTo>
                  <a:pt x="4396740" y="2386013"/>
                  <a:pt x="4297680" y="2310765"/>
                  <a:pt x="4181475" y="2310765"/>
                </a:cubicBezTo>
                <a:close/>
                <a:moveTo>
                  <a:pt x="4181475" y="2238375"/>
                </a:moveTo>
                <a:cubicBezTo>
                  <a:pt x="4034790" y="2238375"/>
                  <a:pt x="3910013" y="2331720"/>
                  <a:pt x="3862388" y="2461260"/>
                </a:cubicBezTo>
                <a:cubicBezTo>
                  <a:pt x="3862388" y="2461260"/>
                  <a:pt x="3862388" y="2461260"/>
                  <a:pt x="3862388" y="2461260"/>
                </a:cubicBezTo>
                <a:cubicBezTo>
                  <a:pt x="3845243" y="2455545"/>
                  <a:pt x="3828098" y="2450783"/>
                  <a:pt x="3810953" y="2447925"/>
                </a:cubicBezTo>
                <a:cubicBezTo>
                  <a:pt x="3865245" y="2294573"/>
                  <a:pt x="4010978" y="2185035"/>
                  <a:pt x="4182428" y="2185035"/>
                </a:cubicBezTo>
                <a:cubicBezTo>
                  <a:pt x="4353878" y="2185035"/>
                  <a:pt x="4499610" y="2294573"/>
                  <a:pt x="4553903" y="2447925"/>
                </a:cubicBezTo>
                <a:cubicBezTo>
                  <a:pt x="4535805" y="2451735"/>
                  <a:pt x="4518660" y="2456498"/>
                  <a:pt x="4502468" y="2461260"/>
                </a:cubicBezTo>
                <a:cubicBezTo>
                  <a:pt x="4452938" y="2331720"/>
                  <a:pt x="4328160" y="2238375"/>
                  <a:pt x="4181475" y="2238375"/>
                </a:cubicBezTo>
                <a:close/>
                <a:moveTo>
                  <a:pt x="3431858" y="2757488"/>
                </a:moveTo>
                <a:cubicBezTo>
                  <a:pt x="3485198" y="2654618"/>
                  <a:pt x="3592830" y="2584133"/>
                  <a:pt x="3716655" y="2584133"/>
                </a:cubicBezTo>
                <a:cubicBezTo>
                  <a:pt x="3840480" y="2584133"/>
                  <a:pt x="3948113" y="2654618"/>
                  <a:pt x="4001453" y="2757488"/>
                </a:cubicBezTo>
                <a:cubicBezTo>
                  <a:pt x="4002405" y="2757488"/>
                  <a:pt x="4002405" y="2756535"/>
                  <a:pt x="4003358" y="2756535"/>
                </a:cubicBezTo>
                <a:cubicBezTo>
                  <a:pt x="3986213" y="2763203"/>
                  <a:pt x="3969068" y="2771775"/>
                  <a:pt x="3952875" y="2780348"/>
                </a:cubicBezTo>
                <a:cubicBezTo>
                  <a:pt x="3908108" y="2695575"/>
                  <a:pt x="3818573" y="2637473"/>
                  <a:pt x="3715703" y="2637473"/>
                </a:cubicBezTo>
                <a:cubicBezTo>
                  <a:pt x="3612833" y="2637473"/>
                  <a:pt x="3523298" y="2695575"/>
                  <a:pt x="3478530" y="2780348"/>
                </a:cubicBezTo>
                <a:cubicBezTo>
                  <a:pt x="3462338" y="2771775"/>
                  <a:pt x="3446145" y="2763203"/>
                  <a:pt x="3428048" y="2756535"/>
                </a:cubicBezTo>
                <a:cubicBezTo>
                  <a:pt x="3430905" y="2756535"/>
                  <a:pt x="3431858" y="2757488"/>
                  <a:pt x="3431858" y="2757488"/>
                </a:cubicBezTo>
                <a:close/>
                <a:moveTo>
                  <a:pt x="3496628" y="2790825"/>
                </a:moveTo>
                <a:cubicBezTo>
                  <a:pt x="3538538" y="2711768"/>
                  <a:pt x="3621405" y="2657475"/>
                  <a:pt x="3716655" y="2657475"/>
                </a:cubicBezTo>
                <a:cubicBezTo>
                  <a:pt x="3811905" y="2657475"/>
                  <a:pt x="3895725" y="2711768"/>
                  <a:pt x="3936683" y="2790825"/>
                </a:cubicBezTo>
                <a:cubicBezTo>
                  <a:pt x="3937635" y="2789873"/>
                  <a:pt x="3938588" y="2789873"/>
                  <a:pt x="3939540" y="2789873"/>
                </a:cubicBezTo>
                <a:cubicBezTo>
                  <a:pt x="3923348" y="2799398"/>
                  <a:pt x="3908108" y="2810828"/>
                  <a:pt x="3892868" y="2822258"/>
                </a:cubicBezTo>
                <a:cubicBezTo>
                  <a:pt x="3861435" y="2756535"/>
                  <a:pt x="3794760" y="2710815"/>
                  <a:pt x="3716655" y="2710815"/>
                </a:cubicBezTo>
                <a:cubicBezTo>
                  <a:pt x="3639503" y="2710815"/>
                  <a:pt x="3571875" y="2756535"/>
                  <a:pt x="3540443" y="2822258"/>
                </a:cubicBezTo>
                <a:cubicBezTo>
                  <a:pt x="3525203" y="2810828"/>
                  <a:pt x="3509963" y="2799398"/>
                  <a:pt x="3493770" y="2789873"/>
                </a:cubicBezTo>
                <a:cubicBezTo>
                  <a:pt x="3494723" y="2789873"/>
                  <a:pt x="3495675" y="2789873"/>
                  <a:pt x="3496628" y="2790825"/>
                </a:cubicBezTo>
                <a:close/>
                <a:moveTo>
                  <a:pt x="4009073" y="3150870"/>
                </a:moveTo>
                <a:cubicBezTo>
                  <a:pt x="4026218" y="3071813"/>
                  <a:pt x="4096703" y="3011805"/>
                  <a:pt x="4181475" y="3011805"/>
                </a:cubicBezTo>
                <a:cubicBezTo>
                  <a:pt x="4266248" y="3011805"/>
                  <a:pt x="4336733" y="3070860"/>
                  <a:pt x="4353878" y="3150870"/>
                </a:cubicBezTo>
                <a:cubicBezTo>
                  <a:pt x="4353878" y="3150870"/>
                  <a:pt x="4353878" y="3150870"/>
                  <a:pt x="4353878" y="3150870"/>
                </a:cubicBezTo>
                <a:cubicBezTo>
                  <a:pt x="4293870" y="3198495"/>
                  <a:pt x="4246245" y="3261360"/>
                  <a:pt x="4215765" y="3332798"/>
                </a:cubicBezTo>
                <a:cubicBezTo>
                  <a:pt x="4204335" y="3331845"/>
                  <a:pt x="4192905" y="3331845"/>
                  <a:pt x="4181475" y="3331845"/>
                </a:cubicBezTo>
                <a:cubicBezTo>
                  <a:pt x="4170045" y="3331845"/>
                  <a:pt x="4158615" y="3332798"/>
                  <a:pt x="4147185" y="3332798"/>
                </a:cubicBezTo>
                <a:cubicBezTo>
                  <a:pt x="4116705" y="3261360"/>
                  <a:pt x="4069080" y="3198495"/>
                  <a:pt x="4009073" y="3150870"/>
                </a:cubicBezTo>
                <a:close/>
                <a:moveTo>
                  <a:pt x="4645343" y="2709863"/>
                </a:moveTo>
                <a:cubicBezTo>
                  <a:pt x="4568190" y="2709863"/>
                  <a:pt x="4500563" y="2755583"/>
                  <a:pt x="4469130" y="2821305"/>
                </a:cubicBezTo>
                <a:cubicBezTo>
                  <a:pt x="4453890" y="2809875"/>
                  <a:pt x="4438650" y="2798445"/>
                  <a:pt x="4422458" y="2788920"/>
                </a:cubicBezTo>
                <a:cubicBezTo>
                  <a:pt x="4423410" y="2788920"/>
                  <a:pt x="4424363" y="2789873"/>
                  <a:pt x="4424363" y="2789873"/>
                </a:cubicBezTo>
                <a:cubicBezTo>
                  <a:pt x="4466273" y="2710815"/>
                  <a:pt x="4549140" y="2656523"/>
                  <a:pt x="4644390" y="2656523"/>
                </a:cubicBezTo>
                <a:cubicBezTo>
                  <a:pt x="4739640" y="2656523"/>
                  <a:pt x="4823460" y="2710815"/>
                  <a:pt x="4864418" y="2789873"/>
                </a:cubicBezTo>
                <a:cubicBezTo>
                  <a:pt x="4865370" y="2788920"/>
                  <a:pt x="4866323" y="2788920"/>
                  <a:pt x="4866323" y="2788920"/>
                </a:cubicBezTo>
                <a:cubicBezTo>
                  <a:pt x="4850130" y="2798445"/>
                  <a:pt x="4834890" y="2809875"/>
                  <a:pt x="4819650" y="2821305"/>
                </a:cubicBezTo>
                <a:cubicBezTo>
                  <a:pt x="4790123" y="2755583"/>
                  <a:pt x="4723448" y="2709863"/>
                  <a:pt x="4645343" y="2709863"/>
                </a:cubicBezTo>
                <a:close/>
                <a:moveTo>
                  <a:pt x="4645343" y="2637473"/>
                </a:moveTo>
                <a:cubicBezTo>
                  <a:pt x="4542473" y="2637473"/>
                  <a:pt x="4452938" y="2695575"/>
                  <a:pt x="4408170" y="2780348"/>
                </a:cubicBezTo>
                <a:cubicBezTo>
                  <a:pt x="4391978" y="2771775"/>
                  <a:pt x="4375785" y="2763203"/>
                  <a:pt x="4357688" y="2756535"/>
                </a:cubicBezTo>
                <a:cubicBezTo>
                  <a:pt x="4358640" y="2756535"/>
                  <a:pt x="4358640" y="2757488"/>
                  <a:pt x="4359593" y="2757488"/>
                </a:cubicBezTo>
                <a:cubicBezTo>
                  <a:pt x="4412933" y="2654618"/>
                  <a:pt x="4520565" y="2584133"/>
                  <a:pt x="4644390" y="2584133"/>
                </a:cubicBezTo>
                <a:cubicBezTo>
                  <a:pt x="4768215" y="2584133"/>
                  <a:pt x="4875848" y="2654618"/>
                  <a:pt x="4929188" y="2757488"/>
                </a:cubicBezTo>
                <a:cubicBezTo>
                  <a:pt x="4930140" y="2757488"/>
                  <a:pt x="4930140" y="2756535"/>
                  <a:pt x="4931093" y="2756535"/>
                </a:cubicBezTo>
                <a:cubicBezTo>
                  <a:pt x="4913948" y="2763203"/>
                  <a:pt x="4896803" y="2771775"/>
                  <a:pt x="4880610" y="2780348"/>
                </a:cubicBezTo>
                <a:cubicBezTo>
                  <a:pt x="4837748" y="2695575"/>
                  <a:pt x="4748213" y="2637473"/>
                  <a:pt x="4645343" y="2637473"/>
                </a:cubicBezTo>
                <a:close/>
                <a:moveTo>
                  <a:pt x="4645343" y="2492693"/>
                </a:moveTo>
                <a:cubicBezTo>
                  <a:pt x="4480560" y="2492693"/>
                  <a:pt x="4337685" y="2589848"/>
                  <a:pt x="4271963" y="2729865"/>
                </a:cubicBezTo>
                <a:cubicBezTo>
                  <a:pt x="4260533" y="2727960"/>
                  <a:pt x="4248150" y="2726055"/>
                  <a:pt x="4235768" y="2724150"/>
                </a:cubicBezTo>
                <a:cubicBezTo>
                  <a:pt x="4305300" y="2566988"/>
                  <a:pt x="4462463" y="2457450"/>
                  <a:pt x="4645343" y="2457450"/>
                </a:cubicBezTo>
                <a:cubicBezTo>
                  <a:pt x="4828223" y="2457450"/>
                  <a:pt x="4985385" y="2566988"/>
                  <a:pt x="5054918" y="2724150"/>
                </a:cubicBezTo>
                <a:cubicBezTo>
                  <a:pt x="5042535" y="2725103"/>
                  <a:pt x="5031105" y="2727008"/>
                  <a:pt x="5018723" y="2729865"/>
                </a:cubicBezTo>
                <a:cubicBezTo>
                  <a:pt x="4953000" y="2589848"/>
                  <a:pt x="4811078" y="2492693"/>
                  <a:pt x="4645343" y="2492693"/>
                </a:cubicBezTo>
                <a:close/>
                <a:moveTo>
                  <a:pt x="4645343" y="2100263"/>
                </a:moveTo>
                <a:cubicBezTo>
                  <a:pt x="4568190" y="2100263"/>
                  <a:pt x="4500563" y="2145983"/>
                  <a:pt x="4469130" y="2211705"/>
                </a:cubicBezTo>
                <a:cubicBezTo>
                  <a:pt x="4453890" y="2200275"/>
                  <a:pt x="4438650" y="2188845"/>
                  <a:pt x="4422458" y="2179320"/>
                </a:cubicBezTo>
                <a:cubicBezTo>
                  <a:pt x="4423410" y="2179320"/>
                  <a:pt x="4424363" y="2180273"/>
                  <a:pt x="4424363" y="2180273"/>
                </a:cubicBezTo>
                <a:cubicBezTo>
                  <a:pt x="4466273" y="2101215"/>
                  <a:pt x="4549140" y="2046923"/>
                  <a:pt x="4644390" y="2046923"/>
                </a:cubicBezTo>
                <a:cubicBezTo>
                  <a:pt x="4739640" y="2046923"/>
                  <a:pt x="4823460" y="2101215"/>
                  <a:pt x="4864418" y="2180273"/>
                </a:cubicBezTo>
                <a:cubicBezTo>
                  <a:pt x="4865370" y="2179320"/>
                  <a:pt x="4866323" y="2179320"/>
                  <a:pt x="4866323" y="2179320"/>
                </a:cubicBezTo>
                <a:cubicBezTo>
                  <a:pt x="4850130" y="2188845"/>
                  <a:pt x="4834890" y="2200275"/>
                  <a:pt x="4819650" y="2211705"/>
                </a:cubicBezTo>
                <a:cubicBezTo>
                  <a:pt x="4790123" y="2145983"/>
                  <a:pt x="4723448" y="2100263"/>
                  <a:pt x="4645343" y="2100263"/>
                </a:cubicBezTo>
                <a:close/>
                <a:moveTo>
                  <a:pt x="4645343" y="2027873"/>
                </a:moveTo>
                <a:cubicBezTo>
                  <a:pt x="4542473" y="2027873"/>
                  <a:pt x="4452938" y="2085975"/>
                  <a:pt x="4408170" y="2170748"/>
                </a:cubicBezTo>
                <a:cubicBezTo>
                  <a:pt x="4391978" y="2162175"/>
                  <a:pt x="4375785" y="2153603"/>
                  <a:pt x="4357688" y="2146935"/>
                </a:cubicBezTo>
                <a:cubicBezTo>
                  <a:pt x="4358640" y="2146935"/>
                  <a:pt x="4358640" y="2147888"/>
                  <a:pt x="4359593" y="2147888"/>
                </a:cubicBezTo>
                <a:cubicBezTo>
                  <a:pt x="4412933" y="2045018"/>
                  <a:pt x="4520565" y="1974533"/>
                  <a:pt x="4644390" y="1974533"/>
                </a:cubicBezTo>
                <a:cubicBezTo>
                  <a:pt x="4768215" y="1974533"/>
                  <a:pt x="4875848" y="2045018"/>
                  <a:pt x="4929188" y="2147888"/>
                </a:cubicBezTo>
                <a:cubicBezTo>
                  <a:pt x="4930140" y="2147888"/>
                  <a:pt x="4930140" y="2146935"/>
                  <a:pt x="4931093" y="2146935"/>
                </a:cubicBezTo>
                <a:cubicBezTo>
                  <a:pt x="4913948" y="2153603"/>
                  <a:pt x="4896803" y="2162175"/>
                  <a:pt x="4880610" y="2170748"/>
                </a:cubicBezTo>
                <a:cubicBezTo>
                  <a:pt x="4837748" y="2085975"/>
                  <a:pt x="4748213" y="2027873"/>
                  <a:pt x="4645343" y="2027873"/>
                </a:cubicBezTo>
                <a:close/>
                <a:moveTo>
                  <a:pt x="4018598" y="2141220"/>
                </a:moveTo>
                <a:cubicBezTo>
                  <a:pt x="4019550" y="2141220"/>
                  <a:pt x="4019550" y="2140268"/>
                  <a:pt x="4020503" y="2140268"/>
                </a:cubicBezTo>
                <a:cubicBezTo>
                  <a:pt x="3964305" y="2030730"/>
                  <a:pt x="3849053" y="1955483"/>
                  <a:pt x="3717608" y="1955483"/>
                </a:cubicBezTo>
                <a:cubicBezTo>
                  <a:pt x="3586163" y="1955483"/>
                  <a:pt x="3471863" y="2030730"/>
                  <a:pt x="3414713" y="2140268"/>
                </a:cubicBezTo>
                <a:cubicBezTo>
                  <a:pt x="3415665" y="2140268"/>
                  <a:pt x="3415665" y="2141220"/>
                  <a:pt x="3416618" y="2141220"/>
                </a:cubicBezTo>
                <a:cubicBezTo>
                  <a:pt x="3399473" y="2134553"/>
                  <a:pt x="3381375" y="2128838"/>
                  <a:pt x="3363278" y="2125028"/>
                </a:cubicBezTo>
                <a:cubicBezTo>
                  <a:pt x="3427095" y="1993583"/>
                  <a:pt x="3562350" y="1902143"/>
                  <a:pt x="3717608" y="1902143"/>
                </a:cubicBezTo>
                <a:cubicBezTo>
                  <a:pt x="3873818" y="1902143"/>
                  <a:pt x="4008120" y="1993583"/>
                  <a:pt x="4071938" y="2125028"/>
                </a:cubicBezTo>
                <a:cubicBezTo>
                  <a:pt x="4053840" y="2129790"/>
                  <a:pt x="4035743" y="2134553"/>
                  <a:pt x="4018598" y="2141220"/>
                </a:cubicBezTo>
                <a:close/>
                <a:moveTo>
                  <a:pt x="3252788" y="2185035"/>
                </a:moveTo>
                <a:cubicBezTo>
                  <a:pt x="3424238" y="2185035"/>
                  <a:pt x="3569970" y="2294573"/>
                  <a:pt x="3624263" y="2447925"/>
                </a:cubicBezTo>
                <a:cubicBezTo>
                  <a:pt x="3606165" y="2451735"/>
                  <a:pt x="3589020" y="2456498"/>
                  <a:pt x="3572828" y="2461260"/>
                </a:cubicBezTo>
                <a:cubicBezTo>
                  <a:pt x="3572828" y="2461260"/>
                  <a:pt x="3572828" y="2461260"/>
                  <a:pt x="3572828" y="2461260"/>
                </a:cubicBezTo>
                <a:cubicBezTo>
                  <a:pt x="3525203" y="2331720"/>
                  <a:pt x="3399473" y="2238375"/>
                  <a:pt x="3253740" y="2238375"/>
                </a:cubicBezTo>
                <a:cubicBezTo>
                  <a:pt x="3107055" y="2238375"/>
                  <a:pt x="2982278" y="2331720"/>
                  <a:pt x="2934653" y="2461260"/>
                </a:cubicBezTo>
                <a:cubicBezTo>
                  <a:pt x="2917508" y="2455545"/>
                  <a:pt x="2900363" y="2450783"/>
                  <a:pt x="2883218" y="2447925"/>
                </a:cubicBezTo>
                <a:cubicBezTo>
                  <a:pt x="2935605" y="2294573"/>
                  <a:pt x="3081338" y="2185035"/>
                  <a:pt x="3252788" y="2185035"/>
                </a:cubicBezTo>
                <a:close/>
                <a:moveTo>
                  <a:pt x="3252788" y="2329815"/>
                </a:moveTo>
                <a:cubicBezTo>
                  <a:pt x="3362325" y="2329815"/>
                  <a:pt x="3454718" y="2400300"/>
                  <a:pt x="3488055" y="2498408"/>
                </a:cubicBezTo>
                <a:cubicBezTo>
                  <a:pt x="3471863" y="2507933"/>
                  <a:pt x="3456623" y="2517458"/>
                  <a:pt x="3441383" y="2528888"/>
                </a:cubicBezTo>
                <a:cubicBezTo>
                  <a:pt x="3419475" y="2445068"/>
                  <a:pt x="3343275" y="2384108"/>
                  <a:pt x="3252788" y="2384108"/>
                </a:cubicBezTo>
                <a:cubicBezTo>
                  <a:pt x="3162300" y="2384108"/>
                  <a:pt x="3086100" y="2446020"/>
                  <a:pt x="3064193" y="2528888"/>
                </a:cubicBezTo>
                <a:cubicBezTo>
                  <a:pt x="3048953" y="2517458"/>
                  <a:pt x="3033713" y="2507933"/>
                  <a:pt x="3017520" y="2498408"/>
                </a:cubicBezTo>
                <a:cubicBezTo>
                  <a:pt x="3050858" y="2400300"/>
                  <a:pt x="3144203" y="2329815"/>
                  <a:pt x="3252788" y="2329815"/>
                </a:cubicBezTo>
                <a:close/>
                <a:moveTo>
                  <a:pt x="3252788" y="2403158"/>
                </a:moveTo>
                <a:cubicBezTo>
                  <a:pt x="3337560" y="2403158"/>
                  <a:pt x="3408045" y="2462213"/>
                  <a:pt x="3425190" y="2542223"/>
                </a:cubicBezTo>
                <a:cubicBezTo>
                  <a:pt x="3365183" y="2589848"/>
                  <a:pt x="3317558" y="2652713"/>
                  <a:pt x="3287078" y="2724150"/>
                </a:cubicBezTo>
                <a:cubicBezTo>
                  <a:pt x="3275648" y="2723198"/>
                  <a:pt x="3264218" y="2723198"/>
                  <a:pt x="3252788" y="2723198"/>
                </a:cubicBezTo>
                <a:cubicBezTo>
                  <a:pt x="3241358" y="2723198"/>
                  <a:pt x="3229928" y="2724150"/>
                  <a:pt x="3218498" y="2724150"/>
                </a:cubicBezTo>
                <a:cubicBezTo>
                  <a:pt x="3188018" y="2652713"/>
                  <a:pt x="3140393" y="2590800"/>
                  <a:pt x="3080385" y="2542223"/>
                </a:cubicBezTo>
                <a:cubicBezTo>
                  <a:pt x="3098483" y="2462213"/>
                  <a:pt x="3168968" y="2403158"/>
                  <a:pt x="3252788" y="2403158"/>
                </a:cubicBezTo>
                <a:close/>
                <a:moveTo>
                  <a:pt x="3252788" y="2740343"/>
                </a:moveTo>
                <a:cubicBezTo>
                  <a:pt x="3451860" y="2740343"/>
                  <a:pt x="3620453" y="2869883"/>
                  <a:pt x="3678555" y="3049905"/>
                </a:cubicBezTo>
                <a:cubicBezTo>
                  <a:pt x="3666173" y="3050858"/>
                  <a:pt x="3654743" y="3052763"/>
                  <a:pt x="3643313" y="3054668"/>
                </a:cubicBezTo>
                <a:cubicBezTo>
                  <a:pt x="3643313" y="3054668"/>
                  <a:pt x="3643313" y="3054668"/>
                  <a:pt x="3643313" y="3054668"/>
                </a:cubicBezTo>
                <a:cubicBezTo>
                  <a:pt x="3587115" y="2892743"/>
                  <a:pt x="3433763" y="2776538"/>
                  <a:pt x="3252788" y="2776538"/>
                </a:cubicBezTo>
                <a:cubicBezTo>
                  <a:pt x="3071813" y="2776538"/>
                  <a:pt x="2918460" y="2892743"/>
                  <a:pt x="2862263" y="3054668"/>
                </a:cubicBezTo>
                <a:cubicBezTo>
                  <a:pt x="2850833" y="3052763"/>
                  <a:pt x="2838450" y="3051810"/>
                  <a:pt x="2827020" y="3049905"/>
                </a:cubicBezTo>
                <a:cubicBezTo>
                  <a:pt x="2886075" y="2870835"/>
                  <a:pt x="3054668" y="2740343"/>
                  <a:pt x="3252788" y="2740343"/>
                </a:cubicBezTo>
                <a:close/>
                <a:moveTo>
                  <a:pt x="3252788" y="2794635"/>
                </a:moveTo>
                <a:cubicBezTo>
                  <a:pt x="3424238" y="2794635"/>
                  <a:pt x="3569970" y="2904173"/>
                  <a:pt x="3624263" y="3057525"/>
                </a:cubicBezTo>
                <a:cubicBezTo>
                  <a:pt x="3606165" y="3061335"/>
                  <a:pt x="3589020" y="3066098"/>
                  <a:pt x="3572828" y="3070860"/>
                </a:cubicBezTo>
                <a:cubicBezTo>
                  <a:pt x="3572828" y="3070860"/>
                  <a:pt x="3572828" y="3070860"/>
                  <a:pt x="3572828" y="3070860"/>
                </a:cubicBezTo>
                <a:cubicBezTo>
                  <a:pt x="3525203" y="2941320"/>
                  <a:pt x="3399473" y="2847975"/>
                  <a:pt x="3253740" y="2847975"/>
                </a:cubicBezTo>
                <a:cubicBezTo>
                  <a:pt x="3107055" y="2847975"/>
                  <a:pt x="2982278" y="2941320"/>
                  <a:pt x="2934653" y="3070860"/>
                </a:cubicBezTo>
                <a:cubicBezTo>
                  <a:pt x="2917508" y="3065145"/>
                  <a:pt x="2900363" y="3060383"/>
                  <a:pt x="2883218" y="3057525"/>
                </a:cubicBezTo>
                <a:cubicBezTo>
                  <a:pt x="2935605" y="2904173"/>
                  <a:pt x="3081338" y="2794635"/>
                  <a:pt x="3252788" y="2794635"/>
                </a:cubicBezTo>
                <a:close/>
                <a:moveTo>
                  <a:pt x="3252788" y="2939415"/>
                </a:moveTo>
                <a:cubicBezTo>
                  <a:pt x="3362325" y="2939415"/>
                  <a:pt x="3454718" y="3009900"/>
                  <a:pt x="3488055" y="3108008"/>
                </a:cubicBezTo>
                <a:cubicBezTo>
                  <a:pt x="3471863" y="3117533"/>
                  <a:pt x="3456623" y="3127058"/>
                  <a:pt x="3441383" y="3138488"/>
                </a:cubicBezTo>
                <a:cubicBezTo>
                  <a:pt x="3419475" y="3054668"/>
                  <a:pt x="3343275" y="2993708"/>
                  <a:pt x="3252788" y="2993708"/>
                </a:cubicBezTo>
                <a:cubicBezTo>
                  <a:pt x="3162300" y="2993708"/>
                  <a:pt x="3086100" y="3055620"/>
                  <a:pt x="3064193" y="3138488"/>
                </a:cubicBezTo>
                <a:cubicBezTo>
                  <a:pt x="3048953" y="3127058"/>
                  <a:pt x="3033713" y="3117533"/>
                  <a:pt x="3017520" y="3108008"/>
                </a:cubicBezTo>
                <a:cubicBezTo>
                  <a:pt x="3050858" y="3009900"/>
                  <a:pt x="3144203" y="2939415"/>
                  <a:pt x="3252788" y="2939415"/>
                </a:cubicBezTo>
                <a:close/>
                <a:moveTo>
                  <a:pt x="3252788" y="3012758"/>
                </a:moveTo>
                <a:cubicBezTo>
                  <a:pt x="3337560" y="3012758"/>
                  <a:pt x="3408045" y="3071813"/>
                  <a:pt x="3425190" y="3151823"/>
                </a:cubicBezTo>
                <a:cubicBezTo>
                  <a:pt x="3365183" y="3199448"/>
                  <a:pt x="3317558" y="3262313"/>
                  <a:pt x="3287078" y="3333750"/>
                </a:cubicBezTo>
                <a:cubicBezTo>
                  <a:pt x="3275648" y="3332798"/>
                  <a:pt x="3264218" y="3332798"/>
                  <a:pt x="3252788" y="3332798"/>
                </a:cubicBezTo>
                <a:cubicBezTo>
                  <a:pt x="3241358" y="3332798"/>
                  <a:pt x="3229928" y="3333750"/>
                  <a:pt x="3218498" y="3333750"/>
                </a:cubicBezTo>
                <a:cubicBezTo>
                  <a:pt x="3188018" y="3262313"/>
                  <a:pt x="3140393" y="3200400"/>
                  <a:pt x="3080385" y="3151823"/>
                </a:cubicBezTo>
                <a:cubicBezTo>
                  <a:pt x="3098483" y="3071813"/>
                  <a:pt x="3168968" y="3012758"/>
                  <a:pt x="3252788" y="3012758"/>
                </a:cubicBezTo>
                <a:close/>
                <a:moveTo>
                  <a:pt x="5110163" y="3330893"/>
                </a:moveTo>
                <a:cubicBezTo>
                  <a:pt x="5098733" y="3330893"/>
                  <a:pt x="5087303" y="3331845"/>
                  <a:pt x="5075873" y="3331845"/>
                </a:cubicBezTo>
                <a:cubicBezTo>
                  <a:pt x="5045393" y="3260408"/>
                  <a:pt x="4997768" y="3198495"/>
                  <a:pt x="4937760" y="3149918"/>
                </a:cubicBezTo>
                <a:cubicBezTo>
                  <a:pt x="4954905" y="3070860"/>
                  <a:pt x="5025390" y="3010853"/>
                  <a:pt x="5110163" y="3010853"/>
                </a:cubicBezTo>
                <a:cubicBezTo>
                  <a:pt x="5194935" y="3010853"/>
                  <a:pt x="5265420" y="3069908"/>
                  <a:pt x="5282565" y="3149918"/>
                </a:cubicBezTo>
                <a:cubicBezTo>
                  <a:pt x="5282565" y="3149918"/>
                  <a:pt x="5282565" y="3149918"/>
                  <a:pt x="5282565" y="3149918"/>
                </a:cubicBezTo>
                <a:cubicBezTo>
                  <a:pt x="5222558" y="3197543"/>
                  <a:pt x="5174933" y="3260408"/>
                  <a:pt x="5144453" y="3331845"/>
                </a:cubicBezTo>
                <a:cubicBezTo>
                  <a:pt x="5133023" y="3331845"/>
                  <a:pt x="5121593" y="3330893"/>
                  <a:pt x="5110163" y="3330893"/>
                </a:cubicBezTo>
                <a:close/>
                <a:moveTo>
                  <a:pt x="5110163" y="2993708"/>
                </a:moveTo>
                <a:cubicBezTo>
                  <a:pt x="5019675" y="2993708"/>
                  <a:pt x="4943475" y="3055620"/>
                  <a:pt x="4921568" y="3138488"/>
                </a:cubicBezTo>
                <a:cubicBezTo>
                  <a:pt x="4921568" y="3138488"/>
                  <a:pt x="4921568" y="3138488"/>
                  <a:pt x="4921568" y="3138488"/>
                </a:cubicBezTo>
                <a:cubicBezTo>
                  <a:pt x="4906328" y="3127058"/>
                  <a:pt x="4891088" y="3117533"/>
                  <a:pt x="4874895" y="3108008"/>
                </a:cubicBezTo>
                <a:cubicBezTo>
                  <a:pt x="4908233" y="3009900"/>
                  <a:pt x="5001578" y="2939415"/>
                  <a:pt x="5110163" y="2939415"/>
                </a:cubicBezTo>
                <a:cubicBezTo>
                  <a:pt x="5219700" y="2939415"/>
                  <a:pt x="5312093" y="3009900"/>
                  <a:pt x="5345430" y="3108008"/>
                </a:cubicBezTo>
                <a:cubicBezTo>
                  <a:pt x="5329238" y="3117533"/>
                  <a:pt x="5313998" y="3127058"/>
                  <a:pt x="5298758" y="3138488"/>
                </a:cubicBezTo>
                <a:cubicBezTo>
                  <a:pt x="5275898" y="3054668"/>
                  <a:pt x="5200650" y="2993708"/>
                  <a:pt x="5110163" y="2993708"/>
                </a:cubicBezTo>
                <a:close/>
                <a:moveTo>
                  <a:pt x="5110163" y="2721293"/>
                </a:moveTo>
                <a:cubicBezTo>
                  <a:pt x="5098733" y="2721293"/>
                  <a:pt x="5087303" y="2722245"/>
                  <a:pt x="5075873" y="2722245"/>
                </a:cubicBezTo>
                <a:cubicBezTo>
                  <a:pt x="5045393" y="2650808"/>
                  <a:pt x="4997768" y="2588895"/>
                  <a:pt x="4937760" y="2540318"/>
                </a:cubicBezTo>
                <a:cubicBezTo>
                  <a:pt x="4954905" y="2461260"/>
                  <a:pt x="5025390" y="2401253"/>
                  <a:pt x="5110163" y="2401253"/>
                </a:cubicBezTo>
                <a:cubicBezTo>
                  <a:pt x="5194935" y="2401253"/>
                  <a:pt x="5265420" y="2460308"/>
                  <a:pt x="5282565" y="2540318"/>
                </a:cubicBezTo>
                <a:cubicBezTo>
                  <a:pt x="5282565" y="2540318"/>
                  <a:pt x="5282565" y="2540318"/>
                  <a:pt x="5282565" y="2540318"/>
                </a:cubicBezTo>
                <a:cubicBezTo>
                  <a:pt x="5222558" y="2587943"/>
                  <a:pt x="5174933" y="2650808"/>
                  <a:pt x="5144453" y="2722245"/>
                </a:cubicBezTo>
                <a:cubicBezTo>
                  <a:pt x="5133023" y="2722245"/>
                  <a:pt x="5121593" y="2721293"/>
                  <a:pt x="5110163" y="2721293"/>
                </a:cubicBezTo>
                <a:close/>
                <a:moveTo>
                  <a:pt x="5110163" y="2384108"/>
                </a:moveTo>
                <a:cubicBezTo>
                  <a:pt x="5019675" y="2384108"/>
                  <a:pt x="4943475" y="2446020"/>
                  <a:pt x="4921568" y="2528888"/>
                </a:cubicBezTo>
                <a:cubicBezTo>
                  <a:pt x="4921568" y="2528888"/>
                  <a:pt x="4921568" y="2528888"/>
                  <a:pt x="4921568" y="2528888"/>
                </a:cubicBezTo>
                <a:cubicBezTo>
                  <a:pt x="4906328" y="2517458"/>
                  <a:pt x="4891088" y="2507933"/>
                  <a:pt x="4874895" y="2498408"/>
                </a:cubicBezTo>
                <a:cubicBezTo>
                  <a:pt x="4908233" y="2400300"/>
                  <a:pt x="5001578" y="2329815"/>
                  <a:pt x="5110163" y="2329815"/>
                </a:cubicBezTo>
                <a:cubicBezTo>
                  <a:pt x="5219700" y="2329815"/>
                  <a:pt x="5312093" y="2400300"/>
                  <a:pt x="5345430" y="2498408"/>
                </a:cubicBezTo>
                <a:cubicBezTo>
                  <a:pt x="5329238" y="2507933"/>
                  <a:pt x="5313998" y="2517458"/>
                  <a:pt x="5298758" y="2528888"/>
                </a:cubicBezTo>
                <a:cubicBezTo>
                  <a:pt x="5275898" y="2445068"/>
                  <a:pt x="5200650" y="2384108"/>
                  <a:pt x="5110163" y="2384108"/>
                </a:cubicBezTo>
                <a:close/>
                <a:moveTo>
                  <a:pt x="5110163" y="2111693"/>
                </a:moveTo>
                <a:cubicBezTo>
                  <a:pt x="5098733" y="2111693"/>
                  <a:pt x="5087303" y="2112645"/>
                  <a:pt x="5075873" y="2112645"/>
                </a:cubicBezTo>
                <a:cubicBezTo>
                  <a:pt x="5045393" y="2041208"/>
                  <a:pt x="4997768" y="1979295"/>
                  <a:pt x="4937760" y="1930718"/>
                </a:cubicBezTo>
                <a:cubicBezTo>
                  <a:pt x="4954905" y="1851660"/>
                  <a:pt x="5025390" y="1791653"/>
                  <a:pt x="5110163" y="1791653"/>
                </a:cubicBezTo>
                <a:cubicBezTo>
                  <a:pt x="5194935" y="1791653"/>
                  <a:pt x="5265420" y="1850708"/>
                  <a:pt x="5282565" y="1930718"/>
                </a:cubicBezTo>
                <a:cubicBezTo>
                  <a:pt x="5282565" y="1930718"/>
                  <a:pt x="5282565" y="1930718"/>
                  <a:pt x="5282565" y="1930718"/>
                </a:cubicBezTo>
                <a:cubicBezTo>
                  <a:pt x="5222558" y="1978343"/>
                  <a:pt x="5174933" y="2041208"/>
                  <a:pt x="5144453" y="2112645"/>
                </a:cubicBezTo>
                <a:cubicBezTo>
                  <a:pt x="5133023" y="2112645"/>
                  <a:pt x="5121593" y="2111693"/>
                  <a:pt x="5110163" y="2111693"/>
                </a:cubicBezTo>
                <a:close/>
                <a:moveTo>
                  <a:pt x="5110163" y="1774508"/>
                </a:moveTo>
                <a:cubicBezTo>
                  <a:pt x="5019675" y="1774508"/>
                  <a:pt x="4943475" y="1836420"/>
                  <a:pt x="4921568" y="1919288"/>
                </a:cubicBezTo>
                <a:cubicBezTo>
                  <a:pt x="4921568" y="1919288"/>
                  <a:pt x="4921568" y="1919288"/>
                  <a:pt x="4921568" y="1919288"/>
                </a:cubicBezTo>
                <a:cubicBezTo>
                  <a:pt x="4906328" y="1907858"/>
                  <a:pt x="4891088" y="1898333"/>
                  <a:pt x="4874895" y="1888808"/>
                </a:cubicBezTo>
                <a:cubicBezTo>
                  <a:pt x="4908233" y="1790700"/>
                  <a:pt x="5001578" y="1720215"/>
                  <a:pt x="5110163" y="1720215"/>
                </a:cubicBezTo>
                <a:cubicBezTo>
                  <a:pt x="5219700" y="1720215"/>
                  <a:pt x="5312093" y="1790700"/>
                  <a:pt x="5345430" y="1888808"/>
                </a:cubicBezTo>
                <a:cubicBezTo>
                  <a:pt x="5329238" y="1898333"/>
                  <a:pt x="5313998" y="1907858"/>
                  <a:pt x="5298758" y="1919288"/>
                </a:cubicBezTo>
                <a:cubicBezTo>
                  <a:pt x="5275898" y="1835468"/>
                  <a:pt x="5200650" y="1774508"/>
                  <a:pt x="5110163" y="1774508"/>
                </a:cubicBezTo>
                <a:close/>
                <a:moveTo>
                  <a:pt x="4500563" y="1851660"/>
                </a:moveTo>
                <a:cubicBezTo>
                  <a:pt x="4452938" y="1722120"/>
                  <a:pt x="4327208" y="1628775"/>
                  <a:pt x="4181475" y="1628775"/>
                </a:cubicBezTo>
                <a:cubicBezTo>
                  <a:pt x="4034790" y="1628775"/>
                  <a:pt x="3910013" y="1722120"/>
                  <a:pt x="3862388" y="1851660"/>
                </a:cubicBezTo>
                <a:cubicBezTo>
                  <a:pt x="3862388" y="1851660"/>
                  <a:pt x="3862388" y="1851660"/>
                  <a:pt x="3862388" y="1851660"/>
                </a:cubicBezTo>
                <a:cubicBezTo>
                  <a:pt x="3845243" y="1845945"/>
                  <a:pt x="3828098" y="1841183"/>
                  <a:pt x="3810953" y="1838325"/>
                </a:cubicBezTo>
                <a:cubicBezTo>
                  <a:pt x="3865245" y="1684973"/>
                  <a:pt x="4010978" y="1575435"/>
                  <a:pt x="4182428" y="1575435"/>
                </a:cubicBezTo>
                <a:cubicBezTo>
                  <a:pt x="4353878" y="1575435"/>
                  <a:pt x="4499610" y="1684973"/>
                  <a:pt x="4553903" y="1838325"/>
                </a:cubicBezTo>
                <a:cubicBezTo>
                  <a:pt x="4534853" y="1842135"/>
                  <a:pt x="4517708" y="1846898"/>
                  <a:pt x="4500563" y="1851660"/>
                </a:cubicBezTo>
                <a:close/>
                <a:moveTo>
                  <a:pt x="3572828" y="1851660"/>
                </a:moveTo>
                <a:cubicBezTo>
                  <a:pt x="3572828" y="1851660"/>
                  <a:pt x="3572828" y="1851660"/>
                  <a:pt x="3572828" y="1851660"/>
                </a:cubicBezTo>
                <a:cubicBezTo>
                  <a:pt x="3525203" y="1722120"/>
                  <a:pt x="3399473" y="1628775"/>
                  <a:pt x="3253740" y="1628775"/>
                </a:cubicBezTo>
                <a:cubicBezTo>
                  <a:pt x="3107055" y="1628775"/>
                  <a:pt x="2982278" y="1722120"/>
                  <a:pt x="2934653" y="1851660"/>
                </a:cubicBezTo>
                <a:cubicBezTo>
                  <a:pt x="2917508" y="1845945"/>
                  <a:pt x="2900363" y="1841183"/>
                  <a:pt x="2883218" y="1838325"/>
                </a:cubicBezTo>
                <a:cubicBezTo>
                  <a:pt x="2937510" y="1684973"/>
                  <a:pt x="3083243" y="1575435"/>
                  <a:pt x="3254693" y="1575435"/>
                </a:cubicBezTo>
                <a:cubicBezTo>
                  <a:pt x="3426143" y="1575435"/>
                  <a:pt x="3571875" y="1684973"/>
                  <a:pt x="3626168" y="1838325"/>
                </a:cubicBezTo>
                <a:cubicBezTo>
                  <a:pt x="3607118" y="1842135"/>
                  <a:pt x="3589020" y="1846898"/>
                  <a:pt x="3572828" y="1851660"/>
                </a:cubicBezTo>
                <a:close/>
                <a:moveTo>
                  <a:pt x="2504123" y="2147888"/>
                </a:moveTo>
                <a:cubicBezTo>
                  <a:pt x="2557463" y="2045018"/>
                  <a:pt x="2665095" y="1974533"/>
                  <a:pt x="2788920" y="1974533"/>
                </a:cubicBezTo>
                <a:cubicBezTo>
                  <a:pt x="2912745" y="1974533"/>
                  <a:pt x="3020378" y="2045018"/>
                  <a:pt x="3073718" y="2147888"/>
                </a:cubicBezTo>
                <a:cubicBezTo>
                  <a:pt x="3074670" y="2147888"/>
                  <a:pt x="3074670" y="2146935"/>
                  <a:pt x="3075623" y="2146935"/>
                </a:cubicBezTo>
                <a:cubicBezTo>
                  <a:pt x="3058478" y="2153603"/>
                  <a:pt x="3041333" y="2162175"/>
                  <a:pt x="3025140" y="2170748"/>
                </a:cubicBezTo>
                <a:cubicBezTo>
                  <a:pt x="2980373" y="2085975"/>
                  <a:pt x="2890838" y="2027873"/>
                  <a:pt x="2787968" y="2027873"/>
                </a:cubicBezTo>
                <a:cubicBezTo>
                  <a:pt x="2685098" y="2027873"/>
                  <a:pt x="2595563" y="2085975"/>
                  <a:pt x="2550795" y="2170748"/>
                </a:cubicBezTo>
                <a:cubicBezTo>
                  <a:pt x="2534603" y="2162175"/>
                  <a:pt x="2518410" y="2153603"/>
                  <a:pt x="2500313" y="2146935"/>
                </a:cubicBezTo>
                <a:cubicBezTo>
                  <a:pt x="2502218" y="2146935"/>
                  <a:pt x="2503170" y="2147888"/>
                  <a:pt x="2504123" y="2147888"/>
                </a:cubicBezTo>
                <a:close/>
                <a:moveTo>
                  <a:pt x="2567940" y="2181225"/>
                </a:moveTo>
                <a:cubicBezTo>
                  <a:pt x="2609850" y="2102168"/>
                  <a:pt x="2692718" y="2047875"/>
                  <a:pt x="2787968" y="2047875"/>
                </a:cubicBezTo>
                <a:cubicBezTo>
                  <a:pt x="2883218" y="2047875"/>
                  <a:pt x="2967038" y="2102168"/>
                  <a:pt x="3007995" y="2181225"/>
                </a:cubicBezTo>
                <a:cubicBezTo>
                  <a:pt x="3008948" y="2180273"/>
                  <a:pt x="3009900" y="2180273"/>
                  <a:pt x="3009900" y="2180273"/>
                </a:cubicBezTo>
                <a:cubicBezTo>
                  <a:pt x="2993708" y="2189798"/>
                  <a:pt x="2978468" y="2201228"/>
                  <a:pt x="2963228" y="2212658"/>
                </a:cubicBezTo>
                <a:cubicBezTo>
                  <a:pt x="2931795" y="2146935"/>
                  <a:pt x="2865120" y="2101215"/>
                  <a:pt x="2787015" y="2101215"/>
                </a:cubicBezTo>
                <a:cubicBezTo>
                  <a:pt x="2709863" y="2101215"/>
                  <a:pt x="2642235" y="2146935"/>
                  <a:pt x="2610803" y="2212658"/>
                </a:cubicBezTo>
                <a:cubicBezTo>
                  <a:pt x="2595563" y="2201228"/>
                  <a:pt x="2580323" y="2189798"/>
                  <a:pt x="2564130" y="2180273"/>
                </a:cubicBezTo>
                <a:cubicBezTo>
                  <a:pt x="2566988" y="2180273"/>
                  <a:pt x="2567940" y="2180273"/>
                  <a:pt x="2567940" y="2181225"/>
                </a:cubicBezTo>
                <a:close/>
                <a:moveTo>
                  <a:pt x="2788920" y="2119313"/>
                </a:moveTo>
                <a:cubicBezTo>
                  <a:pt x="2860358" y="2119313"/>
                  <a:pt x="2922270" y="2162175"/>
                  <a:pt x="2949893" y="2224088"/>
                </a:cubicBezTo>
                <a:cubicBezTo>
                  <a:pt x="2884170" y="2280285"/>
                  <a:pt x="2833688" y="2354580"/>
                  <a:pt x="2807970" y="2438400"/>
                </a:cubicBezTo>
                <a:cubicBezTo>
                  <a:pt x="2807970" y="2438400"/>
                  <a:pt x="2807970" y="2438400"/>
                  <a:pt x="2807970" y="2438400"/>
                </a:cubicBezTo>
                <a:cubicBezTo>
                  <a:pt x="2802255" y="2438400"/>
                  <a:pt x="2795588" y="2438400"/>
                  <a:pt x="2789873" y="2438400"/>
                </a:cubicBezTo>
                <a:cubicBezTo>
                  <a:pt x="2783205" y="2438400"/>
                  <a:pt x="2777490" y="2438400"/>
                  <a:pt x="2771775" y="2438400"/>
                </a:cubicBezTo>
                <a:cubicBezTo>
                  <a:pt x="2745105" y="2353628"/>
                  <a:pt x="2695575" y="2280285"/>
                  <a:pt x="2629853" y="2224088"/>
                </a:cubicBezTo>
                <a:cubicBezTo>
                  <a:pt x="2655570" y="2163128"/>
                  <a:pt x="2717483" y="2119313"/>
                  <a:pt x="2788920" y="2119313"/>
                </a:cubicBezTo>
                <a:close/>
                <a:moveTo>
                  <a:pt x="2788920" y="2457450"/>
                </a:moveTo>
                <a:cubicBezTo>
                  <a:pt x="2971800" y="2457450"/>
                  <a:pt x="3128963" y="2566988"/>
                  <a:pt x="3198495" y="2724150"/>
                </a:cubicBezTo>
                <a:cubicBezTo>
                  <a:pt x="3186113" y="2725103"/>
                  <a:pt x="3174683" y="2727008"/>
                  <a:pt x="3162300" y="2729865"/>
                </a:cubicBezTo>
                <a:cubicBezTo>
                  <a:pt x="3096578" y="2589848"/>
                  <a:pt x="2953703" y="2492693"/>
                  <a:pt x="2788920" y="2492693"/>
                </a:cubicBezTo>
                <a:cubicBezTo>
                  <a:pt x="2624138" y="2492693"/>
                  <a:pt x="2481263" y="2589848"/>
                  <a:pt x="2415540" y="2729865"/>
                </a:cubicBezTo>
                <a:cubicBezTo>
                  <a:pt x="2404110" y="2727960"/>
                  <a:pt x="2391728" y="2726055"/>
                  <a:pt x="2379345" y="2724150"/>
                </a:cubicBezTo>
                <a:cubicBezTo>
                  <a:pt x="2448878" y="2567940"/>
                  <a:pt x="2606040" y="2457450"/>
                  <a:pt x="2788920" y="2457450"/>
                </a:cubicBezTo>
                <a:close/>
                <a:moveTo>
                  <a:pt x="2504123" y="2757488"/>
                </a:moveTo>
                <a:cubicBezTo>
                  <a:pt x="2557463" y="2654618"/>
                  <a:pt x="2665095" y="2584133"/>
                  <a:pt x="2788920" y="2584133"/>
                </a:cubicBezTo>
                <a:cubicBezTo>
                  <a:pt x="2912745" y="2584133"/>
                  <a:pt x="3020378" y="2654618"/>
                  <a:pt x="3073718" y="2757488"/>
                </a:cubicBezTo>
                <a:cubicBezTo>
                  <a:pt x="3074670" y="2757488"/>
                  <a:pt x="3074670" y="2756535"/>
                  <a:pt x="3075623" y="2756535"/>
                </a:cubicBezTo>
                <a:cubicBezTo>
                  <a:pt x="3058478" y="2763203"/>
                  <a:pt x="3041333" y="2771775"/>
                  <a:pt x="3025140" y="2780348"/>
                </a:cubicBezTo>
                <a:cubicBezTo>
                  <a:pt x="2980373" y="2695575"/>
                  <a:pt x="2890838" y="2637473"/>
                  <a:pt x="2787968" y="2637473"/>
                </a:cubicBezTo>
                <a:cubicBezTo>
                  <a:pt x="2685098" y="2637473"/>
                  <a:pt x="2595563" y="2695575"/>
                  <a:pt x="2550795" y="2780348"/>
                </a:cubicBezTo>
                <a:cubicBezTo>
                  <a:pt x="2534603" y="2771775"/>
                  <a:pt x="2518410" y="2763203"/>
                  <a:pt x="2500313" y="2756535"/>
                </a:cubicBezTo>
                <a:cubicBezTo>
                  <a:pt x="2502218" y="2756535"/>
                  <a:pt x="2503170" y="2757488"/>
                  <a:pt x="2504123" y="2757488"/>
                </a:cubicBezTo>
                <a:close/>
                <a:moveTo>
                  <a:pt x="2567940" y="2790825"/>
                </a:moveTo>
                <a:cubicBezTo>
                  <a:pt x="2609850" y="2711768"/>
                  <a:pt x="2692718" y="2657475"/>
                  <a:pt x="2787968" y="2657475"/>
                </a:cubicBezTo>
                <a:cubicBezTo>
                  <a:pt x="2883218" y="2657475"/>
                  <a:pt x="2967038" y="2711768"/>
                  <a:pt x="3007995" y="2790825"/>
                </a:cubicBezTo>
                <a:cubicBezTo>
                  <a:pt x="3008948" y="2789873"/>
                  <a:pt x="3009900" y="2789873"/>
                  <a:pt x="3009900" y="2789873"/>
                </a:cubicBezTo>
                <a:cubicBezTo>
                  <a:pt x="2993708" y="2799398"/>
                  <a:pt x="2978468" y="2810828"/>
                  <a:pt x="2963228" y="2822258"/>
                </a:cubicBezTo>
                <a:cubicBezTo>
                  <a:pt x="2931795" y="2756535"/>
                  <a:pt x="2865120" y="2710815"/>
                  <a:pt x="2787015" y="2710815"/>
                </a:cubicBezTo>
                <a:cubicBezTo>
                  <a:pt x="2709863" y="2710815"/>
                  <a:pt x="2642235" y="2756535"/>
                  <a:pt x="2610803" y="2822258"/>
                </a:cubicBezTo>
                <a:cubicBezTo>
                  <a:pt x="2595563" y="2810828"/>
                  <a:pt x="2580323" y="2799398"/>
                  <a:pt x="2564130" y="2789873"/>
                </a:cubicBezTo>
                <a:cubicBezTo>
                  <a:pt x="2566988" y="2789873"/>
                  <a:pt x="2567940" y="2789873"/>
                  <a:pt x="2567940" y="2790825"/>
                </a:cubicBezTo>
                <a:close/>
                <a:moveTo>
                  <a:pt x="2788920" y="2728913"/>
                </a:moveTo>
                <a:cubicBezTo>
                  <a:pt x="2860358" y="2728913"/>
                  <a:pt x="2922270" y="2771775"/>
                  <a:pt x="2949893" y="2833688"/>
                </a:cubicBezTo>
                <a:cubicBezTo>
                  <a:pt x="2884170" y="2889885"/>
                  <a:pt x="2833688" y="2964180"/>
                  <a:pt x="2807970" y="3048000"/>
                </a:cubicBezTo>
                <a:cubicBezTo>
                  <a:pt x="2807970" y="3048000"/>
                  <a:pt x="2807970" y="3048000"/>
                  <a:pt x="2807970" y="3048000"/>
                </a:cubicBezTo>
                <a:cubicBezTo>
                  <a:pt x="2802255" y="3048000"/>
                  <a:pt x="2795588" y="3048000"/>
                  <a:pt x="2789873" y="3048000"/>
                </a:cubicBezTo>
                <a:cubicBezTo>
                  <a:pt x="2783205" y="3048000"/>
                  <a:pt x="2777490" y="3048000"/>
                  <a:pt x="2771775" y="3048000"/>
                </a:cubicBezTo>
                <a:cubicBezTo>
                  <a:pt x="2745105" y="2963228"/>
                  <a:pt x="2695575" y="2889885"/>
                  <a:pt x="2629853" y="2833688"/>
                </a:cubicBezTo>
                <a:cubicBezTo>
                  <a:pt x="2655570" y="2772728"/>
                  <a:pt x="2717483" y="2728913"/>
                  <a:pt x="2788920" y="2728913"/>
                </a:cubicBezTo>
                <a:close/>
                <a:moveTo>
                  <a:pt x="2788920" y="3067050"/>
                </a:moveTo>
                <a:cubicBezTo>
                  <a:pt x="2971800" y="3067050"/>
                  <a:pt x="3128963" y="3176588"/>
                  <a:pt x="3198495" y="3333750"/>
                </a:cubicBezTo>
                <a:cubicBezTo>
                  <a:pt x="3186113" y="3334703"/>
                  <a:pt x="3174683" y="3336608"/>
                  <a:pt x="3162300" y="3339465"/>
                </a:cubicBezTo>
                <a:cubicBezTo>
                  <a:pt x="3096578" y="3199448"/>
                  <a:pt x="2953703" y="3102293"/>
                  <a:pt x="2788920" y="3102293"/>
                </a:cubicBezTo>
                <a:cubicBezTo>
                  <a:pt x="2624138" y="3102293"/>
                  <a:pt x="2481263" y="3199448"/>
                  <a:pt x="2415540" y="3339465"/>
                </a:cubicBezTo>
                <a:cubicBezTo>
                  <a:pt x="2404110" y="3337560"/>
                  <a:pt x="2391728" y="3335655"/>
                  <a:pt x="2379345" y="3333750"/>
                </a:cubicBezTo>
                <a:cubicBezTo>
                  <a:pt x="2448878" y="3177540"/>
                  <a:pt x="2606040" y="3067050"/>
                  <a:pt x="2788920" y="3067050"/>
                </a:cubicBezTo>
                <a:close/>
                <a:moveTo>
                  <a:pt x="2504123" y="3367088"/>
                </a:moveTo>
                <a:cubicBezTo>
                  <a:pt x="2557463" y="3264218"/>
                  <a:pt x="2665095" y="3193733"/>
                  <a:pt x="2788920" y="3193733"/>
                </a:cubicBezTo>
                <a:cubicBezTo>
                  <a:pt x="2912745" y="3193733"/>
                  <a:pt x="3020378" y="3264218"/>
                  <a:pt x="3073718" y="3367088"/>
                </a:cubicBezTo>
                <a:cubicBezTo>
                  <a:pt x="3074670" y="3367088"/>
                  <a:pt x="3074670" y="3366135"/>
                  <a:pt x="3075623" y="3366135"/>
                </a:cubicBezTo>
                <a:cubicBezTo>
                  <a:pt x="3058478" y="3372803"/>
                  <a:pt x="3041333" y="3381375"/>
                  <a:pt x="3025140" y="3389948"/>
                </a:cubicBezTo>
                <a:cubicBezTo>
                  <a:pt x="2980373" y="3305175"/>
                  <a:pt x="2890838" y="3247073"/>
                  <a:pt x="2787968" y="3247073"/>
                </a:cubicBezTo>
                <a:cubicBezTo>
                  <a:pt x="2685098" y="3247073"/>
                  <a:pt x="2595563" y="3305175"/>
                  <a:pt x="2550795" y="3389948"/>
                </a:cubicBezTo>
                <a:cubicBezTo>
                  <a:pt x="2534603" y="3381375"/>
                  <a:pt x="2518410" y="3372803"/>
                  <a:pt x="2500313" y="3366135"/>
                </a:cubicBezTo>
                <a:cubicBezTo>
                  <a:pt x="2502218" y="3366135"/>
                  <a:pt x="2503170" y="3367088"/>
                  <a:pt x="2504123" y="3367088"/>
                </a:cubicBezTo>
                <a:close/>
                <a:moveTo>
                  <a:pt x="2567940" y="3400425"/>
                </a:moveTo>
                <a:cubicBezTo>
                  <a:pt x="2609850" y="3321368"/>
                  <a:pt x="2692718" y="3267075"/>
                  <a:pt x="2787968" y="3267075"/>
                </a:cubicBezTo>
                <a:cubicBezTo>
                  <a:pt x="2883218" y="3267075"/>
                  <a:pt x="2967038" y="3321368"/>
                  <a:pt x="3007995" y="3400425"/>
                </a:cubicBezTo>
                <a:cubicBezTo>
                  <a:pt x="3008948" y="3399473"/>
                  <a:pt x="3009900" y="3399473"/>
                  <a:pt x="3009900" y="3399473"/>
                </a:cubicBezTo>
                <a:cubicBezTo>
                  <a:pt x="2993708" y="3408998"/>
                  <a:pt x="2978468" y="3420428"/>
                  <a:pt x="2963228" y="3431858"/>
                </a:cubicBezTo>
                <a:cubicBezTo>
                  <a:pt x="2931795" y="3366135"/>
                  <a:pt x="2865120" y="3320415"/>
                  <a:pt x="2787015" y="3320415"/>
                </a:cubicBezTo>
                <a:cubicBezTo>
                  <a:pt x="2709863" y="3320415"/>
                  <a:pt x="2642235" y="3366135"/>
                  <a:pt x="2610803" y="3431858"/>
                </a:cubicBezTo>
                <a:cubicBezTo>
                  <a:pt x="2595563" y="3420428"/>
                  <a:pt x="2580323" y="3408998"/>
                  <a:pt x="2564130" y="3399473"/>
                </a:cubicBezTo>
                <a:cubicBezTo>
                  <a:pt x="2566988" y="3399473"/>
                  <a:pt x="2567940" y="3399473"/>
                  <a:pt x="2567940" y="3400425"/>
                </a:cubicBezTo>
                <a:close/>
                <a:moveTo>
                  <a:pt x="2788920" y="3338513"/>
                </a:moveTo>
                <a:cubicBezTo>
                  <a:pt x="2860358" y="3338513"/>
                  <a:pt x="2922270" y="3381375"/>
                  <a:pt x="2949893" y="3443288"/>
                </a:cubicBezTo>
                <a:cubicBezTo>
                  <a:pt x="2884170" y="3499485"/>
                  <a:pt x="2833688" y="3573780"/>
                  <a:pt x="2807970" y="3657600"/>
                </a:cubicBezTo>
                <a:cubicBezTo>
                  <a:pt x="2807970" y="3657600"/>
                  <a:pt x="2807970" y="3657600"/>
                  <a:pt x="2807970" y="3657600"/>
                </a:cubicBezTo>
                <a:cubicBezTo>
                  <a:pt x="2802255" y="3657600"/>
                  <a:pt x="2795588" y="3657600"/>
                  <a:pt x="2789873" y="3657600"/>
                </a:cubicBezTo>
                <a:cubicBezTo>
                  <a:pt x="2783205" y="3657600"/>
                  <a:pt x="2777490" y="3657600"/>
                  <a:pt x="2771775" y="3657600"/>
                </a:cubicBezTo>
                <a:cubicBezTo>
                  <a:pt x="2745105" y="3572828"/>
                  <a:pt x="2695575" y="3499485"/>
                  <a:pt x="2629853" y="3443288"/>
                </a:cubicBezTo>
                <a:cubicBezTo>
                  <a:pt x="2655570" y="3382328"/>
                  <a:pt x="2717483" y="3338513"/>
                  <a:pt x="2788920" y="3338513"/>
                </a:cubicBezTo>
                <a:close/>
                <a:moveTo>
                  <a:pt x="3080385" y="3760470"/>
                </a:moveTo>
                <a:cubicBezTo>
                  <a:pt x="3097530" y="3681413"/>
                  <a:pt x="3168015" y="3621405"/>
                  <a:pt x="3252788" y="3621405"/>
                </a:cubicBezTo>
                <a:cubicBezTo>
                  <a:pt x="3337560" y="3621405"/>
                  <a:pt x="3408045" y="3680460"/>
                  <a:pt x="3425190" y="3760470"/>
                </a:cubicBezTo>
                <a:cubicBezTo>
                  <a:pt x="3365183" y="3808095"/>
                  <a:pt x="3317558" y="3870960"/>
                  <a:pt x="3287078" y="3942398"/>
                </a:cubicBezTo>
                <a:cubicBezTo>
                  <a:pt x="3275648" y="3941445"/>
                  <a:pt x="3264218" y="3941445"/>
                  <a:pt x="3252788" y="3941445"/>
                </a:cubicBezTo>
                <a:cubicBezTo>
                  <a:pt x="3241358" y="3941445"/>
                  <a:pt x="3229928" y="3942398"/>
                  <a:pt x="3218498" y="3942398"/>
                </a:cubicBezTo>
                <a:cubicBezTo>
                  <a:pt x="3188018" y="3870960"/>
                  <a:pt x="3140393" y="3808095"/>
                  <a:pt x="3080385" y="3760470"/>
                </a:cubicBezTo>
                <a:close/>
                <a:moveTo>
                  <a:pt x="4009073" y="3760470"/>
                </a:moveTo>
                <a:cubicBezTo>
                  <a:pt x="4026218" y="3681413"/>
                  <a:pt x="4096703" y="3621405"/>
                  <a:pt x="4181475" y="3621405"/>
                </a:cubicBezTo>
                <a:cubicBezTo>
                  <a:pt x="4266248" y="3621405"/>
                  <a:pt x="4336733" y="3680460"/>
                  <a:pt x="4353878" y="3760470"/>
                </a:cubicBezTo>
                <a:cubicBezTo>
                  <a:pt x="4353878" y="3760470"/>
                  <a:pt x="4353878" y="3760470"/>
                  <a:pt x="4353878" y="3760470"/>
                </a:cubicBezTo>
                <a:cubicBezTo>
                  <a:pt x="4293870" y="3808095"/>
                  <a:pt x="4246245" y="3870960"/>
                  <a:pt x="4215765" y="3942398"/>
                </a:cubicBezTo>
                <a:cubicBezTo>
                  <a:pt x="4204335" y="3941445"/>
                  <a:pt x="4192905" y="3941445"/>
                  <a:pt x="4181475" y="3941445"/>
                </a:cubicBezTo>
                <a:cubicBezTo>
                  <a:pt x="4170045" y="3941445"/>
                  <a:pt x="4158615" y="3942398"/>
                  <a:pt x="4147185" y="3942398"/>
                </a:cubicBezTo>
                <a:cubicBezTo>
                  <a:pt x="4116705" y="3870960"/>
                  <a:pt x="4069080" y="3808095"/>
                  <a:pt x="4009073" y="3760470"/>
                </a:cubicBezTo>
                <a:close/>
                <a:moveTo>
                  <a:pt x="4937760" y="3760470"/>
                </a:moveTo>
                <a:cubicBezTo>
                  <a:pt x="4954905" y="3681413"/>
                  <a:pt x="5025390" y="3621405"/>
                  <a:pt x="5110163" y="3621405"/>
                </a:cubicBezTo>
                <a:cubicBezTo>
                  <a:pt x="5194935" y="3621405"/>
                  <a:pt x="5265420" y="3680460"/>
                  <a:pt x="5282565" y="3760470"/>
                </a:cubicBezTo>
                <a:cubicBezTo>
                  <a:pt x="5282565" y="3760470"/>
                  <a:pt x="5282565" y="3760470"/>
                  <a:pt x="5282565" y="3760470"/>
                </a:cubicBezTo>
                <a:cubicBezTo>
                  <a:pt x="5222558" y="3808095"/>
                  <a:pt x="5174933" y="3870960"/>
                  <a:pt x="5144453" y="3942398"/>
                </a:cubicBezTo>
                <a:cubicBezTo>
                  <a:pt x="5133023" y="3941445"/>
                  <a:pt x="5121593" y="3941445"/>
                  <a:pt x="5110163" y="3941445"/>
                </a:cubicBezTo>
                <a:cubicBezTo>
                  <a:pt x="5098733" y="3941445"/>
                  <a:pt x="5087303" y="3942398"/>
                  <a:pt x="5075873" y="3942398"/>
                </a:cubicBezTo>
                <a:cubicBezTo>
                  <a:pt x="5045393" y="3870960"/>
                  <a:pt x="4997768" y="3808095"/>
                  <a:pt x="4937760" y="3760470"/>
                </a:cubicBezTo>
                <a:close/>
                <a:moveTo>
                  <a:pt x="5574030" y="3657600"/>
                </a:moveTo>
                <a:cubicBezTo>
                  <a:pt x="5567363" y="3657600"/>
                  <a:pt x="5561648" y="3657600"/>
                  <a:pt x="5555933" y="3657600"/>
                </a:cubicBezTo>
                <a:cubicBezTo>
                  <a:pt x="5555933" y="3657600"/>
                  <a:pt x="5555933" y="3657600"/>
                  <a:pt x="5555933" y="3657600"/>
                </a:cubicBezTo>
                <a:cubicBezTo>
                  <a:pt x="5529263" y="3572828"/>
                  <a:pt x="5479733" y="3499485"/>
                  <a:pt x="5414010" y="3443288"/>
                </a:cubicBezTo>
                <a:cubicBezTo>
                  <a:pt x="5441633" y="3381375"/>
                  <a:pt x="5503545" y="3338513"/>
                  <a:pt x="5574983" y="3338513"/>
                </a:cubicBezTo>
                <a:cubicBezTo>
                  <a:pt x="5646420" y="3338513"/>
                  <a:pt x="5708333" y="3381375"/>
                  <a:pt x="5735955" y="3443288"/>
                </a:cubicBezTo>
                <a:cubicBezTo>
                  <a:pt x="5670233" y="3499485"/>
                  <a:pt x="5619750" y="3573780"/>
                  <a:pt x="5594033" y="3657600"/>
                </a:cubicBezTo>
                <a:cubicBezTo>
                  <a:pt x="5586413" y="3657600"/>
                  <a:pt x="5580698" y="3657600"/>
                  <a:pt x="5574030" y="3657600"/>
                </a:cubicBezTo>
                <a:close/>
                <a:moveTo>
                  <a:pt x="5574030" y="3319463"/>
                </a:moveTo>
                <a:cubicBezTo>
                  <a:pt x="5496878" y="3319463"/>
                  <a:pt x="5429250" y="3365183"/>
                  <a:pt x="5397818" y="3430905"/>
                </a:cubicBezTo>
                <a:cubicBezTo>
                  <a:pt x="5382578" y="3419475"/>
                  <a:pt x="5367338" y="3408045"/>
                  <a:pt x="5351145" y="3398520"/>
                </a:cubicBezTo>
                <a:cubicBezTo>
                  <a:pt x="5352098" y="3399473"/>
                  <a:pt x="5353050" y="3399473"/>
                  <a:pt x="5354003" y="3399473"/>
                </a:cubicBezTo>
                <a:cubicBezTo>
                  <a:pt x="5395913" y="3320415"/>
                  <a:pt x="5478780" y="3266123"/>
                  <a:pt x="5574030" y="3266123"/>
                </a:cubicBezTo>
                <a:cubicBezTo>
                  <a:pt x="5669280" y="3266123"/>
                  <a:pt x="5753100" y="3320415"/>
                  <a:pt x="5794058" y="3399473"/>
                </a:cubicBezTo>
                <a:cubicBezTo>
                  <a:pt x="5795010" y="3398520"/>
                  <a:pt x="5795963" y="3398520"/>
                  <a:pt x="5795963" y="3398520"/>
                </a:cubicBezTo>
                <a:cubicBezTo>
                  <a:pt x="5779770" y="3408045"/>
                  <a:pt x="5764530" y="3419475"/>
                  <a:pt x="5749290" y="3430905"/>
                </a:cubicBezTo>
                <a:cubicBezTo>
                  <a:pt x="5718810" y="3365183"/>
                  <a:pt x="5652135" y="3319463"/>
                  <a:pt x="5574030" y="3319463"/>
                </a:cubicBezTo>
                <a:close/>
                <a:moveTo>
                  <a:pt x="5574030" y="3247073"/>
                </a:moveTo>
                <a:cubicBezTo>
                  <a:pt x="5471160" y="3247073"/>
                  <a:pt x="5382578" y="3305175"/>
                  <a:pt x="5336858" y="3389948"/>
                </a:cubicBezTo>
                <a:cubicBezTo>
                  <a:pt x="5320665" y="3381375"/>
                  <a:pt x="5304473" y="3372803"/>
                  <a:pt x="5286375" y="3366135"/>
                </a:cubicBezTo>
                <a:cubicBezTo>
                  <a:pt x="5287328" y="3366135"/>
                  <a:pt x="5287328" y="3367088"/>
                  <a:pt x="5288280" y="3367088"/>
                </a:cubicBezTo>
                <a:cubicBezTo>
                  <a:pt x="5341620" y="3264218"/>
                  <a:pt x="5449253" y="3193733"/>
                  <a:pt x="5573078" y="3193733"/>
                </a:cubicBezTo>
                <a:cubicBezTo>
                  <a:pt x="5696903" y="3193733"/>
                  <a:pt x="5804535" y="3264218"/>
                  <a:pt x="5857875" y="3367088"/>
                </a:cubicBezTo>
                <a:cubicBezTo>
                  <a:pt x="5858828" y="3367088"/>
                  <a:pt x="5858828" y="3366135"/>
                  <a:pt x="5859780" y="3366135"/>
                </a:cubicBezTo>
                <a:cubicBezTo>
                  <a:pt x="5842635" y="3372803"/>
                  <a:pt x="5825490" y="3381375"/>
                  <a:pt x="5809298" y="3389948"/>
                </a:cubicBezTo>
                <a:cubicBezTo>
                  <a:pt x="5766435" y="3305175"/>
                  <a:pt x="5676900" y="3247073"/>
                  <a:pt x="5574030" y="3247073"/>
                </a:cubicBezTo>
                <a:close/>
                <a:moveTo>
                  <a:pt x="5574030" y="3102293"/>
                </a:moveTo>
                <a:cubicBezTo>
                  <a:pt x="5409248" y="3102293"/>
                  <a:pt x="5266373" y="3199448"/>
                  <a:pt x="5200650" y="3339465"/>
                </a:cubicBezTo>
                <a:cubicBezTo>
                  <a:pt x="5189220" y="3337560"/>
                  <a:pt x="5176838" y="3335655"/>
                  <a:pt x="5164455" y="3333750"/>
                </a:cubicBezTo>
                <a:cubicBezTo>
                  <a:pt x="5233988" y="3176588"/>
                  <a:pt x="5391150" y="3067050"/>
                  <a:pt x="5574030" y="3067050"/>
                </a:cubicBezTo>
                <a:cubicBezTo>
                  <a:pt x="5756910" y="3067050"/>
                  <a:pt x="5914073" y="3176588"/>
                  <a:pt x="5983605" y="3333750"/>
                </a:cubicBezTo>
                <a:cubicBezTo>
                  <a:pt x="5971223" y="3334703"/>
                  <a:pt x="5959793" y="3336608"/>
                  <a:pt x="5947410" y="3339465"/>
                </a:cubicBezTo>
                <a:cubicBezTo>
                  <a:pt x="5881688" y="3199448"/>
                  <a:pt x="5738813" y="3102293"/>
                  <a:pt x="5574030" y="3102293"/>
                </a:cubicBezTo>
                <a:close/>
                <a:moveTo>
                  <a:pt x="5574030" y="3048000"/>
                </a:moveTo>
                <a:cubicBezTo>
                  <a:pt x="5567363" y="3048000"/>
                  <a:pt x="5561648" y="3048000"/>
                  <a:pt x="5555933" y="3048000"/>
                </a:cubicBezTo>
                <a:cubicBezTo>
                  <a:pt x="5555933" y="3048000"/>
                  <a:pt x="5555933" y="3048000"/>
                  <a:pt x="5555933" y="3048000"/>
                </a:cubicBezTo>
                <a:cubicBezTo>
                  <a:pt x="5529263" y="2963228"/>
                  <a:pt x="5479733" y="2889885"/>
                  <a:pt x="5414010" y="2833688"/>
                </a:cubicBezTo>
                <a:cubicBezTo>
                  <a:pt x="5441633" y="2771775"/>
                  <a:pt x="5503545" y="2728913"/>
                  <a:pt x="5574983" y="2728913"/>
                </a:cubicBezTo>
                <a:cubicBezTo>
                  <a:pt x="5646420" y="2728913"/>
                  <a:pt x="5708333" y="2771775"/>
                  <a:pt x="5735955" y="2833688"/>
                </a:cubicBezTo>
                <a:cubicBezTo>
                  <a:pt x="5670233" y="2889885"/>
                  <a:pt x="5619750" y="2964180"/>
                  <a:pt x="5594033" y="3048000"/>
                </a:cubicBezTo>
                <a:cubicBezTo>
                  <a:pt x="5586413" y="3048000"/>
                  <a:pt x="5580698" y="3048000"/>
                  <a:pt x="5574030" y="3048000"/>
                </a:cubicBezTo>
                <a:close/>
                <a:moveTo>
                  <a:pt x="5574030" y="2709863"/>
                </a:moveTo>
                <a:cubicBezTo>
                  <a:pt x="5496878" y="2709863"/>
                  <a:pt x="5429250" y="2755583"/>
                  <a:pt x="5397818" y="2821305"/>
                </a:cubicBezTo>
                <a:cubicBezTo>
                  <a:pt x="5382578" y="2809875"/>
                  <a:pt x="5367338" y="2798445"/>
                  <a:pt x="5351145" y="2788920"/>
                </a:cubicBezTo>
                <a:cubicBezTo>
                  <a:pt x="5352098" y="2789873"/>
                  <a:pt x="5353050" y="2789873"/>
                  <a:pt x="5354003" y="2789873"/>
                </a:cubicBezTo>
                <a:cubicBezTo>
                  <a:pt x="5395913" y="2710815"/>
                  <a:pt x="5478780" y="2656523"/>
                  <a:pt x="5574030" y="2656523"/>
                </a:cubicBezTo>
                <a:cubicBezTo>
                  <a:pt x="5669280" y="2656523"/>
                  <a:pt x="5753100" y="2710815"/>
                  <a:pt x="5794058" y="2789873"/>
                </a:cubicBezTo>
                <a:cubicBezTo>
                  <a:pt x="5795010" y="2788920"/>
                  <a:pt x="5795963" y="2788920"/>
                  <a:pt x="5795963" y="2788920"/>
                </a:cubicBezTo>
                <a:cubicBezTo>
                  <a:pt x="5779770" y="2798445"/>
                  <a:pt x="5764530" y="2809875"/>
                  <a:pt x="5749290" y="2821305"/>
                </a:cubicBezTo>
                <a:cubicBezTo>
                  <a:pt x="5718810" y="2755583"/>
                  <a:pt x="5652135" y="2709863"/>
                  <a:pt x="5574030" y="2709863"/>
                </a:cubicBezTo>
                <a:close/>
                <a:moveTo>
                  <a:pt x="5574030" y="2637473"/>
                </a:moveTo>
                <a:cubicBezTo>
                  <a:pt x="5471160" y="2637473"/>
                  <a:pt x="5382578" y="2695575"/>
                  <a:pt x="5336858" y="2780348"/>
                </a:cubicBezTo>
                <a:cubicBezTo>
                  <a:pt x="5320665" y="2771775"/>
                  <a:pt x="5304473" y="2763203"/>
                  <a:pt x="5286375" y="2756535"/>
                </a:cubicBezTo>
                <a:cubicBezTo>
                  <a:pt x="5287328" y="2756535"/>
                  <a:pt x="5287328" y="2757488"/>
                  <a:pt x="5288280" y="2757488"/>
                </a:cubicBezTo>
                <a:cubicBezTo>
                  <a:pt x="5341620" y="2654618"/>
                  <a:pt x="5449253" y="2584133"/>
                  <a:pt x="5573078" y="2584133"/>
                </a:cubicBezTo>
                <a:cubicBezTo>
                  <a:pt x="5696903" y="2584133"/>
                  <a:pt x="5804535" y="2654618"/>
                  <a:pt x="5857875" y="2757488"/>
                </a:cubicBezTo>
                <a:cubicBezTo>
                  <a:pt x="5858828" y="2757488"/>
                  <a:pt x="5858828" y="2756535"/>
                  <a:pt x="5859780" y="2756535"/>
                </a:cubicBezTo>
                <a:cubicBezTo>
                  <a:pt x="5842635" y="2763203"/>
                  <a:pt x="5825490" y="2771775"/>
                  <a:pt x="5809298" y="2780348"/>
                </a:cubicBezTo>
                <a:cubicBezTo>
                  <a:pt x="5766435" y="2695575"/>
                  <a:pt x="5676900" y="2637473"/>
                  <a:pt x="5574030" y="2637473"/>
                </a:cubicBezTo>
                <a:close/>
                <a:moveTo>
                  <a:pt x="5574030" y="2492693"/>
                </a:moveTo>
                <a:cubicBezTo>
                  <a:pt x="5409248" y="2492693"/>
                  <a:pt x="5266373" y="2589848"/>
                  <a:pt x="5200650" y="2729865"/>
                </a:cubicBezTo>
                <a:cubicBezTo>
                  <a:pt x="5189220" y="2727960"/>
                  <a:pt x="5176838" y="2726055"/>
                  <a:pt x="5164455" y="2724150"/>
                </a:cubicBezTo>
                <a:cubicBezTo>
                  <a:pt x="5233988" y="2566988"/>
                  <a:pt x="5391150" y="2457450"/>
                  <a:pt x="5574030" y="2457450"/>
                </a:cubicBezTo>
                <a:cubicBezTo>
                  <a:pt x="5756910" y="2457450"/>
                  <a:pt x="5914073" y="2566988"/>
                  <a:pt x="5983605" y="2724150"/>
                </a:cubicBezTo>
                <a:cubicBezTo>
                  <a:pt x="5971223" y="2725103"/>
                  <a:pt x="5959793" y="2727008"/>
                  <a:pt x="5947410" y="2729865"/>
                </a:cubicBezTo>
                <a:cubicBezTo>
                  <a:pt x="5881688" y="2589848"/>
                  <a:pt x="5738813" y="2492693"/>
                  <a:pt x="5574030" y="2492693"/>
                </a:cubicBezTo>
                <a:close/>
                <a:moveTo>
                  <a:pt x="5574030" y="2438400"/>
                </a:moveTo>
                <a:cubicBezTo>
                  <a:pt x="5567363" y="2438400"/>
                  <a:pt x="5561648" y="2438400"/>
                  <a:pt x="5555933" y="2438400"/>
                </a:cubicBezTo>
                <a:cubicBezTo>
                  <a:pt x="5555933" y="2438400"/>
                  <a:pt x="5555933" y="2438400"/>
                  <a:pt x="5555933" y="2438400"/>
                </a:cubicBezTo>
                <a:cubicBezTo>
                  <a:pt x="5529263" y="2353628"/>
                  <a:pt x="5479733" y="2280285"/>
                  <a:pt x="5414010" y="2224088"/>
                </a:cubicBezTo>
                <a:cubicBezTo>
                  <a:pt x="5441633" y="2162175"/>
                  <a:pt x="5503545" y="2119313"/>
                  <a:pt x="5574983" y="2119313"/>
                </a:cubicBezTo>
                <a:cubicBezTo>
                  <a:pt x="5646420" y="2119313"/>
                  <a:pt x="5708333" y="2162175"/>
                  <a:pt x="5735955" y="2224088"/>
                </a:cubicBezTo>
                <a:cubicBezTo>
                  <a:pt x="5670233" y="2280285"/>
                  <a:pt x="5619750" y="2354580"/>
                  <a:pt x="5594033" y="2438400"/>
                </a:cubicBezTo>
                <a:cubicBezTo>
                  <a:pt x="5586413" y="2438400"/>
                  <a:pt x="5580698" y="2438400"/>
                  <a:pt x="5574030" y="2438400"/>
                </a:cubicBezTo>
                <a:close/>
                <a:moveTo>
                  <a:pt x="5574030" y="2100263"/>
                </a:moveTo>
                <a:cubicBezTo>
                  <a:pt x="5496878" y="2100263"/>
                  <a:pt x="5429250" y="2145983"/>
                  <a:pt x="5397818" y="2211705"/>
                </a:cubicBezTo>
                <a:cubicBezTo>
                  <a:pt x="5382578" y="2200275"/>
                  <a:pt x="5367338" y="2188845"/>
                  <a:pt x="5351145" y="2179320"/>
                </a:cubicBezTo>
                <a:cubicBezTo>
                  <a:pt x="5352098" y="2180273"/>
                  <a:pt x="5353050" y="2180273"/>
                  <a:pt x="5354003" y="2180273"/>
                </a:cubicBezTo>
                <a:cubicBezTo>
                  <a:pt x="5395913" y="2101215"/>
                  <a:pt x="5478780" y="2046923"/>
                  <a:pt x="5574030" y="2046923"/>
                </a:cubicBezTo>
                <a:cubicBezTo>
                  <a:pt x="5669280" y="2046923"/>
                  <a:pt x="5753100" y="2101215"/>
                  <a:pt x="5794058" y="2180273"/>
                </a:cubicBezTo>
                <a:cubicBezTo>
                  <a:pt x="5795010" y="2179320"/>
                  <a:pt x="5795963" y="2179320"/>
                  <a:pt x="5795963" y="2179320"/>
                </a:cubicBezTo>
                <a:cubicBezTo>
                  <a:pt x="5779770" y="2188845"/>
                  <a:pt x="5764530" y="2200275"/>
                  <a:pt x="5749290" y="2211705"/>
                </a:cubicBezTo>
                <a:cubicBezTo>
                  <a:pt x="5718810" y="2145983"/>
                  <a:pt x="5652135" y="2100263"/>
                  <a:pt x="5574030" y="2100263"/>
                </a:cubicBezTo>
                <a:close/>
                <a:moveTo>
                  <a:pt x="5574030" y="2027873"/>
                </a:moveTo>
                <a:cubicBezTo>
                  <a:pt x="5471160" y="2027873"/>
                  <a:pt x="5382578" y="2085975"/>
                  <a:pt x="5336858" y="2170748"/>
                </a:cubicBezTo>
                <a:cubicBezTo>
                  <a:pt x="5320665" y="2162175"/>
                  <a:pt x="5304473" y="2153603"/>
                  <a:pt x="5286375" y="2146935"/>
                </a:cubicBezTo>
                <a:cubicBezTo>
                  <a:pt x="5287328" y="2146935"/>
                  <a:pt x="5287328" y="2147888"/>
                  <a:pt x="5288280" y="2147888"/>
                </a:cubicBezTo>
                <a:cubicBezTo>
                  <a:pt x="5341620" y="2045018"/>
                  <a:pt x="5449253" y="1974533"/>
                  <a:pt x="5573078" y="1974533"/>
                </a:cubicBezTo>
                <a:cubicBezTo>
                  <a:pt x="5696903" y="1974533"/>
                  <a:pt x="5804535" y="2045018"/>
                  <a:pt x="5857875" y="2147888"/>
                </a:cubicBezTo>
                <a:cubicBezTo>
                  <a:pt x="5858828" y="2147888"/>
                  <a:pt x="5858828" y="2146935"/>
                  <a:pt x="5859780" y="2146935"/>
                </a:cubicBezTo>
                <a:cubicBezTo>
                  <a:pt x="5842635" y="2153603"/>
                  <a:pt x="5825490" y="2162175"/>
                  <a:pt x="5809298" y="2170748"/>
                </a:cubicBezTo>
                <a:cubicBezTo>
                  <a:pt x="5766435" y="2085975"/>
                  <a:pt x="5676900" y="2027873"/>
                  <a:pt x="5574030" y="2027873"/>
                </a:cubicBezTo>
                <a:close/>
                <a:moveTo>
                  <a:pt x="5574030" y="1883093"/>
                </a:moveTo>
                <a:cubicBezTo>
                  <a:pt x="5409248" y="1883093"/>
                  <a:pt x="5266373" y="1980248"/>
                  <a:pt x="5200650" y="2120265"/>
                </a:cubicBezTo>
                <a:cubicBezTo>
                  <a:pt x="5189220" y="2118360"/>
                  <a:pt x="5176838" y="2116455"/>
                  <a:pt x="5164455" y="2114550"/>
                </a:cubicBezTo>
                <a:cubicBezTo>
                  <a:pt x="5233988" y="1957388"/>
                  <a:pt x="5391150" y="1847850"/>
                  <a:pt x="5574030" y="1847850"/>
                </a:cubicBezTo>
                <a:cubicBezTo>
                  <a:pt x="5756910" y="1847850"/>
                  <a:pt x="5914073" y="1957388"/>
                  <a:pt x="5983605" y="2114550"/>
                </a:cubicBezTo>
                <a:cubicBezTo>
                  <a:pt x="5971223" y="2115503"/>
                  <a:pt x="5959793" y="2117408"/>
                  <a:pt x="5947410" y="2120265"/>
                </a:cubicBezTo>
                <a:cubicBezTo>
                  <a:pt x="5881688" y="1980248"/>
                  <a:pt x="5738813" y="1883093"/>
                  <a:pt x="5574030" y="1883093"/>
                </a:cubicBezTo>
                <a:close/>
                <a:moveTo>
                  <a:pt x="5574030" y="1828800"/>
                </a:moveTo>
                <a:cubicBezTo>
                  <a:pt x="5567363" y="1828800"/>
                  <a:pt x="5561648" y="1828800"/>
                  <a:pt x="5555933" y="1828800"/>
                </a:cubicBezTo>
                <a:cubicBezTo>
                  <a:pt x="5555933" y="1828800"/>
                  <a:pt x="5555933" y="1828800"/>
                  <a:pt x="5555933" y="1828800"/>
                </a:cubicBezTo>
                <a:cubicBezTo>
                  <a:pt x="5529263" y="1744028"/>
                  <a:pt x="5479733" y="1670685"/>
                  <a:pt x="5414010" y="1614488"/>
                </a:cubicBezTo>
                <a:cubicBezTo>
                  <a:pt x="5441633" y="1552575"/>
                  <a:pt x="5503545" y="1509713"/>
                  <a:pt x="5574983" y="1509713"/>
                </a:cubicBezTo>
                <a:cubicBezTo>
                  <a:pt x="5646420" y="1509713"/>
                  <a:pt x="5708333" y="1552575"/>
                  <a:pt x="5735955" y="1614488"/>
                </a:cubicBezTo>
                <a:cubicBezTo>
                  <a:pt x="5670233" y="1670685"/>
                  <a:pt x="5619750" y="1744980"/>
                  <a:pt x="5594033" y="1828800"/>
                </a:cubicBezTo>
                <a:cubicBezTo>
                  <a:pt x="5586413" y="1828800"/>
                  <a:pt x="5580698" y="1828800"/>
                  <a:pt x="5574030" y="1828800"/>
                </a:cubicBezTo>
                <a:close/>
                <a:moveTo>
                  <a:pt x="5574030" y="1490663"/>
                </a:moveTo>
                <a:cubicBezTo>
                  <a:pt x="5496878" y="1490663"/>
                  <a:pt x="5429250" y="1536383"/>
                  <a:pt x="5397818" y="1602105"/>
                </a:cubicBezTo>
                <a:cubicBezTo>
                  <a:pt x="5382578" y="1590675"/>
                  <a:pt x="5367338" y="1579245"/>
                  <a:pt x="5351145" y="1569720"/>
                </a:cubicBezTo>
                <a:cubicBezTo>
                  <a:pt x="5352098" y="1569720"/>
                  <a:pt x="5353050" y="1570673"/>
                  <a:pt x="5354003" y="1570673"/>
                </a:cubicBezTo>
                <a:cubicBezTo>
                  <a:pt x="5395913" y="1491615"/>
                  <a:pt x="5478780" y="1437323"/>
                  <a:pt x="5574030" y="1437323"/>
                </a:cubicBezTo>
                <a:cubicBezTo>
                  <a:pt x="5669280" y="1437323"/>
                  <a:pt x="5753100" y="1491615"/>
                  <a:pt x="5794058" y="1570673"/>
                </a:cubicBezTo>
                <a:cubicBezTo>
                  <a:pt x="5795010" y="1569720"/>
                  <a:pt x="5795963" y="1569720"/>
                  <a:pt x="5795963" y="1569720"/>
                </a:cubicBezTo>
                <a:cubicBezTo>
                  <a:pt x="5779770" y="1579245"/>
                  <a:pt x="5764530" y="1590675"/>
                  <a:pt x="5749290" y="1602105"/>
                </a:cubicBezTo>
                <a:cubicBezTo>
                  <a:pt x="5718810" y="1536383"/>
                  <a:pt x="5652135" y="1490663"/>
                  <a:pt x="5574030" y="1490663"/>
                </a:cubicBezTo>
                <a:close/>
                <a:moveTo>
                  <a:pt x="5574030" y="1418273"/>
                </a:moveTo>
                <a:cubicBezTo>
                  <a:pt x="5471160" y="1418273"/>
                  <a:pt x="5382578" y="1476375"/>
                  <a:pt x="5336858" y="1561148"/>
                </a:cubicBezTo>
                <a:cubicBezTo>
                  <a:pt x="5320665" y="1552575"/>
                  <a:pt x="5304473" y="1544003"/>
                  <a:pt x="5286375" y="1537335"/>
                </a:cubicBezTo>
                <a:cubicBezTo>
                  <a:pt x="5287328" y="1537335"/>
                  <a:pt x="5287328" y="1538288"/>
                  <a:pt x="5288280" y="1538288"/>
                </a:cubicBezTo>
                <a:cubicBezTo>
                  <a:pt x="5341620" y="1435418"/>
                  <a:pt x="5449253" y="1364933"/>
                  <a:pt x="5573078" y="1364933"/>
                </a:cubicBezTo>
                <a:cubicBezTo>
                  <a:pt x="5696903" y="1364933"/>
                  <a:pt x="5804535" y="1435418"/>
                  <a:pt x="5857875" y="1538288"/>
                </a:cubicBezTo>
                <a:cubicBezTo>
                  <a:pt x="5858828" y="1538288"/>
                  <a:pt x="5858828" y="1537335"/>
                  <a:pt x="5859780" y="1537335"/>
                </a:cubicBezTo>
                <a:cubicBezTo>
                  <a:pt x="5842635" y="1544003"/>
                  <a:pt x="5825490" y="1552575"/>
                  <a:pt x="5809298" y="1561148"/>
                </a:cubicBezTo>
                <a:cubicBezTo>
                  <a:pt x="5766435" y="1476375"/>
                  <a:pt x="5676900" y="1418273"/>
                  <a:pt x="5574030" y="1418273"/>
                </a:cubicBezTo>
                <a:close/>
                <a:moveTo>
                  <a:pt x="4946333" y="1531620"/>
                </a:moveTo>
                <a:cubicBezTo>
                  <a:pt x="4947285" y="1531620"/>
                  <a:pt x="4947285" y="1530668"/>
                  <a:pt x="4948238" y="1530668"/>
                </a:cubicBezTo>
                <a:cubicBezTo>
                  <a:pt x="4892040" y="1421130"/>
                  <a:pt x="4776788" y="1345883"/>
                  <a:pt x="4645343" y="1345883"/>
                </a:cubicBezTo>
                <a:cubicBezTo>
                  <a:pt x="4513898" y="1345883"/>
                  <a:pt x="4399598" y="1421130"/>
                  <a:pt x="4342448" y="1530668"/>
                </a:cubicBezTo>
                <a:cubicBezTo>
                  <a:pt x="4343400" y="1530668"/>
                  <a:pt x="4343400" y="1531620"/>
                  <a:pt x="4344353" y="1531620"/>
                </a:cubicBezTo>
                <a:cubicBezTo>
                  <a:pt x="4327208" y="1524953"/>
                  <a:pt x="4309110" y="1519238"/>
                  <a:pt x="4291013" y="1515428"/>
                </a:cubicBezTo>
                <a:cubicBezTo>
                  <a:pt x="4354830" y="1383983"/>
                  <a:pt x="4490085" y="1292543"/>
                  <a:pt x="4645343" y="1292543"/>
                </a:cubicBezTo>
                <a:cubicBezTo>
                  <a:pt x="4801553" y="1292543"/>
                  <a:pt x="4935855" y="1383983"/>
                  <a:pt x="4999673" y="1515428"/>
                </a:cubicBezTo>
                <a:cubicBezTo>
                  <a:pt x="4982528" y="1520190"/>
                  <a:pt x="4964430" y="1524953"/>
                  <a:pt x="4946333" y="1531620"/>
                </a:cubicBezTo>
                <a:close/>
                <a:moveTo>
                  <a:pt x="4018598" y="1531620"/>
                </a:moveTo>
                <a:cubicBezTo>
                  <a:pt x="4019550" y="1531620"/>
                  <a:pt x="4019550" y="1530668"/>
                  <a:pt x="4020503" y="1530668"/>
                </a:cubicBezTo>
                <a:cubicBezTo>
                  <a:pt x="3964305" y="1421130"/>
                  <a:pt x="3849053" y="1345883"/>
                  <a:pt x="3717608" y="1345883"/>
                </a:cubicBezTo>
                <a:cubicBezTo>
                  <a:pt x="3586163" y="1345883"/>
                  <a:pt x="3471863" y="1421130"/>
                  <a:pt x="3414713" y="1530668"/>
                </a:cubicBezTo>
                <a:cubicBezTo>
                  <a:pt x="3415665" y="1530668"/>
                  <a:pt x="3415665" y="1531620"/>
                  <a:pt x="3416618" y="1531620"/>
                </a:cubicBezTo>
                <a:cubicBezTo>
                  <a:pt x="3399473" y="1524953"/>
                  <a:pt x="3381375" y="1519238"/>
                  <a:pt x="3363278" y="1515428"/>
                </a:cubicBezTo>
                <a:cubicBezTo>
                  <a:pt x="3427095" y="1383983"/>
                  <a:pt x="3562350" y="1292543"/>
                  <a:pt x="3717608" y="1292543"/>
                </a:cubicBezTo>
                <a:cubicBezTo>
                  <a:pt x="3873818" y="1292543"/>
                  <a:pt x="4008120" y="1383983"/>
                  <a:pt x="4071938" y="1515428"/>
                </a:cubicBezTo>
                <a:cubicBezTo>
                  <a:pt x="4053840" y="1520190"/>
                  <a:pt x="4035743" y="1524953"/>
                  <a:pt x="4018598" y="1531620"/>
                </a:cubicBezTo>
                <a:close/>
                <a:moveTo>
                  <a:pt x="3089910" y="1531620"/>
                </a:moveTo>
                <a:cubicBezTo>
                  <a:pt x="3090863" y="1531620"/>
                  <a:pt x="3090863" y="1530668"/>
                  <a:pt x="3091815" y="1530668"/>
                </a:cubicBezTo>
                <a:cubicBezTo>
                  <a:pt x="3035618" y="1421130"/>
                  <a:pt x="2920365" y="1345883"/>
                  <a:pt x="2788920" y="1345883"/>
                </a:cubicBezTo>
                <a:cubicBezTo>
                  <a:pt x="2657475" y="1345883"/>
                  <a:pt x="2543175" y="1421130"/>
                  <a:pt x="2486025" y="1530668"/>
                </a:cubicBezTo>
                <a:cubicBezTo>
                  <a:pt x="2486978" y="1530668"/>
                  <a:pt x="2486978" y="1531620"/>
                  <a:pt x="2487930" y="1531620"/>
                </a:cubicBezTo>
                <a:cubicBezTo>
                  <a:pt x="2470785" y="1524953"/>
                  <a:pt x="2452688" y="1519238"/>
                  <a:pt x="2434590" y="1515428"/>
                </a:cubicBezTo>
                <a:cubicBezTo>
                  <a:pt x="2498408" y="1383983"/>
                  <a:pt x="2633663" y="1292543"/>
                  <a:pt x="2788920" y="1292543"/>
                </a:cubicBezTo>
                <a:cubicBezTo>
                  <a:pt x="2945130" y="1292543"/>
                  <a:pt x="3079433" y="1383983"/>
                  <a:pt x="3143250" y="1515428"/>
                </a:cubicBezTo>
                <a:cubicBezTo>
                  <a:pt x="3125153" y="1520190"/>
                  <a:pt x="3107055" y="1524953"/>
                  <a:pt x="3089910" y="1531620"/>
                </a:cubicBezTo>
                <a:close/>
                <a:moveTo>
                  <a:pt x="2324100" y="1575435"/>
                </a:moveTo>
                <a:cubicBezTo>
                  <a:pt x="2495550" y="1575435"/>
                  <a:pt x="2641283" y="1684973"/>
                  <a:pt x="2695575" y="1838325"/>
                </a:cubicBezTo>
                <a:cubicBezTo>
                  <a:pt x="2695575" y="1838325"/>
                  <a:pt x="2695575" y="1838325"/>
                  <a:pt x="2695575" y="1838325"/>
                </a:cubicBezTo>
                <a:cubicBezTo>
                  <a:pt x="2677478" y="1842135"/>
                  <a:pt x="2660333" y="1846898"/>
                  <a:pt x="2644140" y="1851660"/>
                </a:cubicBezTo>
                <a:cubicBezTo>
                  <a:pt x="2596515" y="1722120"/>
                  <a:pt x="2470785" y="1628775"/>
                  <a:pt x="2324100" y="1628775"/>
                </a:cubicBezTo>
                <a:cubicBezTo>
                  <a:pt x="2177415" y="1628775"/>
                  <a:pt x="2052638" y="1722120"/>
                  <a:pt x="2005013" y="1851660"/>
                </a:cubicBezTo>
                <a:cubicBezTo>
                  <a:pt x="1987868" y="1845945"/>
                  <a:pt x="1970723" y="1841183"/>
                  <a:pt x="1953578" y="1838325"/>
                </a:cubicBezTo>
                <a:cubicBezTo>
                  <a:pt x="2006918" y="1684973"/>
                  <a:pt x="2153603" y="1575435"/>
                  <a:pt x="2324100" y="1575435"/>
                </a:cubicBezTo>
                <a:close/>
                <a:moveTo>
                  <a:pt x="2324100" y="1647825"/>
                </a:moveTo>
                <a:cubicBezTo>
                  <a:pt x="2462213" y="1647825"/>
                  <a:pt x="2580323" y="1735455"/>
                  <a:pt x="2626043" y="1858328"/>
                </a:cubicBezTo>
                <a:cubicBezTo>
                  <a:pt x="2608898" y="1864995"/>
                  <a:pt x="2592705" y="1871663"/>
                  <a:pt x="2576513" y="1880235"/>
                </a:cubicBezTo>
                <a:cubicBezTo>
                  <a:pt x="2539365" y="1776413"/>
                  <a:pt x="2440305" y="1702118"/>
                  <a:pt x="2324100" y="1702118"/>
                </a:cubicBezTo>
                <a:cubicBezTo>
                  <a:pt x="2207895" y="1702118"/>
                  <a:pt x="2108835" y="1776413"/>
                  <a:pt x="2071688" y="1880235"/>
                </a:cubicBezTo>
                <a:cubicBezTo>
                  <a:pt x="2055495" y="1871663"/>
                  <a:pt x="2039303" y="1864995"/>
                  <a:pt x="2022158" y="1858328"/>
                </a:cubicBezTo>
                <a:cubicBezTo>
                  <a:pt x="2067878" y="1735455"/>
                  <a:pt x="2185988" y="1647825"/>
                  <a:pt x="2324100" y="1647825"/>
                </a:cubicBezTo>
                <a:close/>
                <a:moveTo>
                  <a:pt x="2324100" y="1720215"/>
                </a:moveTo>
                <a:cubicBezTo>
                  <a:pt x="2433638" y="1720215"/>
                  <a:pt x="2526030" y="1790700"/>
                  <a:pt x="2559368" y="1888808"/>
                </a:cubicBezTo>
                <a:cubicBezTo>
                  <a:pt x="2543175" y="1898333"/>
                  <a:pt x="2527935" y="1907858"/>
                  <a:pt x="2512695" y="1919288"/>
                </a:cubicBezTo>
                <a:cubicBezTo>
                  <a:pt x="2490788" y="1835468"/>
                  <a:pt x="2414588" y="1774508"/>
                  <a:pt x="2324100" y="1774508"/>
                </a:cubicBezTo>
                <a:cubicBezTo>
                  <a:pt x="2233613" y="1774508"/>
                  <a:pt x="2157413" y="1836420"/>
                  <a:pt x="2135505" y="1919288"/>
                </a:cubicBezTo>
                <a:cubicBezTo>
                  <a:pt x="2120265" y="1907858"/>
                  <a:pt x="2105025" y="1898333"/>
                  <a:pt x="2088833" y="1888808"/>
                </a:cubicBezTo>
                <a:cubicBezTo>
                  <a:pt x="2122170" y="1790700"/>
                  <a:pt x="2215515" y="1720215"/>
                  <a:pt x="2324100" y="1720215"/>
                </a:cubicBezTo>
                <a:close/>
                <a:moveTo>
                  <a:pt x="2324100" y="1793558"/>
                </a:moveTo>
                <a:cubicBezTo>
                  <a:pt x="2408873" y="1793558"/>
                  <a:pt x="2479358" y="1852613"/>
                  <a:pt x="2496503" y="1932623"/>
                </a:cubicBezTo>
                <a:cubicBezTo>
                  <a:pt x="2436495" y="1980248"/>
                  <a:pt x="2388870" y="2043113"/>
                  <a:pt x="2358390" y="2114550"/>
                </a:cubicBezTo>
                <a:cubicBezTo>
                  <a:pt x="2346960" y="2113598"/>
                  <a:pt x="2335530" y="2113598"/>
                  <a:pt x="2324100" y="2113598"/>
                </a:cubicBezTo>
                <a:cubicBezTo>
                  <a:pt x="2312670" y="2113598"/>
                  <a:pt x="2301240" y="2114550"/>
                  <a:pt x="2289810" y="2114550"/>
                </a:cubicBezTo>
                <a:cubicBezTo>
                  <a:pt x="2259330" y="2043113"/>
                  <a:pt x="2211705" y="1981200"/>
                  <a:pt x="2151698" y="1932623"/>
                </a:cubicBezTo>
                <a:cubicBezTo>
                  <a:pt x="2169795" y="1852613"/>
                  <a:pt x="2240280" y="1793558"/>
                  <a:pt x="2324100" y="1793558"/>
                </a:cubicBezTo>
                <a:close/>
                <a:moveTo>
                  <a:pt x="2324100" y="2130743"/>
                </a:moveTo>
                <a:cubicBezTo>
                  <a:pt x="2523173" y="2130743"/>
                  <a:pt x="2691765" y="2260283"/>
                  <a:pt x="2749868" y="2440305"/>
                </a:cubicBezTo>
                <a:cubicBezTo>
                  <a:pt x="2737485" y="2441258"/>
                  <a:pt x="2726055" y="2443163"/>
                  <a:pt x="2714625" y="2445068"/>
                </a:cubicBezTo>
                <a:cubicBezTo>
                  <a:pt x="2658428" y="2283143"/>
                  <a:pt x="2505075" y="2166938"/>
                  <a:pt x="2324100" y="2166938"/>
                </a:cubicBezTo>
                <a:cubicBezTo>
                  <a:pt x="2143125" y="2166938"/>
                  <a:pt x="1989773" y="2283143"/>
                  <a:pt x="1933575" y="2445068"/>
                </a:cubicBezTo>
                <a:cubicBezTo>
                  <a:pt x="1922145" y="2443163"/>
                  <a:pt x="1909763" y="2442210"/>
                  <a:pt x="1898333" y="2440305"/>
                </a:cubicBezTo>
                <a:cubicBezTo>
                  <a:pt x="1957388" y="2261235"/>
                  <a:pt x="2125980" y="2130743"/>
                  <a:pt x="2324100" y="2130743"/>
                </a:cubicBezTo>
                <a:close/>
                <a:moveTo>
                  <a:pt x="2324100" y="2185035"/>
                </a:moveTo>
                <a:cubicBezTo>
                  <a:pt x="2495550" y="2185035"/>
                  <a:pt x="2641283" y="2294573"/>
                  <a:pt x="2695575" y="2447925"/>
                </a:cubicBezTo>
                <a:cubicBezTo>
                  <a:pt x="2695575" y="2447925"/>
                  <a:pt x="2695575" y="2447925"/>
                  <a:pt x="2695575" y="2447925"/>
                </a:cubicBezTo>
                <a:cubicBezTo>
                  <a:pt x="2677478" y="2451735"/>
                  <a:pt x="2660333" y="2456498"/>
                  <a:pt x="2644140" y="2461260"/>
                </a:cubicBezTo>
                <a:cubicBezTo>
                  <a:pt x="2596515" y="2331720"/>
                  <a:pt x="2470785" y="2238375"/>
                  <a:pt x="2324100" y="2238375"/>
                </a:cubicBezTo>
                <a:cubicBezTo>
                  <a:pt x="2177415" y="2238375"/>
                  <a:pt x="2052638" y="2331720"/>
                  <a:pt x="2005013" y="2461260"/>
                </a:cubicBezTo>
                <a:cubicBezTo>
                  <a:pt x="1987868" y="2455545"/>
                  <a:pt x="1970723" y="2450783"/>
                  <a:pt x="1953578" y="2447925"/>
                </a:cubicBezTo>
                <a:cubicBezTo>
                  <a:pt x="2006918" y="2294573"/>
                  <a:pt x="2153603" y="2185035"/>
                  <a:pt x="2324100" y="2185035"/>
                </a:cubicBezTo>
                <a:close/>
                <a:moveTo>
                  <a:pt x="2324100" y="2257425"/>
                </a:moveTo>
                <a:cubicBezTo>
                  <a:pt x="2462213" y="2257425"/>
                  <a:pt x="2580323" y="2345055"/>
                  <a:pt x="2626043" y="2467928"/>
                </a:cubicBezTo>
                <a:cubicBezTo>
                  <a:pt x="2608898" y="2474595"/>
                  <a:pt x="2592705" y="2481263"/>
                  <a:pt x="2576513" y="2489835"/>
                </a:cubicBezTo>
                <a:cubicBezTo>
                  <a:pt x="2539365" y="2386013"/>
                  <a:pt x="2440305" y="2311718"/>
                  <a:pt x="2324100" y="2311718"/>
                </a:cubicBezTo>
                <a:cubicBezTo>
                  <a:pt x="2207895" y="2311718"/>
                  <a:pt x="2108835" y="2386013"/>
                  <a:pt x="2071688" y="2489835"/>
                </a:cubicBezTo>
                <a:cubicBezTo>
                  <a:pt x="2055495" y="2481263"/>
                  <a:pt x="2039303" y="2474595"/>
                  <a:pt x="2022158" y="2467928"/>
                </a:cubicBezTo>
                <a:cubicBezTo>
                  <a:pt x="2067878" y="2345055"/>
                  <a:pt x="2185988" y="2257425"/>
                  <a:pt x="2324100" y="2257425"/>
                </a:cubicBezTo>
                <a:close/>
                <a:moveTo>
                  <a:pt x="2324100" y="2329815"/>
                </a:moveTo>
                <a:cubicBezTo>
                  <a:pt x="2433638" y="2329815"/>
                  <a:pt x="2526030" y="2400300"/>
                  <a:pt x="2559368" y="2498408"/>
                </a:cubicBezTo>
                <a:cubicBezTo>
                  <a:pt x="2543175" y="2507933"/>
                  <a:pt x="2527935" y="2517458"/>
                  <a:pt x="2512695" y="2528888"/>
                </a:cubicBezTo>
                <a:cubicBezTo>
                  <a:pt x="2490788" y="2445068"/>
                  <a:pt x="2414588" y="2384108"/>
                  <a:pt x="2324100" y="2384108"/>
                </a:cubicBezTo>
                <a:cubicBezTo>
                  <a:pt x="2233613" y="2384108"/>
                  <a:pt x="2157413" y="2446020"/>
                  <a:pt x="2135505" y="2528888"/>
                </a:cubicBezTo>
                <a:cubicBezTo>
                  <a:pt x="2120265" y="2517458"/>
                  <a:pt x="2105025" y="2507933"/>
                  <a:pt x="2088833" y="2498408"/>
                </a:cubicBezTo>
                <a:cubicBezTo>
                  <a:pt x="2122170" y="2400300"/>
                  <a:pt x="2215515" y="2329815"/>
                  <a:pt x="2324100" y="2329815"/>
                </a:cubicBezTo>
                <a:close/>
                <a:moveTo>
                  <a:pt x="2324100" y="2403158"/>
                </a:moveTo>
                <a:cubicBezTo>
                  <a:pt x="2408873" y="2403158"/>
                  <a:pt x="2479358" y="2462213"/>
                  <a:pt x="2496503" y="2542223"/>
                </a:cubicBezTo>
                <a:cubicBezTo>
                  <a:pt x="2436495" y="2589848"/>
                  <a:pt x="2388870" y="2652713"/>
                  <a:pt x="2358390" y="2724150"/>
                </a:cubicBezTo>
                <a:cubicBezTo>
                  <a:pt x="2346960" y="2723198"/>
                  <a:pt x="2335530" y="2723198"/>
                  <a:pt x="2324100" y="2723198"/>
                </a:cubicBezTo>
                <a:cubicBezTo>
                  <a:pt x="2312670" y="2723198"/>
                  <a:pt x="2301240" y="2724150"/>
                  <a:pt x="2289810" y="2724150"/>
                </a:cubicBezTo>
                <a:cubicBezTo>
                  <a:pt x="2259330" y="2652713"/>
                  <a:pt x="2211705" y="2590800"/>
                  <a:pt x="2151698" y="2542223"/>
                </a:cubicBezTo>
                <a:cubicBezTo>
                  <a:pt x="2169795" y="2462213"/>
                  <a:pt x="2240280" y="2403158"/>
                  <a:pt x="2324100" y="2403158"/>
                </a:cubicBezTo>
                <a:close/>
                <a:moveTo>
                  <a:pt x="2324100" y="2740343"/>
                </a:moveTo>
                <a:cubicBezTo>
                  <a:pt x="2523173" y="2740343"/>
                  <a:pt x="2691765" y="2869883"/>
                  <a:pt x="2749868" y="3049905"/>
                </a:cubicBezTo>
                <a:cubicBezTo>
                  <a:pt x="2737485" y="3050858"/>
                  <a:pt x="2726055" y="3052763"/>
                  <a:pt x="2714625" y="3054668"/>
                </a:cubicBezTo>
                <a:cubicBezTo>
                  <a:pt x="2658428" y="2892743"/>
                  <a:pt x="2505075" y="2776538"/>
                  <a:pt x="2324100" y="2776538"/>
                </a:cubicBezTo>
                <a:cubicBezTo>
                  <a:pt x="2143125" y="2776538"/>
                  <a:pt x="1989773" y="2892743"/>
                  <a:pt x="1933575" y="3054668"/>
                </a:cubicBezTo>
                <a:cubicBezTo>
                  <a:pt x="1922145" y="3052763"/>
                  <a:pt x="1909763" y="3051810"/>
                  <a:pt x="1898333" y="3049905"/>
                </a:cubicBezTo>
                <a:cubicBezTo>
                  <a:pt x="1957388" y="2870835"/>
                  <a:pt x="2125980" y="2740343"/>
                  <a:pt x="2324100" y="2740343"/>
                </a:cubicBezTo>
                <a:close/>
                <a:moveTo>
                  <a:pt x="2324100" y="2794635"/>
                </a:moveTo>
                <a:cubicBezTo>
                  <a:pt x="2495550" y="2794635"/>
                  <a:pt x="2641283" y="2904173"/>
                  <a:pt x="2695575" y="3057525"/>
                </a:cubicBezTo>
                <a:cubicBezTo>
                  <a:pt x="2695575" y="3057525"/>
                  <a:pt x="2695575" y="3057525"/>
                  <a:pt x="2695575" y="3057525"/>
                </a:cubicBezTo>
                <a:cubicBezTo>
                  <a:pt x="2677478" y="3061335"/>
                  <a:pt x="2660333" y="3066098"/>
                  <a:pt x="2644140" y="3070860"/>
                </a:cubicBezTo>
                <a:cubicBezTo>
                  <a:pt x="2596515" y="2941320"/>
                  <a:pt x="2470785" y="2847975"/>
                  <a:pt x="2324100" y="2847975"/>
                </a:cubicBezTo>
                <a:cubicBezTo>
                  <a:pt x="2177415" y="2847975"/>
                  <a:pt x="2052638" y="2941320"/>
                  <a:pt x="2005013" y="3070860"/>
                </a:cubicBezTo>
                <a:cubicBezTo>
                  <a:pt x="1987868" y="3065145"/>
                  <a:pt x="1970723" y="3060383"/>
                  <a:pt x="1953578" y="3057525"/>
                </a:cubicBezTo>
                <a:cubicBezTo>
                  <a:pt x="2006918" y="2904173"/>
                  <a:pt x="2153603" y="2794635"/>
                  <a:pt x="2324100" y="2794635"/>
                </a:cubicBezTo>
                <a:close/>
                <a:moveTo>
                  <a:pt x="2324100" y="2867025"/>
                </a:moveTo>
                <a:cubicBezTo>
                  <a:pt x="2462213" y="2867025"/>
                  <a:pt x="2580323" y="2954655"/>
                  <a:pt x="2626043" y="3077528"/>
                </a:cubicBezTo>
                <a:cubicBezTo>
                  <a:pt x="2608898" y="3084195"/>
                  <a:pt x="2592705" y="3090863"/>
                  <a:pt x="2576513" y="3099435"/>
                </a:cubicBezTo>
                <a:cubicBezTo>
                  <a:pt x="2539365" y="2995613"/>
                  <a:pt x="2440305" y="2921318"/>
                  <a:pt x="2324100" y="2921318"/>
                </a:cubicBezTo>
                <a:cubicBezTo>
                  <a:pt x="2207895" y="2921318"/>
                  <a:pt x="2108835" y="2995613"/>
                  <a:pt x="2071688" y="3099435"/>
                </a:cubicBezTo>
                <a:cubicBezTo>
                  <a:pt x="2055495" y="3090863"/>
                  <a:pt x="2039303" y="3084195"/>
                  <a:pt x="2022158" y="3077528"/>
                </a:cubicBezTo>
                <a:cubicBezTo>
                  <a:pt x="2067878" y="2954655"/>
                  <a:pt x="2185988" y="2867025"/>
                  <a:pt x="2324100" y="2867025"/>
                </a:cubicBezTo>
                <a:close/>
                <a:moveTo>
                  <a:pt x="2324100" y="2939415"/>
                </a:moveTo>
                <a:cubicBezTo>
                  <a:pt x="2433638" y="2939415"/>
                  <a:pt x="2526030" y="3009900"/>
                  <a:pt x="2559368" y="3108008"/>
                </a:cubicBezTo>
                <a:cubicBezTo>
                  <a:pt x="2543175" y="3117533"/>
                  <a:pt x="2527935" y="3127058"/>
                  <a:pt x="2512695" y="3138488"/>
                </a:cubicBezTo>
                <a:cubicBezTo>
                  <a:pt x="2490788" y="3054668"/>
                  <a:pt x="2414588" y="2993708"/>
                  <a:pt x="2324100" y="2993708"/>
                </a:cubicBezTo>
                <a:cubicBezTo>
                  <a:pt x="2233613" y="2993708"/>
                  <a:pt x="2157413" y="3055620"/>
                  <a:pt x="2135505" y="3138488"/>
                </a:cubicBezTo>
                <a:cubicBezTo>
                  <a:pt x="2120265" y="3127058"/>
                  <a:pt x="2105025" y="3117533"/>
                  <a:pt x="2088833" y="3108008"/>
                </a:cubicBezTo>
                <a:cubicBezTo>
                  <a:pt x="2122170" y="3009900"/>
                  <a:pt x="2215515" y="2939415"/>
                  <a:pt x="2324100" y="2939415"/>
                </a:cubicBezTo>
                <a:close/>
                <a:moveTo>
                  <a:pt x="2324100" y="3012758"/>
                </a:moveTo>
                <a:cubicBezTo>
                  <a:pt x="2408873" y="3012758"/>
                  <a:pt x="2479358" y="3071813"/>
                  <a:pt x="2496503" y="3151823"/>
                </a:cubicBezTo>
                <a:cubicBezTo>
                  <a:pt x="2436495" y="3199448"/>
                  <a:pt x="2388870" y="3262313"/>
                  <a:pt x="2358390" y="3333750"/>
                </a:cubicBezTo>
                <a:cubicBezTo>
                  <a:pt x="2346960" y="3332798"/>
                  <a:pt x="2335530" y="3332798"/>
                  <a:pt x="2324100" y="3332798"/>
                </a:cubicBezTo>
                <a:cubicBezTo>
                  <a:pt x="2312670" y="3332798"/>
                  <a:pt x="2301240" y="3333750"/>
                  <a:pt x="2289810" y="3333750"/>
                </a:cubicBezTo>
                <a:cubicBezTo>
                  <a:pt x="2259330" y="3262313"/>
                  <a:pt x="2211705" y="3200400"/>
                  <a:pt x="2151698" y="3151823"/>
                </a:cubicBezTo>
                <a:cubicBezTo>
                  <a:pt x="2169795" y="3071813"/>
                  <a:pt x="2240280" y="3012758"/>
                  <a:pt x="2324100" y="3012758"/>
                </a:cubicBezTo>
                <a:close/>
                <a:moveTo>
                  <a:pt x="2324100" y="3349943"/>
                </a:moveTo>
                <a:cubicBezTo>
                  <a:pt x="2523173" y="3349943"/>
                  <a:pt x="2691765" y="3479483"/>
                  <a:pt x="2749868" y="3659505"/>
                </a:cubicBezTo>
                <a:cubicBezTo>
                  <a:pt x="2737485" y="3660458"/>
                  <a:pt x="2726055" y="3662363"/>
                  <a:pt x="2714625" y="3664268"/>
                </a:cubicBezTo>
                <a:cubicBezTo>
                  <a:pt x="2658428" y="3502343"/>
                  <a:pt x="2505075" y="3386138"/>
                  <a:pt x="2324100" y="3386138"/>
                </a:cubicBezTo>
                <a:cubicBezTo>
                  <a:pt x="2143125" y="3386138"/>
                  <a:pt x="1989773" y="3502343"/>
                  <a:pt x="1933575" y="3664268"/>
                </a:cubicBezTo>
                <a:cubicBezTo>
                  <a:pt x="1922145" y="3662363"/>
                  <a:pt x="1909763" y="3661410"/>
                  <a:pt x="1898333" y="3659505"/>
                </a:cubicBezTo>
                <a:cubicBezTo>
                  <a:pt x="1957388" y="3480435"/>
                  <a:pt x="2125980" y="3349943"/>
                  <a:pt x="2324100" y="3349943"/>
                </a:cubicBezTo>
                <a:close/>
                <a:moveTo>
                  <a:pt x="2324100" y="3404235"/>
                </a:moveTo>
                <a:cubicBezTo>
                  <a:pt x="2495550" y="3404235"/>
                  <a:pt x="2641283" y="3513773"/>
                  <a:pt x="2695575" y="3667125"/>
                </a:cubicBezTo>
                <a:cubicBezTo>
                  <a:pt x="2695575" y="3667125"/>
                  <a:pt x="2695575" y="3667125"/>
                  <a:pt x="2695575" y="3667125"/>
                </a:cubicBezTo>
                <a:cubicBezTo>
                  <a:pt x="2677478" y="3670935"/>
                  <a:pt x="2660333" y="3675698"/>
                  <a:pt x="2644140" y="3680460"/>
                </a:cubicBezTo>
                <a:cubicBezTo>
                  <a:pt x="2596515" y="3550920"/>
                  <a:pt x="2470785" y="3457575"/>
                  <a:pt x="2324100" y="3457575"/>
                </a:cubicBezTo>
                <a:cubicBezTo>
                  <a:pt x="2177415" y="3457575"/>
                  <a:pt x="2052638" y="3550920"/>
                  <a:pt x="2005013" y="3680460"/>
                </a:cubicBezTo>
                <a:cubicBezTo>
                  <a:pt x="1987868" y="3674745"/>
                  <a:pt x="1970723" y="3669983"/>
                  <a:pt x="1953578" y="3667125"/>
                </a:cubicBezTo>
                <a:cubicBezTo>
                  <a:pt x="2006918" y="3513773"/>
                  <a:pt x="2153603" y="3404235"/>
                  <a:pt x="2324100" y="3404235"/>
                </a:cubicBezTo>
                <a:close/>
                <a:moveTo>
                  <a:pt x="2324100" y="3476625"/>
                </a:moveTo>
                <a:cubicBezTo>
                  <a:pt x="2462213" y="3476625"/>
                  <a:pt x="2580323" y="3564255"/>
                  <a:pt x="2626043" y="3687128"/>
                </a:cubicBezTo>
                <a:cubicBezTo>
                  <a:pt x="2608898" y="3693795"/>
                  <a:pt x="2592705" y="3700463"/>
                  <a:pt x="2576513" y="3709035"/>
                </a:cubicBezTo>
                <a:cubicBezTo>
                  <a:pt x="2539365" y="3605213"/>
                  <a:pt x="2440305" y="3530918"/>
                  <a:pt x="2324100" y="3530918"/>
                </a:cubicBezTo>
                <a:cubicBezTo>
                  <a:pt x="2207895" y="3530918"/>
                  <a:pt x="2108835" y="3605213"/>
                  <a:pt x="2071688" y="3709035"/>
                </a:cubicBezTo>
                <a:cubicBezTo>
                  <a:pt x="2055495" y="3700463"/>
                  <a:pt x="2039303" y="3693795"/>
                  <a:pt x="2022158" y="3687128"/>
                </a:cubicBezTo>
                <a:cubicBezTo>
                  <a:pt x="2067878" y="3564255"/>
                  <a:pt x="2185988" y="3476625"/>
                  <a:pt x="2324100" y="3476625"/>
                </a:cubicBezTo>
                <a:close/>
                <a:moveTo>
                  <a:pt x="2324100" y="3549015"/>
                </a:moveTo>
                <a:cubicBezTo>
                  <a:pt x="2433638" y="3549015"/>
                  <a:pt x="2526030" y="3619500"/>
                  <a:pt x="2559368" y="3717608"/>
                </a:cubicBezTo>
                <a:cubicBezTo>
                  <a:pt x="2543175" y="3727133"/>
                  <a:pt x="2527935" y="3736658"/>
                  <a:pt x="2512695" y="3748088"/>
                </a:cubicBezTo>
                <a:cubicBezTo>
                  <a:pt x="2490788" y="3664268"/>
                  <a:pt x="2414588" y="3603308"/>
                  <a:pt x="2324100" y="3603308"/>
                </a:cubicBezTo>
                <a:cubicBezTo>
                  <a:pt x="2233613" y="3603308"/>
                  <a:pt x="2157413" y="3665220"/>
                  <a:pt x="2135505" y="3748088"/>
                </a:cubicBezTo>
                <a:cubicBezTo>
                  <a:pt x="2120265" y="3736658"/>
                  <a:pt x="2105025" y="3727133"/>
                  <a:pt x="2088833" y="3717608"/>
                </a:cubicBezTo>
                <a:cubicBezTo>
                  <a:pt x="2122170" y="3619500"/>
                  <a:pt x="2215515" y="3549015"/>
                  <a:pt x="2324100" y="3549015"/>
                </a:cubicBezTo>
                <a:close/>
                <a:moveTo>
                  <a:pt x="2324100" y="3622358"/>
                </a:moveTo>
                <a:cubicBezTo>
                  <a:pt x="2408873" y="3622358"/>
                  <a:pt x="2479358" y="3681413"/>
                  <a:pt x="2496503" y="3761423"/>
                </a:cubicBezTo>
                <a:cubicBezTo>
                  <a:pt x="2436495" y="3809048"/>
                  <a:pt x="2388870" y="3871913"/>
                  <a:pt x="2358390" y="3943350"/>
                </a:cubicBezTo>
                <a:cubicBezTo>
                  <a:pt x="2346960" y="3942398"/>
                  <a:pt x="2335530" y="3942398"/>
                  <a:pt x="2324100" y="3942398"/>
                </a:cubicBezTo>
                <a:cubicBezTo>
                  <a:pt x="2312670" y="3942398"/>
                  <a:pt x="2301240" y="3943350"/>
                  <a:pt x="2289810" y="3943350"/>
                </a:cubicBezTo>
                <a:cubicBezTo>
                  <a:pt x="2259330" y="3871913"/>
                  <a:pt x="2211705" y="3810000"/>
                  <a:pt x="2151698" y="3761423"/>
                </a:cubicBezTo>
                <a:cubicBezTo>
                  <a:pt x="2169795" y="3681413"/>
                  <a:pt x="2240280" y="3622358"/>
                  <a:pt x="2324100" y="3622358"/>
                </a:cubicBezTo>
                <a:close/>
                <a:moveTo>
                  <a:pt x="6038850" y="3940493"/>
                </a:moveTo>
                <a:cubicBezTo>
                  <a:pt x="6027420" y="3940493"/>
                  <a:pt x="6015990" y="3941445"/>
                  <a:pt x="6004560" y="3941445"/>
                </a:cubicBezTo>
                <a:cubicBezTo>
                  <a:pt x="5974080" y="3870008"/>
                  <a:pt x="5926455" y="3808095"/>
                  <a:pt x="5866448" y="3759518"/>
                </a:cubicBezTo>
                <a:cubicBezTo>
                  <a:pt x="5883593" y="3680460"/>
                  <a:pt x="5954078" y="3620453"/>
                  <a:pt x="6038850" y="3620453"/>
                </a:cubicBezTo>
                <a:cubicBezTo>
                  <a:pt x="6123623" y="3620453"/>
                  <a:pt x="6194108" y="3679508"/>
                  <a:pt x="6211253" y="3759518"/>
                </a:cubicBezTo>
                <a:cubicBezTo>
                  <a:pt x="6151245" y="3807143"/>
                  <a:pt x="6103620" y="3870008"/>
                  <a:pt x="6073140" y="3941445"/>
                </a:cubicBezTo>
                <a:cubicBezTo>
                  <a:pt x="6061710" y="3941445"/>
                  <a:pt x="6050280" y="3940493"/>
                  <a:pt x="6038850" y="3940493"/>
                </a:cubicBezTo>
                <a:close/>
                <a:moveTo>
                  <a:pt x="6038850" y="3457575"/>
                </a:moveTo>
                <a:cubicBezTo>
                  <a:pt x="5892165" y="3457575"/>
                  <a:pt x="5767388" y="3550920"/>
                  <a:pt x="5719763" y="3680460"/>
                </a:cubicBezTo>
                <a:cubicBezTo>
                  <a:pt x="5719763" y="3680460"/>
                  <a:pt x="5719763" y="3680460"/>
                  <a:pt x="5719763" y="3680460"/>
                </a:cubicBezTo>
                <a:cubicBezTo>
                  <a:pt x="5702618" y="3674745"/>
                  <a:pt x="5685473" y="3669983"/>
                  <a:pt x="5668328" y="3667125"/>
                </a:cubicBezTo>
                <a:cubicBezTo>
                  <a:pt x="5668328" y="3667125"/>
                  <a:pt x="5668328" y="3667125"/>
                  <a:pt x="5668328" y="3667125"/>
                </a:cubicBezTo>
                <a:cubicBezTo>
                  <a:pt x="5722620" y="3513773"/>
                  <a:pt x="5868353" y="3404235"/>
                  <a:pt x="6039803" y="3404235"/>
                </a:cubicBezTo>
                <a:cubicBezTo>
                  <a:pt x="6211253" y="3404235"/>
                  <a:pt x="6356985" y="3513773"/>
                  <a:pt x="6411278" y="3667125"/>
                </a:cubicBezTo>
                <a:cubicBezTo>
                  <a:pt x="6393180" y="3670935"/>
                  <a:pt x="6376035" y="3675698"/>
                  <a:pt x="6359843" y="3680460"/>
                </a:cubicBezTo>
                <a:cubicBezTo>
                  <a:pt x="6310313" y="3550920"/>
                  <a:pt x="6184583" y="3457575"/>
                  <a:pt x="6038850" y="3457575"/>
                </a:cubicBezTo>
                <a:close/>
                <a:moveTo>
                  <a:pt x="6038850" y="3330893"/>
                </a:moveTo>
                <a:cubicBezTo>
                  <a:pt x="6027420" y="3330893"/>
                  <a:pt x="6015990" y="3331845"/>
                  <a:pt x="6004560" y="3331845"/>
                </a:cubicBezTo>
                <a:cubicBezTo>
                  <a:pt x="5974080" y="3260408"/>
                  <a:pt x="5926455" y="3198495"/>
                  <a:pt x="5866448" y="3149918"/>
                </a:cubicBezTo>
                <a:cubicBezTo>
                  <a:pt x="5883593" y="3070860"/>
                  <a:pt x="5954078" y="3010853"/>
                  <a:pt x="6038850" y="3010853"/>
                </a:cubicBezTo>
                <a:cubicBezTo>
                  <a:pt x="6123623" y="3010853"/>
                  <a:pt x="6194108" y="3069908"/>
                  <a:pt x="6211253" y="3149918"/>
                </a:cubicBezTo>
                <a:cubicBezTo>
                  <a:pt x="6151245" y="3197543"/>
                  <a:pt x="6103620" y="3260408"/>
                  <a:pt x="6073140" y="3331845"/>
                </a:cubicBezTo>
                <a:cubicBezTo>
                  <a:pt x="6061710" y="3331845"/>
                  <a:pt x="6050280" y="3330893"/>
                  <a:pt x="6038850" y="3330893"/>
                </a:cubicBezTo>
                <a:close/>
                <a:moveTo>
                  <a:pt x="6038850" y="2847975"/>
                </a:moveTo>
                <a:cubicBezTo>
                  <a:pt x="5892165" y="2847975"/>
                  <a:pt x="5767388" y="2941320"/>
                  <a:pt x="5719763" y="3070860"/>
                </a:cubicBezTo>
                <a:cubicBezTo>
                  <a:pt x="5719763" y="3070860"/>
                  <a:pt x="5719763" y="3070860"/>
                  <a:pt x="5719763" y="3070860"/>
                </a:cubicBezTo>
                <a:cubicBezTo>
                  <a:pt x="5702618" y="3065145"/>
                  <a:pt x="5685473" y="3060383"/>
                  <a:pt x="5668328" y="3057525"/>
                </a:cubicBezTo>
                <a:cubicBezTo>
                  <a:pt x="5668328" y="3057525"/>
                  <a:pt x="5668328" y="3057525"/>
                  <a:pt x="5668328" y="3057525"/>
                </a:cubicBezTo>
                <a:cubicBezTo>
                  <a:pt x="5722620" y="2904173"/>
                  <a:pt x="5868353" y="2794635"/>
                  <a:pt x="6039803" y="2794635"/>
                </a:cubicBezTo>
                <a:cubicBezTo>
                  <a:pt x="6211253" y="2794635"/>
                  <a:pt x="6356985" y="2904173"/>
                  <a:pt x="6411278" y="3057525"/>
                </a:cubicBezTo>
                <a:cubicBezTo>
                  <a:pt x="6393180" y="3061335"/>
                  <a:pt x="6376035" y="3066098"/>
                  <a:pt x="6359843" y="3070860"/>
                </a:cubicBezTo>
                <a:cubicBezTo>
                  <a:pt x="6310313" y="2941320"/>
                  <a:pt x="6184583" y="2847975"/>
                  <a:pt x="6038850" y="2847975"/>
                </a:cubicBezTo>
                <a:close/>
                <a:moveTo>
                  <a:pt x="6038850" y="2721293"/>
                </a:moveTo>
                <a:cubicBezTo>
                  <a:pt x="6027420" y="2721293"/>
                  <a:pt x="6015990" y="2722245"/>
                  <a:pt x="6004560" y="2722245"/>
                </a:cubicBezTo>
                <a:cubicBezTo>
                  <a:pt x="5974080" y="2650808"/>
                  <a:pt x="5926455" y="2588895"/>
                  <a:pt x="5866448" y="2540318"/>
                </a:cubicBezTo>
                <a:cubicBezTo>
                  <a:pt x="5883593" y="2461260"/>
                  <a:pt x="5954078" y="2401253"/>
                  <a:pt x="6038850" y="2401253"/>
                </a:cubicBezTo>
                <a:cubicBezTo>
                  <a:pt x="6123623" y="2401253"/>
                  <a:pt x="6194108" y="2460308"/>
                  <a:pt x="6211253" y="2540318"/>
                </a:cubicBezTo>
                <a:cubicBezTo>
                  <a:pt x="6151245" y="2587943"/>
                  <a:pt x="6103620" y="2650808"/>
                  <a:pt x="6073140" y="2722245"/>
                </a:cubicBezTo>
                <a:cubicBezTo>
                  <a:pt x="6061710" y="2722245"/>
                  <a:pt x="6050280" y="2721293"/>
                  <a:pt x="6038850" y="2721293"/>
                </a:cubicBezTo>
                <a:close/>
                <a:moveTo>
                  <a:pt x="6038850" y="2238375"/>
                </a:moveTo>
                <a:cubicBezTo>
                  <a:pt x="5892165" y="2238375"/>
                  <a:pt x="5767388" y="2331720"/>
                  <a:pt x="5719763" y="2461260"/>
                </a:cubicBezTo>
                <a:cubicBezTo>
                  <a:pt x="5719763" y="2461260"/>
                  <a:pt x="5719763" y="2461260"/>
                  <a:pt x="5719763" y="2461260"/>
                </a:cubicBezTo>
                <a:cubicBezTo>
                  <a:pt x="5702618" y="2455545"/>
                  <a:pt x="5685473" y="2450783"/>
                  <a:pt x="5668328" y="2447925"/>
                </a:cubicBezTo>
                <a:cubicBezTo>
                  <a:pt x="5668328" y="2447925"/>
                  <a:pt x="5668328" y="2447925"/>
                  <a:pt x="5668328" y="2447925"/>
                </a:cubicBezTo>
                <a:cubicBezTo>
                  <a:pt x="5722620" y="2294573"/>
                  <a:pt x="5868353" y="2185035"/>
                  <a:pt x="6039803" y="2185035"/>
                </a:cubicBezTo>
                <a:cubicBezTo>
                  <a:pt x="6211253" y="2185035"/>
                  <a:pt x="6356985" y="2294573"/>
                  <a:pt x="6411278" y="2447925"/>
                </a:cubicBezTo>
                <a:cubicBezTo>
                  <a:pt x="6393180" y="2451735"/>
                  <a:pt x="6376035" y="2456498"/>
                  <a:pt x="6359843" y="2461260"/>
                </a:cubicBezTo>
                <a:cubicBezTo>
                  <a:pt x="6310313" y="2331720"/>
                  <a:pt x="6184583" y="2238375"/>
                  <a:pt x="6038850" y="2238375"/>
                </a:cubicBezTo>
                <a:close/>
                <a:moveTo>
                  <a:pt x="6038850" y="2111693"/>
                </a:moveTo>
                <a:cubicBezTo>
                  <a:pt x="6027420" y="2111693"/>
                  <a:pt x="6015990" y="2112645"/>
                  <a:pt x="6004560" y="2112645"/>
                </a:cubicBezTo>
                <a:cubicBezTo>
                  <a:pt x="5974080" y="2041208"/>
                  <a:pt x="5926455" y="1979295"/>
                  <a:pt x="5866448" y="1930718"/>
                </a:cubicBezTo>
                <a:cubicBezTo>
                  <a:pt x="5883593" y="1851660"/>
                  <a:pt x="5954078" y="1791653"/>
                  <a:pt x="6038850" y="1791653"/>
                </a:cubicBezTo>
                <a:cubicBezTo>
                  <a:pt x="6123623" y="1791653"/>
                  <a:pt x="6194108" y="1850708"/>
                  <a:pt x="6211253" y="1930718"/>
                </a:cubicBezTo>
                <a:cubicBezTo>
                  <a:pt x="6151245" y="1978343"/>
                  <a:pt x="6103620" y="2041208"/>
                  <a:pt x="6073140" y="2112645"/>
                </a:cubicBezTo>
                <a:cubicBezTo>
                  <a:pt x="6061710" y="2112645"/>
                  <a:pt x="6050280" y="2111693"/>
                  <a:pt x="6038850" y="2111693"/>
                </a:cubicBezTo>
                <a:close/>
                <a:moveTo>
                  <a:pt x="6038850" y="1628775"/>
                </a:moveTo>
                <a:cubicBezTo>
                  <a:pt x="5892165" y="1628775"/>
                  <a:pt x="5767388" y="1722120"/>
                  <a:pt x="5719763" y="1851660"/>
                </a:cubicBezTo>
                <a:cubicBezTo>
                  <a:pt x="5719763" y="1851660"/>
                  <a:pt x="5719763" y="1851660"/>
                  <a:pt x="5719763" y="1851660"/>
                </a:cubicBezTo>
                <a:cubicBezTo>
                  <a:pt x="5702618" y="1845945"/>
                  <a:pt x="5685473" y="1841183"/>
                  <a:pt x="5668328" y="1838325"/>
                </a:cubicBezTo>
                <a:cubicBezTo>
                  <a:pt x="5668328" y="1838325"/>
                  <a:pt x="5668328" y="1838325"/>
                  <a:pt x="5668328" y="1838325"/>
                </a:cubicBezTo>
                <a:cubicBezTo>
                  <a:pt x="5722620" y="1684973"/>
                  <a:pt x="5868353" y="1575435"/>
                  <a:pt x="6039803" y="1575435"/>
                </a:cubicBezTo>
                <a:cubicBezTo>
                  <a:pt x="6211253" y="1575435"/>
                  <a:pt x="6356985" y="1684973"/>
                  <a:pt x="6411278" y="1838325"/>
                </a:cubicBezTo>
                <a:cubicBezTo>
                  <a:pt x="6393180" y="1842135"/>
                  <a:pt x="6376035" y="1846898"/>
                  <a:pt x="6359843" y="1851660"/>
                </a:cubicBezTo>
                <a:cubicBezTo>
                  <a:pt x="6310313" y="1722120"/>
                  <a:pt x="6184583" y="1628775"/>
                  <a:pt x="6038850" y="1628775"/>
                </a:cubicBezTo>
                <a:close/>
                <a:moveTo>
                  <a:pt x="6038850" y="1502093"/>
                </a:moveTo>
                <a:cubicBezTo>
                  <a:pt x="6027420" y="1502093"/>
                  <a:pt x="6015990" y="1503045"/>
                  <a:pt x="6004560" y="1503045"/>
                </a:cubicBezTo>
                <a:cubicBezTo>
                  <a:pt x="5974080" y="1431608"/>
                  <a:pt x="5926455" y="1369695"/>
                  <a:pt x="5866448" y="1321118"/>
                </a:cubicBezTo>
                <a:cubicBezTo>
                  <a:pt x="5883593" y="1242060"/>
                  <a:pt x="5954078" y="1182053"/>
                  <a:pt x="6038850" y="1182053"/>
                </a:cubicBezTo>
                <a:cubicBezTo>
                  <a:pt x="6123623" y="1182053"/>
                  <a:pt x="6194108" y="1241108"/>
                  <a:pt x="6211253" y="1321118"/>
                </a:cubicBezTo>
                <a:cubicBezTo>
                  <a:pt x="6151245" y="1368743"/>
                  <a:pt x="6103620" y="1431608"/>
                  <a:pt x="6073140" y="1503045"/>
                </a:cubicBezTo>
                <a:cubicBezTo>
                  <a:pt x="6061710" y="1503045"/>
                  <a:pt x="6050280" y="1502093"/>
                  <a:pt x="6038850" y="1502093"/>
                </a:cubicBezTo>
                <a:close/>
                <a:moveTo>
                  <a:pt x="6038850" y="1019175"/>
                </a:moveTo>
                <a:cubicBezTo>
                  <a:pt x="5892165" y="1019175"/>
                  <a:pt x="5767388" y="1112520"/>
                  <a:pt x="5719763" y="1242060"/>
                </a:cubicBezTo>
                <a:cubicBezTo>
                  <a:pt x="5719763" y="1242060"/>
                  <a:pt x="5719763" y="1242060"/>
                  <a:pt x="5719763" y="1242060"/>
                </a:cubicBezTo>
                <a:cubicBezTo>
                  <a:pt x="5702618" y="1236345"/>
                  <a:pt x="5685473" y="1231583"/>
                  <a:pt x="5668328" y="1228725"/>
                </a:cubicBezTo>
                <a:cubicBezTo>
                  <a:pt x="5668328" y="1228725"/>
                  <a:pt x="5668328" y="1228725"/>
                  <a:pt x="5668328" y="1228725"/>
                </a:cubicBezTo>
                <a:cubicBezTo>
                  <a:pt x="5722620" y="1075373"/>
                  <a:pt x="5868353" y="965835"/>
                  <a:pt x="6039803" y="965835"/>
                </a:cubicBezTo>
                <a:cubicBezTo>
                  <a:pt x="6211253" y="965835"/>
                  <a:pt x="6356985" y="1075373"/>
                  <a:pt x="6411278" y="1228725"/>
                </a:cubicBezTo>
                <a:cubicBezTo>
                  <a:pt x="6393180" y="1232535"/>
                  <a:pt x="6376035" y="1237298"/>
                  <a:pt x="6359843" y="1242060"/>
                </a:cubicBezTo>
                <a:cubicBezTo>
                  <a:pt x="6310313" y="1112520"/>
                  <a:pt x="6184583" y="1019175"/>
                  <a:pt x="6038850" y="1019175"/>
                </a:cubicBezTo>
                <a:close/>
                <a:moveTo>
                  <a:pt x="5429250" y="1242060"/>
                </a:moveTo>
                <a:cubicBezTo>
                  <a:pt x="5429250" y="1242060"/>
                  <a:pt x="5429250" y="1242060"/>
                  <a:pt x="5429250" y="1242060"/>
                </a:cubicBezTo>
                <a:cubicBezTo>
                  <a:pt x="5381625" y="1112520"/>
                  <a:pt x="5255895" y="1019175"/>
                  <a:pt x="5110163" y="1019175"/>
                </a:cubicBezTo>
                <a:cubicBezTo>
                  <a:pt x="4963478" y="1019175"/>
                  <a:pt x="4838700" y="1112520"/>
                  <a:pt x="4791075" y="1242060"/>
                </a:cubicBezTo>
                <a:cubicBezTo>
                  <a:pt x="4773930" y="1236345"/>
                  <a:pt x="4756785" y="1231583"/>
                  <a:pt x="4739640" y="1228725"/>
                </a:cubicBezTo>
                <a:cubicBezTo>
                  <a:pt x="4739640" y="1228725"/>
                  <a:pt x="4739640" y="1228725"/>
                  <a:pt x="4739640" y="1228725"/>
                </a:cubicBezTo>
                <a:cubicBezTo>
                  <a:pt x="4793933" y="1075373"/>
                  <a:pt x="4939665" y="965835"/>
                  <a:pt x="5111115" y="965835"/>
                </a:cubicBezTo>
                <a:cubicBezTo>
                  <a:pt x="5282565" y="965835"/>
                  <a:pt x="5428298" y="1075373"/>
                  <a:pt x="5482590" y="1228725"/>
                </a:cubicBezTo>
                <a:cubicBezTo>
                  <a:pt x="5463540" y="1232535"/>
                  <a:pt x="5446395" y="1237298"/>
                  <a:pt x="5429250" y="1242060"/>
                </a:cubicBezTo>
                <a:close/>
                <a:moveTo>
                  <a:pt x="4500563" y="1242060"/>
                </a:moveTo>
                <a:cubicBezTo>
                  <a:pt x="4452938" y="1112520"/>
                  <a:pt x="4327208" y="1019175"/>
                  <a:pt x="4181475" y="1019175"/>
                </a:cubicBezTo>
                <a:cubicBezTo>
                  <a:pt x="4034790" y="1019175"/>
                  <a:pt x="3910013" y="1112520"/>
                  <a:pt x="3862388" y="1242060"/>
                </a:cubicBezTo>
                <a:cubicBezTo>
                  <a:pt x="3862388" y="1242060"/>
                  <a:pt x="3862388" y="1242060"/>
                  <a:pt x="3862388" y="1242060"/>
                </a:cubicBezTo>
                <a:cubicBezTo>
                  <a:pt x="3845243" y="1236345"/>
                  <a:pt x="3828098" y="1231583"/>
                  <a:pt x="3810953" y="1228725"/>
                </a:cubicBezTo>
                <a:cubicBezTo>
                  <a:pt x="3865245" y="1075373"/>
                  <a:pt x="4010978" y="965835"/>
                  <a:pt x="4182428" y="965835"/>
                </a:cubicBezTo>
                <a:cubicBezTo>
                  <a:pt x="4353878" y="965835"/>
                  <a:pt x="4499610" y="1075373"/>
                  <a:pt x="4553903" y="1228725"/>
                </a:cubicBezTo>
                <a:cubicBezTo>
                  <a:pt x="4534853" y="1232535"/>
                  <a:pt x="4517708" y="1237298"/>
                  <a:pt x="4500563" y="1242060"/>
                </a:cubicBezTo>
                <a:close/>
                <a:moveTo>
                  <a:pt x="3572828" y="1242060"/>
                </a:moveTo>
                <a:cubicBezTo>
                  <a:pt x="3572828" y="1242060"/>
                  <a:pt x="3572828" y="1242060"/>
                  <a:pt x="3572828" y="1242060"/>
                </a:cubicBezTo>
                <a:cubicBezTo>
                  <a:pt x="3525203" y="1112520"/>
                  <a:pt x="3399473" y="1019175"/>
                  <a:pt x="3253740" y="1019175"/>
                </a:cubicBezTo>
                <a:cubicBezTo>
                  <a:pt x="3107055" y="1019175"/>
                  <a:pt x="2982278" y="1112520"/>
                  <a:pt x="2934653" y="1242060"/>
                </a:cubicBezTo>
                <a:cubicBezTo>
                  <a:pt x="2917508" y="1236345"/>
                  <a:pt x="2900363" y="1231583"/>
                  <a:pt x="2883218" y="1228725"/>
                </a:cubicBezTo>
                <a:cubicBezTo>
                  <a:pt x="2937510" y="1075373"/>
                  <a:pt x="3083243" y="965835"/>
                  <a:pt x="3254693" y="965835"/>
                </a:cubicBezTo>
                <a:cubicBezTo>
                  <a:pt x="3426143" y="965835"/>
                  <a:pt x="3571875" y="1075373"/>
                  <a:pt x="3626168" y="1228725"/>
                </a:cubicBezTo>
                <a:cubicBezTo>
                  <a:pt x="3607118" y="1232535"/>
                  <a:pt x="3589020" y="1237298"/>
                  <a:pt x="3572828" y="1242060"/>
                </a:cubicBezTo>
                <a:close/>
                <a:moveTo>
                  <a:pt x="2644140" y="1242060"/>
                </a:moveTo>
                <a:cubicBezTo>
                  <a:pt x="2596515" y="1112520"/>
                  <a:pt x="2470785" y="1019175"/>
                  <a:pt x="2324100" y="1019175"/>
                </a:cubicBezTo>
                <a:cubicBezTo>
                  <a:pt x="2177415" y="1019175"/>
                  <a:pt x="2052638" y="1112520"/>
                  <a:pt x="2005013" y="1242060"/>
                </a:cubicBezTo>
                <a:cubicBezTo>
                  <a:pt x="1987868" y="1236345"/>
                  <a:pt x="1970723" y="1231583"/>
                  <a:pt x="1953578" y="1228725"/>
                </a:cubicBezTo>
                <a:cubicBezTo>
                  <a:pt x="2007870" y="1075373"/>
                  <a:pt x="2153603" y="965835"/>
                  <a:pt x="2325053" y="965835"/>
                </a:cubicBezTo>
                <a:cubicBezTo>
                  <a:pt x="2496503" y="965835"/>
                  <a:pt x="2642235" y="1075373"/>
                  <a:pt x="2696528" y="1228725"/>
                </a:cubicBezTo>
                <a:cubicBezTo>
                  <a:pt x="2696528" y="1228725"/>
                  <a:pt x="2696528" y="1228725"/>
                  <a:pt x="2696528" y="1228725"/>
                </a:cubicBezTo>
                <a:cubicBezTo>
                  <a:pt x="2678430" y="1232535"/>
                  <a:pt x="2661285" y="1237298"/>
                  <a:pt x="2644140" y="1242060"/>
                </a:cubicBezTo>
                <a:close/>
                <a:moveTo>
                  <a:pt x="1575435" y="1538288"/>
                </a:moveTo>
                <a:cubicBezTo>
                  <a:pt x="1628775" y="1435418"/>
                  <a:pt x="1736408" y="1364933"/>
                  <a:pt x="1860233" y="1364933"/>
                </a:cubicBezTo>
                <a:cubicBezTo>
                  <a:pt x="1984058" y="1364933"/>
                  <a:pt x="2091690" y="1435418"/>
                  <a:pt x="2145030" y="1538288"/>
                </a:cubicBezTo>
                <a:cubicBezTo>
                  <a:pt x="2145983" y="1538288"/>
                  <a:pt x="2145983" y="1537335"/>
                  <a:pt x="2146935" y="1537335"/>
                </a:cubicBezTo>
                <a:cubicBezTo>
                  <a:pt x="2129790" y="1544003"/>
                  <a:pt x="2112645" y="1552575"/>
                  <a:pt x="2096453" y="1561148"/>
                </a:cubicBezTo>
                <a:cubicBezTo>
                  <a:pt x="2051685" y="1476375"/>
                  <a:pt x="1962150" y="1418273"/>
                  <a:pt x="1859280" y="1418273"/>
                </a:cubicBezTo>
                <a:cubicBezTo>
                  <a:pt x="1756410" y="1418273"/>
                  <a:pt x="1666875" y="1476375"/>
                  <a:pt x="1622108" y="1561148"/>
                </a:cubicBezTo>
                <a:cubicBezTo>
                  <a:pt x="1605915" y="1552575"/>
                  <a:pt x="1589723" y="1544003"/>
                  <a:pt x="1571625" y="1537335"/>
                </a:cubicBezTo>
                <a:cubicBezTo>
                  <a:pt x="1573530" y="1537335"/>
                  <a:pt x="1574483" y="1538288"/>
                  <a:pt x="1575435" y="1538288"/>
                </a:cubicBezTo>
                <a:close/>
                <a:moveTo>
                  <a:pt x="1640205" y="1571625"/>
                </a:moveTo>
                <a:cubicBezTo>
                  <a:pt x="1682115" y="1492568"/>
                  <a:pt x="1764983" y="1438275"/>
                  <a:pt x="1860233" y="1438275"/>
                </a:cubicBezTo>
                <a:cubicBezTo>
                  <a:pt x="1955483" y="1438275"/>
                  <a:pt x="2039303" y="1492568"/>
                  <a:pt x="2080260" y="1571625"/>
                </a:cubicBezTo>
                <a:cubicBezTo>
                  <a:pt x="2081213" y="1570673"/>
                  <a:pt x="2082165" y="1570673"/>
                  <a:pt x="2082165" y="1570673"/>
                </a:cubicBezTo>
                <a:cubicBezTo>
                  <a:pt x="2065973" y="1580198"/>
                  <a:pt x="2050733" y="1591628"/>
                  <a:pt x="2035493" y="1603058"/>
                </a:cubicBezTo>
                <a:cubicBezTo>
                  <a:pt x="2004060" y="1537335"/>
                  <a:pt x="1937385" y="1491615"/>
                  <a:pt x="1859280" y="1491615"/>
                </a:cubicBezTo>
                <a:cubicBezTo>
                  <a:pt x="1782128" y="1491615"/>
                  <a:pt x="1714500" y="1537335"/>
                  <a:pt x="1683068" y="1603058"/>
                </a:cubicBezTo>
                <a:cubicBezTo>
                  <a:pt x="1667828" y="1591628"/>
                  <a:pt x="1652588" y="1580198"/>
                  <a:pt x="1636395" y="1570673"/>
                </a:cubicBezTo>
                <a:cubicBezTo>
                  <a:pt x="1638300" y="1570673"/>
                  <a:pt x="1639253" y="1570673"/>
                  <a:pt x="1640205" y="1571625"/>
                </a:cubicBezTo>
                <a:close/>
                <a:moveTo>
                  <a:pt x="1860233" y="1509713"/>
                </a:moveTo>
                <a:cubicBezTo>
                  <a:pt x="1931670" y="1509713"/>
                  <a:pt x="1993583" y="1552575"/>
                  <a:pt x="2021205" y="1614488"/>
                </a:cubicBezTo>
                <a:cubicBezTo>
                  <a:pt x="1955483" y="1670685"/>
                  <a:pt x="1905000" y="1744980"/>
                  <a:pt x="1879283" y="1828800"/>
                </a:cubicBezTo>
                <a:cubicBezTo>
                  <a:pt x="1879283" y="1828800"/>
                  <a:pt x="1879283" y="1828800"/>
                  <a:pt x="1879283" y="1828800"/>
                </a:cubicBezTo>
                <a:cubicBezTo>
                  <a:pt x="1873568" y="1828800"/>
                  <a:pt x="1866900" y="1828800"/>
                  <a:pt x="1861185" y="1828800"/>
                </a:cubicBezTo>
                <a:cubicBezTo>
                  <a:pt x="1854518" y="1828800"/>
                  <a:pt x="1848803" y="1828800"/>
                  <a:pt x="1843088" y="1828800"/>
                </a:cubicBezTo>
                <a:cubicBezTo>
                  <a:pt x="1816418" y="1744028"/>
                  <a:pt x="1766888" y="1670685"/>
                  <a:pt x="1701165" y="1614488"/>
                </a:cubicBezTo>
                <a:cubicBezTo>
                  <a:pt x="1726883" y="1553528"/>
                  <a:pt x="1788795" y="1509713"/>
                  <a:pt x="1860233" y="1509713"/>
                </a:cubicBezTo>
                <a:close/>
                <a:moveTo>
                  <a:pt x="1860233" y="1847850"/>
                </a:moveTo>
                <a:cubicBezTo>
                  <a:pt x="2043113" y="1847850"/>
                  <a:pt x="2200275" y="1957388"/>
                  <a:pt x="2269808" y="2114550"/>
                </a:cubicBezTo>
                <a:cubicBezTo>
                  <a:pt x="2257425" y="2115503"/>
                  <a:pt x="2245995" y="2117408"/>
                  <a:pt x="2233613" y="2120265"/>
                </a:cubicBezTo>
                <a:cubicBezTo>
                  <a:pt x="2167890" y="1980248"/>
                  <a:pt x="2025015" y="1883093"/>
                  <a:pt x="1860233" y="1883093"/>
                </a:cubicBezTo>
                <a:cubicBezTo>
                  <a:pt x="1695450" y="1883093"/>
                  <a:pt x="1552575" y="1980248"/>
                  <a:pt x="1486853" y="2120265"/>
                </a:cubicBezTo>
                <a:cubicBezTo>
                  <a:pt x="1475423" y="2118360"/>
                  <a:pt x="1463040" y="2116455"/>
                  <a:pt x="1450658" y="2114550"/>
                </a:cubicBezTo>
                <a:cubicBezTo>
                  <a:pt x="1520190" y="1958340"/>
                  <a:pt x="1677353" y="1847850"/>
                  <a:pt x="1860233" y="1847850"/>
                </a:cubicBezTo>
                <a:close/>
                <a:moveTo>
                  <a:pt x="1575435" y="2147888"/>
                </a:moveTo>
                <a:cubicBezTo>
                  <a:pt x="1628775" y="2045018"/>
                  <a:pt x="1736408" y="1974533"/>
                  <a:pt x="1860233" y="1974533"/>
                </a:cubicBezTo>
                <a:cubicBezTo>
                  <a:pt x="1984058" y="1974533"/>
                  <a:pt x="2091690" y="2045018"/>
                  <a:pt x="2145030" y="2147888"/>
                </a:cubicBezTo>
                <a:cubicBezTo>
                  <a:pt x="2145983" y="2147888"/>
                  <a:pt x="2145983" y="2146935"/>
                  <a:pt x="2146935" y="2146935"/>
                </a:cubicBezTo>
                <a:cubicBezTo>
                  <a:pt x="2129790" y="2153603"/>
                  <a:pt x="2112645" y="2162175"/>
                  <a:pt x="2096453" y="2170748"/>
                </a:cubicBezTo>
                <a:cubicBezTo>
                  <a:pt x="2051685" y="2085975"/>
                  <a:pt x="1962150" y="2027873"/>
                  <a:pt x="1859280" y="2027873"/>
                </a:cubicBezTo>
                <a:cubicBezTo>
                  <a:pt x="1756410" y="2027873"/>
                  <a:pt x="1666875" y="2085975"/>
                  <a:pt x="1622108" y="2170748"/>
                </a:cubicBezTo>
                <a:cubicBezTo>
                  <a:pt x="1605915" y="2162175"/>
                  <a:pt x="1589723" y="2153603"/>
                  <a:pt x="1571625" y="2146935"/>
                </a:cubicBezTo>
                <a:cubicBezTo>
                  <a:pt x="1573530" y="2146935"/>
                  <a:pt x="1574483" y="2147888"/>
                  <a:pt x="1575435" y="2147888"/>
                </a:cubicBezTo>
                <a:close/>
                <a:moveTo>
                  <a:pt x="1640205" y="2181225"/>
                </a:moveTo>
                <a:cubicBezTo>
                  <a:pt x="1682115" y="2102168"/>
                  <a:pt x="1764983" y="2047875"/>
                  <a:pt x="1860233" y="2047875"/>
                </a:cubicBezTo>
                <a:cubicBezTo>
                  <a:pt x="1955483" y="2047875"/>
                  <a:pt x="2039303" y="2102168"/>
                  <a:pt x="2080260" y="2181225"/>
                </a:cubicBezTo>
                <a:cubicBezTo>
                  <a:pt x="2081213" y="2180273"/>
                  <a:pt x="2082165" y="2180273"/>
                  <a:pt x="2082165" y="2180273"/>
                </a:cubicBezTo>
                <a:cubicBezTo>
                  <a:pt x="2065973" y="2189798"/>
                  <a:pt x="2050733" y="2201228"/>
                  <a:pt x="2035493" y="2212658"/>
                </a:cubicBezTo>
                <a:cubicBezTo>
                  <a:pt x="2004060" y="2146935"/>
                  <a:pt x="1937385" y="2101215"/>
                  <a:pt x="1859280" y="2101215"/>
                </a:cubicBezTo>
                <a:cubicBezTo>
                  <a:pt x="1782128" y="2101215"/>
                  <a:pt x="1714500" y="2146935"/>
                  <a:pt x="1683068" y="2212658"/>
                </a:cubicBezTo>
                <a:cubicBezTo>
                  <a:pt x="1667828" y="2201228"/>
                  <a:pt x="1652588" y="2189798"/>
                  <a:pt x="1636395" y="2180273"/>
                </a:cubicBezTo>
                <a:cubicBezTo>
                  <a:pt x="1638300" y="2180273"/>
                  <a:pt x="1639253" y="2180273"/>
                  <a:pt x="1640205" y="2181225"/>
                </a:cubicBezTo>
                <a:close/>
                <a:moveTo>
                  <a:pt x="1860233" y="2119313"/>
                </a:moveTo>
                <a:cubicBezTo>
                  <a:pt x="1931670" y="2119313"/>
                  <a:pt x="1993583" y="2162175"/>
                  <a:pt x="2021205" y="2224088"/>
                </a:cubicBezTo>
                <a:cubicBezTo>
                  <a:pt x="1955483" y="2280285"/>
                  <a:pt x="1905000" y="2354580"/>
                  <a:pt x="1879283" y="2438400"/>
                </a:cubicBezTo>
                <a:cubicBezTo>
                  <a:pt x="1879283" y="2438400"/>
                  <a:pt x="1879283" y="2438400"/>
                  <a:pt x="1879283" y="2438400"/>
                </a:cubicBezTo>
                <a:cubicBezTo>
                  <a:pt x="1873568" y="2438400"/>
                  <a:pt x="1866900" y="2438400"/>
                  <a:pt x="1861185" y="2438400"/>
                </a:cubicBezTo>
                <a:cubicBezTo>
                  <a:pt x="1854518" y="2438400"/>
                  <a:pt x="1848803" y="2438400"/>
                  <a:pt x="1843088" y="2438400"/>
                </a:cubicBezTo>
                <a:cubicBezTo>
                  <a:pt x="1816418" y="2353628"/>
                  <a:pt x="1766888" y="2280285"/>
                  <a:pt x="1701165" y="2224088"/>
                </a:cubicBezTo>
                <a:cubicBezTo>
                  <a:pt x="1726883" y="2163128"/>
                  <a:pt x="1788795" y="2119313"/>
                  <a:pt x="1860233" y="2119313"/>
                </a:cubicBezTo>
                <a:close/>
                <a:moveTo>
                  <a:pt x="1860233" y="2457450"/>
                </a:moveTo>
                <a:cubicBezTo>
                  <a:pt x="2043113" y="2457450"/>
                  <a:pt x="2200275" y="2566988"/>
                  <a:pt x="2269808" y="2724150"/>
                </a:cubicBezTo>
                <a:cubicBezTo>
                  <a:pt x="2257425" y="2725103"/>
                  <a:pt x="2245995" y="2727008"/>
                  <a:pt x="2233613" y="2729865"/>
                </a:cubicBezTo>
                <a:cubicBezTo>
                  <a:pt x="2167890" y="2589848"/>
                  <a:pt x="2025015" y="2492693"/>
                  <a:pt x="1860233" y="2492693"/>
                </a:cubicBezTo>
                <a:cubicBezTo>
                  <a:pt x="1695450" y="2492693"/>
                  <a:pt x="1552575" y="2589848"/>
                  <a:pt x="1486853" y="2729865"/>
                </a:cubicBezTo>
                <a:cubicBezTo>
                  <a:pt x="1475423" y="2727960"/>
                  <a:pt x="1463040" y="2726055"/>
                  <a:pt x="1450658" y="2724150"/>
                </a:cubicBezTo>
                <a:cubicBezTo>
                  <a:pt x="1520190" y="2567940"/>
                  <a:pt x="1677353" y="2457450"/>
                  <a:pt x="1860233" y="2457450"/>
                </a:cubicBezTo>
                <a:close/>
                <a:moveTo>
                  <a:pt x="1575435" y="2757488"/>
                </a:moveTo>
                <a:cubicBezTo>
                  <a:pt x="1628775" y="2654618"/>
                  <a:pt x="1736408" y="2584133"/>
                  <a:pt x="1860233" y="2584133"/>
                </a:cubicBezTo>
                <a:cubicBezTo>
                  <a:pt x="1984058" y="2584133"/>
                  <a:pt x="2091690" y="2654618"/>
                  <a:pt x="2145030" y="2757488"/>
                </a:cubicBezTo>
                <a:cubicBezTo>
                  <a:pt x="2145983" y="2757488"/>
                  <a:pt x="2145983" y="2756535"/>
                  <a:pt x="2146935" y="2756535"/>
                </a:cubicBezTo>
                <a:cubicBezTo>
                  <a:pt x="2129790" y="2763203"/>
                  <a:pt x="2112645" y="2771775"/>
                  <a:pt x="2096453" y="2780348"/>
                </a:cubicBezTo>
                <a:cubicBezTo>
                  <a:pt x="2051685" y="2695575"/>
                  <a:pt x="1962150" y="2637473"/>
                  <a:pt x="1859280" y="2637473"/>
                </a:cubicBezTo>
                <a:cubicBezTo>
                  <a:pt x="1756410" y="2637473"/>
                  <a:pt x="1666875" y="2695575"/>
                  <a:pt x="1622108" y="2780348"/>
                </a:cubicBezTo>
                <a:cubicBezTo>
                  <a:pt x="1605915" y="2771775"/>
                  <a:pt x="1589723" y="2763203"/>
                  <a:pt x="1571625" y="2756535"/>
                </a:cubicBezTo>
                <a:cubicBezTo>
                  <a:pt x="1573530" y="2756535"/>
                  <a:pt x="1574483" y="2757488"/>
                  <a:pt x="1575435" y="2757488"/>
                </a:cubicBezTo>
                <a:close/>
                <a:moveTo>
                  <a:pt x="1640205" y="2790825"/>
                </a:moveTo>
                <a:cubicBezTo>
                  <a:pt x="1682115" y="2711768"/>
                  <a:pt x="1764983" y="2657475"/>
                  <a:pt x="1860233" y="2657475"/>
                </a:cubicBezTo>
                <a:cubicBezTo>
                  <a:pt x="1955483" y="2657475"/>
                  <a:pt x="2039303" y="2711768"/>
                  <a:pt x="2080260" y="2790825"/>
                </a:cubicBezTo>
                <a:cubicBezTo>
                  <a:pt x="2081213" y="2789873"/>
                  <a:pt x="2082165" y="2789873"/>
                  <a:pt x="2082165" y="2789873"/>
                </a:cubicBezTo>
                <a:cubicBezTo>
                  <a:pt x="2065973" y="2799398"/>
                  <a:pt x="2050733" y="2810828"/>
                  <a:pt x="2035493" y="2822258"/>
                </a:cubicBezTo>
                <a:cubicBezTo>
                  <a:pt x="2004060" y="2756535"/>
                  <a:pt x="1937385" y="2710815"/>
                  <a:pt x="1859280" y="2710815"/>
                </a:cubicBezTo>
                <a:cubicBezTo>
                  <a:pt x="1782128" y="2710815"/>
                  <a:pt x="1714500" y="2756535"/>
                  <a:pt x="1683068" y="2822258"/>
                </a:cubicBezTo>
                <a:cubicBezTo>
                  <a:pt x="1667828" y="2810828"/>
                  <a:pt x="1652588" y="2799398"/>
                  <a:pt x="1636395" y="2789873"/>
                </a:cubicBezTo>
                <a:cubicBezTo>
                  <a:pt x="1638300" y="2789873"/>
                  <a:pt x="1639253" y="2789873"/>
                  <a:pt x="1640205" y="2790825"/>
                </a:cubicBezTo>
                <a:close/>
                <a:moveTo>
                  <a:pt x="1860233" y="2728913"/>
                </a:moveTo>
                <a:cubicBezTo>
                  <a:pt x="1931670" y="2728913"/>
                  <a:pt x="1993583" y="2771775"/>
                  <a:pt x="2021205" y="2833688"/>
                </a:cubicBezTo>
                <a:cubicBezTo>
                  <a:pt x="1955483" y="2889885"/>
                  <a:pt x="1905000" y="2964180"/>
                  <a:pt x="1879283" y="3048000"/>
                </a:cubicBezTo>
                <a:cubicBezTo>
                  <a:pt x="1879283" y="3048000"/>
                  <a:pt x="1879283" y="3048000"/>
                  <a:pt x="1879283" y="3048000"/>
                </a:cubicBezTo>
                <a:cubicBezTo>
                  <a:pt x="1873568" y="3048000"/>
                  <a:pt x="1866900" y="3048000"/>
                  <a:pt x="1861185" y="3048000"/>
                </a:cubicBezTo>
                <a:cubicBezTo>
                  <a:pt x="1854518" y="3048000"/>
                  <a:pt x="1848803" y="3048000"/>
                  <a:pt x="1843088" y="3048000"/>
                </a:cubicBezTo>
                <a:cubicBezTo>
                  <a:pt x="1816418" y="2963228"/>
                  <a:pt x="1766888" y="2889885"/>
                  <a:pt x="1701165" y="2833688"/>
                </a:cubicBezTo>
                <a:cubicBezTo>
                  <a:pt x="1726883" y="2772728"/>
                  <a:pt x="1788795" y="2728913"/>
                  <a:pt x="1860233" y="2728913"/>
                </a:cubicBezTo>
                <a:close/>
                <a:moveTo>
                  <a:pt x="1860233" y="3067050"/>
                </a:moveTo>
                <a:cubicBezTo>
                  <a:pt x="2043113" y="3067050"/>
                  <a:pt x="2200275" y="3176588"/>
                  <a:pt x="2269808" y="3333750"/>
                </a:cubicBezTo>
                <a:cubicBezTo>
                  <a:pt x="2257425" y="3334703"/>
                  <a:pt x="2245995" y="3336608"/>
                  <a:pt x="2233613" y="3339465"/>
                </a:cubicBezTo>
                <a:cubicBezTo>
                  <a:pt x="2167890" y="3199448"/>
                  <a:pt x="2025015" y="3102293"/>
                  <a:pt x="1860233" y="3102293"/>
                </a:cubicBezTo>
                <a:cubicBezTo>
                  <a:pt x="1695450" y="3102293"/>
                  <a:pt x="1552575" y="3199448"/>
                  <a:pt x="1486853" y="3339465"/>
                </a:cubicBezTo>
                <a:cubicBezTo>
                  <a:pt x="1475423" y="3337560"/>
                  <a:pt x="1463040" y="3335655"/>
                  <a:pt x="1450658" y="3333750"/>
                </a:cubicBezTo>
                <a:cubicBezTo>
                  <a:pt x="1520190" y="3177540"/>
                  <a:pt x="1677353" y="3067050"/>
                  <a:pt x="1860233" y="3067050"/>
                </a:cubicBezTo>
                <a:close/>
                <a:moveTo>
                  <a:pt x="1575435" y="3367088"/>
                </a:moveTo>
                <a:cubicBezTo>
                  <a:pt x="1628775" y="3264218"/>
                  <a:pt x="1736408" y="3193733"/>
                  <a:pt x="1860233" y="3193733"/>
                </a:cubicBezTo>
                <a:cubicBezTo>
                  <a:pt x="1984058" y="3193733"/>
                  <a:pt x="2091690" y="3264218"/>
                  <a:pt x="2145030" y="3367088"/>
                </a:cubicBezTo>
                <a:cubicBezTo>
                  <a:pt x="2145983" y="3367088"/>
                  <a:pt x="2145983" y="3366135"/>
                  <a:pt x="2146935" y="3366135"/>
                </a:cubicBezTo>
                <a:cubicBezTo>
                  <a:pt x="2129790" y="3372803"/>
                  <a:pt x="2112645" y="3381375"/>
                  <a:pt x="2096453" y="3389948"/>
                </a:cubicBezTo>
                <a:cubicBezTo>
                  <a:pt x="2051685" y="3305175"/>
                  <a:pt x="1962150" y="3247073"/>
                  <a:pt x="1859280" y="3247073"/>
                </a:cubicBezTo>
                <a:cubicBezTo>
                  <a:pt x="1756410" y="3247073"/>
                  <a:pt x="1666875" y="3305175"/>
                  <a:pt x="1622108" y="3389948"/>
                </a:cubicBezTo>
                <a:cubicBezTo>
                  <a:pt x="1605915" y="3381375"/>
                  <a:pt x="1589723" y="3372803"/>
                  <a:pt x="1571625" y="3366135"/>
                </a:cubicBezTo>
                <a:cubicBezTo>
                  <a:pt x="1573530" y="3366135"/>
                  <a:pt x="1574483" y="3367088"/>
                  <a:pt x="1575435" y="3367088"/>
                </a:cubicBezTo>
                <a:close/>
                <a:moveTo>
                  <a:pt x="1640205" y="3400425"/>
                </a:moveTo>
                <a:cubicBezTo>
                  <a:pt x="1682115" y="3321368"/>
                  <a:pt x="1764983" y="3267075"/>
                  <a:pt x="1860233" y="3267075"/>
                </a:cubicBezTo>
                <a:cubicBezTo>
                  <a:pt x="1955483" y="3267075"/>
                  <a:pt x="2039303" y="3321368"/>
                  <a:pt x="2080260" y="3400425"/>
                </a:cubicBezTo>
                <a:cubicBezTo>
                  <a:pt x="2081213" y="3399473"/>
                  <a:pt x="2082165" y="3399473"/>
                  <a:pt x="2082165" y="3399473"/>
                </a:cubicBezTo>
                <a:cubicBezTo>
                  <a:pt x="2065973" y="3408998"/>
                  <a:pt x="2050733" y="3420428"/>
                  <a:pt x="2035493" y="3431858"/>
                </a:cubicBezTo>
                <a:cubicBezTo>
                  <a:pt x="2004060" y="3366135"/>
                  <a:pt x="1937385" y="3320415"/>
                  <a:pt x="1859280" y="3320415"/>
                </a:cubicBezTo>
                <a:cubicBezTo>
                  <a:pt x="1782128" y="3320415"/>
                  <a:pt x="1714500" y="3366135"/>
                  <a:pt x="1683068" y="3431858"/>
                </a:cubicBezTo>
                <a:cubicBezTo>
                  <a:pt x="1667828" y="3420428"/>
                  <a:pt x="1652588" y="3408998"/>
                  <a:pt x="1636395" y="3399473"/>
                </a:cubicBezTo>
                <a:cubicBezTo>
                  <a:pt x="1638300" y="3399473"/>
                  <a:pt x="1639253" y="3399473"/>
                  <a:pt x="1640205" y="3400425"/>
                </a:cubicBezTo>
                <a:close/>
                <a:moveTo>
                  <a:pt x="1860233" y="3338513"/>
                </a:moveTo>
                <a:cubicBezTo>
                  <a:pt x="1931670" y="3338513"/>
                  <a:pt x="1993583" y="3381375"/>
                  <a:pt x="2021205" y="3443288"/>
                </a:cubicBezTo>
                <a:cubicBezTo>
                  <a:pt x="1955483" y="3499485"/>
                  <a:pt x="1905000" y="3573780"/>
                  <a:pt x="1879283" y="3657600"/>
                </a:cubicBezTo>
                <a:cubicBezTo>
                  <a:pt x="1879283" y="3657600"/>
                  <a:pt x="1879283" y="3657600"/>
                  <a:pt x="1879283" y="3657600"/>
                </a:cubicBezTo>
                <a:cubicBezTo>
                  <a:pt x="1873568" y="3657600"/>
                  <a:pt x="1866900" y="3657600"/>
                  <a:pt x="1861185" y="3657600"/>
                </a:cubicBezTo>
                <a:cubicBezTo>
                  <a:pt x="1854518" y="3657600"/>
                  <a:pt x="1848803" y="3657600"/>
                  <a:pt x="1843088" y="3657600"/>
                </a:cubicBezTo>
                <a:cubicBezTo>
                  <a:pt x="1816418" y="3572828"/>
                  <a:pt x="1766888" y="3499485"/>
                  <a:pt x="1701165" y="3443288"/>
                </a:cubicBezTo>
                <a:cubicBezTo>
                  <a:pt x="1726883" y="3382328"/>
                  <a:pt x="1788795" y="3338513"/>
                  <a:pt x="1860233" y="3338513"/>
                </a:cubicBezTo>
                <a:close/>
                <a:moveTo>
                  <a:pt x="1860233" y="3676650"/>
                </a:moveTo>
                <a:cubicBezTo>
                  <a:pt x="2043113" y="3676650"/>
                  <a:pt x="2200275" y="3786188"/>
                  <a:pt x="2269808" y="3943350"/>
                </a:cubicBezTo>
                <a:cubicBezTo>
                  <a:pt x="2257425" y="3944303"/>
                  <a:pt x="2245995" y="3946208"/>
                  <a:pt x="2233613" y="3949065"/>
                </a:cubicBezTo>
                <a:cubicBezTo>
                  <a:pt x="2167890" y="3809048"/>
                  <a:pt x="2025015" y="3711893"/>
                  <a:pt x="1860233" y="3711893"/>
                </a:cubicBezTo>
                <a:cubicBezTo>
                  <a:pt x="1695450" y="3711893"/>
                  <a:pt x="1552575" y="3809048"/>
                  <a:pt x="1486853" y="3949065"/>
                </a:cubicBezTo>
                <a:cubicBezTo>
                  <a:pt x="1475423" y="3947160"/>
                  <a:pt x="1463040" y="3945255"/>
                  <a:pt x="1450658" y="3943350"/>
                </a:cubicBezTo>
                <a:cubicBezTo>
                  <a:pt x="1520190" y="3787140"/>
                  <a:pt x="1677353" y="3676650"/>
                  <a:pt x="1860233" y="3676650"/>
                </a:cubicBezTo>
                <a:close/>
                <a:moveTo>
                  <a:pt x="1575435" y="3976688"/>
                </a:moveTo>
                <a:cubicBezTo>
                  <a:pt x="1628775" y="3873818"/>
                  <a:pt x="1736408" y="3803333"/>
                  <a:pt x="1860233" y="3803333"/>
                </a:cubicBezTo>
                <a:cubicBezTo>
                  <a:pt x="1984058" y="3803333"/>
                  <a:pt x="2091690" y="3873818"/>
                  <a:pt x="2145030" y="3976688"/>
                </a:cubicBezTo>
                <a:cubicBezTo>
                  <a:pt x="2145983" y="3976688"/>
                  <a:pt x="2145983" y="3975735"/>
                  <a:pt x="2146935" y="3975735"/>
                </a:cubicBezTo>
                <a:cubicBezTo>
                  <a:pt x="2129790" y="3982403"/>
                  <a:pt x="2112645" y="3990975"/>
                  <a:pt x="2096453" y="3999548"/>
                </a:cubicBezTo>
                <a:cubicBezTo>
                  <a:pt x="2051685" y="3914775"/>
                  <a:pt x="1962150" y="3856673"/>
                  <a:pt x="1859280" y="3856673"/>
                </a:cubicBezTo>
                <a:cubicBezTo>
                  <a:pt x="1756410" y="3856673"/>
                  <a:pt x="1666875" y="3914775"/>
                  <a:pt x="1622108" y="3999548"/>
                </a:cubicBezTo>
                <a:cubicBezTo>
                  <a:pt x="1605915" y="3990975"/>
                  <a:pt x="1589723" y="3982403"/>
                  <a:pt x="1571625" y="3975735"/>
                </a:cubicBezTo>
                <a:cubicBezTo>
                  <a:pt x="1573530" y="3975735"/>
                  <a:pt x="1574483" y="3976688"/>
                  <a:pt x="1575435" y="3976688"/>
                </a:cubicBezTo>
                <a:close/>
                <a:moveTo>
                  <a:pt x="1640205" y="4010025"/>
                </a:moveTo>
                <a:cubicBezTo>
                  <a:pt x="1682115" y="3930968"/>
                  <a:pt x="1764983" y="3876675"/>
                  <a:pt x="1860233" y="3876675"/>
                </a:cubicBezTo>
                <a:cubicBezTo>
                  <a:pt x="1955483" y="3876675"/>
                  <a:pt x="2039303" y="3930968"/>
                  <a:pt x="2080260" y="4010025"/>
                </a:cubicBezTo>
                <a:cubicBezTo>
                  <a:pt x="2081213" y="4009073"/>
                  <a:pt x="2082165" y="4009073"/>
                  <a:pt x="2082165" y="4009073"/>
                </a:cubicBezTo>
                <a:cubicBezTo>
                  <a:pt x="2065973" y="4018598"/>
                  <a:pt x="2050733" y="4030028"/>
                  <a:pt x="2035493" y="4041458"/>
                </a:cubicBezTo>
                <a:cubicBezTo>
                  <a:pt x="2004060" y="3975735"/>
                  <a:pt x="1937385" y="3930015"/>
                  <a:pt x="1859280" y="3930015"/>
                </a:cubicBezTo>
                <a:cubicBezTo>
                  <a:pt x="1782128" y="3930015"/>
                  <a:pt x="1714500" y="3975735"/>
                  <a:pt x="1683068" y="4041458"/>
                </a:cubicBezTo>
                <a:cubicBezTo>
                  <a:pt x="1667828" y="4030028"/>
                  <a:pt x="1652588" y="4018598"/>
                  <a:pt x="1636395" y="4009073"/>
                </a:cubicBezTo>
                <a:cubicBezTo>
                  <a:pt x="1638300" y="4009073"/>
                  <a:pt x="1639253" y="4009073"/>
                  <a:pt x="1640205" y="4010025"/>
                </a:cubicBezTo>
                <a:close/>
                <a:moveTo>
                  <a:pt x="1860233" y="3948113"/>
                </a:moveTo>
                <a:cubicBezTo>
                  <a:pt x="1931670" y="3948113"/>
                  <a:pt x="1993583" y="3990975"/>
                  <a:pt x="2021205" y="4052888"/>
                </a:cubicBezTo>
                <a:cubicBezTo>
                  <a:pt x="1955483" y="4109085"/>
                  <a:pt x="1905000" y="4183380"/>
                  <a:pt x="1879283" y="4267200"/>
                </a:cubicBezTo>
                <a:cubicBezTo>
                  <a:pt x="1879283" y="4267200"/>
                  <a:pt x="1879283" y="4267200"/>
                  <a:pt x="1879283" y="4267200"/>
                </a:cubicBezTo>
                <a:cubicBezTo>
                  <a:pt x="1873568" y="4267200"/>
                  <a:pt x="1866900" y="4267200"/>
                  <a:pt x="1861185" y="4267200"/>
                </a:cubicBezTo>
                <a:cubicBezTo>
                  <a:pt x="1854518" y="4267200"/>
                  <a:pt x="1848803" y="4267200"/>
                  <a:pt x="1843088" y="4267200"/>
                </a:cubicBezTo>
                <a:cubicBezTo>
                  <a:pt x="1816418" y="4182428"/>
                  <a:pt x="1766888" y="4109085"/>
                  <a:pt x="1701165" y="4052888"/>
                </a:cubicBezTo>
                <a:cubicBezTo>
                  <a:pt x="1726883" y="3991928"/>
                  <a:pt x="1788795" y="3948113"/>
                  <a:pt x="1860233" y="3948113"/>
                </a:cubicBezTo>
                <a:close/>
                <a:moveTo>
                  <a:pt x="2152650" y="4370070"/>
                </a:moveTo>
                <a:cubicBezTo>
                  <a:pt x="2169795" y="4291013"/>
                  <a:pt x="2240280" y="4231005"/>
                  <a:pt x="2325053" y="4231005"/>
                </a:cubicBezTo>
                <a:cubicBezTo>
                  <a:pt x="2409825" y="4231005"/>
                  <a:pt x="2480310" y="4290060"/>
                  <a:pt x="2497455" y="4370070"/>
                </a:cubicBezTo>
                <a:cubicBezTo>
                  <a:pt x="2437448" y="4417695"/>
                  <a:pt x="2389823" y="4480560"/>
                  <a:pt x="2359343" y="4551998"/>
                </a:cubicBezTo>
                <a:cubicBezTo>
                  <a:pt x="2347913" y="4551045"/>
                  <a:pt x="2336483" y="4551045"/>
                  <a:pt x="2325053" y="4551045"/>
                </a:cubicBezTo>
                <a:cubicBezTo>
                  <a:pt x="2313623" y="4551045"/>
                  <a:pt x="2302193" y="4551998"/>
                  <a:pt x="2290763" y="4551998"/>
                </a:cubicBezTo>
                <a:cubicBezTo>
                  <a:pt x="2259330" y="4480560"/>
                  <a:pt x="2211705" y="4417695"/>
                  <a:pt x="2152650" y="4370070"/>
                </a:cubicBezTo>
                <a:close/>
                <a:moveTo>
                  <a:pt x="3080385" y="4370070"/>
                </a:moveTo>
                <a:cubicBezTo>
                  <a:pt x="3097530" y="4291013"/>
                  <a:pt x="3168015" y="4231005"/>
                  <a:pt x="3252788" y="4231005"/>
                </a:cubicBezTo>
                <a:cubicBezTo>
                  <a:pt x="3337560" y="4231005"/>
                  <a:pt x="3408045" y="4290060"/>
                  <a:pt x="3425190" y="4370070"/>
                </a:cubicBezTo>
                <a:cubicBezTo>
                  <a:pt x="3365183" y="4417695"/>
                  <a:pt x="3317558" y="4480560"/>
                  <a:pt x="3287078" y="4551998"/>
                </a:cubicBezTo>
                <a:cubicBezTo>
                  <a:pt x="3275648" y="4551045"/>
                  <a:pt x="3264218" y="4551045"/>
                  <a:pt x="3252788" y="4551045"/>
                </a:cubicBezTo>
                <a:cubicBezTo>
                  <a:pt x="3241358" y="4551045"/>
                  <a:pt x="3229928" y="4551998"/>
                  <a:pt x="3218498" y="4551998"/>
                </a:cubicBezTo>
                <a:cubicBezTo>
                  <a:pt x="3188018" y="4480560"/>
                  <a:pt x="3140393" y="4417695"/>
                  <a:pt x="3080385" y="4370070"/>
                </a:cubicBezTo>
                <a:close/>
                <a:moveTo>
                  <a:pt x="4009073" y="4370070"/>
                </a:moveTo>
                <a:cubicBezTo>
                  <a:pt x="4026218" y="4291013"/>
                  <a:pt x="4096703" y="4231005"/>
                  <a:pt x="4181475" y="4231005"/>
                </a:cubicBezTo>
                <a:cubicBezTo>
                  <a:pt x="4266248" y="4231005"/>
                  <a:pt x="4336733" y="4290060"/>
                  <a:pt x="4353878" y="4370070"/>
                </a:cubicBezTo>
                <a:cubicBezTo>
                  <a:pt x="4353878" y="4370070"/>
                  <a:pt x="4353878" y="4370070"/>
                  <a:pt x="4353878" y="4370070"/>
                </a:cubicBezTo>
                <a:cubicBezTo>
                  <a:pt x="4293870" y="4417695"/>
                  <a:pt x="4246245" y="4480560"/>
                  <a:pt x="4215765" y="4551998"/>
                </a:cubicBezTo>
                <a:cubicBezTo>
                  <a:pt x="4204335" y="4551045"/>
                  <a:pt x="4192905" y="4551045"/>
                  <a:pt x="4181475" y="4551045"/>
                </a:cubicBezTo>
                <a:cubicBezTo>
                  <a:pt x="4170045" y="4551045"/>
                  <a:pt x="4158615" y="4551998"/>
                  <a:pt x="4147185" y="4551998"/>
                </a:cubicBezTo>
                <a:cubicBezTo>
                  <a:pt x="4116705" y="4480560"/>
                  <a:pt x="4069080" y="4417695"/>
                  <a:pt x="4009073" y="4370070"/>
                </a:cubicBezTo>
                <a:close/>
                <a:moveTo>
                  <a:pt x="4937760" y="4370070"/>
                </a:moveTo>
                <a:cubicBezTo>
                  <a:pt x="4954905" y="4291013"/>
                  <a:pt x="5025390" y="4231005"/>
                  <a:pt x="5110163" y="4231005"/>
                </a:cubicBezTo>
                <a:cubicBezTo>
                  <a:pt x="5194935" y="4231005"/>
                  <a:pt x="5265420" y="4290060"/>
                  <a:pt x="5282565" y="4370070"/>
                </a:cubicBezTo>
                <a:cubicBezTo>
                  <a:pt x="5282565" y="4370070"/>
                  <a:pt x="5282565" y="4370070"/>
                  <a:pt x="5282565" y="4370070"/>
                </a:cubicBezTo>
                <a:cubicBezTo>
                  <a:pt x="5222558" y="4417695"/>
                  <a:pt x="5174933" y="4480560"/>
                  <a:pt x="5144453" y="4551998"/>
                </a:cubicBezTo>
                <a:cubicBezTo>
                  <a:pt x="5133023" y="4551045"/>
                  <a:pt x="5121593" y="4551045"/>
                  <a:pt x="5110163" y="4551045"/>
                </a:cubicBezTo>
                <a:cubicBezTo>
                  <a:pt x="5098733" y="4551045"/>
                  <a:pt x="5087303" y="4551998"/>
                  <a:pt x="5075873" y="4551998"/>
                </a:cubicBezTo>
                <a:cubicBezTo>
                  <a:pt x="5045393" y="4480560"/>
                  <a:pt x="4997768" y="4417695"/>
                  <a:pt x="4937760" y="4370070"/>
                </a:cubicBezTo>
                <a:close/>
                <a:moveTo>
                  <a:pt x="5866448" y="4370070"/>
                </a:moveTo>
                <a:cubicBezTo>
                  <a:pt x="5883593" y="4291013"/>
                  <a:pt x="5954078" y="4231005"/>
                  <a:pt x="6038850" y="4231005"/>
                </a:cubicBezTo>
                <a:cubicBezTo>
                  <a:pt x="6123623" y="4231005"/>
                  <a:pt x="6194108" y="4290060"/>
                  <a:pt x="6211253" y="4370070"/>
                </a:cubicBezTo>
                <a:cubicBezTo>
                  <a:pt x="6151245" y="4417695"/>
                  <a:pt x="6103620" y="4480560"/>
                  <a:pt x="6073140" y="4551998"/>
                </a:cubicBezTo>
                <a:cubicBezTo>
                  <a:pt x="6061710" y="4551045"/>
                  <a:pt x="6050280" y="4551045"/>
                  <a:pt x="6038850" y="4551045"/>
                </a:cubicBezTo>
                <a:cubicBezTo>
                  <a:pt x="6027420" y="4551045"/>
                  <a:pt x="6015990" y="4551998"/>
                  <a:pt x="6004560" y="4551998"/>
                </a:cubicBezTo>
                <a:cubicBezTo>
                  <a:pt x="5974080" y="4480560"/>
                  <a:pt x="5925503" y="4417695"/>
                  <a:pt x="5866448" y="4370070"/>
                </a:cubicBezTo>
                <a:close/>
                <a:moveTo>
                  <a:pt x="6502718" y="3929063"/>
                </a:moveTo>
                <a:cubicBezTo>
                  <a:pt x="6425565" y="3929063"/>
                  <a:pt x="6357938" y="3974783"/>
                  <a:pt x="6326505" y="4040505"/>
                </a:cubicBezTo>
                <a:cubicBezTo>
                  <a:pt x="6311265" y="4029075"/>
                  <a:pt x="6296025" y="4017645"/>
                  <a:pt x="6279833" y="4008120"/>
                </a:cubicBezTo>
                <a:cubicBezTo>
                  <a:pt x="6280785" y="4008120"/>
                  <a:pt x="6281738" y="4009073"/>
                  <a:pt x="6281738" y="4009073"/>
                </a:cubicBezTo>
                <a:cubicBezTo>
                  <a:pt x="6323648" y="3930015"/>
                  <a:pt x="6406515" y="3875723"/>
                  <a:pt x="6501765" y="3875723"/>
                </a:cubicBezTo>
                <a:cubicBezTo>
                  <a:pt x="6597015" y="3875723"/>
                  <a:pt x="6680835" y="3930015"/>
                  <a:pt x="6721793" y="4009073"/>
                </a:cubicBezTo>
                <a:cubicBezTo>
                  <a:pt x="6722745" y="4008120"/>
                  <a:pt x="6723698" y="4008120"/>
                  <a:pt x="6724650" y="4008120"/>
                </a:cubicBezTo>
                <a:cubicBezTo>
                  <a:pt x="6708458" y="4017645"/>
                  <a:pt x="6693218" y="4029075"/>
                  <a:pt x="6677978" y="4040505"/>
                </a:cubicBezTo>
                <a:cubicBezTo>
                  <a:pt x="6647498" y="3974783"/>
                  <a:pt x="6579870" y="3929063"/>
                  <a:pt x="6502718" y="3929063"/>
                </a:cubicBezTo>
                <a:close/>
                <a:moveTo>
                  <a:pt x="6502718" y="3856673"/>
                </a:moveTo>
                <a:cubicBezTo>
                  <a:pt x="6399848" y="3856673"/>
                  <a:pt x="6310313" y="3914775"/>
                  <a:pt x="6265545" y="3999548"/>
                </a:cubicBezTo>
                <a:cubicBezTo>
                  <a:pt x="6249353" y="3990975"/>
                  <a:pt x="6233160" y="3982403"/>
                  <a:pt x="6215063" y="3975735"/>
                </a:cubicBezTo>
                <a:cubicBezTo>
                  <a:pt x="6216015" y="3975735"/>
                  <a:pt x="6216015" y="3976688"/>
                  <a:pt x="6216968" y="3976688"/>
                </a:cubicBezTo>
                <a:cubicBezTo>
                  <a:pt x="6270308" y="3873818"/>
                  <a:pt x="6377940" y="3803333"/>
                  <a:pt x="6501765" y="3803333"/>
                </a:cubicBezTo>
                <a:cubicBezTo>
                  <a:pt x="6625590" y="3803333"/>
                  <a:pt x="6733223" y="3873818"/>
                  <a:pt x="6786563" y="3976688"/>
                </a:cubicBezTo>
                <a:cubicBezTo>
                  <a:pt x="6787515" y="3976688"/>
                  <a:pt x="6787515" y="3975735"/>
                  <a:pt x="6788468" y="3975735"/>
                </a:cubicBezTo>
                <a:cubicBezTo>
                  <a:pt x="6771323" y="3982403"/>
                  <a:pt x="6754178" y="3990975"/>
                  <a:pt x="6737985" y="3999548"/>
                </a:cubicBezTo>
                <a:cubicBezTo>
                  <a:pt x="6694170" y="3914775"/>
                  <a:pt x="6605588" y="3856673"/>
                  <a:pt x="6502718" y="3856673"/>
                </a:cubicBezTo>
                <a:close/>
                <a:moveTo>
                  <a:pt x="6502718" y="3711893"/>
                </a:moveTo>
                <a:cubicBezTo>
                  <a:pt x="6337935" y="3711893"/>
                  <a:pt x="6195060" y="3809048"/>
                  <a:pt x="6129338" y="3949065"/>
                </a:cubicBezTo>
                <a:cubicBezTo>
                  <a:pt x="6117908" y="3947160"/>
                  <a:pt x="6105525" y="3945255"/>
                  <a:pt x="6093143" y="3943350"/>
                </a:cubicBezTo>
                <a:cubicBezTo>
                  <a:pt x="6162675" y="3786188"/>
                  <a:pt x="6319838" y="3676650"/>
                  <a:pt x="6502718" y="3676650"/>
                </a:cubicBezTo>
                <a:cubicBezTo>
                  <a:pt x="6685598" y="3676650"/>
                  <a:pt x="6842760" y="3786188"/>
                  <a:pt x="6912293" y="3943350"/>
                </a:cubicBezTo>
                <a:cubicBezTo>
                  <a:pt x="6899910" y="3944303"/>
                  <a:pt x="6888480" y="3946208"/>
                  <a:pt x="6876098" y="3949065"/>
                </a:cubicBezTo>
                <a:cubicBezTo>
                  <a:pt x="6810375" y="3809048"/>
                  <a:pt x="6667500" y="3711893"/>
                  <a:pt x="6502718" y="3711893"/>
                </a:cubicBezTo>
                <a:close/>
                <a:moveTo>
                  <a:pt x="6502718" y="3319463"/>
                </a:moveTo>
                <a:cubicBezTo>
                  <a:pt x="6425565" y="3319463"/>
                  <a:pt x="6357938" y="3365183"/>
                  <a:pt x="6326505" y="3430905"/>
                </a:cubicBezTo>
                <a:cubicBezTo>
                  <a:pt x="6311265" y="3419475"/>
                  <a:pt x="6296025" y="3408045"/>
                  <a:pt x="6279833" y="3398520"/>
                </a:cubicBezTo>
                <a:cubicBezTo>
                  <a:pt x="6280785" y="3398520"/>
                  <a:pt x="6281738" y="3399473"/>
                  <a:pt x="6281738" y="3399473"/>
                </a:cubicBezTo>
                <a:cubicBezTo>
                  <a:pt x="6323648" y="3320415"/>
                  <a:pt x="6406515" y="3266123"/>
                  <a:pt x="6501765" y="3266123"/>
                </a:cubicBezTo>
                <a:cubicBezTo>
                  <a:pt x="6597015" y="3266123"/>
                  <a:pt x="6680835" y="3320415"/>
                  <a:pt x="6721793" y="3399473"/>
                </a:cubicBezTo>
                <a:cubicBezTo>
                  <a:pt x="6722745" y="3398520"/>
                  <a:pt x="6723698" y="3398520"/>
                  <a:pt x="6724650" y="3398520"/>
                </a:cubicBezTo>
                <a:cubicBezTo>
                  <a:pt x="6708458" y="3408045"/>
                  <a:pt x="6693218" y="3419475"/>
                  <a:pt x="6677978" y="3430905"/>
                </a:cubicBezTo>
                <a:cubicBezTo>
                  <a:pt x="6647498" y="3365183"/>
                  <a:pt x="6579870" y="3319463"/>
                  <a:pt x="6502718" y="3319463"/>
                </a:cubicBezTo>
                <a:close/>
                <a:moveTo>
                  <a:pt x="6502718" y="3247073"/>
                </a:moveTo>
                <a:cubicBezTo>
                  <a:pt x="6399848" y="3247073"/>
                  <a:pt x="6310313" y="3305175"/>
                  <a:pt x="6265545" y="3389948"/>
                </a:cubicBezTo>
                <a:cubicBezTo>
                  <a:pt x="6249353" y="3381375"/>
                  <a:pt x="6233160" y="3372803"/>
                  <a:pt x="6215063" y="3366135"/>
                </a:cubicBezTo>
                <a:cubicBezTo>
                  <a:pt x="6216015" y="3366135"/>
                  <a:pt x="6216015" y="3367088"/>
                  <a:pt x="6216968" y="3367088"/>
                </a:cubicBezTo>
                <a:cubicBezTo>
                  <a:pt x="6270308" y="3264218"/>
                  <a:pt x="6377940" y="3193733"/>
                  <a:pt x="6501765" y="3193733"/>
                </a:cubicBezTo>
                <a:cubicBezTo>
                  <a:pt x="6625590" y="3193733"/>
                  <a:pt x="6733223" y="3264218"/>
                  <a:pt x="6786563" y="3367088"/>
                </a:cubicBezTo>
                <a:cubicBezTo>
                  <a:pt x="6787515" y="3367088"/>
                  <a:pt x="6787515" y="3366135"/>
                  <a:pt x="6788468" y="3366135"/>
                </a:cubicBezTo>
                <a:cubicBezTo>
                  <a:pt x="6771323" y="3372803"/>
                  <a:pt x="6754178" y="3381375"/>
                  <a:pt x="6737985" y="3389948"/>
                </a:cubicBezTo>
                <a:cubicBezTo>
                  <a:pt x="6694170" y="3305175"/>
                  <a:pt x="6605588" y="3247073"/>
                  <a:pt x="6502718" y="3247073"/>
                </a:cubicBezTo>
                <a:close/>
                <a:moveTo>
                  <a:pt x="6502718" y="3102293"/>
                </a:moveTo>
                <a:cubicBezTo>
                  <a:pt x="6337935" y="3102293"/>
                  <a:pt x="6195060" y="3199448"/>
                  <a:pt x="6129338" y="3339465"/>
                </a:cubicBezTo>
                <a:cubicBezTo>
                  <a:pt x="6117908" y="3337560"/>
                  <a:pt x="6105525" y="3335655"/>
                  <a:pt x="6093143" y="3333750"/>
                </a:cubicBezTo>
                <a:cubicBezTo>
                  <a:pt x="6162675" y="3176588"/>
                  <a:pt x="6319838" y="3067050"/>
                  <a:pt x="6502718" y="3067050"/>
                </a:cubicBezTo>
                <a:cubicBezTo>
                  <a:pt x="6685598" y="3067050"/>
                  <a:pt x="6842760" y="3176588"/>
                  <a:pt x="6912293" y="3333750"/>
                </a:cubicBezTo>
                <a:cubicBezTo>
                  <a:pt x="6899910" y="3334703"/>
                  <a:pt x="6888480" y="3336608"/>
                  <a:pt x="6876098" y="3339465"/>
                </a:cubicBezTo>
                <a:cubicBezTo>
                  <a:pt x="6810375" y="3199448"/>
                  <a:pt x="6667500" y="3102293"/>
                  <a:pt x="6502718" y="3102293"/>
                </a:cubicBezTo>
                <a:close/>
                <a:moveTo>
                  <a:pt x="6502718" y="2709863"/>
                </a:moveTo>
                <a:cubicBezTo>
                  <a:pt x="6425565" y="2709863"/>
                  <a:pt x="6357938" y="2755583"/>
                  <a:pt x="6326505" y="2821305"/>
                </a:cubicBezTo>
                <a:cubicBezTo>
                  <a:pt x="6311265" y="2809875"/>
                  <a:pt x="6296025" y="2798445"/>
                  <a:pt x="6279833" y="2788920"/>
                </a:cubicBezTo>
                <a:cubicBezTo>
                  <a:pt x="6280785" y="2788920"/>
                  <a:pt x="6281738" y="2789873"/>
                  <a:pt x="6281738" y="2789873"/>
                </a:cubicBezTo>
                <a:cubicBezTo>
                  <a:pt x="6323648" y="2710815"/>
                  <a:pt x="6406515" y="2656523"/>
                  <a:pt x="6501765" y="2656523"/>
                </a:cubicBezTo>
                <a:cubicBezTo>
                  <a:pt x="6597015" y="2656523"/>
                  <a:pt x="6680835" y="2710815"/>
                  <a:pt x="6721793" y="2789873"/>
                </a:cubicBezTo>
                <a:cubicBezTo>
                  <a:pt x="6722745" y="2788920"/>
                  <a:pt x="6723698" y="2788920"/>
                  <a:pt x="6724650" y="2788920"/>
                </a:cubicBezTo>
                <a:cubicBezTo>
                  <a:pt x="6708458" y="2798445"/>
                  <a:pt x="6693218" y="2809875"/>
                  <a:pt x="6677978" y="2821305"/>
                </a:cubicBezTo>
                <a:cubicBezTo>
                  <a:pt x="6647498" y="2755583"/>
                  <a:pt x="6579870" y="2709863"/>
                  <a:pt x="6502718" y="2709863"/>
                </a:cubicBezTo>
                <a:close/>
                <a:moveTo>
                  <a:pt x="6502718" y="2637473"/>
                </a:moveTo>
                <a:cubicBezTo>
                  <a:pt x="6399848" y="2637473"/>
                  <a:pt x="6310313" y="2695575"/>
                  <a:pt x="6265545" y="2780348"/>
                </a:cubicBezTo>
                <a:cubicBezTo>
                  <a:pt x="6249353" y="2771775"/>
                  <a:pt x="6233160" y="2763203"/>
                  <a:pt x="6215063" y="2756535"/>
                </a:cubicBezTo>
                <a:cubicBezTo>
                  <a:pt x="6216015" y="2756535"/>
                  <a:pt x="6216015" y="2757488"/>
                  <a:pt x="6216968" y="2757488"/>
                </a:cubicBezTo>
                <a:cubicBezTo>
                  <a:pt x="6270308" y="2654618"/>
                  <a:pt x="6377940" y="2584133"/>
                  <a:pt x="6501765" y="2584133"/>
                </a:cubicBezTo>
                <a:cubicBezTo>
                  <a:pt x="6625590" y="2584133"/>
                  <a:pt x="6733223" y="2654618"/>
                  <a:pt x="6786563" y="2757488"/>
                </a:cubicBezTo>
                <a:cubicBezTo>
                  <a:pt x="6787515" y="2757488"/>
                  <a:pt x="6787515" y="2756535"/>
                  <a:pt x="6788468" y="2756535"/>
                </a:cubicBezTo>
                <a:cubicBezTo>
                  <a:pt x="6771323" y="2763203"/>
                  <a:pt x="6754178" y="2771775"/>
                  <a:pt x="6737985" y="2780348"/>
                </a:cubicBezTo>
                <a:cubicBezTo>
                  <a:pt x="6694170" y="2695575"/>
                  <a:pt x="6605588" y="2637473"/>
                  <a:pt x="6502718" y="2637473"/>
                </a:cubicBezTo>
                <a:close/>
                <a:moveTo>
                  <a:pt x="6502718" y="2492693"/>
                </a:moveTo>
                <a:cubicBezTo>
                  <a:pt x="6337935" y="2492693"/>
                  <a:pt x="6195060" y="2589848"/>
                  <a:pt x="6129338" y="2729865"/>
                </a:cubicBezTo>
                <a:cubicBezTo>
                  <a:pt x="6117908" y="2727960"/>
                  <a:pt x="6105525" y="2726055"/>
                  <a:pt x="6093143" y="2724150"/>
                </a:cubicBezTo>
                <a:cubicBezTo>
                  <a:pt x="6162675" y="2566988"/>
                  <a:pt x="6319838" y="2457450"/>
                  <a:pt x="6502718" y="2457450"/>
                </a:cubicBezTo>
                <a:cubicBezTo>
                  <a:pt x="6685598" y="2457450"/>
                  <a:pt x="6842760" y="2566988"/>
                  <a:pt x="6912293" y="2724150"/>
                </a:cubicBezTo>
                <a:cubicBezTo>
                  <a:pt x="6899910" y="2725103"/>
                  <a:pt x="6888480" y="2727008"/>
                  <a:pt x="6876098" y="2729865"/>
                </a:cubicBezTo>
                <a:cubicBezTo>
                  <a:pt x="6810375" y="2589848"/>
                  <a:pt x="6667500" y="2492693"/>
                  <a:pt x="6502718" y="2492693"/>
                </a:cubicBezTo>
                <a:close/>
                <a:moveTo>
                  <a:pt x="6502718" y="2100263"/>
                </a:moveTo>
                <a:cubicBezTo>
                  <a:pt x="6425565" y="2100263"/>
                  <a:pt x="6357938" y="2145983"/>
                  <a:pt x="6326505" y="2211705"/>
                </a:cubicBezTo>
                <a:cubicBezTo>
                  <a:pt x="6311265" y="2200275"/>
                  <a:pt x="6296025" y="2188845"/>
                  <a:pt x="6279833" y="2179320"/>
                </a:cubicBezTo>
                <a:cubicBezTo>
                  <a:pt x="6280785" y="2179320"/>
                  <a:pt x="6281738" y="2180273"/>
                  <a:pt x="6281738" y="2180273"/>
                </a:cubicBezTo>
                <a:cubicBezTo>
                  <a:pt x="6323648" y="2101215"/>
                  <a:pt x="6406515" y="2046923"/>
                  <a:pt x="6501765" y="2046923"/>
                </a:cubicBezTo>
                <a:cubicBezTo>
                  <a:pt x="6597015" y="2046923"/>
                  <a:pt x="6680835" y="2101215"/>
                  <a:pt x="6721793" y="2180273"/>
                </a:cubicBezTo>
                <a:cubicBezTo>
                  <a:pt x="6722745" y="2179320"/>
                  <a:pt x="6723698" y="2179320"/>
                  <a:pt x="6724650" y="2179320"/>
                </a:cubicBezTo>
                <a:cubicBezTo>
                  <a:pt x="6708458" y="2188845"/>
                  <a:pt x="6693218" y="2200275"/>
                  <a:pt x="6677978" y="2211705"/>
                </a:cubicBezTo>
                <a:cubicBezTo>
                  <a:pt x="6647498" y="2145983"/>
                  <a:pt x="6579870" y="2100263"/>
                  <a:pt x="6502718" y="2100263"/>
                </a:cubicBezTo>
                <a:close/>
                <a:moveTo>
                  <a:pt x="6502718" y="2027873"/>
                </a:moveTo>
                <a:cubicBezTo>
                  <a:pt x="6399848" y="2027873"/>
                  <a:pt x="6310313" y="2085975"/>
                  <a:pt x="6265545" y="2170748"/>
                </a:cubicBezTo>
                <a:cubicBezTo>
                  <a:pt x="6249353" y="2162175"/>
                  <a:pt x="6233160" y="2153603"/>
                  <a:pt x="6215063" y="2146935"/>
                </a:cubicBezTo>
                <a:cubicBezTo>
                  <a:pt x="6216015" y="2146935"/>
                  <a:pt x="6216015" y="2147888"/>
                  <a:pt x="6216968" y="2147888"/>
                </a:cubicBezTo>
                <a:cubicBezTo>
                  <a:pt x="6270308" y="2045018"/>
                  <a:pt x="6377940" y="1974533"/>
                  <a:pt x="6501765" y="1974533"/>
                </a:cubicBezTo>
                <a:cubicBezTo>
                  <a:pt x="6625590" y="1974533"/>
                  <a:pt x="6733223" y="2045018"/>
                  <a:pt x="6786563" y="2147888"/>
                </a:cubicBezTo>
                <a:cubicBezTo>
                  <a:pt x="6787515" y="2147888"/>
                  <a:pt x="6787515" y="2146935"/>
                  <a:pt x="6788468" y="2146935"/>
                </a:cubicBezTo>
                <a:cubicBezTo>
                  <a:pt x="6771323" y="2153603"/>
                  <a:pt x="6754178" y="2162175"/>
                  <a:pt x="6737985" y="2170748"/>
                </a:cubicBezTo>
                <a:cubicBezTo>
                  <a:pt x="6694170" y="2085975"/>
                  <a:pt x="6605588" y="2027873"/>
                  <a:pt x="6502718" y="2027873"/>
                </a:cubicBezTo>
                <a:close/>
                <a:moveTo>
                  <a:pt x="6502718" y="1883093"/>
                </a:moveTo>
                <a:cubicBezTo>
                  <a:pt x="6337935" y="1883093"/>
                  <a:pt x="6195060" y="1980248"/>
                  <a:pt x="6129338" y="2120265"/>
                </a:cubicBezTo>
                <a:cubicBezTo>
                  <a:pt x="6117908" y="2118360"/>
                  <a:pt x="6105525" y="2116455"/>
                  <a:pt x="6093143" y="2114550"/>
                </a:cubicBezTo>
                <a:cubicBezTo>
                  <a:pt x="6162675" y="1957388"/>
                  <a:pt x="6319838" y="1847850"/>
                  <a:pt x="6502718" y="1847850"/>
                </a:cubicBezTo>
                <a:cubicBezTo>
                  <a:pt x="6685598" y="1847850"/>
                  <a:pt x="6842760" y="1957388"/>
                  <a:pt x="6912293" y="2114550"/>
                </a:cubicBezTo>
                <a:cubicBezTo>
                  <a:pt x="6899910" y="2115503"/>
                  <a:pt x="6888480" y="2117408"/>
                  <a:pt x="6876098" y="2120265"/>
                </a:cubicBezTo>
                <a:cubicBezTo>
                  <a:pt x="6810375" y="1980248"/>
                  <a:pt x="6667500" y="1883093"/>
                  <a:pt x="6502718" y="1883093"/>
                </a:cubicBezTo>
                <a:close/>
                <a:moveTo>
                  <a:pt x="6502718" y="1490663"/>
                </a:moveTo>
                <a:cubicBezTo>
                  <a:pt x="6425565" y="1490663"/>
                  <a:pt x="6357938" y="1536383"/>
                  <a:pt x="6326505" y="1602105"/>
                </a:cubicBezTo>
                <a:cubicBezTo>
                  <a:pt x="6311265" y="1590675"/>
                  <a:pt x="6296025" y="1579245"/>
                  <a:pt x="6279833" y="1569720"/>
                </a:cubicBezTo>
                <a:cubicBezTo>
                  <a:pt x="6280785" y="1569720"/>
                  <a:pt x="6281738" y="1570673"/>
                  <a:pt x="6281738" y="1570673"/>
                </a:cubicBezTo>
                <a:cubicBezTo>
                  <a:pt x="6323648" y="1491615"/>
                  <a:pt x="6406515" y="1437323"/>
                  <a:pt x="6501765" y="1437323"/>
                </a:cubicBezTo>
                <a:cubicBezTo>
                  <a:pt x="6597015" y="1437323"/>
                  <a:pt x="6680835" y="1491615"/>
                  <a:pt x="6721793" y="1570673"/>
                </a:cubicBezTo>
                <a:cubicBezTo>
                  <a:pt x="6722745" y="1569720"/>
                  <a:pt x="6723698" y="1569720"/>
                  <a:pt x="6724650" y="1569720"/>
                </a:cubicBezTo>
                <a:cubicBezTo>
                  <a:pt x="6708458" y="1579245"/>
                  <a:pt x="6693218" y="1590675"/>
                  <a:pt x="6677978" y="1602105"/>
                </a:cubicBezTo>
                <a:cubicBezTo>
                  <a:pt x="6647498" y="1536383"/>
                  <a:pt x="6579870" y="1490663"/>
                  <a:pt x="6502718" y="1490663"/>
                </a:cubicBezTo>
                <a:close/>
                <a:moveTo>
                  <a:pt x="6502718" y="1418273"/>
                </a:moveTo>
                <a:cubicBezTo>
                  <a:pt x="6399848" y="1418273"/>
                  <a:pt x="6310313" y="1476375"/>
                  <a:pt x="6265545" y="1561148"/>
                </a:cubicBezTo>
                <a:cubicBezTo>
                  <a:pt x="6249353" y="1552575"/>
                  <a:pt x="6233160" y="1544003"/>
                  <a:pt x="6215063" y="1537335"/>
                </a:cubicBezTo>
                <a:cubicBezTo>
                  <a:pt x="6216015" y="1537335"/>
                  <a:pt x="6216015" y="1538288"/>
                  <a:pt x="6216968" y="1538288"/>
                </a:cubicBezTo>
                <a:cubicBezTo>
                  <a:pt x="6270308" y="1435418"/>
                  <a:pt x="6377940" y="1364933"/>
                  <a:pt x="6501765" y="1364933"/>
                </a:cubicBezTo>
                <a:cubicBezTo>
                  <a:pt x="6625590" y="1364933"/>
                  <a:pt x="6733223" y="1435418"/>
                  <a:pt x="6786563" y="1538288"/>
                </a:cubicBezTo>
                <a:cubicBezTo>
                  <a:pt x="6787515" y="1538288"/>
                  <a:pt x="6787515" y="1537335"/>
                  <a:pt x="6788468" y="1537335"/>
                </a:cubicBezTo>
                <a:cubicBezTo>
                  <a:pt x="6771323" y="1544003"/>
                  <a:pt x="6754178" y="1552575"/>
                  <a:pt x="6737985" y="1561148"/>
                </a:cubicBezTo>
                <a:cubicBezTo>
                  <a:pt x="6694170" y="1476375"/>
                  <a:pt x="6605588" y="1418273"/>
                  <a:pt x="6502718" y="1418273"/>
                </a:cubicBezTo>
                <a:close/>
                <a:moveTo>
                  <a:pt x="6502718" y="1273493"/>
                </a:moveTo>
                <a:cubicBezTo>
                  <a:pt x="6337935" y="1273493"/>
                  <a:pt x="6195060" y="1370648"/>
                  <a:pt x="6129338" y="1510665"/>
                </a:cubicBezTo>
                <a:cubicBezTo>
                  <a:pt x="6117908" y="1508760"/>
                  <a:pt x="6105525" y="1506855"/>
                  <a:pt x="6093143" y="1504950"/>
                </a:cubicBezTo>
                <a:cubicBezTo>
                  <a:pt x="6162675" y="1347788"/>
                  <a:pt x="6319838" y="1238250"/>
                  <a:pt x="6502718" y="1238250"/>
                </a:cubicBezTo>
                <a:cubicBezTo>
                  <a:pt x="6685598" y="1238250"/>
                  <a:pt x="6842760" y="1347788"/>
                  <a:pt x="6912293" y="1504950"/>
                </a:cubicBezTo>
                <a:cubicBezTo>
                  <a:pt x="6899910" y="1505903"/>
                  <a:pt x="6888480" y="1507808"/>
                  <a:pt x="6876098" y="1510665"/>
                </a:cubicBezTo>
                <a:cubicBezTo>
                  <a:pt x="6810375" y="1370648"/>
                  <a:pt x="6667500" y="1273493"/>
                  <a:pt x="6502718" y="1273493"/>
                </a:cubicBezTo>
                <a:close/>
                <a:moveTo>
                  <a:pt x="6502718" y="881063"/>
                </a:moveTo>
                <a:cubicBezTo>
                  <a:pt x="6425565" y="881063"/>
                  <a:pt x="6357938" y="926783"/>
                  <a:pt x="6326505" y="992505"/>
                </a:cubicBezTo>
                <a:cubicBezTo>
                  <a:pt x="6311265" y="981075"/>
                  <a:pt x="6296025" y="969645"/>
                  <a:pt x="6279833" y="960120"/>
                </a:cubicBezTo>
                <a:cubicBezTo>
                  <a:pt x="6280785" y="960120"/>
                  <a:pt x="6281738" y="961073"/>
                  <a:pt x="6281738" y="961073"/>
                </a:cubicBezTo>
                <a:cubicBezTo>
                  <a:pt x="6323648" y="882015"/>
                  <a:pt x="6406515" y="827723"/>
                  <a:pt x="6501765" y="827723"/>
                </a:cubicBezTo>
                <a:cubicBezTo>
                  <a:pt x="6597015" y="827723"/>
                  <a:pt x="6680835" y="882015"/>
                  <a:pt x="6721793" y="961073"/>
                </a:cubicBezTo>
                <a:cubicBezTo>
                  <a:pt x="6722745" y="960120"/>
                  <a:pt x="6723698" y="960120"/>
                  <a:pt x="6724650" y="960120"/>
                </a:cubicBezTo>
                <a:cubicBezTo>
                  <a:pt x="6708458" y="969645"/>
                  <a:pt x="6693218" y="981075"/>
                  <a:pt x="6677978" y="992505"/>
                </a:cubicBezTo>
                <a:cubicBezTo>
                  <a:pt x="6647498" y="926783"/>
                  <a:pt x="6579870" y="881063"/>
                  <a:pt x="6502718" y="881063"/>
                </a:cubicBezTo>
                <a:close/>
                <a:moveTo>
                  <a:pt x="6502718" y="808673"/>
                </a:moveTo>
                <a:cubicBezTo>
                  <a:pt x="6399848" y="808673"/>
                  <a:pt x="6310313" y="866775"/>
                  <a:pt x="6265545" y="951548"/>
                </a:cubicBezTo>
                <a:cubicBezTo>
                  <a:pt x="6249353" y="942975"/>
                  <a:pt x="6233160" y="934403"/>
                  <a:pt x="6215063" y="927735"/>
                </a:cubicBezTo>
                <a:cubicBezTo>
                  <a:pt x="6216015" y="927735"/>
                  <a:pt x="6216015" y="928688"/>
                  <a:pt x="6216968" y="928688"/>
                </a:cubicBezTo>
                <a:cubicBezTo>
                  <a:pt x="6270308" y="825818"/>
                  <a:pt x="6377940" y="755333"/>
                  <a:pt x="6501765" y="755333"/>
                </a:cubicBezTo>
                <a:cubicBezTo>
                  <a:pt x="6625590" y="755333"/>
                  <a:pt x="6733223" y="825818"/>
                  <a:pt x="6786563" y="928688"/>
                </a:cubicBezTo>
                <a:cubicBezTo>
                  <a:pt x="6787515" y="928688"/>
                  <a:pt x="6787515" y="927735"/>
                  <a:pt x="6788468" y="927735"/>
                </a:cubicBezTo>
                <a:cubicBezTo>
                  <a:pt x="6771323" y="934403"/>
                  <a:pt x="6754178" y="942975"/>
                  <a:pt x="6737985" y="951548"/>
                </a:cubicBezTo>
                <a:cubicBezTo>
                  <a:pt x="6694170" y="866775"/>
                  <a:pt x="6605588" y="808673"/>
                  <a:pt x="6502718" y="808673"/>
                </a:cubicBezTo>
                <a:close/>
                <a:moveTo>
                  <a:pt x="5875020" y="922020"/>
                </a:moveTo>
                <a:cubicBezTo>
                  <a:pt x="5875973" y="922020"/>
                  <a:pt x="5875973" y="921068"/>
                  <a:pt x="5876925" y="921068"/>
                </a:cubicBezTo>
                <a:cubicBezTo>
                  <a:pt x="5820728" y="811530"/>
                  <a:pt x="5705475" y="736283"/>
                  <a:pt x="5574030" y="736283"/>
                </a:cubicBezTo>
                <a:cubicBezTo>
                  <a:pt x="5442585" y="736283"/>
                  <a:pt x="5328285" y="811530"/>
                  <a:pt x="5271135" y="921068"/>
                </a:cubicBezTo>
                <a:cubicBezTo>
                  <a:pt x="5272088" y="921068"/>
                  <a:pt x="5272088" y="922020"/>
                  <a:pt x="5273040" y="922020"/>
                </a:cubicBezTo>
                <a:cubicBezTo>
                  <a:pt x="5255895" y="915353"/>
                  <a:pt x="5237798" y="909638"/>
                  <a:pt x="5219700" y="905828"/>
                </a:cubicBezTo>
                <a:cubicBezTo>
                  <a:pt x="5283518" y="774383"/>
                  <a:pt x="5418773" y="682943"/>
                  <a:pt x="5574030" y="682943"/>
                </a:cubicBezTo>
                <a:cubicBezTo>
                  <a:pt x="5730240" y="682943"/>
                  <a:pt x="5864543" y="774383"/>
                  <a:pt x="5928360" y="905828"/>
                </a:cubicBezTo>
                <a:cubicBezTo>
                  <a:pt x="5910263" y="910590"/>
                  <a:pt x="5893118" y="915353"/>
                  <a:pt x="5875020" y="922020"/>
                </a:cubicBezTo>
                <a:close/>
                <a:moveTo>
                  <a:pt x="4946333" y="922020"/>
                </a:moveTo>
                <a:cubicBezTo>
                  <a:pt x="4947285" y="922020"/>
                  <a:pt x="4947285" y="921068"/>
                  <a:pt x="4948238" y="921068"/>
                </a:cubicBezTo>
                <a:cubicBezTo>
                  <a:pt x="4892040" y="811530"/>
                  <a:pt x="4776788" y="736283"/>
                  <a:pt x="4645343" y="736283"/>
                </a:cubicBezTo>
                <a:cubicBezTo>
                  <a:pt x="4513898" y="736283"/>
                  <a:pt x="4399598" y="811530"/>
                  <a:pt x="4342448" y="921068"/>
                </a:cubicBezTo>
                <a:cubicBezTo>
                  <a:pt x="4343400" y="921068"/>
                  <a:pt x="4343400" y="922020"/>
                  <a:pt x="4344353" y="922020"/>
                </a:cubicBezTo>
                <a:cubicBezTo>
                  <a:pt x="4327208" y="915353"/>
                  <a:pt x="4309110" y="909638"/>
                  <a:pt x="4291013" y="905828"/>
                </a:cubicBezTo>
                <a:cubicBezTo>
                  <a:pt x="4354830" y="774383"/>
                  <a:pt x="4490085" y="682943"/>
                  <a:pt x="4645343" y="682943"/>
                </a:cubicBezTo>
                <a:cubicBezTo>
                  <a:pt x="4801553" y="682943"/>
                  <a:pt x="4935855" y="774383"/>
                  <a:pt x="4999673" y="905828"/>
                </a:cubicBezTo>
                <a:cubicBezTo>
                  <a:pt x="4982528" y="910590"/>
                  <a:pt x="4964430" y="915353"/>
                  <a:pt x="4946333" y="922020"/>
                </a:cubicBezTo>
                <a:close/>
                <a:moveTo>
                  <a:pt x="4018598" y="922020"/>
                </a:moveTo>
                <a:cubicBezTo>
                  <a:pt x="4019550" y="922020"/>
                  <a:pt x="4019550" y="921068"/>
                  <a:pt x="4020503" y="921068"/>
                </a:cubicBezTo>
                <a:cubicBezTo>
                  <a:pt x="3964305" y="811530"/>
                  <a:pt x="3849053" y="736283"/>
                  <a:pt x="3717608" y="736283"/>
                </a:cubicBezTo>
                <a:cubicBezTo>
                  <a:pt x="3586163" y="736283"/>
                  <a:pt x="3471863" y="811530"/>
                  <a:pt x="3414713" y="921068"/>
                </a:cubicBezTo>
                <a:cubicBezTo>
                  <a:pt x="3415665" y="921068"/>
                  <a:pt x="3415665" y="922020"/>
                  <a:pt x="3416618" y="922020"/>
                </a:cubicBezTo>
                <a:cubicBezTo>
                  <a:pt x="3399473" y="915353"/>
                  <a:pt x="3381375" y="909638"/>
                  <a:pt x="3363278" y="905828"/>
                </a:cubicBezTo>
                <a:cubicBezTo>
                  <a:pt x="3427095" y="774383"/>
                  <a:pt x="3562350" y="682943"/>
                  <a:pt x="3717608" y="682943"/>
                </a:cubicBezTo>
                <a:cubicBezTo>
                  <a:pt x="3873818" y="682943"/>
                  <a:pt x="4008120" y="774383"/>
                  <a:pt x="4071938" y="905828"/>
                </a:cubicBezTo>
                <a:cubicBezTo>
                  <a:pt x="4053840" y="910590"/>
                  <a:pt x="4035743" y="915353"/>
                  <a:pt x="4018598" y="922020"/>
                </a:cubicBezTo>
                <a:close/>
                <a:moveTo>
                  <a:pt x="3089910" y="922020"/>
                </a:moveTo>
                <a:cubicBezTo>
                  <a:pt x="3090863" y="922020"/>
                  <a:pt x="3090863" y="921068"/>
                  <a:pt x="3091815" y="921068"/>
                </a:cubicBezTo>
                <a:cubicBezTo>
                  <a:pt x="3035618" y="811530"/>
                  <a:pt x="2920365" y="736283"/>
                  <a:pt x="2788920" y="736283"/>
                </a:cubicBezTo>
                <a:cubicBezTo>
                  <a:pt x="2657475" y="736283"/>
                  <a:pt x="2543175" y="811530"/>
                  <a:pt x="2486025" y="921068"/>
                </a:cubicBezTo>
                <a:cubicBezTo>
                  <a:pt x="2486978" y="921068"/>
                  <a:pt x="2486978" y="922020"/>
                  <a:pt x="2487930" y="922020"/>
                </a:cubicBezTo>
                <a:cubicBezTo>
                  <a:pt x="2470785" y="915353"/>
                  <a:pt x="2452688" y="909638"/>
                  <a:pt x="2434590" y="905828"/>
                </a:cubicBezTo>
                <a:cubicBezTo>
                  <a:pt x="2498408" y="774383"/>
                  <a:pt x="2633663" y="682943"/>
                  <a:pt x="2788920" y="682943"/>
                </a:cubicBezTo>
                <a:cubicBezTo>
                  <a:pt x="2945130" y="682943"/>
                  <a:pt x="3079433" y="774383"/>
                  <a:pt x="3143250" y="905828"/>
                </a:cubicBezTo>
                <a:cubicBezTo>
                  <a:pt x="3125153" y="910590"/>
                  <a:pt x="3107055" y="915353"/>
                  <a:pt x="3089910" y="922020"/>
                </a:cubicBezTo>
                <a:close/>
                <a:moveTo>
                  <a:pt x="2161223" y="922020"/>
                </a:moveTo>
                <a:cubicBezTo>
                  <a:pt x="2162175" y="922020"/>
                  <a:pt x="2162175" y="921068"/>
                  <a:pt x="2163128" y="921068"/>
                </a:cubicBezTo>
                <a:cubicBezTo>
                  <a:pt x="2106930" y="811530"/>
                  <a:pt x="1991678" y="736283"/>
                  <a:pt x="1860233" y="736283"/>
                </a:cubicBezTo>
                <a:cubicBezTo>
                  <a:pt x="1728788" y="736283"/>
                  <a:pt x="1614488" y="811530"/>
                  <a:pt x="1557338" y="921068"/>
                </a:cubicBezTo>
                <a:cubicBezTo>
                  <a:pt x="1558290" y="921068"/>
                  <a:pt x="1558290" y="922020"/>
                  <a:pt x="1559243" y="922020"/>
                </a:cubicBezTo>
                <a:cubicBezTo>
                  <a:pt x="1542098" y="915353"/>
                  <a:pt x="1524000" y="909638"/>
                  <a:pt x="1505903" y="905828"/>
                </a:cubicBezTo>
                <a:cubicBezTo>
                  <a:pt x="1569720" y="774383"/>
                  <a:pt x="1704975" y="682943"/>
                  <a:pt x="1860233" y="682943"/>
                </a:cubicBezTo>
                <a:cubicBezTo>
                  <a:pt x="2016443" y="682943"/>
                  <a:pt x="2150745" y="774383"/>
                  <a:pt x="2214563" y="905828"/>
                </a:cubicBezTo>
                <a:cubicBezTo>
                  <a:pt x="2196465" y="910590"/>
                  <a:pt x="2178368" y="915353"/>
                  <a:pt x="2161223" y="922020"/>
                </a:cubicBezTo>
                <a:close/>
                <a:moveTo>
                  <a:pt x="1396365" y="965835"/>
                </a:moveTo>
                <a:cubicBezTo>
                  <a:pt x="1567815" y="965835"/>
                  <a:pt x="1713548" y="1075373"/>
                  <a:pt x="1767840" y="1228725"/>
                </a:cubicBezTo>
                <a:cubicBezTo>
                  <a:pt x="1749743" y="1232535"/>
                  <a:pt x="1732598" y="1237298"/>
                  <a:pt x="1716405" y="1242060"/>
                </a:cubicBezTo>
                <a:cubicBezTo>
                  <a:pt x="1668780" y="1112520"/>
                  <a:pt x="1543050" y="1019175"/>
                  <a:pt x="1397318" y="1019175"/>
                </a:cubicBezTo>
                <a:cubicBezTo>
                  <a:pt x="1249680" y="1019175"/>
                  <a:pt x="1123950" y="1112520"/>
                  <a:pt x="1076325" y="1242060"/>
                </a:cubicBezTo>
                <a:cubicBezTo>
                  <a:pt x="1059180" y="1236345"/>
                  <a:pt x="1042035" y="1231583"/>
                  <a:pt x="1024890" y="1228725"/>
                </a:cubicBezTo>
                <a:cubicBezTo>
                  <a:pt x="1079183" y="1075373"/>
                  <a:pt x="1224915" y="965835"/>
                  <a:pt x="1396365" y="965835"/>
                </a:cubicBezTo>
                <a:close/>
                <a:moveTo>
                  <a:pt x="1396365" y="1038225"/>
                </a:moveTo>
                <a:cubicBezTo>
                  <a:pt x="1534478" y="1038225"/>
                  <a:pt x="1652588" y="1125855"/>
                  <a:pt x="1698308" y="1248728"/>
                </a:cubicBezTo>
                <a:cubicBezTo>
                  <a:pt x="1681163" y="1255395"/>
                  <a:pt x="1664970" y="1262063"/>
                  <a:pt x="1648778" y="1270635"/>
                </a:cubicBezTo>
                <a:cubicBezTo>
                  <a:pt x="1611630" y="1166813"/>
                  <a:pt x="1512570" y="1092518"/>
                  <a:pt x="1396365" y="1092518"/>
                </a:cubicBezTo>
                <a:cubicBezTo>
                  <a:pt x="1280160" y="1092518"/>
                  <a:pt x="1181100" y="1166813"/>
                  <a:pt x="1143953" y="1270635"/>
                </a:cubicBezTo>
                <a:cubicBezTo>
                  <a:pt x="1127760" y="1262063"/>
                  <a:pt x="1111568" y="1255395"/>
                  <a:pt x="1094423" y="1248728"/>
                </a:cubicBezTo>
                <a:cubicBezTo>
                  <a:pt x="1140143" y="1125855"/>
                  <a:pt x="1258253" y="1038225"/>
                  <a:pt x="1396365" y="1038225"/>
                </a:cubicBezTo>
                <a:close/>
                <a:moveTo>
                  <a:pt x="1396365" y="1110615"/>
                </a:moveTo>
                <a:cubicBezTo>
                  <a:pt x="1505903" y="1110615"/>
                  <a:pt x="1598295" y="1181100"/>
                  <a:pt x="1631633" y="1279208"/>
                </a:cubicBezTo>
                <a:cubicBezTo>
                  <a:pt x="1615440" y="1288733"/>
                  <a:pt x="1600200" y="1298258"/>
                  <a:pt x="1584960" y="1309688"/>
                </a:cubicBezTo>
                <a:cubicBezTo>
                  <a:pt x="1562100" y="1225868"/>
                  <a:pt x="1485900" y="1164908"/>
                  <a:pt x="1396365" y="1164908"/>
                </a:cubicBezTo>
                <a:cubicBezTo>
                  <a:pt x="1305878" y="1164908"/>
                  <a:pt x="1229678" y="1226820"/>
                  <a:pt x="1207770" y="1309688"/>
                </a:cubicBezTo>
                <a:cubicBezTo>
                  <a:pt x="1192530" y="1298258"/>
                  <a:pt x="1177290" y="1288733"/>
                  <a:pt x="1161098" y="1279208"/>
                </a:cubicBezTo>
                <a:cubicBezTo>
                  <a:pt x="1194435" y="1181100"/>
                  <a:pt x="1286828" y="1110615"/>
                  <a:pt x="1396365" y="1110615"/>
                </a:cubicBezTo>
                <a:close/>
                <a:moveTo>
                  <a:pt x="1396365" y="1183958"/>
                </a:moveTo>
                <a:cubicBezTo>
                  <a:pt x="1481138" y="1183958"/>
                  <a:pt x="1551623" y="1243013"/>
                  <a:pt x="1568768" y="1323023"/>
                </a:cubicBezTo>
                <a:cubicBezTo>
                  <a:pt x="1508760" y="1370648"/>
                  <a:pt x="1461135" y="1433513"/>
                  <a:pt x="1430655" y="1504950"/>
                </a:cubicBezTo>
                <a:cubicBezTo>
                  <a:pt x="1419225" y="1503998"/>
                  <a:pt x="1407795" y="1503998"/>
                  <a:pt x="1396365" y="1503998"/>
                </a:cubicBezTo>
                <a:cubicBezTo>
                  <a:pt x="1384935" y="1503998"/>
                  <a:pt x="1373505" y="1504950"/>
                  <a:pt x="1362075" y="1504950"/>
                </a:cubicBezTo>
                <a:cubicBezTo>
                  <a:pt x="1331595" y="1433513"/>
                  <a:pt x="1283970" y="1371600"/>
                  <a:pt x="1223963" y="1323023"/>
                </a:cubicBezTo>
                <a:cubicBezTo>
                  <a:pt x="1241108" y="1243013"/>
                  <a:pt x="1311593" y="1183958"/>
                  <a:pt x="1396365" y="1183958"/>
                </a:cubicBezTo>
                <a:close/>
                <a:moveTo>
                  <a:pt x="1396365" y="1521143"/>
                </a:moveTo>
                <a:cubicBezTo>
                  <a:pt x="1595438" y="1521143"/>
                  <a:pt x="1764030" y="1650683"/>
                  <a:pt x="1822133" y="1830705"/>
                </a:cubicBezTo>
                <a:cubicBezTo>
                  <a:pt x="1809750" y="1831658"/>
                  <a:pt x="1798320" y="1833563"/>
                  <a:pt x="1786890" y="1835468"/>
                </a:cubicBezTo>
                <a:cubicBezTo>
                  <a:pt x="1786890" y="1835468"/>
                  <a:pt x="1786890" y="1835468"/>
                  <a:pt x="1786890" y="1835468"/>
                </a:cubicBezTo>
                <a:cubicBezTo>
                  <a:pt x="1730693" y="1673543"/>
                  <a:pt x="1577340" y="1557338"/>
                  <a:pt x="1396365" y="1557338"/>
                </a:cubicBezTo>
                <a:cubicBezTo>
                  <a:pt x="1215390" y="1557338"/>
                  <a:pt x="1062038" y="1673543"/>
                  <a:pt x="1005840" y="1835468"/>
                </a:cubicBezTo>
                <a:cubicBezTo>
                  <a:pt x="994410" y="1833563"/>
                  <a:pt x="982028" y="1832610"/>
                  <a:pt x="970598" y="1830705"/>
                </a:cubicBezTo>
                <a:cubicBezTo>
                  <a:pt x="1028700" y="1651635"/>
                  <a:pt x="1197293" y="1521143"/>
                  <a:pt x="1396365" y="1521143"/>
                </a:cubicBezTo>
                <a:close/>
                <a:moveTo>
                  <a:pt x="1396365" y="1575435"/>
                </a:moveTo>
                <a:cubicBezTo>
                  <a:pt x="1567815" y="1575435"/>
                  <a:pt x="1713548" y="1684973"/>
                  <a:pt x="1767840" y="1838325"/>
                </a:cubicBezTo>
                <a:cubicBezTo>
                  <a:pt x="1749743" y="1842135"/>
                  <a:pt x="1732598" y="1846898"/>
                  <a:pt x="1716405" y="1851660"/>
                </a:cubicBezTo>
                <a:cubicBezTo>
                  <a:pt x="1668780" y="1722120"/>
                  <a:pt x="1543050" y="1628775"/>
                  <a:pt x="1397318" y="1628775"/>
                </a:cubicBezTo>
                <a:cubicBezTo>
                  <a:pt x="1250633" y="1628775"/>
                  <a:pt x="1125855" y="1722120"/>
                  <a:pt x="1078230" y="1851660"/>
                </a:cubicBezTo>
                <a:cubicBezTo>
                  <a:pt x="1061085" y="1845945"/>
                  <a:pt x="1043940" y="1841183"/>
                  <a:pt x="1026795" y="1838325"/>
                </a:cubicBezTo>
                <a:cubicBezTo>
                  <a:pt x="1079183" y="1684973"/>
                  <a:pt x="1224915" y="1575435"/>
                  <a:pt x="1396365" y="1575435"/>
                </a:cubicBezTo>
                <a:close/>
                <a:moveTo>
                  <a:pt x="1396365" y="1647825"/>
                </a:moveTo>
                <a:cubicBezTo>
                  <a:pt x="1534478" y="1647825"/>
                  <a:pt x="1652588" y="1735455"/>
                  <a:pt x="1698308" y="1858328"/>
                </a:cubicBezTo>
                <a:cubicBezTo>
                  <a:pt x="1681163" y="1864995"/>
                  <a:pt x="1664970" y="1871663"/>
                  <a:pt x="1648778" y="1880235"/>
                </a:cubicBezTo>
                <a:cubicBezTo>
                  <a:pt x="1611630" y="1776413"/>
                  <a:pt x="1512570" y="1702118"/>
                  <a:pt x="1396365" y="1702118"/>
                </a:cubicBezTo>
                <a:cubicBezTo>
                  <a:pt x="1280160" y="1702118"/>
                  <a:pt x="1181100" y="1776413"/>
                  <a:pt x="1143953" y="1880235"/>
                </a:cubicBezTo>
                <a:cubicBezTo>
                  <a:pt x="1127760" y="1871663"/>
                  <a:pt x="1111568" y="1864995"/>
                  <a:pt x="1094423" y="1858328"/>
                </a:cubicBezTo>
                <a:cubicBezTo>
                  <a:pt x="1140143" y="1735455"/>
                  <a:pt x="1258253" y="1647825"/>
                  <a:pt x="1396365" y="1647825"/>
                </a:cubicBezTo>
                <a:close/>
                <a:moveTo>
                  <a:pt x="1396365" y="1720215"/>
                </a:moveTo>
                <a:cubicBezTo>
                  <a:pt x="1505903" y="1720215"/>
                  <a:pt x="1598295" y="1790700"/>
                  <a:pt x="1631633" y="1888808"/>
                </a:cubicBezTo>
                <a:cubicBezTo>
                  <a:pt x="1615440" y="1898333"/>
                  <a:pt x="1600200" y="1907858"/>
                  <a:pt x="1584960" y="1919288"/>
                </a:cubicBezTo>
                <a:cubicBezTo>
                  <a:pt x="1563053" y="1835468"/>
                  <a:pt x="1486853" y="1774508"/>
                  <a:pt x="1396365" y="1774508"/>
                </a:cubicBezTo>
                <a:cubicBezTo>
                  <a:pt x="1305878" y="1774508"/>
                  <a:pt x="1229678" y="1836420"/>
                  <a:pt x="1207770" y="1919288"/>
                </a:cubicBezTo>
                <a:cubicBezTo>
                  <a:pt x="1192530" y="1907858"/>
                  <a:pt x="1177290" y="1898333"/>
                  <a:pt x="1161098" y="1888808"/>
                </a:cubicBezTo>
                <a:cubicBezTo>
                  <a:pt x="1194435" y="1790700"/>
                  <a:pt x="1286828" y="1720215"/>
                  <a:pt x="1396365" y="1720215"/>
                </a:cubicBezTo>
                <a:close/>
                <a:moveTo>
                  <a:pt x="1396365" y="1793558"/>
                </a:moveTo>
                <a:cubicBezTo>
                  <a:pt x="1481138" y="1793558"/>
                  <a:pt x="1551623" y="1852613"/>
                  <a:pt x="1568768" y="1932623"/>
                </a:cubicBezTo>
                <a:cubicBezTo>
                  <a:pt x="1508760" y="1980248"/>
                  <a:pt x="1461135" y="2043113"/>
                  <a:pt x="1430655" y="2114550"/>
                </a:cubicBezTo>
                <a:cubicBezTo>
                  <a:pt x="1419225" y="2113598"/>
                  <a:pt x="1407795" y="2113598"/>
                  <a:pt x="1396365" y="2113598"/>
                </a:cubicBezTo>
                <a:cubicBezTo>
                  <a:pt x="1384935" y="2113598"/>
                  <a:pt x="1373505" y="2114550"/>
                  <a:pt x="1362075" y="2114550"/>
                </a:cubicBezTo>
                <a:cubicBezTo>
                  <a:pt x="1331595" y="2043113"/>
                  <a:pt x="1283970" y="1981200"/>
                  <a:pt x="1223963" y="1932623"/>
                </a:cubicBezTo>
                <a:cubicBezTo>
                  <a:pt x="1241108" y="1852613"/>
                  <a:pt x="1311593" y="1793558"/>
                  <a:pt x="1396365" y="1793558"/>
                </a:cubicBezTo>
                <a:close/>
                <a:moveTo>
                  <a:pt x="1396365" y="2130743"/>
                </a:moveTo>
                <a:cubicBezTo>
                  <a:pt x="1595438" y="2130743"/>
                  <a:pt x="1764030" y="2260283"/>
                  <a:pt x="1822133" y="2440305"/>
                </a:cubicBezTo>
                <a:cubicBezTo>
                  <a:pt x="1809750" y="2441258"/>
                  <a:pt x="1798320" y="2443163"/>
                  <a:pt x="1786890" y="2445068"/>
                </a:cubicBezTo>
                <a:cubicBezTo>
                  <a:pt x="1786890" y="2445068"/>
                  <a:pt x="1786890" y="2445068"/>
                  <a:pt x="1786890" y="2445068"/>
                </a:cubicBezTo>
                <a:cubicBezTo>
                  <a:pt x="1730693" y="2283143"/>
                  <a:pt x="1577340" y="2166938"/>
                  <a:pt x="1396365" y="2166938"/>
                </a:cubicBezTo>
                <a:cubicBezTo>
                  <a:pt x="1215390" y="2166938"/>
                  <a:pt x="1062038" y="2283143"/>
                  <a:pt x="1005840" y="2445068"/>
                </a:cubicBezTo>
                <a:cubicBezTo>
                  <a:pt x="994410" y="2443163"/>
                  <a:pt x="982028" y="2442210"/>
                  <a:pt x="970598" y="2440305"/>
                </a:cubicBezTo>
                <a:cubicBezTo>
                  <a:pt x="1028700" y="2261235"/>
                  <a:pt x="1197293" y="2130743"/>
                  <a:pt x="1396365" y="2130743"/>
                </a:cubicBezTo>
                <a:close/>
                <a:moveTo>
                  <a:pt x="1396365" y="2185035"/>
                </a:moveTo>
                <a:cubicBezTo>
                  <a:pt x="1567815" y="2185035"/>
                  <a:pt x="1713548" y="2294573"/>
                  <a:pt x="1767840" y="2447925"/>
                </a:cubicBezTo>
                <a:cubicBezTo>
                  <a:pt x="1749743" y="2451735"/>
                  <a:pt x="1732598" y="2456498"/>
                  <a:pt x="1716405" y="2461260"/>
                </a:cubicBezTo>
                <a:cubicBezTo>
                  <a:pt x="1668780" y="2331720"/>
                  <a:pt x="1543050" y="2238375"/>
                  <a:pt x="1397318" y="2238375"/>
                </a:cubicBezTo>
                <a:cubicBezTo>
                  <a:pt x="1250633" y="2238375"/>
                  <a:pt x="1125855" y="2331720"/>
                  <a:pt x="1078230" y="2461260"/>
                </a:cubicBezTo>
                <a:cubicBezTo>
                  <a:pt x="1061085" y="2455545"/>
                  <a:pt x="1043940" y="2450783"/>
                  <a:pt x="1026795" y="2447925"/>
                </a:cubicBezTo>
                <a:cubicBezTo>
                  <a:pt x="1079183" y="2294573"/>
                  <a:pt x="1224915" y="2185035"/>
                  <a:pt x="1396365" y="2185035"/>
                </a:cubicBezTo>
                <a:close/>
                <a:moveTo>
                  <a:pt x="1396365" y="2257425"/>
                </a:moveTo>
                <a:cubicBezTo>
                  <a:pt x="1534478" y="2257425"/>
                  <a:pt x="1652588" y="2345055"/>
                  <a:pt x="1698308" y="2467928"/>
                </a:cubicBezTo>
                <a:cubicBezTo>
                  <a:pt x="1681163" y="2474595"/>
                  <a:pt x="1664970" y="2481263"/>
                  <a:pt x="1648778" y="2489835"/>
                </a:cubicBezTo>
                <a:cubicBezTo>
                  <a:pt x="1611630" y="2386013"/>
                  <a:pt x="1512570" y="2311718"/>
                  <a:pt x="1396365" y="2311718"/>
                </a:cubicBezTo>
                <a:cubicBezTo>
                  <a:pt x="1280160" y="2311718"/>
                  <a:pt x="1181100" y="2386013"/>
                  <a:pt x="1143953" y="2489835"/>
                </a:cubicBezTo>
                <a:cubicBezTo>
                  <a:pt x="1127760" y="2481263"/>
                  <a:pt x="1111568" y="2474595"/>
                  <a:pt x="1094423" y="2467928"/>
                </a:cubicBezTo>
                <a:cubicBezTo>
                  <a:pt x="1140143" y="2345055"/>
                  <a:pt x="1258253" y="2257425"/>
                  <a:pt x="1396365" y="2257425"/>
                </a:cubicBezTo>
                <a:close/>
                <a:moveTo>
                  <a:pt x="1396365" y="2329815"/>
                </a:moveTo>
                <a:cubicBezTo>
                  <a:pt x="1505903" y="2329815"/>
                  <a:pt x="1598295" y="2400300"/>
                  <a:pt x="1631633" y="2498408"/>
                </a:cubicBezTo>
                <a:cubicBezTo>
                  <a:pt x="1615440" y="2507933"/>
                  <a:pt x="1600200" y="2517458"/>
                  <a:pt x="1584960" y="2528888"/>
                </a:cubicBezTo>
                <a:cubicBezTo>
                  <a:pt x="1563053" y="2445068"/>
                  <a:pt x="1486853" y="2384108"/>
                  <a:pt x="1396365" y="2384108"/>
                </a:cubicBezTo>
                <a:cubicBezTo>
                  <a:pt x="1305878" y="2384108"/>
                  <a:pt x="1229678" y="2446020"/>
                  <a:pt x="1207770" y="2528888"/>
                </a:cubicBezTo>
                <a:cubicBezTo>
                  <a:pt x="1192530" y="2517458"/>
                  <a:pt x="1177290" y="2507933"/>
                  <a:pt x="1161098" y="2498408"/>
                </a:cubicBezTo>
                <a:cubicBezTo>
                  <a:pt x="1194435" y="2400300"/>
                  <a:pt x="1286828" y="2329815"/>
                  <a:pt x="1396365" y="2329815"/>
                </a:cubicBezTo>
                <a:close/>
                <a:moveTo>
                  <a:pt x="1396365" y="2403158"/>
                </a:moveTo>
                <a:cubicBezTo>
                  <a:pt x="1481138" y="2403158"/>
                  <a:pt x="1551623" y="2462213"/>
                  <a:pt x="1568768" y="2542223"/>
                </a:cubicBezTo>
                <a:cubicBezTo>
                  <a:pt x="1508760" y="2589848"/>
                  <a:pt x="1461135" y="2652713"/>
                  <a:pt x="1430655" y="2724150"/>
                </a:cubicBezTo>
                <a:cubicBezTo>
                  <a:pt x="1419225" y="2723198"/>
                  <a:pt x="1407795" y="2723198"/>
                  <a:pt x="1396365" y="2723198"/>
                </a:cubicBezTo>
                <a:cubicBezTo>
                  <a:pt x="1384935" y="2723198"/>
                  <a:pt x="1373505" y="2724150"/>
                  <a:pt x="1362075" y="2724150"/>
                </a:cubicBezTo>
                <a:cubicBezTo>
                  <a:pt x="1331595" y="2652713"/>
                  <a:pt x="1283970" y="2590800"/>
                  <a:pt x="1223963" y="2542223"/>
                </a:cubicBezTo>
                <a:cubicBezTo>
                  <a:pt x="1241108" y="2462213"/>
                  <a:pt x="1311593" y="2403158"/>
                  <a:pt x="1396365" y="2403158"/>
                </a:cubicBezTo>
                <a:close/>
                <a:moveTo>
                  <a:pt x="1396365" y="2740343"/>
                </a:moveTo>
                <a:cubicBezTo>
                  <a:pt x="1595438" y="2740343"/>
                  <a:pt x="1764030" y="2869883"/>
                  <a:pt x="1822133" y="3049905"/>
                </a:cubicBezTo>
                <a:cubicBezTo>
                  <a:pt x="1809750" y="3050858"/>
                  <a:pt x="1798320" y="3052763"/>
                  <a:pt x="1786890" y="3054668"/>
                </a:cubicBezTo>
                <a:cubicBezTo>
                  <a:pt x="1786890" y="3054668"/>
                  <a:pt x="1786890" y="3054668"/>
                  <a:pt x="1786890" y="3054668"/>
                </a:cubicBezTo>
                <a:cubicBezTo>
                  <a:pt x="1730693" y="2892743"/>
                  <a:pt x="1577340" y="2776538"/>
                  <a:pt x="1396365" y="2776538"/>
                </a:cubicBezTo>
                <a:cubicBezTo>
                  <a:pt x="1215390" y="2776538"/>
                  <a:pt x="1062038" y="2892743"/>
                  <a:pt x="1005840" y="3054668"/>
                </a:cubicBezTo>
                <a:cubicBezTo>
                  <a:pt x="994410" y="3052763"/>
                  <a:pt x="982028" y="3051810"/>
                  <a:pt x="970598" y="3049905"/>
                </a:cubicBezTo>
                <a:cubicBezTo>
                  <a:pt x="1028700" y="2870835"/>
                  <a:pt x="1197293" y="2740343"/>
                  <a:pt x="1396365" y="2740343"/>
                </a:cubicBezTo>
                <a:close/>
                <a:moveTo>
                  <a:pt x="1396365" y="2794635"/>
                </a:moveTo>
                <a:cubicBezTo>
                  <a:pt x="1567815" y="2794635"/>
                  <a:pt x="1713548" y="2904173"/>
                  <a:pt x="1767840" y="3057525"/>
                </a:cubicBezTo>
                <a:cubicBezTo>
                  <a:pt x="1749743" y="3061335"/>
                  <a:pt x="1732598" y="3066098"/>
                  <a:pt x="1716405" y="3070860"/>
                </a:cubicBezTo>
                <a:cubicBezTo>
                  <a:pt x="1668780" y="2941320"/>
                  <a:pt x="1543050" y="2847975"/>
                  <a:pt x="1397318" y="2847975"/>
                </a:cubicBezTo>
                <a:cubicBezTo>
                  <a:pt x="1250633" y="2847975"/>
                  <a:pt x="1125855" y="2941320"/>
                  <a:pt x="1078230" y="3070860"/>
                </a:cubicBezTo>
                <a:cubicBezTo>
                  <a:pt x="1061085" y="3065145"/>
                  <a:pt x="1043940" y="3060383"/>
                  <a:pt x="1026795" y="3057525"/>
                </a:cubicBezTo>
                <a:cubicBezTo>
                  <a:pt x="1079183" y="2904173"/>
                  <a:pt x="1224915" y="2794635"/>
                  <a:pt x="1396365" y="2794635"/>
                </a:cubicBezTo>
                <a:close/>
                <a:moveTo>
                  <a:pt x="1396365" y="2867025"/>
                </a:moveTo>
                <a:cubicBezTo>
                  <a:pt x="1534478" y="2867025"/>
                  <a:pt x="1652588" y="2954655"/>
                  <a:pt x="1698308" y="3077528"/>
                </a:cubicBezTo>
                <a:cubicBezTo>
                  <a:pt x="1681163" y="3084195"/>
                  <a:pt x="1664970" y="3090863"/>
                  <a:pt x="1648778" y="3099435"/>
                </a:cubicBezTo>
                <a:cubicBezTo>
                  <a:pt x="1611630" y="2995613"/>
                  <a:pt x="1512570" y="2921318"/>
                  <a:pt x="1396365" y="2921318"/>
                </a:cubicBezTo>
                <a:cubicBezTo>
                  <a:pt x="1280160" y="2921318"/>
                  <a:pt x="1181100" y="2995613"/>
                  <a:pt x="1143953" y="3099435"/>
                </a:cubicBezTo>
                <a:cubicBezTo>
                  <a:pt x="1127760" y="3090863"/>
                  <a:pt x="1111568" y="3084195"/>
                  <a:pt x="1094423" y="3077528"/>
                </a:cubicBezTo>
                <a:cubicBezTo>
                  <a:pt x="1140143" y="2954655"/>
                  <a:pt x="1258253" y="2867025"/>
                  <a:pt x="1396365" y="2867025"/>
                </a:cubicBezTo>
                <a:close/>
                <a:moveTo>
                  <a:pt x="1396365" y="2939415"/>
                </a:moveTo>
                <a:cubicBezTo>
                  <a:pt x="1505903" y="2939415"/>
                  <a:pt x="1598295" y="3009900"/>
                  <a:pt x="1631633" y="3108008"/>
                </a:cubicBezTo>
                <a:cubicBezTo>
                  <a:pt x="1615440" y="3117533"/>
                  <a:pt x="1600200" y="3127058"/>
                  <a:pt x="1584960" y="3138488"/>
                </a:cubicBezTo>
                <a:cubicBezTo>
                  <a:pt x="1563053" y="3054668"/>
                  <a:pt x="1486853" y="2993708"/>
                  <a:pt x="1396365" y="2993708"/>
                </a:cubicBezTo>
                <a:cubicBezTo>
                  <a:pt x="1305878" y="2993708"/>
                  <a:pt x="1229678" y="3055620"/>
                  <a:pt x="1207770" y="3138488"/>
                </a:cubicBezTo>
                <a:cubicBezTo>
                  <a:pt x="1192530" y="3127058"/>
                  <a:pt x="1177290" y="3117533"/>
                  <a:pt x="1161098" y="3108008"/>
                </a:cubicBezTo>
                <a:cubicBezTo>
                  <a:pt x="1194435" y="3009900"/>
                  <a:pt x="1286828" y="2939415"/>
                  <a:pt x="1396365" y="2939415"/>
                </a:cubicBezTo>
                <a:close/>
                <a:moveTo>
                  <a:pt x="1396365" y="3012758"/>
                </a:moveTo>
                <a:cubicBezTo>
                  <a:pt x="1481138" y="3012758"/>
                  <a:pt x="1551623" y="3071813"/>
                  <a:pt x="1568768" y="3151823"/>
                </a:cubicBezTo>
                <a:cubicBezTo>
                  <a:pt x="1508760" y="3199448"/>
                  <a:pt x="1461135" y="3262313"/>
                  <a:pt x="1430655" y="3333750"/>
                </a:cubicBezTo>
                <a:cubicBezTo>
                  <a:pt x="1419225" y="3332798"/>
                  <a:pt x="1407795" y="3332798"/>
                  <a:pt x="1396365" y="3332798"/>
                </a:cubicBezTo>
                <a:cubicBezTo>
                  <a:pt x="1384935" y="3332798"/>
                  <a:pt x="1373505" y="3333750"/>
                  <a:pt x="1362075" y="3333750"/>
                </a:cubicBezTo>
                <a:cubicBezTo>
                  <a:pt x="1331595" y="3262313"/>
                  <a:pt x="1283970" y="3200400"/>
                  <a:pt x="1223963" y="3151823"/>
                </a:cubicBezTo>
                <a:cubicBezTo>
                  <a:pt x="1241108" y="3071813"/>
                  <a:pt x="1311593" y="3012758"/>
                  <a:pt x="1396365" y="3012758"/>
                </a:cubicBezTo>
                <a:close/>
                <a:moveTo>
                  <a:pt x="1396365" y="3349943"/>
                </a:moveTo>
                <a:cubicBezTo>
                  <a:pt x="1595438" y="3349943"/>
                  <a:pt x="1764030" y="3479483"/>
                  <a:pt x="1822133" y="3659505"/>
                </a:cubicBezTo>
                <a:cubicBezTo>
                  <a:pt x="1809750" y="3660458"/>
                  <a:pt x="1798320" y="3662363"/>
                  <a:pt x="1786890" y="3664268"/>
                </a:cubicBezTo>
                <a:cubicBezTo>
                  <a:pt x="1786890" y="3664268"/>
                  <a:pt x="1786890" y="3664268"/>
                  <a:pt x="1786890" y="3664268"/>
                </a:cubicBezTo>
                <a:cubicBezTo>
                  <a:pt x="1730693" y="3502343"/>
                  <a:pt x="1577340" y="3386138"/>
                  <a:pt x="1396365" y="3386138"/>
                </a:cubicBezTo>
                <a:cubicBezTo>
                  <a:pt x="1215390" y="3386138"/>
                  <a:pt x="1062038" y="3502343"/>
                  <a:pt x="1005840" y="3664268"/>
                </a:cubicBezTo>
                <a:cubicBezTo>
                  <a:pt x="994410" y="3662363"/>
                  <a:pt x="982028" y="3661410"/>
                  <a:pt x="970598" y="3659505"/>
                </a:cubicBezTo>
                <a:cubicBezTo>
                  <a:pt x="1028700" y="3480435"/>
                  <a:pt x="1197293" y="3349943"/>
                  <a:pt x="1396365" y="3349943"/>
                </a:cubicBezTo>
                <a:close/>
                <a:moveTo>
                  <a:pt x="1396365" y="3404235"/>
                </a:moveTo>
                <a:cubicBezTo>
                  <a:pt x="1567815" y="3404235"/>
                  <a:pt x="1713548" y="3513773"/>
                  <a:pt x="1767840" y="3667125"/>
                </a:cubicBezTo>
                <a:cubicBezTo>
                  <a:pt x="1749743" y="3670935"/>
                  <a:pt x="1732598" y="3675698"/>
                  <a:pt x="1716405" y="3680460"/>
                </a:cubicBezTo>
                <a:cubicBezTo>
                  <a:pt x="1668780" y="3550920"/>
                  <a:pt x="1543050" y="3457575"/>
                  <a:pt x="1397318" y="3457575"/>
                </a:cubicBezTo>
                <a:cubicBezTo>
                  <a:pt x="1250633" y="3457575"/>
                  <a:pt x="1125855" y="3550920"/>
                  <a:pt x="1078230" y="3680460"/>
                </a:cubicBezTo>
                <a:cubicBezTo>
                  <a:pt x="1061085" y="3674745"/>
                  <a:pt x="1043940" y="3669983"/>
                  <a:pt x="1026795" y="3667125"/>
                </a:cubicBezTo>
                <a:cubicBezTo>
                  <a:pt x="1079183" y="3513773"/>
                  <a:pt x="1224915" y="3404235"/>
                  <a:pt x="1396365" y="3404235"/>
                </a:cubicBezTo>
                <a:close/>
                <a:moveTo>
                  <a:pt x="1396365" y="3476625"/>
                </a:moveTo>
                <a:cubicBezTo>
                  <a:pt x="1534478" y="3476625"/>
                  <a:pt x="1652588" y="3564255"/>
                  <a:pt x="1698308" y="3687128"/>
                </a:cubicBezTo>
                <a:cubicBezTo>
                  <a:pt x="1681163" y="3693795"/>
                  <a:pt x="1664970" y="3700463"/>
                  <a:pt x="1648778" y="3709035"/>
                </a:cubicBezTo>
                <a:cubicBezTo>
                  <a:pt x="1611630" y="3605213"/>
                  <a:pt x="1512570" y="3530918"/>
                  <a:pt x="1396365" y="3530918"/>
                </a:cubicBezTo>
                <a:cubicBezTo>
                  <a:pt x="1280160" y="3530918"/>
                  <a:pt x="1181100" y="3605213"/>
                  <a:pt x="1143953" y="3709035"/>
                </a:cubicBezTo>
                <a:cubicBezTo>
                  <a:pt x="1127760" y="3700463"/>
                  <a:pt x="1111568" y="3693795"/>
                  <a:pt x="1094423" y="3687128"/>
                </a:cubicBezTo>
                <a:cubicBezTo>
                  <a:pt x="1140143" y="3564255"/>
                  <a:pt x="1258253" y="3476625"/>
                  <a:pt x="1396365" y="3476625"/>
                </a:cubicBezTo>
                <a:close/>
                <a:moveTo>
                  <a:pt x="1396365" y="3549015"/>
                </a:moveTo>
                <a:cubicBezTo>
                  <a:pt x="1505903" y="3549015"/>
                  <a:pt x="1598295" y="3619500"/>
                  <a:pt x="1631633" y="3717608"/>
                </a:cubicBezTo>
                <a:cubicBezTo>
                  <a:pt x="1615440" y="3727133"/>
                  <a:pt x="1600200" y="3736658"/>
                  <a:pt x="1584960" y="3748088"/>
                </a:cubicBezTo>
                <a:cubicBezTo>
                  <a:pt x="1563053" y="3664268"/>
                  <a:pt x="1486853" y="3603308"/>
                  <a:pt x="1396365" y="3603308"/>
                </a:cubicBezTo>
                <a:cubicBezTo>
                  <a:pt x="1305878" y="3603308"/>
                  <a:pt x="1229678" y="3665220"/>
                  <a:pt x="1207770" y="3748088"/>
                </a:cubicBezTo>
                <a:cubicBezTo>
                  <a:pt x="1192530" y="3736658"/>
                  <a:pt x="1177290" y="3727133"/>
                  <a:pt x="1161098" y="3717608"/>
                </a:cubicBezTo>
                <a:cubicBezTo>
                  <a:pt x="1194435" y="3619500"/>
                  <a:pt x="1286828" y="3549015"/>
                  <a:pt x="1396365" y="3549015"/>
                </a:cubicBezTo>
                <a:close/>
                <a:moveTo>
                  <a:pt x="1396365" y="3622358"/>
                </a:moveTo>
                <a:cubicBezTo>
                  <a:pt x="1481138" y="3622358"/>
                  <a:pt x="1551623" y="3681413"/>
                  <a:pt x="1568768" y="3761423"/>
                </a:cubicBezTo>
                <a:cubicBezTo>
                  <a:pt x="1508760" y="3809048"/>
                  <a:pt x="1461135" y="3871913"/>
                  <a:pt x="1430655" y="3943350"/>
                </a:cubicBezTo>
                <a:cubicBezTo>
                  <a:pt x="1419225" y="3942398"/>
                  <a:pt x="1407795" y="3942398"/>
                  <a:pt x="1396365" y="3942398"/>
                </a:cubicBezTo>
                <a:cubicBezTo>
                  <a:pt x="1384935" y="3942398"/>
                  <a:pt x="1373505" y="3943350"/>
                  <a:pt x="1362075" y="3943350"/>
                </a:cubicBezTo>
                <a:cubicBezTo>
                  <a:pt x="1331595" y="3871913"/>
                  <a:pt x="1283970" y="3810000"/>
                  <a:pt x="1223963" y="3761423"/>
                </a:cubicBezTo>
                <a:cubicBezTo>
                  <a:pt x="1241108" y="3681413"/>
                  <a:pt x="1311593" y="3622358"/>
                  <a:pt x="1396365" y="3622358"/>
                </a:cubicBezTo>
                <a:close/>
                <a:moveTo>
                  <a:pt x="1396365" y="3959543"/>
                </a:moveTo>
                <a:cubicBezTo>
                  <a:pt x="1595438" y="3959543"/>
                  <a:pt x="1764030" y="4089083"/>
                  <a:pt x="1822133" y="4269105"/>
                </a:cubicBezTo>
                <a:cubicBezTo>
                  <a:pt x="1809750" y="4270058"/>
                  <a:pt x="1798320" y="4271963"/>
                  <a:pt x="1786890" y="4273868"/>
                </a:cubicBezTo>
                <a:cubicBezTo>
                  <a:pt x="1786890" y="4273868"/>
                  <a:pt x="1786890" y="4273868"/>
                  <a:pt x="1786890" y="4273868"/>
                </a:cubicBezTo>
                <a:cubicBezTo>
                  <a:pt x="1730693" y="4111943"/>
                  <a:pt x="1577340" y="3995738"/>
                  <a:pt x="1396365" y="3995738"/>
                </a:cubicBezTo>
                <a:cubicBezTo>
                  <a:pt x="1215390" y="3995738"/>
                  <a:pt x="1062038" y="4111943"/>
                  <a:pt x="1005840" y="4273868"/>
                </a:cubicBezTo>
                <a:cubicBezTo>
                  <a:pt x="994410" y="4271963"/>
                  <a:pt x="982028" y="4271010"/>
                  <a:pt x="970598" y="4269105"/>
                </a:cubicBezTo>
                <a:cubicBezTo>
                  <a:pt x="1028700" y="4090035"/>
                  <a:pt x="1197293" y="3959543"/>
                  <a:pt x="1396365" y="3959543"/>
                </a:cubicBezTo>
                <a:close/>
                <a:moveTo>
                  <a:pt x="1396365" y="4013835"/>
                </a:moveTo>
                <a:cubicBezTo>
                  <a:pt x="1567815" y="4013835"/>
                  <a:pt x="1713548" y="4123373"/>
                  <a:pt x="1767840" y="4276725"/>
                </a:cubicBezTo>
                <a:cubicBezTo>
                  <a:pt x="1749743" y="4280535"/>
                  <a:pt x="1732598" y="4285298"/>
                  <a:pt x="1716405" y="4290060"/>
                </a:cubicBezTo>
                <a:cubicBezTo>
                  <a:pt x="1668780" y="4160520"/>
                  <a:pt x="1543050" y="4067175"/>
                  <a:pt x="1397318" y="4067175"/>
                </a:cubicBezTo>
                <a:cubicBezTo>
                  <a:pt x="1250633" y="4067175"/>
                  <a:pt x="1125855" y="4160520"/>
                  <a:pt x="1078230" y="4290060"/>
                </a:cubicBezTo>
                <a:cubicBezTo>
                  <a:pt x="1061085" y="4284345"/>
                  <a:pt x="1043940" y="4279583"/>
                  <a:pt x="1026795" y="4276725"/>
                </a:cubicBezTo>
                <a:cubicBezTo>
                  <a:pt x="1079183" y="4123373"/>
                  <a:pt x="1224915" y="4013835"/>
                  <a:pt x="1396365" y="4013835"/>
                </a:cubicBezTo>
                <a:close/>
                <a:moveTo>
                  <a:pt x="1396365" y="4086225"/>
                </a:moveTo>
                <a:cubicBezTo>
                  <a:pt x="1534478" y="4086225"/>
                  <a:pt x="1652588" y="4173855"/>
                  <a:pt x="1698308" y="4296728"/>
                </a:cubicBezTo>
                <a:cubicBezTo>
                  <a:pt x="1681163" y="4303395"/>
                  <a:pt x="1664970" y="4310063"/>
                  <a:pt x="1648778" y="4318635"/>
                </a:cubicBezTo>
                <a:cubicBezTo>
                  <a:pt x="1611630" y="4214813"/>
                  <a:pt x="1512570" y="4140518"/>
                  <a:pt x="1396365" y="4140518"/>
                </a:cubicBezTo>
                <a:cubicBezTo>
                  <a:pt x="1280160" y="4140518"/>
                  <a:pt x="1181100" y="4214813"/>
                  <a:pt x="1143953" y="4318635"/>
                </a:cubicBezTo>
                <a:cubicBezTo>
                  <a:pt x="1127760" y="4310063"/>
                  <a:pt x="1111568" y="4303395"/>
                  <a:pt x="1094423" y="4296728"/>
                </a:cubicBezTo>
                <a:cubicBezTo>
                  <a:pt x="1140143" y="4173855"/>
                  <a:pt x="1258253" y="4086225"/>
                  <a:pt x="1396365" y="4086225"/>
                </a:cubicBezTo>
                <a:close/>
                <a:moveTo>
                  <a:pt x="1396365" y="4158615"/>
                </a:moveTo>
                <a:cubicBezTo>
                  <a:pt x="1505903" y="4158615"/>
                  <a:pt x="1598295" y="4229100"/>
                  <a:pt x="1631633" y="4327208"/>
                </a:cubicBezTo>
                <a:cubicBezTo>
                  <a:pt x="1615440" y="4336733"/>
                  <a:pt x="1600200" y="4346258"/>
                  <a:pt x="1584960" y="4357688"/>
                </a:cubicBezTo>
                <a:cubicBezTo>
                  <a:pt x="1563053" y="4273868"/>
                  <a:pt x="1486853" y="4212908"/>
                  <a:pt x="1396365" y="4212908"/>
                </a:cubicBezTo>
                <a:cubicBezTo>
                  <a:pt x="1305878" y="4212908"/>
                  <a:pt x="1229678" y="4274820"/>
                  <a:pt x="1207770" y="4357688"/>
                </a:cubicBezTo>
                <a:cubicBezTo>
                  <a:pt x="1192530" y="4346258"/>
                  <a:pt x="1177290" y="4336733"/>
                  <a:pt x="1161098" y="4327208"/>
                </a:cubicBezTo>
                <a:cubicBezTo>
                  <a:pt x="1194435" y="4229100"/>
                  <a:pt x="1286828" y="4158615"/>
                  <a:pt x="1396365" y="4158615"/>
                </a:cubicBezTo>
                <a:close/>
                <a:moveTo>
                  <a:pt x="1396365" y="4231958"/>
                </a:moveTo>
                <a:cubicBezTo>
                  <a:pt x="1481138" y="4231958"/>
                  <a:pt x="1551623" y="4291013"/>
                  <a:pt x="1568768" y="4371023"/>
                </a:cubicBezTo>
                <a:cubicBezTo>
                  <a:pt x="1508760" y="4418648"/>
                  <a:pt x="1461135" y="4481513"/>
                  <a:pt x="1430655" y="4552950"/>
                </a:cubicBezTo>
                <a:cubicBezTo>
                  <a:pt x="1419225" y="4551998"/>
                  <a:pt x="1407795" y="4551998"/>
                  <a:pt x="1396365" y="4551998"/>
                </a:cubicBezTo>
                <a:cubicBezTo>
                  <a:pt x="1384935" y="4551998"/>
                  <a:pt x="1373505" y="4552950"/>
                  <a:pt x="1362075" y="4552950"/>
                </a:cubicBezTo>
                <a:cubicBezTo>
                  <a:pt x="1331595" y="4481513"/>
                  <a:pt x="1283970" y="4419600"/>
                  <a:pt x="1223963" y="4371023"/>
                </a:cubicBezTo>
                <a:cubicBezTo>
                  <a:pt x="1241108" y="4291013"/>
                  <a:pt x="1311593" y="4231958"/>
                  <a:pt x="1396365" y="4231958"/>
                </a:cubicBezTo>
                <a:close/>
                <a:moveTo>
                  <a:pt x="6966585" y="4550093"/>
                </a:moveTo>
                <a:cubicBezTo>
                  <a:pt x="6955155" y="4550093"/>
                  <a:pt x="6943725" y="4551045"/>
                  <a:pt x="6932295" y="4551045"/>
                </a:cubicBezTo>
                <a:cubicBezTo>
                  <a:pt x="6901815" y="4479608"/>
                  <a:pt x="6854190" y="4417695"/>
                  <a:pt x="6794183" y="4369118"/>
                </a:cubicBezTo>
                <a:cubicBezTo>
                  <a:pt x="6811328" y="4290060"/>
                  <a:pt x="6881813" y="4230053"/>
                  <a:pt x="6966585" y="4230053"/>
                </a:cubicBezTo>
                <a:cubicBezTo>
                  <a:pt x="7051358" y="4230053"/>
                  <a:pt x="7121843" y="4289108"/>
                  <a:pt x="7138988" y="4369118"/>
                </a:cubicBezTo>
                <a:cubicBezTo>
                  <a:pt x="7078980" y="4416743"/>
                  <a:pt x="7031355" y="4479608"/>
                  <a:pt x="7000875" y="4551045"/>
                </a:cubicBezTo>
                <a:cubicBezTo>
                  <a:pt x="6990398" y="4551045"/>
                  <a:pt x="6978968" y="4550093"/>
                  <a:pt x="6966585" y="4550093"/>
                </a:cubicBezTo>
                <a:close/>
                <a:moveTo>
                  <a:pt x="6966585" y="4067175"/>
                </a:moveTo>
                <a:cubicBezTo>
                  <a:pt x="6819900" y="4067175"/>
                  <a:pt x="6695123" y="4160520"/>
                  <a:pt x="6647498" y="4290060"/>
                </a:cubicBezTo>
                <a:cubicBezTo>
                  <a:pt x="6647498" y="4290060"/>
                  <a:pt x="6647498" y="4290060"/>
                  <a:pt x="6647498" y="4290060"/>
                </a:cubicBezTo>
                <a:cubicBezTo>
                  <a:pt x="6630353" y="4284345"/>
                  <a:pt x="6613208" y="4279583"/>
                  <a:pt x="6596063" y="4276725"/>
                </a:cubicBezTo>
                <a:cubicBezTo>
                  <a:pt x="6596063" y="4276725"/>
                  <a:pt x="6596063" y="4276725"/>
                  <a:pt x="6596063" y="4276725"/>
                </a:cubicBezTo>
                <a:cubicBezTo>
                  <a:pt x="6650355" y="4123373"/>
                  <a:pt x="6796088" y="4013835"/>
                  <a:pt x="6967538" y="4013835"/>
                </a:cubicBezTo>
                <a:cubicBezTo>
                  <a:pt x="7138988" y="4013835"/>
                  <a:pt x="7284720" y="4123373"/>
                  <a:pt x="7339013" y="4276725"/>
                </a:cubicBezTo>
                <a:cubicBezTo>
                  <a:pt x="7320915" y="4280535"/>
                  <a:pt x="7303770" y="4285298"/>
                  <a:pt x="7287578" y="4290060"/>
                </a:cubicBezTo>
                <a:cubicBezTo>
                  <a:pt x="7239000" y="4160520"/>
                  <a:pt x="7113270" y="4067175"/>
                  <a:pt x="6966585" y="4067175"/>
                </a:cubicBezTo>
                <a:close/>
                <a:moveTo>
                  <a:pt x="6966585" y="3940493"/>
                </a:moveTo>
                <a:cubicBezTo>
                  <a:pt x="6955155" y="3940493"/>
                  <a:pt x="6943725" y="3941445"/>
                  <a:pt x="6932295" y="3941445"/>
                </a:cubicBezTo>
                <a:cubicBezTo>
                  <a:pt x="6901815" y="3870008"/>
                  <a:pt x="6854190" y="3808095"/>
                  <a:pt x="6794183" y="3759518"/>
                </a:cubicBezTo>
                <a:cubicBezTo>
                  <a:pt x="6811328" y="3680460"/>
                  <a:pt x="6881813" y="3620453"/>
                  <a:pt x="6966585" y="3620453"/>
                </a:cubicBezTo>
                <a:cubicBezTo>
                  <a:pt x="7051358" y="3620453"/>
                  <a:pt x="7121843" y="3679508"/>
                  <a:pt x="7138988" y="3759518"/>
                </a:cubicBezTo>
                <a:cubicBezTo>
                  <a:pt x="7078980" y="3807143"/>
                  <a:pt x="7031355" y="3870008"/>
                  <a:pt x="7000875" y="3941445"/>
                </a:cubicBezTo>
                <a:cubicBezTo>
                  <a:pt x="6990398" y="3941445"/>
                  <a:pt x="6978968" y="3940493"/>
                  <a:pt x="6966585" y="3940493"/>
                </a:cubicBezTo>
                <a:close/>
                <a:moveTo>
                  <a:pt x="6966585" y="3457575"/>
                </a:moveTo>
                <a:cubicBezTo>
                  <a:pt x="6819900" y="3457575"/>
                  <a:pt x="6695123" y="3550920"/>
                  <a:pt x="6647498" y="3680460"/>
                </a:cubicBezTo>
                <a:cubicBezTo>
                  <a:pt x="6647498" y="3680460"/>
                  <a:pt x="6647498" y="3680460"/>
                  <a:pt x="6647498" y="3680460"/>
                </a:cubicBezTo>
                <a:cubicBezTo>
                  <a:pt x="6630353" y="3674745"/>
                  <a:pt x="6613208" y="3669983"/>
                  <a:pt x="6596063" y="3667125"/>
                </a:cubicBezTo>
                <a:cubicBezTo>
                  <a:pt x="6596063" y="3667125"/>
                  <a:pt x="6596063" y="3667125"/>
                  <a:pt x="6596063" y="3667125"/>
                </a:cubicBezTo>
                <a:cubicBezTo>
                  <a:pt x="6650355" y="3513773"/>
                  <a:pt x="6796088" y="3404235"/>
                  <a:pt x="6967538" y="3404235"/>
                </a:cubicBezTo>
                <a:cubicBezTo>
                  <a:pt x="7138988" y="3404235"/>
                  <a:pt x="7284720" y="3513773"/>
                  <a:pt x="7339013" y="3667125"/>
                </a:cubicBezTo>
                <a:cubicBezTo>
                  <a:pt x="7320915" y="3670935"/>
                  <a:pt x="7303770" y="3675698"/>
                  <a:pt x="7287578" y="3680460"/>
                </a:cubicBezTo>
                <a:cubicBezTo>
                  <a:pt x="7239000" y="3550920"/>
                  <a:pt x="7113270" y="3457575"/>
                  <a:pt x="6966585" y="3457575"/>
                </a:cubicBezTo>
                <a:close/>
                <a:moveTo>
                  <a:pt x="6966585" y="3330893"/>
                </a:moveTo>
                <a:cubicBezTo>
                  <a:pt x="6955155" y="3330893"/>
                  <a:pt x="6943725" y="3331845"/>
                  <a:pt x="6932295" y="3331845"/>
                </a:cubicBezTo>
                <a:cubicBezTo>
                  <a:pt x="6901815" y="3260408"/>
                  <a:pt x="6854190" y="3198495"/>
                  <a:pt x="6794183" y="3149918"/>
                </a:cubicBezTo>
                <a:cubicBezTo>
                  <a:pt x="6811328" y="3070860"/>
                  <a:pt x="6881813" y="3010853"/>
                  <a:pt x="6966585" y="3010853"/>
                </a:cubicBezTo>
                <a:cubicBezTo>
                  <a:pt x="7051358" y="3010853"/>
                  <a:pt x="7121843" y="3069908"/>
                  <a:pt x="7138988" y="3149918"/>
                </a:cubicBezTo>
                <a:cubicBezTo>
                  <a:pt x="7078980" y="3197543"/>
                  <a:pt x="7031355" y="3260408"/>
                  <a:pt x="7000875" y="3331845"/>
                </a:cubicBezTo>
                <a:cubicBezTo>
                  <a:pt x="6990398" y="3331845"/>
                  <a:pt x="6978968" y="3330893"/>
                  <a:pt x="6966585" y="3330893"/>
                </a:cubicBezTo>
                <a:close/>
                <a:moveTo>
                  <a:pt x="6966585" y="2847975"/>
                </a:moveTo>
                <a:cubicBezTo>
                  <a:pt x="6819900" y="2847975"/>
                  <a:pt x="6695123" y="2941320"/>
                  <a:pt x="6647498" y="3070860"/>
                </a:cubicBezTo>
                <a:cubicBezTo>
                  <a:pt x="6647498" y="3070860"/>
                  <a:pt x="6647498" y="3070860"/>
                  <a:pt x="6647498" y="3070860"/>
                </a:cubicBezTo>
                <a:cubicBezTo>
                  <a:pt x="6630353" y="3065145"/>
                  <a:pt x="6613208" y="3060383"/>
                  <a:pt x="6596063" y="3057525"/>
                </a:cubicBezTo>
                <a:cubicBezTo>
                  <a:pt x="6596063" y="3057525"/>
                  <a:pt x="6596063" y="3057525"/>
                  <a:pt x="6596063" y="3057525"/>
                </a:cubicBezTo>
                <a:cubicBezTo>
                  <a:pt x="6650355" y="2904173"/>
                  <a:pt x="6796088" y="2794635"/>
                  <a:pt x="6967538" y="2794635"/>
                </a:cubicBezTo>
                <a:cubicBezTo>
                  <a:pt x="7138988" y="2794635"/>
                  <a:pt x="7284720" y="2904173"/>
                  <a:pt x="7339013" y="3057525"/>
                </a:cubicBezTo>
                <a:cubicBezTo>
                  <a:pt x="7320915" y="3061335"/>
                  <a:pt x="7303770" y="3066098"/>
                  <a:pt x="7287578" y="3070860"/>
                </a:cubicBezTo>
                <a:cubicBezTo>
                  <a:pt x="7239000" y="2941320"/>
                  <a:pt x="7113270" y="2847975"/>
                  <a:pt x="6966585" y="2847975"/>
                </a:cubicBezTo>
                <a:close/>
                <a:moveTo>
                  <a:pt x="6966585" y="2721293"/>
                </a:moveTo>
                <a:cubicBezTo>
                  <a:pt x="6955155" y="2721293"/>
                  <a:pt x="6943725" y="2722245"/>
                  <a:pt x="6932295" y="2722245"/>
                </a:cubicBezTo>
                <a:cubicBezTo>
                  <a:pt x="6901815" y="2650808"/>
                  <a:pt x="6854190" y="2588895"/>
                  <a:pt x="6794183" y="2540318"/>
                </a:cubicBezTo>
                <a:cubicBezTo>
                  <a:pt x="6811328" y="2461260"/>
                  <a:pt x="6881813" y="2401253"/>
                  <a:pt x="6966585" y="2401253"/>
                </a:cubicBezTo>
                <a:cubicBezTo>
                  <a:pt x="7051358" y="2401253"/>
                  <a:pt x="7121843" y="2460308"/>
                  <a:pt x="7138988" y="2540318"/>
                </a:cubicBezTo>
                <a:cubicBezTo>
                  <a:pt x="7078980" y="2587943"/>
                  <a:pt x="7031355" y="2650808"/>
                  <a:pt x="7000875" y="2722245"/>
                </a:cubicBezTo>
                <a:cubicBezTo>
                  <a:pt x="6990398" y="2722245"/>
                  <a:pt x="6978968" y="2721293"/>
                  <a:pt x="6966585" y="2721293"/>
                </a:cubicBezTo>
                <a:close/>
                <a:moveTo>
                  <a:pt x="6966585" y="2238375"/>
                </a:moveTo>
                <a:cubicBezTo>
                  <a:pt x="6819900" y="2238375"/>
                  <a:pt x="6695123" y="2331720"/>
                  <a:pt x="6647498" y="2461260"/>
                </a:cubicBezTo>
                <a:cubicBezTo>
                  <a:pt x="6647498" y="2461260"/>
                  <a:pt x="6647498" y="2461260"/>
                  <a:pt x="6647498" y="2461260"/>
                </a:cubicBezTo>
                <a:cubicBezTo>
                  <a:pt x="6630353" y="2455545"/>
                  <a:pt x="6613208" y="2450783"/>
                  <a:pt x="6596063" y="2447925"/>
                </a:cubicBezTo>
                <a:cubicBezTo>
                  <a:pt x="6596063" y="2447925"/>
                  <a:pt x="6596063" y="2447925"/>
                  <a:pt x="6596063" y="2447925"/>
                </a:cubicBezTo>
                <a:cubicBezTo>
                  <a:pt x="6650355" y="2294573"/>
                  <a:pt x="6796088" y="2185035"/>
                  <a:pt x="6967538" y="2185035"/>
                </a:cubicBezTo>
                <a:cubicBezTo>
                  <a:pt x="7138988" y="2185035"/>
                  <a:pt x="7284720" y="2294573"/>
                  <a:pt x="7339013" y="2447925"/>
                </a:cubicBezTo>
                <a:cubicBezTo>
                  <a:pt x="7320915" y="2451735"/>
                  <a:pt x="7303770" y="2456498"/>
                  <a:pt x="7287578" y="2461260"/>
                </a:cubicBezTo>
                <a:cubicBezTo>
                  <a:pt x="7239000" y="2331720"/>
                  <a:pt x="7113270" y="2238375"/>
                  <a:pt x="6966585" y="2238375"/>
                </a:cubicBezTo>
                <a:close/>
                <a:moveTo>
                  <a:pt x="6966585" y="2111693"/>
                </a:moveTo>
                <a:cubicBezTo>
                  <a:pt x="6955155" y="2111693"/>
                  <a:pt x="6943725" y="2112645"/>
                  <a:pt x="6932295" y="2112645"/>
                </a:cubicBezTo>
                <a:cubicBezTo>
                  <a:pt x="6901815" y="2041208"/>
                  <a:pt x="6854190" y="1979295"/>
                  <a:pt x="6794183" y="1930718"/>
                </a:cubicBezTo>
                <a:cubicBezTo>
                  <a:pt x="6811328" y="1851660"/>
                  <a:pt x="6881813" y="1791653"/>
                  <a:pt x="6966585" y="1791653"/>
                </a:cubicBezTo>
                <a:cubicBezTo>
                  <a:pt x="7051358" y="1791653"/>
                  <a:pt x="7121843" y="1850708"/>
                  <a:pt x="7138988" y="1930718"/>
                </a:cubicBezTo>
                <a:cubicBezTo>
                  <a:pt x="7078980" y="1978343"/>
                  <a:pt x="7031355" y="2041208"/>
                  <a:pt x="7000875" y="2112645"/>
                </a:cubicBezTo>
                <a:cubicBezTo>
                  <a:pt x="6990398" y="2112645"/>
                  <a:pt x="6978968" y="2111693"/>
                  <a:pt x="6966585" y="2111693"/>
                </a:cubicBezTo>
                <a:close/>
                <a:moveTo>
                  <a:pt x="6966585" y="1628775"/>
                </a:moveTo>
                <a:cubicBezTo>
                  <a:pt x="6819900" y="1628775"/>
                  <a:pt x="6695123" y="1722120"/>
                  <a:pt x="6647498" y="1851660"/>
                </a:cubicBezTo>
                <a:cubicBezTo>
                  <a:pt x="6647498" y="1851660"/>
                  <a:pt x="6647498" y="1851660"/>
                  <a:pt x="6647498" y="1851660"/>
                </a:cubicBezTo>
                <a:cubicBezTo>
                  <a:pt x="6630353" y="1845945"/>
                  <a:pt x="6613208" y="1841183"/>
                  <a:pt x="6596063" y="1838325"/>
                </a:cubicBezTo>
                <a:cubicBezTo>
                  <a:pt x="6596063" y="1838325"/>
                  <a:pt x="6596063" y="1838325"/>
                  <a:pt x="6596063" y="1838325"/>
                </a:cubicBezTo>
                <a:cubicBezTo>
                  <a:pt x="6650355" y="1684973"/>
                  <a:pt x="6796088" y="1575435"/>
                  <a:pt x="6967538" y="1575435"/>
                </a:cubicBezTo>
                <a:cubicBezTo>
                  <a:pt x="7138988" y="1575435"/>
                  <a:pt x="7284720" y="1684973"/>
                  <a:pt x="7339013" y="1838325"/>
                </a:cubicBezTo>
                <a:cubicBezTo>
                  <a:pt x="7320915" y="1842135"/>
                  <a:pt x="7303770" y="1846898"/>
                  <a:pt x="7287578" y="1851660"/>
                </a:cubicBezTo>
                <a:cubicBezTo>
                  <a:pt x="7239000" y="1722120"/>
                  <a:pt x="7113270" y="1628775"/>
                  <a:pt x="6966585" y="1628775"/>
                </a:cubicBezTo>
                <a:close/>
                <a:moveTo>
                  <a:pt x="6966585" y="1502093"/>
                </a:moveTo>
                <a:cubicBezTo>
                  <a:pt x="6955155" y="1502093"/>
                  <a:pt x="6943725" y="1503045"/>
                  <a:pt x="6932295" y="1503045"/>
                </a:cubicBezTo>
                <a:cubicBezTo>
                  <a:pt x="6901815" y="1431608"/>
                  <a:pt x="6854190" y="1369695"/>
                  <a:pt x="6794183" y="1321118"/>
                </a:cubicBezTo>
                <a:cubicBezTo>
                  <a:pt x="6811328" y="1242060"/>
                  <a:pt x="6881813" y="1182053"/>
                  <a:pt x="6966585" y="1182053"/>
                </a:cubicBezTo>
                <a:cubicBezTo>
                  <a:pt x="7051358" y="1182053"/>
                  <a:pt x="7121843" y="1241108"/>
                  <a:pt x="7138988" y="1321118"/>
                </a:cubicBezTo>
                <a:cubicBezTo>
                  <a:pt x="7078980" y="1368743"/>
                  <a:pt x="7031355" y="1431608"/>
                  <a:pt x="7000875" y="1503045"/>
                </a:cubicBezTo>
                <a:cubicBezTo>
                  <a:pt x="6990398" y="1503045"/>
                  <a:pt x="6978968" y="1502093"/>
                  <a:pt x="6966585" y="1502093"/>
                </a:cubicBezTo>
                <a:close/>
                <a:moveTo>
                  <a:pt x="6966585" y="1019175"/>
                </a:moveTo>
                <a:cubicBezTo>
                  <a:pt x="6819900" y="1019175"/>
                  <a:pt x="6695123" y="1112520"/>
                  <a:pt x="6647498" y="1242060"/>
                </a:cubicBezTo>
                <a:cubicBezTo>
                  <a:pt x="6647498" y="1242060"/>
                  <a:pt x="6647498" y="1242060"/>
                  <a:pt x="6647498" y="1242060"/>
                </a:cubicBezTo>
                <a:cubicBezTo>
                  <a:pt x="6630353" y="1236345"/>
                  <a:pt x="6613208" y="1231583"/>
                  <a:pt x="6596063" y="1228725"/>
                </a:cubicBezTo>
                <a:cubicBezTo>
                  <a:pt x="6596063" y="1228725"/>
                  <a:pt x="6596063" y="1228725"/>
                  <a:pt x="6596063" y="1228725"/>
                </a:cubicBezTo>
                <a:cubicBezTo>
                  <a:pt x="6650355" y="1075373"/>
                  <a:pt x="6796088" y="965835"/>
                  <a:pt x="6967538" y="965835"/>
                </a:cubicBezTo>
                <a:cubicBezTo>
                  <a:pt x="7138988" y="965835"/>
                  <a:pt x="7284720" y="1075373"/>
                  <a:pt x="7339013" y="1228725"/>
                </a:cubicBezTo>
                <a:cubicBezTo>
                  <a:pt x="7320915" y="1232535"/>
                  <a:pt x="7303770" y="1237298"/>
                  <a:pt x="7287578" y="1242060"/>
                </a:cubicBezTo>
                <a:cubicBezTo>
                  <a:pt x="7239000" y="1112520"/>
                  <a:pt x="7113270" y="1019175"/>
                  <a:pt x="6966585" y="1019175"/>
                </a:cubicBezTo>
                <a:close/>
                <a:moveTo>
                  <a:pt x="6966585" y="892493"/>
                </a:moveTo>
                <a:cubicBezTo>
                  <a:pt x="6955155" y="892493"/>
                  <a:pt x="6943725" y="893445"/>
                  <a:pt x="6932295" y="893445"/>
                </a:cubicBezTo>
                <a:cubicBezTo>
                  <a:pt x="6901815" y="822008"/>
                  <a:pt x="6854190" y="760095"/>
                  <a:pt x="6794183" y="711518"/>
                </a:cubicBezTo>
                <a:cubicBezTo>
                  <a:pt x="6811328" y="632460"/>
                  <a:pt x="6881813" y="572453"/>
                  <a:pt x="6966585" y="572453"/>
                </a:cubicBezTo>
                <a:cubicBezTo>
                  <a:pt x="7051358" y="572453"/>
                  <a:pt x="7121843" y="631508"/>
                  <a:pt x="7138988" y="711518"/>
                </a:cubicBezTo>
                <a:cubicBezTo>
                  <a:pt x="7078980" y="759143"/>
                  <a:pt x="7031355" y="822008"/>
                  <a:pt x="7000875" y="893445"/>
                </a:cubicBezTo>
                <a:cubicBezTo>
                  <a:pt x="6990398" y="893445"/>
                  <a:pt x="6978968" y="892493"/>
                  <a:pt x="6966585" y="892493"/>
                </a:cubicBezTo>
                <a:close/>
                <a:moveTo>
                  <a:pt x="6966585" y="409575"/>
                </a:moveTo>
                <a:cubicBezTo>
                  <a:pt x="6819900" y="409575"/>
                  <a:pt x="6695123" y="502920"/>
                  <a:pt x="6647498" y="632460"/>
                </a:cubicBezTo>
                <a:cubicBezTo>
                  <a:pt x="6647498" y="632460"/>
                  <a:pt x="6647498" y="632460"/>
                  <a:pt x="6647498" y="632460"/>
                </a:cubicBezTo>
                <a:cubicBezTo>
                  <a:pt x="6630353" y="626745"/>
                  <a:pt x="6613208" y="621983"/>
                  <a:pt x="6596063" y="619125"/>
                </a:cubicBezTo>
                <a:cubicBezTo>
                  <a:pt x="6596063" y="619125"/>
                  <a:pt x="6596063" y="619125"/>
                  <a:pt x="6596063" y="619125"/>
                </a:cubicBezTo>
                <a:cubicBezTo>
                  <a:pt x="6650355" y="465773"/>
                  <a:pt x="6796088" y="356235"/>
                  <a:pt x="6967538" y="356235"/>
                </a:cubicBezTo>
                <a:cubicBezTo>
                  <a:pt x="7138988" y="356235"/>
                  <a:pt x="7284720" y="465773"/>
                  <a:pt x="7339013" y="619125"/>
                </a:cubicBezTo>
                <a:cubicBezTo>
                  <a:pt x="7320915" y="622935"/>
                  <a:pt x="7303770" y="627698"/>
                  <a:pt x="7287578" y="632460"/>
                </a:cubicBezTo>
                <a:cubicBezTo>
                  <a:pt x="7239000" y="502920"/>
                  <a:pt x="7113270" y="409575"/>
                  <a:pt x="6966585" y="409575"/>
                </a:cubicBezTo>
                <a:close/>
                <a:moveTo>
                  <a:pt x="6357938" y="632460"/>
                </a:moveTo>
                <a:cubicBezTo>
                  <a:pt x="6310313" y="502920"/>
                  <a:pt x="6184583" y="409575"/>
                  <a:pt x="6038850" y="409575"/>
                </a:cubicBezTo>
                <a:cubicBezTo>
                  <a:pt x="5892165" y="409575"/>
                  <a:pt x="5767388" y="502920"/>
                  <a:pt x="5719763" y="632460"/>
                </a:cubicBezTo>
                <a:cubicBezTo>
                  <a:pt x="5719763" y="632460"/>
                  <a:pt x="5719763" y="632460"/>
                  <a:pt x="5719763" y="632460"/>
                </a:cubicBezTo>
                <a:cubicBezTo>
                  <a:pt x="5702618" y="626745"/>
                  <a:pt x="5685473" y="621983"/>
                  <a:pt x="5668328" y="619125"/>
                </a:cubicBezTo>
                <a:cubicBezTo>
                  <a:pt x="5668328" y="619125"/>
                  <a:pt x="5668328" y="619125"/>
                  <a:pt x="5668328" y="619125"/>
                </a:cubicBezTo>
                <a:cubicBezTo>
                  <a:pt x="5722620" y="465773"/>
                  <a:pt x="5868353" y="356235"/>
                  <a:pt x="6039803" y="356235"/>
                </a:cubicBezTo>
                <a:cubicBezTo>
                  <a:pt x="6211253" y="356235"/>
                  <a:pt x="6356985" y="465773"/>
                  <a:pt x="6411278" y="619125"/>
                </a:cubicBezTo>
                <a:cubicBezTo>
                  <a:pt x="6392228" y="622935"/>
                  <a:pt x="6375083" y="627698"/>
                  <a:pt x="6357938" y="632460"/>
                </a:cubicBezTo>
                <a:close/>
                <a:moveTo>
                  <a:pt x="5429250" y="632460"/>
                </a:moveTo>
                <a:cubicBezTo>
                  <a:pt x="5429250" y="632460"/>
                  <a:pt x="5429250" y="632460"/>
                  <a:pt x="5429250" y="632460"/>
                </a:cubicBezTo>
                <a:cubicBezTo>
                  <a:pt x="5381625" y="502920"/>
                  <a:pt x="5255895" y="409575"/>
                  <a:pt x="5110163" y="409575"/>
                </a:cubicBezTo>
                <a:cubicBezTo>
                  <a:pt x="4963478" y="409575"/>
                  <a:pt x="4838700" y="502920"/>
                  <a:pt x="4791075" y="632460"/>
                </a:cubicBezTo>
                <a:cubicBezTo>
                  <a:pt x="4773930" y="626745"/>
                  <a:pt x="4756785" y="621983"/>
                  <a:pt x="4739640" y="619125"/>
                </a:cubicBezTo>
                <a:cubicBezTo>
                  <a:pt x="4739640" y="619125"/>
                  <a:pt x="4739640" y="619125"/>
                  <a:pt x="4739640" y="619125"/>
                </a:cubicBezTo>
                <a:cubicBezTo>
                  <a:pt x="4793933" y="465773"/>
                  <a:pt x="4939665" y="356235"/>
                  <a:pt x="5111115" y="356235"/>
                </a:cubicBezTo>
                <a:cubicBezTo>
                  <a:pt x="5282565" y="356235"/>
                  <a:pt x="5428298" y="465773"/>
                  <a:pt x="5482590" y="619125"/>
                </a:cubicBezTo>
                <a:cubicBezTo>
                  <a:pt x="5463540" y="622935"/>
                  <a:pt x="5446395" y="627698"/>
                  <a:pt x="5429250" y="632460"/>
                </a:cubicBezTo>
                <a:close/>
                <a:moveTo>
                  <a:pt x="4500563" y="632460"/>
                </a:moveTo>
                <a:cubicBezTo>
                  <a:pt x="4452938" y="502920"/>
                  <a:pt x="4327208" y="409575"/>
                  <a:pt x="4181475" y="409575"/>
                </a:cubicBezTo>
                <a:cubicBezTo>
                  <a:pt x="4034790" y="409575"/>
                  <a:pt x="3910013" y="502920"/>
                  <a:pt x="3862388" y="632460"/>
                </a:cubicBezTo>
                <a:cubicBezTo>
                  <a:pt x="3862388" y="632460"/>
                  <a:pt x="3862388" y="632460"/>
                  <a:pt x="3862388" y="632460"/>
                </a:cubicBezTo>
                <a:cubicBezTo>
                  <a:pt x="3845243" y="626745"/>
                  <a:pt x="3828098" y="621983"/>
                  <a:pt x="3810953" y="619125"/>
                </a:cubicBezTo>
                <a:cubicBezTo>
                  <a:pt x="3865245" y="465773"/>
                  <a:pt x="4010978" y="356235"/>
                  <a:pt x="4182428" y="356235"/>
                </a:cubicBezTo>
                <a:cubicBezTo>
                  <a:pt x="4353878" y="356235"/>
                  <a:pt x="4499610" y="465773"/>
                  <a:pt x="4553903" y="619125"/>
                </a:cubicBezTo>
                <a:cubicBezTo>
                  <a:pt x="4534853" y="622935"/>
                  <a:pt x="4517708" y="627698"/>
                  <a:pt x="4500563" y="632460"/>
                </a:cubicBezTo>
                <a:close/>
                <a:moveTo>
                  <a:pt x="3572828" y="632460"/>
                </a:moveTo>
                <a:cubicBezTo>
                  <a:pt x="3572828" y="632460"/>
                  <a:pt x="3572828" y="632460"/>
                  <a:pt x="3572828" y="632460"/>
                </a:cubicBezTo>
                <a:cubicBezTo>
                  <a:pt x="3525203" y="502920"/>
                  <a:pt x="3399473" y="409575"/>
                  <a:pt x="3253740" y="409575"/>
                </a:cubicBezTo>
                <a:cubicBezTo>
                  <a:pt x="3107055" y="409575"/>
                  <a:pt x="2982278" y="502920"/>
                  <a:pt x="2934653" y="632460"/>
                </a:cubicBezTo>
                <a:cubicBezTo>
                  <a:pt x="2917508" y="626745"/>
                  <a:pt x="2900363" y="621983"/>
                  <a:pt x="2883218" y="619125"/>
                </a:cubicBezTo>
                <a:cubicBezTo>
                  <a:pt x="2937510" y="465773"/>
                  <a:pt x="3083243" y="356235"/>
                  <a:pt x="3254693" y="356235"/>
                </a:cubicBezTo>
                <a:cubicBezTo>
                  <a:pt x="3426143" y="356235"/>
                  <a:pt x="3571875" y="465773"/>
                  <a:pt x="3626168" y="619125"/>
                </a:cubicBezTo>
                <a:cubicBezTo>
                  <a:pt x="3607118" y="622935"/>
                  <a:pt x="3589020" y="627698"/>
                  <a:pt x="3572828" y="632460"/>
                </a:cubicBezTo>
                <a:close/>
                <a:moveTo>
                  <a:pt x="2644140" y="632460"/>
                </a:moveTo>
                <a:cubicBezTo>
                  <a:pt x="2596515" y="502920"/>
                  <a:pt x="2470785" y="409575"/>
                  <a:pt x="2324100" y="409575"/>
                </a:cubicBezTo>
                <a:cubicBezTo>
                  <a:pt x="2177415" y="409575"/>
                  <a:pt x="2052638" y="502920"/>
                  <a:pt x="2005013" y="632460"/>
                </a:cubicBezTo>
                <a:cubicBezTo>
                  <a:pt x="1987868" y="626745"/>
                  <a:pt x="1970723" y="621983"/>
                  <a:pt x="1953578" y="619125"/>
                </a:cubicBezTo>
                <a:cubicBezTo>
                  <a:pt x="2007870" y="465773"/>
                  <a:pt x="2153603" y="356235"/>
                  <a:pt x="2325053" y="356235"/>
                </a:cubicBezTo>
                <a:cubicBezTo>
                  <a:pt x="2496503" y="356235"/>
                  <a:pt x="2642235" y="465773"/>
                  <a:pt x="2696528" y="619125"/>
                </a:cubicBezTo>
                <a:cubicBezTo>
                  <a:pt x="2696528" y="619125"/>
                  <a:pt x="2696528" y="619125"/>
                  <a:pt x="2696528" y="619125"/>
                </a:cubicBezTo>
                <a:cubicBezTo>
                  <a:pt x="2678430" y="622935"/>
                  <a:pt x="2661285" y="627698"/>
                  <a:pt x="2644140" y="632460"/>
                </a:cubicBezTo>
                <a:close/>
                <a:moveTo>
                  <a:pt x="1715453" y="632460"/>
                </a:moveTo>
                <a:cubicBezTo>
                  <a:pt x="1667828" y="502920"/>
                  <a:pt x="1542098" y="409575"/>
                  <a:pt x="1396365" y="409575"/>
                </a:cubicBezTo>
                <a:cubicBezTo>
                  <a:pt x="1249680" y="409575"/>
                  <a:pt x="1123950" y="502920"/>
                  <a:pt x="1076325" y="632460"/>
                </a:cubicBezTo>
                <a:cubicBezTo>
                  <a:pt x="1059180" y="626745"/>
                  <a:pt x="1042035" y="621983"/>
                  <a:pt x="1024890" y="619125"/>
                </a:cubicBezTo>
                <a:cubicBezTo>
                  <a:pt x="1079183" y="465773"/>
                  <a:pt x="1224915" y="356235"/>
                  <a:pt x="1396365" y="356235"/>
                </a:cubicBezTo>
                <a:cubicBezTo>
                  <a:pt x="1567815" y="356235"/>
                  <a:pt x="1713548" y="465773"/>
                  <a:pt x="1767840" y="619125"/>
                </a:cubicBezTo>
                <a:cubicBezTo>
                  <a:pt x="1749743" y="622935"/>
                  <a:pt x="1732598" y="627698"/>
                  <a:pt x="1715453" y="632460"/>
                </a:cubicBezTo>
                <a:close/>
                <a:moveTo>
                  <a:pt x="646748" y="928688"/>
                </a:moveTo>
                <a:cubicBezTo>
                  <a:pt x="700088" y="825818"/>
                  <a:pt x="807720" y="755333"/>
                  <a:pt x="931545" y="755333"/>
                </a:cubicBezTo>
                <a:cubicBezTo>
                  <a:pt x="1055370" y="755333"/>
                  <a:pt x="1163003" y="825818"/>
                  <a:pt x="1216343" y="928688"/>
                </a:cubicBezTo>
                <a:cubicBezTo>
                  <a:pt x="1217295" y="928688"/>
                  <a:pt x="1217295" y="927735"/>
                  <a:pt x="1218248" y="927735"/>
                </a:cubicBezTo>
                <a:cubicBezTo>
                  <a:pt x="1201103" y="934403"/>
                  <a:pt x="1183958" y="942975"/>
                  <a:pt x="1167765" y="951548"/>
                </a:cubicBezTo>
                <a:cubicBezTo>
                  <a:pt x="1123950" y="866775"/>
                  <a:pt x="1034415" y="808673"/>
                  <a:pt x="931545" y="808673"/>
                </a:cubicBezTo>
                <a:cubicBezTo>
                  <a:pt x="828675" y="808673"/>
                  <a:pt x="740093" y="866775"/>
                  <a:pt x="694373" y="951548"/>
                </a:cubicBezTo>
                <a:cubicBezTo>
                  <a:pt x="678180" y="942975"/>
                  <a:pt x="661988" y="934403"/>
                  <a:pt x="643890" y="927735"/>
                </a:cubicBezTo>
                <a:cubicBezTo>
                  <a:pt x="645795" y="927735"/>
                  <a:pt x="645795" y="928688"/>
                  <a:pt x="646748" y="928688"/>
                </a:cubicBezTo>
                <a:close/>
                <a:moveTo>
                  <a:pt x="711518" y="962025"/>
                </a:moveTo>
                <a:cubicBezTo>
                  <a:pt x="753428" y="882968"/>
                  <a:pt x="836295" y="828675"/>
                  <a:pt x="931545" y="828675"/>
                </a:cubicBezTo>
                <a:cubicBezTo>
                  <a:pt x="1026795" y="828675"/>
                  <a:pt x="1110615" y="882968"/>
                  <a:pt x="1151573" y="962025"/>
                </a:cubicBezTo>
                <a:cubicBezTo>
                  <a:pt x="1152525" y="961073"/>
                  <a:pt x="1153478" y="961073"/>
                  <a:pt x="1153478" y="961073"/>
                </a:cubicBezTo>
                <a:cubicBezTo>
                  <a:pt x="1137285" y="970598"/>
                  <a:pt x="1122045" y="982028"/>
                  <a:pt x="1106805" y="993458"/>
                </a:cubicBezTo>
                <a:cubicBezTo>
                  <a:pt x="1076325" y="926783"/>
                  <a:pt x="1009650" y="881063"/>
                  <a:pt x="931545" y="881063"/>
                </a:cubicBezTo>
                <a:cubicBezTo>
                  <a:pt x="854393" y="881063"/>
                  <a:pt x="786765" y="926783"/>
                  <a:pt x="755333" y="992505"/>
                </a:cubicBezTo>
                <a:cubicBezTo>
                  <a:pt x="740093" y="981075"/>
                  <a:pt x="724853" y="969645"/>
                  <a:pt x="708660" y="960120"/>
                </a:cubicBezTo>
                <a:cubicBezTo>
                  <a:pt x="709613" y="961073"/>
                  <a:pt x="710565" y="961073"/>
                  <a:pt x="711518" y="962025"/>
                </a:cubicBezTo>
                <a:close/>
                <a:moveTo>
                  <a:pt x="646748" y="1538288"/>
                </a:moveTo>
                <a:cubicBezTo>
                  <a:pt x="700088" y="1435418"/>
                  <a:pt x="807720" y="1364933"/>
                  <a:pt x="931545" y="1364933"/>
                </a:cubicBezTo>
                <a:cubicBezTo>
                  <a:pt x="1055370" y="1364933"/>
                  <a:pt x="1163003" y="1435418"/>
                  <a:pt x="1216343" y="1538288"/>
                </a:cubicBezTo>
                <a:cubicBezTo>
                  <a:pt x="1217295" y="1538288"/>
                  <a:pt x="1217295" y="1537335"/>
                  <a:pt x="1218248" y="1537335"/>
                </a:cubicBezTo>
                <a:cubicBezTo>
                  <a:pt x="1201103" y="1544003"/>
                  <a:pt x="1183958" y="1552575"/>
                  <a:pt x="1167765" y="1561148"/>
                </a:cubicBezTo>
                <a:cubicBezTo>
                  <a:pt x="1123950" y="1476375"/>
                  <a:pt x="1034415" y="1418273"/>
                  <a:pt x="931545" y="1418273"/>
                </a:cubicBezTo>
                <a:cubicBezTo>
                  <a:pt x="828675" y="1418273"/>
                  <a:pt x="740093" y="1476375"/>
                  <a:pt x="694373" y="1561148"/>
                </a:cubicBezTo>
                <a:cubicBezTo>
                  <a:pt x="678180" y="1552575"/>
                  <a:pt x="661988" y="1544003"/>
                  <a:pt x="643890" y="1537335"/>
                </a:cubicBezTo>
                <a:cubicBezTo>
                  <a:pt x="645795" y="1537335"/>
                  <a:pt x="645795" y="1538288"/>
                  <a:pt x="646748" y="1538288"/>
                </a:cubicBezTo>
                <a:close/>
                <a:moveTo>
                  <a:pt x="711518" y="1571625"/>
                </a:moveTo>
                <a:cubicBezTo>
                  <a:pt x="753428" y="1492568"/>
                  <a:pt x="836295" y="1438275"/>
                  <a:pt x="931545" y="1438275"/>
                </a:cubicBezTo>
                <a:cubicBezTo>
                  <a:pt x="1026795" y="1438275"/>
                  <a:pt x="1110615" y="1492568"/>
                  <a:pt x="1151573" y="1571625"/>
                </a:cubicBezTo>
                <a:cubicBezTo>
                  <a:pt x="1152525" y="1570673"/>
                  <a:pt x="1153478" y="1570673"/>
                  <a:pt x="1153478" y="1570673"/>
                </a:cubicBezTo>
                <a:cubicBezTo>
                  <a:pt x="1137285" y="1580198"/>
                  <a:pt x="1122045" y="1591628"/>
                  <a:pt x="1106805" y="1603058"/>
                </a:cubicBezTo>
                <a:cubicBezTo>
                  <a:pt x="1076325" y="1536383"/>
                  <a:pt x="1009650" y="1490663"/>
                  <a:pt x="931545" y="1490663"/>
                </a:cubicBezTo>
                <a:cubicBezTo>
                  <a:pt x="854393" y="1490663"/>
                  <a:pt x="786765" y="1536383"/>
                  <a:pt x="755333" y="1602105"/>
                </a:cubicBezTo>
                <a:cubicBezTo>
                  <a:pt x="740093" y="1590675"/>
                  <a:pt x="724853" y="1579245"/>
                  <a:pt x="708660" y="1569720"/>
                </a:cubicBezTo>
                <a:cubicBezTo>
                  <a:pt x="709613" y="1570673"/>
                  <a:pt x="710565" y="1570673"/>
                  <a:pt x="711518" y="1571625"/>
                </a:cubicBezTo>
                <a:close/>
                <a:moveTo>
                  <a:pt x="646748" y="2147888"/>
                </a:moveTo>
                <a:cubicBezTo>
                  <a:pt x="700088" y="2045018"/>
                  <a:pt x="807720" y="1974533"/>
                  <a:pt x="931545" y="1974533"/>
                </a:cubicBezTo>
                <a:cubicBezTo>
                  <a:pt x="1055370" y="1974533"/>
                  <a:pt x="1163003" y="2045018"/>
                  <a:pt x="1216343" y="2147888"/>
                </a:cubicBezTo>
                <a:cubicBezTo>
                  <a:pt x="1217295" y="2147888"/>
                  <a:pt x="1217295" y="2146935"/>
                  <a:pt x="1218248" y="2146935"/>
                </a:cubicBezTo>
                <a:cubicBezTo>
                  <a:pt x="1201103" y="2153603"/>
                  <a:pt x="1183958" y="2162175"/>
                  <a:pt x="1167765" y="2170748"/>
                </a:cubicBezTo>
                <a:cubicBezTo>
                  <a:pt x="1122998" y="2085975"/>
                  <a:pt x="1033463" y="2027873"/>
                  <a:pt x="930593" y="2027873"/>
                </a:cubicBezTo>
                <a:cubicBezTo>
                  <a:pt x="827723" y="2027873"/>
                  <a:pt x="738188" y="2085975"/>
                  <a:pt x="693420" y="2170748"/>
                </a:cubicBezTo>
                <a:cubicBezTo>
                  <a:pt x="677228" y="2162175"/>
                  <a:pt x="661035" y="2153603"/>
                  <a:pt x="642938" y="2146935"/>
                </a:cubicBezTo>
                <a:cubicBezTo>
                  <a:pt x="645795" y="2146935"/>
                  <a:pt x="645795" y="2147888"/>
                  <a:pt x="646748" y="2147888"/>
                </a:cubicBezTo>
                <a:close/>
                <a:moveTo>
                  <a:pt x="711518" y="2181225"/>
                </a:moveTo>
                <a:cubicBezTo>
                  <a:pt x="753428" y="2102168"/>
                  <a:pt x="836295" y="2047875"/>
                  <a:pt x="931545" y="2047875"/>
                </a:cubicBezTo>
                <a:cubicBezTo>
                  <a:pt x="1026795" y="2047875"/>
                  <a:pt x="1110615" y="2102168"/>
                  <a:pt x="1151573" y="2181225"/>
                </a:cubicBezTo>
                <a:cubicBezTo>
                  <a:pt x="1152525" y="2180273"/>
                  <a:pt x="1153478" y="2180273"/>
                  <a:pt x="1153478" y="2180273"/>
                </a:cubicBezTo>
                <a:cubicBezTo>
                  <a:pt x="1137285" y="2189798"/>
                  <a:pt x="1122045" y="2201228"/>
                  <a:pt x="1106805" y="2212658"/>
                </a:cubicBezTo>
                <a:cubicBezTo>
                  <a:pt x="1075373" y="2146935"/>
                  <a:pt x="1008698" y="2101215"/>
                  <a:pt x="930593" y="2101215"/>
                </a:cubicBezTo>
                <a:cubicBezTo>
                  <a:pt x="853440" y="2101215"/>
                  <a:pt x="785813" y="2146935"/>
                  <a:pt x="754380" y="2212658"/>
                </a:cubicBezTo>
                <a:cubicBezTo>
                  <a:pt x="739140" y="2201228"/>
                  <a:pt x="723900" y="2189798"/>
                  <a:pt x="707708" y="2180273"/>
                </a:cubicBezTo>
                <a:cubicBezTo>
                  <a:pt x="709613" y="2180273"/>
                  <a:pt x="710565" y="2180273"/>
                  <a:pt x="711518" y="2181225"/>
                </a:cubicBezTo>
                <a:close/>
                <a:moveTo>
                  <a:pt x="646748" y="2757488"/>
                </a:moveTo>
                <a:cubicBezTo>
                  <a:pt x="700088" y="2654618"/>
                  <a:pt x="807720" y="2584133"/>
                  <a:pt x="931545" y="2584133"/>
                </a:cubicBezTo>
                <a:cubicBezTo>
                  <a:pt x="1055370" y="2584133"/>
                  <a:pt x="1163003" y="2654618"/>
                  <a:pt x="1216343" y="2757488"/>
                </a:cubicBezTo>
                <a:cubicBezTo>
                  <a:pt x="1217295" y="2757488"/>
                  <a:pt x="1217295" y="2756535"/>
                  <a:pt x="1218248" y="2756535"/>
                </a:cubicBezTo>
                <a:cubicBezTo>
                  <a:pt x="1201103" y="2763203"/>
                  <a:pt x="1183958" y="2771775"/>
                  <a:pt x="1167765" y="2780348"/>
                </a:cubicBezTo>
                <a:cubicBezTo>
                  <a:pt x="1122998" y="2695575"/>
                  <a:pt x="1033463" y="2637473"/>
                  <a:pt x="930593" y="2637473"/>
                </a:cubicBezTo>
                <a:cubicBezTo>
                  <a:pt x="827723" y="2637473"/>
                  <a:pt x="738188" y="2695575"/>
                  <a:pt x="693420" y="2780348"/>
                </a:cubicBezTo>
                <a:cubicBezTo>
                  <a:pt x="677228" y="2771775"/>
                  <a:pt x="661035" y="2763203"/>
                  <a:pt x="642938" y="2756535"/>
                </a:cubicBezTo>
                <a:cubicBezTo>
                  <a:pt x="645795" y="2756535"/>
                  <a:pt x="645795" y="2757488"/>
                  <a:pt x="646748" y="2757488"/>
                </a:cubicBezTo>
                <a:close/>
                <a:moveTo>
                  <a:pt x="711518" y="2790825"/>
                </a:moveTo>
                <a:cubicBezTo>
                  <a:pt x="753428" y="2711768"/>
                  <a:pt x="836295" y="2657475"/>
                  <a:pt x="931545" y="2657475"/>
                </a:cubicBezTo>
                <a:cubicBezTo>
                  <a:pt x="1026795" y="2657475"/>
                  <a:pt x="1110615" y="2711768"/>
                  <a:pt x="1151573" y="2790825"/>
                </a:cubicBezTo>
                <a:cubicBezTo>
                  <a:pt x="1152525" y="2789873"/>
                  <a:pt x="1153478" y="2789873"/>
                  <a:pt x="1153478" y="2789873"/>
                </a:cubicBezTo>
                <a:cubicBezTo>
                  <a:pt x="1137285" y="2799398"/>
                  <a:pt x="1122045" y="2810828"/>
                  <a:pt x="1106805" y="2822258"/>
                </a:cubicBezTo>
                <a:cubicBezTo>
                  <a:pt x="1075373" y="2756535"/>
                  <a:pt x="1008698" y="2710815"/>
                  <a:pt x="930593" y="2710815"/>
                </a:cubicBezTo>
                <a:cubicBezTo>
                  <a:pt x="853440" y="2710815"/>
                  <a:pt x="785813" y="2756535"/>
                  <a:pt x="754380" y="2822258"/>
                </a:cubicBezTo>
                <a:cubicBezTo>
                  <a:pt x="739140" y="2810828"/>
                  <a:pt x="723900" y="2799398"/>
                  <a:pt x="707708" y="2789873"/>
                </a:cubicBezTo>
                <a:cubicBezTo>
                  <a:pt x="709613" y="2789873"/>
                  <a:pt x="710565" y="2789873"/>
                  <a:pt x="711518" y="2790825"/>
                </a:cubicBezTo>
                <a:close/>
                <a:moveTo>
                  <a:pt x="646748" y="3367088"/>
                </a:moveTo>
                <a:cubicBezTo>
                  <a:pt x="700088" y="3264218"/>
                  <a:pt x="807720" y="3193733"/>
                  <a:pt x="931545" y="3193733"/>
                </a:cubicBezTo>
                <a:cubicBezTo>
                  <a:pt x="1055370" y="3193733"/>
                  <a:pt x="1163003" y="3264218"/>
                  <a:pt x="1216343" y="3367088"/>
                </a:cubicBezTo>
                <a:cubicBezTo>
                  <a:pt x="1217295" y="3367088"/>
                  <a:pt x="1217295" y="3366135"/>
                  <a:pt x="1218248" y="3366135"/>
                </a:cubicBezTo>
                <a:cubicBezTo>
                  <a:pt x="1201103" y="3372803"/>
                  <a:pt x="1183958" y="3381375"/>
                  <a:pt x="1167765" y="3389948"/>
                </a:cubicBezTo>
                <a:cubicBezTo>
                  <a:pt x="1122998" y="3305175"/>
                  <a:pt x="1033463" y="3247073"/>
                  <a:pt x="930593" y="3247073"/>
                </a:cubicBezTo>
                <a:cubicBezTo>
                  <a:pt x="827723" y="3247073"/>
                  <a:pt x="738188" y="3305175"/>
                  <a:pt x="693420" y="3389948"/>
                </a:cubicBezTo>
                <a:cubicBezTo>
                  <a:pt x="677228" y="3381375"/>
                  <a:pt x="661035" y="3372803"/>
                  <a:pt x="642938" y="3366135"/>
                </a:cubicBezTo>
                <a:cubicBezTo>
                  <a:pt x="645795" y="3366135"/>
                  <a:pt x="645795" y="3367088"/>
                  <a:pt x="646748" y="3367088"/>
                </a:cubicBezTo>
                <a:close/>
                <a:moveTo>
                  <a:pt x="711518" y="3400425"/>
                </a:moveTo>
                <a:cubicBezTo>
                  <a:pt x="753428" y="3321368"/>
                  <a:pt x="836295" y="3267075"/>
                  <a:pt x="931545" y="3267075"/>
                </a:cubicBezTo>
                <a:cubicBezTo>
                  <a:pt x="1026795" y="3267075"/>
                  <a:pt x="1110615" y="3321368"/>
                  <a:pt x="1151573" y="3400425"/>
                </a:cubicBezTo>
                <a:cubicBezTo>
                  <a:pt x="1152525" y="3399473"/>
                  <a:pt x="1153478" y="3399473"/>
                  <a:pt x="1153478" y="3399473"/>
                </a:cubicBezTo>
                <a:cubicBezTo>
                  <a:pt x="1137285" y="3408998"/>
                  <a:pt x="1122045" y="3420428"/>
                  <a:pt x="1106805" y="3431858"/>
                </a:cubicBezTo>
                <a:cubicBezTo>
                  <a:pt x="1075373" y="3366135"/>
                  <a:pt x="1008698" y="3320415"/>
                  <a:pt x="930593" y="3320415"/>
                </a:cubicBezTo>
                <a:cubicBezTo>
                  <a:pt x="853440" y="3320415"/>
                  <a:pt x="785813" y="3366135"/>
                  <a:pt x="754380" y="3431858"/>
                </a:cubicBezTo>
                <a:cubicBezTo>
                  <a:pt x="739140" y="3420428"/>
                  <a:pt x="723900" y="3408998"/>
                  <a:pt x="707708" y="3399473"/>
                </a:cubicBezTo>
                <a:cubicBezTo>
                  <a:pt x="709613" y="3399473"/>
                  <a:pt x="710565" y="3399473"/>
                  <a:pt x="711518" y="3400425"/>
                </a:cubicBezTo>
                <a:close/>
                <a:moveTo>
                  <a:pt x="646748" y="3976688"/>
                </a:moveTo>
                <a:cubicBezTo>
                  <a:pt x="700088" y="3873818"/>
                  <a:pt x="807720" y="3803333"/>
                  <a:pt x="931545" y="3803333"/>
                </a:cubicBezTo>
                <a:cubicBezTo>
                  <a:pt x="1055370" y="3803333"/>
                  <a:pt x="1163003" y="3873818"/>
                  <a:pt x="1216343" y="3976688"/>
                </a:cubicBezTo>
                <a:cubicBezTo>
                  <a:pt x="1217295" y="3976688"/>
                  <a:pt x="1217295" y="3975735"/>
                  <a:pt x="1218248" y="3975735"/>
                </a:cubicBezTo>
                <a:cubicBezTo>
                  <a:pt x="1201103" y="3982403"/>
                  <a:pt x="1183958" y="3990975"/>
                  <a:pt x="1167765" y="3999548"/>
                </a:cubicBezTo>
                <a:cubicBezTo>
                  <a:pt x="1122998" y="3914775"/>
                  <a:pt x="1033463" y="3856673"/>
                  <a:pt x="930593" y="3856673"/>
                </a:cubicBezTo>
                <a:cubicBezTo>
                  <a:pt x="827723" y="3856673"/>
                  <a:pt x="738188" y="3914775"/>
                  <a:pt x="693420" y="3999548"/>
                </a:cubicBezTo>
                <a:cubicBezTo>
                  <a:pt x="677228" y="3990975"/>
                  <a:pt x="661035" y="3982403"/>
                  <a:pt x="642938" y="3975735"/>
                </a:cubicBezTo>
                <a:cubicBezTo>
                  <a:pt x="645795" y="3975735"/>
                  <a:pt x="645795" y="3976688"/>
                  <a:pt x="646748" y="3976688"/>
                </a:cubicBezTo>
                <a:close/>
                <a:moveTo>
                  <a:pt x="711518" y="4010025"/>
                </a:moveTo>
                <a:cubicBezTo>
                  <a:pt x="753428" y="3930968"/>
                  <a:pt x="836295" y="3876675"/>
                  <a:pt x="931545" y="3876675"/>
                </a:cubicBezTo>
                <a:cubicBezTo>
                  <a:pt x="1026795" y="3876675"/>
                  <a:pt x="1110615" y="3930968"/>
                  <a:pt x="1151573" y="4010025"/>
                </a:cubicBezTo>
                <a:cubicBezTo>
                  <a:pt x="1152525" y="4009073"/>
                  <a:pt x="1153478" y="4009073"/>
                  <a:pt x="1153478" y="4009073"/>
                </a:cubicBezTo>
                <a:cubicBezTo>
                  <a:pt x="1137285" y="4018598"/>
                  <a:pt x="1122045" y="4030028"/>
                  <a:pt x="1106805" y="4041458"/>
                </a:cubicBezTo>
                <a:cubicBezTo>
                  <a:pt x="1075373" y="3975735"/>
                  <a:pt x="1008698" y="3930015"/>
                  <a:pt x="930593" y="3930015"/>
                </a:cubicBezTo>
                <a:cubicBezTo>
                  <a:pt x="853440" y="3930015"/>
                  <a:pt x="785813" y="3975735"/>
                  <a:pt x="754380" y="4041458"/>
                </a:cubicBezTo>
                <a:cubicBezTo>
                  <a:pt x="739140" y="4030028"/>
                  <a:pt x="723900" y="4018598"/>
                  <a:pt x="707708" y="4009073"/>
                </a:cubicBezTo>
                <a:cubicBezTo>
                  <a:pt x="709613" y="4009073"/>
                  <a:pt x="710565" y="4009073"/>
                  <a:pt x="711518" y="4010025"/>
                </a:cubicBezTo>
                <a:close/>
                <a:moveTo>
                  <a:pt x="646748" y="4586288"/>
                </a:moveTo>
                <a:cubicBezTo>
                  <a:pt x="700088" y="4483418"/>
                  <a:pt x="807720" y="4412933"/>
                  <a:pt x="931545" y="4412933"/>
                </a:cubicBezTo>
                <a:cubicBezTo>
                  <a:pt x="1055370" y="4412933"/>
                  <a:pt x="1163003" y="4483418"/>
                  <a:pt x="1216343" y="4586288"/>
                </a:cubicBezTo>
                <a:cubicBezTo>
                  <a:pt x="1217295" y="4586288"/>
                  <a:pt x="1217295" y="4585335"/>
                  <a:pt x="1218248" y="4585335"/>
                </a:cubicBezTo>
                <a:cubicBezTo>
                  <a:pt x="1201103" y="4592003"/>
                  <a:pt x="1183958" y="4600575"/>
                  <a:pt x="1167765" y="4609148"/>
                </a:cubicBezTo>
                <a:cubicBezTo>
                  <a:pt x="1122998" y="4524375"/>
                  <a:pt x="1033463" y="4466273"/>
                  <a:pt x="930593" y="4466273"/>
                </a:cubicBezTo>
                <a:cubicBezTo>
                  <a:pt x="827723" y="4466273"/>
                  <a:pt x="738188" y="4524375"/>
                  <a:pt x="693420" y="4609148"/>
                </a:cubicBezTo>
                <a:cubicBezTo>
                  <a:pt x="677228" y="4600575"/>
                  <a:pt x="661035" y="4592003"/>
                  <a:pt x="642938" y="4585335"/>
                </a:cubicBezTo>
                <a:cubicBezTo>
                  <a:pt x="645795" y="4585335"/>
                  <a:pt x="645795" y="4586288"/>
                  <a:pt x="646748" y="4586288"/>
                </a:cubicBezTo>
                <a:close/>
                <a:moveTo>
                  <a:pt x="711518" y="4619625"/>
                </a:moveTo>
                <a:cubicBezTo>
                  <a:pt x="753428" y="4540568"/>
                  <a:pt x="836295" y="4486275"/>
                  <a:pt x="931545" y="4486275"/>
                </a:cubicBezTo>
                <a:cubicBezTo>
                  <a:pt x="1026795" y="4486275"/>
                  <a:pt x="1110615" y="4540568"/>
                  <a:pt x="1151573" y="4619625"/>
                </a:cubicBezTo>
                <a:cubicBezTo>
                  <a:pt x="1152525" y="4618673"/>
                  <a:pt x="1153478" y="4618673"/>
                  <a:pt x="1153478" y="4618673"/>
                </a:cubicBezTo>
                <a:cubicBezTo>
                  <a:pt x="1137285" y="4628198"/>
                  <a:pt x="1122045" y="4639628"/>
                  <a:pt x="1106805" y="4651058"/>
                </a:cubicBezTo>
                <a:cubicBezTo>
                  <a:pt x="1075373" y="4585335"/>
                  <a:pt x="1008698" y="4539615"/>
                  <a:pt x="930593" y="4539615"/>
                </a:cubicBezTo>
                <a:cubicBezTo>
                  <a:pt x="853440" y="4539615"/>
                  <a:pt x="785813" y="4585335"/>
                  <a:pt x="754380" y="4651058"/>
                </a:cubicBezTo>
                <a:cubicBezTo>
                  <a:pt x="739140" y="4639628"/>
                  <a:pt x="723900" y="4628198"/>
                  <a:pt x="707708" y="4618673"/>
                </a:cubicBezTo>
                <a:cubicBezTo>
                  <a:pt x="709613" y="4618673"/>
                  <a:pt x="710565" y="4618673"/>
                  <a:pt x="711518" y="4619625"/>
                </a:cubicBezTo>
                <a:close/>
                <a:moveTo>
                  <a:pt x="1223963" y="4979670"/>
                </a:moveTo>
                <a:cubicBezTo>
                  <a:pt x="1241108" y="4900613"/>
                  <a:pt x="1311593" y="4840605"/>
                  <a:pt x="1396365" y="4840605"/>
                </a:cubicBezTo>
                <a:cubicBezTo>
                  <a:pt x="1481138" y="4840605"/>
                  <a:pt x="1551623" y="4899660"/>
                  <a:pt x="1568768" y="4979670"/>
                </a:cubicBezTo>
                <a:cubicBezTo>
                  <a:pt x="1508760" y="5027295"/>
                  <a:pt x="1461135" y="5090160"/>
                  <a:pt x="1430655" y="5161598"/>
                </a:cubicBezTo>
                <a:cubicBezTo>
                  <a:pt x="1419225" y="5160645"/>
                  <a:pt x="1407795" y="5160645"/>
                  <a:pt x="1396365" y="5160645"/>
                </a:cubicBezTo>
                <a:cubicBezTo>
                  <a:pt x="1384935" y="5160645"/>
                  <a:pt x="1373505" y="5161598"/>
                  <a:pt x="1362075" y="5161598"/>
                </a:cubicBezTo>
                <a:cubicBezTo>
                  <a:pt x="1331595" y="5090160"/>
                  <a:pt x="1283018" y="5027295"/>
                  <a:pt x="1223963" y="4979670"/>
                </a:cubicBezTo>
                <a:close/>
                <a:moveTo>
                  <a:pt x="2152650" y="4979670"/>
                </a:moveTo>
                <a:cubicBezTo>
                  <a:pt x="2169795" y="4900613"/>
                  <a:pt x="2240280" y="4840605"/>
                  <a:pt x="2325053" y="4840605"/>
                </a:cubicBezTo>
                <a:cubicBezTo>
                  <a:pt x="2409825" y="4840605"/>
                  <a:pt x="2480310" y="4899660"/>
                  <a:pt x="2497455" y="4979670"/>
                </a:cubicBezTo>
                <a:cubicBezTo>
                  <a:pt x="2437448" y="5027295"/>
                  <a:pt x="2389823" y="5090160"/>
                  <a:pt x="2359343" y="5161598"/>
                </a:cubicBezTo>
                <a:cubicBezTo>
                  <a:pt x="2347913" y="5160645"/>
                  <a:pt x="2336483" y="5160645"/>
                  <a:pt x="2325053" y="5160645"/>
                </a:cubicBezTo>
                <a:cubicBezTo>
                  <a:pt x="2313623" y="5160645"/>
                  <a:pt x="2302193" y="5161598"/>
                  <a:pt x="2290763" y="5161598"/>
                </a:cubicBezTo>
                <a:cubicBezTo>
                  <a:pt x="2259330" y="5090160"/>
                  <a:pt x="2211705" y="5027295"/>
                  <a:pt x="2152650" y="4979670"/>
                </a:cubicBezTo>
                <a:close/>
                <a:moveTo>
                  <a:pt x="3080385" y="4979670"/>
                </a:moveTo>
                <a:cubicBezTo>
                  <a:pt x="3097530" y="4900613"/>
                  <a:pt x="3168015" y="4840605"/>
                  <a:pt x="3252788" y="4840605"/>
                </a:cubicBezTo>
                <a:cubicBezTo>
                  <a:pt x="3337560" y="4840605"/>
                  <a:pt x="3408045" y="4899660"/>
                  <a:pt x="3425190" y="4979670"/>
                </a:cubicBezTo>
                <a:cubicBezTo>
                  <a:pt x="3365183" y="5027295"/>
                  <a:pt x="3317558" y="5090160"/>
                  <a:pt x="3287078" y="5161598"/>
                </a:cubicBezTo>
                <a:cubicBezTo>
                  <a:pt x="3275648" y="5160645"/>
                  <a:pt x="3264218" y="5160645"/>
                  <a:pt x="3252788" y="5160645"/>
                </a:cubicBezTo>
                <a:cubicBezTo>
                  <a:pt x="3241358" y="5160645"/>
                  <a:pt x="3229928" y="5161598"/>
                  <a:pt x="3218498" y="5161598"/>
                </a:cubicBezTo>
                <a:cubicBezTo>
                  <a:pt x="3188018" y="5090160"/>
                  <a:pt x="3140393" y="5027295"/>
                  <a:pt x="3080385" y="4979670"/>
                </a:cubicBezTo>
                <a:close/>
                <a:moveTo>
                  <a:pt x="4009073" y="4979670"/>
                </a:moveTo>
                <a:cubicBezTo>
                  <a:pt x="4026218" y="4900613"/>
                  <a:pt x="4096703" y="4840605"/>
                  <a:pt x="4181475" y="4840605"/>
                </a:cubicBezTo>
                <a:cubicBezTo>
                  <a:pt x="4266248" y="4840605"/>
                  <a:pt x="4336733" y="4899660"/>
                  <a:pt x="4353878" y="4979670"/>
                </a:cubicBezTo>
                <a:cubicBezTo>
                  <a:pt x="4353878" y="4979670"/>
                  <a:pt x="4353878" y="4979670"/>
                  <a:pt x="4353878" y="4979670"/>
                </a:cubicBezTo>
                <a:cubicBezTo>
                  <a:pt x="4293870" y="5027295"/>
                  <a:pt x="4246245" y="5090160"/>
                  <a:pt x="4215765" y="5161598"/>
                </a:cubicBezTo>
                <a:cubicBezTo>
                  <a:pt x="4204335" y="5160645"/>
                  <a:pt x="4192905" y="5160645"/>
                  <a:pt x="4181475" y="5160645"/>
                </a:cubicBezTo>
                <a:cubicBezTo>
                  <a:pt x="4170045" y="5160645"/>
                  <a:pt x="4158615" y="5161598"/>
                  <a:pt x="4147185" y="5161598"/>
                </a:cubicBezTo>
                <a:cubicBezTo>
                  <a:pt x="4116705" y="5090160"/>
                  <a:pt x="4069080" y="5027295"/>
                  <a:pt x="4009073" y="4979670"/>
                </a:cubicBezTo>
                <a:close/>
                <a:moveTo>
                  <a:pt x="5866448" y="4979670"/>
                </a:moveTo>
                <a:cubicBezTo>
                  <a:pt x="5883593" y="4900613"/>
                  <a:pt x="5954078" y="4840605"/>
                  <a:pt x="6038850" y="4840605"/>
                </a:cubicBezTo>
                <a:cubicBezTo>
                  <a:pt x="6123623" y="4840605"/>
                  <a:pt x="6194108" y="4899660"/>
                  <a:pt x="6211253" y="4979670"/>
                </a:cubicBezTo>
                <a:cubicBezTo>
                  <a:pt x="6151245" y="5027295"/>
                  <a:pt x="6103620" y="5090160"/>
                  <a:pt x="6073140" y="5161598"/>
                </a:cubicBezTo>
                <a:cubicBezTo>
                  <a:pt x="6061710" y="5160645"/>
                  <a:pt x="6050280" y="5160645"/>
                  <a:pt x="6038850" y="5160645"/>
                </a:cubicBezTo>
                <a:cubicBezTo>
                  <a:pt x="6027420" y="5160645"/>
                  <a:pt x="6015990" y="5161598"/>
                  <a:pt x="6004560" y="5161598"/>
                </a:cubicBezTo>
                <a:cubicBezTo>
                  <a:pt x="5974080" y="5090160"/>
                  <a:pt x="5925503" y="5027295"/>
                  <a:pt x="5866448" y="4979670"/>
                </a:cubicBezTo>
                <a:close/>
                <a:moveTo>
                  <a:pt x="7431405" y="4876800"/>
                </a:moveTo>
                <a:cubicBezTo>
                  <a:pt x="7424738" y="4876800"/>
                  <a:pt x="7419023" y="4876800"/>
                  <a:pt x="7413308" y="4876800"/>
                </a:cubicBezTo>
                <a:cubicBezTo>
                  <a:pt x="7413308" y="4876800"/>
                  <a:pt x="7413308" y="4876800"/>
                  <a:pt x="7413308" y="4876800"/>
                </a:cubicBezTo>
                <a:cubicBezTo>
                  <a:pt x="7386638" y="4792028"/>
                  <a:pt x="7337108" y="4718685"/>
                  <a:pt x="7271385" y="4662488"/>
                </a:cubicBezTo>
                <a:cubicBezTo>
                  <a:pt x="7299008" y="4600575"/>
                  <a:pt x="7360920" y="4557713"/>
                  <a:pt x="7432358" y="4557713"/>
                </a:cubicBezTo>
                <a:cubicBezTo>
                  <a:pt x="7503795" y="4557713"/>
                  <a:pt x="7565708" y="4600575"/>
                  <a:pt x="7593330" y="4662488"/>
                </a:cubicBezTo>
                <a:cubicBezTo>
                  <a:pt x="7593330" y="4662488"/>
                  <a:pt x="7593330" y="4662488"/>
                  <a:pt x="7593330" y="4662488"/>
                </a:cubicBezTo>
                <a:cubicBezTo>
                  <a:pt x="7527608" y="4718685"/>
                  <a:pt x="7477125" y="4792980"/>
                  <a:pt x="7451408" y="4876800"/>
                </a:cubicBezTo>
                <a:cubicBezTo>
                  <a:pt x="7443788" y="4876800"/>
                  <a:pt x="7437120" y="4876800"/>
                  <a:pt x="7431405" y="4876800"/>
                </a:cubicBezTo>
                <a:close/>
                <a:moveTo>
                  <a:pt x="7431405" y="4538663"/>
                </a:moveTo>
                <a:cubicBezTo>
                  <a:pt x="7354253" y="4538663"/>
                  <a:pt x="7286625" y="4584383"/>
                  <a:pt x="7255193" y="4650105"/>
                </a:cubicBezTo>
                <a:cubicBezTo>
                  <a:pt x="7239953" y="4638675"/>
                  <a:pt x="7224713" y="4627245"/>
                  <a:pt x="7208520" y="4617720"/>
                </a:cubicBezTo>
                <a:cubicBezTo>
                  <a:pt x="7209473" y="4617720"/>
                  <a:pt x="7210425" y="4618673"/>
                  <a:pt x="7210425" y="4618673"/>
                </a:cubicBezTo>
                <a:cubicBezTo>
                  <a:pt x="7252335" y="4539615"/>
                  <a:pt x="7335203" y="4485323"/>
                  <a:pt x="7430453" y="4485323"/>
                </a:cubicBezTo>
                <a:cubicBezTo>
                  <a:pt x="7525703" y="4485323"/>
                  <a:pt x="7609523" y="4539615"/>
                  <a:pt x="7650480" y="4618673"/>
                </a:cubicBezTo>
                <a:cubicBezTo>
                  <a:pt x="7635240" y="4628198"/>
                  <a:pt x="7620000" y="4638675"/>
                  <a:pt x="7605713" y="4650105"/>
                </a:cubicBezTo>
                <a:cubicBezTo>
                  <a:pt x="7575233" y="4584383"/>
                  <a:pt x="7508558" y="4538663"/>
                  <a:pt x="7431405" y="4538663"/>
                </a:cubicBezTo>
                <a:close/>
                <a:moveTo>
                  <a:pt x="7431405" y="4393883"/>
                </a:moveTo>
                <a:cubicBezTo>
                  <a:pt x="7299960" y="4393883"/>
                  <a:pt x="7185660" y="4469130"/>
                  <a:pt x="7128510" y="4578668"/>
                </a:cubicBezTo>
                <a:cubicBezTo>
                  <a:pt x="7129463" y="4578668"/>
                  <a:pt x="7129463" y="4579620"/>
                  <a:pt x="7130415" y="4579620"/>
                </a:cubicBezTo>
                <a:cubicBezTo>
                  <a:pt x="7113270" y="4572953"/>
                  <a:pt x="7095173" y="4567238"/>
                  <a:pt x="7077075" y="4563428"/>
                </a:cubicBezTo>
                <a:cubicBezTo>
                  <a:pt x="7140893" y="4431983"/>
                  <a:pt x="7276148" y="4340543"/>
                  <a:pt x="7431405" y="4340543"/>
                </a:cubicBezTo>
                <a:cubicBezTo>
                  <a:pt x="7587615" y="4340543"/>
                  <a:pt x="7721918" y="4431983"/>
                  <a:pt x="7785735" y="4563428"/>
                </a:cubicBezTo>
                <a:cubicBezTo>
                  <a:pt x="7785735" y="4563428"/>
                  <a:pt x="7785735" y="4563428"/>
                  <a:pt x="7785735" y="4563428"/>
                </a:cubicBezTo>
                <a:cubicBezTo>
                  <a:pt x="7767638" y="4567238"/>
                  <a:pt x="7750493" y="4572953"/>
                  <a:pt x="7733348" y="4579620"/>
                </a:cubicBezTo>
                <a:cubicBezTo>
                  <a:pt x="7677150" y="4469130"/>
                  <a:pt x="7562850" y="4393883"/>
                  <a:pt x="7431405" y="4393883"/>
                </a:cubicBezTo>
                <a:close/>
                <a:moveTo>
                  <a:pt x="7431405" y="4267200"/>
                </a:moveTo>
                <a:cubicBezTo>
                  <a:pt x="7424738" y="4267200"/>
                  <a:pt x="7419023" y="4267200"/>
                  <a:pt x="7413308" y="4267200"/>
                </a:cubicBezTo>
                <a:cubicBezTo>
                  <a:pt x="7413308" y="4267200"/>
                  <a:pt x="7413308" y="4267200"/>
                  <a:pt x="7413308" y="4267200"/>
                </a:cubicBezTo>
                <a:cubicBezTo>
                  <a:pt x="7386638" y="4182428"/>
                  <a:pt x="7337108" y="4109085"/>
                  <a:pt x="7271385" y="4052888"/>
                </a:cubicBezTo>
                <a:cubicBezTo>
                  <a:pt x="7299008" y="3990975"/>
                  <a:pt x="7360920" y="3948113"/>
                  <a:pt x="7432358" y="3948113"/>
                </a:cubicBezTo>
                <a:cubicBezTo>
                  <a:pt x="7503795" y="3948113"/>
                  <a:pt x="7565708" y="3990975"/>
                  <a:pt x="7593330" y="4052888"/>
                </a:cubicBezTo>
                <a:cubicBezTo>
                  <a:pt x="7593330" y="4052888"/>
                  <a:pt x="7593330" y="4052888"/>
                  <a:pt x="7593330" y="4052888"/>
                </a:cubicBezTo>
                <a:cubicBezTo>
                  <a:pt x="7527608" y="4109085"/>
                  <a:pt x="7477125" y="4183380"/>
                  <a:pt x="7451408" y="4267200"/>
                </a:cubicBezTo>
                <a:cubicBezTo>
                  <a:pt x="7443788" y="4267200"/>
                  <a:pt x="7437120" y="4267200"/>
                  <a:pt x="7431405" y="4267200"/>
                </a:cubicBezTo>
                <a:close/>
                <a:moveTo>
                  <a:pt x="7431405" y="3929063"/>
                </a:moveTo>
                <a:cubicBezTo>
                  <a:pt x="7354253" y="3929063"/>
                  <a:pt x="7286625" y="3974783"/>
                  <a:pt x="7255193" y="4040505"/>
                </a:cubicBezTo>
                <a:cubicBezTo>
                  <a:pt x="7239953" y="4029075"/>
                  <a:pt x="7224713" y="4017645"/>
                  <a:pt x="7208520" y="4008120"/>
                </a:cubicBezTo>
                <a:cubicBezTo>
                  <a:pt x="7209473" y="4008120"/>
                  <a:pt x="7210425" y="4009073"/>
                  <a:pt x="7210425" y="4009073"/>
                </a:cubicBezTo>
                <a:cubicBezTo>
                  <a:pt x="7252335" y="3930015"/>
                  <a:pt x="7335203" y="3875723"/>
                  <a:pt x="7430453" y="3875723"/>
                </a:cubicBezTo>
                <a:cubicBezTo>
                  <a:pt x="7525703" y="3875723"/>
                  <a:pt x="7609523" y="3930015"/>
                  <a:pt x="7650480" y="4009073"/>
                </a:cubicBezTo>
                <a:cubicBezTo>
                  <a:pt x="7635240" y="4018598"/>
                  <a:pt x="7620000" y="4029075"/>
                  <a:pt x="7605713" y="4040505"/>
                </a:cubicBezTo>
                <a:cubicBezTo>
                  <a:pt x="7575233" y="3974783"/>
                  <a:pt x="7508558" y="3929063"/>
                  <a:pt x="7431405" y="3929063"/>
                </a:cubicBezTo>
                <a:close/>
                <a:moveTo>
                  <a:pt x="7431405" y="3784283"/>
                </a:moveTo>
                <a:cubicBezTo>
                  <a:pt x="7299960" y="3784283"/>
                  <a:pt x="7185660" y="3859530"/>
                  <a:pt x="7128510" y="3969068"/>
                </a:cubicBezTo>
                <a:cubicBezTo>
                  <a:pt x="7129463" y="3969068"/>
                  <a:pt x="7129463" y="3970020"/>
                  <a:pt x="7130415" y="3970020"/>
                </a:cubicBezTo>
                <a:cubicBezTo>
                  <a:pt x="7113270" y="3963353"/>
                  <a:pt x="7095173" y="3957638"/>
                  <a:pt x="7077075" y="3953828"/>
                </a:cubicBezTo>
                <a:cubicBezTo>
                  <a:pt x="7140893" y="3822383"/>
                  <a:pt x="7276148" y="3730943"/>
                  <a:pt x="7431405" y="3730943"/>
                </a:cubicBezTo>
                <a:cubicBezTo>
                  <a:pt x="7587615" y="3730943"/>
                  <a:pt x="7721918" y="3822383"/>
                  <a:pt x="7785735" y="3953828"/>
                </a:cubicBezTo>
                <a:cubicBezTo>
                  <a:pt x="7785735" y="3953828"/>
                  <a:pt x="7785735" y="3953828"/>
                  <a:pt x="7785735" y="3953828"/>
                </a:cubicBezTo>
                <a:cubicBezTo>
                  <a:pt x="7767638" y="3957638"/>
                  <a:pt x="7750493" y="3963353"/>
                  <a:pt x="7733348" y="3970020"/>
                </a:cubicBezTo>
                <a:cubicBezTo>
                  <a:pt x="7677150" y="3859530"/>
                  <a:pt x="7562850" y="3784283"/>
                  <a:pt x="7431405" y="3784283"/>
                </a:cubicBezTo>
                <a:close/>
                <a:moveTo>
                  <a:pt x="7431405" y="3657600"/>
                </a:moveTo>
                <a:cubicBezTo>
                  <a:pt x="7424738" y="3657600"/>
                  <a:pt x="7419023" y="3657600"/>
                  <a:pt x="7413308" y="3657600"/>
                </a:cubicBezTo>
                <a:cubicBezTo>
                  <a:pt x="7413308" y="3657600"/>
                  <a:pt x="7413308" y="3657600"/>
                  <a:pt x="7413308" y="3657600"/>
                </a:cubicBezTo>
                <a:cubicBezTo>
                  <a:pt x="7386638" y="3572828"/>
                  <a:pt x="7337108" y="3499485"/>
                  <a:pt x="7271385" y="3443288"/>
                </a:cubicBezTo>
                <a:cubicBezTo>
                  <a:pt x="7299008" y="3381375"/>
                  <a:pt x="7360920" y="3338513"/>
                  <a:pt x="7432358" y="3338513"/>
                </a:cubicBezTo>
                <a:cubicBezTo>
                  <a:pt x="7503795" y="3338513"/>
                  <a:pt x="7565708" y="3381375"/>
                  <a:pt x="7593330" y="3443288"/>
                </a:cubicBezTo>
                <a:cubicBezTo>
                  <a:pt x="7593330" y="3443288"/>
                  <a:pt x="7593330" y="3443288"/>
                  <a:pt x="7593330" y="3443288"/>
                </a:cubicBezTo>
                <a:cubicBezTo>
                  <a:pt x="7527608" y="3499485"/>
                  <a:pt x="7477125" y="3573780"/>
                  <a:pt x="7451408" y="3657600"/>
                </a:cubicBezTo>
                <a:cubicBezTo>
                  <a:pt x="7443788" y="3657600"/>
                  <a:pt x="7437120" y="3657600"/>
                  <a:pt x="7431405" y="3657600"/>
                </a:cubicBezTo>
                <a:close/>
                <a:moveTo>
                  <a:pt x="7431405" y="3319463"/>
                </a:moveTo>
                <a:cubicBezTo>
                  <a:pt x="7354253" y="3319463"/>
                  <a:pt x="7286625" y="3365183"/>
                  <a:pt x="7255193" y="3430905"/>
                </a:cubicBezTo>
                <a:cubicBezTo>
                  <a:pt x="7239953" y="3419475"/>
                  <a:pt x="7224713" y="3408045"/>
                  <a:pt x="7208520" y="3398520"/>
                </a:cubicBezTo>
                <a:cubicBezTo>
                  <a:pt x="7209473" y="3398520"/>
                  <a:pt x="7210425" y="3399473"/>
                  <a:pt x="7210425" y="3399473"/>
                </a:cubicBezTo>
                <a:cubicBezTo>
                  <a:pt x="7252335" y="3320415"/>
                  <a:pt x="7335203" y="3266123"/>
                  <a:pt x="7430453" y="3266123"/>
                </a:cubicBezTo>
                <a:cubicBezTo>
                  <a:pt x="7525703" y="3266123"/>
                  <a:pt x="7609523" y="3320415"/>
                  <a:pt x="7650480" y="3399473"/>
                </a:cubicBezTo>
                <a:cubicBezTo>
                  <a:pt x="7635240" y="3408998"/>
                  <a:pt x="7620000" y="3419475"/>
                  <a:pt x="7605713" y="3430905"/>
                </a:cubicBezTo>
                <a:cubicBezTo>
                  <a:pt x="7575233" y="3365183"/>
                  <a:pt x="7508558" y="3319463"/>
                  <a:pt x="7431405" y="3319463"/>
                </a:cubicBezTo>
                <a:close/>
                <a:moveTo>
                  <a:pt x="7431405" y="3174683"/>
                </a:moveTo>
                <a:cubicBezTo>
                  <a:pt x="7299960" y="3174683"/>
                  <a:pt x="7185660" y="3249930"/>
                  <a:pt x="7128510" y="3359468"/>
                </a:cubicBezTo>
                <a:cubicBezTo>
                  <a:pt x="7129463" y="3359468"/>
                  <a:pt x="7129463" y="3360420"/>
                  <a:pt x="7130415" y="3360420"/>
                </a:cubicBezTo>
                <a:cubicBezTo>
                  <a:pt x="7113270" y="3353753"/>
                  <a:pt x="7095173" y="3348038"/>
                  <a:pt x="7077075" y="3344228"/>
                </a:cubicBezTo>
                <a:cubicBezTo>
                  <a:pt x="7140893" y="3212783"/>
                  <a:pt x="7276148" y="3121343"/>
                  <a:pt x="7431405" y="3121343"/>
                </a:cubicBezTo>
                <a:cubicBezTo>
                  <a:pt x="7587615" y="3121343"/>
                  <a:pt x="7721918" y="3212783"/>
                  <a:pt x="7785735" y="3344228"/>
                </a:cubicBezTo>
                <a:cubicBezTo>
                  <a:pt x="7785735" y="3344228"/>
                  <a:pt x="7785735" y="3344228"/>
                  <a:pt x="7785735" y="3344228"/>
                </a:cubicBezTo>
                <a:cubicBezTo>
                  <a:pt x="7767638" y="3348038"/>
                  <a:pt x="7750493" y="3353753"/>
                  <a:pt x="7733348" y="3360420"/>
                </a:cubicBezTo>
                <a:cubicBezTo>
                  <a:pt x="7677150" y="3249930"/>
                  <a:pt x="7562850" y="3174683"/>
                  <a:pt x="7431405" y="3174683"/>
                </a:cubicBezTo>
                <a:close/>
                <a:moveTo>
                  <a:pt x="7431405" y="3048000"/>
                </a:moveTo>
                <a:cubicBezTo>
                  <a:pt x="7424738" y="3048000"/>
                  <a:pt x="7419023" y="3048000"/>
                  <a:pt x="7413308" y="3048000"/>
                </a:cubicBezTo>
                <a:cubicBezTo>
                  <a:pt x="7413308" y="3048000"/>
                  <a:pt x="7413308" y="3048000"/>
                  <a:pt x="7413308" y="3048000"/>
                </a:cubicBezTo>
                <a:cubicBezTo>
                  <a:pt x="7386638" y="2963228"/>
                  <a:pt x="7337108" y="2889885"/>
                  <a:pt x="7271385" y="2833688"/>
                </a:cubicBezTo>
                <a:cubicBezTo>
                  <a:pt x="7299008" y="2771775"/>
                  <a:pt x="7360920" y="2728913"/>
                  <a:pt x="7432358" y="2728913"/>
                </a:cubicBezTo>
                <a:cubicBezTo>
                  <a:pt x="7503795" y="2728913"/>
                  <a:pt x="7565708" y="2771775"/>
                  <a:pt x="7593330" y="2833688"/>
                </a:cubicBezTo>
                <a:cubicBezTo>
                  <a:pt x="7593330" y="2833688"/>
                  <a:pt x="7593330" y="2833688"/>
                  <a:pt x="7593330" y="2833688"/>
                </a:cubicBezTo>
                <a:cubicBezTo>
                  <a:pt x="7527608" y="2889885"/>
                  <a:pt x="7477125" y="2964180"/>
                  <a:pt x="7451408" y="3048000"/>
                </a:cubicBezTo>
                <a:cubicBezTo>
                  <a:pt x="7443788" y="3048000"/>
                  <a:pt x="7437120" y="3048000"/>
                  <a:pt x="7431405" y="3048000"/>
                </a:cubicBezTo>
                <a:close/>
                <a:moveTo>
                  <a:pt x="7431405" y="2709863"/>
                </a:moveTo>
                <a:cubicBezTo>
                  <a:pt x="7354253" y="2709863"/>
                  <a:pt x="7286625" y="2755583"/>
                  <a:pt x="7255193" y="2821305"/>
                </a:cubicBezTo>
                <a:cubicBezTo>
                  <a:pt x="7239953" y="2809875"/>
                  <a:pt x="7224713" y="2798445"/>
                  <a:pt x="7208520" y="2788920"/>
                </a:cubicBezTo>
                <a:cubicBezTo>
                  <a:pt x="7209473" y="2788920"/>
                  <a:pt x="7210425" y="2789873"/>
                  <a:pt x="7210425" y="2789873"/>
                </a:cubicBezTo>
                <a:cubicBezTo>
                  <a:pt x="7252335" y="2710815"/>
                  <a:pt x="7335203" y="2656523"/>
                  <a:pt x="7430453" y="2656523"/>
                </a:cubicBezTo>
                <a:cubicBezTo>
                  <a:pt x="7525703" y="2656523"/>
                  <a:pt x="7609523" y="2710815"/>
                  <a:pt x="7650480" y="2789873"/>
                </a:cubicBezTo>
                <a:cubicBezTo>
                  <a:pt x="7635240" y="2799398"/>
                  <a:pt x="7620000" y="2809875"/>
                  <a:pt x="7605713" y="2821305"/>
                </a:cubicBezTo>
                <a:cubicBezTo>
                  <a:pt x="7575233" y="2755583"/>
                  <a:pt x="7508558" y="2709863"/>
                  <a:pt x="7431405" y="2709863"/>
                </a:cubicBezTo>
                <a:close/>
                <a:moveTo>
                  <a:pt x="7431405" y="2565083"/>
                </a:moveTo>
                <a:cubicBezTo>
                  <a:pt x="7299960" y="2565083"/>
                  <a:pt x="7185660" y="2640330"/>
                  <a:pt x="7128510" y="2749868"/>
                </a:cubicBezTo>
                <a:cubicBezTo>
                  <a:pt x="7129463" y="2749868"/>
                  <a:pt x="7129463" y="2750820"/>
                  <a:pt x="7130415" y="2750820"/>
                </a:cubicBezTo>
                <a:cubicBezTo>
                  <a:pt x="7113270" y="2744153"/>
                  <a:pt x="7095173" y="2738438"/>
                  <a:pt x="7077075" y="2734628"/>
                </a:cubicBezTo>
                <a:cubicBezTo>
                  <a:pt x="7140893" y="2603183"/>
                  <a:pt x="7276148" y="2511743"/>
                  <a:pt x="7431405" y="2511743"/>
                </a:cubicBezTo>
                <a:cubicBezTo>
                  <a:pt x="7587615" y="2511743"/>
                  <a:pt x="7721918" y="2603183"/>
                  <a:pt x="7785735" y="2734628"/>
                </a:cubicBezTo>
                <a:cubicBezTo>
                  <a:pt x="7785735" y="2734628"/>
                  <a:pt x="7785735" y="2734628"/>
                  <a:pt x="7785735" y="2734628"/>
                </a:cubicBezTo>
                <a:cubicBezTo>
                  <a:pt x="7767638" y="2738438"/>
                  <a:pt x="7750493" y="2744153"/>
                  <a:pt x="7733348" y="2750820"/>
                </a:cubicBezTo>
                <a:cubicBezTo>
                  <a:pt x="7677150" y="2640330"/>
                  <a:pt x="7562850" y="2565083"/>
                  <a:pt x="7431405" y="2565083"/>
                </a:cubicBezTo>
                <a:close/>
                <a:moveTo>
                  <a:pt x="7431405" y="2438400"/>
                </a:moveTo>
                <a:cubicBezTo>
                  <a:pt x="7424738" y="2438400"/>
                  <a:pt x="7419023" y="2438400"/>
                  <a:pt x="7413308" y="2438400"/>
                </a:cubicBezTo>
                <a:cubicBezTo>
                  <a:pt x="7413308" y="2438400"/>
                  <a:pt x="7413308" y="2438400"/>
                  <a:pt x="7413308" y="2438400"/>
                </a:cubicBezTo>
                <a:cubicBezTo>
                  <a:pt x="7386638" y="2353628"/>
                  <a:pt x="7337108" y="2280285"/>
                  <a:pt x="7271385" y="2224088"/>
                </a:cubicBezTo>
                <a:cubicBezTo>
                  <a:pt x="7299008" y="2162175"/>
                  <a:pt x="7360920" y="2119313"/>
                  <a:pt x="7432358" y="2119313"/>
                </a:cubicBezTo>
                <a:cubicBezTo>
                  <a:pt x="7503795" y="2119313"/>
                  <a:pt x="7565708" y="2162175"/>
                  <a:pt x="7593330" y="2224088"/>
                </a:cubicBezTo>
                <a:cubicBezTo>
                  <a:pt x="7593330" y="2224088"/>
                  <a:pt x="7593330" y="2224088"/>
                  <a:pt x="7593330" y="2224088"/>
                </a:cubicBezTo>
                <a:cubicBezTo>
                  <a:pt x="7527608" y="2280285"/>
                  <a:pt x="7477125" y="2354580"/>
                  <a:pt x="7451408" y="2438400"/>
                </a:cubicBezTo>
                <a:cubicBezTo>
                  <a:pt x="7443788" y="2438400"/>
                  <a:pt x="7437120" y="2438400"/>
                  <a:pt x="7431405" y="2438400"/>
                </a:cubicBezTo>
                <a:close/>
                <a:moveTo>
                  <a:pt x="7431405" y="2100263"/>
                </a:moveTo>
                <a:cubicBezTo>
                  <a:pt x="7354253" y="2100263"/>
                  <a:pt x="7286625" y="2145983"/>
                  <a:pt x="7255193" y="2211705"/>
                </a:cubicBezTo>
                <a:cubicBezTo>
                  <a:pt x="7239953" y="2200275"/>
                  <a:pt x="7224713" y="2188845"/>
                  <a:pt x="7208520" y="2179320"/>
                </a:cubicBezTo>
                <a:cubicBezTo>
                  <a:pt x="7209473" y="2179320"/>
                  <a:pt x="7210425" y="2180273"/>
                  <a:pt x="7210425" y="2180273"/>
                </a:cubicBezTo>
                <a:cubicBezTo>
                  <a:pt x="7252335" y="2101215"/>
                  <a:pt x="7335203" y="2046923"/>
                  <a:pt x="7430453" y="2046923"/>
                </a:cubicBezTo>
                <a:cubicBezTo>
                  <a:pt x="7525703" y="2046923"/>
                  <a:pt x="7609523" y="2101215"/>
                  <a:pt x="7650480" y="2180273"/>
                </a:cubicBezTo>
                <a:cubicBezTo>
                  <a:pt x="7635240" y="2189798"/>
                  <a:pt x="7620000" y="2200275"/>
                  <a:pt x="7605713" y="2211705"/>
                </a:cubicBezTo>
                <a:cubicBezTo>
                  <a:pt x="7575233" y="2145983"/>
                  <a:pt x="7508558" y="2100263"/>
                  <a:pt x="7431405" y="2100263"/>
                </a:cubicBezTo>
                <a:close/>
                <a:moveTo>
                  <a:pt x="7431405" y="1955483"/>
                </a:moveTo>
                <a:cubicBezTo>
                  <a:pt x="7299960" y="1955483"/>
                  <a:pt x="7185660" y="2030730"/>
                  <a:pt x="7128510" y="2140268"/>
                </a:cubicBezTo>
                <a:cubicBezTo>
                  <a:pt x="7129463" y="2140268"/>
                  <a:pt x="7129463" y="2141220"/>
                  <a:pt x="7130415" y="2141220"/>
                </a:cubicBezTo>
                <a:cubicBezTo>
                  <a:pt x="7113270" y="2134553"/>
                  <a:pt x="7095173" y="2128838"/>
                  <a:pt x="7077075" y="2125028"/>
                </a:cubicBezTo>
                <a:cubicBezTo>
                  <a:pt x="7140893" y="1993583"/>
                  <a:pt x="7276148" y="1902143"/>
                  <a:pt x="7431405" y="1902143"/>
                </a:cubicBezTo>
                <a:cubicBezTo>
                  <a:pt x="7587615" y="1902143"/>
                  <a:pt x="7721918" y="1993583"/>
                  <a:pt x="7785735" y="2125028"/>
                </a:cubicBezTo>
                <a:cubicBezTo>
                  <a:pt x="7785735" y="2125028"/>
                  <a:pt x="7785735" y="2125028"/>
                  <a:pt x="7785735" y="2125028"/>
                </a:cubicBezTo>
                <a:cubicBezTo>
                  <a:pt x="7767638" y="2128838"/>
                  <a:pt x="7750493" y="2134553"/>
                  <a:pt x="7733348" y="2141220"/>
                </a:cubicBezTo>
                <a:cubicBezTo>
                  <a:pt x="7677150" y="2030730"/>
                  <a:pt x="7562850" y="1955483"/>
                  <a:pt x="7431405" y="1955483"/>
                </a:cubicBezTo>
                <a:close/>
                <a:moveTo>
                  <a:pt x="7431405" y="1828800"/>
                </a:moveTo>
                <a:cubicBezTo>
                  <a:pt x="7424738" y="1828800"/>
                  <a:pt x="7419023" y="1828800"/>
                  <a:pt x="7413308" y="1828800"/>
                </a:cubicBezTo>
                <a:cubicBezTo>
                  <a:pt x="7413308" y="1828800"/>
                  <a:pt x="7413308" y="1828800"/>
                  <a:pt x="7413308" y="1828800"/>
                </a:cubicBezTo>
                <a:cubicBezTo>
                  <a:pt x="7386638" y="1744028"/>
                  <a:pt x="7337108" y="1670685"/>
                  <a:pt x="7271385" y="1614488"/>
                </a:cubicBezTo>
                <a:cubicBezTo>
                  <a:pt x="7299008" y="1552575"/>
                  <a:pt x="7360920" y="1509713"/>
                  <a:pt x="7432358" y="1509713"/>
                </a:cubicBezTo>
                <a:cubicBezTo>
                  <a:pt x="7503795" y="1509713"/>
                  <a:pt x="7565708" y="1552575"/>
                  <a:pt x="7593330" y="1614488"/>
                </a:cubicBezTo>
                <a:cubicBezTo>
                  <a:pt x="7593330" y="1614488"/>
                  <a:pt x="7593330" y="1614488"/>
                  <a:pt x="7593330" y="1614488"/>
                </a:cubicBezTo>
                <a:cubicBezTo>
                  <a:pt x="7527608" y="1670685"/>
                  <a:pt x="7477125" y="1744980"/>
                  <a:pt x="7451408" y="1828800"/>
                </a:cubicBezTo>
                <a:cubicBezTo>
                  <a:pt x="7443788" y="1828800"/>
                  <a:pt x="7437120" y="1828800"/>
                  <a:pt x="7431405" y="1828800"/>
                </a:cubicBezTo>
                <a:close/>
                <a:moveTo>
                  <a:pt x="7431405" y="1490663"/>
                </a:moveTo>
                <a:cubicBezTo>
                  <a:pt x="7354253" y="1490663"/>
                  <a:pt x="7286625" y="1536383"/>
                  <a:pt x="7255193" y="1602105"/>
                </a:cubicBezTo>
                <a:cubicBezTo>
                  <a:pt x="7239953" y="1590675"/>
                  <a:pt x="7224713" y="1579245"/>
                  <a:pt x="7208520" y="1569720"/>
                </a:cubicBezTo>
                <a:cubicBezTo>
                  <a:pt x="7209473" y="1569720"/>
                  <a:pt x="7210425" y="1570673"/>
                  <a:pt x="7210425" y="1570673"/>
                </a:cubicBezTo>
                <a:cubicBezTo>
                  <a:pt x="7252335" y="1491615"/>
                  <a:pt x="7335203" y="1437323"/>
                  <a:pt x="7430453" y="1437323"/>
                </a:cubicBezTo>
                <a:cubicBezTo>
                  <a:pt x="7525703" y="1437323"/>
                  <a:pt x="7609523" y="1491615"/>
                  <a:pt x="7650480" y="1570673"/>
                </a:cubicBezTo>
                <a:cubicBezTo>
                  <a:pt x="7635240" y="1580198"/>
                  <a:pt x="7620000" y="1590675"/>
                  <a:pt x="7605713" y="1602105"/>
                </a:cubicBezTo>
                <a:cubicBezTo>
                  <a:pt x="7575233" y="1536383"/>
                  <a:pt x="7508558" y="1490663"/>
                  <a:pt x="7431405" y="1490663"/>
                </a:cubicBezTo>
                <a:close/>
                <a:moveTo>
                  <a:pt x="7431405" y="1345883"/>
                </a:moveTo>
                <a:cubicBezTo>
                  <a:pt x="7299960" y="1345883"/>
                  <a:pt x="7185660" y="1421130"/>
                  <a:pt x="7128510" y="1530668"/>
                </a:cubicBezTo>
                <a:cubicBezTo>
                  <a:pt x="7129463" y="1530668"/>
                  <a:pt x="7129463" y="1531620"/>
                  <a:pt x="7130415" y="1531620"/>
                </a:cubicBezTo>
                <a:cubicBezTo>
                  <a:pt x="7113270" y="1524953"/>
                  <a:pt x="7095173" y="1519238"/>
                  <a:pt x="7077075" y="1515428"/>
                </a:cubicBezTo>
                <a:cubicBezTo>
                  <a:pt x="7140893" y="1383983"/>
                  <a:pt x="7276148" y="1292543"/>
                  <a:pt x="7431405" y="1292543"/>
                </a:cubicBezTo>
                <a:cubicBezTo>
                  <a:pt x="7587615" y="1292543"/>
                  <a:pt x="7721918" y="1383983"/>
                  <a:pt x="7785735" y="1515428"/>
                </a:cubicBezTo>
                <a:cubicBezTo>
                  <a:pt x="7785735" y="1515428"/>
                  <a:pt x="7785735" y="1515428"/>
                  <a:pt x="7785735" y="1515428"/>
                </a:cubicBezTo>
                <a:cubicBezTo>
                  <a:pt x="7767638" y="1519238"/>
                  <a:pt x="7750493" y="1524953"/>
                  <a:pt x="7733348" y="1531620"/>
                </a:cubicBezTo>
                <a:cubicBezTo>
                  <a:pt x="7677150" y="1421130"/>
                  <a:pt x="7562850" y="1345883"/>
                  <a:pt x="7431405" y="1345883"/>
                </a:cubicBezTo>
                <a:close/>
                <a:moveTo>
                  <a:pt x="7431405" y="1219200"/>
                </a:moveTo>
                <a:cubicBezTo>
                  <a:pt x="7424738" y="1219200"/>
                  <a:pt x="7419023" y="1219200"/>
                  <a:pt x="7413308" y="1219200"/>
                </a:cubicBezTo>
                <a:cubicBezTo>
                  <a:pt x="7413308" y="1219200"/>
                  <a:pt x="7413308" y="1219200"/>
                  <a:pt x="7413308" y="1219200"/>
                </a:cubicBezTo>
                <a:cubicBezTo>
                  <a:pt x="7386638" y="1134428"/>
                  <a:pt x="7337108" y="1061085"/>
                  <a:pt x="7271385" y="1004888"/>
                </a:cubicBezTo>
                <a:cubicBezTo>
                  <a:pt x="7299008" y="942975"/>
                  <a:pt x="7360920" y="900113"/>
                  <a:pt x="7432358" y="900113"/>
                </a:cubicBezTo>
                <a:cubicBezTo>
                  <a:pt x="7503795" y="900113"/>
                  <a:pt x="7565708" y="942975"/>
                  <a:pt x="7593330" y="1004888"/>
                </a:cubicBezTo>
                <a:cubicBezTo>
                  <a:pt x="7593330" y="1004888"/>
                  <a:pt x="7593330" y="1004888"/>
                  <a:pt x="7593330" y="1004888"/>
                </a:cubicBezTo>
                <a:cubicBezTo>
                  <a:pt x="7527608" y="1061085"/>
                  <a:pt x="7477125" y="1135380"/>
                  <a:pt x="7451408" y="1219200"/>
                </a:cubicBezTo>
                <a:cubicBezTo>
                  <a:pt x="7443788" y="1219200"/>
                  <a:pt x="7437120" y="1219200"/>
                  <a:pt x="7431405" y="1219200"/>
                </a:cubicBezTo>
                <a:close/>
                <a:moveTo>
                  <a:pt x="7431405" y="881063"/>
                </a:moveTo>
                <a:cubicBezTo>
                  <a:pt x="7354253" y="881063"/>
                  <a:pt x="7286625" y="926783"/>
                  <a:pt x="7255193" y="992505"/>
                </a:cubicBezTo>
                <a:cubicBezTo>
                  <a:pt x="7239953" y="981075"/>
                  <a:pt x="7224713" y="969645"/>
                  <a:pt x="7208520" y="960120"/>
                </a:cubicBezTo>
                <a:cubicBezTo>
                  <a:pt x="7209473" y="960120"/>
                  <a:pt x="7210425" y="961073"/>
                  <a:pt x="7210425" y="961073"/>
                </a:cubicBezTo>
                <a:cubicBezTo>
                  <a:pt x="7252335" y="882015"/>
                  <a:pt x="7335203" y="827723"/>
                  <a:pt x="7430453" y="827723"/>
                </a:cubicBezTo>
                <a:cubicBezTo>
                  <a:pt x="7525703" y="827723"/>
                  <a:pt x="7609523" y="882015"/>
                  <a:pt x="7650480" y="961073"/>
                </a:cubicBezTo>
                <a:cubicBezTo>
                  <a:pt x="7635240" y="970598"/>
                  <a:pt x="7620000" y="981075"/>
                  <a:pt x="7605713" y="992505"/>
                </a:cubicBezTo>
                <a:cubicBezTo>
                  <a:pt x="7575233" y="926783"/>
                  <a:pt x="7508558" y="881063"/>
                  <a:pt x="7431405" y="881063"/>
                </a:cubicBezTo>
                <a:close/>
                <a:moveTo>
                  <a:pt x="7431405" y="736283"/>
                </a:moveTo>
                <a:cubicBezTo>
                  <a:pt x="7299960" y="736283"/>
                  <a:pt x="7185660" y="811530"/>
                  <a:pt x="7128510" y="921068"/>
                </a:cubicBezTo>
                <a:cubicBezTo>
                  <a:pt x="7129463" y="921068"/>
                  <a:pt x="7129463" y="922020"/>
                  <a:pt x="7130415" y="922020"/>
                </a:cubicBezTo>
                <a:cubicBezTo>
                  <a:pt x="7113270" y="915353"/>
                  <a:pt x="7095173" y="909638"/>
                  <a:pt x="7077075" y="905828"/>
                </a:cubicBezTo>
                <a:cubicBezTo>
                  <a:pt x="7140893" y="774383"/>
                  <a:pt x="7276148" y="682943"/>
                  <a:pt x="7431405" y="682943"/>
                </a:cubicBezTo>
                <a:cubicBezTo>
                  <a:pt x="7587615" y="682943"/>
                  <a:pt x="7721918" y="774383"/>
                  <a:pt x="7785735" y="905828"/>
                </a:cubicBezTo>
                <a:cubicBezTo>
                  <a:pt x="7785735" y="905828"/>
                  <a:pt x="7785735" y="905828"/>
                  <a:pt x="7785735" y="905828"/>
                </a:cubicBezTo>
                <a:cubicBezTo>
                  <a:pt x="7767638" y="909638"/>
                  <a:pt x="7750493" y="915353"/>
                  <a:pt x="7733348" y="922020"/>
                </a:cubicBezTo>
                <a:cubicBezTo>
                  <a:pt x="7677150" y="811530"/>
                  <a:pt x="7562850" y="736283"/>
                  <a:pt x="7431405" y="736283"/>
                </a:cubicBezTo>
                <a:close/>
                <a:moveTo>
                  <a:pt x="7431405" y="663893"/>
                </a:moveTo>
                <a:cubicBezTo>
                  <a:pt x="7266623" y="663893"/>
                  <a:pt x="7123748" y="761048"/>
                  <a:pt x="7058025" y="901065"/>
                </a:cubicBezTo>
                <a:cubicBezTo>
                  <a:pt x="7046595" y="899160"/>
                  <a:pt x="7034213" y="897255"/>
                  <a:pt x="7021830" y="895350"/>
                </a:cubicBezTo>
                <a:cubicBezTo>
                  <a:pt x="7091363" y="738188"/>
                  <a:pt x="7248525" y="628650"/>
                  <a:pt x="7431405" y="628650"/>
                </a:cubicBezTo>
                <a:cubicBezTo>
                  <a:pt x="7614285" y="628650"/>
                  <a:pt x="7771448" y="738188"/>
                  <a:pt x="7840980" y="895350"/>
                </a:cubicBezTo>
                <a:cubicBezTo>
                  <a:pt x="7840980" y="895350"/>
                  <a:pt x="7840980" y="895350"/>
                  <a:pt x="7840980" y="895350"/>
                </a:cubicBezTo>
                <a:cubicBezTo>
                  <a:pt x="7828598" y="896303"/>
                  <a:pt x="7817168" y="898208"/>
                  <a:pt x="7804785" y="901065"/>
                </a:cubicBezTo>
                <a:cubicBezTo>
                  <a:pt x="7739063" y="761048"/>
                  <a:pt x="7596188" y="663893"/>
                  <a:pt x="7431405" y="663893"/>
                </a:cubicBezTo>
                <a:close/>
                <a:moveTo>
                  <a:pt x="7270433" y="395288"/>
                </a:moveTo>
                <a:cubicBezTo>
                  <a:pt x="7298055" y="333375"/>
                  <a:pt x="7359968" y="290513"/>
                  <a:pt x="7431405" y="290513"/>
                </a:cubicBezTo>
                <a:cubicBezTo>
                  <a:pt x="7502843" y="290513"/>
                  <a:pt x="7564755" y="333375"/>
                  <a:pt x="7592378" y="395288"/>
                </a:cubicBezTo>
                <a:cubicBezTo>
                  <a:pt x="7592378" y="395288"/>
                  <a:pt x="7592378" y="395288"/>
                  <a:pt x="7592378" y="395288"/>
                </a:cubicBezTo>
                <a:cubicBezTo>
                  <a:pt x="7526655" y="451485"/>
                  <a:pt x="7476173" y="525780"/>
                  <a:pt x="7450455" y="609600"/>
                </a:cubicBezTo>
                <a:cubicBezTo>
                  <a:pt x="7444740" y="609600"/>
                  <a:pt x="7438073" y="609600"/>
                  <a:pt x="7432358" y="609600"/>
                </a:cubicBezTo>
                <a:cubicBezTo>
                  <a:pt x="7425690" y="609600"/>
                  <a:pt x="7419975" y="609600"/>
                  <a:pt x="7414260" y="609600"/>
                </a:cubicBezTo>
                <a:cubicBezTo>
                  <a:pt x="7414260" y="609600"/>
                  <a:pt x="7414260" y="609600"/>
                  <a:pt x="7414260" y="609600"/>
                </a:cubicBezTo>
                <a:cubicBezTo>
                  <a:pt x="7385685" y="525780"/>
                  <a:pt x="7336155" y="451485"/>
                  <a:pt x="7270433" y="395288"/>
                </a:cubicBezTo>
                <a:close/>
                <a:moveTo>
                  <a:pt x="7130415" y="312420"/>
                </a:moveTo>
                <a:cubicBezTo>
                  <a:pt x="7113270" y="305753"/>
                  <a:pt x="7095173" y="300038"/>
                  <a:pt x="7077075" y="296228"/>
                </a:cubicBezTo>
                <a:cubicBezTo>
                  <a:pt x="7140893" y="164783"/>
                  <a:pt x="7276148" y="73343"/>
                  <a:pt x="7431405" y="73343"/>
                </a:cubicBezTo>
                <a:cubicBezTo>
                  <a:pt x="7587615" y="73343"/>
                  <a:pt x="7721918" y="164783"/>
                  <a:pt x="7785735" y="296228"/>
                </a:cubicBezTo>
                <a:cubicBezTo>
                  <a:pt x="7785735" y="296228"/>
                  <a:pt x="7785735" y="296228"/>
                  <a:pt x="7785735" y="296228"/>
                </a:cubicBezTo>
                <a:cubicBezTo>
                  <a:pt x="7767638" y="300038"/>
                  <a:pt x="7750493" y="305753"/>
                  <a:pt x="7733348" y="312420"/>
                </a:cubicBezTo>
                <a:cubicBezTo>
                  <a:pt x="7677150" y="202883"/>
                  <a:pt x="7561898" y="127635"/>
                  <a:pt x="7430453" y="127635"/>
                </a:cubicBezTo>
                <a:cubicBezTo>
                  <a:pt x="7299008" y="127635"/>
                  <a:pt x="7184708" y="202883"/>
                  <a:pt x="7127558" y="312420"/>
                </a:cubicBezTo>
                <a:cubicBezTo>
                  <a:pt x="7129463" y="312420"/>
                  <a:pt x="7129463" y="312420"/>
                  <a:pt x="7130415" y="312420"/>
                </a:cubicBezTo>
                <a:close/>
                <a:moveTo>
                  <a:pt x="7146608" y="319088"/>
                </a:moveTo>
                <a:cubicBezTo>
                  <a:pt x="7199948" y="216218"/>
                  <a:pt x="7307580" y="145733"/>
                  <a:pt x="7431405" y="145733"/>
                </a:cubicBezTo>
                <a:cubicBezTo>
                  <a:pt x="7555230" y="145733"/>
                  <a:pt x="7662863" y="216218"/>
                  <a:pt x="7716203" y="319088"/>
                </a:cubicBezTo>
                <a:cubicBezTo>
                  <a:pt x="7700010" y="325755"/>
                  <a:pt x="7683818" y="333375"/>
                  <a:pt x="7668578" y="342900"/>
                </a:cubicBezTo>
                <a:cubicBezTo>
                  <a:pt x="7668578" y="342900"/>
                  <a:pt x="7668578" y="342900"/>
                  <a:pt x="7668578" y="342900"/>
                </a:cubicBezTo>
                <a:cubicBezTo>
                  <a:pt x="7623810" y="258128"/>
                  <a:pt x="7534275" y="200025"/>
                  <a:pt x="7431405" y="200025"/>
                </a:cubicBezTo>
                <a:cubicBezTo>
                  <a:pt x="7328535" y="200025"/>
                  <a:pt x="7239000" y="258128"/>
                  <a:pt x="7194233" y="342900"/>
                </a:cubicBezTo>
                <a:cubicBezTo>
                  <a:pt x="7178040" y="334328"/>
                  <a:pt x="7161848" y="325755"/>
                  <a:pt x="7143750" y="319088"/>
                </a:cubicBezTo>
                <a:cubicBezTo>
                  <a:pt x="7144703" y="318135"/>
                  <a:pt x="7145655" y="319088"/>
                  <a:pt x="7146608" y="319088"/>
                </a:cubicBezTo>
                <a:close/>
                <a:moveTo>
                  <a:pt x="7210425" y="352425"/>
                </a:moveTo>
                <a:cubicBezTo>
                  <a:pt x="7252335" y="273368"/>
                  <a:pt x="7335203" y="219075"/>
                  <a:pt x="7430453" y="219075"/>
                </a:cubicBezTo>
                <a:cubicBezTo>
                  <a:pt x="7525703" y="219075"/>
                  <a:pt x="7609523" y="273368"/>
                  <a:pt x="7650480" y="352425"/>
                </a:cubicBezTo>
                <a:cubicBezTo>
                  <a:pt x="7635240" y="361950"/>
                  <a:pt x="7620000" y="372428"/>
                  <a:pt x="7605713" y="383858"/>
                </a:cubicBezTo>
                <a:cubicBezTo>
                  <a:pt x="7574280" y="318135"/>
                  <a:pt x="7507605" y="272415"/>
                  <a:pt x="7429500" y="272415"/>
                </a:cubicBezTo>
                <a:cubicBezTo>
                  <a:pt x="7352348" y="272415"/>
                  <a:pt x="7284720" y="318135"/>
                  <a:pt x="7253288" y="383858"/>
                </a:cubicBezTo>
                <a:cubicBezTo>
                  <a:pt x="7238048" y="372428"/>
                  <a:pt x="7222808" y="360998"/>
                  <a:pt x="7206615" y="351473"/>
                </a:cubicBezTo>
                <a:cubicBezTo>
                  <a:pt x="7209473" y="351473"/>
                  <a:pt x="7210425" y="351473"/>
                  <a:pt x="7210425" y="352425"/>
                </a:cubicBezTo>
                <a:close/>
                <a:moveTo>
                  <a:pt x="8090535" y="750570"/>
                </a:moveTo>
                <a:cubicBezTo>
                  <a:pt x="8090535" y="642938"/>
                  <a:pt x="8002905" y="555308"/>
                  <a:pt x="7895273" y="555308"/>
                </a:cubicBezTo>
                <a:cubicBezTo>
                  <a:pt x="7804785" y="555308"/>
                  <a:pt x="7728585" y="617220"/>
                  <a:pt x="7706678" y="700088"/>
                </a:cubicBezTo>
                <a:cubicBezTo>
                  <a:pt x="7691438" y="688658"/>
                  <a:pt x="7676198" y="679133"/>
                  <a:pt x="7660005" y="669608"/>
                </a:cubicBezTo>
                <a:cubicBezTo>
                  <a:pt x="7693343" y="571500"/>
                  <a:pt x="7786688" y="501015"/>
                  <a:pt x="7895273" y="501015"/>
                </a:cubicBezTo>
                <a:cubicBezTo>
                  <a:pt x="8032433" y="501015"/>
                  <a:pt x="8143875" y="612458"/>
                  <a:pt x="8143875" y="749618"/>
                </a:cubicBezTo>
                <a:cubicBezTo>
                  <a:pt x="8143875" y="818198"/>
                  <a:pt x="8115300" y="881063"/>
                  <a:pt x="8070533" y="925830"/>
                </a:cubicBezTo>
                <a:cubicBezTo>
                  <a:pt x="8051483" y="918210"/>
                  <a:pt x="8031480" y="911543"/>
                  <a:pt x="8011478" y="905828"/>
                </a:cubicBezTo>
                <a:cubicBezTo>
                  <a:pt x="8060055" y="871538"/>
                  <a:pt x="8090535" y="814388"/>
                  <a:pt x="8090535" y="750570"/>
                </a:cubicBezTo>
                <a:close/>
                <a:moveTo>
                  <a:pt x="8236268" y="750570"/>
                </a:moveTo>
                <a:cubicBezTo>
                  <a:pt x="8236268" y="562928"/>
                  <a:pt x="8083868" y="410528"/>
                  <a:pt x="7896225" y="410528"/>
                </a:cubicBezTo>
                <a:cubicBezTo>
                  <a:pt x="7749540" y="410528"/>
                  <a:pt x="7624763" y="503873"/>
                  <a:pt x="7577138" y="633413"/>
                </a:cubicBezTo>
                <a:cubicBezTo>
                  <a:pt x="7559993" y="627698"/>
                  <a:pt x="7541895" y="622935"/>
                  <a:pt x="7523798" y="619125"/>
                </a:cubicBezTo>
                <a:cubicBezTo>
                  <a:pt x="7523798" y="619125"/>
                  <a:pt x="7524750" y="619125"/>
                  <a:pt x="7524750" y="619125"/>
                </a:cubicBezTo>
                <a:cubicBezTo>
                  <a:pt x="7579043" y="466725"/>
                  <a:pt x="7724775" y="356235"/>
                  <a:pt x="7896225" y="356235"/>
                </a:cubicBezTo>
                <a:cubicBezTo>
                  <a:pt x="8113395" y="356235"/>
                  <a:pt x="8290560" y="533400"/>
                  <a:pt x="8290560" y="750570"/>
                </a:cubicBezTo>
                <a:cubicBezTo>
                  <a:pt x="8290560" y="846773"/>
                  <a:pt x="8255318" y="935355"/>
                  <a:pt x="8198168" y="1003935"/>
                </a:cubicBezTo>
                <a:cubicBezTo>
                  <a:pt x="8184833" y="992505"/>
                  <a:pt x="8170545" y="982028"/>
                  <a:pt x="8155305" y="971550"/>
                </a:cubicBezTo>
                <a:cubicBezTo>
                  <a:pt x="8204835" y="911543"/>
                  <a:pt x="8236268" y="834390"/>
                  <a:pt x="8236268" y="750570"/>
                </a:cubicBezTo>
                <a:close/>
                <a:moveTo>
                  <a:pt x="7431405" y="19050"/>
                </a:moveTo>
                <a:cubicBezTo>
                  <a:pt x="7614285" y="19050"/>
                  <a:pt x="7771448" y="128588"/>
                  <a:pt x="7840980" y="285750"/>
                </a:cubicBezTo>
                <a:cubicBezTo>
                  <a:pt x="7840980" y="285750"/>
                  <a:pt x="7840980" y="285750"/>
                  <a:pt x="7840980" y="285750"/>
                </a:cubicBezTo>
                <a:cubicBezTo>
                  <a:pt x="7828598" y="286703"/>
                  <a:pt x="7817168" y="288608"/>
                  <a:pt x="7804785" y="291465"/>
                </a:cubicBezTo>
                <a:cubicBezTo>
                  <a:pt x="7739063" y="151448"/>
                  <a:pt x="7596188" y="54293"/>
                  <a:pt x="7431405" y="54293"/>
                </a:cubicBezTo>
                <a:cubicBezTo>
                  <a:pt x="7266623" y="54293"/>
                  <a:pt x="7123748" y="151448"/>
                  <a:pt x="7058025" y="291465"/>
                </a:cubicBezTo>
                <a:cubicBezTo>
                  <a:pt x="7046595" y="289560"/>
                  <a:pt x="7034213" y="287655"/>
                  <a:pt x="7021830" y="285750"/>
                </a:cubicBezTo>
                <a:cubicBezTo>
                  <a:pt x="7091363" y="129540"/>
                  <a:pt x="7248525" y="19050"/>
                  <a:pt x="7431405" y="19050"/>
                </a:cubicBezTo>
                <a:close/>
                <a:moveTo>
                  <a:pt x="6966585" y="301943"/>
                </a:moveTo>
                <a:cubicBezTo>
                  <a:pt x="7165658" y="301943"/>
                  <a:pt x="7334250" y="431483"/>
                  <a:pt x="7392353" y="611505"/>
                </a:cubicBezTo>
                <a:cubicBezTo>
                  <a:pt x="7379970" y="612458"/>
                  <a:pt x="7368540" y="614363"/>
                  <a:pt x="7357110" y="616268"/>
                </a:cubicBezTo>
                <a:cubicBezTo>
                  <a:pt x="7357110" y="616268"/>
                  <a:pt x="7357110" y="616268"/>
                  <a:pt x="7357110" y="616268"/>
                </a:cubicBezTo>
                <a:cubicBezTo>
                  <a:pt x="7300913" y="454343"/>
                  <a:pt x="7147560" y="338138"/>
                  <a:pt x="6966585" y="338138"/>
                </a:cubicBezTo>
                <a:cubicBezTo>
                  <a:pt x="6785610" y="338138"/>
                  <a:pt x="6632258" y="454343"/>
                  <a:pt x="6576060" y="616268"/>
                </a:cubicBezTo>
                <a:cubicBezTo>
                  <a:pt x="6564630" y="614363"/>
                  <a:pt x="6552248" y="613410"/>
                  <a:pt x="6540818" y="611505"/>
                </a:cubicBezTo>
                <a:cubicBezTo>
                  <a:pt x="6599873" y="432435"/>
                  <a:pt x="6768465" y="301943"/>
                  <a:pt x="6966585" y="301943"/>
                </a:cubicBezTo>
                <a:close/>
                <a:moveTo>
                  <a:pt x="6502718" y="19050"/>
                </a:moveTo>
                <a:cubicBezTo>
                  <a:pt x="6685598" y="19050"/>
                  <a:pt x="6842760" y="128588"/>
                  <a:pt x="6912293" y="285750"/>
                </a:cubicBezTo>
                <a:cubicBezTo>
                  <a:pt x="6899910" y="286703"/>
                  <a:pt x="6888480" y="288608"/>
                  <a:pt x="6876098" y="291465"/>
                </a:cubicBezTo>
                <a:cubicBezTo>
                  <a:pt x="6810375" y="151448"/>
                  <a:pt x="6667500" y="54293"/>
                  <a:pt x="6502718" y="54293"/>
                </a:cubicBezTo>
                <a:cubicBezTo>
                  <a:pt x="6337935" y="54293"/>
                  <a:pt x="6195060" y="151448"/>
                  <a:pt x="6129338" y="291465"/>
                </a:cubicBezTo>
                <a:cubicBezTo>
                  <a:pt x="6117908" y="289560"/>
                  <a:pt x="6105525" y="287655"/>
                  <a:pt x="6093143" y="285750"/>
                </a:cubicBezTo>
                <a:cubicBezTo>
                  <a:pt x="6162675" y="129540"/>
                  <a:pt x="6319838" y="19050"/>
                  <a:pt x="6502718" y="19050"/>
                </a:cubicBezTo>
                <a:close/>
                <a:moveTo>
                  <a:pt x="6038850" y="301943"/>
                </a:moveTo>
                <a:cubicBezTo>
                  <a:pt x="6237923" y="301943"/>
                  <a:pt x="6406515" y="431483"/>
                  <a:pt x="6464618" y="611505"/>
                </a:cubicBezTo>
                <a:cubicBezTo>
                  <a:pt x="6452235" y="612458"/>
                  <a:pt x="6440805" y="614363"/>
                  <a:pt x="6429375" y="616268"/>
                </a:cubicBezTo>
                <a:cubicBezTo>
                  <a:pt x="6429375" y="616268"/>
                  <a:pt x="6429375" y="616268"/>
                  <a:pt x="6429375" y="616268"/>
                </a:cubicBezTo>
                <a:cubicBezTo>
                  <a:pt x="6373178" y="454343"/>
                  <a:pt x="6219825" y="338138"/>
                  <a:pt x="6038850" y="338138"/>
                </a:cubicBezTo>
                <a:cubicBezTo>
                  <a:pt x="5857875" y="338138"/>
                  <a:pt x="5704523" y="454343"/>
                  <a:pt x="5648325" y="616268"/>
                </a:cubicBezTo>
                <a:cubicBezTo>
                  <a:pt x="5648325" y="616268"/>
                  <a:pt x="5648325" y="616268"/>
                  <a:pt x="5648325" y="616268"/>
                </a:cubicBezTo>
                <a:cubicBezTo>
                  <a:pt x="5636895" y="614363"/>
                  <a:pt x="5624513" y="613410"/>
                  <a:pt x="5613083" y="611505"/>
                </a:cubicBezTo>
                <a:cubicBezTo>
                  <a:pt x="5613083" y="611505"/>
                  <a:pt x="5613083" y="611505"/>
                  <a:pt x="5613083" y="611505"/>
                </a:cubicBezTo>
                <a:cubicBezTo>
                  <a:pt x="5671185" y="432435"/>
                  <a:pt x="5839778" y="301943"/>
                  <a:pt x="6038850" y="301943"/>
                </a:cubicBezTo>
                <a:close/>
                <a:moveTo>
                  <a:pt x="5574030" y="19050"/>
                </a:moveTo>
                <a:cubicBezTo>
                  <a:pt x="5756910" y="19050"/>
                  <a:pt x="5914073" y="128588"/>
                  <a:pt x="5983605" y="285750"/>
                </a:cubicBezTo>
                <a:cubicBezTo>
                  <a:pt x="5971223" y="286703"/>
                  <a:pt x="5959793" y="288608"/>
                  <a:pt x="5947410" y="291465"/>
                </a:cubicBezTo>
                <a:cubicBezTo>
                  <a:pt x="5881688" y="151448"/>
                  <a:pt x="5738813" y="54293"/>
                  <a:pt x="5574030" y="54293"/>
                </a:cubicBezTo>
                <a:cubicBezTo>
                  <a:pt x="5409248" y="54293"/>
                  <a:pt x="5266373" y="151448"/>
                  <a:pt x="5200650" y="291465"/>
                </a:cubicBezTo>
                <a:cubicBezTo>
                  <a:pt x="5189220" y="289560"/>
                  <a:pt x="5176838" y="287655"/>
                  <a:pt x="5164455" y="285750"/>
                </a:cubicBezTo>
                <a:cubicBezTo>
                  <a:pt x="5233988" y="129540"/>
                  <a:pt x="5391150" y="19050"/>
                  <a:pt x="5574030" y="19050"/>
                </a:cubicBezTo>
                <a:close/>
                <a:moveTo>
                  <a:pt x="5110163" y="301943"/>
                </a:moveTo>
                <a:cubicBezTo>
                  <a:pt x="5309235" y="301943"/>
                  <a:pt x="5477828" y="431483"/>
                  <a:pt x="5535930" y="611505"/>
                </a:cubicBezTo>
                <a:cubicBezTo>
                  <a:pt x="5523548" y="612458"/>
                  <a:pt x="5512118" y="614363"/>
                  <a:pt x="5500688" y="616268"/>
                </a:cubicBezTo>
                <a:cubicBezTo>
                  <a:pt x="5500688" y="616268"/>
                  <a:pt x="5500688" y="616268"/>
                  <a:pt x="5500688" y="616268"/>
                </a:cubicBezTo>
                <a:cubicBezTo>
                  <a:pt x="5444490" y="454343"/>
                  <a:pt x="5291138" y="338138"/>
                  <a:pt x="5110163" y="338138"/>
                </a:cubicBezTo>
                <a:cubicBezTo>
                  <a:pt x="4929188" y="338138"/>
                  <a:pt x="4775835" y="454343"/>
                  <a:pt x="4719638" y="616268"/>
                </a:cubicBezTo>
                <a:cubicBezTo>
                  <a:pt x="4719638" y="616268"/>
                  <a:pt x="4719638" y="616268"/>
                  <a:pt x="4719638" y="616268"/>
                </a:cubicBezTo>
                <a:cubicBezTo>
                  <a:pt x="4708208" y="614363"/>
                  <a:pt x="4695825" y="613410"/>
                  <a:pt x="4684395" y="611505"/>
                </a:cubicBezTo>
                <a:cubicBezTo>
                  <a:pt x="4742498" y="432435"/>
                  <a:pt x="4911090" y="301943"/>
                  <a:pt x="5110163" y="301943"/>
                </a:cubicBezTo>
                <a:close/>
                <a:moveTo>
                  <a:pt x="4645343" y="19050"/>
                </a:moveTo>
                <a:cubicBezTo>
                  <a:pt x="4828223" y="19050"/>
                  <a:pt x="4985385" y="128588"/>
                  <a:pt x="5054918" y="285750"/>
                </a:cubicBezTo>
                <a:cubicBezTo>
                  <a:pt x="5042535" y="286703"/>
                  <a:pt x="5031105" y="288608"/>
                  <a:pt x="5018723" y="291465"/>
                </a:cubicBezTo>
                <a:cubicBezTo>
                  <a:pt x="4953000" y="151448"/>
                  <a:pt x="4811078" y="54293"/>
                  <a:pt x="4645343" y="54293"/>
                </a:cubicBezTo>
                <a:cubicBezTo>
                  <a:pt x="4480560" y="54293"/>
                  <a:pt x="4337685" y="151448"/>
                  <a:pt x="4271963" y="291465"/>
                </a:cubicBezTo>
                <a:cubicBezTo>
                  <a:pt x="4260533" y="289560"/>
                  <a:pt x="4248150" y="287655"/>
                  <a:pt x="4235768" y="285750"/>
                </a:cubicBezTo>
                <a:cubicBezTo>
                  <a:pt x="4305300" y="129540"/>
                  <a:pt x="4463415" y="19050"/>
                  <a:pt x="4645343" y="19050"/>
                </a:cubicBezTo>
                <a:close/>
                <a:moveTo>
                  <a:pt x="4181475" y="301943"/>
                </a:moveTo>
                <a:cubicBezTo>
                  <a:pt x="4380548" y="301943"/>
                  <a:pt x="4549140" y="431483"/>
                  <a:pt x="4607243" y="611505"/>
                </a:cubicBezTo>
                <a:cubicBezTo>
                  <a:pt x="4594860" y="612458"/>
                  <a:pt x="4583430" y="614363"/>
                  <a:pt x="4572000" y="616268"/>
                </a:cubicBezTo>
                <a:cubicBezTo>
                  <a:pt x="4572000" y="616268"/>
                  <a:pt x="4572000" y="616268"/>
                  <a:pt x="4572000" y="616268"/>
                </a:cubicBezTo>
                <a:cubicBezTo>
                  <a:pt x="4515803" y="454343"/>
                  <a:pt x="4362450" y="338138"/>
                  <a:pt x="4181475" y="338138"/>
                </a:cubicBezTo>
                <a:cubicBezTo>
                  <a:pt x="4000500" y="338138"/>
                  <a:pt x="3847148" y="454343"/>
                  <a:pt x="3790950" y="616268"/>
                </a:cubicBezTo>
                <a:cubicBezTo>
                  <a:pt x="3779520" y="614363"/>
                  <a:pt x="3767138" y="613410"/>
                  <a:pt x="3755708" y="611505"/>
                </a:cubicBezTo>
                <a:cubicBezTo>
                  <a:pt x="3813810" y="432435"/>
                  <a:pt x="3982403" y="301943"/>
                  <a:pt x="4181475" y="301943"/>
                </a:cubicBezTo>
                <a:close/>
                <a:moveTo>
                  <a:pt x="3717608" y="19050"/>
                </a:moveTo>
                <a:cubicBezTo>
                  <a:pt x="3900488" y="19050"/>
                  <a:pt x="4057650" y="128588"/>
                  <a:pt x="4127183" y="285750"/>
                </a:cubicBezTo>
                <a:cubicBezTo>
                  <a:pt x="4114800" y="286703"/>
                  <a:pt x="4103370" y="288608"/>
                  <a:pt x="4090988" y="291465"/>
                </a:cubicBezTo>
                <a:cubicBezTo>
                  <a:pt x="4025265" y="151448"/>
                  <a:pt x="3882390" y="54293"/>
                  <a:pt x="3717608" y="54293"/>
                </a:cubicBezTo>
                <a:cubicBezTo>
                  <a:pt x="3551873" y="54293"/>
                  <a:pt x="3409950" y="151448"/>
                  <a:pt x="3343275" y="292418"/>
                </a:cubicBezTo>
                <a:cubicBezTo>
                  <a:pt x="3331845" y="290513"/>
                  <a:pt x="3319463" y="288608"/>
                  <a:pt x="3307080" y="286703"/>
                </a:cubicBezTo>
                <a:cubicBezTo>
                  <a:pt x="3377565" y="129540"/>
                  <a:pt x="3534728" y="19050"/>
                  <a:pt x="3717608" y="19050"/>
                </a:cubicBezTo>
                <a:close/>
                <a:moveTo>
                  <a:pt x="3252788" y="301943"/>
                </a:moveTo>
                <a:cubicBezTo>
                  <a:pt x="3451860" y="301943"/>
                  <a:pt x="3620453" y="431483"/>
                  <a:pt x="3678555" y="611505"/>
                </a:cubicBezTo>
                <a:cubicBezTo>
                  <a:pt x="3666173" y="612458"/>
                  <a:pt x="3654743" y="614363"/>
                  <a:pt x="3643313" y="616268"/>
                </a:cubicBezTo>
                <a:cubicBezTo>
                  <a:pt x="3643313" y="616268"/>
                  <a:pt x="3643313" y="616268"/>
                  <a:pt x="3643313" y="616268"/>
                </a:cubicBezTo>
                <a:cubicBezTo>
                  <a:pt x="3587115" y="454343"/>
                  <a:pt x="3433763" y="338138"/>
                  <a:pt x="3252788" y="338138"/>
                </a:cubicBezTo>
                <a:cubicBezTo>
                  <a:pt x="3071813" y="338138"/>
                  <a:pt x="2918460" y="454343"/>
                  <a:pt x="2862263" y="616268"/>
                </a:cubicBezTo>
                <a:cubicBezTo>
                  <a:pt x="2850833" y="614363"/>
                  <a:pt x="2838450" y="613410"/>
                  <a:pt x="2827020" y="611505"/>
                </a:cubicBezTo>
                <a:cubicBezTo>
                  <a:pt x="2886075" y="432435"/>
                  <a:pt x="3054668" y="301943"/>
                  <a:pt x="3252788" y="301943"/>
                </a:cubicBezTo>
                <a:close/>
                <a:moveTo>
                  <a:pt x="2788920" y="19050"/>
                </a:moveTo>
                <a:cubicBezTo>
                  <a:pt x="2971800" y="19050"/>
                  <a:pt x="3128963" y="128588"/>
                  <a:pt x="3198495" y="285750"/>
                </a:cubicBezTo>
                <a:cubicBezTo>
                  <a:pt x="3186113" y="286703"/>
                  <a:pt x="3174683" y="288608"/>
                  <a:pt x="3162300" y="291465"/>
                </a:cubicBezTo>
                <a:cubicBezTo>
                  <a:pt x="3096578" y="151448"/>
                  <a:pt x="2953703" y="54293"/>
                  <a:pt x="2788920" y="54293"/>
                </a:cubicBezTo>
                <a:cubicBezTo>
                  <a:pt x="2624138" y="54293"/>
                  <a:pt x="2481263" y="151448"/>
                  <a:pt x="2415540" y="291465"/>
                </a:cubicBezTo>
                <a:cubicBezTo>
                  <a:pt x="2404110" y="289560"/>
                  <a:pt x="2391728" y="287655"/>
                  <a:pt x="2379345" y="285750"/>
                </a:cubicBezTo>
                <a:cubicBezTo>
                  <a:pt x="2448878" y="129540"/>
                  <a:pt x="2606040" y="19050"/>
                  <a:pt x="2788920" y="19050"/>
                </a:cubicBezTo>
                <a:close/>
                <a:moveTo>
                  <a:pt x="2324100" y="301943"/>
                </a:moveTo>
                <a:cubicBezTo>
                  <a:pt x="2523173" y="301943"/>
                  <a:pt x="2691765" y="431483"/>
                  <a:pt x="2749868" y="611505"/>
                </a:cubicBezTo>
                <a:cubicBezTo>
                  <a:pt x="2737485" y="612458"/>
                  <a:pt x="2726055" y="614363"/>
                  <a:pt x="2714625" y="616268"/>
                </a:cubicBezTo>
                <a:cubicBezTo>
                  <a:pt x="2658428" y="454343"/>
                  <a:pt x="2505075" y="338138"/>
                  <a:pt x="2324100" y="338138"/>
                </a:cubicBezTo>
                <a:cubicBezTo>
                  <a:pt x="2143125" y="338138"/>
                  <a:pt x="1989773" y="454343"/>
                  <a:pt x="1933575" y="616268"/>
                </a:cubicBezTo>
                <a:cubicBezTo>
                  <a:pt x="1922145" y="614363"/>
                  <a:pt x="1909763" y="613410"/>
                  <a:pt x="1898333" y="611505"/>
                </a:cubicBezTo>
                <a:cubicBezTo>
                  <a:pt x="1957388" y="432435"/>
                  <a:pt x="2125980" y="301943"/>
                  <a:pt x="2324100" y="301943"/>
                </a:cubicBezTo>
                <a:close/>
                <a:moveTo>
                  <a:pt x="1860233" y="19050"/>
                </a:moveTo>
                <a:cubicBezTo>
                  <a:pt x="2043113" y="19050"/>
                  <a:pt x="2200275" y="128588"/>
                  <a:pt x="2269808" y="285750"/>
                </a:cubicBezTo>
                <a:cubicBezTo>
                  <a:pt x="2257425" y="286703"/>
                  <a:pt x="2245995" y="288608"/>
                  <a:pt x="2233613" y="291465"/>
                </a:cubicBezTo>
                <a:cubicBezTo>
                  <a:pt x="2167890" y="151448"/>
                  <a:pt x="2025015" y="54293"/>
                  <a:pt x="1860233" y="54293"/>
                </a:cubicBezTo>
                <a:cubicBezTo>
                  <a:pt x="1695450" y="54293"/>
                  <a:pt x="1552575" y="151448"/>
                  <a:pt x="1486853" y="292418"/>
                </a:cubicBezTo>
                <a:cubicBezTo>
                  <a:pt x="1475423" y="290513"/>
                  <a:pt x="1463040" y="288608"/>
                  <a:pt x="1450658" y="286703"/>
                </a:cubicBezTo>
                <a:cubicBezTo>
                  <a:pt x="1520190" y="129540"/>
                  <a:pt x="1677353" y="19050"/>
                  <a:pt x="1860233" y="19050"/>
                </a:cubicBezTo>
                <a:close/>
                <a:moveTo>
                  <a:pt x="1396365" y="301943"/>
                </a:moveTo>
                <a:cubicBezTo>
                  <a:pt x="1595438" y="301943"/>
                  <a:pt x="1764030" y="431483"/>
                  <a:pt x="1822133" y="611505"/>
                </a:cubicBezTo>
                <a:cubicBezTo>
                  <a:pt x="1809750" y="612458"/>
                  <a:pt x="1798320" y="614363"/>
                  <a:pt x="1786890" y="616268"/>
                </a:cubicBezTo>
                <a:cubicBezTo>
                  <a:pt x="1786890" y="616268"/>
                  <a:pt x="1786890" y="616268"/>
                  <a:pt x="1786890" y="616268"/>
                </a:cubicBezTo>
                <a:cubicBezTo>
                  <a:pt x="1730693" y="454343"/>
                  <a:pt x="1577340" y="338138"/>
                  <a:pt x="1396365" y="338138"/>
                </a:cubicBezTo>
                <a:cubicBezTo>
                  <a:pt x="1215390" y="338138"/>
                  <a:pt x="1062038" y="454343"/>
                  <a:pt x="1005840" y="616268"/>
                </a:cubicBezTo>
                <a:cubicBezTo>
                  <a:pt x="994410" y="614363"/>
                  <a:pt x="982028" y="613410"/>
                  <a:pt x="970598" y="611505"/>
                </a:cubicBezTo>
                <a:cubicBezTo>
                  <a:pt x="1028700" y="432435"/>
                  <a:pt x="1197293" y="301943"/>
                  <a:pt x="1396365" y="301943"/>
                </a:cubicBezTo>
                <a:close/>
                <a:moveTo>
                  <a:pt x="931545" y="19050"/>
                </a:moveTo>
                <a:cubicBezTo>
                  <a:pt x="1114425" y="19050"/>
                  <a:pt x="1271588" y="128588"/>
                  <a:pt x="1341120" y="285750"/>
                </a:cubicBezTo>
                <a:cubicBezTo>
                  <a:pt x="1328738" y="286703"/>
                  <a:pt x="1317308" y="288608"/>
                  <a:pt x="1304925" y="291465"/>
                </a:cubicBezTo>
                <a:cubicBezTo>
                  <a:pt x="1239203" y="151448"/>
                  <a:pt x="1096328" y="54293"/>
                  <a:pt x="931545" y="54293"/>
                </a:cubicBezTo>
                <a:cubicBezTo>
                  <a:pt x="766763" y="54293"/>
                  <a:pt x="623888" y="151448"/>
                  <a:pt x="558165" y="292418"/>
                </a:cubicBezTo>
                <a:cubicBezTo>
                  <a:pt x="546735" y="290513"/>
                  <a:pt x="534353" y="288608"/>
                  <a:pt x="521970" y="286703"/>
                </a:cubicBezTo>
                <a:cubicBezTo>
                  <a:pt x="591503" y="129540"/>
                  <a:pt x="748665" y="19050"/>
                  <a:pt x="931545" y="19050"/>
                </a:cubicBezTo>
                <a:close/>
                <a:moveTo>
                  <a:pt x="19050" y="750570"/>
                </a:moveTo>
                <a:cubicBezTo>
                  <a:pt x="19050" y="503873"/>
                  <a:pt x="220027" y="301943"/>
                  <a:pt x="467678" y="301943"/>
                </a:cubicBezTo>
                <a:cubicBezTo>
                  <a:pt x="666750" y="301943"/>
                  <a:pt x="835343" y="431483"/>
                  <a:pt x="893445" y="611505"/>
                </a:cubicBezTo>
                <a:cubicBezTo>
                  <a:pt x="881063" y="612458"/>
                  <a:pt x="869633" y="614363"/>
                  <a:pt x="858203" y="616268"/>
                </a:cubicBezTo>
                <a:cubicBezTo>
                  <a:pt x="858203" y="616268"/>
                  <a:pt x="858203" y="616268"/>
                  <a:pt x="858203" y="616268"/>
                </a:cubicBezTo>
                <a:cubicBezTo>
                  <a:pt x="802005" y="454343"/>
                  <a:pt x="648653" y="338138"/>
                  <a:pt x="467678" y="338138"/>
                </a:cubicBezTo>
                <a:cubicBezTo>
                  <a:pt x="240030" y="338138"/>
                  <a:pt x="54293" y="523875"/>
                  <a:pt x="54293" y="751523"/>
                </a:cubicBezTo>
                <a:cubicBezTo>
                  <a:pt x="54293" y="852488"/>
                  <a:pt x="90488" y="944880"/>
                  <a:pt x="151448" y="1017270"/>
                </a:cubicBezTo>
                <a:cubicBezTo>
                  <a:pt x="142875" y="1024890"/>
                  <a:pt x="134302" y="1033463"/>
                  <a:pt x="126682" y="1042035"/>
                </a:cubicBezTo>
                <a:cubicBezTo>
                  <a:pt x="126682" y="1042035"/>
                  <a:pt x="126682" y="1042035"/>
                  <a:pt x="126682" y="1042035"/>
                </a:cubicBezTo>
                <a:cubicBezTo>
                  <a:pt x="60007" y="962978"/>
                  <a:pt x="19050" y="861060"/>
                  <a:pt x="19050" y="750570"/>
                </a:cubicBezTo>
                <a:close/>
                <a:moveTo>
                  <a:pt x="19050" y="1360170"/>
                </a:moveTo>
                <a:cubicBezTo>
                  <a:pt x="19050" y="1113473"/>
                  <a:pt x="220027" y="911543"/>
                  <a:pt x="467678" y="911543"/>
                </a:cubicBezTo>
                <a:cubicBezTo>
                  <a:pt x="666750" y="911543"/>
                  <a:pt x="835343" y="1041083"/>
                  <a:pt x="893445" y="1221105"/>
                </a:cubicBezTo>
                <a:cubicBezTo>
                  <a:pt x="881063" y="1222058"/>
                  <a:pt x="869633" y="1223963"/>
                  <a:pt x="858203" y="1225868"/>
                </a:cubicBezTo>
                <a:cubicBezTo>
                  <a:pt x="858203" y="1225868"/>
                  <a:pt x="858203" y="1225868"/>
                  <a:pt x="858203" y="1225868"/>
                </a:cubicBezTo>
                <a:cubicBezTo>
                  <a:pt x="802005" y="1063943"/>
                  <a:pt x="648653" y="947738"/>
                  <a:pt x="467678" y="947738"/>
                </a:cubicBezTo>
                <a:cubicBezTo>
                  <a:pt x="240030" y="947738"/>
                  <a:pt x="54293" y="1133475"/>
                  <a:pt x="54293" y="1361123"/>
                </a:cubicBezTo>
                <a:cubicBezTo>
                  <a:pt x="54293" y="1462088"/>
                  <a:pt x="90488" y="1554480"/>
                  <a:pt x="151448" y="1626870"/>
                </a:cubicBezTo>
                <a:cubicBezTo>
                  <a:pt x="142875" y="1634490"/>
                  <a:pt x="134302" y="1643063"/>
                  <a:pt x="126682" y="1651635"/>
                </a:cubicBezTo>
                <a:cubicBezTo>
                  <a:pt x="126682" y="1651635"/>
                  <a:pt x="126682" y="1651635"/>
                  <a:pt x="126682" y="1651635"/>
                </a:cubicBezTo>
                <a:cubicBezTo>
                  <a:pt x="60007" y="1572578"/>
                  <a:pt x="19050" y="1470660"/>
                  <a:pt x="19050" y="1360170"/>
                </a:cubicBezTo>
                <a:close/>
                <a:moveTo>
                  <a:pt x="19050" y="1969770"/>
                </a:moveTo>
                <a:cubicBezTo>
                  <a:pt x="19050" y="1723073"/>
                  <a:pt x="220027" y="1521143"/>
                  <a:pt x="467678" y="1521143"/>
                </a:cubicBezTo>
                <a:cubicBezTo>
                  <a:pt x="666750" y="1521143"/>
                  <a:pt x="835343" y="1650683"/>
                  <a:pt x="893445" y="1830705"/>
                </a:cubicBezTo>
                <a:cubicBezTo>
                  <a:pt x="881063" y="1831658"/>
                  <a:pt x="869633" y="1833563"/>
                  <a:pt x="858203" y="1835468"/>
                </a:cubicBezTo>
                <a:cubicBezTo>
                  <a:pt x="858203" y="1835468"/>
                  <a:pt x="858203" y="1835468"/>
                  <a:pt x="858203" y="1835468"/>
                </a:cubicBezTo>
                <a:cubicBezTo>
                  <a:pt x="802005" y="1673543"/>
                  <a:pt x="648653" y="1557338"/>
                  <a:pt x="467678" y="1557338"/>
                </a:cubicBezTo>
                <a:cubicBezTo>
                  <a:pt x="240030" y="1557338"/>
                  <a:pt x="54293" y="1743075"/>
                  <a:pt x="54293" y="1970723"/>
                </a:cubicBezTo>
                <a:cubicBezTo>
                  <a:pt x="54293" y="2071688"/>
                  <a:pt x="90488" y="2164080"/>
                  <a:pt x="151448" y="2236470"/>
                </a:cubicBezTo>
                <a:cubicBezTo>
                  <a:pt x="142875" y="2244090"/>
                  <a:pt x="134302" y="2252663"/>
                  <a:pt x="126682" y="2261235"/>
                </a:cubicBezTo>
                <a:cubicBezTo>
                  <a:pt x="126682" y="2261235"/>
                  <a:pt x="126682" y="2261235"/>
                  <a:pt x="126682" y="2261235"/>
                </a:cubicBezTo>
                <a:cubicBezTo>
                  <a:pt x="60007" y="2182178"/>
                  <a:pt x="19050" y="2080260"/>
                  <a:pt x="19050" y="1969770"/>
                </a:cubicBezTo>
                <a:close/>
                <a:moveTo>
                  <a:pt x="19050" y="2579370"/>
                </a:moveTo>
                <a:cubicBezTo>
                  <a:pt x="19050" y="2332673"/>
                  <a:pt x="220027" y="2130743"/>
                  <a:pt x="467678" y="2130743"/>
                </a:cubicBezTo>
                <a:cubicBezTo>
                  <a:pt x="666750" y="2130743"/>
                  <a:pt x="835343" y="2260283"/>
                  <a:pt x="893445" y="2440305"/>
                </a:cubicBezTo>
                <a:cubicBezTo>
                  <a:pt x="881063" y="2441258"/>
                  <a:pt x="869633" y="2443163"/>
                  <a:pt x="858203" y="2445068"/>
                </a:cubicBezTo>
                <a:cubicBezTo>
                  <a:pt x="858203" y="2445068"/>
                  <a:pt x="858203" y="2445068"/>
                  <a:pt x="858203" y="2445068"/>
                </a:cubicBezTo>
                <a:cubicBezTo>
                  <a:pt x="802005" y="2283143"/>
                  <a:pt x="648653" y="2166938"/>
                  <a:pt x="467678" y="2166938"/>
                </a:cubicBezTo>
                <a:cubicBezTo>
                  <a:pt x="240030" y="2166938"/>
                  <a:pt x="54293" y="2352675"/>
                  <a:pt x="54293" y="2580323"/>
                </a:cubicBezTo>
                <a:cubicBezTo>
                  <a:pt x="54293" y="2681288"/>
                  <a:pt x="90488" y="2773680"/>
                  <a:pt x="151448" y="2846070"/>
                </a:cubicBezTo>
                <a:cubicBezTo>
                  <a:pt x="142875" y="2853690"/>
                  <a:pt x="134302" y="2862263"/>
                  <a:pt x="126682" y="2870835"/>
                </a:cubicBezTo>
                <a:cubicBezTo>
                  <a:pt x="126682" y="2870835"/>
                  <a:pt x="126682" y="2870835"/>
                  <a:pt x="126682" y="2870835"/>
                </a:cubicBezTo>
                <a:cubicBezTo>
                  <a:pt x="60007" y="2791778"/>
                  <a:pt x="19050" y="2689860"/>
                  <a:pt x="19050" y="2579370"/>
                </a:cubicBezTo>
                <a:close/>
                <a:moveTo>
                  <a:pt x="19050" y="3188970"/>
                </a:moveTo>
                <a:cubicBezTo>
                  <a:pt x="19050" y="2942273"/>
                  <a:pt x="220027" y="2740343"/>
                  <a:pt x="467678" y="2740343"/>
                </a:cubicBezTo>
                <a:cubicBezTo>
                  <a:pt x="666750" y="2740343"/>
                  <a:pt x="835343" y="2869883"/>
                  <a:pt x="893445" y="3049905"/>
                </a:cubicBezTo>
                <a:cubicBezTo>
                  <a:pt x="881063" y="3050858"/>
                  <a:pt x="869633" y="3052763"/>
                  <a:pt x="858203" y="3054668"/>
                </a:cubicBezTo>
                <a:cubicBezTo>
                  <a:pt x="858203" y="3054668"/>
                  <a:pt x="858203" y="3054668"/>
                  <a:pt x="858203" y="3054668"/>
                </a:cubicBezTo>
                <a:cubicBezTo>
                  <a:pt x="802005" y="2892743"/>
                  <a:pt x="648653" y="2776538"/>
                  <a:pt x="467678" y="2776538"/>
                </a:cubicBezTo>
                <a:cubicBezTo>
                  <a:pt x="240030" y="2776538"/>
                  <a:pt x="54293" y="2962275"/>
                  <a:pt x="54293" y="3189923"/>
                </a:cubicBezTo>
                <a:cubicBezTo>
                  <a:pt x="54293" y="3290888"/>
                  <a:pt x="90488" y="3383280"/>
                  <a:pt x="151448" y="3455670"/>
                </a:cubicBezTo>
                <a:cubicBezTo>
                  <a:pt x="142875" y="3463290"/>
                  <a:pt x="134302" y="3471863"/>
                  <a:pt x="126682" y="3480435"/>
                </a:cubicBezTo>
                <a:cubicBezTo>
                  <a:pt x="126682" y="3480435"/>
                  <a:pt x="126682" y="3480435"/>
                  <a:pt x="126682" y="3480435"/>
                </a:cubicBezTo>
                <a:cubicBezTo>
                  <a:pt x="60007" y="3401378"/>
                  <a:pt x="19050" y="3299460"/>
                  <a:pt x="19050" y="3188970"/>
                </a:cubicBezTo>
                <a:close/>
                <a:moveTo>
                  <a:pt x="19050" y="3798570"/>
                </a:moveTo>
                <a:cubicBezTo>
                  <a:pt x="19050" y="3551873"/>
                  <a:pt x="220027" y="3349943"/>
                  <a:pt x="467678" y="3349943"/>
                </a:cubicBezTo>
                <a:cubicBezTo>
                  <a:pt x="666750" y="3349943"/>
                  <a:pt x="835343" y="3479483"/>
                  <a:pt x="893445" y="3659505"/>
                </a:cubicBezTo>
                <a:cubicBezTo>
                  <a:pt x="881063" y="3660458"/>
                  <a:pt x="869633" y="3662363"/>
                  <a:pt x="858203" y="3664268"/>
                </a:cubicBezTo>
                <a:cubicBezTo>
                  <a:pt x="858203" y="3664268"/>
                  <a:pt x="858203" y="3664268"/>
                  <a:pt x="858203" y="3664268"/>
                </a:cubicBezTo>
                <a:cubicBezTo>
                  <a:pt x="802005" y="3502343"/>
                  <a:pt x="648653" y="3386138"/>
                  <a:pt x="467678" y="3386138"/>
                </a:cubicBezTo>
                <a:cubicBezTo>
                  <a:pt x="240030" y="3386138"/>
                  <a:pt x="54293" y="3571875"/>
                  <a:pt x="54293" y="3799523"/>
                </a:cubicBezTo>
                <a:cubicBezTo>
                  <a:pt x="54293" y="3900488"/>
                  <a:pt x="90488" y="3992880"/>
                  <a:pt x="151448" y="4065270"/>
                </a:cubicBezTo>
                <a:cubicBezTo>
                  <a:pt x="142875" y="4072890"/>
                  <a:pt x="134302" y="4081463"/>
                  <a:pt x="126682" y="4090035"/>
                </a:cubicBezTo>
                <a:cubicBezTo>
                  <a:pt x="126682" y="4090035"/>
                  <a:pt x="126682" y="4090035"/>
                  <a:pt x="126682" y="4090035"/>
                </a:cubicBezTo>
                <a:cubicBezTo>
                  <a:pt x="60007" y="4010978"/>
                  <a:pt x="19050" y="3909060"/>
                  <a:pt x="19050" y="3798570"/>
                </a:cubicBezTo>
                <a:close/>
                <a:moveTo>
                  <a:pt x="19050" y="4408170"/>
                </a:moveTo>
                <a:cubicBezTo>
                  <a:pt x="19050" y="4161473"/>
                  <a:pt x="220027" y="3959543"/>
                  <a:pt x="467678" y="3959543"/>
                </a:cubicBezTo>
                <a:cubicBezTo>
                  <a:pt x="666750" y="3959543"/>
                  <a:pt x="835343" y="4089083"/>
                  <a:pt x="893445" y="4269105"/>
                </a:cubicBezTo>
                <a:cubicBezTo>
                  <a:pt x="881063" y="4270058"/>
                  <a:pt x="869633" y="4271963"/>
                  <a:pt x="858203" y="4273868"/>
                </a:cubicBezTo>
                <a:cubicBezTo>
                  <a:pt x="858203" y="4273868"/>
                  <a:pt x="858203" y="4273868"/>
                  <a:pt x="858203" y="4273868"/>
                </a:cubicBezTo>
                <a:cubicBezTo>
                  <a:pt x="802005" y="4111943"/>
                  <a:pt x="648653" y="3995738"/>
                  <a:pt x="467678" y="3995738"/>
                </a:cubicBezTo>
                <a:cubicBezTo>
                  <a:pt x="240030" y="3995738"/>
                  <a:pt x="54293" y="4181475"/>
                  <a:pt x="54293" y="4409123"/>
                </a:cubicBezTo>
                <a:cubicBezTo>
                  <a:pt x="54293" y="4510088"/>
                  <a:pt x="90488" y="4602480"/>
                  <a:pt x="151448" y="4674870"/>
                </a:cubicBezTo>
                <a:cubicBezTo>
                  <a:pt x="142875" y="4682490"/>
                  <a:pt x="134302" y="4691063"/>
                  <a:pt x="126682" y="4699635"/>
                </a:cubicBezTo>
                <a:cubicBezTo>
                  <a:pt x="126682" y="4699635"/>
                  <a:pt x="126682" y="4699635"/>
                  <a:pt x="126682" y="4699635"/>
                </a:cubicBezTo>
                <a:cubicBezTo>
                  <a:pt x="60007" y="4620578"/>
                  <a:pt x="19050" y="4518660"/>
                  <a:pt x="19050" y="4408170"/>
                </a:cubicBezTo>
                <a:close/>
                <a:moveTo>
                  <a:pt x="19050" y="5017770"/>
                </a:moveTo>
                <a:cubicBezTo>
                  <a:pt x="19050" y="4771073"/>
                  <a:pt x="220027" y="4569143"/>
                  <a:pt x="467678" y="4569143"/>
                </a:cubicBezTo>
                <a:cubicBezTo>
                  <a:pt x="666750" y="4569143"/>
                  <a:pt x="835343" y="4698683"/>
                  <a:pt x="893445" y="4878705"/>
                </a:cubicBezTo>
                <a:cubicBezTo>
                  <a:pt x="881063" y="4879658"/>
                  <a:pt x="869633" y="4881563"/>
                  <a:pt x="858203" y="4883468"/>
                </a:cubicBezTo>
                <a:cubicBezTo>
                  <a:pt x="858203" y="4883468"/>
                  <a:pt x="858203" y="4883468"/>
                  <a:pt x="858203" y="4883468"/>
                </a:cubicBezTo>
                <a:cubicBezTo>
                  <a:pt x="802005" y="4721543"/>
                  <a:pt x="648653" y="4605338"/>
                  <a:pt x="467678" y="4605338"/>
                </a:cubicBezTo>
                <a:cubicBezTo>
                  <a:pt x="240030" y="4605338"/>
                  <a:pt x="54293" y="4791075"/>
                  <a:pt x="54293" y="5018723"/>
                </a:cubicBezTo>
                <a:cubicBezTo>
                  <a:pt x="54293" y="5119688"/>
                  <a:pt x="90488" y="5212080"/>
                  <a:pt x="151448" y="5284470"/>
                </a:cubicBezTo>
                <a:cubicBezTo>
                  <a:pt x="142875" y="5292090"/>
                  <a:pt x="134302" y="5300663"/>
                  <a:pt x="126682" y="5309235"/>
                </a:cubicBezTo>
                <a:cubicBezTo>
                  <a:pt x="126682" y="5309235"/>
                  <a:pt x="126682" y="5309235"/>
                  <a:pt x="126682" y="5309235"/>
                </a:cubicBezTo>
                <a:cubicBezTo>
                  <a:pt x="60007" y="5230178"/>
                  <a:pt x="19050" y="5128260"/>
                  <a:pt x="19050" y="5017770"/>
                </a:cubicBezTo>
                <a:close/>
                <a:moveTo>
                  <a:pt x="467678" y="6075045"/>
                </a:moveTo>
                <a:cubicBezTo>
                  <a:pt x="220980" y="6075045"/>
                  <a:pt x="19050" y="5874068"/>
                  <a:pt x="19050" y="5626418"/>
                </a:cubicBezTo>
                <a:cubicBezTo>
                  <a:pt x="19050" y="5379720"/>
                  <a:pt x="220027" y="5177790"/>
                  <a:pt x="467678" y="5177790"/>
                </a:cubicBezTo>
                <a:cubicBezTo>
                  <a:pt x="715328" y="5177790"/>
                  <a:pt x="916305" y="5378768"/>
                  <a:pt x="916305" y="5626418"/>
                </a:cubicBezTo>
                <a:cubicBezTo>
                  <a:pt x="915353" y="5874068"/>
                  <a:pt x="714375" y="6075045"/>
                  <a:pt x="467678" y="6075045"/>
                </a:cubicBezTo>
                <a:close/>
                <a:moveTo>
                  <a:pt x="770573" y="5272088"/>
                </a:moveTo>
                <a:cubicBezTo>
                  <a:pt x="798195" y="5210175"/>
                  <a:pt x="860108" y="5167313"/>
                  <a:pt x="931545" y="5167313"/>
                </a:cubicBezTo>
                <a:cubicBezTo>
                  <a:pt x="1002983" y="5167313"/>
                  <a:pt x="1064895" y="5210175"/>
                  <a:pt x="1092518" y="5272088"/>
                </a:cubicBezTo>
                <a:cubicBezTo>
                  <a:pt x="1092518" y="5272088"/>
                  <a:pt x="1092518" y="5272088"/>
                  <a:pt x="1092518" y="5272088"/>
                </a:cubicBezTo>
                <a:cubicBezTo>
                  <a:pt x="1004888" y="5347335"/>
                  <a:pt x="944880" y="5454015"/>
                  <a:pt x="931545" y="5574983"/>
                </a:cubicBezTo>
                <a:cubicBezTo>
                  <a:pt x="918210" y="5454015"/>
                  <a:pt x="858203" y="5347335"/>
                  <a:pt x="770573" y="5272088"/>
                </a:cubicBezTo>
                <a:close/>
                <a:moveTo>
                  <a:pt x="1396365" y="6075045"/>
                </a:moveTo>
                <a:cubicBezTo>
                  <a:pt x="1149668" y="6075045"/>
                  <a:pt x="947738" y="5874068"/>
                  <a:pt x="947738" y="5626418"/>
                </a:cubicBezTo>
                <a:cubicBezTo>
                  <a:pt x="947738" y="5379720"/>
                  <a:pt x="1148715" y="5177790"/>
                  <a:pt x="1396365" y="5177790"/>
                </a:cubicBezTo>
                <a:cubicBezTo>
                  <a:pt x="1644015" y="5177790"/>
                  <a:pt x="1844993" y="5378768"/>
                  <a:pt x="1844993" y="5626418"/>
                </a:cubicBezTo>
                <a:cubicBezTo>
                  <a:pt x="1844040" y="5874068"/>
                  <a:pt x="1643063" y="6075045"/>
                  <a:pt x="1396365" y="6075045"/>
                </a:cubicBezTo>
                <a:close/>
                <a:moveTo>
                  <a:pt x="1699260" y="5272088"/>
                </a:moveTo>
                <a:cubicBezTo>
                  <a:pt x="1726883" y="5210175"/>
                  <a:pt x="1788795" y="5167313"/>
                  <a:pt x="1860233" y="5167313"/>
                </a:cubicBezTo>
                <a:cubicBezTo>
                  <a:pt x="1931670" y="5167313"/>
                  <a:pt x="1993583" y="5210175"/>
                  <a:pt x="2021205" y="5272088"/>
                </a:cubicBezTo>
                <a:cubicBezTo>
                  <a:pt x="2021205" y="5272088"/>
                  <a:pt x="2021205" y="5272088"/>
                  <a:pt x="2021205" y="5272088"/>
                </a:cubicBezTo>
                <a:cubicBezTo>
                  <a:pt x="1933575" y="5347335"/>
                  <a:pt x="1873568" y="5454015"/>
                  <a:pt x="1860233" y="5574983"/>
                </a:cubicBezTo>
                <a:cubicBezTo>
                  <a:pt x="1846898" y="5454015"/>
                  <a:pt x="1786890" y="5347335"/>
                  <a:pt x="1699260" y="5272088"/>
                </a:cubicBezTo>
                <a:close/>
                <a:moveTo>
                  <a:pt x="2324100" y="6075045"/>
                </a:moveTo>
                <a:cubicBezTo>
                  <a:pt x="2077403" y="6075045"/>
                  <a:pt x="1875473" y="5874068"/>
                  <a:pt x="1875473" y="5626418"/>
                </a:cubicBezTo>
                <a:cubicBezTo>
                  <a:pt x="1875473" y="5379720"/>
                  <a:pt x="2076450" y="5177790"/>
                  <a:pt x="2324100" y="5177790"/>
                </a:cubicBezTo>
                <a:cubicBezTo>
                  <a:pt x="2571750" y="5177790"/>
                  <a:pt x="2772728" y="5378768"/>
                  <a:pt x="2772728" y="5626418"/>
                </a:cubicBezTo>
                <a:cubicBezTo>
                  <a:pt x="2772728" y="5874068"/>
                  <a:pt x="2571750" y="6075045"/>
                  <a:pt x="2324100" y="6075045"/>
                </a:cubicBezTo>
                <a:close/>
                <a:moveTo>
                  <a:pt x="2627948" y="5272088"/>
                </a:moveTo>
                <a:cubicBezTo>
                  <a:pt x="2655570" y="5210175"/>
                  <a:pt x="2717483" y="5167313"/>
                  <a:pt x="2788920" y="5167313"/>
                </a:cubicBezTo>
                <a:cubicBezTo>
                  <a:pt x="2860358" y="5167313"/>
                  <a:pt x="2922270" y="5210175"/>
                  <a:pt x="2949893" y="5272088"/>
                </a:cubicBezTo>
                <a:cubicBezTo>
                  <a:pt x="2949893" y="5272088"/>
                  <a:pt x="2949893" y="5272088"/>
                  <a:pt x="2949893" y="5272088"/>
                </a:cubicBezTo>
                <a:cubicBezTo>
                  <a:pt x="2862263" y="5347335"/>
                  <a:pt x="2802255" y="5454015"/>
                  <a:pt x="2788920" y="5574983"/>
                </a:cubicBezTo>
                <a:cubicBezTo>
                  <a:pt x="2775585" y="5454015"/>
                  <a:pt x="2715578" y="5347335"/>
                  <a:pt x="2627948" y="5272088"/>
                </a:cubicBezTo>
                <a:close/>
                <a:moveTo>
                  <a:pt x="3252788" y="6075045"/>
                </a:moveTo>
                <a:cubicBezTo>
                  <a:pt x="3006090" y="6075045"/>
                  <a:pt x="2804160" y="5874068"/>
                  <a:pt x="2804160" y="5626418"/>
                </a:cubicBezTo>
                <a:cubicBezTo>
                  <a:pt x="2804160" y="5379720"/>
                  <a:pt x="3005138" y="5177790"/>
                  <a:pt x="3252788" y="5177790"/>
                </a:cubicBezTo>
                <a:cubicBezTo>
                  <a:pt x="3499485" y="5177790"/>
                  <a:pt x="3701415" y="5378768"/>
                  <a:pt x="3701415" y="5626418"/>
                </a:cubicBezTo>
                <a:cubicBezTo>
                  <a:pt x="3701415" y="5874068"/>
                  <a:pt x="3500438" y="6075045"/>
                  <a:pt x="3252788" y="6075045"/>
                </a:cubicBezTo>
                <a:close/>
                <a:moveTo>
                  <a:pt x="3556635" y="5272088"/>
                </a:moveTo>
                <a:cubicBezTo>
                  <a:pt x="3584258" y="5210175"/>
                  <a:pt x="3646170" y="5167313"/>
                  <a:pt x="3717608" y="5167313"/>
                </a:cubicBezTo>
                <a:cubicBezTo>
                  <a:pt x="3789045" y="5167313"/>
                  <a:pt x="3850958" y="5210175"/>
                  <a:pt x="3878580" y="5272088"/>
                </a:cubicBezTo>
                <a:cubicBezTo>
                  <a:pt x="3878580" y="5272088"/>
                  <a:pt x="3878580" y="5272088"/>
                  <a:pt x="3878580" y="5272088"/>
                </a:cubicBezTo>
                <a:cubicBezTo>
                  <a:pt x="3790950" y="5347335"/>
                  <a:pt x="3730943" y="5454015"/>
                  <a:pt x="3717608" y="5574983"/>
                </a:cubicBezTo>
                <a:cubicBezTo>
                  <a:pt x="3703320" y="5454015"/>
                  <a:pt x="3644265" y="5347335"/>
                  <a:pt x="3556635" y="5272088"/>
                </a:cubicBezTo>
                <a:close/>
                <a:moveTo>
                  <a:pt x="4181475" y="6075045"/>
                </a:moveTo>
                <a:cubicBezTo>
                  <a:pt x="3934778" y="6075045"/>
                  <a:pt x="3732848" y="5874068"/>
                  <a:pt x="3732848" y="5626418"/>
                </a:cubicBezTo>
                <a:cubicBezTo>
                  <a:pt x="3732848" y="5379720"/>
                  <a:pt x="3933825" y="5177790"/>
                  <a:pt x="4181475" y="5177790"/>
                </a:cubicBezTo>
                <a:cubicBezTo>
                  <a:pt x="4428173" y="5177790"/>
                  <a:pt x="4630103" y="5378768"/>
                  <a:pt x="4630103" y="5626418"/>
                </a:cubicBezTo>
                <a:cubicBezTo>
                  <a:pt x="4630103" y="5874068"/>
                  <a:pt x="4428173" y="6075045"/>
                  <a:pt x="4181475" y="6075045"/>
                </a:cubicBezTo>
                <a:close/>
                <a:moveTo>
                  <a:pt x="4484370" y="5272088"/>
                </a:moveTo>
                <a:cubicBezTo>
                  <a:pt x="4484370" y="5272088"/>
                  <a:pt x="4484370" y="5272088"/>
                  <a:pt x="4484370" y="5272088"/>
                </a:cubicBezTo>
                <a:cubicBezTo>
                  <a:pt x="4511993" y="5210175"/>
                  <a:pt x="4573905" y="5167313"/>
                  <a:pt x="4645343" y="5167313"/>
                </a:cubicBezTo>
                <a:cubicBezTo>
                  <a:pt x="4716780" y="5167313"/>
                  <a:pt x="4778693" y="5210175"/>
                  <a:pt x="4806315" y="5272088"/>
                </a:cubicBezTo>
                <a:cubicBezTo>
                  <a:pt x="4718685" y="5347335"/>
                  <a:pt x="4658678" y="5454015"/>
                  <a:pt x="4645343" y="5574983"/>
                </a:cubicBezTo>
                <a:cubicBezTo>
                  <a:pt x="4632008" y="5454015"/>
                  <a:pt x="4572953" y="5347335"/>
                  <a:pt x="4484370" y="5272088"/>
                </a:cubicBezTo>
                <a:close/>
                <a:moveTo>
                  <a:pt x="5110163" y="6075045"/>
                </a:moveTo>
                <a:cubicBezTo>
                  <a:pt x="4863465" y="6075045"/>
                  <a:pt x="4661535" y="5874068"/>
                  <a:pt x="4661535" y="5626418"/>
                </a:cubicBezTo>
                <a:cubicBezTo>
                  <a:pt x="4661535" y="5379720"/>
                  <a:pt x="4862513" y="5177790"/>
                  <a:pt x="5110163" y="5177790"/>
                </a:cubicBezTo>
                <a:cubicBezTo>
                  <a:pt x="5356860" y="5177790"/>
                  <a:pt x="5558790" y="5378768"/>
                  <a:pt x="5558790" y="5626418"/>
                </a:cubicBezTo>
                <a:cubicBezTo>
                  <a:pt x="5557838" y="5874068"/>
                  <a:pt x="5356860" y="6075045"/>
                  <a:pt x="5110163" y="6075045"/>
                </a:cubicBezTo>
                <a:close/>
                <a:moveTo>
                  <a:pt x="5413058" y="5272088"/>
                </a:moveTo>
                <a:cubicBezTo>
                  <a:pt x="5440680" y="5210175"/>
                  <a:pt x="5502593" y="5167313"/>
                  <a:pt x="5574030" y="5167313"/>
                </a:cubicBezTo>
                <a:cubicBezTo>
                  <a:pt x="5645468" y="5167313"/>
                  <a:pt x="5707380" y="5210175"/>
                  <a:pt x="5735003" y="5272088"/>
                </a:cubicBezTo>
                <a:cubicBezTo>
                  <a:pt x="5647373" y="5347335"/>
                  <a:pt x="5587365" y="5454015"/>
                  <a:pt x="5574030" y="5574983"/>
                </a:cubicBezTo>
                <a:cubicBezTo>
                  <a:pt x="5560695" y="5454015"/>
                  <a:pt x="5500688" y="5347335"/>
                  <a:pt x="5413058" y="5272088"/>
                </a:cubicBezTo>
                <a:close/>
                <a:moveTo>
                  <a:pt x="6038850" y="6075045"/>
                </a:moveTo>
                <a:cubicBezTo>
                  <a:pt x="5792153" y="6075045"/>
                  <a:pt x="5590223" y="5874068"/>
                  <a:pt x="5590223" y="5626418"/>
                </a:cubicBezTo>
                <a:cubicBezTo>
                  <a:pt x="5590223" y="5379720"/>
                  <a:pt x="5791200" y="5177790"/>
                  <a:pt x="6038850" y="5177790"/>
                </a:cubicBezTo>
                <a:cubicBezTo>
                  <a:pt x="6286500" y="5177790"/>
                  <a:pt x="6487478" y="5378768"/>
                  <a:pt x="6487478" y="5626418"/>
                </a:cubicBezTo>
                <a:cubicBezTo>
                  <a:pt x="6486525" y="5874068"/>
                  <a:pt x="6285548" y="6075045"/>
                  <a:pt x="6038850" y="6075045"/>
                </a:cubicBezTo>
                <a:close/>
                <a:moveTo>
                  <a:pt x="6341745" y="5272088"/>
                </a:moveTo>
                <a:cubicBezTo>
                  <a:pt x="6341745" y="5272088"/>
                  <a:pt x="6341745" y="5272088"/>
                  <a:pt x="6341745" y="5272088"/>
                </a:cubicBezTo>
                <a:cubicBezTo>
                  <a:pt x="6369368" y="5210175"/>
                  <a:pt x="6431280" y="5167313"/>
                  <a:pt x="6502718" y="5167313"/>
                </a:cubicBezTo>
                <a:cubicBezTo>
                  <a:pt x="6574155" y="5167313"/>
                  <a:pt x="6636068" y="5210175"/>
                  <a:pt x="6663690" y="5272088"/>
                </a:cubicBezTo>
                <a:cubicBezTo>
                  <a:pt x="6663690" y="5272088"/>
                  <a:pt x="6663690" y="5272088"/>
                  <a:pt x="6663690" y="5272088"/>
                </a:cubicBezTo>
                <a:cubicBezTo>
                  <a:pt x="6576060" y="5347335"/>
                  <a:pt x="6516053" y="5454015"/>
                  <a:pt x="6502718" y="5574983"/>
                </a:cubicBezTo>
                <a:cubicBezTo>
                  <a:pt x="6489383" y="5454015"/>
                  <a:pt x="6429375" y="5347335"/>
                  <a:pt x="6341745" y="5272088"/>
                </a:cubicBezTo>
                <a:close/>
                <a:moveTo>
                  <a:pt x="6966585" y="6075045"/>
                </a:moveTo>
                <a:cubicBezTo>
                  <a:pt x="6719888" y="6075045"/>
                  <a:pt x="6517958" y="5874068"/>
                  <a:pt x="6517958" y="5626418"/>
                </a:cubicBezTo>
                <a:cubicBezTo>
                  <a:pt x="6517958" y="5379720"/>
                  <a:pt x="6718935" y="5177790"/>
                  <a:pt x="6966585" y="5177790"/>
                </a:cubicBezTo>
                <a:cubicBezTo>
                  <a:pt x="7214235" y="5177790"/>
                  <a:pt x="7415213" y="5378768"/>
                  <a:pt x="7415213" y="5626418"/>
                </a:cubicBezTo>
                <a:cubicBezTo>
                  <a:pt x="7415213" y="5874068"/>
                  <a:pt x="7214235" y="6075045"/>
                  <a:pt x="6966585" y="6075045"/>
                </a:cubicBezTo>
                <a:close/>
                <a:moveTo>
                  <a:pt x="7270433" y="5272088"/>
                </a:moveTo>
                <a:cubicBezTo>
                  <a:pt x="7270433" y="5272088"/>
                  <a:pt x="7270433" y="5272088"/>
                  <a:pt x="7270433" y="5272088"/>
                </a:cubicBezTo>
                <a:cubicBezTo>
                  <a:pt x="7298055" y="5210175"/>
                  <a:pt x="7359968" y="5167313"/>
                  <a:pt x="7431405" y="5167313"/>
                </a:cubicBezTo>
                <a:cubicBezTo>
                  <a:pt x="7502843" y="5167313"/>
                  <a:pt x="7564755" y="5210175"/>
                  <a:pt x="7592378" y="5272088"/>
                </a:cubicBezTo>
                <a:cubicBezTo>
                  <a:pt x="7504748" y="5347335"/>
                  <a:pt x="7444740" y="5454015"/>
                  <a:pt x="7431405" y="5574983"/>
                </a:cubicBezTo>
                <a:cubicBezTo>
                  <a:pt x="7418070" y="5454015"/>
                  <a:pt x="7358063" y="5347335"/>
                  <a:pt x="7270433" y="5272088"/>
                </a:cubicBezTo>
                <a:close/>
                <a:moveTo>
                  <a:pt x="8343900" y="5627370"/>
                </a:moveTo>
                <a:cubicBezTo>
                  <a:pt x="8343900" y="5874068"/>
                  <a:pt x="8142923" y="6075998"/>
                  <a:pt x="7895273" y="6075998"/>
                </a:cubicBezTo>
                <a:cubicBezTo>
                  <a:pt x="7648575" y="6075998"/>
                  <a:pt x="7446645" y="5875020"/>
                  <a:pt x="7446645" y="5627370"/>
                </a:cubicBezTo>
                <a:cubicBezTo>
                  <a:pt x="7446645" y="5380673"/>
                  <a:pt x="7647623" y="5178743"/>
                  <a:pt x="7895273" y="5178743"/>
                </a:cubicBezTo>
                <a:cubicBezTo>
                  <a:pt x="8142923" y="5178743"/>
                  <a:pt x="8343900" y="5379720"/>
                  <a:pt x="8343900" y="5627370"/>
                </a:cubicBezTo>
                <a:close/>
                <a:moveTo>
                  <a:pt x="8343900" y="5017770"/>
                </a:moveTo>
                <a:cubicBezTo>
                  <a:pt x="8343900" y="5128260"/>
                  <a:pt x="8302943" y="5230178"/>
                  <a:pt x="8236268" y="5308283"/>
                </a:cubicBezTo>
                <a:cubicBezTo>
                  <a:pt x="8236268" y="5308283"/>
                  <a:pt x="8236268" y="5308283"/>
                  <a:pt x="8236268" y="5308283"/>
                </a:cubicBezTo>
                <a:cubicBezTo>
                  <a:pt x="8228648" y="5299710"/>
                  <a:pt x="8220075" y="5291138"/>
                  <a:pt x="8211503" y="5283518"/>
                </a:cubicBezTo>
                <a:cubicBezTo>
                  <a:pt x="8272463" y="5212080"/>
                  <a:pt x="8308658" y="5118735"/>
                  <a:pt x="8308658" y="5017770"/>
                </a:cubicBezTo>
                <a:cubicBezTo>
                  <a:pt x="8308658" y="4790123"/>
                  <a:pt x="8122920" y="4604385"/>
                  <a:pt x="7895273" y="4604385"/>
                </a:cubicBezTo>
                <a:cubicBezTo>
                  <a:pt x="7714298" y="4604385"/>
                  <a:pt x="7560945" y="4720590"/>
                  <a:pt x="7504748" y="4882515"/>
                </a:cubicBezTo>
                <a:cubicBezTo>
                  <a:pt x="7493318" y="4880610"/>
                  <a:pt x="7480935" y="4879658"/>
                  <a:pt x="7469505" y="4877753"/>
                </a:cubicBezTo>
                <a:cubicBezTo>
                  <a:pt x="7528560" y="4698683"/>
                  <a:pt x="7697153" y="4568190"/>
                  <a:pt x="7895273" y="4568190"/>
                </a:cubicBezTo>
                <a:cubicBezTo>
                  <a:pt x="8142923" y="4569143"/>
                  <a:pt x="8343900" y="4770120"/>
                  <a:pt x="8343900" y="5017770"/>
                </a:cubicBezTo>
                <a:close/>
                <a:moveTo>
                  <a:pt x="8343900" y="4408170"/>
                </a:moveTo>
                <a:cubicBezTo>
                  <a:pt x="8343900" y="4518660"/>
                  <a:pt x="8302943" y="4620578"/>
                  <a:pt x="8236268" y="4698683"/>
                </a:cubicBezTo>
                <a:cubicBezTo>
                  <a:pt x="8236268" y="4698683"/>
                  <a:pt x="8236268" y="4698683"/>
                  <a:pt x="8236268" y="4698683"/>
                </a:cubicBezTo>
                <a:cubicBezTo>
                  <a:pt x="8228648" y="4690110"/>
                  <a:pt x="8220075" y="4681538"/>
                  <a:pt x="8211503" y="4673918"/>
                </a:cubicBezTo>
                <a:cubicBezTo>
                  <a:pt x="8272463" y="4602480"/>
                  <a:pt x="8308658" y="4509135"/>
                  <a:pt x="8308658" y="4408170"/>
                </a:cubicBezTo>
                <a:cubicBezTo>
                  <a:pt x="8308658" y="4180523"/>
                  <a:pt x="8122920" y="3994785"/>
                  <a:pt x="7895273" y="3994785"/>
                </a:cubicBezTo>
                <a:cubicBezTo>
                  <a:pt x="7714298" y="3994785"/>
                  <a:pt x="7560945" y="4110990"/>
                  <a:pt x="7504748" y="4272915"/>
                </a:cubicBezTo>
                <a:cubicBezTo>
                  <a:pt x="7493318" y="4271010"/>
                  <a:pt x="7480935" y="4270058"/>
                  <a:pt x="7469505" y="4268153"/>
                </a:cubicBezTo>
                <a:cubicBezTo>
                  <a:pt x="7528560" y="4089083"/>
                  <a:pt x="7697153" y="3958590"/>
                  <a:pt x="7895273" y="3958590"/>
                </a:cubicBezTo>
                <a:cubicBezTo>
                  <a:pt x="8142923" y="3959543"/>
                  <a:pt x="8343900" y="4160520"/>
                  <a:pt x="8343900" y="4408170"/>
                </a:cubicBezTo>
                <a:close/>
                <a:moveTo>
                  <a:pt x="8343900" y="3798570"/>
                </a:moveTo>
                <a:cubicBezTo>
                  <a:pt x="8343900" y="3909060"/>
                  <a:pt x="8302943" y="4010978"/>
                  <a:pt x="8236268" y="4089083"/>
                </a:cubicBezTo>
                <a:cubicBezTo>
                  <a:pt x="8236268" y="4089083"/>
                  <a:pt x="8236268" y="4089083"/>
                  <a:pt x="8236268" y="4089083"/>
                </a:cubicBezTo>
                <a:cubicBezTo>
                  <a:pt x="8228648" y="4080510"/>
                  <a:pt x="8220075" y="4071938"/>
                  <a:pt x="8211503" y="4064318"/>
                </a:cubicBezTo>
                <a:cubicBezTo>
                  <a:pt x="8272463" y="3992880"/>
                  <a:pt x="8308658" y="3899535"/>
                  <a:pt x="8308658" y="3798570"/>
                </a:cubicBezTo>
                <a:cubicBezTo>
                  <a:pt x="8308658" y="3570923"/>
                  <a:pt x="8122920" y="3385185"/>
                  <a:pt x="7895273" y="3385185"/>
                </a:cubicBezTo>
                <a:cubicBezTo>
                  <a:pt x="7714298" y="3385185"/>
                  <a:pt x="7560945" y="3501390"/>
                  <a:pt x="7504748" y="3663315"/>
                </a:cubicBezTo>
                <a:cubicBezTo>
                  <a:pt x="7493318" y="3661410"/>
                  <a:pt x="7480935" y="3660458"/>
                  <a:pt x="7469505" y="3658553"/>
                </a:cubicBezTo>
                <a:cubicBezTo>
                  <a:pt x="7528560" y="3479483"/>
                  <a:pt x="7697153" y="3348990"/>
                  <a:pt x="7895273" y="3348990"/>
                </a:cubicBezTo>
                <a:cubicBezTo>
                  <a:pt x="8142923" y="3349943"/>
                  <a:pt x="8343900" y="3550920"/>
                  <a:pt x="8343900" y="3798570"/>
                </a:cubicBezTo>
                <a:close/>
                <a:moveTo>
                  <a:pt x="8343900" y="3188970"/>
                </a:moveTo>
                <a:cubicBezTo>
                  <a:pt x="8343900" y="3299460"/>
                  <a:pt x="8302943" y="3401378"/>
                  <a:pt x="8236268" y="3479483"/>
                </a:cubicBezTo>
                <a:cubicBezTo>
                  <a:pt x="8236268" y="3479483"/>
                  <a:pt x="8236268" y="3479483"/>
                  <a:pt x="8236268" y="3479483"/>
                </a:cubicBezTo>
                <a:cubicBezTo>
                  <a:pt x="8228648" y="3470910"/>
                  <a:pt x="8220075" y="3462338"/>
                  <a:pt x="8211503" y="3454718"/>
                </a:cubicBezTo>
                <a:cubicBezTo>
                  <a:pt x="8272463" y="3383280"/>
                  <a:pt x="8308658" y="3289935"/>
                  <a:pt x="8308658" y="3188970"/>
                </a:cubicBezTo>
                <a:cubicBezTo>
                  <a:pt x="8308658" y="2961323"/>
                  <a:pt x="8122920" y="2775585"/>
                  <a:pt x="7895273" y="2775585"/>
                </a:cubicBezTo>
                <a:cubicBezTo>
                  <a:pt x="7714298" y="2775585"/>
                  <a:pt x="7560945" y="2891790"/>
                  <a:pt x="7504748" y="3053715"/>
                </a:cubicBezTo>
                <a:cubicBezTo>
                  <a:pt x="7493318" y="3051810"/>
                  <a:pt x="7480935" y="3050858"/>
                  <a:pt x="7469505" y="3048953"/>
                </a:cubicBezTo>
                <a:cubicBezTo>
                  <a:pt x="7528560" y="2869883"/>
                  <a:pt x="7697153" y="2739390"/>
                  <a:pt x="7895273" y="2739390"/>
                </a:cubicBezTo>
                <a:cubicBezTo>
                  <a:pt x="8142923" y="2740343"/>
                  <a:pt x="8343900" y="2941320"/>
                  <a:pt x="8343900" y="3188970"/>
                </a:cubicBezTo>
                <a:close/>
                <a:moveTo>
                  <a:pt x="8343900" y="2579370"/>
                </a:moveTo>
                <a:cubicBezTo>
                  <a:pt x="8343900" y="2689860"/>
                  <a:pt x="8302943" y="2791778"/>
                  <a:pt x="8236268" y="2869883"/>
                </a:cubicBezTo>
                <a:cubicBezTo>
                  <a:pt x="8236268" y="2869883"/>
                  <a:pt x="8236268" y="2869883"/>
                  <a:pt x="8236268" y="2869883"/>
                </a:cubicBezTo>
                <a:cubicBezTo>
                  <a:pt x="8228648" y="2861310"/>
                  <a:pt x="8220075" y="2852738"/>
                  <a:pt x="8211503" y="2845118"/>
                </a:cubicBezTo>
                <a:cubicBezTo>
                  <a:pt x="8272463" y="2773680"/>
                  <a:pt x="8308658" y="2680335"/>
                  <a:pt x="8308658" y="2579370"/>
                </a:cubicBezTo>
                <a:cubicBezTo>
                  <a:pt x="8308658" y="2351723"/>
                  <a:pt x="8122920" y="2165985"/>
                  <a:pt x="7895273" y="2165985"/>
                </a:cubicBezTo>
                <a:cubicBezTo>
                  <a:pt x="7714298" y="2165985"/>
                  <a:pt x="7560945" y="2282190"/>
                  <a:pt x="7504748" y="2444115"/>
                </a:cubicBezTo>
                <a:cubicBezTo>
                  <a:pt x="7493318" y="2442210"/>
                  <a:pt x="7480935" y="2441258"/>
                  <a:pt x="7469505" y="2439353"/>
                </a:cubicBezTo>
                <a:cubicBezTo>
                  <a:pt x="7528560" y="2260283"/>
                  <a:pt x="7697153" y="2129790"/>
                  <a:pt x="7895273" y="2129790"/>
                </a:cubicBezTo>
                <a:cubicBezTo>
                  <a:pt x="8142923" y="2130743"/>
                  <a:pt x="8343900" y="2331720"/>
                  <a:pt x="8343900" y="2579370"/>
                </a:cubicBezTo>
                <a:close/>
                <a:moveTo>
                  <a:pt x="8343900" y="1969770"/>
                </a:moveTo>
                <a:cubicBezTo>
                  <a:pt x="8343900" y="2080260"/>
                  <a:pt x="8302943" y="2182178"/>
                  <a:pt x="8236268" y="2260283"/>
                </a:cubicBezTo>
                <a:cubicBezTo>
                  <a:pt x="8236268" y="2260283"/>
                  <a:pt x="8236268" y="2260283"/>
                  <a:pt x="8236268" y="2260283"/>
                </a:cubicBezTo>
                <a:cubicBezTo>
                  <a:pt x="8228648" y="2251710"/>
                  <a:pt x="8220075" y="2243138"/>
                  <a:pt x="8211503" y="2235518"/>
                </a:cubicBezTo>
                <a:cubicBezTo>
                  <a:pt x="8272463" y="2164080"/>
                  <a:pt x="8308658" y="2070735"/>
                  <a:pt x="8308658" y="1969770"/>
                </a:cubicBezTo>
                <a:cubicBezTo>
                  <a:pt x="8308658" y="1742123"/>
                  <a:pt x="8122920" y="1556385"/>
                  <a:pt x="7895273" y="1556385"/>
                </a:cubicBezTo>
                <a:cubicBezTo>
                  <a:pt x="7714298" y="1556385"/>
                  <a:pt x="7560945" y="1672590"/>
                  <a:pt x="7504748" y="1834515"/>
                </a:cubicBezTo>
                <a:cubicBezTo>
                  <a:pt x="7493318" y="1832610"/>
                  <a:pt x="7480935" y="1831658"/>
                  <a:pt x="7469505" y="1829753"/>
                </a:cubicBezTo>
                <a:cubicBezTo>
                  <a:pt x="7528560" y="1650683"/>
                  <a:pt x="7697153" y="1520190"/>
                  <a:pt x="7895273" y="1520190"/>
                </a:cubicBezTo>
                <a:cubicBezTo>
                  <a:pt x="8142923" y="1521143"/>
                  <a:pt x="8343900" y="1722120"/>
                  <a:pt x="8343900" y="1969770"/>
                </a:cubicBezTo>
                <a:close/>
                <a:moveTo>
                  <a:pt x="8236268" y="1650683"/>
                </a:moveTo>
                <a:cubicBezTo>
                  <a:pt x="8228648" y="1642110"/>
                  <a:pt x="8220075" y="1633538"/>
                  <a:pt x="8211503" y="1625918"/>
                </a:cubicBezTo>
                <a:cubicBezTo>
                  <a:pt x="8272463" y="1554480"/>
                  <a:pt x="8308658" y="1461135"/>
                  <a:pt x="8308658" y="1360170"/>
                </a:cubicBezTo>
                <a:cubicBezTo>
                  <a:pt x="8308658" y="1132523"/>
                  <a:pt x="8122920" y="946785"/>
                  <a:pt x="7895273" y="946785"/>
                </a:cubicBezTo>
                <a:cubicBezTo>
                  <a:pt x="7714298" y="946785"/>
                  <a:pt x="7560945" y="1062990"/>
                  <a:pt x="7504748" y="1224915"/>
                </a:cubicBezTo>
                <a:cubicBezTo>
                  <a:pt x="7493318" y="1223010"/>
                  <a:pt x="7480935" y="1222058"/>
                  <a:pt x="7469505" y="1220153"/>
                </a:cubicBezTo>
                <a:cubicBezTo>
                  <a:pt x="7528560" y="1041083"/>
                  <a:pt x="7697153" y="910590"/>
                  <a:pt x="7895273" y="910590"/>
                </a:cubicBezTo>
                <a:cubicBezTo>
                  <a:pt x="8141970" y="910590"/>
                  <a:pt x="8343900" y="1111568"/>
                  <a:pt x="8343900" y="1359218"/>
                </a:cubicBezTo>
                <a:cubicBezTo>
                  <a:pt x="8343900" y="1470660"/>
                  <a:pt x="8302943" y="1572578"/>
                  <a:pt x="8236268" y="1650683"/>
                </a:cubicBezTo>
                <a:cubicBezTo>
                  <a:pt x="8236268" y="1650683"/>
                  <a:pt x="8236268" y="1650683"/>
                  <a:pt x="8236268" y="1650683"/>
                </a:cubicBezTo>
                <a:close/>
              </a:path>
            </a:pathLst>
          </a:custGeom>
          <a:noFill/>
          <a:ln w="9525" cap="flat">
            <a:noFill/>
            <a:prstDash val="solid"/>
            <a:miter/>
          </a:ln>
        </p:spPr>
        <p:txBody>
          <a:bodyPr rtlCol="0" anchor="ctr"/>
          <a:lstStyle/>
          <a:p>
            <a:endParaRPr lang="en-ID"/>
          </a:p>
        </p:txBody>
      </p:sp>
      <p:grpSp>
        <p:nvGrpSpPr>
          <p:cNvPr id="53" name="Graphic 2">
            <a:extLst>
              <a:ext uri="{FF2B5EF4-FFF2-40B4-BE49-F238E27FC236}">
                <a16:creationId xmlns:a16="http://schemas.microsoft.com/office/drawing/2014/main" id="{7B25AEC8-592A-408B-A929-857B63D5936E}"/>
              </a:ext>
            </a:extLst>
          </p:cNvPr>
          <p:cNvGrpSpPr/>
          <p:nvPr userDrawn="1"/>
        </p:nvGrpSpPr>
        <p:grpSpPr>
          <a:xfrm>
            <a:off x="249287" y="-24157"/>
            <a:ext cx="1078421" cy="2215109"/>
            <a:chOff x="2838450" y="433387"/>
            <a:chExt cx="1004887" cy="2064067"/>
          </a:xfrm>
          <a:solidFill>
            <a:srgbClr val="C00000"/>
          </a:solidFill>
          <a:effectLst>
            <a:outerShdw blurRad="292100" dist="152400" dir="5400000" algn="ctr" rotWithShape="0">
              <a:srgbClr val="000000">
                <a:alpha val="24000"/>
              </a:srgbClr>
            </a:outerShdw>
          </a:effectLst>
        </p:grpSpPr>
        <p:sp>
          <p:nvSpPr>
            <p:cNvPr id="54" name="Freeform: Shape 53">
              <a:extLst>
                <a:ext uri="{FF2B5EF4-FFF2-40B4-BE49-F238E27FC236}">
                  <a16:creationId xmlns:a16="http://schemas.microsoft.com/office/drawing/2014/main" id="{6D3C068C-2B46-4AA6-BE2B-F695525EB934}"/>
                </a:ext>
              </a:extLst>
            </p:cNvPr>
            <p:cNvSpPr/>
            <p:nvPr/>
          </p:nvSpPr>
          <p:spPr>
            <a:xfrm>
              <a:off x="2838450" y="433387"/>
              <a:ext cx="1004887" cy="2064067"/>
            </a:xfrm>
            <a:custGeom>
              <a:avLst/>
              <a:gdLst>
                <a:gd name="connsiteX0" fmla="*/ 558165 w 1004887"/>
                <a:gd name="connsiteY0" fmla="*/ 925830 h 2064067"/>
                <a:gd name="connsiteX1" fmla="*/ 558165 w 1004887"/>
                <a:gd name="connsiteY1" fmla="*/ 916305 h 2064067"/>
                <a:gd name="connsiteX2" fmla="*/ 539115 w 1004887"/>
                <a:gd name="connsiteY2" fmla="*/ 897255 h 2064067"/>
                <a:gd name="connsiteX3" fmla="*/ 504825 w 1004887"/>
                <a:gd name="connsiteY3" fmla="*/ 897255 h 2064067"/>
                <a:gd name="connsiteX4" fmla="*/ 504825 w 1004887"/>
                <a:gd name="connsiteY4" fmla="*/ 0 h 2064067"/>
                <a:gd name="connsiteX5" fmla="*/ 499110 w 1004887"/>
                <a:gd name="connsiteY5" fmla="*/ 0 h 2064067"/>
                <a:gd name="connsiteX6" fmla="*/ 499110 w 1004887"/>
                <a:gd name="connsiteY6" fmla="*/ 897255 h 2064067"/>
                <a:gd name="connsiteX7" fmla="*/ 464820 w 1004887"/>
                <a:gd name="connsiteY7" fmla="*/ 897255 h 2064067"/>
                <a:gd name="connsiteX8" fmla="*/ 445770 w 1004887"/>
                <a:gd name="connsiteY8" fmla="*/ 916305 h 2064067"/>
                <a:gd name="connsiteX9" fmla="*/ 445770 w 1004887"/>
                <a:gd name="connsiteY9" fmla="*/ 925830 h 2064067"/>
                <a:gd name="connsiteX10" fmla="*/ 0 w 1004887"/>
                <a:gd name="connsiteY10" fmla="*/ 1314450 h 2064067"/>
                <a:gd name="connsiteX11" fmla="*/ 446723 w 1004887"/>
                <a:gd name="connsiteY11" fmla="*/ 1703070 h 2064067"/>
                <a:gd name="connsiteX12" fmla="*/ 446723 w 1004887"/>
                <a:gd name="connsiteY12" fmla="*/ 1714500 h 2064067"/>
                <a:gd name="connsiteX13" fmla="*/ 465773 w 1004887"/>
                <a:gd name="connsiteY13" fmla="*/ 1733550 h 2064067"/>
                <a:gd name="connsiteX14" fmla="*/ 500063 w 1004887"/>
                <a:gd name="connsiteY14" fmla="*/ 1733550 h 2064067"/>
                <a:gd name="connsiteX15" fmla="*/ 500063 w 1004887"/>
                <a:gd name="connsiteY15" fmla="*/ 1781175 h 2064067"/>
                <a:gd name="connsiteX16" fmla="*/ 455295 w 1004887"/>
                <a:gd name="connsiteY16" fmla="*/ 1827848 h 2064067"/>
                <a:gd name="connsiteX17" fmla="*/ 468630 w 1004887"/>
                <a:gd name="connsiteY17" fmla="*/ 1860233 h 2064067"/>
                <a:gd name="connsiteX18" fmla="*/ 468630 w 1004887"/>
                <a:gd name="connsiteY18" fmla="*/ 2063115 h 2064067"/>
                <a:gd name="connsiteX19" fmla="*/ 474345 w 1004887"/>
                <a:gd name="connsiteY19" fmla="*/ 2063115 h 2064067"/>
                <a:gd name="connsiteX20" fmla="*/ 474345 w 1004887"/>
                <a:gd name="connsiteY20" fmla="*/ 1864995 h 2064067"/>
                <a:gd name="connsiteX21" fmla="*/ 481013 w 1004887"/>
                <a:gd name="connsiteY21" fmla="*/ 1868805 h 2064067"/>
                <a:gd name="connsiteX22" fmla="*/ 481013 w 1004887"/>
                <a:gd name="connsiteY22" fmla="*/ 2063115 h 2064067"/>
                <a:gd name="connsiteX23" fmla="*/ 485775 w 1004887"/>
                <a:gd name="connsiteY23" fmla="*/ 2063115 h 2064067"/>
                <a:gd name="connsiteX24" fmla="*/ 485775 w 1004887"/>
                <a:gd name="connsiteY24" fmla="*/ 1871663 h 2064067"/>
                <a:gd name="connsiteX25" fmla="*/ 492442 w 1004887"/>
                <a:gd name="connsiteY25" fmla="*/ 1873568 h 2064067"/>
                <a:gd name="connsiteX26" fmla="*/ 492442 w 1004887"/>
                <a:gd name="connsiteY26" fmla="*/ 2064068 h 2064067"/>
                <a:gd name="connsiteX27" fmla="*/ 498158 w 1004887"/>
                <a:gd name="connsiteY27" fmla="*/ 2064068 h 2064067"/>
                <a:gd name="connsiteX28" fmla="*/ 498158 w 1004887"/>
                <a:gd name="connsiteY28" fmla="*/ 1874520 h 2064067"/>
                <a:gd name="connsiteX29" fmla="*/ 501015 w 1004887"/>
                <a:gd name="connsiteY29" fmla="*/ 1874520 h 2064067"/>
                <a:gd name="connsiteX30" fmla="*/ 503873 w 1004887"/>
                <a:gd name="connsiteY30" fmla="*/ 1874520 h 2064067"/>
                <a:gd name="connsiteX31" fmla="*/ 503873 w 1004887"/>
                <a:gd name="connsiteY31" fmla="*/ 2064068 h 2064067"/>
                <a:gd name="connsiteX32" fmla="*/ 509588 w 1004887"/>
                <a:gd name="connsiteY32" fmla="*/ 2064068 h 2064067"/>
                <a:gd name="connsiteX33" fmla="*/ 509588 w 1004887"/>
                <a:gd name="connsiteY33" fmla="*/ 1873568 h 2064067"/>
                <a:gd name="connsiteX34" fmla="*/ 516255 w 1004887"/>
                <a:gd name="connsiteY34" fmla="*/ 1871663 h 2064067"/>
                <a:gd name="connsiteX35" fmla="*/ 516255 w 1004887"/>
                <a:gd name="connsiteY35" fmla="*/ 2063115 h 2064067"/>
                <a:gd name="connsiteX36" fmla="*/ 521970 w 1004887"/>
                <a:gd name="connsiteY36" fmla="*/ 2063115 h 2064067"/>
                <a:gd name="connsiteX37" fmla="*/ 521970 w 1004887"/>
                <a:gd name="connsiteY37" fmla="*/ 1868805 h 2064067"/>
                <a:gd name="connsiteX38" fmla="*/ 528638 w 1004887"/>
                <a:gd name="connsiteY38" fmla="*/ 1864995 h 2064067"/>
                <a:gd name="connsiteX39" fmla="*/ 528638 w 1004887"/>
                <a:gd name="connsiteY39" fmla="*/ 2063115 h 2064067"/>
                <a:gd name="connsiteX40" fmla="*/ 534353 w 1004887"/>
                <a:gd name="connsiteY40" fmla="*/ 2063115 h 2064067"/>
                <a:gd name="connsiteX41" fmla="*/ 534353 w 1004887"/>
                <a:gd name="connsiteY41" fmla="*/ 1860233 h 2064067"/>
                <a:gd name="connsiteX42" fmla="*/ 547688 w 1004887"/>
                <a:gd name="connsiteY42" fmla="*/ 1827848 h 2064067"/>
                <a:gd name="connsiteX43" fmla="*/ 504825 w 1004887"/>
                <a:gd name="connsiteY43" fmla="*/ 1781175 h 2064067"/>
                <a:gd name="connsiteX44" fmla="*/ 504825 w 1004887"/>
                <a:gd name="connsiteY44" fmla="*/ 1733550 h 2064067"/>
                <a:gd name="connsiteX45" fmla="*/ 539115 w 1004887"/>
                <a:gd name="connsiteY45" fmla="*/ 1733550 h 2064067"/>
                <a:gd name="connsiteX46" fmla="*/ 558165 w 1004887"/>
                <a:gd name="connsiteY46" fmla="*/ 1714500 h 2064067"/>
                <a:gd name="connsiteX47" fmla="*/ 558165 w 1004887"/>
                <a:gd name="connsiteY47" fmla="*/ 1703070 h 2064067"/>
                <a:gd name="connsiteX48" fmla="*/ 1004888 w 1004887"/>
                <a:gd name="connsiteY48" fmla="*/ 1314450 h 2064067"/>
                <a:gd name="connsiteX49" fmla="*/ 558165 w 1004887"/>
                <a:gd name="connsiteY49" fmla="*/ 925830 h 2064067"/>
                <a:gd name="connsiteX50" fmla="*/ 731520 w 1004887"/>
                <a:gd name="connsiteY50" fmla="*/ 1537335 h 2064067"/>
                <a:gd name="connsiteX51" fmla="*/ 704850 w 1004887"/>
                <a:gd name="connsiteY51" fmla="*/ 1587818 h 2064067"/>
                <a:gd name="connsiteX52" fmla="*/ 731520 w 1004887"/>
                <a:gd name="connsiteY52" fmla="*/ 1537335 h 2064067"/>
                <a:gd name="connsiteX53" fmla="*/ 737235 w 1004887"/>
                <a:gd name="connsiteY53" fmla="*/ 990600 h 2064067"/>
                <a:gd name="connsiteX54" fmla="*/ 825818 w 1004887"/>
                <a:gd name="connsiteY54" fmla="*/ 1072515 h 2064067"/>
                <a:gd name="connsiteX55" fmla="*/ 737235 w 1004887"/>
                <a:gd name="connsiteY55" fmla="*/ 990600 h 2064067"/>
                <a:gd name="connsiteX56" fmla="*/ 723900 w 1004887"/>
                <a:gd name="connsiteY56" fmla="*/ 982980 h 2064067"/>
                <a:gd name="connsiteX57" fmla="*/ 695325 w 1004887"/>
                <a:gd name="connsiteY57" fmla="*/ 968693 h 2064067"/>
                <a:gd name="connsiteX58" fmla="*/ 723900 w 1004887"/>
                <a:gd name="connsiteY58" fmla="*/ 982980 h 2064067"/>
                <a:gd name="connsiteX59" fmla="*/ 623888 w 1004887"/>
                <a:gd name="connsiteY59" fmla="*/ 1391603 h 2064067"/>
                <a:gd name="connsiteX60" fmla="*/ 621030 w 1004887"/>
                <a:gd name="connsiteY60" fmla="*/ 1437323 h 2064067"/>
                <a:gd name="connsiteX61" fmla="*/ 623888 w 1004887"/>
                <a:gd name="connsiteY61" fmla="*/ 1391603 h 2064067"/>
                <a:gd name="connsiteX62" fmla="*/ 621030 w 1004887"/>
                <a:gd name="connsiteY62" fmla="*/ 1192530 h 2064067"/>
                <a:gd name="connsiteX63" fmla="*/ 623888 w 1004887"/>
                <a:gd name="connsiteY63" fmla="*/ 1238250 h 2064067"/>
                <a:gd name="connsiteX64" fmla="*/ 621030 w 1004887"/>
                <a:gd name="connsiteY64" fmla="*/ 1192530 h 2064067"/>
                <a:gd name="connsiteX65" fmla="*/ 581025 w 1004887"/>
                <a:gd name="connsiteY65" fmla="*/ 1000125 h 2064067"/>
                <a:gd name="connsiteX66" fmla="*/ 593408 w 1004887"/>
                <a:gd name="connsiteY66" fmla="*/ 1030605 h 2064067"/>
                <a:gd name="connsiteX67" fmla="*/ 601028 w 1004887"/>
                <a:gd name="connsiteY67" fmla="*/ 1055370 h 2064067"/>
                <a:gd name="connsiteX68" fmla="*/ 610553 w 1004887"/>
                <a:gd name="connsiteY68" fmla="*/ 1099185 h 2064067"/>
                <a:gd name="connsiteX69" fmla="*/ 601028 w 1004887"/>
                <a:gd name="connsiteY69" fmla="*/ 1055370 h 2064067"/>
                <a:gd name="connsiteX70" fmla="*/ 593408 w 1004887"/>
                <a:gd name="connsiteY70" fmla="*/ 1030605 h 2064067"/>
                <a:gd name="connsiteX71" fmla="*/ 581025 w 1004887"/>
                <a:gd name="connsiteY71" fmla="*/ 1000125 h 2064067"/>
                <a:gd name="connsiteX72" fmla="*/ 568643 w 1004887"/>
                <a:gd name="connsiteY72" fmla="*/ 976313 h 2064067"/>
                <a:gd name="connsiteX73" fmla="*/ 581025 w 1004887"/>
                <a:gd name="connsiteY73" fmla="*/ 1000125 h 2064067"/>
                <a:gd name="connsiteX74" fmla="*/ 581025 w 1004887"/>
                <a:gd name="connsiteY74" fmla="*/ 1628775 h 2064067"/>
                <a:gd name="connsiteX75" fmla="*/ 593408 w 1004887"/>
                <a:gd name="connsiteY75" fmla="*/ 1598295 h 2064067"/>
                <a:gd name="connsiteX76" fmla="*/ 601028 w 1004887"/>
                <a:gd name="connsiteY76" fmla="*/ 1573530 h 2064067"/>
                <a:gd name="connsiteX77" fmla="*/ 610553 w 1004887"/>
                <a:gd name="connsiteY77" fmla="*/ 1529715 h 2064067"/>
                <a:gd name="connsiteX78" fmla="*/ 601028 w 1004887"/>
                <a:gd name="connsiteY78" fmla="*/ 1573530 h 2064067"/>
                <a:gd name="connsiteX79" fmla="*/ 593408 w 1004887"/>
                <a:gd name="connsiteY79" fmla="*/ 1598295 h 2064067"/>
                <a:gd name="connsiteX80" fmla="*/ 581025 w 1004887"/>
                <a:gd name="connsiteY80" fmla="*/ 1628775 h 2064067"/>
                <a:gd name="connsiteX81" fmla="*/ 568643 w 1004887"/>
                <a:gd name="connsiteY81" fmla="*/ 1652588 h 2064067"/>
                <a:gd name="connsiteX82" fmla="*/ 581025 w 1004887"/>
                <a:gd name="connsiteY82" fmla="*/ 1628775 h 2064067"/>
                <a:gd name="connsiteX83" fmla="*/ 554355 w 1004887"/>
                <a:gd name="connsiteY83" fmla="*/ 960120 h 2064067"/>
                <a:gd name="connsiteX84" fmla="*/ 545783 w 1004887"/>
                <a:gd name="connsiteY84" fmla="*/ 951548 h 2064067"/>
                <a:gd name="connsiteX85" fmla="*/ 554355 w 1004887"/>
                <a:gd name="connsiteY85" fmla="*/ 960120 h 2064067"/>
                <a:gd name="connsiteX86" fmla="*/ 554355 w 1004887"/>
                <a:gd name="connsiteY86" fmla="*/ 1669733 h 2064067"/>
                <a:gd name="connsiteX87" fmla="*/ 545783 w 1004887"/>
                <a:gd name="connsiteY87" fmla="*/ 1678305 h 2064067"/>
                <a:gd name="connsiteX88" fmla="*/ 554355 w 1004887"/>
                <a:gd name="connsiteY88" fmla="*/ 1669733 h 2064067"/>
                <a:gd name="connsiteX89" fmla="*/ 653415 w 1004887"/>
                <a:gd name="connsiteY89" fmla="*/ 1645920 h 2064067"/>
                <a:gd name="connsiteX90" fmla="*/ 672465 w 1004887"/>
                <a:gd name="connsiteY90" fmla="*/ 1628775 h 2064067"/>
                <a:gd name="connsiteX91" fmla="*/ 653415 w 1004887"/>
                <a:gd name="connsiteY91" fmla="*/ 1645920 h 2064067"/>
                <a:gd name="connsiteX92" fmla="*/ 633413 w 1004887"/>
                <a:gd name="connsiteY92" fmla="*/ 1660208 h 2064067"/>
                <a:gd name="connsiteX93" fmla="*/ 653415 w 1004887"/>
                <a:gd name="connsiteY93" fmla="*/ 1645920 h 2064067"/>
                <a:gd name="connsiteX94" fmla="*/ 687705 w 1004887"/>
                <a:gd name="connsiteY94" fmla="*/ 955358 h 2064067"/>
                <a:gd name="connsiteX95" fmla="*/ 740093 w 1004887"/>
                <a:gd name="connsiteY95" fmla="*/ 969645 h 2064067"/>
                <a:gd name="connsiteX96" fmla="*/ 687705 w 1004887"/>
                <a:gd name="connsiteY96" fmla="*/ 955358 h 2064067"/>
                <a:gd name="connsiteX97" fmla="*/ 660083 w 1004887"/>
                <a:gd name="connsiteY97" fmla="*/ 949643 h 2064067"/>
                <a:gd name="connsiteX98" fmla="*/ 660083 w 1004887"/>
                <a:gd name="connsiteY98" fmla="*/ 949643 h 2064067"/>
                <a:gd name="connsiteX99" fmla="*/ 687705 w 1004887"/>
                <a:gd name="connsiteY99" fmla="*/ 955358 h 2064067"/>
                <a:gd name="connsiteX100" fmla="*/ 537210 w 1004887"/>
                <a:gd name="connsiteY100" fmla="*/ 943928 h 2064067"/>
                <a:gd name="connsiteX101" fmla="*/ 528638 w 1004887"/>
                <a:gd name="connsiteY101" fmla="*/ 939165 h 2064067"/>
                <a:gd name="connsiteX102" fmla="*/ 537210 w 1004887"/>
                <a:gd name="connsiteY102" fmla="*/ 943928 h 2064067"/>
                <a:gd name="connsiteX103" fmla="*/ 537210 w 1004887"/>
                <a:gd name="connsiteY103" fmla="*/ 1684973 h 2064067"/>
                <a:gd name="connsiteX104" fmla="*/ 528638 w 1004887"/>
                <a:gd name="connsiteY104" fmla="*/ 1689735 h 2064067"/>
                <a:gd name="connsiteX105" fmla="*/ 537210 w 1004887"/>
                <a:gd name="connsiteY105" fmla="*/ 1684973 h 2064067"/>
                <a:gd name="connsiteX106" fmla="*/ 600075 w 1004887"/>
                <a:gd name="connsiteY106" fmla="*/ 1677353 h 2064067"/>
                <a:gd name="connsiteX107" fmla="*/ 622935 w 1004887"/>
                <a:gd name="connsiteY107" fmla="*/ 1666875 h 2064067"/>
                <a:gd name="connsiteX108" fmla="*/ 600075 w 1004887"/>
                <a:gd name="connsiteY108" fmla="*/ 1677353 h 2064067"/>
                <a:gd name="connsiteX109" fmla="*/ 563880 w 1004887"/>
                <a:gd name="connsiteY109" fmla="*/ 1688783 h 2064067"/>
                <a:gd name="connsiteX110" fmla="*/ 600075 w 1004887"/>
                <a:gd name="connsiteY110" fmla="*/ 1677353 h 206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1004887" h="2064067">
                  <a:moveTo>
                    <a:pt x="558165" y="925830"/>
                  </a:moveTo>
                  <a:lnTo>
                    <a:pt x="558165" y="916305"/>
                  </a:lnTo>
                  <a:cubicBezTo>
                    <a:pt x="558165" y="905828"/>
                    <a:pt x="549593" y="897255"/>
                    <a:pt x="539115" y="897255"/>
                  </a:cubicBezTo>
                  <a:lnTo>
                    <a:pt x="504825" y="897255"/>
                  </a:lnTo>
                  <a:lnTo>
                    <a:pt x="504825" y="0"/>
                  </a:lnTo>
                  <a:lnTo>
                    <a:pt x="499110" y="0"/>
                  </a:lnTo>
                  <a:lnTo>
                    <a:pt x="499110" y="897255"/>
                  </a:lnTo>
                  <a:lnTo>
                    <a:pt x="464820" y="897255"/>
                  </a:lnTo>
                  <a:cubicBezTo>
                    <a:pt x="454342" y="897255"/>
                    <a:pt x="445770" y="905828"/>
                    <a:pt x="445770" y="916305"/>
                  </a:cubicBezTo>
                  <a:lnTo>
                    <a:pt x="445770" y="925830"/>
                  </a:lnTo>
                  <a:cubicBezTo>
                    <a:pt x="161925" y="942023"/>
                    <a:pt x="0" y="1082040"/>
                    <a:pt x="0" y="1314450"/>
                  </a:cubicBezTo>
                  <a:cubicBezTo>
                    <a:pt x="0" y="1546860"/>
                    <a:pt x="161925" y="1686878"/>
                    <a:pt x="446723" y="1703070"/>
                  </a:cubicBezTo>
                  <a:lnTo>
                    <a:pt x="446723" y="1714500"/>
                  </a:lnTo>
                  <a:cubicBezTo>
                    <a:pt x="446723" y="1724978"/>
                    <a:pt x="455295" y="1733550"/>
                    <a:pt x="465773" y="1733550"/>
                  </a:cubicBezTo>
                  <a:lnTo>
                    <a:pt x="500063" y="1733550"/>
                  </a:lnTo>
                  <a:lnTo>
                    <a:pt x="500063" y="1781175"/>
                  </a:lnTo>
                  <a:cubicBezTo>
                    <a:pt x="475298" y="1782128"/>
                    <a:pt x="455295" y="1802130"/>
                    <a:pt x="455295" y="1827848"/>
                  </a:cubicBezTo>
                  <a:cubicBezTo>
                    <a:pt x="455295" y="1840230"/>
                    <a:pt x="460058" y="1851660"/>
                    <a:pt x="468630" y="1860233"/>
                  </a:cubicBezTo>
                  <a:lnTo>
                    <a:pt x="468630" y="2063115"/>
                  </a:lnTo>
                  <a:lnTo>
                    <a:pt x="474345" y="2063115"/>
                  </a:lnTo>
                  <a:lnTo>
                    <a:pt x="474345" y="1864995"/>
                  </a:lnTo>
                  <a:cubicBezTo>
                    <a:pt x="476250" y="1866900"/>
                    <a:pt x="478155" y="1867853"/>
                    <a:pt x="481013" y="1868805"/>
                  </a:cubicBezTo>
                  <a:lnTo>
                    <a:pt x="481013" y="2063115"/>
                  </a:lnTo>
                  <a:lnTo>
                    <a:pt x="485775" y="2063115"/>
                  </a:lnTo>
                  <a:lnTo>
                    <a:pt x="485775" y="1871663"/>
                  </a:lnTo>
                  <a:cubicBezTo>
                    <a:pt x="487680" y="1872615"/>
                    <a:pt x="489585" y="1872615"/>
                    <a:pt x="492442" y="1873568"/>
                  </a:cubicBezTo>
                  <a:lnTo>
                    <a:pt x="492442" y="2064068"/>
                  </a:lnTo>
                  <a:lnTo>
                    <a:pt x="498158" y="2064068"/>
                  </a:lnTo>
                  <a:lnTo>
                    <a:pt x="498158" y="1874520"/>
                  </a:lnTo>
                  <a:cubicBezTo>
                    <a:pt x="499110" y="1874520"/>
                    <a:pt x="500063" y="1874520"/>
                    <a:pt x="501015" y="1874520"/>
                  </a:cubicBezTo>
                  <a:cubicBezTo>
                    <a:pt x="501967" y="1874520"/>
                    <a:pt x="502920" y="1874520"/>
                    <a:pt x="503873" y="1874520"/>
                  </a:cubicBezTo>
                  <a:lnTo>
                    <a:pt x="503873" y="2064068"/>
                  </a:lnTo>
                  <a:lnTo>
                    <a:pt x="509588" y="2064068"/>
                  </a:lnTo>
                  <a:lnTo>
                    <a:pt x="509588" y="1873568"/>
                  </a:lnTo>
                  <a:cubicBezTo>
                    <a:pt x="511492" y="1873568"/>
                    <a:pt x="514350" y="1872615"/>
                    <a:pt x="516255" y="1871663"/>
                  </a:cubicBezTo>
                  <a:lnTo>
                    <a:pt x="516255" y="2063115"/>
                  </a:lnTo>
                  <a:lnTo>
                    <a:pt x="521970" y="2063115"/>
                  </a:lnTo>
                  <a:lnTo>
                    <a:pt x="521970" y="1868805"/>
                  </a:lnTo>
                  <a:cubicBezTo>
                    <a:pt x="523875" y="1867853"/>
                    <a:pt x="526733" y="1865948"/>
                    <a:pt x="528638" y="1864995"/>
                  </a:cubicBezTo>
                  <a:lnTo>
                    <a:pt x="528638" y="2063115"/>
                  </a:lnTo>
                  <a:lnTo>
                    <a:pt x="534353" y="2063115"/>
                  </a:lnTo>
                  <a:lnTo>
                    <a:pt x="534353" y="1860233"/>
                  </a:lnTo>
                  <a:cubicBezTo>
                    <a:pt x="542925" y="1851660"/>
                    <a:pt x="547688" y="1840230"/>
                    <a:pt x="547688" y="1827848"/>
                  </a:cubicBezTo>
                  <a:cubicBezTo>
                    <a:pt x="547688" y="1803083"/>
                    <a:pt x="528638" y="1784033"/>
                    <a:pt x="504825" y="1781175"/>
                  </a:cubicBezTo>
                  <a:lnTo>
                    <a:pt x="504825" y="1733550"/>
                  </a:lnTo>
                  <a:lnTo>
                    <a:pt x="539115" y="1733550"/>
                  </a:lnTo>
                  <a:cubicBezTo>
                    <a:pt x="549593" y="1733550"/>
                    <a:pt x="558165" y="1724978"/>
                    <a:pt x="558165" y="1714500"/>
                  </a:cubicBezTo>
                  <a:lnTo>
                    <a:pt x="558165" y="1703070"/>
                  </a:lnTo>
                  <a:cubicBezTo>
                    <a:pt x="842963" y="1686878"/>
                    <a:pt x="1004888" y="1547813"/>
                    <a:pt x="1004888" y="1314450"/>
                  </a:cubicBezTo>
                  <a:cubicBezTo>
                    <a:pt x="1004888" y="1081088"/>
                    <a:pt x="843915" y="942023"/>
                    <a:pt x="558165" y="925830"/>
                  </a:cubicBezTo>
                  <a:close/>
                  <a:moveTo>
                    <a:pt x="731520" y="1537335"/>
                  </a:moveTo>
                  <a:cubicBezTo>
                    <a:pt x="723900" y="1555433"/>
                    <a:pt x="715328" y="1572578"/>
                    <a:pt x="704850" y="1587818"/>
                  </a:cubicBezTo>
                  <a:cubicBezTo>
                    <a:pt x="714375" y="1572578"/>
                    <a:pt x="723900" y="1555433"/>
                    <a:pt x="731520" y="1537335"/>
                  </a:cubicBezTo>
                  <a:close/>
                  <a:moveTo>
                    <a:pt x="737235" y="990600"/>
                  </a:moveTo>
                  <a:cubicBezTo>
                    <a:pt x="772478" y="1012508"/>
                    <a:pt x="802005" y="1040130"/>
                    <a:pt x="825818" y="1072515"/>
                  </a:cubicBezTo>
                  <a:cubicBezTo>
                    <a:pt x="802005" y="1040130"/>
                    <a:pt x="772478" y="1012508"/>
                    <a:pt x="737235" y="990600"/>
                  </a:cubicBezTo>
                  <a:close/>
                  <a:moveTo>
                    <a:pt x="723900" y="982980"/>
                  </a:moveTo>
                  <a:cubicBezTo>
                    <a:pt x="714375" y="978218"/>
                    <a:pt x="704850" y="973455"/>
                    <a:pt x="695325" y="968693"/>
                  </a:cubicBezTo>
                  <a:cubicBezTo>
                    <a:pt x="704850" y="973455"/>
                    <a:pt x="714375" y="978218"/>
                    <a:pt x="723900" y="982980"/>
                  </a:cubicBezTo>
                  <a:close/>
                  <a:moveTo>
                    <a:pt x="623888" y="1391603"/>
                  </a:moveTo>
                  <a:cubicBezTo>
                    <a:pt x="622935" y="1407795"/>
                    <a:pt x="621983" y="1423035"/>
                    <a:pt x="621030" y="1437323"/>
                  </a:cubicBezTo>
                  <a:cubicBezTo>
                    <a:pt x="621983" y="1423035"/>
                    <a:pt x="622935" y="1407795"/>
                    <a:pt x="623888" y="1391603"/>
                  </a:cubicBezTo>
                  <a:close/>
                  <a:moveTo>
                    <a:pt x="621030" y="1192530"/>
                  </a:moveTo>
                  <a:cubicBezTo>
                    <a:pt x="621983" y="1206818"/>
                    <a:pt x="622935" y="1222058"/>
                    <a:pt x="623888" y="1238250"/>
                  </a:cubicBezTo>
                  <a:cubicBezTo>
                    <a:pt x="622935" y="1221105"/>
                    <a:pt x="621983" y="1206818"/>
                    <a:pt x="621030" y="1192530"/>
                  </a:cubicBezTo>
                  <a:close/>
                  <a:moveTo>
                    <a:pt x="581025" y="1000125"/>
                  </a:moveTo>
                  <a:cubicBezTo>
                    <a:pt x="584835" y="1008698"/>
                    <a:pt x="589598" y="1019175"/>
                    <a:pt x="593408" y="1030605"/>
                  </a:cubicBezTo>
                  <a:cubicBezTo>
                    <a:pt x="596265" y="1038225"/>
                    <a:pt x="598170" y="1045845"/>
                    <a:pt x="601028" y="1055370"/>
                  </a:cubicBezTo>
                  <a:cubicBezTo>
                    <a:pt x="604838" y="1068705"/>
                    <a:pt x="607695" y="1082993"/>
                    <a:pt x="610553" y="1099185"/>
                  </a:cubicBezTo>
                  <a:cubicBezTo>
                    <a:pt x="607695" y="1082993"/>
                    <a:pt x="604838" y="1068705"/>
                    <a:pt x="601028" y="1055370"/>
                  </a:cubicBezTo>
                  <a:cubicBezTo>
                    <a:pt x="599123" y="1046798"/>
                    <a:pt x="596265" y="1038225"/>
                    <a:pt x="593408" y="1030605"/>
                  </a:cubicBezTo>
                  <a:cubicBezTo>
                    <a:pt x="588645" y="1019175"/>
                    <a:pt x="584835" y="1009650"/>
                    <a:pt x="581025" y="1000125"/>
                  </a:cubicBezTo>
                  <a:cubicBezTo>
                    <a:pt x="577215" y="991553"/>
                    <a:pt x="572453" y="982980"/>
                    <a:pt x="568643" y="976313"/>
                  </a:cubicBezTo>
                  <a:cubicBezTo>
                    <a:pt x="572453" y="983933"/>
                    <a:pt x="576263" y="991553"/>
                    <a:pt x="581025" y="1000125"/>
                  </a:cubicBezTo>
                  <a:close/>
                  <a:moveTo>
                    <a:pt x="581025" y="1628775"/>
                  </a:moveTo>
                  <a:cubicBezTo>
                    <a:pt x="584835" y="1620203"/>
                    <a:pt x="589598" y="1609725"/>
                    <a:pt x="593408" y="1598295"/>
                  </a:cubicBezTo>
                  <a:cubicBezTo>
                    <a:pt x="596265" y="1590675"/>
                    <a:pt x="598170" y="1583055"/>
                    <a:pt x="601028" y="1573530"/>
                  </a:cubicBezTo>
                  <a:cubicBezTo>
                    <a:pt x="604838" y="1560195"/>
                    <a:pt x="607695" y="1545908"/>
                    <a:pt x="610553" y="1529715"/>
                  </a:cubicBezTo>
                  <a:cubicBezTo>
                    <a:pt x="607695" y="1545908"/>
                    <a:pt x="604838" y="1560195"/>
                    <a:pt x="601028" y="1573530"/>
                  </a:cubicBezTo>
                  <a:cubicBezTo>
                    <a:pt x="599123" y="1582103"/>
                    <a:pt x="596265" y="1590675"/>
                    <a:pt x="593408" y="1598295"/>
                  </a:cubicBezTo>
                  <a:cubicBezTo>
                    <a:pt x="588645" y="1609725"/>
                    <a:pt x="584835" y="1620203"/>
                    <a:pt x="581025" y="1628775"/>
                  </a:cubicBezTo>
                  <a:cubicBezTo>
                    <a:pt x="577215" y="1637348"/>
                    <a:pt x="572453" y="1645920"/>
                    <a:pt x="568643" y="1652588"/>
                  </a:cubicBezTo>
                  <a:cubicBezTo>
                    <a:pt x="572453" y="1644968"/>
                    <a:pt x="576263" y="1637348"/>
                    <a:pt x="581025" y="1628775"/>
                  </a:cubicBezTo>
                  <a:close/>
                  <a:moveTo>
                    <a:pt x="554355" y="960120"/>
                  </a:moveTo>
                  <a:cubicBezTo>
                    <a:pt x="551498" y="957263"/>
                    <a:pt x="548640" y="954405"/>
                    <a:pt x="545783" y="951548"/>
                  </a:cubicBezTo>
                  <a:cubicBezTo>
                    <a:pt x="548640" y="953453"/>
                    <a:pt x="551498" y="956310"/>
                    <a:pt x="554355" y="960120"/>
                  </a:cubicBezTo>
                  <a:close/>
                  <a:moveTo>
                    <a:pt x="554355" y="1669733"/>
                  </a:moveTo>
                  <a:cubicBezTo>
                    <a:pt x="551498" y="1672590"/>
                    <a:pt x="548640" y="1675448"/>
                    <a:pt x="545783" y="1678305"/>
                  </a:cubicBezTo>
                  <a:cubicBezTo>
                    <a:pt x="548640" y="1675448"/>
                    <a:pt x="551498" y="1672590"/>
                    <a:pt x="554355" y="1669733"/>
                  </a:cubicBezTo>
                  <a:close/>
                  <a:moveTo>
                    <a:pt x="653415" y="1645920"/>
                  </a:moveTo>
                  <a:cubicBezTo>
                    <a:pt x="660083" y="1640205"/>
                    <a:pt x="665798" y="1635443"/>
                    <a:pt x="672465" y="1628775"/>
                  </a:cubicBezTo>
                  <a:cubicBezTo>
                    <a:pt x="665798" y="1635443"/>
                    <a:pt x="660083" y="1641158"/>
                    <a:pt x="653415" y="1645920"/>
                  </a:cubicBezTo>
                  <a:cubicBezTo>
                    <a:pt x="646748" y="1651635"/>
                    <a:pt x="640080" y="1656398"/>
                    <a:pt x="633413" y="1660208"/>
                  </a:cubicBezTo>
                  <a:cubicBezTo>
                    <a:pt x="640080" y="1656398"/>
                    <a:pt x="646748" y="1651635"/>
                    <a:pt x="653415" y="1645920"/>
                  </a:cubicBezTo>
                  <a:close/>
                  <a:moveTo>
                    <a:pt x="687705" y="955358"/>
                  </a:moveTo>
                  <a:cubicBezTo>
                    <a:pt x="705803" y="959168"/>
                    <a:pt x="722948" y="964883"/>
                    <a:pt x="740093" y="969645"/>
                  </a:cubicBezTo>
                  <a:cubicBezTo>
                    <a:pt x="722948" y="964883"/>
                    <a:pt x="705803" y="960120"/>
                    <a:pt x="687705" y="955358"/>
                  </a:cubicBezTo>
                  <a:cubicBezTo>
                    <a:pt x="678180" y="953453"/>
                    <a:pt x="669608" y="951548"/>
                    <a:pt x="660083" y="949643"/>
                  </a:cubicBezTo>
                  <a:cubicBezTo>
                    <a:pt x="660083" y="949643"/>
                    <a:pt x="660083" y="949643"/>
                    <a:pt x="660083" y="949643"/>
                  </a:cubicBezTo>
                  <a:cubicBezTo>
                    <a:pt x="668655" y="951548"/>
                    <a:pt x="678180" y="953453"/>
                    <a:pt x="687705" y="955358"/>
                  </a:cubicBezTo>
                  <a:close/>
                  <a:moveTo>
                    <a:pt x="537210" y="943928"/>
                  </a:moveTo>
                  <a:cubicBezTo>
                    <a:pt x="534353" y="942023"/>
                    <a:pt x="531495" y="940118"/>
                    <a:pt x="528638" y="939165"/>
                  </a:cubicBezTo>
                  <a:cubicBezTo>
                    <a:pt x="531495" y="941070"/>
                    <a:pt x="534353" y="942023"/>
                    <a:pt x="537210" y="943928"/>
                  </a:cubicBezTo>
                  <a:close/>
                  <a:moveTo>
                    <a:pt x="537210" y="1684973"/>
                  </a:moveTo>
                  <a:cubicBezTo>
                    <a:pt x="534353" y="1686878"/>
                    <a:pt x="531495" y="1688783"/>
                    <a:pt x="528638" y="1689735"/>
                  </a:cubicBezTo>
                  <a:cubicBezTo>
                    <a:pt x="531495" y="1688783"/>
                    <a:pt x="534353" y="1686878"/>
                    <a:pt x="537210" y="1684973"/>
                  </a:cubicBezTo>
                  <a:close/>
                  <a:moveTo>
                    <a:pt x="600075" y="1677353"/>
                  </a:moveTo>
                  <a:cubicBezTo>
                    <a:pt x="607695" y="1674495"/>
                    <a:pt x="615315" y="1670685"/>
                    <a:pt x="622935" y="1666875"/>
                  </a:cubicBezTo>
                  <a:cubicBezTo>
                    <a:pt x="615315" y="1670685"/>
                    <a:pt x="607695" y="1674495"/>
                    <a:pt x="600075" y="1677353"/>
                  </a:cubicBezTo>
                  <a:cubicBezTo>
                    <a:pt x="588645" y="1682115"/>
                    <a:pt x="576263" y="1685925"/>
                    <a:pt x="563880" y="1688783"/>
                  </a:cubicBezTo>
                  <a:cubicBezTo>
                    <a:pt x="576263" y="1686878"/>
                    <a:pt x="588645" y="1683068"/>
                    <a:pt x="600075" y="1677353"/>
                  </a:cubicBezTo>
                  <a:close/>
                </a:path>
              </a:pathLst>
            </a:custGeom>
            <a:grpFill/>
            <a:ln w="9525" cap="flat">
              <a:noFill/>
              <a:prstDash val="solid"/>
              <a:miter/>
            </a:ln>
          </p:spPr>
          <p:txBody>
            <a:bodyPr rtlCol="0" anchor="ctr"/>
            <a:lstStyle/>
            <a:p>
              <a:endParaRPr lang="en-ID"/>
            </a:p>
          </p:txBody>
        </p:sp>
        <p:grpSp>
          <p:nvGrpSpPr>
            <p:cNvPr id="55" name="Graphic 2">
              <a:extLst>
                <a:ext uri="{FF2B5EF4-FFF2-40B4-BE49-F238E27FC236}">
                  <a16:creationId xmlns:a16="http://schemas.microsoft.com/office/drawing/2014/main" id="{46D406CF-2EB3-4FDF-BC89-5758F25AF076}"/>
                </a:ext>
              </a:extLst>
            </p:cNvPr>
            <p:cNvGrpSpPr/>
            <p:nvPr/>
          </p:nvGrpSpPr>
          <p:grpSpPr>
            <a:xfrm>
              <a:off x="2838450" y="433387"/>
              <a:ext cx="1004887" cy="2064067"/>
              <a:chOff x="2838450" y="433387"/>
              <a:chExt cx="1004887" cy="2064067"/>
            </a:xfrm>
            <a:grpFill/>
          </p:grpSpPr>
          <p:sp>
            <p:nvSpPr>
              <p:cNvPr id="56" name="Freeform: Shape 55">
                <a:extLst>
                  <a:ext uri="{FF2B5EF4-FFF2-40B4-BE49-F238E27FC236}">
                    <a16:creationId xmlns:a16="http://schemas.microsoft.com/office/drawing/2014/main" id="{293249DB-E7A0-4AF1-B549-4A94990249EB}"/>
                  </a:ext>
                </a:extLst>
              </p:cNvPr>
              <p:cNvSpPr/>
              <p:nvPr/>
            </p:nvSpPr>
            <p:spPr>
              <a:xfrm>
                <a:off x="2848927" y="1366837"/>
                <a:ext cx="983932" cy="762952"/>
              </a:xfrm>
              <a:custGeom>
                <a:avLst/>
                <a:gdLst>
                  <a:gd name="connsiteX0" fmla="*/ 95250 w 983932"/>
                  <a:gd name="connsiteY0" fmla="*/ 381000 h 762952"/>
                  <a:gd name="connsiteX1" fmla="*/ 334328 w 983932"/>
                  <a:gd name="connsiteY1" fmla="*/ 745808 h 762952"/>
                  <a:gd name="connsiteX2" fmla="*/ 142875 w 983932"/>
                  <a:gd name="connsiteY2" fmla="*/ 671513 h 762952"/>
                  <a:gd name="connsiteX3" fmla="*/ 0 w 983932"/>
                  <a:gd name="connsiteY3" fmla="*/ 381000 h 762952"/>
                  <a:gd name="connsiteX4" fmla="*/ 142875 w 983932"/>
                  <a:gd name="connsiteY4" fmla="*/ 90488 h 762952"/>
                  <a:gd name="connsiteX5" fmla="*/ 334328 w 983932"/>
                  <a:gd name="connsiteY5" fmla="*/ 16193 h 762952"/>
                  <a:gd name="connsiteX6" fmla="*/ 95250 w 983932"/>
                  <a:gd name="connsiteY6" fmla="*/ 381000 h 762952"/>
                  <a:gd name="connsiteX7" fmla="*/ 649605 w 983932"/>
                  <a:gd name="connsiteY7" fmla="*/ 745808 h 762952"/>
                  <a:gd name="connsiteX8" fmla="*/ 841058 w 983932"/>
                  <a:gd name="connsiteY8" fmla="*/ 671513 h 762952"/>
                  <a:gd name="connsiteX9" fmla="*/ 983932 w 983932"/>
                  <a:gd name="connsiteY9" fmla="*/ 381000 h 762952"/>
                  <a:gd name="connsiteX10" fmla="*/ 841058 w 983932"/>
                  <a:gd name="connsiteY10" fmla="*/ 90488 h 762952"/>
                  <a:gd name="connsiteX11" fmla="*/ 649605 w 983932"/>
                  <a:gd name="connsiteY11" fmla="*/ 16193 h 762952"/>
                  <a:gd name="connsiteX12" fmla="*/ 888683 w 983932"/>
                  <a:gd name="connsiteY12" fmla="*/ 381000 h 762952"/>
                  <a:gd name="connsiteX13" fmla="*/ 649605 w 983932"/>
                  <a:gd name="connsiteY13" fmla="*/ 745808 h 762952"/>
                  <a:gd name="connsiteX14" fmla="*/ 411480 w 983932"/>
                  <a:gd name="connsiteY14" fmla="*/ 5715 h 762952"/>
                  <a:gd name="connsiteX15" fmla="*/ 397193 w 983932"/>
                  <a:gd name="connsiteY15" fmla="*/ 6668 h 762952"/>
                  <a:gd name="connsiteX16" fmla="*/ 100965 w 983932"/>
                  <a:gd name="connsiteY16" fmla="*/ 380048 h 762952"/>
                  <a:gd name="connsiteX17" fmla="*/ 397193 w 983932"/>
                  <a:gd name="connsiteY17" fmla="*/ 753428 h 762952"/>
                  <a:gd name="connsiteX18" fmla="*/ 411480 w 983932"/>
                  <a:gd name="connsiteY18" fmla="*/ 754380 h 762952"/>
                  <a:gd name="connsiteX19" fmla="*/ 220028 w 983932"/>
                  <a:gd name="connsiteY19" fmla="*/ 381000 h 762952"/>
                  <a:gd name="connsiteX20" fmla="*/ 411480 w 983932"/>
                  <a:gd name="connsiteY20" fmla="*/ 5715 h 762952"/>
                  <a:gd name="connsiteX21" fmla="*/ 573405 w 983932"/>
                  <a:gd name="connsiteY21" fmla="*/ 756285 h 762952"/>
                  <a:gd name="connsiteX22" fmla="*/ 587693 w 983932"/>
                  <a:gd name="connsiteY22" fmla="*/ 755333 h 762952"/>
                  <a:gd name="connsiteX23" fmla="*/ 883920 w 983932"/>
                  <a:gd name="connsiteY23" fmla="*/ 381953 h 762952"/>
                  <a:gd name="connsiteX24" fmla="*/ 587693 w 983932"/>
                  <a:gd name="connsiteY24" fmla="*/ 8573 h 762952"/>
                  <a:gd name="connsiteX25" fmla="*/ 573405 w 983932"/>
                  <a:gd name="connsiteY25" fmla="*/ 7620 h 762952"/>
                  <a:gd name="connsiteX26" fmla="*/ 764858 w 983932"/>
                  <a:gd name="connsiteY26" fmla="*/ 382905 h 762952"/>
                  <a:gd name="connsiteX27" fmla="*/ 573405 w 983932"/>
                  <a:gd name="connsiteY27" fmla="*/ 756285 h 762952"/>
                  <a:gd name="connsiteX28" fmla="*/ 573405 w 983932"/>
                  <a:gd name="connsiteY28" fmla="*/ 756285 h 762952"/>
                  <a:gd name="connsiteX29" fmla="*/ 569595 w 983932"/>
                  <a:gd name="connsiteY29" fmla="*/ 757238 h 762952"/>
                  <a:gd name="connsiteX30" fmla="*/ 587693 w 983932"/>
                  <a:gd name="connsiteY30" fmla="*/ 754380 h 762952"/>
                  <a:gd name="connsiteX31" fmla="*/ 573405 w 983932"/>
                  <a:gd name="connsiteY31" fmla="*/ 756285 h 762952"/>
                  <a:gd name="connsiteX32" fmla="*/ 573405 w 983932"/>
                  <a:gd name="connsiteY32" fmla="*/ 5715 h 762952"/>
                  <a:gd name="connsiteX33" fmla="*/ 587693 w 983932"/>
                  <a:gd name="connsiteY33" fmla="*/ 6668 h 762952"/>
                  <a:gd name="connsiteX34" fmla="*/ 569595 w 983932"/>
                  <a:gd name="connsiteY34" fmla="*/ 3810 h 762952"/>
                  <a:gd name="connsiteX35" fmla="*/ 573405 w 983932"/>
                  <a:gd name="connsiteY35" fmla="*/ 5715 h 762952"/>
                  <a:gd name="connsiteX36" fmla="*/ 411480 w 983932"/>
                  <a:gd name="connsiteY36" fmla="*/ 756285 h 762952"/>
                  <a:gd name="connsiteX37" fmla="*/ 397193 w 983932"/>
                  <a:gd name="connsiteY37" fmla="*/ 755333 h 762952"/>
                  <a:gd name="connsiteX38" fmla="*/ 415290 w 983932"/>
                  <a:gd name="connsiteY38" fmla="*/ 758190 h 762952"/>
                  <a:gd name="connsiteX39" fmla="*/ 411480 w 983932"/>
                  <a:gd name="connsiteY39" fmla="*/ 756285 h 762952"/>
                  <a:gd name="connsiteX40" fmla="*/ 415290 w 983932"/>
                  <a:gd name="connsiteY40" fmla="*/ 4763 h 762952"/>
                  <a:gd name="connsiteX41" fmla="*/ 397193 w 983932"/>
                  <a:gd name="connsiteY41" fmla="*/ 7620 h 762952"/>
                  <a:gd name="connsiteX42" fmla="*/ 411480 w 983932"/>
                  <a:gd name="connsiteY42" fmla="*/ 6668 h 762952"/>
                  <a:gd name="connsiteX43" fmla="*/ 415290 w 983932"/>
                  <a:gd name="connsiteY43" fmla="*/ 4763 h 762952"/>
                  <a:gd name="connsiteX44" fmla="*/ 525780 w 983932"/>
                  <a:gd name="connsiteY44" fmla="*/ 759143 h 762952"/>
                  <a:gd name="connsiteX45" fmla="*/ 540068 w 983932"/>
                  <a:gd name="connsiteY45" fmla="*/ 758190 h 762952"/>
                  <a:gd name="connsiteX46" fmla="*/ 759143 w 983932"/>
                  <a:gd name="connsiteY46" fmla="*/ 381000 h 762952"/>
                  <a:gd name="connsiteX47" fmla="*/ 540068 w 983932"/>
                  <a:gd name="connsiteY47" fmla="*/ 3810 h 762952"/>
                  <a:gd name="connsiteX48" fmla="*/ 525780 w 983932"/>
                  <a:gd name="connsiteY48" fmla="*/ 2857 h 762952"/>
                  <a:gd name="connsiteX49" fmla="*/ 621030 w 983932"/>
                  <a:gd name="connsiteY49" fmla="*/ 381000 h 762952"/>
                  <a:gd name="connsiteX50" fmla="*/ 525780 w 983932"/>
                  <a:gd name="connsiteY50" fmla="*/ 759143 h 762952"/>
                  <a:gd name="connsiteX51" fmla="*/ 444818 w 983932"/>
                  <a:gd name="connsiteY51" fmla="*/ 758190 h 762952"/>
                  <a:gd name="connsiteX52" fmla="*/ 459105 w 983932"/>
                  <a:gd name="connsiteY52" fmla="*/ 759143 h 762952"/>
                  <a:gd name="connsiteX53" fmla="*/ 363855 w 983932"/>
                  <a:gd name="connsiteY53" fmla="*/ 381000 h 762952"/>
                  <a:gd name="connsiteX54" fmla="*/ 459105 w 983932"/>
                  <a:gd name="connsiteY54" fmla="*/ 2857 h 762952"/>
                  <a:gd name="connsiteX55" fmla="*/ 444818 w 983932"/>
                  <a:gd name="connsiteY55" fmla="*/ 3810 h 762952"/>
                  <a:gd name="connsiteX56" fmla="*/ 225743 w 983932"/>
                  <a:gd name="connsiteY56" fmla="*/ 381000 h 762952"/>
                  <a:gd name="connsiteX57" fmla="*/ 444818 w 983932"/>
                  <a:gd name="connsiteY57" fmla="*/ 758190 h 762952"/>
                  <a:gd name="connsiteX58" fmla="*/ 458153 w 983932"/>
                  <a:gd name="connsiteY58" fmla="*/ 759143 h 762952"/>
                  <a:gd name="connsiteX59" fmla="*/ 443865 w 983932"/>
                  <a:gd name="connsiteY59" fmla="*/ 758190 h 762952"/>
                  <a:gd name="connsiteX60" fmla="*/ 461010 w 983932"/>
                  <a:gd name="connsiteY60" fmla="*/ 761048 h 762952"/>
                  <a:gd name="connsiteX61" fmla="*/ 458153 w 983932"/>
                  <a:gd name="connsiteY61" fmla="*/ 759143 h 762952"/>
                  <a:gd name="connsiteX62" fmla="*/ 458153 w 983932"/>
                  <a:gd name="connsiteY62" fmla="*/ 2857 h 762952"/>
                  <a:gd name="connsiteX63" fmla="*/ 461963 w 983932"/>
                  <a:gd name="connsiteY63" fmla="*/ 952 h 762952"/>
                  <a:gd name="connsiteX64" fmla="*/ 444818 w 983932"/>
                  <a:gd name="connsiteY64" fmla="*/ 3810 h 762952"/>
                  <a:gd name="connsiteX65" fmla="*/ 458153 w 983932"/>
                  <a:gd name="connsiteY65" fmla="*/ 2857 h 762952"/>
                  <a:gd name="connsiteX66" fmla="*/ 525780 w 983932"/>
                  <a:gd name="connsiteY66" fmla="*/ 2857 h 762952"/>
                  <a:gd name="connsiteX67" fmla="*/ 540068 w 983932"/>
                  <a:gd name="connsiteY67" fmla="*/ 3810 h 762952"/>
                  <a:gd name="connsiteX68" fmla="*/ 522923 w 983932"/>
                  <a:gd name="connsiteY68" fmla="*/ 952 h 762952"/>
                  <a:gd name="connsiteX69" fmla="*/ 525780 w 983932"/>
                  <a:gd name="connsiteY69" fmla="*/ 2857 h 762952"/>
                  <a:gd name="connsiteX70" fmla="*/ 525780 w 983932"/>
                  <a:gd name="connsiteY70" fmla="*/ 759143 h 762952"/>
                  <a:gd name="connsiteX71" fmla="*/ 521970 w 983932"/>
                  <a:gd name="connsiteY71" fmla="*/ 761048 h 762952"/>
                  <a:gd name="connsiteX72" fmla="*/ 539115 w 983932"/>
                  <a:gd name="connsiteY72" fmla="*/ 758190 h 762952"/>
                  <a:gd name="connsiteX73" fmla="*/ 525780 w 983932"/>
                  <a:gd name="connsiteY73" fmla="*/ 759143 h 762952"/>
                  <a:gd name="connsiteX74" fmla="*/ 473393 w 983932"/>
                  <a:gd name="connsiteY74" fmla="*/ 759143 h 762952"/>
                  <a:gd name="connsiteX75" fmla="*/ 491490 w 983932"/>
                  <a:gd name="connsiteY75" fmla="*/ 759143 h 762952"/>
                  <a:gd name="connsiteX76" fmla="*/ 509588 w 983932"/>
                  <a:gd name="connsiteY76" fmla="*/ 759143 h 762952"/>
                  <a:gd name="connsiteX77" fmla="*/ 614363 w 983932"/>
                  <a:gd name="connsiteY77" fmla="*/ 381000 h 762952"/>
                  <a:gd name="connsiteX78" fmla="*/ 509588 w 983932"/>
                  <a:gd name="connsiteY78" fmla="*/ 2857 h 762952"/>
                  <a:gd name="connsiteX79" fmla="*/ 491490 w 983932"/>
                  <a:gd name="connsiteY79" fmla="*/ 2857 h 762952"/>
                  <a:gd name="connsiteX80" fmla="*/ 473393 w 983932"/>
                  <a:gd name="connsiteY80" fmla="*/ 2857 h 762952"/>
                  <a:gd name="connsiteX81" fmla="*/ 368618 w 983932"/>
                  <a:gd name="connsiteY81" fmla="*/ 381000 h 762952"/>
                  <a:gd name="connsiteX82" fmla="*/ 473393 w 983932"/>
                  <a:gd name="connsiteY82" fmla="*/ 759143 h 762952"/>
                  <a:gd name="connsiteX83" fmla="*/ 494348 w 983932"/>
                  <a:gd name="connsiteY83" fmla="*/ 0 h 762952"/>
                  <a:gd name="connsiteX84" fmla="*/ 491490 w 983932"/>
                  <a:gd name="connsiteY84" fmla="*/ 0 h 762952"/>
                  <a:gd name="connsiteX85" fmla="*/ 488633 w 983932"/>
                  <a:gd name="connsiteY85" fmla="*/ 0 h 762952"/>
                  <a:gd name="connsiteX86" fmla="*/ 472440 w 983932"/>
                  <a:gd name="connsiteY86" fmla="*/ 2857 h 762952"/>
                  <a:gd name="connsiteX87" fmla="*/ 490538 w 983932"/>
                  <a:gd name="connsiteY87" fmla="*/ 2857 h 762952"/>
                  <a:gd name="connsiteX88" fmla="*/ 508635 w 983932"/>
                  <a:gd name="connsiteY88" fmla="*/ 2857 h 762952"/>
                  <a:gd name="connsiteX89" fmla="*/ 494348 w 983932"/>
                  <a:gd name="connsiteY89" fmla="*/ 0 h 762952"/>
                  <a:gd name="connsiteX90" fmla="*/ 489585 w 983932"/>
                  <a:gd name="connsiteY90" fmla="*/ 762953 h 762952"/>
                  <a:gd name="connsiteX91" fmla="*/ 492443 w 983932"/>
                  <a:gd name="connsiteY91" fmla="*/ 762953 h 762952"/>
                  <a:gd name="connsiteX92" fmla="*/ 495300 w 983932"/>
                  <a:gd name="connsiteY92" fmla="*/ 762953 h 762952"/>
                  <a:gd name="connsiteX93" fmla="*/ 511493 w 983932"/>
                  <a:gd name="connsiteY93" fmla="*/ 760095 h 762952"/>
                  <a:gd name="connsiteX94" fmla="*/ 493395 w 983932"/>
                  <a:gd name="connsiteY94" fmla="*/ 760095 h 762952"/>
                  <a:gd name="connsiteX95" fmla="*/ 475298 w 983932"/>
                  <a:gd name="connsiteY95" fmla="*/ 760095 h 762952"/>
                  <a:gd name="connsiteX96" fmla="*/ 489585 w 983932"/>
                  <a:gd name="connsiteY96" fmla="*/ 762953 h 762952"/>
                  <a:gd name="connsiteX97" fmla="*/ 489585 w 983932"/>
                  <a:gd name="connsiteY97" fmla="*/ 762953 h 762952"/>
                  <a:gd name="connsiteX98" fmla="*/ 489585 w 983932"/>
                  <a:gd name="connsiteY98" fmla="*/ 762953 h 762952"/>
                  <a:gd name="connsiteX99" fmla="*/ 492443 w 983932"/>
                  <a:gd name="connsiteY99" fmla="*/ 762953 h 762952"/>
                  <a:gd name="connsiteX100" fmla="*/ 489585 w 983932"/>
                  <a:gd name="connsiteY100" fmla="*/ 762953 h 762952"/>
                  <a:gd name="connsiteX101" fmla="*/ 489585 w 983932"/>
                  <a:gd name="connsiteY101" fmla="*/ 0 h 762952"/>
                  <a:gd name="connsiteX102" fmla="*/ 492443 w 983932"/>
                  <a:gd name="connsiteY102" fmla="*/ 0 h 762952"/>
                  <a:gd name="connsiteX103" fmla="*/ 489585 w 983932"/>
                  <a:gd name="connsiteY103" fmla="*/ 0 h 762952"/>
                  <a:gd name="connsiteX104" fmla="*/ 489585 w 983932"/>
                  <a:gd name="connsiteY104" fmla="*/ 0 h 762952"/>
                  <a:gd name="connsiteX105" fmla="*/ 494348 w 983932"/>
                  <a:gd name="connsiteY105" fmla="*/ 0 h 762952"/>
                  <a:gd name="connsiteX106" fmla="*/ 494348 w 983932"/>
                  <a:gd name="connsiteY106" fmla="*/ 0 h 762952"/>
                  <a:gd name="connsiteX107" fmla="*/ 491490 w 983932"/>
                  <a:gd name="connsiteY107" fmla="*/ 0 h 762952"/>
                  <a:gd name="connsiteX108" fmla="*/ 494348 w 983932"/>
                  <a:gd name="connsiteY108" fmla="*/ 0 h 762952"/>
                  <a:gd name="connsiteX109" fmla="*/ 494348 w 983932"/>
                  <a:gd name="connsiteY109" fmla="*/ 762953 h 762952"/>
                  <a:gd name="connsiteX110" fmla="*/ 491490 w 983932"/>
                  <a:gd name="connsiteY110" fmla="*/ 762953 h 762952"/>
                  <a:gd name="connsiteX111" fmla="*/ 494348 w 983932"/>
                  <a:gd name="connsiteY111" fmla="*/ 762953 h 762952"/>
                  <a:gd name="connsiteX112" fmla="*/ 494348 w 983932"/>
                  <a:gd name="connsiteY112" fmla="*/ 762953 h 762952"/>
                  <a:gd name="connsiteX113" fmla="*/ 494348 w 983932"/>
                  <a:gd name="connsiteY113" fmla="*/ 762953 h 762952"/>
                  <a:gd name="connsiteX114" fmla="*/ 492443 w 983932"/>
                  <a:gd name="connsiteY114" fmla="*/ 762953 h 762952"/>
                  <a:gd name="connsiteX115" fmla="*/ 494348 w 983932"/>
                  <a:gd name="connsiteY115" fmla="*/ 762953 h 762952"/>
                  <a:gd name="connsiteX116" fmla="*/ 490538 w 983932"/>
                  <a:gd name="connsiteY116" fmla="*/ 0 h 762952"/>
                  <a:gd name="connsiteX117" fmla="*/ 492443 w 983932"/>
                  <a:gd name="connsiteY117" fmla="*/ 0 h 762952"/>
                  <a:gd name="connsiteX118" fmla="*/ 490538 w 983932"/>
                  <a:gd name="connsiteY118" fmla="*/ 0 h 762952"/>
                  <a:gd name="connsiteX119" fmla="*/ 492443 w 983932"/>
                  <a:gd name="connsiteY119" fmla="*/ 762953 h 762952"/>
                  <a:gd name="connsiteX120" fmla="*/ 490538 w 983932"/>
                  <a:gd name="connsiteY120" fmla="*/ 762953 h 762952"/>
                  <a:gd name="connsiteX121" fmla="*/ 492443 w 983932"/>
                  <a:gd name="connsiteY121" fmla="*/ 762953 h 762952"/>
                  <a:gd name="connsiteX122" fmla="*/ 492443 w 983932"/>
                  <a:gd name="connsiteY122" fmla="*/ 0 h 762952"/>
                  <a:gd name="connsiteX123" fmla="*/ 494348 w 983932"/>
                  <a:gd name="connsiteY123" fmla="*/ 0 h 762952"/>
                  <a:gd name="connsiteX124" fmla="*/ 492443 w 983932"/>
                  <a:gd name="connsiteY124" fmla="*/ 0 h 762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983932" h="762952">
                    <a:moveTo>
                      <a:pt x="95250" y="381000"/>
                    </a:moveTo>
                    <a:cubicBezTo>
                      <a:pt x="95250" y="570548"/>
                      <a:pt x="180975" y="697230"/>
                      <a:pt x="334328" y="745808"/>
                    </a:cubicBezTo>
                    <a:cubicBezTo>
                      <a:pt x="259080" y="731520"/>
                      <a:pt x="194310" y="706755"/>
                      <a:pt x="142875" y="671513"/>
                    </a:cubicBezTo>
                    <a:cubicBezTo>
                      <a:pt x="47625" y="606743"/>
                      <a:pt x="0" y="508635"/>
                      <a:pt x="0" y="381000"/>
                    </a:cubicBezTo>
                    <a:cubicBezTo>
                      <a:pt x="0" y="253365"/>
                      <a:pt x="48578" y="155258"/>
                      <a:pt x="142875" y="90488"/>
                    </a:cubicBezTo>
                    <a:cubicBezTo>
                      <a:pt x="194310" y="55245"/>
                      <a:pt x="259080" y="30480"/>
                      <a:pt x="334328" y="16193"/>
                    </a:cubicBezTo>
                    <a:cubicBezTo>
                      <a:pt x="180975" y="64770"/>
                      <a:pt x="95250" y="192405"/>
                      <a:pt x="95250" y="381000"/>
                    </a:cubicBezTo>
                    <a:close/>
                    <a:moveTo>
                      <a:pt x="649605" y="745808"/>
                    </a:moveTo>
                    <a:cubicBezTo>
                      <a:pt x="724853" y="731520"/>
                      <a:pt x="789623" y="706755"/>
                      <a:pt x="841058" y="671513"/>
                    </a:cubicBezTo>
                    <a:cubicBezTo>
                      <a:pt x="936307" y="606743"/>
                      <a:pt x="983932" y="508635"/>
                      <a:pt x="983932" y="381000"/>
                    </a:cubicBezTo>
                    <a:cubicBezTo>
                      <a:pt x="983932" y="253365"/>
                      <a:pt x="935355" y="155258"/>
                      <a:pt x="841058" y="90488"/>
                    </a:cubicBezTo>
                    <a:cubicBezTo>
                      <a:pt x="789623" y="55245"/>
                      <a:pt x="724853" y="30480"/>
                      <a:pt x="649605" y="16193"/>
                    </a:cubicBezTo>
                    <a:cubicBezTo>
                      <a:pt x="803910" y="64770"/>
                      <a:pt x="888683" y="191452"/>
                      <a:pt x="888683" y="381000"/>
                    </a:cubicBezTo>
                    <a:cubicBezTo>
                      <a:pt x="888683" y="570548"/>
                      <a:pt x="802958" y="697230"/>
                      <a:pt x="649605" y="745808"/>
                    </a:cubicBezTo>
                    <a:close/>
                    <a:moveTo>
                      <a:pt x="411480" y="5715"/>
                    </a:moveTo>
                    <a:cubicBezTo>
                      <a:pt x="406718" y="5715"/>
                      <a:pt x="401955" y="6668"/>
                      <a:pt x="397193" y="6668"/>
                    </a:cubicBezTo>
                    <a:cubicBezTo>
                      <a:pt x="207645" y="39052"/>
                      <a:pt x="100965" y="170498"/>
                      <a:pt x="100965" y="380048"/>
                    </a:cubicBezTo>
                    <a:cubicBezTo>
                      <a:pt x="100965" y="589598"/>
                      <a:pt x="207645" y="721995"/>
                      <a:pt x="397193" y="753428"/>
                    </a:cubicBezTo>
                    <a:cubicBezTo>
                      <a:pt x="401955" y="754380"/>
                      <a:pt x="406718" y="754380"/>
                      <a:pt x="411480" y="754380"/>
                    </a:cubicBezTo>
                    <a:cubicBezTo>
                      <a:pt x="288608" y="718185"/>
                      <a:pt x="220028" y="585788"/>
                      <a:pt x="220028" y="381000"/>
                    </a:cubicBezTo>
                    <a:cubicBezTo>
                      <a:pt x="220028" y="176213"/>
                      <a:pt x="288608" y="44768"/>
                      <a:pt x="411480" y="5715"/>
                    </a:cubicBezTo>
                    <a:close/>
                    <a:moveTo>
                      <a:pt x="573405" y="756285"/>
                    </a:moveTo>
                    <a:cubicBezTo>
                      <a:pt x="578168" y="756285"/>
                      <a:pt x="582930" y="755333"/>
                      <a:pt x="587693" y="755333"/>
                    </a:cubicBezTo>
                    <a:cubicBezTo>
                      <a:pt x="777240" y="722948"/>
                      <a:pt x="883920" y="591503"/>
                      <a:pt x="883920" y="381953"/>
                    </a:cubicBezTo>
                    <a:cubicBezTo>
                      <a:pt x="883920" y="172402"/>
                      <a:pt x="777240" y="40005"/>
                      <a:pt x="587693" y="8573"/>
                    </a:cubicBezTo>
                    <a:cubicBezTo>
                      <a:pt x="582930" y="7620"/>
                      <a:pt x="578168" y="7620"/>
                      <a:pt x="573405" y="7620"/>
                    </a:cubicBezTo>
                    <a:cubicBezTo>
                      <a:pt x="696278" y="46673"/>
                      <a:pt x="764858" y="178118"/>
                      <a:pt x="764858" y="382905"/>
                    </a:cubicBezTo>
                    <a:cubicBezTo>
                      <a:pt x="764858" y="587693"/>
                      <a:pt x="695325" y="718185"/>
                      <a:pt x="573405" y="756285"/>
                    </a:cubicBezTo>
                    <a:close/>
                    <a:moveTo>
                      <a:pt x="573405" y="756285"/>
                    </a:moveTo>
                    <a:cubicBezTo>
                      <a:pt x="572453" y="756285"/>
                      <a:pt x="570548" y="757238"/>
                      <a:pt x="569595" y="757238"/>
                    </a:cubicBezTo>
                    <a:cubicBezTo>
                      <a:pt x="575310" y="756285"/>
                      <a:pt x="581978" y="755333"/>
                      <a:pt x="587693" y="754380"/>
                    </a:cubicBezTo>
                    <a:cubicBezTo>
                      <a:pt x="581978" y="755333"/>
                      <a:pt x="578168" y="756285"/>
                      <a:pt x="573405" y="756285"/>
                    </a:cubicBezTo>
                    <a:close/>
                    <a:moveTo>
                      <a:pt x="573405" y="5715"/>
                    </a:moveTo>
                    <a:cubicBezTo>
                      <a:pt x="578168" y="5715"/>
                      <a:pt x="582930" y="6668"/>
                      <a:pt x="587693" y="6668"/>
                    </a:cubicBezTo>
                    <a:cubicBezTo>
                      <a:pt x="581978" y="5715"/>
                      <a:pt x="575310" y="4763"/>
                      <a:pt x="569595" y="3810"/>
                    </a:cubicBezTo>
                    <a:cubicBezTo>
                      <a:pt x="570548" y="4763"/>
                      <a:pt x="571500" y="5715"/>
                      <a:pt x="573405" y="5715"/>
                    </a:cubicBezTo>
                    <a:close/>
                    <a:moveTo>
                      <a:pt x="411480" y="756285"/>
                    </a:moveTo>
                    <a:cubicBezTo>
                      <a:pt x="406718" y="756285"/>
                      <a:pt x="401955" y="755333"/>
                      <a:pt x="397193" y="755333"/>
                    </a:cubicBezTo>
                    <a:cubicBezTo>
                      <a:pt x="402908" y="756285"/>
                      <a:pt x="409575" y="757238"/>
                      <a:pt x="415290" y="758190"/>
                    </a:cubicBezTo>
                    <a:cubicBezTo>
                      <a:pt x="414338" y="757238"/>
                      <a:pt x="412433" y="757238"/>
                      <a:pt x="411480" y="756285"/>
                    </a:cubicBezTo>
                    <a:close/>
                    <a:moveTo>
                      <a:pt x="415290" y="4763"/>
                    </a:moveTo>
                    <a:cubicBezTo>
                      <a:pt x="409575" y="5715"/>
                      <a:pt x="402908" y="6668"/>
                      <a:pt x="397193" y="7620"/>
                    </a:cubicBezTo>
                    <a:cubicBezTo>
                      <a:pt x="401955" y="6668"/>
                      <a:pt x="406718" y="6668"/>
                      <a:pt x="411480" y="6668"/>
                    </a:cubicBezTo>
                    <a:cubicBezTo>
                      <a:pt x="412433" y="5715"/>
                      <a:pt x="414338" y="4763"/>
                      <a:pt x="415290" y="4763"/>
                    </a:cubicBezTo>
                    <a:close/>
                    <a:moveTo>
                      <a:pt x="525780" y="759143"/>
                    </a:moveTo>
                    <a:cubicBezTo>
                      <a:pt x="530543" y="759143"/>
                      <a:pt x="535305" y="759143"/>
                      <a:pt x="540068" y="758190"/>
                    </a:cubicBezTo>
                    <a:cubicBezTo>
                      <a:pt x="680085" y="733425"/>
                      <a:pt x="759143" y="599123"/>
                      <a:pt x="759143" y="381000"/>
                    </a:cubicBezTo>
                    <a:cubicBezTo>
                      <a:pt x="759143" y="162877"/>
                      <a:pt x="680085" y="27623"/>
                      <a:pt x="540068" y="3810"/>
                    </a:cubicBezTo>
                    <a:cubicBezTo>
                      <a:pt x="535305" y="3810"/>
                      <a:pt x="530543" y="3810"/>
                      <a:pt x="525780" y="2857"/>
                    </a:cubicBezTo>
                    <a:cubicBezTo>
                      <a:pt x="586740" y="37148"/>
                      <a:pt x="621030" y="171450"/>
                      <a:pt x="621030" y="381000"/>
                    </a:cubicBezTo>
                    <a:cubicBezTo>
                      <a:pt x="621030" y="590550"/>
                      <a:pt x="586740" y="724853"/>
                      <a:pt x="525780" y="759143"/>
                    </a:cubicBezTo>
                    <a:close/>
                    <a:moveTo>
                      <a:pt x="444818" y="758190"/>
                    </a:moveTo>
                    <a:cubicBezTo>
                      <a:pt x="449580" y="758190"/>
                      <a:pt x="454343" y="758190"/>
                      <a:pt x="459105" y="759143"/>
                    </a:cubicBezTo>
                    <a:cubicBezTo>
                      <a:pt x="398145" y="724853"/>
                      <a:pt x="363855" y="590550"/>
                      <a:pt x="363855" y="381000"/>
                    </a:cubicBezTo>
                    <a:cubicBezTo>
                      <a:pt x="363855" y="171450"/>
                      <a:pt x="398145" y="38100"/>
                      <a:pt x="459105" y="2857"/>
                    </a:cubicBezTo>
                    <a:cubicBezTo>
                      <a:pt x="454343" y="2857"/>
                      <a:pt x="449580" y="2857"/>
                      <a:pt x="444818" y="3810"/>
                    </a:cubicBezTo>
                    <a:cubicBezTo>
                      <a:pt x="304800" y="28575"/>
                      <a:pt x="225743" y="162877"/>
                      <a:pt x="225743" y="381000"/>
                    </a:cubicBezTo>
                    <a:cubicBezTo>
                      <a:pt x="225743" y="599123"/>
                      <a:pt x="304800" y="734378"/>
                      <a:pt x="444818" y="758190"/>
                    </a:cubicBezTo>
                    <a:close/>
                    <a:moveTo>
                      <a:pt x="458153" y="759143"/>
                    </a:moveTo>
                    <a:cubicBezTo>
                      <a:pt x="453390" y="759143"/>
                      <a:pt x="448628" y="759143"/>
                      <a:pt x="443865" y="758190"/>
                    </a:cubicBezTo>
                    <a:cubicBezTo>
                      <a:pt x="449580" y="759143"/>
                      <a:pt x="455295" y="760095"/>
                      <a:pt x="461010" y="761048"/>
                    </a:cubicBezTo>
                    <a:cubicBezTo>
                      <a:pt x="461010" y="760095"/>
                      <a:pt x="460058" y="760095"/>
                      <a:pt x="458153" y="759143"/>
                    </a:cubicBezTo>
                    <a:close/>
                    <a:moveTo>
                      <a:pt x="458153" y="2857"/>
                    </a:moveTo>
                    <a:cubicBezTo>
                      <a:pt x="459105" y="1905"/>
                      <a:pt x="460058" y="1905"/>
                      <a:pt x="461963" y="952"/>
                    </a:cubicBezTo>
                    <a:cubicBezTo>
                      <a:pt x="456248" y="1905"/>
                      <a:pt x="450533" y="2857"/>
                      <a:pt x="444818" y="3810"/>
                    </a:cubicBezTo>
                    <a:cubicBezTo>
                      <a:pt x="448628" y="3810"/>
                      <a:pt x="453390" y="2857"/>
                      <a:pt x="458153" y="2857"/>
                    </a:cubicBezTo>
                    <a:close/>
                    <a:moveTo>
                      <a:pt x="525780" y="2857"/>
                    </a:moveTo>
                    <a:cubicBezTo>
                      <a:pt x="530543" y="2857"/>
                      <a:pt x="535305" y="2857"/>
                      <a:pt x="540068" y="3810"/>
                    </a:cubicBezTo>
                    <a:cubicBezTo>
                      <a:pt x="534353" y="2857"/>
                      <a:pt x="528638" y="1905"/>
                      <a:pt x="522923" y="952"/>
                    </a:cubicBezTo>
                    <a:cubicBezTo>
                      <a:pt x="523875" y="1905"/>
                      <a:pt x="524828" y="2857"/>
                      <a:pt x="525780" y="2857"/>
                    </a:cubicBezTo>
                    <a:close/>
                    <a:moveTo>
                      <a:pt x="525780" y="759143"/>
                    </a:moveTo>
                    <a:cubicBezTo>
                      <a:pt x="524828" y="760095"/>
                      <a:pt x="523875" y="760095"/>
                      <a:pt x="521970" y="761048"/>
                    </a:cubicBezTo>
                    <a:cubicBezTo>
                      <a:pt x="527685" y="760095"/>
                      <a:pt x="533400" y="759143"/>
                      <a:pt x="539115" y="758190"/>
                    </a:cubicBezTo>
                    <a:cubicBezTo>
                      <a:pt x="535305" y="759143"/>
                      <a:pt x="530543" y="759143"/>
                      <a:pt x="525780" y="759143"/>
                    </a:cubicBezTo>
                    <a:close/>
                    <a:moveTo>
                      <a:pt x="473393" y="759143"/>
                    </a:moveTo>
                    <a:cubicBezTo>
                      <a:pt x="479108" y="759143"/>
                      <a:pt x="485775" y="759143"/>
                      <a:pt x="491490" y="759143"/>
                    </a:cubicBezTo>
                    <a:cubicBezTo>
                      <a:pt x="498158" y="759143"/>
                      <a:pt x="503873" y="759143"/>
                      <a:pt x="509588" y="759143"/>
                    </a:cubicBezTo>
                    <a:cubicBezTo>
                      <a:pt x="550545" y="744855"/>
                      <a:pt x="614363" y="676275"/>
                      <a:pt x="614363" y="381000"/>
                    </a:cubicBezTo>
                    <a:cubicBezTo>
                      <a:pt x="614363" y="85725"/>
                      <a:pt x="551498" y="16193"/>
                      <a:pt x="509588" y="2857"/>
                    </a:cubicBezTo>
                    <a:cubicBezTo>
                      <a:pt x="503873" y="2857"/>
                      <a:pt x="497205" y="2857"/>
                      <a:pt x="491490" y="2857"/>
                    </a:cubicBezTo>
                    <a:cubicBezTo>
                      <a:pt x="484823" y="2857"/>
                      <a:pt x="479108" y="2857"/>
                      <a:pt x="473393" y="2857"/>
                    </a:cubicBezTo>
                    <a:cubicBezTo>
                      <a:pt x="432435" y="17145"/>
                      <a:pt x="368618" y="85725"/>
                      <a:pt x="368618" y="381000"/>
                    </a:cubicBezTo>
                    <a:cubicBezTo>
                      <a:pt x="368618" y="676275"/>
                      <a:pt x="432435" y="745808"/>
                      <a:pt x="473393" y="759143"/>
                    </a:cubicBezTo>
                    <a:close/>
                    <a:moveTo>
                      <a:pt x="494348" y="0"/>
                    </a:moveTo>
                    <a:cubicBezTo>
                      <a:pt x="493395" y="0"/>
                      <a:pt x="492443" y="0"/>
                      <a:pt x="491490" y="0"/>
                    </a:cubicBezTo>
                    <a:cubicBezTo>
                      <a:pt x="490538" y="0"/>
                      <a:pt x="489585" y="0"/>
                      <a:pt x="488633" y="0"/>
                    </a:cubicBezTo>
                    <a:cubicBezTo>
                      <a:pt x="483870" y="0"/>
                      <a:pt x="478155" y="952"/>
                      <a:pt x="472440" y="2857"/>
                    </a:cubicBezTo>
                    <a:cubicBezTo>
                      <a:pt x="478155" y="2857"/>
                      <a:pt x="484823" y="2857"/>
                      <a:pt x="490538" y="2857"/>
                    </a:cubicBezTo>
                    <a:cubicBezTo>
                      <a:pt x="497205" y="2857"/>
                      <a:pt x="502920" y="2857"/>
                      <a:pt x="508635" y="2857"/>
                    </a:cubicBezTo>
                    <a:cubicBezTo>
                      <a:pt x="504825" y="952"/>
                      <a:pt x="499110" y="0"/>
                      <a:pt x="494348" y="0"/>
                    </a:cubicBezTo>
                    <a:close/>
                    <a:moveTo>
                      <a:pt x="489585" y="762953"/>
                    </a:moveTo>
                    <a:cubicBezTo>
                      <a:pt x="490538" y="762953"/>
                      <a:pt x="491490" y="762953"/>
                      <a:pt x="492443" y="762953"/>
                    </a:cubicBezTo>
                    <a:cubicBezTo>
                      <a:pt x="493395" y="762953"/>
                      <a:pt x="494348" y="762953"/>
                      <a:pt x="495300" y="762953"/>
                    </a:cubicBezTo>
                    <a:cubicBezTo>
                      <a:pt x="500063" y="762953"/>
                      <a:pt x="505778" y="762000"/>
                      <a:pt x="511493" y="760095"/>
                    </a:cubicBezTo>
                    <a:cubicBezTo>
                      <a:pt x="505778" y="760095"/>
                      <a:pt x="499110" y="760095"/>
                      <a:pt x="493395" y="760095"/>
                    </a:cubicBezTo>
                    <a:cubicBezTo>
                      <a:pt x="486728" y="760095"/>
                      <a:pt x="481013" y="760095"/>
                      <a:pt x="475298" y="760095"/>
                    </a:cubicBezTo>
                    <a:cubicBezTo>
                      <a:pt x="479108" y="761048"/>
                      <a:pt x="484823" y="762000"/>
                      <a:pt x="489585" y="762953"/>
                    </a:cubicBezTo>
                    <a:close/>
                    <a:moveTo>
                      <a:pt x="489585" y="762953"/>
                    </a:moveTo>
                    <a:cubicBezTo>
                      <a:pt x="489585" y="762953"/>
                      <a:pt x="489585" y="762953"/>
                      <a:pt x="489585" y="762953"/>
                    </a:cubicBezTo>
                    <a:cubicBezTo>
                      <a:pt x="490538" y="762953"/>
                      <a:pt x="491490" y="762953"/>
                      <a:pt x="492443" y="762953"/>
                    </a:cubicBezTo>
                    <a:cubicBezTo>
                      <a:pt x="491490" y="762953"/>
                      <a:pt x="490538" y="762953"/>
                      <a:pt x="489585" y="762953"/>
                    </a:cubicBezTo>
                    <a:close/>
                    <a:moveTo>
                      <a:pt x="489585" y="0"/>
                    </a:moveTo>
                    <a:cubicBezTo>
                      <a:pt x="490538" y="0"/>
                      <a:pt x="491490" y="0"/>
                      <a:pt x="492443" y="0"/>
                    </a:cubicBezTo>
                    <a:cubicBezTo>
                      <a:pt x="491490" y="0"/>
                      <a:pt x="490538" y="0"/>
                      <a:pt x="489585" y="0"/>
                    </a:cubicBezTo>
                    <a:cubicBezTo>
                      <a:pt x="489585" y="0"/>
                      <a:pt x="489585" y="0"/>
                      <a:pt x="489585" y="0"/>
                    </a:cubicBezTo>
                    <a:close/>
                    <a:moveTo>
                      <a:pt x="494348" y="0"/>
                    </a:moveTo>
                    <a:cubicBezTo>
                      <a:pt x="494348" y="0"/>
                      <a:pt x="494348" y="0"/>
                      <a:pt x="494348" y="0"/>
                    </a:cubicBezTo>
                    <a:cubicBezTo>
                      <a:pt x="493395" y="0"/>
                      <a:pt x="492443" y="0"/>
                      <a:pt x="491490" y="0"/>
                    </a:cubicBezTo>
                    <a:cubicBezTo>
                      <a:pt x="493395" y="0"/>
                      <a:pt x="493395" y="0"/>
                      <a:pt x="494348" y="0"/>
                    </a:cubicBezTo>
                    <a:close/>
                    <a:moveTo>
                      <a:pt x="494348" y="762953"/>
                    </a:moveTo>
                    <a:cubicBezTo>
                      <a:pt x="493395" y="762953"/>
                      <a:pt x="492443" y="762953"/>
                      <a:pt x="491490" y="762953"/>
                    </a:cubicBezTo>
                    <a:cubicBezTo>
                      <a:pt x="492443" y="762953"/>
                      <a:pt x="493395" y="762953"/>
                      <a:pt x="494348" y="762953"/>
                    </a:cubicBezTo>
                    <a:cubicBezTo>
                      <a:pt x="494348" y="762953"/>
                      <a:pt x="494348" y="762953"/>
                      <a:pt x="494348" y="762953"/>
                    </a:cubicBezTo>
                    <a:close/>
                    <a:moveTo>
                      <a:pt x="494348" y="762953"/>
                    </a:moveTo>
                    <a:cubicBezTo>
                      <a:pt x="493395" y="762953"/>
                      <a:pt x="493395" y="762953"/>
                      <a:pt x="492443" y="762953"/>
                    </a:cubicBezTo>
                    <a:cubicBezTo>
                      <a:pt x="492443" y="762953"/>
                      <a:pt x="493395" y="762953"/>
                      <a:pt x="494348" y="762953"/>
                    </a:cubicBezTo>
                    <a:close/>
                    <a:moveTo>
                      <a:pt x="490538" y="0"/>
                    </a:moveTo>
                    <a:cubicBezTo>
                      <a:pt x="491490" y="0"/>
                      <a:pt x="491490" y="0"/>
                      <a:pt x="492443" y="0"/>
                    </a:cubicBezTo>
                    <a:cubicBezTo>
                      <a:pt x="491490" y="0"/>
                      <a:pt x="490538" y="0"/>
                      <a:pt x="490538" y="0"/>
                    </a:cubicBezTo>
                    <a:close/>
                    <a:moveTo>
                      <a:pt x="492443" y="762953"/>
                    </a:moveTo>
                    <a:cubicBezTo>
                      <a:pt x="491490" y="762953"/>
                      <a:pt x="491490" y="762953"/>
                      <a:pt x="490538" y="762953"/>
                    </a:cubicBezTo>
                    <a:cubicBezTo>
                      <a:pt x="490538" y="762953"/>
                      <a:pt x="491490" y="762953"/>
                      <a:pt x="492443" y="762953"/>
                    </a:cubicBezTo>
                    <a:close/>
                    <a:moveTo>
                      <a:pt x="492443" y="0"/>
                    </a:moveTo>
                    <a:cubicBezTo>
                      <a:pt x="493395" y="0"/>
                      <a:pt x="493395" y="0"/>
                      <a:pt x="494348" y="0"/>
                    </a:cubicBezTo>
                    <a:cubicBezTo>
                      <a:pt x="493395" y="0"/>
                      <a:pt x="492443" y="0"/>
                      <a:pt x="492443" y="0"/>
                    </a:cubicBezTo>
                    <a:close/>
                  </a:path>
                </a:pathLst>
              </a:custGeom>
              <a:solidFill>
                <a:srgbClr val="C00000"/>
              </a:solidFill>
              <a:ln w="9525" cap="flat">
                <a:noFill/>
                <a:prstDash val="solid"/>
                <a:miter/>
              </a:ln>
            </p:spPr>
            <p:txBody>
              <a:bodyPr rtlCol="0" anchor="ctr"/>
              <a:lstStyle/>
              <a:p>
                <a:endParaRPr lang="en-ID" dirty="0"/>
              </a:p>
            </p:txBody>
          </p:sp>
          <p:sp>
            <p:nvSpPr>
              <p:cNvPr id="57" name="Freeform: Shape 56">
                <a:extLst>
                  <a:ext uri="{FF2B5EF4-FFF2-40B4-BE49-F238E27FC236}">
                    <a16:creationId xmlns:a16="http://schemas.microsoft.com/office/drawing/2014/main" id="{083FD24C-9A9B-444E-9FB0-41DD82B06393}"/>
                  </a:ext>
                </a:extLst>
              </p:cNvPr>
              <p:cNvSpPr/>
              <p:nvPr/>
            </p:nvSpPr>
            <p:spPr>
              <a:xfrm>
                <a:off x="2838450" y="433387"/>
                <a:ext cx="1004887" cy="2064067"/>
              </a:xfrm>
              <a:custGeom>
                <a:avLst/>
                <a:gdLst>
                  <a:gd name="connsiteX0" fmla="*/ 0 w 1004887"/>
                  <a:gd name="connsiteY0" fmla="*/ 1314450 h 2064067"/>
                  <a:gd name="connsiteX1" fmla="*/ 446723 w 1004887"/>
                  <a:gd name="connsiteY1" fmla="*/ 1703070 h 2064067"/>
                  <a:gd name="connsiteX2" fmla="*/ 446723 w 1004887"/>
                  <a:gd name="connsiteY2" fmla="*/ 1714500 h 2064067"/>
                  <a:gd name="connsiteX3" fmla="*/ 465773 w 1004887"/>
                  <a:gd name="connsiteY3" fmla="*/ 1733550 h 2064067"/>
                  <a:gd name="connsiteX4" fmla="*/ 500063 w 1004887"/>
                  <a:gd name="connsiteY4" fmla="*/ 1733550 h 2064067"/>
                  <a:gd name="connsiteX5" fmla="*/ 500063 w 1004887"/>
                  <a:gd name="connsiteY5" fmla="*/ 1781175 h 2064067"/>
                  <a:gd name="connsiteX6" fmla="*/ 455295 w 1004887"/>
                  <a:gd name="connsiteY6" fmla="*/ 1827848 h 2064067"/>
                  <a:gd name="connsiteX7" fmla="*/ 468630 w 1004887"/>
                  <a:gd name="connsiteY7" fmla="*/ 1860233 h 2064067"/>
                  <a:gd name="connsiteX8" fmla="*/ 468630 w 1004887"/>
                  <a:gd name="connsiteY8" fmla="*/ 2063115 h 2064067"/>
                  <a:gd name="connsiteX9" fmla="*/ 474345 w 1004887"/>
                  <a:gd name="connsiteY9" fmla="*/ 2063115 h 2064067"/>
                  <a:gd name="connsiteX10" fmla="*/ 474345 w 1004887"/>
                  <a:gd name="connsiteY10" fmla="*/ 1864995 h 2064067"/>
                  <a:gd name="connsiteX11" fmla="*/ 481013 w 1004887"/>
                  <a:gd name="connsiteY11" fmla="*/ 1868805 h 2064067"/>
                  <a:gd name="connsiteX12" fmla="*/ 481013 w 1004887"/>
                  <a:gd name="connsiteY12" fmla="*/ 2063115 h 2064067"/>
                  <a:gd name="connsiteX13" fmla="*/ 485775 w 1004887"/>
                  <a:gd name="connsiteY13" fmla="*/ 2063115 h 2064067"/>
                  <a:gd name="connsiteX14" fmla="*/ 485775 w 1004887"/>
                  <a:gd name="connsiteY14" fmla="*/ 1871663 h 2064067"/>
                  <a:gd name="connsiteX15" fmla="*/ 492442 w 1004887"/>
                  <a:gd name="connsiteY15" fmla="*/ 1873568 h 2064067"/>
                  <a:gd name="connsiteX16" fmla="*/ 492442 w 1004887"/>
                  <a:gd name="connsiteY16" fmla="*/ 2064068 h 2064067"/>
                  <a:gd name="connsiteX17" fmla="*/ 498158 w 1004887"/>
                  <a:gd name="connsiteY17" fmla="*/ 2064068 h 2064067"/>
                  <a:gd name="connsiteX18" fmla="*/ 498158 w 1004887"/>
                  <a:gd name="connsiteY18" fmla="*/ 1874520 h 2064067"/>
                  <a:gd name="connsiteX19" fmla="*/ 501015 w 1004887"/>
                  <a:gd name="connsiteY19" fmla="*/ 1874520 h 2064067"/>
                  <a:gd name="connsiteX20" fmla="*/ 503873 w 1004887"/>
                  <a:gd name="connsiteY20" fmla="*/ 1874520 h 2064067"/>
                  <a:gd name="connsiteX21" fmla="*/ 503873 w 1004887"/>
                  <a:gd name="connsiteY21" fmla="*/ 2064068 h 2064067"/>
                  <a:gd name="connsiteX22" fmla="*/ 509588 w 1004887"/>
                  <a:gd name="connsiteY22" fmla="*/ 2064068 h 2064067"/>
                  <a:gd name="connsiteX23" fmla="*/ 509588 w 1004887"/>
                  <a:gd name="connsiteY23" fmla="*/ 1873568 h 2064067"/>
                  <a:gd name="connsiteX24" fmla="*/ 516255 w 1004887"/>
                  <a:gd name="connsiteY24" fmla="*/ 1871663 h 2064067"/>
                  <a:gd name="connsiteX25" fmla="*/ 516255 w 1004887"/>
                  <a:gd name="connsiteY25" fmla="*/ 2063115 h 2064067"/>
                  <a:gd name="connsiteX26" fmla="*/ 521970 w 1004887"/>
                  <a:gd name="connsiteY26" fmla="*/ 2063115 h 2064067"/>
                  <a:gd name="connsiteX27" fmla="*/ 521970 w 1004887"/>
                  <a:gd name="connsiteY27" fmla="*/ 1868805 h 2064067"/>
                  <a:gd name="connsiteX28" fmla="*/ 528638 w 1004887"/>
                  <a:gd name="connsiteY28" fmla="*/ 1864995 h 2064067"/>
                  <a:gd name="connsiteX29" fmla="*/ 528638 w 1004887"/>
                  <a:gd name="connsiteY29" fmla="*/ 2063115 h 2064067"/>
                  <a:gd name="connsiteX30" fmla="*/ 534353 w 1004887"/>
                  <a:gd name="connsiteY30" fmla="*/ 2063115 h 2064067"/>
                  <a:gd name="connsiteX31" fmla="*/ 534353 w 1004887"/>
                  <a:gd name="connsiteY31" fmla="*/ 1860233 h 2064067"/>
                  <a:gd name="connsiteX32" fmla="*/ 547688 w 1004887"/>
                  <a:gd name="connsiteY32" fmla="*/ 1827848 h 2064067"/>
                  <a:gd name="connsiteX33" fmla="*/ 504825 w 1004887"/>
                  <a:gd name="connsiteY33" fmla="*/ 1781175 h 2064067"/>
                  <a:gd name="connsiteX34" fmla="*/ 504825 w 1004887"/>
                  <a:gd name="connsiteY34" fmla="*/ 1733550 h 2064067"/>
                  <a:gd name="connsiteX35" fmla="*/ 539115 w 1004887"/>
                  <a:gd name="connsiteY35" fmla="*/ 1733550 h 2064067"/>
                  <a:gd name="connsiteX36" fmla="*/ 558165 w 1004887"/>
                  <a:gd name="connsiteY36" fmla="*/ 1714500 h 2064067"/>
                  <a:gd name="connsiteX37" fmla="*/ 558165 w 1004887"/>
                  <a:gd name="connsiteY37" fmla="*/ 1703070 h 2064067"/>
                  <a:gd name="connsiteX38" fmla="*/ 1004888 w 1004887"/>
                  <a:gd name="connsiteY38" fmla="*/ 1314450 h 2064067"/>
                  <a:gd name="connsiteX39" fmla="*/ 558165 w 1004887"/>
                  <a:gd name="connsiteY39" fmla="*/ 925830 h 2064067"/>
                  <a:gd name="connsiteX40" fmla="*/ 558165 w 1004887"/>
                  <a:gd name="connsiteY40" fmla="*/ 916305 h 2064067"/>
                  <a:gd name="connsiteX41" fmla="*/ 539115 w 1004887"/>
                  <a:gd name="connsiteY41" fmla="*/ 897255 h 2064067"/>
                  <a:gd name="connsiteX42" fmla="*/ 504825 w 1004887"/>
                  <a:gd name="connsiteY42" fmla="*/ 897255 h 2064067"/>
                  <a:gd name="connsiteX43" fmla="*/ 504825 w 1004887"/>
                  <a:gd name="connsiteY43" fmla="*/ 0 h 2064067"/>
                  <a:gd name="connsiteX44" fmla="*/ 499110 w 1004887"/>
                  <a:gd name="connsiteY44" fmla="*/ 0 h 2064067"/>
                  <a:gd name="connsiteX45" fmla="*/ 499110 w 1004887"/>
                  <a:gd name="connsiteY45" fmla="*/ 897255 h 2064067"/>
                  <a:gd name="connsiteX46" fmla="*/ 464820 w 1004887"/>
                  <a:gd name="connsiteY46" fmla="*/ 897255 h 2064067"/>
                  <a:gd name="connsiteX47" fmla="*/ 445770 w 1004887"/>
                  <a:gd name="connsiteY47" fmla="*/ 916305 h 2064067"/>
                  <a:gd name="connsiteX48" fmla="*/ 445770 w 1004887"/>
                  <a:gd name="connsiteY48" fmla="*/ 925830 h 2064067"/>
                  <a:gd name="connsiteX49" fmla="*/ 0 w 1004887"/>
                  <a:gd name="connsiteY49" fmla="*/ 1314450 h 2064067"/>
                  <a:gd name="connsiteX50" fmla="*/ 660083 w 1004887"/>
                  <a:gd name="connsiteY50" fmla="*/ 1679258 h 2064067"/>
                  <a:gd name="connsiteX51" fmla="*/ 899160 w 1004887"/>
                  <a:gd name="connsiteY51" fmla="*/ 1314450 h 2064067"/>
                  <a:gd name="connsiteX52" fmla="*/ 660083 w 1004887"/>
                  <a:gd name="connsiteY52" fmla="*/ 949643 h 2064067"/>
                  <a:gd name="connsiteX53" fmla="*/ 851535 w 1004887"/>
                  <a:gd name="connsiteY53" fmla="*/ 1023938 h 2064067"/>
                  <a:gd name="connsiteX54" fmla="*/ 994410 w 1004887"/>
                  <a:gd name="connsiteY54" fmla="*/ 1314450 h 2064067"/>
                  <a:gd name="connsiteX55" fmla="*/ 851535 w 1004887"/>
                  <a:gd name="connsiteY55" fmla="*/ 1604963 h 2064067"/>
                  <a:gd name="connsiteX56" fmla="*/ 660083 w 1004887"/>
                  <a:gd name="connsiteY56" fmla="*/ 1679258 h 2064067"/>
                  <a:gd name="connsiteX57" fmla="*/ 579120 w 1004887"/>
                  <a:gd name="connsiteY57" fmla="*/ 1690688 h 2064067"/>
                  <a:gd name="connsiteX58" fmla="*/ 582930 w 1004887"/>
                  <a:gd name="connsiteY58" fmla="*/ 1689735 h 2064067"/>
                  <a:gd name="connsiteX59" fmla="*/ 774383 w 1004887"/>
                  <a:gd name="connsiteY59" fmla="*/ 1314450 h 2064067"/>
                  <a:gd name="connsiteX60" fmla="*/ 582930 w 1004887"/>
                  <a:gd name="connsiteY60" fmla="*/ 939165 h 2064067"/>
                  <a:gd name="connsiteX61" fmla="*/ 579120 w 1004887"/>
                  <a:gd name="connsiteY61" fmla="*/ 938213 h 2064067"/>
                  <a:gd name="connsiteX62" fmla="*/ 597218 w 1004887"/>
                  <a:gd name="connsiteY62" fmla="*/ 941070 h 2064067"/>
                  <a:gd name="connsiteX63" fmla="*/ 893445 w 1004887"/>
                  <a:gd name="connsiteY63" fmla="*/ 1314450 h 2064067"/>
                  <a:gd name="connsiteX64" fmla="*/ 597218 w 1004887"/>
                  <a:gd name="connsiteY64" fmla="*/ 1687830 h 2064067"/>
                  <a:gd name="connsiteX65" fmla="*/ 579120 w 1004887"/>
                  <a:gd name="connsiteY65" fmla="*/ 1690688 h 2064067"/>
                  <a:gd name="connsiteX66" fmla="*/ 532448 w 1004887"/>
                  <a:gd name="connsiteY66" fmla="*/ 1694498 h 2064067"/>
                  <a:gd name="connsiteX67" fmla="*/ 536258 w 1004887"/>
                  <a:gd name="connsiteY67" fmla="*/ 1692593 h 2064067"/>
                  <a:gd name="connsiteX68" fmla="*/ 631508 w 1004887"/>
                  <a:gd name="connsiteY68" fmla="*/ 1314450 h 2064067"/>
                  <a:gd name="connsiteX69" fmla="*/ 536258 w 1004887"/>
                  <a:gd name="connsiteY69" fmla="*/ 936308 h 2064067"/>
                  <a:gd name="connsiteX70" fmla="*/ 532448 w 1004887"/>
                  <a:gd name="connsiteY70" fmla="*/ 934403 h 2064067"/>
                  <a:gd name="connsiteX71" fmla="*/ 549593 w 1004887"/>
                  <a:gd name="connsiteY71" fmla="*/ 937260 h 2064067"/>
                  <a:gd name="connsiteX72" fmla="*/ 768668 w 1004887"/>
                  <a:gd name="connsiteY72" fmla="*/ 1314450 h 2064067"/>
                  <a:gd name="connsiteX73" fmla="*/ 549593 w 1004887"/>
                  <a:gd name="connsiteY73" fmla="*/ 1691640 h 2064067"/>
                  <a:gd name="connsiteX74" fmla="*/ 532448 w 1004887"/>
                  <a:gd name="connsiteY74" fmla="*/ 1694498 h 2064067"/>
                  <a:gd name="connsiteX75" fmla="*/ 483870 w 1004887"/>
                  <a:gd name="connsiteY75" fmla="*/ 1692593 h 2064067"/>
                  <a:gd name="connsiteX76" fmla="*/ 379095 w 1004887"/>
                  <a:gd name="connsiteY76" fmla="*/ 1314450 h 2064067"/>
                  <a:gd name="connsiteX77" fmla="*/ 483870 w 1004887"/>
                  <a:gd name="connsiteY77" fmla="*/ 936308 h 2064067"/>
                  <a:gd name="connsiteX78" fmla="*/ 500063 w 1004887"/>
                  <a:gd name="connsiteY78" fmla="*/ 933450 h 2064067"/>
                  <a:gd name="connsiteX79" fmla="*/ 501015 w 1004887"/>
                  <a:gd name="connsiteY79" fmla="*/ 933450 h 2064067"/>
                  <a:gd name="connsiteX80" fmla="*/ 502920 w 1004887"/>
                  <a:gd name="connsiteY80" fmla="*/ 933450 h 2064067"/>
                  <a:gd name="connsiteX81" fmla="*/ 504825 w 1004887"/>
                  <a:gd name="connsiteY81" fmla="*/ 933450 h 2064067"/>
                  <a:gd name="connsiteX82" fmla="*/ 505778 w 1004887"/>
                  <a:gd name="connsiteY82" fmla="*/ 933450 h 2064067"/>
                  <a:gd name="connsiteX83" fmla="*/ 521970 w 1004887"/>
                  <a:gd name="connsiteY83" fmla="*/ 936308 h 2064067"/>
                  <a:gd name="connsiteX84" fmla="*/ 626745 w 1004887"/>
                  <a:gd name="connsiteY84" fmla="*/ 1314450 h 2064067"/>
                  <a:gd name="connsiteX85" fmla="*/ 521970 w 1004887"/>
                  <a:gd name="connsiteY85" fmla="*/ 1692593 h 2064067"/>
                  <a:gd name="connsiteX86" fmla="*/ 505778 w 1004887"/>
                  <a:gd name="connsiteY86" fmla="*/ 1695450 h 2064067"/>
                  <a:gd name="connsiteX87" fmla="*/ 504825 w 1004887"/>
                  <a:gd name="connsiteY87" fmla="*/ 1695450 h 2064067"/>
                  <a:gd name="connsiteX88" fmla="*/ 502920 w 1004887"/>
                  <a:gd name="connsiteY88" fmla="*/ 1695450 h 2064067"/>
                  <a:gd name="connsiteX89" fmla="*/ 501015 w 1004887"/>
                  <a:gd name="connsiteY89" fmla="*/ 1695450 h 2064067"/>
                  <a:gd name="connsiteX90" fmla="*/ 500063 w 1004887"/>
                  <a:gd name="connsiteY90" fmla="*/ 1695450 h 2064067"/>
                  <a:gd name="connsiteX91" fmla="*/ 483870 w 1004887"/>
                  <a:gd name="connsiteY91" fmla="*/ 1692593 h 2064067"/>
                  <a:gd name="connsiteX92" fmla="*/ 236220 w 1004887"/>
                  <a:gd name="connsiteY92" fmla="*/ 1314450 h 2064067"/>
                  <a:gd name="connsiteX93" fmla="*/ 455295 w 1004887"/>
                  <a:gd name="connsiteY93" fmla="*/ 937260 h 2064067"/>
                  <a:gd name="connsiteX94" fmla="*/ 472440 w 1004887"/>
                  <a:gd name="connsiteY94" fmla="*/ 934403 h 2064067"/>
                  <a:gd name="connsiteX95" fmla="*/ 468630 w 1004887"/>
                  <a:gd name="connsiteY95" fmla="*/ 936308 h 2064067"/>
                  <a:gd name="connsiteX96" fmla="*/ 373380 w 1004887"/>
                  <a:gd name="connsiteY96" fmla="*/ 1314450 h 2064067"/>
                  <a:gd name="connsiteX97" fmla="*/ 468630 w 1004887"/>
                  <a:gd name="connsiteY97" fmla="*/ 1692593 h 2064067"/>
                  <a:gd name="connsiteX98" fmla="*/ 472440 w 1004887"/>
                  <a:gd name="connsiteY98" fmla="*/ 1694498 h 2064067"/>
                  <a:gd name="connsiteX99" fmla="*/ 455295 w 1004887"/>
                  <a:gd name="connsiteY99" fmla="*/ 1691640 h 2064067"/>
                  <a:gd name="connsiteX100" fmla="*/ 236220 w 1004887"/>
                  <a:gd name="connsiteY100" fmla="*/ 1314450 h 2064067"/>
                  <a:gd name="connsiteX101" fmla="*/ 407670 w 1004887"/>
                  <a:gd name="connsiteY101" fmla="*/ 1688783 h 2064067"/>
                  <a:gd name="connsiteX102" fmla="*/ 111443 w 1004887"/>
                  <a:gd name="connsiteY102" fmla="*/ 1315403 h 2064067"/>
                  <a:gd name="connsiteX103" fmla="*/ 407670 w 1004887"/>
                  <a:gd name="connsiteY103" fmla="*/ 942023 h 2064067"/>
                  <a:gd name="connsiteX104" fmla="*/ 425767 w 1004887"/>
                  <a:gd name="connsiteY104" fmla="*/ 939165 h 2064067"/>
                  <a:gd name="connsiteX105" fmla="*/ 421958 w 1004887"/>
                  <a:gd name="connsiteY105" fmla="*/ 940118 h 2064067"/>
                  <a:gd name="connsiteX106" fmla="*/ 230505 w 1004887"/>
                  <a:gd name="connsiteY106" fmla="*/ 1314450 h 2064067"/>
                  <a:gd name="connsiteX107" fmla="*/ 421958 w 1004887"/>
                  <a:gd name="connsiteY107" fmla="*/ 1689735 h 2064067"/>
                  <a:gd name="connsiteX108" fmla="*/ 425767 w 1004887"/>
                  <a:gd name="connsiteY108" fmla="*/ 1690688 h 2064067"/>
                  <a:gd name="connsiteX109" fmla="*/ 407670 w 1004887"/>
                  <a:gd name="connsiteY109" fmla="*/ 1688783 h 2064067"/>
                  <a:gd name="connsiteX110" fmla="*/ 10477 w 1004887"/>
                  <a:gd name="connsiteY110" fmla="*/ 1314450 h 2064067"/>
                  <a:gd name="connsiteX111" fmla="*/ 153352 w 1004887"/>
                  <a:gd name="connsiteY111" fmla="*/ 1023938 h 2064067"/>
                  <a:gd name="connsiteX112" fmla="*/ 344805 w 1004887"/>
                  <a:gd name="connsiteY112" fmla="*/ 949643 h 2064067"/>
                  <a:gd name="connsiteX113" fmla="*/ 105727 w 1004887"/>
                  <a:gd name="connsiteY113" fmla="*/ 1314450 h 2064067"/>
                  <a:gd name="connsiteX114" fmla="*/ 344805 w 1004887"/>
                  <a:gd name="connsiteY114" fmla="*/ 1679258 h 2064067"/>
                  <a:gd name="connsiteX115" fmla="*/ 153352 w 1004887"/>
                  <a:gd name="connsiteY115" fmla="*/ 1604963 h 2064067"/>
                  <a:gd name="connsiteX116" fmla="*/ 10477 w 1004887"/>
                  <a:gd name="connsiteY116" fmla="*/ 1314450 h 206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1004887" h="2064067">
                    <a:moveTo>
                      <a:pt x="0" y="1314450"/>
                    </a:moveTo>
                    <a:cubicBezTo>
                      <a:pt x="0" y="1547813"/>
                      <a:pt x="161925" y="1686878"/>
                      <a:pt x="446723" y="1703070"/>
                    </a:cubicBezTo>
                    <a:lnTo>
                      <a:pt x="446723" y="1714500"/>
                    </a:lnTo>
                    <a:cubicBezTo>
                      <a:pt x="446723" y="1724978"/>
                      <a:pt x="455295" y="1733550"/>
                      <a:pt x="465773" y="1733550"/>
                    </a:cubicBezTo>
                    <a:lnTo>
                      <a:pt x="500063" y="1733550"/>
                    </a:lnTo>
                    <a:lnTo>
                      <a:pt x="500063" y="1781175"/>
                    </a:lnTo>
                    <a:cubicBezTo>
                      <a:pt x="475298" y="1782128"/>
                      <a:pt x="455295" y="1802130"/>
                      <a:pt x="455295" y="1827848"/>
                    </a:cubicBezTo>
                    <a:cubicBezTo>
                      <a:pt x="455295" y="1840230"/>
                      <a:pt x="460058" y="1851660"/>
                      <a:pt x="468630" y="1860233"/>
                    </a:cubicBezTo>
                    <a:lnTo>
                      <a:pt x="468630" y="2063115"/>
                    </a:lnTo>
                    <a:lnTo>
                      <a:pt x="474345" y="2063115"/>
                    </a:lnTo>
                    <a:lnTo>
                      <a:pt x="474345" y="1864995"/>
                    </a:lnTo>
                    <a:cubicBezTo>
                      <a:pt x="476250" y="1866900"/>
                      <a:pt x="478155" y="1867853"/>
                      <a:pt x="481013" y="1868805"/>
                    </a:cubicBezTo>
                    <a:lnTo>
                      <a:pt x="481013" y="2063115"/>
                    </a:lnTo>
                    <a:lnTo>
                      <a:pt x="485775" y="2063115"/>
                    </a:lnTo>
                    <a:lnTo>
                      <a:pt x="485775" y="1871663"/>
                    </a:lnTo>
                    <a:cubicBezTo>
                      <a:pt x="487680" y="1872615"/>
                      <a:pt x="489585" y="1872615"/>
                      <a:pt x="492442" y="1873568"/>
                    </a:cubicBezTo>
                    <a:lnTo>
                      <a:pt x="492442" y="2064068"/>
                    </a:lnTo>
                    <a:lnTo>
                      <a:pt x="498158" y="2064068"/>
                    </a:lnTo>
                    <a:lnTo>
                      <a:pt x="498158" y="1874520"/>
                    </a:lnTo>
                    <a:cubicBezTo>
                      <a:pt x="499110" y="1874520"/>
                      <a:pt x="500063" y="1874520"/>
                      <a:pt x="501015" y="1874520"/>
                    </a:cubicBezTo>
                    <a:cubicBezTo>
                      <a:pt x="501967" y="1874520"/>
                      <a:pt x="502920" y="1874520"/>
                      <a:pt x="503873" y="1874520"/>
                    </a:cubicBezTo>
                    <a:lnTo>
                      <a:pt x="503873" y="2064068"/>
                    </a:lnTo>
                    <a:lnTo>
                      <a:pt x="509588" y="2064068"/>
                    </a:lnTo>
                    <a:lnTo>
                      <a:pt x="509588" y="1873568"/>
                    </a:lnTo>
                    <a:cubicBezTo>
                      <a:pt x="511492" y="1873568"/>
                      <a:pt x="514350" y="1872615"/>
                      <a:pt x="516255" y="1871663"/>
                    </a:cubicBezTo>
                    <a:lnTo>
                      <a:pt x="516255" y="2063115"/>
                    </a:lnTo>
                    <a:lnTo>
                      <a:pt x="521970" y="2063115"/>
                    </a:lnTo>
                    <a:lnTo>
                      <a:pt x="521970" y="1868805"/>
                    </a:lnTo>
                    <a:cubicBezTo>
                      <a:pt x="523875" y="1867853"/>
                      <a:pt x="526733" y="1865948"/>
                      <a:pt x="528638" y="1864995"/>
                    </a:cubicBezTo>
                    <a:lnTo>
                      <a:pt x="528638" y="2063115"/>
                    </a:lnTo>
                    <a:lnTo>
                      <a:pt x="534353" y="2063115"/>
                    </a:lnTo>
                    <a:lnTo>
                      <a:pt x="534353" y="1860233"/>
                    </a:lnTo>
                    <a:cubicBezTo>
                      <a:pt x="542925" y="1851660"/>
                      <a:pt x="547688" y="1840230"/>
                      <a:pt x="547688" y="1827848"/>
                    </a:cubicBezTo>
                    <a:cubicBezTo>
                      <a:pt x="547688" y="1803083"/>
                      <a:pt x="528638" y="1784033"/>
                      <a:pt x="504825" y="1781175"/>
                    </a:cubicBezTo>
                    <a:lnTo>
                      <a:pt x="504825" y="1733550"/>
                    </a:lnTo>
                    <a:lnTo>
                      <a:pt x="539115" y="1733550"/>
                    </a:lnTo>
                    <a:cubicBezTo>
                      <a:pt x="549593" y="1733550"/>
                      <a:pt x="558165" y="1724978"/>
                      <a:pt x="558165" y="1714500"/>
                    </a:cubicBezTo>
                    <a:lnTo>
                      <a:pt x="558165" y="1703070"/>
                    </a:lnTo>
                    <a:cubicBezTo>
                      <a:pt x="842963" y="1686878"/>
                      <a:pt x="1004888" y="1547813"/>
                      <a:pt x="1004888" y="1314450"/>
                    </a:cubicBezTo>
                    <a:cubicBezTo>
                      <a:pt x="1004888" y="1081088"/>
                      <a:pt x="842963" y="942023"/>
                      <a:pt x="558165" y="925830"/>
                    </a:cubicBezTo>
                    <a:lnTo>
                      <a:pt x="558165" y="916305"/>
                    </a:lnTo>
                    <a:cubicBezTo>
                      <a:pt x="558165" y="905828"/>
                      <a:pt x="549593" y="897255"/>
                      <a:pt x="539115" y="897255"/>
                    </a:cubicBezTo>
                    <a:lnTo>
                      <a:pt x="504825" y="897255"/>
                    </a:lnTo>
                    <a:lnTo>
                      <a:pt x="504825" y="0"/>
                    </a:lnTo>
                    <a:lnTo>
                      <a:pt x="499110" y="0"/>
                    </a:lnTo>
                    <a:lnTo>
                      <a:pt x="499110" y="897255"/>
                    </a:lnTo>
                    <a:lnTo>
                      <a:pt x="464820" y="897255"/>
                    </a:lnTo>
                    <a:cubicBezTo>
                      <a:pt x="454342" y="897255"/>
                      <a:pt x="445770" y="905828"/>
                      <a:pt x="445770" y="916305"/>
                    </a:cubicBezTo>
                    <a:lnTo>
                      <a:pt x="445770" y="925830"/>
                    </a:lnTo>
                    <a:cubicBezTo>
                      <a:pt x="161925" y="942023"/>
                      <a:pt x="0" y="1082040"/>
                      <a:pt x="0" y="1314450"/>
                    </a:cubicBezTo>
                    <a:close/>
                    <a:moveTo>
                      <a:pt x="660083" y="1679258"/>
                    </a:moveTo>
                    <a:cubicBezTo>
                      <a:pt x="814388" y="1630680"/>
                      <a:pt x="899160" y="1503998"/>
                      <a:pt x="899160" y="1314450"/>
                    </a:cubicBezTo>
                    <a:cubicBezTo>
                      <a:pt x="899160" y="1124903"/>
                      <a:pt x="813435" y="998220"/>
                      <a:pt x="660083" y="949643"/>
                    </a:cubicBezTo>
                    <a:cubicBezTo>
                      <a:pt x="735330" y="963930"/>
                      <a:pt x="800100" y="988695"/>
                      <a:pt x="851535" y="1023938"/>
                    </a:cubicBezTo>
                    <a:cubicBezTo>
                      <a:pt x="946785" y="1088708"/>
                      <a:pt x="994410" y="1186815"/>
                      <a:pt x="994410" y="1314450"/>
                    </a:cubicBezTo>
                    <a:cubicBezTo>
                      <a:pt x="994410" y="1442085"/>
                      <a:pt x="945833" y="1540193"/>
                      <a:pt x="851535" y="1604963"/>
                    </a:cubicBezTo>
                    <a:cubicBezTo>
                      <a:pt x="800100" y="1640205"/>
                      <a:pt x="735330" y="1664970"/>
                      <a:pt x="660083" y="1679258"/>
                    </a:cubicBezTo>
                    <a:close/>
                    <a:moveTo>
                      <a:pt x="579120" y="1690688"/>
                    </a:moveTo>
                    <a:cubicBezTo>
                      <a:pt x="580073" y="1690688"/>
                      <a:pt x="581978" y="1689735"/>
                      <a:pt x="582930" y="1689735"/>
                    </a:cubicBezTo>
                    <a:cubicBezTo>
                      <a:pt x="705803" y="1650683"/>
                      <a:pt x="774383" y="1519238"/>
                      <a:pt x="774383" y="1314450"/>
                    </a:cubicBezTo>
                    <a:cubicBezTo>
                      <a:pt x="774383" y="1109663"/>
                      <a:pt x="705803" y="978218"/>
                      <a:pt x="582930" y="939165"/>
                    </a:cubicBezTo>
                    <a:cubicBezTo>
                      <a:pt x="581978" y="939165"/>
                      <a:pt x="580073" y="938213"/>
                      <a:pt x="579120" y="938213"/>
                    </a:cubicBezTo>
                    <a:cubicBezTo>
                      <a:pt x="584835" y="939165"/>
                      <a:pt x="591503" y="940118"/>
                      <a:pt x="597218" y="941070"/>
                    </a:cubicBezTo>
                    <a:cubicBezTo>
                      <a:pt x="786765" y="973455"/>
                      <a:pt x="893445" y="1104900"/>
                      <a:pt x="893445" y="1314450"/>
                    </a:cubicBezTo>
                    <a:cubicBezTo>
                      <a:pt x="893445" y="1524000"/>
                      <a:pt x="786765" y="1656398"/>
                      <a:pt x="597218" y="1687830"/>
                    </a:cubicBezTo>
                    <a:cubicBezTo>
                      <a:pt x="591503" y="1689735"/>
                      <a:pt x="585788" y="1690688"/>
                      <a:pt x="579120" y="1690688"/>
                    </a:cubicBezTo>
                    <a:close/>
                    <a:moveTo>
                      <a:pt x="532448" y="1694498"/>
                    </a:moveTo>
                    <a:cubicBezTo>
                      <a:pt x="533400" y="1693545"/>
                      <a:pt x="534353" y="1693545"/>
                      <a:pt x="536258" y="1692593"/>
                    </a:cubicBezTo>
                    <a:cubicBezTo>
                      <a:pt x="597218" y="1658303"/>
                      <a:pt x="631508" y="1524000"/>
                      <a:pt x="631508" y="1314450"/>
                    </a:cubicBezTo>
                    <a:cubicBezTo>
                      <a:pt x="631508" y="1104900"/>
                      <a:pt x="597218" y="971550"/>
                      <a:pt x="536258" y="936308"/>
                    </a:cubicBezTo>
                    <a:cubicBezTo>
                      <a:pt x="535305" y="935355"/>
                      <a:pt x="534353" y="935355"/>
                      <a:pt x="532448" y="934403"/>
                    </a:cubicBezTo>
                    <a:cubicBezTo>
                      <a:pt x="538163" y="935355"/>
                      <a:pt x="543878" y="936308"/>
                      <a:pt x="549593" y="937260"/>
                    </a:cubicBezTo>
                    <a:cubicBezTo>
                      <a:pt x="689610" y="962025"/>
                      <a:pt x="768668" y="1096328"/>
                      <a:pt x="768668" y="1314450"/>
                    </a:cubicBezTo>
                    <a:cubicBezTo>
                      <a:pt x="768668" y="1532573"/>
                      <a:pt x="689610" y="1667828"/>
                      <a:pt x="549593" y="1691640"/>
                    </a:cubicBezTo>
                    <a:cubicBezTo>
                      <a:pt x="544830" y="1692593"/>
                      <a:pt x="539115" y="1693545"/>
                      <a:pt x="532448" y="1694498"/>
                    </a:cubicBezTo>
                    <a:close/>
                    <a:moveTo>
                      <a:pt x="483870" y="1692593"/>
                    </a:moveTo>
                    <a:cubicBezTo>
                      <a:pt x="442913" y="1678305"/>
                      <a:pt x="379095" y="1609725"/>
                      <a:pt x="379095" y="1314450"/>
                    </a:cubicBezTo>
                    <a:cubicBezTo>
                      <a:pt x="379095" y="1019175"/>
                      <a:pt x="441960" y="949643"/>
                      <a:pt x="483870" y="936308"/>
                    </a:cubicBezTo>
                    <a:cubicBezTo>
                      <a:pt x="489585" y="934403"/>
                      <a:pt x="495300" y="933450"/>
                      <a:pt x="500063" y="933450"/>
                    </a:cubicBezTo>
                    <a:cubicBezTo>
                      <a:pt x="500063" y="933450"/>
                      <a:pt x="500063" y="933450"/>
                      <a:pt x="501015" y="933450"/>
                    </a:cubicBezTo>
                    <a:cubicBezTo>
                      <a:pt x="501967" y="933450"/>
                      <a:pt x="501967" y="933450"/>
                      <a:pt x="502920" y="933450"/>
                    </a:cubicBezTo>
                    <a:cubicBezTo>
                      <a:pt x="503873" y="933450"/>
                      <a:pt x="503873" y="933450"/>
                      <a:pt x="504825" y="933450"/>
                    </a:cubicBezTo>
                    <a:cubicBezTo>
                      <a:pt x="504825" y="933450"/>
                      <a:pt x="504825" y="933450"/>
                      <a:pt x="505778" y="933450"/>
                    </a:cubicBezTo>
                    <a:cubicBezTo>
                      <a:pt x="510540" y="933450"/>
                      <a:pt x="516255" y="934403"/>
                      <a:pt x="521970" y="936308"/>
                    </a:cubicBezTo>
                    <a:cubicBezTo>
                      <a:pt x="562928" y="950595"/>
                      <a:pt x="626745" y="1019175"/>
                      <a:pt x="626745" y="1314450"/>
                    </a:cubicBezTo>
                    <a:cubicBezTo>
                      <a:pt x="626745" y="1609725"/>
                      <a:pt x="563880" y="1679258"/>
                      <a:pt x="521970" y="1692593"/>
                    </a:cubicBezTo>
                    <a:cubicBezTo>
                      <a:pt x="516255" y="1694498"/>
                      <a:pt x="510540" y="1695450"/>
                      <a:pt x="505778" y="1695450"/>
                    </a:cubicBezTo>
                    <a:cubicBezTo>
                      <a:pt x="505778" y="1695450"/>
                      <a:pt x="505778" y="1695450"/>
                      <a:pt x="504825" y="1695450"/>
                    </a:cubicBezTo>
                    <a:cubicBezTo>
                      <a:pt x="503873" y="1695450"/>
                      <a:pt x="503873" y="1695450"/>
                      <a:pt x="502920" y="1695450"/>
                    </a:cubicBezTo>
                    <a:cubicBezTo>
                      <a:pt x="501967" y="1695450"/>
                      <a:pt x="501967" y="1695450"/>
                      <a:pt x="501015" y="1695450"/>
                    </a:cubicBezTo>
                    <a:cubicBezTo>
                      <a:pt x="501015" y="1695450"/>
                      <a:pt x="501015" y="1695450"/>
                      <a:pt x="500063" y="1695450"/>
                    </a:cubicBezTo>
                    <a:cubicBezTo>
                      <a:pt x="495300" y="1695450"/>
                      <a:pt x="489585" y="1694498"/>
                      <a:pt x="483870" y="1692593"/>
                    </a:cubicBezTo>
                    <a:close/>
                    <a:moveTo>
                      <a:pt x="236220" y="1314450"/>
                    </a:moveTo>
                    <a:cubicBezTo>
                      <a:pt x="236220" y="1095375"/>
                      <a:pt x="315278" y="961073"/>
                      <a:pt x="455295" y="937260"/>
                    </a:cubicBezTo>
                    <a:cubicBezTo>
                      <a:pt x="461010" y="936308"/>
                      <a:pt x="466725" y="935355"/>
                      <a:pt x="472440" y="934403"/>
                    </a:cubicBezTo>
                    <a:cubicBezTo>
                      <a:pt x="471488" y="935355"/>
                      <a:pt x="470535" y="935355"/>
                      <a:pt x="468630" y="936308"/>
                    </a:cubicBezTo>
                    <a:cubicBezTo>
                      <a:pt x="407670" y="970598"/>
                      <a:pt x="373380" y="1104900"/>
                      <a:pt x="373380" y="1314450"/>
                    </a:cubicBezTo>
                    <a:cubicBezTo>
                      <a:pt x="373380" y="1524000"/>
                      <a:pt x="407670" y="1657350"/>
                      <a:pt x="468630" y="1692593"/>
                    </a:cubicBezTo>
                    <a:cubicBezTo>
                      <a:pt x="469583" y="1693545"/>
                      <a:pt x="470535" y="1693545"/>
                      <a:pt x="472440" y="1694498"/>
                    </a:cubicBezTo>
                    <a:cubicBezTo>
                      <a:pt x="466725" y="1693545"/>
                      <a:pt x="461010" y="1692593"/>
                      <a:pt x="455295" y="1691640"/>
                    </a:cubicBezTo>
                    <a:cubicBezTo>
                      <a:pt x="315278" y="1667828"/>
                      <a:pt x="236220" y="1533525"/>
                      <a:pt x="236220" y="1314450"/>
                    </a:cubicBezTo>
                    <a:close/>
                    <a:moveTo>
                      <a:pt x="407670" y="1688783"/>
                    </a:moveTo>
                    <a:cubicBezTo>
                      <a:pt x="218123" y="1656398"/>
                      <a:pt x="111443" y="1524953"/>
                      <a:pt x="111443" y="1315403"/>
                    </a:cubicBezTo>
                    <a:cubicBezTo>
                      <a:pt x="111443" y="1105853"/>
                      <a:pt x="218123" y="973455"/>
                      <a:pt x="407670" y="942023"/>
                    </a:cubicBezTo>
                    <a:cubicBezTo>
                      <a:pt x="413385" y="941070"/>
                      <a:pt x="420053" y="940118"/>
                      <a:pt x="425767" y="939165"/>
                    </a:cubicBezTo>
                    <a:cubicBezTo>
                      <a:pt x="424815" y="939165"/>
                      <a:pt x="422910" y="940118"/>
                      <a:pt x="421958" y="940118"/>
                    </a:cubicBezTo>
                    <a:cubicBezTo>
                      <a:pt x="299085" y="978218"/>
                      <a:pt x="230505" y="1109663"/>
                      <a:pt x="230505" y="1314450"/>
                    </a:cubicBezTo>
                    <a:cubicBezTo>
                      <a:pt x="230505" y="1519238"/>
                      <a:pt x="299085" y="1650683"/>
                      <a:pt x="421958" y="1689735"/>
                    </a:cubicBezTo>
                    <a:cubicBezTo>
                      <a:pt x="422910" y="1689735"/>
                      <a:pt x="424815" y="1690688"/>
                      <a:pt x="425767" y="1690688"/>
                    </a:cubicBezTo>
                    <a:cubicBezTo>
                      <a:pt x="420053" y="1690688"/>
                      <a:pt x="413385" y="1689735"/>
                      <a:pt x="407670" y="1688783"/>
                    </a:cubicBezTo>
                    <a:close/>
                    <a:moveTo>
                      <a:pt x="10477" y="1314450"/>
                    </a:moveTo>
                    <a:cubicBezTo>
                      <a:pt x="10477" y="1186815"/>
                      <a:pt x="59055" y="1088708"/>
                      <a:pt x="153352" y="1023938"/>
                    </a:cubicBezTo>
                    <a:cubicBezTo>
                      <a:pt x="204788" y="988695"/>
                      <a:pt x="269558" y="963930"/>
                      <a:pt x="344805" y="949643"/>
                    </a:cubicBezTo>
                    <a:cubicBezTo>
                      <a:pt x="190500" y="998220"/>
                      <a:pt x="105727" y="1124903"/>
                      <a:pt x="105727" y="1314450"/>
                    </a:cubicBezTo>
                    <a:cubicBezTo>
                      <a:pt x="105727" y="1503998"/>
                      <a:pt x="191452" y="1630680"/>
                      <a:pt x="344805" y="1679258"/>
                    </a:cubicBezTo>
                    <a:cubicBezTo>
                      <a:pt x="269558" y="1664970"/>
                      <a:pt x="204788" y="1640205"/>
                      <a:pt x="153352" y="1604963"/>
                    </a:cubicBezTo>
                    <a:cubicBezTo>
                      <a:pt x="59055" y="1540193"/>
                      <a:pt x="10477" y="1442085"/>
                      <a:pt x="10477" y="1314450"/>
                    </a:cubicBezTo>
                    <a:close/>
                  </a:path>
                </a:pathLst>
              </a:custGeom>
              <a:solidFill>
                <a:srgbClr val="FFC000"/>
              </a:solidFill>
              <a:ln w="9525" cap="flat">
                <a:noFill/>
                <a:prstDash val="solid"/>
                <a:miter/>
              </a:ln>
            </p:spPr>
            <p:txBody>
              <a:bodyPr rtlCol="0" anchor="ctr"/>
              <a:lstStyle/>
              <a:p>
                <a:endParaRPr lang="en-ID" dirty="0"/>
              </a:p>
            </p:txBody>
          </p:sp>
        </p:grpSp>
      </p:grpSp>
      <p:grpSp>
        <p:nvGrpSpPr>
          <p:cNvPr id="58" name="Graphic 2">
            <a:extLst>
              <a:ext uri="{FF2B5EF4-FFF2-40B4-BE49-F238E27FC236}">
                <a16:creationId xmlns:a16="http://schemas.microsoft.com/office/drawing/2014/main" id="{27B52B2E-3F46-4DBA-AEAC-B4E0F9665220}"/>
              </a:ext>
            </a:extLst>
          </p:cNvPr>
          <p:cNvGrpSpPr/>
          <p:nvPr userDrawn="1"/>
        </p:nvGrpSpPr>
        <p:grpSpPr>
          <a:xfrm>
            <a:off x="1406378" y="0"/>
            <a:ext cx="593004" cy="1218048"/>
            <a:chOff x="2838450" y="433387"/>
            <a:chExt cx="1004887" cy="2064067"/>
          </a:xfrm>
          <a:solidFill>
            <a:srgbClr val="C00000"/>
          </a:solidFill>
          <a:effectLst>
            <a:outerShdw blurRad="292100" dist="152400" dir="5400000" algn="ctr" rotWithShape="0">
              <a:srgbClr val="000000">
                <a:alpha val="24000"/>
              </a:srgbClr>
            </a:outerShdw>
          </a:effectLst>
        </p:grpSpPr>
        <p:sp>
          <p:nvSpPr>
            <p:cNvPr id="59" name="Freeform: Shape 58">
              <a:extLst>
                <a:ext uri="{FF2B5EF4-FFF2-40B4-BE49-F238E27FC236}">
                  <a16:creationId xmlns:a16="http://schemas.microsoft.com/office/drawing/2014/main" id="{D17F73BA-09AF-4551-9B2E-8E53BD6A50EC}"/>
                </a:ext>
              </a:extLst>
            </p:cNvPr>
            <p:cNvSpPr/>
            <p:nvPr/>
          </p:nvSpPr>
          <p:spPr>
            <a:xfrm>
              <a:off x="2838450" y="433387"/>
              <a:ext cx="1004887" cy="2064067"/>
            </a:xfrm>
            <a:custGeom>
              <a:avLst/>
              <a:gdLst>
                <a:gd name="connsiteX0" fmla="*/ 558165 w 1004887"/>
                <a:gd name="connsiteY0" fmla="*/ 925830 h 2064067"/>
                <a:gd name="connsiteX1" fmla="*/ 558165 w 1004887"/>
                <a:gd name="connsiteY1" fmla="*/ 916305 h 2064067"/>
                <a:gd name="connsiteX2" fmla="*/ 539115 w 1004887"/>
                <a:gd name="connsiteY2" fmla="*/ 897255 h 2064067"/>
                <a:gd name="connsiteX3" fmla="*/ 504825 w 1004887"/>
                <a:gd name="connsiteY3" fmla="*/ 897255 h 2064067"/>
                <a:gd name="connsiteX4" fmla="*/ 504825 w 1004887"/>
                <a:gd name="connsiteY4" fmla="*/ 0 h 2064067"/>
                <a:gd name="connsiteX5" fmla="*/ 499110 w 1004887"/>
                <a:gd name="connsiteY5" fmla="*/ 0 h 2064067"/>
                <a:gd name="connsiteX6" fmla="*/ 499110 w 1004887"/>
                <a:gd name="connsiteY6" fmla="*/ 897255 h 2064067"/>
                <a:gd name="connsiteX7" fmla="*/ 464820 w 1004887"/>
                <a:gd name="connsiteY7" fmla="*/ 897255 h 2064067"/>
                <a:gd name="connsiteX8" fmla="*/ 445770 w 1004887"/>
                <a:gd name="connsiteY8" fmla="*/ 916305 h 2064067"/>
                <a:gd name="connsiteX9" fmla="*/ 445770 w 1004887"/>
                <a:gd name="connsiteY9" fmla="*/ 925830 h 2064067"/>
                <a:gd name="connsiteX10" fmla="*/ 0 w 1004887"/>
                <a:gd name="connsiteY10" fmla="*/ 1314450 h 2064067"/>
                <a:gd name="connsiteX11" fmla="*/ 446723 w 1004887"/>
                <a:gd name="connsiteY11" fmla="*/ 1703070 h 2064067"/>
                <a:gd name="connsiteX12" fmla="*/ 446723 w 1004887"/>
                <a:gd name="connsiteY12" fmla="*/ 1714500 h 2064067"/>
                <a:gd name="connsiteX13" fmla="*/ 465773 w 1004887"/>
                <a:gd name="connsiteY13" fmla="*/ 1733550 h 2064067"/>
                <a:gd name="connsiteX14" fmla="*/ 500063 w 1004887"/>
                <a:gd name="connsiteY14" fmla="*/ 1733550 h 2064067"/>
                <a:gd name="connsiteX15" fmla="*/ 500063 w 1004887"/>
                <a:gd name="connsiteY15" fmla="*/ 1781175 h 2064067"/>
                <a:gd name="connsiteX16" fmla="*/ 455295 w 1004887"/>
                <a:gd name="connsiteY16" fmla="*/ 1827848 h 2064067"/>
                <a:gd name="connsiteX17" fmla="*/ 468630 w 1004887"/>
                <a:gd name="connsiteY17" fmla="*/ 1860233 h 2064067"/>
                <a:gd name="connsiteX18" fmla="*/ 468630 w 1004887"/>
                <a:gd name="connsiteY18" fmla="*/ 2063115 h 2064067"/>
                <a:gd name="connsiteX19" fmla="*/ 474345 w 1004887"/>
                <a:gd name="connsiteY19" fmla="*/ 2063115 h 2064067"/>
                <a:gd name="connsiteX20" fmla="*/ 474345 w 1004887"/>
                <a:gd name="connsiteY20" fmla="*/ 1864995 h 2064067"/>
                <a:gd name="connsiteX21" fmla="*/ 481013 w 1004887"/>
                <a:gd name="connsiteY21" fmla="*/ 1868805 h 2064067"/>
                <a:gd name="connsiteX22" fmla="*/ 481013 w 1004887"/>
                <a:gd name="connsiteY22" fmla="*/ 2063115 h 2064067"/>
                <a:gd name="connsiteX23" fmla="*/ 485775 w 1004887"/>
                <a:gd name="connsiteY23" fmla="*/ 2063115 h 2064067"/>
                <a:gd name="connsiteX24" fmla="*/ 485775 w 1004887"/>
                <a:gd name="connsiteY24" fmla="*/ 1871663 h 2064067"/>
                <a:gd name="connsiteX25" fmla="*/ 492442 w 1004887"/>
                <a:gd name="connsiteY25" fmla="*/ 1873568 h 2064067"/>
                <a:gd name="connsiteX26" fmla="*/ 492442 w 1004887"/>
                <a:gd name="connsiteY26" fmla="*/ 2064068 h 2064067"/>
                <a:gd name="connsiteX27" fmla="*/ 498158 w 1004887"/>
                <a:gd name="connsiteY27" fmla="*/ 2064068 h 2064067"/>
                <a:gd name="connsiteX28" fmla="*/ 498158 w 1004887"/>
                <a:gd name="connsiteY28" fmla="*/ 1874520 h 2064067"/>
                <a:gd name="connsiteX29" fmla="*/ 501015 w 1004887"/>
                <a:gd name="connsiteY29" fmla="*/ 1874520 h 2064067"/>
                <a:gd name="connsiteX30" fmla="*/ 503873 w 1004887"/>
                <a:gd name="connsiteY30" fmla="*/ 1874520 h 2064067"/>
                <a:gd name="connsiteX31" fmla="*/ 503873 w 1004887"/>
                <a:gd name="connsiteY31" fmla="*/ 2064068 h 2064067"/>
                <a:gd name="connsiteX32" fmla="*/ 509588 w 1004887"/>
                <a:gd name="connsiteY32" fmla="*/ 2064068 h 2064067"/>
                <a:gd name="connsiteX33" fmla="*/ 509588 w 1004887"/>
                <a:gd name="connsiteY33" fmla="*/ 1873568 h 2064067"/>
                <a:gd name="connsiteX34" fmla="*/ 516255 w 1004887"/>
                <a:gd name="connsiteY34" fmla="*/ 1871663 h 2064067"/>
                <a:gd name="connsiteX35" fmla="*/ 516255 w 1004887"/>
                <a:gd name="connsiteY35" fmla="*/ 2063115 h 2064067"/>
                <a:gd name="connsiteX36" fmla="*/ 521970 w 1004887"/>
                <a:gd name="connsiteY36" fmla="*/ 2063115 h 2064067"/>
                <a:gd name="connsiteX37" fmla="*/ 521970 w 1004887"/>
                <a:gd name="connsiteY37" fmla="*/ 1868805 h 2064067"/>
                <a:gd name="connsiteX38" fmla="*/ 528638 w 1004887"/>
                <a:gd name="connsiteY38" fmla="*/ 1864995 h 2064067"/>
                <a:gd name="connsiteX39" fmla="*/ 528638 w 1004887"/>
                <a:gd name="connsiteY39" fmla="*/ 2063115 h 2064067"/>
                <a:gd name="connsiteX40" fmla="*/ 534353 w 1004887"/>
                <a:gd name="connsiteY40" fmla="*/ 2063115 h 2064067"/>
                <a:gd name="connsiteX41" fmla="*/ 534353 w 1004887"/>
                <a:gd name="connsiteY41" fmla="*/ 1860233 h 2064067"/>
                <a:gd name="connsiteX42" fmla="*/ 547688 w 1004887"/>
                <a:gd name="connsiteY42" fmla="*/ 1827848 h 2064067"/>
                <a:gd name="connsiteX43" fmla="*/ 504825 w 1004887"/>
                <a:gd name="connsiteY43" fmla="*/ 1781175 h 2064067"/>
                <a:gd name="connsiteX44" fmla="*/ 504825 w 1004887"/>
                <a:gd name="connsiteY44" fmla="*/ 1733550 h 2064067"/>
                <a:gd name="connsiteX45" fmla="*/ 539115 w 1004887"/>
                <a:gd name="connsiteY45" fmla="*/ 1733550 h 2064067"/>
                <a:gd name="connsiteX46" fmla="*/ 558165 w 1004887"/>
                <a:gd name="connsiteY46" fmla="*/ 1714500 h 2064067"/>
                <a:gd name="connsiteX47" fmla="*/ 558165 w 1004887"/>
                <a:gd name="connsiteY47" fmla="*/ 1703070 h 2064067"/>
                <a:gd name="connsiteX48" fmla="*/ 1004888 w 1004887"/>
                <a:gd name="connsiteY48" fmla="*/ 1314450 h 2064067"/>
                <a:gd name="connsiteX49" fmla="*/ 558165 w 1004887"/>
                <a:gd name="connsiteY49" fmla="*/ 925830 h 2064067"/>
                <a:gd name="connsiteX50" fmla="*/ 731520 w 1004887"/>
                <a:gd name="connsiteY50" fmla="*/ 1537335 h 2064067"/>
                <a:gd name="connsiteX51" fmla="*/ 704850 w 1004887"/>
                <a:gd name="connsiteY51" fmla="*/ 1587818 h 2064067"/>
                <a:gd name="connsiteX52" fmla="*/ 731520 w 1004887"/>
                <a:gd name="connsiteY52" fmla="*/ 1537335 h 2064067"/>
                <a:gd name="connsiteX53" fmla="*/ 737235 w 1004887"/>
                <a:gd name="connsiteY53" fmla="*/ 990600 h 2064067"/>
                <a:gd name="connsiteX54" fmla="*/ 825818 w 1004887"/>
                <a:gd name="connsiteY54" fmla="*/ 1072515 h 2064067"/>
                <a:gd name="connsiteX55" fmla="*/ 737235 w 1004887"/>
                <a:gd name="connsiteY55" fmla="*/ 990600 h 2064067"/>
                <a:gd name="connsiteX56" fmla="*/ 723900 w 1004887"/>
                <a:gd name="connsiteY56" fmla="*/ 982980 h 2064067"/>
                <a:gd name="connsiteX57" fmla="*/ 695325 w 1004887"/>
                <a:gd name="connsiteY57" fmla="*/ 968693 h 2064067"/>
                <a:gd name="connsiteX58" fmla="*/ 723900 w 1004887"/>
                <a:gd name="connsiteY58" fmla="*/ 982980 h 2064067"/>
                <a:gd name="connsiteX59" fmla="*/ 623888 w 1004887"/>
                <a:gd name="connsiteY59" fmla="*/ 1391603 h 2064067"/>
                <a:gd name="connsiteX60" fmla="*/ 621030 w 1004887"/>
                <a:gd name="connsiteY60" fmla="*/ 1437323 h 2064067"/>
                <a:gd name="connsiteX61" fmla="*/ 623888 w 1004887"/>
                <a:gd name="connsiteY61" fmla="*/ 1391603 h 2064067"/>
                <a:gd name="connsiteX62" fmla="*/ 621030 w 1004887"/>
                <a:gd name="connsiteY62" fmla="*/ 1192530 h 2064067"/>
                <a:gd name="connsiteX63" fmla="*/ 623888 w 1004887"/>
                <a:gd name="connsiteY63" fmla="*/ 1238250 h 2064067"/>
                <a:gd name="connsiteX64" fmla="*/ 621030 w 1004887"/>
                <a:gd name="connsiteY64" fmla="*/ 1192530 h 2064067"/>
                <a:gd name="connsiteX65" fmla="*/ 581025 w 1004887"/>
                <a:gd name="connsiteY65" fmla="*/ 1000125 h 2064067"/>
                <a:gd name="connsiteX66" fmla="*/ 593408 w 1004887"/>
                <a:gd name="connsiteY66" fmla="*/ 1030605 h 2064067"/>
                <a:gd name="connsiteX67" fmla="*/ 601028 w 1004887"/>
                <a:gd name="connsiteY67" fmla="*/ 1055370 h 2064067"/>
                <a:gd name="connsiteX68" fmla="*/ 610553 w 1004887"/>
                <a:gd name="connsiteY68" fmla="*/ 1099185 h 2064067"/>
                <a:gd name="connsiteX69" fmla="*/ 601028 w 1004887"/>
                <a:gd name="connsiteY69" fmla="*/ 1055370 h 2064067"/>
                <a:gd name="connsiteX70" fmla="*/ 593408 w 1004887"/>
                <a:gd name="connsiteY70" fmla="*/ 1030605 h 2064067"/>
                <a:gd name="connsiteX71" fmla="*/ 581025 w 1004887"/>
                <a:gd name="connsiteY71" fmla="*/ 1000125 h 2064067"/>
                <a:gd name="connsiteX72" fmla="*/ 568643 w 1004887"/>
                <a:gd name="connsiteY72" fmla="*/ 976313 h 2064067"/>
                <a:gd name="connsiteX73" fmla="*/ 581025 w 1004887"/>
                <a:gd name="connsiteY73" fmla="*/ 1000125 h 2064067"/>
                <a:gd name="connsiteX74" fmla="*/ 581025 w 1004887"/>
                <a:gd name="connsiteY74" fmla="*/ 1628775 h 2064067"/>
                <a:gd name="connsiteX75" fmla="*/ 593408 w 1004887"/>
                <a:gd name="connsiteY75" fmla="*/ 1598295 h 2064067"/>
                <a:gd name="connsiteX76" fmla="*/ 601028 w 1004887"/>
                <a:gd name="connsiteY76" fmla="*/ 1573530 h 2064067"/>
                <a:gd name="connsiteX77" fmla="*/ 610553 w 1004887"/>
                <a:gd name="connsiteY77" fmla="*/ 1529715 h 2064067"/>
                <a:gd name="connsiteX78" fmla="*/ 601028 w 1004887"/>
                <a:gd name="connsiteY78" fmla="*/ 1573530 h 2064067"/>
                <a:gd name="connsiteX79" fmla="*/ 593408 w 1004887"/>
                <a:gd name="connsiteY79" fmla="*/ 1598295 h 2064067"/>
                <a:gd name="connsiteX80" fmla="*/ 581025 w 1004887"/>
                <a:gd name="connsiteY80" fmla="*/ 1628775 h 2064067"/>
                <a:gd name="connsiteX81" fmla="*/ 568643 w 1004887"/>
                <a:gd name="connsiteY81" fmla="*/ 1652588 h 2064067"/>
                <a:gd name="connsiteX82" fmla="*/ 581025 w 1004887"/>
                <a:gd name="connsiteY82" fmla="*/ 1628775 h 2064067"/>
                <a:gd name="connsiteX83" fmla="*/ 554355 w 1004887"/>
                <a:gd name="connsiteY83" fmla="*/ 960120 h 2064067"/>
                <a:gd name="connsiteX84" fmla="*/ 545783 w 1004887"/>
                <a:gd name="connsiteY84" fmla="*/ 951548 h 2064067"/>
                <a:gd name="connsiteX85" fmla="*/ 554355 w 1004887"/>
                <a:gd name="connsiteY85" fmla="*/ 960120 h 2064067"/>
                <a:gd name="connsiteX86" fmla="*/ 554355 w 1004887"/>
                <a:gd name="connsiteY86" fmla="*/ 1669733 h 2064067"/>
                <a:gd name="connsiteX87" fmla="*/ 545783 w 1004887"/>
                <a:gd name="connsiteY87" fmla="*/ 1678305 h 2064067"/>
                <a:gd name="connsiteX88" fmla="*/ 554355 w 1004887"/>
                <a:gd name="connsiteY88" fmla="*/ 1669733 h 2064067"/>
                <a:gd name="connsiteX89" fmla="*/ 653415 w 1004887"/>
                <a:gd name="connsiteY89" fmla="*/ 1645920 h 2064067"/>
                <a:gd name="connsiteX90" fmla="*/ 672465 w 1004887"/>
                <a:gd name="connsiteY90" fmla="*/ 1628775 h 2064067"/>
                <a:gd name="connsiteX91" fmla="*/ 653415 w 1004887"/>
                <a:gd name="connsiteY91" fmla="*/ 1645920 h 2064067"/>
                <a:gd name="connsiteX92" fmla="*/ 633413 w 1004887"/>
                <a:gd name="connsiteY92" fmla="*/ 1660208 h 2064067"/>
                <a:gd name="connsiteX93" fmla="*/ 653415 w 1004887"/>
                <a:gd name="connsiteY93" fmla="*/ 1645920 h 2064067"/>
                <a:gd name="connsiteX94" fmla="*/ 687705 w 1004887"/>
                <a:gd name="connsiteY94" fmla="*/ 955358 h 2064067"/>
                <a:gd name="connsiteX95" fmla="*/ 740093 w 1004887"/>
                <a:gd name="connsiteY95" fmla="*/ 969645 h 2064067"/>
                <a:gd name="connsiteX96" fmla="*/ 687705 w 1004887"/>
                <a:gd name="connsiteY96" fmla="*/ 955358 h 2064067"/>
                <a:gd name="connsiteX97" fmla="*/ 660083 w 1004887"/>
                <a:gd name="connsiteY97" fmla="*/ 949643 h 2064067"/>
                <a:gd name="connsiteX98" fmla="*/ 660083 w 1004887"/>
                <a:gd name="connsiteY98" fmla="*/ 949643 h 2064067"/>
                <a:gd name="connsiteX99" fmla="*/ 687705 w 1004887"/>
                <a:gd name="connsiteY99" fmla="*/ 955358 h 2064067"/>
                <a:gd name="connsiteX100" fmla="*/ 537210 w 1004887"/>
                <a:gd name="connsiteY100" fmla="*/ 943928 h 2064067"/>
                <a:gd name="connsiteX101" fmla="*/ 528638 w 1004887"/>
                <a:gd name="connsiteY101" fmla="*/ 939165 h 2064067"/>
                <a:gd name="connsiteX102" fmla="*/ 537210 w 1004887"/>
                <a:gd name="connsiteY102" fmla="*/ 943928 h 2064067"/>
                <a:gd name="connsiteX103" fmla="*/ 537210 w 1004887"/>
                <a:gd name="connsiteY103" fmla="*/ 1684973 h 2064067"/>
                <a:gd name="connsiteX104" fmla="*/ 528638 w 1004887"/>
                <a:gd name="connsiteY104" fmla="*/ 1689735 h 2064067"/>
                <a:gd name="connsiteX105" fmla="*/ 537210 w 1004887"/>
                <a:gd name="connsiteY105" fmla="*/ 1684973 h 2064067"/>
                <a:gd name="connsiteX106" fmla="*/ 600075 w 1004887"/>
                <a:gd name="connsiteY106" fmla="*/ 1677353 h 2064067"/>
                <a:gd name="connsiteX107" fmla="*/ 622935 w 1004887"/>
                <a:gd name="connsiteY107" fmla="*/ 1666875 h 2064067"/>
                <a:gd name="connsiteX108" fmla="*/ 600075 w 1004887"/>
                <a:gd name="connsiteY108" fmla="*/ 1677353 h 2064067"/>
                <a:gd name="connsiteX109" fmla="*/ 563880 w 1004887"/>
                <a:gd name="connsiteY109" fmla="*/ 1688783 h 2064067"/>
                <a:gd name="connsiteX110" fmla="*/ 600075 w 1004887"/>
                <a:gd name="connsiteY110" fmla="*/ 1677353 h 206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1004887" h="2064067">
                  <a:moveTo>
                    <a:pt x="558165" y="925830"/>
                  </a:moveTo>
                  <a:lnTo>
                    <a:pt x="558165" y="916305"/>
                  </a:lnTo>
                  <a:cubicBezTo>
                    <a:pt x="558165" y="905828"/>
                    <a:pt x="549593" y="897255"/>
                    <a:pt x="539115" y="897255"/>
                  </a:cubicBezTo>
                  <a:lnTo>
                    <a:pt x="504825" y="897255"/>
                  </a:lnTo>
                  <a:lnTo>
                    <a:pt x="504825" y="0"/>
                  </a:lnTo>
                  <a:lnTo>
                    <a:pt x="499110" y="0"/>
                  </a:lnTo>
                  <a:lnTo>
                    <a:pt x="499110" y="897255"/>
                  </a:lnTo>
                  <a:lnTo>
                    <a:pt x="464820" y="897255"/>
                  </a:lnTo>
                  <a:cubicBezTo>
                    <a:pt x="454342" y="897255"/>
                    <a:pt x="445770" y="905828"/>
                    <a:pt x="445770" y="916305"/>
                  </a:cubicBezTo>
                  <a:lnTo>
                    <a:pt x="445770" y="925830"/>
                  </a:lnTo>
                  <a:cubicBezTo>
                    <a:pt x="161925" y="942023"/>
                    <a:pt x="0" y="1082040"/>
                    <a:pt x="0" y="1314450"/>
                  </a:cubicBezTo>
                  <a:cubicBezTo>
                    <a:pt x="0" y="1546860"/>
                    <a:pt x="161925" y="1686878"/>
                    <a:pt x="446723" y="1703070"/>
                  </a:cubicBezTo>
                  <a:lnTo>
                    <a:pt x="446723" y="1714500"/>
                  </a:lnTo>
                  <a:cubicBezTo>
                    <a:pt x="446723" y="1724978"/>
                    <a:pt x="455295" y="1733550"/>
                    <a:pt x="465773" y="1733550"/>
                  </a:cubicBezTo>
                  <a:lnTo>
                    <a:pt x="500063" y="1733550"/>
                  </a:lnTo>
                  <a:lnTo>
                    <a:pt x="500063" y="1781175"/>
                  </a:lnTo>
                  <a:cubicBezTo>
                    <a:pt x="475298" y="1782128"/>
                    <a:pt x="455295" y="1802130"/>
                    <a:pt x="455295" y="1827848"/>
                  </a:cubicBezTo>
                  <a:cubicBezTo>
                    <a:pt x="455295" y="1840230"/>
                    <a:pt x="460058" y="1851660"/>
                    <a:pt x="468630" y="1860233"/>
                  </a:cubicBezTo>
                  <a:lnTo>
                    <a:pt x="468630" y="2063115"/>
                  </a:lnTo>
                  <a:lnTo>
                    <a:pt x="474345" y="2063115"/>
                  </a:lnTo>
                  <a:lnTo>
                    <a:pt x="474345" y="1864995"/>
                  </a:lnTo>
                  <a:cubicBezTo>
                    <a:pt x="476250" y="1866900"/>
                    <a:pt x="478155" y="1867853"/>
                    <a:pt x="481013" y="1868805"/>
                  </a:cubicBezTo>
                  <a:lnTo>
                    <a:pt x="481013" y="2063115"/>
                  </a:lnTo>
                  <a:lnTo>
                    <a:pt x="485775" y="2063115"/>
                  </a:lnTo>
                  <a:lnTo>
                    <a:pt x="485775" y="1871663"/>
                  </a:lnTo>
                  <a:cubicBezTo>
                    <a:pt x="487680" y="1872615"/>
                    <a:pt x="489585" y="1872615"/>
                    <a:pt x="492442" y="1873568"/>
                  </a:cubicBezTo>
                  <a:lnTo>
                    <a:pt x="492442" y="2064068"/>
                  </a:lnTo>
                  <a:lnTo>
                    <a:pt x="498158" y="2064068"/>
                  </a:lnTo>
                  <a:lnTo>
                    <a:pt x="498158" y="1874520"/>
                  </a:lnTo>
                  <a:cubicBezTo>
                    <a:pt x="499110" y="1874520"/>
                    <a:pt x="500063" y="1874520"/>
                    <a:pt x="501015" y="1874520"/>
                  </a:cubicBezTo>
                  <a:cubicBezTo>
                    <a:pt x="501967" y="1874520"/>
                    <a:pt x="502920" y="1874520"/>
                    <a:pt x="503873" y="1874520"/>
                  </a:cubicBezTo>
                  <a:lnTo>
                    <a:pt x="503873" y="2064068"/>
                  </a:lnTo>
                  <a:lnTo>
                    <a:pt x="509588" y="2064068"/>
                  </a:lnTo>
                  <a:lnTo>
                    <a:pt x="509588" y="1873568"/>
                  </a:lnTo>
                  <a:cubicBezTo>
                    <a:pt x="511492" y="1873568"/>
                    <a:pt x="514350" y="1872615"/>
                    <a:pt x="516255" y="1871663"/>
                  </a:cubicBezTo>
                  <a:lnTo>
                    <a:pt x="516255" y="2063115"/>
                  </a:lnTo>
                  <a:lnTo>
                    <a:pt x="521970" y="2063115"/>
                  </a:lnTo>
                  <a:lnTo>
                    <a:pt x="521970" y="1868805"/>
                  </a:lnTo>
                  <a:cubicBezTo>
                    <a:pt x="523875" y="1867853"/>
                    <a:pt x="526733" y="1865948"/>
                    <a:pt x="528638" y="1864995"/>
                  </a:cubicBezTo>
                  <a:lnTo>
                    <a:pt x="528638" y="2063115"/>
                  </a:lnTo>
                  <a:lnTo>
                    <a:pt x="534353" y="2063115"/>
                  </a:lnTo>
                  <a:lnTo>
                    <a:pt x="534353" y="1860233"/>
                  </a:lnTo>
                  <a:cubicBezTo>
                    <a:pt x="542925" y="1851660"/>
                    <a:pt x="547688" y="1840230"/>
                    <a:pt x="547688" y="1827848"/>
                  </a:cubicBezTo>
                  <a:cubicBezTo>
                    <a:pt x="547688" y="1803083"/>
                    <a:pt x="528638" y="1784033"/>
                    <a:pt x="504825" y="1781175"/>
                  </a:cubicBezTo>
                  <a:lnTo>
                    <a:pt x="504825" y="1733550"/>
                  </a:lnTo>
                  <a:lnTo>
                    <a:pt x="539115" y="1733550"/>
                  </a:lnTo>
                  <a:cubicBezTo>
                    <a:pt x="549593" y="1733550"/>
                    <a:pt x="558165" y="1724978"/>
                    <a:pt x="558165" y="1714500"/>
                  </a:cubicBezTo>
                  <a:lnTo>
                    <a:pt x="558165" y="1703070"/>
                  </a:lnTo>
                  <a:cubicBezTo>
                    <a:pt x="842963" y="1686878"/>
                    <a:pt x="1004888" y="1547813"/>
                    <a:pt x="1004888" y="1314450"/>
                  </a:cubicBezTo>
                  <a:cubicBezTo>
                    <a:pt x="1004888" y="1081088"/>
                    <a:pt x="843915" y="942023"/>
                    <a:pt x="558165" y="925830"/>
                  </a:cubicBezTo>
                  <a:close/>
                  <a:moveTo>
                    <a:pt x="731520" y="1537335"/>
                  </a:moveTo>
                  <a:cubicBezTo>
                    <a:pt x="723900" y="1555433"/>
                    <a:pt x="715328" y="1572578"/>
                    <a:pt x="704850" y="1587818"/>
                  </a:cubicBezTo>
                  <a:cubicBezTo>
                    <a:pt x="714375" y="1572578"/>
                    <a:pt x="723900" y="1555433"/>
                    <a:pt x="731520" y="1537335"/>
                  </a:cubicBezTo>
                  <a:close/>
                  <a:moveTo>
                    <a:pt x="737235" y="990600"/>
                  </a:moveTo>
                  <a:cubicBezTo>
                    <a:pt x="772478" y="1012508"/>
                    <a:pt x="802005" y="1040130"/>
                    <a:pt x="825818" y="1072515"/>
                  </a:cubicBezTo>
                  <a:cubicBezTo>
                    <a:pt x="802005" y="1040130"/>
                    <a:pt x="772478" y="1012508"/>
                    <a:pt x="737235" y="990600"/>
                  </a:cubicBezTo>
                  <a:close/>
                  <a:moveTo>
                    <a:pt x="723900" y="982980"/>
                  </a:moveTo>
                  <a:cubicBezTo>
                    <a:pt x="714375" y="978218"/>
                    <a:pt x="704850" y="973455"/>
                    <a:pt x="695325" y="968693"/>
                  </a:cubicBezTo>
                  <a:cubicBezTo>
                    <a:pt x="704850" y="973455"/>
                    <a:pt x="714375" y="978218"/>
                    <a:pt x="723900" y="982980"/>
                  </a:cubicBezTo>
                  <a:close/>
                  <a:moveTo>
                    <a:pt x="623888" y="1391603"/>
                  </a:moveTo>
                  <a:cubicBezTo>
                    <a:pt x="622935" y="1407795"/>
                    <a:pt x="621983" y="1423035"/>
                    <a:pt x="621030" y="1437323"/>
                  </a:cubicBezTo>
                  <a:cubicBezTo>
                    <a:pt x="621983" y="1423035"/>
                    <a:pt x="622935" y="1407795"/>
                    <a:pt x="623888" y="1391603"/>
                  </a:cubicBezTo>
                  <a:close/>
                  <a:moveTo>
                    <a:pt x="621030" y="1192530"/>
                  </a:moveTo>
                  <a:cubicBezTo>
                    <a:pt x="621983" y="1206818"/>
                    <a:pt x="622935" y="1222058"/>
                    <a:pt x="623888" y="1238250"/>
                  </a:cubicBezTo>
                  <a:cubicBezTo>
                    <a:pt x="622935" y="1221105"/>
                    <a:pt x="621983" y="1206818"/>
                    <a:pt x="621030" y="1192530"/>
                  </a:cubicBezTo>
                  <a:close/>
                  <a:moveTo>
                    <a:pt x="581025" y="1000125"/>
                  </a:moveTo>
                  <a:cubicBezTo>
                    <a:pt x="584835" y="1008698"/>
                    <a:pt x="589598" y="1019175"/>
                    <a:pt x="593408" y="1030605"/>
                  </a:cubicBezTo>
                  <a:cubicBezTo>
                    <a:pt x="596265" y="1038225"/>
                    <a:pt x="598170" y="1045845"/>
                    <a:pt x="601028" y="1055370"/>
                  </a:cubicBezTo>
                  <a:cubicBezTo>
                    <a:pt x="604838" y="1068705"/>
                    <a:pt x="607695" y="1082993"/>
                    <a:pt x="610553" y="1099185"/>
                  </a:cubicBezTo>
                  <a:cubicBezTo>
                    <a:pt x="607695" y="1082993"/>
                    <a:pt x="604838" y="1068705"/>
                    <a:pt x="601028" y="1055370"/>
                  </a:cubicBezTo>
                  <a:cubicBezTo>
                    <a:pt x="599123" y="1046798"/>
                    <a:pt x="596265" y="1038225"/>
                    <a:pt x="593408" y="1030605"/>
                  </a:cubicBezTo>
                  <a:cubicBezTo>
                    <a:pt x="588645" y="1019175"/>
                    <a:pt x="584835" y="1009650"/>
                    <a:pt x="581025" y="1000125"/>
                  </a:cubicBezTo>
                  <a:cubicBezTo>
                    <a:pt x="577215" y="991553"/>
                    <a:pt x="572453" y="982980"/>
                    <a:pt x="568643" y="976313"/>
                  </a:cubicBezTo>
                  <a:cubicBezTo>
                    <a:pt x="572453" y="983933"/>
                    <a:pt x="576263" y="991553"/>
                    <a:pt x="581025" y="1000125"/>
                  </a:cubicBezTo>
                  <a:close/>
                  <a:moveTo>
                    <a:pt x="581025" y="1628775"/>
                  </a:moveTo>
                  <a:cubicBezTo>
                    <a:pt x="584835" y="1620203"/>
                    <a:pt x="589598" y="1609725"/>
                    <a:pt x="593408" y="1598295"/>
                  </a:cubicBezTo>
                  <a:cubicBezTo>
                    <a:pt x="596265" y="1590675"/>
                    <a:pt x="598170" y="1583055"/>
                    <a:pt x="601028" y="1573530"/>
                  </a:cubicBezTo>
                  <a:cubicBezTo>
                    <a:pt x="604838" y="1560195"/>
                    <a:pt x="607695" y="1545908"/>
                    <a:pt x="610553" y="1529715"/>
                  </a:cubicBezTo>
                  <a:cubicBezTo>
                    <a:pt x="607695" y="1545908"/>
                    <a:pt x="604838" y="1560195"/>
                    <a:pt x="601028" y="1573530"/>
                  </a:cubicBezTo>
                  <a:cubicBezTo>
                    <a:pt x="599123" y="1582103"/>
                    <a:pt x="596265" y="1590675"/>
                    <a:pt x="593408" y="1598295"/>
                  </a:cubicBezTo>
                  <a:cubicBezTo>
                    <a:pt x="588645" y="1609725"/>
                    <a:pt x="584835" y="1620203"/>
                    <a:pt x="581025" y="1628775"/>
                  </a:cubicBezTo>
                  <a:cubicBezTo>
                    <a:pt x="577215" y="1637348"/>
                    <a:pt x="572453" y="1645920"/>
                    <a:pt x="568643" y="1652588"/>
                  </a:cubicBezTo>
                  <a:cubicBezTo>
                    <a:pt x="572453" y="1644968"/>
                    <a:pt x="576263" y="1637348"/>
                    <a:pt x="581025" y="1628775"/>
                  </a:cubicBezTo>
                  <a:close/>
                  <a:moveTo>
                    <a:pt x="554355" y="960120"/>
                  </a:moveTo>
                  <a:cubicBezTo>
                    <a:pt x="551498" y="957263"/>
                    <a:pt x="548640" y="954405"/>
                    <a:pt x="545783" y="951548"/>
                  </a:cubicBezTo>
                  <a:cubicBezTo>
                    <a:pt x="548640" y="953453"/>
                    <a:pt x="551498" y="956310"/>
                    <a:pt x="554355" y="960120"/>
                  </a:cubicBezTo>
                  <a:close/>
                  <a:moveTo>
                    <a:pt x="554355" y="1669733"/>
                  </a:moveTo>
                  <a:cubicBezTo>
                    <a:pt x="551498" y="1672590"/>
                    <a:pt x="548640" y="1675448"/>
                    <a:pt x="545783" y="1678305"/>
                  </a:cubicBezTo>
                  <a:cubicBezTo>
                    <a:pt x="548640" y="1675448"/>
                    <a:pt x="551498" y="1672590"/>
                    <a:pt x="554355" y="1669733"/>
                  </a:cubicBezTo>
                  <a:close/>
                  <a:moveTo>
                    <a:pt x="653415" y="1645920"/>
                  </a:moveTo>
                  <a:cubicBezTo>
                    <a:pt x="660083" y="1640205"/>
                    <a:pt x="665798" y="1635443"/>
                    <a:pt x="672465" y="1628775"/>
                  </a:cubicBezTo>
                  <a:cubicBezTo>
                    <a:pt x="665798" y="1635443"/>
                    <a:pt x="660083" y="1641158"/>
                    <a:pt x="653415" y="1645920"/>
                  </a:cubicBezTo>
                  <a:cubicBezTo>
                    <a:pt x="646748" y="1651635"/>
                    <a:pt x="640080" y="1656398"/>
                    <a:pt x="633413" y="1660208"/>
                  </a:cubicBezTo>
                  <a:cubicBezTo>
                    <a:pt x="640080" y="1656398"/>
                    <a:pt x="646748" y="1651635"/>
                    <a:pt x="653415" y="1645920"/>
                  </a:cubicBezTo>
                  <a:close/>
                  <a:moveTo>
                    <a:pt x="687705" y="955358"/>
                  </a:moveTo>
                  <a:cubicBezTo>
                    <a:pt x="705803" y="959168"/>
                    <a:pt x="722948" y="964883"/>
                    <a:pt x="740093" y="969645"/>
                  </a:cubicBezTo>
                  <a:cubicBezTo>
                    <a:pt x="722948" y="964883"/>
                    <a:pt x="705803" y="960120"/>
                    <a:pt x="687705" y="955358"/>
                  </a:cubicBezTo>
                  <a:cubicBezTo>
                    <a:pt x="678180" y="953453"/>
                    <a:pt x="669608" y="951548"/>
                    <a:pt x="660083" y="949643"/>
                  </a:cubicBezTo>
                  <a:cubicBezTo>
                    <a:pt x="660083" y="949643"/>
                    <a:pt x="660083" y="949643"/>
                    <a:pt x="660083" y="949643"/>
                  </a:cubicBezTo>
                  <a:cubicBezTo>
                    <a:pt x="668655" y="951548"/>
                    <a:pt x="678180" y="953453"/>
                    <a:pt x="687705" y="955358"/>
                  </a:cubicBezTo>
                  <a:close/>
                  <a:moveTo>
                    <a:pt x="537210" y="943928"/>
                  </a:moveTo>
                  <a:cubicBezTo>
                    <a:pt x="534353" y="942023"/>
                    <a:pt x="531495" y="940118"/>
                    <a:pt x="528638" y="939165"/>
                  </a:cubicBezTo>
                  <a:cubicBezTo>
                    <a:pt x="531495" y="941070"/>
                    <a:pt x="534353" y="942023"/>
                    <a:pt x="537210" y="943928"/>
                  </a:cubicBezTo>
                  <a:close/>
                  <a:moveTo>
                    <a:pt x="537210" y="1684973"/>
                  </a:moveTo>
                  <a:cubicBezTo>
                    <a:pt x="534353" y="1686878"/>
                    <a:pt x="531495" y="1688783"/>
                    <a:pt x="528638" y="1689735"/>
                  </a:cubicBezTo>
                  <a:cubicBezTo>
                    <a:pt x="531495" y="1688783"/>
                    <a:pt x="534353" y="1686878"/>
                    <a:pt x="537210" y="1684973"/>
                  </a:cubicBezTo>
                  <a:close/>
                  <a:moveTo>
                    <a:pt x="600075" y="1677353"/>
                  </a:moveTo>
                  <a:cubicBezTo>
                    <a:pt x="607695" y="1674495"/>
                    <a:pt x="615315" y="1670685"/>
                    <a:pt x="622935" y="1666875"/>
                  </a:cubicBezTo>
                  <a:cubicBezTo>
                    <a:pt x="615315" y="1670685"/>
                    <a:pt x="607695" y="1674495"/>
                    <a:pt x="600075" y="1677353"/>
                  </a:cubicBezTo>
                  <a:cubicBezTo>
                    <a:pt x="588645" y="1682115"/>
                    <a:pt x="576263" y="1685925"/>
                    <a:pt x="563880" y="1688783"/>
                  </a:cubicBezTo>
                  <a:cubicBezTo>
                    <a:pt x="576263" y="1686878"/>
                    <a:pt x="588645" y="1683068"/>
                    <a:pt x="600075" y="1677353"/>
                  </a:cubicBezTo>
                  <a:close/>
                </a:path>
              </a:pathLst>
            </a:custGeom>
            <a:grpFill/>
            <a:ln w="9525" cap="flat">
              <a:noFill/>
              <a:prstDash val="solid"/>
              <a:miter/>
            </a:ln>
          </p:spPr>
          <p:txBody>
            <a:bodyPr rtlCol="0" anchor="ctr"/>
            <a:lstStyle/>
            <a:p>
              <a:endParaRPr lang="en-ID"/>
            </a:p>
          </p:txBody>
        </p:sp>
        <p:grpSp>
          <p:nvGrpSpPr>
            <p:cNvPr id="60" name="Graphic 2">
              <a:extLst>
                <a:ext uri="{FF2B5EF4-FFF2-40B4-BE49-F238E27FC236}">
                  <a16:creationId xmlns:a16="http://schemas.microsoft.com/office/drawing/2014/main" id="{AACCC04C-DDA9-49A7-9948-CE8DF5B49273}"/>
                </a:ext>
              </a:extLst>
            </p:cNvPr>
            <p:cNvGrpSpPr/>
            <p:nvPr/>
          </p:nvGrpSpPr>
          <p:grpSpPr>
            <a:xfrm>
              <a:off x="2838450" y="433387"/>
              <a:ext cx="1004887" cy="2064067"/>
              <a:chOff x="2838450" y="433387"/>
              <a:chExt cx="1004887" cy="2064067"/>
            </a:xfrm>
            <a:grpFill/>
          </p:grpSpPr>
          <p:sp>
            <p:nvSpPr>
              <p:cNvPr id="61" name="Freeform: Shape 60">
                <a:extLst>
                  <a:ext uri="{FF2B5EF4-FFF2-40B4-BE49-F238E27FC236}">
                    <a16:creationId xmlns:a16="http://schemas.microsoft.com/office/drawing/2014/main" id="{D0A0603B-9100-4A2E-BB10-84DCB7E4468A}"/>
                  </a:ext>
                </a:extLst>
              </p:cNvPr>
              <p:cNvSpPr/>
              <p:nvPr/>
            </p:nvSpPr>
            <p:spPr>
              <a:xfrm>
                <a:off x="2848927" y="1366837"/>
                <a:ext cx="983932" cy="762952"/>
              </a:xfrm>
              <a:custGeom>
                <a:avLst/>
                <a:gdLst>
                  <a:gd name="connsiteX0" fmla="*/ 95250 w 983932"/>
                  <a:gd name="connsiteY0" fmla="*/ 381000 h 762952"/>
                  <a:gd name="connsiteX1" fmla="*/ 334328 w 983932"/>
                  <a:gd name="connsiteY1" fmla="*/ 745808 h 762952"/>
                  <a:gd name="connsiteX2" fmla="*/ 142875 w 983932"/>
                  <a:gd name="connsiteY2" fmla="*/ 671513 h 762952"/>
                  <a:gd name="connsiteX3" fmla="*/ 0 w 983932"/>
                  <a:gd name="connsiteY3" fmla="*/ 381000 h 762952"/>
                  <a:gd name="connsiteX4" fmla="*/ 142875 w 983932"/>
                  <a:gd name="connsiteY4" fmla="*/ 90488 h 762952"/>
                  <a:gd name="connsiteX5" fmla="*/ 334328 w 983932"/>
                  <a:gd name="connsiteY5" fmla="*/ 16193 h 762952"/>
                  <a:gd name="connsiteX6" fmla="*/ 95250 w 983932"/>
                  <a:gd name="connsiteY6" fmla="*/ 381000 h 762952"/>
                  <a:gd name="connsiteX7" fmla="*/ 649605 w 983932"/>
                  <a:gd name="connsiteY7" fmla="*/ 745808 h 762952"/>
                  <a:gd name="connsiteX8" fmla="*/ 841058 w 983932"/>
                  <a:gd name="connsiteY8" fmla="*/ 671513 h 762952"/>
                  <a:gd name="connsiteX9" fmla="*/ 983932 w 983932"/>
                  <a:gd name="connsiteY9" fmla="*/ 381000 h 762952"/>
                  <a:gd name="connsiteX10" fmla="*/ 841058 w 983932"/>
                  <a:gd name="connsiteY10" fmla="*/ 90488 h 762952"/>
                  <a:gd name="connsiteX11" fmla="*/ 649605 w 983932"/>
                  <a:gd name="connsiteY11" fmla="*/ 16193 h 762952"/>
                  <a:gd name="connsiteX12" fmla="*/ 888683 w 983932"/>
                  <a:gd name="connsiteY12" fmla="*/ 381000 h 762952"/>
                  <a:gd name="connsiteX13" fmla="*/ 649605 w 983932"/>
                  <a:gd name="connsiteY13" fmla="*/ 745808 h 762952"/>
                  <a:gd name="connsiteX14" fmla="*/ 411480 w 983932"/>
                  <a:gd name="connsiteY14" fmla="*/ 5715 h 762952"/>
                  <a:gd name="connsiteX15" fmla="*/ 397193 w 983932"/>
                  <a:gd name="connsiteY15" fmla="*/ 6668 h 762952"/>
                  <a:gd name="connsiteX16" fmla="*/ 100965 w 983932"/>
                  <a:gd name="connsiteY16" fmla="*/ 380048 h 762952"/>
                  <a:gd name="connsiteX17" fmla="*/ 397193 w 983932"/>
                  <a:gd name="connsiteY17" fmla="*/ 753428 h 762952"/>
                  <a:gd name="connsiteX18" fmla="*/ 411480 w 983932"/>
                  <a:gd name="connsiteY18" fmla="*/ 754380 h 762952"/>
                  <a:gd name="connsiteX19" fmla="*/ 220028 w 983932"/>
                  <a:gd name="connsiteY19" fmla="*/ 381000 h 762952"/>
                  <a:gd name="connsiteX20" fmla="*/ 411480 w 983932"/>
                  <a:gd name="connsiteY20" fmla="*/ 5715 h 762952"/>
                  <a:gd name="connsiteX21" fmla="*/ 573405 w 983932"/>
                  <a:gd name="connsiteY21" fmla="*/ 756285 h 762952"/>
                  <a:gd name="connsiteX22" fmla="*/ 587693 w 983932"/>
                  <a:gd name="connsiteY22" fmla="*/ 755333 h 762952"/>
                  <a:gd name="connsiteX23" fmla="*/ 883920 w 983932"/>
                  <a:gd name="connsiteY23" fmla="*/ 381953 h 762952"/>
                  <a:gd name="connsiteX24" fmla="*/ 587693 w 983932"/>
                  <a:gd name="connsiteY24" fmla="*/ 8573 h 762952"/>
                  <a:gd name="connsiteX25" fmla="*/ 573405 w 983932"/>
                  <a:gd name="connsiteY25" fmla="*/ 7620 h 762952"/>
                  <a:gd name="connsiteX26" fmla="*/ 764858 w 983932"/>
                  <a:gd name="connsiteY26" fmla="*/ 382905 h 762952"/>
                  <a:gd name="connsiteX27" fmla="*/ 573405 w 983932"/>
                  <a:gd name="connsiteY27" fmla="*/ 756285 h 762952"/>
                  <a:gd name="connsiteX28" fmla="*/ 573405 w 983932"/>
                  <a:gd name="connsiteY28" fmla="*/ 756285 h 762952"/>
                  <a:gd name="connsiteX29" fmla="*/ 569595 w 983932"/>
                  <a:gd name="connsiteY29" fmla="*/ 757238 h 762952"/>
                  <a:gd name="connsiteX30" fmla="*/ 587693 w 983932"/>
                  <a:gd name="connsiteY30" fmla="*/ 754380 h 762952"/>
                  <a:gd name="connsiteX31" fmla="*/ 573405 w 983932"/>
                  <a:gd name="connsiteY31" fmla="*/ 756285 h 762952"/>
                  <a:gd name="connsiteX32" fmla="*/ 573405 w 983932"/>
                  <a:gd name="connsiteY32" fmla="*/ 5715 h 762952"/>
                  <a:gd name="connsiteX33" fmla="*/ 587693 w 983932"/>
                  <a:gd name="connsiteY33" fmla="*/ 6668 h 762952"/>
                  <a:gd name="connsiteX34" fmla="*/ 569595 w 983932"/>
                  <a:gd name="connsiteY34" fmla="*/ 3810 h 762952"/>
                  <a:gd name="connsiteX35" fmla="*/ 573405 w 983932"/>
                  <a:gd name="connsiteY35" fmla="*/ 5715 h 762952"/>
                  <a:gd name="connsiteX36" fmla="*/ 411480 w 983932"/>
                  <a:gd name="connsiteY36" fmla="*/ 756285 h 762952"/>
                  <a:gd name="connsiteX37" fmla="*/ 397193 w 983932"/>
                  <a:gd name="connsiteY37" fmla="*/ 755333 h 762952"/>
                  <a:gd name="connsiteX38" fmla="*/ 415290 w 983932"/>
                  <a:gd name="connsiteY38" fmla="*/ 758190 h 762952"/>
                  <a:gd name="connsiteX39" fmla="*/ 411480 w 983932"/>
                  <a:gd name="connsiteY39" fmla="*/ 756285 h 762952"/>
                  <a:gd name="connsiteX40" fmla="*/ 415290 w 983932"/>
                  <a:gd name="connsiteY40" fmla="*/ 4763 h 762952"/>
                  <a:gd name="connsiteX41" fmla="*/ 397193 w 983932"/>
                  <a:gd name="connsiteY41" fmla="*/ 7620 h 762952"/>
                  <a:gd name="connsiteX42" fmla="*/ 411480 w 983932"/>
                  <a:gd name="connsiteY42" fmla="*/ 6668 h 762952"/>
                  <a:gd name="connsiteX43" fmla="*/ 415290 w 983932"/>
                  <a:gd name="connsiteY43" fmla="*/ 4763 h 762952"/>
                  <a:gd name="connsiteX44" fmla="*/ 525780 w 983932"/>
                  <a:gd name="connsiteY44" fmla="*/ 759143 h 762952"/>
                  <a:gd name="connsiteX45" fmla="*/ 540068 w 983932"/>
                  <a:gd name="connsiteY45" fmla="*/ 758190 h 762952"/>
                  <a:gd name="connsiteX46" fmla="*/ 759143 w 983932"/>
                  <a:gd name="connsiteY46" fmla="*/ 381000 h 762952"/>
                  <a:gd name="connsiteX47" fmla="*/ 540068 w 983932"/>
                  <a:gd name="connsiteY47" fmla="*/ 3810 h 762952"/>
                  <a:gd name="connsiteX48" fmla="*/ 525780 w 983932"/>
                  <a:gd name="connsiteY48" fmla="*/ 2857 h 762952"/>
                  <a:gd name="connsiteX49" fmla="*/ 621030 w 983932"/>
                  <a:gd name="connsiteY49" fmla="*/ 381000 h 762952"/>
                  <a:gd name="connsiteX50" fmla="*/ 525780 w 983932"/>
                  <a:gd name="connsiteY50" fmla="*/ 759143 h 762952"/>
                  <a:gd name="connsiteX51" fmla="*/ 444818 w 983932"/>
                  <a:gd name="connsiteY51" fmla="*/ 758190 h 762952"/>
                  <a:gd name="connsiteX52" fmla="*/ 459105 w 983932"/>
                  <a:gd name="connsiteY52" fmla="*/ 759143 h 762952"/>
                  <a:gd name="connsiteX53" fmla="*/ 363855 w 983932"/>
                  <a:gd name="connsiteY53" fmla="*/ 381000 h 762952"/>
                  <a:gd name="connsiteX54" fmla="*/ 459105 w 983932"/>
                  <a:gd name="connsiteY54" fmla="*/ 2857 h 762952"/>
                  <a:gd name="connsiteX55" fmla="*/ 444818 w 983932"/>
                  <a:gd name="connsiteY55" fmla="*/ 3810 h 762952"/>
                  <a:gd name="connsiteX56" fmla="*/ 225743 w 983932"/>
                  <a:gd name="connsiteY56" fmla="*/ 381000 h 762952"/>
                  <a:gd name="connsiteX57" fmla="*/ 444818 w 983932"/>
                  <a:gd name="connsiteY57" fmla="*/ 758190 h 762952"/>
                  <a:gd name="connsiteX58" fmla="*/ 458153 w 983932"/>
                  <a:gd name="connsiteY58" fmla="*/ 759143 h 762952"/>
                  <a:gd name="connsiteX59" fmla="*/ 443865 w 983932"/>
                  <a:gd name="connsiteY59" fmla="*/ 758190 h 762952"/>
                  <a:gd name="connsiteX60" fmla="*/ 461010 w 983932"/>
                  <a:gd name="connsiteY60" fmla="*/ 761048 h 762952"/>
                  <a:gd name="connsiteX61" fmla="*/ 458153 w 983932"/>
                  <a:gd name="connsiteY61" fmla="*/ 759143 h 762952"/>
                  <a:gd name="connsiteX62" fmla="*/ 458153 w 983932"/>
                  <a:gd name="connsiteY62" fmla="*/ 2857 h 762952"/>
                  <a:gd name="connsiteX63" fmla="*/ 461963 w 983932"/>
                  <a:gd name="connsiteY63" fmla="*/ 952 h 762952"/>
                  <a:gd name="connsiteX64" fmla="*/ 444818 w 983932"/>
                  <a:gd name="connsiteY64" fmla="*/ 3810 h 762952"/>
                  <a:gd name="connsiteX65" fmla="*/ 458153 w 983932"/>
                  <a:gd name="connsiteY65" fmla="*/ 2857 h 762952"/>
                  <a:gd name="connsiteX66" fmla="*/ 525780 w 983932"/>
                  <a:gd name="connsiteY66" fmla="*/ 2857 h 762952"/>
                  <a:gd name="connsiteX67" fmla="*/ 540068 w 983932"/>
                  <a:gd name="connsiteY67" fmla="*/ 3810 h 762952"/>
                  <a:gd name="connsiteX68" fmla="*/ 522923 w 983932"/>
                  <a:gd name="connsiteY68" fmla="*/ 952 h 762952"/>
                  <a:gd name="connsiteX69" fmla="*/ 525780 w 983932"/>
                  <a:gd name="connsiteY69" fmla="*/ 2857 h 762952"/>
                  <a:gd name="connsiteX70" fmla="*/ 525780 w 983932"/>
                  <a:gd name="connsiteY70" fmla="*/ 759143 h 762952"/>
                  <a:gd name="connsiteX71" fmla="*/ 521970 w 983932"/>
                  <a:gd name="connsiteY71" fmla="*/ 761048 h 762952"/>
                  <a:gd name="connsiteX72" fmla="*/ 539115 w 983932"/>
                  <a:gd name="connsiteY72" fmla="*/ 758190 h 762952"/>
                  <a:gd name="connsiteX73" fmla="*/ 525780 w 983932"/>
                  <a:gd name="connsiteY73" fmla="*/ 759143 h 762952"/>
                  <a:gd name="connsiteX74" fmla="*/ 473393 w 983932"/>
                  <a:gd name="connsiteY74" fmla="*/ 759143 h 762952"/>
                  <a:gd name="connsiteX75" fmla="*/ 491490 w 983932"/>
                  <a:gd name="connsiteY75" fmla="*/ 759143 h 762952"/>
                  <a:gd name="connsiteX76" fmla="*/ 509588 w 983932"/>
                  <a:gd name="connsiteY76" fmla="*/ 759143 h 762952"/>
                  <a:gd name="connsiteX77" fmla="*/ 614363 w 983932"/>
                  <a:gd name="connsiteY77" fmla="*/ 381000 h 762952"/>
                  <a:gd name="connsiteX78" fmla="*/ 509588 w 983932"/>
                  <a:gd name="connsiteY78" fmla="*/ 2857 h 762952"/>
                  <a:gd name="connsiteX79" fmla="*/ 491490 w 983932"/>
                  <a:gd name="connsiteY79" fmla="*/ 2857 h 762952"/>
                  <a:gd name="connsiteX80" fmla="*/ 473393 w 983932"/>
                  <a:gd name="connsiteY80" fmla="*/ 2857 h 762952"/>
                  <a:gd name="connsiteX81" fmla="*/ 368618 w 983932"/>
                  <a:gd name="connsiteY81" fmla="*/ 381000 h 762952"/>
                  <a:gd name="connsiteX82" fmla="*/ 473393 w 983932"/>
                  <a:gd name="connsiteY82" fmla="*/ 759143 h 762952"/>
                  <a:gd name="connsiteX83" fmla="*/ 494348 w 983932"/>
                  <a:gd name="connsiteY83" fmla="*/ 0 h 762952"/>
                  <a:gd name="connsiteX84" fmla="*/ 491490 w 983932"/>
                  <a:gd name="connsiteY84" fmla="*/ 0 h 762952"/>
                  <a:gd name="connsiteX85" fmla="*/ 488633 w 983932"/>
                  <a:gd name="connsiteY85" fmla="*/ 0 h 762952"/>
                  <a:gd name="connsiteX86" fmla="*/ 472440 w 983932"/>
                  <a:gd name="connsiteY86" fmla="*/ 2857 h 762952"/>
                  <a:gd name="connsiteX87" fmla="*/ 490538 w 983932"/>
                  <a:gd name="connsiteY87" fmla="*/ 2857 h 762952"/>
                  <a:gd name="connsiteX88" fmla="*/ 508635 w 983932"/>
                  <a:gd name="connsiteY88" fmla="*/ 2857 h 762952"/>
                  <a:gd name="connsiteX89" fmla="*/ 494348 w 983932"/>
                  <a:gd name="connsiteY89" fmla="*/ 0 h 762952"/>
                  <a:gd name="connsiteX90" fmla="*/ 489585 w 983932"/>
                  <a:gd name="connsiteY90" fmla="*/ 762953 h 762952"/>
                  <a:gd name="connsiteX91" fmla="*/ 492443 w 983932"/>
                  <a:gd name="connsiteY91" fmla="*/ 762953 h 762952"/>
                  <a:gd name="connsiteX92" fmla="*/ 495300 w 983932"/>
                  <a:gd name="connsiteY92" fmla="*/ 762953 h 762952"/>
                  <a:gd name="connsiteX93" fmla="*/ 511493 w 983932"/>
                  <a:gd name="connsiteY93" fmla="*/ 760095 h 762952"/>
                  <a:gd name="connsiteX94" fmla="*/ 493395 w 983932"/>
                  <a:gd name="connsiteY94" fmla="*/ 760095 h 762952"/>
                  <a:gd name="connsiteX95" fmla="*/ 475298 w 983932"/>
                  <a:gd name="connsiteY95" fmla="*/ 760095 h 762952"/>
                  <a:gd name="connsiteX96" fmla="*/ 489585 w 983932"/>
                  <a:gd name="connsiteY96" fmla="*/ 762953 h 762952"/>
                  <a:gd name="connsiteX97" fmla="*/ 489585 w 983932"/>
                  <a:gd name="connsiteY97" fmla="*/ 762953 h 762952"/>
                  <a:gd name="connsiteX98" fmla="*/ 489585 w 983932"/>
                  <a:gd name="connsiteY98" fmla="*/ 762953 h 762952"/>
                  <a:gd name="connsiteX99" fmla="*/ 492443 w 983932"/>
                  <a:gd name="connsiteY99" fmla="*/ 762953 h 762952"/>
                  <a:gd name="connsiteX100" fmla="*/ 489585 w 983932"/>
                  <a:gd name="connsiteY100" fmla="*/ 762953 h 762952"/>
                  <a:gd name="connsiteX101" fmla="*/ 489585 w 983932"/>
                  <a:gd name="connsiteY101" fmla="*/ 0 h 762952"/>
                  <a:gd name="connsiteX102" fmla="*/ 492443 w 983932"/>
                  <a:gd name="connsiteY102" fmla="*/ 0 h 762952"/>
                  <a:gd name="connsiteX103" fmla="*/ 489585 w 983932"/>
                  <a:gd name="connsiteY103" fmla="*/ 0 h 762952"/>
                  <a:gd name="connsiteX104" fmla="*/ 489585 w 983932"/>
                  <a:gd name="connsiteY104" fmla="*/ 0 h 762952"/>
                  <a:gd name="connsiteX105" fmla="*/ 494348 w 983932"/>
                  <a:gd name="connsiteY105" fmla="*/ 0 h 762952"/>
                  <a:gd name="connsiteX106" fmla="*/ 494348 w 983932"/>
                  <a:gd name="connsiteY106" fmla="*/ 0 h 762952"/>
                  <a:gd name="connsiteX107" fmla="*/ 491490 w 983932"/>
                  <a:gd name="connsiteY107" fmla="*/ 0 h 762952"/>
                  <a:gd name="connsiteX108" fmla="*/ 494348 w 983932"/>
                  <a:gd name="connsiteY108" fmla="*/ 0 h 762952"/>
                  <a:gd name="connsiteX109" fmla="*/ 494348 w 983932"/>
                  <a:gd name="connsiteY109" fmla="*/ 762953 h 762952"/>
                  <a:gd name="connsiteX110" fmla="*/ 491490 w 983932"/>
                  <a:gd name="connsiteY110" fmla="*/ 762953 h 762952"/>
                  <a:gd name="connsiteX111" fmla="*/ 494348 w 983932"/>
                  <a:gd name="connsiteY111" fmla="*/ 762953 h 762952"/>
                  <a:gd name="connsiteX112" fmla="*/ 494348 w 983932"/>
                  <a:gd name="connsiteY112" fmla="*/ 762953 h 762952"/>
                  <a:gd name="connsiteX113" fmla="*/ 494348 w 983932"/>
                  <a:gd name="connsiteY113" fmla="*/ 762953 h 762952"/>
                  <a:gd name="connsiteX114" fmla="*/ 492443 w 983932"/>
                  <a:gd name="connsiteY114" fmla="*/ 762953 h 762952"/>
                  <a:gd name="connsiteX115" fmla="*/ 494348 w 983932"/>
                  <a:gd name="connsiteY115" fmla="*/ 762953 h 762952"/>
                  <a:gd name="connsiteX116" fmla="*/ 490538 w 983932"/>
                  <a:gd name="connsiteY116" fmla="*/ 0 h 762952"/>
                  <a:gd name="connsiteX117" fmla="*/ 492443 w 983932"/>
                  <a:gd name="connsiteY117" fmla="*/ 0 h 762952"/>
                  <a:gd name="connsiteX118" fmla="*/ 490538 w 983932"/>
                  <a:gd name="connsiteY118" fmla="*/ 0 h 762952"/>
                  <a:gd name="connsiteX119" fmla="*/ 492443 w 983932"/>
                  <a:gd name="connsiteY119" fmla="*/ 762953 h 762952"/>
                  <a:gd name="connsiteX120" fmla="*/ 490538 w 983932"/>
                  <a:gd name="connsiteY120" fmla="*/ 762953 h 762952"/>
                  <a:gd name="connsiteX121" fmla="*/ 492443 w 983932"/>
                  <a:gd name="connsiteY121" fmla="*/ 762953 h 762952"/>
                  <a:gd name="connsiteX122" fmla="*/ 492443 w 983932"/>
                  <a:gd name="connsiteY122" fmla="*/ 0 h 762952"/>
                  <a:gd name="connsiteX123" fmla="*/ 494348 w 983932"/>
                  <a:gd name="connsiteY123" fmla="*/ 0 h 762952"/>
                  <a:gd name="connsiteX124" fmla="*/ 492443 w 983932"/>
                  <a:gd name="connsiteY124" fmla="*/ 0 h 762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983932" h="762952">
                    <a:moveTo>
                      <a:pt x="95250" y="381000"/>
                    </a:moveTo>
                    <a:cubicBezTo>
                      <a:pt x="95250" y="570548"/>
                      <a:pt x="180975" y="697230"/>
                      <a:pt x="334328" y="745808"/>
                    </a:cubicBezTo>
                    <a:cubicBezTo>
                      <a:pt x="259080" y="731520"/>
                      <a:pt x="194310" y="706755"/>
                      <a:pt x="142875" y="671513"/>
                    </a:cubicBezTo>
                    <a:cubicBezTo>
                      <a:pt x="47625" y="606743"/>
                      <a:pt x="0" y="508635"/>
                      <a:pt x="0" y="381000"/>
                    </a:cubicBezTo>
                    <a:cubicBezTo>
                      <a:pt x="0" y="253365"/>
                      <a:pt x="48578" y="155258"/>
                      <a:pt x="142875" y="90488"/>
                    </a:cubicBezTo>
                    <a:cubicBezTo>
                      <a:pt x="194310" y="55245"/>
                      <a:pt x="259080" y="30480"/>
                      <a:pt x="334328" y="16193"/>
                    </a:cubicBezTo>
                    <a:cubicBezTo>
                      <a:pt x="180975" y="64770"/>
                      <a:pt x="95250" y="192405"/>
                      <a:pt x="95250" y="381000"/>
                    </a:cubicBezTo>
                    <a:close/>
                    <a:moveTo>
                      <a:pt x="649605" y="745808"/>
                    </a:moveTo>
                    <a:cubicBezTo>
                      <a:pt x="724853" y="731520"/>
                      <a:pt x="789623" y="706755"/>
                      <a:pt x="841058" y="671513"/>
                    </a:cubicBezTo>
                    <a:cubicBezTo>
                      <a:pt x="936307" y="606743"/>
                      <a:pt x="983932" y="508635"/>
                      <a:pt x="983932" y="381000"/>
                    </a:cubicBezTo>
                    <a:cubicBezTo>
                      <a:pt x="983932" y="253365"/>
                      <a:pt x="935355" y="155258"/>
                      <a:pt x="841058" y="90488"/>
                    </a:cubicBezTo>
                    <a:cubicBezTo>
                      <a:pt x="789623" y="55245"/>
                      <a:pt x="724853" y="30480"/>
                      <a:pt x="649605" y="16193"/>
                    </a:cubicBezTo>
                    <a:cubicBezTo>
                      <a:pt x="803910" y="64770"/>
                      <a:pt x="888683" y="191452"/>
                      <a:pt x="888683" y="381000"/>
                    </a:cubicBezTo>
                    <a:cubicBezTo>
                      <a:pt x="888683" y="570548"/>
                      <a:pt x="802958" y="697230"/>
                      <a:pt x="649605" y="745808"/>
                    </a:cubicBezTo>
                    <a:close/>
                    <a:moveTo>
                      <a:pt x="411480" y="5715"/>
                    </a:moveTo>
                    <a:cubicBezTo>
                      <a:pt x="406718" y="5715"/>
                      <a:pt x="401955" y="6668"/>
                      <a:pt x="397193" y="6668"/>
                    </a:cubicBezTo>
                    <a:cubicBezTo>
                      <a:pt x="207645" y="39052"/>
                      <a:pt x="100965" y="170498"/>
                      <a:pt x="100965" y="380048"/>
                    </a:cubicBezTo>
                    <a:cubicBezTo>
                      <a:pt x="100965" y="589598"/>
                      <a:pt x="207645" y="721995"/>
                      <a:pt x="397193" y="753428"/>
                    </a:cubicBezTo>
                    <a:cubicBezTo>
                      <a:pt x="401955" y="754380"/>
                      <a:pt x="406718" y="754380"/>
                      <a:pt x="411480" y="754380"/>
                    </a:cubicBezTo>
                    <a:cubicBezTo>
                      <a:pt x="288608" y="718185"/>
                      <a:pt x="220028" y="585788"/>
                      <a:pt x="220028" y="381000"/>
                    </a:cubicBezTo>
                    <a:cubicBezTo>
                      <a:pt x="220028" y="176213"/>
                      <a:pt x="288608" y="44768"/>
                      <a:pt x="411480" y="5715"/>
                    </a:cubicBezTo>
                    <a:close/>
                    <a:moveTo>
                      <a:pt x="573405" y="756285"/>
                    </a:moveTo>
                    <a:cubicBezTo>
                      <a:pt x="578168" y="756285"/>
                      <a:pt x="582930" y="755333"/>
                      <a:pt x="587693" y="755333"/>
                    </a:cubicBezTo>
                    <a:cubicBezTo>
                      <a:pt x="777240" y="722948"/>
                      <a:pt x="883920" y="591503"/>
                      <a:pt x="883920" y="381953"/>
                    </a:cubicBezTo>
                    <a:cubicBezTo>
                      <a:pt x="883920" y="172402"/>
                      <a:pt x="777240" y="40005"/>
                      <a:pt x="587693" y="8573"/>
                    </a:cubicBezTo>
                    <a:cubicBezTo>
                      <a:pt x="582930" y="7620"/>
                      <a:pt x="578168" y="7620"/>
                      <a:pt x="573405" y="7620"/>
                    </a:cubicBezTo>
                    <a:cubicBezTo>
                      <a:pt x="696278" y="46673"/>
                      <a:pt x="764858" y="178118"/>
                      <a:pt x="764858" y="382905"/>
                    </a:cubicBezTo>
                    <a:cubicBezTo>
                      <a:pt x="764858" y="587693"/>
                      <a:pt x="695325" y="718185"/>
                      <a:pt x="573405" y="756285"/>
                    </a:cubicBezTo>
                    <a:close/>
                    <a:moveTo>
                      <a:pt x="573405" y="756285"/>
                    </a:moveTo>
                    <a:cubicBezTo>
                      <a:pt x="572453" y="756285"/>
                      <a:pt x="570548" y="757238"/>
                      <a:pt x="569595" y="757238"/>
                    </a:cubicBezTo>
                    <a:cubicBezTo>
                      <a:pt x="575310" y="756285"/>
                      <a:pt x="581978" y="755333"/>
                      <a:pt x="587693" y="754380"/>
                    </a:cubicBezTo>
                    <a:cubicBezTo>
                      <a:pt x="581978" y="755333"/>
                      <a:pt x="578168" y="756285"/>
                      <a:pt x="573405" y="756285"/>
                    </a:cubicBezTo>
                    <a:close/>
                    <a:moveTo>
                      <a:pt x="573405" y="5715"/>
                    </a:moveTo>
                    <a:cubicBezTo>
                      <a:pt x="578168" y="5715"/>
                      <a:pt x="582930" y="6668"/>
                      <a:pt x="587693" y="6668"/>
                    </a:cubicBezTo>
                    <a:cubicBezTo>
                      <a:pt x="581978" y="5715"/>
                      <a:pt x="575310" y="4763"/>
                      <a:pt x="569595" y="3810"/>
                    </a:cubicBezTo>
                    <a:cubicBezTo>
                      <a:pt x="570548" y="4763"/>
                      <a:pt x="571500" y="5715"/>
                      <a:pt x="573405" y="5715"/>
                    </a:cubicBezTo>
                    <a:close/>
                    <a:moveTo>
                      <a:pt x="411480" y="756285"/>
                    </a:moveTo>
                    <a:cubicBezTo>
                      <a:pt x="406718" y="756285"/>
                      <a:pt x="401955" y="755333"/>
                      <a:pt x="397193" y="755333"/>
                    </a:cubicBezTo>
                    <a:cubicBezTo>
                      <a:pt x="402908" y="756285"/>
                      <a:pt x="409575" y="757238"/>
                      <a:pt x="415290" y="758190"/>
                    </a:cubicBezTo>
                    <a:cubicBezTo>
                      <a:pt x="414338" y="757238"/>
                      <a:pt x="412433" y="757238"/>
                      <a:pt x="411480" y="756285"/>
                    </a:cubicBezTo>
                    <a:close/>
                    <a:moveTo>
                      <a:pt x="415290" y="4763"/>
                    </a:moveTo>
                    <a:cubicBezTo>
                      <a:pt x="409575" y="5715"/>
                      <a:pt x="402908" y="6668"/>
                      <a:pt x="397193" y="7620"/>
                    </a:cubicBezTo>
                    <a:cubicBezTo>
                      <a:pt x="401955" y="6668"/>
                      <a:pt x="406718" y="6668"/>
                      <a:pt x="411480" y="6668"/>
                    </a:cubicBezTo>
                    <a:cubicBezTo>
                      <a:pt x="412433" y="5715"/>
                      <a:pt x="414338" y="4763"/>
                      <a:pt x="415290" y="4763"/>
                    </a:cubicBezTo>
                    <a:close/>
                    <a:moveTo>
                      <a:pt x="525780" y="759143"/>
                    </a:moveTo>
                    <a:cubicBezTo>
                      <a:pt x="530543" y="759143"/>
                      <a:pt x="535305" y="759143"/>
                      <a:pt x="540068" y="758190"/>
                    </a:cubicBezTo>
                    <a:cubicBezTo>
                      <a:pt x="680085" y="733425"/>
                      <a:pt x="759143" y="599123"/>
                      <a:pt x="759143" y="381000"/>
                    </a:cubicBezTo>
                    <a:cubicBezTo>
                      <a:pt x="759143" y="162877"/>
                      <a:pt x="680085" y="27623"/>
                      <a:pt x="540068" y="3810"/>
                    </a:cubicBezTo>
                    <a:cubicBezTo>
                      <a:pt x="535305" y="3810"/>
                      <a:pt x="530543" y="3810"/>
                      <a:pt x="525780" y="2857"/>
                    </a:cubicBezTo>
                    <a:cubicBezTo>
                      <a:pt x="586740" y="37148"/>
                      <a:pt x="621030" y="171450"/>
                      <a:pt x="621030" y="381000"/>
                    </a:cubicBezTo>
                    <a:cubicBezTo>
                      <a:pt x="621030" y="590550"/>
                      <a:pt x="586740" y="724853"/>
                      <a:pt x="525780" y="759143"/>
                    </a:cubicBezTo>
                    <a:close/>
                    <a:moveTo>
                      <a:pt x="444818" y="758190"/>
                    </a:moveTo>
                    <a:cubicBezTo>
                      <a:pt x="449580" y="758190"/>
                      <a:pt x="454343" y="758190"/>
                      <a:pt x="459105" y="759143"/>
                    </a:cubicBezTo>
                    <a:cubicBezTo>
                      <a:pt x="398145" y="724853"/>
                      <a:pt x="363855" y="590550"/>
                      <a:pt x="363855" y="381000"/>
                    </a:cubicBezTo>
                    <a:cubicBezTo>
                      <a:pt x="363855" y="171450"/>
                      <a:pt x="398145" y="38100"/>
                      <a:pt x="459105" y="2857"/>
                    </a:cubicBezTo>
                    <a:cubicBezTo>
                      <a:pt x="454343" y="2857"/>
                      <a:pt x="449580" y="2857"/>
                      <a:pt x="444818" y="3810"/>
                    </a:cubicBezTo>
                    <a:cubicBezTo>
                      <a:pt x="304800" y="28575"/>
                      <a:pt x="225743" y="162877"/>
                      <a:pt x="225743" y="381000"/>
                    </a:cubicBezTo>
                    <a:cubicBezTo>
                      <a:pt x="225743" y="599123"/>
                      <a:pt x="304800" y="734378"/>
                      <a:pt x="444818" y="758190"/>
                    </a:cubicBezTo>
                    <a:close/>
                    <a:moveTo>
                      <a:pt x="458153" y="759143"/>
                    </a:moveTo>
                    <a:cubicBezTo>
                      <a:pt x="453390" y="759143"/>
                      <a:pt x="448628" y="759143"/>
                      <a:pt x="443865" y="758190"/>
                    </a:cubicBezTo>
                    <a:cubicBezTo>
                      <a:pt x="449580" y="759143"/>
                      <a:pt x="455295" y="760095"/>
                      <a:pt x="461010" y="761048"/>
                    </a:cubicBezTo>
                    <a:cubicBezTo>
                      <a:pt x="461010" y="760095"/>
                      <a:pt x="460058" y="760095"/>
                      <a:pt x="458153" y="759143"/>
                    </a:cubicBezTo>
                    <a:close/>
                    <a:moveTo>
                      <a:pt x="458153" y="2857"/>
                    </a:moveTo>
                    <a:cubicBezTo>
                      <a:pt x="459105" y="1905"/>
                      <a:pt x="460058" y="1905"/>
                      <a:pt x="461963" y="952"/>
                    </a:cubicBezTo>
                    <a:cubicBezTo>
                      <a:pt x="456248" y="1905"/>
                      <a:pt x="450533" y="2857"/>
                      <a:pt x="444818" y="3810"/>
                    </a:cubicBezTo>
                    <a:cubicBezTo>
                      <a:pt x="448628" y="3810"/>
                      <a:pt x="453390" y="2857"/>
                      <a:pt x="458153" y="2857"/>
                    </a:cubicBezTo>
                    <a:close/>
                    <a:moveTo>
                      <a:pt x="525780" y="2857"/>
                    </a:moveTo>
                    <a:cubicBezTo>
                      <a:pt x="530543" y="2857"/>
                      <a:pt x="535305" y="2857"/>
                      <a:pt x="540068" y="3810"/>
                    </a:cubicBezTo>
                    <a:cubicBezTo>
                      <a:pt x="534353" y="2857"/>
                      <a:pt x="528638" y="1905"/>
                      <a:pt x="522923" y="952"/>
                    </a:cubicBezTo>
                    <a:cubicBezTo>
                      <a:pt x="523875" y="1905"/>
                      <a:pt x="524828" y="2857"/>
                      <a:pt x="525780" y="2857"/>
                    </a:cubicBezTo>
                    <a:close/>
                    <a:moveTo>
                      <a:pt x="525780" y="759143"/>
                    </a:moveTo>
                    <a:cubicBezTo>
                      <a:pt x="524828" y="760095"/>
                      <a:pt x="523875" y="760095"/>
                      <a:pt x="521970" y="761048"/>
                    </a:cubicBezTo>
                    <a:cubicBezTo>
                      <a:pt x="527685" y="760095"/>
                      <a:pt x="533400" y="759143"/>
                      <a:pt x="539115" y="758190"/>
                    </a:cubicBezTo>
                    <a:cubicBezTo>
                      <a:pt x="535305" y="759143"/>
                      <a:pt x="530543" y="759143"/>
                      <a:pt x="525780" y="759143"/>
                    </a:cubicBezTo>
                    <a:close/>
                    <a:moveTo>
                      <a:pt x="473393" y="759143"/>
                    </a:moveTo>
                    <a:cubicBezTo>
                      <a:pt x="479108" y="759143"/>
                      <a:pt x="485775" y="759143"/>
                      <a:pt x="491490" y="759143"/>
                    </a:cubicBezTo>
                    <a:cubicBezTo>
                      <a:pt x="498158" y="759143"/>
                      <a:pt x="503873" y="759143"/>
                      <a:pt x="509588" y="759143"/>
                    </a:cubicBezTo>
                    <a:cubicBezTo>
                      <a:pt x="550545" y="744855"/>
                      <a:pt x="614363" y="676275"/>
                      <a:pt x="614363" y="381000"/>
                    </a:cubicBezTo>
                    <a:cubicBezTo>
                      <a:pt x="614363" y="85725"/>
                      <a:pt x="551498" y="16193"/>
                      <a:pt x="509588" y="2857"/>
                    </a:cubicBezTo>
                    <a:cubicBezTo>
                      <a:pt x="503873" y="2857"/>
                      <a:pt x="497205" y="2857"/>
                      <a:pt x="491490" y="2857"/>
                    </a:cubicBezTo>
                    <a:cubicBezTo>
                      <a:pt x="484823" y="2857"/>
                      <a:pt x="479108" y="2857"/>
                      <a:pt x="473393" y="2857"/>
                    </a:cubicBezTo>
                    <a:cubicBezTo>
                      <a:pt x="432435" y="17145"/>
                      <a:pt x="368618" y="85725"/>
                      <a:pt x="368618" y="381000"/>
                    </a:cubicBezTo>
                    <a:cubicBezTo>
                      <a:pt x="368618" y="676275"/>
                      <a:pt x="432435" y="745808"/>
                      <a:pt x="473393" y="759143"/>
                    </a:cubicBezTo>
                    <a:close/>
                    <a:moveTo>
                      <a:pt x="494348" y="0"/>
                    </a:moveTo>
                    <a:cubicBezTo>
                      <a:pt x="493395" y="0"/>
                      <a:pt x="492443" y="0"/>
                      <a:pt x="491490" y="0"/>
                    </a:cubicBezTo>
                    <a:cubicBezTo>
                      <a:pt x="490538" y="0"/>
                      <a:pt x="489585" y="0"/>
                      <a:pt x="488633" y="0"/>
                    </a:cubicBezTo>
                    <a:cubicBezTo>
                      <a:pt x="483870" y="0"/>
                      <a:pt x="478155" y="952"/>
                      <a:pt x="472440" y="2857"/>
                    </a:cubicBezTo>
                    <a:cubicBezTo>
                      <a:pt x="478155" y="2857"/>
                      <a:pt x="484823" y="2857"/>
                      <a:pt x="490538" y="2857"/>
                    </a:cubicBezTo>
                    <a:cubicBezTo>
                      <a:pt x="497205" y="2857"/>
                      <a:pt x="502920" y="2857"/>
                      <a:pt x="508635" y="2857"/>
                    </a:cubicBezTo>
                    <a:cubicBezTo>
                      <a:pt x="504825" y="952"/>
                      <a:pt x="499110" y="0"/>
                      <a:pt x="494348" y="0"/>
                    </a:cubicBezTo>
                    <a:close/>
                    <a:moveTo>
                      <a:pt x="489585" y="762953"/>
                    </a:moveTo>
                    <a:cubicBezTo>
                      <a:pt x="490538" y="762953"/>
                      <a:pt x="491490" y="762953"/>
                      <a:pt x="492443" y="762953"/>
                    </a:cubicBezTo>
                    <a:cubicBezTo>
                      <a:pt x="493395" y="762953"/>
                      <a:pt x="494348" y="762953"/>
                      <a:pt x="495300" y="762953"/>
                    </a:cubicBezTo>
                    <a:cubicBezTo>
                      <a:pt x="500063" y="762953"/>
                      <a:pt x="505778" y="762000"/>
                      <a:pt x="511493" y="760095"/>
                    </a:cubicBezTo>
                    <a:cubicBezTo>
                      <a:pt x="505778" y="760095"/>
                      <a:pt x="499110" y="760095"/>
                      <a:pt x="493395" y="760095"/>
                    </a:cubicBezTo>
                    <a:cubicBezTo>
                      <a:pt x="486728" y="760095"/>
                      <a:pt x="481013" y="760095"/>
                      <a:pt x="475298" y="760095"/>
                    </a:cubicBezTo>
                    <a:cubicBezTo>
                      <a:pt x="479108" y="761048"/>
                      <a:pt x="484823" y="762000"/>
                      <a:pt x="489585" y="762953"/>
                    </a:cubicBezTo>
                    <a:close/>
                    <a:moveTo>
                      <a:pt x="489585" y="762953"/>
                    </a:moveTo>
                    <a:cubicBezTo>
                      <a:pt x="489585" y="762953"/>
                      <a:pt x="489585" y="762953"/>
                      <a:pt x="489585" y="762953"/>
                    </a:cubicBezTo>
                    <a:cubicBezTo>
                      <a:pt x="490538" y="762953"/>
                      <a:pt x="491490" y="762953"/>
                      <a:pt x="492443" y="762953"/>
                    </a:cubicBezTo>
                    <a:cubicBezTo>
                      <a:pt x="491490" y="762953"/>
                      <a:pt x="490538" y="762953"/>
                      <a:pt x="489585" y="762953"/>
                    </a:cubicBezTo>
                    <a:close/>
                    <a:moveTo>
                      <a:pt x="489585" y="0"/>
                    </a:moveTo>
                    <a:cubicBezTo>
                      <a:pt x="490538" y="0"/>
                      <a:pt x="491490" y="0"/>
                      <a:pt x="492443" y="0"/>
                    </a:cubicBezTo>
                    <a:cubicBezTo>
                      <a:pt x="491490" y="0"/>
                      <a:pt x="490538" y="0"/>
                      <a:pt x="489585" y="0"/>
                    </a:cubicBezTo>
                    <a:cubicBezTo>
                      <a:pt x="489585" y="0"/>
                      <a:pt x="489585" y="0"/>
                      <a:pt x="489585" y="0"/>
                    </a:cubicBezTo>
                    <a:close/>
                    <a:moveTo>
                      <a:pt x="494348" y="0"/>
                    </a:moveTo>
                    <a:cubicBezTo>
                      <a:pt x="494348" y="0"/>
                      <a:pt x="494348" y="0"/>
                      <a:pt x="494348" y="0"/>
                    </a:cubicBezTo>
                    <a:cubicBezTo>
                      <a:pt x="493395" y="0"/>
                      <a:pt x="492443" y="0"/>
                      <a:pt x="491490" y="0"/>
                    </a:cubicBezTo>
                    <a:cubicBezTo>
                      <a:pt x="493395" y="0"/>
                      <a:pt x="493395" y="0"/>
                      <a:pt x="494348" y="0"/>
                    </a:cubicBezTo>
                    <a:close/>
                    <a:moveTo>
                      <a:pt x="494348" y="762953"/>
                    </a:moveTo>
                    <a:cubicBezTo>
                      <a:pt x="493395" y="762953"/>
                      <a:pt x="492443" y="762953"/>
                      <a:pt x="491490" y="762953"/>
                    </a:cubicBezTo>
                    <a:cubicBezTo>
                      <a:pt x="492443" y="762953"/>
                      <a:pt x="493395" y="762953"/>
                      <a:pt x="494348" y="762953"/>
                    </a:cubicBezTo>
                    <a:cubicBezTo>
                      <a:pt x="494348" y="762953"/>
                      <a:pt x="494348" y="762953"/>
                      <a:pt x="494348" y="762953"/>
                    </a:cubicBezTo>
                    <a:close/>
                    <a:moveTo>
                      <a:pt x="494348" y="762953"/>
                    </a:moveTo>
                    <a:cubicBezTo>
                      <a:pt x="493395" y="762953"/>
                      <a:pt x="493395" y="762953"/>
                      <a:pt x="492443" y="762953"/>
                    </a:cubicBezTo>
                    <a:cubicBezTo>
                      <a:pt x="492443" y="762953"/>
                      <a:pt x="493395" y="762953"/>
                      <a:pt x="494348" y="762953"/>
                    </a:cubicBezTo>
                    <a:close/>
                    <a:moveTo>
                      <a:pt x="490538" y="0"/>
                    </a:moveTo>
                    <a:cubicBezTo>
                      <a:pt x="491490" y="0"/>
                      <a:pt x="491490" y="0"/>
                      <a:pt x="492443" y="0"/>
                    </a:cubicBezTo>
                    <a:cubicBezTo>
                      <a:pt x="491490" y="0"/>
                      <a:pt x="490538" y="0"/>
                      <a:pt x="490538" y="0"/>
                    </a:cubicBezTo>
                    <a:close/>
                    <a:moveTo>
                      <a:pt x="492443" y="762953"/>
                    </a:moveTo>
                    <a:cubicBezTo>
                      <a:pt x="491490" y="762953"/>
                      <a:pt x="491490" y="762953"/>
                      <a:pt x="490538" y="762953"/>
                    </a:cubicBezTo>
                    <a:cubicBezTo>
                      <a:pt x="490538" y="762953"/>
                      <a:pt x="491490" y="762953"/>
                      <a:pt x="492443" y="762953"/>
                    </a:cubicBezTo>
                    <a:close/>
                    <a:moveTo>
                      <a:pt x="492443" y="0"/>
                    </a:moveTo>
                    <a:cubicBezTo>
                      <a:pt x="493395" y="0"/>
                      <a:pt x="493395" y="0"/>
                      <a:pt x="494348" y="0"/>
                    </a:cubicBezTo>
                    <a:cubicBezTo>
                      <a:pt x="493395" y="0"/>
                      <a:pt x="492443" y="0"/>
                      <a:pt x="492443" y="0"/>
                    </a:cubicBezTo>
                    <a:close/>
                  </a:path>
                </a:pathLst>
              </a:custGeom>
              <a:solidFill>
                <a:srgbClr val="C00000"/>
              </a:solidFill>
              <a:ln w="9525" cap="flat">
                <a:noFill/>
                <a:prstDash val="solid"/>
                <a:miter/>
              </a:ln>
            </p:spPr>
            <p:txBody>
              <a:bodyPr rtlCol="0" anchor="ctr"/>
              <a:lstStyle/>
              <a:p>
                <a:endParaRPr lang="en-ID" dirty="0"/>
              </a:p>
            </p:txBody>
          </p:sp>
          <p:sp>
            <p:nvSpPr>
              <p:cNvPr id="62" name="Freeform: Shape 61">
                <a:extLst>
                  <a:ext uri="{FF2B5EF4-FFF2-40B4-BE49-F238E27FC236}">
                    <a16:creationId xmlns:a16="http://schemas.microsoft.com/office/drawing/2014/main" id="{29B9CB47-4686-4CC7-8F00-251DECD65D20}"/>
                  </a:ext>
                </a:extLst>
              </p:cNvPr>
              <p:cNvSpPr/>
              <p:nvPr/>
            </p:nvSpPr>
            <p:spPr>
              <a:xfrm>
                <a:off x="2838450" y="433387"/>
                <a:ext cx="1004887" cy="2064067"/>
              </a:xfrm>
              <a:custGeom>
                <a:avLst/>
                <a:gdLst>
                  <a:gd name="connsiteX0" fmla="*/ 0 w 1004887"/>
                  <a:gd name="connsiteY0" fmla="*/ 1314450 h 2064067"/>
                  <a:gd name="connsiteX1" fmla="*/ 446723 w 1004887"/>
                  <a:gd name="connsiteY1" fmla="*/ 1703070 h 2064067"/>
                  <a:gd name="connsiteX2" fmla="*/ 446723 w 1004887"/>
                  <a:gd name="connsiteY2" fmla="*/ 1714500 h 2064067"/>
                  <a:gd name="connsiteX3" fmla="*/ 465773 w 1004887"/>
                  <a:gd name="connsiteY3" fmla="*/ 1733550 h 2064067"/>
                  <a:gd name="connsiteX4" fmla="*/ 500063 w 1004887"/>
                  <a:gd name="connsiteY4" fmla="*/ 1733550 h 2064067"/>
                  <a:gd name="connsiteX5" fmla="*/ 500063 w 1004887"/>
                  <a:gd name="connsiteY5" fmla="*/ 1781175 h 2064067"/>
                  <a:gd name="connsiteX6" fmla="*/ 455295 w 1004887"/>
                  <a:gd name="connsiteY6" fmla="*/ 1827848 h 2064067"/>
                  <a:gd name="connsiteX7" fmla="*/ 468630 w 1004887"/>
                  <a:gd name="connsiteY7" fmla="*/ 1860233 h 2064067"/>
                  <a:gd name="connsiteX8" fmla="*/ 468630 w 1004887"/>
                  <a:gd name="connsiteY8" fmla="*/ 2063115 h 2064067"/>
                  <a:gd name="connsiteX9" fmla="*/ 474345 w 1004887"/>
                  <a:gd name="connsiteY9" fmla="*/ 2063115 h 2064067"/>
                  <a:gd name="connsiteX10" fmla="*/ 474345 w 1004887"/>
                  <a:gd name="connsiteY10" fmla="*/ 1864995 h 2064067"/>
                  <a:gd name="connsiteX11" fmla="*/ 481013 w 1004887"/>
                  <a:gd name="connsiteY11" fmla="*/ 1868805 h 2064067"/>
                  <a:gd name="connsiteX12" fmla="*/ 481013 w 1004887"/>
                  <a:gd name="connsiteY12" fmla="*/ 2063115 h 2064067"/>
                  <a:gd name="connsiteX13" fmla="*/ 485775 w 1004887"/>
                  <a:gd name="connsiteY13" fmla="*/ 2063115 h 2064067"/>
                  <a:gd name="connsiteX14" fmla="*/ 485775 w 1004887"/>
                  <a:gd name="connsiteY14" fmla="*/ 1871663 h 2064067"/>
                  <a:gd name="connsiteX15" fmla="*/ 492442 w 1004887"/>
                  <a:gd name="connsiteY15" fmla="*/ 1873568 h 2064067"/>
                  <a:gd name="connsiteX16" fmla="*/ 492442 w 1004887"/>
                  <a:gd name="connsiteY16" fmla="*/ 2064068 h 2064067"/>
                  <a:gd name="connsiteX17" fmla="*/ 498158 w 1004887"/>
                  <a:gd name="connsiteY17" fmla="*/ 2064068 h 2064067"/>
                  <a:gd name="connsiteX18" fmla="*/ 498158 w 1004887"/>
                  <a:gd name="connsiteY18" fmla="*/ 1874520 h 2064067"/>
                  <a:gd name="connsiteX19" fmla="*/ 501015 w 1004887"/>
                  <a:gd name="connsiteY19" fmla="*/ 1874520 h 2064067"/>
                  <a:gd name="connsiteX20" fmla="*/ 503873 w 1004887"/>
                  <a:gd name="connsiteY20" fmla="*/ 1874520 h 2064067"/>
                  <a:gd name="connsiteX21" fmla="*/ 503873 w 1004887"/>
                  <a:gd name="connsiteY21" fmla="*/ 2064068 h 2064067"/>
                  <a:gd name="connsiteX22" fmla="*/ 509588 w 1004887"/>
                  <a:gd name="connsiteY22" fmla="*/ 2064068 h 2064067"/>
                  <a:gd name="connsiteX23" fmla="*/ 509588 w 1004887"/>
                  <a:gd name="connsiteY23" fmla="*/ 1873568 h 2064067"/>
                  <a:gd name="connsiteX24" fmla="*/ 516255 w 1004887"/>
                  <a:gd name="connsiteY24" fmla="*/ 1871663 h 2064067"/>
                  <a:gd name="connsiteX25" fmla="*/ 516255 w 1004887"/>
                  <a:gd name="connsiteY25" fmla="*/ 2063115 h 2064067"/>
                  <a:gd name="connsiteX26" fmla="*/ 521970 w 1004887"/>
                  <a:gd name="connsiteY26" fmla="*/ 2063115 h 2064067"/>
                  <a:gd name="connsiteX27" fmla="*/ 521970 w 1004887"/>
                  <a:gd name="connsiteY27" fmla="*/ 1868805 h 2064067"/>
                  <a:gd name="connsiteX28" fmla="*/ 528638 w 1004887"/>
                  <a:gd name="connsiteY28" fmla="*/ 1864995 h 2064067"/>
                  <a:gd name="connsiteX29" fmla="*/ 528638 w 1004887"/>
                  <a:gd name="connsiteY29" fmla="*/ 2063115 h 2064067"/>
                  <a:gd name="connsiteX30" fmla="*/ 534353 w 1004887"/>
                  <a:gd name="connsiteY30" fmla="*/ 2063115 h 2064067"/>
                  <a:gd name="connsiteX31" fmla="*/ 534353 w 1004887"/>
                  <a:gd name="connsiteY31" fmla="*/ 1860233 h 2064067"/>
                  <a:gd name="connsiteX32" fmla="*/ 547688 w 1004887"/>
                  <a:gd name="connsiteY32" fmla="*/ 1827848 h 2064067"/>
                  <a:gd name="connsiteX33" fmla="*/ 504825 w 1004887"/>
                  <a:gd name="connsiteY33" fmla="*/ 1781175 h 2064067"/>
                  <a:gd name="connsiteX34" fmla="*/ 504825 w 1004887"/>
                  <a:gd name="connsiteY34" fmla="*/ 1733550 h 2064067"/>
                  <a:gd name="connsiteX35" fmla="*/ 539115 w 1004887"/>
                  <a:gd name="connsiteY35" fmla="*/ 1733550 h 2064067"/>
                  <a:gd name="connsiteX36" fmla="*/ 558165 w 1004887"/>
                  <a:gd name="connsiteY36" fmla="*/ 1714500 h 2064067"/>
                  <a:gd name="connsiteX37" fmla="*/ 558165 w 1004887"/>
                  <a:gd name="connsiteY37" fmla="*/ 1703070 h 2064067"/>
                  <a:gd name="connsiteX38" fmla="*/ 1004888 w 1004887"/>
                  <a:gd name="connsiteY38" fmla="*/ 1314450 h 2064067"/>
                  <a:gd name="connsiteX39" fmla="*/ 558165 w 1004887"/>
                  <a:gd name="connsiteY39" fmla="*/ 925830 h 2064067"/>
                  <a:gd name="connsiteX40" fmla="*/ 558165 w 1004887"/>
                  <a:gd name="connsiteY40" fmla="*/ 916305 h 2064067"/>
                  <a:gd name="connsiteX41" fmla="*/ 539115 w 1004887"/>
                  <a:gd name="connsiteY41" fmla="*/ 897255 h 2064067"/>
                  <a:gd name="connsiteX42" fmla="*/ 504825 w 1004887"/>
                  <a:gd name="connsiteY42" fmla="*/ 897255 h 2064067"/>
                  <a:gd name="connsiteX43" fmla="*/ 504825 w 1004887"/>
                  <a:gd name="connsiteY43" fmla="*/ 0 h 2064067"/>
                  <a:gd name="connsiteX44" fmla="*/ 499110 w 1004887"/>
                  <a:gd name="connsiteY44" fmla="*/ 0 h 2064067"/>
                  <a:gd name="connsiteX45" fmla="*/ 499110 w 1004887"/>
                  <a:gd name="connsiteY45" fmla="*/ 897255 h 2064067"/>
                  <a:gd name="connsiteX46" fmla="*/ 464820 w 1004887"/>
                  <a:gd name="connsiteY46" fmla="*/ 897255 h 2064067"/>
                  <a:gd name="connsiteX47" fmla="*/ 445770 w 1004887"/>
                  <a:gd name="connsiteY47" fmla="*/ 916305 h 2064067"/>
                  <a:gd name="connsiteX48" fmla="*/ 445770 w 1004887"/>
                  <a:gd name="connsiteY48" fmla="*/ 925830 h 2064067"/>
                  <a:gd name="connsiteX49" fmla="*/ 0 w 1004887"/>
                  <a:gd name="connsiteY49" fmla="*/ 1314450 h 2064067"/>
                  <a:gd name="connsiteX50" fmla="*/ 660083 w 1004887"/>
                  <a:gd name="connsiteY50" fmla="*/ 1679258 h 2064067"/>
                  <a:gd name="connsiteX51" fmla="*/ 899160 w 1004887"/>
                  <a:gd name="connsiteY51" fmla="*/ 1314450 h 2064067"/>
                  <a:gd name="connsiteX52" fmla="*/ 660083 w 1004887"/>
                  <a:gd name="connsiteY52" fmla="*/ 949643 h 2064067"/>
                  <a:gd name="connsiteX53" fmla="*/ 851535 w 1004887"/>
                  <a:gd name="connsiteY53" fmla="*/ 1023938 h 2064067"/>
                  <a:gd name="connsiteX54" fmla="*/ 994410 w 1004887"/>
                  <a:gd name="connsiteY54" fmla="*/ 1314450 h 2064067"/>
                  <a:gd name="connsiteX55" fmla="*/ 851535 w 1004887"/>
                  <a:gd name="connsiteY55" fmla="*/ 1604963 h 2064067"/>
                  <a:gd name="connsiteX56" fmla="*/ 660083 w 1004887"/>
                  <a:gd name="connsiteY56" fmla="*/ 1679258 h 2064067"/>
                  <a:gd name="connsiteX57" fmla="*/ 579120 w 1004887"/>
                  <a:gd name="connsiteY57" fmla="*/ 1690688 h 2064067"/>
                  <a:gd name="connsiteX58" fmla="*/ 582930 w 1004887"/>
                  <a:gd name="connsiteY58" fmla="*/ 1689735 h 2064067"/>
                  <a:gd name="connsiteX59" fmla="*/ 774383 w 1004887"/>
                  <a:gd name="connsiteY59" fmla="*/ 1314450 h 2064067"/>
                  <a:gd name="connsiteX60" fmla="*/ 582930 w 1004887"/>
                  <a:gd name="connsiteY60" fmla="*/ 939165 h 2064067"/>
                  <a:gd name="connsiteX61" fmla="*/ 579120 w 1004887"/>
                  <a:gd name="connsiteY61" fmla="*/ 938213 h 2064067"/>
                  <a:gd name="connsiteX62" fmla="*/ 597218 w 1004887"/>
                  <a:gd name="connsiteY62" fmla="*/ 941070 h 2064067"/>
                  <a:gd name="connsiteX63" fmla="*/ 893445 w 1004887"/>
                  <a:gd name="connsiteY63" fmla="*/ 1314450 h 2064067"/>
                  <a:gd name="connsiteX64" fmla="*/ 597218 w 1004887"/>
                  <a:gd name="connsiteY64" fmla="*/ 1687830 h 2064067"/>
                  <a:gd name="connsiteX65" fmla="*/ 579120 w 1004887"/>
                  <a:gd name="connsiteY65" fmla="*/ 1690688 h 2064067"/>
                  <a:gd name="connsiteX66" fmla="*/ 532448 w 1004887"/>
                  <a:gd name="connsiteY66" fmla="*/ 1694498 h 2064067"/>
                  <a:gd name="connsiteX67" fmla="*/ 536258 w 1004887"/>
                  <a:gd name="connsiteY67" fmla="*/ 1692593 h 2064067"/>
                  <a:gd name="connsiteX68" fmla="*/ 631508 w 1004887"/>
                  <a:gd name="connsiteY68" fmla="*/ 1314450 h 2064067"/>
                  <a:gd name="connsiteX69" fmla="*/ 536258 w 1004887"/>
                  <a:gd name="connsiteY69" fmla="*/ 936308 h 2064067"/>
                  <a:gd name="connsiteX70" fmla="*/ 532448 w 1004887"/>
                  <a:gd name="connsiteY70" fmla="*/ 934403 h 2064067"/>
                  <a:gd name="connsiteX71" fmla="*/ 549593 w 1004887"/>
                  <a:gd name="connsiteY71" fmla="*/ 937260 h 2064067"/>
                  <a:gd name="connsiteX72" fmla="*/ 768668 w 1004887"/>
                  <a:gd name="connsiteY72" fmla="*/ 1314450 h 2064067"/>
                  <a:gd name="connsiteX73" fmla="*/ 549593 w 1004887"/>
                  <a:gd name="connsiteY73" fmla="*/ 1691640 h 2064067"/>
                  <a:gd name="connsiteX74" fmla="*/ 532448 w 1004887"/>
                  <a:gd name="connsiteY74" fmla="*/ 1694498 h 2064067"/>
                  <a:gd name="connsiteX75" fmla="*/ 483870 w 1004887"/>
                  <a:gd name="connsiteY75" fmla="*/ 1692593 h 2064067"/>
                  <a:gd name="connsiteX76" fmla="*/ 379095 w 1004887"/>
                  <a:gd name="connsiteY76" fmla="*/ 1314450 h 2064067"/>
                  <a:gd name="connsiteX77" fmla="*/ 483870 w 1004887"/>
                  <a:gd name="connsiteY77" fmla="*/ 936308 h 2064067"/>
                  <a:gd name="connsiteX78" fmla="*/ 500063 w 1004887"/>
                  <a:gd name="connsiteY78" fmla="*/ 933450 h 2064067"/>
                  <a:gd name="connsiteX79" fmla="*/ 501015 w 1004887"/>
                  <a:gd name="connsiteY79" fmla="*/ 933450 h 2064067"/>
                  <a:gd name="connsiteX80" fmla="*/ 502920 w 1004887"/>
                  <a:gd name="connsiteY80" fmla="*/ 933450 h 2064067"/>
                  <a:gd name="connsiteX81" fmla="*/ 504825 w 1004887"/>
                  <a:gd name="connsiteY81" fmla="*/ 933450 h 2064067"/>
                  <a:gd name="connsiteX82" fmla="*/ 505778 w 1004887"/>
                  <a:gd name="connsiteY82" fmla="*/ 933450 h 2064067"/>
                  <a:gd name="connsiteX83" fmla="*/ 521970 w 1004887"/>
                  <a:gd name="connsiteY83" fmla="*/ 936308 h 2064067"/>
                  <a:gd name="connsiteX84" fmla="*/ 626745 w 1004887"/>
                  <a:gd name="connsiteY84" fmla="*/ 1314450 h 2064067"/>
                  <a:gd name="connsiteX85" fmla="*/ 521970 w 1004887"/>
                  <a:gd name="connsiteY85" fmla="*/ 1692593 h 2064067"/>
                  <a:gd name="connsiteX86" fmla="*/ 505778 w 1004887"/>
                  <a:gd name="connsiteY86" fmla="*/ 1695450 h 2064067"/>
                  <a:gd name="connsiteX87" fmla="*/ 504825 w 1004887"/>
                  <a:gd name="connsiteY87" fmla="*/ 1695450 h 2064067"/>
                  <a:gd name="connsiteX88" fmla="*/ 502920 w 1004887"/>
                  <a:gd name="connsiteY88" fmla="*/ 1695450 h 2064067"/>
                  <a:gd name="connsiteX89" fmla="*/ 501015 w 1004887"/>
                  <a:gd name="connsiteY89" fmla="*/ 1695450 h 2064067"/>
                  <a:gd name="connsiteX90" fmla="*/ 500063 w 1004887"/>
                  <a:gd name="connsiteY90" fmla="*/ 1695450 h 2064067"/>
                  <a:gd name="connsiteX91" fmla="*/ 483870 w 1004887"/>
                  <a:gd name="connsiteY91" fmla="*/ 1692593 h 2064067"/>
                  <a:gd name="connsiteX92" fmla="*/ 236220 w 1004887"/>
                  <a:gd name="connsiteY92" fmla="*/ 1314450 h 2064067"/>
                  <a:gd name="connsiteX93" fmla="*/ 455295 w 1004887"/>
                  <a:gd name="connsiteY93" fmla="*/ 937260 h 2064067"/>
                  <a:gd name="connsiteX94" fmla="*/ 472440 w 1004887"/>
                  <a:gd name="connsiteY94" fmla="*/ 934403 h 2064067"/>
                  <a:gd name="connsiteX95" fmla="*/ 468630 w 1004887"/>
                  <a:gd name="connsiteY95" fmla="*/ 936308 h 2064067"/>
                  <a:gd name="connsiteX96" fmla="*/ 373380 w 1004887"/>
                  <a:gd name="connsiteY96" fmla="*/ 1314450 h 2064067"/>
                  <a:gd name="connsiteX97" fmla="*/ 468630 w 1004887"/>
                  <a:gd name="connsiteY97" fmla="*/ 1692593 h 2064067"/>
                  <a:gd name="connsiteX98" fmla="*/ 472440 w 1004887"/>
                  <a:gd name="connsiteY98" fmla="*/ 1694498 h 2064067"/>
                  <a:gd name="connsiteX99" fmla="*/ 455295 w 1004887"/>
                  <a:gd name="connsiteY99" fmla="*/ 1691640 h 2064067"/>
                  <a:gd name="connsiteX100" fmla="*/ 236220 w 1004887"/>
                  <a:gd name="connsiteY100" fmla="*/ 1314450 h 2064067"/>
                  <a:gd name="connsiteX101" fmla="*/ 407670 w 1004887"/>
                  <a:gd name="connsiteY101" fmla="*/ 1688783 h 2064067"/>
                  <a:gd name="connsiteX102" fmla="*/ 111443 w 1004887"/>
                  <a:gd name="connsiteY102" fmla="*/ 1315403 h 2064067"/>
                  <a:gd name="connsiteX103" fmla="*/ 407670 w 1004887"/>
                  <a:gd name="connsiteY103" fmla="*/ 942023 h 2064067"/>
                  <a:gd name="connsiteX104" fmla="*/ 425767 w 1004887"/>
                  <a:gd name="connsiteY104" fmla="*/ 939165 h 2064067"/>
                  <a:gd name="connsiteX105" fmla="*/ 421958 w 1004887"/>
                  <a:gd name="connsiteY105" fmla="*/ 940118 h 2064067"/>
                  <a:gd name="connsiteX106" fmla="*/ 230505 w 1004887"/>
                  <a:gd name="connsiteY106" fmla="*/ 1314450 h 2064067"/>
                  <a:gd name="connsiteX107" fmla="*/ 421958 w 1004887"/>
                  <a:gd name="connsiteY107" fmla="*/ 1689735 h 2064067"/>
                  <a:gd name="connsiteX108" fmla="*/ 425767 w 1004887"/>
                  <a:gd name="connsiteY108" fmla="*/ 1690688 h 2064067"/>
                  <a:gd name="connsiteX109" fmla="*/ 407670 w 1004887"/>
                  <a:gd name="connsiteY109" fmla="*/ 1688783 h 2064067"/>
                  <a:gd name="connsiteX110" fmla="*/ 10477 w 1004887"/>
                  <a:gd name="connsiteY110" fmla="*/ 1314450 h 2064067"/>
                  <a:gd name="connsiteX111" fmla="*/ 153352 w 1004887"/>
                  <a:gd name="connsiteY111" fmla="*/ 1023938 h 2064067"/>
                  <a:gd name="connsiteX112" fmla="*/ 344805 w 1004887"/>
                  <a:gd name="connsiteY112" fmla="*/ 949643 h 2064067"/>
                  <a:gd name="connsiteX113" fmla="*/ 105727 w 1004887"/>
                  <a:gd name="connsiteY113" fmla="*/ 1314450 h 2064067"/>
                  <a:gd name="connsiteX114" fmla="*/ 344805 w 1004887"/>
                  <a:gd name="connsiteY114" fmla="*/ 1679258 h 2064067"/>
                  <a:gd name="connsiteX115" fmla="*/ 153352 w 1004887"/>
                  <a:gd name="connsiteY115" fmla="*/ 1604963 h 2064067"/>
                  <a:gd name="connsiteX116" fmla="*/ 10477 w 1004887"/>
                  <a:gd name="connsiteY116" fmla="*/ 1314450 h 206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1004887" h="2064067">
                    <a:moveTo>
                      <a:pt x="0" y="1314450"/>
                    </a:moveTo>
                    <a:cubicBezTo>
                      <a:pt x="0" y="1547813"/>
                      <a:pt x="161925" y="1686878"/>
                      <a:pt x="446723" y="1703070"/>
                    </a:cubicBezTo>
                    <a:lnTo>
                      <a:pt x="446723" y="1714500"/>
                    </a:lnTo>
                    <a:cubicBezTo>
                      <a:pt x="446723" y="1724978"/>
                      <a:pt x="455295" y="1733550"/>
                      <a:pt x="465773" y="1733550"/>
                    </a:cubicBezTo>
                    <a:lnTo>
                      <a:pt x="500063" y="1733550"/>
                    </a:lnTo>
                    <a:lnTo>
                      <a:pt x="500063" y="1781175"/>
                    </a:lnTo>
                    <a:cubicBezTo>
                      <a:pt x="475298" y="1782128"/>
                      <a:pt x="455295" y="1802130"/>
                      <a:pt x="455295" y="1827848"/>
                    </a:cubicBezTo>
                    <a:cubicBezTo>
                      <a:pt x="455295" y="1840230"/>
                      <a:pt x="460058" y="1851660"/>
                      <a:pt x="468630" y="1860233"/>
                    </a:cubicBezTo>
                    <a:lnTo>
                      <a:pt x="468630" y="2063115"/>
                    </a:lnTo>
                    <a:lnTo>
                      <a:pt x="474345" y="2063115"/>
                    </a:lnTo>
                    <a:lnTo>
                      <a:pt x="474345" y="1864995"/>
                    </a:lnTo>
                    <a:cubicBezTo>
                      <a:pt x="476250" y="1866900"/>
                      <a:pt x="478155" y="1867853"/>
                      <a:pt x="481013" y="1868805"/>
                    </a:cubicBezTo>
                    <a:lnTo>
                      <a:pt x="481013" y="2063115"/>
                    </a:lnTo>
                    <a:lnTo>
                      <a:pt x="485775" y="2063115"/>
                    </a:lnTo>
                    <a:lnTo>
                      <a:pt x="485775" y="1871663"/>
                    </a:lnTo>
                    <a:cubicBezTo>
                      <a:pt x="487680" y="1872615"/>
                      <a:pt x="489585" y="1872615"/>
                      <a:pt x="492442" y="1873568"/>
                    </a:cubicBezTo>
                    <a:lnTo>
                      <a:pt x="492442" y="2064068"/>
                    </a:lnTo>
                    <a:lnTo>
                      <a:pt x="498158" y="2064068"/>
                    </a:lnTo>
                    <a:lnTo>
                      <a:pt x="498158" y="1874520"/>
                    </a:lnTo>
                    <a:cubicBezTo>
                      <a:pt x="499110" y="1874520"/>
                      <a:pt x="500063" y="1874520"/>
                      <a:pt x="501015" y="1874520"/>
                    </a:cubicBezTo>
                    <a:cubicBezTo>
                      <a:pt x="501967" y="1874520"/>
                      <a:pt x="502920" y="1874520"/>
                      <a:pt x="503873" y="1874520"/>
                    </a:cubicBezTo>
                    <a:lnTo>
                      <a:pt x="503873" y="2064068"/>
                    </a:lnTo>
                    <a:lnTo>
                      <a:pt x="509588" y="2064068"/>
                    </a:lnTo>
                    <a:lnTo>
                      <a:pt x="509588" y="1873568"/>
                    </a:lnTo>
                    <a:cubicBezTo>
                      <a:pt x="511492" y="1873568"/>
                      <a:pt x="514350" y="1872615"/>
                      <a:pt x="516255" y="1871663"/>
                    </a:cubicBezTo>
                    <a:lnTo>
                      <a:pt x="516255" y="2063115"/>
                    </a:lnTo>
                    <a:lnTo>
                      <a:pt x="521970" y="2063115"/>
                    </a:lnTo>
                    <a:lnTo>
                      <a:pt x="521970" y="1868805"/>
                    </a:lnTo>
                    <a:cubicBezTo>
                      <a:pt x="523875" y="1867853"/>
                      <a:pt x="526733" y="1865948"/>
                      <a:pt x="528638" y="1864995"/>
                    </a:cubicBezTo>
                    <a:lnTo>
                      <a:pt x="528638" y="2063115"/>
                    </a:lnTo>
                    <a:lnTo>
                      <a:pt x="534353" y="2063115"/>
                    </a:lnTo>
                    <a:lnTo>
                      <a:pt x="534353" y="1860233"/>
                    </a:lnTo>
                    <a:cubicBezTo>
                      <a:pt x="542925" y="1851660"/>
                      <a:pt x="547688" y="1840230"/>
                      <a:pt x="547688" y="1827848"/>
                    </a:cubicBezTo>
                    <a:cubicBezTo>
                      <a:pt x="547688" y="1803083"/>
                      <a:pt x="528638" y="1784033"/>
                      <a:pt x="504825" y="1781175"/>
                    </a:cubicBezTo>
                    <a:lnTo>
                      <a:pt x="504825" y="1733550"/>
                    </a:lnTo>
                    <a:lnTo>
                      <a:pt x="539115" y="1733550"/>
                    </a:lnTo>
                    <a:cubicBezTo>
                      <a:pt x="549593" y="1733550"/>
                      <a:pt x="558165" y="1724978"/>
                      <a:pt x="558165" y="1714500"/>
                    </a:cubicBezTo>
                    <a:lnTo>
                      <a:pt x="558165" y="1703070"/>
                    </a:lnTo>
                    <a:cubicBezTo>
                      <a:pt x="842963" y="1686878"/>
                      <a:pt x="1004888" y="1547813"/>
                      <a:pt x="1004888" y="1314450"/>
                    </a:cubicBezTo>
                    <a:cubicBezTo>
                      <a:pt x="1004888" y="1081088"/>
                      <a:pt x="842963" y="942023"/>
                      <a:pt x="558165" y="925830"/>
                    </a:cubicBezTo>
                    <a:lnTo>
                      <a:pt x="558165" y="916305"/>
                    </a:lnTo>
                    <a:cubicBezTo>
                      <a:pt x="558165" y="905828"/>
                      <a:pt x="549593" y="897255"/>
                      <a:pt x="539115" y="897255"/>
                    </a:cubicBezTo>
                    <a:lnTo>
                      <a:pt x="504825" y="897255"/>
                    </a:lnTo>
                    <a:lnTo>
                      <a:pt x="504825" y="0"/>
                    </a:lnTo>
                    <a:lnTo>
                      <a:pt x="499110" y="0"/>
                    </a:lnTo>
                    <a:lnTo>
                      <a:pt x="499110" y="897255"/>
                    </a:lnTo>
                    <a:lnTo>
                      <a:pt x="464820" y="897255"/>
                    </a:lnTo>
                    <a:cubicBezTo>
                      <a:pt x="454342" y="897255"/>
                      <a:pt x="445770" y="905828"/>
                      <a:pt x="445770" y="916305"/>
                    </a:cubicBezTo>
                    <a:lnTo>
                      <a:pt x="445770" y="925830"/>
                    </a:lnTo>
                    <a:cubicBezTo>
                      <a:pt x="161925" y="942023"/>
                      <a:pt x="0" y="1082040"/>
                      <a:pt x="0" y="1314450"/>
                    </a:cubicBezTo>
                    <a:close/>
                    <a:moveTo>
                      <a:pt x="660083" y="1679258"/>
                    </a:moveTo>
                    <a:cubicBezTo>
                      <a:pt x="814388" y="1630680"/>
                      <a:pt x="899160" y="1503998"/>
                      <a:pt x="899160" y="1314450"/>
                    </a:cubicBezTo>
                    <a:cubicBezTo>
                      <a:pt x="899160" y="1124903"/>
                      <a:pt x="813435" y="998220"/>
                      <a:pt x="660083" y="949643"/>
                    </a:cubicBezTo>
                    <a:cubicBezTo>
                      <a:pt x="735330" y="963930"/>
                      <a:pt x="800100" y="988695"/>
                      <a:pt x="851535" y="1023938"/>
                    </a:cubicBezTo>
                    <a:cubicBezTo>
                      <a:pt x="946785" y="1088708"/>
                      <a:pt x="994410" y="1186815"/>
                      <a:pt x="994410" y="1314450"/>
                    </a:cubicBezTo>
                    <a:cubicBezTo>
                      <a:pt x="994410" y="1442085"/>
                      <a:pt x="945833" y="1540193"/>
                      <a:pt x="851535" y="1604963"/>
                    </a:cubicBezTo>
                    <a:cubicBezTo>
                      <a:pt x="800100" y="1640205"/>
                      <a:pt x="735330" y="1664970"/>
                      <a:pt x="660083" y="1679258"/>
                    </a:cubicBezTo>
                    <a:close/>
                    <a:moveTo>
                      <a:pt x="579120" y="1690688"/>
                    </a:moveTo>
                    <a:cubicBezTo>
                      <a:pt x="580073" y="1690688"/>
                      <a:pt x="581978" y="1689735"/>
                      <a:pt x="582930" y="1689735"/>
                    </a:cubicBezTo>
                    <a:cubicBezTo>
                      <a:pt x="705803" y="1650683"/>
                      <a:pt x="774383" y="1519238"/>
                      <a:pt x="774383" y="1314450"/>
                    </a:cubicBezTo>
                    <a:cubicBezTo>
                      <a:pt x="774383" y="1109663"/>
                      <a:pt x="705803" y="978218"/>
                      <a:pt x="582930" y="939165"/>
                    </a:cubicBezTo>
                    <a:cubicBezTo>
                      <a:pt x="581978" y="939165"/>
                      <a:pt x="580073" y="938213"/>
                      <a:pt x="579120" y="938213"/>
                    </a:cubicBezTo>
                    <a:cubicBezTo>
                      <a:pt x="584835" y="939165"/>
                      <a:pt x="591503" y="940118"/>
                      <a:pt x="597218" y="941070"/>
                    </a:cubicBezTo>
                    <a:cubicBezTo>
                      <a:pt x="786765" y="973455"/>
                      <a:pt x="893445" y="1104900"/>
                      <a:pt x="893445" y="1314450"/>
                    </a:cubicBezTo>
                    <a:cubicBezTo>
                      <a:pt x="893445" y="1524000"/>
                      <a:pt x="786765" y="1656398"/>
                      <a:pt x="597218" y="1687830"/>
                    </a:cubicBezTo>
                    <a:cubicBezTo>
                      <a:pt x="591503" y="1689735"/>
                      <a:pt x="585788" y="1690688"/>
                      <a:pt x="579120" y="1690688"/>
                    </a:cubicBezTo>
                    <a:close/>
                    <a:moveTo>
                      <a:pt x="532448" y="1694498"/>
                    </a:moveTo>
                    <a:cubicBezTo>
                      <a:pt x="533400" y="1693545"/>
                      <a:pt x="534353" y="1693545"/>
                      <a:pt x="536258" y="1692593"/>
                    </a:cubicBezTo>
                    <a:cubicBezTo>
                      <a:pt x="597218" y="1658303"/>
                      <a:pt x="631508" y="1524000"/>
                      <a:pt x="631508" y="1314450"/>
                    </a:cubicBezTo>
                    <a:cubicBezTo>
                      <a:pt x="631508" y="1104900"/>
                      <a:pt x="597218" y="971550"/>
                      <a:pt x="536258" y="936308"/>
                    </a:cubicBezTo>
                    <a:cubicBezTo>
                      <a:pt x="535305" y="935355"/>
                      <a:pt x="534353" y="935355"/>
                      <a:pt x="532448" y="934403"/>
                    </a:cubicBezTo>
                    <a:cubicBezTo>
                      <a:pt x="538163" y="935355"/>
                      <a:pt x="543878" y="936308"/>
                      <a:pt x="549593" y="937260"/>
                    </a:cubicBezTo>
                    <a:cubicBezTo>
                      <a:pt x="689610" y="962025"/>
                      <a:pt x="768668" y="1096328"/>
                      <a:pt x="768668" y="1314450"/>
                    </a:cubicBezTo>
                    <a:cubicBezTo>
                      <a:pt x="768668" y="1532573"/>
                      <a:pt x="689610" y="1667828"/>
                      <a:pt x="549593" y="1691640"/>
                    </a:cubicBezTo>
                    <a:cubicBezTo>
                      <a:pt x="544830" y="1692593"/>
                      <a:pt x="539115" y="1693545"/>
                      <a:pt x="532448" y="1694498"/>
                    </a:cubicBezTo>
                    <a:close/>
                    <a:moveTo>
                      <a:pt x="483870" y="1692593"/>
                    </a:moveTo>
                    <a:cubicBezTo>
                      <a:pt x="442913" y="1678305"/>
                      <a:pt x="379095" y="1609725"/>
                      <a:pt x="379095" y="1314450"/>
                    </a:cubicBezTo>
                    <a:cubicBezTo>
                      <a:pt x="379095" y="1019175"/>
                      <a:pt x="441960" y="949643"/>
                      <a:pt x="483870" y="936308"/>
                    </a:cubicBezTo>
                    <a:cubicBezTo>
                      <a:pt x="489585" y="934403"/>
                      <a:pt x="495300" y="933450"/>
                      <a:pt x="500063" y="933450"/>
                    </a:cubicBezTo>
                    <a:cubicBezTo>
                      <a:pt x="500063" y="933450"/>
                      <a:pt x="500063" y="933450"/>
                      <a:pt x="501015" y="933450"/>
                    </a:cubicBezTo>
                    <a:cubicBezTo>
                      <a:pt x="501967" y="933450"/>
                      <a:pt x="501967" y="933450"/>
                      <a:pt x="502920" y="933450"/>
                    </a:cubicBezTo>
                    <a:cubicBezTo>
                      <a:pt x="503873" y="933450"/>
                      <a:pt x="503873" y="933450"/>
                      <a:pt x="504825" y="933450"/>
                    </a:cubicBezTo>
                    <a:cubicBezTo>
                      <a:pt x="504825" y="933450"/>
                      <a:pt x="504825" y="933450"/>
                      <a:pt x="505778" y="933450"/>
                    </a:cubicBezTo>
                    <a:cubicBezTo>
                      <a:pt x="510540" y="933450"/>
                      <a:pt x="516255" y="934403"/>
                      <a:pt x="521970" y="936308"/>
                    </a:cubicBezTo>
                    <a:cubicBezTo>
                      <a:pt x="562928" y="950595"/>
                      <a:pt x="626745" y="1019175"/>
                      <a:pt x="626745" y="1314450"/>
                    </a:cubicBezTo>
                    <a:cubicBezTo>
                      <a:pt x="626745" y="1609725"/>
                      <a:pt x="563880" y="1679258"/>
                      <a:pt x="521970" y="1692593"/>
                    </a:cubicBezTo>
                    <a:cubicBezTo>
                      <a:pt x="516255" y="1694498"/>
                      <a:pt x="510540" y="1695450"/>
                      <a:pt x="505778" y="1695450"/>
                    </a:cubicBezTo>
                    <a:cubicBezTo>
                      <a:pt x="505778" y="1695450"/>
                      <a:pt x="505778" y="1695450"/>
                      <a:pt x="504825" y="1695450"/>
                    </a:cubicBezTo>
                    <a:cubicBezTo>
                      <a:pt x="503873" y="1695450"/>
                      <a:pt x="503873" y="1695450"/>
                      <a:pt x="502920" y="1695450"/>
                    </a:cubicBezTo>
                    <a:cubicBezTo>
                      <a:pt x="501967" y="1695450"/>
                      <a:pt x="501967" y="1695450"/>
                      <a:pt x="501015" y="1695450"/>
                    </a:cubicBezTo>
                    <a:cubicBezTo>
                      <a:pt x="501015" y="1695450"/>
                      <a:pt x="501015" y="1695450"/>
                      <a:pt x="500063" y="1695450"/>
                    </a:cubicBezTo>
                    <a:cubicBezTo>
                      <a:pt x="495300" y="1695450"/>
                      <a:pt x="489585" y="1694498"/>
                      <a:pt x="483870" y="1692593"/>
                    </a:cubicBezTo>
                    <a:close/>
                    <a:moveTo>
                      <a:pt x="236220" y="1314450"/>
                    </a:moveTo>
                    <a:cubicBezTo>
                      <a:pt x="236220" y="1095375"/>
                      <a:pt x="315278" y="961073"/>
                      <a:pt x="455295" y="937260"/>
                    </a:cubicBezTo>
                    <a:cubicBezTo>
                      <a:pt x="461010" y="936308"/>
                      <a:pt x="466725" y="935355"/>
                      <a:pt x="472440" y="934403"/>
                    </a:cubicBezTo>
                    <a:cubicBezTo>
                      <a:pt x="471488" y="935355"/>
                      <a:pt x="470535" y="935355"/>
                      <a:pt x="468630" y="936308"/>
                    </a:cubicBezTo>
                    <a:cubicBezTo>
                      <a:pt x="407670" y="970598"/>
                      <a:pt x="373380" y="1104900"/>
                      <a:pt x="373380" y="1314450"/>
                    </a:cubicBezTo>
                    <a:cubicBezTo>
                      <a:pt x="373380" y="1524000"/>
                      <a:pt x="407670" y="1657350"/>
                      <a:pt x="468630" y="1692593"/>
                    </a:cubicBezTo>
                    <a:cubicBezTo>
                      <a:pt x="469583" y="1693545"/>
                      <a:pt x="470535" y="1693545"/>
                      <a:pt x="472440" y="1694498"/>
                    </a:cubicBezTo>
                    <a:cubicBezTo>
                      <a:pt x="466725" y="1693545"/>
                      <a:pt x="461010" y="1692593"/>
                      <a:pt x="455295" y="1691640"/>
                    </a:cubicBezTo>
                    <a:cubicBezTo>
                      <a:pt x="315278" y="1667828"/>
                      <a:pt x="236220" y="1533525"/>
                      <a:pt x="236220" y="1314450"/>
                    </a:cubicBezTo>
                    <a:close/>
                    <a:moveTo>
                      <a:pt x="407670" y="1688783"/>
                    </a:moveTo>
                    <a:cubicBezTo>
                      <a:pt x="218123" y="1656398"/>
                      <a:pt x="111443" y="1524953"/>
                      <a:pt x="111443" y="1315403"/>
                    </a:cubicBezTo>
                    <a:cubicBezTo>
                      <a:pt x="111443" y="1105853"/>
                      <a:pt x="218123" y="973455"/>
                      <a:pt x="407670" y="942023"/>
                    </a:cubicBezTo>
                    <a:cubicBezTo>
                      <a:pt x="413385" y="941070"/>
                      <a:pt x="420053" y="940118"/>
                      <a:pt x="425767" y="939165"/>
                    </a:cubicBezTo>
                    <a:cubicBezTo>
                      <a:pt x="424815" y="939165"/>
                      <a:pt x="422910" y="940118"/>
                      <a:pt x="421958" y="940118"/>
                    </a:cubicBezTo>
                    <a:cubicBezTo>
                      <a:pt x="299085" y="978218"/>
                      <a:pt x="230505" y="1109663"/>
                      <a:pt x="230505" y="1314450"/>
                    </a:cubicBezTo>
                    <a:cubicBezTo>
                      <a:pt x="230505" y="1519238"/>
                      <a:pt x="299085" y="1650683"/>
                      <a:pt x="421958" y="1689735"/>
                    </a:cubicBezTo>
                    <a:cubicBezTo>
                      <a:pt x="422910" y="1689735"/>
                      <a:pt x="424815" y="1690688"/>
                      <a:pt x="425767" y="1690688"/>
                    </a:cubicBezTo>
                    <a:cubicBezTo>
                      <a:pt x="420053" y="1690688"/>
                      <a:pt x="413385" y="1689735"/>
                      <a:pt x="407670" y="1688783"/>
                    </a:cubicBezTo>
                    <a:close/>
                    <a:moveTo>
                      <a:pt x="10477" y="1314450"/>
                    </a:moveTo>
                    <a:cubicBezTo>
                      <a:pt x="10477" y="1186815"/>
                      <a:pt x="59055" y="1088708"/>
                      <a:pt x="153352" y="1023938"/>
                    </a:cubicBezTo>
                    <a:cubicBezTo>
                      <a:pt x="204788" y="988695"/>
                      <a:pt x="269558" y="963930"/>
                      <a:pt x="344805" y="949643"/>
                    </a:cubicBezTo>
                    <a:cubicBezTo>
                      <a:pt x="190500" y="998220"/>
                      <a:pt x="105727" y="1124903"/>
                      <a:pt x="105727" y="1314450"/>
                    </a:cubicBezTo>
                    <a:cubicBezTo>
                      <a:pt x="105727" y="1503998"/>
                      <a:pt x="191452" y="1630680"/>
                      <a:pt x="344805" y="1679258"/>
                    </a:cubicBezTo>
                    <a:cubicBezTo>
                      <a:pt x="269558" y="1664970"/>
                      <a:pt x="204788" y="1640205"/>
                      <a:pt x="153352" y="1604963"/>
                    </a:cubicBezTo>
                    <a:cubicBezTo>
                      <a:pt x="59055" y="1540193"/>
                      <a:pt x="10477" y="1442085"/>
                      <a:pt x="10477" y="1314450"/>
                    </a:cubicBezTo>
                    <a:close/>
                  </a:path>
                </a:pathLst>
              </a:custGeom>
              <a:solidFill>
                <a:srgbClr val="FFC000"/>
              </a:solidFill>
              <a:ln w="9525" cap="flat">
                <a:noFill/>
                <a:prstDash val="solid"/>
                <a:miter/>
              </a:ln>
            </p:spPr>
            <p:txBody>
              <a:bodyPr rtlCol="0" anchor="ctr"/>
              <a:lstStyle/>
              <a:p>
                <a:endParaRPr lang="en-ID" dirty="0"/>
              </a:p>
            </p:txBody>
          </p:sp>
        </p:grpSp>
      </p:grpSp>
      <p:grpSp>
        <p:nvGrpSpPr>
          <p:cNvPr id="63" name="Graphic 2">
            <a:extLst>
              <a:ext uri="{FF2B5EF4-FFF2-40B4-BE49-F238E27FC236}">
                <a16:creationId xmlns:a16="http://schemas.microsoft.com/office/drawing/2014/main" id="{44238956-298B-4918-B523-8001F3CC486C}"/>
              </a:ext>
            </a:extLst>
          </p:cNvPr>
          <p:cNvGrpSpPr/>
          <p:nvPr userDrawn="1"/>
        </p:nvGrpSpPr>
        <p:grpSpPr>
          <a:xfrm>
            <a:off x="1943621" y="-3659"/>
            <a:ext cx="1078421" cy="2215109"/>
            <a:chOff x="2838450" y="433387"/>
            <a:chExt cx="1004887" cy="2064067"/>
          </a:xfrm>
          <a:solidFill>
            <a:srgbClr val="C00000"/>
          </a:solidFill>
          <a:effectLst>
            <a:outerShdw blurRad="292100" dist="152400" dir="5400000" algn="ctr" rotWithShape="0">
              <a:srgbClr val="000000">
                <a:alpha val="24000"/>
              </a:srgbClr>
            </a:outerShdw>
          </a:effectLst>
        </p:grpSpPr>
        <p:sp>
          <p:nvSpPr>
            <p:cNvPr id="64" name="Freeform: Shape 63">
              <a:extLst>
                <a:ext uri="{FF2B5EF4-FFF2-40B4-BE49-F238E27FC236}">
                  <a16:creationId xmlns:a16="http://schemas.microsoft.com/office/drawing/2014/main" id="{778B51C5-CF81-48D3-9AA8-11532E9FE9C6}"/>
                </a:ext>
              </a:extLst>
            </p:cNvPr>
            <p:cNvSpPr/>
            <p:nvPr/>
          </p:nvSpPr>
          <p:spPr>
            <a:xfrm>
              <a:off x="2838450" y="433387"/>
              <a:ext cx="1004887" cy="2064067"/>
            </a:xfrm>
            <a:custGeom>
              <a:avLst/>
              <a:gdLst>
                <a:gd name="connsiteX0" fmla="*/ 558165 w 1004887"/>
                <a:gd name="connsiteY0" fmla="*/ 925830 h 2064067"/>
                <a:gd name="connsiteX1" fmla="*/ 558165 w 1004887"/>
                <a:gd name="connsiteY1" fmla="*/ 916305 h 2064067"/>
                <a:gd name="connsiteX2" fmla="*/ 539115 w 1004887"/>
                <a:gd name="connsiteY2" fmla="*/ 897255 h 2064067"/>
                <a:gd name="connsiteX3" fmla="*/ 504825 w 1004887"/>
                <a:gd name="connsiteY3" fmla="*/ 897255 h 2064067"/>
                <a:gd name="connsiteX4" fmla="*/ 504825 w 1004887"/>
                <a:gd name="connsiteY4" fmla="*/ 0 h 2064067"/>
                <a:gd name="connsiteX5" fmla="*/ 499110 w 1004887"/>
                <a:gd name="connsiteY5" fmla="*/ 0 h 2064067"/>
                <a:gd name="connsiteX6" fmla="*/ 499110 w 1004887"/>
                <a:gd name="connsiteY6" fmla="*/ 897255 h 2064067"/>
                <a:gd name="connsiteX7" fmla="*/ 464820 w 1004887"/>
                <a:gd name="connsiteY7" fmla="*/ 897255 h 2064067"/>
                <a:gd name="connsiteX8" fmla="*/ 445770 w 1004887"/>
                <a:gd name="connsiteY8" fmla="*/ 916305 h 2064067"/>
                <a:gd name="connsiteX9" fmla="*/ 445770 w 1004887"/>
                <a:gd name="connsiteY9" fmla="*/ 925830 h 2064067"/>
                <a:gd name="connsiteX10" fmla="*/ 0 w 1004887"/>
                <a:gd name="connsiteY10" fmla="*/ 1314450 h 2064067"/>
                <a:gd name="connsiteX11" fmla="*/ 446723 w 1004887"/>
                <a:gd name="connsiteY11" fmla="*/ 1703070 h 2064067"/>
                <a:gd name="connsiteX12" fmla="*/ 446723 w 1004887"/>
                <a:gd name="connsiteY12" fmla="*/ 1714500 h 2064067"/>
                <a:gd name="connsiteX13" fmla="*/ 465773 w 1004887"/>
                <a:gd name="connsiteY13" fmla="*/ 1733550 h 2064067"/>
                <a:gd name="connsiteX14" fmla="*/ 500063 w 1004887"/>
                <a:gd name="connsiteY14" fmla="*/ 1733550 h 2064067"/>
                <a:gd name="connsiteX15" fmla="*/ 500063 w 1004887"/>
                <a:gd name="connsiteY15" fmla="*/ 1781175 h 2064067"/>
                <a:gd name="connsiteX16" fmla="*/ 455295 w 1004887"/>
                <a:gd name="connsiteY16" fmla="*/ 1827848 h 2064067"/>
                <a:gd name="connsiteX17" fmla="*/ 468630 w 1004887"/>
                <a:gd name="connsiteY17" fmla="*/ 1860233 h 2064067"/>
                <a:gd name="connsiteX18" fmla="*/ 468630 w 1004887"/>
                <a:gd name="connsiteY18" fmla="*/ 2063115 h 2064067"/>
                <a:gd name="connsiteX19" fmla="*/ 474345 w 1004887"/>
                <a:gd name="connsiteY19" fmla="*/ 2063115 h 2064067"/>
                <a:gd name="connsiteX20" fmla="*/ 474345 w 1004887"/>
                <a:gd name="connsiteY20" fmla="*/ 1864995 h 2064067"/>
                <a:gd name="connsiteX21" fmla="*/ 481013 w 1004887"/>
                <a:gd name="connsiteY21" fmla="*/ 1868805 h 2064067"/>
                <a:gd name="connsiteX22" fmla="*/ 481013 w 1004887"/>
                <a:gd name="connsiteY22" fmla="*/ 2063115 h 2064067"/>
                <a:gd name="connsiteX23" fmla="*/ 485775 w 1004887"/>
                <a:gd name="connsiteY23" fmla="*/ 2063115 h 2064067"/>
                <a:gd name="connsiteX24" fmla="*/ 485775 w 1004887"/>
                <a:gd name="connsiteY24" fmla="*/ 1871663 h 2064067"/>
                <a:gd name="connsiteX25" fmla="*/ 492442 w 1004887"/>
                <a:gd name="connsiteY25" fmla="*/ 1873568 h 2064067"/>
                <a:gd name="connsiteX26" fmla="*/ 492442 w 1004887"/>
                <a:gd name="connsiteY26" fmla="*/ 2064068 h 2064067"/>
                <a:gd name="connsiteX27" fmla="*/ 498158 w 1004887"/>
                <a:gd name="connsiteY27" fmla="*/ 2064068 h 2064067"/>
                <a:gd name="connsiteX28" fmla="*/ 498158 w 1004887"/>
                <a:gd name="connsiteY28" fmla="*/ 1874520 h 2064067"/>
                <a:gd name="connsiteX29" fmla="*/ 501015 w 1004887"/>
                <a:gd name="connsiteY29" fmla="*/ 1874520 h 2064067"/>
                <a:gd name="connsiteX30" fmla="*/ 503873 w 1004887"/>
                <a:gd name="connsiteY30" fmla="*/ 1874520 h 2064067"/>
                <a:gd name="connsiteX31" fmla="*/ 503873 w 1004887"/>
                <a:gd name="connsiteY31" fmla="*/ 2064068 h 2064067"/>
                <a:gd name="connsiteX32" fmla="*/ 509588 w 1004887"/>
                <a:gd name="connsiteY32" fmla="*/ 2064068 h 2064067"/>
                <a:gd name="connsiteX33" fmla="*/ 509588 w 1004887"/>
                <a:gd name="connsiteY33" fmla="*/ 1873568 h 2064067"/>
                <a:gd name="connsiteX34" fmla="*/ 516255 w 1004887"/>
                <a:gd name="connsiteY34" fmla="*/ 1871663 h 2064067"/>
                <a:gd name="connsiteX35" fmla="*/ 516255 w 1004887"/>
                <a:gd name="connsiteY35" fmla="*/ 2063115 h 2064067"/>
                <a:gd name="connsiteX36" fmla="*/ 521970 w 1004887"/>
                <a:gd name="connsiteY36" fmla="*/ 2063115 h 2064067"/>
                <a:gd name="connsiteX37" fmla="*/ 521970 w 1004887"/>
                <a:gd name="connsiteY37" fmla="*/ 1868805 h 2064067"/>
                <a:gd name="connsiteX38" fmla="*/ 528638 w 1004887"/>
                <a:gd name="connsiteY38" fmla="*/ 1864995 h 2064067"/>
                <a:gd name="connsiteX39" fmla="*/ 528638 w 1004887"/>
                <a:gd name="connsiteY39" fmla="*/ 2063115 h 2064067"/>
                <a:gd name="connsiteX40" fmla="*/ 534353 w 1004887"/>
                <a:gd name="connsiteY40" fmla="*/ 2063115 h 2064067"/>
                <a:gd name="connsiteX41" fmla="*/ 534353 w 1004887"/>
                <a:gd name="connsiteY41" fmla="*/ 1860233 h 2064067"/>
                <a:gd name="connsiteX42" fmla="*/ 547688 w 1004887"/>
                <a:gd name="connsiteY42" fmla="*/ 1827848 h 2064067"/>
                <a:gd name="connsiteX43" fmla="*/ 504825 w 1004887"/>
                <a:gd name="connsiteY43" fmla="*/ 1781175 h 2064067"/>
                <a:gd name="connsiteX44" fmla="*/ 504825 w 1004887"/>
                <a:gd name="connsiteY44" fmla="*/ 1733550 h 2064067"/>
                <a:gd name="connsiteX45" fmla="*/ 539115 w 1004887"/>
                <a:gd name="connsiteY45" fmla="*/ 1733550 h 2064067"/>
                <a:gd name="connsiteX46" fmla="*/ 558165 w 1004887"/>
                <a:gd name="connsiteY46" fmla="*/ 1714500 h 2064067"/>
                <a:gd name="connsiteX47" fmla="*/ 558165 w 1004887"/>
                <a:gd name="connsiteY47" fmla="*/ 1703070 h 2064067"/>
                <a:gd name="connsiteX48" fmla="*/ 1004888 w 1004887"/>
                <a:gd name="connsiteY48" fmla="*/ 1314450 h 2064067"/>
                <a:gd name="connsiteX49" fmla="*/ 558165 w 1004887"/>
                <a:gd name="connsiteY49" fmla="*/ 925830 h 2064067"/>
                <a:gd name="connsiteX50" fmla="*/ 731520 w 1004887"/>
                <a:gd name="connsiteY50" fmla="*/ 1537335 h 2064067"/>
                <a:gd name="connsiteX51" fmla="*/ 704850 w 1004887"/>
                <a:gd name="connsiteY51" fmla="*/ 1587818 h 2064067"/>
                <a:gd name="connsiteX52" fmla="*/ 731520 w 1004887"/>
                <a:gd name="connsiteY52" fmla="*/ 1537335 h 2064067"/>
                <a:gd name="connsiteX53" fmla="*/ 737235 w 1004887"/>
                <a:gd name="connsiteY53" fmla="*/ 990600 h 2064067"/>
                <a:gd name="connsiteX54" fmla="*/ 825818 w 1004887"/>
                <a:gd name="connsiteY54" fmla="*/ 1072515 h 2064067"/>
                <a:gd name="connsiteX55" fmla="*/ 737235 w 1004887"/>
                <a:gd name="connsiteY55" fmla="*/ 990600 h 2064067"/>
                <a:gd name="connsiteX56" fmla="*/ 723900 w 1004887"/>
                <a:gd name="connsiteY56" fmla="*/ 982980 h 2064067"/>
                <a:gd name="connsiteX57" fmla="*/ 695325 w 1004887"/>
                <a:gd name="connsiteY57" fmla="*/ 968693 h 2064067"/>
                <a:gd name="connsiteX58" fmla="*/ 723900 w 1004887"/>
                <a:gd name="connsiteY58" fmla="*/ 982980 h 2064067"/>
                <a:gd name="connsiteX59" fmla="*/ 623888 w 1004887"/>
                <a:gd name="connsiteY59" fmla="*/ 1391603 h 2064067"/>
                <a:gd name="connsiteX60" fmla="*/ 621030 w 1004887"/>
                <a:gd name="connsiteY60" fmla="*/ 1437323 h 2064067"/>
                <a:gd name="connsiteX61" fmla="*/ 623888 w 1004887"/>
                <a:gd name="connsiteY61" fmla="*/ 1391603 h 2064067"/>
                <a:gd name="connsiteX62" fmla="*/ 621030 w 1004887"/>
                <a:gd name="connsiteY62" fmla="*/ 1192530 h 2064067"/>
                <a:gd name="connsiteX63" fmla="*/ 623888 w 1004887"/>
                <a:gd name="connsiteY63" fmla="*/ 1238250 h 2064067"/>
                <a:gd name="connsiteX64" fmla="*/ 621030 w 1004887"/>
                <a:gd name="connsiteY64" fmla="*/ 1192530 h 2064067"/>
                <a:gd name="connsiteX65" fmla="*/ 581025 w 1004887"/>
                <a:gd name="connsiteY65" fmla="*/ 1000125 h 2064067"/>
                <a:gd name="connsiteX66" fmla="*/ 593408 w 1004887"/>
                <a:gd name="connsiteY66" fmla="*/ 1030605 h 2064067"/>
                <a:gd name="connsiteX67" fmla="*/ 601028 w 1004887"/>
                <a:gd name="connsiteY67" fmla="*/ 1055370 h 2064067"/>
                <a:gd name="connsiteX68" fmla="*/ 610553 w 1004887"/>
                <a:gd name="connsiteY68" fmla="*/ 1099185 h 2064067"/>
                <a:gd name="connsiteX69" fmla="*/ 601028 w 1004887"/>
                <a:gd name="connsiteY69" fmla="*/ 1055370 h 2064067"/>
                <a:gd name="connsiteX70" fmla="*/ 593408 w 1004887"/>
                <a:gd name="connsiteY70" fmla="*/ 1030605 h 2064067"/>
                <a:gd name="connsiteX71" fmla="*/ 581025 w 1004887"/>
                <a:gd name="connsiteY71" fmla="*/ 1000125 h 2064067"/>
                <a:gd name="connsiteX72" fmla="*/ 568643 w 1004887"/>
                <a:gd name="connsiteY72" fmla="*/ 976313 h 2064067"/>
                <a:gd name="connsiteX73" fmla="*/ 581025 w 1004887"/>
                <a:gd name="connsiteY73" fmla="*/ 1000125 h 2064067"/>
                <a:gd name="connsiteX74" fmla="*/ 581025 w 1004887"/>
                <a:gd name="connsiteY74" fmla="*/ 1628775 h 2064067"/>
                <a:gd name="connsiteX75" fmla="*/ 593408 w 1004887"/>
                <a:gd name="connsiteY75" fmla="*/ 1598295 h 2064067"/>
                <a:gd name="connsiteX76" fmla="*/ 601028 w 1004887"/>
                <a:gd name="connsiteY76" fmla="*/ 1573530 h 2064067"/>
                <a:gd name="connsiteX77" fmla="*/ 610553 w 1004887"/>
                <a:gd name="connsiteY77" fmla="*/ 1529715 h 2064067"/>
                <a:gd name="connsiteX78" fmla="*/ 601028 w 1004887"/>
                <a:gd name="connsiteY78" fmla="*/ 1573530 h 2064067"/>
                <a:gd name="connsiteX79" fmla="*/ 593408 w 1004887"/>
                <a:gd name="connsiteY79" fmla="*/ 1598295 h 2064067"/>
                <a:gd name="connsiteX80" fmla="*/ 581025 w 1004887"/>
                <a:gd name="connsiteY80" fmla="*/ 1628775 h 2064067"/>
                <a:gd name="connsiteX81" fmla="*/ 568643 w 1004887"/>
                <a:gd name="connsiteY81" fmla="*/ 1652588 h 2064067"/>
                <a:gd name="connsiteX82" fmla="*/ 581025 w 1004887"/>
                <a:gd name="connsiteY82" fmla="*/ 1628775 h 2064067"/>
                <a:gd name="connsiteX83" fmla="*/ 554355 w 1004887"/>
                <a:gd name="connsiteY83" fmla="*/ 960120 h 2064067"/>
                <a:gd name="connsiteX84" fmla="*/ 545783 w 1004887"/>
                <a:gd name="connsiteY84" fmla="*/ 951548 h 2064067"/>
                <a:gd name="connsiteX85" fmla="*/ 554355 w 1004887"/>
                <a:gd name="connsiteY85" fmla="*/ 960120 h 2064067"/>
                <a:gd name="connsiteX86" fmla="*/ 554355 w 1004887"/>
                <a:gd name="connsiteY86" fmla="*/ 1669733 h 2064067"/>
                <a:gd name="connsiteX87" fmla="*/ 545783 w 1004887"/>
                <a:gd name="connsiteY87" fmla="*/ 1678305 h 2064067"/>
                <a:gd name="connsiteX88" fmla="*/ 554355 w 1004887"/>
                <a:gd name="connsiteY88" fmla="*/ 1669733 h 2064067"/>
                <a:gd name="connsiteX89" fmla="*/ 653415 w 1004887"/>
                <a:gd name="connsiteY89" fmla="*/ 1645920 h 2064067"/>
                <a:gd name="connsiteX90" fmla="*/ 672465 w 1004887"/>
                <a:gd name="connsiteY90" fmla="*/ 1628775 h 2064067"/>
                <a:gd name="connsiteX91" fmla="*/ 653415 w 1004887"/>
                <a:gd name="connsiteY91" fmla="*/ 1645920 h 2064067"/>
                <a:gd name="connsiteX92" fmla="*/ 633413 w 1004887"/>
                <a:gd name="connsiteY92" fmla="*/ 1660208 h 2064067"/>
                <a:gd name="connsiteX93" fmla="*/ 653415 w 1004887"/>
                <a:gd name="connsiteY93" fmla="*/ 1645920 h 2064067"/>
                <a:gd name="connsiteX94" fmla="*/ 687705 w 1004887"/>
                <a:gd name="connsiteY94" fmla="*/ 955358 h 2064067"/>
                <a:gd name="connsiteX95" fmla="*/ 740093 w 1004887"/>
                <a:gd name="connsiteY95" fmla="*/ 969645 h 2064067"/>
                <a:gd name="connsiteX96" fmla="*/ 687705 w 1004887"/>
                <a:gd name="connsiteY96" fmla="*/ 955358 h 2064067"/>
                <a:gd name="connsiteX97" fmla="*/ 660083 w 1004887"/>
                <a:gd name="connsiteY97" fmla="*/ 949643 h 2064067"/>
                <a:gd name="connsiteX98" fmla="*/ 660083 w 1004887"/>
                <a:gd name="connsiteY98" fmla="*/ 949643 h 2064067"/>
                <a:gd name="connsiteX99" fmla="*/ 687705 w 1004887"/>
                <a:gd name="connsiteY99" fmla="*/ 955358 h 2064067"/>
                <a:gd name="connsiteX100" fmla="*/ 537210 w 1004887"/>
                <a:gd name="connsiteY100" fmla="*/ 943928 h 2064067"/>
                <a:gd name="connsiteX101" fmla="*/ 528638 w 1004887"/>
                <a:gd name="connsiteY101" fmla="*/ 939165 h 2064067"/>
                <a:gd name="connsiteX102" fmla="*/ 537210 w 1004887"/>
                <a:gd name="connsiteY102" fmla="*/ 943928 h 2064067"/>
                <a:gd name="connsiteX103" fmla="*/ 537210 w 1004887"/>
                <a:gd name="connsiteY103" fmla="*/ 1684973 h 2064067"/>
                <a:gd name="connsiteX104" fmla="*/ 528638 w 1004887"/>
                <a:gd name="connsiteY104" fmla="*/ 1689735 h 2064067"/>
                <a:gd name="connsiteX105" fmla="*/ 537210 w 1004887"/>
                <a:gd name="connsiteY105" fmla="*/ 1684973 h 2064067"/>
                <a:gd name="connsiteX106" fmla="*/ 600075 w 1004887"/>
                <a:gd name="connsiteY106" fmla="*/ 1677353 h 2064067"/>
                <a:gd name="connsiteX107" fmla="*/ 622935 w 1004887"/>
                <a:gd name="connsiteY107" fmla="*/ 1666875 h 2064067"/>
                <a:gd name="connsiteX108" fmla="*/ 600075 w 1004887"/>
                <a:gd name="connsiteY108" fmla="*/ 1677353 h 2064067"/>
                <a:gd name="connsiteX109" fmla="*/ 563880 w 1004887"/>
                <a:gd name="connsiteY109" fmla="*/ 1688783 h 2064067"/>
                <a:gd name="connsiteX110" fmla="*/ 600075 w 1004887"/>
                <a:gd name="connsiteY110" fmla="*/ 1677353 h 206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1004887" h="2064067">
                  <a:moveTo>
                    <a:pt x="558165" y="925830"/>
                  </a:moveTo>
                  <a:lnTo>
                    <a:pt x="558165" y="916305"/>
                  </a:lnTo>
                  <a:cubicBezTo>
                    <a:pt x="558165" y="905828"/>
                    <a:pt x="549593" y="897255"/>
                    <a:pt x="539115" y="897255"/>
                  </a:cubicBezTo>
                  <a:lnTo>
                    <a:pt x="504825" y="897255"/>
                  </a:lnTo>
                  <a:lnTo>
                    <a:pt x="504825" y="0"/>
                  </a:lnTo>
                  <a:lnTo>
                    <a:pt x="499110" y="0"/>
                  </a:lnTo>
                  <a:lnTo>
                    <a:pt x="499110" y="897255"/>
                  </a:lnTo>
                  <a:lnTo>
                    <a:pt x="464820" y="897255"/>
                  </a:lnTo>
                  <a:cubicBezTo>
                    <a:pt x="454342" y="897255"/>
                    <a:pt x="445770" y="905828"/>
                    <a:pt x="445770" y="916305"/>
                  </a:cubicBezTo>
                  <a:lnTo>
                    <a:pt x="445770" y="925830"/>
                  </a:lnTo>
                  <a:cubicBezTo>
                    <a:pt x="161925" y="942023"/>
                    <a:pt x="0" y="1082040"/>
                    <a:pt x="0" y="1314450"/>
                  </a:cubicBezTo>
                  <a:cubicBezTo>
                    <a:pt x="0" y="1546860"/>
                    <a:pt x="161925" y="1686878"/>
                    <a:pt x="446723" y="1703070"/>
                  </a:cubicBezTo>
                  <a:lnTo>
                    <a:pt x="446723" y="1714500"/>
                  </a:lnTo>
                  <a:cubicBezTo>
                    <a:pt x="446723" y="1724978"/>
                    <a:pt x="455295" y="1733550"/>
                    <a:pt x="465773" y="1733550"/>
                  </a:cubicBezTo>
                  <a:lnTo>
                    <a:pt x="500063" y="1733550"/>
                  </a:lnTo>
                  <a:lnTo>
                    <a:pt x="500063" y="1781175"/>
                  </a:lnTo>
                  <a:cubicBezTo>
                    <a:pt x="475298" y="1782128"/>
                    <a:pt x="455295" y="1802130"/>
                    <a:pt x="455295" y="1827848"/>
                  </a:cubicBezTo>
                  <a:cubicBezTo>
                    <a:pt x="455295" y="1840230"/>
                    <a:pt x="460058" y="1851660"/>
                    <a:pt x="468630" y="1860233"/>
                  </a:cubicBezTo>
                  <a:lnTo>
                    <a:pt x="468630" y="2063115"/>
                  </a:lnTo>
                  <a:lnTo>
                    <a:pt x="474345" y="2063115"/>
                  </a:lnTo>
                  <a:lnTo>
                    <a:pt x="474345" y="1864995"/>
                  </a:lnTo>
                  <a:cubicBezTo>
                    <a:pt x="476250" y="1866900"/>
                    <a:pt x="478155" y="1867853"/>
                    <a:pt x="481013" y="1868805"/>
                  </a:cubicBezTo>
                  <a:lnTo>
                    <a:pt x="481013" y="2063115"/>
                  </a:lnTo>
                  <a:lnTo>
                    <a:pt x="485775" y="2063115"/>
                  </a:lnTo>
                  <a:lnTo>
                    <a:pt x="485775" y="1871663"/>
                  </a:lnTo>
                  <a:cubicBezTo>
                    <a:pt x="487680" y="1872615"/>
                    <a:pt x="489585" y="1872615"/>
                    <a:pt x="492442" y="1873568"/>
                  </a:cubicBezTo>
                  <a:lnTo>
                    <a:pt x="492442" y="2064068"/>
                  </a:lnTo>
                  <a:lnTo>
                    <a:pt x="498158" y="2064068"/>
                  </a:lnTo>
                  <a:lnTo>
                    <a:pt x="498158" y="1874520"/>
                  </a:lnTo>
                  <a:cubicBezTo>
                    <a:pt x="499110" y="1874520"/>
                    <a:pt x="500063" y="1874520"/>
                    <a:pt x="501015" y="1874520"/>
                  </a:cubicBezTo>
                  <a:cubicBezTo>
                    <a:pt x="501967" y="1874520"/>
                    <a:pt x="502920" y="1874520"/>
                    <a:pt x="503873" y="1874520"/>
                  </a:cubicBezTo>
                  <a:lnTo>
                    <a:pt x="503873" y="2064068"/>
                  </a:lnTo>
                  <a:lnTo>
                    <a:pt x="509588" y="2064068"/>
                  </a:lnTo>
                  <a:lnTo>
                    <a:pt x="509588" y="1873568"/>
                  </a:lnTo>
                  <a:cubicBezTo>
                    <a:pt x="511492" y="1873568"/>
                    <a:pt x="514350" y="1872615"/>
                    <a:pt x="516255" y="1871663"/>
                  </a:cubicBezTo>
                  <a:lnTo>
                    <a:pt x="516255" y="2063115"/>
                  </a:lnTo>
                  <a:lnTo>
                    <a:pt x="521970" y="2063115"/>
                  </a:lnTo>
                  <a:lnTo>
                    <a:pt x="521970" y="1868805"/>
                  </a:lnTo>
                  <a:cubicBezTo>
                    <a:pt x="523875" y="1867853"/>
                    <a:pt x="526733" y="1865948"/>
                    <a:pt x="528638" y="1864995"/>
                  </a:cubicBezTo>
                  <a:lnTo>
                    <a:pt x="528638" y="2063115"/>
                  </a:lnTo>
                  <a:lnTo>
                    <a:pt x="534353" y="2063115"/>
                  </a:lnTo>
                  <a:lnTo>
                    <a:pt x="534353" y="1860233"/>
                  </a:lnTo>
                  <a:cubicBezTo>
                    <a:pt x="542925" y="1851660"/>
                    <a:pt x="547688" y="1840230"/>
                    <a:pt x="547688" y="1827848"/>
                  </a:cubicBezTo>
                  <a:cubicBezTo>
                    <a:pt x="547688" y="1803083"/>
                    <a:pt x="528638" y="1784033"/>
                    <a:pt x="504825" y="1781175"/>
                  </a:cubicBezTo>
                  <a:lnTo>
                    <a:pt x="504825" y="1733550"/>
                  </a:lnTo>
                  <a:lnTo>
                    <a:pt x="539115" y="1733550"/>
                  </a:lnTo>
                  <a:cubicBezTo>
                    <a:pt x="549593" y="1733550"/>
                    <a:pt x="558165" y="1724978"/>
                    <a:pt x="558165" y="1714500"/>
                  </a:cubicBezTo>
                  <a:lnTo>
                    <a:pt x="558165" y="1703070"/>
                  </a:lnTo>
                  <a:cubicBezTo>
                    <a:pt x="842963" y="1686878"/>
                    <a:pt x="1004888" y="1547813"/>
                    <a:pt x="1004888" y="1314450"/>
                  </a:cubicBezTo>
                  <a:cubicBezTo>
                    <a:pt x="1004888" y="1081088"/>
                    <a:pt x="843915" y="942023"/>
                    <a:pt x="558165" y="925830"/>
                  </a:cubicBezTo>
                  <a:close/>
                  <a:moveTo>
                    <a:pt x="731520" y="1537335"/>
                  </a:moveTo>
                  <a:cubicBezTo>
                    <a:pt x="723900" y="1555433"/>
                    <a:pt x="715328" y="1572578"/>
                    <a:pt x="704850" y="1587818"/>
                  </a:cubicBezTo>
                  <a:cubicBezTo>
                    <a:pt x="714375" y="1572578"/>
                    <a:pt x="723900" y="1555433"/>
                    <a:pt x="731520" y="1537335"/>
                  </a:cubicBezTo>
                  <a:close/>
                  <a:moveTo>
                    <a:pt x="737235" y="990600"/>
                  </a:moveTo>
                  <a:cubicBezTo>
                    <a:pt x="772478" y="1012508"/>
                    <a:pt x="802005" y="1040130"/>
                    <a:pt x="825818" y="1072515"/>
                  </a:cubicBezTo>
                  <a:cubicBezTo>
                    <a:pt x="802005" y="1040130"/>
                    <a:pt x="772478" y="1012508"/>
                    <a:pt x="737235" y="990600"/>
                  </a:cubicBezTo>
                  <a:close/>
                  <a:moveTo>
                    <a:pt x="723900" y="982980"/>
                  </a:moveTo>
                  <a:cubicBezTo>
                    <a:pt x="714375" y="978218"/>
                    <a:pt x="704850" y="973455"/>
                    <a:pt x="695325" y="968693"/>
                  </a:cubicBezTo>
                  <a:cubicBezTo>
                    <a:pt x="704850" y="973455"/>
                    <a:pt x="714375" y="978218"/>
                    <a:pt x="723900" y="982980"/>
                  </a:cubicBezTo>
                  <a:close/>
                  <a:moveTo>
                    <a:pt x="623888" y="1391603"/>
                  </a:moveTo>
                  <a:cubicBezTo>
                    <a:pt x="622935" y="1407795"/>
                    <a:pt x="621983" y="1423035"/>
                    <a:pt x="621030" y="1437323"/>
                  </a:cubicBezTo>
                  <a:cubicBezTo>
                    <a:pt x="621983" y="1423035"/>
                    <a:pt x="622935" y="1407795"/>
                    <a:pt x="623888" y="1391603"/>
                  </a:cubicBezTo>
                  <a:close/>
                  <a:moveTo>
                    <a:pt x="621030" y="1192530"/>
                  </a:moveTo>
                  <a:cubicBezTo>
                    <a:pt x="621983" y="1206818"/>
                    <a:pt x="622935" y="1222058"/>
                    <a:pt x="623888" y="1238250"/>
                  </a:cubicBezTo>
                  <a:cubicBezTo>
                    <a:pt x="622935" y="1221105"/>
                    <a:pt x="621983" y="1206818"/>
                    <a:pt x="621030" y="1192530"/>
                  </a:cubicBezTo>
                  <a:close/>
                  <a:moveTo>
                    <a:pt x="581025" y="1000125"/>
                  </a:moveTo>
                  <a:cubicBezTo>
                    <a:pt x="584835" y="1008698"/>
                    <a:pt x="589598" y="1019175"/>
                    <a:pt x="593408" y="1030605"/>
                  </a:cubicBezTo>
                  <a:cubicBezTo>
                    <a:pt x="596265" y="1038225"/>
                    <a:pt x="598170" y="1045845"/>
                    <a:pt x="601028" y="1055370"/>
                  </a:cubicBezTo>
                  <a:cubicBezTo>
                    <a:pt x="604838" y="1068705"/>
                    <a:pt x="607695" y="1082993"/>
                    <a:pt x="610553" y="1099185"/>
                  </a:cubicBezTo>
                  <a:cubicBezTo>
                    <a:pt x="607695" y="1082993"/>
                    <a:pt x="604838" y="1068705"/>
                    <a:pt x="601028" y="1055370"/>
                  </a:cubicBezTo>
                  <a:cubicBezTo>
                    <a:pt x="599123" y="1046798"/>
                    <a:pt x="596265" y="1038225"/>
                    <a:pt x="593408" y="1030605"/>
                  </a:cubicBezTo>
                  <a:cubicBezTo>
                    <a:pt x="588645" y="1019175"/>
                    <a:pt x="584835" y="1009650"/>
                    <a:pt x="581025" y="1000125"/>
                  </a:cubicBezTo>
                  <a:cubicBezTo>
                    <a:pt x="577215" y="991553"/>
                    <a:pt x="572453" y="982980"/>
                    <a:pt x="568643" y="976313"/>
                  </a:cubicBezTo>
                  <a:cubicBezTo>
                    <a:pt x="572453" y="983933"/>
                    <a:pt x="576263" y="991553"/>
                    <a:pt x="581025" y="1000125"/>
                  </a:cubicBezTo>
                  <a:close/>
                  <a:moveTo>
                    <a:pt x="581025" y="1628775"/>
                  </a:moveTo>
                  <a:cubicBezTo>
                    <a:pt x="584835" y="1620203"/>
                    <a:pt x="589598" y="1609725"/>
                    <a:pt x="593408" y="1598295"/>
                  </a:cubicBezTo>
                  <a:cubicBezTo>
                    <a:pt x="596265" y="1590675"/>
                    <a:pt x="598170" y="1583055"/>
                    <a:pt x="601028" y="1573530"/>
                  </a:cubicBezTo>
                  <a:cubicBezTo>
                    <a:pt x="604838" y="1560195"/>
                    <a:pt x="607695" y="1545908"/>
                    <a:pt x="610553" y="1529715"/>
                  </a:cubicBezTo>
                  <a:cubicBezTo>
                    <a:pt x="607695" y="1545908"/>
                    <a:pt x="604838" y="1560195"/>
                    <a:pt x="601028" y="1573530"/>
                  </a:cubicBezTo>
                  <a:cubicBezTo>
                    <a:pt x="599123" y="1582103"/>
                    <a:pt x="596265" y="1590675"/>
                    <a:pt x="593408" y="1598295"/>
                  </a:cubicBezTo>
                  <a:cubicBezTo>
                    <a:pt x="588645" y="1609725"/>
                    <a:pt x="584835" y="1620203"/>
                    <a:pt x="581025" y="1628775"/>
                  </a:cubicBezTo>
                  <a:cubicBezTo>
                    <a:pt x="577215" y="1637348"/>
                    <a:pt x="572453" y="1645920"/>
                    <a:pt x="568643" y="1652588"/>
                  </a:cubicBezTo>
                  <a:cubicBezTo>
                    <a:pt x="572453" y="1644968"/>
                    <a:pt x="576263" y="1637348"/>
                    <a:pt x="581025" y="1628775"/>
                  </a:cubicBezTo>
                  <a:close/>
                  <a:moveTo>
                    <a:pt x="554355" y="960120"/>
                  </a:moveTo>
                  <a:cubicBezTo>
                    <a:pt x="551498" y="957263"/>
                    <a:pt x="548640" y="954405"/>
                    <a:pt x="545783" y="951548"/>
                  </a:cubicBezTo>
                  <a:cubicBezTo>
                    <a:pt x="548640" y="953453"/>
                    <a:pt x="551498" y="956310"/>
                    <a:pt x="554355" y="960120"/>
                  </a:cubicBezTo>
                  <a:close/>
                  <a:moveTo>
                    <a:pt x="554355" y="1669733"/>
                  </a:moveTo>
                  <a:cubicBezTo>
                    <a:pt x="551498" y="1672590"/>
                    <a:pt x="548640" y="1675448"/>
                    <a:pt x="545783" y="1678305"/>
                  </a:cubicBezTo>
                  <a:cubicBezTo>
                    <a:pt x="548640" y="1675448"/>
                    <a:pt x="551498" y="1672590"/>
                    <a:pt x="554355" y="1669733"/>
                  </a:cubicBezTo>
                  <a:close/>
                  <a:moveTo>
                    <a:pt x="653415" y="1645920"/>
                  </a:moveTo>
                  <a:cubicBezTo>
                    <a:pt x="660083" y="1640205"/>
                    <a:pt x="665798" y="1635443"/>
                    <a:pt x="672465" y="1628775"/>
                  </a:cubicBezTo>
                  <a:cubicBezTo>
                    <a:pt x="665798" y="1635443"/>
                    <a:pt x="660083" y="1641158"/>
                    <a:pt x="653415" y="1645920"/>
                  </a:cubicBezTo>
                  <a:cubicBezTo>
                    <a:pt x="646748" y="1651635"/>
                    <a:pt x="640080" y="1656398"/>
                    <a:pt x="633413" y="1660208"/>
                  </a:cubicBezTo>
                  <a:cubicBezTo>
                    <a:pt x="640080" y="1656398"/>
                    <a:pt x="646748" y="1651635"/>
                    <a:pt x="653415" y="1645920"/>
                  </a:cubicBezTo>
                  <a:close/>
                  <a:moveTo>
                    <a:pt x="687705" y="955358"/>
                  </a:moveTo>
                  <a:cubicBezTo>
                    <a:pt x="705803" y="959168"/>
                    <a:pt x="722948" y="964883"/>
                    <a:pt x="740093" y="969645"/>
                  </a:cubicBezTo>
                  <a:cubicBezTo>
                    <a:pt x="722948" y="964883"/>
                    <a:pt x="705803" y="960120"/>
                    <a:pt x="687705" y="955358"/>
                  </a:cubicBezTo>
                  <a:cubicBezTo>
                    <a:pt x="678180" y="953453"/>
                    <a:pt x="669608" y="951548"/>
                    <a:pt x="660083" y="949643"/>
                  </a:cubicBezTo>
                  <a:cubicBezTo>
                    <a:pt x="660083" y="949643"/>
                    <a:pt x="660083" y="949643"/>
                    <a:pt x="660083" y="949643"/>
                  </a:cubicBezTo>
                  <a:cubicBezTo>
                    <a:pt x="668655" y="951548"/>
                    <a:pt x="678180" y="953453"/>
                    <a:pt x="687705" y="955358"/>
                  </a:cubicBezTo>
                  <a:close/>
                  <a:moveTo>
                    <a:pt x="537210" y="943928"/>
                  </a:moveTo>
                  <a:cubicBezTo>
                    <a:pt x="534353" y="942023"/>
                    <a:pt x="531495" y="940118"/>
                    <a:pt x="528638" y="939165"/>
                  </a:cubicBezTo>
                  <a:cubicBezTo>
                    <a:pt x="531495" y="941070"/>
                    <a:pt x="534353" y="942023"/>
                    <a:pt x="537210" y="943928"/>
                  </a:cubicBezTo>
                  <a:close/>
                  <a:moveTo>
                    <a:pt x="537210" y="1684973"/>
                  </a:moveTo>
                  <a:cubicBezTo>
                    <a:pt x="534353" y="1686878"/>
                    <a:pt x="531495" y="1688783"/>
                    <a:pt x="528638" y="1689735"/>
                  </a:cubicBezTo>
                  <a:cubicBezTo>
                    <a:pt x="531495" y="1688783"/>
                    <a:pt x="534353" y="1686878"/>
                    <a:pt x="537210" y="1684973"/>
                  </a:cubicBezTo>
                  <a:close/>
                  <a:moveTo>
                    <a:pt x="600075" y="1677353"/>
                  </a:moveTo>
                  <a:cubicBezTo>
                    <a:pt x="607695" y="1674495"/>
                    <a:pt x="615315" y="1670685"/>
                    <a:pt x="622935" y="1666875"/>
                  </a:cubicBezTo>
                  <a:cubicBezTo>
                    <a:pt x="615315" y="1670685"/>
                    <a:pt x="607695" y="1674495"/>
                    <a:pt x="600075" y="1677353"/>
                  </a:cubicBezTo>
                  <a:cubicBezTo>
                    <a:pt x="588645" y="1682115"/>
                    <a:pt x="576263" y="1685925"/>
                    <a:pt x="563880" y="1688783"/>
                  </a:cubicBezTo>
                  <a:cubicBezTo>
                    <a:pt x="576263" y="1686878"/>
                    <a:pt x="588645" y="1683068"/>
                    <a:pt x="600075" y="1677353"/>
                  </a:cubicBezTo>
                  <a:close/>
                </a:path>
              </a:pathLst>
            </a:custGeom>
            <a:grpFill/>
            <a:ln w="9525" cap="flat">
              <a:noFill/>
              <a:prstDash val="solid"/>
              <a:miter/>
            </a:ln>
          </p:spPr>
          <p:txBody>
            <a:bodyPr rtlCol="0" anchor="ctr"/>
            <a:lstStyle/>
            <a:p>
              <a:endParaRPr lang="en-ID"/>
            </a:p>
          </p:txBody>
        </p:sp>
        <p:grpSp>
          <p:nvGrpSpPr>
            <p:cNvPr id="65" name="Graphic 2">
              <a:extLst>
                <a:ext uri="{FF2B5EF4-FFF2-40B4-BE49-F238E27FC236}">
                  <a16:creationId xmlns:a16="http://schemas.microsoft.com/office/drawing/2014/main" id="{E9330624-EB14-447B-A764-38F38ACF5EDB}"/>
                </a:ext>
              </a:extLst>
            </p:cNvPr>
            <p:cNvGrpSpPr/>
            <p:nvPr/>
          </p:nvGrpSpPr>
          <p:grpSpPr>
            <a:xfrm>
              <a:off x="2838450" y="433387"/>
              <a:ext cx="1004887" cy="2064067"/>
              <a:chOff x="2838450" y="433387"/>
              <a:chExt cx="1004887" cy="2064067"/>
            </a:xfrm>
            <a:grpFill/>
          </p:grpSpPr>
          <p:sp>
            <p:nvSpPr>
              <p:cNvPr id="66" name="Freeform: Shape 65">
                <a:extLst>
                  <a:ext uri="{FF2B5EF4-FFF2-40B4-BE49-F238E27FC236}">
                    <a16:creationId xmlns:a16="http://schemas.microsoft.com/office/drawing/2014/main" id="{6D2FB1F1-9F3C-4B04-9684-E13A2A2DA581}"/>
                  </a:ext>
                </a:extLst>
              </p:cNvPr>
              <p:cNvSpPr/>
              <p:nvPr/>
            </p:nvSpPr>
            <p:spPr>
              <a:xfrm>
                <a:off x="2848927" y="1366837"/>
                <a:ext cx="983932" cy="762952"/>
              </a:xfrm>
              <a:custGeom>
                <a:avLst/>
                <a:gdLst>
                  <a:gd name="connsiteX0" fmla="*/ 95250 w 983932"/>
                  <a:gd name="connsiteY0" fmla="*/ 381000 h 762952"/>
                  <a:gd name="connsiteX1" fmla="*/ 334328 w 983932"/>
                  <a:gd name="connsiteY1" fmla="*/ 745808 h 762952"/>
                  <a:gd name="connsiteX2" fmla="*/ 142875 w 983932"/>
                  <a:gd name="connsiteY2" fmla="*/ 671513 h 762952"/>
                  <a:gd name="connsiteX3" fmla="*/ 0 w 983932"/>
                  <a:gd name="connsiteY3" fmla="*/ 381000 h 762952"/>
                  <a:gd name="connsiteX4" fmla="*/ 142875 w 983932"/>
                  <a:gd name="connsiteY4" fmla="*/ 90488 h 762952"/>
                  <a:gd name="connsiteX5" fmla="*/ 334328 w 983932"/>
                  <a:gd name="connsiteY5" fmla="*/ 16193 h 762952"/>
                  <a:gd name="connsiteX6" fmla="*/ 95250 w 983932"/>
                  <a:gd name="connsiteY6" fmla="*/ 381000 h 762952"/>
                  <a:gd name="connsiteX7" fmla="*/ 649605 w 983932"/>
                  <a:gd name="connsiteY7" fmla="*/ 745808 h 762952"/>
                  <a:gd name="connsiteX8" fmla="*/ 841058 w 983932"/>
                  <a:gd name="connsiteY8" fmla="*/ 671513 h 762952"/>
                  <a:gd name="connsiteX9" fmla="*/ 983932 w 983932"/>
                  <a:gd name="connsiteY9" fmla="*/ 381000 h 762952"/>
                  <a:gd name="connsiteX10" fmla="*/ 841058 w 983932"/>
                  <a:gd name="connsiteY10" fmla="*/ 90488 h 762952"/>
                  <a:gd name="connsiteX11" fmla="*/ 649605 w 983932"/>
                  <a:gd name="connsiteY11" fmla="*/ 16193 h 762952"/>
                  <a:gd name="connsiteX12" fmla="*/ 888683 w 983932"/>
                  <a:gd name="connsiteY12" fmla="*/ 381000 h 762952"/>
                  <a:gd name="connsiteX13" fmla="*/ 649605 w 983932"/>
                  <a:gd name="connsiteY13" fmla="*/ 745808 h 762952"/>
                  <a:gd name="connsiteX14" fmla="*/ 411480 w 983932"/>
                  <a:gd name="connsiteY14" fmla="*/ 5715 h 762952"/>
                  <a:gd name="connsiteX15" fmla="*/ 397193 w 983932"/>
                  <a:gd name="connsiteY15" fmla="*/ 6668 h 762952"/>
                  <a:gd name="connsiteX16" fmla="*/ 100965 w 983932"/>
                  <a:gd name="connsiteY16" fmla="*/ 380048 h 762952"/>
                  <a:gd name="connsiteX17" fmla="*/ 397193 w 983932"/>
                  <a:gd name="connsiteY17" fmla="*/ 753428 h 762952"/>
                  <a:gd name="connsiteX18" fmla="*/ 411480 w 983932"/>
                  <a:gd name="connsiteY18" fmla="*/ 754380 h 762952"/>
                  <a:gd name="connsiteX19" fmla="*/ 220028 w 983932"/>
                  <a:gd name="connsiteY19" fmla="*/ 381000 h 762952"/>
                  <a:gd name="connsiteX20" fmla="*/ 411480 w 983932"/>
                  <a:gd name="connsiteY20" fmla="*/ 5715 h 762952"/>
                  <a:gd name="connsiteX21" fmla="*/ 573405 w 983932"/>
                  <a:gd name="connsiteY21" fmla="*/ 756285 h 762952"/>
                  <a:gd name="connsiteX22" fmla="*/ 587693 w 983932"/>
                  <a:gd name="connsiteY22" fmla="*/ 755333 h 762952"/>
                  <a:gd name="connsiteX23" fmla="*/ 883920 w 983932"/>
                  <a:gd name="connsiteY23" fmla="*/ 381953 h 762952"/>
                  <a:gd name="connsiteX24" fmla="*/ 587693 w 983932"/>
                  <a:gd name="connsiteY24" fmla="*/ 8573 h 762952"/>
                  <a:gd name="connsiteX25" fmla="*/ 573405 w 983932"/>
                  <a:gd name="connsiteY25" fmla="*/ 7620 h 762952"/>
                  <a:gd name="connsiteX26" fmla="*/ 764858 w 983932"/>
                  <a:gd name="connsiteY26" fmla="*/ 382905 h 762952"/>
                  <a:gd name="connsiteX27" fmla="*/ 573405 w 983932"/>
                  <a:gd name="connsiteY27" fmla="*/ 756285 h 762952"/>
                  <a:gd name="connsiteX28" fmla="*/ 573405 w 983932"/>
                  <a:gd name="connsiteY28" fmla="*/ 756285 h 762952"/>
                  <a:gd name="connsiteX29" fmla="*/ 569595 w 983932"/>
                  <a:gd name="connsiteY29" fmla="*/ 757238 h 762952"/>
                  <a:gd name="connsiteX30" fmla="*/ 587693 w 983932"/>
                  <a:gd name="connsiteY30" fmla="*/ 754380 h 762952"/>
                  <a:gd name="connsiteX31" fmla="*/ 573405 w 983932"/>
                  <a:gd name="connsiteY31" fmla="*/ 756285 h 762952"/>
                  <a:gd name="connsiteX32" fmla="*/ 573405 w 983932"/>
                  <a:gd name="connsiteY32" fmla="*/ 5715 h 762952"/>
                  <a:gd name="connsiteX33" fmla="*/ 587693 w 983932"/>
                  <a:gd name="connsiteY33" fmla="*/ 6668 h 762952"/>
                  <a:gd name="connsiteX34" fmla="*/ 569595 w 983932"/>
                  <a:gd name="connsiteY34" fmla="*/ 3810 h 762952"/>
                  <a:gd name="connsiteX35" fmla="*/ 573405 w 983932"/>
                  <a:gd name="connsiteY35" fmla="*/ 5715 h 762952"/>
                  <a:gd name="connsiteX36" fmla="*/ 411480 w 983932"/>
                  <a:gd name="connsiteY36" fmla="*/ 756285 h 762952"/>
                  <a:gd name="connsiteX37" fmla="*/ 397193 w 983932"/>
                  <a:gd name="connsiteY37" fmla="*/ 755333 h 762952"/>
                  <a:gd name="connsiteX38" fmla="*/ 415290 w 983932"/>
                  <a:gd name="connsiteY38" fmla="*/ 758190 h 762952"/>
                  <a:gd name="connsiteX39" fmla="*/ 411480 w 983932"/>
                  <a:gd name="connsiteY39" fmla="*/ 756285 h 762952"/>
                  <a:gd name="connsiteX40" fmla="*/ 415290 w 983932"/>
                  <a:gd name="connsiteY40" fmla="*/ 4763 h 762952"/>
                  <a:gd name="connsiteX41" fmla="*/ 397193 w 983932"/>
                  <a:gd name="connsiteY41" fmla="*/ 7620 h 762952"/>
                  <a:gd name="connsiteX42" fmla="*/ 411480 w 983932"/>
                  <a:gd name="connsiteY42" fmla="*/ 6668 h 762952"/>
                  <a:gd name="connsiteX43" fmla="*/ 415290 w 983932"/>
                  <a:gd name="connsiteY43" fmla="*/ 4763 h 762952"/>
                  <a:gd name="connsiteX44" fmla="*/ 525780 w 983932"/>
                  <a:gd name="connsiteY44" fmla="*/ 759143 h 762952"/>
                  <a:gd name="connsiteX45" fmla="*/ 540068 w 983932"/>
                  <a:gd name="connsiteY45" fmla="*/ 758190 h 762952"/>
                  <a:gd name="connsiteX46" fmla="*/ 759143 w 983932"/>
                  <a:gd name="connsiteY46" fmla="*/ 381000 h 762952"/>
                  <a:gd name="connsiteX47" fmla="*/ 540068 w 983932"/>
                  <a:gd name="connsiteY47" fmla="*/ 3810 h 762952"/>
                  <a:gd name="connsiteX48" fmla="*/ 525780 w 983932"/>
                  <a:gd name="connsiteY48" fmla="*/ 2857 h 762952"/>
                  <a:gd name="connsiteX49" fmla="*/ 621030 w 983932"/>
                  <a:gd name="connsiteY49" fmla="*/ 381000 h 762952"/>
                  <a:gd name="connsiteX50" fmla="*/ 525780 w 983932"/>
                  <a:gd name="connsiteY50" fmla="*/ 759143 h 762952"/>
                  <a:gd name="connsiteX51" fmla="*/ 444818 w 983932"/>
                  <a:gd name="connsiteY51" fmla="*/ 758190 h 762952"/>
                  <a:gd name="connsiteX52" fmla="*/ 459105 w 983932"/>
                  <a:gd name="connsiteY52" fmla="*/ 759143 h 762952"/>
                  <a:gd name="connsiteX53" fmla="*/ 363855 w 983932"/>
                  <a:gd name="connsiteY53" fmla="*/ 381000 h 762952"/>
                  <a:gd name="connsiteX54" fmla="*/ 459105 w 983932"/>
                  <a:gd name="connsiteY54" fmla="*/ 2857 h 762952"/>
                  <a:gd name="connsiteX55" fmla="*/ 444818 w 983932"/>
                  <a:gd name="connsiteY55" fmla="*/ 3810 h 762952"/>
                  <a:gd name="connsiteX56" fmla="*/ 225743 w 983932"/>
                  <a:gd name="connsiteY56" fmla="*/ 381000 h 762952"/>
                  <a:gd name="connsiteX57" fmla="*/ 444818 w 983932"/>
                  <a:gd name="connsiteY57" fmla="*/ 758190 h 762952"/>
                  <a:gd name="connsiteX58" fmla="*/ 458153 w 983932"/>
                  <a:gd name="connsiteY58" fmla="*/ 759143 h 762952"/>
                  <a:gd name="connsiteX59" fmla="*/ 443865 w 983932"/>
                  <a:gd name="connsiteY59" fmla="*/ 758190 h 762952"/>
                  <a:gd name="connsiteX60" fmla="*/ 461010 w 983932"/>
                  <a:gd name="connsiteY60" fmla="*/ 761048 h 762952"/>
                  <a:gd name="connsiteX61" fmla="*/ 458153 w 983932"/>
                  <a:gd name="connsiteY61" fmla="*/ 759143 h 762952"/>
                  <a:gd name="connsiteX62" fmla="*/ 458153 w 983932"/>
                  <a:gd name="connsiteY62" fmla="*/ 2857 h 762952"/>
                  <a:gd name="connsiteX63" fmla="*/ 461963 w 983932"/>
                  <a:gd name="connsiteY63" fmla="*/ 952 h 762952"/>
                  <a:gd name="connsiteX64" fmla="*/ 444818 w 983932"/>
                  <a:gd name="connsiteY64" fmla="*/ 3810 h 762952"/>
                  <a:gd name="connsiteX65" fmla="*/ 458153 w 983932"/>
                  <a:gd name="connsiteY65" fmla="*/ 2857 h 762952"/>
                  <a:gd name="connsiteX66" fmla="*/ 525780 w 983932"/>
                  <a:gd name="connsiteY66" fmla="*/ 2857 h 762952"/>
                  <a:gd name="connsiteX67" fmla="*/ 540068 w 983932"/>
                  <a:gd name="connsiteY67" fmla="*/ 3810 h 762952"/>
                  <a:gd name="connsiteX68" fmla="*/ 522923 w 983932"/>
                  <a:gd name="connsiteY68" fmla="*/ 952 h 762952"/>
                  <a:gd name="connsiteX69" fmla="*/ 525780 w 983932"/>
                  <a:gd name="connsiteY69" fmla="*/ 2857 h 762952"/>
                  <a:gd name="connsiteX70" fmla="*/ 525780 w 983932"/>
                  <a:gd name="connsiteY70" fmla="*/ 759143 h 762952"/>
                  <a:gd name="connsiteX71" fmla="*/ 521970 w 983932"/>
                  <a:gd name="connsiteY71" fmla="*/ 761048 h 762952"/>
                  <a:gd name="connsiteX72" fmla="*/ 539115 w 983932"/>
                  <a:gd name="connsiteY72" fmla="*/ 758190 h 762952"/>
                  <a:gd name="connsiteX73" fmla="*/ 525780 w 983932"/>
                  <a:gd name="connsiteY73" fmla="*/ 759143 h 762952"/>
                  <a:gd name="connsiteX74" fmla="*/ 473393 w 983932"/>
                  <a:gd name="connsiteY74" fmla="*/ 759143 h 762952"/>
                  <a:gd name="connsiteX75" fmla="*/ 491490 w 983932"/>
                  <a:gd name="connsiteY75" fmla="*/ 759143 h 762952"/>
                  <a:gd name="connsiteX76" fmla="*/ 509588 w 983932"/>
                  <a:gd name="connsiteY76" fmla="*/ 759143 h 762952"/>
                  <a:gd name="connsiteX77" fmla="*/ 614363 w 983932"/>
                  <a:gd name="connsiteY77" fmla="*/ 381000 h 762952"/>
                  <a:gd name="connsiteX78" fmla="*/ 509588 w 983932"/>
                  <a:gd name="connsiteY78" fmla="*/ 2857 h 762952"/>
                  <a:gd name="connsiteX79" fmla="*/ 491490 w 983932"/>
                  <a:gd name="connsiteY79" fmla="*/ 2857 h 762952"/>
                  <a:gd name="connsiteX80" fmla="*/ 473393 w 983932"/>
                  <a:gd name="connsiteY80" fmla="*/ 2857 h 762952"/>
                  <a:gd name="connsiteX81" fmla="*/ 368618 w 983932"/>
                  <a:gd name="connsiteY81" fmla="*/ 381000 h 762952"/>
                  <a:gd name="connsiteX82" fmla="*/ 473393 w 983932"/>
                  <a:gd name="connsiteY82" fmla="*/ 759143 h 762952"/>
                  <a:gd name="connsiteX83" fmla="*/ 494348 w 983932"/>
                  <a:gd name="connsiteY83" fmla="*/ 0 h 762952"/>
                  <a:gd name="connsiteX84" fmla="*/ 491490 w 983932"/>
                  <a:gd name="connsiteY84" fmla="*/ 0 h 762952"/>
                  <a:gd name="connsiteX85" fmla="*/ 488633 w 983932"/>
                  <a:gd name="connsiteY85" fmla="*/ 0 h 762952"/>
                  <a:gd name="connsiteX86" fmla="*/ 472440 w 983932"/>
                  <a:gd name="connsiteY86" fmla="*/ 2857 h 762952"/>
                  <a:gd name="connsiteX87" fmla="*/ 490538 w 983932"/>
                  <a:gd name="connsiteY87" fmla="*/ 2857 h 762952"/>
                  <a:gd name="connsiteX88" fmla="*/ 508635 w 983932"/>
                  <a:gd name="connsiteY88" fmla="*/ 2857 h 762952"/>
                  <a:gd name="connsiteX89" fmla="*/ 494348 w 983932"/>
                  <a:gd name="connsiteY89" fmla="*/ 0 h 762952"/>
                  <a:gd name="connsiteX90" fmla="*/ 489585 w 983932"/>
                  <a:gd name="connsiteY90" fmla="*/ 762953 h 762952"/>
                  <a:gd name="connsiteX91" fmla="*/ 492443 w 983932"/>
                  <a:gd name="connsiteY91" fmla="*/ 762953 h 762952"/>
                  <a:gd name="connsiteX92" fmla="*/ 495300 w 983932"/>
                  <a:gd name="connsiteY92" fmla="*/ 762953 h 762952"/>
                  <a:gd name="connsiteX93" fmla="*/ 511493 w 983932"/>
                  <a:gd name="connsiteY93" fmla="*/ 760095 h 762952"/>
                  <a:gd name="connsiteX94" fmla="*/ 493395 w 983932"/>
                  <a:gd name="connsiteY94" fmla="*/ 760095 h 762952"/>
                  <a:gd name="connsiteX95" fmla="*/ 475298 w 983932"/>
                  <a:gd name="connsiteY95" fmla="*/ 760095 h 762952"/>
                  <a:gd name="connsiteX96" fmla="*/ 489585 w 983932"/>
                  <a:gd name="connsiteY96" fmla="*/ 762953 h 762952"/>
                  <a:gd name="connsiteX97" fmla="*/ 489585 w 983932"/>
                  <a:gd name="connsiteY97" fmla="*/ 762953 h 762952"/>
                  <a:gd name="connsiteX98" fmla="*/ 489585 w 983932"/>
                  <a:gd name="connsiteY98" fmla="*/ 762953 h 762952"/>
                  <a:gd name="connsiteX99" fmla="*/ 492443 w 983932"/>
                  <a:gd name="connsiteY99" fmla="*/ 762953 h 762952"/>
                  <a:gd name="connsiteX100" fmla="*/ 489585 w 983932"/>
                  <a:gd name="connsiteY100" fmla="*/ 762953 h 762952"/>
                  <a:gd name="connsiteX101" fmla="*/ 489585 w 983932"/>
                  <a:gd name="connsiteY101" fmla="*/ 0 h 762952"/>
                  <a:gd name="connsiteX102" fmla="*/ 492443 w 983932"/>
                  <a:gd name="connsiteY102" fmla="*/ 0 h 762952"/>
                  <a:gd name="connsiteX103" fmla="*/ 489585 w 983932"/>
                  <a:gd name="connsiteY103" fmla="*/ 0 h 762952"/>
                  <a:gd name="connsiteX104" fmla="*/ 489585 w 983932"/>
                  <a:gd name="connsiteY104" fmla="*/ 0 h 762952"/>
                  <a:gd name="connsiteX105" fmla="*/ 494348 w 983932"/>
                  <a:gd name="connsiteY105" fmla="*/ 0 h 762952"/>
                  <a:gd name="connsiteX106" fmla="*/ 494348 w 983932"/>
                  <a:gd name="connsiteY106" fmla="*/ 0 h 762952"/>
                  <a:gd name="connsiteX107" fmla="*/ 491490 w 983932"/>
                  <a:gd name="connsiteY107" fmla="*/ 0 h 762952"/>
                  <a:gd name="connsiteX108" fmla="*/ 494348 w 983932"/>
                  <a:gd name="connsiteY108" fmla="*/ 0 h 762952"/>
                  <a:gd name="connsiteX109" fmla="*/ 494348 w 983932"/>
                  <a:gd name="connsiteY109" fmla="*/ 762953 h 762952"/>
                  <a:gd name="connsiteX110" fmla="*/ 491490 w 983932"/>
                  <a:gd name="connsiteY110" fmla="*/ 762953 h 762952"/>
                  <a:gd name="connsiteX111" fmla="*/ 494348 w 983932"/>
                  <a:gd name="connsiteY111" fmla="*/ 762953 h 762952"/>
                  <a:gd name="connsiteX112" fmla="*/ 494348 w 983932"/>
                  <a:gd name="connsiteY112" fmla="*/ 762953 h 762952"/>
                  <a:gd name="connsiteX113" fmla="*/ 494348 w 983932"/>
                  <a:gd name="connsiteY113" fmla="*/ 762953 h 762952"/>
                  <a:gd name="connsiteX114" fmla="*/ 492443 w 983932"/>
                  <a:gd name="connsiteY114" fmla="*/ 762953 h 762952"/>
                  <a:gd name="connsiteX115" fmla="*/ 494348 w 983932"/>
                  <a:gd name="connsiteY115" fmla="*/ 762953 h 762952"/>
                  <a:gd name="connsiteX116" fmla="*/ 490538 w 983932"/>
                  <a:gd name="connsiteY116" fmla="*/ 0 h 762952"/>
                  <a:gd name="connsiteX117" fmla="*/ 492443 w 983932"/>
                  <a:gd name="connsiteY117" fmla="*/ 0 h 762952"/>
                  <a:gd name="connsiteX118" fmla="*/ 490538 w 983932"/>
                  <a:gd name="connsiteY118" fmla="*/ 0 h 762952"/>
                  <a:gd name="connsiteX119" fmla="*/ 492443 w 983932"/>
                  <a:gd name="connsiteY119" fmla="*/ 762953 h 762952"/>
                  <a:gd name="connsiteX120" fmla="*/ 490538 w 983932"/>
                  <a:gd name="connsiteY120" fmla="*/ 762953 h 762952"/>
                  <a:gd name="connsiteX121" fmla="*/ 492443 w 983932"/>
                  <a:gd name="connsiteY121" fmla="*/ 762953 h 762952"/>
                  <a:gd name="connsiteX122" fmla="*/ 492443 w 983932"/>
                  <a:gd name="connsiteY122" fmla="*/ 0 h 762952"/>
                  <a:gd name="connsiteX123" fmla="*/ 494348 w 983932"/>
                  <a:gd name="connsiteY123" fmla="*/ 0 h 762952"/>
                  <a:gd name="connsiteX124" fmla="*/ 492443 w 983932"/>
                  <a:gd name="connsiteY124" fmla="*/ 0 h 762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983932" h="762952">
                    <a:moveTo>
                      <a:pt x="95250" y="381000"/>
                    </a:moveTo>
                    <a:cubicBezTo>
                      <a:pt x="95250" y="570548"/>
                      <a:pt x="180975" y="697230"/>
                      <a:pt x="334328" y="745808"/>
                    </a:cubicBezTo>
                    <a:cubicBezTo>
                      <a:pt x="259080" y="731520"/>
                      <a:pt x="194310" y="706755"/>
                      <a:pt x="142875" y="671513"/>
                    </a:cubicBezTo>
                    <a:cubicBezTo>
                      <a:pt x="47625" y="606743"/>
                      <a:pt x="0" y="508635"/>
                      <a:pt x="0" y="381000"/>
                    </a:cubicBezTo>
                    <a:cubicBezTo>
                      <a:pt x="0" y="253365"/>
                      <a:pt x="48578" y="155258"/>
                      <a:pt x="142875" y="90488"/>
                    </a:cubicBezTo>
                    <a:cubicBezTo>
                      <a:pt x="194310" y="55245"/>
                      <a:pt x="259080" y="30480"/>
                      <a:pt x="334328" y="16193"/>
                    </a:cubicBezTo>
                    <a:cubicBezTo>
                      <a:pt x="180975" y="64770"/>
                      <a:pt x="95250" y="192405"/>
                      <a:pt x="95250" y="381000"/>
                    </a:cubicBezTo>
                    <a:close/>
                    <a:moveTo>
                      <a:pt x="649605" y="745808"/>
                    </a:moveTo>
                    <a:cubicBezTo>
                      <a:pt x="724853" y="731520"/>
                      <a:pt x="789623" y="706755"/>
                      <a:pt x="841058" y="671513"/>
                    </a:cubicBezTo>
                    <a:cubicBezTo>
                      <a:pt x="936307" y="606743"/>
                      <a:pt x="983932" y="508635"/>
                      <a:pt x="983932" y="381000"/>
                    </a:cubicBezTo>
                    <a:cubicBezTo>
                      <a:pt x="983932" y="253365"/>
                      <a:pt x="935355" y="155258"/>
                      <a:pt x="841058" y="90488"/>
                    </a:cubicBezTo>
                    <a:cubicBezTo>
                      <a:pt x="789623" y="55245"/>
                      <a:pt x="724853" y="30480"/>
                      <a:pt x="649605" y="16193"/>
                    </a:cubicBezTo>
                    <a:cubicBezTo>
                      <a:pt x="803910" y="64770"/>
                      <a:pt x="888683" y="191452"/>
                      <a:pt x="888683" y="381000"/>
                    </a:cubicBezTo>
                    <a:cubicBezTo>
                      <a:pt x="888683" y="570548"/>
                      <a:pt x="802958" y="697230"/>
                      <a:pt x="649605" y="745808"/>
                    </a:cubicBezTo>
                    <a:close/>
                    <a:moveTo>
                      <a:pt x="411480" y="5715"/>
                    </a:moveTo>
                    <a:cubicBezTo>
                      <a:pt x="406718" y="5715"/>
                      <a:pt x="401955" y="6668"/>
                      <a:pt x="397193" y="6668"/>
                    </a:cubicBezTo>
                    <a:cubicBezTo>
                      <a:pt x="207645" y="39052"/>
                      <a:pt x="100965" y="170498"/>
                      <a:pt x="100965" y="380048"/>
                    </a:cubicBezTo>
                    <a:cubicBezTo>
                      <a:pt x="100965" y="589598"/>
                      <a:pt x="207645" y="721995"/>
                      <a:pt x="397193" y="753428"/>
                    </a:cubicBezTo>
                    <a:cubicBezTo>
                      <a:pt x="401955" y="754380"/>
                      <a:pt x="406718" y="754380"/>
                      <a:pt x="411480" y="754380"/>
                    </a:cubicBezTo>
                    <a:cubicBezTo>
                      <a:pt x="288608" y="718185"/>
                      <a:pt x="220028" y="585788"/>
                      <a:pt x="220028" y="381000"/>
                    </a:cubicBezTo>
                    <a:cubicBezTo>
                      <a:pt x="220028" y="176213"/>
                      <a:pt x="288608" y="44768"/>
                      <a:pt x="411480" y="5715"/>
                    </a:cubicBezTo>
                    <a:close/>
                    <a:moveTo>
                      <a:pt x="573405" y="756285"/>
                    </a:moveTo>
                    <a:cubicBezTo>
                      <a:pt x="578168" y="756285"/>
                      <a:pt x="582930" y="755333"/>
                      <a:pt x="587693" y="755333"/>
                    </a:cubicBezTo>
                    <a:cubicBezTo>
                      <a:pt x="777240" y="722948"/>
                      <a:pt x="883920" y="591503"/>
                      <a:pt x="883920" y="381953"/>
                    </a:cubicBezTo>
                    <a:cubicBezTo>
                      <a:pt x="883920" y="172402"/>
                      <a:pt x="777240" y="40005"/>
                      <a:pt x="587693" y="8573"/>
                    </a:cubicBezTo>
                    <a:cubicBezTo>
                      <a:pt x="582930" y="7620"/>
                      <a:pt x="578168" y="7620"/>
                      <a:pt x="573405" y="7620"/>
                    </a:cubicBezTo>
                    <a:cubicBezTo>
                      <a:pt x="696278" y="46673"/>
                      <a:pt x="764858" y="178118"/>
                      <a:pt x="764858" y="382905"/>
                    </a:cubicBezTo>
                    <a:cubicBezTo>
                      <a:pt x="764858" y="587693"/>
                      <a:pt x="695325" y="718185"/>
                      <a:pt x="573405" y="756285"/>
                    </a:cubicBezTo>
                    <a:close/>
                    <a:moveTo>
                      <a:pt x="573405" y="756285"/>
                    </a:moveTo>
                    <a:cubicBezTo>
                      <a:pt x="572453" y="756285"/>
                      <a:pt x="570548" y="757238"/>
                      <a:pt x="569595" y="757238"/>
                    </a:cubicBezTo>
                    <a:cubicBezTo>
                      <a:pt x="575310" y="756285"/>
                      <a:pt x="581978" y="755333"/>
                      <a:pt x="587693" y="754380"/>
                    </a:cubicBezTo>
                    <a:cubicBezTo>
                      <a:pt x="581978" y="755333"/>
                      <a:pt x="578168" y="756285"/>
                      <a:pt x="573405" y="756285"/>
                    </a:cubicBezTo>
                    <a:close/>
                    <a:moveTo>
                      <a:pt x="573405" y="5715"/>
                    </a:moveTo>
                    <a:cubicBezTo>
                      <a:pt x="578168" y="5715"/>
                      <a:pt x="582930" y="6668"/>
                      <a:pt x="587693" y="6668"/>
                    </a:cubicBezTo>
                    <a:cubicBezTo>
                      <a:pt x="581978" y="5715"/>
                      <a:pt x="575310" y="4763"/>
                      <a:pt x="569595" y="3810"/>
                    </a:cubicBezTo>
                    <a:cubicBezTo>
                      <a:pt x="570548" y="4763"/>
                      <a:pt x="571500" y="5715"/>
                      <a:pt x="573405" y="5715"/>
                    </a:cubicBezTo>
                    <a:close/>
                    <a:moveTo>
                      <a:pt x="411480" y="756285"/>
                    </a:moveTo>
                    <a:cubicBezTo>
                      <a:pt x="406718" y="756285"/>
                      <a:pt x="401955" y="755333"/>
                      <a:pt x="397193" y="755333"/>
                    </a:cubicBezTo>
                    <a:cubicBezTo>
                      <a:pt x="402908" y="756285"/>
                      <a:pt x="409575" y="757238"/>
                      <a:pt x="415290" y="758190"/>
                    </a:cubicBezTo>
                    <a:cubicBezTo>
                      <a:pt x="414338" y="757238"/>
                      <a:pt x="412433" y="757238"/>
                      <a:pt x="411480" y="756285"/>
                    </a:cubicBezTo>
                    <a:close/>
                    <a:moveTo>
                      <a:pt x="415290" y="4763"/>
                    </a:moveTo>
                    <a:cubicBezTo>
                      <a:pt x="409575" y="5715"/>
                      <a:pt x="402908" y="6668"/>
                      <a:pt x="397193" y="7620"/>
                    </a:cubicBezTo>
                    <a:cubicBezTo>
                      <a:pt x="401955" y="6668"/>
                      <a:pt x="406718" y="6668"/>
                      <a:pt x="411480" y="6668"/>
                    </a:cubicBezTo>
                    <a:cubicBezTo>
                      <a:pt x="412433" y="5715"/>
                      <a:pt x="414338" y="4763"/>
                      <a:pt x="415290" y="4763"/>
                    </a:cubicBezTo>
                    <a:close/>
                    <a:moveTo>
                      <a:pt x="525780" y="759143"/>
                    </a:moveTo>
                    <a:cubicBezTo>
                      <a:pt x="530543" y="759143"/>
                      <a:pt x="535305" y="759143"/>
                      <a:pt x="540068" y="758190"/>
                    </a:cubicBezTo>
                    <a:cubicBezTo>
                      <a:pt x="680085" y="733425"/>
                      <a:pt x="759143" y="599123"/>
                      <a:pt x="759143" y="381000"/>
                    </a:cubicBezTo>
                    <a:cubicBezTo>
                      <a:pt x="759143" y="162877"/>
                      <a:pt x="680085" y="27623"/>
                      <a:pt x="540068" y="3810"/>
                    </a:cubicBezTo>
                    <a:cubicBezTo>
                      <a:pt x="535305" y="3810"/>
                      <a:pt x="530543" y="3810"/>
                      <a:pt x="525780" y="2857"/>
                    </a:cubicBezTo>
                    <a:cubicBezTo>
                      <a:pt x="586740" y="37148"/>
                      <a:pt x="621030" y="171450"/>
                      <a:pt x="621030" y="381000"/>
                    </a:cubicBezTo>
                    <a:cubicBezTo>
                      <a:pt x="621030" y="590550"/>
                      <a:pt x="586740" y="724853"/>
                      <a:pt x="525780" y="759143"/>
                    </a:cubicBezTo>
                    <a:close/>
                    <a:moveTo>
                      <a:pt x="444818" y="758190"/>
                    </a:moveTo>
                    <a:cubicBezTo>
                      <a:pt x="449580" y="758190"/>
                      <a:pt x="454343" y="758190"/>
                      <a:pt x="459105" y="759143"/>
                    </a:cubicBezTo>
                    <a:cubicBezTo>
                      <a:pt x="398145" y="724853"/>
                      <a:pt x="363855" y="590550"/>
                      <a:pt x="363855" y="381000"/>
                    </a:cubicBezTo>
                    <a:cubicBezTo>
                      <a:pt x="363855" y="171450"/>
                      <a:pt x="398145" y="38100"/>
                      <a:pt x="459105" y="2857"/>
                    </a:cubicBezTo>
                    <a:cubicBezTo>
                      <a:pt x="454343" y="2857"/>
                      <a:pt x="449580" y="2857"/>
                      <a:pt x="444818" y="3810"/>
                    </a:cubicBezTo>
                    <a:cubicBezTo>
                      <a:pt x="304800" y="28575"/>
                      <a:pt x="225743" y="162877"/>
                      <a:pt x="225743" y="381000"/>
                    </a:cubicBezTo>
                    <a:cubicBezTo>
                      <a:pt x="225743" y="599123"/>
                      <a:pt x="304800" y="734378"/>
                      <a:pt x="444818" y="758190"/>
                    </a:cubicBezTo>
                    <a:close/>
                    <a:moveTo>
                      <a:pt x="458153" y="759143"/>
                    </a:moveTo>
                    <a:cubicBezTo>
                      <a:pt x="453390" y="759143"/>
                      <a:pt x="448628" y="759143"/>
                      <a:pt x="443865" y="758190"/>
                    </a:cubicBezTo>
                    <a:cubicBezTo>
                      <a:pt x="449580" y="759143"/>
                      <a:pt x="455295" y="760095"/>
                      <a:pt x="461010" y="761048"/>
                    </a:cubicBezTo>
                    <a:cubicBezTo>
                      <a:pt x="461010" y="760095"/>
                      <a:pt x="460058" y="760095"/>
                      <a:pt x="458153" y="759143"/>
                    </a:cubicBezTo>
                    <a:close/>
                    <a:moveTo>
                      <a:pt x="458153" y="2857"/>
                    </a:moveTo>
                    <a:cubicBezTo>
                      <a:pt x="459105" y="1905"/>
                      <a:pt x="460058" y="1905"/>
                      <a:pt x="461963" y="952"/>
                    </a:cubicBezTo>
                    <a:cubicBezTo>
                      <a:pt x="456248" y="1905"/>
                      <a:pt x="450533" y="2857"/>
                      <a:pt x="444818" y="3810"/>
                    </a:cubicBezTo>
                    <a:cubicBezTo>
                      <a:pt x="448628" y="3810"/>
                      <a:pt x="453390" y="2857"/>
                      <a:pt x="458153" y="2857"/>
                    </a:cubicBezTo>
                    <a:close/>
                    <a:moveTo>
                      <a:pt x="525780" y="2857"/>
                    </a:moveTo>
                    <a:cubicBezTo>
                      <a:pt x="530543" y="2857"/>
                      <a:pt x="535305" y="2857"/>
                      <a:pt x="540068" y="3810"/>
                    </a:cubicBezTo>
                    <a:cubicBezTo>
                      <a:pt x="534353" y="2857"/>
                      <a:pt x="528638" y="1905"/>
                      <a:pt x="522923" y="952"/>
                    </a:cubicBezTo>
                    <a:cubicBezTo>
                      <a:pt x="523875" y="1905"/>
                      <a:pt x="524828" y="2857"/>
                      <a:pt x="525780" y="2857"/>
                    </a:cubicBezTo>
                    <a:close/>
                    <a:moveTo>
                      <a:pt x="525780" y="759143"/>
                    </a:moveTo>
                    <a:cubicBezTo>
                      <a:pt x="524828" y="760095"/>
                      <a:pt x="523875" y="760095"/>
                      <a:pt x="521970" y="761048"/>
                    </a:cubicBezTo>
                    <a:cubicBezTo>
                      <a:pt x="527685" y="760095"/>
                      <a:pt x="533400" y="759143"/>
                      <a:pt x="539115" y="758190"/>
                    </a:cubicBezTo>
                    <a:cubicBezTo>
                      <a:pt x="535305" y="759143"/>
                      <a:pt x="530543" y="759143"/>
                      <a:pt x="525780" y="759143"/>
                    </a:cubicBezTo>
                    <a:close/>
                    <a:moveTo>
                      <a:pt x="473393" y="759143"/>
                    </a:moveTo>
                    <a:cubicBezTo>
                      <a:pt x="479108" y="759143"/>
                      <a:pt x="485775" y="759143"/>
                      <a:pt x="491490" y="759143"/>
                    </a:cubicBezTo>
                    <a:cubicBezTo>
                      <a:pt x="498158" y="759143"/>
                      <a:pt x="503873" y="759143"/>
                      <a:pt x="509588" y="759143"/>
                    </a:cubicBezTo>
                    <a:cubicBezTo>
                      <a:pt x="550545" y="744855"/>
                      <a:pt x="614363" y="676275"/>
                      <a:pt x="614363" y="381000"/>
                    </a:cubicBezTo>
                    <a:cubicBezTo>
                      <a:pt x="614363" y="85725"/>
                      <a:pt x="551498" y="16193"/>
                      <a:pt x="509588" y="2857"/>
                    </a:cubicBezTo>
                    <a:cubicBezTo>
                      <a:pt x="503873" y="2857"/>
                      <a:pt x="497205" y="2857"/>
                      <a:pt x="491490" y="2857"/>
                    </a:cubicBezTo>
                    <a:cubicBezTo>
                      <a:pt x="484823" y="2857"/>
                      <a:pt x="479108" y="2857"/>
                      <a:pt x="473393" y="2857"/>
                    </a:cubicBezTo>
                    <a:cubicBezTo>
                      <a:pt x="432435" y="17145"/>
                      <a:pt x="368618" y="85725"/>
                      <a:pt x="368618" y="381000"/>
                    </a:cubicBezTo>
                    <a:cubicBezTo>
                      <a:pt x="368618" y="676275"/>
                      <a:pt x="432435" y="745808"/>
                      <a:pt x="473393" y="759143"/>
                    </a:cubicBezTo>
                    <a:close/>
                    <a:moveTo>
                      <a:pt x="494348" y="0"/>
                    </a:moveTo>
                    <a:cubicBezTo>
                      <a:pt x="493395" y="0"/>
                      <a:pt x="492443" y="0"/>
                      <a:pt x="491490" y="0"/>
                    </a:cubicBezTo>
                    <a:cubicBezTo>
                      <a:pt x="490538" y="0"/>
                      <a:pt x="489585" y="0"/>
                      <a:pt x="488633" y="0"/>
                    </a:cubicBezTo>
                    <a:cubicBezTo>
                      <a:pt x="483870" y="0"/>
                      <a:pt x="478155" y="952"/>
                      <a:pt x="472440" y="2857"/>
                    </a:cubicBezTo>
                    <a:cubicBezTo>
                      <a:pt x="478155" y="2857"/>
                      <a:pt x="484823" y="2857"/>
                      <a:pt x="490538" y="2857"/>
                    </a:cubicBezTo>
                    <a:cubicBezTo>
                      <a:pt x="497205" y="2857"/>
                      <a:pt x="502920" y="2857"/>
                      <a:pt x="508635" y="2857"/>
                    </a:cubicBezTo>
                    <a:cubicBezTo>
                      <a:pt x="504825" y="952"/>
                      <a:pt x="499110" y="0"/>
                      <a:pt x="494348" y="0"/>
                    </a:cubicBezTo>
                    <a:close/>
                    <a:moveTo>
                      <a:pt x="489585" y="762953"/>
                    </a:moveTo>
                    <a:cubicBezTo>
                      <a:pt x="490538" y="762953"/>
                      <a:pt x="491490" y="762953"/>
                      <a:pt x="492443" y="762953"/>
                    </a:cubicBezTo>
                    <a:cubicBezTo>
                      <a:pt x="493395" y="762953"/>
                      <a:pt x="494348" y="762953"/>
                      <a:pt x="495300" y="762953"/>
                    </a:cubicBezTo>
                    <a:cubicBezTo>
                      <a:pt x="500063" y="762953"/>
                      <a:pt x="505778" y="762000"/>
                      <a:pt x="511493" y="760095"/>
                    </a:cubicBezTo>
                    <a:cubicBezTo>
                      <a:pt x="505778" y="760095"/>
                      <a:pt x="499110" y="760095"/>
                      <a:pt x="493395" y="760095"/>
                    </a:cubicBezTo>
                    <a:cubicBezTo>
                      <a:pt x="486728" y="760095"/>
                      <a:pt x="481013" y="760095"/>
                      <a:pt x="475298" y="760095"/>
                    </a:cubicBezTo>
                    <a:cubicBezTo>
                      <a:pt x="479108" y="761048"/>
                      <a:pt x="484823" y="762000"/>
                      <a:pt x="489585" y="762953"/>
                    </a:cubicBezTo>
                    <a:close/>
                    <a:moveTo>
                      <a:pt x="489585" y="762953"/>
                    </a:moveTo>
                    <a:cubicBezTo>
                      <a:pt x="489585" y="762953"/>
                      <a:pt x="489585" y="762953"/>
                      <a:pt x="489585" y="762953"/>
                    </a:cubicBezTo>
                    <a:cubicBezTo>
                      <a:pt x="490538" y="762953"/>
                      <a:pt x="491490" y="762953"/>
                      <a:pt x="492443" y="762953"/>
                    </a:cubicBezTo>
                    <a:cubicBezTo>
                      <a:pt x="491490" y="762953"/>
                      <a:pt x="490538" y="762953"/>
                      <a:pt x="489585" y="762953"/>
                    </a:cubicBezTo>
                    <a:close/>
                    <a:moveTo>
                      <a:pt x="489585" y="0"/>
                    </a:moveTo>
                    <a:cubicBezTo>
                      <a:pt x="490538" y="0"/>
                      <a:pt x="491490" y="0"/>
                      <a:pt x="492443" y="0"/>
                    </a:cubicBezTo>
                    <a:cubicBezTo>
                      <a:pt x="491490" y="0"/>
                      <a:pt x="490538" y="0"/>
                      <a:pt x="489585" y="0"/>
                    </a:cubicBezTo>
                    <a:cubicBezTo>
                      <a:pt x="489585" y="0"/>
                      <a:pt x="489585" y="0"/>
                      <a:pt x="489585" y="0"/>
                    </a:cubicBezTo>
                    <a:close/>
                    <a:moveTo>
                      <a:pt x="494348" y="0"/>
                    </a:moveTo>
                    <a:cubicBezTo>
                      <a:pt x="494348" y="0"/>
                      <a:pt x="494348" y="0"/>
                      <a:pt x="494348" y="0"/>
                    </a:cubicBezTo>
                    <a:cubicBezTo>
                      <a:pt x="493395" y="0"/>
                      <a:pt x="492443" y="0"/>
                      <a:pt x="491490" y="0"/>
                    </a:cubicBezTo>
                    <a:cubicBezTo>
                      <a:pt x="493395" y="0"/>
                      <a:pt x="493395" y="0"/>
                      <a:pt x="494348" y="0"/>
                    </a:cubicBezTo>
                    <a:close/>
                    <a:moveTo>
                      <a:pt x="494348" y="762953"/>
                    </a:moveTo>
                    <a:cubicBezTo>
                      <a:pt x="493395" y="762953"/>
                      <a:pt x="492443" y="762953"/>
                      <a:pt x="491490" y="762953"/>
                    </a:cubicBezTo>
                    <a:cubicBezTo>
                      <a:pt x="492443" y="762953"/>
                      <a:pt x="493395" y="762953"/>
                      <a:pt x="494348" y="762953"/>
                    </a:cubicBezTo>
                    <a:cubicBezTo>
                      <a:pt x="494348" y="762953"/>
                      <a:pt x="494348" y="762953"/>
                      <a:pt x="494348" y="762953"/>
                    </a:cubicBezTo>
                    <a:close/>
                    <a:moveTo>
                      <a:pt x="494348" y="762953"/>
                    </a:moveTo>
                    <a:cubicBezTo>
                      <a:pt x="493395" y="762953"/>
                      <a:pt x="493395" y="762953"/>
                      <a:pt x="492443" y="762953"/>
                    </a:cubicBezTo>
                    <a:cubicBezTo>
                      <a:pt x="492443" y="762953"/>
                      <a:pt x="493395" y="762953"/>
                      <a:pt x="494348" y="762953"/>
                    </a:cubicBezTo>
                    <a:close/>
                    <a:moveTo>
                      <a:pt x="490538" y="0"/>
                    </a:moveTo>
                    <a:cubicBezTo>
                      <a:pt x="491490" y="0"/>
                      <a:pt x="491490" y="0"/>
                      <a:pt x="492443" y="0"/>
                    </a:cubicBezTo>
                    <a:cubicBezTo>
                      <a:pt x="491490" y="0"/>
                      <a:pt x="490538" y="0"/>
                      <a:pt x="490538" y="0"/>
                    </a:cubicBezTo>
                    <a:close/>
                    <a:moveTo>
                      <a:pt x="492443" y="762953"/>
                    </a:moveTo>
                    <a:cubicBezTo>
                      <a:pt x="491490" y="762953"/>
                      <a:pt x="491490" y="762953"/>
                      <a:pt x="490538" y="762953"/>
                    </a:cubicBezTo>
                    <a:cubicBezTo>
                      <a:pt x="490538" y="762953"/>
                      <a:pt x="491490" y="762953"/>
                      <a:pt x="492443" y="762953"/>
                    </a:cubicBezTo>
                    <a:close/>
                    <a:moveTo>
                      <a:pt x="492443" y="0"/>
                    </a:moveTo>
                    <a:cubicBezTo>
                      <a:pt x="493395" y="0"/>
                      <a:pt x="493395" y="0"/>
                      <a:pt x="494348" y="0"/>
                    </a:cubicBezTo>
                    <a:cubicBezTo>
                      <a:pt x="493395" y="0"/>
                      <a:pt x="492443" y="0"/>
                      <a:pt x="492443" y="0"/>
                    </a:cubicBezTo>
                    <a:close/>
                  </a:path>
                </a:pathLst>
              </a:custGeom>
              <a:solidFill>
                <a:srgbClr val="C00000"/>
              </a:solidFill>
              <a:ln w="9525" cap="flat">
                <a:noFill/>
                <a:prstDash val="solid"/>
                <a:miter/>
              </a:ln>
            </p:spPr>
            <p:txBody>
              <a:bodyPr rtlCol="0" anchor="ctr"/>
              <a:lstStyle/>
              <a:p>
                <a:endParaRPr lang="en-ID" dirty="0"/>
              </a:p>
            </p:txBody>
          </p:sp>
          <p:sp>
            <p:nvSpPr>
              <p:cNvPr id="67" name="Freeform: Shape 66">
                <a:extLst>
                  <a:ext uri="{FF2B5EF4-FFF2-40B4-BE49-F238E27FC236}">
                    <a16:creationId xmlns:a16="http://schemas.microsoft.com/office/drawing/2014/main" id="{BD0E638B-9ECA-458C-88F9-3745B69F55E0}"/>
                  </a:ext>
                </a:extLst>
              </p:cNvPr>
              <p:cNvSpPr/>
              <p:nvPr/>
            </p:nvSpPr>
            <p:spPr>
              <a:xfrm>
                <a:off x="2838450" y="433387"/>
                <a:ext cx="1004887" cy="2064067"/>
              </a:xfrm>
              <a:custGeom>
                <a:avLst/>
                <a:gdLst>
                  <a:gd name="connsiteX0" fmla="*/ 0 w 1004887"/>
                  <a:gd name="connsiteY0" fmla="*/ 1314450 h 2064067"/>
                  <a:gd name="connsiteX1" fmla="*/ 446723 w 1004887"/>
                  <a:gd name="connsiteY1" fmla="*/ 1703070 h 2064067"/>
                  <a:gd name="connsiteX2" fmla="*/ 446723 w 1004887"/>
                  <a:gd name="connsiteY2" fmla="*/ 1714500 h 2064067"/>
                  <a:gd name="connsiteX3" fmla="*/ 465773 w 1004887"/>
                  <a:gd name="connsiteY3" fmla="*/ 1733550 h 2064067"/>
                  <a:gd name="connsiteX4" fmla="*/ 500063 w 1004887"/>
                  <a:gd name="connsiteY4" fmla="*/ 1733550 h 2064067"/>
                  <a:gd name="connsiteX5" fmla="*/ 500063 w 1004887"/>
                  <a:gd name="connsiteY5" fmla="*/ 1781175 h 2064067"/>
                  <a:gd name="connsiteX6" fmla="*/ 455295 w 1004887"/>
                  <a:gd name="connsiteY6" fmla="*/ 1827848 h 2064067"/>
                  <a:gd name="connsiteX7" fmla="*/ 468630 w 1004887"/>
                  <a:gd name="connsiteY7" fmla="*/ 1860233 h 2064067"/>
                  <a:gd name="connsiteX8" fmla="*/ 468630 w 1004887"/>
                  <a:gd name="connsiteY8" fmla="*/ 2063115 h 2064067"/>
                  <a:gd name="connsiteX9" fmla="*/ 474345 w 1004887"/>
                  <a:gd name="connsiteY9" fmla="*/ 2063115 h 2064067"/>
                  <a:gd name="connsiteX10" fmla="*/ 474345 w 1004887"/>
                  <a:gd name="connsiteY10" fmla="*/ 1864995 h 2064067"/>
                  <a:gd name="connsiteX11" fmla="*/ 481013 w 1004887"/>
                  <a:gd name="connsiteY11" fmla="*/ 1868805 h 2064067"/>
                  <a:gd name="connsiteX12" fmla="*/ 481013 w 1004887"/>
                  <a:gd name="connsiteY12" fmla="*/ 2063115 h 2064067"/>
                  <a:gd name="connsiteX13" fmla="*/ 485775 w 1004887"/>
                  <a:gd name="connsiteY13" fmla="*/ 2063115 h 2064067"/>
                  <a:gd name="connsiteX14" fmla="*/ 485775 w 1004887"/>
                  <a:gd name="connsiteY14" fmla="*/ 1871663 h 2064067"/>
                  <a:gd name="connsiteX15" fmla="*/ 492442 w 1004887"/>
                  <a:gd name="connsiteY15" fmla="*/ 1873568 h 2064067"/>
                  <a:gd name="connsiteX16" fmla="*/ 492442 w 1004887"/>
                  <a:gd name="connsiteY16" fmla="*/ 2064068 h 2064067"/>
                  <a:gd name="connsiteX17" fmla="*/ 498158 w 1004887"/>
                  <a:gd name="connsiteY17" fmla="*/ 2064068 h 2064067"/>
                  <a:gd name="connsiteX18" fmla="*/ 498158 w 1004887"/>
                  <a:gd name="connsiteY18" fmla="*/ 1874520 h 2064067"/>
                  <a:gd name="connsiteX19" fmla="*/ 501015 w 1004887"/>
                  <a:gd name="connsiteY19" fmla="*/ 1874520 h 2064067"/>
                  <a:gd name="connsiteX20" fmla="*/ 503873 w 1004887"/>
                  <a:gd name="connsiteY20" fmla="*/ 1874520 h 2064067"/>
                  <a:gd name="connsiteX21" fmla="*/ 503873 w 1004887"/>
                  <a:gd name="connsiteY21" fmla="*/ 2064068 h 2064067"/>
                  <a:gd name="connsiteX22" fmla="*/ 509588 w 1004887"/>
                  <a:gd name="connsiteY22" fmla="*/ 2064068 h 2064067"/>
                  <a:gd name="connsiteX23" fmla="*/ 509588 w 1004887"/>
                  <a:gd name="connsiteY23" fmla="*/ 1873568 h 2064067"/>
                  <a:gd name="connsiteX24" fmla="*/ 516255 w 1004887"/>
                  <a:gd name="connsiteY24" fmla="*/ 1871663 h 2064067"/>
                  <a:gd name="connsiteX25" fmla="*/ 516255 w 1004887"/>
                  <a:gd name="connsiteY25" fmla="*/ 2063115 h 2064067"/>
                  <a:gd name="connsiteX26" fmla="*/ 521970 w 1004887"/>
                  <a:gd name="connsiteY26" fmla="*/ 2063115 h 2064067"/>
                  <a:gd name="connsiteX27" fmla="*/ 521970 w 1004887"/>
                  <a:gd name="connsiteY27" fmla="*/ 1868805 h 2064067"/>
                  <a:gd name="connsiteX28" fmla="*/ 528638 w 1004887"/>
                  <a:gd name="connsiteY28" fmla="*/ 1864995 h 2064067"/>
                  <a:gd name="connsiteX29" fmla="*/ 528638 w 1004887"/>
                  <a:gd name="connsiteY29" fmla="*/ 2063115 h 2064067"/>
                  <a:gd name="connsiteX30" fmla="*/ 534353 w 1004887"/>
                  <a:gd name="connsiteY30" fmla="*/ 2063115 h 2064067"/>
                  <a:gd name="connsiteX31" fmla="*/ 534353 w 1004887"/>
                  <a:gd name="connsiteY31" fmla="*/ 1860233 h 2064067"/>
                  <a:gd name="connsiteX32" fmla="*/ 547688 w 1004887"/>
                  <a:gd name="connsiteY32" fmla="*/ 1827848 h 2064067"/>
                  <a:gd name="connsiteX33" fmla="*/ 504825 w 1004887"/>
                  <a:gd name="connsiteY33" fmla="*/ 1781175 h 2064067"/>
                  <a:gd name="connsiteX34" fmla="*/ 504825 w 1004887"/>
                  <a:gd name="connsiteY34" fmla="*/ 1733550 h 2064067"/>
                  <a:gd name="connsiteX35" fmla="*/ 539115 w 1004887"/>
                  <a:gd name="connsiteY35" fmla="*/ 1733550 h 2064067"/>
                  <a:gd name="connsiteX36" fmla="*/ 558165 w 1004887"/>
                  <a:gd name="connsiteY36" fmla="*/ 1714500 h 2064067"/>
                  <a:gd name="connsiteX37" fmla="*/ 558165 w 1004887"/>
                  <a:gd name="connsiteY37" fmla="*/ 1703070 h 2064067"/>
                  <a:gd name="connsiteX38" fmla="*/ 1004888 w 1004887"/>
                  <a:gd name="connsiteY38" fmla="*/ 1314450 h 2064067"/>
                  <a:gd name="connsiteX39" fmla="*/ 558165 w 1004887"/>
                  <a:gd name="connsiteY39" fmla="*/ 925830 h 2064067"/>
                  <a:gd name="connsiteX40" fmla="*/ 558165 w 1004887"/>
                  <a:gd name="connsiteY40" fmla="*/ 916305 h 2064067"/>
                  <a:gd name="connsiteX41" fmla="*/ 539115 w 1004887"/>
                  <a:gd name="connsiteY41" fmla="*/ 897255 h 2064067"/>
                  <a:gd name="connsiteX42" fmla="*/ 504825 w 1004887"/>
                  <a:gd name="connsiteY42" fmla="*/ 897255 h 2064067"/>
                  <a:gd name="connsiteX43" fmla="*/ 504825 w 1004887"/>
                  <a:gd name="connsiteY43" fmla="*/ 0 h 2064067"/>
                  <a:gd name="connsiteX44" fmla="*/ 499110 w 1004887"/>
                  <a:gd name="connsiteY44" fmla="*/ 0 h 2064067"/>
                  <a:gd name="connsiteX45" fmla="*/ 499110 w 1004887"/>
                  <a:gd name="connsiteY45" fmla="*/ 897255 h 2064067"/>
                  <a:gd name="connsiteX46" fmla="*/ 464820 w 1004887"/>
                  <a:gd name="connsiteY46" fmla="*/ 897255 h 2064067"/>
                  <a:gd name="connsiteX47" fmla="*/ 445770 w 1004887"/>
                  <a:gd name="connsiteY47" fmla="*/ 916305 h 2064067"/>
                  <a:gd name="connsiteX48" fmla="*/ 445770 w 1004887"/>
                  <a:gd name="connsiteY48" fmla="*/ 925830 h 2064067"/>
                  <a:gd name="connsiteX49" fmla="*/ 0 w 1004887"/>
                  <a:gd name="connsiteY49" fmla="*/ 1314450 h 2064067"/>
                  <a:gd name="connsiteX50" fmla="*/ 660083 w 1004887"/>
                  <a:gd name="connsiteY50" fmla="*/ 1679258 h 2064067"/>
                  <a:gd name="connsiteX51" fmla="*/ 899160 w 1004887"/>
                  <a:gd name="connsiteY51" fmla="*/ 1314450 h 2064067"/>
                  <a:gd name="connsiteX52" fmla="*/ 660083 w 1004887"/>
                  <a:gd name="connsiteY52" fmla="*/ 949643 h 2064067"/>
                  <a:gd name="connsiteX53" fmla="*/ 851535 w 1004887"/>
                  <a:gd name="connsiteY53" fmla="*/ 1023938 h 2064067"/>
                  <a:gd name="connsiteX54" fmla="*/ 994410 w 1004887"/>
                  <a:gd name="connsiteY54" fmla="*/ 1314450 h 2064067"/>
                  <a:gd name="connsiteX55" fmla="*/ 851535 w 1004887"/>
                  <a:gd name="connsiteY55" fmla="*/ 1604963 h 2064067"/>
                  <a:gd name="connsiteX56" fmla="*/ 660083 w 1004887"/>
                  <a:gd name="connsiteY56" fmla="*/ 1679258 h 2064067"/>
                  <a:gd name="connsiteX57" fmla="*/ 579120 w 1004887"/>
                  <a:gd name="connsiteY57" fmla="*/ 1690688 h 2064067"/>
                  <a:gd name="connsiteX58" fmla="*/ 582930 w 1004887"/>
                  <a:gd name="connsiteY58" fmla="*/ 1689735 h 2064067"/>
                  <a:gd name="connsiteX59" fmla="*/ 774383 w 1004887"/>
                  <a:gd name="connsiteY59" fmla="*/ 1314450 h 2064067"/>
                  <a:gd name="connsiteX60" fmla="*/ 582930 w 1004887"/>
                  <a:gd name="connsiteY60" fmla="*/ 939165 h 2064067"/>
                  <a:gd name="connsiteX61" fmla="*/ 579120 w 1004887"/>
                  <a:gd name="connsiteY61" fmla="*/ 938213 h 2064067"/>
                  <a:gd name="connsiteX62" fmla="*/ 597218 w 1004887"/>
                  <a:gd name="connsiteY62" fmla="*/ 941070 h 2064067"/>
                  <a:gd name="connsiteX63" fmla="*/ 893445 w 1004887"/>
                  <a:gd name="connsiteY63" fmla="*/ 1314450 h 2064067"/>
                  <a:gd name="connsiteX64" fmla="*/ 597218 w 1004887"/>
                  <a:gd name="connsiteY64" fmla="*/ 1687830 h 2064067"/>
                  <a:gd name="connsiteX65" fmla="*/ 579120 w 1004887"/>
                  <a:gd name="connsiteY65" fmla="*/ 1690688 h 2064067"/>
                  <a:gd name="connsiteX66" fmla="*/ 532448 w 1004887"/>
                  <a:gd name="connsiteY66" fmla="*/ 1694498 h 2064067"/>
                  <a:gd name="connsiteX67" fmla="*/ 536258 w 1004887"/>
                  <a:gd name="connsiteY67" fmla="*/ 1692593 h 2064067"/>
                  <a:gd name="connsiteX68" fmla="*/ 631508 w 1004887"/>
                  <a:gd name="connsiteY68" fmla="*/ 1314450 h 2064067"/>
                  <a:gd name="connsiteX69" fmla="*/ 536258 w 1004887"/>
                  <a:gd name="connsiteY69" fmla="*/ 936308 h 2064067"/>
                  <a:gd name="connsiteX70" fmla="*/ 532448 w 1004887"/>
                  <a:gd name="connsiteY70" fmla="*/ 934403 h 2064067"/>
                  <a:gd name="connsiteX71" fmla="*/ 549593 w 1004887"/>
                  <a:gd name="connsiteY71" fmla="*/ 937260 h 2064067"/>
                  <a:gd name="connsiteX72" fmla="*/ 768668 w 1004887"/>
                  <a:gd name="connsiteY72" fmla="*/ 1314450 h 2064067"/>
                  <a:gd name="connsiteX73" fmla="*/ 549593 w 1004887"/>
                  <a:gd name="connsiteY73" fmla="*/ 1691640 h 2064067"/>
                  <a:gd name="connsiteX74" fmla="*/ 532448 w 1004887"/>
                  <a:gd name="connsiteY74" fmla="*/ 1694498 h 2064067"/>
                  <a:gd name="connsiteX75" fmla="*/ 483870 w 1004887"/>
                  <a:gd name="connsiteY75" fmla="*/ 1692593 h 2064067"/>
                  <a:gd name="connsiteX76" fmla="*/ 379095 w 1004887"/>
                  <a:gd name="connsiteY76" fmla="*/ 1314450 h 2064067"/>
                  <a:gd name="connsiteX77" fmla="*/ 483870 w 1004887"/>
                  <a:gd name="connsiteY77" fmla="*/ 936308 h 2064067"/>
                  <a:gd name="connsiteX78" fmla="*/ 500063 w 1004887"/>
                  <a:gd name="connsiteY78" fmla="*/ 933450 h 2064067"/>
                  <a:gd name="connsiteX79" fmla="*/ 501015 w 1004887"/>
                  <a:gd name="connsiteY79" fmla="*/ 933450 h 2064067"/>
                  <a:gd name="connsiteX80" fmla="*/ 502920 w 1004887"/>
                  <a:gd name="connsiteY80" fmla="*/ 933450 h 2064067"/>
                  <a:gd name="connsiteX81" fmla="*/ 504825 w 1004887"/>
                  <a:gd name="connsiteY81" fmla="*/ 933450 h 2064067"/>
                  <a:gd name="connsiteX82" fmla="*/ 505778 w 1004887"/>
                  <a:gd name="connsiteY82" fmla="*/ 933450 h 2064067"/>
                  <a:gd name="connsiteX83" fmla="*/ 521970 w 1004887"/>
                  <a:gd name="connsiteY83" fmla="*/ 936308 h 2064067"/>
                  <a:gd name="connsiteX84" fmla="*/ 626745 w 1004887"/>
                  <a:gd name="connsiteY84" fmla="*/ 1314450 h 2064067"/>
                  <a:gd name="connsiteX85" fmla="*/ 521970 w 1004887"/>
                  <a:gd name="connsiteY85" fmla="*/ 1692593 h 2064067"/>
                  <a:gd name="connsiteX86" fmla="*/ 505778 w 1004887"/>
                  <a:gd name="connsiteY86" fmla="*/ 1695450 h 2064067"/>
                  <a:gd name="connsiteX87" fmla="*/ 504825 w 1004887"/>
                  <a:gd name="connsiteY87" fmla="*/ 1695450 h 2064067"/>
                  <a:gd name="connsiteX88" fmla="*/ 502920 w 1004887"/>
                  <a:gd name="connsiteY88" fmla="*/ 1695450 h 2064067"/>
                  <a:gd name="connsiteX89" fmla="*/ 501015 w 1004887"/>
                  <a:gd name="connsiteY89" fmla="*/ 1695450 h 2064067"/>
                  <a:gd name="connsiteX90" fmla="*/ 500063 w 1004887"/>
                  <a:gd name="connsiteY90" fmla="*/ 1695450 h 2064067"/>
                  <a:gd name="connsiteX91" fmla="*/ 483870 w 1004887"/>
                  <a:gd name="connsiteY91" fmla="*/ 1692593 h 2064067"/>
                  <a:gd name="connsiteX92" fmla="*/ 236220 w 1004887"/>
                  <a:gd name="connsiteY92" fmla="*/ 1314450 h 2064067"/>
                  <a:gd name="connsiteX93" fmla="*/ 455295 w 1004887"/>
                  <a:gd name="connsiteY93" fmla="*/ 937260 h 2064067"/>
                  <a:gd name="connsiteX94" fmla="*/ 472440 w 1004887"/>
                  <a:gd name="connsiteY94" fmla="*/ 934403 h 2064067"/>
                  <a:gd name="connsiteX95" fmla="*/ 468630 w 1004887"/>
                  <a:gd name="connsiteY95" fmla="*/ 936308 h 2064067"/>
                  <a:gd name="connsiteX96" fmla="*/ 373380 w 1004887"/>
                  <a:gd name="connsiteY96" fmla="*/ 1314450 h 2064067"/>
                  <a:gd name="connsiteX97" fmla="*/ 468630 w 1004887"/>
                  <a:gd name="connsiteY97" fmla="*/ 1692593 h 2064067"/>
                  <a:gd name="connsiteX98" fmla="*/ 472440 w 1004887"/>
                  <a:gd name="connsiteY98" fmla="*/ 1694498 h 2064067"/>
                  <a:gd name="connsiteX99" fmla="*/ 455295 w 1004887"/>
                  <a:gd name="connsiteY99" fmla="*/ 1691640 h 2064067"/>
                  <a:gd name="connsiteX100" fmla="*/ 236220 w 1004887"/>
                  <a:gd name="connsiteY100" fmla="*/ 1314450 h 2064067"/>
                  <a:gd name="connsiteX101" fmla="*/ 407670 w 1004887"/>
                  <a:gd name="connsiteY101" fmla="*/ 1688783 h 2064067"/>
                  <a:gd name="connsiteX102" fmla="*/ 111443 w 1004887"/>
                  <a:gd name="connsiteY102" fmla="*/ 1315403 h 2064067"/>
                  <a:gd name="connsiteX103" fmla="*/ 407670 w 1004887"/>
                  <a:gd name="connsiteY103" fmla="*/ 942023 h 2064067"/>
                  <a:gd name="connsiteX104" fmla="*/ 425767 w 1004887"/>
                  <a:gd name="connsiteY104" fmla="*/ 939165 h 2064067"/>
                  <a:gd name="connsiteX105" fmla="*/ 421958 w 1004887"/>
                  <a:gd name="connsiteY105" fmla="*/ 940118 h 2064067"/>
                  <a:gd name="connsiteX106" fmla="*/ 230505 w 1004887"/>
                  <a:gd name="connsiteY106" fmla="*/ 1314450 h 2064067"/>
                  <a:gd name="connsiteX107" fmla="*/ 421958 w 1004887"/>
                  <a:gd name="connsiteY107" fmla="*/ 1689735 h 2064067"/>
                  <a:gd name="connsiteX108" fmla="*/ 425767 w 1004887"/>
                  <a:gd name="connsiteY108" fmla="*/ 1690688 h 2064067"/>
                  <a:gd name="connsiteX109" fmla="*/ 407670 w 1004887"/>
                  <a:gd name="connsiteY109" fmla="*/ 1688783 h 2064067"/>
                  <a:gd name="connsiteX110" fmla="*/ 10477 w 1004887"/>
                  <a:gd name="connsiteY110" fmla="*/ 1314450 h 2064067"/>
                  <a:gd name="connsiteX111" fmla="*/ 153352 w 1004887"/>
                  <a:gd name="connsiteY111" fmla="*/ 1023938 h 2064067"/>
                  <a:gd name="connsiteX112" fmla="*/ 344805 w 1004887"/>
                  <a:gd name="connsiteY112" fmla="*/ 949643 h 2064067"/>
                  <a:gd name="connsiteX113" fmla="*/ 105727 w 1004887"/>
                  <a:gd name="connsiteY113" fmla="*/ 1314450 h 2064067"/>
                  <a:gd name="connsiteX114" fmla="*/ 344805 w 1004887"/>
                  <a:gd name="connsiteY114" fmla="*/ 1679258 h 2064067"/>
                  <a:gd name="connsiteX115" fmla="*/ 153352 w 1004887"/>
                  <a:gd name="connsiteY115" fmla="*/ 1604963 h 2064067"/>
                  <a:gd name="connsiteX116" fmla="*/ 10477 w 1004887"/>
                  <a:gd name="connsiteY116" fmla="*/ 1314450 h 206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1004887" h="2064067">
                    <a:moveTo>
                      <a:pt x="0" y="1314450"/>
                    </a:moveTo>
                    <a:cubicBezTo>
                      <a:pt x="0" y="1547813"/>
                      <a:pt x="161925" y="1686878"/>
                      <a:pt x="446723" y="1703070"/>
                    </a:cubicBezTo>
                    <a:lnTo>
                      <a:pt x="446723" y="1714500"/>
                    </a:lnTo>
                    <a:cubicBezTo>
                      <a:pt x="446723" y="1724978"/>
                      <a:pt x="455295" y="1733550"/>
                      <a:pt x="465773" y="1733550"/>
                    </a:cubicBezTo>
                    <a:lnTo>
                      <a:pt x="500063" y="1733550"/>
                    </a:lnTo>
                    <a:lnTo>
                      <a:pt x="500063" y="1781175"/>
                    </a:lnTo>
                    <a:cubicBezTo>
                      <a:pt x="475298" y="1782128"/>
                      <a:pt x="455295" y="1802130"/>
                      <a:pt x="455295" y="1827848"/>
                    </a:cubicBezTo>
                    <a:cubicBezTo>
                      <a:pt x="455295" y="1840230"/>
                      <a:pt x="460058" y="1851660"/>
                      <a:pt x="468630" y="1860233"/>
                    </a:cubicBezTo>
                    <a:lnTo>
                      <a:pt x="468630" y="2063115"/>
                    </a:lnTo>
                    <a:lnTo>
                      <a:pt x="474345" y="2063115"/>
                    </a:lnTo>
                    <a:lnTo>
                      <a:pt x="474345" y="1864995"/>
                    </a:lnTo>
                    <a:cubicBezTo>
                      <a:pt x="476250" y="1866900"/>
                      <a:pt x="478155" y="1867853"/>
                      <a:pt x="481013" y="1868805"/>
                    </a:cubicBezTo>
                    <a:lnTo>
                      <a:pt x="481013" y="2063115"/>
                    </a:lnTo>
                    <a:lnTo>
                      <a:pt x="485775" y="2063115"/>
                    </a:lnTo>
                    <a:lnTo>
                      <a:pt x="485775" y="1871663"/>
                    </a:lnTo>
                    <a:cubicBezTo>
                      <a:pt x="487680" y="1872615"/>
                      <a:pt x="489585" y="1872615"/>
                      <a:pt x="492442" y="1873568"/>
                    </a:cubicBezTo>
                    <a:lnTo>
                      <a:pt x="492442" y="2064068"/>
                    </a:lnTo>
                    <a:lnTo>
                      <a:pt x="498158" y="2064068"/>
                    </a:lnTo>
                    <a:lnTo>
                      <a:pt x="498158" y="1874520"/>
                    </a:lnTo>
                    <a:cubicBezTo>
                      <a:pt x="499110" y="1874520"/>
                      <a:pt x="500063" y="1874520"/>
                      <a:pt x="501015" y="1874520"/>
                    </a:cubicBezTo>
                    <a:cubicBezTo>
                      <a:pt x="501967" y="1874520"/>
                      <a:pt x="502920" y="1874520"/>
                      <a:pt x="503873" y="1874520"/>
                    </a:cubicBezTo>
                    <a:lnTo>
                      <a:pt x="503873" y="2064068"/>
                    </a:lnTo>
                    <a:lnTo>
                      <a:pt x="509588" y="2064068"/>
                    </a:lnTo>
                    <a:lnTo>
                      <a:pt x="509588" y="1873568"/>
                    </a:lnTo>
                    <a:cubicBezTo>
                      <a:pt x="511492" y="1873568"/>
                      <a:pt x="514350" y="1872615"/>
                      <a:pt x="516255" y="1871663"/>
                    </a:cubicBezTo>
                    <a:lnTo>
                      <a:pt x="516255" y="2063115"/>
                    </a:lnTo>
                    <a:lnTo>
                      <a:pt x="521970" y="2063115"/>
                    </a:lnTo>
                    <a:lnTo>
                      <a:pt x="521970" y="1868805"/>
                    </a:lnTo>
                    <a:cubicBezTo>
                      <a:pt x="523875" y="1867853"/>
                      <a:pt x="526733" y="1865948"/>
                      <a:pt x="528638" y="1864995"/>
                    </a:cubicBezTo>
                    <a:lnTo>
                      <a:pt x="528638" y="2063115"/>
                    </a:lnTo>
                    <a:lnTo>
                      <a:pt x="534353" y="2063115"/>
                    </a:lnTo>
                    <a:lnTo>
                      <a:pt x="534353" y="1860233"/>
                    </a:lnTo>
                    <a:cubicBezTo>
                      <a:pt x="542925" y="1851660"/>
                      <a:pt x="547688" y="1840230"/>
                      <a:pt x="547688" y="1827848"/>
                    </a:cubicBezTo>
                    <a:cubicBezTo>
                      <a:pt x="547688" y="1803083"/>
                      <a:pt x="528638" y="1784033"/>
                      <a:pt x="504825" y="1781175"/>
                    </a:cubicBezTo>
                    <a:lnTo>
                      <a:pt x="504825" y="1733550"/>
                    </a:lnTo>
                    <a:lnTo>
                      <a:pt x="539115" y="1733550"/>
                    </a:lnTo>
                    <a:cubicBezTo>
                      <a:pt x="549593" y="1733550"/>
                      <a:pt x="558165" y="1724978"/>
                      <a:pt x="558165" y="1714500"/>
                    </a:cubicBezTo>
                    <a:lnTo>
                      <a:pt x="558165" y="1703070"/>
                    </a:lnTo>
                    <a:cubicBezTo>
                      <a:pt x="842963" y="1686878"/>
                      <a:pt x="1004888" y="1547813"/>
                      <a:pt x="1004888" y="1314450"/>
                    </a:cubicBezTo>
                    <a:cubicBezTo>
                      <a:pt x="1004888" y="1081088"/>
                      <a:pt x="842963" y="942023"/>
                      <a:pt x="558165" y="925830"/>
                    </a:cubicBezTo>
                    <a:lnTo>
                      <a:pt x="558165" y="916305"/>
                    </a:lnTo>
                    <a:cubicBezTo>
                      <a:pt x="558165" y="905828"/>
                      <a:pt x="549593" y="897255"/>
                      <a:pt x="539115" y="897255"/>
                    </a:cubicBezTo>
                    <a:lnTo>
                      <a:pt x="504825" y="897255"/>
                    </a:lnTo>
                    <a:lnTo>
                      <a:pt x="504825" y="0"/>
                    </a:lnTo>
                    <a:lnTo>
                      <a:pt x="499110" y="0"/>
                    </a:lnTo>
                    <a:lnTo>
                      <a:pt x="499110" y="897255"/>
                    </a:lnTo>
                    <a:lnTo>
                      <a:pt x="464820" y="897255"/>
                    </a:lnTo>
                    <a:cubicBezTo>
                      <a:pt x="454342" y="897255"/>
                      <a:pt x="445770" y="905828"/>
                      <a:pt x="445770" y="916305"/>
                    </a:cubicBezTo>
                    <a:lnTo>
                      <a:pt x="445770" y="925830"/>
                    </a:lnTo>
                    <a:cubicBezTo>
                      <a:pt x="161925" y="942023"/>
                      <a:pt x="0" y="1082040"/>
                      <a:pt x="0" y="1314450"/>
                    </a:cubicBezTo>
                    <a:close/>
                    <a:moveTo>
                      <a:pt x="660083" y="1679258"/>
                    </a:moveTo>
                    <a:cubicBezTo>
                      <a:pt x="814388" y="1630680"/>
                      <a:pt x="899160" y="1503998"/>
                      <a:pt x="899160" y="1314450"/>
                    </a:cubicBezTo>
                    <a:cubicBezTo>
                      <a:pt x="899160" y="1124903"/>
                      <a:pt x="813435" y="998220"/>
                      <a:pt x="660083" y="949643"/>
                    </a:cubicBezTo>
                    <a:cubicBezTo>
                      <a:pt x="735330" y="963930"/>
                      <a:pt x="800100" y="988695"/>
                      <a:pt x="851535" y="1023938"/>
                    </a:cubicBezTo>
                    <a:cubicBezTo>
                      <a:pt x="946785" y="1088708"/>
                      <a:pt x="994410" y="1186815"/>
                      <a:pt x="994410" y="1314450"/>
                    </a:cubicBezTo>
                    <a:cubicBezTo>
                      <a:pt x="994410" y="1442085"/>
                      <a:pt x="945833" y="1540193"/>
                      <a:pt x="851535" y="1604963"/>
                    </a:cubicBezTo>
                    <a:cubicBezTo>
                      <a:pt x="800100" y="1640205"/>
                      <a:pt x="735330" y="1664970"/>
                      <a:pt x="660083" y="1679258"/>
                    </a:cubicBezTo>
                    <a:close/>
                    <a:moveTo>
                      <a:pt x="579120" y="1690688"/>
                    </a:moveTo>
                    <a:cubicBezTo>
                      <a:pt x="580073" y="1690688"/>
                      <a:pt x="581978" y="1689735"/>
                      <a:pt x="582930" y="1689735"/>
                    </a:cubicBezTo>
                    <a:cubicBezTo>
                      <a:pt x="705803" y="1650683"/>
                      <a:pt x="774383" y="1519238"/>
                      <a:pt x="774383" y="1314450"/>
                    </a:cubicBezTo>
                    <a:cubicBezTo>
                      <a:pt x="774383" y="1109663"/>
                      <a:pt x="705803" y="978218"/>
                      <a:pt x="582930" y="939165"/>
                    </a:cubicBezTo>
                    <a:cubicBezTo>
                      <a:pt x="581978" y="939165"/>
                      <a:pt x="580073" y="938213"/>
                      <a:pt x="579120" y="938213"/>
                    </a:cubicBezTo>
                    <a:cubicBezTo>
                      <a:pt x="584835" y="939165"/>
                      <a:pt x="591503" y="940118"/>
                      <a:pt x="597218" y="941070"/>
                    </a:cubicBezTo>
                    <a:cubicBezTo>
                      <a:pt x="786765" y="973455"/>
                      <a:pt x="893445" y="1104900"/>
                      <a:pt x="893445" y="1314450"/>
                    </a:cubicBezTo>
                    <a:cubicBezTo>
                      <a:pt x="893445" y="1524000"/>
                      <a:pt x="786765" y="1656398"/>
                      <a:pt x="597218" y="1687830"/>
                    </a:cubicBezTo>
                    <a:cubicBezTo>
                      <a:pt x="591503" y="1689735"/>
                      <a:pt x="585788" y="1690688"/>
                      <a:pt x="579120" y="1690688"/>
                    </a:cubicBezTo>
                    <a:close/>
                    <a:moveTo>
                      <a:pt x="532448" y="1694498"/>
                    </a:moveTo>
                    <a:cubicBezTo>
                      <a:pt x="533400" y="1693545"/>
                      <a:pt x="534353" y="1693545"/>
                      <a:pt x="536258" y="1692593"/>
                    </a:cubicBezTo>
                    <a:cubicBezTo>
                      <a:pt x="597218" y="1658303"/>
                      <a:pt x="631508" y="1524000"/>
                      <a:pt x="631508" y="1314450"/>
                    </a:cubicBezTo>
                    <a:cubicBezTo>
                      <a:pt x="631508" y="1104900"/>
                      <a:pt x="597218" y="971550"/>
                      <a:pt x="536258" y="936308"/>
                    </a:cubicBezTo>
                    <a:cubicBezTo>
                      <a:pt x="535305" y="935355"/>
                      <a:pt x="534353" y="935355"/>
                      <a:pt x="532448" y="934403"/>
                    </a:cubicBezTo>
                    <a:cubicBezTo>
                      <a:pt x="538163" y="935355"/>
                      <a:pt x="543878" y="936308"/>
                      <a:pt x="549593" y="937260"/>
                    </a:cubicBezTo>
                    <a:cubicBezTo>
                      <a:pt x="689610" y="962025"/>
                      <a:pt x="768668" y="1096328"/>
                      <a:pt x="768668" y="1314450"/>
                    </a:cubicBezTo>
                    <a:cubicBezTo>
                      <a:pt x="768668" y="1532573"/>
                      <a:pt x="689610" y="1667828"/>
                      <a:pt x="549593" y="1691640"/>
                    </a:cubicBezTo>
                    <a:cubicBezTo>
                      <a:pt x="544830" y="1692593"/>
                      <a:pt x="539115" y="1693545"/>
                      <a:pt x="532448" y="1694498"/>
                    </a:cubicBezTo>
                    <a:close/>
                    <a:moveTo>
                      <a:pt x="483870" y="1692593"/>
                    </a:moveTo>
                    <a:cubicBezTo>
                      <a:pt x="442913" y="1678305"/>
                      <a:pt x="379095" y="1609725"/>
                      <a:pt x="379095" y="1314450"/>
                    </a:cubicBezTo>
                    <a:cubicBezTo>
                      <a:pt x="379095" y="1019175"/>
                      <a:pt x="441960" y="949643"/>
                      <a:pt x="483870" y="936308"/>
                    </a:cubicBezTo>
                    <a:cubicBezTo>
                      <a:pt x="489585" y="934403"/>
                      <a:pt x="495300" y="933450"/>
                      <a:pt x="500063" y="933450"/>
                    </a:cubicBezTo>
                    <a:cubicBezTo>
                      <a:pt x="500063" y="933450"/>
                      <a:pt x="500063" y="933450"/>
                      <a:pt x="501015" y="933450"/>
                    </a:cubicBezTo>
                    <a:cubicBezTo>
                      <a:pt x="501967" y="933450"/>
                      <a:pt x="501967" y="933450"/>
                      <a:pt x="502920" y="933450"/>
                    </a:cubicBezTo>
                    <a:cubicBezTo>
                      <a:pt x="503873" y="933450"/>
                      <a:pt x="503873" y="933450"/>
                      <a:pt x="504825" y="933450"/>
                    </a:cubicBezTo>
                    <a:cubicBezTo>
                      <a:pt x="504825" y="933450"/>
                      <a:pt x="504825" y="933450"/>
                      <a:pt x="505778" y="933450"/>
                    </a:cubicBezTo>
                    <a:cubicBezTo>
                      <a:pt x="510540" y="933450"/>
                      <a:pt x="516255" y="934403"/>
                      <a:pt x="521970" y="936308"/>
                    </a:cubicBezTo>
                    <a:cubicBezTo>
                      <a:pt x="562928" y="950595"/>
                      <a:pt x="626745" y="1019175"/>
                      <a:pt x="626745" y="1314450"/>
                    </a:cubicBezTo>
                    <a:cubicBezTo>
                      <a:pt x="626745" y="1609725"/>
                      <a:pt x="563880" y="1679258"/>
                      <a:pt x="521970" y="1692593"/>
                    </a:cubicBezTo>
                    <a:cubicBezTo>
                      <a:pt x="516255" y="1694498"/>
                      <a:pt x="510540" y="1695450"/>
                      <a:pt x="505778" y="1695450"/>
                    </a:cubicBezTo>
                    <a:cubicBezTo>
                      <a:pt x="505778" y="1695450"/>
                      <a:pt x="505778" y="1695450"/>
                      <a:pt x="504825" y="1695450"/>
                    </a:cubicBezTo>
                    <a:cubicBezTo>
                      <a:pt x="503873" y="1695450"/>
                      <a:pt x="503873" y="1695450"/>
                      <a:pt x="502920" y="1695450"/>
                    </a:cubicBezTo>
                    <a:cubicBezTo>
                      <a:pt x="501967" y="1695450"/>
                      <a:pt x="501967" y="1695450"/>
                      <a:pt x="501015" y="1695450"/>
                    </a:cubicBezTo>
                    <a:cubicBezTo>
                      <a:pt x="501015" y="1695450"/>
                      <a:pt x="501015" y="1695450"/>
                      <a:pt x="500063" y="1695450"/>
                    </a:cubicBezTo>
                    <a:cubicBezTo>
                      <a:pt x="495300" y="1695450"/>
                      <a:pt x="489585" y="1694498"/>
                      <a:pt x="483870" y="1692593"/>
                    </a:cubicBezTo>
                    <a:close/>
                    <a:moveTo>
                      <a:pt x="236220" y="1314450"/>
                    </a:moveTo>
                    <a:cubicBezTo>
                      <a:pt x="236220" y="1095375"/>
                      <a:pt x="315278" y="961073"/>
                      <a:pt x="455295" y="937260"/>
                    </a:cubicBezTo>
                    <a:cubicBezTo>
                      <a:pt x="461010" y="936308"/>
                      <a:pt x="466725" y="935355"/>
                      <a:pt x="472440" y="934403"/>
                    </a:cubicBezTo>
                    <a:cubicBezTo>
                      <a:pt x="471488" y="935355"/>
                      <a:pt x="470535" y="935355"/>
                      <a:pt x="468630" y="936308"/>
                    </a:cubicBezTo>
                    <a:cubicBezTo>
                      <a:pt x="407670" y="970598"/>
                      <a:pt x="373380" y="1104900"/>
                      <a:pt x="373380" y="1314450"/>
                    </a:cubicBezTo>
                    <a:cubicBezTo>
                      <a:pt x="373380" y="1524000"/>
                      <a:pt x="407670" y="1657350"/>
                      <a:pt x="468630" y="1692593"/>
                    </a:cubicBezTo>
                    <a:cubicBezTo>
                      <a:pt x="469583" y="1693545"/>
                      <a:pt x="470535" y="1693545"/>
                      <a:pt x="472440" y="1694498"/>
                    </a:cubicBezTo>
                    <a:cubicBezTo>
                      <a:pt x="466725" y="1693545"/>
                      <a:pt x="461010" y="1692593"/>
                      <a:pt x="455295" y="1691640"/>
                    </a:cubicBezTo>
                    <a:cubicBezTo>
                      <a:pt x="315278" y="1667828"/>
                      <a:pt x="236220" y="1533525"/>
                      <a:pt x="236220" y="1314450"/>
                    </a:cubicBezTo>
                    <a:close/>
                    <a:moveTo>
                      <a:pt x="407670" y="1688783"/>
                    </a:moveTo>
                    <a:cubicBezTo>
                      <a:pt x="218123" y="1656398"/>
                      <a:pt x="111443" y="1524953"/>
                      <a:pt x="111443" y="1315403"/>
                    </a:cubicBezTo>
                    <a:cubicBezTo>
                      <a:pt x="111443" y="1105853"/>
                      <a:pt x="218123" y="973455"/>
                      <a:pt x="407670" y="942023"/>
                    </a:cubicBezTo>
                    <a:cubicBezTo>
                      <a:pt x="413385" y="941070"/>
                      <a:pt x="420053" y="940118"/>
                      <a:pt x="425767" y="939165"/>
                    </a:cubicBezTo>
                    <a:cubicBezTo>
                      <a:pt x="424815" y="939165"/>
                      <a:pt x="422910" y="940118"/>
                      <a:pt x="421958" y="940118"/>
                    </a:cubicBezTo>
                    <a:cubicBezTo>
                      <a:pt x="299085" y="978218"/>
                      <a:pt x="230505" y="1109663"/>
                      <a:pt x="230505" y="1314450"/>
                    </a:cubicBezTo>
                    <a:cubicBezTo>
                      <a:pt x="230505" y="1519238"/>
                      <a:pt x="299085" y="1650683"/>
                      <a:pt x="421958" y="1689735"/>
                    </a:cubicBezTo>
                    <a:cubicBezTo>
                      <a:pt x="422910" y="1689735"/>
                      <a:pt x="424815" y="1690688"/>
                      <a:pt x="425767" y="1690688"/>
                    </a:cubicBezTo>
                    <a:cubicBezTo>
                      <a:pt x="420053" y="1690688"/>
                      <a:pt x="413385" y="1689735"/>
                      <a:pt x="407670" y="1688783"/>
                    </a:cubicBezTo>
                    <a:close/>
                    <a:moveTo>
                      <a:pt x="10477" y="1314450"/>
                    </a:moveTo>
                    <a:cubicBezTo>
                      <a:pt x="10477" y="1186815"/>
                      <a:pt x="59055" y="1088708"/>
                      <a:pt x="153352" y="1023938"/>
                    </a:cubicBezTo>
                    <a:cubicBezTo>
                      <a:pt x="204788" y="988695"/>
                      <a:pt x="269558" y="963930"/>
                      <a:pt x="344805" y="949643"/>
                    </a:cubicBezTo>
                    <a:cubicBezTo>
                      <a:pt x="190500" y="998220"/>
                      <a:pt x="105727" y="1124903"/>
                      <a:pt x="105727" y="1314450"/>
                    </a:cubicBezTo>
                    <a:cubicBezTo>
                      <a:pt x="105727" y="1503998"/>
                      <a:pt x="191452" y="1630680"/>
                      <a:pt x="344805" y="1679258"/>
                    </a:cubicBezTo>
                    <a:cubicBezTo>
                      <a:pt x="269558" y="1664970"/>
                      <a:pt x="204788" y="1640205"/>
                      <a:pt x="153352" y="1604963"/>
                    </a:cubicBezTo>
                    <a:cubicBezTo>
                      <a:pt x="59055" y="1540193"/>
                      <a:pt x="10477" y="1442085"/>
                      <a:pt x="10477" y="1314450"/>
                    </a:cubicBezTo>
                    <a:close/>
                  </a:path>
                </a:pathLst>
              </a:custGeom>
              <a:solidFill>
                <a:srgbClr val="FFC000"/>
              </a:solidFill>
              <a:ln w="9525" cap="flat">
                <a:noFill/>
                <a:prstDash val="solid"/>
                <a:miter/>
              </a:ln>
            </p:spPr>
            <p:txBody>
              <a:bodyPr rtlCol="0" anchor="ctr"/>
              <a:lstStyle/>
              <a:p>
                <a:endParaRPr lang="en-ID" dirty="0"/>
              </a:p>
            </p:txBody>
          </p:sp>
        </p:grpSp>
      </p:grpSp>
    </p:spTree>
    <p:extLst>
      <p:ext uri="{BB962C8B-B14F-4D97-AF65-F5344CB8AC3E}">
        <p14:creationId xmlns:p14="http://schemas.microsoft.com/office/powerpoint/2010/main" val="856702581"/>
      </p:ext>
    </p:extLst>
  </p:cSld>
  <p:clrMapOvr>
    <a:masterClrMapping/>
  </p:clrMapOvr>
  <p:extLst>
    <p:ext uri="{DCECCB84-F9BA-43D5-87BE-67443E8EF086}">
      <p15:sldGuideLst xmlns:p15="http://schemas.microsoft.com/office/powerpoint/2012/main">
        <p15:guide id="1" pos="3840" userDrawn="1">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8">
    <p:spTree>
      <p:nvGrpSpPr>
        <p:cNvPr id="1" name=""/>
        <p:cNvGrpSpPr/>
        <p:nvPr/>
      </p:nvGrpSpPr>
      <p:grpSpPr>
        <a:xfrm>
          <a:off x="0" y="0"/>
          <a:ext cx="0" cy="0"/>
          <a:chOff x="0" y="0"/>
          <a:chExt cx="0" cy="0"/>
        </a:xfrm>
      </p:grpSpPr>
      <p:sp>
        <p:nvSpPr>
          <p:cNvPr id="8" name="Picture Placeholder 810">
            <a:extLst>
              <a:ext uri="{FF2B5EF4-FFF2-40B4-BE49-F238E27FC236}">
                <a16:creationId xmlns:a16="http://schemas.microsoft.com/office/drawing/2014/main" id="{3832A34A-F80A-458A-AB5C-B4853668815D}"/>
              </a:ext>
            </a:extLst>
          </p:cNvPr>
          <p:cNvSpPr>
            <a:spLocks noGrp="1"/>
          </p:cNvSpPr>
          <p:nvPr>
            <p:ph type="pic" sz="quarter" idx="16"/>
          </p:nvPr>
        </p:nvSpPr>
        <p:spPr>
          <a:xfrm>
            <a:off x="914397" y="2254790"/>
            <a:ext cx="1973946" cy="1973946"/>
          </a:xfrm>
          <a:custGeom>
            <a:avLst/>
            <a:gdLst>
              <a:gd name="connsiteX0" fmla="*/ 624114 w 1248228"/>
              <a:gd name="connsiteY0" fmla="*/ 0 h 1248228"/>
              <a:gd name="connsiteX1" fmla="*/ 1248228 w 1248228"/>
              <a:gd name="connsiteY1" fmla="*/ 624114 h 1248228"/>
              <a:gd name="connsiteX2" fmla="*/ 624114 w 1248228"/>
              <a:gd name="connsiteY2" fmla="*/ 1248228 h 1248228"/>
              <a:gd name="connsiteX3" fmla="*/ 0 w 1248228"/>
              <a:gd name="connsiteY3" fmla="*/ 624114 h 1248228"/>
              <a:gd name="connsiteX4" fmla="*/ 624114 w 1248228"/>
              <a:gd name="connsiteY4" fmla="*/ 0 h 12482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228" h="1248228">
                <a:moveTo>
                  <a:pt x="624114" y="0"/>
                </a:moveTo>
                <a:cubicBezTo>
                  <a:pt x="968803" y="0"/>
                  <a:pt x="1248228" y="279425"/>
                  <a:pt x="1248228" y="624114"/>
                </a:cubicBezTo>
                <a:cubicBezTo>
                  <a:pt x="1248228" y="968803"/>
                  <a:pt x="968803" y="1248228"/>
                  <a:pt x="624114" y="1248228"/>
                </a:cubicBezTo>
                <a:cubicBezTo>
                  <a:pt x="279425" y="1248228"/>
                  <a:pt x="0" y="968803"/>
                  <a:pt x="0" y="624114"/>
                </a:cubicBezTo>
                <a:cubicBezTo>
                  <a:pt x="0" y="279425"/>
                  <a:pt x="279425" y="0"/>
                  <a:pt x="624114" y="0"/>
                </a:cubicBezTo>
                <a:close/>
              </a:path>
            </a:pathLst>
          </a:custGeom>
          <a:noFill/>
          <a:ln w="76200">
            <a:noFill/>
          </a:ln>
          <a:effectLst/>
        </p:spPr>
        <p:txBody>
          <a:bodyPr wrap="square">
            <a:noAutofit/>
          </a:bodyPr>
          <a:lstStyle>
            <a:lvl1pPr marL="0" indent="0" algn="ctr">
              <a:buNone/>
              <a:defRPr sz="1800">
                <a:solidFill>
                  <a:sysClr val="windowText" lastClr="000000"/>
                </a:solidFill>
                <a:latin typeface="Arial" panose="020B0604020202020204" pitchFamily="34" charset="0"/>
                <a:cs typeface="Arial" panose="020B0604020202020204" pitchFamily="34" charset="0"/>
              </a:defRPr>
            </a:lvl1pPr>
          </a:lstStyle>
          <a:p>
            <a:endParaRPr lang="id-ID"/>
          </a:p>
        </p:txBody>
      </p:sp>
      <p:sp>
        <p:nvSpPr>
          <p:cNvPr id="11" name="Picture Placeholder 810">
            <a:extLst>
              <a:ext uri="{FF2B5EF4-FFF2-40B4-BE49-F238E27FC236}">
                <a16:creationId xmlns:a16="http://schemas.microsoft.com/office/drawing/2014/main" id="{AFE530DE-5E19-4412-82DA-28E39C2A7F8F}"/>
              </a:ext>
            </a:extLst>
          </p:cNvPr>
          <p:cNvSpPr>
            <a:spLocks noGrp="1"/>
          </p:cNvSpPr>
          <p:nvPr>
            <p:ph type="pic" sz="quarter" idx="17"/>
          </p:nvPr>
        </p:nvSpPr>
        <p:spPr>
          <a:xfrm>
            <a:off x="3701140" y="2254790"/>
            <a:ext cx="1973946" cy="1973946"/>
          </a:xfrm>
          <a:custGeom>
            <a:avLst/>
            <a:gdLst>
              <a:gd name="connsiteX0" fmla="*/ 624114 w 1248228"/>
              <a:gd name="connsiteY0" fmla="*/ 0 h 1248228"/>
              <a:gd name="connsiteX1" fmla="*/ 1248228 w 1248228"/>
              <a:gd name="connsiteY1" fmla="*/ 624114 h 1248228"/>
              <a:gd name="connsiteX2" fmla="*/ 624114 w 1248228"/>
              <a:gd name="connsiteY2" fmla="*/ 1248228 h 1248228"/>
              <a:gd name="connsiteX3" fmla="*/ 0 w 1248228"/>
              <a:gd name="connsiteY3" fmla="*/ 624114 h 1248228"/>
              <a:gd name="connsiteX4" fmla="*/ 624114 w 1248228"/>
              <a:gd name="connsiteY4" fmla="*/ 0 h 12482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228" h="1248228">
                <a:moveTo>
                  <a:pt x="624114" y="0"/>
                </a:moveTo>
                <a:cubicBezTo>
                  <a:pt x="968803" y="0"/>
                  <a:pt x="1248228" y="279425"/>
                  <a:pt x="1248228" y="624114"/>
                </a:cubicBezTo>
                <a:cubicBezTo>
                  <a:pt x="1248228" y="968803"/>
                  <a:pt x="968803" y="1248228"/>
                  <a:pt x="624114" y="1248228"/>
                </a:cubicBezTo>
                <a:cubicBezTo>
                  <a:pt x="279425" y="1248228"/>
                  <a:pt x="0" y="968803"/>
                  <a:pt x="0" y="624114"/>
                </a:cubicBezTo>
                <a:cubicBezTo>
                  <a:pt x="0" y="279425"/>
                  <a:pt x="279425" y="0"/>
                  <a:pt x="624114" y="0"/>
                </a:cubicBezTo>
                <a:close/>
              </a:path>
            </a:pathLst>
          </a:custGeom>
          <a:noFill/>
          <a:ln w="76200">
            <a:noFill/>
          </a:ln>
          <a:effectLst/>
        </p:spPr>
        <p:txBody>
          <a:bodyPr wrap="square">
            <a:noAutofit/>
          </a:bodyPr>
          <a:lstStyle>
            <a:lvl1pPr marL="0" indent="0" algn="ctr">
              <a:buNone/>
              <a:defRPr sz="1800">
                <a:solidFill>
                  <a:sysClr val="windowText" lastClr="000000"/>
                </a:solidFill>
                <a:latin typeface="Arial" panose="020B0604020202020204" pitchFamily="34" charset="0"/>
                <a:cs typeface="Arial" panose="020B0604020202020204" pitchFamily="34" charset="0"/>
              </a:defRPr>
            </a:lvl1pPr>
          </a:lstStyle>
          <a:p>
            <a:endParaRPr lang="id-ID"/>
          </a:p>
        </p:txBody>
      </p:sp>
      <p:sp>
        <p:nvSpPr>
          <p:cNvPr id="13" name="Picture Placeholder 810">
            <a:extLst>
              <a:ext uri="{FF2B5EF4-FFF2-40B4-BE49-F238E27FC236}">
                <a16:creationId xmlns:a16="http://schemas.microsoft.com/office/drawing/2014/main" id="{EB89FCD5-AB6C-486F-B773-29DDBCB22C5A}"/>
              </a:ext>
            </a:extLst>
          </p:cNvPr>
          <p:cNvSpPr>
            <a:spLocks noGrp="1"/>
          </p:cNvSpPr>
          <p:nvPr>
            <p:ph type="pic" sz="quarter" idx="18"/>
          </p:nvPr>
        </p:nvSpPr>
        <p:spPr>
          <a:xfrm>
            <a:off x="6487883" y="2254790"/>
            <a:ext cx="1973946" cy="1973946"/>
          </a:xfrm>
          <a:custGeom>
            <a:avLst/>
            <a:gdLst>
              <a:gd name="connsiteX0" fmla="*/ 624114 w 1248228"/>
              <a:gd name="connsiteY0" fmla="*/ 0 h 1248228"/>
              <a:gd name="connsiteX1" fmla="*/ 1248228 w 1248228"/>
              <a:gd name="connsiteY1" fmla="*/ 624114 h 1248228"/>
              <a:gd name="connsiteX2" fmla="*/ 624114 w 1248228"/>
              <a:gd name="connsiteY2" fmla="*/ 1248228 h 1248228"/>
              <a:gd name="connsiteX3" fmla="*/ 0 w 1248228"/>
              <a:gd name="connsiteY3" fmla="*/ 624114 h 1248228"/>
              <a:gd name="connsiteX4" fmla="*/ 624114 w 1248228"/>
              <a:gd name="connsiteY4" fmla="*/ 0 h 12482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228" h="1248228">
                <a:moveTo>
                  <a:pt x="624114" y="0"/>
                </a:moveTo>
                <a:cubicBezTo>
                  <a:pt x="968803" y="0"/>
                  <a:pt x="1248228" y="279425"/>
                  <a:pt x="1248228" y="624114"/>
                </a:cubicBezTo>
                <a:cubicBezTo>
                  <a:pt x="1248228" y="968803"/>
                  <a:pt x="968803" y="1248228"/>
                  <a:pt x="624114" y="1248228"/>
                </a:cubicBezTo>
                <a:cubicBezTo>
                  <a:pt x="279425" y="1248228"/>
                  <a:pt x="0" y="968803"/>
                  <a:pt x="0" y="624114"/>
                </a:cubicBezTo>
                <a:cubicBezTo>
                  <a:pt x="0" y="279425"/>
                  <a:pt x="279425" y="0"/>
                  <a:pt x="624114" y="0"/>
                </a:cubicBezTo>
                <a:close/>
              </a:path>
            </a:pathLst>
          </a:custGeom>
          <a:noFill/>
          <a:ln w="76200">
            <a:noFill/>
          </a:ln>
          <a:effectLst/>
        </p:spPr>
        <p:txBody>
          <a:bodyPr wrap="square">
            <a:noAutofit/>
          </a:bodyPr>
          <a:lstStyle>
            <a:lvl1pPr marL="0" indent="0" algn="ctr">
              <a:buNone/>
              <a:defRPr sz="1800">
                <a:solidFill>
                  <a:sysClr val="windowText" lastClr="000000"/>
                </a:solidFill>
                <a:latin typeface="Arial" panose="020B0604020202020204" pitchFamily="34" charset="0"/>
                <a:cs typeface="Arial" panose="020B0604020202020204" pitchFamily="34" charset="0"/>
              </a:defRPr>
            </a:lvl1pPr>
          </a:lstStyle>
          <a:p>
            <a:endParaRPr lang="id-ID"/>
          </a:p>
        </p:txBody>
      </p:sp>
      <p:sp>
        <p:nvSpPr>
          <p:cNvPr id="15" name="Picture Placeholder 810">
            <a:extLst>
              <a:ext uri="{FF2B5EF4-FFF2-40B4-BE49-F238E27FC236}">
                <a16:creationId xmlns:a16="http://schemas.microsoft.com/office/drawing/2014/main" id="{46B1269F-206B-4ED5-B6A8-65B6BD7E9A3F}"/>
              </a:ext>
            </a:extLst>
          </p:cNvPr>
          <p:cNvSpPr>
            <a:spLocks noGrp="1"/>
          </p:cNvSpPr>
          <p:nvPr>
            <p:ph type="pic" sz="quarter" idx="19"/>
          </p:nvPr>
        </p:nvSpPr>
        <p:spPr>
          <a:xfrm>
            <a:off x="9274626" y="2254790"/>
            <a:ext cx="1973946" cy="1973946"/>
          </a:xfrm>
          <a:custGeom>
            <a:avLst/>
            <a:gdLst>
              <a:gd name="connsiteX0" fmla="*/ 624114 w 1248228"/>
              <a:gd name="connsiteY0" fmla="*/ 0 h 1248228"/>
              <a:gd name="connsiteX1" fmla="*/ 1248228 w 1248228"/>
              <a:gd name="connsiteY1" fmla="*/ 624114 h 1248228"/>
              <a:gd name="connsiteX2" fmla="*/ 624114 w 1248228"/>
              <a:gd name="connsiteY2" fmla="*/ 1248228 h 1248228"/>
              <a:gd name="connsiteX3" fmla="*/ 0 w 1248228"/>
              <a:gd name="connsiteY3" fmla="*/ 624114 h 1248228"/>
              <a:gd name="connsiteX4" fmla="*/ 624114 w 1248228"/>
              <a:gd name="connsiteY4" fmla="*/ 0 h 12482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228" h="1248228">
                <a:moveTo>
                  <a:pt x="624114" y="0"/>
                </a:moveTo>
                <a:cubicBezTo>
                  <a:pt x="968803" y="0"/>
                  <a:pt x="1248228" y="279425"/>
                  <a:pt x="1248228" y="624114"/>
                </a:cubicBezTo>
                <a:cubicBezTo>
                  <a:pt x="1248228" y="968803"/>
                  <a:pt x="968803" y="1248228"/>
                  <a:pt x="624114" y="1248228"/>
                </a:cubicBezTo>
                <a:cubicBezTo>
                  <a:pt x="279425" y="1248228"/>
                  <a:pt x="0" y="968803"/>
                  <a:pt x="0" y="624114"/>
                </a:cubicBezTo>
                <a:cubicBezTo>
                  <a:pt x="0" y="279425"/>
                  <a:pt x="279425" y="0"/>
                  <a:pt x="624114" y="0"/>
                </a:cubicBezTo>
                <a:close/>
              </a:path>
            </a:pathLst>
          </a:custGeom>
          <a:noFill/>
          <a:ln w="76200">
            <a:noFill/>
          </a:ln>
          <a:effectLst/>
        </p:spPr>
        <p:txBody>
          <a:bodyPr wrap="square">
            <a:noAutofit/>
          </a:bodyPr>
          <a:lstStyle>
            <a:lvl1pPr marL="0" indent="0" algn="ctr">
              <a:buNone/>
              <a:defRPr sz="1800">
                <a:solidFill>
                  <a:sysClr val="windowText" lastClr="000000"/>
                </a:solidFill>
                <a:latin typeface="Arial" panose="020B0604020202020204" pitchFamily="34" charset="0"/>
                <a:cs typeface="Arial" panose="020B0604020202020204" pitchFamily="34" charset="0"/>
              </a:defRPr>
            </a:lvl1pPr>
          </a:lstStyle>
          <a:p>
            <a:endParaRPr lang="id-ID"/>
          </a:p>
        </p:txBody>
      </p:sp>
    </p:spTree>
    <p:extLst>
      <p:ext uri="{BB962C8B-B14F-4D97-AF65-F5344CB8AC3E}">
        <p14:creationId xmlns:p14="http://schemas.microsoft.com/office/powerpoint/2010/main" val="428053021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9">
    <p:spTree>
      <p:nvGrpSpPr>
        <p:cNvPr id="1" name=""/>
        <p:cNvGrpSpPr/>
        <p:nvPr/>
      </p:nvGrpSpPr>
      <p:grpSpPr>
        <a:xfrm>
          <a:off x="0" y="0"/>
          <a:ext cx="0" cy="0"/>
          <a:chOff x="0" y="0"/>
          <a:chExt cx="0" cy="0"/>
        </a:xfrm>
      </p:grpSpPr>
      <p:sp>
        <p:nvSpPr>
          <p:cNvPr id="83" name="Rectangle: Top Corners Rounded 82">
            <a:extLst>
              <a:ext uri="{FF2B5EF4-FFF2-40B4-BE49-F238E27FC236}">
                <a16:creationId xmlns:a16="http://schemas.microsoft.com/office/drawing/2014/main" id="{EAEE37CE-FF2A-42B1-9FBB-C316E44D2394}"/>
              </a:ext>
            </a:extLst>
          </p:cNvPr>
          <p:cNvSpPr/>
          <p:nvPr userDrawn="1"/>
        </p:nvSpPr>
        <p:spPr>
          <a:xfrm rot="5400000" flipV="1">
            <a:off x="4128676" y="-1347523"/>
            <a:ext cx="3934646" cy="9909920"/>
          </a:xfrm>
          <a:prstGeom prst="round2SameRect">
            <a:avLst>
              <a:gd name="adj1" fmla="val 50000"/>
              <a:gd name="adj2" fmla="val 12431"/>
            </a:avLst>
          </a:prstGeom>
          <a:solidFill>
            <a:schemeClr val="bg1"/>
          </a:solidFill>
          <a:ln>
            <a:noFill/>
          </a:ln>
          <a:effectLst>
            <a:outerShdw blurRad="419100" dist="292100" dir="5400000" algn="ctr" rotWithShape="0">
              <a:srgbClr val="000000">
                <a:alpha val="1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7" name="Picture Placeholder 810">
            <a:extLst>
              <a:ext uri="{FF2B5EF4-FFF2-40B4-BE49-F238E27FC236}">
                <a16:creationId xmlns:a16="http://schemas.microsoft.com/office/drawing/2014/main" id="{2711BB0A-00B9-41E7-9346-FF09DD41C486}"/>
              </a:ext>
            </a:extLst>
          </p:cNvPr>
          <p:cNvSpPr>
            <a:spLocks noGrp="1"/>
          </p:cNvSpPr>
          <p:nvPr>
            <p:ph type="pic" sz="quarter" idx="15"/>
          </p:nvPr>
        </p:nvSpPr>
        <p:spPr>
          <a:xfrm>
            <a:off x="1364343" y="1828800"/>
            <a:ext cx="3467638" cy="3467638"/>
          </a:xfrm>
          <a:custGeom>
            <a:avLst/>
            <a:gdLst>
              <a:gd name="connsiteX0" fmla="*/ 624114 w 1248228"/>
              <a:gd name="connsiteY0" fmla="*/ 0 h 1248228"/>
              <a:gd name="connsiteX1" fmla="*/ 1248228 w 1248228"/>
              <a:gd name="connsiteY1" fmla="*/ 624114 h 1248228"/>
              <a:gd name="connsiteX2" fmla="*/ 624114 w 1248228"/>
              <a:gd name="connsiteY2" fmla="*/ 1248228 h 1248228"/>
              <a:gd name="connsiteX3" fmla="*/ 0 w 1248228"/>
              <a:gd name="connsiteY3" fmla="*/ 624114 h 1248228"/>
              <a:gd name="connsiteX4" fmla="*/ 624114 w 1248228"/>
              <a:gd name="connsiteY4" fmla="*/ 0 h 12482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228" h="1248228">
                <a:moveTo>
                  <a:pt x="624114" y="0"/>
                </a:moveTo>
                <a:cubicBezTo>
                  <a:pt x="968803" y="0"/>
                  <a:pt x="1248228" y="279425"/>
                  <a:pt x="1248228" y="624114"/>
                </a:cubicBezTo>
                <a:cubicBezTo>
                  <a:pt x="1248228" y="968803"/>
                  <a:pt x="968803" y="1248228"/>
                  <a:pt x="624114" y="1248228"/>
                </a:cubicBezTo>
                <a:cubicBezTo>
                  <a:pt x="279425" y="1248228"/>
                  <a:pt x="0" y="968803"/>
                  <a:pt x="0" y="624114"/>
                </a:cubicBezTo>
                <a:cubicBezTo>
                  <a:pt x="0" y="279425"/>
                  <a:pt x="279425" y="0"/>
                  <a:pt x="624114" y="0"/>
                </a:cubicBezTo>
                <a:close/>
              </a:path>
            </a:pathLst>
          </a:custGeom>
          <a:noFill/>
          <a:ln w="76200">
            <a:noFill/>
          </a:ln>
          <a:effectLst/>
        </p:spPr>
        <p:txBody>
          <a:bodyPr wrap="square">
            <a:noAutofit/>
          </a:bodyPr>
          <a:lstStyle>
            <a:lvl1pPr marL="0" indent="0" algn="ctr">
              <a:buNone/>
              <a:defRPr sz="1800">
                <a:solidFill>
                  <a:sysClr val="windowText" lastClr="000000"/>
                </a:solidFill>
                <a:latin typeface="Arial" panose="020B0604020202020204" pitchFamily="34" charset="0"/>
                <a:cs typeface="Arial" panose="020B0604020202020204" pitchFamily="34" charset="0"/>
              </a:defRPr>
            </a:lvl1pPr>
          </a:lstStyle>
          <a:p>
            <a:endParaRPr lang="id-ID"/>
          </a:p>
        </p:txBody>
      </p:sp>
      <p:grpSp>
        <p:nvGrpSpPr>
          <p:cNvPr id="58" name="Graphic 2">
            <a:extLst>
              <a:ext uri="{FF2B5EF4-FFF2-40B4-BE49-F238E27FC236}">
                <a16:creationId xmlns:a16="http://schemas.microsoft.com/office/drawing/2014/main" id="{1ECDD946-767F-4827-A28D-AC53D97DC59B}"/>
              </a:ext>
            </a:extLst>
          </p:cNvPr>
          <p:cNvGrpSpPr/>
          <p:nvPr userDrawn="1"/>
        </p:nvGrpSpPr>
        <p:grpSpPr>
          <a:xfrm>
            <a:off x="249287" y="-24157"/>
            <a:ext cx="1078421" cy="2215109"/>
            <a:chOff x="2838450" y="433387"/>
            <a:chExt cx="1004887" cy="2064067"/>
          </a:xfrm>
          <a:solidFill>
            <a:srgbClr val="C00000"/>
          </a:solidFill>
          <a:effectLst>
            <a:outerShdw blurRad="292100" dist="152400" dir="5400000" algn="ctr" rotWithShape="0">
              <a:srgbClr val="000000">
                <a:alpha val="24000"/>
              </a:srgbClr>
            </a:outerShdw>
          </a:effectLst>
        </p:grpSpPr>
        <p:sp>
          <p:nvSpPr>
            <p:cNvPr id="59" name="Freeform: Shape 58">
              <a:extLst>
                <a:ext uri="{FF2B5EF4-FFF2-40B4-BE49-F238E27FC236}">
                  <a16:creationId xmlns:a16="http://schemas.microsoft.com/office/drawing/2014/main" id="{F9446590-068B-49EF-8482-5CED27A788C8}"/>
                </a:ext>
              </a:extLst>
            </p:cNvPr>
            <p:cNvSpPr/>
            <p:nvPr/>
          </p:nvSpPr>
          <p:spPr>
            <a:xfrm>
              <a:off x="2838450" y="433387"/>
              <a:ext cx="1004887" cy="2064067"/>
            </a:xfrm>
            <a:custGeom>
              <a:avLst/>
              <a:gdLst>
                <a:gd name="connsiteX0" fmla="*/ 558165 w 1004887"/>
                <a:gd name="connsiteY0" fmla="*/ 925830 h 2064067"/>
                <a:gd name="connsiteX1" fmla="*/ 558165 w 1004887"/>
                <a:gd name="connsiteY1" fmla="*/ 916305 h 2064067"/>
                <a:gd name="connsiteX2" fmla="*/ 539115 w 1004887"/>
                <a:gd name="connsiteY2" fmla="*/ 897255 h 2064067"/>
                <a:gd name="connsiteX3" fmla="*/ 504825 w 1004887"/>
                <a:gd name="connsiteY3" fmla="*/ 897255 h 2064067"/>
                <a:gd name="connsiteX4" fmla="*/ 504825 w 1004887"/>
                <a:gd name="connsiteY4" fmla="*/ 0 h 2064067"/>
                <a:gd name="connsiteX5" fmla="*/ 499110 w 1004887"/>
                <a:gd name="connsiteY5" fmla="*/ 0 h 2064067"/>
                <a:gd name="connsiteX6" fmla="*/ 499110 w 1004887"/>
                <a:gd name="connsiteY6" fmla="*/ 897255 h 2064067"/>
                <a:gd name="connsiteX7" fmla="*/ 464820 w 1004887"/>
                <a:gd name="connsiteY7" fmla="*/ 897255 h 2064067"/>
                <a:gd name="connsiteX8" fmla="*/ 445770 w 1004887"/>
                <a:gd name="connsiteY8" fmla="*/ 916305 h 2064067"/>
                <a:gd name="connsiteX9" fmla="*/ 445770 w 1004887"/>
                <a:gd name="connsiteY9" fmla="*/ 925830 h 2064067"/>
                <a:gd name="connsiteX10" fmla="*/ 0 w 1004887"/>
                <a:gd name="connsiteY10" fmla="*/ 1314450 h 2064067"/>
                <a:gd name="connsiteX11" fmla="*/ 446723 w 1004887"/>
                <a:gd name="connsiteY11" fmla="*/ 1703070 h 2064067"/>
                <a:gd name="connsiteX12" fmla="*/ 446723 w 1004887"/>
                <a:gd name="connsiteY12" fmla="*/ 1714500 h 2064067"/>
                <a:gd name="connsiteX13" fmla="*/ 465773 w 1004887"/>
                <a:gd name="connsiteY13" fmla="*/ 1733550 h 2064067"/>
                <a:gd name="connsiteX14" fmla="*/ 500063 w 1004887"/>
                <a:gd name="connsiteY14" fmla="*/ 1733550 h 2064067"/>
                <a:gd name="connsiteX15" fmla="*/ 500063 w 1004887"/>
                <a:gd name="connsiteY15" fmla="*/ 1781175 h 2064067"/>
                <a:gd name="connsiteX16" fmla="*/ 455295 w 1004887"/>
                <a:gd name="connsiteY16" fmla="*/ 1827848 h 2064067"/>
                <a:gd name="connsiteX17" fmla="*/ 468630 w 1004887"/>
                <a:gd name="connsiteY17" fmla="*/ 1860233 h 2064067"/>
                <a:gd name="connsiteX18" fmla="*/ 468630 w 1004887"/>
                <a:gd name="connsiteY18" fmla="*/ 2063115 h 2064067"/>
                <a:gd name="connsiteX19" fmla="*/ 474345 w 1004887"/>
                <a:gd name="connsiteY19" fmla="*/ 2063115 h 2064067"/>
                <a:gd name="connsiteX20" fmla="*/ 474345 w 1004887"/>
                <a:gd name="connsiteY20" fmla="*/ 1864995 h 2064067"/>
                <a:gd name="connsiteX21" fmla="*/ 481013 w 1004887"/>
                <a:gd name="connsiteY21" fmla="*/ 1868805 h 2064067"/>
                <a:gd name="connsiteX22" fmla="*/ 481013 w 1004887"/>
                <a:gd name="connsiteY22" fmla="*/ 2063115 h 2064067"/>
                <a:gd name="connsiteX23" fmla="*/ 485775 w 1004887"/>
                <a:gd name="connsiteY23" fmla="*/ 2063115 h 2064067"/>
                <a:gd name="connsiteX24" fmla="*/ 485775 w 1004887"/>
                <a:gd name="connsiteY24" fmla="*/ 1871663 h 2064067"/>
                <a:gd name="connsiteX25" fmla="*/ 492442 w 1004887"/>
                <a:gd name="connsiteY25" fmla="*/ 1873568 h 2064067"/>
                <a:gd name="connsiteX26" fmla="*/ 492442 w 1004887"/>
                <a:gd name="connsiteY26" fmla="*/ 2064068 h 2064067"/>
                <a:gd name="connsiteX27" fmla="*/ 498158 w 1004887"/>
                <a:gd name="connsiteY27" fmla="*/ 2064068 h 2064067"/>
                <a:gd name="connsiteX28" fmla="*/ 498158 w 1004887"/>
                <a:gd name="connsiteY28" fmla="*/ 1874520 h 2064067"/>
                <a:gd name="connsiteX29" fmla="*/ 501015 w 1004887"/>
                <a:gd name="connsiteY29" fmla="*/ 1874520 h 2064067"/>
                <a:gd name="connsiteX30" fmla="*/ 503873 w 1004887"/>
                <a:gd name="connsiteY30" fmla="*/ 1874520 h 2064067"/>
                <a:gd name="connsiteX31" fmla="*/ 503873 w 1004887"/>
                <a:gd name="connsiteY31" fmla="*/ 2064068 h 2064067"/>
                <a:gd name="connsiteX32" fmla="*/ 509588 w 1004887"/>
                <a:gd name="connsiteY32" fmla="*/ 2064068 h 2064067"/>
                <a:gd name="connsiteX33" fmla="*/ 509588 w 1004887"/>
                <a:gd name="connsiteY33" fmla="*/ 1873568 h 2064067"/>
                <a:gd name="connsiteX34" fmla="*/ 516255 w 1004887"/>
                <a:gd name="connsiteY34" fmla="*/ 1871663 h 2064067"/>
                <a:gd name="connsiteX35" fmla="*/ 516255 w 1004887"/>
                <a:gd name="connsiteY35" fmla="*/ 2063115 h 2064067"/>
                <a:gd name="connsiteX36" fmla="*/ 521970 w 1004887"/>
                <a:gd name="connsiteY36" fmla="*/ 2063115 h 2064067"/>
                <a:gd name="connsiteX37" fmla="*/ 521970 w 1004887"/>
                <a:gd name="connsiteY37" fmla="*/ 1868805 h 2064067"/>
                <a:gd name="connsiteX38" fmla="*/ 528638 w 1004887"/>
                <a:gd name="connsiteY38" fmla="*/ 1864995 h 2064067"/>
                <a:gd name="connsiteX39" fmla="*/ 528638 w 1004887"/>
                <a:gd name="connsiteY39" fmla="*/ 2063115 h 2064067"/>
                <a:gd name="connsiteX40" fmla="*/ 534353 w 1004887"/>
                <a:gd name="connsiteY40" fmla="*/ 2063115 h 2064067"/>
                <a:gd name="connsiteX41" fmla="*/ 534353 w 1004887"/>
                <a:gd name="connsiteY41" fmla="*/ 1860233 h 2064067"/>
                <a:gd name="connsiteX42" fmla="*/ 547688 w 1004887"/>
                <a:gd name="connsiteY42" fmla="*/ 1827848 h 2064067"/>
                <a:gd name="connsiteX43" fmla="*/ 504825 w 1004887"/>
                <a:gd name="connsiteY43" fmla="*/ 1781175 h 2064067"/>
                <a:gd name="connsiteX44" fmla="*/ 504825 w 1004887"/>
                <a:gd name="connsiteY44" fmla="*/ 1733550 h 2064067"/>
                <a:gd name="connsiteX45" fmla="*/ 539115 w 1004887"/>
                <a:gd name="connsiteY45" fmla="*/ 1733550 h 2064067"/>
                <a:gd name="connsiteX46" fmla="*/ 558165 w 1004887"/>
                <a:gd name="connsiteY46" fmla="*/ 1714500 h 2064067"/>
                <a:gd name="connsiteX47" fmla="*/ 558165 w 1004887"/>
                <a:gd name="connsiteY47" fmla="*/ 1703070 h 2064067"/>
                <a:gd name="connsiteX48" fmla="*/ 1004888 w 1004887"/>
                <a:gd name="connsiteY48" fmla="*/ 1314450 h 2064067"/>
                <a:gd name="connsiteX49" fmla="*/ 558165 w 1004887"/>
                <a:gd name="connsiteY49" fmla="*/ 925830 h 2064067"/>
                <a:gd name="connsiteX50" fmla="*/ 731520 w 1004887"/>
                <a:gd name="connsiteY50" fmla="*/ 1537335 h 2064067"/>
                <a:gd name="connsiteX51" fmla="*/ 704850 w 1004887"/>
                <a:gd name="connsiteY51" fmla="*/ 1587818 h 2064067"/>
                <a:gd name="connsiteX52" fmla="*/ 731520 w 1004887"/>
                <a:gd name="connsiteY52" fmla="*/ 1537335 h 2064067"/>
                <a:gd name="connsiteX53" fmla="*/ 737235 w 1004887"/>
                <a:gd name="connsiteY53" fmla="*/ 990600 h 2064067"/>
                <a:gd name="connsiteX54" fmla="*/ 825818 w 1004887"/>
                <a:gd name="connsiteY54" fmla="*/ 1072515 h 2064067"/>
                <a:gd name="connsiteX55" fmla="*/ 737235 w 1004887"/>
                <a:gd name="connsiteY55" fmla="*/ 990600 h 2064067"/>
                <a:gd name="connsiteX56" fmla="*/ 723900 w 1004887"/>
                <a:gd name="connsiteY56" fmla="*/ 982980 h 2064067"/>
                <a:gd name="connsiteX57" fmla="*/ 695325 w 1004887"/>
                <a:gd name="connsiteY57" fmla="*/ 968693 h 2064067"/>
                <a:gd name="connsiteX58" fmla="*/ 723900 w 1004887"/>
                <a:gd name="connsiteY58" fmla="*/ 982980 h 2064067"/>
                <a:gd name="connsiteX59" fmla="*/ 623888 w 1004887"/>
                <a:gd name="connsiteY59" fmla="*/ 1391603 h 2064067"/>
                <a:gd name="connsiteX60" fmla="*/ 621030 w 1004887"/>
                <a:gd name="connsiteY60" fmla="*/ 1437323 h 2064067"/>
                <a:gd name="connsiteX61" fmla="*/ 623888 w 1004887"/>
                <a:gd name="connsiteY61" fmla="*/ 1391603 h 2064067"/>
                <a:gd name="connsiteX62" fmla="*/ 621030 w 1004887"/>
                <a:gd name="connsiteY62" fmla="*/ 1192530 h 2064067"/>
                <a:gd name="connsiteX63" fmla="*/ 623888 w 1004887"/>
                <a:gd name="connsiteY63" fmla="*/ 1238250 h 2064067"/>
                <a:gd name="connsiteX64" fmla="*/ 621030 w 1004887"/>
                <a:gd name="connsiteY64" fmla="*/ 1192530 h 2064067"/>
                <a:gd name="connsiteX65" fmla="*/ 581025 w 1004887"/>
                <a:gd name="connsiteY65" fmla="*/ 1000125 h 2064067"/>
                <a:gd name="connsiteX66" fmla="*/ 593408 w 1004887"/>
                <a:gd name="connsiteY66" fmla="*/ 1030605 h 2064067"/>
                <a:gd name="connsiteX67" fmla="*/ 601028 w 1004887"/>
                <a:gd name="connsiteY67" fmla="*/ 1055370 h 2064067"/>
                <a:gd name="connsiteX68" fmla="*/ 610553 w 1004887"/>
                <a:gd name="connsiteY68" fmla="*/ 1099185 h 2064067"/>
                <a:gd name="connsiteX69" fmla="*/ 601028 w 1004887"/>
                <a:gd name="connsiteY69" fmla="*/ 1055370 h 2064067"/>
                <a:gd name="connsiteX70" fmla="*/ 593408 w 1004887"/>
                <a:gd name="connsiteY70" fmla="*/ 1030605 h 2064067"/>
                <a:gd name="connsiteX71" fmla="*/ 581025 w 1004887"/>
                <a:gd name="connsiteY71" fmla="*/ 1000125 h 2064067"/>
                <a:gd name="connsiteX72" fmla="*/ 568643 w 1004887"/>
                <a:gd name="connsiteY72" fmla="*/ 976313 h 2064067"/>
                <a:gd name="connsiteX73" fmla="*/ 581025 w 1004887"/>
                <a:gd name="connsiteY73" fmla="*/ 1000125 h 2064067"/>
                <a:gd name="connsiteX74" fmla="*/ 581025 w 1004887"/>
                <a:gd name="connsiteY74" fmla="*/ 1628775 h 2064067"/>
                <a:gd name="connsiteX75" fmla="*/ 593408 w 1004887"/>
                <a:gd name="connsiteY75" fmla="*/ 1598295 h 2064067"/>
                <a:gd name="connsiteX76" fmla="*/ 601028 w 1004887"/>
                <a:gd name="connsiteY76" fmla="*/ 1573530 h 2064067"/>
                <a:gd name="connsiteX77" fmla="*/ 610553 w 1004887"/>
                <a:gd name="connsiteY77" fmla="*/ 1529715 h 2064067"/>
                <a:gd name="connsiteX78" fmla="*/ 601028 w 1004887"/>
                <a:gd name="connsiteY78" fmla="*/ 1573530 h 2064067"/>
                <a:gd name="connsiteX79" fmla="*/ 593408 w 1004887"/>
                <a:gd name="connsiteY79" fmla="*/ 1598295 h 2064067"/>
                <a:gd name="connsiteX80" fmla="*/ 581025 w 1004887"/>
                <a:gd name="connsiteY80" fmla="*/ 1628775 h 2064067"/>
                <a:gd name="connsiteX81" fmla="*/ 568643 w 1004887"/>
                <a:gd name="connsiteY81" fmla="*/ 1652588 h 2064067"/>
                <a:gd name="connsiteX82" fmla="*/ 581025 w 1004887"/>
                <a:gd name="connsiteY82" fmla="*/ 1628775 h 2064067"/>
                <a:gd name="connsiteX83" fmla="*/ 554355 w 1004887"/>
                <a:gd name="connsiteY83" fmla="*/ 960120 h 2064067"/>
                <a:gd name="connsiteX84" fmla="*/ 545783 w 1004887"/>
                <a:gd name="connsiteY84" fmla="*/ 951548 h 2064067"/>
                <a:gd name="connsiteX85" fmla="*/ 554355 w 1004887"/>
                <a:gd name="connsiteY85" fmla="*/ 960120 h 2064067"/>
                <a:gd name="connsiteX86" fmla="*/ 554355 w 1004887"/>
                <a:gd name="connsiteY86" fmla="*/ 1669733 h 2064067"/>
                <a:gd name="connsiteX87" fmla="*/ 545783 w 1004887"/>
                <a:gd name="connsiteY87" fmla="*/ 1678305 h 2064067"/>
                <a:gd name="connsiteX88" fmla="*/ 554355 w 1004887"/>
                <a:gd name="connsiteY88" fmla="*/ 1669733 h 2064067"/>
                <a:gd name="connsiteX89" fmla="*/ 653415 w 1004887"/>
                <a:gd name="connsiteY89" fmla="*/ 1645920 h 2064067"/>
                <a:gd name="connsiteX90" fmla="*/ 672465 w 1004887"/>
                <a:gd name="connsiteY90" fmla="*/ 1628775 h 2064067"/>
                <a:gd name="connsiteX91" fmla="*/ 653415 w 1004887"/>
                <a:gd name="connsiteY91" fmla="*/ 1645920 h 2064067"/>
                <a:gd name="connsiteX92" fmla="*/ 633413 w 1004887"/>
                <a:gd name="connsiteY92" fmla="*/ 1660208 h 2064067"/>
                <a:gd name="connsiteX93" fmla="*/ 653415 w 1004887"/>
                <a:gd name="connsiteY93" fmla="*/ 1645920 h 2064067"/>
                <a:gd name="connsiteX94" fmla="*/ 687705 w 1004887"/>
                <a:gd name="connsiteY94" fmla="*/ 955358 h 2064067"/>
                <a:gd name="connsiteX95" fmla="*/ 740093 w 1004887"/>
                <a:gd name="connsiteY95" fmla="*/ 969645 h 2064067"/>
                <a:gd name="connsiteX96" fmla="*/ 687705 w 1004887"/>
                <a:gd name="connsiteY96" fmla="*/ 955358 h 2064067"/>
                <a:gd name="connsiteX97" fmla="*/ 660083 w 1004887"/>
                <a:gd name="connsiteY97" fmla="*/ 949643 h 2064067"/>
                <a:gd name="connsiteX98" fmla="*/ 660083 w 1004887"/>
                <a:gd name="connsiteY98" fmla="*/ 949643 h 2064067"/>
                <a:gd name="connsiteX99" fmla="*/ 687705 w 1004887"/>
                <a:gd name="connsiteY99" fmla="*/ 955358 h 2064067"/>
                <a:gd name="connsiteX100" fmla="*/ 537210 w 1004887"/>
                <a:gd name="connsiteY100" fmla="*/ 943928 h 2064067"/>
                <a:gd name="connsiteX101" fmla="*/ 528638 w 1004887"/>
                <a:gd name="connsiteY101" fmla="*/ 939165 h 2064067"/>
                <a:gd name="connsiteX102" fmla="*/ 537210 w 1004887"/>
                <a:gd name="connsiteY102" fmla="*/ 943928 h 2064067"/>
                <a:gd name="connsiteX103" fmla="*/ 537210 w 1004887"/>
                <a:gd name="connsiteY103" fmla="*/ 1684973 h 2064067"/>
                <a:gd name="connsiteX104" fmla="*/ 528638 w 1004887"/>
                <a:gd name="connsiteY104" fmla="*/ 1689735 h 2064067"/>
                <a:gd name="connsiteX105" fmla="*/ 537210 w 1004887"/>
                <a:gd name="connsiteY105" fmla="*/ 1684973 h 2064067"/>
                <a:gd name="connsiteX106" fmla="*/ 600075 w 1004887"/>
                <a:gd name="connsiteY106" fmla="*/ 1677353 h 2064067"/>
                <a:gd name="connsiteX107" fmla="*/ 622935 w 1004887"/>
                <a:gd name="connsiteY107" fmla="*/ 1666875 h 2064067"/>
                <a:gd name="connsiteX108" fmla="*/ 600075 w 1004887"/>
                <a:gd name="connsiteY108" fmla="*/ 1677353 h 2064067"/>
                <a:gd name="connsiteX109" fmla="*/ 563880 w 1004887"/>
                <a:gd name="connsiteY109" fmla="*/ 1688783 h 2064067"/>
                <a:gd name="connsiteX110" fmla="*/ 600075 w 1004887"/>
                <a:gd name="connsiteY110" fmla="*/ 1677353 h 206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1004887" h="2064067">
                  <a:moveTo>
                    <a:pt x="558165" y="925830"/>
                  </a:moveTo>
                  <a:lnTo>
                    <a:pt x="558165" y="916305"/>
                  </a:lnTo>
                  <a:cubicBezTo>
                    <a:pt x="558165" y="905828"/>
                    <a:pt x="549593" y="897255"/>
                    <a:pt x="539115" y="897255"/>
                  </a:cubicBezTo>
                  <a:lnTo>
                    <a:pt x="504825" y="897255"/>
                  </a:lnTo>
                  <a:lnTo>
                    <a:pt x="504825" y="0"/>
                  </a:lnTo>
                  <a:lnTo>
                    <a:pt x="499110" y="0"/>
                  </a:lnTo>
                  <a:lnTo>
                    <a:pt x="499110" y="897255"/>
                  </a:lnTo>
                  <a:lnTo>
                    <a:pt x="464820" y="897255"/>
                  </a:lnTo>
                  <a:cubicBezTo>
                    <a:pt x="454342" y="897255"/>
                    <a:pt x="445770" y="905828"/>
                    <a:pt x="445770" y="916305"/>
                  </a:cubicBezTo>
                  <a:lnTo>
                    <a:pt x="445770" y="925830"/>
                  </a:lnTo>
                  <a:cubicBezTo>
                    <a:pt x="161925" y="942023"/>
                    <a:pt x="0" y="1082040"/>
                    <a:pt x="0" y="1314450"/>
                  </a:cubicBezTo>
                  <a:cubicBezTo>
                    <a:pt x="0" y="1546860"/>
                    <a:pt x="161925" y="1686878"/>
                    <a:pt x="446723" y="1703070"/>
                  </a:cubicBezTo>
                  <a:lnTo>
                    <a:pt x="446723" y="1714500"/>
                  </a:lnTo>
                  <a:cubicBezTo>
                    <a:pt x="446723" y="1724978"/>
                    <a:pt x="455295" y="1733550"/>
                    <a:pt x="465773" y="1733550"/>
                  </a:cubicBezTo>
                  <a:lnTo>
                    <a:pt x="500063" y="1733550"/>
                  </a:lnTo>
                  <a:lnTo>
                    <a:pt x="500063" y="1781175"/>
                  </a:lnTo>
                  <a:cubicBezTo>
                    <a:pt x="475298" y="1782128"/>
                    <a:pt x="455295" y="1802130"/>
                    <a:pt x="455295" y="1827848"/>
                  </a:cubicBezTo>
                  <a:cubicBezTo>
                    <a:pt x="455295" y="1840230"/>
                    <a:pt x="460058" y="1851660"/>
                    <a:pt x="468630" y="1860233"/>
                  </a:cubicBezTo>
                  <a:lnTo>
                    <a:pt x="468630" y="2063115"/>
                  </a:lnTo>
                  <a:lnTo>
                    <a:pt x="474345" y="2063115"/>
                  </a:lnTo>
                  <a:lnTo>
                    <a:pt x="474345" y="1864995"/>
                  </a:lnTo>
                  <a:cubicBezTo>
                    <a:pt x="476250" y="1866900"/>
                    <a:pt x="478155" y="1867853"/>
                    <a:pt x="481013" y="1868805"/>
                  </a:cubicBezTo>
                  <a:lnTo>
                    <a:pt x="481013" y="2063115"/>
                  </a:lnTo>
                  <a:lnTo>
                    <a:pt x="485775" y="2063115"/>
                  </a:lnTo>
                  <a:lnTo>
                    <a:pt x="485775" y="1871663"/>
                  </a:lnTo>
                  <a:cubicBezTo>
                    <a:pt x="487680" y="1872615"/>
                    <a:pt x="489585" y="1872615"/>
                    <a:pt x="492442" y="1873568"/>
                  </a:cubicBezTo>
                  <a:lnTo>
                    <a:pt x="492442" y="2064068"/>
                  </a:lnTo>
                  <a:lnTo>
                    <a:pt x="498158" y="2064068"/>
                  </a:lnTo>
                  <a:lnTo>
                    <a:pt x="498158" y="1874520"/>
                  </a:lnTo>
                  <a:cubicBezTo>
                    <a:pt x="499110" y="1874520"/>
                    <a:pt x="500063" y="1874520"/>
                    <a:pt x="501015" y="1874520"/>
                  </a:cubicBezTo>
                  <a:cubicBezTo>
                    <a:pt x="501967" y="1874520"/>
                    <a:pt x="502920" y="1874520"/>
                    <a:pt x="503873" y="1874520"/>
                  </a:cubicBezTo>
                  <a:lnTo>
                    <a:pt x="503873" y="2064068"/>
                  </a:lnTo>
                  <a:lnTo>
                    <a:pt x="509588" y="2064068"/>
                  </a:lnTo>
                  <a:lnTo>
                    <a:pt x="509588" y="1873568"/>
                  </a:lnTo>
                  <a:cubicBezTo>
                    <a:pt x="511492" y="1873568"/>
                    <a:pt x="514350" y="1872615"/>
                    <a:pt x="516255" y="1871663"/>
                  </a:cubicBezTo>
                  <a:lnTo>
                    <a:pt x="516255" y="2063115"/>
                  </a:lnTo>
                  <a:lnTo>
                    <a:pt x="521970" y="2063115"/>
                  </a:lnTo>
                  <a:lnTo>
                    <a:pt x="521970" y="1868805"/>
                  </a:lnTo>
                  <a:cubicBezTo>
                    <a:pt x="523875" y="1867853"/>
                    <a:pt x="526733" y="1865948"/>
                    <a:pt x="528638" y="1864995"/>
                  </a:cubicBezTo>
                  <a:lnTo>
                    <a:pt x="528638" y="2063115"/>
                  </a:lnTo>
                  <a:lnTo>
                    <a:pt x="534353" y="2063115"/>
                  </a:lnTo>
                  <a:lnTo>
                    <a:pt x="534353" y="1860233"/>
                  </a:lnTo>
                  <a:cubicBezTo>
                    <a:pt x="542925" y="1851660"/>
                    <a:pt x="547688" y="1840230"/>
                    <a:pt x="547688" y="1827848"/>
                  </a:cubicBezTo>
                  <a:cubicBezTo>
                    <a:pt x="547688" y="1803083"/>
                    <a:pt x="528638" y="1784033"/>
                    <a:pt x="504825" y="1781175"/>
                  </a:cubicBezTo>
                  <a:lnTo>
                    <a:pt x="504825" y="1733550"/>
                  </a:lnTo>
                  <a:lnTo>
                    <a:pt x="539115" y="1733550"/>
                  </a:lnTo>
                  <a:cubicBezTo>
                    <a:pt x="549593" y="1733550"/>
                    <a:pt x="558165" y="1724978"/>
                    <a:pt x="558165" y="1714500"/>
                  </a:cubicBezTo>
                  <a:lnTo>
                    <a:pt x="558165" y="1703070"/>
                  </a:lnTo>
                  <a:cubicBezTo>
                    <a:pt x="842963" y="1686878"/>
                    <a:pt x="1004888" y="1547813"/>
                    <a:pt x="1004888" y="1314450"/>
                  </a:cubicBezTo>
                  <a:cubicBezTo>
                    <a:pt x="1004888" y="1081088"/>
                    <a:pt x="843915" y="942023"/>
                    <a:pt x="558165" y="925830"/>
                  </a:cubicBezTo>
                  <a:close/>
                  <a:moveTo>
                    <a:pt x="731520" y="1537335"/>
                  </a:moveTo>
                  <a:cubicBezTo>
                    <a:pt x="723900" y="1555433"/>
                    <a:pt x="715328" y="1572578"/>
                    <a:pt x="704850" y="1587818"/>
                  </a:cubicBezTo>
                  <a:cubicBezTo>
                    <a:pt x="714375" y="1572578"/>
                    <a:pt x="723900" y="1555433"/>
                    <a:pt x="731520" y="1537335"/>
                  </a:cubicBezTo>
                  <a:close/>
                  <a:moveTo>
                    <a:pt x="737235" y="990600"/>
                  </a:moveTo>
                  <a:cubicBezTo>
                    <a:pt x="772478" y="1012508"/>
                    <a:pt x="802005" y="1040130"/>
                    <a:pt x="825818" y="1072515"/>
                  </a:cubicBezTo>
                  <a:cubicBezTo>
                    <a:pt x="802005" y="1040130"/>
                    <a:pt x="772478" y="1012508"/>
                    <a:pt x="737235" y="990600"/>
                  </a:cubicBezTo>
                  <a:close/>
                  <a:moveTo>
                    <a:pt x="723900" y="982980"/>
                  </a:moveTo>
                  <a:cubicBezTo>
                    <a:pt x="714375" y="978218"/>
                    <a:pt x="704850" y="973455"/>
                    <a:pt x="695325" y="968693"/>
                  </a:cubicBezTo>
                  <a:cubicBezTo>
                    <a:pt x="704850" y="973455"/>
                    <a:pt x="714375" y="978218"/>
                    <a:pt x="723900" y="982980"/>
                  </a:cubicBezTo>
                  <a:close/>
                  <a:moveTo>
                    <a:pt x="623888" y="1391603"/>
                  </a:moveTo>
                  <a:cubicBezTo>
                    <a:pt x="622935" y="1407795"/>
                    <a:pt x="621983" y="1423035"/>
                    <a:pt x="621030" y="1437323"/>
                  </a:cubicBezTo>
                  <a:cubicBezTo>
                    <a:pt x="621983" y="1423035"/>
                    <a:pt x="622935" y="1407795"/>
                    <a:pt x="623888" y="1391603"/>
                  </a:cubicBezTo>
                  <a:close/>
                  <a:moveTo>
                    <a:pt x="621030" y="1192530"/>
                  </a:moveTo>
                  <a:cubicBezTo>
                    <a:pt x="621983" y="1206818"/>
                    <a:pt x="622935" y="1222058"/>
                    <a:pt x="623888" y="1238250"/>
                  </a:cubicBezTo>
                  <a:cubicBezTo>
                    <a:pt x="622935" y="1221105"/>
                    <a:pt x="621983" y="1206818"/>
                    <a:pt x="621030" y="1192530"/>
                  </a:cubicBezTo>
                  <a:close/>
                  <a:moveTo>
                    <a:pt x="581025" y="1000125"/>
                  </a:moveTo>
                  <a:cubicBezTo>
                    <a:pt x="584835" y="1008698"/>
                    <a:pt x="589598" y="1019175"/>
                    <a:pt x="593408" y="1030605"/>
                  </a:cubicBezTo>
                  <a:cubicBezTo>
                    <a:pt x="596265" y="1038225"/>
                    <a:pt x="598170" y="1045845"/>
                    <a:pt x="601028" y="1055370"/>
                  </a:cubicBezTo>
                  <a:cubicBezTo>
                    <a:pt x="604838" y="1068705"/>
                    <a:pt x="607695" y="1082993"/>
                    <a:pt x="610553" y="1099185"/>
                  </a:cubicBezTo>
                  <a:cubicBezTo>
                    <a:pt x="607695" y="1082993"/>
                    <a:pt x="604838" y="1068705"/>
                    <a:pt x="601028" y="1055370"/>
                  </a:cubicBezTo>
                  <a:cubicBezTo>
                    <a:pt x="599123" y="1046798"/>
                    <a:pt x="596265" y="1038225"/>
                    <a:pt x="593408" y="1030605"/>
                  </a:cubicBezTo>
                  <a:cubicBezTo>
                    <a:pt x="588645" y="1019175"/>
                    <a:pt x="584835" y="1009650"/>
                    <a:pt x="581025" y="1000125"/>
                  </a:cubicBezTo>
                  <a:cubicBezTo>
                    <a:pt x="577215" y="991553"/>
                    <a:pt x="572453" y="982980"/>
                    <a:pt x="568643" y="976313"/>
                  </a:cubicBezTo>
                  <a:cubicBezTo>
                    <a:pt x="572453" y="983933"/>
                    <a:pt x="576263" y="991553"/>
                    <a:pt x="581025" y="1000125"/>
                  </a:cubicBezTo>
                  <a:close/>
                  <a:moveTo>
                    <a:pt x="581025" y="1628775"/>
                  </a:moveTo>
                  <a:cubicBezTo>
                    <a:pt x="584835" y="1620203"/>
                    <a:pt x="589598" y="1609725"/>
                    <a:pt x="593408" y="1598295"/>
                  </a:cubicBezTo>
                  <a:cubicBezTo>
                    <a:pt x="596265" y="1590675"/>
                    <a:pt x="598170" y="1583055"/>
                    <a:pt x="601028" y="1573530"/>
                  </a:cubicBezTo>
                  <a:cubicBezTo>
                    <a:pt x="604838" y="1560195"/>
                    <a:pt x="607695" y="1545908"/>
                    <a:pt x="610553" y="1529715"/>
                  </a:cubicBezTo>
                  <a:cubicBezTo>
                    <a:pt x="607695" y="1545908"/>
                    <a:pt x="604838" y="1560195"/>
                    <a:pt x="601028" y="1573530"/>
                  </a:cubicBezTo>
                  <a:cubicBezTo>
                    <a:pt x="599123" y="1582103"/>
                    <a:pt x="596265" y="1590675"/>
                    <a:pt x="593408" y="1598295"/>
                  </a:cubicBezTo>
                  <a:cubicBezTo>
                    <a:pt x="588645" y="1609725"/>
                    <a:pt x="584835" y="1620203"/>
                    <a:pt x="581025" y="1628775"/>
                  </a:cubicBezTo>
                  <a:cubicBezTo>
                    <a:pt x="577215" y="1637348"/>
                    <a:pt x="572453" y="1645920"/>
                    <a:pt x="568643" y="1652588"/>
                  </a:cubicBezTo>
                  <a:cubicBezTo>
                    <a:pt x="572453" y="1644968"/>
                    <a:pt x="576263" y="1637348"/>
                    <a:pt x="581025" y="1628775"/>
                  </a:cubicBezTo>
                  <a:close/>
                  <a:moveTo>
                    <a:pt x="554355" y="960120"/>
                  </a:moveTo>
                  <a:cubicBezTo>
                    <a:pt x="551498" y="957263"/>
                    <a:pt x="548640" y="954405"/>
                    <a:pt x="545783" y="951548"/>
                  </a:cubicBezTo>
                  <a:cubicBezTo>
                    <a:pt x="548640" y="953453"/>
                    <a:pt x="551498" y="956310"/>
                    <a:pt x="554355" y="960120"/>
                  </a:cubicBezTo>
                  <a:close/>
                  <a:moveTo>
                    <a:pt x="554355" y="1669733"/>
                  </a:moveTo>
                  <a:cubicBezTo>
                    <a:pt x="551498" y="1672590"/>
                    <a:pt x="548640" y="1675448"/>
                    <a:pt x="545783" y="1678305"/>
                  </a:cubicBezTo>
                  <a:cubicBezTo>
                    <a:pt x="548640" y="1675448"/>
                    <a:pt x="551498" y="1672590"/>
                    <a:pt x="554355" y="1669733"/>
                  </a:cubicBezTo>
                  <a:close/>
                  <a:moveTo>
                    <a:pt x="653415" y="1645920"/>
                  </a:moveTo>
                  <a:cubicBezTo>
                    <a:pt x="660083" y="1640205"/>
                    <a:pt x="665798" y="1635443"/>
                    <a:pt x="672465" y="1628775"/>
                  </a:cubicBezTo>
                  <a:cubicBezTo>
                    <a:pt x="665798" y="1635443"/>
                    <a:pt x="660083" y="1641158"/>
                    <a:pt x="653415" y="1645920"/>
                  </a:cubicBezTo>
                  <a:cubicBezTo>
                    <a:pt x="646748" y="1651635"/>
                    <a:pt x="640080" y="1656398"/>
                    <a:pt x="633413" y="1660208"/>
                  </a:cubicBezTo>
                  <a:cubicBezTo>
                    <a:pt x="640080" y="1656398"/>
                    <a:pt x="646748" y="1651635"/>
                    <a:pt x="653415" y="1645920"/>
                  </a:cubicBezTo>
                  <a:close/>
                  <a:moveTo>
                    <a:pt x="687705" y="955358"/>
                  </a:moveTo>
                  <a:cubicBezTo>
                    <a:pt x="705803" y="959168"/>
                    <a:pt x="722948" y="964883"/>
                    <a:pt x="740093" y="969645"/>
                  </a:cubicBezTo>
                  <a:cubicBezTo>
                    <a:pt x="722948" y="964883"/>
                    <a:pt x="705803" y="960120"/>
                    <a:pt x="687705" y="955358"/>
                  </a:cubicBezTo>
                  <a:cubicBezTo>
                    <a:pt x="678180" y="953453"/>
                    <a:pt x="669608" y="951548"/>
                    <a:pt x="660083" y="949643"/>
                  </a:cubicBezTo>
                  <a:cubicBezTo>
                    <a:pt x="660083" y="949643"/>
                    <a:pt x="660083" y="949643"/>
                    <a:pt x="660083" y="949643"/>
                  </a:cubicBezTo>
                  <a:cubicBezTo>
                    <a:pt x="668655" y="951548"/>
                    <a:pt x="678180" y="953453"/>
                    <a:pt x="687705" y="955358"/>
                  </a:cubicBezTo>
                  <a:close/>
                  <a:moveTo>
                    <a:pt x="537210" y="943928"/>
                  </a:moveTo>
                  <a:cubicBezTo>
                    <a:pt x="534353" y="942023"/>
                    <a:pt x="531495" y="940118"/>
                    <a:pt x="528638" y="939165"/>
                  </a:cubicBezTo>
                  <a:cubicBezTo>
                    <a:pt x="531495" y="941070"/>
                    <a:pt x="534353" y="942023"/>
                    <a:pt x="537210" y="943928"/>
                  </a:cubicBezTo>
                  <a:close/>
                  <a:moveTo>
                    <a:pt x="537210" y="1684973"/>
                  </a:moveTo>
                  <a:cubicBezTo>
                    <a:pt x="534353" y="1686878"/>
                    <a:pt x="531495" y="1688783"/>
                    <a:pt x="528638" y="1689735"/>
                  </a:cubicBezTo>
                  <a:cubicBezTo>
                    <a:pt x="531495" y="1688783"/>
                    <a:pt x="534353" y="1686878"/>
                    <a:pt x="537210" y="1684973"/>
                  </a:cubicBezTo>
                  <a:close/>
                  <a:moveTo>
                    <a:pt x="600075" y="1677353"/>
                  </a:moveTo>
                  <a:cubicBezTo>
                    <a:pt x="607695" y="1674495"/>
                    <a:pt x="615315" y="1670685"/>
                    <a:pt x="622935" y="1666875"/>
                  </a:cubicBezTo>
                  <a:cubicBezTo>
                    <a:pt x="615315" y="1670685"/>
                    <a:pt x="607695" y="1674495"/>
                    <a:pt x="600075" y="1677353"/>
                  </a:cubicBezTo>
                  <a:cubicBezTo>
                    <a:pt x="588645" y="1682115"/>
                    <a:pt x="576263" y="1685925"/>
                    <a:pt x="563880" y="1688783"/>
                  </a:cubicBezTo>
                  <a:cubicBezTo>
                    <a:pt x="576263" y="1686878"/>
                    <a:pt x="588645" y="1683068"/>
                    <a:pt x="600075" y="1677353"/>
                  </a:cubicBezTo>
                  <a:close/>
                </a:path>
              </a:pathLst>
            </a:custGeom>
            <a:grpFill/>
            <a:ln w="9525" cap="flat">
              <a:noFill/>
              <a:prstDash val="solid"/>
              <a:miter/>
            </a:ln>
          </p:spPr>
          <p:txBody>
            <a:bodyPr rtlCol="0" anchor="ctr"/>
            <a:lstStyle/>
            <a:p>
              <a:endParaRPr lang="en-ID"/>
            </a:p>
          </p:txBody>
        </p:sp>
        <p:grpSp>
          <p:nvGrpSpPr>
            <p:cNvPr id="60" name="Graphic 2">
              <a:extLst>
                <a:ext uri="{FF2B5EF4-FFF2-40B4-BE49-F238E27FC236}">
                  <a16:creationId xmlns:a16="http://schemas.microsoft.com/office/drawing/2014/main" id="{B24D236A-9E97-47AA-AE4E-79CB4D7B6B51}"/>
                </a:ext>
              </a:extLst>
            </p:cNvPr>
            <p:cNvGrpSpPr/>
            <p:nvPr/>
          </p:nvGrpSpPr>
          <p:grpSpPr>
            <a:xfrm>
              <a:off x="2838450" y="433387"/>
              <a:ext cx="1004887" cy="2064067"/>
              <a:chOff x="2838450" y="433387"/>
              <a:chExt cx="1004887" cy="2064067"/>
            </a:xfrm>
            <a:grpFill/>
          </p:grpSpPr>
          <p:sp>
            <p:nvSpPr>
              <p:cNvPr id="61" name="Freeform: Shape 60">
                <a:extLst>
                  <a:ext uri="{FF2B5EF4-FFF2-40B4-BE49-F238E27FC236}">
                    <a16:creationId xmlns:a16="http://schemas.microsoft.com/office/drawing/2014/main" id="{87B3E860-229E-42BC-9A36-E078828568EC}"/>
                  </a:ext>
                </a:extLst>
              </p:cNvPr>
              <p:cNvSpPr/>
              <p:nvPr/>
            </p:nvSpPr>
            <p:spPr>
              <a:xfrm>
                <a:off x="2848927" y="1366837"/>
                <a:ext cx="983932" cy="762952"/>
              </a:xfrm>
              <a:custGeom>
                <a:avLst/>
                <a:gdLst>
                  <a:gd name="connsiteX0" fmla="*/ 95250 w 983932"/>
                  <a:gd name="connsiteY0" fmla="*/ 381000 h 762952"/>
                  <a:gd name="connsiteX1" fmla="*/ 334328 w 983932"/>
                  <a:gd name="connsiteY1" fmla="*/ 745808 h 762952"/>
                  <a:gd name="connsiteX2" fmla="*/ 142875 w 983932"/>
                  <a:gd name="connsiteY2" fmla="*/ 671513 h 762952"/>
                  <a:gd name="connsiteX3" fmla="*/ 0 w 983932"/>
                  <a:gd name="connsiteY3" fmla="*/ 381000 h 762952"/>
                  <a:gd name="connsiteX4" fmla="*/ 142875 w 983932"/>
                  <a:gd name="connsiteY4" fmla="*/ 90488 h 762952"/>
                  <a:gd name="connsiteX5" fmla="*/ 334328 w 983932"/>
                  <a:gd name="connsiteY5" fmla="*/ 16193 h 762952"/>
                  <a:gd name="connsiteX6" fmla="*/ 95250 w 983932"/>
                  <a:gd name="connsiteY6" fmla="*/ 381000 h 762952"/>
                  <a:gd name="connsiteX7" fmla="*/ 649605 w 983932"/>
                  <a:gd name="connsiteY7" fmla="*/ 745808 h 762952"/>
                  <a:gd name="connsiteX8" fmla="*/ 841058 w 983932"/>
                  <a:gd name="connsiteY8" fmla="*/ 671513 h 762952"/>
                  <a:gd name="connsiteX9" fmla="*/ 983932 w 983932"/>
                  <a:gd name="connsiteY9" fmla="*/ 381000 h 762952"/>
                  <a:gd name="connsiteX10" fmla="*/ 841058 w 983932"/>
                  <a:gd name="connsiteY10" fmla="*/ 90488 h 762952"/>
                  <a:gd name="connsiteX11" fmla="*/ 649605 w 983932"/>
                  <a:gd name="connsiteY11" fmla="*/ 16193 h 762952"/>
                  <a:gd name="connsiteX12" fmla="*/ 888683 w 983932"/>
                  <a:gd name="connsiteY12" fmla="*/ 381000 h 762952"/>
                  <a:gd name="connsiteX13" fmla="*/ 649605 w 983932"/>
                  <a:gd name="connsiteY13" fmla="*/ 745808 h 762952"/>
                  <a:gd name="connsiteX14" fmla="*/ 411480 w 983932"/>
                  <a:gd name="connsiteY14" fmla="*/ 5715 h 762952"/>
                  <a:gd name="connsiteX15" fmla="*/ 397193 w 983932"/>
                  <a:gd name="connsiteY15" fmla="*/ 6668 h 762952"/>
                  <a:gd name="connsiteX16" fmla="*/ 100965 w 983932"/>
                  <a:gd name="connsiteY16" fmla="*/ 380048 h 762952"/>
                  <a:gd name="connsiteX17" fmla="*/ 397193 w 983932"/>
                  <a:gd name="connsiteY17" fmla="*/ 753428 h 762952"/>
                  <a:gd name="connsiteX18" fmla="*/ 411480 w 983932"/>
                  <a:gd name="connsiteY18" fmla="*/ 754380 h 762952"/>
                  <a:gd name="connsiteX19" fmla="*/ 220028 w 983932"/>
                  <a:gd name="connsiteY19" fmla="*/ 381000 h 762952"/>
                  <a:gd name="connsiteX20" fmla="*/ 411480 w 983932"/>
                  <a:gd name="connsiteY20" fmla="*/ 5715 h 762952"/>
                  <a:gd name="connsiteX21" fmla="*/ 573405 w 983932"/>
                  <a:gd name="connsiteY21" fmla="*/ 756285 h 762952"/>
                  <a:gd name="connsiteX22" fmla="*/ 587693 w 983932"/>
                  <a:gd name="connsiteY22" fmla="*/ 755333 h 762952"/>
                  <a:gd name="connsiteX23" fmla="*/ 883920 w 983932"/>
                  <a:gd name="connsiteY23" fmla="*/ 381953 h 762952"/>
                  <a:gd name="connsiteX24" fmla="*/ 587693 w 983932"/>
                  <a:gd name="connsiteY24" fmla="*/ 8573 h 762952"/>
                  <a:gd name="connsiteX25" fmla="*/ 573405 w 983932"/>
                  <a:gd name="connsiteY25" fmla="*/ 7620 h 762952"/>
                  <a:gd name="connsiteX26" fmla="*/ 764858 w 983932"/>
                  <a:gd name="connsiteY26" fmla="*/ 382905 h 762952"/>
                  <a:gd name="connsiteX27" fmla="*/ 573405 w 983932"/>
                  <a:gd name="connsiteY27" fmla="*/ 756285 h 762952"/>
                  <a:gd name="connsiteX28" fmla="*/ 573405 w 983932"/>
                  <a:gd name="connsiteY28" fmla="*/ 756285 h 762952"/>
                  <a:gd name="connsiteX29" fmla="*/ 569595 w 983932"/>
                  <a:gd name="connsiteY29" fmla="*/ 757238 h 762952"/>
                  <a:gd name="connsiteX30" fmla="*/ 587693 w 983932"/>
                  <a:gd name="connsiteY30" fmla="*/ 754380 h 762952"/>
                  <a:gd name="connsiteX31" fmla="*/ 573405 w 983932"/>
                  <a:gd name="connsiteY31" fmla="*/ 756285 h 762952"/>
                  <a:gd name="connsiteX32" fmla="*/ 573405 w 983932"/>
                  <a:gd name="connsiteY32" fmla="*/ 5715 h 762952"/>
                  <a:gd name="connsiteX33" fmla="*/ 587693 w 983932"/>
                  <a:gd name="connsiteY33" fmla="*/ 6668 h 762952"/>
                  <a:gd name="connsiteX34" fmla="*/ 569595 w 983932"/>
                  <a:gd name="connsiteY34" fmla="*/ 3810 h 762952"/>
                  <a:gd name="connsiteX35" fmla="*/ 573405 w 983932"/>
                  <a:gd name="connsiteY35" fmla="*/ 5715 h 762952"/>
                  <a:gd name="connsiteX36" fmla="*/ 411480 w 983932"/>
                  <a:gd name="connsiteY36" fmla="*/ 756285 h 762952"/>
                  <a:gd name="connsiteX37" fmla="*/ 397193 w 983932"/>
                  <a:gd name="connsiteY37" fmla="*/ 755333 h 762952"/>
                  <a:gd name="connsiteX38" fmla="*/ 415290 w 983932"/>
                  <a:gd name="connsiteY38" fmla="*/ 758190 h 762952"/>
                  <a:gd name="connsiteX39" fmla="*/ 411480 w 983932"/>
                  <a:gd name="connsiteY39" fmla="*/ 756285 h 762952"/>
                  <a:gd name="connsiteX40" fmla="*/ 415290 w 983932"/>
                  <a:gd name="connsiteY40" fmla="*/ 4763 h 762952"/>
                  <a:gd name="connsiteX41" fmla="*/ 397193 w 983932"/>
                  <a:gd name="connsiteY41" fmla="*/ 7620 h 762952"/>
                  <a:gd name="connsiteX42" fmla="*/ 411480 w 983932"/>
                  <a:gd name="connsiteY42" fmla="*/ 6668 h 762952"/>
                  <a:gd name="connsiteX43" fmla="*/ 415290 w 983932"/>
                  <a:gd name="connsiteY43" fmla="*/ 4763 h 762952"/>
                  <a:gd name="connsiteX44" fmla="*/ 525780 w 983932"/>
                  <a:gd name="connsiteY44" fmla="*/ 759143 h 762952"/>
                  <a:gd name="connsiteX45" fmla="*/ 540068 w 983932"/>
                  <a:gd name="connsiteY45" fmla="*/ 758190 h 762952"/>
                  <a:gd name="connsiteX46" fmla="*/ 759143 w 983932"/>
                  <a:gd name="connsiteY46" fmla="*/ 381000 h 762952"/>
                  <a:gd name="connsiteX47" fmla="*/ 540068 w 983932"/>
                  <a:gd name="connsiteY47" fmla="*/ 3810 h 762952"/>
                  <a:gd name="connsiteX48" fmla="*/ 525780 w 983932"/>
                  <a:gd name="connsiteY48" fmla="*/ 2857 h 762952"/>
                  <a:gd name="connsiteX49" fmla="*/ 621030 w 983932"/>
                  <a:gd name="connsiteY49" fmla="*/ 381000 h 762952"/>
                  <a:gd name="connsiteX50" fmla="*/ 525780 w 983932"/>
                  <a:gd name="connsiteY50" fmla="*/ 759143 h 762952"/>
                  <a:gd name="connsiteX51" fmla="*/ 444818 w 983932"/>
                  <a:gd name="connsiteY51" fmla="*/ 758190 h 762952"/>
                  <a:gd name="connsiteX52" fmla="*/ 459105 w 983932"/>
                  <a:gd name="connsiteY52" fmla="*/ 759143 h 762952"/>
                  <a:gd name="connsiteX53" fmla="*/ 363855 w 983932"/>
                  <a:gd name="connsiteY53" fmla="*/ 381000 h 762952"/>
                  <a:gd name="connsiteX54" fmla="*/ 459105 w 983932"/>
                  <a:gd name="connsiteY54" fmla="*/ 2857 h 762952"/>
                  <a:gd name="connsiteX55" fmla="*/ 444818 w 983932"/>
                  <a:gd name="connsiteY55" fmla="*/ 3810 h 762952"/>
                  <a:gd name="connsiteX56" fmla="*/ 225743 w 983932"/>
                  <a:gd name="connsiteY56" fmla="*/ 381000 h 762952"/>
                  <a:gd name="connsiteX57" fmla="*/ 444818 w 983932"/>
                  <a:gd name="connsiteY57" fmla="*/ 758190 h 762952"/>
                  <a:gd name="connsiteX58" fmla="*/ 458153 w 983932"/>
                  <a:gd name="connsiteY58" fmla="*/ 759143 h 762952"/>
                  <a:gd name="connsiteX59" fmla="*/ 443865 w 983932"/>
                  <a:gd name="connsiteY59" fmla="*/ 758190 h 762952"/>
                  <a:gd name="connsiteX60" fmla="*/ 461010 w 983932"/>
                  <a:gd name="connsiteY60" fmla="*/ 761048 h 762952"/>
                  <a:gd name="connsiteX61" fmla="*/ 458153 w 983932"/>
                  <a:gd name="connsiteY61" fmla="*/ 759143 h 762952"/>
                  <a:gd name="connsiteX62" fmla="*/ 458153 w 983932"/>
                  <a:gd name="connsiteY62" fmla="*/ 2857 h 762952"/>
                  <a:gd name="connsiteX63" fmla="*/ 461963 w 983932"/>
                  <a:gd name="connsiteY63" fmla="*/ 952 h 762952"/>
                  <a:gd name="connsiteX64" fmla="*/ 444818 w 983932"/>
                  <a:gd name="connsiteY64" fmla="*/ 3810 h 762952"/>
                  <a:gd name="connsiteX65" fmla="*/ 458153 w 983932"/>
                  <a:gd name="connsiteY65" fmla="*/ 2857 h 762952"/>
                  <a:gd name="connsiteX66" fmla="*/ 525780 w 983932"/>
                  <a:gd name="connsiteY66" fmla="*/ 2857 h 762952"/>
                  <a:gd name="connsiteX67" fmla="*/ 540068 w 983932"/>
                  <a:gd name="connsiteY67" fmla="*/ 3810 h 762952"/>
                  <a:gd name="connsiteX68" fmla="*/ 522923 w 983932"/>
                  <a:gd name="connsiteY68" fmla="*/ 952 h 762952"/>
                  <a:gd name="connsiteX69" fmla="*/ 525780 w 983932"/>
                  <a:gd name="connsiteY69" fmla="*/ 2857 h 762952"/>
                  <a:gd name="connsiteX70" fmla="*/ 525780 w 983932"/>
                  <a:gd name="connsiteY70" fmla="*/ 759143 h 762952"/>
                  <a:gd name="connsiteX71" fmla="*/ 521970 w 983932"/>
                  <a:gd name="connsiteY71" fmla="*/ 761048 h 762952"/>
                  <a:gd name="connsiteX72" fmla="*/ 539115 w 983932"/>
                  <a:gd name="connsiteY72" fmla="*/ 758190 h 762952"/>
                  <a:gd name="connsiteX73" fmla="*/ 525780 w 983932"/>
                  <a:gd name="connsiteY73" fmla="*/ 759143 h 762952"/>
                  <a:gd name="connsiteX74" fmla="*/ 473393 w 983932"/>
                  <a:gd name="connsiteY74" fmla="*/ 759143 h 762952"/>
                  <a:gd name="connsiteX75" fmla="*/ 491490 w 983932"/>
                  <a:gd name="connsiteY75" fmla="*/ 759143 h 762952"/>
                  <a:gd name="connsiteX76" fmla="*/ 509588 w 983932"/>
                  <a:gd name="connsiteY76" fmla="*/ 759143 h 762952"/>
                  <a:gd name="connsiteX77" fmla="*/ 614363 w 983932"/>
                  <a:gd name="connsiteY77" fmla="*/ 381000 h 762952"/>
                  <a:gd name="connsiteX78" fmla="*/ 509588 w 983932"/>
                  <a:gd name="connsiteY78" fmla="*/ 2857 h 762952"/>
                  <a:gd name="connsiteX79" fmla="*/ 491490 w 983932"/>
                  <a:gd name="connsiteY79" fmla="*/ 2857 h 762952"/>
                  <a:gd name="connsiteX80" fmla="*/ 473393 w 983932"/>
                  <a:gd name="connsiteY80" fmla="*/ 2857 h 762952"/>
                  <a:gd name="connsiteX81" fmla="*/ 368618 w 983932"/>
                  <a:gd name="connsiteY81" fmla="*/ 381000 h 762952"/>
                  <a:gd name="connsiteX82" fmla="*/ 473393 w 983932"/>
                  <a:gd name="connsiteY82" fmla="*/ 759143 h 762952"/>
                  <a:gd name="connsiteX83" fmla="*/ 494348 w 983932"/>
                  <a:gd name="connsiteY83" fmla="*/ 0 h 762952"/>
                  <a:gd name="connsiteX84" fmla="*/ 491490 w 983932"/>
                  <a:gd name="connsiteY84" fmla="*/ 0 h 762952"/>
                  <a:gd name="connsiteX85" fmla="*/ 488633 w 983932"/>
                  <a:gd name="connsiteY85" fmla="*/ 0 h 762952"/>
                  <a:gd name="connsiteX86" fmla="*/ 472440 w 983932"/>
                  <a:gd name="connsiteY86" fmla="*/ 2857 h 762952"/>
                  <a:gd name="connsiteX87" fmla="*/ 490538 w 983932"/>
                  <a:gd name="connsiteY87" fmla="*/ 2857 h 762952"/>
                  <a:gd name="connsiteX88" fmla="*/ 508635 w 983932"/>
                  <a:gd name="connsiteY88" fmla="*/ 2857 h 762952"/>
                  <a:gd name="connsiteX89" fmla="*/ 494348 w 983932"/>
                  <a:gd name="connsiteY89" fmla="*/ 0 h 762952"/>
                  <a:gd name="connsiteX90" fmla="*/ 489585 w 983932"/>
                  <a:gd name="connsiteY90" fmla="*/ 762953 h 762952"/>
                  <a:gd name="connsiteX91" fmla="*/ 492443 w 983932"/>
                  <a:gd name="connsiteY91" fmla="*/ 762953 h 762952"/>
                  <a:gd name="connsiteX92" fmla="*/ 495300 w 983932"/>
                  <a:gd name="connsiteY92" fmla="*/ 762953 h 762952"/>
                  <a:gd name="connsiteX93" fmla="*/ 511493 w 983932"/>
                  <a:gd name="connsiteY93" fmla="*/ 760095 h 762952"/>
                  <a:gd name="connsiteX94" fmla="*/ 493395 w 983932"/>
                  <a:gd name="connsiteY94" fmla="*/ 760095 h 762952"/>
                  <a:gd name="connsiteX95" fmla="*/ 475298 w 983932"/>
                  <a:gd name="connsiteY95" fmla="*/ 760095 h 762952"/>
                  <a:gd name="connsiteX96" fmla="*/ 489585 w 983932"/>
                  <a:gd name="connsiteY96" fmla="*/ 762953 h 762952"/>
                  <a:gd name="connsiteX97" fmla="*/ 489585 w 983932"/>
                  <a:gd name="connsiteY97" fmla="*/ 762953 h 762952"/>
                  <a:gd name="connsiteX98" fmla="*/ 489585 w 983932"/>
                  <a:gd name="connsiteY98" fmla="*/ 762953 h 762952"/>
                  <a:gd name="connsiteX99" fmla="*/ 492443 w 983932"/>
                  <a:gd name="connsiteY99" fmla="*/ 762953 h 762952"/>
                  <a:gd name="connsiteX100" fmla="*/ 489585 w 983932"/>
                  <a:gd name="connsiteY100" fmla="*/ 762953 h 762952"/>
                  <a:gd name="connsiteX101" fmla="*/ 489585 w 983932"/>
                  <a:gd name="connsiteY101" fmla="*/ 0 h 762952"/>
                  <a:gd name="connsiteX102" fmla="*/ 492443 w 983932"/>
                  <a:gd name="connsiteY102" fmla="*/ 0 h 762952"/>
                  <a:gd name="connsiteX103" fmla="*/ 489585 w 983932"/>
                  <a:gd name="connsiteY103" fmla="*/ 0 h 762952"/>
                  <a:gd name="connsiteX104" fmla="*/ 489585 w 983932"/>
                  <a:gd name="connsiteY104" fmla="*/ 0 h 762952"/>
                  <a:gd name="connsiteX105" fmla="*/ 494348 w 983932"/>
                  <a:gd name="connsiteY105" fmla="*/ 0 h 762952"/>
                  <a:gd name="connsiteX106" fmla="*/ 494348 w 983932"/>
                  <a:gd name="connsiteY106" fmla="*/ 0 h 762952"/>
                  <a:gd name="connsiteX107" fmla="*/ 491490 w 983932"/>
                  <a:gd name="connsiteY107" fmla="*/ 0 h 762952"/>
                  <a:gd name="connsiteX108" fmla="*/ 494348 w 983932"/>
                  <a:gd name="connsiteY108" fmla="*/ 0 h 762952"/>
                  <a:gd name="connsiteX109" fmla="*/ 494348 w 983932"/>
                  <a:gd name="connsiteY109" fmla="*/ 762953 h 762952"/>
                  <a:gd name="connsiteX110" fmla="*/ 491490 w 983932"/>
                  <a:gd name="connsiteY110" fmla="*/ 762953 h 762952"/>
                  <a:gd name="connsiteX111" fmla="*/ 494348 w 983932"/>
                  <a:gd name="connsiteY111" fmla="*/ 762953 h 762952"/>
                  <a:gd name="connsiteX112" fmla="*/ 494348 w 983932"/>
                  <a:gd name="connsiteY112" fmla="*/ 762953 h 762952"/>
                  <a:gd name="connsiteX113" fmla="*/ 494348 w 983932"/>
                  <a:gd name="connsiteY113" fmla="*/ 762953 h 762952"/>
                  <a:gd name="connsiteX114" fmla="*/ 492443 w 983932"/>
                  <a:gd name="connsiteY114" fmla="*/ 762953 h 762952"/>
                  <a:gd name="connsiteX115" fmla="*/ 494348 w 983932"/>
                  <a:gd name="connsiteY115" fmla="*/ 762953 h 762952"/>
                  <a:gd name="connsiteX116" fmla="*/ 490538 w 983932"/>
                  <a:gd name="connsiteY116" fmla="*/ 0 h 762952"/>
                  <a:gd name="connsiteX117" fmla="*/ 492443 w 983932"/>
                  <a:gd name="connsiteY117" fmla="*/ 0 h 762952"/>
                  <a:gd name="connsiteX118" fmla="*/ 490538 w 983932"/>
                  <a:gd name="connsiteY118" fmla="*/ 0 h 762952"/>
                  <a:gd name="connsiteX119" fmla="*/ 492443 w 983932"/>
                  <a:gd name="connsiteY119" fmla="*/ 762953 h 762952"/>
                  <a:gd name="connsiteX120" fmla="*/ 490538 w 983932"/>
                  <a:gd name="connsiteY120" fmla="*/ 762953 h 762952"/>
                  <a:gd name="connsiteX121" fmla="*/ 492443 w 983932"/>
                  <a:gd name="connsiteY121" fmla="*/ 762953 h 762952"/>
                  <a:gd name="connsiteX122" fmla="*/ 492443 w 983932"/>
                  <a:gd name="connsiteY122" fmla="*/ 0 h 762952"/>
                  <a:gd name="connsiteX123" fmla="*/ 494348 w 983932"/>
                  <a:gd name="connsiteY123" fmla="*/ 0 h 762952"/>
                  <a:gd name="connsiteX124" fmla="*/ 492443 w 983932"/>
                  <a:gd name="connsiteY124" fmla="*/ 0 h 762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983932" h="762952">
                    <a:moveTo>
                      <a:pt x="95250" y="381000"/>
                    </a:moveTo>
                    <a:cubicBezTo>
                      <a:pt x="95250" y="570548"/>
                      <a:pt x="180975" y="697230"/>
                      <a:pt x="334328" y="745808"/>
                    </a:cubicBezTo>
                    <a:cubicBezTo>
                      <a:pt x="259080" y="731520"/>
                      <a:pt x="194310" y="706755"/>
                      <a:pt x="142875" y="671513"/>
                    </a:cubicBezTo>
                    <a:cubicBezTo>
                      <a:pt x="47625" y="606743"/>
                      <a:pt x="0" y="508635"/>
                      <a:pt x="0" y="381000"/>
                    </a:cubicBezTo>
                    <a:cubicBezTo>
                      <a:pt x="0" y="253365"/>
                      <a:pt x="48578" y="155258"/>
                      <a:pt x="142875" y="90488"/>
                    </a:cubicBezTo>
                    <a:cubicBezTo>
                      <a:pt x="194310" y="55245"/>
                      <a:pt x="259080" y="30480"/>
                      <a:pt x="334328" y="16193"/>
                    </a:cubicBezTo>
                    <a:cubicBezTo>
                      <a:pt x="180975" y="64770"/>
                      <a:pt x="95250" y="192405"/>
                      <a:pt x="95250" y="381000"/>
                    </a:cubicBezTo>
                    <a:close/>
                    <a:moveTo>
                      <a:pt x="649605" y="745808"/>
                    </a:moveTo>
                    <a:cubicBezTo>
                      <a:pt x="724853" y="731520"/>
                      <a:pt x="789623" y="706755"/>
                      <a:pt x="841058" y="671513"/>
                    </a:cubicBezTo>
                    <a:cubicBezTo>
                      <a:pt x="936307" y="606743"/>
                      <a:pt x="983932" y="508635"/>
                      <a:pt x="983932" y="381000"/>
                    </a:cubicBezTo>
                    <a:cubicBezTo>
                      <a:pt x="983932" y="253365"/>
                      <a:pt x="935355" y="155258"/>
                      <a:pt x="841058" y="90488"/>
                    </a:cubicBezTo>
                    <a:cubicBezTo>
                      <a:pt x="789623" y="55245"/>
                      <a:pt x="724853" y="30480"/>
                      <a:pt x="649605" y="16193"/>
                    </a:cubicBezTo>
                    <a:cubicBezTo>
                      <a:pt x="803910" y="64770"/>
                      <a:pt x="888683" y="191452"/>
                      <a:pt x="888683" y="381000"/>
                    </a:cubicBezTo>
                    <a:cubicBezTo>
                      <a:pt x="888683" y="570548"/>
                      <a:pt x="802958" y="697230"/>
                      <a:pt x="649605" y="745808"/>
                    </a:cubicBezTo>
                    <a:close/>
                    <a:moveTo>
                      <a:pt x="411480" y="5715"/>
                    </a:moveTo>
                    <a:cubicBezTo>
                      <a:pt x="406718" y="5715"/>
                      <a:pt x="401955" y="6668"/>
                      <a:pt x="397193" y="6668"/>
                    </a:cubicBezTo>
                    <a:cubicBezTo>
                      <a:pt x="207645" y="39052"/>
                      <a:pt x="100965" y="170498"/>
                      <a:pt x="100965" y="380048"/>
                    </a:cubicBezTo>
                    <a:cubicBezTo>
                      <a:pt x="100965" y="589598"/>
                      <a:pt x="207645" y="721995"/>
                      <a:pt x="397193" y="753428"/>
                    </a:cubicBezTo>
                    <a:cubicBezTo>
                      <a:pt x="401955" y="754380"/>
                      <a:pt x="406718" y="754380"/>
                      <a:pt x="411480" y="754380"/>
                    </a:cubicBezTo>
                    <a:cubicBezTo>
                      <a:pt x="288608" y="718185"/>
                      <a:pt x="220028" y="585788"/>
                      <a:pt x="220028" y="381000"/>
                    </a:cubicBezTo>
                    <a:cubicBezTo>
                      <a:pt x="220028" y="176213"/>
                      <a:pt x="288608" y="44768"/>
                      <a:pt x="411480" y="5715"/>
                    </a:cubicBezTo>
                    <a:close/>
                    <a:moveTo>
                      <a:pt x="573405" y="756285"/>
                    </a:moveTo>
                    <a:cubicBezTo>
                      <a:pt x="578168" y="756285"/>
                      <a:pt x="582930" y="755333"/>
                      <a:pt x="587693" y="755333"/>
                    </a:cubicBezTo>
                    <a:cubicBezTo>
                      <a:pt x="777240" y="722948"/>
                      <a:pt x="883920" y="591503"/>
                      <a:pt x="883920" y="381953"/>
                    </a:cubicBezTo>
                    <a:cubicBezTo>
                      <a:pt x="883920" y="172402"/>
                      <a:pt x="777240" y="40005"/>
                      <a:pt x="587693" y="8573"/>
                    </a:cubicBezTo>
                    <a:cubicBezTo>
                      <a:pt x="582930" y="7620"/>
                      <a:pt x="578168" y="7620"/>
                      <a:pt x="573405" y="7620"/>
                    </a:cubicBezTo>
                    <a:cubicBezTo>
                      <a:pt x="696278" y="46673"/>
                      <a:pt x="764858" y="178118"/>
                      <a:pt x="764858" y="382905"/>
                    </a:cubicBezTo>
                    <a:cubicBezTo>
                      <a:pt x="764858" y="587693"/>
                      <a:pt x="695325" y="718185"/>
                      <a:pt x="573405" y="756285"/>
                    </a:cubicBezTo>
                    <a:close/>
                    <a:moveTo>
                      <a:pt x="573405" y="756285"/>
                    </a:moveTo>
                    <a:cubicBezTo>
                      <a:pt x="572453" y="756285"/>
                      <a:pt x="570548" y="757238"/>
                      <a:pt x="569595" y="757238"/>
                    </a:cubicBezTo>
                    <a:cubicBezTo>
                      <a:pt x="575310" y="756285"/>
                      <a:pt x="581978" y="755333"/>
                      <a:pt x="587693" y="754380"/>
                    </a:cubicBezTo>
                    <a:cubicBezTo>
                      <a:pt x="581978" y="755333"/>
                      <a:pt x="578168" y="756285"/>
                      <a:pt x="573405" y="756285"/>
                    </a:cubicBezTo>
                    <a:close/>
                    <a:moveTo>
                      <a:pt x="573405" y="5715"/>
                    </a:moveTo>
                    <a:cubicBezTo>
                      <a:pt x="578168" y="5715"/>
                      <a:pt x="582930" y="6668"/>
                      <a:pt x="587693" y="6668"/>
                    </a:cubicBezTo>
                    <a:cubicBezTo>
                      <a:pt x="581978" y="5715"/>
                      <a:pt x="575310" y="4763"/>
                      <a:pt x="569595" y="3810"/>
                    </a:cubicBezTo>
                    <a:cubicBezTo>
                      <a:pt x="570548" y="4763"/>
                      <a:pt x="571500" y="5715"/>
                      <a:pt x="573405" y="5715"/>
                    </a:cubicBezTo>
                    <a:close/>
                    <a:moveTo>
                      <a:pt x="411480" y="756285"/>
                    </a:moveTo>
                    <a:cubicBezTo>
                      <a:pt x="406718" y="756285"/>
                      <a:pt x="401955" y="755333"/>
                      <a:pt x="397193" y="755333"/>
                    </a:cubicBezTo>
                    <a:cubicBezTo>
                      <a:pt x="402908" y="756285"/>
                      <a:pt x="409575" y="757238"/>
                      <a:pt x="415290" y="758190"/>
                    </a:cubicBezTo>
                    <a:cubicBezTo>
                      <a:pt x="414338" y="757238"/>
                      <a:pt x="412433" y="757238"/>
                      <a:pt x="411480" y="756285"/>
                    </a:cubicBezTo>
                    <a:close/>
                    <a:moveTo>
                      <a:pt x="415290" y="4763"/>
                    </a:moveTo>
                    <a:cubicBezTo>
                      <a:pt x="409575" y="5715"/>
                      <a:pt x="402908" y="6668"/>
                      <a:pt x="397193" y="7620"/>
                    </a:cubicBezTo>
                    <a:cubicBezTo>
                      <a:pt x="401955" y="6668"/>
                      <a:pt x="406718" y="6668"/>
                      <a:pt x="411480" y="6668"/>
                    </a:cubicBezTo>
                    <a:cubicBezTo>
                      <a:pt x="412433" y="5715"/>
                      <a:pt x="414338" y="4763"/>
                      <a:pt x="415290" y="4763"/>
                    </a:cubicBezTo>
                    <a:close/>
                    <a:moveTo>
                      <a:pt x="525780" y="759143"/>
                    </a:moveTo>
                    <a:cubicBezTo>
                      <a:pt x="530543" y="759143"/>
                      <a:pt x="535305" y="759143"/>
                      <a:pt x="540068" y="758190"/>
                    </a:cubicBezTo>
                    <a:cubicBezTo>
                      <a:pt x="680085" y="733425"/>
                      <a:pt x="759143" y="599123"/>
                      <a:pt x="759143" y="381000"/>
                    </a:cubicBezTo>
                    <a:cubicBezTo>
                      <a:pt x="759143" y="162877"/>
                      <a:pt x="680085" y="27623"/>
                      <a:pt x="540068" y="3810"/>
                    </a:cubicBezTo>
                    <a:cubicBezTo>
                      <a:pt x="535305" y="3810"/>
                      <a:pt x="530543" y="3810"/>
                      <a:pt x="525780" y="2857"/>
                    </a:cubicBezTo>
                    <a:cubicBezTo>
                      <a:pt x="586740" y="37148"/>
                      <a:pt x="621030" y="171450"/>
                      <a:pt x="621030" y="381000"/>
                    </a:cubicBezTo>
                    <a:cubicBezTo>
                      <a:pt x="621030" y="590550"/>
                      <a:pt x="586740" y="724853"/>
                      <a:pt x="525780" y="759143"/>
                    </a:cubicBezTo>
                    <a:close/>
                    <a:moveTo>
                      <a:pt x="444818" y="758190"/>
                    </a:moveTo>
                    <a:cubicBezTo>
                      <a:pt x="449580" y="758190"/>
                      <a:pt x="454343" y="758190"/>
                      <a:pt x="459105" y="759143"/>
                    </a:cubicBezTo>
                    <a:cubicBezTo>
                      <a:pt x="398145" y="724853"/>
                      <a:pt x="363855" y="590550"/>
                      <a:pt x="363855" y="381000"/>
                    </a:cubicBezTo>
                    <a:cubicBezTo>
                      <a:pt x="363855" y="171450"/>
                      <a:pt x="398145" y="38100"/>
                      <a:pt x="459105" y="2857"/>
                    </a:cubicBezTo>
                    <a:cubicBezTo>
                      <a:pt x="454343" y="2857"/>
                      <a:pt x="449580" y="2857"/>
                      <a:pt x="444818" y="3810"/>
                    </a:cubicBezTo>
                    <a:cubicBezTo>
                      <a:pt x="304800" y="28575"/>
                      <a:pt x="225743" y="162877"/>
                      <a:pt x="225743" y="381000"/>
                    </a:cubicBezTo>
                    <a:cubicBezTo>
                      <a:pt x="225743" y="599123"/>
                      <a:pt x="304800" y="734378"/>
                      <a:pt x="444818" y="758190"/>
                    </a:cubicBezTo>
                    <a:close/>
                    <a:moveTo>
                      <a:pt x="458153" y="759143"/>
                    </a:moveTo>
                    <a:cubicBezTo>
                      <a:pt x="453390" y="759143"/>
                      <a:pt x="448628" y="759143"/>
                      <a:pt x="443865" y="758190"/>
                    </a:cubicBezTo>
                    <a:cubicBezTo>
                      <a:pt x="449580" y="759143"/>
                      <a:pt x="455295" y="760095"/>
                      <a:pt x="461010" y="761048"/>
                    </a:cubicBezTo>
                    <a:cubicBezTo>
                      <a:pt x="461010" y="760095"/>
                      <a:pt x="460058" y="760095"/>
                      <a:pt x="458153" y="759143"/>
                    </a:cubicBezTo>
                    <a:close/>
                    <a:moveTo>
                      <a:pt x="458153" y="2857"/>
                    </a:moveTo>
                    <a:cubicBezTo>
                      <a:pt x="459105" y="1905"/>
                      <a:pt x="460058" y="1905"/>
                      <a:pt x="461963" y="952"/>
                    </a:cubicBezTo>
                    <a:cubicBezTo>
                      <a:pt x="456248" y="1905"/>
                      <a:pt x="450533" y="2857"/>
                      <a:pt x="444818" y="3810"/>
                    </a:cubicBezTo>
                    <a:cubicBezTo>
                      <a:pt x="448628" y="3810"/>
                      <a:pt x="453390" y="2857"/>
                      <a:pt x="458153" y="2857"/>
                    </a:cubicBezTo>
                    <a:close/>
                    <a:moveTo>
                      <a:pt x="525780" y="2857"/>
                    </a:moveTo>
                    <a:cubicBezTo>
                      <a:pt x="530543" y="2857"/>
                      <a:pt x="535305" y="2857"/>
                      <a:pt x="540068" y="3810"/>
                    </a:cubicBezTo>
                    <a:cubicBezTo>
                      <a:pt x="534353" y="2857"/>
                      <a:pt x="528638" y="1905"/>
                      <a:pt x="522923" y="952"/>
                    </a:cubicBezTo>
                    <a:cubicBezTo>
                      <a:pt x="523875" y="1905"/>
                      <a:pt x="524828" y="2857"/>
                      <a:pt x="525780" y="2857"/>
                    </a:cubicBezTo>
                    <a:close/>
                    <a:moveTo>
                      <a:pt x="525780" y="759143"/>
                    </a:moveTo>
                    <a:cubicBezTo>
                      <a:pt x="524828" y="760095"/>
                      <a:pt x="523875" y="760095"/>
                      <a:pt x="521970" y="761048"/>
                    </a:cubicBezTo>
                    <a:cubicBezTo>
                      <a:pt x="527685" y="760095"/>
                      <a:pt x="533400" y="759143"/>
                      <a:pt x="539115" y="758190"/>
                    </a:cubicBezTo>
                    <a:cubicBezTo>
                      <a:pt x="535305" y="759143"/>
                      <a:pt x="530543" y="759143"/>
                      <a:pt x="525780" y="759143"/>
                    </a:cubicBezTo>
                    <a:close/>
                    <a:moveTo>
                      <a:pt x="473393" y="759143"/>
                    </a:moveTo>
                    <a:cubicBezTo>
                      <a:pt x="479108" y="759143"/>
                      <a:pt x="485775" y="759143"/>
                      <a:pt x="491490" y="759143"/>
                    </a:cubicBezTo>
                    <a:cubicBezTo>
                      <a:pt x="498158" y="759143"/>
                      <a:pt x="503873" y="759143"/>
                      <a:pt x="509588" y="759143"/>
                    </a:cubicBezTo>
                    <a:cubicBezTo>
                      <a:pt x="550545" y="744855"/>
                      <a:pt x="614363" y="676275"/>
                      <a:pt x="614363" y="381000"/>
                    </a:cubicBezTo>
                    <a:cubicBezTo>
                      <a:pt x="614363" y="85725"/>
                      <a:pt x="551498" y="16193"/>
                      <a:pt x="509588" y="2857"/>
                    </a:cubicBezTo>
                    <a:cubicBezTo>
                      <a:pt x="503873" y="2857"/>
                      <a:pt x="497205" y="2857"/>
                      <a:pt x="491490" y="2857"/>
                    </a:cubicBezTo>
                    <a:cubicBezTo>
                      <a:pt x="484823" y="2857"/>
                      <a:pt x="479108" y="2857"/>
                      <a:pt x="473393" y="2857"/>
                    </a:cubicBezTo>
                    <a:cubicBezTo>
                      <a:pt x="432435" y="17145"/>
                      <a:pt x="368618" y="85725"/>
                      <a:pt x="368618" y="381000"/>
                    </a:cubicBezTo>
                    <a:cubicBezTo>
                      <a:pt x="368618" y="676275"/>
                      <a:pt x="432435" y="745808"/>
                      <a:pt x="473393" y="759143"/>
                    </a:cubicBezTo>
                    <a:close/>
                    <a:moveTo>
                      <a:pt x="494348" y="0"/>
                    </a:moveTo>
                    <a:cubicBezTo>
                      <a:pt x="493395" y="0"/>
                      <a:pt x="492443" y="0"/>
                      <a:pt x="491490" y="0"/>
                    </a:cubicBezTo>
                    <a:cubicBezTo>
                      <a:pt x="490538" y="0"/>
                      <a:pt x="489585" y="0"/>
                      <a:pt x="488633" y="0"/>
                    </a:cubicBezTo>
                    <a:cubicBezTo>
                      <a:pt x="483870" y="0"/>
                      <a:pt x="478155" y="952"/>
                      <a:pt x="472440" y="2857"/>
                    </a:cubicBezTo>
                    <a:cubicBezTo>
                      <a:pt x="478155" y="2857"/>
                      <a:pt x="484823" y="2857"/>
                      <a:pt x="490538" y="2857"/>
                    </a:cubicBezTo>
                    <a:cubicBezTo>
                      <a:pt x="497205" y="2857"/>
                      <a:pt x="502920" y="2857"/>
                      <a:pt x="508635" y="2857"/>
                    </a:cubicBezTo>
                    <a:cubicBezTo>
                      <a:pt x="504825" y="952"/>
                      <a:pt x="499110" y="0"/>
                      <a:pt x="494348" y="0"/>
                    </a:cubicBezTo>
                    <a:close/>
                    <a:moveTo>
                      <a:pt x="489585" y="762953"/>
                    </a:moveTo>
                    <a:cubicBezTo>
                      <a:pt x="490538" y="762953"/>
                      <a:pt x="491490" y="762953"/>
                      <a:pt x="492443" y="762953"/>
                    </a:cubicBezTo>
                    <a:cubicBezTo>
                      <a:pt x="493395" y="762953"/>
                      <a:pt x="494348" y="762953"/>
                      <a:pt x="495300" y="762953"/>
                    </a:cubicBezTo>
                    <a:cubicBezTo>
                      <a:pt x="500063" y="762953"/>
                      <a:pt x="505778" y="762000"/>
                      <a:pt x="511493" y="760095"/>
                    </a:cubicBezTo>
                    <a:cubicBezTo>
                      <a:pt x="505778" y="760095"/>
                      <a:pt x="499110" y="760095"/>
                      <a:pt x="493395" y="760095"/>
                    </a:cubicBezTo>
                    <a:cubicBezTo>
                      <a:pt x="486728" y="760095"/>
                      <a:pt x="481013" y="760095"/>
                      <a:pt x="475298" y="760095"/>
                    </a:cubicBezTo>
                    <a:cubicBezTo>
                      <a:pt x="479108" y="761048"/>
                      <a:pt x="484823" y="762000"/>
                      <a:pt x="489585" y="762953"/>
                    </a:cubicBezTo>
                    <a:close/>
                    <a:moveTo>
                      <a:pt x="489585" y="762953"/>
                    </a:moveTo>
                    <a:cubicBezTo>
                      <a:pt x="489585" y="762953"/>
                      <a:pt x="489585" y="762953"/>
                      <a:pt x="489585" y="762953"/>
                    </a:cubicBezTo>
                    <a:cubicBezTo>
                      <a:pt x="490538" y="762953"/>
                      <a:pt x="491490" y="762953"/>
                      <a:pt x="492443" y="762953"/>
                    </a:cubicBezTo>
                    <a:cubicBezTo>
                      <a:pt x="491490" y="762953"/>
                      <a:pt x="490538" y="762953"/>
                      <a:pt x="489585" y="762953"/>
                    </a:cubicBezTo>
                    <a:close/>
                    <a:moveTo>
                      <a:pt x="489585" y="0"/>
                    </a:moveTo>
                    <a:cubicBezTo>
                      <a:pt x="490538" y="0"/>
                      <a:pt x="491490" y="0"/>
                      <a:pt x="492443" y="0"/>
                    </a:cubicBezTo>
                    <a:cubicBezTo>
                      <a:pt x="491490" y="0"/>
                      <a:pt x="490538" y="0"/>
                      <a:pt x="489585" y="0"/>
                    </a:cubicBezTo>
                    <a:cubicBezTo>
                      <a:pt x="489585" y="0"/>
                      <a:pt x="489585" y="0"/>
                      <a:pt x="489585" y="0"/>
                    </a:cubicBezTo>
                    <a:close/>
                    <a:moveTo>
                      <a:pt x="494348" y="0"/>
                    </a:moveTo>
                    <a:cubicBezTo>
                      <a:pt x="494348" y="0"/>
                      <a:pt x="494348" y="0"/>
                      <a:pt x="494348" y="0"/>
                    </a:cubicBezTo>
                    <a:cubicBezTo>
                      <a:pt x="493395" y="0"/>
                      <a:pt x="492443" y="0"/>
                      <a:pt x="491490" y="0"/>
                    </a:cubicBezTo>
                    <a:cubicBezTo>
                      <a:pt x="493395" y="0"/>
                      <a:pt x="493395" y="0"/>
                      <a:pt x="494348" y="0"/>
                    </a:cubicBezTo>
                    <a:close/>
                    <a:moveTo>
                      <a:pt x="494348" y="762953"/>
                    </a:moveTo>
                    <a:cubicBezTo>
                      <a:pt x="493395" y="762953"/>
                      <a:pt x="492443" y="762953"/>
                      <a:pt x="491490" y="762953"/>
                    </a:cubicBezTo>
                    <a:cubicBezTo>
                      <a:pt x="492443" y="762953"/>
                      <a:pt x="493395" y="762953"/>
                      <a:pt x="494348" y="762953"/>
                    </a:cubicBezTo>
                    <a:cubicBezTo>
                      <a:pt x="494348" y="762953"/>
                      <a:pt x="494348" y="762953"/>
                      <a:pt x="494348" y="762953"/>
                    </a:cubicBezTo>
                    <a:close/>
                    <a:moveTo>
                      <a:pt x="494348" y="762953"/>
                    </a:moveTo>
                    <a:cubicBezTo>
                      <a:pt x="493395" y="762953"/>
                      <a:pt x="493395" y="762953"/>
                      <a:pt x="492443" y="762953"/>
                    </a:cubicBezTo>
                    <a:cubicBezTo>
                      <a:pt x="492443" y="762953"/>
                      <a:pt x="493395" y="762953"/>
                      <a:pt x="494348" y="762953"/>
                    </a:cubicBezTo>
                    <a:close/>
                    <a:moveTo>
                      <a:pt x="490538" y="0"/>
                    </a:moveTo>
                    <a:cubicBezTo>
                      <a:pt x="491490" y="0"/>
                      <a:pt x="491490" y="0"/>
                      <a:pt x="492443" y="0"/>
                    </a:cubicBezTo>
                    <a:cubicBezTo>
                      <a:pt x="491490" y="0"/>
                      <a:pt x="490538" y="0"/>
                      <a:pt x="490538" y="0"/>
                    </a:cubicBezTo>
                    <a:close/>
                    <a:moveTo>
                      <a:pt x="492443" y="762953"/>
                    </a:moveTo>
                    <a:cubicBezTo>
                      <a:pt x="491490" y="762953"/>
                      <a:pt x="491490" y="762953"/>
                      <a:pt x="490538" y="762953"/>
                    </a:cubicBezTo>
                    <a:cubicBezTo>
                      <a:pt x="490538" y="762953"/>
                      <a:pt x="491490" y="762953"/>
                      <a:pt x="492443" y="762953"/>
                    </a:cubicBezTo>
                    <a:close/>
                    <a:moveTo>
                      <a:pt x="492443" y="0"/>
                    </a:moveTo>
                    <a:cubicBezTo>
                      <a:pt x="493395" y="0"/>
                      <a:pt x="493395" y="0"/>
                      <a:pt x="494348" y="0"/>
                    </a:cubicBezTo>
                    <a:cubicBezTo>
                      <a:pt x="493395" y="0"/>
                      <a:pt x="492443" y="0"/>
                      <a:pt x="492443" y="0"/>
                    </a:cubicBezTo>
                    <a:close/>
                  </a:path>
                </a:pathLst>
              </a:custGeom>
              <a:solidFill>
                <a:srgbClr val="C00000"/>
              </a:solidFill>
              <a:ln w="9525" cap="flat">
                <a:noFill/>
                <a:prstDash val="solid"/>
                <a:miter/>
              </a:ln>
            </p:spPr>
            <p:txBody>
              <a:bodyPr rtlCol="0" anchor="ctr"/>
              <a:lstStyle/>
              <a:p>
                <a:endParaRPr lang="en-ID" dirty="0"/>
              </a:p>
            </p:txBody>
          </p:sp>
          <p:sp>
            <p:nvSpPr>
              <p:cNvPr id="62" name="Freeform: Shape 61">
                <a:extLst>
                  <a:ext uri="{FF2B5EF4-FFF2-40B4-BE49-F238E27FC236}">
                    <a16:creationId xmlns:a16="http://schemas.microsoft.com/office/drawing/2014/main" id="{9A627F58-0122-4DAC-A4A3-268D91D422A7}"/>
                  </a:ext>
                </a:extLst>
              </p:cNvPr>
              <p:cNvSpPr/>
              <p:nvPr/>
            </p:nvSpPr>
            <p:spPr>
              <a:xfrm>
                <a:off x="2838450" y="433387"/>
                <a:ext cx="1004887" cy="2064067"/>
              </a:xfrm>
              <a:custGeom>
                <a:avLst/>
                <a:gdLst>
                  <a:gd name="connsiteX0" fmla="*/ 0 w 1004887"/>
                  <a:gd name="connsiteY0" fmla="*/ 1314450 h 2064067"/>
                  <a:gd name="connsiteX1" fmla="*/ 446723 w 1004887"/>
                  <a:gd name="connsiteY1" fmla="*/ 1703070 h 2064067"/>
                  <a:gd name="connsiteX2" fmla="*/ 446723 w 1004887"/>
                  <a:gd name="connsiteY2" fmla="*/ 1714500 h 2064067"/>
                  <a:gd name="connsiteX3" fmla="*/ 465773 w 1004887"/>
                  <a:gd name="connsiteY3" fmla="*/ 1733550 h 2064067"/>
                  <a:gd name="connsiteX4" fmla="*/ 500063 w 1004887"/>
                  <a:gd name="connsiteY4" fmla="*/ 1733550 h 2064067"/>
                  <a:gd name="connsiteX5" fmla="*/ 500063 w 1004887"/>
                  <a:gd name="connsiteY5" fmla="*/ 1781175 h 2064067"/>
                  <a:gd name="connsiteX6" fmla="*/ 455295 w 1004887"/>
                  <a:gd name="connsiteY6" fmla="*/ 1827848 h 2064067"/>
                  <a:gd name="connsiteX7" fmla="*/ 468630 w 1004887"/>
                  <a:gd name="connsiteY7" fmla="*/ 1860233 h 2064067"/>
                  <a:gd name="connsiteX8" fmla="*/ 468630 w 1004887"/>
                  <a:gd name="connsiteY8" fmla="*/ 2063115 h 2064067"/>
                  <a:gd name="connsiteX9" fmla="*/ 474345 w 1004887"/>
                  <a:gd name="connsiteY9" fmla="*/ 2063115 h 2064067"/>
                  <a:gd name="connsiteX10" fmla="*/ 474345 w 1004887"/>
                  <a:gd name="connsiteY10" fmla="*/ 1864995 h 2064067"/>
                  <a:gd name="connsiteX11" fmla="*/ 481013 w 1004887"/>
                  <a:gd name="connsiteY11" fmla="*/ 1868805 h 2064067"/>
                  <a:gd name="connsiteX12" fmla="*/ 481013 w 1004887"/>
                  <a:gd name="connsiteY12" fmla="*/ 2063115 h 2064067"/>
                  <a:gd name="connsiteX13" fmla="*/ 485775 w 1004887"/>
                  <a:gd name="connsiteY13" fmla="*/ 2063115 h 2064067"/>
                  <a:gd name="connsiteX14" fmla="*/ 485775 w 1004887"/>
                  <a:gd name="connsiteY14" fmla="*/ 1871663 h 2064067"/>
                  <a:gd name="connsiteX15" fmla="*/ 492442 w 1004887"/>
                  <a:gd name="connsiteY15" fmla="*/ 1873568 h 2064067"/>
                  <a:gd name="connsiteX16" fmla="*/ 492442 w 1004887"/>
                  <a:gd name="connsiteY16" fmla="*/ 2064068 h 2064067"/>
                  <a:gd name="connsiteX17" fmla="*/ 498158 w 1004887"/>
                  <a:gd name="connsiteY17" fmla="*/ 2064068 h 2064067"/>
                  <a:gd name="connsiteX18" fmla="*/ 498158 w 1004887"/>
                  <a:gd name="connsiteY18" fmla="*/ 1874520 h 2064067"/>
                  <a:gd name="connsiteX19" fmla="*/ 501015 w 1004887"/>
                  <a:gd name="connsiteY19" fmla="*/ 1874520 h 2064067"/>
                  <a:gd name="connsiteX20" fmla="*/ 503873 w 1004887"/>
                  <a:gd name="connsiteY20" fmla="*/ 1874520 h 2064067"/>
                  <a:gd name="connsiteX21" fmla="*/ 503873 w 1004887"/>
                  <a:gd name="connsiteY21" fmla="*/ 2064068 h 2064067"/>
                  <a:gd name="connsiteX22" fmla="*/ 509588 w 1004887"/>
                  <a:gd name="connsiteY22" fmla="*/ 2064068 h 2064067"/>
                  <a:gd name="connsiteX23" fmla="*/ 509588 w 1004887"/>
                  <a:gd name="connsiteY23" fmla="*/ 1873568 h 2064067"/>
                  <a:gd name="connsiteX24" fmla="*/ 516255 w 1004887"/>
                  <a:gd name="connsiteY24" fmla="*/ 1871663 h 2064067"/>
                  <a:gd name="connsiteX25" fmla="*/ 516255 w 1004887"/>
                  <a:gd name="connsiteY25" fmla="*/ 2063115 h 2064067"/>
                  <a:gd name="connsiteX26" fmla="*/ 521970 w 1004887"/>
                  <a:gd name="connsiteY26" fmla="*/ 2063115 h 2064067"/>
                  <a:gd name="connsiteX27" fmla="*/ 521970 w 1004887"/>
                  <a:gd name="connsiteY27" fmla="*/ 1868805 h 2064067"/>
                  <a:gd name="connsiteX28" fmla="*/ 528638 w 1004887"/>
                  <a:gd name="connsiteY28" fmla="*/ 1864995 h 2064067"/>
                  <a:gd name="connsiteX29" fmla="*/ 528638 w 1004887"/>
                  <a:gd name="connsiteY29" fmla="*/ 2063115 h 2064067"/>
                  <a:gd name="connsiteX30" fmla="*/ 534353 w 1004887"/>
                  <a:gd name="connsiteY30" fmla="*/ 2063115 h 2064067"/>
                  <a:gd name="connsiteX31" fmla="*/ 534353 w 1004887"/>
                  <a:gd name="connsiteY31" fmla="*/ 1860233 h 2064067"/>
                  <a:gd name="connsiteX32" fmla="*/ 547688 w 1004887"/>
                  <a:gd name="connsiteY32" fmla="*/ 1827848 h 2064067"/>
                  <a:gd name="connsiteX33" fmla="*/ 504825 w 1004887"/>
                  <a:gd name="connsiteY33" fmla="*/ 1781175 h 2064067"/>
                  <a:gd name="connsiteX34" fmla="*/ 504825 w 1004887"/>
                  <a:gd name="connsiteY34" fmla="*/ 1733550 h 2064067"/>
                  <a:gd name="connsiteX35" fmla="*/ 539115 w 1004887"/>
                  <a:gd name="connsiteY35" fmla="*/ 1733550 h 2064067"/>
                  <a:gd name="connsiteX36" fmla="*/ 558165 w 1004887"/>
                  <a:gd name="connsiteY36" fmla="*/ 1714500 h 2064067"/>
                  <a:gd name="connsiteX37" fmla="*/ 558165 w 1004887"/>
                  <a:gd name="connsiteY37" fmla="*/ 1703070 h 2064067"/>
                  <a:gd name="connsiteX38" fmla="*/ 1004888 w 1004887"/>
                  <a:gd name="connsiteY38" fmla="*/ 1314450 h 2064067"/>
                  <a:gd name="connsiteX39" fmla="*/ 558165 w 1004887"/>
                  <a:gd name="connsiteY39" fmla="*/ 925830 h 2064067"/>
                  <a:gd name="connsiteX40" fmla="*/ 558165 w 1004887"/>
                  <a:gd name="connsiteY40" fmla="*/ 916305 h 2064067"/>
                  <a:gd name="connsiteX41" fmla="*/ 539115 w 1004887"/>
                  <a:gd name="connsiteY41" fmla="*/ 897255 h 2064067"/>
                  <a:gd name="connsiteX42" fmla="*/ 504825 w 1004887"/>
                  <a:gd name="connsiteY42" fmla="*/ 897255 h 2064067"/>
                  <a:gd name="connsiteX43" fmla="*/ 504825 w 1004887"/>
                  <a:gd name="connsiteY43" fmla="*/ 0 h 2064067"/>
                  <a:gd name="connsiteX44" fmla="*/ 499110 w 1004887"/>
                  <a:gd name="connsiteY44" fmla="*/ 0 h 2064067"/>
                  <a:gd name="connsiteX45" fmla="*/ 499110 w 1004887"/>
                  <a:gd name="connsiteY45" fmla="*/ 897255 h 2064067"/>
                  <a:gd name="connsiteX46" fmla="*/ 464820 w 1004887"/>
                  <a:gd name="connsiteY46" fmla="*/ 897255 h 2064067"/>
                  <a:gd name="connsiteX47" fmla="*/ 445770 w 1004887"/>
                  <a:gd name="connsiteY47" fmla="*/ 916305 h 2064067"/>
                  <a:gd name="connsiteX48" fmla="*/ 445770 w 1004887"/>
                  <a:gd name="connsiteY48" fmla="*/ 925830 h 2064067"/>
                  <a:gd name="connsiteX49" fmla="*/ 0 w 1004887"/>
                  <a:gd name="connsiteY49" fmla="*/ 1314450 h 2064067"/>
                  <a:gd name="connsiteX50" fmla="*/ 660083 w 1004887"/>
                  <a:gd name="connsiteY50" fmla="*/ 1679258 h 2064067"/>
                  <a:gd name="connsiteX51" fmla="*/ 899160 w 1004887"/>
                  <a:gd name="connsiteY51" fmla="*/ 1314450 h 2064067"/>
                  <a:gd name="connsiteX52" fmla="*/ 660083 w 1004887"/>
                  <a:gd name="connsiteY52" fmla="*/ 949643 h 2064067"/>
                  <a:gd name="connsiteX53" fmla="*/ 851535 w 1004887"/>
                  <a:gd name="connsiteY53" fmla="*/ 1023938 h 2064067"/>
                  <a:gd name="connsiteX54" fmla="*/ 994410 w 1004887"/>
                  <a:gd name="connsiteY54" fmla="*/ 1314450 h 2064067"/>
                  <a:gd name="connsiteX55" fmla="*/ 851535 w 1004887"/>
                  <a:gd name="connsiteY55" fmla="*/ 1604963 h 2064067"/>
                  <a:gd name="connsiteX56" fmla="*/ 660083 w 1004887"/>
                  <a:gd name="connsiteY56" fmla="*/ 1679258 h 2064067"/>
                  <a:gd name="connsiteX57" fmla="*/ 579120 w 1004887"/>
                  <a:gd name="connsiteY57" fmla="*/ 1690688 h 2064067"/>
                  <a:gd name="connsiteX58" fmla="*/ 582930 w 1004887"/>
                  <a:gd name="connsiteY58" fmla="*/ 1689735 h 2064067"/>
                  <a:gd name="connsiteX59" fmla="*/ 774383 w 1004887"/>
                  <a:gd name="connsiteY59" fmla="*/ 1314450 h 2064067"/>
                  <a:gd name="connsiteX60" fmla="*/ 582930 w 1004887"/>
                  <a:gd name="connsiteY60" fmla="*/ 939165 h 2064067"/>
                  <a:gd name="connsiteX61" fmla="*/ 579120 w 1004887"/>
                  <a:gd name="connsiteY61" fmla="*/ 938213 h 2064067"/>
                  <a:gd name="connsiteX62" fmla="*/ 597218 w 1004887"/>
                  <a:gd name="connsiteY62" fmla="*/ 941070 h 2064067"/>
                  <a:gd name="connsiteX63" fmla="*/ 893445 w 1004887"/>
                  <a:gd name="connsiteY63" fmla="*/ 1314450 h 2064067"/>
                  <a:gd name="connsiteX64" fmla="*/ 597218 w 1004887"/>
                  <a:gd name="connsiteY64" fmla="*/ 1687830 h 2064067"/>
                  <a:gd name="connsiteX65" fmla="*/ 579120 w 1004887"/>
                  <a:gd name="connsiteY65" fmla="*/ 1690688 h 2064067"/>
                  <a:gd name="connsiteX66" fmla="*/ 532448 w 1004887"/>
                  <a:gd name="connsiteY66" fmla="*/ 1694498 h 2064067"/>
                  <a:gd name="connsiteX67" fmla="*/ 536258 w 1004887"/>
                  <a:gd name="connsiteY67" fmla="*/ 1692593 h 2064067"/>
                  <a:gd name="connsiteX68" fmla="*/ 631508 w 1004887"/>
                  <a:gd name="connsiteY68" fmla="*/ 1314450 h 2064067"/>
                  <a:gd name="connsiteX69" fmla="*/ 536258 w 1004887"/>
                  <a:gd name="connsiteY69" fmla="*/ 936308 h 2064067"/>
                  <a:gd name="connsiteX70" fmla="*/ 532448 w 1004887"/>
                  <a:gd name="connsiteY70" fmla="*/ 934403 h 2064067"/>
                  <a:gd name="connsiteX71" fmla="*/ 549593 w 1004887"/>
                  <a:gd name="connsiteY71" fmla="*/ 937260 h 2064067"/>
                  <a:gd name="connsiteX72" fmla="*/ 768668 w 1004887"/>
                  <a:gd name="connsiteY72" fmla="*/ 1314450 h 2064067"/>
                  <a:gd name="connsiteX73" fmla="*/ 549593 w 1004887"/>
                  <a:gd name="connsiteY73" fmla="*/ 1691640 h 2064067"/>
                  <a:gd name="connsiteX74" fmla="*/ 532448 w 1004887"/>
                  <a:gd name="connsiteY74" fmla="*/ 1694498 h 2064067"/>
                  <a:gd name="connsiteX75" fmla="*/ 483870 w 1004887"/>
                  <a:gd name="connsiteY75" fmla="*/ 1692593 h 2064067"/>
                  <a:gd name="connsiteX76" fmla="*/ 379095 w 1004887"/>
                  <a:gd name="connsiteY76" fmla="*/ 1314450 h 2064067"/>
                  <a:gd name="connsiteX77" fmla="*/ 483870 w 1004887"/>
                  <a:gd name="connsiteY77" fmla="*/ 936308 h 2064067"/>
                  <a:gd name="connsiteX78" fmla="*/ 500063 w 1004887"/>
                  <a:gd name="connsiteY78" fmla="*/ 933450 h 2064067"/>
                  <a:gd name="connsiteX79" fmla="*/ 501015 w 1004887"/>
                  <a:gd name="connsiteY79" fmla="*/ 933450 h 2064067"/>
                  <a:gd name="connsiteX80" fmla="*/ 502920 w 1004887"/>
                  <a:gd name="connsiteY80" fmla="*/ 933450 h 2064067"/>
                  <a:gd name="connsiteX81" fmla="*/ 504825 w 1004887"/>
                  <a:gd name="connsiteY81" fmla="*/ 933450 h 2064067"/>
                  <a:gd name="connsiteX82" fmla="*/ 505778 w 1004887"/>
                  <a:gd name="connsiteY82" fmla="*/ 933450 h 2064067"/>
                  <a:gd name="connsiteX83" fmla="*/ 521970 w 1004887"/>
                  <a:gd name="connsiteY83" fmla="*/ 936308 h 2064067"/>
                  <a:gd name="connsiteX84" fmla="*/ 626745 w 1004887"/>
                  <a:gd name="connsiteY84" fmla="*/ 1314450 h 2064067"/>
                  <a:gd name="connsiteX85" fmla="*/ 521970 w 1004887"/>
                  <a:gd name="connsiteY85" fmla="*/ 1692593 h 2064067"/>
                  <a:gd name="connsiteX86" fmla="*/ 505778 w 1004887"/>
                  <a:gd name="connsiteY86" fmla="*/ 1695450 h 2064067"/>
                  <a:gd name="connsiteX87" fmla="*/ 504825 w 1004887"/>
                  <a:gd name="connsiteY87" fmla="*/ 1695450 h 2064067"/>
                  <a:gd name="connsiteX88" fmla="*/ 502920 w 1004887"/>
                  <a:gd name="connsiteY88" fmla="*/ 1695450 h 2064067"/>
                  <a:gd name="connsiteX89" fmla="*/ 501015 w 1004887"/>
                  <a:gd name="connsiteY89" fmla="*/ 1695450 h 2064067"/>
                  <a:gd name="connsiteX90" fmla="*/ 500063 w 1004887"/>
                  <a:gd name="connsiteY90" fmla="*/ 1695450 h 2064067"/>
                  <a:gd name="connsiteX91" fmla="*/ 483870 w 1004887"/>
                  <a:gd name="connsiteY91" fmla="*/ 1692593 h 2064067"/>
                  <a:gd name="connsiteX92" fmla="*/ 236220 w 1004887"/>
                  <a:gd name="connsiteY92" fmla="*/ 1314450 h 2064067"/>
                  <a:gd name="connsiteX93" fmla="*/ 455295 w 1004887"/>
                  <a:gd name="connsiteY93" fmla="*/ 937260 h 2064067"/>
                  <a:gd name="connsiteX94" fmla="*/ 472440 w 1004887"/>
                  <a:gd name="connsiteY94" fmla="*/ 934403 h 2064067"/>
                  <a:gd name="connsiteX95" fmla="*/ 468630 w 1004887"/>
                  <a:gd name="connsiteY95" fmla="*/ 936308 h 2064067"/>
                  <a:gd name="connsiteX96" fmla="*/ 373380 w 1004887"/>
                  <a:gd name="connsiteY96" fmla="*/ 1314450 h 2064067"/>
                  <a:gd name="connsiteX97" fmla="*/ 468630 w 1004887"/>
                  <a:gd name="connsiteY97" fmla="*/ 1692593 h 2064067"/>
                  <a:gd name="connsiteX98" fmla="*/ 472440 w 1004887"/>
                  <a:gd name="connsiteY98" fmla="*/ 1694498 h 2064067"/>
                  <a:gd name="connsiteX99" fmla="*/ 455295 w 1004887"/>
                  <a:gd name="connsiteY99" fmla="*/ 1691640 h 2064067"/>
                  <a:gd name="connsiteX100" fmla="*/ 236220 w 1004887"/>
                  <a:gd name="connsiteY100" fmla="*/ 1314450 h 2064067"/>
                  <a:gd name="connsiteX101" fmla="*/ 407670 w 1004887"/>
                  <a:gd name="connsiteY101" fmla="*/ 1688783 h 2064067"/>
                  <a:gd name="connsiteX102" fmla="*/ 111443 w 1004887"/>
                  <a:gd name="connsiteY102" fmla="*/ 1315403 h 2064067"/>
                  <a:gd name="connsiteX103" fmla="*/ 407670 w 1004887"/>
                  <a:gd name="connsiteY103" fmla="*/ 942023 h 2064067"/>
                  <a:gd name="connsiteX104" fmla="*/ 425767 w 1004887"/>
                  <a:gd name="connsiteY104" fmla="*/ 939165 h 2064067"/>
                  <a:gd name="connsiteX105" fmla="*/ 421958 w 1004887"/>
                  <a:gd name="connsiteY105" fmla="*/ 940118 h 2064067"/>
                  <a:gd name="connsiteX106" fmla="*/ 230505 w 1004887"/>
                  <a:gd name="connsiteY106" fmla="*/ 1314450 h 2064067"/>
                  <a:gd name="connsiteX107" fmla="*/ 421958 w 1004887"/>
                  <a:gd name="connsiteY107" fmla="*/ 1689735 h 2064067"/>
                  <a:gd name="connsiteX108" fmla="*/ 425767 w 1004887"/>
                  <a:gd name="connsiteY108" fmla="*/ 1690688 h 2064067"/>
                  <a:gd name="connsiteX109" fmla="*/ 407670 w 1004887"/>
                  <a:gd name="connsiteY109" fmla="*/ 1688783 h 2064067"/>
                  <a:gd name="connsiteX110" fmla="*/ 10477 w 1004887"/>
                  <a:gd name="connsiteY110" fmla="*/ 1314450 h 2064067"/>
                  <a:gd name="connsiteX111" fmla="*/ 153352 w 1004887"/>
                  <a:gd name="connsiteY111" fmla="*/ 1023938 h 2064067"/>
                  <a:gd name="connsiteX112" fmla="*/ 344805 w 1004887"/>
                  <a:gd name="connsiteY112" fmla="*/ 949643 h 2064067"/>
                  <a:gd name="connsiteX113" fmla="*/ 105727 w 1004887"/>
                  <a:gd name="connsiteY113" fmla="*/ 1314450 h 2064067"/>
                  <a:gd name="connsiteX114" fmla="*/ 344805 w 1004887"/>
                  <a:gd name="connsiteY114" fmla="*/ 1679258 h 2064067"/>
                  <a:gd name="connsiteX115" fmla="*/ 153352 w 1004887"/>
                  <a:gd name="connsiteY115" fmla="*/ 1604963 h 2064067"/>
                  <a:gd name="connsiteX116" fmla="*/ 10477 w 1004887"/>
                  <a:gd name="connsiteY116" fmla="*/ 1314450 h 206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1004887" h="2064067">
                    <a:moveTo>
                      <a:pt x="0" y="1314450"/>
                    </a:moveTo>
                    <a:cubicBezTo>
                      <a:pt x="0" y="1547813"/>
                      <a:pt x="161925" y="1686878"/>
                      <a:pt x="446723" y="1703070"/>
                    </a:cubicBezTo>
                    <a:lnTo>
                      <a:pt x="446723" y="1714500"/>
                    </a:lnTo>
                    <a:cubicBezTo>
                      <a:pt x="446723" y="1724978"/>
                      <a:pt x="455295" y="1733550"/>
                      <a:pt x="465773" y="1733550"/>
                    </a:cubicBezTo>
                    <a:lnTo>
                      <a:pt x="500063" y="1733550"/>
                    </a:lnTo>
                    <a:lnTo>
                      <a:pt x="500063" y="1781175"/>
                    </a:lnTo>
                    <a:cubicBezTo>
                      <a:pt x="475298" y="1782128"/>
                      <a:pt x="455295" y="1802130"/>
                      <a:pt x="455295" y="1827848"/>
                    </a:cubicBezTo>
                    <a:cubicBezTo>
                      <a:pt x="455295" y="1840230"/>
                      <a:pt x="460058" y="1851660"/>
                      <a:pt x="468630" y="1860233"/>
                    </a:cubicBezTo>
                    <a:lnTo>
                      <a:pt x="468630" y="2063115"/>
                    </a:lnTo>
                    <a:lnTo>
                      <a:pt x="474345" y="2063115"/>
                    </a:lnTo>
                    <a:lnTo>
                      <a:pt x="474345" y="1864995"/>
                    </a:lnTo>
                    <a:cubicBezTo>
                      <a:pt x="476250" y="1866900"/>
                      <a:pt x="478155" y="1867853"/>
                      <a:pt x="481013" y="1868805"/>
                    </a:cubicBezTo>
                    <a:lnTo>
                      <a:pt x="481013" y="2063115"/>
                    </a:lnTo>
                    <a:lnTo>
                      <a:pt x="485775" y="2063115"/>
                    </a:lnTo>
                    <a:lnTo>
                      <a:pt x="485775" y="1871663"/>
                    </a:lnTo>
                    <a:cubicBezTo>
                      <a:pt x="487680" y="1872615"/>
                      <a:pt x="489585" y="1872615"/>
                      <a:pt x="492442" y="1873568"/>
                    </a:cubicBezTo>
                    <a:lnTo>
                      <a:pt x="492442" y="2064068"/>
                    </a:lnTo>
                    <a:lnTo>
                      <a:pt x="498158" y="2064068"/>
                    </a:lnTo>
                    <a:lnTo>
                      <a:pt x="498158" y="1874520"/>
                    </a:lnTo>
                    <a:cubicBezTo>
                      <a:pt x="499110" y="1874520"/>
                      <a:pt x="500063" y="1874520"/>
                      <a:pt x="501015" y="1874520"/>
                    </a:cubicBezTo>
                    <a:cubicBezTo>
                      <a:pt x="501967" y="1874520"/>
                      <a:pt x="502920" y="1874520"/>
                      <a:pt x="503873" y="1874520"/>
                    </a:cubicBezTo>
                    <a:lnTo>
                      <a:pt x="503873" y="2064068"/>
                    </a:lnTo>
                    <a:lnTo>
                      <a:pt x="509588" y="2064068"/>
                    </a:lnTo>
                    <a:lnTo>
                      <a:pt x="509588" y="1873568"/>
                    </a:lnTo>
                    <a:cubicBezTo>
                      <a:pt x="511492" y="1873568"/>
                      <a:pt x="514350" y="1872615"/>
                      <a:pt x="516255" y="1871663"/>
                    </a:cubicBezTo>
                    <a:lnTo>
                      <a:pt x="516255" y="2063115"/>
                    </a:lnTo>
                    <a:lnTo>
                      <a:pt x="521970" y="2063115"/>
                    </a:lnTo>
                    <a:lnTo>
                      <a:pt x="521970" y="1868805"/>
                    </a:lnTo>
                    <a:cubicBezTo>
                      <a:pt x="523875" y="1867853"/>
                      <a:pt x="526733" y="1865948"/>
                      <a:pt x="528638" y="1864995"/>
                    </a:cubicBezTo>
                    <a:lnTo>
                      <a:pt x="528638" y="2063115"/>
                    </a:lnTo>
                    <a:lnTo>
                      <a:pt x="534353" y="2063115"/>
                    </a:lnTo>
                    <a:lnTo>
                      <a:pt x="534353" y="1860233"/>
                    </a:lnTo>
                    <a:cubicBezTo>
                      <a:pt x="542925" y="1851660"/>
                      <a:pt x="547688" y="1840230"/>
                      <a:pt x="547688" y="1827848"/>
                    </a:cubicBezTo>
                    <a:cubicBezTo>
                      <a:pt x="547688" y="1803083"/>
                      <a:pt x="528638" y="1784033"/>
                      <a:pt x="504825" y="1781175"/>
                    </a:cubicBezTo>
                    <a:lnTo>
                      <a:pt x="504825" y="1733550"/>
                    </a:lnTo>
                    <a:lnTo>
                      <a:pt x="539115" y="1733550"/>
                    </a:lnTo>
                    <a:cubicBezTo>
                      <a:pt x="549593" y="1733550"/>
                      <a:pt x="558165" y="1724978"/>
                      <a:pt x="558165" y="1714500"/>
                    </a:cubicBezTo>
                    <a:lnTo>
                      <a:pt x="558165" y="1703070"/>
                    </a:lnTo>
                    <a:cubicBezTo>
                      <a:pt x="842963" y="1686878"/>
                      <a:pt x="1004888" y="1547813"/>
                      <a:pt x="1004888" y="1314450"/>
                    </a:cubicBezTo>
                    <a:cubicBezTo>
                      <a:pt x="1004888" y="1081088"/>
                      <a:pt x="842963" y="942023"/>
                      <a:pt x="558165" y="925830"/>
                    </a:cubicBezTo>
                    <a:lnTo>
                      <a:pt x="558165" y="916305"/>
                    </a:lnTo>
                    <a:cubicBezTo>
                      <a:pt x="558165" y="905828"/>
                      <a:pt x="549593" y="897255"/>
                      <a:pt x="539115" y="897255"/>
                    </a:cubicBezTo>
                    <a:lnTo>
                      <a:pt x="504825" y="897255"/>
                    </a:lnTo>
                    <a:lnTo>
                      <a:pt x="504825" y="0"/>
                    </a:lnTo>
                    <a:lnTo>
                      <a:pt x="499110" y="0"/>
                    </a:lnTo>
                    <a:lnTo>
                      <a:pt x="499110" y="897255"/>
                    </a:lnTo>
                    <a:lnTo>
                      <a:pt x="464820" y="897255"/>
                    </a:lnTo>
                    <a:cubicBezTo>
                      <a:pt x="454342" y="897255"/>
                      <a:pt x="445770" y="905828"/>
                      <a:pt x="445770" y="916305"/>
                    </a:cubicBezTo>
                    <a:lnTo>
                      <a:pt x="445770" y="925830"/>
                    </a:lnTo>
                    <a:cubicBezTo>
                      <a:pt x="161925" y="942023"/>
                      <a:pt x="0" y="1082040"/>
                      <a:pt x="0" y="1314450"/>
                    </a:cubicBezTo>
                    <a:close/>
                    <a:moveTo>
                      <a:pt x="660083" y="1679258"/>
                    </a:moveTo>
                    <a:cubicBezTo>
                      <a:pt x="814388" y="1630680"/>
                      <a:pt x="899160" y="1503998"/>
                      <a:pt x="899160" y="1314450"/>
                    </a:cubicBezTo>
                    <a:cubicBezTo>
                      <a:pt x="899160" y="1124903"/>
                      <a:pt x="813435" y="998220"/>
                      <a:pt x="660083" y="949643"/>
                    </a:cubicBezTo>
                    <a:cubicBezTo>
                      <a:pt x="735330" y="963930"/>
                      <a:pt x="800100" y="988695"/>
                      <a:pt x="851535" y="1023938"/>
                    </a:cubicBezTo>
                    <a:cubicBezTo>
                      <a:pt x="946785" y="1088708"/>
                      <a:pt x="994410" y="1186815"/>
                      <a:pt x="994410" y="1314450"/>
                    </a:cubicBezTo>
                    <a:cubicBezTo>
                      <a:pt x="994410" y="1442085"/>
                      <a:pt x="945833" y="1540193"/>
                      <a:pt x="851535" y="1604963"/>
                    </a:cubicBezTo>
                    <a:cubicBezTo>
                      <a:pt x="800100" y="1640205"/>
                      <a:pt x="735330" y="1664970"/>
                      <a:pt x="660083" y="1679258"/>
                    </a:cubicBezTo>
                    <a:close/>
                    <a:moveTo>
                      <a:pt x="579120" y="1690688"/>
                    </a:moveTo>
                    <a:cubicBezTo>
                      <a:pt x="580073" y="1690688"/>
                      <a:pt x="581978" y="1689735"/>
                      <a:pt x="582930" y="1689735"/>
                    </a:cubicBezTo>
                    <a:cubicBezTo>
                      <a:pt x="705803" y="1650683"/>
                      <a:pt x="774383" y="1519238"/>
                      <a:pt x="774383" y="1314450"/>
                    </a:cubicBezTo>
                    <a:cubicBezTo>
                      <a:pt x="774383" y="1109663"/>
                      <a:pt x="705803" y="978218"/>
                      <a:pt x="582930" y="939165"/>
                    </a:cubicBezTo>
                    <a:cubicBezTo>
                      <a:pt x="581978" y="939165"/>
                      <a:pt x="580073" y="938213"/>
                      <a:pt x="579120" y="938213"/>
                    </a:cubicBezTo>
                    <a:cubicBezTo>
                      <a:pt x="584835" y="939165"/>
                      <a:pt x="591503" y="940118"/>
                      <a:pt x="597218" y="941070"/>
                    </a:cubicBezTo>
                    <a:cubicBezTo>
                      <a:pt x="786765" y="973455"/>
                      <a:pt x="893445" y="1104900"/>
                      <a:pt x="893445" y="1314450"/>
                    </a:cubicBezTo>
                    <a:cubicBezTo>
                      <a:pt x="893445" y="1524000"/>
                      <a:pt x="786765" y="1656398"/>
                      <a:pt x="597218" y="1687830"/>
                    </a:cubicBezTo>
                    <a:cubicBezTo>
                      <a:pt x="591503" y="1689735"/>
                      <a:pt x="585788" y="1690688"/>
                      <a:pt x="579120" y="1690688"/>
                    </a:cubicBezTo>
                    <a:close/>
                    <a:moveTo>
                      <a:pt x="532448" y="1694498"/>
                    </a:moveTo>
                    <a:cubicBezTo>
                      <a:pt x="533400" y="1693545"/>
                      <a:pt x="534353" y="1693545"/>
                      <a:pt x="536258" y="1692593"/>
                    </a:cubicBezTo>
                    <a:cubicBezTo>
                      <a:pt x="597218" y="1658303"/>
                      <a:pt x="631508" y="1524000"/>
                      <a:pt x="631508" y="1314450"/>
                    </a:cubicBezTo>
                    <a:cubicBezTo>
                      <a:pt x="631508" y="1104900"/>
                      <a:pt x="597218" y="971550"/>
                      <a:pt x="536258" y="936308"/>
                    </a:cubicBezTo>
                    <a:cubicBezTo>
                      <a:pt x="535305" y="935355"/>
                      <a:pt x="534353" y="935355"/>
                      <a:pt x="532448" y="934403"/>
                    </a:cubicBezTo>
                    <a:cubicBezTo>
                      <a:pt x="538163" y="935355"/>
                      <a:pt x="543878" y="936308"/>
                      <a:pt x="549593" y="937260"/>
                    </a:cubicBezTo>
                    <a:cubicBezTo>
                      <a:pt x="689610" y="962025"/>
                      <a:pt x="768668" y="1096328"/>
                      <a:pt x="768668" y="1314450"/>
                    </a:cubicBezTo>
                    <a:cubicBezTo>
                      <a:pt x="768668" y="1532573"/>
                      <a:pt x="689610" y="1667828"/>
                      <a:pt x="549593" y="1691640"/>
                    </a:cubicBezTo>
                    <a:cubicBezTo>
                      <a:pt x="544830" y="1692593"/>
                      <a:pt x="539115" y="1693545"/>
                      <a:pt x="532448" y="1694498"/>
                    </a:cubicBezTo>
                    <a:close/>
                    <a:moveTo>
                      <a:pt x="483870" y="1692593"/>
                    </a:moveTo>
                    <a:cubicBezTo>
                      <a:pt x="442913" y="1678305"/>
                      <a:pt x="379095" y="1609725"/>
                      <a:pt x="379095" y="1314450"/>
                    </a:cubicBezTo>
                    <a:cubicBezTo>
                      <a:pt x="379095" y="1019175"/>
                      <a:pt x="441960" y="949643"/>
                      <a:pt x="483870" y="936308"/>
                    </a:cubicBezTo>
                    <a:cubicBezTo>
                      <a:pt x="489585" y="934403"/>
                      <a:pt x="495300" y="933450"/>
                      <a:pt x="500063" y="933450"/>
                    </a:cubicBezTo>
                    <a:cubicBezTo>
                      <a:pt x="500063" y="933450"/>
                      <a:pt x="500063" y="933450"/>
                      <a:pt x="501015" y="933450"/>
                    </a:cubicBezTo>
                    <a:cubicBezTo>
                      <a:pt x="501967" y="933450"/>
                      <a:pt x="501967" y="933450"/>
                      <a:pt x="502920" y="933450"/>
                    </a:cubicBezTo>
                    <a:cubicBezTo>
                      <a:pt x="503873" y="933450"/>
                      <a:pt x="503873" y="933450"/>
                      <a:pt x="504825" y="933450"/>
                    </a:cubicBezTo>
                    <a:cubicBezTo>
                      <a:pt x="504825" y="933450"/>
                      <a:pt x="504825" y="933450"/>
                      <a:pt x="505778" y="933450"/>
                    </a:cubicBezTo>
                    <a:cubicBezTo>
                      <a:pt x="510540" y="933450"/>
                      <a:pt x="516255" y="934403"/>
                      <a:pt x="521970" y="936308"/>
                    </a:cubicBezTo>
                    <a:cubicBezTo>
                      <a:pt x="562928" y="950595"/>
                      <a:pt x="626745" y="1019175"/>
                      <a:pt x="626745" y="1314450"/>
                    </a:cubicBezTo>
                    <a:cubicBezTo>
                      <a:pt x="626745" y="1609725"/>
                      <a:pt x="563880" y="1679258"/>
                      <a:pt x="521970" y="1692593"/>
                    </a:cubicBezTo>
                    <a:cubicBezTo>
                      <a:pt x="516255" y="1694498"/>
                      <a:pt x="510540" y="1695450"/>
                      <a:pt x="505778" y="1695450"/>
                    </a:cubicBezTo>
                    <a:cubicBezTo>
                      <a:pt x="505778" y="1695450"/>
                      <a:pt x="505778" y="1695450"/>
                      <a:pt x="504825" y="1695450"/>
                    </a:cubicBezTo>
                    <a:cubicBezTo>
                      <a:pt x="503873" y="1695450"/>
                      <a:pt x="503873" y="1695450"/>
                      <a:pt x="502920" y="1695450"/>
                    </a:cubicBezTo>
                    <a:cubicBezTo>
                      <a:pt x="501967" y="1695450"/>
                      <a:pt x="501967" y="1695450"/>
                      <a:pt x="501015" y="1695450"/>
                    </a:cubicBezTo>
                    <a:cubicBezTo>
                      <a:pt x="501015" y="1695450"/>
                      <a:pt x="501015" y="1695450"/>
                      <a:pt x="500063" y="1695450"/>
                    </a:cubicBezTo>
                    <a:cubicBezTo>
                      <a:pt x="495300" y="1695450"/>
                      <a:pt x="489585" y="1694498"/>
                      <a:pt x="483870" y="1692593"/>
                    </a:cubicBezTo>
                    <a:close/>
                    <a:moveTo>
                      <a:pt x="236220" y="1314450"/>
                    </a:moveTo>
                    <a:cubicBezTo>
                      <a:pt x="236220" y="1095375"/>
                      <a:pt x="315278" y="961073"/>
                      <a:pt x="455295" y="937260"/>
                    </a:cubicBezTo>
                    <a:cubicBezTo>
                      <a:pt x="461010" y="936308"/>
                      <a:pt x="466725" y="935355"/>
                      <a:pt x="472440" y="934403"/>
                    </a:cubicBezTo>
                    <a:cubicBezTo>
                      <a:pt x="471488" y="935355"/>
                      <a:pt x="470535" y="935355"/>
                      <a:pt x="468630" y="936308"/>
                    </a:cubicBezTo>
                    <a:cubicBezTo>
                      <a:pt x="407670" y="970598"/>
                      <a:pt x="373380" y="1104900"/>
                      <a:pt x="373380" y="1314450"/>
                    </a:cubicBezTo>
                    <a:cubicBezTo>
                      <a:pt x="373380" y="1524000"/>
                      <a:pt x="407670" y="1657350"/>
                      <a:pt x="468630" y="1692593"/>
                    </a:cubicBezTo>
                    <a:cubicBezTo>
                      <a:pt x="469583" y="1693545"/>
                      <a:pt x="470535" y="1693545"/>
                      <a:pt x="472440" y="1694498"/>
                    </a:cubicBezTo>
                    <a:cubicBezTo>
                      <a:pt x="466725" y="1693545"/>
                      <a:pt x="461010" y="1692593"/>
                      <a:pt x="455295" y="1691640"/>
                    </a:cubicBezTo>
                    <a:cubicBezTo>
                      <a:pt x="315278" y="1667828"/>
                      <a:pt x="236220" y="1533525"/>
                      <a:pt x="236220" y="1314450"/>
                    </a:cubicBezTo>
                    <a:close/>
                    <a:moveTo>
                      <a:pt x="407670" y="1688783"/>
                    </a:moveTo>
                    <a:cubicBezTo>
                      <a:pt x="218123" y="1656398"/>
                      <a:pt x="111443" y="1524953"/>
                      <a:pt x="111443" y="1315403"/>
                    </a:cubicBezTo>
                    <a:cubicBezTo>
                      <a:pt x="111443" y="1105853"/>
                      <a:pt x="218123" y="973455"/>
                      <a:pt x="407670" y="942023"/>
                    </a:cubicBezTo>
                    <a:cubicBezTo>
                      <a:pt x="413385" y="941070"/>
                      <a:pt x="420053" y="940118"/>
                      <a:pt x="425767" y="939165"/>
                    </a:cubicBezTo>
                    <a:cubicBezTo>
                      <a:pt x="424815" y="939165"/>
                      <a:pt x="422910" y="940118"/>
                      <a:pt x="421958" y="940118"/>
                    </a:cubicBezTo>
                    <a:cubicBezTo>
                      <a:pt x="299085" y="978218"/>
                      <a:pt x="230505" y="1109663"/>
                      <a:pt x="230505" y="1314450"/>
                    </a:cubicBezTo>
                    <a:cubicBezTo>
                      <a:pt x="230505" y="1519238"/>
                      <a:pt x="299085" y="1650683"/>
                      <a:pt x="421958" y="1689735"/>
                    </a:cubicBezTo>
                    <a:cubicBezTo>
                      <a:pt x="422910" y="1689735"/>
                      <a:pt x="424815" y="1690688"/>
                      <a:pt x="425767" y="1690688"/>
                    </a:cubicBezTo>
                    <a:cubicBezTo>
                      <a:pt x="420053" y="1690688"/>
                      <a:pt x="413385" y="1689735"/>
                      <a:pt x="407670" y="1688783"/>
                    </a:cubicBezTo>
                    <a:close/>
                    <a:moveTo>
                      <a:pt x="10477" y="1314450"/>
                    </a:moveTo>
                    <a:cubicBezTo>
                      <a:pt x="10477" y="1186815"/>
                      <a:pt x="59055" y="1088708"/>
                      <a:pt x="153352" y="1023938"/>
                    </a:cubicBezTo>
                    <a:cubicBezTo>
                      <a:pt x="204788" y="988695"/>
                      <a:pt x="269558" y="963930"/>
                      <a:pt x="344805" y="949643"/>
                    </a:cubicBezTo>
                    <a:cubicBezTo>
                      <a:pt x="190500" y="998220"/>
                      <a:pt x="105727" y="1124903"/>
                      <a:pt x="105727" y="1314450"/>
                    </a:cubicBezTo>
                    <a:cubicBezTo>
                      <a:pt x="105727" y="1503998"/>
                      <a:pt x="191452" y="1630680"/>
                      <a:pt x="344805" y="1679258"/>
                    </a:cubicBezTo>
                    <a:cubicBezTo>
                      <a:pt x="269558" y="1664970"/>
                      <a:pt x="204788" y="1640205"/>
                      <a:pt x="153352" y="1604963"/>
                    </a:cubicBezTo>
                    <a:cubicBezTo>
                      <a:pt x="59055" y="1540193"/>
                      <a:pt x="10477" y="1442085"/>
                      <a:pt x="10477" y="1314450"/>
                    </a:cubicBezTo>
                    <a:close/>
                  </a:path>
                </a:pathLst>
              </a:custGeom>
              <a:solidFill>
                <a:srgbClr val="FFC000"/>
              </a:solidFill>
              <a:ln w="9525" cap="flat">
                <a:noFill/>
                <a:prstDash val="solid"/>
                <a:miter/>
              </a:ln>
            </p:spPr>
            <p:txBody>
              <a:bodyPr rtlCol="0" anchor="ctr"/>
              <a:lstStyle/>
              <a:p>
                <a:endParaRPr lang="en-ID" dirty="0"/>
              </a:p>
            </p:txBody>
          </p:sp>
        </p:grpSp>
      </p:grpSp>
      <p:grpSp>
        <p:nvGrpSpPr>
          <p:cNvPr id="63" name="Graphic 2">
            <a:extLst>
              <a:ext uri="{FF2B5EF4-FFF2-40B4-BE49-F238E27FC236}">
                <a16:creationId xmlns:a16="http://schemas.microsoft.com/office/drawing/2014/main" id="{5B6A45FC-90F8-4952-A307-7C92AD05D3DA}"/>
              </a:ext>
            </a:extLst>
          </p:cNvPr>
          <p:cNvGrpSpPr/>
          <p:nvPr userDrawn="1"/>
        </p:nvGrpSpPr>
        <p:grpSpPr>
          <a:xfrm>
            <a:off x="1406378" y="0"/>
            <a:ext cx="593004" cy="1218048"/>
            <a:chOff x="2838450" y="433387"/>
            <a:chExt cx="1004887" cy="2064067"/>
          </a:xfrm>
          <a:solidFill>
            <a:srgbClr val="C00000"/>
          </a:solidFill>
          <a:effectLst>
            <a:outerShdw blurRad="292100" dist="152400" dir="5400000" algn="ctr" rotWithShape="0">
              <a:srgbClr val="000000">
                <a:alpha val="24000"/>
              </a:srgbClr>
            </a:outerShdw>
          </a:effectLst>
        </p:grpSpPr>
        <p:sp>
          <p:nvSpPr>
            <p:cNvPr id="64" name="Freeform: Shape 63">
              <a:extLst>
                <a:ext uri="{FF2B5EF4-FFF2-40B4-BE49-F238E27FC236}">
                  <a16:creationId xmlns:a16="http://schemas.microsoft.com/office/drawing/2014/main" id="{5B6F6798-C5B3-4FB6-994B-6937F8C10B4F}"/>
                </a:ext>
              </a:extLst>
            </p:cNvPr>
            <p:cNvSpPr/>
            <p:nvPr/>
          </p:nvSpPr>
          <p:spPr>
            <a:xfrm>
              <a:off x="2838450" y="433387"/>
              <a:ext cx="1004887" cy="2064067"/>
            </a:xfrm>
            <a:custGeom>
              <a:avLst/>
              <a:gdLst>
                <a:gd name="connsiteX0" fmla="*/ 558165 w 1004887"/>
                <a:gd name="connsiteY0" fmla="*/ 925830 h 2064067"/>
                <a:gd name="connsiteX1" fmla="*/ 558165 w 1004887"/>
                <a:gd name="connsiteY1" fmla="*/ 916305 h 2064067"/>
                <a:gd name="connsiteX2" fmla="*/ 539115 w 1004887"/>
                <a:gd name="connsiteY2" fmla="*/ 897255 h 2064067"/>
                <a:gd name="connsiteX3" fmla="*/ 504825 w 1004887"/>
                <a:gd name="connsiteY3" fmla="*/ 897255 h 2064067"/>
                <a:gd name="connsiteX4" fmla="*/ 504825 w 1004887"/>
                <a:gd name="connsiteY4" fmla="*/ 0 h 2064067"/>
                <a:gd name="connsiteX5" fmla="*/ 499110 w 1004887"/>
                <a:gd name="connsiteY5" fmla="*/ 0 h 2064067"/>
                <a:gd name="connsiteX6" fmla="*/ 499110 w 1004887"/>
                <a:gd name="connsiteY6" fmla="*/ 897255 h 2064067"/>
                <a:gd name="connsiteX7" fmla="*/ 464820 w 1004887"/>
                <a:gd name="connsiteY7" fmla="*/ 897255 h 2064067"/>
                <a:gd name="connsiteX8" fmla="*/ 445770 w 1004887"/>
                <a:gd name="connsiteY8" fmla="*/ 916305 h 2064067"/>
                <a:gd name="connsiteX9" fmla="*/ 445770 w 1004887"/>
                <a:gd name="connsiteY9" fmla="*/ 925830 h 2064067"/>
                <a:gd name="connsiteX10" fmla="*/ 0 w 1004887"/>
                <a:gd name="connsiteY10" fmla="*/ 1314450 h 2064067"/>
                <a:gd name="connsiteX11" fmla="*/ 446723 w 1004887"/>
                <a:gd name="connsiteY11" fmla="*/ 1703070 h 2064067"/>
                <a:gd name="connsiteX12" fmla="*/ 446723 w 1004887"/>
                <a:gd name="connsiteY12" fmla="*/ 1714500 h 2064067"/>
                <a:gd name="connsiteX13" fmla="*/ 465773 w 1004887"/>
                <a:gd name="connsiteY13" fmla="*/ 1733550 h 2064067"/>
                <a:gd name="connsiteX14" fmla="*/ 500063 w 1004887"/>
                <a:gd name="connsiteY14" fmla="*/ 1733550 h 2064067"/>
                <a:gd name="connsiteX15" fmla="*/ 500063 w 1004887"/>
                <a:gd name="connsiteY15" fmla="*/ 1781175 h 2064067"/>
                <a:gd name="connsiteX16" fmla="*/ 455295 w 1004887"/>
                <a:gd name="connsiteY16" fmla="*/ 1827848 h 2064067"/>
                <a:gd name="connsiteX17" fmla="*/ 468630 w 1004887"/>
                <a:gd name="connsiteY17" fmla="*/ 1860233 h 2064067"/>
                <a:gd name="connsiteX18" fmla="*/ 468630 w 1004887"/>
                <a:gd name="connsiteY18" fmla="*/ 2063115 h 2064067"/>
                <a:gd name="connsiteX19" fmla="*/ 474345 w 1004887"/>
                <a:gd name="connsiteY19" fmla="*/ 2063115 h 2064067"/>
                <a:gd name="connsiteX20" fmla="*/ 474345 w 1004887"/>
                <a:gd name="connsiteY20" fmla="*/ 1864995 h 2064067"/>
                <a:gd name="connsiteX21" fmla="*/ 481013 w 1004887"/>
                <a:gd name="connsiteY21" fmla="*/ 1868805 h 2064067"/>
                <a:gd name="connsiteX22" fmla="*/ 481013 w 1004887"/>
                <a:gd name="connsiteY22" fmla="*/ 2063115 h 2064067"/>
                <a:gd name="connsiteX23" fmla="*/ 485775 w 1004887"/>
                <a:gd name="connsiteY23" fmla="*/ 2063115 h 2064067"/>
                <a:gd name="connsiteX24" fmla="*/ 485775 w 1004887"/>
                <a:gd name="connsiteY24" fmla="*/ 1871663 h 2064067"/>
                <a:gd name="connsiteX25" fmla="*/ 492442 w 1004887"/>
                <a:gd name="connsiteY25" fmla="*/ 1873568 h 2064067"/>
                <a:gd name="connsiteX26" fmla="*/ 492442 w 1004887"/>
                <a:gd name="connsiteY26" fmla="*/ 2064068 h 2064067"/>
                <a:gd name="connsiteX27" fmla="*/ 498158 w 1004887"/>
                <a:gd name="connsiteY27" fmla="*/ 2064068 h 2064067"/>
                <a:gd name="connsiteX28" fmla="*/ 498158 w 1004887"/>
                <a:gd name="connsiteY28" fmla="*/ 1874520 h 2064067"/>
                <a:gd name="connsiteX29" fmla="*/ 501015 w 1004887"/>
                <a:gd name="connsiteY29" fmla="*/ 1874520 h 2064067"/>
                <a:gd name="connsiteX30" fmla="*/ 503873 w 1004887"/>
                <a:gd name="connsiteY30" fmla="*/ 1874520 h 2064067"/>
                <a:gd name="connsiteX31" fmla="*/ 503873 w 1004887"/>
                <a:gd name="connsiteY31" fmla="*/ 2064068 h 2064067"/>
                <a:gd name="connsiteX32" fmla="*/ 509588 w 1004887"/>
                <a:gd name="connsiteY32" fmla="*/ 2064068 h 2064067"/>
                <a:gd name="connsiteX33" fmla="*/ 509588 w 1004887"/>
                <a:gd name="connsiteY33" fmla="*/ 1873568 h 2064067"/>
                <a:gd name="connsiteX34" fmla="*/ 516255 w 1004887"/>
                <a:gd name="connsiteY34" fmla="*/ 1871663 h 2064067"/>
                <a:gd name="connsiteX35" fmla="*/ 516255 w 1004887"/>
                <a:gd name="connsiteY35" fmla="*/ 2063115 h 2064067"/>
                <a:gd name="connsiteX36" fmla="*/ 521970 w 1004887"/>
                <a:gd name="connsiteY36" fmla="*/ 2063115 h 2064067"/>
                <a:gd name="connsiteX37" fmla="*/ 521970 w 1004887"/>
                <a:gd name="connsiteY37" fmla="*/ 1868805 h 2064067"/>
                <a:gd name="connsiteX38" fmla="*/ 528638 w 1004887"/>
                <a:gd name="connsiteY38" fmla="*/ 1864995 h 2064067"/>
                <a:gd name="connsiteX39" fmla="*/ 528638 w 1004887"/>
                <a:gd name="connsiteY39" fmla="*/ 2063115 h 2064067"/>
                <a:gd name="connsiteX40" fmla="*/ 534353 w 1004887"/>
                <a:gd name="connsiteY40" fmla="*/ 2063115 h 2064067"/>
                <a:gd name="connsiteX41" fmla="*/ 534353 w 1004887"/>
                <a:gd name="connsiteY41" fmla="*/ 1860233 h 2064067"/>
                <a:gd name="connsiteX42" fmla="*/ 547688 w 1004887"/>
                <a:gd name="connsiteY42" fmla="*/ 1827848 h 2064067"/>
                <a:gd name="connsiteX43" fmla="*/ 504825 w 1004887"/>
                <a:gd name="connsiteY43" fmla="*/ 1781175 h 2064067"/>
                <a:gd name="connsiteX44" fmla="*/ 504825 w 1004887"/>
                <a:gd name="connsiteY44" fmla="*/ 1733550 h 2064067"/>
                <a:gd name="connsiteX45" fmla="*/ 539115 w 1004887"/>
                <a:gd name="connsiteY45" fmla="*/ 1733550 h 2064067"/>
                <a:gd name="connsiteX46" fmla="*/ 558165 w 1004887"/>
                <a:gd name="connsiteY46" fmla="*/ 1714500 h 2064067"/>
                <a:gd name="connsiteX47" fmla="*/ 558165 w 1004887"/>
                <a:gd name="connsiteY47" fmla="*/ 1703070 h 2064067"/>
                <a:gd name="connsiteX48" fmla="*/ 1004888 w 1004887"/>
                <a:gd name="connsiteY48" fmla="*/ 1314450 h 2064067"/>
                <a:gd name="connsiteX49" fmla="*/ 558165 w 1004887"/>
                <a:gd name="connsiteY49" fmla="*/ 925830 h 2064067"/>
                <a:gd name="connsiteX50" fmla="*/ 731520 w 1004887"/>
                <a:gd name="connsiteY50" fmla="*/ 1537335 h 2064067"/>
                <a:gd name="connsiteX51" fmla="*/ 704850 w 1004887"/>
                <a:gd name="connsiteY51" fmla="*/ 1587818 h 2064067"/>
                <a:gd name="connsiteX52" fmla="*/ 731520 w 1004887"/>
                <a:gd name="connsiteY52" fmla="*/ 1537335 h 2064067"/>
                <a:gd name="connsiteX53" fmla="*/ 737235 w 1004887"/>
                <a:gd name="connsiteY53" fmla="*/ 990600 h 2064067"/>
                <a:gd name="connsiteX54" fmla="*/ 825818 w 1004887"/>
                <a:gd name="connsiteY54" fmla="*/ 1072515 h 2064067"/>
                <a:gd name="connsiteX55" fmla="*/ 737235 w 1004887"/>
                <a:gd name="connsiteY55" fmla="*/ 990600 h 2064067"/>
                <a:gd name="connsiteX56" fmla="*/ 723900 w 1004887"/>
                <a:gd name="connsiteY56" fmla="*/ 982980 h 2064067"/>
                <a:gd name="connsiteX57" fmla="*/ 695325 w 1004887"/>
                <a:gd name="connsiteY57" fmla="*/ 968693 h 2064067"/>
                <a:gd name="connsiteX58" fmla="*/ 723900 w 1004887"/>
                <a:gd name="connsiteY58" fmla="*/ 982980 h 2064067"/>
                <a:gd name="connsiteX59" fmla="*/ 623888 w 1004887"/>
                <a:gd name="connsiteY59" fmla="*/ 1391603 h 2064067"/>
                <a:gd name="connsiteX60" fmla="*/ 621030 w 1004887"/>
                <a:gd name="connsiteY60" fmla="*/ 1437323 h 2064067"/>
                <a:gd name="connsiteX61" fmla="*/ 623888 w 1004887"/>
                <a:gd name="connsiteY61" fmla="*/ 1391603 h 2064067"/>
                <a:gd name="connsiteX62" fmla="*/ 621030 w 1004887"/>
                <a:gd name="connsiteY62" fmla="*/ 1192530 h 2064067"/>
                <a:gd name="connsiteX63" fmla="*/ 623888 w 1004887"/>
                <a:gd name="connsiteY63" fmla="*/ 1238250 h 2064067"/>
                <a:gd name="connsiteX64" fmla="*/ 621030 w 1004887"/>
                <a:gd name="connsiteY64" fmla="*/ 1192530 h 2064067"/>
                <a:gd name="connsiteX65" fmla="*/ 581025 w 1004887"/>
                <a:gd name="connsiteY65" fmla="*/ 1000125 h 2064067"/>
                <a:gd name="connsiteX66" fmla="*/ 593408 w 1004887"/>
                <a:gd name="connsiteY66" fmla="*/ 1030605 h 2064067"/>
                <a:gd name="connsiteX67" fmla="*/ 601028 w 1004887"/>
                <a:gd name="connsiteY67" fmla="*/ 1055370 h 2064067"/>
                <a:gd name="connsiteX68" fmla="*/ 610553 w 1004887"/>
                <a:gd name="connsiteY68" fmla="*/ 1099185 h 2064067"/>
                <a:gd name="connsiteX69" fmla="*/ 601028 w 1004887"/>
                <a:gd name="connsiteY69" fmla="*/ 1055370 h 2064067"/>
                <a:gd name="connsiteX70" fmla="*/ 593408 w 1004887"/>
                <a:gd name="connsiteY70" fmla="*/ 1030605 h 2064067"/>
                <a:gd name="connsiteX71" fmla="*/ 581025 w 1004887"/>
                <a:gd name="connsiteY71" fmla="*/ 1000125 h 2064067"/>
                <a:gd name="connsiteX72" fmla="*/ 568643 w 1004887"/>
                <a:gd name="connsiteY72" fmla="*/ 976313 h 2064067"/>
                <a:gd name="connsiteX73" fmla="*/ 581025 w 1004887"/>
                <a:gd name="connsiteY73" fmla="*/ 1000125 h 2064067"/>
                <a:gd name="connsiteX74" fmla="*/ 581025 w 1004887"/>
                <a:gd name="connsiteY74" fmla="*/ 1628775 h 2064067"/>
                <a:gd name="connsiteX75" fmla="*/ 593408 w 1004887"/>
                <a:gd name="connsiteY75" fmla="*/ 1598295 h 2064067"/>
                <a:gd name="connsiteX76" fmla="*/ 601028 w 1004887"/>
                <a:gd name="connsiteY76" fmla="*/ 1573530 h 2064067"/>
                <a:gd name="connsiteX77" fmla="*/ 610553 w 1004887"/>
                <a:gd name="connsiteY77" fmla="*/ 1529715 h 2064067"/>
                <a:gd name="connsiteX78" fmla="*/ 601028 w 1004887"/>
                <a:gd name="connsiteY78" fmla="*/ 1573530 h 2064067"/>
                <a:gd name="connsiteX79" fmla="*/ 593408 w 1004887"/>
                <a:gd name="connsiteY79" fmla="*/ 1598295 h 2064067"/>
                <a:gd name="connsiteX80" fmla="*/ 581025 w 1004887"/>
                <a:gd name="connsiteY80" fmla="*/ 1628775 h 2064067"/>
                <a:gd name="connsiteX81" fmla="*/ 568643 w 1004887"/>
                <a:gd name="connsiteY81" fmla="*/ 1652588 h 2064067"/>
                <a:gd name="connsiteX82" fmla="*/ 581025 w 1004887"/>
                <a:gd name="connsiteY82" fmla="*/ 1628775 h 2064067"/>
                <a:gd name="connsiteX83" fmla="*/ 554355 w 1004887"/>
                <a:gd name="connsiteY83" fmla="*/ 960120 h 2064067"/>
                <a:gd name="connsiteX84" fmla="*/ 545783 w 1004887"/>
                <a:gd name="connsiteY84" fmla="*/ 951548 h 2064067"/>
                <a:gd name="connsiteX85" fmla="*/ 554355 w 1004887"/>
                <a:gd name="connsiteY85" fmla="*/ 960120 h 2064067"/>
                <a:gd name="connsiteX86" fmla="*/ 554355 w 1004887"/>
                <a:gd name="connsiteY86" fmla="*/ 1669733 h 2064067"/>
                <a:gd name="connsiteX87" fmla="*/ 545783 w 1004887"/>
                <a:gd name="connsiteY87" fmla="*/ 1678305 h 2064067"/>
                <a:gd name="connsiteX88" fmla="*/ 554355 w 1004887"/>
                <a:gd name="connsiteY88" fmla="*/ 1669733 h 2064067"/>
                <a:gd name="connsiteX89" fmla="*/ 653415 w 1004887"/>
                <a:gd name="connsiteY89" fmla="*/ 1645920 h 2064067"/>
                <a:gd name="connsiteX90" fmla="*/ 672465 w 1004887"/>
                <a:gd name="connsiteY90" fmla="*/ 1628775 h 2064067"/>
                <a:gd name="connsiteX91" fmla="*/ 653415 w 1004887"/>
                <a:gd name="connsiteY91" fmla="*/ 1645920 h 2064067"/>
                <a:gd name="connsiteX92" fmla="*/ 633413 w 1004887"/>
                <a:gd name="connsiteY92" fmla="*/ 1660208 h 2064067"/>
                <a:gd name="connsiteX93" fmla="*/ 653415 w 1004887"/>
                <a:gd name="connsiteY93" fmla="*/ 1645920 h 2064067"/>
                <a:gd name="connsiteX94" fmla="*/ 687705 w 1004887"/>
                <a:gd name="connsiteY94" fmla="*/ 955358 h 2064067"/>
                <a:gd name="connsiteX95" fmla="*/ 740093 w 1004887"/>
                <a:gd name="connsiteY95" fmla="*/ 969645 h 2064067"/>
                <a:gd name="connsiteX96" fmla="*/ 687705 w 1004887"/>
                <a:gd name="connsiteY96" fmla="*/ 955358 h 2064067"/>
                <a:gd name="connsiteX97" fmla="*/ 660083 w 1004887"/>
                <a:gd name="connsiteY97" fmla="*/ 949643 h 2064067"/>
                <a:gd name="connsiteX98" fmla="*/ 660083 w 1004887"/>
                <a:gd name="connsiteY98" fmla="*/ 949643 h 2064067"/>
                <a:gd name="connsiteX99" fmla="*/ 687705 w 1004887"/>
                <a:gd name="connsiteY99" fmla="*/ 955358 h 2064067"/>
                <a:gd name="connsiteX100" fmla="*/ 537210 w 1004887"/>
                <a:gd name="connsiteY100" fmla="*/ 943928 h 2064067"/>
                <a:gd name="connsiteX101" fmla="*/ 528638 w 1004887"/>
                <a:gd name="connsiteY101" fmla="*/ 939165 h 2064067"/>
                <a:gd name="connsiteX102" fmla="*/ 537210 w 1004887"/>
                <a:gd name="connsiteY102" fmla="*/ 943928 h 2064067"/>
                <a:gd name="connsiteX103" fmla="*/ 537210 w 1004887"/>
                <a:gd name="connsiteY103" fmla="*/ 1684973 h 2064067"/>
                <a:gd name="connsiteX104" fmla="*/ 528638 w 1004887"/>
                <a:gd name="connsiteY104" fmla="*/ 1689735 h 2064067"/>
                <a:gd name="connsiteX105" fmla="*/ 537210 w 1004887"/>
                <a:gd name="connsiteY105" fmla="*/ 1684973 h 2064067"/>
                <a:gd name="connsiteX106" fmla="*/ 600075 w 1004887"/>
                <a:gd name="connsiteY106" fmla="*/ 1677353 h 2064067"/>
                <a:gd name="connsiteX107" fmla="*/ 622935 w 1004887"/>
                <a:gd name="connsiteY107" fmla="*/ 1666875 h 2064067"/>
                <a:gd name="connsiteX108" fmla="*/ 600075 w 1004887"/>
                <a:gd name="connsiteY108" fmla="*/ 1677353 h 2064067"/>
                <a:gd name="connsiteX109" fmla="*/ 563880 w 1004887"/>
                <a:gd name="connsiteY109" fmla="*/ 1688783 h 2064067"/>
                <a:gd name="connsiteX110" fmla="*/ 600075 w 1004887"/>
                <a:gd name="connsiteY110" fmla="*/ 1677353 h 206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1004887" h="2064067">
                  <a:moveTo>
                    <a:pt x="558165" y="925830"/>
                  </a:moveTo>
                  <a:lnTo>
                    <a:pt x="558165" y="916305"/>
                  </a:lnTo>
                  <a:cubicBezTo>
                    <a:pt x="558165" y="905828"/>
                    <a:pt x="549593" y="897255"/>
                    <a:pt x="539115" y="897255"/>
                  </a:cubicBezTo>
                  <a:lnTo>
                    <a:pt x="504825" y="897255"/>
                  </a:lnTo>
                  <a:lnTo>
                    <a:pt x="504825" y="0"/>
                  </a:lnTo>
                  <a:lnTo>
                    <a:pt x="499110" y="0"/>
                  </a:lnTo>
                  <a:lnTo>
                    <a:pt x="499110" y="897255"/>
                  </a:lnTo>
                  <a:lnTo>
                    <a:pt x="464820" y="897255"/>
                  </a:lnTo>
                  <a:cubicBezTo>
                    <a:pt x="454342" y="897255"/>
                    <a:pt x="445770" y="905828"/>
                    <a:pt x="445770" y="916305"/>
                  </a:cubicBezTo>
                  <a:lnTo>
                    <a:pt x="445770" y="925830"/>
                  </a:lnTo>
                  <a:cubicBezTo>
                    <a:pt x="161925" y="942023"/>
                    <a:pt x="0" y="1082040"/>
                    <a:pt x="0" y="1314450"/>
                  </a:cubicBezTo>
                  <a:cubicBezTo>
                    <a:pt x="0" y="1546860"/>
                    <a:pt x="161925" y="1686878"/>
                    <a:pt x="446723" y="1703070"/>
                  </a:cubicBezTo>
                  <a:lnTo>
                    <a:pt x="446723" y="1714500"/>
                  </a:lnTo>
                  <a:cubicBezTo>
                    <a:pt x="446723" y="1724978"/>
                    <a:pt x="455295" y="1733550"/>
                    <a:pt x="465773" y="1733550"/>
                  </a:cubicBezTo>
                  <a:lnTo>
                    <a:pt x="500063" y="1733550"/>
                  </a:lnTo>
                  <a:lnTo>
                    <a:pt x="500063" y="1781175"/>
                  </a:lnTo>
                  <a:cubicBezTo>
                    <a:pt x="475298" y="1782128"/>
                    <a:pt x="455295" y="1802130"/>
                    <a:pt x="455295" y="1827848"/>
                  </a:cubicBezTo>
                  <a:cubicBezTo>
                    <a:pt x="455295" y="1840230"/>
                    <a:pt x="460058" y="1851660"/>
                    <a:pt x="468630" y="1860233"/>
                  </a:cubicBezTo>
                  <a:lnTo>
                    <a:pt x="468630" y="2063115"/>
                  </a:lnTo>
                  <a:lnTo>
                    <a:pt x="474345" y="2063115"/>
                  </a:lnTo>
                  <a:lnTo>
                    <a:pt x="474345" y="1864995"/>
                  </a:lnTo>
                  <a:cubicBezTo>
                    <a:pt x="476250" y="1866900"/>
                    <a:pt x="478155" y="1867853"/>
                    <a:pt x="481013" y="1868805"/>
                  </a:cubicBezTo>
                  <a:lnTo>
                    <a:pt x="481013" y="2063115"/>
                  </a:lnTo>
                  <a:lnTo>
                    <a:pt x="485775" y="2063115"/>
                  </a:lnTo>
                  <a:lnTo>
                    <a:pt x="485775" y="1871663"/>
                  </a:lnTo>
                  <a:cubicBezTo>
                    <a:pt x="487680" y="1872615"/>
                    <a:pt x="489585" y="1872615"/>
                    <a:pt x="492442" y="1873568"/>
                  </a:cubicBezTo>
                  <a:lnTo>
                    <a:pt x="492442" y="2064068"/>
                  </a:lnTo>
                  <a:lnTo>
                    <a:pt x="498158" y="2064068"/>
                  </a:lnTo>
                  <a:lnTo>
                    <a:pt x="498158" y="1874520"/>
                  </a:lnTo>
                  <a:cubicBezTo>
                    <a:pt x="499110" y="1874520"/>
                    <a:pt x="500063" y="1874520"/>
                    <a:pt x="501015" y="1874520"/>
                  </a:cubicBezTo>
                  <a:cubicBezTo>
                    <a:pt x="501967" y="1874520"/>
                    <a:pt x="502920" y="1874520"/>
                    <a:pt x="503873" y="1874520"/>
                  </a:cubicBezTo>
                  <a:lnTo>
                    <a:pt x="503873" y="2064068"/>
                  </a:lnTo>
                  <a:lnTo>
                    <a:pt x="509588" y="2064068"/>
                  </a:lnTo>
                  <a:lnTo>
                    <a:pt x="509588" y="1873568"/>
                  </a:lnTo>
                  <a:cubicBezTo>
                    <a:pt x="511492" y="1873568"/>
                    <a:pt x="514350" y="1872615"/>
                    <a:pt x="516255" y="1871663"/>
                  </a:cubicBezTo>
                  <a:lnTo>
                    <a:pt x="516255" y="2063115"/>
                  </a:lnTo>
                  <a:lnTo>
                    <a:pt x="521970" y="2063115"/>
                  </a:lnTo>
                  <a:lnTo>
                    <a:pt x="521970" y="1868805"/>
                  </a:lnTo>
                  <a:cubicBezTo>
                    <a:pt x="523875" y="1867853"/>
                    <a:pt x="526733" y="1865948"/>
                    <a:pt x="528638" y="1864995"/>
                  </a:cubicBezTo>
                  <a:lnTo>
                    <a:pt x="528638" y="2063115"/>
                  </a:lnTo>
                  <a:lnTo>
                    <a:pt x="534353" y="2063115"/>
                  </a:lnTo>
                  <a:lnTo>
                    <a:pt x="534353" y="1860233"/>
                  </a:lnTo>
                  <a:cubicBezTo>
                    <a:pt x="542925" y="1851660"/>
                    <a:pt x="547688" y="1840230"/>
                    <a:pt x="547688" y="1827848"/>
                  </a:cubicBezTo>
                  <a:cubicBezTo>
                    <a:pt x="547688" y="1803083"/>
                    <a:pt x="528638" y="1784033"/>
                    <a:pt x="504825" y="1781175"/>
                  </a:cubicBezTo>
                  <a:lnTo>
                    <a:pt x="504825" y="1733550"/>
                  </a:lnTo>
                  <a:lnTo>
                    <a:pt x="539115" y="1733550"/>
                  </a:lnTo>
                  <a:cubicBezTo>
                    <a:pt x="549593" y="1733550"/>
                    <a:pt x="558165" y="1724978"/>
                    <a:pt x="558165" y="1714500"/>
                  </a:cubicBezTo>
                  <a:lnTo>
                    <a:pt x="558165" y="1703070"/>
                  </a:lnTo>
                  <a:cubicBezTo>
                    <a:pt x="842963" y="1686878"/>
                    <a:pt x="1004888" y="1547813"/>
                    <a:pt x="1004888" y="1314450"/>
                  </a:cubicBezTo>
                  <a:cubicBezTo>
                    <a:pt x="1004888" y="1081088"/>
                    <a:pt x="843915" y="942023"/>
                    <a:pt x="558165" y="925830"/>
                  </a:cubicBezTo>
                  <a:close/>
                  <a:moveTo>
                    <a:pt x="731520" y="1537335"/>
                  </a:moveTo>
                  <a:cubicBezTo>
                    <a:pt x="723900" y="1555433"/>
                    <a:pt x="715328" y="1572578"/>
                    <a:pt x="704850" y="1587818"/>
                  </a:cubicBezTo>
                  <a:cubicBezTo>
                    <a:pt x="714375" y="1572578"/>
                    <a:pt x="723900" y="1555433"/>
                    <a:pt x="731520" y="1537335"/>
                  </a:cubicBezTo>
                  <a:close/>
                  <a:moveTo>
                    <a:pt x="737235" y="990600"/>
                  </a:moveTo>
                  <a:cubicBezTo>
                    <a:pt x="772478" y="1012508"/>
                    <a:pt x="802005" y="1040130"/>
                    <a:pt x="825818" y="1072515"/>
                  </a:cubicBezTo>
                  <a:cubicBezTo>
                    <a:pt x="802005" y="1040130"/>
                    <a:pt x="772478" y="1012508"/>
                    <a:pt x="737235" y="990600"/>
                  </a:cubicBezTo>
                  <a:close/>
                  <a:moveTo>
                    <a:pt x="723900" y="982980"/>
                  </a:moveTo>
                  <a:cubicBezTo>
                    <a:pt x="714375" y="978218"/>
                    <a:pt x="704850" y="973455"/>
                    <a:pt x="695325" y="968693"/>
                  </a:cubicBezTo>
                  <a:cubicBezTo>
                    <a:pt x="704850" y="973455"/>
                    <a:pt x="714375" y="978218"/>
                    <a:pt x="723900" y="982980"/>
                  </a:cubicBezTo>
                  <a:close/>
                  <a:moveTo>
                    <a:pt x="623888" y="1391603"/>
                  </a:moveTo>
                  <a:cubicBezTo>
                    <a:pt x="622935" y="1407795"/>
                    <a:pt x="621983" y="1423035"/>
                    <a:pt x="621030" y="1437323"/>
                  </a:cubicBezTo>
                  <a:cubicBezTo>
                    <a:pt x="621983" y="1423035"/>
                    <a:pt x="622935" y="1407795"/>
                    <a:pt x="623888" y="1391603"/>
                  </a:cubicBezTo>
                  <a:close/>
                  <a:moveTo>
                    <a:pt x="621030" y="1192530"/>
                  </a:moveTo>
                  <a:cubicBezTo>
                    <a:pt x="621983" y="1206818"/>
                    <a:pt x="622935" y="1222058"/>
                    <a:pt x="623888" y="1238250"/>
                  </a:cubicBezTo>
                  <a:cubicBezTo>
                    <a:pt x="622935" y="1221105"/>
                    <a:pt x="621983" y="1206818"/>
                    <a:pt x="621030" y="1192530"/>
                  </a:cubicBezTo>
                  <a:close/>
                  <a:moveTo>
                    <a:pt x="581025" y="1000125"/>
                  </a:moveTo>
                  <a:cubicBezTo>
                    <a:pt x="584835" y="1008698"/>
                    <a:pt x="589598" y="1019175"/>
                    <a:pt x="593408" y="1030605"/>
                  </a:cubicBezTo>
                  <a:cubicBezTo>
                    <a:pt x="596265" y="1038225"/>
                    <a:pt x="598170" y="1045845"/>
                    <a:pt x="601028" y="1055370"/>
                  </a:cubicBezTo>
                  <a:cubicBezTo>
                    <a:pt x="604838" y="1068705"/>
                    <a:pt x="607695" y="1082993"/>
                    <a:pt x="610553" y="1099185"/>
                  </a:cubicBezTo>
                  <a:cubicBezTo>
                    <a:pt x="607695" y="1082993"/>
                    <a:pt x="604838" y="1068705"/>
                    <a:pt x="601028" y="1055370"/>
                  </a:cubicBezTo>
                  <a:cubicBezTo>
                    <a:pt x="599123" y="1046798"/>
                    <a:pt x="596265" y="1038225"/>
                    <a:pt x="593408" y="1030605"/>
                  </a:cubicBezTo>
                  <a:cubicBezTo>
                    <a:pt x="588645" y="1019175"/>
                    <a:pt x="584835" y="1009650"/>
                    <a:pt x="581025" y="1000125"/>
                  </a:cubicBezTo>
                  <a:cubicBezTo>
                    <a:pt x="577215" y="991553"/>
                    <a:pt x="572453" y="982980"/>
                    <a:pt x="568643" y="976313"/>
                  </a:cubicBezTo>
                  <a:cubicBezTo>
                    <a:pt x="572453" y="983933"/>
                    <a:pt x="576263" y="991553"/>
                    <a:pt x="581025" y="1000125"/>
                  </a:cubicBezTo>
                  <a:close/>
                  <a:moveTo>
                    <a:pt x="581025" y="1628775"/>
                  </a:moveTo>
                  <a:cubicBezTo>
                    <a:pt x="584835" y="1620203"/>
                    <a:pt x="589598" y="1609725"/>
                    <a:pt x="593408" y="1598295"/>
                  </a:cubicBezTo>
                  <a:cubicBezTo>
                    <a:pt x="596265" y="1590675"/>
                    <a:pt x="598170" y="1583055"/>
                    <a:pt x="601028" y="1573530"/>
                  </a:cubicBezTo>
                  <a:cubicBezTo>
                    <a:pt x="604838" y="1560195"/>
                    <a:pt x="607695" y="1545908"/>
                    <a:pt x="610553" y="1529715"/>
                  </a:cubicBezTo>
                  <a:cubicBezTo>
                    <a:pt x="607695" y="1545908"/>
                    <a:pt x="604838" y="1560195"/>
                    <a:pt x="601028" y="1573530"/>
                  </a:cubicBezTo>
                  <a:cubicBezTo>
                    <a:pt x="599123" y="1582103"/>
                    <a:pt x="596265" y="1590675"/>
                    <a:pt x="593408" y="1598295"/>
                  </a:cubicBezTo>
                  <a:cubicBezTo>
                    <a:pt x="588645" y="1609725"/>
                    <a:pt x="584835" y="1620203"/>
                    <a:pt x="581025" y="1628775"/>
                  </a:cubicBezTo>
                  <a:cubicBezTo>
                    <a:pt x="577215" y="1637348"/>
                    <a:pt x="572453" y="1645920"/>
                    <a:pt x="568643" y="1652588"/>
                  </a:cubicBezTo>
                  <a:cubicBezTo>
                    <a:pt x="572453" y="1644968"/>
                    <a:pt x="576263" y="1637348"/>
                    <a:pt x="581025" y="1628775"/>
                  </a:cubicBezTo>
                  <a:close/>
                  <a:moveTo>
                    <a:pt x="554355" y="960120"/>
                  </a:moveTo>
                  <a:cubicBezTo>
                    <a:pt x="551498" y="957263"/>
                    <a:pt x="548640" y="954405"/>
                    <a:pt x="545783" y="951548"/>
                  </a:cubicBezTo>
                  <a:cubicBezTo>
                    <a:pt x="548640" y="953453"/>
                    <a:pt x="551498" y="956310"/>
                    <a:pt x="554355" y="960120"/>
                  </a:cubicBezTo>
                  <a:close/>
                  <a:moveTo>
                    <a:pt x="554355" y="1669733"/>
                  </a:moveTo>
                  <a:cubicBezTo>
                    <a:pt x="551498" y="1672590"/>
                    <a:pt x="548640" y="1675448"/>
                    <a:pt x="545783" y="1678305"/>
                  </a:cubicBezTo>
                  <a:cubicBezTo>
                    <a:pt x="548640" y="1675448"/>
                    <a:pt x="551498" y="1672590"/>
                    <a:pt x="554355" y="1669733"/>
                  </a:cubicBezTo>
                  <a:close/>
                  <a:moveTo>
                    <a:pt x="653415" y="1645920"/>
                  </a:moveTo>
                  <a:cubicBezTo>
                    <a:pt x="660083" y="1640205"/>
                    <a:pt x="665798" y="1635443"/>
                    <a:pt x="672465" y="1628775"/>
                  </a:cubicBezTo>
                  <a:cubicBezTo>
                    <a:pt x="665798" y="1635443"/>
                    <a:pt x="660083" y="1641158"/>
                    <a:pt x="653415" y="1645920"/>
                  </a:cubicBezTo>
                  <a:cubicBezTo>
                    <a:pt x="646748" y="1651635"/>
                    <a:pt x="640080" y="1656398"/>
                    <a:pt x="633413" y="1660208"/>
                  </a:cubicBezTo>
                  <a:cubicBezTo>
                    <a:pt x="640080" y="1656398"/>
                    <a:pt x="646748" y="1651635"/>
                    <a:pt x="653415" y="1645920"/>
                  </a:cubicBezTo>
                  <a:close/>
                  <a:moveTo>
                    <a:pt x="687705" y="955358"/>
                  </a:moveTo>
                  <a:cubicBezTo>
                    <a:pt x="705803" y="959168"/>
                    <a:pt x="722948" y="964883"/>
                    <a:pt x="740093" y="969645"/>
                  </a:cubicBezTo>
                  <a:cubicBezTo>
                    <a:pt x="722948" y="964883"/>
                    <a:pt x="705803" y="960120"/>
                    <a:pt x="687705" y="955358"/>
                  </a:cubicBezTo>
                  <a:cubicBezTo>
                    <a:pt x="678180" y="953453"/>
                    <a:pt x="669608" y="951548"/>
                    <a:pt x="660083" y="949643"/>
                  </a:cubicBezTo>
                  <a:cubicBezTo>
                    <a:pt x="660083" y="949643"/>
                    <a:pt x="660083" y="949643"/>
                    <a:pt x="660083" y="949643"/>
                  </a:cubicBezTo>
                  <a:cubicBezTo>
                    <a:pt x="668655" y="951548"/>
                    <a:pt x="678180" y="953453"/>
                    <a:pt x="687705" y="955358"/>
                  </a:cubicBezTo>
                  <a:close/>
                  <a:moveTo>
                    <a:pt x="537210" y="943928"/>
                  </a:moveTo>
                  <a:cubicBezTo>
                    <a:pt x="534353" y="942023"/>
                    <a:pt x="531495" y="940118"/>
                    <a:pt x="528638" y="939165"/>
                  </a:cubicBezTo>
                  <a:cubicBezTo>
                    <a:pt x="531495" y="941070"/>
                    <a:pt x="534353" y="942023"/>
                    <a:pt x="537210" y="943928"/>
                  </a:cubicBezTo>
                  <a:close/>
                  <a:moveTo>
                    <a:pt x="537210" y="1684973"/>
                  </a:moveTo>
                  <a:cubicBezTo>
                    <a:pt x="534353" y="1686878"/>
                    <a:pt x="531495" y="1688783"/>
                    <a:pt x="528638" y="1689735"/>
                  </a:cubicBezTo>
                  <a:cubicBezTo>
                    <a:pt x="531495" y="1688783"/>
                    <a:pt x="534353" y="1686878"/>
                    <a:pt x="537210" y="1684973"/>
                  </a:cubicBezTo>
                  <a:close/>
                  <a:moveTo>
                    <a:pt x="600075" y="1677353"/>
                  </a:moveTo>
                  <a:cubicBezTo>
                    <a:pt x="607695" y="1674495"/>
                    <a:pt x="615315" y="1670685"/>
                    <a:pt x="622935" y="1666875"/>
                  </a:cubicBezTo>
                  <a:cubicBezTo>
                    <a:pt x="615315" y="1670685"/>
                    <a:pt x="607695" y="1674495"/>
                    <a:pt x="600075" y="1677353"/>
                  </a:cubicBezTo>
                  <a:cubicBezTo>
                    <a:pt x="588645" y="1682115"/>
                    <a:pt x="576263" y="1685925"/>
                    <a:pt x="563880" y="1688783"/>
                  </a:cubicBezTo>
                  <a:cubicBezTo>
                    <a:pt x="576263" y="1686878"/>
                    <a:pt x="588645" y="1683068"/>
                    <a:pt x="600075" y="1677353"/>
                  </a:cubicBezTo>
                  <a:close/>
                </a:path>
              </a:pathLst>
            </a:custGeom>
            <a:grpFill/>
            <a:ln w="9525" cap="flat">
              <a:noFill/>
              <a:prstDash val="solid"/>
              <a:miter/>
            </a:ln>
          </p:spPr>
          <p:txBody>
            <a:bodyPr rtlCol="0" anchor="ctr"/>
            <a:lstStyle/>
            <a:p>
              <a:endParaRPr lang="en-ID"/>
            </a:p>
          </p:txBody>
        </p:sp>
        <p:grpSp>
          <p:nvGrpSpPr>
            <p:cNvPr id="65" name="Graphic 2">
              <a:extLst>
                <a:ext uri="{FF2B5EF4-FFF2-40B4-BE49-F238E27FC236}">
                  <a16:creationId xmlns:a16="http://schemas.microsoft.com/office/drawing/2014/main" id="{A9DB385F-35AC-4293-B032-9763754C8E6B}"/>
                </a:ext>
              </a:extLst>
            </p:cNvPr>
            <p:cNvGrpSpPr/>
            <p:nvPr/>
          </p:nvGrpSpPr>
          <p:grpSpPr>
            <a:xfrm>
              <a:off x="2838450" y="433387"/>
              <a:ext cx="1004887" cy="2064067"/>
              <a:chOff x="2838450" y="433387"/>
              <a:chExt cx="1004887" cy="2064067"/>
            </a:xfrm>
            <a:grpFill/>
          </p:grpSpPr>
          <p:sp>
            <p:nvSpPr>
              <p:cNvPr id="66" name="Freeform: Shape 65">
                <a:extLst>
                  <a:ext uri="{FF2B5EF4-FFF2-40B4-BE49-F238E27FC236}">
                    <a16:creationId xmlns:a16="http://schemas.microsoft.com/office/drawing/2014/main" id="{3BAD6B19-0041-4D3C-9DB3-A10B1755F014}"/>
                  </a:ext>
                </a:extLst>
              </p:cNvPr>
              <p:cNvSpPr/>
              <p:nvPr/>
            </p:nvSpPr>
            <p:spPr>
              <a:xfrm>
                <a:off x="2848927" y="1366837"/>
                <a:ext cx="983932" cy="762952"/>
              </a:xfrm>
              <a:custGeom>
                <a:avLst/>
                <a:gdLst>
                  <a:gd name="connsiteX0" fmla="*/ 95250 w 983932"/>
                  <a:gd name="connsiteY0" fmla="*/ 381000 h 762952"/>
                  <a:gd name="connsiteX1" fmla="*/ 334328 w 983932"/>
                  <a:gd name="connsiteY1" fmla="*/ 745808 h 762952"/>
                  <a:gd name="connsiteX2" fmla="*/ 142875 w 983932"/>
                  <a:gd name="connsiteY2" fmla="*/ 671513 h 762952"/>
                  <a:gd name="connsiteX3" fmla="*/ 0 w 983932"/>
                  <a:gd name="connsiteY3" fmla="*/ 381000 h 762952"/>
                  <a:gd name="connsiteX4" fmla="*/ 142875 w 983932"/>
                  <a:gd name="connsiteY4" fmla="*/ 90488 h 762952"/>
                  <a:gd name="connsiteX5" fmla="*/ 334328 w 983932"/>
                  <a:gd name="connsiteY5" fmla="*/ 16193 h 762952"/>
                  <a:gd name="connsiteX6" fmla="*/ 95250 w 983932"/>
                  <a:gd name="connsiteY6" fmla="*/ 381000 h 762952"/>
                  <a:gd name="connsiteX7" fmla="*/ 649605 w 983932"/>
                  <a:gd name="connsiteY7" fmla="*/ 745808 h 762952"/>
                  <a:gd name="connsiteX8" fmla="*/ 841058 w 983932"/>
                  <a:gd name="connsiteY8" fmla="*/ 671513 h 762952"/>
                  <a:gd name="connsiteX9" fmla="*/ 983932 w 983932"/>
                  <a:gd name="connsiteY9" fmla="*/ 381000 h 762952"/>
                  <a:gd name="connsiteX10" fmla="*/ 841058 w 983932"/>
                  <a:gd name="connsiteY10" fmla="*/ 90488 h 762952"/>
                  <a:gd name="connsiteX11" fmla="*/ 649605 w 983932"/>
                  <a:gd name="connsiteY11" fmla="*/ 16193 h 762952"/>
                  <a:gd name="connsiteX12" fmla="*/ 888683 w 983932"/>
                  <a:gd name="connsiteY12" fmla="*/ 381000 h 762952"/>
                  <a:gd name="connsiteX13" fmla="*/ 649605 w 983932"/>
                  <a:gd name="connsiteY13" fmla="*/ 745808 h 762952"/>
                  <a:gd name="connsiteX14" fmla="*/ 411480 w 983932"/>
                  <a:gd name="connsiteY14" fmla="*/ 5715 h 762952"/>
                  <a:gd name="connsiteX15" fmla="*/ 397193 w 983932"/>
                  <a:gd name="connsiteY15" fmla="*/ 6668 h 762952"/>
                  <a:gd name="connsiteX16" fmla="*/ 100965 w 983932"/>
                  <a:gd name="connsiteY16" fmla="*/ 380048 h 762952"/>
                  <a:gd name="connsiteX17" fmla="*/ 397193 w 983932"/>
                  <a:gd name="connsiteY17" fmla="*/ 753428 h 762952"/>
                  <a:gd name="connsiteX18" fmla="*/ 411480 w 983932"/>
                  <a:gd name="connsiteY18" fmla="*/ 754380 h 762952"/>
                  <a:gd name="connsiteX19" fmla="*/ 220028 w 983932"/>
                  <a:gd name="connsiteY19" fmla="*/ 381000 h 762952"/>
                  <a:gd name="connsiteX20" fmla="*/ 411480 w 983932"/>
                  <a:gd name="connsiteY20" fmla="*/ 5715 h 762952"/>
                  <a:gd name="connsiteX21" fmla="*/ 573405 w 983932"/>
                  <a:gd name="connsiteY21" fmla="*/ 756285 h 762952"/>
                  <a:gd name="connsiteX22" fmla="*/ 587693 w 983932"/>
                  <a:gd name="connsiteY22" fmla="*/ 755333 h 762952"/>
                  <a:gd name="connsiteX23" fmla="*/ 883920 w 983932"/>
                  <a:gd name="connsiteY23" fmla="*/ 381953 h 762952"/>
                  <a:gd name="connsiteX24" fmla="*/ 587693 w 983932"/>
                  <a:gd name="connsiteY24" fmla="*/ 8573 h 762952"/>
                  <a:gd name="connsiteX25" fmla="*/ 573405 w 983932"/>
                  <a:gd name="connsiteY25" fmla="*/ 7620 h 762952"/>
                  <a:gd name="connsiteX26" fmla="*/ 764858 w 983932"/>
                  <a:gd name="connsiteY26" fmla="*/ 382905 h 762952"/>
                  <a:gd name="connsiteX27" fmla="*/ 573405 w 983932"/>
                  <a:gd name="connsiteY27" fmla="*/ 756285 h 762952"/>
                  <a:gd name="connsiteX28" fmla="*/ 573405 w 983932"/>
                  <a:gd name="connsiteY28" fmla="*/ 756285 h 762952"/>
                  <a:gd name="connsiteX29" fmla="*/ 569595 w 983932"/>
                  <a:gd name="connsiteY29" fmla="*/ 757238 h 762952"/>
                  <a:gd name="connsiteX30" fmla="*/ 587693 w 983932"/>
                  <a:gd name="connsiteY30" fmla="*/ 754380 h 762952"/>
                  <a:gd name="connsiteX31" fmla="*/ 573405 w 983932"/>
                  <a:gd name="connsiteY31" fmla="*/ 756285 h 762952"/>
                  <a:gd name="connsiteX32" fmla="*/ 573405 w 983932"/>
                  <a:gd name="connsiteY32" fmla="*/ 5715 h 762952"/>
                  <a:gd name="connsiteX33" fmla="*/ 587693 w 983932"/>
                  <a:gd name="connsiteY33" fmla="*/ 6668 h 762952"/>
                  <a:gd name="connsiteX34" fmla="*/ 569595 w 983932"/>
                  <a:gd name="connsiteY34" fmla="*/ 3810 h 762952"/>
                  <a:gd name="connsiteX35" fmla="*/ 573405 w 983932"/>
                  <a:gd name="connsiteY35" fmla="*/ 5715 h 762952"/>
                  <a:gd name="connsiteX36" fmla="*/ 411480 w 983932"/>
                  <a:gd name="connsiteY36" fmla="*/ 756285 h 762952"/>
                  <a:gd name="connsiteX37" fmla="*/ 397193 w 983932"/>
                  <a:gd name="connsiteY37" fmla="*/ 755333 h 762952"/>
                  <a:gd name="connsiteX38" fmla="*/ 415290 w 983932"/>
                  <a:gd name="connsiteY38" fmla="*/ 758190 h 762952"/>
                  <a:gd name="connsiteX39" fmla="*/ 411480 w 983932"/>
                  <a:gd name="connsiteY39" fmla="*/ 756285 h 762952"/>
                  <a:gd name="connsiteX40" fmla="*/ 415290 w 983932"/>
                  <a:gd name="connsiteY40" fmla="*/ 4763 h 762952"/>
                  <a:gd name="connsiteX41" fmla="*/ 397193 w 983932"/>
                  <a:gd name="connsiteY41" fmla="*/ 7620 h 762952"/>
                  <a:gd name="connsiteX42" fmla="*/ 411480 w 983932"/>
                  <a:gd name="connsiteY42" fmla="*/ 6668 h 762952"/>
                  <a:gd name="connsiteX43" fmla="*/ 415290 w 983932"/>
                  <a:gd name="connsiteY43" fmla="*/ 4763 h 762952"/>
                  <a:gd name="connsiteX44" fmla="*/ 525780 w 983932"/>
                  <a:gd name="connsiteY44" fmla="*/ 759143 h 762952"/>
                  <a:gd name="connsiteX45" fmla="*/ 540068 w 983932"/>
                  <a:gd name="connsiteY45" fmla="*/ 758190 h 762952"/>
                  <a:gd name="connsiteX46" fmla="*/ 759143 w 983932"/>
                  <a:gd name="connsiteY46" fmla="*/ 381000 h 762952"/>
                  <a:gd name="connsiteX47" fmla="*/ 540068 w 983932"/>
                  <a:gd name="connsiteY47" fmla="*/ 3810 h 762952"/>
                  <a:gd name="connsiteX48" fmla="*/ 525780 w 983932"/>
                  <a:gd name="connsiteY48" fmla="*/ 2857 h 762952"/>
                  <a:gd name="connsiteX49" fmla="*/ 621030 w 983932"/>
                  <a:gd name="connsiteY49" fmla="*/ 381000 h 762952"/>
                  <a:gd name="connsiteX50" fmla="*/ 525780 w 983932"/>
                  <a:gd name="connsiteY50" fmla="*/ 759143 h 762952"/>
                  <a:gd name="connsiteX51" fmla="*/ 444818 w 983932"/>
                  <a:gd name="connsiteY51" fmla="*/ 758190 h 762952"/>
                  <a:gd name="connsiteX52" fmla="*/ 459105 w 983932"/>
                  <a:gd name="connsiteY52" fmla="*/ 759143 h 762952"/>
                  <a:gd name="connsiteX53" fmla="*/ 363855 w 983932"/>
                  <a:gd name="connsiteY53" fmla="*/ 381000 h 762952"/>
                  <a:gd name="connsiteX54" fmla="*/ 459105 w 983932"/>
                  <a:gd name="connsiteY54" fmla="*/ 2857 h 762952"/>
                  <a:gd name="connsiteX55" fmla="*/ 444818 w 983932"/>
                  <a:gd name="connsiteY55" fmla="*/ 3810 h 762952"/>
                  <a:gd name="connsiteX56" fmla="*/ 225743 w 983932"/>
                  <a:gd name="connsiteY56" fmla="*/ 381000 h 762952"/>
                  <a:gd name="connsiteX57" fmla="*/ 444818 w 983932"/>
                  <a:gd name="connsiteY57" fmla="*/ 758190 h 762952"/>
                  <a:gd name="connsiteX58" fmla="*/ 458153 w 983932"/>
                  <a:gd name="connsiteY58" fmla="*/ 759143 h 762952"/>
                  <a:gd name="connsiteX59" fmla="*/ 443865 w 983932"/>
                  <a:gd name="connsiteY59" fmla="*/ 758190 h 762952"/>
                  <a:gd name="connsiteX60" fmla="*/ 461010 w 983932"/>
                  <a:gd name="connsiteY60" fmla="*/ 761048 h 762952"/>
                  <a:gd name="connsiteX61" fmla="*/ 458153 w 983932"/>
                  <a:gd name="connsiteY61" fmla="*/ 759143 h 762952"/>
                  <a:gd name="connsiteX62" fmla="*/ 458153 w 983932"/>
                  <a:gd name="connsiteY62" fmla="*/ 2857 h 762952"/>
                  <a:gd name="connsiteX63" fmla="*/ 461963 w 983932"/>
                  <a:gd name="connsiteY63" fmla="*/ 952 h 762952"/>
                  <a:gd name="connsiteX64" fmla="*/ 444818 w 983932"/>
                  <a:gd name="connsiteY64" fmla="*/ 3810 h 762952"/>
                  <a:gd name="connsiteX65" fmla="*/ 458153 w 983932"/>
                  <a:gd name="connsiteY65" fmla="*/ 2857 h 762952"/>
                  <a:gd name="connsiteX66" fmla="*/ 525780 w 983932"/>
                  <a:gd name="connsiteY66" fmla="*/ 2857 h 762952"/>
                  <a:gd name="connsiteX67" fmla="*/ 540068 w 983932"/>
                  <a:gd name="connsiteY67" fmla="*/ 3810 h 762952"/>
                  <a:gd name="connsiteX68" fmla="*/ 522923 w 983932"/>
                  <a:gd name="connsiteY68" fmla="*/ 952 h 762952"/>
                  <a:gd name="connsiteX69" fmla="*/ 525780 w 983932"/>
                  <a:gd name="connsiteY69" fmla="*/ 2857 h 762952"/>
                  <a:gd name="connsiteX70" fmla="*/ 525780 w 983932"/>
                  <a:gd name="connsiteY70" fmla="*/ 759143 h 762952"/>
                  <a:gd name="connsiteX71" fmla="*/ 521970 w 983932"/>
                  <a:gd name="connsiteY71" fmla="*/ 761048 h 762952"/>
                  <a:gd name="connsiteX72" fmla="*/ 539115 w 983932"/>
                  <a:gd name="connsiteY72" fmla="*/ 758190 h 762952"/>
                  <a:gd name="connsiteX73" fmla="*/ 525780 w 983932"/>
                  <a:gd name="connsiteY73" fmla="*/ 759143 h 762952"/>
                  <a:gd name="connsiteX74" fmla="*/ 473393 w 983932"/>
                  <a:gd name="connsiteY74" fmla="*/ 759143 h 762952"/>
                  <a:gd name="connsiteX75" fmla="*/ 491490 w 983932"/>
                  <a:gd name="connsiteY75" fmla="*/ 759143 h 762952"/>
                  <a:gd name="connsiteX76" fmla="*/ 509588 w 983932"/>
                  <a:gd name="connsiteY76" fmla="*/ 759143 h 762952"/>
                  <a:gd name="connsiteX77" fmla="*/ 614363 w 983932"/>
                  <a:gd name="connsiteY77" fmla="*/ 381000 h 762952"/>
                  <a:gd name="connsiteX78" fmla="*/ 509588 w 983932"/>
                  <a:gd name="connsiteY78" fmla="*/ 2857 h 762952"/>
                  <a:gd name="connsiteX79" fmla="*/ 491490 w 983932"/>
                  <a:gd name="connsiteY79" fmla="*/ 2857 h 762952"/>
                  <a:gd name="connsiteX80" fmla="*/ 473393 w 983932"/>
                  <a:gd name="connsiteY80" fmla="*/ 2857 h 762952"/>
                  <a:gd name="connsiteX81" fmla="*/ 368618 w 983932"/>
                  <a:gd name="connsiteY81" fmla="*/ 381000 h 762952"/>
                  <a:gd name="connsiteX82" fmla="*/ 473393 w 983932"/>
                  <a:gd name="connsiteY82" fmla="*/ 759143 h 762952"/>
                  <a:gd name="connsiteX83" fmla="*/ 494348 w 983932"/>
                  <a:gd name="connsiteY83" fmla="*/ 0 h 762952"/>
                  <a:gd name="connsiteX84" fmla="*/ 491490 w 983932"/>
                  <a:gd name="connsiteY84" fmla="*/ 0 h 762952"/>
                  <a:gd name="connsiteX85" fmla="*/ 488633 w 983932"/>
                  <a:gd name="connsiteY85" fmla="*/ 0 h 762952"/>
                  <a:gd name="connsiteX86" fmla="*/ 472440 w 983932"/>
                  <a:gd name="connsiteY86" fmla="*/ 2857 h 762952"/>
                  <a:gd name="connsiteX87" fmla="*/ 490538 w 983932"/>
                  <a:gd name="connsiteY87" fmla="*/ 2857 h 762952"/>
                  <a:gd name="connsiteX88" fmla="*/ 508635 w 983932"/>
                  <a:gd name="connsiteY88" fmla="*/ 2857 h 762952"/>
                  <a:gd name="connsiteX89" fmla="*/ 494348 w 983932"/>
                  <a:gd name="connsiteY89" fmla="*/ 0 h 762952"/>
                  <a:gd name="connsiteX90" fmla="*/ 489585 w 983932"/>
                  <a:gd name="connsiteY90" fmla="*/ 762953 h 762952"/>
                  <a:gd name="connsiteX91" fmla="*/ 492443 w 983932"/>
                  <a:gd name="connsiteY91" fmla="*/ 762953 h 762952"/>
                  <a:gd name="connsiteX92" fmla="*/ 495300 w 983932"/>
                  <a:gd name="connsiteY92" fmla="*/ 762953 h 762952"/>
                  <a:gd name="connsiteX93" fmla="*/ 511493 w 983932"/>
                  <a:gd name="connsiteY93" fmla="*/ 760095 h 762952"/>
                  <a:gd name="connsiteX94" fmla="*/ 493395 w 983932"/>
                  <a:gd name="connsiteY94" fmla="*/ 760095 h 762952"/>
                  <a:gd name="connsiteX95" fmla="*/ 475298 w 983932"/>
                  <a:gd name="connsiteY95" fmla="*/ 760095 h 762952"/>
                  <a:gd name="connsiteX96" fmla="*/ 489585 w 983932"/>
                  <a:gd name="connsiteY96" fmla="*/ 762953 h 762952"/>
                  <a:gd name="connsiteX97" fmla="*/ 489585 w 983932"/>
                  <a:gd name="connsiteY97" fmla="*/ 762953 h 762952"/>
                  <a:gd name="connsiteX98" fmla="*/ 489585 w 983932"/>
                  <a:gd name="connsiteY98" fmla="*/ 762953 h 762952"/>
                  <a:gd name="connsiteX99" fmla="*/ 492443 w 983932"/>
                  <a:gd name="connsiteY99" fmla="*/ 762953 h 762952"/>
                  <a:gd name="connsiteX100" fmla="*/ 489585 w 983932"/>
                  <a:gd name="connsiteY100" fmla="*/ 762953 h 762952"/>
                  <a:gd name="connsiteX101" fmla="*/ 489585 w 983932"/>
                  <a:gd name="connsiteY101" fmla="*/ 0 h 762952"/>
                  <a:gd name="connsiteX102" fmla="*/ 492443 w 983932"/>
                  <a:gd name="connsiteY102" fmla="*/ 0 h 762952"/>
                  <a:gd name="connsiteX103" fmla="*/ 489585 w 983932"/>
                  <a:gd name="connsiteY103" fmla="*/ 0 h 762952"/>
                  <a:gd name="connsiteX104" fmla="*/ 489585 w 983932"/>
                  <a:gd name="connsiteY104" fmla="*/ 0 h 762952"/>
                  <a:gd name="connsiteX105" fmla="*/ 494348 w 983932"/>
                  <a:gd name="connsiteY105" fmla="*/ 0 h 762952"/>
                  <a:gd name="connsiteX106" fmla="*/ 494348 w 983932"/>
                  <a:gd name="connsiteY106" fmla="*/ 0 h 762952"/>
                  <a:gd name="connsiteX107" fmla="*/ 491490 w 983932"/>
                  <a:gd name="connsiteY107" fmla="*/ 0 h 762952"/>
                  <a:gd name="connsiteX108" fmla="*/ 494348 w 983932"/>
                  <a:gd name="connsiteY108" fmla="*/ 0 h 762952"/>
                  <a:gd name="connsiteX109" fmla="*/ 494348 w 983932"/>
                  <a:gd name="connsiteY109" fmla="*/ 762953 h 762952"/>
                  <a:gd name="connsiteX110" fmla="*/ 491490 w 983932"/>
                  <a:gd name="connsiteY110" fmla="*/ 762953 h 762952"/>
                  <a:gd name="connsiteX111" fmla="*/ 494348 w 983932"/>
                  <a:gd name="connsiteY111" fmla="*/ 762953 h 762952"/>
                  <a:gd name="connsiteX112" fmla="*/ 494348 w 983932"/>
                  <a:gd name="connsiteY112" fmla="*/ 762953 h 762952"/>
                  <a:gd name="connsiteX113" fmla="*/ 494348 w 983932"/>
                  <a:gd name="connsiteY113" fmla="*/ 762953 h 762952"/>
                  <a:gd name="connsiteX114" fmla="*/ 492443 w 983932"/>
                  <a:gd name="connsiteY114" fmla="*/ 762953 h 762952"/>
                  <a:gd name="connsiteX115" fmla="*/ 494348 w 983932"/>
                  <a:gd name="connsiteY115" fmla="*/ 762953 h 762952"/>
                  <a:gd name="connsiteX116" fmla="*/ 490538 w 983932"/>
                  <a:gd name="connsiteY116" fmla="*/ 0 h 762952"/>
                  <a:gd name="connsiteX117" fmla="*/ 492443 w 983932"/>
                  <a:gd name="connsiteY117" fmla="*/ 0 h 762952"/>
                  <a:gd name="connsiteX118" fmla="*/ 490538 w 983932"/>
                  <a:gd name="connsiteY118" fmla="*/ 0 h 762952"/>
                  <a:gd name="connsiteX119" fmla="*/ 492443 w 983932"/>
                  <a:gd name="connsiteY119" fmla="*/ 762953 h 762952"/>
                  <a:gd name="connsiteX120" fmla="*/ 490538 w 983932"/>
                  <a:gd name="connsiteY120" fmla="*/ 762953 h 762952"/>
                  <a:gd name="connsiteX121" fmla="*/ 492443 w 983932"/>
                  <a:gd name="connsiteY121" fmla="*/ 762953 h 762952"/>
                  <a:gd name="connsiteX122" fmla="*/ 492443 w 983932"/>
                  <a:gd name="connsiteY122" fmla="*/ 0 h 762952"/>
                  <a:gd name="connsiteX123" fmla="*/ 494348 w 983932"/>
                  <a:gd name="connsiteY123" fmla="*/ 0 h 762952"/>
                  <a:gd name="connsiteX124" fmla="*/ 492443 w 983932"/>
                  <a:gd name="connsiteY124" fmla="*/ 0 h 762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983932" h="762952">
                    <a:moveTo>
                      <a:pt x="95250" y="381000"/>
                    </a:moveTo>
                    <a:cubicBezTo>
                      <a:pt x="95250" y="570548"/>
                      <a:pt x="180975" y="697230"/>
                      <a:pt x="334328" y="745808"/>
                    </a:cubicBezTo>
                    <a:cubicBezTo>
                      <a:pt x="259080" y="731520"/>
                      <a:pt x="194310" y="706755"/>
                      <a:pt x="142875" y="671513"/>
                    </a:cubicBezTo>
                    <a:cubicBezTo>
                      <a:pt x="47625" y="606743"/>
                      <a:pt x="0" y="508635"/>
                      <a:pt x="0" y="381000"/>
                    </a:cubicBezTo>
                    <a:cubicBezTo>
                      <a:pt x="0" y="253365"/>
                      <a:pt x="48578" y="155258"/>
                      <a:pt x="142875" y="90488"/>
                    </a:cubicBezTo>
                    <a:cubicBezTo>
                      <a:pt x="194310" y="55245"/>
                      <a:pt x="259080" y="30480"/>
                      <a:pt x="334328" y="16193"/>
                    </a:cubicBezTo>
                    <a:cubicBezTo>
                      <a:pt x="180975" y="64770"/>
                      <a:pt x="95250" y="192405"/>
                      <a:pt x="95250" y="381000"/>
                    </a:cubicBezTo>
                    <a:close/>
                    <a:moveTo>
                      <a:pt x="649605" y="745808"/>
                    </a:moveTo>
                    <a:cubicBezTo>
                      <a:pt x="724853" y="731520"/>
                      <a:pt x="789623" y="706755"/>
                      <a:pt x="841058" y="671513"/>
                    </a:cubicBezTo>
                    <a:cubicBezTo>
                      <a:pt x="936307" y="606743"/>
                      <a:pt x="983932" y="508635"/>
                      <a:pt x="983932" y="381000"/>
                    </a:cubicBezTo>
                    <a:cubicBezTo>
                      <a:pt x="983932" y="253365"/>
                      <a:pt x="935355" y="155258"/>
                      <a:pt x="841058" y="90488"/>
                    </a:cubicBezTo>
                    <a:cubicBezTo>
                      <a:pt x="789623" y="55245"/>
                      <a:pt x="724853" y="30480"/>
                      <a:pt x="649605" y="16193"/>
                    </a:cubicBezTo>
                    <a:cubicBezTo>
                      <a:pt x="803910" y="64770"/>
                      <a:pt x="888683" y="191452"/>
                      <a:pt x="888683" y="381000"/>
                    </a:cubicBezTo>
                    <a:cubicBezTo>
                      <a:pt x="888683" y="570548"/>
                      <a:pt x="802958" y="697230"/>
                      <a:pt x="649605" y="745808"/>
                    </a:cubicBezTo>
                    <a:close/>
                    <a:moveTo>
                      <a:pt x="411480" y="5715"/>
                    </a:moveTo>
                    <a:cubicBezTo>
                      <a:pt x="406718" y="5715"/>
                      <a:pt x="401955" y="6668"/>
                      <a:pt x="397193" y="6668"/>
                    </a:cubicBezTo>
                    <a:cubicBezTo>
                      <a:pt x="207645" y="39052"/>
                      <a:pt x="100965" y="170498"/>
                      <a:pt x="100965" y="380048"/>
                    </a:cubicBezTo>
                    <a:cubicBezTo>
                      <a:pt x="100965" y="589598"/>
                      <a:pt x="207645" y="721995"/>
                      <a:pt x="397193" y="753428"/>
                    </a:cubicBezTo>
                    <a:cubicBezTo>
                      <a:pt x="401955" y="754380"/>
                      <a:pt x="406718" y="754380"/>
                      <a:pt x="411480" y="754380"/>
                    </a:cubicBezTo>
                    <a:cubicBezTo>
                      <a:pt x="288608" y="718185"/>
                      <a:pt x="220028" y="585788"/>
                      <a:pt x="220028" y="381000"/>
                    </a:cubicBezTo>
                    <a:cubicBezTo>
                      <a:pt x="220028" y="176213"/>
                      <a:pt x="288608" y="44768"/>
                      <a:pt x="411480" y="5715"/>
                    </a:cubicBezTo>
                    <a:close/>
                    <a:moveTo>
                      <a:pt x="573405" y="756285"/>
                    </a:moveTo>
                    <a:cubicBezTo>
                      <a:pt x="578168" y="756285"/>
                      <a:pt x="582930" y="755333"/>
                      <a:pt x="587693" y="755333"/>
                    </a:cubicBezTo>
                    <a:cubicBezTo>
                      <a:pt x="777240" y="722948"/>
                      <a:pt x="883920" y="591503"/>
                      <a:pt x="883920" y="381953"/>
                    </a:cubicBezTo>
                    <a:cubicBezTo>
                      <a:pt x="883920" y="172402"/>
                      <a:pt x="777240" y="40005"/>
                      <a:pt x="587693" y="8573"/>
                    </a:cubicBezTo>
                    <a:cubicBezTo>
                      <a:pt x="582930" y="7620"/>
                      <a:pt x="578168" y="7620"/>
                      <a:pt x="573405" y="7620"/>
                    </a:cubicBezTo>
                    <a:cubicBezTo>
                      <a:pt x="696278" y="46673"/>
                      <a:pt x="764858" y="178118"/>
                      <a:pt x="764858" y="382905"/>
                    </a:cubicBezTo>
                    <a:cubicBezTo>
                      <a:pt x="764858" y="587693"/>
                      <a:pt x="695325" y="718185"/>
                      <a:pt x="573405" y="756285"/>
                    </a:cubicBezTo>
                    <a:close/>
                    <a:moveTo>
                      <a:pt x="573405" y="756285"/>
                    </a:moveTo>
                    <a:cubicBezTo>
                      <a:pt x="572453" y="756285"/>
                      <a:pt x="570548" y="757238"/>
                      <a:pt x="569595" y="757238"/>
                    </a:cubicBezTo>
                    <a:cubicBezTo>
                      <a:pt x="575310" y="756285"/>
                      <a:pt x="581978" y="755333"/>
                      <a:pt x="587693" y="754380"/>
                    </a:cubicBezTo>
                    <a:cubicBezTo>
                      <a:pt x="581978" y="755333"/>
                      <a:pt x="578168" y="756285"/>
                      <a:pt x="573405" y="756285"/>
                    </a:cubicBezTo>
                    <a:close/>
                    <a:moveTo>
                      <a:pt x="573405" y="5715"/>
                    </a:moveTo>
                    <a:cubicBezTo>
                      <a:pt x="578168" y="5715"/>
                      <a:pt x="582930" y="6668"/>
                      <a:pt x="587693" y="6668"/>
                    </a:cubicBezTo>
                    <a:cubicBezTo>
                      <a:pt x="581978" y="5715"/>
                      <a:pt x="575310" y="4763"/>
                      <a:pt x="569595" y="3810"/>
                    </a:cubicBezTo>
                    <a:cubicBezTo>
                      <a:pt x="570548" y="4763"/>
                      <a:pt x="571500" y="5715"/>
                      <a:pt x="573405" y="5715"/>
                    </a:cubicBezTo>
                    <a:close/>
                    <a:moveTo>
                      <a:pt x="411480" y="756285"/>
                    </a:moveTo>
                    <a:cubicBezTo>
                      <a:pt x="406718" y="756285"/>
                      <a:pt x="401955" y="755333"/>
                      <a:pt x="397193" y="755333"/>
                    </a:cubicBezTo>
                    <a:cubicBezTo>
                      <a:pt x="402908" y="756285"/>
                      <a:pt x="409575" y="757238"/>
                      <a:pt x="415290" y="758190"/>
                    </a:cubicBezTo>
                    <a:cubicBezTo>
                      <a:pt x="414338" y="757238"/>
                      <a:pt x="412433" y="757238"/>
                      <a:pt x="411480" y="756285"/>
                    </a:cubicBezTo>
                    <a:close/>
                    <a:moveTo>
                      <a:pt x="415290" y="4763"/>
                    </a:moveTo>
                    <a:cubicBezTo>
                      <a:pt x="409575" y="5715"/>
                      <a:pt x="402908" y="6668"/>
                      <a:pt x="397193" y="7620"/>
                    </a:cubicBezTo>
                    <a:cubicBezTo>
                      <a:pt x="401955" y="6668"/>
                      <a:pt x="406718" y="6668"/>
                      <a:pt x="411480" y="6668"/>
                    </a:cubicBezTo>
                    <a:cubicBezTo>
                      <a:pt x="412433" y="5715"/>
                      <a:pt x="414338" y="4763"/>
                      <a:pt x="415290" y="4763"/>
                    </a:cubicBezTo>
                    <a:close/>
                    <a:moveTo>
                      <a:pt x="525780" y="759143"/>
                    </a:moveTo>
                    <a:cubicBezTo>
                      <a:pt x="530543" y="759143"/>
                      <a:pt x="535305" y="759143"/>
                      <a:pt x="540068" y="758190"/>
                    </a:cubicBezTo>
                    <a:cubicBezTo>
                      <a:pt x="680085" y="733425"/>
                      <a:pt x="759143" y="599123"/>
                      <a:pt x="759143" y="381000"/>
                    </a:cubicBezTo>
                    <a:cubicBezTo>
                      <a:pt x="759143" y="162877"/>
                      <a:pt x="680085" y="27623"/>
                      <a:pt x="540068" y="3810"/>
                    </a:cubicBezTo>
                    <a:cubicBezTo>
                      <a:pt x="535305" y="3810"/>
                      <a:pt x="530543" y="3810"/>
                      <a:pt x="525780" y="2857"/>
                    </a:cubicBezTo>
                    <a:cubicBezTo>
                      <a:pt x="586740" y="37148"/>
                      <a:pt x="621030" y="171450"/>
                      <a:pt x="621030" y="381000"/>
                    </a:cubicBezTo>
                    <a:cubicBezTo>
                      <a:pt x="621030" y="590550"/>
                      <a:pt x="586740" y="724853"/>
                      <a:pt x="525780" y="759143"/>
                    </a:cubicBezTo>
                    <a:close/>
                    <a:moveTo>
                      <a:pt x="444818" y="758190"/>
                    </a:moveTo>
                    <a:cubicBezTo>
                      <a:pt x="449580" y="758190"/>
                      <a:pt x="454343" y="758190"/>
                      <a:pt x="459105" y="759143"/>
                    </a:cubicBezTo>
                    <a:cubicBezTo>
                      <a:pt x="398145" y="724853"/>
                      <a:pt x="363855" y="590550"/>
                      <a:pt x="363855" y="381000"/>
                    </a:cubicBezTo>
                    <a:cubicBezTo>
                      <a:pt x="363855" y="171450"/>
                      <a:pt x="398145" y="38100"/>
                      <a:pt x="459105" y="2857"/>
                    </a:cubicBezTo>
                    <a:cubicBezTo>
                      <a:pt x="454343" y="2857"/>
                      <a:pt x="449580" y="2857"/>
                      <a:pt x="444818" y="3810"/>
                    </a:cubicBezTo>
                    <a:cubicBezTo>
                      <a:pt x="304800" y="28575"/>
                      <a:pt x="225743" y="162877"/>
                      <a:pt x="225743" y="381000"/>
                    </a:cubicBezTo>
                    <a:cubicBezTo>
                      <a:pt x="225743" y="599123"/>
                      <a:pt x="304800" y="734378"/>
                      <a:pt x="444818" y="758190"/>
                    </a:cubicBezTo>
                    <a:close/>
                    <a:moveTo>
                      <a:pt x="458153" y="759143"/>
                    </a:moveTo>
                    <a:cubicBezTo>
                      <a:pt x="453390" y="759143"/>
                      <a:pt x="448628" y="759143"/>
                      <a:pt x="443865" y="758190"/>
                    </a:cubicBezTo>
                    <a:cubicBezTo>
                      <a:pt x="449580" y="759143"/>
                      <a:pt x="455295" y="760095"/>
                      <a:pt x="461010" y="761048"/>
                    </a:cubicBezTo>
                    <a:cubicBezTo>
                      <a:pt x="461010" y="760095"/>
                      <a:pt x="460058" y="760095"/>
                      <a:pt x="458153" y="759143"/>
                    </a:cubicBezTo>
                    <a:close/>
                    <a:moveTo>
                      <a:pt x="458153" y="2857"/>
                    </a:moveTo>
                    <a:cubicBezTo>
                      <a:pt x="459105" y="1905"/>
                      <a:pt x="460058" y="1905"/>
                      <a:pt x="461963" y="952"/>
                    </a:cubicBezTo>
                    <a:cubicBezTo>
                      <a:pt x="456248" y="1905"/>
                      <a:pt x="450533" y="2857"/>
                      <a:pt x="444818" y="3810"/>
                    </a:cubicBezTo>
                    <a:cubicBezTo>
                      <a:pt x="448628" y="3810"/>
                      <a:pt x="453390" y="2857"/>
                      <a:pt x="458153" y="2857"/>
                    </a:cubicBezTo>
                    <a:close/>
                    <a:moveTo>
                      <a:pt x="525780" y="2857"/>
                    </a:moveTo>
                    <a:cubicBezTo>
                      <a:pt x="530543" y="2857"/>
                      <a:pt x="535305" y="2857"/>
                      <a:pt x="540068" y="3810"/>
                    </a:cubicBezTo>
                    <a:cubicBezTo>
                      <a:pt x="534353" y="2857"/>
                      <a:pt x="528638" y="1905"/>
                      <a:pt x="522923" y="952"/>
                    </a:cubicBezTo>
                    <a:cubicBezTo>
                      <a:pt x="523875" y="1905"/>
                      <a:pt x="524828" y="2857"/>
                      <a:pt x="525780" y="2857"/>
                    </a:cubicBezTo>
                    <a:close/>
                    <a:moveTo>
                      <a:pt x="525780" y="759143"/>
                    </a:moveTo>
                    <a:cubicBezTo>
                      <a:pt x="524828" y="760095"/>
                      <a:pt x="523875" y="760095"/>
                      <a:pt x="521970" y="761048"/>
                    </a:cubicBezTo>
                    <a:cubicBezTo>
                      <a:pt x="527685" y="760095"/>
                      <a:pt x="533400" y="759143"/>
                      <a:pt x="539115" y="758190"/>
                    </a:cubicBezTo>
                    <a:cubicBezTo>
                      <a:pt x="535305" y="759143"/>
                      <a:pt x="530543" y="759143"/>
                      <a:pt x="525780" y="759143"/>
                    </a:cubicBezTo>
                    <a:close/>
                    <a:moveTo>
                      <a:pt x="473393" y="759143"/>
                    </a:moveTo>
                    <a:cubicBezTo>
                      <a:pt x="479108" y="759143"/>
                      <a:pt x="485775" y="759143"/>
                      <a:pt x="491490" y="759143"/>
                    </a:cubicBezTo>
                    <a:cubicBezTo>
                      <a:pt x="498158" y="759143"/>
                      <a:pt x="503873" y="759143"/>
                      <a:pt x="509588" y="759143"/>
                    </a:cubicBezTo>
                    <a:cubicBezTo>
                      <a:pt x="550545" y="744855"/>
                      <a:pt x="614363" y="676275"/>
                      <a:pt x="614363" y="381000"/>
                    </a:cubicBezTo>
                    <a:cubicBezTo>
                      <a:pt x="614363" y="85725"/>
                      <a:pt x="551498" y="16193"/>
                      <a:pt x="509588" y="2857"/>
                    </a:cubicBezTo>
                    <a:cubicBezTo>
                      <a:pt x="503873" y="2857"/>
                      <a:pt x="497205" y="2857"/>
                      <a:pt x="491490" y="2857"/>
                    </a:cubicBezTo>
                    <a:cubicBezTo>
                      <a:pt x="484823" y="2857"/>
                      <a:pt x="479108" y="2857"/>
                      <a:pt x="473393" y="2857"/>
                    </a:cubicBezTo>
                    <a:cubicBezTo>
                      <a:pt x="432435" y="17145"/>
                      <a:pt x="368618" y="85725"/>
                      <a:pt x="368618" y="381000"/>
                    </a:cubicBezTo>
                    <a:cubicBezTo>
                      <a:pt x="368618" y="676275"/>
                      <a:pt x="432435" y="745808"/>
                      <a:pt x="473393" y="759143"/>
                    </a:cubicBezTo>
                    <a:close/>
                    <a:moveTo>
                      <a:pt x="494348" y="0"/>
                    </a:moveTo>
                    <a:cubicBezTo>
                      <a:pt x="493395" y="0"/>
                      <a:pt x="492443" y="0"/>
                      <a:pt x="491490" y="0"/>
                    </a:cubicBezTo>
                    <a:cubicBezTo>
                      <a:pt x="490538" y="0"/>
                      <a:pt x="489585" y="0"/>
                      <a:pt x="488633" y="0"/>
                    </a:cubicBezTo>
                    <a:cubicBezTo>
                      <a:pt x="483870" y="0"/>
                      <a:pt x="478155" y="952"/>
                      <a:pt x="472440" y="2857"/>
                    </a:cubicBezTo>
                    <a:cubicBezTo>
                      <a:pt x="478155" y="2857"/>
                      <a:pt x="484823" y="2857"/>
                      <a:pt x="490538" y="2857"/>
                    </a:cubicBezTo>
                    <a:cubicBezTo>
                      <a:pt x="497205" y="2857"/>
                      <a:pt x="502920" y="2857"/>
                      <a:pt x="508635" y="2857"/>
                    </a:cubicBezTo>
                    <a:cubicBezTo>
                      <a:pt x="504825" y="952"/>
                      <a:pt x="499110" y="0"/>
                      <a:pt x="494348" y="0"/>
                    </a:cubicBezTo>
                    <a:close/>
                    <a:moveTo>
                      <a:pt x="489585" y="762953"/>
                    </a:moveTo>
                    <a:cubicBezTo>
                      <a:pt x="490538" y="762953"/>
                      <a:pt x="491490" y="762953"/>
                      <a:pt x="492443" y="762953"/>
                    </a:cubicBezTo>
                    <a:cubicBezTo>
                      <a:pt x="493395" y="762953"/>
                      <a:pt x="494348" y="762953"/>
                      <a:pt x="495300" y="762953"/>
                    </a:cubicBezTo>
                    <a:cubicBezTo>
                      <a:pt x="500063" y="762953"/>
                      <a:pt x="505778" y="762000"/>
                      <a:pt x="511493" y="760095"/>
                    </a:cubicBezTo>
                    <a:cubicBezTo>
                      <a:pt x="505778" y="760095"/>
                      <a:pt x="499110" y="760095"/>
                      <a:pt x="493395" y="760095"/>
                    </a:cubicBezTo>
                    <a:cubicBezTo>
                      <a:pt x="486728" y="760095"/>
                      <a:pt x="481013" y="760095"/>
                      <a:pt x="475298" y="760095"/>
                    </a:cubicBezTo>
                    <a:cubicBezTo>
                      <a:pt x="479108" y="761048"/>
                      <a:pt x="484823" y="762000"/>
                      <a:pt x="489585" y="762953"/>
                    </a:cubicBezTo>
                    <a:close/>
                    <a:moveTo>
                      <a:pt x="489585" y="762953"/>
                    </a:moveTo>
                    <a:cubicBezTo>
                      <a:pt x="489585" y="762953"/>
                      <a:pt x="489585" y="762953"/>
                      <a:pt x="489585" y="762953"/>
                    </a:cubicBezTo>
                    <a:cubicBezTo>
                      <a:pt x="490538" y="762953"/>
                      <a:pt x="491490" y="762953"/>
                      <a:pt x="492443" y="762953"/>
                    </a:cubicBezTo>
                    <a:cubicBezTo>
                      <a:pt x="491490" y="762953"/>
                      <a:pt x="490538" y="762953"/>
                      <a:pt x="489585" y="762953"/>
                    </a:cubicBezTo>
                    <a:close/>
                    <a:moveTo>
                      <a:pt x="489585" y="0"/>
                    </a:moveTo>
                    <a:cubicBezTo>
                      <a:pt x="490538" y="0"/>
                      <a:pt x="491490" y="0"/>
                      <a:pt x="492443" y="0"/>
                    </a:cubicBezTo>
                    <a:cubicBezTo>
                      <a:pt x="491490" y="0"/>
                      <a:pt x="490538" y="0"/>
                      <a:pt x="489585" y="0"/>
                    </a:cubicBezTo>
                    <a:cubicBezTo>
                      <a:pt x="489585" y="0"/>
                      <a:pt x="489585" y="0"/>
                      <a:pt x="489585" y="0"/>
                    </a:cubicBezTo>
                    <a:close/>
                    <a:moveTo>
                      <a:pt x="494348" y="0"/>
                    </a:moveTo>
                    <a:cubicBezTo>
                      <a:pt x="494348" y="0"/>
                      <a:pt x="494348" y="0"/>
                      <a:pt x="494348" y="0"/>
                    </a:cubicBezTo>
                    <a:cubicBezTo>
                      <a:pt x="493395" y="0"/>
                      <a:pt x="492443" y="0"/>
                      <a:pt x="491490" y="0"/>
                    </a:cubicBezTo>
                    <a:cubicBezTo>
                      <a:pt x="493395" y="0"/>
                      <a:pt x="493395" y="0"/>
                      <a:pt x="494348" y="0"/>
                    </a:cubicBezTo>
                    <a:close/>
                    <a:moveTo>
                      <a:pt x="494348" y="762953"/>
                    </a:moveTo>
                    <a:cubicBezTo>
                      <a:pt x="493395" y="762953"/>
                      <a:pt x="492443" y="762953"/>
                      <a:pt x="491490" y="762953"/>
                    </a:cubicBezTo>
                    <a:cubicBezTo>
                      <a:pt x="492443" y="762953"/>
                      <a:pt x="493395" y="762953"/>
                      <a:pt x="494348" y="762953"/>
                    </a:cubicBezTo>
                    <a:cubicBezTo>
                      <a:pt x="494348" y="762953"/>
                      <a:pt x="494348" y="762953"/>
                      <a:pt x="494348" y="762953"/>
                    </a:cubicBezTo>
                    <a:close/>
                    <a:moveTo>
                      <a:pt x="494348" y="762953"/>
                    </a:moveTo>
                    <a:cubicBezTo>
                      <a:pt x="493395" y="762953"/>
                      <a:pt x="493395" y="762953"/>
                      <a:pt x="492443" y="762953"/>
                    </a:cubicBezTo>
                    <a:cubicBezTo>
                      <a:pt x="492443" y="762953"/>
                      <a:pt x="493395" y="762953"/>
                      <a:pt x="494348" y="762953"/>
                    </a:cubicBezTo>
                    <a:close/>
                    <a:moveTo>
                      <a:pt x="490538" y="0"/>
                    </a:moveTo>
                    <a:cubicBezTo>
                      <a:pt x="491490" y="0"/>
                      <a:pt x="491490" y="0"/>
                      <a:pt x="492443" y="0"/>
                    </a:cubicBezTo>
                    <a:cubicBezTo>
                      <a:pt x="491490" y="0"/>
                      <a:pt x="490538" y="0"/>
                      <a:pt x="490538" y="0"/>
                    </a:cubicBezTo>
                    <a:close/>
                    <a:moveTo>
                      <a:pt x="492443" y="762953"/>
                    </a:moveTo>
                    <a:cubicBezTo>
                      <a:pt x="491490" y="762953"/>
                      <a:pt x="491490" y="762953"/>
                      <a:pt x="490538" y="762953"/>
                    </a:cubicBezTo>
                    <a:cubicBezTo>
                      <a:pt x="490538" y="762953"/>
                      <a:pt x="491490" y="762953"/>
                      <a:pt x="492443" y="762953"/>
                    </a:cubicBezTo>
                    <a:close/>
                    <a:moveTo>
                      <a:pt x="492443" y="0"/>
                    </a:moveTo>
                    <a:cubicBezTo>
                      <a:pt x="493395" y="0"/>
                      <a:pt x="493395" y="0"/>
                      <a:pt x="494348" y="0"/>
                    </a:cubicBezTo>
                    <a:cubicBezTo>
                      <a:pt x="493395" y="0"/>
                      <a:pt x="492443" y="0"/>
                      <a:pt x="492443" y="0"/>
                    </a:cubicBezTo>
                    <a:close/>
                  </a:path>
                </a:pathLst>
              </a:custGeom>
              <a:solidFill>
                <a:srgbClr val="C00000"/>
              </a:solidFill>
              <a:ln w="9525" cap="flat">
                <a:noFill/>
                <a:prstDash val="solid"/>
                <a:miter/>
              </a:ln>
            </p:spPr>
            <p:txBody>
              <a:bodyPr rtlCol="0" anchor="ctr"/>
              <a:lstStyle/>
              <a:p>
                <a:endParaRPr lang="en-ID" dirty="0"/>
              </a:p>
            </p:txBody>
          </p:sp>
          <p:sp>
            <p:nvSpPr>
              <p:cNvPr id="67" name="Freeform: Shape 66">
                <a:extLst>
                  <a:ext uri="{FF2B5EF4-FFF2-40B4-BE49-F238E27FC236}">
                    <a16:creationId xmlns:a16="http://schemas.microsoft.com/office/drawing/2014/main" id="{015AFBCC-A6E3-4D0A-B321-618C61C2370E}"/>
                  </a:ext>
                </a:extLst>
              </p:cNvPr>
              <p:cNvSpPr/>
              <p:nvPr/>
            </p:nvSpPr>
            <p:spPr>
              <a:xfrm>
                <a:off x="2838450" y="433387"/>
                <a:ext cx="1004887" cy="2064067"/>
              </a:xfrm>
              <a:custGeom>
                <a:avLst/>
                <a:gdLst>
                  <a:gd name="connsiteX0" fmla="*/ 0 w 1004887"/>
                  <a:gd name="connsiteY0" fmla="*/ 1314450 h 2064067"/>
                  <a:gd name="connsiteX1" fmla="*/ 446723 w 1004887"/>
                  <a:gd name="connsiteY1" fmla="*/ 1703070 h 2064067"/>
                  <a:gd name="connsiteX2" fmla="*/ 446723 w 1004887"/>
                  <a:gd name="connsiteY2" fmla="*/ 1714500 h 2064067"/>
                  <a:gd name="connsiteX3" fmla="*/ 465773 w 1004887"/>
                  <a:gd name="connsiteY3" fmla="*/ 1733550 h 2064067"/>
                  <a:gd name="connsiteX4" fmla="*/ 500063 w 1004887"/>
                  <a:gd name="connsiteY4" fmla="*/ 1733550 h 2064067"/>
                  <a:gd name="connsiteX5" fmla="*/ 500063 w 1004887"/>
                  <a:gd name="connsiteY5" fmla="*/ 1781175 h 2064067"/>
                  <a:gd name="connsiteX6" fmla="*/ 455295 w 1004887"/>
                  <a:gd name="connsiteY6" fmla="*/ 1827848 h 2064067"/>
                  <a:gd name="connsiteX7" fmla="*/ 468630 w 1004887"/>
                  <a:gd name="connsiteY7" fmla="*/ 1860233 h 2064067"/>
                  <a:gd name="connsiteX8" fmla="*/ 468630 w 1004887"/>
                  <a:gd name="connsiteY8" fmla="*/ 2063115 h 2064067"/>
                  <a:gd name="connsiteX9" fmla="*/ 474345 w 1004887"/>
                  <a:gd name="connsiteY9" fmla="*/ 2063115 h 2064067"/>
                  <a:gd name="connsiteX10" fmla="*/ 474345 w 1004887"/>
                  <a:gd name="connsiteY10" fmla="*/ 1864995 h 2064067"/>
                  <a:gd name="connsiteX11" fmla="*/ 481013 w 1004887"/>
                  <a:gd name="connsiteY11" fmla="*/ 1868805 h 2064067"/>
                  <a:gd name="connsiteX12" fmla="*/ 481013 w 1004887"/>
                  <a:gd name="connsiteY12" fmla="*/ 2063115 h 2064067"/>
                  <a:gd name="connsiteX13" fmla="*/ 485775 w 1004887"/>
                  <a:gd name="connsiteY13" fmla="*/ 2063115 h 2064067"/>
                  <a:gd name="connsiteX14" fmla="*/ 485775 w 1004887"/>
                  <a:gd name="connsiteY14" fmla="*/ 1871663 h 2064067"/>
                  <a:gd name="connsiteX15" fmla="*/ 492442 w 1004887"/>
                  <a:gd name="connsiteY15" fmla="*/ 1873568 h 2064067"/>
                  <a:gd name="connsiteX16" fmla="*/ 492442 w 1004887"/>
                  <a:gd name="connsiteY16" fmla="*/ 2064068 h 2064067"/>
                  <a:gd name="connsiteX17" fmla="*/ 498158 w 1004887"/>
                  <a:gd name="connsiteY17" fmla="*/ 2064068 h 2064067"/>
                  <a:gd name="connsiteX18" fmla="*/ 498158 w 1004887"/>
                  <a:gd name="connsiteY18" fmla="*/ 1874520 h 2064067"/>
                  <a:gd name="connsiteX19" fmla="*/ 501015 w 1004887"/>
                  <a:gd name="connsiteY19" fmla="*/ 1874520 h 2064067"/>
                  <a:gd name="connsiteX20" fmla="*/ 503873 w 1004887"/>
                  <a:gd name="connsiteY20" fmla="*/ 1874520 h 2064067"/>
                  <a:gd name="connsiteX21" fmla="*/ 503873 w 1004887"/>
                  <a:gd name="connsiteY21" fmla="*/ 2064068 h 2064067"/>
                  <a:gd name="connsiteX22" fmla="*/ 509588 w 1004887"/>
                  <a:gd name="connsiteY22" fmla="*/ 2064068 h 2064067"/>
                  <a:gd name="connsiteX23" fmla="*/ 509588 w 1004887"/>
                  <a:gd name="connsiteY23" fmla="*/ 1873568 h 2064067"/>
                  <a:gd name="connsiteX24" fmla="*/ 516255 w 1004887"/>
                  <a:gd name="connsiteY24" fmla="*/ 1871663 h 2064067"/>
                  <a:gd name="connsiteX25" fmla="*/ 516255 w 1004887"/>
                  <a:gd name="connsiteY25" fmla="*/ 2063115 h 2064067"/>
                  <a:gd name="connsiteX26" fmla="*/ 521970 w 1004887"/>
                  <a:gd name="connsiteY26" fmla="*/ 2063115 h 2064067"/>
                  <a:gd name="connsiteX27" fmla="*/ 521970 w 1004887"/>
                  <a:gd name="connsiteY27" fmla="*/ 1868805 h 2064067"/>
                  <a:gd name="connsiteX28" fmla="*/ 528638 w 1004887"/>
                  <a:gd name="connsiteY28" fmla="*/ 1864995 h 2064067"/>
                  <a:gd name="connsiteX29" fmla="*/ 528638 w 1004887"/>
                  <a:gd name="connsiteY29" fmla="*/ 2063115 h 2064067"/>
                  <a:gd name="connsiteX30" fmla="*/ 534353 w 1004887"/>
                  <a:gd name="connsiteY30" fmla="*/ 2063115 h 2064067"/>
                  <a:gd name="connsiteX31" fmla="*/ 534353 w 1004887"/>
                  <a:gd name="connsiteY31" fmla="*/ 1860233 h 2064067"/>
                  <a:gd name="connsiteX32" fmla="*/ 547688 w 1004887"/>
                  <a:gd name="connsiteY32" fmla="*/ 1827848 h 2064067"/>
                  <a:gd name="connsiteX33" fmla="*/ 504825 w 1004887"/>
                  <a:gd name="connsiteY33" fmla="*/ 1781175 h 2064067"/>
                  <a:gd name="connsiteX34" fmla="*/ 504825 w 1004887"/>
                  <a:gd name="connsiteY34" fmla="*/ 1733550 h 2064067"/>
                  <a:gd name="connsiteX35" fmla="*/ 539115 w 1004887"/>
                  <a:gd name="connsiteY35" fmla="*/ 1733550 h 2064067"/>
                  <a:gd name="connsiteX36" fmla="*/ 558165 w 1004887"/>
                  <a:gd name="connsiteY36" fmla="*/ 1714500 h 2064067"/>
                  <a:gd name="connsiteX37" fmla="*/ 558165 w 1004887"/>
                  <a:gd name="connsiteY37" fmla="*/ 1703070 h 2064067"/>
                  <a:gd name="connsiteX38" fmla="*/ 1004888 w 1004887"/>
                  <a:gd name="connsiteY38" fmla="*/ 1314450 h 2064067"/>
                  <a:gd name="connsiteX39" fmla="*/ 558165 w 1004887"/>
                  <a:gd name="connsiteY39" fmla="*/ 925830 h 2064067"/>
                  <a:gd name="connsiteX40" fmla="*/ 558165 w 1004887"/>
                  <a:gd name="connsiteY40" fmla="*/ 916305 h 2064067"/>
                  <a:gd name="connsiteX41" fmla="*/ 539115 w 1004887"/>
                  <a:gd name="connsiteY41" fmla="*/ 897255 h 2064067"/>
                  <a:gd name="connsiteX42" fmla="*/ 504825 w 1004887"/>
                  <a:gd name="connsiteY42" fmla="*/ 897255 h 2064067"/>
                  <a:gd name="connsiteX43" fmla="*/ 504825 w 1004887"/>
                  <a:gd name="connsiteY43" fmla="*/ 0 h 2064067"/>
                  <a:gd name="connsiteX44" fmla="*/ 499110 w 1004887"/>
                  <a:gd name="connsiteY44" fmla="*/ 0 h 2064067"/>
                  <a:gd name="connsiteX45" fmla="*/ 499110 w 1004887"/>
                  <a:gd name="connsiteY45" fmla="*/ 897255 h 2064067"/>
                  <a:gd name="connsiteX46" fmla="*/ 464820 w 1004887"/>
                  <a:gd name="connsiteY46" fmla="*/ 897255 h 2064067"/>
                  <a:gd name="connsiteX47" fmla="*/ 445770 w 1004887"/>
                  <a:gd name="connsiteY47" fmla="*/ 916305 h 2064067"/>
                  <a:gd name="connsiteX48" fmla="*/ 445770 w 1004887"/>
                  <a:gd name="connsiteY48" fmla="*/ 925830 h 2064067"/>
                  <a:gd name="connsiteX49" fmla="*/ 0 w 1004887"/>
                  <a:gd name="connsiteY49" fmla="*/ 1314450 h 2064067"/>
                  <a:gd name="connsiteX50" fmla="*/ 660083 w 1004887"/>
                  <a:gd name="connsiteY50" fmla="*/ 1679258 h 2064067"/>
                  <a:gd name="connsiteX51" fmla="*/ 899160 w 1004887"/>
                  <a:gd name="connsiteY51" fmla="*/ 1314450 h 2064067"/>
                  <a:gd name="connsiteX52" fmla="*/ 660083 w 1004887"/>
                  <a:gd name="connsiteY52" fmla="*/ 949643 h 2064067"/>
                  <a:gd name="connsiteX53" fmla="*/ 851535 w 1004887"/>
                  <a:gd name="connsiteY53" fmla="*/ 1023938 h 2064067"/>
                  <a:gd name="connsiteX54" fmla="*/ 994410 w 1004887"/>
                  <a:gd name="connsiteY54" fmla="*/ 1314450 h 2064067"/>
                  <a:gd name="connsiteX55" fmla="*/ 851535 w 1004887"/>
                  <a:gd name="connsiteY55" fmla="*/ 1604963 h 2064067"/>
                  <a:gd name="connsiteX56" fmla="*/ 660083 w 1004887"/>
                  <a:gd name="connsiteY56" fmla="*/ 1679258 h 2064067"/>
                  <a:gd name="connsiteX57" fmla="*/ 579120 w 1004887"/>
                  <a:gd name="connsiteY57" fmla="*/ 1690688 h 2064067"/>
                  <a:gd name="connsiteX58" fmla="*/ 582930 w 1004887"/>
                  <a:gd name="connsiteY58" fmla="*/ 1689735 h 2064067"/>
                  <a:gd name="connsiteX59" fmla="*/ 774383 w 1004887"/>
                  <a:gd name="connsiteY59" fmla="*/ 1314450 h 2064067"/>
                  <a:gd name="connsiteX60" fmla="*/ 582930 w 1004887"/>
                  <a:gd name="connsiteY60" fmla="*/ 939165 h 2064067"/>
                  <a:gd name="connsiteX61" fmla="*/ 579120 w 1004887"/>
                  <a:gd name="connsiteY61" fmla="*/ 938213 h 2064067"/>
                  <a:gd name="connsiteX62" fmla="*/ 597218 w 1004887"/>
                  <a:gd name="connsiteY62" fmla="*/ 941070 h 2064067"/>
                  <a:gd name="connsiteX63" fmla="*/ 893445 w 1004887"/>
                  <a:gd name="connsiteY63" fmla="*/ 1314450 h 2064067"/>
                  <a:gd name="connsiteX64" fmla="*/ 597218 w 1004887"/>
                  <a:gd name="connsiteY64" fmla="*/ 1687830 h 2064067"/>
                  <a:gd name="connsiteX65" fmla="*/ 579120 w 1004887"/>
                  <a:gd name="connsiteY65" fmla="*/ 1690688 h 2064067"/>
                  <a:gd name="connsiteX66" fmla="*/ 532448 w 1004887"/>
                  <a:gd name="connsiteY66" fmla="*/ 1694498 h 2064067"/>
                  <a:gd name="connsiteX67" fmla="*/ 536258 w 1004887"/>
                  <a:gd name="connsiteY67" fmla="*/ 1692593 h 2064067"/>
                  <a:gd name="connsiteX68" fmla="*/ 631508 w 1004887"/>
                  <a:gd name="connsiteY68" fmla="*/ 1314450 h 2064067"/>
                  <a:gd name="connsiteX69" fmla="*/ 536258 w 1004887"/>
                  <a:gd name="connsiteY69" fmla="*/ 936308 h 2064067"/>
                  <a:gd name="connsiteX70" fmla="*/ 532448 w 1004887"/>
                  <a:gd name="connsiteY70" fmla="*/ 934403 h 2064067"/>
                  <a:gd name="connsiteX71" fmla="*/ 549593 w 1004887"/>
                  <a:gd name="connsiteY71" fmla="*/ 937260 h 2064067"/>
                  <a:gd name="connsiteX72" fmla="*/ 768668 w 1004887"/>
                  <a:gd name="connsiteY72" fmla="*/ 1314450 h 2064067"/>
                  <a:gd name="connsiteX73" fmla="*/ 549593 w 1004887"/>
                  <a:gd name="connsiteY73" fmla="*/ 1691640 h 2064067"/>
                  <a:gd name="connsiteX74" fmla="*/ 532448 w 1004887"/>
                  <a:gd name="connsiteY74" fmla="*/ 1694498 h 2064067"/>
                  <a:gd name="connsiteX75" fmla="*/ 483870 w 1004887"/>
                  <a:gd name="connsiteY75" fmla="*/ 1692593 h 2064067"/>
                  <a:gd name="connsiteX76" fmla="*/ 379095 w 1004887"/>
                  <a:gd name="connsiteY76" fmla="*/ 1314450 h 2064067"/>
                  <a:gd name="connsiteX77" fmla="*/ 483870 w 1004887"/>
                  <a:gd name="connsiteY77" fmla="*/ 936308 h 2064067"/>
                  <a:gd name="connsiteX78" fmla="*/ 500063 w 1004887"/>
                  <a:gd name="connsiteY78" fmla="*/ 933450 h 2064067"/>
                  <a:gd name="connsiteX79" fmla="*/ 501015 w 1004887"/>
                  <a:gd name="connsiteY79" fmla="*/ 933450 h 2064067"/>
                  <a:gd name="connsiteX80" fmla="*/ 502920 w 1004887"/>
                  <a:gd name="connsiteY80" fmla="*/ 933450 h 2064067"/>
                  <a:gd name="connsiteX81" fmla="*/ 504825 w 1004887"/>
                  <a:gd name="connsiteY81" fmla="*/ 933450 h 2064067"/>
                  <a:gd name="connsiteX82" fmla="*/ 505778 w 1004887"/>
                  <a:gd name="connsiteY82" fmla="*/ 933450 h 2064067"/>
                  <a:gd name="connsiteX83" fmla="*/ 521970 w 1004887"/>
                  <a:gd name="connsiteY83" fmla="*/ 936308 h 2064067"/>
                  <a:gd name="connsiteX84" fmla="*/ 626745 w 1004887"/>
                  <a:gd name="connsiteY84" fmla="*/ 1314450 h 2064067"/>
                  <a:gd name="connsiteX85" fmla="*/ 521970 w 1004887"/>
                  <a:gd name="connsiteY85" fmla="*/ 1692593 h 2064067"/>
                  <a:gd name="connsiteX86" fmla="*/ 505778 w 1004887"/>
                  <a:gd name="connsiteY86" fmla="*/ 1695450 h 2064067"/>
                  <a:gd name="connsiteX87" fmla="*/ 504825 w 1004887"/>
                  <a:gd name="connsiteY87" fmla="*/ 1695450 h 2064067"/>
                  <a:gd name="connsiteX88" fmla="*/ 502920 w 1004887"/>
                  <a:gd name="connsiteY88" fmla="*/ 1695450 h 2064067"/>
                  <a:gd name="connsiteX89" fmla="*/ 501015 w 1004887"/>
                  <a:gd name="connsiteY89" fmla="*/ 1695450 h 2064067"/>
                  <a:gd name="connsiteX90" fmla="*/ 500063 w 1004887"/>
                  <a:gd name="connsiteY90" fmla="*/ 1695450 h 2064067"/>
                  <a:gd name="connsiteX91" fmla="*/ 483870 w 1004887"/>
                  <a:gd name="connsiteY91" fmla="*/ 1692593 h 2064067"/>
                  <a:gd name="connsiteX92" fmla="*/ 236220 w 1004887"/>
                  <a:gd name="connsiteY92" fmla="*/ 1314450 h 2064067"/>
                  <a:gd name="connsiteX93" fmla="*/ 455295 w 1004887"/>
                  <a:gd name="connsiteY93" fmla="*/ 937260 h 2064067"/>
                  <a:gd name="connsiteX94" fmla="*/ 472440 w 1004887"/>
                  <a:gd name="connsiteY94" fmla="*/ 934403 h 2064067"/>
                  <a:gd name="connsiteX95" fmla="*/ 468630 w 1004887"/>
                  <a:gd name="connsiteY95" fmla="*/ 936308 h 2064067"/>
                  <a:gd name="connsiteX96" fmla="*/ 373380 w 1004887"/>
                  <a:gd name="connsiteY96" fmla="*/ 1314450 h 2064067"/>
                  <a:gd name="connsiteX97" fmla="*/ 468630 w 1004887"/>
                  <a:gd name="connsiteY97" fmla="*/ 1692593 h 2064067"/>
                  <a:gd name="connsiteX98" fmla="*/ 472440 w 1004887"/>
                  <a:gd name="connsiteY98" fmla="*/ 1694498 h 2064067"/>
                  <a:gd name="connsiteX99" fmla="*/ 455295 w 1004887"/>
                  <a:gd name="connsiteY99" fmla="*/ 1691640 h 2064067"/>
                  <a:gd name="connsiteX100" fmla="*/ 236220 w 1004887"/>
                  <a:gd name="connsiteY100" fmla="*/ 1314450 h 2064067"/>
                  <a:gd name="connsiteX101" fmla="*/ 407670 w 1004887"/>
                  <a:gd name="connsiteY101" fmla="*/ 1688783 h 2064067"/>
                  <a:gd name="connsiteX102" fmla="*/ 111443 w 1004887"/>
                  <a:gd name="connsiteY102" fmla="*/ 1315403 h 2064067"/>
                  <a:gd name="connsiteX103" fmla="*/ 407670 w 1004887"/>
                  <a:gd name="connsiteY103" fmla="*/ 942023 h 2064067"/>
                  <a:gd name="connsiteX104" fmla="*/ 425767 w 1004887"/>
                  <a:gd name="connsiteY104" fmla="*/ 939165 h 2064067"/>
                  <a:gd name="connsiteX105" fmla="*/ 421958 w 1004887"/>
                  <a:gd name="connsiteY105" fmla="*/ 940118 h 2064067"/>
                  <a:gd name="connsiteX106" fmla="*/ 230505 w 1004887"/>
                  <a:gd name="connsiteY106" fmla="*/ 1314450 h 2064067"/>
                  <a:gd name="connsiteX107" fmla="*/ 421958 w 1004887"/>
                  <a:gd name="connsiteY107" fmla="*/ 1689735 h 2064067"/>
                  <a:gd name="connsiteX108" fmla="*/ 425767 w 1004887"/>
                  <a:gd name="connsiteY108" fmla="*/ 1690688 h 2064067"/>
                  <a:gd name="connsiteX109" fmla="*/ 407670 w 1004887"/>
                  <a:gd name="connsiteY109" fmla="*/ 1688783 h 2064067"/>
                  <a:gd name="connsiteX110" fmla="*/ 10477 w 1004887"/>
                  <a:gd name="connsiteY110" fmla="*/ 1314450 h 2064067"/>
                  <a:gd name="connsiteX111" fmla="*/ 153352 w 1004887"/>
                  <a:gd name="connsiteY111" fmla="*/ 1023938 h 2064067"/>
                  <a:gd name="connsiteX112" fmla="*/ 344805 w 1004887"/>
                  <a:gd name="connsiteY112" fmla="*/ 949643 h 2064067"/>
                  <a:gd name="connsiteX113" fmla="*/ 105727 w 1004887"/>
                  <a:gd name="connsiteY113" fmla="*/ 1314450 h 2064067"/>
                  <a:gd name="connsiteX114" fmla="*/ 344805 w 1004887"/>
                  <a:gd name="connsiteY114" fmla="*/ 1679258 h 2064067"/>
                  <a:gd name="connsiteX115" fmla="*/ 153352 w 1004887"/>
                  <a:gd name="connsiteY115" fmla="*/ 1604963 h 2064067"/>
                  <a:gd name="connsiteX116" fmla="*/ 10477 w 1004887"/>
                  <a:gd name="connsiteY116" fmla="*/ 1314450 h 206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1004887" h="2064067">
                    <a:moveTo>
                      <a:pt x="0" y="1314450"/>
                    </a:moveTo>
                    <a:cubicBezTo>
                      <a:pt x="0" y="1547813"/>
                      <a:pt x="161925" y="1686878"/>
                      <a:pt x="446723" y="1703070"/>
                    </a:cubicBezTo>
                    <a:lnTo>
                      <a:pt x="446723" y="1714500"/>
                    </a:lnTo>
                    <a:cubicBezTo>
                      <a:pt x="446723" y="1724978"/>
                      <a:pt x="455295" y="1733550"/>
                      <a:pt x="465773" y="1733550"/>
                    </a:cubicBezTo>
                    <a:lnTo>
                      <a:pt x="500063" y="1733550"/>
                    </a:lnTo>
                    <a:lnTo>
                      <a:pt x="500063" y="1781175"/>
                    </a:lnTo>
                    <a:cubicBezTo>
                      <a:pt x="475298" y="1782128"/>
                      <a:pt x="455295" y="1802130"/>
                      <a:pt x="455295" y="1827848"/>
                    </a:cubicBezTo>
                    <a:cubicBezTo>
                      <a:pt x="455295" y="1840230"/>
                      <a:pt x="460058" y="1851660"/>
                      <a:pt x="468630" y="1860233"/>
                    </a:cubicBezTo>
                    <a:lnTo>
                      <a:pt x="468630" y="2063115"/>
                    </a:lnTo>
                    <a:lnTo>
                      <a:pt x="474345" y="2063115"/>
                    </a:lnTo>
                    <a:lnTo>
                      <a:pt x="474345" y="1864995"/>
                    </a:lnTo>
                    <a:cubicBezTo>
                      <a:pt x="476250" y="1866900"/>
                      <a:pt x="478155" y="1867853"/>
                      <a:pt x="481013" y="1868805"/>
                    </a:cubicBezTo>
                    <a:lnTo>
                      <a:pt x="481013" y="2063115"/>
                    </a:lnTo>
                    <a:lnTo>
                      <a:pt x="485775" y="2063115"/>
                    </a:lnTo>
                    <a:lnTo>
                      <a:pt x="485775" y="1871663"/>
                    </a:lnTo>
                    <a:cubicBezTo>
                      <a:pt x="487680" y="1872615"/>
                      <a:pt x="489585" y="1872615"/>
                      <a:pt x="492442" y="1873568"/>
                    </a:cubicBezTo>
                    <a:lnTo>
                      <a:pt x="492442" y="2064068"/>
                    </a:lnTo>
                    <a:lnTo>
                      <a:pt x="498158" y="2064068"/>
                    </a:lnTo>
                    <a:lnTo>
                      <a:pt x="498158" y="1874520"/>
                    </a:lnTo>
                    <a:cubicBezTo>
                      <a:pt x="499110" y="1874520"/>
                      <a:pt x="500063" y="1874520"/>
                      <a:pt x="501015" y="1874520"/>
                    </a:cubicBezTo>
                    <a:cubicBezTo>
                      <a:pt x="501967" y="1874520"/>
                      <a:pt x="502920" y="1874520"/>
                      <a:pt x="503873" y="1874520"/>
                    </a:cubicBezTo>
                    <a:lnTo>
                      <a:pt x="503873" y="2064068"/>
                    </a:lnTo>
                    <a:lnTo>
                      <a:pt x="509588" y="2064068"/>
                    </a:lnTo>
                    <a:lnTo>
                      <a:pt x="509588" y="1873568"/>
                    </a:lnTo>
                    <a:cubicBezTo>
                      <a:pt x="511492" y="1873568"/>
                      <a:pt x="514350" y="1872615"/>
                      <a:pt x="516255" y="1871663"/>
                    </a:cubicBezTo>
                    <a:lnTo>
                      <a:pt x="516255" y="2063115"/>
                    </a:lnTo>
                    <a:lnTo>
                      <a:pt x="521970" y="2063115"/>
                    </a:lnTo>
                    <a:lnTo>
                      <a:pt x="521970" y="1868805"/>
                    </a:lnTo>
                    <a:cubicBezTo>
                      <a:pt x="523875" y="1867853"/>
                      <a:pt x="526733" y="1865948"/>
                      <a:pt x="528638" y="1864995"/>
                    </a:cubicBezTo>
                    <a:lnTo>
                      <a:pt x="528638" y="2063115"/>
                    </a:lnTo>
                    <a:lnTo>
                      <a:pt x="534353" y="2063115"/>
                    </a:lnTo>
                    <a:lnTo>
                      <a:pt x="534353" y="1860233"/>
                    </a:lnTo>
                    <a:cubicBezTo>
                      <a:pt x="542925" y="1851660"/>
                      <a:pt x="547688" y="1840230"/>
                      <a:pt x="547688" y="1827848"/>
                    </a:cubicBezTo>
                    <a:cubicBezTo>
                      <a:pt x="547688" y="1803083"/>
                      <a:pt x="528638" y="1784033"/>
                      <a:pt x="504825" y="1781175"/>
                    </a:cubicBezTo>
                    <a:lnTo>
                      <a:pt x="504825" y="1733550"/>
                    </a:lnTo>
                    <a:lnTo>
                      <a:pt x="539115" y="1733550"/>
                    </a:lnTo>
                    <a:cubicBezTo>
                      <a:pt x="549593" y="1733550"/>
                      <a:pt x="558165" y="1724978"/>
                      <a:pt x="558165" y="1714500"/>
                    </a:cubicBezTo>
                    <a:lnTo>
                      <a:pt x="558165" y="1703070"/>
                    </a:lnTo>
                    <a:cubicBezTo>
                      <a:pt x="842963" y="1686878"/>
                      <a:pt x="1004888" y="1547813"/>
                      <a:pt x="1004888" y="1314450"/>
                    </a:cubicBezTo>
                    <a:cubicBezTo>
                      <a:pt x="1004888" y="1081088"/>
                      <a:pt x="842963" y="942023"/>
                      <a:pt x="558165" y="925830"/>
                    </a:cubicBezTo>
                    <a:lnTo>
                      <a:pt x="558165" y="916305"/>
                    </a:lnTo>
                    <a:cubicBezTo>
                      <a:pt x="558165" y="905828"/>
                      <a:pt x="549593" y="897255"/>
                      <a:pt x="539115" y="897255"/>
                    </a:cubicBezTo>
                    <a:lnTo>
                      <a:pt x="504825" y="897255"/>
                    </a:lnTo>
                    <a:lnTo>
                      <a:pt x="504825" y="0"/>
                    </a:lnTo>
                    <a:lnTo>
                      <a:pt x="499110" y="0"/>
                    </a:lnTo>
                    <a:lnTo>
                      <a:pt x="499110" y="897255"/>
                    </a:lnTo>
                    <a:lnTo>
                      <a:pt x="464820" y="897255"/>
                    </a:lnTo>
                    <a:cubicBezTo>
                      <a:pt x="454342" y="897255"/>
                      <a:pt x="445770" y="905828"/>
                      <a:pt x="445770" y="916305"/>
                    </a:cubicBezTo>
                    <a:lnTo>
                      <a:pt x="445770" y="925830"/>
                    </a:lnTo>
                    <a:cubicBezTo>
                      <a:pt x="161925" y="942023"/>
                      <a:pt x="0" y="1082040"/>
                      <a:pt x="0" y="1314450"/>
                    </a:cubicBezTo>
                    <a:close/>
                    <a:moveTo>
                      <a:pt x="660083" y="1679258"/>
                    </a:moveTo>
                    <a:cubicBezTo>
                      <a:pt x="814388" y="1630680"/>
                      <a:pt x="899160" y="1503998"/>
                      <a:pt x="899160" y="1314450"/>
                    </a:cubicBezTo>
                    <a:cubicBezTo>
                      <a:pt x="899160" y="1124903"/>
                      <a:pt x="813435" y="998220"/>
                      <a:pt x="660083" y="949643"/>
                    </a:cubicBezTo>
                    <a:cubicBezTo>
                      <a:pt x="735330" y="963930"/>
                      <a:pt x="800100" y="988695"/>
                      <a:pt x="851535" y="1023938"/>
                    </a:cubicBezTo>
                    <a:cubicBezTo>
                      <a:pt x="946785" y="1088708"/>
                      <a:pt x="994410" y="1186815"/>
                      <a:pt x="994410" y="1314450"/>
                    </a:cubicBezTo>
                    <a:cubicBezTo>
                      <a:pt x="994410" y="1442085"/>
                      <a:pt x="945833" y="1540193"/>
                      <a:pt x="851535" y="1604963"/>
                    </a:cubicBezTo>
                    <a:cubicBezTo>
                      <a:pt x="800100" y="1640205"/>
                      <a:pt x="735330" y="1664970"/>
                      <a:pt x="660083" y="1679258"/>
                    </a:cubicBezTo>
                    <a:close/>
                    <a:moveTo>
                      <a:pt x="579120" y="1690688"/>
                    </a:moveTo>
                    <a:cubicBezTo>
                      <a:pt x="580073" y="1690688"/>
                      <a:pt x="581978" y="1689735"/>
                      <a:pt x="582930" y="1689735"/>
                    </a:cubicBezTo>
                    <a:cubicBezTo>
                      <a:pt x="705803" y="1650683"/>
                      <a:pt x="774383" y="1519238"/>
                      <a:pt x="774383" y="1314450"/>
                    </a:cubicBezTo>
                    <a:cubicBezTo>
                      <a:pt x="774383" y="1109663"/>
                      <a:pt x="705803" y="978218"/>
                      <a:pt x="582930" y="939165"/>
                    </a:cubicBezTo>
                    <a:cubicBezTo>
                      <a:pt x="581978" y="939165"/>
                      <a:pt x="580073" y="938213"/>
                      <a:pt x="579120" y="938213"/>
                    </a:cubicBezTo>
                    <a:cubicBezTo>
                      <a:pt x="584835" y="939165"/>
                      <a:pt x="591503" y="940118"/>
                      <a:pt x="597218" y="941070"/>
                    </a:cubicBezTo>
                    <a:cubicBezTo>
                      <a:pt x="786765" y="973455"/>
                      <a:pt x="893445" y="1104900"/>
                      <a:pt x="893445" y="1314450"/>
                    </a:cubicBezTo>
                    <a:cubicBezTo>
                      <a:pt x="893445" y="1524000"/>
                      <a:pt x="786765" y="1656398"/>
                      <a:pt x="597218" y="1687830"/>
                    </a:cubicBezTo>
                    <a:cubicBezTo>
                      <a:pt x="591503" y="1689735"/>
                      <a:pt x="585788" y="1690688"/>
                      <a:pt x="579120" y="1690688"/>
                    </a:cubicBezTo>
                    <a:close/>
                    <a:moveTo>
                      <a:pt x="532448" y="1694498"/>
                    </a:moveTo>
                    <a:cubicBezTo>
                      <a:pt x="533400" y="1693545"/>
                      <a:pt x="534353" y="1693545"/>
                      <a:pt x="536258" y="1692593"/>
                    </a:cubicBezTo>
                    <a:cubicBezTo>
                      <a:pt x="597218" y="1658303"/>
                      <a:pt x="631508" y="1524000"/>
                      <a:pt x="631508" y="1314450"/>
                    </a:cubicBezTo>
                    <a:cubicBezTo>
                      <a:pt x="631508" y="1104900"/>
                      <a:pt x="597218" y="971550"/>
                      <a:pt x="536258" y="936308"/>
                    </a:cubicBezTo>
                    <a:cubicBezTo>
                      <a:pt x="535305" y="935355"/>
                      <a:pt x="534353" y="935355"/>
                      <a:pt x="532448" y="934403"/>
                    </a:cubicBezTo>
                    <a:cubicBezTo>
                      <a:pt x="538163" y="935355"/>
                      <a:pt x="543878" y="936308"/>
                      <a:pt x="549593" y="937260"/>
                    </a:cubicBezTo>
                    <a:cubicBezTo>
                      <a:pt x="689610" y="962025"/>
                      <a:pt x="768668" y="1096328"/>
                      <a:pt x="768668" y="1314450"/>
                    </a:cubicBezTo>
                    <a:cubicBezTo>
                      <a:pt x="768668" y="1532573"/>
                      <a:pt x="689610" y="1667828"/>
                      <a:pt x="549593" y="1691640"/>
                    </a:cubicBezTo>
                    <a:cubicBezTo>
                      <a:pt x="544830" y="1692593"/>
                      <a:pt x="539115" y="1693545"/>
                      <a:pt x="532448" y="1694498"/>
                    </a:cubicBezTo>
                    <a:close/>
                    <a:moveTo>
                      <a:pt x="483870" y="1692593"/>
                    </a:moveTo>
                    <a:cubicBezTo>
                      <a:pt x="442913" y="1678305"/>
                      <a:pt x="379095" y="1609725"/>
                      <a:pt x="379095" y="1314450"/>
                    </a:cubicBezTo>
                    <a:cubicBezTo>
                      <a:pt x="379095" y="1019175"/>
                      <a:pt x="441960" y="949643"/>
                      <a:pt x="483870" y="936308"/>
                    </a:cubicBezTo>
                    <a:cubicBezTo>
                      <a:pt x="489585" y="934403"/>
                      <a:pt x="495300" y="933450"/>
                      <a:pt x="500063" y="933450"/>
                    </a:cubicBezTo>
                    <a:cubicBezTo>
                      <a:pt x="500063" y="933450"/>
                      <a:pt x="500063" y="933450"/>
                      <a:pt x="501015" y="933450"/>
                    </a:cubicBezTo>
                    <a:cubicBezTo>
                      <a:pt x="501967" y="933450"/>
                      <a:pt x="501967" y="933450"/>
                      <a:pt x="502920" y="933450"/>
                    </a:cubicBezTo>
                    <a:cubicBezTo>
                      <a:pt x="503873" y="933450"/>
                      <a:pt x="503873" y="933450"/>
                      <a:pt x="504825" y="933450"/>
                    </a:cubicBezTo>
                    <a:cubicBezTo>
                      <a:pt x="504825" y="933450"/>
                      <a:pt x="504825" y="933450"/>
                      <a:pt x="505778" y="933450"/>
                    </a:cubicBezTo>
                    <a:cubicBezTo>
                      <a:pt x="510540" y="933450"/>
                      <a:pt x="516255" y="934403"/>
                      <a:pt x="521970" y="936308"/>
                    </a:cubicBezTo>
                    <a:cubicBezTo>
                      <a:pt x="562928" y="950595"/>
                      <a:pt x="626745" y="1019175"/>
                      <a:pt x="626745" y="1314450"/>
                    </a:cubicBezTo>
                    <a:cubicBezTo>
                      <a:pt x="626745" y="1609725"/>
                      <a:pt x="563880" y="1679258"/>
                      <a:pt x="521970" y="1692593"/>
                    </a:cubicBezTo>
                    <a:cubicBezTo>
                      <a:pt x="516255" y="1694498"/>
                      <a:pt x="510540" y="1695450"/>
                      <a:pt x="505778" y="1695450"/>
                    </a:cubicBezTo>
                    <a:cubicBezTo>
                      <a:pt x="505778" y="1695450"/>
                      <a:pt x="505778" y="1695450"/>
                      <a:pt x="504825" y="1695450"/>
                    </a:cubicBezTo>
                    <a:cubicBezTo>
                      <a:pt x="503873" y="1695450"/>
                      <a:pt x="503873" y="1695450"/>
                      <a:pt x="502920" y="1695450"/>
                    </a:cubicBezTo>
                    <a:cubicBezTo>
                      <a:pt x="501967" y="1695450"/>
                      <a:pt x="501967" y="1695450"/>
                      <a:pt x="501015" y="1695450"/>
                    </a:cubicBezTo>
                    <a:cubicBezTo>
                      <a:pt x="501015" y="1695450"/>
                      <a:pt x="501015" y="1695450"/>
                      <a:pt x="500063" y="1695450"/>
                    </a:cubicBezTo>
                    <a:cubicBezTo>
                      <a:pt x="495300" y="1695450"/>
                      <a:pt x="489585" y="1694498"/>
                      <a:pt x="483870" y="1692593"/>
                    </a:cubicBezTo>
                    <a:close/>
                    <a:moveTo>
                      <a:pt x="236220" y="1314450"/>
                    </a:moveTo>
                    <a:cubicBezTo>
                      <a:pt x="236220" y="1095375"/>
                      <a:pt x="315278" y="961073"/>
                      <a:pt x="455295" y="937260"/>
                    </a:cubicBezTo>
                    <a:cubicBezTo>
                      <a:pt x="461010" y="936308"/>
                      <a:pt x="466725" y="935355"/>
                      <a:pt x="472440" y="934403"/>
                    </a:cubicBezTo>
                    <a:cubicBezTo>
                      <a:pt x="471488" y="935355"/>
                      <a:pt x="470535" y="935355"/>
                      <a:pt x="468630" y="936308"/>
                    </a:cubicBezTo>
                    <a:cubicBezTo>
                      <a:pt x="407670" y="970598"/>
                      <a:pt x="373380" y="1104900"/>
                      <a:pt x="373380" y="1314450"/>
                    </a:cubicBezTo>
                    <a:cubicBezTo>
                      <a:pt x="373380" y="1524000"/>
                      <a:pt x="407670" y="1657350"/>
                      <a:pt x="468630" y="1692593"/>
                    </a:cubicBezTo>
                    <a:cubicBezTo>
                      <a:pt x="469583" y="1693545"/>
                      <a:pt x="470535" y="1693545"/>
                      <a:pt x="472440" y="1694498"/>
                    </a:cubicBezTo>
                    <a:cubicBezTo>
                      <a:pt x="466725" y="1693545"/>
                      <a:pt x="461010" y="1692593"/>
                      <a:pt x="455295" y="1691640"/>
                    </a:cubicBezTo>
                    <a:cubicBezTo>
                      <a:pt x="315278" y="1667828"/>
                      <a:pt x="236220" y="1533525"/>
                      <a:pt x="236220" y="1314450"/>
                    </a:cubicBezTo>
                    <a:close/>
                    <a:moveTo>
                      <a:pt x="407670" y="1688783"/>
                    </a:moveTo>
                    <a:cubicBezTo>
                      <a:pt x="218123" y="1656398"/>
                      <a:pt x="111443" y="1524953"/>
                      <a:pt x="111443" y="1315403"/>
                    </a:cubicBezTo>
                    <a:cubicBezTo>
                      <a:pt x="111443" y="1105853"/>
                      <a:pt x="218123" y="973455"/>
                      <a:pt x="407670" y="942023"/>
                    </a:cubicBezTo>
                    <a:cubicBezTo>
                      <a:pt x="413385" y="941070"/>
                      <a:pt x="420053" y="940118"/>
                      <a:pt x="425767" y="939165"/>
                    </a:cubicBezTo>
                    <a:cubicBezTo>
                      <a:pt x="424815" y="939165"/>
                      <a:pt x="422910" y="940118"/>
                      <a:pt x="421958" y="940118"/>
                    </a:cubicBezTo>
                    <a:cubicBezTo>
                      <a:pt x="299085" y="978218"/>
                      <a:pt x="230505" y="1109663"/>
                      <a:pt x="230505" y="1314450"/>
                    </a:cubicBezTo>
                    <a:cubicBezTo>
                      <a:pt x="230505" y="1519238"/>
                      <a:pt x="299085" y="1650683"/>
                      <a:pt x="421958" y="1689735"/>
                    </a:cubicBezTo>
                    <a:cubicBezTo>
                      <a:pt x="422910" y="1689735"/>
                      <a:pt x="424815" y="1690688"/>
                      <a:pt x="425767" y="1690688"/>
                    </a:cubicBezTo>
                    <a:cubicBezTo>
                      <a:pt x="420053" y="1690688"/>
                      <a:pt x="413385" y="1689735"/>
                      <a:pt x="407670" y="1688783"/>
                    </a:cubicBezTo>
                    <a:close/>
                    <a:moveTo>
                      <a:pt x="10477" y="1314450"/>
                    </a:moveTo>
                    <a:cubicBezTo>
                      <a:pt x="10477" y="1186815"/>
                      <a:pt x="59055" y="1088708"/>
                      <a:pt x="153352" y="1023938"/>
                    </a:cubicBezTo>
                    <a:cubicBezTo>
                      <a:pt x="204788" y="988695"/>
                      <a:pt x="269558" y="963930"/>
                      <a:pt x="344805" y="949643"/>
                    </a:cubicBezTo>
                    <a:cubicBezTo>
                      <a:pt x="190500" y="998220"/>
                      <a:pt x="105727" y="1124903"/>
                      <a:pt x="105727" y="1314450"/>
                    </a:cubicBezTo>
                    <a:cubicBezTo>
                      <a:pt x="105727" y="1503998"/>
                      <a:pt x="191452" y="1630680"/>
                      <a:pt x="344805" y="1679258"/>
                    </a:cubicBezTo>
                    <a:cubicBezTo>
                      <a:pt x="269558" y="1664970"/>
                      <a:pt x="204788" y="1640205"/>
                      <a:pt x="153352" y="1604963"/>
                    </a:cubicBezTo>
                    <a:cubicBezTo>
                      <a:pt x="59055" y="1540193"/>
                      <a:pt x="10477" y="1442085"/>
                      <a:pt x="10477" y="1314450"/>
                    </a:cubicBezTo>
                    <a:close/>
                  </a:path>
                </a:pathLst>
              </a:custGeom>
              <a:solidFill>
                <a:srgbClr val="FFC000"/>
              </a:solidFill>
              <a:ln w="9525" cap="flat">
                <a:noFill/>
                <a:prstDash val="solid"/>
                <a:miter/>
              </a:ln>
            </p:spPr>
            <p:txBody>
              <a:bodyPr rtlCol="0" anchor="ctr"/>
              <a:lstStyle/>
              <a:p>
                <a:endParaRPr lang="en-ID" dirty="0"/>
              </a:p>
            </p:txBody>
          </p:sp>
        </p:grpSp>
      </p:grpSp>
      <p:grpSp>
        <p:nvGrpSpPr>
          <p:cNvPr id="78" name="Graphic 2">
            <a:extLst>
              <a:ext uri="{FF2B5EF4-FFF2-40B4-BE49-F238E27FC236}">
                <a16:creationId xmlns:a16="http://schemas.microsoft.com/office/drawing/2014/main" id="{796BE3E8-6F25-4965-A2C7-17D78BCD64AA}"/>
              </a:ext>
            </a:extLst>
          </p:cNvPr>
          <p:cNvGrpSpPr/>
          <p:nvPr userDrawn="1"/>
        </p:nvGrpSpPr>
        <p:grpSpPr>
          <a:xfrm>
            <a:off x="11394226" y="0"/>
            <a:ext cx="593004" cy="1218048"/>
            <a:chOff x="2838450" y="433387"/>
            <a:chExt cx="1004887" cy="2064067"/>
          </a:xfrm>
          <a:solidFill>
            <a:srgbClr val="C00000"/>
          </a:solidFill>
          <a:effectLst>
            <a:outerShdw blurRad="292100" dist="152400" dir="5400000" algn="ctr" rotWithShape="0">
              <a:srgbClr val="000000">
                <a:alpha val="24000"/>
              </a:srgbClr>
            </a:outerShdw>
          </a:effectLst>
        </p:grpSpPr>
        <p:sp>
          <p:nvSpPr>
            <p:cNvPr id="79" name="Freeform: Shape 78">
              <a:extLst>
                <a:ext uri="{FF2B5EF4-FFF2-40B4-BE49-F238E27FC236}">
                  <a16:creationId xmlns:a16="http://schemas.microsoft.com/office/drawing/2014/main" id="{9C981E04-4FBF-4204-98A2-A176BCDE0D4A}"/>
                </a:ext>
              </a:extLst>
            </p:cNvPr>
            <p:cNvSpPr/>
            <p:nvPr/>
          </p:nvSpPr>
          <p:spPr>
            <a:xfrm>
              <a:off x="2838450" y="433387"/>
              <a:ext cx="1004887" cy="2064067"/>
            </a:xfrm>
            <a:custGeom>
              <a:avLst/>
              <a:gdLst>
                <a:gd name="connsiteX0" fmla="*/ 558165 w 1004887"/>
                <a:gd name="connsiteY0" fmla="*/ 925830 h 2064067"/>
                <a:gd name="connsiteX1" fmla="*/ 558165 w 1004887"/>
                <a:gd name="connsiteY1" fmla="*/ 916305 h 2064067"/>
                <a:gd name="connsiteX2" fmla="*/ 539115 w 1004887"/>
                <a:gd name="connsiteY2" fmla="*/ 897255 h 2064067"/>
                <a:gd name="connsiteX3" fmla="*/ 504825 w 1004887"/>
                <a:gd name="connsiteY3" fmla="*/ 897255 h 2064067"/>
                <a:gd name="connsiteX4" fmla="*/ 504825 w 1004887"/>
                <a:gd name="connsiteY4" fmla="*/ 0 h 2064067"/>
                <a:gd name="connsiteX5" fmla="*/ 499110 w 1004887"/>
                <a:gd name="connsiteY5" fmla="*/ 0 h 2064067"/>
                <a:gd name="connsiteX6" fmla="*/ 499110 w 1004887"/>
                <a:gd name="connsiteY6" fmla="*/ 897255 h 2064067"/>
                <a:gd name="connsiteX7" fmla="*/ 464820 w 1004887"/>
                <a:gd name="connsiteY7" fmla="*/ 897255 h 2064067"/>
                <a:gd name="connsiteX8" fmla="*/ 445770 w 1004887"/>
                <a:gd name="connsiteY8" fmla="*/ 916305 h 2064067"/>
                <a:gd name="connsiteX9" fmla="*/ 445770 w 1004887"/>
                <a:gd name="connsiteY9" fmla="*/ 925830 h 2064067"/>
                <a:gd name="connsiteX10" fmla="*/ 0 w 1004887"/>
                <a:gd name="connsiteY10" fmla="*/ 1314450 h 2064067"/>
                <a:gd name="connsiteX11" fmla="*/ 446723 w 1004887"/>
                <a:gd name="connsiteY11" fmla="*/ 1703070 h 2064067"/>
                <a:gd name="connsiteX12" fmla="*/ 446723 w 1004887"/>
                <a:gd name="connsiteY12" fmla="*/ 1714500 h 2064067"/>
                <a:gd name="connsiteX13" fmla="*/ 465773 w 1004887"/>
                <a:gd name="connsiteY13" fmla="*/ 1733550 h 2064067"/>
                <a:gd name="connsiteX14" fmla="*/ 500063 w 1004887"/>
                <a:gd name="connsiteY14" fmla="*/ 1733550 h 2064067"/>
                <a:gd name="connsiteX15" fmla="*/ 500063 w 1004887"/>
                <a:gd name="connsiteY15" fmla="*/ 1781175 h 2064067"/>
                <a:gd name="connsiteX16" fmla="*/ 455295 w 1004887"/>
                <a:gd name="connsiteY16" fmla="*/ 1827848 h 2064067"/>
                <a:gd name="connsiteX17" fmla="*/ 468630 w 1004887"/>
                <a:gd name="connsiteY17" fmla="*/ 1860233 h 2064067"/>
                <a:gd name="connsiteX18" fmla="*/ 468630 w 1004887"/>
                <a:gd name="connsiteY18" fmla="*/ 2063115 h 2064067"/>
                <a:gd name="connsiteX19" fmla="*/ 474345 w 1004887"/>
                <a:gd name="connsiteY19" fmla="*/ 2063115 h 2064067"/>
                <a:gd name="connsiteX20" fmla="*/ 474345 w 1004887"/>
                <a:gd name="connsiteY20" fmla="*/ 1864995 h 2064067"/>
                <a:gd name="connsiteX21" fmla="*/ 481013 w 1004887"/>
                <a:gd name="connsiteY21" fmla="*/ 1868805 h 2064067"/>
                <a:gd name="connsiteX22" fmla="*/ 481013 w 1004887"/>
                <a:gd name="connsiteY22" fmla="*/ 2063115 h 2064067"/>
                <a:gd name="connsiteX23" fmla="*/ 485775 w 1004887"/>
                <a:gd name="connsiteY23" fmla="*/ 2063115 h 2064067"/>
                <a:gd name="connsiteX24" fmla="*/ 485775 w 1004887"/>
                <a:gd name="connsiteY24" fmla="*/ 1871663 h 2064067"/>
                <a:gd name="connsiteX25" fmla="*/ 492442 w 1004887"/>
                <a:gd name="connsiteY25" fmla="*/ 1873568 h 2064067"/>
                <a:gd name="connsiteX26" fmla="*/ 492442 w 1004887"/>
                <a:gd name="connsiteY26" fmla="*/ 2064068 h 2064067"/>
                <a:gd name="connsiteX27" fmla="*/ 498158 w 1004887"/>
                <a:gd name="connsiteY27" fmla="*/ 2064068 h 2064067"/>
                <a:gd name="connsiteX28" fmla="*/ 498158 w 1004887"/>
                <a:gd name="connsiteY28" fmla="*/ 1874520 h 2064067"/>
                <a:gd name="connsiteX29" fmla="*/ 501015 w 1004887"/>
                <a:gd name="connsiteY29" fmla="*/ 1874520 h 2064067"/>
                <a:gd name="connsiteX30" fmla="*/ 503873 w 1004887"/>
                <a:gd name="connsiteY30" fmla="*/ 1874520 h 2064067"/>
                <a:gd name="connsiteX31" fmla="*/ 503873 w 1004887"/>
                <a:gd name="connsiteY31" fmla="*/ 2064068 h 2064067"/>
                <a:gd name="connsiteX32" fmla="*/ 509588 w 1004887"/>
                <a:gd name="connsiteY32" fmla="*/ 2064068 h 2064067"/>
                <a:gd name="connsiteX33" fmla="*/ 509588 w 1004887"/>
                <a:gd name="connsiteY33" fmla="*/ 1873568 h 2064067"/>
                <a:gd name="connsiteX34" fmla="*/ 516255 w 1004887"/>
                <a:gd name="connsiteY34" fmla="*/ 1871663 h 2064067"/>
                <a:gd name="connsiteX35" fmla="*/ 516255 w 1004887"/>
                <a:gd name="connsiteY35" fmla="*/ 2063115 h 2064067"/>
                <a:gd name="connsiteX36" fmla="*/ 521970 w 1004887"/>
                <a:gd name="connsiteY36" fmla="*/ 2063115 h 2064067"/>
                <a:gd name="connsiteX37" fmla="*/ 521970 w 1004887"/>
                <a:gd name="connsiteY37" fmla="*/ 1868805 h 2064067"/>
                <a:gd name="connsiteX38" fmla="*/ 528638 w 1004887"/>
                <a:gd name="connsiteY38" fmla="*/ 1864995 h 2064067"/>
                <a:gd name="connsiteX39" fmla="*/ 528638 w 1004887"/>
                <a:gd name="connsiteY39" fmla="*/ 2063115 h 2064067"/>
                <a:gd name="connsiteX40" fmla="*/ 534353 w 1004887"/>
                <a:gd name="connsiteY40" fmla="*/ 2063115 h 2064067"/>
                <a:gd name="connsiteX41" fmla="*/ 534353 w 1004887"/>
                <a:gd name="connsiteY41" fmla="*/ 1860233 h 2064067"/>
                <a:gd name="connsiteX42" fmla="*/ 547688 w 1004887"/>
                <a:gd name="connsiteY42" fmla="*/ 1827848 h 2064067"/>
                <a:gd name="connsiteX43" fmla="*/ 504825 w 1004887"/>
                <a:gd name="connsiteY43" fmla="*/ 1781175 h 2064067"/>
                <a:gd name="connsiteX44" fmla="*/ 504825 w 1004887"/>
                <a:gd name="connsiteY44" fmla="*/ 1733550 h 2064067"/>
                <a:gd name="connsiteX45" fmla="*/ 539115 w 1004887"/>
                <a:gd name="connsiteY45" fmla="*/ 1733550 h 2064067"/>
                <a:gd name="connsiteX46" fmla="*/ 558165 w 1004887"/>
                <a:gd name="connsiteY46" fmla="*/ 1714500 h 2064067"/>
                <a:gd name="connsiteX47" fmla="*/ 558165 w 1004887"/>
                <a:gd name="connsiteY47" fmla="*/ 1703070 h 2064067"/>
                <a:gd name="connsiteX48" fmla="*/ 1004888 w 1004887"/>
                <a:gd name="connsiteY48" fmla="*/ 1314450 h 2064067"/>
                <a:gd name="connsiteX49" fmla="*/ 558165 w 1004887"/>
                <a:gd name="connsiteY49" fmla="*/ 925830 h 2064067"/>
                <a:gd name="connsiteX50" fmla="*/ 731520 w 1004887"/>
                <a:gd name="connsiteY50" fmla="*/ 1537335 h 2064067"/>
                <a:gd name="connsiteX51" fmla="*/ 704850 w 1004887"/>
                <a:gd name="connsiteY51" fmla="*/ 1587818 h 2064067"/>
                <a:gd name="connsiteX52" fmla="*/ 731520 w 1004887"/>
                <a:gd name="connsiteY52" fmla="*/ 1537335 h 2064067"/>
                <a:gd name="connsiteX53" fmla="*/ 737235 w 1004887"/>
                <a:gd name="connsiteY53" fmla="*/ 990600 h 2064067"/>
                <a:gd name="connsiteX54" fmla="*/ 825818 w 1004887"/>
                <a:gd name="connsiteY54" fmla="*/ 1072515 h 2064067"/>
                <a:gd name="connsiteX55" fmla="*/ 737235 w 1004887"/>
                <a:gd name="connsiteY55" fmla="*/ 990600 h 2064067"/>
                <a:gd name="connsiteX56" fmla="*/ 723900 w 1004887"/>
                <a:gd name="connsiteY56" fmla="*/ 982980 h 2064067"/>
                <a:gd name="connsiteX57" fmla="*/ 695325 w 1004887"/>
                <a:gd name="connsiteY57" fmla="*/ 968693 h 2064067"/>
                <a:gd name="connsiteX58" fmla="*/ 723900 w 1004887"/>
                <a:gd name="connsiteY58" fmla="*/ 982980 h 2064067"/>
                <a:gd name="connsiteX59" fmla="*/ 623888 w 1004887"/>
                <a:gd name="connsiteY59" fmla="*/ 1391603 h 2064067"/>
                <a:gd name="connsiteX60" fmla="*/ 621030 w 1004887"/>
                <a:gd name="connsiteY60" fmla="*/ 1437323 h 2064067"/>
                <a:gd name="connsiteX61" fmla="*/ 623888 w 1004887"/>
                <a:gd name="connsiteY61" fmla="*/ 1391603 h 2064067"/>
                <a:gd name="connsiteX62" fmla="*/ 621030 w 1004887"/>
                <a:gd name="connsiteY62" fmla="*/ 1192530 h 2064067"/>
                <a:gd name="connsiteX63" fmla="*/ 623888 w 1004887"/>
                <a:gd name="connsiteY63" fmla="*/ 1238250 h 2064067"/>
                <a:gd name="connsiteX64" fmla="*/ 621030 w 1004887"/>
                <a:gd name="connsiteY64" fmla="*/ 1192530 h 2064067"/>
                <a:gd name="connsiteX65" fmla="*/ 581025 w 1004887"/>
                <a:gd name="connsiteY65" fmla="*/ 1000125 h 2064067"/>
                <a:gd name="connsiteX66" fmla="*/ 593408 w 1004887"/>
                <a:gd name="connsiteY66" fmla="*/ 1030605 h 2064067"/>
                <a:gd name="connsiteX67" fmla="*/ 601028 w 1004887"/>
                <a:gd name="connsiteY67" fmla="*/ 1055370 h 2064067"/>
                <a:gd name="connsiteX68" fmla="*/ 610553 w 1004887"/>
                <a:gd name="connsiteY68" fmla="*/ 1099185 h 2064067"/>
                <a:gd name="connsiteX69" fmla="*/ 601028 w 1004887"/>
                <a:gd name="connsiteY69" fmla="*/ 1055370 h 2064067"/>
                <a:gd name="connsiteX70" fmla="*/ 593408 w 1004887"/>
                <a:gd name="connsiteY70" fmla="*/ 1030605 h 2064067"/>
                <a:gd name="connsiteX71" fmla="*/ 581025 w 1004887"/>
                <a:gd name="connsiteY71" fmla="*/ 1000125 h 2064067"/>
                <a:gd name="connsiteX72" fmla="*/ 568643 w 1004887"/>
                <a:gd name="connsiteY72" fmla="*/ 976313 h 2064067"/>
                <a:gd name="connsiteX73" fmla="*/ 581025 w 1004887"/>
                <a:gd name="connsiteY73" fmla="*/ 1000125 h 2064067"/>
                <a:gd name="connsiteX74" fmla="*/ 581025 w 1004887"/>
                <a:gd name="connsiteY74" fmla="*/ 1628775 h 2064067"/>
                <a:gd name="connsiteX75" fmla="*/ 593408 w 1004887"/>
                <a:gd name="connsiteY75" fmla="*/ 1598295 h 2064067"/>
                <a:gd name="connsiteX76" fmla="*/ 601028 w 1004887"/>
                <a:gd name="connsiteY76" fmla="*/ 1573530 h 2064067"/>
                <a:gd name="connsiteX77" fmla="*/ 610553 w 1004887"/>
                <a:gd name="connsiteY77" fmla="*/ 1529715 h 2064067"/>
                <a:gd name="connsiteX78" fmla="*/ 601028 w 1004887"/>
                <a:gd name="connsiteY78" fmla="*/ 1573530 h 2064067"/>
                <a:gd name="connsiteX79" fmla="*/ 593408 w 1004887"/>
                <a:gd name="connsiteY79" fmla="*/ 1598295 h 2064067"/>
                <a:gd name="connsiteX80" fmla="*/ 581025 w 1004887"/>
                <a:gd name="connsiteY80" fmla="*/ 1628775 h 2064067"/>
                <a:gd name="connsiteX81" fmla="*/ 568643 w 1004887"/>
                <a:gd name="connsiteY81" fmla="*/ 1652588 h 2064067"/>
                <a:gd name="connsiteX82" fmla="*/ 581025 w 1004887"/>
                <a:gd name="connsiteY82" fmla="*/ 1628775 h 2064067"/>
                <a:gd name="connsiteX83" fmla="*/ 554355 w 1004887"/>
                <a:gd name="connsiteY83" fmla="*/ 960120 h 2064067"/>
                <a:gd name="connsiteX84" fmla="*/ 545783 w 1004887"/>
                <a:gd name="connsiteY84" fmla="*/ 951548 h 2064067"/>
                <a:gd name="connsiteX85" fmla="*/ 554355 w 1004887"/>
                <a:gd name="connsiteY85" fmla="*/ 960120 h 2064067"/>
                <a:gd name="connsiteX86" fmla="*/ 554355 w 1004887"/>
                <a:gd name="connsiteY86" fmla="*/ 1669733 h 2064067"/>
                <a:gd name="connsiteX87" fmla="*/ 545783 w 1004887"/>
                <a:gd name="connsiteY87" fmla="*/ 1678305 h 2064067"/>
                <a:gd name="connsiteX88" fmla="*/ 554355 w 1004887"/>
                <a:gd name="connsiteY88" fmla="*/ 1669733 h 2064067"/>
                <a:gd name="connsiteX89" fmla="*/ 653415 w 1004887"/>
                <a:gd name="connsiteY89" fmla="*/ 1645920 h 2064067"/>
                <a:gd name="connsiteX90" fmla="*/ 672465 w 1004887"/>
                <a:gd name="connsiteY90" fmla="*/ 1628775 h 2064067"/>
                <a:gd name="connsiteX91" fmla="*/ 653415 w 1004887"/>
                <a:gd name="connsiteY91" fmla="*/ 1645920 h 2064067"/>
                <a:gd name="connsiteX92" fmla="*/ 633413 w 1004887"/>
                <a:gd name="connsiteY92" fmla="*/ 1660208 h 2064067"/>
                <a:gd name="connsiteX93" fmla="*/ 653415 w 1004887"/>
                <a:gd name="connsiteY93" fmla="*/ 1645920 h 2064067"/>
                <a:gd name="connsiteX94" fmla="*/ 687705 w 1004887"/>
                <a:gd name="connsiteY94" fmla="*/ 955358 h 2064067"/>
                <a:gd name="connsiteX95" fmla="*/ 740093 w 1004887"/>
                <a:gd name="connsiteY95" fmla="*/ 969645 h 2064067"/>
                <a:gd name="connsiteX96" fmla="*/ 687705 w 1004887"/>
                <a:gd name="connsiteY96" fmla="*/ 955358 h 2064067"/>
                <a:gd name="connsiteX97" fmla="*/ 660083 w 1004887"/>
                <a:gd name="connsiteY97" fmla="*/ 949643 h 2064067"/>
                <a:gd name="connsiteX98" fmla="*/ 660083 w 1004887"/>
                <a:gd name="connsiteY98" fmla="*/ 949643 h 2064067"/>
                <a:gd name="connsiteX99" fmla="*/ 687705 w 1004887"/>
                <a:gd name="connsiteY99" fmla="*/ 955358 h 2064067"/>
                <a:gd name="connsiteX100" fmla="*/ 537210 w 1004887"/>
                <a:gd name="connsiteY100" fmla="*/ 943928 h 2064067"/>
                <a:gd name="connsiteX101" fmla="*/ 528638 w 1004887"/>
                <a:gd name="connsiteY101" fmla="*/ 939165 h 2064067"/>
                <a:gd name="connsiteX102" fmla="*/ 537210 w 1004887"/>
                <a:gd name="connsiteY102" fmla="*/ 943928 h 2064067"/>
                <a:gd name="connsiteX103" fmla="*/ 537210 w 1004887"/>
                <a:gd name="connsiteY103" fmla="*/ 1684973 h 2064067"/>
                <a:gd name="connsiteX104" fmla="*/ 528638 w 1004887"/>
                <a:gd name="connsiteY104" fmla="*/ 1689735 h 2064067"/>
                <a:gd name="connsiteX105" fmla="*/ 537210 w 1004887"/>
                <a:gd name="connsiteY105" fmla="*/ 1684973 h 2064067"/>
                <a:gd name="connsiteX106" fmla="*/ 600075 w 1004887"/>
                <a:gd name="connsiteY106" fmla="*/ 1677353 h 2064067"/>
                <a:gd name="connsiteX107" fmla="*/ 622935 w 1004887"/>
                <a:gd name="connsiteY107" fmla="*/ 1666875 h 2064067"/>
                <a:gd name="connsiteX108" fmla="*/ 600075 w 1004887"/>
                <a:gd name="connsiteY108" fmla="*/ 1677353 h 2064067"/>
                <a:gd name="connsiteX109" fmla="*/ 563880 w 1004887"/>
                <a:gd name="connsiteY109" fmla="*/ 1688783 h 2064067"/>
                <a:gd name="connsiteX110" fmla="*/ 600075 w 1004887"/>
                <a:gd name="connsiteY110" fmla="*/ 1677353 h 206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1004887" h="2064067">
                  <a:moveTo>
                    <a:pt x="558165" y="925830"/>
                  </a:moveTo>
                  <a:lnTo>
                    <a:pt x="558165" y="916305"/>
                  </a:lnTo>
                  <a:cubicBezTo>
                    <a:pt x="558165" y="905828"/>
                    <a:pt x="549593" y="897255"/>
                    <a:pt x="539115" y="897255"/>
                  </a:cubicBezTo>
                  <a:lnTo>
                    <a:pt x="504825" y="897255"/>
                  </a:lnTo>
                  <a:lnTo>
                    <a:pt x="504825" y="0"/>
                  </a:lnTo>
                  <a:lnTo>
                    <a:pt x="499110" y="0"/>
                  </a:lnTo>
                  <a:lnTo>
                    <a:pt x="499110" y="897255"/>
                  </a:lnTo>
                  <a:lnTo>
                    <a:pt x="464820" y="897255"/>
                  </a:lnTo>
                  <a:cubicBezTo>
                    <a:pt x="454342" y="897255"/>
                    <a:pt x="445770" y="905828"/>
                    <a:pt x="445770" y="916305"/>
                  </a:cubicBezTo>
                  <a:lnTo>
                    <a:pt x="445770" y="925830"/>
                  </a:lnTo>
                  <a:cubicBezTo>
                    <a:pt x="161925" y="942023"/>
                    <a:pt x="0" y="1082040"/>
                    <a:pt x="0" y="1314450"/>
                  </a:cubicBezTo>
                  <a:cubicBezTo>
                    <a:pt x="0" y="1546860"/>
                    <a:pt x="161925" y="1686878"/>
                    <a:pt x="446723" y="1703070"/>
                  </a:cubicBezTo>
                  <a:lnTo>
                    <a:pt x="446723" y="1714500"/>
                  </a:lnTo>
                  <a:cubicBezTo>
                    <a:pt x="446723" y="1724978"/>
                    <a:pt x="455295" y="1733550"/>
                    <a:pt x="465773" y="1733550"/>
                  </a:cubicBezTo>
                  <a:lnTo>
                    <a:pt x="500063" y="1733550"/>
                  </a:lnTo>
                  <a:lnTo>
                    <a:pt x="500063" y="1781175"/>
                  </a:lnTo>
                  <a:cubicBezTo>
                    <a:pt x="475298" y="1782128"/>
                    <a:pt x="455295" y="1802130"/>
                    <a:pt x="455295" y="1827848"/>
                  </a:cubicBezTo>
                  <a:cubicBezTo>
                    <a:pt x="455295" y="1840230"/>
                    <a:pt x="460058" y="1851660"/>
                    <a:pt x="468630" y="1860233"/>
                  </a:cubicBezTo>
                  <a:lnTo>
                    <a:pt x="468630" y="2063115"/>
                  </a:lnTo>
                  <a:lnTo>
                    <a:pt x="474345" y="2063115"/>
                  </a:lnTo>
                  <a:lnTo>
                    <a:pt x="474345" y="1864995"/>
                  </a:lnTo>
                  <a:cubicBezTo>
                    <a:pt x="476250" y="1866900"/>
                    <a:pt x="478155" y="1867853"/>
                    <a:pt x="481013" y="1868805"/>
                  </a:cubicBezTo>
                  <a:lnTo>
                    <a:pt x="481013" y="2063115"/>
                  </a:lnTo>
                  <a:lnTo>
                    <a:pt x="485775" y="2063115"/>
                  </a:lnTo>
                  <a:lnTo>
                    <a:pt x="485775" y="1871663"/>
                  </a:lnTo>
                  <a:cubicBezTo>
                    <a:pt x="487680" y="1872615"/>
                    <a:pt x="489585" y="1872615"/>
                    <a:pt x="492442" y="1873568"/>
                  </a:cubicBezTo>
                  <a:lnTo>
                    <a:pt x="492442" y="2064068"/>
                  </a:lnTo>
                  <a:lnTo>
                    <a:pt x="498158" y="2064068"/>
                  </a:lnTo>
                  <a:lnTo>
                    <a:pt x="498158" y="1874520"/>
                  </a:lnTo>
                  <a:cubicBezTo>
                    <a:pt x="499110" y="1874520"/>
                    <a:pt x="500063" y="1874520"/>
                    <a:pt x="501015" y="1874520"/>
                  </a:cubicBezTo>
                  <a:cubicBezTo>
                    <a:pt x="501967" y="1874520"/>
                    <a:pt x="502920" y="1874520"/>
                    <a:pt x="503873" y="1874520"/>
                  </a:cubicBezTo>
                  <a:lnTo>
                    <a:pt x="503873" y="2064068"/>
                  </a:lnTo>
                  <a:lnTo>
                    <a:pt x="509588" y="2064068"/>
                  </a:lnTo>
                  <a:lnTo>
                    <a:pt x="509588" y="1873568"/>
                  </a:lnTo>
                  <a:cubicBezTo>
                    <a:pt x="511492" y="1873568"/>
                    <a:pt x="514350" y="1872615"/>
                    <a:pt x="516255" y="1871663"/>
                  </a:cubicBezTo>
                  <a:lnTo>
                    <a:pt x="516255" y="2063115"/>
                  </a:lnTo>
                  <a:lnTo>
                    <a:pt x="521970" y="2063115"/>
                  </a:lnTo>
                  <a:lnTo>
                    <a:pt x="521970" y="1868805"/>
                  </a:lnTo>
                  <a:cubicBezTo>
                    <a:pt x="523875" y="1867853"/>
                    <a:pt x="526733" y="1865948"/>
                    <a:pt x="528638" y="1864995"/>
                  </a:cubicBezTo>
                  <a:lnTo>
                    <a:pt x="528638" y="2063115"/>
                  </a:lnTo>
                  <a:lnTo>
                    <a:pt x="534353" y="2063115"/>
                  </a:lnTo>
                  <a:lnTo>
                    <a:pt x="534353" y="1860233"/>
                  </a:lnTo>
                  <a:cubicBezTo>
                    <a:pt x="542925" y="1851660"/>
                    <a:pt x="547688" y="1840230"/>
                    <a:pt x="547688" y="1827848"/>
                  </a:cubicBezTo>
                  <a:cubicBezTo>
                    <a:pt x="547688" y="1803083"/>
                    <a:pt x="528638" y="1784033"/>
                    <a:pt x="504825" y="1781175"/>
                  </a:cubicBezTo>
                  <a:lnTo>
                    <a:pt x="504825" y="1733550"/>
                  </a:lnTo>
                  <a:lnTo>
                    <a:pt x="539115" y="1733550"/>
                  </a:lnTo>
                  <a:cubicBezTo>
                    <a:pt x="549593" y="1733550"/>
                    <a:pt x="558165" y="1724978"/>
                    <a:pt x="558165" y="1714500"/>
                  </a:cubicBezTo>
                  <a:lnTo>
                    <a:pt x="558165" y="1703070"/>
                  </a:lnTo>
                  <a:cubicBezTo>
                    <a:pt x="842963" y="1686878"/>
                    <a:pt x="1004888" y="1547813"/>
                    <a:pt x="1004888" y="1314450"/>
                  </a:cubicBezTo>
                  <a:cubicBezTo>
                    <a:pt x="1004888" y="1081088"/>
                    <a:pt x="843915" y="942023"/>
                    <a:pt x="558165" y="925830"/>
                  </a:cubicBezTo>
                  <a:close/>
                  <a:moveTo>
                    <a:pt x="731520" y="1537335"/>
                  </a:moveTo>
                  <a:cubicBezTo>
                    <a:pt x="723900" y="1555433"/>
                    <a:pt x="715328" y="1572578"/>
                    <a:pt x="704850" y="1587818"/>
                  </a:cubicBezTo>
                  <a:cubicBezTo>
                    <a:pt x="714375" y="1572578"/>
                    <a:pt x="723900" y="1555433"/>
                    <a:pt x="731520" y="1537335"/>
                  </a:cubicBezTo>
                  <a:close/>
                  <a:moveTo>
                    <a:pt x="737235" y="990600"/>
                  </a:moveTo>
                  <a:cubicBezTo>
                    <a:pt x="772478" y="1012508"/>
                    <a:pt x="802005" y="1040130"/>
                    <a:pt x="825818" y="1072515"/>
                  </a:cubicBezTo>
                  <a:cubicBezTo>
                    <a:pt x="802005" y="1040130"/>
                    <a:pt x="772478" y="1012508"/>
                    <a:pt x="737235" y="990600"/>
                  </a:cubicBezTo>
                  <a:close/>
                  <a:moveTo>
                    <a:pt x="723900" y="982980"/>
                  </a:moveTo>
                  <a:cubicBezTo>
                    <a:pt x="714375" y="978218"/>
                    <a:pt x="704850" y="973455"/>
                    <a:pt x="695325" y="968693"/>
                  </a:cubicBezTo>
                  <a:cubicBezTo>
                    <a:pt x="704850" y="973455"/>
                    <a:pt x="714375" y="978218"/>
                    <a:pt x="723900" y="982980"/>
                  </a:cubicBezTo>
                  <a:close/>
                  <a:moveTo>
                    <a:pt x="623888" y="1391603"/>
                  </a:moveTo>
                  <a:cubicBezTo>
                    <a:pt x="622935" y="1407795"/>
                    <a:pt x="621983" y="1423035"/>
                    <a:pt x="621030" y="1437323"/>
                  </a:cubicBezTo>
                  <a:cubicBezTo>
                    <a:pt x="621983" y="1423035"/>
                    <a:pt x="622935" y="1407795"/>
                    <a:pt x="623888" y="1391603"/>
                  </a:cubicBezTo>
                  <a:close/>
                  <a:moveTo>
                    <a:pt x="621030" y="1192530"/>
                  </a:moveTo>
                  <a:cubicBezTo>
                    <a:pt x="621983" y="1206818"/>
                    <a:pt x="622935" y="1222058"/>
                    <a:pt x="623888" y="1238250"/>
                  </a:cubicBezTo>
                  <a:cubicBezTo>
                    <a:pt x="622935" y="1221105"/>
                    <a:pt x="621983" y="1206818"/>
                    <a:pt x="621030" y="1192530"/>
                  </a:cubicBezTo>
                  <a:close/>
                  <a:moveTo>
                    <a:pt x="581025" y="1000125"/>
                  </a:moveTo>
                  <a:cubicBezTo>
                    <a:pt x="584835" y="1008698"/>
                    <a:pt x="589598" y="1019175"/>
                    <a:pt x="593408" y="1030605"/>
                  </a:cubicBezTo>
                  <a:cubicBezTo>
                    <a:pt x="596265" y="1038225"/>
                    <a:pt x="598170" y="1045845"/>
                    <a:pt x="601028" y="1055370"/>
                  </a:cubicBezTo>
                  <a:cubicBezTo>
                    <a:pt x="604838" y="1068705"/>
                    <a:pt x="607695" y="1082993"/>
                    <a:pt x="610553" y="1099185"/>
                  </a:cubicBezTo>
                  <a:cubicBezTo>
                    <a:pt x="607695" y="1082993"/>
                    <a:pt x="604838" y="1068705"/>
                    <a:pt x="601028" y="1055370"/>
                  </a:cubicBezTo>
                  <a:cubicBezTo>
                    <a:pt x="599123" y="1046798"/>
                    <a:pt x="596265" y="1038225"/>
                    <a:pt x="593408" y="1030605"/>
                  </a:cubicBezTo>
                  <a:cubicBezTo>
                    <a:pt x="588645" y="1019175"/>
                    <a:pt x="584835" y="1009650"/>
                    <a:pt x="581025" y="1000125"/>
                  </a:cubicBezTo>
                  <a:cubicBezTo>
                    <a:pt x="577215" y="991553"/>
                    <a:pt x="572453" y="982980"/>
                    <a:pt x="568643" y="976313"/>
                  </a:cubicBezTo>
                  <a:cubicBezTo>
                    <a:pt x="572453" y="983933"/>
                    <a:pt x="576263" y="991553"/>
                    <a:pt x="581025" y="1000125"/>
                  </a:cubicBezTo>
                  <a:close/>
                  <a:moveTo>
                    <a:pt x="581025" y="1628775"/>
                  </a:moveTo>
                  <a:cubicBezTo>
                    <a:pt x="584835" y="1620203"/>
                    <a:pt x="589598" y="1609725"/>
                    <a:pt x="593408" y="1598295"/>
                  </a:cubicBezTo>
                  <a:cubicBezTo>
                    <a:pt x="596265" y="1590675"/>
                    <a:pt x="598170" y="1583055"/>
                    <a:pt x="601028" y="1573530"/>
                  </a:cubicBezTo>
                  <a:cubicBezTo>
                    <a:pt x="604838" y="1560195"/>
                    <a:pt x="607695" y="1545908"/>
                    <a:pt x="610553" y="1529715"/>
                  </a:cubicBezTo>
                  <a:cubicBezTo>
                    <a:pt x="607695" y="1545908"/>
                    <a:pt x="604838" y="1560195"/>
                    <a:pt x="601028" y="1573530"/>
                  </a:cubicBezTo>
                  <a:cubicBezTo>
                    <a:pt x="599123" y="1582103"/>
                    <a:pt x="596265" y="1590675"/>
                    <a:pt x="593408" y="1598295"/>
                  </a:cubicBezTo>
                  <a:cubicBezTo>
                    <a:pt x="588645" y="1609725"/>
                    <a:pt x="584835" y="1620203"/>
                    <a:pt x="581025" y="1628775"/>
                  </a:cubicBezTo>
                  <a:cubicBezTo>
                    <a:pt x="577215" y="1637348"/>
                    <a:pt x="572453" y="1645920"/>
                    <a:pt x="568643" y="1652588"/>
                  </a:cubicBezTo>
                  <a:cubicBezTo>
                    <a:pt x="572453" y="1644968"/>
                    <a:pt x="576263" y="1637348"/>
                    <a:pt x="581025" y="1628775"/>
                  </a:cubicBezTo>
                  <a:close/>
                  <a:moveTo>
                    <a:pt x="554355" y="960120"/>
                  </a:moveTo>
                  <a:cubicBezTo>
                    <a:pt x="551498" y="957263"/>
                    <a:pt x="548640" y="954405"/>
                    <a:pt x="545783" y="951548"/>
                  </a:cubicBezTo>
                  <a:cubicBezTo>
                    <a:pt x="548640" y="953453"/>
                    <a:pt x="551498" y="956310"/>
                    <a:pt x="554355" y="960120"/>
                  </a:cubicBezTo>
                  <a:close/>
                  <a:moveTo>
                    <a:pt x="554355" y="1669733"/>
                  </a:moveTo>
                  <a:cubicBezTo>
                    <a:pt x="551498" y="1672590"/>
                    <a:pt x="548640" y="1675448"/>
                    <a:pt x="545783" y="1678305"/>
                  </a:cubicBezTo>
                  <a:cubicBezTo>
                    <a:pt x="548640" y="1675448"/>
                    <a:pt x="551498" y="1672590"/>
                    <a:pt x="554355" y="1669733"/>
                  </a:cubicBezTo>
                  <a:close/>
                  <a:moveTo>
                    <a:pt x="653415" y="1645920"/>
                  </a:moveTo>
                  <a:cubicBezTo>
                    <a:pt x="660083" y="1640205"/>
                    <a:pt x="665798" y="1635443"/>
                    <a:pt x="672465" y="1628775"/>
                  </a:cubicBezTo>
                  <a:cubicBezTo>
                    <a:pt x="665798" y="1635443"/>
                    <a:pt x="660083" y="1641158"/>
                    <a:pt x="653415" y="1645920"/>
                  </a:cubicBezTo>
                  <a:cubicBezTo>
                    <a:pt x="646748" y="1651635"/>
                    <a:pt x="640080" y="1656398"/>
                    <a:pt x="633413" y="1660208"/>
                  </a:cubicBezTo>
                  <a:cubicBezTo>
                    <a:pt x="640080" y="1656398"/>
                    <a:pt x="646748" y="1651635"/>
                    <a:pt x="653415" y="1645920"/>
                  </a:cubicBezTo>
                  <a:close/>
                  <a:moveTo>
                    <a:pt x="687705" y="955358"/>
                  </a:moveTo>
                  <a:cubicBezTo>
                    <a:pt x="705803" y="959168"/>
                    <a:pt x="722948" y="964883"/>
                    <a:pt x="740093" y="969645"/>
                  </a:cubicBezTo>
                  <a:cubicBezTo>
                    <a:pt x="722948" y="964883"/>
                    <a:pt x="705803" y="960120"/>
                    <a:pt x="687705" y="955358"/>
                  </a:cubicBezTo>
                  <a:cubicBezTo>
                    <a:pt x="678180" y="953453"/>
                    <a:pt x="669608" y="951548"/>
                    <a:pt x="660083" y="949643"/>
                  </a:cubicBezTo>
                  <a:cubicBezTo>
                    <a:pt x="660083" y="949643"/>
                    <a:pt x="660083" y="949643"/>
                    <a:pt x="660083" y="949643"/>
                  </a:cubicBezTo>
                  <a:cubicBezTo>
                    <a:pt x="668655" y="951548"/>
                    <a:pt x="678180" y="953453"/>
                    <a:pt x="687705" y="955358"/>
                  </a:cubicBezTo>
                  <a:close/>
                  <a:moveTo>
                    <a:pt x="537210" y="943928"/>
                  </a:moveTo>
                  <a:cubicBezTo>
                    <a:pt x="534353" y="942023"/>
                    <a:pt x="531495" y="940118"/>
                    <a:pt x="528638" y="939165"/>
                  </a:cubicBezTo>
                  <a:cubicBezTo>
                    <a:pt x="531495" y="941070"/>
                    <a:pt x="534353" y="942023"/>
                    <a:pt x="537210" y="943928"/>
                  </a:cubicBezTo>
                  <a:close/>
                  <a:moveTo>
                    <a:pt x="537210" y="1684973"/>
                  </a:moveTo>
                  <a:cubicBezTo>
                    <a:pt x="534353" y="1686878"/>
                    <a:pt x="531495" y="1688783"/>
                    <a:pt x="528638" y="1689735"/>
                  </a:cubicBezTo>
                  <a:cubicBezTo>
                    <a:pt x="531495" y="1688783"/>
                    <a:pt x="534353" y="1686878"/>
                    <a:pt x="537210" y="1684973"/>
                  </a:cubicBezTo>
                  <a:close/>
                  <a:moveTo>
                    <a:pt x="600075" y="1677353"/>
                  </a:moveTo>
                  <a:cubicBezTo>
                    <a:pt x="607695" y="1674495"/>
                    <a:pt x="615315" y="1670685"/>
                    <a:pt x="622935" y="1666875"/>
                  </a:cubicBezTo>
                  <a:cubicBezTo>
                    <a:pt x="615315" y="1670685"/>
                    <a:pt x="607695" y="1674495"/>
                    <a:pt x="600075" y="1677353"/>
                  </a:cubicBezTo>
                  <a:cubicBezTo>
                    <a:pt x="588645" y="1682115"/>
                    <a:pt x="576263" y="1685925"/>
                    <a:pt x="563880" y="1688783"/>
                  </a:cubicBezTo>
                  <a:cubicBezTo>
                    <a:pt x="576263" y="1686878"/>
                    <a:pt x="588645" y="1683068"/>
                    <a:pt x="600075" y="1677353"/>
                  </a:cubicBezTo>
                  <a:close/>
                </a:path>
              </a:pathLst>
            </a:custGeom>
            <a:grpFill/>
            <a:ln w="9525" cap="flat">
              <a:noFill/>
              <a:prstDash val="solid"/>
              <a:miter/>
            </a:ln>
          </p:spPr>
          <p:txBody>
            <a:bodyPr rtlCol="0" anchor="ctr"/>
            <a:lstStyle/>
            <a:p>
              <a:endParaRPr lang="en-ID"/>
            </a:p>
          </p:txBody>
        </p:sp>
        <p:grpSp>
          <p:nvGrpSpPr>
            <p:cNvPr id="80" name="Graphic 2">
              <a:extLst>
                <a:ext uri="{FF2B5EF4-FFF2-40B4-BE49-F238E27FC236}">
                  <a16:creationId xmlns:a16="http://schemas.microsoft.com/office/drawing/2014/main" id="{F32B7F1B-0279-462D-ABA9-02468CA06F6F}"/>
                </a:ext>
              </a:extLst>
            </p:cNvPr>
            <p:cNvGrpSpPr/>
            <p:nvPr/>
          </p:nvGrpSpPr>
          <p:grpSpPr>
            <a:xfrm>
              <a:off x="2838450" y="433387"/>
              <a:ext cx="1004887" cy="2064067"/>
              <a:chOff x="2838450" y="433387"/>
              <a:chExt cx="1004887" cy="2064067"/>
            </a:xfrm>
            <a:grpFill/>
          </p:grpSpPr>
          <p:sp>
            <p:nvSpPr>
              <p:cNvPr id="81" name="Freeform: Shape 80">
                <a:extLst>
                  <a:ext uri="{FF2B5EF4-FFF2-40B4-BE49-F238E27FC236}">
                    <a16:creationId xmlns:a16="http://schemas.microsoft.com/office/drawing/2014/main" id="{D801E6F5-2AAF-477A-AA4B-4B429035D324}"/>
                  </a:ext>
                </a:extLst>
              </p:cNvPr>
              <p:cNvSpPr/>
              <p:nvPr/>
            </p:nvSpPr>
            <p:spPr>
              <a:xfrm>
                <a:off x="2848927" y="1366837"/>
                <a:ext cx="983932" cy="762952"/>
              </a:xfrm>
              <a:custGeom>
                <a:avLst/>
                <a:gdLst>
                  <a:gd name="connsiteX0" fmla="*/ 95250 w 983932"/>
                  <a:gd name="connsiteY0" fmla="*/ 381000 h 762952"/>
                  <a:gd name="connsiteX1" fmla="*/ 334328 w 983932"/>
                  <a:gd name="connsiteY1" fmla="*/ 745808 h 762952"/>
                  <a:gd name="connsiteX2" fmla="*/ 142875 w 983932"/>
                  <a:gd name="connsiteY2" fmla="*/ 671513 h 762952"/>
                  <a:gd name="connsiteX3" fmla="*/ 0 w 983932"/>
                  <a:gd name="connsiteY3" fmla="*/ 381000 h 762952"/>
                  <a:gd name="connsiteX4" fmla="*/ 142875 w 983932"/>
                  <a:gd name="connsiteY4" fmla="*/ 90488 h 762952"/>
                  <a:gd name="connsiteX5" fmla="*/ 334328 w 983932"/>
                  <a:gd name="connsiteY5" fmla="*/ 16193 h 762952"/>
                  <a:gd name="connsiteX6" fmla="*/ 95250 w 983932"/>
                  <a:gd name="connsiteY6" fmla="*/ 381000 h 762952"/>
                  <a:gd name="connsiteX7" fmla="*/ 649605 w 983932"/>
                  <a:gd name="connsiteY7" fmla="*/ 745808 h 762952"/>
                  <a:gd name="connsiteX8" fmla="*/ 841058 w 983932"/>
                  <a:gd name="connsiteY8" fmla="*/ 671513 h 762952"/>
                  <a:gd name="connsiteX9" fmla="*/ 983932 w 983932"/>
                  <a:gd name="connsiteY9" fmla="*/ 381000 h 762952"/>
                  <a:gd name="connsiteX10" fmla="*/ 841058 w 983932"/>
                  <a:gd name="connsiteY10" fmla="*/ 90488 h 762952"/>
                  <a:gd name="connsiteX11" fmla="*/ 649605 w 983932"/>
                  <a:gd name="connsiteY11" fmla="*/ 16193 h 762952"/>
                  <a:gd name="connsiteX12" fmla="*/ 888683 w 983932"/>
                  <a:gd name="connsiteY12" fmla="*/ 381000 h 762952"/>
                  <a:gd name="connsiteX13" fmla="*/ 649605 w 983932"/>
                  <a:gd name="connsiteY13" fmla="*/ 745808 h 762952"/>
                  <a:gd name="connsiteX14" fmla="*/ 411480 w 983932"/>
                  <a:gd name="connsiteY14" fmla="*/ 5715 h 762952"/>
                  <a:gd name="connsiteX15" fmla="*/ 397193 w 983932"/>
                  <a:gd name="connsiteY15" fmla="*/ 6668 h 762952"/>
                  <a:gd name="connsiteX16" fmla="*/ 100965 w 983932"/>
                  <a:gd name="connsiteY16" fmla="*/ 380048 h 762952"/>
                  <a:gd name="connsiteX17" fmla="*/ 397193 w 983932"/>
                  <a:gd name="connsiteY17" fmla="*/ 753428 h 762952"/>
                  <a:gd name="connsiteX18" fmla="*/ 411480 w 983932"/>
                  <a:gd name="connsiteY18" fmla="*/ 754380 h 762952"/>
                  <a:gd name="connsiteX19" fmla="*/ 220028 w 983932"/>
                  <a:gd name="connsiteY19" fmla="*/ 381000 h 762952"/>
                  <a:gd name="connsiteX20" fmla="*/ 411480 w 983932"/>
                  <a:gd name="connsiteY20" fmla="*/ 5715 h 762952"/>
                  <a:gd name="connsiteX21" fmla="*/ 573405 w 983932"/>
                  <a:gd name="connsiteY21" fmla="*/ 756285 h 762952"/>
                  <a:gd name="connsiteX22" fmla="*/ 587693 w 983932"/>
                  <a:gd name="connsiteY22" fmla="*/ 755333 h 762952"/>
                  <a:gd name="connsiteX23" fmla="*/ 883920 w 983932"/>
                  <a:gd name="connsiteY23" fmla="*/ 381953 h 762952"/>
                  <a:gd name="connsiteX24" fmla="*/ 587693 w 983932"/>
                  <a:gd name="connsiteY24" fmla="*/ 8573 h 762952"/>
                  <a:gd name="connsiteX25" fmla="*/ 573405 w 983932"/>
                  <a:gd name="connsiteY25" fmla="*/ 7620 h 762952"/>
                  <a:gd name="connsiteX26" fmla="*/ 764858 w 983932"/>
                  <a:gd name="connsiteY26" fmla="*/ 382905 h 762952"/>
                  <a:gd name="connsiteX27" fmla="*/ 573405 w 983932"/>
                  <a:gd name="connsiteY27" fmla="*/ 756285 h 762952"/>
                  <a:gd name="connsiteX28" fmla="*/ 573405 w 983932"/>
                  <a:gd name="connsiteY28" fmla="*/ 756285 h 762952"/>
                  <a:gd name="connsiteX29" fmla="*/ 569595 w 983932"/>
                  <a:gd name="connsiteY29" fmla="*/ 757238 h 762952"/>
                  <a:gd name="connsiteX30" fmla="*/ 587693 w 983932"/>
                  <a:gd name="connsiteY30" fmla="*/ 754380 h 762952"/>
                  <a:gd name="connsiteX31" fmla="*/ 573405 w 983932"/>
                  <a:gd name="connsiteY31" fmla="*/ 756285 h 762952"/>
                  <a:gd name="connsiteX32" fmla="*/ 573405 w 983932"/>
                  <a:gd name="connsiteY32" fmla="*/ 5715 h 762952"/>
                  <a:gd name="connsiteX33" fmla="*/ 587693 w 983932"/>
                  <a:gd name="connsiteY33" fmla="*/ 6668 h 762952"/>
                  <a:gd name="connsiteX34" fmla="*/ 569595 w 983932"/>
                  <a:gd name="connsiteY34" fmla="*/ 3810 h 762952"/>
                  <a:gd name="connsiteX35" fmla="*/ 573405 w 983932"/>
                  <a:gd name="connsiteY35" fmla="*/ 5715 h 762952"/>
                  <a:gd name="connsiteX36" fmla="*/ 411480 w 983932"/>
                  <a:gd name="connsiteY36" fmla="*/ 756285 h 762952"/>
                  <a:gd name="connsiteX37" fmla="*/ 397193 w 983932"/>
                  <a:gd name="connsiteY37" fmla="*/ 755333 h 762952"/>
                  <a:gd name="connsiteX38" fmla="*/ 415290 w 983932"/>
                  <a:gd name="connsiteY38" fmla="*/ 758190 h 762952"/>
                  <a:gd name="connsiteX39" fmla="*/ 411480 w 983932"/>
                  <a:gd name="connsiteY39" fmla="*/ 756285 h 762952"/>
                  <a:gd name="connsiteX40" fmla="*/ 415290 w 983932"/>
                  <a:gd name="connsiteY40" fmla="*/ 4763 h 762952"/>
                  <a:gd name="connsiteX41" fmla="*/ 397193 w 983932"/>
                  <a:gd name="connsiteY41" fmla="*/ 7620 h 762952"/>
                  <a:gd name="connsiteX42" fmla="*/ 411480 w 983932"/>
                  <a:gd name="connsiteY42" fmla="*/ 6668 h 762952"/>
                  <a:gd name="connsiteX43" fmla="*/ 415290 w 983932"/>
                  <a:gd name="connsiteY43" fmla="*/ 4763 h 762952"/>
                  <a:gd name="connsiteX44" fmla="*/ 525780 w 983932"/>
                  <a:gd name="connsiteY44" fmla="*/ 759143 h 762952"/>
                  <a:gd name="connsiteX45" fmla="*/ 540068 w 983932"/>
                  <a:gd name="connsiteY45" fmla="*/ 758190 h 762952"/>
                  <a:gd name="connsiteX46" fmla="*/ 759143 w 983932"/>
                  <a:gd name="connsiteY46" fmla="*/ 381000 h 762952"/>
                  <a:gd name="connsiteX47" fmla="*/ 540068 w 983932"/>
                  <a:gd name="connsiteY47" fmla="*/ 3810 h 762952"/>
                  <a:gd name="connsiteX48" fmla="*/ 525780 w 983932"/>
                  <a:gd name="connsiteY48" fmla="*/ 2857 h 762952"/>
                  <a:gd name="connsiteX49" fmla="*/ 621030 w 983932"/>
                  <a:gd name="connsiteY49" fmla="*/ 381000 h 762952"/>
                  <a:gd name="connsiteX50" fmla="*/ 525780 w 983932"/>
                  <a:gd name="connsiteY50" fmla="*/ 759143 h 762952"/>
                  <a:gd name="connsiteX51" fmla="*/ 444818 w 983932"/>
                  <a:gd name="connsiteY51" fmla="*/ 758190 h 762952"/>
                  <a:gd name="connsiteX52" fmla="*/ 459105 w 983932"/>
                  <a:gd name="connsiteY52" fmla="*/ 759143 h 762952"/>
                  <a:gd name="connsiteX53" fmla="*/ 363855 w 983932"/>
                  <a:gd name="connsiteY53" fmla="*/ 381000 h 762952"/>
                  <a:gd name="connsiteX54" fmla="*/ 459105 w 983932"/>
                  <a:gd name="connsiteY54" fmla="*/ 2857 h 762952"/>
                  <a:gd name="connsiteX55" fmla="*/ 444818 w 983932"/>
                  <a:gd name="connsiteY55" fmla="*/ 3810 h 762952"/>
                  <a:gd name="connsiteX56" fmla="*/ 225743 w 983932"/>
                  <a:gd name="connsiteY56" fmla="*/ 381000 h 762952"/>
                  <a:gd name="connsiteX57" fmla="*/ 444818 w 983932"/>
                  <a:gd name="connsiteY57" fmla="*/ 758190 h 762952"/>
                  <a:gd name="connsiteX58" fmla="*/ 458153 w 983932"/>
                  <a:gd name="connsiteY58" fmla="*/ 759143 h 762952"/>
                  <a:gd name="connsiteX59" fmla="*/ 443865 w 983932"/>
                  <a:gd name="connsiteY59" fmla="*/ 758190 h 762952"/>
                  <a:gd name="connsiteX60" fmla="*/ 461010 w 983932"/>
                  <a:gd name="connsiteY60" fmla="*/ 761048 h 762952"/>
                  <a:gd name="connsiteX61" fmla="*/ 458153 w 983932"/>
                  <a:gd name="connsiteY61" fmla="*/ 759143 h 762952"/>
                  <a:gd name="connsiteX62" fmla="*/ 458153 w 983932"/>
                  <a:gd name="connsiteY62" fmla="*/ 2857 h 762952"/>
                  <a:gd name="connsiteX63" fmla="*/ 461963 w 983932"/>
                  <a:gd name="connsiteY63" fmla="*/ 952 h 762952"/>
                  <a:gd name="connsiteX64" fmla="*/ 444818 w 983932"/>
                  <a:gd name="connsiteY64" fmla="*/ 3810 h 762952"/>
                  <a:gd name="connsiteX65" fmla="*/ 458153 w 983932"/>
                  <a:gd name="connsiteY65" fmla="*/ 2857 h 762952"/>
                  <a:gd name="connsiteX66" fmla="*/ 525780 w 983932"/>
                  <a:gd name="connsiteY66" fmla="*/ 2857 h 762952"/>
                  <a:gd name="connsiteX67" fmla="*/ 540068 w 983932"/>
                  <a:gd name="connsiteY67" fmla="*/ 3810 h 762952"/>
                  <a:gd name="connsiteX68" fmla="*/ 522923 w 983932"/>
                  <a:gd name="connsiteY68" fmla="*/ 952 h 762952"/>
                  <a:gd name="connsiteX69" fmla="*/ 525780 w 983932"/>
                  <a:gd name="connsiteY69" fmla="*/ 2857 h 762952"/>
                  <a:gd name="connsiteX70" fmla="*/ 525780 w 983932"/>
                  <a:gd name="connsiteY70" fmla="*/ 759143 h 762952"/>
                  <a:gd name="connsiteX71" fmla="*/ 521970 w 983932"/>
                  <a:gd name="connsiteY71" fmla="*/ 761048 h 762952"/>
                  <a:gd name="connsiteX72" fmla="*/ 539115 w 983932"/>
                  <a:gd name="connsiteY72" fmla="*/ 758190 h 762952"/>
                  <a:gd name="connsiteX73" fmla="*/ 525780 w 983932"/>
                  <a:gd name="connsiteY73" fmla="*/ 759143 h 762952"/>
                  <a:gd name="connsiteX74" fmla="*/ 473393 w 983932"/>
                  <a:gd name="connsiteY74" fmla="*/ 759143 h 762952"/>
                  <a:gd name="connsiteX75" fmla="*/ 491490 w 983932"/>
                  <a:gd name="connsiteY75" fmla="*/ 759143 h 762952"/>
                  <a:gd name="connsiteX76" fmla="*/ 509588 w 983932"/>
                  <a:gd name="connsiteY76" fmla="*/ 759143 h 762952"/>
                  <a:gd name="connsiteX77" fmla="*/ 614363 w 983932"/>
                  <a:gd name="connsiteY77" fmla="*/ 381000 h 762952"/>
                  <a:gd name="connsiteX78" fmla="*/ 509588 w 983932"/>
                  <a:gd name="connsiteY78" fmla="*/ 2857 h 762952"/>
                  <a:gd name="connsiteX79" fmla="*/ 491490 w 983932"/>
                  <a:gd name="connsiteY79" fmla="*/ 2857 h 762952"/>
                  <a:gd name="connsiteX80" fmla="*/ 473393 w 983932"/>
                  <a:gd name="connsiteY80" fmla="*/ 2857 h 762952"/>
                  <a:gd name="connsiteX81" fmla="*/ 368618 w 983932"/>
                  <a:gd name="connsiteY81" fmla="*/ 381000 h 762952"/>
                  <a:gd name="connsiteX82" fmla="*/ 473393 w 983932"/>
                  <a:gd name="connsiteY82" fmla="*/ 759143 h 762952"/>
                  <a:gd name="connsiteX83" fmla="*/ 494348 w 983932"/>
                  <a:gd name="connsiteY83" fmla="*/ 0 h 762952"/>
                  <a:gd name="connsiteX84" fmla="*/ 491490 w 983932"/>
                  <a:gd name="connsiteY84" fmla="*/ 0 h 762952"/>
                  <a:gd name="connsiteX85" fmla="*/ 488633 w 983932"/>
                  <a:gd name="connsiteY85" fmla="*/ 0 h 762952"/>
                  <a:gd name="connsiteX86" fmla="*/ 472440 w 983932"/>
                  <a:gd name="connsiteY86" fmla="*/ 2857 h 762952"/>
                  <a:gd name="connsiteX87" fmla="*/ 490538 w 983932"/>
                  <a:gd name="connsiteY87" fmla="*/ 2857 h 762952"/>
                  <a:gd name="connsiteX88" fmla="*/ 508635 w 983932"/>
                  <a:gd name="connsiteY88" fmla="*/ 2857 h 762952"/>
                  <a:gd name="connsiteX89" fmla="*/ 494348 w 983932"/>
                  <a:gd name="connsiteY89" fmla="*/ 0 h 762952"/>
                  <a:gd name="connsiteX90" fmla="*/ 489585 w 983932"/>
                  <a:gd name="connsiteY90" fmla="*/ 762953 h 762952"/>
                  <a:gd name="connsiteX91" fmla="*/ 492443 w 983932"/>
                  <a:gd name="connsiteY91" fmla="*/ 762953 h 762952"/>
                  <a:gd name="connsiteX92" fmla="*/ 495300 w 983932"/>
                  <a:gd name="connsiteY92" fmla="*/ 762953 h 762952"/>
                  <a:gd name="connsiteX93" fmla="*/ 511493 w 983932"/>
                  <a:gd name="connsiteY93" fmla="*/ 760095 h 762952"/>
                  <a:gd name="connsiteX94" fmla="*/ 493395 w 983932"/>
                  <a:gd name="connsiteY94" fmla="*/ 760095 h 762952"/>
                  <a:gd name="connsiteX95" fmla="*/ 475298 w 983932"/>
                  <a:gd name="connsiteY95" fmla="*/ 760095 h 762952"/>
                  <a:gd name="connsiteX96" fmla="*/ 489585 w 983932"/>
                  <a:gd name="connsiteY96" fmla="*/ 762953 h 762952"/>
                  <a:gd name="connsiteX97" fmla="*/ 489585 w 983932"/>
                  <a:gd name="connsiteY97" fmla="*/ 762953 h 762952"/>
                  <a:gd name="connsiteX98" fmla="*/ 489585 w 983932"/>
                  <a:gd name="connsiteY98" fmla="*/ 762953 h 762952"/>
                  <a:gd name="connsiteX99" fmla="*/ 492443 w 983932"/>
                  <a:gd name="connsiteY99" fmla="*/ 762953 h 762952"/>
                  <a:gd name="connsiteX100" fmla="*/ 489585 w 983932"/>
                  <a:gd name="connsiteY100" fmla="*/ 762953 h 762952"/>
                  <a:gd name="connsiteX101" fmla="*/ 489585 w 983932"/>
                  <a:gd name="connsiteY101" fmla="*/ 0 h 762952"/>
                  <a:gd name="connsiteX102" fmla="*/ 492443 w 983932"/>
                  <a:gd name="connsiteY102" fmla="*/ 0 h 762952"/>
                  <a:gd name="connsiteX103" fmla="*/ 489585 w 983932"/>
                  <a:gd name="connsiteY103" fmla="*/ 0 h 762952"/>
                  <a:gd name="connsiteX104" fmla="*/ 489585 w 983932"/>
                  <a:gd name="connsiteY104" fmla="*/ 0 h 762952"/>
                  <a:gd name="connsiteX105" fmla="*/ 494348 w 983932"/>
                  <a:gd name="connsiteY105" fmla="*/ 0 h 762952"/>
                  <a:gd name="connsiteX106" fmla="*/ 494348 w 983932"/>
                  <a:gd name="connsiteY106" fmla="*/ 0 h 762952"/>
                  <a:gd name="connsiteX107" fmla="*/ 491490 w 983932"/>
                  <a:gd name="connsiteY107" fmla="*/ 0 h 762952"/>
                  <a:gd name="connsiteX108" fmla="*/ 494348 w 983932"/>
                  <a:gd name="connsiteY108" fmla="*/ 0 h 762952"/>
                  <a:gd name="connsiteX109" fmla="*/ 494348 w 983932"/>
                  <a:gd name="connsiteY109" fmla="*/ 762953 h 762952"/>
                  <a:gd name="connsiteX110" fmla="*/ 491490 w 983932"/>
                  <a:gd name="connsiteY110" fmla="*/ 762953 h 762952"/>
                  <a:gd name="connsiteX111" fmla="*/ 494348 w 983932"/>
                  <a:gd name="connsiteY111" fmla="*/ 762953 h 762952"/>
                  <a:gd name="connsiteX112" fmla="*/ 494348 w 983932"/>
                  <a:gd name="connsiteY112" fmla="*/ 762953 h 762952"/>
                  <a:gd name="connsiteX113" fmla="*/ 494348 w 983932"/>
                  <a:gd name="connsiteY113" fmla="*/ 762953 h 762952"/>
                  <a:gd name="connsiteX114" fmla="*/ 492443 w 983932"/>
                  <a:gd name="connsiteY114" fmla="*/ 762953 h 762952"/>
                  <a:gd name="connsiteX115" fmla="*/ 494348 w 983932"/>
                  <a:gd name="connsiteY115" fmla="*/ 762953 h 762952"/>
                  <a:gd name="connsiteX116" fmla="*/ 490538 w 983932"/>
                  <a:gd name="connsiteY116" fmla="*/ 0 h 762952"/>
                  <a:gd name="connsiteX117" fmla="*/ 492443 w 983932"/>
                  <a:gd name="connsiteY117" fmla="*/ 0 h 762952"/>
                  <a:gd name="connsiteX118" fmla="*/ 490538 w 983932"/>
                  <a:gd name="connsiteY118" fmla="*/ 0 h 762952"/>
                  <a:gd name="connsiteX119" fmla="*/ 492443 w 983932"/>
                  <a:gd name="connsiteY119" fmla="*/ 762953 h 762952"/>
                  <a:gd name="connsiteX120" fmla="*/ 490538 w 983932"/>
                  <a:gd name="connsiteY120" fmla="*/ 762953 h 762952"/>
                  <a:gd name="connsiteX121" fmla="*/ 492443 w 983932"/>
                  <a:gd name="connsiteY121" fmla="*/ 762953 h 762952"/>
                  <a:gd name="connsiteX122" fmla="*/ 492443 w 983932"/>
                  <a:gd name="connsiteY122" fmla="*/ 0 h 762952"/>
                  <a:gd name="connsiteX123" fmla="*/ 494348 w 983932"/>
                  <a:gd name="connsiteY123" fmla="*/ 0 h 762952"/>
                  <a:gd name="connsiteX124" fmla="*/ 492443 w 983932"/>
                  <a:gd name="connsiteY124" fmla="*/ 0 h 762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983932" h="762952">
                    <a:moveTo>
                      <a:pt x="95250" y="381000"/>
                    </a:moveTo>
                    <a:cubicBezTo>
                      <a:pt x="95250" y="570548"/>
                      <a:pt x="180975" y="697230"/>
                      <a:pt x="334328" y="745808"/>
                    </a:cubicBezTo>
                    <a:cubicBezTo>
                      <a:pt x="259080" y="731520"/>
                      <a:pt x="194310" y="706755"/>
                      <a:pt x="142875" y="671513"/>
                    </a:cubicBezTo>
                    <a:cubicBezTo>
                      <a:pt x="47625" y="606743"/>
                      <a:pt x="0" y="508635"/>
                      <a:pt x="0" y="381000"/>
                    </a:cubicBezTo>
                    <a:cubicBezTo>
                      <a:pt x="0" y="253365"/>
                      <a:pt x="48578" y="155258"/>
                      <a:pt x="142875" y="90488"/>
                    </a:cubicBezTo>
                    <a:cubicBezTo>
                      <a:pt x="194310" y="55245"/>
                      <a:pt x="259080" y="30480"/>
                      <a:pt x="334328" y="16193"/>
                    </a:cubicBezTo>
                    <a:cubicBezTo>
                      <a:pt x="180975" y="64770"/>
                      <a:pt x="95250" y="192405"/>
                      <a:pt x="95250" y="381000"/>
                    </a:cubicBezTo>
                    <a:close/>
                    <a:moveTo>
                      <a:pt x="649605" y="745808"/>
                    </a:moveTo>
                    <a:cubicBezTo>
                      <a:pt x="724853" y="731520"/>
                      <a:pt x="789623" y="706755"/>
                      <a:pt x="841058" y="671513"/>
                    </a:cubicBezTo>
                    <a:cubicBezTo>
                      <a:pt x="936307" y="606743"/>
                      <a:pt x="983932" y="508635"/>
                      <a:pt x="983932" y="381000"/>
                    </a:cubicBezTo>
                    <a:cubicBezTo>
                      <a:pt x="983932" y="253365"/>
                      <a:pt x="935355" y="155258"/>
                      <a:pt x="841058" y="90488"/>
                    </a:cubicBezTo>
                    <a:cubicBezTo>
                      <a:pt x="789623" y="55245"/>
                      <a:pt x="724853" y="30480"/>
                      <a:pt x="649605" y="16193"/>
                    </a:cubicBezTo>
                    <a:cubicBezTo>
                      <a:pt x="803910" y="64770"/>
                      <a:pt x="888683" y="191452"/>
                      <a:pt x="888683" y="381000"/>
                    </a:cubicBezTo>
                    <a:cubicBezTo>
                      <a:pt x="888683" y="570548"/>
                      <a:pt x="802958" y="697230"/>
                      <a:pt x="649605" y="745808"/>
                    </a:cubicBezTo>
                    <a:close/>
                    <a:moveTo>
                      <a:pt x="411480" y="5715"/>
                    </a:moveTo>
                    <a:cubicBezTo>
                      <a:pt x="406718" y="5715"/>
                      <a:pt x="401955" y="6668"/>
                      <a:pt x="397193" y="6668"/>
                    </a:cubicBezTo>
                    <a:cubicBezTo>
                      <a:pt x="207645" y="39052"/>
                      <a:pt x="100965" y="170498"/>
                      <a:pt x="100965" y="380048"/>
                    </a:cubicBezTo>
                    <a:cubicBezTo>
                      <a:pt x="100965" y="589598"/>
                      <a:pt x="207645" y="721995"/>
                      <a:pt x="397193" y="753428"/>
                    </a:cubicBezTo>
                    <a:cubicBezTo>
                      <a:pt x="401955" y="754380"/>
                      <a:pt x="406718" y="754380"/>
                      <a:pt x="411480" y="754380"/>
                    </a:cubicBezTo>
                    <a:cubicBezTo>
                      <a:pt x="288608" y="718185"/>
                      <a:pt x="220028" y="585788"/>
                      <a:pt x="220028" y="381000"/>
                    </a:cubicBezTo>
                    <a:cubicBezTo>
                      <a:pt x="220028" y="176213"/>
                      <a:pt x="288608" y="44768"/>
                      <a:pt x="411480" y="5715"/>
                    </a:cubicBezTo>
                    <a:close/>
                    <a:moveTo>
                      <a:pt x="573405" y="756285"/>
                    </a:moveTo>
                    <a:cubicBezTo>
                      <a:pt x="578168" y="756285"/>
                      <a:pt x="582930" y="755333"/>
                      <a:pt x="587693" y="755333"/>
                    </a:cubicBezTo>
                    <a:cubicBezTo>
                      <a:pt x="777240" y="722948"/>
                      <a:pt x="883920" y="591503"/>
                      <a:pt x="883920" y="381953"/>
                    </a:cubicBezTo>
                    <a:cubicBezTo>
                      <a:pt x="883920" y="172402"/>
                      <a:pt x="777240" y="40005"/>
                      <a:pt x="587693" y="8573"/>
                    </a:cubicBezTo>
                    <a:cubicBezTo>
                      <a:pt x="582930" y="7620"/>
                      <a:pt x="578168" y="7620"/>
                      <a:pt x="573405" y="7620"/>
                    </a:cubicBezTo>
                    <a:cubicBezTo>
                      <a:pt x="696278" y="46673"/>
                      <a:pt x="764858" y="178118"/>
                      <a:pt x="764858" y="382905"/>
                    </a:cubicBezTo>
                    <a:cubicBezTo>
                      <a:pt x="764858" y="587693"/>
                      <a:pt x="695325" y="718185"/>
                      <a:pt x="573405" y="756285"/>
                    </a:cubicBezTo>
                    <a:close/>
                    <a:moveTo>
                      <a:pt x="573405" y="756285"/>
                    </a:moveTo>
                    <a:cubicBezTo>
                      <a:pt x="572453" y="756285"/>
                      <a:pt x="570548" y="757238"/>
                      <a:pt x="569595" y="757238"/>
                    </a:cubicBezTo>
                    <a:cubicBezTo>
                      <a:pt x="575310" y="756285"/>
                      <a:pt x="581978" y="755333"/>
                      <a:pt x="587693" y="754380"/>
                    </a:cubicBezTo>
                    <a:cubicBezTo>
                      <a:pt x="581978" y="755333"/>
                      <a:pt x="578168" y="756285"/>
                      <a:pt x="573405" y="756285"/>
                    </a:cubicBezTo>
                    <a:close/>
                    <a:moveTo>
                      <a:pt x="573405" y="5715"/>
                    </a:moveTo>
                    <a:cubicBezTo>
                      <a:pt x="578168" y="5715"/>
                      <a:pt x="582930" y="6668"/>
                      <a:pt x="587693" y="6668"/>
                    </a:cubicBezTo>
                    <a:cubicBezTo>
                      <a:pt x="581978" y="5715"/>
                      <a:pt x="575310" y="4763"/>
                      <a:pt x="569595" y="3810"/>
                    </a:cubicBezTo>
                    <a:cubicBezTo>
                      <a:pt x="570548" y="4763"/>
                      <a:pt x="571500" y="5715"/>
                      <a:pt x="573405" y="5715"/>
                    </a:cubicBezTo>
                    <a:close/>
                    <a:moveTo>
                      <a:pt x="411480" y="756285"/>
                    </a:moveTo>
                    <a:cubicBezTo>
                      <a:pt x="406718" y="756285"/>
                      <a:pt x="401955" y="755333"/>
                      <a:pt x="397193" y="755333"/>
                    </a:cubicBezTo>
                    <a:cubicBezTo>
                      <a:pt x="402908" y="756285"/>
                      <a:pt x="409575" y="757238"/>
                      <a:pt x="415290" y="758190"/>
                    </a:cubicBezTo>
                    <a:cubicBezTo>
                      <a:pt x="414338" y="757238"/>
                      <a:pt x="412433" y="757238"/>
                      <a:pt x="411480" y="756285"/>
                    </a:cubicBezTo>
                    <a:close/>
                    <a:moveTo>
                      <a:pt x="415290" y="4763"/>
                    </a:moveTo>
                    <a:cubicBezTo>
                      <a:pt x="409575" y="5715"/>
                      <a:pt x="402908" y="6668"/>
                      <a:pt x="397193" y="7620"/>
                    </a:cubicBezTo>
                    <a:cubicBezTo>
                      <a:pt x="401955" y="6668"/>
                      <a:pt x="406718" y="6668"/>
                      <a:pt x="411480" y="6668"/>
                    </a:cubicBezTo>
                    <a:cubicBezTo>
                      <a:pt x="412433" y="5715"/>
                      <a:pt x="414338" y="4763"/>
                      <a:pt x="415290" y="4763"/>
                    </a:cubicBezTo>
                    <a:close/>
                    <a:moveTo>
                      <a:pt x="525780" y="759143"/>
                    </a:moveTo>
                    <a:cubicBezTo>
                      <a:pt x="530543" y="759143"/>
                      <a:pt x="535305" y="759143"/>
                      <a:pt x="540068" y="758190"/>
                    </a:cubicBezTo>
                    <a:cubicBezTo>
                      <a:pt x="680085" y="733425"/>
                      <a:pt x="759143" y="599123"/>
                      <a:pt x="759143" y="381000"/>
                    </a:cubicBezTo>
                    <a:cubicBezTo>
                      <a:pt x="759143" y="162877"/>
                      <a:pt x="680085" y="27623"/>
                      <a:pt x="540068" y="3810"/>
                    </a:cubicBezTo>
                    <a:cubicBezTo>
                      <a:pt x="535305" y="3810"/>
                      <a:pt x="530543" y="3810"/>
                      <a:pt x="525780" y="2857"/>
                    </a:cubicBezTo>
                    <a:cubicBezTo>
                      <a:pt x="586740" y="37148"/>
                      <a:pt x="621030" y="171450"/>
                      <a:pt x="621030" y="381000"/>
                    </a:cubicBezTo>
                    <a:cubicBezTo>
                      <a:pt x="621030" y="590550"/>
                      <a:pt x="586740" y="724853"/>
                      <a:pt x="525780" y="759143"/>
                    </a:cubicBezTo>
                    <a:close/>
                    <a:moveTo>
                      <a:pt x="444818" y="758190"/>
                    </a:moveTo>
                    <a:cubicBezTo>
                      <a:pt x="449580" y="758190"/>
                      <a:pt x="454343" y="758190"/>
                      <a:pt x="459105" y="759143"/>
                    </a:cubicBezTo>
                    <a:cubicBezTo>
                      <a:pt x="398145" y="724853"/>
                      <a:pt x="363855" y="590550"/>
                      <a:pt x="363855" y="381000"/>
                    </a:cubicBezTo>
                    <a:cubicBezTo>
                      <a:pt x="363855" y="171450"/>
                      <a:pt x="398145" y="38100"/>
                      <a:pt x="459105" y="2857"/>
                    </a:cubicBezTo>
                    <a:cubicBezTo>
                      <a:pt x="454343" y="2857"/>
                      <a:pt x="449580" y="2857"/>
                      <a:pt x="444818" y="3810"/>
                    </a:cubicBezTo>
                    <a:cubicBezTo>
                      <a:pt x="304800" y="28575"/>
                      <a:pt x="225743" y="162877"/>
                      <a:pt x="225743" y="381000"/>
                    </a:cubicBezTo>
                    <a:cubicBezTo>
                      <a:pt x="225743" y="599123"/>
                      <a:pt x="304800" y="734378"/>
                      <a:pt x="444818" y="758190"/>
                    </a:cubicBezTo>
                    <a:close/>
                    <a:moveTo>
                      <a:pt x="458153" y="759143"/>
                    </a:moveTo>
                    <a:cubicBezTo>
                      <a:pt x="453390" y="759143"/>
                      <a:pt x="448628" y="759143"/>
                      <a:pt x="443865" y="758190"/>
                    </a:cubicBezTo>
                    <a:cubicBezTo>
                      <a:pt x="449580" y="759143"/>
                      <a:pt x="455295" y="760095"/>
                      <a:pt x="461010" y="761048"/>
                    </a:cubicBezTo>
                    <a:cubicBezTo>
                      <a:pt x="461010" y="760095"/>
                      <a:pt x="460058" y="760095"/>
                      <a:pt x="458153" y="759143"/>
                    </a:cubicBezTo>
                    <a:close/>
                    <a:moveTo>
                      <a:pt x="458153" y="2857"/>
                    </a:moveTo>
                    <a:cubicBezTo>
                      <a:pt x="459105" y="1905"/>
                      <a:pt x="460058" y="1905"/>
                      <a:pt x="461963" y="952"/>
                    </a:cubicBezTo>
                    <a:cubicBezTo>
                      <a:pt x="456248" y="1905"/>
                      <a:pt x="450533" y="2857"/>
                      <a:pt x="444818" y="3810"/>
                    </a:cubicBezTo>
                    <a:cubicBezTo>
                      <a:pt x="448628" y="3810"/>
                      <a:pt x="453390" y="2857"/>
                      <a:pt x="458153" y="2857"/>
                    </a:cubicBezTo>
                    <a:close/>
                    <a:moveTo>
                      <a:pt x="525780" y="2857"/>
                    </a:moveTo>
                    <a:cubicBezTo>
                      <a:pt x="530543" y="2857"/>
                      <a:pt x="535305" y="2857"/>
                      <a:pt x="540068" y="3810"/>
                    </a:cubicBezTo>
                    <a:cubicBezTo>
                      <a:pt x="534353" y="2857"/>
                      <a:pt x="528638" y="1905"/>
                      <a:pt x="522923" y="952"/>
                    </a:cubicBezTo>
                    <a:cubicBezTo>
                      <a:pt x="523875" y="1905"/>
                      <a:pt x="524828" y="2857"/>
                      <a:pt x="525780" y="2857"/>
                    </a:cubicBezTo>
                    <a:close/>
                    <a:moveTo>
                      <a:pt x="525780" y="759143"/>
                    </a:moveTo>
                    <a:cubicBezTo>
                      <a:pt x="524828" y="760095"/>
                      <a:pt x="523875" y="760095"/>
                      <a:pt x="521970" y="761048"/>
                    </a:cubicBezTo>
                    <a:cubicBezTo>
                      <a:pt x="527685" y="760095"/>
                      <a:pt x="533400" y="759143"/>
                      <a:pt x="539115" y="758190"/>
                    </a:cubicBezTo>
                    <a:cubicBezTo>
                      <a:pt x="535305" y="759143"/>
                      <a:pt x="530543" y="759143"/>
                      <a:pt x="525780" y="759143"/>
                    </a:cubicBezTo>
                    <a:close/>
                    <a:moveTo>
                      <a:pt x="473393" y="759143"/>
                    </a:moveTo>
                    <a:cubicBezTo>
                      <a:pt x="479108" y="759143"/>
                      <a:pt x="485775" y="759143"/>
                      <a:pt x="491490" y="759143"/>
                    </a:cubicBezTo>
                    <a:cubicBezTo>
                      <a:pt x="498158" y="759143"/>
                      <a:pt x="503873" y="759143"/>
                      <a:pt x="509588" y="759143"/>
                    </a:cubicBezTo>
                    <a:cubicBezTo>
                      <a:pt x="550545" y="744855"/>
                      <a:pt x="614363" y="676275"/>
                      <a:pt x="614363" y="381000"/>
                    </a:cubicBezTo>
                    <a:cubicBezTo>
                      <a:pt x="614363" y="85725"/>
                      <a:pt x="551498" y="16193"/>
                      <a:pt x="509588" y="2857"/>
                    </a:cubicBezTo>
                    <a:cubicBezTo>
                      <a:pt x="503873" y="2857"/>
                      <a:pt x="497205" y="2857"/>
                      <a:pt x="491490" y="2857"/>
                    </a:cubicBezTo>
                    <a:cubicBezTo>
                      <a:pt x="484823" y="2857"/>
                      <a:pt x="479108" y="2857"/>
                      <a:pt x="473393" y="2857"/>
                    </a:cubicBezTo>
                    <a:cubicBezTo>
                      <a:pt x="432435" y="17145"/>
                      <a:pt x="368618" y="85725"/>
                      <a:pt x="368618" y="381000"/>
                    </a:cubicBezTo>
                    <a:cubicBezTo>
                      <a:pt x="368618" y="676275"/>
                      <a:pt x="432435" y="745808"/>
                      <a:pt x="473393" y="759143"/>
                    </a:cubicBezTo>
                    <a:close/>
                    <a:moveTo>
                      <a:pt x="494348" y="0"/>
                    </a:moveTo>
                    <a:cubicBezTo>
                      <a:pt x="493395" y="0"/>
                      <a:pt x="492443" y="0"/>
                      <a:pt x="491490" y="0"/>
                    </a:cubicBezTo>
                    <a:cubicBezTo>
                      <a:pt x="490538" y="0"/>
                      <a:pt x="489585" y="0"/>
                      <a:pt x="488633" y="0"/>
                    </a:cubicBezTo>
                    <a:cubicBezTo>
                      <a:pt x="483870" y="0"/>
                      <a:pt x="478155" y="952"/>
                      <a:pt x="472440" y="2857"/>
                    </a:cubicBezTo>
                    <a:cubicBezTo>
                      <a:pt x="478155" y="2857"/>
                      <a:pt x="484823" y="2857"/>
                      <a:pt x="490538" y="2857"/>
                    </a:cubicBezTo>
                    <a:cubicBezTo>
                      <a:pt x="497205" y="2857"/>
                      <a:pt x="502920" y="2857"/>
                      <a:pt x="508635" y="2857"/>
                    </a:cubicBezTo>
                    <a:cubicBezTo>
                      <a:pt x="504825" y="952"/>
                      <a:pt x="499110" y="0"/>
                      <a:pt x="494348" y="0"/>
                    </a:cubicBezTo>
                    <a:close/>
                    <a:moveTo>
                      <a:pt x="489585" y="762953"/>
                    </a:moveTo>
                    <a:cubicBezTo>
                      <a:pt x="490538" y="762953"/>
                      <a:pt x="491490" y="762953"/>
                      <a:pt x="492443" y="762953"/>
                    </a:cubicBezTo>
                    <a:cubicBezTo>
                      <a:pt x="493395" y="762953"/>
                      <a:pt x="494348" y="762953"/>
                      <a:pt x="495300" y="762953"/>
                    </a:cubicBezTo>
                    <a:cubicBezTo>
                      <a:pt x="500063" y="762953"/>
                      <a:pt x="505778" y="762000"/>
                      <a:pt x="511493" y="760095"/>
                    </a:cubicBezTo>
                    <a:cubicBezTo>
                      <a:pt x="505778" y="760095"/>
                      <a:pt x="499110" y="760095"/>
                      <a:pt x="493395" y="760095"/>
                    </a:cubicBezTo>
                    <a:cubicBezTo>
                      <a:pt x="486728" y="760095"/>
                      <a:pt x="481013" y="760095"/>
                      <a:pt x="475298" y="760095"/>
                    </a:cubicBezTo>
                    <a:cubicBezTo>
                      <a:pt x="479108" y="761048"/>
                      <a:pt x="484823" y="762000"/>
                      <a:pt x="489585" y="762953"/>
                    </a:cubicBezTo>
                    <a:close/>
                    <a:moveTo>
                      <a:pt x="489585" y="762953"/>
                    </a:moveTo>
                    <a:cubicBezTo>
                      <a:pt x="489585" y="762953"/>
                      <a:pt x="489585" y="762953"/>
                      <a:pt x="489585" y="762953"/>
                    </a:cubicBezTo>
                    <a:cubicBezTo>
                      <a:pt x="490538" y="762953"/>
                      <a:pt x="491490" y="762953"/>
                      <a:pt x="492443" y="762953"/>
                    </a:cubicBezTo>
                    <a:cubicBezTo>
                      <a:pt x="491490" y="762953"/>
                      <a:pt x="490538" y="762953"/>
                      <a:pt x="489585" y="762953"/>
                    </a:cubicBezTo>
                    <a:close/>
                    <a:moveTo>
                      <a:pt x="489585" y="0"/>
                    </a:moveTo>
                    <a:cubicBezTo>
                      <a:pt x="490538" y="0"/>
                      <a:pt x="491490" y="0"/>
                      <a:pt x="492443" y="0"/>
                    </a:cubicBezTo>
                    <a:cubicBezTo>
                      <a:pt x="491490" y="0"/>
                      <a:pt x="490538" y="0"/>
                      <a:pt x="489585" y="0"/>
                    </a:cubicBezTo>
                    <a:cubicBezTo>
                      <a:pt x="489585" y="0"/>
                      <a:pt x="489585" y="0"/>
                      <a:pt x="489585" y="0"/>
                    </a:cubicBezTo>
                    <a:close/>
                    <a:moveTo>
                      <a:pt x="494348" y="0"/>
                    </a:moveTo>
                    <a:cubicBezTo>
                      <a:pt x="494348" y="0"/>
                      <a:pt x="494348" y="0"/>
                      <a:pt x="494348" y="0"/>
                    </a:cubicBezTo>
                    <a:cubicBezTo>
                      <a:pt x="493395" y="0"/>
                      <a:pt x="492443" y="0"/>
                      <a:pt x="491490" y="0"/>
                    </a:cubicBezTo>
                    <a:cubicBezTo>
                      <a:pt x="493395" y="0"/>
                      <a:pt x="493395" y="0"/>
                      <a:pt x="494348" y="0"/>
                    </a:cubicBezTo>
                    <a:close/>
                    <a:moveTo>
                      <a:pt x="494348" y="762953"/>
                    </a:moveTo>
                    <a:cubicBezTo>
                      <a:pt x="493395" y="762953"/>
                      <a:pt x="492443" y="762953"/>
                      <a:pt x="491490" y="762953"/>
                    </a:cubicBezTo>
                    <a:cubicBezTo>
                      <a:pt x="492443" y="762953"/>
                      <a:pt x="493395" y="762953"/>
                      <a:pt x="494348" y="762953"/>
                    </a:cubicBezTo>
                    <a:cubicBezTo>
                      <a:pt x="494348" y="762953"/>
                      <a:pt x="494348" y="762953"/>
                      <a:pt x="494348" y="762953"/>
                    </a:cubicBezTo>
                    <a:close/>
                    <a:moveTo>
                      <a:pt x="494348" y="762953"/>
                    </a:moveTo>
                    <a:cubicBezTo>
                      <a:pt x="493395" y="762953"/>
                      <a:pt x="493395" y="762953"/>
                      <a:pt x="492443" y="762953"/>
                    </a:cubicBezTo>
                    <a:cubicBezTo>
                      <a:pt x="492443" y="762953"/>
                      <a:pt x="493395" y="762953"/>
                      <a:pt x="494348" y="762953"/>
                    </a:cubicBezTo>
                    <a:close/>
                    <a:moveTo>
                      <a:pt x="490538" y="0"/>
                    </a:moveTo>
                    <a:cubicBezTo>
                      <a:pt x="491490" y="0"/>
                      <a:pt x="491490" y="0"/>
                      <a:pt x="492443" y="0"/>
                    </a:cubicBezTo>
                    <a:cubicBezTo>
                      <a:pt x="491490" y="0"/>
                      <a:pt x="490538" y="0"/>
                      <a:pt x="490538" y="0"/>
                    </a:cubicBezTo>
                    <a:close/>
                    <a:moveTo>
                      <a:pt x="492443" y="762953"/>
                    </a:moveTo>
                    <a:cubicBezTo>
                      <a:pt x="491490" y="762953"/>
                      <a:pt x="491490" y="762953"/>
                      <a:pt x="490538" y="762953"/>
                    </a:cubicBezTo>
                    <a:cubicBezTo>
                      <a:pt x="490538" y="762953"/>
                      <a:pt x="491490" y="762953"/>
                      <a:pt x="492443" y="762953"/>
                    </a:cubicBezTo>
                    <a:close/>
                    <a:moveTo>
                      <a:pt x="492443" y="0"/>
                    </a:moveTo>
                    <a:cubicBezTo>
                      <a:pt x="493395" y="0"/>
                      <a:pt x="493395" y="0"/>
                      <a:pt x="494348" y="0"/>
                    </a:cubicBezTo>
                    <a:cubicBezTo>
                      <a:pt x="493395" y="0"/>
                      <a:pt x="492443" y="0"/>
                      <a:pt x="492443" y="0"/>
                    </a:cubicBezTo>
                    <a:close/>
                  </a:path>
                </a:pathLst>
              </a:custGeom>
              <a:solidFill>
                <a:srgbClr val="C00000"/>
              </a:solidFill>
              <a:ln w="9525" cap="flat">
                <a:noFill/>
                <a:prstDash val="solid"/>
                <a:miter/>
              </a:ln>
            </p:spPr>
            <p:txBody>
              <a:bodyPr rtlCol="0" anchor="ctr"/>
              <a:lstStyle/>
              <a:p>
                <a:endParaRPr lang="en-ID" dirty="0"/>
              </a:p>
            </p:txBody>
          </p:sp>
          <p:sp>
            <p:nvSpPr>
              <p:cNvPr id="82" name="Freeform: Shape 81">
                <a:extLst>
                  <a:ext uri="{FF2B5EF4-FFF2-40B4-BE49-F238E27FC236}">
                    <a16:creationId xmlns:a16="http://schemas.microsoft.com/office/drawing/2014/main" id="{AC527230-FEE9-467F-9833-9A6C5D7E5972}"/>
                  </a:ext>
                </a:extLst>
              </p:cNvPr>
              <p:cNvSpPr/>
              <p:nvPr/>
            </p:nvSpPr>
            <p:spPr>
              <a:xfrm>
                <a:off x="2838450" y="433387"/>
                <a:ext cx="1004887" cy="2064067"/>
              </a:xfrm>
              <a:custGeom>
                <a:avLst/>
                <a:gdLst>
                  <a:gd name="connsiteX0" fmla="*/ 0 w 1004887"/>
                  <a:gd name="connsiteY0" fmla="*/ 1314450 h 2064067"/>
                  <a:gd name="connsiteX1" fmla="*/ 446723 w 1004887"/>
                  <a:gd name="connsiteY1" fmla="*/ 1703070 h 2064067"/>
                  <a:gd name="connsiteX2" fmla="*/ 446723 w 1004887"/>
                  <a:gd name="connsiteY2" fmla="*/ 1714500 h 2064067"/>
                  <a:gd name="connsiteX3" fmla="*/ 465773 w 1004887"/>
                  <a:gd name="connsiteY3" fmla="*/ 1733550 h 2064067"/>
                  <a:gd name="connsiteX4" fmla="*/ 500063 w 1004887"/>
                  <a:gd name="connsiteY4" fmla="*/ 1733550 h 2064067"/>
                  <a:gd name="connsiteX5" fmla="*/ 500063 w 1004887"/>
                  <a:gd name="connsiteY5" fmla="*/ 1781175 h 2064067"/>
                  <a:gd name="connsiteX6" fmla="*/ 455295 w 1004887"/>
                  <a:gd name="connsiteY6" fmla="*/ 1827848 h 2064067"/>
                  <a:gd name="connsiteX7" fmla="*/ 468630 w 1004887"/>
                  <a:gd name="connsiteY7" fmla="*/ 1860233 h 2064067"/>
                  <a:gd name="connsiteX8" fmla="*/ 468630 w 1004887"/>
                  <a:gd name="connsiteY8" fmla="*/ 2063115 h 2064067"/>
                  <a:gd name="connsiteX9" fmla="*/ 474345 w 1004887"/>
                  <a:gd name="connsiteY9" fmla="*/ 2063115 h 2064067"/>
                  <a:gd name="connsiteX10" fmla="*/ 474345 w 1004887"/>
                  <a:gd name="connsiteY10" fmla="*/ 1864995 h 2064067"/>
                  <a:gd name="connsiteX11" fmla="*/ 481013 w 1004887"/>
                  <a:gd name="connsiteY11" fmla="*/ 1868805 h 2064067"/>
                  <a:gd name="connsiteX12" fmla="*/ 481013 w 1004887"/>
                  <a:gd name="connsiteY12" fmla="*/ 2063115 h 2064067"/>
                  <a:gd name="connsiteX13" fmla="*/ 485775 w 1004887"/>
                  <a:gd name="connsiteY13" fmla="*/ 2063115 h 2064067"/>
                  <a:gd name="connsiteX14" fmla="*/ 485775 w 1004887"/>
                  <a:gd name="connsiteY14" fmla="*/ 1871663 h 2064067"/>
                  <a:gd name="connsiteX15" fmla="*/ 492442 w 1004887"/>
                  <a:gd name="connsiteY15" fmla="*/ 1873568 h 2064067"/>
                  <a:gd name="connsiteX16" fmla="*/ 492442 w 1004887"/>
                  <a:gd name="connsiteY16" fmla="*/ 2064068 h 2064067"/>
                  <a:gd name="connsiteX17" fmla="*/ 498158 w 1004887"/>
                  <a:gd name="connsiteY17" fmla="*/ 2064068 h 2064067"/>
                  <a:gd name="connsiteX18" fmla="*/ 498158 w 1004887"/>
                  <a:gd name="connsiteY18" fmla="*/ 1874520 h 2064067"/>
                  <a:gd name="connsiteX19" fmla="*/ 501015 w 1004887"/>
                  <a:gd name="connsiteY19" fmla="*/ 1874520 h 2064067"/>
                  <a:gd name="connsiteX20" fmla="*/ 503873 w 1004887"/>
                  <a:gd name="connsiteY20" fmla="*/ 1874520 h 2064067"/>
                  <a:gd name="connsiteX21" fmla="*/ 503873 w 1004887"/>
                  <a:gd name="connsiteY21" fmla="*/ 2064068 h 2064067"/>
                  <a:gd name="connsiteX22" fmla="*/ 509588 w 1004887"/>
                  <a:gd name="connsiteY22" fmla="*/ 2064068 h 2064067"/>
                  <a:gd name="connsiteX23" fmla="*/ 509588 w 1004887"/>
                  <a:gd name="connsiteY23" fmla="*/ 1873568 h 2064067"/>
                  <a:gd name="connsiteX24" fmla="*/ 516255 w 1004887"/>
                  <a:gd name="connsiteY24" fmla="*/ 1871663 h 2064067"/>
                  <a:gd name="connsiteX25" fmla="*/ 516255 w 1004887"/>
                  <a:gd name="connsiteY25" fmla="*/ 2063115 h 2064067"/>
                  <a:gd name="connsiteX26" fmla="*/ 521970 w 1004887"/>
                  <a:gd name="connsiteY26" fmla="*/ 2063115 h 2064067"/>
                  <a:gd name="connsiteX27" fmla="*/ 521970 w 1004887"/>
                  <a:gd name="connsiteY27" fmla="*/ 1868805 h 2064067"/>
                  <a:gd name="connsiteX28" fmla="*/ 528638 w 1004887"/>
                  <a:gd name="connsiteY28" fmla="*/ 1864995 h 2064067"/>
                  <a:gd name="connsiteX29" fmla="*/ 528638 w 1004887"/>
                  <a:gd name="connsiteY29" fmla="*/ 2063115 h 2064067"/>
                  <a:gd name="connsiteX30" fmla="*/ 534353 w 1004887"/>
                  <a:gd name="connsiteY30" fmla="*/ 2063115 h 2064067"/>
                  <a:gd name="connsiteX31" fmla="*/ 534353 w 1004887"/>
                  <a:gd name="connsiteY31" fmla="*/ 1860233 h 2064067"/>
                  <a:gd name="connsiteX32" fmla="*/ 547688 w 1004887"/>
                  <a:gd name="connsiteY32" fmla="*/ 1827848 h 2064067"/>
                  <a:gd name="connsiteX33" fmla="*/ 504825 w 1004887"/>
                  <a:gd name="connsiteY33" fmla="*/ 1781175 h 2064067"/>
                  <a:gd name="connsiteX34" fmla="*/ 504825 w 1004887"/>
                  <a:gd name="connsiteY34" fmla="*/ 1733550 h 2064067"/>
                  <a:gd name="connsiteX35" fmla="*/ 539115 w 1004887"/>
                  <a:gd name="connsiteY35" fmla="*/ 1733550 h 2064067"/>
                  <a:gd name="connsiteX36" fmla="*/ 558165 w 1004887"/>
                  <a:gd name="connsiteY36" fmla="*/ 1714500 h 2064067"/>
                  <a:gd name="connsiteX37" fmla="*/ 558165 w 1004887"/>
                  <a:gd name="connsiteY37" fmla="*/ 1703070 h 2064067"/>
                  <a:gd name="connsiteX38" fmla="*/ 1004888 w 1004887"/>
                  <a:gd name="connsiteY38" fmla="*/ 1314450 h 2064067"/>
                  <a:gd name="connsiteX39" fmla="*/ 558165 w 1004887"/>
                  <a:gd name="connsiteY39" fmla="*/ 925830 h 2064067"/>
                  <a:gd name="connsiteX40" fmla="*/ 558165 w 1004887"/>
                  <a:gd name="connsiteY40" fmla="*/ 916305 h 2064067"/>
                  <a:gd name="connsiteX41" fmla="*/ 539115 w 1004887"/>
                  <a:gd name="connsiteY41" fmla="*/ 897255 h 2064067"/>
                  <a:gd name="connsiteX42" fmla="*/ 504825 w 1004887"/>
                  <a:gd name="connsiteY42" fmla="*/ 897255 h 2064067"/>
                  <a:gd name="connsiteX43" fmla="*/ 504825 w 1004887"/>
                  <a:gd name="connsiteY43" fmla="*/ 0 h 2064067"/>
                  <a:gd name="connsiteX44" fmla="*/ 499110 w 1004887"/>
                  <a:gd name="connsiteY44" fmla="*/ 0 h 2064067"/>
                  <a:gd name="connsiteX45" fmla="*/ 499110 w 1004887"/>
                  <a:gd name="connsiteY45" fmla="*/ 897255 h 2064067"/>
                  <a:gd name="connsiteX46" fmla="*/ 464820 w 1004887"/>
                  <a:gd name="connsiteY46" fmla="*/ 897255 h 2064067"/>
                  <a:gd name="connsiteX47" fmla="*/ 445770 w 1004887"/>
                  <a:gd name="connsiteY47" fmla="*/ 916305 h 2064067"/>
                  <a:gd name="connsiteX48" fmla="*/ 445770 w 1004887"/>
                  <a:gd name="connsiteY48" fmla="*/ 925830 h 2064067"/>
                  <a:gd name="connsiteX49" fmla="*/ 0 w 1004887"/>
                  <a:gd name="connsiteY49" fmla="*/ 1314450 h 2064067"/>
                  <a:gd name="connsiteX50" fmla="*/ 660083 w 1004887"/>
                  <a:gd name="connsiteY50" fmla="*/ 1679258 h 2064067"/>
                  <a:gd name="connsiteX51" fmla="*/ 899160 w 1004887"/>
                  <a:gd name="connsiteY51" fmla="*/ 1314450 h 2064067"/>
                  <a:gd name="connsiteX52" fmla="*/ 660083 w 1004887"/>
                  <a:gd name="connsiteY52" fmla="*/ 949643 h 2064067"/>
                  <a:gd name="connsiteX53" fmla="*/ 851535 w 1004887"/>
                  <a:gd name="connsiteY53" fmla="*/ 1023938 h 2064067"/>
                  <a:gd name="connsiteX54" fmla="*/ 994410 w 1004887"/>
                  <a:gd name="connsiteY54" fmla="*/ 1314450 h 2064067"/>
                  <a:gd name="connsiteX55" fmla="*/ 851535 w 1004887"/>
                  <a:gd name="connsiteY55" fmla="*/ 1604963 h 2064067"/>
                  <a:gd name="connsiteX56" fmla="*/ 660083 w 1004887"/>
                  <a:gd name="connsiteY56" fmla="*/ 1679258 h 2064067"/>
                  <a:gd name="connsiteX57" fmla="*/ 579120 w 1004887"/>
                  <a:gd name="connsiteY57" fmla="*/ 1690688 h 2064067"/>
                  <a:gd name="connsiteX58" fmla="*/ 582930 w 1004887"/>
                  <a:gd name="connsiteY58" fmla="*/ 1689735 h 2064067"/>
                  <a:gd name="connsiteX59" fmla="*/ 774383 w 1004887"/>
                  <a:gd name="connsiteY59" fmla="*/ 1314450 h 2064067"/>
                  <a:gd name="connsiteX60" fmla="*/ 582930 w 1004887"/>
                  <a:gd name="connsiteY60" fmla="*/ 939165 h 2064067"/>
                  <a:gd name="connsiteX61" fmla="*/ 579120 w 1004887"/>
                  <a:gd name="connsiteY61" fmla="*/ 938213 h 2064067"/>
                  <a:gd name="connsiteX62" fmla="*/ 597218 w 1004887"/>
                  <a:gd name="connsiteY62" fmla="*/ 941070 h 2064067"/>
                  <a:gd name="connsiteX63" fmla="*/ 893445 w 1004887"/>
                  <a:gd name="connsiteY63" fmla="*/ 1314450 h 2064067"/>
                  <a:gd name="connsiteX64" fmla="*/ 597218 w 1004887"/>
                  <a:gd name="connsiteY64" fmla="*/ 1687830 h 2064067"/>
                  <a:gd name="connsiteX65" fmla="*/ 579120 w 1004887"/>
                  <a:gd name="connsiteY65" fmla="*/ 1690688 h 2064067"/>
                  <a:gd name="connsiteX66" fmla="*/ 532448 w 1004887"/>
                  <a:gd name="connsiteY66" fmla="*/ 1694498 h 2064067"/>
                  <a:gd name="connsiteX67" fmla="*/ 536258 w 1004887"/>
                  <a:gd name="connsiteY67" fmla="*/ 1692593 h 2064067"/>
                  <a:gd name="connsiteX68" fmla="*/ 631508 w 1004887"/>
                  <a:gd name="connsiteY68" fmla="*/ 1314450 h 2064067"/>
                  <a:gd name="connsiteX69" fmla="*/ 536258 w 1004887"/>
                  <a:gd name="connsiteY69" fmla="*/ 936308 h 2064067"/>
                  <a:gd name="connsiteX70" fmla="*/ 532448 w 1004887"/>
                  <a:gd name="connsiteY70" fmla="*/ 934403 h 2064067"/>
                  <a:gd name="connsiteX71" fmla="*/ 549593 w 1004887"/>
                  <a:gd name="connsiteY71" fmla="*/ 937260 h 2064067"/>
                  <a:gd name="connsiteX72" fmla="*/ 768668 w 1004887"/>
                  <a:gd name="connsiteY72" fmla="*/ 1314450 h 2064067"/>
                  <a:gd name="connsiteX73" fmla="*/ 549593 w 1004887"/>
                  <a:gd name="connsiteY73" fmla="*/ 1691640 h 2064067"/>
                  <a:gd name="connsiteX74" fmla="*/ 532448 w 1004887"/>
                  <a:gd name="connsiteY74" fmla="*/ 1694498 h 2064067"/>
                  <a:gd name="connsiteX75" fmla="*/ 483870 w 1004887"/>
                  <a:gd name="connsiteY75" fmla="*/ 1692593 h 2064067"/>
                  <a:gd name="connsiteX76" fmla="*/ 379095 w 1004887"/>
                  <a:gd name="connsiteY76" fmla="*/ 1314450 h 2064067"/>
                  <a:gd name="connsiteX77" fmla="*/ 483870 w 1004887"/>
                  <a:gd name="connsiteY77" fmla="*/ 936308 h 2064067"/>
                  <a:gd name="connsiteX78" fmla="*/ 500063 w 1004887"/>
                  <a:gd name="connsiteY78" fmla="*/ 933450 h 2064067"/>
                  <a:gd name="connsiteX79" fmla="*/ 501015 w 1004887"/>
                  <a:gd name="connsiteY79" fmla="*/ 933450 h 2064067"/>
                  <a:gd name="connsiteX80" fmla="*/ 502920 w 1004887"/>
                  <a:gd name="connsiteY80" fmla="*/ 933450 h 2064067"/>
                  <a:gd name="connsiteX81" fmla="*/ 504825 w 1004887"/>
                  <a:gd name="connsiteY81" fmla="*/ 933450 h 2064067"/>
                  <a:gd name="connsiteX82" fmla="*/ 505778 w 1004887"/>
                  <a:gd name="connsiteY82" fmla="*/ 933450 h 2064067"/>
                  <a:gd name="connsiteX83" fmla="*/ 521970 w 1004887"/>
                  <a:gd name="connsiteY83" fmla="*/ 936308 h 2064067"/>
                  <a:gd name="connsiteX84" fmla="*/ 626745 w 1004887"/>
                  <a:gd name="connsiteY84" fmla="*/ 1314450 h 2064067"/>
                  <a:gd name="connsiteX85" fmla="*/ 521970 w 1004887"/>
                  <a:gd name="connsiteY85" fmla="*/ 1692593 h 2064067"/>
                  <a:gd name="connsiteX86" fmla="*/ 505778 w 1004887"/>
                  <a:gd name="connsiteY86" fmla="*/ 1695450 h 2064067"/>
                  <a:gd name="connsiteX87" fmla="*/ 504825 w 1004887"/>
                  <a:gd name="connsiteY87" fmla="*/ 1695450 h 2064067"/>
                  <a:gd name="connsiteX88" fmla="*/ 502920 w 1004887"/>
                  <a:gd name="connsiteY88" fmla="*/ 1695450 h 2064067"/>
                  <a:gd name="connsiteX89" fmla="*/ 501015 w 1004887"/>
                  <a:gd name="connsiteY89" fmla="*/ 1695450 h 2064067"/>
                  <a:gd name="connsiteX90" fmla="*/ 500063 w 1004887"/>
                  <a:gd name="connsiteY90" fmla="*/ 1695450 h 2064067"/>
                  <a:gd name="connsiteX91" fmla="*/ 483870 w 1004887"/>
                  <a:gd name="connsiteY91" fmla="*/ 1692593 h 2064067"/>
                  <a:gd name="connsiteX92" fmla="*/ 236220 w 1004887"/>
                  <a:gd name="connsiteY92" fmla="*/ 1314450 h 2064067"/>
                  <a:gd name="connsiteX93" fmla="*/ 455295 w 1004887"/>
                  <a:gd name="connsiteY93" fmla="*/ 937260 h 2064067"/>
                  <a:gd name="connsiteX94" fmla="*/ 472440 w 1004887"/>
                  <a:gd name="connsiteY94" fmla="*/ 934403 h 2064067"/>
                  <a:gd name="connsiteX95" fmla="*/ 468630 w 1004887"/>
                  <a:gd name="connsiteY95" fmla="*/ 936308 h 2064067"/>
                  <a:gd name="connsiteX96" fmla="*/ 373380 w 1004887"/>
                  <a:gd name="connsiteY96" fmla="*/ 1314450 h 2064067"/>
                  <a:gd name="connsiteX97" fmla="*/ 468630 w 1004887"/>
                  <a:gd name="connsiteY97" fmla="*/ 1692593 h 2064067"/>
                  <a:gd name="connsiteX98" fmla="*/ 472440 w 1004887"/>
                  <a:gd name="connsiteY98" fmla="*/ 1694498 h 2064067"/>
                  <a:gd name="connsiteX99" fmla="*/ 455295 w 1004887"/>
                  <a:gd name="connsiteY99" fmla="*/ 1691640 h 2064067"/>
                  <a:gd name="connsiteX100" fmla="*/ 236220 w 1004887"/>
                  <a:gd name="connsiteY100" fmla="*/ 1314450 h 2064067"/>
                  <a:gd name="connsiteX101" fmla="*/ 407670 w 1004887"/>
                  <a:gd name="connsiteY101" fmla="*/ 1688783 h 2064067"/>
                  <a:gd name="connsiteX102" fmla="*/ 111443 w 1004887"/>
                  <a:gd name="connsiteY102" fmla="*/ 1315403 h 2064067"/>
                  <a:gd name="connsiteX103" fmla="*/ 407670 w 1004887"/>
                  <a:gd name="connsiteY103" fmla="*/ 942023 h 2064067"/>
                  <a:gd name="connsiteX104" fmla="*/ 425767 w 1004887"/>
                  <a:gd name="connsiteY104" fmla="*/ 939165 h 2064067"/>
                  <a:gd name="connsiteX105" fmla="*/ 421958 w 1004887"/>
                  <a:gd name="connsiteY105" fmla="*/ 940118 h 2064067"/>
                  <a:gd name="connsiteX106" fmla="*/ 230505 w 1004887"/>
                  <a:gd name="connsiteY106" fmla="*/ 1314450 h 2064067"/>
                  <a:gd name="connsiteX107" fmla="*/ 421958 w 1004887"/>
                  <a:gd name="connsiteY107" fmla="*/ 1689735 h 2064067"/>
                  <a:gd name="connsiteX108" fmla="*/ 425767 w 1004887"/>
                  <a:gd name="connsiteY108" fmla="*/ 1690688 h 2064067"/>
                  <a:gd name="connsiteX109" fmla="*/ 407670 w 1004887"/>
                  <a:gd name="connsiteY109" fmla="*/ 1688783 h 2064067"/>
                  <a:gd name="connsiteX110" fmla="*/ 10477 w 1004887"/>
                  <a:gd name="connsiteY110" fmla="*/ 1314450 h 2064067"/>
                  <a:gd name="connsiteX111" fmla="*/ 153352 w 1004887"/>
                  <a:gd name="connsiteY111" fmla="*/ 1023938 h 2064067"/>
                  <a:gd name="connsiteX112" fmla="*/ 344805 w 1004887"/>
                  <a:gd name="connsiteY112" fmla="*/ 949643 h 2064067"/>
                  <a:gd name="connsiteX113" fmla="*/ 105727 w 1004887"/>
                  <a:gd name="connsiteY113" fmla="*/ 1314450 h 2064067"/>
                  <a:gd name="connsiteX114" fmla="*/ 344805 w 1004887"/>
                  <a:gd name="connsiteY114" fmla="*/ 1679258 h 2064067"/>
                  <a:gd name="connsiteX115" fmla="*/ 153352 w 1004887"/>
                  <a:gd name="connsiteY115" fmla="*/ 1604963 h 2064067"/>
                  <a:gd name="connsiteX116" fmla="*/ 10477 w 1004887"/>
                  <a:gd name="connsiteY116" fmla="*/ 1314450 h 206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1004887" h="2064067">
                    <a:moveTo>
                      <a:pt x="0" y="1314450"/>
                    </a:moveTo>
                    <a:cubicBezTo>
                      <a:pt x="0" y="1547813"/>
                      <a:pt x="161925" y="1686878"/>
                      <a:pt x="446723" y="1703070"/>
                    </a:cubicBezTo>
                    <a:lnTo>
                      <a:pt x="446723" y="1714500"/>
                    </a:lnTo>
                    <a:cubicBezTo>
                      <a:pt x="446723" y="1724978"/>
                      <a:pt x="455295" y="1733550"/>
                      <a:pt x="465773" y="1733550"/>
                    </a:cubicBezTo>
                    <a:lnTo>
                      <a:pt x="500063" y="1733550"/>
                    </a:lnTo>
                    <a:lnTo>
                      <a:pt x="500063" y="1781175"/>
                    </a:lnTo>
                    <a:cubicBezTo>
                      <a:pt x="475298" y="1782128"/>
                      <a:pt x="455295" y="1802130"/>
                      <a:pt x="455295" y="1827848"/>
                    </a:cubicBezTo>
                    <a:cubicBezTo>
                      <a:pt x="455295" y="1840230"/>
                      <a:pt x="460058" y="1851660"/>
                      <a:pt x="468630" y="1860233"/>
                    </a:cubicBezTo>
                    <a:lnTo>
                      <a:pt x="468630" y="2063115"/>
                    </a:lnTo>
                    <a:lnTo>
                      <a:pt x="474345" y="2063115"/>
                    </a:lnTo>
                    <a:lnTo>
                      <a:pt x="474345" y="1864995"/>
                    </a:lnTo>
                    <a:cubicBezTo>
                      <a:pt x="476250" y="1866900"/>
                      <a:pt x="478155" y="1867853"/>
                      <a:pt x="481013" y="1868805"/>
                    </a:cubicBezTo>
                    <a:lnTo>
                      <a:pt x="481013" y="2063115"/>
                    </a:lnTo>
                    <a:lnTo>
                      <a:pt x="485775" y="2063115"/>
                    </a:lnTo>
                    <a:lnTo>
                      <a:pt x="485775" y="1871663"/>
                    </a:lnTo>
                    <a:cubicBezTo>
                      <a:pt x="487680" y="1872615"/>
                      <a:pt x="489585" y="1872615"/>
                      <a:pt x="492442" y="1873568"/>
                    </a:cubicBezTo>
                    <a:lnTo>
                      <a:pt x="492442" y="2064068"/>
                    </a:lnTo>
                    <a:lnTo>
                      <a:pt x="498158" y="2064068"/>
                    </a:lnTo>
                    <a:lnTo>
                      <a:pt x="498158" y="1874520"/>
                    </a:lnTo>
                    <a:cubicBezTo>
                      <a:pt x="499110" y="1874520"/>
                      <a:pt x="500063" y="1874520"/>
                      <a:pt x="501015" y="1874520"/>
                    </a:cubicBezTo>
                    <a:cubicBezTo>
                      <a:pt x="501967" y="1874520"/>
                      <a:pt x="502920" y="1874520"/>
                      <a:pt x="503873" y="1874520"/>
                    </a:cubicBezTo>
                    <a:lnTo>
                      <a:pt x="503873" y="2064068"/>
                    </a:lnTo>
                    <a:lnTo>
                      <a:pt x="509588" y="2064068"/>
                    </a:lnTo>
                    <a:lnTo>
                      <a:pt x="509588" y="1873568"/>
                    </a:lnTo>
                    <a:cubicBezTo>
                      <a:pt x="511492" y="1873568"/>
                      <a:pt x="514350" y="1872615"/>
                      <a:pt x="516255" y="1871663"/>
                    </a:cubicBezTo>
                    <a:lnTo>
                      <a:pt x="516255" y="2063115"/>
                    </a:lnTo>
                    <a:lnTo>
                      <a:pt x="521970" y="2063115"/>
                    </a:lnTo>
                    <a:lnTo>
                      <a:pt x="521970" y="1868805"/>
                    </a:lnTo>
                    <a:cubicBezTo>
                      <a:pt x="523875" y="1867853"/>
                      <a:pt x="526733" y="1865948"/>
                      <a:pt x="528638" y="1864995"/>
                    </a:cubicBezTo>
                    <a:lnTo>
                      <a:pt x="528638" y="2063115"/>
                    </a:lnTo>
                    <a:lnTo>
                      <a:pt x="534353" y="2063115"/>
                    </a:lnTo>
                    <a:lnTo>
                      <a:pt x="534353" y="1860233"/>
                    </a:lnTo>
                    <a:cubicBezTo>
                      <a:pt x="542925" y="1851660"/>
                      <a:pt x="547688" y="1840230"/>
                      <a:pt x="547688" y="1827848"/>
                    </a:cubicBezTo>
                    <a:cubicBezTo>
                      <a:pt x="547688" y="1803083"/>
                      <a:pt x="528638" y="1784033"/>
                      <a:pt x="504825" y="1781175"/>
                    </a:cubicBezTo>
                    <a:lnTo>
                      <a:pt x="504825" y="1733550"/>
                    </a:lnTo>
                    <a:lnTo>
                      <a:pt x="539115" y="1733550"/>
                    </a:lnTo>
                    <a:cubicBezTo>
                      <a:pt x="549593" y="1733550"/>
                      <a:pt x="558165" y="1724978"/>
                      <a:pt x="558165" y="1714500"/>
                    </a:cubicBezTo>
                    <a:lnTo>
                      <a:pt x="558165" y="1703070"/>
                    </a:lnTo>
                    <a:cubicBezTo>
                      <a:pt x="842963" y="1686878"/>
                      <a:pt x="1004888" y="1547813"/>
                      <a:pt x="1004888" y="1314450"/>
                    </a:cubicBezTo>
                    <a:cubicBezTo>
                      <a:pt x="1004888" y="1081088"/>
                      <a:pt x="842963" y="942023"/>
                      <a:pt x="558165" y="925830"/>
                    </a:cubicBezTo>
                    <a:lnTo>
                      <a:pt x="558165" y="916305"/>
                    </a:lnTo>
                    <a:cubicBezTo>
                      <a:pt x="558165" y="905828"/>
                      <a:pt x="549593" y="897255"/>
                      <a:pt x="539115" y="897255"/>
                    </a:cubicBezTo>
                    <a:lnTo>
                      <a:pt x="504825" y="897255"/>
                    </a:lnTo>
                    <a:lnTo>
                      <a:pt x="504825" y="0"/>
                    </a:lnTo>
                    <a:lnTo>
                      <a:pt x="499110" y="0"/>
                    </a:lnTo>
                    <a:lnTo>
                      <a:pt x="499110" y="897255"/>
                    </a:lnTo>
                    <a:lnTo>
                      <a:pt x="464820" y="897255"/>
                    </a:lnTo>
                    <a:cubicBezTo>
                      <a:pt x="454342" y="897255"/>
                      <a:pt x="445770" y="905828"/>
                      <a:pt x="445770" y="916305"/>
                    </a:cubicBezTo>
                    <a:lnTo>
                      <a:pt x="445770" y="925830"/>
                    </a:lnTo>
                    <a:cubicBezTo>
                      <a:pt x="161925" y="942023"/>
                      <a:pt x="0" y="1082040"/>
                      <a:pt x="0" y="1314450"/>
                    </a:cubicBezTo>
                    <a:close/>
                    <a:moveTo>
                      <a:pt x="660083" y="1679258"/>
                    </a:moveTo>
                    <a:cubicBezTo>
                      <a:pt x="814388" y="1630680"/>
                      <a:pt x="899160" y="1503998"/>
                      <a:pt x="899160" y="1314450"/>
                    </a:cubicBezTo>
                    <a:cubicBezTo>
                      <a:pt x="899160" y="1124903"/>
                      <a:pt x="813435" y="998220"/>
                      <a:pt x="660083" y="949643"/>
                    </a:cubicBezTo>
                    <a:cubicBezTo>
                      <a:pt x="735330" y="963930"/>
                      <a:pt x="800100" y="988695"/>
                      <a:pt x="851535" y="1023938"/>
                    </a:cubicBezTo>
                    <a:cubicBezTo>
                      <a:pt x="946785" y="1088708"/>
                      <a:pt x="994410" y="1186815"/>
                      <a:pt x="994410" y="1314450"/>
                    </a:cubicBezTo>
                    <a:cubicBezTo>
                      <a:pt x="994410" y="1442085"/>
                      <a:pt x="945833" y="1540193"/>
                      <a:pt x="851535" y="1604963"/>
                    </a:cubicBezTo>
                    <a:cubicBezTo>
                      <a:pt x="800100" y="1640205"/>
                      <a:pt x="735330" y="1664970"/>
                      <a:pt x="660083" y="1679258"/>
                    </a:cubicBezTo>
                    <a:close/>
                    <a:moveTo>
                      <a:pt x="579120" y="1690688"/>
                    </a:moveTo>
                    <a:cubicBezTo>
                      <a:pt x="580073" y="1690688"/>
                      <a:pt x="581978" y="1689735"/>
                      <a:pt x="582930" y="1689735"/>
                    </a:cubicBezTo>
                    <a:cubicBezTo>
                      <a:pt x="705803" y="1650683"/>
                      <a:pt x="774383" y="1519238"/>
                      <a:pt x="774383" y="1314450"/>
                    </a:cubicBezTo>
                    <a:cubicBezTo>
                      <a:pt x="774383" y="1109663"/>
                      <a:pt x="705803" y="978218"/>
                      <a:pt x="582930" y="939165"/>
                    </a:cubicBezTo>
                    <a:cubicBezTo>
                      <a:pt x="581978" y="939165"/>
                      <a:pt x="580073" y="938213"/>
                      <a:pt x="579120" y="938213"/>
                    </a:cubicBezTo>
                    <a:cubicBezTo>
                      <a:pt x="584835" y="939165"/>
                      <a:pt x="591503" y="940118"/>
                      <a:pt x="597218" y="941070"/>
                    </a:cubicBezTo>
                    <a:cubicBezTo>
                      <a:pt x="786765" y="973455"/>
                      <a:pt x="893445" y="1104900"/>
                      <a:pt x="893445" y="1314450"/>
                    </a:cubicBezTo>
                    <a:cubicBezTo>
                      <a:pt x="893445" y="1524000"/>
                      <a:pt x="786765" y="1656398"/>
                      <a:pt x="597218" y="1687830"/>
                    </a:cubicBezTo>
                    <a:cubicBezTo>
                      <a:pt x="591503" y="1689735"/>
                      <a:pt x="585788" y="1690688"/>
                      <a:pt x="579120" y="1690688"/>
                    </a:cubicBezTo>
                    <a:close/>
                    <a:moveTo>
                      <a:pt x="532448" y="1694498"/>
                    </a:moveTo>
                    <a:cubicBezTo>
                      <a:pt x="533400" y="1693545"/>
                      <a:pt x="534353" y="1693545"/>
                      <a:pt x="536258" y="1692593"/>
                    </a:cubicBezTo>
                    <a:cubicBezTo>
                      <a:pt x="597218" y="1658303"/>
                      <a:pt x="631508" y="1524000"/>
                      <a:pt x="631508" y="1314450"/>
                    </a:cubicBezTo>
                    <a:cubicBezTo>
                      <a:pt x="631508" y="1104900"/>
                      <a:pt x="597218" y="971550"/>
                      <a:pt x="536258" y="936308"/>
                    </a:cubicBezTo>
                    <a:cubicBezTo>
                      <a:pt x="535305" y="935355"/>
                      <a:pt x="534353" y="935355"/>
                      <a:pt x="532448" y="934403"/>
                    </a:cubicBezTo>
                    <a:cubicBezTo>
                      <a:pt x="538163" y="935355"/>
                      <a:pt x="543878" y="936308"/>
                      <a:pt x="549593" y="937260"/>
                    </a:cubicBezTo>
                    <a:cubicBezTo>
                      <a:pt x="689610" y="962025"/>
                      <a:pt x="768668" y="1096328"/>
                      <a:pt x="768668" y="1314450"/>
                    </a:cubicBezTo>
                    <a:cubicBezTo>
                      <a:pt x="768668" y="1532573"/>
                      <a:pt x="689610" y="1667828"/>
                      <a:pt x="549593" y="1691640"/>
                    </a:cubicBezTo>
                    <a:cubicBezTo>
                      <a:pt x="544830" y="1692593"/>
                      <a:pt x="539115" y="1693545"/>
                      <a:pt x="532448" y="1694498"/>
                    </a:cubicBezTo>
                    <a:close/>
                    <a:moveTo>
                      <a:pt x="483870" y="1692593"/>
                    </a:moveTo>
                    <a:cubicBezTo>
                      <a:pt x="442913" y="1678305"/>
                      <a:pt x="379095" y="1609725"/>
                      <a:pt x="379095" y="1314450"/>
                    </a:cubicBezTo>
                    <a:cubicBezTo>
                      <a:pt x="379095" y="1019175"/>
                      <a:pt x="441960" y="949643"/>
                      <a:pt x="483870" y="936308"/>
                    </a:cubicBezTo>
                    <a:cubicBezTo>
                      <a:pt x="489585" y="934403"/>
                      <a:pt x="495300" y="933450"/>
                      <a:pt x="500063" y="933450"/>
                    </a:cubicBezTo>
                    <a:cubicBezTo>
                      <a:pt x="500063" y="933450"/>
                      <a:pt x="500063" y="933450"/>
                      <a:pt x="501015" y="933450"/>
                    </a:cubicBezTo>
                    <a:cubicBezTo>
                      <a:pt x="501967" y="933450"/>
                      <a:pt x="501967" y="933450"/>
                      <a:pt x="502920" y="933450"/>
                    </a:cubicBezTo>
                    <a:cubicBezTo>
                      <a:pt x="503873" y="933450"/>
                      <a:pt x="503873" y="933450"/>
                      <a:pt x="504825" y="933450"/>
                    </a:cubicBezTo>
                    <a:cubicBezTo>
                      <a:pt x="504825" y="933450"/>
                      <a:pt x="504825" y="933450"/>
                      <a:pt x="505778" y="933450"/>
                    </a:cubicBezTo>
                    <a:cubicBezTo>
                      <a:pt x="510540" y="933450"/>
                      <a:pt x="516255" y="934403"/>
                      <a:pt x="521970" y="936308"/>
                    </a:cubicBezTo>
                    <a:cubicBezTo>
                      <a:pt x="562928" y="950595"/>
                      <a:pt x="626745" y="1019175"/>
                      <a:pt x="626745" y="1314450"/>
                    </a:cubicBezTo>
                    <a:cubicBezTo>
                      <a:pt x="626745" y="1609725"/>
                      <a:pt x="563880" y="1679258"/>
                      <a:pt x="521970" y="1692593"/>
                    </a:cubicBezTo>
                    <a:cubicBezTo>
                      <a:pt x="516255" y="1694498"/>
                      <a:pt x="510540" y="1695450"/>
                      <a:pt x="505778" y="1695450"/>
                    </a:cubicBezTo>
                    <a:cubicBezTo>
                      <a:pt x="505778" y="1695450"/>
                      <a:pt x="505778" y="1695450"/>
                      <a:pt x="504825" y="1695450"/>
                    </a:cubicBezTo>
                    <a:cubicBezTo>
                      <a:pt x="503873" y="1695450"/>
                      <a:pt x="503873" y="1695450"/>
                      <a:pt x="502920" y="1695450"/>
                    </a:cubicBezTo>
                    <a:cubicBezTo>
                      <a:pt x="501967" y="1695450"/>
                      <a:pt x="501967" y="1695450"/>
                      <a:pt x="501015" y="1695450"/>
                    </a:cubicBezTo>
                    <a:cubicBezTo>
                      <a:pt x="501015" y="1695450"/>
                      <a:pt x="501015" y="1695450"/>
                      <a:pt x="500063" y="1695450"/>
                    </a:cubicBezTo>
                    <a:cubicBezTo>
                      <a:pt x="495300" y="1695450"/>
                      <a:pt x="489585" y="1694498"/>
                      <a:pt x="483870" y="1692593"/>
                    </a:cubicBezTo>
                    <a:close/>
                    <a:moveTo>
                      <a:pt x="236220" y="1314450"/>
                    </a:moveTo>
                    <a:cubicBezTo>
                      <a:pt x="236220" y="1095375"/>
                      <a:pt x="315278" y="961073"/>
                      <a:pt x="455295" y="937260"/>
                    </a:cubicBezTo>
                    <a:cubicBezTo>
                      <a:pt x="461010" y="936308"/>
                      <a:pt x="466725" y="935355"/>
                      <a:pt x="472440" y="934403"/>
                    </a:cubicBezTo>
                    <a:cubicBezTo>
                      <a:pt x="471488" y="935355"/>
                      <a:pt x="470535" y="935355"/>
                      <a:pt x="468630" y="936308"/>
                    </a:cubicBezTo>
                    <a:cubicBezTo>
                      <a:pt x="407670" y="970598"/>
                      <a:pt x="373380" y="1104900"/>
                      <a:pt x="373380" y="1314450"/>
                    </a:cubicBezTo>
                    <a:cubicBezTo>
                      <a:pt x="373380" y="1524000"/>
                      <a:pt x="407670" y="1657350"/>
                      <a:pt x="468630" y="1692593"/>
                    </a:cubicBezTo>
                    <a:cubicBezTo>
                      <a:pt x="469583" y="1693545"/>
                      <a:pt x="470535" y="1693545"/>
                      <a:pt x="472440" y="1694498"/>
                    </a:cubicBezTo>
                    <a:cubicBezTo>
                      <a:pt x="466725" y="1693545"/>
                      <a:pt x="461010" y="1692593"/>
                      <a:pt x="455295" y="1691640"/>
                    </a:cubicBezTo>
                    <a:cubicBezTo>
                      <a:pt x="315278" y="1667828"/>
                      <a:pt x="236220" y="1533525"/>
                      <a:pt x="236220" y="1314450"/>
                    </a:cubicBezTo>
                    <a:close/>
                    <a:moveTo>
                      <a:pt x="407670" y="1688783"/>
                    </a:moveTo>
                    <a:cubicBezTo>
                      <a:pt x="218123" y="1656398"/>
                      <a:pt x="111443" y="1524953"/>
                      <a:pt x="111443" y="1315403"/>
                    </a:cubicBezTo>
                    <a:cubicBezTo>
                      <a:pt x="111443" y="1105853"/>
                      <a:pt x="218123" y="973455"/>
                      <a:pt x="407670" y="942023"/>
                    </a:cubicBezTo>
                    <a:cubicBezTo>
                      <a:pt x="413385" y="941070"/>
                      <a:pt x="420053" y="940118"/>
                      <a:pt x="425767" y="939165"/>
                    </a:cubicBezTo>
                    <a:cubicBezTo>
                      <a:pt x="424815" y="939165"/>
                      <a:pt x="422910" y="940118"/>
                      <a:pt x="421958" y="940118"/>
                    </a:cubicBezTo>
                    <a:cubicBezTo>
                      <a:pt x="299085" y="978218"/>
                      <a:pt x="230505" y="1109663"/>
                      <a:pt x="230505" y="1314450"/>
                    </a:cubicBezTo>
                    <a:cubicBezTo>
                      <a:pt x="230505" y="1519238"/>
                      <a:pt x="299085" y="1650683"/>
                      <a:pt x="421958" y="1689735"/>
                    </a:cubicBezTo>
                    <a:cubicBezTo>
                      <a:pt x="422910" y="1689735"/>
                      <a:pt x="424815" y="1690688"/>
                      <a:pt x="425767" y="1690688"/>
                    </a:cubicBezTo>
                    <a:cubicBezTo>
                      <a:pt x="420053" y="1690688"/>
                      <a:pt x="413385" y="1689735"/>
                      <a:pt x="407670" y="1688783"/>
                    </a:cubicBezTo>
                    <a:close/>
                    <a:moveTo>
                      <a:pt x="10477" y="1314450"/>
                    </a:moveTo>
                    <a:cubicBezTo>
                      <a:pt x="10477" y="1186815"/>
                      <a:pt x="59055" y="1088708"/>
                      <a:pt x="153352" y="1023938"/>
                    </a:cubicBezTo>
                    <a:cubicBezTo>
                      <a:pt x="204788" y="988695"/>
                      <a:pt x="269558" y="963930"/>
                      <a:pt x="344805" y="949643"/>
                    </a:cubicBezTo>
                    <a:cubicBezTo>
                      <a:pt x="190500" y="998220"/>
                      <a:pt x="105727" y="1124903"/>
                      <a:pt x="105727" y="1314450"/>
                    </a:cubicBezTo>
                    <a:cubicBezTo>
                      <a:pt x="105727" y="1503998"/>
                      <a:pt x="191452" y="1630680"/>
                      <a:pt x="344805" y="1679258"/>
                    </a:cubicBezTo>
                    <a:cubicBezTo>
                      <a:pt x="269558" y="1664970"/>
                      <a:pt x="204788" y="1640205"/>
                      <a:pt x="153352" y="1604963"/>
                    </a:cubicBezTo>
                    <a:cubicBezTo>
                      <a:pt x="59055" y="1540193"/>
                      <a:pt x="10477" y="1442085"/>
                      <a:pt x="10477" y="1314450"/>
                    </a:cubicBezTo>
                    <a:close/>
                  </a:path>
                </a:pathLst>
              </a:custGeom>
              <a:solidFill>
                <a:srgbClr val="FFC000"/>
              </a:solidFill>
              <a:ln w="9525" cap="flat">
                <a:noFill/>
                <a:prstDash val="solid"/>
                <a:miter/>
              </a:ln>
            </p:spPr>
            <p:txBody>
              <a:bodyPr rtlCol="0" anchor="ctr"/>
              <a:lstStyle/>
              <a:p>
                <a:endParaRPr lang="en-ID" dirty="0"/>
              </a:p>
            </p:txBody>
          </p:sp>
        </p:grpSp>
      </p:grpSp>
    </p:spTree>
    <p:extLst>
      <p:ext uri="{BB962C8B-B14F-4D97-AF65-F5344CB8AC3E}">
        <p14:creationId xmlns:p14="http://schemas.microsoft.com/office/powerpoint/2010/main" val="297503401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87476398"/>
      </p:ext>
    </p:extLst>
  </p:cSld>
  <p:clrMap bg1="lt1" tx1="dk1" bg2="lt2" tx2="dk2" accent1="accent1" accent2="accent2" accent3="accent3" accent4="accent4" accent5="accent5" accent6="accent6" hlink="hlink" folHlink="folHlink"/>
  <p:sldLayoutIdLst>
    <p:sldLayoutId id="2147483650" r:id="rId1"/>
    <p:sldLayoutId id="2147483651" r:id="rId2"/>
    <p:sldLayoutId id="2147483661" r:id="rId3"/>
    <p:sldLayoutId id="2147483662" r:id="rId4"/>
    <p:sldLayoutId id="2147483663" r:id="rId5"/>
    <p:sldLayoutId id="2147483664" r:id="rId6"/>
    <p:sldLayoutId id="2147483665" r:id="rId7"/>
    <p:sldLayoutId id="2147483666" r:id="rId8"/>
    <p:sldLayoutId id="2147483667" r:id="rId9"/>
    <p:sldLayoutId id="2147483668" r:id="rId10"/>
    <p:sldLayoutId id="214748366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40" userDrawn="1">
          <p15:clr>
            <a:srgbClr val="F26B43"/>
          </p15:clr>
        </p15:guide>
        <p15:guide id="2" pos="7440" userDrawn="1">
          <p15:clr>
            <a:srgbClr val="F26B43"/>
          </p15:clr>
        </p15:guide>
        <p15:guide id="3" orient="horz" pos="4104" userDrawn="1">
          <p15:clr>
            <a:srgbClr val="F26B43"/>
          </p15:clr>
        </p15:guide>
        <p15:guide id="4" orient="horz" pos="216" userDrawn="1">
          <p15:clr>
            <a:srgbClr val="F26B43"/>
          </p15:clr>
        </p15:guide>
        <p15:guide id="5" pos="3840" userDrawn="1">
          <p15:clr>
            <a:srgbClr val="F26B43"/>
          </p15:clr>
        </p15:guide>
        <p15:guide id="6" orient="horz" pos="2160" userDrawn="1">
          <p15:clr>
            <a:srgbClr val="F26B43"/>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image" Target="../media/image2.jpeg"/><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image" Target="../media/image7.jpg"/><Relationship Id="rId1" Type="http://schemas.openxmlformats.org/officeDocument/2006/relationships/slideLayout" Target="../slideLayouts/slideLayout5.xml"/><Relationship Id="rId5" Type="http://schemas.openxmlformats.org/officeDocument/2006/relationships/image" Target="../media/image9.jpeg"/><Relationship Id="rId4" Type="http://schemas.openxmlformats.org/officeDocument/2006/relationships/image" Target="../media/image8.jpg"/></Relationships>
</file>

<file path=ppt/slides/_rels/slide6.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image" Target="../media/image10.jpeg"/><Relationship Id="rId1" Type="http://schemas.openxmlformats.org/officeDocument/2006/relationships/slideLayout" Target="../slideLayouts/slideLayout6.xml"/><Relationship Id="rId4" Type="http://schemas.openxmlformats.org/officeDocument/2006/relationships/image" Target="../media/image11.jpeg"/></Relationships>
</file>

<file path=ppt/slides/_rels/slide7.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Placeholder 10">
            <a:extLst>
              <a:ext uri="{FF2B5EF4-FFF2-40B4-BE49-F238E27FC236}">
                <a16:creationId xmlns:a16="http://schemas.microsoft.com/office/drawing/2014/main" id="{DFAD1CEB-A055-499E-A58D-C72D0F9B4C47}"/>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7871" b="7871"/>
          <a:stretch>
            <a:fillRect/>
          </a:stretch>
        </p:blipFill>
        <p:spPr>
          <a:xfrm>
            <a:off x="0" y="0"/>
            <a:ext cx="12192000" cy="6858000"/>
          </a:xfrm>
        </p:spPr>
      </p:pic>
      <p:sp>
        <p:nvSpPr>
          <p:cNvPr id="3" name="Rectangle 2">
            <a:extLst>
              <a:ext uri="{FF2B5EF4-FFF2-40B4-BE49-F238E27FC236}">
                <a16:creationId xmlns:a16="http://schemas.microsoft.com/office/drawing/2014/main" id="{A45CA238-EE0F-427E-AD0B-8C2F08AD6B12}"/>
              </a:ext>
            </a:extLst>
          </p:cNvPr>
          <p:cNvSpPr/>
          <p:nvPr/>
        </p:nvSpPr>
        <p:spPr>
          <a:xfrm>
            <a:off x="0" y="0"/>
            <a:ext cx="12192000" cy="6858000"/>
          </a:xfrm>
          <a:prstGeom prst="rect">
            <a:avLst/>
          </a:prstGeom>
          <a:solidFill>
            <a:schemeClr val="bg1">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21114957-F28F-49A4-B765-1EB926A735F3}"/>
              </a:ext>
            </a:extLst>
          </p:cNvPr>
          <p:cNvSpPr txBox="1"/>
          <p:nvPr/>
        </p:nvSpPr>
        <p:spPr>
          <a:xfrm>
            <a:off x="1760349" y="2459504"/>
            <a:ext cx="8671302" cy="1938992"/>
          </a:xfrm>
          <a:prstGeom prst="rect">
            <a:avLst/>
          </a:prstGeom>
          <a:noFill/>
        </p:spPr>
        <p:txBody>
          <a:bodyPr wrap="square">
            <a:spAutoFit/>
          </a:bodyPr>
          <a:lstStyle/>
          <a:p>
            <a:pPr algn="ctr"/>
            <a:r>
              <a:rPr lang="en-US" sz="6000" b="1" spc="300" dirty="0">
                <a:solidFill>
                  <a:srgbClr val="FF0000"/>
                </a:solidFill>
                <a:latin typeface="Playfair Display" panose="00000500000000000000" pitchFamily="2" charset="0"/>
                <a:ea typeface="Noto Sans" panose="020B0502040504020204" pitchFamily="34" charset="0"/>
                <a:cs typeface="Poppins" panose="00000500000000000000" pitchFamily="2" charset="0"/>
              </a:rPr>
              <a:t>CHINESE NEW YEAR </a:t>
            </a:r>
            <a:r>
              <a:rPr lang="en-US" sz="6000" b="1" spc="300" dirty="0">
                <a:latin typeface="Playfair Display" panose="00000500000000000000" pitchFamily="2" charset="0"/>
                <a:ea typeface="Noto Sans" panose="020B0502040504020204" pitchFamily="34" charset="0"/>
                <a:cs typeface="Poppins" panose="00000500000000000000" pitchFamily="2" charset="0"/>
              </a:rPr>
              <a:t>DECORATIONS</a:t>
            </a:r>
          </a:p>
        </p:txBody>
      </p:sp>
      <p:sp>
        <p:nvSpPr>
          <p:cNvPr id="4" name="Freeform: Shape 3">
            <a:extLst>
              <a:ext uri="{FF2B5EF4-FFF2-40B4-BE49-F238E27FC236}">
                <a16:creationId xmlns:a16="http://schemas.microsoft.com/office/drawing/2014/main" id="{1C2D0E14-8082-4260-8434-9D62DA46F20F}"/>
              </a:ext>
            </a:extLst>
          </p:cNvPr>
          <p:cNvSpPr/>
          <p:nvPr/>
        </p:nvSpPr>
        <p:spPr>
          <a:xfrm>
            <a:off x="381000" y="296013"/>
            <a:ext cx="11430000" cy="6219087"/>
          </a:xfrm>
          <a:custGeom>
            <a:avLst/>
            <a:gdLst>
              <a:gd name="connsiteX0" fmla="*/ 533400 w 11430000"/>
              <a:gd name="connsiteY0" fmla="*/ 6123189 h 6219087"/>
              <a:gd name="connsiteX1" fmla="*/ 10896600 w 11430000"/>
              <a:gd name="connsiteY1" fmla="*/ 6123189 h 6219087"/>
              <a:gd name="connsiteX2" fmla="*/ 10896600 w 11430000"/>
              <a:gd name="connsiteY2" fmla="*/ 6219087 h 6219087"/>
              <a:gd name="connsiteX3" fmla="*/ 533400 w 11430000"/>
              <a:gd name="connsiteY3" fmla="*/ 6219087 h 6219087"/>
              <a:gd name="connsiteX4" fmla="*/ 11334102 w 11430000"/>
              <a:gd name="connsiteY4" fmla="*/ 618387 h 6219087"/>
              <a:gd name="connsiteX5" fmla="*/ 11430000 w 11430000"/>
              <a:gd name="connsiteY5" fmla="*/ 618387 h 6219087"/>
              <a:gd name="connsiteX6" fmla="*/ 11430000 w 11430000"/>
              <a:gd name="connsiteY6" fmla="*/ 5666637 h 6219087"/>
              <a:gd name="connsiteX7" fmla="*/ 11334102 w 11430000"/>
              <a:gd name="connsiteY7" fmla="*/ 5666637 h 6219087"/>
              <a:gd name="connsiteX8" fmla="*/ 0 w 11430000"/>
              <a:gd name="connsiteY8" fmla="*/ 618387 h 6219087"/>
              <a:gd name="connsiteX9" fmla="*/ 95898 w 11430000"/>
              <a:gd name="connsiteY9" fmla="*/ 618387 h 6219087"/>
              <a:gd name="connsiteX10" fmla="*/ 95898 w 11430000"/>
              <a:gd name="connsiteY10" fmla="*/ 5647587 h 6219087"/>
              <a:gd name="connsiteX11" fmla="*/ 0 w 11430000"/>
              <a:gd name="connsiteY11" fmla="*/ 5647587 h 6219087"/>
              <a:gd name="connsiteX12" fmla="*/ 533400 w 11430000"/>
              <a:gd name="connsiteY12" fmla="*/ 0 h 6219087"/>
              <a:gd name="connsiteX13" fmla="*/ 10896600 w 11430000"/>
              <a:gd name="connsiteY13" fmla="*/ 0 h 6219087"/>
              <a:gd name="connsiteX14" fmla="*/ 10896600 w 11430000"/>
              <a:gd name="connsiteY14" fmla="*/ 95898 h 6219087"/>
              <a:gd name="connsiteX15" fmla="*/ 533400 w 11430000"/>
              <a:gd name="connsiteY15" fmla="*/ 95898 h 62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430000" h="6219087">
                <a:moveTo>
                  <a:pt x="533400" y="6123189"/>
                </a:moveTo>
                <a:lnTo>
                  <a:pt x="10896600" y="6123189"/>
                </a:lnTo>
                <a:lnTo>
                  <a:pt x="10896600" y="6219087"/>
                </a:lnTo>
                <a:lnTo>
                  <a:pt x="533400" y="6219087"/>
                </a:lnTo>
                <a:close/>
                <a:moveTo>
                  <a:pt x="11334102" y="618387"/>
                </a:moveTo>
                <a:lnTo>
                  <a:pt x="11430000" y="618387"/>
                </a:lnTo>
                <a:lnTo>
                  <a:pt x="11430000" y="5666637"/>
                </a:lnTo>
                <a:lnTo>
                  <a:pt x="11334102" y="5666637"/>
                </a:lnTo>
                <a:close/>
                <a:moveTo>
                  <a:pt x="0" y="618387"/>
                </a:moveTo>
                <a:lnTo>
                  <a:pt x="95898" y="618387"/>
                </a:lnTo>
                <a:lnTo>
                  <a:pt x="95898" y="5647587"/>
                </a:lnTo>
                <a:lnTo>
                  <a:pt x="0" y="5647587"/>
                </a:lnTo>
                <a:close/>
                <a:moveTo>
                  <a:pt x="533400" y="0"/>
                </a:moveTo>
                <a:lnTo>
                  <a:pt x="10896600" y="0"/>
                </a:lnTo>
                <a:lnTo>
                  <a:pt x="10896600" y="95898"/>
                </a:lnTo>
                <a:lnTo>
                  <a:pt x="533400" y="95898"/>
                </a:lnTo>
                <a:close/>
              </a:path>
            </a:pathLst>
          </a:cu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Tree>
    <p:extLst>
      <p:ext uri="{BB962C8B-B14F-4D97-AF65-F5344CB8AC3E}">
        <p14:creationId xmlns:p14="http://schemas.microsoft.com/office/powerpoint/2010/main" val="304155106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D7ABFF61-C3D6-4130-891D-12331F0457F3}"/>
              </a:ext>
            </a:extLst>
          </p:cNvPr>
          <p:cNvGrpSpPr/>
          <p:nvPr/>
        </p:nvGrpSpPr>
        <p:grpSpPr>
          <a:xfrm rot="16200000">
            <a:off x="3495675" y="-1838327"/>
            <a:ext cx="5200650" cy="12192002"/>
            <a:chOff x="4775201" y="0"/>
            <a:chExt cx="5247425" cy="6858000"/>
          </a:xfrm>
          <a:solidFill>
            <a:srgbClr val="C00000"/>
          </a:solidFill>
        </p:grpSpPr>
        <p:sp>
          <p:nvSpPr>
            <p:cNvPr id="8" name="Freeform: Shape 7">
              <a:extLst>
                <a:ext uri="{FF2B5EF4-FFF2-40B4-BE49-F238E27FC236}">
                  <a16:creationId xmlns:a16="http://schemas.microsoft.com/office/drawing/2014/main" id="{47538F9F-EF10-454B-B137-069024F14A69}"/>
                </a:ext>
              </a:extLst>
            </p:cNvPr>
            <p:cNvSpPr/>
            <p:nvPr userDrawn="1"/>
          </p:nvSpPr>
          <p:spPr>
            <a:xfrm>
              <a:off x="4775201" y="0"/>
              <a:ext cx="5247425" cy="6858000"/>
            </a:xfrm>
            <a:custGeom>
              <a:avLst/>
              <a:gdLst>
                <a:gd name="connsiteX0" fmla="*/ 0 w 5247425"/>
                <a:gd name="connsiteY0" fmla="*/ 0 h 6858000"/>
                <a:gd name="connsiteX1" fmla="*/ 3542749 w 5247425"/>
                <a:gd name="connsiteY1" fmla="*/ 0 h 6858000"/>
                <a:gd name="connsiteX2" fmla="*/ 3652447 w 5247425"/>
                <a:gd name="connsiteY2" fmla="*/ 95023 h 6858000"/>
                <a:gd name="connsiteX3" fmla="*/ 5247425 w 5247425"/>
                <a:gd name="connsiteY3" fmla="*/ 3698660 h 6858000"/>
                <a:gd name="connsiteX4" fmla="*/ 4135733 w 5247425"/>
                <a:gd name="connsiteY4" fmla="*/ 6795380 h 6858000"/>
                <a:gd name="connsiteX5" fmla="*/ 4081490 w 5247425"/>
                <a:gd name="connsiteY5" fmla="*/ 6858000 h 6858000"/>
                <a:gd name="connsiteX6" fmla="*/ 0 w 5247425"/>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47425" h="6858000">
                  <a:moveTo>
                    <a:pt x="0" y="0"/>
                  </a:moveTo>
                  <a:lnTo>
                    <a:pt x="3542749" y="0"/>
                  </a:lnTo>
                  <a:lnTo>
                    <a:pt x="3652447" y="95023"/>
                  </a:lnTo>
                  <a:cubicBezTo>
                    <a:pt x="4632276" y="985579"/>
                    <a:pt x="5247425" y="2270281"/>
                    <a:pt x="5247425" y="3698660"/>
                  </a:cubicBezTo>
                  <a:cubicBezTo>
                    <a:pt x="5247425" y="4874973"/>
                    <a:pt x="4830231" y="5953843"/>
                    <a:pt x="4135733" y="6795380"/>
                  </a:cubicBezTo>
                  <a:lnTo>
                    <a:pt x="4081490" y="6858000"/>
                  </a:lnTo>
                  <a:lnTo>
                    <a:pt x="0" y="68580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0" name="Freeform: Shape 9">
              <a:extLst>
                <a:ext uri="{FF2B5EF4-FFF2-40B4-BE49-F238E27FC236}">
                  <a16:creationId xmlns:a16="http://schemas.microsoft.com/office/drawing/2014/main" id="{4B4B0042-923B-4580-833F-5BABDCD0DE9D}"/>
                </a:ext>
              </a:extLst>
            </p:cNvPr>
            <p:cNvSpPr/>
            <p:nvPr userDrawn="1"/>
          </p:nvSpPr>
          <p:spPr>
            <a:xfrm>
              <a:off x="4775202" y="0"/>
              <a:ext cx="5246673" cy="6858000"/>
            </a:xfrm>
            <a:custGeom>
              <a:avLst/>
              <a:gdLst>
                <a:gd name="connsiteX0" fmla="*/ 3604297 w 5246673"/>
                <a:gd name="connsiteY0" fmla="*/ 6745536 h 6858000"/>
                <a:gd name="connsiteX1" fmla="*/ 3614168 w 5246673"/>
                <a:gd name="connsiteY1" fmla="*/ 6747928 h 6858000"/>
                <a:gd name="connsiteX2" fmla="*/ 3762231 w 5246673"/>
                <a:gd name="connsiteY2" fmla="*/ 6814928 h 6858000"/>
                <a:gd name="connsiteX3" fmla="*/ 3786204 w 5246673"/>
                <a:gd name="connsiteY3" fmla="*/ 6848429 h 6858000"/>
                <a:gd name="connsiteX4" fmla="*/ 3766463 w 5246673"/>
                <a:gd name="connsiteY4" fmla="*/ 6848429 h 6858000"/>
                <a:gd name="connsiteX5" fmla="*/ 3756591 w 5246673"/>
                <a:gd name="connsiteY5" fmla="*/ 6836466 h 6858000"/>
                <a:gd name="connsiteX6" fmla="*/ 3619809 w 5246673"/>
                <a:gd name="connsiteY6" fmla="*/ 6774251 h 6858000"/>
                <a:gd name="connsiteX7" fmla="*/ 3612757 w 5246673"/>
                <a:gd name="connsiteY7" fmla="*/ 6774251 h 6858000"/>
                <a:gd name="connsiteX8" fmla="*/ 3601476 w 5246673"/>
                <a:gd name="connsiteY8" fmla="*/ 6848429 h 6858000"/>
                <a:gd name="connsiteX9" fmla="*/ 3587375 w 5246673"/>
                <a:gd name="connsiteY9" fmla="*/ 6848429 h 6858000"/>
                <a:gd name="connsiteX10" fmla="*/ 3604297 w 5246673"/>
                <a:gd name="connsiteY10" fmla="*/ 6745536 h 6858000"/>
                <a:gd name="connsiteX11" fmla="*/ 2810393 w 5246673"/>
                <a:gd name="connsiteY11" fmla="*/ 6745536 h 6858000"/>
                <a:gd name="connsiteX12" fmla="*/ 2825904 w 5246673"/>
                <a:gd name="connsiteY12" fmla="*/ 6848429 h 6858000"/>
                <a:gd name="connsiteX13" fmla="*/ 2811802 w 5246673"/>
                <a:gd name="connsiteY13" fmla="*/ 6848429 h 6858000"/>
                <a:gd name="connsiteX14" fmla="*/ 2800521 w 5246673"/>
                <a:gd name="connsiteY14" fmla="*/ 6774251 h 6858000"/>
                <a:gd name="connsiteX15" fmla="*/ 2789240 w 5246673"/>
                <a:gd name="connsiteY15" fmla="*/ 6776642 h 6858000"/>
                <a:gd name="connsiteX16" fmla="*/ 2660919 w 5246673"/>
                <a:gd name="connsiteY16" fmla="*/ 6834071 h 6858000"/>
                <a:gd name="connsiteX17" fmla="*/ 2646818 w 5246673"/>
                <a:gd name="connsiteY17" fmla="*/ 6848429 h 6858000"/>
                <a:gd name="connsiteX18" fmla="*/ 2627076 w 5246673"/>
                <a:gd name="connsiteY18" fmla="*/ 6848429 h 6858000"/>
                <a:gd name="connsiteX19" fmla="*/ 2663739 w 5246673"/>
                <a:gd name="connsiteY19" fmla="*/ 6810143 h 6858000"/>
                <a:gd name="connsiteX20" fmla="*/ 2797701 w 5246673"/>
                <a:gd name="connsiteY20" fmla="*/ 6750322 h 6858000"/>
                <a:gd name="connsiteX21" fmla="*/ 2810393 w 5246673"/>
                <a:gd name="connsiteY21" fmla="*/ 6745536 h 6858000"/>
                <a:gd name="connsiteX22" fmla="*/ 2125069 w 5246673"/>
                <a:gd name="connsiteY22" fmla="*/ 6745536 h 6858000"/>
                <a:gd name="connsiteX23" fmla="*/ 2134939 w 5246673"/>
                <a:gd name="connsiteY23" fmla="*/ 6747928 h 6858000"/>
                <a:gd name="connsiteX24" fmla="*/ 2283004 w 5246673"/>
                <a:gd name="connsiteY24" fmla="*/ 6814928 h 6858000"/>
                <a:gd name="connsiteX25" fmla="*/ 2306975 w 5246673"/>
                <a:gd name="connsiteY25" fmla="*/ 6848429 h 6858000"/>
                <a:gd name="connsiteX26" fmla="*/ 2287233 w 5246673"/>
                <a:gd name="connsiteY26" fmla="*/ 6848429 h 6858000"/>
                <a:gd name="connsiteX27" fmla="*/ 2278772 w 5246673"/>
                <a:gd name="connsiteY27" fmla="*/ 6836466 h 6858000"/>
                <a:gd name="connsiteX28" fmla="*/ 2139170 w 5246673"/>
                <a:gd name="connsiteY28" fmla="*/ 6774251 h 6858000"/>
                <a:gd name="connsiteX29" fmla="*/ 2133530 w 5246673"/>
                <a:gd name="connsiteY29" fmla="*/ 6774251 h 6858000"/>
                <a:gd name="connsiteX30" fmla="*/ 2122249 w 5246673"/>
                <a:gd name="connsiteY30" fmla="*/ 6848429 h 6858000"/>
                <a:gd name="connsiteX31" fmla="*/ 2108147 w 5246673"/>
                <a:gd name="connsiteY31" fmla="*/ 6848429 h 6858000"/>
                <a:gd name="connsiteX32" fmla="*/ 2125069 w 5246673"/>
                <a:gd name="connsiteY32" fmla="*/ 6745536 h 6858000"/>
                <a:gd name="connsiteX33" fmla="*/ 1329754 w 5246673"/>
                <a:gd name="connsiteY33" fmla="*/ 6745536 h 6858000"/>
                <a:gd name="connsiteX34" fmla="*/ 1346676 w 5246673"/>
                <a:gd name="connsiteY34" fmla="*/ 6848429 h 6858000"/>
                <a:gd name="connsiteX35" fmla="*/ 1332575 w 5246673"/>
                <a:gd name="connsiteY35" fmla="*/ 6848429 h 6858000"/>
                <a:gd name="connsiteX36" fmla="*/ 1321294 w 5246673"/>
                <a:gd name="connsiteY36" fmla="*/ 6774251 h 6858000"/>
                <a:gd name="connsiteX37" fmla="*/ 1310013 w 5246673"/>
                <a:gd name="connsiteY37" fmla="*/ 6776642 h 6858000"/>
                <a:gd name="connsiteX38" fmla="*/ 1181690 w 5246673"/>
                <a:gd name="connsiteY38" fmla="*/ 6834071 h 6858000"/>
                <a:gd name="connsiteX39" fmla="*/ 1167589 w 5246673"/>
                <a:gd name="connsiteY39" fmla="*/ 6848429 h 6858000"/>
                <a:gd name="connsiteX40" fmla="*/ 1147847 w 5246673"/>
                <a:gd name="connsiteY40" fmla="*/ 6848429 h 6858000"/>
                <a:gd name="connsiteX41" fmla="*/ 1184510 w 5246673"/>
                <a:gd name="connsiteY41" fmla="*/ 6810143 h 6858000"/>
                <a:gd name="connsiteX42" fmla="*/ 1318473 w 5246673"/>
                <a:gd name="connsiteY42" fmla="*/ 6750322 h 6858000"/>
                <a:gd name="connsiteX43" fmla="*/ 1329754 w 5246673"/>
                <a:gd name="connsiteY43" fmla="*/ 6745536 h 6858000"/>
                <a:gd name="connsiteX44" fmla="*/ 645840 w 5246673"/>
                <a:gd name="connsiteY44" fmla="*/ 6745536 h 6858000"/>
                <a:gd name="connsiteX45" fmla="*/ 655711 w 5246673"/>
                <a:gd name="connsiteY45" fmla="*/ 6747928 h 6858000"/>
                <a:gd name="connsiteX46" fmla="*/ 803774 w 5246673"/>
                <a:gd name="connsiteY46" fmla="*/ 6814928 h 6858000"/>
                <a:gd name="connsiteX47" fmla="*/ 827747 w 5246673"/>
                <a:gd name="connsiteY47" fmla="*/ 6848429 h 6858000"/>
                <a:gd name="connsiteX48" fmla="*/ 808006 w 5246673"/>
                <a:gd name="connsiteY48" fmla="*/ 6848429 h 6858000"/>
                <a:gd name="connsiteX49" fmla="*/ 798134 w 5246673"/>
                <a:gd name="connsiteY49" fmla="*/ 6836466 h 6858000"/>
                <a:gd name="connsiteX50" fmla="*/ 661352 w 5246673"/>
                <a:gd name="connsiteY50" fmla="*/ 6774251 h 6858000"/>
                <a:gd name="connsiteX51" fmla="*/ 654300 w 5246673"/>
                <a:gd name="connsiteY51" fmla="*/ 6774251 h 6858000"/>
                <a:gd name="connsiteX52" fmla="*/ 643019 w 5246673"/>
                <a:gd name="connsiteY52" fmla="*/ 6848429 h 6858000"/>
                <a:gd name="connsiteX53" fmla="*/ 628918 w 5246673"/>
                <a:gd name="connsiteY53" fmla="*/ 6848429 h 6858000"/>
                <a:gd name="connsiteX54" fmla="*/ 645840 w 5246673"/>
                <a:gd name="connsiteY54" fmla="*/ 6745536 h 6858000"/>
                <a:gd name="connsiteX55" fmla="*/ 3206639 w 5246673"/>
                <a:gd name="connsiteY55" fmla="*/ 6731179 h 6858000"/>
                <a:gd name="connsiteX56" fmla="*/ 3216511 w 5246673"/>
                <a:gd name="connsiteY56" fmla="*/ 6745536 h 6858000"/>
                <a:gd name="connsiteX57" fmla="*/ 3255995 w 5246673"/>
                <a:gd name="connsiteY57" fmla="*/ 6810143 h 6858000"/>
                <a:gd name="connsiteX58" fmla="*/ 3291247 w 5246673"/>
                <a:gd name="connsiteY58" fmla="*/ 6848429 h 6858000"/>
                <a:gd name="connsiteX59" fmla="*/ 3258815 w 5246673"/>
                <a:gd name="connsiteY59" fmla="*/ 6848429 h 6858000"/>
                <a:gd name="connsiteX60" fmla="*/ 3209460 w 5246673"/>
                <a:gd name="connsiteY60" fmla="*/ 6762285 h 6858000"/>
                <a:gd name="connsiteX61" fmla="*/ 3160106 w 5246673"/>
                <a:gd name="connsiteY61" fmla="*/ 6848429 h 6858000"/>
                <a:gd name="connsiteX62" fmla="*/ 3127672 w 5246673"/>
                <a:gd name="connsiteY62" fmla="*/ 6848429 h 6858000"/>
                <a:gd name="connsiteX63" fmla="*/ 3164335 w 5246673"/>
                <a:gd name="connsiteY63" fmla="*/ 6805357 h 6858000"/>
                <a:gd name="connsiteX64" fmla="*/ 3177027 w 5246673"/>
                <a:gd name="connsiteY64" fmla="*/ 6781428 h 6858000"/>
                <a:gd name="connsiteX65" fmla="*/ 3206639 w 5246673"/>
                <a:gd name="connsiteY65" fmla="*/ 6731179 h 6858000"/>
                <a:gd name="connsiteX66" fmla="*/ 1727412 w 5246673"/>
                <a:gd name="connsiteY66" fmla="*/ 6731179 h 6858000"/>
                <a:gd name="connsiteX67" fmla="*/ 1737282 w 5246673"/>
                <a:gd name="connsiteY67" fmla="*/ 6745536 h 6858000"/>
                <a:gd name="connsiteX68" fmla="*/ 1776766 w 5246673"/>
                <a:gd name="connsiteY68" fmla="*/ 6810143 h 6858000"/>
                <a:gd name="connsiteX69" fmla="*/ 1812020 w 5246673"/>
                <a:gd name="connsiteY69" fmla="*/ 6848429 h 6858000"/>
                <a:gd name="connsiteX70" fmla="*/ 1779586 w 5246673"/>
                <a:gd name="connsiteY70" fmla="*/ 6848429 h 6858000"/>
                <a:gd name="connsiteX71" fmla="*/ 1730232 w 5246673"/>
                <a:gd name="connsiteY71" fmla="*/ 6762285 h 6858000"/>
                <a:gd name="connsiteX72" fmla="*/ 1680877 w 5246673"/>
                <a:gd name="connsiteY72" fmla="*/ 6848429 h 6858000"/>
                <a:gd name="connsiteX73" fmla="*/ 1648444 w 5246673"/>
                <a:gd name="connsiteY73" fmla="*/ 6848429 h 6858000"/>
                <a:gd name="connsiteX74" fmla="*/ 1685108 w 5246673"/>
                <a:gd name="connsiteY74" fmla="*/ 6805357 h 6858000"/>
                <a:gd name="connsiteX75" fmla="*/ 1727412 w 5246673"/>
                <a:gd name="connsiteY75" fmla="*/ 6731179 h 6858000"/>
                <a:gd name="connsiteX76" fmla="*/ 248182 w 5246673"/>
                <a:gd name="connsiteY76" fmla="*/ 6731179 h 6858000"/>
                <a:gd name="connsiteX77" fmla="*/ 258054 w 5246673"/>
                <a:gd name="connsiteY77" fmla="*/ 6745536 h 6858000"/>
                <a:gd name="connsiteX78" fmla="*/ 296127 w 5246673"/>
                <a:gd name="connsiteY78" fmla="*/ 6810143 h 6858000"/>
                <a:gd name="connsiteX79" fmla="*/ 331381 w 5246673"/>
                <a:gd name="connsiteY79" fmla="*/ 6848429 h 6858000"/>
                <a:gd name="connsiteX80" fmla="*/ 298947 w 5246673"/>
                <a:gd name="connsiteY80" fmla="*/ 6848429 h 6858000"/>
                <a:gd name="connsiteX81" fmla="*/ 249593 w 5246673"/>
                <a:gd name="connsiteY81" fmla="*/ 6762285 h 6858000"/>
                <a:gd name="connsiteX82" fmla="*/ 200238 w 5246673"/>
                <a:gd name="connsiteY82" fmla="*/ 6848429 h 6858000"/>
                <a:gd name="connsiteX83" fmla="*/ 169215 w 5246673"/>
                <a:gd name="connsiteY83" fmla="*/ 6848429 h 6858000"/>
                <a:gd name="connsiteX84" fmla="*/ 205878 w 5246673"/>
                <a:gd name="connsiteY84" fmla="*/ 6805357 h 6858000"/>
                <a:gd name="connsiteX85" fmla="*/ 248182 w 5246673"/>
                <a:gd name="connsiteY85" fmla="*/ 6731179 h 6858000"/>
                <a:gd name="connsiteX86" fmla="*/ 4265987 w 5246673"/>
                <a:gd name="connsiteY86" fmla="*/ 6623355 h 6858000"/>
                <a:gd name="connsiteX87" fmla="*/ 4234925 w 5246673"/>
                <a:gd name="connsiteY87" fmla="*/ 6664379 h 6858000"/>
                <a:gd name="connsiteX88" fmla="*/ 4102074 w 5246673"/>
                <a:gd name="connsiteY88" fmla="*/ 6723999 h 6858000"/>
                <a:gd name="connsiteX89" fmla="*/ 4080921 w 5246673"/>
                <a:gd name="connsiteY89" fmla="*/ 6743142 h 6858000"/>
                <a:gd name="connsiteX90" fmla="*/ 4017466 w 5246673"/>
                <a:gd name="connsiteY90" fmla="*/ 6850823 h 6858000"/>
                <a:gd name="connsiteX91" fmla="*/ 4000544 w 5246673"/>
                <a:gd name="connsiteY91" fmla="*/ 6850823 h 6858000"/>
                <a:gd name="connsiteX92" fmla="*/ 4023107 w 5246673"/>
                <a:gd name="connsiteY92" fmla="*/ 6810143 h 6858000"/>
                <a:gd name="connsiteX93" fmla="*/ 4075281 w 5246673"/>
                <a:gd name="connsiteY93" fmla="*/ 6721607 h 6858000"/>
                <a:gd name="connsiteX94" fmla="*/ 4093613 w 5246673"/>
                <a:gd name="connsiteY94" fmla="*/ 6702464 h 6858000"/>
                <a:gd name="connsiteX95" fmla="*/ 4254368 w 5246673"/>
                <a:gd name="connsiteY95" fmla="*/ 6628284 h 6858000"/>
                <a:gd name="connsiteX96" fmla="*/ 3208050 w 5246673"/>
                <a:gd name="connsiteY96" fmla="*/ 6556497 h 6858000"/>
                <a:gd name="connsiteX97" fmla="*/ 3219331 w 5246673"/>
                <a:gd name="connsiteY97" fmla="*/ 6573249 h 6858000"/>
                <a:gd name="connsiteX98" fmla="*/ 3299708 w 5246673"/>
                <a:gd name="connsiteY98" fmla="*/ 6709642 h 6858000"/>
                <a:gd name="connsiteX99" fmla="*/ 3323681 w 5246673"/>
                <a:gd name="connsiteY99" fmla="*/ 6733570 h 6858000"/>
                <a:gd name="connsiteX100" fmla="*/ 3432260 w 5246673"/>
                <a:gd name="connsiteY100" fmla="*/ 6783822 h 6858000"/>
                <a:gd name="connsiteX101" fmla="*/ 3447773 w 5246673"/>
                <a:gd name="connsiteY101" fmla="*/ 6791000 h 6858000"/>
                <a:gd name="connsiteX102" fmla="*/ 3437901 w 5246673"/>
                <a:gd name="connsiteY102" fmla="*/ 6850823 h 6858000"/>
                <a:gd name="connsiteX103" fmla="*/ 3423800 w 5246673"/>
                <a:gd name="connsiteY103" fmla="*/ 6850823 h 6858000"/>
                <a:gd name="connsiteX104" fmla="*/ 3432260 w 5246673"/>
                <a:gd name="connsiteY104" fmla="*/ 6807751 h 6858000"/>
                <a:gd name="connsiteX105" fmla="*/ 3416750 w 5246673"/>
                <a:gd name="connsiteY105" fmla="*/ 6800571 h 6858000"/>
                <a:gd name="connsiteX106" fmla="*/ 3315220 w 5246673"/>
                <a:gd name="connsiteY106" fmla="*/ 6755108 h 6858000"/>
                <a:gd name="connsiteX107" fmla="*/ 3292658 w 5246673"/>
                <a:gd name="connsiteY107" fmla="*/ 6731179 h 6858000"/>
                <a:gd name="connsiteX108" fmla="*/ 3220741 w 5246673"/>
                <a:gd name="connsiteY108" fmla="*/ 6606749 h 6858000"/>
                <a:gd name="connsiteX109" fmla="*/ 3208050 w 5246673"/>
                <a:gd name="connsiteY109" fmla="*/ 6587606 h 6858000"/>
                <a:gd name="connsiteX110" fmla="*/ 3196769 w 5246673"/>
                <a:gd name="connsiteY110" fmla="*/ 6604355 h 6858000"/>
                <a:gd name="connsiteX111" fmla="*/ 3122031 w 5246673"/>
                <a:gd name="connsiteY111" fmla="*/ 6731179 h 6858000"/>
                <a:gd name="connsiteX112" fmla="*/ 3099469 w 5246673"/>
                <a:gd name="connsiteY112" fmla="*/ 6755108 h 6858000"/>
                <a:gd name="connsiteX113" fmla="*/ 2997940 w 5246673"/>
                <a:gd name="connsiteY113" fmla="*/ 6800571 h 6858000"/>
                <a:gd name="connsiteX114" fmla="*/ 2982429 w 5246673"/>
                <a:gd name="connsiteY114" fmla="*/ 6807751 h 6858000"/>
                <a:gd name="connsiteX115" fmla="*/ 2990890 w 5246673"/>
                <a:gd name="connsiteY115" fmla="*/ 6850823 h 6858000"/>
                <a:gd name="connsiteX116" fmla="*/ 2976789 w 5246673"/>
                <a:gd name="connsiteY116" fmla="*/ 6850823 h 6858000"/>
                <a:gd name="connsiteX117" fmla="*/ 2966917 w 5246673"/>
                <a:gd name="connsiteY117" fmla="*/ 6791000 h 6858000"/>
                <a:gd name="connsiteX118" fmla="*/ 3003580 w 5246673"/>
                <a:gd name="connsiteY118" fmla="*/ 6774251 h 6858000"/>
                <a:gd name="connsiteX119" fmla="*/ 3092419 w 5246673"/>
                <a:gd name="connsiteY119" fmla="*/ 6733570 h 6858000"/>
                <a:gd name="connsiteX120" fmla="*/ 3116391 w 5246673"/>
                <a:gd name="connsiteY120" fmla="*/ 6709642 h 6858000"/>
                <a:gd name="connsiteX121" fmla="*/ 3196769 w 5246673"/>
                <a:gd name="connsiteY121" fmla="*/ 6573249 h 6858000"/>
                <a:gd name="connsiteX122" fmla="*/ 3208050 w 5246673"/>
                <a:gd name="connsiteY122" fmla="*/ 6556497 h 6858000"/>
                <a:gd name="connsiteX123" fmla="*/ 1728821 w 5246673"/>
                <a:gd name="connsiteY123" fmla="*/ 6556497 h 6858000"/>
                <a:gd name="connsiteX124" fmla="*/ 1740102 w 5246673"/>
                <a:gd name="connsiteY124" fmla="*/ 6573249 h 6858000"/>
                <a:gd name="connsiteX125" fmla="*/ 1820480 w 5246673"/>
                <a:gd name="connsiteY125" fmla="*/ 6709642 h 6858000"/>
                <a:gd name="connsiteX126" fmla="*/ 1844452 w 5246673"/>
                <a:gd name="connsiteY126" fmla="*/ 6733570 h 6858000"/>
                <a:gd name="connsiteX127" fmla="*/ 1948802 w 5246673"/>
                <a:gd name="connsiteY127" fmla="*/ 6788608 h 6858000"/>
                <a:gd name="connsiteX128" fmla="*/ 1965723 w 5246673"/>
                <a:gd name="connsiteY128" fmla="*/ 6795785 h 6858000"/>
                <a:gd name="connsiteX129" fmla="*/ 1955853 w 5246673"/>
                <a:gd name="connsiteY129" fmla="*/ 6855609 h 6858000"/>
                <a:gd name="connsiteX130" fmla="*/ 1941752 w 5246673"/>
                <a:gd name="connsiteY130" fmla="*/ 6855609 h 6858000"/>
                <a:gd name="connsiteX131" fmla="*/ 1950213 w 5246673"/>
                <a:gd name="connsiteY131" fmla="*/ 6812537 h 6858000"/>
                <a:gd name="connsiteX132" fmla="*/ 1934700 w 5246673"/>
                <a:gd name="connsiteY132" fmla="*/ 6805357 h 6858000"/>
                <a:gd name="connsiteX133" fmla="*/ 1833171 w 5246673"/>
                <a:gd name="connsiteY133" fmla="*/ 6759893 h 6858000"/>
                <a:gd name="connsiteX134" fmla="*/ 1810609 w 5246673"/>
                <a:gd name="connsiteY134" fmla="*/ 6735965 h 6858000"/>
                <a:gd name="connsiteX135" fmla="*/ 1738693 w 5246673"/>
                <a:gd name="connsiteY135" fmla="*/ 6611535 h 6858000"/>
                <a:gd name="connsiteX136" fmla="*/ 1726001 w 5246673"/>
                <a:gd name="connsiteY136" fmla="*/ 6589997 h 6858000"/>
                <a:gd name="connsiteX137" fmla="*/ 1714720 w 5246673"/>
                <a:gd name="connsiteY137" fmla="*/ 6609141 h 6858000"/>
                <a:gd name="connsiteX138" fmla="*/ 1641393 w 5246673"/>
                <a:gd name="connsiteY138" fmla="*/ 6733570 h 6858000"/>
                <a:gd name="connsiteX139" fmla="*/ 1618831 w 5246673"/>
                <a:gd name="connsiteY139" fmla="*/ 6757499 h 6858000"/>
                <a:gd name="connsiteX140" fmla="*/ 1517301 w 5246673"/>
                <a:gd name="connsiteY140" fmla="*/ 6802965 h 6858000"/>
                <a:gd name="connsiteX141" fmla="*/ 1501790 w 5246673"/>
                <a:gd name="connsiteY141" fmla="*/ 6810143 h 6858000"/>
                <a:gd name="connsiteX142" fmla="*/ 1510251 w 5246673"/>
                <a:gd name="connsiteY142" fmla="*/ 6853214 h 6858000"/>
                <a:gd name="connsiteX143" fmla="*/ 1496150 w 5246673"/>
                <a:gd name="connsiteY143" fmla="*/ 6853214 h 6858000"/>
                <a:gd name="connsiteX144" fmla="*/ 1486278 w 5246673"/>
                <a:gd name="connsiteY144" fmla="*/ 6793394 h 6858000"/>
                <a:gd name="connsiteX145" fmla="*/ 1525762 w 5246673"/>
                <a:gd name="connsiteY145" fmla="*/ 6774251 h 6858000"/>
                <a:gd name="connsiteX146" fmla="*/ 1613190 w 5246673"/>
                <a:gd name="connsiteY146" fmla="*/ 6733570 h 6858000"/>
                <a:gd name="connsiteX147" fmla="*/ 1635752 w 5246673"/>
                <a:gd name="connsiteY147" fmla="*/ 6712036 h 6858000"/>
                <a:gd name="connsiteX148" fmla="*/ 1717540 w 5246673"/>
                <a:gd name="connsiteY148" fmla="*/ 6573249 h 6858000"/>
                <a:gd name="connsiteX149" fmla="*/ 1728821 w 5246673"/>
                <a:gd name="connsiteY149" fmla="*/ 6556497 h 6858000"/>
                <a:gd name="connsiteX150" fmla="*/ 249593 w 5246673"/>
                <a:gd name="connsiteY150" fmla="*/ 6556497 h 6858000"/>
                <a:gd name="connsiteX151" fmla="*/ 260874 w 5246673"/>
                <a:gd name="connsiteY151" fmla="*/ 6573249 h 6858000"/>
                <a:gd name="connsiteX152" fmla="*/ 341251 w 5246673"/>
                <a:gd name="connsiteY152" fmla="*/ 6709642 h 6858000"/>
                <a:gd name="connsiteX153" fmla="*/ 365224 w 5246673"/>
                <a:gd name="connsiteY153" fmla="*/ 6733570 h 6858000"/>
                <a:gd name="connsiteX154" fmla="*/ 473804 w 5246673"/>
                <a:gd name="connsiteY154" fmla="*/ 6783822 h 6858000"/>
                <a:gd name="connsiteX155" fmla="*/ 489316 w 5246673"/>
                <a:gd name="connsiteY155" fmla="*/ 6791000 h 6858000"/>
                <a:gd name="connsiteX156" fmla="*/ 479444 w 5246673"/>
                <a:gd name="connsiteY156" fmla="*/ 6850823 h 6858000"/>
                <a:gd name="connsiteX157" fmla="*/ 465343 w 5246673"/>
                <a:gd name="connsiteY157" fmla="*/ 6850823 h 6858000"/>
                <a:gd name="connsiteX158" fmla="*/ 473804 w 5246673"/>
                <a:gd name="connsiteY158" fmla="*/ 6807751 h 6858000"/>
                <a:gd name="connsiteX159" fmla="*/ 458293 w 5246673"/>
                <a:gd name="connsiteY159" fmla="*/ 6800571 h 6858000"/>
                <a:gd name="connsiteX160" fmla="*/ 356763 w 5246673"/>
                <a:gd name="connsiteY160" fmla="*/ 6755108 h 6858000"/>
                <a:gd name="connsiteX161" fmla="*/ 334201 w 5246673"/>
                <a:gd name="connsiteY161" fmla="*/ 6731179 h 6858000"/>
                <a:gd name="connsiteX162" fmla="*/ 262284 w 5246673"/>
                <a:gd name="connsiteY162" fmla="*/ 6606749 h 6858000"/>
                <a:gd name="connsiteX163" fmla="*/ 249593 w 5246673"/>
                <a:gd name="connsiteY163" fmla="*/ 6587606 h 6858000"/>
                <a:gd name="connsiteX164" fmla="*/ 238312 w 5246673"/>
                <a:gd name="connsiteY164" fmla="*/ 6604355 h 6858000"/>
                <a:gd name="connsiteX165" fmla="*/ 163574 w 5246673"/>
                <a:gd name="connsiteY165" fmla="*/ 6731179 h 6858000"/>
                <a:gd name="connsiteX166" fmla="*/ 141012 w 5246673"/>
                <a:gd name="connsiteY166" fmla="*/ 6755108 h 6858000"/>
                <a:gd name="connsiteX167" fmla="*/ 39483 w 5246673"/>
                <a:gd name="connsiteY167" fmla="*/ 6800571 h 6858000"/>
                <a:gd name="connsiteX168" fmla="*/ 23972 w 5246673"/>
                <a:gd name="connsiteY168" fmla="*/ 6807751 h 6858000"/>
                <a:gd name="connsiteX169" fmla="*/ 32433 w 5246673"/>
                <a:gd name="connsiteY169" fmla="*/ 6850823 h 6858000"/>
                <a:gd name="connsiteX170" fmla="*/ 18332 w 5246673"/>
                <a:gd name="connsiteY170" fmla="*/ 6850823 h 6858000"/>
                <a:gd name="connsiteX171" fmla="*/ 8460 w 5246673"/>
                <a:gd name="connsiteY171" fmla="*/ 6791000 h 6858000"/>
                <a:gd name="connsiteX172" fmla="*/ 45123 w 5246673"/>
                <a:gd name="connsiteY172" fmla="*/ 6774251 h 6858000"/>
                <a:gd name="connsiteX173" fmla="*/ 133962 w 5246673"/>
                <a:gd name="connsiteY173" fmla="*/ 6733570 h 6858000"/>
                <a:gd name="connsiteX174" fmla="*/ 157934 w 5246673"/>
                <a:gd name="connsiteY174" fmla="*/ 6709642 h 6858000"/>
                <a:gd name="connsiteX175" fmla="*/ 238312 w 5246673"/>
                <a:gd name="connsiteY175" fmla="*/ 6573249 h 6858000"/>
                <a:gd name="connsiteX176" fmla="*/ 249593 w 5246673"/>
                <a:gd name="connsiteY176" fmla="*/ 6556497 h 6858000"/>
                <a:gd name="connsiteX177" fmla="*/ 1727412 w 5246673"/>
                <a:gd name="connsiteY177" fmla="*/ 6355495 h 6858000"/>
                <a:gd name="connsiteX178" fmla="*/ 1741513 w 5246673"/>
                <a:gd name="connsiteY178" fmla="*/ 6377032 h 6858000"/>
                <a:gd name="connsiteX179" fmla="*/ 1864194 w 5246673"/>
                <a:gd name="connsiteY179" fmla="*/ 6585212 h 6858000"/>
                <a:gd name="connsiteX180" fmla="*/ 1888167 w 5246673"/>
                <a:gd name="connsiteY180" fmla="*/ 6609141 h 6858000"/>
                <a:gd name="connsiteX181" fmla="*/ 2055972 w 5246673"/>
                <a:gd name="connsiteY181" fmla="*/ 6685713 h 6858000"/>
                <a:gd name="connsiteX182" fmla="*/ 2072893 w 5246673"/>
                <a:gd name="connsiteY182" fmla="*/ 6695284 h 6858000"/>
                <a:gd name="connsiteX183" fmla="*/ 2047511 w 5246673"/>
                <a:gd name="connsiteY183" fmla="*/ 6853214 h 6858000"/>
                <a:gd name="connsiteX184" fmla="*/ 2036230 w 5246673"/>
                <a:gd name="connsiteY184" fmla="*/ 6853214 h 6858000"/>
                <a:gd name="connsiteX185" fmla="*/ 2053151 w 5246673"/>
                <a:gd name="connsiteY185" fmla="*/ 6740750 h 6858000"/>
                <a:gd name="connsiteX186" fmla="*/ 2057383 w 5246673"/>
                <a:gd name="connsiteY186" fmla="*/ 6712036 h 6858000"/>
                <a:gd name="connsiteX187" fmla="*/ 2043281 w 5246673"/>
                <a:gd name="connsiteY187" fmla="*/ 6704856 h 6858000"/>
                <a:gd name="connsiteX188" fmla="*/ 1882526 w 5246673"/>
                <a:gd name="connsiteY188" fmla="*/ 6630678 h 6858000"/>
                <a:gd name="connsiteX189" fmla="*/ 1861373 w 5246673"/>
                <a:gd name="connsiteY189" fmla="*/ 6609141 h 6858000"/>
                <a:gd name="connsiteX190" fmla="*/ 1744333 w 5246673"/>
                <a:gd name="connsiteY190" fmla="*/ 6410533 h 6858000"/>
                <a:gd name="connsiteX191" fmla="*/ 1731641 w 5246673"/>
                <a:gd name="connsiteY191" fmla="*/ 6391390 h 6858000"/>
                <a:gd name="connsiteX192" fmla="*/ 1718951 w 5246673"/>
                <a:gd name="connsiteY192" fmla="*/ 6410533 h 6858000"/>
                <a:gd name="connsiteX193" fmla="*/ 1601909 w 5246673"/>
                <a:gd name="connsiteY193" fmla="*/ 6609141 h 6858000"/>
                <a:gd name="connsiteX194" fmla="*/ 1580758 w 5246673"/>
                <a:gd name="connsiteY194" fmla="*/ 6628284 h 6858000"/>
                <a:gd name="connsiteX195" fmla="*/ 1420003 w 5246673"/>
                <a:gd name="connsiteY195" fmla="*/ 6702464 h 6858000"/>
                <a:gd name="connsiteX196" fmla="*/ 1405902 w 5246673"/>
                <a:gd name="connsiteY196" fmla="*/ 6709642 h 6858000"/>
                <a:gd name="connsiteX197" fmla="*/ 1415772 w 5246673"/>
                <a:gd name="connsiteY197" fmla="*/ 6776642 h 6858000"/>
                <a:gd name="connsiteX198" fmla="*/ 1425643 w 5246673"/>
                <a:gd name="connsiteY198" fmla="*/ 6850823 h 6858000"/>
                <a:gd name="connsiteX199" fmla="*/ 1414362 w 5246673"/>
                <a:gd name="connsiteY199" fmla="*/ 6850823 h 6858000"/>
                <a:gd name="connsiteX200" fmla="*/ 1388980 w 5246673"/>
                <a:gd name="connsiteY200" fmla="*/ 6695284 h 6858000"/>
                <a:gd name="connsiteX201" fmla="*/ 1405902 w 5246673"/>
                <a:gd name="connsiteY201" fmla="*/ 6685713 h 6858000"/>
                <a:gd name="connsiteX202" fmla="*/ 1572297 w 5246673"/>
                <a:gd name="connsiteY202" fmla="*/ 6611535 h 6858000"/>
                <a:gd name="connsiteX203" fmla="*/ 1596269 w 5246673"/>
                <a:gd name="connsiteY203" fmla="*/ 6587606 h 6858000"/>
                <a:gd name="connsiteX204" fmla="*/ 1717540 w 5246673"/>
                <a:gd name="connsiteY204" fmla="*/ 6379424 h 6858000"/>
                <a:gd name="connsiteX205" fmla="*/ 1727412 w 5246673"/>
                <a:gd name="connsiteY205" fmla="*/ 6355495 h 6858000"/>
                <a:gd name="connsiteX206" fmla="*/ 246773 w 5246673"/>
                <a:gd name="connsiteY206" fmla="*/ 6355495 h 6858000"/>
                <a:gd name="connsiteX207" fmla="*/ 260874 w 5246673"/>
                <a:gd name="connsiteY207" fmla="*/ 6377032 h 6858000"/>
                <a:gd name="connsiteX208" fmla="*/ 383555 w 5246673"/>
                <a:gd name="connsiteY208" fmla="*/ 6585212 h 6858000"/>
                <a:gd name="connsiteX209" fmla="*/ 407528 w 5246673"/>
                <a:gd name="connsiteY209" fmla="*/ 6609141 h 6858000"/>
                <a:gd name="connsiteX210" fmla="*/ 576744 w 5246673"/>
                <a:gd name="connsiteY210" fmla="*/ 6690499 h 6858000"/>
                <a:gd name="connsiteX211" fmla="*/ 593665 w 5246673"/>
                <a:gd name="connsiteY211" fmla="*/ 6700070 h 6858000"/>
                <a:gd name="connsiteX212" fmla="*/ 568283 w 5246673"/>
                <a:gd name="connsiteY212" fmla="*/ 6858000 h 6858000"/>
                <a:gd name="connsiteX213" fmla="*/ 557002 w 5246673"/>
                <a:gd name="connsiteY213" fmla="*/ 6858000 h 6858000"/>
                <a:gd name="connsiteX214" fmla="*/ 573924 w 5246673"/>
                <a:gd name="connsiteY214" fmla="*/ 6745536 h 6858000"/>
                <a:gd name="connsiteX215" fmla="*/ 578153 w 5246673"/>
                <a:gd name="connsiteY215" fmla="*/ 6716821 h 6858000"/>
                <a:gd name="connsiteX216" fmla="*/ 564052 w 5246673"/>
                <a:gd name="connsiteY216" fmla="*/ 6709642 h 6858000"/>
                <a:gd name="connsiteX217" fmla="*/ 403297 w 5246673"/>
                <a:gd name="connsiteY217" fmla="*/ 6635463 h 6858000"/>
                <a:gd name="connsiteX218" fmla="*/ 382146 w 5246673"/>
                <a:gd name="connsiteY218" fmla="*/ 6613926 h 6858000"/>
                <a:gd name="connsiteX219" fmla="*/ 265104 w 5246673"/>
                <a:gd name="connsiteY219" fmla="*/ 6415318 h 6858000"/>
                <a:gd name="connsiteX220" fmla="*/ 252413 w 5246673"/>
                <a:gd name="connsiteY220" fmla="*/ 6396175 h 6858000"/>
                <a:gd name="connsiteX221" fmla="*/ 239722 w 5246673"/>
                <a:gd name="connsiteY221" fmla="*/ 6415318 h 6858000"/>
                <a:gd name="connsiteX222" fmla="*/ 122681 w 5246673"/>
                <a:gd name="connsiteY222" fmla="*/ 6613926 h 6858000"/>
                <a:gd name="connsiteX223" fmla="*/ 101529 w 5246673"/>
                <a:gd name="connsiteY223" fmla="*/ 6633069 h 6858000"/>
                <a:gd name="connsiteX224" fmla="*/ 4230 w 5246673"/>
                <a:gd name="connsiteY224" fmla="*/ 6676141 h 6858000"/>
                <a:gd name="connsiteX225" fmla="*/ 4230 w 5246673"/>
                <a:gd name="connsiteY225" fmla="*/ 6652212 h 6858000"/>
                <a:gd name="connsiteX226" fmla="*/ 91658 w 5246673"/>
                <a:gd name="connsiteY226" fmla="*/ 6611535 h 6858000"/>
                <a:gd name="connsiteX227" fmla="*/ 115630 w 5246673"/>
                <a:gd name="connsiteY227" fmla="*/ 6587606 h 6858000"/>
                <a:gd name="connsiteX228" fmla="*/ 236901 w 5246673"/>
                <a:gd name="connsiteY228" fmla="*/ 6379424 h 6858000"/>
                <a:gd name="connsiteX229" fmla="*/ 246773 w 5246673"/>
                <a:gd name="connsiteY229" fmla="*/ 6355495 h 6858000"/>
                <a:gd name="connsiteX230" fmla="*/ 3205230 w 5246673"/>
                <a:gd name="connsiteY230" fmla="*/ 6353103 h 6858000"/>
                <a:gd name="connsiteX231" fmla="*/ 3219331 w 5246673"/>
                <a:gd name="connsiteY231" fmla="*/ 6374638 h 6858000"/>
                <a:gd name="connsiteX232" fmla="*/ 3344832 w 5246673"/>
                <a:gd name="connsiteY232" fmla="*/ 6587606 h 6858000"/>
                <a:gd name="connsiteX233" fmla="*/ 3350473 w 5246673"/>
                <a:gd name="connsiteY233" fmla="*/ 6597177 h 6858000"/>
                <a:gd name="connsiteX234" fmla="*/ 3353293 w 5246673"/>
                <a:gd name="connsiteY234" fmla="*/ 6599569 h 6858000"/>
                <a:gd name="connsiteX235" fmla="*/ 3354704 w 5246673"/>
                <a:gd name="connsiteY235" fmla="*/ 6599569 h 6858000"/>
                <a:gd name="connsiteX236" fmla="*/ 3358934 w 5246673"/>
                <a:gd name="connsiteY236" fmla="*/ 6601963 h 6858000"/>
                <a:gd name="connsiteX237" fmla="*/ 3360344 w 5246673"/>
                <a:gd name="connsiteY237" fmla="*/ 6604355 h 6858000"/>
                <a:gd name="connsiteX238" fmla="*/ 3509818 w 5246673"/>
                <a:gd name="connsiteY238" fmla="*/ 6673750 h 6858000"/>
                <a:gd name="connsiteX239" fmla="*/ 3532381 w 5246673"/>
                <a:gd name="connsiteY239" fmla="*/ 6685713 h 6858000"/>
                <a:gd name="connsiteX240" fmla="*/ 3549302 w 5246673"/>
                <a:gd name="connsiteY240" fmla="*/ 6695284 h 6858000"/>
                <a:gd name="connsiteX241" fmla="*/ 3523920 w 5246673"/>
                <a:gd name="connsiteY241" fmla="*/ 6853214 h 6858000"/>
                <a:gd name="connsiteX242" fmla="*/ 3512639 w 5246673"/>
                <a:gd name="connsiteY242" fmla="*/ 6853214 h 6858000"/>
                <a:gd name="connsiteX243" fmla="*/ 3529560 w 5246673"/>
                <a:gd name="connsiteY243" fmla="*/ 6740750 h 6858000"/>
                <a:gd name="connsiteX244" fmla="*/ 3533790 w 5246673"/>
                <a:gd name="connsiteY244" fmla="*/ 6712036 h 6858000"/>
                <a:gd name="connsiteX245" fmla="*/ 3519689 w 5246673"/>
                <a:gd name="connsiteY245" fmla="*/ 6704856 h 6858000"/>
                <a:gd name="connsiteX246" fmla="*/ 3511228 w 5246673"/>
                <a:gd name="connsiteY246" fmla="*/ 6700070 h 6858000"/>
                <a:gd name="connsiteX247" fmla="*/ 3454823 w 5246673"/>
                <a:gd name="connsiteY247" fmla="*/ 6673750 h 6858000"/>
                <a:gd name="connsiteX248" fmla="*/ 3358934 w 5246673"/>
                <a:gd name="connsiteY248" fmla="*/ 6630678 h 6858000"/>
                <a:gd name="connsiteX249" fmla="*/ 3337782 w 5246673"/>
                <a:gd name="connsiteY249" fmla="*/ 6609141 h 6858000"/>
                <a:gd name="connsiteX250" fmla="*/ 3220741 w 5246673"/>
                <a:gd name="connsiteY250" fmla="*/ 6410533 h 6858000"/>
                <a:gd name="connsiteX251" fmla="*/ 3209460 w 5246673"/>
                <a:gd name="connsiteY251" fmla="*/ 6391390 h 6858000"/>
                <a:gd name="connsiteX252" fmla="*/ 3198179 w 5246673"/>
                <a:gd name="connsiteY252" fmla="*/ 6408138 h 6858000"/>
                <a:gd name="connsiteX253" fmla="*/ 3081138 w 5246673"/>
                <a:gd name="connsiteY253" fmla="*/ 6606749 h 6858000"/>
                <a:gd name="connsiteX254" fmla="*/ 3079727 w 5246673"/>
                <a:gd name="connsiteY254" fmla="*/ 6606749 h 6858000"/>
                <a:gd name="connsiteX255" fmla="*/ 3058576 w 5246673"/>
                <a:gd name="connsiteY255" fmla="*/ 6625892 h 6858000"/>
                <a:gd name="connsiteX256" fmla="*/ 3057165 w 5246673"/>
                <a:gd name="connsiteY256" fmla="*/ 6625892 h 6858000"/>
                <a:gd name="connsiteX257" fmla="*/ 2897821 w 5246673"/>
                <a:gd name="connsiteY257" fmla="*/ 6697678 h 6858000"/>
                <a:gd name="connsiteX258" fmla="*/ 2883720 w 5246673"/>
                <a:gd name="connsiteY258" fmla="*/ 6704856 h 6858000"/>
                <a:gd name="connsiteX259" fmla="*/ 2893590 w 5246673"/>
                <a:gd name="connsiteY259" fmla="*/ 6771856 h 6858000"/>
                <a:gd name="connsiteX260" fmla="*/ 2903462 w 5246673"/>
                <a:gd name="connsiteY260" fmla="*/ 6846037 h 6858000"/>
                <a:gd name="connsiteX261" fmla="*/ 2892181 w 5246673"/>
                <a:gd name="connsiteY261" fmla="*/ 6846037 h 6858000"/>
                <a:gd name="connsiteX262" fmla="*/ 2866798 w 5246673"/>
                <a:gd name="connsiteY262" fmla="*/ 6690499 h 6858000"/>
                <a:gd name="connsiteX263" fmla="*/ 2883720 w 5246673"/>
                <a:gd name="connsiteY263" fmla="*/ 6680927 h 6858000"/>
                <a:gd name="connsiteX264" fmla="*/ 2899231 w 5246673"/>
                <a:gd name="connsiteY264" fmla="*/ 6673750 h 6858000"/>
                <a:gd name="connsiteX265" fmla="*/ 3036014 w 5246673"/>
                <a:gd name="connsiteY265" fmla="*/ 6611535 h 6858000"/>
                <a:gd name="connsiteX266" fmla="*/ 3048705 w 5246673"/>
                <a:gd name="connsiteY266" fmla="*/ 6606749 h 6858000"/>
                <a:gd name="connsiteX267" fmla="*/ 3074087 w 5246673"/>
                <a:gd name="connsiteY267" fmla="*/ 6582820 h 6858000"/>
                <a:gd name="connsiteX268" fmla="*/ 3195358 w 5246673"/>
                <a:gd name="connsiteY268" fmla="*/ 6377032 h 6858000"/>
                <a:gd name="connsiteX269" fmla="*/ 3205230 w 5246673"/>
                <a:gd name="connsiteY269" fmla="*/ 6353103 h 6858000"/>
                <a:gd name="connsiteX270" fmla="*/ 2467730 w 5246673"/>
                <a:gd name="connsiteY270" fmla="*/ 6223888 h 6858000"/>
                <a:gd name="connsiteX271" fmla="*/ 2425426 w 5246673"/>
                <a:gd name="connsiteY271" fmla="*/ 6266960 h 6858000"/>
                <a:gd name="connsiteX272" fmla="*/ 2429657 w 5246673"/>
                <a:gd name="connsiteY272" fmla="*/ 6286103 h 6858000"/>
                <a:gd name="connsiteX273" fmla="*/ 2431067 w 5246673"/>
                <a:gd name="connsiteY273" fmla="*/ 6305246 h 6858000"/>
                <a:gd name="connsiteX274" fmla="*/ 2426837 w 5246673"/>
                <a:gd name="connsiteY274" fmla="*/ 6345923 h 6858000"/>
                <a:gd name="connsiteX275" fmla="*/ 2449399 w 5246673"/>
                <a:gd name="connsiteY275" fmla="*/ 6357889 h 6858000"/>
                <a:gd name="connsiteX276" fmla="*/ 2469141 w 5246673"/>
                <a:gd name="connsiteY276" fmla="*/ 6386604 h 6858000"/>
                <a:gd name="connsiteX277" fmla="*/ 2477602 w 5246673"/>
                <a:gd name="connsiteY277" fmla="*/ 6369852 h 6858000"/>
                <a:gd name="connsiteX278" fmla="*/ 2491703 w 5246673"/>
                <a:gd name="connsiteY278" fmla="*/ 6355495 h 6858000"/>
                <a:gd name="connsiteX279" fmla="*/ 2493113 w 5246673"/>
                <a:gd name="connsiteY279" fmla="*/ 6353103 h 6858000"/>
                <a:gd name="connsiteX280" fmla="*/ 2510034 w 5246673"/>
                <a:gd name="connsiteY280" fmla="*/ 6350709 h 6858000"/>
                <a:gd name="connsiteX281" fmla="*/ 2505804 w 5246673"/>
                <a:gd name="connsiteY281" fmla="*/ 6310032 h 6858000"/>
                <a:gd name="connsiteX282" fmla="*/ 2510034 w 5246673"/>
                <a:gd name="connsiteY282" fmla="*/ 6266960 h 6858000"/>
                <a:gd name="connsiteX283" fmla="*/ 2467730 w 5246673"/>
                <a:gd name="connsiteY283" fmla="*/ 6223888 h 6858000"/>
                <a:gd name="connsiteX284" fmla="*/ 3948369 w 5246673"/>
                <a:gd name="connsiteY284" fmla="*/ 6214316 h 6858000"/>
                <a:gd name="connsiteX285" fmla="*/ 3904655 w 5246673"/>
                <a:gd name="connsiteY285" fmla="*/ 6259780 h 6858000"/>
                <a:gd name="connsiteX286" fmla="*/ 3906065 w 5246673"/>
                <a:gd name="connsiteY286" fmla="*/ 6343532 h 6858000"/>
                <a:gd name="connsiteX287" fmla="*/ 3948369 w 5246673"/>
                <a:gd name="connsiteY287" fmla="*/ 6386604 h 6858000"/>
                <a:gd name="connsiteX288" fmla="*/ 3992084 w 5246673"/>
                <a:gd name="connsiteY288" fmla="*/ 6341138 h 6858000"/>
                <a:gd name="connsiteX289" fmla="*/ 3990673 w 5246673"/>
                <a:gd name="connsiteY289" fmla="*/ 6257388 h 6858000"/>
                <a:gd name="connsiteX290" fmla="*/ 3948369 w 5246673"/>
                <a:gd name="connsiteY290" fmla="*/ 6214316 h 6858000"/>
                <a:gd name="connsiteX291" fmla="*/ 988502 w 5246673"/>
                <a:gd name="connsiteY291" fmla="*/ 6214316 h 6858000"/>
                <a:gd name="connsiteX292" fmla="*/ 944788 w 5246673"/>
                <a:gd name="connsiteY292" fmla="*/ 6259780 h 6858000"/>
                <a:gd name="connsiteX293" fmla="*/ 946198 w 5246673"/>
                <a:gd name="connsiteY293" fmla="*/ 6343532 h 6858000"/>
                <a:gd name="connsiteX294" fmla="*/ 988502 w 5246673"/>
                <a:gd name="connsiteY294" fmla="*/ 6386604 h 6858000"/>
                <a:gd name="connsiteX295" fmla="*/ 1032216 w 5246673"/>
                <a:gd name="connsiteY295" fmla="*/ 6341138 h 6858000"/>
                <a:gd name="connsiteX296" fmla="*/ 1030806 w 5246673"/>
                <a:gd name="connsiteY296" fmla="*/ 6257388 h 6858000"/>
                <a:gd name="connsiteX297" fmla="*/ 988502 w 5246673"/>
                <a:gd name="connsiteY297" fmla="*/ 6214316 h 6858000"/>
                <a:gd name="connsiteX298" fmla="*/ 3488666 w 5246673"/>
                <a:gd name="connsiteY298" fmla="*/ 6204745 h 6858000"/>
                <a:gd name="connsiteX299" fmla="*/ 3478796 w 5246673"/>
                <a:gd name="connsiteY299" fmla="*/ 6209530 h 6858000"/>
                <a:gd name="connsiteX300" fmla="*/ 3433671 w 5246673"/>
                <a:gd name="connsiteY300" fmla="*/ 6231065 h 6858000"/>
                <a:gd name="connsiteX301" fmla="*/ 3426620 w 5246673"/>
                <a:gd name="connsiteY301" fmla="*/ 6238245 h 6858000"/>
                <a:gd name="connsiteX302" fmla="*/ 3387136 w 5246673"/>
                <a:gd name="connsiteY302" fmla="*/ 6305246 h 6858000"/>
                <a:gd name="connsiteX303" fmla="*/ 3422390 w 5246673"/>
                <a:gd name="connsiteY303" fmla="*/ 6365067 h 6858000"/>
                <a:gd name="connsiteX304" fmla="*/ 3439312 w 5246673"/>
                <a:gd name="connsiteY304" fmla="*/ 6381818 h 6858000"/>
                <a:gd name="connsiteX305" fmla="*/ 3471744 w 5246673"/>
                <a:gd name="connsiteY305" fmla="*/ 6396175 h 6858000"/>
                <a:gd name="connsiteX306" fmla="*/ 3488666 w 5246673"/>
                <a:gd name="connsiteY306" fmla="*/ 6400961 h 6858000"/>
                <a:gd name="connsiteX307" fmla="*/ 3502767 w 5246673"/>
                <a:gd name="connsiteY307" fmla="*/ 6310032 h 6858000"/>
                <a:gd name="connsiteX308" fmla="*/ 3504178 w 5246673"/>
                <a:gd name="connsiteY308" fmla="*/ 6302852 h 6858000"/>
                <a:gd name="connsiteX309" fmla="*/ 3498537 w 5246673"/>
                <a:gd name="connsiteY309" fmla="*/ 6269351 h 6858000"/>
                <a:gd name="connsiteX310" fmla="*/ 3488666 w 5246673"/>
                <a:gd name="connsiteY310" fmla="*/ 6204745 h 6858000"/>
                <a:gd name="connsiteX311" fmla="*/ 2008027 w 5246673"/>
                <a:gd name="connsiteY311" fmla="*/ 6204745 h 6858000"/>
                <a:gd name="connsiteX312" fmla="*/ 1953033 w 5246673"/>
                <a:gd name="connsiteY312" fmla="*/ 6231065 h 6858000"/>
                <a:gd name="connsiteX313" fmla="*/ 1945981 w 5246673"/>
                <a:gd name="connsiteY313" fmla="*/ 6238245 h 6858000"/>
                <a:gd name="connsiteX314" fmla="*/ 1906498 w 5246673"/>
                <a:gd name="connsiteY314" fmla="*/ 6302852 h 6858000"/>
                <a:gd name="connsiteX315" fmla="*/ 1948802 w 5246673"/>
                <a:gd name="connsiteY315" fmla="*/ 6372246 h 6858000"/>
                <a:gd name="connsiteX316" fmla="*/ 1953033 w 5246673"/>
                <a:gd name="connsiteY316" fmla="*/ 6374638 h 6858000"/>
                <a:gd name="connsiteX317" fmla="*/ 2008027 w 5246673"/>
                <a:gd name="connsiteY317" fmla="*/ 6400961 h 6858000"/>
                <a:gd name="connsiteX318" fmla="*/ 2023539 w 5246673"/>
                <a:gd name="connsiteY318" fmla="*/ 6305246 h 6858000"/>
                <a:gd name="connsiteX319" fmla="*/ 2023539 w 5246673"/>
                <a:gd name="connsiteY319" fmla="*/ 6298066 h 6858000"/>
                <a:gd name="connsiteX320" fmla="*/ 2008027 w 5246673"/>
                <a:gd name="connsiteY320" fmla="*/ 6204745 h 6858000"/>
                <a:gd name="connsiteX321" fmla="*/ 1449615 w 5246673"/>
                <a:gd name="connsiteY321" fmla="*/ 6204745 h 6858000"/>
                <a:gd name="connsiteX322" fmla="*/ 1434104 w 5246673"/>
                <a:gd name="connsiteY322" fmla="*/ 6298066 h 6858000"/>
                <a:gd name="connsiteX323" fmla="*/ 1434104 w 5246673"/>
                <a:gd name="connsiteY323" fmla="*/ 6305246 h 6858000"/>
                <a:gd name="connsiteX324" fmla="*/ 1449615 w 5246673"/>
                <a:gd name="connsiteY324" fmla="*/ 6400961 h 6858000"/>
                <a:gd name="connsiteX325" fmla="*/ 1504611 w 5246673"/>
                <a:gd name="connsiteY325" fmla="*/ 6377032 h 6858000"/>
                <a:gd name="connsiteX326" fmla="*/ 1508840 w 5246673"/>
                <a:gd name="connsiteY326" fmla="*/ 6374638 h 6858000"/>
                <a:gd name="connsiteX327" fmla="*/ 1551144 w 5246673"/>
                <a:gd name="connsiteY327" fmla="*/ 6302852 h 6858000"/>
                <a:gd name="connsiteX328" fmla="*/ 1511661 w 5246673"/>
                <a:gd name="connsiteY328" fmla="*/ 6238245 h 6858000"/>
                <a:gd name="connsiteX329" fmla="*/ 1504611 w 5246673"/>
                <a:gd name="connsiteY329" fmla="*/ 6231065 h 6858000"/>
                <a:gd name="connsiteX330" fmla="*/ 1449615 w 5246673"/>
                <a:gd name="connsiteY330" fmla="*/ 6204745 h 6858000"/>
                <a:gd name="connsiteX331" fmla="*/ 531620 w 5246673"/>
                <a:gd name="connsiteY331" fmla="*/ 6204745 h 6858000"/>
                <a:gd name="connsiteX332" fmla="*/ 476624 w 5246673"/>
                <a:gd name="connsiteY332" fmla="*/ 6228674 h 6858000"/>
                <a:gd name="connsiteX333" fmla="*/ 469574 w 5246673"/>
                <a:gd name="connsiteY333" fmla="*/ 6235851 h 6858000"/>
                <a:gd name="connsiteX334" fmla="*/ 427270 w 5246673"/>
                <a:gd name="connsiteY334" fmla="*/ 6305246 h 6858000"/>
                <a:gd name="connsiteX335" fmla="*/ 444191 w 5246673"/>
                <a:gd name="connsiteY335" fmla="*/ 6329175 h 6858000"/>
                <a:gd name="connsiteX336" fmla="*/ 510467 w 5246673"/>
                <a:gd name="connsiteY336" fmla="*/ 6393781 h 6858000"/>
                <a:gd name="connsiteX337" fmla="*/ 530209 w 5246673"/>
                <a:gd name="connsiteY337" fmla="*/ 6400961 h 6858000"/>
                <a:gd name="connsiteX338" fmla="*/ 544310 w 5246673"/>
                <a:gd name="connsiteY338" fmla="*/ 6310032 h 6858000"/>
                <a:gd name="connsiteX339" fmla="*/ 547130 w 5246673"/>
                <a:gd name="connsiteY339" fmla="*/ 6300460 h 6858000"/>
                <a:gd name="connsiteX340" fmla="*/ 531620 w 5246673"/>
                <a:gd name="connsiteY340" fmla="*/ 6204745 h 6858000"/>
                <a:gd name="connsiteX341" fmla="*/ 2928844 w 5246673"/>
                <a:gd name="connsiteY341" fmla="*/ 6202351 h 6858000"/>
                <a:gd name="connsiteX342" fmla="*/ 2913332 w 5246673"/>
                <a:gd name="connsiteY342" fmla="*/ 6298066 h 6858000"/>
                <a:gd name="connsiteX343" fmla="*/ 2914743 w 5246673"/>
                <a:gd name="connsiteY343" fmla="*/ 6305246 h 6858000"/>
                <a:gd name="connsiteX344" fmla="*/ 2914743 w 5246673"/>
                <a:gd name="connsiteY344" fmla="*/ 6307637 h 6858000"/>
                <a:gd name="connsiteX345" fmla="*/ 2914743 w 5246673"/>
                <a:gd name="connsiteY345" fmla="*/ 6312423 h 6858000"/>
                <a:gd name="connsiteX346" fmla="*/ 2928844 w 5246673"/>
                <a:gd name="connsiteY346" fmla="*/ 6403353 h 6858000"/>
                <a:gd name="connsiteX347" fmla="*/ 2942945 w 5246673"/>
                <a:gd name="connsiteY347" fmla="*/ 6396175 h 6858000"/>
                <a:gd name="connsiteX348" fmla="*/ 2983838 w 5246673"/>
                <a:gd name="connsiteY348" fmla="*/ 6377032 h 6858000"/>
                <a:gd name="connsiteX349" fmla="*/ 2986659 w 5246673"/>
                <a:gd name="connsiteY349" fmla="*/ 6374638 h 6858000"/>
                <a:gd name="connsiteX350" fmla="*/ 3021913 w 5246673"/>
                <a:gd name="connsiteY350" fmla="*/ 6314817 h 6858000"/>
                <a:gd name="connsiteX351" fmla="*/ 3028963 w 5246673"/>
                <a:gd name="connsiteY351" fmla="*/ 6302852 h 6858000"/>
                <a:gd name="connsiteX352" fmla="*/ 2989479 w 5246673"/>
                <a:gd name="connsiteY352" fmla="*/ 6235851 h 6858000"/>
                <a:gd name="connsiteX353" fmla="*/ 2983838 w 5246673"/>
                <a:gd name="connsiteY353" fmla="*/ 6228674 h 6858000"/>
                <a:gd name="connsiteX354" fmla="*/ 2928844 w 5246673"/>
                <a:gd name="connsiteY354" fmla="*/ 6202351 h 6858000"/>
                <a:gd name="connsiteX355" fmla="*/ 1410 w 5246673"/>
                <a:gd name="connsiteY355" fmla="*/ 6197565 h 6858000"/>
                <a:gd name="connsiteX356" fmla="*/ 29613 w 5246673"/>
                <a:gd name="connsiteY356" fmla="*/ 6209530 h 6858000"/>
                <a:gd name="connsiteX357" fmla="*/ 35253 w 5246673"/>
                <a:gd name="connsiteY357" fmla="*/ 6214316 h 6858000"/>
                <a:gd name="connsiteX358" fmla="*/ 88838 w 5246673"/>
                <a:gd name="connsiteY358" fmla="*/ 6302852 h 6858000"/>
                <a:gd name="connsiteX359" fmla="*/ 36663 w 5246673"/>
                <a:gd name="connsiteY359" fmla="*/ 6391390 h 6858000"/>
                <a:gd name="connsiteX360" fmla="*/ 28202 w 5246673"/>
                <a:gd name="connsiteY360" fmla="*/ 6398567 h 6858000"/>
                <a:gd name="connsiteX361" fmla="*/ 0 w 5246673"/>
                <a:gd name="connsiteY361" fmla="*/ 6410532 h 6858000"/>
                <a:gd name="connsiteX362" fmla="*/ 0 w 5246673"/>
                <a:gd name="connsiteY362" fmla="*/ 6386603 h 6858000"/>
                <a:gd name="connsiteX363" fmla="*/ 22561 w 5246673"/>
                <a:gd name="connsiteY363" fmla="*/ 6377032 h 6858000"/>
                <a:gd name="connsiteX364" fmla="*/ 26792 w 5246673"/>
                <a:gd name="connsiteY364" fmla="*/ 6372246 h 6858000"/>
                <a:gd name="connsiteX365" fmla="*/ 67685 w 5246673"/>
                <a:gd name="connsiteY365" fmla="*/ 6302852 h 6858000"/>
                <a:gd name="connsiteX366" fmla="*/ 28202 w 5246673"/>
                <a:gd name="connsiteY366" fmla="*/ 6235851 h 6858000"/>
                <a:gd name="connsiteX367" fmla="*/ 23972 w 5246673"/>
                <a:gd name="connsiteY367" fmla="*/ 6231065 h 6858000"/>
                <a:gd name="connsiteX368" fmla="*/ 1410 w 5246673"/>
                <a:gd name="connsiteY368" fmla="*/ 6221494 h 6858000"/>
                <a:gd name="connsiteX369" fmla="*/ 2469141 w 5246673"/>
                <a:gd name="connsiteY369" fmla="*/ 6187993 h 6858000"/>
                <a:gd name="connsiteX370" fmla="*/ 2494523 w 5246673"/>
                <a:gd name="connsiteY370" fmla="*/ 6228674 h 6858000"/>
                <a:gd name="connsiteX371" fmla="*/ 2526956 w 5246673"/>
                <a:gd name="connsiteY371" fmla="*/ 6245422 h 6858000"/>
                <a:gd name="connsiteX372" fmla="*/ 2519906 w 5246673"/>
                <a:gd name="connsiteY372" fmla="*/ 6300460 h 6858000"/>
                <a:gd name="connsiteX373" fmla="*/ 2528367 w 5246673"/>
                <a:gd name="connsiteY373" fmla="*/ 6360281 h 6858000"/>
                <a:gd name="connsiteX374" fmla="*/ 2511445 w 5246673"/>
                <a:gd name="connsiteY374" fmla="*/ 6365067 h 6858000"/>
                <a:gd name="connsiteX375" fmla="*/ 2491703 w 5246673"/>
                <a:gd name="connsiteY375" fmla="*/ 6379424 h 6858000"/>
                <a:gd name="connsiteX376" fmla="*/ 2473371 w 5246673"/>
                <a:gd name="connsiteY376" fmla="*/ 6408138 h 6858000"/>
                <a:gd name="connsiteX377" fmla="*/ 2470550 w 5246673"/>
                <a:gd name="connsiteY377" fmla="*/ 6415318 h 6858000"/>
                <a:gd name="connsiteX378" fmla="*/ 2460680 w 5246673"/>
                <a:gd name="connsiteY378" fmla="*/ 6398567 h 6858000"/>
                <a:gd name="connsiteX379" fmla="*/ 2457860 w 5246673"/>
                <a:gd name="connsiteY379" fmla="*/ 6393781 h 6858000"/>
                <a:gd name="connsiteX380" fmla="*/ 2450809 w 5246673"/>
                <a:gd name="connsiteY380" fmla="*/ 6384210 h 6858000"/>
                <a:gd name="connsiteX381" fmla="*/ 2443759 w 5246673"/>
                <a:gd name="connsiteY381" fmla="*/ 6377032 h 6858000"/>
                <a:gd name="connsiteX382" fmla="*/ 2408505 w 5246673"/>
                <a:gd name="connsiteY382" fmla="*/ 6362675 h 6858000"/>
                <a:gd name="connsiteX383" fmla="*/ 2408505 w 5246673"/>
                <a:gd name="connsiteY383" fmla="*/ 6348318 h 6858000"/>
                <a:gd name="connsiteX384" fmla="*/ 2416965 w 5246673"/>
                <a:gd name="connsiteY384" fmla="*/ 6324389 h 6858000"/>
                <a:gd name="connsiteX385" fmla="*/ 2416965 w 5246673"/>
                <a:gd name="connsiteY385" fmla="*/ 6281317 h 6858000"/>
                <a:gd name="connsiteX386" fmla="*/ 2408505 w 5246673"/>
                <a:gd name="connsiteY386" fmla="*/ 6254994 h 6858000"/>
                <a:gd name="connsiteX387" fmla="*/ 2408505 w 5246673"/>
                <a:gd name="connsiteY387" fmla="*/ 6245422 h 6858000"/>
                <a:gd name="connsiteX388" fmla="*/ 2415556 w 5246673"/>
                <a:gd name="connsiteY388" fmla="*/ 6243031 h 6858000"/>
                <a:gd name="connsiteX389" fmla="*/ 2463501 w 5246673"/>
                <a:gd name="connsiteY389" fmla="*/ 6197565 h 6858000"/>
                <a:gd name="connsiteX390" fmla="*/ 2467730 w 5246673"/>
                <a:gd name="connsiteY390" fmla="*/ 6190387 h 6858000"/>
                <a:gd name="connsiteX391" fmla="*/ 2469141 w 5246673"/>
                <a:gd name="connsiteY391" fmla="*/ 6187993 h 6858000"/>
                <a:gd name="connsiteX392" fmla="*/ 3948369 w 5246673"/>
                <a:gd name="connsiteY392" fmla="*/ 6185602 h 6858000"/>
                <a:gd name="connsiteX393" fmla="*/ 3973751 w 5246673"/>
                <a:gd name="connsiteY393" fmla="*/ 6226279 h 6858000"/>
                <a:gd name="connsiteX394" fmla="*/ 4007594 w 5246673"/>
                <a:gd name="connsiteY394" fmla="*/ 6243031 h 6858000"/>
                <a:gd name="connsiteX395" fmla="*/ 4007594 w 5246673"/>
                <a:gd name="connsiteY395" fmla="*/ 6355495 h 6858000"/>
                <a:gd name="connsiteX396" fmla="*/ 3973751 w 5246673"/>
                <a:gd name="connsiteY396" fmla="*/ 6374638 h 6858000"/>
                <a:gd name="connsiteX397" fmla="*/ 3948369 w 5246673"/>
                <a:gd name="connsiteY397" fmla="*/ 6415318 h 6858000"/>
                <a:gd name="connsiteX398" fmla="*/ 3889143 w 5246673"/>
                <a:gd name="connsiteY398" fmla="*/ 6360281 h 6858000"/>
                <a:gd name="connsiteX399" fmla="*/ 3896195 w 5246673"/>
                <a:gd name="connsiteY399" fmla="*/ 6298066 h 6858000"/>
                <a:gd name="connsiteX400" fmla="*/ 3889143 w 5246673"/>
                <a:gd name="connsiteY400" fmla="*/ 6243031 h 6858000"/>
                <a:gd name="connsiteX401" fmla="*/ 3922986 w 5246673"/>
                <a:gd name="connsiteY401" fmla="*/ 6223888 h 6858000"/>
                <a:gd name="connsiteX402" fmla="*/ 3948369 w 5246673"/>
                <a:gd name="connsiteY402" fmla="*/ 6185602 h 6858000"/>
                <a:gd name="connsiteX403" fmla="*/ 989912 w 5246673"/>
                <a:gd name="connsiteY403" fmla="*/ 6185602 h 6858000"/>
                <a:gd name="connsiteX404" fmla="*/ 1015294 w 5246673"/>
                <a:gd name="connsiteY404" fmla="*/ 6226279 h 6858000"/>
                <a:gd name="connsiteX405" fmla="*/ 1049137 w 5246673"/>
                <a:gd name="connsiteY405" fmla="*/ 6243031 h 6858000"/>
                <a:gd name="connsiteX406" fmla="*/ 1049137 w 5246673"/>
                <a:gd name="connsiteY406" fmla="*/ 6355495 h 6858000"/>
                <a:gd name="connsiteX407" fmla="*/ 1015294 w 5246673"/>
                <a:gd name="connsiteY407" fmla="*/ 6374638 h 6858000"/>
                <a:gd name="connsiteX408" fmla="*/ 989912 w 5246673"/>
                <a:gd name="connsiteY408" fmla="*/ 6415318 h 6858000"/>
                <a:gd name="connsiteX409" fmla="*/ 930686 w 5246673"/>
                <a:gd name="connsiteY409" fmla="*/ 6360281 h 6858000"/>
                <a:gd name="connsiteX410" fmla="*/ 937738 w 5246673"/>
                <a:gd name="connsiteY410" fmla="*/ 6298066 h 6858000"/>
                <a:gd name="connsiteX411" fmla="*/ 930686 w 5246673"/>
                <a:gd name="connsiteY411" fmla="*/ 6243031 h 6858000"/>
                <a:gd name="connsiteX412" fmla="*/ 964529 w 5246673"/>
                <a:gd name="connsiteY412" fmla="*/ 6223888 h 6858000"/>
                <a:gd name="connsiteX413" fmla="*/ 989912 w 5246673"/>
                <a:gd name="connsiteY413" fmla="*/ 6185602 h 6858000"/>
                <a:gd name="connsiteX414" fmla="*/ 2916152 w 5246673"/>
                <a:gd name="connsiteY414" fmla="*/ 6178422 h 6858000"/>
                <a:gd name="connsiteX415" fmla="*/ 2917563 w 5246673"/>
                <a:gd name="connsiteY415" fmla="*/ 6178422 h 6858000"/>
                <a:gd name="connsiteX416" fmla="*/ 2924613 w 5246673"/>
                <a:gd name="connsiteY416" fmla="*/ 6180816 h 6858000"/>
                <a:gd name="connsiteX417" fmla="*/ 2988070 w 5246673"/>
                <a:gd name="connsiteY417" fmla="*/ 6209530 h 6858000"/>
                <a:gd name="connsiteX418" fmla="*/ 2993710 w 5246673"/>
                <a:gd name="connsiteY418" fmla="*/ 6214316 h 6858000"/>
                <a:gd name="connsiteX419" fmla="*/ 3047295 w 5246673"/>
                <a:gd name="connsiteY419" fmla="*/ 6302852 h 6858000"/>
                <a:gd name="connsiteX420" fmla="*/ 3030374 w 5246673"/>
                <a:gd name="connsiteY420" fmla="*/ 6331566 h 6858000"/>
                <a:gd name="connsiteX421" fmla="*/ 2995120 w 5246673"/>
                <a:gd name="connsiteY421" fmla="*/ 6391390 h 6858000"/>
                <a:gd name="connsiteX422" fmla="*/ 2993710 w 5246673"/>
                <a:gd name="connsiteY422" fmla="*/ 6391390 h 6858000"/>
                <a:gd name="connsiteX423" fmla="*/ 2992300 w 5246673"/>
                <a:gd name="connsiteY423" fmla="*/ 6393781 h 6858000"/>
                <a:gd name="connsiteX424" fmla="*/ 2989479 w 5246673"/>
                <a:gd name="connsiteY424" fmla="*/ 6396175 h 6858000"/>
                <a:gd name="connsiteX425" fmla="*/ 2988070 w 5246673"/>
                <a:gd name="connsiteY425" fmla="*/ 6396175 h 6858000"/>
                <a:gd name="connsiteX426" fmla="*/ 2986659 w 5246673"/>
                <a:gd name="connsiteY426" fmla="*/ 6396175 h 6858000"/>
                <a:gd name="connsiteX427" fmla="*/ 2918972 w 5246673"/>
                <a:gd name="connsiteY427" fmla="*/ 6427281 h 6858000"/>
                <a:gd name="connsiteX428" fmla="*/ 2910512 w 5246673"/>
                <a:gd name="connsiteY428" fmla="*/ 6369852 h 6858000"/>
                <a:gd name="connsiteX429" fmla="*/ 2909102 w 5246673"/>
                <a:gd name="connsiteY429" fmla="*/ 6367461 h 6858000"/>
                <a:gd name="connsiteX430" fmla="*/ 2897821 w 5246673"/>
                <a:gd name="connsiteY430" fmla="*/ 6326780 h 6858000"/>
                <a:gd name="connsiteX431" fmla="*/ 2895001 w 5246673"/>
                <a:gd name="connsiteY431" fmla="*/ 6307637 h 6858000"/>
                <a:gd name="connsiteX432" fmla="*/ 2896410 w 5246673"/>
                <a:gd name="connsiteY432" fmla="*/ 6295674 h 6858000"/>
                <a:gd name="connsiteX433" fmla="*/ 2899231 w 5246673"/>
                <a:gd name="connsiteY433" fmla="*/ 6281317 h 6858000"/>
                <a:gd name="connsiteX434" fmla="*/ 2906282 w 5246673"/>
                <a:gd name="connsiteY434" fmla="*/ 6238245 h 6858000"/>
                <a:gd name="connsiteX435" fmla="*/ 2907691 w 5246673"/>
                <a:gd name="connsiteY435" fmla="*/ 6231065 h 6858000"/>
                <a:gd name="connsiteX436" fmla="*/ 2914743 w 5246673"/>
                <a:gd name="connsiteY436" fmla="*/ 6190387 h 6858000"/>
                <a:gd name="connsiteX437" fmla="*/ 2914743 w 5246673"/>
                <a:gd name="connsiteY437" fmla="*/ 6187993 h 6858000"/>
                <a:gd name="connsiteX438" fmla="*/ 2916152 w 5246673"/>
                <a:gd name="connsiteY438" fmla="*/ 6178422 h 6858000"/>
                <a:gd name="connsiteX439" fmla="*/ 3498537 w 5246673"/>
                <a:gd name="connsiteY439" fmla="*/ 6176030 h 6858000"/>
                <a:gd name="connsiteX440" fmla="*/ 3501358 w 5246673"/>
                <a:gd name="connsiteY440" fmla="*/ 6192779 h 6858000"/>
                <a:gd name="connsiteX441" fmla="*/ 3502767 w 5246673"/>
                <a:gd name="connsiteY441" fmla="*/ 6204745 h 6858000"/>
                <a:gd name="connsiteX442" fmla="*/ 3511228 w 5246673"/>
                <a:gd name="connsiteY442" fmla="*/ 6240637 h 6858000"/>
                <a:gd name="connsiteX443" fmla="*/ 3519689 w 5246673"/>
                <a:gd name="connsiteY443" fmla="*/ 6305246 h 6858000"/>
                <a:gd name="connsiteX444" fmla="*/ 3512639 w 5246673"/>
                <a:gd name="connsiteY444" fmla="*/ 6357889 h 6858000"/>
                <a:gd name="connsiteX445" fmla="*/ 3512639 w 5246673"/>
                <a:gd name="connsiteY445" fmla="*/ 6360281 h 6858000"/>
                <a:gd name="connsiteX446" fmla="*/ 3505587 w 5246673"/>
                <a:gd name="connsiteY446" fmla="*/ 6398567 h 6858000"/>
                <a:gd name="connsiteX447" fmla="*/ 3499947 w 5246673"/>
                <a:gd name="connsiteY447" fmla="*/ 6427281 h 6858000"/>
                <a:gd name="connsiteX448" fmla="*/ 3499947 w 5246673"/>
                <a:gd name="connsiteY448" fmla="*/ 6429676 h 6858000"/>
                <a:gd name="connsiteX449" fmla="*/ 3492897 w 5246673"/>
                <a:gd name="connsiteY449" fmla="*/ 6427281 h 6858000"/>
                <a:gd name="connsiteX450" fmla="*/ 3490077 w 5246673"/>
                <a:gd name="connsiteY450" fmla="*/ 6427281 h 6858000"/>
                <a:gd name="connsiteX451" fmla="*/ 3474564 w 5246673"/>
                <a:gd name="connsiteY451" fmla="*/ 6420104 h 6858000"/>
                <a:gd name="connsiteX452" fmla="*/ 3433671 w 5246673"/>
                <a:gd name="connsiteY452" fmla="*/ 6400961 h 6858000"/>
                <a:gd name="connsiteX453" fmla="*/ 3425211 w 5246673"/>
                <a:gd name="connsiteY453" fmla="*/ 6393781 h 6858000"/>
                <a:gd name="connsiteX454" fmla="*/ 3422390 w 5246673"/>
                <a:gd name="connsiteY454" fmla="*/ 6388995 h 6858000"/>
                <a:gd name="connsiteX455" fmla="*/ 3391367 w 5246673"/>
                <a:gd name="connsiteY455" fmla="*/ 6336352 h 6858000"/>
                <a:gd name="connsiteX456" fmla="*/ 3371626 w 5246673"/>
                <a:gd name="connsiteY456" fmla="*/ 6302852 h 6858000"/>
                <a:gd name="connsiteX457" fmla="*/ 3422390 w 5246673"/>
                <a:gd name="connsiteY457" fmla="*/ 6216708 h 6858000"/>
                <a:gd name="connsiteX458" fmla="*/ 3423800 w 5246673"/>
                <a:gd name="connsiteY458" fmla="*/ 6214316 h 6858000"/>
                <a:gd name="connsiteX459" fmla="*/ 3429440 w 5246673"/>
                <a:gd name="connsiteY459" fmla="*/ 6207136 h 6858000"/>
                <a:gd name="connsiteX460" fmla="*/ 3498537 w 5246673"/>
                <a:gd name="connsiteY460" fmla="*/ 6176030 h 6858000"/>
                <a:gd name="connsiteX461" fmla="*/ 2017899 w 5246673"/>
                <a:gd name="connsiteY461" fmla="*/ 6176030 h 6858000"/>
                <a:gd name="connsiteX462" fmla="*/ 2024949 w 5246673"/>
                <a:gd name="connsiteY462" fmla="*/ 6219102 h 6858000"/>
                <a:gd name="connsiteX463" fmla="*/ 2036230 w 5246673"/>
                <a:gd name="connsiteY463" fmla="*/ 6300460 h 6858000"/>
                <a:gd name="connsiteX464" fmla="*/ 2024949 w 5246673"/>
                <a:gd name="connsiteY464" fmla="*/ 6381818 h 6858000"/>
                <a:gd name="connsiteX465" fmla="*/ 2017899 w 5246673"/>
                <a:gd name="connsiteY465" fmla="*/ 6424890 h 6858000"/>
                <a:gd name="connsiteX466" fmla="*/ 2008027 w 5246673"/>
                <a:gd name="connsiteY466" fmla="*/ 6422496 h 6858000"/>
                <a:gd name="connsiteX467" fmla="*/ 1953033 w 5246673"/>
                <a:gd name="connsiteY467" fmla="*/ 6398567 h 6858000"/>
                <a:gd name="connsiteX468" fmla="*/ 1936111 w 5246673"/>
                <a:gd name="connsiteY468" fmla="*/ 6381818 h 6858000"/>
                <a:gd name="connsiteX469" fmla="*/ 1888167 w 5246673"/>
                <a:gd name="connsiteY469" fmla="*/ 6300460 h 6858000"/>
                <a:gd name="connsiteX470" fmla="*/ 1940341 w 5246673"/>
                <a:gd name="connsiteY470" fmla="*/ 6214316 h 6858000"/>
                <a:gd name="connsiteX471" fmla="*/ 1948802 w 5246673"/>
                <a:gd name="connsiteY471" fmla="*/ 6207136 h 6858000"/>
                <a:gd name="connsiteX472" fmla="*/ 2017899 w 5246673"/>
                <a:gd name="connsiteY472" fmla="*/ 6176030 h 6858000"/>
                <a:gd name="connsiteX473" fmla="*/ 538670 w 5246673"/>
                <a:gd name="connsiteY473" fmla="*/ 6176030 h 6858000"/>
                <a:gd name="connsiteX474" fmla="*/ 547130 w 5246673"/>
                <a:gd name="connsiteY474" fmla="*/ 6226279 h 6858000"/>
                <a:gd name="connsiteX475" fmla="*/ 558411 w 5246673"/>
                <a:gd name="connsiteY475" fmla="*/ 6302852 h 6858000"/>
                <a:gd name="connsiteX476" fmla="*/ 547130 w 5246673"/>
                <a:gd name="connsiteY476" fmla="*/ 6379424 h 6858000"/>
                <a:gd name="connsiteX477" fmla="*/ 538670 w 5246673"/>
                <a:gd name="connsiteY477" fmla="*/ 6429676 h 6858000"/>
                <a:gd name="connsiteX478" fmla="*/ 513287 w 5246673"/>
                <a:gd name="connsiteY478" fmla="*/ 6417710 h 6858000"/>
                <a:gd name="connsiteX479" fmla="*/ 465343 w 5246673"/>
                <a:gd name="connsiteY479" fmla="*/ 6393781 h 6858000"/>
                <a:gd name="connsiteX480" fmla="*/ 430090 w 5246673"/>
                <a:gd name="connsiteY480" fmla="*/ 6336352 h 6858000"/>
                <a:gd name="connsiteX481" fmla="*/ 410348 w 5246673"/>
                <a:gd name="connsiteY481" fmla="*/ 6302852 h 6858000"/>
                <a:gd name="connsiteX482" fmla="*/ 461113 w 5246673"/>
                <a:gd name="connsiteY482" fmla="*/ 6216708 h 6858000"/>
                <a:gd name="connsiteX483" fmla="*/ 469574 w 5246673"/>
                <a:gd name="connsiteY483" fmla="*/ 6207136 h 6858000"/>
                <a:gd name="connsiteX484" fmla="*/ 538670 w 5246673"/>
                <a:gd name="connsiteY484" fmla="*/ 6176030 h 6858000"/>
                <a:gd name="connsiteX485" fmla="*/ 4396791 w 5246673"/>
                <a:gd name="connsiteY485" fmla="*/ 6173636 h 6858000"/>
                <a:gd name="connsiteX486" fmla="*/ 4465888 w 5246673"/>
                <a:gd name="connsiteY486" fmla="*/ 6204745 h 6858000"/>
                <a:gd name="connsiteX487" fmla="*/ 4474349 w 5246673"/>
                <a:gd name="connsiteY487" fmla="*/ 6211922 h 6858000"/>
                <a:gd name="connsiteX488" fmla="*/ 4509146 w 5246673"/>
                <a:gd name="connsiteY488" fmla="*/ 6269375 h 6858000"/>
                <a:gd name="connsiteX489" fmla="*/ 4498972 w 5246673"/>
                <a:gd name="connsiteY489" fmla="*/ 6285459 h 6858000"/>
                <a:gd name="connsiteX490" fmla="*/ 4470118 w 5246673"/>
                <a:gd name="connsiteY490" fmla="*/ 6238245 h 6858000"/>
                <a:gd name="connsiteX491" fmla="*/ 4463068 w 5246673"/>
                <a:gd name="connsiteY491" fmla="*/ 6231065 h 6858000"/>
                <a:gd name="connsiteX492" fmla="*/ 4408072 w 5246673"/>
                <a:gd name="connsiteY492" fmla="*/ 6204745 h 6858000"/>
                <a:gd name="connsiteX493" fmla="*/ 4392561 w 5246673"/>
                <a:gd name="connsiteY493" fmla="*/ 6298066 h 6858000"/>
                <a:gd name="connsiteX494" fmla="*/ 4392561 w 5246673"/>
                <a:gd name="connsiteY494" fmla="*/ 6305246 h 6858000"/>
                <a:gd name="connsiteX495" fmla="*/ 4408072 w 5246673"/>
                <a:gd name="connsiteY495" fmla="*/ 6400961 h 6858000"/>
                <a:gd name="connsiteX496" fmla="*/ 4432681 w 5246673"/>
                <a:gd name="connsiteY496" fmla="*/ 6390254 h 6858000"/>
                <a:gd name="connsiteX497" fmla="*/ 4414223 w 5246673"/>
                <a:gd name="connsiteY497" fmla="*/ 6419433 h 6858000"/>
                <a:gd name="connsiteX498" fmla="*/ 4402431 w 5246673"/>
                <a:gd name="connsiteY498" fmla="*/ 6424890 h 6858000"/>
                <a:gd name="connsiteX499" fmla="*/ 4398202 w 5246673"/>
                <a:gd name="connsiteY499" fmla="*/ 6424890 h 6858000"/>
                <a:gd name="connsiteX500" fmla="*/ 4391150 w 5246673"/>
                <a:gd name="connsiteY500" fmla="*/ 6396175 h 6858000"/>
                <a:gd name="connsiteX501" fmla="*/ 4377049 w 5246673"/>
                <a:gd name="connsiteY501" fmla="*/ 6300460 h 6858000"/>
                <a:gd name="connsiteX502" fmla="*/ 4391150 w 5246673"/>
                <a:gd name="connsiteY502" fmla="*/ 6204745 h 6858000"/>
                <a:gd name="connsiteX503" fmla="*/ 4396791 w 5246673"/>
                <a:gd name="connsiteY503" fmla="*/ 6173636 h 6858000"/>
                <a:gd name="connsiteX504" fmla="*/ 1438334 w 5246673"/>
                <a:gd name="connsiteY504" fmla="*/ 6173636 h 6858000"/>
                <a:gd name="connsiteX505" fmla="*/ 1507431 w 5246673"/>
                <a:gd name="connsiteY505" fmla="*/ 6204745 h 6858000"/>
                <a:gd name="connsiteX506" fmla="*/ 1515892 w 5246673"/>
                <a:gd name="connsiteY506" fmla="*/ 6211922 h 6858000"/>
                <a:gd name="connsiteX507" fmla="*/ 1568066 w 5246673"/>
                <a:gd name="connsiteY507" fmla="*/ 6298066 h 6858000"/>
                <a:gd name="connsiteX508" fmla="*/ 1542684 w 5246673"/>
                <a:gd name="connsiteY508" fmla="*/ 6343532 h 6858000"/>
                <a:gd name="connsiteX509" fmla="*/ 1474997 w 5246673"/>
                <a:gd name="connsiteY509" fmla="*/ 6410533 h 6858000"/>
                <a:gd name="connsiteX510" fmla="*/ 1443974 w 5246673"/>
                <a:gd name="connsiteY510" fmla="*/ 6424890 h 6858000"/>
                <a:gd name="connsiteX511" fmla="*/ 1439745 w 5246673"/>
                <a:gd name="connsiteY511" fmla="*/ 6424890 h 6858000"/>
                <a:gd name="connsiteX512" fmla="*/ 1432693 w 5246673"/>
                <a:gd name="connsiteY512" fmla="*/ 6396175 h 6858000"/>
                <a:gd name="connsiteX513" fmla="*/ 1418592 w 5246673"/>
                <a:gd name="connsiteY513" fmla="*/ 6300460 h 6858000"/>
                <a:gd name="connsiteX514" fmla="*/ 1432693 w 5246673"/>
                <a:gd name="connsiteY514" fmla="*/ 6204745 h 6858000"/>
                <a:gd name="connsiteX515" fmla="*/ 1438334 w 5246673"/>
                <a:gd name="connsiteY515" fmla="*/ 6173636 h 6858000"/>
                <a:gd name="connsiteX516" fmla="*/ 4230 w 5246673"/>
                <a:gd name="connsiteY516" fmla="*/ 6063563 h 6858000"/>
                <a:gd name="connsiteX517" fmla="*/ 63456 w 5246673"/>
                <a:gd name="connsiteY517" fmla="*/ 6089886 h 6858000"/>
                <a:gd name="connsiteX518" fmla="*/ 78966 w 5246673"/>
                <a:gd name="connsiteY518" fmla="*/ 6104244 h 6858000"/>
                <a:gd name="connsiteX519" fmla="*/ 190368 w 5246673"/>
                <a:gd name="connsiteY519" fmla="*/ 6293280 h 6858000"/>
                <a:gd name="connsiteX520" fmla="*/ 193188 w 5246673"/>
                <a:gd name="connsiteY520" fmla="*/ 6300460 h 6858000"/>
                <a:gd name="connsiteX521" fmla="*/ 186136 w 5246673"/>
                <a:gd name="connsiteY521" fmla="*/ 6314817 h 6858000"/>
                <a:gd name="connsiteX522" fmla="*/ 80377 w 5246673"/>
                <a:gd name="connsiteY522" fmla="*/ 6494282 h 6858000"/>
                <a:gd name="connsiteX523" fmla="*/ 66276 w 5246673"/>
                <a:gd name="connsiteY523" fmla="*/ 6513425 h 6858000"/>
                <a:gd name="connsiteX524" fmla="*/ 5640 w 5246673"/>
                <a:gd name="connsiteY524" fmla="*/ 6542140 h 6858000"/>
                <a:gd name="connsiteX525" fmla="*/ 5640 w 5246673"/>
                <a:gd name="connsiteY525" fmla="*/ 6518211 h 6858000"/>
                <a:gd name="connsiteX526" fmla="*/ 57815 w 5246673"/>
                <a:gd name="connsiteY526" fmla="*/ 6494282 h 6858000"/>
                <a:gd name="connsiteX527" fmla="*/ 76146 w 5246673"/>
                <a:gd name="connsiteY527" fmla="*/ 6475139 h 6858000"/>
                <a:gd name="connsiteX528" fmla="*/ 167806 w 5246673"/>
                <a:gd name="connsiteY528" fmla="*/ 6319603 h 6858000"/>
                <a:gd name="connsiteX529" fmla="*/ 176266 w 5246673"/>
                <a:gd name="connsiteY529" fmla="*/ 6302852 h 6858000"/>
                <a:gd name="connsiteX530" fmla="*/ 170626 w 5246673"/>
                <a:gd name="connsiteY530" fmla="*/ 6293280 h 6858000"/>
                <a:gd name="connsiteX531" fmla="*/ 73326 w 5246673"/>
                <a:gd name="connsiteY531" fmla="*/ 6128172 h 6858000"/>
                <a:gd name="connsiteX532" fmla="*/ 56404 w 5246673"/>
                <a:gd name="connsiteY532" fmla="*/ 6111421 h 6858000"/>
                <a:gd name="connsiteX533" fmla="*/ 4230 w 5246673"/>
                <a:gd name="connsiteY533" fmla="*/ 6087492 h 6858000"/>
                <a:gd name="connsiteX534" fmla="*/ 2058792 w 5246673"/>
                <a:gd name="connsiteY534" fmla="*/ 6053992 h 6858000"/>
                <a:gd name="connsiteX535" fmla="*/ 1922010 w 5246673"/>
                <a:gd name="connsiteY535" fmla="*/ 6116207 h 6858000"/>
                <a:gd name="connsiteX536" fmla="*/ 1906498 w 5246673"/>
                <a:gd name="connsiteY536" fmla="*/ 6132958 h 6858000"/>
                <a:gd name="connsiteX537" fmla="*/ 1833171 w 5246673"/>
                <a:gd name="connsiteY537" fmla="*/ 6254994 h 6858000"/>
                <a:gd name="connsiteX538" fmla="*/ 1803559 w 5246673"/>
                <a:gd name="connsiteY538" fmla="*/ 6300460 h 6858000"/>
                <a:gd name="connsiteX539" fmla="*/ 1812020 w 5246673"/>
                <a:gd name="connsiteY539" fmla="*/ 6317209 h 6858000"/>
                <a:gd name="connsiteX540" fmla="*/ 1906498 w 5246673"/>
                <a:gd name="connsiteY540" fmla="*/ 6477533 h 6858000"/>
                <a:gd name="connsiteX541" fmla="*/ 1923419 w 5246673"/>
                <a:gd name="connsiteY541" fmla="*/ 6494282 h 6858000"/>
                <a:gd name="connsiteX542" fmla="*/ 2051742 w 5246673"/>
                <a:gd name="connsiteY542" fmla="*/ 6551711 h 6858000"/>
                <a:gd name="connsiteX543" fmla="*/ 2061612 w 5246673"/>
                <a:gd name="connsiteY543" fmla="*/ 6554105 h 6858000"/>
                <a:gd name="connsiteX544" fmla="*/ 2064432 w 5246673"/>
                <a:gd name="connsiteY544" fmla="*/ 6542140 h 6858000"/>
                <a:gd name="connsiteX545" fmla="*/ 2099686 w 5246673"/>
                <a:gd name="connsiteY545" fmla="*/ 6314817 h 6858000"/>
                <a:gd name="connsiteX546" fmla="*/ 2102507 w 5246673"/>
                <a:gd name="connsiteY546" fmla="*/ 6288494 h 6858000"/>
                <a:gd name="connsiteX547" fmla="*/ 2068664 w 5246673"/>
                <a:gd name="connsiteY547" fmla="*/ 6075529 h 6858000"/>
                <a:gd name="connsiteX548" fmla="*/ 2064432 w 5246673"/>
                <a:gd name="connsiteY548" fmla="*/ 6053992 h 6858000"/>
                <a:gd name="connsiteX549" fmla="*/ 2058792 w 5246673"/>
                <a:gd name="connsiteY549" fmla="*/ 6053992 h 6858000"/>
                <a:gd name="connsiteX550" fmla="*/ 1394620 w 5246673"/>
                <a:gd name="connsiteY550" fmla="*/ 6051600 h 6858000"/>
                <a:gd name="connsiteX551" fmla="*/ 1391800 w 5246673"/>
                <a:gd name="connsiteY551" fmla="*/ 6063563 h 6858000"/>
                <a:gd name="connsiteX552" fmla="*/ 1356546 w 5246673"/>
                <a:gd name="connsiteY552" fmla="*/ 6288494 h 6858000"/>
                <a:gd name="connsiteX553" fmla="*/ 1357957 w 5246673"/>
                <a:gd name="connsiteY553" fmla="*/ 6321995 h 6858000"/>
                <a:gd name="connsiteX554" fmla="*/ 1387569 w 5246673"/>
                <a:gd name="connsiteY554" fmla="*/ 6511034 h 6858000"/>
                <a:gd name="connsiteX555" fmla="*/ 1394620 w 5246673"/>
                <a:gd name="connsiteY555" fmla="*/ 6556497 h 6858000"/>
                <a:gd name="connsiteX556" fmla="*/ 1401670 w 5246673"/>
                <a:gd name="connsiteY556" fmla="*/ 6556497 h 6858000"/>
                <a:gd name="connsiteX557" fmla="*/ 1535634 w 5246673"/>
                <a:gd name="connsiteY557" fmla="*/ 6494282 h 6858000"/>
                <a:gd name="connsiteX558" fmla="*/ 1552555 w 5246673"/>
                <a:gd name="connsiteY558" fmla="*/ 6477533 h 6858000"/>
                <a:gd name="connsiteX559" fmla="*/ 1644213 w 5246673"/>
                <a:gd name="connsiteY559" fmla="*/ 6321995 h 6858000"/>
                <a:gd name="connsiteX560" fmla="*/ 1654085 w 5246673"/>
                <a:gd name="connsiteY560" fmla="*/ 6305246 h 6858000"/>
                <a:gd name="connsiteX561" fmla="*/ 1649854 w 5246673"/>
                <a:gd name="connsiteY561" fmla="*/ 6295674 h 6858000"/>
                <a:gd name="connsiteX562" fmla="*/ 1549735 w 5246673"/>
                <a:gd name="connsiteY562" fmla="*/ 6128172 h 6858000"/>
                <a:gd name="connsiteX563" fmla="*/ 1532813 w 5246673"/>
                <a:gd name="connsiteY563" fmla="*/ 6113815 h 6858000"/>
                <a:gd name="connsiteX564" fmla="*/ 1408722 w 5246673"/>
                <a:gd name="connsiteY564" fmla="*/ 6056386 h 6858000"/>
                <a:gd name="connsiteX565" fmla="*/ 1394620 w 5246673"/>
                <a:gd name="connsiteY565" fmla="*/ 6051600 h 6858000"/>
                <a:gd name="connsiteX566" fmla="*/ 3542251 w 5246673"/>
                <a:gd name="connsiteY566" fmla="*/ 6046814 h 6858000"/>
                <a:gd name="connsiteX567" fmla="*/ 3529560 w 5246673"/>
                <a:gd name="connsiteY567" fmla="*/ 6051600 h 6858000"/>
                <a:gd name="connsiteX568" fmla="*/ 3511228 w 5246673"/>
                <a:gd name="connsiteY568" fmla="*/ 6058778 h 6858000"/>
                <a:gd name="connsiteX569" fmla="*/ 3404058 w 5246673"/>
                <a:gd name="connsiteY569" fmla="*/ 6106635 h 6858000"/>
                <a:gd name="connsiteX570" fmla="*/ 3387136 w 5246673"/>
                <a:gd name="connsiteY570" fmla="*/ 6120993 h 6858000"/>
                <a:gd name="connsiteX571" fmla="*/ 3291247 w 5246673"/>
                <a:gd name="connsiteY571" fmla="*/ 6283709 h 6858000"/>
                <a:gd name="connsiteX572" fmla="*/ 3285607 w 5246673"/>
                <a:gd name="connsiteY572" fmla="*/ 6295674 h 6858000"/>
                <a:gd name="connsiteX573" fmla="*/ 3284197 w 5246673"/>
                <a:gd name="connsiteY573" fmla="*/ 6298066 h 6858000"/>
                <a:gd name="connsiteX574" fmla="*/ 3285607 w 5246673"/>
                <a:gd name="connsiteY574" fmla="*/ 6302852 h 6858000"/>
                <a:gd name="connsiteX575" fmla="*/ 3292658 w 5246673"/>
                <a:gd name="connsiteY575" fmla="*/ 6317209 h 6858000"/>
                <a:gd name="connsiteX576" fmla="*/ 3385727 w 5246673"/>
                <a:gd name="connsiteY576" fmla="*/ 6475139 h 6858000"/>
                <a:gd name="connsiteX577" fmla="*/ 3392777 w 5246673"/>
                <a:gd name="connsiteY577" fmla="*/ 6484711 h 6858000"/>
                <a:gd name="connsiteX578" fmla="*/ 3399828 w 5246673"/>
                <a:gd name="connsiteY578" fmla="*/ 6489496 h 6858000"/>
                <a:gd name="connsiteX579" fmla="*/ 3459054 w 5246673"/>
                <a:gd name="connsiteY579" fmla="*/ 6515819 h 6858000"/>
                <a:gd name="connsiteX580" fmla="*/ 3471744 w 5246673"/>
                <a:gd name="connsiteY580" fmla="*/ 6520605 h 6858000"/>
                <a:gd name="connsiteX581" fmla="*/ 3501358 w 5246673"/>
                <a:gd name="connsiteY581" fmla="*/ 6534962 h 6858000"/>
                <a:gd name="connsiteX582" fmla="*/ 3509818 w 5246673"/>
                <a:gd name="connsiteY582" fmla="*/ 6537354 h 6858000"/>
                <a:gd name="connsiteX583" fmla="*/ 3509818 w 5246673"/>
                <a:gd name="connsiteY583" fmla="*/ 6539748 h 6858000"/>
                <a:gd name="connsiteX584" fmla="*/ 3540841 w 5246673"/>
                <a:gd name="connsiteY584" fmla="*/ 6554105 h 6858000"/>
                <a:gd name="connsiteX585" fmla="*/ 3543662 w 5246673"/>
                <a:gd name="connsiteY585" fmla="*/ 6539748 h 6858000"/>
                <a:gd name="connsiteX586" fmla="*/ 3578914 w 5246673"/>
                <a:gd name="connsiteY586" fmla="*/ 6314817 h 6858000"/>
                <a:gd name="connsiteX587" fmla="*/ 3580325 w 5246673"/>
                <a:gd name="connsiteY587" fmla="*/ 6281317 h 6858000"/>
                <a:gd name="connsiteX588" fmla="*/ 3546482 w 5246673"/>
                <a:gd name="connsiteY588" fmla="*/ 6063563 h 6858000"/>
                <a:gd name="connsiteX589" fmla="*/ 3542251 w 5246673"/>
                <a:gd name="connsiteY589" fmla="*/ 6046814 h 6858000"/>
                <a:gd name="connsiteX590" fmla="*/ 2876668 w 5246673"/>
                <a:gd name="connsiteY590" fmla="*/ 6046814 h 6858000"/>
                <a:gd name="connsiteX591" fmla="*/ 2876668 w 5246673"/>
                <a:gd name="connsiteY591" fmla="*/ 6049206 h 6858000"/>
                <a:gd name="connsiteX592" fmla="*/ 2873848 w 5246673"/>
                <a:gd name="connsiteY592" fmla="*/ 6061172 h 6858000"/>
                <a:gd name="connsiteX593" fmla="*/ 2865387 w 5246673"/>
                <a:gd name="connsiteY593" fmla="*/ 6111421 h 6858000"/>
                <a:gd name="connsiteX594" fmla="*/ 2837185 w 5246673"/>
                <a:gd name="connsiteY594" fmla="*/ 6288494 h 6858000"/>
                <a:gd name="connsiteX595" fmla="*/ 2838596 w 5246673"/>
                <a:gd name="connsiteY595" fmla="*/ 6321995 h 6858000"/>
                <a:gd name="connsiteX596" fmla="*/ 2862567 w 5246673"/>
                <a:gd name="connsiteY596" fmla="*/ 6475139 h 6858000"/>
                <a:gd name="connsiteX597" fmla="*/ 2868208 w 5246673"/>
                <a:gd name="connsiteY597" fmla="*/ 6506248 h 6858000"/>
                <a:gd name="connsiteX598" fmla="*/ 2873848 w 5246673"/>
                <a:gd name="connsiteY598" fmla="*/ 6542140 h 6858000"/>
                <a:gd name="connsiteX599" fmla="*/ 2876668 w 5246673"/>
                <a:gd name="connsiteY599" fmla="*/ 6554105 h 6858000"/>
                <a:gd name="connsiteX600" fmla="*/ 2878079 w 5246673"/>
                <a:gd name="connsiteY600" fmla="*/ 6554105 h 6858000"/>
                <a:gd name="connsiteX601" fmla="*/ 2886540 w 5246673"/>
                <a:gd name="connsiteY601" fmla="*/ 6551711 h 6858000"/>
                <a:gd name="connsiteX602" fmla="*/ 2955636 w 5246673"/>
                <a:gd name="connsiteY602" fmla="*/ 6520605 h 6858000"/>
                <a:gd name="connsiteX603" fmla="*/ 3017682 w 5246673"/>
                <a:gd name="connsiteY603" fmla="*/ 6491891 h 6858000"/>
                <a:gd name="connsiteX604" fmla="*/ 3020502 w 5246673"/>
                <a:gd name="connsiteY604" fmla="*/ 6489496 h 6858000"/>
                <a:gd name="connsiteX605" fmla="*/ 3023322 w 5246673"/>
                <a:gd name="connsiteY605" fmla="*/ 6487105 h 6858000"/>
                <a:gd name="connsiteX606" fmla="*/ 3030374 w 5246673"/>
                <a:gd name="connsiteY606" fmla="*/ 6479925 h 6858000"/>
                <a:gd name="connsiteX607" fmla="*/ 3031783 w 5246673"/>
                <a:gd name="connsiteY607" fmla="*/ 6477533 h 6858000"/>
                <a:gd name="connsiteX608" fmla="*/ 3034603 w 5246673"/>
                <a:gd name="connsiteY608" fmla="*/ 6472747 h 6858000"/>
                <a:gd name="connsiteX609" fmla="*/ 3107930 w 5246673"/>
                <a:gd name="connsiteY609" fmla="*/ 6348318 h 6858000"/>
                <a:gd name="connsiteX610" fmla="*/ 3126263 w 5246673"/>
                <a:gd name="connsiteY610" fmla="*/ 6317209 h 6858000"/>
                <a:gd name="connsiteX611" fmla="*/ 3134723 w 5246673"/>
                <a:gd name="connsiteY611" fmla="*/ 6300460 h 6858000"/>
                <a:gd name="connsiteX612" fmla="*/ 3133312 w 5246673"/>
                <a:gd name="connsiteY612" fmla="*/ 6298066 h 6858000"/>
                <a:gd name="connsiteX613" fmla="*/ 3129083 w 5246673"/>
                <a:gd name="connsiteY613" fmla="*/ 6290888 h 6858000"/>
                <a:gd name="connsiteX614" fmla="*/ 3031783 w 5246673"/>
                <a:gd name="connsiteY614" fmla="*/ 6125778 h 6858000"/>
                <a:gd name="connsiteX615" fmla="*/ 3014861 w 5246673"/>
                <a:gd name="connsiteY615" fmla="*/ 6109029 h 6858000"/>
                <a:gd name="connsiteX616" fmla="*/ 2890770 w 5246673"/>
                <a:gd name="connsiteY616" fmla="*/ 6051600 h 6858000"/>
                <a:gd name="connsiteX617" fmla="*/ 2876668 w 5246673"/>
                <a:gd name="connsiteY617" fmla="*/ 6046814 h 6858000"/>
                <a:gd name="connsiteX618" fmla="*/ 582384 w 5246673"/>
                <a:gd name="connsiteY618" fmla="*/ 6044420 h 6858000"/>
                <a:gd name="connsiteX619" fmla="*/ 569692 w 5246673"/>
                <a:gd name="connsiteY619" fmla="*/ 6049206 h 6858000"/>
                <a:gd name="connsiteX620" fmla="*/ 445601 w 5246673"/>
                <a:gd name="connsiteY620" fmla="*/ 6106635 h 6858000"/>
                <a:gd name="connsiteX621" fmla="*/ 424450 w 5246673"/>
                <a:gd name="connsiteY621" fmla="*/ 6125778 h 6858000"/>
                <a:gd name="connsiteX622" fmla="*/ 332790 w 5246673"/>
                <a:gd name="connsiteY622" fmla="*/ 6281317 h 6858000"/>
                <a:gd name="connsiteX623" fmla="*/ 324329 w 5246673"/>
                <a:gd name="connsiteY623" fmla="*/ 6298066 h 6858000"/>
                <a:gd name="connsiteX624" fmla="*/ 327150 w 5246673"/>
                <a:gd name="connsiteY624" fmla="*/ 6305246 h 6858000"/>
                <a:gd name="connsiteX625" fmla="*/ 428679 w 5246673"/>
                <a:gd name="connsiteY625" fmla="*/ 6477533 h 6858000"/>
                <a:gd name="connsiteX626" fmla="*/ 441371 w 5246673"/>
                <a:gd name="connsiteY626" fmla="*/ 6489496 h 6858000"/>
                <a:gd name="connsiteX627" fmla="*/ 504826 w 5246673"/>
                <a:gd name="connsiteY627" fmla="*/ 6518211 h 6858000"/>
                <a:gd name="connsiteX628" fmla="*/ 582384 w 5246673"/>
                <a:gd name="connsiteY628" fmla="*/ 6554105 h 6858000"/>
                <a:gd name="connsiteX629" fmla="*/ 585205 w 5246673"/>
                <a:gd name="connsiteY629" fmla="*/ 6539748 h 6858000"/>
                <a:gd name="connsiteX630" fmla="*/ 620457 w 5246673"/>
                <a:gd name="connsiteY630" fmla="*/ 6314817 h 6858000"/>
                <a:gd name="connsiteX631" fmla="*/ 620457 w 5246673"/>
                <a:gd name="connsiteY631" fmla="*/ 6278923 h 6858000"/>
                <a:gd name="connsiteX632" fmla="*/ 586614 w 5246673"/>
                <a:gd name="connsiteY632" fmla="*/ 6061172 h 6858000"/>
                <a:gd name="connsiteX633" fmla="*/ 582384 w 5246673"/>
                <a:gd name="connsiteY633" fmla="*/ 6044420 h 6858000"/>
                <a:gd name="connsiteX634" fmla="*/ 3946959 w 5246673"/>
                <a:gd name="connsiteY634" fmla="*/ 6042029 h 6858000"/>
                <a:gd name="connsiteX635" fmla="*/ 3900424 w 5246673"/>
                <a:gd name="connsiteY635" fmla="*/ 6123387 h 6858000"/>
                <a:gd name="connsiteX636" fmla="*/ 3879273 w 5246673"/>
                <a:gd name="connsiteY636" fmla="*/ 6144921 h 6858000"/>
                <a:gd name="connsiteX637" fmla="*/ 3824277 w 5246673"/>
                <a:gd name="connsiteY637" fmla="*/ 6168850 h 6858000"/>
                <a:gd name="connsiteX638" fmla="*/ 3812996 w 5246673"/>
                <a:gd name="connsiteY638" fmla="*/ 6176030 h 6858000"/>
                <a:gd name="connsiteX639" fmla="*/ 3828508 w 5246673"/>
                <a:gd name="connsiteY639" fmla="*/ 6274137 h 6858000"/>
                <a:gd name="connsiteX640" fmla="*/ 3828508 w 5246673"/>
                <a:gd name="connsiteY640" fmla="*/ 6333960 h 6858000"/>
                <a:gd name="connsiteX641" fmla="*/ 3812996 w 5246673"/>
                <a:gd name="connsiteY641" fmla="*/ 6434461 h 6858000"/>
                <a:gd name="connsiteX642" fmla="*/ 3822868 w 5246673"/>
                <a:gd name="connsiteY642" fmla="*/ 6441639 h 6858000"/>
                <a:gd name="connsiteX643" fmla="*/ 3875042 w 5246673"/>
                <a:gd name="connsiteY643" fmla="*/ 6465568 h 6858000"/>
                <a:gd name="connsiteX644" fmla="*/ 3900424 w 5246673"/>
                <a:gd name="connsiteY644" fmla="*/ 6489496 h 6858000"/>
                <a:gd name="connsiteX645" fmla="*/ 3938499 w 5246673"/>
                <a:gd name="connsiteY645" fmla="*/ 6554105 h 6858000"/>
                <a:gd name="connsiteX646" fmla="*/ 3948369 w 5246673"/>
                <a:gd name="connsiteY646" fmla="*/ 6566069 h 6858000"/>
                <a:gd name="connsiteX647" fmla="*/ 3990673 w 5246673"/>
                <a:gd name="connsiteY647" fmla="*/ 6491891 h 6858000"/>
                <a:gd name="connsiteX648" fmla="*/ 4021696 w 5246673"/>
                <a:gd name="connsiteY648" fmla="*/ 6460782 h 6858000"/>
                <a:gd name="connsiteX649" fmla="*/ 4080921 w 5246673"/>
                <a:gd name="connsiteY649" fmla="*/ 6434461 h 6858000"/>
                <a:gd name="connsiteX650" fmla="*/ 4079512 w 5246673"/>
                <a:gd name="connsiteY650" fmla="*/ 6415318 h 6858000"/>
                <a:gd name="connsiteX651" fmla="*/ 4066820 w 5246673"/>
                <a:gd name="connsiteY651" fmla="*/ 6331566 h 6858000"/>
                <a:gd name="connsiteX652" fmla="*/ 4066820 w 5246673"/>
                <a:gd name="connsiteY652" fmla="*/ 6271745 h 6858000"/>
                <a:gd name="connsiteX653" fmla="*/ 4082332 w 5246673"/>
                <a:gd name="connsiteY653" fmla="*/ 6171244 h 6858000"/>
                <a:gd name="connsiteX654" fmla="*/ 4071051 w 5246673"/>
                <a:gd name="connsiteY654" fmla="*/ 6164064 h 6858000"/>
                <a:gd name="connsiteX655" fmla="*/ 4017466 w 5246673"/>
                <a:gd name="connsiteY655" fmla="*/ 6140136 h 6858000"/>
                <a:gd name="connsiteX656" fmla="*/ 3996313 w 5246673"/>
                <a:gd name="connsiteY656" fmla="*/ 6120993 h 6858000"/>
                <a:gd name="connsiteX657" fmla="*/ 3956830 w 5246673"/>
                <a:gd name="connsiteY657" fmla="*/ 6053992 h 6858000"/>
                <a:gd name="connsiteX658" fmla="*/ 3946959 w 5246673"/>
                <a:gd name="connsiteY658" fmla="*/ 6042029 h 6858000"/>
                <a:gd name="connsiteX659" fmla="*/ 988502 w 5246673"/>
                <a:gd name="connsiteY659" fmla="*/ 6042029 h 6858000"/>
                <a:gd name="connsiteX660" fmla="*/ 941967 w 5246673"/>
                <a:gd name="connsiteY660" fmla="*/ 6123387 h 6858000"/>
                <a:gd name="connsiteX661" fmla="*/ 920816 w 5246673"/>
                <a:gd name="connsiteY661" fmla="*/ 6144921 h 6858000"/>
                <a:gd name="connsiteX662" fmla="*/ 865820 w 5246673"/>
                <a:gd name="connsiteY662" fmla="*/ 6168850 h 6858000"/>
                <a:gd name="connsiteX663" fmla="*/ 854539 w 5246673"/>
                <a:gd name="connsiteY663" fmla="*/ 6176030 h 6858000"/>
                <a:gd name="connsiteX664" fmla="*/ 870051 w 5246673"/>
                <a:gd name="connsiteY664" fmla="*/ 6274137 h 6858000"/>
                <a:gd name="connsiteX665" fmla="*/ 870051 w 5246673"/>
                <a:gd name="connsiteY665" fmla="*/ 6333960 h 6858000"/>
                <a:gd name="connsiteX666" fmla="*/ 854539 w 5246673"/>
                <a:gd name="connsiteY666" fmla="*/ 6434461 h 6858000"/>
                <a:gd name="connsiteX667" fmla="*/ 864411 w 5246673"/>
                <a:gd name="connsiteY667" fmla="*/ 6441639 h 6858000"/>
                <a:gd name="connsiteX668" fmla="*/ 916585 w 5246673"/>
                <a:gd name="connsiteY668" fmla="*/ 6465568 h 6858000"/>
                <a:gd name="connsiteX669" fmla="*/ 941967 w 5246673"/>
                <a:gd name="connsiteY669" fmla="*/ 6489496 h 6858000"/>
                <a:gd name="connsiteX670" fmla="*/ 980042 w 5246673"/>
                <a:gd name="connsiteY670" fmla="*/ 6554105 h 6858000"/>
                <a:gd name="connsiteX671" fmla="*/ 989912 w 5246673"/>
                <a:gd name="connsiteY671" fmla="*/ 6566069 h 6858000"/>
                <a:gd name="connsiteX672" fmla="*/ 1032216 w 5246673"/>
                <a:gd name="connsiteY672" fmla="*/ 6491891 h 6858000"/>
                <a:gd name="connsiteX673" fmla="*/ 1063239 w 5246673"/>
                <a:gd name="connsiteY673" fmla="*/ 6460782 h 6858000"/>
                <a:gd name="connsiteX674" fmla="*/ 1122464 w 5246673"/>
                <a:gd name="connsiteY674" fmla="*/ 6434461 h 6858000"/>
                <a:gd name="connsiteX675" fmla="*/ 1121055 w 5246673"/>
                <a:gd name="connsiteY675" fmla="*/ 6415318 h 6858000"/>
                <a:gd name="connsiteX676" fmla="*/ 1108363 w 5246673"/>
                <a:gd name="connsiteY676" fmla="*/ 6331566 h 6858000"/>
                <a:gd name="connsiteX677" fmla="*/ 1108363 w 5246673"/>
                <a:gd name="connsiteY677" fmla="*/ 6271745 h 6858000"/>
                <a:gd name="connsiteX678" fmla="*/ 1123875 w 5246673"/>
                <a:gd name="connsiteY678" fmla="*/ 6171244 h 6858000"/>
                <a:gd name="connsiteX679" fmla="*/ 1112594 w 5246673"/>
                <a:gd name="connsiteY679" fmla="*/ 6164064 h 6858000"/>
                <a:gd name="connsiteX680" fmla="*/ 1059009 w 5246673"/>
                <a:gd name="connsiteY680" fmla="*/ 6140136 h 6858000"/>
                <a:gd name="connsiteX681" fmla="*/ 1037856 w 5246673"/>
                <a:gd name="connsiteY681" fmla="*/ 6120993 h 6858000"/>
                <a:gd name="connsiteX682" fmla="*/ 998373 w 5246673"/>
                <a:gd name="connsiteY682" fmla="*/ 6053992 h 6858000"/>
                <a:gd name="connsiteX683" fmla="*/ 988502 w 5246673"/>
                <a:gd name="connsiteY683" fmla="*/ 6042029 h 6858000"/>
                <a:gd name="connsiteX684" fmla="*/ 2467730 w 5246673"/>
                <a:gd name="connsiteY684" fmla="*/ 6039635 h 6858000"/>
                <a:gd name="connsiteX685" fmla="*/ 2459269 w 5246673"/>
                <a:gd name="connsiteY685" fmla="*/ 6051600 h 6858000"/>
                <a:gd name="connsiteX686" fmla="*/ 2431067 w 5246673"/>
                <a:gd name="connsiteY686" fmla="*/ 6099458 h 6858000"/>
                <a:gd name="connsiteX687" fmla="*/ 2421197 w 5246673"/>
                <a:gd name="connsiteY687" fmla="*/ 6118601 h 6858000"/>
                <a:gd name="connsiteX688" fmla="*/ 2407095 w 5246673"/>
                <a:gd name="connsiteY688" fmla="*/ 6135350 h 6858000"/>
                <a:gd name="connsiteX689" fmla="*/ 2405684 w 5246673"/>
                <a:gd name="connsiteY689" fmla="*/ 6135350 h 6858000"/>
                <a:gd name="connsiteX690" fmla="*/ 2395814 w 5246673"/>
                <a:gd name="connsiteY690" fmla="*/ 6142530 h 6858000"/>
                <a:gd name="connsiteX691" fmla="*/ 2332357 w 5246673"/>
                <a:gd name="connsiteY691" fmla="*/ 6171244 h 6858000"/>
                <a:gd name="connsiteX692" fmla="*/ 2349279 w 5246673"/>
                <a:gd name="connsiteY692" fmla="*/ 6281317 h 6858000"/>
                <a:gd name="connsiteX693" fmla="*/ 2349279 w 5246673"/>
                <a:gd name="connsiteY693" fmla="*/ 6324389 h 6858000"/>
                <a:gd name="connsiteX694" fmla="*/ 2335178 w 5246673"/>
                <a:gd name="connsiteY694" fmla="*/ 6417710 h 6858000"/>
                <a:gd name="connsiteX695" fmla="*/ 2333768 w 5246673"/>
                <a:gd name="connsiteY695" fmla="*/ 6434461 h 6858000"/>
                <a:gd name="connsiteX696" fmla="*/ 2400044 w 5246673"/>
                <a:gd name="connsiteY696" fmla="*/ 6465568 h 6858000"/>
                <a:gd name="connsiteX697" fmla="*/ 2405684 w 5246673"/>
                <a:gd name="connsiteY697" fmla="*/ 6470353 h 6858000"/>
                <a:gd name="connsiteX698" fmla="*/ 2405684 w 5246673"/>
                <a:gd name="connsiteY698" fmla="*/ 6467962 h 6858000"/>
                <a:gd name="connsiteX699" fmla="*/ 2408505 w 5246673"/>
                <a:gd name="connsiteY699" fmla="*/ 6472747 h 6858000"/>
                <a:gd name="connsiteX700" fmla="*/ 2416965 w 5246673"/>
                <a:gd name="connsiteY700" fmla="*/ 6484711 h 6858000"/>
                <a:gd name="connsiteX701" fmla="*/ 2455040 w 5246673"/>
                <a:gd name="connsiteY701" fmla="*/ 6549320 h 6858000"/>
                <a:gd name="connsiteX702" fmla="*/ 2466321 w 5246673"/>
                <a:gd name="connsiteY702" fmla="*/ 6566069 h 6858000"/>
                <a:gd name="connsiteX703" fmla="*/ 2476191 w 5246673"/>
                <a:gd name="connsiteY703" fmla="*/ 6551711 h 6858000"/>
                <a:gd name="connsiteX704" fmla="*/ 2507214 w 5246673"/>
                <a:gd name="connsiteY704" fmla="*/ 6501462 h 6858000"/>
                <a:gd name="connsiteX705" fmla="*/ 2514265 w 5246673"/>
                <a:gd name="connsiteY705" fmla="*/ 6487105 h 6858000"/>
                <a:gd name="connsiteX706" fmla="*/ 2536827 w 5246673"/>
                <a:gd name="connsiteY706" fmla="*/ 6465568 h 6858000"/>
                <a:gd name="connsiteX707" fmla="*/ 2556569 w 5246673"/>
                <a:gd name="connsiteY707" fmla="*/ 6455996 h 6858000"/>
                <a:gd name="connsiteX708" fmla="*/ 2591822 w 5246673"/>
                <a:gd name="connsiteY708" fmla="*/ 6439247 h 6858000"/>
                <a:gd name="connsiteX709" fmla="*/ 2601693 w 5246673"/>
                <a:gd name="connsiteY709" fmla="*/ 6429676 h 6858000"/>
                <a:gd name="connsiteX710" fmla="*/ 2600283 w 5246673"/>
                <a:gd name="connsiteY710" fmla="*/ 6412924 h 6858000"/>
                <a:gd name="connsiteX711" fmla="*/ 2594642 w 5246673"/>
                <a:gd name="connsiteY711" fmla="*/ 6377032 h 6858000"/>
                <a:gd name="connsiteX712" fmla="*/ 2591822 w 5246673"/>
                <a:gd name="connsiteY712" fmla="*/ 6357889 h 6858000"/>
                <a:gd name="connsiteX713" fmla="*/ 2586181 w 5246673"/>
                <a:gd name="connsiteY713" fmla="*/ 6324389 h 6858000"/>
                <a:gd name="connsiteX714" fmla="*/ 2584772 w 5246673"/>
                <a:gd name="connsiteY714" fmla="*/ 6317209 h 6858000"/>
                <a:gd name="connsiteX715" fmla="*/ 2584772 w 5246673"/>
                <a:gd name="connsiteY715" fmla="*/ 6314817 h 6858000"/>
                <a:gd name="connsiteX716" fmla="*/ 2584772 w 5246673"/>
                <a:gd name="connsiteY716" fmla="*/ 6310032 h 6858000"/>
                <a:gd name="connsiteX717" fmla="*/ 2584772 w 5246673"/>
                <a:gd name="connsiteY717" fmla="*/ 6290888 h 6858000"/>
                <a:gd name="connsiteX718" fmla="*/ 2584772 w 5246673"/>
                <a:gd name="connsiteY718" fmla="*/ 6283709 h 6858000"/>
                <a:gd name="connsiteX719" fmla="*/ 2586181 w 5246673"/>
                <a:gd name="connsiteY719" fmla="*/ 6276531 h 6858000"/>
                <a:gd name="connsiteX720" fmla="*/ 2593233 w 5246673"/>
                <a:gd name="connsiteY720" fmla="*/ 6231065 h 6858000"/>
                <a:gd name="connsiteX721" fmla="*/ 2594642 w 5246673"/>
                <a:gd name="connsiteY721" fmla="*/ 6219102 h 6858000"/>
                <a:gd name="connsiteX722" fmla="*/ 2598873 w 5246673"/>
                <a:gd name="connsiteY722" fmla="*/ 6187993 h 6858000"/>
                <a:gd name="connsiteX723" fmla="*/ 2601693 w 5246673"/>
                <a:gd name="connsiteY723" fmla="*/ 6171244 h 6858000"/>
                <a:gd name="connsiteX724" fmla="*/ 2591822 w 5246673"/>
                <a:gd name="connsiteY724" fmla="*/ 6164064 h 6858000"/>
                <a:gd name="connsiteX725" fmla="*/ 2541057 w 5246673"/>
                <a:gd name="connsiteY725" fmla="*/ 6140136 h 6858000"/>
                <a:gd name="connsiteX726" fmla="*/ 2538237 w 5246673"/>
                <a:gd name="connsiteY726" fmla="*/ 6140136 h 6858000"/>
                <a:gd name="connsiteX727" fmla="*/ 2536827 w 5246673"/>
                <a:gd name="connsiteY727" fmla="*/ 6140136 h 6858000"/>
                <a:gd name="connsiteX728" fmla="*/ 2519906 w 5246673"/>
                <a:gd name="connsiteY728" fmla="*/ 6125778 h 6858000"/>
                <a:gd name="connsiteX729" fmla="*/ 2517086 w 5246673"/>
                <a:gd name="connsiteY729" fmla="*/ 6120993 h 6858000"/>
                <a:gd name="connsiteX730" fmla="*/ 2515675 w 5246673"/>
                <a:gd name="connsiteY730" fmla="*/ 6118601 h 6858000"/>
                <a:gd name="connsiteX731" fmla="*/ 2514265 w 5246673"/>
                <a:gd name="connsiteY731" fmla="*/ 6116207 h 6858000"/>
                <a:gd name="connsiteX732" fmla="*/ 2511445 w 5246673"/>
                <a:gd name="connsiteY732" fmla="*/ 6111421 h 6858000"/>
                <a:gd name="connsiteX733" fmla="*/ 2479011 w 5246673"/>
                <a:gd name="connsiteY733" fmla="*/ 6056386 h 6858000"/>
                <a:gd name="connsiteX734" fmla="*/ 2467730 w 5246673"/>
                <a:gd name="connsiteY734" fmla="*/ 6039635 h 6858000"/>
                <a:gd name="connsiteX735" fmla="*/ 4344617 w 5246673"/>
                <a:gd name="connsiteY735" fmla="*/ 6022886 h 6858000"/>
                <a:gd name="connsiteX736" fmla="*/ 4355898 w 5246673"/>
                <a:gd name="connsiteY736" fmla="*/ 6025277 h 6858000"/>
                <a:gd name="connsiteX737" fmla="*/ 4499731 w 5246673"/>
                <a:gd name="connsiteY737" fmla="*/ 6092278 h 6858000"/>
                <a:gd name="connsiteX738" fmla="*/ 4515242 w 5246673"/>
                <a:gd name="connsiteY738" fmla="*/ 6104244 h 6858000"/>
                <a:gd name="connsiteX739" fmla="*/ 4562681 w 5246673"/>
                <a:gd name="connsiteY739" fmla="*/ 6184744 h 6858000"/>
                <a:gd name="connsiteX740" fmla="*/ 4552776 w 5246673"/>
                <a:gd name="connsiteY740" fmla="*/ 6200403 h 6858000"/>
                <a:gd name="connsiteX741" fmla="*/ 4509601 w 5246673"/>
                <a:gd name="connsiteY741" fmla="*/ 6128172 h 6858000"/>
                <a:gd name="connsiteX742" fmla="*/ 4492680 w 5246673"/>
                <a:gd name="connsiteY742" fmla="*/ 6113815 h 6858000"/>
                <a:gd name="connsiteX743" fmla="*/ 4368588 w 5246673"/>
                <a:gd name="connsiteY743" fmla="*/ 6056386 h 6858000"/>
                <a:gd name="connsiteX744" fmla="*/ 4354487 w 5246673"/>
                <a:gd name="connsiteY744" fmla="*/ 6051600 h 6858000"/>
                <a:gd name="connsiteX745" fmla="*/ 4351667 w 5246673"/>
                <a:gd name="connsiteY745" fmla="*/ 6063563 h 6858000"/>
                <a:gd name="connsiteX746" fmla="*/ 4316414 w 5246673"/>
                <a:gd name="connsiteY746" fmla="*/ 6288494 h 6858000"/>
                <a:gd name="connsiteX747" fmla="*/ 4317824 w 5246673"/>
                <a:gd name="connsiteY747" fmla="*/ 6321995 h 6858000"/>
                <a:gd name="connsiteX748" fmla="*/ 4347437 w 5246673"/>
                <a:gd name="connsiteY748" fmla="*/ 6511034 h 6858000"/>
                <a:gd name="connsiteX749" fmla="*/ 4348049 w 5246673"/>
                <a:gd name="connsiteY749" fmla="*/ 6514977 h 6858000"/>
                <a:gd name="connsiteX750" fmla="*/ 4336317 w 5246673"/>
                <a:gd name="connsiteY750" fmla="*/ 6530472 h 6858000"/>
                <a:gd name="connsiteX751" fmla="*/ 4303722 w 5246673"/>
                <a:gd name="connsiteY751" fmla="*/ 6321995 h 6858000"/>
                <a:gd name="connsiteX752" fmla="*/ 4302313 w 5246673"/>
                <a:gd name="connsiteY752" fmla="*/ 6286103 h 6858000"/>
                <a:gd name="connsiteX753" fmla="*/ 4341796 w 5246673"/>
                <a:gd name="connsiteY753" fmla="*/ 6037243 h 6858000"/>
                <a:gd name="connsiteX754" fmla="*/ 4344617 w 5246673"/>
                <a:gd name="connsiteY754" fmla="*/ 6022886 h 6858000"/>
                <a:gd name="connsiteX755" fmla="*/ 2865387 w 5246673"/>
                <a:gd name="connsiteY755" fmla="*/ 6022886 h 6858000"/>
                <a:gd name="connsiteX756" fmla="*/ 2878079 w 5246673"/>
                <a:gd name="connsiteY756" fmla="*/ 6027671 h 6858000"/>
                <a:gd name="connsiteX757" fmla="*/ 2979609 w 5246673"/>
                <a:gd name="connsiteY757" fmla="*/ 6073135 h 6858000"/>
                <a:gd name="connsiteX758" fmla="*/ 3021913 w 5246673"/>
                <a:gd name="connsiteY758" fmla="*/ 6092278 h 6858000"/>
                <a:gd name="connsiteX759" fmla="*/ 3026142 w 5246673"/>
                <a:gd name="connsiteY759" fmla="*/ 6094672 h 6858000"/>
                <a:gd name="connsiteX760" fmla="*/ 3030374 w 5246673"/>
                <a:gd name="connsiteY760" fmla="*/ 6097064 h 6858000"/>
                <a:gd name="connsiteX761" fmla="*/ 3034603 w 5246673"/>
                <a:gd name="connsiteY761" fmla="*/ 6101850 h 6858000"/>
                <a:gd name="connsiteX762" fmla="*/ 3037424 w 5246673"/>
                <a:gd name="connsiteY762" fmla="*/ 6104244 h 6858000"/>
                <a:gd name="connsiteX763" fmla="*/ 3146004 w 5246673"/>
                <a:gd name="connsiteY763" fmla="*/ 6288494 h 6858000"/>
                <a:gd name="connsiteX764" fmla="*/ 3147414 w 5246673"/>
                <a:gd name="connsiteY764" fmla="*/ 6290888 h 6858000"/>
                <a:gd name="connsiteX765" fmla="*/ 3148825 w 5246673"/>
                <a:gd name="connsiteY765" fmla="*/ 6293280 h 6858000"/>
                <a:gd name="connsiteX766" fmla="*/ 3151645 w 5246673"/>
                <a:gd name="connsiteY766" fmla="*/ 6298066 h 6858000"/>
                <a:gd name="connsiteX767" fmla="*/ 3153054 w 5246673"/>
                <a:gd name="connsiteY767" fmla="*/ 6300460 h 6858000"/>
                <a:gd name="connsiteX768" fmla="*/ 3143184 w 5246673"/>
                <a:gd name="connsiteY768" fmla="*/ 6317209 h 6858000"/>
                <a:gd name="connsiteX769" fmla="*/ 3040244 w 5246673"/>
                <a:gd name="connsiteY769" fmla="*/ 6491891 h 6858000"/>
                <a:gd name="connsiteX770" fmla="*/ 3036014 w 5246673"/>
                <a:gd name="connsiteY770" fmla="*/ 6499068 h 6858000"/>
                <a:gd name="connsiteX771" fmla="*/ 3027553 w 5246673"/>
                <a:gd name="connsiteY771" fmla="*/ 6508639 h 6858000"/>
                <a:gd name="connsiteX772" fmla="*/ 3026142 w 5246673"/>
                <a:gd name="connsiteY772" fmla="*/ 6508639 h 6858000"/>
                <a:gd name="connsiteX773" fmla="*/ 3023322 w 5246673"/>
                <a:gd name="connsiteY773" fmla="*/ 6511034 h 6858000"/>
                <a:gd name="connsiteX774" fmla="*/ 2941535 w 5246673"/>
                <a:gd name="connsiteY774" fmla="*/ 6549320 h 6858000"/>
                <a:gd name="connsiteX775" fmla="*/ 2866798 w 5246673"/>
                <a:gd name="connsiteY775" fmla="*/ 6582820 h 6858000"/>
                <a:gd name="connsiteX776" fmla="*/ 2863978 w 5246673"/>
                <a:gd name="connsiteY776" fmla="*/ 6570854 h 6858000"/>
                <a:gd name="connsiteX777" fmla="*/ 2862567 w 5246673"/>
                <a:gd name="connsiteY777" fmla="*/ 6566069 h 6858000"/>
                <a:gd name="connsiteX778" fmla="*/ 2861158 w 5246673"/>
                <a:gd name="connsiteY778" fmla="*/ 6561283 h 6858000"/>
                <a:gd name="connsiteX779" fmla="*/ 2823083 w 5246673"/>
                <a:gd name="connsiteY779" fmla="*/ 6321995 h 6858000"/>
                <a:gd name="connsiteX780" fmla="*/ 2823083 w 5246673"/>
                <a:gd name="connsiteY780" fmla="*/ 6319603 h 6858000"/>
                <a:gd name="connsiteX781" fmla="*/ 2823083 w 5246673"/>
                <a:gd name="connsiteY781" fmla="*/ 6288494 h 6858000"/>
                <a:gd name="connsiteX782" fmla="*/ 2862567 w 5246673"/>
                <a:gd name="connsiteY782" fmla="*/ 6037243 h 6858000"/>
                <a:gd name="connsiteX783" fmla="*/ 2865387 w 5246673"/>
                <a:gd name="connsiteY783" fmla="*/ 6022886 h 6858000"/>
                <a:gd name="connsiteX784" fmla="*/ 2071484 w 5246673"/>
                <a:gd name="connsiteY784" fmla="*/ 6022886 h 6858000"/>
                <a:gd name="connsiteX785" fmla="*/ 2075714 w 5246673"/>
                <a:gd name="connsiteY785" fmla="*/ 6046814 h 6858000"/>
                <a:gd name="connsiteX786" fmla="*/ 2112377 w 5246673"/>
                <a:gd name="connsiteY786" fmla="*/ 6283709 h 6858000"/>
                <a:gd name="connsiteX787" fmla="*/ 2113788 w 5246673"/>
                <a:gd name="connsiteY787" fmla="*/ 6321995 h 6858000"/>
                <a:gd name="connsiteX788" fmla="*/ 2072893 w 5246673"/>
                <a:gd name="connsiteY788" fmla="*/ 6578034 h 6858000"/>
                <a:gd name="connsiteX789" fmla="*/ 2070073 w 5246673"/>
                <a:gd name="connsiteY789" fmla="*/ 6587606 h 6858000"/>
                <a:gd name="connsiteX790" fmla="*/ 2055972 w 5246673"/>
                <a:gd name="connsiteY790" fmla="*/ 6582820 h 6858000"/>
                <a:gd name="connsiteX791" fmla="*/ 1916369 w 5246673"/>
                <a:gd name="connsiteY791" fmla="*/ 6518211 h 6858000"/>
                <a:gd name="connsiteX792" fmla="*/ 1899448 w 5246673"/>
                <a:gd name="connsiteY792" fmla="*/ 6501462 h 6858000"/>
                <a:gd name="connsiteX793" fmla="*/ 1789457 w 5246673"/>
                <a:gd name="connsiteY793" fmla="*/ 6314817 h 6858000"/>
                <a:gd name="connsiteX794" fmla="*/ 1783817 w 5246673"/>
                <a:gd name="connsiteY794" fmla="*/ 6305246 h 6858000"/>
                <a:gd name="connsiteX795" fmla="*/ 1793687 w 5246673"/>
                <a:gd name="connsiteY795" fmla="*/ 6286103 h 6858000"/>
                <a:gd name="connsiteX796" fmla="*/ 1895217 w 5246673"/>
                <a:gd name="connsiteY796" fmla="*/ 6113815 h 6858000"/>
                <a:gd name="connsiteX797" fmla="*/ 1917779 w 5246673"/>
                <a:gd name="connsiteY797" fmla="*/ 6092278 h 6858000"/>
                <a:gd name="connsiteX798" fmla="*/ 2058792 w 5246673"/>
                <a:gd name="connsiteY798" fmla="*/ 6027671 h 6858000"/>
                <a:gd name="connsiteX799" fmla="*/ 2071484 w 5246673"/>
                <a:gd name="connsiteY799" fmla="*/ 6022886 h 6858000"/>
                <a:gd name="connsiteX800" fmla="*/ 1386160 w 5246673"/>
                <a:gd name="connsiteY800" fmla="*/ 6022886 h 6858000"/>
                <a:gd name="connsiteX801" fmla="*/ 1397441 w 5246673"/>
                <a:gd name="connsiteY801" fmla="*/ 6025277 h 6858000"/>
                <a:gd name="connsiteX802" fmla="*/ 1541274 w 5246673"/>
                <a:gd name="connsiteY802" fmla="*/ 6092278 h 6858000"/>
                <a:gd name="connsiteX803" fmla="*/ 1556785 w 5246673"/>
                <a:gd name="connsiteY803" fmla="*/ 6104244 h 6858000"/>
                <a:gd name="connsiteX804" fmla="*/ 1671006 w 5246673"/>
                <a:gd name="connsiteY804" fmla="*/ 6298066 h 6858000"/>
                <a:gd name="connsiteX805" fmla="*/ 1672416 w 5246673"/>
                <a:gd name="connsiteY805" fmla="*/ 6302852 h 6858000"/>
                <a:gd name="connsiteX806" fmla="*/ 1663955 w 5246673"/>
                <a:gd name="connsiteY806" fmla="*/ 6319603 h 6858000"/>
                <a:gd name="connsiteX807" fmla="*/ 1559605 w 5246673"/>
                <a:gd name="connsiteY807" fmla="*/ 6496676 h 6858000"/>
                <a:gd name="connsiteX808" fmla="*/ 1542684 w 5246673"/>
                <a:gd name="connsiteY808" fmla="*/ 6513425 h 6858000"/>
                <a:gd name="connsiteX809" fmla="*/ 1394620 w 5246673"/>
                <a:gd name="connsiteY809" fmla="*/ 6580426 h 6858000"/>
                <a:gd name="connsiteX810" fmla="*/ 1387569 w 5246673"/>
                <a:gd name="connsiteY810" fmla="*/ 6582820 h 6858000"/>
                <a:gd name="connsiteX811" fmla="*/ 1381928 w 5246673"/>
                <a:gd name="connsiteY811" fmla="*/ 6556497 h 6858000"/>
                <a:gd name="connsiteX812" fmla="*/ 1345265 w 5246673"/>
                <a:gd name="connsiteY812" fmla="*/ 6321995 h 6858000"/>
                <a:gd name="connsiteX813" fmla="*/ 1343856 w 5246673"/>
                <a:gd name="connsiteY813" fmla="*/ 6286103 h 6858000"/>
                <a:gd name="connsiteX814" fmla="*/ 1383339 w 5246673"/>
                <a:gd name="connsiteY814" fmla="*/ 6037243 h 6858000"/>
                <a:gd name="connsiteX815" fmla="*/ 1386160 w 5246673"/>
                <a:gd name="connsiteY815" fmla="*/ 6022886 h 6858000"/>
                <a:gd name="connsiteX816" fmla="*/ 3550712 w 5246673"/>
                <a:gd name="connsiteY816" fmla="*/ 6018100 h 6858000"/>
                <a:gd name="connsiteX817" fmla="*/ 3574685 w 5246673"/>
                <a:gd name="connsiteY817" fmla="*/ 6171244 h 6858000"/>
                <a:gd name="connsiteX818" fmla="*/ 3591606 w 5246673"/>
                <a:gd name="connsiteY818" fmla="*/ 6283709 h 6858000"/>
                <a:gd name="connsiteX819" fmla="*/ 3591606 w 5246673"/>
                <a:gd name="connsiteY819" fmla="*/ 6314817 h 6858000"/>
                <a:gd name="connsiteX820" fmla="*/ 3550712 w 5246673"/>
                <a:gd name="connsiteY820" fmla="*/ 6570854 h 6858000"/>
                <a:gd name="connsiteX821" fmla="*/ 3547891 w 5246673"/>
                <a:gd name="connsiteY821" fmla="*/ 6580426 h 6858000"/>
                <a:gd name="connsiteX822" fmla="*/ 3533790 w 5246673"/>
                <a:gd name="connsiteY822" fmla="*/ 6575640 h 6858000"/>
                <a:gd name="connsiteX823" fmla="*/ 3426620 w 5246673"/>
                <a:gd name="connsiteY823" fmla="*/ 6525391 h 6858000"/>
                <a:gd name="connsiteX824" fmla="*/ 3412519 w 5246673"/>
                <a:gd name="connsiteY824" fmla="*/ 6520605 h 6858000"/>
                <a:gd name="connsiteX825" fmla="*/ 3397008 w 5246673"/>
                <a:gd name="connsiteY825" fmla="*/ 6513425 h 6858000"/>
                <a:gd name="connsiteX826" fmla="*/ 3394188 w 5246673"/>
                <a:gd name="connsiteY826" fmla="*/ 6511034 h 6858000"/>
                <a:gd name="connsiteX827" fmla="*/ 3377266 w 5246673"/>
                <a:gd name="connsiteY827" fmla="*/ 6496676 h 6858000"/>
                <a:gd name="connsiteX828" fmla="*/ 3373035 w 5246673"/>
                <a:gd name="connsiteY828" fmla="*/ 6489496 h 6858000"/>
                <a:gd name="connsiteX829" fmla="*/ 3361754 w 5246673"/>
                <a:gd name="connsiteY829" fmla="*/ 6470353 h 6858000"/>
                <a:gd name="connsiteX830" fmla="*/ 3330731 w 5246673"/>
                <a:gd name="connsiteY830" fmla="*/ 6415318 h 6858000"/>
                <a:gd name="connsiteX831" fmla="*/ 3267276 w 5246673"/>
                <a:gd name="connsiteY831" fmla="*/ 6310032 h 6858000"/>
                <a:gd name="connsiteX832" fmla="*/ 3264456 w 5246673"/>
                <a:gd name="connsiteY832" fmla="*/ 6302852 h 6858000"/>
                <a:gd name="connsiteX833" fmla="*/ 3263045 w 5246673"/>
                <a:gd name="connsiteY833" fmla="*/ 6300460 h 6858000"/>
                <a:gd name="connsiteX834" fmla="*/ 3268685 w 5246673"/>
                <a:gd name="connsiteY834" fmla="*/ 6290888 h 6858000"/>
                <a:gd name="connsiteX835" fmla="*/ 3271505 w 5246673"/>
                <a:gd name="connsiteY835" fmla="*/ 6286103 h 6858000"/>
                <a:gd name="connsiteX836" fmla="*/ 3272916 w 5246673"/>
                <a:gd name="connsiteY836" fmla="*/ 6283709 h 6858000"/>
                <a:gd name="connsiteX837" fmla="*/ 3375855 w 5246673"/>
                <a:gd name="connsiteY837" fmla="*/ 6109029 h 6858000"/>
                <a:gd name="connsiteX838" fmla="*/ 3394188 w 5246673"/>
                <a:gd name="connsiteY838" fmla="*/ 6089886 h 6858000"/>
                <a:gd name="connsiteX839" fmla="*/ 3437901 w 5246673"/>
                <a:gd name="connsiteY839" fmla="*/ 6070743 h 6858000"/>
                <a:gd name="connsiteX840" fmla="*/ 3509818 w 5246673"/>
                <a:gd name="connsiteY840" fmla="*/ 6037243 h 6858000"/>
                <a:gd name="connsiteX841" fmla="*/ 3539431 w 5246673"/>
                <a:gd name="connsiteY841" fmla="*/ 6022886 h 6858000"/>
                <a:gd name="connsiteX842" fmla="*/ 3550712 w 5246673"/>
                <a:gd name="connsiteY842" fmla="*/ 6018100 h 6858000"/>
                <a:gd name="connsiteX843" fmla="*/ 592255 w 5246673"/>
                <a:gd name="connsiteY843" fmla="*/ 6018100 h 6858000"/>
                <a:gd name="connsiteX844" fmla="*/ 616228 w 5246673"/>
                <a:gd name="connsiteY844" fmla="*/ 6171244 h 6858000"/>
                <a:gd name="connsiteX845" fmla="*/ 633149 w 5246673"/>
                <a:gd name="connsiteY845" fmla="*/ 6283709 h 6858000"/>
                <a:gd name="connsiteX846" fmla="*/ 635969 w 5246673"/>
                <a:gd name="connsiteY846" fmla="*/ 6314817 h 6858000"/>
                <a:gd name="connsiteX847" fmla="*/ 595075 w 5246673"/>
                <a:gd name="connsiteY847" fmla="*/ 6570854 h 6858000"/>
                <a:gd name="connsiteX848" fmla="*/ 592255 w 5246673"/>
                <a:gd name="connsiteY848" fmla="*/ 6580426 h 6858000"/>
                <a:gd name="connsiteX849" fmla="*/ 578153 w 5246673"/>
                <a:gd name="connsiteY849" fmla="*/ 6575640 h 6858000"/>
                <a:gd name="connsiteX850" fmla="*/ 438551 w 5246673"/>
                <a:gd name="connsiteY850" fmla="*/ 6511034 h 6858000"/>
                <a:gd name="connsiteX851" fmla="*/ 421629 w 5246673"/>
                <a:gd name="connsiteY851" fmla="*/ 6496676 h 6858000"/>
                <a:gd name="connsiteX852" fmla="*/ 310228 w 5246673"/>
                <a:gd name="connsiteY852" fmla="*/ 6310032 h 6858000"/>
                <a:gd name="connsiteX853" fmla="*/ 305998 w 5246673"/>
                <a:gd name="connsiteY853" fmla="*/ 6300460 h 6858000"/>
                <a:gd name="connsiteX854" fmla="*/ 314459 w 5246673"/>
                <a:gd name="connsiteY854" fmla="*/ 6283709 h 6858000"/>
                <a:gd name="connsiteX855" fmla="*/ 417398 w 5246673"/>
                <a:gd name="connsiteY855" fmla="*/ 6109029 h 6858000"/>
                <a:gd name="connsiteX856" fmla="*/ 435731 w 5246673"/>
                <a:gd name="connsiteY856" fmla="*/ 6089886 h 6858000"/>
                <a:gd name="connsiteX857" fmla="*/ 580974 w 5246673"/>
                <a:gd name="connsiteY857" fmla="*/ 6022886 h 6858000"/>
                <a:gd name="connsiteX858" fmla="*/ 592255 w 5246673"/>
                <a:gd name="connsiteY858" fmla="*/ 6018100 h 6858000"/>
                <a:gd name="connsiteX859" fmla="*/ 3946959 w 5246673"/>
                <a:gd name="connsiteY859" fmla="*/ 6008528 h 6858000"/>
                <a:gd name="connsiteX860" fmla="*/ 3955420 w 5246673"/>
                <a:gd name="connsiteY860" fmla="*/ 6020492 h 6858000"/>
                <a:gd name="connsiteX861" fmla="*/ 4001954 w 5246673"/>
                <a:gd name="connsiteY861" fmla="*/ 6099458 h 6858000"/>
                <a:gd name="connsiteX862" fmla="*/ 4021696 w 5246673"/>
                <a:gd name="connsiteY862" fmla="*/ 6118601 h 6858000"/>
                <a:gd name="connsiteX863" fmla="*/ 4087973 w 5246673"/>
                <a:gd name="connsiteY863" fmla="*/ 6149707 h 6858000"/>
                <a:gd name="connsiteX864" fmla="*/ 4097843 w 5246673"/>
                <a:gd name="connsiteY864" fmla="*/ 6154493 h 6858000"/>
                <a:gd name="connsiteX865" fmla="*/ 4078101 w 5246673"/>
                <a:gd name="connsiteY865" fmla="*/ 6286103 h 6858000"/>
                <a:gd name="connsiteX866" fmla="*/ 4078101 w 5246673"/>
                <a:gd name="connsiteY866" fmla="*/ 6317209 h 6858000"/>
                <a:gd name="connsiteX867" fmla="*/ 4097843 w 5246673"/>
                <a:gd name="connsiteY867" fmla="*/ 6448819 h 6858000"/>
                <a:gd name="connsiteX868" fmla="*/ 4086562 w 5246673"/>
                <a:gd name="connsiteY868" fmla="*/ 6453604 h 6858000"/>
                <a:gd name="connsiteX869" fmla="*/ 4025927 w 5246673"/>
                <a:gd name="connsiteY869" fmla="*/ 6479925 h 6858000"/>
                <a:gd name="connsiteX870" fmla="*/ 4001954 w 5246673"/>
                <a:gd name="connsiteY870" fmla="*/ 6503854 h 6858000"/>
                <a:gd name="connsiteX871" fmla="*/ 3959650 w 5246673"/>
                <a:gd name="connsiteY871" fmla="*/ 6575640 h 6858000"/>
                <a:gd name="connsiteX872" fmla="*/ 3948369 w 5246673"/>
                <a:gd name="connsiteY872" fmla="*/ 6592392 h 6858000"/>
                <a:gd name="connsiteX873" fmla="*/ 3938499 w 5246673"/>
                <a:gd name="connsiteY873" fmla="*/ 6578034 h 6858000"/>
                <a:gd name="connsiteX874" fmla="*/ 3890554 w 5246673"/>
                <a:gd name="connsiteY874" fmla="*/ 6499068 h 6858000"/>
                <a:gd name="connsiteX875" fmla="*/ 3875042 w 5246673"/>
                <a:gd name="connsiteY875" fmla="*/ 6484711 h 6858000"/>
                <a:gd name="connsiteX876" fmla="*/ 3811587 w 5246673"/>
                <a:gd name="connsiteY876" fmla="*/ 6455996 h 6858000"/>
                <a:gd name="connsiteX877" fmla="*/ 3797485 w 5246673"/>
                <a:gd name="connsiteY877" fmla="*/ 6448819 h 6858000"/>
                <a:gd name="connsiteX878" fmla="*/ 3817227 w 5246673"/>
                <a:gd name="connsiteY878" fmla="*/ 6326780 h 6858000"/>
                <a:gd name="connsiteX879" fmla="*/ 3817227 w 5246673"/>
                <a:gd name="connsiteY879" fmla="*/ 6278923 h 6858000"/>
                <a:gd name="connsiteX880" fmla="*/ 3797485 w 5246673"/>
                <a:gd name="connsiteY880" fmla="*/ 6156887 h 6858000"/>
                <a:gd name="connsiteX881" fmla="*/ 3812996 w 5246673"/>
                <a:gd name="connsiteY881" fmla="*/ 6147316 h 6858000"/>
                <a:gd name="connsiteX882" fmla="*/ 3873633 w 5246673"/>
                <a:gd name="connsiteY882" fmla="*/ 6120993 h 6858000"/>
                <a:gd name="connsiteX883" fmla="*/ 3891964 w 5246673"/>
                <a:gd name="connsiteY883" fmla="*/ 6101850 h 6858000"/>
                <a:gd name="connsiteX884" fmla="*/ 3946959 w 5246673"/>
                <a:gd name="connsiteY884" fmla="*/ 6008528 h 6858000"/>
                <a:gd name="connsiteX885" fmla="*/ 988502 w 5246673"/>
                <a:gd name="connsiteY885" fmla="*/ 6008528 h 6858000"/>
                <a:gd name="connsiteX886" fmla="*/ 996963 w 5246673"/>
                <a:gd name="connsiteY886" fmla="*/ 6020492 h 6858000"/>
                <a:gd name="connsiteX887" fmla="*/ 1043497 w 5246673"/>
                <a:gd name="connsiteY887" fmla="*/ 6099458 h 6858000"/>
                <a:gd name="connsiteX888" fmla="*/ 1063239 w 5246673"/>
                <a:gd name="connsiteY888" fmla="*/ 6118601 h 6858000"/>
                <a:gd name="connsiteX889" fmla="*/ 1129516 w 5246673"/>
                <a:gd name="connsiteY889" fmla="*/ 6149707 h 6858000"/>
                <a:gd name="connsiteX890" fmla="*/ 1139386 w 5246673"/>
                <a:gd name="connsiteY890" fmla="*/ 6154493 h 6858000"/>
                <a:gd name="connsiteX891" fmla="*/ 1119644 w 5246673"/>
                <a:gd name="connsiteY891" fmla="*/ 6286103 h 6858000"/>
                <a:gd name="connsiteX892" fmla="*/ 1119644 w 5246673"/>
                <a:gd name="connsiteY892" fmla="*/ 6317209 h 6858000"/>
                <a:gd name="connsiteX893" fmla="*/ 1139386 w 5246673"/>
                <a:gd name="connsiteY893" fmla="*/ 6448819 h 6858000"/>
                <a:gd name="connsiteX894" fmla="*/ 1128105 w 5246673"/>
                <a:gd name="connsiteY894" fmla="*/ 6453604 h 6858000"/>
                <a:gd name="connsiteX895" fmla="*/ 1067470 w 5246673"/>
                <a:gd name="connsiteY895" fmla="*/ 6479925 h 6858000"/>
                <a:gd name="connsiteX896" fmla="*/ 1043497 w 5246673"/>
                <a:gd name="connsiteY896" fmla="*/ 6503854 h 6858000"/>
                <a:gd name="connsiteX897" fmla="*/ 1001193 w 5246673"/>
                <a:gd name="connsiteY897" fmla="*/ 6575640 h 6858000"/>
                <a:gd name="connsiteX898" fmla="*/ 989912 w 5246673"/>
                <a:gd name="connsiteY898" fmla="*/ 6592392 h 6858000"/>
                <a:gd name="connsiteX899" fmla="*/ 980042 w 5246673"/>
                <a:gd name="connsiteY899" fmla="*/ 6578034 h 6858000"/>
                <a:gd name="connsiteX900" fmla="*/ 932097 w 5246673"/>
                <a:gd name="connsiteY900" fmla="*/ 6499068 h 6858000"/>
                <a:gd name="connsiteX901" fmla="*/ 916585 w 5246673"/>
                <a:gd name="connsiteY901" fmla="*/ 6484711 h 6858000"/>
                <a:gd name="connsiteX902" fmla="*/ 853130 w 5246673"/>
                <a:gd name="connsiteY902" fmla="*/ 6455996 h 6858000"/>
                <a:gd name="connsiteX903" fmla="*/ 839028 w 5246673"/>
                <a:gd name="connsiteY903" fmla="*/ 6448819 h 6858000"/>
                <a:gd name="connsiteX904" fmla="*/ 858770 w 5246673"/>
                <a:gd name="connsiteY904" fmla="*/ 6326780 h 6858000"/>
                <a:gd name="connsiteX905" fmla="*/ 858770 w 5246673"/>
                <a:gd name="connsiteY905" fmla="*/ 6278923 h 6858000"/>
                <a:gd name="connsiteX906" fmla="*/ 839028 w 5246673"/>
                <a:gd name="connsiteY906" fmla="*/ 6156887 h 6858000"/>
                <a:gd name="connsiteX907" fmla="*/ 854539 w 5246673"/>
                <a:gd name="connsiteY907" fmla="*/ 6147316 h 6858000"/>
                <a:gd name="connsiteX908" fmla="*/ 915176 w 5246673"/>
                <a:gd name="connsiteY908" fmla="*/ 6120993 h 6858000"/>
                <a:gd name="connsiteX909" fmla="*/ 933507 w 5246673"/>
                <a:gd name="connsiteY909" fmla="*/ 6101850 h 6858000"/>
                <a:gd name="connsiteX910" fmla="*/ 988502 w 5246673"/>
                <a:gd name="connsiteY910" fmla="*/ 6008528 h 6858000"/>
                <a:gd name="connsiteX911" fmla="*/ 2470550 w 5246673"/>
                <a:gd name="connsiteY911" fmla="*/ 6003743 h 6858000"/>
                <a:gd name="connsiteX912" fmla="*/ 2500164 w 5246673"/>
                <a:gd name="connsiteY912" fmla="*/ 6053992 h 6858000"/>
                <a:gd name="connsiteX913" fmla="*/ 2505804 w 5246673"/>
                <a:gd name="connsiteY913" fmla="*/ 6063563 h 6858000"/>
                <a:gd name="connsiteX914" fmla="*/ 2524135 w 5246673"/>
                <a:gd name="connsiteY914" fmla="*/ 6094672 h 6858000"/>
                <a:gd name="connsiteX915" fmla="*/ 2526956 w 5246673"/>
                <a:gd name="connsiteY915" fmla="*/ 6099458 h 6858000"/>
                <a:gd name="connsiteX916" fmla="*/ 2534007 w 5246673"/>
                <a:gd name="connsiteY916" fmla="*/ 6109029 h 6858000"/>
                <a:gd name="connsiteX917" fmla="*/ 2535417 w 5246673"/>
                <a:gd name="connsiteY917" fmla="*/ 6109029 h 6858000"/>
                <a:gd name="connsiteX918" fmla="*/ 2539648 w 5246673"/>
                <a:gd name="connsiteY918" fmla="*/ 6113815 h 6858000"/>
                <a:gd name="connsiteX919" fmla="*/ 2545288 w 5246673"/>
                <a:gd name="connsiteY919" fmla="*/ 6116207 h 6858000"/>
                <a:gd name="connsiteX920" fmla="*/ 2574900 w 5246673"/>
                <a:gd name="connsiteY920" fmla="*/ 6130564 h 6858000"/>
                <a:gd name="connsiteX921" fmla="*/ 2579131 w 5246673"/>
                <a:gd name="connsiteY921" fmla="*/ 6132958 h 6858000"/>
                <a:gd name="connsiteX922" fmla="*/ 2593233 w 5246673"/>
                <a:gd name="connsiteY922" fmla="*/ 6140136 h 6858000"/>
                <a:gd name="connsiteX923" fmla="*/ 2611564 w 5246673"/>
                <a:gd name="connsiteY923" fmla="*/ 6147316 h 6858000"/>
                <a:gd name="connsiteX924" fmla="*/ 2614384 w 5246673"/>
                <a:gd name="connsiteY924" fmla="*/ 6149707 h 6858000"/>
                <a:gd name="connsiteX925" fmla="*/ 2620024 w 5246673"/>
                <a:gd name="connsiteY925" fmla="*/ 6152101 h 6858000"/>
                <a:gd name="connsiteX926" fmla="*/ 2617204 w 5246673"/>
                <a:gd name="connsiteY926" fmla="*/ 6173636 h 6858000"/>
                <a:gd name="connsiteX927" fmla="*/ 2611564 w 5246673"/>
                <a:gd name="connsiteY927" fmla="*/ 6207136 h 6858000"/>
                <a:gd name="connsiteX928" fmla="*/ 2610154 w 5246673"/>
                <a:gd name="connsiteY928" fmla="*/ 6211922 h 6858000"/>
                <a:gd name="connsiteX929" fmla="*/ 2604514 w 5246673"/>
                <a:gd name="connsiteY929" fmla="*/ 6247817 h 6858000"/>
                <a:gd name="connsiteX930" fmla="*/ 2600283 w 5246673"/>
                <a:gd name="connsiteY930" fmla="*/ 6271745 h 6858000"/>
                <a:gd name="connsiteX931" fmla="*/ 2600283 w 5246673"/>
                <a:gd name="connsiteY931" fmla="*/ 6329175 h 6858000"/>
                <a:gd name="connsiteX932" fmla="*/ 2605923 w 5246673"/>
                <a:gd name="connsiteY932" fmla="*/ 6360281 h 6858000"/>
                <a:gd name="connsiteX933" fmla="*/ 2608743 w 5246673"/>
                <a:gd name="connsiteY933" fmla="*/ 6381818 h 6858000"/>
                <a:gd name="connsiteX934" fmla="*/ 2618615 w 5246673"/>
                <a:gd name="connsiteY934" fmla="*/ 6451210 h 6858000"/>
                <a:gd name="connsiteX935" fmla="*/ 2543877 w 5246673"/>
                <a:gd name="connsiteY935" fmla="*/ 6484711 h 6858000"/>
                <a:gd name="connsiteX936" fmla="*/ 2541057 w 5246673"/>
                <a:gd name="connsiteY936" fmla="*/ 6487105 h 6858000"/>
                <a:gd name="connsiteX937" fmla="*/ 2534007 w 5246673"/>
                <a:gd name="connsiteY937" fmla="*/ 6491891 h 6858000"/>
                <a:gd name="connsiteX938" fmla="*/ 2525546 w 5246673"/>
                <a:gd name="connsiteY938" fmla="*/ 6501462 h 6858000"/>
                <a:gd name="connsiteX939" fmla="*/ 2524135 w 5246673"/>
                <a:gd name="connsiteY939" fmla="*/ 6503854 h 6858000"/>
                <a:gd name="connsiteX940" fmla="*/ 2490293 w 5246673"/>
                <a:gd name="connsiteY940" fmla="*/ 6563677 h 6858000"/>
                <a:gd name="connsiteX941" fmla="*/ 2471961 w 5246673"/>
                <a:gd name="connsiteY941" fmla="*/ 6597177 h 6858000"/>
                <a:gd name="connsiteX942" fmla="*/ 2462090 w 5246673"/>
                <a:gd name="connsiteY942" fmla="*/ 6582820 h 6858000"/>
                <a:gd name="connsiteX943" fmla="*/ 2421197 w 5246673"/>
                <a:gd name="connsiteY943" fmla="*/ 6513425 h 6858000"/>
                <a:gd name="connsiteX944" fmla="*/ 2409915 w 5246673"/>
                <a:gd name="connsiteY944" fmla="*/ 6501462 h 6858000"/>
                <a:gd name="connsiteX945" fmla="*/ 2409915 w 5246673"/>
                <a:gd name="connsiteY945" fmla="*/ 6496676 h 6858000"/>
                <a:gd name="connsiteX946" fmla="*/ 2397224 w 5246673"/>
                <a:gd name="connsiteY946" fmla="*/ 6484711 h 6858000"/>
                <a:gd name="connsiteX947" fmla="*/ 2333768 w 5246673"/>
                <a:gd name="connsiteY947" fmla="*/ 6455996 h 6858000"/>
                <a:gd name="connsiteX948" fmla="*/ 2319667 w 5246673"/>
                <a:gd name="connsiteY948" fmla="*/ 6448819 h 6858000"/>
                <a:gd name="connsiteX949" fmla="*/ 2330948 w 5246673"/>
                <a:gd name="connsiteY949" fmla="*/ 6379424 h 6858000"/>
                <a:gd name="connsiteX950" fmla="*/ 2342229 w 5246673"/>
                <a:gd name="connsiteY950" fmla="*/ 6300460 h 6858000"/>
                <a:gd name="connsiteX951" fmla="*/ 2330948 w 5246673"/>
                <a:gd name="connsiteY951" fmla="*/ 6223888 h 6858000"/>
                <a:gd name="connsiteX952" fmla="*/ 2319667 w 5246673"/>
                <a:gd name="connsiteY952" fmla="*/ 6156887 h 6858000"/>
                <a:gd name="connsiteX953" fmla="*/ 2329537 w 5246673"/>
                <a:gd name="connsiteY953" fmla="*/ 6149707 h 6858000"/>
                <a:gd name="connsiteX954" fmla="*/ 2395814 w 5246673"/>
                <a:gd name="connsiteY954" fmla="*/ 6118601 h 6858000"/>
                <a:gd name="connsiteX955" fmla="*/ 2409915 w 5246673"/>
                <a:gd name="connsiteY955" fmla="*/ 6106635 h 6858000"/>
                <a:gd name="connsiteX956" fmla="*/ 2409915 w 5246673"/>
                <a:gd name="connsiteY956" fmla="*/ 6104244 h 6858000"/>
                <a:gd name="connsiteX957" fmla="*/ 2426837 w 5246673"/>
                <a:gd name="connsiteY957" fmla="*/ 6077921 h 6858000"/>
                <a:gd name="connsiteX958" fmla="*/ 2469141 w 5246673"/>
                <a:gd name="connsiteY958" fmla="*/ 6006134 h 6858000"/>
                <a:gd name="connsiteX959" fmla="*/ 2470550 w 5246673"/>
                <a:gd name="connsiteY959" fmla="*/ 6003743 h 6858000"/>
                <a:gd name="connsiteX960" fmla="*/ 3944139 w 5246673"/>
                <a:gd name="connsiteY960" fmla="*/ 5862561 h 6858000"/>
                <a:gd name="connsiteX961" fmla="*/ 3934267 w 5246673"/>
                <a:gd name="connsiteY961" fmla="*/ 5886490 h 6858000"/>
                <a:gd name="connsiteX962" fmla="*/ 3860941 w 5246673"/>
                <a:gd name="connsiteY962" fmla="*/ 6010920 h 6858000"/>
                <a:gd name="connsiteX963" fmla="*/ 3839789 w 5246673"/>
                <a:gd name="connsiteY963" fmla="*/ 6032457 h 6858000"/>
                <a:gd name="connsiteX964" fmla="*/ 3732619 w 5246673"/>
                <a:gd name="connsiteY964" fmla="*/ 6080315 h 6858000"/>
                <a:gd name="connsiteX965" fmla="*/ 3722748 w 5246673"/>
                <a:gd name="connsiteY965" fmla="*/ 6087492 h 6858000"/>
                <a:gd name="connsiteX966" fmla="*/ 3725568 w 5246673"/>
                <a:gd name="connsiteY966" fmla="*/ 6111421 h 6858000"/>
                <a:gd name="connsiteX967" fmla="*/ 3753771 w 5246673"/>
                <a:gd name="connsiteY967" fmla="*/ 6286103 h 6858000"/>
                <a:gd name="connsiteX968" fmla="*/ 3753771 w 5246673"/>
                <a:gd name="connsiteY968" fmla="*/ 6324389 h 6858000"/>
                <a:gd name="connsiteX969" fmla="*/ 3725568 w 5246673"/>
                <a:gd name="connsiteY969" fmla="*/ 6499068 h 6858000"/>
                <a:gd name="connsiteX970" fmla="*/ 3722748 w 5246673"/>
                <a:gd name="connsiteY970" fmla="*/ 6522997 h 6858000"/>
                <a:gd name="connsiteX971" fmla="*/ 3736849 w 5246673"/>
                <a:gd name="connsiteY971" fmla="*/ 6530177 h 6858000"/>
                <a:gd name="connsiteX972" fmla="*/ 3838378 w 5246673"/>
                <a:gd name="connsiteY972" fmla="*/ 6575640 h 6858000"/>
                <a:gd name="connsiteX973" fmla="*/ 3860941 w 5246673"/>
                <a:gd name="connsiteY973" fmla="*/ 6597177 h 6858000"/>
                <a:gd name="connsiteX974" fmla="*/ 3937088 w 5246673"/>
                <a:gd name="connsiteY974" fmla="*/ 6726393 h 6858000"/>
                <a:gd name="connsiteX975" fmla="*/ 3948369 w 5246673"/>
                <a:gd name="connsiteY975" fmla="*/ 6743142 h 6858000"/>
                <a:gd name="connsiteX976" fmla="*/ 3959650 w 5246673"/>
                <a:gd name="connsiteY976" fmla="*/ 6723999 h 6858000"/>
                <a:gd name="connsiteX977" fmla="*/ 4034388 w 5246673"/>
                <a:gd name="connsiteY977" fmla="*/ 6601963 h 6858000"/>
                <a:gd name="connsiteX978" fmla="*/ 4055539 w 5246673"/>
                <a:gd name="connsiteY978" fmla="*/ 6580426 h 6858000"/>
                <a:gd name="connsiteX979" fmla="*/ 4157068 w 5246673"/>
                <a:gd name="connsiteY979" fmla="*/ 6534962 h 6858000"/>
                <a:gd name="connsiteX980" fmla="*/ 4172581 w 5246673"/>
                <a:gd name="connsiteY980" fmla="*/ 6527783 h 6858000"/>
                <a:gd name="connsiteX981" fmla="*/ 4168349 w 5246673"/>
                <a:gd name="connsiteY981" fmla="*/ 6501462 h 6858000"/>
                <a:gd name="connsiteX982" fmla="*/ 4140147 w 5246673"/>
                <a:gd name="connsiteY982" fmla="*/ 6326780 h 6858000"/>
                <a:gd name="connsiteX983" fmla="*/ 4140147 w 5246673"/>
                <a:gd name="connsiteY983" fmla="*/ 6288494 h 6858000"/>
                <a:gd name="connsiteX984" fmla="*/ 4168349 w 5246673"/>
                <a:gd name="connsiteY984" fmla="*/ 6113815 h 6858000"/>
                <a:gd name="connsiteX985" fmla="*/ 4171170 w 5246673"/>
                <a:gd name="connsiteY985" fmla="*/ 6089886 h 6858000"/>
                <a:gd name="connsiteX986" fmla="*/ 4161299 w 5246673"/>
                <a:gd name="connsiteY986" fmla="*/ 6082706 h 6858000"/>
                <a:gd name="connsiteX987" fmla="*/ 4056950 w 5246673"/>
                <a:gd name="connsiteY987" fmla="*/ 6034849 h 6858000"/>
                <a:gd name="connsiteX988" fmla="*/ 4031567 w 5246673"/>
                <a:gd name="connsiteY988" fmla="*/ 6008528 h 6858000"/>
                <a:gd name="connsiteX989" fmla="*/ 3958240 w 5246673"/>
                <a:gd name="connsiteY989" fmla="*/ 5884099 h 6858000"/>
                <a:gd name="connsiteX990" fmla="*/ 3944139 w 5246673"/>
                <a:gd name="connsiteY990" fmla="*/ 5862561 h 6858000"/>
                <a:gd name="connsiteX991" fmla="*/ 2467730 w 5246673"/>
                <a:gd name="connsiteY991" fmla="*/ 5862561 h 6858000"/>
                <a:gd name="connsiteX992" fmla="*/ 2459269 w 5246673"/>
                <a:gd name="connsiteY992" fmla="*/ 5874527 h 6858000"/>
                <a:gd name="connsiteX993" fmla="*/ 2455040 w 5246673"/>
                <a:gd name="connsiteY993" fmla="*/ 5881704 h 6858000"/>
                <a:gd name="connsiteX994" fmla="*/ 2381713 w 5246673"/>
                <a:gd name="connsiteY994" fmla="*/ 6006134 h 6858000"/>
                <a:gd name="connsiteX995" fmla="*/ 2360560 w 5246673"/>
                <a:gd name="connsiteY995" fmla="*/ 6027671 h 6858000"/>
                <a:gd name="connsiteX996" fmla="*/ 2253390 w 5246673"/>
                <a:gd name="connsiteY996" fmla="*/ 6075529 h 6858000"/>
                <a:gd name="connsiteX997" fmla="*/ 2243520 w 5246673"/>
                <a:gd name="connsiteY997" fmla="*/ 6082706 h 6858000"/>
                <a:gd name="connsiteX998" fmla="*/ 2246340 w 5246673"/>
                <a:gd name="connsiteY998" fmla="*/ 6106635 h 6858000"/>
                <a:gd name="connsiteX999" fmla="*/ 2274543 w 5246673"/>
                <a:gd name="connsiteY999" fmla="*/ 6281317 h 6858000"/>
                <a:gd name="connsiteX1000" fmla="*/ 2274543 w 5246673"/>
                <a:gd name="connsiteY1000" fmla="*/ 6319603 h 6858000"/>
                <a:gd name="connsiteX1001" fmla="*/ 2246340 w 5246673"/>
                <a:gd name="connsiteY1001" fmla="*/ 6496676 h 6858000"/>
                <a:gd name="connsiteX1002" fmla="*/ 2243520 w 5246673"/>
                <a:gd name="connsiteY1002" fmla="*/ 6520605 h 6858000"/>
                <a:gd name="connsiteX1003" fmla="*/ 2257621 w 5246673"/>
                <a:gd name="connsiteY1003" fmla="*/ 6527783 h 6858000"/>
                <a:gd name="connsiteX1004" fmla="*/ 2356330 w 5246673"/>
                <a:gd name="connsiteY1004" fmla="*/ 6573249 h 6858000"/>
                <a:gd name="connsiteX1005" fmla="*/ 2383122 w 5246673"/>
                <a:gd name="connsiteY1005" fmla="*/ 6599569 h 6858000"/>
                <a:gd name="connsiteX1006" fmla="*/ 2435298 w 5246673"/>
                <a:gd name="connsiteY1006" fmla="*/ 6688107 h 6858000"/>
                <a:gd name="connsiteX1007" fmla="*/ 2449399 w 5246673"/>
                <a:gd name="connsiteY1007" fmla="*/ 6712036 h 6858000"/>
                <a:gd name="connsiteX1008" fmla="*/ 2457860 w 5246673"/>
                <a:gd name="connsiteY1008" fmla="*/ 6726393 h 6858000"/>
                <a:gd name="connsiteX1009" fmla="*/ 2467730 w 5246673"/>
                <a:gd name="connsiteY1009" fmla="*/ 6743142 h 6858000"/>
                <a:gd name="connsiteX1010" fmla="*/ 2477602 w 5246673"/>
                <a:gd name="connsiteY1010" fmla="*/ 6728785 h 6858000"/>
                <a:gd name="connsiteX1011" fmla="*/ 2552338 w 5246673"/>
                <a:gd name="connsiteY1011" fmla="*/ 6597177 h 6858000"/>
                <a:gd name="connsiteX1012" fmla="*/ 2573491 w 5246673"/>
                <a:gd name="connsiteY1012" fmla="*/ 6575640 h 6858000"/>
                <a:gd name="connsiteX1013" fmla="*/ 2576311 w 5246673"/>
                <a:gd name="connsiteY1013" fmla="*/ 6575640 h 6858000"/>
                <a:gd name="connsiteX1014" fmla="*/ 2577721 w 5246673"/>
                <a:gd name="connsiteY1014" fmla="*/ 6575640 h 6858000"/>
                <a:gd name="connsiteX1015" fmla="*/ 2593233 w 5246673"/>
                <a:gd name="connsiteY1015" fmla="*/ 6568463 h 6858000"/>
                <a:gd name="connsiteX1016" fmla="*/ 2676430 w 5246673"/>
                <a:gd name="connsiteY1016" fmla="*/ 6530177 h 6858000"/>
                <a:gd name="connsiteX1017" fmla="*/ 2682070 w 5246673"/>
                <a:gd name="connsiteY1017" fmla="*/ 6527783 h 6858000"/>
                <a:gd name="connsiteX1018" fmla="*/ 2691942 w 5246673"/>
                <a:gd name="connsiteY1018" fmla="*/ 6522997 h 6858000"/>
                <a:gd name="connsiteX1019" fmla="*/ 2689122 w 5246673"/>
                <a:gd name="connsiteY1019" fmla="*/ 6499068 h 6858000"/>
                <a:gd name="connsiteX1020" fmla="*/ 2660919 w 5246673"/>
                <a:gd name="connsiteY1020" fmla="*/ 6321995 h 6858000"/>
                <a:gd name="connsiteX1021" fmla="*/ 2660919 w 5246673"/>
                <a:gd name="connsiteY1021" fmla="*/ 6283709 h 6858000"/>
                <a:gd name="connsiteX1022" fmla="*/ 2689122 w 5246673"/>
                <a:gd name="connsiteY1022" fmla="*/ 6109029 h 6858000"/>
                <a:gd name="connsiteX1023" fmla="*/ 2691942 w 5246673"/>
                <a:gd name="connsiteY1023" fmla="*/ 6085101 h 6858000"/>
                <a:gd name="connsiteX1024" fmla="*/ 2682070 w 5246673"/>
                <a:gd name="connsiteY1024" fmla="*/ 6077921 h 6858000"/>
                <a:gd name="connsiteX1025" fmla="*/ 2672200 w 5246673"/>
                <a:gd name="connsiteY1025" fmla="*/ 6073135 h 6858000"/>
                <a:gd name="connsiteX1026" fmla="*/ 2576311 w 5246673"/>
                <a:gd name="connsiteY1026" fmla="*/ 6030063 h 6858000"/>
                <a:gd name="connsiteX1027" fmla="*/ 2553749 w 5246673"/>
                <a:gd name="connsiteY1027" fmla="*/ 6006134 h 6858000"/>
                <a:gd name="connsiteX1028" fmla="*/ 2480422 w 5246673"/>
                <a:gd name="connsiteY1028" fmla="*/ 5881704 h 6858000"/>
                <a:gd name="connsiteX1029" fmla="*/ 2477602 w 5246673"/>
                <a:gd name="connsiteY1029" fmla="*/ 5876919 h 6858000"/>
                <a:gd name="connsiteX1030" fmla="*/ 2467730 w 5246673"/>
                <a:gd name="connsiteY1030" fmla="*/ 5862561 h 6858000"/>
                <a:gd name="connsiteX1031" fmla="*/ 985682 w 5246673"/>
                <a:gd name="connsiteY1031" fmla="*/ 5862561 h 6858000"/>
                <a:gd name="connsiteX1032" fmla="*/ 975811 w 5246673"/>
                <a:gd name="connsiteY1032" fmla="*/ 5886490 h 6858000"/>
                <a:gd name="connsiteX1033" fmla="*/ 902484 w 5246673"/>
                <a:gd name="connsiteY1033" fmla="*/ 6010920 h 6858000"/>
                <a:gd name="connsiteX1034" fmla="*/ 881332 w 5246673"/>
                <a:gd name="connsiteY1034" fmla="*/ 6032457 h 6858000"/>
                <a:gd name="connsiteX1035" fmla="*/ 774162 w 5246673"/>
                <a:gd name="connsiteY1035" fmla="*/ 6080315 h 6858000"/>
                <a:gd name="connsiteX1036" fmla="*/ 764291 w 5246673"/>
                <a:gd name="connsiteY1036" fmla="*/ 6087492 h 6858000"/>
                <a:gd name="connsiteX1037" fmla="*/ 767111 w 5246673"/>
                <a:gd name="connsiteY1037" fmla="*/ 6111421 h 6858000"/>
                <a:gd name="connsiteX1038" fmla="*/ 795314 w 5246673"/>
                <a:gd name="connsiteY1038" fmla="*/ 6286103 h 6858000"/>
                <a:gd name="connsiteX1039" fmla="*/ 795314 w 5246673"/>
                <a:gd name="connsiteY1039" fmla="*/ 6324389 h 6858000"/>
                <a:gd name="connsiteX1040" fmla="*/ 767111 w 5246673"/>
                <a:gd name="connsiteY1040" fmla="*/ 6499068 h 6858000"/>
                <a:gd name="connsiteX1041" fmla="*/ 764291 w 5246673"/>
                <a:gd name="connsiteY1041" fmla="*/ 6522997 h 6858000"/>
                <a:gd name="connsiteX1042" fmla="*/ 778392 w 5246673"/>
                <a:gd name="connsiteY1042" fmla="*/ 6530177 h 6858000"/>
                <a:gd name="connsiteX1043" fmla="*/ 879921 w 5246673"/>
                <a:gd name="connsiteY1043" fmla="*/ 6575640 h 6858000"/>
                <a:gd name="connsiteX1044" fmla="*/ 902484 w 5246673"/>
                <a:gd name="connsiteY1044" fmla="*/ 6597177 h 6858000"/>
                <a:gd name="connsiteX1045" fmla="*/ 978631 w 5246673"/>
                <a:gd name="connsiteY1045" fmla="*/ 6726393 h 6858000"/>
                <a:gd name="connsiteX1046" fmla="*/ 989912 w 5246673"/>
                <a:gd name="connsiteY1046" fmla="*/ 6743142 h 6858000"/>
                <a:gd name="connsiteX1047" fmla="*/ 1001193 w 5246673"/>
                <a:gd name="connsiteY1047" fmla="*/ 6723999 h 6858000"/>
                <a:gd name="connsiteX1048" fmla="*/ 1075931 w 5246673"/>
                <a:gd name="connsiteY1048" fmla="*/ 6601963 h 6858000"/>
                <a:gd name="connsiteX1049" fmla="*/ 1097082 w 5246673"/>
                <a:gd name="connsiteY1049" fmla="*/ 6580426 h 6858000"/>
                <a:gd name="connsiteX1050" fmla="*/ 1198611 w 5246673"/>
                <a:gd name="connsiteY1050" fmla="*/ 6534962 h 6858000"/>
                <a:gd name="connsiteX1051" fmla="*/ 1214124 w 5246673"/>
                <a:gd name="connsiteY1051" fmla="*/ 6527783 h 6858000"/>
                <a:gd name="connsiteX1052" fmla="*/ 1209892 w 5246673"/>
                <a:gd name="connsiteY1052" fmla="*/ 6501462 h 6858000"/>
                <a:gd name="connsiteX1053" fmla="*/ 1181690 w 5246673"/>
                <a:gd name="connsiteY1053" fmla="*/ 6326780 h 6858000"/>
                <a:gd name="connsiteX1054" fmla="*/ 1181690 w 5246673"/>
                <a:gd name="connsiteY1054" fmla="*/ 6288494 h 6858000"/>
                <a:gd name="connsiteX1055" fmla="*/ 1209892 w 5246673"/>
                <a:gd name="connsiteY1055" fmla="*/ 6113815 h 6858000"/>
                <a:gd name="connsiteX1056" fmla="*/ 1212713 w 5246673"/>
                <a:gd name="connsiteY1056" fmla="*/ 6089886 h 6858000"/>
                <a:gd name="connsiteX1057" fmla="*/ 1202843 w 5246673"/>
                <a:gd name="connsiteY1057" fmla="*/ 6082706 h 6858000"/>
                <a:gd name="connsiteX1058" fmla="*/ 1098493 w 5246673"/>
                <a:gd name="connsiteY1058" fmla="*/ 6034849 h 6858000"/>
                <a:gd name="connsiteX1059" fmla="*/ 1073110 w 5246673"/>
                <a:gd name="connsiteY1059" fmla="*/ 6008528 h 6858000"/>
                <a:gd name="connsiteX1060" fmla="*/ 999783 w 5246673"/>
                <a:gd name="connsiteY1060" fmla="*/ 5884099 h 6858000"/>
                <a:gd name="connsiteX1061" fmla="*/ 985682 w 5246673"/>
                <a:gd name="connsiteY1061" fmla="*/ 5862561 h 6858000"/>
                <a:gd name="connsiteX1062" fmla="*/ 2471961 w 5246673"/>
                <a:gd name="connsiteY1062" fmla="*/ 5833847 h 6858000"/>
                <a:gd name="connsiteX1063" fmla="*/ 2476191 w 5246673"/>
                <a:gd name="connsiteY1063" fmla="*/ 5841027 h 6858000"/>
                <a:gd name="connsiteX1064" fmla="*/ 2479011 w 5246673"/>
                <a:gd name="connsiteY1064" fmla="*/ 5845812 h 6858000"/>
                <a:gd name="connsiteX1065" fmla="*/ 2481831 w 5246673"/>
                <a:gd name="connsiteY1065" fmla="*/ 5850598 h 6858000"/>
                <a:gd name="connsiteX1066" fmla="*/ 2563619 w 5246673"/>
                <a:gd name="connsiteY1066" fmla="*/ 5989385 h 6858000"/>
                <a:gd name="connsiteX1067" fmla="*/ 2586181 w 5246673"/>
                <a:gd name="connsiteY1067" fmla="*/ 6010920 h 6858000"/>
                <a:gd name="connsiteX1068" fmla="*/ 2696172 w 5246673"/>
                <a:gd name="connsiteY1068" fmla="*/ 6061172 h 6858000"/>
                <a:gd name="connsiteX1069" fmla="*/ 2710273 w 5246673"/>
                <a:gd name="connsiteY1069" fmla="*/ 6068349 h 6858000"/>
                <a:gd name="connsiteX1070" fmla="*/ 2708863 w 5246673"/>
                <a:gd name="connsiteY1070" fmla="*/ 6075529 h 6858000"/>
                <a:gd name="connsiteX1071" fmla="*/ 2707453 w 5246673"/>
                <a:gd name="connsiteY1071" fmla="*/ 6087492 h 6858000"/>
                <a:gd name="connsiteX1072" fmla="*/ 2676430 w 5246673"/>
                <a:gd name="connsiteY1072" fmla="*/ 6286103 h 6858000"/>
                <a:gd name="connsiteX1073" fmla="*/ 2675020 w 5246673"/>
                <a:gd name="connsiteY1073" fmla="*/ 6300460 h 6858000"/>
                <a:gd name="connsiteX1074" fmla="*/ 2675020 w 5246673"/>
                <a:gd name="connsiteY1074" fmla="*/ 6305246 h 6858000"/>
                <a:gd name="connsiteX1075" fmla="*/ 2676430 w 5246673"/>
                <a:gd name="connsiteY1075" fmla="*/ 6319603 h 6858000"/>
                <a:gd name="connsiteX1076" fmla="*/ 2676430 w 5246673"/>
                <a:gd name="connsiteY1076" fmla="*/ 6321995 h 6858000"/>
                <a:gd name="connsiteX1077" fmla="*/ 2707453 w 5246673"/>
                <a:gd name="connsiteY1077" fmla="*/ 6518211 h 6858000"/>
                <a:gd name="connsiteX1078" fmla="*/ 2710273 w 5246673"/>
                <a:gd name="connsiteY1078" fmla="*/ 6539748 h 6858000"/>
                <a:gd name="connsiteX1079" fmla="*/ 2706043 w 5246673"/>
                <a:gd name="connsiteY1079" fmla="*/ 6542140 h 6858000"/>
                <a:gd name="connsiteX1080" fmla="*/ 2700403 w 5246673"/>
                <a:gd name="connsiteY1080" fmla="*/ 6546926 h 6858000"/>
                <a:gd name="connsiteX1081" fmla="*/ 2607334 w 5246673"/>
                <a:gd name="connsiteY1081" fmla="*/ 6589997 h 6858000"/>
                <a:gd name="connsiteX1082" fmla="*/ 2583361 w 5246673"/>
                <a:gd name="connsiteY1082" fmla="*/ 6599569 h 6858000"/>
                <a:gd name="connsiteX1083" fmla="*/ 2580541 w 5246673"/>
                <a:gd name="connsiteY1083" fmla="*/ 6599569 h 6858000"/>
                <a:gd name="connsiteX1084" fmla="*/ 2573491 w 5246673"/>
                <a:gd name="connsiteY1084" fmla="*/ 6604355 h 6858000"/>
                <a:gd name="connsiteX1085" fmla="*/ 2570671 w 5246673"/>
                <a:gd name="connsiteY1085" fmla="*/ 6606749 h 6858000"/>
                <a:gd name="connsiteX1086" fmla="*/ 2563619 w 5246673"/>
                <a:gd name="connsiteY1086" fmla="*/ 6616320 h 6858000"/>
                <a:gd name="connsiteX1087" fmla="*/ 2483243 w 5246673"/>
                <a:gd name="connsiteY1087" fmla="*/ 6762285 h 6858000"/>
                <a:gd name="connsiteX1088" fmla="*/ 2473371 w 5246673"/>
                <a:gd name="connsiteY1088" fmla="*/ 6786214 h 6858000"/>
                <a:gd name="connsiteX1089" fmla="*/ 2440938 w 5246673"/>
                <a:gd name="connsiteY1089" fmla="*/ 6726393 h 6858000"/>
                <a:gd name="connsiteX1090" fmla="*/ 2436707 w 5246673"/>
                <a:gd name="connsiteY1090" fmla="*/ 6719213 h 6858000"/>
                <a:gd name="connsiteX1091" fmla="*/ 2411325 w 5246673"/>
                <a:gd name="connsiteY1091" fmla="*/ 6680927 h 6858000"/>
                <a:gd name="connsiteX1092" fmla="*/ 2411325 w 5246673"/>
                <a:gd name="connsiteY1092" fmla="*/ 6676141 h 6858000"/>
                <a:gd name="connsiteX1093" fmla="*/ 2377482 w 5246673"/>
                <a:gd name="connsiteY1093" fmla="*/ 6618712 h 6858000"/>
                <a:gd name="connsiteX1094" fmla="*/ 2359151 w 5246673"/>
                <a:gd name="connsiteY1094" fmla="*/ 6599569 h 6858000"/>
                <a:gd name="connsiteX1095" fmla="*/ 2243520 w 5246673"/>
                <a:gd name="connsiteY1095" fmla="*/ 6546926 h 6858000"/>
                <a:gd name="connsiteX1096" fmla="*/ 2232239 w 5246673"/>
                <a:gd name="connsiteY1096" fmla="*/ 6539748 h 6858000"/>
                <a:gd name="connsiteX1097" fmla="*/ 2233648 w 5246673"/>
                <a:gd name="connsiteY1097" fmla="*/ 6520605 h 6858000"/>
                <a:gd name="connsiteX1098" fmla="*/ 2264671 w 5246673"/>
                <a:gd name="connsiteY1098" fmla="*/ 6321995 h 6858000"/>
                <a:gd name="connsiteX1099" fmla="*/ 2264671 w 5246673"/>
                <a:gd name="connsiteY1099" fmla="*/ 6286103 h 6858000"/>
                <a:gd name="connsiteX1100" fmla="*/ 2233648 w 5246673"/>
                <a:gd name="connsiteY1100" fmla="*/ 6089886 h 6858000"/>
                <a:gd name="connsiteX1101" fmla="*/ 2230828 w 5246673"/>
                <a:gd name="connsiteY1101" fmla="*/ 6068349 h 6858000"/>
                <a:gd name="connsiteX1102" fmla="*/ 2246340 w 5246673"/>
                <a:gd name="connsiteY1102" fmla="*/ 6061172 h 6858000"/>
                <a:gd name="connsiteX1103" fmla="*/ 2357740 w 5246673"/>
                <a:gd name="connsiteY1103" fmla="*/ 6010920 h 6858000"/>
                <a:gd name="connsiteX1104" fmla="*/ 2378893 w 5246673"/>
                <a:gd name="connsiteY1104" fmla="*/ 5989385 h 6858000"/>
                <a:gd name="connsiteX1105" fmla="*/ 2411325 w 5246673"/>
                <a:gd name="connsiteY1105" fmla="*/ 5934348 h 6858000"/>
                <a:gd name="connsiteX1106" fmla="*/ 2411325 w 5246673"/>
                <a:gd name="connsiteY1106" fmla="*/ 5927170 h 6858000"/>
                <a:gd name="connsiteX1107" fmla="*/ 2422606 w 5246673"/>
                <a:gd name="connsiteY1107" fmla="*/ 5915205 h 6858000"/>
                <a:gd name="connsiteX1108" fmla="*/ 2460680 w 5246673"/>
                <a:gd name="connsiteY1108" fmla="*/ 5850598 h 6858000"/>
                <a:gd name="connsiteX1109" fmla="*/ 2471961 w 5246673"/>
                <a:gd name="connsiteY1109" fmla="*/ 5833847 h 6858000"/>
                <a:gd name="connsiteX1110" fmla="*/ 3944139 w 5246673"/>
                <a:gd name="connsiteY1110" fmla="*/ 5826669 h 6858000"/>
                <a:gd name="connsiteX1111" fmla="*/ 3956830 w 5246673"/>
                <a:gd name="connsiteY1111" fmla="*/ 5845812 h 6858000"/>
                <a:gd name="connsiteX1112" fmla="*/ 4040028 w 5246673"/>
                <a:gd name="connsiteY1112" fmla="*/ 5986991 h 6858000"/>
                <a:gd name="connsiteX1113" fmla="*/ 4062590 w 5246673"/>
                <a:gd name="connsiteY1113" fmla="*/ 6008528 h 6858000"/>
                <a:gd name="connsiteX1114" fmla="*/ 4172581 w 5246673"/>
                <a:gd name="connsiteY1114" fmla="*/ 6058778 h 6858000"/>
                <a:gd name="connsiteX1115" fmla="*/ 4188091 w 5246673"/>
                <a:gd name="connsiteY1115" fmla="*/ 6065958 h 6858000"/>
                <a:gd name="connsiteX1116" fmla="*/ 4185271 w 5246673"/>
                <a:gd name="connsiteY1116" fmla="*/ 6087492 h 6858000"/>
                <a:gd name="connsiteX1117" fmla="*/ 4154248 w 5246673"/>
                <a:gd name="connsiteY1117" fmla="*/ 6283709 h 6858000"/>
                <a:gd name="connsiteX1118" fmla="*/ 4154248 w 5246673"/>
                <a:gd name="connsiteY1118" fmla="*/ 6321995 h 6858000"/>
                <a:gd name="connsiteX1119" fmla="*/ 4185271 w 5246673"/>
                <a:gd name="connsiteY1119" fmla="*/ 6518211 h 6858000"/>
                <a:gd name="connsiteX1120" fmla="*/ 4188091 w 5246673"/>
                <a:gd name="connsiteY1120" fmla="*/ 6537354 h 6858000"/>
                <a:gd name="connsiteX1121" fmla="*/ 4176810 w 5246673"/>
                <a:gd name="connsiteY1121" fmla="*/ 6544534 h 6858000"/>
                <a:gd name="connsiteX1122" fmla="*/ 4062590 w 5246673"/>
                <a:gd name="connsiteY1122" fmla="*/ 6597177 h 6858000"/>
                <a:gd name="connsiteX1123" fmla="*/ 4037208 w 5246673"/>
                <a:gd name="connsiteY1123" fmla="*/ 6618712 h 6858000"/>
                <a:gd name="connsiteX1124" fmla="*/ 3945549 w 5246673"/>
                <a:gd name="connsiteY1124" fmla="*/ 6776642 h 6858000"/>
                <a:gd name="connsiteX1125" fmla="*/ 3935678 w 5246673"/>
                <a:gd name="connsiteY1125" fmla="*/ 6759893 h 6858000"/>
                <a:gd name="connsiteX1126" fmla="*/ 3851070 w 5246673"/>
                <a:gd name="connsiteY1126" fmla="*/ 6616320 h 6858000"/>
                <a:gd name="connsiteX1127" fmla="*/ 3831329 w 5246673"/>
                <a:gd name="connsiteY1127" fmla="*/ 6597177 h 6858000"/>
                <a:gd name="connsiteX1128" fmla="*/ 3715698 w 5246673"/>
                <a:gd name="connsiteY1128" fmla="*/ 6544534 h 6858000"/>
                <a:gd name="connsiteX1129" fmla="*/ 3704417 w 5246673"/>
                <a:gd name="connsiteY1129" fmla="*/ 6539748 h 6858000"/>
                <a:gd name="connsiteX1130" fmla="*/ 3707237 w 5246673"/>
                <a:gd name="connsiteY1130" fmla="*/ 6518211 h 6858000"/>
                <a:gd name="connsiteX1131" fmla="*/ 3738260 w 5246673"/>
                <a:gd name="connsiteY1131" fmla="*/ 6321995 h 6858000"/>
                <a:gd name="connsiteX1132" fmla="*/ 3738260 w 5246673"/>
                <a:gd name="connsiteY1132" fmla="*/ 6283709 h 6858000"/>
                <a:gd name="connsiteX1133" fmla="*/ 3707237 w 5246673"/>
                <a:gd name="connsiteY1133" fmla="*/ 6089886 h 6858000"/>
                <a:gd name="connsiteX1134" fmla="*/ 3704417 w 5246673"/>
                <a:gd name="connsiteY1134" fmla="*/ 6065958 h 6858000"/>
                <a:gd name="connsiteX1135" fmla="*/ 3772103 w 5246673"/>
                <a:gd name="connsiteY1135" fmla="*/ 6034849 h 6858000"/>
                <a:gd name="connsiteX1136" fmla="*/ 3832738 w 5246673"/>
                <a:gd name="connsiteY1136" fmla="*/ 6008528 h 6858000"/>
                <a:gd name="connsiteX1137" fmla="*/ 3852480 w 5246673"/>
                <a:gd name="connsiteY1137" fmla="*/ 5989385 h 6858000"/>
                <a:gd name="connsiteX1138" fmla="*/ 3932858 w 5246673"/>
                <a:gd name="connsiteY1138" fmla="*/ 5850598 h 6858000"/>
                <a:gd name="connsiteX1139" fmla="*/ 3944139 w 5246673"/>
                <a:gd name="connsiteY1139" fmla="*/ 5826669 h 6858000"/>
                <a:gd name="connsiteX1140" fmla="*/ 985682 w 5246673"/>
                <a:gd name="connsiteY1140" fmla="*/ 5826669 h 6858000"/>
                <a:gd name="connsiteX1141" fmla="*/ 998373 w 5246673"/>
                <a:gd name="connsiteY1141" fmla="*/ 5845812 h 6858000"/>
                <a:gd name="connsiteX1142" fmla="*/ 1081571 w 5246673"/>
                <a:gd name="connsiteY1142" fmla="*/ 5986991 h 6858000"/>
                <a:gd name="connsiteX1143" fmla="*/ 1104133 w 5246673"/>
                <a:gd name="connsiteY1143" fmla="*/ 6008528 h 6858000"/>
                <a:gd name="connsiteX1144" fmla="*/ 1214124 w 5246673"/>
                <a:gd name="connsiteY1144" fmla="*/ 6058778 h 6858000"/>
                <a:gd name="connsiteX1145" fmla="*/ 1229634 w 5246673"/>
                <a:gd name="connsiteY1145" fmla="*/ 6065958 h 6858000"/>
                <a:gd name="connsiteX1146" fmla="*/ 1226814 w 5246673"/>
                <a:gd name="connsiteY1146" fmla="*/ 6087492 h 6858000"/>
                <a:gd name="connsiteX1147" fmla="*/ 1195791 w 5246673"/>
                <a:gd name="connsiteY1147" fmla="*/ 6283709 h 6858000"/>
                <a:gd name="connsiteX1148" fmla="*/ 1195791 w 5246673"/>
                <a:gd name="connsiteY1148" fmla="*/ 6321995 h 6858000"/>
                <a:gd name="connsiteX1149" fmla="*/ 1226814 w 5246673"/>
                <a:gd name="connsiteY1149" fmla="*/ 6518211 h 6858000"/>
                <a:gd name="connsiteX1150" fmla="*/ 1229634 w 5246673"/>
                <a:gd name="connsiteY1150" fmla="*/ 6537354 h 6858000"/>
                <a:gd name="connsiteX1151" fmla="*/ 1218353 w 5246673"/>
                <a:gd name="connsiteY1151" fmla="*/ 6544534 h 6858000"/>
                <a:gd name="connsiteX1152" fmla="*/ 1104133 w 5246673"/>
                <a:gd name="connsiteY1152" fmla="*/ 6597177 h 6858000"/>
                <a:gd name="connsiteX1153" fmla="*/ 1078751 w 5246673"/>
                <a:gd name="connsiteY1153" fmla="*/ 6618712 h 6858000"/>
                <a:gd name="connsiteX1154" fmla="*/ 987092 w 5246673"/>
                <a:gd name="connsiteY1154" fmla="*/ 6776642 h 6858000"/>
                <a:gd name="connsiteX1155" fmla="*/ 977221 w 5246673"/>
                <a:gd name="connsiteY1155" fmla="*/ 6759893 h 6858000"/>
                <a:gd name="connsiteX1156" fmla="*/ 892613 w 5246673"/>
                <a:gd name="connsiteY1156" fmla="*/ 6616320 h 6858000"/>
                <a:gd name="connsiteX1157" fmla="*/ 872872 w 5246673"/>
                <a:gd name="connsiteY1157" fmla="*/ 6597177 h 6858000"/>
                <a:gd name="connsiteX1158" fmla="*/ 757241 w 5246673"/>
                <a:gd name="connsiteY1158" fmla="*/ 6544534 h 6858000"/>
                <a:gd name="connsiteX1159" fmla="*/ 745960 w 5246673"/>
                <a:gd name="connsiteY1159" fmla="*/ 6539748 h 6858000"/>
                <a:gd name="connsiteX1160" fmla="*/ 748780 w 5246673"/>
                <a:gd name="connsiteY1160" fmla="*/ 6518211 h 6858000"/>
                <a:gd name="connsiteX1161" fmla="*/ 779803 w 5246673"/>
                <a:gd name="connsiteY1161" fmla="*/ 6321995 h 6858000"/>
                <a:gd name="connsiteX1162" fmla="*/ 779803 w 5246673"/>
                <a:gd name="connsiteY1162" fmla="*/ 6283709 h 6858000"/>
                <a:gd name="connsiteX1163" fmla="*/ 748780 w 5246673"/>
                <a:gd name="connsiteY1163" fmla="*/ 6089886 h 6858000"/>
                <a:gd name="connsiteX1164" fmla="*/ 745960 w 5246673"/>
                <a:gd name="connsiteY1164" fmla="*/ 6065958 h 6858000"/>
                <a:gd name="connsiteX1165" fmla="*/ 813646 w 5246673"/>
                <a:gd name="connsiteY1165" fmla="*/ 6034849 h 6858000"/>
                <a:gd name="connsiteX1166" fmla="*/ 874281 w 5246673"/>
                <a:gd name="connsiteY1166" fmla="*/ 6008528 h 6858000"/>
                <a:gd name="connsiteX1167" fmla="*/ 894023 w 5246673"/>
                <a:gd name="connsiteY1167" fmla="*/ 5989385 h 6858000"/>
                <a:gd name="connsiteX1168" fmla="*/ 974401 w 5246673"/>
                <a:gd name="connsiteY1168" fmla="*/ 5850598 h 6858000"/>
                <a:gd name="connsiteX1169" fmla="*/ 985682 w 5246673"/>
                <a:gd name="connsiteY1169" fmla="*/ 5826669 h 6858000"/>
                <a:gd name="connsiteX1170" fmla="*/ 3945549 w 5246673"/>
                <a:gd name="connsiteY1170" fmla="*/ 5630453 h 6858000"/>
                <a:gd name="connsiteX1171" fmla="*/ 3959650 w 5246673"/>
                <a:gd name="connsiteY1171" fmla="*/ 5651988 h 6858000"/>
                <a:gd name="connsiteX1172" fmla="*/ 4080921 w 5246673"/>
                <a:gd name="connsiteY1172" fmla="*/ 5857776 h 6858000"/>
                <a:gd name="connsiteX1173" fmla="*/ 4110535 w 5246673"/>
                <a:gd name="connsiteY1173" fmla="*/ 5886490 h 6858000"/>
                <a:gd name="connsiteX1174" fmla="*/ 4275520 w 5246673"/>
                <a:gd name="connsiteY1174" fmla="*/ 5960671 h 6858000"/>
                <a:gd name="connsiteX1175" fmla="*/ 4289621 w 5246673"/>
                <a:gd name="connsiteY1175" fmla="*/ 5967848 h 6858000"/>
                <a:gd name="connsiteX1176" fmla="*/ 4282571 w 5246673"/>
                <a:gd name="connsiteY1176" fmla="*/ 6010920 h 6858000"/>
                <a:gd name="connsiteX1177" fmla="*/ 4240267 w 5246673"/>
                <a:gd name="connsiteY1177" fmla="*/ 6281317 h 6858000"/>
                <a:gd name="connsiteX1178" fmla="*/ 4240267 w 5246673"/>
                <a:gd name="connsiteY1178" fmla="*/ 6319603 h 6858000"/>
                <a:gd name="connsiteX1179" fmla="*/ 4283916 w 5246673"/>
                <a:gd name="connsiteY1179" fmla="*/ 6599677 h 6858000"/>
                <a:gd name="connsiteX1180" fmla="*/ 4270703 w 5246673"/>
                <a:gd name="connsiteY1180" fmla="*/ 6617127 h 6858000"/>
                <a:gd name="connsiteX1181" fmla="*/ 4267059 w 5246673"/>
                <a:gd name="connsiteY1181" fmla="*/ 6592392 h 6858000"/>
                <a:gd name="connsiteX1182" fmla="*/ 4224755 w 5246673"/>
                <a:gd name="connsiteY1182" fmla="*/ 6321995 h 6858000"/>
                <a:gd name="connsiteX1183" fmla="*/ 4224755 w 5246673"/>
                <a:gd name="connsiteY1183" fmla="*/ 6286103 h 6858000"/>
                <a:gd name="connsiteX1184" fmla="*/ 4269879 w 5246673"/>
                <a:gd name="connsiteY1184" fmla="*/ 6001348 h 6858000"/>
                <a:gd name="connsiteX1185" fmla="*/ 4272699 w 5246673"/>
                <a:gd name="connsiteY1185" fmla="*/ 5986991 h 6858000"/>
                <a:gd name="connsiteX1186" fmla="*/ 4260009 w 5246673"/>
                <a:gd name="connsiteY1186" fmla="*/ 5979814 h 6858000"/>
                <a:gd name="connsiteX1187" fmla="*/ 4099254 w 5246673"/>
                <a:gd name="connsiteY1187" fmla="*/ 5905633 h 6858000"/>
                <a:gd name="connsiteX1188" fmla="*/ 4075281 w 5246673"/>
                <a:gd name="connsiteY1188" fmla="*/ 5884099 h 6858000"/>
                <a:gd name="connsiteX1189" fmla="*/ 3959650 w 5246673"/>
                <a:gd name="connsiteY1189" fmla="*/ 5687882 h 6858000"/>
                <a:gd name="connsiteX1190" fmla="*/ 3946959 w 5246673"/>
                <a:gd name="connsiteY1190" fmla="*/ 5668739 h 6858000"/>
                <a:gd name="connsiteX1191" fmla="*/ 3934267 w 5246673"/>
                <a:gd name="connsiteY1191" fmla="*/ 5687882 h 6858000"/>
                <a:gd name="connsiteX1192" fmla="*/ 3818637 w 5246673"/>
                <a:gd name="connsiteY1192" fmla="*/ 5884099 h 6858000"/>
                <a:gd name="connsiteX1193" fmla="*/ 3794665 w 5246673"/>
                <a:gd name="connsiteY1193" fmla="*/ 5905633 h 6858000"/>
                <a:gd name="connsiteX1194" fmla="*/ 3635319 w 5246673"/>
                <a:gd name="connsiteY1194" fmla="*/ 5977420 h 6858000"/>
                <a:gd name="connsiteX1195" fmla="*/ 3621218 w 5246673"/>
                <a:gd name="connsiteY1195" fmla="*/ 5984600 h 6858000"/>
                <a:gd name="connsiteX1196" fmla="*/ 3625449 w 5246673"/>
                <a:gd name="connsiteY1196" fmla="*/ 6013314 h 6858000"/>
                <a:gd name="connsiteX1197" fmla="*/ 3667753 w 5246673"/>
                <a:gd name="connsiteY1197" fmla="*/ 6283709 h 6858000"/>
                <a:gd name="connsiteX1198" fmla="*/ 3667753 w 5246673"/>
                <a:gd name="connsiteY1198" fmla="*/ 6319603 h 6858000"/>
                <a:gd name="connsiteX1199" fmla="*/ 3625449 w 5246673"/>
                <a:gd name="connsiteY1199" fmla="*/ 6589997 h 6858000"/>
                <a:gd name="connsiteX1200" fmla="*/ 3621218 w 5246673"/>
                <a:gd name="connsiteY1200" fmla="*/ 6618712 h 6858000"/>
                <a:gd name="connsiteX1201" fmla="*/ 3646601 w 5246673"/>
                <a:gd name="connsiteY1201" fmla="*/ 6630678 h 6858000"/>
                <a:gd name="connsiteX1202" fmla="*/ 3797485 w 5246673"/>
                <a:gd name="connsiteY1202" fmla="*/ 6700070 h 6858000"/>
                <a:gd name="connsiteX1203" fmla="*/ 3812996 w 5246673"/>
                <a:gd name="connsiteY1203" fmla="*/ 6712036 h 6858000"/>
                <a:gd name="connsiteX1204" fmla="*/ 3889143 w 5246673"/>
                <a:gd name="connsiteY1204" fmla="*/ 6841251 h 6858000"/>
                <a:gd name="connsiteX1205" fmla="*/ 3891964 w 5246673"/>
                <a:gd name="connsiteY1205" fmla="*/ 6848429 h 6858000"/>
                <a:gd name="connsiteX1206" fmla="*/ 3875042 w 5246673"/>
                <a:gd name="connsiteY1206" fmla="*/ 6848429 h 6858000"/>
                <a:gd name="connsiteX1207" fmla="*/ 3808766 w 5246673"/>
                <a:gd name="connsiteY1207" fmla="*/ 6735965 h 6858000"/>
                <a:gd name="connsiteX1208" fmla="*/ 3790434 w 5246673"/>
                <a:gd name="connsiteY1208" fmla="*/ 6721607 h 6858000"/>
                <a:gd name="connsiteX1209" fmla="*/ 3619809 w 5246673"/>
                <a:gd name="connsiteY1209" fmla="*/ 6642641 h 6858000"/>
                <a:gd name="connsiteX1210" fmla="*/ 3605707 w 5246673"/>
                <a:gd name="connsiteY1210" fmla="*/ 6635463 h 6858000"/>
                <a:gd name="connsiteX1211" fmla="*/ 3629679 w 5246673"/>
                <a:gd name="connsiteY1211" fmla="*/ 6482319 h 6858000"/>
                <a:gd name="connsiteX1212" fmla="*/ 3655061 w 5246673"/>
                <a:gd name="connsiteY1212" fmla="*/ 6321995 h 6858000"/>
                <a:gd name="connsiteX1213" fmla="*/ 3655061 w 5246673"/>
                <a:gd name="connsiteY1213" fmla="*/ 6283709 h 6858000"/>
                <a:gd name="connsiteX1214" fmla="*/ 3609937 w 5246673"/>
                <a:gd name="connsiteY1214" fmla="*/ 5994171 h 6858000"/>
                <a:gd name="connsiteX1215" fmla="*/ 3607117 w 5246673"/>
                <a:gd name="connsiteY1215" fmla="*/ 5967848 h 6858000"/>
                <a:gd name="connsiteX1216" fmla="*/ 3622629 w 5246673"/>
                <a:gd name="connsiteY1216" fmla="*/ 5960671 h 6858000"/>
                <a:gd name="connsiteX1217" fmla="*/ 3791845 w 5246673"/>
                <a:gd name="connsiteY1217" fmla="*/ 5884099 h 6858000"/>
                <a:gd name="connsiteX1218" fmla="*/ 3812996 w 5246673"/>
                <a:gd name="connsiteY1218" fmla="*/ 5862561 h 6858000"/>
                <a:gd name="connsiteX1219" fmla="*/ 3935678 w 5246673"/>
                <a:gd name="connsiteY1219" fmla="*/ 5654382 h 6858000"/>
                <a:gd name="connsiteX1220" fmla="*/ 3945549 w 5246673"/>
                <a:gd name="connsiteY1220" fmla="*/ 5630453 h 6858000"/>
                <a:gd name="connsiteX1221" fmla="*/ 2464910 w 5246673"/>
                <a:gd name="connsiteY1221" fmla="*/ 5630453 h 6858000"/>
                <a:gd name="connsiteX1222" fmla="*/ 2479011 w 5246673"/>
                <a:gd name="connsiteY1222" fmla="*/ 5651988 h 6858000"/>
                <a:gd name="connsiteX1223" fmla="*/ 2593233 w 5246673"/>
                <a:gd name="connsiteY1223" fmla="*/ 5845812 h 6858000"/>
                <a:gd name="connsiteX1224" fmla="*/ 2600283 w 5246673"/>
                <a:gd name="connsiteY1224" fmla="*/ 5857776 h 6858000"/>
                <a:gd name="connsiteX1225" fmla="*/ 2628485 w 5246673"/>
                <a:gd name="connsiteY1225" fmla="*/ 5884099 h 6858000"/>
                <a:gd name="connsiteX1226" fmla="*/ 2656688 w 5246673"/>
                <a:gd name="connsiteY1226" fmla="*/ 5896062 h 6858000"/>
                <a:gd name="connsiteX1227" fmla="*/ 2794881 w 5246673"/>
                <a:gd name="connsiteY1227" fmla="*/ 5958277 h 6858000"/>
                <a:gd name="connsiteX1228" fmla="*/ 2796292 w 5246673"/>
                <a:gd name="connsiteY1228" fmla="*/ 5958277 h 6858000"/>
                <a:gd name="connsiteX1229" fmla="*/ 2808982 w 5246673"/>
                <a:gd name="connsiteY1229" fmla="*/ 5965456 h 6858000"/>
                <a:gd name="connsiteX1230" fmla="*/ 2807573 w 5246673"/>
                <a:gd name="connsiteY1230" fmla="*/ 5977420 h 6858000"/>
                <a:gd name="connsiteX1231" fmla="*/ 2806162 w 5246673"/>
                <a:gd name="connsiteY1231" fmla="*/ 5991777 h 6858000"/>
                <a:gd name="connsiteX1232" fmla="*/ 2761038 w 5246673"/>
                <a:gd name="connsiteY1232" fmla="*/ 6281317 h 6858000"/>
                <a:gd name="connsiteX1233" fmla="*/ 2761038 w 5246673"/>
                <a:gd name="connsiteY1233" fmla="*/ 6319603 h 6858000"/>
                <a:gd name="connsiteX1234" fmla="*/ 2806162 w 5246673"/>
                <a:gd name="connsiteY1234" fmla="*/ 6609141 h 6858000"/>
                <a:gd name="connsiteX1235" fmla="*/ 2810393 w 5246673"/>
                <a:gd name="connsiteY1235" fmla="*/ 6635463 h 6858000"/>
                <a:gd name="connsiteX1236" fmla="*/ 2793471 w 5246673"/>
                <a:gd name="connsiteY1236" fmla="*/ 6652212 h 6858000"/>
                <a:gd name="connsiteX1237" fmla="*/ 2622845 w 5246673"/>
                <a:gd name="connsiteY1237" fmla="*/ 6728785 h 6858000"/>
                <a:gd name="connsiteX1238" fmla="*/ 2601693 w 5246673"/>
                <a:gd name="connsiteY1238" fmla="*/ 6747928 h 6858000"/>
                <a:gd name="connsiteX1239" fmla="*/ 2538237 w 5246673"/>
                <a:gd name="connsiteY1239" fmla="*/ 6855609 h 6858000"/>
                <a:gd name="connsiteX1240" fmla="*/ 2521315 w 5246673"/>
                <a:gd name="connsiteY1240" fmla="*/ 6855609 h 6858000"/>
                <a:gd name="connsiteX1241" fmla="*/ 2528367 w 5246673"/>
                <a:gd name="connsiteY1241" fmla="*/ 6841251 h 6858000"/>
                <a:gd name="connsiteX1242" fmla="*/ 2596053 w 5246673"/>
                <a:gd name="connsiteY1242" fmla="*/ 6726393 h 6858000"/>
                <a:gd name="connsiteX1243" fmla="*/ 2614384 w 5246673"/>
                <a:gd name="connsiteY1243" fmla="*/ 6707250 h 6858000"/>
                <a:gd name="connsiteX1244" fmla="*/ 2775139 w 5246673"/>
                <a:gd name="connsiteY1244" fmla="*/ 6633069 h 6858000"/>
                <a:gd name="connsiteX1245" fmla="*/ 2792061 w 5246673"/>
                <a:gd name="connsiteY1245" fmla="*/ 6625892 h 6858000"/>
                <a:gd name="connsiteX1246" fmla="*/ 2787831 w 5246673"/>
                <a:gd name="connsiteY1246" fmla="*/ 6599569 h 6858000"/>
                <a:gd name="connsiteX1247" fmla="*/ 2775139 w 5246673"/>
                <a:gd name="connsiteY1247" fmla="*/ 6518211 h 6858000"/>
                <a:gd name="connsiteX1248" fmla="*/ 2765269 w 5246673"/>
                <a:gd name="connsiteY1248" fmla="*/ 6455996 h 6858000"/>
                <a:gd name="connsiteX1249" fmla="*/ 2746937 w 5246673"/>
                <a:gd name="connsiteY1249" fmla="*/ 6338746 h 6858000"/>
                <a:gd name="connsiteX1250" fmla="*/ 2745527 w 5246673"/>
                <a:gd name="connsiteY1250" fmla="*/ 6331566 h 6858000"/>
                <a:gd name="connsiteX1251" fmla="*/ 2745527 w 5246673"/>
                <a:gd name="connsiteY1251" fmla="*/ 6329175 h 6858000"/>
                <a:gd name="connsiteX1252" fmla="*/ 2745527 w 5246673"/>
                <a:gd name="connsiteY1252" fmla="*/ 6326780 h 6858000"/>
                <a:gd name="connsiteX1253" fmla="*/ 2745527 w 5246673"/>
                <a:gd name="connsiteY1253" fmla="*/ 6321995 h 6858000"/>
                <a:gd name="connsiteX1254" fmla="*/ 2745527 w 5246673"/>
                <a:gd name="connsiteY1254" fmla="*/ 6295674 h 6858000"/>
                <a:gd name="connsiteX1255" fmla="*/ 2745527 w 5246673"/>
                <a:gd name="connsiteY1255" fmla="*/ 6293280 h 6858000"/>
                <a:gd name="connsiteX1256" fmla="*/ 2745527 w 5246673"/>
                <a:gd name="connsiteY1256" fmla="*/ 6288494 h 6858000"/>
                <a:gd name="connsiteX1257" fmla="*/ 2746937 w 5246673"/>
                <a:gd name="connsiteY1257" fmla="*/ 6281317 h 6858000"/>
                <a:gd name="connsiteX1258" fmla="*/ 2789240 w 5246673"/>
                <a:gd name="connsiteY1258" fmla="*/ 6018100 h 6858000"/>
                <a:gd name="connsiteX1259" fmla="*/ 2792061 w 5246673"/>
                <a:gd name="connsiteY1259" fmla="*/ 5994171 h 6858000"/>
                <a:gd name="connsiteX1260" fmla="*/ 2786420 w 5246673"/>
                <a:gd name="connsiteY1260" fmla="*/ 5991777 h 6858000"/>
                <a:gd name="connsiteX1261" fmla="*/ 2779370 w 5246673"/>
                <a:gd name="connsiteY1261" fmla="*/ 5986991 h 6858000"/>
                <a:gd name="connsiteX1262" fmla="*/ 2706043 w 5246673"/>
                <a:gd name="connsiteY1262" fmla="*/ 5953491 h 6858000"/>
                <a:gd name="connsiteX1263" fmla="*/ 2618615 w 5246673"/>
                <a:gd name="connsiteY1263" fmla="*/ 5912813 h 6858000"/>
                <a:gd name="connsiteX1264" fmla="*/ 2611564 w 5246673"/>
                <a:gd name="connsiteY1264" fmla="*/ 5908027 h 6858000"/>
                <a:gd name="connsiteX1265" fmla="*/ 2600283 w 5246673"/>
                <a:gd name="connsiteY1265" fmla="*/ 5896062 h 6858000"/>
                <a:gd name="connsiteX1266" fmla="*/ 2594642 w 5246673"/>
                <a:gd name="connsiteY1266" fmla="*/ 5886490 h 6858000"/>
                <a:gd name="connsiteX1267" fmla="*/ 2541057 w 5246673"/>
                <a:gd name="connsiteY1267" fmla="*/ 5795561 h 6858000"/>
                <a:gd name="connsiteX1268" fmla="*/ 2479011 w 5246673"/>
                <a:gd name="connsiteY1268" fmla="*/ 5690274 h 6858000"/>
                <a:gd name="connsiteX1269" fmla="*/ 2467730 w 5246673"/>
                <a:gd name="connsiteY1269" fmla="*/ 5671131 h 6858000"/>
                <a:gd name="connsiteX1270" fmla="*/ 2462090 w 5246673"/>
                <a:gd name="connsiteY1270" fmla="*/ 5678311 h 6858000"/>
                <a:gd name="connsiteX1271" fmla="*/ 2455040 w 5246673"/>
                <a:gd name="connsiteY1271" fmla="*/ 5687882 h 6858000"/>
                <a:gd name="connsiteX1272" fmla="*/ 2339409 w 5246673"/>
                <a:gd name="connsiteY1272" fmla="*/ 5884099 h 6858000"/>
                <a:gd name="connsiteX1273" fmla="*/ 2315436 w 5246673"/>
                <a:gd name="connsiteY1273" fmla="*/ 5905633 h 6858000"/>
                <a:gd name="connsiteX1274" fmla="*/ 2156092 w 5246673"/>
                <a:gd name="connsiteY1274" fmla="*/ 5977420 h 6858000"/>
                <a:gd name="connsiteX1275" fmla="*/ 2141990 w 5246673"/>
                <a:gd name="connsiteY1275" fmla="*/ 5984600 h 6858000"/>
                <a:gd name="connsiteX1276" fmla="*/ 2146220 w 5246673"/>
                <a:gd name="connsiteY1276" fmla="*/ 6013314 h 6858000"/>
                <a:gd name="connsiteX1277" fmla="*/ 2188524 w 5246673"/>
                <a:gd name="connsiteY1277" fmla="*/ 6283709 h 6858000"/>
                <a:gd name="connsiteX1278" fmla="*/ 2188524 w 5246673"/>
                <a:gd name="connsiteY1278" fmla="*/ 6319603 h 6858000"/>
                <a:gd name="connsiteX1279" fmla="*/ 2146220 w 5246673"/>
                <a:gd name="connsiteY1279" fmla="*/ 6589997 h 6858000"/>
                <a:gd name="connsiteX1280" fmla="*/ 2141990 w 5246673"/>
                <a:gd name="connsiteY1280" fmla="*/ 6618712 h 6858000"/>
                <a:gd name="connsiteX1281" fmla="*/ 2177243 w 5246673"/>
                <a:gd name="connsiteY1281" fmla="*/ 6635463 h 6858000"/>
                <a:gd name="connsiteX1282" fmla="*/ 2318256 w 5246673"/>
                <a:gd name="connsiteY1282" fmla="*/ 6700070 h 6858000"/>
                <a:gd name="connsiteX1283" fmla="*/ 2333768 w 5246673"/>
                <a:gd name="connsiteY1283" fmla="*/ 6712036 h 6858000"/>
                <a:gd name="connsiteX1284" fmla="*/ 2409915 w 5246673"/>
                <a:gd name="connsiteY1284" fmla="*/ 6841251 h 6858000"/>
                <a:gd name="connsiteX1285" fmla="*/ 2412736 w 5246673"/>
                <a:gd name="connsiteY1285" fmla="*/ 6848429 h 6858000"/>
                <a:gd name="connsiteX1286" fmla="*/ 2395814 w 5246673"/>
                <a:gd name="connsiteY1286" fmla="*/ 6848429 h 6858000"/>
                <a:gd name="connsiteX1287" fmla="*/ 2329537 w 5246673"/>
                <a:gd name="connsiteY1287" fmla="*/ 6735965 h 6858000"/>
                <a:gd name="connsiteX1288" fmla="*/ 2311206 w 5246673"/>
                <a:gd name="connsiteY1288" fmla="*/ 6721607 h 6858000"/>
                <a:gd name="connsiteX1289" fmla="*/ 2140580 w 5246673"/>
                <a:gd name="connsiteY1289" fmla="*/ 6642641 h 6858000"/>
                <a:gd name="connsiteX1290" fmla="*/ 2126478 w 5246673"/>
                <a:gd name="connsiteY1290" fmla="*/ 6635463 h 6858000"/>
                <a:gd name="connsiteX1291" fmla="*/ 2150451 w 5246673"/>
                <a:gd name="connsiteY1291" fmla="*/ 6482319 h 6858000"/>
                <a:gd name="connsiteX1292" fmla="*/ 2175834 w 5246673"/>
                <a:gd name="connsiteY1292" fmla="*/ 6321995 h 6858000"/>
                <a:gd name="connsiteX1293" fmla="*/ 2175834 w 5246673"/>
                <a:gd name="connsiteY1293" fmla="*/ 6283709 h 6858000"/>
                <a:gd name="connsiteX1294" fmla="*/ 2130709 w 5246673"/>
                <a:gd name="connsiteY1294" fmla="*/ 5994171 h 6858000"/>
                <a:gd name="connsiteX1295" fmla="*/ 2127889 w 5246673"/>
                <a:gd name="connsiteY1295" fmla="*/ 5967848 h 6858000"/>
                <a:gd name="connsiteX1296" fmla="*/ 2143400 w 5246673"/>
                <a:gd name="connsiteY1296" fmla="*/ 5960671 h 6858000"/>
                <a:gd name="connsiteX1297" fmla="*/ 2309795 w 5246673"/>
                <a:gd name="connsiteY1297" fmla="*/ 5886490 h 6858000"/>
                <a:gd name="connsiteX1298" fmla="*/ 2335178 w 5246673"/>
                <a:gd name="connsiteY1298" fmla="*/ 5860170 h 6858000"/>
                <a:gd name="connsiteX1299" fmla="*/ 2407095 w 5246673"/>
                <a:gd name="connsiteY1299" fmla="*/ 5735740 h 6858000"/>
                <a:gd name="connsiteX1300" fmla="*/ 2407095 w 5246673"/>
                <a:gd name="connsiteY1300" fmla="*/ 5728560 h 6858000"/>
                <a:gd name="connsiteX1301" fmla="*/ 2418376 w 5246673"/>
                <a:gd name="connsiteY1301" fmla="*/ 5716597 h 6858000"/>
                <a:gd name="connsiteX1302" fmla="*/ 2445168 w 5246673"/>
                <a:gd name="connsiteY1302" fmla="*/ 5671131 h 6858000"/>
                <a:gd name="connsiteX1303" fmla="*/ 2455040 w 5246673"/>
                <a:gd name="connsiteY1303" fmla="*/ 5654382 h 6858000"/>
                <a:gd name="connsiteX1304" fmla="*/ 2464910 w 5246673"/>
                <a:gd name="connsiteY1304" fmla="*/ 5630453 h 6858000"/>
                <a:gd name="connsiteX1305" fmla="*/ 985682 w 5246673"/>
                <a:gd name="connsiteY1305" fmla="*/ 5630453 h 6858000"/>
                <a:gd name="connsiteX1306" fmla="*/ 999783 w 5246673"/>
                <a:gd name="connsiteY1306" fmla="*/ 5651988 h 6858000"/>
                <a:gd name="connsiteX1307" fmla="*/ 1121055 w 5246673"/>
                <a:gd name="connsiteY1307" fmla="*/ 5857776 h 6858000"/>
                <a:gd name="connsiteX1308" fmla="*/ 1150667 w 5246673"/>
                <a:gd name="connsiteY1308" fmla="*/ 5886490 h 6858000"/>
                <a:gd name="connsiteX1309" fmla="*/ 1315653 w 5246673"/>
                <a:gd name="connsiteY1309" fmla="*/ 5960671 h 6858000"/>
                <a:gd name="connsiteX1310" fmla="*/ 1329754 w 5246673"/>
                <a:gd name="connsiteY1310" fmla="*/ 5967848 h 6858000"/>
                <a:gd name="connsiteX1311" fmla="*/ 1322703 w 5246673"/>
                <a:gd name="connsiteY1311" fmla="*/ 6010920 h 6858000"/>
                <a:gd name="connsiteX1312" fmla="*/ 1280399 w 5246673"/>
                <a:gd name="connsiteY1312" fmla="*/ 6281317 h 6858000"/>
                <a:gd name="connsiteX1313" fmla="*/ 1280399 w 5246673"/>
                <a:gd name="connsiteY1313" fmla="*/ 6319603 h 6858000"/>
                <a:gd name="connsiteX1314" fmla="*/ 1325523 w 5246673"/>
                <a:gd name="connsiteY1314" fmla="*/ 6609141 h 6858000"/>
                <a:gd name="connsiteX1315" fmla="*/ 1329754 w 5246673"/>
                <a:gd name="connsiteY1315" fmla="*/ 6635463 h 6858000"/>
                <a:gd name="connsiteX1316" fmla="*/ 1314242 w 5246673"/>
                <a:gd name="connsiteY1316" fmla="*/ 6647427 h 6858000"/>
                <a:gd name="connsiteX1317" fmla="*/ 1143617 w 5246673"/>
                <a:gd name="connsiteY1317" fmla="*/ 6723999 h 6858000"/>
                <a:gd name="connsiteX1318" fmla="*/ 1122464 w 5246673"/>
                <a:gd name="connsiteY1318" fmla="*/ 6743142 h 6858000"/>
                <a:gd name="connsiteX1319" fmla="*/ 1059009 w 5246673"/>
                <a:gd name="connsiteY1319" fmla="*/ 6850823 h 6858000"/>
                <a:gd name="connsiteX1320" fmla="*/ 1042087 w 5246673"/>
                <a:gd name="connsiteY1320" fmla="*/ 6850823 h 6858000"/>
                <a:gd name="connsiteX1321" fmla="*/ 1064650 w 5246673"/>
                <a:gd name="connsiteY1321" fmla="*/ 6810143 h 6858000"/>
                <a:gd name="connsiteX1322" fmla="*/ 1116824 w 5246673"/>
                <a:gd name="connsiteY1322" fmla="*/ 6721607 h 6858000"/>
                <a:gd name="connsiteX1323" fmla="*/ 1135156 w 5246673"/>
                <a:gd name="connsiteY1323" fmla="*/ 6702464 h 6858000"/>
                <a:gd name="connsiteX1324" fmla="*/ 1295911 w 5246673"/>
                <a:gd name="connsiteY1324" fmla="*/ 6628284 h 6858000"/>
                <a:gd name="connsiteX1325" fmla="*/ 1312833 w 5246673"/>
                <a:gd name="connsiteY1325" fmla="*/ 6621106 h 6858000"/>
                <a:gd name="connsiteX1326" fmla="*/ 1308602 w 5246673"/>
                <a:gd name="connsiteY1326" fmla="*/ 6592392 h 6858000"/>
                <a:gd name="connsiteX1327" fmla="*/ 1266298 w 5246673"/>
                <a:gd name="connsiteY1327" fmla="*/ 6321995 h 6858000"/>
                <a:gd name="connsiteX1328" fmla="*/ 1266298 w 5246673"/>
                <a:gd name="connsiteY1328" fmla="*/ 6286103 h 6858000"/>
                <a:gd name="connsiteX1329" fmla="*/ 1311422 w 5246673"/>
                <a:gd name="connsiteY1329" fmla="*/ 6001348 h 6858000"/>
                <a:gd name="connsiteX1330" fmla="*/ 1314242 w 5246673"/>
                <a:gd name="connsiteY1330" fmla="*/ 5986991 h 6858000"/>
                <a:gd name="connsiteX1331" fmla="*/ 1301552 w 5246673"/>
                <a:gd name="connsiteY1331" fmla="*/ 5979814 h 6858000"/>
                <a:gd name="connsiteX1332" fmla="*/ 1140797 w 5246673"/>
                <a:gd name="connsiteY1332" fmla="*/ 5905633 h 6858000"/>
                <a:gd name="connsiteX1333" fmla="*/ 1116824 w 5246673"/>
                <a:gd name="connsiteY1333" fmla="*/ 5884099 h 6858000"/>
                <a:gd name="connsiteX1334" fmla="*/ 1001193 w 5246673"/>
                <a:gd name="connsiteY1334" fmla="*/ 5687882 h 6858000"/>
                <a:gd name="connsiteX1335" fmla="*/ 988502 w 5246673"/>
                <a:gd name="connsiteY1335" fmla="*/ 5668739 h 6858000"/>
                <a:gd name="connsiteX1336" fmla="*/ 975811 w 5246673"/>
                <a:gd name="connsiteY1336" fmla="*/ 5687882 h 6858000"/>
                <a:gd name="connsiteX1337" fmla="*/ 860180 w 5246673"/>
                <a:gd name="connsiteY1337" fmla="*/ 5884099 h 6858000"/>
                <a:gd name="connsiteX1338" fmla="*/ 836208 w 5246673"/>
                <a:gd name="connsiteY1338" fmla="*/ 5905633 h 6858000"/>
                <a:gd name="connsiteX1339" fmla="*/ 676862 w 5246673"/>
                <a:gd name="connsiteY1339" fmla="*/ 5977420 h 6858000"/>
                <a:gd name="connsiteX1340" fmla="*/ 662761 w 5246673"/>
                <a:gd name="connsiteY1340" fmla="*/ 5984600 h 6858000"/>
                <a:gd name="connsiteX1341" fmla="*/ 666992 w 5246673"/>
                <a:gd name="connsiteY1341" fmla="*/ 6013314 h 6858000"/>
                <a:gd name="connsiteX1342" fmla="*/ 709296 w 5246673"/>
                <a:gd name="connsiteY1342" fmla="*/ 6283709 h 6858000"/>
                <a:gd name="connsiteX1343" fmla="*/ 709296 w 5246673"/>
                <a:gd name="connsiteY1343" fmla="*/ 6319603 h 6858000"/>
                <a:gd name="connsiteX1344" fmla="*/ 666992 w 5246673"/>
                <a:gd name="connsiteY1344" fmla="*/ 6589997 h 6858000"/>
                <a:gd name="connsiteX1345" fmla="*/ 662761 w 5246673"/>
                <a:gd name="connsiteY1345" fmla="*/ 6618712 h 6858000"/>
                <a:gd name="connsiteX1346" fmla="*/ 688144 w 5246673"/>
                <a:gd name="connsiteY1346" fmla="*/ 6630678 h 6858000"/>
                <a:gd name="connsiteX1347" fmla="*/ 839028 w 5246673"/>
                <a:gd name="connsiteY1347" fmla="*/ 6700070 h 6858000"/>
                <a:gd name="connsiteX1348" fmla="*/ 854539 w 5246673"/>
                <a:gd name="connsiteY1348" fmla="*/ 6712036 h 6858000"/>
                <a:gd name="connsiteX1349" fmla="*/ 930686 w 5246673"/>
                <a:gd name="connsiteY1349" fmla="*/ 6841251 h 6858000"/>
                <a:gd name="connsiteX1350" fmla="*/ 933507 w 5246673"/>
                <a:gd name="connsiteY1350" fmla="*/ 6848429 h 6858000"/>
                <a:gd name="connsiteX1351" fmla="*/ 915176 w 5246673"/>
                <a:gd name="connsiteY1351" fmla="*/ 6848429 h 6858000"/>
                <a:gd name="connsiteX1352" fmla="*/ 848899 w 5246673"/>
                <a:gd name="connsiteY1352" fmla="*/ 6735965 h 6858000"/>
                <a:gd name="connsiteX1353" fmla="*/ 830568 w 5246673"/>
                <a:gd name="connsiteY1353" fmla="*/ 6721607 h 6858000"/>
                <a:gd name="connsiteX1354" fmla="*/ 659941 w 5246673"/>
                <a:gd name="connsiteY1354" fmla="*/ 6642641 h 6858000"/>
                <a:gd name="connsiteX1355" fmla="*/ 645840 w 5246673"/>
                <a:gd name="connsiteY1355" fmla="*/ 6635463 h 6858000"/>
                <a:gd name="connsiteX1356" fmla="*/ 669813 w 5246673"/>
                <a:gd name="connsiteY1356" fmla="*/ 6482319 h 6858000"/>
                <a:gd name="connsiteX1357" fmla="*/ 695195 w 5246673"/>
                <a:gd name="connsiteY1357" fmla="*/ 6321995 h 6858000"/>
                <a:gd name="connsiteX1358" fmla="*/ 695195 w 5246673"/>
                <a:gd name="connsiteY1358" fmla="*/ 6283709 h 6858000"/>
                <a:gd name="connsiteX1359" fmla="*/ 650071 w 5246673"/>
                <a:gd name="connsiteY1359" fmla="*/ 5994171 h 6858000"/>
                <a:gd name="connsiteX1360" fmla="*/ 647250 w 5246673"/>
                <a:gd name="connsiteY1360" fmla="*/ 5967848 h 6858000"/>
                <a:gd name="connsiteX1361" fmla="*/ 662761 w 5246673"/>
                <a:gd name="connsiteY1361" fmla="*/ 5960671 h 6858000"/>
                <a:gd name="connsiteX1362" fmla="*/ 831977 w 5246673"/>
                <a:gd name="connsiteY1362" fmla="*/ 5884099 h 6858000"/>
                <a:gd name="connsiteX1363" fmla="*/ 853130 w 5246673"/>
                <a:gd name="connsiteY1363" fmla="*/ 5862561 h 6858000"/>
                <a:gd name="connsiteX1364" fmla="*/ 975811 w 5246673"/>
                <a:gd name="connsiteY1364" fmla="*/ 5654382 h 6858000"/>
                <a:gd name="connsiteX1365" fmla="*/ 985682 w 5246673"/>
                <a:gd name="connsiteY1365" fmla="*/ 5630453 h 6858000"/>
                <a:gd name="connsiteX1366" fmla="*/ 3205230 w 5246673"/>
                <a:gd name="connsiteY1366" fmla="*/ 5498843 h 6858000"/>
                <a:gd name="connsiteX1367" fmla="*/ 3202410 w 5246673"/>
                <a:gd name="connsiteY1367" fmla="*/ 5506023 h 6858000"/>
                <a:gd name="connsiteX1368" fmla="*/ 3177027 w 5246673"/>
                <a:gd name="connsiteY1368" fmla="*/ 5534738 h 6858000"/>
                <a:gd name="connsiteX1369" fmla="*/ 3175616 w 5246673"/>
                <a:gd name="connsiteY1369" fmla="*/ 5534738 h 6858000"/>
                <a:gd name="connsiteX1370" fmla="*/ 3164335 w 5246673"/>
                <a:gd name="connsiteY1370" fmla="*/ 5539523 h 6858000"/>
                <a:gd name="connsiteX1371" fmla="*/ 3167156 w 5246673"/>
                <a:gd name="connsiteY1371" fmla="*/ 5551487 h 6858000"/>
                <a:gd name="connsiteX1372" fmla="*/ 3165746 w 5246673"/>
                <a:gd name="connsiteY1372" fmla="*/ 5620881 h 6858000"/>
                <a:gd name="connsiteX1373" fmla="*/ 3178437 w 5246673"/>
                <a:gd name="connsiteY1373" fmla="*/ 5625667 h 6858000"/>
                <a:gd name="connsiteX1374" fmla="*/ 3199589 w 5246673"/>
                <a:gd name="connsiteY1374" fmla="*/ 5647202 h 6858000"/>
                <a:gd name="connsiteX1375" fmla="*/ 3208050 w 5246673"/>
                <a:gd name="connsiteY1375" fmla="*/ 5661559 h 6858000"/>
                <a:gd name="connsiteX1376" fmla="*/ 3210870 w 5246673"/>
                <a:gd name="connsiteY1376" fmla="*/ 5656773 h 6858000"/>
                <a:gd name="connsiteX1377" fmla="*/ 3237662 w 5246673"/>
                <a:gd name="connsiteY1377" fmla="*/ 5625667 h 6858000"/>
                <a:gd name="connsiteX1378" fmla="*/ 3240483 w 5246673"/>
                <a:gd name="connsiteY1378" fmla="*/ 5623273 h 6858000"/>
                <a:gd name="connsiteX1379" fmla="*/ 3247534 w 5246673"/>
                <a:gd name="connsiteY1379" fmla="*/ 5620881 h 6858000"/>
                <a:gd name="connsiteX1380" fmla="*/ 3246123 w 5246673"/>
                <a:gd name="connsiteY1380" fmla="*/ 5613702 h 6858000"/>
                <a:gd name="connsiteX1381" fmla="*/ 3244714 w 5246673"/>
                <a:gd name="connsiteY1381" fmla="*/ 5601738 h 6858000"/>
                <a:gd name="connsiteX1382" fmla="*/ 3244714 w 5246673"/>
                <a:gd name="connsiteY1382" fmla="*/ 5599344 h 6858000"/>
                <a:gd name="connsiteX1383" fmla="*/ 3243303 w 5246673"/>
                <a:gd name="connsiteY1383" fmla="*/ 5582595 h 6858000"/>
                <a:gd name="connsiteX1384" fmla="*/ 3243303 w 5246673"/>
                <a:gd name="connsiteY1384" fmla="*/ 5577810 h 6858000"/>
                <a:gd name="connsiteX1385" fmla="*/ 3247534 w 5246673"/>
                <a:gd name="connsiteY1385" fmla="*/ 5541915 h 6858000"/>
                <a:gd name="connsiteX1386" fmla="*/ 3223561 w 5246673"/>
                <a:gd name="connsiteY1386" fmla="*/ 5527558 h 6858000"/>
                <a:gd name="connsiteX1387" fmla="*/ 3205230 w 5246673"/>
                <a:gd name="connsiteY1387" fmla="*/ 5498843 h 6858000"/>
                <a:gd name="connsiteX1388" fmla="*/ 248182 w 5246673"/>
                <a:gd name="connsiteY1388" fmla="*/ 5496452 h 6858000"/>
                <a:gd name="connsiteX1389" fmla="*/ 205878 w 5246673"/>
                <a:gd name="connsiteY1389" fmla="*/ 5537129 h 6858000"/>
                <a:gd name="connsiteX1390" fmla="*/ 205878 w 5246673"/>
                <a:gd name="connsiteY1390" fmla="*/ 5618487 h 6858000"/>
                <a:gd name="connsiteX1391" fmla="*/ 249593 w 5246673"/>
                <a:gd name="connsiteY1391" fmla="*/ 5661559 h 6858000"/>
                <a:gd name="connsiteX1392" fmla="*/ 291897 w 5246673"/>
                <a:gd name="connsiteY1392" fmla="*/ 5618487 h 6858000"/>
                <a:gd name="connsiteX1393" fmla="*/ 291897 w 5246673"/>
                <a:gd name="connsiteY1393" fmla="*/ 5537129 h 6858000"/>
                <a:gd name="connsiteX1394" fmla="*/ 248182 w 5246673"/>
                <a:gd name="connsiteY1394" fmla="*/ 5496452 h 6858000"/>
                <a:gd name="connsiteX1395" fmla="*/ 4687278 w 5246673"/>
                <a:gd name="connsiteY1395" fmla="*/ 5494057 h 6858000"/>
                <a:gd name="connsiteX1396" fmla="*/ 4643565 w 5246673"/>
                <a:gd name="connsiteY1396" fmla="*/ 5537129 h 6858000"/>
                <a:gd name="connsiteX1397" fmla="*/ 4643565 w 5246673"/>
                <a:gd name="connsiteY1397" fmla="*/ 5618487 h 6858000"/>
                <a:gd name="connsiteX1398" fmla="*/ 4687278 w 5246673"/>
                <a:gd name="connsiteY1398" fmla="*/ 5661559 h 6858000"/>
                <a:gd name="connsiteX1399" fmla="*/ 4729582 w 5246673"/>
                <a:gd name="connsiteY1399" fmla="*/ 5618487 h 6858000"/>
                <a:gd name="connsiteX1400" fmla="*/ 4729582 w 5246673"/>
                <a:gd name="connsiteY1400" fmla="*/ 5537129 h 6858000"/>
                <a:gd name="connsiteX1401" fmla="*/ 4687278 w 5246673"/>
                <a:gd name="connsiteY1401" fmla="*/ 5494057 h 6858000"/>
                <a:gd name="connsiteX1402" fmla="*/ 1728821 w 5246673"/>
                <a:gd name="connsiteY1402" fmla="*/ 5494057 h 6858000"/>
                <a:gd name="connsiteX1403" fmla="*/ 1685108 w 5246673"/>
                <a:gd name="connsiteY1403" fmla="*/ 5537129 h 6858000"/>
                <a:gd name="connsiteX1404" fmla="*/ 1685108 w 5246673"/>
                <a:gd name="connsiteY1404" fmla="*/ 5618487 h 6858000"/>
                <a:gd name="connsiteX1405" fmla="*/ 1728821 w 5246673"/>
                <a:gd name="connsiteY1405" fmla="*/ 5661559 h 6858000"/>
                <a:gd name="connsiteX1406" fmla="*/ 1771125 w 5246673"/>
                <a:gd name="connsiteY1406" fmla="*/ 5618487 h 6858000"/>
                <a:gd name="connsiteX1407" fmla="*/ 1771125 w 5246673"/>
                <a:gd name="connsiteY1407" fmla="*/ 5537129 h 6858000"/>
                <a:gd name="connsiteX1408" fmla="*/ 1728821 w 5246673"/>
                <a:gd name="connsiteY1408" fmla="*/ 5494057 h 6858000"/>
                <a:gd name="connsiteX1409" fmla="*/ 3667753 w 5246673"/>
                <a:gd name="connsiteY1409" fmla="*/ 5482094 h 6858000"/>
                <a:gd name="connsiteX1410" fmla="*/ 3652241 w 5246673"/>
                <a:gd name="connsiteY1410" fmla="*/ 5575415 h 6858000"/>
                <a:gd name="connsiteX1411" fmla="*/ 3652241 w 5246673"/>
                <a:gd name="connsiteY1411" fmla="*/ 5584987 h 6858000"/>
                <a:gd name="connsiteX1412" fmla="*/ 3667753 w 5246673"/>
                <a:gd name="connsiteY1412" fmla="*/ 5678311 h 6858000"/>
                <a:gd name="connsiteX1413" fmla="*/ 3722748 w 5246673"/>
                <a:gd name="connsiteY1413" fmla="*/ 5654382 h 6858000"/>
                <a:gd name="connsiteX1414" fmla="*/ 3728388 w 5246673"/>
                <a:gd name="connsiteY1414" fmla="*/ 5647202 h 6858000"/>
                <a:gd name="connsiteX1415" fmla="*/ 3767872 w 5246673"/>
                <a:gd name="connsiteY1415" fmla="*/ 5580201 h 6858000"/>
                <a:gd name="connsiteX1416" fmla="*/ 3728388 w 5246673"/>
                <a:gd name="connsiteY1416" fmla="*/ 5515595 h 6858000"/>
                <a:gd name="connsiteX1417" fmla="*/ 3722748 w 5246673"/>
                <a:gd name="connsiteY1417" fmla="*/ 5508415 h 6858000"/>
                <a:gd name="connsiteX1418" fmla="*/ 3667753 w 5246673"/>
                <a:gd name="connsiteY1418" fmla="*/ 5482094 h 6858000"/>
                <a:gd name="connsiteX1419" fmla="*/ 2745527 w 5246673"/>
                <a:gd name="connsiteY1419" fmla="*/ 5482094 h 6858000"/>
                <a:gd name="connsiteX1420" fmla="*/ 2693351 w 5246673"/>
                <a:gd name="connsiteY1420" fmla="*/ 5506023 h 6858000"/>
                <a:gd name="connsiteX1421" fmla="*/ 2691942 w 5246673"/>
                <a:gd name="connsiteY1421" fmla="*/ 5508415 h 6858000"/>
                <a:gd name="connsiteX1422" fmla="*/ 2690531 w 5246673"/>
                <a:gd name="connsiteY1422" fmla="*/ 5510809 h 6858000"/>
                <a:gd name="connsiteX1423" fmla="*/ 2689122 w 5246673"/>
                <a:gd name="connsiteY1423" fmla="*/ 5513201 h 6858000"/>
                <a:gd name="connsiteX1424" fmla="*/ 2687711 w 5246673"/>
                <a:gd name="connsiteY1424" fmla="*/ 5515595 h 6858000"/>
                <a:gd name="connsiteX1425" fmla="*/ 2660919 w 5246673"/>
                <a:gd name="connsiteY1425" fmla="*/ 5558667 h 6858000"/>
                <a:gd name="connsiteX1426" fmla="*/ 2649638 w 5246673"/>
                <a:gd name="connsiteY1426" fmla="*/ 5575415 h 6858000"/>
                <a:gd name="connsiteX1427" fmla="*/ 2649638 w 5246673"/>
                <a:gd name="connsiteY1427" fmla="*/ 5582595 h 6858000"/>
                <a:gd name="connsiteX1428" fmla="*/ 2667969 w 5246673"/>
                <a:gd name="connsiteY1428" fmla="*/ 5613702 h 6858000"/>
                <a:gd name="connsiteX1429" fmla="*/ 2677841 w 5246673"/>
                <a:gd name="connsiteY1429" fmla="*/ 5630453 h 6858000"/>
                <a:gd name="connsiteX1430" fmla="*/ 2682070 w 5246673"/>
                <a:gd name="connsiteY1430" fmla="*/ 5637630 h 6858000"/>
                <a:gd name="connsiteX1431" fmla="*/ 2683481 w 5246673"/>
                <a:gd name="connsiteY1431" fmla="*/ 5640025 h 6858000"/>
                <a:gd name="connsiteX1432" fmla="*/ 2697582 w 5246673"/>
                <a:gd name="connsiteY1432" fmla="*/ 5654382 h 6858000"/>
                <a:gd name="connsiteX1433" fmla="*/ 2701812 w 5246673"/>
                <a:gd name="connsiteY1433" fmla="*/ 5656773 h 6858000"/>
                <a:gd name="connsiteX1434" fmla="*/ 2704632 w 5246673"/>
                <a:gd name="connsiteY1434" fmla="*/ 5659168 h 6858000"/>
                <a:gd name="connsiteX1435" fmla="*/ 2718734 w 5246673"/>
                <a:gd name="connsiteY1435" fmla="*/ 5663953 h 6858000"/>
                <a:gd name="connsiteX1436" fmla="*/ 2737066 w 5246673"/>
                <a:gd name="connsiteY1436" fmla="*/ 5671131 h 6858000"/>
                <a:gd name="connsiteX1437" fmla="*/ 2746937 w 5246673"/>
                <a:gd name="connsiteY1437" fmla="*/ 5675917 h 6858000"/>
                <a:gd name="connsiteX1438" fmla="*/ 2761038 w 5246673"/>
                <a:gd name="connsiteY1438" fmla="*/ 5584987 h 6858000"/>
                <a:gd name="connsiteX1439" fmla="*/ 2761038 w 5246673"/>
                <a:gd name="connsiteY1439" fmla="*/ 5575415 h 6858000"/>
                <a:gd name="connsiteX1440" fmla="*/ 2746937 w 5246673"/>
                <a:gd name="connsiteY1440" fmla="*/ 5482094 h 6858000"/>
                <a:gd name="connsiteX1441" fmla="*/ 2745527 w 5246673"/>
                <a:gd name="connsiteY1441" fmla="*/ 5482094 h 6858000"/>
                <a:gd name="connsiteX1442" fmla="*/ 2188524 w 5246673"/>
                <a:gd name="connsiteY1442" fmla="*/ 5482094 h 6858000"/>
                <a:gd name="connsiteX1443" fmla="*/ 2173013 w 5246673"/>
                <a:gd name="connsiteY1443" fmla="*/ 5575415 h 6858000"/>
                <a:gd name="connsiteX1444" fmla="*/ 2174423 w 5246673"/>
                <a:gd name="connsiteY1444" fmla="*/ 5582595 h 6858000"/>
                <a:gd name="connsiteX1445" fmla="*/ 2189935 w 5246673"/>
                <a:gd name="connsiteY1445" fmla="*/ 5675917 h 6858000"/>
                <a:gd name="connsiteX1446" fmla="*/ 2246340 w 5246673"/>
                <a:gd name="connsiteY1446" fmla="*/ 5649596 h 6858000"/>
                <a:gd name="connsiteX1447" fmla="*/ 2250570 w 5246673"/>
                <a:gd name="connsiteY1447" fmla="*/ 5644810 h 6858000"/>
                <a:gd name="connsiteX1448" fmla="*/ 2290054 w 5246673"/>
                <a:gd name="connsiteY1448" fmla="*/ 5577810 h 6858000"/>
                <a:gd name="connsiteX1449" fmla="*/ 2250570 w 5246673"/>
                <a:gd name="connsiteY1449" fmla="*/ 5513201 h 6858000"/>
                <a:gd name="connsiteX1450" fmla="*/ 2243520 w 5246673"/>
                <a:gd name="connsiteY1450" fmla="*/ 5506023 h 6858000"/>
                <a:gd name="connsiteX1451" fmla="*/ 2188524 w 5246673"/>
                <a:gd name="connsiteY1451" fmla="*/ 5482094 h 6858000"/>
                <a:gd name="connsiteX1452" fmla="*/ 709296 w 5246673"/>
                <a:gd name="connsiteY1452" fmla="*/ 5482094 h 6858000"/>
                <a:gd name="connsiteX1453" fmla="*/ 693784 w 5246673"/>
                <a:gd name="connsiteY1453" fmla="*/ 5575415 h 6858000"/>
                <a:gd name="connsiteX1454" fmla="*/ 693784 w 5246673"/>
                <a:gd name="connsiteY1454" fmla="*/ 5584987 h 6858000"/>
                <a:gd name="connsiteX1455" fmla="*/ 709296 w 5246673"/>
                <a:gd name="connsiteY1455" fmla="*/ 5678311 h 6858000"/>
                <a:gd name="connsiteX1456" fmla="*/ 764291 w 5246673"/>
                <a:gd name="connsiteY1456" fmla="*/ 5654382 h 6858000"/>
                <a:gd name="connsiteX1457" fmla="*/ 769931 w 5246673"/>
                <a:gd name="connsiteY1457" fmla="*/ 5647202 h 6858000"/>
                <a:gd name="connsiteX1458" fmla="*/ 809415 w 5246673"/>
                <a:gd name="connsiteY1458" fmla="*/ 5580201 h 6858000"/>
                <a:gd name="connsiteX1459" fmla="*/ 769931 w 5246673"/>
                <a:gd name="connsiteY1459" fmla="*/ 5515595 h 6858000"/>
                <a:gd name="connsiteX1460" fmla="*/ 764291 w 5246673"/>
                <a:gd name="connsiteY1460" fmla="*/ 5508415 h 6858000"/>
                <a:gd name="connsiteX1461" fmla="*/ 709296 w 5246673"/>
                <a:gd name="connsiteY1461" fmla="*/ 5482094 h 6858000"/>
                <a:gd name="connsiteX1462" fmla="*/ 4227575 w 5246673"/>
                <a:gd name="connsiteY1462" fmla="*/ 5479700 h 6858000"/>
                <a:gd name="connsiteX1463" fmla="*/ 4173990 w 5246673"/>
                <a:gd name="connsiteY1463" fmla="*/ 5503629 h 6858000"/>
                <a:gd name="connsiteX1464" fmla="*/ 4166940 w 5246673"/>
                <a:gd name="connsiteY1464" fmla="*/ 5510809 h 6858000"/>
                <a:gd name="connsiteX1465" fmla="*/ 4126045 w 5246673"/>
                <a:gd name="connsiteY1465" fmla="*/ 5580201 h 6858000"/>
                <a:gd name="connsiteX1466" fmla="*/ 4165529 w 5246673"/>
                <a:gd name="connsiteY1466" fmla="*/ 5644810 h 6858000"/>
                <a:gd name="connsiteX1467" fmla="*/ 4169760 w 5246673"/>
                <a:gd name="connsiteY1467" fmla="*/ 5649596 h 6858000"/>
                <a:gd name="connsiteX1468" fmla="*/ 4226166 w 5246673"/>
                <a:gd name="connsiteY1468" fmla="*/ 5675917 h 6858000"/>
                <a:gd name="connsiteX1469" fmla="*/ 4241676 w 5246673"/>
                <a:gd name="connsiteY1469" fmla="*/ 5580201 h 6858000"/>
                <a:gd name="connsiteX1470" fmla="*/ 4241676 w 5246673"/>
                <a:gd name="connsiteY1470" fmla="*/ 5570630 h 6858000"/>
                <a:gd name="connsiteX1471" fmla="*/ 4227575 w 5246673"/>
                <a:gd name="connsiteY1471" fmla="*/ 5479700 h 6858000"/>
                <a:gd name="connsiteX1472" fmla="*/ 1269118 w 5246673"/>
                <a:gd name="connsiteY1472" fmla="*/ 5479700 h 6858000"/>
                <a:gd name="connsiteX1473" fmla="*/ 1215533 w 5246673"/>
                <a:gd name="connsiteY1473" fmla="*/ 5503629 h 6858000"/>
                <a:gd name="connsiteX1474" fmla="*/ 1208483 w 5246673"/>
                <a:gd name="connsiteY1474" fmla="*/ 5510809 h 6858000"/>
                <a:gd name="connsiteX1475" fmla="*/ 1167589 w 5246673"/>
                <a:gd name="connsiteY1475" fmla="*/ 5580201 h 6858000"/>
                <a:gd name="connsiteX1476" fmla="*/ 1207072 w 5246673"/>
                <a:gd name="connsiteY1476" fmla="*/ 5644810 h 6858000"/>
                <a:gd name="connsiteX1477" fmla="*/ 1211303 w 5246673"/>
                <a:gd name="connsiteY1477" fmla="*/ 5649596 h 6858000"/>
                <a:gd name="connsiteX1478" fmla="*/ 1267709 w 5246673"/>
                <a:gd name="connsiteY1478" fmla="*/ 5675917 h 6858000"/>
                <a:gd name="connsiteX1479" fmla="*/ 1283219 w 5246673"/>
                <a:gd name="connsiteY1479" fmla="*/ 5580201 h 6858000"/>
                <a:gd name="connsiteX1480" fmla="*/ 1283219 w 5246673"/>
                <a:gd name="connsiteY1480" fmla="*/ 5570630 h 6858000"/>
                <a:gd name="connsiteX1481" fmla="*/ 1269118 w 5246673"/>
                <a:gd name="connsiteY1481" fmla="*/ 5479700 h 6858000"/>
                <a:gd name="connsiteX1482" fmla="*/ 4688689 w 5246673"/>
                <a:gd name="connsiteY1482" fmla="*/ 5465343 h 6858000"/>
                <a:gd name="connsiteX1483" fmla="*/ 4714071 w 5246673"/>
                <a:gd name="connsiteY1483" fmla="*/ 5503629 h 6858000"/>
                <a:gd name="connsiteX1484" fmla="*/ 4746504 w 5246673"/>
                <a:gd name="connsiteY1484" fmla="*/ 5520380 h 6858000"/>
                <a:gd name="connsiteX1485" fmla="*/ 4739454 w 5246673"/>
                <a:gd name="connsiteY1485" fmla="*/ 5577810 h 6858000"/>
                <a:gd name="connsiteX1486" fmla="*/ 4746504 w 5246673"/>
                <a:gd name="connsiteY1486" fmla="*/ 5635239 h 6858000"/>
                <a:gd name="connsiteX1487" fmla="*/ 4688689 w 5246673"/>
                <a:gd name="connsiteY1487" fmla="*/ 5692668 h 6858000"/>
                <a:gd name="connsiteX1488" fmla="*/ 4661896 w 5246673"/>
                <a:gd name="connsiteY1488" fmla="*/ 5651988 h 6858000"/>
                <a:gd name="connsiteX1489" fmla="*/ 4630873 w 5246673"/>
                <a:gd name="connsiteY1489" fmla="*/ 5635239 h 6858000"/>
                <a:gd name="connsiteX1490" fmla="*/ 4637924 w 5246673"/>
                <a:gd name="connsiteY1490" fmla="*/ 5580201 h 6858000"/>
                <a:gd name="connsiteX1491" fmla="*/ 4630873 w 5246673"/>
                <a:gd name="connsiteY1491" fmla="*/ 5522772 h 6858000"/>
                <a:gd name="connsiteX1492" fmla="*/ 4663307 w 5246673"/>
                <a:gd name="connsiteY1492" fmla="*/ 5503629 h 6858000"/>
                <a:gd name="connsiteX1493" fmla="*/ 4688689 w 5246673"/>
                <a:gd name="connsiteY1493" fmla="*/ 5465343 h 6858000"/>
                <a:gd name="connsiteX1494" fmla="*/ 1728821 w 5246673"/>
                <a:gd name="connsiteY1494" fmla="*/ 5465343 h 6858000"/>
                <a:gd name="connsiteX1495" fmla="*/ 1754203 w 5246673"/>
                <a:gd name="connsiteY1495" fmla="*/ 5503629 h 6858000"/>
                <a:gd name="connsiteX1496" fmla="*/ 1786637 w 5246673"/>
                <a:gd name="connsiteY1496" fmla="*/ 5520380 h 6858000"/>
                <a:gd name="connsiteX1497" fmla="*/ 1779586 w 5246673"/>
                <a:gd name="connsiteY1497" fmla="*/ 5577810 h 6858000"/>
                <a:gd name="connsiteX1498" fmla="*/ 1786637 w 5246673"/>
                <a:gd name="connsiteY1498" fmla="*/ 5635239 h 6858000"/>
                <a:gd name="connsiteX1499" fmla="*/ 1728821 w 5246673"/>
                <a:gd name="connsiteY1499" fmla="*/ 5692668 h 6858000"/>
                <a:gd name="connsiteX1500" fmla="*/ 1702029 w 5246673"/>
                <a:gd name="connsiteY1500" fmla="*/ 5651988 h 6858000"/>
                <a:gd name="connsiteX1501" fmla="*/ 1671006 w 5246673"/>
                <a:gd name="connsiteY1501" fmla="*/ 5635239 h 6858000"/>
                <a:gd name="connsiteX1502" fmla="*/ 1678056 w 5246673"/>
                <a:gd name="connsiteY1502" fmla="*/ 5580201 h 6858000"/>
                <a:gd name="connsiteX1503" fmla="*/ 1671006 w 5246673"/>
                <a:gd name="connsiteY1503" fmla="*/ 5522772 h 6858000"/>
                <a:gd name="connsiteX1504" fmla="*/ 1703439 w 5246673"/>
                <a:gd name="connsiteY1504" fmla="*/ 5503629 h 6858000"/>
                <a:gd name="connsiteX1505" fmla="*/ 1728821 w 5246673"/>
                <a:gd name="connsiteY1505" fmla="*/ 5465343 h 6858000"/>
                <a:gd name="connsiteX1506" fmla="*/ 249593 w 5246673"/>
                <a:gd name="connsiteY1506" fmla="*/ 5465343 h 6858000"/>
                <a:gd name="connsiteX1507" fmla="*/ 274976 w 5246673"/>
                <a:gd name="connsiteY1507" fmla="*/ 5503629 h 6858000"/>
                <a:gd name="connsiteX1508" fmla="*/ 307408 w 5246673"/>
                <a:gd name="connsiteY1508" fmla="*/ 5522772 h 6858000"/>
                <a:gd name="connsiteX1509" fmla="*/ 303178 w 5246673"/>
                <a:gd name="connsiteY1509" fmla="*/ 5577810 h 6858000"/>
                <a:gd name="connsiteX1510" fmla="*/ 310228 w 5246673"/>
                <a:gd name="connsiteY1510" fmla="*/ 5635239 h 6858000"/>
                <a:gd name="connsiteX1511" fmla="*/ 251003 w 5246673"/>
                <a:gd name="connsiteY1511" fmla="*/ 5695060 h 6858000"/>
                <a:gd name="connsiteX1512" fmla="*/ 191777 w 5246673"/>
                <a:gd name="connsiteY1512" fmla="*/ 5637630 h 6858000"/>
                <a:gd name="connsiteX1513" fmla="*/ 198828 w 5246673"/>
                <a:gd name="connsiteY1513" fmla="*/ 5580201 h 6858000"/>
                <a:gd name="connsiteX1514" fmla="*/ 191777 w 5246673"/>
                <a:gd name="connsiteY1514" fmla="*/ 5522772 h 6858000"/>
                <a:gd name="connsiteX1515" fmla="*/ 224211 w 5246673"/>
                <a:gd name="connsiteY1515" fmla="*/ 5503629 h 6858000"/>
                <a:gd name="connsiteX1516" fmla="*/ 249593 w 5246673"/>
                <a:gd name="connsiteY1516" fmla="*/ 5465343 h 6858000"/>
                <a:gd name="connsiteX1517" fmla="*/ 3206639 w 5246673"/>
                <a:gd name="connsiteY1517" fmla="*/ 5462951 h 6858000"/>
                <a:gd name="connsiteX1518" fmla="*/ 3213691 w 5246673"/>
                <a:gd name="connsiteY1518" fmla="*/ 5474914 h 6858000"/>
                <a:gd name="connsiteX1519" fmla="*/ 3226381 w 5246673"/>
                <a:gd name="connsiteY1519" fmla="*/ 5496452 h 6858000"/>
                <a:gd name="connsiteX1520" fmla="*/ 3233433 w 5246673"/>
                <a:gd name="connsiteY1520" fmla="*/ 5503629 h 6858000"/>
                <a:gd name="connsiteX1521" fmla="*/ 3248943 w 5246673"/>
                <a:gd name="connsiteY1521" fmla="*/ 5513201 h 6858000"/>
                <a:gd name="connsiteX1522" fmla="*/ 3267276 w 5246673"/>
                <a:gd name="connsiteY1522" fmla="*/ 5522772 h 6858000"/>
                <a:gd name="connsiteX1523" fmla="*/ 3270096 w 5246673"/>
                <a:gd name="connsiteY1523" fmla="*/ 5632845 h 6858000"/>
                <a:gd name="connsiteX1524" fmla="*/ 3268685 w 5246673"/>
                <a:gd name="connsiteY1524" fmla="*/ 5632845 h 6858000"/>
                <a:gd name="connsiteX1525" fmla="*/ 3268685 w 5246673"/>
                <a:gd name="connsiteY1525" fmla="*/ 5635239 h 6858000"/>
                <a:gd name="connsiteX1526" fmla="*/ 3209460 w 5246673"/>
                <a:gd name="connsiteY1526" fmla="*/ 5695060 h 6858000"/>
                <a:gd name="connsiteX1527" fmla="*/ 3208050 w 5246673"/>
                <a:gd name="connsiteY1527" fmla="*/ 5692668 h 6858000"/>
                <a:gd name="connsiteX1528" fmla="*/ 3202410 w 5246673"/>
                <a:gd name="connsiteY1528" fmla="*/ 5680702 h 6858000"/>
                <a:gd name="connsiteX1529" fmla="*/ 3172796 w 5246673"/>
                <a:gd name="connsiteY1529" fmla="*/ 5644810 h 6858000"/>
                <a:gd name="connsiteX1530" fmla="*/ 3148825 w 5246673"/>
                <a:gd name="connsiteY1530" fmla="*/ 5635239 h 6858000"/>
                <a:gd name="connsiteX1531" fmla="*/ 3151645 w 5246673"/>
                <a:gd name="connsiteY1531" fmla="*/ 5623273 h 6858000"/>
                <a:gd name="connsiteX1532" fmla="*/ 3153054 w 5246673"/>
                <a:gd name="connsiteY1532" fmla="*/ 5616096 h 6858000"/>
                <a:gd name="connsiteX1533" fmla="*/ 3154465 w 5246673"/>
                <a:gd name="connsiteY1533" fmla="*/ 5551487 h 6858000"/>
                <a:gd name="connsiteX1534" fmla="*/ 3154465 w 5246673"/>
                <a:gd name="connsiteY1534" fmla="*/ 5549095 h 6858000"/>
                <a:gd name="connsiteX1535" fmla="*/ 3148825 w 5246673"/>
                <a:gd name="connsiteY1535" fmla="*/ 5522772 h 6858000"/>
                <a:gd name="connsiteX1536" fmla="*/ 3193949 w 5246673"/>
                <a:gd name="connsiteY1536" fmla="*/ 5489272 h 6858000"/>
                <a:gd name="connsiteX1537" fmla="*/ 3196769 w 5246673"/>
                <a:gd name="connsiteY1537" fmla="*/ 5484486 h 6858000"/>
                <a:gd name="connsiteX1538" fmla="*/ 3206639 w 5246673"/>
                <a:gd name="connsiteY1538" fmla="*/ 5462951 h 6858000"/>
                <a:gd name="connsiteX1539" fmla="*/ 2758217 w 5246673"/>
                <a:gd name="connsiteY1539" fmla="*/ 5458165 h 6858000"/>
                <a:gd name="connsiteX1540" fmla="*/ 2759628 w 5246673"/>
                <a:gd name="connsiteY1540" fmla="*/ 5470129 h 6858000"/>
                <a:gd name="connsiteX1541" fmla="*/ 2761038 w 5246673"/>
                <a:gd name="connsiteY1541" fmla="*/ 5477309 h 6858000"/>
                <a:gd name="connsiteX1542" fmla="*/ 2768089 w 5246673"/>
                <a:gd name="connsiteY1542" fmla="*/ 5522772 h 6858000"/>
                <a:gd name="connsiteX1543" fmla="*/ 2769498 w 5246673"/>
                <a:gd name="connsiteY1543" fmla="*/ 5532344 h 6858000"/>
                <a:gd name="connsiteX1544" fmla="*/ 2773730 w 5246673"/>
                <a:gd name="connsiteY1544" fmla="*/ 5561058 h 6858000"/>
                <a:gd name="connsiteX1545" fmla="*/ 2775139 w 5246673"/>
                <a:gd name="connsiteY1545" fmla="*/ 5565844 h 6858000"/>
                <a:gd name="connsiteX1546" fmla="*/ 2776550 w 5246673"/>
                <a:gd name="connsiteY1546" fmla="*/ 5587381 h 6858000"/>
                <a:gd name="connsiteX1547" fmla="*/ 2773730 w 5246673"/>
                <a:gd name="connsiteY1547" fmla="*/ 5601738 h 6858000"/>
                <a:gd name="connsiteX1548" fmla="*/ 2769498 w 5246673"/>
                <a:gd name="connsiteY1548" fmla="*/ 5630453 h 6858000"/>
                <a:gd name="connsiteX1549" fmla="*/ 2768089 w 5246673"/>
                <a:gd name="connsiteY1549" fmla="*/ 5635239 h 6858000"/>
                <a:gd name="connsiteX1550" fmla="*/ 2756808 w 5246673"/>
                <a:gd name="connsiteY1550" fmla="*/ 5704631 h 6858000"/>
                <a:gd name="connsiteX1551" fmla="*/ 2721554 w 5246673"/>
                <a:gd name="connsiteY1551" fmla="*/ 5687882 h 6858000"/>
                <a:gd name="connsiteX1552" fmla="*/ 2715914 w 5246673"/>
                <a:gd name="connsiteY1552" fmla="*/ 5685488 h 6858000"/>
                <a:gd name="connsiteX1553" fmla="*/ 2696172 w 5246673"/>
                <a:gd name="connsiteY1553" fmla="*/ 5675917 h 6858000"/>
                <a:gd name="connsiteX1554" fmla="*/ 2686301 w 5246673"/>
                <a:gd name="connsiteY1554" fmla="*/ 5671131 h 6858000"/>
                <a:gd name="connsiteX1555" fmla="*/ 2679250 w 5246673"/>
                <a:gd name="connsiteY1555" fmla="*/ 5663953 h 6858000"/>
                <a:gd name="connsiteX1556" fmla="*/ 2672200 w 5246673"/>
                <a:gd name="connsiteY1556" fmla="*/ 5651988 h 6858000"/>
                <a:gd name="connsiteX1557" fmla="*/ 2658099 w 5246673"/>
                <a:gd name="connsiteY1557" fmla="*/ 5628059 h 6858000"/>
                <a:gd name="connsiteX1558" fmla="*/ 2655278 w 5246673"/>
                <a:gd name="connsiteY1558" fmla="*/ 5628059 h 6858000"/>
                <a:gd name="connsiteX1559" fmla="*/ 2628485 w 5246673"/>
                <a:gd name="connsiteY1559" fmla="*/ 5582595 h 6858000"/>
                <a:gd name="connsiteX1560" fmla="*/ 2680661 w 5246673"/>
                <a:gd name="connsiteY1560" fmla="*/ 5494057 h 6858000"/>
                <a:gd name="connsiteX1561" fmla="*/ 2684890 w 5246673"/>
                <a:gd name="connsiteY1561" fmla="*/ 5489272 h 6858000"/>
                <a:gd name="connsiteX1562" fmla="*/ 2686301 w 5246673"/>
                <a:gd name="connsiteY1562" fmla="*/ 5489272 h 6858000"/>
                <a:gd name="connsiteX1563" fmla="*/ 2687711 w 5246673"/>
                <a:gd name="connsiteY1563" fmla="*/ 5489272 h 6858000"/>
                <a:gd name="connsiteX1564" fmla="*/ 2689122 w 5246673"/>
                <a:gd name="connsiteY1564" fmla="*/ 5489272 h 6858000"/>
                <a:gd name="connsiteX1565" fmla="*/ 2752577 w 5246673"/>
                <a:gd name="connsiteY1565" fmla="*/ 5460557 h 6858000"/>
                <a:gd name="connsiteX1566" fmla="*/ 2758217 w 5246673"/>
                <a:gd name="connsiteY1566" fmla="*/ 5458165 h 6858000"/>
                <a:gd name="connsiteX1567" fmla="*/ 2178654 w 5246673"/>
                <a:gd name="connsiteY1567" fmla="*/ 5455771 h 6858000"/>
                <a:gd name="connsiteX1568" fmla="*/ 2233648 w 5246673"/>
                <a:gd name="connsiteY1568" fmla="*/ 5479700 h 6858000"/>
                <a:gd name="connsiteX1569" fmla="*/ 2266082 w 5246673"/>
                <a:gd name="connsiteY1569" fmla="*/ 5510809 h 6858000"/>
                <a:gd name="connsiteX1570" fmla="*/ 2306975 w 5246673"/>
                <a:gd name="connsiteY1570" fmla="*/ 5580201 h 6858000"/>
                <a:gd name="connsiteX1571" fmla="*/ 2254801 w 5246673"/>
                <a:gd name="connsiteY1571" fmla="*/ 5666345 h 6858000"/>
                <a:gd name="connsiteX1572" fmla="*/ 2249160 w 5246673"/>
                <a:gd name="connsiteY1572" fmla="*/ 5673525 h 6858000"/>
                <a:gd name="connsiteX1573" fmla="*/ 2178654 w 5246673"/>
                <a:gd name="connsiteY1573" fmla="*/ 5704631 h 6858000"/>
                <a:gd name="connsiteX1574" fmla="*/ 2170193 w 5246673"/>
                <a:gd name="connsiteY1574" fmla="*/ 5651988 h 6858000"/>
                <a:gd name="connsiteX1575" fmla="*/ 2170193 w 5246673"/>
                <a:gd name="connsiteY1575" fmla="*/ 5510809 h 6858000"/>
                <a:gd name="connsiteX1576" fmla="*/ 2178654 w 5246673"/>
                <a:gd name="connsiteY1576" fmla="*/ 5455771 h 6858000"/>
                <a:gd name="connsiteX1577" fmla="*/ 4236036 w 5246673"/>
                <a:gd name="connsiteY1577" fmla="*/ 5453380 h 6858000"/>
                <a:gd name="connsiteX1578" fmla="*/ 4240267 w 5246673"/>
                <a:gd name="connsiteY1578" fmla="*/ 5470129 h 6858000"/>
                <a:gd name="connsiteX1579" fmla="*/ 4254368 w 5246673"/>
                <a:gd name="connsiteY1579" fmla="*/ 5561058 h 6858000"/>
                <a:gd name="connsiteX1580" fmla="*/ 4254368 w 5246673"/>
                <a:gd name="connsiteY1580" fmla="*/ 5594559 h 6858000"/>
                <a:gd name="connsiteX1581" fmla="*/ 4237447 w 5246673"/>
                <a:gd name="connsiteY1581" fmla="*/ 5702239 h 6858000"/>
                <a:gd name="connsiteX1582" fmla="*/ 4197963 w 5246673"/>
                <a:gd name="connsiteY1582" fmla="*/ 5685488 h 6858000"/>
                <a:gd name="connsiteX1583" fmla="*/ 4137326 w 5246673"/>
                <a:gd name="connsiteY1583" fmla="*/ 5625667 h 6858000"/>
                <a:gd name="connsiteX1584" fmla="*/ 4109124 w 5246673"/>
                <a:gd name="connsiteY1584" fmla="*/ 5580201 h 6858000"/>
                <a:gd name="connsiteX1585" fmla="*/ 4161299 w 5246673"/>
                <a:gd name="connsiteY1585" fmla="*/ 5491666 h 6858000"/>
                <a:gd name="connsiteX1586" fmla="*/ 4168349 w 5246673"/>
                <a:gd name="connsiteY1586" fmla="*/ 5484486 h 6858000"/>
                <a:gd name="connsiteX1587" fmla="*/ 4236036 w 5246673"/>
                <a:gd name="connsiteY1587" fmla="*/ 5453380 h 6858000"/>
                <a:gd name="connsiteX1588" fmla="*/ 1276169 w 5246673"/>
                <a:gd name="connsiteY1588" fmla="*/ 5453380 h 6858000"/>
                <a:gd name="connsiteX1589" fmla="*/ 1280399 w 5246673"/>
                <a:gd name="connsiteY1589" fmla="*/ 5470129 h 6858000"/>
                <a:gd name="connsiteX1590" fmla="*/ 1294500 w 5246673"/>
                <a:gd name="connsiteY1590" fmla="*/ 5561058 h 6858000"/>
                <a:gd name="connsiteX1591" fmla="*/ 1294500 w 5246673"/>
                <a:gd name="connsiteY1591" fmla="*/ 5594559 h 6858000"/>
                <a:gd name="connsiteX1592" fmla="*/ 1277579 w 5246673"/>
                <a:gd name="connsiteY1592" fmla="*/ 5702239 h 6858000"/>
                <a:gd name="connsiteX1593" fmla="*/ 1238095 w 5246673"/>
                <a:gd name="connsiteY1593" fmla="*/ 5685488 h 6858000"/>
                <a:gd name="connsiteX1594" fmla="*/ 1177460 w 5246673"/>
                <a:gd name="connsiteY1594" fmla="*/ 5625667 h 6858000"/>
                <a:gd name="connsiteX1595" fmla="*/ 1149258 w 5246673"/>
                <a:gd name="connsiteY1595" fmla="*/ 5580201 h 6858000"/>
                <a:gd name="connsiteX1596" fmla="*/ 1201432 w 5246673"/>
                <a:gd name="connsiteY1596" fmla="*/ 5491666 h 6858000"/>
                <a:gd name="connsiteX1597" fmla="*/ 1208483 w 5246673"/>
                <a:gd name="connsiteY1597" fmla="*/ 5484486 h 6858000"/>
                <a:gd name="connsiteX1598" fmla="*/ 1276169 w 5246673"/>
                <a:gd name="connsiteY1598" fmla="*/ 5453380 h 6858000"/>
                <a:gd name="connsiteX1599" fmla="*/ 3657882 w 5246673"/>
                <a:gd name="connsiteY1599" fmla="*/ 5450986 h 6858000"/>
                <a:gd name="connsiteX1600" fmla="*/ 3729799 w 5246673"/>
                <a:gd name="connsiteY1600" fmla="*/ 5484486 h 6858000"/>
                <a:gd name="connsiteX1601" fmla="*/ 3735440 w 5246673"/>
                <a:gd name="connsiteY1601" fmla="*/ 5491666 h 6858000"/>
                <a:gd name="connsiteX1602" fmla="*/ 3786204 w 5246673"/>
                <a:gd name="connsiteY1602" fmla="*/ 5577810 h 6858000"/>
                <a:gd name="connsiteX1603" fmla="*/ 3753771 w 5246673"/>
                <a:gd name="connsiteY1603" fmla="*/ 5635239 h 6858000"/>
                <a:gd name="connsiteX1604" fmla="*/ 3704417 w 5246673"/>
                <a:gd name="connsiteY1604" fmla="*/ 5683096 h 6858000"/>
                <a:gd name="connsiteX1605" fmla="*/ 3657882 w 5246673"/>
                <a:gd name="connsiteY1605" fmla="*/ 5699845 h 6858000"/>
                <a:gd name="connsiteX1606" fmla="*/ 3639551 w 5246673"/>
                <a:gd name="connsiteY1606" fmla="*/ 5580201 h 6858000"/>
                <a:gd name="connsiteX1607" fmla="*/ 3639551 w 5246673"/>
                <a:gd name="connsiteY1607" fmla="*/ 5570630 h 6858000"/>
                <a:gd name="connsiteX1608" fmla="*/ 3657882 w 5246673"/>
                <a:gd name="connsiteY1608" fmla="*/ 5450986 h 6858000"/>
                <a:gd name="connsiteX1609" fmla="*/ 698015 w 5246673"/>
                <a:gd name="connsiteY1609" fmla="*/ 5450986 h 6858000"/>
                <a:gd name="connsiteX1610" fmla="*/ 769931 w 5246673"/>
                <a:gd name="connsiteY1610" fmla="*/ 5484486 h 6858000"/>
                <a:gd name="connsiteX1611" fmla="*/ 775572 w 5246673"/>
                <a:gd name="connsiteY1611" fmla="*/ 5491666 h 6858000"/>
                <a:gd name="connsiteX1612" fmla="*/ 826337 w 5246673"/>
                <a:gd name="connsiteY1612" fmla="*/ 5577810 h 6858000"/>
                <a:gd name="connsiteX1613" fmla="*/ 793904 w 5246673"/>
                <a:gd name="connsiteY1613" fmla="*/ 5635239 h 6858000"/>
                <a:gd name="connsiteX1614" fmla="*/ 744549 w 5246673"/>
                <a:gd name="connsiteY1614" fmla="*/ 5683096 h 6858000"/>
                <a:gd name="connsiteX1615" fmla="*/ 698015 w 5246673"/>
                <a:gd name="connsiteY1615" fmla="*/ 5699845 h 6858000"/>
                <a:gd name="connsiteX1616" fmla="*/ 679683 w 5246673"/>
                <a:gd name="connsiteY1616" fmla="*/ 5580201 h 6858000"/>
                <a:gd name="connsiteX1617" fmla="*/ 679683 w 5246673"/>
                <a:gd name="connsiteY1617" fmla="*/ 5570630 h 6858000"/>
                <a:gd name="connsiteX1618" fmla="*/ 698015 w 5246673"/>
                <a:gd name="connsiteY1618" fmla="*/ 5450986 h 6858000"/>
                <a:gd name="connsiteX1619" fmla="*/ 3614168 w 5246673"/>
                <a:gd name="connsiteY1619" fmla="*/ 5328950 h 6858000"/>
                <a:gd name="connsiteX1620" fmla="*/ 3611348 w 5246673"/>
                <a:gd name="connsiteY1620" fmla="*/ 5338521 h 6858000"/>
                <a:gd name="connsiteX1621" fmla="*/ 3576094 w 5246673"/>
                <a:gd name="connsiteY1621" fmla="*/ 5565844 h 6858000"/>
                <a:gd name="connsiteX1622" fmla="*/ 3578914 w 5246673"/>
                <a:gd name="connsiteY1622" fmla="*/ 5599344 h 6858000"/>
                <a:gd name="connsiteX1623" fmla="*/ 3611348 w 5246673"/>
                <a:gd name="connsiteY1623" fmla="*/ 5805132 h 6858000"/>
                <a:gd name="connsiteX1624" fmla="*/ 3615578 w 5246673"/>
                <a:gd name="connsiteY1624" fmla="*/ 5831455 h 6858000"/>
                <a:gd name="connsiteX1625" fmla="*/ 3622629 w 5246673"/>
                <a:gd name="connsiteY1625" fmla="*/ 5829061 h 6858000"/>
                <a:gd name="connsiteX1626" fmla="*/ 3756591 w 5246673"/>
                <a:gd name="connsiteY1626" fmla="*/ 5766846 h 6858000"/>
                <a:gd name="connsiteX1627" fmla="*/ 3772103 w 5246673"/>
                <a:gd name="connsiteY1627" fmla="*/ 5750097 h 6858000"/>
                <a:gd name="connsiteX1628" fmla="*/ 3865172 w 5246673"/>
                <a:gd name="connsiteY1628" fmla="*/ 5592167 h 6858000"/>
                <a:gd name="connsiteX1629" fmla="*/ 3872222 w 5246673"/>
                <a:gd name="connsiteY1629" fmla="*/ 5577810 h 6858000"/>
                <a:gd name="connsiteX1630" fmla="*/ 3767872 w 5246673"/>
                <a:gd name="connsiteY1630" fmla="*/ 5400736 h 6858000"/>
                <a:gd name="connsiteX1631" fmla="*/ 3753771 w 5246673"/>
                <a:gd name="connsiteY1631" fmla="*/ 5388771 h 6858000"/>
                <a:gd name="connsiteX1632" fmla="*/ 3625449 w 5246673"/>
                <a:gd name="connsiteY1632" fmla="*/ 5331341 h 6858000"/>
                <a:gd name="connsiteX1633" fmla="*/ 3614168 w 5246673"/>
                <a:gd name="connsiteY1633" fmla="*/ 5328950 h 6858000"/>
                <a:gd name="connsiteX1634" fmla="*/ 2136350 w 5246673"/>
                <a:gd name="connsiteY1634" fmla="*/ 5328950 h 6858000"/>
                <a:gd name="connsiteX1635" fmla="*/ 2132119 w 5246673"/>
                <a:gd name="connsiteY1635" fmla="*/ 5348093 h 6858000"/>
                <a:gd name="connsiteX1636" fmla="*/ 2098276 w 5246673"/>
                <a:gd name="connsiteY1636" fmla="*/ 5563452 h 6858000"/>
                <a:gd name="connsiteX1637" fmla="*/ 2098276 w 5246673"/>
                <a:gd name="connsiteY1637" fmla="*/ 5601738 h 6858000"/>
                <a:gd name="connsiteX1638" fmla="*/ 2130709 w 5246673"/>
                <a:gd name="connsiteY1638" fmla="*/ 5809918 h 6858000"/>
                <a:gd name="connsiteX1639" fmla="*/ 2134939 w 5246673"/>
                <a:gd name="connsiteY1639" fmla="*/ 5833847 h 6858000"/>
                <a:gd name="connsiteX1640" fmla="*/ 2149040 w 5246673"/>
                <a:gd name="connsiteY1640" fmla="*/ 5829061 h 6858000"/>
                <a:gd name="connsiteX1641" fmla="*/ 2273132 w 5246673"/>
                <a:gd name="connsiteY1641" fmla="*/ 5771632 h 6858000"/>
                <a:gd name="connsiteX1642" fmla="*/ 2292874 w 5246673"/>
                <a:gd name="connsiteY1642" fmla="*/ 5752489 h 6858000"/>
                <a:gd name="connsiteX1643" fmla="*/ 2384533 w 5246673"/>
                <a:gd name="connsiteY1643" fmla="*/ 5596953 h 6858000"/>
                <a:gd name="connsiteX1644" fmla="*/ 2392994 w 5246673"/>
                <a:gd name="connsiteY1644" fmla="*/ 5580201 h 6858000"/>
                <a:gd name="connsiteX1645" fmla="*/ 2388763 w 5246673"/>
                <a:gd name="connsiteY1645" fmla="*/ 5573024 h 6858000"/>
                <a:gd name="connsiteX1646" fmla="*/ 2290054 w 5246673"/>
                <a:gd name="connsiteY1646" fmla="*/ 5405522 h 6858000"/>
                <a:gd name="connsiteX1647" fmla="*/ 2274543 w 5246673"/>
                <a:gd name="connsiteY1647" fmla="*/ 5391165 h 6858000"/>
                <a:gd name="connsiteX1648" fmla="*/ 2147631 w 5246673"/>
                <a:gd name="connsiteY1648" fmla="*/ 5333736 h 6858000"/>
                <a:gd name="connsiteX1649" fmla="*/ 2136350 w 5246673"/>
                <a:gd name="connsiteY1649" fmla="*/ 5328950 h 6858000"/>
                <a:gd name="connsiteX1650" fmla="*/ 655711 w 5246673"/>
                <a:gd name="connsiteY1650" fmla="*/ 5328950 h 6858000"/>
                <a:gd name="connsiteX1651" fmla="*/ 652891 w 5246673"/>
                <a:gd name="connsiteY1651" fmla="*/ 5338521 h 6858000"/>
                <a:gd name="connsiteX1652" fmla="*/ 617637 w 5246673"/>
                <a:gd name="connsiteY1652" fmla="*/ 5565844 h 6858000"/>
                <a:gd name="connsiteX1653" fmla="*/ 620457 w 5246673"/>
                <a:gd name="connsiteY1653" fmla="*/ 5599344 h 6858000"/>
                <a:gd name="connsiteX1654" fmla="*/ 652891 w 5246673"/>
                <a:gd name="connsiteY1654" fmla="*/ 5805132 h 6858000"/>
                <a:gd name="connsiteX1655" fmla="*/ 657121 w 5246673"/>
                <a:gd name="connsiteY1655" fmla="*/ 5831455 h 6858000"/>
                <a:gd name="connsiteX1656" fmla="*/ 664172 w 5246673"/>
                <a:gd name="connsiteY1656" fmla="*/ 5829061 h 6858000"/>
                <a:gd name="connsiteX1657" fmla="*/ 798134 w 5246673"/>
                <a:gd name="connsiteY1657" fmla="*/ 5766846 h 6858000"/>
                <a:gd name="connsiteX1658" fmla="*/ 813646 w 5246673"/>
                <a:gd name="connsiteY1658" fmla="*/ 5750097 h 6858000"/>
                <a:gd name="connsiteX1659" fmla="*/ 906715 w 5246673"/>
                <a:gd name="connsiteY1659" fmla="*/ 5592167 h 6858000"/>
                <a:gd name="connsiteX1660" fmla="*/ 913765 w 5246673"/>
                <a:gd name="connsiteY1660" fmla="*/ 5577810 h 6858000"/>
                <a:gd name="connsiteX1661" fmla="*/ 809415 w 5246673"/>
                <a:gd name="connsiteY1661" fmla="*/ 5400736 h 6858000"/>
                <a:gd name="connsiteX1662" fmla="*/ 795314 w 5246673"/>
                <a:gd name="connsiteY1662" fmla="*/ 5388771 h 6858000"/>
                <a:gd name="connsiteX1663" fmla="*/ 666992 w 5246673"/>
                <a:gd name="connsiteY1663" fmla="*/ 5331341 h 6858000"/>
                <a:gd name="connsiteX1664" fmla="*/ 655711 w 5246673"/>
                <a:gd name="connsiteY1664" fmla="*/ 5328950 h 6858000"/>
                <a:gd name="connsiteX1665" fmla="*/ 4281160 w 5246673"/>
                <a:gd name="connsiteY1665" fmla="*/ 5326556 h 6858000"/>
                <a:gd name="connsiteX1666" fmla="*/ 4272699 w 5246673"/>
                <a:gd name="connsiteY1666" fmla="*/ 5328950 h 6858000"/>
                <a:gd name="connsiteX1667" fmla="*/ 4140147 w 5246673"/>
                <a:gd name="connsiteY1667" fmla="*/ 5388771 h 6858000"/>
                <a:gd name="connsiteX1668" fmla="*/ 4123225 w 5246673"/>
                <a:gd name="connsiteY1668" fmla="*/ 5405522 h 6858000"/>
                <a:gd name="connsiteX1669" fmla="*/ 4031567 w 5246673"/>
                <a:gd name="connsiteY1669" fmla="*/ 5561058 h 6858000"/>
                <a:gd name="connsiteX1670" fmla="*/ 4025927 w 5246673"/>
                <a:gd name="connsiteY1670" fmla="*/ 5575415 h 6858000"/>
                <a:gd name="connsiteX1671" fmla="*/ 4030156 w 5246673"/>
                <a:gd name="connsiteY1671" fmla="*/ 5584987 h 6858000"/>
                <a:gd name="connsiteX1672" fmla="*/ 4128866 w 5246673"/>
                <a:gd name="connsiteY1672" fmla="*/ 5752489 h 6858000"/>
                <a:gd name="connsiteX1673" fmla="*/ 4144378 w 5246673"/>
                <a:gd name="connsiteY1673" fmla="*/ 5766846 h 6858000"/>
                <a:gd name="connsiteX1674" fmla="*/ 4269879 w 5246673"/>
                <a:gd name="connsiteY1674" fmla="*/ 5824275 h 6858000"/>
                <a:gd name="connsiteX1675" fmla="*/ 4282571 w 5246673"/>
                <a:gd name="connsiteY1675" fmla="*/ 5829061 h 6858000"/>
                <a:gd name="connsiteX1676" fmla="*/ 4286801 w 5246673"/>
                <a:gd name="connsiteY1676" fmla="*/ 5807526 h 6858000"/>
                <a:gd name="connsiteX1677" fmla="*/ 4309363 w 5246673"/>
                <a:gd name="connsiteY1677" fmla="*/ 5663953 h 6858000"/>
                <a:gd name="connsiteX1678" fmla="*/ 4320644 w 5246673"/>
                <a:gd name="connsiteY1678" fmla="*/ 5577810 h 6858000"/>
                <a:gd name="connsiteX1679" fmla="*/ 4307953 w 5246673"/>
                <a:gd name="connsiteY1679" fmla="*/ 5491666 h 6858000"/>
                <a:gd name="connsiteX1680" fmla="*/ 4281160 w 5246673"/>
                <a:gd name="connsiteY1680" fmla="*/ 5326556 h 6858000"/>
                <a:gd name="connsiteX1681" fmla="*/ 1322703 w 5246673"/>
                <a:gd name="connsiteY1681" fmla="*/ 5326556 h 6858000"/>
                <a:gd name="connsiteX1682" fmla="*/ 1314242 w 5246673"/>
                <a:gd name="connsiteY1682" fmla="*/ 5328950 h 6858000"/>
                <a:gd name="connsiteX1683" fmla="*/ 1181690 w 5246673"/>
                <a:gd name="connsiteY1683" fmla="*/ 5388771 h 6858000"/>
                <a:gd name="connsiteX1684" fmla="*/ 1164768 w 5246673"/>
                <a:gd name="connsiteY1684" fmla="*/ 5405522 h 6858000"/>
                <a:gd name="connsiteX1685" fmla="*/ 1073110 w 5246673"/>
                <a:gd name="connsiteY1685" fmla="*/ 5561058 h 6858000"/>
                <a:gd name="connsiteX1686" fmla="*/ 1067470 w 5246673"/>
                <a:gd name="connsiteY1686" fmla="*/ 5575415 h 6858000"/>
                <a:gd name="connsiteX1687" fmla="*/ 1071700 w 5246673"/>
                <a:gd name="connsiteY1687" fmla="*/ 5584987 h 6858000"/>
                <a:gd name="connsiteX1688" fmla="*/ 1170409 w 5246673"/>
                <a:gd name="connsiteY1688" fmla="*/ 5752489 h 6858000"/>
                <a:gd name="connsiteX1689" fmla="*/ 1185921 w 5246673"/>
                <a:gd name="connsiteY1689" fmla="*/ 5766846 h 6858000"/>
                <a:gd name="connsiteX1690" fmla="*/ 1311422 w 5246673"/>
                <a:gd name="connsiteY1690" fmla="*/ 5824275 h 6858000"/>
                <a:gd name="connsiteX1691" fmla="*/ 1324114 w 5246673"/>
                <a:gd name="connsiteY1691" fmla="*/ 5829061 h 6858000"/>
                <a:gd name="connsiteX1692" fmla="*/ 1328344 w 5246673"/>
                <a:gd name="connsiteY1692" fmla="*/ 5807526 h 6858000"/>
                <a:gd name="connsiteX1693" fmla="*/ 1350906 w 5246673"/>
                <a:gd name="connsiteY1693" fmla="*/ 5663953 h 6858000"/>
                <a:gd name="connsiteX1694" fmla="*/ 1362187 w 5246673"/>
                <a:gd name="connsiteY1694" fmla="*/ 5577810 h 6858000"/>
                <a:gd name="connsiteX1695" fmla="*/ 1349496 w 5246673"/>
                <a:gd name="connsiteY1695" fmla="*/ 5491666 h 6858000"/>
                <a:gd name="connsiteX1696" fmla="*/ 1322703 w 5246673"/>
                <a:gd name="connsiteY1696" fmla="*/ 5326556 h 6858000"/>
                <a:gd name="connsiteX1697" fmla="*/ 2800521 w 5246673"/>
                <a:gd name="connsiteY1697" fmla="*/ 5324164 h 6858000"/>
                <a:gd name="connsiteX1698" fmla="*/ 2789240 w 5246673"/>
                <a:gd name="connsiteY1698" fmla="*/ 5328950 h 6858000"/>
                <a:gd name="connsiteX1699" fmla="*/ 2707453 w 5246673"/>
                <a:gd name="connsiteY1699" fmla="*/ 5364842 h 6858000"/>
                <a:gd name="connsiteX1700" fmla="*/ 2660919 w 5246673"/>
                <a:gd name="connsiteY1700" fmla="*/ 5386379 h 6858000"/>
                <a:gd name="connsiteX1701" fmla="*/ 2653868 w 5246673"/>
                <a:gd name="connsiteY1701" fmla="*/ 5391165 h 6858000"/>
                <a:gd name="connsiteX1702" fmla="*/ 2646818 w 5246673"/>
                <a:gd name="connsiteY1702" fmla="*/ 5400736 h 6858000"/>
                <a:gd name="connsiteX1703" fmla="*/ 2643997 w 5246673"/>
                <a:gd name="connsiteY1703" fmla="*/ 5405522 h 6858000"/>
                <a:gd name="connsiteX1704" fmla="*/ 2552338 w 5246673"/>
                <a:gd name="connsiteY1704" fmla="*/ 5561058 h 6858000"/>
                <a:gd name="connsiteX1705" fmla="*/ 2543877 w 5246673"/>
                <a:gd name="connsiteY1705" fmla="*/ 5577810 h 6858000"/>
                <a:gd name="connsiteX1706" fmla="*/ 2546698 w 5246673"/>
                <a:gd name="connsiteY1706" fmla="*/ 5584987 h 6858000"/>
                <a:gd name="connsiteX1707" fmla="*/ 2645407 w 5246673"/>
                <a:gd name="connsiteY1707" fmla="*/ 5752489 h 6858000"/>
                <a:gd name="connsiteX1708" fmla="*/ 2659508 w 5246673"/>
                <a:gd name="connsiteY1708" fmla="*/ 5766846 h 6858000"/>
                <a:gd name="connsiteX1709" fmla="*/ 2751167 w 5246673"/>
                <a:gd name="connsiteY1709" fmla="*/ 5809918 h 6858000"/>
                <a:gd name="connsiteX1710" fmla="*/ 2789240 w 5246673"/>
                <a:gd name="connsiteY1710" fmla="*/ 5826669 h 6858000"/>
                <a:gd name="connsiteX1711" fmla="*/ 2799112 w 5246673"/>
                <a:gd name="connsiteY1711" fmla="*/ 5831455 h 6858000"/>
                <a:gd name="connsiteX1712" fmla="*/ 2801932 w 5246673"/>
                <a:gd name="connsiteY1712" fmla="*/ 5817098 h 6858000"/>
                <a:gd name="connsiteX1713" fmla="*/ 2837185 w 5246673"/>
                <a:gd name="connsiteY1713" fmla="*/ 5594559 h 6858000"/>
                <a:gd name="connsiteX1714" fmla="*/ 2837185 w 5246673"/>
                <a:gd name="connsiteY1714" fmla="*/ 5561058 h 6858000"/>
                <a:gd name="connsiteX1715" fmla="*/ 2837185 w 5246673"/>
                <a:gd name="connsiteY1715" fmla="*/ 5558667 h 6858000"/>
                <a:gd name="connsiteX1716" fmla="*/ 2828724 w 5246673"/>
                <a:gd name="connsiteY1716" fmla="*/ 5498843 h 6858000"/>
                <a:gd name="connsiteX1717" fmla="*/ 2824494 w 5246673"/>
                <a:gd name="connsiteY1717" fmla="*/ 5467737 h 6858000"/>
                <a:gd name="connsiteX1718" fmla="*/ 2804752 w 5246673"/>
                <a:gd name="connsiteY1718" fmla="*/ 5345699 h 6858000"/>
                <a:gd name="connsiteX1719" fmla="*/ 2801932 w 5246673"/>
                <a:gd name="connsiteY1719" fmla="*/ 5324164 h 6858000"/>
                <a:gd name="connsiteX1720" fmla="*/ 2800521 w 5246673"/>
                <a:gd name="connsiteY1720" fmla="*/ 5324164 h 6858000"/>
                <a:gd name="connsiteX1721" fmla="*/ 1728821 w 5246673"/>
                <a:gd name="connsiteY1721" fmla="*/ 5314593 h 6858000"/>
                <a:gd name="connsiteX1722" fmla="*/ 1694978 w 5246673"/>
                <a:gd name="connsiteY1722" fmla="*/ 5374413 h 6858000"/>
                <a:gd name="connsiteX1723" fmla="*/ 1642804 w 5246673"/>
                <a:gd name="connsiteY1723" fmla="*/ 5424665 h 6858000"/>
                <a:gd name="connsiteX1724" fmla="*/ 1596269 w 5246673"/>
                <a:gd name="connsiteY1724" fmla="*/ 5446200 h 6858000"/>
                <a:gd name="connsiteX1725" fmla="*/ 1597680 w 5246673"/>
                <a:gd name="connsiteY1725" fmla="*/ 5465343 h 6858000"/>
                <a:gd name="connsiteX1726" fmla="*/ 1611781 w 5246673"/>
                <a:gd name="connsiteY1726" fmla="*/ 5553881 h 6858000"/>
                <a:gd name="connsiteX1727" fmla="*/ 1611781 w 5246673"/>
                <a:gd name="connsiteY1727" fmla="*/ 5601738 h 6858000"/>
                <a:gd name="connsiteX1728" fmla="*/ 1590628 w 5246673"/>
                <a:gd name="connsiteY1728" fmla="*/ 5699845 h 6858000"/>
                <a:gd name="connsiteX1729" fmla="*/ 1600500 w 5246673"/>
                <a:gd name="connsiteY1729" fmla="*/ 5707025 h 6858000"/>
                <a:gd name="connsiteX1730" fmla="*/ 1655494 w 5246673"/>
                <a:gd name="connsiteY1730" fmla="*/ 5730954 h 6858000"/>
                <a:gd name="connsiteX1731" fmla="*/ 1678056 w 5246673"/>
                <a:gd name="connsiteY1731" fmla="*/ 5752489 h 6858000"/>
                <a:gd name="connsiteX1732" fmla="*/ 1717540 w 5246673"/>
                <a:gd name="connsiteY1732" fmla="*/ 5819489 h 6858000"/>
                <a:gd name="connsiteX1733" fmla="*/ 1727412 w 5246673"/>
                <a:gd name="connsiteY1733" fmla="*/ 5833847 h 6858000"/>
                <a:gd name="connsiteX1734" fmla="*/ 1775356 w 5246673"/>
                <a:gd name="connsiteY1734" fmla="*/ 5752489 h 6858000"/>
                <a:gd name="connsiteX1735" fmla="*/ 1795098 w 5246673"/>
                <a:gd name="connsiteY1735" fmla="*/ 5733346 h 6858000"/>
                <a:gd name="connsiteX1736" fmla="*/ 1847272 w 5246673"/>
                <a:gd name="connsiteY1736" fmla="*/ 5709417 h 6858000"/>
                <a:gd name="connsiteX1737" fmla="*/ 1861373 w 5246673"/>
                <a:gd name="connsiteY1737" fmla="*/ 5702239 h 6858000"/>
                <a:gd name="connsiteX1738" fmla="*/ 1844452 w 5246673"/>
                <a:gd name="connsiteY1738" fmla="*/ 5592167 h 6858000"/>
                <a:gd name="connsiteX1739" fmla="*/ 1844452 w 5246673"/>
                <a:gd name="connsiteY1739" fmla="*/ 5556272 h 6858000"/>
                <a:gd name="connsiteX1740" fmla="*/ 1862784 w 5246673"/>
                <a:gd name="connsiteY1740" fmla="*/ 5443808 h 6858000"/>
                <a:gd name="connsiteX1741" fmla="*/ 1819069 w 5246673"/>
                <a:gd name="connsiteY1741" fmla="*/ 5424665 h 6858000"/>
                <a:gd name="connsiteX1742" fmla="*/ 1759844 w 5246673"/>
                <a:gd name="connsiteY1742" fmla="*/ 5367236 h 6858000"/>
                <a:gd name="connsiteX1743" fmla="*/ 1728821 w 5246673"/>
                <a:gd name="connsiteY1743" fmla="*/ 5314593 h 6858000"/>
                <a:gd name="connsiteX1744" fmla="*/ 245362 w 5246673"/>
                <a:gd name="connsiteY1744" fmla="*/ 5314593 h 6858000"/>
                <a:gd name="connsiteX1745" fmla="*/ 227031 w 5246673"/>
                <a:gd name="connsiteY1745" fmla="*/ 5350485 h 6858000"/>
                <a:gd name="connsiteX1746" fmla="*/ 188957 w 5246673"/>
                <a:gd name="connsiteY1746" fmla="*/ 5410308 h 6858000"/>
                <a:gd name="connsiteX1747" fmla="*/ 138192 w 5246673"/>
                <a:gd name="connsiteY1747" fmla="*/ 5436628 h 6858000"/>
                <a:gd name="connsiteX1748" fmla="*/ 112810 w 5246673"/>
                <a:gd name="connsiteY1748" fmla="*/ 5448594 h 6858000"/>
                <a:gd name="connsiteX1749" fmla="*/ 126911 w 5246673"/>
                <a:gd name="connsiteY1749" fmla="*/ 5532344 h 6858000"/>
                <a:gd name="connsiteX1750" fmla="*/ 126911 w 5246673"/>
                <a:gd name="connsiteY1750" fmla="*/ 5623273 h 6858000"/>
                <a:gd name="connsiteX1751" fmla="*/ 114221 w 5246673"/>
                <a:gd name="connsiteY1751" fmla="*/ 5707025 h 6858000"/>
                <a:gd name="connsiteX1752" fmla="*/ 153704 w 5246673"/>
                <a:gd name="connsiteY1752" fmla="*/ 5726168 h 6858000"/>
                <a:gd name="connsiteX1753" fmla="*/ 218570 w 5246673"/>
                <a:gd name="connsiteY1753" fmla="*/ 5788383 h 6858000"/>
                <a:gd name="connsiteX1754" fmla="*/ 248182 w 5246673"/>
                <a:gd name="connsiteY1754" fmla="*/ 5838632 h 6858000"/>
                <a:gd name="connsiteX1755" fmla="*/ 259463 w 5246673"/>
                <a:gd name="connsiteY1755" fmla="*/ 5821884 h 6858000"/>
                <a:gd name="connsiteX1756" fmla="*/ 297538 w 5246673"/>
                <a:gd name="connsiteY1756" fmla="*/ 5757274 h 6858000"/>
                <a:gd name="connsiteX1757" fmla="*/ 315869 w 5246673"/>
                <a:gd name="connsiteY1757" fmla="*/ 5738131 h 6858000"/>
                <a:gd name="connsiteX1758" fmla="*/ 373685 w 5246673"/>
                <a:gd name="connsiteY1758" fmla="*/ 5711811 h 6858000"/>
                <a:gd name="connsiteX1759" fmla="*/ 379325 w 5246673"/>
                <a:gd name="connsiteY1759" fmla="*/ 5702239 h 6858000"/>
                <a:gd name="connsiteX1760" fmla="*/ 363813 w 5246673"/>
                <a:gd name="connsiteY1760" fmla="*/ 5601738 h 6858000"/>
                <a:gd name="connsiteX1761" fmla="*/ 363813 w 5246673"/>
                <a:gd name="connsiteY1761" fmla="*/ 5549095 h 6858000"/>
                <a:gd name="connsiteX1762" fmla="*/ 380735 w 5246673"/>
                <a:gd name="connsiteY1762" fmla="*/ 5446200 h 6858000"/>
                <a:gd name="connsiteX1763" fmla="*/ 358173 w 5246673"/>
                <a:gd name="connsiteY1763" fmla="*/ 5434237 h 6858000"/>
                <a:gd name="connsiteX1764" fmla="*/ 304588 w 5246673"/>
                <a:gd name="connsiteY1764" fmla="*/ 5407914 h 6858000"/>
                <a:gd name="connsiteX1765" fmla="*/ 263695 w 5246673"/>
                <a:gd name="connsiteY1765" fmla="*/ 5343307 h 6858000"/>
                <a:gd name="connsiteX1766" fmla="*/ 245362 w 5246673"/>
                <a:gd name="connsiteY1766" fmla="*/ 5314593 h 6858000"/>
                <a:gd name="connsiteX1767" fmla="*/ 3206639 w 5246673"/>
                <a:gd name="connsiteY1767" fmla="*/ 5312198 h 6858000"/>
                <a:gd name="connsiteX1768" fmla="*/ 3179848 w 5246673"/>
                <a:gd name="connsiteY1768" fmla="*/ 5357664 h 6858000"/>
                <a:gd name="connsiteX1769" fmla="*/ 3164335 w 5246673"/>
                <a:gd name="connsiteY1769" fmla="*/ 5383985 h 6858000"/>
                <a:gd name="connsiteX1770" fmla="*/ 3148825 w 5246673"/>
                <a:gd name="connsiteY1770" fmla="*/ 5405522 h 6858000"/>
                <a:gd name="connsiteX1771" fmla="*/ 3123442 w 5246673"/>
                <a:gd name="connsiteY1771" fmla="*/ 5422271 h 6858000"/>
                <a:gd name="connsiteX1772" fmla="*/ 3109341 w 5246673"/>
                <a:gd name="connsiteY1772" fmla="*/ 5427057 h 6858000"/>
                <a:gd name="connsiteX1773" fmla="*/ 3098060 w 5246673"/>
                <a:gd name="connsiteY1773" fmla="*/ 5431843 h 6858000"/>
                <a:gd name="connsiteX1774" fmla="*/ 3072678 w 5246673"/>
                <a:gd name="connsiteY1774" fmla="*/ 5443808 h 6858000"/>
                <a:gd name="connsiteX1775" fmla="*/ 3075498 w 5246673"/>
                <a:gd name="connsiteY1775" fmla="*/ 5462951 h 6858000"/>
                <a:gd name="connsiteX1776" fmla="*/ 3085368 w 5246673"/>
                <a:gd name="connsiteY1776" fmla="*/ 5522772 h 6858000"/>
                <a:gd name="connsiteX1777" fmla="*/ 3086779 w 5246673"/>
                <a:gd name="connsiteY1777" fmla="*/ 5529952 h 6858000"/>
                <a:gd name="connsiteX1778" fmla="*/ 3091009 w 5246673"/>
                <a:gd name="connsiteY1778" fmla="*/ 5553881 h 6858000"/>
                <a:gd name="connsiteX1779" fmla="*/ 3092419 w 5246673"/>
                <a:gd name="connsiteY1779" fmla="*/ 5558667 h 6858000"/>
                <a:gd name="connsiteX1780" fmla="*/ 3092419 w 5246673"/>
                <a:gd name="connsiteY1780" fmla="*/ 5592167 h 6858000"/>
                <a:gd name="connsiteX1781" fmla="*/ 3091009 w 5246673"/>
                <a:gd name="connsiteY1781" fmla="*/ 5599344 h 6858000"/>
                <a:gd name="connsiteX1782" fmla="*/ 3086779 w 5246673"/>
                <a:gd name="connsiteY1782" fmla="*/ 5623273 h 6858000"/>
                <a:gd name="connsiteX1783" fmla="*/ 3085368 w 5246673"/>
                <a:gd name="connsiteY1783" fmla="*/ 5628059 h 6858000"/>
                <a:gd name="connsiteX1784" fmla="*/ 3074087 w 5246673"/>
                <a:gd name="connsiteY1784" fmla="*/ 5695060 h 6858000"/>
                <a:gd name="connsiteX1785" fmla="*/ 3072678 w 5246673"/>
                <a:gd name="connsiteY1785" fmla="*/ 5704631 h 6858000"/>
                <a:gd name="connsiteX1786" fmla="*/ 3082548 w 5246673"/>
                <a:gd name="connsiteY1786" fmla="*/ 5711811 h 6858000"/>
                <a:gd name="connsiteX1787" fmla="*/ 3112161 w 5246673"/>
                <a:gd name="connsiteY1787" fmla="*/ 5726168 h 6858000"/>
                <a:gd name="connsiteX1788" fmla="*/ 3133312 w 5246673"/>
                <a:gd name="connsiteY1788" fmla="*/ 5735740 h 6858000"/>
                <a:gd name="connsiteX1789" fmla="*/ 3136133 w 5246673"/>
                <a:gd name="connsiteY1789" fmla="*/ 5738131 h 6858000"/>
                <a:gd name="connsiteX1790" fmla="*/ 3157285 w 5246673"/>
                <a:gd name="connsiteY1790" fmla="*/ 5757274 h 6858000"/>
                <a:gd name="connsiteX1791" fmla="*/ 3160106 w 5246673"/>
                <a:gd name="connsiteY1791" fmla="*/ 5762060 h 6858000"/>
                <a:gd name="connsiteX1792" fmla="*/ 3177027 w 5246673"/>
                <a:gd name="connsiteY1792" fmla="*/ 5788383 h 6858000"/>
                <a:gd name="connsiteX1793" fmla="*/ 3184077 w 5246673"/>
                <a:gd name="connsiteY1793" fmla="*/ 5800346 h 6858000"/>
                <a:gd name="connsiteX1794" fmla="*/ 3198179 w 5246673"/>
                <a:gd name="connsiteY1794" fmla="*/ 5824275 h 6858000"/>
                <a:gd name="connsiteX1795" fmla="*/ 3206639 w 5246673"/>
                <a:gd name="connsiteY1795" fmla="*/ 5836241 h 6858000"/>
                <a:gd name="connsiteX1796" fmla="*/ 3217920 w 5246673"/>
                <a:gd name="connsiteY1796" fmla="*/ 5819489 h 6858000"/>
                <a:gd name="connsiteX1797" fmla="*/ 3250354 w 5246673"/>
                <a:gd name="connsiteY1797" fmla="*/ 5764454 h 6858000"/>
                <a:gd name="connsiteX1798" fmla="*/ 3254584 w 5246673"/>
                <a:gd name="connsiteY1798" fmla="*/ 5757274 h 6858000"/>
                <a:gd name="connsiteX1799" fmla="*/ 3255995 w 5246673"/>
                <a:gd name="connsiteY1799" fmla="*/ 5754883 h 6858000"/>
                <a:gd name="connsiteX1800" fmla="*/ 3257404 w 5246673"/>
                <a:gd name="connsiteY1800" fmla="*/ 5752489 h 6858000"/>
                <a:gd name="connsiteX1801" fmla="*/ 3270096 w 5246673"/>
                <a:gd name="connsiteY1801" fmla="*/ 5740526 h 6858000"/>
                <a:gd name="connsiteX1802" fmla="*/ 3271505 w 5246673"/>
                <a:gd name="connsiteY1802" fmla="*/ 5740526 h 6858000"/>
                <a:gd name="connsiteX1803" fmla="*/ 3274326 w 5246673"/>
                <a:gd name="connsiteY1803" fmla="*/ 5738131 h 6858000"/>
                <a:gd name="connsiteX1804" fmla="*/ 3332142 w 5246673"/>
                <a:gd name="connsiteY1804" fmla="*/ 5711811 h 6858000"/>
                <a:gd name="connsiteX1805" fmla="*/ 3339192 w 5246673"/>
                <a:gd name="connsiteY1805" fmla="*/ 5704631 h 6858000"/>
                <a:gd name="connsiteX1806" fmla="*/ 3333551 w 5246673"/>
                <a:gd name="connsiteY1806" fmla="*/ 5668739 h 6858000"/>
                <a:gd name="connsiteX1807" fmla="*/ 3320861 w 5246673"/>
                <a:gd name="connsiteY1807" fmla="*/ 5577810 h 6858000"/>
                <a:gd name="connsiteX1808" fmla="*/ 3320861 w 5246673"/>
                <a:gd name="connsiteY1808" fmla="*/ 5573024 h 6858000"/>
                <a:gd name="connsiteX1809" fmla="*/ 3322270 w 5246673"/>
                <a:gd name="connsiteY1809" fmla="*/ 5561058 h 6858000"/>
                <a:gd name="connsiteX1810" fmla="*/ 3334962 w 5246673"/>
                <a:gd name="connsiteY1810" fmla="*/ 5484486 h 6858000"/>
                <a:gd name="connsiteX1811" fmla="*/ 3340603 w 5246673"/>
                <a:gd name="connsiteY1811" fmla="*/ 5446200 h 6858000"/>
                <a:gd name="connsiteX1812" fmla="*/ 3318041 w 5246673"/>
                <a:gd name="connsiteY1812" fmla="*/ 5434237 h 6858000"/>
                <a:gd name="connsiteX1813" fmla="*/ 3298299 w 5246673"/>
                <a:gd name="connsiteY1813" fmla="*/ 5427057 h 6858000"/>
                <a:gd name="connsiteX1814" fmla="*/ 3291247 w 5246673"/>
                <a:gd name="connsiteY1814" fmla="*/ 5424665 h 6858000"/>
                <a:gd name="connsiteX1815" fmla="*/ 3264456 w 5246673"/>
                <a:gd name="connsiteY1815" fmla="*/ 5407914 h 6858000"/>
                <a:gd name="connsiteX1816" fmla="*/ 3241893 w 5246673"/>
                <a:gd name="connsiteY1816" fmla="*/ 5376808 h 6858000"/>
                <a:gd name="connsiteX1817" fmla="*/ 3240483 w 5246673"/>
                <a:gd name="connsiteY1817" fmla="*/ 5372022 h 6858000"/>
                <a:gd name="connsiteX1818" fmla="*/ 3223561 w 5246673"/>
                <a:gd name="connsiteY1818" fmla="*/ 5340913 h 6858000"/>
                <a:gd name="connsiteX1819" fmla="*/ 3206639 w 5246673"/>
                <a:gd name="connsiteY1819" fmla="*/ 5312198 h 6858000"/>
                <a:gd name="connsiteX1820" fmla="*/ 3607117 w 5246673"/>
                <a:gd name="connsiteY1820" fmla="*/ 5302627 h 6858000"/>
                <a:gd name="connsiteX1821" fmla="*/ 3618398 w 5246673"/>
                <a:gd name="connsiteY1821" fmla="*/ 5307413 h 6858000"/>
                <a:gd name="connsiteX1822" fmla="*/ 3762231 w 5246673"/>
                <a:gd name="connsiteY1822" fmla="*/ 5372022 h 6858000"/>
                <a:gd name="connsiteX1823" fmla="*/ 3776333 w 5246673"/>
                <a:gd name="connsiteY1823" fmla="*/ 5383985 h 6858000"/>
                <a:gd name="connsiteX1824" fmla="*/ 3893374 w 5246673"/>
                <a:gd name="connsiteY1824" fmla="*/ 5580201 h 6858000"/>
                <a:gd name="connsiteX1825" fmla="*/ 3884914 w 5246673"/>
                <a:gd name="connsiteY1825" fmla="*/ 5596953 h 6858000"/>
                <a:gd name="connsiteX1826" fmla="*/ 3780564 w 5246673"/>
                <a:gd name="connsiteY1826" fmla="*/ 5771632 h 6858000"/>
                <a:gd name="connsiteX1827" fmla="*/ 3763642 w 5246673"/>
                <a:gd name="connsiteY1827" fmla="*/ 5788383 h 6858000"/>
                <a:gd name="connsiteX1828" fmla="*/ 3615578 w 5246673"/>
                <a:gd name="connsiteY1828" fmla="*/ 5855384 h 6858000"/>
                <a:gd name="connsiteX1829" fmla="*/ 3607117 w 5246673"/>
                <a:gd name="connsiteY1829" fmla="*/ 5857776 h 6858000"/>
                <a:gd name="connsiteX1830" fmla="*/ 3602887 w 5246673"/>
                <a:gd name="connsiteY1830" fmla="*/ 5845812 h 6858000"/>
                <a:gd name="connsiteX1831" fmla="*/ 3563403 w 5246673"/>
                <a:gd name="connsiteY1831" fmla="*/ 5596953 h 6858000"/>
                <a:gd name="connsiteX1832" fmla="*/ 3563403 w 5246673"/>
                <a:gd name="connsiteY1832" fmla="*/ 5568238 h 6858000"/>
                <a:gd name="connsiteX1833" fmla="*/ 3604297 w 5246673"/>
                <a:gd name="connsiteY1833" fmla="*/ 5312198 h 6858000"/>
                <a:gd name="connsiteX1834" fmla="*/ 3607117 w 5246673"/>
                <a:gd name="connsiteY1834" fmla="*/ 5302627 h 6858000"/>
                <a:gd name="connsiteX1835" fmla="*/ 648660 w 5246673"/>
                <a:gd name="connsiteY1835" fmla="*/ 5302627 h 6858000"/>
                <a:gd name="connsiteX1836" fmla="*/ 659941 w 5246673"/>
                <a:gd name="connsiteY1836" fmla="*/ 5307413 h 6858000"/>
                <a:gd name="connsiteX1837" fmla="*/ 803774 w 5246673"/>
                <a:gd name="connsiteY1837" fmla="*/ 5372022 h 6858000"/>
                <a:gd name="connsiteX1838" fmla="*/ 817876 w 5246673"/>
                <a:gd name="connsiteY1838" fmla="*/ 5383985 h 6858000"/>
                <a:gd name="connsiteX1839" fmla="*/ 934917 w 5246673"/>
                <a:gd name="connsiteY1839" fmla="*/ 5580201 h 6858000"/>
                <a:gd name="connsiteX1840" fmla="*/ 926457 w 5246673"/>
                <a:gd name="connsiteY1840" fmla="*/ 5596953 h 6858000"/>
                <a:gd name="connsiteX1841" fmla="*/ 822107 w 5246673"/>
                <a:gd name="connsiteY1841" fmla="*/ 5771632 h 6858000"/>
                <a:gd name="connsiteX1842" fmla="*/ 805185 w 5246673"/>
                <a:gd name="connsiteY1842" fmla="*/ 5788383 h 6858000"/>
                <a:gd name="connsiteX1843" fmla="*/ 657121 w 5246673"/>
                <a:gd name="connsiteY1843" fmla="*/ 5855384 h 6858000"/>
                <a:gd name="connsiteX1844" fmla="*/ 648660 w 5246673"/>
                <a:gd name="connsiteY1844" fmla="*/ 5857776 h 6858000"/>
                <a:gd name="connsiteX1845" fmla="*/ 644430 w 5246673"/>
                <a:gd name="connsiteY1845" fmla="*/ 5845812 h 6858000"/>
                <a:gd name="connsiteX1846" fmla="*/ 604947 w 5246673"/>
                <a:gd name="connsiteY1846" fmla="*/ 5596953 h 6858000"/>
                <a:gd name="connsiteX1847" fmla="*/ 604947 w 5246673"/>
                <a:gd name="connsiteY1847" fmla="*/ 5568238 h 6858000"/>
                <a:gd name="connsiteX1848" fmla="*/ 645840 w 5246673"/>
                <a:gd name="connsiteY1848" fmla="*/ 5312198 h 6858000"/>
                <a:gd name="connsiteX1849" fmla="*/ 648660 w 5246673"/>
                <a:gd name="connsiteY1849" fmla="*/ 5302627 h 6858000"/>
                <a:gd name="connsiteX1850" fmla="*/ 2808982 w 5246673"/>
                <a:gd name="connsiteY1850" fmla="*/ 5300235 h 6858000"/>
                <a:gd name="connsiteX1851" fmla="*/ 2810393 w 5246673"/>
                <a:gd name="connsiteY1851" fmla="*/ 5300235 h 6858000"/>
                <a:gd name="connsiteX1852" fmla="*/ 2813213 w 5246673"/>
                <a:gd name="connsiteY1852" fmla="*/ 5312198 h 6858000"/>
                <a:gd name="connsiteX1853" fmla="*/ 2813213 w 5246673"/>
                <a:gd name="connsiteY1853" fmla="*/ 5314593 h 6858000"/>
                <a:gd name="connsiteX1854" fmla="*/ 2813213 w 5246673"/>
                <a:gd name="connsiteY1854" fmla="*/ 5316984 h 6858000"/>
                <a:gd name="connsiteX1855" fmla="*/ 2814623 w 5246673"/>
                <a:gd name="connsiteY1855" fmla="*/ 5324164 h 6858000"/>
                <a:gd name="connsiteX1856" fmla="*/ 2851286 w 5246673"/>
                <a:gd name="connsiteY1856" fmla="*/ 5561058 h 6858000"/>
                <a:gd name="connsiteX1857" fmla="*/ 2851286 w 5246673"/>
                <a:gd name="connsiteY1857" fmla="*/ 5563452 h 6858000"/>
                <a:gd name="connsiteX1858" fmla="*/ 2851286 w 5246673"/>
                <a:gd name="connsiteY1858" fmla="*/ 5565844 h 6858000"/>
                <a:gd name="connsiteX1859" fmla="*/ 2852697 w 5246673"/>
                <a:gd name="connsiteY1859" fmla="*/ 5577810 h 6858000"/>
                <a:gd name="connsiteX1860" fmla="*/ 2852697 w 5246673"/>
                <a:gd name="connsiteY1860" fmla="*/ 5580201 h 6858000"/>
                <a:gd name="connsiteX1861" fmla="*/ 2852697 w 5246673"/>
                <a:gd name="connsiteY1861" fmla="*/ 5592167 h 6858000"/>
                <a:gd name="connsiteX1862" fmla="*/ 2811802 w 5246673"/>
                <a:gd name="connsiteY1862" fmla="*/ 5848204 h 6858000"/>
                <a:gd name="connsiteX1863" fmla="*/ 2808982 w 5246673"/>
                <a:gd name="connsiteY1863" fmla="*/ 5857776 h 6858000"/>
                <a:gd name="connsiteX1864" fmla="*/ 2792061 w 5246673"/>
                <a:gd name="connsiteY1864" fmla="*/ 5850598 h 6858000"/>
                <a:gd name="connsiteX1865" fmla="*/ 2790651 w 5246673"/>
                <a:gd name="connsiteY1865" fmla="*/ 5850598 h 6858000"/>
                <a:gd name="connsiteX1866" fmla="*/ 2786420 w 5246673"/>
                <a:gd name="connsiteY1866" fmla="*/ 5848204 h 6858000"/>
                <a:gd name="connsiteX1867" fmla="*/ 2770909 w 5246673"/>
                <a:gd name="connsiteY1867" fmla="*/ 5841027 h 6858000"/>
                <a:gd name="connsiteX1868" fmla="*/ 2655278 w 5246673"/>
                <a:gd name="connsiteY1868" fmla="*/ 5788383 h 6858000"/>
                <a:gd name="connsiteX1869" fmla="*/ 2638357 w 5246673"/>
                <a:gd name="connsiteY1869" fmla="*/ 5774026 h 6858000"/>
                <a:gd name="connsiteX1870" fmla="*/ 2526956 w 5246673"/>
                <a:gd name="connsiteY1870" fmla="*/ 5584987 h 6858000"/>
                <a:gd name="connsiteX1871" fmla="*/ 2522726 w 5246673"/>
                <a:gd name="connsiteY1871" fmla="*/ 5580201 h 6858000"/>
                <a:gd name="connsiteX1872" fmla="*/ 2529776 w 5246673"/>
                <a:gd name="connsiteY1872" fmla="*/ 5568238 h 6858000"/>
                <a:gd name="connsiteX1873" fmla="*/ 2586181 w 5246673"/>
                <a:gd name="connsiteY1873" fmla="*/ 5472523 h 6858000"/>
                <a:gd name="connsiteX1874" fmla="*/ 2639766 w 5246673"/>
                <a:gd name="connsiteY1874" fmla="*/ 5381593 h 6858000"/>
                <a:gd name="connsiteX1875" fmla="*/ 2651047 w 5246673"/>
                <a:gd name="connsiteY1875" fmla="*/ 5372022 h 6858000"/>
                <a:gd name="connsiteX1876" fmla="*/ 2693351 w 5246673"/>
                <a:gd name="connsiteY1876" fmla="*/ 5352879 h 6858000"/>
                <a:gd name="connsiteX1877" fmla="*/ 2801932 w 5246673"/>
                <a:gd name="connsiteY1877" fmla="*/ 5302627 h 6858000"/>
                <a:gd name="connsiteX1878" fmla="*/ 2803342 w 5246673"/>
                <a:gd name="connsiteY1878" fmla="*/ 5302627 h 6858000"/>
                <a:gd name="connsiteX1879" fmla="*/ 2804752 w 5246673"/>
                <a:gd name="connsiteY1879" fmla="*/ 5302627 h 6858000"/>
                <a:gd name="connsiteX1880" fmla="*/ 2808982 w 5246673"/>
                <a:gd name="connsiteY1880" fmla="*/ 5300235 h 6858000"/>
                <a:gd name="connsiteX1881" fmla="*/ 2125069 w 5246673"/>
                <a:gd name="connsiteY1881" fmla="*/ 5300235 h 6858000"/>
                <a:gd name="connsiteX1882" fmla="*/ 2134939 w 5246673"/>
                <a:gd name="connsiteY1882" fmla="*/ 5302627 h 6858000"/>
                <a:gd name="connsiteX1883" fmla="*/ 2281593 w 5246673"/>
                <a:gd name="connsiteY1883" fmla="*/ 5369628 h 6858000"/>
                <a:gd name="connsiteX1884" fmla="*/ 2297105 w 5246673"/>
                <a:gd name="connsiteY1884" fmla="*/ 5383985 h 6858000"/>
                <a:gd name="connsiteX1885" fmla="*/ 2408505 w 5246673"/>
                <a:gd name="connsiteY1885" fmla="*/ 5573024 h 6858000"/>
                <a:gd name="connsiteX1886" fmla="*/ 2411325 w 5246673"/>
                <a:gd name="connsiteY1886" fmla="*/ 5580201 h 6858000"/>
                <a:gd name="connsiteX1887" fmla="*/ 2404275 w 5246673"/>
                <a:gd name="connsiteY1887" fmla="*/ 5594559 h 6858000"/>
                <a:gd name="connsiteX1888" fmla="*/ 2299925 w 5246673"/>
                <a:gd name="connsiteY1888" fmla="*/ 5771632 h 6858000"/>
                <a:gd name="connsiteX1889" fmla="*/ 2284413 w 5246673"/>
                <a:gd name="connsiteY1889" fmla="*/ 5788383 h 6858000"/>
                <a:gd name="connsiteX1890" fmla="*/ 2133530 w 5246673"/>
                <a:gd name="connsiteY1890" fmla="*/ 5857776 h 6858000"/>
                <a:gd name="connsiteX1891" fmla="*/ 2126478 w 5246673"/>
                <a:gd name="connsiteY1891" fmla="*/ 5860170 h 6858000"/>
                <a:gd name="connsiteX1892" fmla="*/ 2122249 w 5246673"/>
                <a:gd name="connsiteY1892" fmla="*/ 5841027 h 6858000"/>
                <a:gd name="connsiteX1893" fmla="*/ 2082765 w 5246673"/>
                <a:gd name="connsiteY1893" fmla="*/ 5594559 h 6858000"/>
                <a:gd name="connsiteX1894" fmla="*/ 2082765 w 5246673"/>
                <a:gd name="connsiteY1894" fmla="*/ 5563452 h 6858000"/>
                <a:gd name="connsiteX1895" fmla="*/ 2122249 w 5246673"/>
                <a:gd name="connsiteY1895" fmla="*/ 5309807 h 6858000"/>
                <a:gd name="connsiteX1896" fmla="*/ 2125069 w 5246673"/>
                <a:gd name="connsiteY1896" fmla="*/ 5300235 h 6858000"/>
                <a:gd name="connsiteX1897" fmla="*/ 4282571 w 5246673"/>
                <a:gd name="connsiteY1897" fmla="*/ 5297841 h 6858000"/>
                <a:gd name="connsiteX1898" fmla="*/ 4288211 w 5246673"/>
                <a:gd name="connsiteY1898" fmla="*/ 5297841 h 6858000"/>
                <a:gd name="connsiteX1899" fmla="*/ 4292441 w 5246673"/>
                <a:gd name="connsiteY1899" fmla="*/ 5312198 h 6858000"/>
                <a:gd name="connsiteX1900" fmla="*/ 4331925 w 5246673"/>
                <a:gd name="connsiteY1900" fmla="*/ 5561058 h 6858000"/>
                <a:gd name="connsiteX1901" fmla="*/ 4331925 w 5246673"/>
                <a:gd name="connsiteY1901" fmla="*/ 5587381 h 6858000"/>
                <a:gd name="connsiteX1902" fmla="*/ 4291032 w 5246673"/>
                <a:gd name="connsiteY1902" fmla="*/ 5845812 h 6858000"/>
                <a:gd name="connsiteX1903" fmla="*/ 4288211 w 5246673"/>
                <a:gd name="connsiteY1903" fmla="*/ 5855384 h 6858000"/>
                <a:gd name="connsiteX1904" fmla="*/ 4227575 w 5246673"/>
                <a:gd name="connsiteY1904" fmla="*/ 5829061 h 6858000"/>
                <a:gd name="connsiteX1905" fmla="*/ 4133097 w 5246673"/>
                <a:gd name="connsiteY1905" fmla="*/ 5785989 h 6858000"/>
                <a:gd name="connsiteX1906" fmla="*/ 4117585 w 5246673"/>
                <a:gd name="connsiteY1906" fmla="*/ 5771632 h 6858000"/>
                <a:gd name="connsiteX1907" fmla="*/ 4007594 w 5246673"/>
                <a:gd name="connsiteY1907" fmla="*/ 5587381 h 6858000"/>
                <a:gd name="connsiteX1908" fmla="*/ 4001954 w 5246673"/>
                <a:gd name="connsiteY1908" fmla="*/ 5575415 h 6858000"/>
                <a:gd name="connsiteX1909" fmla="*/ 4117585 w 5246673"/>
                <a:gd name="connsiteY1909" fmla="*/ 5379199 h 6858000"/>
                <a:gd name="connsiteX1910" fmla="*/ 4130277 w 5246673"/>
                <a:gd name="connsiteY1910" fmla="*/ 5367236 h 6858000"/>
                <a:gd name="connsiteX1911" fmla="*/ 4282571 w 5246673"/>
                <a:gd name="connsiteY1911" fmla="*/ 5297841 h 6858000"/>
                <a:gd name="connsiteX1912" fmla="*/ 1324114 w 5246673"/>
                <a:gd name="connsiteY1912" fmla="*/ 5297841 h 6858000"/>
                <a:gd name="connsiteX1913" fmla="*/ 1329754 w 5246673"/>
                <a:gd name="connsiteY1913" fmla="*/ 5297841 h 6858000"/>
                <a:gd name="connsiteX1914" fmla="*/ 1333984 w 5246673"/>
                <a:gd name="connsiteY1914" fmla="*/ 5312198 h 6858000"/>
                <a:gd name="connsiteX1915" fmla="*/ 1373468 w 5246673"/>
                <a:gd name="connsiteY1915" fmla="*/ 5561058 h 6858000"/>
                <a:gd name="connsiteX1916" fmla="*/ 1373468 w 5246673"/>
                <a:gd name="connsiteY1916" fmla="*/ 5587381 h 6858000"/>
                <a:gd name="connsiteX1917" fmla="*/ 1332575 w 5246673"/>
                <a:gd name="connsiteY1917" fmla="*/ 5845812 h 6858000"/>
                <a:gd name="connsiteX1918" fmla="*/ 1329754 w 5246673"/>
                <a:gd name="connsiteY1918" fmla="*/ 5855384 h 6858000"/>
                <a:gd name="connsiteX1919" fmla="*/ 1269118 w 5246673"/>
                <a:gd name="connsiteY1919" fmla="*/ 5829061 h 6858000"/>
                <a:gd name="connsiteX1920" fmla="*/ 1174640 w 5246673"/>
                <a:gd name="connsiteY1920" fmla="*/ 5785989 h 6858000"/>
                <a:gd name="connsiteX1921" fmla="*/ 1159128 w 5246673"/>
                <a:gd name="connsiteY1921" fmla="*/ 5771632 h 6858000"/>
                <a:gd name="connsiteX1922" fmla="*/ 1049137 w 5246673"/>
                <a:gd name="connsiteY1922" fmla="*/ 5587381 h 6858000"/>
                <a:gd name="connsiteX1923" fmla="*/ 1043497 w 5246673"/>
                <a:gd name="connsiteY1923" fmla="*/ 5575415 h 6858000"/>
                <a:gd name="connsiteX1924" fmla="*/ 1159128 w 5246673"/>
                <a:gd name="connsiteY1924" fmla="*/ 5379199 h 6858000"/>
                <a:gd name="connsiteX1925" fmla="*/ 1171820 w 5246673"/>
                <a:gd name="connsiteY1925" fmla="*/ 5367236 h 6858000"/>
                <a:gd name="connsiteX1926" fmla="*/ 1324114 w 5246673"/>
                <a:gd name="connsiteY1926" fmla="*/ 5297841 h 6858000"/>
                <a:gd name="connsiteX1927" fmla="*/ 4687278 w 5246673"/>
                <a:gd name="connsiteY1927" fmla="*/ 5285878 h 6858000"/>
                <a:gd name="connsiteX1928" fmla="*/ 4698559 w 5246673"/>
                <a:gd name="connsiteY1928" fmla="*/ 5302627 h 6858000"/>
                <a:gd name="connsiteX1929" fmla="*/ 4742274 w 5246673"/>
                <a:gd name="connsiteY1929" fmla="*/ 5376808 h 6858000"/>
                <a:gd name="connsiteX1930" fmla="*/ 4763425 w 5246673"/>
                <a:gd name="connsiteY1930" fmla="*/ 5395951 h 6858000"/>
                <a:gd name="connsiteX1931" fmla="*/ 4828291 w 5246673"/>
                <a:gd name="connsiteY1931" fmla="*/ 5424665 h 6858000"/>
                <a:gd name="connsiteX1932" fmla="*/ 4836752 w 5246673"/>
                <a:gd name="connsiteY1932" fmla="*/ 5429451 h 6858000"/>
                <a:gd name="connsiteX1933" fmla="*/ 4833932 w 5246673"/>
                <a:gd name="connsiteY1933" fmla="*/ 5453380 h 6858000"/>
                <a:gd name="connsiteX1934" fmla="*/ 4818421 w 5246673"/>
                <a:gd name="connsiteY1934" fmla="*/ 5553881 h 6858000"/>
                <a:gd name="connsiteX1935" fmla="*/ 4818421 w 5246673"/>
                <a:gd name="connsiteY1935" fmla="*/ 5599344 h 6858000"/>
                <a:gd name="connsiteX1936" fmla="*/ 4829850 w 5246673"/>
                <a:gd name="connsiteY1936" fmla="*/ 5671634 h 6858000"/>
                <a:gd name="connsiteX1937" fmla="*/ 4818931 w 5246673"/>
                <a:gd name="connsiteY1937" fmla="*/ 5696388 h 6858000"/>
                <a:gd name="connsiteX1938" fmla="*/ 4802909 w 5246673"/>
                <a:gd name="connsiteY1938" fmla="*/ 5592167 h 6858000"/>
                <a:gd name="connsiteX1939" fmla="*/ 4802909 w 5246673"/>
                <a:gd name="connsiteY1939" fmla="*/ 5556272 h 6858000"/>
                <a:gd name="connsiteX1940" fmla="*/ 4821241 w 5246673"/>
                <a:gd name="connsiteY1940" fmla="*/ 5443808 h 6858000"/>
                <a:gd name="connsiteX1941" fmla="*/ 4777527 w 5246673"/>
                <a:gd name="connsiteY1941" fmla="*/ 5424665 h 6858000"/>
                <a:gd name="connsiteX1942" fmla="*/ 4718301 w 5246673"/>
                <a:gd name="connsiteY1942" fmla="*/ 5367236 h 6858000"/>
                <a:gd name="connsiteX1943" fmla="*/ 4687278 w 5246673"/>
                <a:gd name="connsiteY1943" fmla="*/ 5314593 h 6858000"/>
                <a:gd name="connsiteX1944" fmla="*/ 4653435 w 5246673"/>
                <a:gd name="connsiteY1944" fmla="*/ 5374413 h 6858000"/>
                <a:gd name="connsiteX1945" fmla="*/ 4601261 w 5246673"/>
                <a:gd name="connsiteY1945" fmla="*/ 5424665 h 6858000"/>
                <a:gd name="connsiteX1946" fmla="*/ 4554726 w 5246673"/>
                <a:gd name="connsiteY1946" fmla="*/ 5446200 h 6858000"/>
                <a:gd name="connsiteX1947" fmla="*/ 4556137 w 5246673"/>
                <a:gd name="connsiteY1947" fmla="*/ 5465343 h 6858000"/>
                <a:gd name="connsiteX1948" fmla="*/ 4570238 w 5246673"/>
                <a:gd name="connsiteY1948" fmla="*/ 5553881 h 6858000"/>
                <a:gd name="connsiteX1949" fmla="*/ 4570238 w 5246673"/>
                <a:gd name="connsiteY1949" fmla="*/ 5601738 h 6858000"/>
                <a:gd name="connsiteX1950" fmla="*/ 4549085 w 5246673"/>
                <a:gd name="connsiteY1950" fmla="*/ 5699845 h 6858000"/>
                <a:gd name="connsiteX1951" fmla="*/ 4558957 w 5246673"/>
                <a:gd name="connsiteY1951" fmla="*/ 5707025 h 6858000"/>
                <a:gd name="connsiteX1952" fmla="*/ 4613951 w 5246673"/>
                <a:gd name="connsiteY1952" fmla="*/ 5730954 h 6858000"/>
                <a:gd name="connsiteX1953" fmla="*/ 4636513 w 5246673"/>
                <a:gd name="connsiteY1953" fmla="*/ 5752489 h 6858000"/>
                <a:gd name="connsiteX1954" fmla="*/ 4675997 w 5246673"/>
                <a:gd name="connsiteY1954" fmla="*/ 5819489 h 6858000"/>
                <a:gd name="connsiteX1955" fmla="*/ 4685869 w 5246673"/>
                <a:gd name="connsiteY1955" fmla="*/ 5833847 h 6858000"/>
                <a:gd name="connsiteX1956" fmla="*/ 4733813 w 5246673"/>
                <a:gd name="connsiteY1956" fmla="*/ 5752489 h 6858000"/>
                <a:gd name="connsiteX1957" fmla="*/ 4753555 w 5246673"/>
                <a:gd name="connsiteY1957" fmla="*/ 5733346 h 6858000"/>
                <a:gd name="connsiteX1958" fmla="*/ 4805729 w 5246673"/>
                <a:gd name="connsiteY1958" fmla="*/ 5709417 h 6858000"/>
                <a:gd name="connsiteX1959" fmla="*/ 4815342 w 5246673"/>
                <a:gd name="connsiteY1959" fmla="*/ 5704524 h 6858000"/>
                <a:gd name="connsiteX1960" fmla="*/ 4799650 w 5246673"/>
                <a:gd name="connsiteY1960" fmla="*/ 5740099 h 6858000"/>
                <a:gd name="connsiteX1961" fmla="*/ 4798679 w 5246673"/>
                <a:gd name="connsiteY1961" fmla="*/ 5740526 h 6858000"/>
                <a:gd name="connsiteX1962" fmla="*/ 4752144 w 5246673"/>
                <a:gd name="connsiteY1962" fmla="*/ 5764454 h 6858000"/>
                <a:gd name="connsiteX1963" fmla="*/ 4716892 w 5246673"/>
                <a:gd name="connsiteY1963" fmla="*/ 5821884 h 6858000"/>
                <a:gd name="connsiteX1964" fmla="*/ 4688689 w 5246673"/>
                <a:gd name="connsiteY1964" fmla="*/ 5869741 h 6858000"/>
                <a:gd name="connsiteX1965" fmla="*/ 4678817 w 5246673"/>
                <a:gd name="connsiteY1965" fmla="*/ 5855384 h 6858000"/>
                <a:gd name="connsiteX1966" fmla="*/ 4632284 w 5246673"/>
                <a:gd name="connsiteY1966" fmla="*/ 5776418 h 6858000"/>
                <a:gd name="connsiteX1967" fmla="*/ 4612542 w 5246673"/>
                <a:gd name="connsiteY1967" fmla="*/ 5757274 h 6858000"/>
                <a:gd name="connsiteX1968" fmla="*/ 4551905 w 5246673"/>
                <a:gd name="connsiteY1968" fmla="*/ 5730954 h 6858000"/>
                <a:gd name="connsiteX1969" fmla="*/ 4537804 w 5246673"/>
                <a:gd name="connsiteY1969" fmla="*/ 5723774 h 6858000"/>
                <a:gd name="connsiteX1970" fmla="*/ 4546265 w 5246673"/>
                <a:gd name="connsiteY1970" fmla="*/ 5661559 h 6858000"/>
                <a:gd name="connsiteX1971" fmla="*/ 4557546 w 5246673"/>
                <a:gd name="connsiteY1971" fmla="*/ 5577810 h 6858000"/>
                <a:gd name="connsiteX1972" fmla="*/ 4546265 w 5246673"/>
                <a:gd name="connsiteY1972" fmla="*/ 5494057 h 6858000"/>
                <a:gd name="connsiteX1973" fmla="*/ 4536395 w 5246673"/>
                <a:gd name="connsiteY1973" fmla="*/ 5434237 h 6858000"/>
                <a:gd name="connsiteX1974" fmla="*/ 4547676 w 5246673"/>
                <a:gd name="connsiteY1974" fmla="*/ 5427057 h 6858000"/>
                <a:gd name="connsiteX1975" fmla="*/ 4611131 w 5246673"/>
                <a:gd name="connsiteY1975" fmla="*/ 5398342 h 6858000"/>
                <a:gd name="connsiteX1976" fmla="*/ 4633693 w 5246673"/>
                <a:gd name="connsiteY1976" fmla="*/ 5376808 h 6858000"/>
                <a:gd name="connsiteX1977" fmla="*/ 4675997 w 5246673"/>
                <a:gd name="connsiteY1977" fmla="*/ 5302627 h 6858000"/>
                <a:gd name="connsiteX1978" fmla="*/ 4687278 w 5246673"/>
                <a:gd name="connsiteY1978" fmla="*/ 5285878 h 6858000"/>
                <a:gd name="connsiteX1979" fmla="*/ 3208050 w 5246673"/>
                <a:gd name="connsiteY1979" fmla="*/ 5285878 h 6858000"/>
                <a:gd name="connsiteX1980" fmla="*/ 3215100 w 5246673"/>
                <a:gd name="connsiteY1980" fmla="*/ 5297841 h 6858000"/>
                <a:gd name="connsiteX1981" fmla="*/ 3217920 w 5246673"/>
                <a:gd name="connsiteY1981" fmla="*/ 5302627 h 6858000"/>
                <a:gd name="connsiteX1982" fmla="*/ 3260224 w 5246673"/>
                <a:gd name="connsiteY1982" fmla="*/ 5374413 h 6858000"/>
                <a:gd name="connsiteX1983" fmla="*/ 3263045 w 5246673"/>
                <a:gd name="connsiteY1983" fmla="*/ 5379199 h 6858000"/>
                <a:gd name="connsiteX1984" fmla="*/ 3272916 w 5246673"/>
                <a:gd name="connsiteY1984" fmla="*/ 5391165 h 6858000"/>
                <a:gd name="connsiteX1985" fmla="*/ 3279966 w 5246673"/>
                <a:gd name="connsiteY1985" fmla="*/ 5395951 h 6858000"/>
                <a:gd name="connsiteX1986" fmla="*/ 3285607 w 5246673"/>
                <a:gd name="connsiteY1986" fmla="*/ 5398342 h 6858000"/>
                <a:gd name="connsiteX1987" fmla="*/ 3349063 w 5246673"/>
                <a:gd name="connsiteY1987" fmla="*/ 5427057 h 6858000"/>
                <a:gd name="connsiteX1988" fmla="*/ 3350473 w 5246673"/>
                <a:gd name="connsiteY1988" fmla="*/ 5427057 h 6858000"/>
                <a:gd name="connsiteX1989" fmla="*/ 3358934 w 5246673"/>
                <a:gd name="connsiteY1989" fmla="*/ 5431843 h 6858000"/>
                <a:gd name="connsiteX1990" fmla="*/ 3356113 w 5246673"/>
                <a:gd name="connsiteY1990" fmla="*/ 5455771 h 6858000"/>
                <a:gd name="connsiteX1991" fmla="*/ 3340603 w 5246673"/>
                <a:gd name="connsiteY1991" fmla="*/ 5549095 h 6858000"/>
                <a:gd name="connsiteX1992" fmla="*/ 3340603 w 5246673"/>
                <a:gd name="connsiteY1992" fmla="*/ 5606524 h 6858000"/>
                <a:gd name="connsiteX1993" fmla="*/ 3356113 w 5246673"/>
                <a:gd name="connsiteY1993" fmla="*/ 5702239 h 6858000"/>
                <a:gd name="connsiteX1994" fmla="*/ 3357524 w 5246673"/>
                <a:gd name="connsiteY1994" fmla="*/ 5718988 h 6858000"/>
                <a:gd name="connsiteX1995" fmla="*/ 3356113 w 5246673"/>
                <a:gd name="connsiteY1995" fmla="*/ 5723774 h 6858000"/>
                <a:gd name="connsiteX1996" fmla="*/ 3309580 w 5246673"/>
                <a:gd name="connsiteY1996" fmla="*/ 5745311 h 6858000"/>
                <a:gd name="connsiteX1997" fmla="*/ 3243303 w 5246673"/>
                <a:gd name="connsiteY1997" fmla="*/ 5807526 h 6858000"/>
                <a:gd name="connsiteX1998" fmla="*/ 3241893 w 5246673"/>
                <a:gd name="connsiteY1998" fmla="*/ 5812312 h 6858000"/>
                <a:gd name="connsiteX1999" fmla="*/ 3209460 w 5246673"/>
                <a:gd name="connsiteY1999" fmla="*/ 5872133 h 6858000"/>
                <a:gd name="connsiteX2000" fmla="*/ 3199589 w 5246673"/>
                <a:gd name="connsiteY2000" fmla="*/ 5857776 h 6858000"/>
                <a:gd name="connsiteX2001" fmla="*/ 3153054 w 5246673"/>
                <a:gd name="connsiteY2001" fmla="*/ 5778812 h 6858000"/>
                <a:gd name="connsiteX2002" fmla="*/ 3148825 w 5246673"/>
                <a:gd name="connsiteY2002" fmla="*/ 5771632 h 6858000"/>
                <a:gd name="connsiteX2003" fmla="*/ 3137544 w 5246673"/>
                <a:gd name="connsiteY2003" fmla="*/ 5759669 h 6858000"/>
                <a:gd name="connsiteX2004" fmla="*/ 3134723 w 5246673"/>
                <a:gd name="connsiteY2004" fmla="*/ 5757274 h 6858000"/>
                <a:gd name="connsiteX2005" fmla="*/ 3131903 w 5246673"/>
                <a:gd name="connsiteY2005" fmla="*/ 5754883 h 6858000"/>
                <a:gd name="connsiteX2006" fmla="*/ 3072678 w 5246673"/>
                <a:gd name="connsiteY2006" fmla="*/ 5728560 h 6858000"/>
                <a:gd name="connsiteX2007" fmla="*/ 3058576 w 5246673"/>
                <a:gd name="connsiteY2007" fmla="*/ 5721383 h 6858000"/>
                <a:gd name="connsiteX2008" fmla="*/ 3059986 w 5246673"/>
                <a:gd name="connsiteY2008" fmla="*/ 5714203 h 6858000"/>
                <a:gd name="connsiteX2009" fmla="*/ 3071267 w 5246673"/>
                <a:gd name="connsiteY2009" fmla="*/ 5644810 h 6858000"/>
                <a:gd name="connsiteX2010" fmla="*/ 3075498 w 5246673"/>
                <a:gd name="connsiteY2010" fmla="*/ 5620881 h 6858000"/>
                <a:gd name="connsiteX2011" fmla="*/ 3075498 w 5246673"/>
                <a:gd name="connsiteY2011" fmla="*/ 5532344 h 6858000"/>
                <a:gd name="connsiteX2012" fmla="*/ 3071267 w 5246673"/>
                <a:gd name="connsiteY2012" fmla="*/ 5510809 h 6858000"/>
                <a:gd name="connsiteX2013" fmla="*/ 3059986 w 5246673"/>
                <a:gd name="connsiteY2013" fmla="*/ 5436628 h 6858000"/>
                <a:gd name="connsiteX2014" fmla="*/ 3059986 w 5246673"/>
                <a:gd name="connsiteY2014" fmla="*/ 5431843 h 6858000"/>
                <a:gd name="connsiteX2015" fmla="*/ 3071267 w 5246673"/>
                <a:gd name="connsiteY2015" fmla="*/ 5424665 h 6858000"/>
                <a:gd name="connsiteX2016" fmla="*/ 3079727 w 5246673"/>
                <a:gd name="connsiteY2016" fmla="*/ 5419879 h 6858000"/>
                <a:gd name="connsiteX2017" fmla="*/ 3126263 w 5246673"/>
                <a:gd name="connsiteY2017" fmla="*/ 5398342 h 6858000"/>
                <a:gd name="connsiteX2018" fmla="*/ 3131903 w 5246673"/>
                <a:gd name="connsiteY2018" fmla="*/ 5395951 h 6858000"/>
                <a:gd name="connsiteX2019" fmla="*/ 3150234 w 5246673"/>
                <a:gd name="connsiteY2019" fmla="*/ 5381593 h 6858000"/>
                <a:gd name="connsiteX2020" fmla="*/ 3154465 w 5246673"/>
                <a:gd name="connsiteY2020" fmla="*/ 5374413 h 6858000"/>
                <a:gd name="connsiteX2021" fmla="*/ 3162926 w 5246673"/>
                <a:gd name="connsiteY2021" fmla="*/ 5360056 h 6858000"/>
                <a:gd name="connsiteX2022" fmla="*/ 3192538 w 5246673"/>
                <a:gd name="connsiteY2022" fmla="*/ 5309807 h 6858000"/>
                <a:gd name="connsiteX2023" fmla="*/ 3196769 w 5246673"/>
                <a:gd name="connsiteY2023" fmla="*/ 5302627 h 6858000"/>
                <a:gd name="connsiteX2024" fmla="*/ 3208050 w 5246673"/>
                <a:gd name="connsiteY2024" fmla="*/ 5285878 h 6858000"/>
                <a:gd name="connsiteX2025" fmla="*/ 1727412 w 5246673"/>
                <a:gd name="connsiteY2025" fmla="*/ 5285878 h 6858000"/>
                <a:gd name="connsiteX2026" fmla="*/ 1738693 w 5246673"/>
                <a:gd name="connsiteY2026" fmla="*/ 5302627 h 6858000"/>
                <a:gd name="connsiteX2027" fmla="*/ 1782406 w 5246673"/>
                <a:gd name="connsiteY2027" fmla="*/ 5376808 h 6858000"/>
                <a:gd name="connsiteX2028" fmla="*/ 1803559 w 5246673"/>
                <a:gd name="connsiteY2028" fmla="*/ 5395951 h 6858000"/>
                <a:gd name="connsiteX2029" fmla="*/ 1868425 w 5246673"/>
                <a:gd name="connsiteY2029" fmla="*/ 5424665 h 6858000"/>
                <a:gd name="connsiteX2030" fmla="*/ 1876886 w 5246673"/>
                <a:gd name="connsiteY2030" fmla="*/ 5429451 h 6858000"/>
                <a:gd name="connsiteX2031" fmla="*/ 1874065 w 5246673"/>
                <a:gd name="connsiteY2031" fmla="*/ 5453380 h 6858000"/>
                <a:gd name="connsiteX2032" fmla="*/ 1858553 w 5246673"/>
                <a:gd name="connsiteY2032" fmla="*/ 5553881 h 6858000"/>
                <a:gd name="connsiteX2033" fmla="*/ 1858553 w 5246673"/>
                <a:gd name="connsiteY2033" fmla="*/ 5599344 h 6858000"/>
                <a:gd name="connsiteX2034" fmla="*/ 1874065 w 5246673"/>
                <a:gd name="connsiteY2034" fmla="*/ 5697454 h 6858000"/>
                <a:gd name="connsiteX2035" fmla="*/ 1876886 w 5246673"/>
                <a:gd name="connsiteY2035" fmla="*/ 5723774 h 6858000"/>
                <a:gd name="connsiteX2036" fmla="*/ 1838811 w 5246673"/>
                <a:gd name="connsiteY2036" fmla="*/ 5740526 h 6858000"/>
                <a:gd name="connsiteX2037" fmla="*/ 1792278 w 5246673"/>
                <a:gd name="connsiteY2037" fmla="*/ 5764454 h 6858000"/>
                <a:gd name="connsiteX2038" fmla="*/ 1757024 w 5246673"/>
                <a:gd name="connsiteY2038" fmla="*/ 5821884 h 6858000"/>
                <a:gd name="connsiteX2039" fmla="*/ 1728821 w 5246673"/>
                <a:gd name="connsiteY2039" fmla="*/ 5869741 h 6858000"/>
                <a:gd name="connsiteX2040" fmla="*/ 1718951 w 5246673"/>
                <a:gd name="connsiteY2040" fmla="*/ 5855384 h 6858000"/>
                <a:gd name="connsiteX2041" fmla="*/ 1672416 w 5246673"/>
                <a:gd name="connsiteY2041" fmla="*/ 5776418 h 6858000"/>
                <a:gd name="connsiteX2042" fmla="*/ 1652674 w 5246673"/>
                <a:gd name="connsiteY2042" fmla="*/ 5757274 h 6858000"/>
                <a:gd name="connsiteX2043" fmla="*/ 1592039 w 5246673"/>
                <a:gd name="connsiteY2043" fmla="*/ 5730954 h 6858000"/>
                <a:gd name="connsiteX2044" fmla="*/ 1577938 w 5246673"/>
                <a:gd name="connsiteY2044" fmla="*/ 5723774 h 6858000"/>
                <a:gd name="connsiteX2045" fmla="*/ 1586398 w 5246673"/>
                <a:gd name="connsiteY2045" fmla="*/ 5661559 h 6858000"/>
                <a:gd name="connsiteX2046" fmla="*/ 1597680 w 5246673"/>
                <a:gd name="connsiteY2046" fmla="*/ 5577810 h 6858000"/>
                <a:gd name="connsiteX2047" fmla="*/ 1586398 w 5246673"/>
                <a:gd name="connsiteY2047" fmla="*/ 5494057 h 6858000"/>
                <a:gd name="connsiteX2048" fmla="*/ 1576527 w 5246673"/>
                <a:gd name="connsiteY2048" fmla="*/ 5434237 h 6858000"/>
                <a:gd name="connsiteX2049" fmla="*/ 1587808 w 5246673"/>
                <a:gd name="connsiteY2049" fmla="*/ 5427057 h 6858000"/>
                <a:gd name="connsiteX2050" fmla="*/ 1651265 w 5246673"/>
                <a:gd name="connsiteY2050" fmla="*/ 5398342 h 6858000"/>
                <a:gd name="connsiteX2051" fmla="*/ 1673827 w 5246673"/>
                <a:gd name="connsiteY2051" fmla="*/ 5376808 h 6858000"/>
                <a:gd name="connsiteX2052" fmla="*/ 1716131 w 5246673"/>
                <a:gd name="connsiteY2052" fmla="*/ 5302627 h 6858000"/>
                <a:gd name="connsiteX2053" fmla="*/ 1727412 w 5246673"/>
                <a:gd name="connsiteY2053" fmla="*/ 5285878 h 6858000"/>
                <a:gd name="connsiteX2054" fmla="*/ 249593 w 5246673"/>
                <a:gd name="connsiteY2054" fmla="*/ 5285878 h 6858000"/>
                <a:gd name="connsiteX2055" fmla="*/ 260874 w 5246673"/>
                <a:gd name="connsiteY2055" fmla="*/ 5302627 h 6858000"/>
                <a:gd name="connsiteX2056" fmla="*/ 303178 w 5246673"/>
                <a:gd name="connsiteY2056" fmla="*/ 5374413 h 6858000"/>
                <a:gd name="connsiteX2057" fmla="*/ 327150 w 5246673"/>
                <a:gd name="connsiteY2057" fmla="*/ 5398342 h 6858000"/>
                <a:gd name="connsiteX2058" fmla="*/ 390606 w 5246673"/>
                <a:gd name="connsiteY2058" fmla="*/ 5427057 h 6858000"/>
                <a:gd name="connsiteX2059" fmla="*/ 399067 w 5246673"/>
                <a:gd name="connsiteY2059" fmla="*/ 5431843 h 6858000"/>
                <a:gd name="connsiteX2060" fmla="*/ 396247 w 5246673"/>
                <a:gd name="connsiteY2060" fmla="*/ 5455771 h 6858000"/>
                <a:gd name="connsiteX2061" fmla="*/ 380735 w 5246673"/>
                <a:gd name="connsiteY2061" fmla="*/ 5553881 h 6858000"/>
                <a:gd name="connsiteX2062" fmla="*/ 380735 w 5246673"/>
                <a:gd name="connsiteY2062" fmla="*/ 5604130 h 6858000"/>
                <a:gd name="connsiteX2063" fmla="*/ 393427 w 5246673"/>
                <a:gd name="connsiteY2063" fmla="*/ 5697454 h 6858000"/>
                <a:gd name="connsiteX2064" fmla="*/ 396247 w 5246673"/>
                <a:gd name="connsiteY2064" fmla="*/ 5723774 h 6858000"/>
                <a:gd name="connsiteX2065" fmla="*/ 349712 w 5246673"/>
                <a:gd name="connsiteY2065" fmla="*/ 5745311 h 6858000"/>
                <a:gd name="connsiteX2066" fmla="*/ 282025 w 5246673"/>
                <a:gd name="connsiteY2066" fmla="*/ 5812312 h 6858000"/>
                <a:gd name="connsiteX2067" fmla="*/ 249593 w 5246673"/>
                <a:gd name="connsiteY2067" fmla="*/ 5872133 h 6858000"/>
                <a:gd name="connsiteX2068" fmla="*/ 239722 w 5246673"/>
                <a:gd name="connsiteY2068" fmla="*/ 5857776 h 6858000"/>
                <a:gd name="connsiteX2069" fmla="*/ 193188 w 5246673"/>
                <a:gd name="connsiteY2069" fmla="*/ 5778812 h 6858000"/>
                <a:gd name="connsiteX2070" fmla="*/ 170626 w 5246673"/>
                <a:gd name="connsiteY2070" fmla="*/ 5757274 h 6858000"/>
                <a:gd name="connsiteX2071" fmla="*/ 111400 w 5246673"/>
                <a:gd name="connsiteY2071" fmla="*/ 5730954 h 6858000"/>
                <a:gd name="connsiteX2072" fmla="*/ 97299 w 5246673"/>
                <a:gd name="connsiteY2072" fmla="*/ 5723774 h 6858000"/>
                <a:gd name="connsiteX2073" fmla="*/ 107169 w 5246673"/>
                <a:gd name="connsiteY2073" fmla="*/ 5661559 h 6858000"/>
                <a:gd name="connsiteX2074" fmla="*/ 118450 w 5246673"/>
                <a:gd name="connsiteY2074" fmla="*/ 5577810 h 6858000"/>
                <a:gd name="connsiteX2075" fmla="*/ 107169 w 5246673"/>
                <a:gd name="connsiteY2075" fmla="*/ 5494057 h 6858000"/>
                <a:gd name="connsiteX2076" fmla="*/ 97299 w 5246673"/>
                <a:gd name="connsiteY2076" fmla="*/ 5434237 h 6858000"/>
                <a:gd name="connsiteX2077" fmla="*/ 108580 w 5246673"/>
                <a:gd name="connsiteY2077" fmla="*/ 5427057 h 6858000"/>
                <a:gd name="connsiteX2078" fmla="*/ 172035 w 5246673"/>
                <a:gd name="connsiteY2078" fmla="*/ 5398342 h 6858000"/>
                <a:gd name="connsiteX2079" fmla="*/ 194597 w 5246673"/>
                <a:gd name="connsiteY2079" fmla="*/ 5376808 h 6858000"/>
                <a:gd name="connsiteX2080" fmla="*/ 238312 w 5246673"/>
                <a:gd name="connsiteY2080" fmla="*/ 5302627 h 6858000"/>
                <a:gd name="connsiteX2081" fmla="*/ 249593 w 5246673"/>
                <a:gd name="connsiteY2081" fmla="*/ 5285878 h 6858000"/>
                <a:gd name="connsiteX2082" fmla="*/ 3208050 w 5246673"/>
                <a:gd name="connsiteY2082" fmla="*/ 5144697 h 6858000"/>
                <a:gd name="connsiteX2083" fmla="*/ 3196769 w 5246673"/>
                <a:gd name="connsiteY2083" fmla="*/ 5163840 h 6858000"/>
                <a:gd name="connsiteX2084" fmla="*/ 3123442 w 5246673"/>
                <a:gd name="connsiteY2084" fmla="*/ 5288270 h 6858000"/>
                <a:gd name="connsiteX2085" fmla="*/ 3122031 w 5246673"/>
                <a:gd name="connsiteY2085" fmla="*/ 5290664 h 6858000"/>
                <a:gd name="connsiteX2086" fmla="*/ 3119211 w 5246673"/>
                <a:gd name="connsiteY2086" fmla="*/ 5293055 h 6858000"/>
                <a:gd name="connsiteX2087" fmla="*/ 3113571 w 5246673"/>
                <a:gd name="connsiteY2087" fmla="*/ 5297841 h 6858000"/>
                <a:gd name="connsiteX2088" fmla="*/ 3109341 w 5246673"/>
                <a:gd name="connsiteY2088" fmla="*/ 5300235 h 6858000"/>
                <a:gd name="connsiteX2089" fmla="*/ 3100880 w 5246673"/>
                <a:gd name="connsiteY2089" fmla="*/ 5305021 h 6858000"/>
                <a:gd name="connsiteX2090" fmla="*/ 2996530 w 5246673"/>
                <a:gd name="connsiteY2090" fmla="*/ 5352879 h 6858000"/>
                <a:gd name="connsiteX2091" fmla="*/ 2985250 w 5246673"/>
                <a:gd name="connsiteY2091" fmla="*/ 5360056 h 6858000"/>
                <a:gd name="connsiteX2092" fmla="*/ 2988070 w 5246673"/>
                <a:gd name="connsiteY2092" fmla="*/ 5383985 h 6858000"/>
                <a:gd name="connsiteX2093" fmla="*/ 2993710 w 5246673"/>
                <a:gd name="connsiteY2093" fmla="*/ 5419879 h 6858000"/>
                <a:gd name="connsiteX2094" fmla="*/ 3009221 w 5246673"/>
                <a:gd name="connsiteY2094" fmla="*/ 5520380 h 6858000"/>
                <a:gd name="connsiteX2095" fmla="*/ 3014861 w 5246673"/>
                <a:gd name="connsiteY2095" fmla="*/ 5556272 h 6858000"/>
                <a:gd name="connsiteX2096" fmla="*/ 3014861 w 5246673"/>
                <a:gd name="connsiteY2096" fmla="*/ 5558667 h 6858000"/>
                <a:gd name="connsiteX2097" fmla="*/ 3016272 w 5246673"/>
                <a:gd name="connsiteY2097" fmla="*/ 5575415 h 6858000"/>
                <a:gd name="connsiteX2098" fmla="*/ 3016272 w 5246673"/>
                <a:gd name="connsiteY2098" fmla="*/ 5577810 h 6858000"/>
                <a:gd name="connsiteX2099" fmla="*/ 3014861 w 5246673"/>
                <a:gd name="connsiteY2099" fmla="*/ 5596953 h 6858000"/>
                <a:gd name="connsiteX2100" fmla="*/ 2988070 w 5246673"/>
                <a:gd name="connsiteY2100" fmla="*/ 5769240 h 6858000"/>
                <a:gd name="connsiteX2101" fmla="*/ 2986659 w 5246673"/>
                <a:gd name="connsiteY2101" fmla="*/ 5778812 h 6858000"/>
                <a:gd name="connsiteX2102" fmla="*/ 2985250 w 5246673"/>
                <a:gd name="connsiteY2102" fmla="*/ 5795561 h 6858000"/>
                <a:gd name="connsiteX2103" fmla="*/ 2996530 w 5246673"/>
                <a:gd name="connsiteY2103" fmla="*/ 5800346 h 6858000"/>
                <a:gd name="connsiteX2104" fmla="*/ 3002171 w 5246673"/>
                <a:gd name="connsiteY2104" fmla="*/ 5802741 h 6858000"/>
                <a:gd name="connsiteX2105" fmla="*/ 3023322 w 5246673"/>
                <a:gd name="connsiteY2105" fmla="*/ 5812312 h 6858000"/>
                <a:gd name="connsiteX2106" fmla="*/ 3100880 w 5246673"/>
                <a:gd name="connsiteY2106" fmla="*/ 5848204 h 6858000"/>
                <a:gd name="connsiteX2107" fmla="*/ 3120622 w 5246673"/>
                <a:gd name="connsiteY2107" fmla="*/ 5867347 h 6858000"/>
                <a:gd name="connsiteX2108" fmla="*/ 3122031 w 5246673"/>
                <a:gd name="connsiteY2108" fmla="*/ 5869741 h 6858000"/>
                <a:gd name="connsiteX2109" fmla="*/ 3198179 w 5246673"/>
                <a:gd name="connsiteY2109" fmla="*/ 5998957 h 6858000"/>
                <a:gd name="connsiteX2110" fmla="*/ 3202410 w 5246673"/>
                <a:gd name="connsiteY2110" fmla="*/ 6006134 h 6858000"/>
                <a:gd name="connsiteX2111" fmla="*/ 3209460 w 5246673"/>
                <a:gd name="connsiteY2111" fmla="*/ 6015706 h 6858000"/>
                <a:gd name="connsiteX2112" fmla="*/ 3257404 w 5246673"/>
                <a:gd name="connsiteY2112" fmla="*/ 5934348 h 6858000"/>
                <a:gd name="connsiteX2113" fmla="*/ 3260224 w 5246673"/>
                <a:gd name="connsiteY2113" fmla="*/ 5929562 h 6858000"/>
                <a:gd name="connsiteX2114" fmla="*/ 3295478 w 5246673"/>
                <a:gd name="connsiteY2114" fmla="*/ 5869741 h 6858000"/>
                <a:gd name="connsiteX2115" fmla="*/ 3312400 w 5246673"/>
                <a:gd name="connsiteY2115" fmla="*/ 5852990 h 6858000"/>
                <a:gd name="connsiteX2116" fmla="*/ 3357524 w 5246673"/>
                <a:gd name="connsiteY2116" fmla="*/ 5831455 h 6858000"/>
                <a:gd name="connsiteX2117" fmla="*/ 3389957 w 5246673"/>
                <a:gd name="connsiteY2117" fmla="*/ 5817098 h 6858000"/>
                <a:gd name="connsiteX2118" fmla="*/ 3422390 w 5246673"/>
                <a:gd name="connsiteY2118" fmla="*/ 5802741 h 6858000"/>
                <a:gd name="connsiteX2119" fmla="*/ 3430851 w 5246673"/>
                <a:gd name="connsiteY2119" fmla="*/ 5800346 h 6858000"/>
                <a:gd name="connsiteX2120" fmla="*/ 3426620 w 5246673"/>
                <a:gd name="connsiteY2120" fmla="*/ 5774026 h 6858000"/>
                <a:gd name="connsiteX2121" fmla="*/ 3399828 w 5246673"/>
                <a:gd name="connsiteY2121" fmla="*/ 5599344 h 6858000"/>
                <a:gd name="connsiteX2122" fmla="*/ 3399828 w 5246673"/>
                <a:gd name="connsiteY2122" fmla="*/ 5561058 h 6858000"/>
                <a:gd name="connsiteX2123" fmla="*/ 3428031 w 5246673"/>
                <a:gd name="connsiteY2123" fmla="*/ 5383985 h 6858000"/>
                <a:gd name="connsiteX2124" fmla="*/ 3430851 w 5246673"/>
                <a:gd name="connsiteY2124" fmla="*/ 5362450 h 6858000"/>
                <a:gd name="connsiteX2125" fmla="*/ 3416750 w 5246673"/>
                <a:gd name="connsiteY2125" fmla="*/ 5355270 h 6858000"/>
                <a:gd name="connsiteX2126" fmla="*/ 3406878 w 5246673"/>
                <a:gd name="connsiteY2126" fmla="*/ 5350485 h 6858000"/>
                <a:gd name="connsiteX2127" fmla="*/ 3327911 w 5246673"/>
                <a:gd name="connsiteY2127" fmla="*/ 5314593 h 6858000"/>
                <a:gd name="connsiteX2128" fmla="*/ 3313809 w 5246673"/>
                <a:gd name="connsiteY2128" fmla="*/ 5307413 h 6858000"/>
                <a:gd name="connsiteX2129" fmla="*/ 3305349 w 5246673"/>
                <a:gd name="connsiteY2129" fmla="*/ 5302627 h 6858000"/>
                <a:gd name="connsiteX2130" fmla="*/ 3301119 w 5246673"/>
                <a:gd name="connsiteY2130" fmla="*/ 5300235 h 6858000"/>
                <a:gd name="connsiteX2131" fmla="*/ 3292658 w 5246673"/>
                <a:gd name="connsiteY2131" fmla="*/ 5288270 h 6858000"/>
                <a:gd name="connsiteX2132" fmla="*/ 3219331 w 5246673"/>
                <a:gd name="connsiteY2132" fmla="*/ 5163840 h 6858000"/>
                <a:gd name="connsiteX2133" fmla="*/ 3208050 w 5246673"/>
                <a:gd name="connsiteY2133" fmla="*/ 5144697 h 6858000"/>
                <a:gd name="connsiteX2134" fmla="*/ 1727412 w 5246673"/>
                <a:gd name="connsiteY2134" fmla="*/ 5142305 h 6858000"/>
                <a:gd name="connsiteX2135" fmla="*/ 1714720 w 5246673"/>
                <a:gd name="connsiteY2135" fmla="*/ 5161448 h 6858000"/>
                <a:gd name="connsiteX2136" fmla="*/ 1641393 w 5246673"/>
                <a:gd name="connsiteY2136" fmla="*/ 5285878 h 6858000"/>
                <a:gd name="connsiteX2137" fmla="*/ 1620241 w 5246673"/>
                <a:gd name="connsiteY2137" fmla="*/ 5307413 h 6858000"/>
                <a:gd name="connsiteX2138" fmla="*/ 1514481 w 5246673"/>
                <a:gd name="connsiteY2138" fmla="*/ 5355270 h 6858000"/>
                <a:gd name="connsiteX2139" fmla="*/ 1503200 w 5246673"/>
                <a:gd name="connsiteY2139" fmla="*/ 5362450 h 6858000"/>
                <a:gd name="connsiteX2140" fmla="*/ 1506020 w 5246673"/>
                <a:gd name="connsiteY2140" fmla="*/ 5386379 h 6858000"/>
                <a:gd name="connsiteX2141" fmla="*/ 1532813 w 5246673"/>
                <a:gd name="connsiteY2141" fmla="*/ 5549095 h 6858000"/>
                <a:gd name="connsiteX2142" fmla="*/ 1531403 w 5246673"/>
                <a:gd name="connsiteY2142" fmla="*/ 5613702 h 6858000"/>
                <a:gd name="connsiteX2143" fmla="*/ 1506020 w 5246673"/>
                <a:gd name="connsiteY2143" fmla="*/ 5776418 h 6858000"/>
                <a:gd name="connsiteX2144" fmla="*/ 1503200 w 5246673"/>
                <a:gd name="connsiteY2144" fmla="*/ 5800346 h 6858000"/>
                <a:gd name="connsiteX2145" fmla="*/ 1517301 w 5246673"/>
                <a:gd name="connsiteY2145" fmla="*/ 5807526 h 6858000"/>
                <a:gd name="connsiteX2146" fmla="*/ 1618831 w 5246673"/>
                <a:gd name="connsiteY2146" fmla="*/ 5852990 h 6858000"/>
                <a:gd name="connsiteX2147" fmla="*/ 1642804 w 5246673"/>
                <a:gd name="connsiteY2147" fmla="*/ 5876919 h 6858000"/>
                <a:gd name="connsiteX2148" fmla="*/ 1717540 w 5246673"/>
                <a:gd name="connsiteY2148" fmla="*/ 6003743 h 6858000"/>
                <a:gd name="connsiteX2149" fmla="*/ 1730232 w 5246673"/>
                <a:gd name="connsiteY2149" fmla="*/ 6022886 h 6858000"/>
                <a:gd name="connsiteX2150" fmla="*/ 1741513 w 5246673"/>
                <a:gd name="connsiteY2150" fmla="*/ 5998957 h 6858000"/>
                <a:gd name="connsiteX2151" fmla="*/ 1814840 w 5246673"/>
                <a:gd name="connsiteY2151" fmla="*/ 5874527 h 6858000"/>
                <a:gd name="connsiteX2152" fmla="*/ 1835991 w 5246673"/>
                <a:gd name="connsiteY2152" fmla="*/ 5855384 h 6858000"/>
                <a:gd name="connsiteX2153" fmla="*/ 1893807 w 5246673"/>
                <a:gd name="connsiteY2153" fmla="*/ 5829061 h 6858000"/>
                <a:gd name="connsiteX2154" fmla="*/ 1953033 w 5246673"/>
                <a:gd name="connsiteY2154" fmla="*/ 5800346 h 6858000"/>
                <a:gd name="connsiteX2155" fmla="*/ 1950213 w 5246673"/>
                <a:gd name="connsiteY2155" fmla="*/ 5776418 h 6858000"/>
                <a:gd name="connsiteX2156" fmla="*/ 1922010 w 5246673"/>
                <a:gd name="connsiteY2156" fmla="*/ 5596953 h 6858000"/>
                <a:gd name="connsiteX2157" fmla="*/ 1922010 w 5246673"/>
                <a:gd name="connsiteY2157" fmla="*/ 5563452 h 6858000"/>
                <a:gd name="connsiteX2158" fmla="*/ 1950213 w 5246673"/>
                <a:gd name="connsiteY2158" fmla="*/ 5383985 h 6858000"/>
                <a:gd name="connsiteX2159" fmla="*/ 1953033 w 5246673"/>
                <a:gd name="connsiteY2159" fmla="*/ 5360056 h 6858000"/>
                <a:gd name="connsiteX2160" fmla="*/ 1937521 w 5246673"/>
                <a:gd name="connsiteY2160" fmla="*/ 5352879 h 6858000"/>
                <a:gd name="connsiteX2161" fmla="*/ 1835991 w 5246673"/>
                <a:gd name="connsiteY2161" fmla="*/ 5307413 h 6858000"/>
                <a:gd name="connsiteX2162" fmla="*/ 1814840 w 5246673"/>
                <a:gd name="connsiteY2162" fmla="*/ 5288270 h 6858000"/>
                <a:gd name="connsiteX2163" fmla="*/ 1738693 w 5246673"/>
                <a:gd name="connsiteY2163" fmla="*/ 5159054 h 6858000"/>
                <a:gd name="connsiteX2164" fmla="*/ 1727412 w 5246673"/>
                <a:gd name="connsiteY2164" fmla="*/ 5142305 h 6858000"/>
                <a:gd name="connsiteX2165" fmla="*/ 249593 w 5246673"/>
                <a:gd name="connsiteY2165" fmla="*/ 5139911 h 6858000"/>
                <a:gd name="connsiteX2166" fmla="*/ 238312 w 5246673"/>
                <a:gd name="connsiteY2166" fmla="*/ 5156662 h 6858000"/>
                <a:gd name="connsiteX2167" fmla="*/ 163574 w 5246673"/>
                <a:gd name="connsiteY2167" fmla="*/ 5283484 h 6858000"/>
                <a:gd name="connsiteX2168" fmla="*/ 141012 w 5246673"/>
                <a:gd name="connsiteY2168" fmla="*/ 5305021 h 6858000"/>
                <a:gd name="connsiteX2169" fmla="*/ 36663 w 5246673"/>
                <a:gd name="connsiteY2169" fmla="*/ 5352879 h 6858000"/>
                <a:gd name="connsiteX2170" fmla="*/ 25381 w 5246673"/>
                <a:gd name="connsiteY2170" fmla="*/ 5360056 h 6858000"/>
                <a:gd name="connsiteX2171" fmla="*/ 28202 w 5246673"/>
                <a:gd name="connsiteY2171" fmla="*/ 5383985 h 6858000"/>
                <a:gd name="connsiteX2172" fmla="*/ 56404 w 5246673"/>
                <a:gd name="connsiteY2172" fmla="*/ 5558667 h 6858000"/>
                <a:gd name="connsiteX2173" fmla="*/ 56404 w 5246673"/>
                <a:gd name="connsiteY2173" fmla="*/ 5594559 h 6858000"/>
                <a:gd name="connsiteX2174" fmla="*/ 28202 w 5246673"/>
                <a:gd name="connsiteY2174" fmla="*/ 5771632 h 6858000"/>
                <a:gd name="connsiteX2175" fmla="*/ 25381 w 5246673"/>
                <a:gd name="connsiteY2175" fmla="*/ 5795561 h 6858000"/>
                <a:gd name="connsiteX2176" fmla="*/ 42303 w 5246673"/>
                <a:gd name="connsiteY2176" fmla="*/ 5802741 h 6858000"/>
                <a:gd name="connsiteX2177" fmla="*/ 142423 w 5246673"/>
                <a:gd name="connsiteY2177" fmla="*/ 5848204 h 6858000"/>
                <a:gd name="connsiteX2178" fmla="*/ 162165 w 5246673"/>
                <a:gd name="connsiteY2178" fmla="*/ 5867347 h 6858000"/>
                <a:gd name="connsiteX2179" fmla="*/ 238312 w 5246673"/>
                <a:gd name="connsiteY2179" fmla="*/ 5998957 h 6858000"/>
                <a:gd name="connsiteX2180" fmla="*/ 249593 w 5246673"/>
                <a:gd name="connsiteY2180" fmla="*/ 6015706 h 6858000"/>
                <a:gd name="connsiteX2181" fmla="*/ 300358 w 5246673"/>
                <a:gd name="connsiteY2181" fmla="*/ 5929562 h 6858000"/>
                <a:gd name="connsiteX2182" fmla="*/ 345482 w 5246673"/>
                <a:gd name="connsiteY2182" fmla="*/ 5857776 h 6858000"/>
                <a:gd name="connsiteX2183" fmla="*/ 403297 w 5246673"/>
                <a:gd name="connsiteY2183" fmla="*/ 5829061 h 6858000"/>
                <a:gd name="connsiteX2184" fmla="*/ 473804 w 5246673"/>
                <a:gd name="connsiteY2184" fmla="*/ 5797955 h 6858000"/>
                <a:gd name="connsiteX2185" fmla="*/ 469574 w 5246673"/>
                <a:gd name="connsiteY2185" fmla="*/ 5771632 h 6858000"/>
                <a:gd name="connsiteX2186" fmla="*/ 442781 w 5246673"/>
                <a:gd name="connsiteY2186" fmla="*/ 5596953 h 6858000"/>
                <a:gd name="connsiteX2187" fmla="*/ 441371 w 5246673"/>
                <a:gd name="connsiteY2187" fmla="*/ 5556272 h 6858000"/>
                <a:gd name="connsiteX2188" fmla="*/ 469574 w 5246673"/>
                <a:gd name="connsiteY2188" fmla="*/ 5379199 h 6858000"/>
                <a:gd name="connsiteX2189" fmla="*/ 472394 w 5246673"/>
                <a:gd name="connsiteY2189" fmla="*/ 5357664 h 6858000"/>
                <a:gd name="connsiteX2190" fmla="*/ 458293 w 5246673"/>
                <a:gd name="connsiteY2190" fmla="*/ 5350485 h 6858000"/>
                <a:gd name="connsiteX2191" fmla="*/ 356763 w 5246673"/>
                <a:gd name="connsiteY2191" fmla="*/ 5305021 h 6858000"/>
                <a:gd name="connsiteX2192" fmla="*/ 334201 w 5246673"/>
                <a:gd name="connsiteY2192" fmla="*/ 5283484 h 6858000"/>
                <a:gd name="connsiteX2193" fmla="*/ 260874 w 5246673"/>
                <a:gd name="connsiteY2193" fmla="*/ 5159054 h 6858000"/>
                <a:gd name="connsiteX2194" fmla="*/ 249593 w 5246673"/>
                <a:gd name="connsiteY2194" fmla="*/ 5139911 h 6858000"/>
                <a:gd name="connsiteX2195" fmla="*/ 4684458 w 5246673"/>
                <a:gd name="connsiteY2195" fmla="*/ 5111196 h 6858000"/>
                <a:gd name="connsiteX2196" fmla="*/ 4695739 w 5246673"/>
                <a:gd name="connsiteY2196" fmla="*/ 5127948 h 6858000"/>
                <a:gd name="connsiteX2197" fmla="*/ 4777527 w 5246673"/>
                <a:gd name="connsiteY2197" fmla="*/ 5266735 h 6858000"/>
                <a:gd name="connsiteX2198" fmla="*/ 4800089 w 5246673"/>
                <a:gd name="connsiteY2198" fmla="*/ 5288270 h 6858000"/>
                <a:gd name="connsiteX2199" fmla="*/ 4910079 w 5246673"/>
                <a:gd name="connsiteY2199" fmla="*/ 5338521 h 6858000"/>
                <a:gd name="connsiteX2200" fmla="*/ 4925591 w 5246673"/>
                <a:gd name="connsiteY2200" fmla="*/ 5345699 h 6858000"/>
                <a:gd name="connsiteX2201" fmla="*/ 4922771 w 5246673"/>
                <a:gd name="connsiteY2201" fmla="*/ 5367236 h 6858000"/>
                <a:gd name="connsiteX2202" fmla="*/ 4901481 w 5246673"/>
                <a:gd name="connsiteY2202" fmla="*/ 5501889 h 6858000"/>
                <a:gd name="connsiteX2203" fmla="*/ 4884870 w 5246673"/>
                <a:gd name="connsiteY2203" fmla="*/ 5544400 h 6858000"/>
                <a:gd name="connsiteX2204" fmla="*/ 4910079 w 5246673"/>
                <a:gd name="connsiteY2204" fmla="*/ 5383985 h 6858000"/>
                <a:gd name="connsiteX2205" fmla="*/ 4912899 w 5246673"/>
                <a:gd name="connsiteY2205" fmla="*/ 5360056 h 6858000"/>
                <a:gd name="connsiteX2206" fmla="*/ 4897389 w 5246673"/>
                <a:gd name="connsiteY2206" fmla="*/ 5352879 h 6858000"/>
                <a:gd name="connsiteX2207" fmla="*/ 4795859 w 5246673"/>
                <a:gd name="connsiteY2207" fmla="*/ 5307413 h 6858000"/>
                <a:gd name="connsiteX2208" fmla="*/ 4774706 w 5246673"/>
                <a:gd name="connsiteY2208" fmla="*/ 5288270 h 6858000"/>
                <a:gd name="connsiteX2209" fmla="*/ 4698559 w 5246673"/>
                <a:gd name="connsiteY2209" fmla="*/ 5159054 h 6858000"/>
                <a:gd name="connsiteX2210" fmla="*/ 4687278 w 5246673"/>
                <a:gd name="connsiteY2210" fmla="*/ 5142305 h 6858000"/>
                <a:gd name="connsiteX2211" fmla="*/ 4674588 w 5246673"/>
                <a:gd name="connsiteY2211" fmla="*/ 5161448 h 6858000"/>
                <a:gd name="connsiteX2212" fmla="*/ 4601261 w 5246673"/>
                <a:gd name="connsiteY2212" fmla="*/ 5285878 h 6858000"/>
                <a:gd name="connsiteX2213" fmla="*/ 4580108 w 5246673"/>
                <a:gd name="connsiteY2213" fmla="*/ 5307413 h 6858000"/>
                <a:gd name="connsiteX2214" fmla="*/ 4474349 w 5246673"/>
                <a:gd name="connsiteY2214" fmla="*/ 5355270 h 6858000"/>
                <a:gd name="connsiteX2215" fmla="*/ 4463068 w 5246673"/>
                <a:gd name="connsiteY2215" fmla="*/ 5362450 h 6858000"/>
                <a:gd name="connsiteX2216" fmla="*/ 4465888 w 5246673"/>
                <a:gd name="connsiteY2216" fmla="*/ 5386379 h 6858000"/>
                <a:gd name="connsiteX2217" fmla="*/ 4492680 w 5246673"/>
                <a:gd name="connsiteY2217" fmla="*/ 5549095 h 6858000"/>
                <a:gd name="connsiteX2218" fmla="*/ 4491270 w 5246673"/>
                <a:gd name="connsiteY2218" fmla="*/ 5613702 h 6858000"/>
                <a:gd name="connsiteX2219" fmla="*/ 4465888 w 5246673"/>
                <a:gd name="connsiteY2219" fmla="*/ 5776418 h 6858000"/>
                <a:gd name="connsiteX2220" fmla="*/ 4463068 w 5246673"/>
                <a:gd name="connsiteY2220" fmla="*/ 5800346 h 6858000"/>
                <a:gd name="connsiteX2221" fmla="*/ 4477169 w 5246673"/>
                <a:gd name="connsiteY2221" fmla="*/ 5807526 h 6858000"/>
                <a:gd name="connsiteX2222" fmla="*/ 4578699 w 5246673"/>
                <a:gd name="connsiteY2222" fmla="*/ 5852990 h 6858000"/>
                <a:gd name="connsiteX2223" fmla="*/ 4602670 w 5246673"/>
                <a:gd name="connsiteY2223" fmla="*/ 5876919 h 6858000"/>
                <a:gd name="connsiteX2224" fmla="*/ 4672054 w 5246673"/>
                <a:gd name="connsiteY2224" fmla="*/ 5994657 h 6858000"/>
                <a:gd name="connsiteX2225" fmla="*/ 4661870 w 5246673"/>
                <a:gd name="connsiteY2225" fmla="*/ 6013270 h 6858000"/>
                <a:gd name="connsiteX2226" fmla="*/ 4591389 w 5246673"/>
                <a:gd name="connsiteY2226" fmla="*/ 5893670 h 6858000"/>
                <a:gd name="connsiteX2227" fmla="*/ 4571647 w 5246673"/>
                <a:gd name="connsiteY2227" fmla="*/ 5874527 h 6858000"/>
                <a:gd name="connsiteX2228" fmla="*/ 4458837 w 5246673"/>
                <a:gd name="connsiteY2228" fmla="*/ 5821884 h 6858000"/>
                <a:gd name="connsiteX2229" fmla="*/ 4444735 w 5246673"/>
                <a:gd name="connsiteY2229" fmla="*/ 5814704 h 6858000"/>
                <a:gd name="connsiteX2230" fmla="*/ 4448967 w 5246673"/>
                <a:gd name="connsiteY2230" fmla="*/ 5788383 h 6858000"/>
                <a:gd name="connsiteX2231" fmla="*/ 4477169 w 5246673"/>
                <a:gd name="connsiteY2231" fmla="*/ 5599344 h 6858000"/>
                <a:gd name="connsiteX2232" fmla="*/ 4477169 w 5246673"/>
                <a:gd name="connsiteY2232" fmla="*/ 5563452 h 6858000"/>
                <a:gd name="connsiteX2233" fmla="*/ 4446146 w 5246673"/>
                <a:gd name="connsiteY2233" fmla="*/ 5372022 h 6858000"/>
                <a:gd name="connsiteX2234" fmla="*/ 4443326 w 5246673"/>
                <a:gd name="connsiteY2234" fmla="*/ 5345699 h 6858000"/>
                <a:gd name="connsiteX2235" fmla="*/ 4458837 w 5246673"/>
                <a:gd name="connsiteY2235" fmla="*/ 5338521 h 6858000"/>
                <a:gd name="connsiteX2236" fmla="*/ 4568827 w 5246673"/>
                <a:gd name="connsiteY2236" fmla="*/ 5288270 h 6858000"/>
                <a:gd name="connsiteX2237" fmla="*/ 4591389 w 5246673"/>
                <a:gd name="connsiteY2237" fmla="*/ 5266735 h 6858000"/>
                <a:gd name="connsiteX2238" fmla="*/ 4673177 w 5246673"/>
                <a:gd name="connsiteY2238" fmla="*/ 5127948 h 6858000"/>
                <a:gd name="connsiteX2239" fmla="*/ 4684458 w 5246673"/>
                <a:gd name="connsiteY2239" fmla="*/ 5111196 h 6858000"/>
                <a:gd name="connsiteX2240" fmla="*/ 1726001 w 5246673"/>
                <a:gd name="connsiteY2240" fmla="*/ 5111196 h 6858000"/>
                <a:gd name="connsiteX2241" fmla="*/ 1737282 w 5246673"/>
                <a:gd name="connsiteY2241" fmla="*/ 5127948 h 6858000"/>
                <a:gd name="connsiteX2242" fmla="*/ 1819069 w 5246673"/>
                <a:gd name="connsiteY2242" fmla="*/ 5266735 h 6858000"/>
                <a:gd name="connsiteX2243" fmla="*/ 1841632 w 5246673"/>
                <a:gd name="connsiteY2243" fmla="*/ 5288270 h 6858000"/>
                <a:gd name="connsiteX2244" fmla="*/ 1951622 w 5246673"/>
                <a:gd name="connsiteY2244" fmla="*/ 5338521 h 6858000"/>
                <a:gd name="connsiteX2245" fmla="*/ 1967134 w 5246673"/>
                <a:gd name="connsiteY2245" fmla="*/ 5345699 h 6858000"/>
                <a:gd name="connsiteX2246" fmla="*/ 1964314 w 5246673"/>
                <a:gd name="connsiteY2246" fmla="*/ 5367236 h 6858000"/>
                <a:gd name="connsiteX2247" fmla="*/ 1933291 w 5246673"/>
                <a:gd name="connsiteY2247" fmla="*/ 5563452 h 6858000"/>
                <a:gd name="connsiteX2248" fmla="*/ 1933291 w 5246673"/>
                <a:gd name="connsiteY2248" fmla="*/ 5599344 h 6858000"/>
                <a:gd name="connsiteX2249" fmla="*/ 1964314 w 5246673"/>
                <a:gd name="connsiteY2249" fmla="*/ 5790775 h 6858000"/>
                <a:gd name="connsiteX2250" fmla="*/ 1968543 w 5246673"/>
                <a:gd name="connsiteY2250" fmla="*/ 5814704 h 6858000"/>
                <a:gd name="connsiteX2251" fmla="*/ 1954442 w 5246673"/>
                <a:gd name="connsiteY2251" fmla="*/ 5821884 h 6858000"/>
                <a:gd name="connsiteX2252" fmla="*/ 1841632 w 5246673"/>
                <a:gd name="connsiteY2252" fmla="*/ 5874527 h 6858000"/>
                <a:gd name="connsiteX2253" fmla="*/ 1821890 w 5246673"/>
                <a:gd name="connsiteY2253" fmla="*/ 5893670 h 6858000"/>
                <a:gd name="connsiteX2254" fmla="*/ 1740102 w 5246673"/>
                <a:gd name="connsiteY2254" fmla="*/ 6032457 h 6858000"/>
                <a:gd name="connsiteX2255" fmla="*/ 1727412 w 5246673"/>
                <a:gd name="connsiteY2255" fmla="*/ 6051600 h 6858000"/>
                <a:gd name="connsiteX2256" fmla="*/ 1714720 w 5246673"/>
                <a:gd name="connsiteY2256" fmla="*/ 6032457 h 6858000"/>
                <a:gd name="connsiteX2257" fmla="*/ 1632932 w 5246673"/>
                <a:gd name="connsiteY2257" fmla="*/ 5893670 h 6858000"/>
                <a:gd name="connsiteX2258" fmla="*/ 1613190 w 5246673"/>
                <a:gd name="connsiteY2258" fmla="*/ 5874527 h 6858000"/>
                <a:gd name="connsiteX2259" fmla="*/ 1500380 w 5246673"/>
                <a:gd name="connsiteY2259" fmla="*/ 5821884 h 6858000"/>
                <a:gd name="connsiteX2260" fmla="*/ 1486278 w 5246673"/>
                <a:gd name="connsiteY2260" fmla="*/ 5814704 h 6858000"/>
                <a:gd name="connsiteX2261" fmla="*/ 1490509 w 5246673"/>
                <a:gd name="connsiteY2261" fmla="*/ 5788383 h 6858000"/>
                <a:gd name="connsiteX2262" fmla="*/ 1518712 w 5246673"/>
                <a:gd name="connsiteY2262" fmla="*/ 5599344 h 6858000"/>
                <a:gd name="connsiteX2263" fmla="*/ 1518712 w 5246673"/>
                <a:gd name="connsiteY2263" fmla="*/ 5563452 h 6858000"/>
                <a:gd name="connsiteX2264" fmla="*/ 1487689 w 5246673"/>
                <a:gd name="connsiteY2264" fmla="*/ 5372022 h 6858000"/>
                <a:gd name="connsiteX2265" fmla="*/ 1484869 w 5246673"/>
                <a:gd name="connsiteY2265" fmla="*/ 5345699 h 6858000"/>
                <a:gd name="connsiteX2266" fmla="*/ 1500380 w 5246673"/>
                <a:gd name="connsiteY2266" fmla="*/ 5338521 h 6858000"/>
                <a:gd name="connsiteX2267" fmla="*/ 1610370 w 5246673"/>
                <a:gd name="connsiteY2267" fmla="*/ 5288270 h 6858000"/>
                <a:gd name="connsiteX2268" fmla="*/ 1632932 w 5246673"/>
                <a:gd name="connsiteY2268" fmla="*/ 5266735 h 6858000"/>
                <a:gd name="connsiteX2269" fmla="*/ 1714720 w 5246673"/>
                <a:gd name="connsiteY2269" fmla="*/ 5127948 h 6858000"/>
                <a:gd name="connsiteX2270" fmla="*/ 1726001 w 5246673"/>
                <a:gd name="connsiteY2270" fmla="*/ 5111196 h 6858000"/>
                <a:gd name="connsiteX2271" fmla="*/ 248182 w 5246673"/>
                <a:gd name="connsiteY2271" fmla="*/ 5108805 h 6858000"/>
                <a:gd name="connsiteX2272" fmla="*/ 259463 w 5246673"/>
                <a:gd name="connsiteY2272" fmla="*/ 5125554 h 6858000"/>
                <a:gd name="connsiteX2273" fmla="*/ 342662 w 5246673"/>
                <a:gd name="connsiteY2273" fmla="*/ 5266735 h 6858000"/>
                <a:gd name="connsiteX2274" fmla="*/ 363813 w 5246673"/>
                <a:gd name="connsiteY2274" fmla="*/ 5285878 h 6858000"/>
                <a:gd name="connsiteX2275" fmla="*/ 473804 w 5246673"/>
                <a:gd name="connsiteY2275" fmla="*/ 5336127 h 6858000"/>
                <a:gd name="connsiteX2276" fmla="*/ 490725 w 5246673"/>
                <a:gd name="connsiteY2276" fmla="*/ 5343307 h 6858000"/>
                <a:gd name="connsiteX2277" fmla="*/ 487905 w 5246673"/>
                <a:gd name="connsiteY2277" fmla="*/ 5367236 h 6858000"/>
                <a:gd name="connsiteX2278" fmla="*/ 456882 w 5246673"/>
                <a:gd name="connsiteY2278" fmla="*/ 5558667 h 6858000"/>
                <a:gd name="connsiteX2279" fmla="*/ 456882 w 5246673"/>
                <a:gd name="connsiteY2279" fmla="*/ 5596953 h 6858000"/>
                <a:gd name="connsiteX2280" fmla="*/ 487905 w 5246673"/>
                <a:gd name="connsiteY2280" fmla="*/ 5788383 h 6858000"/>
                <a:gd name="connsiteX2281" fmla="*/ 490725 w 5246673"/>
                <a:gd name="connsiteY2281" fmla="*/ 5812312 h 6858000"/>
                <a:gd name="connsiteX2282" fmla="*/ 476624 w 5246673"/>
                <a:gd name="connsiteY2282" fmla="*/ 5819489 h 6858000"/>
                <a:gd name="connsiteX2283" fmla="*/ 363813 w 5246673"/>
                <a:gd name="connsiteY2283" fmla="*/ 5872133 h 6858000"/>
                <a:gd name="connsiteX2284" fmla="*/ 342662 w 5246673"/>
                <a:gd name="connsiteY2284" fmla="*/ 5893670 h 6858000"/>
                <a:gd name="connsiteX2285" fmla="*/ 262284 w 5246673"/>
                <a:gd name="connsiteY2285" fmla="*/ 6030063 h 6858000"/>
                <a:gd name="connsiteX2286" fmla="*/ 249593 w 5246673"/>
                <a:gd name="connsiteY2286" fmla="*/ 6049206 h 6858000"/>
                <a:gd name="connsiteX2287" fmla="*/ 236901 w 5246673"/>
                <a:gd name="connsiteY2287" fmla="*/ 6030063 h 6858000"/>
                <a:gd name="connsiteX2288" fmla="*/ 156524 w 5246673"/>
                <a:gd name="connsiteY2288" fmla="*/ 5893670 h 6858000"/>
                <a:gd name="connsiteX2289" fmla="*/ 132552 w 5246673"/>
                <a:gd name="connsiteY2289" fmla="*/ 5872133 h 6858000"/>
                <a:gd name="connsiteX2290" fmla="*/ 22561 w 5246673"/>
                <a:gd name="connsiteY2290" fmla="*/ 5821884 h 6858000"/>
                <a:gd name="connsiteX2291" fmla="*/ 7051 w 5246673"/>
                <a:gd name="connsiteY2291" fmla="*/ 5814704 h 6858000"/>
                <a:gd name="connsiteX2292" fmla="*/ 9871 w 5246673"/>
                <a:gd name="connsiteY2292" fmla="*/ 5790775 h 6858000"/>
                <a:gd name="connsiteX2293" fmla="*/ 38073 w 5246673"/>
                <a:gd name="connsiteY2293" fmla="*/ 5613702 h 6858000"/>
                <a:gd name="connsiteX2294" fmla="*/ 38073 w 5246673"/>
                <a:gd name="connsiteY2294" fmla="*/ 5546701 h 6858000"/>
                <a:gd name="connsiteX2295" fmla="*/ 9871 w 5246673"/>
                <a:gd name="connsiteY2295" fmla="*/ 5367236 h 6858000"/>
                <a:gd name="connsiteX2296" fmla="*/ 7051 w 5246673"/>
                <a:gd name="connsiteY2296" fmla="*/ 5345699 h 6858000"/>
                <a:gd name="connsiteX2297" fmla="*/ 98708 w 5246673"/>
                <a:gd name="connsiteY2297" fmla="*/ 5302627 h 6858000"/>
                <a:gd name="connsiteX2298" fmla="*/ 143833 w 5246673"/>
                <a:gd name="connsiteY2298" fmla="*/ 5278698 h 6858000"/>
                <a:gd name="connsiteX2299" fmla="*/ 179087 w 5246673"/>
                <a:gd name="connsiteY2299" fmla="*/ 5223663 h 6858000"/>
                <a:gd name="connsiteX2300" fmla="*/ 236901 w 5246673"/>
                <a:gd name="connsiteY2300" fmla="*/ 5125554 h 6858000"/>
                <a:gd name="connsiteX2301" fmla="*/ 248182 w 5246673"/>
                <a:gd name="connsiteY2301" fmla="*/ 5108805 h 6858000"/>
                <a:gd name="connsiteX2302" fmla="*/ 3206639 w 5246673"/>
                <a:gd name="connsiteY2302" fmla="*/ 5106411 h 6858000"/>
                <a:gd name="connsiteX2303" fmla="*/ 3219331 w 5246673"/>
                <a:gd name="connsiteY2303" fmla="*/ 5127948 h 6858000"/>
                <a:gd name="connsiteX2304" fmla="*/ 3302528 w 5246673"/>
                <a:gd name="connsiteY2304" fmla="*/ 5269127 h 6858000"/>
                <a:gd name="connsiteX2305" fmla="*/ 3306759 w 5246673"/>
                <a:gd name="connsiteY2305" fmla="*/ 5276306 h 6858000"/>
                <a:gd name="connsiteX2306" fmla="*/ 3322270 w 5246673"/>
                <a:gd name="connsiteY2306" fmla="*/ 5288270 h 6858000"/>
                <a:gd name="connsiteX2307" fmla="*/ 3381496 w 5246673"/>
                <a:gd name="connsiteY2307" fmla="*/ 5314593 h 6858000"/>
                <a:gd name="connsiteX2308" fmla="*/ 3432260 w 5246673"/>
                <a:gd name="connsiteY2308" fmla="*/ 5336127 h 6858000"/>
                <a:gd name="connsiteX2309" fmla="*/ 3449182 w 5246673"/>
                <a:gd name="connsiteY2309" fmla="*/ 5343307 h 6858000"/>
                <a:gd name="connsiteX2310" fmla="*/ 3447773 w 5246673"/>
                <a:gd name="connsiteY2310" fmla="*/ 5357664 h 6858000"/>
                <a:gd name="connsiteX2311" fmla="*/ 3446362 w 5246673"/>
                <a:gd name="connsiteY2311" fmla="*/ 5364842 h 6858000"/>
                <a:gd name="connsiteX2312" fmla="*/ 3415339 w 5246673"/>
                <a:gd name="connsiteY2312" fmla="*/ 5561058 h 6858000"/>
                <a:gd name="connsiteX2313" fmla="*/ 3413929 w 5246673"/>
                <a:gd name="connsiteY2313" fmla="*/ 5577810 h 6858000"/>
                <a:gd name="connsiteX2314" fmla="*/ 3413929 w 5246673"/>
                <a:gd name="connsiteY2314" fmla="*/ 5580201 h 6858000"/>
                <a:gd name="connsiteX2315" fmla="*/ 3415339 w 5246673"/>
                <a:gd name="connsiteY2315" fmla="*/ 5596953 h 6858000"/>
                <a:gd name="connsiteX2316" fmla="*/ 3444952 w 5246673"/>
                <a:gd name="connsiteY2316" fmla="*/ 5781203 h 6858000"/>
                <a:gd name="connsiteX2317" fmla="*/ 3449182 w 5246673"/>
                <a:gd name="connsiteY2317" fmla="*/ 5807526 h 6858000"/>
                <a:gd name="connsiteX2318" fmla="*/ 3437901 w 5246673"/>
                <a:gd name="connsiteY2318" fmla="*/ 5812312 h 6858000"/>
                <a:gd name="connsiteX2319" fmla="*/ 3435081 w 5246673"/>
                <a:gd name="connsiteY2319" fmla="*/ 5814704 h 6858000"/>
                <a:gd name="connsiteX2320" fmla="*/ 3423800 w 5246673"/>
                <a:gd name="connsiteY2320" fmla="*/ 5819489 h 6858000"/>
                <a:gd name="connsiteX2321" fmla="*/ 3402648 w 5246673"/>
                <a:gd name="connsiteY2321" fmla="*/ 5829061 h 6858000"/>
                <a:gd name="connsiteX2322" fmla="*/ 3319450 w 5246673"/>
                <a:gd name="connsiteY2322" fmla="*/ 5867347 h 6858000"/>
                <a:gd name="connsiteX2323" fmla="*/ 3309580 w 5246673"/>
                <a:gd name="connsiteY2323" fmla="*/ 5874527 h 6858000"/>
                <a:gd name="connsiteX2324" fmla="*/ 3308169 w 5246673"/>
                <a:gd name="connsiteY2324" fmla="*/ 5874527 h 6858000"/>
                <a:gd name="connsiteX2325" fmla="*/ 3299708 w 5246673"/>
                <a:gd name="connsiteY2325" fmla="*/ 5886490 h 6858000"/>
                <a:gd name="connsiteX2326" fmla="*/ 3219331 w 5246673"/>
                <a:gd name="connsiteY2326" fmla="*/ 6025277 h 6858000"/>
                <a:gd name="connsiteX2327" fmla="*/ 3208050 w 5246673"/>
                <a:gd name="connsiteY2327" fmla="*/ 6049206 h 6858000"/>
                <a:gd name="connsiteX2328" fmla="*/ 3206639 w 5246673"/>
                <a:gd name="connsiteY2328" fmla="*/ 6046814 h 6858000"/>
                <a:gd name="connsiteX2329" fmla="*/ 3198179 w 5246673"/>
                <a:gd name="connsiteY2329" fmla="*/ 6032457 h 6858000"/>
                <a:gd name="connsiteX2330" fmla="*/ 3195358 w 5246673"/>
                <a:gd name="connsiteY2330" fmla="*/ 6027671 h 6858000"/>
                <a:gd name="connsiteX2331" fmla="*/ 3114982 w 5246673"/>
                <a:gd name="connsiteY2331" fmla="*/ 5891276 h 6858000"/>
                <a:gd name="connsiteX2332" fmla="*/ 3109341 w 5246673"/>
                <a:gd name="connsiteY2332" fmla="*/ 5884099 h 6858000"/>
                <a:gd name="connsiteX2333" fmla="*/ 3091009 w 5246673"/>
                <a:gd name="connsiteY2333" fmla="*/ 5869741 h 6858000"/>
                <a:gd name="connsiteX2334" fmla="*/ 2981018 w 5246673"/>
                <a:gd name="connsiteY2334" fmla="*/ 5819489 h 6858000"/>
                <a:gd name="connsiteX2335" fmla="*/ 2966917 w 5246673"/>
                <a:gd name="connsiteY2335" fmla="*/ 5812312 h 6858000"/>
                <a:gd name="connsiteX2336" fmla="*/ 2969737 w 5246673"/>
                <a:gd name="connsiteY2336" fmla="*/ 5788383 h 6858000"/>
                <a:gd name="connsiteX2337" fmla="*/ 2997940 w 5246673"/>
                <a:gd name="connsiteY2337" fmla="*/ 5611310 h 6858000"/>
                <a:gd name="connsiteX2338" fmla="*/ 3000760 w 5246673"/>
                <a:gd name="connsiteY2338" fmla="*/ 5582595 h 6858000"/>
                <a:gd name="connsiteX2339" fmla="*/ 3000760 w 5246673"/>
                <a:gd name="connsiteY2339" fmla="*/ 5577810 h 6858000"/>
                <a:gd name="connsiteX2340" fmla="*/ 3000760 w 5246673"/>
                <a:gd name="connsiteY2340" fmla="*/ 5575415 h 6858000"/>
                <a:gd name="connsiteX2341" fmla="*/ 2999351 w 5246673"/>
                <a:gd name="connsiteY2341" fmla="*/ 5561058 h 6858000"/>
                <a:gd name="connsiteX2342" fmla="*/ 2996530 w 5246673"/>
                <a:gd name="connsiteY2342" fmla="*/ 5544309 h 6858000"/>
                <a:gd name="connsiteX2343" fmla="*/ 2968328 w 5246673"/>
                <a:gd name="connsiteY2343" fmla="*/ 5364842 h 6858000"/>
                <a:gd name="connsiteX2344" fmla="*/ 2966917 w 5246673"/>
                <a:gd name="connsiteY2344" fmla="*/ 5348093 h 6858000"/>
                <a:gd name="connsiteX2345" fmla="*/ 2966917 w 5246673"/>
                <a:gd name="connsiteY2345" fmla="*/ 5343307 h 6858000"/>
                <a:gd name="connsiteX2346" fmla="*/ 2978198 w 5246673"/>
                <a:gd name="connsiteY2346" fmla="*/ 5338521 h 6858000"/>
                <a:gd name="connsiteX2347" fmla="*/ 2982429 w 5246673"/>
                <a:gd name="connsiteY2347" fmla="*/ 5336127 h 6858000"/>
                <a:gd name="connsiteX2348" fmla="*/ 3020502 w 5246673"/>
                <a:gd name="connsiteY2348" fmla="*/ 5319378 h 6858000"/>
                <a:gd name="connsiteX2349" fmla="*/ 3059986 w 5246673"/>
                <a:gd name="connsiteY2349" fmla="*/ 5300235 h 6858000"/>
                <a:gd name="connsiteX2350" fmla="*/ 3065626 w 5246673"/>
                <a:gd name="connsiteY2350" fmla="*/ 5297841 h 6858000"/>
                <a:gd name="connsiteX2351" fmla="*/ 3093829 w 5246673"/>
                <a:gd name="connsiteY2351" fmla="*/ 5285878 h 6858000"/>
                <a:gd name="connsiteX2352" fmla="*/ 3100880 w 5246673"/>
                <a:gd name="connsiteY2352" fmla="*/ 5283484 h 6858000"/>
                <a:gd name="connsiteX2353" fmla="*/ 3109341 w 5246673"/>
                <a:gd name="connsiteY2353" fmla="*/ 5276306 h 6858000"/>
                <a:gd name="connsiteX2354" fmla="*/ 3113571 w 5246673"/>
                <a:gd name="connsiteY2354" fmla="*/ 5271521 h 6858000"/>
                <a:gd name="connsiteX2355" fmla="*/ 3117802 w 5246673"/>
                <a:gd name="connsiteY2355" fmla="*/ 5264341 h 6858000"/>
                <a:gd name="connsiteX2356" fmla="*/ 3136133 w 5246673"/>
                <a:gd name="connsiteY2356" fmla="*/ 5233235 h 6858000"/>
                <a:gd name="connsiteX2357" fmla="*/ 3140364 w 5246673"/>
                <a:gd name="connsiteY2357" fmla="*/ 5223663 h 6858000"/>
                <a:gd name="connsiteX2358" fmla="*/ 3185488 w 5246673"/>
                <a:gd name="connsiteY2358" fmla="*/ 5147091 h 6858000"/>
                <a:gd name="connsiteX2359" fmla="*/ 3196769 w 5246673"/>
                <a:gd name="connsiteY2359" fmla="*/ 5127948 h 6858000"/>
                <a:gd name="connsiteX2360" fmla="*/ 3206639 w 5246673"/>
                <a:gd name="connsiteY2360" fmla="*/ 5106411 h 6858000"/>
                <a:gd name="connsiteX2361" fmla="*/ 1728821 w 5246673"/>
                <a:gd name="connsiteY2361" fmla="*/ 4943695 h 6858000"/>
                <a:gd name="connsiteX2362" fmla="*/ 1716131 w 5246673"/>
                <a:gd name="connsiteY2362" fmla="*/ 4962838 h 6858000"/>
                <a:gd name="connsiteX2363" fmla="*/ 1601909 w 5246673"/>
                <a:gd name="connsiteY2363" fmla="*/ 5159054 h 6858000"/>
                <a:gd name="connsiteX2364" fmla="*/ 1577938 w 5246673"/>
                <a:gd name="connsiteY2364" fmla="*/ 5182983 h 6858000"/>
                <a:gd name="connsiteX2365" fmla="*/ 1418592 w 5246673"/>
                <a:gd name="connsiteY2365" fmla="*/ 5254769 h 6858000"/>
                <a:gd name="connsiteX2366" fmla="*/ 1404491 w 5246673"/>
                <a:gd name="connsiteY2366" fmla="*/ 5261949 h 6858000"/>
                <a:gd name="connsiteX2367" fmla="*/ 1407311 w 5246673"/>
                <a:gd name="connsiteY2367" fmla="*/ 5288270 h 6858000"/>
                <a:gd name="connsiteX2368" fmla="*/ 1449615 w 5246673"/>
                <a:gd name="connsiteY2368" fmla="*/ 5553881 h 6858000"/>
                <a:gd name="connsiteX2369" fmla="*/ 1449615 w 5246673"/>
                <a:gd name="connsiteY2369" fmla="*/ 5604130 h 6858000"/>
                <a:gd name="connsiteX2370" fmla="*/ 1407311 w 5246673"/>
                <a:gd name="connsiteY2370" fmla="*/ 5867347 h 6858000"/>
                <a:gd name="connsiteX2371" fmla="*/ 1403081 w 5246673"/>
                <a:gd name="connsiteY2371" fmla="*/ 5898456 h 6858000"/>
                <a:gd name="connsiteX2372" fmla="*/ 1421412 w 5246673"/>
                <a:gd name="connsiteY2372" fmla="*/ 5908027 h 6858000"/>
                <a:gd name="connsiteX2373" fmla="*/ 1579347 w 5246673"/>
                <a:gd name="connsiteY2373" fmla="*/ 5979814 h 6858000"/>
                <a:gd name="connsiteX2374" fmla="*/ 1600500 w 5246673"/>
                <a:gd name="connsiteY2374" fmla="*/ 6001348 h 6858000"/>
                <a:gd name="connsiteX2375" fmla="*/ 1717540 w 5246673"/>
                <a:gd name="connsiteY2375" fmla="*/ 6199959 h 6858000"/>
                <a:gd name="connsiteX2376" fmla="*/ 1730232 w 5246673"/>
                <a:gd name="connsiteY2376" fmla="*/ 6219102 h 6858000"/>
                <a:gd name="connsiteX2377" fmla="*/ 1742922 w 5246673"/>
                <a:gd name="connsiteY2377" fmla="*/ 6199959 h 6858000"/>
                <a:gd name="connsiteX2378" fmla="*/ 1857144 w 5246673"/>
                <a:gd name="connsiteY2378" fmla="*/ 6003743 h 6858000"/>
                <a:gd name="connsiteX2379" fmla="*/ 1882526 w 5246673"/>
                <a:gd name="connsiteY2379" fmla="*/ 5977420 h 6858000"/>
                <a:gd name="connsiteX2380" fmla="*/ 2039050 w 5246673"/>
                <a:gd name="connsiteY2380" fmla="*/ 5905633 h 6858000"/>
                <a:gd name="connsiteX2381" fmla="*/ 2054562 w 5246673"/>
                <a:gd name="connsiteY2381" fmla="*/ 5898456 h 6858000"/>
                <a:gd name="connsiteX2382" fmla="*/ 2051742 w 5246673"/>
                <a:gd name="connsiteY2382" fmla="*/ 5872133 h 6858000"/>
                <a:gd name="connsiteX2383" fmla="*/ 2009438 w 5246673"/>
                <a:gd name="connsiteY2383" fmla="*/ 5606524 h 6858000"/>
                <a:gd name="connsiteX2384" fmla="*/ 2009438 w 5246673"/>
                <a:gd name="connsiteY2384" fmla="*/ 5553881 h 6858000"/>
                <a:gd name="connsiteX2385" fmla="*/ 2051742 w 5246673"/>
                <a:gd name="connsiteY2385" fmla="*/ 5288270 h 6858000"/>
                <a:gd name="connsiteX2386" fmla="*/ 2054562 w 5246673"/>
                <a:gd name="connsiteY2386" fmla="*/ 5264341 h 6858000"/>
                <a:gd name="connsiteX2387" fmla="*/ 2040461 w 5246673"/>
                <a:gd name="connsiteY2387" fmla="*/ 5257163 h 6858000"/>
                <a:gd name="connsiteX2388" fmla="*/ 1879706 w 5246673"/>
                <a:gd name="connsiteY2388" fmla="*/ 5182983 h 6858000"/>
                <a:gd name="connsiteX2389" fmla="*/ 1858553 w 5246673"/>
                <a:gd name="connsiteY2389" fmla="*/ 5161448 h 6858000"/>
                <a:gd name="connsiteX2390" fmla="*/ 1741513 w 5246673"/>
                <a:gd name="connsiteY2390" fmla="*/ 4962838 h 6858000"/>
                <a:gd name="connsiteX2391" fmla="*/ 1728821 w 5246673"/>
                <a:gd name="connsiteY2391" fmla="*/ 4943695 h 6858000"/>
                <a:gd name="connsiteX2392" fmla="*/ 3209460 w 5246673"/>
                <a:gd name="connsiteY2392" fmla="*/ 4936517 h 6858000"/>
                <a:gd name="connsiteX2393" fmla="*/ 3198179 w 5246673"/>
                <a:gd name="connsiteY2393" fmla="*/ 4955660 h 6858000"/>
                <a:gd name="connsiteX2394" fmla="*/ 3079727 w 5246673"/>
                <a:gd name="connsiteY2394" fmla="*/ 5156662 h 6858000"/>
                <a:gd name="connsiteX2395" fmla="*/ 3059986 w 5246673"/>
                <a:gd name="connsiteY2395" fmla="*/ 5175805 h 6858000"/>
                <a:gd name="connsiteX2396" fmla="*/ 2897821 w 5246673"/>
                <a:gd name="connsiteY2396" fmla="*/ 5249984 h 6858000"/>
                <a:gd name="connsiteX2397" fmla="*/ 2893590 w 5246673"/>
                <a:gd name="connsiteY2397" fmla="*/ 5252378 h 6858000"/>
                <a:gd name="connsiteX2398" fmla="*/ 2883720 w 5246673"/>
                <a:gd name="connsiteY2398" fmla="*/ 5257163 h 6858000"/>
                <a:gd name="connsiteX2399" fmla="*/ 2887950 w 5246673"/>
                <a:gd name="connsiteY2399" fmla="*/ 5285878 h 6858000"/>
                <a:gd name="connsiteX2400" fmla="*/ 2920383 w 5246673"/>
                <a:gd name="connsiteY2400" fmla="*/ 5486880 h 6858000"/>
                <a:gd name="connsiteX2401" fmla="*/ 2930253 w 5246673"/>
                <a:gd name="connsiteY2401" fmla="*/ 5551487 h 6858000"/>
                <a:gd name="connsiteX2402" fmla="*/ 2931664 w 5246673"/>
                <a:gd name="connsiteY2402" fmla="*/ 5556272 h 6858000"/>
                <a:gd name="connsiteX2403" fmla="*/ 2931664 w 5246673"/>
                <a:gd name="connsiteY2403" fmla="*/ 5558667 h 6858000"/>
                <a:gd name="connsiteX2404" fmla="*/ 2931664 w 5246673"/>
                <a:gd name="connsiteY2404" fmla="*/ 5568238 h 6858000"/>
                <a:gd name="connsiteX2405" fmla="*/ 2931664 w 5246673"/>
                <a:gd name="connsiteY2405" fmla="*/ 5580201 h 6858000"/>
                <a:gd name="connsiteX2406" fmla="*/ 2930253 w 5246673"/>
                <a:gd name="connsiteY2406" fmla="*/ 5592167 h 6858000"/>
                <a:gd name="connsiteX2407" fmla="*/ 2930253 w 5246673"/>
                <a:gd name="connsiteY2407" fmla="*/ 5594559 h 6858000"/>
                <a:gd name="connsiteX2408" fmla="*/ 2930253 w 5246673"/>
                <a:gd name="connsiteY2408" fmla="*/ 5596953 h 6858000"/>
                <a:gd name="connsiteX2409" fmla="*/ 2930253 w 5246673"/>
                <a:gd name="connsiteY2409" fmla="*/ 5599344 h 6858000"/>
                <a:gd name="connsiteX2410" fmla="*/ 2927433 w 5246673"/>
                <a:gd name="connsiteY2410" fmla="*/ 5620881 h 6858000"/>
                <a:gd name="connsiteX2411" fmla="*/ 2887950 w 5246673"/>
                <a:gd name="connsiteY2411" fmla="*/ 5867347 h 6858000"/>
                <a:gd name="connsiteX2412" fmla="*/ 2883720 w 5246673"/>
                <a:gd name="connsiteY2412" fmla="*/ 5896062 h 6858000"/>
                <a:gd name="connsiteX2413" fmla="*/ 2900641 w 5246673"/>
                <a:gd name="connsiteY2413" fmla="*/ 5905633 h 6858000"/>
                <a:gd name="connsiteX2414" fmla="*/ 2982429 w 5246673"/>
                <a:gd name="connsiteY2414" fmla="*/ 5941528 h 6858000"/>
                <a:gd name="connsiteX2415" fmla="*/ 3055756 w 5246673"/>
                <a:gd name="connsiteY2415" fmla="*/ 5975028 h 6858000"/>
                <a:gd name="connsiteX2416" fmla="*/ 3057165 w 5246673"/>
                <a:gd name="connsiteY2416" fmla="*/ 5975028 h 6858000"/>
                <a:gd name="connsiteX2417" fmla="*/ 3059986 w 5246673"/>
                <a:gd name="connsiteY2417" fmla="*/ 5975028 h 6858000"/>
                <a:gd name="connsiteX2418" fmla="*/ 3082548 w 5246673"/>
                <a:gd name="connsiteY2418" fmla="*/ 5996563 h 6858000"/>
                <a:gd name="connsiteX2419" fmla="*/ 3083959 w 5246673"/>
                <a:gd name="connsiteY2419" fmla="*/ 5998957 h 6858000"/>
                <a:gd name="connsiteX2420" fmla="*/ 3198179 w 5246673"/>
                <a:gd name="connsiteY2420" fmla="*/ 6195173 h 6858000"/>
                <a:gd name="connsiteX2421" fmla="*/ 3209460 w 5246673"/>
                <a:gd name="connsiteY2421" fmla="*/ 6214316 h 6858000"/>
                <a:gd name="connsiteX2422" fmla="*/ 3215100 w 5246673"/>
                <a:gd name="connsiteY2422" fmla="*/ 6204745 h 6858000"/>
                <a:gd name="connsiteX2423" fmla="*/ 3222152 w 5246673"/>
                <a:gd name="connsiteY2423" fmla="*/ 6192779 h 6858000"/>
                <a:gd name="connsiteX2424" fmla="*/ 3339192 w 5246673"/>
                <a:gd name="connsiteY2424" fmla="*/ 5994171 h 6858000"/>
                <a:gd name="connsiteX2425" fmla="*/ 3340603 w 5246673"/>
                <a:gd name="connsiteY2425" fmla="*/ 5991777 h 6858000"/>
                <a:gd name="connsiteX2426" fmla="*/ 3346243 w 5246673"/>
                <a:gd name="connsiteY2426" fmla="*/ 5984600 h 6858000"/>
                <a:gd name="connsiteX2427" fmla="*/ 3349063 w 5246673"/>
                <a:gd name="connsiteY2427" fmla="*/ 5982205 h 6858000"/>
                <a:gd name="connsiteX2428" fmla="*/ 3357524 w 5246673"/>
                <a:gd name="connsiteY2428" fmla="*/ 5975028 h 6858000"/>
                <a:gd name="connsiteX2429" fmla="*/ 3358934 w 5246673"/>
                <a:gd name="connsiteY2429" fmla="*/ 5975028 h 6858000"/>
                <a:gd name="connsiteX2430" fmla="*/ 3418159 w 5246673"/>
                <a:gd name="connsiteY2430" fmla="*/ 5948705 h 6858000"/>
                <a:gd name="connsiteX2431" fmla="*/ 3516868 w 5246673"/>
                <a:gd name="connsiteY2431" fmla="*/ 5903242 h 6858000"/>
                <a:gd name="connsiteX2432" fmla="*/ 3533790 w 5246673"/>
                <a:gd name="connsiteY2432" fmla="*/ 5893670 h 6858000"/>
                <a:gd name="connsiteX2433" fmla="*/ 3529560 w 5246673"/>
                <a:gd name="connsiteY2433" fmla="*/ 5867347 h 6858000"/>
                <a:gd name="connsiteX2434" fmla="*/ 3487256 w 5246673"/>
                <a:gd name="connsiteY2434" fmla="*/ 5604130 h 6858000"/>
                <a:gd name="connsiteX2435" fmla="*/ 3485845 w 5246673"/>
                <a:gd name="connsiteY2435" fmla="*/ 5592167 h 6858000"/>
                <a:gd name="connsiteX2436" fmla="*/ 3484436 w 5246673"/>
                <a:gd name="connsiteY2436" fmla="*/ 5582595 h 6858000"/>
                <a:gd name="connsiteX2437" fmla="*/ 3484436 w 5246673"/>
                <a:gd name="connsiteY2437" fmla="*/ 5568238 h 6858000"/>
                <a:gd name="connsiteX2438" fmla="*/ 3485845 w 5246673"/>
                <a:gd name="connsiteY2438" fmla="*/ 5561058 h 6858000"/>
                <a:gd name="connsiteX2439" fmla="*/ 3487256 w 5246673"/>
                <a:gd name="connsiteY2439" fmla="*/ 5551487 h 6858000"/>
                <a:gd name="connsiteX2440" fmla="*/ 3499947 w 5246673"/>
                <a:gd name="connsiteY2440" fmla="*/ 5467737 h 6858000"/>
                <a:gd name="connsiteX2441" fmla="*/ 3508408 w 5246673"/>
                <a:gd name="connsiteY2441" fmla="*/ 5412699 h 6858000"/>
                <a:gd name="connsiteX2442" fmla="*/ 3529560 w 5246673"/>
                <a:gd name="connsiteY2442" fmla="*/ 5283484 h 6858000"/>
                <a:gd name="connsiteX2443" fmla="*/ 3533790 w 5246673"/>
                <a:gd name="connsiteY2443" fmla="*/ 5257163 h 6858000"/>
                <a:gd name="connsiteX2444" fmla="*/ 3519689 w 5246673"/>
                <a:gd name="connsiteY2444" fmla="*/ 5249984 h 6858000"/>
                <a:gd name="connsiteX2445" fmla="*/ 3511228 w 5246673"/>
                <a:gd name="connsiteY2445" fmla="*/ 5245198 h 6858000"/>
                <a:gd name="connsiteX2446" fmla="*/ 3405469 w 5246673"/>
                <a:gd name="connsiteY2446" fmla="*/ 5197340 h 6858000"/>
                <a:gd name="connsiteX2447" fmla="*/ 3360344 w 5246673"/>
                <a:gd name="connsiteY2447" fmla="*/ 5178197 h 6858000"/>
                <a:gd name="connsiteX2448" fmla="*/ 3337782 w 5246673"/>
                <a:gd name="connsiteY2448" fmla="*/ 5156662 h 6858000"/>
                <a:gd name="connsiteX2449" fmla="*/ 3336371 w 5246673"/>
                <a:gd name="connsiteY2449" fmla="*/ 5154268 h 6858000"/>
                <a:gd name="connsiteX2450" fmla="*/ 3319450 w 5246673"/>
                <a:gd name="connsiteY2450" fmla="*/ 5125554 h 6858000"/>
                <a:gd name="connsiteX2451" fmla="*/ 3220741 w 5246673"/>
                <a:gd name="connsiteY2451" fmla="*/ 4955660 h 6858000"/>
                <a:gd name="connsiteX2452" fmla="*/ 3209460 w 5246673"/>
                <a:gd name="connsiteY2452" fmla="*/ 4936517 h 6858000"/>
                <a:gd name="connsiteX2453" fmla="*/ 4688689 w 5246673"/>
                <a:gd name="connsiteY2453" fmla="*/ 4910194 h 6858000"/>
                <a:gd name="connsiteX2454" fmla="*/ 4701379 w 5246673"/>
                <a:gd name="connsiteY2454" fmla="*/ 4931731 h 6858000"/>
                <a:gd name="connsiteX2455" fmla="*/ 4825471 w 5246673"/>
                <a:gd name="connsiteY2455" fmla="*/ 5142305 h 6858000"/>
                <a:gd name="connsiteX2456" fmla="*/ 4848033 w 5246673"/>
                <a:gd name="connsiteY2456" fmla="*/ 5163840 h 6858000"/>
                <a:gd name="connsiteX2457" fmla="*/ 5000176 w 5246673"/>
                <a:gd name="connsiteY2457" fmla="*/ 5231666 h 6858000"/>
                <a:gd name="connsiteX2458" fmla="*/ 4992477 w 5246673"/>
                <a:gd name="connsiteY2458" fmla="*/ 5254191 h 6858000"/>
                <a:gd name="connsiteX2459" fmla="*/ 4838163 w 5246673"/>
                <a:gd name="connsiteY2459" fmla="*/ 5182983 h 6858000"/>
                <a:gd name="connsiteX2460" fmla="*/ 4817010 w 5246673"/>
                <a:gd name="connsiteY2460" fmla="*/ 5161448 h 6858000"/>
                <a:gd name="connsiteX2461" fmla="*/ 4699970 w 5246673"/>
                <a:gd name="connsiteY2461" fmla="*/ 4962838 h 6858000"/>
                <a:gd name="connsiteX2462" fmla="*/ 4687278 w 5246673"/>
                <a:gd name="connsiteY2462" fmla="*/ 4943695 h 6858000"/>
                <a:gd name="connsiteX2463" fmla="*/ 4674588 w 5246673"/>
                <a:gd name="connsiteY2463" fmla="*/ 4962838 h 6858000"/>
                <a:gd name="connsiteX2464" fmla="*/ 4560366 w 5246673"/>
                <a:gd name="connsiteY2464" fmla="*/ 5159054 h 6858000"/>
                <a:gd name="connsiteX2465" fmla="*/ 4536395 w 5246673"/>
                <a:gd name="connsiteY2465" fmla="*/ 5182983 h 6858000"/>
                <a:gd name="connsiteX2466" fmla="*/ 4377049 w 5246673"/>
                <a:gd name="connsiteY2466" fmla="*/ 5254769 h 6858000"/>
                <a:gd name="connsiteX2467" fmla="*/ 4362948 w 5246673"/>
                <a:gd name="connsiteY2467" fmla="*/ 5261949 h 6858000"/>
                <a:gd name="connsiteX2468" fmla="*/ 4365768 w 5246673"/>
                <a:gd name="connsiteY2468" fmla="*/ 5288270 h 6858000"/>
                <a:gd name="connsiteX2469" fmla="*/ 4408072 w 5246673"/>
                <a:gd name="connsiteY2469" fmla="*/ 5553881 h 6858000"/>
                <a:gd name="connsiteX2470" fmla="*/ 4408072 w 5246673"/>
                <a:gd name="connsiteY2470" fmla="*/ 5604130 h 6858000"/>
                <a:gd name="connsiteX2471" fmla="*/ 4365768 w 5246673"/>
                <a:gd name="connsiteY2471" fmla="*/ 5867347 h 6858000"/>
                <a:gd name="connsiteX2472" fmla="*/ 4361538 w 5246673"/>
                <a:gd name="connsiteY2472" fmla="*/ 5898456 h 6858000"/>
                <a:gd name="connsiteX2473" fmla="*/ 4379869 w 5246673"/>
                <a:gd name="connsiteY2473" fmla="*/ 5908027 h 6858000"/>
                <a:gd name="connsiteX2474" fmla="*/ 4537804 w 5246673"/>
                <a:gd name="connsiteY2474" fmla="*/ 5979814 h 6858000"/>
                <a:gd name="connsiteX2475" fmla="*/ 4558957 w 5246673"/>
                <a:gd name="connsiteY2475" fmla="*/ 6001348 h 6858000"/>
                <a:gd name="connsiteX2476" fmla="*/ 4615704 w 5246673"/>
                <a:gd name="connsiteY2476" fmla="*/ 6097646 h 6858000"/>
                <a:gd name="connsiteX2477" fmla="*/ 4608236 w 5246673"/>
                <a:gd name="connsiteY2477" fmla="*/ 6111295 h 6858000"/>
                <a:gd name="connsiteX2478" fmla="*/ 4553316 w 5246673"/>
                <a:gd name="connsiteY2478" fmla="*/ 6018100 h 6858000"/>
                <a:gd name="connsiteX2479" fmla="*/ 4530754 w 5246673"/>
                <a:gd name="connsiteY2479" fmla="*/ 5996563 h 6858000"/>
                <a:gd name="connsiteX2480" fmla="*/ 4364359 w 5246673"/>
                <a:gd name="connsiteY2480" fmla="*/ 5919990 h 6858000"/>
                <a:gd name="connsiteX2481" fmla="*/ 4348846 w 5246673"/>
                <a:gd name="connsiteY2481" fmla="*/ 5912813 h 6858000"/>
                <a:gd name="connsiteX2482" fmla="*/ 4375640 w 5246673"/>
                <a:gd name="connsiteY2482" fmla="*/ 5742917 h 6858000"/>
                <a:gd name="connsiteX2483" fmla="*/ 4398202 w 5246673"/>
                <a:gd name="connsiteY2483" fmla="*/ 5596953 h 6858000"/>
                <a:gd name="connsiteX2484" fmla="*/ 4398202 w 5246673"/>
                <a:gd name="connsiteY2484" fmla="*/ 5561058 h 6858000"/>
                <a:gd name="connsiteX2485" fmla="*/ 4353078 w 5246673"/>
                <a:gd name="connsiteY2485" fmla="*/ 5273912 h 6858000"/>
                <a:gd name="connsiteX2486" fmla="*/ 4348846 w 5246673"/>
                <a:gd name="connsiteY2486" fmla="*/ 5247592 h 6858000"/>
                <a:gd name="connsiteX2487" fmla="*/ 4364359 w 5246673"/>
                <a:gd name="connsiteY2487" fmla="*/ 5238020 h 6858000"/>
                <a:gd name="connsiteX2488" fmla="*/ 4529343 w 5246673"/>
                <a:gd name="connsiteY2488" fmla="*/ 5163840 h 6858000"/>
                <a:gd name="connsiteX2489" fmla="*/ 4557546 w 5246673"/>
                <a:gd name="connsiteY2489" fmla="*/ 5135125 h 6858000"/>
                <a:gd name="connsiteX2490" fmla="*/ 4677408 w 5246673"/>
                <a:gd name="connsiteY2490" fmla="*/ 4931731 h 6858000"/>
                <a:gd name="connsiteX2491" fmla="*/ 4688689 w 5246673"/>
                <a:gd name="connsiteY2491" fmla="*/ 4910194 h 6858000"/>
                <a:gd name="connsiteX2492" fmla="*/ 1730232 w 5246673"/>
                <a:gd name="connsiteY2492" fmla="*/ 4910194 h 6858000"/>
                <a:gd name="connsiteX2493" fmla="*/ 1742922 w 5246673"/>
                <a:gd name="connsiteY2493" fmla="*/ 4931731 h 6858000"/>
                <a:gd name="connsiteX2494" fmla="*/ 1867014 w 5246673"/>
                <a:gd name="connsiteY2494" fmla="*/ 5142305 h 6858000"/>
                <a:gd name="connsiteX2495" fmla="*/ 1889576 w 5246673"/>
                <a:gd name="connsiteY2495" fmla="*/ 5163840 h 6858000"/>
                <a:gd name="connsiteX2496" fmla="*/ 2055972 w 5246673"/>
                <a:gd name="connsiteY2496" fmla="*/ 5238020 h 6858000"/>
                <a:gd name="connsiteX2497" fmla="*/ 2072893 w 5246673"/>
                <a:gd name="connsiteY2497" fmla="*/ 5247592 h 6858000"/>
                <a:gd name="connsiteX2498" fmla="*/ 2068664 w 5246673"/>
                <a:gd name="connsiteY2498" fmla="*/ 5273912 h 6858000"/>
                <a:gd name="connsiteX2499" fmla="*/ 2023539 w 5246673"/>
                <a:gd name="connsiteY2499" fmla="*/ 5561058 h 6858000"/>
                <a:gd name="connsiteX2500" fmla="*/ 2023539 w 5246673"/>
                <a:gd name="connsiteY2500" fmla="*/ 5599344 h 6858000"/>
                <a:gd name="connsiteX2501" fmla="*/ 2068664 w 5246673"/>
                <a:gd name="connsiteY2501" fmla="*/ 5886490 h 6858000"/>
                <a:gd name="connsiteX2502" fmla="*/ 2072893 w 5246673"/>
                <a:gd name="connsiteY2502" fmla="*/ 5912813 h 6858000"/>
                <a:gd name="connsiteX2503" fmla="*/ 2057383 w 5246673"/>
                <a:gd name="connsiteY2503" fmla="*/ 5919990 h 6858000"/>
                <a:gd name="connsiteX2504" fmla="*/ 1886756 w 5246673"/>
                <a:gd name="connsiteY2504" fmla="*/ 5996563 h 6858000"/>
                <a:gd name="connsiteX2505" fmla="*/ 1867014 w 5246673"/>
                <a:gd name="connsiteY2505" fmla="*/ 6015706 h 6858000"/>
                <a:gd name="connsiteX2506" fmla="*/ 1742922 w 5246673"/>
                <a:gd name="connsiteY2506" fmla="*/ 6226279 h 6858000"/>
                <a:gd name="connsiteX2507" fmla="*/ 1730232 w 5246673"/>
                <a:gd name="connsiteY2507" fmla="*/ 6245422 h 6858000"/>
                <a:gd name="connsiteX2508" fmla="*/ 1717540 w 5246673"/>
                <a:gd name="connsiteY2508" fmla="*/ 6226279 h 6858000"/>
                <a:gd name="connsiteX2509" fmla="*/ 1594859 w 5246673"/>
                <a:gd name="connsiteY2509" fmla="*/ 6018100 h 6858000"/>
                <a:gd name="connsiteX2510" fmla="*/ 1572297 w 5246673"/>
                <a:gd name="connsiteY2510" fmla="*/ 5996563 h 6858000"/>
                <a:gd name="connsiteX2511" fmla="*/ 1405902 w 5246673"/>
                <a:gd name="connsiteY2511" fmla="*/ 5919990 h 6858000"/>
                <a:gd name="connsiteX2512" fmla="*/ 1390389 w 5246673"/>
                <a:gd name="connsiteY2512" fmla="*/ 5912813 h 6858000"/>
                <a:gd name="connsiteX2513" fmla="*/ 1417183 w 5246673"/>
                <a:gd name="connsiteY2513" fmla="*/ 5742917 h 6858000"/>
                <a:gd name="connsiteX2514" fmla="*/ 1439745 w 5246673"/>
                <a:gd name="connsiteY2514" fmla="*/ 5596953 h 6858000"/>
                <a:gd name="connsiteX2515" fmla="*/ 1439745 w 5246673"/>
                <a:gd name="connsiteY2515" fmla="*/ 5561058 h 6858000"/>
                <a:gd name="connsiteX2516" fmla="*/ 1394620 w 5246673"/>
                <a:gd name="connsiteY2516" fmla="*/ 5273912 h 6858000"/>
                <a:gd name="connsiteX2517" fmla="*/ 1390389 w 5246673"/>
                <a:gd name="connsiteY2517" fmla="*/ 5247592 h 6858000"/>
                <a:gd name="connsiteX2518" fmla="*/ 1405902 w 5246673"/>
                <a:gd name="connsiteY2518" fmla="*/ 5238020 h 6858000"/>
                <a:gd name="connsiteX2519" fmla="*/ 1570886 w 5246673"/>
                <a:gd name="connsiteY2519" fmla="*/ 5163840 h 6858000"/>
                <a:gd name="connsiteX2520" fmla="*/ 1599089 w 5246673"/>
                <a:gd name="connsiteY2520" fmla="*/ 5135125 h 6858000"/>
                <a:gd name="connsiteX2521" fmla="*/ 1718951 w 5246673"/>
                <a:gd name="connsiteY2521" fmla="*/ 4931731 h 6858000"/>
                <a:gd name="connsiteX2522" fmla="*/ 1730232 w 5246673"/>
                <a:gd name="connsiteY2522" fmla="*/ 4910194 h 6858000"/>
                <a:gd name="connsiteX2523" fmla="*/ 248182 w 5246673"/>
                <a:gd name="connsiteY2523" fmla="*/ 4910194 h 6858000"/>
                <a:gd name="connsiteX2524" fmla="*/ 262284 w 5246673"/>
                <a:gd name="connsiteY2524" fmla="*/ 4931731 h 6858000"/>
                <a:gd name="connsiteX2525" fmla="*/ 384966 w 5246673"/>
                <a:gd name="connsiteY2525" fmla="*/ 5139911 h 6858000"/>
                <a:gd name="connsiteX2526" fmla="*/ 407528 w 5246673"/>
                <a:gd name="connsiteY2526" fmla="*/ 5163840 h 6858000"/>
                <a:gd name="connsiteX2527" fmla="*/ 573924 w 5246673"/>
                <a:gd name="connsiteY2527" fmla="*/ 5238020 h 6858000"/>
                <a:gd name="connsiteX2528" fmla="*/ 590845 w 5246673"/>
                <a:gd name="connsiteY2528" fmla="*/ 5247592 h 6858000"/>
                <a:gd name="connsiteX2529" fmla="*/ 575333 w 5246673"/>
                <a:gd name="connsiteY2529" fmla="*/ 5345699 h 6858000"/>
                <a:gd name="connsiteX2530" fmla="*/ 541490 w 5246673"/>
                <a:gd name="connsiteY2530" fmla="*/ 5561058 h 6858000"/>
                <a:gd name="connsiteX2531" fmla="*/ 541490 w 5246673"/>
                <a:gd name="connsiteY2531" fmla="*/ 5596953 h 6858000"/>
                <a:gd name="connsiteX2532" fmla="*/ 586614 w 5246673"/>
                <a:gd name="connsiteY2532" fmla="*/ 5884099 h 6858000"/>
                <a:gd name="connsiteX2533" fmla="*/ 590845 w 5246673"/>
                <a:gd name="connsiteY2533" fmla="*/ 5912813 h 6858000"/>
                <a:gd name="connsiteX2534" fmla="*/ 575333 w 5246673"/>
                <a:gd name="connsiteY2534" fmla="*/ 5919990 h 6858000"/>
                <a:gd name="connsiteX2535" fmla="*/ 410348 w 5246673"/>
                <a:gd name="connsiteY2535" fmla="*/ 5994171 h 6858000"/>
                <a:gd name="connsiteX2536" fmla="*/ 382146 w 5246673"/>
                <a:gd name="connsiteY2536" fmla="*/ 6020492 h 6858000"/>
                <a:gd name="connsiteX2537" fmla="*/ 262284 w 5246673"/>
                <a:gd name="connsiteY2537" fmla="*/ 6223888 h 6858000"/>
                <a:gd name="connsiteX2538" fmla="*/ 251003 w 5246673"/>
                <a:gd name="connsiteY2538" fmla="*/ 6247817 h 6858000"/>
                <a:gd name="connsiteX2539" fmla="*/ 238312 w 5246673"/>
                <a:gd name="connsiteY2539" fmla="*/ 6228674 h 6858000"/>
                <a:gd name="connsiteX2540" fmla="*/ 114221 w 5246673"/>
                <a:gd name="connsiteY2540" fmla="*/ 6018100 h 6858000"/>
                <a:gd name="connsiteX2541" fmla="*/ 93068 w 5246673"/>
                <a:gd name="connsiteY2541" fmla="*/ 5996563 h 6858000"/>
                <a:gd name="connsiteX2542" fmla="*/ 4230 w 5246673"/>
                <a:gd name="connsiteY2542" fmla="*/ 5955885 h 6858000"/>
                <a:gd name="connsiteX2543" fmla="*/ 4230 w 5246673"/>
                <a:gd name="connsiteY2543" fmla="*/ 5931956 h 6858000"/>
                <a:gd name="connsiteX2544" fmla="*/ 97299 w 5246673"/>
                <a:gd name="connsiteY2544" fmla="*/ 5975028 h 6858000"/>
                <a:gd name="connsiteX2545" fmla="*/ 124091 w 5246673"/>
                <a:gd name="connsiteY2545" fmla="*/ 6001348 h 6858000"/>
                <a:gd name="connsiteX2546" fmla="*/ 238312 w 5246673"/>
                <a:gd name="connsiteY2546" fmla="*/ 6197565 h 6858000"/>
                <a:gd name="connsiteX2547" fmla="*/ 249593 w 5246673"/>
                <a:gd name="connsiteY2547" fmla="*/ 6216708 h 6858000"/>
                <a:gd name="connsiteX2548" fmla="*/ 262284 w 5246673"/>
                <a:gd name="connsiteY2548" fmla="*/ 6197565 h 6858000"/>
                <a:gd name="connsiteX2549" fmla="*/ 379325 w 5246673"/>
                <a:gd name="connsiteY2549" fmla="*/ 5998957 h 6858000"/>
                <a:gd name="connsiteX2550" fmla="*/ 399067 w 5246673"/>
                <a:gd name="connsiteY2550" fmla="*/ 5979814 h 6858000"/>
                <a:gd name="connsiteX2551" fmla="*/ 558411 w 5246673"/>
                <a:gd name="connsiteY2551" fmla="*/ 5908027 h 6858000"/>
                <a:gd name="connsiteX2552" fmla="*/ 575333 w 5246673"/>
                <a:gd name="connsiteY2552" fmla="*/ 5898456 h 6858000"/>
                <a:gd name="connsiteX2553" fmla="*/ 571103 w 5246673"/>
                <a:gd name="connsiteY2553" fmla="*/ 5872133 h 6858000"/>
                <a:gd name="connsiteX2554" fmla="*/ 528799 w 5246673"/>
                <a:gd name="connsiteY2554" fmla="*/ 5608916 h 6858000"/>
                <a:gd name="connsiteX2555" fmla="*/ 528799 w 5246673"/>
                <a:gd name="connsiteY2555" fmla="*/ 5553881 h 6858000"/>
                <a:gd name="connsiteX2556" fmla="*/ 571103 w 5246673"/>
                <a:gd name="connsiteY2556" fmla="*/ 5290664 h 6858000"/>
                <a:gd name="connsiteX2557" fmla="*/ 575333 w 5246673"/>
                <a:gd name="connsiteY2557" fmla="*/ 5264341 h 6858000"/>
                <a:gd name="connsiteX2558" fmla="*/ 561232 w 5246673"/>
                <a:gd name="connsiteY2558" fmla="*/ 5257163 h 6858000"/>
                <a:gd name="connsiteX2559" fmla="*/ 401887 w 5246673"/>
                <a:gd name="connsiteY2559" fmla="*/ 5185377 h 6858000"/>
                <a:gd name="connsiteX2560" fmla="*/ 379325 w 5246673"/>
                <a:gd name="connsiteY2560" fmla="*/ 5161448 h 6858000"/>
                <a:gd name="connsiteX2561" fmla="*/ 263695 w 5246673"/>
                <a:gd name="connsiteY2561" fmla="*/ 4965232 h 6858000"/>
                <a:gd name="connsiteX2562" fmla="*/ 251003 w 5246673"/>
                <a:gd name="connsiteY2562" fmla="*/ 4946089 h 6858000"/>
                <a:gd name="connsiteX2563" fmla="*/ 238312 w 5246673"/>
                <a:gd name="connsiteY2563" fmla="*/ 4965232 h 6858000"/>
                <a:gd name="connsiteX2564" fmla="*/ 122681 w 5246673"/>
                <a:gd name="connsiteY2564" fmla="*/ 5161448 h 6858000"/>
                <a:gd name="connsiteX2565" fmla="*/ 100119 w 5246673"/>
                <a:gd name="connsiteY2565" fmla="*/ 5182983 h 6858000"/>
                <a:gd name="connsiteX2566" fmla="*/ 4230 w 5246673"/>
                <a:gd name="connsiteY2566" fmla="*/ 5226055 h 6858000"/>
                <a:gd name="connsiteX2567" fmla="*/ 4230 w 5246673"/>
                <a:gd name="connsiteY2567" fmla="*/ 5202126 h 6858000"/>
                <a:gd name="connsiteX2568" fmla="*/ 93068 w 5246673"/>
                <a:gd name="connsiteY2568" fmla="*/ 5161448 h 6858000"/>
                <a:gd name="connsiteX2569" fmla="*/ 115630 w 5246673"/>
                <a:gd name="connsiteY2569" fmla="*/ 5139911 h 6858000"/>
                <a:gd name="connsiteX2570" fmla="*/ 238312 w 5246673"/>
                <a:gd name="connsiteY2570" fmla="*/ 4931731 h 6858000"/>
                <a:gd name="connsiteX2571" fmla="*/ 248182 w 5246673"/>
                <a:gd name="connsiteY2571" fmla="*/ 4910194 h 6858000"/>
                <a:gd name="connsiteX2572" fmla="*/ 3203819 w 5246673"/>
                <a:gd name="connsiteY2572" fmla="*/ 4905408 h 6858000"/>
                <a:gd name="connsiteX2573" fmla="*/ 3217920 w 5246673"/>
                <a:gd name="connsiteY2573" fmla="*/ 4926946 h 6858000"/>
                <a:gd name="connsiteX2574" fmla="*/ 3343423 w 5246673"/>
                <a:gd name="connsiteY2574" fmla="*/ 5139911 h 6858000"/>
                <a:gd name="connsiteX2575" fmla="*/ 3350473 w 5246673"/>
                <a:gd name="connsiteY2575" fmla="*/ 5149482 h 6858000"/>
                <a:gd name="connsiteX2576" fmla="*/ 3351884 w 5246673"/>
                <a:gd name="connsiteY2576" fmla="*/ 5151877 h 6858000"/>
                <a:gd name="connsiteX2577" fmla="*/ 3354704 w 5246673"/>
                <a:gd name="connsiteY2577" fmla="*/ 5154268 h 6858000"/>
                <a:gd name="connsiteX2578" fmla="*/ 3357524 w 5246673"/>
                <a:gd name="connsiteY2578" fmla="*/ 5156662 h 6858000"/>
                <a:gd name="connsiteX2579" fmla="*/ 3360344 w 5246673"/>
                <a:gd name="connsiteY2579" fmla="*/ 5159054 h 6858000"/>
                <a:gd name="connsiteX2580" fmla="*/ 3509818 w 5246673"/>
                <a:gd name="connsiteY2580" fmla="*/ 5226055 h 6858000"/>
                <a:gd name="connsiteX2581" fmla="*/ 3532381 w 5246673"/>
                <a:gd name="connsiteY2581" fmla="*/ 5235626 h 6858000"/>
                <a:gd name="connsiteX2582" fmla="*/ 3549302 w 5246673"/>
                <a:gd name="connsiteY2582" fmla="*/ 5245198 h 6858000"/>
                <a:gd name="connsiteX2583" fmla="*/ 3533790 w 5246673"/>
                <a:gd name="connsiteY2583" fmla="*/ 5343307 h 6858000"/>
                <a:gd name="connsiteX2584" fmla="*/ 3509818 w 5246673"/>
                <a:gd name="connsiteY2584" fmla="*/ 5498843 h 6858000"/>
                <a:gd name="connsiteX2585" fmla="*/ 3509818 w 5246673"/>
                <a:gd name="connsiteY2585" fmla="*/ 5506023 h 6858000"/>
                <a:gd name="connsiteX2586" fmla="*/ 3506998 w 5246673"/>
                <a:gd name="connsiteY2586" fmla="*/ 5517986 h 6858000"/>
                <a:gd name="connsiteX2587" fmla="*/ 3499947 w 5246673"/>
                <a:gd name="connsiteY2587" fmla="*/ 5551487 h 6858000"/>
                <a:gd name="connsiteX2588" fmla="*/ 3499947 w 5246673"/>
                <a:gd name="connsiteY2588" fmla="*/ 5596953 h 6858000"/>
                <a:gd name="connsiteX2589" fmla="*/ 3506998 w 5246673"/>
                <a:gd name="connsiteY2589" fmla="*/ 5640025 h 6858000"/>
                <a:gd name="connsiteX2590" fmla="*/ 3509818 w 5246673"/>
                <a:gd name="connsiteY2590" fmla="*/ 5649596 h 6858000"/>
                <a:gd name="connsiteX2591" fmla="*/ 3509818 w 5246673"/>
                <a:gd name="connsiteY2591" fmla="*/ 5654382 h 6858000"/>
                <a:gd name="connsiteX2592" fmla="*/ 3545071 w 5246673"/>
                <a:gd name="connsiteY2592" fmla="*/ 5879313 h 6858000"/>
                <a:gd name="connsiteX2593" fmla="*/ 3549302 w 5246673"/>
                <a:gd name="connsiteY2593" fmla="*/ 5908027 h 6858000"/>
                <a:gd name="connsiteX2594" fmla="*/ 3533790 w 5246673"/>
                <a:gd name="connsiteY2594" fmla="*/ 5915205 h 6858000"/>
                <a:gd name="connsiteX2595" fmla="*/ 3433671 w 5246673"/>
                <a:gd name="connsiteY2595" fmla="*/ 5960671 h 6858000"/>
                <a:gd name="connsiteX2596" fmla="*/ 3415339 w 5246673"/>
                <a:gd name="connsiteY2596" fmla="*/ 5970242 h 6858000"/>
                <a:gd name="connsiteX2597" fmla="*/ 3364574 w 5246673"/>
                <a:gd name="connsiteY2597" fmla="*/ 5994171 h 6858000"/>
                <a:gd name="connsiteX2598" fmla="*/ 3361754 w 5246673"/>
                <a:gd name="connsiteY2598" fmla="*/ 5994171 h 6858000"/>
                <a:gd name="connsiteX2599" fmla="*/ 3357524 w 5246673"/>
                <a:gd name="connsiteY2599" fmla="*/ 5996563 h 6858000"/>
                <a:gd name="connsiteX2600" fmla="*/ 3347653 w 5246673"/>
                <a:gd name="connsiteY2600" fmla="*/ 6006134 h 6858000"/>
                <a:gd name="connsiteX2601" fmla="*/ 3343423 w 5246673"/>
                <a:gd name="connsiteY2601" fmla="*/ 6010920 h 6858000"/>
                <a:gd name="connsiteX2602" fmla="*/ 3340603 w 5246673"/>
                <a:gd name="connsiteY2602" fmla="*/ 6013314 h 6858000"/>
                <a:gd name="connsiteX2603" fmla="*/ 3291247 w 5246673"/>
                <a:gd name="connsiteY2603" fmla="*/ 6097064 h 6858000"/>
                <a:gd name="connsiteX2604" fmla="*/ 3258815 w 5246673"/>
                <a:gd name="connsiteY2604" fmla="*/ 6152101 h 6858000"/>
                <a:gd name="connsiteX2605" fmla="*/ 3219331 w 5246673"/>
                <a:gd name="connsiteY2605" fmla="*/ 6219102 h 6858000"/>
                <a:gd name="connsiteX2606" fmla="*/ 3209460 w 5246673"/>
                <a:gd name="connsiteY2606" fmla="*/ 6243031 h 6858000"/>
                <a:gd name="connsiteX2607" fmla="*/ 3206639 w 5246673"/>
                <a:gd name="connsiteY2607" fmla="*/ 6238245 h 6858000"/>
                <a:gd name="connsiteX2608" fmla="*/ 3195358 w 5246673"/>
                <a:gd name="connsiteY2608" fmla="*/ 6221494 h 6858000"/>
                <a:gd name="connsiteX2609" fmla="*/ 3071267 w 5246673"/>
                <a:gd name="connsiteY2609" fmla="*/ 6010920 h 6858000"/>
                <a:gd name="connsiteX2610" fmla="*/ 3067037 w 5246673"/>
                <a:gd name="connsiteY2610" fmla="*/ 6006134 h 6858000"/>
                <a:gd name="connsiteX2611" fmla="*/ 3062806 w 5246673"/>
                <a:gd name="connsiteY2611" fmla="*/ 6001348 h 6858000"/>
                <a:gd name="connsiteX2612" fmla="*/ 3058576 w 5246673"/>
                <a:gd name="connsiteY2612" fmla="*/ 5996563 h 6858000"/>
                <a:gd name="connsiteX2613" fmla="*/ 3057165 w 5246673"/>
                <a:gd name="connsiteY2613" fmla="*/ 5994171 h 6858000"/>
                <a:gd name="connsiteX2614" fmla="*/ 3055756 w 5246673"/>
                <a:gd name="connsiteY2614" fmla="*/ 5994171 h 6858000"/>
                <a:gd name="connsiteX2615" fmla="*/ 3051525 w 5246673"/>
                <a:gd name="connsiteY2615" fmla="*/ 5991777 h 6858000"/>
                <a:gd name="connsiteX2616" fmla="*/ 3034603 w 5246673"/>
                <a:gd name="connsiteY2616" fmla="*/ 5984600 h 6858000"/>
                <a:gd name="connsiteX2617" fmla="*/ 2895001 w 5246673"/>
                <a:gd name="connsiteY2617" fmla="*/ 5922385 h 6858000"/>
                <a:gd name="connsiteX2618" fmla="*/ 2880900 w 5246673"/>
                <a:gd name="connsiteY2618" fmla="*/ 5915205 h 6858000"/>
                <a:gd name="connsiteX2619" fmla="*/ 2865387 w 5246673"/>
                <a:gd name="connsiteY2619" fmla="*/ 5908027 h 6858000"/>
                <a:gd name="connsiteX2620" fmla="*/ 2869619 w 5246673"/>
                <a:gd name="connsiteY2620" fmla="*/ 5881704 h 6858000"/>
                <a:gd name="connsiteX2621" fmla="*/ 2914743 w 5246673"/>
                <a:gd name="connsiteY2621" fmla="*/ 5592167 h 6858000"/>
                <a:gd name="connsiteX2622" fmla="*/ 2914743 w 5246673"/>
                <a:gd name="connsiteY2622" fmla="*/ 5558667 h 6858000"/>
                <a:gd name="connsiteX2623" fmla="*/ 2869619 w 5246673"/>
                <a:gd name="connsiteY2623" fmla="*/ 5269127 h 6858000"/>
                <a:gd name="connsiteX2624" fmla="*/ 2865387 w 5246673"/>
                <a:gd name="connsiteY2624" fmla="*/ 5242806 h 6858000"/>
                <a:gd name="connsiteX2625" fmla="*/ 2878079 w 5246673"/>
                <a:gd name="connsiteY2625" fmla="*/ 5235626 h 6858000"/>
                <a:gd name="connsiteX2626" fmla="*/ 2880900 w 5246673"/>
                <a:gd name="connsiteY2626" fmla="*/ 5233235 h 6858000"/>
                <a:gd name="connsiteX2627" fmla="*/ 2890770 w 5246673"/>
                <a:gd name="connsiteY2627" fmla="*/ 5228449 h 6858000"/>
                <a:gd name="connsiteX2628" fmla="*/ 2893590 w 5246673"/>
                <a:gd name="connsiteY2628" fmla="*/ 5228449 h 6858000"/>
                <a:gd name="connsiteX2629" fmla="*/ 2978198 w 5246673"/>
                <a:gd name="connsiteY2629" fmla="*/ 5190163 h 6858000"/>
                <a:gd name="connsiteX2630" fmla="*/ 3047295 w 5246673"/>
                <a:gd name="connsiteY2630" fmla="*/ 5159054 h 6858000"/>
                <a:gd name="connsiteX2631" fmla="*/ 3067037 w 5246673"/>
                <a:gd name="connsiteY2631" fmla="*/ 5144697 h 6858000"/>
                <a:gd name="connsiteX2632" fmla="*/ 3071267 w 5246673"/>
                <a:gd name="connsiteY2632" fmla="*/ 5137519 h 6858000"/>
                <a:gd name="connsiteX2633" fmla="*/ 3193949 w 5246673"/>
                <a:gd name="connsiteY2633" fmla="*/ 4929337 h 6858000"/>
                <a:gd name="connsiteX2634" fmla="*/ 3193949 w 5246673"/>
                <a:gd name="connsiteY2634" fmla="*/ 4926946 h 6858000"/>
                <a:gd name="connsiteX2635" fmla="*/ 3203819 w 5246673"/>
                <a:gd name="connsiteY2635" fmla="*/ 4905408 h 6858000"/>
                <a:gd name="connsiteX2636" fmla="*/ 3946959 w 5246673"/>
                <a:gd name="connsiteY2636" fmla="*/ 4771407 h 6858000"/>
                <a:gd name="connsiteX2637" fmla="*/ 3904655 w 5246673"/>
                <a:gd name="connsiteY2637" fmla="*/ 4814479 h 6858000"/>
                <a:gd name="connsiteX2638" fmla="*/ 3904655 w 5246673"/>
                <a:gd name="connsiteY2638" fmla="*/ 4898231 h 6858000"/>
                <a:gd name="connsiteX2639" fmla="*/ 3948369 w 5246673"/>
                <a:gd name="connsiteY2639" fmla="*/ 4938909 h 6858000"/>
                <a:gd name="connsiteX2640" fmla="*/ 3990673 w 5246673"/>
                <a:gd name="connsiteY2640" fmla="*/ 4898231 h 6858000"/>
                <a:gd name="connsiteX2641" fmla="*/ 3989263 w 5246673"/>
                <a:gd name="connsiteY2641" fmla="*/ 4812087 h 6858000"/>
                <a:gd name="connsiteX2642" fmla="*/ 3946959 w 5246673"/>
                <a:gd name="connsiteY2642" fmla="*/ 4771407 h 6858000"/>
                <a:gd name="connsiteX2643" fmla="*/ 2467730 w 5246673"/>
                <a:gd name="connsiteY2643" fmla="*/ 4771407 h 6858000"/>
                <a:gd name="connsiteX2644" fmla="*/ 2431067 w 5246673"/>
                <a:gd name="connsiteY2644" fmla="*/ 4812087 h 6858000"/>
                <a:gd name="connsiteX2645" fmla="*/ 2425426 w 5246673"/>
                <a:gd name="connsiteY2645" fmla="*/ 4814479 h 6858000"/>
                <a:gd name="connsiteX2646" fmla="*/ 2429657 w 5246673"/>
                <a:gd name="connsiteY2646" fmla="*/ 4833622 h 6858000"/>
                <a:gd name="connsiteX2647" fmla="*/ 2431067 w 5246673"/>
                <a:gd name="connsiteY2647" fmla="*/ 4855159 h 6858000"/>
                <a:gd name="connsiteX2648" fmla="*/ 2426837 w 5246673"/>
                <a:gd name="connsiteY2648" fmla="*/ 4893445 h 6858000"/>
                <a:gd name="connsiteX2649" fmla="*/ 2426837 w 5246673"/>
                <a:gd name="connsiteY2649" fmla="*/ 4898231 h 6858000"/>
                <a:gd name="connsiteX2650" fmla="*/ 2432478 w 5246673"/>
                <a:gd name="connsiteY2650" fmla="*/ 4900623 h 6858000"/>
                <a:gd name="connsiteX2651" fmla="*/ 2438118 w 5246673"/>
                <a:gd name="connsiteY2651" fmla="*/ 4903017 h 6858000"/>
                <a:gd name="connsiteX2652" fmla="*/ 2440938 w 5246673"/>
                <a:gd name="connsiteY2652" fmla="*/ 4903017 h 6858000"/>
                <a:gd name="connsiteX2653" fmla="*/ 2460680 w 5246673"/>
                <a:gd name="connsiteY2653" fmla="*/ 4924552 h 6858000"/>
                <a:gd name="connsiteX2654" fmla="*/ 2469141 w 5246673"/>
                <a:gd name="connsiteY2654" fmla="*/ 4938909 h 6858000"/>
                <a:gd name="connsiteX2655" fmla="*/ 2476191 w 5246673"/>
                <a:gd name="connsiteY2655" fmla="*/ 4924552 h 6858000"/>
                <a:gd name="connsiteX2656" fmla="*/ 2491703 w 5246673"/>
                <a:gd name="connsiteY2656" fmla="*/ 4905408 h 6858000"/>
                <a:gd name="connsiteX2657" fmla="*/ 2504394 w 5246673"/>
                <a:gd name="connsiteY2657" fmla="*/ 4898231 h 6858000"/>
                <a:gd name="connsiteX2658" fmla="*/ 2510034 w 5246673"/>
                <a:gd name="connsiteY2658" fmla="*/ 4895837 h 6858000"/>
                <a:gd name="connsiteX2659" fmla="*/ 2505804 w 5246673"/>
                <a:gd name="connsiteY2659" fmla="*/ 4855159 h 6858000"/>
                <a:gd name="connsiteX2660" fmla="*/ 2510034 w 5246673"/>
                <a:gd name="connsiteY2660" fmla="*/ 4812087 h 6858000"/>
                <a:gd name="connsiteX2661" fmla="*/ 2483243 w 5246673"/>
                <a:gd name="connsiteY2661" fmla="*/ 4795336 h 6858000"/>
                <a:gd name="connsiteX2662" fmla="*/ 2467730 w 5246673"/>
                <a:gd name="connsiteY2662" fmla="*/ 4771407 h 6858000"/>
                <a:gd name="connsiteX2663" fmla="*/ 988502 w 5246673"/>
                <a:gd name="connsiteY2663" fmla="*/ 4771407 h 6858000"/>
                <a:gd name="connsiteX2664" fmla="*/ 946198 w 5246673"/>
                <a:gd name="connsiteY2664" fmla="*/ 4814479 h 6858000"/>
                <a:gd name="connsiteX2665" fmla="*/ 946198 w 5246673"/>
                <a:gd name="connsiteY2665" fmla="*/ 4898231 h 6858000"/>
                <a:gd name="connsiteX2666" fmla="*/ 989912 w 5246673"/>
                <a:gd name="connsiteY2666" fmla="*/ 4938909 h 6858000"/>
                <a:gd name="connsiteX2667" fmla="*/ 1032216 w 5246673"/>
                <a:gd name="connsiteY2667" fmla="*/ 4898231 h 6858000"/>
                <a:gd name="connsiteX2668" fmla="*/ 1030806 w 5246673"/>
                <a:gd name="connsiteY2668" fmla="*/ 4812087 h 6858000"/>
                <a:gd name="connsiteX2669" fmla="*/ 988502 w 5246673"/>
                <a:gd name="connsiteY2669" fmla="*/ 4771407 h 6858000"/>
                <a:gd name="connsiteX2670" fmla="*/ 4966484 w 5246673"/>
                <a:gd name="connsiteY2670" fmla="*/ 4759444 h 6858000"/>
                <a:gd name="connsiteX2671" fmla="*/ 4911490 w 5246673"/>
                <a:gd name="connsiteY2671" fmla="*/ 4785764 h 6858000"/>
                <a:gd name="connsiteX2672" fmla="*/ 4907259 w 5246673"/>
                <a:gd name="connsiteY2672" fmla="*/ 4788159 h 6858000"/>
                <a:gd name="connsiteX2673" fmla="*/ 4864955 w 5246673"/>
                <a:gd name="connsiteY2673" fmla="*/ 4859945 h 6858000"/>
                <a:gd name="connsiteX2674" fmla="*/ 4884697 w 5246673"/>
                <a:gd name="connsiteY2674" fmla="*/ 4888660 h 6858000"/>
                <a:gd name="connsiteX2675" fmla="*/ 4942513 w 5246673"/>
                <a:gd name="connsiteY2675" fmla="*/ 4943695 h 6858000"/>
                <a:gd name="connsiteX2676" fmla="*/ 4967895 w 5246673"/>
                <a:gd name="connsiteY2676" fmla="*/ 4953266 h 6858000"/>
                <a:gd name="connsiteX2677" fmla="*/ 4981996 w 5246673"/>
                <a:gd name="connsiteY2677" fmla="*/ 4862337 h 6858000"/>
                <a:gd name="connsiteX2678" fmla="*/ 4981996 w 5246673"/>
                <a:gd name="connsiteY2678" fmla="*/ 4855159 h 6858000"/>
                <a:gd name="connsiteX2679" fmla="*/ 4966484 w 5246673"/>
                <a:gd name="connsiteY2679" fmla="*/ 4759444 h 6858000"/>
                <a:gd name="connsiteX2680" fmla="*/ 2008027 w 5246673"/>
                <a:gd name="connsiteY2680" fmla="*/ 4759444 h 6858000"/>
                <a:gd name="connsiteX2681" fmla="*/ 1953033 w 5246673"/>
                <a:gd name="connsiteY2681" fmla="*/ 4785764 h 6858000"/>
                <a:gd name="connsiteX2682" fmla="*/ 1948802 w 5246673"/>
                <a:gd name="connsiteY2682" fmla="*/ 4788159 h 6858000"/>
                <a:gd name="connsiteX2683" fmla="*/ 1906498 w 5246673"/>
                <a:gd name="connsiteY2683" fmla="*/ 4859945 h 6858000"/>
                <a:gd name="connsiteX2684" fmla="*/ 1926240 w 5246673"/>
                <a:gd name="connsiteY2684" fmla="*/ 4888660 h 6858000"/>
                <a:gd name="connsiteX2685" fmla="*/ 1984056 w 5246673"/>
                <a:gd name="connsiteY2685" fmla="*/ 4943695 h 6858000"/>
                <a:gd name="connsiteX2686" fmla="*/ 2009438 w 5246673"/>
                <a:gd name="connsiteY2686" fmla="*/ 4953266 h 6858000"/>
                <a:gd name="connsiteX2687" fmla="*/ 2023539 w 5246673"/>
                <a:gd name="connsiteY2687" fmla="*/ 4862337 h 6858000"/>
                <a:gd name="connsiteX2688" fmla="*/ 2023539 w 5246673"/>
                <a:gd name="connsiteY2688" fmla="*/ 4855159 h 6858000"/>
                <a:gd name="connsiteX2689" fmla="*/ 2008027 w 5246673"/>
                <a:gd name="connsiteY2689" fmla="*/ 4759444 h 6858000"/>
                <a:gd name="connsiteX2690" fmla="*/ 528799 w 5246673"/>
                <a:gd name="connsiteY2690" fmla="*/ 4759444 h 6858000"/>
                <a:gd name="connsiteX2691" fmla="*/ 473804 w 5246673"/>
                <a:gd name="connsiteY2691" fmla="*/ 4785764 h 6858000"/>
                <a:gd name="connsiteX2692" fmla="*/ 466754 w 5246673"/>
                <a:gd name="connsiteY2692" fmla="*/ 4792944 h 6858000"/>
                <a:gd name="connsiteX2693" fmla="*/ 427270 w 5246673"/>
                <a:gd name="connsiteY2693" fmla="*/ 4857551 h 6858000"/>
                <a:gd name="connsiteX2694" fmla="*/ 469574 w 5246673"/>
                <a:gd name="connsiteY2694" fmla="*/ 4926946 h 6858000"/>
                <a:gd name="connsiteX2695" fmla="*/ 472394 w 5246673"/>
                <a:gd name="connsiteY2695" fmla="*/ 4929337 h 6858000"/>
                <a:gd name="connsiteX2696" fmla="*/ 528799 w 5246673"/>
                <a:gd name="connsiteY2696" fmla="*/ 4955660 h 6858000"/>
                <a:gd name="connsiteX2697" fmla="*/ 544310 w 5246673"/>
                <a:gd name="connsiteY2697" fmla="*/ 4859945 h 6858000"/>
                <a:gd name="connsiteX2698" fmla="*/ 544310 w 5246673"/>
                <a:gd name="connsiteY2698" fmla="*/ 4852765 h 6858000"/>
                <a:gd name="connsiteX2699" fmla="*/ 528799 w 5246673"/>
                <a:gd name="connsiteY2699" fmla="*/ 4759444 h 6858000"/>
                <a:gd name="connsiteX2700" fmla="*/ 3490077 w 5246673"/>
                <a:gd name="connsiteY2700" fmla="*/ 4757050 h 6858000"/>
                <a:gd name="connsiteX2701" fmla="*/ 3459054 w 5246673"/>
                <a:gd name="connsiteY2701" fmla="*/ 4771407 h 6858000"/>
                <a:gd name="connsiteX2702" fmla="*/ 3435081 w 5246673"/>
                <a:gd name="connsiteY2702" fmla="*/ 4783373 h 6858000"/>
                <a:gd name="connsiteX2703" fmla="*/ 3432260 w 5246673"/>
                <a:gd name="connsiteY2703" fmla="*/ 4785764 h 6858000"/>
                <a:gd name="connsiteX2704" fmla="*/ 3430851 w 5246673"/>
                <a:gd name="connsiteY2704" fmla="*/ 4788159 h 6858000"/>
                <a:gd name="connsiteX2705" fmla="*/ 3428031 w 5246673"/>
                <a:gd name="connsiteY2705" fmla="*/ 4790550 h 6858000"/>
                <a:gd name="connsiteX2706" fmla="*/ 3388547 w 5246673"/>
                <a:gd name="connsiteY2706" fmla="*/ 4857551 h 6858000"/>
                <a:gd name="connsiteX2707" fmla="*/ 3429440 w 5246673"/>
                <a:gd name="connsiteY2707" fmla="*/ 4926946 h 6858000"/>
                <a:gd name="connsiteX2708" fmla="*/ 3430851 w 5246673"/>
                <a:gd name="connsiteY2708" fmla="*/ 4929337 h 6858000"/>
                <a:gd name="connsiteX2709" fmla="*/ 3439312 w 5246673"/>
                <a:gd name="connsiteY2709" fmla="*/ 4934123 h 6858000"/>
                <a:gd name="connsiteX2710" fmla="*/ 3487256 w 5246673"/>
                <a:gd name="connsiteY2710" fmla="*/ 4955660 h 6858000"/>
                <a:gd name="connsiteX2711" fmla="*/ 3502767 w 5246673"/>
                <a:gd name="connsiteY2711" fmla="*/ 4859945 h 6858000"/>
                <a:gd name="connsiteX2712" fmla="*/ 3504178 w 5246673"/>
                <a:gd name="connsiteY2712" fmla="*/ 4850373 h 6858000"/>
                <a:gd name="connsiteX2713" fmla="*/ 3490077 w 5246673"/>
                <a:gd name="connsiteY2713" fmla="*/ 4757050 h 6858000"/>
                <a:gd name="connsiteX2714" fmla="*/ 2927433 w 5246673"/>
                <a:gd name="connsiteY2714" fmla="*/ 4757050 h 6858000"/>
                <a:gd name="connsiteX2715" fmla="*/ 2921793 w 5246673"/>
                <a:gd name="connsiteY2715" fmla="*/ 4790550 h 6858000"/>
                <a:gd name="connsiteX2716" fmla="*/ 2914743 w 5246673"/>
                <a:gd name="connsiteY2716" fmla="*/ 4836016 h 6858000"/>
                <a:gd name="connsiteX2717" fmla="*/ 2913332 w 5246673"/>
                <a:gd name="connsiteY2717" fmla="*/ 4869517 h 6858000"/>
                <a:gd name="connsiteX2718" fmla="*/ 2920383 w 5246673"/>
                <a:gd name="connsiteY2718" fmla="*/ 4917374 h 6858000"/>
                <a:gd name="connsiteX2719" fmla="*/ 2926024 w 5246673"/>
                <a:gd name="connsiteY2719" fmla="*/ 4953266 h 6858000"/>
                <a:gd name="connsiteX2720" fmla="*/ 2951406 w 5246673"/>
                <a:gd name="connsiteY2720" fmla="*/ 4941303 h 6858000"/>
                <a:gd name="connsiteX2721" fmla="*/ 2981018 w 5246673"/>
                <a:gd name="connsiteY2721" fmla="*/ 4926946 h 6858000"/>
                <a:gd name="connsiteX2722" fmla="*/ 2983838 w 5246673"/>
                <a:gd name="connsiteY2722" fmla="*/ 4924552 h 6858000"/>
                <a:gd name="connsiteX2723" fmla="*/ 2985250 w 5246673"/>
                <a:gd name="connsiteY2723" fmla="*/ 4922160 h 6858000"/>
                <a:gd name="connsiteX2724" fmla="*/ 2986659 w 5246673"/>
                <a:gd name="connsiteY2724" fmla="*/ 4919766 h 6858000"/>
                <a:gd name="connsiteX2725" fmla="*/ 2988070 w 5246673"/>
                <a:gd name="connsiteY2725" fmla="*/ 4917374 h 6858000"/>
                <a:gd name="connsiteX2726" fmla="*/ 3027553 w 5246673"/>
                <a:gd name="connsiteY2726" fmla="*/ 4852765 h 6858000"/>
                <a:gd name="connsiteX2727" fmla="*/ 3024733 w 5246673"/>
                <a:gd name="connsiteY2727" fmla="*/ 4847979 h 6858000"/>
                <a:gd name="connsiteX2728" fmla="*/ 3010632 w 5246673"/>
                <a:gd name="connsiteY2728" fmla="*/ 4826445 h 6858000"/>
                <a:gd name="connsiteX2729" fmla="*/ 3004991 w 5246673"/>
                <a:gd name="connsiteY2729" fmla="*/ 4816873 h 6858000"/>
                <a:gd name="connsiteX2730" fmla="*/ 2995120 w 5246673"/>
                <a:gd name="connsiteY2730" fmla="*/ 4800122 h 6858000"/>
                <a:gd name="connsiteX2731" fmla="*/ 2972557 w 5246673"/>
                <a:gd name="connsiteY2731" fmla="*/ 4776193 h 6858000"/>
                <a:gd name="connsiteX2732" fmla="*/ 2947175 w 5246673"/>
                <a:gd name="connsiteY2732" fmla="*/ 4764230 h 6858000"/>
                <a:gd name="connsiteX2733" fmla="*/ 2927433 w 5246673"/>
                <a:gd name="connsiteY2733" fmla="*/ 4757050 h 6858000"/>
                <a:gd name="connsiteX2734" fmla="*/ 4406663 w 5246673"/>
                <a:gd name="connsiteY2734" fmla="*/ 4754658 h 6858000"/>
                <a:gd name="connsiteX2735" fmla="*/ 4392561 w 5246673"/>
                <a:gd name="connsiteY2735" fmla="*/ 4847979 h 6858000"/>
                <a:gd name="connsiteX2736" fmla="*/ 4391150 w 5246673"/>
                <a:gd name="connsiteY2736" fmla="*/ 4859945 h 6858000"/>
                <a:gd name="connsiteX2737" fmla="*/ 4405252 w 5246673"/>
                <a:gd name="connsiteY2737" fmla="*/ 4953266 h 6858000"/>
                <a:gd name="connsiteX2738" fmla="*/ 4461657 w 5246673"/>
                <a:gd name="connsiteY2738" fmla="*/ 4926946 h 6858000"/>
                <a:gd name="connsiteX2739" fmla="*/ 4465888 w 5246673"/>
                <a:gd name="connsiteY2739" fmla="*/ 4922160 h 6858000"/>
                <a:gd name="connsiteX2740" fmla="*/ 4506781 w 5246673"/>
                <a:gd name="connsiteY2740" fmla="*/ 4852765 h 6858000"/>
                <a:gd name="connsiteX2741" fmla="*/ 4467298 w 5246673"/>
                <a:gd name="connsiteY2741" fmla="*/ 4785764 h 6858000"/>
                <a:gd name="connsiteX2742" fmla="*/ 4460248 w 5246673"/>
                <a:gd name="connsiteY2742" fmla="*/ 4778587 h 6858000"/>
                <a:gd name="connsiteX2743" fmla="*/ 4406663 w 5246673"/>
                <a:gd name="connsiteY2743" fmla="*/ 4754658 h 6858000"/>
                <a:gd name="connsiteX2744" fmla="*/ 1448206 w 5246673"/>
                <a:gd name="connsiteY2744" fmla="*/ 4754658 h 6858000"/>
                <a:gd name="connsiteX2745" fmla="*/ 1434104 w 5246673"/>
                <a:gd name="connsiteY2745" fmla="*/ 4847979 h 6858000"/>
                <a:gd name="connsiteX2746" fmla="*/ 1432693 w 5246673"/>
                <a:gd name="connsiteY2746" fmla="*/ 4859945 h 6858000"/>
                <a:gd name="connsiteX2747" fmla="*/ 1446795 w 5246673"/>
                <a:gd name="connsiteY2747" fmla="*/ 4953266 h 6858000"/>
                <a:gd name="connsiteX2748" fmla="*/ 1503200 w 5246673"/>
                <a:gd name="connsiteY2748" fmla="*/ 4926946 h 6858000"/>
                <a:gd name="connsiteX2749" fmla="*/ 1507431 w 5246673"/>
                <a:gd name="connsiteY2749" fmla="*/ 4922160 h 6858000"/>
                <a:gd name="connsiteX2750" fmla="*/ 1548324 w 5246673"/>
                <a:gd name="connsiteY2750" fmla="*/ 4852765 h 6858000"/>
                <a:gd name="connsiteX2751" fmla="*/ 1508840 w 5246673"/>
                <a:gd name="connsiteY2751" fmla="*/ 4785764 h 6858000"/>
                <a:gd name="connsiteX2752" fmla="*/ 1501790 w 5246673"/>
                <a:gd name="connsiteY2752" fmla="*/ 4778587 h 6858000"/>
                <a:gd name="connsiteX2753" fmla="*/ 1448206 w 5246673"/>
                <a:gd name="connsiteY2753" fmla="*/ 4754658 h 6858000"/>
                <a:gd name="connsiteX2754" fmla="*/ 2819 w 5246673"/>
                <a:gd name="connsiteY2754" fmla="*/ 4749872 h 6858000"/>
                <a:gd name="connsiteX2755" fmla="*/ 31022 w 5246673"/>
                <a:gd name="connsiteY2755" fmla="*/ 4761836 h 6858000"/>
                <a:gd name="connsiteX2756" fmla="*/ 38073 w 5246673"/>
                <a:gd name="connsiteY2756" fmla="*/ 4769015 h 6858000"/>
                <a:gd name="connsiteX2757" fmla="*/ 88838 w 5246673"/>
                <a:gd name="connsiteY2757" fmla="*/ 4855159 h 6858000"/>
                <a:gd name="connsiteX2758" fmla="*/ 36663 w 5246673"/>
                <a:gd name="connsiteY2758" fmla="*/ 4943695 h 6858000"/>
                <a:gd name="connsiteX2759" fmla="*/ 29613 w 5246673"/>
                <a:gd name="connsiteY2759" fmla="*/ 4948480 h 6858000"/>
                <a:gd name="connsiteX2760" fmla="*/ 1410 w 5246673"/>
                <a:gd name="connsiteY2760" fmla="*/ 4960446 h 6858000"/>
                <a:gd name="connsiteX2761" fmla="*/ 1410 w 5246673"/>
                <a:gd name="connsiteY2761" fmla="*/ 4936517 h 6858000"/>
                <a:gd name="connsiteX2762" fmla="*/ 23972 w 5246673"/>
                <a:gd name="connsiteY2762" fmla="*/ 4926946 h 6858000"/>
                <a:gd name="connsiteX2763" fmla="*/ 29613 w 5246673"/>
                <a:gd name="connsiteY2763" fmla="*/ 4919766 h 6858000"/>
                <a:gd name="connsiteX2764" fmla="*/ 70506 w 5246673"/>
                <a:gd name="connsiteY2764" fmla="*/ 4852765 h 6858000"/>
                <a:gd name="connsiteX2765" fmla="*/ 53584 w 5246673"/>
                <a:gd name="connsiteY2765" fmla="*/ 4826445 h 6858000"/>
                <a:gd name="connsiteX2766" fmla="*/ 2819 w 5246673"/>
                <a:gd name="connsiteY2766" fmla="*/ 4771407 h 6858000"/>
                <a:gd name="connsiteX2767" fmla="*/ 2469141 w 5246673"/>
                <a:gd name="connsiteY2767" fmla="*/ 4742693 h 6858000"/>
                <a:gd name="connsiteX2768" fmla="*/ 2470550 w 5246673"/>
                <a:gd name="connsiteY2768" fmla="*/ 4745087 h 6858000"/>
                <a:gd name="connsiteX2769" fmla="*/ 2494523 w 5246673"/>
                <a:gd name="connsiteY2769" fmla="*/ 4783373 h 6858000"/>
                <a:gd name="connsiteX2770" fmla="*/ 2515675 w 5246673"/>
                <a:gd name="connsiteY2770" fmla="*/ 4795336 h 6858000"/>
                <a:gd name="connsiteX2771" fmla="*/ 2528367 w 5246673"/>
                <a:gd name="connsiteY2771" fmla="*/ 4800122 h 6858000"/>
                <a:gd name="connsiteX2772" fmla="*/ 2521315 w 5246673"/>
                <a:gd name="connsiteY2772" fmla="*/ 4857551 h 6858000"/>
                <a:gd name="connsiteX2773" fmla="*/ 2528367 w 5246673"/>
                <a:gd name="connsiteY2773" fmla="*/ 4914980 h 6858000"/>
                <a:gd name="connsiteX2774" fmla="*/ 2511445 w 5246673"/>
                <a:gd name="connsiteY2774" fmla="*/ 4919766 h 6858000"/>
                <a:gd name="connsiteX2775" fmla="*/ 2498753 w 5246673"/>
                <a:gd name="connsiteY2775" fmla="*/ 4931731 h 6858000"/>
                <a:gd name="connsiteX2776" fmla="*/ 2476191 w 5246673"/>
                <a:gd name="connsiteY2776" fmla="*/ 4960446 h 6858000"/>
                <a:gd name="connsiteX2777" fmla="*/ 2470550 w 5246673"/>
                <a:gd name="connsiteY2777" fmla="*/ 4972409 h 6858000"/>
                <a:gd name="connsiteX2778" fmla="*/ 2452220 w 5246673"/>
                <a:gd name="connsiteY2778" fmla="*/ 4941303 h 6858000"/>
                <a:gd name="connsiteX2779" fmla="*/ 2450809 w 5246673"/>
                <a:gd name="connsiteY2779" fmla="*/ 4938909 h 6858000"/>
                <a:gd name="connsiteX2780" fmla="*/ 2449399 w 5246673"/>
                <a:gd name="connsiteY2780" fmla="*/ 4936517 h 6858000"/>
                <a:gd name="connsiteX2781" fmla="*/ 2443759 w 5246673"/>
                <a:gd name="connsiteY2781" fmla="*/ 4929337 h 6858000"/>
                <a:gd name="connsiteX2782" fmla="*/ 2408505 w 5246673"/>
                <a:gd name="connsiteY2782" fmla="*/ 4914980 h 6858000"/>
                <a:gd name="connsiteX2783" fmla="*/ 2408505 w 5246673"/>
                <a:gd name="connsiteY2783" fmla="*/ 4900623 h 6858000"/>
                <a:gd name="connsiteX2784" fmla="*/ 2408505 w 5246673"/>
                <a:gd name="connsiteY2784" fmla="*/ 4807302 h 6858000"/>
                <a:gd name="connsiteX2785" fmla="*/ 2408505 w 5246673"/>
                <a:gd name="connsiteY2785" fmla="*/ 4797730 h 6858000"/>
                <a:gd name="connsiteX2786" fmla="*/ 2415556 w 5246673"/>
                <a:gd name="connsiteY2786" fmla="*/ 4795336 h 6858000"/>
                <a:gd name="connsiteX2787" fmla="*/ 2453629 w 5246673"/>
                <a:gd name="connsiteY2787" fmla="*/ 4769015 h 6858000"/>
                <a:gd name="connsiteX2788" fmla="*/ 2455040 w 5246673"/>
                <a:gd name="connsiteY2788" fmla="*/ 4766621 h 6858000"/>
                <a:gd name="connsiteX2789" fmla="*/ 2463501 w 5246673"/>
                <a:gd name="connsiteY2789" fmla="*/ 4749872 h 6858000"/>
                <a:gd name="connsiteX2790" fmla="*/ 2467730 w 5246673"/>
                <a:gd name="connsiteY2790" fmla="*/ 4745087 h 6858000"/>
                <a:gd name="connsiteX2791" fmla="*/ 2469141 w 5246673"/>
                <a:gd name="connsiteY2791" fmla="*/ 4742693 h 6858000"/>
                <a:gd name="connsiteX2792" fmla="*/ 3948369 w 5246673"/>
                <a:gd name="connsiteY2792" fmla="*/ 4740301 h 6858000"/>
                <a:gd name="connsiteX2793" fmla="*/ 3973751 w 5246673"/>
                <a:gd name="connsiteY2793" fmla="*/ 4780979 h 6858000"/>
                <a:gd name="connsiteX2794" fmla="*/ 4006185 w 5246673"/>
                <a:gd name="connsiteY2794" fmla="*/ 4797730 h 6858000"/>
                <a:gd name="connsiteX2795" fmla="*/ 3999134 w 5246673"/>
                <a:gd name="connsiteY2795" fmla="*/ 4855159 h 6858000"/>
                <a:gd name="connsiteX2796" fmla="*/ 4006185 w 5246673"/>
                <a:gd name="connsiteY2796" fmla="*/ 4912588 h 6858000"/>
                <a:gd name="connsiteX2797" fmla="*/ 3949780 w 5246673"/>
                <a:gd name="connsiteY2797" fmla="*/ 4970018 h 6858000"/>
                <a:gd name="connsiteX2798" fmla="*/ 3922986 w 5246673"/>
                <a:gd name="connsiteY2798" fmla="*/ 4929337 h 6858000"/>
                <a:gd name="connsiteX2799" fmla="*/ 3889143 w 5246673"/>
                <a:gd name="connsiteY2799" fmla="*/ 4910194 h 6858000"/>
                <a:gd name="connsiteX2800" fmla="*/ 3896195 w 5246673"/>
                <a:gd name="connsiteY2800" fmla="*/ 4852765 h 6858000"/>
                <a:gd name="connsiteX2801" fmla="*/ 3889143 w 5246673"/>
                <a:gd name="connsiteY2801" fmla="*/ 4797730 h 6858000"/>
                <a:gd name="connsiteX2802" fmla="*/ 3922986 w 5246673"/>
                <a:gd name="connsiteY2802" fmla="*/ 4778587 h 6858000"/>
                <a:gd name="connsiteX2803" fmla="*/ 3948369 w 5246673"/>
                <a:gd name="connsiteY2803" fmla="*/ 4740301 h 6858000"/>
                <a:gd name="connsiteX2804" fmla="*/ 989912 w 5246673"/>
                <a:gd name="connsiteY2804" fmla="*/ 4740301 h 6858000"/>
                <a:gd name="connsiteX2805" fmla="*/ 1015294 w 5246673"/>
                <a:gd name="connsiteY2805" fmla="*/ 4780979 h 6858000"/>
                <a:gd name="connsiteX2806" fmla="*/ 1047728 w 5246673"/>
                <a:gd name="connsiteY2806" fmla="*/ 4797730 h 6858000"/>
                <a:gd name="connsiteX2807" fmla="*/ 1040677 w 5246673"/>
                <a:gd name="connsiteY2807" fmla="*/ 4855159 h 6858000"/>
                <a:gd name="connsiteX2808" fmla="*/ 1047728 w 5246673"/>
                <a:gd name="connsiteY2808" fmla="*/ 4912588 h 6858000"/>
                <a:gd name="connsiteX2809" fmla="*/ 991323 w 5246673"/>
                <a:gd name="connsiteY2809" fmla="*/ 4970018 h 6858000"/>
                <a:gd name="connsiteX2810" fmla="*/ 964529 w 5246673"/>
                <a:gd name="connsiteY2810" fmla="*/ 4929337 h 6858000"/>
                <a:gd name="connsiteX2811" fmla="*/ 930686 w 5246673"/>
                <a:gd name="connsiteY2811" fmla="*/ 4910194 h 6858000"/>
                <a:gd name="connsiteX2812" fmla="*/ 937738 w 5246673"/>
                <a:gd name="connsiteY2812" fmla="*/ 4852765 h 6858000"/>
                <a:gd name="connsiteX2813" fmla="*/ 930686 w 5246673"/>
                <a:gd name="connsiteY2813" fmla="*/ 4797730 h 6858000"/>
                <a:gd name="connsiteX2814" fmla="*/ 964529 w 5246673"/>
                <a:gd name="connsiteY2814" fmla="*/ 4778587 h 6858000"/>
                <a:gd name="connsiteX2815" fmla="*/ 989912 w 5246673"/>
                <a:gd name="connsiteY2815" fmla="*/ 4740301 h 6858000"/>
                <a:gd name="connsiteX2816" fmla="*/ 4399611 w 5246673"/>
                <a:gd name="connsiteY2816" fmla="*/ 4733121 h 6858000"/>
                <a:gd name="connsiteX2817" fmla="*/ 4467298 w 5246673"/>
                <a:gd name="connsiteY2817" fmla="*/ 4764230 h 6858000"/>
                <a:gd name="connsiteX2818" fmla="*/ 4475758 w 5246673"/>
                <a:gd name="connsiteY2818" fmla="*/ 4773801 h 6858000"/>
                <a:gd name="connsiteX2819" fmla="*/ 4526523 w 5246673"/>
                <a:gd name="connsiteY2819" fmla="*/ 4857551 h 6858000"/>
                <a:gd name="connsiteX2820" fmla="*/ 4509601 w 5246673"/>
                <a:gd name="connsiteY2820" fmla="*/ 4888660 h 6858000"/>
                <a:gd name="connsiteX2821" fmla="*/ 4471529 w 5246673"/>
                <a:gd name="connsiteY2821" fmla="*/ 4948480 h 6858000"/>
                <a:gd name="connsiteX2822" fmla="*/ 4422173 w 5246673"/>
                <a:gd name="connsiteY2822" fmla="*/ 4972409 h 6858000"/>
                <a:gd name="connsiteX2823" fmla="*/ 4398202 w 5246673"/>
                <a:gd name="connsiteY2823" fmla="*/ 4981981 h 6858000"/>
                <a:gd name="connsiteX2824" fmla="*/ 4392561 w 5246673"/>
                <a:gd name="connsiteY2824" fmla="*/ 4953266 h 6858000"/>
                <a:gd name="connsiteX2825" fmla="*/ 4379869 w 5246673"/>
                <a:gd name="connsiteY2825" fmla="*/ 4874302 h 6858000"/>
                <a:gd name="connsiteX2826" fmla="*/ 4378460 w 5246673"/>
                <a:gd name="connsiteY2826" fmla="*/ 4852765 h 6858000"/>
                <a:gd name="connsiteX2827" fmla="*/ 4396791 w 5246673"/>
                <a:gd name="connsiteY2827" fmla="*/ 4740301 h 6858000"/>
                <a:gd name="connsiteX2828" fmla="*/ 4399611 w 5246673"/>
                <a:gd name="connsiteY2828" fmla="*/ 4733121 h 6858000"/>
                <a:gd name="connsiteX2829" fmla="*/ 2920383 w 5246673"/>
                <a:gd name="connsiteY2829" fmla="*/ 4733121 h 6858000"/>
                <a:gd name="connsiteX2830" fmla="*/ 2930253 w 5246673"/>
                <a:gd name="connsiteY2830" fmla="*/ 4737907 h 6858000"/>
                <a:gd name="connsiteX2831" fmla="*/ 2989479 w 5246673"/>
                <a:gd name="connsiteY2831" fmla="*/ 4764230 h 6858000"/>
                <a:gd name="connsiteX2832" fmla="*/ 2996530 w 5246673"/>
                <a:gd name="connsiteY2832" fmla="*/ 4771407 h 6858000"/>
                <a:gd name="connsiteX2833" fmla="*/ 3000760 w 5246673"/>
                <a:gd name="connsiteY2833" fmla="*/ 4778587 h 6858000"/>
                <a:gd name="connsiteX2834" fmla="*/ 3047295 w 5246673"/>
                <a:gd name="connsiteY2834" fmla="*/ 4855159 h 6858000"/>
                <a:gd name="connsiteX2835" fmla="*/ 3036014 w 5246673"/>
                <a:gd name="connsiteY2835" fmla="*/ 4874302 h 6858000"/>
                <a:gd name="connsiteX2836" fmla="*/ 3031783 w 5246673"/>
                <a:gd name="connsiteY2836" fmla="*/ 4881480 h 6858000"/>
                <a:gd name="connsiteX2837" fmla="*/ 2997940 w 5246673"/>
                <a:gd name="connsiteY2837" fmla="*/ 4938909 h 6858000"/>
                <a:gd name="connsiteX2838" fmla="*/ 2995120 w 5246673"/>
                <a:gd name="connsiteY2838" fmla="*/ 4943695 h 6858000"/>
                <a:gd name="connsiteX2839" fmla="*/ 2989479 w 5246673"/>
                <a:gd name="connsiteY2839" fmla="*/ 4948480 h 6858000"/>
                <a:gd name="connsiteX2840" fmla="*/ 2985250 w 5246673"/>
                <a:gd name="connsiteY2840" fmla="*/ 4950874 h 6858000"/>
                <a:gd name="connsiteX2841" fmla="*/ 2940125 w 5246673"/>
                <a:gd name="connsiteY2841" fmla="*/ 4972409 h 6858000"/>
                <a:gd name="connsiteX2842" fmla="*/ 2928844 w 5246673"/>
                <a:gd name="connsiteY2842" fmla="*/ 4977195 h 6858000"/>
                <a:gd name="connsiteX2843" fmla="*/ 2920383 w 5246673"/>
                <a:gd name="connsiteY2843" fmla="*/ 4981981 h 6858000"/>
                <a:gd name="connsiteX2844" fmla="*/ 2918972 w 5246673"/>
                <a:gd name="connsiteY2844" fmla="*/ 4981981 h 6858000"/>
                <a:gd name="connsiteX2845" fmla="*/ 2917563 w 5246673"/>
                <a:gd name="connsiteY2845" fmla="*/ 4970018 h 6858000"/>
                <a:gd name="connsiteX2846" fmla="*/ 2916152 w 5246673"/>
                <a:gd name="connsiteY2846" fmla="*/ 4965232 h 6858000"/>
                <a:gd name="connsiteX2847" fmla="*/ 2900641 w 5246673"/>
                <a:gd name="connsiteY2847" fmla="*/ 4869517 h 6858000"/>
                <a:gd name="connsiteX2848" fmla="*/ 2900641 w 5246673"/>
                <a:gd name="connsiteY2848" fmla="*/ 4852765 h 6858000"/>
                <a:gd name="connsiteX2849" fmla="*/ 2900641 w 5246673"/>
                <a:gd name="connsiteY2849" fmla="*/ 4850373 h 6858000"/>
                <a:gd name="connsiteX2850" fmla="*/ 2917563 w 5246673"/>
                <a:gd name="connsiteY2850" fmla="*/ 4742693 h 6858000"/>
                <a:gd name="connsiteX2851" fmla="*/ 2920383 w 5246673"/>
                <a:gd name="connsiteY2851" fmla="*/ 4733121 h 6858000"/>
                <a:gd name="connsiteX2852" fmla="*/ 1441154 w 5246673"/>
                <a:gd name="connsiteY2852" fmla="*/ 4733121 h 6858000"/>
                <a:gd name="connsiteX2853" fmla="*/ 1508840 w 5246673"/>
                <a:gd name="connsiteY2853" fmla="*/ 4764230 h 6858000"/>
                <a:gd name="connsiteX2854" fmla="*/ 1517301 w 5246673"/>
                <a:gd name="connsiteY2854" fmla="*/ 4773801 h 6858000"/>
                <a:gd name="connsiteX2855" fmla="*/ 1568066 w 5246673"/>
                <a:gd name="connsiteY2855" fmla="*/ 4857551 h 6858000"/>
                <a:gd name="connsiteX2856" fmla="*/ 1551144 w 5246673"/>
                <a:gd name="connsiteY2856" fmla="*/ 4888660 h 6858000"/>
                <a:gd name="connsiteX2857" fmla="*/ 1513072 w 5246673"/>
                <a:gd name="connsiteY2857" fmla="*/ 4948480 h 6858000"/>
                <a:gd name="connsiteX2858" fmla="*/ 1463716 w 5246673"/>
                <a:gd name="connsiteY2858" fmla="*/ 4972409 h 6858000"/>
                <a:gd name="connsiteX2859" fmla="*/ 1439745 w 5246673"/>
                <a:gd name="connsiteY2859" fmla="*/ 4981981 h 6858000"/>
                <a:gd name="connsiteX2860" fmla="*/ 1434104 w 5246673"/>
                <a:gd name="connsiteY2860" fmla="*/ 4953266 h 6858000"/>
                <a:gd name="connsiteX2861" fmla="*/ 1421412 w 5246673"/>
                <a:gd name="connsiteY2861" fmla="*/ 4874302 h 6858000"/>
                <a:gd name="connsiteX2862" fmla="*/ 1420003 w 5246673"/>
                <a:gd name="connsiteY2862" fmla="*/ 4852765 h 6858000"/>
                <a:gd name="connsiteX2863" fmla="*/ 1438334 w 5246673"/>
                <a:gd name="connsiteY2863" fmla="*/ 4740301 h 6858000"/>
                <a:gd name="connsiteX2864" fmla="*/ 1441154 w 5246673"/>
                <a:gd name="connsiteY2864" fmla="*/ 4733121 h 6858000"/>
                <a:gd name="connsiteX2865" fmla="*/ 4976356 w 5246673"/>
                <a:gd name="connsiteY2865" fmla="*/ 4728335 h 6858000"/>
                <a:gd name="connsiteX2866" fmla="*/ 4981996 w 5246673"/>
                <a:gd name="connsiteY2866" fmla="*/ 4745087 h 6858000"/>
                <a:gd name="connsiteX2867" fmla="*/ 4997507 w 5246673"/>
                <a:gd name="connsiteY2867" fmla="*/ 4852765 h 6858000"/>
                <a:gd name="connsiteX2868" fmla="*/ 4981996 w 5246673"/>
                <a:gd name="connsiteY2868" fmla="*/ 4960446 h 6858000"/>
                <a:gd name="connsiteX2869" fmla="*/ 4979176 w 5246673"/>
                <a:gd name="connsiteY2869" fmla="*/ 4979589 h 6858000"/>
                <a:gd name="connsiteX2870" fmla="*/ 4967895 w 5246673"/>
                <a:gd name="connsiteY2870" fmla="*/ 4977195 h 6858000"/>
                <a:gd name="connsiteX2871" fmla="*/ 4914310 w 5246673"/>
                <a:gd name="connsiteY2871" fmla="*/ 4953266 h 6858000"/>
                <a:gd name="connsiteX2872" fmla="*/ 4897389 w 5246673"/>
                <a:gd name="connsiteY2872" fmla="*/ 4936517 h 6858000"/>
                <a:gd name="connsiteX2873" fmla="*/ 4857905 w 5246673"/>
                <a:gd name="connsiteY2873" fmla="*/ 4869517 h 6858000"/>
                <a:gd name="connsiteX2874" fmla="*/ 4849444 w 5246673"/>
                <a:gd name="connsiteY2874" fmla="*/ 4852765 h 6858000"/>
                <a:gd name="connsiteX2875" fmla="*/ 4900209 w 5246673"/>
                <a:gd name="connsiteY2875" fmla="*/ 4766621 h 6858000"/>
                <a:gd name="connsiteX2876" fmla="*/ 4908670 w 5246673"/>
                <a:gd name="connsiteY2876" fmla="*/ 4759444 h 6858000"/>
                <a:gd name="connsiteX2877" fmla="*/ 4976356 w 5246673"/>
                <a:gd name="connsiteY2877" fmla="*/ 4728335 h 6858000"/>
                <a:gd name="connsiteX2878" fmla="*/ 3498537 w 5246673"/>
                <a:gd name="connsiteY2878" fmla="*/ 4728335 h 6858000"/>
                <a:gd name="connsiteX2879" fmla="*/ 3501358 w 5246673"/>
                <a:gd name="connsiteY2879" fmla="*/ 4749872 h 6858000"/>
                <a:gd name="connsiteX2880" fmla="*/ 3509818 w 5246673"/>
                <a:gd name="connsiteY2880" fmla="*/ 4802516 h 6858000"/>
                <a:gd name="connsiteX2881" fmla="*/ 3519689 w 5246673"/>
                <a:gd name="connsiteY2881" fmla="*/ 4855159 h 6858000"/>
                <a:gd name="connsiteX2882" fmla="*/ 3512639 w 5246673"/>
                <a:gd name="connsiteY2882" fmla="*/ 4907803 h 6858000"/>
                <a:gd name="connsiteX2883" fmla="*/ 3512639 w 5246673"/>
                <a:gd name="connsiteY2883" fmla="*/ 4912588 h 6858000"/>
                <a:gd name="connsiteX2884" fmla="*/ 3505587 w 5246673"/>
                <a:gd name="connsiteY2884" fmla="*/ 4950874 h 6858000"/>
                <a:gd name="connsiteX2885" fmla="*/ 3499947 w 5246673"/>
                <a:gd name="connsiteY2885" fmla="*/ 4979589 h 6858000"/>
                <a:gd name="connsiteX2886" fmla="*/ 3499947 w 5246673"/>
                <a:gd name="connsiteY2886" fmla="*/ 4981981 h 6858000"/>
                <a:gd name="connsiteX2887" fmla="*/ 3490077 w 5246673"/>
                <a:gd name="connsiteY2887" fmla="*/ 4977195 h 6858000"/>
                <a:gd name="connsiteX2888" fmla="*/ 3481616 w 5246673"/>
                <a:gd name="connsiteY2888" fmla="*/ 4972409 h 6858000"/>
                <a:gd name="connsiteX2889" fmla="*/ 3429440 w 5246673"/>
                <a:gd name="connsiteY2889" fmla="*/ 4948480 h 6858000"/>
                <a:gd name="connsiteX2890" fmla="*/ 3423800 w 5246673"/>
                <a:gd name="connsiteY2890" fmla="*/ 4943695 h 6858000"/>
                <a:gd name="connsiteX2891" fmla="*/ 3371626 w 5246673"/>
                <a:gd name="connsiteY2891" fmla="*/ 4855159 h 6858000"/>
                <a:gd name="connsiteX2892" fmla="*/ 3394188 w 5246673"/>
                <a:gd name="connsiteY2892" fmla="*/ 4816873 h 6858000"/>
                <a:gd name="connsiteX2893" fmla="*/ 3399828 w 5246673"/>
                <a:gd name="connsiteY2893" fmla="*/ 4807302 h 6858000"/>
                <a:gd name="connsiteX2894" fmla="*/ 3415339 w 5246673"/>
                <a:gd name="connsiteY2894" fmla="*/ 4780979 h 6858000"/>
                <a:gd name="connsiteX2895" fmla="*/ 3422390 w 5246673"/>
                <a:gd name="connsiteY2895" fmla="*/ 4769015 h 6858000"/>
                <a:gd name="connsiteX2896" fmla="*/ 3428031 w 5246673"/>
                <a:gd name="connsiteY2896" fmla="*/ 4761836 h 6858000"/>
                <a:gd name="connsiteX2897" fmla="*/ 3437901 w 5246673"/>
                <a:gd name="connsiteY2897" fmla="*/ 4757050 h 6858000"/>
                <a:gd name="connsiteX2898" fmla="*/ 3457643 w 5246673"/>
                <a:gd name="connsiteY2898" fmla="*/ 4747478 h 6858000"/>
                <a:gd name="connsiteX2899" fmla="*/ 3461874 w 5246673"/>
                <a:gd name="connsiteY2899" fmla="*/ 4745087 h 6858000"/>
                <a:gd name="connsiteX2900" fmla="*/ 3498537 w 5246673"/>
                <a:gd name="connsiteY2900" fmla="*/ 4728335 h 6858000"/>
                <a:gd name="connsiteX2901" fmla="*/ 2016488 w 5246673"/>
                <a:gd name="connsiteY2901" fmla="*/ 4728335 h 6858000"/>
                <a:gd name="connsiteX2902" fmla="*/ 2022128 w 5246673"/>
                <a:gd name="connsiteY2902" fmla="*/ 4745087 h 6858000"/>
                <a:gd name="connsiteX2903" fmla="*/ 2037641 w 5246673"/>
                <a:gd name="connsiteY2903" fmla="*/ 4852765 h 6858000"/>
                <a:gd name="connsiteX2904" fmla="*/ 2022128 w 5246673"/>
                <a:gd name="connsiteY2904" fmla="*/ 4960446 h 6858000"/>
                <a:gd name="connsiteX2905" fmla="*/ 2019308 w 5246673"/>
                <a:gd name="connsiteY2905" fmla="*/ 4979589 h 6858000"/>
                <a:gd name="connsiteX2906" fmla="*/ 2008027 w 5246673"/>
                <a:gd name="connsiteY2906" fmla="*/ 4977195 h 6858000"/>
                <a:gd name="connsiteX2907" fmla="*/ 1954442 w 5246673"/>
                <a:gd name="connsiteY2907" fmla="*/ 4953266 h 6858000"/>
                <a:gd name="connsiteX2908" fmla="*/ 1937521 w 5246673"/>
                <a:gd name="connsiteY2908" fmla="*/ 4936517 h 6858000"/>
                <a:gd name="connsiteX2909" fmla="*/ 1898037 w 5246673"/>
                <a:gd name="connsiteY2909" fmla="*/ 4869517 h 6858000"/>
                <a:gd name="connsiteX2910" fmla="*/ 1889576 w 5246673"/>
                <a:gd name="connsiteY2910" fmla="*/ 4852765 h 6858000"/>
                <a:gd name="connsiteX2911" fmla="*/ 1940341 w 5246673"/>
                <a:gd name="connsiteY2911" fmla="*/ 4766621 h 6858000"/>
                <a:gd name="connsiteX2912" fmla="*/ 1948802 w 5246673"/>
                <a:gd name="connsiteY2912" fmla="*/ 4759444 h 6858000"/>
                <a:gd name="connsiteX2913" fmla="*/ 2016488 w 5246673"/>
                <a:gd name="connsiteY2913" fmla="*/ 4728335 h 6858000"/>
                <a:gd name="connsiteX2914" fmla="*/ 538670 w 5246673"/>
                <a:gd name="connsiteY2914" fmla="*/ 4728335 h 6858000"/>
                <a:gd name="connsiteX2915" fmla="*/ 548541 w 5246673"/>
                <a:gd name="connsiteY2915" fmla="*/ 4780979 h 6858000"/>
                <a:gd name="connsiteX2916" fmla="*/ 558411 w 5246673"/>
                <a:gd name="connsiteY2916" fmla="*/ 4852765 h 6858000"/>
                <a:gd name="connsiteX2917" fmla="*/ 548541 w 5246673"/>
                <a:gd name="connsiteY2917" fmla="*/ 4924552 h 6858000"/>
                <a:gd name="connsiteX2918" fmla="*/ 538670 w 5246673"/>
                <a:gd name="connsiteY2918" fmla="*/ 4979589 h 6858000"/>
                <a:gd name="connsiteX2919" fmla="*/ 468163 w 5246673"/>
                <a:gd name="connsiteY2919" fmla="*/ 4948480 h 6858000"/>
                <a:gd name="connsiteX2920" fmla="*/ 462522 w 5246673"/>
                <a:gd name="connsiteY2920" fmla="*/ 4943695 h 6858000"/>
                <a:gd name="connsiteX2921" fmla="*/ 410348 w 5246673"/>
                <a:gd name="connsiteY2921" fmla="*/ 4855159 h 6858000"/>
                <a:gd name="connsiteX2922" fmla="*/ 438551 w 5246673"/>
                <a:gd name="connsiteY2922" fmla="*/ 4804907 h 6858000"/>
                <a:gd name="connsiteX2923" fmla="*/ 497776 w 5246673"/>
                <a:gd name="connsiteY2923" fmla="*/ 4745087 h 6858000"/>
                <a:gd name="connsiteX2924" fmla="*/ 538670 w 5246673"/>
                <a:gd name="connsiteY2924" fmla="*/ 4728335 h 6858000"/>
                <a:gd name="connsiteX2925" fmla="*/ 2819 w 5246673"/>
                <a:gd name="connsiteY2925" fmla="*/ 4613477 h 6858000"/>
                <a:gd name="connsiteX2926" fmla="*/ 63456 w 5246673"/>
                <a:gd name="connsiteY2926" fmla="*/ 4642191 h 6858000"/>
                <a:gd name="connsiteX2927" fmla="*/ 77557 w 5246673"/>
                <a:gd name="connsiteY2927" fmla="*/ 4654157 h 6858000"/>
                <a:gd name="connsiteX2928" fmla="*/ 194597 w 5246673"/>
                <a:gd name="connsiteY2928" fmla="*/ 4852765 h 6858000"/>
                <a:gd name="connsiteX2929" fmla="*/ 187547 w 5246673"/>
                <a:gd name="connsiteY2929" fmla="*/ 4867122 h 6858000"/>
                <a:gd name="connsiteX2930" fmla="*/ 80377 w 5246673"/>
                <a:gd name="connsiteY2930" fmla="*/ 5048981 h 6858000"/>
                <a:gd name="connsiteX2931" fmla="*/ 67685 w 5246673"/>
                <a:gd name="connsiteY2931" fmla="*/ 5063339 h 6858000"/>
                <a:gd name="connsiteX2932" fmla="*/ 4230 w 5246673"/>
                <a:gd name="connsiteY2932" fmla="*/ 5092053 h 6858000"/>
                <a:gd name="connsiteX2933" fmla="*/ 4230 w 5246673"/>
                <a:gd name="connsiteY2933" fmla="*/ 5068124 h 6858000"/>
                <a:gd name="connsiteX2934" fmla="*/ 57815 w 5246673"/>
                <a:gd name="connsiteY2934" fmla="*/ 5041804 h 6858000"/>
                <a:gd name="connsiteX2935" fmla="*/ 74737 w 5246673"/>
                <a:gd name="connsiteY2935" fmla="*/ 5025053 h 6858000"/>
                <a:gd name="connsiteX2936" fmla="*/ 148064 w 5246673"/>
                <a:gd name="connsiteY2936" fmla="*/ 4900623 h 6858000"/>
                <a:gd name="connsiteX2937" fmla="*/ 176266 w 5246673"/>
                <a:gd name="connsiteY2937" fmla="*/ 4855159 h 6858000"/>
                <a:gd name="connsiteX2938" fmla="*/ 172035 w 5246673"/>
                <a:gd name="connsiteY2938" fmla="*/ 4845588 h 6858000"/>
                <a:gd name="connsiteX2939" fmla="*/ 71917 w 5246673"/>
                <a:gd name="connsiteY2939" fmla="*/ 4675692 h 6858000"/>
                <a:gd name="connsiteX2940" fmla="*/ 56404 w 5246673"/>
                <a:gd name="connsiteY2940" fmla="*/ 4661335 h 6858000"/>
                <a:gd name="connsiteX2941" fmla="*/ 2819 w 5246673"/>
                <a:gd name="connsiteY2941" fmla="*/ 4637406 h 6858000"/>
                <a:gd name="connsiteX2942" fmla="*/ 4355898 w 5246673"/>
                <a:gd name="connsiteY2942" fmla="*/ 4603905 h 6858000"/>
                <a:gd name="connsiteX2943" fmla="*/ 4353078 w 5246673"/>
                <a:gd name="connsiteY2943" fmla="*/ 4613477 h 6858000"/>
                <a:gd name="connsiteX2944" fmla="*/ 4316414 w 5246673"/>
                <a:gd name="connsiteY2944" fmla="*/ 4843194 h 6858000"/>
                <a:gd name="connsiteX2945" fmla="*/ 4317824 w 5246673"/>
                <a:gd name="connsiteY2945" fmla="*/ 4874302 h 6858000"/>
                <a:gd name="connsiteX2946" fmla="*/ 4343206 w 5246673"/>
                <a:gd name="connsiteY2946" fmla="*/ 5025053 h 6858000"/>
                <a:gd name="connsiteX2947" fmla="*/ 4355898 w 5246673"/>
                <a:gd name="connsiteY2947" fmla="*/ 5108805 h 6858000"/>
                <a:gd name="connsiteX2948" fmla="*/ 4364359 w 5246673"/>
                <a:gd name="connsiteY2948" fmla="*/ 5106411 h 6858000"/>
                <a:gd name="connsiteX2949" fmla="*/ 4495500 w 5246673"/>
                <a:gd name="connsiteY2949" fmla="*/ 5046590 h 6858000"/>
                <a:gd name="connsiteX2950" fmla="*/ 4512422 w 5246673"/>
                <a:gd name="connsiteY2950" fmla="*/ 5029838 h 6858000"/>
                <a:gd name="connsiteX2951" fmla="*/ 4606901 w 5246673"/>
                <a:gd name="connsiteY2951" fmla="*/ 4869517 h 6858000"/>
                <a:gd name="connsiteX2952" fmla="*/ 4613951 w 5246673"/>
                <a:gd name="connsiteY2952" fmla="*/ 4855159 h 6858000"/>
                <a:gd name="connsiteX2953" fmla="*/ 4508192 w 5246673"/>
                <a:gd name="connsiteY2953" fmla="*/ 4678086 h 6858000"/>
                <a:gd name="connsiteX2954" fmla="*/ 4494091 w 5246673"/>
                <a:gd name="connsiteY2954" fmla="*/ 4666120 h 6858000"/>
                <a:gd name="connsiteX2955" fmla="*/ 4371409 w 5246673"/>
                <a:gd name="connsiteY2955" fmla="*/ 4611085 h 6858000"/>
                <a:gd name="connsiteX2956" fmla="*/ 4355898 w 5246673"/>
                <a:gd name="connsiteY2956" fmla="*/ 4603905 h 6858000"/>
                <a:gd name="connsiteX2957" fmla="*/ 2875259 w 5246673"/>
                <a:gd name="connsiteY2957" fmla="*/ 4603905 h 6858000"/>
                <a:gd name="connsiteX2958" fmla="*/ 2872439 w 5246673"/>
                <a:gd name="connsiteY2958" fmla="*/ 4615871 h 6858000"/>
                <a:gd name="connsiteX2959" fmla="*/ 2866798 w 5246673"/>
                <a:gd name="connsiteY2959" fmla="*/ 4654157 h 6858000"/>
                <a:gd name="connsiteX2960" fmla="*/ 2837185 w 5246673"/>
                <a:gd name="connsiteY2960" fmla="*/ 4840802 h 6858000"/>
                <a:gd name="connsiteX2961" fmla="*/ 2837185 w 5246673"/>
                <a:gd name="connsiteY2961" fmla="*/ 4845588 h 6858000"/>
                <a:gd name="connsiteX2962" fmla="*/ 2837185 w 5246673"/>
                <a:gd name="connsiteY2962" fmla="*/ 4852765 h 6858000"/>
                <a:gd name="connsiteX2963" fmla="*/ 2837185 w 5246673"/>
                <a:gd name="connsiteY2963" fmla="*/ 4864731 h 6858000"/>
                <a:gd name="connsiteX2964" fmla="*/ 2837185 w 5246673"/>
                <a:gd name="connsiteY2964" fmla="*/ 4867122 h 6858000"/>
                <a:gd name="connsiteX2965" fmla="*/ 2834364 w 5246673"/>
                <a:gd name="connsiteY2965" fmla="*/ 4874302 h 6858000"/>
                <a:gd name="connsiteX2966" fmla="*/ 2868208 w 5246673"/>
                <a:gd name="connsiteY2966" fmla="*/ 5084876 h 6858000"/>
                <a:gd name="connsiteX2967" fmla="*/ 2871028 w 5246673"/>
                <a:gd name="connsiteY2967" fmla="*/ 5101625 h 6858000"/>
                <a:gd name="connsiteX2968" fmla="*/ 2872439 w 5246673"/>
                <a:gd name="connsiteY2968" fmla="*/ 5108805 h 6858000"/>
                <a:gd name="connsiteX2969" fmla="*/ 2873848 w 5246673"/>
                <a:gd name="connsiteY2969" fmla="*/ 5108805 h 6858000"/>
                <a:gd name="connsiteX2970" fmla="*/ 2880900 w 5246673"/>
                <a:gd name="connsiteY2970" fmla="*/ 5106411 h 6858000"/>
                <a:gd name="connsiteX2971" fmla="*/ 3013452 w 5246673"/>
                <a:gd name="connsiteY2971" fmla="*/ 5046590 h 6858000"/>
                <a:gd name="connsiteX2972" fmla="*/ 3021913 w 5246673"/>
                <a:gd name="connsiteY2972" fmla="*/ 5039410 h 6858000"/>
                <a:gd name="connsiteX2973" fmla="*/ 3023322 w 5246673"/>
                <a:gd name="connsiteY2973" fmla="*/ 5039410 h 6858000"/>
                <a:gd name="connsiteX2974" fmla="*/ 3030374 w 5246673"/>
                <a:gd name="connsiteY2974" fmla="*/ 5029838 h 6858000"/>
                <a:gd name="connsiteX2975" fmla="*/ 3031783 w 5246673"/>
                <a:gd name="connsiteY2975" fmla="*/ 5029838 h 6858000"/>
                <a:gd name="connsiteX2976" fmla="*/ 3034603 w 5246673"/>
                <a:gd name="connsiteY2976" fmla="*/ 5025053 h 6858000"/>
                <a:gd name="connsiteX2977" fmla="*/ 3124852 w 5246673"/>
                <a:gd name="connsiteY2977" fmla="*/ 4871908 h 6858000"/>
                <a:gd name="connsiteX2978" fmla="*/ 3131903 w 5246673"/>
                <a:gd name="connsiteY2978" fmla="*/ 4857551 h 6858000"/>
                <a:gd name="connsiteX2979" fmla="*/ 3129083 w 5246673"/>
                <a:gd name="connsiteY2979" fmla="*/ 4850373 h 6858000"/>
                <a:gd name="connsiteX2980" fmla="*/ 3028963 w 5246673"/>
                <a:gd name="connsiteY2980" fmla="*/ 4680478 h 6858000"/>
                <a:gd name="connsiteX2981" fmla="*/ 3013452 w 5246673"/>
                <a:gd name="connsiteY2981" fmla="*/ 4666120 h 6858000"/>
                <a:gd name="connsiteX2982" fmla="*/ 2889360 w 5246673"/>
                <a:gd name="connsiteY2982" fmla="*/ 4608691 h 6858000"/>
                <a:gd name="connsiteX2983" fmla="*/ 2882309 w 5246673"/>
                <a:gd name="connsiteY2983" fmla="*/ 4606299 h 6858000"/>
                <a:gd name="connsiteX2984" fmla="*/ 2875259 w 5246673"/>
                <a:gd name="connsiteY2984" fmla="*/ 4603905 h 6858000"/>
                <a:gd name="connsiteX2985" fmla="*/ 1396030 w 5246673"/>
                <a:gd name="connsiteY2985" fmla="*/ 4603905 h 6858000"/>
                <a:gd name="connsiteX2986" fmla="*/ 1393210 w 5246673"/>
                <a:gd name="connsiteY2986" fmla="*/ 4613477 h 6858000"/>
                <a:gd name="connsiteX2987" fmla="*/ 1356546 w 5246673"/>
                <a:gd name="connsiteY2987" fmla="*/ 4843194 h 6858000"/>
                <a:gd name="connsiteX2988" fmla="*/ 1357957 w 5246673"/>
                <a:gd name="connsiteY2988" fmla="*/ 4874302 h 6858000"/>
                <a:gd name="connsiteX2989" fmla="*/ 1383339 w 5246673"/>
                <a:gd name="connsiteY2989" fmla="*/ 5025053 h 6858000"/>
                <a:gd name="connsiteX2990" fmla="*/ 1396030 w 5246673"/>
                <a:gd name="connsiteY2990" fmla="*/ 5108805 h 6858000"/>
                <a:gd name="connsiteX2991" fmla="*/ 1404491 w 5246673"/>
                <a:gd name="connsiteY2991" fmla="*/ 5106411 h 6858000"/>
                <a:gd name="connsiteX2992" fmla="*/ 1535634 w 5246673"/>
                <a:gd name="connsiteY2992" fmla="*/ 5046590 h 6858000"/>
                <a:gd name="connsiteX2993" fmla="*/ 1552555 w 5246673"/>
                <a:gd name="connsiteY2993" fmla="*/ 5029838 h 6858000"/>
                <a:gd name="connsiteX2994" fmla="*/ 1647033 w 5246673"/>
                <a:gd name="connsiteY2994" fmla="*/ 4869517 h 6858000"/>
                <a:gd name="connsiteX2995" fmla="*/ 1654085 w 5246673"/>
                <a:gd name="connsiteY2995" fmla="*/ 4855159 h 6858000"/>
                <a:gd name="connsiteX2996" fmla="*/ 1548324 w 5246673"/>
                <a:gd name="connsiteY2996" fmla="*/ 4678086 h 6858000"/>
                <a:gd name="connsiteX2997" fmla="*/ 1534223 w 5246673"/>
                <a:gd name="connsiteY2997" fmla="*/ 4666120 h 6858000"/>
                <a:gd name="connsiteX2998" fmla="*/ 1411542 w 5246673"/>
                <a:gd name="connsiteY2998" fmla="*/ 4611085 h 6858000"/>
                <a:gd name="connsiteX2999" fmla="*/ 1396030 w 5246673"/>
                <a:gd name="connsiteY2999" fmla="*/ 4603905 h 6858000"/>
                <a:gd name="connsiteX3000" fmla="*/ 3539431 w 5246673"/>
                <a:gd name="connsiteY3000" fmla="*/ 4601514 h 6858000"/>
                <a:gd name="connsiteX3001" fmla="*/ 3532381 w 5246673"/>
                <a:gd name="connsiteY3001" fmla="*/ 4603905 h 6858000"/>
                <a:gd name="connsiteX3002" fmla="*/ 3508408 w 5246673"/>
                <a:gd name="connsiteY3002" fmla="*/ 4615871 h 6858000"/>
                <a:gd name="connsiteX3003" fmla="*/ 3401238 w 5246673"/>
                <a:gd name="connsiteY3003" fmla="*/ 4663729 h 6858000"/>
                <a:gd name="connsiteX3004" fmla="*/ 3385727 w 5246673"/>
                <a:gd name="connsiteY3004" fmla="*/ 4678086 h 6858000"/>
                <a:gd name="connsiteX3005" fmla="*/ 3289838 w 5246673"/>
                <a:gd name="connsiteY3005" fmla="*/ 4840802 h 6858000"/>
                <a:gd name="connsiteX3006" fmla="*/ 3284197 w 5246673"/>
                <a:gd name="connsiteY3006" fmla="*/ 4852765 h 6858000"/>
                <a:gd name="connsiteX3007" fmla="*/ 3284197 w 5246673"/>
                <a:gd name="connsiteY3007" fmla="*/ 4855159 h 6858000"/>
                <a:gd name="connsiteX3008" fmla="*/ 3291247 w 5246673"/>
                <a:gd name="connsiteY3008" fmla="*/ 4869517 h 6858000"/>
                <a:gd name="connsiteX3009" fmla="*/ 3384316 w 5246673"/>
                <a:gd name="connsiteY3009" fmla="*/ 5027447 h 6858000"/>
                <a:gd name="connsiteX3010" fmla="*/ 3401238 w 5246673"/>
                <a:gd name="connsiteY3010" fmla="*/ 5044196 h 6858000"/>
                <a:gd name="connsiteX3011" fmla="*/ 3474564 w 5246673"/>
                <a:gd name="connsiteY3011" fmla="*/ 5077696 h 6858000"/>
                <a:gd name="connsiteX3012" fmla="*/ 3501358 w 5246673"/>
                <a:gd name="connsiteY3012" fmla="*/ 5089662 h 6858000"/>
                <a:gd name="connsiteX3013" fmla="*/ 3509818 w 5246673"/>
                <a:gd name="connsiteY3013" fmla="*/ 5092053 h 6858000"/>
                <a:gd name="connsiteX3014" fmla="*/ 3509818 w 5246673"/>
                <a:gd name="connsiteY3014" fmla="*/ 5094447 h 6858000"/>
                <a:gd name="connsiteX3015" fmla="*/ 3518279 w 5246673"/>
                <a:gd name="connsiteY3015" fmla="*/ 5099233 h 6858000"/>
                <a:gd name="connsiteX3016" fmla="*/ 3539431 w 5246673"/>
                <a:gd name="connsiteY3016" fmla="*/ 5108805 h 6858000"/>
                <a:gd name="connsiteX3017" fmla="*/ 3543662 w 5246673"/>
                <a:gd name="connsiteY3017" fmla="*/ 5092053 h 6858000"/>
                <a:gd name="connsiteX3018" fmla="*/ 3577505 w 5246673"/>
                <a:gd name="connsiteY3018" fmla="*/ 4869517 h 6858000"/>
                <a:gd name="connsiteX3019" fmla="*/ 3576094 w 5246673"/>
                <a:gd name="connsiteY3019" fmla="*/ 4833622 h 6858000"/>
                <a:gd name="connsiteX3020" fmla="*/ 3543662 w 5246673"/>
                <a:gd name="connsiteY3020" fmla="*/ 4625443 h 6858000"/>
                <a:gd name="connsiteX3021" fmla="*/ 3539431 w 5246673"/>
                <a:gd name="connsiteY3021" fmla="*/ 4601514 h 6858000"/>
                <a:gd name="connsiteX3022" fmla="*/ 5021480 w 5246673"/>
                <a:gd name="connsiteY3022" fmla="*/ 4599120 h 6858000"/>
                <a:gd name="connsiteX3023" fmla="*/ 5014429 w 5246673"/>
                <a:gd name="connsiteY3023" fmla="*/ 4601514 h 6858000"/>
                <a:gd name="connsiteX3024" fmla="*/ 4879056 w 5246673"/>
                <a:gd name="connsiteY3024" fmla="*/ 4663729 h 6858000"/>
                <a:gd name="connsiteX3025" fmla="*/ 4864955 w 5246673"/>
                <a:gd name="connsiteY3025" fmla="*/ 4678086 h 6858000"/>
                <a:gd name="connsiteX3026" fmla="*/ 4769066 w 5246673"/>
                <a:gd name="connsiteY3026" fmla="*/ 4840802 h 6858000"/>
                <a:gd name="connsiteX3027" fmla="*/ 4763425 w 5246673"/>
                <a:gd name="connsiteY3027" fmla="*/ 4852765 h 6858000"/>
                <a:gd name="connsiteX3028" fmla="*/ 4767656 w 5246673"/>
                <a:gd name="connsiteY3028" fmla="*/ 4862337 h 6858000"/>
                <a:gd name="connsiteX3029" fmla="*/ 4866366 w 5246673"/>
                <a:gd name="connsiteY3029" fmla="*/ 5029838 h 6858000"/>
                <a:gd name="connsiteX3030" fmla="*/ 4881876 w 5246673"/>
                <a:gd name="connsiteY3030" fmla="*/ 5044196 h 6858000"/>
                <a:gd name="connsiteX3031" fmla="*/ 5008788 w 5246673"/>
                <a:gd name="connsiteY3031" fmla="*/ 5101625 h 6858000"/>
                <a:gd name="connsiteX3032" fmla="*/ 5020069 w 5246673"/>
                <a:gd name="connsiteY3032" fmla="*/ 5106411 h 6858000"/>
                <a:gd name="connsiteX3033" fmla="*/ 5024300 w 5246673"/>
                <a:gd name="connsiteY3033" fmla="*/ 5084876 h 6858000"/>
                <a:gd name="connsiteX3034" fmla="*/ 5048272 w 5246673"/>
                <a:gd name="connsiteY3034" fmla="*/ 4938909 h 6858000"/>
                <a:gd name="connsiteX3035" fmla="*/ 5060964 w 5246673"/>
                <a:gd name="connsiteY3035" fmla="*/ 4852765 h 6858000"/>
                <a:gd name="connsiteX3036" fmla="*/ 5048272 w 5246673"/>
                <a:gd name="connsiteY3036" fmla="*/ 4764230 h 6858000"/>
                <a:gd name="connsiteX3037" fmla="*/ 5021480 w 5246673"/>
                <a:gd name="connsiteY3037" fmla="*/ 4599120 h 6858000"/>
                <a:gd name="connsiteX3038" fmla="*/ 2063023 w 5246673"/>
                <a:gd name="connsiteY3038" fmla="*/ 4599120 h 6858000"/>
                <a:gd name="connsiteX3039" fmla="*/ 2055972 w 5246673"/>
                <a:gd name="connsiteY3039" fmla="*/ 4601514 h 6858000"/>
                <a:gd name="connsiteX3040" fmla="*/ 1920599 w 5246673"/>
                <a:gd name="connsiteY3040" fmla="*/ 4663729 h 6858000"/>
                <a:gd name="connsiteX3041" fmla="*/ 1906498 w 5246673"/>
                <a:gd name="connsiteY3041" fmla="*/ 4678086 h 6858000"/>
                <a:gd name="connsiteX3042" fmla="*/ 1810609 w 5246673"/>
                <a:gd name="connsiteY3042" fmla="*/ 4840802 h 6858000"/>
                <a:gd name="connsiteX3043" fmla="*/ 1804968 w 5246673"/>
                <a:gd name="connsiteY3043" fmla="*/ 4852765 h 6858000"/>
                <a:gd name="connsiteX3044" fmla="*/ 1809199 w 5246673"/>
                <a:gd name="connsiteY3044" fmla="*/ 4862337 h 6858000"/>
                <a:gd name="connsiteX3045" fmla="*/ 1907909 w 5246673"/>
                <a:gd name="connsiteY3045" fmla="*/ 5029838 h 6858000"/>
                <a:gd name="connsiteX3046" fmla="*/ 1923419 w 5246673"/>
                <a:gd name="connsiteY3046" fmla="*/ 5044196 h 6858000"/>
                <a:gd name="connsiteX3047" fmla="*/ 2050331 w 5246673"/>
                <a:gd name="connsiteY3047" fmla="*/ 5101625 h 6858000"/>
                <a:gd name="connsiteX3048" fmla="*/ 2061612 w 5246673"/>
                <a:gd name="connsiteY3048" fmla="*/ 5106411 h 6858000"/>
                <a:gd name="connsiteX3049" fmla="*/ 2065843 w 5246673"/>
                <a:gd name="connsiteY3049" fmla="*/ 5084876 h 6858000"/>
                <a:gd name="connsiteX3050" fmla="*/ 2089815 w 5246673"/>
                <a:gd name="connsiteY3050" fmla="*/ 4938909 h 6858000"/>
                <a:gd name="connsiteX3051" fmla="*/ 2102507 w 5246673"/>
                <a:gd name="connsiteY3051" fmla="*/ 4852765 h 6858000"/>
                <a:gd name="connsiteX3052" fmla="*/ 2089815 w 5246673"/>
                <a:gd name="connsiteY3052" fmla="*/ 4764230 h 6858000"/>
                <a:gd name="connsiteX3053" fmla="*/ 2063023 w 5246673"/>
                <a:gd name="connsiteY3053" fmla="*/ 4599120 h 6858000"/>
                <a:gd name="connsiteX3054" fmla="*/ 580974 w 5246673"/>
                <a:gd name="connsiteY3054" fmla="*/ 4599120 h 6858000"/>
                <a:gd name="connsiteX3055" fmla="*/ 573924 w 5246673"/>
                <a:gd name="connsiteY3055" fmla="*/ 4601514 h 6858000"/>
                <a:gd name="connsiteX3056" fmla="*/ 438551 w 5246673"/>
                <a:gd name="connsiteY3056" fmla="*/ 4663729 h 6858000"/>
                <a:gd name="connsiteX3057" fmla="*/ 423039 w 5246673"/>
                <a:gd name="connsiteY3057" fmla="*/ 4680478 h 6858000"/>
                <a:gd name="connsiteX3058" fmla="*/ 329970 w 5246673"/>
                <a:gd name="connsiteY3058" fmla="*/ 4838408 h 6858000"/>
                <a:gd name="connsiteX3059" fmla="*/ 322920 w 5246673"/>
                <a:gd name="connsiteY3059" fmla="*/ 4852765 h 6858000"/>
                <a:gd name="connsiteX3060" fmla="*/ 332790 w 5246673"/>
                <a:gd name="connsiteY3060" fmla="*/ 4869517 h 6858000"/>
                <a:gd name="connsiteX3061" fmla="*/ 423039 w 5246673"/>
                <a:gd name="connsiteY3061" fmla="*/ 5022661 h 6858000"/>
                <a:gd name="connsiteX3062" fmla="*/ 445601 w 5246673"/>
                <a:gd name="connsiteY3062" fmla="*/ 5044196 h 6858000"/>
                <a:gd name="connsiteX3063" fmla="*/ 559822 w 5246673"/>
                <a:gd name="connsiteY3063" fmla="*/ 5096839 h 6858000"/>
                <a:gd name="connsiteX3064" fmla="*/ 580974 w 5246673"/>
                <a:gd name="connsiteY3064" fmla="*/ 5106411 h 6858000"/>
                <a:gd name="connsiteX3065" fmla="*/ 585205 w 5246673"/>
                <a:gd name="connsiteY3065" fmla="*/ 5089662 h 6858000"/>
                <a:gd name="connsiteX3066" fmla="*/ 620457 w 5246673"/>
                <a:gd name="connsiteY3066" fmla="*/ 4869517 h 6858000"/>
                <a:gd name="connsiteX3067" fmla="*/ 619048 w 5246673"/>
                <a:gd name="connsiteY3067" fmla="*/ 4833622 h 6858000"/>
                <a:gd name="connsiteX3068" fmla="*/ 586614 w 5246673"/>
                <a:gd name="connsiteY3068" fmla="*/ 4625443 h 6858000"/>
                <a:gd name="connsiteX3069" fmla="*/ 580974 w 5246673"/>
                <a:gd name="connsiteY3069" fmla="*/ 4599120 h 6858000"/>
                <a:gd name="connsiteX3070" fmla="*/ 3946959 w 5246673"/>
                <a:gd name="connsiteY3070" fmla="*/ 4591942 h 6858000"/>
                <a:gd name="connsiteX3071" fmla="*/ 3901835 w 5246673"/>
                <a:gd name="connsiteY3071" fmla="*/ 4668514 h 6858000"/>
                <a:gd name="connsiteX3072" fmla="*/ 3875042 w 5246673"/>
                <a:gd name="connsiteY3072" fmla="*/ 4694835 h 6858000"/>
                <a:gd name="connsiteX3073" fmla="*/ 3824277 w 5246673"/>
                <a:gd name="connsiteY3073" fmla="*/ 4718764 h 6858000"/>
                <a:gd name="connsiteX3074" fmla="*/ 3812996 w 5246673"/>
                <a:gd name="connsiteY3074" fmla="*/ 4725944 h 6858000"/>
                <a:gd name="connsiteX3075" fmla="*/ 3817227 w 5246673"/>
                <a:gd name="connsiteY3075" fmla="*/ 4757050 h 6858000"/>
                <a:gd name="connsiteX3076" fmla="*/ 3831329 w 5246673"/>
                <a:gd name="connsiteY3076" fmla="*/ 4855159 h 6858000"/>
                <a:gd name="connsiteX3077" fmla="*/ 3817227 w 5246673"/>
                <a:gd name="connsiteY3077" fmla="*/ 4955660 h 6858000"/>
                <a:gd name="connsiteX3078" fmla="*/ 3812996 w 5246673"/>
                <a:gd name="connsiteY3078" fmla="*/ 4984375 h 6858000"/>
                <a:gd name="connsiteX3079" fmla="*/ 3817227 w 5246673"/>
                <a:gd name="connsiteY3079" fmla="*/ 4989161 h 6858000"/>
                <a:gd name="connsiteX3080" fmla="*/ 3851070 w 5246673"/>
                <a:gd name="connsiteY3080" fmla="*/ 5003518 h 6858000"/>
                <a:gd name="connsiteX3081" fmla="*/ 3920166 w 5246673"/>
                <a:gd name="connsiteY3081" fmla="*/ 5070519 h 6858000"/>
                <a:gd name="connsiteX3082" fmla="*/ 3948369 w 5246673"/>
                <a:gd name="connsiteY3082" fmla="*/ 5118376 h 6858000"/>
                <a:gd name="connsiteX3083" fmla="*/ 3976571 w 5246673"/>
                <a:gd name="connsiteY3083" fmla="*/ 5070519 h 6858000"/>
                <a:gd name="connsiteX3084" fmla="*/ 4044258 w 5246673"/>
                <a:gd name="connsiteY3084" fmla="*/ 5005910 h 6858000"/>
                <a:gd name="connsiteX3085" fmla="*/ 4082332 w 5246673"/>
                <a:gd name="connsiteY3085" fmla="*/ 4989161 h 6858000"/>
                <a:gd name="connsiteX3086" fmla="*/ 4071051 w 5246673"/>
                <a:gd name="connsiteY3086" fmla="*/ 4919766 h 6858000"/>
                <a:gd name="connsiteX3087" fmla="*/ 4071051 w 5246673"/>
                <a:gd name="connsiteY3087" fmla="*/ 4792944 h 6858000"/>
                <a:gd name="connsiteX3088" fmla="*/ 4080921 w 5246673"/>
                <a:gd name="connsiteY3088" fmla="*/ 4725944 h 6858000"/>
                <a:gd name="connsiteX3089" fmla="*/ 4068231 w 5246673"/>
                <a:gd name="connsiteY3089" fmla="*/ 4718764 h 6858000"/>
                <a:gd name="connsiteX3090" fmla="*/ 4016055 w 5246673"/>
                <a:gd name="connsiteY3090" fmla="*/ 4694835 h 6858000"/>
                <a:gd name="connsiteX3091" fmla="*/ 3993493 w 5246673"/>
                <a:gd name="connsiteY3091" fmla="*/ 4670906 h 6858000"/>
                <a:gd name="connsiteX3092" fmla="*/ 3946959 w 5246673"/>
                <a:gd name="connsiteY3092" fmla="*/ 4591942 h 6858000"/>
                <a:gd name="connsiteX3093" fmla="*/ 2467730 w 5246673"/>
                <a:gd name="connsiteY3093" fmla="*/ 4591942 h 6858000"/>
                <a:gd name="connsiteX3094" fmla="*/ 2459269 w 5246673"/>
                <a:gd name="connsiteY3094" fmla="*/ 4603905 h 6858000"/>
                <a:gd name="connsiteX3095" fmla="*/ 2445168 w 5246673"/>
                <a:gd name="connsiteY3095" fmla="*/ 4627834 h 6858000"/>
                <a:gd name="connsiteX3096" fmla="*/ 2409915 w 5246673"/>
                <a:gd name="connsiteY3096" fmla="*/ 4685263 h 6858000"/>
                <a:gd name="connsiteX3097" fmla="*/ 2407095 w 5246673"/>
                <a:gd name="connsiteY3097" fmla="*/ 4687657 h 6858000"/>
                <a:gd name="connsiteX3098" fmla="*/ 2363380 w 5246673"/>
                <a:gd name="connsiteY3098" fmla="*/ 4709192 h 6858000"/>
                <a:gd name="connsiteX3099" fmla="*/ 2333768 w 5246673"/>
                <a:gd name="connsiteY3099" fmla="*/ 4723549 h 6858000"/>
                <a:gd name="connsiteX3100" fmla="*/ 2342229 w 5246673"/>
                <a:gd name="connsiteY3100" fmla="*/ 4776193 h 6858000"/>
                <a:gd name="connsiteX3101" fmla="*/ 2353510 w 5246673"/>
                <a:gd name="connsiteY3101" fmla="*/ 4855159 h 6858000"/>
                <a:gd name="connsiteX3102" fmla="*/ 2342229 w 5246673"/>
                <a:gd name="connsiteY3102" fmla="*/ 4936517 h 6858000"/>
                <a:gd name="connsiteX3103" fmla="*/ 2333768 w 5246673"/>
                <a:gd name="connsiteY3103" fmla="*/ 4986766 h 6858000"/>
                <a:gd name="connsiteX3104" fmla="*/ 2371841 w 5246673"/>
                <a:gd name="connsiteY3104" fmla="*/ 5003518 h 6858000"/>
                <a:gd name="connsiteX3105" fmla="*/ 2407095 w 5246673"/>
                <a:gd name="connsiteY3105" fmla="*/ 5022661 h 6858000"/>
                <a:gd name="connsiteX3106" fmla="*/ 2407095 w 5246673"/>
                <a:gd name="connsiteY3106" fmla="*/ 5017875 h 6858000"/>
                <a:gd name="connsiteX3107" fmla="*/ 2418376 w 5246673"/>
                <a:gd name="connsiteY3107" fmla="*/ 5034624 h 6858000"/>
                <a:gd name="connsiteX3108" fmla="*/ 2440938 w 5246673"/>
                <a:gd name="connsiteY3108" fmla="*/ 5070519 h 6858000"/>
                <a:gd name="connsiteX3109" fmla="*/ 2467730 w 5246673"/>
                <a:gd name="connsiteY3109" fmla="*/ 5115982 h 6858000"/>
                <a:gd name="connsiteX3110" fmla="*/ 2473371 w 5246673"/>
                <a:gd name="connsiteY3110" fmla="*/ 5094447 h 6858000"/>
                <a:gd name="connsiteX3111" fmla="*/ 2490293 w 5246673"/>
                <a:gd name="connsiteY3111" fmla="*/ 5065733 h 6858000"/>
                <a:gd name="connsiteX3112" fmla="*/ 2518495 w 5246673"/>
                <a:gd name="connsiteY3112" fmla="*/ 5020267 h 6858000"/>
                <a:gd name="connsiteX3113" fmla="*/ 2526956 w 5246673"/>
                <a:gd name="connsiteY3113" fmla="*/ 5013089 h 6858000"/>
                <a:gd name="connsiteX3114" fmla="*/ 2569260 w 5246673"/>
                <a:gd name="connsiteY3114" fmla="*/ 4993946 h 6858000"/>
                <a:gd name="connsiteX3115" fmla="*/ 2590413 w 5246673"/>
                <a:gd name="connsiteY3115" fmla="*/ 4984375 h 6858000"/>
                <a:gd name="connsiteX3116" fmla="*/ 2597462 w 5246673"/>
                <a:gd name="connsiteY3116" fmla="*/ 4981981 h 6858000"/>
                <a:gd name="connsiteX3117" fmla="*/ 2596053 w 5246673"/>
                <a:gd name="connsiteY3117" fmla="*/ 4965232 h 6858000"/>
                <a:gd name="connsiteX3118" fmla="*/ 2589002 w 5246673"/>
                <a:gd name="connsiteY3118" fmla="*/ 4922160 h 6858000"/>
                <a:gd name="connsiteX3119" fmla="*/ 2587592 w 5246673"/>
                <a:gd name="connsiteY3119" fmla="*/ 4912588 h 6858000"/>
                <a:gd name="connsiteX3120" fmla="*/ 2581952 w 5246673"/>
                <a:gd name="connsiteY3120" fmla="*/ 4876694 h 6858000"/>
                <a:gd name="connsiteX3121" fmla="*/ 2581952 w 5246673"/>
                <a:gd name="connsiteY3121" fmla="*/ 4826445 h 6858000"/>
                <a:gd name="connsiteX3122" fmla="*/ 2581952 w 5246673"/>
                <a:gd name="connsiteY3122" fmla="*/ 4824050 h 6858000"/>
                <a:gd name="connsiteX3123" fmla="*/ 2587592 w 5246673"/>
                <a:gd name="connsiteY3123" fmla="*/ 4790550 h 6858000"/>
                <a:gd name="connsiteX3124" fmla="*/ 2589002 w 5246673"/>
                <a:gd name="connsiteY3124" fmla="*/ 4783373 h 6858000"/>
                <a:gd name="connsiteX3125" fmla="*/ 2598873 w 5246673"/>
                <a:gd name="connsiteY3125" fmla="*/ 4723549 h 6858000"/>
                <a:gd name="connsiteX3126" fmla="*/ 2587592 w 5246673"/>
                <a:gd name="connsiteY3126" fmla="*/ 4716372 h 6858000"/>
                <a:gd name="connsiteX3127" fmla="*/ 2563619 w 5246673"/>
                <a:gd name="connsiteY3127" fmla="*/ 4704406 h 6858000"/>
                <a:gd name="connsiteX3128" fmla="*/ 2557979 w 5246673"/>
                <a:gd name="connsiteY3128" fmla="*/ 4702015 h 6858000"/>
                <a:gd name="connsiteX3129" fmla="*/ 2536827 w 5246673"/>
                <a:gd name="connsiteY3129" fmla="*/ 4692443 h 6858000"/>
                <a:gd name="connsiteX3130" fmla="*/ 2535417 w 5246673"/>
                <a:gd name="connsiteY3130" fmla="*/ 4692443 h 6858000"/>
                <a:gd name="connsiteX3131" fmla="*/ 2512854 w 5246673"/>
                <a:gd name="connsiteY3131" fmla="*/ 4668514 h 6858000"/>
                <a:gd name="connsiteX3132" fmla="*/ 2511445 w 5246673"/>
                <a:gd name="connsiteY3132" fmla="*/ 4666120 h 6858000"/>
                <a:gd name="connsiteX3133" fmla="*/ 2497344 w 5246673"/>
                <a:gd name="connsiteY3133" fmla="*/ 4642191 h 6858000"/>
                <a:gd name="connsiteX3134" fmla="*/ 2467730 w 5246673"/>
                <a:gd name="connsiteY3134" fmla="*/ 4591942 h 6858000"/>
                <a:gd name="connsiteX3135" fmla="*/ 988502 w 5246673"/>
                <a:gd name="connsiteY3135" fmla="*/ 4591942 h 6858000"/>
                <a:gd name="connsiteX3136" fmla="*/ 943378 w 5246673"/>
                <a:gd name="connsiteY3136" fmla="*/ 4668514 h 6858000"/>
                <a:gd name="connsiteX3137" fmla="*/ 916585 w 5246673"/>
                <a:gd name="connsiteY3137" fmla="*/ 4694835 h 6858000"/>
                <a:gd name="connsiteX3138" fmla="*/ 865820 w 5246673"/>
                <a:gd name="connsiteY3138" fmla="*/ 4718764 h 6858000"/>
                <a:gd name="connsiteX3139" fmla="*/ 854539 w 5246673"/>
                <a:gd name="connsiteY3139" fmla="*/ 4725944 h 6858000"/>
                <a:gd name="connsiteX3140" fmla="*/ 858770 w 5246673"/>
                <a:gd name="connsiteY3140" fmla="*/ 4757050 h 6858000"/>
                <a:gd name="connsiteX3141" fmla="*/ 872872 w 5246673"/>
                <a:gd name="connsiteY3141" fmla="*/ 4855159 h 6858000"/>
                <a:gd name="connsiteX3142" fmla="*/ 858770 w 5246673"/>
                <a:gd name="connsiteY3142" fmla="*/ 4955660 h 6858000"/>
                <a:gd name="connsiteX3143" fmla="*/ 854539 w 5246673"/>
                <a:gd name="connsiteY3143" fmla="*/ 4984375 h 6858000"/>
                <a:gd name="connsiteX3144" fmla="*/ 858770 w 5246673"/>
                <a:gd name="connsiteY3144" fmla="*/ 4989161 h 6858000"/>
                <a:gd name="connsiteX3145" fmla="*/ 892613 w 5246673"/>
                <a:gd name="connsiteY3145" fmla="*/ 5003518 h 6858000"/>
                <a:gd name="connsiteX3146" fmla="*/ 961709 w 5246673"/>
                <a:gd name="connsiteY3146" fmla="*/ 5070519 h 6858000"/>
                <a:gd name="connsiteX3147" fmla="*/ 989912 w 5246673"/>
                <a:gd name="connsiteY3147" fmla="*/ 5118376 h 6858000"/>
                <a:gd name="connsiteX3148" fmla="*/ 1018114 w 5246673"/>
                <a:gd name="connsiteY3148" fmla="*/ 5070519 h 6858000"/>
                <a:gd name="connsiteX3149" fmla="*/ 1085801 w 5246673"/>
                <a:gd name="connsiteY3149" fmla="*/ 5005910 h 6858000"/>
                <a:gd name="connsiteX3150" fmla="*/ 1123875 w 5246673"/>
                <a:gd name="connsiteY3150" fmla="*/ 4989161 h 6858000"/>
                <a:gd name="connsiteX3151" fmla="*/ 1112594 w 5246673"/>
                <a:gd name="connsiteY3151" fmla="*/ 4919766 h 6858000"/>
                <a:gd name="connsiteX3152" fmla="*/ 1112594 w 5246673"/>
                <a:gd name="connsiteY3152" fmla="*/ 4792944 h 6858000"/>
                <a:gd name="connsiteX3153" fmla="*/ 1122464 w 5246673"/>
                <a:gd name="connsiteY3153" fmla="*/ 4725944 h 6858000"/>
                <a:gd name="connsiteX3154" fmla="*/ 1109774 w 5246673"/>
                <a:gd name="connsiteY3154" fmla="*/ 4718764 h 6858000"/>
                <a:gd name="connsiteX3155" fmla="*/ 1057598 w 5246673"/>
                <a:gd name="connsiteY3155" fmla="*/ 4694835 h 6858000"/>
                <a:gd name="connsiteX3156" fmla="*/ 1035036 w 5246673"/>
                <a:gd name="connsiteY3156" fmla="*/ 4670906 h 6858000"/>
                <a:gd name="connsiteX3157" fmla="*/ 988502 w 5246673"/>
                <a:gd name="connsiteY3157" fmla="*/ 4591942 h 6858000"/>
                <a:gd name="connsiteX3158" fmla="*/ 5029941 w 5246673"/>
                <a:gd name="connsiteY3158" fmla="*/ 4575191 h 6858000"/>
                <a:gd name="connsiteX3159" fmla="*/ 5032761 w 5246673"/>
                <a:gd name="connsiteY3159" fmla="*/ 4587156 h 6858000"/>
                <a:gd name="connsiteX3160" fmla="*/ 5072245 w 5246673"/>
                <a:gd name="connsiteY3160" fmla="*/ 4838408 h 6858000"/>
                <a:gd name="connsiteX3161" fmla="*/ 5072245 w 5246673"/>
                <a:gd name="connsiteY3161" fmla="*/ 4867122 h 6858000"/>
                <a:gd name="connsiteX3162" fmla="*/ 5031350 w 5246673"/>
                <a:gd name="connsiteY3162" fmla="*/ 5130339 h 6858000"/>
                <a:gd name="connsiteX3163" fmla="*/ 5028530 w 5246673"/>
                <a:gd name="connsiteY3163" fmla="*/ 5137519 h 6858000"/>
                <a:gd name="connsiteX3164" fmla="*/ 5014429 w 5246673"/>
                <a:gd name="connsiteY3164" fmla="*/ 5132734 h 6858000"/>
                <a:gd name="connsiteX3165" fmla="*/ 4876236 w 5246673"/>
                <a:gd name="connsiteY3165" fmla="*/ 5070519 h 6858000"/>
                <a:gd name="connsiteX3166" fmla="*/ 4855085 w 5246673"/>
                <a:gd name="connsiteY3166" fmla="*/ 5051376 h 6858000"/>
                <a:gd name="connsiteX3167" fmla="*/ 4752144 w 5246673"/>
                <a:gd name="connsiteY3167" fmla="*/ 4876694 h 6858000"/>
                <a:gd name="connsiteX3168" fmla="*/ 4742274 w 5246673"/>
                <a:gd name="connsiteY3168" fmla="*/ 4857551 h 6858000"/>
                <a:gd name="connsiteX3169" fmla="*/ 4783167 w 5246673"/>
                <a:gd name="connsiteY3169" fmla="*/ 4788159 h 6858000"/>
                <a:gd name="connsiteX3170" fmla="*/ 4855085 w 5246673"/>
                <a:gd name="connsiteY3170" fmla="*/ 4666120 h 6858000"/>
                <a:gd name="connsiteX3171" fmla="*/ 4876236 w 5246673"/>
                <a:gd name="connsiteY3171" fmla="*/ 4644586 h 6858000"/>
                <a:gd name="connsiteX3172" fmla="*/ 5018660 w 5246673"/>
                <a:gd name="connsiteY3172" fmla="*/ 4579977 h 6858000"/>
                <a:gd name="connsiteX3173" fmla="*/ 5029941 w 5246673"/>
                <a:gd name="connsiteY3173" fmla="*/ 4575191 h 6858000"/>
                <a:gd name="connsiteX3174" fmla="*/ 3552122 w 5246673"/>
                <a:gd name="connsiteY3174" fmla="*/ 4575191 h 6858000"/>
                <a:gd name="connsiteX3175" fmla="*/ 3576094 w 5246673"/>
                <a:gd name="connsiteY3175" fmla="*/ 4725944 h 6858000"/>
                <a:gd name="connsiteX3176" fmla="*/ 3593016 w 5246673"/>
                <a:gd name="connsiteY3176" fmla="*/ 4838408 h 6858000"/>
                <a:gd name="connsiteX3177" fmla="*/ 3593016 w 5246673"/>
                <a:gd name="connsiteY3177" fmla="*/ 4869517 h 6858000"/>
                <a:gd name="connsiteX3178" fmla="*/ 3553532 w 5246673"/>
                <a:gd name="connsiteY3178" fmla="*/ 5132734 h 6858000"/>
                <a:gd name="connsiteX3179" fmla="*/ 3550712 w 5246673"/>
                <a:gd name="connsiteY3179" fmla="*/ 5139911 h 6858000"/>
                <a:gd name="connsiteX3180" fmla="*/ 3536610 w 5246673"/>
                <a:gd name="connsiteY3180" fmla="*/ 5135125 h 6858000"/>
                <a:gd name="connsiteX3181" fmla="*/ 3428031 w 5246673"/>
                <a:gd name="connsiteY3181" fmla="*/ 5084876 h 6858000"/>
                <a:gd name="connsiteX3182" fmla="*/ 3413929 w 5246673"/>
                <a:gd name="connsiteY3182" fmla="*/ 5080090 h 6858000"/>
                <a:gd name="connsiteX3183" fmla="*/ 3398417 w 5246673"/>
                <a:gd name="connsiteY3183" fmla="*/ 5072910 h 6858000"/>
                <a:gd name="connsiteX3184" fmla="*/ 3395597 w 5246673"/>
                <a:gd name="connsiteY3184" fmla="*/ 5070519 h 6858000"/>
                <a:gd name="connsiteX3185" fmla="*/ 3378675 w 5246673"/>
                <a:gd name="connsiteY3185" fmla="*/ 5056161 h 6858000"/>
                <a:gd name="connsiteX3186" fmla="*/ 3374446 w 5246673"/>
                <a:gd name="connsiteY3186" fmla="*/ 5048981 h 6858000"/>
                <a:gd name="connsiteX3187" fmla="*/ 3363165 w 5246673"/>
                <a:gd name="connsiteY3187" fmla="*/ 5029838 h 6858000"/>
                <a:gd name="connsiteX3188" fmla="*/ 3330731 w 5246673"/>
                <a:gd name="connsiteY3188" fmla="*/ 4974803 h 6858000"/>
                <a:gd name="connsiteX3189" fmla="*/ 3268685 w 5246673"/>
                <a:gd name="connsiteY3189" fmla="*/ 4869517 h 6858000"/>
                <a:gd name="connsiteX3190" fmla="*/ 3265865 w 5246673"/>
                <a:gd name="connsiteY3190" fmla="*/ 4862337 h 6858000"/>
                <a:gd name="connsiteX3191" fmla="*/ 3264456 w 5246673"/>
                <a:gd name="connsiteY3191" fmla="*/ 4859945 h 6858000"/>
                <a:gd name="connsiteX3192" fmla="*/ 3270096 w 5246673"/>
                <a:gd name="connsiteY3192" fmla="*/ 4850373 h 6858000"/>
                <a:gd name="connsiteX3193" fmla="*/ 3272916 w 5246673"/>
                <a:gd name="connsiteY3193" fmla="*/ 4845588 h 6858000"/>
                <a:gd name="connsiteX3194" fmla="*/ 3274326 w 5246673"/>
                <a:gd name="connsiteY3194" fmla="*/ 4843194 h 6858000"/>
                <a:gd name="connsiteX3195" fmla="*/ 3377266 w 5246673"/>
                <a:gd name="connsiteY3195" fmla="*/ 4666120 h 6858000"/>
                <a:gd name="connsiteX3196" fmla="*/ 3398417 w 5246673"/>
                <a:gd name="connsiteY3196" fmla="*/ 4646977 h 6858000"/>
                <a:gd name="connsiteX3197" fmla="*/ 3436492 w 5246673"/>
                <a:gd name="connsiteY3197" fmla="*/ 4630228 h 6858000"/>
                <a:gd name="connsiteX3198" fmla="*/ 3511228 w 5246673"/>
                <a:gd name="connsiteY3198" fmla="*/ 4594334 h 6858000"/>
                <a:gd name="connsiteX3199" fmla="*/ 3540841 w 5246673"/>
                <a:gd name="connsiteY3199" fmla="*/ 4579977 h 6858000"/>
                <a:gd name="connsiteX3200" fmla="*/ 3552122 w 5246673"/>
                <a:gd name="connsiteY3200" fmla="*/ 4575191 h 6858000"/>
                <a:gd name="connsiteX3201" fmla="*/ 2071484 w 5246673"/>
                <a:gd name="connsiteY3201" fmla="*/ 4575191 h 6858000"/>
                <a:gd name="connsiteX3202" fmla="*/ 2074304 w 5246673"/>
                <a:gd name="connsiteY3202" fmla="*/ 4587156 h 6858000"/>
                <a:gd name="connsiteX3203" fmla="*/ 2113788 w 5246673"/>
                <a:gd name="connsiteY3203" fmla="*/ 4838408 h 6858000"/>
                <a:gd name="connsiteX3204" fmla="*/ 2113788 w 5246673"/>
                <a:gd name="connsiteY3204" fmla="*/ 4867122 h 6858000"/>
                <a:gd name="connsiteX3205" fmla="*/ 2072893 w 5246673"/>
                <a:gd name="connsiteY3205" fmla="*/ 5130339 h 6858000"/>
                <a:gd name="connsiteX3206" fmla="*/ 2070073 w 5246673"/>
                <a:gd name="connsiteY3206" fmla="*/ 5137519 h 6858000"/>
                <a:gd name="connsiteX3207" fmla="*/ 2055972 w 5246673"/>
                <a:gd name="connsiteY3207" fmla="*/ 5132734 h 6858000"/>
                <a:gd name="connsiteX3208" fmla="*/ 1917779 w 5246673"/>
                <a:gd name="connsiteY3208" fmla="*/ 5070519 h 6858000"/>
                <a:gd name="connsiteX3209" fmla="*/ 1896627 w 5246673"/>
                <a:gd name="connsiteY3209" fmla="*/ 5051376 h 6858000"/>
                <a:gd name="connsiteX3210" fmla="*/ 1793687 w 5246673"/>
                <a:gd name="connsiteY3210" fmla="*/ 4876694 h 6858000"/>
                <a:gd name="connsiteX3211" fmla="*/ 1783817 w 5246673"/>
                <a:gd name="connsiteY3211" fmla="*/ 4857551 h 6858000"/>
                <a:gd name="connsiteX3212" fmla="*/ 1824710 w 5246673"/>
                <a:gd name="connsiteY3212" fmla="*/ 4788159 h 6858000"/>
                <a:gd name="connsiteX3213" fmla="*/ 1896627 w 5246673"/>
                <a:gd name="connsiteY3213" fmla="*/ 4666120 h 6858000"/>
                <a:gd name="connsiteX3214" fmla="*/ 1917779 w 5246673"/>
                <a:gd name="connsiteY3214" fmla="*/ 4644586 h 6858000"/>
                <a:gd name="connsiteX3215" fmla="*/ 2060203 w 5246673"/>
                <a:gd name="connsiteY3215" fmla="*/ 4579977 h 6858000"/>
                <a:gd name="connsiteX3216" fmla="*/ 2071484 w 5246673"/>
                <a:gd name="connsiteY3216" fmla="*/ 4575191 h 6858000"/>
                <a:gd name="connsiteX3217" fmla="*/ 593665 w 5246673"/>
                <a:gd name="connsiteY3217" fmla="*/ 4575191 h 6858000"/>
                <a:gd name="connsiteX3218" fmla="*/ 617637 w 5246673"/>
                <a:gd name="connsiteY3218" fmla="*/ 4725944 h 6858000"/>
                <a:gd name="connsiteX3219" fmla="*/ 634559 w 5246673"/>
                <a:gd name="connsiteY3219" fmla="*/ 4838408 h 6858000"/>
                <a:gd name="connsiteX3220" fmla="*/ 634559 w 5246673"/>
                <a:gd name="connsiteY3220" fmla="*/ 4869517 h 6858000"/>
                <a:gd name="connsiteX3221" fmla="*/ 593665 w 5246673"/>
                <a:gd name="connsiteY3221" fmla="*/ 5127948 h 6858000"/>
                <a:gd name="connsiteX3222" fmla="*/ 590845 w 5246673"/>
                <a:gd name="connsiteY3222" fmla="*/ 5135125 h 6858000"/>
                <a:gd name="connsiteX3223" fmla="*/ 576744 w 5246673"/>
                <a:gd name="connsiteY3223" fmla="*/ 5130339 h 6858000"/>
                <a:gd name="connsiteX3224" fmla="*/ 437140 w 5246673"/>
                <a:gd name="connsiteY3224" fmla="*/ 5065733 h 6858000"/>
                <a:gd name="connsiteX3225" fmla="*/ 420218 w 5246673"/>
                <a:gd name="connsiteY3225" fmla="*/ 5051376 h 6858000"/>
                <a:gd name="connsiteX3226" fmla="*/ 308819 w 5246673"/>
                <a:gd name="connsiteY3226" fmla="*/ 4864731 h 6858000"/>
                <a:gd name="connsiteX3227" fmla="*/ 304588 w 5246673"/>
                <a:gd name="connsiteY3227" fmla="*/ 4855159 h 6858000"/>
                <a:gd name="connsiteX3228" fmla="*/ 313048 w 5246673"/>
                <a:gd name="connsiteY3228" fmla="*/ 4838408 h 6858000"/>
                <a:gd name="connsiteX3229" fmla="*/ 415989 w 5246673"/>
                <a:gd name="connsiteY3229" fmla="*/ 4661335 h 6858000"/>
                <a:gd name="connsiteX3230" fmla="*/ 437140 w 5246673"/>
                <a:gd name="connsiteY3230" fmla="*/ 4642191 h 6858000"/>
                <a:gd name="connsiteX3231" fmla="*/ 582384 w 5246673"/>
                <a:gd name="connsiteY3231" fmla="*/ 4579977 h 6858000"/>
                <a:gd name="connsiteX3232" fmla="*/ 593665 w 5246673"/>
                <a:gd name="connsiteY3232" fmla="*/ 4575191 h 6858000"/>
                <a:gd name="connsiteX3233" fmla="*/ 4344617 w 5246673"/>
                <a:gd name="connsiteY3233" fmla="*/ 4572799 h 6858000"/>
                <a:gd name="connsiteX3234" fmla="*/ 4355898 w 5246673"/>
                <a:gd name="connsiteY3234" fmla="*/ 4577585 h 6858000"/>
                <a:gd name="connsiteX3235" fmla="*/ 4499731 w 5246673"/>
                <a:gd name="connsiteY3235" fmla="*/ 4644586 h 6858000"/>
                <a:gd name="connsiteX3236" fmla="*/ 4515242 w 5246673"/>
                <a:gd name="connsiteY3236" fmla="*/ 4656549 h 6858000"/>
                <a:gd name="connsiteX3237" fmla="*/ 4629463 w 5246673"/>
                <a:gd name="connsiteY3237" fmla="*/ 4850373 h 6858000"/>
                <a:gd name="connsiteX3238" fmla="*/ 4630873 w 5246673"/>
                <a:gd name="connsiteY3238" fmla="*/ 4855159 h 6858000"/>
                <a:gd name="connsiteX3239" fmla="*/ 4623823 w 5246673"/>
                <a:gd name="connsiteY3239" fmla="*/ 4869517 h 6858000"/>
                <a:gd name="connsiteX3240" fmla="*/ 4518062 w 5246673"/>
                <a:gd name="connsiteY3240" fmla="*/ 5048981 h 6858000"/>
                <a:gd name="connsiteX3241" fmla="*/ 4501141 w 5246673"/>
                <a:gd name="connsiteY3241" fmla="*/ 5065733 h 6858000"/>
                <a:gd name="connsiteX3242" fmla="*/ 4353078 w 5246673"/>
                <a:gd name="connsiteY3242" fmla="*/ 5132734 h 6858000"/>
                <a:gd name="connsiteX3243" fmla="*/ 4346026 w 5246673"/>
                <a:gd name="connsiteY3243" fmla="*/ 5135125 h 6858000"/>
                <a:gd name="connsiteX3244" fmla="*/ 4340386 w 5246673"/>
                <a:gd name="connsiteY3244" fmla="*/ 5113590 h 6858000"/>
                <a:gd name="connsiteX3245" fmla="*/ 4302313 w 5246673"/>
                <a:gd name="connsiteY3245" fmla="*/ 4869517 h 6858000"/>
                <a:gd name="connsiteX3246" fmla="*/ 4300902 w 5246673"/>
                <a:gd name="connsiteY3246" fmla="*/ 4838408 h 6858000"/>
                <a:gd name="connsiteX3247" fmla="*/ 4341796 w 5246673"/>
                <a:gd name="connsiteY3247" fmla="*/ 4582371 h 6858000"/>
                <a:gd name="connsiteX3248" fmla="*/ 4344617 w 5246673"/>
                <a:gd name="connsiteY3248" fmla="*/ 4572799 h 6858000"/>
                <a:gd name="connsiteX3249" fmla="*/ 1384749 w 5246673"/>
                <a:gd name="connsiteY3249" fmla="*/ 4572799 h 6858000"/>
                <a:gd name="connsiteX3250" fmla="*/ 1396030 w 5246673"/>
                <a:gd name="connsiteY3250" fmla="*/ 4577585 h 6858000"/>
                <a:gd name="connsiteX3251" fmla="*/ 1539863 w 5246673"/>
                <a:gd name="connsiteY3251" fmla="*/ 4644586 h 6858000"/>
                <a:gd name="connsiteX3252" fmla="*/ 1555376 w 5246673"/>
                <a:gd name="connsiteY3252" fmla="*/ 4656549 h 6858000"/>
                <a:gd name="connsiteX3253" fmla="*/ 1669596 w 5246673"/>
                <a:gd name="connsiteY3253" fmla="*/ 4850373 h 6858000"/>
                <a:gd name="connsiteX3254" fmla="*/ 1671006 w 5246673"/>
                <a:gd name="connsiteY3254" fmla="*/ 4855159 h 6858000"/>
                <a:gd name="connsiteX3255" fmla="*/ 1663955 w 5246673"/>
                <a:gd name="connsiteY3255" fmla="*/ 4869517 h 6858000"/>
                <a:gd name="connsiteX3256" fmla="*/ 1558196 w 5246673"/>
                <a:gd name="connsiteY3256" fmla="*/ 5048981 h 6858000"/>
                <a:gd name="connsiteX3257" fmla="*/ 1541274 w 5246673"/>
                <a:gd name="connsiteY3257" fmla="*/ 5065733 h 6858000"/>
                <a:gd name="connsiteX3258" fmla="*/ 1393210 w 5246673"/>
                <a:gd name="connsiteY3258" fmla="*/ 5132734 h 6858000"/>
                <a:gd name="connsiteX3259" fmla="*/ 1386160 w 5246673"/>
                <a:gd name="connsiteY3259" fmla="*/ 5135125 h 6858000"/>
                <a:gd name="connsiteX3260" fmla="*/ 1380519 w 5246673"/>
                <a:gd name="connsiteY3260" fmla="*/ 5113590 h 6858000"/>
                <a:gd name="connsiteX3261" fmla="*/ 1342445 w 5246673"/>
                <a:gd name="connsiteY3261" fmla="*/ 4869517 h 6858000"/>
                <a:gd name="connsiteX3262" fmla="*/ 1341035 w 5246673"/>
                <a:gd name="connsiteY3262" fmla="*/ 4838408 h 6858000"/>
                <a:gd name="connsiteX3263" fmla="*/ 1381928 w 5246673"/>
                <a:gd name="connsiteY3263" fmla="*/ 4582371 h 6858000"/>
                <a:gd name="connsiteX3264" fmla="*/ 1384749 w 5246673"/>
                <a:gd name="connsiteY3264" fmla="*/ 4572799 h 6858000"/>
                <a:gd name="connsiteX3265" fmla="*/ 2868208 w 5246673"/>
                <a:gd name="connsiteY3265" fmla="*/ 4568013 h 6858000"/>
                <a:gd name="connsiteX3266" fmla="*/ 2873848 w 5246673"/>
                <a:gd name="connsiteY3266" fmla="*/ 4570405 h 6858000"/>
                <a:gd name="connsiteX3267" fmla="*/ 2879489 w 5246673"/>
                <a:gd name="connsiteY3267" fmla="*/ 4572799 h 6858000"/>
                <a:gd name="connsiteX3268" fmla="*/ 3023322 w 5246673"/>
                <a:gd name="connsiteY3268" fmla="*/ 4639800 h 6858000"/>
                <a:gd name="connsiteX3269" fmla="*/ 3037424 w 5246673"/>
                <a:gd name="connsiteY3269" fmla="*/ 4651763 h 6858000"/>
                <a:gd name="connsiteX3270" fmla="*/ 3154465 w 5246673"/>
                <a:gd name="connsiteY3270" fmla="*/ 4850373 h 6858000"/>
                <a:gd name="connsiteX3271" fmla="*/ 3148825 w 5246673"/>
                <a:gd name="connsiteY3271" fmla="*/ 4862337 h 6858000"/>
                <a:gd name="connsiteX3272" fmla="*/ 3038834 w 5246673"/>
                <a:gd name="connsiteY3272" fmla="*/ 5048981 h 6858000"/>
                <a:gd name="connsiteX3273" fmla="*/ 3037424 w 5246673"/>
                <a:gd name="connsiteY3273" fmla="*/ 5051376 h 6858000"/>
                <a:gd name="connsiteX3274" fmla="*/ 3034603 w 5246673"/>
                <a:gd name="connsiteY3274" fmla="*/ 5056161 h 6858000"/>
                <a:gd name="connsiteX3275" fmla="*/ 3030374 w 5246673"/>
                <a:gd name="connsiteY3275" fmla="*/ 5060947 h 6858000"/>
                <a:gd name="connsiteX3276" fmla="*/ 3026142 w 5246673"/>
                <a:gd name="connsiteY3276" fmla="*/ 5065733 h 6858000"/>
                <a:gd name="connsiteX3277" fmla="*/ 3024733 w 5246673"/>
                <a:gd name="connsiteY3277" fmla="*/ 5065733 h 6858000"/>
                <a:gd name="connsiteX3278" fmla="*/ 2866798 w 5246673"/>
                <a:gd name="connsiteY3278" fmla="*/ 5137519 h 6858000"/>
                <a:gd name="connsiteX3279" fmla="*/ 2865387 w 5246673"/>
                <a:gd name="connsiteY3279" fmla="*/ 5111196 h 6858000"/>
                <a:gd name="connsiteX3280" fmla="*/ 2825904 w 5246673"/>
                <a:gd name="connsiteY3280" fmla="*/ 4864731 h 6858000"/>
                <a:gd name="connsiteX3281" fmla="*/ 2824494 w 5246673"/>
                <a:gd name="connsiteY3281" fmla="*/ 4836016 h 6858000"/>
                <a:gd name="connsiteX3282" fmla="*/ 2865387 w 5246673"/>
                <a:gd name="connsiteY3282" fmla="*/ 4577585 h 6858000"/>
                <a:gd name="connsiteX3283" fmla="*/ 2865387 w 5246673"/>
                <a:gd name="connsiteY3283" fmla="*/ 4575191 h 6858000"/>
                <a:gd name="connsiteX3284" fmla="*/ 2866798 w 5246673"/>
                <a:gd name="connsiteY3284" fmla="*/ 4570405 h 6858000"/>
                <a:gd name="connsiteX3285" fmla="*/ 2868208 w 5246673"/>
                <a:gd name="connsiteY3285" fmla="*/ 4568013 h 6858000"/>
                <a:gd name="connsiteX3286" fmla="*/ 3951189 w 5246673"/>
                <a:gd name="connsiteY3286" fmla="*/ 4558442 h 6858000"/>
                <a:gd name="connsiteX3287" fmla="*/ 3987852 w 5246673"/>
                <a:gd name="connsiteY3287" fmla="*/ 4623048 h 6858000"/>
                <a:gd name="connsiteX3288" fmla="*/ 4049898 w 5246673"/>
                <a:gd name="connsiteY3288" fmla="*/ 4682872 h 6858000"/>
                <a:gd name="connsiteX3289" fmla="*/ 4099254 w 5246673"/>
                <a:gd name="connsiteY3289" fmla="*/ 4704406 h 6858000"/>
                <a:gd name="connsiteX3290" fmla="*/ 4096433 w 5246673"/>
                <a:gd name="connsiteY3290" fmla="*/ 4725944 h 6858000"/>
                <a:gd name="connsiteX3291" fmla="*/ 4080921 w 5246673"/>
                <a:gd name="connsiteY3291" fmla="*/ 4824050 h 6858000"/>
                <a:gd name="connsiteX3292" fmla="*/ 4080921 w 5246673"/>
                <a:gd name="connsiteY3292" fmla="*/ 4881480 h 6858000"/>
                <a:gd name="connsiteX3293" fmla="*/ 4095023 w 5246673"/>
                <a:gd name="connsiteY3293" fmla="*/ 4974803 h 6858000"/>
                <a:gd name="connsiteX3294" fmla="*/ 4097843 w 5246673"/>
                <a:gd name="connsiteY3294" fmla="*/ 5001124 h 6858000"/>
                <a:gd name="connsiteX3295" fmla="*/ 4054129 w 5246673"/>
                <a:gd name="connsiteY3295" fmla="*/ 5020267 h 6858000"/>
                <a:gd name="connsiteX3296" fmla="*/ 3979392 w 5246673"/>
                <a:gd name="connsiteY3296" fmla="*/ 5094447 h 6858000"/>
                <a:gd name="connsiteX3297" fmla="*/ 3949780 w 5246673"/>
                <a:gd name="connsiteY3297" fmla="*/ 5149482 h 6858000"/>
                <a:gd name="connsiteX3298" fmla="*/ 3941319 w 5246673"/>
                <a:gd name="connsiteY3298" fmla="*/ 5130339 h 6858000"/>
                <a:gd name="connsiteX3299" fmla="*/ 3894784 w 5246673"/>
                <a:gd name="connsiteY3299" fmla="*/ 5051376 h 6858000"/>
                <a:gd name="connsiteX3300" fmla="*/ 3876453 w 5246673"/>
                <a:gd name="connsiteY3300" fmla="*/ 5032232 h 6858000"/>
                <a:gd name="connsiteX3301" fmla="*/ 3812996 w 5246673"/>
                <a:gd name="connsiteY3301" fmla="*/ 5003518 h 6858000"/>
                <a:gd name="connsiteX3302" fmla="*/ 3800306 w 5246673"/>
                <a:gd name="connsiteY3302" fmla="*/ 4996338 h 6858000"/>
                <a:gd name="connsiteX3303" fmla="*/ 3818637 w 5246673"/>
                <a:gd name="connsiteY3303" fmla="*/ 4883874 h 6858000"/>
                <a:gd name="connsiteX3304" fmla="*/ 3818637 w 5246673"/>
                <a:gd name="connsiteY3304" fmla="*/ 4816873 h 6858000"/>
                <a:gd name="connsiteX3305" fmla="*/ 3800306 w 5246673"/>
                <a:gd name="connsiteY3305" fmla="*/ 4704406 h 6858000"/>
                <a:gd name="connsiteX3306" fmla="*/ 3815816 w 5246673"/>
                <a:gd name="connsiteY3306" fmla="*/ 4697229 h 6858000"/>
                <a:gd name="connsiteX3307" fmla="*/ 3873633 w 5246673"/>
                <a:gd name="connsiteY3307" fmla="*/ 4670906 h 6858000"/>
                <a:gd name="connsiteX3308" fmla="*/ 3897604 w 5246673"/>
                <a:gd name="connsiteY3308" fmla="*/ 4649371 h 6858000"/>
                <a:gd name="connsiteX3309" fmla="*/ 3939908 w 5246673"/>
                <a:gd name="connsiteY3309" fmla="*/ 4575191 h 6858000"/>
                <a:gd name="connsiteX3310" fmla="*/ 3951189 w 5246673"/>
                <a:gd name="connsiteY3310" fmla="*/ 4558442 h 6858000"/>
                <a:gd name="connsiteX3311" fmla="*/ 992732 w 5246673"/>
                <a:gd name="connsiteY3311" fmla="*/ 4558442 h 6858000"/>
                <a:gd name="connsiteX3312" fmla="*/ 1029395 w 5246673"/>
                <a:gd name="connsiteY3312" fmla="*/ 4623048 h 6858000"/>
                <a:gd name="connsiteX3313" fmla="*/ 1091441 w 5246673"/>
                <a:gd name="connsiteY3313" fmla="*/ 4682872 h 6858000"/>
                <a:gd name="connsiteX3314" fmla="*/ 1140797 w 5246673"/>
                <a:gd name="connsiteY3314" fmla="*/ 4704406 h 6858000"/>
                <a:gd name="connsiteX3315" fmla="*/ 1137976 w 5246673"/>
                <a:gd name="connsiteY3315" fmla="*/ 4725944 h 6858000"/>
                <a:gd name="connsiteX3316" fmla="*/ 1122464 w 5246673"/>
                <a:gd name="connsiteY3316" fmla="*/ 4824050 h 6858000"/>
                <a:gd name="connsiteX3317" fmla="*/ 1122464 w 5246673"/>
                <a:gd name="connsiteY3317" fmla="*/ 4881480 h 6858000"/>
                <a:gd name="connsiteX3318" fmla="*/ 1136566 w 5246673"/>
                <a:gd name="connsiteY3318" fmla="*/ 4974803 h 6858000"/>
                <a:gd name="connsiteX3319" fmla="*/ 1139386 w 5246673"/>
                <a:gd name="connsiteY3319" fmla="*/ 5001124 h 6858000"/>
                <a:gd name="connsiteX3320" fmla="*/ 1095673 w 5246673"/>
                <a:gd name="connsiteY3320" fmla="*/ 5020267 h 6858000"/>
                <a:gd name="connsiteX3321" fmla="*/ 1020935 w 5246673"/>
                <a:gd name="connsiteY3321" fmla="*/ 5094447 h 6858000"/>
                <a:gd name="connsiteX3322" fmla="*/ 991323 w 5246673"/>
                <a:gd name="connsiteY3322" fmla="*/ 5149482 h 6858000"/>
                <a:gd name="connsiteX3323" fmla="*/ 982862 w 5246673"/>
                <a:gd name="connsiteY3323" fmla="*/ 5130339 h 6858000"/>
                <a:gd name="connsiteX3324" fmla="*/ 936327 w 5246673"/>
                <a:gd name="connsiteY3324" fmla="*/ 5051376 h 6858000"/>
                <a:gd name="connsiteX3325" fmla="*/ 917996 w 5246673"/>
                <a:gd name="connsiteY3325" fmla="*/ 5032232 h 6858000"/>
                <a:gd name="connsiteX3326" fmla="*/ 854539 w 5246673"/>
                <a:gd name="connsiteY3326" fmla="*/ 5003518 h 6858000"/>
                <a:gd name="connsiteX3327" fmla="*/ 841849 w 5246673"/>
                <a:gd name="connsiteY3327" fmla="*/ 4996338 h 6858000"/>
                <a:gd name="connsiteX3328" fmla="*/ 860180 w 5246673"/>
                <a:gd name="connsiteY3328" fmla="*/ 4883874 h 6858000"/>
                <a:gd name="connsiteX3329" fmla="*/ 860180 w 5246673"/>
                <a:gd name="connsiteY3329" fmla="*/ 4816873 h 6858000"/>
                <a:gd name="connsiteX3330" fmla="*/ 841849 w 5246673"/>
                <a:gd name="connsiteY3330" fmla="*/ 4704406 h 6858000"/>
                <a:gd name="connsiteX3331" fmla="*/ 857359 w 5246673"/>
                <a:gd name="connsiteY3331" fmla="*/ 4697229 h 6858000"/>
                <a:gd name="connsiteX3332" fmla="*/ 915176 w 5246673"/>
                <a:gd name="connsiteY3332" fmla="*/ 4670906 h 6858000"/>
                <a:gd name="connsiteX3333" fmla="*/ 939147 w 5246673"/>
                <a:gd name="connsiteY3333" fmla="*/ 4649371 h 6858000"/>
                <a:gd name="connsiteX3334" fmla="*/ 981451 w 5246673"/>
                <a:gd name="connsiteY3334" fmla="*/ 4575191 h 6858000"/>
                <a:gd name="connsiteX3335" fmla="*/ 992732 w 5246673"/>
                <a:gd name="connsiteY3335" fmla="*/ 4558442 h 6858000"/>
                <a:gd name="connsiteX3336" fmla="*/ 2469141 w 5246673"/>
                <a:gd name="connsiteY3336" fmla="*/ 4556048 h 6858000"/>
                <a:gd name="connsiteX3337" fmla="*/ 2500164 w 5246673"/>
                <a:gd name="connsiteY3337" fmla="*/ 4611085 h 6858000"/>
                <a:gd name="connsiteX3338" fmla="*/ 2519906 w 5246673"/>
                <a:gd name="connsiteY3338" fmla="*/ 4644586 h 6858000"/>
                <a:gd name="connsiteX3339" fmla="*/ 2549518 w 5246673"/>
                <a:gd name="connsiteY3339" fmla="*/ 4673300 h 6858000"/>
                <a:gd name="connsiteX3340" fmla="*/ 2574900 w 5246673"/>
                <a:gd name="connsiteY3340" fmla="*/ 4685263 h 6858000"/>
                <a:gd name="connsiteX3341" fmla="*/ 2620024 w 5246673"/>
                <a:gd name="connsiteY3341" fmla="*/ 4704406 h 6858000"/>
                <a:gd name="connsiteX3342" fmla="*/ 2617204 w 5246673"/>
                <a:gd name="connsiteY3342" fmla="*/ 4728335 h 6858000"/>
                <a:gd name="connsiteX3343" fmla="*/ 2612975 w 5246673"/>
                <a:gd name="connsiteY3343" fmla="*/ 4757050 h 6858000"/>
                <a:gd name="connsiteX3344" fmla="*/ 2608743 w 5246673"/>
                <a:gd name="connsiteY3344" fmla="*/ 4780979 h 6858000"/>
                <a:gd name="connsiteX3345" fmla="*/ 2600283 w 5246673"/>
                <a:gd name="connsiteY3345" fmla="*/ 4828836 h 6858000"/>
                <a:gd name="connsiteX3346" fmla="*/ 2598873 w 5246673"/>
                <a:gd name="connsiteY3346" fmla="*/ 4833622 h 6858000"/>
                <a:gd name="connsiteX3347" fmla="*/ 2598873 w 5246673"/>
                <a:gd name="connsiteY3347" fmla="*/ 4836016 h 6858000"/>
                <a:gd name="connsiteX3348" fmla="*/ 2600283 w 5246673"/>
                <a:gd name="connsiteY3348" fmla="*/ 4876694 h 6858000"/>
                <a:gd name="connsiteX3349" fmla="*/ 2607334 w 5246673"/>
                <a:gd name="connsiteY3349" fmla="*/ 4919766 h 6858000"/>
                <a:gd name="connsiteX3350" fmla="*/ 2611564 w 5246673"/>
                <a:gd name="connsiteY3350" fmla="*/ 4943695 h 6858000"/>
                <a:gd name="connsiteX3351" fmla="*/ 2615795 w 5246673"/>
                <a:gd name="connsiteY3351" fmla="*/ 4974803 h 6858000"/>
                <a:gd name="connsiteX3352" fmla="*/ 2618615 w 5246673"/>
                <a:gd name="connsiteY3352" fmla="*/ 5001124 h 6858000"/>
                <a:gd name="connsiteX3353" fmla="*/ 2601693 w 5246673"/>
                <a:gd name="connsiteY3353" fmla="*/ 5008304 h 6858000"/>
                <a:gd name="connsiteX3354" fmla="*/ 2586181 w 5246673"/>
                <a:gd name="connsiteY3354" fmla="*/ 5015481 h 6858000"/>
                <a:gd name="connsiteX3355" fmla="*/ 2570671 w 5246673"/>
                <a:gd name="connsiteY3355" fmla="*/ 5022661 h 6858000"/>
                <a:gd name="connsiteX3356" fmla="*/ 2557979 w 5246673"/>
                <a:gd name="connsiteY3356" fmla="*/ 5027447 h 6858000"/>
                <a:gd name="connsiteX3357" fmla="*/ 2532596 w 5246673"/>
                <a:gd name="connsiteY3357" fmla="*/ 5041804 h 6858000"/>
                <a:gd name="connsiteX3358" fmla="*/ 2521315 w 5246673"/>
                <a:gd name="connsiteY3358" fmla="*/ 5056161 h 6858000"/>
                <a:gd name="connsiteX3359" fmla="*/ 2493113 w 5246673"/>
                <a:gd name="connsiteY3359" fmla="*/ 5106411 h 6858000"/>
                <a:gd name="connsiteX3360" fmla="*/ 2491703 w 5246673"/>
                <a:gd name="connsiteY3360" fmla="*/ 5106411 h 6858000"/>
                <a:gd name="connsiteX3361" fmla="*/ 2469141 w 5246673"/>
                <a:gd name="connsiteY3361" fmla="*/ 5147091 h 6858000"/>
                <a:gd name="connsiteX3362" fmla="*/ 2466321 w 5246673"/>
                <a:gd name="connsiteY3362" fmla="*/ 5142305 h 6858000"/>
                <a:gd name="connsiteX3363" fmla="*/ 2459269 w 5246673"/>
                <a:gd name="connsiteY3363" fmla="*/ 5132734 h 6858000"/>
                <a:gd name="connsiteX3364" fmla="*/ 2418376 w 5246673"/>
                <a:gd name="connsiteY3364" fmla="*/ 5063339 h 6858000"/>
                <a:gd name="connsiteX3365" fmla="*/ 2407095 w 5246673"/>
                <a:gd name="connsiteY3365" fmla="*/ 5051376 h 6858000"/>
                <a:gd name="connsiteX3366" fmla="*/ 2407095 w 5246673"/>
                <a:gd name="connsiteY3366" fmla="*/ 5046590 h 6858000"/>
                <a:gd name="connsiteX3367" fmla="*/ 2392994 w 5246673"/>
                <a:gd name="connsiteY3367" fmla="*/ 5034624 h 6858000"/>
                <a:gd name="connsiteX3368" fmla="*/ 2330948 w 5246673"/>
                <a:gd name="connsiteY3368" fmla="*/ 5005910 h 6858000"/>
                <a:gd name="connsiteX3369" fmla="*/ 2318256 w 5246673"/>
                <a:gd name="connsiteY3369" fmla="*/ 4998732 h 6858000"/>
                <a:gd name="connsiteX3370" fmla="*/ 2333768 w 5246673"/>
                <a:gd name="connsiteY3370" fmla="*/ 4903017 h 6858000"/>
                <a:gd name="connsiteX3371" fmla="*/ 2333768 w 5246673"/>
                <a:gd name="connsiteY3371" fmla="*/ 4802516 h 6858000"/>
                <a:gd name="connsiteX3372" fmla="*/ 2318256 w 5246673"/>
                <a:gd name="connsiteY3372" fmla="*/ 4704406 h 6858000"/>
                <a:gd name="connsiteX3373" fmla="*/ 2388763 w 5246673"/>
                <a:gd name="connsiteY3373" fmla="*/ 4673300 h 6858000"/>
                <a:gd name="connsiteX3374" fmla="*/ 2408505 w 5246673"/>
                <a:gd name="connsiteY3374" fmla="*/ 4658943 h 6858000"/>
                <a:gd name="connsiteX3375" fmla="*/ 2408505 w 5246673"/>
                <a:gd name="connsiteY3375" fmla="*/ 4656549 h 6858000"/>
                <a:gd name="connsiteX3376" fmla="*/ 2425426 w 5246673"/>
                <a:gd name="connsiteY3376" fmla="*/ 4630228 h 6858000"/>
                <a:gd name="connsiteX3377" fmla="*/ 2435298 w 5246673"/>
                <a:gd name="connsiteY3377" fmla="*/ 4613477 h 6858000"/>
                <a:gd name="connsiteX3378" fmla="*/ 2440938 w 5246673"/>
                <a:gd name="connsiteY3378" fmla="*/ 4603905 h 6858000"/>
                <a:gd name="connsiteX3379" fmla="*/ 2467730 w 5246673"/>
                <a:gd name="connsiteY3379" fmla="*/ 4558442 h 6858000"/>
                <a:gd name="connsiteX3380" fmla="*/ 2469141 w 5246673"/>
                <a:gd name="connsiteY3380" fmla="*/ 4556048 h 6858000"/>
                <a:gd name="connsiteX3381" fmla="*/ 5184124 w 5246673"/>
                <a:gd name="connsiteY3381" fmla="*/ 4478781 h 6858000"/>
                <a:gd name="connsiteX3382" fmla="*/ 5180328 w 5246673"/>
                <a:gd name="connsiteY3382" fmla="*/ 4503120 h 6858000"/>
                <a:gd name="connsiteX3383" fmla="*/ 5115958 w 5246673"/>
                <a:gd name="connsiteY3383" fmla="*/ 4532119 h 6858000"/>
                <a:gd name="connsiteX3384" fmla="*/ 5101857 w 5246673"/>
                <a:gd name="connsiteY3384" fmla="*/ 4539299 h 6858000"/>
                <a:gd name="connsiteX3385" fmla="*/ 5106088 w 5246673"/>
                <a:gd name="connsiteY3385" fmla="*/ 4570405 h 6858000"/>
                <a:gd name="connsiteX3386" fmla="*/ 5133764 w 5246673"/>
                <a:gd name="connsiteY3386" fmla="*/ 4747305 h 6858000"/>
                <a:gd name="connsiteX3387" fmla="*/ 5129470 w 5246673"/>
                <a:gd name="connsiteY3387" fmla="*/ 4768637 h 6858000"/>
                <a:gd name="connsiteX3388" fmla="*/ 5126393 w 5246673"/>
                <a:gd name="connsiteY3388" fmla="*/ 4781079 h 6858000"/>
                <a:gd name="connsiteX3389" fmla="*/ 5090576 w 5246673"/>
                <a:gd name="connsiteY3389" fmla="*/ 4551262 h 6858000"/>
                <a:gd name="connsiteX3390" fmla="*/ 5086346 w 5246673"/>
                <a:gd name="connsiteY3390" fmla="*/ 4524941 h 6858000"/>
                <a:gd name="connsiteX3391" fmla="*/ 5103268 w 5246673"/>
                <a:gd name="connsiteY3391" fmla="*/ 4515370 h 6858000"/>
                <a:gd name="connsiteX3392" fmla="*/ 2469141 w 5246673"/>
                <a:gd name="connsiteY3392" fmla="*/ 4422046 h 6858000"/>
                <a:gd name="connsiteX3393" fmla="*/ 2460680 w 5246673"/>
                <a:gd name="connsiteY3393" fmla="*/ 4434012 h 6858000"/>
                <a:gd name="connsiteX3394" fmla="*/ 2435298 w 5246673"/>
                <a:gd name="connsiteY3394" fmla="*/ 4477084 h 6858000"/>
                <a:gd name="connsiteX3395" fmla="*/ 2383122 w 5246673"/>
                <a:gd name="connsiteY3395" fmla="*/ 4565619 h 6858000"/>
                <a:gd name="connsiteX3396" fmla="*/ 2361971 w 5246673"/>
                <a:gd name="connsiteY3396" fmla="*/ 4584762 h 6858000"/>
                <a:gd name="connsiteX3397" fmla="*/ 2254801 w 5246673"/>
                <a:gd name="connsiteY3397" fmla="*/ 4632620 h 6858000"/>
                <a:gd name="connsiteX3398" fmla="*/ 2244930 w 5246673"/>
                <a:gd name="connsiteY3398" fmla="*/ 4639800 h 6858000"/>
                <a:gd name="connsiteX3399" fmla="*/ 2247750 w 5246673"/>
                <a:gd name="connsiteY3399" fmla="*/ 4663729 h 6858000"/>
                <a:gd name="connsiteX3400" fmla="*/ 2275952 w 5246673"/>
                <a:gd name="connsiteY3400" fmla="*/ 4838408 h 6858000"/>
                <a:gd name="connsiteX3401" fmla="*/ 2275952 w 5246673"/>
                <a:gd name="connsiteY3401" fmla="*/ 4876694 h 6858000"/>
                <a:gd name="connsiteX3402" fmla="*/ 2247750 w 5246673"/>
                <a:gd name="connsiteY3402" fmla="*/ 5051376 h 6858000"/>
                <a:gd name="connsiteX3403" fmla="*/ 2244930 w 5246673"/>
                <a:gd name="connsiteY3403" fmla="*/ 5075304 h 6858000"/>
                <a:gd name="connsiteX3404" fmla="*/ 2259031 w 5246673"/>
                <a:gd name="connsiteY3404" fmla="*/ 5082482 h 6858000"/>
                <a:gd name="connsiteX3405" fmla="*/ 2361971 w 5246673"/>
                <a:gd name="connsiteY3405" fmla="*/ 5130339 h 6858000"/>
                <a:gd name="connsiteX3406" fmla="*/ 2381713 w 5246673"/>
                <a:gd name="connsiteY3406" fmla="*/ 5149482 h 6858000"/>
                <a:gd name="connsiteX3407" fmla="*/ 2456449 w 5246673"/>
                <a:gd name="connsiteY3407" fmla="*/ 5276306 h 6858000"/>
                <a:gd name="connsiteX3408" fmla="*/ 2471961 w 5246673"/>
                <a:gd name="connsiteY3408" fmla="*/ 5300235 h 6858000"/>
                <a:gd name="connsiteX3409" fmla="*/ 2481831 w 5246673"/>
                <a:gd name="connsiteY3409" fmla="*/ 5285878 h 6858000"/>
                <a:gd name="connsiteX3410" fmla="*/ 2557979 w 5246673"/>
                <a:gd name="connsiteY3410" fmla="*/ 5154268 h 6858000"/>
                <a:gd name="connsiteX3411" fmla="*/ 2566439 w 5246673"/>
                <a:gd name="connsiteY3411" fmla="*/ 5142305 h 6858000"/>
                <a:gd name="connsiteX3412" fmla="*/ 2567850 w 5246673"/>
                <a:gd name="connsiteY3412" fmla="*/ 5139911 h 6858000"/>
                <a:gd name="connsiteX3413" fmla="*/ 2576311 w 5246673"/>
                <a:gd name="connsiteY3413" fmla="*/ 5135125 h 6858000"/>
                <a:gd name="connsiteX3414" fmla="*/ 2577721 w 5246673"/>
                <a:gd name="connsiteY3414" fmla="*/ 5135125 h 6858000"/>
                <a:gd name="connsiteX3415" fmla="*/ 2679250 w 5246673"/>
                <a:gd name="connsiteY3415" fmla="*/ 5089662 h 6858000"/>
                <a:gd name="connsiteX3416" fmla="*/ 2694762 w 5246673"/>
                <a:gd name="connsiteY3416" fmla="*/ 5082482 h 6858000"/>
                <a:gd name="connsiteX3417" fmla="*/ 2691942 w 5246673"/>
                <a:gd name="connsiteY3417" fmla="*/ 5058553 h 6858000"/>
                <a:gd name="connsiteX3418" fmla="*/ 2663739 w 5246673"/>
                <a:gd name="connsiteY3418" fmla="*/ 4881480 h 6858000"/>
                <a:gd name="connsiteX3419" fmla="*/ 2663739 w 5246673"/>
                <a:gd name="connsiteY3419" fmla="*/ 4843194 h 6858000"/>
                <a:gd name="connsiteX3420" fmla="*/ 2691942 w 5246673"/>
                <a:gd name="connsiteY3420" fmla="*/ 4668514 h 6858000"/>
                <a:gd name="connsiteX3421" fmla="*/ 2694762 w 5246673"/>
                <a:gd name="connsiteY3421" fmla="*/ 4644586 h 6858000"/>
                <a:gd name="connsiteX3422" fmla="*/ 2684890 w 5246673"/>
                <a:gd name="connsiteY3422" fmla="*/ 4637406 h 6858000"/>
                <a:gd name="connsiteX3423" fmla="*/ 2683481 w 5246673"/>
                <a:gd name="connsiteY3423" fmla="*/ 4637406 h 6858000"/>
                <a:gd name="connsiteX3424" fmla="*/ 2593233 w 5246673"/>
                <a:gd name="connsiteY3424" fmla="*/ 4596728 h 6858000"/>
                <a:gd name="connsiteX3425" fmla="*/ 2579131 w 5246673"/>
                <a:gd name="connsiteY3425" fmla="*/ 4589548 h 6858000"/>
                <a:gd name="connsiteX3426" fmla="*/ 2570671 w 5246673"/>
                <a:gd name="connsiteY3426" fmla="*/ 4584762 h 6858000"/>
                <a:gd name="connsiteX3427" fmla="*/ 2556569 w 5246673"/>
                <a:gd name="connsiteY3427" fmla="*/ 4568013 h 6858000"/>
                <a:gd name="connsiteX3428" fmla="*/ 2555158 w 5246673"/>
                <a:gd name="connsiteY3428" fmla="*/ 4565619 h 6858000"/>
                <a:gd name="connsiteX3429" fmla="*/ 2481831 w 5246673"/>
                <a:gd name="connsiteY3429" fmla="*/ 4441189 h 6858000"/>
                <a:gd name="connsiteX3430" fmla="*/ 2477602 w 5246673"/>
                <a:gd name="connsiteY3430" fmla="*/ 4434012 h 6858000"/>
                <a:gd name="connsiteX3431" fmla="*/ 2469141 w 5246673"/>
                <a:gd name="connsiteY3431" fmla="*/ 4422046 h 6858000"/>
                <a:gd name="connsiteX3432" fmla="*/ 3949780 w 5246673"/>
                <a:gd name="connsiteY3432" fmla="*/ 4417261 h 6858000"/>
                <a:gd name="connsiteX3433" fmla="*/ 3938499 w 5246673"/>
                <a:gd name="connsiteY3433" fmla="*/ 4436404 h 6858000"/>
                <a:gd name="connsiteX3434" fmla="*/ 3863761 w 5246673"/>
                <a:gd name="connsiteY3434" fmla="*/ 4563228 h 6858000"/>
                <a:gd name="connsiteX3435" fmla="*/ 3841199 w 5246673"/>
                <a:gd name="connsiteY3435" fmla="*/ 4584762 h 6858000"/>
                <a:gd name="connsiteX3436" fmla="*/ 3742490 w 5246673"/>
                <a:gd name="connsiteY3436" fmla="*/ 4630228 h 6858000"/>
                <a:gd name="connsiteX3437" fmla="*/ 3725568 w 5246673"/>
                <a:gd name="connsiteY3437" fmla="*/ 4639800 h 6858000"/>
                <a:gd name="connsiteX3438" fmla="*/ 3728388 w 5246673"/>
                <a:gd name="connsiteY3438" fmla="*/ 4663729 h 6858000"/>
                <a:gd name="connsiteX3439" fmla="*/ 3755181 w 5246673"/>
                <a:gd name="connsiteY3439" fmla="*/ 4836016 h 6858000"/>
                <a:gd name="connsiteX3440" fmla="*/ 3755181 w 5246673"/>
                <a:gd name="connsiteY3440" fmla="*/ 4879088 h 6858000"/>
                <a:gd name="connsiteX3441" fmla="*/ 3726979 w 5246673"/>
                <a:gd name="connsiteY3441" fmla="*/ 5053767 h 6858000"/>
                <a:gd name="connsiteX3442" fmla="*/ 3724159 w 5246673"/>
                <a:gd name="connsiteY3442" fmla="*/ 5077696 h 6858000"/>
                <a:gd name="connsiteX3443" fmla="*/ 3739669 w 5246673"/>
                <a:gd name="connsiteY3443" fmla="*/ 5084876 h 6858000"/>
                <a:gd name="connsiteX3444" fmla="*/ 3841199 w 5246673"/>
                <a:gd name="connsiteY3444" fmla="*/ 5130339 h 6858000"/>
                <a:gd name="connsiteX3445" fmla="*/ 3862351 w 5246673"/>
                <a:gd name="connsiteY3445" fmla="*/ 5144697 h 6858000"/>
                <a:gd name="connsiteX3446" fmla="*/ 3938499 w 5246673"/>
                <a:gd name="connsiteY3446" fmla="*/ 5273912 h 6858000"/>
                <a:gd name="connsiteX3447" fmla="*/ 3949780 w 5246673"/>
                <a:gd name="connsiteY3447" fmla="*/ 5290664 h 6858000"/>
                <a:gd name="connsiteX3448" fmla="*/ 3961061 w 5246673"/>
                <a:gd name="connsiteY3448" fmla="*/ 5273912 h 6858000"/>
                <a:gd name="connsiteX3449" fmla="*/ 4035797 w 5246673"/>
                <a:gd name="connsiteY3449" fmla="*/ 5147091 h 6858000"/>
                <a:gd name="connsiteX3450" fmla="*/ 4058359 w 5246673"/>
                <a:gd name="connsiteY3450" fmla="*/ 5125554 h 6858000"/>
                <a:gd name="connsiteX3451" fmla="*/ 4159889 w 5246673"/>
                <a:gd name="connsiteY3451" fmla="*/ 5080090 h 6858000"/>
                <a:gd name="connsiteX3452" fmla="*/ 4173990 w 5246673"/>
                <a:gd name="connsiteY3452" fmla="*/ 5072910 h 6858000"/>
                <a:gd name="connsiteX3453" fmla="*/ 4171170 w 5246673"/>
                <a:gd name="connsiteY3453" fmla="*/ 5048981 h 6858000"/>
                <a:gd name="connsiteX3454" fmla="*/ 4142967 w 5246673"/>
                <a:gd name="connsiteY3454" fmla="*/ 4874302 h 6858000"/>
                <a:gd name="connsiteX3455" fmla="*/ 4142967 w 5246673"/>
                <a:gd name="connsiteY3455" fmla="*/ 4836016 h 6858000"/>
                <a:gd name="connsiteX3456" fmla="*/ 4168349 w 5246673"/>
                <a:gd name="connsiteY3456" fmla="*/ 4673300 h 6858000"/>
                <a:gd name="connsiteX3457" fmla="*/ 4173990 w 5246673"/>
                <a:gd name="connsiteY3457" fmla="*/ 4635014 h 6858000"/>
                <a:gd name="connsiteX3458" fmla="*/ 4164120 w 5246673"/>
                <a:gd name="connsiteY3458" fmla="*/ 4630228 h 6858000"/>
                <a:gd name="connsiteX3459" fmla="*/ 4056950 w 5246673"/>
                <a:gd name="connsiteY3459" fmla="*/ 4582371 h 6858000"/>
                <a:gd name="connsiteX3460" fmla="*/ 4035797 w 5246673"/>
                <a:gd name="connsiteY3460" fmla="*/ 4563228 h 6858000"/>
                <a:gd name="connsiteX3461" fmla="*/ 3961061 w 5246673"/>
                <a:gd name="connsiteY3461" fmla="*/ 4436404 h 6858000"/>
                <a:gd name="connsiteX3462" fmla="*/ 3949780 w 5246673"/>
                <a:gd name="connsiteY3462" fmla="*/ 4417261 h 6858000"/>
                <a:gd name="connsiteX3463" fmla="*/ 989912 w 5246673"/>
                <a:gd name="connsiteY3463" fmla="*/ 4417261 h 6858000"/>
                <a:gd name="connsiteX3464" fmla="*/ 978631 w 5246673"/>
                <a:gd name="connsiteY3464" fmla="*/ 4436404 h 6858000"/>
                <a:gd name="connsiteX3465" fmla="*/ 903894 w 5246673"/>
                <a:gd name="connsiteY3465" fmla="*/ 4563228 h 6858000"/>
                <a:gd name="connsiteX3466" fmla="*/ 881332 w 5246673"/>
                <a:gd name="connsiteY3466" fmla="*/ 4584762 h 6858000"/>
                <a:gd name="connsiteX3467" fmla="*/ 782623 w 5246673"/>
                <a:gd name="connsiteY3467" fmla="*/ 4630228 h 6858000"/>
                <a:gd name="connsiteX3468" fmla="*/ 765702 w 5246673"/>
                <a:gd name="connsiteY3468" fmla="*/ 4639800 h 6858000"/>
                <a:gd name="connsiteX3469" fmla="*/ 768522 w 5246673"/>
                <a:gd name="connsiteY3469" fmla="*/ 4663729 h 6858000"/>
                <a:gd name="connsiteX3470" fmla="*/ 795314 w 5246673"/>
                <a:gd name="connsiteY3470" fmla="*/ 4836016 h 6858000"/>
                <a:gd name="connsiteX3471" fmla="*/ 795314 w 5246673"/>
                <a:gd name="connsiteY3471" fmla="*/ 4879088 h 6858000"/>
                <a:gd name="connsiteX3472" fmla="*/ 767111 w 5246673"/>
                <a:gd name="connsiteY3472" fmla="*/ 5053767 h 6858000"/>
                <a:gd name="connsiteX3473" fmla="*/ 764291 w 5246673"/>
                <a:gd name="connsiteY3473" fmla="*/ 5077696 h 6858000"/>
                <a:gd name="connsiteX3474" fmla="*/ 779803 w 5246673"/>
                <a:gd name="connsiteY3474" fmla="*/ 5084876 h 6858000"/>
                <a:gd name="connsiteX3475" fmla="*/ 881332 w 5246673"/>
                <a:gd name="connsiteY3475" fmla="*/ 5130339 h 6858000"/>
                <a:gd name="connsiteX3476" fmla="*/ 902484 w 5246673"/>
                <a:gd name="connsiteY3476" fmla="*/ 5144697 h 6858000"/>
                <a:gd name="connsiteX3477" fmla="*/ 978631 w 5246673"/>
                <a:gd name="connsiteY3477" fmla="*/ 5273912 h 6858000"/>
                <a:gd name="connsiteX3478" fmla="*/ 989912 w 5246673"/>
                <a:gd name="connsiteY3478" fmla="*/ 5290664 h 6858000"/>
                <a:gd name="connsiteX3479" fmla="*/ 1001193 w 5246673"/>
                <a:gd name="connsiteY3479" fmla="*/ 5273912 h 6858000"/>
                <a:gd name="connsiteX3480" fmla="*/ 1075931 w 5246673"/>
                <a:gd name="connsiteY3480" fmla="*/ 5147091 h 6858000"/>
                <a:gd name="connsiteX3481" fmla="*/ 1098493 w 5246673"/>
                <a:gd name="connsiteY3481" fmla="*/ 5125554 h 6858000"/>
                <a:gd name="connsiteX3482" fmla="*/ 1200022 w 5246673"/>
                <a:gd name="connsiteY3482" fmla="*/ 5080090 h 6858000"/>
                <a:gd name="connsiteX3483" fmla="*/ 1214124 w 5246673"/>
                <a:gd name="connsiteY3483" fmla="*/ 5072910 h 6858000"/>
                <a:gd name="connsiteX3484" fmla="*/ 1211303 w 5246673"/>
                <a:gd name="connsiteY3484" fmla="*/ 5048981 h 6858000"/>
                <a:gd name="connsiteX3485" fmla="*/ 1183101 w 5246673"/>
                <a:gd name="connsiteY3485" fmla="*/ 4874302 h 6858000"/>
                <a:gd name="connsiteX3486" fmla="*/ 1183101 w 5246673"/>
                <a:gd name="connsiteY3486" fmla="*/ 4836016 h 6858000"/>
                <a:gd name="connsiteX3487" fmla="*/ 1208483 w 5246673"/>
                <a:gd name="connsiteY3487" fmla="*/ 4673300 h 6858000"/>
                <a:gd name="connsiteX3488" fmla="*/ 1214124 w 5246673"/>
                <a:gd name="connsiteY3488" fmla="*/ 4635014 h 6858000"/>
                <a:gd name="connsiteX3489" fmla="*/ 1204252 w 5246673"/>
                <a:gd name="connsiteY3489" fmla="*/ 4630228 h 6858000"/>
                <a:gd name="connsiteX3490" fmla="*/ 1097082 w 5246673"/>
                <a:gd name="connsiteY3490" fmla="*/ 4582371 h 6858000"/>
                <a:gd name="connsiteX3491" fmla="*/ 1075931 w 5246673"/>
                <a:gd name="connsiteY3491" fmla="*/ 4563228 h 6858000"/>
                <a:gd name="connsiteX3492" fmla="*/ 1001193 w 5246673"/>
                <a:gd name="connsiteY3492" fmla="*/ 4436404 h 6858000"/>
                <a:gd name="connsiteX3493" fmla="*/ 989912 w 5246673"/>
                <a:gd name="connsiteY3493" fmla="*/ 4417261 h 6858000"/>
                <a:gd name="connsiteX3494" fmla="*/ 3948369 w 5246673"/>
                <a:gd name="connsiteY3494" fmla="*/ 4388546 h 6858000"/>
                <a:gd name="connsiteX3495" fmla="*/ 3959650 w 5246673"/>
                <a:gd name="connsiteY3495" fmla="*/ 4405297 h 6858000"/>
                <a:gd name="connsiteX3496" fmla="*/ 4041438 w 5246673"/>
                <a:gd name="connsiteY3496" fmla="*/ 4544085 h 6858000"/>
                <a:gd name="connsiteX3497" fmla="*/ 4064000 w 5246673"/>
                <a:gd name="connsiteY3497" fmla="*/ 4565619 h 6858000"/>
                <a:gd name="connsiteX3498" fmla="*/ 4175401 w 5246673"/>
                <a:gd name="connsiteY3498" fmla="*/ 4615871 h 6858000"/>
                <a:gd name="connsiteX3499" fmla="*/ 4189502 w 5246673"/>
                <a:gd name="connsiteY3499" fmla="*/ 4623048 h 6858000"/>
                <a:gd name="connsiteX3500" fmla="*/ 4186682 w 5246673"/>
                <a:gd name="connsiteY3500" fmla="*/ 4644586 h 6858000"/>
                <a:gd name="connsiteX3501" fmla="*/ 4155659 w 5246673"/>
                <a:gd name="connsiteY3501" fmla="*/ 4838408 h 6858000"/>
                <a:gd name="connsiteX3502" fmla="*/ 4155659 w 5246673"/>
                <a:gd name="connsiteY3502" fmla="*/ 4876694 h 6858000"/>
                <a:gd name="connsiteX3503" fmla="*/ 4186682 w 5246673"/>
                <a:gd name="connsiteY3503" fmla="*/ 5070519 h 6858000"/>
                <a:gd name="connsiteX3504" fmla="*/ 4189502 w 5246673"/>
                <a:gd name="connsiteY3504" fmla="*/ 5092053 h 6858000"/>
                <a:gd name="connsiteX3505" fmla="*/ 4175401 w 5246673"/>
                <a:gd name="connsiteY3505" fmla="*/ 5099233 h 6858000"/>
                <a:gd name="connsiteX3506" fmla="*/ 4062590 w 5246673"/>
                <a:gd name="connsiteY3506" fmla="*/ 5151877 h 6858000"/>
                <a:gd name="connsiteX3507" fmla="*/ 4042848 w 5246673"/>
                <a:gd name="connsiteY3507" fmla="*/ 5171020 h 6858000"/>
                <a:gd name="connsiteX3508" fmla="*/ 3959650 w 5246673"/>
                <a:gd name="connsiteY3508" fmla="*/ 5312198 h 6858000"/>
                <a:gd name="connsiteX3509" fmla="*/ 3948369 w 5246673"/>
                <a:gd name="connsiteY3509" fmla="*/ 5328950 h 6858000"/>
                <a:gd name="connsiteX3510" fmla="*/ 3935678 w 5246673"/>
                <a:gd name="connsiteY3510" fmla="*/ 5314593 h 6858000"/>
                <a:gd name="connsiteX3511" fmla="*/ 3852480 w 5246673"/>
                <a:gd name="connsiteY3511" fmla="*/ 5173411 h 6858000"/>
                <a:gd name="connsiteX3512" fmla="*/ 3832738 w 5246673"/>
                <a:gd name="connsiteY3512" fmla="*/ 5154268 h 6858000"/>
                <a:gd name="connsiteX3513" fmla="*/ 3719927 w 5246673"/>
                <a:gd name="connsiteY3513" fmla="*/ 5101625 h 6858000"/>
                <a:gd name="connsiteX3514" fmla="*/ 3705826 w 5246673"/>
                <a:gd name="connsiteY3514" fmla="*/ 5094447 h 6858000"/>
                <a:gd name="connsiteX3515" fmla="*/ 3708646 w 5246673"/>
                <a:gd name="connsiteY3515" fmla="*/ 5072910 h 6858000"/>
                <a:gd name="connsiteX3516" fmla="*/ 3739669 w 5246673"/>
                <a:gd name="connsiteY3516" fmla="*/ 4879088 h 6858000"/>
                <a:gd name="connsiteX3517" fmla="*/ 3739669 w 5246673"/>
                <a:gd name="connsiteY3517" fmla="*/ 4840802 h 6858000"/>
                <a:gd name="connsiteX3518" fmla="*/ 3708646 w 5246673"/>
                <a:gd name="connsiteY3518" fmla="*/ 4646977 h 6858000"/>
                <a:gd name="connsiteX3519" fmla="*/ 3705826 w 5246673"/>
                <a:gd name="connsiteY3519" fmla="*/ 4623048 h 6858000"/>
                <a:gd name="connsiteX3520" fmla="*/ 3829918 w 5246673"/>
                <a:gd name="connsiteY3520" fmla="*/ 4568013 h 6858000"/>
                <a:gd name="connsiteX3521" fmla="*/ 3856711 w 5246673"/>
                <a:gd name="connsiteY3521" fmla="*/ 4541690 h 6858000"/>
                <a:gd name="connsiteX3522" fmla="*/ 3937088 w 5246673"/>
                <a:gd name="connsiteY3522" fmla="*/ 4405297 h 6858000"/>
                <a:gd name="connsiteX3523" fmla="*/ 3948369 w 5246673"/>
                <a:gd name="connsiteY3523" fmla="*/ 4388546 h 6858000"/>
                <a:gd name="connsiteX3524" fmla="*/ 988502 w 5246673"/>
                <a:gd name="connsiteY3524" fmla="*/ 4388546 h 6858000"/>
                <a:gd name="connsiteX3525" fmla="*/ 999783 w 5246673"/>
                <a:gd name="connsiteY3525" fmla="*/ 4405297 h 6858000"/>
                <a:gd name="connsiteX3526" fmla="*/ 1081571 w 5246673"/>
                <a:gd name="connsiteY3526" fmla="*/ 4544085 h 6858000"/>
                <a:gd name="connsiteX3527" fmla="*/ 1104133 w 5246673"/>
                <a:gd name="connsiteY3527" fmla="*/ 4565619 h 6858000"/>
                <a:gd name="connsiteX3528" fmla="*/ 1215533 w 5246673"/>
                <a:gd name="connsiteY3528" fmla="*/ 4615871 h 6858000"/>
                <a:gd name="connsiteX3529" fmla="*/ 1229634 w 5246673"/>
                <a:gd name="connsiteY3529" fmla="*/ 4623048 h 6858000"/>
                <a:gd name="connsiteX3530" fmla="*/ 1226814 w 5246673"/>
                <a:gd name="connsiteY3530" fmla="*/ 4644586 h 6858000"/>
                <a:gd name="connsiteX3531" fmla="*/ 1195791 w 5246673"/>
                <a:gd name="connsiteY3531" fmla="*/ 4838408 h 6858000"/>
                <a:gd name="connsiteX3532" fmla="*/ 1195791 w 5246673"/>
                <a:gd name="connsiteY3532" fmla="*/ 4876694 h 6858000"/>
                <a:gd name="connsiteX3533" fmla="*/ 1226814 w 5246673"/>
                <a:gd name="connsiteY3533" fmla="*/ 5070519 h 6858000"/>
                <a:gd name="connsiteX3534" fmla="*/ 1229634 w 5246673"/>
                <a:gd name="connsiteY3534" fmla="*/ 5092053 h 6858000"/>
                <a:gd name="connsiteX3535" fmla="*/ 1215533 w 5246673"/>
                <a:gd name="connsiteY3535" fmla="*/ 5099233 h 6858000"/>
                <a:gd name="connsiteX3536" fmla="*/ 1102722 w 5246673"/>
                <a:gd name="connsiteY3536" fmla="*/ 5151877 h 6858000"/>
                <a:gd name="connsiteX3537" fmla="*/ 1082981 w 5246673"/>
                <a:gd name="connsiteY3537" fmla="*/ 5171020 h 6858000"/>
                <a:gd name="connsiteX3538" fmla="*/ 999783 w 5246673"/>
                <a:gd name="connsiteY3538" fmla="*/ 5312198 h 6858000"/>
                <a:gd name="connsiteX3539" fmla="*/ 988502 w 5246673"/>
                <a:gd name="connsiteY3539" fmla="*/ 5328950 h 6858000"/>
                <a:gd name="connsiteX3540" fmla="*/ 975811 w 5246673"/>
                <a:gd name="connsiteY3540" fmla="*/ 5314593 h 6858000"/>
                <a:gd name="connsiteX3541" fmla="*/ 892613 w 5246673"/>
                <a:gd name="connsiteY3541" fmla="*/ 5173411 h 6858000"/>
                <a:gd name="connsiteX3542" fmla="*/ 872872 w 5246673"/>
                <a:gd name="connsiteY3542" fmla="*/ 5154268 h 6858000"/>
                <a:gd name="connsiteX3543" fmla="*/ 760061 w 5246673"/>
                <a:gd name="connsiteY3543" fmla="*/ 5101625 h 6858000"/>
                <a:gd name="connsiteX3544" fmla="*/ 745960 w 5246673"/>
                <a:gd name="connsiteY3544" fmla="*/ 5094447 h 6858000"/>
                <a:gd name="connsiteX3545" fmla="*/ 748780 w 5246673"/>
                <a:gd name="connsiteY3545" fmla="*/ 5072910 h 6858000"/>
                <a:gd name="connsiteX3546" fmla="*/ 779803 w 5246673"/>
                <a:gd name="connsiteY3546" fmla="*/ 4879088 h 6858000"/>
                <a:gd name="connsiteX3547" fmla="*/ 779803 w 5246673"/>
                <a:gd name="connsiteY3547" fmla="*/ 4840802 h 6858000"/>
                <a:gd name="connsiteX3548" fmla="*/ 748780 w 5246673"/>
                <a:gd name="connsiteY3548" fmla="*/ 4646977 h 6858000"/>
                <a:gd name="connsiteX3549" fmla="*/ 745960 w 5246673"/>
                <a:gd name="connsiteY3549" fmla="*/ 4623048 h 6858000"/>
                <a:gd name="connsiteX3550" fmla="*/ 870051 w 5246673"/>
                <a:gd name="connsiteY3550" fmla="*/ 4568013 h 6858000"/>
                <a:gd name="connsiteX3551" fmla="*/ 896843 w 5246673"/>
                <a:gd name="connsiteY3551" fmla="*/ 4541690 h 6858000"/>
                <a:gd name="connsiteX3552" fmla="*/ 977221 w 5246673"/>
                <a:gd name="connsiteY3552" fmla="*/ 4405297 h 6858000"/>
                <a:gd name="connsiteX3553" fmla="*/ 988502 w 5246673"/>
                <a:gd name="connsiteY3553" fmla="*/ 4388546 h 6858000"/>
                <a:gd name="connsiteX3554" fmla="*/ 2469141 w 5246673"/>
                <a:gd name="connsiteY3554" fmla="*/ 4386154 h 6858000"/>
                <a:gd name="connsiteX3555" fmla="*/ 2480422 w 5246673"/>
                <a:gd name="connsiteY3555" fmla="*/ 4402903 h 6858000"/>
                <a:gd name="connsiteX3556" fmla="*/ 2560799 w 5246673"/>
                <a:gd name="connsiteY3556" fmla="*/ 4541690 h 6858000"/>
                <a:gd name="connsiteX3557" fmla="*/ 2586181 w 5246673"/>
                <a:gd name="connsiteY3557" fmla="*/ 4565619 h 6858000"/>
                <a:gd name="connsiteX3558" fmla="*/ 2696172 w 5246673"/>
                <a:gd name="connsiteY3558" fmla="*/ 4615871 h 6858000"/>
                <a:gd name="connsiteX3559" fmla="*/ 2704632 w 5246673"/>
                <a:gd name="connsiteY3559" fmla="*/ 4620657 h 6858000"/>
                <a:gd name="connsiteX3560" fmla="*/ 2708863 w 5246673"/>
                <a:gd name="connsiteY3560" fmla="*/ 4623048 h 6858000"/>
                <a:gd name="connsiteX3561" fmla="*/ 2707453 w 5246673"/>
                <a:gd name="connsiteY3561" fmla="*/ 4637406 h 6858000"/>
                <a:gd name="connsiteX3562" fmla="*/ 2706043 w 5246673"/>
                <a:gd name="connsiteY3562" fmla="*/ 4644586 h 6858000"/>
                <a:gd name="connsiteX3563" fmla="*/ 2675020 w 5246673"/>
                <a:gd name="connsiteY3563" fmla="*/ 4836016 h 6858000"/>
                <a:gd name="connsiteX3564" fmla="*/ 2675020 w 5246673"/>
                <a:gd name="connsiteY3564" fmla="*/ 4881480 h 6858000"/>
                <a:gd name="connsiteX3565" fmla="*/ 2706043 w 5246673"/>
                <a:gd name="connsiteY3565" fmla="*/ 5072910 h 6858000"/>
                <a:gd name="connsiteX3566" fmla="*/ 2708863 w 5246673"/>
                <a:gd name="connsiteY3566" fmla="*/ 5089662 h 6858000"/>
                <a:gd name="connsiteX3567" fmla="*/ 2708863 w 5246673"/>
                <a:gd name="connsiteY3567" fmla="*/ 5092053 h 6858000"/>
                <a:gd name="connsiteX3568" fmla="*/ 2697582 w 5246673"/>
                <a:gd name="connsiteY3568" fmla="*/ 5099233 h 6858000"/>
                <a:gd name="connsiteX3569" fmla="*/ 2615795 w 5246673"/>
                <a:gd name="connsiteY3569" fmla="*/ 5135125 h 6858000"/>
                <a:gd name="connsiteX3570" fmla="*/ 2583361 w 5246673"/>
                <a:gd name="connsiteY3570" fmla="*/ 5149482 h 6858000"/>
                <a:gd name="connsiteX3571" fmla="*/ 2557979 w 5246673"/>
                <a:gd name="connsiteY3571" fmla="*/ 5175805 h 6858000"/>
                <a:gd name="connsiteX3572" fmla="*/ 2555158 w 5246673"/>
                <a:gd name="connsiteY3572" fmla="*/ 5180591 h 6858000"/>
                <a:gd name="connsiteX3573" fmla="*/ 2479011 w 5246673"/>
                <a:gd name="connsiteY3573" fmla="*/ 5309807 h 6858000"/>
                <a:gd name="connsiteX3574" fmla="*/ 2467730 w 5246673"/>
                <a:gd name="connsiteY3574" fmla="*/ 5328950 h 6858000"/>
                <a:gd name="connsiteX3575" fmla="*/ 2432478 w 5246673"/>
                <a:gd name="connsiteY3575" fmla="*/ 5269127 h 6858000"/>
                <a:gd name="connsiteX3576" fmla="*/ 2407095 w 5246673"/>
                <a:gd name="connsiteY3576" fmla="*/ 5230840 h 6858000"/>
                <a:gd name="connsiteX3577" fmla="*/ 2407095 w 5246673"/>
                <a:gd name="connsiteY3577" fmla="*/ 5226055 h 6858000"/>
                <a:gd name="connsiteX3578" fmla="*/ 2380302 w 5246673"/>
                <a:gd name="connsiteY3578" fmla="*/ 5178197 h 6858000"/>
                <a:gd name="connsiteX3579" fmla="*/ 2347870 w 5246673"/>
                <a:gd name="connsiteY3579" fmla="*/ 5147091 h 6858000"/>
                <a:gd name="connsiteX3580" fmla="*/ 2242109 w 5246673"/>
                <a:gd name="connsiteY3580" fmla="*/ 5099233 h 6858000"/>
                <a:gd name="connsiteX3581" fmla="*/ 2229419 w 5246673"/>
                <a:gd name="connsiteY3581" fmla="*/ 5092053 h 6858000"/>
                <a:gd name="connsiteX3582" fmla="*/ 2232239 w 5246673"/>
                <a:gd name="connsiteY3582" fmla="*/ 5072910 h 6858000"/>
                <a:gd name="connsiteX3583" fmla="*/ 2263262 w 5246673"/>
                <a:gd name="connsiteY3583" fmla="*/ 4879088 h 6858000"/>
                <a:gd name="connsiteX3584" fmla="*/ 2263262 w 5246673"/>
                <a:gd name="connsiteY3584" fmla="*/ 4833622 h 6858000"/>
                <a:gd name="connsiteX3585" fmla="*/ 2232239 w 5246673"/>
                <a:gd name="connsiteY3585" fmla="*/ 4642191 h 6858000"/>
                <a:gd name="connsiteX3586" fmla="*/ 2229419 w 5246673"/>
                <a:gd name="connsiteY3586" fmla="*/ 4620657 h 6858000"/>
                <a:gd name="connsiteX3587" fmla="*/ 2244930 w 5246673"/>
                <a:gd name="connsiteY3587" fmla="*/ 4613477 h 6858000"/>
                <a:gd name="connsiteX3588" fmla="*/ 2354920 w 5246673"/>
                <a:gd name="connsiteY3588" fmla="*/ 4563228 h 6858000"/>
                <a:gd name="connsiteX3589" fmla="*/ 2377482 w 5246673"/>
                <a:gd name="connsiteY3589" fmla="*/ 4539299 h 6858000"/>
                <a:gd name="connsiteX3590" fmla="*/ 2408505 w 5246673"/>
                <a:gd name="connsiteY3590" fmla="*/ 4486655 h 6858000"/>
                <a:gd name="connsiteX3591" fmla="*/ 2408505 w 5246673"/>
                <a:gd name="connsiteY3591" fmla="*/ 4479475 h 6858000"/>
                <a:gd name="connsiteX3592" fmla="*/ 2419786 w 5246673"/>
                <a:gd name="connsiteY3592" fmla="*/ 4467512 h 6858000"/>
                <a:gd name="connsiteX3593" fmla="*/ 2457860 w 5246673"/>
                <a:gd name="connsiteY3593" fmla="*/ 4402903 h 6858000"/>
                <a:gd name="connsiteX3594" fmla="*/ 2469141 w 5246673"/>
                <a:gd name="connsiteY3594" fmla="*/ 4386154 h 6858000"/>
                <a:gd name="connsiteX3595" fmla="*/ 2467730 w 5246673"/>
                <a:gd name="connsiteY3595" fmla="*/ 4223438 h 6858000"/>
                <a:gd name="connsiteX3596" fmla="*/ 2462090 w 5246673"/>
                <a:gd name="connsiteY3596" fmla="*/ 4230616 h 6858000"/>
                <a:gd name="connsiteX3597" fmla="*/ 2455040 w 5246673"/>
                <a:gd name="connsiteY3597" fmla="*/ 4240187 h 6858000"/>
                <a:gd name="connsiteX3598" fmla="*/ 2339409 w 5246673"/>
                <a:gd name="connsiteY3598" fmla="*/ 4436404 h 6858000"/>
                <a:gd name="connsiteX3599" fmla="*/ 2315436 w 5246673"/>
                <a:gd name="connsiteY3599" fmla="*/ 4457941 h 6858000"/>
                <a:gd name="connsiteX3600" fmla="*/ 2156092 w 5246673"/>
                <a:gd name="connsiteY3600" fmla="*/ 4529727 h 6858000"/>
                <a:gd name="connsiteX3601" fmla="*/ 2141990 w 5246673"/>
                <a:gd name="connsiteY3601" fmla="*/ 4536905 h 6858000"/>
                <a:gd name="connsiteX3602" fmla="*/ 2146220 w 5246673"/>
                <a:gd name="connsiteY3602" fmla="*/ 4568013 h 6858000"/>
                <a:gd name="connsiteX3603" fmla="*/ 2188524 w 5246673"/>
                <a:gd name="connsiteY3603" fmla="*/ 4838408 h 6858000"/>
                <a:gd name="connsiteX3604" fmla="*/ 2188524 w 5246673"/>
                <a:gd name="connsiteY3604" fmla="*/ 4874302 h 6858000"/>
                <a:gd name="connsiteX3605" fmla="*/ 2146220 w 5246673"/>
                <a:gd name="connsiteY3605" fmla="*/ 5144697 h 6858000"/>
                <a:gd name="connsiteX3606" fmla="*/ 2141990 w 5246673"/>
                <a:gd name="connsiteY3606" fmla="*/ 5173411 h 6858000"/>
                <a:gd name="connsiteX3607" fmla="*/ 2158912 w 5246673"/>
                <a:gd name="connsiteY3607" fmla="*/ 5180591 h 6858000"/>
                <a:gd name="connsiteX3608" fmla="*/ 2318256 w 5246673"/>
                <a:gd name="connsiteY3608" fmla="*/ 5252378 h 6858000"/>
                <a:gd name="connsiteX3609" fmla="*/ 2339409 w 5246673"/>
                <a:gd name="connsiteY3609" fmla="*/ 5273912 h 6858000"/>
                <a:gd name="connsiteX3610" fmla="*/ 2456449 w 5246673"/>
                <a:gd name="connsiteY3610" fmla="*/ 5474914 h 6858000"/>
                <a:gd name="connsiteX3611" fmla="*/ 2467730 w 5246673"/>
                <a:gd name="connsiteY3611" fmla="*/ 5494057 h 6858000"/>
                <a:gd name="connsiteX3612" fmla="*/ 2479011 w 5246673"/>
                <a:gd name="connsiteY3612" fmla="*/ 5474914 h 6858000"/>
                <a:gd name="connsiteX3613" fmla="*/ 2593233 w 5246673"/>
                <a:gd name="connsiteY3613" fmla="*/ 5281092 h 6858000"/>
                <a:gd name="connsiteX3614" fmla="*/ 2594642 w 5246673"/>
                <a:gd name="connsiteY3614" fmla="*/ 5278698 h 6858000"/>
                <a:gd name="connsiteX3615" fmla="*/ 2596053 w 5246673"/>
                <a:gd name="connsiteY3615" fmla="*/ 5276306 h 6858000"/>
                <a:gd name="connsiteX3616" fmla="*/ 2617204 w 5246673"/>
                <a:gd name="connsiteY3616" fmla="*/ 5257163 h 6858000"/>
                <a:gd name="connsiteX3617" fmla="*/ 2620024 w 5246673"/>
                <a:gd name="connsiteY3617" fmla="*/ 5254769 h 6858000"/>
                <a:gd name="connsiteX3618" fmla="*/ 2775139 w 5246673"/>
                <a:gd name="connsiteY3618" fmla="*/ 5185377 h 6858000"/>
                <a:gd name="connsiteX3619" fmla="*/ 2792061 w 5246673"/>
                <a:gd name="connsiteY3619" fmla="*/ 5178197 h 6858000"/>
                <a:gd name="connsiteX3620" fmla="*/ 2787831 w 5246673"/>
                <a:gd name="connsiteY3620" fmla="*/ 5149482 h 6858000"/>
                <a:gd name="connsiteX3621" fmla="*/ 2745527 w 5246673"/>
                <a:gd name="connsiteY3621" fmla="*/ 4879088 h 6858000"/>
                <a:gd name="connsiteX3622" fmla="*/ 2745527 w 5246673"/>
                <a:gd name="connsiteY3622" fmla="*/ 4840802 h 6858000"/>
                <a:gd name="connsiteX3623" fmla="*/ 2787831 w 5246673"/>
                <a:gd name="connsiteY3623" fmla="*/ 4572799 h 6858000"/>
                <a:gd name="connsiteX3624" fmla="*/ 2789240 w 5246673"/>
                <a:gd name="connsiteY3624" fmla="*/ 4560833 h 6858000"/>
                <a:gd name="connsiteX3625" fmla="*/ 2792061 w 5246673"/>
                <a:gd name="connsiteY3625" fmla="*/ 4544085 h 6858000"/>
                <a:gd name="connsiteX3626" fmla="*/ 2779370 w 5246673"/>
                <a:gd name="connsiteY3626" fmla="*/ 4536905 h 6858000"/>
                <a:gd name="connsiteX3627" fmla="*/ 2618615 w 5246673"/>
                <a:gd name="connsiteY3627" fmla="*/ 4462727 h 6858000"/>
                <a:gd name="connsiteX3628" fmla="*/ 2614384 w 5246673"/>
                <a:gd name="connsiteY3628" fmla="*/ 4460332 h 6858000"/>
                <a:gd name="connsiteX3629" fmla="*/ 2612975 w 5246673"/>
                <a:gd name="connsiteY3629" fmla="*/ 4460332 h 6858000"/>
                <a:gd name="connsiteX3630" fmla="*/ 2600283 w 5246673"/>
                <a:gd name="connsiteY3630" fmla="*/ 4448369 h 6858000"/>
                <a:gd name="connsiteX3631" fmla="*/ 2594642 w 5246673"/>
                <a:gd name="connsiteY3631" fmla="*/ 4438798 h 6858000"/>
                <a:gd name="connsiteX3632" fmla="*/ 2549518 w 5246673"/>
                <a:gd name="connsiteY3632" fmla="*/ 4362226 h 6858000"/>
                <a:gd name="connsiteX3633" fmla="*/ 2479011 w 5246673"/>
                <a:gd name="connsiteY3633" fmla="*/ 4242581 h 6858000"/>
                <a:gd name="connsiteX3634" fmla="*/ 2467730 w 5246673"/>
                <a:gd name="connsiteY3634" fmla="*/ 4223438 h 6858000"/>
                <a:gd name="connsiteX3635" fmla="*/ 3945549 w 5246673"/>
                <a:gd name="connsiteY3635" fmla="*/ 4213867 h 6858000"/>
                <a:gd name="connsiteX3636" fmla="*/ 3935678 w 5246673"/>
                <a:gd name="connsiteY3636" fmla="*/ 4237796 h 6858000"/>
                <a:gd name="connsiteX3637" fmla="*/ 3821457 w 5246673"/>
                <a:gd name="connsiteY3637" fmla="*/ 4431618 h 6858000"/>
                <a:gd name="connsiteX3638" fmla="*/ 3794665 w 5246673"/>
                <a:gd name="connsiteY3638" fmla="*/ 4457941 h 6858000"/>
                <a:gd name="connsiteX3639" fmla="*/ 3638140 w 5246673"/>
                <a:gd name="connsiteY3639" fmla="*/ 4529727 h 6858000"/>
                <a:gd name="connsiteX3640" fmla="*/ 3622629 w 5246673"/>
                <a:gd name="connsiteY3640" fmla="*/ 4536905 h 6858000"/>
                <a:gd name="connsiteX3641" fmla="*/ 3626859 w 5246673"/>
                <a:gd name="connsiteY3641" fmla="*/ 4563228 h 6858000"/>
                <a:gd name="connsiteX3642" fmla="*/ 3667753 w 5246673"/>
                <a:gd name="connsiteY3642" fmla="*/ 4824050 h 6858000"/>
                <a:gd name="connsiteX3643" fmla="*/ 3667753 w 5246673"/>
                <a:gd name="connsiteY3643" fmla="*/ 4883874 h 6858000"/>
                <a:gd name="connsiteX3644" fmla="*/ 3625449 w 5246673"/>
                <a:gd name="connsiteY3644" fmla="*/ 5147091 h 6858000"/>
                <a:gd name="connsiteX3645" fmla="*/ 3622629 w 5246673"/>
                <a:gd name="connsiteY3645" fmla="*/ 5173411 h 6858000"/>
                <a:gd name="connsiteX3646" fmla="*/ 3638140 w 5246673"/>
                <a:gd name="connsiteY3646" fmla="*/ 5180591 h 6858000"/>
                <a:gd name="connsiteX3647" fmla="*/ 3798895 w 5246673"/>
                <a:gd name="connsiteY3647" fmla="*/ 5254769 h 6858000"/>
                <a:gd name="connsiteX3648" fmla="*/ 3815816 w 5246673"/>
                <a:gd name="connsiteY3648" fmla="*/ 5271521 h 6858000"/>
                <a:gd name="connsiteX3649" fmla="*/ 3934267 w 5246673"/>
                <a:gd name="connsiteY3649" fmla="*/ 5472523 h 6858000"/>
                <a:gd name="connsiteX3650" fmla="*/ 3948369 w 5246673"/>
                <a:gd name="connsiteY3650" fmla="*/ 5494057 h 6858000"/>
                <a:gd name="connsiteX3651" fmla="*/ 3959650 w 5246673"/>
                <a:gd name="connsiteY3651" fmla="*/ 5470129 h 6858000"/>
                <a:gd name="connsiteX3652" fmla="*/ 4073871 w 5246673"/>
                <a:gd name="connsiteY3652" fmla="*/ 5276306 h 6858000"/>
                <a:gd name="connsiteX3653" fmla="*/ 4100663 w 5246673"/>
                <a:gd name="connsiteY3653" fmla="*/ 5249984 h 6858000"/>
                <a:gd name="connsiteX3654" fmla="*/ 4257189 w 5246673"/>
                <a:gd name="connsiteY3654" fmla="*/ 5178197 h 6858000"/>
                <a:gd name="connsiteX3655" fmla="*/ 4272699 w 5246673"/>
                <a:gd name="connsiteY3655" fmla="*/ 5171020 h 6858000"/>
                <a:gd name="connsiteX3656" fmla="*/ 4268470 w 5246673"/>
                <a:gd name="connsiteY3656" fmla="*/ 5139911 h 6858000"/>
                <a:gd name="connsiteX3657" fmla="*/ 4226166 w 5246673"/>
                <a:gd name="connsiteY3657" fmla="*/ 4871908 h 6858000"/>
                <a:gd name="connsiteX3658" fmla="*/ 4226166 w 5246673"/>
                <a:gd name="connsiteY3658" fmla="*/ 4833622 h 6858000"/>
                <a:gd name="connsiteX3659" fmla="*/ 4268470 w 5246673"/>
                <a:gd name="connsiteY3659" fmla="*/ 4563228 h 6858000"/>
                <a:gd name="connsiteX3660" fmla="*/ 4272699 w 5246673"/>
                <a:gd name="connsiteY3660" fmla="*/ 4534513 h 6858000"/>
                <a:gd name="connsiteX3661" fmla="*/ 4258598 w 5246673"/>
                <a:gd name="connsiteY3661" fmla="*/ 4527333 h 6858000"/>
                <a:gd name="connsiteX3662" fmla="*/ 4099254 w 5246673"/>
                <a:gd name="connsiteY3662" fmla="*/ 4455547 h 6858000"/>
                <a:gd name="connsiteX3663" fmla="*/ 4075281 w 5246673"/>
                <a:gd name="connsiteY3663" fmla="*/ 4431618 h 6858000"/>
                <a:gd name="connsiteX3664" fmla="*/ 3959650 w 5246673"/>
                <a:gd name="connsiteY3664" fmla="*/ 4235402 h 6858000"/>
                <a:gd name="connsiteX3665" fmla="*/ 3945549 w 5246673"/>
                <a:gd name="connsiteY3665" fmla="*/ 4213867 h 6858000"/>
                <a:gd name="connsiteX3666" fmla="*/ 987092 w 5246673"/>
                <a:gd name="connsiteY3666" fmla="*/ 4213867 h 6858000"/>
                <a:gd name="connsiteX3667" fmla="*/ 977221 w 5246673"/>
                <a:gd name="connsiteY3667" fmla="*/ 4237796 h 6858000"/>
                <a:gd name="connsiteX3668" fmla="*/ 863000 w 5246673"/>
                <a:gd name="connsiteY3668" fmla="*/ 4431618 h 6858000"/>
                <a:gd name="connsiteX3669" fmla="*/ 836208 w 5246673"/>
                <a:gd name="connsiteY3669" fmla="*/ 4457941 h 6858000"/>
                <a:gd name="connsiteX3670" fmla="*/ 679683 w 5246673"/>
                <a:gd name="connsiteY3670" fmla="*/ 4529727 h 6858000"/>
                <a:gd name="connsiteX3671" fmla="*/ 664172 w 5246673"/>
                <a:gd name="connsiteY3671" fmla="*/ 4536905 h 6858000"/>
                <a:gd name="connsiteX3672" fmla="*/ 668402 w 5246673"/>
                <a:gd name="connsiteY3672" fmla="*/ 4563228 h 6858000"/>
                <a:gd name="connsiteX3673" fmla="*/ 709296 w 5246673"/>
                <a:gd name="connsiteY3673" fmla="*/ 4824050 h 6858000"/>
                <a:gd name="connsiteX3674" fmla="*/ 709296 w 5246673"/>
                <a:gd name="connsiteY3674" fmla="*/ 4883874 h 6858000"/>
                <a:gd name="connsiteX3675" fmla="*/ 666992 w 5246673"/>
                <a:gd name="connsiteY3675" fmla="*/ 5147091 h 6858000"/>
                <a:gd name="connsiteX3676" fmla="*/ 664172 w 5246673"/>
                <a:gd name="connsiteY3676" fmla="*/ 5173411 h 6858000"/>
                <a:gd name="connsiteX3677" fmla="*/ 679683 w 5246673"/>
                <a:gd name="connsiteY3677" fmla="*/ 5180591 h 6858000"/>
                <a:gd name="connsiteX3678" fmla="*/ 840438 w 5246673"/>
                <a:gd name="connsiteY3678" fmla="*/ 5254769 h 6858000"/>
                <a:gd name="connsiteX3679" fmla="*/ 857359 w 5246673"/>
                <a:gd name="connsiteY3679" fmla="*/ 5271521 h 6858000"/>
                <a:gd name="connsiteX3680" fmla="*/ 975811 w 5246673"/>
                <a:gd name="connsiteY3680" fmla="*/ 5472523 h 6858000"/>
                <a:gd name="connsiteX3681" fmla="*/ 989912 w 5246673"/>
                <a:gd name="connsiteY3681" fmla="*/ 5494057 h 6858000"/>
                <a:gd name="connsiteX3682" fmla="*/ 1001193 w 5246673"/>
                <a:gd name="connsiteY3682" fmla="*/ 5470129 h 6858000"/>
                <a:gd name="connsiteX3683" fmla="*/ 1115414 w 5246673"/>
                <a:gd name="connsiteY3683" fmla="*/ 5276306 h 6858000"/>
                <a:gd name="connsiteX3684" fmla="*/ 1142206 w 5246673"/>
                <a:gd name="connsiteY3684" fmla="*/ 5249984 h 6858000"/>
                <a:gd name="connsiteX3685" fmla="*/ 1298732 w 5246673"/>
                <a:gd name="connsiteY3685" fmla="*/ 5178197 h 6858000"/>
                <a:gd name="connsiteX3686" fmla="*/ 1314242 w 5246673"/>
                <a:gd name="connsiteY3686" fmla="*/ 5171020 h 6858000"/>
                <a:gd name="connsiteX3687" fmla="*/ 1310013 w 5246673"/>
                <a:gd name="connsiteY3687" fmla="*/ 5139911 h 6858000"/>
                <a:gd name="connsiteX3688" fmla="*/ 1267709 w 5246673"/>
                <a:gd name="connsiteY3688" fmla="*/ 4871908 h 6858000"/>
                <a:gd name="connsiteX3689" fmla="*/ 1267709 w 5246673"/>
                <a:gd name="connsiteY3689" fmla="*/ 4833622 h 6858000"/>
                <a:gd name="connsiteX3690" fmla="*/ 1310013 w 5246673"/>
                <a:gd name="connsiteY3690" fmla="*/ 4563228 h 6858000"/>
                <a:gd name="connsiteX3691" fmla="*/ 1314242 w 5246673"/>
                <a:gd name="connsiteY3691" fmla="*/ 4534513 h 6858000"/>
                <a:gd name="connsiteX3692" fmla="*/ 1300141 w 5246673"/>
                <a:gd name="connsiteY3692" fmla="*/ 4527333 h 6858000"/>
                <a:gd name="connsiteX3693" fmla="*/ 1140797 w 5246673"/>
                <a:gd name="connsiteY3693" fmla="*/ 4455547 h 6858000"/>
                <a:gd name="connsiteX3694" fmla="*/ 1116824 w 5246673"/>
                <a:gd name="connsiteY3694" fmla="*/ 4431618 h 6858000"/>
                <a:gd name="connsiteX3695" fmla="*/ 1001193 w 5246673"/>
                <a:gd name="connsiteY3695" fmla="*/ 4235402 h 6858000"/>
                <a:gd name="connsiteX3696" fmla="*/ 987092 w 5246673"/>
                <a:gd name="connsiteY3696" fmla="*/ 4213867 h 6858000"/>
                <a:gd name="connsiteX3697" fmla="*/ 3949780 w 5246673"/>
                <a:gd name="connsiteY3697" fmla="*/ 4189938 h 6858000"/>
                <a:gd name="connsiteX3698" fmla="*/ 3961061 w 5246673"/>
                <a:gd name="connsiteY3698" fmla="*/ 4209081 h 6858000"/>
                <a:gd name="connsiteX3699" fmla="*/ 4085152 w 5246673"/>
                <a:gd name="connsiteY3699" fmla="*/ 4419655 h 6858000"/>
                <a:gd name="connsiteX3700" fmla="*/ 4106304 w 5246673"/>
                <a:gd name="connsiteY3700" fmla="*/ 4438798 h 6858000"/>
                <a:gd name="connsiteX3701" fmla="*/ 4274110 w 5246673"/>
                <a:gd name="connsiteY3701" fmla="*/ 4515370 h 6858000"/>
                <a:gd name="connsiteX3702" fmla="*/ 4291032 w 5246673"/>
                <a:gd name="connsiteY3702" fmla="*/ 4522547 h 6858000"/>
                <a:gd name="connsiteX3703" fmla="*/ 4278340 w 5246673"/>
                <a:gd name="connsiteY3703" fmla="*/ 4603905 h 6858000"/>
                <a:gd name="connsiteX3704" fmla="*/ 4241676 w 5246673"/>
                <a:gd name="connsiteY3704" fmla="*/ 4838408 h 6858000"/>
                <a:gd name="connsiteX3705" fmla="*/ 4241676 w 5246673"/>
                <a:gd name="connsiteY3705" fmla="*/ 4876694 h 6858000"/>
                <a:gd name="connsiteX3706" fmla="*/ 4286801 w 5246673"/>
                <a:gd name="connsiteY3706" fmla="*/ 5166234 h 6858000"/>
                <a:gd name="connsiteX3707" fmla="*/ 4289621 w 5246673"/>
                <a:gd name="connsiteY3707" fmla="*/ 5192554 h 6858000"/>
                <a:gd name="connsiteX3708" fmla="*/ 4275520 w 5246673"/>
                <a:gd name="connsiteY3708" fmla="*/ 5199734 h 6858000"/>
                <a:gd name="connsiteX3709" fmla="*/ 4104894 w 5246673"/>
                <a:gd name="connsiteY3709" fmla="*/ 5276306 h 6858000"/>
                <a:gd name="connsiteX3710" fmla="*/ 4083741 w 5246673"/>
                <a:gd name="connsiteY3710" fmla="*/ 5295450 h 6858000"/>
                <a:gd name="connsiteX3711" fmla="*/ 3961061 w 5246673"/>
                <a:gd name="connsiteY3711" fmla="*/ 5503629 h 6858000"/>
                <a:gd name="connsiteX3712" fmla="*/ 3949780 w 5246673"/>
                <a:gd name="connsiteY3712" fmla="*/ 5527558 h 6858000"/>
                <a:gd name="connsiteX3713" fmla="*/ 3937088 w 5246673"/>
                <a:gd name="connsiteY3713" fmla="*/ 5508415 h 6858000"/>
                <a:gd name="connsiteX3714" fmla="*/ 3812996 w 5246673"/>
                <a:gd name="connsiteY3714" fmla="*/ 5297841 h 6858000"/>
                <a:gd name="connsiteX3715" fmla="*/ 3790434 w 5246673"/>
                <a:gd name="connsiteY3715" fmla="*/ 5276306 h 6858000"/>
                <a:gd name="connsiteX3716" fmla="*/ 3621218 w 5246673"/>
                <a:gd name="connsiteY3716" fmla="*/ 5199734 h 6858000"/>
                <a:gd name="connsiteX3717" fmla="*/ 3607117 w 5246673"/>
                <a:gd name="connsiteY3717" fmla="*/ 5192554 h 6858000"/>
                <a:gd name="connsiteX3718" fmla="*/ 3614168 w 5246673"/>
                <a:gd name="connsiteY3718" fmla="*/ 5149482 h 6858000"/>
                <a:gd name="connsiteX3719" fmla="*/ 3657882 w 5246673"/>
                <a:gd name="connsiteY3719" fmla="*/ 4876694 h 6858000"/>
                <a:gd name="connsiteX3720" fmla="*/ 3657882 w 5246673"/>
                <a:gd name="connsiteY3720" fmla="*/ 4840802 h 6858000"/>
                <a:gd name="connsiteX3721" fmla="*/ 3612757 w 5246673"/>
                <a:gd name="connsiteY3721" fmla="*/ 4551262 h 6858000"/>
                <a:gd name="connsiteX3722" fmla="*/ 3608528 w 5246673"/>
                <a:gd name="connsiteY3722" fmla="*/ 4524941 h 6858000"/>
                <a:gd name="connsiteX3723" fmla="*/ 3679034 w 5246673"/>
                <a:gd name="connsiteY3723" fmla="*/ 4491441 h 6858000"/>
                <a:gd name="connsiteX3724" fmla="*/ 3793254 w 5246673"/>
                <a:gd name="connsiteY3724" fmla="*/ 4438798 h 6858000"/>
                <a:gd name="connsiteX3725" fmla="*/ 3812996 w 5246673"/>
                <a:gd name="connsiteY3725" fmla="*/ 4419655 h 6858000"/>
                <a:gd name="connsiteX3726" fmla="*/ 3937088 w 5246673"/>
                <a:gd name="connsiteY3726" fmla="*/ 4209081 h 6858000"/>
                <a:gd name="connsiteX3727" fmla="*/ 3949780 w 5246673"/>
                <a:gd name="connsiteY3727" fmla="*/ 4189938 h 6858000"/>
                <a:gd name="connsiteX3728" fmla="*/ 2470550 w 5246673"/>
                <a:gd name="connsiteY3728" fmla="*/ 4189938 h 6858000"/>
                <a:gd name="connsiteX3729" fmla="*/ 2481831 w 5246673"/>
                <a:gd name="connsiteY3729" fmla="*/ 4209081 h 6858000"/>
                <a:gd name="connsiteX3730" fmla="*/ 2604514 w 5246673"/>
                <a:gd name="connsiteY3730" fmla="*/ 4417261 h 6858000"/>
                <a:gd name="connsiteX3731" fmla="*/ 2627076 w 5246673"/>
                <a:gd name="connsiteY3731" fmla="*/ 4438798 h 6858000"/>
                <a:gd name="connsiteX3732" fmla="*/ 2796292 w 5246673"/>
                <a:gd name="connsiteY3732" fmla="*/ 4515370 h 6858000"/>
                <a:gd name="connsiteX3733" fmla="*/ 2804752 w 5246673"/>
                <a:gd name="connsiteY3733" fmla="*/ 4520156 h 6858000"/>
                <a:gd name="connsiteX3734" fmla="*/ 2811802 w 5246673"/>
                <a:gd name="connsiteY3734" fmla="*/ 4522547 h 6858000"/>
                <a:gd name="connsiteX3735" fmla="*/ 2811802 w 5246673"/>
                <a:gd name="connsiteY3735" fmla="*/ 4524941 h 6858000"/>
                <a:gd name="connsiteX3736" fmla="*/ 2807573 w 5246673"/>
                <a:gd name="connsiteY3736" fmla="*/ 4548870 h 6858000"/>
                <a:gd name="connsiteX3737" fmla="*/ 2762449 w 5246673"/>
                <a:gd name="connsiteY3737" fmla="*/ 4838408 h 6858000"/>
                <a:gd name="connsiteX3738" fmla="*/ 2762449 w 5246673"/>
                <a:gd name="connsiteY3738" fmla="*/ 4876694 h 6858000"/>
                <a:gd name="connsiteX3739" fmla="*/ 2807573 w 5246673"/>
                <a:gd name="connsiteY3739" fmla="*/ 5166234 h 6858000"/>
                <a:gd name="connsiteX3740" fmla="*/ 2810393 w 5246673"/>
                <a:gd name="connsiteY3740" fmla="*/ 5192554 h 6858000"/>
                <a:gd name="connsiteX3741" fmla="*/ 2796292 w 5246673"/>
                <a:gd name="connsiteY3741" fmla="*/ 5199734 h 6858000"/>
                <a:gd name="connsiteX3742" fmla="*/ 2625665 w 5246673"/>
                <a:gd name="connsiteY3742" fmla="*/ 5276306 h 6858000"/>
                <a:gd name="connsiteX3743" fmla="*/ 2604514 w 5246673"/>
                <a:gd name="connsiteY3743" fmla="*/ 5295450 h 6858000"/>
                <a:gd name="connsiteX3744" fmla="*/ 2481831 w 5246673"/>
                <a:gd name="connsiteY3744" fmla="*/ 5503629 h 6858000"/>
                <a:gd name="connsiteX3745" fmla="*/ 2470550 w 5246673"/>
                <a:gd name="connsiteY3745" fmla="*/ 5527558 h 6858000"/>
                <a:gd name="connsiteX3746" fmla="*/ 2459269 w 5246673"/>
                <a:gd name="connsiteY3746" fmla="*/ 5510809 h 6858000"/>
                <a:gd name="connsiteX3747" fmla="*/ 2418376 w 5246673"/>
                <a:gd name="connsiteY3747" fmla="*/ 5443808 h 6858000"/>
                <a:gd name="connsiteX3748" fmla="*/ 2407095 w 5246673"/>
                <a:gd name="connsiteY3748" fmla="*/ 5429451 h 6858000"/>
                <a:gd name="connsiteX3749" fmla="*/ 2407095 w 5246673"/>
                <a:gd name="connsiteY3749" fmla="*/ 5424665 h 6858000"/>
                <a:gd name="connsiteX3750" fmla="*/ 2333768 w 5246673"/>
                <a:gd name="connsiteY3750" fmla="*/ 5300235 h 6858000"/>
                <a:gd name="connsiteX3751" fmla="*/ 2311206 w 5246673"/>
                <a:gd name="connsiteY3751" fmla="*/ 5276306 h 6858000"/>
                <a:gd name="connsiteX3752" fmla="*/ 2141990 w 5246673"/>
                <a:gd name="connsiteY3752" fmla="*/ 5199734 h 6858000"/>
                <a:gd name="connsiteX3753" fmla="*/ 2127889 w 5246673"/>
                <a:gd name="connsiteY3753" fmla="*/ 5192554 h 6858000"/>
                <a:gd name="connsiteX3754" fmla="*/ 2134939 w 5246673"/>
                <a:gd name="connsiteY3754" fmla="*/ 5149482 h 6858000"/>
                <a:gd name="connsiteX3755" fmla="*/ 2178654 w 5246673"/>
                <a:gd name="connsiteY3755" fmla="*/ 4876694 h 6858000"/>
                <a:gd name="connsiteX3756" fmla="*/ 2178654 w 5246673"/>
                <a:gd name="connsiteY3756" fmla="*/ 4840802 h 6858000"/>
                <a:gd name="connsiteX3757" fmla="*/ 2133530 w 5246673"/>
                <a:gd name="connsiteY3757" fmla="*/ 4551262 h 6858000"/>
                <a:gd name="connsiteX3758" fmla="*/ 2129298 w 5246673"/>
                <a:gd name="connsiteY3758" fmla="*/ 4524941 h 6858000"/>
                <a:gd name="connsiteX3759" fmla="*/ 2146220 w 5246673"/>
                <a:gd name="connsiteY3759" fmla="*/ 4515370 h 6858000"/>
                <a:gd name="connsiteX3760" fmla="*/ 2315436 w 5246673"/>
                <a:gd name="connsiteY3760" fmla="*/ 4438798 h 6858000"/>
                <a:gd name="connsiteX3761" fmla="*/ 2335178 w 5246673"/>
                <a:gd name="connsiteY3761" fmla="*/ 4419655 h 6858000"/>
                <a:gd name="connsiteX3762" fmla="*/ 2409915 w 5246673"/>
                <a:gd name="connsiteY3762" fmla="*/ 4292831 h 6858000"/>
                <a:gd name="connsiteX3763" fmla="*/ 2409915 w 5246673"/>
                <a:gd name="connsiteY3763" fmla="*/ 4285653 h 6858000"/>
                <a:gd name="connsiteX3764" fmla="*/ 2419786 w 5246673"/>
                <a:gd name="connsiteY3764" fmla="*/ 4276082 h 6858000"/>
                <a:gd name="connsiteX3765" fmla="*/ 2459269 w 5246673"/>
                <a:gd name="connsiteY3765" fmla="*/ 4209081 h 6858000"/>
                <a:gd name="connsiteX3766" fmla="*/ 2470550 w 5246673"/>
                <a:gd name="connsiteY3766" fmla="*/ 4189938 h 6858000"/>
                <a:gd name="connsiteX3767" fmla="*/ 991323 w 5246673"/>
                <a:gd name="connsiteY3767" fmla="*/ 4189938 h 6858000"/>
                <a:gd name="connsiteX3768" fmla="*/ 1002604 w 5246673"/>
                <a:gd name="connsiteY3768" fmla="*/ 4209081 h 6858000"/>
                <a:gd name="connsiteX3769" fmla="*/ 1126695 w 5246673"/>
                <a:gd name="connsiteY3769" fmla="*/ 4419655 h 6858000"/>
                <a:gd name="connsiteX3770" fmla="*/ 1147847 w 5246673"/>
                <a:gd name="connsiteY3770" fmla="*/ 4438798 h 6858000"/>
                <a:gd name="connsiteX3771" fmla="*/ 1315653 w 5246673"/>
                <a:gd name="connsiteY3771" fmla="*/ 4515370 h 6858000"/>
                <a:gd name="connsiteX3772" fmla="*/ 1332575 w 5246673"/>
                <a:gd name="connsiteY3772" fmla="*/ 4522547 h 6858000"/>
                <a:gd name="connsiteX3773" fmla="*/ 1319883 w 5246673"/>
                <a:gd name="connsiteY3773" fmla="*/ 4603905 h 6858000"/>
                <a:gd name="connsiteX3774" fmla="*/ 1283219 w 5246673"/>
                <a:gd name="connsiteY3774" fmla="*/ 4838408 h 6858000"/>
                <a:gd name="connsiteX3775" fmla="*/ 1283219 w 5246673"/>
                <a:gd name="connsiteY3775" fmla="*/ 4876694 h 6858000"/>
                <a:gd name="connsiteX3776" fmla="*/ 1328344 w 5246673"/>
                <a:gd name="connsiteY3776" fmla="*/ 5166234 h 6858000"/>
                <a:gd name="connsiteX3777" fmla="*/ 1331164 w 5246673"/>
                <a:gd name="connsiteY3777" fmla="*/ 5192554 h 6858000"/>
                <a:gd name="connsiteX3778" fmla="*/ 1317062 w 5246673"/>
                <a:gd name="connsiteY3778" fmla="*/ 5199734 h 6858000"/>
                <a:gd name="connsiteX3779" fmla="*/ 1146437 w 5246673"/>
                <a:gd name="connsiteY3779" fmla="*/ 5276306 h 6858000"/>
                <a:gd name="connsiteX3780" fmla="*/ 1125284 w 5246673"/>
                <a:gd name="connsiteY3780" fmla="*/ 5295450 h 6858000"/>
                <a:gd name="connsiteX3781" fmla="*/ 1002604 w 5246673"/>
                <a:gd name="connsiteY3781" fmla="*/ 5503629 h 6858000"/>
                <a:gd name="connsiteX3782" fmla="*/ 991323 w 5246673"/>
                <a:gd name="connsiteY3782" fmla="*/ 5527558 h 6858000"/>
                <a:gd name="connsiteX3783" fmla="*/ 978631 w 5246673"/>
                <a:gd name="connsiteY3783" fmla="*/ 5508415 h 6858000"/>
                <a:gd name="connsiteX3784" fmla="*/ 854539 w 5246673"/>
                <a:gd name="connsiteY3784" fmla="*/ 5297841 h 6858000"/>
                <a:gd name="connsiteX3785" fmla="*/ 831977 w 5246673"/>
                <a:gd name="connsiteY3785" fmla="*/ 5276306 h 6858000"/>
                <a:gd name="connsiteX3786" fmla="*/ 662761 w 5246673"/>
                <a:gd name="connsiteY3786" fmla="*/ 5199734 h 6858000"/>
                <a:gd name="connsiteX3787" fmla="*/ 648660 w 5246673"/>
                <a:gd name="connsiteY3787" fmla="*/ 5192554 h 6858000"/>
                <a:gd name="connsiteX3788" fmla="*/ 655711 w 5246673"/>
                <a:gd name="connsiteY3788" fmla="*/ 5149482 h 6858000"/>
                <a:gd name="connsiteX3789" fmla="*/ 699425 w 5246673"/>
                <a:gd name="connsiteY3789" fmla="*/ 4876694 h 6858000"/>
                <a:gd name="connsiteX3790" fmla="*/ 699425 w 5246673"/>
                <a:gd name="connsiteY3790" fmla="*/ 4840802 h 6858000"/>
                <a:gd name="connsiteX3791" fmla="*/ 654300 w 5246673"/>
                <a:gd name="connsiteY3791" fmla="*/ 4551262 h 6858000"/>
                <a:gd name="connsiteX3792" fmla="*/ 650071 w 5246673"/>
                <a:gd name="connsiteY3792" fmla="*/ 4524941 h 6858000"/>
                <a:gd name="connsiteX3793" fmla="*/ 720577 w 5246673"/>
                <a:gd name="connsiteY3793" fmla="*/ 4491441 h 6858000"/>
                <a:gd name="connsiteX3794" fmla="*/ 834797 w 5246673"/>
                <a:gd name="connsiteY3794" fmla="*/ 4438798 h 6858000"/>
                <a:gd name="connsiteX3795" fmla="*/ 854539 w 5246673"/>
                <a:gd name="connsiteY3795" fmla="*/ 4419655 h 6858000"/>
                <a:gd name="connsiteX3796" fmla="*/ 978631 w 5246673"/>
                <a:gd name="connsiteY3796" fmla="*/ 4209081 h 6858000"/>
                <a:gd name="connsiteX3797" fmla="*/ 991323 w 5246673"/>
                <a:gd name="connsiteY3797" fmla="*/ 4189938 h 6858000"/>
                <a:gd name="connsiteX3798" fmla="*/ 4685869 w 5246673"/>
                <a:gd name="connsiteY3798" fmla="*/ 4051151 h 6858000"/>
                <a:gd name="connsiteX3799" fmla="*/ 4642154 w 5246673"/>
                <a:gd name="connsiteY3799" fmla="*/ 4091828 h 6858000"/>
                <a:gd name="connsiteX3800" fmla="*/ 4644974 w 5246673"/>
                <a:gd name="connsiteY3800" fmla="*/ 4173186 h 6858000"/>
                <a:gd name="connsiteX3801" fmla="*/ 4668947 w 5246673"/>
                <a:gd name="connsiteY3801" fmla="*/ 4185152 h 6858000"/>
                <a:gd name="connsiteX3802" fmla="*/ 4688689 w 5246673"/>
                <a:gd name="connsiteY3802" fmla="*/ 4213867 h 6858000"/>
                <a:gd name="connsiteX3803" fmla="*/ 4729582 w 5246673"/>
                <a:gd name="connsiteY3803" fmla="*/ 4170795 h 6858000"/>
                <a:gd name="connsiteX3804" fmla="*/ 4729582 w 5246673"/>
                <a:gd name="connsiteY3804" fmla="*/ 4089437 h 6858000"/>
                <a:gd name="connsiteX3805" fmla="*/ 4685869 w 5246673"/>
                <a:gd name="connsiteY3805" fmla="*/ 4051151 h 6858000"/>
                <a:gd name="connsiteX3806" fmla="*/ 1726001 w 5246673"/>
                <a:gd name="connsiteY3806" fmla="*/ 4051151 h 6858000"/>
                <a:gd name="connsiteX3807" fmla="*/ 1682287 w 5246673"/>
                <a:gd name="connsiteY3807" fmla="*/ 4091828 h 6858000"/>
                <a:gd name="connsiteX3808" fmla="*/ 1685108 w 5246673"/>
                <a:gd name="connsiteY3808" fmla="*/ 4173186 h 6858000"/>
                <a:gd name="connsiteX3809" fmla="*/ 1709079 w 5246673"/>
                <a:gd name="connsiteY3809" fmla="*/ 4185152 h 6858000"/>
                <a:gd name="connsiteX3810" fmla="*/ 1728821 w 5246673"/>
                <a:gd name="connsiteY3810" fmla="*/ 4213867 h 6858000"/>
                <a:gd name="connsiteX3811" fmla="*/ 1769716 w 5246673"/>
                <a:gd name="connsiteY3811" fmla="*/ 4170795 h 6858000"/>
                <a:gd name="connsiteX3812" fmla="*/ 1769716 w 5246673"/>
                <a:gd name="connsiteY3812" fmla="*/ 4089437 h 6858000"/>
                <a:gd name="connsiteX3813" fmla="*/ 1726001 w 5246673"/>
                <a:gd name="connsiteY3813" fmla="*/ 4051151 h 6858000"/>
                <a:gd name="connsiteX3814" fmla="*/ 249593 w 5246673"/>
                <a:gd name="connsiteY3814" fmla="*/ 4051151 h 6858000"/>
                <a:gd name="connsiteX3815" fmla="*/ 207289 w 5246673"/>
                <a:gd name="connsiteY3815" fmla="*/ 4091828 h 6858000"/>
                <a:gd name="connsiteX3816" fmla="*/ 207289 w 5246673"/>
                <a:gd name="connsiteY3816" fmla="*/ 4173186 h 6858000"/>
                <a:gd name="connsiteX3817" fmla="*/ 249593 w 5246673"/>
                <a:gd name="connsiteY3817" fmla="*/ 4213867 h 6858000"/>
                <a:gd name="connsiteX3818" fmla="*/ 293307 w 5246673"/>
                <a:gd name="connsiteY3818" fmla="*/ 4175581 h 6858000"/>
                <a:gd name="connsiteX3819" fmla="*/ 291897 w 5246673"/>
                <a:gd name="connsiteY3819" fmla="*/ 4089437 h 6858000"/>
                <a:gd name="connsiteX3820" fmla="*/ 249593 w 5246673"/>
                <a:gd name="connsiteY3820" fmla="*/ 4051151 h 6858000"/>
                <a:gd name="connsiteX3821" fmla="*/ 3206639 w 5246673"/>
                <a:gd name="connsiteY3821" fmla="*/ 4048757 h 6858000"/>
                <a:gd name="connsiteX3822" fmla="*/ 3200999 w 5246673"/>
                <a:gd name="connsiteY3822" fmla="*/ 4060722 h 6858000"/>
                <a:gd name="connsiteX3823" fmla="*/ 3193949 w 5246673"/>
                <a:gd name="connsiteY3823" fmla="*/ 4070294 h 6858000"/>
                <a:gd name="connsiteX3824" fmla="*/ 3178437 w 5246673"/>
                <a:gd name="connsiteY3824" fmla="*/ 4084651 h 6858000"/>
                <a:gd name="connsiteX3825" fmla="*/ 3167156 w 5246673"/>
                <a:gd name="connsiteY3825" fmla="*/ 4091828 h 6858000"/>
                <a:gd name="connsiteX3826" fmla="*/ 3171387 w 5246673"/>
                <a:gd name="connsiteY3826" fmla="*/ 4132509 h 6858000"/>
                <a:gd name="connsiteX3827" fmla="*/ 3167156 w 5246673"/>
                <a:gd name="connsiteY3827" fmla="*/ 4175581 h 6858000"/>
                <a:gd name="connsiteX3828" fmla="*/ 3175616 w 5246673"/>
                <a:gd name="connsiteY3828" fmla="*/ 4177972 h 6858000"/>
                <a:gd name="connsiteX3829" fmla="*/ 3209460 w 5246673"/>
                <a:gd name="connsiteY3829" fmla="*/ 4216258 h 6858000"/>
                <a:gd name="connsiteX3830" fmla="*/ 3212280 w 5246673"/>
                <a:gd name="connsiteY3830" fmla="*/ 4211473 h 6858000"/>
                <a:gd name="connsiteX3831" fmla="*/ 3217920 w 5246673"/>
                <a:gd name="connsiteY3831" fmla="*/ 4201901 h 6858000"/>
                <a:gd name="connsiteX3832" fmla="*/ 3226381 w 5246673"/>
                <a:gd name="connsiteY3832" fmla="*/ 4189938 h 6858000"/>
                <a:gd name="connsiteX3833" fmla="*/ 3227792 w 5246673"/>
                <a:gd name="connsiteY3833" fmla="*/ 4187544 h 6858000"/>
                <a:gd name="connsiteX3834" fmla="*/ 3251764 w 5246673"/>
                <a:gd name="connsiteY3834" fmla="*/ 4173186 h 6858000"/>
                <a:gd name="connsiteX3835" fmla="*/ 3247534 w 5246673"/>
                <a:gd name="connsiteY3835" fmla="*/ 4154043 h 6858000"/>
                <a:gd name="connsiteX3836" fmla="*/ 3247534 w 5246673"/>
                <a:gd name="connsiteY3836" fmla="*/ 4151652 h 6858000"/>
                <a:gd name="connsiteX3837" fmla="*/ 3246123 w 5246673"/>
                <a:gd name="connsiteY3837" fmla="*/ 4134900 h 6858000"/>
                <a:gd name="connsiteX3838" fmla="*/ 3246123 w 5246673"/>
                <a:gd name="connsiteY3838" fmla="*/ 4127723 h 6858000"/>
                <a:gd name="connsiteX3839" fmla="*/ 3250354 w 5246673"/>
                <a:gd name="connsiteY3839" fmla="*/ 4089437 h 6858000"/>
                <a:gd name="connsiteX3840" fmla="*/ 3243303 w 5246673"/>
                <a:gd name="connsiteY3840" fmla="*/ 4087043 h 6858000"/>
                <a:gd name="connsiteX3841" fmla="*/ 3217920 w 5246673"/>
                <a:gd name="connsiteY3841" fmla="*/ 4065508 h 6858000"/>
                <a:gd name="connsiteX3842" fmla="*/ 3213691 w 5246673"/>
                <a:gd name="connsiteY3842" fmla="*/ 4058328 h 6858000"/>
                <a:gd name="connsiteX3843" fmla="*/ 3206639 w 5246673"/>
                <a:gd name="connsiteY3843" fmla="*/ 4048757 h 6858000"/>
                <a:gd name="connsiteX3844" fmla="*/ 4227575 w 5246673"/>
                <a:gd name="connsiteY3844" fmla="*/ 4034399 h 6858000"/>
                <a:gd name="connsiteX3845" fmla="*/ 4173990 w 5246673"/>
                <a:gd name="connsiteY3845" fmla="*/ 4058328 h 6858000"/>
                <a:gd name="connsiteX3846" fmla="*/ 4166940 w 5246673"/>
                <a:gd name="connsiteY3846" fmla="*/ 4065508 h 6858000"/>
                <a:gd name="connsiteX3847" fmla="*/ 4127456 w 5246673"/>
                <a:gd name="connsiteY3847" fmla="*/ 4130115 h 6858000"/>
                <a:gd name="connsiteX3848" fmla="*/ 4141558 w 5246673"/>
                <a:gd name="connsiteY3848" fmla="*/ 4154043 h 6858000"/>
                <a:gd name="connsiteX3849" fmla="*/ 4207833 w 5246673"/>
                <a:gd name="connsiteY3849" fmla="*/ 4221044 h 6858000"/>
                <a:gd name="connsiteX3850" fmla="*/ 4227575 w 5246673"/>
                <a:gd name="connsiteY3850" fmla="*/ 4228224 h 6858000"/>
                <a:gd name="connsiteX3851" fmla="*/ 4241676 w 5246673"/>
                <a:gd name="connsiteY3851" fmla="*/ 4137294 h 6858000"/>
                <a:gd name="connsiteX3852" fmla="*/ 4241676 w 5246673"/>
                <a:gd name="connsiteY3852" fmla="*/ 4127723 h 6858000"/>
                <a:gd name="connsiteX3853" fmla="*/ 4227575 w 5246673"/>
                <a:gd name="connsiteY3853" fmla="*/ 4034399 h 6858000"/>
                <a:gd name="connsiteX3854" fmla="*/ 3667753 w 5246673"/>
                <a:gd name="connsiteY3854" fmla="*/ 4034399 h 6858000"/>
                <a:gd name="connsiteX3855" fmla="*/ 3652241 w 5246673"/>
                <a:gd name="connsiteY3855" fmla="*/ 4127723 h 6858000"/>
                <a:gd name="connsiteX3856" fmla="*/ 3653652 w 5246673"/>
                <a:gd name="connsiteY3856" fmla="*/ 4137294 h 6858000"/>
                <a:gd name="connsiteX3857" fmla="*/ 3667753 w 5246673"/>
                <a:gd name="connsiteY3857" fmla="*/ 4228224 h 6858000"/>
                <a:gd name="connsiteX3858" fmla="*/ 3722748 w 5246673"/>
                <a:gd name="connsiteY3858" fmla="*/ 4204295 h 6858000"/>
                <a:gd name="connsiteX3859" fmla="*/ 3728388 w 5246673"/>
                <a:gd name="connsiteY3859" fmla="*/ 4197115 h 6858000"/>
                <a:gd name="connsiteX3860" fmla="*/ 3767872 w 5246673"/>
                <a:gd name="connsiteY3860" fmla="*/ 4130115 h 6858000"/>
                <a:gd name="connsiteX3861" fmla="*/ 3729799 w 5246673"/>
                <a:gd name="connsiteY3861" fmla="*/ 4067900 h 6858000"/>
                <a:gd name="connsiteX3862" fmla="*/ 3722748 w 5246673"/>
                <a:gd name="connsiteY3862" fmla="*/ 4060722 h 6858000"/>
                <a:gd name="connsiteX3863" fmla="*/ 3667753 w 5246673"/>
                <a:gd name="connsiteY3863" fmla="*/ 4034399 h 6858000"/>
                <a:gd name="connsiteX3864" fmla="*/ 2748347 w 5246673"/>
                <a:gd name="connsiteY3864" fmla="*/ 4034399 h 6858000"/>
                <a:gd name="connsiteX3865" fmla="*/ 2700403 w 5246673"/>
                <a:gd name="connsiteY3865" fmla="*/ 4055936 h 6858000"/>
                <a:gd name="connsiteX3866" fmla="*/ 2696172 w 5246673"/>
                <a:gd name="connsiteY3866" fmla="*/ 4058328 h 6858000"/>
                <a:gd name="connsiteX3867" fmla="*/ 2686301 w 5246673"/>
                <a:gd name="connsiteY3867" fmla="*/ 4067900 h 6858000"/>
                <a:gd name="connsiteX3868" fmla="*/ 2648227 w 5246673"/>
                <a:gd name="connsiteY3868" fmla="*/ 4130115 h 6858000"/>
                <a:gd name="connsiteX3869" fmla="*/ 2666560 w 5246673"/>
                <a:gd name="connsiteY3869" fmla="*/ 4163615 h 6858000"/>
                <a:gd name="connsiteX3870" fmla="*/ 2682070 w 5246673"/>
                <a:gd name="connsiteY3870" fmla="*/ 4189938 h 6858000"/>
                <a:gd name="connsiteX3871" fmla="*/ 2701812 w 5246673"/>
                <a:gd name="connsiteY3871" fmla="*/ 4209081 h 6858000"/>
                <a:gd name="connsiteX3872" fmla="*/ 2725785 w 5246673"/>
                <a:gd name="connsiteY3872" fmla="*/ 4221044 h 6858000"/>
                <a:gd name="connsiteX3873" fmla="*/ 2749757 w 5246673"/>
                <a:gd name="connsiteY3873" fmla="*/ 4230616 h 6858000"/>
                <a:gd name="connsiteX3874" fmla="*/ 2763858 w 5246673"/>
                <a:gd name="connsiteY3874" fmla="*/ 4139686 h 6858000"/>
                <a:gd name="connsiteX3875" fmla="*/ 2763858 w 5246673"/>
                <a:gd name="connsiteY3875" fmla="*/ 4127723 h 6858000"/>
                <a:gd name="connsiteX3876" fmla="*/ 2749757 w 5246673"/>
                <a:gd name="connsiteY3876" fmla="*/ 4034399 h 6858000"/>
                <a:gd name="connsiteX3877" fmla="*/ 2748347 w 5246673"/>
                <a:gd name="connsiteY3877" fmla="*/ 4034399 h 6858000"/>
                <a:gd name="connsiteX3878" fmla="*/ 2188524 w 5246673"/>
                <a:gd name="connsiteY3878" fmla="*/ 4034399 h 6858000"/>
                <a:gd name="connsiteX3879" fmla="*/ 2173013 w 5246673"/>
                <a:gd name="connsiteY3879" fmla="*/ 4127723 h 6858000"/>
                <a:gd name="connsiteX3880" fmla="*/ 2173013 w 5246673"/>
                <a:gd name="connsiteY3880" fmla="*/ 4132509 h 6858000"/>
                <a:gd name="connsiteX3881" fmla="*/ 2188524 w 5246673"/>
                <a:gd name="connsiteY3881" fmla="*/ 4228224 h 6858000"/>
                <a:gd name="connsiteX3882" fmla="*/ 2243520 w 5246673"/>
                <a:gd name="connsiteY3882" fmla="*/ 4204295 h 6858000"/>
                <a:gd name="connsiteX3883" fmla="*/ 2249160 w 5246673"/>
                <a:gd name="connsiteY3883" fmla="*/ 4197115 h 6858000"/>
                <a:gd name="connsiteX3884" fmla="*/ 2288644 w 5246673"/>
                <a:gd name="connsiteY3884" fmla="*/ 4130115 h 6858000"/>
                <a:gd name="connsiteX3885" fmla="*/ 2250570 w 5246673"/>
                <a:gd name="connsiteY3885" fmla="*/ 4067900 h 6858000"/>
                <a:gd name="connsiteX3886" fmla="*/ 2243520 w 5246673"/>
                <a:gd name="connsiteY3886" fmla="*/ 4060722 h 6858000"/>
                <a:gd name="connsiteX3887" fmla="*/ 2188524 w 5246673"/>
                <a:gd name="connsiteY3887" fmla="*/ 4034399 h 6858000"/>
                <a:gd name="connsiteX3888" fmla="*/ 1269118 w 5246673"/>
                <a:gd name="connsiteY3888" fmla="*/ 4034399 h 6858000"/>
                <a:gd name="connsiteX3889" fmla="*/ 1215533 w 5246673"/>
                <a:gd name="connsiteY3889" fmla="*/ 4058328 h 6858000"/>
                <a:gd name="connsiteX3890" fmla="*/ 1208483 w 5246673"/>
                <a:gd name="connsiteY3890" fmla="*/ 4065508 h 6858000"/>
                <a:gd name="connsiteX3891" fmla="*/ 1168999 w 5246673"/>
                <a:gd name="connsiteY3891" fmla="*/ 4130115 h 6858000"/>
                <a:gd name="connsiteX3892" fmla="*/ 1183101 w 5246673"/>
                <a:gd name="connsiteY3892" fmla="*/ 4154043 h 6858000"/>
                <a:gd name="connsiteX3893" fmla="*/ 1249376 w 5246673"/>
                <a:gd name="connsiteY3893" fmla="*/ 4221044 h 6858000"/>
                <a:gd name="connsiteX3894" fmla="*/ 1269118 w 5246673"/>
                <a:gd name="connsiteY3894" fmla="*/ 4228224 h 6858000"/>
                <a:gd name="connsiteX3895" fmla="*/ 1283219 w 5246673"/>
                <a:gd name="connsiteY3895" fmla="*/ 4137294 h 6858000"/>
                <a:gd name="connsiteX3896" fmla="*/ 1283219 w 5246673"/>
                <a:gd name="connsiteY3896" fmla="*/ 4127723 h 6858000"/>
                <a:gd name="connsiteX3897" fmla="*/ 1269118 w 5246673"/>
                <a:gd name="connsiteY3897" fmla="*/ 4034399 h 6858000"/>
                <a:gd name="connsiteX3898" fmla="*/ 709296 w 5246673"/>
                <a:gd name="connsiteY3898" fmla="*/ 4034399 h 6858000"/>
                <a:gd name="connsiteX3899" fmla="*/ 693784 w 5246673"/>
                <a:gd name="connsiteY3899" fmla="*/ 4127723 h 6858000"/>
                <a:gd name="connsiteX3900" fmla="*/ 695195 w 5246673"/>
                <a:gd name="connsiteY3900" fmla="*/ 4137294 h 6858000"/>
                <a:gd name="connsiteX3901" fmla="*/ 709296 w 5246673"/>
                <a:gd name="connsiteY3901" fmla="*/ 4228224 h 6858000"/>
                <a:gd name="connsiteX3902" fmla="*/ 764291 w 5246673"/>
                <a:gd name="connsiteY3902" fmla="*/ 4204295 h 6858000"/>
                <a:gd name="connsiteX3903" fmla="*/ 769931 w 5246673"/>
                <a:gd name="connsiteY3903" fmla="*/ 4197115 h 6858000"/>
                <a:gd name="connsiteX3904" fmla="*/ 809415 w 5246673"/>
                <a:gd name="connsiteY3904" fmla="*/ 4130115 h 6858000"/>
                <a:gd name="connsiteX3905" fmla="*/ 771342 w 5246673"/>
                <a:gd name="connsiteY3905" fmla="*/ 4067900 h 6858000"/>
                <a:gd name="connsiteX3906" fmla="*/ 764291 w 5246673"/>
                <a:gd name="connsiteY3906" fmla="*/ 4060722 h 6858000"/>
                <a:gd name="connsiteX3907" fmla="*/ 709296 w 5246673"/>
                <a:gd name="connsiteY3907" fmla="*/ 4034399 h 6858000"/>
                <a:gd name="connsiteX3908" fmla="*/ 4685869 w 5246673"/>
                <a:gd name="connsiteY3908" fmla="*/ 4017650 h 6858000"/>
                <a:gd name="connsiteX3909" fmla="*/ 4712660 w 5246673"/>
                <a:gd name="connsiteY3909" fmla="*/ 4058328 h 6858000"/>
                <a:gd name="connsiteX3910" fmla="*/ 4745094 w 5246673"/>
                <a:gd name="connsiteY3910" fmla="*/ 4075080 h 6858000"/>
                <a:gd name="connsiteX3911" fmla="*/ 4738043 w 5246673"/>
                <a:gd name="connsiteY3911" fmla="*/ 4134900 h 6858000"/>
                <a:gd name="connsiteX3912" fmla="*/ 4745094 w 5246673"/>
                <a:gd name="connsiteY3912" fmla="*/ 4189938 h 6858000"/>
                <a:gd name="connsiteX3913" fmla="*/ 4712660 w 5246673"/>
                <a:gd name="connsiteY3913" fmla="*/ 4206687 h 6858000"/>
                <a:gd name="connsiteX3914" fmla="*/ 4687278 w 5246673"/>
                <a:gd name="connsiteY3914" fmla="*/ 4247367 h 6858000"/>
                <a:gd name="connsiteX3915" fmla="*/ 4661896 w 5246673"/>
                <a:gd name="connsiteY3915" fmla="*/ 4209081 h 6858000"/>
                <a:gd name="connsiteX3916" fmla="*/ 4628053 w 5246673"/>
                <a:gd name="connsiteY3916" fmla="*/ 4189938 h 6858000"/>
                <a:gd name="connsiteX3917" fmla="*/ 4635104 w 5246673"/>
                <a:gd name="connsiteY3917" fmla="*/ 4134900 h 6858000"/>
                <a:gd name="connsiteX3918" fmla="*/ 4628053 w 5246673"/>
                <a:gd name="connsiteY3918" fmla="*/ 4075080 h 6858000"/>
                <a:gd name="connsiteX3919" fmla="*/ 4685869 w 5246673"/>
                <a:gd name="connsiteY3919" fmla="*/ 4017650 h 6858000"/>
                <a:gd name="connsiteX3920" fmla="*/ 3206639 w 5246673"/>
                <a:gd name="connsiteY3920" fmla="*/ 4017650 h 6858000"/>
                <a:gd name="connsiteX3921" fmla="*/ 3208050 w 5246673"/>
                <a:gd name="connsiteY3921" fmla="*/ 4020042 h 6858000"/>
                <a:gd name="connsiteX3922" fmla="*/ 3217920 w 5246673"/>
                <a:gd name="connsiteY3922" fmla="*/ 4036793 h 6858000"/>
                <a:gd name="connsiteX3923" fmla="*/ 3234842 w 5246673"/>
                <a:gd name="connsiteY3923" fmla="*/ 4060722 h 6858000"/>
                <a:gd name="connsiteX3924" fmla="*/ 3267276 w 5246673"/>
                <a:gd name="connsiteY3924" fmla="*/ 4077471 h 6858000"/>
                <a:gd name="connsiteX3925" fmla="*/ 3268685 w 5246673"/>
                <a:gd name="connsiteY3925" fmla="*/ 4077471 h 6858000"/>
                <a:gd name="connsiteX3926" fmla="*/ 3268685 w 5246673"/>
                <a:gd name="connsiteY3926" fmla="*/ 4189938 h 6858000"/>
                <a:gd name="connsiteX3927" fmla="*/ 3222152 w 5246673"/>
                <a:gd name="connsiteY3927" fmla="*/ 4223438 h 6858000"/>
                <a:gd name="connsiteX3928" fmla="*/ 3215100 w 5246673"/>
                <a:gd name="connsiteY3928" fmla="*/ 4235402 h 6858000"/>
                <a:gd name="connsiteX3929" fmla="*/ 3209460 w 5246673"/>
                <a:gd name="connsiteY3929" fmla="*/ 4247367 h 6858000"/>
                <a:gd name="connsiteX3930" fmla="*/ 3208050 w 5246673"/>
                <a:gd name="connsiteY3930" fmla="*/ 4244973 h 6858000"/>
                <a:gd name="connsiteX3931" fmla="*/ 3199589 w 5246673"/>
                <a:gd name="connsiteY3931" fmla="*/ 4230616 h 6858000"/>
                <a:gd name="connsiteX3932" fmla="*/ 3182668 w 5246673"/>
                <a:gd name="connsiteY3932" fmla="*/ 4206687 h 6858000"/>
                <a:gd name="connsiteX3933" fmla="*/ 3150234 w 5246673"/>
                <a:gd name="connsiteY3933" fmla="*/ 4189938 h 6858000"/>
                <a:gd name="connsiteX3934" fmla="*/ 3155875 w 5246673"/>
                <a:gd name="connsiteY3934" fmla="*/ 4154043 h 6858000"/>
                <a:gd name="connsiteX3935" fmla="*/ 3155875 w 5246673"/>
                <a:gd name="connsiteY3935" fmla="*/ 4146866 h 6858000"/>
                <a:gd name="connsiteX3936" fmla="*/ 3151645 w 5246673"/>
                <a:gd name="connsiteY3936" fmla="*/ 4096614 h 6858000"/>
                <a:gd name="connsiteX3937" fmla="*/ 3146004 w 5246673"/>
                <a:gd name="connsiteY3937" fmla="*/ 4075080 h 6858000"/>
                <a:gd name="connsiteX3938" fmla="*/ 3164335 w 5246673"/>
                <a:gd name="connsiteY3938" fmla="*/ 4070294 h 6858000"/>
                <a:gd name="connsiteX3939" fmla="*/ 3178437 w 5246673"/>
                <a:gd name="connsiteY3939" fmla="*/ 4060722 h 6858000"/>
                <a:gd name="connsiteX3940" fmla="*/ 3195358 w 5246673"/>
                <a:gd name="connsiteY3940" fmla="*/ 4041579 h 6858000"/>
                <a:gd name="connsiteX3941" fmla="*/ 3206639 w 5246673"/>
                <a:gd name="connsiteY3941" fmla="*/ 4017650 h 6858000"/>
                <a:gd name="connsiteX3942" fmla="*/ 1727412 w 5246673"/>
                <a:gd name="connsiteY3942" fmla="*/ 4017650 h 6858000"/>
                <a:gd name="connsiteX3943" fmla="*/ 1754203 w 5246673"/>
                <a:gd name="connsiteY3943" fmla="*/ 4058328 h 6858000"/>
                <a:gd name="connsiteX3944" fmla="*/ 1786637 w 5246673"/>
                <a:gd name="connsiteY3944" fmla="*/ 4075080 h 6858000"/>
                <a:gd name="connsiteX3945" fmla="*/ 1779586 w 5246673"/>
                <a:gd name="connsiteY3945" fmla="*/ 4134900 h 6858000"/>
                <a:gd name="connsiteX3946" fmla="*/ 1786637 w 5246673"/>
                <a:gd name="connsiteY3946" fmla="*/ 4189938 h 6858000"/>
                <a:gd name="connsiteX3947" fmla="*/ 1754203 w 5246673"/>
                <a:gd name="connsiteY3947" fmla="*/ 4206687 h 6858000"/>
                <a:gd name="connsiteX3948" fmla="*/ 1728821 w 5246673"/>
                <a:gd name="connsiteY3948" fmla="*/ 4247367 h 6858000"/>
                <a:gd name="connsiteX3949" fmla="*/ 1703439 w 5246673"/>
                <a:gd name="connsiteY3949" fmla="*/ 4209081 h 6858000"/>
                <a:gd name="connsiteX3950" fmla="*/ 1669596 w 5246673"/>
                <a:gd name="connsiteY3950" fmla="*/ 4189938 h 6858000"/>
                <a:gd name="connsiteX3951" fmla="*/ 1676647 w 5246673"/>
                <a:gd name="connsiteY3951" fmla="*/ 4134900 h 6858000"/>
                <a:gd name="connsiteX3952" fmla="*/ 1669596 w 5246673"/>
                <a:gd name="connsiteY3952" fmla="*/ 4075080 h 6858000"/>
                <a:gd name="connsiteX3953" fmla="*/ 1727412 w 5246673"/>
                <a:gd name="connsiteY3953" fmla="*/ 4017650 h 6858000"/>
                <a:gd name="connsiteX3954" fmla="*/ 246773 w 5246673"/>
                <a:gd name="connsiteY3954" fmla="*/ 4015256 h 6858000"/>
                <a:gd name="connsiteX3955" fmla="*/ 274976 w 5246673"/>
                <a:gd name="connsiteY3955" fmla="*/ 4058328 h 6858000"/>
                <a:gd name="connsiteX3956" fmla="*/ 308819 w 5246673"/>
                <a:gd name="connsiteY3956" fmla="*/ 4075080 h 6858000"/>
                <a:gd name="connsiteX3957" fmla="*/ 310228 w 5246673"/>
                <a:gd name="connsiteY3957" fmla="*/ 4187544 h 6858000"/>
                <a:gd name="connsiteX3958" fmla="*/ 251003 w 5246673"/>
                <a:gd name="connsiteY3958" fmla="*/ 4244973 h 6858000"/>
                <a:gd name="connsiteX3959" fmla="*/ 224211 w 5246673"/>
                <a:gd name="connsiteY3959" fmla="*/ 4204295 h 6858000"/>
                <a:gd name="connsiteX3960" fmla="*/ 190368 w 5246673"/>
                <a:gd name="connsiteY3960" fmla="*/ 4187544 h 6858000"/>
                <a:gd name="connsiteX3961" fmla="*/ 188957 w 5246673"/>
                <a:gd name="connsiteY3961" fmla="*/ 4075080 h 6858000"/>
                <a:gd name="connsiteX3962" fmla="*/ 246773 w 5246673"/>
                <a:gd name="connsiteY3962" fmla="*/ 4015256 h 6858000"/>
                <a:gd name="connsiteX3963" fmla="*/ 5137111 w 5246673"/>
                <a:gd name="connsiteY3963" fmla="*/ 4010470 h 6858000"/>
                <a:gd name="connsiteX3964" fmla="*/ 5206207 w 5246673"/>
                <a:gd name="connsiteY3964" fmla="*/ 4041579 h 6858000"/>
                <a:gd name="connsiteX3965" fmla="*/ 5216078 w 5246673"/>
                <a:gd name="connsiteY3965" fmla="*/ 4051151 h 6858000"/>
                <a:gd name="connsiteX3966" fmla="*/ 5231973 w 5246673"/>
                <a:gd name="connsiteY3966" fmla="*/ 4077353 h 6858000"/>
                <a:gd name="connsiteX3967" fmla="*/ 5230291 w 5246673"/>
                <a:gd name="connsiteY3967" fmla="*/ 4102645 h 6858000"/>
                <a:gd name="connsiteX3968" fmla="*/ 5209027 w 5246673"/>
                <a:gd name="connsiteY3968" fmla="*/ 4067900 h 6858000"/>
                <a:gd name="connsiteX3969" fmla="*/ 5201977 w 5246673"/>
                <a:gd name="connsiteY3969" fmla="*/ 4060722 h 6858000"/>
                <a:gd name="connsiteX3970" fmla="*/ 5146981 w 5246673"/>
                <a:gd name="connsiteY3970" fmla="*/ 4034399 h 6858000"/>
                <a:gd name="connsiteX3971" fmla="*/ 5131470 w 5246673"/>
                <a:gd name="connsiteY3971" fmla="*/ 4127723 h 6858000"/>
                <a:gd name="connsiteX3972" fmla="*/ 5131470 w 5246673"/>
                <a:gd name="connsiteY3972" fmla="*/ 4132509 h 6858000"/>
                <a:gd name="connsiteX3973" fmla="*/ 5146981 w 5246673"/>
                <a:gd name="connsiteY3973" fmla="*/ 4228224 h 6858000"/>
                <a:gd name="connsiteX3974" fmla="*/ 5201977 w 5246673"/>
                <a:gd name="connsiteY3974" fmla="*/ 4204295 h 6858000"/>
                <a:gd name="connsiteX3975" fmla="*/ 5207618 w 5246673"/>
                <a:gd name="connsiteY3975" fmla="*/ 4197115 h 6858000"/>
                <a:gd name="connsiteX3976" fmla="*/ 5224398 w 5246673"/>
                <a:gd name="connsiteY3976" fmla="*/ 4168640 h 6858000"/>
                <a:gd name="connsiteX3977" fmla="*/ 5220489 w 5246673"/>
                <a:gd name="connsiteY3977" fmla="*/ 4203831 h 6858000"/>
                <a:gd name="connsiteX3978" fmla="*/ 5209732 w 5246673"/>
                <a:gd name="connsiteY3978" fmla="*/ 4219549 h 6858000"/>
                <a:gd name="connsiteX3979" fmla="*/ 5169543 w 5246673"/>
                <a:gd name="connsiteY3979" fmla="*/ 4242581 h 6858000"/>
                <a:gd name="connsiteX3980" fmla="*/ 5137111 w 5246673"/>
                <a:gd name="connsiteY3980" fmla="*/ 4256939 h 6858000"/>
                <a:gd name="connsiteX3981" fmla="*/ 5125830 w 5246673"/>
                <a:gd name="connsiteY3981" fmla="*/ 4192330 h 6858000"/>
                <a:gd name="connsiteX3982" fmla="*/ 5125830 w 5246673"/>
                <a:gd name="connsiteY3982" fmla="*/ 4082257 h 6858000"/>
                <a:gd name="connsiteX3983" fmla="*/ 5137111 w 5246673"/>
                <a:gd name="connsiteY3983" fmla="*/ 4010470 h 6858000"/>
                <a:gd name="connsiteX3984" fmla="*/ 2178654 w 5246673"/>
                <a:gd name="connsiteY3984" fmla="*/ 4010470 h 6858000"/>
                <a:gd name="connsiteX3985" fmla="*/ 2247750 w 5246673"/>
                <a:gd name="connsiteY3985" fmla="*/ 4041579 h 6858000"/>
                <a:gd name="connsiteX3986" fmla="*/ 2257621 w 5246673"/>
                <a:gd name="connsiteY3986" fmla="*/ 4051151 h 6858000"/>
                <a:gd name="connsiteX3987" fmla="*/ 2306975 w 5246673"/>
                <a:gd name="connsiteY3987" fmla="*/ 4132509 h 6858000"/>
                <a:gd name="connsiteX3988" fmla="*/ 2283004 w 5246673"/>
                <a:gd name="connsiteY3988" fmla="*/ 4173186 h 6858000"/>
                <a:gd name="connsiteX3989" fmla="*/ 2211086 w 5246673"/>
                <a:gd name="connsiteY3989" fmla="*/ 4242581 h 6858000"/>
                <a:gd name="connsiteX3990" fmla="*/ 2178654 w 5246673"/>
                <a:gd name="connsiteY3990" fmla="*/ 4256939 h 6858000"/>
                <a:gd name="connsiteX3991" fmla="*/ 2167373 w 5246673"/>
                <a:gd name="connsiteY3991" fmla="*/ 4192330 h 6858000"/>
                <a:gd name="connsiteX3992" fmla="*/ 2167373 w 5246673"/>
                <a:gd name="connsiteY3992" fmla="*/ 4082257 h 6858000"/>
                <a:gd name="connsiteX3993" fmla="*/ 2178654 w 5246673"/>
                <a:gd name="connsiteY3993" fmla="*/ 4010470 h 6858000"/>
                <a:gd name="connsiteX3994" fmla="*/ 3657882 w 5246673"/>
                <a:gd name="connsiteY3994" fmla="*/ 4008079 h 6858000"/>
                <a:gd name="connsiteX3995" fmla="*/ 3729799 w 5246673"/>
                <a:gd name="connsiteY3995" fmla="*/ 4041579 h 6858000"/>
                <a:gd name="connsiteX3996" fmla="*/ 3736849 w 5246673"/>
                <a:gd name="connsiteY3996" fmla="*/ 4048757 h 6858000"/>
                <a:gd name="connsiteX3997" fmla="*/ 3786204 w 5246673"/>
                <a:gd name="connsiteY3997" fmla="*/ 4132509 h 6858000"/>
                <a:gd name="connsiteX3998" fmla="*/ 3734029 w 5246673"/>
                <a:gd name="connsiteY3998" fmla="*/ 4218653 h 6858000"/>
                <a:gd name="connsiteX3999" fmla="*/ 3728388 w 5246673"/>
                <a:gd name="connsiteY3999" fmla="*/ 4225830 h 6858000"/>
                <a:gd name="connsiteX4000" fmla="*/ 3657882 w 5246673"/>
                <a:gd name="connsiteY4000" fmla="*/ 4256939 h 6858000"/>
                <a:gd name="connsiteX4001" fmla="*/ 3643780 w 5246673"/>
                <a:gd name="connsiteY4001" fmla="*/ 4175581 h 6858000"/>
                <a:gd name="connsiteX4002" fmla="*/ 3643780 w 5246673"/>
                <a:gd name="connsiteY4002" fmla="*/ 4094223 h 6858000"/>
                <a:gd name="connsiteX4003" fmla="*/ 3657882 w 5246673"/>
                <a:gd name="connsiteY4003" fmla="*/ 4008079 h 6858000"/>
                <a:gd name="connsiteX4004" fmla="*/ 699425 w 5246673"/>
                <a:gd name="connsiteY4004" fmla="*/ 4008079 h 6858000"/>
                <a:gd name="connsiteX4005" fmla="*/ 771342 w 5246673"/>
                <a:gd name="connsiteY4005" fmla="*/ 4041579 h 6858000"/>
                <a:gd name="connsiteX4006" fmla="*/ 778392 w 5246673"/>
                <a:gd name="connsiteY4006" fmla="*/ 4048757 h 6858000"/>
                <a:gd name="connsiteX4007" fmla="*/ 827747 w 5246673"/>
                <a:gd name="connsiteY4007" fmla="*/ 4132509 h 6858000"/>
                <a:gd name="connsiteX4008" fmla="*/ 775572 w 5246673"/>
                <a:gd name="connsiteY4008" fmla="*/ 4218653 h 6858000"/>
                <a:gd name="connsiteX4009" fmla="*/ 769931 w 5246673"/>
                <a:gd name="connsiteY4009" fmla="*/ 4225830 h 6858000"/>
                <a:gd name="connsiteX4010" fmla="*/ 699425 w 5246673"/>
                <a:gd name="connsiteY4010" fmla="*/ 4256939 h 6858000"/>
                <a:gd name="connsiteX4011" fmla="*/ 685323 w 5246673"/>
                <a:gd name="connsiteY4011" fmla="*/ 4175581 h 6858000"/>
                <a:gd name="connsiteX4012" fmla="*/ 685323 w 5246673"/>
                <a:gd name="connsiteY4012" fmla="*/ 4094223 h 6858000"/>
                <a:gd name="connsiteX4013" fmla="*/ 699425 w 5246673"/>
                <a:gd name="connsiteY4013" fmla="*/ 4008079 h 6858000"/>
                <a:gd name="connsiteX4014" fmla="*/ 4236036 w 5246673"/>
                <a:gd name="connsiteY4014" fmla="*/ 4003293 h 6858000"/>
                <a:gd name="connsiteX4015" fmla="*/ 4240267 w 5246673"/>
                <a:gd name="connsiteY4015" fmla="*/ 4022436 h 6858000"/>
                <a:gd name="connsiteX4016" fmla="*/ 4254368 w 5246673"/>
                <a:gd name="connsiteY4016" fmla="*/ 4110972 h 6858000"/>
                <a:gd name="connsiteX4017" fmla="*/ 4254368 w 5246673"/>
                <a:gd name="connsiteY4017" fmla="*/ 4146866 h 6858000"/>
                <a:gd name="connsiteX4018" fmla="*/ 4240267 w 5246673"/>
                <a:gd name="connsiteY4018" fmla="*/ 4235402 h 6858000"/>
                <a:gd name="connsiteX4019" fmla="*/ 4236036 w 5246673"/>
                <a:gd name="connsiteY4019" fmla="*/ 4254545 h 6858000"/>
                <a:gd name="connsiteX4020" fmla="*/ 4165529 w 5246673"/>
                <a:gd name="connsiteY4020" fmla="*/ 4223438 h 6858000"/>
                <a:gd name="connsiteX4021" fmla="*/ 4159889 w 5246673"/>
                <a:gd name="connsiteY4021" fmla="*/ 4216258 h 6858000"/>
                <a:gd name="connsiteX4022" fmla="*/ 4109124 w 5246673"/>
                <a:gd name="connsiteY4022" fmla="*/ 4130115 h 6858000"/>
                <a:gd name="connsiteX4023" fmla="*/ 4161299 w 5246673"/>
                <a:gd name="connsiteY4023" fmla="*/ 4041579 h 6858000"/>
                <a:gd name="connsiteX4024" fmla="*/ 4168349 w 5246673"/>
                <a:gd name="connsiteY4024" fmla="*/ 4034399 h 6858000"/>
                <a:gd name="connsiteX4025" fmla="*/ 4236036 w 5246673"/>
                <a:gd name="connsiteY4025" fmla="*/ 4003293 h 6858000"/>
                <a:gd name="connsiteX4026" fmla="*/ 2758217 w 5246673"/>
                <a:gd name="connsiteY4026" fmla="*/ 4003293 h 6858000"/>
                <a:gd name="connsiteX4027" fmla="*/ 2766678 w 5246673"/>
                <a:gd name="connsiteY4027" fmla="*/ 4053542 h 6858000"/>
                <a:gd name="connsiteX4028" fmla="*/ 2770909 w 5246673"/>
                <a:gd name="connsiteY4028" fmla="*/ 4075080 h 6858000"/>
                <a:gd name="connsiteX4029" fmla="*/ 2775139 w 5246673"/>
                <a:gd name="connsiteY4029" fmla="*/ 4108580 h 6858000"/>
                <a:gd name="connsiteX4030" fmla="*/ 2777959 w 5246673"/>
                <a:gd name="connsiteY4030" fmla="*/ 4125329 h 6858000"/>
                <a:gd name="connsiteX4031" fmla="*/ 2777959 w 5246673"/>
                <a:gd name="connsiteY4031" fmla="*/ 4132509 h 6858000"/>
                <a:gd name="connsiteX4032" fmla="*/ 2775139 w 5246673"/>
                <a:gd name="connsiteY4032" fmla="*/ 4149258 h 6858000"/>
                <a:gd name="connsiteX4033" fmla="*/ 2770909 w 5246673"/>
                <a:gd name="connsiteY4033" fmla="*/ 4182758 h 6858000"/>
                <a:gd name="connsiteX4034" fmla="*/ 2766678 w 5246673"/>
                <a:gd name="connsiteY4034" fmla="*/ 4204295 h 6858000"/>
                <a:gd name="connsiteX4035" fmla="*/ 2758217 w 5246673"/>
                <a:gd name="connsiteY4035" fmla="*/ 4254545 h 6858000"/>
                <a:gd name="connsiteX4036" fmla="*/ 2741296 w 5246673"/>
                <a:gd name="connsiteY4036" fmla="*/ 4247367 h 6858000"/>
                <a:gd name="connsiteX4037" fmla="*/ 2686301 w 5246673"/>
                <a:gd name="connsiteY4037" fmla="*/ 4223438 h 6858000"/>
                <a:gd name="connsiteX4038" fmla="*/ 2682070 w 5246673"/>
                <a:gd name="connsiteY4038" fmla="*/ 4213867 h 6858000"/>
                <a:gd name="connsiteX4039" fmla="*/ 2629896 w 5246673"/>
                <a:gd name="connsiteY4039" fmla="*/ 4127723 h 6858000"/>
                <a:gd name="connsiteX4040" fmla="*/ 2655278 w 5246673"/>
                <a:gd name="connsiteY4040" fmla="*/ 4084651 h 6858000"/>
                <a:gd name="connsiteX4041" fmla="*/ 2658099 w 5246673"/>
                <a:gd name="connsiteY4041" fmla="*/ 4079865 h 6858000"/>
                <a:gd name="connsiteX4042" fmla="*/ 2673609 w 5246673"/>
                <a:gd name="connsiteY4042" fmla="*/ 4053542 h 6858000"/>
                <a:gd name="connsiteX4043" fmla="*/ 2680661 w 5246673"/>
                <a:gd name="connsiteY4043" fmla="*/ 4041579 h 6858000"/>
                <a:gd name="connsiteX4044" fmla="*/ 2689122 w 5246673"/>
                <a:gd name="connsiteY4044" fmla="*/ 4034399 h 6858000"/>
                <a:gd name="connsiteX4045" fmla="*/ 2697582 w 5246673"/>
                <a:gd name="connsiteY4045" fmla="*/ 4029614 h 6858000"/>
                <a:gd name="connsiteX4046" fmla="*/ 2718734 w 5246673"/>
                <a:gd name="connsiteY4046" fmla="*/ 4020042 h 6858000"/>
                <a:gd name="connsiteX4047" fmla="*/ 2721554 w 5246673"/>
                <a:gd name="connsiteY4047" fmla="*/ 4020042 h 6858000"/>
                <a:gd name="connsiteX4048" fmla="*/ 2758217 w 5246673"/>
                <a:gd name="connsiteY4048" fmla="*/ 4003293 h 6858000"/>
                <a:gd name="connsiteX4049" fmla="*/ 1277579 w 5246673"/>
                <a:gd name="connsiteY4049" fmla="*/ 4003293 h 6858000"/>
                <a:gd name="connsiteX4050" fmla="*/ 1281810 w 5246673"/>
                <a:gd name="connsiteY4050" fmla="*/ 4022436 h 6858000"/>
                <a:gd name="connsiteX4051" fmla="*/ 1295911 w 5246673"/>
                <a:gd name="connsiteY4051" fmla="*/ 4110972 h 6858000"/>
                <a:gd name="connsiteX4052" fmla="*/ 1295911 w 5246673"/>
                <a:gd name="connsiteY4052" fmla="*/ 4146866 h 6858000"/>
                <a:gd name="connsiteX4053" fmla="*/ 1281810 w 5246673"/>
                <a:gd name="connsiteY4053" fmla="*/ 4235402 h 6858000"/>
                <a:gd name="connsiteX4054" fmla="*/ 1277579 w 5246673"/>
                <a:gd name="connsiteY4054" fmla="*/ 4254545 h 6858000"/>
                <a:gd name="connsiteX4055" fmla="*/ 1207072 w 5246673"/>
                <a:gd name="connsiteY4055" fmla="*/ 4223438 h 6858000"/>
                <a:gd name="connsiteX4056" fmla="*/ 1201432 w 5246673"/>
                <a:gd name="connsiteY4056" fmla="*/ 4216258 h 6858000"/>
                <a:gd name="connsiteX4057" fmla="*/ 1150667 w 5246673"/>
                <a:gd name="connsiteY4057" fmla="*/ 4130115 h 6858000"/>
                <a:gd name="connsiteX4058" fmla="*/ 1202843 w 5246673"/>
                <a:gd name="connsiteY4058" fmla="*/ 4041579 h 6858000"/>
                <a:gd name="connsiteX4059" fmla="*/ 1209892 w 5246673"/>
                <a:gd name="connsiteY4059" fmla="*/ 4034399 h 6858000"/>
                <a:gd name="connsiteX4060" fmla="*/ 1277579 w 5246673"/>
                <a:gd name="connsiteY4060" fmla="*/ 4003293 h 6858000"/>
                <a:gd name="connsiteX4061" fmla="*/ 2796292 w 5246673"/>
                <a:gd name="connsiteY4061" fmla="*/ 3883649 h 6858000"/>
                <a:gd name="connsiteX4062" fmla="*/ 2732835 w 5246673"/>
                <a:gd name="connsiteY4062" fmla="*/ 3912364 h 6858000"/>
                <a:gd name="connsiteX4063" fmla="*/ 2658099 w 5246673"/>
                <a:gd name="connsiteY4063" fmla="*/ 3945864 h 6858000"/>
                <a:gd name="connsiteX4064" fmla="*/ 2645407 w 5246673"/>
                <a:gd name="connsiteY4064" fmla="*/ 3960221 h 6858000"/>
                <a:gd name="connsiteX4065" fmla="*/ 2590413 w 5246673"/>
                <a:gd name="connsiteY4065" fmla="*/ 4051151 h 6858000"/>
                <a:gd name="connsiteX4066" fmla="*/ 2587592 w 5246673"/>
                <a:gd name="connsiteY4066" fmla="*/ 4055936 h 6858000"/>
                <a:gd name="connsiteX4067" fmla="*/ 2543877 w 5246673"/>
                <a:gd name="connsiteY4067" fmla="*/ 4134900 h 6858000"/>
                <a:gd name="connsiteX4068" fmla="*/ 2546698 w 5246673"/>
                <a:gd name="connsiteY4068" fmla="*/ 4142080 h 6858000"/>
                <a:gd name="connsiteX4069" fmla="*/ 2646818 w 5246673"/>
                <a:gd name="connsiteY4069" fmla="*/ 4311974 h 6858000"/>
                <a:gd name="connsiteX4070" fmla="*/ 2652458 w 5246673"/>
                <a:gd name="connsiteY4070" fmla="*/ 4319154 h 6858000"/>
                <a:gd name="connsiteX4071" fmla="*/ 2659508 w 5246673"/>
                <a:gd name="connsiteY4071" fmla="*/ 4323939 h 6858000"/>
                <a:gd name="connsiteX4072" fmla="*/ 2662328 w 5246673"/>
                <a:gd name="connsiteY4072" fmla="*/ 4326331 h 6858000"/>
                <a:gd name="connsiteX4073" fmla="*/ 2751167 w 5246673"/>
                <a:gd name="connsiteY4073" fmla="*/ 4367011 h 6858000"/>
                <a:gd name="connsiteX4074" fmla="*/ 2790651 w 5246673"/>
                <a:gd name="connsiteY4074" fmla="*/ 4386154 h 6858000"/>
                <a:gd name="connsiteX4075" fmla="*/ 2800521 w 5246673"/>
                <a:gd name="connsiteY4075" fmla="*/ 4388546 h 6858000"/>
                <a:gd name="connsiteX4076" fmla="*/ 2803342 w 5246673"/>
                <a:gd name="connsiteY4076" fmla="*/ 4376583 h 6858000"/>
                <a:gd name="connsiteX4077" fmla="*/ 2838596 w 5246673"/>
                <a:gd name="connsiteY4077" fmla="*/ 4149258 h 6858000"/>
                <a:gd name="connsiteX4078" fmla="*/ 2838596 w 5246673"/>
                <a:gd name="connsiteY4078" fmla="*/ 4115757 h 6858000"/>
                <a:gd name="connsiteX4079" fmla="*/ 2835775 w 5246673"/>
                <a:gd name="connsiteY4079" fmla="*/ 4094223 h 6858000"/>
                <a:gd name="connsiteX4080" fmla="*/ 2806162 w 5246673"/>
                <a:gd name="connsiteY4080" fmla="*/ 3902792 h 6858000"/>
                <a:gd name="connsiteX4081" fmla="*/ 2804752 w 5246673"/>
                <a:gd name="connsiteY4081" fmla="*/ 3893221 h 6858000"/>
                <a:gd name="connsiteX4082" fmla="*/ 2801932 w 5246673"/>
                <a:gd name="connsiteY4082" fmla="*/ 3883649 h 6858000"/>
                <a:gd name="connsiteX4083" fmla="*/ 2800521 w 5246673"/>
                <a:gd name="connsiteY4083" fmla="*/ 3883649 h 6858000"/>
                <a:gd name="connsiteX4084" fmla="*/ 2796292 w 5246673"/>
                <a:gd name="connsiteY4084" fmla="*/ 3883649 h 6858000"/>
                <a:gd name="connsiteX4085" fmla="*/ 4279751 w 5246673"/>
                <a:gd name="connsiteY4085" fmla="*/ 3881255 h 6858000"/>
                <a:gd name="connsiteX4086" fmla="*/ 4267059 w 5246673"/>
                <a:gd name="connsiteY4086" fmla="*/ 3886041 h 6858000"/>
                <a:gd name="connsiteX4087" fmla="*/ 4158479 w 5246673"/>
                <a:gd name="connsiteY4087" fmla="*/ 3933898 h 6858000"/>
                <a:gd name="connsiteX4088" fmla="*/ 4110535 w 5246673"/>
                <a:gd name="connsiteY4088" fmla="*/ 3979364 h 6858000"/>
                <a:gd name="connsiteX4089" fmla="*/ 4024516 w 5246673"/>
                <a:gd name="connsiteY4089" fmla="*/ 4130115 h 6858000"/>
                <a:gd name="connsiteX4090" fmla="*/ 4034388 w 5246673"/>
                <a:gd name="connsiteY4090" fmla="*/ 4149258 h 6858000"/>
                <a:gd name="connsiteX4091" fmla="*/ 4097843 w 5246673"/>
                <a:gd name="connsiteY4091" fmla="*/ 4256939 h 6858000"/>
                <a:gd name="connsiteX4092" fmla="*/ 4133097 w 5246673"/>
                <a:gd name="connsiteY4092" fmla="*/ 4314368 h 6858000"/>
                <a:gd name="connsiteX4093" fmla="*/ 4179630 w 5246673"/>
                <a:gd name="connsiteY4093" fmla="*/ 4338297 h 6858000"/>
                <a:gd name="connsiteX4094" fmla="*/ 4281160 w 5246673"/>
                <a:gd name="connsiteY4094" fmla="*/ 4383760 h 6858000"/>
                <a:gd name="connsiteX4095" fmla="*/ 4283980 w 5246673"/>
                <a:gd name="connsiteY4095" fmla="*/ 4371797 h 6858000"/>
                <a:gd name="connsiteX4096" fmla="*/ 4319234 w 5246673"/>
                <a:gd name="connsiteY4096" fmla="*/ 4144472 h 6858000"/>
                <a:gd name="connsiteX4097" fmla="*/ 4317824 w 5246673"/>
                <a:gd name="connsiteY4097" fmla="*/ 4113366 h 6858000"/>
                <a:gd name="connsiteX4098" fmla="*/ 4283980 w 5246673"/>
                <a:gd name="connsiteY4098" fmla="*/ 3900398 h 6858000"/>
                <a:gd name="connsiteX4099" fmla="*/ 4279751 w 5246673"/>
                <a:gd name="connsiteY4099" fmla="*/ 3881255 h 6858000"/>
                <a:gd name="connsiteX4100" fmla="*/ 3615578 w 5246673"/>
                <a:gd name="connsiteY4100" fmla="*/ 3881255 h 6858000"/>
                <a:gd name="connsiteX4101" fmla="*/ 3612757 w 5246673"/>
                <a:gd name="connsiteY4101" fmla="*/ 3895612 h 6858000"/>
                <a:gd name="connsiteX4102" fmla="*/ 3577505 w 5246673"/>
                <a:gd name="connsiteY4102" fmla="*/ 4118151 h 6858000"/>
                <a:gd name="connsiteX4103" fmla="*/ 3577505 w 5246673"/>
                <a:gd name="connsiteY4103" fmla="*/ 4149258 h 6858000"/>
                <a:gd name="connsiteX4104" fmla="*/ 3591606 w 5246673"/>
                <a:gd name="connsiteY4104" fmla="*/ 4242581 h 6858000"/>
                <a:gd name="connsiteX4105" fmla="*/ 3614168 w 5246673"/>
                <a:gd name="connsiteY4105" fmla="*/ 4383760 h 6858000"/>
                <a:gd name="connsiteX4106" fmla="*/ 3628270 w 5246673"/>
                <a:gd name="connsiteY4106" fmla="*/ 4378974 h 6858000"/>
                <a:gd name="connsiteX4107" fmla="*/ 3752361 w 5246673"/>
                <a:gd name="connsiteY4107" fmla="*/ 4321545 h 6858000"/>
                <a:gd name="connsiteX4108" fmla="*/ 3772103 w 5246673"/>
                <a:gd name="connsiteY4108" fmla="*/ 4302402 h 6858000"/>
                <a:gd name="connsiteX4109" fmla="*/ 3863761 w 5246673"/>
                <a:gd name="connsiteY4109" fmla="*/ 4146866 h 6858000"/>
                <a:gd name="connsiteX4110" fmla="*/ 3872222 w 5246673"/>
                <a:gd name="connsiteY4110" fmla="*/ 4130115 h 6858000"/>
                <a:gd name="connsiteX4111" fmla="*/ 3869401 w 5246673"/>
                <a:gd name="connsiteY4111" fmla="*/ 4122937 h 6858000"/>
                <a:gd name="connsiteX4112" fmla="*/ 3769283 w 5246673"/>
                <a:gd name="connsiteY4112" fmla="*/ 3955435 h 6858000"/>
                <a:gd name="connsiteX4113" fmla="*/ 3753771 w 5246673"/>
                <a:gd name="connsiteY4113" fmla="*/ 3941078 h 6858000"/>
                <a:gd name="connsiteX4114" fmla="*/ 3626859 w 5246673"/>
                <a:gd name="connsiteY4114" fmla="*/ 3883649 h 6858000"/>
                <a:gd name="connsiteX4115" fmla="*/ 3615578 w 5246673"/>
                <a:gd name="connsiteY4115" fmla="*/ 3881255 h 6858000"/>
                <a:gd name="connsiteX4116" fmla="*/ 2136350 w 5246673"/>
                <a:gd name="connsiteY4116" fmla="*/ 3881255 h 6858000"/>
                <a:gd name="connsiteX4117" fmla="*/ 2132119 w 5246673"/>
                <a:gd name="connsiteY4117" fmla="*/ 3900398 h 6858000"/>
                <a:gd name="connsiteX4118" fmla="*/ 2098276 w 5246673"/>
                <a:gd name="connsiteY4118" fmla="*/ 4115757 h 6858000"/>
                <a:gd name="connsiteX4119" fmla="*/ 2098276 w 5246673"/>
                <a:gd name="connsiteY4119" fmla="*/ 4154043 h 6858000"/>
                <a:gd name="connsiteX4120" fmla="*/ 2130709 w 5246673"/>
                <a:gd name="connsiteY4120" fmla="*/ 4362226 h 6858000"/>
                <a:gd name="connsiteX4121" fmla="*/ 2134939 w 5246673"/>
                <a:gd name="connsiteY4121" fmla="*/ 4386154 h 6858000"/>
                <a:gd name="connsiteX4122" fmla="*/ 2149040 w 5246673"/>
                <a:gd name="connsiteY4122" fmla="*/ 4381369 h 6858000"/>
                <a:gd name="connsiteX4123" fmla="*/ 2273132 w 5246673"/>
                <a:gd name="connsiteY4123" fmla="*/ 4323939 h 6858000"/>
                <a:gd name="connsiteX4124" fmla="*/ 2292874 w 5246673"/>
                <a:gd name="connsiteY4124" fmla="*/ 4304796 h 6858000"/>
                <a:gd name="connsiteX4125" fmla="*/ 2384533 w 5246673"/>
                <a:gd name="connsiteY4125" fmla="*/ 4149258 h 6858000"/>
                <a:gd name="connsiteX4126" fmla="*/ 2392994 w 5246673"/>
                <a:gd name="connsiteY4126" fmla="*/ 4132509 h 6858000"/>
                <a:gd name="connsiteX4127" fmla="*/ 2390174 w 5246673"/>
                <a:gd name="connsiteY4127" fmla="*/ 4125329 h 6858000"/>
                <a:gd name="connsiteX4128" fmla="*/ 2290054 w 5246673"/>
                <a:gd name="connsiteY4128" fmla="*/ 3957827 h 6858000"/>
                <a:gd name="connsiteX4129" fmla="*/ 2274543 w 5246673"/>
                <a:gd name="connsiteY4129" fmla="*/ 3943470 h 6858000"/>
                <a:gd name="connsiteX4130" fmla="*/ 2147631 w 5246673"/>
                <a:gd name="connsiteY4130" fmla="*/ 3886041 h 6858000"/>
                <a:gd name="connsiteX4131" fmla="*/ 2136350 w 5246673"/>
                <a:gd name="connsiteY4131" fmla="*/ 3881255 h 6858000"/>
                <a:gd name="connsiteX4132" fmla="*/ 1321294 w 5246673"/>
                <a:gd name="connsiteY4132" fmla="*/ 3881255 h 6858000"/>
                <a:gd name="connsiteX4133" fmla="*/ 1308602 w 5246673"/>
                <a:gd name="connsiteY4133" fmla="*/ 3886041 h 6858000"/>
                <a:gd name="connsiteX4134" fmla="*/ 1200022 w 5246673"/>
                <a:gd name="connsiteY4134" fmla="*/ 3933898 h 6858000"/>
                <a:gd name="connsiteX4135" fmla="*/ 1152078 w 5246673"/>
                <a:gd name="connsiteY4135" fmla="*/ 3979364 h 6858000"/>
                <a:gd name="connsiteX4136" fmla="*/ 1066059 w 5246673"/>
                <a:gd name="connsiteY4136" fmla="*/ 4130115 h 6858000"/>
                <a:gd name="connsiteX4137" fmla="*/ 1075931 w 5246673"/>
                <a:gd name="connsiteY4137" fmla="*/ 4149258 h 6858000"/>
                <a:gd name="connsiteX4138" fmla="*/ 1139386 w 5246673"/>
                <a:gd name="connsiteY4138" fmla="*/ 4256939 h 6858000"/>
                <a:gd name="connsiteX4139" fmla="*/ 1174640 w 5246673"/>
                <a:gd name="connsiteY4139" fmla="*/ 4314368 h 6858000"/>
                <a:gd name="connsiteX4140" fmla="*/ 1221174 w 5246673"/>
                <a:gd name="connsiteY4140" fmla="*/ 4338297 h 6858000"/>
                <a:gd name="connsiteX4141" fmla="*/ 1322703 w 5246673"/>
                <a:gd name="connsiteY4141" fmla="*/ 4383760 h 6858000"/>
                <a:gd name="connsiteX4142" fmla="*/ 1325523 w 5246673"/>
                <a:gd name="connsiteY4142" fmla="*/ 4371797 h 6858000"/>
                <a:gd name="connsiteX4143" fmla="*/ 1360777 w 5246673"/>
                <a:gd name="connsiteY4143" fmla="*/ 4144472 h 6858000"/>
                <a:gd name="connsiteX4144" fmla="*/ 1359366 w 5246673"/>
                <a:gd name="connsiteY4144" fmla="*/ 4113366 h 6858000"/>
                <a:gd name="connsiteX4145" fmla="*/ 1325523 w 5246673"/>
                <a:gd name="connsiteY4145" fmla="*/ 3900398 h 6858000"/>
                <a:gd name="connsiteX4146" fmla="*/ 1321294 w 5246673"/>
                <a:gd name="connsiteY4146" fmla="*/ 3881255 h 6858000"/>
                <a:gd name="connsiteX4147" fmla="*/ 655711 w 5246673"/>
                <a:gd name="connsiteY4147" fmla="*/ 3881255 h 6858000"/>
                <a:gd name="connsiteX4148" fmla="*/ 652891 w 5246673"/>
                <a:gd name="connsiteY4148" fmla="*/ 3895612 h 6858000"/>
                <a:gd name="connsiteX4149" fmla="*/ 617637 w 5246673"/>
                <a:gd name="connsiteY4149" fmla="*/ 4118151 h 6858000"/>
                <a:gd name="connsiteX4150" fmla="*/ 617637 w 5246673"/>
                <a:gd name="connsiteY4150" fmla="*/ 4149258 h 6858000"/>
                <a:gd name="connsiteX4151" fmla="*/ 631738 w 5246673"/>
                <a:gd name="connsiteY4151" fmla="*/ 4242581 h 6858000"/>
                <a:gd name="connsiteX4152" fmla="*/ 654300 w 5246673"/>
                <a:gd name="connsiteY4152" fmla="*/ 4383760 h 6858000"/>
                <a:gd name="connsiteX4153" fmla="*/ 668402 w 5246673"/>
                <a:gd name="connsiteY4153" fmla="*/ 4378974 h 6858000"/>
                <a:gd name="connsiteX4154" fmla="*/ 792493 w 5246673"/>
                <a:gd name="connsiteY4154" fmla="*/ 4321545 h 6858000"/>
                <a:gd name="connsiteX4155" fmla="*/ 812235 w 5246673"/>
                <a:gd name="connsiteY4155" fmla="*/ 4302402 h 6858000"/>
                <a:gd name="connsiteX4156" fmla="*/ 903894 w 5246673"/>
                <a:gd name="connsiteY4156" fmla="*/ 4146866 h 6858000"/>
                <a:gd name="connsiteX4157" fmla="*/ 912355 w 5246673"/>
                <a:gd name="connsiteY4157" fmla="*/ 4130115 h 6858000"/>
                <a:gd name="connsiteX4158" fmla="*/ 909535 w 5246673"/>
                <a:gd name="connsiteY4158" fmla="*/ 4122937 h 6858000"/>
                <a:gd name="connsiteX4159" fmla="*/ 809415 w 5246673"/>
                <a:gd name="connsiteY4159" fmla="*/ 3955435 h 6858000"/>
                <a:gd name="connsiteX4160" fmla="*/ 793904 w 5246673"/>
                <a:gd name="connsiteY4160" fmla="*/ 3941078 h 6858000"/>
                <a:gd name="connsiteX4161" fmla="*/ 666992 w 5246673"/>
                <a:gd name="connsiteY4161" fmla="*/ 3883649 h 6858000"/>
                <a:gd name="connsiteX4162" fmla="*/ 655711 w 5246673"/>
                <a:gd name="connsiteY4162" fmla="*/ 3881255 h 6858000"/>
                <a:gd name="connsiteX4163" fmla="*/ 3208050 w 5246673"/>
                <a:gd name="connsiteY4163" fmla="*/ 3871683 h 6858000"/>
                <a:gd name="connsiteX4164" fmla="*/ 3196769 w 5246673"/>
                <a:gd name="connsiteY4164" fmla="*/ 3888435 h 6858000"/>
                <a:gd name="connsiteX4165" fmla="*/ 3178437 w 5246673"/>
                <a:gd name="connsiteY4165" fmla="*/ 3919541 h 6858000"/>
                <a:gd name="connsiteX4166" fmla="*/ 3174207 w 5246673"/>
                <a:gd name="connsiteY4166" fmla="*/ 3926721 h 6858000"/>
                <a:gd name="connsiteX4167" fmla="*/ 3161515 w 5246673"/>
                <a:gd name="connsiteY4167" fmla="*/ 3948256 h 6858000"/>
                <a:gd name="connsiteX4168" fmla="*/ 3160106 w 5246673"/>
                <a:gd name="connsiteY4168" fmla="*/ 3950650 h 6858000"/>
                <a:gd name="connsiteX4169" fmla="*/ 3138953 w 5246673"/>
                <a:gd name="connsiteY4169" fmla="*/ 3972184 h 6858000"/>
                <a:gd name="connsiteX4170" fmla="*/ 3136133 w 5246673"/>
                <a:gd name="connsiteY4170" fmla="*/ 3972184 h 6858000"/>
                <a:gd name="connsiteX4171" fmla="*/ 3119211 w 5246673"/>
                <a:gd name="connsiteY4171" fmla="*/ 3979364 h 6858000"/>
                <a:gd name="connsiteX4172" fmla="*/ 3110750 w 5246673"/>
                <a:gd name="connsiteY4172" fmla="*/ 3981756 h 6858000"/>
                <a:gd name="connsiteX4173" fmla="*/ 3086779 w 5246673"/>
                <a:gd name="connsiteY4173" fmla="*/ 3993722 h 6858000"/>
                <a:gd name="connsiteX4174" fmla="*/ 3074087 w 5246673"/>
                <a:gd name="connsiteY4174" fmla="*/ 4000899 h 6858000"/>
                <a:gd name="connsiteX4175" fmla="*/ 3079727 w 5246673"/>
                <a:gd name="connsiteY4175" fmla="*/ 4039185 h 6858000"/>
                <a:gd name="connsiteX4176" fmla="*/ 3092419 w 5246673"/>
                <a:gd name="connsiteY4176" fmla="*/ 4130115 h 6858000"/>
                <a:gd name="connsiteX4177" fmla="*/ 3079727 w 5246673"/>
                <a:gd name="connsiteY4177" fmla="*/ 4223438 h 6858000"/>
                <a:gd name="connsiteX4178" fmla="*/ 3074087 w 5246673"/>
                <a:gd name="connsiteY4178" fmla="*/ 4259330 h 6858000"/>
                <a:gd name="connsiteX4179" fmla="*/ 3083959 w 5246673"/>
                <a:gd name="connsiteY4179" fmla="*/ 4266510 h 6858000"/>
                <a:gd name="connsiteX4180" fmla="*/ 3088188 w 5246673"/>
                <a:gd name="connsiteY4180" fmla="*/ 4268902 h 6858000"/>
                <a:gd name="connsiteX4181" fmla="*/ 3140364 w 5246673"/>
                <a:gd name="connsiteY4181" fmla="*/ 4292831 h 6858000"/>
                <a:gd name="connsiteX4182" fmla="*/ 3160106 w 5246673"/>
                <a:gd name="connsiteY4182" fmla="*/ 4311974 h 6858000"/>
                <a:gd name="connsiteX4183" fmla="*/ 3199589 w 5246673"/>
                <a:gd name="connsiteY4183" fmla="*/ 4378974 h 6858000"/>
                <a:gd name="connsiteX4184" fmla="*/ 3209460 w 5246673"/>
                <a:gd name="connsiteY4184" fmla="*/ 4393332 h 6858000"/>
                <a:gd name="connsiteX4185" fmla="*/ 3253174 w 5246673"/>
                <a:gd name="connsiteY4185" fmla="*/ 4319154 h 6858000"/>
                <a:gd name="connsiteX4186" fmla="*/ 3255995 w 5246673"/>
                <a:gd name="connsiteY4186" fmla="*/ 4314368 h 6858000"/>
                <a:gd name="connsiteX4187" fmla="*/ 3270096 w 5246673"/>
                <a:gd name="connsiteY4187" fmla="*/ 4297616 h 6858000"/>
                <a:gd name="connsiteX4188" fmla="*/ 3271505 w 5246673"/>
                <a:gd name="connsiteY4188" fmla="*/ 4295225 h 6858000"/>
                <a:gd name="connsiteX4189" fmla="*/ 3274326 w 5246673"/>
                <a:gd name="connsiteY4189" fmla="*/ 4292831 h 6858000"/>
                <a:gd name="connsiteX4190" fmla="*/ 3278557 w 5246673"/>
                <a:gd name="connsiteY4190" fmla="*/ 4290439 h 6858000"/>
                <a:gd name="connsiteX4191" fmla="*/ 3279966 w 5246673"/>
                <a:gd name="connsiteY4191" fmla="*/ 4290439 h 6858000"/>
                <a:gd name="connsiteX4192" fmla="*/ 3330731 w 5246673"/>
                <a:gd name="connsiteY4192" fmla="*/ 4266510 h 6858000"/>
                <a:gd name="connsiteX4193" fmla="*/ 3342012 w 5246673"/>
                <a:gd name="connsiteY4193" fmla="*/ 4259330 h 6858000"/>
                <a:gd name="connsiteX4194" fmla="*/ 3342012 w 5246673"/>
                <a:gd name="connsiteY4194" fmla="*/ 4256939 h 6858000"/>
                <a:gd name="connsiteX4195" fmla="*/ 3333551 w 5246673"/>
                <a:gd name="connsiteY4195" fmla="*/ 4206687 h 6858000"/>
                <a:gd name="connsiteX4196" fmla="*/ 3322270 w 5246673"/>
                <a:gd name="connsiteY4196" fmla="*/ 4130115 h 6858000"/>
                <a:gd name="connsiteX4197" fmla="*/ 3333551 w 5246673"/>
                <a:gd name="connsiteY4197" fmla="*/ 4051151 h 6858000"/>
                <a:gd name="connsiteX4198" fmla="*/ 3342012 w 5246673"/>
                <a:gd name="connsiteY4198" fmla="*/ 3998507 h 6858000"/>
                <a:gd name="connsiteX4199" fmla="*/ 3340603 w 5246673"/>
                <a:gd name="connsiteY4199" fmla="*/ 3998507 h 6858000"/>
                <a:gd name="connsiteX4200" fmla="*/ 3312400 w 5246673"/>
                <a:gd name="connsiteY4200" fmla="*/ 3986542 h 6858000"/>
                <a:gd name="connsiteX4201" fmla="*/ 3294068 w 5246673"/>
                <a:gd name="connsiteY4201" fmla="*/ 3979364 h 6858000"/>
                <a:gd name="connsiteX4202" fmla="*/ 3278557 w 5246673"/>
                <a:gd name="connsiteY4202" fmla="*/ 3972184 h 6858000"/>
                <a:gd name="connsiteX4203" fmla="*/ 3255995 w 5246673"/>
                <a:gd name="connsiteY4203" fmla="*/ 3950650 h 6858000"/>
                <a:gd name="connsiteX4204" fmla="*/ 3243303 w 5246673"/>
                <a:gd name="connsiteY4204" fmla="*/ 3931507 h 6858000"/>
                <a:gd name="connsiteX4205" fmla="*/ 3230612 w 5246673"/>
                <a:gd name="connsiteY4205" fmla="*/ 3907578 h 6858000"/>
                <a:gd name="connsiteX4206" fmla="*/ 3212280 w 5246673"/>
                <a:gd name="connsiteY4206" fmla="*/ 3876469 h 6858000"/>
                <a:gd name="connsiteX4207" fmla="*/ 3208050 w 5246673"/>
                <a:gd name="connsiteY4207" fmla="*/ 3871683 h 6858000"/>
                <a:gd name="connsiteX4208" fmla="*/ 4688689 w 5246673"/>
                <a:gd name="connsiteY4208" fmla="*/ 3869292 h 6858000"/>
                <a:gd name="connsiteX4209" fmla="*/ 4677408 w 5246673"/>
                <a:gd name="connsiteY4209" fmla="*/ 3888435 h 6858000"/>
                <a:gd name="connsiteX4210" fmla="*/ 4639334 w 5246673"/>
                <a:gd name="connsiteY4210" fmla="*/ 3953041 h 6858000"/>
                <a:gd name="connsiteX4211" fmla="*/ 4621003 w 5246673"/>
                <a:gd name="connsiteY4211" fmla="*/ 3972184 h 6858000"/>
                <a:gd name="connsiteX4212" fmla="*/ 4566007 w 5246673"/>
                <a:gd name="connsiteY4212" fmla="*/ 3996113 h 6858000"/>
                <a:gd name="connsiteX4213" fmla="*/ 4553316 w 5246673"/>
                <a:gd name="connsiteY4213" fmla="*/ 4003293 h 6858000"/>
                <a:gd name="connsiteX4214" fmla="*/ 4568827 w 5246673"/>
                <a:gd name="connsiteY4214" fmla="*/ 4103794 h 6858000"/>
                <a:gd name="connsiteX4215" fmla="*/ 4568827 w 5246673"/>
                <a:gd name="connsiteY4215" fmla="*/ 4156438 h 6858000"/>
                <a:gd name="connsiteX4216" fmla="*/ 4554726 w 5246673"/>
                <a:gd name="connsiteY4216" fmla="*/ 4244973 h 6858000"/>
                <a:gd name="connsiteX4217" fmla="*/ 4553316 w 5246673"/>
                <a:gd name="connsiteY4217" fmla="*/ 4261724 h 6858000"/>
                <a:gd name="connsiteX4218" fmla="*/ 4618182 w 5246673"/>
                <a:gd name="connsiteY4218" fmla="*/ 4290439 h 6858000"/>
                <a:gd name="connsiteX4219" fmla="*/ 4637924 w 5246673"/>
                <a:gd name="connsiteY4219" fmla="*/ 4309582 h 6858000"/>
                <a:gd name="connsiteX4220" fmla="*/ 4677408 w 5246673"/>
                <a:gd name="connsiteY4220" fmla="*/ 4376583 h 6858000"/>
                <a:gd name="connsiteX4221" fmla="*/ 4687278 w 5246673"/>
                <a:gd name="connsiteY4221" fmla="*/ 4390940 h 6858000"/>
                <a:gd name="connsiteX4222" fmla="*/ 4735223 w 5246673"/>
                <a:gd name="connsiteY4222" fmla="*/ 4309582 h 6858000"/>
                <a:gd name="connsiteX4223" fmla="*/ 4754964 w 5246673"/>
                <a:gd name="connsiteY4223" fmla="*/ 4290439 h 6858000"/>
                <a:gd name="connsiteX4224" fmla="*/ 4805729 w 5246673"/>
                <a:gd name="connsiteY4224" fmla="*/ 4268902 h 6858000"/>
                <a:gd name="connsiteX4225" fmla="*/ 4824062 w 5246673"/>
                <a:gd name="connsiteY4225" fmla="*/ 4259330 h 6858000"/>
                <a:gd name="connsiteX4226" fmla="*/ 4814190 w 5246673"/>
                <a:gd name="connsiteY4226" fmla="*/ 4194724 h 6858000"/>
                <a:gd name="connsiteX4227" fmla="*/ 4814190 w 5246673"/>
                <a:gd name="connsiteY4227" fmla="*/ 4063114 h 6858000"/>
                <a:gd name="connsiteX4228" fmla="*/ 4824062 w 5246673"/>
                <a:gd name="connsiteY4228" fmla="*/ 3998507 h 6858000"/>
                <a:gd name="connsiteX4229" fmla="*/ 4778937 w 5246673"/>
                <a:gd name="connsiteY4229" fmla="*/ 3979364 h 6858000"/>
                <a:gd name="connsiteX4230" fmla="*/ 4721121 w 5246673"/>
                <a:gd name="connsiteY4230" fmla="*/ 3924327 h 6858000"/>
                <a:gd name="connsiteX4231" fmla="*/ 4688689 w 5246673"/>
                <a:gd name="connsiteY4231" fmla="*/ 3869292 h 6858000"/>
                <a:gd name="connsiteX4232" fmla="*/ 1730232 w 5246673"/>
                <a:gd name="connsiteY4232" fmla="*/ 3869292 h 6858000"/>
                <a:gd name="connsiteX4233" fmla="*/ 1718951 w 5246673"/>
                <a:gd name="connsiteY4233" fmla="*/ 3888435 h 6858000"/>
                <a:gd name="connsiteX4234" fmla="*/ 1680877 w 5246673"/>
                <a:gd name="connsiteY4234" fmla="*/ 3953041 h 6858000"/>
                <a:gd name="connsiteX4235" fmla="*/ 1662546 w 5246673"/>
                <a:gd name="connsiteY4235" fmla="*/ 3972184 h 6858000"/>
                <a:gd name="connsiteX4236" fmla="*/ 1607550 w 5246673"/>
                <a:gd name="connsiteY4236" fmla="*/ 3996113 h 6858000"/>
                <a:gd name="connsiteX4237" fmla="*/ 1594859 w 5246673"/>
                <a:gd name="connsiteY4237" fmla="*/ 4003293 h 6858000"/>
                <a:gd name="connsiteX4238" fmla="*/ 1610370 w 5246673"/>
                <a:gd name="connsiteY4238" fmla="*/ 4103794 h 6858000"/>
                <a:gd name="connsiteX4239" fmla="*/ 1610370 w 5246673"/>
                <a:gd name="connsiteY4239" fmla="*/ 4156438 h 6858000"/>
                <a:gd name="connsiteX4240" fmla="*/ 1596269 w 5246673"/>
                <a:gd name="connsiteY4240" fmla="*/ 4244973 h 6858000"/>
                <a:gd name="connsiteX4241" fmla="*/ 1594859 w 5246673"/>
                <a:gd name="connsiteY4241" fmla="*/ 4261724 h 6858000"/>
                <a:gd name="connsiteX4242" fmla="*/ 1659725 w 5246673"/>
                <a:gd name="connsiteY4242" fmla="*/ 4290439 h 6858000"/>
                <a:gd name="connsiteX4243" fmla="*/ 1679467 w 5246673"/>
                <a:gd name="connsiteY4243" fmla="*/ 4309582 h 6858000"/>
                <a:gd name="connsiteX4244" fmla="*/ 1718951 w 5246673"/>
                <a:gd name="connsiteY4244" fmla="*/ 4376583 h 6858000"/>
                <a:gd name="connsiteX4245" fmla="*/ 1728821 w 5246673"/>
                <a:gd name="connsiteY4245" fmla="*/ 4390940 h 6858000"/>
                <a:gd name="connsiteX4246" fmla="*/ 1776766 w 5246673"/>
                <a:gd name="connsiteY4246" fmla="*/ 4309582 h 6858000"/>
                <a:gd name="connsiteX4247" fmla="*/ 1796507 w 5246673"/>
                <a:gd name="connsiteY4247" fmla="*/ 4290439 h 6858000"/>
                <a:gd name="connsiteX4248" fmla="*/ 1847272 w 5246673"/>
                <a:gd name="connsiteY4248" fmla="*/ 4268902 h 6858000"/>
                <a:gd name="connsiteX4249" fmla="*/ 1865604 w 5246673"/>
                <a:gd name="connsiteY4249" fmla="*/ 4259330 h 6858000"/>
                <a:gd name="connsiteX4250" fmla="*/ 1855733 w 5246673"/>
                <a:gd name="connsiteY4250" fmla="*/ 4194724 h 6858000"/>
                <a:gd name="connsiteX4251" fmla="*/ 1855733 w 5246673"/>
                <a:gd name="connsiteY4251" fmla="*/ 4063114 h 6858000"/>
                <a:gd name="connsiteX4252" fmla="*/ 1865604 w 5246673"/>
                <a:gd name="connsiteY4252" fmla="*/ 3998507 h 6858000"/>
                <a:gd name="connsiteX4253" fmla="*/ 1820480 w 5246673"/>
                <a:gd name="connsiteY4253" fmla="*/ 3979364 h 6858000"/>
                <a:gd name="connsiteX4254" fmla="*/ 1762664 w 5246673"/>
                <a:gd name="connsiteY4254" fmla="*/ 3924327 h 6858000"/>
                <a:gd name="connsiteX4255" fmla="*/ 1730232 w 5246673"/>
                <a:gd name="connsiteY4255" fmla="*/ 3869292 h 6858000"/>
                <a:gd name="connsiteX4256" fmla="*/ 248182 w 5246673"/>
                <a:gd name="connsiteY4256" fmla="*/ 3866898 h 6858000"/>
                <a:gd name="connsiteX4257" fmla="*/ 214339 w 5246673"/>
                <a:gd name="connsiteY4257" fmla="*/ 3924327 h 6858000"/>
                <a:gd name="connsiteX4258" fmla="*/ 159345 w 5246673"/>
                <a:gd name="connsiteY4258" fmla="*/ 3976970 h 6858000"/>
                <a:gd name="connsiteX4259" fmla="*/ 114221 w 5246673"/>
                <a:gd name="connsiteY4259" fmla="*/ 3998507 h 6858000"/>
                <a:gd name="connsiteX4260" fmla="*/ 131142 w 5246673"/>
                <a:gd name="connsiteY4260" fmla="*/ 4101400 h 6858000"/>
                <a:gd name="connsiteX4261" fmla="*/ 131142 w 5246673"/>
                <a:gd name="connsiteY4261" fmla="*/ 4154043 h 6858000"/>
                <a:gd name="connsiteX4262" fmla="*/ 114221 w 5246673"/>
                <a:gd name="connsiteY4262" fmla="*/ 4256939 h 6858000"/>
                <a:gd name="connsiteX4263" fmla="*/ 124091 w 5246673"/>
                <a:gd name="connsiteY4263" fmla="*/ 4264116 h 6858000"/>
                <a:gd name="connsiteX4264" fmla="*/ 174855 w 5246673"/>
                <a:gd name="connsiteY4264" fmla="*/ 4288045 h 6858000"/>
                <a:gd name="connsiteX4265" fmla="*/ 204469 w 5246673"/>
                <a:gd name="connsiteY4265" fmla="*/ 4316759 h 6858000"/>
                <a:gd name="connsiteX4266" fmla="*/ 249593 w 5246673"/>
                <a:gd name="connsiteY4266" fmla="*/ 4393332 h 6858000"/>
                <a:gd name="connsiteX4267" fmla="*/ 296127 w 5246673"/>
                <a:gd name="connsiteY4267" fmla="*/ 4311974 h 6858000"/>
                <a:gd name="connsiteX4268" fmla="*/ 318689 w 5246673"/>
                <a:gd name="connsiteY4268" fmla="*/ 4290439 h 6858000"/>
                <a:gd name="connsiteX4269" fmla="*/ 372274 w 5246673"/>
                <a:gd name="connsiteY4269" fmla="*/ 4266510 h 6858000"/>
                <a:gd name="connsiteX4270" fmla="*/ 382146 w 5246673"/>
                <a:gd name="connsiteY4270" fmla="*/ 4256939 h 6858000"/>
                <a:gd name="connsiteX4271" fmla="*/ 373685 w 5246673"/>
                <a:gd name="connsiteY4271" fmla="*/ 4206687 h 6858000"/>
                <a:gd name="connsiteX4272" fmla="*/ 362404 w 5246673"/>
                <a:gd name="connsiteY4272" fmla="*/ 4130115 h 6858000"/>
                <a:gd name="connsiteX4273" fmla="*/ 373685 w 5246673"/>
                <a:gd name="connsiteY4273" fmla="*/ 4051151 h 6858000"/>
                <a:gd name="connsiteX4274" fmla="*/ 382146 w 5246673"/>
                <a:gd name="connsiteY4274" fmla="*/ 3998507 h 6858000"/>
                <a:gd name="connsiteX4275" fmla="*/ 334201 w 5246673"/>
                <a:gd name="connsiteY4275" fmla="*/ 3976970 h 6858000"/>
                <a:gd name="connsiteX4276" fmla="*/ 283436 w 5246673"/>
                <a:gd name="connsiteY4276" fmla="*/ 3926721 h 6858000"/>
                <a:gd name="connsiteX4277" fmla="*/ 248182 w 5246673"/>
                <a:gd name="connsiteY4277" fmla="*/ 3866898 h 6858000"/>
                <a:gd name="connsiteX4278" fmla="*/ 4289621 w 5246673"/>
                <a:gd name="connsiteY4278" fmla="*/ 3854934 h 6858000"/>
                <a:gd name="connsiteX4279" fmla="*/ 4295261 w 5246673"/>
                <a:gd name="connsiteY4279" fmla="*/ 3893221 h 6858000"/>
                <a:gd name="connsiteX4280" fmla="*/ 4330515 w 5246673"/>
                <a:gd name="connsiteY4280" fmla="*/ 4115757 h 6858000"/>
                <a:gd name="connsiteX4281" fmla="*/ 4331925 w 5246673"/>
                <a:gd name="connsiteY4281" fmla="*/ 4146866 h 6858000"/>
                <a:gd name="connsiteX4282" fmla="*/ 4291032 w 5246673"/>
                <a:gd name="connsiteY4282" fmla="*/ 4402903 h 6858000"/>
                <a:gd name="connsiteX4283" fmla="*/ 4288211 w 5246673"/>
                <a:gd name="connsiteY4283" fmla="*/ 4412475 h 6858000"/>
                <a:gd name="connsiteX4284" fmla="*/ 4250137 w 5246673"/>
                <a:gd name="connsiteY4284" fmla="*/ 4395726 h 6858000"/>
                <a:gd name="connsiteX4285" fmla="*/ 4134506 w 5246673"/>
                <a:gd name="connsiteY4285" fmla="*/ 4343082 h 6858000"/>
                <a:gd name="connsiteX4286" fmla="*/ 4117585 w 5246673"/>
                <a:gd name="connsiteY4286" fmla="*/ 4326331 h 6858000"/>
                <a:gd name="connsiteX4287" fmla="*/ 4007594 w 5246673"/>
                <a:gd name="connsiteY4287" fmla="*/ 4144472 h 6858000"/>
                <a:gd name="connsiteX4288" fmla="*/ 4003365 w 5246673"/>
                <a:gd name="connsiteY4288" fmla="*/ 4134900 h 6858000"/>
                <a:gd name="connsiteX4289" fmla="*/ 4010415 w 5246673"/>
                <a:gd name="connsiteY4289" fmla="*/ 4120543 h 6858000"/>
                <a:gd name="connsiteX4290" fmla="*/ 4114764 w 5246673"/>
                <a:gd name="connsiteY4290" fmla="*/ 3943470 h 6858000"/>
                <a:gd name="connsiteX4291" fmla="*/ 4131686 w 5246673"/>
                <a:gd name="connsiteY4291" fmla="*/ 3926721 h 6858000"/>
                <a:gd name="connsiteX4292" fmla="*/ 4282571 w 5246673"/>
                <a:gd name="connsiteY4292" fmla="*/ 3857326 h 6858000"/>
                <a:gd name="connsiteX4293" fmla="*/ 4289621 w 5246673"/>
                <a:gd name="connsiteY4293" fmla="*/ 3854934 h 6858000"/>
                <a:gd name="connsiteX4294" fmla="*/ 2808982 w 5246673"/>
                <a:gd name="connsiteY4294" fmla="*/ 3854934 h 6858000"/>
                <a:gd name="connsiteX4295" fmla="*/ 2811802 w 5246673"/>
                <a:gd name="connsiteY4295" fmla="*/ 3864506 h 6858000"/>
                <a:gd name="connsiteX4296" fmla="*/ 2813213 w 5246673"/>
                <a:gd name="connsiteY4296" fmla="*/ 3869292 h 6858000"/>
                <a:gd name="connsiteX4297" fmla="*/ 2852697 w 5246673"/>
                <a:gd name="connsiteY4297" fmla="*/ 4118151 h 6858000"/>
                <a:gd name="connsiteX4298" fmla="*/ 2852697 w 5246673"/>
                <a:gd name="connsiteY4298" fmla="*/ 4144472 h 6858000"/>
                <a:gd name="connsiteX4299" fmla="*/ 2811802 w 5246673"/>
                <a:gd name="connsiteY4299" fmla="*/ 4402903 h 6858000"/>
                <a:gd name="connsiteX4300" fmla="*/ 2811802 w 5246673"/>
                <a:gd name="connsiteY4300" fmla="*/ 4405297 h 6858000"/>
                <a:gd name="connsiteX4301" fmla="*/ 2808982 w 5246673"/>
                <a:gd name="connsiteY4301" fmla="*/ 4412475 h 6858000"/>
                <a:gd name="connsiteX4302" fmla="*/ 2800521 w 5246673"/>
                <a:gd name="connsiteY4302" fmla="*/ 4407689 h 6858000"/>
                <a:gd name="connsiteX4303" fmla="*/ 2748347 w 5246673"/>
                <a:gd name="connsiteY4303" fmla="*/ 4383760 h 6858000"/>
                <a:gd name="connsiteX4304" fmla="*/ 2707453 w 5246673"/>
                <a:gd name="connsiteY4304" fmla="*/ 4364617 h 6858000"/>
                <a:gd name="connsiteX4305" fmla="*/ 2689122 w 5246673"/>
                <a:gd name="connsiteY4305" fmla="*/ 4357440 h 6858000"/>
                <a:gd name="connsiteX4306" fmla="*/ 2665149 w 5246673"/>
                <a:gd name="connsiteY4306" fmla="*/ 4345474 h 6858000"/>
                <a:gd name="connsiteX4307" fmla="*/ 2655278 w 5246673"/>
                <a:gd name="connsiteY4307" fmla="*/ 4340688 h 6858000"/>
                <a:gd name="connsiteX4308" fmla="*/ 2639766 w 5246673"/>
                <a:gd name="connsiteY4308" fmla="*/ 4326331 h 6858000"/>
                <a:gd name="connsiteX4309" fmla="*/ 2631305 w 5246673"/>
                <a:gd name="connsiteY4309" fmla="*/ 4311974 h 6858000"/>
                <a:gd name="connsiteX4310" fmla="*/ 2612975 w 5246673"/>
                <a:gd name="connsiteY4310" fmla="*/ 4280868 h 6858000"/>
                <a:gd name="connsiteX4311" fmla="*/ 2598873 w 5246673"/>
                <a:gd name="connsiteY4311" fmla="*/ 4256939 h 6858000"/>
                <a:gd name="connsiteX4312" fmla="*/ 2548108 w 5246673"/>
                <a:gd name="connsiteY4312" fmla="*/ 4170795 h 6858000"/>
                <a:gd name="connsiteX4313" fmla="*/ 2534007 w 5246673"/>
                <a:gd name="connsiteY4313" fmla="*/ 4149258 h 6858000"/>
                <a:gd name="connsiteX4314" fmla="*/ 2531187 w 5246673"/>
                <a:gd name="connsiteY4314" fmla="*/ 4144472 h 6858000"/>
                <a:gd name="connsiteX4315" fmla="*/ 2526956 w 5246673"/>
                <a:gd name="connsiteY4315" fmla="*/ 4137294 h 6858000"/>
                <a:gd name="connsiteX4316" fmla="*/ 2524135 w 5246673"/>
                <a:gd name="connsiteY4316" fmla="*/ 4134900 h 6858000"/>
                <a:gd name="connsiteX4317" fmla="*/ 2552338 w 5246673"/>
                <a:gd name="connsiteY4317" fmla="*/ 4087043 h 6858000"/>
                <a:gd name="connsiteX4318" fmla="*/ 2610154 w 5246673"/>
                <a:gd name="connsiteY4318" fmla="*/ 3988936 h 6858000"/>
                <a:gd name="connsiteX4319" fmla="*/ 2645407 w 5246673"/>
                <a:gd name="connsiteY4319" fmla="*/ 3931507 h 6858000"/>
                <a:gd name="connsiteX4320" fmla="*/ 2651047 w 5246673"/>
                <a:gd name="connsiteY4320" fmla="*/ 3926721 h 6858000"/>
                <a:gd name="connsiteX4321" fmla="*/ 2652458 w 5246673"/>
                <a:gd name="connsiteY4321" fmla="*/ 3926721 h 6858000"/>
                <a:gd name="connsiteX4322" fmla="*/ 2693351 w 5246673"/>
                <a:gd name="connsiteY4322" fmla="*/ 3907578 h 6858000"/>
                <a:gd name="connsiteX4323" fmla="*/ 2797701 w 5246673"/>
                <a:gd name="connsiteY4323" fmla="*/ 3859720 h 6858000"/>
                <a:gd name="connsiteX4324" fmla="*/ 2808982 w 5246673"/>
                <a:gd name="connsiteY4324" fmla="*/ 3854934 h 6858000"/>
                <a:gd name="connsiteX4325" fmla="*/ 1331164 w 5246673"/>
                <a:gd name="connsiteY4325" fmla="*/ 3854934 h 6858000"/>
                <a:gd name="connsiteX4326" fmla="*/ 1336804 w 5246673"/>
                <a:gd name="connsiteY4326" fmla="*/ 3893221 h 6858000"/>
                <a:gd name="connsiteX4327" fmla="*/ 1372058 w 5246673"/>
                <a:gd name="connsiteY4327" fmla="*/ 4115757 h 6858000"/>
                <a:gd name="connsiteX4328" fmla="*/ 1373468 w 5246673"/>
                <a:gd name="connsiteY4328" fmla="*/ 4146866 h 6858000"/>
                <a:gd name="connsiteX4329" fmla="*/ 1332575 w 5246673"/>
                <a:gd name="connsiteY4329" fmla="*/ 4402903 h 6858000"/>
                <a:gd name="connsiteX4330" fmla="*/ 1329754 w 5246673"/>
                <a:gd name="connsiteY4330" fmla="*/ 4412475 h 6858000"/>
                <a:gd name="connsiteX4331" fmla="*/ 1291680 w 5246673"/>
                <a:gd name="connsiteY4331" fmla="*/ 4395726 h 6858000"/>
                <a:gd name="connsiteX4332" fmla="*/ 1176049 w 5246673"/>
                <a:gd name="connsiteY4332" fmla="*/ 4343082 h 6858000"/>
                <a:gd name="connsiteX4333" fmla="*/ 1159128 w 5246673"/>
                <a:gd name="connsiteY4333" fmla="*/ 4326331 h 6858000"/>
                <a:gd name="connsiteX4334" fmla="*/ 1049137 w 5246673"/>
                <a:gd name="connsiteY4334" fmla="*/ 4144472 h 6858000"/>
                <a:gd name="connsiteX4335" fmla="*/ 1044908 w 5246673"/>
                <a:gd name="connsiteY4335" fmla="*/ 4134900 h 6858000"/>
                <a:gd name="connsiteX4336" fmla="*/ 1051958 w 5246673"/>
                <a:gd name="connsiteY4336" fmla="*/ 4120543 h 6858000"/>
                <a:gd name="connsiteX4337" fmla="*/ 1156307 w 5246673"/>
                <a:gd name="connsiteY4337" fmla="*/ 3943470 h 6858000"/>
                <a:gd name="connsiteX4338" fmla="*/ 1173229 w 5246673"/>
                <a:gd name="connsiteY4338" fmla="*/ 3926721 h 6858000"/>
                <a:gd name="connsiteX4339" fmla="*/ 1324114 w 5246673"/>
                <a:gd name="connsiteY4339" fmla="*/ 3857326 h 6858000"/>
                <a:gd name="connsiteX4340" fmla="*/ 1331164 w 5246673"/>
                <a:gd name="connsiteY4340" fmla="*/ 3854934 h 6858000"/>
                <a:gd name="connsiteX4341" fmla="*/ 5084935 w 5246673"/>
                <a:gd name="connsiteY4341" fmla="*/ 3850149 h 6858000"/>
                <a:gd name="connsiteX4342" fmla="*/ 5094807 w 5246673"/>
                <a:gd name="connsiteY4342" fmla="*/ 3852540 h 6858000"/>
                <a:gd name="connsiteX4343" fmla="*/ 5241461 w 5246673"/>
                <a:gd name="connsiteY4343" fmla="*/ 3919541 h 6858000"/>
                <a:gd name="connsiteX4344" fmla="*/ 5242417 w 5246673"/>
                <a:gd name="connsiteY4344" fmla="*/ 3920352 h 6858000"/>
                <a:gd name="connsiteX4345" fmla="*/ 5240422 w 5246673"/>
                <a:gd name="connsiteY4345" fmla="*/ 3950340 h 6858000"/>
                <a:gd name="connsiteX4346" fmla="*/ 5233000 w 5246673"/>
                <a:gd name="connsiteY4346" fmla="*/ 3943470 h 6858000"/>
                <a:gd name="connsiteX4347" fmla="*/ 5106088 w 5246673"/>
                <a:gd name="connsiteY4347" fmla="*/ 3886041 h 6858000"/>
                <a:gd name="connsiteX4348" fmla="*/ 5094807 w 5246673"/>
                <a:gd name="connsiteY4348" fmla="*/ 3881255 h 6858000"/>
                <a:gd name="connsiteX4349" fmla="*/ 5090576 w 5246673"/>
                <a:gd name="connsiteY4349" fmla="*/ 3900398 h 6858000"/>
                <a:gd name="connsiteX4350" fmla="*/ 5056733 w 5246673"/>
                <a:gd name="connsiteY4350" fmla="*/ 4115757 h 6858000"/>
                <a:gd name="connsiteX4351" fmla="*/ 5056733 w 5246673"/>
                <a:gd name="connsiteY4351" fmla="*/ 4154043 h 6858000"/>
                <a:gd name="connsiteX4352" fmla="*/ 5089166 w 5246673"/>
                <a:gd name="connsiteY4352" fmla="*/ 4362226 h 6858000"/>
                <a:gd name="connsiteX4353" fmla="*/ 5093396 w 5246673"/>
                <a:gd name="connsiteY4353" fmla="*/ 4386154 h 6858000"/>
                <a:gd name="connsiteX4354" fmla="*/ 5107497 w 5246673"/>
                <a:gd name="connsiteY4354" fmla="*/ 4381369 h 6858000"/>
                <a:gd name="connsiteX4355" fmla="*/ 5205821 w 5246673"/>
                <a:gd name="connsiteY4355" fmla="*/ 4335865 h 6858000"/>
                <a:gd name="connsiteX4356" fmla="*/ 5204346 w 5246673"/>
                <a:gd name="connsiteY4356" fmla="*/ 4349137 h 6858000"/>
                <a:gd name="connsiteX4357" fmla="*/ 5203062 w 5246673"/>
                <a:gd name="connsiteY4357" fmla="*/ 4357373 h 6858000"/>
                <a:gd name="connsiteX4358" fmla="*/ 5089166 w 5246673"/>
                <a:gd name="connsiteY4358" fmla="*/ 4410083 h 6858000"/>
                <a:gd name="connsiteX4359" fmla="*/ 5084935 w 5246673"/>
                <a:gd name="connsiteY4359" fmla="*/ 4410083 h 6858000"/>
                <a:gd name="connsiteX4360" fmla="*/ 5082115 w 5246673"/>
                <a:gd name="connsiteY4360" fmla="*/ 4395726 h 6858000"/>
                <a:gd name="connsiteX4361" fmla="*/ 5042631 w 5246673"/>
                <a:gd name="connsiteY4361" fmla="*/ 4144472 h 6858000"/>
                <a:gd name="connsiteX4362" fmla="*/ 5041222 w 5246673"/>
                <a:gd name="connsiteY4362" fmla="*/ 4115757 h 6858000"/>
                <a:gd name="connsiteX4363" fmla="*/ 5082115 w 5246673"/>
                <a:gd name="connsiteY4363" fmla="*/ 3857326 h 6858000"/>
                <a:gd name="connsiteX4364" fmla="*/ 5084935 w 5246673"/>
                <a:gd name="connsiteY4364" fmla="*/ 3850149 h 6858000"/>
                <a:gd name="connsiteX4365" fmla="*/ 3604297 w 5246673"/>
                <a:gd name="connsiteY4365" fmla="*/ 3850149 h 6858000"/>
                <a:gd name="connsiteX4366" fmla="*/ 3615578 w 5246673"/>
                <a:gd name="connsiteY4366" fmla="*/ 3854934 h 6858000"/>
                <a:gd name="connsiteX4367" fmla="*/ 3759411 w 5246673"/>
                <a:gd name="connsiteY4367" fmla="*/ 3919541 h 6858000"/>
                <a:gd name="connsiteX4368" fmla="*/ 3774923 w 5246673"/>
                <a:gd name="connsiteY4368" fmla="*/ 3933898 h 6858000"/>
                <a:gd name="connsiteX4369" fmla="*/ 3890554 w 5246673"/>
                <a:gd name="connsiteY4369" fmla="*/ 4130115 h 6858000"/>
                <a:gd name="connsiteX4370" fmla="*/ 3882093 w 5246673"/>
                <a:gd name="connsiteY4370" fmla="*/ 4146866 h 6858000"/>
                <a:gd name="connsiteX4371" fmla="*/ 3779153 w 5246673"/>
                <a:gd name="connsiteY4371" fmla="*/ 4321545 h 6858000"/>
                <a:gd name="connsiteX4372" fmla="*/ 3763642 w 5246673"/>
                <a:gd name="connsiteY4372" fmla="*/ 4338297 h 6858000"/>
                <a:gd name="connsiteX4373" fmla="*/ 3605707 w 5246673"/>
                <a:gd name="connsiteY4373" fmla="*/ 4410083 h 6858000"/>
                <a:gd name="connsiteX4374" fmla="*/ 3601476 w 5246673"/>
                <a:gd name="connsiteY4374" fmla="*/ 4386154 h 6858000"/>
                <a:gd name="connsiteX4375" fmla="*/ 3561993 w 5246673"/>
                <a:gd name="connsiteY4375" fmla="*/ 4146866 h 6858000"/>
                <a:gd name="connsiteX4376" fmla="*/ 3560583 w 5246673"/>
                <a:gd name="connsiteY4376" fmla="*/ 4115757 h 6858000"/>
                <a:gd name="connsiteX4377" fmla="*/ 3601476 w 5246673"/>
                <a:gd name="connsiteY4377" fmla="*/ 3859720 h 6858000"/>
                <a:gd name="connsiteX4378" fmla="*/ 3604297 w 5246673"/>
                <a:gd name="connsiteY4378" fmla="*/ 3850149 h 6858000"/>
                <a:gd name="connsiteX4379" fmla="*/ 2126478 w 5246673"/>
                <a:gd name="connsiteY4379" fmla="*/ 3850149 h 6858000"/>
                <a:gd name="connsiteX4380" fmla="*/ 2136350 w 5246673"/>
                <a:gd name="connsiteY4380" fmla="*/ 3852540 h 6858000"/>
                <a:gd name="connsiteX4381" fmla="*/ 2283004 w 5246673"/>
                <a:gd name="connsiteY4381" fmla="*/ 3919541 h 6858000"/>
                <a:gd name="connsiteX4382" fmla="*/ 2297105 w 5246673"/>
                <a:gd name="connsiteY4382" fmla="*/ 3931507 h 6858000"/>
                <a:gd name="connsiteX4383" fmla="*/ 2411325 w 5246673"/>
                <a:gd name="connsiteY4383" fmla="*/ 4125329 h 6858000"/>
                <a:gd name="connsiteX4384" fmla="*/ 2412736 w 5246673"/>
                <a:gd name="connsiteY4384" fmla="*/ 4130115 h 6858000"/>
                <a:gd name="connsiteX4385" fmla="*/ 2405684 w 5246673"/>
                <a:gd name="connsiteY4385" fmla="*/ 4142080 h 6858000"/>
                <a:gd name="connsiteX4386" fmla="*/ 2299925 w 5246673"/>
                <a:gd name="connsiteY4386" fmla="*/ 4321545 h 6858000"/>
                <a:gd name="connsiteX4387" fmla="*/ 2285824 w 5246673"/>
                <a:gd name="connsiteY4387" fmla="*/ 4338297 h 6858000"/>
                <a:gd name="connsiteX4388" fmla="*/ 2130709 w 5246673"/>
                <a:gd name="connsiteY4388" fmla="*/ 4410083 h 6858000"/>
                <a:gd name="connsiteX4389" fmla="*/ 2126478 w 5246673"/>
                <a:gd name="connsiteY4389" fmla="*/ 4410083 h 6858000"/>
                <a:gd name="connsiteX4390" fmla="*/ 2123658 w 5246673"/>
                <a:gd name="connsiteY4390" fmla="*/ 4395726 h 6858000"/>
                <a:gd name="connsiteX4391" fmla="*/ 2084174 w 5246673"/>
                <a:gd name="connsiteY4391" fmla="*/ 4144472 h 6858000"/>
                <a:gd name="connsiteX4392" fmla="*/ 2082765 w 5246673"/>
                <a:gd name="connsiteY4392" fmla="*/ 4115757 h 6858000"/>
                <a:gd name="connsiteX4393" fmla="*/ 2123658 w 5246673"/>
                <a:gd name="connsiteY4393" fmla="*/ 3857326 h 6858000"/>
                <a:gd name="connsiteX4394" fmla="*/ 2126478 w 5246673"/>
                <a:gd name="connsiteY4394" fmla="*/ 3850149 h 6858000"/>
                <a:gd name="connsiteX4395" fmla="*/ 644430 w 5246673"/>
                <a:gd name="connsiteY4395" fmla="*/ 3850149 h 6858000"/>
                <a:gd name="connsiteX4396" fmla="*/ 655711 w 5246673"/>
                <a:gd name="connsiteY4396" fmla="*/ 3854934 h 6858000"/>
                <a:gd name="connsiteX4397" fmla="*/ 799545 w 5246673"/>
                <a:gd name="connsiteY4397" fmla="*/ 3919541 h 6858000"/>
                <a:gd name="connsiteX4398" fmla="*/ 815055 w 5246673"/>
                <a:gd name="connsiteY4398" fmla="*/ 3933898 h 6858000"/>
                <a:gd name="connsiteX4399" fmla="*/ 930686 w 5246673"/>
                <a:gd name="connsiteY4399" fmla="*/ 4130115 h 6858000"/>
                <a:gd name="connsiteX4400" fmla="*/ 922225 w 5246673"/>
                <a:gd name="connsiteY4400" fmla="*/ 4146866 h 6858000"/>
                <a:gd name="connsiteX4401" fmla="*/ 819287 w 5246673"/>
                <a:gd name="connsiteY4401" fmla="*/ 4321545 h 6858000"/>
                <a:gd name="connsiteX4402" fmla="*/ 803774 w 5246673"/>
                <a:gd name="connsiteY4402" fmla="*/ 4338297 h 6858000"/>
                <a:gd name="connsiteX4403" fmla="*/ 645840 w 5246673"/>
                <a:gd name="connsiteY4403" fmla="*/ 4410083 h 6858000"/>
                <a:gd name="connsiteX4404" fmla="*/ 641610 w 5246673"/>
                <a:gd name="connsiteY4404" fmla="*/ 4386154 h 6858000"/>
                <a:gd name="connsiteX4405" fmla="*/ 604947 w 5246673"/>
                <a:gd name="connsiteY4405" fmla="*/ 4149258 h 6858000"/>
                <a:gd name="connsiteX4406" fmla="*/ 600715 w 5246673"/>
                <a:gd name="connsiteY4406" fmla="*/ 4115757 h 6858000"/>
                <a:gd name="connsiteX4407" fmla="*/ 641610 w 5246673"/>
                <a:gd name="connsiteY4407" fmla="*/ 3859720 h 6858000"/>
                <a:gd name="connsiteX4408" fmla="*/ 644430 w 5246673"/>
                <a:gd name="connsiteY4408" fmla="*/ 3850149 h 6858000"/>
                <a:gd name="connsiteX4409" fmla="*/ 246773 w 5246673"/>
                <a:gd name="connsiteY4409" fmla="*/ 3840577 h 6858000"/>
                <a:gd name="connsiteX4410" fmla="*/ 256643 w 5246673"/>
                <a:gd name="connsiteY4410" fmla="*/ 3852540 h 6858000"/>
                <a:gd name="connsiteX4411" fmla="*/ 303178 w 5246673"/>
                <a:gd name="connsiteY4411" fmla="*/ 3931507 h 6858000"/>
                <a:gd name="connsiteX4412" fmla="*/ 322920 w 5246673"/>
                <a:gd name="connsiteY4412" fmla="*/ 3950650 h 6858000"/>
                <a:gd name="connsiteX4413" fmla="*/ 387786 w 5246673"/>
                <a:gd name="connsiteY4413" fmla="*/ 3979364 h 6858000"/>
                <a:gd name="connsiteX4414" fmla="*/ 399067 w 5246673"/>
                <a:gd name="connsiteY4414" fmla="*/ 3986542 h 6858000"/>
                <a:gd name="connsiteX4415" fmla="*/ 386375 w 5246673"/>
                <a:gd name="connsiteY4415" fmla="*/ 4067900 h 6858000"/>
                <a:gd name="connsiteX4416" fmla="*/ 384966 w 5246673"/>
                <a:gd name="connsiteY4416" fmla="*/ 4199510 h 6858000"/>
                <a:gd name="connsiteX4417" fmla="*/ 397656 w 5246673"/>
                <a:gd name="connsiteY4417" fmla="*/ 4280868 h 6858000"/>
                <a:gd name="connsiteX4418" fmla="*/ 382146 w 5246673"/>
                <a:gd name="connsiteY4418" fmla="*/ 4288045 h 6858000"/>
                <a:gd name="connsiteX4419" fmla="*/ 320100 w 5246673"/>
                <a:gd name="connsiteY4419" fmla="*/ 4316759 h 6858000"/>
                <a:gd name="connsiteX4420" fmla="*/ 303178 w 5246673"/>
                <a:gd name="connsiteY4420" fmla="*/ 4333511 h 6858000"/>
                <a:gd name="connsiteX4421" fmla="*/ 258054 w 5246673"/>
                <a:gd name="connsiteY4421" fmla="*/ 4410083 h 6858000"/>
                <a:gd name="connsiteX4422" fmla="*/ 246773 w 5246673"/>
                <a:gd name="connsiteY4422" fmla="*/ 4429226 h 6858000"/>
                <a:gd name="connsiteX4423" fmla="*/ 218570 w 5246673"/>
                <a:gd name="connsiteY4423" fmla="*/ 4381369 h 6858000"/>
                <a:gd name="connsiteX4424" fmla="*/ 181907 w 5246673"/>
                <a:gd name="connsiteY4424" fmla="*/ 4321545 h 6858000"/>
                <a:gd name="connsiteX4425" fmla="*/ 135372 w 5246673"/>
                <a:gd name="connsiteY4425" fmla="*/ 4297616 h 6858000"/>
                <a:gd name="connsiteX4426" fmla="*/ 97299 w 5246673"/>
                <a:gd name="connsiteY4426" fmla="*/ 4280868 h 6858000"/>
                <a:gd name="connsiteX4427" fmla="*/ 100119 w 5246673"/>
                <a:gd name="connsiteY4427" fmla="*/ 4256939 h 6858000"/>
                <a:gd name="connsiteX4428" fmla="*/ 117041 w 5246673"/>
                <a:gd name="connsiteY4428" fmla="*/ 4149258 h 6858000"/>
                <a:gd name="connsiteX4429" fmla="*/ 117041 w 5246673"/>
                <a:gd name="connsiteY4429" fmla="*/ 4118151 h 6858000"/>
                <a:gd name="connsiteX4430" fmla="*/ 100119 w 5246673"/>
                <a:gd name="connsiteY4430" fmla="*/ 4012865 h 6858000"/>
                <a:gd name="connsiteX4431" fmla="*/ 97299 w 5246673"/>
                <a:gd name="connsiteY4431" fmla="*/ 3988936 h 6858000"/>
                <a:gd name="connsiteX4432" fmla="*/ 108580 w 5246673"/>
                <a:gd name="connsiteY4432" fmla="*/ 3981756 h 6858000"/>
                <a:gd name="connsiteX4433" fmla="*/ 173446 w 5246673"/>
                <a:gd name="connsiteY4433" fmla="*/ 3953041 h 6858000"/>
                <a:gd name="connsiteX4434" fmla="*/ 191777 w 5246673"/>
                <a:gd name="connsiteY4434" fmla="*/ 3933898 h 6858000"/>
                <a:gd name="connsiteX4435" fmla="*/ 246773 w 5246673"/>
                <a:gd name="connsiteY4435" fmla="*/ 3840577 h 6858000"/>
                <a:gd name="connsiteX4436" fmla="*/ 4688689 w 5246673"/>
                <a:gd name="connsiteY4436" fmla="*/ 3838183 h 6858000"/>
                <a:gd name="connsiteX4437" fmla="*/ 4697150 w 5246673"/>
                <a:gd name="connsiteY4437" fmla="*/ 3850149 h 6858000"/>
                <a:gd name="connsiteX4438" fmla="*/ 4742274 w 5246673"/>
                <a:gd name="connsiteY4438" fmla="*/ 3926721 h 6858000"/>
                <a:gd name="connsiteX4439" fmla="*/ 4764836 w 5246673"/>
                <a:gd name="connsiteY4439" fmla="*/ 3950650 h 6858000"/>
                <a:gd name="connsiteX4440" fmla="*/ 4828291 w 5246673"/>
                <a:gd name="connsiteY4440" fmla="*/ 3979364 h 6858000"/>
                <a:gd name="connsiteX4441" fmla="*/ 4838163 w 5246673"/>
                <a:gd name="connsiteY4441" fmla="*/ 3986542 h 6858000"/>
                <a:gd name="connsiteX4442" fmla="*/ 4819831 w 5246673"/>
                <a:gd name="connsiteY4442" fmla="*/ 4101400 h 6858000"/>
                <a:gd name="connsiteX4443" fmla="*/ 4821241 w 5246673"/>
                <a:gd name="connsiteY4443" fmla="*/ 4158829 h 6858000"/>
                <a:gd name="connsiteX4444" fmla="*/ 4839572 w 5246673"/>
                <a:gd name="connsiteY4444" fmla="*/ 4273688 h 6858000"/>
                <a:gd name="connsiteX4445" fmla="*/ 4825471 w 5246673"/>
                <a:gd name="connsiteY4445" fmla="*/ 4280868 h 6858000"/>
                <a:gd name="connsiteX4446" fmla="*/ 4766245 w 5246673"/>
                <a:gd name="connsiteY4446" fmla="*/ 4307188 h 6858000"/>
                <a:gd name="connsiteX4447" fmla="*/ 4742274 w 5246673"/>
                <a:gd name="connsiteY4447" fmla="*/ 4331117 h 6858000"/>
                <a:gd name="connsiteX4448" fmla="*/ 4699970 w 5246673"/>
                <a:gd name="connsiteY4448" fmla="*/ 4405297 h 6858000"/>
                <a:gd name="connsiteX4449" fmla="*/ 4688689 w 5246673"/>
                <a:gd name="connsiteY4449" fmla="*/ 4422046 h 6858000"/>
                <a:gd name="connsiteX4450" fmla="*/ 4652026 w 5246673"/>
                <a:gd name="connsiteY4450" fmla="*/ 4359831 h 6858000"/>
                <a:gd name="connsiteX4451" fmla="*/ 4587159 w 5246673"/>
                <a:gd name="connsiteY4451" fmla="*/ 4297616 h 6858000"/>
                <a:gd name="connsiteX4452" fmla="*/ 4539215 w 5246673"/>
                <a:gd name="connsiteY4452" fmla="*/ 4276082 h 6858000"/>
                <a:gd name="connsiteX4453" fmla="*/ 4542035 w 5246673"/>
                <a:gd name="connsiteY4453" fmla="*/ 4254545 h 6858000"/>
                <a:gd name="connsiteX4454" fmla="*/ 4557546 w 5246673"/>
                <a:gd name="connsiteY4454" fmla="*/ 4156438 h 6858000"/>
                <a:gd name="connsiteX4455" fmla="*/ 4557546 w 5246673"/>
                <a:gd name="connsiteY4455" fmla="*/ 4103794 h 6858000"/>
                <a:gd name="connsiteX4456" fmla="*/ 4539215 w 5246673"/>
                <a:gd name="connsiteY4456" fmla="*/ 3986542 h 6858000"/>
                <a:gd name="connsiteX4457" fmla="*/ 4549085 w 5246673"/>
                <a:gd name="connsiteY4457" fmla="*/ 3979364 h 6858000"/>
                <a:gd name="connsiteX4458" fmla="*/ 4611131 w 5246673"/>
                <a:gd name="connsiteY4458" fmla="*/ 3950650 h 6858000"/>
                <a:gd name="connsiteX4459" fmla="*/ 4636513 w 5246673"/>
                <a:gd name="connsiteY4459" fmla="*/ 3924327 h 6858000"/>
                <a:gd name="connsiteX4460" fmla="*/ 4677408 w 5246673"/>
                <a:gd name="connsiteY4460" fmla="*/ 3854934 h 6858000"/>
                <a:gd name="connsiteX4461" fmla="*/ 4688689 w 5246673"/>
                <a:gd name="connsiteY4461" fmla="*/ 3838183 h 6858000"/>
                <a:gd name="connsiteX4462" fmla="*/ 1728821 w 5246673"/>
                <a:gd name="connsiteY4462" fmla="*/ 3838183 h 6858000"/>
                <a:gd name="connsiteX4463" fmla="*/ 1737282 w 5246673"/>
                <a:gd name="connsiteY4463" fmla="*/ 3850149 h 6858000"/>
                <a:gd name="connsiteX4464" fmla="*/ 1782406 w 5246673"/>
                <a:gd name="connsiteY4464" fmla="*/ 3926721 h 6858000"/>
                <a:gd name="connsiteX4465" fmla="*/ 1804968 w 5246673"/>
                <a:gd name="connsiteY4465" fmla="*/ 3950650 h 6858000"/>
                <a:gd name="connsiteX4466" fmla="*/ 1868425 w 5246673"/>
                <a:gd name="connsiteY4466" fmla="*/ 3979364 h 6858000"/>
                <a:gd name="connsiteX4467" fmla="*/ 1878295 w 5246673"/>
                <a:gd name="connsiteY4467" fmla="*/ 3986542 h 6858000"/>
                <a:gd name="connsiteX4468" fmla="*/ 1859964 w 5246673"/>
                <a:gd name="connsiteY4468" fmla="*/ 4101400 h 6858000"/>
                <a:gd name="connsiteX4469" fmla="*/ 1861373 w 5246673"/>
                <a:gd name="connsiteY4469" fmla="*/ 4158829 h 6858000"/>
                <a:gd name="connsiteX4470" fmla="*/ 1879706 w 5246673"/>
                <a:gd name="connsiteY4470" fmla="*/ 4273688 h 6858000"/>
                <a:gd name="connsiteX4471" fmla="*/ 1865604 w 5246673"/>
                <a:gd name="connsiteY4471" fmla="*/ 4280868 h 6858000"/>
                <a:gd name="connsiteX4472" fmla="*/ 1806379 w 5246673"/>
                <a:gd name="connsiteY4472" fmla="*/ 4307188 h 6858000"/>
                <a:gd name="connsiteX4473" fmla="*/ 1782406 w 5246673"/>
                <a:gd name="connsiteY4473" fmla="*/ 4331117 h 6858000"/>
                <a:gd name="connsiteX4474" fmla="*/ 1740102 w 5246673"/>
                <a:gd name="connsiteY4474" fmla="*/ 4405297 h 6858000"/>
                <a:gd name="connsiteX4475" fmla="*/ 1728821 w 5246673"/>
                <a:gd name="connsiteY4475" fmla="*/ 4422046 h 6858000"/>
                <a:gd name="connsiteX4476" fmla="*/ 1692158 w 5246673"/>
                <a:gd name="connsiteY4476" fmla="*/ 4359831 h 6858000"/>
                <a:gd name="connsiteX4477" fmla="*/ 1627291 w 5246673"/>
                <a:gd name="connsiteY4477" fmla="*/ 4297616 h 6858000"/>
                <a:gd name="connsiteX4478" fmla="*/ 1579347 w 5246673"/>
                <a:gd name="connsiteY4478" fmla="*/ 4276082 h 6858000"/>
                <a:gd name="connsiteX4479" fmla="*/ 1582167 w 5246673"/>
                <a:gd name="connsiteY4479" fmla="*/ 4254545 h 6858000"/>
                <a:gd name="connsiteX4480" fmla="*/ 1597680 w 5246673"/>
                <a:gd name="connsiteY4480" fmla="*/ 4156438 h 6858000"/>
                <a:gd name="connsiteX4481" fmla="*/ 1597680 w 5246673"/>
                <a:gd name="connsiteY4481" fmla="*/ 4103794 h 6858000"/>
                <a:gd name="connsiteX4482" fmla="*/ 1579347 w 5246673"/>
                <a:gd name="connsiteY4482" fmla="*/ 3986542 h 6858000"/>
                <a:gd name="connsiteX4483" fmla="*/ 1589219 w 5246673"/>
                <a:gd name="connsiteY4483" fmla="*/ 3979364 h 6858000"/>
                <a:gd name="connsiteX4484" fmla="*/ 1651265 w 5246673"/>
                <a:gd name="connsiteY4484" fmla="*/ 3950650 h 6858000"/>
                <a:gd name="connsiteX4485" fmla="*/ 1676647 w 5246673"/>
                <a:gd name="connsiteY4485" fmla="*/ 3924327 h 6858000"/>
                <a:gd name="connsiteX4486" fmla="*/ 1717540 w 5246673"/>
                <a:gd name="connsiteY4486" fmla="*/ 3854934 h 6858000"/>
                <a:gd name="connsiteX4487" fmla="*/ 1728821 w 5246673"/>
                <a:gd name="connsiteY4487" fmla="*/ 3838183 h 6858000"/>
                <a:gd name="connsiteX4488" fmla="*/ 3212280 w 5246673"/>
                <a:gd name="connsiteY4488" fmla="*/ 3835791 h 6858000"/>
                <a:gd name="connsiteX4489" fmla="*/ 3220741 w 5246673"/>
                <a:gd name="connsiteY4489" fmla="*/ 3847754 h 6858000"/>
                <a:gd name="connsiteX4490" fmla="*/ 3267276 w 5246673"/>
                <a:gd name="connsiteY4490" fmla="*/ 3926721 h 6858000"/>
                <a:gd name="connsiteX4491" fmla="*/ 3288427 w 5246673"/>
                <a:gd name="connsiteY4491" fmla="*/ 3948256 h 6858000"/>
                <a:gd name="connsiteX4492" fmla="*/ 3353293 w 5246673"/>
                <a:gd name="connsiteY4492" fmla="*/ 3976970 h 6858000"/>
                <a:gd name="connsiteX4493" fmla="*/ 3357524 w 5246673"/>
                <a:gd name="connsiteY4493" fmla="*/ 3979364 h 6858000"/>
                <a:gd name="connsiteX4494" fmla="*/ 3364574 w 5246673"/>
                <a:gd name="connsiteY4494" fmla="*/ 3984150 h 6858000"/>
                <a:gd name="connsiteX4495" fmla="*/ 3361754 w 5246673"/>
                <a:gd name="connsiteY4495" fmla="*/ 4000899 h 6858000"/>
                <a:gd name="connsiteX4496" fmla="*/ 3353293 w 5246673"/>
                <a:gd name="connsiteY4496" fmla="*/ 4051151 h 6858000"/>
                <a:gd name="connsiteX4497" fmla="*/ 3344832 w 5246673"/>
                <a:gd name="connsiteY4497" fmla="*/ 4099008 h 6858000"/>
                <a:gd name="connsiteX4498" fmla="*/ 3343423 w 5246673"/>
                <a:gd name="connsiteY4498" fmla="*/ 4103794 h 6858000"/>
                <a:gd name="connsiteX4499" fmla="*/ 3343423 w 5246673"/>
                <a:gd name="connsiteY4499" fmla="*/ 4154043 h 6858000"/>
                <a:gd name="connsiteX4500" fmla="*/ 3343423 w 5246673"/>
                <a:gd name="connsiteY4500" fmla="*/ 4158829 h 6858000"/>
                <a:gd name="connsiteX4501" fmla="*/ 3351884 w 5246673"/>
                <a:gd name="connsiteY4501" fmla="*/ 4206687 h 6858000"/>
                <a:gd name="connsiteX4502" fmla="*/ 3360344 w 5246673"/>
                <a:gd name="connsiteY4502" fmla="*/ 4261724 h 6858000"/>
                <a:gd name="connsiteX4503" fmla="*/ 3361754 w 5246673"/>
                <a:gd name="connsiteY4503" fmla="*/ 4273688 h 6858000"/>
                <a:gd name="connsiteX4504" fmla="*/ 3353293 w 5246673"/>
                <a:gd name="connsiteY4504" fmla="*/ 4278473 h 6858000"/>
                <a:gd name="connsiteX4505" fmla="*/ 3347653 w 5246673"/>
                <a:gd name="connsiteY4505" fmla="*/ 4280868 h 6858000"/>
                <a:gd name="connsiteX4506" fmla="*/ 3330731 w 5246673"/>
                <a:gd name="connsiteY4506" fmla="*/ 4288045 h 6858000"/>
                <a:gd name="connsiteX4507" fmla="*/ 3284197 w 5246673"/>
                <a:gd name="connsiteY4507" fmla="*/ 4309582 h 6858000"/>
                <a:gd name="connsiteX4508" fmla="*/ 3267276 w 5246673"/>
                <a:gd name="connsiteY4508" fmla="*/ 4326331 h 6858000"/>
                <a:gd name="connsiteX4509" fmla="*/ 3253174 w 5246673"/>
                <a:gd name="connsiteY4509" fmla="*/ 4347868 h 6858000"/>
                <a:gd name="connsiteX4510" fmla="*/ 3220741 w 5246673"/>
                <a:gd name="connsiteY4510" fmla="*/ 4402903 h 6858000"/>
                <a:gd name="connsiteX4511" fmla="*/ 3216511 w 5246673"/>
                <a:gd name="connsiteY4511" fmla="*/ 4410083 h 6858000"/>
                <a:gd name="connsiteX4512" fmla="*/ 3209460 w 5246673"/>
                <a:gd name="connsiteY4512" fmla="*/ 4422046 h 6858000"/>
                <a:gd name="connsiteX4513" fmla="*/ 3169976 w 5246673"/>
                <a:gd name="connsiteY4513" fmla="*/ 4355046 h 6858000"/>
                <a:gd name="connsiteX4514" fmla="*/ 3113571 w 5246673"/>
                <a:gd name="connsiteY4514" fmla="*/ 4300011 h 6858000"/>
                <a:gd name="connsiteX4515" fmla="*/ 3059986 w 5246673"/>
                <a:gd name="connsiteY4515" fmla="*/ 4276082 h 6858000"/>
                <a:gd name="connsiteX4516" fmla="*/ 3058576 w 5246673"/>
                <a:gd name="connsiteY4516" fmla="*/ 4276082 h 6858000"/>
                <a:gd name="connsiteX4517" fmla="*/ 3061396 w 5246673"/>
                <a:gd name="connsiteY4517" fmla="*/ 4256939 h 6858000"/>
                <a:gd name="connsiteX4518" fmla="*/ 3061396 w 5246673"/>
                <a:gd name="connsiteY4518" fmla="*/ 4254545 h 6858000"/>
                <a:gd name="connsiteX4519" fmla="*/ 3082548 w 5246673"/>
                <a:gd name="connsiteY4519" fmla="*/ 4144472 h 6858000"/>
                <a:gd name="connsiteX4520" fmla="*/ 3082548 w 5246673"/>
                <a:gd name="connsiteY4520" fmla="*/ 4113366 h 6858000"/>
                <a:gd name="connsiteX4521" fmla="*/ 3072678 w 5246673"/>
                <a:gd name="connsiteY4521" fmla="*/ 4051151 h 6858000"/>
                <a:gd name="connsiteX4522" fmla="*/ 3069857 w 5246673"/>
                <a:gd name="connsiteY4522" fmla="*/ 4032008 h 6858000"/>
                <a:gd name="connsiteX4523" fmla="*/ 3065626 w 5246673"/>
                <a:gd name="connsiteY4523" fmla="*/ 4008079 h 6858000"/>
                <a:gd name="connsiteX4524" fmla="*/ 3065626 w 5246673"/>
                <a:gd name="connsiteY4524" fmla="*/ 4003293 h 6858000"/>
                <a:gd name="connsiteX4525" fmla="*/ 3062806 w 5246673"/>
                <a:gd name="connsiteY4525" fmla="*/ 3984150 h 6858000"/>
                <a:gd name="connsiteX4526" fmla="*/ 3071267 w 5246673"/>
                <a:gd name="connsiteY4526" fmla="*/ 3979364 h 6858000"/>
                <a:gd name="connsiteX4527" fmla="*/ 3072678 w 5246673"/>
                <a:gd name="connsiteY4527" fmla="*/ 3979364 h 6858000"/>
                <a:gd name="connsiteX4528" fmla="*/ 3136133 w 5246673"/>
                <a:gd name="connsiteY4528" fmla="*/ 3950650 h 6858000"/>
                <a:gd name="connsiteX4529" fmla="*/ 3140364 w 5246673"/>
                <a:gd name="connsiteY4529" fmla="*/ 3948256 h 6858000"/>
                <a:gd name="connsiteX4530" fmla="*/ 3146004 w 5246673"/>
                <a:gd name="connsiteY4530" fmla="*/ 3943470 h 6858000"/>
                <a:gd name="connsiteX4531" fmla="*/ 3150234 w 5246673"/>
                <a:gd name="connsiteY4531" fmla="*/ 3938684 h 6858000"/>
                <a:gd name="connsiteX4532" fmla="*/ 3157285 w 5246673"/>
                <a:gd name="connsiteY4532" fmla="*/ 3929112 h 6858000"/>
                <a:gd name="connsiteX4533" fmla="*/ 3212280 w 5246673"/>
                <a:gd name="connsiteY4533" fmla="*/ 3835791 h 6858000"/>
                <a:gd name="connsiteX4534" fmla="*/ 4688689 w 5246673"/>
                <a:gd name="connsiteY4534" fmla="*/ 3697004 h 6858000"/>
                <a:gd name="connsiteX4535" fmla="*/ 4677408 w 5246673"/>
                <a:gd name="connsiteY4535" fmla="*/ 3713753 h 6858000"/>
                <a:gd name="connsiteX4536" fmla="*/ 4602670 w 5246673"/>
                <a:gd name="connsiteY4536" fmla="*/ 3840577 h 6858000"/>
                <a:gd name="connsiteX4537" fmla="*/ 4580108 w 5246673"/>
                <a:gd name="connsiteY4537" fmla="*/ 3862112 h 6858000"/>
                <a:gd name="connsiteX4538" fmla="*/ 4475758 w 5246673"/>
                <a:gd name="connsiteY4538" fmla="*/ 3909969 h 6858000"/>
                <a:gd name="connsiteX4539" fmla="*/ 4464477 w 5246673"/>
                <a:gd name="connsiteY4539" fmla="*/ 3917149 h 6858000"/>
                <a:gd name="connsiteX4540" fmla="*/ 4467298 w 5246673"/>
                <a:gd name="connsiteY4540" fmla="*/ 3941078 h 6858000"/>
                <a:gd name="connsiteX4541" fmla="*/ 4495500 w 5246673"/>
                <a:gd name="connsiteY4541" fmla="*/ 4115757 h 6858000"/>
                <a:gd name="connsiteX4542" fmla="*/ 4495500 w 5246673"/>
                <a:gd name="connsiteY4542" fmla="*/ 4151652 h 6858000"/>
                <a:gd name="connsiteX4543" fmla="*/ 4467298 w 5246673"/>
                <a:gd name="connsiteY4543" fmla="*/ 4328725 h 6858000"/>
                <a:gd name="connsiteX4544" fmla="*/ 4464477 w 5246673"/>
                <a:gd name="connsiteY4544" fmla="*/ 4352654 h 6858000"/>
                <a:gd name="connsiteX4545" fmla="*/ 4481399 w 5246673"/>
                <a:gd name="connsiteY4545" fmla="*/ 4359831 h 6858000"/>
                <a:gd name="connsiteX4546" fmla="*/ 4581519 w 5246673"/>
                <a:gd name="connsiteY4546" fmla="*/ 4405297 h 6858000"/>
                <a:gd name="connsiteX4547" fmla="*/ 4601261 w 5246673"/>
                <a:gd name="connsiteY4547" fmla="*/ 4424440 h 6858000"/>
                <a:gd name="connsiteX4548" fmla="*/ 4677408 w 5246673"/>
                <a:gd name="connsiteY4548" fmla="*/ 4556048 h 6858000"/>
                <a:gd name="connsiteX4549" fmla="*/ 4688689 w 5246673"/>
                <a:gd name="connsiteY4549" fmla="*/ 4572799 h 6858000"/>
                <a:gd name="connsiteX4550" fmla="*/ 4739454 w 5246673"/>
                <a:gd name="connsiteY4550" fmla="*/ 4486655 h 6858000"/>
                <a:gd name="connsiteX4551" fmla="*/ 4783167 w 5246673"/>
                <a:gd name="connsiteY4551" fmla="*/ 4414869 h 6858000"/>
                <a:gd name="connsiteX4552" fmla="*/ 4842393 w 5246673"/>
                <a:gd name="connsiteY4552" fmla="*/ 4383760 h 6858000"/>
                <a:gd name="connsiteX4553" fmla="*/ 4911490 w 5246673"/>
                <a:gd name="connsiteY4553" fmla="*/ 4350260 h 6858000"/>
                <a:gd name="connsiteX4554" fmla="*/ 4907259 w 5246673"/>
                <a:gd name="connsiteY4554" fmla="*/ 4323939 h 6858000"/>
                <a:gd name="connsiteX4555" fmla="*/ 4880467 w 5246673"/>
                <a:gd name="connsiteY4555" fmla="*/ 4151652 h 6858000"/>
                <a:gd name="connsiteX4556" fmla="*/ 4880467 w 5246673"/>
                <a:gd name="connsiteY4556" fmla="*/ 4113366 h 6858000"/>
                <a:gd name="connsiteX4557" fmla="*/ 4908670 w 5246673"/>
                <a:gd name="connsiteY4557" fmla="*/ 3936292 h 6858000"/>
                <a:gd name="connsiteX4558" fmla="*/ 4911490 w 5246673"/>
                <a:gd name="connsiteY4558" fmla="*/ 3914755 h 6858000"/>
                <a:gd name="connsiteX4559" fmla="*/ 4897389 w 5246673"/>
                <a:gd name="connsiteY4559" fmla="*/ 3907578 h 6858000"/>
                <a:gd name="connsiteX4560" fmla="*/ 4795859 w 5246673"/>
                <a:gd name="connsiteY4560" fmla="*/ 3862112 h 6858000"/>
                <a:gd name="connsiteX4561" fmla="*/ 4773297 w 5246673"/>
                <a:gd name="connsiteY4561" fmla="*/ 3840577 h 6858000"/>
                <a:gd name="connsiteX4562" fmla="*/ 4699970 w 5246673"/>
                <a:gd name="connsiteY4562" fmla="*/ 3716147 h 6858000"/>
                <a:gd name="connsiteX4563" fmla="*/ 4688689 w 5246673"/>
                <a:gd name="connsiteY4563" fmla="*/ 3697004 h 6858000"/>
                <a:gd name="connsiteX4564" fmla="*/ 1730232 w 5246673"/>
                <a:gd name="connsiteY4564" fmla="*/ 3697004 h 6858000"/>
                <a:gd name="connsiteX4565" fmla="*/ 1718951 w 5246673"/>
                <a:gd name="connsiteY4565" fmla="*/ 3713753 h 6858000"/>
                <a:gd name="connsiteX4566" fmla="*/ 1644213 w 5246673"/>
                <a:gd name="connsiteY4566" fmla="*/ 3840577 h 6858000"/>
                <a:gd name="connsiteX4567" fmla="*/ 1621651 w 5246673"/>
                <a:gd name="connsiteY4567" fmla="*/ 3862112 h 6858000"/>
                <a:gd name="connsiteX4568" fmla="*/ 1517301 w 5246673"/>
                <a:gd name="connsiteY4568" fmla="*/ 3909969 h 6858000"/>
                <a:gd name="connsiteX4569" fmla="*/ 1506020 w 5246673"/>
                <a:gd name="connsiteY4569" fmla="*/ 3917149 h 6858000"/>
                <a:gd name="connsiteX4570" fmla="*/ 1508840 w 5246673"/>
                <a:gd name="connsiteY4570" fmla="*/ 3941078 h 6858000"/>
                <a:gd name="connsiteX4571" fmla="*/ 1537043 w 5246673"/>
                <a:gd name="connsiteY4571" fmla="*/ 4115757 h 6858000"/>
                <a:gd name="connsiteX4572" fmla="*/ 1537043 w 5246673"/>
                <a:gd name="connsiteY4572" fmla="*/ 4151652 h 6858000"/>
                <a:gd name="connsiteX4573" fmla="*/ 1508840 w 5246673"/>
                <a:gd name="connsiteY4573" fmla="*/ 4328725 h 6858000"/>
                <a:gd name="connsiteX4574" fmla="*/ 1506020 w 5246673"/>
                <a:gd name="connsiteY4574" fmla="*/ 4352654 h 6858000"/>
                <a:gd name="connsiteX4575" fmla="*/ 1522942 w 5246673"/>
                <a:gd name="connsiteY4575" fmla="*/ 4359831 h 6858000"/>
                <a:gd name="connsiteX4576" fmla="*/ 1623062 w 5246673"/>
                <a:gd name="connsiteY4576" fmla="*/ 4405297 h 6858000"/>
                <a:gd name="connsiteX4577" fmla="*/ 1642804 w 5246673"/>
                <a:gd name="connsiteY4577" fmla="*/ 4424440 h 6858000"/>
                <a:gd name="connsiteX4578" fmla="*/ 1718951 w 5246673"/>
                <a:gd name="connsiteY4578" fmla="*/ 4556048 h 6858000"/>
                <a:gd name="connsiteX4579" fmla="*/ 1730232 w 5246673"/>
                <a:gd name="connsiteY4579" fmla="*/ 4572799 h 6858000"/>
                <a:gd name="connsiteX4580" fmla="*/ 1780997 w 5246673"/>
                <a:gd name="connsiteY4580" fmla="*/ 4486655 h 6858000"/>
                <a:gd name="connsiteX4581" fmla="*/ 1824710 w 5246673"/>
                <a:gd name="connsiteY4581" fmla="*/ 4414869 h 6858000"/>
                <a:gd name="connsiteX4582" fmla="*/ 1883935 w 5246673"/>
                <a:gd name="connsiteY4582" fmla="*/ 4383760 h 6858000"/>
                <a:gd name="connsiteX4583" fmla="*/ 1953033 w 5246673"/>
                <a:gd name="connsiteY4583" fmla="*/ 4350260 h 6858000"/>
                <a:gd name="connsiteX4584" fmla="*/ 1948802 w 5246673"/>
                <a:gd name="connsiteY4584" fmla="*/ 4323939 h 6858000"/>
                <a:gd name="connsiteX4585" fmla="*/ 1922010 w 5246673"/>
                <a:gd name="connsiteY4585" fmla="*/ 4151652 h 6858000"/>
                <a:gd name="connsiteX4586" fmla="*/ 1922010 w 5246673"/>
                <a:gd name="connsiteY4586" fmla="*/ 4113366 h 6858000"/>
                <a:gd name="connsiteX4587" fmla="*/ 1950213 w 5246673"/>
                <a:gd name="connsiteY4587" fmla="*/ 3936292 h 6858000"/>
                <a:gd name="connsiteX4588" fmla="*/ 1953033 w 5246673"/>
                <a:gd name="connsiteY4588" fmla="*/ 3914755 h 6858000"/>
                <a:gd name="connsiteX4589" fmla="*/ 1938931 w 5246673"/>
                <a:gd name="connsiteY4589" fmla="*/ 3907578 h 6858000"/>
                <a:gd name="connsiteX4590" fmla="*/ 1837402 w 5246673"/>
                <a:gd name="connsiteY4590" fmla="*/ 3862112 h 6858000"/>
                <a:gd name="connsiteX4591" fmla="*/ 1814840 w 5246673"/>
                <a:gd name="connsiteY4591" fmla="*/ 3840577 h 6858000"/>
                <a:gd name="connsiteX4592" fmla="*/ 1741513 w 5246673"/>
                <a:gd name="connsiteY4592" fmla="*/ 3716147 h 6858000"/>
                <a:gd name="connsiteX4593" fmla="*/ 1730232 w 5246673"/>
                <a:gd name="connsiteY4593" fmla="*/ 3697004 h 6858000"/>
                <a:gd name="connsiteX4594" fmla="*/ 3208050 w 5246673"/>
                <a:gd name="connsiteY4594" fmla="*/ 3685039 h 6858000"/>
                <a:gd name="connsiteX4595" fmla="*/ 3196769 w 5246673"/>
                <a:gd name="connsiteY4595" fmla="*/ 3704182 h 6858000"/>
                <a:gd name="connsiteX4596" fmla="*/ 3123442 w 5246673"/>
                <a:gd name="connsiteY4596" fmla="*/ 3828611 h 6858000"/>
                <a:gd name="connsiteX4597" fmla="*/ 3122031 w 5246673"/>
                <a:gd name="connsiteY4597" fmla="*/ 3831006 h 6858000"/>
                <a:gd name="connsiteX4598" fmla="*/ 3120622 w 5246673"/>
                <a:gd name="connsiteY4598" fmla="*/ 3833397 h 6858000"/>
                <a:gd name="connsiteX4599" fmla="*/ 3119211 w 5246673"/>
                <a:gd name="connsiteY4599" fmla="*/ 3835791 h 6858000"/>
                <a:gd name="connsiteX4600" fmla="*/ 3116391 w 5246673"/>
                <a:gd name="connsiteY4600" fmla="*/ 3840577 h 6858000"/>
                <a:gd name="connsiteX4601" fmla="*/ 3107930 w 5246673"/>
                <a:gd name="connsiteY4601" fmla="*/ 3850149 h 6858000"/>
                <a:gd name="connsiteX4602" fmla="*/ 3103700 w 5246673"/>
                <a:gd name="connsiteY4602" fmla="*/ 3852540 h 6858000"/>
                <a:gd name="connsiteX4603" fmla="*/ 3102290 w 5246673"/>
                <a:gd name="connsiteY4603" fmla="*/ 3854934 h 6858000"/>
                <a:gd name="connsiteX4604" fmla="*/ 3099469 w 5246673"/>
                <a:gd name="connsiteY4604" fmla="*/ 3857326 h 6858000"/>
                <a:gd name="connsiteX4605" fmla="*/ 3093829 w 5246673"/>
                <a:gd name="connsiteY4605" fmla="*/ 3859720 h 6858000"/>
                <a:gd name="connsiteX4606" fmla="*/ 3000760 w 5246673"/>
                <a:gd name="connsiteY4606" fmla="*/ 3902792 h 6858000"/>
                <a:gd name="connsiteX4607" fmla="*/ 2995120 w 5246673"/>
                <a:gd name="connsiteY4607" fmla="*/ 3905184 h 6858000"/>
                <a:gd name="connsiteX4608" fmla="*/ 2981018 w 5246673"/>
                <a:gd name="connsiteY4608" fmla="*/ 3905184 h 6858000"/>
                <a:gd name="connsiteX4609" fmla="*/ 2985250 w 5246673"/>
                <a:gd name="connsiteY4609" fmla="*/ 3931507 h 6858000"/>
                <a:gd name="connsiteX4610" fmla="*/ 3012041 w 5246673"/>
                <a:gd name="connsiteY4610" fmla="*/ 4103794 h 6858000"/>
                <a:gd name="connsiteX4611" fmla="*/ 3012041 w 5246673"/>
                <a:gd name="connsiteY4611" fmla="*/ 4142080 h 6858000"/>
                <a:gd name="connsiteX4612" fmla="*/ 2983838 w 5246673"/>
                <a:gd name="connsiteY4612" fmla="*/ 4316759 h 6858000"/>
                <a:gd name="connsiteX4613" fmla="*/ 2981018 w 5246673"/>
                <a:gd name="connsiteY4613" fmla="*/ 4340688 h 6858000"/>
                <a:gd name="connsiteX4614" fmla="*/ 2986659 w 5246673"/>
                <a:gd name="connsiteY4614" fmla="*/ 4343082 h 6858000"/>
                <a:gd name="connsiteX4615" fmla="*/ 2997940 w 5246673"/>
                <a:gd name="connsiteY4615" fmla="*/ 4347868 h 6858000"/>
                <a:gd name="connsiteX4616" fmla="*/ 3010632 w 5246673"/>
                <a:gd name="connsiteY4616" fmla="*/ 4352654 h 6858000"/>
                <a:gd name="connsiteX4617" fmla="*/ 3072678 w 5246673"/>
                <a:gd name="connsiteY4617" fmla="*/ 4381369 h 6858000"/>
                <a:gd name="connsiteX4618" fmla="*/ 3091009 w 5246673"/>
                <a:gd name="connsiteY4618" fmla="*/ 4388546 h 6858000"/>
                <a:gd name="connsiteX4619" fmla="*/ 3093829 w 5246673"/>
                <a:gd name="connsiteY4619" fmla="*/ 4390940 h 6858000"/>
                <a:gd name="connsiteX4620" fmla="*/ 3098060 w 5246673"/>
                <a:gd name="connsiteY4620" fmla="*/ 4393332 h 6858000"/>
                <a:gd name="connsiteX4621" fmla="*/ 3122031 w 5246673"/>
                <a:gd name="connsiteY4621" fmla="*/ 4414869 h 6858000"/>
                <a:gd name="connsiteX4622" fmla="*/ 3124852 w 5246673"/>
                <a:gd name="connsiteY4622" fmla="*/ 4419655 h 6858000"/>
                <a:gd name="connsiteX4623" fmla="*/ 3127672 w 5246673"/>
                <a:gd name="connsiteY4623" fmla="*/ 4424440 h 6858000"/>
                <a:gd name="connsiteX4624" fmla="*/ 3144594 w 5246673"/>
                <a:gd name="connsiteY4624" fmla="*/ 4453155 h 6858000"/>
                <a:gd name="connsiteX4625" fmla="*/ 3198179 w 5246673"/>
                <a:gd name="connsiteY4625" fmla="*/ 4544085 h 6858000"/>
                <a:gd name="connsiteX4626" fmla="*/ 3209460 w 5246673"/>
                <a:gd name="connsiteY4626" fmla="*/ 4560833 h 6858000"/>
                <a:gd name="connsiteX4627" fmla="*/ 3220741 w 5246673"/>
                <a:gd name="connsiteY4627" fmla="*/ 4544085 h 6858000"/>
                <a:gd name="connsiteX4628" fmla="*/ 3295478 w 5246673"/>
                <a:gd name="connsiteY4628" fmla="*/ 4417261 h 6858000"/>
                <a:gd name="connsiteX4629" fmla="*/ 3312400 w 5246673"/>
                <a:gd name="connsiteY4629" fmla="*/ 4400512 h 6858000"/>
                <a:gd name="connsiteX4630" fmla="*/ 3315220 w 5246673"/>
                <a:gd name="connsiteY4630" fmla="*/ 4398117 h 6858000"/>
                <a:gd name="connsiteX4631" fmla="*/ 3405469 w 5246673"/>
                <a:gd name="connsiteY4631" fmla="*/ 4357440 h 6858000"/>
                <a:gd name="connsiteX4632" fmla="*/ 3415339 w 5246673"/>
                <a:gd name="connsiteY4632" fmla="*/ 4352654 h 6858000"/>
                <a:gd name="connsiteX4633" fmla="*/ 3420979 w 5246673"/>
                <a:gd name="connsiteY4633" fmla="*/ 4350260 h 6858000"/>
                <a:gd name="connsiteX4634" fmla="*/ 3432260 w 5246673"/>
                <a:gd name="connsiteY4634" fmla="*/ 4345474 h 6858000"/>
                <a:gd name="connsiteX4635" fmla="*/ 3429440 w 5246673"/>
                <a:gd name="connsiteY4635" fmla="*/ 4319154 h 6858000"/>
                <a:gd name="connsiteX4636" fmla="*/ 3401238 w 5246673"/>
                <a:gd name="connsiteY4636" fmla="*/ 4144472 h 6858000"/>
                <a:gd name="connsiteX4637" fmla="*/ 3399828 w 5246673"/>
                <a:gd name="connsiteY4637" fmla="*/ 4125329 h 6858000"/>
                <a:gd name="connsiteX4638" fmla="*/ 3401238 w 5246673"/>
                <a:gd name="connsiteY4638" fmla="*/ 4108580 h 6858000"/>
                <a:gd name="connsiteX4639" fmla="*/ 3401238 w 5246673"/>
                <a:gd name="connsiteY4639" fmla="*/ 4106186 h 6858000"/>
                <a:gd name="connsiteX4640" fmla="*/ 3429440 w 5246673"/>
                <a:gd name="connsiteY4640" fmla="*/ 3931507 h 6858000"/>
                <a:gd name="connsiteX4641" fmla="*/ 3432260 w 5246673"/>
                <a:gd name="connsiteY4641" fmla="*/ 3909969 h 6858000"/>
                <a:gd name="connsiteX4642" fmla="*/ 3432260 w 5246673"/>
                <a:gd name="connsiteY4642" fmla="*/ 3907578 h 6858000"/>
                <a:gd name="connsiteX4643" fmla="*/ 3418159 w 5246673"/>
                <a:gd name="connsiteY4643" fmla="*/ 3900398 h 6858000"/>
                <a:gd name="connsiteX4644" fmla="*/ 3315220 w 5246673"/>
                <a:gd name="connsiteY4644" fmla="*/ 3852540 h 6858000"/>
                <a:gd name="connsiteX4645" fmla="*/ 3294068 w 5246673"/>
                <a:gd name="connsiteY4645" fmla="*/ 3831006 h 6858000"/>
                <a:gd name="connsiteX4646" fmla="*/ 3219331 w 5246673"/>
                <a:gd name="connsiteY4646" fmla="*/ 3704182 h 6858000"/>
                <a:gd name="connsiteX4647" fmla="*/ 3217920 w 5246673"/>
                <a:gd name="connsiteY4647" fmla="*/ 3701790 h 6858000"/>
                <a:gd name="connsiteX4648" fmla="*/ 3208050 w 5246673"/>
                <a:gd name="connsiteY4648" fmla="*/ 3685039 h 6858000"/>
                <a:gd name="connsiteX4649" fmla="*/ 242542 w 5246673"/>
                <a:gd name="connsiteY4649" fmla="*/ 3685039 h 6858000"/>
                <a:gd name="connsiteX4650" fmla="*/ 232672 w 5246673"/>
                <a:gd name="connsiteY4650" fmla="*/ 3708967 h 6858000"/>
                <a:gd name="connsiteX4651" fmla="*/ 157934 w 5246673"/>
                <a:gd name="connsiteY4651" fmla="*/ 3835791 h 6858000"/>
                <a:gd name="connsiteX4652" fmla="*/ 139603 w 5246673"/>
                <a:gd name="connsiteY4652" fmla="*/ 3854934 h 6858000"/>
                <a:gd name="connsiteX4653" fmla="*/ 33842 w 5246673"/>
                <a:gd name="connsiteY4653" fmla="*/ 3902792 h 6858000"/>
                <a:gd name="connsiteX4654" fmla="*/ 21152 w 5246673"/>
                <a:gd name="connsiteY4654" fmla="*/ 3909969 h 6858000"/>
                <a:gd name="connsiteX4655" fmla="*/ 25381 w 5246673"/>
                <a:gd name="connsiteY4655" fmla="*/ 3936292 h 6858000"/>
                <a:gd name="connsiteX4656" fmla="*/ 52175 w 5246673"/>
                <a:gd name="connsiteY4656" fmla="*/ 4113366 h 6858000"/>
                <a:gd name="connsiteX4657" fmla="*/ 52175 w 5246673"/>
                <a:gd name="connsiteY4657" fmla="*/ 4146866 h 6858000"/>
                <a:gd name="connsiteX4658" fmla="*/ 23972 w 5246673"/>
                <a:gd name="connsiteY4658" fmla="*/ 4326331 h 6858000"/>
                <a:gd name="connsiteX4659" fmla="*/ 21152 w 5246673"/>
                <a:gd name="connsiteY4659" fmla="*/ 4350260 h 6858000"/>
                <a:gd name="connsiteX4660" fmla="*/ 36663 w 5246673"/>
                <a:gd name="connsiteY4660" fmla="*/ 4357440 h 6858000"/>
                <a:gd name="connsiteX4661" fmla="*/ 138192 w 5246673"/>
                <a:gd name="connsiteY4661" fmla="*/ 4402903 h 6858000"/>
                <a:gd name="connsiteX4662" fmla="*/ 162165 w 5246673"/>
                <a:gd name="connsiteY4662" fmla="*/ 4424440 h 6858000"/>
                <a:gd name="connsiteX4663" fmla="*/ 236901 w 5246673"/>
                <a:gd name="connsiteY4663" fmla="*/ 4551262 h 6858000"/>
                <a:gd name="connsiteX4664" fmla="*/ 248182 w 5246673"/>
                <a:gd name="connsiteY4664" fmla="*/ 4568013 h 6858000"/>
                <a:gd name="connsiteX4665" fmla="*/ 259463 w 5246673"/>
                <a:gd name="connsiteY4665" fmla="*/ 4551262 h 6858000"/>
                <a:gd name="connsiteX4666" fmla="*/ 334201 w 5246673"/>
                <a:gd name="connsiteY4666" fmla="*/ 4424440 h 6858000"/>
                <a:gd name="connsiteX4667" fmla="*/ 356763 w 5246673"/>
                <a:gd name="connsiteY4667" fmla="*/ 4402903 h 6858000"/>
                <a:gd name="connsiteX4668" fmla="*/ 458293 w 5246673"/>
                <a:gd name="connsiteY4668" fmla="*/ 4357440 h 6858000"/>
                <a:gd name="connsiteX4669" fmla="*/ 473804 w 5246673"/>
                <a:gd name="connsiteY4669" fmla="*/ 4350260 h 6858000"/>
                <a:gd name="connsiteX4670" fmla="*/ 470983 w 5246673"/>
                <a:gd name="connsiteY4670" fmla="*/ 4323939 h 6858000"/>
                <a:gd name="connsiteX4671" fmla="*/ 442781 w 5246673"/>
                <a:gd name="connsiteY4671" fmla="*/ 4149258 h 6858000"/>
                <a:gd name="connsiteX4672" fmla="*/ 438551 w 5246673"/>
                <a:gd name="connsiteY4672" fmla="*/ 4108580 h 6858000"/>
                <a:gd name="connsiteX4673" fmla="*/ 466754 w 5246673"/>
                <a:gd name="connsiteY4673" fmla="*/ 3933898 h 6858000"/>
                <a:gd name="connsiteX4674" fmla="*/ 469574 w 5246673"/>
                <a:gd name="connsiteY4674" fmla="*/ 3909969 h 6858000"/>
                <a:gd name="connsiteX4675" fmla="*/ 455473 w 5246673"/>
                <a:gd name="connsiteY4675" fmla="*/ 3902792 h 6858000"/>
                <a:gd name="connsiteX4676" fmla="*/ 352532 w 5246673"/>
                <a:gd name="connsiteY4676" fmla="*/ 3854934 h 6858000"/>
                <a:gd name="connsiteX4677" fmla="*/ 331381 w 5246673"/>
                <a:gd name="connsiteY4677" fmla="*/ 3833397 h 6858000"/>
                <a:gd name="connsiteX4678" fmla="*/ 256643 w 5246673"/>
                <a:gd name="connsiteY4678" fmla="*/ 3706576 h 6858000"/>
                <a:gd name="connsiteX4679" fmla="*/ 242542 w 5246673"/>
                <a:gd name="connsiteY4679" fmla="*/ 3685039 h 6858000"/>
                <a:gd name="connsiteX4680" fmla="*/ 4685869 w 5246673"/>
                <a:gd name="connsiteY4680" fmla="*/ 3656324 h 6858000"/>
                <a:gd name="connsiteX4681" fmla="*/ 4697150 w 5246673"/>
                <a:gd name="connsiteY4681" fmla="*/ 3675467 h 6858000"/>
                <a:gd name="connsiteX4682" fmla="*/ 4780347 w 5246673"/>
                <a:gd name="connsiteY4682" fmla="*/ 3816648 h 6858000"/>
                <a:gd name="connsiteX4683" fmla="*/ 4802909 w 5246673"/>
                <a:gd name="connsiteY4683" fmla="*/ 3838183 h 6858000"/>
                <a:gd name="connsiteX4684" fmla="*/ 4911490 w 5246673"/>
                <a:gd name="connsiteY4684" fmla="*/ 3888435 h 6858000"/>
                <a:gd name="connsiteX4685" fmla="*/ 4928411 w 5246673"/>
                <a:gd name="connsiteY4685" fmla="*/ 3895612 h 6858000"/>
                <a:gd name="connsiteX4686" fmla="*/ 4925591 w 5246673"/>
                <a:gd name="connsiteY4686" fmla="*/ 3917149 h 6858000"/>
                <a:gd name="connsiteX4687" fmla="*/ 4894568 w 5246673"/>
                <a:gd name="connsiteY4687" fmla="*/ 4113366 h 6858000"/>
                <a:gd name="connsiteX4688" fmla="*/ 4894568 w 5246673"/>
                <a:gd name="connsiteY4688" fmla="*/ 4149258 h 6858000"/>
                <a:gd name="connsiteX4689" fmla="*/ 4922771 w 5246673"/>
                <a:gd name="connsiteY4689" fmla="*/ 4340688 h 6858000"/>
                <a:gd name="connsiteX4690" fmla="*/ 4927001 w 5246673"/>
                <a:gd name="connsiteY4690" fmla="*/ 4367011 h 6858000"/>
                <a:gd name="connsiteX4691" fmla="*/ 4881876 w 5246673"/>
                <a:gd name="connsiteY4691" fmla="*/ 4388546 h 6858000"/>
                <a:gd name="connsiteX4692" fmla="*/ 4798679 w 5246673"/>
                <a:gd name="connsiteY4692" fmla="*/ 4426832 h 6858000"/>
                <a:gd name="connsiteX4693" fmla="*/ 4778937 w 5246673"/>
                <a:gd name="connsiteY4693" fmla="*/ 4445975 h 6858000"/>
                <a:gd name="connsiteX4694" fmla="*/ 4698559 w 5246673"/>
                <a:gd name="connsiteY4694" fmla="*/ 4582371 h 6858000"/>
                <a:gd name="connsiteX4695" fmla="*/ 4687278 w 5246673"/>
                <a:gd name="connsiteY4695" fmla="*/ 4606299 h 6858000"/>
                <a:gd name="connsiteX4696" fmla="*/ 4673177 w 5246673"/>
                <a:gd name="connsiteY4696" fmla="*/ 4584762 h 6858000"/>
                <a:gd name="connsiteX4697" fmla="*/ 4592800 w 5246673"/>
                <a:gd name="connsiteY4697" fmla="*/ 4448369 h 6858000"/>
                <a:gd name="connsiteX4698" fmla="*/ 4568827 w 5246673"/>
                <a:gd name="connsiteY4698" fmla="*/ 4424440 h 6858000"/>
                <a:gd name="connsiteX4699" fmla="*/ 4458837 w 5246673"/>
                <a:gd name="connsiteY4699" fmla="*/ 4374189 h 6858000"/>
                <a:gd name="connsiteX4700" fmla="*/ 4444735 w 5246673"/>
                <a:gd name="connsiteY4700" fmla="*/ 4367011 h 6858000"/>
                <a:gd name="connsiteX4701" fmla="*/ 4447556 w 5246673"/>
                <a:gd name="connsiteY4701" fmla="*/ 4345474 h 6858000"/>
                <a:gd name="connsiteX4702" fmla="*/ 4478579 w 5246673"/>
                <a:gd name="connsiteY4702" fmla="*/ 4151652 h 6858000"/>
                <a:gd name="connsiteX4703" fmla="*/ 4478579 w 5246673"/>
                <a:gd name="connsiteY4703" fmla="*/ 4110972 h 6858000"/>
                <a:gd name="connsiteX4704" fmla="*/ 4448967 w 5246673"/>
                <a:gd name="connsiteY4704" fmla="*/ 3921935 h 6858000"/>
                <a:gd name="connsiteX4705" fmla="*/ 4446146 w 5246673"/>
                <a:gd name="connsiteY4705" fmla="*/ 3895612 h 6858000"/>
                <a:gd name="connsiteX4706" fmla="*/ 4484219 w 5246673"/>
                <a:gd name="connsiteY4706" fmla="*/ 3878863 h 6858000"/>
                <a:gd name="connsiteX4707" fmla="*/ 4573058 w 5246673"/>
                <a:gd name="connsiteY4707" fmla="*/ 3838183 h 6858000"/>
                <a:gd name="connsiteX4708" fmla="*/ 4595620 w 5246673"/>
                <a:gd name="connsiteY4708" fmla="*/ 3816648 h 6858000"/>
                <a:gd name="connsiteX4709" fmla="*/ 4675997 w 5246673"/>
                <a:gd name="connsiteY4709" fmla="*/ 3677861 h 6858000"/>
                <a:gd name="connsiteX4710" fmla="*/ 4685869 w 5246673"/>
                <a:gd name="connsiteY4710" fmla="*/ 3656324 h 6858000"/>
                <a:gd name="connsiteX4711" fmla="*/ 1727412 w 5246673"/>
                <a:gd name="connsiteY4711" fmla="*/ 3656324 h 6858000"/>
                <a:gd name="connsiteX4712" fmla="*/ 1738693 w 5246673"/>
                <a:gd name="connsiteY4712" fmla="*/ 3675467 h 6858000"/>
                <a:gd name="connsiteX4713" fmla="*/ 1821890 w 5246673"/>
                <a:gd name="connsiteY4713" fmla="*/ 3816648 h 6858000"/>
                <a:gd name="connsiteX4714" fmla="*/ 1844452 w 5246673"/>
                <a:gd name="connsiteY4714" fmla="*/ 3838183 h 6858000"/>
                <a:gd name="connsiteX4715" fmla="*/ 1953033 w 5246673"/>
                <a:gd name="connsiteY4715" fmla="*/ 3888435 h 6858000"/>
                <a:gd name="connsiteX4716" fmla="*/ 1969954 w 5246673"/>
                <a:gd name="connsiteY4716" fmla="*/ 3895612 h 6858000"/>
                <a:gd name="connsiteX4717" fmla="*/ 1967134 w 5246673"/>
                <a:gd name="connsiteY4717" fmla="*/ 3917149 h 6858000"/>
                <a:gd name="connsiteX4718" fmla="*/ 1936111 w 5246673"/>
                <a:gd name="connsiteY4718" fmla="*/ 4113366 h 6858000"/>
                <a:gd name="connsiteX4719" fmla="*/ 1936111 w 5246673"/>
                <a:gd name="connsiteY4719" fmla="*/ 4149258 h 6858000"/>
                <a:gd name="connsiteX4720" fmla="*/ 1964314 w 5246673"/>
                <a:gd name="connsiteY4720" fmla="*/ 4340688 h 6858000"/>
                <a:gd name="connsiteX4721" fmla="*/ 1968543 w 5246673"/>
                <a:gd name="connsiteY4721" fmla="*/ 4367011 h 6858000"/>
                <a:gd name="connsiteX4722" fmla="*/ 1923419 w 5246673"/>
                <a:gd name="connsiteY4722" fmla="*/ 4388546 h 6858000"/>
                <a:gd name="connsiteX4723" fmla="*/ 1840222 w 5246673"/>
                <a:gd name="connsiteY4723" fmla="*/ 4426832 h 6858000"/>
                <a:gd name="connsiteX4724" fmla="*/ 1820480 w 5246673"/>
                <a:gd name="connsiteY4724" fmla="*/ 4445975 h 6858000"/>
                <a:gd name="connsiteX4725" fmla="*/ 1740102 w 5246673"/>
                <a:gd name="connsiteY4725" fmla="*/ 4582371 h 6858000"/>
                <a:gd name="connsiteX4726" fmla="*/ 1728821 w 5246673"/>
                <a:gd name="connsiteY4726" fmla="*/ 4606299 h 6858000"/>
                <a:gd name="connsiteX4727" fmla="*/ 1714720 w 5246673"/>
                <a:gd name="connsiteY4727" fmla="*/ 4584762 h 6858000"/>
                <a:gd name="connsiteX4728" fmla="*/ 1634343 w 5246673"/>
                <a:gd name="connsiteY4728" fmla="*/ 4448369 h 6858000"/>
                <a:gd name="connsiteX4729" fmla="*/ 1610370 w 5246673"/>
                <a:gd name="connsiteY4729" fmla="*/ 4424440 h 6858000"/>
                <a:gd name="connsiteX4730" fmla="*/ 1500380 w 5246673"/>
                <a:gd name="connsiteY4730" fmla="*/ 4374189 h 6858000"/>
                <a:gd name="connsiteX4731" fmla="*/ 1486278 w 5246673"/>
                <a:gd name="connsiteY4731" fmla="*/ 4367011 h 6858000"/>
                <a:gd name="connsiteX4732" fmla="*/ 1489098 w 5246673"/>
                <a:gd name="connsiteY4732" fmla="*/ 4345474 h 6858000"/>
                <a:gd name="connsiteX4733" fmla="*/ 1520121 w 5246673"/>
                <a:gd name="connsiteY4733" fmla="*/ 4151652 h 6858000"/>
                <a:gd name="connsiteX4734" fmla="*/ 1520121 w 5246673"/>
                <a:gd name="connsiteY4734" fmla="*/ 4110972 h 6858000"/>
                <a:gd name="connsiteX4735" fmla="*/ 1490509 w 5246673"/>
                <a:gd name="connsiteY4735" fmla="*/ 3921935 h 6858000"/>
                <a:gd name="connsiteX4736" fmla="*/ 1487689 w 5246673"/>
                <a:gd name="connsiteY4736" fmla="*/ 3895612 h 6858000"/>
                <a:gd name="connsiteX4737" fmla="*/ 1525762 w 5246673"/>
                <a:gd name="connsiteY4737" fmla="*/ 3878863 h 6858000"/>
                <a:gd name="connsiteX4738" fmla="*/ 1614601 w 5246673"/>
                <a:gd name="connsiteY4738" fmla="*/ 3838183 h 6858000"/>
                <a:gd name="connsiteX4739" fmla="*/ 1637163 w 5246673"/>
                <a:gd name="connsiteY4739" fmla="*/ 3816648 h 6858000"/>
                <a:gd name="connsiteX4740" fmla="*/ 1717540 w 5246673"/>
                <a:gd name="connsiteY4740" fmla="*/ 3677861 h 6858000"/>
                <a:gd name="connsiteX4741" fmla="*/ 1727412 w 5246673"/>
                <a:gd name="connsiteY4741" fmla="*/ 3656324 h 6858000"/>
                <a:gd name="connsiteX4742" fmla="*/ 248182 w 5246673"/>
                <a:gd name="connsiteY4742" fmla="*/ 3656324 h 6858000"/>
                <a:gd name="connsiteX4743" fmla="*/ 260874 w 5246673"/>
                <a:gd name="connsiteY4743" fmla="*/ 3675467 h 6858000"/>
                <a:gd name="connsiteX4744" fmla="*/ 342662 w 5246673"/>
                <a:gd name="connsiteY4744" fmla="*/ 3814254 h 6858000"/>
                <a:gd name="connsiteX4745" fmla="*/ 366633 w 5246673"/>
                <a:gd name="connsiteY4745" fmla="*/ 3838183 h 6858000"/>
                <a:gd name="connsiteX4746" fmla="*/ 475214 w 5246673"/>
                <a:gd name="connsiteY4746" fmla="*/ 3888435 h 6858000"/>
                <a:gd name="connsiteX4747" fmla="*/ 490725 w 5246673"/>
                <a:gd name="connsiteY4747" fmla="*/ 3895612 h 6858000"/>
                <a:gd name="connsiteX4748" fmla="*/ 485085 w 5246673"/>
                <a:gd name="connsiteY4748" fmla="*/ 3931507 h 6858000"/>
                <a:gd name="connsiteX4749" fmla="*/ 459702 w 5246673"/>
                <a:gd name="connsiteY4749" fmla="*/ 4103794 h 6858000"/>
                <a:gd name="connsiteX4750" fmla="*/ 459702 w 5246673"/>
                <a:gd name="connsiteY4750" fmla="*/ 4158829 h 6858000"/>
                <a:gd name="connsiteX4751" fmla="*/ 489316 w 5246673"/>
                <a:gd name="connsiteY4751" fmla="*/ 4340688 h 6858000"/>
                <a:gd name="connsiteX4752" fmla="*/ 492136 w 5246673"/>
                <a:gd name="connsiteY4752" fmla="*/ 4364617 h 6858000"/>
                <a:gd name="connsiteX4753" fmla="*/ 448421 w 5246673"/>
                <a:gd name="connsiteY4753" fmla="*/ 4386154 h 6858000"/>
                <a:gd name="connsiteX4754" fmla="*/ 366633 w 5246673"/>
                <a:gd name="connsiteY4754" fmla="*/ 4422046 h 6858000"/>
                <a:gd name="connsiteX4755" fmla="*/ 342662 w 5246673"/>
                <a:gd name="connsiteY4755" fmla="*/ 4443584 h 6858000"/>
                <a:gd name="connsiteX4756" fmla="*/ 262284 w 5246673"/>
                <a:gd name="connsiteY4756" fmla="*/ 4579977 h 6858000"/>
                <a:gd name="connsiteX4757" fmla="*/ 252413 w 5246673"/>
                <a:gd name="connsiteY4757" fmla="*/ 4603905 h 6858000"/>
                <a:gd name="connsiteX4758" fmla="*/ 238312 w 5246673"/>
                <a:gd name="connsiteY4758" fmla="*/ 4582371 h 6858000"/>
                <a:gd name="connsiteX4759" fmla="*/ 160754 w 5246673"/>
                <a:gd name="connsiteY4759" fmla="*/ 4450761 h 6858000"/>
                <a:gd name="connsiteX4760" fmla="*/ 129731 w 5246673"/>
                <a:gd name="connsiteY4760" fmla="*/ 4419655 h 6858000"/>
                <a:gd name="connsiteX4761" fmla="*/ 21152 w 5246673"/>
                <a:gd name="connsiteY4761" fmla="*/ 4369403 h 6858000"/>
                <a:gd name="connsiteX4762" fmla="*/ 9871 w 5246673"/>
                <a:gd name="connsiteY4762" fmla="*/ 4362226 h 6858000"/>
                <a:gd name="connsiteX4763" fmla="*/ 11280 w 5246673"/>
                <a:gd name="connsiteY4763" fmla="*/ 4343082 h 6858000"/>
                <a:gd name="connsiteX4764" fmla="*/ 42303 w 5246673"/>
                <a:gd name="connsiteY4764" fmla="*/ 4146866 h 6858000"/>
                <a:gd name="connsiteX4765" fmla="*/ 42303 w 5246673"/>
                <a:gd name="connsiteY4765" fmla="*/ 4108580 h 6858000"/>
                <a:gd name="connsiteX4766" fmla="*/ 11280 w 5246673"/>
                <a:gd name="connsiteY4766" fmla="*/ 3917149 h 6858000"/>
                <a:gd name="connsiteX4767" fmla="*/ 8460 w 5246673"/>
                <a:gd name="connsiteY4767" fmla="*/ 3893221 h 6858000"/>
                <a:gd name="connsiteX4768" fmla="*/ 77557 w 5246673"/>
                <a:gd name="connsiteY4768" fmla="*/ 3862112 h 6858000"/>
                <a:gd name="connsiteX4769" fmla="*/ 135372 w 5246673"/>
                <a:gd name="connsiteY4769" fmla="*/ 3835791 h 6858000"/>
                <a:gd name="connsiteX4770" fmla="*/ 156524 w 5246673"/>
                <a:gd name="connsiteY4770" fmla="*/ 3816648 h 6858000"/>
                <a:gd name="connsiteX4771" fmla="*/ 238312 w 5246673"/>
                <a:gd name="connsiteY4771" fmla="*/ 3677861 h 6858000"/>
                <a:gd name="connsiteX4772" fmla="*/ 248182 w 5246673"/>
                <a:gd name="connsiteY4772" fmla="*/ 3656324 h 6858000"/>
                <a:gd name="connsiteX4773" fmla="*/ 3203819 w 5246673"/>
                <a:gd name="connsiteY4773" fmla="*/ 3649147 h 6858000"/>
                <a:gd name="connsiteX4774" fmla="*/ 3205230 w 5246673"/>
                <a:gd name="connsiteY4774" fmla="*/ 3651538 h 6858000"/>
                <a:gd name="connsiteX4775" fmla="*/ 3271505 w 5246673"/>
                <a:gd name="connsiteY4775" fmla="*/ 3764005 h 6858000"/>
                <a:gd name="connsiteX4776" fmla="*/ 3292658 w 5246673"/>
                <a:gd name="connsiteY4776" fmla="*/ 3799897 h 6858000"/>
                <a:gd name="connsiteX4777" fmla="*/ 3326501 w 5246673"/>
                <a:gd name="connsiteY4777" fmla="*/ 3833397 h 6858000"/>
                <a:gd name="connsiteX4778" fmla="*/ 3354704 w 5246673"/>
                <a:gd name="connsiteY4778" fmla="*/ 3845363 h 6858000"/>
                <a:gd name="connsiteX4779" fmla="*/ 3433671 w 5246673"/>
                <a:gd name="connsiteY4779" fmla="*/ 3881255 h 6858000"/>
                <a:gd name="connsiteX4780" fmla="*/ 3444952 w 5246673"/>
                <a:gd name="connsiteY4780" fmla="*/ 3886041 h 6858000"/>
                <a:gd name="connsiteX4781" fmla="*/ 3449182 w 5246673"/>
                <a:gd name="connsiteY4781" fmla="*/ 3888435 h 6858000"/>
                <a:gd name="connsiteX4782" fmla="*/ 3446362 w 5246673"/>
                <a:gd name="connsiteY4782" fmla="*/ 3909969 h 6858000"/>
                <a:gd name="connsiteX4783" fmla="*/ 3446362 w 5246673"/>
                <a:gd name="connsiteY4783" fmla="*/ 3912364 h 6858000"/>
                <a:gd name="connsiteX4784" fmla="*/ 3446362 w 5246673"/>
                <a:gd name="connsiteY4784" fmla="*/ 3914755 h 6858000"/>
                <a:gd name="connsiteX4785" fmla="*/ 3444952 w 5246673"/>
                <a:gd name="connsiteY4785" fmla="*/ 3924327 h 6858000"/>
                <a:gd name="connsiteX4786" fmla="*/ 3425211 w 5246673"/>
                <a:gd name="connsiteY4786" fmla="*/ 4048757 h 6858000"/>
                <a:gd name="connsiteX4787" fmla="*/ 3416750 w 5246673"/>
                <a:gd name="connsiteY4787" fmla="*/ 4103794 h 6858000"/>
                <a:gd name="connsiteX4788" fmla="*/ 3415339 w 5246673"/>
                <a:gd name="connsiteY4788" fmla="*/ 4137294 h 6858000"/>
                <a:gd name="connsiteX4789" fmla="*/ 3415339 w 5246673"/>
                <a:gd name="connsiteY4789" fmla="*/ 4142080 h 6858000"/>
                <a:gd name="connsiteX4790" fmla="*/ 3429440 w 5246673"/>
                <a:gd name="connsiteY4790" fmla="*/ 4230616 h 6858000"/>
                <a:gd name="connsiteX4791" fmla="*/ 3436492 w 5246673"/>
                <a:gd name="connsiteY4791" fmla="*/ 4280868 h 6858000"/>
                <a:gd name="connsiteX4792" fmla="*/ 3444952 w 5246673"/>
                <a:gd name="connsiteY4792" fmla="*/ 4335903 h 6858000"/>
                <a:gd name="connsiteX4793" fmla="*/ 3447773 w 5246673"/>
                <a:gd name="connsiteY4793" fmla="*/ 4359831 h 6858000"/>
                <a:gd name="connsiteX4794" fmla="*/ 3437901 w 5246673"/>
                <a:gd name="connsiteY4794" fmla="*/ 4364617 h 6858000"/>
                <a:gd name="connsiteX4795" fmla="*/ 3435081 w 5246673"/>
                <a:gd name="connsiteY4795" fmla="*/ 4367011 h 6858000"/>
                <a:gd name="connsiteX4796" fmla="*/ 3326501 w 5246673"/>
                <a:gd name="connsiteY4796" fmla="*/ 4417261 h 6858000"/>
                <a:gd name="connsiteX4797" fmla="*/ 3296888 w 5246673"/>
                <a:gd name="connsiteY4797" fmla="*/ 4445975 h 6858000"/>
                <a:gd name="connsiteX4798" fmla="*/ 3294068 w 5246673"/>
                <a:gd name="connsiteY4798" fmla="*/ 4450761 h 6858000"/>
                <a:gd name="connsiteX4799" fmla="*/ 3233433 w 5246673"/>
                <a:gd name="connsiteY4799" fmla="*/ 4553656 h 6858000"/>
                <a:gd name="connsiteX4800" fmla="*/ 3219331 w 5246673"/>
                <a:gd name="connsiteY4800" fmla="*/ 4577585 h 6858000"/>
                <a:gd name="connsiteX4801" fmla="*/ 3209460 w 5246673"/>
                <a:gd name="connsiteY4801" fmla="*/ 4601514 h 6858000"/>
                <a:gd name="connsiteX4802" fmla="*/ 3195358 w 5246673"/>
                <a:gd name="connsiteY4802" fmla="*/ 4579977 h 6858000"/>
                <a:gd name="connsiteX4803" fmla="*/ 3120622 w 5246673"/>
                <a:gd name="connsiteY4803" fmla="*/ 4453155 h 6858000"/>
                <a:gd name="connsiteX4804" fmla="*/ 3117802 w 5246673"/>
                <a:gd name="connsiteY4804" fmla="*/ 4448369 h 6858000"/>
                <a:gd name="connsiteX4805" fmla="*/ 3088188 w 5246673"/>
                <a:gd name="connsiteY4805" fmla="*/ 4419655 h 6858000"/>
                <a:gd name="connsiteX4806" fmla="*/ 2979609 w 5246673"/>
                <a:gd name="connsiteY4806" fmla="*/ 4369403 h 6858000"/>
                <a:gd name="connsiteX4807" fmla="*/ 2968328 w 5246673"/>
                <a:gd name="connsiteY4807" fmla="*/ 4362226 h 6858000"/>
                <a:gd name="connsiteX4808" fmla="*/ 2969737 w 5246673"/>
                <a:gd name="connsiteY4808" fmla="*/ 4350260 h 6858000"/>
                <a:gd name="connsiteX4809" fmla="*/ 2969737 w 5246673"/>
                <a:gd name="connsiteY4809" fmla="*/ 4345474 h 6858000"/>
                <a:gd name="connsiteX4810" fmla="*/ 2975378 w 5246673"/>
                <a:gd name="connsiteY4810" fmla="*/ 4309582 h 6858000"/>
                <a:gd name="connsiteX4811" fmla="*/ 2989479 w 5246673"/>
                <a:gd name="connsiteY4811" fmla="*/ 4218653 h 6858000"/>
                <a:gd name="connsiteX4812" fmla="*/ 2999351 w 5246673"/>
                <a:gd name="connsiteY4812" fmla="*/ 4154043 h 6858000"/>
                <a:gd name="connsiteX4813" fmla="*/ 2999351 w 5246673"/>
                <a:gd name="connsiteY4813" fmla="*/ 4103794 h 6858000"/>
                <a:gd name="connsiteX4814" fmla="*/ 2989479 w 5246673"/>
                <a:gd name="connsiteY4814" fmla="*/ 4043971 h 6858000"/>
                <a:gd name="connsiteX4815" fmla="*/ 2971148 w 5246673"/>
                <a:gd name="connsiteY4815" fmla="*/ 3924327 h 6858000"/>
                <a:gd name="connsiteX4816" fmla="*/ 2969737 w 5246673"/>
                <a:gd name="connsiteY4816" fmla="*/ 3919541 h 6858000"/>
                <a:gd name="connsiteX4817" fmla="*/ 2969737 w 5246673"/>
                <a:gd name="connsiteY4817" fmla="*/ 3917149 h 6858000"/>
                <a:gd name="connsiteX4818" fmla="*/ 2968328 w 5246673"/>
                <a:gd name="connsiteY4818" fmla="*/ 3905184 h 6858000"/>
                <a:gd name="connsiteX4819" fmla="*/ 2965508 w 5246673"/>
                <a:gd name="connsiteY4819" fmla="*/ 3886041 h 6858000"/>
                <a:gd name="connsiteX4820" fmla="*/ 2972557 w 5246673"/>
                <a:gd name="connsiteY4820" fmla="*/ 3883649 h 6858000"/>
                <a:gd name="connsiteX4821" fmla="*/ 2981018 w 5246673"/>
                <a:gd name="connsiteY4821" fmla="*/ 3878863 h 6858000"/>
                <a:gd name="connsiteX4822" fmla="*/ 3006401 w 5246673"/>
                <a:gd name="connsiteY4822" fmla="*/ 3866898 h 6858000"/>
                <a:gd name="connsiteX4823" fmla="*/ 3034603 w 5246673"/>
                <a:gd name="connsiteY4823" fmla="*/ 3854934 h 6858000"/>
                <a:gd name="connsiteX4824" fmla="*/ 3091009 w 5246673"/>
                <a:gd name="connsiteY4824" fmla="*/ 3828611 h 6858000"/>
                <a:gd name="connsiteX4825" fmla="*/ 3109341 w 5246673"/>
                <a:gd name="connsiteY4825" fmla="*/ 3814254 h 6858000"/>
                <a:gd name="connsiteX4826" fmla="*/ 3112161 w 5246673"/>
                <a:gd name="connsiteY4826" fmla="*/ 3809468 h 6858000"/>
                <a:gd name="connsiteX4827" fmla="*/ 3193949 w 5246673"/>
                <a:gd name="connsiteY4827" fmla="*/ 3670681 h 6858000"/>
                <a:gd name="connsiteX4828" fmla="*/ 3203819 w 5246673"/>
                <a:gd name="connsiteY4828" fmla="*/ 3649147 h 6858000"/>
                <a:gd name="connsiteX4829" fmla="*/ 4685869 w 5246673"/>
                <a:gd name="connsiteY4829" fmla="*/ 3496002 h 6858000"/>
                <a:gd name="connsiteX4830" fmla="*/ 4674588 w 5246673"/>
                <a:gd name="connsiteY4830" fmla="*/ 3519931 h 6858000"/>
                <a:gd name="connsiteX4831" fmla="*/ 4558957 w 5246673"/>
                <a:gd name="connsiteY4831" fmla="*/ 3716147 h 6858000"/>
                <a:gd name="connsiteX4832" fmla="*/ 4537804 w 5246673"/>
                <a:gd name="connsiteY4832" fmla="*/ 3737682 h 6858000"/>
                <a:gd name="connsiteX4833" fmla="*/ 4377049 w 5246673"/>
                <a:gd name="connsiteY4833" fmla="*/ 3811863 h 6858000"/>
                <a:gd name="connsiteX4834" fmla="*/ 4362948 w 5246673"/>
                <a:gd name="connsiteY4834" fmla="*/ 3819040 h 6858000"/>
                <a:gd name="connsiteX4835" fmla="*/ 4367179 w 5246673"/>
                <a:gd name="connsiteY4835" fmla="*/ 3845363 h 6858000"/>
                <a:gd name="connsiteX4836" fmla="*/ 4409483 w 5246673"/>
                <a:gd name="connsiteY4836" fmla="*/ 4110972 h 6858000"/>
                <a:gd name="connsiteX4837" fmla="*/ 4409483 w 5246673"/>
                <a:gd name="connsiteY4837" fmla="*/ 4158829 h 6858000"/>
                <a:gd name="connsiteX4838" fmla="*/ 4367179 w 5246673"/>
                <a:gd name="connsiteY4838" fmla="*/ 4422046 h 6858000"/>
                <a:gd name="connsiteX4839" fmla="*/ 4362948 w 5246673"/>
                <a:gd name="connsiteY4839" fmla="*/ 4453155 h 6858000"/>
                <a:gd name="connsiteX4840" fmla="*/ 4378460 w 5246673"/>
                <a:gd name="connsiteY4840" fmla="*/ 4460332 h 6858000"/>
                <a:gd name="connsiteX4841" fmla="*/ 4534984 w 5246673"/>
                <a:gd name="connsiteY4841" fmla="*/ 4532119 h 6858000"/>
                <a:gd name="connsiteX4842" fmla="*/ 4560366 w 5246673"/>
                <a:gd name="connsiteY4842" fmla="*/ 4556048 h 6858000"/>
                <a:gd name="connsiteX4843" fmla="*/ 4675997 w 5246673"/>
                <a:gd name="connsiteY4843" fmla="*/ 4752264 h 6858000"/>
                <a:gd name="connsiteX4844" fmla="*/ 4688689 w 5246673"/>
                <a:gd name="connsiteY4844" fmla="*/ 4773801 h 6858000"/>
                <a:gd name="connsiteX4845" fmla="*/ 4699970 w 5246673"/>
                <a:gd name="connsiteY4845" fmla="*/ 4749872 h 6858000"/>
                <a:gd name="connsiteX4846" fmla="*/ 4815601 w 5246673"/>
                <a:gd name="connsiteY4846" fmla="*/ 4553656 h 6858000"/>
                <a:gd name="connsiteX4847" fmla="*/ 4836752 w 5246673"/>
                <a:gd name="connsiteY4847" fmla="*/ 4532119 h 6858000"/>
                <a:gd name="connsiteX4848" fmla="*/ 4994687 w 5246673"/>
                <a:gd name="connsiteY4848" fmla="*/ 4460332 h 6858000"/>
                <a:gd name="connsiteX4849" fmla="*/ 5013019 w 5246673"/>
                <a:gd name="connsiteY4849" fmla="*/ 4450761 h 6858000"/>
                <a:gd name="connsiteX4850" fmla="*/ 5008788 w 5246673"/>
                <a:gd name="connsiteY4850" fmla="*/ 4422046 h 6858000"/>
                <a:gd name="connsiteX4851" fmla="*/ 4966484 w 5246673"/>
                <a:gd name="connsiteY4851" fmla="*/ 4158829 h 6858000"/>
                <a:gd name="connsiteX4852" fmla="*/ 4965075 w 5246673"/>
                <a:gd name="connsiteY4852" fmla="*/ 4108580 h 6858000"/>
                <a:gd name="connsiteX4853" fmla="*/ 5004559 w 5246673"/>
                <a:gd name="connsiteY4853" fmla="*/ 3862112 h 6858000"/>
                <a:gd name="connsiteX4854" fmla="*/ 5011608 w 5246673"/>
                <a:gd name="connsiteY4854" fmla="*/ 3819040 h 6858000"/>
                <a:gd name="connsiteX4855" fmla="*/ 4997507 w 5246673"/>
                <a:gd name="connsiteY4855" fmla="*/ 3811863 h 6858000"/>
                <a:gd name="connsiteX4856" fmla="*/ 4838163 w 5246673"/>
                <a:gd name="connsiteY4856" fmla="*/ 3740076 h 6858000"/>
                <a:gd name="connsiteX4857" fmla="*/ 4814190 w 5246673"/>
                <a:gd name="connsiteY4857" fmla="*/ 3716147 h 6858000"/>
                <a:gd name="connsiteX4858" fmla="*/ 4699970 w 5246673"/>
                <a:gd name="connsiteY4858" fmla="*/ 3519931 h 6858000"/>
                <a:gd name="connsiteX4859" fmla="*/ 4685869 w 5246673"/>
                <a:gd name="connsiteY4859" fmla="*/ 3496002 h 6858000"/>
                <a:gd name="connsiteX4860" fmla="*/ 1727412 w 5246673"/>
                <a:gd name="connsiteY4860" fmla="*/ 3496002 h 6858000"/>
                <a:gd name="connsiteX4861" fmla="*/ 1716131 w 5246673"/>
                <a:gd name="connsiteY4861" fmla="*/ 3519931 h 6858000"/>
                <a:gd name="connsiteX4862" fmla="*/ 1600500 w 5246673"/>
                <a:gd name="connsiteY4862" fmla="*/ 3716147 h 6858000"/>
                <a:gd name="connsiteX4863" fmla="*/ 1579347 w 5246673"/>
                <a:gd name="connsiteY4863" fmla="*/ 3737682 h 6858000"/>
                <a:gd name="connsiteX4864" fmla="*/ 1418592 w 5246673"/>
                <a:gd name="connsiteY4864" fmla="*/ 3811863 h 6858000"/>
                <a:gd name="connsiteX4865" fmla="*/ 1404491 w 5246673"/>
                <a:gd name="connsiteY4865" fmla="*/ 3819040 h 6858000"/>
                <a:gd name="connsiteX4866" fmla="*/ 1408722 w 5246673"/>
                <a:gd name="connsiteY4866" fmla="*/ 3845363 h 6858000"/>
                <a:gd name="connsiteX4867" fmla="*/ 1451026 w 5246673"/>
                <a:gd name="connsiteY4867" fmla="*/ 4110972 h 6858000"/>
                <a:gd name="connsiteX4868" fmla="*/ 1451026 w 5246673"/>
                <a:gd name="connsiteY4868" fmla="*/ 4158829 h 6858000"/>
                <a:gd name="connsiteX4869" fmla="*/ 1408722 w 5246673"/>
                <a:gd name="connsiteY4869" fmla="*/ 4422046 h 6858000"/>
                <a:gd name="connsiteX4870" fmla="*/ 1404491 w 5246673"/>
                <a:gd name="connsiteY4870" fmla="*/ 4453155 h 6858000"/>
                <a:gd name="connsiteX4871" fmla="*/ 1420003 w 5246673"/>
                <a:gd name="connsiteY4871" fmla="*/ 4460332 h 6858000"/>
                <a:gd name="connsiteX4872" fmla="*/ 1576527 w 5246673"/>
                <a:gd name="connsiteY4872" fmla="*/ 4532119 h 6858000"/>
                <a:gd name="connsiteX4873" fmla="*/ 1601909 w 5246673"/>
                <a:gd name="connsiteY4873" fmla="*/ 4556048 h 6858000"/>
                <a:gd name="connsiteX4874" fmla="*/ 1717540 w 5246673"/>
                <a:gd name="connsiteY4874" fmla="*/ 4752264 h 6858000"/>
                <a:gd name="connsiteX4875" fmla="*/ 1730232 w 5246673"/>
                <a:gd name="connsiteY4875" fmla="*/ 4773801 h 6858000"/>
                <a:gd name="connsiteX4876" fmla="*/ 1741513 w 5246673"/>
                <a:gd name="connsiteY4876" fmla="*/ 4749872 h 6858000"/>
                <a:gd name="connsiteX4877" fmla="*/ 1857144 w 5246673"/>
                <a:gd name="connsiteY4877" fmla="*/ 4553656 h 6858000"/>
                <a:gd name="connsiteX4878" fmla="*/ 1878295 w 5246673"/>
                <a:gd name="connsiteY4878" fmla="*/ 4532119 h 6858000"/>
                <a:gd name="connsiteX4879" fmla="*/ 2036230 w 5246673"/>
                <a:gd name="connsiteY4879" fmla="*/ 4460332 h 6858000"/>
                <a:gd name="connsiteX4880" fmla="*/ 2054562 w 5246673"/>
                <a:gd name="connsiteY4880" fmla="*/ 4450761 h 6858000"/>
                <a:gd name="connsiteX4881" fmla="*/ 2050331 w 5246673"/>
                <a:gd name="connsiteY4881" fmla="*/ 4422046 h 6858000"/>
                <a:gd name="connsiteX4882" fmla="*/ 2008027 w 5246673"/>
                <a:gd name="connsiteY4882" fmla="*/ 4158829 h 6858000"/>
                <a:gd name="connsiteX4883" fmla="*/ 2006618 w 5246673"/>
                <a:gd name="connsiteY4883" fmla="*/ 4108580 h 6858000"/>
                <a:gd name="connsiteX4884" fmla="*/ 2046101 w 5246673"/>
                <a:gd name="connsiteY4884" fmla="*/ 3862112 h 6858000"/>
                <a:gd name="connsiteX4885" fmla="*/ 2053151 w 5246673"/>
                <a:gd name="connsiteY4885" fmla="*/ 3819040 h 6858000"/>
                <a:gd name="connsiteX4886" fmla="*/ 2039050 w 5246673"/>
                <a:gd name="connsiteY4886" fmla="*/ 3811863 h 6858000"/>
                <a:gd name="connsiteX4887" fmla="*/ 1879706 w 5246673"/>
                <a:gd name="connsiteY4887" fmla="*/ 3740076 h 6858000"/>
                <a:gd name="connsiteX4888" fmla="*/ 1855733 w 5246673"/>
                <a:gd name="connsiteY4888" fmla="*/ 3716147 h 6858000"/>
                <a:gd name="connsiteX4889" fmla="*/ 1741513 w 5246673"/>
                <a:gd name="connsiteY4889" fmla="*/ 3519931 h 6858000"/>
                <a:gd name="connsiteX4890" fmla="*/ 1727412 w 5246673"/>
                <a:gd name="connsiteY4890" fmla="*/ 3496002 h 6858000"/>
                <a:gd name="connsiteX4891" fmla="*/ 3206639 w 5246673"/>
                <a:gd name="connsiteY4891" fmla="*/ 3493608 h 6858000"/>
                <a:gd name="connsiteX4892" fmla="*/ 3195358 w 5246673"/>
                <a:gd name="connsiteY4892" fmla="*/ 3512751 h 6858000"/>
                <a:gd name="connsiteX4893" fmla="*/ 3076907 w 5246673"/>
                <a:gd name="connsiteY4893" fmla="*/ 3713753 h 6858000"/>
                <a:gd name="connsiteX4894" fmla="*/ 3057165 w 5246673"/>
                <a:gd name="connsiteY4894" fmla="*/ 3732896 h 6858000"/>
                <a:gd name="connsiteX4895" fmla="*/ 2897821 w 5246673"/>
                <a:gd name="connsiteY4895" fmla="*/ 3804683 h 6858000"/>
                <a:gd name="connsiteX4896" fmla="*/ 2895001 w 5246673"/>
                <a:gd name="connsiteY4896" fmla="*/ 3807077 h 6858000"/>
                <a:gd name="connsiteX4897" fmla="*/ 2882309 w 5246673"/>
                <a:gd name="connsiteY4897" fmla="*/ 3814254 h 6858000"/>
                <a:gd name="connsiteX4898" fmla="*/ 2886540 w 5246673"/>
                <a:gd name="connsiteY4898" fmla="*/ 3842969 h 6858000"/>
                <a:gd name="connsiteX4899" fmla="*/ 2928844 w 5246673"/>
                <a:gd name="connsiteY4899" fmla="*/ 4113366 h 6858000"/>
                <a:gd name="connsiteX4900" fmla="*/ 2928844 w 5246673"/>
                <a:gd name="connsiteY4900" fmla="*/ 4149258 h 6858000"/>
                <a:gd name="connsiteX4901" fmla="*/ 2886540 w 5246673"/>
                <a:gd name="connsiteY4901" fmla="*/ 4419655 h 6858000"/>
                <a:gd name="connsiteX4902" fmla="*/ 2880900 w 5246673"/>
                <a:gd name="connsiteY4902" fmla="*/ 4450761 h 6858000"/>
                <a:gd name="connsiteX4903" fmla="*/ 2896410 w 5246673"/>
                <a:gd name="connsiteY4903" fmla="*/ 4457941 h 6858000"/>
                <a:gd name="connsiteX4904" fmla="*/ 2899231 w 5246673"/>
                <a:gd name="connsiteY4904" fmla="*/ 4460332 h 6858000"/>
                <a:gd name="connsiteX4905" fmla="*/ 3006401 w 5246673"/>
                <a:gd name="connsiteY4905" fmla="*/ 4508190 h 6858000"/>
                <a:gd name="connsiteX4906" fmla="*/ 3055756 w 5246673"/>
                <a:gd name="connsiteY4906" fmla="*/ 4529727 h 6858000"/>
                <a:gd name="connsiteX4907" fmla="*/ 3078318 w 5246673"/>
                <a:gd name="connsiteY4907" fmla="*/ 4551262 h 6858000"/>
                <a:gd name="connsiteX4908" fmla="*/ 3130492 w 5246673"/>
                <a:gd name="connsiteY4908" fmla="*/ 4639800 h 6858000"/>
                <a:gd name="connsiteX4909" fmla="*/ 3195358 w 5246673"/>
                <a:gd name="connsiteY4909" fmla="*/ 4749872 h 6858000"/>
                <a:gd name="connsiteX4910" fmla="*/ 3206639 w 5246673"/>
                <a:gd name="connsiteY4910" fmla="*/ 4769015 h 6858000"/>
                <a:gd name="connsiteX4911" fmla="*/ 3217920 w 5246673"/>
                <a:gd name="connsiteY4911" fmla="*/ 4749872 h 6858000"/>
                <a:gd name="connsiteX4912" fmla="*/ 3333551 w 5246673"/>
                <a:gd name="connsiteY4912" fmla="*/ 4553656 h 6858000"/>
                <a:gd name="connsiteX4913" fmla="*/ 3336371 w 5246673"/>
                <a:gd name="connsiteY4913" fmla="*/ 4548870 h 6858000"/>
                <a:gd name="connsiteX4914" fmla="*/ 3337782 w 5246673"/>
                <a:gd name="connsiteY4914" fmla="*/ 4546476 h 6858000"/>
                <a:gd name="connsiteX4915" fmla="*/ 3343423 w 5246673"/>
                <a:gd name="connsiteY4915" fmla="*/ 4539299 h 6858000"/>
                <a:gd name="connsiteX4916" fmla="*/ 3346243 w 5246673"/>
                <a:gd name="connsiteY4916" fmla="*/ 4536905 h 6858000"/>
                <a:gd name="connsiteX4917" fmla="*/ 3354704 w 5246673"/>
                <a:gd name="connsiteY4917" fmla="*/ 4529727 h 6858000"/>
                <a:gd name="connsiteX4918" fmla="*/ 3356113 w 5246673"/>
                <a:gd name="connsiteY4918" fmla="*/ 4529727 h 6858000"/>
                <a:gd name="connsiteX4919" fmla="*/ 3418159 w 5246673"/>
                <a:gd name="connsiteY4919" fmla="*/ 4501013 h 6858000"/>
                <a:gd name="connsiteX4920" fmla="*/ 3515459 w 5246673"/>
                <a:gd name="connsiteY4920" fmla="*/ 4457941 h 6858000"/>
                <a:gd name="connsiteX4921" fmla="*/ 3532381 w 5246673"/>
                <a:gd name="connsiteY4921" fmla="*/ 4448369 h 6858000"/>
                <a:gd name="connsiteX4922" fmla="*/ 3528149 w 5246673"/>
                <a:gd name="connsiteY4922" fmla="*/ 4417261 h 6858000"/>
                <a:gd name="connsiteX4923" fmla="*/ 3485845 w 5246673"/>
                <a:gd name="connsiteY4923" fmla="*/ 4149258 h 6858000"/>
                <a:gd name="connsiteX4924" fmla="*/ 3485845 w 5246673"/>
                <a:gd name="connsiteY4924" fmla="*/ 4146866 h 6858000"/>
                <a:gd name="connsiteX4925" fmla="*/ 3484436 w 5246673"/>
                <a:gd name="connsiteY4925" fmla="*/ 4137294 h 6858000"/>
                <a:gd name="connsiteX4926" fmla="*/ 3484436 w 5246673"/>
                <a:gd name="connsiteY4926" fmla="*/ 4122937 h 6858000"/>
                <a:gd name="connsiteX4927" fmla="*/ 3485845 w 5246673"/>
                <a:gd name="connsiteY4927" fmla="*/ 4115757 h 6858000"/>
                <a:gd name="connsiteX4928" fmla="*/ 3485845 w 5246673"/>
                <a:gd name="connsiteY4928" fmla="*/ 4113366 h 6858000"/>
                <a:gd name="connsiteX4929" fmla="*/ 3498537 w 5246673"/>
                <a:gd name="connsiteY4929" fmla="*/ 4036793 h 6858000"/>
                <a:gd name="connsiteX4930" fmla="*/ 3508408 w 5246673"/>
                <a:gd name="connsiteY4930" fmla="*/ 3972184 h 6858000"/>
                <a:gd name="connsiteX4931" fmla="*/ 3528149 w 5246673"/>
                <a:gd name="connsiteY4931" fmla="*/ 3842969 h 6858000"/>
                <a:gd name="connsiteX4932" fmla="*/ 3532381 w 5246673"/>
                <a:gd name="connsiteY4932" fmla="*/ 3814254 h 6858000"/>
                <a:gd name="connsiteX4933" fmla="*/ 3516868 w 5246673"/>
                <a:gd name="connsiteY4933" fmla="*/ 3807077 h 6858000"/>
                <a:gd name="connsiteX4934" fmla="*/ 3508408 w 5246673"/>
                <a:gd name="connsiteY4934" fmla="*/ 3802291 h 6858000"/>
                <a:gd name="connsiteX4935" fmla="*/ 3364574 w 5246673"/>
                <a:gd name="connsiteY4935" fmla="*/ 3735290 h 6858000"/>
                <a:gd name="connsiteX4936" fmla="*/ 3357524 w 5246673"/>
                <a:gd name="connsiteY4936" fmla="*/ 3732896 h 6858000"/>
                <a:gd name="connsiteX4937" fmla="*/ 3334962 w 5246673"/>
                <a:gd name="connsiteY4937" fmla="*/ 3711361 h 6858000"/>
                <a:gd name="connsiteX4938" fmla="*/ 3217920 w 5246673"/>
                <a:gd name="connsiteY4938" fmla="*/ 3512751 h 6858000"/>
                <a:gd name="connsiteX4939" fmla="*/ 3206639 w 5246673"/>
                <a:gd name="connsiteY4939" fmla="*/ 3493608 h 6858000"/>
                <a:gd name="connsiteX4940" fmla="*/ 4688689 w 5246673"/>
                <a:gd name="connsiteY4940" fmla="*/ 3464893 h 6858000"/>
                <a:gd name="connsiteX4941" fmla="*/ 4699970 w 5246673"/>
                <a:gd name="connsiteY4941" fmla="*/ 3484036 h 6858000"/>
                <a:gd name="connsiteX4942" fmla="*/ 4822651 w 5246673"/>
                <a:gd name="connsiteY4942" fmla="*/ 3692218 h 6858000"/>
                <a:gd name="connsiteX4943" fmla="*/ 4846624 w 5246673"/>
                <a:gd name="connsiteY4943" fmla="*/ 3713753 h 6858000"/>
                <a:gd name="connsiteX4944" fmla="*/ 5013019 w 5246673"/>
                <a:gd name="connsiteY4944" fmla="*/ 3787934 h 6858000"/>
                <a:gd name="connsiteX4945" fmla="*/ 5029941 w 5246673"/>
                <a:gd name="connsiteY4945" fmla="*/ 3797505 h 6858000"/>
                <a:gd name="connsiteX4946" fmla="*/ 5025710 w 5246673"/>
                <a:gd name="connsiteY4946" fmla="*/ 3823826 h 6858000"/>
                <a:gd name="connsiteX4947" fmla="*/ 4979176 w 5246673"/>
                <a:gd name="connsiteY4947" fmla="*/ 4110972 h 6858000"/>
                <a:gd name="connsiteX4948" fmla="*/ 4979176 w 5246673"/>
                <a:gd name="connsiteY4948" fmla="*/ 4151652 h 6858000"/>
                <a:gd name="connsiteX4949" fmla="*/ 5024300 w 5246673"/>
                <a:gd name="connsiteY4949" fmla="*/ 4436404 h 6858000"/>
                <a:gd name="connsiteX4950" fmla="*/ 5028530 w 5246673"/>
                <a:gd name="connsiteY4950" fmla="*/ 4465118 h 6858000"/>
                <a:gd name="connsiteX4951" fmla="*/ 5013019 w 5246673"/>
                <a:gd name="connsiteY4951" fmla="*/ 4472298 h 6858000"/>
                <a:gd name="connsiteX4952" fmla="*/ 4843803 w 5246673"/>
                <a:gd name="connsiteY4952" fmla="*/ 4548870 h 6858000"/>
                <a:gd name="connsiteX4953" fmla="*/ 4822651 w 5246673"/>
                <a:gd name="connsiteY4953" fmla="*/ 4570405 h 6858000"/>
                <a:gd name="connsiteX4954" fmla="*/ 4699970 w 5246673"/>
                <a:gd name="connsiteY4954" fmla="*/ 4778587 h 6858000"/>
                <a:gd name="connsiteX4955" fmla="*/ 4690098 w 5246673"/>
                <a:gd name="connsiteY4955" fmla="*/ 4802516 h 6858000"/>
                <a:gd name="connsiteX4956" fmla="*/ 4675997 w 5246673"/>
                <a:gd name="connsiteY4956" fmla="*/ 4780979 h 6858000"/>
                <a:gd name="connsiteX4957" fmla="*/ 4551905 w 5246673"/>
                <a:gd name="connsiteY4957" fmla="*/ 4570405 h 6858000"/>
                <a:gd name="connsiteX4958" fmla="*/ 4530754 w 5246673"/>
                <a:gd name="connsiteY4958" fmla="*/ 4548870 h 6858000"/>
                <a:gd name="connsiteX4959" fmla="*/ 4361538 w 5246673"/>
                <a:gd name="connsiteY4959" fmla="*/ 4472298 h 6858000"/>
                <a:gd name="connsiteX4960" fmla="*/ 4346026 w 5246673"/>
                <a:gd name="connsiteY4960" fmla="*/ 4465118 h 6858000"/>
                <a:gd name="connsiteX4961" fmla="*/ 4355898 w 5246673"/>
                <a:gd name="connsiteY4961" fmla="*/ 4402903 h 6858000"/>
                <a:gd name="connsiteX4962" fmla="*/ 4395382 w 5246673"/>
                <a:gd name="connsiteY4962" fmla="*/ 4156438 h 6858000"/>
                <a:gd name="connsiteX4963" fmla="*/ 4395382 w 5246673"/>
                <a:gd name="connsiteY4963" fmla="*/ 4108580 h 6858000"/>
                <a:gd name="connsiteX4964" fmla="*/ 4350257 w 5246673"/>
                <a:gd name="connsiteY4964" fmla="*/ 3826220 h 6858000"/>
                <a:gd name="connsiteX4965" fmla="*/ 4346026 w 5246673"/>
                <a:gd name="connsiteY4965" fmla="*/ 3799897 h 6858000"/>
                <a:gd name="connsiteX4966" fmla="*/ 4357307 w 5246673"/>
                <a:gd name="connsiteY4966" fmla="*/ 3792719 h 6858000"/>
                <a:gd name="connsiteX4967" fmla="*/ 4527934 w 5246673"/>
                <a:gd name="connsiteY4967" fmla="*/ 3716147 h 6858000"/>
                <a:gd name="connsiteX4968" fmla="*/ 4554726 w 5246673"/>
                <a:gd name="connsiteY4968" fmla="*/ 3689824 h 6858000"/>
                <a:gd name="connsiteX4969" fmla="*/ 4675997 w 5246673"/>
                <a:gd name="connsiteY4969" fmla="*/ 3484036 h 6858000"/>
                <a:gd name="connsiteX4970" fmla="*/ 4688689 w 5246673"/>
                <a:gd name="connsiteY4970" fmla="*/ 3464893 h 6858000"/>
                <a:gd name="connsiteX4971" fmla="*/ 1728821 w 5246673"/>
                <a:gd name="connsiteY4971" fmla="*/ 3464893 h 6858000"/>
                <a:gd name="connsiteX4972" fmla="*/ 1740102 w 5246673"/>
                <a:gd name="connsiteY4972" fmla="*/ 3484036 h 6858000"/>
                <a:gd name="connsiteX4973" fmla="*/ 1862784 w 5246673"/>
                <a:gd name="connsiteY4973" fmla="*/ 3692218 h 6858000"/>
                <a:gd name="connsiteX4974" fmla="*/ 1886756 w 5246673"/>
                <a:gd name="connsiteY4974" fmla="*/ 3713753 h 6858000"/>
                <a:gd name="connsiteX4975" fmla="*/ 2053151 w 5246673"/>
                <a:gd name="connsiteY4975" fmla="*/ 3787934 h 6858000"/>
                <a:gd name="connsiteX4976" fmla="*/ 2070073 w 5246673"/>
                <a:gd name="connsiteY4976" fmla="*/ 3797505 h 6858000"/>
                <a:gd name="connsiteX4977" fmla="*/ 2065843 w 5246673"/>
                <a:gd name="connsiteY4977" fmla="*/ 3823826 h 6858000"/>
                <a:gd name="connsiteX4978" fmla="*/ 2019308 w 5246673"/>
                <a:gd name="connsiteY4978" fmla="*/ 4110972 h 6858000"/>
                <a:gd name="connsiteX4979" fmla="*/ 2019308 w 5246673"/>
                <a:gd name="connsiteY4979" fmla="*/ 4151652 h 6858000"/>
                <a:gd name="connsiteX4980" fmla="*/ 2064432 w 5246673"/>
                <a:gd name="connsiteY4980" fmla="*/ 4436404 h 6858000"/>
                <a:gd name="connsiteX4981" fmla="*/ 2068664 w 5246673"/>
                <a:gd name="connsiteY4981" fmla="*/ 4465118 h 6858000"/>
                <a:gd name="connsiteX4982" fmla="*/ 2053151 w 5246673"/>
                <a:gd name="connsiteY4982" fmla="*/ 4472298 h 6858000"/>
                <a:gd name="connsiteX4983" fmla="*/ 1883935 w 5246673"/>
                <a:gd name="connsiteY4983" fmla="*/ 4548870 h 6858000"/>
                <a:gd name="connsiteX4984" fmla="*/ 1862784 w 5246673"/>
                <a:gd name="connsiteY4984" fmla="*/ 4570405 h 6858000"/>
                <a:gd name="connsiteX4985" fmla="*/ 1740102 w 5246673"/>
                <a:gd name="connsiteY4985" fmla="*/ 4778587 h 6858000"/>
                <a:gd name="connsiteX4986" fmla="*/ 1730232 w 5246673"/>
                <a:gd name="connsiteY4986" fmla="*/ 4802516 h 6858000"/>
                <a:gd name="connsiteX4987" fmla="*/ 1716131 w 5246673"/>
                <a:gd name="connsiteY4987" fmla="*/ 4780979 h 6858000"/>
                <a:gd name="connsiteX4988" fmla="*/ 1592039 w 5246673"/>
                <a:gd name="connsiteY4988" fmla="*/ 4570405 h 6858000"/>
                <a:gd name="connsiteX4989" fmla="*/ 1570886 w 5246673"/>
                <a:gd name="connsiteY4989" fmla="*/ 4548870 h 6858000"/>
                <a:gd name="connsiteX4990" fmla="*/ 1401670 w 5246673"/>
                <a:gd name="connsiteY4990" fmla="*/ 4472298 h 6858000"/>
                <a:gd name="connsiteX4991" fmla="*/ 1386160 w 5246673"/>
                <a:gd name="connsiteY4991" fmla="*/ 4465118 h 6858000"/>
                <a:gd name="connsiteX4992" fmla="*/ 1396030 w 5246673"/>
                <a:gd name="connsiteY4992" fmla="*/ 4402903 h 6858000"/>
                <a:gd name="connsiteX4993" fmla="*/ 1435514 w 5246673"/>
                <a:gd name="connsiteY4993" fmla="*/ 4156438 h 6858000"/>
                <a:gd name="connsiteX4994" fmla="*/ 1435514 w 5246673"/>
                <a:gd name="connsiteY4994" fmla="*/ 4108580 h 6858000"/>
                <a:gd name="connsiteX4995" fmla="*/ 1390389 w 5246673"/>
                <a:gd name="connsiteY4995" fmla="*/ 3826220 h 6858000"/>
                <a:gd name="connsiteX4996" fmla="*/ 1386160 w 5246673"/>
                <a:gd name="connsiteY4996" fmla="*/ 3799897 h 6858000"/>
                <a:gd name="connsiteX4997" fmla="*/ 1397441 w 5246673"/>
                <a:gd name="connsiteY4997" fmla="*/ 3792719 h 6858000"/>
                <a:gd name="connsiteX4998" fmla="*/ 1568066 w 5246673"/>
                <a:gd name="connsiteY4998" fmla="*/ 3716147 h 6858000"/>
                <a:gd name="connsiteX4999" fmla="*/ 1594859 w 5246673"/>
                <a:gd name="connsiteY4999" fmla="*/ 3689824 h 6858000"/>
                <a:gd name="connsiteX5000" fmla="*/ 1716131 w 5246673"/>
                <a:gd name="connsiteY5000" fmla="*/ 3484036 h 6858000"/>
                <a:gd name="connsiteX5001" fmla="*/ 1728821 w 5246673"/>
                <a:gd name="connsiteY5001" fmla="*/ 3464893 h 6858000"/>
                <a:gd name="connsiteX5002" fmla="*/ 253823 w 5246673"/>
                <a:gd name="connsiteY5002" fmla="*/ 3464893 h 6858000"/>
                <a:gd name="connsiteX5003" fmla="*/ 263695 w 5246673"/>
                <a:gd name="connsiteY5003" fmla="*/ 3486431 h 6858000"/>
                <a:gd name="connsiteX5004" fmla="*/ 386375 w 5246673"/>
                <a:gd name="connsiteY5004" fmla="*/ 3694610 h 6858000"/>
                <a:gd name="connsiteX5005" fmla="*/ 408937 w 5246673"/>
                <a:gd name="connsiteY5005" fmla="*/ 3716147 h 6858000"/>
                <a:gd name="connsiteX5006" fmla="*/ 575333 w 5246673"/>
                <a:gd name="connsiteY5006" fmla="*/ 3790325 h 6858000"/>
                <a:gd name="connsiteX5007" fmla="*/ 592255 w 5246673"/>
                <a:gd name="connsiteY5007" fmla="*/ 3799897 h 6858000"/>
                <a:gd name="connsiteX5008" fmla="*/ 588025 w 5246673"/>
                <a:gd name="connsiteY5008" fmla="*/ 3826220 h 6858000"/>
                <a:gd name="connsiteX5009" fmla="*/ 542901 w 5246673"/>
                <a:gd name="connsiteY5009" fmla="*/ 4115757 h 6858000"/>
                <a:gd name="connsiteX5010" fmla="*/ 542901 w 5246673"/>
                <a:gd name="connsiteY5010" fmla="*/ 4149258 h 6858000"/>
                <a:gd name="connsiteX5011" fmla="*/ 588025 w 5246673"/>
                <a:gd name="connsiteY5011" fmla="*/ 4438798 h 6858000"/>
                <a:gd name="connsiteX5012" fmla="*/ 592255 w 5246673"/>
                <a:gd name="connsiteY5012" fmla="*/ 4465118 h 6858000"/>
                <a:gd name="connsiteX5013" fmla="*/ 576744 w 5246673"/>
                <a:gd name="connsiteY5013" fmla="*/ 4472298 h 6858000"/>
                <a:gd name="connsiteX5014" fmla="*/ 406117 w 5246673"/>
                <a:gd name="connsiteY5014" fmla="*/ 4548870 h 6858000"/>
                <a:gd name="connsiteX5015" fmla="*/ 386375 w 5246673"/>
                <a:gd name="connsiteY5015" fmla="*/ 4568013 h 6858000"/>
                <a:gd name="connsiteX5016" fmla="*/ 262284 w 5246673"/>
                <a:gd name="connsiteY5016" fmla="*/ 4778587 h 6858000"/>
                <a:gd name="connsiteX5017" fmla="*/ 249593 w 5246673"/>
                <a:gd name="connsiteY5017" fmla="*/ 4797730 h 6858000"/>
                <a:gd name="connsiteX5018" fmla="*/ 236901 w 5246673"/>
                <a:gd name="connsiteY5018" fmla="*/ 4778587 h 6858000"/>
                <a:gd name="connsiteX5019" fmla="*/ 114221 w 5246673"/>
                <a:gd name="connsiteY5019" fmla="*/ 4570405 h 6858000"/>
                <a:gd name="connsiteX5020" fmla="*/ 95888 w 5246673"/>
                <a:gd name="connsiteY5020" fmla="*/ 4556048 h 6858000"/>
                <a:gd name="connsiteX5021" fmla="*/ 5640 w 5246673"/>
                <a:gd name="connsiteY5021" fmla="*/ 4515370 h 6858000"/>
                <a:gd name="connsiteX5022" fmla="*/ 5640 w 5246673"/>
                <a:gd name="connsiteY5022" fmla="*/ 4491441 h 6858000"/>
                <a:gd name="connsiteX5023" fmla="*/ 101529 w 5246673"/>
                <a:gd name="connsiteY5023" fmla="*/ 4534513 h 6858000"/>
                <a:gd name="connsiteX5024" fmla="*/ 124091 w 5246673"/>
                <a:gd name="connsiteY5024" fmla="*/ 4556048 h 6858000"/>
                <a:gd name="connsiteX5025" fmla="*/ 241132 w 5246673"/>
                <a:gd name="connsiteY5025" fmla="*/ 4754658 h 6858000"/>
                <a:gd name="connsiteX5026" fmla="*/ 255234 w 5246673"/>
                <a:gd name="connsiteY5026" fmla="*/ 4778587 h 6858000"/>
                <a:gd name="connsiteX5027" fmla="*/ 265104 w 5246673"/>
                <a:gd name="connsiteY5027" fmla="*/ 4754658 h 6858000"/>
                <a:gd name="connsiteX5028" fmla="*/ 382146 w 5246673"/>
                <a:gd name="connsiteY5028" fmla="*/ 4556048 h 6858000"/>
                <a:gd name="connsiteX5029" fmla="*/ 401887 w 5246673"/>
                <a:gd name="connsiteY5029" fmla="*/ 4536905 h 6858000"/>
                <a:gd name="connsiteX5030" fmla="*/ 561232 w 5246673"/>
                <a:gd name="connsiteY5030" fmla="*/ 4465118 h 6858000"/>
                <a:gd name="connsiteX5031" fmla="*/ 578153 w 5246673"/>
                <a:gd name="connsiteY5031" fmla="*/ 4455547 h 6858000"/>
                <a:gd name="connsiteX5032" fmla="*/ 573924 w 5246673"/>
                <a:gd name="connsiteY5032" fmla="*/ 4424440 h 6858000"/>
                <a:gd name="connsiteX5033" fmla="*/ 531620 w 5246673"/>
                <a:gd name="connsiteY5033" fmla="*/ 4156438 h 6858000"/>
                <a:gd name="connsiteX5034" fmla="*/ 531620 w 5246673"/>
                <a:gd name="connsiteY5034" fmla="*/ 4120543 h 6858000"/>
                <a:gd name="connsiteX5035" fmla="*/ 573924 w 5246673"/>
                <a:gd name="connsiteY5035" fmla="*/ 3850149 h 6858000"/>
                <a:gd name="connsiteX5036" fmla="*/ 578153 w 5246673"/>
                <a:gd name="connsiteY5036" fmla="*/ 3821434 h 6858000"/>
                <a:gd name="connsiteX5037" fmla="*/ 562643 w 5246673"/>
                <a:gd name="connsiteY5037" fmla="*/ 3814254 h 6858000"/>
                <a:gd name="connsiteX5038" fmla="*/ 403297 w 5246673"/>
                <a:gd name="connsiteY5038" fmla="*/ 3742468 h 6858000"/>
                <a:gd name="connsiteX5039" fmla="*/ 380735 w 5246673"/>
                <a:gd name="connsiteY5039" fmla="*/ 3720933 h 6858000"/>
                <a:gd name="connsiteX5040" fmla="*/ 263695 w 5246673"/>
                <a:gd name="connsiteY5040" fmla="*/ 3522323 h 6858000"/>
                <a:gd name="connsiteX5041" fmla="*/ 252413 w 5246673"/>
                <a:gd name="connsiteY5041" fmla="*/ 3503179 h 6858000"/>
                <a:gd name="connsiteX5042" fmla="*/ 239722 w 5246673"/>
                <a:gd name="connsiteY5042" fmla="*/ 3524717 h 6858000"/>
                <a:gd name="connsiteX5043" fmla="*/ 124091 w 5246673"/>
                <a:gd name="connsiteY5043" fmla="*/ 3720933 h 6858000"/>
                <a:gd name="connsiteX5044" fmla="*/ 101529 w 5246673"/>
                <a:gd name="connsiteY5044" fmla="*/ 3742468 h 6858000"/>
                <a:gd name="connsiteX5045" fmla="*/ 5640 w 5246673"/>
                <a:gd name="connsiteY5045" fmla="*/ 3785540 h 6858000"/>
                <a:gd name="connsiteX5046" fmla="*/ 5640 w 5246673"/>
                <a:gd name="connsiteY5046" fmla="*/ 3761611 h 6858000"/>
                <a:gd name="connsiteX5047" fmla="*/ 94479 w 5246673"/>
                <a:gd name="connsiteY5047" fmla="*/ 3720933 h 6858000"/>
                <a:gd name="connsiteX5048" fmla="*/ 117041 w 5246673"/>
                <a:gd name="connsiteY5048" fmla="*/ 3697004 h 6858000"/>
                <a:gd name="connsiteX5049" fmla="*/ 238312 w 5246673"/>
                <a:gd name="connsiteY5049" fmla="*/ 3488822 h 6858000"/>
                <a:gd name="connsiteX5050" fmla="*/ 248182 w 5246673"/>
                <a:gd name="connsiteY5050" fmla="*/ 3467287 h 6858000"/>
                <a:gd name="connsiteX5051" fmla="*/ 253823 w 5246673"/>
                <a:gd name="connsiteY5051" fmla="*/ 3464893 h 6858000"/>
                <a:gd name="connsiteX5052" fmla="*/ 3203819 w 5246673"/>
                <a:gd name="connsiteY5052" fmla="*/ 3457716 h 6858000"/>
                <a:gd name="connsiteX5053" fmla="*/ 3205230 w 5246673"/>
                <a:gd name="connsiteY5053" fmla="*/ 3457716 h 6858000"/>
                <a:gd name="connsiteX5054" fmla="*/ 3209460 w 5246673"/>
                <a:gd name="connsiteY5054" fmla="*/ 3457716 h 6858000"/>
                <a:gd name="connsiteX5055" fmla="*/ 3219331 w 5246673"/>
                <a:gd name="connsiteY5055" fmla="*/ 3479251 h 6858000"/>
                <a:gd name="connsiteX5056" fmla="*/ 3248943 w 5246673"/>
                <a:gd name="connsiteY5056" fmla="*/ 3529502 h 6858000"/>
                <a:gd name="connsiteX5057" fmla="*/ 3343423 w 5246673"/>
                <a:gd name="connsiteY5057" fmla="*/ 3689824 h 6858000"/>
                <a:gd name="connsiteX5058" fmla="*/ 3354704 w 5246673"/>
                <a:gd name="connsiteY5058" fmla="*/ 3704182 h 6858000"/>
                <a:gd name="connsiteX5059" fmla="*/ 3358934 w 5246673"/>
                <a:gd name="connsiteY5059" fmla="*/ 3706576 h 6858000"/>
                <a:gd name="connsiteX5060" fmla="*/ 3508408 w 5246673"/>
                <a:gd name="connsiteY5060" fmla="*/ 3773576 h 6858000"/>
                <a:gd name="connsiteX5061" fmla="*/ 3530970 w 5246673"/>
                <a:gd name="connsiteY5061" fmla="*/ 3783148 h 6858000"/>
                <a:gd name="connsiteX5062" fmla="*/ 3547891 w 5246673"/>
                <a:gd name="connsiteY5062" fmla="*/ 3792719 h 6858000"/>
                <a:gd name="connsiteX5063" fmla="*/ 3543662 w 5246673"/>
                <a:gd name="connsiteY5063" fmla="*/ 3819040 h 6858000"/>
                <a:gd name="connsiteX5064" fmla="*/ 3508408 w 5246673"/>
                <a:gd name="connsiteY5064" fmla="*/ 4046365 h 6858000"/>
                <a:gd name="connsiteX5065" fmla="*/ 3508408 w 5246673"/>
                <a:gd name="connsiteY5065" fmla="*/ 4053542 h 6858000"/>
                <a:gd name="connsiteX5066" fmla="*/ 3505587 w 5246673"/>
                <a:gd name="connsiteY5066" fmla="*/ 4065508 h 6858000"/>
                <a:gd name="connsiteX5067" fmla="*/ 3499947 w 5246673"/>
                <a:gd name="connsiteY5067" fmla="*/ 4103794 h 6858000"/>
                <a:gd name="connsiteX5068" fmla="*/ 3499947 w 5246673"/>
                <a:gd name="connsiteY5068" fmla="*/ 4149258 h 6858000"/>
                <a:gd name="connsiteX5069" fmla="*/ 3506998 w 5246673"/>
                <a:gd name="connsiteY5069" fmla="*/ 4192330 h 6858000"/>
                <a:gd name="connsiteX5070" fmla="*/ 3509818 w 5246673"/>
                <a:gd name="connsiteY5070" fmla="*/ 4201901 h 6858000"/>
                <a:gd name="connsiteX5071" fmla="*/ 3509818 w 5246673"/>
                <a:gd name="connsiteY5071" fmla="*/ 4206687 h 6858000"/>
                <a:gd name="connsiteX5072" fmla="*/ 3545071 w 5246673"/>
                <a:gd name="connsiteY5072" fmla="*/ 4434012 h 6858000"/>
                <a:gd name="connsiteX5073" fmla="*/ 3549302 w 5246673"/>
                <a:gd name="connsiteY5073" fmla="*/ 4460332 h 6858000"/>
                <a:gd name="connsiteX5074" fmla="*/ 3533790 w 5246673"/>
                <a:gd name="connsiteY5074" fmla="*/ 4467512 h 6858000"/>
                <a:gd name="connsiteX5075" fmla="*/ 3425211 w 5246673"/>
                <a:gd name="connsiteY5075" fmla="*/ 4517762 h 6858000"/>
                <a:gd name="connsiteX5076" fmla="*/ 3416750 w 5246673"/>
                <a:gd name="connsiteY5076" fmla="*/ 4522547 h 6858000"/>
                <a:gd name="connsiteX5077" fmla="*/ 3364574 w 5246673"/>
                <a:gd name="connsiteY5077" fmla="*/ 4546476 h 6858000"/>
                <a:gd name="connsiteX5078" fmla="*/ 3343423 w 5246673"/>
                <a:gd name="connsiteY5078" fmla="*/ 4568013 h 6858000"/>
                <a:gd name="connsiteX5079" fmla="*/ 3220741 w 5246673"/>
                <a:gd name="connsiteY5079" fmla="*/ 4776193 h 6858000"/>
                <a:gd name="connsiteX5080" fmla="*/ 3210870 w 5246673"/>
                <a:gd name="connsiteY5080" fmla="*/ 4800122 h 6858000"/>
                <a:gd name="connsiteX5081" fmla="*/ 3208050 w 5246673"/>
                <a:gd name="connsiteY5081" fmla="*/ 4797730 h 6858000"/>
                <a:gd name="connsiteX5082" fmla="*/ 3195358 w 5246673"/>
                <a:gd name="connsiteY5082" fmla="*/ 4778587 h 6858000"/>
                <a:gd name="connsiteX5083" fmla="*/ 3072678 w 5246673"/>
                <a:gd name="connsiteY5083" fmla="*/ 4570405 h 6858000"/>
                <a:gd name="connsiteX5084" fmla="*/ 3068446 w 5246673"/>
                <a:gd name="connsiteY5084" fmla="*/ 4563228 h 6858000"/>
                <a:gd name="connsiteX5085" fmla="*/ 3050115 w 5246673"/>
                <a:gd name="connsiteY5085" fmla="*/ 4548870 h 6858000"/>
                <a:gd name="connsiteX5086" fmla="*/ 3006401 w 5246673"/>
                <a:gd name="connsiteY5086" fmla="*/ 4529727 h 6858000"/>
                <a:gd name="connsiteX5087" fmla="*/ 2880900 w 5246673"/>
                <a:gd name="connsiteY5087" fmla="*/ 4472298 h 6858000"/>
                <a:gd name="connsiteX5088" fmla="*/ 2879489 w 5246673"/>
                <a:gd name="connsiteY5088" fmla="*/ 4472298 h 6858000"/>
                <a:gd name="connsiteX5089" fmla="*/ 2866798 w 5246673"/>
                <a:gd name="connsiteY5089" fmla="*/ 4462727 h 6858000"/>
                <a:gd name="connsiteX5090" fmla="*/ 2866798 w 5246673"/>
                <a:gd name="connsiteY5090" fmla="*/ 4460332 h 6858000"/>
                <a:gd name="connsiteX5091" fmla="*/ 2869619 w 5246673"/>
                <a:gd name="connsiteY5091" fmla="*/ 4436404 h 6858000"/>
                <a:gd name="connsiteX5092" fmla="*/ 2916152 w 5246673"/>
                <a:gd name="connsiteY5092" fmla="*/ 4146866 h 6858000"/>
                <a:gd name="connsiteX5093" fmla="*/ 2916152 w 5246673"/>
                <a:gd name="connsiteY5093" fmla="*/ 4110972 h 6858000"/>
                <a:gd name="connsiteX5094" fmla="*/ 2871028 w 5246673"/>
                <a:gd name="connsiteY5094" fmla="*/ 3823826 h 6858000"/>
                <a:gd name="connsiteX5095" fmla="*/ 2869619 w 5246673"/>
                <a:gd name="connsiteY5095" fmla="*/ 3819040 h 6858000"/>
                <a:gd name="connsiteX5096" fmla="*/ 2866798 w 5246673"/>
                <a:gd name="connsiteY5096" fmla="*/ 3797505 h 6858000"/>
                <a:gd name="connsiteX5097" fmla="*/ 2883720 w 5246673"/>
                <a:gd name="connsiteY5097" fmla="*/ 3787934 h 6858000"/>
                <a:gd name="connsiteX5098" fmla="*/ 3006401 w 5246673"/>
                <a:gd name="connsiteY5098" fmla="*/ 3732896 h 6858000"/>
                <a:gd name="connsiteX5099" fmla="*/ 3050115 w 5246673"/>
                <a:gd name="connsiteY5099" fmla="*/ 3713753 h 6858000"/>
                <a:gd name="connsiteX5100" fmla="*/ 3072678 w 5246673"/>
                <a:gd name="connsiteY5100" fmla="*/ 3689824 h 6858000"/>
                <a:gd name="connsiteX5101" fmla="*/ 3193949 w 5246673"/>
                <a:gd name="connsiteY5101" fmla="*/ 3481645 h 6858000"/>
                <a:gd name="connsiteX5102" fmla="*/ 3203819 w 5246673"/>
                <a:gd name="connsiteY5102" fmla="*/ 3460108 h 6858000"/>
                <a:gd name="connsiteX5103" fmla="*/ 3203819 w 5246673"/>
                <a:gd name="connsiteY5103" fmla="*/ 3457716 h 6858000"/>
                <a:gd name="connsiteX5104" fmla="*/ 2467730 w 5246673"/>
                <a:gd name="connsiteY5104" fmla="*/ 3326106 h 6858000"/>
                <a:gd name="connsiteX5105" fmla="*/ 2464910 w 5246673"/>
                <a:gd name="connsiteY5105" fmla="*/ 3330892 h 6858000"/>
                <a:gd name="connsiteX5106" fmla="*/ 2426837 w 5246673"/>
                <a:gd name="connsiteY5106" fmla="*/ 3366786 h 6858000"/>
                <a:gd name="connsiteX5107" fmla="*/ 2431067 w 5246673"/>
                <a:gd name="connsiteY5107" fmla="*/ 3407464 h 6858000"/>
                <a:gd name="connsiteX5108" fmla="*/ 2429657 w 5246673"/>
                <a:gd name="connsiteY5108" fmla="*/ 3431393 h 6858000"/>
                <a:gd name="connsiteX5109" fmla="*/ 2426837 w 5246673"/>
                <a:gd name="connsiteY5109" fmla="*/ 3452930 h 6858000"/>
                <a:gd name="connsiteX5110" fmla="*/ 2469141 w 5246673"/>
                <a:gd name="connsiteY5110" fmla="*/ 3491216 h 6858000"/>
                <a:gd name="connsiteX5111" fmla="*/ 2487472 w 5246673"/>
                <a:gd name="connsiteY5111" fmla="*/ 3462502 h 6858000"/>
                <a:gd name="connsiteX5112" fmla="*/ 2510034 w 5246673"/>
                <a:gd name="connsiteY5112" fmla="*/ 3450536 h 6858000"/>
                <a:gd name="connsiteX5113" fmla="*/ 2505804 w 5246673"/>
                <a:gd name="connsiteY5113" fmla="*/ 3409859 h 6858000"/>
                <a:gd name="connsiteX5114" fmla="*/ 2507214 w 5246673"/>
                <a:gd name="connsiteY5114" fmla="*/ 3388321 h 6858000"/>
                <a:gd name="connsiteX5115" fmla="*/ 2510034 w 5246673"/>
                <a:gd name="connsiteY5115" fmla="*/ 3369178 h 6858000"/>
                <a:gd name="connsiteX5116" fmla="*/ 2486063 w 5246673"/>
                <a:gd name="connsiteY5116" fmla="*/ 3354821 h 6858000"/>
                <a:gd name="connsiteX5117" fmla="*/ 2477602 w 5246673"/>
                <a:gd name="connsiteY5117" fmla="*/ 3345249 h 6858000"/>
                <a:gd name="connsiteX5118" fmla="*/ 2476191 w 5246673"/>
                <a:gd name="connsiteY5118" fmla="*/ 3342858 h 6858000"/>
                <a:gd name="connsiteX5119" fmla="*/ 2467730 w 5246673"/>
                <a:gd name="connsiteY5119" fmla="*/ 3326106 h 6858000"/>
                <a:gd name="connsiteX5120" fmla="*/ 3948369 w 5246673"/>
                <a:gd name="connsiteY5120" fmla="*/ 3323715 h 6858000"/>
                <a:gd name="connsiteX5121" fmla="*/ 3906065 w 5246673"/>
                <a:gd name="connsiteY5121" fmla="*/ 3366786 h 6858000"/>
                <a:gd name="connsiteX5122" fmla="*/ 3906065 w 5246673"/>
                <a:gd name="connsiteY5122" fmla="*/ 3450536 h 6858000"/>
                <a:gd name="connsiteX5123" fmla="*/ 3948369 w 5246673"/>
                <a:gd name="connsiteY5123" fmla="*/ 3493608 h 6858000"/>
                <a:gd name="connsiteX5124" fmla="*/ 3993493 w 5246673"/>
                <a:gd name="connsiteY5124" fmla="*/ 3448144 h 6858000"/>
                <a:gd name="connsiteX5125" fmla="*/ 3992084 w 5246673"/>
                <a:gd name="connsiteY5125" fmla="*/ 3366786 h 6858000"/>
                <a:gd name="connsiteX5126" fmla="*/ 3968111 w 5246673"/>
                <a:gd name="connsiteY5126" fmla="*/ 3352429 h 6858000"/>
                <a:gd name="connsiteX5127" fmla="*/ 3948369 w 5246673"/>
                <a:gd name="connsiteY5127" fmla="*/ 3323715 h 6858000"/>
                <a:gd name="connsiteX5128" fmla="*/ 988502 w 5246673"/>
                <a:gd name="connsiteY5128" fmla="*/ 3323715 h 6858000"/>
                <a:gd name="connsiteX5129" fmla="*/ 946198 w 5246673"/>
                <a:gd name="connsiteY5129" fmla="*/ 3366786 h 6858000"/>
                <a:gd name="connsiteX5130" fmla="*/ 946198 w 5246673"/>
                <a:gd name="connsiteY5130" fmla="*/ 3450536 h 6858000"/>
                <a:gd name="connsiteX5131" fmla="*/ 988502 w 5246673"/>
                <a:gd name="connsiteY5131" fmla="*/ 3493608 h 6858000"/>
                <a:gd name="connsiteX5132" fmla="*/ 1033627 w 5246673"/>
                <a:gd name="connsiteY5132" fmla="*/ 3448144 h 6858000"/>
                <a:gd name="connsiteX5133" fmla="*/ 1032216 w 5246673"/>
                <a:gd name="connsiteY5133" fmla="*/ 3366786 h 6858000"/>
                <a:gd name="connsiteX5134" fmla="*/ 1008244 w 5246673"/>
                <a:gd name="connsiteY5134" fmla="*/ 3352429 h 6858000"/>
                <a:gd name="connsiteX5135" fmla="*/ 988502 w 5246673"/>
                <a:gd name="connsiteY5135" fmla="*/ 3323715 h 6858000"/>
                <a:gd name="connsiteX5136" fmla="*/ 4966484 w 5246673"/>
                <a:gd name="connsiteY5136" fmla="*/ 3309358 h 6858000"/>
                <a:gd name="connsiteX5137" fmla="*/ 4912899 w 5246673"/>
                <a:gd name="connsiteY5137" fmla="*/ 3333286 h 6858000"/>
                <a:gd name="connsiteX5138" fmla="*/ 4905849 w 5246673"/>
                <a:gd name="connsiteY5138" fmla="*/ 3340463 h 6858000"/>
                <a:gd name="connsiteX5139" fmla="*/ 4866366 w 5246673"/>
                <a:gd name="connsiteY5139" fmla="*/ 3407464 h 6858000"/>
                <a:gd name="connsiteX5140" fmla="*/ 4907259 w 5246673"/>
                <a:gd name="connsiteY5140" fmla="*/ 3476859 h 6858000"/>
                <a:gd name="connsiteX5141" fmla="*/ 4911490 w 5246673"/>
                <a:gd name="connsiteY5141" fmla="*/ 3481645 h 6858000"/>
                <a:gd name="connsiteX5142" fmla="*/ 4967895 w 5246673"/>
                <a:gd name="connsiteY5142" fmla="*/ 3507965 h 6858000"/>
                <a:gd name="connsiteX5143" fmla="*/ 4976356 w 5246673"/>
                <a:gd name="connsiteY5143" fmla="*/ 3452930 h 6858000"/>
                <a:gd name="connsiteX5144" fmla="*/ 4976356 w 5246673"/>
                <a:gd name="connsiteY5144" fmla="*/ 3364393 h 6858000"/>
                <a:gd name="connsiteX5145" fmla="*/ 4966484 w 5246673"/>
                <a:gd name="connsiteY5145" fmla="*/ 3309358 h 6858000"/>
                <a:gd name="connsiteX5146" fmla="*/ 2927433 w 5246673"/>
                <a:gd name="connsiteY5146" fmla="*/ 3309358 h 6858000"/>
                <a:gd name="connsiteX5147" fmla="*/ 2913332 w 5246673"/>
                <a:gd name="connsiteY5147" fmla="*/ 3400287 h 6858000"/>
                <a:gd name="connsiteX5148" fmla="*/ 2911922 w 5246673"/>
                <a:gd name="connsiteY5148" fmla="*/ 3412250 h 6858000"/>
                <a:gd name="connsiteX5149" fmla="*/ 2927433 w 5246673"/>
                <a:gd name="connsiteY5149" fmla="*/ 3507965 h 6858000"/>
                <a:gd name="connsiteX5150" fmla="*/ 2983838 w 5246673"/>
                <a:gd name="connsiteY5150" fmla="*/ 3481645 h 6858000"/>
                <a:gd name="connsiteX5151" fmla="*/ 2989479 w 5246673"/>
                <a:gd name="connsiteY5151" fmla="*/ 3474465 h 6858000"/>
                <a:gd name="connsiteX5152" fmla="*/ 2990890 w 5246673"/>
                <a:gd name="connsiteY5152" fmla="*/ 3472073 h 6858000"/>
                <a:gd name="connsiteX5153" fmla="*/ 3028963 w 5246673"/>
                <a:gd name="connsiteY5153" fmla="*/ 3407464 h 6858000"/>
                <a:gd name="connsiteX5154" fmla="*/ 2995120 w 5246673"/>
                <a:gd name="connsiteY5154" fmla="*/ 3350035 h 6858000"/>
                <a:gd name="connsiteX5155" fmla="*/ 2975378 w 5246673"/>
                <a:gd name="connsiteY5155" fmla="*/ 3330892 h 6858000"/>
                <a:gd name="connsiteX5156" fmla="*/ 2948586 w 5246673"/>
                <a:gd name="connsiteY5156" fmla="*/ 3318929 h 6858000"/>
                <a:gd name="connsiteX5157" fmla="*/ 2927433 w 5246673"/>
                <a:gd name="connsiteY5157" fmla="*/ 3309358 h 6858000"/>
                <a:gd name="connsiteX5158" fmla="*/ 2008027 w 5246673"/>
                <a:gd name="connsiteY5158" fmla="*/ 3309358 h 6858000"/>
                <a:gd name="connsiteX5159" fmla="*/ 1954442 w 5246673"/>
                <a:gd name="connsiteY5159" fmla="*/ 3333286 h 6858000"/>
                <a:gd name="connsiteX5160" fmla="*/ 1947392 w 5246673"/>
                <a:gd name="connsiteY5160" fmla="*/ 3340463 h 6858000"/>
                <a:gd name="connsiteX5161" fmla="*/ 1907909 w 5246673"/>
                <a:gd name="connsiteY5161" fmla="*/ 3407464 h 6858000"/>
                <a:gd name="connsiteX5162" fmla="*/ 1948802 w 5246673"/>
                <a:gd name="connsiteY5162" fmla="*/ 3476859 h 6858000"/>
                <a:gd name="connsiteX5163" fmla="*/ 1953033 w 5246673"/>
                <a:gd name="connsiteY5163" fmla="*/ 3481645 h 6858000"/>
                <a:gd name="connsiteX5164" fmla="*/ 2009438 w 5246673"/>
                <a:gd name="connsiteY5164" fmla="*/ 3507965 h 6858000"/>
                <a:gd name="connsiteX5165" fmla="*/ 2017899 w 5246673"/>
                <a:gd name="connsiteY5165" fmla="*/ 3452930 h 6858000"/>
                <a:gd name="connsiteX5166" fmla="*/ 2017899 w 5246673"/>
                <a:gd name="connsiteY5166" fmla="*/ 3364393 h 6858000"/>
                <a:gd name="connsiteX5167" fmla="*/ 2008027 w 5246673"/>
                <a:gd name="connsiteY5167" fmla="*/ 3309358 h 6858000"/>
                <a:gd name="connsiteX5168" fmla="*/ 4408072 w 5246673"/>
                <a:gd name="connsiteY5168" fmla="*/ 3306963 h 6858000"/>
                <a:gd name="connsiteX5169" fmla="*/ 4392561 w 5246673"/>
                <a:gd name="connsiteY5169" fmla="*/ 3402678 h 6858000"/>
                <a:gd name="connsiteX5170" fmla="*/ 4393971 w 5246673"/>
                <a:gd name="connsiteY5170" fmla="*/ 3412250 h 6858000"/>
                <a:gd name="connsiteX5171" fmla="*/ 4408072 w 5246673"/>
                <a:gd name="connsiteY5171" fmla="*/ 3505574 h 6858000"/>
                <a:gd name="connsiteX5172" fmla="*/ 4436275 w 5246673"/>
                <a:gd name="connsiteY5172" fmla="*/ 3493608 h 6858000"/>
                <a:gd name="connsiteX5173" fmla="*/ 4487039 w 5246673"/>
                <a:gd name="connsiteY5173" fmla="*/ 3443359 h 6858000"/>
                <a:gd name="connsiteX5174" fmla="*/ 4508192 w 5246673"/>
                <a:gd name="connsiteY5174" fmla="*/ 3405073 h 6858000"/>
                <a:gd name="connsiteX5175" fmla="*/ 4470118 w 5246673"/>
                <a:gd name="connsiteY5175" fmla="*/ 3340463 h 6858000"/>
                <a:gd name="connsiteX5176" fmla="*/ 4464477 w 5246673"/>
                <a:gd name="connsiteY5176" fmla="*/ 3333286 h 6858000"/>
                <a:gd name="connsiteX5177" fmla="*/ 4408072 w 5246673"/>
                <a:gd name="connsiteY5177" fmla="*/ 3306963 h 6858000"/>
                <a:gd name="connsiteX5178" fmla="*/ 3491486 w 5246673"/>
                <a:gd name="connsiteY5178" fmla="*/ 3306963 h 6858000"/>
                <a:gd name="connsiteX5179" fmla="*/ 3435081 w 5246673"/>
                <a:gd name="connsiteY5179" fmla="*/ 3333286 h 6858000"/>
                <a:gd name="connsiteX5180" fmla="*/ 3430851 w 5246673"/>
                <a:gd name="connsiteY5180" fmla="*/ 3338072 h 6858000"/>
                <a:gd name="connsiteX5181" fmla="*/ 3389957 w 5246673"/>
                <a:gd name="connsiteY5181" fmla="*/ 3407464 h 6858000"/>
                <a:gd name="connsiteX5182" fmla="*/ 3408289 w 5246673"/>
                <a:gd name="connsiteY5182" fmla="*/ 3438573 h 6858000"/>
                <a:gd name="connsiteX5183" fmla="*/ 3423800 w 5246673"/>
                <a:gd name="connsiteY5183" fmla="*/ 3464893 h 6858000"/>
                <a:gd name="connsiteX5184" fmla="*/ 3439312 w 5246673"/>
                <a:gd name="connsiteY5184" fmla="*/ 3481645 h 6858000"/>
                <a:gd name="connsiteX5185" fmla="*/ 3466104 w 5246673"/>
                <a:gd name="connsiteY5185" fmla="*/ 3496002 h 6858000"/>
                <a:gd name="connsiteX5186" fmla="*/ 3488666 w 5246673"/>
                <a:gd name="connsiteY5186" fmla="*/ 3505574 h 6858000"/>
                <a:gd name="connsiteX5187" fmla="*/ 3502767 w 5246673"/>
                <a:gd name="connsiteY5187" fmla="*/ 3412250 h 6858000"/>
                <a:gd name="connsiteX5188" fmla="*/ 3506998 w 5246673"/>
                <a:gd name="connsiteY5188" fmla="*/ 3402678 h 6858000"/>
                <a:gd name="connsiteX5189" fmla="*/ 3491486 w 5246673"/>
                <a:gd name="connsiteY5189" fmla="*/ 3306963 h 6858000"/>
                <a:gd name="connsiteX5190" fmla="*/ 1449615 w 5246673"/>
                <a:gd name="connsiteY5190" fmla="*/ 3306963 h 6858000"/>
                <a:gd name="connsiteX5191" fmla="*/ 1434104 w 5246673"/>
                <a:gd name="connsiteY5191" fmla="*/ 3402678 h 6858000"/>
                <a:gd name="connsiteX5192" fmla="*/ 1435514 w 5246673"/>
                <a:gd name="connsiteY5192" fmla="*/ 3412250 h 6858000"/>
                <a:gd name="connsiteX5193" fmla="*/ 1449615 w 5246673"/>
                <a:gd name="connsiteY5193" fmla="*/ 3505574 h 6858000"/>
                <a:gd name="connsiteX5194" fmla="*/ 1477818 w 5246673"/>
                <a:gd name="connsiteY5194" fmla="*/ 3493608 h 6858000"/>
                <a:gd name="connsiteX5195" fmla="*/ 1528582 w 5246673"/>
                <a:gd name="connsiteY5195" fmla="*/ 3443359 h 6858000"/>
                <a:gd name="connsiteX5196" fmla="*/ 1549735 w 5246673"/>
                <a:gd name="connsiteY5196" fmla="*/ 3405073 h 6858000"/>
                <a:gd name="connsiteX5197" fmla="*/ 1511661 w 5246673"/>
                <a:gd name="connsiteY5197" fmla="*/ 3340463 h 6858000"/>
                <a:gd name="connsiteX5198" fmla="*/ 1506020 w 5246673"/>
                <a:gd name="connsiteY5198" fmla="*/ 3333286 h 6858000"/>
                <a:gd name="connsiteX5199" fmla="*/ 1449615 w 5246673"/>
                <a:gd name="connsiteY5199" fmla="*/ 3306963 h 6858000"/>
                <a:gd name="connsiteX5200" fmla="*/ 531620 w 5246673"/>
                <a:gd name="connsiteY5200" fmla="*/ 3306963 h 6858000"/>
                <a:gd name="connsiteX5201" fmla="*/ 475214 w 5246673"/>
                <a:gd name="connsiteY5201" fmla="*/ 3333286 h 6858000"/>
                <a:gd name="connsiteX5202" fmla="*/ 470983 w 5246673"/>
                <a:gd name="connsiteY5202" fmla="*/ 3338072 h 6858000"/>
                <a:gd name="connsiteX5203" fmla="*/ 430090 w 5246673"/>
                <a:gd name="connsiteY5203" fmla="*/ 3407464 h 6858000"/>
                <a:gd name="connsiteX5204" fmla="*/ 452652 w 5246673"/>
                <a:gd name="connsiteY5204" fmla="*/ 3448144 h 6858000"/>
                <a:gd name="connsiteX5205" fmla="*/ 499186 w 5246673"/>
                <a:gd name="connsiteY5205" fmla="*/ 3493608 h 6858000"/>
                <a:gd name="connsiteX5206" fmla="*/ 530209 w 5246673"/>
                <a:gd name="connsiteY5206" fmla="*/ 3505574 h 6858000"/>
                <a:gd name="connsiteX5207" fmla="*/ 544310 w 5246673"/>
                <a:gd name="connsiteY5207" fmla="*/ 3412250 h 6858000"/>
                <a:gd name="connsiteX5208" fmla="*/ 547130 w 5246673"/>
                <a:gd name="connsiteY5208" fmla="*/ 3402678 h 6858000"/>
                <a:gd name="connsiteX5209" fmla="*/ 531620 w 5246673"/>
                <a:gd name="connsiteY5209" fmla="*/ 3306963 h 6858000"/>
                <a:gd name="connsiteX5210" fmla="*/ 2819 w 5246673"/>
                <a:gd name="connsiteY5210" fmla="*/ 3302178 h 6858000"/>
                <a:gd name="connsiteX5211" fmla="*/ 31022 w 5246673"/>
                <a:gd name="connsiteY5211" fmla="*/ 3314143 h 6858000"/>
                <a:gd name="connsiteX5212" fmla="*/ 38073 w 5246673"/>
                <a:gd name="connsiteY5212" fmla="*/ 3321320 h 6858000"/>
                <a:gd name="connsiteX5213" fmla="*/ 88838 w 5246673"/>
                <a:gd name="connsiteY5213" fmla="*/ 3407464 h 6858000"/>
                <a:gd name="connsiteX5214" fmla="*/ 36663 w 5246673"/>
                <a:gd name="connsiteY5214" fmla="*/ 3496002 h 6858000"/>
                <a:gd name="connsiteX5215" fmla="*/ 31022 w 5246673"/>
                <a:gd name="connsiteY5215" fmla="*/ 3503179 h 6858000"/>
                <a:gd name="connsiteX5216" fmla="*/ 2819 w 5246673"/>
                <a:gd name="connsiteY5216" fmla="*/ 3515145 h 6858000"/>
                <a:gd name="connsiteX5217" fmla="*/ 2819 w 5246673"/>
                <a:gd name="connsiteY5217" fmla="*/ 3491216 h 6858000"/>
                <a:gd name="connsiteX5218" fmla="*/ 25381 w 5246673"/>
                <a:gd name="connsiteY5218" fmla="*/ 3481645 h 6858000"/>
                <a:gd name="connsiteX5219" fmla="*/ 31022 w 5246673"/>
                <a:gd name="connsiteY5219" fmla="*/ 3474465 h 6858000"/>
                <a:gd name="connsiteX5220" fmla="*/ 71917 w 5246673"/>
                <a:gd name="connsiteY5220" fmla="*/ 3405073 h 6858000"/>
                <a:gd name="connsiteX5221" fmla="*/ 49354 w 5246673"/>
                <a:gd name="connsiteY5221" fmla="*/ 3371572 h 6858000"/>
                <a:gd name="connsiteX5222" fmla="*/ 2819 w 5246673"/>
                <a:gd name="connsiteY5222" fmla="*/ 3323715 h 6858000"/>
                <a:gd name="connsiteX5223" fmla="*/ 3948369 w 5246673"/>
                <a:gd name="connsiteY5223" fmla="*/ 3295000 h 6858000"/>
                <a:gd name="connsiteX5224" fmla="*/ 3973751 w 5246673"/>
                <a:gd name="connsiteY5224" fmla="*/ 3333286 h 6858000"/>
                <a:gd name="connsiteX5225" fmla="*/ 4006185 w 5246673"/>
                <a:gd name="connsiteY5225" fmla="*/ 3350035 h 6858000"/>
                <a:gd name="connsiteX5226" fmla="*/ 3999134 w 5246673"/>
                <a:gd name="connsiteY5226" fmla="*/ 3407464 h 6858000"/>
                <a:gd name="connsiteX5227" fmla="*/ 4009005 w 5246673"/>
                <a:gd name="connsiteY5227" fmla="*/ 3472073 h 6858000"/>
                <a:gd name="connsiteX5228" fmla="*/ 3949780 w 5246673"/>
                <a:gd name="connsiteY5228" fmla="*/ 3531894 h 6858000"/>
                <a:gd name="connsiteX5229" fmla="*/ 3890554 w 5246673"/>
                <a:gd name="connsiteY5229" fmla="*/ 3472073 h 6858000"/>
                <a:gd name="connsiteX5230" fmla="*/ 3897604 w 5246673"/>
                <a:gd name="connsiteY5230" fmla="*/ 3412250 h 6858000"/>
                <a:gd name="connsiteX5231" fmla="*/ 3890554 w 5246673"/>
                <a:gd name="connsiteY5231" fmla="*/ 3354821 h 6858000"/>
                <a:gd name="connsiteX5232" fmla="*/ 3922986 w 5246673"/>
                <a:gd name="connsiteY5232" fmla="*/ 3335678 h 6858000"/>
                <a:gd name="connsiteX5233" fmla="*/ 3948369 w 5246673"/>
                <a:gd name="connsiteY5233" fmla="*/ 3295000 h 6858000"/>
                <a:gd name="connsiteX5234" fmla="*/ 2467730 w 5246673"/>
                <a:gd name="connsiteY5234" fmla="*/ 3295000 h 6858000"/>
                <a:gd name="connsiteX5235" fmla="*/ 2469141 w 5246673"/>
                <a:gd name="connsiteY5235" fmla="*/ 3297392 h 6858000"/>
                <a:gd name="connsiteX5236" fmla="*/ 2487472 w 5246673"/>
                <a:gd name="connsiteY5236" fmla="*/ 3326106 h 6858000"/>
                <a:gd name="connsiteX5237" fmla="*/ 2494523 w 5246673"/>
                <a:gd name="connsiteY5237" fmla="*/ 3333286 h 6858000"/>
                <a:gd name="connsiteX5238" fmla="*/ 2526956 w 5246673"/>
                <a:gd name="connsiteY5238" fmla="*/ 3350035 h 6858000"/>
                <a:gd name="connsiteX5239" fmla="*/ 2519906 w 5246673"/>
                <a:gd name="connsiteY5239" fmla="*/ 3393107 h 6858000"/>
                <a:gd name="connsiteX5240" fmla="*/ 2518495 w 5246673"/>
                <a:gd name="connsiteY5240" fmla="*/ 3407464 h 6858000"/>
                <a:gd name="connsiteX5241" fmla="*/ 2521315 w 5246673"/>
                <a:gd name="connsiteY5241" fmla="*/ 3436179 h 6858000"/>
                <a:gd name="connsiteX5242" fmla="*/ 2526956 w 5246673"/>
                <a:gd name="connsiteY5242" fmla="*/ 3467287 h 6858000"/>
                <a:gd name="connsiteX5243" fmla="*/ 2510034 w 5246673"/>
                <a:gd name="connsiteY5243" fmla="*/ 3476859 h 6858000"/>
                <a:gd name="connsiteX5244" fmla="*/ 2495933 w 5246673"/>
                <a:gd name="connsiteY5244" fmla="*/ 3486431 h 6858000"/>
                <a:gd name="connsiteX5245" fmla="*/ 2471961 w 5246673"/>
                <a:gd name="connsiteY5245" fmla="*/ 3517537 h 6858000"/>
                <a:gd name="connsiteX5246" fmla="*/ 2467730 w 5246673"/>
                <a:gd name="connsiteY5246" fmla="*/ 3529502 h 6858000"/>
                <a:gd name="connsiteX5247" fmla="*/ 2466321 w 5246673"/>
                <a:gd name="connsiteY5247" fmla="*/ 3531894 h 6858000"/>
                <a:gd name="connsiteX5248" fmla="*/ 2431067 w 5246673"/>
                <a:gd name="connsiteY5248" fmla="*/ 3484036 h 6858000"/>
                <a:gd name="connsiteX5249" fmla="*/ 2405684 w 5246673"/>
                <a:gd name="connsiteY5249" fmla="*/ 3474465 h 6858000"/>
                <a:gd name="connsiteX5250" fmla="*/ 2405684 w 5246673"/>
                <a:gd name="connsiteY5250" fmla="*/ 3460108 h 6858000"/>
                <a:gd name="connsiteX5251" fmla="*/ 2405684 w 5246673"/>
                <a:gd name="connsiteY5251" fmla="*/ 3366786 h 6858000"/>
                <a:gd name="connsiteX5252" fmla="*/ 2405684 w 5246673"/>
                <a:gd name="connsiteY5252" fmla="*/ 3357215 h 6858000"/>
                <a:gd name="connsiteX5253" fmla="*/ 2408505 w 5246673"/>
                <a:gd name="connsiteY5253" fmla="*/ 3357215 h 6858000"/>
                <a:gd name="connsiteX5254" fmla="*/ 2416965 w 5246673"/>
                <a:gd name="connsiteY5254" fmla="*/ 3354821 h 6858000"/>
                <a:gd name="connsiteX5255" fmla="*/ 2426837 w 5246673"/>
                <a:gd name="connsiteY5255" fmla="*/ 3350035 h 6858000"/>
                <a:gd name="connsiteX5256" fmla="*/ 2429657 w 5246673"/>
                <a:gd name="connsiteY5256" fmla="*/ 3347644 h 6858000"/>
                <a:gd name="connsiteX5257" fmla="*/ 2436707 w 5246673"/>
                <a:gd name="connsiteY5257" fmla="*/ 3342858 h 6858000"/>
                <a:gd name="connsiteX5258" fmla="*/ 2443759 w 5246673"/>
                <a:gd name="connsiteY5258" fmla="*/ 3335678 h 6858000"/>
                <a:gd name="connsiteX5259" fmla="*/ 2449399 w 5246673"/>
                <a:gd name="connsiteY5259" fmla="*/ 3328500 h 6858000"/>
                <a:gd name="connsiteX5260" fmla="*/ 2453629 w 5246673"/>
                <a:gd name="connsiteY5260" fmla="*/ 3321320 h 6858000"/>
                <a:gd name="connsiteX5261" fmla="*/ 2462090 w 5246673"/>
                <a:gd name="connsiteY5261" fmla="*/ 3306963 h 6858000"/>
                <a:gd name="connsiteX5262" fmla="*/ 2463501 w 5246673"/>
                <a:gd name="connsiteY5262" fmla="*/ 3304572 h 6858000"/>
                <a:gd name="connsiteX5263" fmla="*/ 2467730 w 5246673"/>
                <a:gd name="connsiteY5263" fmla="*/ 3295000 h 6858000"/>
                <a:gd name="connsiteX5264" fmla="*/ 989912 w 5246673"/>
                <a:gd name="connsiteY5264" fmla="*/ 3295000 h 6858000"/>
                <a:gd name="connsiteX5265" fmla="*/ 1015294 w 5246673"/>
                <a:gd name="connsiteY5265" fmla="*/ 3333286 h 6858000"/>
                <a:gd name="connsiteX5266" fmla="*/ 1047728 w 5246673"/>
                <a:gd name="connsiteY5266" fmla="*/ 3350035 h 6858000"/>
                <a:gd name="connsiteX5267" fmla="*/ 1040677 w 5246673"/>
                <a:gd name="connsiteY5267" fmla="*/ 3407464 h 6858000"/>
                <a:gd name="connsiteX5268" fmla="*/ 1050548 w 5246673"/>
                <a:gd name="connsiteY5268" fmla="*/ 3472073 h 6858000"/>
                <a:gd name="connsiteX5269" fmla="*/ 991323 w 5246673"/>
                <a:gd name="connsiteY5269" fmla="*/ 3531894 h 6858000"/>
                <a:gd name="connsiteX5270" fmla="*/ 932097 w 5246673"/>
                <a:gd name="connsiteY5270" fmla="*/ 3472073 h 6858000"/>
                <a:gd name="connsiteX5271" fmla="*/ 939147 w 5246673"/>
                <a:gd name="connsiteY5271" fmla="*/ 3412250 h 6858000"/>
                <a:gd name="connsiteX5272" fmla="*/ 932097 w 5246673"/>
                <a:gd name="connsiteY5272" fmla="*/ 3354821 h 6858000"/>
                <a:gd name="connsiteX5273" fmla="*/ 964529 w 5246673"/>
                <a:gd name="connsiteY5273" fmla="*/ 3335678 h 6858000"/>
                <a:gd name="connsiteX5274" fmla="*/ 989912 w 5246673"/>
                <a:gd name="connsiteY5274" fmla="*/ 3295000 h 6858000"/>
                <a:gd name="connsiteX5275" fmla="*/ 2918972 w 5246673"/>
                <a:gd name="connsiteY5275" fmla="*/ 3285429 h 6858000"/>
                <a:gd name="connsiteX5276" fmla="*/ 2920383 w 5246673"/>
                <a:gd name="connsiteY5276" fmla="*/ 3285429 h 6858000"/>
                <a:gd name="connsiteX5277" fmla="*/ 2947175 w 5246673"/>
                <a:gd name="connsiteY5277" fmla="*/ 3297392 h 6858000"/>
                <a:gd name="connsiteX5278" fmla="*/ 2951406 w 5246673"/>
                <a:gd name="connsiteY5278" fmla="*/ 3299786 h 6858000"/>
                <a:gd name="connsiteX5279" fmla="*/ 2981018 w 5246673"/>
                <a:gd name="connsiteY5279" fmla="*/ 3314143 h 6858000"/>
                <a:gd name="connsiteX5280" fmla="*/ 2989479 w 5246673"/>
                <a:gd name="connsiteY5280" fmla="*/ 3318929 h 6858000"/>
                <a:gd name="connsiteX5281" fmla="*/ 2996530 w 5246673"/>
                <a:gd name="connsiteY5281" fmla="*/ 3326106 h 6858000"/>
                <a:gd name="connsiteX5282" fmla="*/ 3003580 w 5246673"/>
                <a:gd name="connsiteY5282" fmla="*/ 3338072 h 6858000"/>
                <a:gd name="connsiteX5283" fmla="*/ 3023322 w 5246673"/>
                <a:gd name="connsiteY5283" fmla="*/ 3371572 h 6858000"/>
                <a:gd name="connsiteX5284" fmla="*/ 3027553 w 5246673"/>
                <a:gd name="connsiteY5284" fmla="*/ 3378750 h 6858000"/>
                <a:gd name="connsiteX5285" fmla="*/ 3034603 w 5246673"/>
                <a:gd name="connsiteY5285" fmla="*/ 3390715 h 6858000"/>
                <a:gd name="connsiteX5286" fmla="*/ 3047295 w 5246673"/>
                <a:gd name="connsiteY5286" fmla="*/ 3407464 h 6858000"/>
                <a:gd name="connsiteX5287" fmla="*/ 3031783 w 5246673"/>
                <a:gd name="connsiteY5287" fmla="*/ 3433787 h 6858000"/>
                <a:gd name="connsiteX5288" fmla="*/ 3028963 w 5246673"/>
                <a:gd name="connsiteY5288" fmla="*/ 3438573 h 6858000"/>
                <a:gd name="connsiteX5289" fmla="*/ 2997940 w 5246673"/>
                <a:gd name="connsiteY5289" fmla="*/ 3491216 h 6858000"/>
                <a:gd name="connsiteX5290" fmla="*/ 2995120 w 5246673"/>
                <a:gd name="connsiteY5290" fmla="*/ 3496002 h 6858000"/>
                <a:gd name="connsiteX5291" fmla="*/ 2989479 w 5246673"/>
                <a:gd name="connsiteY5291" fmla="*/ 3500788 h 6858000"/>
                <a:gd name="connsiteX5292" fmla="*/ 2985250 w 5246673"/>
                <a:gd name="connsiteY5292" fmla="*/ 3503179 h 6858000"/>
                <a:gd name="connsiteX5293" fmla="*/ 2944355 w 5246673"/>
                <a:gd name="connsiteY5293" fmla="*/ 3522323 h 6858000"/>
                <a:gd name="connsiteX5294" fmla="*/ 2920383 w 5246673"/>
                <a:gd name="connsiteY5294" fmla="*/ 3534288 h 6858000"/>
                <a:gd name="connsiteX5295" fmla="*/ 2918972 w 5246673"/>
                <a:gd name="connsiteY5295" fmla="*/ 3534288 h 6858000"/>
                <a:gd name="connsiteX5296" fmla="*/ 2916152 w 5246673"/>
                <a:gd name="connsiteY5296" fmla="*/ 3519931 h 6858000"/>
                <a:gd name="connsiteX5297" fmla="*/ 2916152 w 5246673"/>
                <a:gd name="connsiteY5297" fmla="*/ 3517537 h 6858000"/>
                <a:gd name="connsiteX5298" fmla="*/ 2900641 w 5246673"/>
                <a:gd name="connsiteY5298" fmla="*/ 3421821 h 6858000"/>
                <a:gd name="connsiteX5299" fmla="*/ 2899231 w 5246673"/>
                <a:gd name="connsiteY5299" fmla="*/ 3414644 h 6858000"/>
                <a:gd name="connsiteX5300" fmla="*/ 2899231 w 5246673"/>
                <a:gd name="connsiteY5300" fmla="*/ 3405073 h 6858000"/>
                <a:gd name="connsiteX5301" fmla="*/ 2904871 w 5246673"/>
                <a:gd name="connsiteY5301" fmla="*/ 3371572 h 6858000"/>
                <a:gd name="connsiteX5302" fmla="*/ 2917563 w 5246673"/>
                <a:gd name="connsiteY5302" fmla="*/ 3295000 h 6858000"/>
                <a:gd name="connsiteX5303" fmla="*/ 2918972 w 5246673"/>
                <a:gd name="connsiteY5303" fmla="*/ 3285429 h 6858000"/>
                <a:gd name="connsiteX5304" fmla="*/ 4399611 w 5246673"/>
                <a:gd name="connsiteY5304" fmla="*/ 3283034 h 6858000"/>
                <a:gd name="connsiteX5305" fmla="*/ 4467298 w 5246673"/>
                <a:gd name="connsiteY5305" fmla="*/ 3314143 h 6858000"/>
                <a:gd name="connsiteX5306" fmla="*/ 4477169 w 5246673"/>
                <a:gd name="connsiteY5306" fmla="*/ 3323715 h 6858000"/>
                <a:gd name="connsiteX5307" fmla="*/ 4527934 w 5246673"/>
                <a:gd name="connsiteY5307" fmla="*/ 3407464 h 6858000"/>
                <a:gd name="connsiteX5308" fmla="*/ 4509601 w 5246673"/>
                <a:gd name="connsiteY5308" fmla="*/ 3438573 h 6858000"/>
                <a:gd name="connsiteX5309" fmla="*/ 4471529 w 5246673"/>
                <a:gd name="connsiteY5309" fmla="*/ 3498394 h 6858000"/>
                <a:gd name="connsiteX5310" fmla="*/ 4422173 w 5246673"/>
                <a:gd name="connsiteY5310" fmla="*/ 3522323 h 6858000"/>
                <a:gd name="connsiteX5311" fmla="*/ 4398202 w 5246673"/>
                <a:gd name="connsiteY5311" fmla="*/ 3534288 h 6858000"/>
                <a:gd name="connsiteX5312" fmla="*/ 4378460 w 5246673"/>
                <a:gd name="connsiteY5312" fmla="*/ 3414644 h 6858000"/>
                <a:gd name="connsiteX5313" fmla="*/ 4378460 w 5246673"/>
                <a:gd name="connsiteY5313" fmla="*/ 3402678 h 6858000"/>
                <a:gd name="connsiteX5314" fmla="*/ 4396791 w 5246673"/>
                <a:gd name="connsiteY5314" fmla="*/ 3290214 h 6858000"/>
                <a:gd name="connsiteX5315" fmla="*/ 4399611 w 5246673"/>
                <a:gd name="connsiteY5315" fmla="*/ 3283034 h 6858000"/>
                <a:gd name="connsiteX5316" fmla="*/ 1439745 w 5246673"/>
                <a:gd name="connsiteY5316" fmla="*/ 3283034 h 6858000"/>
                <a:gd name="connsiteX5317" fmla="*/ 1507431 w 5246673"/>
                <a:gd name="connsiteY5317" fmla="*/ 3314143 h 6858000"/>
                <a:gd name="connsiteX5318" fmla="*/ 1517301 w 5246673"/>
                <a:gd name="connsiteY5318" fmla="*/ 3323715 h 6858000"/>
                <a:gd name="connsiteX5319" fmla="*/ 1568066 w 5246673"/>
                <a:gd name="connsiteY5319" fmla="*/ 3407464 h 6858000"/>
                <a:gd name="connsiteX5320" fmla="*/ 1549735 w 5246673"/>
                <a:gd name="connsiteY5320" fmla="*/ 3438573 h 6858000"/>
                <a:gd name="connsiteX5321" fmla="*/ 1511661 w 5246673"/>
                <a:gd name="connsiteY5321" fmla="*/ 3498394 h 6858000"/>
                <a:gd name="connsiteX5322" fmla="*/ 1462307 w 5246673"/>
                <a:gd name="connsiteY5322" fmla="*/ 3522323 h 6858000"/>
                <a:gd name="connsiteX5323" fmla="*/ 1438334 w 5246673"/>
                <a:gd name="connsiteY5323" fmla="*/ 3534288 h 6858000"/>
                <a:gd name="connsiteX5324" fmla="*/ 1418592 w 5246673"/>
                <a:gd name="connsiteY5324" fmla="*/ 3414644 h 6858000"/>
                <a:gd name="connsiteX5325" fmla="*/ 1418592 w 5246673"/>
                <a:gd name="connsiteY5325" fmla="*/ 3402678 h 6858000"/>
                <a:gd name="connsiteX5326" fmla="*/ 1436924 w 5246673"/>
                <a:gd name="connsiteY5326" fmla="*/ 3290214 h 6858000"/>
                <a:gd name="connsiteX5327" fmla="*/ 1439745 w 5246673"/>
                <a:gd name="connsiteY5327" fmla="*/ 3283034 h 6858000"/>
                <a:gd name="connsiteX5328" fmla="*/ 4976356 w 5246673"/>
                <a:gd name="connsiteY5328" fmla="*/ 3280643 h 6858000"/>
                <a:gd name="connsiteX5329" fmla="*/ 4983406 w 5246673"/>
                <a:gd name="connsiteY5329" fmla="*/ 3323715 h 6858000"/>
                <a:gd name="connsiteX5330" fmla="*/ 4994687 w 5246673"/>
                <a:gd name="connsiteY5330" fmla="*/ 3405073 h 6858000"/>
                <a:gd name="connsiteX5331" fmla="*/ 4983406 w 5246673"/>
                <a:gd name="connsiteY5331" fmla="*/ 3486431 h 6858000"/>
                <a:gd name="connsiteX5332" fmla="*/ 4976356 w 5246673"/>
                <a:gd name="connsiteY5332" fmla="*/ 3531894 h 6858000"/>
                <a:gd name="connsiteX5333" fmla="*/ 4962255 w 5246673"/>
                <a:gd name="connsiteY5333" fmla="*/ 3527108 h 6858000"/>
                <a:gd name="connsiteX5334" fmla="*/ 4910079 w 5246673"/>
                <a:gd name="connsiteY5334" fmla="*/ 3503179 h 6858000"/>
                <a:gd name="connsiteX5335" fmla="*/ 4898798 w 5246673"/>
                <a:gd name="connsiteY5335" fmla="*/ 3493608 h 6858000"/>
                <a:gd name="connsiteX5336" fmla="*/ 4846624 w 5246673"/>
                <a:gd name="connsiteY5336" fmla="*/ 3407464 h 6858000"/>
                <a:gd name="connsiteX5337" fmla="*/ 4870595 w 5246673"/>
                <a:gd name="connsiteY5337" fmla="*/ 3366786 h 6858000"/>
                <a:gd name="connsiteX5338" fmla="*/ 4943922 w 5246673"/>
                <a:gd name="connsiteY5338" fmla="*/ 3295000 h 6858000"/>
                <a:gd name="connsiteX5339" fmla="*/ 4976356 w 5246673"/>
                <a:gd name="connsiteY5339" fmla="*/ 3280643 h 6858000"/>
                <a:gd name="connsiteX5340" fmla="*/ 3497127 w 5246673"/>
                <a:gd name="connsiteY5340" fmla="*/ 3280643 h 6858000"/>
                <a:gd name="connsiteX5341" fmla="*/ 3499947 w 5246673"/>
                <a:gd name="connsiteY5341" fmla="*/ 3295000 h 6858000"/>
                <a:gd name="connsiteX5342" fmla="*/ 3509818 w 5246673"/>
                <a:gd name="connsiteY5342" fmla="*/ 3357215 h 6858000"/>
                <a:gd name="connsiteX5343" fmla="*/ 3514048 w 5246673"/>
                <a:gd name="connsiteY5343" fmla="*/ 3369178 h 6858000"/>
                <a:gd name="connsiteX5344" fmla="*/ 3514048 w 5246673"/>
                <a:gd name="connsiteY5344" fmla="*/ 3443359 h 6858000"/>
                <a:gd name="connsiteX5345" fmla="*/ 3511228 w 5246673"/>
                <a:gd name="connsiteY5345" fmla="*/ 3457716 h 6858000"/>
                <a:gd name="connsiteX5346" fmla="*/ 3511228 w 5246673"/>
                <a:gd name="connsiteY5346" fmla="*/ 3462502 h 6858000"/>
                <a:gd name="connsiteX5347" fmla="*/ 3504178 w 5246673"/>
                <a:gd name="connsiteY5347" fmla="*/ 3500788 h 6858000"/>
                <a:gd name="connsiteX5348" fmla="*/ 3499947 w 5246673"/>
                <a:gd name="connsiteY5348" fmla="*/ 3527108 h 6858000"/>
                <a:gd name="connsiteX5349" fmla="*/ 3498537 w 5246673"/>
                <a:gd name="connsiteY5349" fmla="*/ 3531894 h 6858000"/>
                <a:gd name="connsiteX5350" fmla="*/ 3492897 w 5246673"/>
                <a:gd name="connsiteY5350" fmla="*/ 3529502 h 6858000"/>
                <a:gd name="connsiteX5351" fmla="*/ 3490077 w 5246673"/>
                <a:gd name="connsiteY5351" fmla="*/ 3529502 h 6858000"/>
                <a:gd name="connsiteX5352" fmla="*/ 3474564 w 5246673"/>
                <a:gd name="connsiteY5352" fmla="*/ 3522323 h 6858000"/>
                <a:gd name="connsiteX5353" fmla="*/ 3467515 w 5246673"/>
                <a:gd name="connsiteY5353" fmla="*/ 3519931 h 6858000"/>
                <a:gd name="connsiteX5354" fmla="*/ 3437901 w 5246673"/>
                <a:gd name="connsiteY5354" fmla="*/ 3505574 h 6858000"/>
                <a:gd name="connsiteX5355" fmla="*/ 3433671 w 5246673"/>
                <a:gd name="connsiteY5355" fmla="*/ 3503179 h 6858000"/>
                <a:gd name="connsiteX5356" fmla="*/ 3423800 w 5246673"/>
                <a:gd name="connsiteY5356" fmla="*/ 3496002 h 6858000"/>
                <a:gd name="connsiteX5357" fmla="*/ 3416750 w 5246673"/>
                <a:gd name="connsiteY5357" fmla="*/ 3484036 h 6858000"/>
                <a:gd name="connsiteX5358" fmla="*/ 3392777 w 5246673"/>
                <a:gd name="connsiteY5358" fmla="*/ 3445750 h 6858000"/>
                <a:gd name="connsiteX5359" fmla="*/ 3387136 w 5246673"/>
                <a:gd name="connsiteY5359" fmla="*/ 3436179 h 6858000"/>
                <a:gd name="connsiteX5360" fmla="*/ 3368805 w 5246673"/>
                <a:gd name="connsiteY5360" fmla="*/ 3405073 h 6858000"/>
                <a:gd name="connsiteX5361" fmla="*/ 3394188 w 5246673"/>
                <a:gd name="connsiteY5361" fmla="*/ 3362001 h 6858000"/>
                <a:gd name="connsiteX5362" fmla="*/ 3419570 w 5246673"/>
                <a:gd name="connsiteY5362" fmla="*/ 3318929 h 6858000"/>
                <a:gd name="connsiteX5363" fmla="*/ 3420979 w 5246673"/>
                <a:gd name="connsiteY5363" fmla="*/ 3316535 h 6858000"/>
                <a:gd name="connsiteX5364" fmla="*/ 3426620 w 5246673"/>
                <a:gd name="connsiteY5364" fmla="*/ 3311749 h 6858000"/>
                <a:gd name="connsiteX5365" fmla="*/ 3497127 w 5246673"/>
                <a:gd name="connsiteY5365" fmla="*/ 3280643 h 6858000"/>
                <a:gd name="connsiteX5366" fmla="*/ 2017899 w 5246673"/>
                <a:gd name="connsiteY5366" fmla="*/ 3280643 h 6858000"/>
                <a:gd name="connsiteX5367" fmla="*/ 2024949 w 5246673"/>
                <a:gd name="connsiteY5367" fmla="*/ 3323715 h 6858000"/>
                <a:gd name="connsiteX5368" fmla="*/ 2036230 w 5246673"/>
                <a:gd name="connsiteY5368" fmla="*/ 3405073 h 6858000"/>
                <a:gd name="connsiteX5369" fmla="*/ 2024949 w 5246673"/>
                <a:gd name="connsiteY5369" fmla="*/ 3486431 h 6858000"/>
                <a:gd name="connsiteX5370" fmla="*/ 2017899 w 5246673"/>
                <a:gd name="connsiteY5370" fmla="*/ 3531894 h 6858000"/>
                <a:gd name="connsiteX5371" fmla="*/ 2003797 w 5246673"/>
                <a:gd name="connsiteY5371" fmla="*/ 3527108 h 6858000"/>
                <a:gd name="connsiteX5372" fmla="*/ 1951622 w 5246673"/>
                <a:gd name="connsiteY5372" fmla="*/ 3503179 h 6858000"/>
                <a:gd name="connsiteX5373" fmla="*/ 1940341 w 5246673"/>
                <a:gd name="connsiteY5373" fmla="*/ 3493608 h 6858000"/>
                <a:gd name="connsiteX5374" fmla="*/ 1888167 w 5246673"/>
                <a:gd name="connsiteY5374" fmla="*/ 3407464 h 6858000"/>
                <a:gd name="connsiteX5375" fmla="*/ 1912138 w 5246673"/>
                <a:gd name="connsiteY5375" fmla="*/ 3366786 h 6858000"/>
                <a:gd name="connsiteX5376" fmla="*/ 1985465 w 5246673"/>
                <a:gd name="connsiteY5376" fmla="*/ 3295000 h 6858000"/>
                <a:gd name="connsiteX5377" fmla="*/ 2017899 w 5246673"/>
                <a:gd name="connsiteY5377" fmla="*/ 3280643 h 6858000"/>
                <a:gd name="connsiteX5378" fmla="*/ 538670 w 5246673"/>
                <a:gd name="connsiteY5378" fmla="*/ 3280643 h 6858000"/>
                <a:gd name="connsiteX5379" fmla="*/ 552771 w 5246673"/>
                <a:gd name="connsiteY5379" fmla="*/ 3369178 h 6858000"/>
                <a:gd name="connsiteX5380" fmla="*/ 552771 w 5246673"/>
                <a:gd name="connsiteY5380" fmla="*/ 3443359 h 6858000"/>
                <a:gd name="connsiteX5381" fmla="*/ 538670 w 5246673"/>
                <a:gd name="connsiteY5381" fmla="*/ 3531894 h 6858000"/>
                <a:gd name="connsiteX5382" fmla="*/ 506237 w 5246673"/>
                <a:gd name="connsiteY5382" fmla="*/ 3517537 h 6858000"/>
                <a:gd name="connsiteX5383" fmla="*/ 431499 w 5246673"/>
                <a:gd name="connsiteY5383" fmla="*/ 3445750 h 6858000"/>
                <a:gd name="connsiteX5384" fmla="*/ 408937 w 5246673"/>
                <a:gd name="connsiteY5384" fmla="*/ 3405073 h 6858000"/>
                <a:gd name="connsiteX5385" fmla="*/ 462522 w 5246673"/>
                <a:gd name="connsiteY5385" fmla="*/ 3316535 h 6858000"/>
                <a:gd name="connsiteX5386" fmla="*/ 468163 w 5246673"/>
                <a:gd name="connsiteY5386" fmla="*/ 3311749 h 6858000"/>
                <a:gd name="connsiteX5387" fmla="*/ 538670 w 5246673"/>
                <a:gd name="connsiteY5387" fmla="*/ 3280643 h 6858000"/>
                <a:gd name="connsiteX5388" fmla="*/ 1410 w 5246673"/>
                <a:gd name="connsiteY5388" fmla="*/ 3168176 h 6858000"/>
                <a:gd name="connsiteX5389" fmla="*/ 62045 w 5246673"/>
                <a:gd name="connsiteY5389" fmla="*/ 3196891 h 6858000"/>
                <a:gd name="connsiteX5390" fmla="*/ 77557 w 5246673"/>
                <a:gd name="connsiteY5390" fmla="*/ 3211248 h 6858000"/>
                <a:gd name="connsiteX5391" fmla="*/ 188957 w 5246673"/>
                <a:gd name="connsiteY5391" fmla="*/ 3400287 h 6858000"/>
                <a:gd name="connsiteX5392" fmla="*/ 193188 w 5246673"/>
                <a:gd name="connsiteY5392" fmla="*/ 3407464 h 6858000"/>
                <a:gd name="connsiteX5393" fmla="*/ 184727 w 5246673"/>
                <a:gd name="connsiteY5393" fmla="*/ 3424216 h 6858000"/>
                <a:gd name="connsiteX5394" fmla="*/ 80377 w 5246673"/>
                <a:gd name="connsiteY5394" fmla="*/ 3598895 h 6858000"/>
                <a:gd name="connsiteX5395" fmla="*/ 62045 w 5246673"/>
                <a:gd name="connsiteY5395" fmla="*/ 3615646 h 6858000"/>
                <a:gd name="connsiteX5396" fmla="*/ 0 w 5246673"/>
                <a:gd name="connsiteY5396" fmla="*/ 3644360 h 6858000"/>
                <a:gd name="connsiteX5397" fmla="*/ 0 w 5246673"/>
                <a:gd name="connsiteY5397" fmla="*/ 3620431 h 6858000"/>
                <a:gd name="connsiteX5398" fmla="*/ 56404 w 5246673"/>
                <a:gd name="connsiteY5398" fmla="*/ 3594109 h 6858000"/>
                <a:gd name="connsiteX5399" fmla="*/ 70506 w 5246673"/>
                <a:gd name="connsiteY5399" fmla="*/ 3579752 h 6858000"/>
                <a:gd name="connsiteX5400" fmla="*/ 164985 w 5246673"/>
                <a:gd name="connsiteY5400" fmla="*/ 3419430 h 6858000"/>
                <a:gd name="connsiteX5401" fmla="*/ 172035 w 5246673"/>
                <a:gd name="connsiteY5401" fmla="*/ 3405073 h 6858000"/>
                <a:gd name="connsiteX5402" fmla="*/ 169215 w 5246673"/>
                <a:gd name="connsiteY5402" fmla="*/ 3397893 h 6858000"/>
                <a:gd name="connsiteX5403" fmla="*/ 69096 w 5246673"/>
                <a:gd name="connsiteY5403" fmla="*/ 3230391 h 6858000"/>
                <a:gd name="connsiteX5404" fmla="*/ 53584 w 5246673"/>
                <a:gd name="connsiteY5404" fmla="*/ 3216034 h 6858000"/>
                <a:gd name="connsiteX5405" fmla="*/ 1410 w 5246673"/>
                <a:gd name="connsiteY5405" fmla="*/ 3192105 h 6858000"/>
                <a:gd name="connsiteX5406" fmla="*/ 5217530 w 5246673"/>
                <a:gd name="connsiteY5406" fmla="*/ 3158769 h 6858000"/>
                <a:gd name="connsiteX5407" fmla="*/ 5219079 w 5246673"/>
                <a:gd name="connsiteY5407" fmla="*/ 3170242 h 6858000"/>
                <a:gd name="connsiteX5408" fmla="*/ 5220011 w 5246673"/>
                <a:gd name="connsiteY5408" fmla="*/ 3181770 h 6858000"/>
                <a:gd name="connsiteX5409" fmla="*/ 5204797 w 5246673"/>
                <a:gd name="connsiteY5409" fmla="*/ 3189713 h 6858000"/>
                <a:gd name="connsiteX5410" fmla="*/ 5209027 w 5246673"/>
                <a:gd name="connsiteY5410" fmla="*/ 3216034 h 6858000"/>
                <a:gd name="connsiteX5411" fmla="*/ 5236559 w 5246673"/>
                <a:gd name="connsiteY5411" fmla="*/ 3386558 h 6858000"/>
                <a:gd name="connsiteX5412" fmla="*/ 5237230 w 5246673"/>
                <a:gd name="connsiteY5412" fmla="*/ 3394865 h 6858000"/>
                <a:gd name="connsiteX5413" fmla="*/ 5237230 w 5246673"/>
                <a:gd name="connsiteY5413" fmla="*/ 3429001 h 6858000"/>
                <a:gd name="connsiteX5414" fmla="*/ 5209027 w 5246673"/>
                <a:gd name="connsiteY5414" fmla="*/ 3606075 h 6858000"/>
                <a:gd name="connsiteX5415" fmla="*/ 5206207 w 5246673"/>
                <a:gd name="connsiteY5415" fmla="*/ 3630003 h 6858000"/>
                <a:gd name="connsiteX5416" fmla="*/ 5220308 w 5246673"/>
                <a:gd name="connsiteY5416" fmla="*/ 3637181 h 6858000"/>
                <a:gd name="connsiteX5417" fmla="*/ 5246093 w 5246673"/>
                <a:gd name="connsiteY5417" fmla="*/ 3649057 h 6858000"/>
                <a:gd name="connsiteX5418" fmla="*/ 5246673 w 5246673"/>
                <a:gd name="connsiteY5418" fmla="*/ 3670663 h 6858000"/>
                <a:gd name="connsiteX5419" fmla="*/ 5200566 w 5246673"/>
                <a:gd name="connsiteY5419" fmla="*/ 3649147 h 6858000"/>
                <a:gd name="connsiteX5420" fmla="*/ 5187876 w 5246673"/>
                <a:gd name="connsiteY5420" fmla="*/ 3641967 h 6858000"/>
                <a:gd name="connsiteX5421" fmla="*/ 5190696 w 5246673"/>
                <a:gd name="connsiteY5421" fmla="*/ 3618038 h 6858000"/>
                <a:gd name="connsiteX5422" fmla="*/ 5221719 w 5246673"/>
                <a:gd name="connsiteY5422" fmla="*/ 3426607 h 6858000"/>
                <a:gd name="connsiteX5423" fmla="*/ 5221719 w 5246673"/>
                <a:gd name="connsiteY5423" fmla="*/ 3388321 h 6858000"/>
                <a:gd name="connsiteX5424" fmla="*/ 5190696 w 5246673"/>
                <a:gd name="connsiteY5424" fmla="*/ 3194499 h 6858000"/>
                <a:gd name="connsiteX5425" fmla="*/ 5187876 w 5246673"/>
                <a:gd name="connsiteY5425" fmla="*/ 3172962 h 6858000"/>
                <a:gd name="connsiteX5426" fmla="*/ 5201977 w 5246673"/>
                <a:gd name="connsiteY5426" fmla="*/ 3165784 h 6858000"/>
                <a:gd name="connsiteX5427" fmla="*/ 2876668 w 5246673"/>
                <a:gd name="connsiteY5427" fmla="*/ 3156213 h 6858000"/>
                <a:gd name="connsiteX5428" fmla="*/ 2872439 w 5246673"/>
                <a:gd name="connsiteY5428" fmla="*/ 3172962 h 6858000"/>
                <a:gd name="connsiteX5429" fmla="*/ 2837185 w 5246673"/>
                <a:gd name="connsiteY5429" fmla="*/ 3393107 h 6858000"/>
                <a:gd name="connsiteX5430" fmla="*/ 2838596 w 5246673"/>
                <a:gd name="connsiteY5430" fmla="*/ 3429001 h 6858000"/>
                <a:gd name="connsiteX5431" fmla="*/ 2871028 w 5246673"/>
                <a:gd name="connsiteY5431" fmla="*/ 3637181 h 6858000"/>
                <a:gd name="connsiteX5432" fmla="*/ 2875259 w 5246673"/>
                <a:gd name="connsiteY5432" fmla="*/ 3658718 h 6858000"/>
                <a:gd name="connsiteX5433" fmla="*/ 2878079 w 5246673"/>
                <a:gd name="connsiteY5433" fmla="*/ 3658718 h 6858000"/>
                <a:gd name="connsiteX5434" fmla="*/ 2885129 w 5246673"/>
                <a:gd name="connsiteY5434" fmla="*/ 3656324 h 6858000"/>
                <a:gd name="connsiteX5435" fmla="*/ 2892181 w 5246673"/>
                <a:gd name="connsiteY5435" fmla="*/ 3653932 h 6858000"/>
                <a:gd name="connsiteX5436" fmla="*/ 3017682 w 5246673"/>
                <a:gd name="connsiteY5436" fmla="*/ 3596503 h 6858000"/>
                <a:gd name="connsiteX5437" fmla="*/ 3021913 w 5246673"/>
                <a:gd name="connsiteY5437" fmla="*/ 3594109 h 6858000"/>
                <a:gd name="connsiteX5438" fmla="*/ 3027553 w 5246673"/>
                <a:gd name="connsiteY5438" fmla="*/ 3589323 h 6858000"/>
                <a:gd name="connsiteX5439" fmla="*/ 3028963 w 5246673"/>
                <a:gd name="connsiteY5439" fmla="*/ 3586932 h 6858000"/>
                <a:gd name="connsiteX5440" fmla="*/ 3031783 w 5246673"/>
                <a:gd name="connsiteY5440" fmla="*/ 3584537 h 6858000"/>
                <a:gd name="connsiteX5441" fmla="*/ 3126263 w 5246673"/>
                <a:gd name="connsiteY5441" fmla="*/ 3424216 h 6858000"/>
                <a:gd name="connsiteX5442" fmla="*/ 3133312 w 5246673"/>
                <a:gd name="connsiteY5442" fmla="*/ 3409859 h 6858000"/>
                <a:gd name="connsiteX5443" fmla="*/ 3130492 w 5246673"/>
                <a:gd name="connsiteY5443" fmla="*/ 3402678 h 6858000"/>
                <a:gd name="connsiteX5444" fmla="*/ 3030374 w 5246673"/>
                <a:gd name="connsiteY5444" fmla="*/ 3235177 h 6858000"/>
                <a:gd name="connsiteX5445" fmla="*/ 3014861 w 5246673"/>
                <a:gd name="connsiteY5445" fmla="*/ 3220819 h 6858000"/>
                <a:gd name="connsiteX5446" fmla="*/ 3002171 w 5246673"/>
                <a:gd name="connsiteY5446" fmla="*/ 3213642 h 6858000"/>
                <a:gd name="connsiteX5447" fmla="*/ 2935894 w 5246673"/>
                <a:gd name="connsiteY5447" fmla="*/ 3182533 h 6858000"/>
                <a:gd name="connsiteX5448" fmla="*/ 2916152 w 5246673"/>
                <a:gd name="connsiteY5448" fmla="*/ 3172962 h 6858000"/>
                <a:gd name="connsiteX5449" fmla="*/ 2885129 w 5246673"/>
                <a:gd name="connsiteY5449" fmla="*/ 3158604 h 6858000"/>
                <a:gd name="connsiteX5450" fmla="*/ 2876668 w 5246673"/>
                <a:gd name="connsiteY5450" fmla="*/ 3156213 h 6858000"/>
                <a:gd name="connsiteX5451" fmla="*/ 5021480 w 5246673"/>
                <a:gd name="connsiteY5451" fmla="*/ 3153819 h 6858000"/>
                <a:gd name="connsiteX5452" fmla="*/ 5014429 w 5246673"/>
                <a:gd name="connsiteY5452" fmla="*/ 3156213 h 6858000"/>
                <a:gd name="connsiteX5453" fmla="*/ 4879056 w 5246673"/>
                <a:gd name="connsiteY5453" fmla="*/ 3218428 h 6858000"/>
                <a:gd name="connsiteX5454" fmla="*/ 4864955 w 5246673"/>
                <a:gd name="connsiteY5454" fmla="*/ 3232785 h 6858000"/>
                <a:gd name="connsiteX5455" fmla="*/ 4769066 w 5246673"/>
                <a:gd name="connsiteY5455" fmla="*/ 3395501 h 6858000"/>
                <a:gd name="connsiteX5456" fmla="*/ 4763425 w 5246673"/>
                <a:gd name="connsiteY5456" fmla="*/ 3407464 h 6858000"/>
                <a:gd name="connsiteX5457" fmla="*/ 4767656 w 5246673"/>
                <a:gd name="connsiteY5457" fmla="*/ 3417036 h 6858000"/>
                <a:gd name="connsiteX5458" fmla="*/ 4866366 w 5246673"/>
                <a:gd name="connsiteY5458" fmla="*/ 3584537 h 6858000"/>
                <a:gd name="connsiteX5459" fmla="*/ 4881876 w 5246673"/>
                <a:gd name="connsiteY5459" fmla="*/ 3598895 h 6858000"/>
                <a:gd name="connsiteX5460" fmla="*/ 5008788 w 5246673"/>
                <a:gd name="connsiteY5460" fmla="*/ 3656324 h 6858000"/>
                <a:gd name="connsiteX5461" fmla="*/ 5020069 w 5246673"/>
                <a:gd name="connsiteY5461" fmla="*/ 3661110 h 6858000"/>
                <a:gd name="connsiteX5462" fmla="*/ 5024300 w 5246673"/>
                <a:gd name="connsiteY5462" fmla="*/ 3641967 h 6858000"/>
                <a:gd name="connsiteX5463" fmla="*/ 5059553 w 5246673"/>
                <a:gd name="connsiteY5463" fmla="*/ 3421821 h 6858000"/>
                <a:gd name="connsiteX5464" fmla="*/ 5059553 w 5246673"/>
                <a:gd name="connsiteY5464" fmla="*/ 3388321 h 6858000"/>
                <a:gd name="connsiteX5465" fmla="*/ 5025710 w 5246673"/>
                <a:gd name="connsiteY5465" fmla="*/ 3175356 h 6858000"/>
                <a:gd name="connsiteX5466" fmla="*/ 5021480 w 5246673"/>
                <a:gd name="connsiteY5466" fmla="*/ 3153819 h 6858000"/>
                <a:gd name="connsiteX5467" fmla="*/ 4354487 w 5246673"/>
                <a:gd name="connsiteY5467" fmla="*/ 3153819 h 6858000"/>
                <a:gd name="connsiteX5468" fmla="*/ 4351667 w 5246673"/>
                <a:gd name="connsiteY5468" fmla="*/ 3170570 h 6858000"/>
                <a:gd name="connsiteX5469" fmla="*/ 4316414 w 5246673"/>
                <a:gd name="connsiteY5469" fmla="*/ 3393107 h 6858000"/>
                <a:gd name="connsiteX5470" fmla="*/ 4315003 w 5246673"/>
                <a:gd name="connsiteY5470" fmla="*/ 3426607 h 6858000"/>
                <a:gd name="connsiteX5471" fmla="*/ 4348846 w 5246673"/>
                <a:gd name="connsiteY5471" fmla="*/ 3639575 h 6858000"/>
                <a:gd name="connsiteX5472" fmla="*/ 4353078 w 5246673"/>
                <a:gd name="connsiteY5472" fmla="*/ 3658718 h 6858000"/>
                <a:gd name="connsiteX5473" fmla="*/ 4358718 w 5246673"/>
                <a:gd name="connsiteY5473" fmla="*/ 3658718 h 6858000"/>
                <a:gd name="connsiteX5474" fmla="*/ 4494091 w 5246673"/>
                <a:gd name="connsiteY5474" fmla="*/ 3596503 h 6858000"/>
                <a:gd name="connsiteX5475" fmla="*/ 4511012 w 5246673"/>
                <a:gd name="connsiteY5475" fmla="*/ 3579752 h 6858000"/>
                <a:gd name="connsiteX5476" fmla="*/ 4602670 w 5246673"/>
                <a:gd name="connsiteY5476" fmla="*/ 3424216 h 6858000"/>
                <a:gd name="connsiteX5477" fmla="*/ 4612542 w 5246673"/>
                <a:gd name="connsiteY5477" fmla="*/ 3407464 h 6858000"/>
                <a:gd name="connsiteX5478" fmla="*/ 4602670 w 5246673"/>
                <a:gd name="connsiteY5478" fmla="*/ 3388321 h 6858000"/>
                <a:gd name="connsiteX5479" fmla="*/ 4532164 w 5246673"/>
                <a:gd name="connsiteY5479" fmla="*/ 3268677 h 6858000"/>
                <a:gd name="connsiteX5480" fmla="*/ 4464477 w 5246673"/>
                <a:gd name="connsiteY5480" fmla="*/ 3204070 h 6858000"/>
                <a:gd name="connsiteX5481" fmla="*/ 4354487 w 5246673"/>
                <a:gd name="connsiteY5481" fmla="*/ 3153819 h 6858000"/>
                <a:gd name="connsiteX5482" fmla="*/ 2063023 w 5246673"/>
                <a:gd name="connsiteY5482" fmla="*/ 3153819 h 6858000"/>
                <a:gd name="connsiteX5483" fmla="*/ 2055972 w 5246673"/>
                <a:gd name="connsiteY5483" fmla="*/ 3156213 h 6858000"/>
                <a:gd name="connsiteX5484" fmla="*/ 1920599 w 5246673"/>
                <a:gd name="connsiteY5484" fmla="*/ 3218428 h 6858000"/>
                <a:gd name="connsiteX5485" fmla="*/ 1906498 w 5246673"/>
                <a:gd name="connsiteY5485" fmla="*/ 3232785 h 6858000"/>
                <a:gd name="connsiteX5486" fmla="*/ 1810609 w 5246673"/>
                <a:gd name="connsiteY5486" fmla="*/ 3395501 h 6858000"/>
                <a:gd name="connsiteX5487" fmla="*/ 1804968 w 5246673"/>
                <a:gd name="connsiteY5487" fmla="*/ 3407464 h 6858000"/>
                <a:gd name="connsiteX5488" fmla="*/ 1809199 w 5246673"/>
                <a:gd name="connsiteY5488" fmla="*/ 3417036 h 6858000"/>
                <a:gd name="connsiteX5489" fmla="*/ 1907909 w 5246673"/>
                <a:gd name="connsiteY5489" fmla="*/ 3584537 h 6858000"/>
                <a:gd name="connsiteX5490" fmla="*/ 1923419 w 5246673"/>
                <a:gd name="connsiteY5490" fmla="*/ 3598895 h 6858000"/>
                <a:gd name="connsiteX5491" fmla="*/ 2050331 w 5246673"/>
                <a:gd name="connsiteY5491" fmla="*/ 3656324 h 6858000"/>
                <a:gd name="connsiteX5492" fmla="*/ 2061612 w 5246673"/>
                <a:gd name="connsiteY5492" fmla="*/ 3661110 h 6858000"/>
                <a:gd name="connsiteX5493" fmla="*/ 2065843 w 5246673"/>
                <a:gd name="connsiteY5493" fmla="*/ 3641967 h 6858000"/>
                <a:gd name="connsiteX5494" fmla="*/ 2101096 w 5246673"/>
                <a:gd name="connsiteY5494" fmla="*/ 3421821 h 6858000"/>
                <a:gd name="connsiteX5495" fmla="*/ 2101096 w 5246673"/>
                <a:gd name="connsiteY5495" fmla="*/ 3388321 h 6858000"/>
                <a:gd name="connsiteX5496" fmla="*/ 2067253 w 5246673"/>
                <a:gd name="connsiteY5496" fmla="*/ 3175356 h 6858000"/>
                <a:gd name="connsiteX5497" fmla="*/ 2063023 w 5246673"/>
                <a:gd name="connsiteY5497" fmla="*/ 3153819 h 6858000"/>
                <a:gd name="connsiteX5498" fmla="*/ 1396030 w 5246673"/>
                <a:gd name="connsiteY5498" fmla="*/ 3153819 h 6858000"/>
                <a:gd name="connsiteX5499" fmla="*/ 1393210 w 5246673"/>
                <a:gd name="connsiteY5499" fmla="*/ 3170570 h 6858000"/>
                <a:gd name="connsiteX5500" fmla="*/ 1357957 w 5246673"/>
                <a:gd name="connsiteY5500" fmla="*/ 3393107 h 6858000"/>
                <a:gd name="connsiteX5501" fmla="*/ 1356546 w 5246673"/>
                <a:gd name="connsiteY5501" fmla="*/ 3426607 h 6858000"/>
                <a:gd name="connsiteX5502" fmla="*/ 1390389 w 5246673"/>
                <a:gd name="connsiteY5502" fmla="*/ 3639575 h 6858000"/>
                <a:gd name="connsiteX5503" fmla="*/ 1394620 w 5246673"/>
                <a:gd name="connsiteY5503" fmla="*/ 3658718 h 6858000"/>
                <a:gd name="connsiteX5504" fmla="*/ 1400261 w 5246673"/>
                <a:gd name="connsiteY5504" fmla="*/ 3658718 h 6858000"/>
                <a:gd name="connsiteX5505" fmla="*/ 1535634 w 5246673"/>
                <a:gd name="connsiteY5505" fmla="*/ 3596503 h 6858000"/>
                <a:gd name="connsiteX5506" fmla="*/ 1552555 w 5246673"/>
                <a:gd name="connsiteY5506" fmla="*/ 3579752 h 6858000"/>
                <a:gd name="connsiteX5507" fmla="*/ 1644213 w 5246673"/>
                <a:gd name="connsiteY5507" fmla="*/ 3424216 h 6858000"/>
                <a:gd name="connsiteX5508" fmla="*/ 1654085 w 5246673"/>
                <a:gd name="connsiteY5508" fmla="*/ 3407464 h 6858000"/>
                <a:gd name="connsiteX5509" fmla="*/ 1644213 w 5246673"/>
                <a:gd name="connsiteY5509" fmla="*/ 3388321 h 6858000"/>
                <a:gd name="connsiteX5510" fmla="*/ 1573707 w 5246673"/>
                <a:gd name="connsiteY5510" fmla="*/ 3268677 h 6858000"/>
                <a:gd name="connsiteX5511" fmla="*/ 1506020 w 5246673"/>
                <a:gd name="connsiteY5511" fmla="*/ 3204070 h 6858000"/>
                <a:gd name="connsiteX5512" fmla="*/ 1396030 w 5246673"/>
                <a:gd name="connsiteY5512" fmla="*/ 3153819 h 6858000"/>
                <a:gd name="connsiteX5513" fmla="*/ 3542251 w 5246673"/>
                <a:gd name="connsiteY5513" fmla="*/ 3151427 h 6858000"/>
                <a:gd name="connsiteX5514" fmla="*/ 3535201 w 5246673"/>
                <a:gd name="connsiteY5514" fmla="*/ 3153819 h 6858000"/>
                <a:gd name="connsiteX5515" fmla="*/ 3511228 w 5246673"/>
                <a:gd name="connsiteY5515" fmla="*/ 3165784 h 6858000"/>
                <a:gd name="connsiteX5516" fmla="*/ 3404058 w 5246673"/>
                <a:gd name="connsiteY5516" fmla="*/ 3213642 h 6858000"/>
                <a:gd name="connsiteX5517" fmla="*/ 3387136 w 5246673"/>
                <a:gd name="connsiteY5517" fmla="*/ 3227999 h 6858000"/>
                <a:gd name="connsiteX5518" fmla="*/ 3289838 w 5246673"/>
                <a:gd name="connsiteY5518" fmla="*/ 3393107 h 6858000"/>
                <a:gd name="connsiteX5519" fmla="*/ 3284197 w 5246673"/>
                <a:gd name="connsiteY5519" fmla="*/ 3405073 h 6858000"/>
                <a:gd name="connsiteX5520" fmla="*/ 3285607 w 5246673"/>
                <a:gd name="connsiteY5520" fmla="*/ 3407464 h 6858000"/>
                <a:gd name="connsiteX5521" fmla="*/ 3294068 w 5246673"/>
                <a:gd name="connsiteY5521" fmla="*/ 3424216 h 6858000"/>
                <a:gd name="connsiteX5522" fmla="*/ 3303939 w 5246673"/>
                <a:gd name="connsiteY5522" fmla="*/ 3440965 h 6858000"/>
                <a:gd name="connsiteX5523" fmla="*/ 3385727 w 5246673"/>
                <a:gd name="connsiteY5523" fmla="*/ 3579752 h 6858000"/>
                <a:gd name="connsiteX5524" fmla="*/ 3388547 w 5246673"/>
                <a:gd name="connsiteY5524" fmla="*/ 3584537 h 6858000"/>
                <a:gd name="connsiteX5525" fmla="*/ 3402648 w 5246673"/>
                <a:gd name="connsiteY5525" fmla="*/ 3596503 h 6858000"/>
                <a:gd name="connsiteX5526" fmla="*/ 3502767 w 5246673"/>
                <a:gd name="connsiteY5526" fmla="*/ 3641967 h 6858000"/>
                <a:gd name="connsiteX5527" fmla="*/ 3509818 w 5246673"/>
                <a:gd name="connsiteY5527" fmla="*/ 3644361 h 6858000"/>
                <a:gd name="connsiteX5528" fmla="*/ 3509818 w 5246673"/>
                <a:gd name="connsiteY5528" fmla="*/ 3646752 h 6858000"/>
                <a:gd name="connsiteX5529" fmla="*/ 3529560 w 5246673"/>
                <a:gd name="connsiteY5529" fmla="*/ 3656324 h 6858000"/>
                <a:gd name="connsiteX5530" fmla="*/ 3540841 w 5246673"/>
                <a:gd name="connsiteY5530" fmla="*/ 3661110 h 6858000"/>
                <a:gd name="connsiteX5531" fmla="*/ 3545071 w 5246673"/>
                <a:gd name="connsiteY5531" fmla="*/ 3641967 h 6858000"/>
                <a:gd name="connsiteX5532" fmla="*/ 3580325 w 5246673"/>
                <a:gd name="connsiteY5532" fmla="*/ 3421821 h 6858000"/>
                <a:gd name="connsiteX5533" fmla="*/ 3580325 w 5246673"/>
                <a:gd name="connsiteY5533" fmla="*/ 3385930 h 6858000"/>
                <a:gd name="connsiteX5534" fmla="*/ 3546482 w 5246673"/>
                <a:gd name="connsiteY5534" fmla="*/ 3172962 h 6858000"/>
                <a:gd name="connsiteX5535" fmla="*/ 3542251 w 5246673"/>
                <a:gd name="connsiteY5535" fmla="*/ 3151427 h 6858000"/>
                <a:gd name="connsiteX5536" fmla="*/ 582384 w 5246673"/>
                <a:gd name="connsiteY5536" fmla="*/ 3151427 h 6858000"/>
                <a:gd name="connsiteX5537" fmla="*/ 575333 w 5246673"/>
                <a:gd name="connsiteY5537" fmla="*/ 3153819 h 6858000"/>
                <a:gd name="connsiteX5538" fmla="*/ 439960 w 5246673"/>
                <a:gd name="connsiteY5538" fmla="*/ 3216034 h 6858000"/>
                <a:gd name="connsiteX5539" fmla="*/ 425859 w 5246673"/>
                <a:gd name="connsiteY5539" fmla="*/ 3230391 h 6858000"/>
                <a:gd name="connsiteX5540" fmla="*/ 329970 w 5246673"/>
                <a:gd name="connsiteY5540" fmla="*/ 3393107 h 6858000"/>
                <a:gd name="connsiteX5541" fmla="*/ 324329 w 5246673"/>
                <a:gd name="connsiteY5541" fmla="*/ 3405073 h 6858000"/>
                <a:gd name="connsiteX5542" fmla="*/ 328561 w 5246673"/>
                <a:gd name="connsiteY5542" fmla="*/ 3414644 h 6858000"/>
                <a:gd name="connsiteX5543" fmla="*/ 427270 w 5246673"/>
                <a:gd name="connsiteY5543" fmla="*/ 3582146 h 6858000"/>
                <a:gd name="connsiteX5544" fmla="*/ 442781 w 5246673"/>
                <a:gd name="connsiteY5544" fmla="*/ 3596503 h 6858000"/>
                <a:gd name="connsiteX5545" fmla="*/ 569692 w 5246673"/>
                <a:gd name="connsiteY5545" fmla="*/ 3653932 h 6858000"/>
                <a:gd name="connsiteX5546" fmla="*/ 580974 w 5246673"/>
                <a:gd name="connsiteY5546" fmla="*/ 3658718 h 6858000"/>
                <a:gd name="connsiteX5547" fmla="*/ 585205 w 5246673"/>
                <a:gd name="connsiteY5547" fmla="*/ 3639575 h 6858000"/>
                <a:gd name="connsiteX5548" fmla="*/ 619048 w 5246673"/>
                <a:gd name="connsiteY5548" fmla="*/ 3424216 h 6858000"/>
                <a:gd name="connsiteX5549" fmla="*/ 619048 w 5246673"/>
                <a:gd name="connsiteY5549" fmla="*/ 3388321 h 6858000"/>
                <a:gd name="connsiteX5550" fmla="*/ 585205 w 5246673"/>
                <a:gd name="connsiteY5550" fmla="*/ 3175356 h 6858000"/>
                <a:gd name="connsiteX5551" fmla="*/ 582384 w 5246673"/>
                <a:gd name="connsiteY5551" fmla="*/ 3151427 h 6858000"/>
                <a:gd name="connsiteX5552" fmla="*/ 3949780 w 5246673"/>
                <a:gd name="connsiteY5552" fmla="*/ 3144247 h 6858000"/>
                <a:gd name="connsiteX5553" fmla="*/ 3903245 w 5246673"/>
                <a:gd name="connsiteY5553" fmla="*/ 3223214 h 6858000"/>
                <a:gd name="connsiteX5554" fmla="*/ 3880682 w 5246673"/>
                <a:gd name="connsiteY5554" fmla="*/ 3247143 h 6858000"/>
                <a:gd name="connsiteX5555" fmla="*/ 3827097 w 5246673"/>
                <a:gd name="connsiteY5555" fmla="*/ 3271071 h 6858000"/>
                <a:gd name="connsiteX5556" fmla="*/ 3815816 w 5246673"/>
                <a:gd name="connsiteY5556" fmla="*/ 3278249 h 6858000"/>
                <a:gd name="connsiteX5557" fmla="*/ 3831329 w 5246673"/>
                <a:gd name="connsiteY5557" fmla="*/ 3378750 h 6858000"/>
                <a:gd name="connsiteX5558" fmla="*/ 3831329 w 5246673"/>
                <a:gd name="connsiteY5558" fmla="*/ 3436179 h 6858000"/>
                <a:gd name="connsiteX5559" fmla="*/ 3817227 w 5246673"/>
                <a:gd name="connsiteY5559" fmla="*/ 3522323 h 6858000"/>
                <a:gd name="connsiteX5560" fmla="*/ 3815816 w 5246673"/>
                <a:gd name="connsiteY5560" fmla="*/ 3539074 h 6858000"/>
                <a:gd name="connsiteX5561" fmla="*/ 3875042 w 5246673"/>
                <a:gd name="connsiteY5561" fmla="*/ 3565394 h 6858000"/>
                <a:gd name="connsiteX5562" fmla="*/ 3904655 w 5246673"/>
                <a:gd name="connsiteY5562" fmla="*/ 3594109 h 6858000"/>
                <a:gd name="connsiteX5563" fmla="*/ 3939908 w 5246673"/>
                <a:gd name="connsiteY5563" fmla="*/ 3656324 h 6858000"/>
                <a:gd name="connsiteX5564" fmla="*/ 3949780 w 5246673"/>
                <a:gd name="connsiteY5564" fmla="*/ 3670681 h 6858000"/>
                <a:gd name="connsiteX5565" fmla="*/ 3993493 w 5246673"/>
                <a:gd name="connsiteY5565" fmla="*/ 3598895 h 6858000"/>
                <a:gd name="connsiteX5566" fmla="*/ 4025927 w 5246673"/>
                <a:gd name="connsiteY5566" fmla="*/ 3565394 h 6858000"/>
                <a:gd name="connsiteX5567" fmla="*/ 4075281 w 5246673"/>
                <a:gd name="connsiteY5567" fmla="*/ 3543860 h 6858000"/>
                <a:gd name="connsiteX5568" fmla="*/ 4085152 w 5246673"/>
                <a:gd name="connsiteY5568" fmla="*/ 3536680 h 6858000"/>
                <a:gd name="connsiteX5569" fmla="*/ 4068231 w 5246673"/>
                <a:gd name="connsiteY5569" fmla="*/ 3433787 h 6858000"/>
                <a:gd name="connsiteX5570" fmla="*/ 4068231 w 5246673"/>
                <a:gd name="connsiteY5570" fmla="*/ 3381144 h 6858000"/>
                <a:gd name="connsiteX5571" fmla="*/ 4082332 w 5246673"/>
                <a:gd name="connsiteY5571" fmla="*/ 3292606 h 6858000"/>
                <a:gd name="connsiteX5572" fmla="*/ 4083741 w 5246673"/>
                <a:gd name="connsiteY5572" fmla="*/ 3275857 h 6858000"/>
                <a:gd name="connsiteX5573" fmla="*/ 4020286 w 5246673"/>
                <a:gd name="connsiteY5573" fmla="*/ 3247143 h 6858000"/>
                <a:gd name="connsiteX5574" fmla="*/ 3997724 w 5246673"/>
                <a:gd name="connsiteY5574" fmla="*/ 3225605 h 6858000"/>
                <a:gd name="connsiteX5575" fmla="*/ 3949780 w 5246673"/>
                <a:gd name="connsiteY5575" fmla="*/ 3144247 h 6858000"/>
                <a:gd name="connsiteX5576" fmla="*/ 2469141 w 5246673"/>
                <a:gd name="connsiteY5576" fmla="*/ 3144247 h 6858000"/>
                <a:gd name="connsiteX5577" fmla="*/ 2460680 w 5246673"/>
                <a:gd name="connsiteY5577" fmla="*/ 3156213 h 6858000"/>
                <a:gd name="connsiteX5578" fmla="*/ 2432478 w 5246673"/>
                <a:gd name="connsiteY5578" fmla="*/ 3204070 h 6858000"/>
                <a:gd name="connsiteX5579" fmla="*/ 2419786 w 5246673"/>
                <a:gd name="connsiteY5579" fmla="*/ 3225605 h 6858000"/>
                <a:gd name="connsiteX5580" fmla="*/ 2407095 w 5246673"/>
                <a:gd name="connsiteY5580" fmla="*/ 3239963 h 6858000"/>
                <a:gd name="connsiteX5581" fmla="*/ 2401455 w 5246673"/>
                <a:gd name="connsiteY5581" fmla="*/ 3244748 h 6858000"/>
                <a:gd name="connsiteX5582" fmla="*/ 2345049 w 5246673"/>
                <a:gd name="connsiteY5582" fmla="*/ 3271071 h 6858000"/>
                <a:gd name="connsiteX5583" fmla="*/ 2333768 w 5246673"/>
                <a:gd name="connsiteY5583" fmla="*/ 3278249 h 6858000"/>
                <a:gd name="connsiteX5584" fmla="*/ 2347870 w 5246673"/>
                <a:gd name="connsiteY5584" fmla="*/ 3364393 h 6858000"/>
                <a:gd name="connsiteX5585" fmla="*/ 2347870 w 5246673"/>
                <a:gd name="connsiteY5585" fmla="*/ 3448144 h 6858000"/>
                <a:gd name="connsiteX5586" fmla="*/ 2333768 w 5246673"/>
                <a:gd name="connsiteY5586" fmla="*/ 3539074 h 6858000"/>
                <a:gd name="connsiteX5587" fmla="*/ 2385943 w 5246673"/>
                <a:gd name="connsiteY5587" fmla="*/ 3563003 h 6858000"/>
                <a:gd name="connsiteX5588" fmla="*/ 2407095 w 5246673"/>
                <a:gd name="connsiteY5588" fmla="*/ 3574966 h 6858000"/>
                <a:gd name="connsiteX5589" fmla="*/ 2407095 w 5246673"/>
                <a:gd name="connsiteY5589" fmla="*/ 3570180 h 6858000"/>
                <a:gd name="connsiteX5590" fmla="*/ 2416965 w 5246673"/>
                <a:gd name="connsiteY5590" fmla="*/ 3584537 h 6858000"/>
                <a:gd name="connsiteX5591" fmla="*/ 2429657 w 5246673"/>
                <a:gd name="connsiteY5591" fmla="*/ 3603681 h 6858000"/>
                <a:gd name="connsiteX5592" fmla="*/ 2443759 w 5246673"/>
                <a:gd name="connsiteY5592" fmla="*/ 3627609 h 6858000"/>
                <a:gd name="connsiteX5593" fmla="*/ 2452220 w 5246673"/>
                <a:gd name="connsiteY5593" fmla="*/ 3641967 h 6858000"/>
                <a:gd name="connsiteX5594" fmla="*/ 2467730 w 5246673"/>
                <a:gd name="connsiteY5594" fmla="*/ 3668290 h 6858000"/>
                <a:gd name="connsiteX5595" fmla="*/ 2477602 w 5246673"/>
                <a:gd name="connsiteY5595" fmla="*/ 3649147 h 6858000"/>
                <a:gd name="connsiteX5596" fmla="*/ 2504394 w 5246673"/>
                <a:gd name="connsiteY5596" fmla="*/ 3603681 h 6858000"/>
                <a:gd name="connsiteX5597" fmla="*/ 2510034 w 5246673"/>
                <a:gd name="connsiteY5597" fmla="*/ 3594109 h 6858000"/>
                <a:gd name="connsiteX5598" fmla="*/ 2524135 w 5246673"/>
                <a:gd name="connsiteY5598" fmla="*/ 3574966 h 6858000"/>
                <a:gd name="connsiteX5599" fmla="*/ 2526956 w 5246673"/>
                <a:gd name="connsiteY5599" fmla="*/ 3572574 h 6858000"/>
                <a:gd name="connsiteX5600" fmla="*/ 2543877 w 5246673"/>
                <a:gd name="connsiteY5600" fmla="*/ 3560609 h 6858000"/>
                <a:gd name="connsiteX5601" fmla="*/ 2557979 w 5246673"/>
                <a:gd name="connsiteY5601" fmla="*/ 3553431 h 6858000"/>
                <a:gd name="connsiteX5602" fmla="*/ 2598873 w 5246673"/>
                <a:gd name="connsiteY5602" fmla="*/ 3534288 h 6858000"/>
                <a:gd name="connsiteX5603" fmla="*/ 2601693 w 5246673"/>
                <a:gd name="connsiteY5603" fmla="*/ 3531894 h 6858000"/>
                <a:gd name="connsiteX5604" fmla="*/ 2600283 w 5246673"/>
                <a:gd name="connsiteY5604" fmla="*/ 3515145 h 6858000"/>
                <a:gd name="connsiteX5605" fmla="*/ 2586181 w 5246673"/>
                <a:gd name="connsiteY5605" fmla="*/ 3426607 h 6858000"/>
                <a:gd name="connsiteX5606" fmla="*/ 2586181 w 5246673"/>
                <a:gd name="connsiteY5606" fmla="*/ 3373964 h 6858000"/>
                <a:gd name="connsiteX5607" fmla="*/ 2600283 w 5246673"/>
                <a:gd name="connsiteY5607" fmla="*/ 3287820 h 6858000"/>
                <a:gd name="connsiteX5608" fmla="*/ 2603103 w 5246673"/>
                <a:gd name="connsiteY5608" fmla="*/ 3271071 h 6858000"/>
                <a:gd name="connsiteX5609" fmla="*/ 2593233 w 5246673"/>
                <a:gd name="connsiteY5609" fmla="*/ 3263892 h 6858000"/>
                <a:gd name="connsiteX5610" fmla="*/ 2590413 w 5246673"/>
                <a:gd name="connsiteY5610" fmla="*/ 3261500 h 6858000"/>
                <a:gd name="connsiteX5611" fmla="*/ 2541057 w 5246673"/>
                <a:gd name="connsiteY5611" fmla="*/ 3239963 h 6858000"/>
                <a:gd name="connsiteX5612" fmla="*/ 2538237 w 5246673"/>
                <a:gd name="connsiteY5612" fmla="*/ 3239963 h 6858000"/>
                <a:gd name="connsiteX5613" fmla="*/ 2536827 w 5246673"/>
                <a:gd name="connsiteY5613" fmla="*/ 3239963 h 6858000"/>
                <a:gd name="connsiteX5614" fmla="*/ 2535417 w 5246673"/>
                <a:gd name="connsiteY5614" fmla="*/ 3239963 h 6858000"/>
                <a:gd name="connsiteX5615" fmla="*/ 2517086 w 5246673"/>
                <a:gd name="connsiteY5615" fmla="*/ 3223214 h 6858000"/>
                <a:gd name="connsiteX5616" fmla="*/ 2515675 w 5246673"/>
                <a:gd name="connsiteY5616" fmla="*/ 3220819 h 6858000"/>
                <a:gd name="connsiteX5617" fmla="*/ 2514265 w 5246673"/>
                <a:gd name="connsiteY5617" fmla="*/ 3218428 h 6858000"/>
                <a:gd name="connsiteX5618" fmla="*/ 2477602 w 5246673"/>
                <a:gd name="connsiteY5618" fmla="*/ 3156213 h 6858000"/>
                <a:gd name="connsiteX5619" fmla="*/ 2469141 w 5246673"/>
                <a:gd name="connsiteY5619" fmla="*/ 3144247 h 6858000"/>
                <a:gd name="connsiteX5620" fmla="*/ 989912 w 5246673"/>
                <a:gd name="connsiteY5620" fmla="*/ 3144247 h 6858000"/>
                <a:gd name="connsiteX5621" fmla="*/ 943378 w 5246673"/>
                <a:gd name="connsiteY5621" fmla="*/ 3223214 h 6858000"/>
                <a:gd name="connsiteX5622" fmla="*/ 920816 w 5246673"/>
                <a:gd name="connsiteY5622" fmla="*/ 3247143 h 6858000"/>
                <a:gd name="connsiteX5623" fmla="*/ 867231 w 5246673"/>
                <a:gd name="connsiteY5623" fmla="*/ 3271071 h 6858000"/>
                <a:gd name="connsiteX5624" fmla="*/ 855950 w 5246673"/>
                <a:gd name="connsiteY5624" fmla="*/ 3278249 h 6858000"/>
                <a:gd name="connsiteX5625" fmla="*/ 871461 w 5246673"/>
                <a:gd name="connsiteY5625" fmla="*/ 3378750 h 6858000"/>
                <a:gd name="connsiteX5626" fmla="*/ 871461 w 5246673"/>
                <a:gd name="connsiteY5626" fmla="*/ 3436179 h 6858000"/>
                <a:gd name="connsiteX5627" fmla="*/ 857359 w 5246673"/>
                <a:gd name="connsiteY5627" fmla="*/ 3522323 h 6858000"/>
                <a:gd name="connsiteX5628" fmla="*/ 855950 w 5246673"/>
                <a:gd name="connsiteY5628" fmla="*/ 3539074 h 6858000"/>
                <a:gd name="connsiteX5629" fmla="*/ 915176 w 5246673"/>
                <a:gd name="connsiteY5629" fmla="*/ 3565394 h 6858000"/>
                <a:gd name="connsiteX5630" fmla="*/ 944788 w 5246673"/>
                <a:gd name="connsiteY5630" fmla="*/ 3594109 h 6858000"/>
                <a:gd name="connsiteX5631" fmla="*/ 980042 w 5246673"/>
                <a:gd name="connsiteY5631" fmla="*/ 3656324 h 6858000"/>
                <a:gd name="connsiteX5632" fmla="*/ 989912 w 5246673"/>
                <a:gd name="connsiteY5632" fmla="*/ 3670681 h 6858000"/>
                <a:gd name="connsiteX5633" fmla="*/ 1033627 w 5246673"/>
                <a:gd name="connsiteY5633" fmla="*/ 3598895 h 6858000"/>
                <a:gd name="connsiteX5634" fmla="*/ 1066059 w 5246673"/>
                <a:gd name="connsiteY5634" fmla="*/ 3565394 h 6858000"/>
                <a:gd name="connsiteX5635" fmla="*/ 1115414 w 5246673"/>
                <a:gd name="connsiteY5635" fmla="*/ 3543860 h 6858000"/>
                <a:gd name="connsiteX5636" fmla="*/ 1125284 w 5246673"/>
                <a:gd name="connsiteY5636" fmla="*/ 3536680 h 6858000"/>
                <a:gd name="connsiteX5637" fmla="*/ 1108363 w 5246673"/>
                <a:gd name="connsiteY5637" fmla="*/ 3433787 h 6858000"/>
                <a:gd name="connsiteX5638" fmla="*/ 1108363 w 5246673"/>
                <a:gd name="connsiteY5638" fmla="*/ 3381144 h 6858000"/>
                <a:gd name="connsiteX5639" fmla="*/ 1122464 w 5246673"/>
                <a:gd name="connsiteY5639" fmla="*/ 3292606 h 6858000"/>
                <a:gd name="connsiteX5640" fmla="*/ 1123875 w 5246673"/>
                <a:gd name="connsiteY5640" fmla="*/ 3275857 h 6858000"/>
                <a:gd name="connsiteX5641" fmla="*/ 1060418 w 5246673"/>
                <a:gd name="connsiteY5641" fmla="*/ 3247143 h 6858000"/>
                <a:gd name="connsiteX5642" fmla="*/ 1037856 w 5246673"/>
                <a:gd name="connsiteY5642" fmla="*/ 3225605 h 6858000"/>
                <a:gd name="connsiteX5643" fmla="*/ 989912 w 5246673"/>
                <a:gd name="connsiteY5643" fmla="*/ 3144247 h 6858000"/>
                <a:gd name="connsiteX5644" fmla="*/ 5028530 w 5246673"/>
                <a:gd name="connsiteY5644" fmla="*/ 3129890 h 6858000"/>
                <a:gd name="connsiteX5645" fmla="*/ 5032761 w 5246673"/>
                <a:gd name="connsiteY5645" fmla="*/ 3146641 h 6858000"/>
                <a:gd name="connsiteX5646" fmla="*/ 5070834 w 5246673"/>
                <a:gd name="connsiteY5646" fmla="*/ 3390715 h 6858000"/>
                <a:gd name="connsiteX5647" fmla="*/ 5072245 w 5246673"/>
                <a:gd name="connsiteY5647" fmla="*/ 3421821 h 6858000"/>
                <a:gd name="connsiteX5648" fmla="*/ 5031350 w 5246673"/>
                <a:gd name="connsiteY5648" fmla="*/ 3680253 h 6858000"/>
                <a:gd name="connsiteX5649" fmla="*/ 5027121 w 5246673"/>
                <a:gd name="connsiteY5649" fmla="*/ 3692218 h 6858000"/>
                <a:gd name="connsiteX5650" fmla="*/ 5013019 w 5246673"/>
                <a:gd name="connsiteY5650" fmla="*/ 3687433 h 6858000"/>
                <a:gd name="connsiteX5651" fmla="*/ 4874826 w 5246673"/>
                <a:gd name="connsiteY5651" fmla="*/ 3625218 h 6858000"/>
                <a:gd name="connsiteX5652" fmla="*/ 4853674 w 5246673"/>
                <a:gd name="connsiteY5652" fmla="*/ 3603681 h 6858000"/>
                <a:gd name="connsiteX5653" fmla="*/ 4750735 w 5246673"/>
                <a:gd name="connsiteY5653" fmla="*/ 3429001 h 6858000"/>
                <a:gd name="connsiteX5654" fmla="*/ 4740863 w 5246673"/>
                <a:gd name="connsiteY5654" fmla="*/ 3409859 h 6858000"/>
                <a:gd name="connsiteX5655" fmla="*/ 4802909 w 5246673"/>
                <a:gd name="connsiteY5655" fmla="*/ 3306963 h 6858000"/>
                <a:gd name="connsiteX5656" fmla="*/ 4856494 w 5246673"/>
                <a:gd name="connsiteY5656" fmla="*/ 3216034 h 6858000"/>
                <a:gd name="connsiteX5657" fmla="*/ 4870595 w 5246673"/>
                <a:gd name="connsiteY5657" fmla="*/ 3201677 h 6858000"/>
                <a:gd name="connsiteX5658" fmla="*/ 5021480 w 5246673"/>
                <a:gd name="connsiteY5658" fmla="*/ 3132284 h 6858000"/>
                <a:gd name="connsiteX5659" fmla="*/ 5028530 w 5246673"/>
                <a:gd name="connsiteY5659" fmla="*/ 3129890 h 6858000"/>
                <a:gd name="connsiteX5660" fmla="*/ 4347437 w 5246673"/>
                <a:gd name="connsiteY5660" fmla="*/ 3129890 h 6858000"/>
                <a:gd name="connsiteX5661" fmla="*/ 4360127 w 5246673"/>
                <a:gd name="connsiteY5661" fmla="*/ 3134676 h 6858000"/>
                <a:gd name="connsiteX5662" fmla="*/ 4502552 w 5246673"/>
                <a:gd name="connsiteY5662" fmla="*/ 3199285 h 6858000"/>
                <a:gd name="connsiteX5663" fmla="*/ 4518062 w 5246673"/>
                <a:gd name="connsiteY5663" fmla="*/ 3213642 h 6858000"/>
                <a:gd name="connsiteX5664" fmla="*/ 4629463 w 5246673"/>
                <a:gd name="connsiteY5664" fmla="*/ 3402678 h 6858000"/>
                <a:gd name="connsiteX5665" fmla="*/ 4632284 w 5246673"/>
                <a:gd name="connsiteY5665" fmla="*/ 3409859 h 6858000"/>
                <a:gd name="connsiteX5666" fmla="*/ 4623823 w 5246673"/>
                <a:gd name="connsiteY5666" fmla="*/ 3424216 h 6858000"/>
                <a:gd name="connsiteX5667" fmla="*/ 4519473 w 5246673"/>
                <a:gd name="connsiteY5667" fmla="*/ 3601289 h 6858000"/>
                <a:gd name="connsiteX5668" fmla="*/ 4502552 w 5246673"/>
                <a:gd name="connsiteY5668" fmla="*/ 3618038 h 6858000"/>
                <a:gd name="connsiteX5669" fmla="*/ 4350257 w 5246673"/>
                <a:gd name="connsiteY5669" fmla="*/ 3687433 h 6858000"/>
                <a:gd name="connsiteX5670" fmla="*/ 4346026 w 5246673"/>
                <a:gd name="connsiteY5670" fmla="*/ 3687433 h 6858000"/>
                <a:gd name="connsiteX5671" fmla="*/ 4343206 w 5246673"/>
                <a:gd name="connsiteY5671" fmla="*/ 3677861 h 6858000"/>
                <a:gd name="connsiteX5672" fmla="*/ 4303722 w 5246673"/>
                <a:gd name="connsiteY5672" fmla="*/ 3426607 h 6858000"/>
                <a:gd name="connsiteX5673" fmla="*/ 4303722 w 5246673"/>
                <a:gd name="connsiteY5673" fmla="*/ 3397893 h 6858000"/>
                <a:gd name="connsiteX5674" fmla="*/ 4344617 w 5246673"/>
                <a:gd name="connsiteY5674" fmla="*/ 3139462 h 6858000"/>
                <a:gd name="connsiteX5675" fmla="*/ 4347437 w 5246673"/>
                <a:gd name="connsiteY5675" fmla="*/ 3129890 h 6858000"/>
                <a:gd name="connsiteX5676" fmla="*/ 2070073 w 5246673"/>
                <a:gd name="connsiteY5676" fmla="*/ 3129890 h 6858000"/>
                <a:gd name="connsiteX5677" fmla="*/ 2074304 w 5246673"/>
                <a:gd name="connsiteY5677" fmla="*/ 3146641 h 6858000"/>
                <a:gd name="connsiteX5678" fmla="*/ 2112377 w 5246673"/>
                <a:gd name="connsiteY5678" fmla="*/ 3390715 h 6858000"/>
                <a:gd name="connsiteX5679" fmla="*/ 2113788 w 5246673"/>
                <a:gd name="connsiteY5679" fmla="*/ 3421821 h 6858000"/>
                <a:gd name="connsiteX5680" fmla="*/ 2072893 w 5246673"/>
                <a:gd name="connsiteY5680" fmla="*/ 3680253 h 6858000"/>
                <a:gd name="connsiteX5681" fmla="*/ 2068664 w 5246673"/>
                <a:gd name="connsiteY5681" fmla="*/ 3692218 h 6858000"/>
                <a:gd name="connsiteX5682" fmla="*/ 2054562 w 5246673"/>
                <a:gd name="connsiteY5682" fmla="*/ 3687433 h 6858000"/>
                <a:gd name="connsiteX5683" fmla="*/ 1916369 w 5246673"/>
                <a:gd name="connsiteY5683" fmla="*/ 3625218 h 6858000"/>
                <a:gd name="connsiteX5684" fmla="*/ 1895217 w 5246673"/>
                <a:gd name="connsiteY5684" fmla="*/ 3603681 h 6858000"/>
                <a:gd name="connsiteX5685" fmla="*/ 1792278 w 5246673"/>
                <a:gd name="connsiteY5685" fmla="*/ 3429001 h 6858000"/>
                <a:gd name="connsiteX5686" fmla="*/ 1782406 w 5246673"/>
                <a:gd name="connsiteY5686" fmla="*/ 3409859 h 6858000"/>
                <a:gd name="connsiteX5687" fmla="*/ 1844452 w 5246673"/>
                <a:gd name="connsiteY5687" fmla="*/ 3306963 h 6858000"/>
                <a:gd name="connsiteX5688" fmla="*/ 1898037 w 5246673"/>
                <a:gd name="connsiteY5688" fmla="*/ 3216034 h 6858000"/>
                <a:gd name="connsiteX5689" fmla="*/ 1912138 w 5246673"/>
                <a:gd name="connsiteY5689" fmla="*/ 3201677 h 6858000"/>
                <a:gd name="connsiteX5690" fmla="*/ 2063023 w 5246673"/>
                <a:gd name="connsiteY5690" fmla="*/ 3132284 h 6858000"/>
                <a:gd name="connsiteX5691" fmla="*/ 2070073 w 5246673"/>
                <a:gd name="connsiteY5691" fmla="*/ 3129890 h 6858000"/>
                <a:gd name="connsiteX5692" fmla="*/ 1388980 w 5246673"/>
                <a:gd name="connsiteY5692" fmla="*/ 3129890 h 6858000"/>
                <a:gd name="connsiteX5693" fmla="*/ 1401670 w 5246673"/>
                <a:gd name="connsiteY5693" fmla="*/ 3134676 h 6858000"/>
                <a:gd name="connsiteX5694" fmla="*/ 1544094 w 5246673"/>
                <a:gd name="connsiteY5694" fmla="*/ 3199285 h 6858000"/>
                <a:gd name="connsiteX5695" fmla="*/ 1559605 w 5246673"/>
                <a:gd name="connsiteY5695" fmla="*/ 3213642 h 6858000"/>
                <a:gd name="connsiteX5696" fmla="*/ 1671006 w 5246673"/>
                <a:gd name="connsiteY5696" fmla="*/ 3402678 h 6858000"/>
                <a:gd name="connsiteX5697" fmla="*/ 1673827 w 5246673"/>
                <a:gd name="connsiteY5697" fmla="*/ 3409859 h 6858000"/>
                <a:gd name="connsiteX5698" fmla="*/ 1665366 w 5246673"/>
                <a:gd name="connsiteY5698" fmla="*/ 3424216 h 6858000"/>
                <a:gd name="connsiteX5699" fmla="*/ 1561016 w 5246673"/>
                <a:gd name="connsiteY5699" fmla="*/ 3601289 h 6858000"/>
                <a:gd name="connsiteX5700" fmla="*/ 1544094 w 5246673"/>
                <a:gd name="connsiteY5700" fmla="*/ 3618038 h 6858000"/>
                <a:gd name="connsiteX5701" fmla="*/ 1391800 w 5246673"/>
                <a:gd name="connsiteY5701" fmla="*/ 3687433 h 6858000"/>
                <a:gd name="connsiteX5702" fmla="*/ 1387569 w 5246673"/>
                <a:gd name="connsiteY5702" fmla="*/ 3687433 h 6858000"/>
                <a:gd name="connsiteX5703" fmla="*/ 1384749 w 5246673"/>
                <a:gd name="connsiteY5703" fmla="*/ 3677861 h 6858000"/>
                <a:gd name="connsiteX5704" fmla="*/ 1345265 w 5246673"/>
                <a:gd name="connsiteY5704" fmla="*/ 3426607 h 6858000"/>
                <a:gd name="connsiteX5705" fmla="*/ 1345265 w 5246673"/>
                <a:gd name="connsiteY5705" fmla="*/ 3397893 h 6858000"/>
                <a:gd name="connsiteX5706" fmla="*/ 1386160 w 5246673"/>
                <a:gd name="connsiteY5706" fmla="*/ 3139462 h 6858000"/>
                <a:gd name="connsiteX5707" fmla="*/ 1388980 w 5246673"/>
                <a:gd name="connsiteY5707" fmla="*/ 3129890 h 6858000"/>
                <a:gd name="connsiteX5708" fmla="*/ 2868208 w 5246673"/>
                <a:gd name="connsiteY5708" fmla="*/ 3127498 h 6858000"/>
                <a:gd name="connsiteX5709" fmla="*/ 2872439 w 5246673"/>
                <a:gd name="connsiteY5709" fmla="*/ 3129890 h 6858000"/>
                <a:gd name="connsiteX5710" fmla="*/ 2876668 w 5246673"/>
                <a:gd name="connsiteY5710" fmla="*/ 3132284 h 6858000"/>
                <a:gd name="connsiteX5711" fmla="*/ 2879489 w 5246673"/>
                <a:gd name="connsiteY5711" fmla="*/ 3132284 h 6858000"/>
                <a:gd name="connsiteX5712" fmla="*/ 3023322 w 5246673"/>
                <a:gd name="connsiteY5712" fmla="*/ 3199285 h 6858000"/>
                <a:gd name="connsiteX5713" fmla="*/ 3038834 w 5246673"/>
                <a:gd name="connsiteY5713" fmla="*/ 3213642 h 6858000"/>
                <a:gd name="connsiteX5714" fmla="*/ 3150234 w 5246673"/>
                <a:gd name="connsiteY5714" fmla="*/ 3402678 h 6858000"/>
                <a:gd name="connsiteX5715" fmla="*/ 3153054 w 5246673"/>
                <a:gd name="connsiteY5715" fmla="*/ 3409859 h 6858000"/>
                <a:gd name="connsiteX5716" fmla="*/ 3147414 w 5246673"/>
                <a:gd name="connsiteY5716" fmla="*/ 3419430 h 6858000"/>
                <a:gd name="connsiteX5717" fmla="*/ 3144594 w 5246673"/>
                <a:gd name="connsiteY5717" fmla="*/ 3424216 h 6858000"/>
                <a:gd name="connsiteX5718" fmla="*/ 3038834 w 5246673"/>
                <a:gd name="connsiteY5718" fmla="*/ 3603681 h 6858000"/>
                <a:gd name="connsiteX5719" fmla="*/ 3027553 w 5246673"/>
                <a:gd name="connsiteY5719" fmla="*/ 3618038 h 6858000"/>
                <a:gd name="connsiteX5720" fmla="*/ 3021913 w 5246673"/>
                <a:gd name="connsiteY5720" fmla="*/ 3620432 h 6858000"/>
                <a:gd name="connsiteX5721" fmla="*/ 2887950 w 5246673"/>
                <a:gd name="connsiteY5721" fmla="*/ 3682647 h 6858000"/>
                <a:gd name="connsiteX5722" fmla="*/ 2865387 w 5246673"/>
                <a:gd name="connsiteY5722" fmla="*/ 3692218 h 6858000"/>
                <a:gd name="connsiteX5723" fmla="*/ 2865387 w 5246673"/>
                <a:gd name="connsiteY5723" fmla="*/ 3689824 h 6858000"/>
                <a:gd name="connsiteX5724" fmla="*/ 2862567 w 5246673"/>
                <a:gd name="connsiteY5724" fmla="*/ 3673075 h 6858000"/>
                <a:gd name="connsiteX5725" fmla="*/ 2865387 w 5246673"/>
                <a:gd name="connsiteY5725" fmla="*/ 3663504 h 6858000"/>
                <a:gd name="connsiteX5726" fmla="*/ 2847056 w 5246673"/>
                <a:gd name="connsiteY5726" fmla="*/ 3548645 h 6858000"/>
                <a:gd name="connsiteX5727" fmla="*/ 2830135 w 5246673"/>
                <a:gd name="connsiteY5727" fmla="*/ 3440965 h 6858000"/>
                <a:gd name="connsiteX5728" fmla="*/ 2827315 w 5246673"/>
                <a:gd name="connsiteY5728" fmla="*/ 3426607 h 6858000"/>
                <a:gd name="connsiteX5729" fmla="*/ 2825904 w 5246673"/>
                <a:gd name="connsiteY5729" fmla="*/ 3393107 h 6858000"/>
                <a:gd name="connsiteX5730" fmla="*/ 2865387 w 5246673"/>
                <a:gd name="connsiteY5730" fmla="*/ 3139462 h 6858000"/>
                <a:gd name="connsiteX5731" fmla="*/ 2866798 w 5246673"/>
                <a:gd name="connsiteY5731" fmla="*/ 3132284 h 6858000"/>
                <a:gd name="connsiteX5732" fmla="*/ 2868208 w 5246673"/>
                <a:gd name="connsiteY5732" fmla="*/ 3127498 h 6858000"/>
                <a:gd name="connsiteX5733" fmla="*/ 3550712 w 5246673"/>
                <a:gd name="connsiteY5733" fmla="*/ 3125104 h 6858000"/>
                <a:gd name="connsiteX5734" fmla="*/ 3557763 w 5246673"/>
                <a:gd name="connsiteY5734" fmla="*/ 3168176 h 6858000"/>
                <a:gd name="connsiteX5735" fmla="*/ 3593016 w 5246673"/>
                <a:gd name="connsiteY5735" fmla="*/ 3388321 h 6858000"/>
                <a:gd name="connsiteX5736" fmla="*/ 3593016 w 5246673"/>
                <a:gd name="connsiteY5736" fmla="*/ 3421821 h 6858000"/>
                <a:gd name="connsiteX5737" fmla="*/ 3553532 w 5246673"/>
                <a:gd name="connsiteY5737" fmla="*/ 3675467 h 6858000"/>
                <a:gd name="connsiteX5738" fmla="*/ 3550712 w 5246673"/>
                <a:gd name="connsiteY5738" fmla="*/ 3689824 h 6858000"/>
                <a:gd name="connsiteX5739" fmla="*/ 3471744 w 5246673"/>
                <a:gd name="connsiteY5739" fmla="*/ 3653932 h 6858000"/>
                <a:gd name="connsiteX5740" fmla="*/ 3422390 w 5246673"/>
                <a:gd name="connsiteY5740" fmla="*/ 3632395 h 6858000"/>
                <a:gd name="connsiteX5741" fmla="*/ 3415339 w 5246673"/>
                <a:gd name="connsiteY5741" fmla="*/ 3630003 h 6858000"/>
                <a:gd name="connsiteX5742" fmla="*/ 3406878 w 5246673"/>
                <a:gd name="connsiteY5742" fmla="*/ 3625218 h 6858000"/>
                <a:gd name="connsiteX5743" fmla="*/ 3397008 w 5246673"/>
                <a:gd name="connsiteY5743" fmla="*/ 3620432 h 6858000"/>
                <a:gd name="connsiteX5744" fmla="*/ 3375855 w 5246673"/>
                <a:gd name="connsiteY5744" fmla="*/ 3601289 h 6858000"/>
                <a:gd name="connsiteX5745" fmla="*/ 3365985 w 5246673"/>
                <a:gd name="connsiteY5745" fmla="*/ 3584537 h 6858000"/>
                <a:gd name="connsiteX5746" fmla="*/ 3361754 w 5246673"/>
                <a:gd name="connsiteY5746" fmla="*/ 3577360 h 6858000"/>
                <a:gd name="connsiteX5747" fmla="*/ 3347653 w 5246673"/>
                <a:gd name="connsiteY5747" fmla="*/ 3553431 h 6858000"/>
                <a:gd name="connsiteX5748" fmla="*/ 3272916 w 5246673"/>
                <a:gd name="connsiteY5748" fmla="*/ 3426607 h 6858000"/>
                <a:gd name="connsiteX5749" fmla="*/ 3261635 w 5246673"/>
                <a:gd name="connsiteY5749" fmla="*/ 3405073 h 6858000"/>
                <a:gd name="connsiteX5750" fmla="*/ 3278557 w 5246673"/>
                <a:gd name="connsiteY5750" fmla="*/ 3383535 h 6858000"/>
                <a:gd name="connsiteX5751" fmla="*/ 3374446 w 5246673"/>
                <a:gd name="connsiteY5751" fmla="*/ 3220819 h 6858000"/>
                <a:gd name="connsiteX5752" fmla="*/ 3397008 w 5246673"/>
                <a:gd name="connsiteY5752" fmla="*/ 3196891 h 6858000"/>
                <a:gd name="connsiteX5753" fmla="*/ 3432260 w 5246673"/>
                <a:gd name="connsiteY5753" fmla="*/ 3180142 h 6858000"/>
                <a:gd name="connsiteX5754" fmla="*/ 3509818 w 5246673"/>
                <a:gd name="connsiteY5754" fmla="*/ 3144247 h 6858000"/>
                <a:gd name="connsiteX5755" fmla="*/ 3539431 w 5246673"/>
                <a:gd name="connsiteY5755" fmla="*/ 3129890 h 6858000"/>
                <a:gd name="connsiteX5756" fmla="*/ 3550712 w 5246673"/>
                <a:gd name="connsiteY5756" fmla="*/ 3125104 h 6858000"/>
                <a:gd name="connsiteX5757" fmla="*/ 592255 w 5246673"/>
                <a:gd name="connsiteY5757" fmla="*/ 3125104 h 6858000"/>
                <a:gd name="connsiteX5758" fmla="*/ 599306 w 5246673"/>
                <a:gd name="connsiteY5758" fmla="*/ 3168176 h 6858000"/>
                <a:gd name="connsiteX5759" fmla="*/ 634559 w 5246673"/>
                <a:gd name="connsiteY5759" fmla="*/ 3388321 h 6858000"/>
                <a:gd name="connsiteX5760" fmla="*/ 634559 w 5246673"/>
                <a:gd name="connsiteY5760" fmla="*/ 3421821 h 6858000"/>
                <a:gd name="connsiteX5761" fmla="*/ 595075 w 5246673"/>
                <a:gd name="connsiteY5761" fmla="*/ 3673075 h 6858000"/>
                <a:gd name="connsiteX5762" fmla="*/ 592255 w 5246673"/>
                <a:gd name="connsiteY5762" fmla="*/ 3687433 h 6858000"/>
                <a:gd name="connsiteX5763" fmla="*/ 513287 w 5246673"/>
                <a:gd name="connsiteY5763" fmla="*/ 3651538 h 6858000"/>
                <a:gd name="connsiteX5764" fmla="*/ 438551 w 5246673"/>
                <a:gd name="connsiteY5764" fmla="*/ 3618038 h 6858000"/>
                <a:gd name="connsiteX5765" fmla="*/ 417398 w 5246673"/>
                <a:gd name="connsiteY5765" fmla="*/ 3598895 h 6858000"/>
                <a:gd name="connsiteX5766" fmla="*/ 314459 w 5246673"/>
                <a:gd name="connsiteY5766" fmla="*/ 3424216 h 6858000"/>
                <a:gd name="connsiteX5767" fmla="*/ 303178 w 5246673"/>
                <a:gd name="connsiteY5767" fmla="*/ 3402678 h 6858000"/>
                <a:gd name="connsiteX5768" fmla="*/ 320100 w 5246673"/>
                <a:gd name="connsiteY5768" fmla="*/ 3381144 h 6858000"/>
                <a:gd name="connsiteX5769" fmla="*/ 415989 w 5246673"/>
                <a:gd name="connsiteY5769" fmla="*/ 3218428 h 6858000"/>
                <a:gd name="connsiteX5770" fmla="*/ 438551 w 5246673"/>
                <a:gd name="connsiteY5770" fmla="*/ 3194499 h 6858000"/>
                <a:gd name="connsiteX5771" fmla="*/ 580974 w 5246673"/>
                <a:gd name="connsiteY5771" fmla="*/ 3129890 h 6858000"/>
                <a:gd name="connsiteX5772" fmla="*/ 592255 w 5246673"/>
                <a:gd name="connsiteY5772" fmla="*/ 3125104 h 6858000"/>
                <a:gd name="connsiteX5773" fmla="*/ 3948369 w 5246673"/>
                <a:gd name="connsiteY5773" fmla="*/ 3110747 h 6858000"/>
                <a:gd name="connsiteX5774" fmla="*/ 3980803 w 5246673"/>
                <a:gd name="connsiteY5774" fmla="*/ 3168176 h 6858000"/>
                <a:gd name="connsiteX5775" fmla="*/ 4051309 w 5246673"/>
                <a:gd name="connsiteY5775" fmla="*/ 3237571 h 6858000"/>
                <a:gd name="connsiteX5776" fmla="*/ 4097843 w 5246673"/>
                <a:gd name="connsiteY5776" fmla="*/ 3259105 h 6858000"/>
                <a:gd name="connsiteX5777" fmla="*/ 4095023 w 5246673"/>
                <a:gd name="connsiteY5777" fmla="*/ 3283034 h 6858000"/>
                <a:gd name="connsiteX5778" fmla="*/ 4078101 w 5246673"/>
                <a:gd name="connsiteY5778" fmla="*/ 3388321 h 6858000"/>
                <a:gd name="connsiteX5779" fmla="*/ 4078101 w 5246673"/>
                <a:gd name="connsiteY5779" fmla="*/ 3426607 h 6858000"/>
                <a:gd name="connsiteX5780" fmla="*/ 4095023 w 5246673"/>
                <a:gd name="connsiteY5780" fmla="*/ 3529502 h 6858000"/>
                <a:gd name="connsiteX5781" fmla="*/ 4097843 w 5246673"/>
                <a:gd name="connsiteY5781" fmla="*/ 3555823 h 6858000"/>
                <a:gd name="connsiteX5782" fmla="*/ 4065410 w 5246673"/>
                <a:gd name="connsiteY5782" fmla="*/ 3570180 h 6858000"/>
                <a:gd name="connsiteX5783" fmla="*/ 4013235 w 5246673"/>
                <a:gd name="connsiteY5783" fmla="*/ 3596503 h 6858000"/>
                <a:gd name="connsiteX5784" fmla="*/ 3972342 w 5246673"/>
                <a:gd name="connsiteY5784" fmla="*/ 3661110 h 6858000"/>
                <a:gd name="connsiteX5785" fmla="*/ 3949780 w 5246673"/>
                <a:gd name="connsiteY5785" fmla="*/ 3701790 h 6858000"/>
                <a:gd name="connsiteX5786" fmla="*/ 3939908 w 5246673"/>
                <a:gd name="connsiteY5786" fmla="*/ 3687433 h 6858000"/>
                <a:gd name="connsiteX5787" fmla="*/ 3893374 w 5246673"/>
                <a:gd name="connsiteY5787" fmla="*/ 3608466 h 6858000"/>
                <a:gd name="connsiteX5788" fmla="*/ 3872222 w 5246673"/>
                <a:gd name="connsiteY5788" fmla="*/ 3586932 h 6858000"/>
                <a:gd name="connsiteX5789" fmla="*/ 3810176 w 5246673"/>
                <a:gd name="connsiteY5789" fmla="*/ 3558217 h 6858000"/>
                <a:gd name="connsiteX5790" fmla="*/ 3797485 w 5246673"/>
                <a:gd name="connsiteY5790" fmla="*/ 3551037 h 6858000"/>
                <a:gd name="connsiteX5791" fmla="*/ 3812996 w 5246673"/>
                <a:gd name="connsiteY5791" fmla="*/ 3455322 h 6858000"/>
                <a:gd name="connsiteX5792" fmla="*/ 3812996 w 5246673"/>
                <a:gd name="connsiteY5792" fmla="*/ 3354821 h 6858000"/>
                <a:gd name="connsiteX5793" fmla="*/ 3797485 w 5246673"/>
                <a:gd name="connsiteY5793" fmla="*/ 3256714 h 6858000"/>
                <a:gd name="connsiteX5794" fmla="*/ 3867992 w 5246673"/>
                <a:gd name="connsiteY5794" fmla="*/ 3225605 h 6858000"/>
                <a:gd name="connsiteX5795" fmla="*/ 3897604 w 5246673"/>
                <a:gd name="connsiteY5795" fmla="*/ 3196891 h 6858000"/>
                <a:gd name="connsiteX5796" fmla="*/ 3937088 w 5246673"/>
                <a:gd name="connsiteY5796" fmla="*/ 3129890 h 6858000"/>
                <a:gd name="connsiteX5797" fmla="*/ 3948369 w 5246673"/>
                <a:gd name="connsiteY5797" fmla="*/ 3110747 h 6858000"/>
                <a:gd name="connsiteX5798" fmla="*/ 2464910 w 5246673"/>
                <a:gd name="connsiteY5798" fmla="*/ 3110747 h 6858000"/>
                <a:gd name="connsiteX5799" fmla="*/ 2467730 w 5246673"/>
                <a:gd name="connsiteY5799" fmla="*/ 3113141 h 6858000"/>
                <a:gd name="connsiteX5800" fmla="*/ 2474782 w 5246673"/>
                <a:gd name="connsiteY5800" fmla="*/ 3122712 h 6858000"/>
                <a:gd name="connsiteX5801" fmla="*/ 2519906 w 5246673"/>
                <a:gd name="connsiteY5801" fmla="*/ 3199285 h 6858000"/>
                <a:gd name="connsiteX5802" fmla="*/ 2543877 w 5246673"/>
                <a:gd name="connsiteY5802" fmla="*/ 3223214 h 6858000"/>
                <a:gd name="connsiteX5803" fmla="*/ 2608743 w 5246673"/>
                <a:gd name="connsiteY5803" fmla="*/ 3251928 h 6858000"/>
                <a:gd name="connsiteX5804" fmla="*/ 2617204 w 5246673"/>
                <a:gd name="connsiteY5804" fmla="*/ 3256714 h 6858000"/>
                <a:gd name="connsiteX5805" fmla="*/ 2614384 w 5246673"/>
                <a:gd name="connsiteY5805" fmla="*/ 3278249 h 6858000"/>
                <a:gd name="connsiteX5806" fmla="*/ 2603103 w 5246673"/>
                <a:gd name="connsiteY5806" fmla="*/ 3347644 h 6858000"/>
                <a:gd name="connsiteX5807" fmla="*/ 2597462 w 5246673"/>
                <a:gd name="connsiteY5807" fmla="*/ 3383535 h 6858000"/>
                <a:gd name="connsiteX5808" fmla="*/ 2596053 w 5246673"/>
                <a:gd name="connsiteY5808" fmla="*/ 3390715 h 6858000"/>
                <a:gd name="connsiteX5809" fmla="*/ 2596053 w 5246673"/>
                <a:gd name="connsiteY5809" fmla="*/ 3417036 h 6858000"/>
                <a:gd name="connsiteX5810" fmla="*/ 2597462 w 5246673"/>
                <a:gd name="connsiteY5810" fmla="*/ 3424216 h 6858000"/>
                <a:gd name="connsiteX5811" fmla="*/ 2614384 w 5246673"/>
                <a:gd name="connsiteY5811" fmla="*/ 3527108 h 6858000"/>
                <a:gd name="connsiteX5812" fmla="*/ 2617204 w 5246673"/>
                <a:gd name="connsiteY5812" fmla="*/ 3553431 h 6858000"/>
                <a:gd name="connsiteX5813" fmla="*/ 2570671 w 5246673"/>
                <a:gd name="connsiteY5813" fmla="*/ 3574966 h 6858000"/>
                <a:gd name="connsiteX5814" fmla="*/ 2517086 w 5246673"/>
                <a:gd name="connsiteY5814" fmla="*/ 3615646 h 6858000"/>
                <a:gd name="connsiteX5815" fmla="*/ 2502984 w 5246673"/>
                <a:gd name="connsiteY5815" fmla="*/ 3641967 h 6858000"/>
                <a:gd name="connsiteX5816" fmla="*/ 2481831 w 5246673"/>
                <a:gd name="connsiteY5816" fmla="*/ 3675467 h 6858000"/>
                <a:gd name="connsiteX5817" fmla="*/ 2467730 w 5246673"/>
                <a:gd name="connsiteY5817" fmla="*/ 3701790 h 6858000"/>
                <a:gd name="connsiteX5818" fmla="*/ 2466321 w 5246673"/>
                <a:gd name="connsiteY5818" fmla="*/ 3699396 h 6858000"/>
                <a:gd name="connsiteX5819" fmla="*/ 2462090 w 5246673"/>
                <a:gd name="connsiteY5819" fmla="*/ 3694610 h 6858000"/>
                <a:gd name="connsiteX5820" fmla="*/ 2456449 w 5246673"/>
                <a:gd name="connsiteY5820" fmla="*/ 3687433 h 6858000"/>
                <a:gd name="connsiteX5821" fmla="*/ 2415556 w 5246673"/>
                <a:gd name="connsiteY5821" fmla="*/ 3618038 h 6858000"/>
                <a:gd name="connsiteX5822" fmla="*/ 2404275 w 5246673"/>
                <a:gd name="connsiteY5822" fmla="*/ 3606075 h 6858000"/>
                <a:gd name="connsiteX5823" fmla="*/ 2404275 w 5246673"/>
                <a:gd name="connsiteY5823" fmla="*/ 3601289 h 6858000"/>
                <a:gd name="connsiteX5824" fmla="*/ 2391583 w 5246673"/>
                <a:gd name="connsiteY5824" fmla="*/ 3589323 h 6858000"/>
                <a:gd name="connsiteX5825" fmla="*/ 2329537 w 5246673"/>
                <a:gd name="connsiteY5825" fmla="*/ 3560609 h 6858000"/>
                <a:gd name="connsiteX5826" fmla="*/ 2315436 w 5246673"/>
                <a:gd name="connsiteY5826" fmla="*/ 3553431 h 6858000"/>
                <a:gd name="connsiteX5827" fmla="*/ 2333768 w 5246673"/>
                <a:gd name="connsiteY5827" fmla="*/ 3436179 h 6858000"/>
                <a:gd name="connsiteX5828" fmla="*/ 2333768 w 5246673"/>
                <a:gd name="connsiteY5828" fmla="*/ 3378750 h 6858000"/>
                <a:gd name="connsiteX5829" fmla="*/ 2315436 w 5246673"/>
                <a:gd name="connsiteY5829" fmla="*/ 3261500 h 6858000"/>
                <a:gd name="connsiteX5830" fmla="*/ 2330948 w 5246673"/>
                <a:gd name="connsiteY5830" fmla="*/ 3251928 h 6858000"/>
                <a:gd name="connsiteX5831" fmla="*/ 2390174 w 5246673"/>
                <a:gd name="connsiteY5831" fmla="*/ 3225605 h 6858000"/>
                <a:gd name="connsiteX5832" fmla="*/ 2404275 w 5246673"/>
                <a:gd name="connsiteY5832" fmla="*/ 3213642 h 6858000"/>
                <a:gd name="connsiteX5833" fmla="*/ 2404275 w 5246673"/>
                <a:gd name="connsiteY5833" fmla="*/ 3211248 h 6858000"/>
                <a:gd name="connsiteX5834" fmla="*/ 2421197 w 5246673"/>
                <a:gd name="connsiteY5834" fmla="*/ 3184927 h 6858000"/>
                <a:gd name="connsiteX5835" fmla="*/ 2436707 w 5246673"/>
                <a:gd name="connsiteY5835" fmla="*/ 3158604 h 6858000"/>
                <a:gd name="connsiteX5836" fmla="*/ 2439528 w 5246673"/>
                <a:gd name="connsiteY5836" fmla="*/ 3153819 h 6858000"/>
                <a:gd name="connsiteX5837" fmla="*/ 2464910 w 5246673"/>
                <a:gd name="connsiteY5837" fmla="*/ 3110747 h 6858000"/>
                <a:gd name="connsiteX5838" fmla="*/ 988502 w 5246673"/>
                <a:gd name="connsiteY5838" fmla="*/ 3110747 h 6858000"/>
                <a:gd name="connsiteX5839" fmla="*/ 1020935 w 5246673"/>
                <a:gd name="connsiteY5839" fmla="*/ 3168176 h 6858000"/>
                <a:gd name="connsiteX5840" fmla="*/ 1091441 w 5246673"/>
                <a:gd name="connsiteY5840" fmla="*/ 3237571 h 6858000"/>
                <a:gd name="connsiteX5841" fmla="*/ 1137976 w 5246673"/>
                <a:gd name="connsiteY5841" fmla="*/ 3259105 h 6858000"/>
                <a:gd name="connsiteX5842" fmla="*/ 1135156 w 5246673"/>
                <a:gd name="connsiteY5842" fmla="*/ 3283034 h 6858000"/>
                <a:gd name="connsiteX5843" fmla="*/ 1118234 w 5246673"/>
                <a:gd name="connsiteY5843" fmla="*/ 3388321 h 6858000"/>
                <a:gd name="connsiteX5844" fmla="*/ 1118234 w 5246673"/>
                <a:gd name="connsiteY5844" fmla="*/ 3426607 h 6858000"/>
                <a:gd name="connsiteX5845" fmla="*/ 1135156 w 5246673"/>
                <a:gd name="connsiteY5845" fmla="*/ 3529502 h 6858000"/>
                <a:gd name="connsiteX5846" fmla="*/ 1137976 w 5246673"/>
                <a:gd name="connsiteY5846" fmla="*/ 3555823 h 6858000"/>
                <a:gd name="connsiteX5847" fmla="*/ 1105543 w 5246673"/>
                <a:gd name="connsiteY5847" fmla="*/ 3570180 h 6858000"/>
                <a:gd name="connsiteX5848" fmla="*/ 1053369 w 5246673"/>
                <a:gd name="connsiteY5848" fmla="*/ 3596503 h 6858000"/>
                <a:gd name="connsiteX5849" fmla="*/ 1012474 w 5246673"/>
                <a:gd name="connsiteY5849" fmla="*/ 3661110 h 6858000"/>
                <a:gd name="connsiteX5850" fmla="*/ 989912 w 5246673"/>
                <a:gd name="connsiteY5850" fmla="*/ 3701790 h 6858000"/>
                <a:gd name="connsiteX5851" fmla="*/ 980042 w 5246673"/>
                <a:gd name="connsiteY5851" fmla="*/ 3687433 h 6858000"/>
                <a:gd name="connsiteX5852" fmla="*/ 933507 w 5246673"/>
                <a:gd name="connsiteY5852" fmla="*/ 3608466 h 6858000"/>
                <a:gd name="connsiteX5853" fmla="*/ 912355 w 5246673"/>
                <a:gd name="connsiteY5853" fmla="*/ 3586932 h 6858000"/>
                <a:gd name="connsiteX5854" fmla="*/ 850310 w 5246673"/>
                <a:gd name="connsiteY5854" fmla="*/ 3558217 h 6858000"/>
                <a:gd name="connsiteX5855" fmla="*/ 837618 w 5246673"/>
                <a:gd name="connsiteY5855" fmla="*/ 3551037 h 6858000"/>
                <a:gd name="connsiteX5856" fmla="*/ 853130 w 5246673"/>
                <a:gd name="connsiteY5856" fmla="*/ 3455322 h 6858000"/>
                <a:gd name="connsiteX5857" fmla="*/ 853130 w 5246673"/>
                <a:gd name="connsiteY5857" fmla="*/ 3354821 h 6858000"/>
                <a:gd name="connsiteX5858" fmla="*/ 837618 w 5246673"/>
                <a:gd name="connsiteY5858" fmla="*/ 3256714 h 6858000"/>
                <a:gd name="connsiteX5859" fmla="*/ 908124 w 5246673"/>
                <a:gd name="connsiteY5859" fmla="*/ 3225605 h 6858000"/>
                <a:gd name="connsiteX5860" fmla="*/ 937738 w 5246673"/>
                <a:gd name="connsiteY5860" fmla="*/ 3196891 h 6858000"/>
                <a:gd name="connsiteX5861" fmla="*/ 977221 w 5246673"/>
                <a:gd name="connsiteY5861" fmla="*/ 3129890 h 6858000"/>
                <a:gd name="connsiteX5862" fmla="*/ 988502 w 5246673"/>
                <a:gd name="connsiteY5862" fmla="*/ 3110747 h 6858000"/>
                <a:gd name="connsiteX5863" fmla="*/ 5199354 w 5246673"/>
                <a:gd name="connsiteY5863" fmla="*/ 3024211 h 6858000"/>
                <a:gd name="connsiteX5864" fmla="*/ 5201852 w 5246673"/>
                <a:gd name="connsiteY5864" fmla="*/ 3042701 h 6858000"/>
                <a:gd name="connsiteX5865" fmla="*/ 5114549 w 5246673"/>
                <a:gd name="connsiteY5865" fmla="*/ 3082032 h 6858000"/>
                <a:gd name="connsiteX5866" fmla="*/ 5100448 w 5246673"/>
                <a:gd name="connsiteY5866" fmla="*/ 3089212 h 6858000"/>
                <a:gd name="connsiteX5867" fmla="*/ 5104677 w 5246673"/>
                <a:gd name="connsiteY5867" fmla="*/ 3120318 h 6858000"/>
                <a:gd name="connsiteX5868" fmla="*/ 5146981 w 5246673"/>
                <a:gd name="connsiteY5868" fmla="*/ 3390715 h 6858000"/>
                <a:gd name="connsiteX5869" fmla="*/ 5146981 w 5246673"/>
                <a:gd name="connsiteY5869" fmla="*/ 3426607 h 6858000"/>
                <a:gd name="connsiteX5870" fmla="*/ 5104677 w 5246673"/>
                <a:gd name="connsiteY5870" fmla="*/ 3697004 h 6858000"/>
                <a:gd name="connsiteX5871" fmla="*/ 5100448 w 5246673"/>
                <a:gd name="connsiteY5871" fmla="*/ 3725719 h 6858000"/>
                <a:gd name="connsiteX5872" fmla="*/ 5117369 w 5246673"/>
                <a:gd name="connsiteY5872" fmla="*/ 3732896 h 6858000"/>
                <a:gd name="connsiteX5873" fmla="*/ 5245391 w 5246673"/>
                <a:gd name="connsiteY5873" fmla="*/ 3790572 h 6858000"/>
                <a:gd name="connsiteX5874" fmla="*/ 5244826 w 5246673"/>
                <a:gd name="connsiteY5874" fmla="*/ 3816096 h 6858000"/>
                <a:gd name="connsiteX5875" fmla="*/ 5103268 w 5246673"/>
                <a:gd name="connsiteY5875" fmla="*/ 3752039 h 6858000"/>
                <a:gd name="connsiteX5876" fmla="*/ 5087756 w 5246673"/>
                <a:gd name="connsiteY5876" fmla="*/ 3744862 h 6858000"/>
                <a:gd name="connsiteX5877" fmla="*/ 5090576 w 5246673"/>
                <a:gd name="connsiteY5877" fmla="*/ 3718539 h 6858000"/>
                <a:gd name="connsiteX5878" fmla="*/ 5135700 w 5246673"/>
                <a:gd name="connsiteY5878" fmla="*/ 3431393 h 6858000"/>
                <a:gd name="connsiteX5879" fmla="*/ 5135700 w 5246673"/>
                <a:gd name="connsiteY5879" fmla="*/ 3390715 h 6858000"/>
                <a:gd name="connsiteX5880" fmla="*/ 5090576 w 5246673"/>
                <a:gd name="connsiteY5880" fmla="*/ 3103569 h 6858000"/>
                <a:gd name="connsiteX5881" fmla="*/ 5086346 w 5246673"/>
                <a:gd name="connsiteY5881" fmla="*/ 3074855 h 6858000"/>
                <a:gd name="connsiteX5882" fmla="*/ 5101857 w 5246673"/>
                <a:gd name="connsiteY5882" fmla="*/ 3067675 h 6858000"/>
                <a:gd name="connsiteX5883" fmla="*/ 3945549 w 5246673"/>
                <a:gd name="connsiteY5883" fmla="*/ 2969568 h 6858000"/>
                <a:gd name="connsiteX5884" fmla="*/ 3934267 w 5246673"/>
                <a:gd name="connsiteY5884" fmla="*/ 2993497 h 6858000"/>
                <a:gd name="connsiteX5885" fmla="*/ 3860941 w 5246673"/>
                <a:gd name="connsiteY5885" fmla="*/ 3117927 h 6858000"/>
                <a:gd name="connsiteX5886" fmla="*/ 3839789 w 5246673"/>
                <a:gd name="connsiteY5886" fmla="*/ 3137070 h 6858000"/>
                <a:gd name="connsiteX5887" fmla="*/ 3732619 w 5246673"/>
                <a:gd name="connsiteY5887" fmla="*/ 3184927 h 6858000"/>
                <a:gd name="connsiteX5888" fmla="*/ 3722748 w 5246673"/>
                <a:gd name="connsiteY5888" fmla="*/ 3192105 h 6858000"/>
                <a:gd name="connsiteX5889" fmla="*/ 3726979 w 5246673"/>
                <a:gd name="connsiteY5889" fmla="*/ 3216034 h 6858000"/>
                <a:gd name="connsiteX5890" fmla="*/ 3753771 w 5246673"/>
                <a:gd name="connsiteY5890" fmla="*/ 3388321 h 6858000"/>
                <a:gd name="connsiteX5891" fmla="*/ 3753771 w 5246673"/>
                <a:gd name="connsiteY5891" fmla="*/ 3431393 h 6858000"/>
                <a:gd name="connsiteX5892" fmla="*/ 3726979 w 5246673"/>
                <a:gd name="connsiteY5892" fmla="*/ 3603681 h 6858000"/>
                <a:gd name="connsiteX5893" fmla="*/ 3724159 w 5246673"/>
                <a:gd name="connsiteY5893" fmla="*/ 3627609 h 6858000"/>
                <a:gd name="connsiteX5894" fmla="*/ 3738260 w 5246673"/>
                <a:gd name="connsiteY5894" fmla="*/ 3634789 h 6858000"/>
                <a:gd name="connsiteX5895" fmla="*/ 3841199 w 5246673"/>
                <a:gd name="connsiteY5895" fmla="*/ 3682647 h 6858000"/>
                <a:gd name="connsiteX5896" fmla="*/ 3860941 w 5246673"/>
                <a:gd name="connsiteY5896" fmla="*/ 3701790 h 6858000"/>
                <a:gd name="connsiteX5897" fmla="*/ 3937088 w 5246673"/>
                <a:gd name="connsiteY5897" fmla="*/ 3835791 h 6858000"/>
                <a:gd name="connsiteX5898" fmla="*/ 3949780 w 5246673"/>
                <a:gd name="connsiteY5898" fmla="*/ 3854934 h 6858000"/>
                <a:gd name="connsiteX5899" fmla="*/ 3959650 w 5246673"/>
                <a:gd name="connsiteY5899" fmla="*/ 3833397 h 6858000"/>
                <a:gd name="connsiteX5900" fmla="*/ 4034388 w 5246673"/>
                <a:gd name="connsiteY5900" fmla="*/ 3706576 h 6858000"/>
                <a:gd name="connsiteX5901" fmla="*/ 4055539 w 5246673"/>
                <a:gd name="connsiteY5901" fmla="*/ 3685039 h 6858000"/>
                <a:gd name="connsiteX5902" fmla="*/ 4157068 w 5246673"/>
                <a:gd name="connsiteY5902" fmla="*/ 3639575 h 6858000"/>
                <a:gd name="connsiteX5903" fmla="*/ 4172581 w 5246673"/>
                <a:gd name="connsiteY5903" fmla="*/ 3632395 h 6858000"/>
                <a:gd name="connsiteX5904" fmla="*/ 4168349 w 5246673"/>
                <a:gd name="connsiteY5904" fmla="*/ 3606075 h 6858000"/>
                <a:gd name="connsiteX5905" fmla="*/ 4141558 w 5246673"/>
                <a:gd name="connsiteY5905" fmla="*/ 3433787 h 6858000"/>
                <a:gd name="connsiteX5906" fmla="*/ 4141558 w 5246673"/>
                <a:gd name="connsiteY5906" fmla="*/ 3393107 h 6858000"/>
                <a:gd name="connsiteX5907" fmla="*/ 4169760 w 5246673"/>
                <a:gd name="connsiteY5907" fmla="*/ 3218428 h 6858000"/>
                <a:gd name="connsiteX5908" fmla="*/ 4172581 w 5246673"/>
                <a:gd name="connsiteY5908" fmla="*/ 3194499 h 6858000"/>
                <a:gd name="connsiteX5909" fmla="*/ 4162709 w 5246673"/>
                <a:gd name="connsiteY5909" fmla="*/ 3187319 h 6858000"/>
                <a:gd name="connsiteX5910" fmla="*/ 4055539 w 5246673"/>
                <a:gd name="connsiteY5910" fmla="*/ 3139462 h 6858000"/>
                <a:gd name="connsiteX5911" fmla="*/ 4035797 w 5246673"/>
                <a:gd name="connsiteY5911" fmla="*/ 3120318 h 6858000"/>
                <a:gd name="connsiteX5912" fmla="*/ 3959650 w 5246673"/>
                <a:gd name="connsiteY5912" fmla="*/ 2991103 h 6858000"/>
                <a:gd name="connsiteX5913" fmla="*/ 3945549 w 5246673"/>
                <a:gd name="connsiteY5913" fmla="*/ 2969568 h 6858000"/>
                <a:gd name="connsiteX5914" fmla="*/ 987092 w 5246673"/>
                <a:gd name="connsiteY5914" fmla="*/ 2969568 h 6858000"/>
                <a:gd name="connsiteX5915" fmla="*/ 975811 w 5246673"/>
                <a:gd name="connsiteY5915" fmla="*/ 2993497 h 6858000"/>
                <a:gd name="connsiteX5916" fmla="*/ 902484 w 5246673"/>
                <a:gd name="connsiteY5916" fmla="*/ 3117927 h 6858000"/>
                <a:gd name="connsiteX5917" fmla="*/ 881332 w 5246673"/>
                <a:gd name="connsiteY5917" fmla="*/ 3137070 h 6858000"/>
                <a:gd name="connsiteX5918" fmla="*/ 774162 w 5246673"/>
                <a:gd name="connsiteY5918" fmla="*/ 3184927 h 6858000"/>
                <a:gd name="connsiteX5919" fmla="*/ 764291 w 5246673"/>
                <a:gd name="connsiteY5919" fmla="*/ 3192105 h 6858000"/>
                <a:gd name="connsiteX5920" fmla="*/ 768522 w 5246673"/>
                <a:gd name="connsiteY5920" fmla="*/ 3216034 h 6858000"/>
                <a:gd name="connsiteX5921" fmla="*/ 795314 w 5246673"/>
                <a:gd name="connsiteY5921" fmla="*/ 3388321 h 6858000"/>
                <a:gd name="connsiteX5922" fmla="*/ 795314 w 5246673"/>
                <a:gd name="connsiteY5922" fmla="*/ 3431393 h 6858000"/>
                <a:gd name="connsiteX5923" fmla="*/ 768522 w 5246673"/>
                <a:gd name="connsiteY5923" fmla="*/ 3603681 h 6858000"/>
                <a:gd name="connsiteX5924" fmla="*/ 765702 w 5246673"/>
                <a:gd name="connsiteY5924" fmla="*/ 3627609 h 6858000"/>
                <a:gd name="connsiteX5925" fmla="*/ 779803 w 5246673"/>
                <a:gd name="connsiteY5925" fmla="*/ 3634789 h 6858000"/>
                <a:gd name="connsiteX5926" fmla="*/ 882742 w 5246673"/>
                <a:gd name="connsiteY5926" fmla="*/ 3682647 h 6858000"/>
                <a:gd name="connsiteX5927" fmla="*/ 902484 w 5246673"/>
                <a:gd name="connsiteY5927" fmla="*/ 3701790 h 6858000"/>
                <a:gd name="connsiteX5928" fmla="*/ 978631 w 5246673"/>
                <a:gd name="connsiteY5928" fmla="*/ 3835791 h 6858000"/>
                <a:gd name="connsiteX5929" fmla="*/ 991323 w 5246673"/>
                <a:gd name="connsiteY5929" fmla="*/ 3854934 h 6858000"/>
                <a:gd name="connsiteX5930" fmla="*/ 1001193 w 5246673"/>
                <a:gd name="connsiteY5930" fmla="*/ 3833397 h 6858000"/>
                <a:gd name="connsiteX5931" fmla="*/ 1075931 w 5246673"/>
                <a:gd name="connsiteY5931" fmla="*/ 3706576 h 6858000"/>
                <a:gd name="connsiteX5932" fmla="*/ 1097082 w 5246673"/>
                <a:gd name="connsiteY5932" fmla="*/ 3685039 h 6858000"/>
                <a:gd name="connsiteX5933" fmla="*/ 1198611 w 5246673"/>
                <a:gd name="connsiteY5933" fmla="*/ 3639575 h 6858000"/>
                <a:gd name="connsiteX5934" fmla="*/ 1214124 w 5246673"/>
                <a:gd name="connsiteY5934" fmla="*/ 3632395 h 6858000"/>
                <a:gd name="connsiteX5935" fmla="*/ 1209892 w 5246673"/>
                <a:gd name="connsiteY5935" fmla="*/ 3606075 h 6858000"/>
                <a:gd name="connsiteX5936" fmla="*/ 1183101 w 5246673"/>
                <a:gd name="connsiteY5936" fmla="*/ 3433787 h 6858000"/>
                <a:gd name="connsiteX5937" fmla="*/ 1183101 w 5246673"/>
                <a:gd name="connsiteY5937" fmla="*/ 3393107 h 6858000"/>
                <a:gd name="connsiteX5938" fmla="*/ 1211303 w 5246673"/>
                <a:gd name="connsiteY5938" fmla="*/ 3218428 h 6858000"/>
                <a:gd name="connsiteX5939" fmla="*/ 1214124 w 5246673"/>
                <a:gd name="connsiteY5939" fmla="*/ 3194499 h 6858000"/>
                <a:gd name="connsiteX5940" fmla="*/ 1204252 w 5246673"/>
                <a:gd name="connsiteY5940" fmla="*/ 3187319 h 6858000"/>
                <a:gd name="connsiteX5941" fmla="*/ 1097082 w 5246673"/>
                <a:gd name="connsiteY5941" fmla="*/ 3139462 h 6858000"/>
                <a:gd name="connsiteX5942" fmla="*/ 1077340 w 5246673"/>
                <a:gd name="connsiteY5942" fmla="*/ 3120318 h 6858000"/>
                <a:gd name="connsiteX5943" fmla="*/ 1001193 w 5246673"/>
                <a:gd name="connsiteY5943" fmla="*/ 2991103 h 6858000"/>
                <a:gd name="connsiteX5944" fmla="*/ 987092 w 5246673"/>
                <a:gd name="connsiteY5944" fmla="*/ 2969568 h 6858000"/>
                <a:gd name="connsiteX5945" fmla="*/ 2467730 w 5246673"/>
                <a:gd name="connsiteY5945" fmla="*/ 2967174 h 6858000"/>
                <a:gd name="connsiteX5946" fmla="*/ 2459269 w 5246673"/>
                <a:gd name="connsiteY5946" fmla="*/ 2979140 h 6858000"/>
                <a:gd name="connsiteX5947" fmla="*/ 2455040 w 5246673"/>
                <a:gd name="connsiteY5947" fmla="*/ 2986317 h 6858000"/>
                <a:gd name="connsiteX5948" fmla="*/ 2381713 w 5246673"/>
                <a:gd name="connsiteY5948" fmla="*/ 3110747 h 6858000"/>
                <a:gd name="connsiteX5949" fmla="*/ 2360560 w 5246673"/>
                <a:gd name="connsiteY5949" fmla="*/ 3132284 h 6858000"/>
                <a:gd name="connsiteX5950" fmla="*/ 2261851 w 5246673"/>
                <a:gd name="connsiteY5950" fmla="*/ 3177748 h 6858000"/>
                <a:gd name="connsiteX5951" fmla="*/ 2243520 w 5246673"/>
                <a:gd name="connsiteY5951" fmla="*/ 3187319 h 6858000"/>
                <a:gd name="connsiteX5952" fmla="*/ 2247750 w 5246673"/>
                <a:gd name="connsiteY5952" fmla="*/ 3213642 h 6858000"/>
                <a:gd name="connsiteX5953" fmla="*/ 2275952 w 5246673"/>
                <a:gd name="connsiteY5953" fmla="*/ 3388321 h 6858000"/>
                <a:gd name="connsiteX5954" fmla="*/ 2275952 w 5246673"/>
                <a:gd name="connsiteY5954" fmla="*/ 3426607 h 6858000"/>
                <a:gd name="connsiteX5955" fmla="*/ 2247750 w 5246673"/>
                <a:gd name="connsiteY5955" fmla="*/ 3603681 h 6858000"/>
                <a:gd name="connsiteX5956" fmla="*/ 2244930 w 5246673"/>
                <a:gd name="connsiteY5956" fmla="*/ 3627609 h 6858000"/>
                <a:gd name="connsiteX5957" fmla="*/ 2259031 w 5246673"/>
                <a:gd name="connsiteY5957" fmla="*/ 3634789 h 6858000"/>
                <a:gd name="connsiteX5958" fmla="*/ 2357740 w 5246673"/>
                <a:gd name="connsiteY5958" fmla="*/ 3680253 h 6858000"/>
                <a:gd name="connsiteX5959" fmla="*/ 2384533 w 5246673"/>
                <a:gd name="connsiteY5959" fmla="*/ 3706576 h 6858000"/>
                <a:gd name="connsiteX5960" fmla="*/ 2433887 w 5246673"/>
                <a:gd name="connsiteY5960" fmla="*/ 3790325 h 6858000"/>
                <a:gd name="connsiteX5961" fmla="*/ 2464910 w 5246673"/>
                <a:gd name="connsiteY5961" fmla="*/ 3842969 h 6858000"/>
                <a:gd name="connsiteX5962" fmla="*/ 2474782 w 5246673"/>
                <a:gd name="connsiteY5962" fmla="*/ 3828611 h 6858000"/>
                <a:gd name="connsiteX5963" fmla="*/ 2542468 w 5246673"/>
                <a:gd name="connsiteY5963" fmla="*/ 3713753 h 6858000"/>
                <a:gd name="connsiteX5964" fmla="*/ 2546698 w 5246673"/>
                <a:gd name="connsiteY5964" fmla="*/ 3706576 h 6858000"/>
                <a:gd name="connsiteX5965" fmla="*/ 2548108 w 5246673"/>
                <a:gd name="connsiteY5965" fmla="*/ 3706576 h 6858000"/>
                <a:gd name="connsiteX5966" fmla="*/ 2552338 w 5246673"/>
                <a:gd name="connsiteY5966" fmla="*/ 3699396 h 6858000"/>
                <a:gd name="connsiteX5967" fmla="*/ 2573491 w 5246673"/>
                <a:gd name="connsiteY5967" fmla="*/ 3677861 h 6858000"/>
                <a:gd name="connsiteX5968" fmla="*/ 2579131 w 5246673"/>
                <a:gd name="connsiteY5968" fmla="*/ 3675467 h 6858000"/>
                <a:gd name="connsiteX5969" fmla="*/ 2580541 w 5246673"/>
                <a:gd name="connsiteY5969" fmla="*/ 3675467 h 6858000"/>
                <a:gd name="connsiteX5970" fmla="*/ 2587592 w 5246673"/>
                <a:gd name="connsiteY5970" fmla="*/ 3673075 h 6858000"/>
                <a:gd name="connsiteX5971" fmla="*/ 2676430 w 5246673"/>
                <a:gd name="connsiteY5971" fmla="*/ 3632395 h 6858000"/>
                <a:gd name="connsiteX5972" fmla="*/ 2682070 w 5246673"/>
                <a:gd name="connsiteY5972" fmla="*/ 3630003 h 6858000"/>
                <a:gd name="connsiteX5973" fmla="*/ 2691942 w 5246673"/>
                <a:gd name="connsiteY5973" fmla="*/ 3625218 h 6858000"/>
                <a:gd name="connsiteX5974" fmla="*/ 2689122 w 5246673"/>
                <a:gd name="connsiteY5974" fmla="*/ 3601289 h 6858000"/>
                <a:gd name="connsiteX5975" fmla="*/ 2660919 w 5246673"/>
                <a:gd name="connsiteY5975" fmla="*/ 3424216 h 6858000"/>
                <a:gd name="connsiteX5976" fmla="*/ 2660919 w 5246673"/>
                <a:gd name="connsiteY5976" fmla="*/ 3385930 h 6858000"/>
                <a:gd name="connsiteX5977" fmla="*/ 2689122 w 5246673"/>
                <a:gd name="connsiteY5977" fmla="*/ 3211248 h 6858000"/>
                <a:gd name="connsiteX5978" fmla="*/ 2691942 w 5246673"/>
                <a:gd name="connsiteY5978" fmla="*/ 3187319 h 6858000"/>
                <a:gd name="connsiteX5979" fmla="*/ 2690531 w 5246673"/>
                <a:gd name="connsiteY5979" fmla="*/ 3187319 h 6858000"/>
                <a:gd name="connsiteX5980" fmla="*/ 2682070 w 5246673"/>
                <a:gd name="connsiteY5980" fmla="*/ 3182533 h 6858000"/>
                <a:gd name="connsiteX5981" fmla="*/ 2576311 w 5246673"/>
                <a:gd name="connsiteY5981" fmla="*/ 3134676 h 6858000"/>
                <a:gd name="connsiteX5982" fmla="*/ 2553749 w 5246673"/>
                <a:gd name="connsiteY5982" fmla="*/ 3110747 h 6858000"/>
                <a:gd name="connsiteX5983" fmla="*/ 2480422 w 5246673"/>
                <a:gd name="connsiteY5983" fmla="*/ 2986317 h 6858000"/>
                <a:gd name="connsiteX5984" fmla="*/ 2477602 w 5246673"/>
                <a:gd name="connsiteY5984" fmla="*/ 2981531 h 6858000"/>
                <a:gd name="connsiteX5985" fmla="*/ 2467730 w 5246673"/>
                <a:gd name="connsiteY5985" fmla="*/ 2967174 h 6858000"/>
                <a:gd name="connsiteX5986" fmla="*/ 3948369 w 5246673"/>
                <a:gd name="connsiteY5986" fmla="*/ 2938459 h 6858000"/>
                <a:gd name="connsiteX5987" fmla="*/ 4037208 w 5246673"/>
                <a:gd name="connsiteY5987" fmla="*/ 3089212 h 6858000"/>
                <a:gd name="connsiteX5988" fmla="*/ 4069640 w 5246673"/>
                <a:gd name="connsiteY5988" fmla="*/ 3120318 h 6858000"/>
                <a:gd name="connsiteX5989" fmla="*/ 4175401 w 5246673"/>
                <a:gd name="connsiteY5989" fmla="*/ 3168176 h 6858000"/>
                <a:gd name="connsiteX5990" fmla="*/ 4189502 w 5246673"/>
                <a:gd name="connsiteY5990" fmla="*/ 3175356 h 6858000"/>
                <a:gd name="connsiteX5991" fmla="*/ 4186682 w 5246673"/>
                <a:gd name="connsiteY5991" fmla="*/ 3196891 h 6858000"/>
                <a:gd name="connsiteX5992" fmla="*/ 4155659 w 5246673"/>
                <a:gd name="connsiteY5992" fmla="*/ 3390715 h 6858000"/>
                <a:gd name="connsiteX5993" fmla="*/ 4155659 w 5246673"/>
                <a:gd name="connsiteY5993" fmla="*/ 3429001 h 6858000"/>
                <a:gd name="connsiteX5994" fmla="*/ 4186682 w 5246673"/>
                <a:gd name="connsiteY5994" fmla="*/ 3622824 h 6858000"/>
                <a:gd name="connsiteX5995" fmla="*/ 4189502 w 5246673"/>
                <a:gd name="connsiteY5995" fmla="*/ 3644361 h 6858000"/>
                <a:gd name="connsiteX5996" fmla="*/ 4176810 w 5246673"/>
                <a:gd name="connsiteY5996" fmla="*/ 3651538 h 6858000"/>
                <a:gd name="connsiteX5997" fmla="*/ 4062590 w 5246673"/>
                <a:gd name="connsiteY5997" fmla="*/ 3704182 h 6858000"/>
                <a:gd name="connsiteX5998" fmla="*/ 4042848 w 5246673"/>
                <a:gd name="connsiteY5998" fmla="*/ 3723325 h 6858000"/>
                <a:gd name="connsiteX5999" fmla="*/ 3959650 w 5246673"/>
                <a:gd name="connsiteY5999" fmla="*/ 3864506 h 6858000"/>
                <a:gd name="connsiteX6000" fmla="*/ 3948369 w 5246673"/>
                <a:gd name="connsiteY6000" fmla="*/ 3881255 h 6858000"/>
                <a:gd name="connsiteX6001" fmla="*/ 3938499 w 5246673"/>
                <a:gd name="connsiteY6001" fmla="*/ 3866898 h 6858000"/>
                <a:gd name="connsiteX6002" fmla="*/ 3855300 w 5246673"/>
                <a:gd name="connsiteY6002" fmla="*/ 3725719 h 6858000"/>
                <a:gd name="connsiteX6003" fmla="*/ 3832738 w 5246673"/>
                <a:gd name="connsiteY6003" fmla="*/ 3704182 h 6858000"/>
                <a:gd name="connsiteX6004" fmla="*/ 3719927 w 5246673"/>
                <a:gd name="connsiteY6004" fmla="*/ 3651538 h 6858000"/>
                <a:gd name="connsiteX6005" fmla="*/ 3707237 w 5246673"/>
                <a:gd name="connsiteY6005" fmla="*/ 3644361 h 6858000"/>
                <a:gd name="connsiteX6006" fmla="*/ 3710057 w 5246673"/>
                <a:gd name="connsiteY6006" fmla="*/ 3622824 h 6858000"/>
                <a:gd name="connsiteX6007" fmla="*/ 3741080 w 5246673"/>
                <a:gd name="connsiteY6007" fmla="*/ 3429001 h 6858000"/>
                <a:gd name="connsiteX6008" fmla="*/ 3741080 w 5246673"/>
                <a:gd name="connsiteY6008" fmla="*/ 3390715 h 6858000"/>
                <a:gd name="connsiteX6009" fmla="*/ 3710057 w 5246673"/>
                <a:gd name="connsiteY6009" fmla="*/ 3196891 h 6858000"/>
                <a:gd name="connsiteX6010" fmla="*/ 3707237 w 5246673"/>
                <a:gd name="connsiteY6010" fmla="*/ 3175356 h 6858000"/>
                <a:gd name="connsiteX6011" fmla="*/ 3721338 w 5246673"/>
                <a:gd name="connsiteY6011" fmla="*/ 3168176 h 6858000"/>
                <a:gd name="connsiteX6012" fmla="*/ 3832738 w 5246673"/>
                <a:gd name="connsiteY6012" fmla="*/ 3117927 h 6858000"/>
                <a:gd name="connsiteX6013" fmla="*/ 3855300 w 5246673"/>
                <a:gd name="connsiteY6013" fmla="*/ 3096390 h 6858000"/>
                <a:gd name="connsiteX6014" fmla="*/ 3937088 w 5246673"/>
                <a:gd name="connsiteY6014" fmla="*/ 2957602 h 6858000"/>
                <a:gd name="connsiteX6015" fmla="*/ 3948369 w 5246673"/>
                <a:gd name="connsiteY6015" fmla="*/ 2938459 h 6858000"/>
                <a:gd name="connsiteX6016" fmla="*/ 2469141 w 5246673"/>
                <a:gd name="connsiteY6016" fmla="*/ 2938459 h 6858000"/>
                <a:gd name="connsiteX6017" fmla="*/ 2480422 w 5246673"/>
                <a:gd name="connsiteY6017" fmla="*/ 2955211 h 6858000"/>
                <a:gd name="connsiteX6018" fmla="*/ 2560799 w 5246673"/>
                <a:gd name="connsiteY6018" fmla="*/ 3091604 h 6858000"/>
                <a:gd name="connsiteX6019" fmla="*/ 2584772 w 5246673"/>
                <a:gd name="connsiteY6019" fmla="*/ 3115533 h 6858000"/>
                <a:gd name="connsiteX6020" fmla="*/ 2586181 w 5246673"/>
                <a:gd name="connsiteY6020" fmla="*/ 3115533 h 6858000"/>
                <a:gd name="connsiteX6021" fmla="*/ 2694762 w 5246673"/>
                <a:gd name="connsiteY6021" fmla="*/ 3165784 h 6858000"/>
                <a:gd name="connsiteX6022" fmla="*/ 2706043 w 5246673"/>
                <a:gd name="connsiteY6022" fmla="*/ 3170570 h 6858000"/>
                <a:gd name="connsiteX6023" fmla="*/ 2708863 w 5246673"/>
                <a:gd name="connsiteY6023" fmla="*/ 3172962 h 6858000"/>
                <a:gd name="connsiteX6024" fmla="*/ 2706043 w 5246673"/>
                <a:gd name="connsiteY6024" fmla="*/ 3194499 h 6858000"/>
                <a:gd name="connsiteX6025" fmla="*/ 2675020 w 5246673"/>
                <a:gd name="connsiteY6025" fmla="*/ 3388321 h 6858000"/>
                <a:gd name="connsiteX6026" fmla="*/ 2673609 w 5246673"/>
                <a:gd name="connsiteY6026" fmla="*/ 3402678 h 6858000"/>
                <a:gd name="connsiteX6027" fmla="*/ 2673609 w 5246673"/>
                <a:gd name="connsiteY6027" fmla="*/ 3419430 h 6858000"/>
                <a:gd name="connsiteX6028" fmla="*/ 2675020 w 5246673"/>
                <a:gd name="connsiteY6028" fmla="*/ 3426607 h 6858000"/>
                <a:gd name="connsiteX6029" fmla="*/ 2706043 w 5246673"/>
                <a:gd name="connsiteY6029" fmla="*/ 3620432 h 6858000"/>
                <a:gd name="connsiteX6030" fmla="*/ 2706043 w 5246673"/>
                <a:gd name="connsiteY6030" fmla="*/ 3622824 h 6858000"/>
                <a:gd name="connsiteX6031" fmla="*/ 2708863 w 5246673"/>
                <a:gd name="connsiteY6031" fmla="*/ 3641967 h 6858000"/>
                <a:gd name="connsiteX6032" fmla="*/ 2700403 w 5246673"/>
                <a:gd name="connsiteY6032" fmla="*/ 3646752 h 6858000"/>
                <a:gd name="connsiteX6033" fmla="*/ 2697582 w 5246673"/>
                <a:gd name="connsiteY6033" fmla="*/ 3649147 h 6858000"/>
                <a:gd name="connsiteX6034" fmla="*/ 2639766 w 5246673"/>
                <a:gd name="connsiteY6034" fmla="*/ 3675467 h 6858000"/>
                <a:gd name="connsiteX6035" fmla="*/ 2581952 w 5246673"/>
                <a:gd name="connsiteY6035" fmla="*/ 3701790 h 6858000"/>
                <a:gd name="connsiteX6036" fmla="*/ 2566439 w 5246673"/>
                <a:gd name="connsiteY6036" fmla="*/ 3713753 h 6858000"/>
                <a:gd name="connsiteX6037" fmla="*/ 2562210 w 5246673"/>
                <a:gd name="connsiteY6037" fmla="*/ 3720933 h 6858000"/>
                <a:gd name="connsiteX6038" fmla="*/ 2479011 w 5246673"/>
                <a:gd name="connsiteY6038" fmla="*/ 3862112 h 6858000"/>
                <a:gd name="connsiteX6039" fmla="*/ 2473371 w 5246673"/>
                <a:gd name="connsiteY6039" fmla="*/ 3871683 h 6858000"/>
                <a:gd name="connsiteX6040" fmla="*/ 2469141 w 5246673"/>
                <a:gd name="connsiteY6040" fmla="*/ 3881255 h 6858000"/>
                <a:gd name="connsiteX6041" fmla="*/ 2453629 w 5246673"/>
                <a:gd name="connsiteY6041" fmla="*/ 3854934 h 6858000"/>
                <a:gd name="connsiteX6042" fmla="*/ 2450809 w 5246673"/>
                <a:gd name="connsiteY6042" fmla="*/ 3850149 h 6858000"/>
                <a:gd name="connsiteX6043" fmla="*/ 2433887 w 5246673"/>
                <a:gd name="connsiteY6043" fmla="*/ 3821434 h 6858000"/>
                <a:gd name="connsiteX6044" fmla="*/ 2408505 w 5246673"/>
                <a:gd name="connsiteY6044" fmla="*/ 3783148 h 6858000"/>
                <a:gd name="connsiteX6045" fmla="*/ 2408505 w 5246673"/>
                <a:gd name="connsiteY6045" fmla="*/ 3778362 h 6858000"/>
                <a:gd name="connsiteX6046" fmla="*/ 2376072 w 5246673"/>
                <a:gd name="connsiteY6046" fmla="*/ 3723325 h 6858000"/>
                <a:gd name="connsiteX6047" fmla="*/ 2353510 w 5246673"/>
                <a:gd name="connsiteY6047" fmla="*/ 3701790 h 6858000"/>
                <a:gd name="connsiteX6048" fmla="*/ 2240700 w 5246673"/>
                <a:gd name="connsiteY6048" fmla="*/ 3649147 h 6858000"/>
                <a:gd name="connsiteX6049" fmla="*/ 2228008 w 5246673"/>
                <a:gd name="connsiteY6049" fmla="*/ 3641967 h 6858000"/>
                <a:gd name="connsiteX6050" fmla="*/ 2230828 w 5246673"/>
                <a:gd name="connsiteY6050" fmla="*/ 3618038 h 6858000"/>
                <a:gd name="connsiteX6051" fmla="*/ 2261851 w 5246673"/>
                <a:gd name="connsiteY6051" fmla="*/ 3426607 h 6858000"/>
                <a:gd name="connsiteX6052" fmla="*/ 2261851 w 5246673"/>
                <a:gd name="connsiteY6052" fmla="*/ 3388321 h 6858000"/>
                <a:gd name="connsiteX6053" fmla="*/ 2230828 w 5246673"/>
                <a:gd name="connsiteY6053" fmla="*/ 3194499 h 6858000"/>
                <a:gd name="connsiteX6054" fmla="*/ 2228008 w 5246673"/>
                <a:gd name="connsiteY6054" fmla="*/ 3172962 h 6858000"/>
                <a:gd name="connsiteX6055" fmla="*/ 2242109 w 5246673"/>
                <a:gd name="connsiteY6055" fmla="*/ 3165784 h 6858000"/>
                <a:gd name="connsiteX6056" fmla="*/ 2353510 w 5246673"/>
                <a:gd name="connsiteY6056" fmla="*/ 3115533 h 6858000"/>
                <a:gd name="connsiteX6057" fmla="*/ 2376072 w 5246673"/>
                <a:gd name="connsiteY6057" fmla="*/ 3093998 h 6858000"/>
                <a:gd name="connsiteX6058" fmla="*/ 2408505 w 5246673"/>
                <a:gd name="connsiteY6058" fmla="*/ 3038960 h 6858000"/>
                <a:gd name="connsiteX6059" fmla="*/ 2408505 w 5246673"/>
                <a:gd name="connsiteY6059" fmla="*/ 3031783 h 6858000"/>
                <a:gd name="connsiteX6060" fmla="*/ 2419786 w 5246673"/>
                <a:gd name="connsiteY6060" fmla="*/ 3019817 h 6858000"/>
                <a:gd name="connsiteX6061" fmla="*/ 2457860 w 5246673"/>
                <a:gd name="connsiteY6061" fmla="*/ 2955211 h 6858000"/>
                <a:gd name="connsiteX6062" fmla="*/ 2469141 w 5246673"/>
                <a:gd name="connsiteY6062" fmla="*/ 2938459 h 6858000"/>
                <a:gd name="connsiteX6063" fmla="*/ 988502 w 5246673"/>
                <a:gd name="connsiteY6063" fmla="*/ 2938459 h 6858000"/>
                <a:gd name="connsiteX6064" fmla="*/ 1077340 w 5246673"/>
                <a:gd name="connsiteY6064" fmla="*/ 3089212 h 6858000"/>
                <a:gd name="connsiteX6065" fmla="*/ 1109774 w 5246673"/>
                <a:gd name="connsiteY6065" fmla="*/ 3120318 h 6858000"/>
                <a:gd name="connsiteX6066" fmla="*/ 1215533 w 5246673"/>
                <a:gd name="connsiteY6066" fmla="*/ 3168176 h 6858000"/>
                <a:gd name="connsiteX6067" fmla="*/ 1229634 w 5246673"/>
                <a:gd name="connsiteY6067" fmla="*/ 3175356 h 6858000"/>
                <a:gd name="connsiteX6068" fmla="*/ 1226814 w 5246673"/>
                <a:gd name="connsiteY6068" fmla="*/ 3196891 h 6858000"/>
                <a:gd name="connsiteX6069" fmla="*/ 1195791 w 5246673"/>
                <a:gd name="connsiteY6069" fmla="*/ 3390715 h 6858000"/>
                <a:gd name="connsiteX6070" fmla="*/ 1195791 w 5246673"/>
                <a:gd name="connsiteY6070" fmla="*/ 3429001 h 6858000"/>
                <a:gd name="connsiteX6071" fmla="*/ 1226814 w 5246673"/>
                <a:gd name="connsiteY6071" fmla="*/ 3622824 h 6858000"/>
                <a:gd name="connsiteX6072" fmla="*/ 1229634 w 5246673"/>
                <a:gd name="connsiteY6072" fmla="*/ 3644361 h 6858000"/>
                <a:gd name="connsiteX6073" fmla="*/ 1216944 w 5246673"/>
                <a:gd name="connsiteY6073" fmla="*/ 3651538 h 6858000"/>
                <a:gd name="connsiteX6074" fmla="*/ 1102722 w 5246673"/>
                <a:gd name="connsiteY6074" fmla="*/ 3704182 h 6858000"/>
                <a:gd name="connsiteX6075" fmla="*/ 1082981 w 5246673"/>
                <a:gd name="connsiteY6075" fmla="*/ 3723325 h 6858000"/>
                <a:gd name="connsiteX6076" fmla="*/ 999783 w 5246673"/>
                <a:gd name="connsiteY6076" fmla="*/ 3864506 h 6858000"/>
                <a:gd name="connsiteX6077" fmla="*/ 988502 w 5246673"/>
                <a:gd name="connsiteY6077" fmla="*/ 3881255 h 6858000"/>
                <a:gd name="connsiteX6078" fmla="*/ 978631 w 5246673"/>
                <a:gd name="connsiteY6078" fmla="*/ 3866898 h 6858000"/>
                <a:gd name="connsiteX6079" fmla="*/ 895434 w 5246673"/>
                <a:gd name="connsiteY6079" fmla="*/ 3725719 h 6858000"/>
                <a:gd name="connsiteX6080" fmla="*/ 872872 w 5246673"/>
                <a:gd name="connsiteY6080" fmla="*/ 3704182 h 6858000"/>
                <a:gd name="connsiteX6081" fmla="*/ 760061 w 5246673"/>
                <a:gd name="connsiteY6081" fmla="*/ 3651538 h 6858000"/>
                <a:gd name="connsiteX6082" fmla="*/ 747369 w 5246673"/>
                <a:gd name="connsiteY6082" fmla="*/ 3644361 h 6858000"/>
                <a:gd name="connsiteX6083" fmla="*/ 750189 w 5246673"/>
                <a:gd name="connsiteY6083" fmla="*/ 3622824 h 6858000"/>
                <a:gd name="connsiteX6084" fmla="*/ 781212 w 5246673"/>
                <a:gd name="connsiteY6084" fmla="*/ 3429001 h 6858000"/>
                <a:gd name="connsiteX6085" fmla="*/ 781212 w 5246673"/>
                <a:gd name="connsiteY6085" fmla="*/ 3390715 h 6858000"/>
                <a:gd name="connsiteX6086" fmla="*/ 750189 w 5246673"/>
                <a:gd name="connsiteY6086" fmla="*/ 3196891 h 6858000"/>
                <a:gd name="connsiteX6087" fmla="*/ 747369 w 5246673"/>
                <a:gd name="connsiteY6087" fmla="*/ 3175356 h 6858000"/>
                <a:gd name="connsiteX6088" fmla="*/ 761470 w 5246673"/>
                <a:gd name="connsiteY6088" fmla="*/ 3168176 h 6858000"/>
                <a:gd name="connsiteX6089" fmla="*/ 872872 w 5246673"/>
                <a:gd name="connsiteY6089" fmla="*/ 3117927 h 6858000"/>
                <a:gd name="connsiteX6090" fmla="*/ 895434 w 5246673"/>
                <a:gd name="connsiteY6090" fmla="*/ 3096390 h 6858000"/>
                <a:gd name="connsiteX6091" fmla="*/ 977221 w 5246673"/>
                <a:gd name="connsiteY6091" fmla="*/ 2957602 h 6858000"/>
                <a:gd name="connsiteX6092" fmla="*/ 988502 w 5246673"/>
                <a:gd name="connsiteY6092" fmla="*/ 2938459 h 6858000"/>
                <a:gd name="connsiteX6093" fmla="*/ 2467730 w 5246673"/>
                <a:gd name="connsiteY6093" fmla="*/ 2775743 h 6858000"/>
                <a:gd name="connsiteX6094" fmla="*/ 2462090 w 5246673"/>
                <a:gd name="connsiteY6094" fmla="*/ 2782923 h 6858000"/>
                <a:gd name="connsiteX6095" fmla="*/ 2455040 w 5246673"/>
                <a:gd name="connsiteY6095" fmla="*/ 2792495 h 6858000"/>
                <a:gd name="connsiteX6096" fmla="*/ 2339409 w 5246673"/>
                <a:gd name="connsiteY6096" fmla="*/ 2988711 h 6858000"/>
                <a:gd name="connsiteX6097" fmla="*/ 2315436 w 5246673"/>
                <a:gd name="connsiteY6097" fmla="*/ 3010246 h 6858000"/>
                <a:gd name="connsiteX6098" fmla="*/ 2156092 w 5246673"/>
                <a:gd name="connsiteY6098" fmla="*/ 3082032 h 6858000"/>
                <a:gd name="connsiteX6099" fmla="*/ 2141990 w 5246673"/>
                <a:gd name="connsiteY6099" fmla="*/ 3089212 h 6858000"/>
                <a:gd name="connsiteX6100" fmla="*/ 2146220 w 5246673"/>
                <a:gd name="connsiteY6100" fmla="*/ 3120318 h 6858000"/>
                <a:gd name="connsiteX6101" fmla="*/ 2188524 w 5246673"/>
                <a:gd name="connsiteY6101" fmla="*/ 3390715 h 6858000"/>
                <a:gd name="connsiteX6102" fmla="*/ 2188524 w 5246673"/>
                <a:gd name="connsiteY6102" fmla="*/ 3426607 h 6858000"/>
                <a:gd name="connsiteX6103" fmla="*/ 2146220 w 5246673"/>
                <a:gd name="connsiteY6103" fmla="*/ 3697004 h 6858000"/>
                <a:gd name="connsiteX6104" fmla="*/ 2141990 w 5246673"/>
                <a:gd name="connsiteY6104" fmla="*/ 3725719 h 6858000"/>
                <a:gd name="connsiteX6105" fmla="*/ 2158912 w 5246673"/>
                <a:gd name="connsiteY6105" fmla="*/ 3732896 h 6858000"/>
                <a:gd name="connsiteX6106" fmla="*/ 2318256 w 5246673"/>
                <a:gd name="connsiteY6106" fmla="*/ 3804683 h 6858000"/>
                <a:gd name="connsiteX6107" fmla="*/ 2339409 w 5246673"/>
                <a:gd name="connsiteY6107" fmla="*/ 3826220 h 6858000"/>
                <a:gd name="connsiteX6108" fmla="*/ 2455040 w 5246673"/>
                <a:gd name="connsiteY6108" fmla="*/ 4029614 h 6858000"/>
                <a:gd name="connsiteX6109" fmla="*/ 2466321 w 5246673"/>
                <a:gd name="connsiteY6109" fmla="*/ 4048757 h 6858000"/>
                <a:gd name="connsiteX6110" fmla="*/ 2477602 w 5246673"/>
                <a:gd name="connsiteY6110" fmla="*/ 4029614 h 6858000"/>
                <a:gd name="connsiteX6111" fmla="*/ 2593233 w 5246673"/>
                <a:gd name="connsiteY6111" fmla="*/ 3833397 h 6858000"/>
                <a:gd name="connsiteX6112" fmla="*/ 2594642 w 5246673"/>
                <a:gd name="connsiteY6112" fmla="*/ 3831006 h 6858000"/>
                <a:gd name="connsiteX6113" fmla="*/ 2598873 w 5246673"/>
                <a:gd name="connsiteY6113" fmla="*/ 3826220 h 6858000"/>
                <a:gd name="connsiteX6114" fmla="*/ 2615795 w 5246673"/>
                <a:gd name="connsiteY6114" fmla="*/ 3811863 h 6858000"/>
                <a:gd name="connsiteX6115" fmla="*/ 2617204 w 5246673"/>
                <a:gd name="connsiteY6115" fmla="*/ 3811863 h 6858000"/>
                <a:gd name="connsiteX6116" fmla="*/ 2773730 w 5246673"/>
                <a:gd name="connsiteY6116" fmla="*/ 3740076 h 6858000"/>
                <a:gd name="connsiteX6117" fmla="*/ 2790651 w 5246673"/>
                <a:gd name="connsiteY6117" fmla="*/ 3732896 h 6858000"/>
                <a:gd name="connsiteX6118" fmla="*/ 2786420 w 5246673"/>
                <a:gd name="connsiteY6118" fmla="*/ 3704182 h 6858000"/>
                <a:gd name="connsiteX6119" fmla="*/ 2742707 w 5246673"/>
                <a:gd name="connsiteY6119" fmla="*/ 3431393 h 6858000"/>
                <a:gd name="connsiteX6120" fmla="*/ 2742707 w 5246673"/>
                <a:gd name="connsiteY6120" fmla="*/ 3397893 h 6858000"/>
                <a:gd name="connsiteX6121" fmla="*/ 2786420 w 5246673"/>
                <a:gd name="connsiteY6121" fmla="*/ 3125104 h 6858000"/>
                <a:gd name="connsiteX6122" fmla="*/ 2787831 w 5246673"/>
                <a:gd name="connsiteY6122" fmla="*/ 3110747 h 6858000"/>
                <a:gd name="connsiteX6123" fmla="*/ 2789240 w 5246673"/>
                <a:gd name="connsiteY6123" fmla="*/ 3096390 h 6858000"/>
                <a:gd name="connsiteX6124" fmla="*/ 2776550 w 5246673"/>
                <a:gd name="connsiteY6124" fmla="*/ 3089212 h 6858000"/>
                <a:gd name="connsiteX6125" fmla="*/ 2615795 w 5246673"/>
                <a:gd name="connsiteY6125" fmla="*/ 3015032 h 6858000"/>
                <a:gd name="connsiteX6126" fmla="*/ 2612975 w 5246673"/>
                <a:gd name="connsiteY6126" fmla="*/ 3012640 h 6858000"/>
                <a:gd name="connsiteX6127" fmla="*/ 2610154 w 5246673"/>
                <a:gd name="connsiteY6127" fmla="*/ 3010246 h 6858000"/>
                <a:gd name="connsiteX6128" fmla="*/ 2598873 w 5246673"/>
                <a:gd name="connsiteY6128" fmla="*/ 2998283 h 6858000"/>
                <a:gd name="connsiteX6129" fmla="*/ 2593233 w 5246673"/>
                <a:gd name="connsiteY6129" fmla="*/ 2988711 h 6858000"/>
                <a:gd name="connsiteX6130" fmla="*/ 2549518 w 5246673"/>
                <a:gd name="connsiteY6130" fmla="*/ 2914530 h 6858000"/>
                <a:gd name="connsiteX6131" fmla="*/ 2479011 w 5246673"/>
                <a:gd name="connsiteY6131" fmla="*/ 2794887 h 6858000"/>
                <a:gd name="connsiteX6132" fmla="*/ 2467730 w 5246673"/>
                <a:gd name="connsiteY6132" fmla="*/ 2775743 h 6858000"/>
                <a:gd name="connsiteX6133" fmla="*/ 3949780 w 5246673"/>
                <a:gd name="connsiteY6133" fmla="*/ 2773352 h 6858000"/>
                <a:gd name="connsiteX6134" fmla="*/ 3937088 w 5246673"/>
                <a:gd name="connsiteY6134" fmla="*/ 2794887 h 6858000"/>
                <a:gd name="connsiteX6135" fmla="*/ 3821457 w 5246673"/>
                <a:gd name="connsiteY6135" fmla="*/ 2991103 h 6858000"/>
                <a:gd name="connsiteX6136" fmla="*/ 3798895 w 5246673"/>
                <a:gd name="connsiteY6136" fmla="*/ 3012640 h 6858000"/>
                <a:gd name="connsiteX6137" fmla="*/ 3643780 w 5246673"/>
                <a:gd name="connsiteY6137" fmla="*/ 3082032 h 6858000"/>
                <a:gd name="connsiteX6138" fmla="*/ 3624038 w 5246673"/>
                <a:gd name="connsiteY6138" fmla="*/ 3091604 h 6858000"/>
                <a:gd name="connsiteX6139" fmla="*/ 3628270 w 5246673"/>
                <a:gd name="connsiteY6139" fmla="*/ 3122712 h 6858000"/>
                <a:gd name="connsiteX6140" fmla="*/ 3670574 w 5246673"/>
                <a:gd name="connsiteY6140" fmla="*/ 3393107 h 6858000"/>
                <a:gd name="connsiteX6141" fmla="*/ 3670574 w 5246673"/>
                <a:gd name="connsiteY6141" fmla="*/ 3426607 h 6858000"/>
                <a:gd name="connsiteX6142" fmla="*/ 3626859 w 5246673"/>
                <a:gd name="connsiteY6142" fmla="*/ 3699396 h 6858000"/>
                <a:gd name="connsiteX6143" fmla="*/ 3622629 w 5246673"/>
                <a:gd name="connsiteY6143" fmla="*/ 3728110 h 6858000"/>
                <a:gd name="connsiteX6144" fmla="*/ 3639551 w 5246673"/>
                <a:gd name="connsiteY6144" fmla="*/ 3735290 h 6858000"/>
                <a:gd name="connsiteX6145" fmla="*/ 3797485 w 5246673"/>
                <a:gd name="connsiteY6145" fmla="*/ 3807077 h 6858000"/>
                <a:gd name="connsiteX6146" fmla="*/ 3820048 w 5246673"/>
                <a:gd name="connsiteY6146" fmla="*/ 3831006 h 6858000"/>
                <a:gd name="connsiteX6147" fmla="*/ 3937088 w 5246673"/>
                <a:gd name="connsiteY6147" fmla="*/ 4029614 h 6858000"/>
                <a:gd name="connsiteX6148" fmla="*/ 3951189 w 5246673"/>
                <a:gd name="connsiteY6148" fmla="*/ 4051151 h 6858000"/>
                <a:gd name="connsiteX6149" fmla="*/ 3961061 w 5246673"/>
                <a:gd name="connsiteY6149" fmla="*/ 4027222 h 6858000"/>
                <a:gd name="connsiteX6150" fmla="*/ 4078101 w 5246673"/>
                <a:gd name="connsiteY6150" fmla="*/ 3828611 h 6858000"/>
                <a:gd name="connsiteX6151" fmla="*/ 4097843 w 5246673"/>
                <a:gd name="connsiteY6151" fmla="*/ 3809468 h 6858000"/>
                <a:gd name="connsiteX6152" fmla="*/ 4258598 w 5246673"/>
                <a:gd name="connsiteY6152" fmla="*/ 3735290 h 6858000"/>
                <a:gd name="connsiteX6153" fmla="*/ 4274110 w 5246673"/>
                <a:gd name="connsiteY6153" fmla="*/ 3728110 h 6858000"/>
                <a:gd name="connsiteX6154" fmla="*/ 4269879 w 5246673"/>
                <a:gd name="connsiteY6154" fmla="*/ 3697004 h 6858000"/>
                <a:gd name="connsiteX6155" fmla="*/ 4227575 w 5246673"/>
                <a:gd name="connsiteY6155" fmla="*/ 3426607 h 6858000"/>
                <a:gd name="connsiteX6156" fmla="*/ 4227575 w 5246673"/>
                <a:gd name="connsiteY6156" fmla="*/ 3393107 h 6858000"/>
                <a:gd name="connsiteX6157" fmla="*/ 4271290 w 5246673"/>
                <a:gd name="connsiteY6157" fmla="*/ 3120318 h 6858000"/>
                <a:gd name="connsiteX6158" fmla="*/ 4275520 w 5246673"/>
                <a:gd name="connsiteY6158" fmla="*/ 3091604 h 6858000"/>
                <a:gd name="connsiteX6159" fmla="*/ 4255778 w 5246673"/>
                <a:gd name="connsiteY6159" fmla="*/ 3082032 h 6858000"/>
                <a:gd name="connsiteX6160" fmla="*/ 4100663 w 5246673"/>
                <a:gd name="connsiteY6160" fmla="*/ 3012640 h 6858000"/>
                <a:gd name="connsiteX6161" fmla="*/ 4078101 w 5246673"/>
                <a:gd name="connsiteY6161" fmla="*/ 2991103 h 6858000"/>
                <a:gd name="connsiteX6162" fmla="*/ 3961061 w 5246673"/>
                <a:gd name="connsiteY6162" fmla="*/ 2792495 h 6858000"/>
                <a:gd name="connsiteX6163" fmla="*/ 3949780 w 5246673"/>
                <a:gd name="connsiteY6163" fmla="*/ 2773352 h 6858000"/>
                <a:gd name="connsiteX6164" fmla="*/ 991323 w 5246673"/>
                <a:gd name="connsiteY6164" fmla="*/ 2773352 h 6858000"/>
                <a:gd name="connsiteX6165" fmla="*/ 978631 w 5246673"/>
                <a:gd name="connsiteY6165" fmla="*/ 2794887 h 6858000"/>
                <a:gd name="connsiteX6166" fmla="*/ 863000 w 5246673"/>
                <a:gd name="connsiteY6166" fmla="*/ 2991103 h 6858000"/>
                <a:gd name="connsiteX6167" fmla="*/ 840438 w 5246673"/>
                <a:gd name="connsiteY6167" fmla="*/ 3012640 h 6858000"/>
                <a:gd name="connsiteX6168" fmla="*/ 685323 w 5246673"/>
                <a:gd name="connsiteY6168" fmla="*/ 3082032 h 6858000"/>
                <a:gd name="connsiteX6169" fmla="*/ 665581 w 5246673"/>
                <a:gd name="connsiteY6169" fmla="*/ 3091604 h 6858000"/>
                <a:gd name="connsiteX6170" fmla="*/ 669813 w 5246673"/>
                <a:gd name="connsiteY6170" fmla="*/ 3122712 h 6858000"/>
                <a:gd name="connsiteX6171" fmla="*/ 712117 w 5246673"/>
                <a:gd name="connsiteY6171" fmla="*/ 3393107 h 6858000"/>
                <a:gd name="connsiteX6172" fmla="*/ 712117 w 5246673"/>
                <a:gd name="connsiteY6172" fmla="*/ 3426607 h 6858000"/>
                <a:gd name="connsiteX6173" fmla="*/ 668402 w 5246673"/>
                <a:gd name="connsiteY6173" fmla="*/ 3699396 h 6858000"/>
                <a:gd name="connsiteX6174" fmla="*/ 664172 w 5246673"/>
                <a:gd name="connsiteY6174" fmla="*/ 3728110 h 6858000"/>
                <a:gd name="connsiteX6175" fmla="*/ 681094 w 5246673"/>
                <a:gd name="connsiteY6175" fmla="*/ 3735290 h 6858000"/>
                <a:gd name="connsiteX6176" fmla="*/ 839028 w 5246673"/>
                <a:gd name="connsiteY6176" fmla="*/ 3807077 h 6858000"/>
                <a:gd name="connsiteX6177" fmla="*/ 861591 w 5246673"/>
                <a:gd name="connsiteY6177" fmla="*/ 3831006 h 6858000"/>
                <a:gd name="connsiteX6178" fmla="*/ 978631 w 5246673"/>
                <a:gd name="connsiteY6178" fmla="*/ 4029614 h 6858000"/>
                <a:gd name="connsiteX6179" fmla="*/ 992732 w 5246673"/>
                <a:gd name="connsiteY6179" fmla="*/ 4051151 h 6858000"/>
                <a:gd name="connsiteX6180" fmla="*/ 1002604 w 5246673"/>
                <a:gd name="connsiteY6180" fmla="*/ 4027222 h 6858000"/>
                <a:gd name="connsiteX6181" fmla="*/ 1119644 w 5246673"/>
                <a:gd name="connsiteY6181" fmla="*/ 3828611 h 6858000"/>
                <a:gd name="connsiteX6182" fmla="*/ 1139386 w 5246673"/>
                <a:gd name="connsiteY6182" fmla="*/ 3809468 h 6858000"/>
                <a:gd name="connsiteX6183" fmla="*/ 1300141 w 5246673"/>
                <a:gd name="connsiteY6183" fmla="*/ 3735290 h 6858000"/>
                <a:gd name="connsiteX6184" fmla="*/ 1315653 w 5246673"/>
                <a:gd name="connsiteY6184" fmla="*/ 3728110 h 6858000"/>
                <a:gd name="connsiteX6185" fmla="*/ 1311422 w 5246673"/>
                <a:gd name="connsiteY6185" fmla="*/ 3697004 h 6858000"/>
                <a:gd name="connsiteX6186" fmla="*/ 1269118 w 5246673"/>
                <a:gd name="connsiteY6186" fmla="*/ 3426607 h 6858000"/>
                <a:gd name="connsiteX6187" fmla="*/ 1269118 w 5246673"/>
                <a:gd name="connsiteY6187" fmla="*/ 3393107 h 6858000"/>
                <a:gd name="connsiteX6188" fmla="*/ 1312833 w 5246673"/>
                <a:gd name="connsiteY6188" fmla="*/ 3120318 h 6858000"/>
                <a:gd name="connsiteX6189" fmla="*/ 1317062 w 5246673"/>
                <a:gd name="connsiteY6189" fmla="*/ 3091604 h 6858000"/>
                <a:gd name="connsiteX6190" fmla="*/ 1297321 w 5246673"/>
                <a:gd name="connsiteY6190" fmla="*/ 3082032 h 6858000"/>
                <a:gd name="connsiteX6191" fmla="*/ 1142206 w 5246673"/>
                <a:gd name="connsiteY6191" fmla="*/ 3012640 h 6858000"/>
                <a:gd name="connsiteX6192" fmla="*/ 1119644 w 5246673"/>
                <a:gd name="connsiteY6192" fmla="*/ 2991103 h 6858000"/>
                <a:gd name="connsiteX6193" fmla="*/ 1002604 w 5246673"/>
                <a:gd name="connsiteY6193" fmla="*/ 2792495 h 6858000"/>
                <a:gd name="connsiteX6194" fmla="*/ 991323 w 5246673"/>
                <a:gd name="connsiteY6194" fmla="*/ 2773352 h 6858000"/>
                <a:gd name="connsiteX6195" fmla="*/ 3946959 w 5246673"/>
                <a:gd name="connsiteY6195" fmla="*/ 2739851 h 6858000"/>
                <a:gd name="connsiteX6196" fmla="*/ 3959650 w 5246673"/>
                <a:gd name="connsiteY6196" fmla="*/ 2761386 h 6858000"/>
                <a:gd name="connsiteX6197" fmla="*/ 4083741 w 5246673"/>
                <a:gd name="connsiteY6197" fmla="*/ 2971960 h 6858000"/>
                <a:gd name="connsiteX6198" fmla="*/ 4106304 w 5246673"/>
                <a:gd name="connsiteY6198" fmla="*/ 2993497 h 6858000"/>
                <a:gd name="connsiteX6199" fmla="*/ 4274110 w 5246673"/>
                <a:gd name="connsiteY6199" fmla="*/ 3070069 h 6858000"/>
                <a:gd name="connsiteX6200" fmla="*/ 4291032 w 5246673"/>
                <a:gd name="connsiteY6200" fmla="*/ 3077247 h 6858000"/>
                <a:gd name="connsiteX6201" fmla="*/ 4286801 w 5246673"/>
                <a:gd name="connsiteY6201" fmla="*/ 3103569 h 6858000"/>
                <a:gd name="connsiteX6202" fmla="*/ 4241676 w 5246673"/>
                <a:gd name="connsiteY6202" fmla="*/ 3393107 h 6858000"/>
                <a:gd name="connsiteX6203" fmla="*/ 4241676 w 5246673"/>
                <a:gd name="connsiteY6203" fmla="*/ 3429001 h 6858000"/>
                <a:gd name="connsiteX6204" fmla="*/ 4286801 w 5246673"/>
                <a:gd name="connsiteY6204" fmla="*/ 3718539 h 6858000"/>
                <a:gd name="connsiteX6205" fmla="*/ 4291032 w 5246673"/>
                <a:gd name="connsiteY6205" fmla="*/ 3744862 h 6858000"/>
                <a:gd name="connsiteX6206" fmla="*/ 4276930 w 5246673"/>
                <a:gd name="connsiteY6206" fmla="*/ 3752039 h 6858000"/>
                <a:gd name="connsiteX6207" fmla="*/ 4106304 w 5246673"/>
                <a:gd name="connsiteY6207" fmla="*/ 3828611 h 6858000"/>
                <a:gd name="connsiteX6208" fmla="*/ 4083741 w 5246673"/>
                <a:gd name="connsiteY6208" fmla="*/ 3850149 h 6858000"/>
                <a:gd name="connsiteX6209" fmla="*/ 3961061 w 5246673"/>
                <a:gd name="connsiteY6209" fmla="*/ 4058328 h 6858000"/>
                <a:gd name="connsiteX6210" fmla="*/ 3948369 w 5246673"/>
                <a:gd name="connsiteY6210" fmla="*/ 4077471 h 6858000"/>
                <a:gd name="connsiteX6211" fmla="*/ 3937088 w 5246673"/>
                <a:gd name="connsiteY6211" fmla="*/ 4058328 h 6858000"/>
                <a:gd name="connsiteX6212" fmla="*/ 3814407 w 5246673"/>
                <a:gd name="connsiteY6212" fmla="*/ 3850149 h 6858000"/>
                <a:gd name="connsiteX6213" fmla="*/ 3790434 w 5246673"/>
                <a:gd name="connsiteY6213" fmla="*/ 3828611 h 6858000"/>
                <a:gd name="connsiteX6214" fmla="*/ 3621218 w 5246673"/>
                <a:gd name="connsiteY6214" fmla="*/ 3752039 h 6858000"/>
                <a:gd name="connsiteX6215" fmla="*/ 3607117 w 5246673"/>
                <a:gd name="connsiteY6215" fmla="*/ 3744862 h 6858000"/>
                <a:gd name="connsiteX6216" fmla="*/ 3631090 w 5246673"/>
                <a:gd name="connsiteY6216" fmla="*/ 3591717 h 6858000"/>
                <a:gd name="connsiteX6217" fmla="*/ 3656472 w 5246673"/>
                <a:gd name="connsiteY6217" fmla="*/ 3426607 h 6858000"/>
                <a:gd name="connsiteX6218" fmla="*/ 3656472 w 5246673"/>
                <a:gd name="connsiteY6218" fmla="*/ 3393107 h 6858000"/>
                <a:gd name="connsiteX6219" fmla="*/ 3611348 w 5246673"/>
                <a:gd name="connsiteY6219" fmla="*/ 3101175 h 6858000"/>
                <a:gd name="connsiteX6220" fmla="*/ 3607117 w 5246673"/>
                <a:gd name="connsiteY6220" fmla="*/ 3074855 h 6858000"/>
                <a:gd name="connsiteX6221" fmla="*/ 3624038 w 5246673"/>
                <a:gd name="connsiteY6221" fmla="*/ 3067675 h 6858000"/>
                <a:gd name="connsiteX6222" fmla="*/ 3791845 w 5246673"/>
                <a:gd name="connsiteY6222" fmla="*/ 2991103 h 6858000"/>
                <a:gd name="connsiteX6223" fmla="*/ 3812996 w 5246673"/>
                <a:gd name="connsiteY6223" fmla="*/ 2971960 h 6858000"/>
                <a:gd name="connsiteX6224" fmla="*/ 3935678 w 5246673"/>
                <a:gd name="connsiteY6224" fmla="*/ 2763780 h 6858000"/>
                <a:gd name="connsiteX6225" fmla="*/ 3946959 w 5246673"/>
                <a:gd name="connsiteY6225" fmla="*/ 2739851 h 6858000"/>
                <a:gd name="connsiteX6226" fmla="*/ 2467730 w 5246673"/>
                <a:gd name="connsiteY6226" fmla="*/ 2739851 h 6858000"/>
                <a:gd name="connsiteX6227" fmla="*/ 2473371 w 5246673"/>
                <a:gd name="connsiteY6227" fmla="*/ 2739851 h 6858000"/>
                <a:gd name="connsiteX6228" fmla="*/ 2483243 w 5246673"/>
                <a:gd name="connsiteY6228" fmla="*/ 2761386 h 6858000"/>
                <a:gd name="connsiteX6229" fmla="*/ 2593233 w 5246673"/>
                <a:gd name="connsiteY6229" fmla="*/ 2948031 h 6858000"/>
                <a:gd name="connsiteX6230" fmla="*/ 2603103 w 5246673"/>
                <a:gd name="connsiteY6230" fmla="*/ 2964783 h 6858000"/>
                <a:gd name="connsiteX6231" fmla="*/ 2629896 w 5246673"/>
                <a:gd name="connsiteY6231" fmla="*/ 2991103 h 6858000"/>
                <a:gd name="connsiteX6232" fmla="*/ 2666560 w 5246673"/>
                <a:gd name="connsiteY6232" fmla="*/ 3007854 h 6858000"/>
                <a:gd name="connsiteX6233" fmla="*/ 2796292 w 5246673"/>
                <a:gd name="connsiteY6233" fmla="*/ 3067675 h 6858000"/>
                <a:gd name="connsiteX6234" fmla="*/ 2799112 w 5246673"/>
                <a:gd name="connsiteY6234" fmla="*/ 3070069 h 6858000"/>
                <a:gd name="connsiteX6235" fmla="*/ 2810393 w 5246673"/>
                <a:gd name="connsiteY6235" fmla="*/ 3074855 h 6858000"/>
                <a:gd name="connsiteX6236" fmla="*/ 2808982 w 5246673"/>
                <a:gd name="connsiteY6236" fmla="*/ 3086818 h 6858000"/>
                <a:gd name="connsiteX6237" fmla="*/ 2804752 w 5246673"/>
                <a:gd name="connsiteY6237" fmla="*/ 3117927 h 6858000"/>
                <a:gd name="connsiteX6238" fmla="*/ 2772319 w 5246673"/>
                <a:gd name="connsiteY6238" fmla="*/ 3318929 h 6858000"/>
                <a:gd name="connsiteX6239" fmla="*/ 2761038 w 5246673"/>
                <a:gd name="connsiteY6239" fmla="*/ 3385930 h 6858000"/>
                <a:gd name="connsiteX6240" fmla="*/ 2761038 w 5246673"/>
                <a:gd name="connsiteY6240" fmla="*/ 3431393 h 6858000"/>
                <a:gd name="connsiteX6241" fmla="*/ 2775139 w 5246673"/>
                <a:gd name="connsiteY6241" fmla="*/ 3519931 h 6858000"/>
                <a:gd name="connsiteX6242" fmla="*/ 2806162 w 5246673"/>
                <a:gd name="connsiteY6242" fmla="*/ 3716147 h 6858000"/>
                <a:gd name="connsiteX6243" fmla="*/ 2810393 w 5246673"/>
                <a:gd name="connsiteY6243" fmla="*/ 3742468 h 6858000"/>
                <a:gd name="connsiteX6244" fmla="*/ 2803342 w 5246673"/>
                <a:gd name="connsiteY6244" fmla="*/ 3744862 h 6858000"/>
                <a:gd name="connsiteX6245" fmla="*/ 2796292 w 5246673"/>
                <a:gd name="connsiteY6245" fmla="*/ 3749648 h 6858000"/>
                <a:gd name="connsiteX6246" fmla="*/ 2625665 w 5246673"/>
                <a:gd name="connsiteY6246" fmla="*/ 3826220 h 6858000"/>
                <a:gd name="connsiteX6247" fmla="*/ 2603103 w 5246673"/>
                <a:gd name="connsiteY6247" fmla="*/ 3847754 h 6858000"/>
                <a:gd name="connsiteX6248" fmla="*/ 2550929 w 5246673"/>
                <a:gd name="connsiteY6248" fmla="*/ 3936292 h 6858000"/>
                <a:gd name="connsiteX6249" fmla="*/ 2480422 w 5246673"/>
                <a:gd name="connsiteY6249" fmla="*/ 4055936 h 6858000"/>
                <a:gd name="connsiteX6250" fmla="*/ 2470550 w 5246673"/>
                <a:gd name="connsiteY6250" fmla="*/ 4079865 h 6858000"/>
                <a:gd name="connsiteX6251" fmla="*/ 2467730 w 5246673"/>
                <a:gd name="connsiteY6251" fmla="*/ 4077471 h 6858000"/>
                <a:gd name="connsiteX6252" fmla="*/ 2462090 w 5246673"/>
                <a:gd name="connsiteY6252" fmla="*/ 4067900 h 6858000"/>
                <a:gd name="connsiteX6253" fmla="*/ 2459269 w 5246673"/>
                <a:gd name="connsiteY6253" fmla="*/ 4063114 h 6858000"/>
                <a:gd name="connsiteX6254" fmla="*/ 2425426 w 5246673"/>
                <a:gd name="connsiteY6254" fmla="*/ 3993722 h 6858000"/>
                <a:gd name="connsiteX6255" fmla="*/ 2414145 w 5246673"/>
                <a:gd name="connsiteY6255" fmla="*/ 3979364 h 6858000"/>
                <a:gd name="connsiteX6256" fmla="*/ 2414145 w 5246673"/>
                <a:gd name="connsiteY6256" fmla="*/ 3974578 h 6858000"/>
                <a:gd name="connsiteX6257" fmla="*/ 2339409 w 5246673"/>
                <a:gd name="connsiteY6257" fmla="*/ 3847754 h 6858000"/>
                <a:gd name="connsiteX6258" fmla="*/ 2316847 w 5246673"/>
                <a:gd name="connsiteY6258" fmla="*/ 3826220 h 6858000"/>
                <a:gd name="connsiteX6259" fmla="*/ 2147631 w 5246673"/>
                <a:gd name="connsiteY6259" fmla="*/ 3749648 h 6858000"/>
                <a:gd name="connsiteX6260" fmla="*/ 2132119 w 5246673"/>
                <a:gd name="connsiteY6260" fmla="*/ 3742468 h 6858000"/>
                <a:gd name="connsiteX6261" fmla="*/ 2134939 w 5246673"/>
                <a:gd name="connsiteY6261" fmla="*/ 3716147 h 6858000"/>
                <a:gd name="connsiteX6262" fmla="*/ 2180063 w 5246673"/>
                <a:gd name="connsiteY6262" fmla="*/ 3429001 h 6858000"/>
                <a:gd name="connsiteX6263" fmla="*/ 2180063 w 5246673"/>
                <a:gd name="connsiteY6263" fmla="*/ 3388321 h 6858000"/>
                <a:gd name="connsiteX6264" fmla="*/ 2134939 w 5246673"/>
                <a:gd name="connsiteY6264" fmla="*/ 3101175 h 6858000"/>
                <a:gd name="connsiteX6265" fmla="*/ 2130709 w 5246673"/>
                <a:gd name="connsiteY6265" fmla="*/ 3072461 h 6858000"/>
                <a:gd name="connsiteX6266" fmla="*/ 2146220 w 5246673"/>
                <a:gd name="connsiteY6266" fmla="*/ 3065283 h 6858000"/>
                <a:gd name="connsiteX6267" fmla="*/ 2312616 w 5246673"/>
                <a:gd name="connsiteY6267" fmla="*/ 2991103 h 6858000"/>
                <a:gd name="connsiteX6268" fmla="*/ 2337998 w 5246673"/>
                <a:gd name="connsiteY6268" fmla="*/ 2964783 h 6858000"/>
                <a:gd name="connsiteX6269" fmla="*/ 2409915 w 5246673"/>
                <a:gd name="connsiteY6269" fmla="*/ 2842744 h 6858000"/>
                <a:gd name="connsiteX6270" fmla="*/ 2409915 w 5246673"/>
                <a:gd name="connsiteY6270" fmla="*/ 2835567 h 6858000"/>
                <a:gd name="connsiteX6271" fmla="*/ 2421197 w 5246673"/>
                <a:gd name="connsiteY6271" fmla="*/ 2823601 h 6858000"/>
                <a:gd name="connsiteX6272" fmla="*/ 2445168 w 5246673"/>
                <a:gd name="connsiteY6272" fmla="*/ 2782923 h 6858000"/>
                <a:gd name="connsiteX6273" fmla="*/ 2457860 w 5246673"/>
                <a:gd name="connsiteY6273" fmla="*/ 2761386 h 6858000"/>
                <a:gd name="connsiteX6274" fmla="*/ 2467730 w 5246673"/>
                <a:gd name="connsiteY6274" fmla="*/ 2739851 h 6858000"/>
                <a:gd name="connsiteX6275" fmla="*/ 988502 w 5246673"/>
                <a:gd name="connsiteY6275" fmla="*/ 2739851 h 6858000"/>
                <a:gd name="connsiteX6276" fmla="*/ 1001193 w 5246673"/>
                <a:gd name="connsiteY6276" fmla="*/ 2761386 h 6858000"/>
                <a:gd name="connsiteX6277" fmla="*/ 1125284 w 5246673"/>
                <a:gd name="connsiteY6277" fmla="*/ 2971960 h 6858000"/>
                <a:gd name="connsiteX6278" fmla="*/ 1147847 w 5246673"/>
                <a:gd name="connsiteY6278" fmla="*/ 2993497 h 6858000"/>
                <a:gd name="connsiteX6279" fmla="*/ 1315653 w 5246673"/>
                <a:gd name="connsiteY6279" fmla="*/ 3070069 h 6858000"/>
                <a:gd name="connsiteX6280" fmla="*/ 1332575 w 5246673"/>
                <a:gd name="connsiteY6280" fmla="*/ 3077247 h 6858000"/>
                <a:gd name="connsiteX6281" fmla="*/ 1328344 w 5246673"/>
                <a:gd name="connsiteY6281" fmla="*/ 3103569 h 6858000"/>
                <a:gd name="connsiteX6282" fmla="*/ 1283219 w 5246673"/>
                <a:gd name="connsiteY6282" fmla="*/ 3393107 h 6858000"/>
                <a:gd name="connsiteX6283" fmla="*/ 1283219 w 5246673"/>
                <a:gd name="connsiteY6283" fmla="*/ 3429001 h 6858000"/>
                <a:gd name="connsiteX6284" fmla="*/ 1328344 w 5246673"/>
                <a:gd name="connsiteY6284" fmla="*/ 3718539 h 6858000"/>
                <a:gd name="connsiteX6285" fmla="*/ 1332575 w 5246673"/>
                <a:gd name="connsiteY6285" fmla="*/ 3744862 h 6858000"/>
                <a:gd name="connsiteX6286" fmla="*/ 1318473 w 5246673"/>
                <a:gd name="connsiteY6286" fmla="*/ 3752039 h 6858000"/>
                <a:gd name="connsiteX6287" fmla="*/ 1147847 w 5246673"/>
                <a:gd name="connsiteY6287" fmla="*/ 3828611 h 6858000"/>
                <a:gd name="connsiteX6288" fmla="*/ 1125284 w 5246673"/>
                <a:gd name="connsiteY6288" fmla="*/ 3850149 h 6858000"/>
                <a:gd name="connsiteX6289" fmla="*/ 1002604 w 5246673"/>
                <a:gd name="connsiteY6289" fmla="*/ 4058328 h 6858000"/>
                <a:gd name="connsiteX6290" fmla="*/ 989912 w 5246673"/>
                <a:gd name="connsiteY6290" fmla="*/ 4077471 h 6858000"/>
                <a:gd name="connsiteX6291" fmla="*/ 978631 w 5246673"/>
                <a:gd name="connsiteY6291" fmla="*/ 4058328 h 6858000"/>
                <a:gd name="connsiteX6292" fmla="*/ 855950 w 5246673"/>
                <a:gd name="connsiteY6292" fmla="*/ 3850149 h 6858000"/>
                <a:gd name="connsiteX6293" fmla="*/ 831977 w 5246673"/>
                <a:gd name="connsiteY6293" fmla="*/ 3828611 h 6858000"/>
                <a:gd name="connsiteX6294" fmla="*/ 662761 w 5246673"/>
                <a:gd name="connsiteY6294" fmla="*/ 3752039 h 6858000"/>
                <a:gd name="connsiteX6295" fmla="*/ 648660 w 5246673"/>
                <a:gd name="connsiteY6295" fmla="*/ 3744862 h 6858000"/>
                <a:gd name="connsiteX6296" fmla="*/ 672633 w 5246673"/>
                <a:gd name="connsiteY6296" fmla="*/ 3591717 h 6858000"/>
                <a:gd name="connsiteX6297" fmla="*/ 698015 w 5246673"/>
                <a:gd name="connsiteY6297" fmla="*/ 3426607 h 6858000"/>
                <a:gd name="connsiteX6298" fmla="*/ 698015 w 5246673"/>
                <a:gd name="connsiteY6298" fmla="*/ 3393107 h 6858000"/>
                <a:gd name="connsiteX6299" fmla="*/ 652891 w 5246673"/>
                <a:gd name="connsiteY6299" fmla="*/ 3101175 h 6858000"/>
                <a:gd name="connsiteX6300" fmla="*/ 648660 w 5246673"/>
                <a:gd name="connsiteY6300" fmla="*/ 3074855 h 6858000"/>
                <a:gd name="connsiteX6301" fmla="*/ 665581 w 5246673"/>
                <a:gd name="connsiteY6301" fmla="*/ 3067675 h 6858000"/>
                <a:gd name="connsiteX6302" fmla="*/ 833388 w 5246673"/>
                <a:gd name="connsiteY6302" fmla="*/ 2991103 h 6858000"/>
                <a:gd name="connsiteX6303" fmla="*/ 854539 w 5246673"/>
                <a:gd name="connsiteY6303" fmla="*/ 2971960 h 6858000"/>
                <a:gd name="connsiteX6304" fmla="*/ 977221 w 5246673"/>
                <a:gd name="connsiteY6304" fmla="*/ 2763780 h 6858000"/>
                <a:gd name="connsiteX6305" fmla="*/ 988502 w 5246673"/>
                <a:gd name="connsiteY6305" fmla="*/ 2739851 h 6858000"/>
                <a:gd name="connsiteX6306" fmla="*/ 5127450 w 5246673"/>
                <a:gd name="connsiteY6306" fmla="*/ 2623430 h 6858000"/>
                <a:gd name="connsiteX6307" fmla="*/ 5135932 w 5246673"/>
                <a:gd name="connsiteY6307" fmla="*/ 2657957 h 6858000"/>
                <a:gd name="connsiteX6308" fmla="*/ 5132880 w 5246673"/>
                <a:gd name="connsiteY6308" fmla="*/ 2677636 h 6858000"/>
                <a:gd name="connsiteX6309" fmla="*/ 5134291 w 5246673"/>
                <a:gd name="connsiteY6309" fmla="*/ 2684814 h 6858000"/>
                <a:gd name="connsiteX6310" fmla="*/ 5148392 w 5246673"/>
                <a:gd name="connsiteY6310" fmla="*/ 2778138 h 6858000"/>
                <a:gd name="connsiteX6311" fmla="*/ 5157927 w 5246673"/>
                <a:gd name="connsiteY6311" fmla="*/ 2773688 h 6858000"/>
                <a:gd name="connsiteX6312" fmla="*/ 5162549 w 5246673"/>
                <a:gd name="connsiteY6312" fmla="*/ 2798021 h 6858000"/>
                <a:gd name="connsiteX6313" fmla="*/ 5137111 w 5246673"/>
                <a:gd name="connsiteY6313" fmla="*/ 2809244 h 6858000"/>
                <a:gd name="connsiteX6314" fmla="*/ 5118778 w 5246673"/>
                <a:gd name="connsiteY6314" fmla="*/ 2691994 h 6858000"/>
                <a:gd name="connsiteX6315" fmla="*/ 5118778 w 5246673"/>
                <a:gd name="connsiteY6315" fmla="*/ 2680028 h 6858000"/>
                <a:gd name="connsiteX6316" fmla="*/ 3209460 w 5246673"/>
                <a:gd name="connsiteY6316" fmla="*/ 2603456 h 6858000"/>
                <a:gd name="connsiteX6317" fmla="*/ 3206639 w 5246673"/>
                <a:gd name="connsiteY6317" fmla="*/ 2608242 h 6858000"/>
                <a:gd name="connsiteX6318" fmla="*/ 3191129 w 5246673"/>
                <a:gd name="connsiteY6318" fmla="*/ 2629779 h 6858000"/>
                <a:gd name="connsiteX6319" fmla="*/ 3189718 w 5246673"/>
                <a:gd name="connsiteY6319" fmla="*/ 2629779 h 6858000"/>
                <a:gd name="connsiteX6320" fmla="*/ 3178437 w 5246673"/>
                <a:gd name="connsiteY6320" fmla="*/ 2636956 h 6858000"/>
                <a:gd name="connsiteX6321" fmla="*/ 3162926 w 5246673"/>
                <a:gd name="connsiteY6321" fmla="*/ 2646528 h 6858000"/>
                <a:gd name="connsiteX6322" fmla="*/ 3165746 w 5246673"/>
                <a:gd name="connsiteY6322" fmla="*/ 2656099 h 6858000"/>
                <a:gd name="connsiteX6323" fmla="*/ 3167156 w 5246673"/>
                <a:gd name="connsiteY6323" fmla="*/ 2663279 h 6858000"/>
                <a:gd name="connsiteX6324" fmla="*/ 3167156 w 5246673"/>
                <a:gd name="connsiteY6324" fmla="*/ 2665671 h 6858000"/>
                <a:gd name="connsiteX6325" fmla="*/ 3168567 w 5246673"/>
                <a:gd name="connsiteY6325" fmla="*/ 2691994 h 6858000"/>
                <a:gd name="connsiteX6326" fmla="*/ 3165746 w 5246673"/>
                <a:gd name="connsiteY6326" fmla="*/ 2715923 h 6858000"/>
                <a:gd name="connsiteX6327" fmla="*/ 3164335 w 5246673"/>
                <a:gd name="connsiteY6327" fmla="*/ 2723100 h 6858000"/>
                <a:gd name="connsiteX6328" fmla="*/ 3164335 w 5246673"/>
                <a:gd name="connsiteY6328" fmla="*/ 2725494 h 6858000"/>
                <a:gd name="connsiteX6329" fmla="*/ 3188308 w 5246673"/>
                <a:gd name="connsiteY6329" fmla="*/ 2737457 h 6858000"/>
                <a:gd name="connsiteX6330" fmla="*/ 3208050 w 5246673"/>
                <a:gd name="connsiteY6330" fmla="*/ 2766172 h 6858000"/>
                <a:gd name="connsiteX6331" fmla="*/ 3219331 w 5246673"/>
                <a:gd name="connsiteY6331" fmla="*/ 2747029 h 6858000"/>
                <a:gd name="connsiteX6332" fmla="*/ 3230612 w 5246673"/>
                <a:gd name="connsiteY6332" fmla="*/ 2735066 h 6858000"/>
                <a:gd name="connsiteX6333" fmla="*/ 3247534 w 5246673"/>
                <a:gd name="connsiteY6333" fmla="*/ 2725494 h 6858000"/>
                <a:gd name="connsiteX6334" fmla="*/ 3250354 w 5246673"/>
                <a:gd name="connsiteY6334" fmla="*/ 2725494 h 6858000"/>
                <a:gd name="connsiteX6335" fmla="*/ 3246123 w 5246673"/>
                <a:gd name="connsiteY6335" fmla="*/ 2684814 h 6858000"/>
                <a:gd name="connsiteX6336" fmla="*/ 3251764 w 5246673"/>
                <a:gd name="connsiteY6336" fmla="*/ 2644136 h 6858000"/>
                <a:gd name="connsiteX6337" fmla="*/ 3217920 w 5246673"/>
                <a:gd name="connsiteY6337" fmla="*/ 2617813 h 6858000"/>
                <a:gd name="connsiteX6338" fmla="*/ 3209460 w 5246673"/>
                <a:gd name="connsiteY6338" fmla="*/ 2603456 h 6858000"/>
                <a:gd name="connsiteX6339" fmla="*/ 4687278 w 5246673"/>
                <a:gd name="connsiteY6339" fmla="*/ 2601064 h 6858000"/>
                <a:gd name="connsiteX6340" fmla="*/ 4643565 w 5246673"/>
                <a:gd name="connsiteY6340" fmla="*/ 2644136 h 6858000"/>
                <a:gd name="connsiteX6341" fmla="*/ 4644974 w 5246673"/>
                <a:gd name="connsiteY6341" fmla="*/ 2725494 h 6858000"/>
                <a:gd name="connsiteX6342" fmla="*/ 4668947 w 5246673"/>
                <a:gd name="connsiteY6342" fmla="*/ 2737457 h 6858000"/>
                <a:gd name="connsiteX6343" fmla="*/ 4688689 w 5246673"/>
                <a:gd name="connsiteY6343" fmla="*/ 2766172 h 6858000"/>
                <a:gd name="connsiteX6344" fmla="*/ 4730993 w 5246673"/>
                <a:gd name="connsiteY6344" fmla="*/ 2723100 h 6858000"/>
                <a:gd name="connsiteX6345" fmla="*/ 4730993 w 5246673"/>
                <a:gd name="connsiteY6345" fmla="*/ 2641742 h 6858000"/>
                <a:gd name="connsiteX6346" fmla="*/ 4687278 w 5246673"/>
                <a:gd name="connsiteY6346" fmla="*/ 2601064 h 6858000"/>
                <a:gd name="connsiteX6347" fmla="*/ 1727412 w 5246673"/>
                <a:gd name="connsiteY6347" fmla="*/ 2601064 h 6858000"/>
                <a:gd name="connsiteX6348" fmla="*/ 1683697 w 5246673"/>
                <a:gd name="connsiteY6348" fmla="*/ 2644136 h 6858000"/>
                <a:gd name="connsiteX6349" fmla="*/ 1685108 w 5246673"/>
                <a:gd name="connsiteY6349" fmla="*/ 2725494 h 6858000"/>
                <a:gd name="connsiteX6350" fmla="*/ 1709079 w 5246673"/>
                <a:gd name="connsiteY6350" fmla="*/ 2737457 h 6858000"/>
                <a:gd name="connsiteX6351" fmla="*/ 1728821 w 5246673"/>
                <a:gd name="connsiteY6351" fmla="*/ 2766172 h 6858000"/>
                <a:gd name="connsiteX6352" fmla="*/ 1771125 w 5246673"/>
                <a:gd name="connsiteY6352" fmla="*/ 2723100 h 6858000"/>
                <a:gd name="connsiteX6353" fmla="*/ 1771125 w 5246673"/>
                <a:gd name="connsiteY6353" fmla="*/ 2641742 h 6858000"/>
                <a:gd name="connsiteX6354" fmla="*/ 1727412 w 5246673"/>
                <a:gd name="connsiteY6354" fmla="*/ 2601064 h 6858000"/>
                <a:gd name="connsiteX6355" fmla="*/ 248182 w 5246673"/>
                <a:gd name="connsiteY6355" fmla="*/ 2601064 h 6858000"/>
                <a:gd name="connsiteX6356" fmla="*/ 204469 w 5246673"/>
                <a:gd name="connsiteY6356" fmla="*/ 2644136 h 6858000"/>
                <a:gd name="connsiteX6357" fmla="*/ 205878 w 5246673"/>
                <a:gd name="connsiteY6357" fmla="*/ 2725494 h 6858000"/>
                <a:gd name="connsiteX6358" fmla="*/ 229851 w 5246673"/>
                <a:gd name="connsiteY6358" fmla="*/ 2737457 h 6858000"/>
                <a:gd name="connsiteX6359" fmla="*/ 249593 w 5246673"/>
                <a:gd name="connsiteY6359" fmla="*/ 2766172 h 6858000"/>
                <a:gd name="connsiteX6360" fmla="*/ 291897 w 5246673"/>
                <a:gd name="connsiteY6360" fmla="*/ 2723100 h 6858000"/>
                <a:gd name="connsiteX6361" fmla="*/ 291897 w 5246673"/>
                <a:gd name="connsiteY6361" fmla="*/ 2641742 h 6858000"/>
                <a:gd name="connsiteX6362" fmla="*/ 248182 w 5246673"/>
                <a:gd name="connsiteY6362" fmla="*/ 2601064 h 6858000"/>
                <a:gd name="connsiteX6363" fmla="*/ 3667753 w 5246673"/>
                <a:gd name="connsiteY6363" fmla="*/ 2586707 h 6858000"/>
                <a:gd name="connsiteX6364" fmla="*/ 3653652 w 5246673"/>
                <a:gd name="connsiteY6364" fmla="*/ 2677636 h 6858000"/>
                <a:gd name="connsiteX6365" fmla="*/ 3653652 w 5246673"/>
                <a:gd name="connsiteY6365" fmla="*/ 2687208 h 6858000"/>
                <a:gd name="connsiteX6366" fmla="*/ 3667753 w 5246673"/>
                <a:gd name="connsiteY6366" fmla="*/ 2780529 h 6858000"/>
                <a:gd name="connsiteX6367" fmla="*/ 3724159 w 5246673"/>
                <a:gd name="connsiteY6367" fmla="*/ 2754209 h 6858000"/>
                <a:gd name="connsiteX6368" fmla="*/ 3728388 w 5246673"/>
                <a:gd name="connsiteY6368" fmla="*/ 2749423 h 6858000"/>
                <a:gd name="connsiteX6369" fmla="*/ 3767872 w 5246673"/>
                <a:gd name="connsiteY6369" fmla="*/ 2684814 h 6858000"/>
                <a:gd name="connsiteX6370" fmla="*/ 3731208 w 5246673"/>
                <a:gd name="connsiteY6370" fmla="*/ 2622599 h 6858000"/>
                <a:gd name="connsiteX6371" fmla="*/ 3724159 w 5246673"/>
                <a:gd name="connsiteY6371" fmla="*/ 2613027 h 6858000"/>
                <a:gd name="connsiteX6372" fmla="*/ 3667753 w 5246673"/>
                <a:gd name="connsiteY6372" fmla="*/ 2586707 h 6858000"/>
                <a:gd name="connsiteX6373" fmla="*/ 2748347 w 5246673"/>
                <a:gd name="connsiteY6373" fmla="*/ 2586707 h 6858000"/>
                <a:gd name="connsiteX6374" fmla="*/ 2707453 w 5246673"/>
                <a:gd name="connsiteY6374" fmla="*/ 2605850 h 6858000"/>
                <a:gd name="connsiteX6375" fmla="*/ 2696172 w 5246673"/>
                <a:gd name="connsiteY6375" fmla="*/ 2610636 h 6858000"/>
                <a:gd name="connsiteX6376" fmla="*/ 2684890 w 5246673"/>
                <a:gd name="connsiteY6376" fmla="*/ 2622599 h 6858000"/>
                <a:gd name="connsiteX6377" fmla="*/ 2648227 w 5246673"/>
                <a:gd name="connsiteY6377" fmla="*/ 2684814 h 6858000"/>
                <a:gd name="connsiteX6378" fmla="*/ 2667969 w 5246673"/>
                <a:gd name="connsiteY6378" fmla="*/ 2718314 h 6858000"/>
                <a:gd name="connsiteX6379" fmla="*/ 2669380 w 5246673"/>
                <a:gd name="connsiteY6379" fmla="*/ 2723100 h 6858000"/>
                <a:gd name="connsiteX6380" fmla="*/ 2693351 w 5246673"/>
                <a:gd name="connsiteY6380" fmla="*/ 2756601 h 6858000"/>
                <a:gd name="connsiteX6381" fmla="*/ 2704632 w 5246673"/>
                <a:gd name="connsiteY6381" fmla="*/ 2763780 h 6858000"/>
                <a:gd name="connsiteX6382" fmla="*/ 2718734 w 5246673"/>
                <a:gd name="connsiteY6382" fmla="*/ 2768566 h 6858000"/>
                <a:gd name="connsiteX6383" fmla="*/ 2739886 w 5246673"/>
                <a:gd name="connsiteY6383" fmla="*/ 2778138 h 6858000"/>
                <a:gd name="connsiteX6384" fmla="*/ 2748347 w 5246673"/>
                <a:gd name="connsiteY6384" fmla="*/ 2780529 h 6858000"/>
                <a:gd name="connsiteX6385" fmla="*/ 2753988 w 5246673"/>
                <a:gd name="connsiteY6385" fmla="*/ 2744637 h 6858000"/>
                <a:gd name="connsiteX6386" fmla="*/ 2761038 w 5246673"/>
                <a:gd name="connsiteY6386" fmla="*/ 2701565 h 6858000"/>
                <a:gd name="connsiteX6387" fmla="*/ 2761038 w 5246673"/>
                <a:gd name="connsiteY6387" fmla="*/ 2665671 h 6858000"/>
                <a:gd name="connsiteX6388" fmla="*/ 2753988 w 5246673"/>
                <a:gd name="connsiteY6388" fmla="*/ 2624993 h 6858000"/>
                <a:gd name="connsiteX6389" fmla="*/ 2748347 w 5246673"/>
                <a:gd name="connsiteY6389" fmla="*/ 2586707 h 6858000"/>
                <a:gd name="connsiteX6390" fmla="*/ 2188524 w 5246673"/>
                <a:gd name="connsiteY6390" fmla="*/ 2586707 h 6858000"/>
                <a:gd name="connsiteX6391" fmla="*/ 2174423 w 5246673"/>
                <a:gd name="connsiteY6391" fmla="*/ 2677636 h 6858000"/>
                <a:gd name="connsiteX6392" fmla="*/ 2175834 w 5246673"/>
                <a:gd name="connsiteY6392" fmla="*/ 2684814 h 6858000"/>
                <a:gd name="connsiteX6393" fmla="*/ 2189935 w 5246673"/>
                <a:gd name="connsiteY6393" fmla="*/ 2778138 h 6858000"/>
                <a:gd name="connsiteX6394" fmla="*/ 2246340 w 5246673"/>
                <a:gd name="connsiteY6394" fmla="*/ 2751815 h 6858000"/>
                <a:gd name="connsiteX6395" fmla="*/ 2250570 w 5246673"/>
                <a:gd name="connsiteY6395" fmla="*/ 2747029 h 6858000"/>
                <a:gd name="connsiteX6396" fmla="*/ 2290054 w 5246673"/>
                <a:gd name="connsiteY6396" fmla="*/ 2682422 h 6858000"/>
                <a:gd name="connsiteX6397" fmla="*/ 2251981 w 5246673"/>
                <a:gd name="connsiteY6397" fmla="*/ 2620207 h 6858000"/>
                <a:gd name="connsiteX6398" fmla="*/ 2246340 w 5246673"/>
                <a:gd name="connsiteY6398" fmla="*/ 2613027 h 6858000"/>
                <a:gd name="connsiteX6399" fmla="*/ 2188524 w 5246673"/>
                <a:gd name="connsiteY6399" fmla="*/ 2586707 h 6858000"/>
                <a:gd name="connsiteX6400" fmla="*/ 709296 w 5246673"/>
                <a:gd name="connsiteY6400" fmla="*/ 2586707 h 6858000"/>
                <a:gd name="connsiteX6401" fmla="*/ 695195 w 5246673"/>
                <a:gd name="connsiteY6401" fmla="*/ 2677636 h 6858000"/>
                <a:gd name="connsiteX6402" fmla="*/ 695195 w 5246673"/>
                <a:gd name="connsiteY6402" fmla="*/ 2687208 h 6858000"/>
                <a:gd name="connsiteX6403" fmla="*/ 709296 w 5246673"/>
                <a:gd name="connsiteY6403" fmla="*/ 2780529 h 6858000"/>
                <a:gd name="connsiteX6404" fmla="*/ 765702 w 5246673"/>
                <a:gd name="connsiteY6404" fmla="*/ 2754209 h 6858000"/>
                <a:gd name="connsiteX6405" fmla="*/ 769931 w 5246673"/>
                <a:gd name="connsiteY6405" fmla="*/ 2749423 h 6858000"/>
                <a:gd name="connsiteX6406" fmla="*/ 809415 w 5246673"/>
                <a:gd name="connsiteY6406" fmla="*/ 2684814 h 6858000"/>
                <a:gd name="connsiteX6407" fmla="*/ 772751 w 5246673"/>
                <a:gd name="connsiteY6407" fmla="*/ 2622599 h 6858000"/>
                <a:gd name="connsiteX6408" fmla="*/ 765702 w 5246673"/>
                <a:gd name="connsiteY6408" fmla="*/ 2613027 h 6858000"/>
                <a:gd name="connsiteX6409" fmla="*/ 709296 w 5246673"/>
                <a:gd name="connsiteY6409" fmla="*/ 2586707 h 6858000"/>
                <a:gd name="connsiteX6410" fmla="*/ 4227575 w 5246673"/>
                <a:gd name="connsiteY6410" fmla="*/ 2584313 h 6858000"/>
                <a:gd name="connsiteX6411" fmla="*/ 4172581 w 5246673"/>
                <a:gd name="connsiteY6411" fmla="*/ 2610636 h 6858000"/>
                <a:gd name="connsiteX6412" fmla="*/ 4166940 w 5246673"/>
                <a:gd name="connsiteY6412" fmla="*/ 2617813 h 6858000"/>
                <a:gd name="connsiteX6413" fmla="*/ 4128866 w 5246673"/>
                <a:gd name="connsiteY6413" fmla="*/ 2680028 h 6858000"/>
                <a:gd name="connsiteX6414" fmla="*/ 4168349 w 5246673"/>
                <a:gd name="connsiteY6414" fmla="*/ 2747029 h 6858000"/>
                <a:gd name="connsiteX6415" fmla="*/ 4173990 w 5246673"/>
                <a:gd name="connsiteY6415" fmla="*/ 2754209 h 6858000"/>
                <a:gd name="connsiteX6416" fmla="*/ 4228986 w 5246673"/>
                <a:gd name="connsiteY6416" fmla="*/ 2778138 h 6858000"/>
                <a:gd name="connsiteX6417" fmla="*/ 4243087 w 5246673"/>
                <a:gd name="connsiteY6417" fmla="*/ 2687208 h 6858000"/>
                <a:gd name="connsiteX6418" fmla="*/ 4243087 w 5246673"/>
                <a:gd name="connsiteY6418" fmla="*/ 2677636 h 6858000"/>
                <a:gd name="connsiteX6419" fmla="*/ 4227575 w 5246673"/>
                <a:gd name="connsiteY6419" fmla="*/ 2584313 h 6858000"/>
                <a:gd name="connsiteX6420" fmla="*/ 1267709 w 5246673"/>
                <a:gd name="connsiteY6420" fmla="*/ 2584313 h 6858000"/>
                <a:gd name="connsiteX6421" fmla="*/ 1212713 w 5246673"/>
                <a:gd name="connsiteY6421" fmla="*/ 2610636 h 6858000"/>
                <a:gd name="connsiteX6422" fmla="*/ 1207072 w 5246673"/>
                <a:gd name="connsiteY6422" fmla="*/ 2617813 h 6858000"/>
                <a:gd name="connsiteX6423" fmla="*/ 1168999 w 5246673"/>
                <a:gd name="connsiteY6423" fmla="*/ 2680028 h 6858000"/>
                <a:gd name="connsiteX6424" fmla="*/ 1208483 w 5246673"/>
                <a:gd name="connsiteY6424" fmla="*/ 2747029 h 6858000"/>
                <a:gd name="connsiteX6425" fmla="*/ 1214124 w 5246673"/>
                <a:gd name="connsiteY6425" fmla="*/ 2754209 h 6858000"/>
                <a:gd name="connsiteX6426" fmla="*/ 1269118 w 5246673"/>
                <a:gd name="connsiteY6426" fmla="*/ 2778138 h 6858000"/>
                <a:gd name="connsiteX6427" fmla="*/ 1283219 w 5246673"/>
                <a:gd name="connsiteY6427" fmla="*/ 2687208 h 6858000"/>
                <a:gd name="connsiteX6428" fmla="*/ 1283219 w 5246673"/>
                <a:gd name="connsiteY6428" fmla="*/ 2677636 h 6858000"/>
                <a:gd name="connsiteX6429" fmla="*/ 1267709 w 5246673"/>
                <a:gd name="connsiteY6429" fmla="*/ 2584313 h 6858000"/>
                <a:gd name="connsiteX6430" fmla="*/ 3208050 w 5246673"/>
                <a:gd name="connsiteY6430" fmla="*/ 2569955 h 6858000"/>
                <a:gd name="connsiteX6431" fmla="*/ 3209460 w 5246673"/>
                <a:gd name="connsiteY6431" fmla="*/ 2572350 h 6858000"/>
                <a:gd name="connsiteX6432" fmla="*/ 3234842 w 5246673"/>
                <a:gd name="connsiteY6432" fmla="*/ 2613027 h 6858000"/>
                <a:gd name="connsiteX6433" fmla="*/ 3267276 w 5246673"/>
                <a:gd name="connsiteY6433" fmla="*/ 2629779 h 6858000"/>
                <a:gd name="connsiteX6434" fmla="*/ 3260224 w 5246673"/>
                <a:gd name="connsiteY6434" fmla="*/ 2684814 h 6858000"/>
                <a:gd name="connsiteX6435" fmla="*/ 3267276 w 5246673"/>
                <a:gd name="connsiteY6435" fmla="*/ 2742243 h 6858000"/>
                <a:gd name="connsiteX6436" fmla="*/ 3209460 w 5246673"/>
                <a:gd name="connsiteY6436" fmla="*/ 2799672 h 6858000"/>
                <a:gd name="connsiteX6437" fmla="*/ 3182668 w 5246673"/>
                <a:gd name="connsiteY6437" fmla="*/ 2758994 h 6858000"/>
                <a:gd name="connsiteX6438" fmla="*/ 3150234 w 5246673"/>
                <a:gd name="connsiteY6438" fmla="*/ 2739851 h 6858000"/>
                <a:gd name="connsiteX6439" fmla="*/ 3151645 w 5246673"/>
                <a:gd name="connsiteY6439" fmla="*/ 2641742 h 6858000"/>
                <a:gd name="connsiteX6440" fmla="*/ 3148825 w 5246673"/>
                <a:gd name="connsiteY6440" fmla="*/ 2627385 h 6858000"/>
                <a:gd name="connsiteX6441" fmla="*/ 3150234 w 5246673"/>
                <a:gd name="connsiteY6441" fmla="*/ 2627385 h 6858000"/>
                <a:gd name="connsiteX6442" fmla="*/ 3150234 w 5246673"/>
                <a:gd name="connsiteY6442" fmla="*/ 2624993 h 6858000"/>
                <a:gd name="connsiteX6443" fmla="*/ 3167156 w 5246673"/>
                <a:gd name="connsiteY6443" fmla="*/ 2620207 h 6858000"/>
                <a:gd name="connsiteX6444" fmla="*/ 3208050 w 5246673"/>
                <a:gd name="connsiteY6444" fmla="*/ 2569955 h 6858000"/>
                <a:gd name="connsiteX6445" fmla="*/ 248182 w 5246673"/>
                <a:gd name="connsiteY6445" fmla="*/ 2569955 h 6858000"/>
                <a:gd name="connsiteX6446" fmla="*/ 274976 w 5246673"/>
                <a:gd name="connsiteY6446" fmla="*/ 2610636 h 6858000"/>
                <a:gd name="connsiteX6447" fmla="*/ 307408 w 5246673"/>
                <a:gd name="connsiteY6447" fmla="*/ 2627385 h 6858000"/>
                <a:gd name="connsiteX6448" fmla="*/ 300358 w 5246673"/>
                <a:gd name="connsiteY6448" fmla="*/ 2682422 h 6858000"/>
                <a:gd name="connsiteX6449" fmla="*/ 307408 w 5246673"/>
                <a:gd name="connsiteY6449" fmla="*/ 2739851 h 6858000"/>
                <a:gd name="connsiteX6450" fmla="*/ 249593 w 5246673"/>
                <a:gd name="connsiteY6450" fmla="*/ 2797281 h 6858000"/>
                <a:gd name="connsiteX6451" fmla="*/ 222800 w 5246673"/>
                <a:gd name="connsiteY6451" fmla="*/ 2756601 h 6858000"/>
                <a:gd name="connsiteX6452" fmla="*/ 190368 w 5246673"/>
                <a:gd name="connsiteY6452" fmla="*/ 2739851 h 6858000"/>
                <a:gd name="connsiteX6453" fmla="*/ 197418 w 5246673"/>
                <a:gd name="connsiteY6453" fmla="*/ 2684814 h 6858000"/>
                <a:gd name="connsiteX6454" fmla="*/ 190368 w 5246673"/>
                <a:gd name="connsiteY6454" fmla="*/ 2627385 h 6858000"/>
                <a:gd name="connsiteX6455" fmla="*/ 248182 w 5246673"/>
                <a:gd name="connsiteY6455" fmla="*/ 2569955 h 6858000"/>
                <a:gd name="connsiteX6456" fmla="*/ 4688689 w 5246673"/>
                <a:gd name="connsiteY6456" fmla="*/ 2565170 h 6858000"/>
                <a:gd name="connsiteX6457" fmla="*/ 4746504 w 5246673"/>
                <a:gd name="connsiteY6457" fmla="*/ 2622599 h 6858000"/>
                <a:gd name="connsiteX6458" fmla="*/ 4739454 w 5246673"/>
                <a:gd name="connsiteY6458" fmla="*/ 2682422 h 6858000"/>
                <a:gd name="connsiteX6459" fmla="*/ 4746504 w 5246673"/>
                <a:gd name="connsiteY6459" fmla="*/ 2739851 h 6858000"/>
                <a:gd name="connsiteX6460" fmla="*/ 4688689 w 5246673"/>
                <a:gd name="connsiteY6460" fmla="*/ 2797281 h 6858000"/>
                <a:gd name="connsiteX6461" fmla="*/ 4661896 w 5246673"/>
                <a:gd name="connsiteY6461" fmla="*/ 2756601 h 6858000"/>
                <a:gd name="connsiteX6462" fmla="*/ 4629463 w 5246673"/>
                <a:gd name="connsiteY6462" fmla="*/ 2737457 h 6858000"/>
                <a:gd name="connsiteX6463" fmla="*/ 4636513 w 5246673"/>
                <a:gd name="connsiteY6463" fmla="*/ 2682422 h 6858000"/>
                <a:gd name="connsiteX6464" fmla="*/ 4629463 w 5246673"/>
                <a:gd name="connsiteY6464" fmla="*/ 2624993 h 6858000"/>
                <a:gd name="connsiteX6465" fmla="*/ 4661896 w 5246673"/>
                <a:gd name="connsiteY6465" fmla="*/ 2605850 h 6858000"/>
                <a:gd name="connsiteX6466" fmla="*/ 4688689 w 5246673"/>
                <a:gd name="connsiteY6466" fmla="*/ 2565170 h 6858000"/>
                <a:gd name="connsiteX6467" fmla="*/ 1728821 w 5246673"/>
                <a:gd name="connsiteY6467" fmla="*/ 2565170 h 6858000"/>
                <a:gd name="connsiteX6468" fmla="*/ 1786637 w 5246673"/>
                <a:gd name="connsiteY6468" fmla="*/ 2622599 h 6858000"/>
                <a:gd name="connsiteX6469" fmla="*/ 1779586 w 5246673"/>
                <a:gd name="connsiteY6469" fmla="*/ 2682422 h 6858000"/>
                <a:gd name="connsiteX6470" fmla="*/ 1786637 w 5246673"/>
                <a:gd name="connsiteY6470" fmla="*/ 2739851 h 6858000"/>
                <a:gd name="connsiteX6471" fmla="*/ 1728821 w 5246673"/>
                <a:gd name="connsiteY6471" fmla="*/ 2797281 h 6858000"/>
                <a:gd name="connsiteX6472" fmla="*/ 1702029 w 5246673"/>
                <a:gd name="connsiteY6472" fmla="*/ 2756601 h 6858000"/>
                <a:gd name="connsiteX6473" fmla="*/ 1669596 w 5246673"/>
                <a:gd name="connsiteY6473" fmla="*/ 2737457 h 6858000"/>
                <a:gd name="connsiteX6474" fmla="*/ 1676647 w 5246673"/>
                <a:gd name="connsiteY6474" fmla="*/ 2682422 h 6858000"/>
                <a:gd name="connsiteX6475" fmla="*/ 1669596 w 5246673"/>
                <a:gd name="connsiteY6475" fmla="*/ 2624993 h 6858000"/>
                <a:gd name="connsiteX6476" fmla="*/ 1702029 w 5246673"/>
                <a:gd name="connsiteY6476" fmla="*/ 2605850 h 6858000"/>
                <a:gd name="connsiteX6477" fmla="*/ 1728821 w 5246673"/>
                <a:gd name="connsiteY6477" fmla="*/ 2565170 h 6858000"/>
                <a:gd name="connsiteX6478" fmla="*/ 2178654 w 5246673"/>
                <a:gd name="connsiteY6478" fmla="*/ 2560384 h 6858000"/>
                <a:gd name="connsiteX6479" fmla="*/ 2205446 w 5246673"/>
                <a:gd name="connsiteY6479" fmla="*/ 2572350 h 6858000"/>
                <a:gd name="connsiteX6480" fmla="*/ 2251981 w 5246673"/>
                <a:gd name="connsiteY6480" fmla="*/ 2596278 h 6858000"/>
                <a:gd name="connsiteX6481" fmla="*/ 2287233 w 5246673"/>
                <a:gd name="connsiteY6481" fmla="*/ 2653708 h 6858000"/>
                <a:gd name="connsiteX6482" fmla="*/ 2306975 w 5246673"/>
                <a:gd name="connsiteY6482" fmla="*/ 2684814 h 6858000"/>
                <a:gd name="connsiteX6483" fmla="*/ 2254801 w 5246673"/>
                <a:gd name="connsiteY6483" fmla="*/ 2773352 h 6858000"/>
                <a:gd name="connsiteX6484" fmla="*/ 2249160 w 5246673"/>
                <a:gd name="connsiteY6484" fmla="*/ 2778138 h 6858000"/>
                <a:gd name="connsiteX6485" fmla="*/ 2178654 w 5246673"/>
                <a:gd name="connsiteY6485" fmla="*/ 2809244 h 6858000"/>
                <a:gd name="connsiteX6486" fmla="*/ 2160321 w 5246673"/>
                <a:gd name="connsiteY6486" fmla="*/ 2691994 h 6858000"/>
                <a:gd name="connsiteX6487" fmla="*/ 2160321 w 5246673"/>
                <a:gd name="connsiteY6487" fmla="*/ 2680028 h 6858000"/>
                <a:gd name="connsiteX6488" fmla="*/ 2178654 w 5246673"/>
                <a:gd name="connsiteY6488" fmla="*/ 2560384 h 6858000"/>
                <a:gd name="connsiteX6489" fmla="*/ 4237447 w 5246673"/>
                <a:gd name="connsiteY6489" fmla="*/ 2557993 h 6858000"/>
                <a:gd name="connsiteX6490" fmla="*/ 4248728 w 5246673"/>
                <a:gd name="connsiteY6490" fmla="*/ 2629779 h 6858000"/>
                <a:gd name="connsiteX6491" fmla="*/ 4248728 w 5246673"/>
                <a:gd name="connsiteY6491" fmla="*/ 2737457 h 6858000"/>
                <a:gd name="connsiteX6492" fmla="*/ 4237447 w 5246673"/>
                <a:gd name="connsiteY6492" fmla="*/ 2806852 h 6858000"/>
                <a:gd name="connsiteX6493" fmla="*/ 4227575 w 5246673"/>
                <a:gd name="connsiteY6493" fmla="*/ 2804458 h 6858000"/>
                <a:gd name="connsiteX6494" fmla="*/ 4171170 w 5246673"/>
                <a:gd name="connsiteY6494" fmla="*/ 2778138 h 6858000"/>
                <a:gd name="connsiteX6495" fmla="*/ 4159889 w 5246673"/>
                <a:gd name="connsiteY6495" fmla="*/ 2770958 h 6858000"/>
                <a:gd name="connsiteX6496" fmla="*/ 4109124 w 5246673"/>
                <a:gd name="connsiteY6496" fmla="*/ 2684814 h 6858000"/>
                <a:gd name="connsiteX6497" fmla="*/ 4148608 w 5246673"/>
                <a:gd name="connsiteY6497" fmla="*/ 2617813 h 6858000"/>
                <a:gd name="connsiteX6498" fmla="*/ 4183862 w 5246673"/>
                <a:gd name="connsiteY6498" fmla="*/ 2581921 h 6858000"/>
                <a:gd name="connsiteX6499" fmla="*/ 4237447 w 5246673"/>
                <a:gd name="connsiteY6499" fmla="*/ 2557993 h 6858000"/>
                <a:gd name="connsiteX6500" fmla="*/ 3657882 w 5246673"/>
                <a:gd name="connsiteY6500" fmla="*/ 2557993 h 6858000"/>
                <a:gd name="connsiteX6501" fmla="*/ 3726979 w 5246673"/>
                <a:gd name="connsiteY6501" fmla="*/ 2589099 h 6858000"/>
                <a:gd name="connsiteX6502" fmla="*/ 3736849 w 5246673"/>
                <a:gd name="connsiteY6502" fmla="*/ 2598670 h 6858000"/>
                <a:gd name="connsiteX6503" fmla="*/ 3786204 w 5246673"/>
                <a:gd name="connsiteY6503" fmla="*/ 2682422 h 6858000"/>
                <a:gd name="connsiteX6504" fmla="*/ 3765052 w 5246673"/>
                <a:gd name="connsiteY6504" fmla="*/ 2720708 h 6858000"/>
                <a:gd name="connsiteX6505" fmla="*/ 3688905 w 5246673"/>
                <a:gd name="connsiteY6505" fmla="*/ 2794887 h 6858000"/>
                <a:gd name="connsiteX6506" fmla="*/ 3657882 w 5246673"/>
                <a:gd name="connsiteY6506" fmla="*/ 2809244 h 6858000"/>
                <a:gd name="connsiteX6507" fmla="*/ 3645191 w 5246673"/>
                <a:gd name="connsiteY6507" fmla="*/ 2737457 h 6858000"/>
                <a:gd name="connsiteX6508" fmla="*/ 3645191 w 5246673"/>
                <a:gd name="connsiteY6508" fmla="*/ 2632171 h 6858000"/>
                <a:gd name="connsiteX6509" fmla="*/ 3657882 w 5246673"/>
                <a:gd name="connsiteY6509" fmla="*/ 2557993 h 6858000"/>
                <a:gd name="connsiteX6510" fmla="*/ 2758217 w 5246673"/>
                <a:gd name="connsiteY6510" fmla="*/ 2557993 h 6858000"/>
                <a:gd name="connsiteX6511" fmla="*/ 2766678 w 5246673"/>
                <a:gd name="connsiteY6511" fmla="*/ 2608242 h 6858000"/>
                <a:gd name="connsiteX6512" fmla="*/ 2770909 w 5246673"/>
                <a:gd name="connsiteY6512" fmla="*/ 2629779 h 6858000"/>
                <a:gd name="connsiteX6513" fmla="*/ 2775139 w 5246673"/>
                <a:gd name="connsiteY6513" fmla="*/ 2663279 h 6858000"/>
                <a:gd name="connsiteX6514" fmla="*/ 2777959 w 5246673"/>
                <a:gd name="connsiteY6514" fmla="*/ 2680028 h 6858000"/>
                <a:gd name="connsiteX6515" fmla="*/ 2777959 w 5246673"/>
                <a:gd name="connsiteY6515" fmla="*/ 2689600 h 6858000"/>
                <a:gd name="connsiteX6516" fmla="*/ 2775139 w 5246673"/>
                <a:gd name="connsiteY6516" fmla="*/ 2703957 h 6858000"/>
                <a:gd name="connsiteX6517" fmla="*/ 2770909 w 5246673"/>
                <a:gd name="connsiteY6517" fmla="*/ 2735066 h 6858000"/>
                <a:gd name="connsiteX6518" fmla="*/ 2766678 w 5246673"/>
                <a:gd name="connsiteY6518" fmla="*/ 2756601 h 6858000"/>
                <a:gd name="connsiteX6519" fmla="*/ 2758217 w 5246673"/>
                <a:gd name="connsiteY6519" fmla="*/ 2809244 h 6858000"/>
                <a:gd name="connsiteX6520" fmla="*/ 2749757 w 5246673"/>
                <a:gd name="connsiteY6520" fmla="*/ 2804458 h 6858000"/>
                <a:gd name="connsiteX6521" fmla="*/ 2731426 w 5246673"/>
                <a:gd name="connsiteY6521" fmla="*/ 2797281 h 6858000"/>
                <a:gd name="connsiteX6522" fmla="*/ 2684890 w 5246673"/>
                <a:gd name="connsiteY6522" fmla="*/ 2773352 h 6858000"/>
                <a:gd name="connsiteX6523" fmla="*/ 2649638 w 5246673"/>
                <a:gd name="connsiteY6523" fmla="*/ 2713528 h 6858000"/>
                <a:gd name="connsiteX6524" fmla="*/ 2628485 w 5246673"/>
                <a:gd name="connsiteY6524" fmla="*/ 2682422 h 6858000"/>
                <a:gd name="connsiteX6525" fmla="*/ 2649638 w 5246673"/>
                <a:gd name="connsiteY6525" fmla="*/ 2646528 h 6858000"/>
                <a:gd name="connsiteX6526" fmla="*/ 2659508 w 5246673"/>
                <a:gd name="connsiteY6526" fmla="*/ 2629779 h 6858000"/>
                <a:gd name="connsiteX6527" fmla="*/ 2675020 w 5246673"/>
                <a:gd name="connsiteY6527" fmla="*/ 2605850 h 6858000"/>
                <a:gd name="connsiteX6528" fmla="*/ 2680661 w 5246673"/>
                <a:gd name="connsiteY6528" fmla="*/ 2596278 h 6858000"/>
                <a:gd name="connsiteX6529" fmla="*/ 2682070 w 5246673"/>
                <a:gd name="connsiteY6529" fmla="*/ 2593884 h 6858000"/>
                <a:gd name="connsiteX6530" fmla="*/ 2683481 w 5246673"/>
                <a:gd name="connsiteY6530" fmla="*/ 2593884 h 6858000"/>
                <a:gd name="connsiteX6531" fmla="*/ 2687711 w 5246673"/>
                <a:gd name="connsiteY6531" fmla="*/ 2591493 h 6858000"/>
                <a:gd name="connsiteX6532" fmla="*/ 2689122 w 5246673"/>
                <a:gd name="connsiteY6532" fmla="*/ 2591493 h 6858000"/>
                <a:gd name="connsiteX6533" fmla="*/ 2755397 w 5246673"/>
                <a:gd name="connsiteY6533" fmla="*/ 2560384 h 6858000"/>
                <a:gd name="connsiteX6534" fmla="*/ 2758217 w 5246673"/>
                <a:gd name="connsiteY6534" fmla="*/ 2557993 h 6858000"/>
                <a:gd name="connsiteX6535" fmla="*/ 1278990 w 5246673"/>
                <a:gd name="connsiteY6535" fmla="*/ 2557993 h 6858000"/>
                <a:gd name="connsiteX6536" fmla="*/ 1290271 w 5246673"/>
                <a:gd name="connsiteY6536" fmla="*/ 2629779 h 6858000"/>
                <a:gd name="connsiteX6537" fmla="*/ 1290271 w 5246673"/>
                <a:gd name="connsiteY6537" fmla="*/ 2737457 h 6858000"/>
                <a:gd name="connsiteX6538" fmla="*/ 1278990 w 5246673"/>
                <a:gd name="connsiteY6538" fmla="*/ 2806852 h 6858000"/>
                <a:gd name="connsiteX6539" fmla="*/ 1269118 w 5246673"/>
                <a:gd name="connsiteY6539" fmla="*/ 2804458 h 6858000"/>
                <a:gd name="connsiteX6540" fmla="*/ 1212713 w 5246673"/>
                <a:gd name="connsiteY6540" fmla="*/ 2778138 h 6858000"/>
                <a:gd name="connsiteX6541" fmla="*/ 1201432 w 5246673"/>
                <a:gd name="connsiteY6541" fmla="*/ 2770958 h 6858000"/>
                <a:gd name="connsiteX6542" fmla="*/ 1150667 w 5246673"/>
                <a:gd name="connsiteY6542" fmla="*/ 2684814 h 6858000"/>
                <a:gd name="connsiteX6543" fmla="*/ 1190151 w 5246673"/>
                <a:gd name="connsiteY6543" fmla="*/ 2617813 h 6858000"/>
                <a:gd name="connsiteX6544" fmla="*/ 1225405 w 5246673"/>
                <a:gd name="connsiteY6544" fmla="*/ 2581921 h 6858000"/>
                <a:gd name="connsiteX6545" fmla="*/ 1278990 w 5246673"/>
                <a:gd name="connsiteY6545" fmla="*/ 2557993 h 6858000"/>
                <a:gd name="connsiteX6546" fmla="*/ 699425 w 5246673"/>
                <a:gd name="connsiteY6546" fmla="*/ 2557993 h 6858000"/>
                <a:gd name="connsiteX6547" fmla="*/ 768522 w 5246673"/>
                <a:gd name="connsiteY6547" fmla="*/ 2589099 h 6858000"/>
                <a:gd name="connsiteX6548" fmla="*/ 778392 w 5246673"/>
                <a:gd name="connsiteY6548" fmla="*/ 2598670 h 6858000"/>
                <a:gd name="connsiteX6549" fmla="*/ 827747 w 5246673"/>
                <a:gd name="connsiteY6549" fmla="*/ 2682422 h 6858000"/>
                <a:gd name="connsiteX6550" fmla="*/ 806595 w 5246673"/>
                <a:gd name="connsiteY6550" fmla="*/ 2720708 h 6858000"/>
                <a:gd name="connsiteX6551" fmla="*/ 730448 w 5246673"/>
                <a:gd name="connsiteY6551" fmla="*/ 2794887 h 6858000"/>
                <a:gd name="connsiteX6552" fmla="*/ 699425 w 5246673"/>
                <a:gd name="connsiteY6552" fmla="*/ 2809244 h 6858000"/>
                <a:gd name="connsiteX6553" fmla="*/ 686734 w 5246673"/>
                <a:gd name="connsiteY6553" fmla="*/ 2737457 h 6858000"/>
                <a:gd name="connsiteX6554" fmla="*/ 686734 w 5246673"/>
                <a:gd name="connsiteY6554" fmla="*/ 2632171 h 6858000"/>
                <a:gd name="connsiteX6555" fmla="*/ 699425 w 5246673"/>
                <a:gd name="connsiteY6555" fmla="*/ 2557993 h 6858000"/>
                <a:gd name="connsiteX6556" fmla="*/ 4274110 w 5246673"/>
                <a:gd name="connsiteY6556" fmla="*/ 2435954 h 6858000"/>
                <a:gd name="connsiteX6557" fmla="*/ 4138737 w 5246673"/>
                <a:gd name="connsiteY6557" fmla="*/ 2498169 h 6858000"/>
                <a:gd name="connsiteX6558" fmla="*/ 4124636 w 5246673"/>
                <a:gd name="connsiteY6558" fmla="*/ 2512526 h 6858000"/>
                <a:gd name="connsiteX6559" fmla="*/ 4028747 w 5246673"/>
                <a:gd name="connsiteY6559" fmla="*/ 2672851 h 6858000"/>
                <a:gd name="connsiteX6560" fmla="*/ 4023107 w 5246673"/>
                <a:gd name="connsiteY6560" fmla="*/ 2684814 h 6858000"/>
                <a:gd name="connsiteX6561" fmla="*/ 4028747 w 5246673"/>
                <a:gd name="connsiteY6561" fmla="*/ 2694386 h 6858000"/>
                <a:gd name="connsiteX6562" fmla="*/ 4127456 w 5246673"/>
                <a:gd name="connsiteY6562" fmla="*/ 2861887 h 6858000"/>
                <a:gd name="connsiteX6563" fmla="*/ 4142967 w 5246673"/>
                <a:gd name="connsiteY6563" fmla="*/ 2876244 h 6858000"/>
                <a:gd name="connsiteX6564" fmla="*/ 4248728 w 5246673"/>
                <a:gd name="connsiteY6564" fmla="*/ 2924102 h 6858000"/>
                <a:gd name="connsiteX6565" fmla="*/ 4281160 w 5246673"/>
                <a:gd name="connsiteY6565" fmla="*/ 2938459 h 6858000"/>
                <a:gd name="connsiteX6566" fmla="*/ 4283980 w 5246673"/>
                <a:gd name="connsiteY6566" fmla="*/ 2928888 h 6858000"/>
                <a:gd name="connsiteX6567" fmla="*/ 4320644 w 5246673"/>
                <a:gd name="connsiteY6567" fmla="*/ 2699171 h 6858000"/>
                <a:gd name="connsiteX6568" fmla="*/ 4319234 w 5246673"/>
                <a:gd name="connsiteY6568" fmla="*/ 2668065 h 6858000"/>
                <a:gd name="connsiteX6569" fmla="*/ 4285391 w 5246673"/>
                <a:gd name="connsiteY6569" fmla="*/ 2457492 h 6858000"/>
                <a:gd name="connsiteX6570" fmla="*/ 4281160 w 5246673"/>
                <a:gd name="connsiteY6570" fmla="*/ 2435954 h 6858000"/>
                <a:gd name="connsiteX6571" fmla="*/ 4274110 w 5246673"/>
                <a:gd name="connsiteY6571" fmla="*/ 2435954 h 6858000"/>
                <a:gd name="connsiteX6572" fmla="*/ 1315653 w 5246673"/>
                <a:gd name="connsiteY6572" fmla="*/ 2435954 h 6858000"/>
                <a:gd name="connsiteX6573" fmla="*/ 1180280 w 5246673"/>
                <a:gd name="connsiteY6573" fmla="*/ 2498169 h 6858000"/>
                <a:gd name="connsiteX6574" fmla="*/ 1166179 w 5246673"/>
                <a:gd name="connsiteY6574" fmla="*/ 2512526 h 6858000"/>
                <a:gd name="connsiteX6575" fmla="*/ 1070290 w 5246673"/>
                <a:gd name="connsiteY6575" fmla="*/ 2672851 h 6858000"/>
                <a:gd name="connsiteX6576" fmla="*/ 1064650 w 5246673"/>
                <a:gd name="connsiteY6576" fmla="*/ 2684814 h 6858000"/>
                <a:gd name="connsiteX6577" fmla="*/ 1070290 w 5246673"/>
                <a:gd name="connsiteY6577" fmla="*/ 2694386 h 6858000"/>
                <a:gd name="connsiteX6578" fmla="*/ 1168999 w 5246673"/>
                <a:gd name="connsiteY6578" fmla="*/ 2861887 h 6858000"/>
                <a:gd name="connsiteX6579" fmla="*/ 1184510 w 5246673"/>
                <a:gd name="connsiteY6579" fmla="*/ 2876244 h 6858000"/>
                <a:gd name="connsiteX6580" fmla="*/ 1290271 w 5246673"/>
                <a:gd name="connsiteY6580" fmla="*/ 2924102 h 6858000"/>
                <a:gd name="connsiteX6581" fmla="*/ 1322703 w 5246673"/>
                <a:gd name="connsiteY6581" fmla="*/ 2938459 h 6858000"/>
                <a:gd name="connsiteX6582" fmla="*/ 1325523 w 5246673"/>
                <a:gd name="connsiteY6582" fmla="*/ 2928888 h 6858000"/>
                <a:gd name="connsiteX6583" fmla="*/ 1362187 w 5246673"/>
                <a:gd name="connsiteY6583" fmla="*/ 2699171 h 6858000"/>
                <a:gd name="connsiteX6584" fmla="*/ 1360777 w 5246673"/>
                <a:gd name="connsiteY6584" fmla="*/ 2668065 h 6858000"/>
                <a:gd name="connsiteX6585" fmla="*/ 1326934 w 5246673"/>
                <a:gd name="connsiteY6585" fmla="*/ 2457492 h 6858000"/>
                <a:gd name="connsiteX6586" fmla="*/ 1322703 w 5246673"/>
                <a:gd name="connsiteY6586" fmla="*/ 2435954 h 6858000"/>
                <a:gd name="connsiteX6587" fmla="*/ 1315653 w 5246673"/>
                <a:gd name="connsiteY6587" fmla="*/ 2435954 h 6858000"/>
                <a:gd name="connsiteX6588" fmla="*/ 3615578 w 5246673"/>
                <a:gd name="connsiteY6588" fmla="*/ 2433563 h 6858000"/>
                <a:gd name="connsiteX6589" fmla="*/ 3612757 w 5246673"/>
                <a:gd name="connsiteY6589" fmla="*/ 2447920 h 6858000"/>
                <a:gd name="connsiteX6590" fmla="*/ 3577505 w 5246673"/>
                <a:gd name="connsiteY6590" fmla="*/ 2670457 h 6858000"/>
                <a:gd name="connsiteX6591" fmla="*/ 3578914 w 5246673"/>
                <a:gd name="connsiteY6591" fmla="*/ 2703957 h 6858000"/>
                <a:gd name="connsiteX6592" fmla="*/ 3595836 w 5246673"/>
                <a:gd name="connsiteY6592" fmla="*/ 2816424 h 6858000"/>
                <a:gd name="connsiteX6593" fmla="*/ 3615578 w 5246673"/>
                <a:gd name="connsiteY6593" fmla="*/ 2938459 h 6858000"/>
                <a:gd name="connsiteX6594" fmla="*/ 3629679 w 5246673"/>
                <a:gd name="connsiteY6594" fmla="*/ 2933674 h 6858000"/>
                <a:gd name="connsiteX6595" fmla="*/ 3753771 w 5246673"/>
                <a:gd name="connsiteY6595" fmla="*/ 2876244 h 6858000"/>
                <a:gd name="connsiteX6596" fmla="*/ 3773512 w 5246673"/>
                <a:gd name="connsiteY6596" fmla="*/ 2857102 h 6858000"/>
                <a:gd name="connsiteX6597" fmla="*/ 3865172 w 5246673"/>
                <a:gd name="connsiteY6597" fmla="*/ 2701565 h 6858000"/>
                <a:gd name="connsiteX6598" fmla="*/ 3873633 w 5246673"/>
                <a:gd name="connsiteY6598" fmla="*/ 2684814 h 6858000"/>
                <a:gd name="connsiteX6599" fmla="*/ 3767872 w 5246673"/>
                <a:gd name="connsiteY6599" fmla="*/ 2507741 h 6858000"/>
                <a:gd name="connsiteX6600" fmla="*/ 3753771 w 5246673"/>
                <a:gd name="connsiteY6600" fmla="*/ 2495778 h 6858000"/>
                <a:gd name="connsiteX6601" fmla="*/ 3628270 w 5246673"/>
                <a:gd name="connsiteY6601" fmla="*/ 2438348 h 6858000"/>
                <a:gd name="connsiteX6602" fmla="*/ 3615578 w 5246673"/>
                <a:gd name="connsiteY6602" fmla="*/ 2433563 h 6858000"/>
                <a:gd name="connsiteX6603" fmla="*/ 2799112 w 5246673"/>
                <a:gd name="connsiteY6603" fmla="*/ 2433563 h 6858000"/>
                <a:gd name="connsiteX6604" fmla="*/ 2794881 w 5246673"/>
                <a:gd name="connsiteY6604" fmla="*/ 2435954 h 6858000"/>
                <a:gd name="connsiteX6605" fmla="*/ 2663739 w 5246673"/>
                <a:gd name="connsiteY6605" fmla="*/ 2495778 h 6858000"/>
                <a:gd name="connsiteX6606" fmla="*/ 2660919 w 5246673"/>
                <a:gd name="connsiteY6606" fmla="*/ 2495778 h 6858000"/>
                <a:gd name="connsiteX6607" fmla="*/ 2643997 w 5246673"/>
                <a:gd name="connsiteY6607" fmla="*/ 2512526 h 6858000"/>
                <a:gd name="connsiteX6608" fmla="*/ 2563619 w 5246673"/>
                <a:gd name="connsiteY6608" fmla="*/ 2648922 h 6858000"/>
                <a:gd name="connsiteX6609" fmla="*/ 2543877 w 5246673"/>
                <a:gd name="connsiteY6609" fmla="*/ 2682422 h 6858000"/>
                <a:gd name="connsiteX6610" fmla="*/ 2546698 w 5246673"/>
                <a:gd name="connsiteY6610" fmla="*/ 2689600 h 6858000"/>
                <a:gd name="connsiteX6611" fmla="*/ 2646818 w 5246673"/>
                <a:gd name="connsiteY6611" fmla="*/ 2859495 h 6858000"/>
                <a:gd name="connsiteX6612" fmla="*/ 2660919 w 5246673"/>
                <a:gd name="connsiteY6612" fmla="*/ 2873853 h 6858000"/>
                <a:gd name="connsiteX6613" fmla="*/ 2761038 w 5246673"/>
                <a:gd name="connsiteY6613" fmla="*/ 2919316 h 6858000"/>
                <a:gd name="connsiteX6614" fmla="*/ 2790651 w 5246673"/>
                <a:gd name="connsiteY6614" fmla="*/ 2933674 h 6858000"/>
                <a:gd name="connsiteX6615" fmla="*/ 2800521 w 5246673"/>
                <a:gd name="connsiteY6615" fmla="*/ 2936068 h 6858000"/>
                <a:gd name="connsiteX6616" fmla="*/ 2804752 w 5246673"/>
                <a:gd name="connsiteY6616" fmla="*/ 2916925 h 6858000"/>
                <a:gd name="connsiteX6617" fmla="*/ 2806162 w 5246673"/>
                <a:gd name="connsiteY6617" fmla="*/ 2904959 h 6858000"/>
                <a:gd name="connsiteX6618" fmla="*/ 2824494 w 5246673"/>
                <a:gd name="connsiteY6618" fmla="*/ 2792495 h 6858000"/>
                <a:gd name="connsiteX6619" fmla="*/ 2837185 w 5246673"/>
                <a:gd name="connsiteY6619" fmla="*/ 2708743 h 6858000"/>
                <a:gd name="connsiteX6620" fmla="*/ 2837185 w 5246673"/>
                <a:gd name="connsiteY6620" fmla="*/ 2663279 h 6858000"/>
                <a:gd name="connsiteX6621" fmla="*/ 2821674 w 5246673"/>
                <a:gd name="connsiteY6621" fmla="*/ 2562778 h 6858000"/>
                <a:gd name="connsiteX6622" fmla="*/ 2804752 w 5246673"/>
                <a:gd name="connsiteY6622" fmla="*/ 2450311 h 6858000"/>
                <a:gd name="connsiteX6623" fmla="*/ 2800521 w 5246673"/>
                <a:gd name="connsiteY6623" fmla="*/ 2433563 h 6858000"/>
                <a:gd name="connsiteX6624" fmla="*/ 2799112 w 5246673"/>
                <a:gd name="connsiteY6624" fmla="*/ 2433563 h 6858000"/>
                <a:gd name="connsiteX6625" fmla="*/ 2136350 w 5246673"/>
                <a:gd name="connsiteY6625" fmla="*/ 2433563 h 6858000"/>
                <a:gd name="connsiteX6626" fmla="*/ 2133530 w 5246673"/>
                <a:gd name="connsiteY6626" fmla="*/ 2447920 h 6858000"/>
                <a:gd name="connsiteX6627" fmla="*/ 2098276 w 5246673"/>
                <a:gd name="connsiteY6627" fmla="*/ 2668065 h 6858000"/>
                <a:gd name="connsiteX6628" fmla="*/ 2099686 w 5246673"/>
                <a:gd name="connsiteY6628" fmla="*/ 2703957 h 6858000"/>
                <a:gd name="connsiteX6629" fmla="*/ 2133530 w 5246673"/>
                <a:gd name="connsiteY6629" fmla="*/ 2916925 h 6858000"/>
                <a:gd name="connsiteX6630" fmla="*/ 2137759 w 5246673"/>
                <a:gd name="connsiteY6630" fmla="*/ 2938459 h 6858000"/>
                <a:gd name="connsiteX6631" fmla="*/ 2280183 w 5246673"/>
                <a:gd name="connsiteY6631" fmla="*/ 2873853 h 6858000"/>
                <a:gd name="connsiteX6632" fmla="*/ 2294285 w 5246673"/>
                <a:gd name="connsiteY6632" fmla="*/ 2857102 h 6858000"/>
                <a:gd name="connsiteX6633" fmla="*/ 2387353 w 5246673"/>
                <a:gd name="connsiteY6633" fmla="*/ 2699171 h 6858000"/>
                <a:gd name="connsiteX6634" fmla="*/ 2394403 w 5246673"/>
                <a:gd name="connsiteY6634" fmla="*/ 2684814 h 6858000"/>
                <a:gd name="connsiteX6635" fmla="*/ 2290054 w 5246673"/>
                <a:gd name="connsiteY6635" fmla="*/ 2507741 h 6858000"/>
                <a:gd name="connsiteX6636" fmla="*/ 2275952 w 5246673"/>
                <a:gd name="connsiteY6636" fmla="*/ 2495778 h 6858000"/>
                <a:gd name="connsiteX6637" fmla="*/ 2146220 w 5246673"/>
                <a:gd name="connsiteY6637" fmla="*/ 2435954 h 6858000"/>
                <a:gd name="connsiteX6638" fmla="*/ 2136350 w 5246673"/>
                <a:gd name="connsiteY6638" fmla="*/ 2433563 h 6858000"/>
                <a:gd name="connsiteX6639" fmla="*/ 657121 w 5246673"/>
                <a:gd name="connsiteY6639" fmla="*/ 2433563 h 6858000"/>
                <a:gd name="connsiteX6640" fmla="*/ 654300 w 5246673"/>
                <a:gd name="connsiteY6640" fmla="*/ 2447920 h 6858000"/>
                <a:gd name="connsiteX6641" fmla="*/ 619048 w 5246673"/>
                <a:gd name="connsiteY6641" fmla="*/ 2670457 h 6858000"/>
                <a:gd name="connsiteX6642" fmla="*/ 619048 w 5246673"/>
                <a:gd name="connsiteY6642" fmla="*/ 2701565 h 6858000"/>
                <a:gd name="connsiteX6643" fmla="*/ 635969 w 5246673"/>
                <a:gd name="connsiteY6643" fmla="*/ 2814029 h 6858000"/>
                <a:gd name="connsiteX6644" fmla="*/ 657121 w 5246673"/>
                <a:gd name="connsiteY6644" fmla="*/ 2938459 h 6858000"/>
                <a:gd name="connsiteX6645" fmla="*/ 671222 w 5246673"/>
                <a:gd name="connsiteY6645" fmla="*/ 2933674 h 6858000"/>
                <a:gd name="connsiteX6646" fmla="*/ 795314 w 5246673"/>
                <a:gd name="connsiteY6646" fmla="*/ 2876244 h 6858000"/>
                <a:gd name="connsiteX6647" fmla="*/ 815055 w 5246673"/>
                <a:gd name="connsiteY6647" fmla="*/ 2857102 h 6858000"/>
                <a:gd name="connsiteX6648" fmla="*/ 906715 w 5246673"/>
                <a:gd name="connsiteY6648" fmla="*/ 2701565 h 6858000"/>
                <a:gd name="connsiteX6649" fmla="*/ 915176 w 5246673"/>
                <a:gd name="connsiteY6649" fmla="*/ 2684814 h 6858000"/>
                <a:gd name="connsiteX6650" fmla="*/ 809415 w 5246673"/>
                <a:gd name="connsiteY6650" fmla="*/ 2507741 h 6858000"/>
                <a:gd name="connsiteX6651" fmla="*/ 795314 w 5246673"/>
                <a:gd name="connsiteY6651" fmla="*/ 2495778 h 6858000"/>
                <a:gd name="connsiteX6652" fmla="*/ 669813 w 5246673"/>
                <a:gd name="connsiteY6652" fmla="*/ 2438348 h 6858000"/>
                <a:gd name="connsiteX6653" fmla="*/ 657121 w 5246673"/>
                <a:gd name="connsiteY6653" fmla="*/ 2433563 h 6858000"/>
                <a:gd name="connsiteX6654" fmla="*/ 5079786 w 5246673"/>
                <a:gd name="connsiteY6654" fmla="*/ 2429386 h 6858000"/>
                <a:gd name="connsiteX6655" fmla="*/ 5088968 w 5246673"/>
                <a:gd name="connsiteY6655" fmla="*/ 2466769 h 6858000"/>
                <a:gd name="connsiteX6656" fmla="*/ 5056733 w 5246673"/>
                <a:gd name="connsiteY6656" fmla="*/ 2668065 h 6858000"/>
                <a:gd name="connsiteX6657" fmla="*/ 5058144 w 5246673"/>
                <a:gd name="connsiteY6657" fmla="*/ 2703957 h 6858000"/>
                <a:gd name="connsiteX6658" fmla="*/ 5091987 w 5246673"/>
                <a:gd name="connsiteY6658" fmla="*/ 2916925 h 6858000"/>
                <a:gd name="connsiteX6659" fmla="*/ 5096216 w 5246673"/>
                <a:gd name="connsiteY6659" fmla="*/ 2938459 h 6858000"/>
                <a:gd name="connsiteX6660" fmla="*/ 5181845 w 5246673"/>
                <a:gd name="connsiteY6660" fmla="*/ 2899616 h 6858000"/>
                <a:gd name="connsiteX6661" fmla="*/ 5184197 w 5246673"/>
                <a:gd name="connsiteY6661" fmla="*/ 2912001 h 6858000"/>
                <a:gd name="connsiteX6662" fmla="*/ 5185244 w 5246673"/>
                <a:gd name="connsiteY6662" fmla="*/ 2919749 h 6858000"/>
                <a:gd name="connsiteX6663" fmla="*/ 5093396 w 5246673"/>
                <a:gd name="connsiteY6663" fmla="*/ 2962388 h 6858000"/>
                <a:gd name="connsiteX6664" fmla="*/ 5084935 w 5246673"/>
                <a:gd name="connsiteY6664" fmla="*/ 2964783 h 6858000"/>
                <a:gd name="connsiteX6665" fmla="*/ 5062373 w 5246673"/>
                <a:gd name="connsiteY6665" fmla="*/ 2828387 h 6858000"/>
                <a:gd name="connsiteX6666" fmla="*/ 5042631 w 5246673"/>
                <a:gd name="connsiteY6666" fmla="*/ 2699171 h 6858000"/>
                <a:gd name="connsiteX6667" fmla="*/ 5042631 w 5246673"/>
                <a:gd name="connsiteY6667" fmla="*/ 2668065 h 6858000"/>
                <a:gd name="connsiteX6668" fmla="*/ 3209460 w 5246673"/>
                <a:gd name="connsiteY6668" fmla="*/ 2426383 h 6858000"/>
                <a:gd name="connsiteX6669" fmla="*/ 3198179 w 5246673"/>
                <a:gd name="connsiteY6669" fmla="*/ 2443134 h 6858000"/>
                <a:gd name="connsiteX6670" fmla="*/ 3185488 w 5246673"/>
                <a:gd name="connsiteY6670" fmla="*/ 2464669 h 6858000"/>
                <a:gd name="connsiteX6671" fmla="*/ 3182668 w 5246673"/>
                <a:gd name="connsiteY6671" fmla="*/ 2469454 h 6858000"/>
                <a:gd name="connsiteX6672" fmla="*/ 3162926 w 5246673"/>
                <a:gd name="connsiteY6672" fmla="*/ 2500563 h 6858000"/>
                <a:gd name="connsiteX6673" fmla="*/ 3160106 w 5246673"/>
                <a:gd name="connsiteY6673" fmla="*/ 2505349 h 6858000"/>
                <a:gd name="connsiteX6674" fmla="*/ 3141773 w 5246673"/>
                <a:gd name="connsiteY6674" fmla="*/ 2524492 h 6858000"/>
                <a:gd name="connsiteX6675" fmla="*/ 3136133 w 5246673"/>
                <a:gd name="connsiteY6675" fmla="*/ 2526884 h 6858000"/>
                <a:gd name="connsiteX6676" fmla="*/ 3110750 w 5246673"/>
                <a:gd name="connsiteY6676" fmla="*/ 2538849 h 6858000"/>
                <a:gd name="connsiteX6677" fmla="*/ 3105110 w 5246673"/>
                <a:gd name="connsiteY6677" fmla="*/ 2541241 h 6858000"/>
                <a:gd name="connsiteX6678" fmla="*/ 3086779 w 5246673"/>
                <a:gd name="connsiteY6678" fmla="*/ 2548421 h 6858000"/>
                <a:gd name="connsiteX6679" fmla="*/ 3075498 w 5246673"/>
                <a:gd name="connsiteY6679" fmla="*/ 2560384 h 6858000"/>
                <a:gd name="connsiteX6680" fmla="*/ 3076907 w 5246673"/>
                <a:gd name="connsiteY6680" fmla="*/ 2574741 h 6858000"/>
                <a:gd name="connsiteX6681" fmla="*/ 3079727 w 5246673"/>
                <a:gd name="connsiteY6681" fmla="*/ 2593884 h 6858000"/>
                <a:gd name="connsiteX6682" fmla="*/ 3093829 w 5246673"/>
                <a:gd name="connsiteY6682" fmla="*/ 2687208 h 6858000"/>
                <a:gd name="connsiteX6683" fmla="*/ 3093829 w 5246673"/>
                <a:gd name="connsiteY6683" fmla="*/ 2694386 h 6858000"/>
                <a:gd name="connsiteX6684" fmla="*/ 3079727 w 5246673"/>
                <a:gd name="connsiteY6684" fmla="*/ 2785315 h 6858000"/>
                <a:gd name="connsiteX6685" fmla="*/ 3074087 w 5246673"/>
                <a:gd name="connsiteY6685" fmla="*/ 2816424 h 6858000"/>
                <a:gd name="connsiteX6686" fmla="*/ 3083959 w 5246673"/>
                <a:gd name="connsiteY6686" fmla="*/ 2823601 h 6858000"/>
                <a:gd name="connsiteX6687" fmla="*/ 3138953 w 5246673"/>
                <a:gd name="connsiteY6687" fmla="*/ 2847530 h 6858000"/>
                <a:gd name="connsiteX6688" fmla="*/ 3140364 w 5246673"/>
                <a:gd name="connsiteY6688" fmla="*/ 2847530 h 6858000"/>
                <a:gd name="connsiteX6689" fmla="*/ 3160106 w 5246673"/>
                <a:gd name="connsiteY6689" fmla="*/ 2866673 h 6858000"/>
                <a:gd name="connsiteX6690" fmla="*/ 3199589 w 5246673"/>
                <a:gd name="connsiteY6690" fmla="*/ 2933674 h 6858000"/>
                <a:gd name="connsiteX6691" fmla="*/ 3205230 w 5246673"/>
                <a:gd name="connsiteY6691" fmla="*/ 2940854 h 6858000"/>
                <a:gd name="connsiteX6692" fmla="*/ 3209460 w 5246673"/>
                <a:gd name="connsiteY6692" fmla="*/ 2945639 h 6858000"/>
                <a:gd name="connsiteX6693" fmla="*/ 3220741 w 5246673"/>
                <a:gd name="connsiteY6693" fmla="*/ 2928888 h 6858000"/>
                <a:gd name="connsiteX6694" fmla="*/ 3247534 w 5246673"/>
                <a:gd name="connsiteY6694" fmla="*/ 2883424 h 6858000"/>
                <a:gd name="connsiteX6695" fmla="*/ 3254584 w 5246673"/>
                <a:gd name="connsiteY6695" fmla="*/ 2871459 h 6858000"/>
                <a:gd name="connsiteX6696" fmla="*/ 3279966 w 5246673"/>
                <a:gd name="connsiteY6696" fmla="*/ 2845138 h 6858000"/>
                <a:gd name="connsiteX6697" fmla="*/ 3291247 w 5246673"/>
                <a:gd name="connsiteY6697" fmla="*/ 2840353 h 6858000"/>
                <a:gd name="connsiteX6698" fmla="*/ 3330731 w 5246673"/>
                <a:gd name="connsiteY6698" fmla="*/ 2821209 h 6858000"/>
                <a:gd name="connsiteX6699" fmla="*/ 3334962 w 5246673"/>
                <a:gd name="connsiteY6699" fmla="*/ 2818815 h 6858000"/>
                <a:gd name="connsiteX6700" fmla="*/ 3342012 w 5246673"/>
                <a:gd name="connsiteY6700" fmla="*/ 2814029 h 6858000"/>
                <a:gd name="connsiteX6701" fmla="*/ 3336371 w 5246673"/>
                <a:gd name="connsiteY6701" fmla="*/ 2782923 h 6858000"/>
                <a:gd name="connsiteX6702" fmla="*/ 3322270 w 5246673"/>
                <a:gd name="connsiteY6702" fmla="*/ 2687208 h 6858000"/>
                <a:gd name="connsiteX6703" fmla="*/ 3336371 w 5246673"/>
                <a:gd name="connsiteY6703" fmla="*/ 2589099 h 6858000"/>
                <a:gd name="connsiteX6704" fmla="*/ 3342012 w 5246673"/>
                <a:gd name="connsiteY6704" fmla="*/ 2555598 h 6858000"/>
                <a:gd name="connsiteX6705" fmla="*/ 3312400 w 5246673"/>
                <a:gd name="connsiteY6705" fmla="*/ 2541241 h 6858000"/>
                <a:gd name="connsiteX6706" fmla="*/ 3303939 w 5246673"/>
                <a:gd name="connsiteY6706" fmla="*/ 2538849 h 6858000"/>
                <a:gd name="connsiteX6707" fmla="*/ 3279966 w 5246673"/>
                <a:gd name="connsiteY6707" fmla="*/ 2526884 h 6858000"/>
                <a:gd name="connsiteX6708" fmla="*/ 3254584 w 5246673"/>
                <a:gd name="connsiteY6708" fmla="*/ 2502955 h 6858000"/>
                <a:gd name="connsiteX6709" fmla="*/ 3236253 w 5246673"/>
                <a:gd name="connsiteY6709" fmla="*/ 2471849 h 6858000"/>
                <a:gd name="connsiteX6710" fmla="*/ 3232022 w 5246673"/>
                <a:gd name="connsiteY6710" fmla="*/ 2462277 h 6858000"/>
                <a:gd name="connsiteX6711" fmla="*/ 3217920 w 5246673"/>
                <a:gd name="connsiteY6711" fmla="*/ 2438348 h 6858000"/>
                <a:gd name="connsiteX6712" fmla="*/ 3209460 w 5246673"/>
                <a:gd name="connsiteY6712" fmla="*/ 2426383 h 6858000"/>
                <a:gd name="connsiteX6713" fmla="*/ 4687278 w 5246673"/>
                <a:gd name="connsiteY6713" fmla="*/ 2423991 h 6858000"/>
                <a:gd name="connsiteX6714" fmla="*/ 4660486 w 5246673"/>
                <a:gd name="connsiteY6714" fmla="*/ 2469454 h 6858000"/>
                <a:gd name="connsiteX6715" fmla="*/ 4588569 w 5246673"/>
                <a:gd name="connsiteY6715" fmla="*/ 2538849 h 6858000"/>
                <a:gd name="connsiteX6716" fmla="*/ 4553316 w 5246673"/>
                <a:gd name="connsiteY6716" fmla="*/ 2555598 h 6858000"/>
                <a:gd name="connsiteX6717" fmla="*/ 4570238 w 5246673"/>
                <a:gd name="connsiteY6717" fmla="*/ 2658493 h 6858000"/>
                <a:gd name="connsiteX6718" fmla="*/ 4568827 w 5246673"/>
                <a:gd name="connsiteY6718" fmla="*/ 2718314 h 6858000"/>
                <a:gd name="connsiteX6719" fmla="*/ 4551905 w 5246673"/>
                <a:gd name="connsiteY6719" fmla="*/ 2821209 h 6858000"/>
                <a:gd name="connsiteX6720" fmla="*/ 4561777 w 5246673"/>
                <a:gd name="connsiteY6720" fmla="*/ 2828387 h 6858000"/>
                <a:gd name="connsiteX6721" fmla="*/ 4616771 w 5246673"/>
                <a:gd name="connsiteY6721" fmla="*/ 2852316 h 6858000"/>
                <a:gd name="connsiteX6722" fmla="*/ 4637924 w 5246673"/>
                <a:gd name="connsiteY6722" fmla="*/ 2871459 h 6858000"/>
                <a:gd name="connsiteX6723" fmla="*/ 4677408 w 5246673"/>
                <a:gd name="connsiteY6723" fmla="*/ 2938459 h 6858000"/>
                <a:gd name="connsiteX6724" fmla="*/ 4687278 w 5246673"/>
                <a:gd name="connsiteY6724" fmla="*/ 2950425 h 6858000"/>
                <a:gd name="connsiteX6725" fmla="*/ 4730993 w 5246673"/>
                <a:gd name="connsiteY6725" fmla="*/ 2873853 h 6858000"/>
                <a:gd name="connsiteX6726" fmla="*/ 4756375 w 5246673"/>
                <a:gd name="connsiteY6726" fmla="*/ 2847530 h 6858000"/>
                <a:gd name="connsiteX6727" fmla="*/ 4809960 w 5246673"/>
                <a:gd name="connsiteY6727" fmla="*/ 2823601 h 6858000"/>
                <a:gd name="connsiteX6728" fmla="*/ 4819831 w 5246673"/>
                <a:gd name="connsiteY6728" fmla="*/ 2816424 h 6858000"/>
                <a:gd name="connsiteX6729" fmla="*/ 4814190 w 5246673"/>
                <a:gd name="connsiteY6729" fmla="*/ 2780529 h 6858000"/>
                <a:gd name="connsiteX6730" fmla="*/ 4801500 w 5246673"/>
                <a:gd name="connsiteY6730" fmla="*/ 2689600 h 6858000"/>
                <a:gd name="connsiteX6731" fmla="*/ 4814190 w 5246673"/>
                <a:gd name="connsiteY6731" fmla="*/ 2596278 h 6858000"/>
                <a:gd name="connsiteX6732" fmla="*/ 4819831 w 5246673"/>
                <a:gd name="connsiteY6732" fmla="*/ 2557993 h 6858000"/>
                <a:gd name="connsiteX6733" fmla="*/ 4754964 w 5246673"/>
                <a:gd name="connsiteY6733" fmla="*/ 2526884 h 6858000"/>
                <a:gd name="connsiteX6734" fmla="*/ 4735223 w 5246673"/>
                <a:gd name="connsiteY6734" fmla="*/ 2507741 h 6858000"/>
                <a:gd name="connsiteX6735" fmla="*/ 4687278 w 5246673"/>
                <a:gd name="connsiteY6735" fmla="*/ 2423991 h 6858000"/>
                <a:gd name="connsiteX6736" fmla="*/ 1727412 w 5246673"/>
                <a:gd name="connsiteY6736" fmla="*/ 2423991 h 6858000"/>
                <a:gd name="connsiteX6737" fmla="*/ 1700618 w 5246673"/>
                <a:gd name="connsiteY6737" fmla="*/ 2469454 h 6858000"/>
                <a:gd name="connsiteX6738" fmla="*/ 1628702 w 5246673"/>
                <a:gd name="connsiteY6738" fmla="*/ 2538849 h 6858000"/>
                <a:gd name="connsiteX6739" fmla="*/ 1593448 w 5246673"/>
                <a:gd name="connsiteY6739" fmla="*/ 2555598 h 6858000"/>
                <a:gd name="connsiteX6740" fmla="*/ 1610370 w 5246673"/>
                <a:gd name="connsiteY6740" fmla="*/ 2658493 h 6858000"/>
                <a:gd name="connsiteX6741" fmla="*/ 1608961 w 5246673"/>
                <a:gd name="connsiteY6741" fmla="*/ 2718314 h 6858000"/>
                <a:gd name="connsiteX6742" fmla="*/ 1592039 w 5246673"/>
                <a:gd name="connsiteY6742" fmla="*/ 2821209 h 6858000"/>
                <a:gd name="connsiteX6743" fmla="*/ 1601909 w 5246673"/>
                <a:gd name="connsiteY6743" fmla="*/ 2828387 h 6858000"/>
                <a:gd name="connsiteX6744" fmla="*/ 1656905 w 5246673"/>
                <a:gd name="connsiteY6744" fmla="*/ 2852316 h 6858000"/>
                <a:gd name="connsiteX6745" fmla="*/ 1678056 w 5246673"/>
                <a:gd name="connsiteY6745" fmla="*/ 2871459 h 6858000"/>
                <a:gd name="connsiteX6746" fmla="*/ 1717540 w 5246673"/>
                <a:gd name="connsiteY6746" fmla="*/ 2938459 h 6858000"/>
                <a:gd name="connsiteX6747" fmla="*/ 1727412 w 5246673"/>
                <a:gd name="connsiteY6747" fmla="*/ 2950425 h 6858000"/>
                <a:gd name="connsiteX6748" fmla="*/ 1771125 w 5246673"/>
                <a:gd name="connsiteY6748" fmla="*/ 2873853 h 6858000"/>
                <a:gd name="connsiteX6749" fmla="*/ 1796507 w 5246673"/>
                <a:gd name="connsiteY6749" fmla="*/ 2847530 h 6858000"/>
                <a:gd name="connsiteX6750" fmla="*/ 1850092 w 5246673"/>
                <a:gd name="connsiteY6750" fmla="*/ 2823601 h 6858000"/>
                <a:gd name="connsiteX6751" fmla="*/ 1859964 w 5246673"/>
                <a:gd name="connsiteY6751" fmla="*/ 2816424 h 6858000"/>
                <a:gd name="connsiteX6752" fmla="*/ 1854324 w 5246673"/>
                <a:gd name="connsiteY6752" fmla="*/ 2780529 h 6858000"/>
                <a:gd name="connsiteX6753" fmla="*/ 1841632 w 5246673"/>
                <a:gd name="connsiteY6753" fmla="*/ 2689600 h 6858000"/>
                <a:gd name="connsiteX6754" fmla="*/ 1854324 w 5246673"/>
                <a:gd name="connsiteY6754" fmla="*/ 2596278 h 6858000"/>
                <a:gd name="connsiteX6755" fmla="*/ 1859964 w 5246673"/>
                <a:gd name="connsiteY6755" fmla="*/ 2557993 h 6858000"/>
                <a:gd name="connsiteX6756" fmla="*/ 1795098 w 5246673"/>
                <a:gd name="connsiteY6756" fmla="*/ 2526884 h 6858000"/>
                <a:gd name="connsiteX6757" fmla="*/ 1775356 w 5246673"/>
                <a:gd name="connsiteY6757" fmla="*/ 2507741 h 6858000"/>
                <a:gd name="connsiteX6758" fmla="*/ 1727412 w 5246673"/>
                <a:gd name="connsiteY6758" fmla="*/ 2423991 h 6858000"/>
                <a:gd name="connsiteX6759" fmla="*/ 249593 w 5246673"/>
                <a:gd name="connsiteY6759" fmla="*/ 2421597 h 6858000"/>
                <a:gd name="connsiteX6760" fmla="*/ 222800 w 5246673"/>
                <a:gd name="connsiteY6760" fmla="*/ 2467063 h 6858000"/>
                <a:gd name="connsiteX6761" fmla="*/ 150884 w 5246673"/>
                <a:gd name="connsiteY6761" fmla="*/ 2536455 h 6858000"/>
                <a:gd name="connsiteX6762" fmla="*/ 115630 w 5246673"/>
                <a:gd name="connsiteY6762" fmla="*/ 2555598 h 6858000"/>
                <a:gd name="connsiteX6763" fmla="*/ 118450 w 5246673"/>
                <a:gd name="connsiteY6763" fmla="*/ 2574741 h 6858000"/>
                <a:gd name="connsiteX6764" fmla="*/ 133962 w 5246673"/>
                <a:gd name="connsiteY6764" fmla="*/ 2670457 h 6858000"/>
                <a:gd name="connsiteX6765" fmla="*/ 133962 w 5246673"/>
                <a:gd name="connsiteY6765" fmla="*/ 2703957 h 6858000"/>
                <a:gd name="connsiteX6766" fmla="*/ 115630 w 5246673"/>
                <a:gd name="connsiteY6766" fmla="*/ 2816424 h 6858000"/>
                <a:gd name="connsiteX6767" fmla="*/ 125502 w 5246673"/>
                <a:gd name="connsiteY6767" fmla="*/ 2823601 h 6858000"/>
                <a:gd name="connsiteX6768" fmla="*/ 180496 w 5246673"/>
                <a:gd name="connsiteY6768" fmla="*/ 2847530 h 6858000"/>
                <a:gd name="connsiteX6769" fmla="*/ 201649 w 5246673"/>
                <a:gd name="connsiteY6769" fmla="*/ 2866673 h 6858000"/>
                <a:gd name="connsiteX6770" fmla="*/ 241132 w 5246673"/>
                <a:gd name="connsiteY6770" fmla="*/ 2933674 h 6858000"/>
                <a:gd name="connsiteX6771" fmla="*/ 251003 w 5246673"/>
                <a:gd name="connsiteY6771" fmla="*/ 2945639 h 6858000"/>
                <a:gd name="connsiteX6772" fmla="*/ 294717 w 5246673"/>
                <a:gd name="connsiteY6772" fmla="*/ 2869067 h 6858000"/>
                <a:gd name="connsiteX6773" fmla="*/ 320100 w 5246673"/>
                <a:gd name="connsiteY6773" fmla="*/ 2842744 h 6858000"/>
                <a:gd name="connsiteX6774" fmla="*/ 373685 w 5246673"/>
                <a:gd name="connsiteY6774" fmla="*/ 2818815 h 6858000"/>
                <a:gd name="connsiteX6775" fmla="*/ 383555 w 5246673"/>
                <a:gd name="connsiteY6775" fmla="*/ 2811638 h 6858000"/>
                <a:gd name="connsiteX6776" fmla="*/ 377914 w 5246673"/>
                <a:gd name="connsiteY6776" fmla="*/ 2780529 h 6858000"/>
                <a:gd name="connsiteX6777" fmla="*/ 363813 w 5246673"/>
                <a:gd name="connsiteY6777" fmla="*/ 2684814 h 6858000"/>
                <a:gd name="connsiteX6778" fmla="*/ 377914 w 5246673"/>
                <a:gd name="connsiteY6778" fmla="*/ 2586707 h 6858000"/>
                <a:gd name="connsiteX6779" fmla="*/ 383555 w 5246673"/>
                <a:gd name="connsiteY6779" fmla="*/ 2553207 h 6858000"/>
                <a:gd name="connsiteX6780" fmla="*/ 345482 w 5246673"/>
                <a:gd name="connsiteY6780" fmla="*/ 2536455 h 6858000"/>
                <a:gd name="connsiteX6781" fmla="*/ 277796 w 5246673"/>
                <a:gd name="connsiteY6781" fmla="*/ 2469454 h 6858000"/>
                <a:gd name="connsiteX6782" fmla="*/ 249593 w 5246673"/>
                <a:gd name="connsiteY6782" fmla="*/ 2421597 h 6858000"/>
                <a:gd name="connsiteX6783" fmla="*/ 4291032 w 5246673"/>
                <a:gd name="connsiteY6783" fmla="*/ 2404848 h 6858000"/>
                <a:gd name="connsiteX6784" fmla="*/ 4315003 w 5246673"/>
                <a:gd name="connsiteY6784" fmla="*/ 2557993 h 6858000"/>
                <a:gd name="connsiteX6785" fmla="*/ 4331925 w 5246673"/>
                <a:gd name="connsiteY6785" fmla="*/ 2670457 h 6858000"/>
                <a:gd name="connsiteX6786" fmla="*/ 4331925 w 5246673"/>
                <a:gd name="connsiteY6786" fmla="*/ 2701565 h 6858000"/>
                <a:gd name="connsiteX6787" fmla="*/ 4292441 w 5246673"/>
                <a:gd name="connsiteY6787" fmla="*/ 2955211 h 6858000"/>
                <a:gd name="connsiteX6788" fmla="*/ 4289621 w 5246673"/>
                <a:gd name="connsiteY6788" fmla="*/ 2964783 h 6858000"/>
                <a:gd name="connsiteX6789" fmla="*/ 4276930 w 5246673"/>
                <a:gd name="connsiteY6789" fmla="*/ 2959996 h 6858000"/>
                <a:gd name="connsiteX6790" fmla="*/ 4135917 w 5246673"/>
                <a:gd name="connsiteY6790" fmla="*/ 2895387 h 6858000"/>
                <a:gd name="connsiteX6791" fmla="*/ 4116175 w 5246673"/>
                <a:gd name="connsiteY6791" fmla="*/ 2873853 h 6858000"/>
                <a:gd name="connsiteX6792" fmla="*/ 4014646 w 5246673"/>
                <a:gd name="connsiteY6792" fmla="*/ 2701565 h 6858000"/>
                <a:gd name="connsiteX6793" fmla="*/ 4004774 w 5246673"/>
                <a:gd name="connsiteY6793" fmla="*/ 2682422 h 6858000"/>
                <a:gd name="connsiteX6794" fmla="*/ 4013235 w 5246673"/>
                <a:gd name="connsiteY6794" fmla="*/ 2668065 h 6858000"/>
                <a:gd name="connsiteX6795" fmla="*/ 4116175 w 5246673"/>
                <a:gd name="connsiteY6795" fmla="*/ 2493383 h 6858000"/>
                <a:gd name="connsiteX6796" fmla="*/ 4137326 w 5246673"/>
                <a:gd name="connsiteY6796" fmla="*/ 2474240 h 6858000"/>
                <a:gd name="connsiteX6797" fmla="*/ 4274110 w 5246673"/>
                <a:gd name="connsiteY6797" fmla="*/ 2412025 h 6858000"/>
                <a:gd name="connsiteX6798" fmla="*/ 4291032 w 5246673"/>
                <a:gd name="connsiteY6798" fmla="*/ 2404848 h 6858000"/>
                <a:gd name="connsiteX6799" fmla="*/ 3604297 w 5246673"/>
                <a:gd name="connsiteY6799" fmla="*/ 2404848 h 6858000"/>
                <a:gd name="connsiteX6800" fmla="*/ 3614168 w 5246673"/>
                <a:gd name="connsiteY6800" fmla="*/ 2407239 h 6858000"/>
                <a:gd name="connsiteX6801" fmla="*/ 3760822 w 5246673"/>
                <a:gd name="connsiteY6801" fmla="*/ 2474240 h 6858000"/>
                <a:gd name="connsiteX6802" fmla="*/ 3774923 w 5246673"/>
                <a:gd name="connsiteY6802" fmla="*/ 2486206 h 6858000"/>
                <a:gd name="connsiteX6803" fmla="*/ 3889143 w 5246673"/>
                <a:gd name="connsiteY6803" fmla="*/ 2680028 h 6858000"/>
                <a:gd name="connsiteX6804" fmla="*/ 3890554 w 5246673"/>
                <a:gd name="connsiteY6804" fmla="*/ 2684814 h 6858000"/>
                <a:gd name="connsiteX6805" fmla="*/ 3883503 w 5246673"/>
                <a:gd name="connsiteY6805" fmla="*/ 2699171 h 6858000"/>
                <a:gd name="connsiteX6806" fmla="*/ 3779153 w 5246673"/>
                <a:gd name="connsiteY6806" fmla="*/ 2876244 h 6858000"/>
                <a:gd name="connsiteX6807" fmla="*/ 3763642 w 5246673"/>
                <a:gd name="connsiteY6807" fmla="*/ 2892996 h 6858000"/>
                <a:gd name="connsiteX6808" fmla="*/ 3612757 w 5246673"/>
                <a:gd name="connsiteY6808" fmla="*/ 2962388 h 6858000"/>
                <a:gd name="connsiteX6809" fmla="*/ 3605707 w 5246673"/>
                <a:gd name="connsiteY6809" fmla="*/ 2964783 h 6858000"/>
                <a:gd name="connsiteX6810" fmla="*/ 3583145 w 5246673"/>
                <a:gd name="connsiteY6810" fmla="*/ 2830781 h 6858000"/>
                <a:gd name="connsiteX6811" fmla="*/ 3561993 w 5246673"/>
                <a:gd name="connsiteY6811" fmla="*/ 2699171 h 6858000"/>
                <a:gd name="connsiteX6812" fmla="*/ 3561993 w 5246673"/>
                <a:gd name="connsiteY6812" fmla="*/ 2668065 h 6858000"/>
                <a:gd name="connsiteX6813" fmla="*/ 3601476 w 5246673"/>
                <a:gd name="connsiteY6813" fmla="*/ 2414419 h 6858000"/>
                <a:gd name="connsiteX6814" fmla="*/ 3604297 w 5246673"/>
                <a:gd name="connsiteY6814" fmla="*/ 2404848 h 6858000"/>
                <a:gd name="connsiteX6815" fmla="*/ 2810393 w 5246673"/>
                <a:gd name="connsiteY6815" fmla="*/ 2404848 h 6858000"/>
                <a:gd name="connsiteX6816" fmla="*/ 2813213 w 5246673"/>
                <a:gd name="connsiteY6816" fmla="*/ 2426383 h 6858000"/>
                <a:gd name="connsiteX6817" fmla="*/ 2813213 w 5246673"/>
                <a:gd name="connsiteY6817" fmla="*/ 2428777 h 6858000"/>
                <a:gd name="connsiteX6818" fmla="*/ 2818854 w 5246673"/>
                <a:gd name="connsiteY6818" fmla="*/ 2467063 h 6858000"/>
                <a:gd name="connsiteX6819" fmla="*/ 2827315 w 5246673"/>
                <a:gd name="connsiteY6819" fmla="*/ 2517312 h 6858000"/>
                <a:gd name="connsiteX6820" fmla="*/ 2851286 w 5246673"/>
                <a:gd name="connsiteY6820" fmla="*/ 2668065 h 6858000"/>
                <a:gd name="connsiteX6821" fmla="*/ 2852697 w 5246673"/>
                <a:gd name="connsiteY6821" fmla="*/ 2696779 h 6858000"/>
                <a:gd name="connsiteX6822" fmla="*/ 2814623 w 5246673"/>
                <a:gd name="connsiteY6822" fmla="*/ 2938459 h 6858000"/>
                <a:gd name="connsiteX6823" fmla="*/ 2811802 w 5246673"/>
                <a:gd name="connsiteY6823" fmla="*/ 2955211 h 6858000"/>
                <a:gd name="connsiteX6824" fmla="*/ 2811802 w 5246673"/>
                <a:gd name="connsiteY6824" fmla="*/ 2957602 h 6858000"/>
                <a:gd name="connsiteX6825" fmla="*/ 2810393 w 5246673"/>
                <a:gd name="connsiteY6825" fmla="*/ 2962388 h 6858000"/>
                <a:gd name="connsiteX6826" fmla="*/ 2808982 w 5246673"/>
                <a:gd name="connsiteY6826" fmla="*/ 2964783 h 6858000"/>
                <a:gd name="connsiteX6827" fmla="*/ 2796292 w 5246673"/>
                <a:gd name="connsiteY6827" fmla="*/ 2959996 h 6858000"/>
                <a:gd name="connsiteX6828" fmla="*/ 2656688 w 5246673"/>
                <a:gd name="connsiteY6828" fmla="*/ 2895387 h 6858000"/>
                <a:gd name="connsiteX6829" fmla="*/ 2632716 w 5246673"/>
                <a:gd name="connsiteY6829" fmla="*/ 2876244 h 6858000"/>
                <a:gd name="connsiteX6830" fmla="*/ 2532596 w 5246673"/>
                <a:gd name="connsiteY6830" fmla="*/ 2706351 h 6858000"/>
                <a:gd name="connsiteX6831" fmla="*/ 2519906 w 5246673"/>
                <a:gd name="connsiteY6831" fmla="*/ 2689600 h 6858000"/>
                <a:gd name="connsiteX6832" fmla="*/ 2529776 w 5246673"/>
                <a:gd name="connsiteY6832" fmla="*/ 2672851 h 6858000"/>
                <a:gd name="connsiteX6833" fmla="*/ 2549518 w 5246673"/>
                <a:gd name="connsiteY6833" fmla="*/ 2639350 h 6858000"/>
                <a:gd name="connsiteX6834" fmla="*/ 2634126 w 5246673"/>
                <a:gd name="connsiteY6834" fmla="*/ 2495778 h 6858000"/>
                <a:gd name="connsiteX6835" fmla="*/ 2646818 w 5246673"/>
                <a:gd name="connsiteY6835" fmla="*/ 2481420 h 6858000"/>
                <a:gd name="connsiteX6836" fmla="*/ 2648227 w 5246673"/>
                <a:gd name="connsiteY6836" fmla="*/ 2481420 h 6858000"/>
                <a:gd name="connsiteX6837" fmla="*/ 2655278 w 5246673"/>
                <a:gd name="connsiteY6837" fmla="*/ 2476634 h 6858000"/>
                <a:gd name="connsiteX6838" fmla="*/ 2703223 w 5246673"/>
                <a:gd name="connsiteY6838" fmla="*/ 2455097 h 6858000"/>
                <a:gd name="connsiteX6839" fmla="*/ 2800521 w 5246673"/>
                <a:gd name="connsiteY6839" fmla="*/ 2409634 h 6858000"/>
                <a:gd name="connsiteX6840" fmla="*/ 2806162 w 5246673"/>
                <a:gd name="connsiteY6840" fmla="*/ 2407239 h 6858000"/>
                <a:gd name="connsiteX6841" fmla="*/ 2810393 w 5246673"/>
                <a:gd name="connsiteY6841" fmla="*/ 2404848 h 6858000"/>
                <a:gd name="connsiteX6842" fmla="*/ 2125069 w 5246673"/>
                <a:gd name="connsiteY6842" fmla="*/ 2404848 h 6858000"/>
                <a:gd name="connsiteX6843" fmla="*/ 2134939 w 5246673"/>
                <a:gd name="connsiteY6843" fmla="*/ 2407239 h 6858000"/>
                <a:gd name="connsiteX6844" fmla="*/ 2281593 w 5246673"/>
                <a:gd name="connsiteY6844" fmla="*/ 2474240 h 6858000"/>
                <a:gd name="connsiteX6845" fmla="*/ 2295694 w 5246673"/>
                <a:gd name="connsiteY6845" fmla="*/ 2486206 h 6858000"/>
                <a:gd name="connsiteX6846" fmla="*/ 2409915 w 5246673"/>
                <a:gd name="connsiteY6846" fmla="*/ 2680028 h 6858000"/>
                <a:gd name="connsiteX6847" fmla="*/ 2411325 w 5246673"/>
                <a:gd name="connsiteY6847" fmla="*/ 2684814 h 6858000"/>
                <a:gd name="connsiteX6848" fmla="*/ 2404275 w 5246673"/>
                <a:gd name="connsiteY6848" fmla="*/ 2696779 h 6858000"/>
                <a:gd name="connsiteX6849" fmla="*/ 2298514 w 5246673"/>
                <a:gd name="connsiteY6849" fmla="*/ 2876244 h 6858000"/>
                <a:gd name="connsiteX6850" fmla="*/ 2283004 w 5246673"/>
                <a:gd name="connsiteY6850" fmla="*/ 2892996 h 6858000"/>
                <a:gd name="connsiteX6851" fmla="*/ 2133530 w 5246673"/>
                <a:gd name="connsiteY6851" fmla="*/ 2962388 h 6858000"/>
                <a:gd name="connsiteX6852" fmla="*/ 2125069 w 5246673"/>
                <a:gd name="connsiteY6852" fmla="*/ 2964783 h 6858000"/>
                <a:gd name="connsiteX6853" fmla="*/ 2102507 w 5246673"/>
                <a:gd name="connsiteY6853" fmla="*/ 2828387 h 6858000"/>
                <a:gd name="connsiteX6854" fmla="*/ 2082765 w 5246673"/>
                <a:gd name="connsiteY6854" fmla="*/ 2699171 h 6858000"/>
                <a:gd name="connsiteX6855" fmla="*/ 2082765 w 5246673"/>
                <a:gd name="connsiteY6855" fmla="*/ 2668065 h 6858000"/>
                <a:gd name="connsiteX6856" fmla="*/ 2122249 w 5246673"/>
                <a:gd name="connsiteY6856" fmla="*/ 2414419 h 6858000"/>
                <a:gd name="connsiteX6857" fmla="*/ 2125069 w 5246673"/>
                <a:gd name="connsiteY6857" fmla="*/ 2404848 h 6858000"/>
                <a:gd name="connsiteX6858" fmla="*/ 1332575 w 5246673"/>
                <a:gd name="connsiteY6858" fmla="*/ 2404848 h 6858000"/>
                <a:gd name="connsiteX6859" fmla="*/ 1356546 w 5246673"/>
                <a:gd name="connsiteY6859" fmla="*/ 2557993 h 6858000"/>
                <a:gd name="connsiteX6860" fmla="*/ 1373468 w 5246673"/>
                <a:gd name="connsiteY6860" fmla="*/ 2670457 h 6858000"/>
                <a:gd name="connsiteX6861" fmla="*/ 1373468 w 5246673"/>
                <a:gd name="connsiteY6861" fmla="*/ 2701565 h 6858000"/>
                <a:gd name="connsiteX6862" fmla="*/ 1333984 w 5246673"/>
                <a:gd name="connsiteY6862" fmla="*/ 2955211 h 6858000"/>
                <a:gd name="connsiteX6863" fmla="*/ 1331164 w 5246673"/>
                <a:gd name="connsiteY6863" fmla="*/ 2964783 h 6858000"/>
                <a:gd name="connsiteX6864" fmla="*/ 1318473 w 5246673"/>
                <a:gd name="connsiteY6864" fmla="*/ 2959996 h 6858000"/>
                <a:gd name="connsiteX6865" fmla="*/ 1177460 w 5246673"/>
                <a:gd name="connsiteY6865" fmla="*/ 2895387 h 6858000"/>
                <a:gd name="connsiteX6866" fmla="*/ 1157718 w 5246673"/>
                <a:gd name="connsiteY6866" fmla="*/ 2873853 h 6858000"/>
                <a:gd name="connsiteX6867" fmla="*/ 1056189 w 5246673"/>
                <a:gd name="connsiteY6867" fmla="*/ 2701565 h 6858000"/>
                <a:gd name="connsiteX6868" fmla="*/ 1046317 w 5246673"/>
                <a:gd name="connsiteY6868" fmla="*/ 2682422 h 6858000"/>
                <a:gd name="connsiteX6869" fmla="*/ 1054778 w 5246673"/>
                <a:gd name="connsiteY6869" fmla="*/ 2668065 h 6858000"/>
                <a:gd name="connsiteX6870" fmla="*/ 1157718 w 5246673"/>
                <a:gd name="connsiteY6870" fmla="*/ 2493383 h 6858000"/>
                <a:gd name="connsiteX6871" fmla="*/ 1178870 w 5246673"/>
                <a:gd name="connsiteY6871" fmla="*/ 2474240 h 6858000"/>
                <a:gd name="connsiteX6872" fmla="*/ 1315653 w 5246673"/>
                <a:gd name="connsiteY6872" fmla="*/ 2412025 h 6858000"/>
                <a:gd name="connsiteX6873" fmla="*/ 1332575 w 5246673"/>
                <a:gd name="connsiteY6873" fmla="*/ 2404848 h 6858000"/>
                <a:gd name="connsiteX6874" fmla="*/ 645840 w 5246673"/>
                <a:gd name="connsiteY6874" fmla="*/ 2404848 h 6858000"/>
                <a:gd name="connsiteX6875" fmla="*/ 655711 w 5246673"/>
                <a:gd name="connsiteY6875" fmla="*/ 2407239 h 6858000"/>
                <a:gd name="connsiteX6876" fmla="*/ 802365 w 5246673"/>
                <a:gd name="connsiteY6876" fmla="*/ 2474240 h 6858000"/>
                <a:gd name="connsiteX6877" fmla="*/ 816466 w 5246673"/>
                <a:gd name="connsiteY6877" fmla="*/ 2486206 h 6858000"/>
                <a:gd name="connsiteX6878" fmla="*/ 930686 w 5246673"/>
                <a:gd name="connsiteY6878" fmla="*/ 2680028 h 6858000"/>
                <a:gd name="connsiteX6879" fmla="*/ 932097 w 5246673"/>
                <a:gd name="connsiteY6879" fmla="*/ 2684814 h 6858000"/>
                <a:gd name="connsiteX6880" fmla="*/ 925046 w 5246673"/>
                <a:gd name="connsiteY6880" fmla="*/ 2699171 h 6858000"/>
                <a:gd name="connsiteX6881" fmla="*/ 820696 w 5246673"/>
                <a:gd name="connsiteY6881" fmla="*/ 2876244 h 6858000"/>
                <a:gd name="connsiteX6882" fmla="*/ 805185 w 5246673"/>
                <a:gd name="connsiteY6882" fmla="*/ 2892996 h 6858000"/>
                <a:gd name="connsiteX6883" fmla="*/ 652891 w 5246673"/>
                <a:gd name="connsiteY6883" fmla="*/ 2959996 h 6858000"/>
                <a:gd name="connsiteX6884" fmla="*/ 645840 w 5246673"/>
                <a:gd name="connsiteY6884" fmla="*/ 2962388 h 6858000"/>
                <a:gd name="connsiteX6885" fmla="*/ 624688 w 5246673"/>
                <a:gd name="connsiteY6885" fmla="*/ 2830781 h 6858000"/>
                <a:gd name="connsiteX6886" fmla="*/ 603536 w 5246673"/>
                <a:gd name="connsiteY6886" fmla="*/ 2699171 h 6858000"/>
                <a:gd name="connsiteX6887" fmla="*/ 603536 w 5246673"/>
                <a:gd name="connsiteY6887" fmla="*/ 2668065 h 6858000"/>
                <a:gd name="connsiteX6888" fmla="*/ 643019 w 5246673"/>
                <a:gd name="connsiteY6888" fmla="*/ 2414419 h 6858000"/>
                <a:gd name="connsiteX6889" fmla="*/ 645840 w 5246673"/>
                <a:gd name="connsiteY6889" fmla="*/ 2404848 h 6858000"/>
                <a:gd name="connsiteX6890" fmla="*/ 3210870 w 5246673"/>
                <a:gd name="connsiteY6890" fmla="*/ 2395277 h 6858000"/>
                <a:gd name="connsiteX6891" fmla="*/ 3219331 w 5246673"/>
                <a:gd name="connsiteY6891" fmla="*/ 2407239 h 6858000"/>
                <a:gd name="connsiteX6892" fmla="*/ 3264456 w 5246673"/>
                <a:gd name="connsiteY6892" fmla="*/ 2483812 h 6858000"/>
                <a:gd name="connsiteX6893" fmla="*/ 3285607 w 5246673"/>
                <a:gd name="connsiteY6893" fmla="*/ 2505349 h 6858000"/>
                <a:gd name="connsiteX6894" fmla="*/ 3289838 w 5246673"/>
                <a:gd name="connsiteY6894" fmla="*/ 2507741 h 6858000"/>
                <a:gd name="connsiteX6895" fmla="*/ 3346243 w 5246673"/>
                <a:gd name="connsiteY6895" fmla="*/ 2534063 h 6858000"/>
                <a:gd name="connsiteX6896" fmla="*/ 3349063 w 5246673"/>
                <a:gd name="connsiteY6896" fmla="*/ 2536455 h 6858000"/>
                <a:gd name="connsiteX6897" fmla="*/ 3353293 w 5246673"/>
                <a:gd name="connsiteY6897" fmla="*/ 2538849 h 6858000"/>
                <a:gd name="connsiteX6898" fmla="*/ 3354704 w 5246673"/>
                <a:gd name="connsiteY6898" fmla="*/ 2538849 h 6858000"/>
                <a:gd name="connsiteX6899" fmla="*/ 3358934 w 5246673"/>
                <a:gd name="connsiteY6899" fmla="*/ 2541241 h 6858000"/>
                <a:gd name="connsiteX6900" fmla="*/ 3351884 w 5246673"/>
                <a:gd name="connsiteY6900" fmla="*/ 2586707 h 6858000"/>
                <a:gd name="connsiteX6901" fmla="*/ 3349063 w 5246673"/>
                <a:gd name="connsiteY6901" fmla="*/ 2608242 h 6858000"/>
                <a:gd name="connsiteX6902" fmla="*/ 3340603 w 5246673"/>
                <a:gd name="connsiteY6902" fmla="*/ 2658493 h 6858000"/>
                <a:gd name="connsiteX6903" fmla="*/ 3339192 w 5246673"/>
                <a:gd name="connsiteY6903" fmla="*/ 2672851 h 6858000"/>
                <a:gd name="connsiteX6904" fmla="*/ 3342012 w 5246673"/>
                <a:gd name="connsiteY6904" fmla="*/ 2718314 h 6858000"/>
                <a:gd name="connsiteX6905" fmla="*/ 3347653 w 5246673"/>
                <a:gd name="connsiteY6905" fmla="*/ 2756601 h 6858000"/>
                <a:gd name="connsiteX6906" fmla="*/ 3358934 w 5246673"/>
                <a:gd name="connsiteY6906" fmla="*/ 2830781 h 6858000"/>
                <a:gd name="connsiteX6907" fmla="*/ 3344832 w 5246673"/>
                <a:gd name="connsiteY6907" fmla="*/ 2837958 h 6858000"/>
                <a:gd name="connsiteX6908" fmla="*/ 3342012 w 5246673"/>
                <a:gd name="connsiteY6908" fmla="*/ 2837958 h 6858000"/>
                <a:gd name="connsiteX6909" fmla="*/ 3294068 w 5246673"/>
                <a:gd name="connsiteY6909" fmla="*/ 2859495 h 6858000"/>
                <a:gd name="connsiteX6910" fmla="*/ 3285607 w 5246673"/>
                <a:gd name="connsiteY6910" fmla="*/ 2861887 h 6858000"/>
                <a:gd name="connsiteX6911" fmla="*/ 3261635 w 5246673"/>
                <a:gd name="connsiteY6911" fmla="*/ 2883424 h 6858000"/>
                <a:gd name="connsiteX6912" fmla="*/ 3208050 w 5246673"/>
                <a:gd name="connsiteY6912" fmla="*/ 2974354 h 6858000"/>
                <a:gd name="connsiteX6913" fmla="*/ 3206639 w 5246673"/>
                <a:gd name="connsiteY6913" fmla="*/ 2974354 h 6858000"/>
                <a:gd name="connsiteX6914" fmla="*/ 3205230 w 5246673"/>
                <a:gd name="connsiteY6914" fmla="*/ 2974354 h 6858000"/>
                <a:gd name="connsiteX6915" fmla="*/ 3198179 w 5246673"/>
                <a:gd name="connsiteY6915" fmla="*/ 2962388 h 6858000"/>
                <a:gd name="connsiteX6916" fmla="*/ 3155875 w 5246673"/>
                <a:gd name="connsiteY6916" fmla="*/ 2888210 h 6858000"/>
                <a:gd name="connsiteX6917" fmla="*/ 3126263 w 5246673"/>
                <a:gd name="connsiteY6917" fmla="*/ 2859495 h 6858000"/>
                <a:gd name="connsiteX6918" fmla="*/ 3069857 w 5246673"/>
                <a:gd name="connsiteY6918" fmla="*/ 2835567 h 6858000"/>
                <a:gd name="connsiteX6919" fmla="*/ 3064217 w 5246673"/>
                <a:gd name="connsiteY6919" fmla="*/ 2833172 h 6858000"/>
                <a:gd name="connsiteX6920" fmla="*/ 3057165 w 5246673"/>
                <a:gd name="connsiteY6920" fmla="*/ 2830781 h 6858000"/>
                <a:gd name="connsiteX6921" fmla="*/ 3058576 w 5246673"/>
                <a:gd name="connsiteY6921" fmla="*/ 2821209 h 6858000"/>
                <a:gd name="connsiteX6922" fmla="*/ 3059986 w 5246673"/>
                <a:gd name="connsiteY6922" fmla="*/ 2809244 h 6858000"/>
                <a:gd name="connsiteX6923" fmla="*/ 3075498 w 5246673"/>
                <a:gd name="connsiteY6923" fmla="*/ 2715923 h 6858000"/>
                <a:gd name="connsiteX6924" fmla="*/ 3076907 w 5246673"/>
                <a:gd name="connsiteY6924" fmla="*/ 2711137 h 6858000"/>
                <a:gd name="connsiteX6925" fmla="*/ 3082548 w 5246673"/>
                <a:gd name="connsiteY6925" fmla="*/ 2660885 h 6858000"/>
                <a:gd name="connsiteX6926" fmla="*/ 3064217 w 5246673"/>
                <a:gd name="connsiteY6926" fmla="*/ 2543635 h 6858000"/>
                <a:gd name="connsiteX6927" fmla="*/ 3074087 w 5246673"/>
                <a:gd name="connsiteY6927" fmla="*/ 2538849 h 6858000"/>
                <a:gd name="connsiteX6928" fmla="*/ 3079727 w 5246673"/>
                <a:gd name="connsiteY6928" fmla="*/ 2536455 h 6858000"/>
                <a:gd name="connsiteX6929" fmla="*/ 3136133 w 5246673"/>
                <a:gd name="connsiteY6929" fmla="*/ 2510135 h 6858000"/>
                <a:gd name="connsiteX6930" fmla="*/ 3158695 w 5246673"/>
                <a:gd name="connsiteY6930" fmla="*/ 2486206 h 6858000"/>
                <a:gd name="connsiteX6931" fmla="*/ 3210870 w 5246673"/>
                <a:gd name="connsiteY6931" fmla="*/ 2395277 h 6858000"/>
                <a:gd name="connsiteX6932" fmla="*/ 248182 w 5246673"/>
                <a:gd name="connsiteY6932" fmla="*/ 2390491 h 6858000"/>
                <a:gd name="connsiteX6933" fmla="*/ 258054 w 5246673"/>
                <a:gd name="connsiteY6933" fmla="*/ 2404848 h 6858000"/>
                <a:gd name="connsiteX6934" fmla="*/ 303178 w 5246673"/>
                <a:gd name="connsiteY6934" fmla="*/ 2481420 h 6858000"/>
                <a:gd name="connsiteX6935" fmla="*/ 325740 w 5246673"/>
                <a:gd name="connsiteY6935" fmla="*/ 2505349 h 6858000"/>
                <a:gd name="connsiteX6936" fmla="*/ 389196 w 5246673"/>
                <a:gd name="connsiteY6936" fmla="*/ 2534063 h 6858000"/>
                <a:gd name="connsiteX6937" fmla="*/ 399067 w 5246673"/>
                <a:gd name="connsiteY6937" fmla="*/ 2541241 h 6858000"/>
                <a:gd name="connsiteX6938" fmla="*/ 380735 w 5246673"/>
                <a:gd name="connsiteY6938" fmla="*/ 2656099 h 6858000"/>
                <a:gd name="connsiteX6939" fmla="*/ 380735 w 5246673"/>
                <a:gd name="connsiteY6939" fmla="*/ 2718314 h 6858000"/>
                <a:gd name="connsiteX6940" fmla="*/ 399067 w 5246673"/>
                <a:gd name="connsiteY6940" fmla="*/ 2830781 h 6858000"/>
                <a:gd name="connsiteX6941" fmla="*/ 384966 w 5246673"/>
                <a:gd name="connsiteY6941" fmla="*/ 2837958 h 6858000"/>
                <a:gd name="connsiteX6942" fmla="*/ 327150 w 5246673"/>
                <a:gd name="connsiteY6942" fmla="*/ 2864281 h 6858000"/>
                <a:gd name="connsiteX6943" fmla="*/ 301767 w 5246673"/>
                <a:gd name="connsiteY6943" fmla="*/ 2888210 h 6858000"/>
                <a:gd name="connsiteX6944" fmla="*/ 259463 w 5246673"/>
                <a:gd name="connsiteY6944" fmla="*/ 2959996 h 6858000"/>
                <a:gd name="connsiteX6945" fmla="*/ 248182 w 5246673"/>
                <a:gd name="connsiteY6945" fmla="*/ 2976745 h 6858000"/>
                <a:gd name="connsiteX6946" fmla="*/ 218570 w 5246673"/>
                <a:gd name="connsiteY6946" fmla="*/ 2926496 h 6858000"/>
                <a:gd name="connsiteX6947" fmla="*/ 183316 w 5246673"/>
                <a:gd name="connsiteY6947" fmla="*/ 2871459 h 6858000"/>
                <a:gd name="connsiteX6948" fmla="*/ 139603 w 5246673"/>
                <a:gd name="connsiteY6948" fmla="*/ 2849924 h 6858000"/>
                <a:gd name="connsiteX6949" fmla="*/ 100119 w 5246673"/>
                <a:gd name="connsiteY6949" fmla="*/ 2830781 h 6858000"/>
                <a:gd name="connsiteX6950" fmla="*/ 102940 w 5246673"/>
                <a:gd name="connsiteY6950" fmla="*/ 2809244 h 6858000"/>
                <a:gd name="connsiteX6951" fmla="*/ 118450 w 5246673"/>
                <a:gd name="connsiteY6951" fmla="*/ 2711137 h 6858000"/>
                <a:gd name="connsiteX6952" fmla="*/ 118450 w 5246673"/>
                <a:gd name="connsiteY6952" fmla="*/ 2658493 h 6858000"/>
                <a:gd name="connsiteX6953" fmla="*/ 100119 w 5246673"/>
                <a:gd name="connsiteY6953" fmla="*/ 2541241 h 6858000"/>
                <a:gd name="connsiteX6954" fmla="*/ 117041 w 5246673"/>
                <a:gd name="connsiteY6954" fmla="*/ 2531669 h 6858000"/>
                <a:gd name="connsiteX6955" fmla="*/ 173446 w 5246673"/>
                <a:gd name="connsiteY6955" fmla="*/ 2505349 h 6858000"/>
                <a:gd name="connsiteX6956" fmla="*/ 196008 w 5246673"/>
                <a:gd name="connsiteY6956" fmla="*/ 2481420 h 6858000"/>
                <a:gd name="connsiteX6957" fmla="*/ 248182 w 5246673"/>
                <a:gd name="connsiteY6957" fmla="*/ 2390491 h 6858000"/>
                <a:gd name="connsiteX6958" fmla="*/ 4687278 w 5246673"/>
                <a:gd name="connsiteY6958" fmla="*/ 2385705 h 6858000"/>
                <a:gd name="connsiteX6959" fmla="*/ 4695739 w 5246673"/>
                <a:gd name="connsiteY6959" fmla="*/ 2397668 h 6858000"/>
                <a:gd name="connsiteX6960" fmla="*/ 4742274 w 5246673"/>
                <a:gd name="connsiteY6960" fmla="*/ 2476634 h 6858000"/>
                <a:gd name="connsiteX6961" fmla="*/ 4763425 w 5246673"/>
                <a:gd name="connsiteY6961" fmla="*/ 2498169 h 6858000"/>
                <a:gd name="connsiteX6962" fmla="*/ 4828291 w 5246673"/>
                <a:gd name="connsiteY6962" fmla="*/ 2526884 h 6858000"/>
                <a:gd name="connsiteX6963" fmla="*/ 4838163 w 5246673"/>
                <a:gd name="connsiteY6963" fmla="*/ 2534063 h 6858000"/>
                <a:gd name="connsiteX6964" fmla="*/ 4819831 w 5246673"/>
                <a:gd name="connsiteY6964" fmla="*/ 2651313 h 6858000"/>
                <a:gd name="connsiteX6965" fmla="*/ 4819831 w 5246673"/>
                <a:gd name="connsiteY6965" fmla="*/ 2706351 h 6858000"/>
                <a:gd name="connsiteX6966" fmla="*/ 4838163 w 5246673"/>
                <a:gd name="connsiteY6966" fmla="*/ 2823601 h 6858000"/>
                <a:gd name="connsiteX6967" fmla="*/ 4824062 w 5246673"/>
                <a:gd name="connsiteY6967" fmla="*/ 2830781 h 6858000"/>
                <a:gd name="connsiteX6968" fmla="*/ 4762016 w 5246673"/>
                <a:gd name="connsiteY6968" fmla="*/ 2859495 h 6858000"/>
                <a:gd name="connsiteX6969" fmla="*/ 4743683 w 5246673"/>
                <a:gd name="connsiteY6969" fmla="*/ 2878639 h 6858000"/>
                <a:gd name="connsiteX6970" fmla="*/ 4688689 w 5246673"/>
                <a:gd name="connsiteY6970" fmla="*/ 2971960 h 6858000"/>
                <a:gd name="connsiteX6971" fmla="*/ 4680228 w 5246673"/>
                <a:gd name="connsiteY6971" fmla="*/ 2959996 h 6858000"/>
                <a:gd name="connsiteX6972" fmla="*/ 4633693 w 5246673"/>
                <a:gd name="connsiteY6972" fmla="*/ 2881030 h 6858000"/>
                <a:gd name="connsiteX6973" fmla="*/ 4613951 w 5246673"/>
                <a:gd name="connsiteY6973" fmla="*/ 2861887 h 6858000"/>
                <a:gd name="connsiteX6974" fmla="*/ 4553316 w 5246673"/>
                <a:gd name="connsiteY6974" fmla="*/ 2835567 h 6858000"/>
                <a:gd name="connsiteX6975" fmla="*/ 4537804 w 5246673"/>
                <a:gd name="connsiteY6975" fmla="*/ 2828387 h 6858000"/>
                <a:gd name="connsiteX6976" fmla="*/ 4556137 w 5246673"/>
                <a:gd name="connsiteY6976" fmla="*/ 2694386 h 6858000"/>
                <a:gd name="connsiteX6977" fmla="*/ 4556137 w 5246673"/>
                <a:gd name="connsiteY6977" fmla="*/ 2656099 h 6858000"/>
                <a:gd name="connsiteX6978" fmla="*/ 4536395 w 5246673"/>
                <a:gd name="connsiteY6978" fmla="*/ 2531669 h 6858000"/>
                <a:gd name="connsiteX6979" fmla="*/ 4547676 w 5246673"/>
                <a:gd name="connsiteY6979" fmla="*/ 2524492 h 6858000"/>
                <a:gd name="connsiteX6980" fmla="*/ 4612542 w 5246673"/>
                <a:gd name="connsiteY6980" fmla="*/ 2495778 h 6858000"/>
                <a:gd name="connsiteX6981" fmla="*/ 4632284 w 5246673"/>
                <a:gd name="connsiteY6981" fmla="*/ 2476634 h 6858000"/>
                <a:gd name="connsiteX6982" fmla="*/ 4675997 w 5246673"/>
                <a:gd name="connsiteY6982" fmla="*/ 2402454 h 6858000"/>
                <a:gd name="connsiteX6983" fmla="*/ 4687278 w 5246673"/>
                <a:gd name="connsiteY6983" fmla="*/ 2385705 h 6858000"/>
                <a:gd name="connsiteX6984" fmla="*/ 1727412 w 5246673"/>
                <a:gd name="connsiteY6984" fmla="*/ 2385705 h 6858000"/>
                <a:gd name="connsiteX6985" fmla="*/ 1735872 w 5246673"/>
                <a:gd name="connsiteY6985" fmla="*/ 2397668 h 6858000"/>
                <a:gd name="connsiteX6986" fmla="*/ 1782406 w 5246673"/>
                <a:gd name="connsiteY6986" fmla="*/ 2476634 h 6858000"/>
                <a:gd name="connsiteX6987" fmla="*/ 1803559 w 5246673"/>
                <a:gd name="connsiteY6987" fmla="*/ 2498169 h 6858000"/>
                <a:gd name="connsiteX6988" fmla="*/ 1868425 w 5246673"/>
                <a:gd name="connsiteY6988" fmla="*/ 2526884 h 6858000"/>
                <a:gd name="connsiteX6989" fmla="*/ 1878295 w 5246673"/>
                <a:gd name="connsiteY6989" fmla="*/ 2534063 h 6858000"/>
                <a:gd name="connsiteX6990" fmla="*/ 1859964 w 5246673"/>
                <a:gd name="connsiteY6990" fmla="*/ 2651313 h 6858000"/>
                <a:gd name="connsiteX6991" fmla="*/ 1859964 w 5246673"/>
                <a:gd name="connsiteY6991" fmla="*/ 2706351 h 6858000"/>
                <a:gd name="connsiteX6992" fmla="*/ 1878295 w 5246673"/>
                <a:gd name="connsiteY6992" fmla="*/ 2823601 h 6858000"/>
                <a:gd name="connsiteX6993" fmla="*/ 1864194 w 5246673"/>
                <a:gd name="connsiteY6993" fmla="*/ 2830781 h 6858000"/>
                <a:gd name="connsiteX6994" fmla="*/ 1802148 w 5246673"/>
                <a:gd name="connsiteY6994" fmla="*/ 2859495 h 6858000"/>
                <a:gd name="connsiteX6995" fmla="*/ 1783817 w 5246673"/>
                <a:gd name="connsiteY6995" fmla="*/ 2878639 h 6858000"/>
                <a:gd name="connsiteX6996" fmla="*/ 1728821 w 5246673"/>
                <a:gd name="connsiteY6996" fmla="*/ 2971960 h 6858000"/>
                <a:gd name="connsiteX6997" fmla="*/ 1720360 w 5246673"/>
                <a:gd name="connsiteY6997" fmla="*/ 2959996 h 6858000"/>
                <a:gd name="connsiteX6998" fmla="*/ 1673827 w 5246673"/>
                <a:gd name="connsiteY6998" fmla="*/ 2881030 h 6858000"/>
                <a:gd name="connsiteX6999" fmla="*/ 1654085 w 5246673"/>
                <a:gd name="connsiteY6999" fmla="*/ 2861887 h 6858000"/>
                <a:gd name="connsiteX7000" fmla="*/ 1593448 w 5246673"/>
                <a:gd name="connsiteY7000" fmla="*/ 2835567 h 6858000"/>
                <a:gd name="connsiteX7001" fmla="*/ 1577938 w 5246673"/>
                <a:gd name="connsiteY7001" fmla="*/ 2828387 h 6858000"/>
                <a:gd name="connsiteX7002" fmla="*/ 1596269 w 5246673"/>
                <a:gd name="connsiteY7002" fmla="*/ 2694386 h 6858000"/>
                <a:gd name="connsiteX7003" fmla="*/ 1596269 w 5246673"/>
                <a:gd name="connsiteY7003" fmla="*/ 2656099 h 6858000"/>
                <a:gd name="connsiteX7004" fmla="*/ 1576527 w 5246673"/>
                <a:gd name="connsiteY7004" fmla="*/ 2531669 h 6858000"/>
                <a:gd name="connsiteX7005" fmla="*/ 1587808 w 5246673"/>
                <a:gd name="connsiteY7005" fmla="*/ 2524492 h 6858000"/>
                <a:gd name="connsiteX7006" fmla="*/ 1652674 w 5246673"/>
                <a:gd name="connsiteY7006" fmla="*/ 2495778 h 6858000"/>
                <a:gd name="connsiteX7007" fmla="*/ 1672416 w 5246673"/>
                <a:gd name="connsiteY7007" fmla="*/ 2476634 h 6858000"/>
                <a:gd name="connsiteX7008" fmla="*/ 1716131 w 5246673"/>
                <a:gd name="connsiteY7008" fmla="*/ 2402454 h 6858000"/>
                <a:gd name="connsiteX7009" fmla="*/ 1727412 w 5246673"/>
                <a:gd name="connsiteY7009" fmla="*/ 2385705 h 6858000"/>
                <a:gd name="connsiteX7010" fmla="*/ 3208050 w 5246673"/>
                <a:gd name="connsiteY7010" fmla="*/ 2246918 h 6858000"/>
                <a:gd name="connsiteX7011" fmla="*/ 3196769 w 5246673"/>
                <a:gd name="connsiteY7011" fmla="*/ 2263667 h 6858000"/>
                <a:gd name="connsiteX7012" fmla="*/ 3120622 w 5246673"/>
                <a:gd name="connsiteY7012" fmla="*/ 2392882 h 6858000"/>
                <a:gd name="connsiteX7013" fmla="*/ 3100880 w 5246673"/>
                <a:gd name="connsiteY7013" fmla="*/ 2412025 h 6858000"/>
                <a:gd name="connsiteX7014" fmla="*/ 2995120 w 5246673"/>
                <a:gd name="connsiteY7014" fmla="*/ 2459883 h 6858000"/>
                <a:gd name="connsiteX7015" fmla="*/ 2988070 w 5246673"/>
                <a:gd name="connsiteY7015" fmla="*/ 2464669 h 6858000"/>
                <a:gd name="connsiteX7016" fmla="*/ 2983838 w 5246673"/>
                <a:gd name="connsiteY7016" fmla="*/ 2467063 h 6858000"/>
                <a:gd name="connsiteX7017" fmla="*/ 2986659 w 5246673"/>
                <a:gd name="connsiteY7017" fmla="*/ 2490992 h 6858000"/>
                <a:gd name="connsiteX7018" fmla="*/ 3014861 w 5246673"/>
                <a:gd name="connsiteY7018" fmla="*/ 2665671 h 6858000"/>
                <a:gd name="connsiteX7019" fmla="*/ 3017682 w 5246673"/>
                <a:gd name="connsiteY7019" fmla="*/ 2703957 h 6858000"/>
                <a:gd name="connsiteX7020" fmla="*/ 2989479 w 5246673"/>
                <a:gd name="connsiteY7020" fmla="*/ 2878639 h 6858000"/>
                <a:gd name="connsiteX7021" fmla="*/ 2986659 w 5246673"/>
                <a:gd name="connsiteY7021" fmla="*/ 2904959 h 6858000"/>
                <a:gd name="connsiteX7022" fmla="*/ 2996530 w 5246673"/>
                <a:gd name="connsiteY7022" fmla="*/ 2909745 h 6858000"/>
                <a:gd name="connsiteX7023" fmla="*/ 3003580 w 5246673"/>
                <a:gd name="connsiteY7023" fmla="*/ 2914530 h 6858000"/>
                <a:gd name="connsiteX7024" fmla="*/ 3085368 w 5246673"/>
                <a:gd name="connsiteY7024" fmla="*/ 2950425 h 6858000"/>
                <a:gd name="connsiteX7025" fmla="*/ 3102290 w 5246673"/>
                <a:gd name="connsiteY7025" fmla="*/ 2957602 h 6858000"/>
                <a:gd name="connsiteX7026" fmla="*/ 3103700 w 5246673"/>
                <a:gd name="connsiteY7026" fmla="*/ 2957602 h 6858000"/>
                <a:gd name="connsiteX7027" fmla="*/ 3123442 w 5246673"/>
                <a:gd name="connsiteY7027" fmla="*/ 2976745 h 6858000"/>
                <a:gd name="connsiteX7028" fmla="*/ 3199589 w 5246673"/>
                <a:gd name="connsiteY7028" fmla="*/ 3108355 h 6858000"/>
                <a:gd name="connsiteX7029" fmla="*/ 3209460 w 5246673"/>
                <a:gd name="connsiteY7029" fmla="*/ 3125104 h 6858000"/>
                <a:gd name="connsiteX7030" fmla="*/ 3220741 w 5246673"/>
                <a:gd name="connsiteY7030" fmla="*/ 3108355 h 6858000"/>
                <a:gd name="connsiteX7031" fmla="*/ 3295478 w 5246673"/>
                <a:gd name="connsiteY7031" fmla="*/ 2981531 h 6858000"/>
                <a:gd name="connsiteX7032" fmla="*/ 3310989 w 5246673"/>
                <a:gd name="connsiteY7032" fmla="*/ 2964783 h 6858000"/>
                <a:gd name="connsiteX7033" fmla="*/ 3316630 w 5246673"/>
                <a:gd name="connsiteY7033" fmla="*/ 2962388 h 6858000"/>
                <a:gd name="connsiteX7034" fmla="*/ 3329322 w 5246673"/>
                <a:gd name="connsiteY7034" fmla="*/ 2957602 h 6858000"/>
                <a:gd name="connsiteX7035" fmla="*/ 3404058 w 5246673"/>
                <a:gd name="connsiteY7035" fmla="*/ 2924102 h 6858000"/>
                <a:gd name="connsiteX7036" fmla="*/ 3425211 w 5246673"/>
                <a:gd name="connsiteY7036" fmla="*/ 2914530 h 6858000"/>
                <a:gd name="connsiteX7037" fmla="*/ 3432260 w 5246673"/>
                <a:gd name="connsiteY7037" fmla="*/ 2909745 h 6858000"/>
                <a:gd name="connsiteX7038" fmla="*/ 3429440 w 5246673"/>
                <a:gd name="connsiteY7038" fmla="*/ 2885816 h 6858000"/>
                <a:gd name="connsiteX7039" fmla="*/ 3404058 w 5246673"/>
                <a:gd name="connsiteY7039" fmla="*/ 2723100 h 6858000"/>
                <a:gd name="connsiteX7040" fmla="*/ 3402648 w 5246673"/>
                <a:gd name="connsiteY7040" fmla="*/ 2715923 h 6858000"/>
                <a:gd name="connsiteX7041" fmla="*/ 3402648 w 5246673"/>
                <a:gd name="connsiteY7041" fmla="*/ 2711137 h 6858000"/>
                <a:gd name="connsiteX7042" fmla="*/ 3402648 w 5246673"/>
                <a:gd name="connsiteY7042" fmla="*/ 2668065 h 6858000"/>
                <a:gd name="connsiteX7043" fmla="*/ 3402648 w 5246673"/>
                <a:gd name="connsiteY7043" fmla="*/ 2665671 h 6858000"/>
                <a:gd name="connsiteX7044" fmla="*/ 3404058 w 5246673"/>
                <a:gd name="connsiteY7044" fmla="*/ 2656099 h 6858000"/>
                <a:gd name="connsiteX7045" fmla="*/ 3429440 w 5246673"/>
                <a:gd name="connsiteY7045" fmla="*/ 2493383 h 6858000"/>
                <a:gd name="connsiteX7046" fmla="*/ 3432260 w 5246673"/>
                <a:gd name="connsiteY7046" fmla="*/ 2469454 h 6858000"/>
                <a:gd name="connsiteX7047" fmla="*/ 3419570 w 5246673"/>
                <a:gd name="connsiteY7047" fmla="*/ 2462277 h 6858000"/>
                <a:gd name="connsiteX7048" fmla="*/ 3418159 w 5246673"/>
                <a:gd name="connsiteY7048" fmla="*/ 2462277 h 6858000"/>
                <a:gd name="connsiteX7049" fmla="*/ 3319450 w 5246673"/>
                <a:gd name="connsiteY7049" fmla="*/ 2416811 h 6858000"/>
                <a:gd name="connsiteX7050" fmla="*/ 3315220 w 5246673"/>
                <a:gd name="connsiteY7050" fmla="*/ 2414419 h 6858000"/>
                <a:gd name="connsiteX7051" fmla="*/ 3294068 w 5246673"/>
                <a:gd name="connsiteY7051" fmla="*/ 2392882 h 6858000"/>
                <a:gd name="connsiteX7052" fmla="*/ 3219331 w 5246673"/>
                <a:gd name="connsiteY7052" fmla="*/ 2266061 h 6858000"/>
                <a:gd name="connsiteX7053" fmla="*/ 3208050 w 5246673"/>
                <a:gd name="connsiteY7053" fmla="*/ 2246918 h 6858000"/>
                <a:gd name="connsiteX7054" fmla="*/ 248182 w 5246673"/>
                <a:gd name="connsiteY7054" fmla="*/ 2244524 h 6858000"/>
                <a:gd name="connsiteX7055" fmla="*/ 236901 w 5246673"/>
                <a:gd name="connsiteY7055" fmla="*/ 2263667 h 6858000"/>
                <a:gd name="connsiteX7056" fmla="*/ 162165 w 5246673"/>
                <a:gd name="connsiteY7056" fmla="*/ 2390491 h 6858000"/>
                <a:gd name="connsiteX7057" fmla="*/ 141012 w 5246673"/>
                <a:gd name="connsiteY7057" fmla="*/ 2409634 h 6858000"/>
                <a:gd name="connsiteX7058" fmla="*/ 36663 w 5246673"/>
                <a:gd name="connsiteY7058" fmla="*/ 2457492 h 6858000"/>
                <a:gd name="connsiteX7059" fmla="*/ 23972 w 5246673"/>
                <a:gd name="connsiteY7059" fmla="*/ 2464669 h 6858000"/>
                <a:gd name="connsiteX7060" fmla="*/ 28202 w 5246673"/>
                <a:gd name="connsiteY7060" fmla="*/ 2490992 h 6858000"/>
                <a:gd name="connsiteX7061" fmla="*/ 54995 w 5246673"/>
                <a:gd name="connsiteY7061" fmla="*/ 2668065 h 6858000"/>
                <a:gd name="connsiteX7062" fmla="*/ 50764 w 5246673"/>
                <a:gd name="connsiteY7062" fmla="*/ 2703957 h 6858000"/>
                <a:gd name="connsiteX7063" fmla="*/ 22561 w 5246673"/>
                <a:gd name="connsiteY7063" fmla="*/ 2883424 h 6858000"/>
                <a:gd name="connsiteX7064" fmla="*/ 19741 w 5246673"/>
                <a:gd name="connsiteY7064" fmla="*/ 2907353 h 6858000"/>
                <a:gd name="connsiteX7065" fmla="*/ 35253 w 5246673"/>
                <a:gd name="connsiteY7065" fmla="*/ 2914530 h 6858000"/>
                <a:gd name="connsiteX7066" fmla="*/ 136783 w 5246673"/>
                <a:gd name="connsiteY7066" fmla="*/ 2959996 h 6858000"/>
                <a:gd name="connsiteX7067" fmla="*/ 160754 w 5246673"/>
                <a:gd name="connsiteY7067" fmla="*/ 2981531 h 6858000"/>
                <a:gd name="connsiteX7068" fmla="*/ 235492 w 5246673"/>
                <a:gd name="connsiteY7068" fmla="*/ 3108355 h 6858000"/>
                <a:gd name="connsiteX7069" fmla="*/ 246773 w 5246673"/>
                <a:gd name="connsiteY7069" fmla="*/ 3125104 h 6858000"/>
                <a:gd name="connsiteX7070" fmla="*/ 258054 w 5246673"/>
                <a:gd name="connsiteY7070" fmla="*/ 3108355 h 6858000"/>
                <a:gd name="connsiteX7071" fmla="*/ 332790 w 5246673"/>
                <a:gd name="connsiteY7071" fmla="*/ 2981531 h 6858000"/>
                <a:gd name="connsiteX7072" fmla="*/ 355352 w 5246673"/>
                <a:gd name="connsiteY7072" fmla="*/ 2959996 h 6858000"/>
                <a:gd name="connsiteX7073" fmla="*/ 435731 w 5246673"/>
                <a:gd name="connsiteY7073" fmla="*/ 2924102 h 6858000"/>
                <a:gd name="connsiteX7074" fmla="*/ 472394 w 5246673"/>
                <a:gd name="connsiteY7074" fmla="*/ 2907353 h 6858000"/>
                <a:gd name="connsiteX7075" fmla="*/ 469574 w 5246673"/>
                <a:gd name="connsiteY7075" fmla="*/ 2881030 h 6858000"/>
                <a:gd name="connsiteX7076" fmla="*/ 444191 w 5246673"/>
                <a:gd name="connsiteY7076" fmla="*/ 2718314 h 6858000"/>
                <a:gd name="connsiteX7077" fmla="*/ 444191 w 5246673"/>
                <a:gd name="connsiteY7077" fmla="*/ 2653708 h 6858000"/>
                <a:gd name="connsiteX7078" fmla="*/ 469574 w 5246673"/>
                <a:gd name="connsiteY7078" fmla="*/ 2490992 h 6858000"/>
                <a:gd name="connsiteX7079" fmla="*/ 472394 w 5246673"/>
                <a:gd name="connsiteY7079" fmla="*/ 2467063 h 6858000"/>
                <a:gd name="connsiteX7080" fmla="*/ 458293 w 5246673"/>
                <a:gd name="connsiteY7080" fmla="*/ 2459883 h 6858000"/>
                <a:gd name="connsiteX7081" fmla="*/ 355352 w 5246673"/>
                <a:gd name="connsiteY7081" fmla="*/ 2412025 h 6858000"/>
                <a:gd name="connsiteX7082" fmla="*/ 334201 w 5246673"/>
                <a:gd name="connsiteY7082" fmla="*/ 2390491 h 6858000"/>
                <a:gd name="connsiteX7083" fmla="*/ 259463 w 5246673"/>
                <a:gd name="connsiteY7083" fmla="*/ 2263667 h 6858000"/>
                <a:gd name="connsiteX7084" fmla="*/ 248182 w 5246673"/>
                <a:gd name="connsiteY7084" fmla="*/ 2244524 h 6858000"/>
                <a:gd name="connsiteX7085" fmla="*/ 4685869 w 5246673"/>
                <a:gd name="connsiteY7085" fmla="*/ 2242132 h 6858000"/>
                <a:gd name="connsiteX7086" fmla="*/ 4675997 w 5246673"/>
                <a:gd name="connsiteY7086" fmla="*/ 2266061 h 6858000"/>
                <a:gd name="connsiteX7087" fmla="*/ 4602670 w 5246673"/>
                <a:gd name="connsiteY7087" fmla="*/ 2390491 h 6858000"/>
                <a:gd name="connsiteX7088" fmla="*/ 4578699 w 5246673"/>
                <a:gd name="connsiteY7088" fmla="*/ 2412025 h 6858000"/>
                <a:gd name="connsiteX7089" fmla="*/ 4475758 w 5246673"/>
                <a:gd name="connsiteY7089" fmla="*/ 2459883 h 6858000"/>
                <a:gd name="connsiteX7090" fmla="*/ 4463068 w 5246673"/>
                <a:gd name="connsiteY7090" fmla="*/ 2467063 h 6858000"/>
                <a:gd name="connsiteX7091" fmla="*/ 4467298 w 5246673"/>
                <a:gd name="connsiteY7091" fmla="*/ 2493383 h 6858000"/>
                <a:gd name="connsiteX7092" fmla="*/ 4494091 w 5246673"/>
                <a:gd name="connsiteY7092" fmla="*/ 2665671 h 6858000"/>
                <a:gd name="connsiteX7093" fmla="*/ 4491270 w 5246673"/>
                <a:gd name="connsiteY7093" fmla="*/ 2703957 h 6858000"/>
                <a:gd name="connsiteX7094" fmla="*/ 4463068 w 5246673"/>
                <a:gd name="connsiteY7094" fmla="*/ 2878639 h 6858000"/>
                <a:gd name="connsiteX7095" fmla="*/ 4460248 w 5246673"/>
                <a:gd name="connsiteY7095" fmla="*/ 2902568 h 6858000"/>
                <a:gd name="connsiteX7096" fmla="*/ 4477169 w 5246673"/>
                <a:gd name="connsiteY7096" fmla="*/ 2909745 h 6858000"/>
                <a:gd name="connsiteX7097" fmla="*/ 4577288 w 5246673"/>
                <a:gd name="connsiteY7097" fmla="*/ 2955211 h 6858000"/>
                <a:gd name="connsiteX7098" fmla="*/ 4598441 w 5246673"/>
                <a:gd name="connsiteY7098" fmla="*/ 2976745 h 6858000"/>
                <a:gd name="connsiteX7099" fmla="*/ 4675997 w 5246673"/>
                <a:gd name="connsiteY7099" fmla="*/ 3108355 h 6858000"/>
                <a:gd name="connsiteX7100" fmla="*/ 4685869 w 5246673"/>
                <a:gd name="connsiteY7100" fmla="*/ 3122712 h 6858000"/>
                <a:gd name="connsiteX7101" fmla="*/ 4697150 w 5246673"/>
                <a:gd name="connsiteY7101" fmla="*/ 3105961 h 6858000"/>
                <a:gd name="connsiteX7102" fmla="*/ 4770477 w 5246673"/>
                <a:gd name="connsiteY7102" fmla="*/ 2981531 h 6858000"/>
                <a:gd name="connsiteX7103" fmla="*/ 4797268 w 5246673"/>
                <a:gd name="connsiteY7103" fmla="*/ 2955211 h 6858000"/>
                <a:gd name="connsiteX7104" fmla="*/ 4911490 w 5246673"/>
                <a:gd name="connsiteY7104" fmla="*/ 2902568 h 6858000"/>
                <a:gd name="connsiteX7105" fmla="*/ 4908670 w 5246673"/>
                <a:gd name="connsiteY7105" fmla="*/ 2876244 h 6858000"/>
                <a:gd name="connsiteX7106" fmla="*/ 4880467 w 5246673"/>
                <a:gd name="connsiteY7106" fmla="*/ 2701565 h 6858000"/>
                <a:gd name="connsiteX7107" fmla="*/ 4880467 w 5246673"/>
                <a:gd name="connsiteY7107" fmla="*/ 2665671 h 6858000"/>
                <a:gd name="connsiteX7108" fmla="*/ 4908670 w 5246673"/>
                <a:gd name="connsiteY7108" fmla="*/ 2488597 h 6858000"/>
                <a:gd name="connsiteX7109" fmla="*/ 4911490 w 5246673"/>
                <a:gd name="connsiteY7109" fmla="*/ 2464669 h 6858000"/>
                <a:gd name="connsiteX7110" fmla="*/ 4897389 w 5246673"/>
                <a:gd name="connsiteY7110" fmla="*/ 2457492 h 6858000"/>
                <a:gd name="connsiteX7111" fmla="*/ 4795859 w 5246673"/>
                <a:gd name="connsiteY7111" fmla="*/ 2412025 h 6858000"/>
                <a:gd name="connsiteX7112" fmla="*/ 4773297 w 5246673"/>
                <a:gd name="connsiteY7112" fmla="*/ 2388097 h 6858000"/>
                <a:gd name="connsiteX7113" fmla="*/ 4698559 w 5246673"/>
                <a:gd name="connsiteY7113" fmla="*/ 2261275 h 6858000"/>
                <a:gd name="connsiteX7114" fmla="*/ 4685869 w 5246673"/>
                <a:gd name="connsiteY7114" fmla="*/ 2242132 h 6858000"/>
                <a:gd name="connsiteX7115" fmla="*/ 1726001 w 5246673"/>
                <a:gd name="connsiteY7115" fmla="*/ 2242132 h 6858000"/>
                <a:gd name="connsiteX7116" fmla="*/ 1716131 w 5246673"/>
                <a:gd name="connsiteY7116" fmla="*/ 2266061 h 6858000"/>
                <a:gd name="connsiteX7117" fmla="*/ 1642804 w 5246673"/>
                <a:gd name="connsiteY7117" fmla="*/ 2390491 h 6858000"/>
                <a:gd name="connsiteX7118" fmla="*/ 1618831 w 5246673"/>
                <a:gd name="connsiteY7118" fmla="*/ 2412025 h 6858000"/>
                <a:gd name="connsiteX7119" fmla="*/ 1515892 w 5246673"/>
                <a:gd name="connsiteY7119" fmla="*/ 2459883 h 6858000"/>
                <a:gd name="connsiteX7120" fmla="*/ 1503200 w 5246673"/>
                <a:gd name="connsiteY7120" fmla="*/ 2467063 h 6858000"/>
                <a:gd name="connsiteX7121" fmla="*/ 1507431 w 5246673"/>
                <a:gd name="connsiteY7121" fmla="*/ 2493383 h 6858000"/>
                <a:gd name="connsiteX7122" fmla="*/ 1534223 w 5246673"/>
                <a:gd name="connsiteY7122" fmla="*/ 2665671 h 6858000"/>
                <a:gd name="connsiteX7123" fmla="*/ 1531403 w 5246673"/>
                <a:gd name="connsiteY7123" fmla="*/ 2703957 h 6858000"/>
                <a:gd name="connsiteX7124" fmla="*/ 1503200 w 5246673"/>
                <a:gd name="connsiteY7124" fmla="*/ 2878639 h 6858000"/>
                <a:gd name="connsiteX7125" fmla="*/ 1500380 w 5246673"/>
                <a:gd name="connsiteY7125" fmla="*/ 2902568 h 6858000"/>
                <a:gd name="connsiteX7126" fmla="*/ 1517301 w 5246673"/>
                <a:gd name="connsiteY7126" fmla="*/ 2909745 h 6858000"/>
                <a:gd name="connsiteX7127" fmla="*/ 1617421 w 5246673"/>
                <a:gd name="connsiteY7127" fmla="*/ 2955211 h 6858000"/>
                <a:gd name="connsiteX7128" fmla="*/ 1638573 w 5246673"/>
                <a:gd name="connsiteY7128" fmla="*/ 2976745 h 6858000"/>
                <a:gd name="connsiteX7129" fmla="*/ 1716131 w 5246673"/>
                <a:gd name="connsiteY7129" fmla="*/ 3108355 h 6858000"/>
                <a:gd name="connsiteX7130" fmla="*/ 1726001 w 5246673"/>
                <a:gd name="connsiteY7130" fmla="*/ 3122712 h 6858000"/>
                <a:gd name="connsiteX7131" fmla="*/ 1737282 w 5246673"/>
                <a:gd name="connsiteY7131" fmla="*/ 3105961 h 6858000"/>
                <a:gd name="connsiteX7132" fmla="*/ 1810609 w 5246673"/>
                <a:gd name="connsiteY7132" fmla="*/ 2981531 h 6858000"/>
                <a:gd name="connsiteX7133" fmla="*/ 1837402 w 5246673"/>
                <a:gd name="connsiteY7133" fmla="*/ 2955211 h 6858000"/>
                <a:gd name="connsiteX7134" fmla="*/ 1951622 w 5246673"/>
                <a:gd name="connsiteY7134" fmla="*/ 2902568 h 6858000"/>
                <a:gd name="connsiteX7135" fmla="*/ 1948802 w 5246673"/>
                <a:gd name="connsiteY7135" fmla="*/ 2876244 h 6858000"/>
                <a:gd name="connsiteX7136" fmla="*/ 1920599 w 5246673"/>
                <a:gd name="connsiteY7136" fmla="*/ 2701565 h 6858000"/>
                <a:gd name="connsiteX7137" fmla="*/ 1920599 w 5246673"/>
                <a:gd name="connsiteY7137" fmla="*/ 2665671 h 6858000"/>
                <a:gd name="connsiteX7138" fmla="*/ 1948802 w 5246673"/>
                <a:gd name="connsiteY7138" fmla="*/ 2488597 h 6858000"/>
                <a:gd name="connsiteX7139" fmla="*/ 1951622 w 5246673"/>
                <a:gd name="connsiteY7139" fmla="*/ 2464669 h 6858000"/>
                <a:gd name="connsiteX7140" fmla="*/ 1937521 w 5246673"/>
                <a:gd name="connsiteY7140" fmla="*/ 2457492 h 6858000"/>
                <a:gd name="connsiteX7141" fmla="*/ 1835991 w 5246673"/>
                <a:gd name="connsiteY7141" fmla="*/ 2412025 h 6858000"/>
                <a:gd name="connsiteX7142" fmla="*/ 1813429 w 5246673"/>
                <a:gd name="connsiteY7142" fmla="*/ 2388097 h 6858000"/>
                <a:gd name="connsiteX7143" fmla="*/ 1738693 w 5246673"/>
                <a:gd name="connsiteY7143" fmla="*/ 2261275 h 6858000"/>
                <a:gd name="connsiteX7144" fmla="*/ 1726001 w 5246673"/>
                <a:gd name="connsiteY7144" fmla="*/ 2242132 h 6858000"/>
                <a:gd name="connsiteX7145" fmla="*/ 3205230 w 5246673"/>
                <a:gd name="connsiteY7145" fmla="*/ 2215809 h 6858000"/>
                <a:gd name="connsiteX7146" fmla="*/ 3216511 w 5246673"/>
                <a:gd name="connsiteY7146" fmla="*/ 2232560 h 6858000"/>
                <a:gd name="connsiteX7147" fmla="*/ 3298299 w 5246673"/>
                <a:gd name="connsiteY7147" fmla="*/ 2371348 h 6858000"/>
                <a:gd name="connsiteX7148" fmla="*/ 3320861 w 5246673"/>
                <a:gd name="connsiteY7148" fmla="*/ 2392882 h 6858000"/>
                <a:gd name="connsiteX7149" fmla="*/ 3430851 w 5246673"/>
                <a:gd name="connsiteY7149" fmla="*/ 2443134 h 6858000"/>
                <a:gd name="connsiteX7150" fmla="*/ 3439312 w 5246673"/>
                <a:gd name="connsiteY7150" fmla="*/ 2447920 h 6858000"/>
                <a:gd name="connsiteX7151" fmla="*/ 3444952 w 5246673"/>
                <a:gd name="connsiteY7151" fmla="*/ 2450311 h 6858000"/>
                <a:gd name="connsiteX7152" fmla="*/ 3442132 w 5246673"/>
                <a:gd name="connsiteY7152" fmla="*/ 2476634 h 6858000"/>
                <a:gd name="connsiteX7153" fmla="*/ 3411109 w 5246673"/>
                <a:gd name="connsiteY7153" fmla="*/ 2668065 h 6858000"/>
                <a:gd name="connsiteX7154" fmla="*/ 3411109 w 5246673"/>
                <a:gd name="connsiteY7154" fmla="*/ 2703957 h 6858000"/>
                <a:gd name="connsiteX7155" fmla="*/ 3442132 w 5246673"/>
                <a:gd name="connsiteY7155" fmla="*/ 2895387 h 6858000"/>
                <a:gd name="connsiteX7156" fmla="*/ 3446362 w 5246673"/>
                <a:gd name="connsiteY7156" fmla="*/ 2919316 h 6858000"/>
                <a:gd name="connsiteX7157" fmla="*/ 3432260 w 5246673"/>
                <a:gd name="connsiteY7157" fmla="*/ 2926496 h 6858000"/>
                <a:gd name="connsiteX7158" fmla="*/ 3319450 w 5246673"/>
                <a:gd name="connsiteY7158" fmla="*/ 2979140 h 6858000"/>
                <a:gd name="connsiteX7159" fmla="*/ 3309580 w 5246673"/>
                <a:gd name="connsiteY7159" fmla="*/ 2986317 h 6858000"/>
                <a:gd name="connsiteX7160" fmla="*/ 3301119 w 5246673"/>
                <a:gd name="connsiteY7160" fmla="*/ 2995888 h 6858000"/>
                <a:gd name="connsiteX7161" fmla="*/ 3219331 w 5246673"/>
                <a:gd name="connsiteY7161" fmla="*/ 3134676 h 6858000"/>
                <a:gd name="connsiteX7162" fmla="*/ 3206639 w 5246673"/>
                <a:gd name="connsiteY7162" fmla="*/ 3153819 h 6858000"/>
                <a:gd name="connsiteX7163" fmla="*/ 3193949 w 5246673"/>
                <a:gd name="connsiteY7163" fmla="*/ 3134676 h 6858000"/>
                <a:gd name="connsiteX7164" fmla="*/ 3112161 w 5246673"/>
                <a:gd name="connsiteY7164" fmla="*/ 2995888 h 6858000"/>
                <a:gd name="connsiteX7165" fmla="*/ 3092419 w 5246673"/>
                <a:gd name="connsiteY7165" fmla="*/ 2976745 h 6858000"/>
                <a:gd name="connsiteX7166" fmla="*/ 2979609 w 5246673"/>
                <a:gd name="connsiteY7166" fmla="*/ 2924102 h 6858000"/>
                <a:gd name="connsiteX7167" fmla="*/ 2965508 w 5246673"/>
                <a:gd name="connsiteY7167" fmla="*/ 2916925 h 6858000"/>
                <a:gd name="connsiteX7168" fmla="*/ 2969737 w 5246673"/>
                <a:gd name="connsiteY7168" fmla="*/ 2892996 h 6858000"/>
                <a:gd name="connsiteX7169" fmla="*/ 2997940 w 5246673"/>
                <a:gd name="connsiteY7169" fmla="*/ 2701565 h 6858000"/>
                <a:gd name="connsiteX7170" fmla="*/ 2997940 w 5246673"/>
                <a:gd name="connsiteY7170" fmla="*/ 2665671 h 6858000"/>
                <a:gd name="connsiteX7171" fmla="*/ 2966917 w 5246673"/>
                <a:gd name="connsiteY7171" fmla="*/ 2474240 h 6858000"/>
                <a:gd name="connsiteX7172" fmla="*/ 2964097 w 5246673"/>
                <a:gd name="connsiteY7172" fmla="*/ 2447920 h 6858000"/>
                <a:gd name="connsiteX7173" fmla="*/ 2979609 w 5246673"/>
                <a:gd name="connsiteY7173" fmla="*/ 2440740 h 6858000"/>
                <a:gd name="connsiteX7174" fmla="*/ 3089599 w 5246673"/>
                <a:gd name="connsiteY7174" fmla="*/ 2390491 h 6858000"/>
                <a:gd name="connsiteX7175" fmla="*/ 3091009 w 5246673"/>
                <a:gd name="connsiteY7175" fmla="*/ 2390491 h 6858000"/>
                <a:gd name="connsiteX7176" fmla="*/ 3096649 w 5246673"/>
                <a:gd name="connsiteY7176" fmla="*/ 2388097 h 6858000"/>
                <a:gd name="connsiteX7177" fmla="*/ 3112161 w 5246673"/>
                <a:gd name="connsiteY7177" fmla="*/ 2371348 h 6858000"/>
                <a:gd name="connsiteX7178" fmla="*/ 3193949 w 5246673"/>
                <a:gd name="connsiteY7178" fmla="*/ 2232560 h 6858000"/>
                <a:gd name="connsiteX7179" fmla="*/ 3205230 w 5246673"/>
                <a:gd name="connsiteY7179" fmla="*/ 2215809 h 6858000"/>
                <a:gd name="connsiteX7180" fmla="*/ 246773 w 5246673"/>
                <a:gd name="connsiteY7180" fmla="*/ 2213417 h 6858000"/>
                <a:gd name="connsiteX7181" fmla="*/ 258054 w 5246673"/>
                <a:gd name="connsiteY7181" fmla="*/ 2230166 h 6858000"/>
                <a:gd name="connsiteX7182" fmla="*/ 339842 w 5246673"/>
                <a:gd name="connsiteY7182" fmla="*/ 2368953 h 6858000"/>
                <a:gd name="connsiteX7183" fmla="*/ 362404 w 5246673"/>
                <a:gd name="connsiteY7183" fmla="*/ 2390491 h 6858000"/>
                <a:gd name="connsiteX7184" fmla="*/ 470983 w 5246673"/>
                <a:gd name="connsiteY7184" fmla="*/ 2440740 h 6858000"/>
                <a:gd name="connsiteX7185" fmla="*/ 487905 w 5246673"/>
                <a:gd name="connsiteY7185" fmla="*/ 2447920 h 6858000"/>
                <a:gd name="connsiteX7186" fmla="*/ 485085 w 5246673"/>
                <a:gd name="connsiteY7186" fmla="*/ 2469454 h 6858000"/>
                <a:gd name="connsiteX7187" fmla="*/ 454062 w 5246673"/>
                <a:gd name="connsiteY7187" fmla="*/ 2665671 h 6858000"/>
                <a:gd name="connsiteX7188" fmla="*/ 454062 w 5246673"/>
                <a:gd name="connsiteY7188" fmla="*/ 2701565 h 6858000"/>
                <a:gd name="connsiteX7189" fmla="*/ 485085 w 5246673"/>
                <a:gd name="connsiteY7189" fmla="*/ 2892996 h 6858000"/>
                <a:gd name="connsiteX7190" fmla="*/ 489316 w 5246673"/>
                <a:gd name="connsiteY7190" fmla="*/ 2916925 h 6858000"/>
                <a:gd name="connsiteX7191" fmla="*/ 475214 w 5246673"/>
                <a:gd name="connsiteY7191" fmla="*/ 2924102 h 6858000"/>
                <a:gd name="connsiteX7192" fmla="*/ 362404 w 5246673"/>
                <a:gd name="connsiteY7192" fmla="*/ 2976745 h 6858000"/>
                <a:gd name="connsiteX7193" fmla="*/ 342662 w 5246673"/>
                <a:gd name="connsiteY7193" fmla="*/ 2995888 h 6858000"/>
                <a:gd name="connsiteX7194" fmla="*/ 260874 w 5246673"/>
                <a:gd name="connsiteY7194" fmla="*/ 3134676 h 6858000"/>
                <a:gd name="connsiteX7195" fmla="*/ 248182 w 5246673"/>
                <a:gd name="connsiteY7195" fmla="*/ 3153819 h 6858000"/>
                <a:gd name="connsiteX7196" fmla="*/ 235492 w 5246673"/>
                <a:gd name="connsiteY7196" fmla="*/ 3134676 h 6858000"/>
                <a:gd name="connsiteX7197" fmla="*/ 153704 w 5246673"/>
                <a:gd name="connsiteY7197" fmla="*/ 2995888 h 6858000"/>
                <a:gd name="connsiteX7198" fmla="*/ 133962 w 5246673"/>
                <a:gd name="connsiteY7198" fmla="*/ 2976745 h 6858000"/>
                <a:gd name="connsiteX7199" fmla="*/ 21152 w 5246673"/>
                <a:gd name="connsiteY7199" fmla="*/ 2924102 h 6858000"/>
                <a:gd name="connsiteX7200" fmla="*/ 7051 w 5246673"/>
                <a:gd name="connsiteY7200" fmla="*/ 2916925 h 6858000"/>
                <a:gd name="connsiteX7201" fmla="*/ 11280 w 5246673"/>
                <a:gd name="connsiteY7201" fmla="*/ 2892996 h 6858000"/>
                <a:gd name="connsiteX7202" fmla="*/ 39483 w 5246673"/>
                <a:gd name="connsiteY7202" fmla="*/ 2701565 h 6858000"/>
                <a:gd name="connsiteX7203" fmla="*/ 39483 w 5246673"/>
                <a:gd name="connsiteY7203" fmla="*/ 2665671 h 6858000"/>
                <a:gd name="connsiteX7204" fmla="*/ 8460 w 5246673"/>
                <a:gd name="connsiteY7204" fmla="*/ 2474240 h 6858000"/>
                <a:gd name="connsiteX7205" fmla="*/ 5640 w 5246673"/>
                <a:gd name="connsiteY7205" fmla="*/ 2447920 h 6858000"/>
                <a:gd name="connsiteX7206" fmla="*/ 21152 w 5246673"/>
                <a:gd name="connsiteY7206" fmla="*/ 2440740 h 6858000"/>
                <a:gd name="connsiteX7207" fmla="*/ 131142 w 5246673"/>
                <a:gd name="connsiteY7207" fmla="*/ 2390491 h 6858000"/>
                <a:gd name="connsiteX7208" fmla="*/ 153704 w 5246673"/>
                <a:gd name="connsiteY7208" fmla="*/ 2368953 h 6858000"/>
                <a:gd name="connsiteX7209" fmla="*/ 235492 w 5246673"/>
                <a:gd name="connsiteY7209" fmla="*/ 2230166 h 6858000"/>
                <a:gd name="connsiteX7210" fmla="*/ 246773 w 5246673"/>
                <a:gd name="connsiteY7210" fmla="*/ 2213417 h 6858000"/>
                <a:gd name="connsiteX7211" fmla="*/ 4685869 w 5246673"/>
                <a:gd name="connsiteY7211" fmla="*/ 2208632 h 6858000"/>
                <a:gd name="connsiteX7212" fmla="*/ 4698559 w 5246673"/>
                <a:gd name="connsiteY7212" fmla="*/ 2227775 h 6858000"/>
                <a:gd name="connsiteX7213" fmla="*/ 4783167 w 5246673"/>
                <a:gd name="connsiteY7213" fmla="*/ 2371348 h 6858000"/>
                <a:gd name="connsiteX7214" fmla="*/ 4802909 w 5246673"/>
                <a:gd name="connsiteY7214" fmla="*/ 2390491 h 6858000"/>
                <a:gd name="connsiteX7215" fmla="*/ 4912899 w 5246673"/>
                <a:gd name="connsiteY7215" fmla="*/ 2440740 h 6858000"/>
                <a:gd name="connsiteX7216" fmla="*/ 4929821 w 5246673"/>
                <a:gd name="connsiteY7216" fmla="*/ 2447920 h 6858000"/>
                <a:gd name="connsiteX7217" fmla="*/ 4927001 w 5246673"/>
                <a:gd name="connsiteY7217" fmla="*/ 2469454 h 6858000"/>
                <a:gd name="connsiteX7218" fmla="*/ 4895978 w 5246673"/>
                <a:gd name="connsiteY7218" fmla="*/ 2663279 h 6858000"/>
                <a:gd name="connsiteX7219" fmla="*/ 4895978 w 5246673"/>
                <a:gd name="connsiteY7219" fmla="*/ 2703957 h 6858000"/>
                <a:gd name="connsiteX7220" fmla="*/ 4925591 w 5246673"/>
                <a:gd name="connsiteY7220" fmla="*/ 2892996 h 6858000"/>
                <a:gd name="connsiteX7221" fmla="*/ 4928411 w 5246673"/>
                <a:gd name="connsiteY7221" fmla="*/ 2919316 h 6858000"/>
                <a:gd name="connsiteX7222" fmla="*/ 4883287 w 5246673"/>
                <a:gd name="connsiteY7222" fmla="*/ 2940854 h 6858000"/>
                <a:gd name="connsiteX7223" fmla="*/ 4801500 w 5246673"/>
                <a:gd name="connsiteY7223" fmla="*/ 2976745 h 6858000"/>
                <a:gd name="connsiteX7224" fmla="*/ 4778937 w 5246673"/>
                <a:gd name="connsiteY7224" fmla="*/ 2998283 h 6858000"/>
                <a:gd name="connsiteX7225" fmla="*/ 4698559 w 5246673"/>
                <a:gd name="connsiteY7225" fmla="*/ 3134676 h 6858000"/>
                <a:gd name="connsiteX7226" fmla="*/ 4687278 w 5246673"/>
                <a:gd name="connsiteY7226" fmla="*/ 3158604 h 6858000"/>
                <a:gd name="connsiteX7227" fmla="*/ 4673177 w 5246673"/>
                <a:gd name="connsiteY7227" fmla="*/ 3137070 h 6858000"/>
                <a:gd name="connsiteX7228" fmla="*/ 4592800 w 5246673"/>
                <a:gd name="connsiteY7228" fmla="*/ 3000674 h 6858000"/>
                <a:gd name="connsiteX7229" fmla="*/ 4568827 w 5246673"/>
                <a:gd name="connsiteY7229" fmla="*/ 2976745 h 6858000"/>
                <a:gd name="connsiteX7230" fmla="*/ 4458837 w 5246673"/>
                <a:gd name="connsiteY7230" fmla="*/ 2926496 h 6858000"/>
                <a:gd name="connsiteX7231" fmla="*/ 4444735 w 5246673"/>
                <a:gd name="connsiteY7231" fmla="*/ 2919316 h 6858000"/>
                <a:gd name="connsiteX7232" fmla="*/ 4448967 w 5246673"/>
                <a:gd name="connsiteY7232" fmla="*/ 2892996 h 6858000"/>
                <a:gd name="connsiteX7233" fmla="*/ 4478579 w 5246673"/>
                <a:gd name="connsiteY7233" fmla="*/ 2703957 h 6858000"/>
                <a:gd name="connsiteX7234" fmla="*/ 4478579 w 5246673"/>
                <a:gd name="connsiteY7234" fmla="*/ 2660885 h 6858000"/>
                <a:gd name="connsiteX7235" fmla="*/ 4448967 w 5246673"/>
                <a:gd name="connsiteY7235" fmla="*/ 2471849 h 6858000"/>
                <a:gd name="connsiteX7236" fmla="*/ 4446146 w 5246673"/>
                <a:gd name="connsiteY7236" fmla="*/ 2447920 h 6858000"/>
                <a:gd name="connsiteX7237" fmla="*/ 4481399 w 5246673"/>
                <a:gd name="connsiteY7237" fmla="*/ 2431168 h 6858000"/>
                <a:gd name="connsiteX7238" fmla="*/ 4571647 w 5246673"/>
                <a:gd name="connsiteY7238" fmla="*/ 2390491 h 6858000"/>
                <a:gd name="connsiteX7239" fmla="*/ 4595620 w 5246673"/>
                <a:gd name="connsiteY7239" fmla="*/ 2368953 h 6858000"/>
                <a:gd name="connsiteX7240" fmla="*/ 4675997 w 5246673"/>
                <a:gd name="connsiteY7240" fmla="*/ 2230166 h 6858000"/>
                <a:gd name="connsiteX7241" fmla="*/ 4685869 w 5246673"/>
                <a:gd name="connsiteY7241" fmla="*/ 2208632 h 6858000"/>
                <a:gd name="connsiteX7242" fmla="*/ 1727412 w 5246673"/>
                <a:gd name="connsiteY7242" fmla="*/ 2208632 h 6858000"/>
                <a:gd name="connsiteX7243" fmla="*/ 1740102 w 5246673"/>
                <a:gd name="connsiteY7243" fmla="*/ 2227775 h 6858000"/>
                <a:gd name="connsiteX7244" fmla="*/ 1824710 w 5246673"/>
                <a:gd name="connsiteY7244" fmla="*/ 2371348 h 6858000"/>
                <a:gd name="connsiteX7245" fmla="*/ 1844452 w 5246673"/>
                <a:gd name="connsiteY7245" fmla="*/ 2390491 h 6858000"/>
                <a:gd name="connsiteX7246" fmla="*/ 1954442 w 5246673"/>
                <a:gd name="connsiteY7246" fmla="*/ 2440740 h 6858000"/>
                <a:gd name="connsiteX7247" fmla="*/ 1971364 w 5246673"/>
                <a:gd name="connsiteY7247" fmla="*/ 2447920 h 6858000"/>
                <a:gd name="connsiteX7248" fmla="*/ 1968543 w 5246673"/>
                <a:gd name="connsiteY7248" fmla="*/ 2469454 h 6858000"/>
                <a:gd name="connsiteX7249" fmla="*/ 1937521 w 5246673"/>
                <a:gd name="connsiteY7249" fmla="*/ 2663279 h 6858000"/>
                <a:gd name="connsiteX7250" fmla="*/ 1937521 w 5246673"/>
                <a:gd name="connsiteY7250" fmla="*/ 2703957 h 6858000"/>
                <a:gd name="connsiteX7251" fmla="*/ 1967134 w 5246673"/>
                <a:gd name="connsiteY7251" fmla="*/ 2892996 h 6858000"/>
                <a:gd name="connsiteX7252" fmla="*/ 1969954 w 5246673"/>
                <a:gd name="connsiteY7252" fmla="*/ 2919316 h 6858000"/>
                <a:gd name="connsiteX7253" fmla="*/ 1924830 w 5246673"/>
                <a:gd name="connsiteY7253" fmla="*/ 2940854 h 6858000"/>
                <a:gd name="connsiteX7254" fmla="*/ 1843042 w 5246673"/>
                <a:gd name="connsiteY7254" fmla="*/ 2976745 h 6858000"/>
                <a:gd name="connsiteX7255" fmla="*/ 1820480 w 5246673"/>
                <a:gd name="connsiteY7255" fmla="*/ 2998283 h 6858000"/>
                <a:gd name="connsiteX7256" fmla="*/ 1740102 w 5246673"/>
                <a:gd name="connsiteY7256" fmla="*/ 3134676 h 6858000"/>
                <a:gd name="connsiteX7257" fmla="*/ 1728821 w 5246673"/>
                <a:gd name="connsiteY7257" fmla="*/ 3158604 h 6858000"/>
                <a:gd name="connsiteX7258" fmla="*/ 1714720 w 5246673"/>
                <a:gd name="connsiteY7258" fmla="*/ 3137070 h 6858000"/>
                <a:gd name="connsiteX7259" fmla="*/ 1634343 w 5246673"/>
                <a:gd name="connsiteY7259" fmla="*/ 3000674 h 6858000"/>
                <a:gd name="connsiteX7260" fmla="*/ 1610370 w 5246673"/>
                <a:gd name="connsiteY7260" fmla="*/ 2976745 h 6858000"/>
                <a:gd name="connsiteX7261" fmla="*/ 1500380 w 5246673"/>
                <a:gd name="connsiteY7261" fmla="*/ 2926496 h 6858000"/>
                <a:gd name="connsiteX7262" fmla="*/ 1486278 w 5246673"/>
                <a:gd name="connsiteY7262" fmla="*/ 2919316 h 6858000"/>
                <a:gd name="connsiteX7263" fmla="*/ 1490509 w 5246673"/>
                <a:gd name="connsiteY7263" fmla="*/ 2892996 h 6858000"/>
                <a:gd name="connsiteX7264" fmla="*/ 1520121 w 5246673"/>
                <a:gd name="connsiteY7264" fmla="*/ 2703957 h 6858000"/>
                <a:gd name="connsiteX7265" fmla="*/ 1520121 w 5246673"/>
                <a:gd name="connsiteY7265" fmla="*/ 2660885 h 6858000"/>
                <a:gd name="connsiteX7266" fmla="*/ 1490509 w 5246673"/>
                <a:gd name="connsiteY7266" fmla="*/ 2471849 h 6858000"/>
                <a:gd name="connsiteX7267" fmla="*/ 1487689 w 5246673"/>
                <a:gd name="connsiteY7267" fmla="*/ 2447920 h 6858000"/>
                <a:gd name="connsiteX7268" fmla="*/ 1522942 w 5246673"/>
                <a:gd name="connsiteY7268" fmla="*/ 2431168 h 6858000"/>
                <a:gd name="connsiteX7269" fmla="*/ 1613190 w 5246673"/>
                <a:gd name="connsiteY7269" fmla="*/ 2390491 h 6858000"/>
                <a:gd name="connsiteX7270" fmla="*/ 1637163 w 5246673"/>
                <a:gd name="connsiteY7270" fmla="*/ 2368953 h 6858000"/>
                <a:gd name="connsiteX7271" fmla="*/ 1717540 w 5246673"/>
                <a:gd name="connsiteY7271" fmla="*/ 2230166 h 6858000"/>
                <a:gd name="connsiteX7272" fmla="*/ 1727412 w 5246673"/>
                <a:gd name="connsiteY7272" fmla="*/ 2208632 h 6858000"/>
                <a:gd name="connsiteX7273" fmla="*/ 3209460 w 5246673"/>
                <a:gd name="connsiteY7273" fmla="*/ 2048307 h 6858000"/>
                <a:gd name="connsiteX7274" fmla="*/ 3198179 w 5246673"/>
                <a:gd name="connsiteY7274" fmla="*/ 2067450 h 6858000"/>
                <a:gd name="connsiteX7275" fmla="*/ 3079727 w 5246673"/>
                <a:gd name="connsiteY7275" fmla="*/ 2268452 h 6858000"/>
                <a:gd name="connsiteX7276" fmla="*/ 3059986 w 5246673"/>
                <a:gd name="connsiteY7276" fmla="*/ 2287596 h 6858000"/>
                <a:gd name="connsiteX7277" fmla="*/ 2897821 w 5246673"/>
                <a:gd name="connsiteY7277" fmla="*/ 2361776 h 6858000"/>
                <a:gd name="connsiteX7278" fmla="*/ 2887950 w 5246673"/>
                <a:gd name="connsiteY7278" fmla="*/ 2366562 h 6858000"/>
                <a:gd name="connsiteX7279" fmla="*/ 2883720 w 5246673"/>
                <a:gd name="connsiteY7279" fmla="*/ 2368953 h 6858000"/>
                <a:gd name="connsiteX7280" fmla="*/ 2887950 w 5246673"/>
                <a:gd name="connsiteY7280" fmla="*/ 2397668 h 6858000"/>
                <a:gd name="connsiteX7281" fmla="*/ 2927433 w 5246673"/>
                <a:gd name="connsiteY7281" fmla="*/ 2644136 h 6858000"/>
                <a:gd name="connsiteX7282" fmla="*/ 2928844 w 5246673"/>
                <a:gd name="connsiteY7282" fmla="*/ 2656099 h 6858000"/>
                <a:gd name="connsiteX7283" fmla="*/ 2930253 w 5246673"/>
                <a:gd name="connsiteY7283" fmla="*/ 2665671 h 6858000"/>
                <a:gd name="connsiteX7284" fmla="*/ 2933074 w 5246673"/>
                <a:gd name="connsiteY7284" fmla="*/ 2696779 h 6858000"/>
                <a:gd name="connsiteX7285" fmla="*/ 2931664 w 5246673"/>
                <a:gd name="connsiteY7285" fmla="*/ 2703957 h 6858000"/>
                <a:gd name="connsiteX7286" fmla="*/ 2931664 w 5246673"/>
                <a:gd name="connsiteY7286" fmla="*/ 2708743 h 6858000"/>
                <a:gd name="connsiteX7287" fmla="*/ 2921793 w 5246673"/>
                <a:gd name="connsiteY7287" fmla="*/ 2768566 h 6858000"/>
                <a:gd name="connsiteX7288" fmla="*/ 2890770 w 5246673"/>
                <a:gd name="connsiteY7288" fmla="*/ 2967174 h 6858000"/>
                <a:gd name="connsiteX7289" fmla="*/ 2886540 w 5246673"/>
                <a:gd name="connsiteY7289" fmla="*/ 2995888 h 6858000"/>
                <a:gd name="connsiteX7290" fmla="*/ 2903462 w 5246673"/>
                <a:gd name="connsiteY7290" fmla="*/ 3005460 h 6858000"/>
                <a:gd name="connsiteX7291" fmla="*/ 3061396 w 5246673"/>
                <a:gd name="connsiteY7291" fmla="*/ 3077247 h 6858000"/>
                <a:gd name="connsiteX7292" fmla="*/ 3072678 w 5246673"/>
                <a:gd name="connsiteY7292" fmla="*/ 3084426 h 6858000"/>
                <a:gd name="connsiteX7293" fmla="*/ 3074087 w 5246673"/>
                <a:gd name="connsiteY7293" fmla="*/ 3086818 h 6858000"/>
                <a:gd name="connsiteX7294" fmla="*/ 3082548 w 5246673"/>
                <a:gd name="connsiteY7294" fmla="*/ 3098784 h 6858000"/>
                <a:gd name="connsiteX7295" fmla="*/ 3150234 w 5246673"/>
                <a:gd name="connsiteY7295" fmla="*/ 3216034 h 6858000"/>
                <a:gd name="connsiteX7296" fmla="*/ 3199589 w 5246673"/>
                <a:gd name="connsiteY7296" fmla="*/ 3299786 h 6858000"/>
                <a:gd name="connsiteX7297" fmla="*/ 3210870 w 5246673"/>
                <a:gd name="connsiteY7297" fmla="*/ 3316535 h 6858000"/>
                <a:gd name="connsiteX7298" fmla="*/ 3222152 w 5246673"/>
                <a:gd name="connsiteY7298" fmla="*/ 3297392 h 6858000"/>
                <a:gd name="connsiteX7299" fmla="*/ 3305349 w 5246673"/>
                <a:gd name="connsiteY7299" fmla="*/ 3156213 h 6858000"/>
                <a:gd name="connsiteX7300" fmla="*/ 3336371 w 5246673"/>
                <a:gd name="connsiteY7300" fmla="*/ 3103569 h 6858000"/>
                <a:gd name="connsiteX7301" fmla="*/ 3337782 w 5246673"/>
                <a:gd name="connsiteY7301" fmla="*/ 3101175 h 6858000"/>
                <a:gd name="connsiteX7302" fmla="*/ 3360344 w 5246673"/>
                <a:gd name="connsiteY7302" fmla="*/ 3079641 h 6858000"/>
                <a:gd name="connsiteX7303" fmla="*/ 3361754 w 5246673"/>
                <a:gd name="connsiteY7303" fmla="*/ 3079641 h 6858000"/>
                <a:gd name="connsiteX7304" fmla="*/ 3363165 w 5246673"/>
                <a:gd name="connsiteY7304" fmla="*/ 3079641 h 6858000"/>
                <a:gd name="connsiteX7305" fmla="*/ 3519689 w 5246673"/>
                <a:gd name="connsiteY7305" fmla="*/ 3007854 h 6858000"/>
                <a:gd name="connsiteX7306" fmla="*/ 3535201 w 5246673"/>
                <a:gd name="connsiteY7306" fmla="*/ 3000674 h 6858000"/>
                <a:gd name="connsiteX7307" fmla="*/ 3532381 w 5246673"/>
                <a:gd name="connsiteY7307" fmla="*/ 2976745 h 6858000"/>
                <a:gd name="connsiteX7308" fmla="*/ 3490077 w 5246673"/>
                <a:gd name="connsiteY7308" fmla="*/ 2713528 h 6858000"/>
                <a:gd name="connsiteX7309" fmla="*/ 3488666 w 5246673"/>
                <a:gd name="connsiteY7309" fmla="*/ 2703957 h 6858000"/>
                <a:gd name="connsiteX7310" fmla="*/ 3485845 w 5246673"/>
                <a:gd name="connsiteY7310" fmla="*/ 2689600 h 6858000"/>
                <a:gd name="connsiteX7311" fmla="*/ 3485845 w 5246673"/>
                <a:gd name="connsiteY7311" fmla="*/ 2675242 h 6858000"/>
                <a:gd name="connsiteX7312" fmla="*/ 3487256 w 5246673"/>
                <a:gd name="connsiteY7312" fmla="*/ 2663279 h 6858000"/>
                <a:gd name="connsiteX7313" fmla="*/ 3488666 w 5246673"/>
                <a:gd name="connsiteY7313" fmla="*/ 2653708 h 6858000"/>
                <a:gd name="connsiteX7314" fmla="*/ 3498537 w 5246673"/>
                <a:gd name="connsiteY7314" fmla="*/ 2593884 h 6858000"/>
                <a:gd name="connsiteX7315" fmla="*/ 3509818 w 5246673"/>
                <a:gd name="connsiteY7315" fmla="*/ 2524492 h 6858000"/>
                <a:gd name="connsiteX7316" fmla="*/ 3530970 w 5246673"/>
                <a:gd name="connsiteY7316" fmla="*/ 2392882 h 6858000"/>
                <a:gd name="connsiteX7317" fmla="*/ 3533790 w 5246673"/>
                <a:gd name="connsiteY7317" fmla="*/ 2366562 h 6858000"/>
                <a:gd name="connsiteX7318" fmla="*/ 3519689 w 5246673"/>
                <a:gd name="connsiteY7318" fmla="*/ 2359382 h 6858000"/>
                <a:gd name="connsiteX7319" fmla="*/ 3509818 w 5246673"/>
                <a:gd name="connsiteY7319" fmla="*/ 2354596 h 6858000"/>
                <a:gd name="connsiteX7320" fmla="*/ 3398417 w 5246673"/>
                <a:gd name="connsiteY7320" fmla="*/ 2304347 h 6858000"/>
                <a:gd name="connsiteX7321" fmla="*/ 3358934 w 5246673"/>
                <a:gd name="connsiteY7321" fmla="*/ 2285204 h 6858000"/>
                <a:gd name="connsiteX7322" fmla="*/ 3336371 w 5246673"/>
                <a:gd name="connsiteY7322" fmla="*/ 2263667 h 6858000"/>
                <a:gd name="connsiteX7323" fmla="*/ 3310989 w 5246673"/>
                <a:gd name="connsiteY7323" fmla="*/ 2220595 h 6858000"/>
                <a:gd name="connsiteX7324" fmla="*/ 3220741 w 5246673"/>
                <a:gd name="connsiteY7324" fmla="*/ 2065059 h 6858000"/>
                <a:gd name="connsiteX7325" fmla="*/ 3209460 w 5246673"/>
                <a:gd name="connsiteY7325" fmla="*/ 2048307 h 6858000"/>
                <a:gd name="connsiteX7326" fmla="*/ 4685869 w 5246673"/>
                <a:gd name="connsiteY7326" fmla="*/ 2041130 h 6858000"/>
                <a:gd name="connsiteX7327" fmla="*/ 4674588 w 5246673"/>
                <a:gd name="connsiteY7327" fmla="*/ 2065059 h 6858000"/>
                <a:gd name="connsiteX7328" fmla="*/ 4560366 w 5246673"/>
                <a:gd name="connsiteY7328" fmla="*/ 2261275 h 6858000"/>
                <a:gd name="connsiteX7329" fmla="*/ 4537804 w 5246673"/>
                <a:gd name="connsiteY7329" fmla="*/ 2285204 h 6858000"/>
                <a:gd name="connsiteX7330" fmla="*/ 4377049 w 5246673"/>
                <a:gd name="connsiteY7330" fmla="*/ 2359382 h 6858000"/>
                <a:gd name="connsiteX7331" fmla="*/ 4362948 w 5246673"/>
                <a:gd name="connsiteY7331" fmla="*/ 2366562 h 6858000"/>
                <a:gd name="connsiteX7332" fmla="*/ 4365768 w 5246673"/>
                <a:gd name="connsiteY7332" fmla="*/ 2390491 h 6858000"/>
                <a:gd name="connsiteX7333" fmla="*/ 4408072 w 5246673"/>
                <a:gd name="connsiteY7333" fmla="*/ 2653708 h 6858000"/>
                <a:gd name="connsiteX7334" fmla="*/ 4406663 w 5246673"/>
                <a:gd name="connsiteY7334" fmla="*/ 2708743 h 6858000"/>
                <a:gd name="connsiteX7335" fmla="*/ 4365768 w 5246673"/>
                <a:gd name="connsiteY7335" fmla="*/ 2969568 h 6858000"/>
                <a:gd name="connsiteX7336" fmla="*/ 4361538 w 5246673"/>
                <a:gd name="connsiteY7336" fmla="*/ 2995888 h 6858000"/>
                <a:gd name="connsiteX7337" fmla="*/ 4378460 w 5246673"/>
                <a:gd name="connsiteY7337" fmla="*/ 3005460 h 6858000"/>
                <a:gd name="connsiteX7338" fmla="*/ 4537804 w 5246673"/>
                <a:gd name="connsiteY7338" fmla="*/ 3077247 h 6858000"/>
                <a:gd name="connsiteX7339" fmla="*/ 4557546 w 5246673"/>
                <a:gd name="connsiteY7339" fmla="*/ 3096390 h 6858000"/>
                <a:gd name="connsiteX7340" fmla="*/ 4675997 w 5246673"/>
                <a:gd name="connsiteY7340" fmla="*/ 3297392 h 6858000"/>
                <a:gd name="connsiteX7341" fmla="*/ 4687278 w 5246673"/>
                <a:gd name="connsiteY7341" fmla="*/ 3316535 h 6858000"/>
                <a:gd name="connsiteX7342" fmla="*/ 4697150 w 5246673"/>
                <a:gd name="connsiteY7342" fmla="*/ 3302178 h 6858000"/>
                <a:gd name="connsiteX7343" fmla="*/ 4814190 w 5246673"/>
                <a:gd name="connsiteY7343" fmla="*/ 3103569 h 6858000"/>
                <a:gd name="connsiteX7344" fmla="*/ 4840983 w 5246673"/>
                <a:gd name="connsiteY7344" fmla="*/ 3077247 h 6858000"/>
                <a:gd name="connsiteX7345" fmla="*/ 4997507 w 5246673"/>
                <a:gd name="connsiteY7345" fmla="*/ 3005460 h 6858000"/>
                <a:gd name="connsiteX7346" fmla="*/ 5013019 w 5246673"/>
                <a:gd name="connsiteY7346" fmla="*/ 2998283 h 6858000"/>
                <a:gd name="connsiteX7347" fmla="*/ 5010199 w 5246673"/>
                <a:gd name="connsiteY7347" fmla="*/ 2974354 h 6858000"/>
                <a:gd name="connsiteX7348" fmla="*/ 4967895 w 5246673"/>
                <a:gd name="connsiteY7348" fmla="*/ 2708743 h 6858000"/>
                <a:gd name="connsiteX7349" fmla="*/ 4967895 w 5246673"/>
                <a:gd name="connsiteY7349" fmla="*/ 2653708 h 6858000"/>
                <a:gd name="connsiteX7350" fmla="*/ 5010199 w 5246673"/>
                <a:gd name="connsiteY7350" fmla="*/ 2390491 h 6858000"/>
                <a:gd name="connsiteX7351" fmla="*/ 5013019 w 5246673"/>
                <a:gd name="connsiteY7351" fmla="*/ 2364168 h 6858000"/>
                <a:gd name="connsiteX7352" fmla="*/ 4998918 w 5246673"/>
                <a:gd name="connsiteY7352" fmla="*/ 2356990 h 6858000"/>
                <a:gd name="connsiteX7353" fmla="*/ 4838163 w 5246673"/>
                <a:gd name="connsiteY7353" fmla="*/ 2282810 h 6858000"/>
                <a:gd name="connsiteX7354" fmla="*/ 4815601 w 5246673"/>
                <a:gd name="connsiteY7354" fmla="*/ 2261275 h 6858000"/>
                <a:gd name="connsiteX7355" fmla="*/ 4699970 w 5246673"/>
                <a:gd name="connsiteY7355" fmla="*/ 2065059 h 6858000"/>
                <a:gd name="connsiteX7356" fmla="*/ 4685869 w 5246673"/>
                <a:gd name="connsiteY7356" fmla="*/ 2041130 h 6858000"/>
                <a:gd name="connsiteX7357" fmla="*/ 1726001 w 5246673"/>
                <a:gd name="connsiteY7357" fmla="*/ 2041130 h 6858000"/>
                <a:gd name="connsiteX7358" fmla="*/ 1714720 w 5246673"/>
                <a:gd name="connsiteY7358" fmla="*/ 2065059 h 6858000"/>
                <a:gd name="connsiteX7359" fmla="*/ 1600500 w 5246673"/>
                <a:gd name="connsiteY7359" fmla="*/ 2261275 h 6858000"/>
                <a:gd name="connsiteX7360" fmla="*/ 1577938 w 5246673"/>
                <a:gd name="connsiteY7360" fmla="*/ 2285204 h 6858000"/>
                <a:gd name="connsiteX7361" fmla="*/ 1417183 w 5246673"/>
                <a:gd name="connsiteY7361" fmla="*/ 2359382 h 6858000"/>
                <a:gd name="connsiteX7362" fmla="*/ 1403081 w 5246673"/>
                <a:gd name="connsiteY7362" fmla="*/ 2366562 h 6858000"/>
                <a:gd name="connsiteX7363" fmla="*/ 1405902 w 5246673"/>
                <a:gd name="connsiteY7363" fmla="*/ 2390491 h 6858000"/>
                <a:gd name="connsiteX7364" fmla="*/ 1448206 w 5246673"/>
                <a:gd name="connsiteY7364" fmla="*/ 2653708 h 6858000"/>
                <a:gd name="connsiteX7365" fmla="*/ 1446795 w 5246673"/>
                <a:gd name="connsiteY7365" fmla="*/ 2708743 h 6858000"/>
                <a:gd name="connsiteX7366" fmla="*/ 1405902 w 5246673"/>
                <a:gd name="connsiteY7366" fmla="*/ 2969568 h 6858000"/>
                <a:gd name="connsiteX7367" fmla="*/ 1401670 w 5246673"/>
                <a:gd name="connsiteY7367" fmla="*/ 2995888 h 6858000"/>
                <a:gd name="connsiteX7368" fmla="*/ 1418592 w 5246673"/>
                <a:gd name="connsiteY7368" fmla="*/ 3005460 h 6858000"/>
                <a:gd name="connsiteX7369" fmla="*/ 1577938 w 5246673"/>
                <a:gd name="connsiteY7369" fmla="*/ 3077247 h 6858000"/>
                <a:gd name="connsiteX7370" fmla="*/ 1597680 w 5246673"/>
                <a:gd name="connsiteY7370" fmla="*/ 3096390 h 6858000"/>
                <a:gd name="connsiteX7371" fmla="*/ 1716131 w 5246673"/>
                <a:gd name="connsiteY7371" fmla="*/ 3297392 h 6858000"/>
                <a:gd name="connsiteX7372" fmla="*/ 1727412 w 5246673"/>
                <a:gd name="connsiteY7372" fmla="*/ 3316535 h 6858000"/>
                <a:gd name="connsiteX7373" fmla="*/ 1737282 w 5246673"/>
                <a:gd name="connsiteY7373" fmla="*/ 3302178 h 6858000"/>
                <a:gd name="connsiteX7374" fmla="*/ 1854324 w 5246673"/>
                <a:gd name="connsiteY7374" fmla="*/ 3103569 h 6858000"/>
                <a:gd name="connsiteX7375" fmla="*/ 1881115 w 5246673"/>
                <a:gd name="connsiteY7375" fmla="*/ 3077247 h 6858000"/>
                <a:gd name="connsiteX7376" fmla="*/ 2037641 w 5246673"/>
                <a:gd name="connsiteY7376" fmla="*/ 3005460 h 6858000"/>
                <a:gd name="connsiteX7377" fmla="*/ 2053151 w 5246673"/>
                <a:gd name="connsiteY7377" fmla="*/ 2998283 h 6858000"/>
                <a:gd name="connsiteX7378" fmla="*/ 2050331 w 5246673"/>
                <a:gd name="connsiteY7378" fmla="*/ 2974354 h 6858000"/>
                <a:gd name="connsiteX7379" fmla="*/ 2008027 w 5246673"/>
                <a:gd name="connsiteY7379" fmla="*/ 2708743 h 6858000"/>
                <a:gd name="connsiteX7380" fmla="*/ 2008027 w 5246673"/>
                <a:gd name="connsiteY7380" fmla="*/ 2653708 h 6858000"/>
                <a:gd name="connsiteX7381" fmla="*/ 2050331 w 5246673"/>
                <a:gd name="connsiteY7381" fmla="*/ 2390491 h 6858000"/>
                <a:gd name="connsiteX7382" fmla="*/ 2053151 w 5246673"/>
                <a:gd name="connsiteY7382" fmla="*/ 2364168 h 6858000"/>
                <a:gd name="connsiteX7383" fmla="*/ 2039050 w 5246673"/>
                <a:gd name="connsiteY7383" fmla="*/ 2356990 h 6858000"/>
                <a:gd name="connsiteX7384" fmla="*/ 1878295 w 5246673"/>
                <a:gd name="connsiteY7384" fmla="*/ 2282810 h 6858000"/>
                <a:gd name="connsiteX7385" fmla="*/ 1855733 w 5246673"/>
                <a:gd name="connsiteY7385" fmla="*/ 2261275 h 6858000"/>
                <a:gd name="connsiteX7386" fmla="*/ 1740102 w 5246673"/>
                <a:gd name="connsiteY7386" fmla="*/ 2065059 h 6858000"/>
                <a:gd name="connsiteX7387" fmla="*/ 1726001 w 5246673"/>
                <a:gd name="connsiteY7387" fmla="*/ 2041130 h 6858000"/>
                <a:gd name="connsiteX7388" fmla="*/ 3208050 w 5246673"/>
                <a:gd name="connsiteY7388" fmla="*/ 2021987 h 6858000"/>
                <a:gd name="connsiteX7389" fmla="*/ 3209460 w 5246673"/>
                <a:gd name="connsiteY7389" fmla="*/ 2024378 h 6858000"/>
                <a:gd name="connsiteX7390" fmla="*/ 3212280 w 5246673"/>
                <a:gd name="connsiteY7390" fmla="*/ 2024378 h 6858000"/>
                <a:gd name="connsiteX7391" fmla="*/ 3222152 w 5246673"/>
                <a:gd name="connsiteY7391" fmla="*/ 2045916 h 6858000"/>
                <a:gd name="connsiteX7392" fmla="*/ 3241893 w 5246673"/>
                <a:gd name="connsiteY7392" fmla="*/ 2079416 h 6858000"/>
                <a:gd name="connsiteX7393" fmla="*/ 3346243 w 5246673"/>
                <a:gd name="connsiteY7393" fmla="*/ 2256489 h 6858000"/>
                <a:gd name="connsiteX7394" fmla="*/ 3351884 w 5246673"/>
                <a:gd name="connsiteY7394" fmla="*/ 2266061 h 6858000"/>
                <a:gd name="connsiteX7395" fmla="*/ 3354704 w 5246673"/>
                <a:gd name="connsiteY7395" fmla="*/ 2268452 h 6858000"/>
                <a:gd name="connsiteX7396" fmla="*/ 3356113 w 5246673"/>
                <a:gd name="connsiteY7396" fmla="*/ 2268452 h 6858000"/>
                <a:gd name="connsiteX7397" fmla="*/ 3360344 w 5246673"/>
                <a:gd name="connsiteY7397" fmla="*/ 2270847 h 6858000"/>
                <a:gd name="connsiteX7398" fmla="*/ 3361754 w 5246673"/>
                <a:gd name="connsiteY7398" fmla="*/ 2273238 h 6858000"/>
                <a:gd name="connsiteX7399" fmla="*/ 3511228 w 5246673"/>
                <a:gd name="connsiteY7399" fmla="*/ 2340239 h 6858000"/>
                <a:gd name="connsiteX7400" fmla="*/ 3535201 w 5246673"/>
                <a:gd name="connsiteY7400" fmla="*/ 2352204 h 6858000"/>
                <a:gd name="connsiteX7401" fmla="*/ 3550712 w 5246673"/>
                <a:gd name="connsiteY7401" fmla="*/ 2359382 h 6858000"/>
                <a:gd name="connsiteX7402" fmla="*/ 3546482 w 5246673"/>
                <a:gd name="connsiteY7402" fmla="*/ 2385705 h 6858000"/>
                <a:gd name="connsiteX7403" fmla="*/ 3511228 w 5246673"/>
                <a:gd name="connsiteY7403" fmla="*/ 2610636 h 6858000"/>
                <a:gd name="connsiteX7404" fmla="*/ 3511228 w 5246673"/>
                <a:gd name="connsiteY7404" fmla="*/ 2617813 h 6858000"/>
                <a:gd name="connsiteX7405" fmla="*/ 3508408 w 5246673"/>
                <a:gd name="connsiteY7405" fmla="*/ 2632171 h 6858000"/>
                <a:gd name="connsiteX7406" fmla="*/ 3502767 w 5246673"/>
                <a:gd name="connsiteY7406" fmla="*/ 2665671 h 6858000"/>
                <a:gd name="connsiteX7407" fmla="*/ 3502767 w 5246673"/>
                <a:gd name="connsiteY7407" fmla="*/ 2668065 h 6858000"/>
                <a:gd name="connsiteX7408" fmla="*/ 3502767 w 5246673"/>
                <a:gd name="connsiteY7408" fmla="*/ 2718314 h 6858000"/>
                <a:gd name="connsiteX7409" fmla="*/ 3508408 w 5246673"/>
                <a:gd name="connsiteY7409" fmla="*/ 2754209 h 6858000"/>
                <a:gd name="connsiteX7410" fmla="*/ 3511228 w 5246673"/>
                <a:gd name="connsiteY7410" fmla="*/ 2766172 h 6858000"/>
                <a:gd name="connsiteX7411" fmla="*/ 3511228 w 5246673"/>
                <a:gd name="connsiteY7411" fmla="*/ 2770958 h 6858000"/>
                <a:gd name="connsiteX7412" fmla="*/ 3547891 w 5246673"/>
                <a:gd name="connsiteY7412" fmla="*/ 2998283 h 6858000"/>
                <a:gd name="connsiteX7413" fmla="*/ 3552122 w 5246673"/>
                <a:gd name="connsiteY7413" fmla="*/ 3024603 h 6858000"/>
                <a:gd name="connsiteX7414" fmla="*/ 3536610 w 5246673"/>
                <a:gd name="connsiteY7414" fmla="*/ 3031783 h 6858000"/>
                <a:gd name="connsiteX7415" fmla="*/ 3429440 w 5246673"/>
                <a:gd name="connsiteY7415" fmla="*/ 3079641 h 6858000"/>
                <a:gd name="connsiteX7416" fmla="*/ 3419570 w 5246673"/>
                <a:gd name="connsiteY7416" fmla="*/ 3084426 h 6858000"/>
                <a:gd name="connsiteX7417" fmla="*/ 3367394 w 5246673"/>
                <a:gd name="connsiteY7417" fmla="*/ 3108355 h 6858000"/>
                <a:gd name="connsiteX7418" fmla="*/ 3356113 w 5246673"/>
                <a:gd name="connsiteY7418" fmla="*/ 3115533 h 6858000"/>
                <a:gd name="connsiteX7419" fmla="*/ 3346243 w 5246673"/>
                <a:gd name="connsiteY7419" fmla="*/ 3127498 h 6858000"/>
                <a:gd name="connsiteX7420" fmla="*/ 3223561 w 5246673"/>
                <a:gd name="connsiteY7420" fmla="*/ 3335678 h 6858000"/>
                <a:gd name="connsiteX7421" fmla="*/ 3213691 w 5246673"/>
                <a:gd name="connsiteY7421" fmla="*/ 3359607 h 6858000"/>
                <a:gd name="connsiteX7422" fmla="*/ 3210870 w 5246673"/>
                <a:gd name="connsiteY7422" fmla="*/ 3354821 h 6858000"/>
                <a:gd name="connsiteX7423" fmla="*/ 3198179 w 5246673"/>
                <a:gd name="connsiteY7423" fmla="*/ 3335678 h 6858000"/>
                <a:gd name="connsiteX7424" fmla="*/ 3074087 w 5246673"/>
                <a:gd name="connsiteY7424" fmla="*/ 3125104 h 6858000"/>
                <a:gd name="connsiteX7425" fmla="*/ 3072678 w 5246673"/>
                <a:gd name="connsiteY7425" fmla="*/ 3122712 h 6858000"/>
                <a:gd name="connsiteX7426" fmla="*/ 3065626 w 5246673"/>
                <a:gd name="connsiteY7426" fmla="*/ 3113141 h 6858000"/>
                <a:gd name="connsiteX7427" fmla="*/ 3061396 w 5246673"/>
                <a:gd name="connsiteY7427" fmla="*/ 3108355 h 6858000"/>
                <a:gd name="connsiteX7428" fmla="*/ 3054345 w 5246673"/>
                <a:gd name="connsiteY7428" fmla="*/ 3103569 h 6858000"/>
                <a:gd name="connsiteX7429" fmla="*/ 3051525 w 5246673"/>
                <a:gd name="connsiteY7429" fmla="*/ 3101175 h 6858000"/>
                <a:gd name="connsiteX7430" fmla="*/ 3036014 w 5246673"/>
                <a:gd name="connsiteY7430" fmla="*/ 3093998 h 6858000"/>
                <a:gd name="connsiteX7431" fmla="*/ 2886540 w 5246673"/>
                <a:gd name="connsiteY7431" fmla="*/ 3026997 h 6858000"/>
                <a:gd name="connsiteX7432" fmla="*/ 2882309 w 5246673"/>
                <a:gd name="connsiteY7432" fmla="*/ 3024603 h 6858000"/>
                <a:gd name="connsiteX7433" fmla="*/ 2866798 w 5246673"/>
                <a:gd name="connsiteY7433" fmla="*/ 3017426 h 6858000"/>
                <a:gd name="connsiteX7434" fmla="*/ 2871028 w 5246673"/>
                <a:gd name="connsiteY7434" fmla="*/ 2991103 h 6858000"/>
                <a:gd name="connsiteX7435" fmla="*/ 2902051 w 5246673"/>
                <a:gd name="connsiteY7435" fmla="*/ 2794887 h 6858000"/>
                <a:gd name="connsiteX7436" fmla="*/ 2918972 w 5246673"/>
                <a:gd name="connsiteY7436" fmla="*/ 2720708 h 6858000"/>
                <a:gd name="connsiteX7437" fmla="*/ 2918972 w 5246673"/>
                <a:gd name="connsiteY7437" fmla="*/ 2670457 h 6858000"/>
                <a:gd name="connsiteX7438" fmla="*/ 2910512 w 5246673"/>
                <a:gd name="connsiteY7438" fmla="*/ 2620207 h 6858000"/>
                <a:gd name="connsiteX7439" fmla="*/ 2873848 w 5246673"/>
                <a:gd name="connsiteY7439" fmla="*/ 2385705 h 6858000"/>
                <a:gd name="connsiteX7440" fmla="*/ 2871028 w 5246673"/>
                <a:gd name="connsiteY7440" fmla="*/ 2366562 h 6858000"/>
                <a:gd name="connsiteX7441" fmla="*/ 2871028 w 5246673"/>
                <a:gd name="connsiteY7441" fmla="*/ 2364168 h 6858000"/>
                <a:gd name="connsiteX7442" fmla="*/ 2875259 w 5246673"/>
                <a:gd name="connsiteY7442" fmla="*/ 2361776 h 6858000"/>
                <a:gd name="connsiteX7443" fmla="*/ 2886540 w 5246673"/>
                <a:gd name="connsiteY7443" fmla="*/ 2354596 h 6858000"/>
                <a:gd name="connsiteX7444" fmla="*/ 2895001 w 5246673"/>
                <a:gd name="connsiteY7444" fmla="*/ 2349811 h 6858000"/>
                <a:gd name="connsiteX7445" fmla="*/ 3052936 w 5246673"/>
                <a:gd name="connsiteY7445" fmla="*/ 2278024 h 6858000"/>
                <a:gd name="connsiteX7446" fmla="*/ 3076907 w 5246673"/>
                <a:gd name="connsiteY7446" fmla="*/ 2254095 h 6858000"/>
                <a:gd name="connsiteX7447" fmla="*/ 3198179 w 5246673"/>
                <a:gd name="connsiteY7447" fmla="*/ 2045916 h 6858000"/>
                <a:gd name="connsiteX7448" fmla="*/ 3208050 w 5246673"/>
                <a:gd name="connsiteY7448" fmla="*/ 2021987 h 6858000"/>
                <a:gd name="connsiteX7449" fmla="*/ 249593 w 5246673"/>
                <a:gd name="connsiteY7449" fmla="*/ 2019593 h 6858000"/>
                <a:gd name="connsiteX7450" fmla="*/ 255234 w 5246673"/>
                <a:gd name="connsiteY7450" fmla="*/ 2019593 h 6858000"/>
                <a:gd name="connsiteX7451" fmla="*/ 265104 w 5246673"/>
                <a:gd name="connsiteY7451" fmla="*/ 2041130 h 6858000"/>
                <a:gd name="connsiteX7452" fmla="*/ 386375 w 5246673"/>
                <a:gd name="connsiteY7452" fmla="*/ 2249310 h 6858000"/>
                <a:gd name="connsiteX7453" fmla="*/ 410348 w 5246673"/>
                <a:gd name="connsiteY7453" fmla="*/ 2273238 h 6858000"/>
                <a:gd name="connsiteX7454" fmla="*/ 576744 w 5246673"/>
                <a:gd name="connsiteY7454" fmla="*/ 2347419 h 6858000"/>
                <a:gd name="connsiteX7455" fmla="*/ 592255 w 5246673"/>
                <a:gd name="connsiteY7455" fmla="*/ 2354596 h 6858000"/>
                <a:gd name="connsiteX7456" fmla="*/ 588025 w 5246673"/>
                <a:gd name="connsiteY7456" fmla="*/ 2380919 h 6858000"/>
                <a:gd name="connsiteX7457" fmla="*/ 542901 w 5246673"/>
                <a:gd name="connsiteY7457" fmla="*/ 2660885 h 6858000"/>
                <a:gd name="connsiteX7458" fmla="*/ 542901 w 5246673"/>
                <a:gd name="connsiteY7458" fmla="*/ 2713528 h 6858000"/>
                <a:gd name="connsiteX7459" fmla="*/ 588025 w 5246673"/>
                <a:gd name="connsiteY7459" fmla="*/ 2993497 h 6858000"/>
                <a:gd name="connsiteX7460" fmla="*/ 592255 w 5246673"/>
                <a:gd name="connsiteY7460" fmla="*/ 3019817 h 6858000"/>
                <a:gd name="connsiteX7461" fmla="*/ 576744 w 5246673"/>
                <a:gd name="connsiteY7461" fmla="*/ 3026997 h 6858000"/>
                <a:gd name="connsiteX7462" fmla="*/ 406117 w 5246673"/>
                <a:gd name="connsiteY7462" fmla="*/ 3103569 h 6858000"/>
                <a:gd name="connsiteX7463" fmla="*/ 386375 w 5246673"/>
                <a:gd name="connsiteY7463" fmla="*/ 3122712 h 6858000"/>
                <a:gd name="connsiteX7464" fmla="*/ 262284 w 5246673"/>
                <a:gd name="connsiteY7464" fmla="*/ 3333286 h 6858000"/>
                <a:gd name="connsiteX7465" fmla="*/ 249593 w 5246673"/>
                <a:gd name="connsiteY7465" fmla="*/ 3352429 h 6858000"/>
                <a:gd name="connsiteX7466" fmla="*/ 236901 w 5246673"/>
                <a:gd name="connsiteY7466" fmla="*/ 3333286 h 6858000"/>
                <a:gd name="connsiteX7467" fmla="*/ 112810 w 5246673"/>
                <a:gd name="connsiteY7467" fmla="*/ 3122712 h 6858000"/>
                <a:gd name="connsiteX7468" fmla="*/ 97299 w 5246673"/>
                <a:gd name="connsiteY7468" fmla="*/ 3108355 h 6858000"/>
                <a:gd name="connsiteX7469" fmla="*/ 7051 w 5246673"/>
                <a:gd name="connsiteY7469" fmla="*/ 3067675 h 6858000"/>
                <a:gd name="connsiteX7470" fmla="*/ 7051 w 5246673"/>
                <a:gd name="connsiteY7470" fmla="*/ 3043746 h 6858000"/>
                <a:gd name="connsiteX7471" fmla="*/ 104349 w 5246673"/>
                <a:gd name="connsiteY7471" fmla="*/ 3089212 h 6858000"/>
                <a:gd name="connsiteX7472" fmla="*/ 124091 w 5246673"/>
                <a:gd name="connsiteY7472" fmla="*/ 3108355 h 6858000"/>
                <a:gd name="connsiteX7473" fmla="*/ 242542 w 5246673"/>
                <a:gd name="connsiteY7473" fmla="*/ 3309358 h 6858000"/>
                <a:gd name="connsiteX7474" fmla="*/ 255234 w 5246673"/>
                <a:gd name="connsiteY7474" fmla="*/ 3330892 h 6858000"/>
                <a:gd name="connsiteX7475" fmla="*/ 266515 w 5246673"/>
                <a:gd name="connsiteY7475" fmla="*/ 3306963 h 6858000"/>
                <a:gd name="connsiteX7476" fmla="*/ 380735 w 5246673"/>
                <a:gd name="connsiteY7476" fmla="*/ 3113141 h 6858000"/>
                <a:gd name="connsiteX7477" fmla="*/ 407528 w 5246673"/>
                <a:gd name="connsiteY7477" fmla="*/ 3086818 h 6858000"/>
                <a:gd name="connsiteX7478" fmla="*/ 564052 w 5246673"/>
                <a:gd name="connsiteY7478" fmla="*/ 3015032 h 6858000"/>
                <a:gd name="connsiteX7479" fmla="*/ 579564 w 5246673"/>
                <a:gd name="connsiteY7479" fmla="*/ 3007854 h 6858000"/>
                <a:gd name="connsiteX7480" fmla="*/ 576744 w 5246673"/>
                <a:gd name="connsiteY7480" fmla="*/ 2983925 h 6858000"/>
                <a:gd name="connsiteX7481" fmla="*/ 534440 w 5246673"/>
                <a:gd name="connsiteY7481" fmla="*/ 2720708 h 6858000"/>
                <a:gd name="connsiteX7482" fmla="*/ 534440 w 5246673"/>
                <a:gd name="connsiteY7482" fmla="*/ 2660885 h 6858000"/>
                <a:gd name="connsiteX7483" fmla="*/ 575333 w 5246673"/>
                <a:gd name="connsiteY7483" fmla="*/ 2400062 h 6858000"/>
                <a:gd name="connsiteX7484" fmla="*/ 578153 w 5246673"/>
                <a:gd name="connsiteY7484" fmla="*/ 2373739 h 6858000"/>
                <a:gd name="connsiteX7485" fmla="*/ 564052 w 5246673"/>
                <a:gd name="connsiteY7485" fmla="*/ 2366562 h 6858000"/>
                <a:gd name="connsiteX7486" fmla="*/ 403297 w 5246673"/>
                <a:gd name="connsiteY7486" fmla="*/ 2292381 h 6858000"/>
                <a:gd name="connsiteX7487" fmla="*/ 380735 w 5246673"/>
                <a:gd name="connsiteY7487" fmla="*/ 2270847 h 6858000"/>
                <a:gd name="connsiteX7488" fmla="*/ 263695 w 5246673"/>
                <a:gd name="connsiteY7488" fmla="*/ 2072236 h 6858000"/>
                <a:gd name="connsiteX7489" fmla="*/ 251003 w 5246673"/>
                <a:gd name="connsiteY7489" fmla="*/ 2050701 h 6858000"/>
                <a:gd name="connsiteX7490" fmla="*/ 239722 w 5246673"/>
                <a:gd name="connsiteY7490" fmla="*/ 2074630 h 6858000"/>
                <a:gd name="connsiteX7491" fmla="*/ 125502 w 5246673"/>
                <a:gd name="connsiteY7491" fmla="*/ 2270847 h 6858000"/>
                <a:gd name="connsiteX7492" fmla="*/ 102940 w 5246673"/>
                <a:gd name="connsiteY7492" fmla="*/ 2294775 h 6858000"/>
                <a:gd name="connsiteX7493" fmla="*/ 7051 w 5246673"/>
                <a:gd name="connsiteY7493" fmla="*/ 2337847 h 6858000"/>
                <a:gd name="connsiteX7494" fmla="*/ 7051 w 5246673"/>
                <a:gd name="connsiteY7494" fmla="*/ 2313918 h 6858000"/>
                <a:gd name="connsiteX7495" fmla="*/ 94479 w 5246673"/>
                <a:gd name="connsiteY7495" fmla="*/ 2273238 h 6858000"/>
                <a:gd name="connsiteX7496" fmla="*/ 118450 w 5246673"/>
                <a:gd name="connsiteY7496" fmla="*/ 2249310 h 6858000"/>
                <a:gd name="connsiteX7497" fmla="*/ 239722 w 5246673"/>
                <a:gd name="connsiteY7497" fmla="*/ 2041130 h 6858000"/>
                <a:gd name="connsiteX7498" fmla="*/ 249593 w 5246673"/>
                <a:gd name="connsiteY7498" fmla="*/ 2019593 h 6858000"/>
                <a:gd name="connsiteX7499" fmla="*/ 4687278 w 5246673"/>
                <a:gd name="connsiteY7499" fmla="*/ 2012415 h 6858000"/>
                <a:gd name="connsiteX7500" fmla="*/ 4699970 w 5246673"/>
                <a:gd name="connsiteY7500" fmla="*/ 2033950 h 6858000"/>
                <a:gd name="connsiteX7501" fmla="*/ 4824062 w 5246673"/>
                <a:gd name="connsiteY7501" fmla="*/ 2244524 h 6858000"/>
                <a:gd name="connsiteX7502" fmla="*/ 4846624 w 5246673"/>
                <a:gd name="connsiteY7502" fmla="*/ 2266061 h 6858000"/>
                <a:gd name="connsiteX7503" fmla="*/ 5013019 w 5246673"/>
                <a:gd name="connsiteY7503" fmla="*/ 2340239 h 6858000"/>
                <a:gd name="connsiteX7504" fmla="*/ 5029941 w 5246673"/>
                <a:gd name="connsiteY7504" fmla="*/ 2349811 h 6858000"/>
                <a:gd name="connsiteX7505" fmla="*/ 5025710 w 5246673"/>
                <a:gd name="connsiteY7505" fmla="*/ 2376133 h 6858000"/>
                <a:gd name="connsiteX7506" fmla="*/ 4980586 w 5246673"/>
                <a:gd name="connsiteY7506" fmla="*/ 2665671 h 6858000"/>
                <a:gd name="connsiteX7507" fmla="*/ 4980586 w 5246673"/>
                <a:gd name="connsiteY7507" fmla="*/ 2699171 h 6858000"/>
                <a:gd name="connsiteX7508" fmla="*/ 5025710 w 5246673"/>
                <a:gd name="connsiteY7508" fmla="*/ 2988711 h 6858000"/>
                <a:gd name="connsiteX7509" fmla="*/ 5029941 w 5246673"/>
                <a:gd name="connsiteY7509" fmla="*/ 3015032 h 6858000"/>
                <a:gd name="connsiteX7510" fmla="*/ 5014429 w 5246673"/>
                <a:gd name="connsiteY7510" fmla="*/ 3022211 h 6858000"/>
                <a:gd name="connsiteX7511" fmla="*/ 4845213 w 5246673"/>
                <a:gd name="connsiteY7511" fmla="*/ 3098784 h 6858000"/>
                <a:gd name="connsiteX7512" fmla="*/ 4822651 w 5246673"/>
                <a:gd name="connsiteY7512" fmla="*/ 3120318 h 6858000"/>
                <a:gd name="connsiteX7513" fmla="*/ 4699970 w 5246673"/>
                <a:gd name="connsiteY7513" fmla="*/ 3328500 h 6858000"/>
                <a:gd name="connsiteX7514" fmla="*/ 4685869 w 5246673"/>
                <a:gd name="connsiteY7514" fmla="*/ 3352429 h 6858000"/>
                <a:gd name="connsiteX7515" fmla="*/ 4674588 w 5246673"/>
                <a:gd name="connsiteY7515" fmla="*/ 3328500 h 6858000"/>
                <a:gd name="connsiteX7516" fmla="*/ 4554726 w 5246673"/>
                <a:gd name="connsiteY7516" fmla="*/ 3125104 h 6858000"/>
                <a:gd name="connsiteX7517" fmla="*/ 4526523 w 5246673"/>
                <a:gd name="connsiteY7517" fmla="*/ 3098784 h 6858000"/>
                <a:gd name="connsiteX7518" fmla="*/ 4361538 w 5246673"/>
                <a:gd name="connsiteY7518" fmla="*/ 3024603 h 6858000"/>
                <a:gd name="connsiteX7519" fmla="*/ 4346026 w 5246673"/>
                <a:gd name="connsiteY7519" fmla="*/ 3017426 h 6858000"/>
                <a:gd name="connsiteX7520" fmla="*/ 4350257 w 5246673"/>
                <a:gd name="connsiteY7520" fmla="*/ 2991103 h 6858000"/>
                <a:gd name="connsiteX7521" fmla="*/ 4398202 w 5246673"/>
                <a:gd name="connsiteY7521" fmla="*/ 2703957 h 6858000"/>
                <a:gd name="connsiteX7522" fmla="*/ 4398202 w 5246673"/>
                <a:gd name="connsiteY7522" fmla="*/ 2668065 h 6858000"/>
                <a:gd name="connsiteX7523" fmla="*/ 4353078 w 5246673"/>
                <a:gd name="connsiteY7523" fmla="*/ 2380919 h 6858000"/>
                <a:gd name="connsiteX7524" fmla="*/ 4348846 w 5246673"/>
                <a:gd name="connsiteY7524" fmla="*/ 2352204 h 6858000"/>
                <a:gd name="connsiteX7525" fmla="*/ 4365768 w 5246673"/>
                <a:gd name="connsiteY7525" fmla="*/ 2342633 h 6858000"/>
                <a:gd name="connsiteX7526" fmla="*/ 4532164 w 5246673"/>
                <a:gd name="connsiteY7526" fmla="*/ 2268452 h 6858000"/>
                <a:gd name="connsiteX7527" fmla="*/ 4554726 w 5246673"/>
                <a:gd name="connsiteY7527" fmla="*/ 2244524 h 6858000"/>
                <a:gd name="connsiteX7528" fmla="*/ 4675997 w 5246673"/>
                <a:gd name="connsiteY7528" fmla="*/ 2036344 h 6858000"/>
                <a:gd name="connsiteX7529" fmla="*/ 4687278 w 5246673"/>
                <a:gd name="connsiteY7529" fmla="*/ 2012415 h 6858000"/>
                <a:gd name="connsiteX7530" fmla="*/ 1727412 w 5246673"/>
                <a:gd name="connsiteY7530" fmla="*/ 2012415 h 6858000"/>
                <a:gd name="connsiteX7531" fmla="*/ 1740102 w 5246673"/>
                <a:gd name="connsiteY7531" fmla="*/ 2033950 h 6858000"/>
                <a:gd name="connsiteX7532" fmla="*/ 1864194 w 5246673"/>
                <a:gd name="connsiteY7532" fmla="*/ 2244524 h 6858000"/>
                <a:gd name="connsiteX7533" fmla="*/ 1886756 w 5246673"/>
                <a:gd name="connsiteY7533" fmla="*/ 2266061 h 6858000"/>
                <a:gd name="connsiteX7534" fmla="*/ 2053151 w 5246673"/>
                <a:gd name="connsiteY7534" fmla="*/ 2340239 h 6858000"/>
                <a:gd name="connsiteX7535" fmla="*/ 2070073 w 5246673"/>
                <a:gd name="connsiteY7535" fmla="*/ 2349811 h 6858000"/>
                <a:gd name="connsiteX7536" fmla="*/ 2065843 w 5246673"/>
                <a:gd name="connsiteY7536" fmla="*/ 2376133 h 6858000"/>
                <a:gd name="connsiteX7537" fmla="*/ 2020719 w 5246673"/>
                <a:gd name="connsiteY7537" fmla="*/ 2665671 h 6858000"/>
                <a:gd name="connsiteX7538" fmla="*/ 2020719 w 5246673"/>
                <a:gd name="connsiteY7538" fmla="*/ 2699171 h 6858000"/>
                <a:gd name="connsiteX7539" fmla="*/ 2065843 w 5246673"/>
                <a:gd name="connsiteY7539" fmla="*/ 2988711 h 6858000"/>
                <a:gd name="connsiteX7540" fmla="*/ 2070073 w 5246673"/>
                <a:gd name="connsiteY7540" fmla="*/ 3015032 h 6858000"/>
                <a:gd name="connsiteX7541" fmla="*/ 2054562 w 5246673"/>
                <a:gd name="connsiteY7541" fmla="*/ 3022211 h 6858000"/>
                <a:gd name="connsiteX7542" fmla="*/ 1885346 w 5246673"/>
                <a:gd name="connsiteY7542" fmla="*/ 3098784 h 6858000"/>
                <a:gd name="connsiteX7543" fmla="*/ 1862784 w 5246673"/>
                <a:gd name="connsiteY7543" fmla="*/ 3120318 h 6858000"/>
                <a:gd name="connsiteX7544" fmla="*/ 1740102 w 5246673"/>
                <a:gd name="connsiteY7544" fmla="*/ 3328500 h 6858000"/>
                <a:gd name="connsiteX7545" fmla="*/ 1726001 w 5246673"/>
                <a:gd name="connsiteY7545" fmla="*/ 3352429 h 6858000"/>
                <a:gd name="connsiteX7546" fmla="*/ 1714720 w 5246673"/>
                <a:gd name="connsiteY7546" fmla="*/ 3328500 h 6858000"/>
                <a:gd name="connsiteX7547" fmla="*/ 1594859 w 5246673"/>
                <a:gd name="connsiteY7547" fmla="*/ 3125104 h 6858000"/>
                <a:gd name="connsiteX7548" fmla="*/ 1566657 w 5246673"/>
                <a:gd name="connsiteY7548" fmla="*/ 3098784 h 6858000"/>
                <a:gd name="connsiteX7549" fmla="*/ 1401670 w 5246673"/>
                <a:gd name="connsiteY7549" fmla="*/ 3024603 h 6858000"/>
                <a:gd name="connsiteX7550" fmla="*/ 1386160 w 5246673"/>
                <a:gd name="connsiteY7550" fmla="*/ 3017426 h 6858000"/>
                <a:gd name="connsiteX7551" fmla="*/ 1390389 w 5246673"/>
                <a:gd name="connsiteY7551" fmla="*/ 2991103 h 6858000"/>
                <a:gd name="connsiteX7552" fmla="*/ 1438334 w 5246673"/>
                <a:gd name="connsiteY7552" fmla="*/ 2703957 h 6858000"/>
                <a:gd name="connsiteX7553" fmla="*/ 1438334 w 5246673"/>
                <a:gd name="connsiteY7553" fmla="*/ 2668065 h 6858000"/>
                <a:gd name="connsiteX7554" fmla="*/ 1393210 w 5246673"/>
                <a:gd name="connsiteY7554" fmla="*/ 2380919 h 6858000"/>
                <a:gd name="connsiteX7555" fmla="*/ 1388980 w 5246673"/>
                <a:gd name="connsiteY7555" fmla="*/ 2352204 h 6858000"/>
                <a:gd name="connsiteX7556" fmla="*/ 1405902 w 5246673"/>
                <a:gd name="connsiteY7556" fmla="*/ 2342633 h 6858000"/>
                <a:gd name="connsiteX7557" fmla="*/ 1572297 w 5246673"/>
                <a:gd name="connsiteY7557" fmla="*/ 2268452 h 6858000"/>
                <a:gd name="connsiteX7558" fmla="*/ 1594859 w 5246673"/>
                <a:gd name="connsiteY7558" fmla="*/ 2244524 h 6858000"/>
                <a:gd name="connsiteX7559" fmla="*/ 1716131 w 5246673"/>
                <a:gd name="connsiteY7559" fmla="*/ 2036344 h 6858000"/>
                <a:gd name="connsiteX7560" fmla="*/ 1727412 w 5246673"/>
                <a:gd name="connsiteY7560" fmla="*/ 2012415 h 6858000"/>
                <a:gd name="connsiteX7561" fmla="*/ 4896318 w 5246673"/>
                <a:gd name="connsiteY7561" fmla="*/ 1882623 h 6858000"/>
                <a:gd name="connsiteX7562" fmla="*/ 4902195 w 5246673"/>
                <a:gd name="connsiteY7562" fmla="*/ 1896579 h 6858000"/>
                <a:gd name="connsiteX7563" fmla="*/ 4864955 w 5246673"/>
                <a:gd name="connsiteY7563" fmla="*/ 1959772 h 6858000"/>
                <a:gd name="connsiteX7564" fmla="*/ 4905849 w 5246673"/>
                <a:gd name="connsiteY7564" fmla="*/ 2029164 h 6858000"/>
                <a:gd name="connsiteX7565" fmla="*/ 4910079 w 5246673"/>
                <a:gd name="connsiteY7565" fmla="*/ 2033950 h 6858000"/>
                <a:gd name="connsiteX7566" fmla="*/ 4962443 w 5246673"/>
                <a:gd name="connsiteY7566" fmla="*/ 2058387 h 6858000"/>
                <a:gd name="connsiteX7567" fmla="*/ 4971618 w 5246673"/>
                <a:gd name="connsiteY7567" fmla="*/ 2083812 h 6858000"/>
                <a:gd name="connsiteX7568" fmla="*/ 4935461 w 5246673"/>
                <a:gd name="connsiteY7568" fmla="*/ 2067450 h 6858000"/>
                <a:gd name="connsiteX7569" fmla="*/ 4880467 w 5246673"/>
                <a:gd name="connsiteY7569" fmla="*/ 2014807 h 6858000"/>
                <a:gd name="connsiteX7570" fmla="*/ 4849444 w 5246673"/>
                <a:gd name="connsiteY7570" fmla="*/ 1962163 h 6858000"/>
                <a:gd name="connsiteX7571" fmla="*/ 3946959 w 5246673"/>
                <a:gd name="connsiteY7571" fmla="*/ 1876020 h 6858000"/>
                <a:gd name="connsiteX7572" fmla="*/ 3904655 w 5246673"/>
                <a:gd name="connsiteY7572" fmla="*/ 1919092 h 6858000"/>
                <a:gd name="connsiteX7573" fmla="*/ 3904655 w 5246673"/>
                <a:gd name="connsiteY7573" fmla="*/ 2002844 h 6858000"/>
                <a:gd name="connsiteX7574" fmla="*/ 3946959 w 5246673"/>
                <a:gd name="connsiteY7574" fmla="*/ 2045916 h 6858000"/>
                <a:gd name="connsiteX7575" fmla="*/ 3990673 w 5246673"/>
                <a:gd name="connsiteY7575" fmla="*/ 2000450 h 6858000"/>
                <a:gd name="connsiteX7576" fmla="*/ 3989263 w 5246673"/>
                <a:gd name="connsiteY7576" fmla="*/ 1916700 h 6858000"/>
                <a:gd name="connsiteX7577" fmla="*/ 3946959 w 5246673"/>
                <a:gd name="connsiteY7577" fmla="*/ 1876020 h 6858000"/>
                <a:gd name="connsiteX7578" fmla="*/ 2469141 w 5246673"/>
                <a:gd name="connsiteY7578" fmla="*/ 1876020 h 6858000"/>
                <a:gd name="connsiteX7579" fmla="*/ 2450809 w 5246673"/>
                <a:gd name="connsiteY7579" fmla="*/ 1904734 h 6858000"/>
                <a:gd name="connsiteX7580" fmla="*/ 2426837 w 5246673"/>
                <a:gd name="connsiteY7580" fmla="*/ 1919092 h 6858000"/>
                <a:gd name="connsiteX7581" fmla="*/ 2428246 w 5246673"/>
                <a:gd name="connsiteY7581" fmla="*/ 1928663 h 6858000"/>
                <a:gd name="connsiteX7582" fmla="*/ 2429657 w 5246673"/>
                <a:gd name="connsiteY7582" fmla="*/ 1938235 h 6858000"/>
                <a:gd name="connsiteX7583" fmla="*/ 2429657 w 5246673"/>
                <a:gd name="connsiteY7583" fmla="*/ 1976521 h 6858000"/>
                <a:gd name="connsiteX7584" fmla="*/ 2428246 w 5246673"/>
                <a:gd name="connsiteY7584" fmla="*/ 1983701 h 6858000"/>
                <a:gd name="connsiteX7585" fmla="*/ 2425426 w 5246673"/>
                <a:gd name="connsiteY7585" fmla="*/ 2000450 h 6858000"/>
                <a:gd name="connsiteX7586" fmla="*/ 2438118 w 5246673"/>
                <a:gd name="connsiteY7586" fmla="*/ 2005235 h 6858000"/>
                <a:gd name="connsiteX7587" fmla="*/ 2440938 w 5246673"/>
                <a:gd name="connsiteY7587" fmla="*/ 2007629 h 6858000"/>
                <a:gd name="connsiteX7588" fmla="*/ 2467730 w 5246673"/>
                <a:gd name="connsiteY7588" fmla="*/ 2043521 h 6858000"/>
                <a:gd name="connsiteX7589" fmla="*/ 2470550 w 5246673"/>
                <a:gd name="connsiteY7589" fmla="*/ 2038736 h 6858000"/>
                <a:gd name="connsiteX7590" fmla="*/ 2486063 w 5246673"/>
                <a:gd name="connsiteY7590" fmla="*/ 2014807 h 6858000"/>
                <a:gd name="connsiteX7591" fmla="*/ 2487472 w 5246673"/>
                <a:gd name="connsiteY7591" fmla="*/ 2014807 h 6858000"/>
                <a:gd name="connsiteX7592" fmla="*/ 2511445 w 5246673"/>
                <a:gd name="connsiteY7592" fmla="*/ 2000450 h 6858000"/>
                <a:gd name="connsiteX7593" fmla="*/ 2511445 w 5246673"/>
                <a:gd name="connsiteY7593" fmla="*/ 1916700 h 6858000"/>
                <a:gd name="connsiteX7594" fmla="*/ 2501573 w 5246673"/>
                <a:gd name="connsiteY7594" fmla="*/ 1914306 h 6858000"/>
                <a:gd name="connsiteX7595" fmla="*/ 2491703 w 5246673"/>
                <a:gd name="connsiteY7595" fmla="*/ 1907128 h 6858000"/>
                <a:gd name="connsiteX7596" fmla="*/ 2487472 w 5246673"/>
                <a:gd name="connsiteY7596" fmla="*/ 1904734 h 6858000"/>
                <a:gd name="connsiteX7597" fmla="*/ 2484652 w 5246673"/>
                <a:gd name="connsiteY7597" fmla="*/ 1902343 h 6858000"/>
                <a:gd name="connsiteX7598" fmla="*/ 2477602 w 5246673"/>
                <a:gd name="connsiteY7598" fmla="*/ 1892771 h 6858000"/>
                <a:gd name="connsiteX7599" fmla="*/ 2469141 w 5246673"/>
                <a:gd name="connsiteY7599" fmla="*/ 1876020 h 6858000"/>
                <a:gd name="connsiteX7600" fmla="*/ 988502 w 5246673"/>
                <a:gd name="connsiteY7600" fmla="*/ 1876020 h 6858000"/>
                <a:gd name="connsiteX7601" fmla="*/ 946198 w 5246673"/>
                <a:gd name="connsiteY7601" fmla="*/ 1919092 h 6858000"/>
                <a:gd name="connsiteX7602" fmla="*/ 946198 w 5246673"/>
                <a:gd name="connsiteY7602" fmla="*/ 2002844 h 6858000"/>
                <a:gd name="connsiteX7603" fmla="*/ 988502 w 5246673"/>
                <a:gd name="connsiteY7603" fmla="*/ 2045916 h 6858000"/>
                <a:gd name="connsiteX7604" fmla="*/ 1032216 w 5246673"/>
                <a:gd name="connsiteY7604" fmla="*/ 2000450 h 6858000"/>
                <a:gd name="connsiteX7605" fmla="*/ 1030806 w 5246673"/>
                <a:gd name="connsiteY7605" fmla="*/ 1916700 h 6858000"/>
                <a:gd name="connsiteX7606" fmla="*/ 988502 w 5246673"/>
                <a:gd name="connsiteY7606" fmla="*/ 1876020 h 6858000"/>
                <a:gd name="connsiteX7607" fmla="*/ 4408072 w 5246673"/>
                <a:gd name="connsiteY7607" fmla="*/ 1861662 h 6858000"/>
                <a:gd name="connsiteX7608" fmla="*/ 4392561 w 5246673"/>
                <a:gd name="connsiteY7608" fmla="*/ 1957378 h 6858000"/>
                <a:gd name="connsiteX7609" fmla="*/ 4393971 w 5246673"/>
                <a:gd name="connsiteY7609" fmla="*/ 1969343 h 6858000"/>
                <a:gd name="connsiteX7610" fmla="*/ 4408072 w 5246673"/>
                <a:gd name="connsiteY7610" fmla="*/ 2062665 h 6858000"/>
                <a:gd name="connsiteX7611" fmla="*/ 4464477 w 5246673"/>
                <a:gd name="connsiteY7611" fmla="*/ 2036344 h 6858000"/>
                <a:gd name="connsiteX7612" fmla="*/ 4468708 w 5246673"/>
                <a:gd name="connsiteY7612" fmla="*/ 2031558 h 6858000"/>
                <a:gd name="connsiteX7613" fmla="*/ 4509601 w 5246673"/>
                <a:gd name="connsiteY7613" fmla="*/ 1962163 h 6858000"/>
                <a:gd name="connsiteX7614" fmla="*/ 4468708 w 5246673"/>
                <a:gd name="connsiteY7614" fmla="*/ 1892771 h 6858000"/>
                <a:gd name="connsiteX7615" fmla="*/ 4464477 w 5246673"/>
                <a:gd name="connsiteY7615" fmla="*/ 1887985 h 6858000"/>
                <a:gd name="connsiteX7616" fmla="*/ 4408072 w 5246673"/>
                <a:gd name="connsiteY7616" fmla="*/ 1861662 h 6858000"/>
                <a:gd name="connsiteX7617" fmla="*/ 2927433 w 5246673"/>
                <a:gd name="connsiteY7617" fmla="*/ 1861662 h 6858000"/>
                <a:gd name="connsiteX7618" fmla="*/ 2913332 w 5246673"/>
                <a:gd name="connsiteY7618" fmla="*/ 1954986 h 6858000"/>
                <a:gd name="connsiteX7619" fmla="*/ 2911922 w 5246673"/>
                <a:gd name="connsiteY7619" fmla="*/ 1959772 h 6858000"/>
                <a:gd name="connsiteX7620" fmla="*/ 2927433 w 5246673"/>
                <a:gd name="connsiteY7620" fmla="*/ 2055487 h 6858000"/>
                <a:gd name="connsiteX7621" fmla="*/ 2983838 w 5246673"/>
                <a:gd name="connsiteY7621" fmla="*/ 2029164 h 6858000"/>
                <a:gd name="connsiteX7622" fmla="*/ 2986659 w 5246673"/>
                <a:gd name="connsiteY7622" fmla="*/ 2026773 h 6858000"/>
                <a:gd name="connsiteX7623" fmla="*/ 3028963 w 5246673"/>
                <a:gd name="connsiteY7623" fmla="*/ 1957378 h 6858000"/>
                <a:gd name="connsiteX7624" fmla="*/ 2989479 w 5246673"/>
                <a:gd name="connsiteY7624" fmla="*/ 1892771 h 6858000"/>
                <a:gd name="connsiteX7625" fmla="*/ 2982429 w 5246673"/>
                <a:gd name="connsiteY7625" fmla="*/ 1885591 h 6858000"/>
                <a:gd name="connsiteX7626" fmla="*/ 2928844 w 5246673"/>
                <a:gd name="connsiteY7626" fmla="*/ 1861662 h 6858000"/>
                <a:gd name="connsiteX7627" fmla="*/ 2927433 w 5246673"/>
                <a:gd name="connsiteY7627" fmla="*/ 1861662 h 6858000"/>
                <a:gd name="connsiteX7628" fmla="*/ 2006618 w 5246673"/>
                <a:gd name="connsiteY7628" fmla="*/ 1861662 h 6858000"/>
                <a:gd name="connsiteX7629" fmla="*/ 1953033 w 5246673"/>
                <a:gd name="connsiteY7629" fmla="*/ 1885591 h 6858000"/>
                <a:gd name="connsiteX7630" fmla="*/ 1945981 w 5246673"/>
                <a:gd name="connsiteY7630" fmla="*/ 1892771 h 6858000"/>
                <a:gd name="connsiteX7631" fmla="*/ 1906498 w 5246673"/>
                <a:gd name="connsiteY7631" fmla="*/ 1959772 h 6858000"/>
                <a:gd name="connsiteX7632" fmla="*/ 1947392 w 5246673"/>
                <a:gd name="connsiteY7632" fmla="*/ 2029164 h 6858000"/>
                <a:gd name="connsiteX7633" fmla="*/ 1951622 w 5246673"/>
                <a:gd name="connsiteY7633" fmla="*/ 2033950 h 6858000"/>
                <a:gd name="connsiteX7634" fmla="*/ 2008027 w 5246673"/>
                <a:gd name="connsiteY7634" fmla="*/ 2060273 h 6858000"/>
                <a:gd name="connsiteX7635" fmla="*/ 2019308 w 5246673"/>
                <a:gd name="connsiteY7635" fmla="*/ 1993272 h 6858000"/>
                <a:gd name="connsiteX7636" fmla="*/ 2017899 w 5246673"/>
                <a:gd name="connsiteY7636" fmla="*/ 1928663 h 6858000"/>
                <a:gd name="connsiteX7637" fmla="*/ 2006618 w 5246673"/>
                <a:gd name="connsiteY7637" fmla="*/ 1861662 h 6858000"/>
                <a:gd name="connsiteX7638" fmla="*/ 1449615 w 5246673"/>
                <a:gd name="connsiteY7638" fmla="*/ 1861662 h 6858000"/>
                <a:gd name="connsiteX7639" fmla="*/ 1434104 w 5246673"/>
                <a:gd name="connsiteY7639" fmla="*/ 1957378 h 6858000"/>
                <a:gd name="connsiteX7640" fmla="*/ 1435514 w 5246673"/>
                <a:gd name="connsiteY7640" fmla="*/ 1969343 h 6858000"/>
                <a:gd name="connsiteX7641" fmla="*/ 1449615 w 5246673"/>
                <a:gd name="connsiteY7641" fmla="*/ 2062665 h 6858000"/>
                <a:gd name="connsiteX7642" fmla="*/ 1506020 w 5246673"/>
                <a:gd name="connsiteY7642" fmla="*/ 2036344 h 6858000"/>
                <a:gd name="connsiteX7643" fmla="*/ 1510251 w 5246673"/>
                <a:gd name="connsiteY7643" fmla="*/ 2031558 h 6858000"/>
                <a:gd name="connsiteX7644" fmla="*/ 1551144 w 5246673"/>
                <a:gd name="connsiteY7644" fmla="*/ 1962163 h 6858000"/>
                <a:gd name="connsiteX7645" fmla="*/ 1510251 w 5246673"/>
                <a:gd name="connsiteY7645" fmla="*/ 1892771 h 6858000"/>
                <a:gd name="connsiteX7646" fmla="*/ 1506020 w 5246673"/>
                <a:gd name="connsiteY7646" fmla="*/ 1887985 h 6858000"/>
                <a:gd name="connsiteX7647" fmla="*/ 1449615 w 5246673"/>
                <a:gd name="connsiteY7647" fmla="*/ 1861662 h 6858000"/>
                <a:gd name="connsiteX7648" fmla="*/ 530209 w 5246673"/>
                <a:gd name="connsiteY7648" fmla="*/ 1861662 h 6858000"/>
                <a:gd name="connsiteX7649" fmla="*/ 475214 w 5246673"/>
                <a:gd name="connsiteY7649" fmla="*/ 1887985 h 6858000"/>
                <a:gd name="connsiteX7650" fmla="*/ 470983 w 5246673"/>
                <a:gd name="connsiteY7650" fmla="*/ 1890377 h 6858000"/>
                <a:gd name="connsiteX7651" fmla="*/ 430090 w 5246673"/>
                <a:gd name="connsiteY7651" fmla="*/ 1959772 h 6858000"/>
                <a:gd name="connsiteX7652" fmla="*/ 469574 w 5246673"/>
                <a:gd name="connsiteY7652" fmla="*/ 2026773 h 6858000"/>
                <a:gd name="connsiteX7653" fmla="*/ 473804 w 5246673"/>
                <a:gd name="connsiteY7653" fmla="*/ 2031558 h 6858000"/>
                <a:gd name="connsiteX7654" fmla="*/ 530209 w 5246673"/>
                <a:gd name="connsiteY7654" fmla="*/ 2057879 h 6858000"/>
                <a:gd name="connsiteX7655" fmla="*/ 544310 w 5246673"/>
                <a:gd name="connsiteY7655" fmla="*/ 1966949 h 6858000"/>
                <a:gd name="connsiteX7656" fmla="*/ 545721 w 5246673"/>
                <a:gd name="connsiteY7656" fmla="*/ 1954986 h 6858000"/>
                <a:gd name="connsiteX7657" fmla="*/ 530209 w 5246673"/>
                <a:gd name="connsiteY7657" fmla="*/ 1861662 h 6858000"/>
                <a:gd name="connsiteX7658" fmla="*/ 3485845 w 5246673"/>
                <a:gd name="connsiteY7658" fmla="*/ 1856877 h 6858000"/>
                <a:gd name="connsiteX7659" fmla="*/ 3461874 w 5246673"/>
                <a:gd name="connsiteY7659" fmla="*/ 1868842 h 6858000"/>
                <a:gd name="connsiteX7660" fmla="*/ 3457643 w 5246673"/>
                <a:gd name="connsiteY7660" fmla="*/ 1871234 h 6858000"/>
                <a:gd name="connsiteX7661" fmla="*/ 3430851 w 5246673"/>
                <a:gd name="connsiteY7661" fmla="*/ 1883200 h 6858000"/>
                <a:gd name="connsiteX7662" fmla="*/ 3425211 w 5246673"/>
                <a:gd name="connsiteY7662" fmla="*/ 1890377 h 6858000"/>
                <a:gd name="connsiteX7663" fmla="*/ 3387136 w 5246673"/>
                <a:gd name="connsiteY7663" fmla="*/ 1954986 h 6858000"/>
                <a:gd name="connsiteX7664" fmla="*/ 3389957 w 5246673"/>
                <a:gd name="connsiteY7664" fmla="*/ 1962163 h 6858000"/>
                <a:gd name="connsiteX7665" fmla="*/ 3404058 w 5246673"/>
                <a:gd name="connsiteY7665" fmla="*/ 1986092 h 6858000"/>
                <a:gd name="connsiteX7666" fmla="*/ 3420979 w 5246673"/>
                <a:gd name="connsiteY7666" fmla="*/ 2014807 h 6858000"/>
                <a:gd name="connsiteX7667" fmla="*/ 3442132 w 5246673"/>
                <a:gd name="connsiteY7667" fmla="*/ 2036344 h 6858000"/>
                <a:gd name="connsiteX7668" fmla="*/ 3466104 w 5246673"/>
                <a:gd name="connsiteY7668" fmla="*/ 2048307 h 6858000"/>
                <a:gd name="connsiteX7669" fmla="*/ 3488666 w 5246673"/>
                <a:gd name="connsiteY7669" fmla="*/ 2057879 h 6858000"/>
                <a:gd name="connsiteX7670" fmla="*/ 3502767 w 5246673"/>
                <a:gd name="connsiteY7670" fmla="*/ 1966949 h 6858000"/>
                <a:gd name="connsiteX7671" fmla="*/ 3499947 w 5246673"/>
                <a:gd name="connsiteY7671" fmla="*/ 1950200 h 6858000"/>
                <a:gd name="connsiteX7672" fmla="*/ 3494306 w 5246673"/>
                <a:gd name="connsiteY7672" fmla="*/ 1911914 h 6858000"/>
                <a:gd name="connsiteX7673" fmla="*/ 3485845 w 5246673"/>
                <a:gd name="connsiteY7673" fmla="*/ 1856877 h 6858000"/>
                <a:gd name="connsiteX7674" fmla="*/ 2819 w 5246673"/>
                <a:gd name="connsiteY7674" fmla="*/ 1852091 h 6858000"/>
                <a:gd name="connsiteX7675" fmla="*/ 29613 w 5246673"/>
                <a:gd name="connsiteY7675" fmla="*/ 1864057 h 6858000"/>
                <a:gd name="connsiteX7676" fmla="*/ 38073 w 5246673"/>
                <a:gd name="connsiteY7676" fmla="*/ 1873628 h 6858000"/>
                <a:gd name="connsiteX7677" fmla="*/ 88838 w 5246673"/>
                <a:gd name="connsiteY7677" fmla="*/ 1959772 h 6858000"/>
                <a:gd name="connsiteX7678" fmla="*/ 73326 w 5246673"/>
                <a:gd name="connsiteY7678" fmla="*/ 1986092 h 6858000"/>
                <a:gd name="connsiteX7679" fmla="*/ 33842 w 5246673"/>
                <a:gd name="connsiteY7679" fmla="*/ 2050701 h 6858000"/>
                <a:gd name="connsiteX7680" fmla="*/ 2819 w 5246673"/>
                <a:gd name="connsiteY7680" fmla="*/ 2067450 h 6858000"/>
                <a:gd name="connsiteX7681" fmla="*/ 2819 w 5246673"/>
                <a:gd name="connsiteY7681" fmla="*/ 2043521 h 6858000"/>
                <a:gd name="connsiteX7682" fmla="*/ 23972 w 5246673"/>
                <a:gd name="connsiteY7682" fmla="*/ 2029164 h 6858000"/>
                <a:gd name="connsiteX7683" fmla="*/ 28202 w 5246673"/>
                <a:gd name="connsiteY7683" fmla="*/ 2026773 h 6858000"/>
                <a:gd name="connsiteX7684" fmla="*/ 70506 w 5246673"/>
                <a:gd name="connsiteY7684" fmla="*/ 1957378 h 6858000"/>
                <a:gd name="connsiteX7685" fmla="*/ 31022 w 5246673"/>
                <a:gd name="connsiteY7685" fmla="*/ 1892771 h 6858000"/>
                <a:gd name="connsiteX7686" fmla="*/ 23972 w 5246673"/>
                <a:gd name="connsiteY7686" fmla="*/ 1885591 h 6858000"/>
                <a:gd name="connsiteX7687" fmla="*/ 2819 w 5246673"/>
                <a:gd name="connsiteY7687" fmla="*/ 1876020 h 6858000"/>
                <a:gd name="connsiteX7688" fmla="*/ 3948369 w 5246673"/>
                <a:gd name="connsiteY7688" fmla="*/ 1847305 h 6858000"/>
                <a:gd name="connsiteX7689" fmla="*/ 3973751 w 5246673"/>
                <a:gd name="connsiteY7689" fmla="*/ 1885591 h 6858000"/>
                <a:gd name="connsiteX7690" fmla="*/ 4006185 w 5246673"/>
                <a:gd name="connsiteY7690" fmla="*/ 1902343 h 6858000"/>
                <a:gd name="connsiteX7691" fmla="*/ 3999134 w 5246673"/>
                <a:gd name="connsiteY7691" fmla="*/ 1962163 h 6858000"/>
                <a:gd name="connsiteX7692" fmla="*/ 4006185 w 5246673"/>
                <a:gd name="connsiteY7692" fmla="*/ 2019593 h 6858000"/>
                <a:gd name="connsiteX7693" fmla="*/ 3946959 w 5246673"/>
                <a:gd name="connsiteY7693" fmla="*/ 2079416 h 6858000"/>
                <a:gd name="connsiteX7694" fmla="*/ 3889143 w 5246673"/>
                <a:gd name="connsiteY7694" fmla="*/ 2021987 h 6858000"/>
                <a:gd name="connsiteX7695" fmla="*/ 3896195 w 5246673"/>
                <a:gd name="connsiteY7695" fmla="*/ 1962163 h 6858000"/>
                <a:gd name="connsiteX7696" fmla="*/ 3889143 w 5246673"/>
                <a:gd name="connsiteY7696" fmla="*/ 1904734 h 6858000"/>
                <a:gd name="connsiteX7697" fmla="*/ 3922986 w 5246673"/>
                <a:gd name="connsiteY7697" fmla="*/ 1885591 h 6858000"/>
                <a:gd name="connsiteX7698" fmla="*/ 3948369 w 5246673"/>
                <a:gd name="connsiteY7698" fmla="*/ 1847305 h 6858000"/>
                <a:gd name="connsiteX7699" fmla="*/ 989912 w 5246673"/>
                <a:gd name="connsiteY7699" fmla="*/ 1847305 h 6858000"/>
                <a:gd name="connsiteX7700" fmla="*/ 1015294 w 5246673"/>
                <a:gd name="connsiteY7700" fmla="*/ 1885591 h 6858000"/>
                <a:gd name="connsiteX7701" fmla="*/ 1047728 w 5246673"/>
                <a:gd name="connsiteY7701" fmla="*/ 1902343 h 6858000"/>
                <a:gd name="connsiteX7702" fmla="*/ 1040677 w 5246673"/>
                <a:gd name="connsiteY7702" fmla="*/ 1962163 h 6858000"/>
                <a:gd name="connsiteX7703" fmla="*/ 1047728 w 5246673"/>
                <a:gd name="connsiteY7703" fmla="*/ 2019593 h 6858000"/>
                <a:gd name="connsiteX7704" fmla="*/ 988502 w 5246673"/>
                <a:gd name="connsiteY7704" fmla="*/ 2079416 h 6858000"/>
                <a:gd name="connsiteX7705" fmla="*/ 930686 w 5246673"/>
                <a:gd name="connsiteY7705" fmla="*/ 2021987 h 6858000"/>
                <a:gd name="connsiteX7706" fmla="*/ 937738 w 5246673"/>
                <a:gd name="connsiteY7706" fmla="*/ 1962163 h 6858000"/>
                <a:gd name="connsiteX7707" fmla="*/ 930686 w 5246673"/>
                <a:gd name="connsiteY7707" fmla="*/ 1904734 h 6858000"/>
                <a:gd name="connsiteX7708" fmla="*/ 964529 w 5246673"/>
                <a:gd name="connsiteY7708" fmla="*/ 1885591 h 6858000"/>
                <a:gd name="connsiteX7709" fmla="*/ 989912 w 5246673"/>
                <a:gd name="connsiteY7709" fmla="*/ 1847305 h 6858000"/>
                <a:gd name="connsiteX7710" fmla="*/ 2470550 w 5246673"/>
                <a:gd name="connsiteY7710" fmla="*/ 1842519 h 6858000"/>
                <a:gd name="connsiteX7711" fmla="*/ 2528367 w 5246673"/>
                <a:gd name="connsiteY7711" fmla="*/ 1899949 h 6858000"/>
                <a:gd name="connsiteX7712" fmla="*/ 2521315 w 5246673"/>
                <a:gd name="connsiteY7712" fmla="*/ 1959772 h 6858000"/>
                <a:gd name="connsiteX7713" fmla="*/ 2528367 w 5246673"/>
                <a:gd name="connsiteY7713" fmla="*/ 2017201 h 6858000"/>
                <a:gd name="connsiteX7714" fmla="*/ 2515675 w 5246673"/>
                <a:gd name="connsiteY7714" fmla="*/ 2021987 h 6858000"/>
                <a:gd name="connsiteX7715" fmla="*/ 2480422 w 5246673"/>
                <a:gd name="connsiteY7715" fmla="*/ 2055487 h 6858000"/>
                <a:gd name="connsiteX7716" fmla="*/ 2470550 w 5246673"/>
                <a:gd name="connsiteY7716" fmla="*/ 2077022 h 6858000"/>
                <a:gd name="connsiteX7717" fmla="*/ 2460680 w 5246673"/>
                <a:gd name="connsiteY7717" fmla="*/ 2060273 h 6858000"/>
                <a:gd name="connsiteX7718" fmla="*/ 2442348 w 5246673"/>
                <a:gd name="connsiteY7718" fmla="*/ 2033950 h 6858000"/>
                <a:gd name="connsiteX7719" fmla="*/ 2407095 w 5246673"/>
                <a:gd name="connsiteY7719" fmla="*/ 2019593 h 6858000"/>
                <a:gd name="connsiteX7720" fmla="*/ 2407095 w 5246673"/>
                <a:gd name="connsiteY7720" fmla="*/ 2005235 h 6858000"/>
                <a:gd name="connsiteX7721" fmla="*/ 2407095 w 5246673"/>
                <a:gd name="connsiteY7721" fmla="*/ 1911914 h 6858000"/>
                <a:gd name="connsiteX7722" fmla="*/ 2407095 w 5246673"/>
                <a:gd name="connsiteY7722" fmla="*/ 1902343 h 6858000"/>
                <a:gd name="connsiteX7723" fmla="*/ 2414145 w 5246673"/>
                <a:gd name="connsiteY7723" fmla="*/ 1899949 h 6858000"/>
                <a:gd name="connsiteX7724" fmla="*/ 2462090 w 5246673"/>
                <a:gd name="connsiteY7724" fmla="*/ 1854485 h 6858000"/>
                <a:gd name="connsiteX7725" fmla="*/ 2467730 w 5246673"/>
                <a:gd name="connsiteY7725" fmla="*/ 1847305 h 6858000"/>
                <a:gd name="connsiteX7726" fmla="*/ 2470550 w 5246673"/>
                <a:gd name="connsiteY7726" fmla="*/ 1842519 h 6858000"/>
                <a:gd name="connsiteX7727" fmla="*/ 2016488 w 5246673"/>
                <a:gd name="connsiteY7727" fmla="*/ 1835342 h 6858000"/>
                <a:gd name="connsiteX7728" fmla="*/ 2020719 w 5246673"/>
                <a:gd name="connsiteY7728" fmla="*/ 1852091 h 6858000"/>
                <a:gd name="connsiteX7729" fmla="*/ 2022128 w 5246673"/>
                <a:gd name="connsiteY7729" fmla="*/ 1859271 h 6858000"/>
                <a:gd name="connsiteX7730" fmla="*/ 2037641 w 5246673"/>
                <a:gd name="connsiteY7730" fmla="*/ 1962163 h 6858000"/>
                <a:gd name="connsiteX7731" fmla="*/ 2020719 w 5246673"/>
                <a:gd name="connsiteY7731" fmla="*/ 2074630 h 6858000"/>
                <a:gd name="connsiteX7732" fmla="*/ 2017899 w 5246673"/>
                <a:gd name="connsiteY7732" fmla="*/ 2086593 h 6858000"/>
                <a:gd name="connsiteX7733" fmla="*/ 1975595 w 5246673"/>
                <a:gd name="connsiteY7733" fmla="*/ 2067450 h 6858000"/>
                <a:gd name="connsiteX7734" fmla="*/ 1920599 w 5246673"/>
                <a:gd name="connsiteY7734" fmla="*/ 2014807 h 6858000"/>
                <a:gd name="connsiteX7735" fmla="*/ 1889576 w 5246673"/>
                <a:gd name="connsiteY7735" fmla="*/ 1962163 h 6858000"/>
                <a:gd name="connsiteX7736" fmla="*/ 1941752 w 5246673"/>
                <a:gd name="connsiteY7736" fmla="*/ 1873628 h 6858000"/>
                <a:gd name="connsiteX7737" fmla="*/ 1950213 w 5246673"/>
                <a:gd name="connsiteY7737" fmla="*/ 1866448 h 6858000"/>
                <a:gd name="connsiteX7738" fmla="*/ 2016488 w 5246673"/>
                <a:gd name="connsiteY7738" fmla="*/ 1835342 h 6858000"/>
                <a:gd name="connsiteX7739" fmla="*/ 4396791 w 5246673"/>
                <a:gd name="connsiteY7739" fmla="*/ 1832948 h 6858000"/>
                <a:gd name="connsiteX7740" fmla="*/ 4434865 w 5246673"/>
                <a:gd name="connsiteY7740" fmla="*/ 1849699 h 6858000"/>
                <a:gd name="connsiteX7741" fmla="*/ 4498320 w 5246673"/>
                <a:gd name="connsiteY7741" fmla="*/ 1911914 h 6858000"/>
                <a:gd name="connsiteX7742" fmla="*/ 4526523 w 5246673"/>
                <a:gd name="connsiteY7742" fmla="*/ 1957378 h 6858000"/>
                <a:gd name="connsiteX7743" fmla="*/ 4474349 w 5246673"/>
                <a:gd name="connsiteY7743" fmla="*/ 2045916 h 6858000"/>
                <a:gd name="connsiteX7744" fmla="*/ 4468708 w 5246673"/>
                <a:gd name="connsiteY7744" fmla="*/ 2053093 h 6858000"/>
                <a:gd name="connsiteX7745" fmla="*/ 4398202 w 5246673"/>
                <a:gd name="connsiteY7745" fmla="*/ 2086593 h 6858000"/>
                <a:gd name="connsiteX7746" fmla="*/ 4389741 w 5246673"/>
                <a:gd name="connsiteY7746" fmla="*/ 2041130 h 6858000"/>
                <a:gd name="connsiteX7747" fmla="*/ 4378460 w 5246673"/>
                <a:gd name="connsiteY7747" fmla="*/ 1959772 h 6858000"/>
                <a:gd name="connsiteX7748" fmla="*/ 4389741 w 5246673"/>
                <a:gd name="connsiteY7748" fmla="*/ 1878414 h 6858000"/>
                <a:gd name="connsiteX7749" fmla="*/ 4396791 w 5246673"/>
                <a:gd name="connsiteY7749" fmla="*/ 1832948 h 6858000"/>
                <a:gd name="connsiteX7750" fmla="*/ 3497127 w 5246673"/>
                <a:gd name="connsiteY7750" fmla="*/ 1832948 h 6858000"/>
                <a:gd name="connsiteX7751" fmla="*/ 3499947 w 5246673"/>
                <a:gd name="connsiteY7751" fmla="*/ 1847305 h 6858000"/>
                <a:gd name="connsiteX7752" fmla="*/ 3508408 w 5246673"/>
                <a:gd name="connsiteY7752" fmla="*/ 1899949 h 6858000"/>
                <a:gd name="connsiteX7753" fmla="*/ 3509818 w 5246673"/>
                <a:gd name="connsiteY7753" fmla="*/ 2017201 h 6858000"/>
                <a:gd name="connsiteX7754" fmla="*/ 3502767 w 5246673"/>
                <a:gd name="connsiteY7754" fmla="*/ 2055487 h 6858000"/>
                <a:gd name="connsiteX7755" fmla="*/ 3497127 w 5246673"/>
                <a:gd name="connsiteY7755" fmla="*/ 2084202 h 6858000"/>
                <a:gd name="connsiteX7756" fmla="*/ 3495717 w 5246673"/>
                <a:gd name="connsiteY7756" fmla="*/ 2084202 h 6858000"/>
                <a:gd name="connsiteX7757" fmla="*/ 3495717 w 5246673"/>
                <a:gd name="connsiteY7757" fmla="*/ 2086593 h 6858000"/>
                <a:gd name="connsiteX7758" fmla="*/ 3491486 w 5246673"/>
                <a:gd name="connsiteY7758" fmla="*/ 2084202 h 6858000"/>
                <a:gd name="connsiteX7759" fmla="*/ 3488666 w 5246673"/>
                <a:gd name="connsiteY7759" fmla="*/ 2084202 h 6858000"/>
                <a:gd name="connsiteX7760" fmla="*/ 3473155 w 5246673"/>
                <a:gd name="connsiteY7760" fmla="*/ 2077022 h 6858000"/>
                <a:gd name="connsiteX7761" fmla="*/ 3466104 w 5246673"/>
                <a:gd name="connsiteY7761" fmla="*/ 2074630 h 6858000"/>
                <a:gd name="connsiteX7762" fmla="*/ 3436492 w 5246673"/>
                <a:gd name="connsiteY7762" fmla="*/ 2060273 h 6858000"/>
                <a:gd name="connsiteX7763" fmla="*/ 3432260 w 5246673"/>
                <a:gd name="connsiteY7763" fmla="*/ 2057879 h 6858000"/>
                <a:gd name="connsiteX7764" fmla="*/ 3422390 w 5246673"/>
                <a:gd name="connsiteY7764" fmla="*/ 2050701 h 6858000"/>
                <a:gd name="connsiteX7765" fmla="*/ 3415339 w 5246673"/>
                <a:gd name="connsiteY7765" fmla="*/ 2038736 h 6858000"/>
                <a:gd name="connsiteX7766" fmla="*/ 3391367 w 5246673"/>
                <a:gd name="connsiteY7766" fmla="*/ 2000450 h 6858000"/>
                <a:gd name="connsiteX7767" fmla="*/ 3387136 w 5246673"/>
                <a:gd name="connsiteY7767" fmla="*/ 1990878 h 6858000"/>
                <a:gd name="connsiteX7768" fmla="*/ 3368805 w 5246673"/>
                <a:gd name="connsiteY7768" fmla="*/ 1959772 h 6858000"/>
                <a:gd name="connsiteX7769" fmla="*/ 3391367 w 5246673"/>
                <a:gd name="connsiteY7769" fmla="*/ 1921486 h 6858000"/>
                <a:gd name="connsiteX7770" fmla="*/ 3420979 w 5246673"/>
                <a:gd name="connsiteY7770" fmla="*/ 1871234 h 6858000"/>
                <a:gd name="connsiteX7771" fmla="*/ 3426620 w 5246673"/>
                <a:gd name="connsiteY7771" fmla="*/ 1866448 h 6858000"/>
                <a:gd name="connsiteX7772" fmla="*/ 3497127 w 5246673"/>
                <a:gd name="connsiteY7772" fmla="*/ 1832948 h 6858000"/>
                <a:gd name="connsiteX7773" fmla="*/ 1438334 w 5246673"/>
                <a:gd name="connsiteY7773" fmla="*/ 1832948 h 6858000"/>
                <a:gd name="connsiteX7774" fmla="*/ 1476408 w 5246673"/>
                <a:gd name="connsiteY7774" fmla="*/ 1849699 h 6858000"/>
                <a:gd name="connsiteX7775" fmla="*/ 1539863 w 5246673"/>
                <a:gd name="connsiteY7775" fmla="*/ 1911914 h 6858000"/>
                <a:gd name="connsiteX7776" fmla="*/ 1568066 w 5246673"/>
                <a:gd name="connsiteY7776" fmla="*/ 1957378 h 6858000"/>
                <a:gd name="connsiteX7777" fmla="*/ 1515892 w 5246673"/>
                <a:gd name="connsiteY7777" fmla="*/ 2045916 h 6858000"/>
                <a:gd name="connsiteX7778" fmla="*/ 1510251 w 5246673"/>
                <a:gd name="connsiteY7778" fmla="*/ 2053093 h 6858000"/>
                <a:gd name="connsiteX7779" fmla="*/ 1439745 w 5246673"/>
                <a:gd name="connsiteY7779" fmla="*/ 2086593 h 6858000"/>
                <a:gd name="connsiteX7780" fmla="*/ 1431284 w 5246673"/>
                <a:gd name="connsiteY7780" fmla="*/ 2041130 h 6858000"/>
                <a:gd name="connsiteX7781" fmla="*/ 1420003 w 5246673"/>
                <a:gd name="connsiteY7781" fmla="*/ 1959772 h 6858000"/>
                <a:gd name="connsiteX7782" fmla="*/ 1431284 w 5246673"/>
                <a:gd name="connsiteY7782" fmla="*/ 1878414 h 6858000"/>
                <a:gd name="connsiteX7783" fmla="*/ 1438334 w 5246673"/>
                <a:gd name="connsiteY7783" fmla="*/ 1832948 h 6858000"/>
                <a:gd name="connsiteX7784" fmla="*/ 538670 w 5246673"/>
                <a:gd name="connsiteY7784" fmla="*/ 1832948 h 6858000"/>
                <a:gd name="connsiteX7785" fmla="*/ 547130 w 5246673"/>
                <a:gd name="connsiteY7785" fmla="*/ 1892771 h 6858000"/>
                <a:gd name="connsiteX7786" fmla="*/ 547130 w 5246673"/>
                <a:gd name="connsiteY7786" fmla="*/ 2026773 h 6858000"/>
                <a:gd name="connsiteX7787" fmla="*/ 538670 w 5246673"/>
                <a:gd name="connsiteY7787" fmla="*/ 2079416 h 6858000"/>
                <a:gd name="connsiteX7788" fmla="*/ 535849 w 5246673"/>
                <a:gd name="connsiteY7788" fmla="*/ 2084202 h 6858000"/>
                <a:gd name="connsiteX7789" fmla="*/ 506237 w 5246673"/>
                <a:gd name="connsiteY7789" fmla="*/ 2072236 h 6858000"/>
                <a:gd name="connsiteX7790" fmla="*/ 431499 w 5246673"/>
                <a:gd name="connsiteY7790" fmla="*/ 2000450 h 6858000"/>
                <a:gd name="connsiteX7791" fmla="*/ 408937 w 5246673"/>
                <a:gd name="connsiteY7791" fmla="*/ 1959772 h 6858000"/>
                <a:gd name="connsiteX7792" fmla="*/ 462522 w 5246673"/>
                <a:gd name="connsiteY7792" fmla="*/ 1871234 h 6858000"/>
                <a:gd name="connsiteX7793" fmla="*/ 468163 w 5246673"/>
                <a:gd name="connsiteY7793" fmla="*/ 1866448 h 6858000"/>
                <a:gd name="connsiteX7794" fmla="*/ 538670 w 5246673"/>
                <a:gd name="connsiteY7794" fmla="*/ 1832948 h 6858000"/>
                <a:gd name="connsiteX7795" fmla="*/ 2921793 w 5246673"/>
                <a:gd name="connsiteY7795" fmla="*/ 1830556 h 6858000"/>
                <a:gd name="connsiteX7796" fmla="*/ 2955636 w 5246673"/>
                <a:gd name="connsiteY7796" fmla="*/ 1847305 h 6858000"/>
                <a:gd name="connsiteX7797" fmla="*/ 2989479 w 5246673"/>
                <a:gd name="connsiteY7797" fmla="*/ 1864057 h 6858000"/>
                <a:gd name="connsiteX7798" fmla="*/ 2990890 w 5246673"/>
                <a:gd name="connsiteY7798" fmla="*/ 1864057 h 6858000"/>
                <a:gd name="connsiteX7799" fmla="*/ 2997940 w 5246673"/>
                <a:gd name="connsiteY7799" fmla="*/ 1871234 h 6858000"/>
                <a:gd name="connsiteX7800" fmla="*/ 3048705 w 5246673"/>
                <a:gd name="connsiteY7800" fmla="*/ 1957378 h 6858000"/>
                <a:gd name="connsiteX7801" fmla="*/ 3031783 w 5246673"/>
                <a:gd name="connsiteY7801" fmla="*/ 1986092 h 6858000"/>
                <a:gd name="connsiteX7802" fmla="*/ 2999351 w 5246673"/>
                <a:gd name="connsiteY7802" fmla="*/ 2041130 h 6858000"/>
                <a:gd name="connsiteX7803" fmla="*/ 2995120 w 5246673"/>
                <a:gd name="connsiteY7803" fmla="*/ 2048307 h 6858000"/>
                <a:gd name="connsiteX7804" fmla="*/ 2989479 w 5246673"/>
                <a:gd name="connsiteY7804" fmla="*/ 2053093 h 6858000"/>
                <a:gd name="connsiteX7805" fmla="*/ 2985250 w 5246673"/>
                <a:gd name="connsiteY7805" fmla="*/ 2055487 h 6858000"/>
                <a:gd name="connsiteX7806" fmla="*/ 2940125 w 5246673"/>
                <a:gd name="connsiteY7806" fmla="*/ 2077022 h 6858000"/>
                <a:gd name="connsiteX7807" fmla="*/ 2934485 w 5246673"/>
                <a:gd name="connsiteY7807" fmla="*/ 2079416 h 6858000"/>
                <a:gd name="connsiteX7808" fmla="*/ 2920383 w 5246673"/>
                <a:gd name="connsiteY7808" fmla="*/ 2086593 h 6858000"/>
                <a:gd name="connsiteX7809" fmla="*/ 2918972 w 5246673"/>
                <a:gd name="connsiteY7809" fmla="*/ 2086593 h 6858000"/>
                <a:gd name="connsiteX7810" fmla="*/ 2916152 w 5246673"/>
                <a:gd name="connsiteY7810" fmla="*/ 2069844 h 6858000"/>
                <a:gd name="connsiteX7811" fmla="*/ 2913332 w 5246673"/>
                <a:gd name="connsiteY7811" fmla="*/ 2053093 h 6858000"/>
                <a:gd name="connsiteX7812" fmla="*/ 2902051 w 5246673"/>
                <a:gd name="connsiteY7812" fmla="*/ 1959772 h 6858000"/>
                <a:gd name="connsiteX7813" fmla="*/ 2902051 w 5246673"/>
                <a:gd name="connsiteY7813" fmla="*/ 1947806 h 6858000"/>
                <a:gd name="connsiteX7814" fmla="*/ 2907691 w 5246673"/>
                <a:gd name="connsiteY7814" fmla="*/ 1909520 h 6858000"/>
                <a:gd name="connsiteX7815" fmla="*/ 2918972 w 5246673"/>
                <a:gd name="connsiteY7815" fmla="*/ 1840128 h 6858000"/>
                <a:gd name="connsiteX7816" fmla="*/ 2918972 w 5246673"/>
                <a:gd name="connsiteY7816" fmla="*/ 1837733 h 6858000"/>
                <a:gd name="connsiteX7817" fmla="*/ 2920383 w 5246673"/>
                <a:gd name="connsiteY7817" fmla="*/ 1835342 h 6858000"/>
                <a:gd name="connsiteX7818" fmla="*/ 2921793 w 5246673"/>
                <a:gd name="connsiteY7818" fmla="*/ 1830556 h 6858000"/>
                <a:gd name="connsiteX7819" fmla="*/ 4851686 w 5246673"/>
                <a:gd name="connsiteY7819" fmla="*/ 1776641 h 6858000"/>
                <a:gd name="connsiteX7820" fmla="*/ 4857529 w 5246673"/>
                <a:gd name="connsiteY7820" fmla="*/ 1790514 h 6858000"/>
                <a:gd name="connsiteX7821" fmla="*/ 4767656 w 5246673"/>
                <a:gd name="connsiteY7821" fmla="*/ 1943020 h 6858000"/>
                <a:gd name="connsiteX7822" fmla="*/ 4760605 w 5246673"/>
                <a:gd name="connsiteY7822" fmla="*/ 1957378 h 6858000"/>
                <a:gd name="connsiteX7823" fmla="*/ 4762016 w 5246673"/>
                <a:gd name="connsiteY7823" fmla="*/ 1962163 h 6858000"/>
                <a:gd name="connsiteX7824" fmla="*/ 4864955 w 5246673"/>
                <a:gd name="connsiteY7824" fmla="*/ 2136845 h 6858000"/>
                <a:gd name="connsiteX7825" fmla="*/ 4879056 w 5246673"/>
                <a:gd name="connsiteY7825" fmla="*/ 2148808 h 6858000"/>
                <a:gd name="connsiteX7826" fmla="*/ 4952383 w 5246673"/>
                <a:gd name="connsiteY7826" fmla="*/ 2182309 h 6858000"/>
                <a:gd name="connsiteX7827" fmla="*/ 5015089 w 5246673"/>
                <a:gd name="connsiteY7827" fmla="*/ 2211742 h 6858000"/>
                <a:gd name="connsiteX7828" fmla="*/ 5023635 w 5246673"/>
                <a:gd name="connsiteY7828" fmla="*/ 2239992 h 6858000"/>
                <a:gd name="connsiteX7829" fmla="*/ 5015840 w 5246673"/>
                <a:gd name="connsiteY7829" fmla="*/ 2237346 h 6858000"/>
                <a:gd name="connsiteX7830" fmla="*/ 4876236 w 5246673"/>
                <a:gd name="connsiteY7830" fmla="*/ 2172737 h 6858000"/>
                <a:gd name="connsiteX7831" fmla="*/ 4859314 w 5246673"/>
                <a:gd name="connsiteY7831" fmla="*/ 2158380 h 6858000"/>
                <a:gd name="connsiteX7832" fmla="*/ 4747915 w 5246673"/>
                <a:gd name="connsiteY7832" fmla="*/ 1971735 h 6858000"/>
                <a:gd name="connsiteX7833" fmla="*/ 4743683 w 5246673"/>
                <a:gd name="connsiteY7833" fmla="*/ 1962163 h 6858000"/>
                <a:gd name="connsiteX7834" fmla="*/ 4826882 w 5246673"/>
                <a:gd name="connsiteY7834" fmla="*/ 1820985 h 6858000"/>
                <a:gd name="connsiteX7835" fmla="*/ 4845566 w 5246673"/>
                <a:gd name="connsiteY7835" fmla="*/ 1785091 h 6858000"/>
                <a:gd name="connsiteX7836" fmla="*/ 2819 w 5246673"/>
                <a:gd name="connsiteY7836" fmla="*/ 1720484 h 6858000"/>
                <a:gd name="connsiteX7837" fmla="*/ 63456 w 5246673"/>
                <a:gd name="connsiteY7837" fmla="*/ 1749198 h 6858000"/>
                <a:gd name="connsiteX7838" fmla="*/ 77557 w 5246673"/>
                <a:gd name="connsiteY7838" fmla="*/ 1761161 h 6858000"/>
                <a:gd name="connsiteX7839" fmla="*/ 193188 w 5246673"/>
                <a:gd name="connsiteY7839" fmla="*/ 1959772 h 6858000"/>
                <a:gd name="connsiteX7840" fmla="*/ 187547 w 5246673"/>
                <a:gd name="connsiteY7840" fmla="*/ 1974129 h 6858000"/>
                <a:gd name="connsiteX7841" fmla="*/ 80377 w 5246673"/>
                <a:gd name="connsiteY7841" fmla="*/ 2155988 h 6858000"/>
                <a:gd name="connsiteX7842" fmla="*/ 66276 w 5246673"/>
                <a:gd name="connsiteY7842" fmla="*/ 2170345 h 6858000"/>
                <a:gd name="connsiteX7843" fmla="*/ 2819 w 5246673"/>
                <a:gd name="connsiteY7843" fmla="*/ 2199060 h 6858000"/>
                <a:gd name="connsiteX7844" fmla="*/ 2819 w 5246673"/>
                <a:gd name="connsiteY7844" fmla="*/ 2175131 h 6858000"/>
                <a:gd name="connsiteX7845" fmla="*/ 53584 w 5246673"/>
                <a:gd name="connsiteY7845" fmla="*/ 2151202 h 6858000"/>
                <a:gd name="connsiteX7846" fmla="*/ 74737 w 5246673"/>
                <a:gd name="connsiteY7846" fmla="*/ 2129665 h 6858000"/>
                <a:gd name="connsiteX7847" fmla="*/ 164985 w 5246673"/>
                <a:gd name="connsiteY7847" fmla="*/ 1976521 h 6858000"/>
                <a:gd name="connsiteX7848" fmla="*/ 174855 w 5246673"/>
                <a:gd name="connsiteY7848" fmla="*/ 1957378 h 6858000"/>
                <a:gd name="connsiteX7849" fmla="*/ 169215 w 5246673"/>
                <a:gd name="connsiteY7849" fmla="*/ 1947806 h 6858000"/>
                <a:gd name="connsiteX7850" fmla="*/ 71917 w 5246673"/>
                <a:gd name="connsiteY7850" fmla="*/ 1782699 h 6858000"/>
                <a:gd name="connsiteX7851" fmla="*/ 56404 w 5246673"/>
                <a:gd name="connsiteY7851" fmla="*/ 1768341 h 6858000"/>
                <a:gd name="connsiteX7852" fmla="*/ 2819 w 5246673"/>
                <a:gd name="connsiteY7852" fmla="*/ 1744412 h 6858000"/>
                <a:gd name="connsiteX7853" fmla="*/ 4354487 w 5246673"/>
                <a:gd name="connsiteY7853" fmla="*/ 1708518 h 6858000"/>
                <a:gd name="connsiteX7854" fmla="*/ 4351667 w 5246673"/>
                <a:gd name="connsiteY7854" fmla="*/ 1720484 h 6858000"/>
                <a:gd name="connsiteX7855" fmla="*/ 4316414 w 5246673"/>
                <a:gd name="connsiteY7855" fmla="*/ 1947806 h 6858000"/>
                <a:gd name="connsiteX7856" fmla="*/ 4317824 w 5246673"/>
                <a:gd name="connsiteY7856" fmla="*/ 1981307 h 6858000"/>
                <a:gd name="connsiteX7857" fmla="*/ 4351667 w 5246673"/>
                <a:gd name="connsiteY7857" fmla="*/ 2191880 h 6858000"/>
                <a:gd name="connsiteX7858" fmla="*/ 4355898 w 5246673"/>
                <a:gd name="connsiteY7858" fmla="*/ 2213417 h 6858000"/>
                <a:gd name="connsiteX7859" fmla="*/ 4368588 w 5246673"/>
                <a:gd name="connsiteY7859" fmla="*/ 2208632 h 6858000"/>
                <a:gd name="connsiteX7860" fmla="*/ 4492680 w 5246673"/>
                <a:gd name="connsiteY7860" fmla="*/ 2153594 h 6858000"/>
                <a:gd name="connsiteX7861" fmla="*/ 4513833 w 5246673"/>
                <a:gd name="connsiteY7861" fmla="*/ 2132059 h 6858000"/>
                <a:gd name="connsiteX7862" fmla="*/ 4604081 w 5246673"/>
                <a:gd name="connsiteY7862" fmla="*/ 1978915 h 6858000"/>
                <a:gd name="connsiteX7863" fmla="*/ 4613951 w 5246673"/>
                <a:gd name="connsiteY7863" fmla="*/ 1962163 h 6858000"/>
                <a:gd name="connsiteX7864" fmla="*/ 4609722 w 5246673"/>
                <a:gd name="connsiteY7864" fmla="*/ 1952592 h 6858000"/>
                <a:gd name="connsiteX7865" fmla="*/ 4509601 w 5246673"/>
                <a:gd name="connsiteY7865" fmla="*/ 1785090 h 6858000"/>
                <a:gd name="connsiteX7866" fmla="*/ 4492680 w 5246673"/>
                <a:gd name="connsiteY7866" fmla="*/ 1770733 h 6858000"/>
                <a:gd name="connsiteX7867" fmla="*/ 4368588 w 5246673"/>
                <a:gd name="connsiteY7867" fmla="*/ 1713304 h 6858000"/>
                <a:gd name="connsiteX7868" fmla="*/ 4354487 w 5246673"/>
                <a:gd name="connsiteY7868" fmla="*/ 1708518 h 6858000"/>
                <a:gd name="connsiteX7869" fmla="*/ 2875259 w 5246673"/>
                <a:gd name="connsiteY7869" fmla="*/ 1708518 h 6858000"/>
                <a:gd name="connsiteX7870" fmla="*/ 2872439 w 5246673"/>
                <a:gd name="connsiteY7870" fmla="*/ 1720484 h 6858000"/>
                <a:gd name="connsiteX7871" fmla="*/ 2838596 w 5246673"/>
                <a:gd name="connsiteY7871" fmla="*/ 1945414 h 6858000"/>
                <a:gd name="connsiteX7872" fmla="*/ 2837185 w 5246673"/>
                <a:gd name="connsiteY7872" fmla="*/ 1959772 h 6858000"/>
                <a:gd name="connsiteX7873" fmla="*/ 2837185 w 5246673"/>
                <a:gd name="connsiteY7873" fmla="*/ 1962163 h 6858000"/>
                <a:gd name="connsiteX7874" fmla="*/ 2838596 w 5246673"/>
                <a:gd name="connsiteY7874" fmla="*/ 1974129 h 6858000"/>
                <a:gd name="connsiteX7875" fmla="*/ 2838596 w 5246673"/>
                <a:gd name="connsiteY7875" fmla="*/ 1978915 h 6858000"/>
                <a:gd name="connsiteX7876" fmla="*/ 2872439 w 5246673"/>
                <a:gd name="connsiteY7876" fmla="*/ 2189488 h 6858000"/>
                <a:gd name="connsiteX7877" fmla="*/ 2873848 w 5246673"/>
                <a:gd name="connsiteY7877" fmla="*/ 2196666 h 6858000"/>
                <a:gd name="connsiteX7878" fmla="*/ 2876668 w 5246673"/>
                <a:gd name="connsiteY7878" fmla="*/ 2211023 h 6858000"/>
                <a:gd name="connsiteX7879" fmla="*/ 2878079 w 5246673"/>
                <a:gd name="connsiteY7879" fmla="*/ 2211023 h 6858000"/>
                <a:gd name="connsiteX7880" fmla="*/ 2889360 w 5246673"/>
                <a:gd name="connsiteY7880" fmla="*/ 2206237 h 6858000"/>
                <a:gd name="connsiteX7881" fmla="*/ 2949995 w 5246673"/>
                <a:gd name="connsiteY7881" fmla="*/ 2179917 h 6858000"/>
                <a:gd name="connsiteX7882" fmla="*/ 3016272 w 5246673"/>
                <a:gd name="connsiteY7882" fmla="*/ 2148808 h 6858000"/>
                <a:gd name="connsiteX7883" fmla="*/ 3033194 w 5246673"/>
                <a:gd name="connsiteY7883" fmla="*/ 2132059 h 6858000"/>
                <a:gd name="connsiteX7884" fmla="*/ 3110750 w 5246673"/>
                <a:gd name="connsiteY7884" fmla="*/ 2000450 h 6858000"/>
                <a:gd name="connsiteX7885" fmla="*/ 3124852 w 5246673"/>
                <a:gd name="connsiteY7885" fmla="*/ 1976521 h 6858000"/>
                <a:gd name="connsiteX7886" fmla="*/ 3134723 w 5246673"/>
                <a:gd name="connsiteY7886" fmla="*/ 1959772 h 6858000"/>
                <a:gd name="connsiteX7887" fmla="*/ 3133312 w 5246673"/>
                <a:gd name="connsiteY7887" fmla="*/ 1957378 h 6858000"/>
                <a:gd name="connsiteX7888" fmla="*/ 3129083 w 5246673"/>
                <a:gd name="connsiteY7888" fmla="*/ 1950200 h 6858000"/>
                <a:gd name="connsiteX7889" fmla="*/ 3031783 w 5246673"/>
                <a:gd name="connsiteY7889" fmla="*/ 1785090 h 6858000"/>
                <a:gd name="connsiteX7890" fmla="*/ 3016272 w 5246673"/>
                <a:gd name="connsiteY7890" fmla="*/ 1770733 h 6858000"/>
                <a:gd name="connsiteX7891" fmla="*/ 3014861 w 5246673"/>
                <a:gd name="connsiteY7891" fmla="*/ 1770733 h 6858000"/>
                <a:gd name="connsiteX7892" fmla="*/ 2914743 w 5246673"/>
                <a:gd name="connsiteY7892" fmla="*/ 1725269 h 6858000"/>
                <a:gd name="connsiteX7893" fmla="*/ 2887950 w 5246673"/>
                <a:gd name="connsiteY7893" fmla="*/ 1713304 h 6858000"/>
                <a:gd name="connsiteX7894" fmla="*/ 2875259 w 5246673"/>
                <a:gd name="connsiteY7894" fmla="*/ 1708518 h 6858000"/>
                <a:gd name="connsiteX7895" fmla="*/ 1396030 w 5246673"/>
                <a:gd name="connsiteY7895" fmla="*/ 1708518 h 6858000"/>
                <a:gd name="connsiteX7896" fmla="*/ 1393210 w 5246673"/>
                <a:gd name="connsiteY7896" fmla="*/ 1720484 h 6858000"/>
                <a:gd name="connsiteX7897" fmla="*/ 1357957 w 5246673"/>
                <a:gd name="connsiteY7897" fmla="*/ 1947806 h 6858000"/>
                <a:gd name="connsiteX7898" fmla="*/ 1359366 w 5246673"/>
                <a:gd name="connsiteY7898" fmla="*/ 1981307 h 6858000"/>
                <a:gd name="connsiteX7899" fmla="*/ 1393210 w 5246673"/>
                <a:gd name="connsiteY7899" fmla="*/ 2191880 h 6858000"/>
                <a:gd name="connsiteX7900" fmla="*/ 1397441 w 5246673"/>
                <a:gd name="connsiteY7900" fmla="*/ 2213417 h 6858000"/>
                <a:gd name="connsiteX7901" fmla="*/ 1410131 w 5246673"/>
                <a:gd name="connsiteY7901" fmla="*/ 2208632 h 6858000"/>
                <a:gd name="connsiteX7902" fmla="*/ 1534223 w 5246673"/>
                <a:gd name="connsiteY7902" fmla="*/ 2153594 h 6858000"/>
                <a:gd name="connsiteX7903" fmla="*/ 1555376 w 5246673"/>
                <a:gd name="connsiteY7903" fmla="*/ 2132059 h 6858000"/>
                <a:gd name="connsiteX7904" fmla="*/ 1645624 w 5246673"/>
                <a:gd name="connsiteY7904" fmla="*/ 1978915 h 6858000"/>
                <a:gd name="connsiteX7905" fmla="*/ 1655494 w 5246673"/>
                <a:gd name="connsiteY7905" fmla="*/ 1962163 h 6858000"/>
                <a:gd name="connsiteX7906" fmla="*/ 1651265 w 5246673"/>
                <a:gd name="connsiteY7906" fmla="*/ 1952592 h 6858000"/>
                <a:gd name="connsiteX7907" fmla="*/ 1551144 w 5246673"/>
                <a:gd name="connsiteY7907" fmla="*/ 1785090 h 6858000"/>
                <a:gd name="connsiteX7908" fmla="*/ 1534223 w 5246673"/>
                <a:gd name="connsiteY7908" fmla="*/ 1770733 h 6858000"/>
                <a:gd name="connsiteX7909" fmla="*/ 1410131 w 5246673"/>
                <a:gd name="connsiteY7909" fmla="*/ 1713304 h 6858000"/>
                <a:gd name="connsiteX7910" fmla="*/ 1396030 w 5246673"/>
                <a:gd name="connsiteY7910" fmla="*/ 1708518 h 6858000"/>
                <a:gd name="connsiteX7911" fmla="*/ 3539431 w 5246673"/>
                <a:gd name="connsiteY7911" fmla="*/ 1706126 h 6858000"/>
                <a:gd name="connsiteX7912" fmla="*/ 3533790 w 5246673"/>
                <a:gd name="connsiteY7912" fmla="*/ 1708518 h 6858000"/>
                <a:gd name="connsiteX7913" fmla="*/ 3502767 w 5246673"/>
                <a:gd name="connsiteY7913" fmla="*/ 1722875 h 6858000"/>
                <a:gd name="connsiteX7914" fmla="*/ 3402648 w 5246673"/>
                <a:gd name="connsiteY7914" fmla="*/ 1768341 h 6858000"/>
                <a:gd name="connsiteX7915" fmla="*/ 3385727 w 5246673"/>
                <a:gd name="connsiteY7915" fmla="*/ 1782699 h 6858000"/>
                <a:gd name="connsiteX7916" fmla="*/ 3288427 w 5246673"/>
                <a:gd name="connsiteY7916" fmla="*/ 1947806 h 6858000"/>
                <a:gd name="connsiteX7917" fmla="*/ 3284197 w 5246673"/>
                <a:gd name="connsiteY7917" fmla="*/ 1957378 h 6858000"/>
                <a:gd name="connsiteX7918" fmla="*/ 3282786 w 5246673"/>
                <a:gd name="connsiteY7918" fmla="*/ 1959772 h 6858000"/>
                <a:gd name="connsiteX7919" fmla="*/ 3289838 w 5246673"/>
                <a:gd name="connsiteY7919" fmla="*/ 1974129 h 6858000"/>
                <a:gd name="connsiteX7920" fmla="*/ 3382907 w 5246673"/>
                <a:gd name="connsiteY7920" fmla="*/ 2132059 h 6858000"/>
                <a:gd name="connsiteX7921" fmla="*/ 3399828 w 5246673"/>
                <a:gd name="connsiteY7921" fmla="*/ 2148808 h 6858000"/>
                <a:gd name="connsiteX7922" fmla="*/ 3416750 w 5246673"/>
                <a:gd name="connsiteY7922" fmla="*/ 2155988 h 6858000"/>
                <a:gd name="connsiteX7923" fmla="*/ 3499947 w 5246673"/>
                <a:gd name="connsiteY7923" fmla="*/ 2194274 h 6858000"/>
                <a:gd name="connsiteX7924" fmla="*/ 3508408 w 5246673"/>
                <a:gd name="connsiteY7924" fmla="*/ 2196666 h 6858000"/>
                <a:gd name="connsiteX7925" fmla="*/ 3508408 w 5246673"/>
                <a:gd name="connsiteY7925" fmla="*/ 2199060 h 6858000"/>
                <a:gd name="connsiteX7926" fmla="*/ 3539431 w 5246673"/>
                <a:gd name="connsiteY7926" fmla="*/ 2213417 h 6858000"/>
                <a:gd name="connsiteX7927" fmla="*/ 3543662 w 5246673"/>
                <a:gd name="connsiteY7927" fmla="*/ 2196666 h 6858000"/>
                <a:gd name="connsiteX7928" fmla="*/ 3578914 w 5246673"/>
                <a:gd name="connsiteY7928" fmla="*/ 1976521 h 6858000"/>
                <a:gd name="connsiteX7929" fmla="*/ 3577505 w 5246673"/>
                <a:gd name="connsiteY7929" fmla="*/ 1940629 h 6858000"/>
                <a:gd name="connsiteX7930" fmla="*/ 3543662 w 5246673"/>
                <a:gd name="connsiteY7930" fmla="*/ 1727661 h 6858000"/>
                <a:gd name="connsiteX7931" fmla="*/ 3539431 w 5246673"/>
                <a:gd name="connsiteY7931" fmla="*/ 1706126 h 6858000"/>
                <a:gd name="connsiteX7932" fmla="*/ 580974 w 5246673"/>
                <a:gd name="connsiteY7932" fmla="*/ 1706126 h 6858000"/>
                <a:gd name="connsiteX7933" fmla="*/ 575333 w 5246673"/>
                <a:gd name="connsiteY7933" fmla="*/ 1708518 h 6858000"/>
                <a:gd name="connsiteX7934" fmla="*/ 439960 w 5246673"/>
                <a:gd name="connsiteY7934" fmla="*/ 1770733 h 6858000"/>
                <a:gd name="connsiteX7935" fmla="*/ 425859 w 5246673"/>
                <a:gd name="connsiteY7935" fmla="*/ 1785090 h 6858000"/>
                <a:gd name="connsiteX7936" fmla="*/ 329970 w 5246673"/>
                <a:gd name="connsiteY7936" fmla="*/ 1947806 h 6858000"/>
                <a:gd name="connsiteX7937" fmla="*/ 324329 w 5246673"/>
                <a:gd name="connsiteY7937" fmla="*/ 1959772 h 6858000"/>
                <a:gd name="connsiteX7938" fmla="*/ 328561 w 5246673"/>
                <a:gd name="connsiteY7938" fmla="*/ 1969343 h 6858000"/>
                <a:gd name="connsiteX7939" fmla="*/ 427270 w 5246673"/>
                <a:gd name="connsiteY7939" fmla="*/ 2136845 h 6858000"/>
                <a:gd name="connsiteX7940" fmla="*/ 442781 w 5246673"/>
                <a:gd name="connsiteY7940" fmla="*/ 2151202 h 6858000"/>
                <a:gd name="connsiteX7941" fmla="*/ 548541 w 5246673"/>
                <a:gd name="connsiteY7941" fmla="*/ 2199060 h 6858000"/>
                <a:gd name="connsiteX7942" fmla="*/ 580974 w 5246673"/>
                <a:gd name="connsiteY7942" fmla="*/ 2213417 h 6858000"/>
                <a:gd name="connsiteX7943" fmla="*/ 585205 w 5246673"/>
                <a:gd name="connsiteY7943" fmla="*/ 2196666 h 6858000"/>
                <a:gd name="connsiteX7944" fmla="*/ 620457 w 5246673"/>
                <a:gd name="connsiteY7944" fmla="*/ 1976521 h 6858000"/>
                <a:gd name="connsiteX7945" fmla="*/ 619048 w 5246673"/>
                <a:gd name="connsiteY7945" fmla="*/ 1940629 h 6858000"/>
                <a:gd name="connsiteX7946" fmla="*/ 585205 w 5246673"/>
                <a:gd name="connsiteY7946" fmla="*/ 1727661 h 6858000"/>
                <a:gd name="connsiteX7947" fmla="*/ 580974 w 5246673"/>
                <a:gd name="connsiteY7947" fmla="*/ 1706126 h 6858000"/>
                <a:gd name="connsiteX7948" fmla="*/ 2060203 w 5246673"/>
                <a:gd name="connsiteY7948" fmla="*/ 1703732 h 6858000"/>
                <a:gd name="connsiteX7949" fmla="*/ 2051742 w 5246673"/>
                <a:gd name="connsiteY7949" fmla="*/ 1706126 h 6858000"/>
                <a:gd name="connsiteX7950" fmla="*/ 1917779 w 5246673"/>
                <a:gd name="connsiteY7950" fmla="*/ 1768341 h 6858000"/>
                <a:gd name="connsiteX7951" fmla="*/ 1902268 w 5246673"/>
                <a:gd name="connsiteY7951" fmla="*/ 1785090 h 6858000"/>
                <a:gd name="connsiteX7952" fmla="*/ 1809199 w 5246673"/>
                <a:gd name="connsiteY7952" fmla="*/ 1943020 h 6858000"/>
                <a:gd name="connsiteX7953" fmla="*/ 1802148 w 5246673"/>
                <a:gd name="connsiteY7953" fmla="*/ 1957378 h 6858000"/>
                <a:gd name="connsiteX7954" fmla="*/ 1803559 w 5246673"/>
                <a:gd name="connsiteY7954" fmla="*/ 1962163 h 6858000"/>
                <a:gd name="connsiteX7955" fmla="*/ 1906498 w 5246673"/>
                <a:gd name="connsiteY7955" fmla="*/ 2136845 h 6858000"/>
                <a:gd name="connsiteX7956" fmla="*/ 1920599 w 5246673"/>
                <a:gd name="connsiteY7956" fmla="*/ 2148808 h 6858000"/>
                <a:gd name="connsiteX7957" fmla="*/ 1993926 w 5246673"/>
                <a:gd name="connsiteY7957" fmla="*/ 2182309 h 6858000"/>
                <a:gd name="connsiteX7958" fmla="*/ 2060203 w 5246673"/>
                <a:gd name="connsiteY7958" fmla="*/ 2213417 h 6858000"/>
                <a:gd name="connsiteX7959" fmla="*/ 2064432 w 5246673"/>
                <a:gd name="connsiteY7959" fmla="*/ 2196666 h 6858000"/>
                <a:gd name="connsiteX7960" fmla="*/ 2099686 w 5246673"/>
                <a:gd name="connsiteY7960" fmla="*/ 1976521 h 6858000"/>
                <a:gd name="connsiteX7961" fmla="*/ 2098276 w 5246673"/>
                <a:gd name="connsiteY7961" fmla="*/ 1938235 h 6858000"/>
                <a:gd name="connsiteX7962" fmla="*/ 2068664 w 5246673"/>
                <a:gd name="connsiteY7962" fmla="*/ 1751590 h 6858000"/>
                <a:gd name="connsiteX7963" fmla="*/ 2060203 w 5246673"/>
                <a:gd name="connsiteY7963" fmla="*/ 1703732 h 6858000"/>
                <a:gd name="connsiteX7964" fmla="*/ 3945549 w 5246673"/>
                <a:gd name="connsiteY7964" fmla="*/ 1698946 h 6858000"/>
                <a:gd name="connsiteX7965" fmla="*/ 3917346 w 5246673"/>
                <a:gd name="connsiteY7965" fmla="*/ 1749198 h 6858000"/>
                <a:gd name="connsiteX7966" fmla="*/ 3852480 w 5246673"/>
                <a:gd name="connsiteY7966" fmla="*/ 1816199 h 6858000"/>
                <a:gd name="connsiteX7967" fmla="*/ 3810176 w 5246673"/>
                <a:gd name="connsiteY7967" fmla="*/ 1835342 h 6858000"/>
                <a:gd name="connsiteX7968" fmla="*/ 3825688 w 5246673"/>
                <a:gd name="connsiteY7968" fmla="*/ 1935843 h 6858000"/>
                <a:gd name="connsiteX7969" fmla="*/ 3825688 w 5246673"/>
                <a:gd name="connsiteY7969" fmla="*/ 1995664 h 6858000"/>
                <a:gd name="connsiteX7970" fmla="*/ 3810176 w 5246673"/>
                <a:gd name="connsiteY7970" fmla="*/ 2096165 h 6858000"/>
                <a:gd name="connsiteX7971" fmla="*/ 3824277 w 5246673"/>
                <a:gd name="connsiteY7971" fmla="*/ 2103345 h 6858000"/>
                <a:gd name="connsiteX7972" fmla="*/ 3873633 w 5246673"/>
                <a:gd name="connsiteY7972" fmla="*/ 2124879 h 6858000"/>
                <a:gd name="connsiteX7973" fmla="*/ 3897604 w 5246673"/>
                <a:gd name="connsiteY7973" fmla="*/ 2146417 h 6858000"/>
                <a:gd name="connsiteX7974" fmla="*/ 3937088 w 5246673"/>
                <a:gd name="connsiteY7974" fmla="*/ 2213417 h 6858000"/>
                <a:gd name="connsiteX7975" fmla="*/ 3946959 w 5246673"/>
                <a:gd name="connsiteY7975" fmla="*/ 2225381 h 6858000"/>
                <a:gd name="connsiteX7976" fmla="*/ 3989263 w 5246673"/>
                <a:gd name="connsiteY7976" fmla="*/ 2151202 h 6858000"/>
                <a:gd name="connsiteX7977" fmla="*/ 4020286 w 5246673"/>
                <a:gd name="connsiteY7977" fmla="*/ 2120094 h 6858000"/>
                <a:gd name="connsiteX7978" fmla="*/ 4079512 w 5246673"/>
                <a:gd name="connsiteY7978" fmla="*/ 2093773 h 6858000"/>
                <a:gd name="connsiteX7979" fmla="*/ 4078101 w 5246673"/>
                <a:gd name="connsiteY7979" fmla="*/ 2074630 h 6858000"/>
                <a:gd name="connsiteX7980" fmla="*/ 4065410 w 5246673"/>
                <a:gd name="connsiteY7980" fmla="*/ 1990878 h 6858000"/>
                <a:gd name="connsiteX7981" fmla="*/ 4065410 w 5246673"/>
                <a:gd name="connsiteY7981" fmla="*/ 1931057 h 6858000"/>
                <a:gd name="connsiteX7982" fmla="*/ 4080921 w 5246673"/>
                <a:gd name="connsiteY7982" fmla="*/ 1830556 h 6858000"/>
                <a:gd name="connsiteX7983" fmla="*/ 4069640 w 5246673"/>
                <a:gd name="connsiteY7983" fmla="*/ 1823376 h 6858000"/>
                <a:gd name="connsiteX7984" fmla="*/ 4016055 w 5246673"/>
                <a:gd name="connsiteY7984" fmla="*/ 1799448 h 6858000"/>
                <a:gd name="connsiteX7985" fmla="*/ 3994904 w 5246673"/>
                <a:gd name="connsiteY7985" fmla="*/ 1780304 h 6858000"/>
                <a:gd name="connsiteX7986" fmla="*/ 3955420 w 5246673"/>
                <a:gd name="connsiteY7986" fmla="*/ 1713304 h 6858000"/>
                <a:gd name="connsiteX7987" fmla="*/ 3945549 w 5246673"/>
                <a:gd name="connsiteY7987" fmla="*/ 1698946 h 6858000"/>
                <a:gd name="connsiteX7988" fmla="*/ 987092 w 5246673"/>
                <a:gd name="connsiteY7988" fmla="*/ 1698946 h 6858000"/>
                <a:gd name="connsiteX7989" fmla="*/ 958889 w 5246673"/>
                <a:gd name="connsiteY7989" fmla="*/ 1749198 h 6858000"/>
                <a:gd name="connsiteX7990" fmla="*/ 894023 w 5246673"/>
                <a:gd name="connsiteY7990" fmla="*/ 1816199 h 6858000"/>
                <a:gd name="connsiteX7991" fmla="*/ 851719 w 5246673"/>
                <a:gd name="connsiteY7991" fmla="*/ 1835342 h 6858000"/>
                <a:gd name="connsiteX7992" fmla="*/ 867231 w 5246673"/>
                <a:gd name="connsiteY7992" fmla="*/ 1935843 h 6858000"/>
                <a:gd name="connsiteX7993" fmla="*/ 867231 w 5246673"/>
                <a:gd name="connsiteY7993" fmla="*/ 1995664 h 6858000"/>
                <a:gd name="connsiteX7994" fmla="*/ 851719 w 5246673"/>
                <a:gd name="connsiteY7994" fmla="*/ 2096165 h 6858000"/>
                <a:gd name="connsiteX7995" fmla="*/ 865820 w 5246673"/>
                <a:gd name="connsiteY7995" fmla="*/ 2103345 h 6858000"/>
                <a:gd name="connsiteX7996" fmla="*/ 915176 w 5246673"/>
                <a:gd name="connsiteY7996" fmla="*/ 2124879 h 6858000"/>
                <a:gd name="connsiteX7997" fmla="*/ 939147 w 5246673"/>
                <a:gd name="connsiteY7997" fmla="*/ 2146417 h 6858000"/>
                <a:gd name="connsiteX7998" fmla="*/ 978631 w 5246673"/>
                <a:gd name="connsiteY7998" fmla="*/ 2213417 h 6858000"/>
                <a:gd name="connsiteX7999" fmla="*/ 988502 w 5246673"/>
                <a:gd name="connsiteY7999" fmla="*/ 2225381 h 6858000"/>
                <a:gd name="connsiteX8000" fmla="*/ 1030806 w 5246673"/>
                <a:gd name="connsiteY8000" fmla="*/ 2151202 h 6858000"/>
                <a:gd name="connsiteX8001" fmla="*/ 1061829 w 5246673"/>
                <a:gd name="connsiteY8001" fmla="*/ 2120094 h 6858000"/>
                <a:gd name="connsiteX8002" fmla="*/ 1121055 w 5246673"/>
                <a:gd name="connsiteY8002" fmla="*/ 2093773 h 6858000"/>
                <a:gd name="connsiteX8003" fmla="*/ 1119644 w 5246673"/>
                <a:gd name="connsiteY8003" fmla="*/ 2074630 h 6858000"/>
                <a:gd name="connsiteX8004" fmla="*/ 1106954 w 5246673"/>
                <a:gd name="connsiteY8004" fmla="*/ 1990878 h 6858000"/>
                <a:gd name="connsiteX8005" fmla="*/ 1106954 w 5246673"/>
                <a:gd name="connsiteY8005" fmla="*/ 1931057 h 6858000"/>
                <a:gd name="connsiteX8006" fmla="*/ 1122464 w 5246673"/>
                <a:gd name="connsiteY8006" fmla="*/ 1830556 h 6858000"/>
                <a:gd name="connsiteX8007" fmla="*/ 1111183 w 5246673"/>
                <a:gd name="connsiteY8007" fmla="*/ 1823376 h 6858000"/>
                <a:gd name="connsiteX8008" fmla="*/ 1057598 w 5246673"/>
                <a:gd name="connsiteY8008" fmla="*/ 1799448 h 6858000"/>
                <a:gd name="connsiteX8009" fmla="*/ 1036447 w 5246673"/>
                <a:gd name="connsiteY8009" fmla="*/ 1780304 h 6858000"/>
                <a:gd name="connsiteX8010" fmla="*/ 996963 w 5246673"/>
                <a:gd name="connsiteY8010" fmla="*/ 1713304 h 6858000"/>
                <a:gd name="connsiteX8011" fmla="*/ 987092 w 5246673"/>
                <a:gd name="connsiteY8011" fmla="*/ 1698946 h 6858000"/>
                <a:gd name="connsiteX8012" fmla="*/ 2471961 w 5246673"/>
                <a:gd name="connsiteY8012" fmla="*/ 1686983 h 6858000"/>
                <a:gd name="connsiteX8013" fmla="*/ 2463501 w 5246673"/>
                <a:gd name="connsiteY8013" fmla="*/ 1698946 h 6858000"/>
                <a:gd name="connsiteX8014" fmla="*/ 2433887 w 5246673"/>
                <a:gd name="connsiteY8014" fmla="*/ 1749198 h 6858000"/>
                <a:gd name="connsiteX8015" fmla="*/ 2424017 w 5246673"/>
                <a:gd name="connsiteY8015" fmla="*/ 1765947 h 6858000"/>
                <a:gd name="connsiteX8016" fmla="*/ 2401455 w 5246673"/>
                <a:gd name="connsiteY8016" fmla="*/ 1787484 h 6858000"/>
                <a:gd name="connsiteX8017" fmla="*/ 2336589 w 5246673"/>
                <a:gd name="connsiteY8017" fmla="*/ 1816199 h 6858000"/>
                <a:gd name="connsiteX8018" fmla="*/ 2353510 w 5246673"/>
                <a:gd name="connsiteY8018" fmla="*/ 1926272 h 6858000"/>
                <a:gd name="connsiteX8019" fmla="*/ 2353510 w 5246673"/>
                <a:gd name="connsiteY8019" fmla="*/ 1969343 h 6858000"/>
                <a:gd name="connsiteX8020" fmla="*/ 2337998 w 5246673"/>
                <a:gd name="connsiteY8020" fmla="*/ 2065059 h 6858000"/>
                <a:gd name="connsiteX8021" fmla="*/ 2337998 w 5246673"/>
                <a:gd name="connsiteY8021" fmla="*/ 2081808 h 6858000"/>
                <a:gd name="connsiteX8022" fmla="*/ 2402864 w 5246673"/>
                <a:gd name="connsiteY8022" fmla="*/ 2110522 h 6858000"/>
                <a:gd name="connsiteX8023" fmla="*/ 2408505 w 5246673"/>
                <a:gd name="connsiteY8023" fmla="*/ 2115308 h 6858000"/>
                <a:gd name="connsiteX8024" fmla="*/ 2408505 w 5246673"/>
                <a:gd name="connsiteY8024" fmla="*/ 2112916 h 6858000"/>
                <a:gd name="connsiteX8025" fmla="*/ 2411325 w 5246673"/>
                <a:gd name="connsiteY8025" fmla="*/ 2117702 h 6858000"/>
                <a:gd name="connsiteX8026" fmla="*/ 2419786 w 5246673"/>
                <a:gd name="connsiteY8026" fmla="*/ 2129665 h 6858000"/>
                <a:gd name="connsiteX8027" fmla="*/ 2457860 w 5246673"/>
                <a:gd name="connsiteY8027" fmla="*/ 2194274 h 6858000"/>
                <a:gd name="connsiteX8028" fmla="*/ 2469141 w 5246673"/>
                <a:gd name="connsiteY8028" fmla="*/ 2211023 h 6858000"/>
                <a:gd name="connsiteX8029" fmla="*/ 2477602 w 5246673"/>
                <a:gd name="connsiteY8029" fmla="*/ 2199060 h 6858000"/>
                <a:gd name="connsiteX8030" fmla="*/ 2517086 w 5246673"/>
                <a:gd name="connsiteY8030" fmla="*/ 2132059 h 6858000"/>
                <a:gd name="connsiteX8031" fmla="*/ 2525546 w 5246673"/>
                <a:gd name="connsiteY8031" fmla="*/ 2120094 h 6858000"/>
                <a:gd name="connsiteX8032" fmla="*/ 2535417 w 5246673"/>
                <a:gd name="connsiteY8032" fmla="*/ 2112916 h 6858000"/>
                <a:gd name="connsiteX8033" fmla="*/ 2590413 w 5246673"/>
                <a:gd name="connsiteY8033" fmla="*/ 2088987 h 6858000"/>
                <a:gd name="connsiteX8034" fmla="*/ 2600283 w 5246673"/>
                <a:gd name="connsiteY8034" fmla="*/ 2084202 h 6858000"/>
                <a:gd name="connsiteX8035" fmla="*/ 2598873 w 5246673"/>
                <a:gd name="connsiteY8035" fmla="*/ 2067450 h 6858000"/>
                <a:gd name="connsiteX8036" fmla="*/ 2593233 w 5246673"/>
                <a:gd name="connsiteY8036" fmla="*/ 2031558 h 6858000"/>
                <a:gd name="connsiteX8037" fmla="*/ 2590413 w 5246673"/>
                <a:gd name="connsiteY8037" fmla="*/ 2014807 h 6858000"/>
                <a:gd name="connsiteX8038" fmla="*/ 2584772 w 5246673"/>
                <a:gd name="connsiteY8038" fmla="*/ 1981307 h 6858000"/>
                <a:gd name="connsiteX8039" fmla="*/ 2583361 w 5246673"/>
                <a:gd name="connsiteY8039" fmla="*/ 1974129 h 6858000"/>
                <a:gd name="connsiteX8040" fmla="*/ 2583361 w 5246673"/>
                <a:gd name="connsiteY8040" fmla="*/ 1971735 h 6858000"/>
                <a:gd name="connsiteX8041" fmla="*/ 2583361 w 5246673"/>
                <a:gd name="connsiteY8041" fmla="*/ 1966949 h 6858000"/>
                <a:gd name="connsiteX8042" fmla="*/ 2583361 w 5246673"/>
                <a:gd name="connsiteY8042" fmla="*/ 1947806 h 6858000"/>
                <a:gd name="connsiteX8043" fmla="*/ 2583361 w 5246673"/>
                <a:gd name="connsiteY8043" fmla="*/ 1940629 h 6858000"/>
                <a:gd name="connsiteX8044" fmla="*/ 2584772 w 5246673"/>
                <a:gd name="connsiteY8044" fmla="*/ 1933449 h 6858000"/>
                <a:gd name="connsiteX8045" fmla="*/ 2591822 w 5246673"/>
                <a:gd name="connsiteY8045" fmla="*/ 1890377 h 6858000"/>
                <a:gd name="connsiteX8046" fmla="*/ 2594642 w 5246673"/>
                <a:gd name="connsiteY8046" fmla="*/ 1876020 h 6858000"/>
                <a:gd name="connsiteX8047" fmla="*/ 2598873 w 5246673"/>
                <a:gd name="connsiteY8047" fmla="*/ 1847305 h 6858000"/>
                <a:gd name="connsiteX8048" fmla="*/ 2601693 w 5246673"/>
                <a:gd name="connsiteY8048" fmla="*/ 1830556 h 6858000"/>
                <a:gd name="connsiteX8049" fmla="*/ 2591822 w 5246673"/>
                <a:gd name="connsiteY8049" fmla="*/ 1823376 h 6858000"/>
                <a:gd name="connsiteX8050" fmla="*/ 2541057 w 5246673"/>
                <a:gd name="connsiteY8050" fmla="*/ 1799448 h 6858000"/>
                <a:gd name="connsiteX8051" fmla="*/ 2538237 w 5246673"/>
                <a:gd name="connsiteY8051" fmla="*/ 1799448 h 6858000"/>
                <a:gd name="connsiteX8052" fmla="*/ 2536827 w 5246673"/>
                <a:gd name="connsiteY8052" fmla="*/ 1799448 h 6858000"/>
                <a:gd name="connsiteX8053" fmla="*/ 2519906 w 5246673"/>
                <a:gd name="connsiteY8053" fmla="*/ 1785090 h 6858000"/>
                <a:gd name="connsiteX8054" fmla="*/ 2517086 w 5246673"/>
                <a:gd name="connsiteY8054" fmla="*/ 1780304 h 6858000"/>
                <a:gd name="connsiteX8055" fmla="*/ 2515675 w 5246673"/>
                <a:gd name="connsiteY8055" fmla="*/ 1777913 h 6858000"/>
                <a:gd name="connsiteX8056" fmla="*/ 2514265 w 5246673"/>
                <a:gd name="connsiteY8056" fmla="*/ 1775519 h 6858000"/>
                <a:gd name="connsiteX8057" fmla="*/ 2512854 w 5246673"/>
                <a:gd name="connsiteY8057" fmla="*/ 1773127 h 6858000"/>
                <a:gd name="connsiteX8058" fmla="*/ 2483243 w 5246673"/>
                <a:gd name="connsiteY8058" fmla="*/ 1703732 h 6858000"/>
                <a:gd name="connsiteX8059" fmla="*/ 2471961 w 5246673"/>
                <a:gd name="connsiteY8059" fmla="*/ 1686983 h 6858000"/>
                <a:gd name="connsiteX8060" fmla="*/ 4344617 w 5246673"/>
                <a:gd name="connsiteY8060" fmla="*/ 1682198 h 6858000"/>
                <a:gd name="connsiteX8061" fmla="*/ 4354487 w 5246673"/>
                <a:gd name="connsiteY8061" fmla="*/ 1684589 h 6858000"/>
                <a:gd name="connsiteX8062" fmla="*/ 4499731 w 5246673"/>
                <a:gd name="connsiteY8062" fmla="*/ 1751590 h 6858000"/>
                <a:gd name="connsiteX8063" fmla="*/ 4513833 w 5246673"/>
                <a:gd name="connsiteY8063" fmla="*/ 1763556 h 6858000"/>
                <a:gd name="connsiteX8064" fmla="*/ 4630873 w 5246673"/>
                <a:gd name="connsiteY8064" fmla="*/ 1959772 h 6858000"/>
                <a:gd name="connsiteX8065" fmla="*/ 4625232 w 5246673"/>
                <a:gd name="connsiteY8065" fmla="*/ 1974129 h 6858000"/>
                <a:gd name="connsiteX8066" fmla="*/ 4518062 w 5246673"/>
                <a:gd name="connsiteY8066" fmla="*/ 2155988 h 6858000"/>
                <a:gd name="connsiteX8067" fmla="*/ 4505372 w 5246673"/>
                <a:gd name="connsiteY8067" fmla="*/ 2170345 h 6858000"/>
                <a:gd name="connsiteX8068" fmla="*/ 4346026 w 5246673"/>
                <a:gd name="connsiteY8068" fmla="*/ 2242132 h 6858000"/>
                <a:gd name="connsiteX8069" fmla="*/ 4341796 w 5246673"/>
                <a:gd name="connsiteY8069" fmla="*/ 2225381 h 6858000"/>
                <a:gd name="connsiteX8070" fmla="*/ 4302313 w 5246673"/>
                <a:gd name="connsiteY8070" fmla="*/ 1976521 h 6858000"/>
                <a:gd name="connsiteX8071" fmla="*/ 4302313 w 5246673"/>
                <a:gd name="connsiteY8071" fmla="*/ 1947806 h 6858000"/>
                <a:gd name="connsiteX8072" fmla="*/ 4341796 w 5246673"/>
                <a:gd name="connsiteY8072" fmla="*/ 1689375 h 6858000"/>
                <a:gd name="connsiteX8073" fmla="*/ 4344617 w 5246673"/>
                <a:gd name="connsiteY8073" fmla="*/ 1682198 h 6858000"/>
                <a:gd name="connsiteX8074" fmla="*/ 1386160 w 5246673"/>
                <a:gd name="connsiteY8074" fmla="*/ 1682198 h 6858000"/>
                <a:gd name="connsiteX8075" fmla="*/ 1396030 w 5246673"/>
                <a:gd name="connsiteY8075" fmla="*/ 1684589 h 6858000"/>
                <a:gd name="connsiteX8076" fmla="*/ 1541274 w 5246673"/>
                <a:gd name="connsiteY8076" fmla="*/ 1751590 h 6858000"/>
                <a:gd name="connsiteX8077" fmla="*/ 1555376 w 5246673"/>
                <a:gd name="connsiteY8077" fmla="*/ 1763556 h 6858000"/>
                <a:gd name="connsiteX8078" fmla="*/ 1672416 w 5246673"/>
                <a:gd name="connsiteY8078" fmla="*/ 1959772 h 6858000"/>
                <a:gd name="connsiteX8079" fmla="*/ 1666775 w 5246673"/>
                <a:gd name="connsiteY8079" fmla="*/ 1974129 h 6858000"/>
                <a:gd name="connsiteX8080" fmla="*/ 1559605 w 5246673"/>
                <a:gd name="connsiteY8080" fmla="*/ 2155988 h 6858000"/>
                <a:gd name="connsiteX8081" fmla="*/ 1546915 w 5246673"/>
                <a:gd name="connsiteY8081" fmla="*/ 2170345 h 6858000"/>
                <a:gd name="connsiteX8082" fmla="*/ 1387569 w 5246673"/>
                <a:gd name="connsiteY8082" fmla="*/ 2242132 h 6858000"/>
                <a:gd name="connsiteX8083" fmla="*/ 1383339 w 5246673"/>
                <a:gd name="connsiteY8083" fmla="*/ 2225381 h 6858000"/>
                <a:gd name="connsiteX8084" fmla="*/ 1343856 w 5246673"/>
                <a:gd name="connsiteY8084" fmla="*/ 1976521 h 6858000"/>
                <a:gd name="connsiteX8085" fmla="*/ 1343856 w 5246673"/>
                <a:gd name="connsiteY8085" fmla="*/ 1947806 h 6858000"/>
                <a:gd name="connsiteX8086" fmla="*/ 1383339 w 5246673"/>
                <a:gd name="connsiteY8086" fmla="*/ 1689375 h 6858000"/>
                <a:gd name="connsiteX8087" fmla="*/ 1386160 w 5246673"/>
                <a:gd name="connsiteY8087" fmla="*/ 1682198 h 6858000"/>
                <a:gd name="connsiteX8088" fmla="*/ 3549302 w 5246673"/>
                <a:gd name="connsiteY8088" fmla="*/ 1679803 h 6858000"/>
                <a:gd name="connsiteX8089" fmla="*/ 3553532 w 5246673"/>
                <a:gd name="connsiteY8089" fmla="*/ 1710912 h 6858000"/>
                <a:gd name="connsiteX8090" fmla="*/ 3590195 w 5246673"/>
                <a:gd name="connsiteY8090" fmla="*/ 1945414 h 6858000"/>
                <a:gd name="connsiteX8091" fmla="*/ 3590195 w 5246673"/>
                <a:gd name="connsiteY8091" fmla="*/ 1981307 h 6858000"/>
                <a:gd name="connsiteX8092" fmla="*/ 3550712 w 5246673"/>
                <a:gd name="connsiteY8092" fmla="*/ 2232560 h 6858000"/>
                <a:gd name="connsiteX8093" fmla="*/ 3547891 w 5246673"/>
                <a:gd name="connsiteY8093" fmla="*/ 2246918 h 6858000"/>
                <a:gd name="connsiteX8094" fmla="*/ 3433671 w 5246673"/>
                <a:gd name="connsiteY8094" fmla="*/ 2194274 h 6858000"/>
                <a:gd name="connsiteX8095" fmla="*/ 3382907 w 5246673"/>
                <a:gd name="connsiteY8095" fmla="*/ 2167951 h 6858000"/>
                <a:gd name="connsiteX8096" fmla="*/ 3349063 w 5246673"/>
                <a:gd name="connsiteY8096" fmla="*/ 2112916 h 6858000"/>
                <a:gd name="connsiteX8097" fmla="*/ 3337782 w 5246673"/>
                <a:gd name="connsiteY8097" fmla="*/ 2093773 h 6858000"/>
                <a:gd name="connsiteX8098" fmla="*/ 3272916 w 5246673"/>
                <a:gd name="connsiteY8098" fmla="*/ 1983701 h 6858000"/>
                <a:gd name="connsiteX8099" fmla="*/ 3261635 w 5246673"/>
                <a:gd name="connsiteY8099" fmla="*/ 1964558 h 6858000"/>
                <a:gd name="connsiteX8100" fmla="*/ 3267276 w 5246673"/>
                <a:gd name="connsiteY8100" fmla="*/ 1954986 h 6858000"/>
                <a:gd name="connsiteX8101" fmla="*/ 3270096 w 5246673"/>
                <a:gd name="connsiteY8101" fmla="*/ 1950200 h 6858000"/>
                <a:gd name="connsiteX8102" fmla="*/ 3271505 w 5246673"/>
                <a:gd name="connsiteY8102" fmla="*/ 1947806 h 6858000"/>
                <a:gd name="connsiteX8103" fmla="*/ 3374446 w 5246673"/>
                <a:gd name="connsiteY8103" fmla="*/ 1770733 h 6858000"/>
                <a:gd name="connsiteX8104" fmla="*/ 3395597 w 5246673"/>
                <a:gd name="connsiteY8104" fmla="*/ 1751590 h 6858000"/>
                <a:gd name="connsiteX8105" fmla="*/ 3435081 w 5246673"/>
                <a:gd name="connsiteY8105" fmla="*/ 1732447 h 6858000"/>
                <a:gd name="connsiteX8106" fmla="*/ 3508408 w 5246673"/>
                <a:gd name="connsiteY8106" fmla="*/ 1698946 h 6858000"/>
                <a:gd name="connsiteX8107" fmla="*/ 3538021 w 5246673"/>
                <a:gd name="connsiteY8107" fmla="*/ 1684589 h 6858000"/>
                <a:gd name="connsiteX8108" fmla="*/ 3549302 w 5246673"/>
                <a:gd name="connsiteY8108" fmla="*/ 1679803 h 6858000"/>
                <a:gd name="connsiteX8109" fmla="*/ 2866798 w 5246673"/>
                <a:gd name="connsiteY8109" fmla="*/ 1679803 h 6858000"/>
                <a:gd name="connsiteX8110" fmla="*/ 2871028 w 5246673"/>
                <a:gd name="connsiteY8110" fmla="*/ 1682198 h 6858000"/>
                <a:gd name="connsiteX8111" fmla="*/ 2878079 w 5246673"/>
                <a:gd name="connsiteY8111" fmla="*/ 1684589 h 6858000"/>
                <a:gd name="connsiteX8112" fmla="*/ 2957047 w 5246673"/>
                <a:gd name="connsiteY8112" fmla="*/ 1720484 h 6858000"/>
                <a:gd name="connsiteX8113" fmla="*/ 3021913 w 5246673"/>
                <a:gd name="connsiteY8113" fmla="*/ 1749198 h 6858000"/>
                <a:gd name="connsiteX8114" fmla="*/ 3036014 w 5246673"/>
                <a:gd name="connsiteY8114" fmla="*/ 1761161 h 6858000"/>
                <a:gd name="connsiteX8115" fmla="*/ 3043064 w 5246673"/>
                <a:gd name="connsiteY8115" fmla="*/ 1773127 h 6858000"/>
                <a:gd name="connsiteX8116" fmla="*/ 3151645 w 5246673"/>
                <a:gd name="connsiteY8116" fmla="*/ 1957378 h 6858000"/>
                <a:gd name="connsiteX8117" fmla="*/ 3151645 w 5246673"/>
                <a:gd name="connsiteY8117" fmla="*/ 1959772 h 6858000"/>
                <a:gd name="connsiteX8118" fmla="*/ 3146004 w 5246673"/>
                <a:gd name="connsiteY8118" fmla="*/ 1969343 h 6858000"/>
                <a:gd name="connsiteX8119" fmla="*/ 3144594 w 5246673"/>
                <a:gd name="connsiteY8119" fmla="*/ 1971735 h 6858000"/>
                <a:gd name="connsiteX8120" fmla="*/ 3143184 w 5246673"/>
                <a:gd name="connsiteY8120" fmla="*/ 1974129 h 6858000"/>
                <a:gd name="connsiteX8121" fmla="*/ 3141773 w 5246673"/>
                <a:gd name="connsiteY8121" fmla="*/ 1976521 h 6858000"/>
                <a:gd name="connsiteX8122" fmla="*/ 3038834 w 5246673"/>
                <a:gd name="connsiteY8122" fmla="*/ 2151202 h 6858000"/>
                <a:gd name="connsiteX8123" fmla="*/ 3037424 w 5246673"/>
                <a:gd name="connsiteY8123" fmla="*/ 2153594 h 6858000"/>
                <a:gd name="connsiteX8124" fmla="*/ 3024733 w 5246673"/>
                <a:gd name="connsiteY8124" fmla="*/ 2167951 h 6858000"/>
                <a:gd name="connsiteX8125" fmla="*/ 3023322 w 5246673"/>
                <a:gd name="connsiteY8125" fmla="*/ 2167951 h 6858000"/>
                <a:gd name="connsiteX8126" fmla="*/ 2902051 w 5246673"/>
                <a:gd name="connsiteY8126" fmla="*/ 2222989 h 6858000"/>
                <a:gd name="connsiteX8127" fmla="*/ 2866798 w 5246673"/>
                <a:gd name="connsiteY8127" fmla="*/ 2239738 h 6858000"/>
                <a:gd name="connsiteX8128" fmla="*/ 2866798 w 5246673"/>
                <a:gd name="connsiteY8128" fmla="*/ 2237346 h 6858000"/>
                <a:gd name="connsiteX8129" fmla="*/ 2865387 w 5246673"/>
                <a:gd name="connsiteY8129" fmla="*/ 2230166 h 6858000"/>
                <a:gd name="connsiteX8130" fmla="*/ 2863978 w 5246673"/>
                <a:gd name="connsiteY8130" fmla="*/ 2225381 h 6858000"/>
                <a:gd name="connsiteX8131" fmla="*/ 2862567 w 5246673"/>
                <a:gd name="connsiteY8131" fmla="*/ 2218203 h 6858000"/>
                <a:gd name="connsiteX8132" fmla="*/ 2861158 w 5246673"/>
                <a:gd name="connsiteY8132" fmla="*/ 2213417 h 6858000"/>
                <a:gd name="connsiteX8133" fmla="*/ 2823083 w 5246673"/>
                <a:gd name="connsiteY8133" fmla="*/ 1976521 h 6858000"/>
                <a:gd name="connsiteX8134" fmla="*/ 2823083 w 5246673"/>
                <a:gd name="connsiteY8134" fmla="*/ 1947806 h 6858000"/>
                <a:gd name="connsiteX8135" fmla="*/ 2847056 w 5246673"/>
                <a:gd name="connsiteY8135" fmla="*/ 1792270 h 6858000"/>
                <a:gd name="connsiteX8136" fmla="*/ 2862567 w 5246673"/>
                <a:gd name="connsiteY8136" fmla="*/ 1691769 h 6858000"/>
                <a:gd name="connsiteX8137" fmla="*/ 2863978 w 5246673"/>
                <a:gd name="connsiteY8137" fmla="*/ 1686983 h 6858000"/>
                <a:gd name="connsiteX8138" fmla="*/ 2865387 w 5246673"/>
                <a:gd name="connsiteY8138" fmla="*/ 1682198 h 6858000"/>
                <a:gd name="connsiteX8139" fmla="*/ 2866798 w 5246673"/>
                <a:gd name="connsiteY8139" fmla="*/ 1679803 h 6858000"/>
                <a:gd name="connsiteX8140" fmla="*/ 2070073 w 5246673"/>
                <a:gd name="connsiteY8140" fmla="*/ 1679803 h 6858000"/>
                <a:gd name="connsiteX8141" fmla="*/ 2075714 w 5246673"/>
                <a:gd name="connsiteY8141" fmla="*/ 1708518 h 6858000"/>
                <a:gd name="connsiteX8142" fmla="*/ 2112377 w 5246673"/>
                <a:gd name="connsiteY8142" fmla="*/ 1943020 h 6858000"/>
                <a:gd name="connsiteX8143" fmla="*/ 2112377 w 5246673"/>
                <a:gd name="connsiteY8143" fmla="*/ 1978915 h 6858000"/>
                <a:gd name="connsiteX8144" fmla="*/ 2072893 w 5246673"/>
                <a:gd name="connsiteY8144" fmla="*/ 2230166 h 6858000"/>
                <a:gd name="connsiteX8145" fmla="*/ 2070073 w 5246673"/>
                <a:gd name="connsiteY8145" fmla="*/ 2242132 h 6858000"/>
                <a:gd name="connsiteX8146" fmla="*/ 2055972 w 5246673"/>
                <a:gd name="connsiteY8146" fmla="*/ 2237346 h 6858000"/>
                <a:gd name="connsiteX8147" fmla="*/ 1916369 w 5246673"/>
                <a:gd name="connsiteY8147" fmla="*/ 2172737 h 6858000"/>
                <a:gd name="connsiteX8148" fmla="*/ 1899448 w 5246673"/>
                <a:gd name="connsiteY8148" fmla="*/ 2158380 h 6858000"/>
                <a:gd name="connsiteX8149" fmla="*/ 1788047 w 5246673"/>
                <a:gd name="connsiteY8149" fmla="*/ 1971735 h 6858000"/>
                <a:gd name="connsiteX8150" fmla="*/ 1783817 w 5246673"/>
                <a:gd name="connsiteY8150" fmla="*/ 1962163 h 6858000"/>
                <a:gd name="connsiteX8151" fmla="*/ 1867014 w 5246673"/>
                <a:gd name="connsiteY8151" fmla="*/ 1820985 h 6858000"/>
                <a:gd name="connsiteX8152" fmla="*/ 1906498 w 5246673"/>
                <a:gd name="connsiteY8152" fmla="*/ 1756376 h 6858000"/>
                <a:gd name="connsiteX8153" fmla="*/ 1957262 w 5246673"/>
                <a:gd name="connsiteY8153" fmla="*/ 1730055 h 6858000"/>
                <a:gd name="connsiteX8154" fmla="*/ 2055972 w 5246673"/>
                <a:gd name="connsiteY8154" fmla="*/ 1684589 h 6858000"/>
                <a:gd name="connsiteX8155" fmla="*/ 2070073 w 5246673"/>
                <a:gd name="connsiteY8155" fmla="*/ 1679803 h 6858000"/>
                <a:gd name="connsiteX8156" fmla="*/ 590845 w 5246673"/>
                <a:gd name="connsiteY8156" fmla="*/ 1679803 h 6858000"/>
                <a:gd name="connsiteX8157" fmla="*/ 597895 w 5246673"/>
                <a:gd name="connsiteY8157" fmla="*/ 1708518 h 6858000"/>
                <a:gd name="connsiteX8158" fmla="*/ 634559 w 5246673"/>
                <a:gd name="connsiteY8158" fmla="*/ 1943020 h 6858000"/>
                <a:gd name="connsiteX8159" fmla="*/ 634559 w 5246673"/>
                <a:gd name="connsiteY8159" fmla="*/ 1978915 h 6858000"/>
                <a:gd name="connsiteX8160" fmla="*/ 595075 w 5246673"/>
                <a:gd name="connsiteY8160" fmla="*/ 2230166 h 6858000"/>
                <a:gd name="connsiteX8161" fmla="*/ 592255 w 5246673"/>
                <a:gd name="connsiteY8161" fmla="*/ 2244524 h 6858000"/>
                <a:gd name="connsiteX8162" fmla="*/ 478035 w 5246673"/>
                <a:gd name="connsiteY8162" fmla="*/ 2191880 h 6858000"/>
                <a:gd name="connsiteX8163" fmla="*/ 427270 w 5246673"/>
                <a:gd name="connsiteY8163" fmla="*/ 2165560 h 6858000"/>
                <a:gd name="connsiteX8164" fmla="*/ 389196 w 5246673"/>
                <a:gd name="connsiteY8164" fmla="*/ 2105736 h 6858000"/>
                <a:gd name="connsiteX8165" fmla="*/ 315869 w 5246673"/>
                <a:gd name="connsiteY8165" fmla="*/ 1981307 h 6858000"/>
                <a:gd name="connsiteX8166" fmla="*/ 304588 w 5246673"/>
                <a:gd name="connsiteY8166" fmla="*/ 1962163 h 6858000"/>
                <a:gd name="connsiteX8167" fmla="*/ 313048 w 5246673"/>
                <a:gd name="connsiteY8167" fmla="*/ 1945414 h 6858000"/>
                <a:gd name="connsiteX8168" fmla="*/ 415989 w 5246673"/>
                <a:gd name="connsiteY8168" fmla="*/ 1768341 h 6858000"/>
                <a:gd name="connsiteX8169" fmla="*/ 437140 w 5246673"/>
                <a:gd name="connsiteY8169" fmla="*/ 1749198 h 6858000"/>
                <a:gd name="connsiteX8170" fmla="*/ 579564 w 5246673"/>
                <a:gd name="connsiteY8170" fmla="*/ 1684589 h 6858000"/>
                <a:gd name="connsiteX8171" fmla="*/ 590845 w 5246673"/>
                <a:gd name="connsiteY8171" fmla="*/ 1679803 h 6858000"/>
                <a:gd name="connsiteX8172" fmla="*/ 3948369 w 5246673"/>
                <a:gd name="connsiteY8172" fmla="*/ 1667840 h 6858000"/>
                <a:gd name="connsiteX8173" fmla="*/ 3956830 w 5246673"/>
                <a:gd name="connsiteY8173" fmla="*/ 1679803 h 6858000"/>
                <a:gd name="connsiteX8174" fmla="*/ 4003365 w 5246673"/>
                <a:gd name="connsiteY8174" fmla="*/ 1758770 h 6858000"/>
                <a:gd name="connsiteX8175" fmla="*/ 4023107 w 5246673"/>
                <a:gd name="connsiteY8175" fmla="*/ 1777913 h 6858000"/>
                <a:gd name="connsiteX8176" fmla="*/ 4089382 w 5246673"/>
                <a:gd name="connsiteY8176" fmla="*/ 1806627 h 6858000"/>
                <a:gd name="connsiteX8177" fmla="*/ 4099254 w 5246673"/>
                <a:gd name="connsiteY8177" fmla="*/ 1811413 h 6858000"/>
                <a:gd name="connsiteX8178" fmla="*/ 4089382 w 5246673"/>
                <a:gd name="connsiteY8178" fmla="*/ 1876020 h 6858000"/>
                <a:gd name="connsiteX8179" fmla="*/ 4078101 w 5246673"/>
                <a:gd name="connsiteY8179" fmla="*/ 1959772 h 6858000"/>
                <a:gd name="connsiteX8180" fmla="*/ 4089382 w 5246673"/>
                <a:gd name="connsiteY8180" fmla="*/ 2041130 h 6858000"/>
                <a:gd name="connsiteX8181" fmla="*/ 4099254 w 5246673"/>
                <a:gd name="connsiteY8181" fmla="*/ 2105736 h 6858000"/>
                <a:gd name="connsiteX8182" fmla="*/ 4086562 w 5246673"/>
                <a:gd name="connsiteY8182" fmla="*/ 2112916 h 6858000"/>
                <a:gd name="connsiteX8183" fmla="*/ 4023107 w 5246673"/>
                <a:gd name="connsiteY8183" fmla="*/ 2141631 h 6858000"/>
                <a:gd name="connsiteX8184" fmla="*/ 4003365 w 5246673"/>
                <a:gd name="connsiteY8184" fmla="*/ 2160774 h 6858000"/>
                <a:gd name="connsiteX8185" fmla="*/ 3959650 w 5246673"/>
                <a:gd name="connsiteY8185" fmla="*/ 2234952 h 6858000"/>
                <a:gd name="connsiteX8186" fmla="*/ 3948369 w 5246673"/>
                <a:gd name="connsiteY8186" fmla="*/ 2254095 h 6858000"/>
                <a:gd name="connsiteX8187" fmla="*/ 3897604 w 5246673"/>
                <a:gd name="connsiteY8187" fmla="*/ 2165560 h 6858000"/>
                <a:gd name="connsiteX8188" fmla="*/ 3869401 w 5246673"/>
                <a:gd name="connsiteY8188" fmla="*/ 2139237 h 6858000"/>
                <a:gd name="connsiteX8189" fmla="*/ 3798895 w 5246673"/>
                <a:gd name="connsiteY8189" fmla="*/ 2108130 h 6858000"/>
                <a:gd name="connsiteX8190" fmla="*/ 3801715 w 5246673"/>
                <a:gd name="connsiteY8190" fmla="*/ 2081808 h 6858000"/>
                <a:gd name="connsiteX8191" fmla="*/ 3818637 w 5246673"/>
                <a:gd name="connsiteY8191" fmla="*/ 1974129 h 6858000"/>
                <a:gd name="connsiteX8192" fmla="*/ 3818637 w 5246673"/>
                <a:gd name="connsiteY8192" fmla="*/ 1945414 h 6858000"/>
                <a:gd name="connsiteX8193" fmla="*/ 3801715 w 5246673"/>
                <a:gd name="connsiteY8193" fmla="*/ 1837733 h 6858000"/>
                <a:gd name="connsiteX8194" fmla="*/ 3797485 w 5246673"/>
                <a:gd name="connsiteY8194" fmla="*/ 1813805 h 6858000"/>
                <a:gd name="connsiteX8195" fmla="*/ 3812996 w 5246673"/>
                <a:gd name="connsiteY8195" fmla="*/ 1804233 h 6858000"/>
                <a:gd name="connsiteX8196" fmla="*/ 3873633 w 5246673"/>
                <a:gd name="connsiteY8196" fmla="*/ 1777913 h 6858000"/>
                <a:gd name="connsiteX8197" fmla="*/ 3893374 w 5246673"/>
                <a:gd name="connsiteY8197" fmla="*/ 1761161 h 6858000"/>
                <a:gd name="connsiteX8198" fmla="*/ 3948369 w 5246673"/>
                <a:gd name="connsiteY8198" fmla="*/ 1667840 h 6858000"/>
                <a:gd name="connsiteX8199" fmla="*/ 2467730 w 5246673"/>
                <a:gd name="connsiteY8199" fmla="*/ 1667840 h 6858000"/>
                <a:gd name="connsiteX8200" fmla="*/ 2477602 w 5246673"/>
                <a:gd name="connsiteY8200" fmla="*/ 1684589 h 6858000"/>
                <a:gd name="connsiteX8201" fmla="*/ 2524135 w 5246673"/>
                <a:gd name="connsiteY8201" fmla="*/ 1763556 h 6858000"/>
                <a:gd name="connsiteX8202" fmla="*/ 2526956 w 5246673"/>
                <a:gd name="connsiteY8202" fmla="*/ 1768341 h 6858000"/>
                <a:gd name="connsiteX8203" fmla="*/ 2543877 w 5246673"/>
                <a:gd name="connsiteY8203" fmla="*/ 1782699 h 6858000"/>
                <a:gd name="connsiteX8204" fmla="*/ 2563619 w 5246673"/>
                <a:gd name="connsiteY8204" fmla="*/ 1792270 h 6858000"/>
                <a:gd name="connsiteX8205" fmla="*/ 2610154 w 5246673"/>
                <a:gd name="connsiteY8205" fmla="*/ 1813805 h 6858000"/>
                <a:gd name="connsiteX8206" fmla="*/ 2618615 w 5246673"/>
                <a:gd name="connsiteY8206" fmla="*/ 1818591 h 6858000"/>
                <a:gd name="connsiteX8207" fmla="*/ 2608743 w 5246673"/>
                <a:gd name="connsiteY8207" fmla="*/ 1880805 h 6858000"/>
                <a:gd name="connsiteX8208" fmla="*/ 2600283 w 5246673"/>
                <a:gd name="connsiteY8208" fmla="*/ 1933449 h 6858000"/>
                <a:gd name="connsiteX8209" fmla="*/ 2600283 w 5246673"/>
                <a:gd name="connsiteY8209" fmla="*/ 1993272 h 6858000"/>
                <a:gd name="connsiteX8210" fmla="*/ 2608743 w 5246673"/>
                <a:gd name="connsiteY8210" fmla="*/ 2045916 h 6858000"/>
                <a:gd name="connsiteX8211" fmla="*/ 2618615 w 5246673"/>
                <a:gd name="connsiteY8211" fmla="*/ 2110522 h 6858000"/>
                <a:gd name="connsiteX8212" fmla="*/ 2618615 w 5246673"/>
                <a:gd name="connsiteY8212" fmla="*/ 2112916 h 6858000"/>
                <a:gd name="connsiteX8213" fmla="*/ 2608743 w 5246673"/>
                <a:gd name="connsiteY8213" fmla="*/ 2117702 h 6858000"/>
                <a:gd name="connsiteX8214" fmla="*/ 2607334 w 5246673"/>
                <a:gd name="connsiteY8214" fmla="*/ 2117702 h 6858000"/>
                <a:gd name="connsiteX8215" fmla="*/ 2543877 w 5246673"/>
                <a:gd name="connsiteY8215" fmla="*/ 2146417 h 6858000"/>
                <a:gd name="connsiteX8216" fmla="*/ 2541057 w 5246673"/>
                <a:gd name="connsiteY8216" fmla="*/ 2148808 h 6858000"/>
                <a:gd name="connsiteX8217" fmla="*/ 2534007 w 5246673"/>
                <a:gd name="connsiteY8217" fmla="*/ 2153594 h 6858000"/>
                <a:gd name="connsiteX8218" fmla="*/ 2525546 w 5246673"/>
                <a:gd name="connsiteY8218" fmla="*/ 2163166 h 6858000"/>
                <a:gd name="connsiteX8219" fmla="*/ 2524135 w 5246673"/>
                <a:gd name="connsiteY8219" fmla="*/ 2165560 h 6858000"/>
                <a:gd name="connsiteX8220" fmla="*/ 2497344 w 5246673"/>
                <a:gd name="connsiteY8220" fmla="*/ 2211023 h 6858000"/>
                <a:gd name="connsiteX8221" fmla="*/ 2494523 w 5246673"/>
                <a:gd name="connsiteY8221" fmla="*/ 2215809 h 6858000"/>
                <a:gd name="connsiteX8222" fmla="*/ 2470550 w 5246673"/>
                <a:gd name="connsiteY8222" fmla="*/ 2258881 h 6858000"/>
                <a:gd name="connsiteX8223" fmla="*/ 2469141 w 5246673"/>
                <a:gd name="connsiteY8223" fmla="*/ 2256489 h 6858000"/>
                <a:gd name="connsiteX8224" fmla="*/ 2463501 w 5246673"/>
                <a:gd name="connsiteY8224" fmla="*/ 2246918 h 6858000"/>
                <a:gd name="connsiteX8225" fmla="*/ 2460680 w 5246673"/>
                <a:gd name="connsiteY8225" fmla="*/ 2242132 h 6858000"/>
                <a:gd name="connsiteX8226" fmla="*/ 2419786 w 5246673"/>
                <a:gd name="connsiteY8226" fmla="*/ 2172737 h 6858000"/>
                <a:gd name="connsiteX8227" fmla="*/ 2408505 w 5246673"/>
                <a:gd name="connsiteY8227" fmla="*/ 2160774 h 6858000"/>
                <a:gd name="connsiteX8228" fmla="*/ 2408505 w 5246673"/>
                <a:gd name="connsiteY8228" fmla="*/ 2155988 h 6858000"/>
                <a:gd name="connsiteX8229" fmla="*/ 2404275 w 5246673"/>
                <a:gd name="connsiteY8229" fmla="*/ 2151202 h 6858000"/>
                <a:gd name="connsiteX8230" fmla="*/ 2354920 w 5246673"/>
                <a:gd name="connsiteY8230" fmla="*/ 2127274 h 6858000"/>
                <a:gd name="connsiteX8231" fmla="*/ 2321076 w 5246673"/>
                <a:gd name="connsiteY8231" fmla="*/ 2110522 h 6858000"/>
                <a:gd name="connsiteX8232" fmla="*/ 2323897 w 5246673"/>
                <a:gd name="connsiteY8232" fmla="*/ 2086593 h 6858000"/>
                <a:gd name="connsiteX8233" fmla="*/ 2340818 w 5246673"/>
                <a:gd name="connsiteY8233" fmla="*/ 1978915 h 6858000"/>
                <a:gd name="connsiteX8234" fmla="*/ 2340818 w 5246673"/>
                <a:gd name="connsiteY8234" fmla="*/ 1945414 h 6858000"/>
                <a:gd name="connsiteX8235" fmla="*/ 2323897 w 5246673"/>
                <a:gd name="connsiteY8235" fmla="*/ 1840128 h 6858000"/>
                <a:gd name="connsiteX8236" fmla="*/ 2319667 w 5246673"/>
                <a:gd name="connsiteY8236" fmla="*/ 1816199 h 6858000"/>
                <a:gd name="connsiteX8237" fmla="*/ 2335178 w 5246673"/>
                <a:gd name="connsiteY8237" fmla="*/ 1806627 h 6858000"/>
                <a:gd name="connsiteX8238" fmla="*/ 2394403 w 5246673"/>
                <a:gd name="connsiteY8238" fmla="*/ 1780304 h 6858000"/>
                <a:gd name="connsiteX8239" fmla="*/ 2408505 w 5246673"/>
                <a:gd name="connsiteY8239" fmla="*/ 1768341 h 6858000"/>
                <a:gd name="connsiteX8240" fmla="*/ 2408505 w 5246673"/>
                <a:gd name="connsiteY8240" fmla="*/ 1765947 h 6858000"/>
                <a:gd name="connsiteX8241" fmla="*/ 2425426 w 5246673"/>
                <a:gd name="connsiteY8241" fmla="*/ 1739627 h 6858000"/>
                <a:gd name="connsiteX8242" fmla="*/ 2467730 w 5246673"/>
                <a:gd name="connsiteY8242" fmla="*/ 1667840 h 6858000"/>
                <a:gd name="connsiteX8243" fmla="*/ 989912 w 5246673"/>
                <a:gd name="connsiteY8243" fmla="*/ 1667840 h 6858000"/>
                <a:gd name="connsiteX8244" fmla="*/ 998373 w 5246673"/>
                <a:gd name="connsiteY8244" fmla="*/ 1679803 h 6858000"/>
                <a:gd name="connsiteX8245" fmla="*/ 1044908 w 5246673"/>
                <a:gd name="connsiteY8245" fmla="*/ 1758770 h 6858000"/>
                <a:gd name="connsiteX8246" fmla="*/ 1064650 w 5246673"/>
                <a:gd name="connsiteY8246" fmla="*/ 1777913 h 6858000"/>
                <a:gd name="connsiteX8247" fmla="*/ 1130925 w 5246673"/>
                <a:gd name="connsiteY8247" fmla="*/ 1806627 h 6858000"/>
                <a:gd name="connsiteX8248" fmla="*/ 1140797 w 5246673"/>
                <a:gd name="connsiteY8248" fmla="*/ 1811413 h 6858000"/>
                <a:gd name="connsiteX8249" fmla="*/ 1130925 w 5246673"/>
                <a:gd name="connsiteY8249" fmla="*/ 1876020 h 6858000"/>
                <a:gd name="connsiteX8250" fmla="*/ 1119644 w 5246673"/>
                <a:gd name="connsiteY8250" fmla="*/ 1959772 h 6858000"/>
                <a:gd name="connsiteX8251" fmla="*/ 1130925 w 5246673"/>
                <a:gd name="connsiteY8251" fmla="*/ 2041130 h 6858000"/>
                <a:gd name="connsiteX8252" fmla="*/ 1140797 w 5246673"/>
                <a:gd name="connsiteY8252" fmla="*/ 2105736 h 6858000"/>
                <a:gd name="connsiteX8253" fmla="*/ 1128105 w 5246673"/>
                <a:gd name="connsiteY8253" fmla="*/ 2112916 h 6858000"/>
                <a:gd name="connsiteX8254" fmla="*/ 1064650 w 5246673"/>
                <a:gd name="connsiteY8254" fmla="*/ 2141631 h 6858000"/>
                <a:gd name="connsiteX8255" fmla="*/ 1044908 w 5246673"/>
                <a:gd name="connsiteY8255" fmla="*/ 2160774 h 6858000"/>
                <a:gd name="connsiteX8256" fmla="*/ 1001193 w 5246673"/>
                <a:gd name="connsiteY8256" fmla="*/ 2234952 h 6858000"/>
                <a:gd name="connsiteX8257" fmla="*/ 989912 w 5246673"/>
                <a:gd name="connsiteY8257" fmla="*/ 2254095 h 6858000"/>
                <a:gd name="connsiteX8258" fmla="*/ 939147 w 5246673"/>
                <a:gd name="connsiteY8258" fmla="*/ 2165560 h 6858000"/>
                <a:gd name="connsiteX8259" fmla="*/ 910944 w 5246673"/>
                <a:gd name="connsiteY8259" fmla="*/ 2139237 h 6858000"/>
                <a:gd name="connsiteX8260" fmla="*/ 840438 w 5246673"/>
                <a:gd name="connsiteY8260" fmla="*/ 2108130 h 6858000"/>
                <a:gd name="connsiteX8261" fmla="*/ 843258 w 5246673"/>
                <a:gd name="connsiteY8261" fmla="*/ 2081808 h 6858000"/>
                <a:gd name="connsiteX8262" fmla="*/ 860180 w 5246673"/>
                <a:gd name="connsiteY8262" fmla="*/ 1974129 h 6858000"/>
                <a:gd name="connsiteX8263" fmla="*/ 860180 w 5246673"/>
                <a:gd name="connsiteY8263" fmla="*/ 1945414 h 6858000"/>
                <a:gd name="connsiteX8264" fmla="*/ 843258 w 5246673"/>
                <a:gd name="connsiteY8264" fmla="*/ 1837733 h 6858000"/>
                <a:gd name="connsiteX8265" fmla="*/ 839028 w 5246673"/>
                <a:gd name="connsiteY8265" fmla="*/ 1813805 h 6858000"/>
                <a:gd name="connsiteX8266" fmla="*/ 854539 w 5246673"/>
                <a:gd name="connsiteY8266" fmla="*/ 1804233 h 6858000"/>
                <a:gd name="connsiteX8267" fmla="*/ 915176 w 5246673"/>
                <a:gd name="connsiteY8267" fmla="*/ 1777913 h 6858000"/>
                <a:gd name="connsiteX8268" fmla="*/ 934917 w 5246673"/>
                <a:gd name="connsiteY8268" fmla="*/ 1761161 h 6858000"/>
                <a:gd name="connsiteX8269" fmla="*/ 989912 w 5246673"/>
                <a:gd name="connsiteY8269" fmla="*/ 1667840 h 6858000"/>
                <a:gd name="connsiteX8270" fmla="*/ 3945549 w 5246673"/>
                <a:gd name="connsiteY8270" fmla="*/ 1521873 h 6858000"/>
                <a:gd name="connsiteX8271" fmla="*/ 3934267 w 5246673"/>
                <a:gd name="connsiteY8271" fmla="*/ 1541016 h 6858000"/>
                <a:gd name="connsiteX8272" fmla="*/ 3860941 w 5246673"/>
                <a:gd name="connsiteY8272" fmla="*/ 1665446 h 6858000"/>
                <a:gd name="connsiteX8273" fmla="*/ 3838378 w 5246673"/>
                <a:gd name="connsiteY8273" fmla="*/ 1689375 h 6858000"/>
                <a:gd name="connsiteX8274" fmla="*/ 3732619 w 5246673"/>
                <a:gd name="connsiteY8274" fmla="*/ 1737233 h 6858000"/>
                <a:gd name="connsiteX8275" fmla="*/ 3722748 w 5246673"/>
                <a:gd name="connsiteY8275" fmla="*/ 1744412 h 6858000"/>
                <a:gd name="connsiteX8276" fmla="*/ 3725568 w 5246673"/>
                <a:gd name="connsiteY8276" fmla="*/ 1768341 h 6858000"/>
                <a:gd name="connsiteX8277" fmla="*/ 3753771 w 5246673"/>
                <a:gd name="connsiteY8277" fmla="*/ 1943020 h 6858000"/>
                <a:gd name="connsiteX8278" fmla="*/ 3753771 w 5246673"/>
                <a:gd name="connsiteY8278" fmla="*/ 1981307 h 6858000"/>
                <a:gd name="connsiteX8279" fmla="*/ 3725568 w 5246673"/>
                <a:gd name="connsiteY8279" fmla="*/ 2158380 h 6858000"/>
                <a:gd name="connsiteX8280" fmla="*/ 3722748 w 5246673"/>
                <a:gd name="connsiteY8280" fmla="*/ 2182309 h 6858000"/>
                <a:gd name="connsiteX8281" fmla="*/ 3736849 w 5246673"/>
                <a:gd name="connsiteY8281" fmla="*/ 2189488 h 6858000"/>
                <a:gd name="connsiteX8282" fmla="*/ 3835558 w 5246673"/>
                <a:gd name="connsiteY8282" fmla="*/ 2234952 h 6858000"/>
                <a:gd name="connsiteX8283" fmla="*/ 3862351 w 5246673"/>
                <a:gd name="connsiteY8283" fmla="*/ 2261275 h 6858000"/>
                <a:gd name="connsiteX8284" fmla="*/ 3935678 w 5246673"/>
                <a:gd name="connsiteY8284" fmla="*/ 2385705 h 6858000"/>
                <a:gd name="connsiteX8285" fmla="*/ 3946959 w 5246673"/>
                <a:gd name="connsiteY8285" fmla="*/ 2402454 h 6858000"/>
                <a:gd name="connsiteX8286" fmla="*/ 3958240 w 5246673"/>
                <a:gd name="connsiteY8286" fmla="*/ 2383311 h 6858000"/>
                <a:gd name="connsiteX8287" fmla="*/ 4031567 w 5246673"/>
                <a:gd name="connsiteY8287" fmla="*/ 2258881 h 6858000"/>
                <a:gd name="connsiteX8288" fmla="*/ 4056950 w 5246673"/>
                <a:gd name="connsiteY8288" fmla="*/ 2232560 h 6858000"/>
                <a:gd name="connsiteX8289" fmla="*/ 4157068 w 5246673"/>
                <a:gd name="connsiteY8289" fmla="*/ 2187094 h 6858000"/>
                <a:gd name="connsiteX8290" fmla="*/ 4172581 w 5246673"/>
                <a:gd name="connsiteY8290" fmla="*/ 2179917 h 6858000"/>
                <a:gd name="connsiteX8291" fmla="*/ 4168349 w 5246673"/>
                <a:gd name="connsiteY8291" fmla="*/ 2153594 h 6858000"/>
                <a:gd name="connsiteX8292" fmla="*/ 4140147 w 5246673"/>
                <a:gd name="connsiteY8292" fmla="*/ 1978915 h 6858000"/>
                <a:gd name="connsiteX8293" fmla="*/ 4140147 w 5246673"/>
                <a:gd name="connsiteY8293" fmla="*/ 1940629 h 6858000"/>
                <a:gd name="connsiteX8294" fmla="*/ 4168349 w 5246673"/>
                <a:gd name="connsiteY8294" fmla="*/ 1765947 h 6858000"/>
                <a:gd name="connsiteX8295" fmla="*/ 4171170 w 5246673"/>
                <a:gd name="connsiteY8295" fmla="*/ 1742018 h 6858000"/>
                <a:gd name="connsiteX8296" fmla="*/ 4161299 w 5246673"/>
                <a:gd name="connsiteY8296" fmla="*/ 1734841 h 6858000"/>
                <a:gd name="connsiteX8297" fmla="*/ 4055539 w 5246673"/>
                <a:gd name="connsiteY8297" fmla="*/ 1686983 h 6858000"/>
                <a:gd name="connsiteX8298" fmla="*/ 4032977 w 5246673"/>
                <a:gd name="connsiteY8298" fmla="*/ 1663054 h 6858000"/>
                <a:gd name="connsiteX8299" fmla="*/ 3959650 w 5246673"/>
                <a:gd name="connsiteY8299" fmla="*/ 1538625 h 6858000"/>
                <a:gd name="connsiteX8300" fmla="*/ 3945549 w 5246673"/>
                <a:gd name="connsiteY8300" fmla="*/ 1521873 h 6858000"/>
                <a:gd name="connsiteX8301" fmla="*/ 987092 w 5246673"/>
                <a:gd name="connsiteY8301" fmla="*/ 1521873 h 6858000"/>
                <a:gd name="connsiteX8302" fmla="*/ 975811 w 5246673"/>
                <a:gd name="connsiteY8302" fmla="*/ 1541016 h 6858000"/>
                <a:gd name="connsiteX8303" fmla="*/ 902484 w 5246673"/>
                <a:gd name="connsiteY8303" fmla="*/ 1665446 h 6858000"/>
                <a:gd name="connsiteX8304" fmla="*/ 879921 w 5246673"/>
                <a:gd name="connsiteY8304" fmla="*/ 1689375 h 6858000"/>
                <a:gd name="connsiteX8305" fmla="*/ 774162 w 5246673"/>
                <a:gd name="connsiteY8305" fmla="*/ 1737233 h 6858000"/>
                <a:gd name="connsiteX8306" fmla="*/ 764291 w 5246673"/>
                <a:gd name="connsiteY8306" fmla="*/ 1744412 h 6858000"/>
                <a:gd name="connsiteX8307" fmla="*/ 767111 w 5246673"/>
                <a:gd name="connsiteY8307" fmla="*/ 1768341 h 6858000"/>
                <a:gd name="connsiteX8308" fmla="*/ 795314 w 5246673"/>
                <a:gd name="connsiteY8308" fmla="*/ 1943020 h 6858000"/>
                <a:gd name="connsiteX8309" fmla="*/ 795314 w 5246673"/>
                <a:gd name="connsiteY8309" fmla="*/ 1981307 h 6858000"/>
                <a:gd name="connsiteX8310" fmla="*/ 767111 w 5246673"/>
                <a:gd name="connsiteY8310" fmla="*/ 2158380 h 6858000"/>
                <a:gd name="connsiteX8311" fmla="*/ 764291 w 5246673"/>
                <a:gd name="connsiteY8311" fmla="*/ 2182309 h 6858000"/>
                <a:gd name="connsiteX8312" fmla="*/ 778392 w 5246673"/>
                <a:gd name="connsiteY8312" fmla="*/ 2189488 h 6858000"/>
                <a:gd name="connsiteX8313" fmla="*/ 877101 w 5246673"/>
                <a:gd name="connsiteY8313" fmla="*/ 2234952 h 6858000"/>
                <a:gd name="connsiteX8314" fmla="*/ 903894 w 5246673"/>
                <a:gd name="connsiteY8314" fmla="*/ 2261275 h 6858000"/>
                <a:gd name="connsiteX8315" fmla="*/ 977221 w 5246673"/>
                <a:gd name="connsiteY8315" fmla="*/ 2385705 h 6858000"/>
                <a:gd name="connsiteX8316" fmla="*/ 988502 w 5246673"/>
                <a:gd name="connsiteY8316" fmla="*/ 2402454 h 6858000"/>
                <a:gd name="connsiteX8317" fmla="*/ 999783 w 5246673"/>
                <a:gd name="connsiteY8317" fmla="*/ 2383311 h 6858000"/>
                <a:gd name="connsiteX8318" fmla="*/ 1073110 w 5246673"/>
                <a:gd name="connsiteY8318" fmla="*/ 2258881 h 6858000"/>
                <a:gd name="connsiteX8319" fmla="*/ 1098493 w 5246673"/>
                <a:gd name="connsiteY8319" fmla="*/ 2232560 h 6858000"/>
                <a:gd name="connsiteX8320" fmla="*/ 1198611 w 5246673"/>
                <a:gd name="connsiteY8320" fmla="*/ 2187094 h 6858000"/>
                <a:gd name="connsiteX8321" fmla="*/ 1214124 w 5246673"/>
                <a:gd name="connsiteY8321" fmla="*/ 2179917 h 6858000"/>
                <a:gd name="connsiteX8322" fmla="*/ 1209892 w 5246673"/>
                <a:gd name="connsiteY8322" fmla="*/ 2153594 h 6858000"/>
                <a:gd name="connsiteX8323" fmla="*/ 1181690 w 5246673"/>
                <a:gd name="connsiteY8323" fmla="*/ 1978915 h 6858000"/>
                <a:gd name="connsiteX8324" fmla="*/ 1181690 w 5246673"/>
                <a:gd name="connsiteY8324" fmla="*/ 1940629 h 6858000"/>
                <a:gd name="connsiteX8325" fmla="*/ 1209892 w 5246673"/>
                <a:gd name="connsiteY8325" fmla="*/ 1765947 h 6858000"/>
                <a:gd name="connsiteX8326" fmla="*/ 1212713 w 5246673"/>
                <a:gd name="connsiteY8326" fmla="*/ 1742018 h 6858000"/>
                <a:gd name="connsiteX8327" fmla="*/ 1202843 w 5246673"/>
                <a:gd name="connsiteY8327" fmla="*/ 1734841 h 6858000"/>
                <a:gd name="connsiteX8328" fmla="*/ 1097082 w 5246673"/>
                <a:gd name="connsiteY8328" fmla="*/ 1686983 h 6858000"/>
                <a:gd name="connsiteX8329" fmla="*/ 1074520 w 5246673"/>
                <a:gd name="connsiteY8329" fmla="*/ 1663054 h 6858000"/>
                <a:gd name="connsiteX8330" fmla="*/ 1001193 w 5246673"/>
                <a:gd name="connsiteY8330" fmla="*/ 1538625 h 6858000"/>
                <a:gd name="connsiteX8331" fmla="*/ 987092 w 5246673"/>
                <a:gd name="connsiteY8331" fmla="*/ 1521873 h 6858000"/>
                <a:gd name="connsiteX8332" fmla="*/ 2467730 w 5246673"/>
                <a:gd name="connsiteY8332" fmla="*/ 1519482 h 6858000"/>
                <a:gd name="connsiteX8333" fmla="*/ 2459269 w 5246673"/>
                <a:gd name="connsiteY8333" fmla="*/ 1531445 h 6858000"/>
                <a:gd name="connsiteX8334" fmla="*/ 2455040 w 5246673"/>
                <a:gd name="connsiteY8334" fmla="*/ 1538625 h 6858000"/>
                <a:gd name="connsiteX8335" fmla="*/ 2380302 w 5246673"/>
                <a:gd name="connsiteY8335" fmla="*/ 1665446 h 6858000"/>
                <a:gd name="connsiteX8336" fmla="*/ 2360560 w 5246673"/>
                <a:gd name="connsiteY8336" fmla="*/ 1684589 h 6858000"/>
                <a:gd name="connsiteX8337" fmla="*/ 2281593 w 5246673"/>
                <a:gd name="connsiteY8337" fmla="*/ 1720484 h 6858000"/>
                <a:gd name="connsiteX8338" fmla="*/ 2242109 w 5246673"/>
                <a:gd name="connsiteY8338" fmla="*/ 1739627 h 6858000"/>
                <a:gd name="connsiteX8339" fmla="*/ 2244930 w 5246673"/>
                <a:gd name="connsiteY8339" fmla="*/ 1763556 h 6858000"/>
                <a:gd name="connsiteX8340" fmla="*/ 2273132 w 5246673"/>
                <a:gd name="connsiteY8340" fmla="*/ 1940629 h 6858000"/>
                <a:gd name="connsiteX8341" fmla="*/ 2273132 w 5246673"/>
                <a:gd name="connsiteY8341" fmla="*/ 1976521 h 6858000"/>
                <a:gd name="connsiteX8342" fmla="*/ 2244930 w 5246673"/>
                <a:gd name="connsiteY8342" fmla="*/ 2153594 h 6858000"/>
                <a:gd name="connsiteX8343" fmla="*/ 2242109 w 5246673"/>
                <a:gd name="connsiteY8343" fmla="*/ 2177523 h 6858000"/>
                <a:gd name="connsiteX8344" fmla="*/ 2257621 w 5246673"/>
                <a:gd name="connsiteY8344" fmla="*/ 2184703 h 6858000"/>
                <a:gd name="connsiteX8345" fmla="*/ 2359151 w 5246673"/>
                <a:gd name="connsiteY8345" fmla="*/ 2230166 h 6858000"/>
                <a:gd name="connsiteX8346" fmla="*/ 2380302 w 5246673"/>
                <a:gd name="connsiteY8346" fmla="*/ 2249310 h 6858000"/>
                <a:gd name="connsiteX8347" fmla="*/ 2456449 w 5246673"/>
                <a:gd name="connsiteY8347" fmla="*/ 2380919 h 6858000"/>
                <a:gd name="connsiteX8348" fmla="*/ 2466321 w 5246673"/>
                <a:gd name="connsiteY8348" fmla="*/ 2395277 h 6858000"/>
                <a:gd name="connsiteX8349" fmla="*/ 2476191 w 5246673"/>
                <a:gd name="connsiteY8349" fmla="*/ 2380919 h 6858000"/>
                <a:gd name="connsiteX8350" fmla="*/ 2552338 w 5246673"/>
                <a:gd name="connsiteY8350" fmla="*/ 2249310 h 6858000"/>
                <a:gd name="connsiteX8351" fmla="*/ 2562210 w 5246673"/>
                <a:gd name="connsiteY8351" fmla="*/ 2237346 h 6858000"/>
                <a:gd name="connsiteX8352" fmla="*/ 2573491 w 5246673"/>
                <a:gd name="connsiteY8352" fmla="*/ 2230166 h 6858000"/>
                <a:gd name="connsiteX8353" fmla="*/ 2673609 w 5246673"/>
                <a:gd name="connsiteY8353" fmla="*/ 2184703 h 6858000"/>
                <a:gd name="connsiteX8354" fmla="*/ 2690531 w 5246673"/>
                <a:gd name="connsiteY8354" fmla="*/ 2175131 h 6858000"/>
                <a:gd name="connsiteX8355" fmla="*/ 2687711 w 5246673"/>
                <a:gd name="connsiteY8355" fmla="*/ 2151202 h 6858000"/>
                <a:gd name="connsiteX8356" fmla="*/ 2659508 w 5246673"/>
                <a:gd name="connsiteY8356" fmla="*/ 1974129 h 6858000"/>
                <a:gd name="connsiteX8357" fmla="*/ 2659508 w 5246673"/>
                <a:gd name="connsiteY8357" fmla="*/ 1935843 h 6858000"/>
                <a:gd name="connsiteX8358" fmla="*/ 2687711 w 5246673"/>
                <a:gd name="connsiteY8358" fmla="*/ 1761161 h 6858000"/>
                <a:gd name="connsiteX8359" fmla="*/ 2689122 w 5246673"/>
                <a:gd name="connsiteY8359" fmla="*/ 1749198 h 6858000"/>
                <a:gd name="connsiteX8360" fmla="*/ 2690531 w 5246673"/>
                <a:gd name="connsiteY8360" fmla="*/ 1737233 h 6858000"/>
                <a:gd name="connsiteX8361" fmla="*/ 2680661 w 5246673"/>
                <a:gd name="connsiteY8361" fmla="*/ 1732447 h 6858000"/>
                <a:gd name="connsiteX8362" fmla="*/ 2574900 w 5246673"/>
                <a:gd name="connsiteY8362" fmla="*/ 1684589 h 6858000"/>
                <a:gd name="connsiteX8363" fmla="*/ 2559389 w 5246673"/>
                <a:gd name="connsiteY8363" fmla="*/ 1672626 h 6858000"/>
                <a:gd name="connsiteX8364" fmla="*/ 2557979 w 5246673"/>
                <a:gd name="connsiteY8364" fmla="*/ 1670232 h 6858000"/>
                <a:gd name="connsiteX8365" fmla="*/ 2555158 w 5246673"/>
                <a:gd name="connsiteY8365" fmla="*/ 1665446 h 6858000"/>
                <a:gd name="connsiteX8366" fmla="*/ 2553749 w 5246673"/>
                <a:gd name="connsiteY8366" fmla="*/ 1663054 h 6858000"/>
                <a:gd name="connsiteX8367" fmla="*/ 2480422 w 5246673"/>
                <a:gd name="connsiteY8367" fmla="*/ 1538625 h 6858000"/>
                <a:gd name="connsiteX8368" fmla="*/ 2477602 w 5246673"/>
                <a:gd name="connsiteY8368" fmla="*/ 1533839 h 6858000"/>
                <a:gd name="connsiteX8369" fmla="*/ 2467730 w 5246673"/>
                <a:gd name="connsiteY8369" fmla="*/ 1519482 h 6858000"/>
                <a:gd name="connsiteX8370" fmla="*/ 2467730 w 5246673"/>
                <a:gd name="connsiteY8370" fmla="*/ 1488373 h 6858000"/>
                <a:gd name="connsiteX8371" fmla="*/ 2480422 w 5246673"/>
                <a:gd name="connsiteY8371" fmla="*/ 1507516 h 6858000"/>
                <a:gd name="connsiteX8372" fmla="*/ 2560799 w 5246673"/>
                <a:gd name="connsiteY8372" fmla="*/ 1643911 h 6858000"/>
                <a:gd name="connsiteX8373" fmla="*/ 2587592 w 5246673"/>
                <a:gd name="connsiteY8373" fmla="*/ 1670232 h 6858000"/>
                <a:gd name="connsiteX8374" fmla="*/ 2589002 w 5246673"/>
                <a:gd name="connsiteY8374" fmla="*/ 1670232 h 6858000"/>
                <a:gd name="connsiteX8375" fmla="*/ 2698992 w 5246673"/>
                <a:gd name="connsiteY8375" fmla="*/ 1720484 h 6858000"/>
                <a:gd name="connsiteX8376" fmla="*/ 2706043 w 5246673"/>
                <a:gd name="connsiteY8376" fmla="*/ 1725269 h 6858000"/>
                <a:gd name="connsiteX8377" fmla="*/ 2711684 w 5246673"/>
                <a:gd name="connsiteY8377" fmla="*/ 1727661 h 6858000"/>
                <a:gd name="connsiteX8378" fmla="*/ 2710273 w 5246673"/>
                <a:gd name="connsiteY8378" fmla="*/ 1737233 h 6858000"/>
                <a:gd name="connsiteX8379" fmla="*/ 2708863 w 5246673"/>
                <a:gd name="connsiteY8379" fmla="*/ 1749198 h 6858000"/>
                <a:gd name="connsiteX8380" fmla="*/ 2677841 w 5246673"/>
                <a:gd name="connsiteY8380" fmla="*/ 1940629 h 6858000"/>
                <a:gd name="connsiteX8381" fmla="*/ 2677841 w 5246673"/>
                <a:gd name="connsiteY8381" fmla="*/ 1983701 h 6858000"/>
                <a:gd name="connsiteX8382" fmla="*/ 2708863 w 5246673"/>
                <a:gd name="connsiteY8382" fmla="*/ 2175131 h 6858000"/>
                <a:gd name="connsiteX8383" fmla="*/ 2711684 w 5246673"/>
                <a:gd name="connsiteY8383" fmla="*/ 2196666 h 6858000"/>
                <a:gd name="connsiteX8384" fmla="*/ 2703223 w 5246673"/>
                <a:gd name="connsiteY8384" fmla="*/ 2201452 h 6858000"/>
                <a:gd name="connsiteX8385" fmla="*/ 2700403 w 5246673"/>
                <a:gd name="connsiteY8385" fmla="*/ 2203846 h 6858000"/>
                <a:gd name="connsiteX8386" fmla="*/ 2691942 w 5246673"/>
                <a:gd name="connsiteY8386" fmla="*/ 2208632 h 6858000"/>
                <a:gd name="connsiteX8387" fmla="*/ 2584772 w 5246673"/>
                <a:gd name="connsiteY8387" fmla="*/ 2256489 h 6858000"/>
                <a:gd name="connsiteX8388" fmla="*/ 2562210 w 5246673"/>
                <a:gd name="connsiteY8388" fmla="*/ 2278024 h 6858000"/>
                <a:gd name="connsiteX8389" fmla="*/ 2480422 w 5246673"/>
                <a:gd name="connsiteY8389" fmla="*/ 2416811 h 6858000"/>
                <a:gd name="connsiteX8390" fmla="*/ 2473371 w 5246673"/>
                <a:gd name="connsiteY8390" fmla="*/ 2428777 h 6858000"/>
                <a:gd name="connsiteX8391" fmla="*/ 2469141 w 5246673"/>
                <a:gd name="connsiteY8391" fmla="*/ 2435954 h 6858000"/>
                <a:gd name="connsiteX8392" fmla="*/ 2452220 w 5246673"/>
                <a:gd name="connsiteY8392" fmla="*/ 2407239 h 6858000"/>
                <a:gd name="connsiteX8393" fmla="*/ 2450809 w 5246673"/>
                <a:gd name="connsiteY8393" fmla="*/ 2404848 h 6858000"/>
                <a:gd name="connsiteX8394" fmla="*/ 2433887 w 5246673"/>
                <a:gd name="connsiteY8394" fmla="*/ 2376133 h 6858000"/>
                <a:gd name="connsiteX8395" fmla="*/ 2408505 w 5246673"/>
                <a:gd name="connsiteY8395" fmla="*/ 2337847 h 6858000"/>
                <a:gd name="connsiteX8396" fmla="*/ 2408505 w 5246673"/>
                <a:gd name="connsiteY8396" fmla="*/ 2333062 h 6858000"/>
                <a:gd name="connsiteX8397" fmla="*/ 2376072 w 5246673"/>
                <a:gd name="connsiteY8397" fmla="*/ 2278024 h 6858000"/>
                <a:gd name="connsiteX8398" fmla="*/ 2353510 w 5246673"/>
                <a:gd name="connsiteY8398" fmla="*/ 2256489 h 6858000"/>
                <a:gd name="connsiteX8399" fmla="*/ 2240700 w 5246673"/>
                <a:gd name="connsiteY8399" fmla="*/ 2203846 h 6858000"/>
                <a:gd name="connsiteX8400" fmla="*/ 2226599 w 5246673"/>
                <a:gd name="connsiteY8400" fmla="*/ 2196666 h 6858000"/>
                <a:gd name="connsiteX8401" fmla="*/ 2251981 w 5246673"/>
                <a:gd name="connsiteY8401" fmla="*/ 2033950 h 6858000"/>
                <a:gd name="connsiteX8402" fmla="*/ 2251981 w 5246673"/>
                <a:gd name="connsiteY8402" fmla="*/ 1885591 h 6858000"/>
                <a:gd name="connsiteX8403" fmla="*/ 2229419 w 5246673"/>
                <a:gd name="connsiteY8403" fmla="*/ 1744412 h 6858000"/>
                <a:gd name="connsiteX8404" fmla="*/ 2226599 w 5246673"/>
                <a:gd name="connsiteY8404" fmla="*/ 1722875 h 6858000"/>
                <a:gd name="connsiteX8405" fmla="*/ 2250570 w 5246673"/>
                <a:gd name="connsiteY8405" fmla="*/ 1710912 h 6858000"/>
                <a:gd name="connsiteX8406" fmla="*/ 2352100 w 5246673"/>
                <a:gd name="connsiteY8406" fmla="*/ 1665446 h 6858000"/>
                <a:gd name="connsiteX8407" fmla="*/ 2374661 w 5246673"/>
                <a:gd name="connsiteY8407" fmla="*/ 1643911 h 6858000"/>
                <a:gd name="connsiteX8408" fmla="*/ 2407095 w 5246673"/>
                <a:gd name="connsiteY8408" fmla="*/ 1588874 h 6858000"/>
                <a:gd name="connsiteX8409" fmla="*/ 2407095 w 5246673"/>
                <a:gd name="connsiteY8409" fmla="*/ 1581696 h 6858000"/>
                <a:gd name="connsiteX8410" fmla="*/ 2418376 w 5246673"/>
                <a:gd name="connsiteY8410" fmla="*/ 1569731 h 6858000"/>
                <a:gd name="connsiteX8411" fmla="*/ 2456449 w 5246673"/>
                <a:gd name="connsiteY8411" fmla="*/ 1505124 h 6858000"/>
                <a:gd name="connsiteX8412" fmla="*/ 2467730 w 5246673"/>
                <a:gd name="connsiteY8412" fmla="*/ 1488373 h 6858000"/>
                <a:gd name="connsiteX8413" fmla="*/ 3942728 w 5246673"/>
                <a:gd name="connsiteY8413" fmla="*/ 1485981 h 6858000"/>
                <a:gd name="connsiteX8414" fmla="*/ 3955420 w 5246673"/>
                <a:gd name="connsiteY8414" fmla="*/ 1505124 h 6858000"/>
                <a:gd name="connsiteX8415" fmla="*/ 4038617 w 5246673"/>
                <a:gd name="connsiteY8415" fmla="*/ 1646303 h 6858000"/>
                <a:gd name="connsiteX8416" fmla="*/ 4061179 w 5246673"/>
                <a:gd name="connsiteY8416" fmla="*/ 1667840 h 6858000"/>
                <a:gd name="connsiteX8417" fmla="*/ 4171170 w 5246673"/>
                <a:gd name="connsiteY8417" fmla="*/ 1718090 h 6858000"/>
                <a:gd name="connsiteX8418" fmla="*/ 4186682 w 5246673"/>
                <a:gd name="connsiteY8418" fmla="*/ 1725269 h 6858000"/>
                <a:gd name="connsiteX8419" fmla="*/ 4183862 w 5246673"/>
                <a:gd name="connsiteY8419" fmla="*/ 1746804 h 6858000"/>
                <a:gd name="connsiteX8420" fmla="*/ 4152839 w 5246673"/>
                <a:gd name="connsiteY8420" fmla="*/ 1943020 h 6858000"/>
                <a:gd name="connsiteX8421" fmla="*/ 4152839 w 5246673"/>
                <a:gd name="connsiteY8421" fmla="*/ 1981307 h 6858000"/>
                <a:gd name="connsiteX8422" fmla="*/ 4183862 w 5246673"/>
                <a:gd name="connsiteY8422" fmla="*/ 2175131 h 6858000"/>
                <a:gd name="connsiteX8423" fmla="*/ 4186682 w 5246673"/>
                <a:gd name="connsiteY8423" fmla="*/ 2196666 h 6858000"/>
                <a:gd name="connsiteX8424" fmla="*/ 4173990 w 5246673"/>
                <a:gd name="connsiteY8424" fmla="*/ 2203846 h 6858000"/>
                <a:gd name="connsiteX8425" fmla="*/ 4061179 w 5246673"/>
                <a:gd name="connsiteY8425" fmla="*/ 2256489 h 6858000"/>
                <a:gd name="connsiteX8426" fmla="*/ 4038617 w 5246673"/>
                <a:gd name="connsiteY8426" fmla="*/ 2278024 h 6858000"/>
                <a:gd name="connsiteX8427" fmla="*/ 3946959 w 5246673"/>
                <a:gd name="connsiteY8427" fmla="*/ 2435954 h 6858000"/>
                <a:gd name="connsiteX8428" fmla="*/ 3937088 w 5246673"/>
                <a:gd name="connsiteY8428" fmla="*/ 2419205 h 6858000"/>
                <a:gd name="connsiteX8429" fmla="*/ 3852480 w 5246673"/>
                <a:gd name="connsiteY8429" fmla="*/ 2275632 h 6858000"/>
                <a:gd name="connsiteX8430" fmla="*/ 3832738 w 5246673"/>
                <a:gd name="connsiteY8430" fmla="*/ 2256489 h 6858000"/>
                <a:gd name="connsiteX8431" fmla="*/ 3717107 w 5246673"/>
                <a:gd name="connsiteY8431" fmla="*/ 2203846 h 6858000"/>
                <a:gd name="connsiteX8432" fmla="*/ 3705826 w 5246673"/>
                <a:gd name="connsiteY8432" fmla="*/ 2196666 h 6858000"/>
                <a:gd name="connsiteX8433" fmla="*/ 3708646 w 5246673"/>
                <a:gd name="connsiteY8433" fmla="*/ 2172737 h 6858000"/>
                <a:gd name="connsiteX8434" fmla="*/ 3739669 w 5246673"/>
                <a:gd name="connsiteY8434" fmla="*/ 1978915 h 6858000"/>
                <a:gd name="connsiteX8435" fmla="*/ 3739669 w 5246673"/>
                <a:gd name="connsiteY8435" fmla="*/ 1940629 h 6858000"/>
                <a:gd name="connsiteX8436" fmla="*/ 3708646 w 5246673"/>
                <a:gd name="connsiteY8436" fmla="*/ 1746804 h 6858000"/>
                <a:gd name="connsiteX8437" fmla="*/ 3705826 w 5246673"/>
                <a:gd name="connsiteY8437" fmla="*/ 1722875 h 6858000"/>
                <a:gd name="connsiteX8438" fmla="*/ 3752361 w 5246673"/>
                <a:gd name="connsiteY8438" fmla="*/ 1701341 h 6858000"/>
                <a:gd name="connsiteX8439" fmla="*/ 3834149 w 5246673"/>
                <a:gd name="connsiteY8439" fmla="*/ 1665446 h 6858000"/>
                <a:gd name="connsiteX8440" fmla="*/ 3853891 w 5246673"/>
                <a:gd name="connsiteY8440" fmla="*/ 1646303 h 6858000"/>
                <a:gd name="connsiteX8441" fmla="*/ 3934267 w 5246673"/>
                <a:gd name="connsiteY8441" fmla="*/ 1507516 h 6858000"/>
                <a:gd name="connsiteX8442" fmla="*/ 3942728 w 5246673"/>
                <a:gd name="connsiteY8442" fmla="*/ 1485981 h 6858000"/>
                <a:gd name="connsiteX8443" fmla="*/ 984271 w 5246673"/>
                <a:gd name="connsiteY8443" fmla="*/ 1485981 h 6858000"/>
                <a:gd name="connsiteX8444" fmla="*/ 996963 w 5246673"/>
                <a:gd name="connsiteY8444" fmla="*/ 1505124 h 6858000"/>
                <a:gd name="connsiteX8445" fmla="*/ 1080160 w 5246673"/>
                <a:gd name="connsiteY8445" fmla="*/ 1646303 h 6858000"/>
                <a:gd name="connsiteX8446" fmla="*/ 1102722 w 5246673"/>
                <a:gd name="connsiteY8446" fmla="*/ 1667840 h 6858000"/>
                <a:gd name="connsiteX8447" fmla="*/ 1212713 w 5246673"/>
                <a:gd name="connsiteY8447" fmla="*/ 1718090 h 6858000"/>
                <a:gd name="connsiteX8448" fmla="*/ 1228225 w 5246673"/>
                <a:gd name="connsiteY8448" fmla="*/ 1725269 h 6858000"/>
                <a:gd name="connsiteX8449" fmla="*/ 1225405 w 5246673"/>
                <a:gd name="connsiteY8449" fmla="*/ 1746804 h 6858000"/>
                <a:gd name="connsiteX8450" fmla="*/ 1194382 w 5246673"/>
                <a:gd name="connsiteY8450" fmla="*/ 1943020 h 6858000"/>
                <a:gd name="connsiteX8451" fmla="*/ 1194382 w 5246673"/>
                <a:gd name="connsiteY8451" fmla="*/ 1981307 h 6858000"/>
                <a:gd name="connsiteX8452" fmla="*/ 1225405 w 5246673"/>
                <a:gd name="connsiteY8452" fmla="*/ 2175131 h 6858000"/>
                <a:gd name="connsiteX8453" fmla="*/ 1228225 w 5246673"/>
                <a:gd name="connsiteY8453" fmla="*/ 2196666 h 6858000"/>
                <a:gd name="connsiteX8454" fmla="*/ 1215533 w 5246673"/>
                <a:gd name="connsiteY8454" fmla="*/ 2203846 h 6858000"/>
                <a:gd name="connsiteX8455" fmla="*/ 1102722 w 5246673"/>
                <a:gd name="connsiteY8455" fmla="*/ 2256489 h 6858000"/>
                <a:gd name="connsiteX8456" fmla="*/ 1080160 w 5246673"/>
                <a:gd name="connsiteY8456" fmla="*/ 2278024 h 6858000"/>
                <a:gd name="connsiteX8457" fmla="*/ 988502 w 5246673"/>
                <a:gd name="connsiteY8457" fmla="*/ 2435954 h 6858000"/>
                <a:gd name="connsiteX8458" fmla="*/ 978631 w 5246673"/>
                <a:gd name="connsiteY8458" fmla="*/ 2419205 h 6858000"/>
                <a:gd name="connsiteX8459" fmla="*/ 894023 w 5246673"/>
                <a:gd name="connsiteY8459" fmla="*/ 2275632 h 6858000"/>
                <a:gd name="connsiteX8460" fmla="*/ 874281 w 5246673"/>
                <a:gd name="connsiteY8460" fmla="*/ 2256489 h 6858000"/>
                <a:gd name="connsiteX8461" fmla="*/ 758650 w 5246673"/>
                <a:gd name="connsiteY8461" fmla="*/ 2203846 h 6858000"/>
                <a:gd name="connsiteX8462" fmla="*/ 747369 w 5246673"/>
                <a:gd name="connsiteY8462" fmla="*/ 2196666 h 6858000"/>
                <a:gd name="connsiteX8463" fmla="*/ 750189 w 5246673"/>
                <a:gd name="connsiteY8463" fmla="*/ 2172737 h 6858000"/>
                <a:gd name="connsiteX8464" fmla="*/ 781212 w 5246673"/>
                <a:gd name="connsiteY8464" fmla="*/ 1978915 h 6858000"/>
                <a:gd name="connsiteX8465" fmla="*/ 781212 w 5246673"/>
                <a:gd name="connsiteY8465" fmla="*/ 1940629 h 6858000"/>
                <a:gd name="connsiteX8466" fmla="*/ 750189 w 5246673"/>
                <a:gd name="connsiteY8466" fmla="*/ 1746804 h 6858000"/>
                <a:gd name="connsiteX8467" fmla="*/ 747369 w 5246673"/>
                <a:gd name="connsiteY8467" fmla="*/ 1722875 h 6858000"/>
                <a:gd name="connsiteX8468" fmla="*/ 793904 w 5246673"/>
                <a:gd name="connsiteY8468" fmla="*/ 1701341 h 6858000"/>
                <a:gd name="connsiteX8469" fmla="*/ 875692 w 5246673"/>
                <a:gd name="connsiteY8469" fmla="*/ 1665446 h 6858000"/>
                <a:gd name="connsiteX8470" fmla="*/ 895434 w 5246673"/>
                <a:gd name="connsiteY8470" fmla="*/ 1646303 h 6858000"/>
                <a:gd name="connsiteX8471" fmla="*/ 975811 w 5246673"/>
                <a:gd name="connsiteY8471" fmla="*/ 1507516 h 6858000"/>
                <a:gd name="connsiteX8472" fmla="*/ 984271 w 5246673"/>
                <a:gd name="connsiteY8472" fmla="*/ 1485981 h 6858000"/>
                <a:gd name="connsiteX8473" fmla="*/ 2466321 w 5246673"/>
                <a:gd name="connsiteY8473" fmla="*/ 1325657 h 6858000"/>
                <a:gd name="connsiteX8474" fmla="*/ 2459269 w 5246673"/>
                <a:gd name="connsiteY8474" fmla="*/ 1335228 h 6858000"/>
                <a:gd name="connsiteX8475" fmla="*/ 2453629 w 5246673"/>
                <a:gd name="connsiteY8475" fmla="*/ 1344800 h 6858000"/>
                <a:gd name="connsiteX8476" fmla="*/ 2339409 w 5246673"/>
                <a:gd name="connsiteY8476" fmla="*/ 1538625 h 6858000"/>
                <a:gd name="connsiteX8477" fmla="*/ 2315436 w 5246673"/>
                <a:gd name="connsiteY8477" fmla="*/ 1562553 h 6858000"/>
                <a:gd name="connsiteX8478" fmla="*/ 2153271 w 5246673"/>
                <a:gd name="connsiteY8478" fmla="*/ 1636732 h 6858000"/>
                <a:gd name="connsiteX8479" fmla="*/ 2141990 w 5246673"/>
                <a:gd name="connsiteY8479" fmla="*/ 1643911 h 6858000"/>
                <a:gd name="connsiteX8480" fmla="*/ 2146220 w 5246673"/>
                <a:gd name="connsiteY8480" fmla="*/ 1672626 h 6858000"/>
                <a:gd name="connsiteX8481" fmla="*/ 2188524 w 5246673"/>
                <a:gd name="connsiteY8481" fmla="*/ 1940629 h 6858000"/>
                <a:gd name="connsiteX8482" fmla="*/ 2188524 w 5246673"/>
                <a:gd name="connsiteY8482" fmla="*/ 1978915 h 6858000"/>
                <a:gd name="connsiteX8483" fmla="*/ 2146220 w 5246673"/>
                <a:gd name="connsiteY8483" fmla="*/ 2249310 h 6858000"/>
                <a:gd name="connsiteX8484" fmla="*/ 2141990 w 5246673"/>
                <a:gd name="connsiteY8484" fmla="*/ 2278024 h 6858000"/>
                <a:gd name="connsiteX8485" fmla="*/ 2158912 w 5246673"/>
                <a:gd name="connsiteY8485" fmla="*/ 2285204 h 6858000"/>
                <a:gd name="connsiteX8486" fmla="*/ 2316847 w 5246673"/>
                <a:gd name="connsiteY8486" fmla="*/ 2356990 h 6858000"/>
                <a:gd name="connsiteX8487" fmla="*/ 2339409 w 5246673"/>
                <a:gd name="connsiteY8487" fmla="*/ 2378525 h 6858000"/>
                <a:gd name="connsiteX8488" fmla="*/ 2456449 w 5246673"/>
                <a:gd name="connsiteY8488" fmla="*/ 2577135 h 6858000"/>
                <a:gd name="connsiteX8489" fmla="*/ 2467730 w 5246673"/>
                <a:gd name="connsiteY8489" fmla="*/ 2596278 h 6858000"/>
                <a:gd name="connsiteX8490" fmla="*/ 2479011 w 5246673"/>
                <a:gd name="connsiteY8490" fmla="*/ 2577135 h 6858000"/>
                <a:gd name="connsiteX8491" fmla="*/ 2593233 w 5246673"/>
                <a:gd name="connsiteY8491" fmla="*/ 2383311 h 6858000"/>
                <a:gd name="connsiteX8492" fmla="*/ 2594642 w 5246673"/>
                <a:gd name="connsiteY8492" fmla="*/ 2380919 h 6858000"/>
                <a:gd name="connsiteX8493" fmla="*/ 2596053 w 5246673"/>
                <a:gd name="connsiteY8493" fmla="*/ 2378525 h 6858000"/>
                <a:gd name="connsiteX8494" fmla="*/ 2597462 w 5246673"/>
                <a:gd name="connsiteY8494" fmla="*/ 2376133 h 6858000"/>
                <a:gd name="connsiteX8495" fmla="*/ 2601693 w 5246673"/>
                <a:gd name="connsiteY8495" fmla="*/ 2371348 h 6858000"/>
                <a:gd name="connsiteX8496" fmla="*/ 2611564 w 5246673"/>
                <a:gd name="connsiteY8496" fmla="*/ 2361776 h 6858000"/>
                <a:gd name="connsiteX8497" fmla="*/ 2615795 w 5246673"/>
                <a:gd name="connsiteY8497" fmla="*/ 2359382 h 6858000"/>
                <a:gd name="connsiteX8498" fmla="*/ 2617204 w 5246673"/>
                <a:gd name="connsiteY8498" fmla="*/ 2359382 h 6858000"/>
                <a:gd name="connsiteX8499" fmla="*/ 2618615 w 5246673"/>
                <a:gd name="connsiteY8499" fmla="*/ 2359382 h 6858000"/>
                <a:gd name="connsiteX8500" fmla="*/ 2621436 w 5246673"/>
                <a:gd name="connsiteY8500" fmla="*/ 2356990 h 6858000"/>
                <a:gd name="connsiteX8501" fmla="*/ 2776550 w 5246673"/>
                <a:gd name="connsiteY8501" fmla="*/ 2287596 h 6858000"/>
                <a:gd name="connsiteX8502" fmla="*/ 2793471 w 5246673"/>
                <a:gd name="connsiteY8502" fmla="*/ 2280418 h 6858000"/>
                <a:gd name="connsiteX8503" fmla="*/ 2789240 w 5246673"/>
                <a:gd name="connsiteY8503" fmla="*/ 2251703 h 6858000"/>
                <a:gd name="connsiteX8504" fmla="*/ 2746937 w 5246673"/>
                <a:gd name="connsiteY8504" fmla="*/ 1981307 h 6858000"/>
                <a:gd name="connsiteX8505" fmla="*/ 2746937 w 5246673"/>
                <a:gd name="connsiteY8505" fmla="*/ 1943020 h 6858000"/>
                <a:gd name="connsiteX8506" fmla="*/ 2789240 w 5246673"/>
                <a:gd name="connsiteY8506" fmla="*/ 1675018 h 6858000"/>
                <a:gd name="connsiteX8507" fmla="*/ 2792061 w 5246673"/>
                <a:gd name="connsiteY8507" fmla="*/ 1658269 h 6858000"/>
                <a:gd name="connsiteX8508" fmla="*/ 2793471 w 5246673"/>
                <a:gd name="connsiteY8508" fmla="*/ 1643911 h 6858000"/>
                <a:gd name="connsiteX8509" fmla="*/ 2780779 w 5246673"/>
                <a:gd name="connsiteY8509" fmla="*/ 1636732 h 6858000"/>
                <a:gd name="connsiteX8510" fmla="*/ 2620024 w 5246673"/>
                <a:gd name="connsiteY8510" fmla="*/ 1562553 h 6858000"/>
                <a:gd name="connsiteX8511" fmla="*/ 2596053 w 5246673"/>
                <a:gd name="connsiteY8511" fmla="*/ 1538625 h 6858000"/>
                <a:gd name="connsiteX8512" fmla="*/ 2559389 w 5246673"/>
                <a:gd name="connsiteY8512" fmla="*/ 1481195 h 6858000"/>
                <a:gd name="connsiteX8513" fmla="*/ 2477602 w 5246673"/>
                <a:gd name="connsiteY8513" fmla="*/ 1342408 h 6858000"/>
                <a:gd name="connsiteX8514" fmla="*/ 2466321 w 5246673"/>
                <a:gd name="connsiteY8514" fmla="*/ 1325657 h 6858000"/>
                <a:gd name="connsiteX8515" fmla="*/ 3949780 w 5246673"/>
                <a:gd name="connsiteY8515" fmla="*/ 1318479 h 6858000"/>
                <a:gd name="connsiteX8516" fmla="*/ 3935678 w 5246673"/>
                <a:gd name="connsiteY8516" fmla="*/ 1342408 h 6858000"/>
                <a:gd name="connsiteX8517" fmla="*/ 3821457 w 5246673"/>
                <a:gd name="connsiteY8517" fmla="*/ 1536230 h 6858000"/>
                <a:gd name="connsiteX8518" fmla="*/ 3794665 w 5246673"/>
                <a:gd name="connsiteY8518" fmla="*/ 1562553 h 6858000"/>
                <a:gd name="connsiteX8519" fmla="*/ 3633910 w 5246673"/>
                <a:gd name="connsiteY8519" fmla="*/ 1636732 h 6858000"/>
                <a:gd name="connsiteX8520" fmla="*/ 3622629 w 5246673"/>
                <a:gd name="connsiteY8520" fmla="*/ 1643911 h 6858000"/>
                <a:gd name="connsiteX8521" fmla="*/ 3625449 w 5246673"/>
                <a:gd name="connsiteY8521" fmla="*/ 1667840 h 6858000"/>
                <a:gd name="connsiteX8522" fmla="*/ 3667753 w 5246673"/>
                <a:gd name="connsiteY8522" fmla="*/ 1931057 h 6858000"/>
                <a:gd name="connsiteX8523" fmla="*/ 3667753 w 5246673"/>
                <a:gd name="connsiteY8523" fmla="*/ 1988486 h 6858000"/>
                <a:gd name="connsiteX8524" fmla="*/ 3625449 w 5246673"/>
                <a:gd name="connsiteY8524" fmla="*/ 2251703 h 6858000"/>
                <a:gd name="connsiteX8525" fmla="*/ 3621218 w 5246673"/>
                <a:gd name="connsiteY8525" fmla="*/ 2278024 h 6858000"/>
                <a:gd name="connsiteX8526" fmla="*/ 3638140 w 5246673"/>
                <a:gd name="connsiteY8526" fmla="*/ 2285204 h 6858000"/>
                <a:gd name="connsiteX8527" fmla="*/ 3797485 w 5246673"/>
                <a:gd name="connsiteY8527" fmla="*/ 2356990 h 6858000"/>
                <a:gd name="connsiteX8528" fmla="*/ 3818637 w 5246673"/>
                <a:gd name="connsiteY8528" fmla="*/ 2378525 h 6858000"/>
                <a:gd name="connsiteX8529" fmla="*/ 3935678 w 5246673"/>
                <a:gd name="connsiteY8529" fmla="*/ 2577135 h 6858000"/>
                <a:gd name="connsiteX8530" fmla="*/ 3946959 w 5246673"/>
                <a:gd name="connsiteY8530" fmla="*/ 2596278 h 6858000"/>
                <a:gd name="connsiteX8531" fmla="*/ 3959650 w 5246673"/>
                <a:gd name="connsiteY8531" fmla="*/ 2577135 h 6858000"/>
                <a:gd name="connsiteX8532" fmla="*/ 4075281 w 5246673"/>
                <a:gd name="connsiteY8532" fmla="*/ 2380919 h 6858000"/>
                <a:gd name="connsiteX8533" fmla="*/ 4097843 w 5246673"/>
                <a:gd name="connsiteY8533" fmla="*/ 2359382 h 6858000"/>
                <a:gd name="connsiteX8534" fmla="*/ 4257189 w 5246673"/>
                <a:gd name="connsiteY8534" fmla="*/ 2287596 h 6858000"/>
                <a:gd name="connsiteX8535" fmla="*/ 4272699 w 5246673"/>
                <a:gd name="connsiteY8535" fmla="*/ 2280418 h 6858000"/>
                <a:gd name="connsiteX8536" fmla="*/ 4269879 w 5246673"/>
                <a:gd name="connsiteY8536" fmla="*/ 2254095 h 6858000"/>
                <a:gd name="connsiteX8537" fmla="*/ 4227575 w 5246673"/>
                <a:gd name="connsiteY8537" fmla="*/ 1990878 h 6858000"/>
                <a:gd name="connsiteX8538" fmla="*/ 4227575 w 5246673"/>
                <a:gd name="connsiteY8538" fmla="*/ 1931057 h 6858000"/>
                <a:gd name="connsiteX8539" fmla="*/ 4268470 w 5246673"/>
                <a:gd name="connsiteY8539" fmla="*/ 1670232 h 6858000"/>
                <a:gd name="connsiteX8540" fmla="*/ 4272699 w 5246673"/>
                <a:gd name="connsiteY8540" fmla="*/ 1643911 h 6858000"/>
                <a:gd name="connsiteX8541" fmla="*/ 4258598 w 5246673"/>
                <a:gd name="connsiteY8541" fmla="*/ 1636732 h 6858000"/>
                <a:gd name="connsiteX8542" fmla="*/ 4102074 w 5246673"/>
                <a:gd name="connsiteY8542" fmla="*/ 1564945 h 6858000"/>
                <a:gd name="connsiteX8543" fmla="*/ 4073871 w 5246673"/>
                <a:gd name="connsiteY8543" fmla="*/ 1536230 h 6858000"/>
                <a:gd name="connsiteX8544" fmla="*/ 3961061 w 5246673"/>
                <a:gd name="connsiteY8544" fmla="*/ 1342408 h 6858000"/>
                <a:gd name="connsiteX8545" fmla="*/ 3949780 w 5246673"/>
                <a:gd name="connsiteY8545" fmla="*/ 1318479 h 6858000"/>
                <a:gd name="connsiteX8546" fmla="*/ 989912 w 5246673"/>
                <a:gd name="connsiteY8546" fmla="*/ 1318479 h 6858000"/>
                <a:gd name="connsiteX8547" fmla="*/ 975811 w 5246673"/>
                <a:gd name="connsiteY8547" fmla="*/ 1342408 h 6858000"/>
                <a:gd name="connsiteX8548" fmla="*/ 861591 w 5246673"/>
                <a:gd name="connsiteY8548" fmla="*/ 1536230 h 6858000"/>
                <a:gd name="connsiteX8549" fmla="*/ 834797 w 5246673"/>
                <a:gd name="connsiteY8549" fmla="*/ 1562553 h 6858000"/>
                <a:gd name="connsiteX8550" fmla="*/ 674042 w 5246673"/>
                <a:gd name="connsiteY8550" fmla="*/ 1636732 h 6858000"/>
                <a:gd name="connsiteX8551" fmla="*/ 662761 w 5246673"/>
                <a:gd name="connsiteY8551" fmla="*/ 1643911 h 6858000"/>
                <a:gd name="connsiteX8552" fmla="*/ 665581 w 5246673"/>
                <a:gd name="connsiteY8552" fmla="*/ 1667840 h 6858000"/>
                <a:gd name="connsiteX8553" fmla="*/ 707885 w 5246673"/>
                <a:gd name="connsiteY8553" fmla="*/ 1931057 h 6858000"/>
                <a:gd name="connsiteX8554" fmla="*/ 707885 w 5246673"/>
                <a:gd name="connsiteY8554" fmla="*/ 1988486 h 6858000"/>
                <a:gd name="connsiteX8555" fmla="*/ 665581 w 5246673"/>
                <a:gd name="connsiteY8555" fmla="*/ 2251703 h 6858000"/>
                <a:gd name="connsiteX8556" fmla="*/ 661352 w 5246673"/>
                <a:gd name="connsiteY8556" fmla="*/ 2278024 h 6858000"/>
                <a:gd name="connsiteX8557" fmla="*/ 678273 w 5246673"/>
                <a:gd name="connsiteY8557" fmla="*/ 2285204 h 6858000"/>
                <a:gd name="connsiteX8558" fmla="*/ 837618 w 5246673"/>
                <a:gd name="connsiteY8558" fmla="*/ 2356990 h 6858000"/>
                <a:gd name="connsiteX8559" fmla="*/ 858770 w 5246673"/>
                <a:gd name="connsiteY8559" fmla="*/ 2378525 h 6858000"/>
                <a:gd name="connsiteX8560" fmla="*/ 975811 w 5246673"/>
                <a:gd name="connsiteY8560" fmla="*/ 2577135 h 6858000"/>
                <a:gd name="connsiteX8561" fmla="*/ 987092 w 5246673"/>
                <a:gd name="connsiteY8561" fmla="*/ 2596278 h 6858000"/>
                <a:gd name="connsiteX8562" fmla="*/ 999783 w 5246673"/>
                <a:gd name="connsiteY8562" fmla="*/ 2577135 h 6858000"/>
                <a:gd name="connsiteX8563" fmla="*/ 1115414 w 5246673"/>
                <a:gd name="connsiteY8563" fmla="*/ 2380919 h 6858000"/>
                <a:gd name="connsiteX8564" fmla="*/ 1137976 w 5246673"/>
                <a:gd name="connsiteY8564" fmla="*/ 2359382 h 6858000"/>
                <a:gd name="connsiteX8565" fmla="*/ 1297321 w 5246673"/>
                <a:gd name="connsiteY8565" fmla="*/ 2287596 h 6858000"/>
                <a:gd name="connsiteX8566" fmla="*/ 1312833 w 5246673"/>
                <a:gd name="connsiteY8566" fmla="*/ 2280418 h 6858000"/>
                <a:gd name="connsiteX8567" fmla="*/ 1310013 w 5246673"/>
                <a:gd name="connsiteY8567" fmla="*/ 2254095 h 6858000"/>
                <a:gd name="connsiteX8568" fmla="*/ 1267709 w 5246673"/>
                <a:gd name="connsiteY8568" fmla="*/ 1990878 h 6858000"/>
                <a:gd name="connsiteX8569" fmla="*/ 1267709 w 5246673"/>
                <a:gd name="connsiteY8569" fmla="*/ 1931057 h 6858000"/>
                <a:gd name="connsiteX8570" fmla="*/ 1308602 w 5246673"/>
                <a:gd name="connsiteY8570" fmla="*/ 1670232 h 6858000"/>
                <a:gd name="connsiteX8571" fmla="*/ 1312833 w 5246673"/>
                <a:gd name="connsiteY8571" fmla="*/ 1643911 h 6858000"/>
                <a:gd name="connsiteX8572" fmla="*/ 1298732 w 5246673"/>
                <a:gd name="connsiteY8572" fmla="*/ 1636732 h 6858000"/>
                <a:gd name="connsiteX8573" fmla="*/ 1142206 w 5246673"/>
                <a:gd name="connsiteY8573" fmla="*/ 1564945 h 6858000"/>
                <a:gd name="connsiteX8574" fmla="*/ 1114003 w 5246673"/>
                <a:gd name="connsiteY8574" fmla="*/ 1536230 h 6858000"/>
                <a:gd name="connsiteX8575" fmla="*/ 1001193 w 5246673"/>
                <a:gd name="connsiteY8575" fmla="*/ 1342408 h 6858000"/>
                <a:gd name="connsiteX8576" fmla="*/ 989912 w 5246673"/>
                <a:gd name="connsiteY8576" fmla="*/ 1318479 h 6858000"/>
                <a:gd name="connsiteX8577" fmla="*/ 2467730 w 5246673"/>
                <a:gd name="connsiteY8577" fmla="*/ 1292157 h 6858000"/>
                <a:gd name="connsiteX8578" fmla="*/ 2480422 w 5246673"/>
                <a:gd name="connsiteY8578" fmla="*/ 1316085 h 6858000"/>
                <a:gd name="connsiteX8579" fmla="*/ 2601693 w 5246673"/>
                <a:gd name="connsiteY8579" fmla="*/ 1524267 h 6858000"/>
                <a:gd name="connsiteX8580" fmla="*/ 2625665 w 5246673"/>
                <a:gd name="connsiteY8580" fmla="*/ 1548196 h 6858000"/>
                <a:gd name="connsiteX8581" fmla="*/ 2769498 w 5246673"/>
                <a:gd name="connsiteY8581" fmla="*/ 1612803 h 6858000"/>
                <a:gd name="connsiteX8582" fmla="*/ 2793471 w 5246673"/>
                <a:gd name="connsiteY8582" fmla="*/ 1624768 h 6858000"/>
                <a:gd name="connsiteX8583" fmla="*/ 2799112 w 5246673"/>
                <a:gd name="connsiteY8583" fmla="*/ 1627160 h 6858000"/>
                <a:gd name="connsiteX8584" fmla="*/ 2808982 w 5246673"/>
                <a:gd name="connsiteY8584" fmla="*/ 1631946 h 6858000"/>
                <a:gd name="connsiteX8585" fmla="*/ 2804752 w 5246673"/>
                <a:gd name="connsiteY8585" fmla="*/ 1658269 h 6858000"/>
                <a:gd name="connsiteX8586" fmla="*/ 2797701 w 5246673"/>
                <a:gd name="connsiteY8586" fmla="*/ 1706126 h 6858000"/>
                <a:gd name="connsiteX8587" fmla="*/ 2796292 w 5246673"/>
                <a:gd name="connsiteY8587" fmla="*/ 1713304 h 6858000"/>
                <a:gd name="connsiteX8588" fmla="*/ 2783600 w 5246673"/>
                <a:gd name="connsiteY8588" fmla="*/ 1797056 h 6858000"/>
                <a:gd name="connsiteX8589" fmla="*/ 2759628 w 5246673"/>
                <a:gd name="connsiteY8589" fmla="*/ 1945414 h 6858000"/>
                <a:gd name="connsiteX8590" fmla="*/ 2759628 w 5246673"/>
                <a:gd name="connsiteY8590" fmla="*/ 1988486 h 6858000"/>
                <a:gd name="connsiteX8591" fmla="*/ 2775139 w 5246673"/>
                <a:gd name="connsiteY8591" fmla="*/ 2086593 h 6858000"/>
                <a:gd name="connsiteX8592" fmla="*/ 2804752 w 5246673"/>
                <a:gd name="connsiteY8592" fmla="*/ 2273238 h 6858000"/>
                <a:gd name="connsiteX8593" fmla="*/ 2804752 w 5246673"/>
                <a:gd name="connsiteY8593" fmla="*/ 2275632 h 6858000"/>
                <a:gd name="connsiteX8594" fmla="*/ 2807573 w 5246673"/>
                <a:gd name="connsiteY8594" fmla="*/ 2299561 h 6858000"/>
                <a:gd name="connsiteX8595" fmla="*/ 2793471 w 5246673"/>
                <a:gd name="connsiteY8595" fmla="*/ 2306738 h 6858000"/>
                <a:gd name="connsiteX8596" fmla="*/ 2735655 w 5246673"/>
                <a:gd name="connsiteY8596" fmla="*/ 2333062 h 6858000"/>
                <a:gd name="connsiteX8597" fmla="*/ 2622845 w 5246673"/>
                <a:gd name="connsiteY8597" fmla="*/ 2383311 h 6858000"/>
                <a:gd name="connsiteX8598" fmla="*/ 2614384 w 5246673"/>
                <a:gd name="connsiteY8598" fmla="*/ 2388097 h 6858000"/>
                <a:gd name="connsiteX8599" fmla="*/ 2601693 w 5246673"/>
                <a:gd name="connsiteY8599" fmla="*/ 2402454 h 6858000"/>
                <a:gd name="connsiteX8600" fmla="*/ 2479011 w 5246673"/>
                <a:gd name="connsiteY8600" fmla="*/ 2610636 h 6858000"/>
                <a:gd name="connsiteX8601" fmla="*/ 2467730 w 5246673"/>
                <a:gd name="connsiteY8601" fmla="*/ 2634565 h 6858000"/>
                <a:gd name="connsiteX8602" fmla="*/ 2457860 w 5246673"/>
                <a:gd name="connsiteY8602" fmla="*/ 2617813 h 6858000"/>
                <a:gd name="connsiteX8603" fmla="*/ 2416965 w 5246673"/>
                <a:gd name="connsiteY8603" fmla="*/ 2548421 h 6858000"/>
                <a:gd name="connsiteX8604" fmla="*/ 2405684 w 5246673"/>
                <a:gd name="connsiteY8604" fmla="*/ 2534063 h 6858000"/>
                <a:gd name="connsiteX8605" fmla="*/ 2405684 w 5246673"/>
                <a:gd name="connsiteY8605" fmla="*/ 2529278 h 6858000"/>
                <a:gd name="connsiteX8606" fmla="*/ 2332357 w 5246673"/>
                <a:gd name="connsiteY8606" fmla="*/ 2404848 h 6858000"/>
                <a:gd name="connsiteX8607" fmla="*/ 2309795 w 5246673"/>
                <a:gd name="connsiteY8607" fmla="*/ 2380919 h 6858000"/>
                <a:gd name="connsiteX8608" fmla="*/ 2140580 w 5246673"/>
                <a:gd name="connsiteY8608" fmla="*/ 2304347 h 6858000"/>
                <a:gd name="connsiteX8609" fmla="*/ 2126478 w 5246673"/>
                <a:gd name="connsiteY8609" fmla="*/ 2297167 h 6858000"/>
                <a:gd name="connsiteX8610" fmla="*/ 2136350 w 5246673"/>
                <a:gd name="connsiteY8610" fmla="*/ 2237346 h 6858000"/>
                <a:gd name="connsiteX8611" fmla="*/ 2175834 w 5246673"/>
                <a:gd name="connsiteY8611" fmla="*/ 1990878 h 6858000"/>
                <a:gd name="connsiteX8612" fmla="*/ 2175834 w 5246673"/>
                <a:gd name="connsiteY8612" fmla="*/ 1935843 h 6858000"/>
                <a:gd name="connsiteX8613" fmla="*/ 2130709 w 5246673"/>
                <a:gd name="connsiteY8613" fmla="*/ 1655875 h 6858000"/>
                <a:gd name="connsiteX8614" fmla="*/ 2126478 w 5246673"/>
                <a:gd name="connsiteY8614" fmla="*/ 1629554 h 6858000"/>
                <a:gd name="connsiteX8615" fmla="*/ 2143400 w 5246673"/>
                <a:gd name="connsiteY8615" fmla="*/ 1619983 h 6858000"/>
                <a:gd name="connsiteX8616" fmla="*/ 2309795 w 5246673"/>
                <a:gd name="connsiteY8616" fmla="*/ 1543410 h 6858000"/>
                <a:gd name="connsiteX8617" fmla="*/ 2333768 w 5246673"/>
                <a:gd name="connsiteY8617" fmla="*/ 1519482 h 6858000"/>
                <a:gd name="connsiteX8618" fmla="*/ 2407095 w 5246673"/>
                <a:gd name="connsiteY8618" fmla="*/ 1395052 h 6858000"/>
                <a:gd name="connsiteX8619" fmla="*/ 2407095 w 5246673"/>
                <a:gd name="connsiteY8619" fmla="*/ 1387872 h 6858000"/>
                <a:gd name="connsiteX8620" fmla="*/ 2416965 w 5246673"/>
                <a:gd name="connsiteY8620" fmla="*/ 1378300 h 6858000"/>
                <a:gd name="connsiteX8621" fmla="*/ 2456449 w 5246673"/>
                <a:gd name="connsiteY8621" fmla="*/ 1311300 h 6858000"/>
                <a:gd name="connsiteX8622" fmla="*/ 2467730 w 5246673"/>
                <a:gd name="connsiteY8622" fmla="*/ 1292157 h 6858000"/>
                <a:gd name="connsiteX8623" fmla="*/ 3945549 w 5246673"/>
                <a:gd name="connsiteY8623" fmla="*/ 1287371 h 6858000"/>
                <a:gd name="connsiteX8624" fmla="*/ 3965290 w 5246673"/>
                <a:gd name="connsiteY8624" fmla="*/ 1306514 h 6858000"/>
                <a:gd name="connsiteX8625" fmla="*/ 4089382 w 5246673"/>
                <a:gd name="connsiteY8625" fmla="*/ 1517087 h 6858000"/>
                <a:gd name="connsiteX8626" fmla="*/ 4110535 w 5246673"/>
                <a:gd name="connsiteY8626" fmla="*/ 1538625 h 6858000"/>
                <a:gd name="connsiteX8627" fmla="*/ 4279751 w 5246673"/>
                <a:gd name="connsiteY8627" fmla="*/ 1615197 h 6858000"/>
                <a:gd name="connsiteX8628" fmla="*/ 4295261 w 5246673"/>
                <a:gd name="connsiteY8628" fmla="*/ 1622374 h 6858000"/>
                <a:gd name="connsiteX8629" fmla="*/ 4285391 w 5246673"/>
                <a:gd name="connsiteY8629" fmla="*/ 1684589 h 6858000"/>
                <a:gd name="connsiteX8630" fmla="*/ 4244497 w 5246673"/>
                <a:gd name="connsiteY8630" fmla="*/ 1938235 h 6858000"/>
                <a:gd name="connsiteX8631" fmla="*/ 4244497 w 5246673"/>
                <a:gd name="connsiteY8631" fmla="*/ 1976521 h 6858000"/>
                <a:gd name="connsiteX8632" fmla="*/ 4289621 w 5246673"/>
                <a:gd name="connsiteY8632" fmla="*/ 2266061 h 6858000"/>
                <a:gd name="connsiteX8633" fmla="*/ 4293852 w 5246673"/>
                <a:gd name="connsiteY8633" fmla="*/ 2292381 h 6858000"/>
                <a:gd name="connsiteX8634" fmla="*/ 4281160 w 5246673"/>
                <a:gd name="connsiteY8634" fmla="*/ 2299561 h 6858000"/>
                <a:gd name="connsiteX8635" fmla="*/ 4110535 w 5246673"/>
                <a:gd name="connsiteY8635" fmla="*/ 2376133 h 6858000"/>
                <a:gd name="connsiteX8636" fmla="*/ 4086562 w 5246673"/>
                <a:gd name="connsiteY8636" fmla="*/ 2400062 h 6858000"/>
                <a:gd name="connsiteX8637" fmla="*/ 3965290 w 5246673"/>
                <a:gd name="connsiteY8637" fmla="*/ 2605850 h 6858000"/>
                <a:gd name="connsiteX8638" fmla="*/ 3954009 w 5246673"/>
                <a:gd name="connsiteY8638" fmla="*/ 2629779 h 6858000"/>
                <a:gd name="connsiteX8639" fmla="*/ 3939908 w 5246673"/>
                <a:gd name="connsiteY8639" fmla="*/ 2608242 h 6858000"/>
                <a:gd name="connsiteX8640" fmla="*/ 3815816 w 5246673"/>
                <a:gd name="connsiteY8640" fmla="*/ 2397668 h 6858000"/>
                <a:gd name="connsiteX8641" fmla="*/ 3793254 w 5246673"/>
                <a:gd name="connsiteY8641" fmla="*/ 2376133 h 6858000"/>
                <a:gd name="connsiteX8642" fmla="*/ 3624038 w 5246673"/>
                <a:gd name="connsiteY8642" fmla="*/ 2299561 h 6858000"/>
                <a:gd name="connsiteX8643" fmla="*/ 3608528 w 5246673"/>
                <a:gd name="connsiteY8643" fmla="*/ 2292381 h 6858000"/>
                <a:gd name="connsiteX8644" fmla="*/ 3640960 w 5246673"/>
                <a:gd name="connsiteY8644" fmla="*/ 2084202 h 6858000"/>
                <a:gd name="connsiteX8645" fmla="*/ 3657882 w 5246673"/>
                <a:gd name="connsiteY8645" fmla="*/ 1976521 h 6858000"/>
                <a:gd name="connsiteX8646" fmla="*/ 3657882 w 5246673"/>
                <a:gd name="connsiteY8646" fmla="*/ 1940629 h 6858000"/>
                <a:gd name="connsiteX8647" fmla="*/ 3612757 w 5246673"/>
                <a:gd name="connsiteY8647" fmla="*/ 1651089 h 6858000"/>
                <a:gd name="connsiteX8648" fmla="*/ 3608528 w 5246673"/>
                <a:gd name="connsiteY8648" fmla="*/ 1624768 h 6858000"/>
                <a:gd name="connsiteX8649" fmla="*/ 3645191 w 5246673"/>
                <a:gd name="connsiteY8649" fmla="*/ 1608017 h 6858000"/>
                <a:gd name="connsiteX8650" fmla="*/ 3790434 w 5246673"/>
                <a:gd name="connsiteY8650" fmla="*/ 1541016 h 6858000"/>
                <a:gd name="connsiteX8651" fmla="*/ 3814407 w 5246673"/>
                <a:gd name="connsiteY8651" fmla="*/ 1517087 h 6858000"/>
                <a:gd name="connsiteX8652" fmla="*/ 3935678 w 5246673"/>
                <a:gd name="connsiteY8652" fmla="*/ 1308908 h 6858000"/>
                <a:gd name="connsiteX8653" fmla="*/ 3945549 w 5246673"/>
                <a:gd name="connsiteY8653" fmla="*/ 1287371 h 6858000"/>
                <a:gd name="connsiteX8654" fmla="*/ 987092 w 5246673"/>
                <a:gd name="connsiteY8654" fmla="*/ 1287371 h 6858000"/>
                <a:gd name="connsiteX8655" fmla="*/ 1002604 w 5246673"/>
                <a:gd name="connsiteY8655" fmla="*/ 1308908 h 6858000"/>
                <a:gd name="connsiteX8656" fmla="*/ 1126695 w 5246673"/>
                <a:gd name="connsiteY8656" fmla="*/ 1519482 h 6858000"/>
                <a:gd name="connsiteX8657" fmla="*/ 1147847 w 5246673"/>
                <a:gd name="connsiteY8657" fmla="*/ 1541016 h 6858000"/>
                <a:gd name="connsiteX8658" fmla="*/ 1317062 w 5246673"/>
                <a:gd name="connsiteY8658" fmla="*/ 1617588 h 6858000"/>
                <a:gd name="connsiteX8659" fmla="*/ 1332575 w 5246673"/>
                <a:gd name="connsiteY8659" fmla="*/ 1624768 h 6858000"/>
                <a:gd name="connsiteX8660" fmla="*/ 1322703 w 5246673"/>
                <a:gd name="connsiteY8660" fmla="*/ 1686983 h 6858000"/>
                <a:gd name="connsiteX8661" fmla="*/ 1281810 w 5246673"/>
                <a:gd name="connsiteY8661" fmla="*/ 1940629 h 6858000"/>
                <a:gd name="connsiteX8662" fmla="*/ 1281810 w 5246673"/>
                <a:gd name="connsiteY8662" fmla="*/ 1978915 h 6858000"/>
                <a:gd name="connsiteX8663" fmla="*/ 1326934 w 5246673"/>
                <a:gd name="connsiteY8663" fmla="*/ 2268452 h 6858000"/>
                <a:gd name="connsiteX8664" fmla="*/ 1335395 w 5246673"/>
                <a:gd name="connsiteY8664" fmla="*/ 2292381 h 6858000"/>
                <a:gd name="connsiteX8665" fmla="*/ 1322703 w 5246673"/>
                <a:gd name="connsiteY8665" fmla="*/ 2299561 h 6858000"/>
                <a:gd name="connsiteX8666" fmla="*/ 1152078 w 5246673"/>
                <a:gd name="connsiteY8666" fmla="*/ 2376133 h 6858000"/>
                <a:gd name="connsiteX8667" fmla="*/ 1128105 w 5246673"/>
                <a:gd name="connsiteY8667" fmla="*/ 2400062 h 6858000"/>
                <a:gd name="connsiteX8668" fmla="*/ 1006833 w 5246673"/>
                <a:gd name="connsiteY8668" fmla="*/ 2605850 h 6858000"/>
                <a:gd name="connsiteX8669" fmla="*/ 995552 w 5246673"/>
                <a:gd name="connsiteY8669" fmla="*/ 2629779 h 6858000"/>
                <a:gd name="connsiteX8670" fmla="*/ 981451 w 5246673"/>
                <a:gd name="connsiteY8670" fmla="*/ 2608242 h 6858000"/>
                <a:gd name="connsiteX8671" fmla="*/ 857359 w 5246673"/>
                <a:gd name="connsiteY8671" fmla="*/ 2397668 h 6858000"/>
                <a:gd name="connsiteX8672" fmla="*/ 834797 w 5246673"/>
                <a:gd name="connsiteY8672" fmla="*/ 2376133 h 6858000"/>
                <a:gd name="connsiteX8673" fmla="*/ 665581 w 5246673"/>
                <a:gd name="connsiteY8673" fmla="*/ 2299561 h 6858000"/>
                <a:gd name="connsiteX8674" fmla="*/ 650071 w 5246673"/>
                <a:gd name="connsiteY8674" fmla="*/ 2292381 h 6858000"/>
                <a:gd name="connsiteX8675" fmla="*/ 682503 w 5246673"/>
                <a:gd name="connsiteY8675" fmla="*/ 2084202 h 6858000"/>
                <a:gd name="connsiteX8676" fmla="*/ 699425 w 5246673"/>
                <a:gd name="connsiteY8676" fmla="*/ 1976521 h 6858000"/>
                <a:gd name="connsiteX8677" fmla="*/ 699425 w 5246673"/>
                <a:gd name="connsiteY8677" fmla="*/ 1940629 h 6858000"/>
                <a:gd name="connsiteX8678" fmla="*/ 654300 w 5246673"/>
                <a:gd name="connsiteY8678" fmla="*/ 1651089 h 6858000"/>
                <a:gd name="connsiteX8679" fmla="*/ 650071 w 5246673"/>
                <a:gd name="connsiteY8679" fmla="*/ 1624768 h 6858000"/>
                <a:gd name="connsiteX8680" fmla="*/ 686734 w 5246673"/>
                <a:gd name="connsiteY8680" fmla="*/ 1608017 h 6858000"/>
                <a:gd name="connsiteX8681" fmla="*/ 831977 w 5246673"/>
                <a:gd name="connsiteY8681" fmla="*/ 1541016 h 6858000"/>
                <a:gd name="connsiteX8682" fmla="*/ 855950 w 5246673"/>
                <a:gd name="connsiteY8682" fmla="*/ 1517087 h 6858000"/>
                <a:gd name="connsiteX8683" fmla="*/ 977221 w 5246673"/>
                <a:gd name="connsiteY8683" fmla="*/ 1308908 h 6858000"/>
                <a:gd name="connsiteX8684" fmla="*/ 987092 w 5246673"/>
                <a:gd name="connsiteY8684" fmla="*/ 1287371 h 6858000"/>
                <a:gd name="connsiteX8685" fmla="*/ 4554166 w 5246673"/>
                <a:gd name="connsiteY8685" fmla="*/ 1195709 h 6858000"/>
                <a:gd name="connsiteX8686" fmla="*/ 4570238 w 5246673"/>
                <a:gd name="connsiteY8686" fmla="*/ 1221717 h 6858000"/>
                <a:gd name="connsiteX8687" fmla="*/ 4570238 w 5246673"/>
                <a:gd name="connsiteY8687" fmla="*/ 1258656 h 6858000"/>
                <a:gd name="connsiteX8688" fmla="*/ 4553316 w 5246673"/>
                <a:gd name="connsiteY8688" fmla="*/ 1363943 h 6858000"/>
                <a:gd name="connsiteX8689" fmla="*/ 4563186 w 5246673"/>
                <a:gd name="connsiteY8689" fmla="*/ 1371123 h 6858000"/>
                <a:gd name="connsiteX8690" fmla="*/ 4616771 w 5246673"/>
                <a:gd name="connsiteY8690" fmla="*/ 1395052 h 6858000"/>
                <a:gd name="connsiteX8691" fmla="*/ 4640744 w 5246673"/>
                <a:gd name="connsiteY8691" fmla="*/ 1418981 h 6858000"/>
                <a:gd name="connsiteX8692" fmla="*/ 4678817 w 5246673"/>
                <a:gd name="connsiteY8692" fmla="*/ 1483587 h 6858000"/>
                <a:gd name="connsiteX8693" fmla="*/ 4688689 w 5246673"/>
                <a:gd name="connsiteY8693" fmla="*/ 1497944 h 6858000"/>
                <a:gd name="connsiteX8694" fmla="*/ 4706895 w 5246673"/>
                <a:gd name="connsiteY8694" fmla="*/ 1467049 h 6858000"/>
                <a:gd name="connsiteX8695" fmla="*/ 4708092 w 5246673"/>
                <a:gd name="connsiteY8695" fmla="*/ 1469230 h 6858000"/>
                <a:gd name="connsiteX8696" fmla="*/ 4715237 w 5246673"/>
                <a:gd name="connsiteY8696" fmla="*/ 1484001 h 6858000"/>
                <a:gd name="connsiteX8697" fmla="*/ 4698559 w 5246673"/>
                <a:gd name="connsiteY8697" fmla="*/ 1512302 h 6858000"/>
                <a:gd name="connsiteX8698" fmla="*/ 4687278 w 5246673"/>
                <a:gd name="connsiteY8698" fmla="*/ 1529053 h 6858000"/>
                <a:gd name="connsiteX8699" fmla="*/ 4657666 w 5246673"/>
                <a:gd name="connsiteY8699" fmla="*/ 1481195 h 6858000"/>
                <a:gd name="connsiteX8700" fmla="*/ 4622412 w 5246673"/>
                <a:gd name="connsiteY8700" fmla="*/ 1423766 h 6858000"/>
                <a:gd name="connsiteX8701" fmla="*/ 4577288 w 5246673"/>
                <a:gd name="connsiteY8701" fmla="*/ 1399837 h 6858000"/>
                <a:gd name="connsiteX8702" fmla="*/ 4537804 w 5246673"/>
                <a:gd name="connsiteY8702" fmla="*/ 1383086 h 6858000"/>
                <a:gd name="connsiteX8703" fmla="*/ 4540624 w 5246673"/>
                <a:gd name="connsiteY8703" fmla="*/ 1359157 h 6858000"/>
                <a:gd name="connsiteX8704" fmla="*/ 4557546 w 5246673"/>
                <a:gd name="connsiteY8704" fmla="*/ 1251479 h 6858000"/>
                <a:gd name="connsiteX8705" fmla="*/ 4557546 w 5246673"/>
                <a:gd name="connsiteY8705" fmla="*/ 1220370 h 6858000"/>
                <a:gd name="connsiteX8706" fmla="*/ 3208050 w 5246673"/>
                <a:gd name="connsiteY8706" fmla="*/ 1155763 h 6858000"/>
                <a:gd name="connsiteX8707" fmla="*/ 3189718 w 5246673"/>
                <a:gd name="connsiteY8707" fmla="*/ 1182084 h 6858000"/>
                <a:gd name="connsiteX8708" fmla="*/ 3167156 w 5246673"/>
                <a:gd name="connsiteY8708" fmla="*/ 1196441 h 6858000"/>
                <a:gd name="connsiteX8709" fmla="*/ 3171387 w 5246673"/>
                <a:gd name="connsiteY8709" fmla="*/ 1234727 h 6858000"/>
                <a:gd name="connsiteX8710" fmla="*/ 3167156 w 5246673"/>
                <a:gd name="connsiteY8710" fmla="*/ 1277799 h 6858000"/>
                <a:gd name="connsiteX8711" fmla="*/ 3177027 w 5246673"/>
                <a:gd name="connsiteY8711" fmla="*/ 1282585 h 6858000"/>
                <a:gd name="connsiteX8712" fmla="*/ 3196769 w 5246673"/>
                <a:gd name="connsiteY8712" fmla="*/ 1299336 h 6858000"/>
                <a:gd name="connsiteX8713" fmla="*/ 3200999 w 5246673"/>
                <a:gd name="connsiteY8713" fmla="*/ 1304122 h 6858000"/>
                <a:gd name="connsiteX8714" fmla="*/ 3209460 w 5246673"/>
                <a:gd name="connsiteY8714" fmla="*/ 1318479 h 6858000"/>
                <a:gd name="connsiteX8715" fmla="*/ 3222152 w 5246673"/>
                <a:gd name="connsiteY8715" fmla="*/ 1294551 h 6858000"/>
                <a:gd name="connsiteX8716" fmla="*/ 3223561 w 5246673"/>
                <a:gd name="connsiteY8716" fmla="*/ 1292157 h 6858000"/>
                <a:gd name="connsiteX8717" fmla="*/ 3243303 w 5246673"/>
                <a:gd name="connsiteY8717" fmla="*/ 1277799 h 6858000"/>
                <a:gd name="connsiteX8718" fmla="*/ 3250354 w 5246673"/>
                <a:gd name="connsiteY8718" fmla="*/ 1275408 h 6858000"/>
                <a:gd name="connsiteX8719" fmla="*/ 3248943 w 5246673"/>
                <a:gd name="connsiteY8719" fmla="*/ 1268228 h 6858000"/>
                <a:gd name="connsiteX8720" fmla="*/ 3247534 w 5246673"/>
                <a:gd name="connsiteY8720" fmla="*/ 1258656 h 6858000"/>
                <a:gd name="connsiteX8721" fmla="*/ 3247534 w 5246673"/>
                <a:gd name="connsiteY8721" fmla="*/ 1256265 h 6858000"/>
                <a:gd name="connsiteX8722" fmla="*/ 3246123 w 5246673"/>
                <a:gd name="connsiteY8722" fmla="*/ 1241907 h 6858000"/>
                <a:gd name="connsiteX8723" fmla="*/ 3246123 w 5246673"/>
                <a:gd name="connsiteY8723" fmla="*/ 1232336 h 6858000"/>
                <a:gd name="connsiteX8724" fmla="*/ 3246123 w 5246673"/>
                <a:gd name="connsiteY8724" fmla="*/ 1222764 h 6858000"/>
                <a:gd name="connsiteX8725" fmla="*/ 3246123 w 5246673"/>
                <a:gd name="connsiteY8725" fmla="*/ 1215584 h 6858000"/>
                <a:gd name="connsiteX8726" fmla="*/ 3248943 w 5246673"/>
                <a:gd name="connsiteY8726" fmla="*/ 1196441 h 6858000"/>
                <a:gd name="connsiteX8727" fmla="*/ 3226381 w 5246673"/>
                <a:gd name="connsiteY8727" fmla="*/ 1182084 h 6858000"/>
                <a:gd name="connsiteX8728" fmla="*/ 3208050 w 5246673"/>
                <a:gd name="connsiteY8728" fmla="*/ 1155763 h 6858000"/>
                <a:gd name="connsiteX8729" fmla="*/ 248182 w 5246673"/>
                <a:gd name="connsiteY8729" fmla="*/ 1155763 h 6858000"/>
                <a:gd name="connsiteX8730" fmla="*/ 205878 w 5246673"/>
                <a:gd name="connsiteY8730" fmla="*/ 1196441 h 6858000"/>
                <a:gd name="connsiteX8731" fmla="*/ 205878 w 5246673"/>
                <a:gd name="connsiteY8731" fmla="*/ 1277799 h 6858000"/>
                <a:gd name="connsiteX8732" fmla="*/ 249593 w 5246673"/>
                <a:gd name="connsiteY8732" fmla="*/ 1320871 h 6858000"/>
                <a:gd name="connsiteX8733" fmla="*/ 291897 w 5246673"/>
                <a:gd name="connsiteY8733" fmla="*/ 1277799 h 6858000"/>
                <a:gd name="connsiteX8734" fmla="*/ 291897 w 5246673"/>
                <a:gd name="connsiteY8734" fmla="*/ 1198835 h 6858000"/>
                <a:gd name="connsiteX8735" fmla="*/ 267924 w 5246673"/>
                <a:gd name="connsiteY8735" fmla="*/ 1184478 h 6858000"/>
                <a:gd name="connsiteX8736" fmla="*/ 248182 w 5246673"/>
                <a:gd name="connsiteY8736" fmla="*/ 1155763 h 6858000"/>
                <a:gd name="connsiteX8737" fmla="*/ 1728821 w 5246673"/>
                <a:gd name="connsiteY8737" fmla="*/ 1153369 h 6858000"/>
                <a:gd name="connsiteX8738" fmla="*/ 1686517 w 5246673"/>
                <a:gd name="connsiteY8738" fmla="*/ 1196441 h 6858000"/>
                <a:gd name="connsiteX8739" fmla="*/ 1686517 w 5246673"/>
                <a:gd name="connsiteY8739" fmla="*/ 1275408 h 6858000"/>
                <a:gd name="connsiteX8740" fmla="*/ 1730232 w 5246673"/>
                <a:gd name="connsiteY8740" fmla="*/ 1318479 h 6858000"/>
                <a:gd name="connsiteX8741" fmla="*/ 1772536 w 5246673"/>
                <a:gd name="connsiteY8741" fmla="*/ 1275408 h 6858000"/>
                <a:gd name="connsiteX8742" fmla="*/ 1772536 w 5246673"/>
                <a:gd name="connsiteY8742" fmla="*/ 1194050 h 6858000"/>
                <a:gd name="connsiteX8743" fmla="*/ 1728821 w 5246673"/>
                <a:gd name="connsiteY8743" fmla="*/ 1153369 h 6858000"/>
                <a:gd name="connsiteX8744" fmla="*/ 4228986 w 5246673"/>
                <a:gd name="connsiteY8744" fmla="*/ 1141406 h 6858000"/>
                <a:gd name="connsiteX8745" fmla="*/ 4173990 w 5246673"/>
                <a:gd name="connsiteY8745" fmla="*/ 1165335 h 6858000"/>
                <a:gd name="connsiteX8746" fmla="*/ 4166940 w 5246673"/>
                <a:gd name="connsiteY8746" fmla="*/ 1172512 h 6858000"/>
                <a:gd name="connsiteX8747" fmla="*/ 4127456 w 5246673"/>
                <a:gd name="connsiteY8747" fmla="*/ 1237121 h 6858000"/>
                <a:gd name="connsiteX8748" fmla="*/ 4141558 w 5246673"/>
                <a:gd name="connsiteY8748" fmla="*/ 1261050 h 6858000"/>
                <a:gd name="connsiteX8749" fmla="*/ 4207833 w 5246673"/>
                <a:gd name="connsiteY8749" fmla="*/ 1325657 h 6858000"/>
                <a:gd name="connsiteX8750" fmla="*/ 4227575 w 5246673"/>
                <a:gd name="connsiteY8750" fmla="*/ 1332837 h 6858000"/>
                <a:gd name="connsiteX8751" fmla="*/ 4241676 w 5246673"/>
                <a:gd name="connsiteY8751" fmla="*/ 1244299 h 6858000"/>
                <a:gd name="connsiteX8752" fmla="*/ 4243087 w 5246673"/>
                <a:gd name="connsiteY8752" fmla="*/ 1234727 h 6858000"/>
                <a:gd name="connsiteX8753" fmla="*/ 4228986 w 5246673"/>
                <a:gd name="connsiteY8753" fmla="*/ 1141406 h 6858000"/>
                <a:gd name="connsiteX8754" fmla="*/ 2188524 w 5246673"/>
                <a:gd name="connsiteY8754" fmla="*/ 1141406 h 6858000"/>
                <a:gd name="connsiteX8755" fmla="*/ 2173013 w 5246673"/>
                <a:gd name="connsiteY8755" fmla="*/ 1234727 h 6858000"/>
                <a:gd name="connsiteX8756" fmla="*/ 2173013 w 5246673"/>
                <a:gd name="connsiteY8756" fmla="*/ 1239513 h 6858000"/>
                <a:gd name="connsiteX8757" fmla="*/ 2188524 w 5246673"/>
                <a:gd name="connsiteY8757" fmla="*/ 1335228 h 6858000"/>
                <a:gd name="connsiteX8758" fmla="*/ 2243520 w 5246673"/>
                <a:gd name="connsiteY8758" fmla="*/ 1311300 h 6858000"/>
                <a:gd name="connsiteX8759" fmla="*/ 2249160 w 5246673"/>
                <a:gd name="connsiteY8759" fmla="*/ 1304122 h 6858000"/>
                <a:gd name="connsiteX8760" fmla="*/ 2288644 w 5246673"/>
                <a:gd name="connsiteY8760" fmla="*/ 1239513 h 6858000"/>
                <a:gd name="connsiteX8761" fmla="*/ 2250570 w 5246673"/>
                <a:gd name="connsiteY8761" fmla="*/ 1174907 h 6858000"/>
                <a:gd name="connsiteX8762" fmla="*/ 2243520 w 5246673"/>
                <a:gd name="connsiteY8762" fmla="*/ 1167727 h 6858000"/>
                <a:gd name="connsiteX8763" fmla="*/ 2188524 w 5246673"/>
                <a:gd name="connsiteY8763" fmla="*/ 1141406 h 6858000"/>
                <a:gd name="connsiteX8764" fmla="*/ 1270529 w 5246673"/>
                <a:gd name="connsiteY8764" fmla="*/ 1141406 h 6858000"/>
                <a:gd name="connsiteX8765" fmla="*/ 1215533 w 5246673"/>
                <a:gd name="connsiteY8765" fmla="*/ 1165335 h 6858000"/>
                <a:gd name="connsiteX8766" fmla="*/ 1208483 w 5246673"/>
                <a:gd name="connsiteY8766" fmla="*/ 1172512 h 6858000"/>
                <a:gd name="connsiteX8767" fmla="*/ 1168999 w 5246673"/>
                <a:gd name="connsiteY8767" fmla="*/ 1237121 h 6858000"/>
                <a:gd name="connsiteX8768" fmla="*/ 1183101 w 5246673"/>
                <a:gd name="connsiteY8768" fmla="*/ 1261050 h 6858000"/>
                <a:gd name="connsiteX8769" fmla="*/ 1249376 w 5246673"/>
                <a:gd name="connsiteY8769" fmla="*/ 1325657 h 6858000"/>
                <a:gd name="connsiteX8770" fmla="*/ 1269118 w 5246673"/>
                <a:gd name="connsiteY8770" fmla="*/ 1332837 h 6858000"/>
                <a:gd name="connsiteX8771" fmla="*/ 1283219 w 5246673"/>
                <a:gd name="connsiteY8771" fmla="*/ 1244299 h 6858000"/>
                <a:gd name="connsiteX8772" fmla="*/ 1284630 w 5246673"/>
                <a:gd name="connsiteY8772" fmla="*/ 1234727 h 6858000"/>
                <a:gd name="connsiteX8773" fmla="*/ 1270529 w 5246673"/>
                <a:gd name="connsiteY8773" fmla="*/ 1141406 h 6858000"/>
                <a:gd name="connsiteX8774" fmla="*/ 3667753 w 5246673"/>
                <a:gd name="connsiteY8774" fmla="*/ 1139012 h 6858000"/>
                <a:gd name="connsiteX8775" fmla="*/ 3653652 w 5246673"/>
                <a:gd name="connsiteY8775" fmla="*/ 1229942 h 6858000"/>
                <a:gd name="connsiteX8776" fmla="*/ 3653652 w 5246673"/>
                <a:gd name="connsiteY8776" fmla="*/ 1241907 h 6858000"/>
                <a:gd name="connsiteX8777" fmla="*/ 3667753 w 5246673"/>
                <a:gd name="connsiteY8777" fmla="*/ 1335228 h 6858000"/>
                <a:gd name="connsiteX8778" fmla="*/ 3724159 w 5246673"/>
                <a:gd name="connsiteY8778" fmla="*/ 1308908 h 6858000"/>
                <a:gd name="connsiteX8779" fmla="*/ 3726979 w 5246673"/>
                <a:gd name="connsiteY8779" fmla="*/ 1306514 h 6858000"/>
                <a:gd name="connsiteX8780" fmla="*/ 3767872 w 5246673"/>
                <a:gd name="connsiteY8780" fmla="*/ 1234727 h 6858000"/>
                <a:gd name="connsiteX8781" fmla="*/ 3731208 w 5246673"/>
                <a:gd name="connsiteY8781" fmla="*/ 1172512 h 6858000"/>
                <a:gd name="connsiteX8782" fmla="*/ 3721338 w 5246673"/>
                <a:gd name="connsiteY8782" fmla="*/ 1162941 h 6858000"/>
                <a:gd name="connsiteX8783" fmla="*/ 3667753 w 5246673"/>
                <a:gd name="connsiteY8783" fmla="*/ 1139012 h 6858000"/>
                <a:gd name="connsiteX8784" fmla="*/ 709296 w 5246673"/>
                <a:gd name="connsiteY8784" fmla="*/ 1139012 h 6858000"/>
                <a:gd name="connsiteX8785" fmla="*/ 695195 w 5246673"/>
                <a:gd name="connsiteY8785" fmla="*/ 1229942 h 6858000"/>
                <a:gd name="connsiteX8786" fmla="*/ 695195 w 5246673"/>
                <a:gd name="connsiteY8786" fmla="*/ 1241907 h 6858000"/>
                <a:gd name="connsiteX8787" fmla="*/ 709296 w 5246673"/>
                <a:gd name="connsiteY8787" fmla="*/ 1335228 h 6858000"/>
                <a:gd name="connsiteX8788" fmla="*/ 765702 w 5246673"/>
                <a:gd name="connsiteY8788" fmla="*/ 1308908 h 6858000"/>
                <a:gd name="connsiteX8789" fmla="*/ 768522 w 5246673"/>
                <a:gd name="connsiteY8789" fmla="*/ 1306514 h 6858000"/>
                <a:gd name="connsiteX8790" fmla="*/ 809415 w 5246673"/>
                <a:gd name="connsiteY8790" fmla="*/ 1234727 h 6858000"/>
                <a:gd name="connsiteX8791" fmla="*/ 772751 w 5246673"/>
                <a:gd name="connsiteY8791" fmla="*/ 1172512 h 6858000"/>
                <a:gd name="connsiteX8792" fmla="*/ 762881 w 5246673"/>
                <a:gd name="connsiteY8792" fmla="*/ 1162941 h 6858000"/>
                <a:gd name="connsiteX8793" fmla="*/ 709296 w 5246673"/>
                <a:gd name="connsiteY8793" fmla="*/ 1139012 h 6858000"/>
                <a:gd name="connsiteX8794" fmla="*/ 2746937 w 5246673"/>
                <a:gd name="connsiteY8794" fmla="*/ 1134226 h 6858000"/>
                <a:gd name="connsiteX8795" fmla="*/ 2737066 w 5246673"/>
                <a:gd name="connsiteY8795" fmla="*/ 1139012 h 6858000"/>
                <a:gd name="connsiteX8796" fmla="*/ 2691942 w 5246673"/>
                <a:gd name="connsiteY8796" fmla="*/ 1160549 h 6858000"/>
                <a:gd name="connsiteX8797" fmla="*/ 2690531 w 5246673"/>
                <a:gd name="connsiteY8797" fmla="*/ 1162941 h 6858000"/>
                <a:gd name="connsiteX8798" fmla="*/ 2689122 w 5246673"/>
                <a:gd name="connsiteY8798" fmla="*/ 1165335 h 6858000"/>
                <a:gd name="connsiteX8799" fmla="*/ 2687711 w 5246673"/>
                <a:gd name="connsiteY8799" fmla="*/ 1167727 h 6858000"/>
                <a:gd name="connsiteX8800" fmla="*/ 2684890 w 5246673"/>
                <a:gd name="connsiteY8800" fmla="*/ 1170121 h 6858000"/>
                <a:gd name="connsiteX8801" fmla="*/ 2662328 w 5246673"/>
                <a:gd name="connsiteY8801" fmla="*/ 1206013 h 6858000"/>
                <a:gd name="connsiteX8802" fmla="*/ 2646818 w 5246673"/>
                <a:gd name="connsiteY8802" fmla="*/ 1232336 h 6858000"/>
                <a:gd name="connsiteX8803" fmla="*/ 2648227 w 5246673"/>
                <a:gd name="connsiteY8803" fmla="*/ 1239513 h 6858000"/>
                <a:gd name="connsiteX8804" fmla="*/ 2666560 w 5246673"/>
                <a:gd name="connsiteY8804" fmla="*/ 1270622 h 6858000"/>
                <a:gd name="connsiteX8805" fmla="*/ 2676430 w 5246673"/>
                <a:gd name="connsiteY8805" fmla="*/ 1287371 h 6858000"/>
                <a:gd name="connsiteX8806" fmla="*/ 2682070 w 5246673"/>
                <a:gd name="connsiteY8806" fmla="*/ 1294551 h 6858000"/>
                <a:gd name="connsiteX8807" fmla="*/ 2683481 w 5246673"/>
                <a:gd name="connsiteY8807" fmla="*/ 1294551 h 6858000"/>
                <a:gd name="connsiteX8808" fmla="*/ 2697582 w 5246673"/>
                <a:gd name="connsiteY8808" fmla="*/ 1308908 h 6858000"/>
                <a:gd name="connsiteX8809" fmla="*/ 2703223 w 5246673"/>
                <a:gd name="connsiteY8809" fmla="*/ 1313694 h 6858000"/>
                <a:gd name="connsiteX8810" fmla="*/ 2706043 w 5246673"/>
                <a:gd name="connsiteY8810" fmla="*/ 1316085 h 6858000"/>
                <a:gd name="connsiteX8811" fmla="*/ 2720145 w 5246673"/>
                <a:gd name="connsiteY8811" fmla="*/ 1320871 h 6858000"/>
                <a:gd name="connsiteX8812" fmla="*/ 2738476 w 5246673"/>
                <a:gd name="connsiteY8812" fmla="*/ 1328051 h 6858000"/>
                <a:gd name="connsiteX8813" fmla="*/ 2748347 w 5246673"/>
                <a:gd name="connsiteY8813" fmla="*/ 1332837 h 6858000"/>
                <a:gd name="connsiteX8814" fmla="*/ 2762449 w 5246673"/>
                <a:gd name="connsiteY8814" fmla="*/ 1241907 h 6858000"/>
                <a:gd name="connsiteX8815" fmla="*/ 2761038 w 5246673"/>
                <a:gd name="connsiteY8815" fmla="*/ 1227550 h 6858000"/>
                <a:gd name="connsiteX8816" fmla="*/ 2746937 w 5246673"/>
                <a:gd name="connsiteY8816" fmla="*/ 1134226 h 6858000"/>
                <a:gd name="connsiteX8817" fmla="*/ 3209460 w 5246673"/>
                <a:gd name="connsiteY8817" fmla="*/ 1122263 h 6858000"/>
                <a:gd name="connsiteX8818" fmla="*/ 3210870 w 5246673"/>
                <a:gd name="connsiteY8818" fmla="*/ 1122263 h 6858000"/>
                <a:gd name="connsiteX8819" fmla="*/ 3236253 w 5246673"/>
                <a:gd name="connsiteY8819" fmla="*/ 1162941 h 6858000"/>
                <a:gd name="connsiteX8820" fmla="*/ 3239073 w 5246673"/>
                <a:gd name="connsiteY8820" fmla="*/ 1165335 h 6858000"/>
                <a:gd name="connsiteX8821" fmla="*/ 3243303 w 5246673"/>
                <a:gd name="connsiteY8821" fmla="*/ 1167727 h 6858000"/>
                <a:gd name="connsiteX8822" fmla="*/ 3258815 w 5246673"/>
                <a:gd name="connsiteY8822" fmla="*/ 1174907 h 6858000"/>
                <a:gd name="connsiteX8823" fmla="*/ 3268685 w 5246673"/>
                <a:gd name="connsiteY8823" fmla="*/ 1179692 h 6858000"/>
                <a:gd name="connsiteX8824" fmla="*/ 3265865 w 5246673"/>
                <a:gd name="connsiteY8824" fmla="*/ 1194050 h 6858000"/>
                <a:gd name="connsiteX8825" fmla="*/ 3260224 w 5246673"/>
                <a:gd name="connsiteY8825" fmla="*/ 1237121 h 6858000"/>
                <a:gd name="connsiteX8826" fmla="*/ 3267276 w 5246673"/>
                <a:gd name="connsiteY8826" fmla="*/ 1294551 h 6858000"/>
                <a:gd name="connsiteX8827" fmla="*/ 3248943 w 5246673"/>
                <a:gd name="connsiteY8827" fmla="*/ 1301728 h 6858000"/>
                <a:gd name="connsiteX8828" fmla="*/ 3224972 w 5246673"/>
                <a:gd name="connsiteY8828" fmla="*/ 1323265 h 6858000"/>
                <a:gd name="connsiteX8829" fmla="*/ 3209460 w 5246673"/>
                <a:gd name="connsiteY8829" fmla="*/ 1351980 h 6858000"/>
                <a:gd name="connsiteX8830" fmla="*/ 3168567 w 5246673"/>
                <a:gd name="connsiteY8830" fmla="*/ 1301728 h 6858000"/>
                <a:gd name="connsiteX8831" fmla="*/ 3162926 w 5246673"/>
                <a:gd name="connsiteY8831" fmla="*/ 1299336 h 6858000"/>
                <a:gd name="connsiteX8832" fmla="*/ 3153054 w 5246673"/>
                <a:gd name="connsiteY8832" fmla="*/ 1296942 h 6858000"/>
                <a:gd name="connsiteX8833" fmla="*/ 3160106 w 5246673"/>
                <a:gd name="connsiteY8833" fmla="*/ 1237121 h 6858000"/>
                <a:gd name="connsiteX8834" fmla="*/ 3153054 w 5246673"/>
                <a:gd name="connsiteY8834" fmla="*/ 1182084 h 6858000"/>
                <a:gd name="connsiteX8835" fmla="*/ 3153054 w 5246673"/>
                <a:gd name="connsiteY8835" fmla="*/ 1179692 h 6858000"/>
                <a:gd name="connsiteX8836" fmla="*/ 3169976 w 5246673"/>
                <a:gd name="connsiteY8836" fmla="*/ 1174907 h 6858000"/>
                <a:gd name="connsiteX8837" fmla="*/ 3198179 w 5246673"/>
                <a:gd name="connsiteY8837" fmla="*/ 1146192 h 6858000"/>
                <a:gd name="connsiteX8838" fmla="*/ 3203819 w 5246673"/>
                <a:gd name="connsiteY8838" fmla="*/ 1134226 h 6858000"/>
                <a:gd name="connsiteX8839" fmla="*/ 3209460 w 5246673"/>
                <a:gd name="connsiteY8839" fmla="*/ 1122263 h 6858000"/>
                <a:gd name="connsiteX8840" fmla="*/ 1730232 w 5246673"/>
                <a:gd name="connsiteY8840" fmla="*/ 1122263 h 6858000"/>
                <a:gd name="connsiteX8841" fmla="*/ 1755614 w 5246673"/>
                <a:gd name="connsiteY8841" fmla="*/ 1160549 h 6858000"/>
                <a:gd name="connsiteX8842" fmla="*/ 1788047 w 5246673"/>
                <a:gd name="connsiteY8842" fmla="*/ 1179692 h 6858000"/>
                <a:gd name="connsiteX8843" fmla="*/ 1780997 w 5246673"/>
                <a:gd name="connsiteY8843" fmla="*/ 1237121 h 6858000"/>
                <a:gd name="connsiteX8844" fmla="*/ 1788047 w 5246673"/>
                <a:gd name="connsiteY8844" fmla="*/ 1294551 h 6858000"/>
                <a:gd name="connsiteX8845" fmla="*/ 1728821 w 5246673"/>
                <a:gd name="connsiteY8845" fmla="*/ 1354371 h 6858000"/>
                <a:gd name="connsiteX8846" fmla="*/ 1672416 w 5246673"/>
                <a:gd name="connsiteY8846" fmla="*/ 1294551 h 6858000"/>
                <a:gd name="connsiteX8847" fmla="*/ 1679467 w 5246673"/>
                <a:gd name="connsiteY8847" fmla="*/ 1237121 h 6858000"/>
                <a:gd name="connsiteX8848" fmla="*/ 1672416 w 5246673"/>
                <a:gd name="connsiteY8848" fmla="*/ 1179692 h 6858000"/>
                <a:gd name="connsiteX8849" fmla="*/ 1704850 w 5246673"/>
                <a:gd name="connsiteY8849" fmla="*/ 1160549 h 6858000"/>
                <a:gd name="connsiteX8850" fmla="*/ 1730232 w 5246673"/>
                <a:gd name="connsiteY8850" fmla="*/ 1122263 h 6858000"/>
                <a:gd name="connsiteX8851" fmla="*/ 249593 w 5246673"/>
                <a:gd name="connsiteY8851" fmla="*/ 1122263 h 6858000"/>
                <a:gd name="connsiteX8852" fmla="*/ 274976 w 5246673"/>
                <a:gd name="connsiteY8852" fmla="*/ 1162941 h 6858000"/>
                <a:gd name="connsiteX8853" fmla="*/ 307408 w 5246673"/>
                <a:gd name="connsiteY8853" fmla="*/ 1179692 h 6858000"/>
                <a:gd name="connsiteX8854" fmla="*/ 300358 w 5246673"/>
                <a:gd name="connsiteY8854" fmla="*/ 1237121 h 6858000"/>
                <a:gd name="connsiteX8855" fmla="*/ 307408 w 5246673"/>
                <a:gd name="connsiteY8855" fmla="*/ 1294551 h 6858000"/>
                <a:gd name="connsiteX8856" fmla="*/ 249593 w 5246673"/>
                <a:gd name="connsiteY8856" fmla="*/ 1351980 h 6858000"/>
                <a:gd name="connsiteX8857" fmla="*/ 190368 w 5246673"/>
                <a:gd name="connsiteY8857" fmla="*/ 1294551 h 6858000"/>
                <a:gd name="connsiteX8858" fmla="*/ 197418 w 5246673"/>
                <a:gd name="connsiteY8858" fmla="*/ 1234727 h 6858000"/>
                <a:gd name="connsiteX8859" fmla="*/ 190368 w 5246673"/>
                <a:gd name="connsiteY8859" fmla="*/ 1179692 h 6858000"/>
                <a:gd name="connsiteX8860" fmla="*/ 224211 w 5246673"/>
                <a:gd name="connsiteY8860" fmla="*/ 1160549 h 6858000"/>
                <a:gd name="connsiteX8861" fmla="*/ 249593 w 5246673"/>
                <a:gd name="connsiteY8861" fmla="*/ 1122263 h 6858000"/>
                <a:gd name="connsiteX8862" fmla="*/ 3659292 w 5246673"/>
                <a:gd name="connsiteY8862" fmla="*/ 1112692 h 6858000"/>
                <a:gd name="connsiteX8863" fmla="*/ 3714287 w 5246673"/>
                <a:gd name="connsiteY8863" fmla="*/ 1136620 h 6858000"/>
                <a:gd name="connsiteX8864" fmla="*/ 3746721 w 5246673"/>
                <a:gd name="connsiteY8864" fmla="*/ 1167727 h 6858000"/>
                <a:gd name="connsiteX8865" fmla="*/ 3789025 w 5246673"/>
                <a:gd name="connsiteY8865" fmla="*/ 1239513 h 6858000"/>
                <a:gd name="connsiteX8866" fmla="*/ 3736849 w 5246673"/>
                <a:gd name="connsiteY8866" fmla="*/ 1325657 h 6858000"/>
                <a:gd name="connsiteX8867" fmla="*/ 3731208 w 5246673"/>
                <a:gd name="connsiteY8867" fmla="*/ 1332837 h 6858000"/>
                <a:gd name="connsiteX8868" fmla="*/ 3660702 w 5246673"/>
                <a:gd name="connsiteY8868" fmla="*/ 1363943 h 6858000"/>
                <a:gd name="connsiteX8869" fmla="*/ 3650832 w 5246673"/>
                <a:gd name="connsiteY8869" fmla="*/ 1308908 h 6858000"/>
                <a:gd name="connsiteX8870" fmla="*/ 3650832 w 5246673"/>
                <a:gd name="connsiteY8870" fmla="*/ 1167727 h 6858000"/>
                <a:gd name="connsiteX8871" fmla="*/ 3659292 w 5246673"/>
                <a:gd name="connsiteY8871" fmla="*/ 1112692 h 6858000"/>
                <a:gd name="connsiteX8872" fmla="*/ 2180063 w 5246673"/>
                <a:gd name="connsiteY8872" fmla="*/ 1112692 h 6858000"/>
                <a:gd name="connsiteX8873" fmla="*/ 2249160 w 5246673"/>
                <a:gd name="connsiteY8873" fmla="*/ 1143798 h 6858000"/>
                <a:gd name="connsiteX8874" fmla="*/ 2257621 w 5246673"/>
                <a:gd name="connsiteY8874" fmla="*/ 1155763 h 6858000"/>
                <a:gd name="connsiteX8875" fmla="*/ 2308386 w 5246673"/>
                <a:gd name="connsiteY8875" fmla="*/ 1239513 h 6858000"/>
                <a:gd name="connsiteX8876" fmla="*/ 2273132 w 5246673"/>
                <a:gd name="connsiteY8876" fmla="*/ 1299336 h 6858000"/>
                <a:gd name="connsiteX8877" fmla="*/ 2228008 w 5246673"/>
                <a:gd name="connsiteY8877" fmla="*/ 1342408 h 6858000"/>
                <a:gd name="connsiteX8878" fmla="*/ 2180063 w 5246673"/>
                <a:gd name="connsiteY8878" fmla="*/ 1363943 h 6858000"/>
                <a:gd name="connsiteX8879" fmla="*/ 2175834 w 5246673"/>
                <a:gd name="connsiteY8879" fmla="*/ 1344800 h 6858000"/>
                <a:gd name="connsiteX8880" fmla="*/ 2161732 w 5246673"/>
                <a:gd name="connsiteY8880" fmla="*/ 1253870 h 6858000"/>
                <a:gd name="connsiteX8881" fmla="*/ 2160321 w 5246673"/>
                <a:gd name="connsiteY8881" fmla="*/ 1227550 h 6858000"/>
                <a:gd name="connsiteX8882" fmla="*/ 2177243 w 5246673"/>
                <a:gd name="connsiteY8882" fmla="*/ 1119869 h 6858000"/>
                <a:gd name="connsiteX8883" fmla="*/ 2180063 w 5246673"/>
                <a:gd name="connsiteY8883" fmla="*/ 1112692 h 6858000"/>
                <a:gd name="connsiteX8884" fmla="*/ 700836 w 5246673"/>
                <a:gd name="connsiteY8884" fmla="*/ 1112692 h 6858000"/>
                <a:gd name="connsiteX8885" fmla="*/ 755830 w 5246673"/>
                <a:gd name="connsiteY8885" fmla="*/ 1136620 h 6858000"/>
                <a:gd name="connsiteX8886" fmla="*/ 788264 w 5246673"/>
                <a:gd name="connsiteY8886" fmla="*/ 1167727 h 6858000"/>
                <a:gd name="connsiteX8887" fmla="*/ 830568 w 5246673"/>
                <a:gd name="connsiteY8887" fmla="*/ 1239513 h 6858000"/>
                <a:gd name="connsiteX8888" fmla="*/ 778392 w 5246673"/>
                <a:gd name="connsiteY8888" fmla="*/ 1325657 h 6858000"/>
                <a:gd name="connsiteX8889" fmla="*/ 772751 w 5246673"/>
                <a:gd name="connsiteY8889" fmla="*/ 1332837 h 6858000"/>
                <a:gd name="connsiteX8890" fmla="*/ 702245 w 5246673"/>
                <a:gd name="connsiteY8890" fmla="*/ 1363943 h 6858000"/>
                <a:gd name="connsiteX8891" fmla="*/ 692375 w 5246673"/>
                <a:gd name="connsiteY8891" fmla="*/ 1308908 h 6858000"/>
                <a:gd name="connsiteX8892" fmla="*/ 692375 w 5246673"/>
                <a:gd name="connsiteY8892" fmla="*/ 1167727 h 6858000"/>
                <a:gd name="connsiteX8893" fmla="*/ 700836 w 5246673"/>
                <a:gd name="connsiteY8893" fmla="*/ 1112692 h 6858000"/>
                <a:gd name="connsiteX8894" fmla="*/ 4237447 w 5246673"/>
                <a:gd name="connsiteY8894" fmla="*/ 1110297 h 6858000"/>
                <a:gd name="connsiteX8895" fmla="*/ 4257189 w 5246673"/>
                <a:gd name="connsiteY8895" fmla="*/ 1232336 h 6858000"/>
                <a:gd name="connsiteX8896" fmla="*/ 4257189 w 5246673"/>
                <a:gd name="connsiteY8896" fmla="*/ 1239513 h 6858000"/>
                <a:gd name="connsiteX8897" fmla="*/ 4237447 w 5246673"/>
                <a:gd name="connsiteY8897" fmla="*/ 1361551 h 6858000"/>
                <a:gd name="connsiteX8898" fmla="*/ 4165529 w 5246673"/>
                <a:gd name="connsiteY8898" fmla="*/ 1328051 h 6858000"/>
                <a:gd name="connsiteX8899" fmla="*/ 4159889 w 5246673"/>
                <a:gd name="connsiteY8899" fmla="*/ 1320871 h 6858000"/>
                <a:gd name="connsiteX8900" fmla="*/ 4109124 w 5246673"/>
                <a:gd name="connsiteY8900" fmla="*/ 1234727 h 6858000"/>
                <a:gd name="connsiteX8901" fmla="*/ 4145787 w 5246673"/>
                <a:gd name="connsiteY8901" fmla="*/ 1172512 h 6858000"/>
                <a:gd name="connsiteX8902" fmla="*/ 4186682 w 5246673"/>
                <a:gd name="connsiteY8902" fmla="*/ 1134226 h 6858000"/>
                <a:gd name="connsiteX8903" fmla="*/ 4237447 w 5246673"/>
                <a:gd name="connsiteY8903" fmla="*/ 1110297 h 6858000"/>
                <a:gd name="connsiteX8904" fmla="*/ 2758217 w 5246673"/>
                <a:gd name="connsiteY8904" fmla="*/ 1110297 h 6858000"/>
                <a:gd name="connsiteX8905" fmla="*/ 2766678 w 5246673"/>
                <a:gd name="connsiteY8905" fmla="*/ 1167727 h 6858000"/>
                <a:gd name="connsiteX8906" fmla="*/ 2769498 w 5246673"/>
                <a:gd name="connsiteY8906" fmla="*/ 1182084 h 6858000"/>
                <a:gd name="connsiteX8907" fmla="*/ 2775139 w 5246673"/>
                <a:gd name="connsiteY8907" fmla="*/ 1217978 h 6858000"/>
                <a:gd name="connsiteX8908" fmla="*/ 2779370 w 5246673"/>
                <a:gd name="connsiteY8908" fmla="*/ 1232336 h 6858000"/>
                <a:gd name="connsiteX8909" fmla="*/ 2779370 w 5246673"/>
                <a:gd name="connsiteY8909" fmla="*/ 1246693 h 6858000"/>
                <a:gd name="connsiteX8910" fmla="*/ 2777959 w 5246673"/>
                <a:gd name="connsiteY8910" fmla="*/ 1256265 h 6858000"/>
                <a:gd name="connsiteX8911" fmla="*/ 2772319 w 5246673"/>
                <a:gd name="connsiteY8911" fmla="*/ 1292157 h 6858000"/>
                <a:gd name="connsiteX8912" fmla="*/ 2769498 w 5246673"/>
                <a:gd name="connsiteY8912" fmla="*/ 1304122 h 6858000"/>
                <a:gd name="connsiteX8913" fmla="*/ 2761038 w 5246673"/>
                <a:gd name="connsiteY8913" fmla="*/ 1354371 h 6858000"/>
                <a:gd name="connsiteX8914" fmla="*/ 2759628 w 5246673"/>
                <a:gd name="connsiteY8914" fmla="*/ 1361551 h 6858000"/>
                <a:gd name="connsiteX8915" fmla="*/ 2758217 w 5246673"/>
                <a:gd name="connsiteY8915" fmla="*/ 1361551 h 6858000"/>
                <a:gd name="connsiteX8916" fmla="*/ 2746937 w 5246673"/>
                <a:gd name="connsiteY8916" fmla="*/ 1356766 h 6858000"/>
                <a:gd name="connsiteX8917" fmla="*/ 2732835 w 5246673"/>
                <a:gd name="connsiteY8917" fmla="*/ 1351980 h 6858000"/>
                <a:gd name="connsiteX8918" fmla="*/ 2693351 w 5246673"/>
                <a:gd name="connsiteY8918" fmla="*/ 1332837 h 6858000"/>
                <a:gd name="connsiteX8919" fmla="*/ 2689122 w 5246673"/>
                <a:gd name="connsiteY8919" fmla="*/ 1330442 h 6858000"/>
                <a:gd name="connsiteX8920" fmla="*/ 2682070 w 5246673"/>
                <a:gd name="connsiteY8920" fmla="*/ 1323265 h 6858000"/>
                <a:gd name="connsiteX8921" fmla="*/ 2679250 w 5246673"/>
                <a:gd name="connsiteY8921" fmla="*/ 1318479 h 6858000"/>
                <a:gd name="connsiteX8922" fmla="*/ 2653868 w 5246673"/>
                <a:gd name="connsiteY8922" fmla="*/ 1275408 h 6858000"/>
                <a:gd name="connsiteX8923" fmla="*/ 2648227 w 5246673"/>
                <a:gd name="connsiteY8923" fmla="*/ 1265836 h 6858000"/>
                <a:gd name="connsiteX8924" fmla="*/ 2629896 w 5246673"/>
                <a:gd name="connsiteY8924" fmla="*/ 1237121 h 6858000"/>
                <a:gd name="connsiteX8925" fmla="*/ 2655278 w 5246673"/>
                <a:gd name="connsiteY8925" fmla="*/ 1194050 h 6858000"/>
                <a:gd name="connsiteX8926" fmla="*/ 2658099 w 5246673"/>
                <a:gd name="connsiteY8926" fmla="*/ 1186870 h 6858000"/>
                <a:gd name="connsiteX8927" fmla="*/ 2673609 w 5246673"/>
                <a:gd name="connsiteY8927" fmla="*/ 1160549 h 6858000"/>
                <a:gd name="connsiteX8928" fmla="*/ 2682070 w 5246673"/>
                <a:gd name="connsiteY8928" fmla="*/ 1146192 h 6858000"/>
                <a:gd name="connsiteX8929" fmla="*/ 2687711 w 5246673"/>
                <a:gd name="connsiteY8929" fmla="*/ 1141406 h 6858000"/>
                <a:gd name="connsiteX8930" fmla="*/ 2697582 w 5246673"/>
                <a:gd name="connsiteY8930" fmla="*/ 1136620 h 6858000"/>
                <a:gd name="connsiteX8931" fmla="*/ 2720145 w 5246673"/>
                <a:gd name="connsiteY8931" fmla="*/ 1127049 h 6858000"/>
                <a:gd name="connsiteX8932" fmla="*/ 2722965 w 5246673"/>
                <a:gd name="connsiteY8932" fmla="*/ 1127049 h 6858000"/>
                <a:gd name="connsiteX8933" fmla="*/ 2758217 w 5246673"/>
                <a:gd name="connsiteY8933" fmla="*/ 1110297 h 6858000"/>
                <a:gd name="connsiteX8934" fmla="*/ 1278990 w 5246673"/>
                <a:gd name="connsiteY8934" fmla="*/ 1110297 h 6858000"/>
                <a:gd name="connsiteX8935" fmla="*/ 1298732 w 5246673"/>
                <a:gd name="connsiteY8935" fmla="*/ 1232336 h 6858000"/>
                <a:gd name="connsiteX8936" fmla="*/ 1298732 w 5246673"/>
                <a:gd name="connsiteY8936" fmla="*/ 1239513 h 6858000"/>
                <a:gd name="connsiteX8937" fmla="*/ 1278990 w 5246673"/>
                <a:gd name="connsiteY8937" fmla="*/ 1361551 h 6858000"/>
                <a:gd name="connsiteX8938" fmla="*/ 1207072 w 5246673"/>
                <a:gd name="connsiteY8938" fmla="*/ 1328051 h 6858000"/>
                <a:gd name="connsiteX8939" fmla="*/ 1201432 w 5246673"/>
                <a:gd name="connsiteY8939" fmla="*/ 1320871 h 6858000"/>
                <a:gd name="connsiteX8940" fmla="*/ 1150667 w 5246673"/>
                <a:gd name="connsiteY8940" fmla="*/ 1234727 h 6858000"/>
                <a:gd name="connsiteX8941" fmla="*/ 1187330 w 5246673"/>
                <a:gd name="connsiteY8941" fmla="*/ 1172512 h 6858000"/>
                <a:gd name="connsiteX8942" fmla="*/ 1228225 w 5246673"/>
                <a:gd name="connsiteY8942" fmla="*/ 1134226 h 6858000"/>
                <a:gd name="connsiteX8943" fmla="*/ 1278990 w 5246673"/>
                <a:gd name="connsiteY8943" fmla="*/ 1110297 h 6858000"/>
                <a:gd name="connsiteX8944" fmla="*/ 4454706 w 5246673"/>
                <a:gd name="connsiteY8944" fmla="*/ 1035074 h 6858000"/>
                <a:gd name="connsiteX8945" fmla="*/ 4456553 w 5246673"/>
                <a:gd name="connsiteY8945" fmla="*/ 1037748 h 6858000"/>
                <a:gd name="connsiteX8946" fmla="*/ 4463589 w 5246673"/>
                <a:gd name="connsiteY8946" fmla="*/ 1049133 h 6858000"/>
                <a:gd name="connsiteX8947" fmla="*/ 4489860 w 5246673"/>
                <a:gd name="connsiteY8947" fmla="*/ 1222764 h 6858000"/>
                <a:gd name="connsiteX8948" fmla="*/ 4489860 w 5246673"/>
                <a:gd name="connsiteY8948" fmla="*/ 1256265 h 6858000"/>
                <a:gd name="connsiteX8949" fmla="*/ 4461657 w 5246673"/>
                <a:gd name="connsiteY8949" fmla="*/ 1435729 h 6858000"/>
                <a:gd name="connsiteX8950" fmla="*/ 4458837 w 5246673"/>
                <a:gd name="connsiteY8950" fmla="*/ 1459658 h 6858000"/>
                <a:gd name="connsiteX8951" fmla="*/ 4475758 w 5246673"/>
                <a:gd name="connsiteY8951" fmla="*/ 1466838 h 6858000"/>
                <a:gd name="connsiteX8952" fmla="*/ 4575878 w 5246673"/>
                <a:gd name="connsiteY8952" fmla="*/ 1512302 h 6858000"/>
                <a:gd name="connsiteX8953" fmla="*/ 4597030 w 5246673"/>
                <a:gd name="connsiteY8953" fmla="*/ 1531445 h 6858000"/>
                <a:gd name="connsiteX8954" fmla="*/ 4673177 w 5246673"/>
                <a:gd name="connsiteY8954" fmla="*/ 1660660 h 6858000"/>
                <a:gd name="connsiteX8955" fmla="*/ 4684458 w 5246673"/>
                <a:gd name="connsiteY8955" fmla="*/ 1677412 h 6858000"/>
                <a:gd name="connsiteX8956" fmla="*/ 4695739 w 5246673"/>
                <a:gd name="connsiteY8956" fmla="*/ 1660660 h 6858000"/>
                <a:gd name="connsiteX8957" fmla="*/ 4753377 w 5246673"/>
                <a:gd name="connsiteY8957" fmla="*/ 1562853 h 6858000"/>
                <a:gd name="connsiteX8958" fmla="*/ 4762913 w 5246673"/>
                <a:gd name="connsiteY8958" fmla="*/ 1582567 h 6858000"/>
                <a:gd name="connsiteX8959" fmla="*/ 4701379 w 5246673"/>
                <a:gd name="connsiteY8959" fmla="*/ 1686983 h 6858000"/>
                <a:gd name="connsiteX8960" fmla="*/ 4690098 w 5246673"/>
                <a:gd name="connsiteY8960" fmla="*/ 1710912 h 6858000"/>
                <a:gd name="connsiteX8961" fmla="*/ 4675997 w 5246673"/>
                <a:gd name="connsiteY8961" fmla="*/ 1689375 h 6858000"/>
                <a:gd name="connsiteX8962" fmla="*/ 4594209 w 5246673"/>
                <a:gd name="connsiteY8962" fmla="*/ 1550588 h 6858000"/>
                <a:gd name="connsiteX8963" fmla="*/ 4573058 w 5246673"/>
                <a:gd name="connsiteY8963" fmla="*/ 1529053 h 6858000"/>
                <a:gd name="connsiteX8964" fmla="*/ 4460248 w 5246673"/>
                <a:gd name="connsiteY8964" fmla="*/ 1478801 h 6858000"/>
                <a:gd name="connsiteX8965" fmla="*/ 4447556 w 5246673"/>
                <a:gd name="connsiteY8965" fmla="*/ 1471624 h 6858000"/>
                <a:gd name="connsiteX8966" fmla="*/ 4448967 w 5246673"/>
                <a:gd name="connsiteY8966" fmla="*/ 1452481 h 6858000"/>
                <a:gd name="connsiteX8967" fmla="*/ 4479989 w 5246673"/>
                <a:gd name="connsiteY8967" fmla="*/ 1256265 h 6858000"/>
                <a:gd name="connsiteX8968" fmla="*/ 4479989 w 5246673"/>
                <a:gd name="connsiteY8968" fmla="*/ 1217978 h 6858000"/>
                <a:gd name="connsiteX8969" fmla="*/ 3615578 w 5246673"/>
                <a:gd name="connsiteY8969" fmla="*/ 988262 h 6858000"/>
                <a:gd name="connsiteX8970" fmla="*/ 3612757 w 5246673"/>
                <a:gd name="connsiteY8970" fmla="*/ 1000225 h 6858000"/>
                <a:gd name="connsiteX8971" fmla="*/ 3577505 w 5246673"/>
                <a:gd name="connsiteY8971" fmla="*/ 1225156 h 6858000"/>
                <a:gd name="connsiteX8972" fmla="*/ 3578914 w 5246673"/>
                <a:gd name="connsiteY8972" fmla="*/ 1256265 h 6858000"/>
                <a:gd name="connsiteX8973" fmla="*/ 3598656 w 5246673"/>
                <a:gd name="connsiteY8973" fmla="*/ 1385480 h 6858000"/>
                <a:gd name="connsiteX8974" fmla="*/ 3615578 w 5246673"/>
                <a:gd name="connsiteY8974" fmla="*/ 1490767 h 6858000"/>
                <a:gd name="connsiteX8975" fmla="*/ 3759411 w 5246673"/>
                <a:gd name="connsiteY8975" fmla="*/ 1423766 h 6858000"/>
                <a:gd name="connsiteX8976" fmla="*/ 3772103 w 5246673"/>
                <a:gd name="connsiteY8976" fmla="*/ 1409409 h 6858000"/>
                <a:gd name="connsiteX8977" fmla="*/ 3865172 w 5246673"/>
                <a:gd name="connsiteY8977" fmla="*/ 1251479 h 6858000"/>
                <a:gd name="connsiteX8978" fmla="*/ 3873633 w 5246673"/>
                <a:gd name="connsiteY8978" fmla="*/ 1237121 h 6858000"/>
                <a:gd name="connsiteX8979" fmla="*/ 3769283 w 5246673"/>
                <a:gd name="connsiteY8979" fmla="*/ 1060048 h 6858000"/>
                <a:gd name="connsiteX8980" fmla="*/ 3753771 w 5246673"/>
                <a:gd name="connsiteY8980" fmla="*/ 1048083 h 6858000"/>
                <a:gd name="connsiteX8981" fmla="*/ 3626859 w 5246673"/>
                <a:gd name="connsiteY8981" fmla="*/ 990653 h 6858000"/>
                <a:gd name="connsiteX8982" fmla="*/ 3615578 w 5246673"/>
                <a:gd name="connsiteY8982" fmla="*/ 988262 h 6858000"/>
                <a:gd name="connsiteX8983" fmla="*/ 657121 w 5246673"/>
                <a:gd name="connsiteY8983" fmla="*/ 988262 h 6858000"/>
                <a:gd name="connsiteX8984" fmla="*/ 654300 w 5246673"/>
                <a:gd name="connsiteY8984" fmla="*/ 1000225 h 6858000"/>
                <a:gd name="connsiteX8985" fmla="*/ 619048 w 5246673"/>
                <a:gd name="connsiteY8985" fmla="*/ 1225156 h 6858000"/>
                <a:gd name="connsiteX8986" fmla="*/ 620457 w 5246673"/>
                <a:gd name="connsiteY8986" fmla="*/ 1256265 h 6858000"/>
                <a:gd name="connsiteX8987" fmla="*/ 640199 w 5246673"/>
                <a:gd name="connsiteY8987" fmla="*/ 1385480 h 6858000"/>
                <a:gd name="connsiteX8988" fmla="*/ 657121 w 5246673"/>
                <a:gd name="connsiteY8988" fmla="*/ 1490767 h 6858000"/>
                <a:gd name="connsiteX8989" fmla="*/ 800954 w 5246673"/>
                <a:gd name="connsiteY8989" fmla="*/ 1423766 h 6858000"/>
                <a:gd name="connsiteX8990" fmla="*/ 813646 w 5246673"/>
                <a:gd name="connsiteY8990" fmla="*/ 1409409 h 6858000"/>
                <a:gd name="connsiteX8991" fmla="*/ 906715 w 5246673"/>
                <a:gd name="connsiteY8991" fmla="*/ 1251479 h 6858000"/>
                <a:gd name="connsiteX8992" fmla="*/ 915176 w 5246673"/>
                <a:gd name="connsiteY8992" fmla="*/ 1237121 h 6858000"/>
                <a:gd name="connsiteX8993" fmla="*/ 810826 w 5246673"/>
                <a:gd name="connsiteY8993" fmla="*/ 1060048 h 6858000"/>
                <a:gd name="connsiteX8994" fmla="*/ 795314 w 5246673"/>
                <a:gd name="connsiteY8994" fmla="*/ 1048083 h 6858000"/>
                <a:gd name="connsiteX8995" fmla="*/ 668402 w 5246673"/>
                <a:gd name="connsiteY8995" fmla="*/ 990653 h 6858000"/>
                <a:gd name="connsiteX8996" fmla="*/ 657121 w 5246673"/>
                <a:gd name="connsiteY8996" fmla="*/ 988262 h 6858000"/>
                <a:gd name="connsiteX8997" fmla="*/ 4276930 w 5246673"/>
                <a:gd name="connsiteY8997" fmla="*/ 983476 h 6858000"/>
                <a:gd name="connsiteX8998" fmla="*/ 4138737 w 5246673"/>
                <a:gd name="connsiteY8998" fmla="*/ 1045691 h 6858000"/>
                <a:gd name="connsiteX8999" fmla="*/ 4127456 w 5246673"/>
                <a:gd name="connsiteY8999" fmla="*/ 1055262 h 6858000"/>
                <a:gd name="connsiteX9000" fmla="*/ 4023107 w 5246673"/>
                <a:gd name="connsiteY9000" fmla="*/ 1232336 h 6858000"/>
                <a:gd name="connsiteX9001" fmla="*/ 4027336 w 5246673"/>
                <a:gd name="connsiteY9001" fmla="*/ 1241907 h 6858000"/>
                <a:gd name="connsiteX9002" fmla="*/ 4126045 w 5246673"/>
                <a:gd name="connsiteY9002" fmla="*/ 1409409 h 6858000"/>
                <a:gd name="connsiteX9003" fmla="*/ 4141558 w 5246673"/>
                <a:gd name="connsiteY9003" fmla="*/ 1423766 h 6858000"/>
                <a:gd name="connsiteX9004" fmla="*/ 4268470 w 5246673"/>
                <a:gd name="connsiteY9004" fmla="*/ 1481195 h 6858000"/>
                <a:gd name="connsiteX9005" fmla="*/ 4281160 w 5246673"/>
                <a:gd name="connsiteY9005" fmla="*/ 1485981 h 6858000"/>
                <a:gd name="connsiteX9006" fmla="*/ 4283980 w 5246673"/>
                <a:gd name="connsiteY9006" fmla="*/ 1476410 h 6858000"/>
                <a:gd name="connsiteX9007" fmla="*/ 4319234 w 5246673"/>
                <a:gd name="connsiteY9007" fmla="*/ 1249085 h 6858000"/>
                <a:gd name="connsiteX9008" fmla="*/ 4319234 w 5246673"/>
                <a:gd name="connsiteY9008" fmla="*/ 1217978 h 6858000"/>
                <a:gd name="connsiteX9009" fmla="*/ 4298082 w 5246673"/>
                <a:gd name="connsiteY9009" fmla="*/ 1086369 h 6858000"/>
                <a:gd name="connsiteX9010" fmla="*/ 4282571 w 5246673"/>
                <a:gd name="connsiteY9010" fmla="*/ 983476 h 6858000"/>
                <a:gd name="connsiteX9011" fmla="*/ 4276930 w 5246673"/>
                <a:gd name="connsiteY9011" fmla="*/ 983476 h 6858000"/>
                <a:gd name="connsiteX9012" fmla="*/ 2796292 w 5246673"/>
                <a:gd name="connsiteY9012" fmla="*/ 983476 h 6858000"/>
                <a:gd name="connsiteX9013" fmla="*/ 2662328 w 5246673"/>
                <a:gd name="connsiteY9013" fmla="*/ 1045691 h 6858000"/>
                <a:gd name="connsiteX9014" fmla="*/ 2660919 w 5246673"/>
                <a:gd name="connsiteY9014" fmla="*/ 1045691 h 6858000"/>
                <a:gd name="connsiteX9015" fmla="*/ 2643997 w 5246673"/>
                <a:gd name="connsiteY9015" fmla="*/ 1064834 h 6858000"/>
                <a:gd name="connsiteX9016" fmla="*/ 2557979 w 5246673"/>
                <a:gd name="connsiteY9016" fmla="*/ 1210799 h 6858000"/>
                <a:gd name="connsiteX9017" fmla="*/ 2550929 w 5246673"/>
                <a:gd name="connsiteY9017" fmla="*/ 1222764 h 6858000"/>
                <a:gd name="connsiteX9018" fmla="*/ 2543877 w 5246673"/>
                <a:gd name="connsiteY9018" fmla="*/ 1237121 h 6858000"/>
                <a:gd name="connsiteX9019" fmla="*/ 2545288 w 5246673"/>
                <a:gd name="connsiteY9019" fmla="*/ 1239513 h 6858000"/>
                <a:gd name="connsiteX9020" fmla="*/ 2548108 w 5246673"/>
                <a:gd name="connsiteY9020" fmla="*/ 1244299 h 6858000"/>
                <a:gd name="connsiteX9021" fmla="*/ 2646818 w 5246673"/>
                <a:gd name="connsiteY9021" fmla="*/ 1411801 h 6858000"/>
                <a:gd name="connsiteX9022" fmla="*/ 2653868 w 5246673"/>
                <a:gd name="connsiteY9022" fmla="*/ 1418981 h 6858000"/>
                <a:gd name="connsiteX9023" fmla="*/ 2660919 w 5246673"/>
                <a:gd name="connsiteY9023" fmla="*/ 1423766 h 6858000"/>
                <a:gd name="connsiteX9024" fmla="*/ 2662328 w 5246673"/>
                <a:gd name="connsiteY9024" fmla="*/ 1423766 h 6858000"/>
                <a:gd name="connsiteX9025" fmla="*/ 2790651 w 5246673"/>
                <a:gd name="connsiteY9025" fmla="*/ 1483587 h 6858000"/>
                <a:gd name="connsiteX9026" fmla="*/ 2799112 w 5246673"/>
                <a:gd name="connsiteY9026" fmla="*/ 1485981 h 6858000"/>
                <a:gd name="connsiteX9027" fmla="*/ 2801932 w 5246673"/>
                <a:gd name="connsiteY9027" fmla="*/ 1485981 h 6858000"/>
                <a:gd name="connsiteX9028" fmla="*/ 2804752 w 5246673"/>
                <a:gd name="connsiteY9028" fmla="*/ 1476410 h 6858000"/>
                <a:gd name="connsiteX9029" fmla="*/ 2840005 w 5246673"/>
                <a:gd name="connsiteY9029" fmla="*/ 1249085 h 6858000"/>
                <a:gd name="connsiteX9030" fmla="*/ 2840005 w 5246673"/>
                <a:gd name="connsiteY9030" fmla="*/ 1237121 h 6858000"/>
                <a:gd name="connsiteX9031" fmla="*/ 2838596 w 5246673"/>
                <a:gd name="connsiteY9031" fmla="*/ 1217978 h 6858000"/>
                <a:gd name="connsiteX9032" fmla="*/ 2838596 w 5246673"/>
                <a:gd name="connsiteY9032" fmla="*/ 1215584 h 6858000"/>
                <a:gd name="connsiteX9033" fmla="*/ 2811802 w 5246673"/>
                <a:gd name="connsiteY9033" fmla="*/ 1048083 h 6858000"/>
                <a:gd name="connsiteX9034" fmla="*/ 2801932 w 5246673"/>
                <a:gd name="connsiteY9034" fmla="*/ 983476 h 6858000"/>
                <a:gd name="connsiteX9035" fmla="*/ 2797701 w 5246673"/>
                <a:gd name="connsiteY9035" fmla="*/ 983476 h 6858000"/>
                <a:gd name="connsiteX9036" fmla="*/ 2796292 w 5246673"/>
                <a:gd name="connsiteY9036" fmla="*/ 983476 h 6858000"/>
                <a:gd name="connsiteX9037" fmla="*/ 2133530 w 5246673"/>
                <a:gd name="connsiteY9037" fmla="*/ 983476 h 6858000"/>
                <a:gd name="connsiteX9038" fmla="*/ 2130709 w 5246673"/>
                <a:gd name="connsiteY9038" fmla="*/ 995439 h 6858000"/>
                <a:gd name="connsiteX9039" fmla="*/ 2095455 w 5246673"/>
                <a:gd name="connsiteY9039" fmla="*/ 1220370 h 6858000"/>
                <a:gd name="connsiteX9040" fmla="*/ 2096866 w 5246673"/>
                <a:gd name="connsiteY9040" fmla="*/ 1251479 h 6858000"/>
                <a:gd name="connsiteX9041" fmla="*/ 2118017 w 5246673"/>
                <a:gd name="connsiteY9041" fmla="*/ 1383086 h 6858000"/>
                <a:gd name="connsiteX9042" fmla="*/ 2134939 w 5246673"/>
                <a:gd name="connsiteY9042" fmla="*/ 1488373 h 6858000"/>
                <a:gd name="connsiteX9043" fmla="*/ 2273132 w 5246673"/>
                <a:gd name="connsiteY9043" fmla="*/ 1426158 h 6858000"/>
                <a:gd name="connsiteX9044" fmla="*/ 2292874 w 5246673"/>
                <a:gd name="connsiteY9044" fmla="*/ 1407015 h 6858000"/>
                <a:gd name="connsiteX9045" fmla="*/ 2384533 w 5246673"/>
                <a:gd name="connsiteY9045" fmla="*/ 1251479 h 6858000"/>
                <a:gd name="connsiteX9046" fmla="*/ 2391583 w 5246673"/>
                <a:gd name="connsiteY9046" fmla="*/ 1232336 h 6858000"/>
                <a:gd name="connsiteX9047" fmla="*/ 2287233 w 5246673"/>
                <a:gd name="connsiteY9047" fmla="*/ 1055262 h 6858000"/>
                <a:gd name="connsiteX9048" fmla="*/ 2271723 w 5246673"/>
                <a:gd name="connsiteY9048" fmla="*/ 1043297 h 6858000"/>
                <a:gd name="connsiteX9049" fmla="*/ 2144811 w 5246673"/>
                <a:gd name="connsiteY9049" fmla="*/ 985868 h 6858000"/>
                <a:gd name="connsiteX9050" fmla="*/ 2133530 w 5246673"/>
                <a:gd name="connsiteY9050" fmla="*/ 983476 h 6858000"/>
                <a:gd name="connsiteX9051" fmla="*/ 1317062 w 5246673"/>
                <a:gd name="connsiteY9051" fmla="*/ 983476 h 6858000"/>
                <a:gd name="connsiteX9052" fmla="*/ 1178870 w 5246673"/>
                <a:gd name="connsiteY9052" fmla="*/ 1045691 h 6858000"/>
                <a:gd name="connsiteX9053" fmla="*/ 1167589 w 5246673"/>
                <a:gd name="connsiteY9053" fmla="*/ 1055262 h 6858000"/>
                <a:gd name="connsiteX9054" fmla="*/ 1063239 w 5246673"/>
                <a:gd name="connsiteY9054" fmla="*/ 1232336 h 6858000"/>
                <a:gd name="connsiteX9055" fmla="*/ 1067470 w 5246673"/>
                <a:gd name="connsiteY9055" fmla="*/ 1241907 h 6858000"/>
                <a:gd name="connsiteX9056" fmla="*/ 1166179 w 5246673"/>
                <a:gd name="connsiteY9056" fmla="*/ 1409409 h 6858000"/>
                <a:gd name="connsiteX9057" fmla="*/ 1181690 w 5246673"/>
                <a:gd name="connsiteY9057" fmla="*/ 1423766 h 6858000"/>
                <a:gd name="connsiteX9058" fmla="*/ 1308602 w 5246673"/>
                <a:gd name="connsiteY9058" fmla="*/ 1481195 h 6858000"/>
                <a:gd name="connsiteX9059" fmla="*/ 1321294 w 5246673"/>
                <a:gd name="connsiteY9059" fmla="*/ 1485981 h 6858000"/>
                <a:gd name="connsiteX9060" fmla="*/ 1324114 w 5246673"/>
                <a:gd name="connsiteY9060" fmla="*/ 1476410 h 6858000"/>
                <a:gd name="connsiteX9061" fmla="*/ 1359366 w 5246673"/>
                <a:gd name="connsiteY9061" fmla="*/ 1249085 h 6858000"/>
                <a:gd name="connsiteX9062" fmla="*/ 1359366 w 5246673"/>
                <a:gd name="connsiteY9062" fmla="*/ 1217978 h 6858000"/>
                <a:gd name="connsiteX9063" fmla="*/ 1338215 w 5246673"/>
                <a:gd name="connsiteY9063" fmla="*/ 1086369 h 6858000"/>
                <a:gd name="connsiteX9064" fmla="*/ 1322703 w 5246673"/>
                <a:gd name="connsiteY9064" fmla="*/ 983476 h 6858000"/>
                <a:gd name="connsiteX9065" fmla="*/ 1317062 w 5246673"/>
                <a:gd name="connsiteY9065" fmla="*/ 983476 h 6858000"/>
                <a:gd name="connsiteX9066" fmla="*/ 3209460 w 5246673"/>
                <a:gd name="connsiteY9066" fmla="*/ 976296 h 6858000"/>
                <a:gd name="connsiteX9067" fmla="*/ 3175616 w 5246673"/>
                <a:gd name="connsiteY9067" fmla="*/ 1033725 h 6858000"/>
                <a:gd name="connsiteX9068" fmla="*/ 3161515 w 5246673"/>
                <a:gd name="connsiteY9068" fmla="*/ 1055262 h 6858000"/>
                <a:gd name="connsiteX9069" fmla="*/ 3160106 w 5246673"/>
                <a:gd name="connsiteY9069" fmla="*/ 1057654 h 6858000"/>
                <a:gd name="connsiteX9070" fmla="*/ 3140364 w 5246673"/>
                <a:gd name="connsiteY9070" fmla="*/ 1076797 h 6858000"/>
                <a:gd name="connsiteX9071" fmla="*/ 3137544 w 5246673"/>
                <a:gd name="connsiteY9071" fmla="*/ 1079191 h 6858000"/>
                <a:gd name="connsiteX9072" fmla="*/ 3120622 w 5246673"/>
                <a:gd name="connsiteY9072" fmla="*/ 1086369 h 6858000"/>
                <a:gd name="connsiteX9073" fmla="*/ 3112161 w 5246673"/>
                <a:gd name="connsiteY9073" fmla="*/ 1088763 h 6858000"/>
                <a:gd name="connsiteX9074" fmla="*/ 3088188 w 5246673"/>
                <a:gd name="connsiteY9074" fmla="*/ 1100726 h 6858000"/>
                <a:gd name="connsiteX9075" fmla="*/ 3074087 w 5246673"/>
                <a:gd name="connsiteY9075" fmla="*/ 1100726 h 6858000"/>
                <a:gd name="connsiteX9076" fmla="*/ 3091009 w 5246673"/>
                <a:gd name="connsiteY9076" fmla="*/ 1203621 h 6858000"/>
                <a:gd name="connsiteX9077" fmla="*/ 3091009 w 5246673"/>
                <a:gd name="connsiteY9077" fmla="*/ 1206013 h 6858000"/>
                <a:gd name="connsiteX9078" fmla="*/ 3092419 w 5246673"/>
                <a:gd name="connsiteY9078" fmla="*/ 1215584 h 6858000"/>
                <a:gd name="connsiteX9079" fmla="*/ 3092419 w 5246673"/>
                <a:gd name="connsiteY9079" fmla="*/ 1241907 h 6858000"/>
                <a:gd name="connsiteX9080" fmla="*/ 3091009 w 5246673"/>
                <a:gd name="connsiteY9080" fmla="*/ 1256265 h 6858000"/>
                <a:gd name="connsiteX9081" fmla="*/ 3074087 w 5246673"/>
                <a:gd name="connsiteY9081" fmla="*/ 1359157 h 6858000"/>
                <a:gd name="connsiteX9082" fmla="*/ 3083959 w 5246673"/>
                <a:gd name="connsiteY9082" fmla="*/ 1366337 h 6858000"/>
                <a:gd name="connsiteX9083" fmla="*/ 3107930 w 5246673"/>
                <a:gd name="connsiteY9083" fmla="*/ 1378300 h 6858000"/>
                <a:gd name="connsiteX9084" fmla="*/ 3116391 w 5246673"/>
                <a:gd name="connsiteY9084" fmla="*/ 1380694 h 6858000"/>
                <a:gd name="connsiteX9085" fmla="*/ 3136133 w 5246673"/>
                <a:gd name="connsiteY9085" fmla="*/ 1390266 h 6858000"/>
                <a:gd name="connsiteX9086" fmla="*/ 3162926 w 5246673"/>
                <a:gd name="connsiteY9086" fmla="*/ 1416586 h 6858000"/>
                <a:gd name="connsiteX9087" fmla="*/ 3177027 w 5246673"/>
                <a:gd name="connsiteY9087" fmla="*/ 1440515 h 6858000"/>
                <a:gd name="connsiteX9088" fmla="*/ 3185488 w 5246673"/>
                <a:gd name="connsiteY9088" fmla="*/ 1454872 h 6858000"/>
                <a:gd name="connsiteX9089" fmla="*/ 3200999 w 5246673"/>
                <a:gd name="connsiteY9089" fmla="*/ 1478801 h 6858000"/>
                <a:gd name="connsiteX9090" fmla="*/ 3209460 w 5246673"/>
                <a:gd name="connsiteY9090" fmla="*/ 1490767 h 6858000"/>
                <a:gd name="connsiteX9091" fmla="*/ 3220741 w 5246673"/>
                <a:gd name="connsiteY9091" fmla="*/ 1474016 h 6858000"/>
                <a:gd name="connsiteX9092" fmla="*/ 3258815 w 5246673"/>
                <a:gd name="connsiteY9092" fmla="*/ 1409409 h 6858000"/>
                <a:gd name="connsiteX9093" fmla="*/ 3260224 w 5246673"/>
                <a:gd name="connsiteY9093" fmla="*/ 1407015 h 6858000"/>
                <a:gd name="connsiteX9094" fmla="*/ 3264456 w 5246673"/>
                <a:gd name="connsiteY9094" fmla="*/ 1399837 h 6858000"/>
                <a:gd name="connsiteX9095" fmla="*/ 3270096 w 5246673"/>
                <a:gd name="connsiteY9095" fmla="*/ 1395052 h 6858000"/>
                <a:gd name="connsiteX9096" fmla="*/ 3274326 w 5246673"/>
                <a:gd name="connsiteY9096" fmla="*/ 1392657 h 6858000"/>
                <a:gd name="connsiteX9097" fmla="*/ 3275737 w 5246673"/>
                <a:gd name="connsiteY9097" fmla="*/ 1392657 h 6858000"/>
                <a:gd name="connsiteX9098" fmla="*/ 3320861 w 5246673"/>
                <a:gd name="connsiteY9098" fmla="*/ 1373514 h 6858000"/>
                <a:gd name="connsiteX9099" fmla="*/ 3332142 w 5246673"/>
                <a:gd name="connsiteY9099" fmla="*/ 1368729 h 6858000"/>
                <a:gd name="connsiteX9100" fmla="*/ 3336371 w 5246673"/>
                <a:gd name="connsiteY9100" fmla="*/ 1366337 h 6858000"/>
                <a:gd name="connsiteX9101" fmla="*/ 3343423 w 5246673"/>
                <a:gd name="connsiteY9101" fmla="*/ 1361551 h 6858000"/>
                <a:gd name="connsiteX9102" fmla="*/ 3337782 w 5246673"/>
                <a:gd name="connsiteY9102" fmla="*/ 1328051 h 6858000"/>
                <a:gd name="connsiteX9103" fmla="*/ 3332142 w 5246673"/>
                <a:gd name="connsiteY9103" fmla="*/ 1294551 h 6858000"/>
                <a:gd name="connsiteX9104" fmla="*/ 3326501 w 5246673"/>
                <a:gd name="connsiteY9104" fmla="*/ 1261050 h 6858000"/>
                <a:gd name="connsiteX9105" fmla="*/ 3326501 w 5246673"/>
                <a:gd name="connsiteY9105" fmla="*/ 1258656 h 6858000"/>
                <a:gd name="connsiteX9106" fmla="*/ 3325090 w 5246673"/>
                <a:gd name="connsiteY9106" fmla="*/ 1253870 h 6858000"/>
                <a:gd name="connsiteX9107" fmla="*/ 3325090 w 5246673"/>
                <a:gd name="connsiteY9107" fmla="*/ 1251479 h 6858000"/>
                <a:gd name="connsiteX9108" fmla="*/ 3325090 w 5246673"/>
                <a:gd name="connsiteY9108" fmla="*/ 1246693 h 6858000"/>
                <a:gd name="connsiteX9109" fmla="*/ 3325090 w 5246673"/>
                <a:gd name="connsiteY9109" fmla="*/ 1229942 h 6858000"/>
                <a:gd name="connsiteX9110" fmla="*/ 3326501 w 5246673"/>
                <a:gd name="connsiteY9110" fmla="*/ 1220370 h 6858000"/>
                <a:gd name="connsiteX9111" fmla="*/ 3326501 w 5246673"/>
                <a:gd name="connsiteY9111" fmla="*/ 1217978 h 6858000"/>
                <a:gd name="connsiteX9112" fmla="*/ 3326501 w 5246673"/>
                <a:gd name="connsiteY9112" fmla="*/ 1215584 h 6858000"/>
                <a:gd name="connsiteX9113" fmla="*/ 3327911 w 5246673"/>
                <a:gd name="connsiteY9113" fmla="*/ 1210799 h 6858000"/>
                <a:gd name="connsiteX9114" fmla="*/ 3334962 w 5246673"/>
                <a:gd name="connsiteY9114" fmla="*/ 1167727 h 6858000"/>
                <a:gd name="connsiteX9115" fmla="*/ 3337782 w 5246673"/>
                <a:gd name="connsiteY9115" fmla="*/ 1146192 h 6858000"/>
                <a:gd name="connsiteX9116" fmla="*/ 3343423 w 5246673"/>
                <a:gd name="connsiteY9116" fmla="*/ 1107906 h 6858000"/>
                <a:gd name="connsiteX9117" fmla="*/ 3320861 w 5246673"/>
                <a:gd name="connsiteY9117" fmla="*/ 1095940 h 6858000"/>
                <a:gd name="connsiteX9118" fmla="*/ 3267276 w 5246673"/>
                <a:gd name="connsiteY9118" fmla="*/ 1069620 h 6858000"/>
                <a:gd name="connsiteX9119" fmla="*/ 3226381 w 5246673"/>
                <a:gd name="connsiteY9119" fmla="*/ 1005011 h 6858000"/>
                <a:gd name="connsiteX9120" fmla="*/ 3209460 w 5246673"/>
                <a:gd name="connsiteY9120" fmla="*/ 976296 h 6858000"/>
                <a:gd name="connsiteX9121" fmla="*/ 1728821 w 5246673"/>
                <a:gd name="connsiteY9121" fmla="*/ 976296 h 6858000"/>
                <a:gd name="connsiteX9122" fmla="*/ 1693568 w 5246673"/>
                <a:gd name="connsiteY9122" fmla="*/ 1036119 h 6858000"/>
                <a:gd name="connsiteX9123" fmla="*/ 1641393 w 5246673"/>
                <a:gd name="connsiteY9123" fmla="*/ 1086369 h 6858000"/>
                <a:gd name="connsiteX9124" fmla="*/ 1596269 w 5246673"/>
                <a:gd name="connsiteY9124" fmla="*/ 1103120 h 6858000"/>
                <a:gd name="connsiteX9125" fmla="*/ 1597680 w 5246673"/>
                <a:gd name="connsiteY9125" fmla="*/ 1119869 h 6858000"/>
                <a:gd name="connsiteX9126" fmla="*/ 1611781 w 5246673"/>
                <a:gd name="connsiteY9126" fmla="*/ 1210799 h 6858000"/>
                <a:gd name="connsiteX9127" fmla="*/ 1611781 w 5246673"/>
                <a:gd name="connsiteY9127" fmla="*/ 1258656 h 6858000"/>
                <a:gd name="connsiteX9128" fmla="*/ 1594859 w 5246673"/>
                <a:gd name="connsiteY9128" fmla="*/ 1363943 h 6858000"/>
                <a:gd name="connsiteX9129" fmla="*/ 1604729 w 5246673"/>
                <a:gd name="connsiteY9129" fmla="*/ 1371123 h 6858000"/>
                <a:gd name="connsiteX9130" fmla="*/ 1658314 w 5246673"/>
                <a:gd name="connsiteY9130" fmla="*/ 1395052 h 6858000"/>
                <a:gd name="connsiteX9131" fmla="*/ 1682287 w 5246673"/>
                <a:gd name="connsiteY9131" fmla="*/ 1418981 h 6858000"/>
                <a:gd name="connsiteX9132" fmla="*/ 1720360 w 5246673"/>
                <a:gd name="connsiteY9132" fmla="*/ 1483587 h 6858000"/>
                <a:gd name="connsiteX9133" fmla="*/ 1730232 w 5246673"/>
                <a:gd name="connsiteY9133" fmla="*/ 1497944 h 6858000"/>
                <a:gd name="connsiteX9134" fmla="*/ 1776766 w 5246673"/>
                <a:gd name="connsiteY9134" fmla="*/ 1418981 h 6858000"/>
                <a:gd name="connsiteX9135" fmla="*/ 1799328 w 5246673"/>
                <a:gd name="connsiteY9135" fmla="*/ 1397443 h 6858000"/>
                <a:gd name="connsiteX9136" fmla="*/ 1852913 w 5246673"/>
                <a:gd name="connsiteY9136" fmla="*/ 1373514 h 6858000"/>
                <a:gd name="connsiteX9137" fmla="*/ 1864194 w 5246673"/>
                <a:gd name="connsiteY9137" fmla="*/ 1366337 h 6858000"/>
                <a:gd name="connsiteX9138" fmla="*/ 1855733 w 5246673"/>
                <a:gd name="connsiteY9138" fmla="*/ 1313694 h 6858000"/>
                <a:gd name="connsiteX9139" fmla="*/ 1844452 w 5246673"/>
                <a:gd name="connsiteY9139" fmla="*/ 1239513 h 6858000"/>
                <a:gd name="connsiteX9140" fmla="*/ 1854324 w 5246673"/>
                <a:gd name="connsiteY9140" fmla="*/ 1162941 h 6858000"/>
                <a:gd name="connsiteX9141" fmla="*/ 1862784 w 5246673"/>
                <a:gd name="connsiteY9141" fmla="*/ 1107906 h 6858000"/>
                <a:gd name="connsiteX9142" fmla="*/ 1814840 w 5246673"/>
                <a:gd name="connsiteY9142" fmla="*/ 1086369 h 6858000"/>
                <a:gd name="connsiteX9143" fmla="*/ 1764075 w 5246673"/>
                <a:gd name="connsiteY9143" fmla="*/ 1036119 h 6858000"/>
                <a:gd name="connsiteX9144" fmla="*/ 1728821 w 5246673"/>
                <a:gd name="connsiteY9144" fmla="*/ 976296 h 6858000"/>
                <a:gd name="connsiteX9145" fmla="*/ 249593 w 5246673"/>
                <a:gd name="connsiteY9145" fmla="*/ 973904 h 6858000"/>
                <a:gd name="connsiteX9146" fmla="*/ 201649 w 5246673"/>
                <a:gd name="connsiteY9146" fmla="*/ 1057654 h 6858000"/>
                <a:gd name="connsiteX9147" fmla="*/ 181907 w 5246673"/>
                <a:gd name="connsiteY9147" fmla="*/ 1076797 h 6858000"/>
                <a:gd name="connsiteX9148" fmla="*/ 129731 w 5246673"/>
                <a:gd name="connsiteY9148" fmla="*/ 1100726 h 6858000"/>
                <a:gd name="connsiteX9149" fmla="*/ 115630 w 5246673"/>
                <a:gd name="connsiteY9149" fmla="*/ 1107906 h 6858000"/>
                <a:gd name="connsiteX9150" fmla="*/ 132552 w 5246673"/>
                <a:gd name="connsiteY9150" fmla="*/ 1213193 h 6858000"/>
                <a:gd name="connsiteX9151" fmla="*/ 132552 w 5246673"/>
                <a:gd name="connsiteY9151" fmla="*/ 1261050 h 6858000"/>
                <a:gd name="connsiteX9152" fmla="*/ 115630 w 5246673"/>
                <a:gd name="connsiteY9152" fmla="*/ 1366337 h 6858000"/>
                <a:gd name="connsiteX9153" fmla="*/ 157934 w 5246673"/>
                <a:gd name="connsiteY9153" fmla="*/ 1385480 h 6858000"/>
                <a:gd name="connsiteX9154" fmla="*/ 217159 w 5246673"/>
                <a:gd name="connsiteY9154" fmla="*/ 1442909 h 6858000"/>
                <a:gd name="connsiteX9155" fmla="*/ 248182 w 5246673"/>
                <a:gd name="connsiteY9155" fmla="*/ 1495553 h 6858000"/>
                <a:gd name="connsiteX9156" fmla="*/ 259463 w 5246673"/>
                <a:gd name="connsiteY9156" fmla="*/ 1478801 h 6858000"/>
                <a:gd name="connsiteX9157" fmla="*/ 297538 w 5246673"/>
                <a:gd name="connsiteY9157" fmla="*/ 1414195 h 6858000"/>
                <a:gd name="connsiteX9158" fmla="*/ 315869 w 5246673"/>
                <a:gd name="connsiteY9158" fmla="*/ 1395052 h 6858000"/>
                <a:gd name="connsiteX9159" fmla="*/ 373685 w 5246673"/>
                <a:gd name="connsiteY9159" fmla="*/ 1368729 h 6858000"/>
                <a:gd name="connsiteX9160" fmla="*/ 382146 w 5246673"/>
                <a:gd name="connsiteY9160" fmla="*/ 1361551 h 6858000"/>
                <a:gd name="connsiteX9161" fmla="*/ 366633 w 5246673"/>
                <a:gd name="connsiteY9161" fmla="*/ 1261050 h 6858000"/>
                <a:gd name="connsiteX9162" fmla="*/ 366633 w 5246673"/>
                <a:gd name="connsiteY9162" fmla="*/ 1208407 h 6858000"/>
                <a:gd name="connsiteX9163" fmla="*/ 383555 w 5246673"/>
                <a:gd name="connsiteY9163" fmla="*/ 1105512 h 6858000"/>
                <a:gd name="connsiteX9164" fmla="*/ 360993 w 5246673"/>
                <a:gd name="connsiteY9164" fmla="*/ 1093548 h 6858000"/>
                <a:gd name="connsiteX9165" fmla="*/ 307408 w 5246673"/>
                <a:gd name="connsiteY9165" fmla="*/ 1067226 h 6858000"/>
                <a:gd name="connsiteX9166" fmla="*/ 266515 w 5246673"/>
                <a:gd name="connsiteY9166" fmla="*/ 1002619 h 6858000"/>
                <a:gd name="connsiteX9167" fmla="*/ 249593 w 5246673"/>
                <a:gd name="connsiteY9167" fmla="*/ 973904 h 6858000"/>
                <a:gd name="connsiteX9168" fmla="*/ 4289621 w 5246673"/>
                <a:gd name="connsiteY9168" fmla="*/ 957153 h 6858000"/>
                <a:gd name="connsiteX9169" fmla="*/ 4296672 w 5246673"/>
                <a:gd name="connsiteY9169" fmla="*/ 997833 h 6858000"/>
                <a:gd name="connsiteX9170" fmla="*/ 4329105 w 5246673"/>
                <a:gd name="connsiteY9170" fmla="*/ 1220370 h 6858000"/>
                <a:gd name="connsiteX9171" fmla="*/ 4329105 w 5246673"/>
                <a:gd name="connsiteY9171" fmla="*/ 1251479 h 6858000"/>
                <a:gd name="connsiteX9172" fmla="*/ 4289621 w 5246673"/>
                <a:gd name="connsiteY9172" fmla="*/ 1505124 h 6858000"/>
                <a:gd name="connsiteX9173" fmla="*/ 4286801 w 5246673"/>
                <a:gd name="connsiteY9173" fmla="*/ 1517087 h 6858000"/>
                <a:gd name="connsiteX9174" fmla="*/ 4248728 w 5246673"/>
                <a:gd name="connsiteY9174" fmla="*/ 1500338 h 6858000"/>
                <a:gd name="connsiteX9175" fmla="*/ 4133097 w 5246673"/>
                <a:gd name="connsiteY9175" fmla="*/ 1447695 h 6858000"/>
                <a:gd name="connsiteX9176" fmla="*/ 4116175 w 5246673"/>
                <a:gd name="connsiteY9176" fmla="*/ 1433338 h 6858000"/>
                <a:gd name="connsiteX9177" fmla="*/ 4004774 w 5246673"/>
                <a:gd name="connsiteY9177" fmla="*/ 1244299 h 6858000"/>
                <a:gd name="connsiteX9178" fmla="*/ 4001954 w 5246673"/>
                <a:gd name="connsiteY9178" fmla="*/ 1237121 h 6858000"/>
                <a:gd name="connsiteX9179" fmla="*/ 4009005 w 5246673"/>
                <a:gd name="connsiteY9179" fmla="*/ 1225156 h 6858000"/>
                <a:gd name="connsiteX9180" fmla="*/ 4114764 w 5246673"/>
                <a:gd name="connsiteY9180" fmla="*/ 1045691 h 6858000"/>
                <a:gd name="connsiteX9181" fmla="*/ 4131686 w 5246673"/>
                <a:gd name="connsiteY9181" fmla="*/ 1028939 h 6858000"/>
                <a:gd name="connsiteX9182" fmla="*/ 4281160 w 5246673"/>
                <a:gd name="connsiteY9182" fmla="*/ 959547 h 6858000"/>
                <a:gd name="connsiteX9183" fmla="*/ 4289621 w 5246673"/>
                <a:gd name="connsiteY9183" fmla="*/ 957153 h 6858000"/>
                <a:gd name="connsiteX9184" fmla="*/ 3605707 w 5246673"/>
                <a:gd name="connsiteY9184" fmla="*/ 957153 h 6858000"/>
                <a:gd name="connsiteX9185" fmla="*/ 3615578 w 5246673"/>
                <a:gd name="connsiteY9185" fmla="*/ 959547 h 6858000"/>
                <a:gd name="connsiteX9186" fmla="*/ 3762231 w 5246673"/>
                <a:gd name="connsiteY9186" fmla="*/ 1026548 h 6858000"/>
                <a:gd name="connsiteX9187" fmla="*/ 3776333 w 5246673"/>
                <a:gd name="connsiteY9187" fmla="*/ 1038511 h 6858000"/>
                <a:gd name="connsiteX9188" fmla="*/ 3889143 w 5246673"/>
                <a:gd name="connsiteY9188" fmla="*/ 1229942 h 6858000"/>
                <a:gd name="connsiteX9189" fmla="*/ 3890554 w 5246673"/>
                <a:gd name="connsiteY9189" fmla="*/ 1234727 h 6858000"/>
                <a:gd name="connsiteX9190" fmla="*/ 3884914 w 5246673"/>
                <a:gd name="connsiteY9190" fmla="*/ 1244299 h 6858000"/>
                <a:gd name="connsiteX9191" fmla="*/ 3777744 w 5246673"/>
                <a:gd name="connsiteY9191" fmla="*/ 1426158 h 6858000"/>
                <a:gd name="connsiteX9192" fmla="*/ 3765052 w 5246673"/>
                <a:gd name="connsiteY9192" fmla="*/ 1440515 h 6858000"/>
                <a:gd name="connsiteX9193" fmla="*/ 3609937 w 5246673"/>
                <a:gd name="connsiteY9193" fmla="*/ 1512302 h 6858000"/>
                <a:gd name="connsiteX9194" fmla="*/ 3605707 w 5246673"/>
                <a:gd name="connsiteY9194" fmla="*/ 1512302 h 6858000"/>
                <a:gd name="connsiteX9195" fmla="*/ 3602887 w 5246673"/>
                <a:gd name="connsiteY9195" fmla="*/ 1497944 h 6858000"/>
                <a:gd name="connsiteX9196" fmla="*/ 3563403 w 5246673"/>
                <a:gd name="connsiteY9196" fmla="*/ 1251479 h 6858000"/>
                <a:gd name="connsiteX9197" fmla="*/ 3563403 w 5246673"/>
                <a:gd name="connsiteY9197" fmla="*/ 1220370 h 6858000"/>
                <a:gd name="connsiteX9198" fmla="*/ 3602887 w 5246673"/>
                <a:gd name="connsiteY9198" fmla="*/ 966725 h 6858000"/>
                <a:gd name="connsiteX9199" fmla="*/ 3605707 w 5246673"/>
                <a:gd name="connsiteY9199" fmla="*/ 957153 h 6858000"/>
                <a:gd name="connsiteX9200" fmla="*/ 2126478 w 5246673"/>
                <a:gd name="connsiteY9200" fmla="*/ 957153 h 6858000"/>
                <a:gd name="connsiteX9201" fmla="*/ 2134939 w 5246673"/>
                <a:gd name="connsiteY9201" fmla="*/ 959547 h 6858000"/>
                <a:gd name="connsiteX9202" fmla="*/ 2283004 w 5246673"/>
                <a:gd name="connsiteY9202" fmla="*/ 1026548 h 6858000"/>
                <a:gd name="connsiteX9203" fmla="*/ 2297105 w 5246673"/>
                <a:gd name="connsiteY9203" fmla="*/ 1040905 h 6858000"/>
                <a:gd name="connsiteX9204" fmla="*/ 2412736 w 5246673"/>
                <a:gd name="connsiteY9204" fmla="*/ 1232336 h 6858000"/>
                <a:gd name="connsiteX9205" fmla="*/ 2402864 w 5246673"/>
                <a:gd name="connsiteY9205" fmla="*/ 1249085 h 6858000"/>
                <a:gd name="connsiteX9206" fmla="*/ 2299925 w 5246673"/>
                <a:gd name="connsiteY9206" fmla="*/ 1423766 h 6858000"/>
                <a:gd name="connsiteX9207" fmla="*/ 2283004 w 5246673"/>
                <a:gd name="connsiteY9207" fmla="*/ 1442909 h 6858000"/>
                <a:gd name="connsiteX9208" fmla="*/ 2133530 w 5246673"/>
                <a:gd name="connsiteY9208" fmla="*/ 1512302 h 6858000"/>
                <a:gd name="connsiteX9209" fmla="*/ 2126478 w 5246673"/>
                <a:gd name="connsiteY9209" fmla="*/ 1514696 h 6858000"/>
                <a:gd name="connsiteX9210" fmla="*/ 2122249 w 5246673"/>
                <a:gd name="connsiteY9210" fmla="*/ 1497944 h 6858000"/>
                <a:gd name="connsiteX9211" fmla="*/ 2082765 w 5246673"/>
                <a:gd name="connsiteY9211" fmla="*/ 1251479 h 6858000"/>
                <a:gd name="connsiteX9212" fmla="*/ 2082765 w 5246673"/>
                <a:gd name="connsiteY9212" fmla="*/ 1222764 h 6858000"/>
                <a:gd name="connsiteX9213" fmla="*/ 2123658 w 5246673"/>
                <a:gd name="connsiteY9213" fmla="*/ 964333 h 6858000"/>
                <a:gd name="connsiteX9214" fmla="*/ 2126478 w 5246673"/>
                <a:gd name="connsiteY9214" fmla="*/ 957153 h 6858000"/>
                <a:gd name="connsiteX9215" fmla="*/ 1331164 w 5246673"/>
                <a:gd name="connsiteY9215" fmla="*/ 957153 h 6858000"/>
                <a:gd name="connsiteX9216" fmla="*/ 1338215 w 5246673"/>
                <a:gd name="connsiteY9216" fmla="*/ 997833 h 6858000"/>
                <a:gd name="connsiteX9217" fmla="*/ 1370648 w 5246673"/>
                <a:gd name="connsiteY9217" fmla="*/ 1220370 h 6858000"/>
                <a:gd name="connsiteX9218" fmla="*/ 1370648 w 5246673"/>
                <a:gd name="connsiteY9218" fmla="*/ 1251479 h 6858000"/>
                <a:gd name="connsiteX9219" fmla="*/ 1331164 w 5246673"/>
                <a:gd name="connsiteY9219" fmla="*/ 1505124 h 6858000"/>
                <a:gd name="connsiteX9220" fmla="*/ 1328344 w 5246673"/>
                <a:gd name="connsiteY9220" fmla="*/ 1517087 h 6858000"/>
                <a:gd name="connsiteX9221" fmla="*/ 1290271 w 5246673"/>
                <a:gd name="connsiteY9221" fmla="*/ 1500338 h 6858000"/>
                <a:gd name="connsiteX9222" fmla="*/ 1174640 w 5246673"/>
                <a:gd name="connsiteY9222" fmla="*/ 1447695 h 6858000"/>
                <a:gd name="connsiteX9223" fmla="*/ 1157718 w 5246673"/>
                <a:gd name="connsiteY9223" fmla="*/ 1433338 h 6858000"/>
                <a:gd name="connsiteX9224" fmla="*/ 1046317 w 5246673"/>
                <a:gd name="connsiteY9224" fmla="*/ 1244299 h 6858000"/>
                <a:gd name="connsiteX9225" fmla="*/ 1043497 w 5246673"/>
                <a:gd name="connsiteY9225" fmla="*/ 1237121 h 6858000"/>
                <a:gd name="connsiteX9226" fmla="*/ 1050548 w 5246673"/>
                <a:gd name="connsiteY9226" fmla="*/ 1225156 h 6858000"/>
                <a:gd name="connsiteX9227" fmla="*/ 1156307 w 5246673"/>
                <a:gd name="connsiteY9227" fmla="*/ 1045691 h 6858000"/>
                <a:gd name="connsiteX9228" fmla="*/ 1173229 w 5246673"/>
                <a:gd name="connsiteY9228" fmla="*/ 1028939 h 6858000"/>
                <a:gd name="connsiteX9229" fmla="*/ 1322703 w 5246673"/>
                <a:gd name="connsiteY9229" fmla="*/ 959547 h 6858000"/>
                <a:gd name="connsiteX9230" fmla="*/ 1331164 w 5246673"/>
                <a:gd name="connsiteY9230" fmla="*/ 957153 h 6858000"/>
                <a:gd name="connsiteX9231" fmla="*/ 647250 w 5246673"/>
                <a:gd name="connsiteY9231" fmla="*/ 957153 h 6858000"/>
                <a:gd name="connsiteX9232" fmla="*/ 657121 w 5246673"/>
                <a:gd name="connsiteY9232" fmla="*/ 959547 h 6858000"/>
                <a:gd name="connsiteX9233" fmla="*/ 803774 w 5246673"/>
                <a:gd name="connsiteY9233" fmla="*/ 1026548 h 6858000"/>
                <a:gd name="connsiteX9234" fmla="*/ 817876 w 5246673"/>
                <a:gd name="connsiteY9234" fmla="*/ 1038511 h 6858000"/>
                <a:gd name="connsiteX9235" fmla="*/ 930686 w 5246673"/>
                <a:gd name="connsiteY9235" fmla="*/ 1229942 h 6858000"/>
                <a:gd name="connsiteX9236" fmla="*/ 932097 w 5246673"/>
                <a:gd name="connsiteY9236" fmla="*/ 1234727 h 6858000"/>
                <a:gd name="connsiteX9237" fmla="*/ 926457 w 5246673"/>
                <a:gd name="connsiteY9237" fmla="*/ 1244299 h 6858000"/>
                <a:gd name="connsiteX9238" fmla="*/ 819287 w 5246673"/>
                <a:gd name="connsiteY9238" fmla="*/ 1426158 h 6858000"/>
                <a:gd name="connsiteX9239" fmla="*/ 806595 w 5246673"/>
                <a:gd name="connsiteY9239" fmla="*/ 1440515 h 6858000"/>
                <a:gd name="connsiteX9240" fmla="*/ 651480 w 5246673"/>
                <a:gd name="connsiteY9240" fmla="*/ 1512302 h 6858000"/>
                <a:gd name="connsiteX9241" fmla="*/ 647250 w 5246673"/>
                <a:gd name="connsiteY9241" fmla="*/ 1512302 h 6858000"/>
                <a:gd name="connsiteX9242" fmla="*/ 644430 w 5246673"/>
                <a:gd name="connsiteY9242" fmla="*/ 1497944 h 6858000"/>
                <a:gd name="connsiteX9243" fmla="*/ 604947 w 5246673"/>
                <a:gd name="connsiteY9243" fmla="*/ 1251479 h 6858000"/>
                <a:gd name="connsiteX9244" fmla="*/ 604947 w 5246673"/>
                <a:gd name="connsiteY9244" fmla="*/ 1220370 h 6858000"/>
                <a:gd name="connsiteX9245" fmla="*/ 644430 w 5246673"/>
                <a:gd name="connsiteY9245" fmla="*/ 966725 h 6858000"/>
                <a:gd name="connsiteX9246" fmla="*/ 647250 w 5246673"/>
                <a:gd name="connsiteY9246" fmla="*/ 957153 h 6858000"/>
                <a:gd name="connsiteX9247" fmla="*/ 2804752 w 5246673"/>
                <a:gd name="connsiteY9247" fmla="*/ 954761 h 6858000"/>
                <a:gd name="connsiteX9248" fmla="*/ 2806162 w 5246673"/>
                <a:gd name="connsiteY9248" fmla="*/ 954761 h 6858000"/>
                <a:gd name="connsiteX9249" fmla="*/ 2807573 w 5246673"/>
                <a:gd name="connsiteY9249" fmla="*/ 954761 h 6858000"/>
                <a:gd name="connsiteX9250" fmla="*/ 2811802 w 5246673"/>
                <a:gd name="connsiteY9250" fmla="*/ 954761 h 6858000"/>
                <a:gd name="connsiteX9251" fmla="*/ 2814623 w 5246673"/>
                <a:gd name="connsiteY9251" fmla="*/ 973904 h 6858000"/>
                <a:gd name="connsiteX9252" fmla="*/ 2816034 w 5246673"/>
                <a:gd name="connsiteY9252" fmla="*/ 978690 h 6858000"/>
                <a:gd name="connsiteX9253" fmla="*/ 2830135 w 5246673"/>
                <a:gd name="connsiteY9253" fmla="*/ 1067226 h 6858000"/>
                <a:gd name="connsiteX9254" fmla="*/ 2835775 w 5246673"/>
                <a:gd name="connsiteY9254" fmla="*/ 1107906 h 6858000"/>
                <a:gd name="connsiteX9255" fmla="*/ 2851286 w 5246673"/>
                <a:gd name="connsiteY9255" fmla="*/ 1208407 h 6858000"/>
                <a:gd name="connsiteX9256" fmla="*/ 2852697 w 5246673"/>
                <a:gd name="connsiteY9256" fmla="*/ 1208407 h 6858000"/>
                <a:gd name="connsiteX9257" fmla="*/ 2854107 w 5246673"/>
                <a:gd name="connsiteY9257" fmla="*/ 1239513 h 6858000"/>
                <a:gd name="connsiteX9258" fmla="*/ 2813213 w 5246673"/>
                <a:gd name="connsiteY9258" fmla="*/ 1495553 h 6858000"/>
                <a:gd name="connsiteX9259" fmla="*/ 2811802 w 5246673"/>
                <a:gd name="connsiteY9259" fmla="*/ 1502730 h 6858000"/>
                <a:gd name="connsiteX9260" fmla="*/ 2810393 w 5246673"/>
                <a:gd name="connsiteY9260" fmla="*/ 1505124 h 6858000"/>
                <a:gd name="connsiteX9261" fmla="*/ 2810393 w 5246673"/>
                <a:gd name="connsiteY9261" fmla="*/ 1507516 h 6858000"/>
                <a:gd name="connsiteX9262" fmla="*/ 2803342 w 5246673"/>
                <a:gd name="connsiteY9262" fmla="*/ 1505124 h 6858000"/>
                <a:gd name="connsiteX9263" fmla="*/ 2801932 w 5246673"/>
                <a:gd name="connsiteY9263" fmla="*/ 1505124 h 6858000"/>
                <a:gd name="connsiteX9264" fmla="*/ 2762449 w 5246673"/>
                <a:gd name="connsiteY9264" fmla="*/ 1485981 h 6858000"/>
                <a:gd name="connsiteX9265" fmla="*/ 2658099 w 5246673"/>
                <a:gd name="connsiteY9265" fmla="*/ 1438124 h 6858000"/>
                <a:gd name="connsiteX9266" fmla="*/ 2656688 w 5246673"/>
                <a:gd name="connsiteY9266" fmla="*/ 1438124 h 6858000"/>
                <a:gd name="connsiteX9267" fmla="*/ 2655278 w 5246673"/>
                <a:gd name="connsiteY9267" fmla="*/ 1438124 h 6858000"/>
                <a:gd name="connsiteX9268" fmla="*/ 2653868 w 5246673"/>
                <a:gd name="connsiteY9268" fmla="*/ 1438124 h 6858000"/>
                <a:gd name="connsiteX9269" fmla="*/ 2649638 w 5246673"/>
                <a:gd name="connsiteY9269" fmla="*/ 1435729 h 6858000"/>
                <a:gd name="connsiteX9270" fmla="*/ 2643997 w 5246673"/>
                <a:gd name="connsiteY9270" fmla="*/ 1430944 h 6858000"/>
                <a:gd name="connsiteX9271" fmla="*/ 2641177 w 5246673"/>
                <a:gd name="connsiteY9271" fmla="*/ 1428552 h 6858000"/>
                <a:gd name="connsiteX9272" fmla="*/ 2639766 w 5246673"/>
                <a:gd name="connsiteY9272" fmla="*/ 1426158 h 6858000"/>
                <a:gd name="connsiteX9273" fmla="*/ 2529776 w 5246673"/>
                <a:gd name="connsiteY9273" fmla="*/ 1239513 h 6858000"/>
                <a:gd name="connsiteX9274" fmla="*/ 2524135 w 5246673"/>
                <a:gd name="connsiteY9274" fmla="*/ 1227550 h 6858000"/>
                <a:gd name="connsiteX9275" fmla="*/ 2556569 w 5246673"/>
                <a:gd name="connsiteY9275" fmla="*/ 1174907 h 6858000"/>
                <a:gd name="connsiteX9276" fmla="*/ 2638357 w 5246673"/>
                <a:gd name="connsiteY9276" fmla="*/ 1038511 h 6858000"/>
                <a:gd name="connsiteX9277" fmla="*/ 2641177 w 5246673"/>
                <a:gd name="connsiteY9277" fmla="*/ 1033725 h 6858000"/>
                <a:gd name="connsiteX9278" fmla="*/ 2652458 w 5246673"/>
                <a:gd name="connsiteY9278" fmla="*/ 1024154 h 6858000"/>
                <a:gd name="connsiteX9279" fmla="*/ 2683481 w 5246673"/>
                <a:gd name="connsiteY9279" fmla="*/ 1009796 h 6858000"/>
                <a:gd name="connsiteX9280" fmla="*/ 2804752 w 5246673"/>
                <a:gd name="connsiteY9280" fmla="*/ 954761 h 6858000"/>
                <a:gd name="connsiteX9281" fmla="*/ 1731641 w 5246673"/>
                <a:gd name="connsiteY9281" fmla="*/ 947581 h 6858000"/>
                <a:gd name="connsiteX9282" fmla="*/ 1740102 w 5246673"/>
                <a:gd name="connsiteY9282" fmla="*/ 959547 h 6858000"/>
                <a:gd name="connsiteX9283" fmla="*/ 1786637 w 5246673"/>
                <a:gd name="connsiteY9283" fmla="*/ 1038511 h 6858000"/>
                <a:gd name="connsiteX9284" fmla="*/ 1806379 w 5246673"/>
                <a:gd name="connsiteY9284" fmla="*/ 1057654 h 6858000"/>
                <a:gd name="connsiteX9285" fmla="*/ 1871245 w 5246673"/>
                <a:gd name="connsiteY9285" fmla="*/ 1086369 h 6858000"/>
                <a:gd name="connsiteX9286" fmla="*/ 1881115 w 5246673"/>
                <a:gd name="connsiteY9286" fmla="*/ 1093548 h 6858000"/>
                <a:gd name="connsiteX9287" fmla="*/ 1862784 w 5246673"/>
                <a:gd name="connsiteY9287" fmla="*/ 1206013 h 6858000"/>
                <a:gd name="connsiteX9288" fmla="*/ 1862784 w 5246673"/>
                <a:gd name="connsiteY9288" fmla="*/ 1273013 h 6858000"/>
                <a:gd name="connsiteX9289" fmla="*/ 1879706 w 5246673"/>
                <a:gd name="connsiteY9289" fmla="*/ 1383086 h 6858000"/>
                <a:gd name="connsiteX9290" fmla="*/ 1865604 w 5246673"/>
                <a:gd name="connsiteY9290" fmla="*/ 1390266 h 6858000"/>
                <a:gd name="connsiteX9291" fmla="*/ 1809199 w 5246673"/>
                <a:gd name="connsiteY9291" fmla="*/ 1416586 h 6858000"/>
                <a:gd name="connsiteX9292" fmla="*/ 1780997 w 5246673"/>
                <a:gd name="connsiteY9292" fmla="*/ 1442909 h 6858000"/>
                <a:gd name="connsiteX9293" fmla="*/ 1740102 w 5246673"/>
                <a:gd name="connsiteY9293" fmla="*/ 1512302 h 6858000"/>
                <a:gd name="connsiteX9294" fmla="*/ 1728821 w 5246673"/>
                <a:gd name="connsiteY9294" fmla="*/ 1529053 h 6858000"/>
                <a:gd name="connsiteX9295" fmla="*/ 1699209 w 5246673"/>
                <a:gd name="connsiteY9295" fmla="*/ 1481195 h 6858000"/>
                <a:gd name="connsiteX9296" fmla="*/ 1663955 w 5246673"/>
                <a:gd name="connsiteY9296" fmla="*/ 1423766 h 6858000"/>
                <a:gd name="connsiteX9297" fmla="*/ 1618831 w 5246673"/>
                <a:gd name="connsiteY9297" fmla="*/ 1399837 h 6858000"/>
                <a:gd name="connsiteX9298" fmla="*/ 1579347 w 5246673"/>
                <a:gd name="connsiteY9298" fmla="*/ 1383086 h 6858000"/>
                <a:gd name="connsiteX9299" fmla="*/ 1582167 w 5246673"/>
                <a:gd name="connsiteY9299" fmla="*/ 1359157 h 6858000"/>
                <a:gd name="connsiteX9300" fmla="*/ 1599089 w 5246673"/>
                <a:gd name="connsiteY9300" fmla="*/ 1251479 h 6858000"/>
                <a:gd name="connsiteX9301" fmla="*/ 1599089 w 5246673"/>
                <a:gd name="connsiteY9301" fmla="*/ 1220370 h 6858000"/>
                <a:gd name="connsiteX9302" fmla="*/ 1584988 w 5246673"/>
                <a:gd name="connsiteY9302" fmla="*/ 1117477 h 6858000"/>
                <a:gd name="connsiteX9303" fmla="*/ 1582167 w 5246673"/>
                <a:gd name="connsiteY9303" fmla="*/ 1093548 h 6858000"/>
                <a:gd name="connsiteX9304" fmla="*/ 1599089 w 5246673"/>
                <a:gd name="connsiteY9304" fmla="*/ 1083977 h 6858000"/>
                <a:gd name="connsiteX9305" fmla="*/ 1656905 w 5246673"/>
                <a:gd name="connsiteY9305" fmla="*/ 1057654 h 6858000"/>
                <a:gd name="connsiteX9306" fmla="*/ 1678056 w 5246673"/>
                <a:gd name="connsiteY9306" fmla="*/ 1036119 h 6858000"/>
                <a:gd name="connsiteX9307" fmla="*/ 1728821 w 5246673"/>
                <a:gd name="connsiteY9307" fmla="*/ 949976 h 6858000"/>
                <a:gd name="connsiteX9308" fmla="*/ 1731641 w 5246673"/>
                <a:gd name="connsiteY9308" fmla="*/ 947581 h 6858000"/>
                <a:gd name="connsiteX9309" fmla="*/ 249593 w 5246673"/>
                <a:gd name="connsiteY9309" fmla="*/ 947581 h 6858000"/>
                <a:gd name="connsiteX9310" fmla="*/ 258054 w 5246673"/>
                <a:gd name="connsiteY9310" fmla="*/ 959547 h 6858000"/>
                <a:gd name="connsiteX9311" fmla="*/ 304588 w 5246673"/>
                <a:gd name="connsiteY9311" fmla="*/ 1038511 h 6858000"/>
                <a:gd name="connsiteX9312" fmla="*/ 325740 w 5246673"/>
                <a:gd name="connsiteY9312" fmla="*/ 1060048 h 6858000"/>
                <a:gd name="connsiteX9313" fmla="*/ 390606 w 5246673"/>
                <a:gd name="connsiteY9313" fmla="*/ 1088763 h 6858000"/>
                <a:gd name="connsiteX9314" fmla="*/ 400477 w 5246673"/>
                <a:gd name="connsiteY9314" fmla="*/ 1095940 h 6858000"/>
                <a:gd name="connsiteX9315" fmla="*/ 382146 w 5246673"/>
                <a:gd name="connsiteY9315" fmla="*/ 1210799 h 6858000"/>
                <a:gd name="connsiteX9316" fmla="*/ 382146 w 5246673"/>
                <a:gd name="connsiteY9316" fmla="*/ 1270622 h 6858000"/>
                <a:gd name="connsiteX9317" fmla="*/ 400477 w 5246673"/>
                <a:gd name="connsiteY9317" fmla="*/ 1385480 h 6858000"/>
                <a:gd name="connsiteX9318" fmla="*/ 386375 w 5246673"/>
                <a:gd name="connsiteY9318" fmla="*/ 1392657 h 6858000"/>
                <a:gd name="connsiteX9319" fmla="*/ 325740 w 5246673"/>
                <a:gd name="connsiteY9319" fmla="*/ 1418981 h 6858000"/>
                <a:gd name="connsiteX9320" fmla="*/ 304588 w 5246673"/>
                <a:gd name="connsiteY9320" fmla="*/ 1438124 h 6858000"/>
                <a:gd name="connsiteX9321" fmla="*/ 249593 w 5246673"/>
                <a:gd name="connsiteY9321" fmla="*/ 1531445 h 6858000"/>
                <a:gd name="connsiteX9322" fmla="*/ 207289 w 5246673"/>
                <a:gd name="connsiteY9322" fmla="*/ 1459658 h 6858000"/>
                <a:gd name="connsiteX9323" fmla="*/ 156524 w 5246673"/>
                <a:gd name="connsiteY9323" fmla="*/ 1409409 h 6858000"/>
                <a:gd name="connsiteX9324" fmla="*/ 100119 w 5246673"/>
                <a:gd name="connsiteY9324" fmla="*/ 1383086 h 6858000"/>
                <a:gd name="connsiteX9325" fmla="*/ 102940 w 5246673"/>
                <a:gd name="connsiteY9325" fmla="*/ 1359157 h 6858000"/>
                <a:gd name="connsiteX9326" fmla="*/ 118450 w 5246673"/>
                <a:gd name="connsiteY9326" fmla="*/ 1261050 h 6858000"/>
                <a:gd name="connsiteX9327" fmla="*/ 118450 w 5246673"/>
                <a:gd name="connsiteY9327" fmla="*/ 1213193 h 6858000"/>
                <a:gd name="connsiteX9328" fmla="*/ 98708 w 5246673"/>
                <a:gd name="connsiteY9328" fmla="*/ 1093548 h 6858000"/>
                <a:gd name="connsiteX9329" fmla="*/ 109989 w 5246673"/>
                <a:gd name="connsiteY9329" fmla="*/ 1086369 h 6858000"/>
                <a:gd name="connsiteX9330" fmla="*/ 174855 w 5246673"/>
                <a:gd name="connsiteY9330" fmla="*/ 1057654 h 6858000"/>
                <a:gd name="connsiteX9331" fmla="*/ 194597 w 5246673"/>
                <a:gd name="connsiteY9331" fmla="*/ 1038511 h 6858000"/>
                <a:gd name="connsiteX9332" fmla="*/ 238312 w 5246673"/>
                <a:gd name="connsiteY9332" fmla="*/ 964333 h 6858000"/>
                <a:gd name="connsiteX9333" fmla="*/ 249593 w 5246673"/>
                <a:gd name="connsiteY9333" fmla="*/ 947581 h 6858000"/>
                <a:gd name="connsiteX9334" fmla="*/ 3208050 w 5246673"/>
                <a:gd name="connsiteY9334" fmla="*/ 945190 h 6858000"/>
                <a:gd name="connsiteX9335" fmla="*/ 3215100 w 5246673"/>
                <a:gd name="connsiteY9335" fmla="*/ 957153 h 6858000"/>
                <a:gd name="connsiteX9336" fmla="*/ 3216511 w 5246673"/>
                <a:gd name="connsiteY9336" fmla="*/ 959547 h 6858000"/>
                <a:gd name="connsiteX9337" fmla="*/ 3217920 w 5246673"/>
                <a:gd name="connsiteY9337" fmla="*/ 961939 h 6858000"/>
                <a:gd name="connsiteX9338" fmla="*/ 3219331 w 5246673"/>
                <a:gd name="connsiteY9338" fmla="*/ 964333 h 6858000"/>
                <a:gd name="connsiteX9339" fmla="*/ 3261635 w 5246673"/>
                <a:gd name="connsiteY9339" fmla="*/ 1036119 h 6858000"/>
                <a:gd name="connsiteX9340" fmla="*/ 3285607 w 5246673"/>
                <a:gd name="connsiteY9340" fmla="*/ 1060048 h 6858000"/>
                <a:gd name="connsiteX9341" fmla="*/ 3349063 w 5246673"/>
                <a:gd name="connsiteY9341" fmla="*/ 1088763 h 6858000"/>
                <a:gd name="connsiteX9342" fmla="*/ 3357524 w 5246673"/>
                <a:gd name="connsiteY9342" fmla="*/ 1093548 h 6858000"/>
                <a:gd name="connsiteX9343" fmla="*/ 3354704 w 5246673"/>
                <a:gd name="connsiteY9343" fmla="*/ 1112692 h 6858000"/>
                <a:gd name="connsiteX9344" fmla="*/ 3354704 w 5246673"/>
                <a:gd name="connsiteY9344" fmla="*/ 1117477 h 6858000"/>
                <a:gd name="connsiteX9345" fmla="*/ 3340603 w 5246673"/>
                <a:gd name="connsiteY9345" fmla="*/ 1208407 h 6858000"/>
                <a:gd name="connsiteX9346" fmla="*/ 3340603 w 5246673"/>
                <a:gd name="connsiteY9346" fmla="*/ 1263442 h 6858000"/>
                <a:gd name="connsiteX9347" fmla="*/ 3356113 w 5246673"/>
                <a:gd name="connsiteY9347" fmla="*/ 1359157 h 6858000"/>
                <a:gd name="connsiteX9348" fmla="*/ 3357524 w 5246673"/>
                <a:gd name="connsiteY9348" fmla="*/ 1366337 h 6858000"/>
                <a:gd name="connsiteX9349" fmla="*/ 3360344 w 5246673"/>
                <a:gd name="connsiteY9349" fmla="*/ 1383086 h 6858000"/>
                <a:gd name="connsiteX9350" fmla="*/ 3316630 w 5246673"/>
                <a:gd name="connsiteY9350" fmla="*/ 1402229 h 6858000"/>
                <a:gd name="connsiteX9351" fmla="*/ 3289838 w 5246673"/>
                <a:gd name="connsiteY9351" fmla="*/ 1414195 h 6858000"/>
                <a:gd name="connsiteX9352" fmla="*/ 3261635 w 5246673"/>
                <a:gd name="connsiteY9352" fmla="*/ 1440515 h 6858000"/>
                <a:gd name="connsiteX9353" fmla="*/ 3241893 w 5246673"/>
                <a:gd name="connsiteY9353" fmla="*/ 1474016 h 6858000"/>
                <a:gd name="connsiteX9354" fmla="*/ 3212280 w 5246673"/>
                <a:gd name="connsiteY9354" fmla="*/ 1529053 h 6858000"/>
                <a:gd name="connsiteX9355" fmla="*/ 3210870 w 5246673"/>
                <a:gd name="connsiteY9355" fmla="*/ 1526659 h 6858000"/>
                <a:gd name="connsiteX9356" fmla="*/ 3209460 w 5246673"/>
                <a:gd name="connsiteY9356" fmla="*/ 1529053 h 6858000"/>
                <a:gd name="connsiteX9357" fmla="*/ 3178437 w 5246673"/>
                <a:gd name="connsiteY9357" fmla="*/ 1476410 h 6858000"/>
                <a:gd name="connsiteX9358" fmla="*/ 3157285 w 5246673"/>
                <a:gd name="connsiteY9358" fmla="*/ 1438124 h 6858000"/>
                <a:gd name="connsiteX9359" fmla="*/ 3127672 w 5246673"/>
                <a:gd name="connsiteY9359" fmla="*/ 1411801 h 6858000"/>
                <a:gd name="connsiteX9360" fmla="*/ 3112161 w 5246673"/>
                <a:gd name="connsiteY9360" fmla="*/ 1404623 h 6858000"/>
                <a:gd name="connsiteX9361" fmla="*/ 3059986 w 5246673"/>
                <a:gd name="connsiteY9361" fmla="*/ 1380694 h 6858000"/>
                <a:gd name="connsiteX9362" fmla="*/ 3062806 w 5246673"/>
                <a:gd name="connsiteY9362" fmla="*/ 1359157 h 6858000"/>
                <a:gd name="connsiteX9363" fmla="*/ 3062806 w 5246673"/>
                <a:gd name="connsiteY9363" fmla="*/ 1356766 h 6858000"/>
                <a:gd name="connsiteX9364" fmla="*/ 3069857 w 5246673"/>
                <a:gd name="connsiteY9364" fmla="*/ 1313694 h 6858000"/>
                <a:gd name="connsiteX9365" fmla="*/ 3078318 w 5246673"/>
                <a:gd name="connsiteY9365" fmla="*/ 1261050 h 6858000"/>
                <a:gd name="connsiteX9366" fmla="*/ 3078318 w 5246673"/>
                <a:gd name="connsiteY9366" fmla="*/ 1208407 h 6858000"/>
                <a:gd name="connsiteX9367" fmla="*/ 3069857 w 5246673"/>
                <a:gd name="connsiteY9367" fmla="*/ 1160549 h 6858000"/>
                <a:gd name="connsiteX9368" fmla="*/ 3061396 w 5246673"/>
                <a:gd name="connsiteY9368" fmla="*/ 1110297 h 6858000"/>
                <a:gd name="connsiteX9369" fmla="*/ 3059986 w 5246673"/>
                <a:gd name="connsiteY9369" fmla="*/ 1091154 h 6858000"/>
                <a:gd name="connsiteX9370" fmla="*/ 3067037 w 5246673"/>
                <a:gd name="connsiteY9370" fmla="*/ 1086369 h 6858000"/>
                <a:gd name="connsiteX9371" fmla="*/ 3069857 w 5246673"/>
                <a:gd name="connsiteY9371" fmla="*/ 1083977 h 6858000"/>
                <a:gd name="connsiteX9372" fmla="*/ 3072678 w 5246673"/>
                <a:gd name="connsiteY9372" fmla="*/ 1081583 h 6858000"/>
                <a:gd name="connsiteX9373" fmla="*/ 3133312 w 5246673"/>
                <a:gd name="connsiteY9373" fmla="*/ 1055262 h 6858000"/>
                <a:gd name="connsiteX9374" fmla="*/ 3150234 w 5246673"/>
                <a:gd name="connsiteY9374" fmla="*/ 1040905 h 6858000"/>
                <a:gd name="connsiteX9375" fmla="*/ 3151645 w 5246673"/>
                <a:gd name="connsiteY9375" fmla="*/ 1038511 h 6858000"/>
                <a:gd name="connsiteX9376" fmla="*/ 3153054 w 5246673"/>
                <a:gd name="connsiteY9376" fmla="*/ 1036119 h 6858000"/>
                <a:gd name="connsiteX9377" fmla="*/ 3196769 w 5246673"/>
                <a:gd name="connsiteY9377" fmla="*/ 961939 h 6858000"/>
                <a:gd name="connsiteX9378" fmla="*/ 3208050 w 5246673"/>
                <a:gd name="connsiteY9378" fmla="*/ 945190 h 6858000"/>
                <a:gd name="connsiteX9379" fmla="*/ 4360093 w 5246673"/>
                <a:gd name="connsiteY9379" fmla="*/ 898148 h 6858000"/>
                <a:gd name="connsiteX9380" fmla="*/ 4372650 w 5246673"/>
                <a:gd name="connsiteY9380" fmla="*/ 916321 h 6858000"/>
                <a:gd name="connsiteX9381" fmla="*/ 4362948 w 5246673"/>
                <a:gd name="connsiteY9381" fmla="*/ 921261 h 6858000"/>
                <a:gd name="connsiteX9382" fmla="*/ 4367179 w 5246673"/>
                <a:gd name="connsiteY9382" fmla="*/ 949976 h 6858000"/>
                <a:gd name="connsiteX9383" fmla="*/ 4409483 w 5246673"/>
                <a:gd name="connsiteY9383" fmla="*/ 1220370 h 6858000"/>
                <a:gd name="connsiteX9384" fmla="*/ 4409483 w 5246673"/>
                <a:gd name="connsiteY9384" fmla="*/ 1256265 h 6858000"/>
                <a:gd name="connsiteX9385" fmla="*/ 4367179 w 5246673"/>
                <a:gd name="connsiteY9385" fmla="*/ 1526659 h 6858000"/>
                <a:gd name="connsiteX9386" fmla="*/ 4362948 w 5246673"/>
                <a:gd name="connsiteY9386" fmla="*/ 1557768 h 6858000"/>
                <a:gd name="connsiteX9387" fmla="*/ 4379869 w 5246673"/>
                <a:gd name="connsiteY9387" fmla="*/ 1567339 h 6858000"/>
                <a:gd name="connsiteX9388" fmla="*/ 4537804 w 5246673"/>
                <a:gd name="connsiteY9388" fmla="*/ 1639126 h 6858000"/>
                <a:gd name="connsiteX9389" fmla="*/ 4558957 w 5246673"/>
                <a:gd name="connsiteY9389" fmla="*/ 1658269 h 6858000"/>
                <a:gd name="connsiteX9390" fmla="*/ 4675997 w 5246673"/>
                <a:gd name="connsiteY9390" fmla="*/ 1856877 h 6858000"/>
                <a:gd name="connsiteX9391" fmla="*/ 4688689 w 5246673"/>
                <a:gd name="connsiteY9391" fmla="*/ 1876020 h 6858000"/>
                <a:gd name="connsiteX9392" fmla="*/ 4701379 w 5246673"/>
                <a:gd name="connsiteY9392" fmla="*/ 1856877 h 6858000"/>
                <a:gd name="connsiteX9393" fmla="*/ 4808045 w 5246673"/>
                <a:gd name="connsiteY9393" fmla="*/ 1675876 h 6858000"/>
                <a:gd name="connsiteX9394" fmla="*/ 4815037 w 5246673"/>
                <a:gd name="connsiteY9394" fmla="*/ 1690331 h 6858000"/>
                <a:gd name="connsiteX9395" fmla="*/ 4701379 w 5246673"/>
                <a:gd name="connsiteY9395" fmla="*/ 1883200 h 6858000"/>
                <a:gd name="connsiteX9396" fmla="*/ 4688689 w 5246673"/>
                <a:gd name="connsiteY9396" fmla="*/ 1902343 h 6858000"/>
                <a:gd name="connsiteX9397" fmla="*/ 4675997 w 5246673"/>
                <a:gd name="connsiteY9397" fmla="*/ 1883200 h 6858000"/>
                <a:gd name="connsiteX9398" fmla="*/ 4553316 w 5246673"/>
                <a:gd name="connsiteY9398" fmla="*/ 1675018 h 6858000"/>
                <a:gd name="connsiteX9399" fmla="*/ 4530754 w 5246673"/>
                <a:gd name="connsiteY9399" fmla="*/ 1653483 h 6858000"/>
                <a:gd name="connsiteX9400" fmla="*/ 4361538 w 5246673"/>
                <a:gd name="connsiteY9400" fmla="*/ 1576911 h 6858000"/>
                <a:gd name="connsiteX9401" fmla="*/ 4346026 w 5246673"/>
                <a:gd name="connsiteY9401" fmla="*/ 1569731 h 6858000"/>
                <a:gd name="connsiteX9402" fmla="*/ 4350257 w 5246673"/>
                <a:gd name="connsiteY9402" fmla="*/ 1543410 h 6858000"/>
                <a:gd name="connsiteX9403" fmla="*/ 4398202 w 5246673"/>
                <a:gd name="connsiteY9403" fmla="*/ 1256265 h 6858000"/>
                <a:gd name="connsiteX9404" fmla="*/ 4398202 w 5246673"/>
                <a:gd name="connsiteY9404" fmla="*/ 1217978 h 6858000"/>
                <a:gd name="connsiteX9405" fmla="*/ 4353078 w 5246673"/>
                <a:gd name="connsiteY9405" fmla="*/ 930832 h 6858000"/>
                <a:gd name="connsiteX9406" fmla="*/ 4348846 w 5246673"/>
                <a:gd name="connsiteY9406" fmla="*/ 904510 h 6858000"/>
                <a:gd name="connsiteX9407" fmla="*/ 3208050 w 5246673"/>
                <a:gd name="connsiteY9407" fmla="*/ 796831 h 6858000"/>
                <a:gd name="connsiteX9408" fmla="*/ 3199589 w 5246673"/>
                <a:gd name="connsiteY9408" fmla="*/ 811188 h 6858000"/>
                <a:gd name="connsiteX9409" fmla="*/ 3195358 w 5246673"/>
                <a:gd name="connsiteY9409" fmla="*/ 818366 h 6858000"/>
                <a:gd name="connsiteX9410" fmla="*/ 3120622 w 5246673"/>
                <a:gd name="connsiteY9410" fmla="*/ 945190 h 6858000"/>
                <a:gd name="connsiteX9411" fmla="*/ 3119211 w 5246673"/>
                <a:gd name="connsiteY9411" fmla="*/ 947581 h 6858000"/>
                <a:gd name="connsiteX9412" fmla="*/ 3114982 w 5246673"/>
                <a:gd name="connsiteY9412" fmla="*/ 954761 h 6858000"/>
                <a:gd name="connsiteX9413" fmla="*/ 3109341 w 5246673"/>
                <a:gd name="connsiteY9413" fmla="*/ 959547 h 6858000"/>
                <a:gd name="connsiteX9414" fmla="*/ 3103700 w 5246673"/>
                <a:gd name="connsiteY9414" fmla="*/ 964333 h 6858000"/>
                <a:gd name="connsiteX9415" fmla="*/ 3102290 w 5246673"/>
                <a:gd name="connsiteY9415" fmla="*/ 964333 h 6858000"/>
                <a:gd name="connsiteX9416" fmla="*/ 2996530 w 5246673"/>
                <a:gd name="connsiteY9416" fmla="*/ 1012191 h 6858000"/>
                <a:gd name="connsiteX9417" fmla="*/ 2989479 w 5246673"/>
                <a:gd name="connsiteY9417" fmla="*/ 1016976 h 6858000"/>
                <a:gd name="connsiteX9418" fmla="*/ 2983838 w 5246673"/>
                <a:gd name="connsiteY9418" fmla="*/ 1019368 h 6858000"/>
                <a:gd name="connsiteX9419" fmla="*/ 2988070 w 5246673"/>
                <a:gd name="connsiteY9419" fmla="*/ 1045691 h 6858000"/>
                <a:gd name="connsiteX9420" fmla="*/ 3007811 w 5246673"/>
                <a:gd name="connsiteY9420" fmla="*/ 1172512 h 6858000"/>
                <a:gd name="connsiteX9421" fmla="*/ 3013452 w 5246673"/>
                <a:gd name="connsiteY9421" fmla="*/ 1208407 h 6858000"/>
                <a:gd name="connsiteX9422" fmla="*/ 3013452 w 5246673"/>
                <a:gd name="connsiteY9422" fmla="*/ 1213193 h 6858000"/>
                <a:gd name="connsiteX9423" fmla="*/ 3014861 w 5246673"/>
                <a:gd name="connsiteY9423" fmla="*/ 1217978 h 6858000"/>
                <a:gd name="connsiteX9424" fmla="*/ 3012041 w 5246673"/>
                <a:gd name="connsiteY9424" fmla="*/ 1256265 h 6858000"/>
                <a:gd name="connsiteX9425" fmla="*/ 3010632 w 5246673"/>
                <a:gd name="connsiteY9425" fmla="*/ 1263442 h 6858000"/>
                <a:gd name="connsiteX9426" fmla="*/ 3010632 w 5246673"/>
                <a:gd name="connsiteY9426" fmla="*/ 1268228 h 6858000"/>
                <a:gd name="connsiteX9427" fmla="*/ 3004991 w 5246673"/>
                <a:gd name="connsiteY9427" fmla="*/ 1304122 h 6858000"/>
                <a:gd name="connsiteX9428" fmla="*/ 2985250 w 5246673"/>
                <a:gd name="connsiteY9428" fmla="*/ 1430944 h 6858000"/>
                <a:gd name="connsiteX9429" fmla="*/ 2982429 w 5246673"/>
                <a:gd name="connsiteY9429" fmla="*/ 1454872 h 6858000"/>
                <a:gd name="connsiteX9430" fmla="*/ 2995120 w 5246673"/>
                <a:gd name="connsiteY9430" fmla="*/ 1462052 h 6858000"/>
                <a:gd name="connsiteX9431" fmla="*/ 2997940 w 5246673"/>
                <a:gd name="connsiteY9431" fmla="*/ 1464444 h 6858000"/>
                <a:gd name="connsiteX9432" fmla="*/ 3057165 w 5246673"/>
                <a:gd name="connsiteY9432" fmla="*/ 1490767 h 6858000"/>
                <a:gd name="connsiteX9433" fmla="*/ 3098060 w 5246673"/>
                <a:gd name="connsiteY9433" fmla="*/ 1509910 h 6858000"/>
                <a:gd name="connsiteX9434" fmla="*/ 3099469 w 5246673"/>
                <a:gd name="connsiteY9434" fmla="*/ 1509910 h 6858000"/>
                <a:gd name="connsiteX9435" fmla="*/ 3105110 w 5246673"/>
                <a:gd name="connsiteY9435" fmla="*/ 1512302 h 6858000"/>
                <a:gd name="connsiteX9436" fmla="*/ 3110750 w 5246673"/>
                <a:gd name="connsiteY9436" fmla="*/ 1517087 h 6858000"/>
                <a:gd name="connsiteX9437" fmla="*/ 3113571 w 5246673"/>
                <a:gd name="connsiteY9437" fmla="*/ 1519482 h 6858000"/>
                <a:gd name="connsiteX9438" fmla="*/ 3120622 w 5246673"/>
                <a:gd name="connsiteY9438" fmla="*/ 1529053 h 6858000"/>
                <a:gd name="connsiteX9439" fmla="*/ 3195358 w 5246673"/>
                <a:gd name="connsiteY9439" fmla="*/ 1655875 h 6858000"/>
                <a:gd name="connsiteX9440" fmla="*/ 3206639 w 5246673"/>
                <a:gd name="connsiteY9440" fmla="*/ 1672626 h 6858000"/>
                <a:gd name="connsiteX9441" fmla="*/ 3217920 w 5246673"/>
                <a:gd name="connsiteY9441" fmla="*/ 1655875 h 6858000"/>
                <a:gd name="connsiteX9442" fmla="*/ 3226381 w 5246673"/>
                <a:gd name="connsiteY9442" fmla="*/ 1641517 h 6858000"/>
                <a:gd name="connsiteX9443" fmla="*/ 3292658 w 5246673"/>
                <a:gd name="connsiteY9443" fmla="*/ 1526659 h 6858000"/>
                <a:gd name="connsiteX9444" fmla="*/ 3313809 w 5246673"/>
                <a:gd name="connsiteY9444" fmla="*/ 1507516 h 6858000"/>
                <a:gd name="connsiteX9445" fmla="*/ 3371626 w 5246673"/>
                <a:gd name="connsiteY9445" fmla="*/ 1481195 h 6858000"/>
                <a:gd name="connsiteX9446" fmla="*/ 3430851 w 5246673"/>
                <a:gd name="connsiteY9446" fmla="*/ 1452481 h 6858000"/>
                <a:gd name="connsiteX9447" fmla="*/ 3428031 w 5246673"/>
                <a:gd name="connsiteY9447" fmla="*/ 1428552 h 6858000"/>
                <a:gd name="connsiteX9448" fmla="*/ 3412519 w 5246673"/>
                <a:gd name="connsiteY9448" fmla="*/ 1328051 h 6858000"/>
                <a:gd name="connsiteX9449" fmla="*/ 3401238 w 5246673"/>
                <a:gd name="connsiteY9449" fmla="*/ 1251479 h 6858000"/>
                <a:gd name="connsiteX9450" fmla="*/ 3401238 w 5246673"/>
                <a:gd name="connsiteY9450" fmla="*/ 1213193 h 6858000"/>
                <a:gd name="connsiteX9451" fmla="*/ 3412519 w 5246673"/>
                <a:gd name="connsiteY9451" fmla="*/ 1141406 h 6858000"/>
                <a:gd name="connsiteX9452" fmla="*/ 3428031 w 5246673"/>
                <a:gd name="connsiteY9452" fmla="*/ 1038511 h 6858000"/>
                <a:gd name="connsiteX9453" fmla="*/ 3429440 w 5246673"/>
                <a:gd name="connsiteY9453" fmla="*/ 1028939 h 6858000"/>
                <a:gd name="connsiteX9454" fmla="*/ 3430851 w 5246673"/>
                <a:gd name="connsiteY9454" fmla="*/ 1021762 h 6858000"/>
                <a:gd name="connsiteX9455" fmla="*/ 3432260 w 5246673"/>
                <a:gd name="connsiteY9455" fmla="*/ 1014582 h 6858000"/>
                <a:gd name="connsiteX9456" fmla="*/ 3418159 w 5246673"/>
                <a:gd name="connsiteY9456" fmla="*/ 1007405 h 6858000"/>
                <a:gd name="connsiteX9457" fmla="*/ 3382907 w 5246673"/>
                <a:gd name="connsiteY9457" fmla="*/ 990653 h 6858000"/>
                <a:gd name="connsiteX9458" fmla="*/ 3316630 w 5246673"/>
                <a:gd name="connsiteY9458" fmla="*/ 959547 h 6858000"/>
                <a:gd name="connsiteX9459" fmla="*/ 3295478 w 5246673"/>
                <a:gd name="connsiteY9459" fmla="*/ 940404 h 6858000"/>
                <a:gd name="connsiteX9460" fmla="*/ 3220741 w 5246673"/>
                <a:gd name="connsiteY9460" fmla="*/ 813580 h 6858000"/>
                <a:gd name="connsiteX9461" fmla="*/ 3213691 w 5246673"/>
                <a:gd name="connsiteY9461" fmla="*/ 804009 h 6858000"/>
                <a:gd name="connsiteX9462" fmla="*/ 3208050 w 5246673"/>
                <a:gd name="connsiteY9462" fmla="*/ 796831 h 6858000"/>
                <a:gd name="connsiteX9463" fmla="*/ 249593 w 5246673"/>
                <a:gd name="connsiteY9463" fmla="*/ 796831 h 6858000"/>
                <a:gd name="connsiteX9464" fmla="*/ 238312 w 5246673"/>
                <a:gd name="connsiteY9464" fmla="*/ 815974 h 6858000"/>
                <a:gd name="connsiteX9465" fmla="*/ 163574 w 5246673"/>
                <a:gd name="connsiteY9465" fmla="*/ 942796 h 6858000"/>
                <a:gd name="connsiteX9466" fmla="*/ 142423 w 5246673"/>
                <a:gd name="connsiteY9466" fmla="*/ 964333 h 6858000"/>
                <a:gd name="connsiteX9467" fmla="*/ 36663 w 5246673"/>
                <a:gd name="connsiteY9467" fmla="*/ 1012191 h 6858000"/>
                <a:gd name="connsiteX9468" fmla="*/ 25381 w 5246673"/>
                <a:gd name="connsiteY9468" fmla="*/ 1019368 h 6858000"/>
                <a:gd name="connsiteX9469" fmla="*/ 28202 w 5246673"/>
                <a:gd name="connsiteY9469" fmla="*/ 1043297 h 6858000"/>
                <a:gd name="connsiteX9470" fmla="*/ 53584 w 5246673"/>
                <a:gd name="connsiteY9470" fmla="*/ 1206013 h 6858000"/>
                <a:gd name="connsiteX9471" fmla="*/ 52175 w 5246673"/>
                <a:gd name="connsiteY9471" fmla="*/ 1268228 h 6858000"/>
                <a:gd name="connsiteX9472" fmla="*/ 26792 w 5246673"/>
                <a:gd name="connsiteY9472" fmla="*/ 1430944 h 6858000"/>
                <a:gd name="connsiteX9473" fmla="*/ 23972 w 5246673"/>
                <a:gd name="connsiteY9473" fmla="*/ 1457267 h 6858000"/>
                <a:gd name="connsiteX9474" fmla="*/ 38073 w 5246673"/>
                <a:gd name="connsiteY9474" fmla="*/ 1462052 h 6858000"/>
                <a:gd name="connsiteX9475" fmla="*/ 139603 w 5246673"/>
                <a:gd name="connsiteY9475" fmla="*/ 1507516 h 6858000"/>
                <a:gd name="connsiteX9476" fmla="*/ 162165 w 5246673"/>
                <a:gd name="connsiteY9476" fmla="*/ 1529053 h 6858000"/>
                <a:gd name="connsiteX9477" fmla="*/ 238312 w 5246673"/>
                <a:gd name="connsiteY9477" fmla="*/ 1658269 h 6858000"/>
                <a:gd name="connsiteX9478" fmla="*/ 251003 w 5246673"/>
                <a:gd name="connsiteY9478" fmla="*/ 1677412 h 6858000"/>
                <a:gd name="connsiteX9479" fmla="*/ 262284 w 5246673"/>
                <a:gd name="connsiteY9479" fmla="*/ 1653483 h 6858000"/>
                <a:gd name="connsiteX9480" fmla="*/ 335611 w 5246673"/>
                <a:gd name="connsiteY9480" fmla="*/ 1529053 h 6858000"/>
                <a:gd name="connsiteX9481" fmla="*/ 356763 w 5246673"/>
                <a:gd name="connsiteY9481" fmla="*/ 1509910 h 6858000"/>
                <a:gd name="connsiteX9482" fmla="*/ 414578 w 5246673"/>
                <a:gd name="connsiteY9482" fmla="*/ 1483587 h 6858000"/>
                <a:gd name="connsiteX9483" fmla="*/ 473804 w 5246673"/>
                <a:gd name="connsiteY9483" fmla="*/ 1454872 h 6858000"/>
                <a:gd name="connsiteX9484" fmla="*/ 470983 w 5246673"/>
                <a:gd name="connsiteY9484" fmla="*/ 1430944 h 6858000"/>
                <a:gd name="connsiteX9485" fmla="*/ 442781 w 5246673"/>
                <a:gd name="connsiteY9485" fmla="*/ 1251479 h 6858000"/>
                <a:gd name="connsiteX9486" fmla="*/ 442781 w 5246673"/>
                <a:gd name="connsiteY9486" fmla="*/ 1217978 h 6858000"/>
                <a:gd name="connsiteX9487" fmla="*/ 470983 w 5246673"/>
                <a:gd name="connsiteY9487" fmla="*/ 1038511 h 6858000"/>
                <a:gd name="connsiteX9488" fmla="*/ 473804 w 5246673"/>
                <a:gd name="connsiteY9488" fmla="*/ 1014582 h 6858000"/>
                <a:gd name="connsiteX9489" fmla="*/ 458293 w 5246673"/>
                <a:gd name="connsiteY9489" fmla="*/ 1007405 h 6858000"/>
                <a:gd name="connsiteX9490" fmla="*/ 356763 w 5246673"/>
                <a:gd name="connsiteY9490" fmla="*/ 961939 h 6858000"/>
                <a:gd name="connsiteX9491" fmla="*/ 335611 w 5246673"/>
                <a:gd name="connsiteY9491" fmla="*/ 942796 h 6858000"/>
                <a:gd name="connsiteX9492" fmla="*/ 260874 w 5246673"/>
                <a:gd name="connsiteY9492" fmla="*/ 815974 h 6858000"/>
                <a:gd name="connsiteX9493" fmla="*/ 249593 w 5246673"/>
                <a:gd name="connsiteY9493" fmla="*/ 796831 h 6858000"/>
                <a:gd name="connsiteX9494" fmla="*/ 1726001 w 5246673"/>
                <a:gd name="connsiteY9494" fmla="*/ 794437 h 6858000"/>
                <a:gd name="connsiteX9495" fmla="*/ 1714720 w 5246673"/>
                <a:gd name="connsiteY9495" fmla="*/ 818366 h 6858000"/>
                <a:gd name="connsiteX9496" fmla="*/ 1641393 w 5246673"/>
                <a:gd name="connsiteY9496" fmla="*/ 942796 h 6858000"/>
                <a:gd name="connsiteX9497" fmla="*/ 1620241 w 5246673"/>
                <a:gd name="connsiteY9497" fmla="*/ 961939 h 6858000"/>
                <a:gd name="connsiteX9498" fmla="*/ 1515892 w 5246673"/>
                <a:gd name="connsiteY9498" fmla="*/ 1009796 h 6858000"/>
                <a:gd name="connsiteX9499" fmla="*/ 1500380 w 5246673"/>
                <a:gd name="connsiteY9499" fmla="*/ 1019368 h 6858000"/>
                <a:gd name="connsiteX9500" fmla="*/ 1504611 w 5246673"/>
                <a:gd name="connsiteY9500" fmla="*/ 1045691 h 6858000"/>
                <a:gd name="connsiteX9501" fmla="*/ 1531403 w 5246673"/>
                <a:gd name="connsiteY9501" fmla="*/ 1222764 h 6858000"/>
                <a:gd name="connsiteX9502" fmla="*/ 1531403 w 5246673"/>
                <a:gd name="connsiteY9502" fmla="*/ 1256265 h 6858000"/>
                <a:gd name="connsiteX9503" fmla="*/ 1503200 w 5246673"/>
                <a:gd name="connsiteY9503" fmla="*/ 1435729 h 6858000"/>
                <a:gd name="connsiteX9504" fmla="*/ 1500380 w 5246673"/>
                <a:gd name="connsiteY9504" fmla="*/ 1459658 h 6858000"/>
                <a:gd name="connsiteX9505" fmla="*/ 1517301 w 5246673"/>
                <a:gd name="connsiteY9505" fmla="*/ 1466838 h 6858000"/>
                <a:gd name="connsiteX9506" fmla="*/ 1617421 w 5246673"/>
                <a:gd name="connsiteY9506" fmla="*/ 1512302 h 6858000"/>
                <a:gd name="connsiteX9507" fmla="*/ 1638573 w 5246673"/>
                <a:gd name="connsiteY9507" fmla="*/ 1531445 h 6858000"/>
                <a:gd name="connsiteX9508" fmla="*/ 1714720 w 5246673"/>
                <a:gd name="connsiteY9508" fmla="*/ 1660660 h 6858000"/>
                <a:gd name="connsiteX9509" fmla="*/ 1726001 w 5246673"/>
                <a:gd name="connsiteY9509" fmla="*/ 1677412 h 6858000"/>
                <a:gd name="connsiteX9510" fmla="*/ 1737282 w 5246673"/>
                <a:gd name="connsiteY9510" fmla="*/ 1660660 h 6858000"/>
                <a:gd name="connsiteX9511" fmla="*/ 1813429 w 5246673"/>
                <a:gd name="connsiteY9511" fmla="*/ 1531445 h 6858000"/>
                <a:gd name="connsiteX9512" fmla="*/ 1833171 w 5246673"/>
                <a:gd name="connsiteY9512" fmla="*/ 1512302 h 6858000"/>
                <a:gd name="connsiteX9513" fmla="*/ 1933291 w 5246673"/>
                <a:gd name="connsiteY9513" fmla="*/ 1466838 h 6858000"/>
                <a:gd name="connsiteX9514" fmla="*/ 1950213 w 5246673"/>
                <a:gd name="connsiteY9514" fmla="*/ 1457267 h 6858000"/>
                <a:gd name="connsiteX9515" fmla="*/ 1947392 w 5246673"/>
                <a:gd name="connsiteY9515" fmla="*/ 1430944 h 6858000"/>
                <a:gd name="connsiteX9516" fmla="*/ 1922010 w 5246673"/>
                <a:gd name="connsiteY9516" fmla="*/ 1268228 h 6858000"/>
                <a:gd name="connsiteX9517" fmla="*/ 1922010 w 5246673"/>
                <a:gd name="connsiteY9517" fmla="*/ 1208407 h 6858000"/>
                <a:gd name="connsiteX9518" fmla="*/ 1948802 w 5246673"/>
                <a:gd name="connsiteY9518" fmla="*/ 1043297 h 6858000"/>
                <a:gd name="connsiteX9519" fmla="*/ 1951622 w 5246673"/>
                <a:gd name="connsiteY9519" fmla="*/ 1019368 h 6858000"/>
                <a:gd name="connsiteX9520" fmla="*/ 1937521 w 5246673"/>
                <a:gd name="connsiteY9520" fmla="*/ 1012191 h 6858000"/>
                <a:gd name="connsiteX9521" fmla="*/ 1834582 w 5246673"/>
                <a:gd name="connsiteY9521" fmla="*/ 964333 h 6858000"/>
                <a:gd name="connsiteX9522" fmla="*/ 1813429 w 5246673"/>
                <a:gd name="connsiteY9522" fmla="*/ 942796 h 6858000"/>
                <a:gd name="connsiteX9523" fmla="*/ 1740102 w 5246673"/>
                <a:gd name="connsiteY9523" fmla="*/ 818366 h 6858000"/>
                <a:gd name="connsiteX9524" fmla="*/ 1726001 w 5246673"/>
                <a:gd name="connsiteY9524" fmla="*/ 794437 h 6858000"/>
                <a:gd name="connsiteX9525" fmla="*/ 246773 w 5246673"/>
                <a:gd name="connsiteY9525" fmla="*/ 768116 h 6858000"/>
                <a:gd name="connsiteX9526" fmla="*/ 258054 w 5246673"/>
                <a:gd name="connsiteY9526" fmla="*/ 784865 h 6858000"/>
                <a:gd name="connsiteX9527" fmla="*/ 339842 w 5246673"/>
                <a:gd name="connsiteY9527" fmla="*/ 923653 h 6858000"/>
                <a:gd name="connsiteX9528" fmla="*/ 362404 w 5246673"/>
                <a:gd name="connsiteY9528" fmla="*/ 945190 h 6858000"/>
                <a:gd name="connsiteX9529" fmla="*/ 472394 w 5246673"/>
                <a:gd name="connsiteY9529" fmla="*/ 995439 h 6858000"/>
                <a:gd name="connsiteX9530" fmla="*/ 487905 w 5246673"/>
                <a:gd name="connsiteY9530" fmla="*/ 1002619 h 6858000"/>
                <a:gd name="connsiteX9531" fmla="*/ 485085 w 5246673"/>
                <a:gd name="connsiteY9531" fmla="*/ 1024154 h 6858000"/>
                <a:gd name="connsiteX9532" fmla="*/ 454062 w 5246673"/>
                <a:gd name="connsiteY9532" fmla="*/ 1220370 h 6858000"/>
                <a:gd name="connsiteX9533" fmla="*/ 454062 w 5246673"/>
                <a:gd name="connsiteY9533" fmla="*/ 1256265 h 6858000"/>
                <a:gd name="connsiteX9534" fmla="*/ 485085 w 5246673"/>
                <a:gd name="connsiteY9534" fmla="*/ 1447695 h 6858000"/>
                <a:gd name="connsiteX9535" fmla="*/ 489316 w 5246673"/>
                <a:gd name="connsiteY9535" fmla="*/ 1471624 h 6858000"/>
                <a:gd name="connsiteX9536" fmla="*/ 475214 w 5246673"/>
                <a:gd name="connsiteY9536" fmla="*/ 1478801 h 6858000"/>
                <a:gd name="connsiteX9537" fmla="*/ 362404 w 5246673"/>
                <a:gd name="connsiteY9537" fmla="*/ 1531445 h 6858000"/>
                <a:gd name="connsiteX9538" fmla="*/ 342662 w 5246673"/>
                <a:gd name="connsiteY9538" fmla="*/ 1550588 h 6858000"/>
                <a:gd name="connsiteX9539" fmla="*/ 260874 w 5246673"/>
                <a:gd name="connsiteY9539" fmla="*/ 1689375 h 6858000"/>
                <a:gd name="connsiteX9540" fmla="*/ 248182 w 5246673"/>
                <a:gd name="connsiteY9540" fmla="*/ 1708518 h 6858000"/>
                <a:gd name="connsiteX9541" fmla="*/ 235492 w 5246673"/>
                <a:gd name="connsiteY9541" fmla="*/ 1689375 h 6858000"/>
                <a:gd name="connsiteX9542" fmla="*/ 153704 w 5246673"/>
                <a:gd name="connsiteY9542" fmla="*/ 1550588 h 6858000"/>
                <a:gd name="connsiteX9543" fmla="*/ 133962 w 5246673"/>
                <a:gd name="connsiteY9543" fmla="*/ 1531445 h 6858000"/>
                <a:gd name="connsiteX9544" fmla="*/ 21152 w 5246673"/>
                <a:gd name="connsiteY9544" fmla="*/ 1478801 h 6858000"/>
                <a:gd name="connsiteX9545" fmla="*/ 7051 w 5246673"/>
                <a:gd name="connsiteY9545" fmla="*/ 1471624 h 6858000"/>
                <a:gd name="connsiteX9546" fmla="*/ 11280 w 5246673"/>
                <a:gd name="connsiteY9546" fmla="*/ 1447695 h 6858000"/>
                <a:gd name="connsiteX9547" fmla="*/ 39483 w 5246673"/>
                <a:gd name="connsiteY9547" fmla="*/ 1256265 h 6858000"/>
                <a:gd name="connsiteX9548" fmla="*/ 39483 w 5246673"/>
                <a:gd name="connsiteY9548" fmla="*/ 1220370 h 6858000"/>
                <a:gd name="connsiteX9549" fmla="*/ 8460 w 5246673"/>
                <a:gd name="connsiteY9549" fmla="*/ 1028939 h 6858000"/>
                <a:gd name="connsiteX9550" fmla="*/ 5640 w 5246673"/>
                <a:gd name="connsiteY9550" fmla="*/ 1002619 h 6858000"/>
                <a:gd name="connsiteX9551" fmla="*/ 21152 w 5246673"/>
                <a:gd name="connsiteY9551" fmla="*/ 995439 h 6858000"/>
                <a:gd name="connsiteX9552" fmla="*/ 131142 w 5246673"/>
                <a:gd name="connsiteY9552" fmla="*/ 945190 h 6858000"/>
                <a:gd name="connsiteX9553" fmla="*/ 153704 w 5246673"/>
                <a:gd name="connsiteY9553" fmla="*/ 923653 h 6858000"/>
                <a:gd name="connsiteX9554" fmla="*/ 235492 w 5246673"/>
                <a:gd name="connsiteY9554" fmla="*/ 784865 h 6858000"/>
                <a:gd name="connsiteX9555" fmla="*/ 246773 w 5246673"/>
                <a:gd name="connsiteY9555" fmla="*/ 768116 h 6858000"/>
                <a:gd name="connsiteX9556" fmla="*/ 1731641 w 5246673"/>
                <a:gd name="connsiteY9556" fmla="*/ 763331 h 6858000"/>
                <a:gd name="connsiteX9557" fmla="*/ 1744333 w 5246673"/>
                <a:gd name="connsiteY9557" fmla="*/ 782474 h 6858000"/>
                <a:gd name="connsiteX9558" fmla="*/ 1826121 w 5246673"/>
                <a:gd name="connsiteY9558" fmla="*/ 921261 h 6858000"/>
                <a:gd name="connsiteX9559" fmla="*/ 1850092 w 5246673"/>
                <a:gd name="connsiteY9559" fmla="*/ 945190 h 6858000"/>
                <a:gd name="connsiteX9560" fmla="*/ 1958673 w 5246673"/>
                <a:gd name="connsiteY9560" fmla="*/ 995439 h 6858000"/>
                <a:gd name="connsiteX9561" fmla="*/ 1972775 w 5246673"/>
                <a:gd name="connsiteY9561" fmla="*/ 1002619 h 6858000"/>
                <a:gd name="connsiteX9562" fmla="*/ 1971364 w 5246673"/>
                <a:gd name="connsiteY9562" fmla="*/ 1021762 h 6858000"/>
                <a:gd name="connsiteX9563" fmla="*/ 1941752 w 5246673"/>
                <a:gd name="connsiteY9563" fmla="*/ 1203621 h 6858000"/>
                <a:gd name="connsiteX9564" fmla="*/ 1941752 w 5246673"/>
                <a:gd name="connsiteY9564" fmla="*/ 1270622 h 6858000"/>
                <a:gd name="connsiteX9565" fmla="*/ 1969954 w 5246673"/>
                <a:gd name="connsiteY9565" fmla="*/ 1447695 h 6858000"/>
                <a:gd name="connsiteX9566" fmla="*/ 1972775 w 5246673"/>
                <a:gd name="connsiteY9566" fmla="*/ 1471624 h 6858000"/>
                <a:gd name="connsiteX9567" fmla="*/ 1927650 w 5246673"/>
                <a:gd name="connsiteY9567" fmla="*/ 1493159 h 6858000"/>
                <a:gd name="connsiteX9568" fmla="*/ 1847272 w 5246673"/>
                <a:gd name="connsiteY9568" fmla="*/ 1529053 h 6858000"/>
                <a:gd name="connsiteX9569" fmla="*/ 1823301 w 5246673"/>
                <a:gd name="connsiteY9569" fmla="*/ 1550588 h 6858000"/>
                <a:gd name="connsiteX9570" fmla="*/ 1742922 w 5246673"/>
                <a:gd name="connsiteY9570" fmla="*/ 1686983 h 6858000"/>
                <a:gd name="connsiteX9571" fmla="*/ 1731641 w 5246673"/>
                <a:gd name="connsiteY9571" fmla="*/ 1710912 h 6858000"/>
                <a:gd name="connsiteX9572" fmla="*/ 1717540 w 5246673"/>
                <a:gd name="connsiteY9572" fmla="*/ 1689375 h 6858000"/>
                <a:gd name="connsiteX9573" fmla="*/ 1635752 w 5246673"/>
                <a:gd name="connsiteY9573" fmla="*/ 1550588 h 6858000"/>
                <a:gd name="connsiteX9574" fmla="*/ 1614601 w 5246673"/>
                <a:gd name="connsiteY9574" fmla="*/ 1529053 h 6858000"/>
                <a:gd name="connsiteX9575" fmla="*/ 1501790 w 5246673"/>
                <a:gd name="connsiteY9575" fmla="*/ 1478801 h 6858000"/>
                <a:gd name="connsiteX9576" fmla="*/ 1489098 w 5246673"/>
                <a:gd name="connsiteY9576" fmla="*/ 1471624 h 6858000"/>
                <a:gd name="connsiteX9577" fmla="*/ 1490509 w 5246673"/>
                <a:gd name="connsiteY9577" fmla="*/ 1452481 h 6858000"/>
                <a:gd name="connsiteX9578" fmla="*/ 1521532 w 5246673"/>
                <a:gd name="connsiteY9578" fmla="*/ 1256265 h 6858000"/>
                <a:gd name="connsiteX9579" fmla="*/ 1521532 w 5246673"/>
                <a:gd name="connsiteY9579" fmla="*/ 1217978 h 6858000"/>
                <a:gd name="connsiteX9580" fmla="*/ 1494739 w 5246673"/>
                <a:gd name="connsiteY9580" fmla="*/ 1024154 h 6858000"/>
                <a:gd name="connsiteX9581" fmla="*/ 1491919 w 5246673"/>
                <a:gd name="connsiteY9581" fmla="*/ 1000225 h 6858000"/>
                <a:gd name="connsiteX9582" fmla="*/ 1561016 w 5246673"/>
                <a:gd name="connsiteY9582" fmla="*/ 969119 h 6858000"/>
                <a:gd name="connsiteX9583" fmla="*/ 1618831 w 5246673"/>
                <a:gd name="connsiteY9583" fmla="*/ 942796 h 6858000"/>
                <a:gd name="connsiteX9584" fmla="*/ 1639983 w 5246673"/>
                <a:gd name="connsiteY9584" fmla="*/ 923653 h 6858000"/>
                <a:gd name="connsiteX9585" fmla="*/ 1721771 w 5246673"/>
                <a:gd name="connsiteY9585" fmla="*/ 784865 h 6858000"/>
                <a:gd name="connsiteX9586" fmla="*/ 1731641 w 5246673"/>
                <a:gd name="connsiteY9586" fmla="*/ 763331 h 6858000"/>
                <a:gd name="connsiteX9587" fmla="*/ 3210870 w 5246673"/>
                <a:gd name="connsiteY9587" fmla="*/ 760937 h 6858000"/>
                <a:gd name="connsiteX9588" fmla="*/ 3212280 w 5246673"/>
                <a:gd name="connsiteY9588" fmla="*/ 763331 h 6858000"/>
                <a:gd name="connsiteX9589" fmla="*/ 3216511 w 5246673"/>
                <a:gd name="connsiteY9589" fmla="*/ 770508 h 6858000"/>
                <a:gd name="connsiteX9590" fmla="*/ 3217920 w 5246673"/>
                <a:gd name="connsiteY9590" fmla="*/ 772902 h 6858000"/>
                <a:gd name="connsiteX9591" fmla="*/ 3222152 w 5246673"/>
                <a:gd name="connsiteY9591" fmla="*/ 780080 h 6858000"/>
                <a:gd name="connsiteX9592" fmla="*/ 3305349 w 5246673"/>
                <a:gd name="connsiteY9592" fmla="*/ 921261 h 6858000"/>
                <a:gd name="connsiteX9593" fmla="*/ 3320861 w 5246673"/>
                <a:gd name="connsiteY9593" fmla="*/ 940404 h 6858000"/>
                <a:gd name="connsiteX9594" fmla="*/ 3326501 w 5246673"/>
                <a:gd name="connsiteY9594" fmla="*/ 942796 h 6858000"/>
                <a:gd name="connsiteX9595" fmla="*/ 3436492 w 5246673"/>
                <a:gd name="connsiteY9595" fmla="*/ 993047 h 6858000"/>
                <a:gd name="connsiteX9596" fmla="*/ 3443542 w 5246673"/>
                <a:gd name="connsiteY9596" fmla="*/ 995439 h 6858000"/>
                <a:gd name="connsiteX9597" fmla="*/ 3452002 w 5246673"/>
                <a:gd name="connsiteY9597" fmla="*/ 1000225 h 6858000"/>
                <a:gd name="connsiteX9598" fmla="*/ 3449182 w 5246673"/>
                <a:gd name="connsiteY9598" fmla="*/ 1021762 h 6858000"/>
                <a:gd name="connsiteX9599" fmla="*/ 3418159 w 5246673"/>
                <a:gd name="connsiteY9599" fmla="*/ 1215584 h 6858000"/>
                <a:gd name="connsiteX9600" fmla="*/ 3418159 w 5246673"/>
                <a:gd name="connsiteY9600" fmla="*/ 1220370 h 6858000"/>
                <a:gd name="connsiteX9601" fmla="*/ 3416750 w 5246673"/>
                <a:gd name="connsiteY9601" fmla="*/ 1229942 h 6858000"/>
                <a:gd name="connsiteX9602" fmla="*/ 3416750 w 5246673"/>
                <a:gd name="connsiteY9602" fmla="*/ 1239513 h 6858000"/>
                <a:gd name="connsiteX9603" fmla="*/ 3418159 w 5246673"/>
                <a:gd name="connsiteY9603" fmla="*/ 1249085 h 6858000"/>
                <a:gd name="connsiteX9604" fmla="*/ 3419570 w 5246673"/>
                <a:gd name="connsiteY9604" fmla="*/ 1256265 h 6858000"/>
                <a:gd name="connsiteX9605" fmla="*/ 3449182 w 5246673"/>
                <a:gd name="connsiteY9605" fmla="*/ 1445301 h 6858000"/>
                <a:gd name="connsiteX9606" fmla="*/ 3450593 w 5246673"/>
                <a:gd name="connsiteY9606" fmla="*/ 1454872 h 6858000"/>
                <a:gd name="connsiteX9607" fmla="*/ 3452002 w 5246673"/>
                <a:gd name="connsiteY9607" fmla="*/ 1469230 h 6858000"/>
                <a:gd name="connsiteX9608" fmla="*/ 3439312 w 5246673"/>
                <a:gd name="connsiteY9608" fmla="*/ 1476410 h 6858000"/>
                <a:gd name="connsiteX9609" fmla="*/ 3437901 w 5246673"/>
                <a:gd name="connsiteY9609" fmla="*/ 1476410 h 6858000"/>
                <a:gd name="connsiteX9610" fmla="*/ 3430851 w 5246673"/>
                <a:gd name="connsiteY9610" fmla="*/ 1478801 h 6858000"/>
                <a:gd name="connsiteX9611" fmla="*/ 3406878 w 5246673"/>
                <a:gd name="connsiteY9611" fmla="*/ 1490767 h 6858000"/>
                <a:gd name="connsiteX9612" fmla="*/ 3337782 w 5246673"/>
                <a:gd name="connsiteY9612" fmla="*/ 1521873 h 6858000"/>
                <a:gd name="connsiteX9613" fmla="*/ 3325090 w 5246673"/>
                <a:gd name="connsiteY9613" fmla="*/ 1526659 h 6858000"/>
                <a:gd name="connsiteX9614" fmla="*/ 3303939 w 5246673"/>
                <a:gd name="connsiteY9614" fmla="*/ 1548196 h 6858000"/>
                <a:gd name="connsiteX9615" fmla="*/ 3223561 w 5246673"/>
                <a:gd name="connsiteY9615" fmla="*/ 1684589 h 6858000"/>
                <a:gd name="connsiteX9616" fmla="*/ 3212280 w 5246673"/>
                <a:gd name="connsiteY9616" fmla="*/ 1708518 h 6858000"/>
                <a:gd name="connsiteX9617" fmla="*/ 3209460 w 5246673"/>
                <a:gd name="connsiteY9617" fmla="*/ 1706126 h 6858000"/>
                <a:gd name="connsiteX9618" fmla="*/ 3196769 w 5246673"/>
                <a:gd name="connsiteY9618" fmla="*/ 1686983 h 6858000"/>
                <a:gd name="connsiteX9619" fmla="*/ 3179848 w 5246673"/>
                <a:gd name="connsiteY9619" fmla="*/ 1658269 h 6858000"/>
                <a:gd name="connsiteX9620" fmla="*/ 3140364 w 5246673"/>
                <a:gd name="connsiteY9620" fmla="*/ 1591268 h 6858000"/>
                <a:gd name="connsiteX9621" fmla="*/ 3116391 w 5246673"/>
                <a:gd name="connsiteY9621" fmla="*/ 1550588 h 6858000"/>
                <a:gd name="connsiteX9622" fmla="*/ 3093829 w 5246673"/>
                <a:gd name="connsiteY9622" fmla="*/ 1529053 h 6858000"/>
                <a:gd name="connsiteX9623" fmla="*/ 2983838 w 5246673"/>
                <a:gd name="connsiteY9623" fmla="*/ 1478801 h 6858000"/>
                <a:gd name="connsiteX9624" fmla="*/ 2982429 w 5246673"/>
                <a:gd name="connsiteY9624" fmla="*/ 1478801 h 6858000"/>
                <a:gd name="connsiteX9625" fmla="*/ 2968328 w 5246673"/>
                <a:gd name="connsiteY9625" fmla="*/ 1471624 h 6858000"/>
                <a:gd name="connsiteX9626" fmla="*/ 2966917 w 5246673"/>
                <a:gd name="connsiteY9626" fmla="*/ 1471624 h 6858000"/>
                <a:gd name="connsiteX9627" fmla="*/ 2971148 w 5246673"/>
                <a:gd name="connsiteY9627" fmla="*/ 1447695 h 6858000"/>
                <a:gd name="connsiteX9628" fmla="*/ 3000760 w 5246673"/>
                <a:gd name="connsiteY9628" fmla="*/ 1256265 h 6858000"/>
                <a:gd name="connsiteX9629" fmla="*/ 3004991 w 5246673"/>
                <a:gd name="connsiteY9629" fmla="*/ 1251479 h 6858000"/>
                <a:gd name="connsiteX9630" fmla="*/ 3006401 w 5246673"/>
                <a:gd name="connsiteY9630" fmla="*/ 1239513 h 6858000"/>
                <a:gd name="connsiteX9631" fmla="*/ 3006401 w 5246673"/>
                <a:gd name="connsiteY9631" fmla="*/ 1232336 h 6858000"/>
                <a:gd name="connsiteX9632" fmla="*/ 3004991 w 5246673"/>
                <a:gd name="connsiteY9632" fmla="*/ 1217978 h 6858000"/>
                <a:gd name="connsiteX9633" fmla="*/ 2996530 w 5246673"/>
                <a:gd name="connsiteY9633" fmla="*/ 1165335 h 6858000"/>
                <a:gd name="connsiteX9634" fmla="*/ 2979609 w 5246673"/>
                <a:gd name="connsiteY9634" fmla="*/ 1057654 h 6858000"/>
                <a:gd name="connsiteX9635" fmla="*/ 2973968 w 5246673"/>
                <a:gd name="connsiteY9635" fmla="*/ 1024154 h 6858000"/>
                <a:gd name="connsiteX9636" fmla="*/ 2971148 w 5246673"/>
                <a:gd name="connsiteY9636" fmla="*/ 997833 h 6858000"/>
                <a:gd name="connsiteX9637" fmla="*/ 2985250 w 5246673"/>
                <a:gd name="connsiteY9637" fmla="*/ 990653 h 6858000"/>
                <a:gd name="connsiteX9638" fmla="*/ 2986659 w 5246673"/>
                <a:gd name="connsiteY9638" fmla="*/ 990653 h 6858000"/>
                <a:gd name="connsiteX9639" fmla="*/ 3009221 w 5246673"/>
                <a:gd name="connsiteY9639" fmla="*/ 981082 h 6858000"/>
                <a:gd name="connsiteX9640" fmla="*/ 3098060 w 5246673"/>
                <a:gd name="connsiteY9640" fmla="*/ 940404 h 6858000"/>
                <a:gd name="connsiteX9641" fmla="*/ 3114982 w 5246673"/>
                <a:gd name="connsiteY9641" fmla="*/ 926047 h 6858000"/>
                <a:gd name="connsiteX9642" fmla="*/ 3120622 w 5246673"/>
                <a:gd name="connsiteY9642" fmla="*/ 918867 h 6858000"/>
                <a:gd name="connsiteX9643" fmla="*/ 3164335 w 5246673"/>
                <a:gd name="connsiteY9643" fmla="*/ 844689 h 6858000"/>
                <a:gd name="connsiteX9644" fmla="*/ 3200999 w 5246673"/>
                <a:gd name="connsiteY9644" fmla="*/ 782474 h 6858000"/>
                <a:gd name="connsiteX9645" fmla="*/ 3210870 w 5246673"/>
                <a:gd name="connsiteY9645" fmla="*/ 760937 h 6858000"/>
                <a:gd name="connsiteX9646" fmla="*/ 1730232 w 5246673"/>
                <a:gd name="connsiteY9646" fmla="*/ 603006 h 6858000"/>
                <a:gd name="connsiteX9647" fmla="*/ 1717540 w 5246673"/>
                <a:gd name="connsiteY9647" fmla="*/ 622149 h 6858000"/>
                <a:gd name="connsiteX9648" fmla="*/ 1600500 w 5246673"/>
                <a:gd name="connsiteY9648" fmla="*/ 820760 h 6858000"/>
                <a:gd name="connsiteX9649" fmla="*/ 1579347 w 5246673"/>
                <a:gd name="connsiteY9649" fmla="*/ 839903 h 6858000"/>
                <a:gd name="connsiteX9650" fmla="*/ 1418592 w 5246673"/>
                <a:gd name="connsiteY9650" fmla="*/ 914081 h 6858000"/>
                <a:gd name="connsiteX9651" fmla="*/ 1404491 w 5246673"/>
                <a:gd name="connsiteY9651" fmla="*/ 921261 h 6858000"/>
                <a:gd name="connsiteX9652" fmla="*/ 1408722 w 5246673"/>
                <a:gd name="connsiteY9652" fmla="*/ 949976 h 6858000"/>
                <a:gd name="connsiteX9653" fmla="*/ 1451026 w 5246673"/>
                <a:gd name="connsiteY9653" fmla="*/ 1220370 h 6858000"/>
                <a:gd name="connsiteX9654" fmla="*/ 1451026 w 5246673"/>
                <a:gd name="connsiteY9654" fmla="*/ 1256265 h 6858000"/>
                <a:gd name="connsiteX9655" fmla="*/ 1408722 w 5246673"/>
                <a:gd name="connsiteY9655" fmla="*/ 1526659 h 6858000"/>
                <a:gd name="connsiteX9656" fmla="*/ 1404491 w 5246673"/>
                <a:gd name="connsiteY9656" fmla="*/ 1557768 h 6858000"/>
                <a:gd name="connsiteX9657" fmla="*/ 1421412 w 5246673"/>
                <a:gd name="connsiteY9657" fmla="*/ 1567339 h 6858000"/>
                <a:gd name="connsiteX9658" fmla="*/ 1579347 w 5246673"/>
                <a:gd name="connsiteY9658" fmla="*/ 1639126 h 6858000"/>
                <a:gd name="connsiteX9659" fmla="*/ 1600500 w 5246673"/>
                <a:gd name="connsiteY9659" fmla="*/ 1658269 h 6858000"/>
                <a:gd name="connsiteX9660" fmla="*/ 1717540 w 5246673"/>
                <a:gd name="connsiteY9660" fmla="*/ 1856877 h 6858000"/>
                <a:gd name="connsiteX9661" fmla="*/ 1730232 w 5246673"/>
                <a:gd name="connsiteY9661" fmla="*/ 1876020 h 6858000"/>
                <a:gd name="connsiteX9662" fmla="*/ 1742922 w 5246673"/>
                <a:gd name="connsiteY9662" fmla="*/ 1856877 h 6858000"/>
                <a:gd name="connsiteX9663" fmla="*/ 1859964 w 5246673"/>
                <a:gd name="connsiteY9663" fmla="*/ 1658269 h 6858000"/>
                <a:gd name="connsiteX9664" fmla="*/ 1881115 w 5246673"/>
                <a:gd name="connsiteY9664" fmla="*/ 1636732 h 6858000"/>
                <a:gd name="connsiteX9665" fmla="*/ 2039050 w 5246673"/>
                <a:gd name="connsiteY9665" fmla="*/ 1564945 h 6858000"/>
                <a:gd name="connsiteX9666" fmla="*/ 2055972 w 5246673"/>
                <a:gd name="connsiteY9666" fmla="*/ 1555374 h 6858000"/>
                <a:gd name="connsiteX9667" fmla="*/ 2051742 w 5246673"/>
                <a:gd name="connsiteY9667" fmla="*/ 1524267 h 6858000"/>
                <a:gd name="connsiteX9668" fmla="*/ 2009438 w 5246673"/>
                <a:gd name="connsiteY9668" fmla="*/ 1253870 h 6858000"/>
                <a:gd name="connsiteX9669" fmla="*/ 2009438 w 5246673"/>
                <a:gd name="connsiteY9669" fmla="*/ 1220370 h 6858000"/>
                <a:gd name="connsiteX9670" fmla="*/ 2051742 w 5246673"/>
                <a:gd name="connsiteY9670" fmla="*/ 949976 h 6858000"/>
                <a:gd name="connsiteX9671" fmla="*/ 2055972 w 5246673"/>
                <a:gd name="connsiteY9671" fmla="*/ 921261 h 6858000"/>
                <a:gd name="connsiteX9672" fmla="*/ 2041870 w 5246673"/>
                <a:gd name="connsiteY9672" fmla="*/ 914081 h 6858000"/>
                <a:gd name="connsiteX9673" fmla="*/ 1881115 w 5246673"/>
                <a:gd name="connsiteY9673" fmla="*/ 839903 h 6858000"/>
                <a:gd name="connsiteX9674" fmla="*/ 1859964 w 5246673"/>
                <a:gd name="connsiteY9674" fmla="*/ 820760 h 6858000"/>
                <a:gd name="connsiteX9675" fmla="*/ 1742922 w 5246673"/>
                <a:gd name="connsiteY9675" fmla="*/ 622149 h 6858000"/>
                <a:gd name="connsiteX9676" fmla="*/ 1730232 w 5246673"/>
                <a:gd name="connsiteY9676" fmla="*/ 603006 h 6858000"/>
                <a:gd name="connsiteX9677" fmla="*/ 3206639 w 5246673"/>
                <a:gd name="connsiteY9677" fmla="*/ 598221 h 6858000"/>
                <a:gd name="connsiteX9678" fmla="*/ 3195358 w 5246673"/>
                <a:gd name="connsiteY9678" fmla="*/ 617364 h 6858000"/>
                <a:gd name="connsiteX9679" fmla="*/ 3076907 w 5246673"/>
                <a:gd name="connsiteY9679" fmla="*/ 818366 h 6858000"/>
                <a:gd name="connsiteX9680" fmla="*/ 3057165 w 5246673"/>
                <a:gd name="connsiteY9680" fmla="*/ 837509 h 6858000"/>
                <a:gd name="connsiteX9681" fmla="*/ 3055756 w 5246673"/>
                <a:gd name="connsiteY9681" fmla="*/ 837509 h 6858000"/>
                <a:gd name="connsiteX9682" fmla="*/ 2995120 w 5246673"/>
                <a:gd name="connsiteY9682" fmla="*/ 863832 h 6858000"/>
                <a:gd name="connsiteX9683" fmla="*/ 2895001 w 5246673"/>
                <a:gd name="connsiteY9683" fmla="*/ 909295 h 6858000"/>
                <a:gd name="connsiteX9684" fmla="*/ 2893590 w 5246673"/>
                <a:gd name="connsiteY9684" fmla="*/ 909295 h 6858000"/>
                <a:gd name="connsiteX9685" fmla="*/ 2882309 w 5246673"/>
                <a:gd name="connsiteY9685" fmla="*/ 916475 h 6858000"/>
                <a:gd name="connsiteX9686" fmla="*/ 2886540 w 5246673"/>
                <a:gd name="connsiteY9686" fmla="*/ 945190 h 6858000"/>
                <a:gd name="connsiteX9687" fmla="*/ 2928844 w 5246673"/>
                <a:gd name="connsiteY9687" fmla="*/ 1208407 h 6858000"/>
                <a:gd name="connsiteX9688" fmla="*/ 2928844 w 5246673"/>
                <a:gd name="connsiteY9688" fmla="*/ 1210799 h 6858000"/>
                <a:gd name="connsiteX9689" fmla="*/ 2930253 w 5246673"/>
                <a:gd name="connsiteY9689" fmla="*/ 1217978 h 6858000"/>
                <a:gd name="connsiteX9690" fmla="*/ 2927433 w 5246673"/>
                <a:gd name="connsiteY9690" fmla="*/ 1234727 h 6858000"/>
                <a:gd name="connsiteX9691" fmla="*/ 2927433 w 5246673"/>
                <a:gd name="connsiteY9691" fmla="*/ 1237121 h 6858000"/>
                <a:gd name="connsiteX9692" fmla="*/ 2927433 w 5246673"/>
                <a:gd name="connsiteY9692" fmla="*/ 1241907 h 6858000"/>
                <a:gd name="connsiteX9693" fmla="*/ 2927433 w 5246673"/>
                <a:gd name="connsiteY9693" fmla="*/ 1246693 h 6858000"/>
                <a:gd name="connsiteX9694" fmla="*/ 2927433 w 5246673"/>
                <a:gd name="connsiteY9694" fmla="*/ 1251479 h 6858000"/>
                <a:gd name="connsiteX9695" fmla="*/ 2916152 w 5246673"/>
                <a:gd name="connsiteY9695" fmla="*/ 1323265 h 6858000"/>
                <a:gd name="connsiteX9696" fmla="*/ 2886540 w 5246673"/>
                <a:gd name="connsiteY9696" fmla="*/ 1514696 h 6858000"/>
                <a:gd name="connsiteX9697" fmla="*/ 2882309 w 5246673"/>
                <a:gd name="connsiteY9697" fmla="*/ 1538625 h 6858000"/>
                <a:gd name="connsiteX9698" fmla="*/ 2882309 w 5246673"/>
                <a:gd name="connsiteY9698" fmla="*/ 1543410 h 6858000"/>
                <a:gd name="connsiteX9699" fmla="*/ 2899231 w 5246673"/>
                <a:gd name="connsiteY9699" fmla="*/ 1552982 h 6858000"/>
                <a:gd name="connsiteX9700" fmla="*/ 3057165 w 5246673"/>
                <a:gd name="connsiteY9700" fmla="*/ 1624768 h 6858000"/>
                <a:gd name="connsiteX9701" fmla="*/ 3068446 w 5246673"/>
                <a:gd name="connsiteY9701" fmla="*/ 1631946 h 6858000"/>
                <a:gd name="connsiteX9702" fmla="*/ 3069857 w 5246673"/>
                <a:gd name="connsiteY9702" fmla="*/ 1634340 h 6858000"/>
                <a:gd name="connsiteX9703" fmla="*/ 3078318 w 5246673"/>
                <a:gd name="connsiteY9703" fmla="*/ 1646303 h 6858000"/>
                <a:gd name="connsiteX9704" fmla="*/ 3144594 w 5246673"/>
                <a:gd name="connsiteY9704" fmla="*/ 1761161 h 6858000"/>
                <a:gd name="connsiteX9705" fmla="*/ 3193949 w 5246673"/>
                <a:gd name="connsiteY9705" fmla="*/ 1844914 h 6858000"/>
                <a:gd name="connsiteX9706" fmla="*/ 3206639 w 5246673"/>
                <a:gd name="connsiteY9706" fmla="*/ 1864057 h 6858000"/>
                <a:gd name="connsiteX9707" fmla="*/ 3217920 w 5246673"/>
                <a:gd name="connsiteY9707" fmla="*/ 1844914 h 6858000"/>
                <a:gd name="connsiteX9708" fmla="*/ 3303939 w 5246673"/>
                <a:gd name="connsiteY9708" fmla="*/ 1698946 h 6858000"/>
                <a:gd name="connsiteX9709" fmla="*/ 3333551 w 5246673"/>
                <a:gd name="connsiteY9709" fmla="*/ 1648697 h 6858000"/>
                <a:gd name="connsiteX9710" fmla="*/ 3334962 w 5246673"/>
                <a:gd name="connsiteY9710" fmla="*/ 1646303 h 6858000"/>
                <a:gd name="connsiteX9711" fmla="*/ 3357524 w 5246673"/>
                <a:gd name="connsiteY9711" fmla="*/ 1624768 h 6858000"/>
                <a:gd name="connsiteX9712" fmla="*/ 3358934 w 5246673"/>
                <a:gd name="connsiteY9712" fmla="*/ 1624768 h 6858000"/>
                <a:gd name="connsiteX9713" fmla="*/ 3360344 w 5246673"/>
                <a:gd name="connsiteY9713" fmla="*/ 1624768 h 6858000"/>
                <a:gd name="connsiteX9714" fmla="*/ 3516868 w 5246673"/>
                <a:gd name="connsiteY9714" fmla="*/ 1552982 h 6858000"/>
                <a:gd name="connsiteX9715" fmla="*/ 3532381 w 5246673"/>
                <a:gd name="connsiteY9715" fmla="*/ 1545802 h 6858000"/>
                <a:gd name="connsiteX9716" fmla="*/ 3529560 w 5246673"/>
                <a:gd name="connsiteY9716" fmla="*/ 1521873 h 6858000"/>
                <a:gd name="connsiteX9717" fmla="*/ 3487256 w 5246673"/>
                <a:gd name="connsiteY9717" fmla="*/ 1256265 h 6858000"/>
                <a:gd name="connsiteX9718" fmla="*/ 3485845 w 5246673"/>
                <a:gd name="connsiteY9718" fmla="*/ 1244299 h 6858000"/>
                <a:gd name="connsiteX9719" fmla="*/ 3484436 w 5246673"/>
                <a:gd name="connsiteY9719" fmla="*/ 1234727 h 6858000"/>
                <a:gd name="connsiteX9720" fmla="*/ 3484436 w 5246673"/>
                <a:gd name="connsiteY9720" fmla="*/ 1220370 h 6858000"/>
                <a:gd name="connsiteX9721" fmla="*/ 3485845 w 5246673"/>
                <a:gd name="connsiteY9721" fmla="*/ 1210799 h 6858000"/>
                <a:gd name="connsiteX9722" fmla="*/ 3487256 w 5246673"/>
                <a:gd name="connsiteY9722" fmla="*/ 1201227 h 6858000"/>
                <a:gd name="connsiteX9723" fmla="*/ 3498537 w 5246673"/>
                <a:gd name="connsiteY9723" fmla="*/ 1129441 h 6858000"/>
                <a:gd name="connsiteX9724" fmla="*/ 3508408 w 5246673"/>
                <a:gd name="connsiteY9724" fmla="*/ 1069620 h 6858000"/>
                <a:gd name="connsiteX9725" fmla="*/ 3529560 w 5246673"/>
                <a:gd name="connsiteY9725" fmla="*/ 938010 h 6858000"/>
                <a:gd name="connsiteX9726" fmla="*/ 3532381 w 5246673"/>
                <a:gd name="connsiteY9726" fmla="*/ 911689 h 6858000"/>
                <a:gd name="connsiteX9727" fmla="*/ 3518279 w 5246673"/>
                <a:gd name="connsiteY9727" fmla="*/ 904510 h 6858000"/>
                <a:gd name="connsiteX9728" fmla="*/ 3508408 w 5246673"/>
                <a:gd name="connsiteY9728" fmla="*/ 899724 h 6858000"/>
                <a:gd name="connsiteX9729" fmla="*/ 3375855 w 5246673"/>
                <a:gd name="connsiteY9729" fmla="*/ 839903 h 6858000"/>
                <a:gd name="connsiteX9730" fmla="*/ 3357524 w 5246673"/>
                <a:gd name="connsiteY9730" fmla="*/ 832723 h 6858000"/>
                <a:gd name="connsiteX9731" fmla="*/ 3342012 w 5246673"/>
                <a:gd name="connsiteY9731" fmla="*/ 820760 h 6858000"/>
                <a:gd name="connsiteX9732" fmla="*/ 3340603 w 5246673"/>
                <a:gd name="connsiteY9732" fmla="*/ 820760 h 6858000"/>
                <a:gd name="connsiteX9733" fmla="*/ 3334962 w 5246673"/>
                <a:gd name="connsiteY9733" fmla="*/ 813580 h 6858000"/>
                <a:gd name="connsiteX9734" fmla="*/ 3217920 w 5246673"/>
                <a:gd name="connsiteY9734" fmla="*/ 614972 h 6858000"/>
                <a:gd name="connsiteX9735" fmla="*/ 3206639 w 5246673"/>
                <a:gd name="connsiteY9735" fmla="*/ 598221 h 6858000"/>
                <a:gd name="connsiteX9736" fmla="*/ 3206639 w 5246673"/>
                <a:gd name="connsiteY9736" fmla="*/ 569506 h 6858000"/>
                <a:gd name="connsiteX9737" fmla="*/ 3219331 w 5246673"/>
                <a:gd name="connsiteY9737" fmla="*/ 591043 h 6858000"/>
                <a:gd name="connsiteX9738" fmla="*/ 3344832 w 5246673"/>
                <a:gd name="connsiteY9738" fmla="*/ 804009 h 6858000"/>
                <a:gd name="connsiteX9739" fmla="*/ 3356113 w 5246673"/>
                <a:gd name="connsiteY9739" fmla="*/ 818366 h 6858000"/>
                <a:gd name="connsiteX9740" fmla="*/ 3360344 w 5246673"/>
                <a:gd name="connsiteY9740" fmla="*/ 820760 h 6858000"/>
                <a:gd name="connsiteX9741" fmla="*/ 3509818 w 5246673"/>
                <a:gd name="connsiteY9741" fmla="*/ 887761 h 6858000"/>
                <a:gd name="connsiteX9742" fmla="*/ 3532381 w 5246673"/>
                <a:gd name="connsiteY9742" fmla="*/ 897332 h 6858000"/>
                <a:gd name="connsiteX9743" fmla="*/ 3550712 w 5246673"/>
                <a:gd name="connsiteY9743" fmla="*/ 906904 h 6858000"/>
                <a:gd name="connsiteX9744" fmla="*/ 3511228 w 5246673"/>
                <a:gd name="connsiteY9744" fmla="*/ 1160549 h 6858000"/>
                <a:gd name="connsiteX9745" fmla="*/ 3511228 w 5246673"/>
                <a:gd name="connsiteY9745" fmla="*/ 1167727 h 6858000"/>
                <a:gd name="connsiteX9746" fmla="*/ 3508408 w 5246673"/>
                <a:gd name="connsiteY9746" fmla="*/ 1179692 h 6858000"/>
                <a:gd name="connsiteX9747" fmla="*/ 3504178 w 5246673"/>
                <a:gd name="connsiteY9747" fmla="*/ 1206013 h 6858000"/>
                <a:gd name="connsiteX9748" fmla="*/ 3502767 w 5246673"/>
                <a:gd name="connsiteY9748" fmla="*/ 1222764 h 6858000"/>
                <a:gd name="connsiteX9749" fmla="*/ 3502767 w 5246673"/>
                <a:gd name="connsiteY9749" fmla="*/ 1258656 h 6858000"/>
                <a:gd name="connsiteX9750" fmla="*/ 3504178 w 5246673"/>
                <a:gd name="connsiteY9750" fmla="*/ 1273013 h 6858000"/>
                <a:gd name="connsiteX9751" fmla="*/ 3508408 w 5246673"/>
                <a:gd name="connsiteY9751" fmla="*/ 1301728 h 6858000"/>
                <a:gd name="connsiteX9752" fmla="*/ 3511228 w 5246673"/>
                <a:gd name="connsiteY9752" fmla="*/ 1313694 h 6858000"/>
                <a:gd name="connsiteX9753" fmla="*/ 3511228 w 5246673"/>
                <a:gd name="connsiteY9753" fmla="*/ 1318479 h 6858000"/>
                <a:gd name="connsiteX9754" fmla="*/ 3547891 w 5246673"/>
                <a:gd name="connsiteY9754" fmla="*/ 1548196 h 6858000"/>
                <a:gd name="connsiteX9755" fmla="*/ 3550712 w 5246673"/>
                <a:gd name="connsiteY9755" fmla="*/ 1572125 h 6858000"/>
                <a:gd name="connsiteX9756" fmla="*/ 3535201 w 5246673"/>
                <a:gd name="connsiteY9756" fmla="*/ 1579302 h 6858000"/>
                <a:gd name="connsiteX9757" fmla="*/ 3428031 w 5246673"/>
                <a:gd name="connsiteY9757" fmla="*/ 1627160 h 6858000"/>
                <a:gd name="connsiteX9758" fmla="*/ 3418159 w 5246673"/>
                <a:gd name="connsiteY9758" fmla="*/ 1631946 h 6858000"/>
                <a:gd name="connsiteX9759" fmla="*/ 3365985 w 5246673"/>
                <a:gd name="connsiteY9759" fmla="*/ 1655875 h 6858000"/>
                <a:gd name="connsiteX9760" fmla="*/ 3344832 w 5246673"/>
                <a:gd name="connsiteY9760" fmla="*/ 1677412 h 6858000"/>
                <a:gd name="connsiteX9761" fmla="*/ 3222152 w 5246673"/>
                <a:gd name="connsiteY9761" fmla="*/ 1885591 h 6858000"/>
                <a:gd name="connsiteX9762" fmla="*/ 3212280 w 5246673"/>
                <a:gd name="connsiteY9762" fmla="*/ 1909520 h 6858000"/>
                <a:gd name="connsiteX9763" fmla="*/ 3209460 w 5246673"/>
                <a:gd name="connsiteY9763" fmla="*/ 1907128 h 6858000"/>
                <a:gd name="connsiteX9764" fmla="*/ 3196769 w 5246673"/>
                <a:gd name="connsiteY9764" fmla="*/ 1887985 h 6858000"/>
                <a:gd name="connsiteX9765" fmla="*/ 3072678 w 5246673"/>
                <a:gd name="connsiteY9765" fmla="*/ 1677412 h 6858000"/>
                <a:gd name="connsiteX9766" fmla="*/ 3071267 w 5246673"/>
                <a:gd name="connsiteY9766" fmla="*/ 1675018 h 6858000"/>
                <a:gd name="connsiteX9767" fmla="*/ 3065626 w 5246673"/>
                <a:gd name="connsiteY9767" fmla="*/ 1665446 h 6858000"/>
                <a:gd name="connsiteX9768" fmla="*/ 3061396 w 5246673"/>
                <a:gd name="connsiteY9768" fmla="*/ 1660660 h 6858000"/>
                <a:gd name="connsiteX9769" fmla="*/ 3054345 w 5246673"/>
                <a:gd name="connsiteY9769" fmla="*/ 1655875 h 6858000"/>
                <a:gd name="connsiteX9770" fmla="*/ 3051525 w 5246673"/>
                <a:gd name="connsiteY9770" fmla="*/ 1653483 h 6858000"/>
                <a:gd name="connsiteX9771" fmla="*/ 3037424 w 5246673"/>
                <a:gd name="connsiteY9771" fmla="*/ 1646303 h 6858000"/>
                <a:gd name="connsiteX9772" fmla="*/ 2883720 w 5246673"/>
                <a:gd name="connsiteY9772" fmla="*/ 1576911 h 6858000"/>
                <a:gd name="connsiteX9773" fmla="*/ 2882309 w 5246673"/>
                <a:gd name="connsiteY9773" fmla="*/ 1576911 h 6858000"/>
                <a:gd name="connsiteX9774" fmla="*/ 2880900 w 5246673"/>
                <a:gd name="connsiteY9774" fmla="*/ 1576911 h 6858000"/>
                <a:gd name="connsiteX9775" fmla="*/ 2866798 w 5246673"/>
                <a:gd name="connsiteY9775" fmla="*/ 1569731 h 6858000"/>
                <a:gd name="connsiteX9776" fmla="*/ 2871028 w 5246673"/>
                <a:gd name="connsiteY9776" fmla="*/ 1543410 h 6858000"/>
                <a:gd name="connsiteX9777" fmla="*/ 2916152 w 5246673"/>
                <a:gd name="connsiteY9777" fmla="*/ 1256265 h 6858000"/>
                <a:gd name="connsiteX9778" fmla="*/ 2917563 w 5246673"/>
                <a:gd name="connsiteY9778" fmla="*/ 1251479 h 6858000"/>
                <a:gd name="connsiteX9779" fmla="*/ 2917563 w 5246673"/>
                <a:gd name="connsiteY9779" fmla="*/ 1244299 h 6858000"/>
                <a:gd name="connsiteX9780" fmla="*/ 2917563 w 5246673"/>
                <a:gd name="connsiteY9780" fmla="*/ 1229942 h 6858000"/>
                <a:gd name="connsiteX9781" fmla="*/ 2917563 w 5246673"/>
                <a:gd name="connsiteY9781" fmla="*/ 1225156 h 6858000"/>
                <a:gd name="connsiteX9782" fmla="*/ 2916152 w 5246673"/>
                <a:gd name="connsiteY9782" fmla="*/ 1217978 h 6858000"/>
                <a:gd name="connsiteX9783" fmla="*/ 2871028 w 5246673"/>
                <a:gd name="connsiteY9783" fmla="*/ 933224 h 6858000"/>
                <a:gd name="connsiteX9784" fmla="*/ 2866798 w 5246673"/>
                <a:gd name="connsiteY9784" fmla="*/ 906904 h 6858000"/>
                <a:gd name="connsiteX9785" fmla="*/ 2868208 w 5246673"/>
                <a:gd name="connsiteY9785" fmla="*/ 906904 h 6858000"/>
                <a:gd name="connsiteX9786" fmla="*/ 2882309 w 5246673"/>
                <a:gd name="connsiteY9786" fmla="*/ 899724 h 6858000"/>
                <a:gd name="connsiteX9787" fmla="*/ 3047295 w 5246673"/>
                <a:gd name="connsiteY9787" fmla="*/ 825546 h 6858000"/>
                <a:gd name="connsiteX9788" fmla="*/ 3074087 w 5246673"/>
                <a:gd name="connsiteY9788" fmla="*/ 799223 h 6858000"/>
                <a:gd name="connsiteX9789" fmla="*/ 3195358 w 5246673"/>
                <a:gd name="connsiteY9789" fmla="*/ 593435 h 6858000"/>
                <a:gd name="connsiteX9790" fmla="*/ 3206639 w 5246673"/>
                <a:gd name="connsiteY9790" fmla="*/ 569506 h 6858000"/>
                <a:gd name="connsiteX9791" fmla="*/ 1727412 w 5246673"/>
                <a:gd name="connsiteY9791" fmla="*/ 569506 h 6858000"/>
                <a:gd name="connsiteX9792" fmla="*/ 1733052 w 5246673"/>
                <a:gd name="connsiteY9792" fmla="*/ 569506 h 6858000"/>
                <a:gd name="connsiteX9793" fmla="*/ 1742922 w 5246673"/>
                <a:gd name="connsiteY9793" fmla="*/ 591043 h 6858000"/>
                <a:gd name="connsiteX9794" fmla="*/ 1862784 w 5246673"/>
                <a:gd name="connsiteY9794" fmla="*/ 794437 h 6858000"/>
                <a:gd name="connsiteX9795" fmla="*/ 1890987 w 5246673"/>
                <a:gd name="connsiteY9795" fmla="*/ 823152 h 6858000"/>
                <a:gd name="connsiteX9796" fmla="*/ 2055972 w 5246673"/>
                <a:gd name="connsiteY9796" fmla="*/ 897332 h 6858000"/>
                <a:gd name="connsiteX9797" fmla="*/ 2071484 w 5246673"/>
                <a:gd name="connsiteY9797" fmla="*/ 904510 h 6858000"/>
                <a:gd name="connsiteX9798" fmla="*/ 2055972 w 5246673"/>
                <a:gd name="connsiteY9798" fmla="*/ 1002619 h 6858000"/>
                <a:gd name="connsiteX9799" fmla="*/ 2022128 w 5246673"/>
                <a:gd name="connsiteY9799" fmla="*/ 1215584 h 6858000"/>
                <a:gd name="connsiteX9800" fmla="*/ 2022128 w 5246673"/>
                <a:gd name="connsiteY9800" fmla="*/ 1256265 h 6858000"/>
                <a:gd name="connsiteX9801" fmla="*/ 2067253 w 5246673"/>
                <a:gd name="connsiteY9801" fmla="*/ 1543410 h 6858000"/>
                <a:gd name="connsiteX9802" fmla="*/ 2071484 w 5246673"/>
                <a:gd name="connsiteY9802" fmla="*/ 1569731 h 6858000"/>
                <a:gd name="connsiteX9803" fmla="*/ 2055972 w 5246673"/>
                <a:gd name="connsiteY9803" fmla="*/ 1576911 h 6858000"/>
                <a:gd name="connsiteX9804" fmla="*/ 1886756 w 5246673"/>
                <a:gd name="connsiteY9804" fmla="*/ 1653483 h 6858000"/>
                <a:gd name="connsiteX9805" fmla="*/ 1864194 w 5246673"/>
                <a:gd name="connsiteY9805" fmla="*/ 1675018 h 6858000"/>
                <a:gd name="connsiteX9806" fmla="*/ 1741513 w 5246673"/>
                <a:gd name="connsiteY9806" fmla="*/ 1883200 h 6858000"/>
                <a:gd name="connsiteX9807" fmla="*/ 1728821 w 5246673"/>
                <a:gd name="connsiteY9807" fmla="*/ 1902343 h 6858000"/>
                <a:gd name="connsiteX9808" fmla="*/ 1716131 w 5246673"/>
                <a:gd name="connsiteY9808" fmla="*/ 1883200 h 6858000"/>
                <a:gd name="connsiteX9809" fmla="*/ 1593448 w 5246673"/>
                <a:gd name="connsiteY9809" fmla="*/ 1675018 h 6858000"/>
                <a:gd name="connsiteX9810" fmla="*/ 1570886 w 5246673"/>
                <a:gd name="connsiteY9810" fmla="*/ 1653483 h 6858000"/>
                <a:gd name="connsiteX9811" fmla="*/ 1401670 w 5246673"/>
                <a:gd name="connsiteY9811" fmla="*/ 1576911 h 6858000"/>
                <a:gd name="connsiteX9812" fmla="*/ 1386160 w 5246673"/>
                <a:gd name="connsiteY9812" fmla="*/ 1569731 h 6858000"/>
                <a:gd name="connsiteX9813" fmla="*/ 1390389 w 5246673"/>
                <a:gd name="connsiteY9813" fmla="*/ 1543410 h 6858000"/>
                <a:gd name="connsiteX9814" fmla="*/ 1438334 w 5246673"/>
                <a:gd name="connsiteY9814" fmla="*/ 1256265 h 6858000"/>
                <a:gd name="connsiteX9815" fmla="*/ 1438334 w 5246673"/>
                <a:gd name="connsiteY9815" fmla="*/ 1217978 h 6858000"/>
                <a:gd name="connsiteX9816" fmla="*/ 1393210 w 5246673"/>
                <a:gd name="connsiteY9816" fmla="*/ 930832 h 6858000"/>
                <a:gd name="connsiteX9817" fmla="*/ 1388980 w 5246673"/>
                <a:gd name="connsiteY9817" fmla="*/ 904510 h 6858000"/>
                <a:gd name="connsiteX9818" fmla="*/ 1405902 w 5246673"/>
                <a:gd name="connsiteY9818" fmla="*/ 894938 h 6858000"/>
                <a:gd name="connsiteX9819" fmla="*/ 1572297 w 5246673"/>
                <a:gd name="connsiteY9819" fmla="*/ 820760 h 6858000"/>
                <a:gd name="connsiteX9820" fmla="*/ 1594859 w 5246673"/>
                <a:gd name="connsiteY9820" fmla="*/ 799223 h 6858000"/>
                <a:gd name="connsiteX9821" fmla="*/ 1717540 w 5246673"/>
                <a:gd name="connsiteY9821" fmla="*/ 591043 h 6858000"/>
                <a:gd name="connsiteX9822" fmla="*/ 1727412 w 5246673"/>
                <a:gd name="connsiteY9822" fmla="*/ 569506 h 6858000"/>
                <a:gd name="connsiteX9823" fmla="*/ 248182 w 5246673"/>
                <a:gd name="connsiteY9823" fmla="*/ 569506 h 6858000"/>
                <a:gd name="connsiteX9824" fmla="*/ 262284 w 5246673"/>
                <a:gd name="connsiteY9824" fmla="*/ 591043 h 6858000"/>
                <a:gd name="connsiteX9825" fmla="*/ 386375 w 5246673"/>
                <a:gd name="connsiteY9825" fmla="*/ 801617 h 6858000"/>
                <a:gd name="connsiteX9826" fmla="*/ 408937 w 5246673"/>
                <a:gd name="connsiteY9826" fmla="*/ 823152 h 6858000"/>
                <a:gd name="connsiteX9827" fmla="*/ 575333 w 5246673"/>
                <a:gd name="connsiteY9827" fmla="*/ 897332 h 6858000"/>
                <a:gd name="connsiteX9828" fmla="*/ 593665 w 5246673"/>
                <a:gd name="connsiteY9828" fmla="*/ 906904 h 6858000"/>
                <a:gd name="connsiteX9829" fmla="*/ 545721 w 5246673"/>
                <a:gd name="connsiteY9829" fmla="*/ 1206013 h 6858000"/>
                <a:gd name="connsiteX9830" fmla="*/ 545721 w 5246673"/>
                <a:gd name="connsiteY9830" fmla="*/ 1273013 h 6858000"/>
                <a:gd name="connsiteX9831" fmla="*/ 589434 w 5246673"/>
                <a:gd name="connsiteY9831" fmla="*/ 1548196 h 6858000"/>
                <a:gd name="connsiteX9832" fmla="*/ 592255 w 5246673"/>
                <a:gd name="connsiteY9832" fmla="*/ 1572125 h 6858000"/>
                <a:gd name="connsiteX9833" fmla="*/ 576744 w 5246673"/>
                <a:gd name="connsiteY9833" fmla="*/ 1579302 h 6858000"/>
                <a:gd name="connsiteX9834" fmla="*/ 406117 w 5246673"/>
                <a:gd name="connsiteY9834" fmla="*/ 1655875 h 6858000"/>
                <a:gd name="connsiteX9835" fmla="*/ 386375 w 5246673"/>
                <a:gd name="connsiteY9835" fmla="*/ 1675018 h 6858000"/>
                <a:gd name="connsiteX9836" fmla="*/ 262284 w 5246673"/>
                <a:gd name="connsiteY9836" fmla="*/ 1885591 h 6858000"/>
                <a:gd name="connsiteX9837" fmla="*/ 249593 w 5246673"/>
                <a:gd name="connsiteY9837" fmla="*/ 1904734 h 6858000"/>
                <a:gd name="connsiteX9838" fmla="*/ 236901 w 5246673"/>
                <a:gd name="connsiteY9838" fmla="*/ 1885591 h 6858000"/>
                <a:gd name="connsiteX9839" fmla="*/ 112810 w 5246673"/>
                <a:gd name="connsiteY9839" fmla="*/ 1675018 h 6858000"/>
                <a:gd name="connsiteX9840" fmla="*/ 93068 w 5246673"/>
                <a:gd name="connsiteY9840" fmla="*/ 1655875 h 6858000"/>
                <a:gd name="connsiteX9841" fmla="*/ 2819 w 5246673"/>
                <a:gd name="connsiteY9841" fmla="*/ 1615197 h 6858000"/>
                <a:gd name="connsiteX9842" fmla="*/ 2819 w 5246673"/>
                <a:gd name="connsiteY9842" fmla="*/ 1591268 h 6858000"/>
                <a:gd name="connsiteX9843" fmla="*/ 98708 w 5246673"/>
                <a:gd name="connsiteY9843" fmla="*/ 1641517 h 6858000"/>
                <a:gd name="connsiteX9844" fmla="*/ 118450 w 5246673"/>
                <a:gd name="connsiteY9844" fmla="*/ 1660660 h 6858000"/>
                <a:gd name="connsiteX9845" fmla="*/ 235492 w 5246673"/>
                <a:gd name="connsiteY9845" fmla="*/ 1859271 h 6858000"/>
                <a:gd name="connsiteX9846" fmla="*/ 249593 w 5246673"/>
                <a:gd name="connsiteY9846" fmla="*/ 1880805 h 6858000"/>
                <a:gd name="connsiteX9847" fmla="*/ 260874 w 5246673"/>
                <a:gd name="connsiteY9847" fmla="*/ 1856877 h 6858000"/>
                <a:gd name="connsiteX9848" fmla="*/ 375094 w 5246673"/>
                <a:gd name="connsiteY9848" fmla="*/ 1663054 h 6858000"/>
                <a:gd name="connsiteX9849" fmla="*/ 401887 w 5246673"/>
                <a:gd name="connsiteY9849" fmla="*/ 1636732 h 6858000"/>
                <a:gd name="connsiteX9850" fmla="*/ 558411 w 5246673"/>
                <a:gd name="connsiteY9850" fmla="*/ 1564945 h 6858000"/>
                <a:gd name="connsiteX9851" fmla="*/ 573924 w 5246673"/>
                <a:gd name="connsiteY9851" fmla="*/ 1557768 h 6858000"/>
                <a:gd name="connsiteX9852" fmla="*/ 571103 w 5246673"/>
                <a:gd name="connsiteY9852" fmla="*/ 1533839 h 6858000"/>
                <a:gd name="connsiteX9853" fmla="*/ 528799 w 5246673"/>
                <a:gd name="connsiteY9853" fmla="*/ 1268228 h 6858000"/>
                <a:gd name="connsiteX9854" fmla="*/ 528799 w 5246673"/>
                <a:gd name="connsiteY9854" fmla="*/ 1213193 h 6858000"/>
                <a:gd name="connsiteX9855" fmla="*/ 571103 w 5246673"/>
                <a:gd name="connsiteY9855" fmla="*/ 949976 h 6858000"/>
                <a:gd name="connsiteX9856" fmla="*/ 573924 w 5246673"/>
                <a:gd name="connsiteY9856" fmla="*/ 923653 h 6858000"/>
                <a:gd name="connsiteX9857" fmla="*/ 559822 w 5246673"/>
                <a:gd name="connsiteY9857" fmla="*/ 916475 h 6858000"/>
                <a:gd name="connsiteX9858" fmla="*/ 399067 w 5246673"/>
                <a:gd name="connsiteY9858" fmla="*/ 842295 h 6858000"/>
                <a:gd name="connsiteX9859" fmla="*/ 376505 w 5246673"/>
                <a:gd name="connsiteY9859" fmla="*/ 820760 h 6858000"/>
                <a:gd name="connsiteX9860" fmla="*/ 259463 w 5246673"/>
                <a:gd name="connsiteY9860" fmla="*/ 622149 h 6858000"/>
                <a:gd name="connsiteX9861" fmla="*/ 245362 w 5246673"/>
                <a:gd name="connsiteY9861" fmla="*/ 600615 h 6858000"/>
                <a:gd name="connsiteX9862" fmla="*/ 235492 w 5246673"/>
                <a:gd name="connsiteY9862" fmla="*/ 624544 h 6858000"/>
                <a:gd name="connsiteX9863" fmla="*/ 121270 w 5246673"/>
                <a:gd name="connsiteY9863" fmla="*/ 820760 h 6858000"/>
                <a:gd name="connsiteX9864" fmla="*/ 98708 w 5246673"/>
                <a:gd name="connsiteY9864" fmla="*/ 844689 h 6858000"/>
                <a:gd name="connsiteX9865" fmla="*/ 2819 w 5246673"/>
                <a:gd name="connsiteY9865" fmla="*/ 887761 h 6858000"/>
                <a:gd name="connsiteX9866" fmla="*/ 2819 w 5246673"/>
                <a:gd name="connsiteY9866" fmla="*/ 863832 h 6858000"/>
                <a:gd name="connsiteX9867" fmla="*/ 88838 w 5246673"/>
                <a:gd name="connsiteY9867" fmla="*/ 825546 h 6858000"/>
                <a:gd name="connsiteX9868" fmla="*/ 115630 w 5246673"/>
                <a:gd name="connsiteY9868" fmla="*/ 799223 h 6858000"/>
                <a:gd name="connsiteX9869" fmla="*/ 236901 w 5246673"/>
                <a:gd name="connsiteY9869" fmla="*/ 593435 h 6858000"/>
                <a:gd name="connsiteX9870" fmla="*/ 248182 w 5246673"/>
                <a:gd name="connsiteY9870" fmla="*/ 569506 h 6858000"/>
                <a:gd name="connsiteX9871" fmla="*/ 2466321 w 5246673"/>
                <a:gd name="connsiteY9871" fmla="*/ 430719 h 6858000"/>
                <a:gd name="connsiteX9872" fmla="*/ 2447988 w 5246673"/>
                <a:gd name="connsiteY9872" fmla="*/ 459434 h 6858000"/>
                <a:gd name="connsiteX9873" fmla="*/ 2438118 w 5246673"/>
                <a:gd name="connsiteY9873" fmla="*/ 466613 h 6858000"/>
                <a:gd name="connsiteX9874" fmla="*/ 2425426 w 5246673"/>
                <a:gd name="connsiteY9874" fmla="*/ 471399 h 6858000"/>
                <a:gd name="connsiteX9875" fmla="*/ 2428246 w 5246673"/>
                <a:gd name="connsiteY9875" fmla="*/ 488148 h 6858000"/>
                <a:gd name="connsiteX9876" fmla="*/ 2426837 w 5246673"/>
                <a:gd name="connsiteY9876" fmla="*/ 555149 h 6858000"/>
                <a:gd name="connsiteX9877" fmla="*/ 2449399 w 5246673"/>
                <a:gd name="connsiteY9877" fmla="*/ 567114 h 6858000"/>
                <a:gd name="connsiteX9878" fmla="*/ 2469141 w 5246673"/>
                <a:gd name="connsiteY9878" fmla="*/ 595829 h 6858000"/>
                <a:gd name="connsiteX9879" fmla="*/ 2473371 w 5246673"/>
                <a:gd name="connsiteY9879" fmla="*/ 588649 h 6858000"/>
                <a:gd name="connsiteX9880" fmla="*/ 2476191 w 5246673"/>
                <a:gd name="connsiteY9880" fmla="*/ 583863 h 6858000"/>
                <a:gd name="connsiteX9881" fmla="*/ 2479011 w 5246673"/>
                <a:gd name="connsiteY9881" fmla="*/ 579078 h 6858000"/>
                <a:gd name="connsiteX9882" fmla="*/ 2498753 w 5246673"/>
                <a:gd name="connsiteY9882" fmla="*/ 559935 h 6858000"/>
                <a:gd name="connsiteX9883" fmla="*/ 2510034 w 5246673"/>
                <a:gd name="connsiteY9883" fmla="*/ 555149 h 6858000"/>
                <a:gd name="connsiteX9884" fmla="*/ 2505804 w 5246673"/>
                <a:gd name="connsiteY9884" fmla="*/ 533614 h 6858000"/>
                <a:gd name="connsiteX9885" fmla="*/ 2508625 w 5246673"/>
                <a:gd name="connsiteY9885" fmla="*/ 471399 h 6858000"/>
                <a:gd name="connsiteX9886" fmla="*/ 2495933 w 5246673"/>
                <a:gd name="connsiteY9886" fmla="*/ 466613 h 6858000"/>
                <a:gd name="connsiteX9887" fmla="*/ 2466321 w 5246673"/>
                <a:gd name="connsiteY9887" fmla="*/ 430719 h 6858000"/>
                <a:gd name="connsiteX9888" fmla="*/ 3946959 w 5246673"/>
                <a:gd name="connsiteY9888" fmla="*/ 428327 h 6858000"/>
                <a:gd name="connsiteX9889" fmla="*/ 3903245 w 5246673"/>
                <a:gd name="connsiteY9889" fmla="*/ 471399 h 6858000"/>
                <a:gd name="connsiteX9890" fmla="*/ 3903245 w 5246673"/>
                <a:gd name="connsiteY9890" fmla="*/ 555149 h 6858000"/>
                <a:gd name="connsiteX9891" fmla="*/ 3946959 w 5246673"/>
                <a:gd name="connsiteY9891" fmla="*/ 598221 h 6858000"/>
                <a:gd name="connsiteX9892" fmla="*/ 3990673 w 5246673"/>
                <a:gd name="connsiteY9892" fmla="*/ 555149 h 6858000"/>
                <a:gd name="connsiteX9893" fmla="*/ 3989263 w 5246673"/>
                <a:gd name="connsiteY9893" fmla="*/ 471399 h 6858000"/>
                <a:gd name="connsiteX9894" fmla="*/ 3946959 w 5246673"/>
                <a:gd name="connsiteY9894" fmla="*/ 428327 h 6858000"/>
                <a:gd name="connsiteX9895" fmla="*/ 988502 w 5246673"/>
                <a:gd name="connsiteY9895" fmla="*/ 428327 h 6858000"/>
                <a:gd name="connsiteX9896" fmla="*/ 944788 w 5246673"/>
                <a:gd name="connsiteY9896" fmla="*/ 471399 h 6858000"/>
                <a:gd name="connsiteX9897" fmla="*/ 944788 w 5246673"/>
                <a:gd name="connsiteY9897" fmla="*/ 555149 h 6858000"/>
                <a:gd name="connsiteX9898" fmla="*/ 988502 w 5246673"/>
                <a:gd name="connsiteY9898" fmla="*/ 598221 h 6858000"/>
                <a:gd name="connsiteX9899" fmla="*/ 1032216 w 5246673"/>
                <a:gd name="connsiteY9899" fmla="*/ 555149 h 6858000"/>
                <a:gd name="connsiteX9900" fmla="*/ 1030806 w 5246673"/>
                <a:gd name="connsiteY9900" fmla="*/ 471399 h 6858000"/>
                <a:gd name="connsiteX9901" fmla="*/ 988502 w 5246673"/>
                <a:gd name="connsiteY9901" fmla="*/ 428327 h 6858000"/>
                <a:gd name="connsiteX9902" fmla="*/ 3484436 w 5246673"/>
                <a:gd name="connsiteY9902" fmla="*/ 416362 h 6858000"/>
                <a:gd name="connsiteX9903" fmla="*/ 3432260 w 5246673"/>
                <a:gd name="connsiteY9903" fmla="*/ 440290 h 6858000"/>
                <a:gd name="connsiteX9904" fmla="*/ 3425211 w 5246673"/>
                <a:gd name="connsiteY9904" fmla="*/ 447470 h 6858000"/>
                <a:gd name="connsiteX9905" fmla="*/ 3385727 w 5246673"/>
                <a:gd name="connsiteY9905" fmla="*/ 512077 h 6858000"/>
                <a:gd name="connsiteX9906" fmla="*/ 3426620 w 5246673"/>
                <a:gd name="connsiteY9906" fmla="*/ 581472 h 6858000"/>
                <a:gd name="connsiteX9907" fmla="*/ 3428031 w 5246673"/>
                <a:gd name="connsiteY9907" fmla="*/ 583863 h 6858000"/>
                <a:gd name="connsiteX9908" fmla="*/ 3430851 w 5246673"/>
                <a:gd name="connsiteY9908" fmla="*/ 586257 h 6858000"/>
                <a:gd name="connsiteX9909" fmla="*/ 3432260 w 5246673"/>
                <a:gd name="connsiteY9909" fmla="*/ 586257 h 6858000"/>
                <a:gd name="connsiteX9910" fmla="*/ 3460463 w 5246673"/>
                <a:gd name="connsiteY9910" fmla="*/ 598221 h 6858000"/>
                <a:gd name="connsiteX9911" fmla="*/ 3487256 w 5246673"/>
                <a:gd name="connsiteY9911" fmla="*/ 610186 h 6858000"/>
                <a:gd name="connsiteX9912" fmla="*/ 3502767 w 5246673"/>
                <a:gd name="connsiteY9912" fmla="*/ 516863 h 6858000"/>
                <a:gd name="connsiteX9913" fmla="*/ 3502767 w 5246673"/>
                <a:gd name="connsiteY9913" fmla="*/ 514471 h 6858000"/>
                <a:gd name="connsiteX9914" fmla="*/ 3501358 w 5246673"/>
                <a:gd name="connsiteY9914" fmla="*/ 512077 h 6858000"/>
                <a:gd name="connsiteX9915" fmla="*/ 3501358 w 5246673"/>
                <a:gd name="connsiteY9915" fmla="*/ 509685 h 6858000"/>
                <a:gd name="connsiteX9916" fmla="*/ 3499947 w 5246673"/>
                <a:gd name="connsiteY9916" fmla="*/ 500114 h 6858000"/>
                <a:gd name="connsiteX9917" fmla="*/ 3487256 w 5246673"/>
                <a:gd name="connsiteY9917" fmla="*/ 416362 h 6858000"/>
                <a:gd name="connsiteX9918" fmla="*/ 3484436 w 5246673"/>
                <a:gd name="connsiteY9918" fmla="*/ 416362 h 6858000"/>
                <a:gd name="connsiteX9919" fmla="*/ 2009438 w 5246673"/>
                <a:gd name="connsiteY9919" fmla="*/ 416362 h 6858000"/>
                <a:gd name="connsiteX9920" fmla="*/ 1954442 w 5246673"/>
                <a:gd name="connsiteY9920" fmla="*/ 440290 h 6858000"/>
                <a:gd name="connsiteX9921" fmla="*/ 1948802 w 5246673"/>
                <a:gd name="connsiteY9921" fmla="*/ 445076 h 6858000"/>
                <a:gd name="connsiteX9922" fmla="*/ 1906498 w 5246673"/>
                <a:gd name="connsiteY9922" fmla="*/ 516863 h 6858000"/>
                <a:gd name="connsiteX9923" fmla="*/ 1923419 w 5246673"/>
                <a:gd name="connsiteY9923" fmla="*/ 540792 h 6858000"/>
                <a:gd name="connsiteX9924" fmla="*/ 1988285 w 5246673"/>
                <a:gd name="connsiteY9924" fmla="*/ 603006 h 6858000"/>
                <a:gd name="connsiteX9925" fmla="*/ 2009438 w 5246673"/>
                <a:gd name="connsiteY9925" fmla="*/ 610186 h 6858000"/>
                <a:gd name="connsiteX9926" fmla="*/ 2023539 w 5246673"/>
                <a:gd name="connsiteY9926" fmla="*/ 519257 h 6858000"/>
                <a:gd name="connsiteX9927" fmla="*/ 2024949 w 5246673"/>
                <a:gd name="connsiteY9927" fmla="*/ 512077 h 6858000"/>
                <a:gd name="connsiteX9928" fmla="*/ 2009438 w 5246673"/>
                <a:gd name="connsiteY9928" fmla="*/ 416362 h 6858000"/>
                <a:gd name="connsiteX9929" fmla="*/ 2927433 w 5246673"/>
                <a:gd name="connsiteY9929" fmla="*/ 413970 h 6858000"/>
                <a:gd name="connsiteX9930" fmla="*/ 2921793 w 5246673"/>
                <a:gd name="connsiteY9930" fmla="*/ 452256 h 6858000"/>
                <a:gd name="connsiteX9931" fmla="*/ 2913332 w 5246673"/>
                <a:gd name="connsiteY9931" fmla="*/ 507291 h 6858000"/>
                <a:gd name="connsiteX9932" fmla="*/ 2914743 w 5246673"/>
                <a:gd name="connsiteY9932" fmla="*/ 519257 h 6858000"/>
                <a:gd name="connsiteX9933" fmla="*/ 2924613 w 5246673"/>
                <a:gd name="connsiteY9933" fmla="*/ 583863 h 6858000"/>
                <a:gd name="connsiteX9934" fmla="*/ 2928844 w 5246673"/>
                <a:gd name="connsiteY9934" fmla="*/ 612578 h 6858000"/>
                <a:gd name="connsiteX9935" fmla="*/ 2985250 w 5246673"/>
                <a:gd name="connsiteY9935" fmla="*/ 586257 h 6858000"/>
                <a:gd name="connsiteX9936" fmla="*/ 2988070 w 5246673"/>
                <a:gd name="connsiteY9936" fmla="*/ 583863 h 6858000"/>
                <a:gd name="connsiteX9937" fmla="*/ 3028963 w 5246673"/>
                <a:gd name="connsiteY9937" fmla="*/ 514471 h 6858000"/>
                <a:gd name="connsiteX9938" fmla="*/ 2989479 w 5246673"/>
                <a:gd name="connsiteY9938" fmla="*/ 447470 h 6858000"/>
                <a:gd name="connsiteX9939" fmla="*/ 2982429 w 5246673"/>
                <a:gd name="connsiteY9939" fmla="*/ 440290 h 6858000"/>
                <a:gd name="connsiteX9940" fmla="*/ 2941535 w 5246673"/>
                <a:gd name="connsiteY9940" fmla="*/ 421147 h 6858000"/>
                <a:gd name="connsiteX9941" fmla="*/ 2927433 w 5246673"/>
                <a:gd name="connsiteY9941" fmla="*/ 413970 h 6858000"/>
                <a:gd name="connsiteX9942" fmla="*/ 1448206 w 5246673"/>
                <a:gd name="connsiteY9942" fmla="*/ 413970 h 6858000"/>
                <a:gd name="connsiteX9943" fmla="*/ 1431284 w 5246673"/>
                <a:gd name="connsiteY9943" fmla="*/ 512077 h 6858000"/>
                <a:gd name="connsiteX9944" fmla="*/ 1431284 w 5246673"/>
                <a:gd name="connsiteY9944" fmla="*/ 516863 h 6858000"/>
                <a:gd name="connsiteX9945" fmla="*/ 1446795 w 5246673"/>
                <a:gd name="connsiteY9945" fmla="*/ 612578 h 6858000"/>
                <a:gd name="connsiteX9946" fmla="*/ 1503200 w 5246673"/>
                <a:gd name="connsiteY9946" fmla="*/ 586257 h 6858000"/>
                <a:gd name="connsiteX9947" fmla="*/ 1506020 w 5246673"/>
                <a:gd name="connsiteY9947" fmla="*/ 583863 h 6858000"/>
                <a:gd name="connsiteX9948" fmla="*/ 1548324 w 5246673"/>
                <a:gd name="connsiteY9948" fmla="*/ 512077 h 6858000"/>
                <a:gd name="connsiteX9949" fmla="*/ 1508840 w 5246673"/>
                <a:gd name="connsiteY9949" fmla="*/ 447470 h 6858000"/>
                <a:gd name="connsiteX9950" fmla="*/ 1503200 w 5246673"/>
                <a:gd name="connsiteY9950" fmla="*/ 440290 h 6858000"/>
                <a:gd name="connsiteX9951" fmla="*/ 1448206 w 5246673"/>
                <a:gd name="connsiteY9951" fmla="*/ 413970 h 6858000"/>
                <a:gd name="connsiteX9952" fmla="*/ 528799 w 5246673"/>
                <a:gd name="connsiteY9952" fmla="*/ 413970 h 6858000"/>
                <a:gd name="connsiteX9953" fmla="*/ 473804 w 5246673"/>
                <a:gd name="connsiteY9953" fmla="*/ 440290 h 6858000"/>
                <a:gd name="connsiteX9954" fmla="*/ 469574 w 5246673"/>
                <a:gd name="connsiteY9954" fmla="*/ 445076 h 6858000"/>
                <a:gd name="connsiteX9955" fmla="*/ 428679 w 5246673"/>
                <a:gd name="connsiteY9955" fmla="*/ 514471 h 6858000"/>
                <a:gd name="connsiteX9956" fmla="*/ 468163 w 5246673"/>
                <a:gd name="connsiteY9956" fmla="*/ 581472 h 6858000"/>
                <a:gd name="connsiteX9957" fmla="*/ 473804 w 5246673"/>
                <a:gd name="connsiteY9957" fmla="*/ 588649 h 6858000"/>
                <a:gd name="connsiteX9958" fmla="*/ 528799 w 5246673"/>
                <a:gd name="connsiteY9958" fmla="*/ 612578 h 6858000"/>
                <a:gd name="connsiteX9959" fmla="*/ 544310 w 5246673"/>
                <a:gd name="connsiteY9959" fmla="*/ 519257 h 6858000"/>
                <a:gd name="connsiteX9960" fmla="*/ 544310 w 5246673"/>
                <a:gd name="connsiteY9960" fmla="*/ 507291 h 6858000"/>
                <a:gd name="connsiteX9961" fmla="*/ 528799 w 5246673"/>
                <a:gd name="connsiteY9961" fmla="*/ 413970 h 6858000"/>
                <a:gd name="connsiteX9962" fmla="*/ 2819 w 5246673"/>
                <a:gd name="connsiteY9962" fmla="*/ 406790 h 6858000"/>
                <a:gd name="connsiteX9963" fmla="*/ 60635 w 5246673"/>
                <a:gd name="connsiteY9963" fmla="*/ 464219 h 6858000"/>
                <a:gd name="connsiteX9964" fmla="*/ 90248 w 5246673"/>
                <a:gd name="connsiteY9964" fmla="*/ 512077 h 6858000"/>
                <a:gd name="connsiteX9965" fmla="*/ 36663 w 5246673"/>
                <a:gd name="connsiteY9965" fmla="*/ 600615 h 6858000"/>
                <a:gd name="connsiteX9966" fmla="*/ 29613 w 5246673"/>
                <a:gd name="connsiteY9966" fmla="*/ 607792 h 6858000"/>
                <a:gd name="connsiteX9967" fmla="*/ 1410 w 5246673"/>
                <a:gd name="connsiteY9967" fmla="*/ 619758 h 6858000"/>
                <a:gd name="connsiteX9968" fmla="*/ 1410 w 5246673"/>
                <a:gd name="connsiteY9968" fmla="*/ 595829 h 6858000"/>
                <a:gd name="connsiteX9969" fmla="*/ 23972 w 5246673"/>
                <a:gd name="connsiteY9969" fmla="*/ 586257 h 6858000"/>
                <a:gd name="connsiteX9970" fmla="*/ 28202 w 5246673"/>
                <a:gd name="connsiteY9970" fmla="*/ 581472 h 6858000"/>
                <a:gd name="connsiteX9971" fmla="*/ 70506 w 5246673"/>
                <a:gd name="connsiteY9971" fmla="*/ 512077 h 6858000"/>
                <a:gd name="connsiteX9972" fmla="*/ 31022 w 5246673"/>
                <a:gd name="connsiteY9972" fmla="*/ 447470 h 6858000"/>
                <a:gd name="connsiteX9973" fmla="*/ 23972 w 5246673"/>
                <a:gd name="connsiteY9973" fmla="*/ 440290 h 6858000"/>
                <a:gd name="connsiteX9974" fmla="*/ 2819 w 5246673"/>
                <a:gd name="connsiteY9974" fmla="*/ 430719 h 6858000"/>
                <a:gd name="connsiteX9975" fmla="*/ 2467730 w 5246673"/>
                <a:gd name="connsiteY9975" fmla="*/ 402004 h 6858000"/>
                <a:gd name="connsiteX9976" fmla="*/ 2493113 w 5246673"/>
                <a:gd name="connsiteY9976" fmla="*/ 440290 h 6858000"/>
                <a:gd name="connsiteX9977" fmla="*/ 2512854 w 5246673"/>
                <a:gd name="connsiteY9977" fmla="*/ 452256 h 6858000"/>
                <a:gd name="connsiteX9978" fmla="*/ 2526956 w 5246673"/>
                <a:gd name="connsiteY9978" fmla="*/ 459434 h 6858000"/>
                <a:gd name="connsiteX9979" fmla="*/ 2528367 w 5246673"/>
                <a:gd name="connsiteY9979" fmla="*/ 459434 h 6858000"/>
                <a:gd name="connsiteX9980" fmla="*/ 2528367 w 5246673"/>
                <a:gd name="connsiteY9980" fmla="*/ 574292 h 6858000"/>
                <a:gd name="connsiteX9981" fmla="*/ 2474782 w 5246673"/>
                <a:gd name="connsiteY9981" fmla="*/ 619758 h 6858000"/>
                <a:gd name="connsiteX9982" fmla="*/ 2469141 w 5246673"/>
                <a:gd name="connsiteY9982" fmla="*/ 631721 h 6858000"/>
                <a:gd name="connsiteX9983" fmla="*/ 2450809 w 5246673"/>
                <a:gd name="connsiteY9983" fmla="*/ 600615 h 6858000"/>
                <a:gd name="connsiteX9984" fmla="*/ 2447988 w 5246673"/>
                <a:gd name="connsiteY9984" fmla="*/ 595829 h 6858000"/>
                <a:gd name="connsiteX9985" fmla="*/ 2442348 w 5246673"/>
                <a:gd name="connsiteY9985" fmla="*/ 591043 h 6858000"/>
                <a:gd name="connsiteX9986" fmla="*/ 2407095 w 5246673"/>
                <a:gd name="connsiteY9986" fmla="*/ 576686 h 6858000"/>
                <a:gd name="connsiteX9987" fmla="*/ 2407095 w 5246673"/>
                <a:gd name="connsiteY9987" fmla="*/ 562329 h 6858000"/>
                <a:gd name="connsiteX9988" fmla="*/ 2407095 w 5246673"/>
                <a:gd name="connsiteY9988" fmla="*/ 469005 h 6858000"/>
                <a:gd name="connsiteX9989" fmla="*/ 2407095 w 5246673"/>
                <a:gd name="connsiteY9989" fmla="*/ 459434 h 6858000"/>
                <a:gd name="connsiteX9990" fmla="*/ 2414145 w 5246673"/>
                <a:gd name="connsiteY9990" fmla="*/ 457042 h 6858000"/>
                <a:gd name="connsiteX9991" fmla="*/ 2452220 w 5246673"/>
                <a:gd name="connsiteY9991" fmla="*/ 430719 h 6858000"/>
                <a:gd name="connsiteX9992" fmla="*/ 2453629 w 5246673"/>
                <a:gd name="connsiteY9992" fmla="*/ 428327 h 6858000"/>
                <a:gd name="connsiteX9993" fmla="*/ 2462090 w 5246673"/>
                <a:gd name="connsiteY9993" fmla="*/ 411576 h 6858000"/>
                <a:gd name="connsiteX9994" fmla="*/ 2466321 w 5246673"/>
                <a:gd name="connsiteY9994" fmla="*/ 404398 h 6858000"/>
                <a:gd name="connsiteX9995" fmla="*/ 2467730 w 5246673"/>
                <a:gd name="connsiteY9995" fmla="*/ 402004 h 6858000"/>
                <a:gd name="connsiteX9996" fmla="*/ 3948369 w 5246673"/>
                <a:gd name="connsiteY9996" fmla="*/ 399613 h 6858000"/>
                <a:gd name="connsiteX9997" fmla="*/ 3973751 w 5246673"/>
                <a:gd name="connsiteY9997" fmla="*/ 437899 h 6858000"/>
                <a:gd name="connsiteX9998" fmla="*/ 4006185 w 5246673"/>
                <a:gd name="connsiteY9998" fmla="*/ 454648 h 6858000"/>
                <a:gd name="connsiteX9999" fmla="*/ 3999134 w 5246673"/>
                <a:gd name="connsiteY9999" fmla="*/ 512077 h 6858000"/>
                <a:gd name="connsiteX10000" fmla="*/ 4006185 w 5246673"/>
                <a:gd name="connsiteY10000" fmla="*/ 569506 h 6858000"/>
                <a:gd name="connsiteX10001" fmla="*/ 3972342 w 5246673"/>
                <a:gd name="connsiteY10001" fmla="*/ 588649 h 6858000"/>
                <a:gd name="connsiteX10002" fmla="*/ 3946959 w 5246673"/>
                <a:gd name="connsiteY10002" fmla="*/ 629329 h 6858000"/>
                <a:gd name="connsiteX10003" fmla="*/ 3887734 w 5246673"/>
                <a:gd name="connsiteY10003" fmla="*/ 571900 h 6858000"/>
                <a:gd name="connsiteX10004" fmla="*/ 3889143 w 5246673"/>
                <a:gd name="connsiteY10004" fmla="*/ 457042 h 6858000"/>
                <a:gd name="connsiteX10005" fmla="*/ 3922986 w 5246673"/>
                <a:gd name="connsiteY10005" fmla="*/ 437899 h 6858000"/>
                <a:gd name="connsiteX10006" fmla="*/ 3948369 w 5246673"/>
                <a:gd name="connsiteY10006" fmla="*/ 399613 h 6858000"/>
                <a:gd name="connsiteX10007" fmla="*/ 989912 w 5246673"/>
                <a:gd name="connsiteY10007" fmla="*/ 399613 h 6858000"/>
                <a:gd name="connsiteX10008" fmla="*/ 1015294 w 5246673"/>
                <a:gd name="connsiteY10008" fmla="*/ 437899 h 6858000"/>
                <a:gd name="connsiteX10009" fmla="*/ 1047728 w 5246673"/>
                <a:gd name="connsiteY10009" fmla="*/ 454648 h 6858000"/>
                <a:gd name="connsiteX10010" fmla="*/ 1040677 w 5246673"/>
                <a:gd name="connsiteY10010" fmla="*/ 512077 h 6858000"/>
                <a:gd name="connsiteX10011" fmla="*/ 1047728 w 5246673"/>
                <a:gd name="connsiteY10011" fmla="*/ 569506 h 6858000"/>
                <a:gd name="connsiteX10012" fmla="*/ 1013885 w 5246673"/>
                <a:gd name="connsiteY10012" fmla="*/ 588649 h 6858000"/>
                <a:gd name="connsiteX10013" fmla="*/ 988502 w 5246673"/>
                <a:gd name="connsiteY10013" fmla="*/ 629329 h 6858000"/>
                <a:gd name="connsiteX10014" fmla="*/ 929277 w 5246673"/>
                <a:gd name="connsiteY10014" fmla="*/ 571900 h 6858000"/>
                <a:gd name="connsiteX10015" fmla="*/ 930686 w 5246673"/>
                <a:gd name="connsiteY10015" fmla="*/ 457042 h 6858000"/>
                <a:gd name="connsiteX10016" fmla="*/ 964529 w 5246673"/>
                <a:gd name="connsiteY10016" fmla="*/ 437899 h 6858000"/>
                <a:gd name="connsiteX10017" fmla="*/ 989912 w 5246673"/>
                <a:gd name="connsiteY10017" fmla="*/ 399613 h 6858000"/>
                <a:gd name="connsiteX10018" fmla="*/ 2017899 w 5246673"/>
                <a:gd name="connsiteY10018" fmla="*/ 387647 h 6858000"/>
                <a:gd name="connsiteX10019" fmla="*/ 2037641 w 5246673"/>
                <a:gd name="connsiteY10019" fmla="*/ 507291 h 6858000"/>
                <a:gd name="connsiteX10020" fmla="*/ 2037641 w 5246673"/>
                <a:gd name="connsiteY10020" fmla="*/ 516863 h 6858000"/>
                <a:gd name="connsiteX10021" fmla="*/ 2019308 w 5246673"/>
                <a:gd name="connsiteY10021" fmla="*/ 636507 h 6858000"/>
                <a:gd name="connsiteX10022" fmla="*/ 2008027 w 5246673"/>
                <a:gd name="connsiteY10022" fmla="*/ 634115 h 6858000"/>
                <a:gd name="connsiteX10023" fmla="*/ 1953033 w 5246673"/>
                <a:gd name="connsiteY10023" fmla="*/ 610186 h 6858000"/>
                <a:gd name="connsiteX10024" fmla="*/ 1941752 w 5246673"/>
                <a:gd name="connsiteY10024" fmla="*/ 600615 h 6858000"/>
                <a:gd name="connsiteX10025" fmla="*/ 1889576 w 5246673"/>
                <a:gd name="connsiteY10025" fmla="*/ 514471 h 6858000"/>
                <a:gd name="connsiteX10026" fmla="*/ 1910729 w 5246673"/>
                <a:gd name="connsiteY10026" fmla="*/ 476185 h 6858000"/>
                <a:gd name="connsiteX10027" fmla="*/ 1988285 w 5246673"/>
                <a:gd name="connsiteY10027" fmla="*/ 399613 h 6858000"/>
                <a:gd name="connsiteX10028" fmla="*/ 2017899 w 5246673"/>
                <a:gd name="connsiteY10028" fmla="*/ 387647 h 6858000"/>
                <a:gd name="connsiteX10029" fmla="*/ 1439745 w 5246673"/>
                <a:gd name="connsiteY10029" fmla="*/ 387647 h 6858000"/>
                <a:gd name="connsiteX10030" fmla="*/ 1510251 w 5246673"/>
                <a:gd name="connsiteY10030" fmla="*/ 418756 h 6858000"/>
                <a:gd name="connsiteX10031" fmla="*/ 1515892 w 5246673"/>
                <a:gd name="connsiteY10031" fmla="*/ 423541 h 6858000"/>
                <a:gd name="connsiteX10032" fmla="*/ 1569477 w 5246673"/>
                <a:gd name="connsiteY10032" fmla="*/ 512077 h 6858000"/>
                <a:gd name="connsiteX10033" fmla="*/ 1515892 w 5246673"/>
                <a:gd name="connsiteY10033" fmla="*/ 603006 h 6858000"/>
                <a:gd name="connsiteX10034" fmla="*/ 1508840 w 5246673"/>
                <a:gd name="connsiteY10034" fmla="*/ 607792 h 6858000"/>
                <a:gd name="connsiteX10035" fmla="*/ 1443974 w 5246673"/>
                <a:gd name="connsiteY10035" fmla="*/ 636507 h 6858000"/>
                <a:gd name="connsiteX10036" fmla="*/ 1438334 w 5246673"/>
                <a:gd name="connsiteY10036" fmla="*/ 636507 h 6858000"/>
                <a:gd name="connsiteX10037" fmla="*/ 1425643 w 5246673"/>
                <a:gd name="connsiteY10037" fmla="*/ 555149 h 6858000"/>
                <a:gd name="connsiteX10038" fmla="*/ 1425643 w 5246673"/>
                <a:gd name="connsiteY10038" fmla="*/ 471399 h 6858000"/>
                <a:gd name="connsiteX10039" fmla="*/ 1439745 w 5246673"/>
                <a:gd name="connsiteY10039" fmla="*/ 387647 h 6858000"/>
                <a:gd name="connsiteX10040" fmla="*/ 538670 w 5246673"/>
                <a:gd name="connsiteY10040" fmla="*/ 387647 h 6858000"/>
                <a:gd name="connsiteX10041" fmla="*/ 547130 w 5246673"/>
                <a:gd name="connsiteY10041" fmla="*/ 454648 h 6858000"/>
                <a:gd name="connsiteX10042" fmla="*/ 547130 w 5246673"/>
                <a:gd name="connsiteY10042" fmla="*/ 574292 h 6858000"/>
                <a:gd name="connsiteX10043" fmla="*/ 535849 w 5246673"/>
                <a:gd name="connsiteY10043" fmla="*/ 641293 h 6858000"/>
                <a:gd name="connsiteX10044" fmla="*/ 509058 w 5246673"/>
                <a:gd name="connsiteY10044" fmla="*/ 629329 h 6858000"/>
                <a:gd name="connsiteX10045" fmla="*/ 462522 w 5246673"/>
                <a:gd name="connsiteY10045" fmla="*/ 605401 h 6858000"/>
                <a:gd name="connsiteX10046" fmla="*/ 428679 w 5246673"/>
                <a:gd name="connsiteY10046" fmla="*/ 550363 h 6858000"/>
                <a:gd name="connsiteX10047" fmla="*/ 408937 w 5246673"/>
                <a:gd name="connsiteY10047" fmla="*/ 514471 h 6858000"/>
                <a:gd name="connsiteX10048" fmla="*/ 445601 w 5246673"/>
                <a:gd name="connsiteY10048" fmla="*/ 452256 h 6858000"/>
                <a:gd name="connsiteX10049" fmla="*/ 487905 w 5246673"/>
                <a:gd name="connsiteY10049" fmla="*/ 409184 h 6858000"/>
                <a:gd name="connsiteX10050" fmla="*/ 538670 w 5246673"/>
                <a:gd name="connsiteY10050" fmla="*/ 387647 h 6858000"/>
                <a:gd name="connsiteX10051" fmla="*/ 3497127 w 5246673"/>
                <a:gd name="connsiteY10051" fmla="*/ 385255 h 6858000"/>
                <a:gd name="connsiteX10052" fmla="*/ 3498537 w 5246673"/>
                <a:gd name="connsiteY10052" fmla="*/ 392433 h 6858000"/>
                <a:gd name="connsiteX10053" fmla="*/ 3506998 w 5246673"/>
                <a:gd name="connsiteY10053" fmla="*/ 461828 h 6858000"/>
                <a:gd name="connsiteX10054" fmla="*/ 3506998 w 5246673"/>
                <a:gd name="connsiteY10054" fmla="*/ 569506 h 6858000"/>
                <a:gd name="connsiteX10055" fmla="*/ 3506998 w 5246673"/>
                <a:gd name="connsiteY10055" fmla="*/ 571900 h 6858000"/>
                <a:gd name="connsiteX10056" fmla="*/ 3499947 w 5246673"/>
                <a:gd name="connsiteY10056" fmla="*/ 610186 h 6858000"/>
                <a:gd name="connsiteX10057" fmla="*/ 3495717 w 5246673"/>
                <a:gd name="connsiteY10057" fmla="*/ 636507 h 6858000"/>
                <a:gd name="connsiteX10058" fmla="*/ 3495717 w 5246673"/>
                <a:gd name="connsiteY10058" fmla="*/ 641293 h 6858000"/>
                <a:gd name="connsiteX10059" fmla="*/ 3488666 w 5246673"/>
                <a:gd name="connsiteY10059" fmla="*/ 638901 h 6858000"/>
                <a:gd name="connsiteX10060" fmla="*/ 3485845 w 5246673"/>
                <a:gd name="connsiteY10060" fmla="*/ 638901 h 6858000"/>
                <a:gd name="connsiteX10061" fmla="*/ 3471744 w 5246673"/>
                <a:gd name="connsiteY10061" fmla="*/ 631721 h 6858000"/>
                <a:gd name="connsiteX10062" fmla="*/ 3467515 w 5246673"/>
                <a:gd name="connsiteY10062" fmla="*/ 629329 h 6858000"/>
                <a:gd name="connsiteX10063" fmla="*/ 3428031 w 5246673"/>
                <a:gd name="connsiteY10063" fmla="*/ 610186 h 6858000"/>
                <a:gd name="connsiteX10064" fmla="*/ 3419570 w 5246673"/>
                <a:gd name="connsiteY10064" fmla="*/ 603006 h 6858000"/>
                <a:gd name="connsiteX10065" fmla="*/ 3416750 w 5246673"/>
                <a:gd name="connsiteY10065" fmla="*/ 598221 h 6858000"/>
                <a:gd name="connsiteX10066" fmla="*/ 3387136 w 5246673"/>
                <a:gd name="connsiteY10066" fmla="*/ 547971 h 6858000"/>
                <a:gd name="connsiteX10067" fmla="*/ 3367394 w 5246673"/>
                <a:gd name="connsiteY10067" fmla="*/ 512077 h 6858000"/>
                <a:gd name="connsiteX10068" fmla="*/ 3394188 w 5246673"/>
                <a:gd name="connsiteY10068" fmla="*/ 466613 h 6858000"/>
                <a:gd name="connsiteX10069" fmla="*/ 3404058 w 5246673"/>
                <a:gd name="connsiteY10069" fmla="*/ 449862 h 6858000"/>
                <a:gd name="connsiteX10070" fmla="*/ 3413929 w 5246673"/>
                <a:gd name="connsiteY10070" fmla="*/ 433113 h 6858000"/>
                <a:gd name="connsiteX10071" fmla="*/ 3419570 w 5246673"/>
                <a:gd name="connsiteY10071" fmla="*/ 423541 h 6858000"/>
                <a:gd name="connsiteX10072" fmla="*/ 3425211 w 5246673"/>
                <a:gd name="connsiteY10072" fmla="*/ 416362 h 6858000"/>
                <a:gd name="connsiteX10073" fmla="*/ 3432260 w 5246673"/>
                <a:gd name="connsiteY10073" fmla="*/ 413970 h 6858000"/>
                <a:gd name="connsiteX10074" fmla="*/ 3446362 w 5246673"/>
                <a:gd name="connsiteY10074" fmla="*/ 406790 h 6858000"/>
                <a:gd name="connsiteX10075" fmla="*/ 3453413 w 5246673"/>
                <a:gd name="connsiteY10075" fmla="*/ 404398 h 6858000"/>
                <a:gd name="connsiteX10076" fmla="*/ 3497127 w 5246673"/>
                <a:gd name="connsiteY10076" fmla="*/ 385255 h 6858000"/>
                <a:gd name="connsiteX10077" fmla="*/ 2918972 w 5246673"/>
                <a:gd name="connsiteY10077" fmla="*/ 385255 h 6858000"/>
                <a:gd name="connsiteX10078" fmla="*/ 2954227 w 5246673"/>
                <a:gd name="connsiteY10078" fmla="*/ 402004 h 6858000"/>
                <a:gd name="connsiteX10079" fmla="*/ 2958456 w 5246673"/>
                <a:gd name="connsiteY10079" fmla="*/ 404398 h 6858000"/>
                <a:gd name="connsiteX10080" fmla="*/ 2979609 w 5246673"/>
                <a:gd name="connsiteY10080" fmla="*/ 413970 h 6858000"/>
                <a:gd name="connsiteX10081" fmla="*/ 2990890 w 5246673"/>
                <a:gd name="connsiteY10081" fmla="*/ 418756 h 6858000"/>
                <a:gd name="connsiteX10082" fmla="*/ 2995120 w 5246673"/>
                <a:gd name="connsiteY10082" fmla="*/ 423541 h 6858000"/>
                <a:gd name="connsiteX10083" fmla="*/ 3003580 w 5246673"/>
                <a:gd name="connsiteY10083" fmla="*/ 437899 h 6858000"/>
                <a:gd name="connsiteX10084" fmla="*/ 3019093 w 5246673"/>
                <a:gd name="connsiteY10084" fmla="*/ 464219 h 6858000"/>
                <a:gd name="connsiteX10085" fmla="*/ 3021913 w 5246673"/>
                <a:gd name="connsiteY10085" fmla="*/ 471399 h 6858000"/>
                <a:gd name="connsiteX10086" fmla="*/ 3028963 w 5246673"/>
                <a:gd name="connsiteY10086" fmla="*/ 483362 h 6858000"/>
                <a:gd name="connsiteX10087" fmla="*/ 3048705 w 5246673"/>
                <a:gd name="connsiteY10087" fmla="*/ 512077 h 6858000"/>
                <a:gd name="connsiteX10088" fmla="*/ 3020502 w 5246673"/>
                <a:gd name="connsiteY10088" fmla="*/ 559935 h 6858000"/>
                <a:gd name="connsiteX10089" fmla="*/ 3014861 w 5246673"/>
                <a:gd name="connsiteY10089" fmla="*/ 569506 h 6858000"/>
                <a:gd name="connsiteX10090" fmla="*/ 3002171 w 5246673"/>
                <a:gd name="connsiteY10090" fmla="*/ 588649 h 6858000"/>
                <a:gd name="connsiteX10091" fmla="*/ 2996530 w 5246673"/>
                <a:gd name="connsiteY10091" fmla="*/ 598221 h 6858000"/>
                <a:gd name="connsiteX10092" fmla="*/ 2990890 w 5246673"/>
                <a:gd name="connsiteY10092" fmla="*/ 605401 h 6858000"/>
                <a:gd name="connsiteX10093" fmla="*/ 2982429 w 5246673"/>
                <a:gd name="connsiteY10093" fmla="*/ 610186 h 6858000"/>
                <a:gd name="connsiteX10094" fmla="*/ 2965508 w 5246673"/>
                <a:gd name="connsiteY10094" fmla="*/ 617364 h 6858000"/>
                <a:gd name="connsiteX10095" fmla="*/ 2961276 w 5246673"/>
                <a:gd name="connsiteY10095" fmla="*/ 619758 h 6858000"/>
                <a:gd name="connsiteX10096" fmla="*/ 2923204 w 5246673"/>
                <a:gd name="connsiteY10096" fmla="*/ 636507 h 6858000"/>
                <a:gd name="connsiteX10097" fmla="*/ 2918972 w 5246673"/>
                <a:gd name="connsiteY10097" fmla="*/ 638901 h 6858000"/>
                <a:gd name="connsiteX10098" fmla="*/ 2913332 w 5246673"/>
                <a:gd name="connsiteY10098" fmla="*/ 600615 h 6858000"/>
                <a:gd name="connsiteX10099" fmla="*/ 2911922 w 5246673"/>
                <a:gd name="connsiteY10099" fmla="*/ 593435 h 6858000"/>
                <a:gd name="connsiteX10100" fmla="*/ 2900641 w 5246673"/>
                <a:gd name="connsiteY10100" fmla="*/ 524043 h 6858000"/>
                <a:gd name="connsiteX10101" fmla="*/ 2899231 w 5246673"/>
                <a:gd name="connsiteY10101" fmla="*/ 519257 h 6858000"/>
                <a:gd name="connsiteX10102" fmla="*/ 2899231 w 5246673"/>
                <a:gd name="connsiteY10102" fmla="*/ 509685 h 6858000"/>
                <a:gd name="connsiteX10103" fmla="*/ 2900641 w 5246673"/>
                <a:gd name="connsiteY10103" fmla="*/ 502505 h 6858000"/>
                <a:gd name="connsiteX10104" fmla="*/ 2911922 w 5246673"/>
                <a:gd name="connsiteY10104" fmla="*/ 430719 h 6858000"/>
                <a:gd name="connsiteX10105" fmla="*/ 2914743 w 5246673"/>
                <a:gd name="connsiteY10105" fmla="*/ 409184 h 6858000"/>
                <a:gd name="connsiteX10106" fmla="*/ 2918972 w 5246673"/>
                <a:gd name="connsiteY10106" fmla="*/ 385255 h 6858000"/>
                <a:gd name="connsiteX10107" fmla="*/ 3881655 w 5246673"/>
                <a:gd name="connsiteY10107" fmla="*/ 319289 h 6858000"/>
                <a:gd name="connsiteX10108" fmla="*/ 3894916 w 5246673"/>
                <a:gd name="connsiteY10108" fmla="*/ 333324 h 6858000"/>
                <a:gd name="connsiteX10109" fmla="*/ 3876453 w 5246673"/>
                <a:gd name="connsiteY10109" fmla="*/ 351755 h 6858000"/>
                <a:gd name="connsiteX10110" fmla="*/ 3811587 w 5246673"/>
                <a:gd name="connsiteY10110" fmla="*/ 378075 h 6858000"/>
                <a:gd name="connsiteX10111" fmla="*/ 3828508 w 5246673"/>
                <a:gd name="connsiteY10111" fmla="*/ 485756 h 6858000"/>
                <a:gd name="connsiteX10112" fmla="*/ 3828508 w 5246673"/>
                <a:gd name="connsiteY10112" fmla="*/ 533614 h 6858000"/>
                <a:gd name="connsiteX10113" fmla="*/ 3814407 w 5246673"/>
                <a:gd name="connsiteY10113" fmla="*/ 624544 h 6858000"/>
                <a:gd name="connsiteX10114" fmla="*/ 3812996 w 5246673"/>
                <a:gd name="connsiteY10114" fmla="*/ 641293 h 6858000"/>
                <a:gd name="connsiteX10115" fmla="*/ 3879273 w 5246673"/>
                <a:gd name="connsiteY10115" fmla="*/ 672401 h 6858000"/>
                <a:gd name="connsiteX10116" fmla="*/ 3896195 w 5246673"/>
                <a:gd name="connsiteY10116" fmla="*/ 689150 h 6858000"/>
                <a:gd name="connsiteX10117" fmla="*/ 3935678 w 5246673"/>
                <a:gd name="connsiteY10117" fmla="*/ 756151 h 6858000"/>
                <a:gd name="connsiteX10118" fmla="*/ 3946959 w 5246673"/>
                <a:gd name="connsiteY10118" fmla="*/ 772902 h 6858000"/>
                <a:gd name="connsiteX10119" fmla="*/ 3992084 w 5246673"/>
                <a:gd name="connsiteY10119" fmla="*/ 693936 h 6858000"/>
                <a:gd name="connsiteX10120" fmla="*/ 4016055 w 5246673"/>
                <a:gd name="connsiteY10120" fmla="*/ 670007 h 6858000"/>
                <a:gd name="connsiteX10121" fmla="*/ 4069640 w 5246673"/>
                <a:gd name="connsiteY10121" fmla="*/ 646078 h 6858000"/>
                <a:gd name="connsiteX10122" fmla="*/ 4079512 w 5246673"/>
                <a:gd name="connsiteY10122" fmla="*/ 638901 h 6858000"/>
                <a:gd name="connsiteX10123" fmla="*/ 4062590 w 5246673"/>
                <a:gd name="connsiteY10123" fmla="*/ 528828 h 6858000"/>
                <a:gd name="connsiteX10124" fmla="*/ 4062590 w 5246673"/>
                <a:gd name="connsiteY10124" fmla="*/ 517628 h 6858000"/>
                <a:gd name="connsiteX10125" fmla="*/ 4078101 w 5246673"/>
                <a:gd name="connsiteY10125" fmla="*/ 535807 h 6858000"/>
                <a:gd name="connsiteX10126" fmla="*/ 4078101 w 5246673"/>
                <a:gd name="connsiteY10126" fmla="*/ 540792 h 6858000"/>
                <a:gd name="connsiteX10127" fmla="*/ 4093613 w 5246673"/>
                <a:gd name="connsiteY10127" fmla="*/ 634115 h 6858000"/>
                <a:gd name="connsiteX10128" fmla="*/ 4096433 w 5246673"/>
                <a:gd name="connsiteY10128" fmla="*/ 660436 h 6858000"/>
                <a:gd name="connsiteX10129" fmla="*/ 4052719 w 5246673"/>
                <a:gd name="connsiteY10129" fmla="*/ 679579 h 6858000"/>
                <a:gd name="connsiteX10130" fmla="*/ 3979392 w 5246673"/>
                <a:gd name="connsiteY10130" fmla="*/ 751365 h 6858000"/>
                <a:gd name="connsiteX10131" fmla="*/ 3948369 w 5246673"/>
                <a:gd name="connsiteY10131" fmla="*/ 808794 h 6858000"/>
                <a:gd name="connsiteX10132" fmla="*/ 3893374 w 5246673"/>
                <a:gd name="connsiteY10132" fmla="*/ 715473 h 6858000"/>
                <a:gd name="connsiteX10133" fmla="*/ 3870812 w 5246673"/>
                <a:gd name="connsiteY10133" fmla="*/ 691544 h 6858000"/>
                <a:gd name="connsiteX10134" fmla="*/ 3810176 w 5246673"/>
                <a:gd name="connsiteY10134" fmla="*/ 665221 h 6858000"/>
                <a:gd name="connsiteX10135" fmla="*/ 3797485 w 5246673"/>
                <a:gd name="connsiteY10135" fmla="*/ 658044 h 6858000"/>
                <a:gd name="connsiteX10136" fmla="*/ 3815816 w 5246673"/>
                <a:gd name="connsiteY10136" fmla="*/ 543186 h 6858000"/>
                <a:gd name="connsiteX10137" fmla="*/ 3815816 w 5246673"/>
                <a:gd name="connsiteY10137" fmla="*/ 480971 h 6858000"/>
                <a:gd name="connsiteX10138" fmla="*/ 3797485 w 5246673"/>
                <a:gd name="connsiteY10138" fmla="*/ 366112 h 6858000"/>
                <a:gd name="connsiteX10139" fmla="*/ 3812996 w 5246673"/>
                <a:gd name="connsiteY10139" fmla="*/ 354147 h 6858000"/>
                <a:gd name="connsiteX10140" fmla="*/ 3872222 w 5246673"/>
                <a:gd name="connsiteY10140" fmla="*/ 327826 h 6858000"/>
                <a:gd name="connsiteX10141" fmla="*/ 1410 w 5246673"/>
                <a:gd name="connsiteY10141" fmla="*/ 275183 h 6858000"/>
                <a:gd name="connsiteX10142" fmla="*/ 62045 w 5246673"/>
                <a:gd name="connsiteY10142" fmla="*/ 301503 h 6858000"/>
                <a:gd name="connsiteX10143" fmla="*/ 77557 w 5246673"/>
                <a:gd name="connsiteY10143" fmla="*/ 313469 h 6858000"/>
                <a:gd name="connsiteX10144" fmla="*/ 190368 w 5246673"/>
                <a:gd name="connsiteY10144" fmla="*/ 504900 h 6858000"/>
                <a:gd name="connsiteX10145" fmla="*/ 193188 w 5246673"/>
                <a:gd name="connsiteY10145" fmla="*/ 512077 h 6858000"/>
                <a:gd name="connsiteX10146" fmla="*/ 186136 w 5246673"/>
                <a:gd name="connsiteY10146" fmla="*/ 526434 h 6858000"/>
                <a:gd name="connsiteX10147" fmla="*/ 80377 w 5246673"/>
                <a:gd name="connsiteY10147" fmla="*/ 705902 h 6858000"/>
                <a:gd name="connsiteX10148" fmla="*/ 62045 w 5246673"/>
                <a:gd name="connsiteY10148" fmla="*/ 722650 h 6858000"/>
                <a:gd name="connsiteX10149" fmla="*/ 1410 w 5246673"/>
                <a:gd name="connsiteY10149" fmla="*/ 751365 h 6858000"/>
                <a:gd name="connsiteX10150" fmla="*/ 1410 w 5246673"/>
                <a:gd name="connsiteY10150" fmla="*/ 727436 h 6858000"/>
                <a:gd name="connsiteX10151" fmla="*/ 54995 w 5246673"/>
                <a:gd name="connsiteY10151" fmla="*/ 703507 h 6858000"/>
                <a:gd name="connsiteX10152" fmla="*/ 71917 w 5246673"/>
                <a:gd name="connsiteY10152" fmla="*/ 686759 h 6858000"/>
                <a:gd name="connsiteX10153" fmla="*/ 166395 w 5246673"/>
                <a:gd name="connsiteY10153" fmla="*/ 526434 h 6858000"/>
                <a:gd name="connsiteX10154" fmla="*/ 173446 w 5246673"/>
                <a:gd name="connsiteY10154" fmla="*/ 512077 h 6858000"/>
                <a:gd name="connsiteX10155" fmla="*/ 67685 w 5246673"/>
                <a:gd name="connsiteY10155" fmla="*/ 335004 h 6858000"/>
                <a:gd name="connsiteX10156" fmla="*/ 53584 w 5246673"/>
                <a:gd name="connsiteY10156" fmla="*/ 323040 h 6858000"/>
                <a:gd name="connsiteX10157" fmla="*/ 1410 w 5246673"/>
                <a:gd name="connsiteY10157" fmla="*/ 299112 h 6858000"/>
                <a:gd name="connsiteX10158" fmla="*/ 2058792 w 5246673"/>
                <a:gd name="connsiteY10158" fmla="*/ 263217 h 6858000"/>
                <a:gd name="connsiteX10159" fmla="*/ 1922010 w 5246673"/>
                <a:gd name="connsiteY10159" fmla="*/ 325432 h 6858000"/>
                <a:gd name="connsiteX10160" fmla="*/ 1906498 w 5246673"/>
                <a:gd name="connsiteY10160" fmla="*/ 342184 h 6858000"/>
                <a:gd name="connsiteX10161" fmla="*/ 1835991 w 5246673"/>
                <a:gd name="connsiteY10161" fmla="*/ 461828 h 6858000"/>
                <a:gd name="connsiteX10162" fmla="*/ 1804968 w 5246673"/>
                <a:gd name="connsiteY10162" fmla="*/ 509685 h 6858000"/>
                <a:gd name="connsiteX10163" fmla="*/ 1813429 w 5246673"/>
                <a:gd name="connsiteY10163" fmla="*/ 526434 h 6858000"/>
                <a:gd name="connsiteX10164" fmla="*/ 1907909 w 5246673"/>
                <a:gd name="connsiteY10164" fmla="*/ 686759 h 6858000"/>
                <a:gd name="connsiteX10165" fmla="*/ 1924830 w 5246673"/>
                <a:gd name="connsiteY10165" fmla="*/ 703507 h 6858000"/>
                <a:gd name="connsiteX10166" fmla="*/ 2053151 w 5246673"/>
                <a:gd name="connsiteY10166" fmla="*/ 760937 h 6858000"/>
                <a:gd name="connsiteX10167" fmla="*/ 2063023 w 5246673"/>
                <a:gd name="connsiteY10167" fmla="*/ 763331 h 6858000"/>
                <a:gd name="connsiteX10168" fmla="*/ 2065843 w 5246673"/>
                <a:gd name="connsiteY10168" fmla="*/ 751365 h 6858000"/>
                <a:gd name="connsiteX10169" fmla="*/ 2101096 w 5246673"/>
                <a:gd name="connsiteY10169" fmla="*/ 524043 h 6858000"/>
                <a:gd name="connsiteX10170" fmla="*/ 2099686 w 5246673"/>
                <a:gd name="connsiteY10170" fmla="*/ 492934 h 6858000"/>
                <a:gd name="connsiteX10171" fmla="*/ 2065843 w 5246673"/>
                <a:gd name="connsiteY10171" fmla="*/ 279969 h 6858000"/>
                <a:gd name="connsiteX10172" fmla="*/ 2064432 w 5246673"/>
                <a:gd name="connsiteY10172" fmla="*/ 263217 h 6858000"/>
                <a:gd name="connsiteX10173" fmla="*/ 2058792 w 5246673"/>
                <a:gd name="connsiteY10173" fmla="*/ 263217 h 6858000"/>
                <a:gd name="connsiteX10174" fmla="*/ 2873848 w 5246673"/>
                <a:gd name="connsiteY10174" fmla="*/ 260825 h 6858000"/>
                <a:gd name="connsiteX10175" fmla="*/ 2872439 w 5246673"/>
                <a:gd name="connsiteY10175" fmla="*/ 268003 h 6858000"/>
                <a:gd name="connsiteX10176" fmla="*/ 2872439 w 5246673"/>
                <a:gd name="connsiteY10176" fmla="*/ 270397 h 6858000"/>
                <a:gd name="connsiteX10177" fmla="*/ 2851286 w 5246673"/>
                <a:gd name="connsiteY10177" fmla="*/ 406790 h 6858000"/>
                <a:gd name="connsiteX10178" fmla="*/ 2837185 w 5246673"/>
                <a:gd name="connsiteY10178" fmla="*/ 497720 h 6858000"/>
                <a:gd name="connsiteX10179" fmla="*/ 2841416 w 5246673"/>
                <a:gd name="connsiteY10179" fmla="*/ 536006 h 6858000"/>
                <a:gd name="connsiteX10180" fmla="*/ 2848466 w 5246673"/>
                <a:gd name="connsiteY10180" fmla="*/ 583863 h 6858000"/>
                <a:gd name="connsiteX10181" fmla="*/ 2862567 w 5246673"/>
                <a:gd name="connsiteY10181" fmla="*/ 674793 h 6858000"/>
                <a:gd name="connsiteX10182" fmla="*/ 2866798 w 5246673"/>
                <a:gd name="connsiteY10182" fmla="*/ 705902 h 6858000"/>
                <a:gd name="connsiteX10183" fmla="*/ 2876668 w 5246673"/>
                <a:gd name="connsiteY10183" fmla="*/ 770508 h 6858000"/>
                <a:gd name="connsiteX10184" fmla="*/ 2879489 w 5246673"/>
                <a:gd name="connsiteY10184" fmla="*/ 770508 h 6858000"/>
                <a:gd name="connsiteX10185" fmla="*/ 2885129 w 5246673"/>
                <a:gd name="connsiteY10185" fmla="*/ 768116 h 6858000"/>
                <a:gd name="connsiteX10186" fmla="*/ 2999351 w 5246673"/>
                <a:gd name="connsiteY10186" fmla="*/ 715473 h 6858000"/>
                <a:gd name="connsiteX10187" fmla="*/ 3016272 w 5246673"/>
                <a:gd name="connsiteY10187" fmla="*/ 708293 h 6858000"/>
                <a:gd name="connsiteX10188" fmla="*/ 3033194 w 5246673"/>
                <a:gd name="connsiteY10188" fmla="*/ 691544 h 6858000"/>
                <a:gd name="connsiteX10189" fmla="*/ 3127672 w 5246673"/>
                <a:gd name="connsiteY10189" fmla="*/ 531220 h 6858000"/>
                <a:gd name="connsiteX10190" fmla="*/ 3133312 w 5246673"/>
                <a:gd name="connsiteY10190" fmla="*/ 516863 h 6858000"/>
                <a:gd name="connsiteX10191" fmla="*/ 3130492 w 5246673"/>
                <a:gd name="connsiteY10191" fmla="*/ 509685 h 6858000"/>
                <a:gd name="connsiteX10192" fmla="*/ 3041655 w 5246673"/>
                <a:gd name="connsiteY10192" fmla="*/ 358932 h 6858000"/>
                <a:gd name="connsiteX10193" fmla="*/ 3030374 w 5246673"/>
                <a:gd name="connsiteY10193" fmla="*/ 339789 h 6858000"/>
                <a:gd name="connsiteX10194" fmla="*/ 3023322 w 5246673"/>
                <a:gd name="connsiteY10194" fmla="*/ 332612 h 6858000"/>
                <a:gd name="connsiteX10195" fmla="*/ 3016272 w 5246673"/>
                <a:gd name="connsiteY10195" fmla="*/ 327826 h 6858000"/>
                <a:gd name="connsiteX10196" fmla="*/ 3013452 w 5246673"/>
                <a:gd name="connsiteY10196" fmla="*/ 325432 h 6858000"/>
                <a:gd name="connsiteX10197" fmla="*/ 3009221 w 5246673"/>
                <a:gd name="connsiteY10197" fmla="*/ 323040 h 6858000"/>
                <a:gd name="connsiteX10198" fmla="*/ 2889360 w 5246673"/>
                <a:gd name="connsiteY10198" fmla="*/ 268003 h 6858000"/>
                <a:gd name="connsiteX10199" fmla="*/ 2878079 w 5246673"/>
                <a:gd name="connsiteY10199" fmla="*/ 263217 h 6858000"/>
                <a:gd name="connsiteX10200" fmla="*/ 2873848 w 5246673"/>
                <a:gd name="connsiteY10200" fmla="*/ 260825 h 6858000"/>
                <a:gd name="connsiteX10201" fmla="*/ 1396030 w 5246673"/>
                <a:gd name="connsiteY10201" fmla="*/ 260825 h 6858000"/>
                <a:gd name="connsiteX10202" fmla="*/ 1393210 w 5246673"/>
                <a:gd name="connsiteY10202" fmla="*/ 272789 h 6858000"/>
                <a:gd name="connsiteX10203" fmla="*/ 1357957 w 5246673"/>
                <a:gd name="connsiteY10203" fmla="*/ 500114 h 6858000"/>
                <a:gd name="connsiteX10204" fmla="*/ 1359366 w 5246673"/>
                <a:gd name="connsiteY10204" fmla="*/ 528828 h 6858000"/>
                <a:gd name="connsiteX10205" fmla="*/ 1393210 w 5246673"/>
                <a:gd name="connsiteY10205" fmla="*/ 744188 h 6858000"/>
                <a:gd name="connsiteX10206" fmla="*/ 1397441 w 5246673"/>
                <a:gd name="connsiteY10206" fmla="*/ 763331 h 6858000"/>
                <a:gd name="connsiteX10207" fmla="*/ 1403081 w 5246673"/>
                <a:gd name="connsiteY10207" fmla="*/ 763331 h 6858000"/>
                <a:gd name="connsiteX10208" fmla="*/ 1538454 w 5246673"/>
                <a:gd name="connsiteY10208" fmla="*/ 701116 h 6858000"/>
                <a:gd name="connsiteX10209" fmla="*/ 1553965 w 5246673"/>
                <a:gd name="connsiteY10209" fmla="*/ 684364 h 6858000"/>
                <a:gd name="connsiteX10210" fmla="*/ 1645624 w 5246673"/>
                <a:gd name="connsiteY10210" fmla="*/ 528828 h 6858000"/>
                <a:gd name="connsiteX10211" fmla="*/ 1654085 w 5246673"/>
                <a:gd name="connsiteY10211" fmla="*/ 512077 h 6858000"/>
                <a:gd name="connsiteX10212" fmla="*/ 1651265 w 5246673"/>
                <a:gd name="connsiteY10212" fmla="*/ 504900 h 6858000"/>
                <a:gd name="connsiteX10213" fmla="*/ 1551144 w 5246673"/>
                <a:gd name="connsiteY10213" fmla="*/ 335004 h 6858000"/>
                <a:gd name="connsiteX10214" fmla="*/ 1535634 w 5246673"/>
                <a:gd name="connsiteY10214" fmla="*/ 320646 h 6858000"/>
                <a:gd name="connsiteX10215" fmla="*/ 1408722 w 5246673"/>
                <a:gd name="connsiteY10215" fmla="*/ 263217 h 6858000"/>
                <a:gd name="connsiteX10216" fmla="*/ 1396030 w 5246673"/>
                <a:gd name="connsiteY10216" fmla="*/ 260825 h 6858000"/>
                <a:gd name="connsiteX10217" fmla="*/ 3540841 w 5246673"/>
                <a:gd name="connsiteY10217" fmla="*/ 256040 h 6858000"/>
                <a:gd name="connsiteX10218" fmla="*/ 3535201 w 5246673"/>
                <a:gd name="connsiteY10218" fmla="*/ 258431 h 6858000"/>
                <a:gd name="connsiteX10219" fmla="*/ 3509818 w 5246673"/>
                <a:gd name="connsiteY10219" fmla="*/ 270397 h 6858000"/>
                <a:gd name="connsiteX10220" fmla="*/ 3402648 w 5246673"/>
                <a:gd name="connsiteY10220" fmla="*/ 318255 h 6858000"/>
                <a:gd name="connsiteX10221" fmla="*/ 3385727 w 5246673"/>
                <a:gd name="connsiteY10221" fmla="*/ 332612 h 6858000"/>
                <a:gd name="connsiteX10222" fmla="*/ 3285607 w 5246673"/>
                <a:gd name="connsiteY10222" fmla="*/ 500114 h 6858000"/>
                <a:gd name="connsiteX10223" fmla="*/ 3281377 w 5246673"/>
                <a:gd name="connsiteY10223" fmla="*/ 509685 h 6858000"/>
                <a:gd name="connsiteX10224" fmla="*/ 3291247 w 5246673"/>
                <a:gd name="connsiteY10224" fmla="*/ 528828 h 6858000"/>
                <a:gd name="connsiteX10225" fmla="*/ 3381496 w 5246673"/>
                <a:gd name="connsiteY10225" fmla="*/ 681973 h 6858000"/>
                <a:gd name="connsiteX10226" fmla="*/ 3389957 w 5246673"/>
                <a:gd name="connsiteY10226" fmla="*/ 693936 h 6858000"/>
                <a:gd name="connsiteX10227" fmla="*/ 3391367 w 5246673"/>
                <a:gd name="connsiteY10227" fmla="*/ 693936 h 6858000"/>
                <a:gd name="connsiteX10228" fmla="*/ 3401238 w 5246673"/>
                <a:gd name="connsiteY10228" fmla="*/ 701116 h 6858000"/>
                <a:gd name="connsiteX10229" fmla="*/ 3402648 w 5246673"/>
                <a:gd name="connsiteY10229" fmla="*/ 701116 h 6858000"/>
                <a:gd name="connsiteX10230" fmla="*/ 3487256 w 5246673"/>
                <a:gd name="connsiteY10230" fmla="*/ 739402 h 6858000"/>
                <a:gd name="connsiteX10231" fmla="*/ 3501358 w 5246673"/>
                <a:gd name="connsiteY10231" fmla="*/ 746579 h 6858000"/>
                <a:gd name="connsiteX10232" fmla="*/ 3509818 w 5246673"/>
                <a:gd name="connsiteY10232" fmla="*/ 748973 h 6858000"/>
                <a:gd name="connsiteX10233" fmla="*/ 3509818 w 5246673"/>
                <a:gd name="connsiteY10233" fmla="*/ 751365 h 6858000"/>
                <a:gd name="connsiteX10234" fmla="*/ 3529560 w 5246673"/>
                <a:gd name="connsiteY10234" fmla="*/ 760937 h 6858000"/>
                <a:gd name="connsiteX10235" fmla="*/ 3540841 w 5246673"/>
                <a:gd name="connsiteY10235" fmla="*/ 765722 h 6858000"/>
                <a:gd name="connsiteX10236" fmla="*/ 3543662 w 5246673"/>
                <a:gd name="connsiteY10236" fmla="*/ 756151 h 6858000"/>
                <a:gd name="connsiteX10237" fmla="*/ 3580325 w 5246673"/>
                <a:gd name="connsiteY10237" fmla="*/ 526434 h 6858000"/>
                <a:gd name="connsiteX10238" fmla="*/ 3578914 w 5246673"/>
                <a:gd name="connsiteY10238" fmla="*/ 495328 h 6858000"/>
                <a:gd name="connsiteX10239" fmla="*/ 3563403 w 5246673"/>
                <a:gd name="connsiteY10239" fmla="*/ 399613 h 6858000"/>
                <a:gd name="connsiteX10240" fmla="*/ 3540841 w 5246673"/>
                <a:gd name="connsiteY10240" fmla="*/ 256040 h 6858000"/>
                <a:gd name="connsiteX10241" fmla="*/ 582384 w 5246673"/>
                <a:gd name="connsiteY10241" fmla="*/ 256040 h 6858000"/>
                <a:gd name="connsiteX10242" fmla="*/ 576744 w 5246673"/>
                <a:gd name="connsiteY10242" fmla="*/ 258431 h 6858000"/>
                <a:gd name="connsiteX10243" fmla="*/ 439960 w 5246673"/>
                <a:gd name="connsiteY10243" fmla="*/ 320646 h 6858000"/>
                <a:gd name="connsiteX10244" fmla="*/ 424450 w 5246673"/>
                <a:gd name="connsiteY10244" fmla="*/ 337398 h 6858000"/>
                <a:gd name="connsiteX10245" fmla="*/ 335611 w 5246673"/>
                <a:gd name="connsiteY10245" fmla="*/ 488148 h 6858000"/>
                <a:gd name="connsiteX10246" fmla="*/ 321509 w 5246673"/>
                <a:gd name="connsiteY10246" fmla="*/ 504900 h 6858000"/>
                <a:gd name="connsiteX10247" fmla="*/ 334201 w 5246673"/>
                <a:gd name="connsiteY10247" fmla="*/ 528828 h 6858000"/>
                <a:gd name="connsiteX10248" fmla="*/ 424450 w 5246673"/>
                <a:gd name="connsiteY10248" fmla="*/ 681973 h 6858000"/>
                <a:gd name="connsiteX10249" fmla="*/ 445601 w 5246673"/>
                <a:gd name="connsiteY10249" fmla="*/ 703507 h 6858000"/>
                <a:gd name="connsiteX10250" fmla="*/ 571103 w 5246673"/>
                <a:gd name="connsiteY10250" fmla="*/ 760937 h 6858000"/>
                <a:gd name="connsiteX10251" fmla="*/ 582384 w 5246673"/>
                <a:gd name="connsiteY10251" fmla="*/ 765722 h 6858000"/>
                <a:gd name="connsiteX10252" fmla="*/ 585205 w 5246673"/>
                <a:gd name="connsiteY10252" fmla="*/ 756151 h 6858000"/>
                <a:gd name="connsiteX10253" fmla="*/ 621868 w 5246673"/>
                <a:gd name="connsiteY10253" fmla="*/ 526434 h 6858000"/>
                <a:gd name="connsiteX10254" fmla="*/ 620457 w 5246673"/>
                <a:gd name="connsiteY10254" fmla="*/ 495328 h 6858000"/>
                <a:gd name="connsiteX10255" fmla="*/ 604947 w 5246673"/>
                <a:gd name="connsiteY10255" fmla="*/ 399613 h 6858000"/>
                <a:gd name="connsiteX10256" fmla="*/ 582384 w 5246673"/>
                <a:gd name="connsiteY10256" fmla="*/ 256040 h 6858000"/>
                <a:gd name="connsiteX10257" fmla="*/ 2469141 w 5246673"/>
                <a:gd name="connsiteY10257" fmla="*/ 248860 h 6858000"/>
                <a:gd name="connsiteX10258" fmla="*/ 2460680 w 5246673"/>
                <a:gd name="connsiteY10258" fmla="*/ 260825 h 6858000"/>
                <a:gd name="connsiteX10259" fmla="*/ 2433887 w 5246673"/>
                <a:gd name="connsiteY10259" fmla="*/ 306289 h 6858000"/>
                <a:gd name="connsiteX10260" fmla="*/ 2422606 w 5246673"/>
                <a:gd name="connsiteY10260" fmla="*/ 325432 h 6858000"/>
                <a:gd name="connsiteX10261" fmla="*/ 2407095 w 5246673"/>
                <a:gd name="connsiteY10261" fmla="*/ 344575 h 6858000"/>
                <a:gd name="connsiteX10262" fmla="*/ 2397224 w 5246673"/>
                <a:gd name="connsiteY10262" fmla="*/ 351755 h 6858000"/>
                <a:gd name="connsiteX10263" fmla="*/ 2345049 w 5246673"/>
                <a:gd name="connsiteY10263" fmla="*/ 375684 h 6858000"/>
                <a:gd name="connsiteX10264" fmla="*/ 2337998 w 5246673"/>
                <a:gd name="connsiteY10264" fmla="*/ 385255 h 6858000"/>
                <a:gd name="connsiteX10265" fmla="*/ 2354920 w 5246673"/>
                <a:gd name="connsiteY10265" fmla="*/ 488148 h 6858000"/>
                <a:gd name="connsiteX10266" fmla="*/ 2354920 w 5246673"/>
                <a:gd name="connsiteY10266" fmla="*/ 540792 h 6858000"/>
                <a:gd name="connsiteX10267" fmla="*/ 2340818 w 5246673"/>
                <a:gd name="connsiteY10267" fmla="*/ 629329 h 6858000"/>
                <a:gd name="connsiteX10268" fmla="*/ 2339409 w 5246673"/>
                <a:gd name="connsiteY10268" fmla="*/ 646078 h 6858000"/>
                <a:gd name="connsiteX10269" fmla="*/ 2404275 w 5246673"/>
                <a:gd name="connsiteY10269" fmla="*/ 674793 h 6858000"/>
                <a:gd name="connsiteX10270" fmla="*/ 2411325 w 5246673"/>
                <a:gd name="connsiteY10270" fmla="*/ 679579 h 6858000"/>
                <a:gd name="connsiteX10271" fmla="*/ 2411325 w 5246673"/>
                <a:gd name="connsiteY10271" fmla="*/ 677187 h 6858000"/>
                <a:gd name="connsiteX10272" fmla="*/ 2414145 w 5246673"/>
                <a:gd name="connsiteY10272" fmla="*/ 681973 h 6858000"/>
                <a:gd name="connsiteX10273" fmla="*/ 2424017 w 5246673"/>
                <a:gd name="connsiteY10273" fmla="*/ 693936 h 6858000"/>
                <a:gd name="connsiteX10274" fmla="*/ 2463501 w 5246673"/>
                <a:gd name="connsiteY10274" fmla="*/ 760937 h 6858000"/>
                <a:gd name="connsiteX10275" fmla="*/ 2471961 w 5246673"/>
                <a:gd name="connsiteY10275" fmla="*/ 772902 h 6858000"/>
                <a:gd name="connsiteX10276" fmla="*/ 2480422 w 5246673"/>
                <a:gd name="connsiteY10276" fmla="*/ 758545 h 6858000"/>
                <a:gd name="connsiteX10277" fmla="*/ 2510034 w 5246673"/>
                <a:gd name="connsiteY10277" fmla="*/ 708293 h 6858000"/>
                <a:gd name="connsiteX10278" fmla="*/ 2517086 w 5246673"/>
                <a:gd name="connsiteY10278" fmla="*/ 696330 h 6858000"/>
                <a:gd name="connsiteX10279" fmla="*/ 2543877 w 5246673"/>
                <a:gd name="connsiteY10279" fmla="*/ 670007 h 6858000"/>
                <a:gd name="connsiteX10280" fmla="*/ 2560799 w 5246673"/>
                <a:gd name="connsiteY10280" fmla="*/ 662830 h 6858000"/>
                <a:gd name="connsiteX10281" fmla="*/ 2596053 w 5246673"/>
                <a:gd name="connsiteY10281" fmla="*/ 646078 h 6858000"/>
                <a:gd name="connsiteX10282" fmla="*/ 2604514 w 5246673"/>
                <a:gd name="connsiteY10282" fmla="*/ 641293 h 6858000"/>
                <a:gd name="connsiteX10283" fmla="*/ 2603103 w 5246673"/>
                <a:gd name="connsiteY10283" fmla="*/ 626935 h 6858000"/>
                <a:gd name="connsiteX10284" fmla="*/ 2596053 w 5246673"/>
                <a:gd name="connsiteY10284" fmla="*/ 583863 h 6858000"/>
                <a:gd name="connsiteX10285" fmla="*/ 2590413 w 5246673"/>
                <a:gd name="connsiteY10285" fmla="*/ 547971 h 6858000"/>
                <a:gd name="connsiteX10286" fmla="*/ 2589002 w 5246673"/>
                <a:gd name="connsiteY10286" fmla="*/ 538400 h 6858000"/>
                <a:gd name="connsiteX10287" fmla="*/ 2589002 w 5246673"/>
                <a:gd name="connsiteY10287" fmla="*/ 536006 h 6858000"/>
                <a:gd name="connsiteX10288" fmla="*/ 2587592 w 5246673"/>
                <a:gd name="connsiteY10288" fmla="*/ 526434 h 6858000"/>
                <a:gd name="connsiteX10289" fmla="*/ 2587592 w 5246673"/>
                <a:gd name="connsiteY10289" fmla="*/ 502505 h 6858000"/>
                <a:gd name="connsiteX10290" fmla="*/ 2589002 w 5246673"/>
                <a:gd name="connsiteY10290" fmla="*/ 485756 h 6858000"/>
                <a:gd name="connsiteX10291" fmla="*/ 2596053 w 5246673"/>
                <a:gd name="connsiteY10291" fmla="*/ 442685 h 6858000"/>
                <a:gd name="connsiteX10292" fmla="*/ 2598873 w 5246673"/>
                <a:gd name="connsiteY10292" fmla="*/ 421147 h 6858000"/>
                <a:gd name="connsiteX10293" fmla="*/ 2604514 w 5246673"/>
                <a:gd name="connsiteY10293" fmla="*/ 382861 h 6858000"/>
                <a:gd name="connsiteX10294" fmla="*/ 2593233 w 5246673"/>
                <a:gd name="connsiteY10294" fmla="*/ 375684 h 6858000"/>
                <a:gd name="connsiteX10295" fmla="*/ 2539648 w 5246673"/>
                <a:gd name="connsiteY10295" fmla="*/ 351755 h 6858000"/>
                <a:gd name="connsiteX10296" fmla="*/ 2536827 w 5246673"/>
                <a:gd name="connsiteY10296" fmla="*/ 349361 h 6858000"/>
                <a:gd name="connsiteX10297" fmla="*/ 2531187 w 5246673"/>
                <a:gd name="connsiteY10297" fmla="*/ 344575 h 6858000"/>
                <a:gd name="connsiteX10298" fmla="*/ 2528367 w 5246673"/>
                <a:gd name="connsiteY10298" fmla="*/ 342184 h 6858000"/>
                <a:gd name="connsiteX10299" fmla="*/ 2525546 w 5246673"/>
                <a:gd name="connsiteY10299" fmla="*/ 339789 h 6858000"/>
                <a:gd name="connsiteX10300" fmla="*/ 2522726 w 5246673"/>
                <a:gd name="connsiteY10300" fmla="*/ 337398 h 6858000"/>
                <a:gd name="connsiteX10301" fmla="*/ 2517086 w 5246673"/>
                <a:gd name="connsiteY10301" fmla="*/ 327826 h 6858000"/>
                <a:gd name="connsiteX10302" fmla="*/ 2514265 w 5246673"/>
                <a:gd name="connsiteY10302" fmla="*/ 323040 h 6858000"/>
                <a:gd name="connsiteX10303" fmla="*/ 2477602 w 5246673"/>
                <a:gd name="connsiteY10303" fmla="*/ 260825 h 6858000"/>
                <a:gd name="connsiteX10304" fmla="*/ 2469141 w 5246673"/>
                <a:gd name="connsiteY10304" fmla="*/ 248860 h 6858000"/>
                <a:gd name="connsiteX10305" fmla="*/ 987092 w 5246673"/>
                <a:gd name="connsiteY10305" fmla="*/ 248860 h 6858000"/>
                <a:gd name="connsiteX10306" fmla="*/ 941967 w 5246673"/>
                <a:gd name="connsiteY10306" fmla="*/ 327826 h 6858000"/>
                <a:gd name="connsiteX10307" fmla="*/ 917996 w 5246673"/>
                <a:gd name="connsiteY10307" fmla="*/ 351755 h 6858000"/>
                <a:gd name="connsiteX10308" fmla="*/ 854539 w 5246673"/>
                <a:gd name="connsiteY10308" fmla="*/ 380470 h 6858000"/>
                <a:gd name="connsiteX10309" fmla="*/ 871461 w 5246673"/>
                <a:gd name="connsiteY10309" fmla="*/ 488148 h 6858000"/>
                <a:gd name="connsiteX10310" fmla="*/ 871461 w 5246673"/>
                <a:gd name="connsiteY10310" fmla="*/ 536006 h 6858000"/>
                <a:gd name="connsiteX10311" fmla="*/ 857359 w 5246673"/>
                <a:gd name="connsiteY10311" fmla="*/ 626935 h 6858000"/>
                <a:gd name="connsiteX10312" fmla="*/ 855950 w 5246673"/>
                <a:gd name="connsiteY10312" fmla="*/ 643687 h 6858000"/>
                <a:gd name="connsiteX10313" fmla="*/ 922225 w 5246673"/>
                <a:gd name="connsiteY10313" fmla="*/ 674793 h 6858000"/>
                <a:gd name="connsiteX10314" fmla="*/ 939147 w 5246673"/>
                <a:gd name="connsiteY10314" fmla="*/ 691544 h 6858000"/>
                <a:gd name="connsiteX10315" fmla="*/ 978631 w 5246673"/>
                <a:gd name="connsiteY10315" fmla="*/ 758545 h 6858000"/>
                <a:gd name="connsiteX10316" fmla="*/ 989912 w 5246673"/>
                <a:gd name="connsiteY10316" fmla="*/ 775294 h 6858000"/>
                <a:gd name="connsiteX10317" fmla="*/ 1035036 w 5246673"/>
                <a:gd name="connsiteY10317" fmla="*/ 696330 h 6858000"/>
                <a:gd name="connsiteX10318" fmla="*/ 1059009 w 5246673"/>
                <a:gd name="connsiteY10318" fmla="*/ 672401 h 6858000"/>
                <a:gd name="connsiteX10319" fmla="*/ 1112594 w 5246673"/>
                <a:gd name="connsiteY10319" fmla="*/ 648472 h 6858000"/>
                <a:gd name="connsiteX10320" fmla="*/ 1121055 w 5246673"/>
                <a:gd name="connsiteY10320" fmla="*/ 638901 h 6858000"/>
                <a:gd name="connsiteX10321" fmla="*/ 1104133 w 5246673"/>
                <a:gd name="connsiteY10321" fmla="*/ 528828 h 6858000"/>
                <a:gd name="connsiteX10322" fmla="*/ 1104133 w 5246673"/>
                <a:gd name="connsiteY10322" fmla="*/ 490542 h 6858000"/>
                <a:gd name="connsiteX10323" fmla="*/ 1118234 w 5246673"/>
                <a:gd name="connsiteY10323" fmla="*/ 399613 h 6858000"/>
                <a:gd name="connsiteX10324" fmla="*/ 1121055 w 5246673"/>
                <a:gd name="connsiteY10324" fmla="*/ 378075 h 6858000"/>
                <a:gd name="connsiteX10325" fmla="*/ 1056189 w 5246673"/>
                <a:gd name="connsiteY10325" fmla="*/ 349361 h 6858000"/>
                <a:gd name="connsiteX10326" fmla="*/ 1036447 w 5246673"/>
                <a:gd name="connsiteY10326" fmla="*/ 330218 h 6858000"/>
                <a:gd name="connsiteX10327" fmla="*/ 996963 w 5246673"/>
                <a:gd name="connsiteY10327" fmla="*/ 263217 h 6858000"/>
                <a:gd name="connsiteX10328" fmla="*/ 987092 w 5246673"/>
                <a:gd name="connsiteY10328" fmla="*/ 248860 h 6858000"/>
                <a:gd name="connsiteX10329" fmla="*/ 2865387 w 5246673"/>
                <a:gd name="connsiteY10329" fmla="*/ 239288 h 6858000"/>
                <a:gd name="connsiteX10330" fmla="*/ 2869619 w 5246673"/>
                <a:gd name="connsiteY10330" fmla="*/ 239288 h 6858000"/>
                <a:gd name="connsiteX10331" fmla="*/ 2876668 w 5246673"/>
                <a:gd name="connsiteY10331" fmla="*/ 241682 h 6858000"/>
                <a:gd name="connsiteX10332" fmla="*/ 3023322 w 5246673"/>
                <a:gd name="connsiteY10332" fmla="*/ 308683 h 6858000"/>
                <a:gd name="connsiteX10333" fmla="*/ 3026142 w 5246673"/>
                <a:gd name="connsiteY10333" fmla="*/ 311075 h 6858000"/>
                <a:gd name="connsiteX10334" fmla="*/ 3030374 w 5246673"/>
                <a:gd name="connsiteY10334" fmla="*/ 313469 h 6858000"/>
                <a:gd name="connsiteX10335" fmla="*/ 3033194 w 5246673"/>
                <a:gd name="connsiteY10335" fmla="*/ 318255 h 6858000"/>
                <a:gd name="connsiteX10336" fmla="*/ 3036014 w 5246673"/>
                <a:gd name="connsiteY10336" fmla="*/ 320646 h 6858000"/>
                <a:gd name="connsiteX10337" fmla="*/ 3147414 w 5246673"/>
                <a:gd name="connsiteY10337" fmla="*/ 507291 h 6858000"/>
                <a:gd name="connsiteX10338" fmla="*/ 3148825 w 5246673"/>
                <a:gd name="connsiteY10338" fmla="*/ 509685 h 6858000"/>
                <a:gd name="connsiteX10339" fmla="*/ 3150234 w 5246673"/>
                <a:gd name="connsiteY10339" fmla="*/ 514471 h 6858000"/>
                <a:gd name="connsiteX10340" fmla="*/ 3143184 w 5246673"/>
                <a:gd name="connsiteY10340" fmla="*/ 528828 h 6858000"/>
                <a:gd name="connsiteX10341" fmla="*/ 3037424 w 5246673"/>
                <a:gd name="connsiteY10341" fmla="*/ 708293 h 6858000"/>
                <a:gd name="connsiteX10342" fmla="*/ 3020502 w 5246673"/>
                <a:gd name="connsiteY10342" fmla="*/ 725045 h 6858000"/>
                <a:gd name="connsiteX10343" fmla="*/ 2871028 w 5246673"/>
                <a:gd name="connsiteY10343" fmla="*/ 794437 h 6858000"/>
                <a:gd name="connsiteX10344" fmla="*/ 2868208 w 5246673"/>
                <a:gd name="connsiteY10344" fmla="*/ 794437 h 6858000"/>
                <a:gd name="connsiteX10345" fmla="*/ 2865387 w 5246673"/>
                <a:gd name="connsiteY10345" fmla="*/ 794437 h 6858000"/>
                <a:gd name="connsiteX10346" fmla="*/ 2862567 w 5246673"/>
                <a:gd name="connsiteY10346" fmla="*/ 775294 h 6858000"/>
                <a:gd name="connsiteX10347" fmla="*/ 2861158 w 5246673"/>
                <a:gd name="connsiteY10347" fmla="*/ 768116 h 6858000"/>
                <a:gd name="connsiteX10348" fmla="*/ 2838596 w 5246673"/>
                <a:gd name="connsiteY10348" fmla="*/ 622149 h 6858000"/>
                <a:gd name="connsiteX10349" fmla="*/ 2824494 w 5246673"/>
                <a:gd name="connsiteY10349" fmla="*/ 536006 h 6858000"/>
                <a:gd name="connsiteX10350" fmla="*/ 2823083 w 5246673"/>
                <a:gd name="connsiteY10350" fmla="*/ 504900 h 6858000"/>
                <a:gd name="connsiteX10351" fmla="*/ 2827315 w 5246673"/>
                <a:gd name="connsiteY10351" fmla="*/ 476185 h 6858000"/>
                <a:gd name="connsiteX10352" fmla="*/ 2845646 w 5246673"/>
                <a:gd name="connsiteY10352" fmla="*/ 356541 h 6858000"/>
                <a:gd name="connsiteX10353" fmla="*/ 2862567 w 5246673"/>
                <a:gd name="connsiteY10353" fmla="*/ 248860 h 6858000"/>
                <a:gd name="connsiteX10354" fmla="*/ 2863978 w 5246673"/>
                <a:gd name="connsiteY10354" fmla="*/ 244074 h 6858000"/>
                <a:gd name="connsiteX10355" fmla="*/ 2865387 w 5246673"/>
                <a:gd name="connsiteY10355" fmla="*/ 239288 h 6858000"/>
                <a:gd name="connsiteX10356" fmla="*/ 579564 w 5246673"/>
                <a:gd name="connsiteY10356" fmla="*/ 236897 h 6858000"/>
                <a:gd name="connsiteX10357" fmla="*/ 589434 w 5246673"/>
                <a:gd name="connsiteY10357" fmla="*/ 236897 h 6858000"/>
                <a:gd name="connsiteX10358" fmla="*/ 593665 w 5246673"/>
                <a:gd name="connsiteY10358" fmla="*/ 251254 h 6858000"/>
                <a:gd name="connsiteX10359" fmla="*/ 633149 w 5246673"/>
                <a:gd name="connsiteY10359" fmla="*/ 500114 h 6858000"/>
                <a:gd name="connsiteX10360" fmla="*/ 633149 w 5246673"/>
                <a:gd name="connsiteY10360" fmla="*/ 531220 h 6858000"/>
                <a:gd name="connsiteX10361" fmla="*/ 593665 w 5246673"/>
                <a:gd name="connsiteY10361" fmla="*/ 782474 h 6858000"/>
                <a:gd name="connsiteX10362" fmla="*/ 590845 w 5246673"/>
                <a:gd name="connsiteY10362" fmla="*/ 796831 h 6858000"/>
                <a:gd name="connsiteX10363" fmla="*/ 513287 w 5246673"/>
                <a:gd name="connsiteY10363" fmla="*/ 760937 h 6858000"/>
                <a:gd name="connsiteX10364" fmla="*/ 435731 w 5246673"/>
                <a:gd name="connsiteY10364" fmla="*/ 725045 h 6858000"/>
                <a:gd name="connsiteX10365" fmla="*/ 418809 w 5246673"/>
                <a:gd name="connsiteY10365" fmla="*/ 708293 h 6858000"/>
                <a:gd name="connsiteX10366" fmla="*/ 311639 w 5246673"/>
                <a:gd name="connsiteY10366" fmla="*/ 526434 h 6858000"/>
                <a:gd name="connsiteX10367" fmla="*/ 303178 w 5246673"/>
                <a:gd name="connsiteY10367" fmla="*/ 509685 h 6858000"/>
                <a:gd name="connsiteX10368" fmla="*/ 327150 w 5246673"/>
                <a:gd name="connsiteY10368" fmla="*/ 473791 h 6858000"/>
                <a:gd name="connsiteX10369" fmla="*/ 415989 w 5246673"/>
                <a:gd name="connsiteY10369" fmla="*/ 323040 h 6858000"/>
                <a:gd name="connsiteX10370" fmla="*/ 437140 w 5246673"/>
                <a:gd name="connsiteY10370" fmla="*/ 301503 h 6858000"/>
                <a:gd name="connsiteX10371" fmla="*/ 579564 w 5246673"/>
                <a:gd name="connsiteY10371" fmla="*/ 236897 h 6858000"/>
                <a:gd name="connsiteX10372" fmla="*/ 2070073 w 5246673"/>
                <a:gd name="connsiteY10372" fmla="*/ 234503 h 6858000"/>
                <a:gd name="connsiteX10373" fmla="*/ 2079945 w 5246673"/>
                <a:gd name="connsiteY10373" fmla="*/ 291932 h 6858000"/>
                <a:gd name="connsiteX10374" fmla="*/ 2112377 w 5246673"/>
                <a:gd name="connsiteY10374" fmla="*/ 495328 h 6858000"/>
                <a:gd name="connsiteX10375" fmla="*/ 2113788 w 5246673"/>
                <a:gd name="connsiteY10375" fmla="*/ 528828 h 6858000"/>
                <a:gd name="connsiteX10376" fmla="*/ 2074304 w 5246673"/>
                <a:gd name="connsiteY10376" fmla="*/ 782474 h 6858000"/>
                <a:gd name="connsiteX10377" fmla="*/ 2071484 w 5246673"/>
                <a:gd name="connsiteY10377" fmla="*/ 794437 h 6858000"/>
                <a:gd name="connsiteX10378" fmla="*/ 1913549 w 5246673"/>
                <a:gd name="connsiteY10378" fmla="*/ 722650 h 6858000"/>
                <a:gd name="connsiteX10379" fmla="*/ 1900857 w 5246673"/>
                <a:gd name="connsiteY10379" fmla="*/ 710687 h 6858000"/>
                <a:gd name="connsiteX10380" fmla="*/ 1789457 w 5246673"/>
                <a:gd name="connsiteY10380" fmla="*/ 521648 h 6858000"/>
                <a:gd name="connsiteX10381" fmla="*/ 1785226 w 5246673"/>
                <a:gd name="connsiteY10381" fmla="*/ 512077 h 6858000"/>
                <a:gd name="connsiteX10382" fmla="*/ 1793687 w 5246673"/>
                <a:gd name="connsiteY10382" fmla="*/ 495328 h 6858000"/>
                <a:gd name="connsiteX10383" fmla="*/ 1896627 w 5246673"/>
                <a:gd name="connsiteY10383" fmla="*/ 320646 h 6858000"/>
                <a:gd name="connsiteX10384" fmla="*/ 1916369 w 5246673"/>
                <a:gd name="connsiteY10384" fmla="*/ 301503 h 6858000"/>
                <a:gd name="connsiteX10385" fmla="*/ 2057383 w 5246673"/>
                <a:gd name="connsiteY10385" fmla="*/ 239288 h 6858000"/>
                <a:gd name="connsiteX10386" fmla="*/ 2070073 w 5246673"/>
                <a:gd name="connsiteY10386" fmla="*/ 234503 h 6858000"/>
                <a:gd name="connsiteX10387" fmla="*/ 1386160 w 5246673"/>
                <a:gd name="connsiteY10387" fmla="*/ 234503 h 6858000"/>
                <a:gd name="connsiteX10388" fmla="*/ 1425643 w 5246673"/>
                <a:gd name="connsiteY10388" fmla="*/ 251254 h 6858000"/>
                <a:gd name="connsiteX10389" fmla="*/ 1541274 w 5246673"/>
                <a:gd name="connsiteY10389" fmla="*/ 303897 h 6858000"/>
                <a:gd name="connsiteX10390" fmla="*/ 1556785 w 5246673"/>
                <a:gd name="connsiteY10390" fmla="*/ 318255 h 6858000"/>
                <a:gd name="connsiteX10391" fmla="*/ 1668186 w 5246673"/>
                <a:gd name="connsiteY10391" fmla="*/ 504900 h 6858000"/>
                <a:gd name="connsiteX10392" fmla="*/ 1672416 w 5246673"/>
                <a:gd name="connsiteY10392" fmla="*/ 512077 h 6858000"/>
                <a:gd name="connsiteX10393" fmla="*/ 1665366 w 5246673"/>
                <a:gd name="connsiteY10393" fmla="*/ 526434 h 6858000"/>
                <a:gd name="connsiteX10394" fmla="*/ 1559605 w 5246673"/>
                <a:gd name="connsiteY10394" fmla="*/ 705902 h 6858000"/>
                <a:gd name="connsiteX10395" fmla="*/ 1542684 w 5246673"/>
                <a:gd name="connsiteY10395" fmla="*/ 722650 h 6858000"/>
                <a:gd name="connsiteX10396" fmla="*/ 1393210 w 5246673"/>
                <a:gd name="connsiteY10396" fmla="*/ 792045 h 6858000"/>
                <a:gd name="connsiteX10397" fmla="*/ 1386160 w 5246673"/>
                <a:gd name="connsiteY10397" fmla="*/ 794437 h 6858000"/>
                <a:gd name="connsiteX10398" fmla="*/ 1381928 w 5246673"/>
                <a:gd name="connsiteY10398" fmla="*/ 768116 h 6858000"/>
                <a:gd name="connsiteX10399" fmla="*/ 1345265 w 5246673"/>
                <a:gd name="connsiteY10399" fmla="*/ 536006 h 6858000"/>
                <a:gd name="connsiteX10400" fmla="*/ 1343856 w 5246673"/>
                <a:gd name="connsiteY10400" fmla="*/ 500114 h 6858000"/>
                <a:gd name="connsiteX10401" fmla="*/ 1383339 w 5246673"/>
                <a:gd name="connsiteY10401" fmla="*/ 251254 h 6858000"/>
                <a:gd name="connsiteX10402" fmla="*/ 1386160 w 5246673"/>
                <a:gd name="connsiteY10402" fmla="*/ 234503 h 6858000"/>
                <a:gd name="connsiteX10403" fmla="*/ 3797893 w 5246673"/>
                <a:gd name="connsiteY10403" fmla="*/ 234107 h 6858000"/>
                <a:gd name="connsiteX10404" fmla="*/ 3814398 w 5246673"/>
                <a:gd name="connsiteY10404" fmla="*/ 249890 h 6858000"/>
                <a:gd name="connsiteX10405" fmla="*/ 3743900 w 5246673"/>
                <a:gd name="connsiteY10405" fmla="*/ 282360 h 6858000"/>
                <a:gd name="connsiteX10406" fmla="*/ 3726979 w 5246673"/>
                <a:gd name="connsiteY10406" fmla="*/ 291932 h 6858000"/>
                <a:gd name="connsiteX10407" fmla="*/ 3729799 w 5246673"/>
                <a:gd name="connsiteY10407" fmla="*/ 315861 h 6858000"/>
                <a:gd name="connsiteX10408" fmla="*/ 3756591 w 5246673"/>
                <a:gd name="connsiteY10408" fmla="*/ 488148 h 6858000"/>
                <a:gd name="connsiteX10409" fmla="*/ 3756591 w 5246673"/>
                <a:gd name="connsiteY10409" fmla="*/ 531220 h 6858000"/>
                <a:gd name="connsiteX10410" fmla="*/ 3728388 w 5246673"/>
                <a:gd name="connsiteY10410" fmla="*/ 705902 h 6858000"/>
                <a:gd name="connsiteX10411" fmla="*/ 3725568 w 5246673"/>
                <a:gd name="connsiteY10411" fmla="*/ 729830 h 6858000"/>
                <a:gd name="connsiteX10412" fmla="*/ 3739669 w 5246673"/>
                <a:gd name="connsiteY10412" fmla="*/ 737008 h 6858000"/>
                <a:gd name="connsiteX10413" fmla="*/ 3815816 w 5246673"/>
                <a:gd name="connsiteY10413" fmla="*/ 770508 h 6858000"/>
                <a:gd name="connsiteX10414" fmla="*/ 3884914 w 5246673"/>
                <a:gd name="connsiteY10414" fmla="*/ 837509 h 6858000"/>
                <a:gd name="connsiteX10415" fmla="*/ 3949780 w 5246673"/>
                <a:gd name="connsiteY10415" fmla="*/ 949976 h 6858000"/>
                <a:gd name="connsiteX10416" fmla="*/ 3961061 w 5246673"/>
                <a:gd name="connsiteY10416" fmla="*/ 930832 h 6858000"/>
                <a:gd name="connsiteX10417" fmla="*/ 4035797 w 5246673"/>
                <a:gd name="connsiteY10417" fmla="*/ 804009 h 6858000"/>
                <a:gd name="connsiteX10418" fmla="*/ 4058359 w 5246673"/>
                <a:gd name="connsiteY10418" fmla="*/ 782474 h 6858000"/>
                <a:gd name="connsiteX10419" fmla="*/ 4159889 w 5246673"/>
                <a:gd name="connsiteY10419" fmla="*/ 737008 h 6858000"/>
                <a:gd name="connsiteX10420" fmla="*/ 4173990 w 5246673"/>
                <a:gd name="connsiteY10420" fmla="*/ 729830 h 6858000"/>
                <a:gd name="connsiteX10421" fmla="*/ 4171170 w 5246673"/>
                <a:gd name="connsiteY10421" fmla="*/ 705902 h 6858000"/>
                <a:gd name="connsiteX10422" fmla="*/ 4159019 w 5246673"/>
                <a:gd name="connsiteY10422" fmla="*/ 630643 h 6858000"/>
                <a:gd name="connsiteX10423" fmla="*/ 4163488 w 5246673"/>
                <a:gd name="connsiteY10423" fmla="*/ 635880 h 6858000"/>
                <a:gd name="connsiteX10424" fmla="*/ 4174939 w 5246673"/>
                <a:gd name="connsiteY10424" fmla="*/ 650770 h 6858000"/>
                <a:gd name="connsiteX10425" fmla="*/ 4186682 w 5246673"/>
                <a:gd name="connsiteY10425" fmla="*/ 725045 h 6858000"/>
                <a:gd name="connsiteX10426" fmla="*/ 4189502 w 5246673"/>
                <a:gd name="connsiteY10426" fmla="*/ 744188 h 6858000"/>
                <a:gd name="connsiteX10427" fmla="*/ 4178221 w 5246673"/>
                <a:gd name="connsiteY10427" fmla="*/ 751365 h 6858000"/>
                <a:gd name="connsiteX10428" fmla="*/ 4062590 w 5246673"/>
                <a:gd name="connsiteY10428" fmla="*/ 804009 h 6858000"/>
                <a:gd name="connsiteX10429" fmla="*/ 4041438 w 5246673"/>
                <a:gd name="connsiteY10429" fmla="*/ 825546 h 6858000"/>
                <a:gd name="connsiteX10430" fmla="*/ 3959650 w 5246673"/>
                <a:gd name="connsiteY10430" fmla="*/ 964333 h 6858000"/>
                <a:gd name="connsiteX10431" fmla="*/ 3946959 w 5246673"/>
                <a:gd name="connsiteY10431" fmla="*/ 985868 h 6858000"/>
                <a:gd name="connsiteX10432" fmla="*/ 3913116 w 5246673"/>
                <a:gd name="connsiteY10432" fmla="*/ 926047 h 6858000"/>
                <a:gd name="connsiteX10433" fmla="*/ 3853891 w 5246673"/>
                <a:gd name="connsiteY10433" fmla="*/ 825546 h 6858000"/>
                <a:gd name="connsiteX10434" fmla="*/ 3835558 w 5246673"/>
                <a:gd name="connsiteY10434" fmla="*/ 806403 h 6858000"/>
                <a:gd name="connsiteX10435" fmla="*/ 3719927 w 5246673"/>
                <a:gd name="connsiteY10435" fmla="*/ 753759 h 6858000"/>
                <a:gd name="connsiteX10436" fmla="*/ 3708646 w 5246673"/>
                <a:gd name="connsiteY10436" fmla="*/ 746579 h 6858000"/>
                <a:gd name="connsiteX10437" fmla="*/ 3710057 w 5246673"/>
                <a:gd name="connsiteY10437" fmla="*/ 727436 h 6858000"/>
                <a:gd name="connsiteX10438" fmla="*/ 3741080 w 5246673"/>
                <a:gd name="connsiteY10438" fmla="*/ 528828 h 6858000"/>
                <a:gd name="connsiteX10439" fmla="*/ 3741080 w 5246673"/>
                <a:gd name="connsiteY10439" fmla="*/ 492934 h 6858000"/>
                <a:gd name="connsiteX10440" fmla="*/ 3710057 w 5246673"/>
                <a:gd name="connsiteY10440" fmla="*/ 296718 h 6858000"/>
                <a:gd name="connsiteX10441" fmla="*/ 3707237 w 5246673"/>
                <a:gd name="connsiteY10441" fmla="*/ 275183 h 6858000"/>
                <a:gd name="connsiteX10442" fmla="*/ 3722748 w 5246673"/>
                <a:gd name="connsiteY10442" fmla="*/ 268003 h 6858000"/>
                <a:gd name="connsiteX10443" fmla="*/ 3549302 w 5246673"/>
                <a:gd name="connsiteY10443" fmla="*/ 232111 h 6858000"/>
                <a:gd name="connsiteX10444" fmla="*/ 3553532 w 5246673"/>
                <a:gd name="connsiteY10444" fmla="*/ 246468 h 6858000"/>
                <a:gd name="connsiteX10445" fmla="*/ 3593016 w 5246673"/>
                <a:gd name="connsiteY10445" fmla="*/ 495328 h 6858000"/>
                <a:gd name="connsiteX10446" fmla="*/ 3593016 w 5246673"/>
                <a:gd name="connsiteY10446" fmla="*/ 526434 h 6858000"/>
                <a:gd name="connsiteX10447" fmla="*/ 3553532 w 5246673"/>
                <a:gd name="connsiteY10447" fmla="*/ 777688 h 6858000"/>
                <a:gd name="connsiteX10448" fmla="*/ 3550712 w 5246673"/>
                <a:gd name="connsiteY10448" fmla="*/ 792045 h 6858000"/>
                <a:gd name="connsiteX10449" fmla="*/ 3473155 w 5246673"/>
                <a:gd name="connsiteY10449" fmla="*/ 756151 h 6858000"/>
                <a:gd name="connsiteX10450" fmla="*/ 3423800 w 5246673"/>
                <a:gd name="connsiteY10450" fmla="*/ 734616 h 6858000"/>
                <a:gd name="connsiteX10451" fmla="*/ 3415339 w 5246673"/>
                <a:gd name="connsiteY10451" fmla="*/ 732222 h 6858000"/>
                <a:gd name="connsiteX10452" fmla="*/ 3399828 w 5246673"/>
                <a:gd name="connsiteY10452" fmla="*/ 725045 h 6858000"/>
                <a:gd name="connsiteX10453" fmla="*/ 3395597 w 5246673"/>
                <a:gd name="connsiteY10453" fmla="*/ 722650 h 6858000"/>
                <a:gd name="connsiteX10454" fmla="*/ 3378675 w 5246673"/>
                <a:gd name="connsiteY10454" fmla="*/ 705902 h 6858000"/>
                <a:gd name="connsiteX10455" fmla="*/ 3374446 w 5246673"/>
                <a:gd name="connsiteY10455" fmla="*/ 698722 h 6858000"/>
                <a:gd name="connsiteX10456" fmla="*/ 3363165 w 5246673"/>
                <a:gd name="connsiteY10456" fmla="*/ 679579 h 6858000"/>
                <a:gd name="connsiteX10457" fmla="*/ 3330731 w 5246673"/>
                <a:gd name="connsiteY10457" fmla="*/ 624544 h 6858000"/>
                <a:gd name="connsiteX10458" fmla="*/ 3270096 w 5246673"/>
                <a:gd name="connsiteY10458" fmla="*/ 524043 h 6858000"/>
                <a:gd name="connsiteX10459" fmla="*/ 3265865 w 5246673"/>
                <a:gd name="connsiteY10459" fmla="*/ 516863 h 6858000"/>
                <a:gd name="connsiteX10460" fmla="*/ 3263045 w 5246673"/>
                <a:gd name="connsiteY10460" fmla="*/ 512077 h 6858000"/>
                <a:gd name="connsiteX10461" fmla="*/ 3261635 w 5246673"/>
                <a:gd name="connsiteY10461" fmla="*/ 509685 h 6858000"/>
                <a:gd name="connsiteX10462" fmla="*/ 3285607 w 5246673"/>
                <a:gd name="connsiteY10462" fmla="*/ 473791 h 6858000"/>
                <a:gd name="connsiteX10463" fmla="*/ 3374446 w 5246673"/>
                <a:gd name="connsiteY10463" fmla="*/ 323040 h 6858000"/>
                <a:gd name="connsiteX10464" fmla="*/ 3377266 w 5246673"/>
                <a:gd name="connsiteY10464" fmla="*/ 318255 h 6858000"/>
                <a:gd name="connsiteX10465" fmla="*/ 3378675 w 5246673"/>
                <a:gd name="connsiteY10465" fmla="*/ 318255 h 6858000"/>
                <a:gd name="connsiteX10466" fmla="*/ 3395597 w 5246673"/>
                <a:gd name="connsiteY10466" fmla="*/ 301503 h 6858000"/>
                <a:gd name="connsiteX10467" fmla="*/ 3452002 w 5246673"/>
                <a:gd name="connsiteY10467" fmla="*/ 275183 h 6858000"/>
                <a:gd name="connsiteX10468" fmla="*/ 3509818 w 5246673"/>
                <a:gd name="connsiteY10468" fmla="*/ 248860 h 6858000"/>
                <a:gd name="connsiteX10469" fmla="*/ 3538021 w 5246673"/>
                <a:gd name="connsiteY10469" fmla="*/ 236897 h 6858000"/>
                <a:gd name="connsiteX10470" fmla="*/ 3549302 w 5246673"/>
                <a:gd name="connsiteY10470" fmla="*/ 232111 h 6858000"/>
                <a:gd name="connsiteX10471" fmla="*/ 2467730 w 5246673"/>
                <a:gd name="connsiteY10471" fmla="*/ 222539 h 6858000"/>
                <a:gd name="connsiteX10472" fmla="*/ 2474782 w 5246673"/>
                <a:gd name="connsiteY10472" fmla="*/ 234503 h 6858000"/>
                <a:gd name="connsiteX10473" fmla="*/ 2476191 w 5246673"/>
                <a:gd name="connsiteY10473" fmla="*/ 236897 h 6858000"/>
                <a:gd name="connsiteX10474" fmla="*/ 2483243 w 5246673"/>
                <a:gd name="connsiteY10474" fmla="*/ 248860 h 6858000"/>
                <a:gd name="connsiteX10475" fmla="*/ 2491703 w 5246673"/>
                <a:gd name="connsiteY10475" fmla="*/ 263217 h 6858000"/>
                <a:gd name="connsiteX10476" fmla="*/ 2495933 w 5246673"/>
                <a:gd name="connsiteY10476" fmla="*/ 270397 h 6858000"/>
                <a:gd name="connsiteX10477" fmla="*/ 2521315 w 5246673"/>
                <a:gd name="connsiteY10477" fmla="*/ 313469 h 6858000"/>
                <a:gd name="connsiteX10478" fmla="*/ 2524135 w 5246673"/>
                <a:gd name="connsiteY10478" fmla="*/ 318255 h 6858000"/>
                <a:gd name="connsiteX10479" fmla="*/ 2532596 w 5246673"/>
                <a:gd name="connsiteY10479" fmla="*/ 327826 h 6858000"/>
                <a:gd name="connsiteX10480" fmla="*/ 2539648 w 5246673"/>
                <a:gd name="connsiteY10480" fmla="*/ 332612 h 6858000"/>
                <a:gd name="connsiteX10481" fmla="*/ 2543877 w 5246673"/>
                <a:gd name="connsiteY10481" fmla="*/ 335004 h 6858000"/>
                <a:gd name="connsiteX10482" fmla="*/ 2583361 w 5246673"/>
                <a:gd name="connsiteY10482" fmla="*/ 354147 h 6858000"/>
                <a:gd name="connsiteX10483" fmla="*/ 2584772 w 5246673"/>
                <a:gd name="connsiteY10483" fmla="*/ 354147 h 6858000"/>
                <a:gd name="connsiteX10484" fmla="*/ 2605923 w 5246673"/>
                <a:gd name="connsiteY10484" fmla="*/ 363718 h 6858000"/>
                <a:gd name="connsiteX10485" fmla="*/ 2610154 w 5246673"/>
                <a:gd name="connsiteY10485" fmla="*/ 366112 h 6858000"/>
                <a:gd name="connsiteX10486" fmla="*/ 2618615 w 5246673"/>
                <a:gd name="connsiteY10486" fmla="*/ 370898 h 6858000"/>
                <a:gd name="connsiteX10487" fmla="*/ 2615795 w 5246673"/>
                <a:gd name="connsiteY10487" fmla="*/ 392433 h 6858000"/>
                <a:gd name="connsiteX10488" fmla="*/ 2614384 w 5246673"/>
                <a:gd name="connsiteY10488" fmla="*/ 402004 h 6858000"/>
                <a:gd name="connsiteX10489" fmla="*/ 2608743 w 5246673"/>
                <a:gd name="connsiteY10489" fmla="*/ 435505 h 6858000"/>
                <a:gd name="connsiteX10490" fmla="*/ 2605923 w 5246673"/>
                <a:gd name="connsiteY10490" fmla="*/ 452256 h 6858000"/>
                <a:gd name="connsiteX10491" fmla="*/ 2600283 w 5246673"/>
                <a:gd name="connsiteY10491" fmla="*/ 485756 h 6858000"/>
                <a:gd name="connsiteX10492" fmla="*/ 2600283 w 5246673"/>
                <a:gd name="connsiteY10492" fmla="*/ 547971 h 6858000"/>
                <a:gd name="connsiteX10493" fmla="*/ 2607334 w 5246673"/>
                <a:gd name="connsiteY10493" fmla="*/ 588649 h 6858000"/>
                <a:gd name="connsiteX10494" fmla="*/ 2607334 w 5246673"/>
                <a:gd name="connsiteY10494" fmla="*/ 591043 h 6858000"/>
                <a:gd name="connsiteX10495" fmla="*/ 2618615 w 5246673"/>
                <a:gd name="connsiteY10495" fmla="*/ 662830 h 6858000"/>
                <a:gd name="connsiteX10496" fmla="*/ 2548108 w 5246673"/>
                <a:gd name="connsiteY10496" fmla="*/ 693936 h 6858000"/>
                <a:gd name="connsiteX10497" fmla="*/ 2541057 w 5246673"/>
                <a:gd name="connsiteY10497" fmla="*/ 698722 h 6858000"/>
                <a:gd name="connsiteX10498" fmla="*/ 2536827 w 5246673"/>
                <a:gd name="connsiteY10498" fmla="*/ 701116 h 6858000"/>
                <a:gd name="connsiteX10499" fmla="*/ 2532596 w 5246673"/>
                <a:gd name="connsiteY10499" fmla="*/ 703507 h 6858000"/>
                <a:gd name="connsiteX10500" fmla="*/ 2524135 w 5246673"/>
                <a:gd name="connsiteY10500" fmla="*/ 713079 h 6858000"/>
                <a:gd name="connsiteX10501" fmla="*/ 2519906 w 5246673"/>
                <a:gd name="connsiteY10501" fmla="*/ 720259 h 6858000"/>
                <a:gd name="connsiteX10502" fmla="*/ 2484652 w 5246673"/>
                <a:gd name="connsiteY10502" fmla="*/ 782474 h 6858000"/>
                <a:gd name="connsiteX10503" fmla="*/ 2470550 w 5246673"/>
                <a:gd name="connsiteY10503" fmla="*/ 808794 h 6858000"/>
                <a:gd name="connsiteX10504" fmla="*/ 2460680 w 5246673"/>
                <a:gd name="connsiteY10504" fmla="*/ 794437 h 6858000"/>
                <a:gd name="connsiteX10505" fmla="*/ 2419786 w 5246673"/>
                <a:gd name="connsiteY10505" fmla="*/ 725045 h 6858000"/>
                <a:gd name="connsiteX10506" fmla="*/ 2408505 w 5246673"/>
                <a:gd name="connsiteY10506" fmla="*/ 713079 h 6858000"/>
                <a:gd name="connsiteX10507" fmla="*/ 2408505 w 5246673"/>
                <a:gd name="connsiteY10507" fmla="*/ 708293 h 6858000"/>
                <a:gd name="connsiteX10508" fmla="*/ 2395814 w 5246673"/>
                <a:gd name="connsiteY10508" fmla="*/ 696330 h 6858000"/>
                <a:gd name="connsiteX10509" fmla="*/ 2332357 w 5246673"/>
                <a:gd name="connsiteY10509" fmla="*/ 667616 h 6858000"/>
                <a:gd name="connsiteX10510" fmla="*/ 2318256 w 5246673"/>
                <a:gd name="connsiteY10510" fmla="*/ 660436 h 6858000"/>
                <a:gd name="connsiteX10511" fmla="*/ 2328128 w 5246673"/>
                <a:gd name="connsiteY10511" fmla="*/ 595829 h 6858000"/>
                <a:gd name="connsiteX10512" fmla="*/ 2339409 w 5246673"/>
                <a:gd name="connsiteY10512" fmla="*/ 512077 h 6858000"/>
                <a:gd name="connsiteX10513" fmla="*/ 2328128 w 5246673"/>
                <a:gd name="connsiteY10513" fmla="*/ 430719 h 6858000"/>
                <a:gd name="connsiteX10514" fmla="*/ 2318256 w 5246673"/>
                <a:gd name="connsiteY10514" fmla="*/ 368504 h 6858000"/>
                <a:gd name="connsiteX10515" fmla="*/ 2328128 w 5246673"/>
                <a:gd name="connsiteY10515" fmla="*/ 366112 h 6858000"/>
                <a:gd name="connsiteX10516" fmla="*/ 2394403 w 5246673"/>
                <a:gd name="connsiteY10516" fmla="*/ 335004 h 6858000"/>
                <a:gd name="connsiteX10517" fmla="*/ 2408505 w 5246673"/>
                <a:gd name="connsiteY10517" fmla="*/ 323040 h 6858000"/>
                <a:gd name="connsiteX10518" fmla="*/ 2408505 w 5246673"/>
                <a:gd name="connsiteY10518" fmla="*/ 320646 h 6858000"/>
                <a:gd name="connsiteX10519" fmla="*/ 2425426 w 5246673"/>
                <a:gd name="connsiteY10519" fmla="*/ 294326 h 6858000"/>
                <a:gd name="connsiteX10520" fmla="*/ 2467730 w 5246673"/>
                <a:gd name="connsiteY10520" fmla="*/ 222539 h 6858000"/>
                <a:gd name="connsiteX10521" fmla="*/ 989912 w 5246673"/>
                <a:gd name="connsiteY10521" fmla="*/ 220145 h 6858000"/>
                <a:gd name="connsiteX10522" fmla="*/ 1030806 w 5246673"/>
                <a:gd name="connsiteY10522" fmla="*/ 287146 h 6858000"/>
                <a:gd name="connsiteX10523" fmla="*/ 1081571 w 5246673"/>
                <a:gd name="connsiteY10523" fmla="*/ 337398 h 6858000"/>
                <a:gd name="connsiteX10524" fmla="*/ 1137976 w 5246673"/>
                <a:gd name="connsiteY10524" fmla="*/ 363718 h 6858000"/>
                <a:gd name="connsiteX10525" fmla="*/ 1135156 w 5246673"/>
                <a:gd name="connsiteY10525" fmla="*/ 385255 h 6858000"/>
                <a:gd name="connsiteX10526" fmla="*/ 1119644 w 5246673"/>
                <a:gd name="connsiteY10526" fmla="*/ 480971 h 6858000"/>
                <a:gd name="connsiteX10527" fmla="*/ 1119644 w 5246673"/>
                <a:gd name="connsiteY10527" fmla="*/ 540792 h 6858000"/>
                <a:gd name="connsiteX10528" fmla="*/ 1135156 w 5246673"/>
                <a:gd name="connsiteY10528" fmla="*/ 634115 h 6858000"/>
                <a:gd name="connsiteX10529" fmla="*/ 1137976 w 5246673"/>
                <a:gd name="connsiteY10529" fmla="*/ 660436 h 6858000"/>
                <a:gd name="connsiteX10530" fmla="*/ 1094262 w 5246673"/>
                <a:gd name="connsiteY10530" fmla="*/ 679579 h 6858000"/>
                <a:gd name="connsiteX10531" fmla="*/ 1020935 w 5246673"/>
                <a:gd name="connsiteY10531" fmla="*/ 751365 h 6858000"/>
                <a:gd name="connsiteX10532" fmla="*/ 989912 w 5246673"/>
                <a:gd name="connsiteY10532" fmla="*/ 808794 h 6858000"/>
                <a:gd name="connsiteX10533" fmla="*/ 934917 w 5246673"/>
                <a:gd name="connsiteY10533" fmla="*/ 715473 h 6858000"/>
                <a:gd name="connsiteX10534" fmla="*/ 912355 w 5246673"/>
                <a:gd name="connsiteY10534" fmla="*/ 691544 h 6858000"/>
                <a:gd name="connsiteX10535" fmla="*/ 851719 w 5246673"/>
                <a:gd name="connsiteY10535" fmla="*/ 665221 h 6858000"/>
                <a:gd name="connsiteX10536" fmla="*/ 839028 w 5246673"/>
                <a:gd name="connsiteY10536" fmla="*/ 658044 h 6858000"/>
                <a:gd name="connsiteX10537" fmla="*/ 857359 w 5246673"/>
                <a:gd name="connsiteY10537" fmla="*/ 543186 h 6858000"/>
                <a:gd name="connsiteX10538" fmla="*/ 857359 w 5246673"/>
                <a:gd name="connsiteY10538" fmla="*/ 480971 h 6858000"/>
                <a:gd name="connsiteX10539" fmla="*/ 839028 w 5246673"/>
                <a:gd name="connsiteY10539" fmla="*/ 366112 h 6858000"/>
                <a:gd name="connsiteX10540" fmla="*/ 854539 w 5246673"/>
                <a:gd name="connsiteY10540" fmla="*/ 356541 h 6858000"/>
                <a:gd name="connsiteX10541" fmla="*/ 913765 w 5246673"/>
                <a:gd name="connsiteY10541" fmla="*/ 330218 h 6858000"/>
                <a:gd name="connsiteX10542" fmla="*/ 934917 w 5246673"/>
                <a:gd name="connsiteY10542" fmla="*/ 311075 h 6858000"/>
                <a:gd name="connsiteX10543" fmla="*/ 978631 w 5246673"/>
                <a:gd name="connsiteY10543" fmla="*/ 236897 h 6858000"/>
                <a:gd name="connsiteX10544" fmla="*/ 989912 w 5246673"/>
                <a:gd name="connsiteY10544" fmla="*/ 220145 h 6858000"/>
                <a:gd name="connsiteX10545" fmla="*/ 3693412 w 5246673"/>
                <a:gd name="connsiteY10545" fmla="*/ 134196 h 6858000"/>
                <a:gd name="connsiteX10546" fmla="*/ 3709940 w 5246673"/>
                <a:gd name="connsiteY10546" fmla="*/ 150001 h 6858000"/>
                <a:gd name="connsiteX10547" fmla="*/ 3633910 w 5246673"/>
                <a:gd name="connsiteY10547" fmla="*/ 184253 h 6858000"/>
                <a:gd name="connsiteX10548" fmla="*/ 3619809 w 5246673"/>
                <a:gd name="connsiteY10548" fmla="*/ 191431 h 6858000"/>
                <a:gd name="connsiteX10549" fmla="*/ 3624038 w 5246673"/>
                <a:gd name="connsiteY10549" fmla="*/ 222539 h 6858000"/>
                <a:gd name="connsiteX10550" fmla="*/ 3666342 w 5246673"/>
                <a:gd name="connsiteY10550" fmla="*/ 492934 h 6858000"/>
                <a:gd name="connsiteX10551" fmla="*/ 3666342 w 5246673"/>
                <a:gd name="connsiteY10551" fmla="*/ 528828 h 6858000"/>
                <a:gd name="connsiteX10552" fmla="*/ 3624038 w 5246673"/>
                <a:gd name="connsiteY10552" fmla="*/ 799223 h 6858000"/>
                <a:gd name="connsiteX10553" fmla="*/ 3619809 w 5246673"/>
                <a:gd name="connsiteY10553" fmla="*/ 827937 h 6858000"/>
                <a:gd name="connsiteX10554" fmla="*/ 3655061 w 5246673"/>
                <a:gd name="connsiteY10554" fmla="*/ 844689 h 6858000"/>
                <a:gd name="connsiteX10555" fmla="*/ 3794665 w 5246673"/>
                <a:gd name="connsiteY10555" fmla="*/ 909295 h 6858000"/>
                <a:gd name="connsiteX10556" fmla="*/ 3815816 w 5246673"/>
                <a:gd name="connsiteY10556" fmla="*/ 930832 h 6858000"/>
                <a:gd name="connsiteX10557" fmla="*/ 3932858 w 5246673"/>
                <a:gd name="connsiteY10557" fmla="*/ 1129441 h 6858000"/>
                <a:gd name="connsiteX10558" fmla="*/ 3945549 w 5246673"/>
                <a:gd name="connsiteY10558" fmla="*/ 1148584 h 6858000"/>
                <a:gd name="connsiteX10559" fmla="*/ 3958240 w 5246673"/>
                <a:gd name="connsiteY10559" fmla="*/ 1129441 h 6858000"/>
                <a:gd name="connsiteX10560" fmla="*/ 4075281 w 5246673"/>
                <a:gd name="connsiteY10560" fmla="*/ 930832 h 6858000"/>
                <a:gd name="connsiteX10561" fmla="*/ 4096433 w 5246673"/>
                <a:gd name="connsiteY10561" fmla="*/ 909295 h 6858000"/>
                <a:gd name="connsiteX10562" fmla="*/ 4255778 w 5246673"/>
                <a:gd name="connsiteY10562" fmla="*/ 837509 h 6858000"/>
                <a:gd name="connsiteX10563" fmla="*/ 4272699 w 5246673"/>
                <a:gd name="connsiteY10563" fmla="*/ 830331 h 6858000"/>
                <a:gd name="connsiteX10564" fmla="*/ 4268470 w 5246673"/>
                <a:gd name="connsiteY10564" fmla="*/ 801617 h 6858000"/>
                <a:gd name="connsiteX10565" fmla="*/ 4262729 w 5246673"/>
                <a:gd name="connsiteY10565" fmla="*/ 764924 h 6858000"/>
                <a:gd name="connsiteX10566" fmla="*/ 4280183 w 5246673"/>
                <a:gd name="connsiteY10566" fmla="*/ 787620 h 6858000"/>
                <a:gd name="connsiteX10567" fmla="*/ 4285391 w 5246673"/>
                <a:gd name="connsiteY10567" fmla="*/ 820760 h 6858000"/>
                <a:gd name="connsiteX10568" fmla="*/ 4289621 w 5246673"/>
                <a:gd name="connsiteY10568" fmla="*/ 847080 h 6858000"/>
                <a:gd name="connsiteX10569" fmla="*/ 4275520 w 5246673"/>
                <a:gd name="connsiteY10569" fmla="*/ 854260 h 6858000"/>
                <a:gd name="connsiteX10570" fmla="*/ 4104894 w 5246673"/>
                <a:gd name="connsiteY10570" fmla="*/ 930832 h 6858000"/>
                <a:gd name="connsiteX10571" fmla="*/ 4082332 w 5246673"/>
                <a:gd name="connsiteY10571" fmla="*/ 952367 h 6858000"/>
                <a:gd name="connsiteX10572" fmla="*/ 3959650 w 5246673"/>
                <a:gd name="connsiteY10572" fmla="*/ 1160549 h 6858000"/>
                <a:gd name="connsiteX10573" fmla="*/ 3946959 w 5246673"/>
                <a:gd name="connsiteY10573" fmla="*/ 1179692 h 6858000"/>
                <a:gd name="connsiteX10574" fmla="*/ 3934267 w 5246673"/>
                <a:gd name="connsiteY10574" fmla="*/ 1160549 h 6858000"/>
                <a:gd name="connsiteX10575" fmla="*/ 3811587 w 5246673"/>
                <a:gd name="connsiteY10575" fmla="*/ 952367 h 6858000"/>
                <a:gd name="connsiteX10576" fmla="*/ 3789025 w 5246673"/>
                <a:gd name="connsiteY10576" fmla="*/ 930832 h 6858000"/>
                <a:gd name="connsiteX10577" fmla="*/ 3619809 w 5246673"/>
                <a:gd name="connsiteY10577" fmla="*/ 854260 h 6858000"/>
                <a:gd name="connsiteX10578" fmla="*/ 3605707 w 5246673"/>
                <a:gd name="connsiteY10578" fmla="*/ 847080 h 6858000"/>
                <a:gd name="connsiteX10579" fmla="*/ 3609937 w 5246673"/>
                <a:gd name="connsiteY10579" fmla="*/ 820760 h 6858000"/>
                <a:gd name="connsiteX10580" fmla="*/ 3655061 w 5246673"/>
                <a:gd name="connsiteY10580" fmla="*/ 531220 h 6858000"/>
                <a:gd name="connsiteX10581" fmla="*/ 3655061 w 5246673"/>
                <a:gd name="connsiteY10581" fmla="*/ 495328 h 6858000"/>
                <a:gd name="connsiteX10582" fmla="*/ 3609937 w 5246673"/>
                <a:gd name="connsiteY10582" fmla="*/ 205788 h 6858000"/>
                <a:gd name="connsiteX10583" fmla="*/ 3605707 w 5246673"/>
                <a:gd name="connsiteY10583" fmla="*/ 179468 h 6858000"/>
                <a:gd name="connsiteX10584" fmla="*/ 3619809 w 5246673"/>
                <a:gd name="connsiteY10584" fmla="*/ 167502 h 6858000"/>
                <a:gd name="connsiteX10585" fmla="*/ 988502 w 5246673"/>
                <a:gd name="connsiteY10585" fmla="*/ 74181 h 6858000"/>
                <a:gd name="connsiteX10586" fmla="*/ 975811 w 5246673"/>
                <a:gd name="connsiteY10586" fmla="*/ 93324 h 6858000"/>
                <a:gd name="connsiteX10587" fmla="*/ 903894 w 5246673"/>
                <a:gd name="connsiteY10587" fmla="*/ 220145 h 6858000"/>
                <a:gd name="connsiteX10588" fmla="*/ 881332 w 5246673"/>
                <a:gd name="connsiteY10588" fmla="*/ 241682 h 6858000"/>
                <a:gd name="connsiteX10589" fmla="*/ 782623 w 5246673"/>
                <a:gd name="connsiteY10589" fmla="*/ 287146 h 6858000"/>
                <a:gd name="connsiteX10590" fmla="*/ 765702 w 5246673"/>
                <a:gd name="connsiteY10590" fmla="*/ 296718 h 6858000"/>
                <a:gd name="connsiteX10591" fmla="*/ 768522 w 5246673"/>
                <a:gd name="connsiteY10591" fmla="*/ 320646 h 6858000"/>
                <a:gd name="connsiteX10592" fmla="*/ 795314 w 5246673"/>
                <a:gd name="connsiteY10592" fmla="*/ 492934 h 6858000"/>
                <a:gd name="connsiteX10593" fmla="*/ 795314 w 5246673"/>
                <a:gd name="connsiteY10593" fmla="*/ 536006 h 6858000"/>
                <a:gd name="connsiteX10594" fmla="*/ 767111 w 5246673"/>
                <a:gd name="connsiteY10594" fmla="*/ 710687 h 6858000"/>
                <a:gd name="connsiteX10595" fmla="*/ 764291 w 5246673"/>
                <a:gd name="connsiteY10595" fmla="*/ 734616 h 6858000"/>
                <a:gd name="connsiteX10596" fmla="*/ 778392 w 5246673"/>
                <a:gd name="connsiteY10596" fmla="*/ 741794 h 6858000"/>
                <a:gd name="connsiteX10597" fmla="*/ 854539 w 5246673"/>
                <a:gd name="connsiteY10597" fmla="*/ 775294 h 6858000"/>
                <a:gd name="connsiteX10598" fmla="*/ 923636 w 5246673"/>
                <a:gd name="connsiteY10598" fmla="*/ 842295 h 6858000"/>
                <a:gd name="connsiteX10599" fmla="*/ 988502 w 5246673"/>
                <a:gd name="connsiteY10599" fmla="*/ 954761 h 6858000"/>
                <a:gd name="connsiteX10600" fmla="*/ 999783 w 5246673"/>
                <a:gd name="connsiteY10600" fmla="*/ 935618 h 6858000"/>
                <a:gd name="connsiteX10601" fmla="*/ 1074520 w 5246673"/>
                <a:gd name="connsiteY10601" fmla="*/ 808794 h 6858000"/>
                <a:gd name="connsiteX10602" fmla="*/ 1098493 w 5246673"/>
                <a:gd name="connsiteY10602" fmla="*/ 782474 h 6858000"/>
                <a:gd name="connsiteX10603" fmla="*/ 1200022 w 5246673"/>
                <a:gd name="connsiteY10603" fmla="*/ 737008 h 6858000"/>
                <a:gd name="connsiteX10604" fmla="*/ 1214124 w 5246673"/>
                <a:gd name="connsiteY10604" fmla="*/ 729830 h 6858000"/>
                <a:gd name="connsiteX10605" fmla="*/ 1211303 w 5246673"/>
                <a:gd name="connsiteY10605" fmla="*/ 705902 h 6858000"/>
                <a:gd name="connsiteX10606" fmla="*/ 1183101 w 5246673"/>
                <a:gd name="connsiteY10606" fmla="*/ 531220 h 6858000"/>
                <a:gd name="connsiteX10607" fmla="*/ 1183101 w 5246673"/>
                <a:gd name="connsiteY10607" fmla="*/ 492934 h 6858000"/>
                <a:gd name="connsiteX10608" fmla="*/ 1211303 w 5246673"/>
                <a:gd name="connsiteY10608" fmla="*/ 315861 h 6858000"/>
                <a:gd name="connsiteX10609" fmla="*/ 1214124 w 5246673"/>
                <a:gd name="connsiteY10609" fmla="*/ 291932 h 6858000"/>
                <a:gd name="connsiteX10610" fmla="*/ 1204252 w 5246673"/>
                <a:gd name="connsiteY10610" fmla="*/ 287146 h 6858000"/>
                <a:gd name="connsiteX10611" fmla="*/ 1097082 w 5246673"/>
                <a:gd name="connsiteY10611" fmla="*/ 239288 h 6858000"/>
                <a:gd name="connsiteX10612" fmla="*/ 1075931 w 5246673"/>
                <a:gd name="connsiteY10612" fmla="*/ 220145 h 6858000"/>
                <a:gd name="connsiteX10613" fmla="*/ 1001193 w 5246673"/>
                <a:gd name="connsiteY10613" fmla="*/ 93324 h 6858000"/>
                <a:gd name="connsiteX10614" fmla="*/ 988502 w 5246673"/>
                <a:gd name="connsiteY10614" fmla="*/ 74181 h 6858000"/>
                <a:gd name="connsiteX10615" fmla="*/ 2469141 w 5246673"/>
                <a:gd name="connsiteY10615" fmla="*/ 71787 h 6858000"/>
                <a:gd name="connsiteX10616" fmla="*/ 2460680 w 5246673"/>
                <a:gd name="connsiteY10616" fmla="*/ 83752 h 6858000"/>
                <a:gd name="connsiteX10617" fmla="*/ 2456449 w 5246673"/>
                <a:gd name="connsiteY10617" fmla="*/ 90930 h 6858000"/>
                <a:gd name="connsiteX10618" fmla="*/ 2385943 w 5246673"/>
                <a:gd name="connsiteY10618" fmla="*/ 210574 h 6858000"/>
                <a:gd name="connsiteX10619" fmla="*/ 2361971 w 5246673"/>
                <a:gd name="connsiteY10619" fmla="*/ 234503 h 6858000"/>
                <a:gd name="connsiteX10620" fmla="*/ 2256210 w 5246673"/>
                <a:gd name="connsiteY10620" fmla="*/ 282360 h 6858000"/>
                <a:gd name="connsiteX10621" fmla="*/ 2246340 w 5246673"/>
                <a:gd name="connsiteY10621" fmla="*/ 289540 h 6858000"/>
                <a:gd name="connsiteX10622" fmla="*/ 2249160 w 5246673"/>
                <a:gd name="connsiteY10622" fmla="*/ 313469 h 6858000"/>
                <a:gd name="connsiteX10623" fmla="*/ 2277363 w 5246673"/>
                <a:gd name="connsiteY10623" fmla="*/ 490542 h 6858000"/>
                <a:gd name="connsiteX10624" fmla="*/ 2277363 w 5246673"/>
                <a:gd name="connsiteY10624" fmla="*/ 526434 h 6858000"/>
                <a:gd name="connsiteX10625" fmla="*/ 2249160 w 5246673"/>
                <a:gd name="connsiteY10625" fmla="*/ 703507 h 6858000"/>
                <a:gd name="connsiteX10626" fmla="*/ 2246340 w 5246673"/>
                <a:gd name="connsiteY10626" fmla="*/ 727436 h 6858000"/>
                <a:gd name="connsiteX10627" fmla="*/ 2260441 w 5246673"/>
                <a:gd name="connsiteY10627" fmla="*/ 734616 h 6858000"/>
                <a:gd name="connsiteX10628" fmla="*/ 2359151 w 5246673"/>
                <a:gd name="connsiteY10628" fmla="*/ 780080 h 6858000"/>
                <a:gd name="connsiteX10629" fmla="*/ 2388763 w 5246673"/>
                <a:gd name="connsiteY10629" fmla="*/ 808794 h 6858000"/>
                <a:gd name="connsiteX10630" fmla="*/ 2436707 w 5246673"/>
                <a:gd name="connsiteY10630" fmla="*/ 892546 h 6858000"/>
                <a:gd name="connsiteX10631" fmla="*/ 2452220 w 5246673"/>
                <a:gd name="connsiteY10631" fmla="*/ 918867 h 6858000"/>
                <a:gd name="connsiteX10632" fmla="*/ 2459269 w 5246673"/>
                <a:gd name="connsiteY10632" fmla="*/ 930832 h 6858000"/>
                <a:gd name="connsiteX10633" fmla="*/ 2470550 w 5246673"/>
                <a:gd name="connsiteY10633" fmla="*/ 947581 h 6858000"/>
                <a:gd name="connsiteX10634" fmla="*/ 2480422 w 5246673"/>
                <a:gd name="connsiteY10634" fmla="*/ 933224 h 6858000"/>
                <a:gd name="connsiteX10635" fmla="*/ 2553749 w 5246673"/>
                <a:gd name="connsiteY10635" fmla="*/ 808794 h 6858000"/>
                <a:gd name="connsiteX10636" fmla="*/ 2555158 w 5246673"/>
                <a:gd name="connsiteY10636" fmla="*/ 806403 h 6858000"/>
                <a:gd name="connsiteX10637" fmla="*/ 2556569 w 5246673"/>
                <a:gd name="connsiteY10637" fmla="*/ 804009 h 6858000"/>
                <a:gd name="connsiteX10638" fmla="*/ 2577721 w 5246673"/>
                <a:gd name="connsiteY10638" fmla="*/ 782474 h 6858000"/>
                <a:gd name="connsiteX10639" fmla="*/ 2579131 w 5246673"/>
                <a:gd name="connsiteY10639" fmla="*/ 782474 h 6858000"/>
                <a:gd name="connsiteX10640" fmla="*/ 2580541 w 5246673"/>
                <a:gd name="connsiteY10640" fmla="*/ 782474 h 6858000"/>
                <a:gd name="connsiteX10641" fmla="*/ 2590413 w 5246673"/>
                <a:gd name="connsiteY10641" fmla="*/ 777688 h 6858000"/>
                <a:gd name="connsiteX10642" fmla="*/ 2679250 w 5246673"/>
                <a:gd name="connsiteY10642" fmla="*/ 737008 h 6858000"/>
                <a:gd name="connsiteX10643" fmla="*/ 2683481 w 5246673"/>
                <a:gd name="connsiteY10643" fmla="*/ 734616 h 6858000"/>
                <a:gd name="connsiteX10644" fmla="*/ 2694762 w 5246673"/>
                <a:gd name="connsiteY10644" fmla="*/ 729830 h 6858000"/>
                <a:gd name="connsiteX10645" fmla="*/ 2691942 w 5246673"/>
                <a:gd name="connsiteY10645" fmla="*/ 705902 h 6858000"/>
                <a:gd name="connsiteX10646" fmla="*/ 2663739 w 5246673"/>
                <a:gd name="connsiteY10646" fmla="*/ 528828 h 6858000"/>
                <a:gd name="connsiteX10647" fmla="*/ 2662328 w 5246673"/>
                <a:gd name="connsiteY10647" fmla="*/ 509685 h 6858000"/>
                <a:gd name="connsiteX10648" fmla="*/ 2663739 w 5246673"/>
                <a:gd name="connsiteY10648" fmla="*/ 492934 h 6858000"/>
                <a:gd name="connsiteX10649" fmla="*/ 2691942 w 5246673"/>
                <a:gd name="connsiteY10649" fmla="*/ 318255 h 6858000"/>
                <a:gd name="connsiteX10650" fmla="*/ 2693351 w 5246673"/>
                <a:gd name="connsiteY10650" fmla="*/ 306289 h 6858000"/>
                <a:gd name="connsiteX10651" fmla="*/ 2694762 w 5246673"/>
                <a:gd name="connsiteY10651" fmla="*/ 291932 h 6858000"/>
                <a:gd name="connsiteX10652" fmla="*/ 2684890 w 5246673"/>
                <a:gd name="connsiteY10652" fmla="*/ 287146 h 6858000"/>
                <a:gd name="connsiteX10653" fmla="*/ 2680661 w 5246673"/>
                <a:gd name="connsiteY10653" fmla="*/ 284754 h 6858000"/>
                <a:gd name="connsiteX10654" fmla="*/ 2590413 w 5246673"/>
                <a:gd name="connsiteY10654" fmla="*/ 244074 h 6858000"/>
                <a:gd name="connsiteX10655" fmla="*/ 2577721 w 5246673"/>
                <a:gd name="connsiteY10655" fmla="*/ 239288 h 6858000"/>
                <a:gd name="connsiteX10656" fmla="*/ 2570671 w 5246673"/>
                <a:gd name="connsiteY10656" fmla="*/ 234503 h 6858000"/>
                <a:gd name="connsiteX10657" fmla="*/ 2559389 w 5246673"/>
                <a:gd name="connsiteY10657" fmla="*/ 222539 h 6858000"/>
                <a:gd name="connsiteX10658" fmla="*/ 2557979 w 5246673"/>
                <a:gd name="connsiteY10658" fmla="*/ 220145 h 6858000"/>
                <a:gd name="connsiteX10659" fmla="*/ 2555158 w 5246673"/>
                <a:gd name="connsiteY10659" fmla="*/ 215359 h 6858000"/>
                <a:gd name="connsiteX10660" fmla="*/ 2481831 w 5246673"/>
                <a:gd name="connsiteY10660" fmla="*/ 90930 h 6858000"/>
                <a:gd name="connsiteX10661" fmla="*/ 2476191 w 5246673"/>
                <a:gd name="connsiteY10661" fmla="*/ 81358 h 6858000"/>
                <a:gd name="connsiteX10662" fmla="*/ 2469141 w 5246673"/>
                <a:gd name="connsiteY10662" fmla="*/ 71787 h 6858000"/>
                <a:gd name="connsiteX10663" fmla="*/ 3600773 w 5246673"/>
                <a:gd name="connsiteY10663" fmla="*/ 50262 h 6858000"/>
                <a:gd name="connsiteX10664" fmla="*/ 3618870 w 5246673"/>
                <a:gd name="connsiteY10664" fmla="*/ 65938 h 6858000"/>
                <a:gd name="connsiteX10665" fmla="*/ 3604297 w 5246673"/>
                <a:gd name="connsiteY10665" fmla="*/ 74181 h 6858000"/>
                <a:gd name="connsiteX10666" fmla="*/ 2469141 w 5246673"/>
                <a:gd name="connsiteY10666" fmla="*/ 43072 h 6858000"/>
                <a:gd name="connsiteX10667" fmla="*/ 2480422 w 5246673"/>
                <a:gd name="connsiteY10667" fmla="*/ 59823 h 6858000"/>
                <a:gd name="connsiteX10668" fmla="*/ 2562210 w 5246673"/>
                <a:gd name="connsiteY10668" fmla="*/ 198611 h 6858000"/>
                <a:gd name="connsiteX10669" fmla="*/ 2566439 w 5246673"/>
                <a:gd name="connsiteY10669" fmla="*/ 205788 h 6858000"/>
                <a:gd name="connsiteX10670" fmla="*/ 2584772 w 5246673"/>
                <a:gd name="connsiteY10670" fmla="*/ 220145 h 6858000"/>
                <a:gd name="connsiteX10671" fmla="*/ 2694762 w 5246673"/>
                <a:gd name="connsiteY10671" fmla="*/ 270397 h 6858000"/>
                <a:gd name="connsiteX10672" fmla="*/ 2696172 w 5246673"/>
                <a:gd name="connsiteY10672" fmla="*/ 270397 h 6858000"/>
                <a:gd name="connsiteX10673" fmla="*/ 2708863 w 5246673"/>
                <a:gd name="connsiteY10673" fmla="*/ 277574 h 6858000"/>
                <a:gd name="connsiteX10674" fmla="*/ 2707453 w 5246673"/>
                <a:gd name="connsiteY10674" fmla="*/ 287146 h 6858000"/>
                <a:gd name="connsiteX10675" fmla="*/ 2706043 w 5246673"/>
                <a:gd name="connsiteY10675" fmla="*/ 296718 h 6858000"/>
                <a:gd name="connsiteX10676" fmla="*/ 2675020 w 5246673"/>
                <a:gd name="connsiteY10676" fmla="*/ 492934 h 6858000"/>
                <a:gd name="connsiteX10677" fmla="*/ 2673609 w 5246673"/>
                <a:gd name="connsiteY10677" fmla="*/ 504900 h 6858000"/>
                <a:gd name="connsiteX10678" fmla="*/ 2673609 w 5246673"/>
                <a:gd name="connsiteY10678" fmla="*/ 521648 h 6858000"/>
                <a:gd name="connsiteX10679" fmla="*/ 2675020 w 5246673"/>
                <a:gd name="connsiteY10679" fmla="*/ 531220 h 6858000"/>
                <a:gd name="connsiteX10680" fmla="*/ 2706043 w 5246673"/>
                <a:gd name="connsiteY10680" fmla="*/ 725045 h 6858000"/>
                <a:gd name="connsiteX10681" fmla="*/ 2707453 w 5246673"/>
                <a:gd name="connsiteY10681" fmla="*/ 739402 h 6858000"/>
                <a:gd name="connsiteX10682" fmla="*/ 2708863 w 5246673"/>
                <a:gd name="connsiteY10682" fmla="*/ 746579 h 6858000"/>
                <a:gd name="connsiteX10683" fmla="*/ 2700403 w 5246673"/>
                <a:gd name="connsiteY10683" fmla="*/ 751365 h 6858000"/>
                <a:gd name="connsiteX10684" fmla="*/ 2697582 w 5246673"/>
                <a:gd name="connsiteY10684" fmla="*/ 753759 h 6858000"/>
                <a:gd name="connsiteX10685" fmla="*/ 2581952 w 5246673"/>
                <a:gd name="connsiteY10685" fmla="*/ 806403 h 6858000"/>
                <a:gd name="connsiteX10686" fmla="*/ 2580541 w 5246673"/>
                <a:gd name="connsiteY10686" fmla="*/ 806403 h 6858000"/>
                <a:gd name="connsiteX10687" fmla="*/ 2570671 w 5246673"/>
                <a:gd name="connsiteY10687" fmla="*/ 813580 h 6858000"/>
                <a:gd name="connsiteX10688" fmla="*/ 2569260 w 5246673"/>
                <a:gd name="connsiteY10688" fmla="*/ 815974 h 6858000"/>
                <a:gd name="connsiteX10689" fmla="*/ 2560799 w 5246673"/>
                <a:gd name="connsiteY10689" fmla="*/ 827937 h 6858000"/>
                <a:gd name="connsiteX10690" fmla="*/ 2477602 w 5246673"/>
                <a:gd name="connsiteY10690" fmla="*/ 969119 h 6858000"/>
                <a:gd name="connsiteX10691" fmla="*/ 2473371 w 5246673"/>
                <a:gd name="connsiteY10691" fmla="*/ 973904 h 6858000"/>
                <a:gd name="connsiteX10692" fmla="*/ 2466321 w 5246673"/>
                <a:gd name="connsiteY10692" fmla="*/ 985868 h 6858000"/>
                <a:gd name="connsiteX10693" fmla="*/ 2450809 w 5246673"/>
                <a:gd name="connsiteY10693" fmla="*/ 959547 h 6858000"/>
                <a:gd name="connsiteX10694" fmla="*/ 2447988 w 5246673"/>
                <a:gd name="connsiteY10694" fmla="*/ 954761 h 6858000"/>
                <a:gd name="connsiteX10695" fmla="*/ 2431067 w 5246673"/>
                <a:gd name="connsiteY10695" fmla="*/ 926047 h 6858000"/>
                <a:gd name="connsiteX10696" fmla="*/ 2405684 w 5246673"/>
                <a:gd name="connsiteY10696" fmla="*/ 887761 h 6858000"/>
                <a:gd name="connsiteX10697" fmla="*/ 2405684 w 5246673"/>
                <a:gd name="connsiteY10697" fmla="*/ 880581 h 6858000"/>
                <a:gd name="connsiteX10698" fmla="*/ 2373252 w 5246673"/>
                <a:gd name="connsiteY10698" fmla="*/ 825546 h 6858000"/>
                <a:gd name="connsiteX10699" fmla="*/ 2353510 w 5246673"/>
                <a:gd name="connsiteY10699" fmla="*/ 806403 h 6858000"/>
                <a:gd name="connsiteX10700" fmla="*/ 2237879 w 5246673"/>
                <a:gd name="connsiteY10700" fmla="*/ 753759 h 6858000"/>
                <a:gd name="connsiteX10701" fmla="*/ 2226599 w 5246673"/>
                <a:gd name="connsiteY10701" fmla="*/ 748973 h 6858000"/>
                <a:gd name="connsiteX10702" fmla="*/ 2229419 w 5246673"/>
                <a:gd name="connsiteY10702" fmla="*/ 727436 h 6858000"/>
                <a:gd name="connsiteX10703" fmla="*/ 2260441 w 5246673"/>
                <a:gd name="connsiteY10703" fmla="*/ 531220 h 6858000"/>
                <a:gd name="connsiteX10704" fmla="*/ 2260441 w 5246673"/>
                <a:gd name="connsiteY10704" fmla="*/ 492934 h 6858000"/>
                <a:gd name="connsiteX10705" fmla="*/ 2229419 w 5246673"/>
                <a:gd name="connsiteY10705" fmla="*/ 299112 h 6858000"/>
                <a:gd name="connsiteX10706" fmla="*/ 2226599 w 5246673"/>
                <a:gd name="connsiteY10706" fmla="*/ 275183 h 6858000"/>
                <a:gd name="connsiteX10707" fmla="*/ 2273132 w 5246673"/>
                <a:gd name="connsiteY10707" fmla="*/ 253646 h 6858000"/>
                <a:gd name="connsiteX10708" fmla="*/ 2354920 w 5246673"/>
                <a:gd name="connsiteY10708" fmla="*/ 217754 h 6858000"/>
                <a:gd name="connsiteX10709" fmla="*/ 2376072 w 5246673"/>
                <a:gd name="connsiteY10709" fmla="*/ 198611 h 6858000"/>
                <a:gd name="connsiteX10710" fmla="*/ 2408505 w 5246673"/>
                <a:gd name="connsiteY10710" fmla="*/ 143573 h 6858000"/>
                <a:gd name="connsiteX10711" fmla="*/ 2408505 w 5246673"/>
                <a:gd name="connsiteY10711" fmla="*/ 136396 h 6858000"/>
                <a:gd name="connsiteX10712" fmla="*/ 2419786 w 5246673"/>
                <a:gd name="connsiteY10712" fmla="*/ 124430 h 6858000"/>
                <a:gd name="connsiteX10713" fmla="*/ 2457860 w 5246673"/>
                <a:gd name="connsiteY10713" fmla="*/ 59823 h 6858000"/>
                <a:gd name="connsiteX10714" fmla="*/ 2469141 w 5246673"/>
                <a:gd name="connsiteY10714" fmla="*/ 43072 h 6858000"/>
                <a:gd name="connsiteX10715" fmla="*/ 988502 w 5246673"/>
                <a:gd name="connsiteY10715" fmla="*/ 38286 h 6858000"/>
                <a:gd name="connsiteX10716" fmla="*/ 999783 w 5246673"/>
                <a:gd name="connsiteY10716" fmla="*/ 55038 h 6858000"/>
                <a:gd name="connsiteX10717" fmla="*/ 1081571 w 5246673"/>
                <a:gd name="connsiteY10717" fmla="*/ 193825 h 6858000"/>
                <a:gd name="connsiteX10718" fmla="*/ 1104133 w 5246673"/>
                <a:gd name="connsiteY10718" fmla="*/ 217754 h 6858000"/>
                <a:gd name="connsiteX10719" fmla="*/ 1214124 w 5246673"/>
                <a:gd name="connsiteY10719" fmla="*/ 268003 h 6858000"/>
                <a:gd name="connsiteX10720" fmla="*/ 1228225 w 5246673"/>
                <a:gd name="connsiteY10720" fmla="*/ 275183 h 6858000"/>
                <a:gd name="connsiteX10721" fmla="*/ 1226814 w 5246673"/>
                <a:gd name="connsiteY10721" fmla="*/ 294326 h 6858000"/>
                <a:gd name="connsiteX10722" fmla="*/ 1195791 w 5246673"/>
                <a:gd name="connsiteY10722" fmla="*/ 492934 h 6858000"/>
                <a:gd name="connsiteX10723" fmla="*/ 1195791 w 5246673"/>
                <a:gd name="connsiteY10723" fmla="*/ 528828 h 6858000"/>
                <a:gd name="connsiteX10724" fmla="*/ 1226814 w 5246673"/>
                <a:gd name="connsiteY10724" fmla="*/ 725045 h 6858000"/>
                <a:gd name="connsiteX10725" fmla="*/ 1229634 w 5246673"/>
                <a:gd name="connsiteY10725" fmla="*/ 744188 h 6858000"/>
                <a:gd name="connsiteX10726" fmla="*/ 1218353 w 5246673"/>
                <a:gd name="connsiteY10726" fmla="*/ 751365 h 6858000"/>
                <a:gd name="connsiteX10727" fmla="*/ 1102722 w 5246673"/>
                <a:gd name="connsiteY10727" fmla="*/ 804009 h 6858000"/>
                <a:gd name="connsiteX10728" fmla="*/ 1081571 w 5246673"/>
                <a:gd name="connsiteY10728" fmla="*/ 825546 h 6858000"/>
                <a:gd name="connsiteX10729" fmla="*/ 999783 w 5246673"/>
                <a:gd name="connsiteY10729" fmla="*/ 964333 h 6858000"/>
                <a:gd name="connsiteX10730" fmla="*/ 987092 w 5246673"/>
                <a:gd name="connsiteY10730" fmla="*/ 985868 h 6858000"/>
                <a:gd name="connsiteX10731" fmla="*/ 953248 w 5246673"/>
                <a:gd name="connsiteY10731" fmla="*/ 926047 h 6858000"/>
                <a:gd name="connsiteX10732" fmla="*/ 894023 w 5246673"/>
                <a:gd name="connsiteY10732" fmla="*/ 825546 h 6858000"/>
                <a:gd name="connsiteX10733" fmla="*/ 875692 w 5246673"/>
                <a:gd name="connsiteY10733" fmla="*/ 806403 h 6858000"/>
                <a:gd name="connsiteX10734" fmla="*/ 760061 w 5246673"/>
                <a:gd name="connsiteY10734" fmla="*/ 753759 h 6858000"/>
                <a:gd name="connsiteX10735" fmla="*/ 748780 w 5246673"/>
                <a:gd name="connsiteY10735" fmla="*/ 746579 h 6858000"/>
                <a:gd name="connsiteX10736" fmla="*/ 750189 w 5246673"/>
                <a:gd name="connsiteY10736" fmla="*/ 727436 h 6858000"/>
                <a:gd name="connsiteX10737" fmla="*/ 781212 w 5246673"/>
                <a:gd name="connsiteY10737" fmla="*/ 528828 h 6858000"/>
                <a:gd name="connsiteX10738" fmla="*/ 781212 w 5246673"/>
                <a:gd name="connsiteY10738" fmla="*/ 492934 h 6858000"/>
                <a:gd name="connsiteX10739" fmla="*/ 750189 w 5246673"/>
                <a:gd name="connsiteY10739" fmla="*/ 296718 h 6858000"/>
                <a:gd name="connsiteX10740" fmla="*/ 747369 w 5246673"/>
                <a:gd name="connsiteY10740" fmla="*/ 275183 h 6858000"/>
                <a:gd name="connsiteX10741" fmla="*/ 762881 w 5246673"/>
                <a:gd name="connsiteY10741" fmla="*/ 268003 h 6858000"/>
                <a:gd name="connsiteX10742" fmla="*/ 874281 w 5246673"/>
                <a:gd name="connsiteY10742" fmla="*/ 217754 h 6858000"/>
                <a:gd name="connsiteX10743" fmla="*/ 895434 w 5246673"/>
                <a:gd name="connsiteY10743" fmla="*/ 196216 h 6858000"/>
                <a:gd name="connsiteX10744" fmla="*/ 977221 w 5246673"/>
                <a:gd name="connsiteY10744" fmla="*/ 57429 h 6858000"/>
                <a:gd name="connsiteX10745" fmla="*/ 988502 w 5246673"/>
                <a:gd name="connsiteY10745" fmla="*/ 38286 h 6858000"/>
                <a:gd name="connsiteX10746" fmla="*/ 2371841 w 5246673"/>
                <a:gd name="connsiteY10746" fmla="*/ 7180 h 6858000"/>
                <a:gd name="connsiteX10747" fmla="*/ 2390174 w 5246673"/>
                <a:gd name="connsiteY10747" fmla="*/ 7180 h 6858000"/>
                <a:gd name="connsiteX10748" fmla="*/ 2337998 w 5246673"/>
                <a:gd name="connsiteY10748" fmla="*/ 98109 h 6858000"/>
                <a:gd name="connsiteX10749" fmla="*/ 2314027 w 5246673"/>
                <a:gd name="connsiteY10749" fmla="*/ 119644 h 6858000"/>
                <a:gd name="connsiteX10750" fmla="*/ 2154681 w 5246673"/>
                <a:gd name="connsiteY10750" fmla="*/ 191431 h 6858000"/>
                <a:gd name="connsiteX10751" fmla="*/ 2140580 w 5246673"/>
                <a:gd name="connsiteY10751" fmla="*/ 198611 h 6858000"/>
                <a:gd name="connsiteX10752" fmla="*/ 2144811 w 5246673"/>
                <a:gd name="connsiteY10752" fmla="*/ 229717 h 6858000"/>
                <a:gd name="connsiteX10753" fmla="*/ 2187115 w 5246673"/>
                <a:gd name="connsiteY10753" fmla="*/ 500114 h 6858000"/>
                <a:gd name="connsiteX10754" fmla="*/ 2187115 w 5246673"/>
                <a:gd name="connsiteY10754" fmla="*/ 536006 h 6858000"/>
                <a:gd name="connsiteX10755" fmla="*/ 2144811 w 5246673"/>
                <a:gd name="connsiteY10755" fmla="*/ 806403 h 6858000"/>
                <a:gd name="connsiteX10756" fmla="*/ 2140580 w 5246673"/>
                <a:gd name="connsiteY10756" fmla="*/ 835117 h 6858000"/>
                <a:gd name="connsiteX10757" fmla="*/ 2175834 w 5246673"/>
                <a:gd name="connsiteY10757" fmla="*/ 851866 h 6858000"/>
                <a:gd name="connsiteX10758" fmla="*/ 2315436 w 5246673"/>
                <a:gd name="connsiteY10758" fmla="*/ 916475 h 6858000"/>
                <a:gd name="connsiteX10759" fmla="*/ 2336589 w 5246673"/>
                <a:gd name="connsiteY10759" fmla="*/ 935618 h 6858000"/>
                <a:gd name="connsiteX10760" fmla="*/ 2453629 w 5246673"/>
                <a:gd name="connsiteY10760" fmla="*/ 1134226 h 6858000"/>
                <a:gd name="connsiteX10761" fmla="*/ 2464910 w 5246673"/>
                <a:gd name="connsiteY10761" fmla="*/ 1153369 h 6858000"/>
                <a:gd name="connsiteX10762" fmla="*/ 2476191 w 5246673"/>
                <a:gd name="connsiteY10762" fmla="*/ 1134226 h 6858000"/>
                <a:gd name="connsiteX10763" fmla="*/ 2591822 w 5246673"/>
                <a:gd name="connsiteY10763" fmla="*/ 938010 h 6858000"/>
                <a:gd name="connsiteX10764" fmla="*/ 2593233 w 5246673"/>
                <a:gd name="connsiteY10764" fmla="*/ 935618 h 6858000"/>
                <a:gd name="connsiteX10765" fmla="*/ 2596053 w 5246673"/>
                <a:gd name="connsiteY10765" fmla="*/ 930832 h 6858000"/>
                <a:gd name="connsiteX10766" fmla="*/ 2612975 w 5246673"/>
                <a:gd name="connsiteY10766" fmla="*/ 916475 h 6858000"/>
                <a:gd name="connsiteX10767" fmla="*/ 2614384 w 5246673"/>
                <a:gd name="connsiteY10767" fmla="*/ 916475 h 6858000"/>
                <a:gd name="connsiteX10768" fmla="*/ 2642587 w 5246673"/>
                <a:gd name="connsiteY10768" fmla="*/ 904510 h 6858000"/>
                <a:gd name="connsiteX10769" fmla="*/ 2753988 w 5246673"/>
                <a:gd name="connsiteY10769" fmla="*/ 854260 h 6858000"/>
                <a:gd name="connsiteX10770" fmla="*/ 2773730 w 5246673"/>
                <a:gd name="connsiteY10770" fmla="*/ 844689 h 6858000"/>
                <a:gd name="connsiteX10771" fmla="*/ 2790651 w 5246673"/>
                <a:gd name="connsiteY10771" fmla="*/ 837509 h 6858000"/>
                <a:gd name="connsiteX10772" fmla="*/ 2786420 w 5246673"/>
                <a:gd name="connsiteY10772" fmla="*/ 808794 h 6858000"/>
                <a:gd name="connsiteX10773" fmla="*/ 2766678 w 5246673"/>
                <a:gd name="connsiteY10773" fmla="*/ 681973 h 6858000"/>
                <a:gd name="connsiteX10774" fmla="*/ 2765269 w 5246673"/>
                <a:gd name="connsiteY10774" fmla="*/ 677187 h 6858000"/>
                <a:gd name="connsiteX10775" fmla="*/ 2744116 w 5246673"/>
                <a:gd name="connsiteY10775" fmla="*/ 545577 h 6858000"/>
                <a:gd name="connsiteX10776" fmla="*/ 2742707 w 5246673"/>
                <a:gd name="connsiteY10776" fmla="*/ 533614 h 6858000"/>
                <a:gd name="connsiteX10777" fmla="*/ 2742707 w 5246673"/>
                <a:gd name="connsiteY10777" fmla="*/ 500114 h 6858000"/>
                <a:gd name="connsiteX10778" fmla="*/ 2742707 w 5246673"/>
                <a:gd name="connsiteY10778" fmla="*/ 497720 h 6858000"/>
                <a:gd name="connsiteX10779" fmla="*/ 2744116 w 5246673"/>
                <a:gd name="connsiteY10779" fmla="*/ 490542 h 6858000"/>
                <a:gd name="connsiteX10780" fmla="*/ 2787831 w 5246673"/>
                <a:gd name="connsiteY10780" fmla="*/ 217754 h 6858000"/>
                <a:gd name="connsiteX10781" fmla="*/ 2790651 w 5246673"/>
                <a:gd name="connsiteY10781" fmla="*/ 198611 h 6858000"/>
                <a:gd name="connsiteX10782" fmla="*/ 2776550 w 5246673"/>
                <a:gd name="connsiteY10782" fmla="*/ 191431 h 6858000"/>
                <a:gd name="connsiteX10783" fmla="*/ 2617204 w 5246673"/>
                <a:gd name="connsiteY10783" fmla="*/ 119644 h 6858000"/>
                <a:gd name="connsiteX10784" fmla="*/ 2593233 w 5246673"/>
                <a:gd name="connsiteY10784" fmla="*/ 98109 h 6858000"/>
                <a:gd name="connsiteX10785" fmla="*/ 2541057 w 5246673"/>
                <a:gd name="connsiteY10785" fmla="*/ 7180 h 6858000"/>
                <a:gd name="connsiteX10786" fmla="*/ 2559389 w 5246673"/>
                <a:gd name="connsiteY10786" fmla="*/ 7180 h 6858000"/>
                <a:gd name="connsiteX10787" fmla="*/ 2603103 w 5246673"/>
                <a:gd name="connsiteY10787" fmla="*/ 81358 h 6858000"/>
                <a:gd name="connsiteX10788" fmla="*/ 2620024 w 5246673"/>
                <a:gd name="connsiteY10788" fmla="*/ 98109 h 6858000"/>
                <a:gd name="connsiteX10789" fmla="*/ 2790651 w 5246673"/>
                <a:gd name="connsiteY10789" fmla="*/ 177073 h 6858000"/>
                <a:gd name="connsiteX10790" fmla="*/ 2807573 w 5246673"/>
                <a:gd name="connsiteY10790" fmla="*/ 184253 h 6858000"/>
                <a:gd name="connsiteX10791" fmla="*/ 2803342 w 5246673"/>
                <a:gd name="connsiteY10791" fmla="*/ 210574 h 6858000"/>
                <a:gd name="connsiteX10792" fmla="*/ 2758217 w 5246673"/>
                <a:gd name="connsiteY10792" fmla="*/ 497720 h 6858000"/>
                <a:gd name="connsiteX10793" fmla="*/ 2758217 w 5246673"/>
                <a:gd name="connsiteY10793" fmla="*/ 538400 h 6858000"/>
                <a:gd name="connsiteX10794" fmla="*/ 2803342 w 5246673"/>
                <a:gd name="connsiteY10794" fmla="*/ 825546 h 6858000"/>
                <a:gd name="connsiteX10795" fmla="*/ 2807573 w 5246673"/>
                <a:gd name="connsiteY10795" fmla="*/ 851866 h 6858000"/>
                <a:gd name="connsiteX10796" fmla="*/ 2796292 w 5246673"/>
                <a:gd name="connsiteY10796" fmla="*/ 856652 h 6858000"/>
                <a:gd name="connsiteX10797" fmla="*/ 2793471 w 5246673"/>
                <a:gd name="connsiteY10797" fmla="*/ 856652 h 6858000"/>
                <a:gd name="connsiteX10798" fmla="*/ 2622845 w 5246673"/>
                <a:gd name="connsiteY10798" fmla="*/ 933224 h 6858000"/>
                <a:gd name="connsiteX10799" fmla="*/ 2600283 w 5246673"/>
                <a:gd name="connsiteY10799" fmla="*/ 954761 h 6858000"/>
                <a:gd name="connsiteX10800" fmla="*/ 2552338 w 5246673"/>
                <a:gd name="connsiteY10800" fmla="*/ 1036119 h 6858000"/>
                <a:gd name="connsiteX10801" fmla="*/ 2479011 w 5246673"/>
                <a:gd name="connsiteY10801" fmla="*/ 1162941 h 6858000"/>
                <a:gd name="connsiteX10802" fmla="*/ 2469141 w 5246673"/>
                <a:gd name="connsiteY10802" fmla="*/ 1184478 h 6858000"/>
                <a:gd name="connsiteX10803" fmla="*/ 2467730 w 5246673"/>
                <a:gd name="connsiteY10803" fmla="*/ 1182084 h 6858000"/>
                <a:gd name="connsiteX10804" fmla="*/ 2462090 w 5246673"/>
                <a:gd name="connsiteY10804" fmla="*/ 1172512 h 6858000"/>
                <a:gd name="connsiteX10805" fmla="*/ 2459269 w 5246673"/>
                <a:gd name="connsiteY10805" fmla="*/ 1167727 h 6858000"/>
                <a:gd name="connsiteX10806" fmla="*/ 2418376 w 5246673"/>
                <a:gd name="connsiteY10806" fmla="*/ 1098334 h 6858000"/>
                <a:gd name="connsiteX10807" fmla="*/ 2407095 w 5246673"/>
                <a:gd name="connsiteY10807" fmla="*/ 1083977 h 6858000"/>
                <a:gd name="connsiteX10808" fmla="*/ 2407095 w 5246673"/>
                <a:gd name="connsiteY10808" fmla="*/ 1079191 h 6858000"/>
                <a:gd name="connsiteX10809" fmla="*/ 2332357 w 5246673"/>
                <a:gd name="connsiteY10809" fmla="*/ 952367 h 6858000"/>
                <a:gd name="connsiteX10810" fmla="*/ 2309795 w 5246673"/>
                <a:gd name="connsiteY10810" fmla="*/ 930832 h 6858000"/>
                <a:gd name="connsiteX10811" fmla="*/ 2140580 w 5246673"/>
                <a:gd name="connsiteY10811" fmla="*/ 854260 h 6858000"/>
                <a:gd name="connsiteX10812" fmla="*/ 2126478 w 5246673"/>
                <a:gd name="connsiteY10812" fmla="*/ 847080 h 6858000"/>
                <a:gd name="connsiteX10813" fmla="*/ 2130709 w 5246673"/>
                <a:gd name="connsiteY10813" fmla="*/ 820760 h 6858000"/>
                <a:gd name="connsiteX10814" fmla="*/ 2175834 w 5246673"/>
                <a:gd name="connsiteY10814" fmla="*/ 533614 h 6858000"/>
                <a:gd name="connsiteX10815" fmla="*/ 2175834 w 5246673"/>
                <a:gd name="connsiteY10815" fmla="*/ 492934 h 6858000"/>
                <a:gd name="connsiteX10816" fmla="*/ 2130709 w 5246673"/>
                <a:gd name="connsiteY10816" fmla="*/ 205788 h 6858000"/>
                <a:gd name="connsiteX10817" fmla="*/ 2126478 w 5246673"/>
                <a:gd name="connsiteY10817" fmla="*/ 179468 h 6858000"/>
                <a:gd name="connsiteX10818" fmla="*/ 2140580 w 5246673"/>
                <a:gd name="connsiteY10818" fmla="*/ 174682 h 6858000"/>
                <a:gd name="connsiteX10819" fmla="*/ 2309795 w 5246673"/>
                <a:gd name="connsiteY10819" fmla="*/ 98109 h 6858000"/>
                <a:gd name="connsiteX10820" fmla="*/ 2329537 w 5246673"/>
                <a:gd name="connsiteY10820" fmla="*/ 78966 h 6858000"/>
                <a:gd name="connsiteX10821" fmla="*/ 2371841 w 5246673"/>
                <a:gd name="connsiteY10821" fmla="*/ 7180 h 6858000"/>
                <a:gd name="connsiteX10822" fmla="*/ 3516868 w 5246673"/>
                <a:gd name="connsiteY10822" fmla="*/ 4786 h 6858000"/>
                <a:gd name="connsiteX10823" fmla="*/ 3530970 w 5246673"/>
                <a:gd name="connsiteY10823" fmla="*/ 4786 h 6858000"/>
                <a:gd name="connsiteX10824" fmla="*/ 3549302 w 5246673"/>
                <a:gd name="connsiteY10824" fmla="*/ 124430 h 6858000"/>
                <a:gd name="connsiteX10825" fmla="*/ 3533790 w 5246673"/>
                <a:gd name="connsiteY10825" fmla="*/ 131610 h 6858000"/>
                <a:gd name="connsiteX10826" fmla="*/ 3428031 w 5246673"/>
                <a:gd name="connsiteY10826" fmla="*/ 179468 h 6858000"/>
                <a:gd name="connsiteX10827" fmla="*/ 3415339 w 5246673"/>
                <a:gd name="connsiteY10827" fmla="*/ 184253 h 6858000"/>
                <a:gd name="connsiteX10828" fmla="*/ 3363165 w 5246673"/>
                <a:gd name="connsiteY10828" fmla="*/ 208182 h 6858000"/>
                <a:gd name="connsiteX10829" fmla="*/ 3357524 w 5246673"/>
                <a:gd name="connsiteY10829" fmla="*/ 212968 h 6858000"/>
                <a:gd name="connsiteX10830" fmla="*/ 3351884 w 5246673"/>
                <a:gd name="connsiteY10830" fmla="*/ 217754 h 6858000"/>
                <a:gd name="connsiteX10831" fmla="*/ 3350473 w 5246673"/>
                <a:gd name="connsiteY10831" fmla="*/ 220145 h 6858000"/>
                <a:gd name="connsiteX10832" fmla="*/ 3342012 w 5246673"/>
                <a:gd name="connsiteY10832" fmla="*/ 232111 h 6858000"/>
                <a:gd name="connsiteX10833" fmla="*/ 3219331 w 5246673"/>
                <a:gd name="connsiteY10833" fmla="*/ 440290 h 6858000"/>
                <a:gd name="connsiteX10834" fmla="*/ 3209460 w 5246673"/>
                <a:gd name="connsiteY10834" fmla="*/ 464219 h 6858000"/>
                <a:gd name="connsiteX10835" fmla="*/ 3195358 w 5246673"/>
                <a:gd name="connsiteY10835" fmla="*/ 442685 h 6858000"/>
                <a:gd name="connsiteX10836" fmla="*/ 3072678 w 5246673"/>
                <a:gd name="connsiteY10836" fmla="*/ 232111 h 6858000"/>
                <a:gd name="connsiteX10837" fmla="*/ 3071267 w 5246673"/>
                <a:gd name="connsiteY10837" fmla="*/ 229717 h 6858000"/>
                <a:gd name="connsiteX10838" fmla="*/ 3065626 w 5246673"/>
                <a:gd name="connsiteY10838" fmla="*/ 222539 h 6858000"/>
                <a:gd name="connsiteX10839" fmla="*/ 3058576 w 5246673"/>
                <a:gd name="connsiteY10839" fmla="*/ 215359 h 6858000"/>
                <a:gd name="connsiteX10840" fmla="*/ 3052936 w 5246673"/>
                <a:gd name="connsiteY10840" fmla="*/ 210574 h 6858000"/>
                <a:gd name="connsiteX10841" fmla="*/ 3050115 w 5246673"/>
                <a:gd name="connsiteY10841" fmla="*/ 208182 h 6858000"/>
                <a:gd name="connsiteX10842" fmla="*/ 2882309 w 5246673"/>
                <a:gd name="connsiteY10842" fmla="*/ 134002 h 6858000"/>
                <a:gd name="connsiteX10843" fmla="*/ 2866798 w 5246673"/>
                <a:gd name="connsiteY10843" fmla="*/ 126824 h 6858000"/>
                <a:gd name="connsiteX10844" fmla="*/ 2885129 w 5246673"/>
                <a:gd name="connsiteY10844" fmla="*/ 7180 h 6858000"/>
                <a:gd name="connsiteX10845" fmla="*/ 2899231 w 5246673"/>
                <a:gd name="connsiteY10845" fmla="*/ 7180 h 6858000"/>
                <a:gd name="connsiteX10846" fmla="*/ 2882309 w 5246673"/>
                <a:gd name="connsiteY10846" fmla="*/ 112467 h 6858000"/>
                <a:gd name="connsiteX10847" fmla="*/ 2900641 w 5246673"/>
                <a:gd name="connsiteY10847" fmla="*/ 122038 h 6858000"/>
                <a:gd name="connsiteX10848" fmla="*/ 3059986 w 5246673"/>
                <a:gd name="connsiteY10848" fmla="*/ 193825 h 6858000"/>
                <a:gd name="connsiteX10849" fmla="*/ 3079727 w 5246673"/>
                <a:gd name="connsiteY10849" fmla="*/ 212968 h 6858000"/>
                <a:gd name="connsiteX10850" fmla="*/ 3196769 w 5246673"/>
                <a:gd name="connsiteY10850" fmla="*/ 411576 h 6858000"/>
                <a:gd name="connsiteX10851" fmla="*/ 3209460 w 5246673"/>
                <a:gd name="connsiteY10851" fmla="*/ 430719 h 6858000"/>
                <a:gd name="connsiteX10852" fmla="*/ 3215100 w 5246673"/>
                <a:gd name="connsiteY10852" fmla="*/ 421147 h 6858000"/>
                <a:gd name="connsiteX10853" fmla="*/ 3217920 w 5246673"/>
                <a:gd name="connsiteY10853" fmla="*/ 416362 h 6858000"/>
                <a:gd name="connsiteX10854" fmla="*/ 3220741 w 5246673"/>
                <a:gd name="connsiteY10854" fmla="*/ 411576 h 6858000"/>
                <a:gd name="connsiteX10855" fmla="*/ 3337782 w 5246673"/>
                <a:gd name="connsiteY10855" fmla="*/ 212968 h 6858000"/>
                <a:gd name="connsiteX10856" fmla="*/ 3353293 w 5246673"/>
                <a:gd name="connsiteY10856" fmla="*/ 193825 h 6858000"/>
                <a:gd name="connsiteX10857" fmla="*/ 3358934 w 5246673"/>
                <a:gd name="connsiteY10857" fmla="*/ 191431 h 6858000"/>
                <a:gd name="connsiteX10858" fmla="*/ 3516868 w 5246673"/>
                <a:gd name="connsiteY10858" fmla="*/ 119644 h 6858000"/>
                <a:gd name="connsiteX10859" fmla="*/ 3533790 w 5246673"/>
                <a:gd name="connsiteY10859" fmla="*/ 110073 h 6858000"/>
                <a:gd name="connsiteX10860" fmla="*/ 3516868 w 5246673"/>
                <a:gd name="connsiteY10860" fmla="*/ 4786 h 6858000"/>
                <a:gd name="connsiteX10861" fmla="*/ 2660919 w 5246673"/>
                <a:gd name="connsiteY10861" fmla="*/ 4786 h 6858000"/>
                <a:gd name="connsiteX10862" fmla="*/ 2711684 w 5246673"/>
                <a:gd name="connsiteY10862" fmla="*/ 4786 h 6858000"/>
                <a:gd name="connsiteX10863" fmla="*/ 2796292 w 5246673"/>
                <a:gd name="connsiteY10863" fmla="*/ 43072 h 6858000"/>
                <a:gd name="connsiteX10864" fmla="*/ 2800521 w 5246673"/>
                <a:gd name="connsiteY10864" fmla="*/ 40680 h 6858000"/>
                <a:gd name="connsiteX10865" fmla="*/ 2806162 w 5246673"/>
                <a:gd name="connsiteY10865" fmla="*/ 4786 h 6858000"/>
                <a:gd name="connsiteX10866" fmla="*/ 2820263 w 5246673"/>
                <a:gd name="connsiteY10866" fmla="*/ 4786 h 6858000"/>
                <a:gd name="connsiteX10867" fmla="*/ 2810393 w 5246673"/>
                <a:gd name="connsiteY10867" fmla="*/ 71787 h 6858000"/>
                <a:gd name="connsiteX10868" fmla="*/ 2794881 w 5246673"/>
                <a:gd name="connsiteY10868" fmla="*/ 64609 h 6858000"/>
                <a:gd name="connsiteX10869" fmla="*/ 2660919 w 5246673"/>
                <a:gd name="connsiteY10869" fmla="*/ 4786 h 6858000"/>
                <a:gd name="connsiteX10870" fmla="*/ 2223778 w 5246673"/>
                <a:gd name="connsiteY10870" fmla="*/ 4786 h 6858000"/>
                <a:gd name="connsiteX10871" fmla="*/ 2274543 w 5246673"/>
                <a:gd name="connsiteY10871" fmla="*/ 4786 h 6858000"/>
                <a:gd name="connsiteX10872" fmla="*/ 2141990 w 5246673"/>
                <a:gd name="connsiteY10872" fmla="*/ 64609 h 6858000"/>
                <a:gd name="connsiteX10873" fmla="*/ 2125069 w 5246673"/>
                <a:gd name="connsiteY10873" fmla="*/ 74181 h 6858000"/>
                <a:gd name="connsiteX10874" fmla="*/ 2115197 w 5246673"/>
                <a:gd name="connsiteY10874" fmla="*/ 7180 h 6858000"/>
                <a:gd name="connsiteX10875" fmla="*/ 2129298 w 5246673"/>
                <a:gd name="connsiteY10875" fmla="*/ 7180 h 6858000"/>
                <a:gd name="connsiteX10876" fmla="*/ 2134939 w 5246673"/>
                <a:gd name="connsiteY10876" fmla="*/ 45466 h 6858000"/>
                <a:gd name="connsiteX10877" fmla="*/ 2147631 w 5246673"/>
                <a:gd name="connsiteY10877" fmla="*/ 40680 h 6858000"/>
                <a:gd name="connsiteX10878" fmla="*/ 2223778 w 5246673"/>
                <a:gd name="connsiteY10878" fmla="*/ 4786 h 6858000"/>
                <a:gd name="connsiteX10879" fmla="*/ 1408722 w 5246673"/>
                <a:gd name="connsiteY10879" fmla="*/ 4786 h 6858000"/>
                <a:gd name="connsiteX10880" fmla="*/ 1422823 w 5246673"/>
                <a:gd name="connsiteY10880" fmla="*/ 4786 h 6858000"/>
                <a:gd name="connsiteX10881" fmla="*/ 1405902 w 5246673"/>
                <a:gd name="connsiteY10881" fmla="*/ 110073 h 6858000"/>
                <a:gd name="connsiteX10882" fmla="*/ 1422823 w 5246673"/>
                <a:gd name="connsiteY10882" fmla="*/ 119644 h 6858000"/>
                <a:gd name="connsiteX10883" fmla="*/ 1582167 w 5246673"/>
                <a:gd name="connsiteY10883" fmla="*/ 191431 h 6858000"/>
                <a:gd name="connsiteX10884" fmla="*/ 1601909 w 5246673"/>
                <a:gd name="connsiteY10884" fmla="*/ 210574 h 6858000"/>
                <a:gd name="connsiteX10885" fmla="*/ 1718951 w 5246673"/>
                <a:gd name="connsiteY10885" fmla="*/ 409184 h 6858000"/>
                <a:gd name="connsiteX10886" fmla="*/ 1728821 w 5246673"/>
                <a:gd name="connsiteY10886" fmla="*/ 433113 h 6858000"/>
                <a:gd name="connsiteX10887" fmla="*/ 1742922 w 5246673"/>
                <a:gd name="connsiteY10887" fmla="*/ 411576 h 6858000"/>
                <a:gd name="connsiteX10888" fmla="*/ 1859964 w 5246673"/>
                <a:gd name="connsiteY10888" fmla="*/ 212968 h 6858000"/>
                <a:gd name="connsiteX10889" fmla="*/ 1882526 w 5246673"/>
                <a:gd name="connsiteY10889" fmla="*/ 191431 h 6858000"/>
                <a:gd name="connsiteX10890" fmla="*/ 2040461 w 5246673"/>
                <a:gd name="connsiteY10890" fmla="*/ 119644 h 6858000"/>
                <a:gd name="connsiteX10891" fmla="*/ 2057383 w 5246673"/>
                <a:gd name="connsiteY10891" fmla="*/ 110073 h 6858000"/>
                <a:gd name="connsiteX10892" fmla="*/ 2040461 w 5246673"/>
                <a:gd name="connsiteY10892" fmla="*/ 4786 h 6858000"/>
                <a:gd name="connsiteX10893" fmla="*/ 2054562 w 5246673"/>
                <a:gd name="connsiteY10893" fmla="*/ 4786 h 6858000"/>
                <a:gd name="connsiteX10894" fmla="*/ 2072893 w 5246673"/>
                <a:gd name="connsiteY10894" fmla="*/ 124430 h 6858000"/>
                <a:gd name="connsiteX10895" fmla="*/ 2057383 w 5246673"/>
                <a:gd name="connsiteY10895" fmla="*/ 131610 h 6858000"/>
                <a:gd name="connsiteX10896" fmla="*/ 1886756 w 5246673"/>
                <a:gd name="connsiteY10896" fmla="*/ 208182 h 6858000"/>
                <a:gd name="connsiteX10897" fmla="*/ 1865604 w 5246673"/>
                <a:gd name="connsiteY10897" fmla="*/ 229717 h 6858000"/>
                <a:gd name="connsiteX10898" fmla="*/ 1742922 w 5246673"/>
                <a:gd name="connsiteY10898" fmla="*/ 437899 h 6858000"/>
                <a:gd name="connsiteX10899" fmla="*/ 1731641 w 5246673"/>
                <a:gd name="connsiteY10899" fmla="*/ 461828 h 6858000"/>
                <a:gd name="connsiteX10900" fmla="*/ 1717540 w 5246673"/>
                <a:gd name="connsiteY10900" fmla="*/ 440290 h 6858000"/>
                <a:gd name="connsiteX10901" fmla="*/ 1593448 w 5246673"/>
                <a:gd name="connsiteY10901" fmla="*/ 229717 h 6858000"/>
                <a:gd name="connsiteX10902" fmla="*/ 1572297 w 5246673"/>
                <a:gd name="connsiteY10902" fmla="*/ 208182 h 6858000"/>
                <a:gd name="connsiteX10903" fmla="*/ 1405902 w 5246673"/>
                <a:gd name="connsiteY10903" fmla="*/ 131610 h 6858000"/>
                <a:gd name="connsiteX10904" fmla="*/ 1390389 w 5246673"/>
                <a:gd name="connsiteY10904" fmla="*/ 124430 h 6858000"/>
                <a:gd name="connsiteX10905" fmla="*/ 1408722 w 5246673"/>
                <a:gd name="connsiteY10905" fmla="*/ 4786 h 6858000"/>
                <a:gd name="connsiteX10906" fmla="*/ 1181690 w 5246673"/>
                <a:gd name="connsiteY10906" fmla="*/ 4786 h 6858000"/>
                <a:gd name="connsiteX10907" fmla="*/ 1232455 w 5246673"/>
                <a:gd name="connsiteY10907" fmla="*/ 4786 h 6858000"/>
                <a:gd name="connsiteX10908" fmla="*/ 1317062 w 5246673"/>
                <a:gd name="connsiteY10908" fmla="*/ 43072 h 6858000"/>
                <a:gd name="connsiteX10909" fmla="*/ 1321294 w 5246673"/>
                <a:gd name="connsiteY10909" fmla="*/ 40680 h 6858000"/>
                <a:gd name="connsiteX10910" fmla="*/ 1326934 w 5246673"/>
                <a:gd name="connsiteY10910" fmla="*/ 4786 h 6858000"/>
                <a:gd name="connsiteX10911" fmla="*/ 1341035 w 5246673"/>
                <a:gd name="connsiteY10911" fmla="*/ 4786 h 6858000"/>
                <a:gd name="connsiteX10912" fmla="*/ 1331164 w 5246673"/>
                <a:gd name="connsiteY10912" fmla="*/ 71787 h 6858000"/>
                <a:gd name="connsiteX10913" fmla="*/ 1315653 w 5246673"/>
                <a:gd name="connsiteY10913" fmla="*/ 64609 h 6858000"/>
                <a:gd name="connsiteX10914" fmla="*/ 1181690 w 5246673"/>
                <a:gd name="connsiteY10914" fmla="*/ 4786 h 6858000"/>
                <a:gd name="connsiteX10915" fmla="*/ 1683697 w 5246673"/>
                <a:gd name="connsiteY10915" fmla="*/ 2394 h 6858000"/>
                <a:gd name="connsiteX10916" fmla="*/ 1702029 w 5246673"/>
                <a:gd name="connsiteY10916" fmla="*/ 2394 h 6858000"/>
                <a:gd name="connsiteX10917" fmla="*/ 1730232 w 5246673"/>
                <a:gd name="connsiteY10917" fmla="*/ 50252 h 6858000"/>
                <a:gd name="connsiteX10918" fmla="*/ 1758434 w 5246673"/>
                <a:gd name="connsiteY10918" fmla="*/ 2394 h 6858000"/>
                <a:gd name="connsiteX10919" fmla="*/ 1776766 w 5246673"/>
                <a:gd name="connsiteY10919" fmla="*/ 2394 h 6858000"/>
                <a:gd name="connsiteX10920" fmla="*/ 1738693 w 5246673"/>
                <a:gd name="connsiteY10920" fmla="*/ 67001 h 6858000"/>
                <a:gd name="connsiteX10921" fmla="*/ 1728821 w 5246673"/>
                <a:gd name="connsiteY10921" fmla="*/ 83752 h 6858000"/>
                <a:gd name="connsiteX10922" fmla="*/ 1697798 w 5246673"/>
                <a:gd name="connsiteY10922" fmla="*/ 31109 h 6858000"/>
                <a:gd name="connsiteX10923" fmla="*/ 1690748 w 5246673"/>
                <a:gd name="connsiteY10923" fmla="*/ 16752 h 6858000"/>
                <a:gd name="connsiteX10924" fmla="*/ 1683697 w 5246673"/>
                <a:gd name="connsiteY10924" fmla="*/ 2394 h 6858000"/>
                <a:gd name="connsiteX10925" fmla="*/ 1489098 w 5246673"/>
                <a:gd name="connsiteY10925" fmla="*/ 2394 h 6858000"/>
                <a:gd name="connsiteX10926" fmla="*/ 1503200 w 5246673"/>
                <a:gd name="connsiteY10926" fmla="*/ 2394 h 6858000"/>
                <a:gd name="connsiteX10927" fmla="*/ 1501790 w 5246673"/>
                <a:gd name="connsiteY10927" fmla="*/ 9572 h 6858000"/>
                <a:gd name="connsiteX10928" fmla="*/ 1561016 w 5246673"/>
                <a:gd name="connsiteY10928" fmla="*/ 35895 h 6858000"/>
                <a:gd name="connsiteX10929" fmla="*/ 1618831 w 5246673"/>
                <a:gd name="connsiteY10929" fmla="*/ 62215 h 6858000"/>
                <a:gd name="connsiteX10930" fmla="*/ 1642804 w 5246673"/>
                <a:gd name="connsiteY10930" fmla="*/ 83752 h 6858000"/>
                <a:gd name="connsiteX10931" fmla="*/ 1717540 w 5246673"/>
                <a:gd name="connsiteY10931" fmla="*/ 210574 h 6858000"/>
                <a:gd name="connsiteX10932" fmla="*/ 1728821 w 5246673"/>
                <a:gd name="connsiteY10932" fmla="*/ 227325 h 6858000"/>
                <a:gd name="connsiteX10933" fmla="*/ 1740102 w 5246673"/>
                <a:gd name="connsiteY10933" fmla="*/ 210574 h 6858000"/>
                <a:gd name="connsiteX10934" fmla="*/ 1814840 w 5246673"/>
                <a:gd name="connsiteY10934" fmla="*/ 83752 h 6858000"/>
                <a:gd name="connsiteX10935" fmla="*/ 1838811 w 5246673"/>
                <a:gd name="connsiteY10935" fmla="*/ 62215 h 6858000"/>
                <a:gd name="connsiteX10936" fmla="*/ 1938931 w 5246673"/>
                <a:gd name="connsiteY10936" fmla="*/ 16752 h 6858000"/>
                <a:gd name="connsiteX10937" fmla="*/ 1954442 w 5246673"/>
                <a:gd name="connsiteY10937" fmla="*/ 9572 h 6858000"/>
                <a:gd name="connsiteX10938" fmla="*/ 1953033 w 5246673"/>
                <a:gd name="connsiteY10938" fmla="*/ 2394 h 6858000"/>
                <a:gd name="connsiteX10939" fmla="*/ 1967134 w 5246673"/>
                <a:gd name="connsiteY10939" fmla="*/ 2394 h 6858000"/>
                <a:gd name="connsiteX10940" fmla="*/ 1969954 w 5246673"/>
                <a:gd name="connsiteY10940" fmla="*/ 23929 h 6858000"/>
                <a:gd name="connsiteX10941" fmla="*/ 1955853 w 5246673"/>
                <a:gd name="connsiteY10941" fmla="*/ 31109 h 6858000"/>
                <a:gd name="connsiteX10942" fmla="*/ 1841632 w 5246673"/>
                <a:gd name="connsiteY10942" fmla="*/ 83752 h 6858000"/>
                <a:gd name="connsiteX10943" fmla="*/ 1823301 w 5246673"/>
                <a:gd name="connsiteY10943" fmla="*/ 102895 h 6858000"/>
                <a:gd name="connsiteX10944" fmla="*/ 1741513 w 5246673"/>
                <a:gd name="connsiteY10944" fmla="*/ 241682 h 6858000"/>
                <a:gd name="connsiteX10945" fmla="*/ 1731641 w 5246673"/>
                <a:gd name="connsiteY10945" fmla="*/ 265611 h 6858000"/>
                <a:gd name="connsiteX10946" fmla="*/ 1717540 w 5246673"/>
                <a:gd name="connsiteY10946" fmla="*/ 244074 h 6858000"/>
                <a:gd name="connsiteX10947" fmla="*/ 1634343 w 5246673"/>
                <a:gd name="connsiteY10947" fmla="*/ 102895 h 6858000"/>
                <a:gd name="connsiteX10948" fmla="*/ 1616010 w 5246673"/>
                <a:gd name="connsiteY10948" fmla="*/ 83752 h 6858000"/>
                <a:gd name="connsiteX10949" fmla="*/ 1501790 w 5246673"/>
                <a:gd name="connsiteY10949" fmla="*/ 31109 h 6858000"/>
                <a:gd name="connsiteX10950" fmla="*/ 1486278 w 5246673"/>
                <a:gd name="connsiteY10950" fmla="*/ 23929 h 6858000"/>
                <a:gd name="connsiteX10951" fmla="*/ 1489098 w 5246673"/>
                <a:gd name="connsiteY10951" fmla="*/ 2394 h 6858000"/>
                <a:gd name="connsiteX10952" fmla="*/ 635969 w 5246673"/>
                <a:gd name="connsiteY10952" fmla="*/ 2394 h 6858000"/>
                <a:gd name="connsiteX10953" fmla="*/ 650071 w 5246673"/>
                <a:gd name="connsiteY10953" fmla="*/ 2394 h 6858000"/>
                <a:gd name="connsiteX10954" fmla="*/ 655711 w 5246673"/>
                <a:gd name="connsiteY10954" fmla="*/ 43072 h 6858000"/>
                <a:gd name="connsiteX10955" fmla="*/ 668402 w 5246673"/>
                <a:gd name="connsiteY10955" fmla="*/ 38286 h 6858000"/>
                <a:gd name="connsiteX10956" fmla="*/ 744549 w 5246673"/>
                <a:gd name="connsiteY10956" fmla="*/ 2394 h 6858000"/>
                <a:gd name="connsiteX10957" fmla="*/ 795314 w 5246673"/>
                <a:gd name="connsiteY10957" fmla="*/ 2394 h 6858000"/>
                <a:gd name="connsiteX10958" fmla="*/ 661352 w 5246673"/>
                <a:gd name="connsiteY10958" fmla="*/ 64609 h 6858000"/>
                <a:gd name="connsiteX10959" fmla="*/ 645840 w 5246673"/>
                <a:gd name="connsiteY10959" fmla="*/ 69395 h 6858000"/>
                <a:gd name="connsiteX10960" fmla="*/ 635969 w 5246673"/>
                <a:gd name="connsiteY10960" fmla="*/ 2394 h 6858000"/>
                <a:gd name="connsiteX10961" fmla="*/ 558411 w 5246673"/>
                <a:gd name="connsiteY10961" fmla="*/ 2394 h 6858000"/>
                <a:gd name="connsiteX10962" fmla="*/ 572513 w 5246673"/>
                <a:gd name="connsiteY10962" fmla="*/ 2394 h 6858000"/>
                <a:gd name="connsiteX10963" fmla="*/ 590845 w 5246673"/>
                <a:gd name="connsiteY10963" fmla="*/ 122038 h 6858000"/>
                <a:gd name="connsiteX10964" fmla="*/ 575333 w 5246673"/>
                <a:gd name="connsiteY10964" fmla="*/ 131610 h 6858000"/>
                <a:gd name="connsiteX10965" fmla="*/ 404708 w 5246673"/>
                <a:gd name="connsiteY10965" fmla="*/ 208182 h 6858000"/>
                <a:gd name="connsiteX10966" fmla="*/ 386375 w 5246673"/>
                <a:gd name="connsiteY10966" fmla="*/ 227325 h 6858000"/>
                <a:gd name="connsiteX10967" fmla="*/ 263695 w 5246673"/>
                <a:gd name="connsiteY10967" fmla="*/ 435505 h 6858000"/>
                <a:gd name="connsiteX10968" fmla="*/ 252413 w 5246673"/>
                <a:gd name="connsiteY10968" fmla="*/ 459434 h 6858000"/>
                <a:gd name="connsiteX10969" fmla="*/ 238312 w 5246673"/>
                <a:gd name="connsiteY10969" fmla="*/ 437899 h 6858000"/>
                <a:gd name="connsiteX10970" fmla="*/ 114221 w 5246673"/>
                <a:gd name="connsiteY10970" fmla="*/ 227325 h 6858000"/>
                <a:gd name="connsiteX10971" fmla="*/ 93068 w 5246673"/>
                <a:gd name="connsiteY10971" fmla="*/ 208182 h 6858000"/>
                <a:gd name="connsiteX10972" fmla="*/ 2819 w 5246673"/>
                <a:gd name="connsiteY10972" fmla="*/ 167502 h 6858000"/>
                <a:gd name="connsiteX10973" fmla="*/ 2819 w 5246673"/>
                <a:gd name="connsiteY10973" fmla="*/ 143573 h 6858000"/>
                <a:gd name="connsiteX10974" fmla="*/ 100119 w 5246673"/>
                <a:gd name="connsiteY10974" fmla="*/ 189039 h 6858000"/>
                <a:gd name="connsiteX10975" fmla="*/ 119861 w 5246673"/>
                <a:gd name="connsiteY10975" fmla="*/ 208182 h 6858000"/>
                <a:gd name="connsiteX10976" fmla="*/ 236901 w 5246673"/>
                <a:gd name="connsiteY10976" fmla="*/ 406790 h 6858000"/>
                <a:gd name="connsiteX10977" fmla="*/ 246773 w 5246673"/>
                <a:gd name="connsiteY10977" fmla="*/ 430719 h 6858000"/>
                <a:gd name="connsiteX10978" fmla="*/ 260874 w 5246673"/>
                <a:gd name="connsiteY10978" fmla="*/ 409184 h 6858000"/>
                <a:gd name="connsiteX10979" fmla="*/ 377914 w 5246673"/>
                <a:gd name="connsiteY10979" fmla="*/ 210574 h 6858000"/>
                <a:gd name="connsiteX10980" fmla="*/ 400477 w 5246673"/>
                <a:gd name="connsiteY10980" fmla="*/ 189039 h 6858000"/>
                <a:gd name="connsiteX10981" fmla="*/ 558411 w 5246673"/>
                <a:gd name="connsiteY10981" fmla="*/ 117253 h 6858000"/>
                <a:gd name="connsiteX10982" fmla="*/ 575333 w 5246673"/>
                <a:gd name="connsiteY10982" fmla="*/ 107681 h 6858000"/>
                <a:gd name="connsiteX10983" fmla="*/ 558411 w 5246673"/>
                <a:gd name="connsiteY10983" fmla="*/ 2394 h 6858000"/>
                <a:gd name="connsiteX10984" fmla="*/ 203058 w 5246673"/>
                <a:gd name="connsiteY10984" fmla="*/ 2394 h 6858000"/>
                <a:gd name="connsiteX10985" fmla="*/ 221391 w 5246673"/>
                <a:gd name="connsiteY10985" fmla="*/ 2394 h 6858000"/>
                <a:gd name="connsiteX10986" fmla="*/ 249593 w 5246673"/>
                <a:gd name="connsiteY10986" fmla="*/ 50252 h 6858000"/>
                <a:gd name="connsiteX10987" fmla="*/ 277796 w 5246673"/>
                <a:gd name="connsiteY10987" fmla="*/ 2394 h 6858000"/>
                <a:gd name="connsiteX10988" fmla="*/ 296127 w 5246673"/>
                <a:gd name="connsiteY10988" fmla="*/ 2394 h 6858000"/>
                <a:gd name="connsiteX10989" fmla="*/ 259463 w 5246673"/>
                <a:gd name="connsiteY10989" fmla="*/ 64609 h 6858000"/>
                <a:gd name="connsiteX10990" fmla="*/ 249593 w 5246673"/>
                <a:gd name="connsiteY10990" fmla="*/ 81358 h 6858000"/>
                <a:gd name="connsiteX10991" fmla="*/ 219980 w 5246673"/>
                <a:gd name="connsiteY10991" fmla="*/ 33500 h 6858000"/>
                <a:gd name="connsiteX10992" fmla="*/ 210110 w 5246673"/>
                <a:gd name="connsiteY10992" fmla="*/ 16752 h 6858000"/>
                <a:gd name="connsiteX10993" fmla="*/ 203058 w 5246673"/>
                <a:gd name="connsiteY10993" fmla="*/ 2394 h 6858000"/>
                <a:gd name="connsiteX10994" fmla="*/ 11280 w 5246673"/>
                <a:gd name="connsiteY10994" fmla="*/ 2394 h 6858000"/>
                <a:gd name="connsiteX10995" fmla="*/ 25381 w 5246673"/>
                <a:gd name="connsiteY10995" fmla="*/ 2394 h 6858000"/>
                <a:gd name="connsiteX10996" fmla="*/ 23972 w 5246673"/>
                <a:gd name="connsiteY10996" fmla="*/ 9572 h 6858000"/>
                <a:gd name="connsiteX10997" fmla="*/ 84607 w 5246673"/>
                <a:gd name="connsiteY10997" fmla="*/ 35895 h 6858000"/>
                <a:gd name="connsiteX10998" fmla="*/ 141012 w 5246673"/>
                <a:gd name="connsiteY10998" fmla="*/ 62215 h 6858000"/>
                <a:gd name="connsiteX10999" fmla="*/ 163574 w 5246673"/>
                <a:gd name="connsiteY10999" fmla="*/ 86144 h 6858000"/>
                <a:gd name="connsiteX11000" fmla="*/ 238312 w 5246673"/>
                <a:gd name="connsiteY11000" fmla="*/ 212968 h 6858000"/>
                <a:gd name="connsiteX11001" fmla="*/ 249593 w 5246673"/>
                <a:gd name="connsiteY11001" fmla="*/ 229717 h 6858000"/>
                <a:gd name="connsiteX11002" fmla="*/ 260874 w 5246673"/>
                <a:gd name="connsiteY11002" fmla="*/ 212968 h 6858000"/>
                <a:gd name="connsiteX11003" fmla="*/ 335611 w 5246673"/>
                <a:gd name="connsiteY11003" fmla="*/ 83752 h 6858000"/>
                <a:gd name="connsiteX11004" fmla="*/ 359584 w 5246673"/>
                <a:gd name="connsiteY11004" fmla="*/ 62215 h 6858000"/>
                <a:gd name="connsiteX11005" fmla="*/ 459702 w 5246673"/>
                <a:gd name="connsiteY11005" fmla="*/ 16752 h 6858000"/>
                <a:gd name="connsiteX11006" fmla="*/ 475214 w 5246673"/>
                <a:gd name="connsiteY11006" fmla="*/ 9572 h 6858000"/>
                <a:gd name="connsiteX11007" fmla="*/ 473804 w 5246673"/>
                <a:gd name="connsiteY11007" fmla="*/ 2394 h 6858000"/>
                <a:gd name="connsiteX11008" fmla="*/ 487905 w 5246673"/>
                <a:gd name="connsiteY11008" fmla="*/ 2394 h 6858000"/>
                <a:gd name="connsiteX11009" fmla="*/ 490725 w 5246673"/>
                <a:gd name="connsiteY11009" fmla="*/ 23929 h 6858000"/>
                <a:gd name="connsiteX11010" fmla="*/ 476624 w 5246673"/>
                <a:gd name="connsiteY11010" fmla="*/ 31109 h 6858000"/>
                <a:gd name="connsiteX11011" fmla="*/ 362404 w 5246673"/>
                <a:gd name="connsiteY11011" fmla="*/ 83752 h 6858000"/>
                <a:gd name="connsiteX11012" fmla="*/ 344071 w 5246673"/>
                <a:gd name="connsiteY11012" fmla="*/ 102895 h 6858000"/>
                <a:gd name="connsiteX11013" fmla="*/ 262284 w 5246673"/>
                <a:gd name="connsiteY11013" fmla="*/ 241682 h 6858000"/>
                <a:gd name="connsiteX11014" fmla="*/ 252413 w 5246673"/>
                <a:gd name="connsiteY11014" fmla="*/ 265611 h 6858000"/>
                <a:gd name="connsiteX11015" fmla="*/ 238312 w 5246673"/>
                <a:gd name="connsiteY11015" fmla="*/ 244074 h 6858000"/>
                <a:gd name="connsiteX11016" fmla="*/ 155114 w 5246673"/>
                <a:gd name="connsiteY11016" fmla="*/ 102895 h 6858000"/>
                <a:gd name="connsiteX11017" fmla="*/ 136783 w 5246673"/>
                <a:gd name="connsiteY11017" fmla="*/ 83752 h 6858000"/>
                <a:gd name="connsiteX11018" fmla="*/ 23972 w 5246673"/>
                <a:gd name="connsiteY11018" fmla="*/ 31109 h 6858000"/>
                <a:gd name="connsiteX11019" fmla="*/ 8460 w 5246673"/>
                <a:gd name="connsiteY11019" fmla="*/ 23929 h 6858000"/>
                <a:gd name="connsiteX11020" fmla="*/ 11280 w 5246673"/>
                <a:gd name="connsiteY11020" fmla="*/ 2394 h 6858000"/>
                <a:gd name="connsiteX11021" fmla="*/ 3161515 w 5246673"/>
                <a:gd name="connsiteY11021" fmla="*/ 0 h 6858000"/>
                <a:gd name="connsiteX11022" fmla="*/ 3181257 w 5246673"/>
                <a:gd name="connsiteY11022" fmla="*/ 0 h 6858000"/>
                <a:gd name="connsiteX11023" fmla="*/ 3209460 w 5246673"/>
                <a:gd name="connsiteY11023" fmla="*/ 47858 h 6858000"/>
                <a:gd name="connsiteX11024" fmla="*/ 3237662 w 5246673"/>
                <a:gd name="connsiteY11024" fmla="*/ 0 h 6858000"/>
                <a:gd name="connsiteX11025" fmla="*/ 3255995 w 5246673"/>
                <a:gd name="connsiteY11025" fmla="*/ 0 h 6858000"/>
                <a:gd name="connsiteX11026" fmla="*/ 3217920 w 5246673"/>
                <a:gd name="connsiteY11026" fmla="*/ 64609 h 6858000"/>
                <a:gd name="connsiteX11027" fmla="*/ 3208050 w 5246673"/>
                <a:gd name="connsiteY11027" fmla="*/ 81358 h 6858000"/>
                <a:gd name="connsiteX11028" fmla="*/ 3178437 w 5246673"/>
                <a:gd name="connsiteY11028" fmla="*/ 33500 h 6858000"/>
                <a:gd name="connsiteX11029" fmla="*/ 3168567 w 5246673"/>
                <a:gd name="connsiteY11029" fmla="*/ 14357 h 6858000"/>
                <a:gd name="connsiteX11030" fmla="*/ 3161515 w 5246673"/>
                <a:gd name="connsiteY11030" fmla="*/ 0 h 6858000"/>
                <a:gd name="connsiteX11031" fmla="*/ 2968328 w 5246673"/>
                <a:gd name="connsiteY11031" fmla="*/ 0 h 6858000"/>
                <a:gd name="connsiteX11032" fmla="*/ 2982429 w 5246673"/>
                <a:gd name="connsiteY11032" fmla="*/ 0 h 6858000"/>
                <a:gd name="connsiteX11033" fmla="*/ 2981018 w 5246673"/>
                <a:gd name="connsiteY11033" fmla="*/ 7180 h 6858000"/>
                <a:gd name="connsiteX11034" fmla="*/ 3041655 w 5246673"/>
                <a:gd name="connsiteY11034" fmla="*/ 35895 h 6858000"/>
                <a:gd name="connsiteX11035" fmla="*/ 3099469 w 5246673"/>
                <a:gd name="connsiteY11035" fmla="*/ 62215 h 6858000"/>
                <a:gd name="connsiteX11036" fmla="*/ 3122031 w 5246673"/>
                <a:gd name="connsiteY11036" fmla="*/ 83752 h 6858000"/>
                <a:gd name="connsiteX11037" fmla="*/ 3196769 w 5246673"/>
                <a:gd name="connsiteY11037" fmla="*/ 210574 h 6858000"/>
                <a:gd name="connsiteX11038" fmla="*/ 3208050 w 5246673"/>
                <a:gd name="connsiteY11038" fmla="*/ 227325 h 6858000"/>
                <a:gd name="connsiteX11039" fmla="*/ 3219331 w 5246673"/>
                <a:gd name="connsiteY11039" fmla="*/ 210574 h 6858000"/>
                <a:gd name="connsiteX11040" fmla="*/ 3294068 w 5246673"/>
                <a:gd name="connsiteY11040" fmla="*/ 83752 h 6858000"/>
                <a:gd name="connsiteX11041" fmla="*/ 3318041 w 5246673"/>
                <a:gd name="connsiteY11041" fmla="*/ 62215 h 6858000"/>
                <a:gd name="connsiteX11042" fmla="*/ 3418159 w 5246673"/>
                <a:gd name="connsiteY11042" fmla="*/ 16752 h 6858000"/>
                <a:gd name="connsiteX11043" fmla="*/ 3433671 w 5246673"/>
                <a:gd name="connsiteY11043" fmla="*/ 9572 h 6858000"/>
                <a:gd name="connsiteX11044" fmla="*/ 3432260 w 5246673"/>
                <a:gd name="connsiteY11044" fmla="*/ 2394 h 6858000"/>
                <a:gd name="connsiteX11045" fmla="*/ 3446362 w 5246673"/>
                <a:gd name="connsiteY11045" fmla="*/ 2394 h 6858000"/>
                <a:gd name="connsiteX11046" fmla="*/ 3449182 w 5246673"/>
                <a:gd name="connsiteY11046" fmla="*/ 23929 h 6858000"/>
                <a:gd name="connsiteX11047" fmla="*/ 3435081 w 5246673"/>
                <a:gd name="connsiteY11047" fmla="*/ 31109 h 6858000"/>
                <a:gd name="connsiteX11048" fmla="*/ 3320861 w 5246673"/>
                <a:gd name="connsiteY11048" fmla="*/ 83752 h 6858000"/>
                <a:gd name="connsiteX11049" fmla="*/ 3302528 w 5246673"/>
                <a:gd name="connsiteY11049" fmla="*/ 102895 h 6858000"/>
                <a:gd name="connsiteX11050" fmla="*/ 3220741 w 5246673"/>
                <a:gd name="connsiteY11050" fmla="*/ 241682 h 6858000"/>
                <a:gd name="connsiteX11051" fmla="*/ 3210870 w 5246673"/>
                <a:gd name="connsiteY11051" fmla="*/ 265611 h 6858000"/>
                <a:gd name="connsiteX11052" fmla="*/ 3196769 w 5246673"/>
                <a:gd name="connsiteY11052" fmla="*/ 244074 h 6858000"/>
                <a:gd name="connsiteX11053" fmla="*/ 3113571 w 5246673"/>
                <a:gd name="connsiteY11053" fmla="*/ 102895 h 6858000"/>
                <a:gd name="connsiteX11054" fmla="*/ 3095240 w 5246673"/>
                <a:gd name="connsiteY11054" fmla="*/ 83752 h 6858000"/>
                <a:gd name="connsiteX11055" fmla="*/ 2981018 w 5246673"/>
                <a:gd name="connsiteY11055" fmla="*/ 28715 h 6858000"/>
                <a:gd name="connsiteX11056" fmla="*/ 2965508 w 5246673"/>
                <a:gd name="connsiteY11056" fmla="*/ 21537 h 6858000"/>
                <a:gd name="connsiteX11057" fmla="*/ 2968328 w 5246673"/>
                <a:gd name="connsiteY11057" fmla="*/ 0 h 6858000"/>
                <a:gd name="connsiteX11058" fmla="*/ 1064650 w 5246673"/>
                <a:gd name="connsiteY11058" fmla="*/ 0 h 6858000"/>
                <a:gd name="connsiteX11059" fmla="*/ 1082981 w 5246673"/>
                <a:gd name="connsiteY11059" fmla="*/ 0 h 6858000"/>
                <a:gd name="connsiteX11060" fmla="*/ 1126695 w 5246673"/>
                <a:gd name="connsiteY11060" fmla="*/ 74181 h 6858000"/>
                <a:gd name="connsiteX11061" fmla="*/ 1143617 w 5246673"/>
                <a:gd name="connsiteY11061" fmla="*/ 90930 h 6858000"/>
                <a:gd name="connsiteX11062" fmla="*/ 1314242 w 5246673"/>
                <a:gd name="connsiteY11062" fmla="*/ 169896 h 6858000"/>
                <a:gd name="connsiteX11063" fmla="*/ 1331164 w 5246673"/>
                <a:gd name="connsiteY11063" fmla="*/ 179468 h 6858000"/>
                <a:gd name="connsiteX11064" fmla="*/ 1326934 w 5246673"/>
                <a:gd name="connsiteY11064" fmla="*/ 205788 h 6858000"/>
                <a:gd name="connsiteX11065" fmla="*/ 1281810 w 5246673"/>
                <a:gd name="connsiteY11065" fmla="*/ 492934 h 6858000"/>
                <a:gd name="connsiteX11066" fmla="*/ 1281810 w 5246673"/>
                <a:gd name="connsiteY11066" fmla="*/ 533614 h 6858000"/>
                <a:gd name="connsiteX11067" fmla="*/ 1326934 w 5246673"/>
                <a:gd name="connsiteY11067" fmla="*/ 820760 h 6858000"/>
                <a:gd name="connsiteX11068" fmla="*/ 1331164 w 5246673"/>
                <a:gd name="connsiteY11068" fmla="*/ 847080 h 6858000"/>
                <a:gd name="connsiteX11069" fmla="*/ 1317062 w 5246673"/>
                <a:gd name="connsiteY11069" fmla="*/ 854260 h 6858000"/>
                <a:gd name="connsiteX11070" fmla="*/ 1146437 w 5246673"/>
                <a:gd name="connsiteY11070" fmla="*/ 930832 h 6858000"/>
                <a:gd name="connsiteX11071" fmla="*/ 1123875 w 5246673"/>
                <a:gd name="connsiteY11071" fmla="*/ 952367 h 6858000"/>
                <a:gd name="connsiteX11072" fmla="*/ 1001193 w 5246673"/>
                <a:gd name="connsiteY11072" fmla="*/ 1160549 h 6858000"/>
                <a:gd name="connsiteX11073" fmla="*/ 988502 w 5246673"/>
                <a:gd name="connsiteY11073" fmla="*/ 1179692 h 6858000"/>
                <a:gd name="connsiteX11074" fmla="*/ 975811 w 5246673"/>
                <a:gd name="connsiteY11074" fmla="*/ 1160549 h 6858000"/>
                <a:gd name="connsiteX11075" fmla="*/ 853130 w 5246673"/>
                <a:gd name="connsiteY11075" fmla="*/ 952367 h 6858000"/>
                <a:gd name="connsiteX11076" fmla="*/ 830568 w 5246673"/>
                <a:gd name="connsiteY11076" fmla="*/ 930832 h 6858000"/>
                <a:gd name="connsiteX11077" fmla="*/ 661352 w 5246673"/>
                <a:gd name="connsiteY11077" fmla="*/ 854260 h 6858000"/>
                <a:gd name="connsiteX11078" fmla="*/ 647250 w 5246673"/>
                <a:gd name="connsiteY11078" fmla="*/ 847080 h 6858000"/>
                <a:gd name="connsiteX11079" fmla="*/ 651480 w 5246673"/>
                <a:gd name="connsiteY11079" fmla="*/ 820760 h 6858000"/>
                <a:gd name="connsiteX11080" fmla="*/ 696604 w 5246673"/>
                <a:gd name="connsiteY11080" fmla="*/ 531220 h 6858000"/>
                <a:gd name="connsiteX11081" fmla="*/ 696604 w 5246673"/>
                <a:gd name="connsiteY11081" fmla="*/ 495328 h 6858000"/>
                <a:gd name="connsiteX11082" fmla="*/ 651480 w 5246673"/>
                <a:gd name="connsiteY11082" fmla="*/ 205788 h 6858000"/>
                <a:gd name="connsiteX11083" fmla="*/ 647250 w 5246673"/>
                <a:gd name="connsiteY11083" fmla="*/ 179468 h 6858000"/>
                <a:gd name="connsiteX11084" fmla="*/ 664172 w 5246673"/>
                <a:gd name="connsiteY11084" fmla="*/ 169896 h 6858000"/>
                <a:gd name="connsiteX11085" fmla="*/ 833388 w 5246673"/>
                <a:gd name="connsiteY11085" fmla="*/ 93324 h 6858000"/>
                <a:gd name="connsiteX11086" fmla="*/ 853130 w 5246673"/>
                <a:gd name="connsiteY11086" fmla="*/ 74181 h 6858000"/>
                <a:gd name="connsiteX11087" fmla="*/ 895434 w 5246673"/>
                <a:gd name="connsiteY11087" fmla="*/ 2394 h 6858000"/>
                <a:gd name="connsiteX11088" fmla="*/ 913765 w 5246673"/>
                <a:gd name="connsiteY11088" fmla="*/ 2394 h 6858000"/>
                <a:gd name="connsiteX11089" fmla="*/ 861591 w 5246673"/>
                <a:gd name="connsiteY11089" fmla="*/ 93324 h 6858000"/>
                <a:gd name="connsiteX11090" fmla="*/ 837618 w 5246673"/>
                <a:gd name="connsiteY11090" fmla="*/ 114858 h 6858000"/>
                <a:gd name="connsiteX11091" fmla="*/ 678273 w 5246673"/>
                <a:gd name="connsiteY11091" fmla="*/ 186645 h 6858000"/>
                <a:gd name="connsiteX11092" fmla="*/ 664172 w 5246673"/>
                <a:gd name="connsiteY11092" fmla="*/ 193825 h 6858000"/>
                <a:gd name="connsiteX11093" fmla="*/ 665581 w 5246673"/>
                <a:gd name="connsiteY11093" fmla="*/ 220145 h 6858000"/>
                <a:gd name="connsiteX11094" fmla="*/ 707885 w 5246673"/>
                <a:gd name="connsiteY11094" fmla="*/ 490542 h 6858000"/>
                <a:gd name="connsiteX11095" fmla="*/ 707885 w 5246673"/>
                <a:gd name="connsiteY11095" fmla="*/ 526434 h 6858000"/>
                <a:gd name="connsiteX11096" fmla="*/ 665581 w 5246673"/>
                <a:gd name="connsiteY11096" fmla="*/ 796831 h 6858000"/>
                <a:gd name="connsiteX11097" fmla="*/ 661352 w 5246673"/>
                <a:gd name="connsiteY11097" fmla="*/ 825546 h 6858000"/>
                <a:gd name="connsiteX11098" fmla="*/ 696604 w 5246673"/>
                <a:gd name="connsiteY11098" fmla="*/ 842295 h 6858000"/>
                <a:gd name="connsiteX11099" fmla="*/ 836208 w 5246673"/>
                <a:gd name="connsiteY11099" fmla="*/ 906904 h 6858000"/>
                <a:gd name="connsiteX11100" fmla="*/ 857359 w 5246673"/>
                <a:gd name="connsiteY11100" fmla="*/ 928438 h 6858000"/>
                <a:gd name="connsiteX11101" fmla="*/ 974401 w 5246673"/>
                <a:gd name="connsiteY11101" fmla="*/ 1127049 h 6858000"/>
                <a:gd name="connsiteX11102" fmla="*/ 987092 w 5246673"/>
                <a:gd name="connsiteY11102" fmla="*/ 1146192 h 6858000"/>
                <a:gd name="connsiteX11103" fmla="*/ 999783 w 5246673"/>
                <a:gd name="connsiteY11103" fmla="*/ 1127049 h 6858000"/>
                <a:gd name="connsiteX11104" fmla="*/ 1116824 w 5246673"/>
                <a:gd name="connsiteY11104" fmla="*/ 928438 h 6858000"/>
                <a:gd name="connsiteX11105" fmla="*/ 1137976 w 5246673"/>
                <a:gd name="connsiteY11105" fmla="*/ 906904 h 6858000"/>
                <a:gd name="connsiteX11106" fmla="*/ 1297321 w 5246673"/>
                <a:gd name="connsiteY11106" fmla="*/ 835117 h 6858000"/>
                <a:gd name="connsiteX11107" fmla="*/ 1314242 w 5246673"/>
                <a:gd name="connsiteY11107" fmla="*/ 827937 h 6858000"/>
                <a:gd name="connsiteX11108" fmla="*/ 1310013 w 5246673"/>
                <a:gd name="connsiteY11108" fmla="*/ 799223 h 6858000"/>
                <a:gd name="connsiteX11109" fmla="*/ 1267709 w 5246673"/>
                <a:gd name="connsiteY11109" fmla="*/ 528828 h 6858000"/>
                <a:gd name="connsiteX11110" fmla="*/ 1267709 w 5246673"/>
                <a:gd name="connsiteY11110" fmla="*/ 492934 h 6858000"/>
                <a:gd name="connsiteX11111" fmla="*/ 1310013 w 5246673"/>
                <a:gd name="connsiteY11111" fmla="*/ 222539 h 6858000"/>
                <a:gd name="connsiteX11112" fmla="*/ 1314242 w 5246673"/>
                <a:gd name="connsiteY11112" fmla="*/ 191431 h 6858000"/>
                <a:gd name="connsiteX11113" fmla="*/ 1300141 w 5246673"/>
                <a:gd name="connsiteY11113" fmla="*/ 184253 h 6858000"/>
                <a:gd name="connsiteX11114" fmla="*/ 1140797 w 5246673"/>
                <a:gd name="connsiteY11114" fmla="*/ 112467 h 6858000"/>
                <a:gd name="connsiteX11115" fmla="*/ 1116824 w 5246673"/>
                <a:gd name="connsiteY11115" fmla="*/ 90930 h 6858000"/>
                <a:gd name="connsiteX11116" fmla="*/ 1064650 w 5246673"/>
                <a:gd name="connsiteY11116"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Lst>
              <a:rect l="l" t="t" r="r" b="b"/>
              <a:pathLst>
                <a:path w="5246673" h="6858000">
                  <a:moveTo>
                    <a:pt x="3604297" y="6745536"/>
                  </a:moveTo>
                  <a:cubicBezTo>
                    <a:pt x="3608528" y="6745536"/>
                    <a:pt x="3611348" y="6745536"/>
                    <a:pt x="3614168" y="6747928"/>
                  </a:cubicBezTo>
                  <a:cubicBezTo>
                    <a:pt x="3663522" y="6769465"/>
                    <a:pt x="3712877" y="6793394"/>
                    <a:pt x="3762231" y="6814928"/>
                  </a:cubicBezTo>
                  <a:cubicBezTo>
                    <a:pt x="3774923" y="6822108"/>
                    <a:pt x="3780564" y="6836466"/>
                    <a:pt x="3786204" y="6848429"/>
                  </a:cubicBezTo>
                  <a:lnTo>
                    <a:pt x="3766463" y="6848429"/>
                  </a:lnTo>
                  <a:cubicBezTo>
                    <a:pt x="3763642" y="6843643"/>
                    <a:pt x="3760822" y="6838857"/>
                    <a:pt x="3756591" y="6836466"/>
                  </a:cubicBezTo>
                  <a:cubicBezTo>
                    <a:pt x="3711467" y="6814928"/>
                    <a:pt x="3664933" y="6795785"/>
                    <a:pt x="3619809" y="6774251"/>
                  </a:cubicBezTo>
                  <a:cubicBezTo>
                    <a:pt x="3618398" y="6774251"/>
                    <a:pt x="3615578" y="6774251"/>
                    <a:pt x="3612757" y="6774251"/>
                  </a:cubicBezTo>
                  <a:cubicBezTo>
                    <a:pt x="3609937" y="6798179"/>
                    <a:pt x="3605707" y="6824500"/>
                    <a:pt x="3601476" y="6848429"/>
                  </a:cubicBezTo>
                  <a:lnTo>
                    <a:pt x="3587375" y="6848429"/>
                  </a:lnTo>
                  <a:cubicBezTo>
                    <a:pt x="3593016" y="6814928"/>
                    <a:pt x="3598656" y="6781428"/>
                    <a:pt x="3604297" y="6745536"/>
                  </a:cubicBezTo>
                  <a:close/>
                  <a:moveTo>
                    <a:pt x="2810393" y="6745536"/>
                  </a:moveTo>
                  <a:cubicBezTo>
                    <a:pt x="2816034" y="6781428"/>
                    <a:pt x="2821674" y="6814928"/>
                    <a:pt x="2825904" y="6848429"/>
                  </a:cubicBezTo>
                  <a:lnTo>
                    <a:pt x="2811802" y="6848429"/>
                  </a:lnTo>
                  <a:cubicBezTo>
                    <a:pt x="2808982" y="6824500"/>
                    <a:pt x="2804752" y="6800571"/>
                    <a:pt x="2800521" y="6774251"/>
                  </a:cubicBezTo>
                  <a:cubicBezTo>
                    <a:pt x="2796292" y="6774251"/>
                    <a:pt x="2792061" y="6774251"/>
                    <a:pt x="2789240" y="6776642"/>
                  </a:cubicBezTo>
                  <a:cubicBezTo>
                    <a:pt x="2746937" y="6795785"/>
                    <a:pt x="2703223" y="6814928"/>
                    <a:pt x="2660919" y="6834071"/>
                  </a:cubicBezTo>
                  <a:cubicBezTo>
                    <a:pt x="2655278" y="6836466"/>
                    <a:pt x="2648227" y="6836466"/>
                    <a:pt x="2646818" y="6848429"/>
                  </a:cubicBezTo>
                  <a:lnTo>
                    <a:pt x="2627076" y="6848429"/>
                  </a:lnTo>
                  <a:cubicBezTo>
                    <a:pt x="2635537" y="6826894"/>
                    <a:pt x="2648227" y="6817323"/>
                    <a:pt x="2663739" y="6810143"/>
                  </a:cubicBezTo>
                  <a:cubicBezTo>
                    <a:pt x="2708863" y="6791000"/>
                    <a:pt x="2752577" y="6769465"/>
                    <a:pt x="2797701" y="6750322"/>
                  </a:cubicBezTo>
                  <a:cubicBezTo>
                    <a:pt x="2801932" y="6747928"/>
                    <a:pt x="2804752" y="6747928"/>
                    <a:pt x="2810393" y="6745536"/>
                  </a:cubicBezTo>
                  <a:close/>
                  <a:moveTo>
                    <a:pt x="2125069" y="6745536"/>
                  </a:moveTo>
                  <a:cubicBezTo>
                    <a:pt x="2129298" y="6745536"/>
                    <a:pt x="2132119" y="6745536"/>
                    <a:pt x="2134939" y="6747928"/>
                  </a:cubicBezTo>
                  <a:cubicBezTo>
                    <a:pt x="2184294" y="6769465"/>
                    <a:pt x="2233648" y="6793394"/>
                    <a:pt x="2283004" y="6814928"/>
                  </a:cubicBezTo>
                  <a:cubicBezTo>
                    <a:pt x="2295694" y="6822108"/>
                    <a:pt x="2301335" y="6836466"/>
                    <a:pt x="2306975" y="6848429"/>
                  </a:cubicBezTo>
                  <a:lnTo>
                    <a:pt x="2287233" y="6848429"/>
                  </a:lnTo>
                  <a:cubicBezTo>
                    <a:pt x="2284413" y="6843643"/>
                    <a:pt x="2281593" y="6838857"/>
                    <a:pt x="2278772" y="6836466"/>
                  </a:cubicBezTo>
                  <a:cubicBezTo>
                    <a:pt x="2232239" y="6817323"/>
                    <a:pt x="2185704" y="6795785"/>
                    <a:pt x="2139170" y="6774251"/>
                  </a:cubicBezTo>
                  <a:cubicBezTo>
                    <a:pt x="2137759" y="6774251"/>
                    <a:pt x="2136350" y="6774251"/>
                    <a:pt x="2133530" y="6774251"/>
                  </a:cubicBezTo>
                  <a:cubicBezTo>
                    <a:pt x="2130709" y="6798179"/>
                    <a:pt x="2126478" y="6824500"/>
                    <a:pt x="2122249" y="6848429"/>
                  </a:cubicBezTo>
                  <a:lnTo>
                    <a:pt x="2108147" y="6848429"/>
                  </a:lnTo>
                  <a:cubicBezTo>
                    <a:pt x="2113788" y="6814928"/>
                    <a:pt x="2119429" y="6781428"/>
                    <a:pt x="2125069" y="6745536"/>
                  </a:cubicBezTo>
                  <a:close/>
                  <a:moveTo>
                    <a:pt x="1329754" y="6745536"/>
                  </a:moveTo>
                  <a:cubicBezTo>
                    <a:pt x="1335395" y="6779036"/>
                    <a:pt x="1341035" y="6814928"/>
                    <a:pt x="1346676" y="6848429"/>
                  </a:cubicBezTo>
                  <a:lnTo>
                    <a:pt x="1332575" y="6848429"/>
                  </a:lnTo>
                  <a:cubicBezTo>
                    <a:pt x="1329754" y="6824500"/>
                    <a:pt x="1325523" y="6800571"/>
                    <a:pt x="1321294" y="6774251"/>
                  </a:cubicBezTo>
                  <a:cubicBezTo>
                    <a:pt x="1317062" y="6774251"/>
                    <a:pt x="1312833" y="6774251"/>
                    <a:pt x="1310013" y="6776642"/>
                  </a:cubicBezTo>
                  <a:cubicBezTo>
                    <a:pt x="1267709" y="6795785"/>
                    <a:pt x="1223994" y="6814928"/>
                    <a:pt x="1181690" y="6834071"/>
                  </a:cubicBezTo>
                  <a:cubicBezTo>
                    <a:pt x="1176049" y="6836466"/>
                    <a:pt x="1168999" y="6836466"/>
                    <a:pt x="1167589" y="6848429"/>
                  </a:cubicBezTo>
                  <a:lnTo>
                    <a:pt x="1147847" y="6848429"/>
                  </a:lnTo>
                  <a:cubicBezTo>
                    <a:pt x="1156307" y="6826894"/>
                    <a:pt x="1168999" y="6817323"/>
                    <a:pt x="1184510" y="6810143"/>
                  </a:cubicBezTo>
                  <a:cubicBezTo>
                    <a:pt x="1229634" y="6791000"/>
                    <a:pt x="1273349" y="6769465"/>
                    <a:pt x="1318473" y="6750322"/>
                  </a:cubicBezTo>
                  <a:cubicBezTo>
                    <a:pt x="1322703" y="6747928"/>
                    <a:pt x="1326934" y="6747928"/>
                    <a:pt x="1329754" y="6745536"/>
                  </a:cubicBezTo>
                  <a:close/>
                  <a:moveTo>
                    <a:pt x="645840" y="6745536"/>
                  </a:moveTo>
                  <a:cubicBezTo>
                    <a:pt x="650071" y="6745536"/>
                    <a:pt x="652891" y="6745536"/>
                    <a:pt x="655711" y="6747928"/>
                  </a:cubicBezTo>
                  <a:cubicBezTo>
                    <a:pt x="705065" y="6769465"/>
                    <a:pt x="754420" y="6793394"/>
                    <a:pt x="803774" y="6814928"/>
                  </a:cubicBezTo>
                  <a:cubicBezTo>
                    <a:pt x="815055" y="6822108"/>
                    <a:pt x="822107" y="6836466"/>
                    <a:pt x="827747" y="6848429"/>
                  </a:cubicBezTo>
                  <a:lnTo>
                    <a:pt x="808006" y="6848429"/>
                  </a:lnTo>
                  <a:cubicBezTo>
                    <a:pt x="805185" y="6843643"/>
                    <a:pt x="802365" y="6838857"/>
                    <a:pt x="798134" y="6836466"/>
                  </a:cubicBezTo>
                  <a:cubicBezTo>
                    <a:pt x="753010" y="6814928"/>
                    <a:pt x="706476" y="6795785"/>
                    <a:pt x="661352" y="6774251"/>
                  </a:cubicBezTo>
                  <a:cubicBezTo>
                    <a:pt x="659941" y="6774251"/>
                    <a:pt x="657121" y="6774251"/>
                    <a:pt x="654300" y="6774251"/>
                  </a:cubicBezTo>
                  <a:cubicBezTo>
                    <a:pt x="651480" y="6798179"/>
                    <a:pt x="647250" y="6824500"/>
                    <a:pt x="643019" y="6848429"/>
                  </a:cubicBezTo>
                  <a:lnTo>
                    <a:pt x="628918" y="6848429"/>
                  </a:lnTo>
                  <a:cubicBezTo>
                    <a:pt x="634559" y="6814928"/>
                    <a:pt x="640199" y="6781428"/>
                    <a:pt x="645840" y="6745536"/>
                  </a:cubicBezTo>
                  <a:close/>
                  <a:moveTo>
                    <a:pt x="3206639" y="6731179"/>
                  </a:moveTo>
                  <a:cubicBezTo>
                    <a:pt x="3210870" y="6738356"/>
                    <a:pt x="3213691" y="6740750"/>
                    <a:pt x="3216511" y="6745536"/>
                  </a:cubicBezTo>
                  <a:cubicBezTo>
                    <a:pt x="3229201" y="6767071"/>
                    <a:pt x="3241893" y="6788608"/>
                    <a:pt x="3255995" y="6810143"/>
                  </a:cubicBezTo>
                  <a:cubicBezTo>
                    <a:pt x="3265865" y="6826894"/>
                    <a:pt x="3277146" y="6841251"/>
                    <a:pt x="3291247" y="6848429"/>
                  </a:cubicBezTo>
                  <a:lnTo>
                    <a:pt x="3258815" y="6848429"/>
                  </a:lnTo>
                  <a:cubicBezTo>
                    <a:pt x="3243303" y="6819714"/>
                    <a:pt x="3226381" y="6793394"/>
                    <a:pt x="3209460" y="6762285"/>
                  </a:cubicBezTo>
                  <a:cubicBezTo>
                    <a:pt x="3192538" y="6791000"/>
                    <a:pt x="3175616" y="6817323"/>
                    <a:pt x="3160106" y="6848429"/>
                  </a:cubicBezTo>
                  <a:lnTo>
                    <a:pt x="3127672" y="6848429"/>
                  </a:lnTo>
                  <a:cubicBezTo>
                    <a:pt x="3143184" y="6841251"/>
                    <a:pt x="3154465" y="6824500"/>
                    <a:pt x="3164335" y="6805357"/>
                  </a:cubicBezTo>
                  <a:cubicBezTo>
                    <a:pt x="3168567" y="6795785"/>
                    <a:pt x="3172796" y="6788608"/>
                    <a:pt x="3177027" y="6781428"/>
                  </a:cubicBezTo>
                  <a:cubicBezTo>
                    <a:pt x="3186897" y="6764679"/>
                    <a:pt x="3196769" y="6747928"/>
                    <a:pt x="3206639" y="6731179"/>
                  </a:cubicBezTo>
                  <a:close/>
                  <a:moveTo>
                    <a:pt x="1727412" y="6731179"/>
                  </a:moveTo>
                  <a:cubicBezTo>
                    <a:pt x="1731641" y="6738356"/>
                    <a:pt x="1734462" y="6740750"/>
                    <a:pt x="1737282" y="6745536"/>
                  </a:cubicBezTo>
                  <a:cubicBezTo>
                    <a:pt x="1749974" y="6767071"/>
                    <a:pt x="1762664" y="6788608"/>
                    <a:pt x="1776766" y="6810143"/>
                  </a:cubicBezTo>
                  <a:cubicBezTo>
                    <a:pt x="1786637" y="6826894"/>
                    <a:pt x="1797918" y="6841251"/>
                    <a:pt x="1812020" y="6848429"/>
                  </a:cubicBezTo>
                  <a:lnTo>
                    <a:pt x="1779586" y="6848429"/>
                  </a:lnTo>
                  <a:cubicBezTo>
                    <a:pt x="1764075" y="6819714"/>
                    <a:pt x="1747154" y="6793394"/>
                    <a:pt x="1730232" y="6762285"/>
                  </a:cubicBezTo>
                  <a:cubicBezTo>
                    <a:pt x="1713310" y="6791000"/>
                    <a:pt x="1696389" y="6817323"/>
                    <a:pt x="1680877" y="6848429"/>
                  </a:cubicBezTo>
                  <a:lnTo>
                    <a:pt x="1648444" y="6848429"/>
                  </a:lnTo>
                  <a:cubicBezTo>
                    <a:pt x="1663955" y="6841251"/>
                    <a:pt x="1675236" y="6824500"/>
                    <a:pt x="1685108" y="6805357"/>
                  </a:cubicBezTo>
                  <a:cubicBezTo>
                    <a:pt x="1699209" y="6781428"/>
                    <a:pt x="1713310" y="6757499"/>
                    <a:pt x="1727412" y="6731179"/>
                  </a:cubicBezTo>
                  <a:close/>
                  <a:moveTo>
                    <a:pt x="248182" y="6731179"/>
                  </a:moveTo>
                  <a:cubicBezTo>
                    <a:pt x="252413" y="6738356"/>
                    <a:pt x="255234" y="6740750"/>
                    <a:pt x="258054" y="6745536"/>
                  </a:cubicBezTo>
                  <a:cubicBezTo>
                    <a:pt x="270744" y="6767071"/>
                    <a:pt x="283436" y="6788608"/>
                    <a:pt x="296127" y="6810143"/>
                  </a:cubicBezTo>
                  <a:cubicBezTo>
                    <a:pt x="305998" y="6826894"/>
                    <a:pt x="317280" y="6841251"/>
                    <a:pt x="331381" y="6848429"/>
                  </a:cubicBezTo>
                  <a:lnTo>
                    <a:pt x="298947" y="6848429"/>
                  </a:lnTo>
                  <a:cubicBezTo>
                    <a:pt x="283436" y="6819714"/>
                    <a:pt x="266515" y="6793394"/>
                    <a:pt x="249593" y="6762285"/>
                  </a:cubicBezTo>
                  <a:cubicBezTo>
                    <a:pt x="232672" y="6791000"/>
                    <a:pt x="215750" y="6817323"/>
                    <a:pt x="200238" y="6848429"/>
                  </a:cubicBezTo>
                  <a:lnTo>
                    <a:pt x="169215" y="6848429"/>
                  </a:lnTo>
                  <a:cubicBezTo>
                    <a:pt x="184727" y="6841251"/>
                    <a:pt x="196008" y="6824500"/>
                    <a:pt x="205878" y="6805357"/>
                  </a:cubicBezTo>
                  <a:cubicBezTo>
                    <a:pt x="218570" y="6781428"/>
                    <a:pt x="234081" y="6757499"/>
                    <a:pt x="248182" y="6731179"/>
                  </a:cubicBezTo>
                  <a:close/>
                  <a:moveTo>
                    <a:pt x="4265987" y="6623355"/>
                  </a:moveTo>
                  <a:lnTo>
                    <a:pt x="4234925" y="6664379"/>
                  </a:lnTo>
                  <a:lnTo>
                    <a:pt x="4102074" y="6723999"/>
                  </a:lnTo>
                  <a:cubicBezTo>
                    <a:pt x="4093613" y="6726393"/>
                    <a:pt x="4086562" y="6733570"/>
                    <a:pt x="4080921" y="6743142"/>
                  </a:cubicBezTo>
                  <a:cubicBezTo>
                    <a:pt x="4059770" y="6779036"/>
                    <a:pt x="4038617" y="6814928"/>
                    <a:pt x="4017466" y="6850823"/>
                  </a:cubicBezTo>
                  <a:lnTo>
                    <a:pt x="4000544" y="6850823"/>
                  </a:lnTo>
                  <a:cubicBezTo>
                    <a:pt x="4007594" y="6836466"/>
                    <a:pt x="4014646" y="6824500"/>
                    <a:pt x="4023107" y="6810143"/>
                  </a:cubicBezTo>
                  <a:cubicBezTo>
                    <a:pt x="4040028" y="6781428"/>
                    <a:pt x="4058359" y="6750322"/>
                    <a:pt x="4075281" y="6721607"/>
                  </a:cubicBezTo>
                  <a:cubicBezTo>
                    <a:pt x="4080921" y="6712036"/>
                    <a:pt x="4086562" y="6704856"/>
                    <a:pt x="4093613" y="6702464"/>
                  </a:cubicBezTo>
                  <a:cubicBezTo>
                    <a:pt x="4147198" y="6678535"/>
                    <a:pt x="4200783" y="6652212"/>
                    <a:pt x="4254368" y="6628284"/>
                  </a:cubicBezTo>
                  <a:close/>
                  <a:moveTo>
                    <a:pt x="3208050" y="6556497"/>
                  </a:moveTo>
                  <a:cubicBezTo>
                    <a:pt x="3212280" y="6561283"/>
                    <a:pt x="3216511" y="6568463"/>
                    <a:pt x="3219331" y="6573249"/>
                  </a:cubicBezTo>
                  <a:cubicBezTo>
                    <a:pt x="3246123" y="6618712"/>
                    <a:pt x="3272916" y="6664178"/>
                    <a:pt x="3299708" y="6709642"/>
                  </a:cubicBezTo>
                  <a:cubicBezTo>
                    <a:pt x="3306759" y="6721607"/>
                    <a:pt x="3313809" y="6728785"/>
                    <a:pt x="3323681" y="6733570"/>
                  </a:cubicBezTo>
                  <a:cubicBezTo>
                    <a:pt x="3360344" y="6747928"/>
                    <a:pt x="3398417" y="6764679"/>
                    <a:pt x="3432260" y="6783822"/>
                  </a:cubicBezTo>
                  <a:cubicBezTo>
                    <a:pt x="3436492" y="6786214"/>
                    <a:pt x="3442132" y="6788608"/>
                    <a:pt x="3447773" y="6791000"/>
                  </a:cubicBezTo>
                  <a:cubicBezTo>
                    <a:pt x="3444952" y="6812537"/>
                    <a:pt x="3440721" y="6831680"/>
                    <a:pt x="3437901" y="6850823"/>
                  </a:cubicBezTo>
                  <a:lnTo>
                    <a:pt x="3423800" y="6850823"/>
                  </a:lnTo>
                  <a:cubicBezTo>
                    <a:pt x="3426620" y="6836466"/>
                    <a:pt x="3429440" y="6822108"/>
                    <a:pt x="3432260" y="6807751"/>
                  </a:cubicBezTo>
                  <a:cubicBezTo>
                    <a:pt x="3425211" y="6805357"/>
                    <a:pt x="3420979" y="6802965"/>
                    <a:pt x="3416750" y="6800571"/>
                  </a:cubicBezTo>
                  <a:cubicBezTo>
                    <a:pt x="3382907" y="6786214"/>
                    <a:pt x="3349063" y="6769465"/>
                    <a:pt x="3315220" y="6755108"/>
                  </a:cubicBezTo>
                  <a:cubicBezTo>
                    <a:pt x="3306759" y="6750322"/>
                    <a:pt x="3299708" y="6743142"/>
                    <a:pt x="3292658" y="6731179"/>
                  </a:cubicBezTo>
                  <a:cubicBezTo>
                    <a:pt x="3268685" y="6688107"/>
                    <a:pt x="3244714" y="6647427"/>
                    <a:pt x="3220741" y="6606749"/>
                  </a:cubicBezTo>
                  <a:cubicBezTo>
                    <a:pt x="3216511" y="6601963"/>
                    <a:pt x="3212280" y="6594783"/>
                    <a:pt x="3208050" y="6587606"/>
                  </a:cubicBezTo>
                  <a:cubicBezTo>
                    <a:pt x="3203819" y="6594783"/>
                    <a:pt x="3199589" y="6599569"/>
                    <a:pt x="3196769" y="6604355"/>
                  </a:cubicBezTo>
                  <a:cubicBezTo>
                    <a:pt x="3171387" y="6647427"/>
                    <a:pt x="3147414" y="6688107"/>
                    <a:pt x="3122031" y="6731179"/>
                  </a:cubicBezTo>
                  <a:cubicBezTo>
                    <a:pt x="3116391" y="6743142"/>
                    <a:pt x="3109341" y="6750322"/>
                    <a:pt x="3099469" y="6755108"/>
                  </a:cubicBezTo>
                  <a:cubicBezTo>
                    <a:pt x="3065626" y="6769465"/>
                    <a:pt x="3031783" y="6783822"/>
                    <a:pt x="2997940" y="6800571"/>
                  </a:cubicBezTo>
                  <a:cubicBezTo>
                    <a:pt x="2992300" y="6802965"/>
                    <a:pt x="2988070" y="6805357"/>
                    <a:pt x="2982429" y="6807751"/>
                  </a:cubicBezTo>
                  <a:cubicBezTo>
                    <a:pt x="2985250" y="6824500"/>
                    <a:pt x="2988070" y="6836466"/>
                    <a:pt x="2990890" y="6850823"/>
                  </a:cubicBezTo>
                  <a:lnTo>
                    <a:pt x="2976789" y="6850823"/>
                  </a:lnTo>
                  <a:cubicBezTo>
                    <a:pt x="2973968" y="6831680"/>
                    <a:pt x="2969737" y="6812537"/>
                    <a:pt x="2966917" y="6791000"/>
                  </a:cubicBezTo>
                  <a:cubicBezTo>
                    <a:pt x="2981018" y="6786214"/>
                    <a:pt x="2992300" y="6779036"/>
                    <a:pt x="3003580" y="6774251"/>
                  </a:cubicBezTo>
                  <a:cubicBezTo>
                    <a:pt x="3033194" y="6759893"/>
                    <a:pt x="3062806" y="6745536"/>
                    <a:pt x="3092419" y="6733570"/>
                  </a:cubicBezTo>
                  <a:cubicBezTo>
                    <a:pt x="3102290" y="6728785"/>
                    <a:pt x="3109341" y="6721607"/>
                    <a:pt x="3116391" y="6709642"/>
                  </a:cubicBezTo>
                  <a:cubicBezTo>
                    <a:pt x="3143184" y="6664178"/>
                    <a:pt x="3169976" y="6618712"/>
                    <a:pt x="3196769" y="6573249"/>
                  </a:cubicBezTo>
                  <a:cubicBezTo>
                    <a:pt x="3200999" y="6568463"/>
                    <a:pt x="3203819" y="6563677"/>
                    <a:pt x="3208050" y="6556497"/>
                  </a:cubicBezTo>
                  <a:close/>
                  <a:moveTo>
                    <a:pt x="1728821" y="6556497"/>
                  </a:moveTo>
                  <a:cubicBezTo>
                    <a:pt x="1733052" y="6561283"/>
                    <a:pt x="1737282" y="6568463"/>
                    <a:pt x="1740102" y="6573249"/>
                  </a:cubicBezTo>
                  <a:cubicBezTo>
                    <a:pt x="1766895" y="6618712"/>
                    <a:pt x="1793687" y="6664178"/>
                    <a:pt x="1820480" y="6709642"/>
                  </a:cubicBezTo>
                  <a:cubicBezTo>
                    <a:pt x="1827530" y="6721607"/>
                    <a:pt x="1834582" y="6728785"/>
                    <a:pt x="1844452" y="6733570"/>
                  </a:cubicBezTo>
                  <a:cubicBezTo>
                    <a:pt x="1881115" y="6747928"/>
                    <a:pt x="1917779" y="6764679"/>
                    <a:pt x="1948802" y="6788608"/>
                  </a:cubicBezTo>
                  <a:cubicBezTo>
                    <a:pt x="1954442" y="6791000"/>
                    <a:pt x="1958673" y="6793394"/>
                    <a:pt x="1965723" y="6795785"/>
                  </a:cubicBezTo>
                  <a:cubicBezTo>
                    <a:pt x="1962903" y="6817323"/>
                    <a:pt x="1958673" y="6836466"/>
                    <a:pt x="1955853" y="6855609"/>
                  </a:cubicBezTo>
                  <a:lnTo>
                    <a:pt x="1941752" y="6855609"/>
                  </a:lnTo>
                  <a:cubicBezTo>
                    <a:pt x="1944572" y="6841251"/>
                    <a:pt x="1947392" y="6826894"/>
                    <a:pt x="1950213" y="6812537"/>
                  </a:cubicBezTo>
                  <a:cubicBezTo>
                    <a:pt x="1943161" y="6810143"/>
                    <a:pt x="1938931" y="6807751"/>
                    <a:pt x="1934700" y="6805357"/>
                  </a:cubicBezTo>
                  <a:cubicBezTo>
                    <a:pt x="1900857" y="6791000"/>
                    <a:pt x="1867014" y="6774251"/>
                    <a:pt x="1833171" y="6759893"/>
                  </a:cubicBezTo>
                  <a:cubicBezTo>
                    <a:pt x="1824710" y="6755108"/>
                    <a:pt x="1817660" y="6747928"/>
                    <a:pt x="1810609" y="6735965"/>
                  </a:cubicBezTo>
                  <a:cubicBezTo>
                    <a:pt x="1786637" y="6692893"/>
                    <a:pt x="1762664" y="6652212"/>
                    <a:pt x="1738693" y="6611535"/>
                  </a:cubicBezTo>
                  <a:cubicBezTo>
                    <a:pt x="1734462" y="6604355"/>
                    <a:pt x="1730232" y="6597177"/>
                    <a:pt x="1726001" y="6589997"/>
                  </a:cubicBezTo>
                  <a:cubicBezTo>
                    <a:pt x="1721771" y="6597177"/>
                    <a:pt x="1718951" y="6601963"/>
                    <a:pt x="1714720" y="6609141"/>
                  </a:cubicBezTo>
                  <a:cubicBezTo>
                    <a:pt x="1690748" y="6649821"/>
                    <a:pt x="1665366" y="6690499"/>
                    <a:pt x="1641393" y="6733570"/>
                  </a:cubicBezTo>
                  <a:cubicBezTo>
                    <a:pt x="1635752" y="6745536"/>
                    <a:pt x="1628702" y="6752713"/>
                    <a:pt x="1618831" y="6757499"/>
                  </a:cubicBezTo>
                  <a:cubicBezTo>
                    <a:pt x="1584988" y="6771856"/>
                    <a:pt x="1551144" y="6786214"/>
                    <a:pt x="1517301" y="6802965"/>
                  </a:cubicBezTo>
                  <a:cubicBezTo>
                    <a:pt x="1511661" y="6805357"/>
                    <a:pt x="1507431" y="6807751"/>
                    <a:pt x="1501790" y="6810143"/>
                  </a:cubicBezTo>
                  <a:cubicBezTo>
                    <a:pt x="1504611" y="6826894"/>
                    <a:pt x="1507431" y="6838857"/>
                    <a:pt x="1510251" y="6853214"/>
                  </a:cubicBezTo>
                  <a:lnTo>
                    <a:pt x="1496150" y="6853214"/>
                  </a:lnTo>
                  <a:cubicBezTo>
                    <a:pt x="1493330" y="6834071"/>
                    <a:pt x="1489098" y="6814928"/>
                    <a:pt x="1486278" y="6793394"/>
                  </a:cubicBezTo>
                  <a:cubicBezTo>
                    <a:pt x="1500380" y="6786214"/>
                    <a:pt x="1513072" y="6779036"/>
                    <a:pt x="1525762" y="6774251"/>
                  </a:cubicBezTo>
                  <a:cubicBezTo>
                    <a:pt x="1553965" y="6759893"/>
                    <a:pt x="1583578" y="6745536"/>
                    <a:pt x="1613190" y="6733570"/>
                  </a:cubicBezTo>
                  <a:cubicBezTo>
                    <a:pt x="1623062" y="6731179"/>
                    <a:pt x="1630112" y="6723999"/>
                    <a:pt x="1635752" y="6712036"/>
                  </a:cubicBezTo>
                  <a:cubicBezTo>
                    <a:pt x="1662546" y="6666570"/>
                    <a:pt x="1690748" y="6618712"/>
                    <a:pt x="1717540" y="6573249"/>
                  </a:cubicBezTo>
                  <a:cubicBezTo>
                    <a:pt x="1721771" y="6568463"/>
                    <a:pt x="1724591" y="6563677"/>
                    <a:pt x="1728821" y="6556497"/>
                  </a:cubicBezTo>
                  <a:close/>
                  <a:moveTo>
                    <a:pt x="249593" y="6556497"/>
                  </a:moveTo>
                  <a:cubicBezTo>
                    <a:pt x="253823" y="6561283"/>
                    <a:pt x="258054" y="6568463"/>
                    <a:pt x="260874" y="6573249"/>
                  </a:cubicBezTo>
                  <a:cubicBezTo>
                    <a:pt x="287666" y="6618712"/>
                    <a:pt x="314459" y="6664178"/>
                    <a:pt x="341251" y="6709642"/>
                  </a:cubicBezTo>
                  <a:cubicBezTo>
                    <a:pt x="348302" y="6721607"/>
                    <a:pt x="355352" y="6728785"/>
                    <a:pt x="365224" y="6733570"/>
                  </a:cubicBezTo>
                  <a:cubicBezTo>
                    <a:pt x="401887" y="6747928"/>
                    <a:pt x="438551" y="6764679"/>
                    <a:pt x="473804" y="6783822"/>
                  </a:cubicBezTo>
                  <a:cubicBezTo>
                    <a:pt x="478035" y="6786214"/>
                    <a:pt x="483675" y="6788608"/>
                    <a:pt x="489316" y="6791000"/>
                  </a:cubicBezTo>
                  <a:cubicBezTo>
                    <a:pt x="486495" y="6812537"/>
                    <a:pt x="482264" y="6831680"/>
                    <a:pt x="479444" y="6850823"/>
                  </a:cubicBezTo>
                  <a:lnTo>
                    <a:pt x="465343" y="6850823"/>
                  </a:lnTo>
                  <a:cubicBezTo>
                    <a:pt x="468163" y="6836466"/>
                    <a:pt x="470983" y="6822108"/>
                    <a:pt x="473804" y="6807751"/>
                  </a:cubicBezTo>
                  <a:cubicBezTo>
                    <a:pt x="466754" y="6805357"/>
                    <a:pt x="462522" y="6802965"/>
                    <a:pt x="458293" y="6800571"/>
                  </a:cubicBezTo>
                  <a:cubicBezTo>
                    <a:pt x="424450" y="6786214"/>
                    <a:pt x="390606" y="6769465"/>
                    <a:pt x="356763" y="6755108"/>
                  </a:cubicBezTo>
                  <a:cubicBezTo>
                    <a:pt x="348302" y="6750322"/>
                    <a:pt x="341251" y="6743142"/>
                    <a:pt x="334201" y="6731179"/>
                  </a:cubicBezTo>
                  <a:cubicBezTo>
                    <a:pt x="310228" y="6688107"/>
                    <a:pt x="286257" y="6647427"/>
                    <a:pt x="262284" y="6606749"/>
                  </a:cubicBezTo>
                  <a:cubicBezTo>
                    <a:pt x="258054" y="6601963"/>
                    <a:pt x="253823" y="6594783"/>
                    <a:pt x="249593" y="6587606"/>
                  </a:cubicBezTo>
                  <a:cubicBezTo>
                    <a:pt x="245362" y="6594783"/>
                    <a:pt x="241132" y="6599569"/>
                    <a:pt x="238312" y="6604355"/>
                  </a:cubicBezTo>
                  <a:cubicBezTo>
                    <a:pt x="212930" y="6647427"/>
                    <a:pt x="188957" y="6688107"/>
                    <a:pt x="163574" y="6731179"/>
                  </a:cubicBezTo>
                  <a:cubicBezTo>
                    <a:pt x="157934" y="6743142"/>
                    <a:pt x="150884" y="6750322"/>
                    <a:pt x="141012" y="6755108"/>
                  </a:cubicBezTo>
                  <a:cubicBezTo>
                    <a:pt x="107169" y="6769465"/>
                    <a:pt x="73326" y="6783822"/>
                    <a:pt x="39483" y="6800571"/>
                  </a:cubicBezTo>
                  <a:cubicBezTo>
                    <a:pt x="33842" y="6802965"/>
                    <a:pt x="29613" y="6805357"/>
                    <a:pt x="23972" y="6807751"/>
                  </a:cubicBezTo>
                  <a:cubicBezTo>
                    <a:pt x="26792" y="6824500"/>
                    <a:pt x="29613" y="6836466"/>
                    <a:pt x="32433" y="6850823"/>
                  </a:cubicBezTo>
                  <a:lnTo>
                    <a:pt x="18332" y="6850823"/>
                  </a:lnTo>
                  <a:cubicBezTo>
                    <a:pt x="15511" y="6831680"/>
                    <a:pt x="11280" y="6812537"/>
                    <a:pt x="8460" y="6791000"/>
                  </a:cubicBezTo>
                  <a:cubicBezTo>
                    <a:pt x="22561" y="6786214"/>
                    <a:pt x="33842" y="6779036"/>
                    <a:pt x="45123" y="6774251"/>
                  </a:cubicBezTo>
                  <a:cubicBezTo>
                    <a:pt x="74737" y="6759893"/>
                    <a:pt x="104349" y="6745536"/>
                    <a:pt x="133962" y="6733570"/>
                  </a:cubicBezTo>
                  <a:cubicBezTo>
                    <a:pt x="143833" y="6728785"/>
                    <a:pt x="150884" y="6721607"/>
                    <a:pt x="157934" y="6709642"/>
                  </a:cubicBezTo>
                  <a:cubicBezTo>
                    <a:pt x="184727" y="6664178"/>
                    <a:pt x="211519" y="6618712"/>
                    <a:pt x="238312" y="6573249"/>
                  </a:cubicBezTo>
                  <a:cubicBezTo>
                    <a:pt x="242542" y="6568463"/>
                    <a:pt x="245362" y="6563677"/>
                    <a:pt x="249593" y="6556497"/>
                  </a:cubicBezTo>
                  <a:close/>
                  <a:moveTo>
                    <a:pt x="1727412" y="6355495"/>
                  </a:moveTo>
                  <a:cubicBezTo>
                    <a:pt x="1734462" y="6365067"/>
                    <a:pt x="1737282" y="6369852"/>
                    <a:pt x="1741513" y="6377032"/>
                  </a:cubicBezTo>
                  <a:cubicBezTo>
                    <a:pt x="1782406" y="6446425"/>
                    <a:pt x="1823301" y="6515819"/>
                    <a:pt x="1864194" y="6585212"/>
                  </a:cubicBezTo>
                  <a:cubicBezTo>
                    <a:pt x="1871245" y="6597177"/>
                    <a:pt x="1878295" y="6604355"/>
                    <a:pt x="1888167" y="6609141"/>
                  </a:cubicBezTo>
                  <a:cubicBezTo>
                    <a:pt x="1943161" y="6633069"/>
                    <a:pt x="1998157" y="6659392"/>
                    <a:pt x="2055972" y="6685713"/>
                  </a:cubicBezTo>
                  <a:cubicBezTo>
                    <a:pt x="2061612" y="6688107"/>
                    <a:pt x="2065843" y="6692893"/>
                    <a:pt x="2072893" y="6695284"/>
                  </a:cubicBezTo>
                  <a:cubicBezTo>
                    <a:pt x="2064432" y="6750322"/>
                    <a:pt x="2055972" y="6800571"/>
                    <a:pt x="2047511" y="6853214"/>
                  </a:cubicBezTo>
                  <a:lnTo>
                    <a:pt x="2036230" y="6853214"/>
                  </a:lnTo>
                  <a:cubicBezTo>
                    <a:pt x="2041870" y="6814928"/>
                    <a:pt x="2047511" y="6779036"/>
                    <a:pt x="2053151" y="6740750"/>
                  </a:cubicBezTo>
                  <a:cubicBezTo>
                    <a:pt x="2054562" y="6731179"/>
                    <a:pt x="2055972" y="6721607"/>
                    <a:pt x="2057383" y="6712036"/>
                  </a:cubicBezTo>
                  <a:cubicBezTo>
                    <a:pt x="2051742" y="6709642"/>
                    <a:pt x="2047511" y="6707250"/>
                    <a:pt x="2043281" y="6704856"/>
                  </a:cubicBezTo>
                  <a:cubicBezTo>
                    <a:pt x="1989696" y="6678535"/>
                    <a:pt x="1936111" y="6654607"/>
                    <a:pt x="1882526" y="6630678"/>
                  </a:cubicBezTo>
                  <a:cubicBezTo>
                    <a:pt x="1874065" y="6625892"/>
                    <a:pt x="1867014" y="6618712"/>
                    <a:pt x="1861373" y="6609141"/>
                  </a:cubicBezTo>
                  <a:cubicBezTo>
                    <a:pt x="1821890" y="6542140"/>
                    <a:pt x="1783817" y="6477533"/>
                    <a:pt x="1744333" y="6410533"/>
                  </a:cubicBezTo>
                  <a:cubicBezTo>
                    <a:pt x="1740102" y="6403353"/>
                    <a:pt x="1735872" y="6398567"/>
                    <a:pt x="1731641" y="6391390"/>
                  </a:cubicBezTo>
                  <a:cubicBezTo>
                    <a:pt x="1726001" y="6398567"/>
                    <a:pt x="1723181" y="6403353"/>
                    <a:pt x="1718951" y="6410533"/>
                  </a:cubicBezTo>
                  <a:cubicBezTo>
                    <a:pt x="1679467" y="6477533"/>
                    <a:pt x="1639983" y="6542140"/>
                    <a:pt x="1601909" y="6609141"/>
                  </a:cubicBezTo>
                  <a:cubicBezTo>
                    <a:pt x="1596269" y="6618712"/>
                    <a:pt x="1589219" y="6623498"/>
                    <a:pt x="1580758" y="6628284"/>
                  </a:cubicBezTo>
                  <a:cubicBezTo>
                    <a:pt x="1527173" y="6652212"/>
                    <a:pt x="1473588" y="6678535"/>
                    <a:pt x="1420003" y="6702464"/>
                  </a:cubicBezTo>
                  <a:cubicBezTo>
                    <a:pt x="1415772" y="6704856"/>
                    <a:pt x="1411542" y="6707250"/>
                    <a:pt x="1405902" y="6709642"/>
                  </a:cubicBezTo>
                  <a:cubicBezTo>
                    <a:pt x="1408722" y="6733570"/>
                    <a:pt x="1412951" y="6755108"/>
                    <a:pt x="1415772" y="6776642"/>
                  </a:cubicBezTo>
                  <a:cubicBezTo>
                    <a:pt x="1418592" y="6800571"/>
                    <a:pt x="1422823" y="6826894"/>
                    <a:pt x="1425643" y="6850823"/>
                  </a:cubicBezTo>
                  <a:lnTo>
                    <a:pt x="1414362" y="6850823"/>
                  </a:lnTo>
                  <a:cubicBezTo>
                    <a:pt x="1405902" y="6800571"/>
                    <a:pt x="1397441" y="6750322"/>
                    <a:pt x="1388980" y="6695284"/>
                  </a:cubicBezTo>
                  <a:cubicBezTo>
                    <a:pt x="1394620" y="6690499"/>
                    <a:pt x="1400261" y="6688107"/>
                    <a:pt x="1405902" y="6685713"/>
                  </a:cubicBezTo>
                  <a:cubicBezTo>
                    <a:pt x="1460896" y="6661784"/>
                    <a:pt x="1517301" y="6635463"/>
                    <a:pt x="1572297" y="6611535"/>
                  </a:cubicBezTo>
                  <a:cubicBezTo>
                    <a:pt x="1580758" y="6606749"/>
                    <a:pt x="1589219" y="6599569"/>
                    <a:pt x="1596269" y="6587606"/>
                  </a:cubicBezTo>
                  <a:cubicBezTo>
                    <a:pt x="1635752" y="6518211"/>
                    <a:pt x="1676647" y="6448819"/>
                    <a:pt x="1717540" y="6379424"/>
                  </a:cubicBezTo>
                  <a:cubicBezTo>
                    <a:pt x="1720360" y="6372246"/>
                    <a:pt x="1723181" y="6365067"/>
                    <a:pt x="1727412" y="6355495"/>
                  </a:cubicBezTo>
                  <a:close/>
                  <a:moveTo>
                    <a:pt x="246773" y="6355495"/>
                  </a:moveTo>
                  <a:cubicBezTo>
                    <a:pt x="253823" y="6365067"/>
                    <a:pt x="256643" y="6369852"/>
                    <a:pt x="260874" y="6377032"/>
                  </a:cubicBezTo>
                  <a:cubicBezTo>
                    <a:pt x="301767" y="6446425"/>
                    <a:pt x="342662" y="6515819"/>
                    <a:pt x="383555" y="6585212"/>
                  </a:cubicBezTo>
                  <a:cubicBezTo>
                    <a:pt x="390606" y="6597177"/>
                    <a:pt x="397656" y="6604355"/>
                    <a:pt x="407528" y="6609141"/>
                  </a:cubicBezTo>
                  <a:cubicBezTo>
                    <a:pt x="463933" y="6633069"/>
                    <a:pt x="518928" y="6659392"/>
                    <a:pt x="576744" y="6690499"/>
                  </a:cubicBezTo>
                  <a:cubicBezTo>
                    <a:pt x="582384" y="6692893"/>
                    <a:pt x="586614" y="6697678"/>
                    <a:pt x="593665" y="6700070"/>
                  </a:cubicBezTo>
                  <a:cubicBezTo>
                    <a:pt x="585205" y="6755108"/>
                    <a:pt x="576744" y="6805357"/>
                    <a:pt x="568283" y="6858000"/>
                  </a:cubicBezTo>
                  <a:lnTo>
                    <a:pt x="557002" y="6858000"/>
                  </a:lnTo>
                  <a:cubicBezTo>
                    <a:pt x="562643" y="6819714"/>
                    <a:pt x="568283" y="6783822"/>
                    <a:pt x="573924" y="6745536"/>
                  </a:cubicBezTo>
                  <a:cubicBezTo>
                    <a:pt x="575333" y="6735965"/>
                    <a:pt x="576744" y="6726393"/>
                    <a:pt x="578153" y="6716821"/>
                  </a:cubicBezTo>
                  <a:cubicBezTo>
                    <a:pt x="572513" y="6714427"/>
                    <a:pt x="568283" y="6712036"/>
                    <a:pt x="564052" y="6709642"/>
                  </a:cubicBezTo>
                  <a:cubicBezTo>
                    <a:pt x="510467" y="6683321"/>
                    <a:pt x="456882" y="6659392"/>
                    <a:pt x="403297" y="6635463"/>
                  </a:cubicBezTo>
                  <a:cubicBezTo>
                    <a:pt x="394836" y="6630678"/>
                    <a:pt x="387786" y="6623498"/>
                    <a:pt x="382146" y="6613926"/>
                  </a:cubicBezTo>
                  <a:cubicBezTo>
                    <a:pt x="342662" y="6546926"/>
                    <a:pt x="304588" y="6482319"/>
                    <a:pt x="265104" y="6415318"/>
                  </a:cubicBezTo>
                  <a:cubicBezTo>
                    <a:pt x="260874" y="6408138"/>
                    <a:pt x="256643" y="6403353"/>
                    <a:pt x="252413" y="6396175"/>
                  </a:cubicBezTo>
                  <a:cubicBezTo>
                    <a:pt x="246773" y="6403353"/>
                    <a:pt x="243953" y="6408138"/>
                    <a:pt x="239722" y="6415318"/>
                  </a:cubicBezTo>
                  <a:cubicBezTo>
                    <a:pt x="200238" y="6482319"/>
                    <a:pt x="160754" y="6546926"/>
                    <a:pt x="122681" y="6613926"/>
                  </a:cubicBezTo>
                  <a:cubicBezTo>
                    <a:pt x="117041" y="6623498"/>
                    <a:pt x="109989" y="6628284"/>
                    <a:pt x="101529" y="6633069"/>
                  </a:cubicBezTo>
                  <a:cubicBezTo>
                    <a:pt x="69096" y="6647427"/>
                    <a:pt x="36663" y="6661784"/>
                    <a:pt x="4230" y="6676141"/>
                  </a:cubicBezTo>
                  <a:lnTo>
                    <a:pt x="4230" y="6652212"/>
                  </a:lnTo>
                  <a:cubicBezTo>
                    <a:pt x="33842" y="6637855"/>
                    <a:pt x="62045" y="6623498"/>
                    <a:pt x="91658" y="6611535"/>
                  </a:cubicBezTo>
                  <a:cubicBezTo>
                    <a:pt x="100119" y="6606749"/>
                    <a:pt x="108580" y="6599569"/>
                    <a:pt x="115630" y="6587606"/>
                  </a:cubicBezTo>
                  <a:cubicBezTo>
                    <a:pt x="155114" y="6518211"/>
                    <a:pt x="196008" y="6448819"/>
                    <a:pt x="236901" y="6379424"/>
                  </a:cubicBezTo>
                  <a:cubicBezTo>
                    <a:pt x="239722" y="6372246"/>
                    <a:pt x="242542" y="6365067"/>
                    <a:pt x="246773" y="6355495"/>
                  </a:cubicBezTo>
                  <a:close/>
                  <a:moveTo>
                    <a:pt x="3205230" y="6353103"/>
                  </a:moveTo>
                  <a:cubicBezTo>
                    <a:pt x="3212280" y="6362675"/>
                    <a:pt x="3215100" y="6367461"/>
                    <a:pt x="3219331" y="6374638"/>
                  </a:cubicBezTo>
                  <a:cubicBezTo>
                    <a:pt x="3261635" y="6446425"/>
                    <a:pt x="3302528" y="6518211"/>
                    <a:pt x="3344832" y="6587606"/>
                  </a:cubicBezTo>
                  <a:cubicBezTo>
                    <a:pt x="3346243" y="6592392"/>
                    <a:pt x="3347653" y="6594783"/>
                    <a:pt x="3350473" y="6597177"/>
                  </a:cubicBezTo>
                  <a:cubicBezTo>
                    <a:pt x="3351884" y="6597177"/>
                    <a:pt x="3351884" y="6599569"/>
                    <a:pt x="3353293" y="6599569"/>
                  </a:cubicBezTo>
                  <a:cubicBezTo>
                    <a:pt x="3354704" y="6599569"/>
                    <a:pt x="3354704" y="6599569"/>
                    <a:pt x="3354704" y="6599569"/>
                  </a:cubicBezTo>
                  <a:cubicBezTo>
                    <a:pt x="3356113" y="6599569"/>
                    <a:pt x="3357524" y="6601963"/>
                    <a:pt x="3358934" y="6601963"/>
                  </a:cubicBezTo>
                  <a:cubicBezTo>
                    <a:pt x="3358934" y="6604355"/>
                    <a:pt x="3360344" y="6604355"/>
                    <a:pt x="3360344" y="6604355"/>
                  </a:cubicBezTo>
                  <a:cubicBezTo>
                    <a:pt x="3409698" y="6628284"/>
                    <a:pt x="3460463" y="6649821"/>
                    <a:pt x="3509818" y="6673750"/>
                  </a:cubicBezTo>
                  <a:cubicBezTo>
                    <a:pt x="3518279" y="6676141"/>
                    <a:pt x="3525329" y="6680927"/>
                    <a:pt x="3532381" y="6685713"/>
                  </a:cubicBezTo>
                  <a:cubicBezTo>
                    <a:pt x="3538021" y="6688107"/>
                    <a:pt x="3542251" y="6692893"/>
                    <a:pt x="3549302" y="6695284"/>
                  </a:cubicBezTo>
                  <a:cubicBezTo>
                    <a:pt x="3540841" y="6750322"/>
                    <a:pt x="3532381" y="6800571"/>
                    <a:pt x="3523920" y="6853214"/>
                  </a:cubicBezTo>
                  <a:lnTo>
                    <a:pt x="3512639" y="6853214"/>
                  </a:lnTo>
                  <a:cubicBezTo>
                    <a:pt x="3518279" y="6814928"/>
                    <a:pt x="3523920" y="6779036"/>
                    <a:pt x="3529560" y="6740750"/>
                  </a:cubicBezTo>
                  <a:cubicBezTo>
                    <a:pt x="3530970" y="6731179"/>
                    <a:pt x="3532381" y="6721607"/>
                    <a:pt x="3533790" y="6712036"/>
                  </a:cubicBezTo>
                  <a:cubicBezTo>
                    <a:pt x="3528149" y="6709642"/>
                    <a:pt x="3523920" y="6707250"/>
                    <a:pt x="3519689" y="6704856"/>
                  </a:cubicBezTo>
                  <a:cubicBezTo>
                    <a:pt x="3516868" y="6702464"/>
                    <a:pt x="3514048" y="6702464"/>
                    <a:pt x="3511228" y="6700070"/>
                  </a:cubicBezTo>
                  <a:cubicBezTo>
                    <a:pt x="3492897" y="6690499"/>
                    <a:pt x="3473155" y="6683321"/>
                    <a:pt x="3454823" y="6673750"/>
                  </a:cubicBezTo>
                  <a:cubicBezTo>
                    <a:pt x="3422390" y="6659392"/>
                    <a:pt x="3391367" y="6645035"/>
                    <a:pt x="3358934" y="6630678"/>
                  </a:cubicBezTo>
                  <a:cubicBezTo>
                    <a:pt x="3350473" y="6625892"/>
                    <a:pt x="3343423" y="6618712"/>
                    <a:pt x="3337782" y="6609141"/>
                  </a:cubicBezTo>
                  <a:cubicBezTo>
                    <a:pt x="3298299" y="6542140"/>
                    <a:pt x="3260224" y="6477533"/>
                    <a:pt x="3220741" y="6410533"/>
                  </a:cubicBezTo>
                  <a:cubicBezTo>
                    <a:pt x="3217920" y="6403353"/>
                    <a:pt x="3213691" y="6398567"/>
                    <a:pt x="3209460" y="6391390"/>
                  </a:cubicBezTo>
                  <a:cubicBezTo>
                    <a:pt x="3205230" y="6398567"/>
                    <a:pt x="3200999" y="6403353"/>
                    <a:pt x="3198179" y="6408138"/>
                  </a:cubicBezTo>
                  <a:cubicBezTo>
                    <a:pt x="3158695" y="6475139"/>
                    <a:pt x="3119211" y="6539748"/>
                    <a:pt x="3081138" y="6606749"/>
                  </a:cubicBezTo>
                  <a:cubicBezTo>
                    <a:pt x="3079727" y="6606749"/>
                    <a:pt x="3079727" y="6606749"/>
                    <a:pt x="3079727" y="6606749"/>
                  </a:cubicBezTo>
                  <a:cubicBezTo>
                    <a:pt x="3074087" y="6616320"/>
                    <a:pt x="3067037" y="6621106"/>
                    <a:pt x="3058576" y="6625892"/>
                  </a:cubicBezTo>
                  <a:cubicBezTo>
                    <a:pt x="3058576" y="6625892"/>
                    <a:pt x="3057165" y="6625892"/>
                    <a:pt x="3057165" y="6625892"/>
                  </a:cubicBezTo>
                  <a:cubicBezTo>
                    <a:pt x="3003580" y="6649821"/>
                    <a:pt x="2951406" y="6673750"/>
                    <a:pt x="2897821" y="6697678"/>
                  </a:cubicBezTo>
                  <a:cubicBezTo>
                    <a:pt x="2893590" y="6700070"/>
                    <a:pt x="2889360" y="6702464"/>
                    <a:pt x="2883720" y="6704856"/>
                  </a:cubicBezTo>
                  <a:cubicBezTo>
                    <a:pt x="2886540" y="6728785"/>
                    <a:pt x="2890770" y="6750322"/>
                    <a:pt x="2893590" y="6771856"/>
                  </a:cubicBezTo>
                  <a:cubicBezTo>
                    <a:pt x="2896410" y="6795785"/>
                    <a:pt x="2900641" y="6822108"/>
                    <a:pt x="2903462" y="6846037"/>
                  </a:cubicBezTo>
                  <a:lnTo>
                    <a:pt x="2892181" y="6846037"/>
                  </a:lnTo>
                  <a:cubicBezTo>
                    <a:pt x="2883720" y="6795785"/>
                    <a:pt x="2875259" y="6745536"/>
                    <a:pt x="2866798" y="6690499"/>
                  </a:cubicBezTo>
                  <a:cubicBezTo>
                    <a:pt x="2872439" y="6685713"/>
                    <a:pt x="2878079" y="6683321"/>
                    <a:pt x="2883720" y="6680927"/>
                  </a:cubicBezTo>
                  <a:cubicBezTo>
                    <a:pt x="2887950" y="6678535"/>
                    <a:pt x="2893590" y="6676141"/>
                    <a:pt x="2899231" y="6673750"/>
                  </a:cubicBezTo>
                  <a:cubicBezTo>
                    <a:pt x="2944355" y="6652212"/>
                    <a:pt x="2990890" y="6630678"/>
                    <a:pt x="3036014" y="6611535"/>
                  </a:cubicBezTo>
                  <a:cubicBezTo>
                    <a:pt x="3040244" y="6611535"/>
                    <a:pt x="3044475" y="6609141"/>
                    <a:pt x="3048705" y="6606749"/>
                  </a:cubicBezTo>
                  <a:cubicBezTo>
                    <a:pt x="3058576" y="6601963"/>
                    <a:pt x="3067037" y="6594783"/>
                    <a:pt x="3074087" y="6582820"/>
                  </a:cubicBezTo>
                  <a:cubicBezTo>
                    <a:pt x="3113571" y="6513425"/>
                    <a:pt x="3154465" y="6446425"/>
                    <a:pt x="3195358" y="6377032"/>
                  </a:cubicBezTo>
                  <a:cubicBezTo>
                    <a:pt x="3198179" y="6369852"/>
                    <a:pt x="3200999" y="6362675"/>
                    <a:pt x="3205230" y="6353103"/>
                  </a:cubicBezTo>
                  <a:close/>
                  <a:moveTo>
                    <a:pt x="2467730" y="6223888"/>
                  </a:moveTo>
                  <a:cubicBezTo>
                    <a:pt x="2457860" y="6250208"/>
                    <a:pt x="2442348" y="6262174"/>
                    <a:pt x="2425426" y="6266960"/>
                  </a:cubicBezTo>
                  <a:cubicBezTo>
                    <a:pt x="2428246" y="6274137"/>
                    <a:pt x="2428246" y="6278923"/>
                    <a:pt x="2429657" y="6286103"/>
                  </a:cubicBezTo>
                  <a:cubicBezTo>
                    <a:pt x="2431067" y="6293280"/>
                    <a:pt x="2431067" y="6298066"/>
                    <a:pt x="2431067" y="6305246"/>
                  </a:cubicBezTo>
                  <a:cubicBezTo>
                    <a:pt x="2431067" y="6317209"/>
                    <a:pt x="2429657" y="6331566"/>
                    <a:pt x="2426837" y="6345923"/>
                  </a:cubicBezTo>
                  <a:cubicBezTo>
                    <a:pt x="2435298" y="6350709"/>
                    <a:pt x="2442348" y="6350709"/>
                    <a:pt x="2449399" y="6357889"/>
                  </a:cubicBezTo>
                  <a:cubicBezTo>
                    <a:pt x="2456449" y="6362675"/>
                    <a:pt x="2460680" y="6374638"/>
                    <a:pt x="2469141" y="6386604"/>
                  </a:cubicBezTo>
                  <a:cubicBezTo>
                    <a:pt x="2471961" y="6379424"/>
                    <a:pt x="2474782" y="6374638"/>
                    <a:pt x="2477602" y="6369852"/>
                  </a:cubicBezTo>
                  <a:cubicBezTo>
                    <a:pt x="2481831" y="6365067"/>
                    <a:pt x="2486063" y="6360281"/>
                    <a:pt x="2491703" y="6355495"/>
                  </a:cubicBezTo>
                  <a:cubicBezTo>
                    <a:pt x="2491703" y="6353103"/>
                    <a:pt x="2491703" y="6353103"/>
                    <a:pt x="2493113" y="6353103"/>
                  </a:cubicBezTo>
                  <a:cubicBezTo>
                    <a:pt x="2498753" y="6348318"/>
                    <a:pt x="2504394" y="6345923"/>
                    <a:pt x="2510034" y="6350709"/>
                  </a:cubicBezTo>
                  <a:cubicBezTo>
                    <a:pt x="2508625" y="6336352"/>
                    <a:pt x="2505804" y="6321995"/>
                    <a:pt x="2505804" y="6310032"/>
                  </a:cubicBezTo>
                  <a:cubicBezTo>
                    <a:pt x="2505804" y="6295674"/>
                    <a:pt x="2508625" y="6283709"/>
                    <a:pt x="2510034" y="6266960"/>
                  </a:cubicBezTo>
                  <a:cubicBezTo>
                    <a:pt x="2493113" y="6262174"/>
                    <a:pt x="2479011" y="6247817"/>
                    <a:pt x="2467730" y="6223888"/>
                  </a:cubicBezTo>
                  <a:close/>
                  <a:moveTo>
                    <a:pt x="3948369" y="6214316"/>
                  </a:moveTo>
                  <a:cubicBezTo>
                    <a:pt x="3937088" y="6243031"/>
                    <a:pt x="3922986" y="6252602"/>
                    <a:pt x="3904655" y="6259780"/>
                  </a:cubicBezTo>
                  <a:cubicBezTo>
                    <a:pt x="3914526" y="6288494"/>
                    <a:pt x="3911705" y="6314817"/>
                    <a:pt x="3906065" y="6343532"/>
                  </a:cubicBezTo>
                  <a:cubicBezTo>
                    <a:pt x="3922986" y="6345923"/>
                    <a:pt x="3937088" y="6360281"/>
                    <a:pt x="3948369" y="6386604"/>
                  </a:cubicBezTo>
                  <a:cubicBezTo>
                    <a:pt x="3958240" y="6360281"/>
                    <a:pt x="3972342" y="6348318"/>
                    <a:pt x="3992084" y="6341138"/>
                  </a:cubicBezTo>
                  <a:cubicBezTo>
                    <a:pt x="3983623" y="6312423"/>
                    <a:pt x="3986443" y="6286103"/>
                    <a:pt x="3990673" y="6257388"/>
                  </a:cubicBezTo>
                  <a:cubicBezTo>
                    <a:pt x="3972342" y="6252602"/>
                    <a:pt x="3959650" y="6240637"/>
                    <a:pt x="3948369" y="6214316"/>
                  </a:cubicBezTo>
                  <a:close/>
                  <a:moveTo>
                    <a:pt x="988502" y="6214316"/>
                  </a:moveTo>
                  <a:cubicBezTo>
                    <a:pt x="977221" y="6243031"/>
                    <a:pt x="963120" y="6252602"/>
                    <a:pt x="944788" y="6259780"/>
                  </a:cubicBezTo>
                  <a:cubicBezTo>
                    <a:pt x="954659" y="6288494"/>
                    <a:pt x="951839" y="6314817"/>
                    <a:pt x="946198" y="6343532"/>
                  </a:cubicBezTo>
                  <a:cubicBezTo>
                    <a:pt x="963120" y="6345923"/>
                    <a:pt x="977221" y="6360281"/>
                    <a:pt x="988502" y="6386604"/>
                  </a:cubicBezTo>
                  <a:cubicBezTo>
                    <a:pt x="999783" y="6360281"/>
                    <a:pt x="1013885" y="6348318"/>
                    <a:pt x="1032216" y="6341138"/>
                  </a:cubicBezTo>
                  <a:cubicBezTo>
                    <a:pt x="1023755" y="6312423"/>
                    <a:pt x="1026575" y="6286103"/>
                    <a:pt x="1030806" y="6257388"/>
                  </a:cubicBezTo>
                  <a:cubicBezTo>
                    <a:pt x="1012474" y="6252602"/>
                    <a:pt x="999783" y="6240637"/>
                    <a:pt x="988502" y="6214316"/>
                  </a:cubicBezTo>
                  <a:close/>
                  <a:moveTo>
                    <a:pt x="3488666" y="6204745"/>
                  </a:moveTo>
                  <a:cubicBezTo>
                    <a:pt x="3485845" y="6207136"/>
                    <a:pt x="3481616" y="6207136"/>
                    <a:pt x="3478796" y="6209530"/>
                  </a:cubicBezTo>
                  <a:cubicBezTo>
                    <a:pt x="3463283" y="6216708"/>
                    <a:pt x="3447773" y="6223888"/>
                    <a:pt x="3433671" y="6231065"/>
                  </a:cubicBezTo>
                  <a:cubicBezTo>
                    <a:pt x="3430851" y="6233459"/>
                    <a:pt x="3428031" y="6235851"/>
                    <a:pt x="3426620" y="6238245"/>
                  </a:cubicBezTo>
                  <a:cubicBezTo>
                    <a:pt x="3413929" y="6259780"/>
                    <a:pt x="3401238" y="6281317"/>
                    <a:pt x="3387136" y="6305246"/>
                  </a:cubicBezTo>
                  <a:cubicBezTo>
                    <a:pt x="3399828" y="6326780"/>
                    <a:pt x="3411109" y="6345923"/>
                    <a:pt x="3422390" y="6365067"/>
                  </a:cubicBezTo>
                  <a:cubicBezTo>
                    <a:pt x="3428031" y="6372246"/>
                    <a:pt x="3433671" y="6377032"/>
                    <a:pt x="3439312" y="6381818"/>
                  </a:cubicBezTo>
                  <a:cubicBezTo>
                    <a:pt x="3450593" y="6386604"/>
                    <a:pt x="3460463" y="6391390"/>
                    <a:pt x="3471744" y="6396175"/>
                  </a:cubicBezTo>
                  <a:cubicBezTo>
                    <a:pt x="3477385" y="6396175"/>
                    <a:pt x="3483025" y="6398567"/>
                    <a:pt x="3488666" y="6400961"/>
                  </a:cubicBezTo>
                  <a:cubicBezTo>
                    <a:pt x="3492897" y="6367461"/>
                    <a:pt x="3498537" y="6338746"/>
                    <a:pt x="3502767" y="6310032"/>
                  </a:cubicBezTo>
                  <a:cubicBezTo>
                    <a:pt x="3502767" y="6305246"/>
                    <a:pt x="3504178" y="6302852"/>
                    <a:pt x="3504178" y="6302852"/>
                  </a:cubicBezTo>
                  <a:cubicBezTo>
                    <a:pt x="3501358" y="6290888"/>
                    <a:pt x="3499947" y="6281317"/>
                    <a:pt x="3498537" y="6269351"/>
                  </a:cubicBezTo>
                  <a:cubicBezTo>
                    <a:pt x="3495717" y="6247817"/>
                    <a:pt x="3491486" y="6226279"/>
                    <a:pt x="3488666" y="6204745"/>
                  </a:cubicBezTo>
                  <a:close/>
                  <a:moveTo>
                    <a:pt x="2008027" y="6204745"/>
                  </a:moveTo>
                  <a:cubicBezTo>
                    <a:pt x="1988285" y="6214316"/>
                    <a:pt x="1969954" y="6221494"/>
                    <a:pt x="1953033" y="6231065"/>
                  </a:cubicBezTo>
                  <a:cubicBezTo>
                    <a:pt x="1950213" y="6231065"/>
                    <a:pt x="1947392" y="6235851"/>
                    <a:pt x="1945981" y="6238245"/>
                  </a:cubicBezTo>
                  <a:cubicBezTo>
                    <a:pt x="1933291" y="6257388"/>
                    <a:pt x="1920599" y="6278923"/>
                    <a:pt x="1906498" y="6302852"/>
                  </a:cubicBezTo>
                  <a:cubicBezTo>
                    <a:pt x="1922010" y="6326780"/>
                    <a:pt x="1934700" y="6348318"/>
                    <a:pt x="1948802" y="6372246"/>
                  </a:cubicBezTo>
                  <a:cubicBezTo>
                    <a:pt x="1950213" y="6372246"/>
                    <a:pt x="1951622" y="6374638"/>
                    <a:pt x="1953033" y="6374638"/>
                  </a:cubicBezTo>
                  <a:cubicBezTo>
                    <a:pt x="1969954" y="6384210"/>
                    <a:pt x="1988285" y="6391390"/>
                    <a:pt x="2008027" y="6400961"/>
                  </a:cubicBezTo>
                  <a:cubicBezTo>
                    <a:pt x="2013668" y="6367461"/>
                    <a:pt x="2019308" y="6336352"/>
                    <a:pt x="2023539" y="6305246"/>
                  </a:cubicBezTo>
                  <a:cubicBezTo>
                    <a:pt x="2023539" y="6302852"/>
                    <a:pt x="2023539" y="6300460"/>
                    <a:pt x="2023539" y="6298066"/>
                  </a:cubicBezTo>
                  <a:cubicBezTo>
                    <a:pt x="2017899" y="6266960"/>
                    <a:pt x="2013668" y="6238245"/>
                    <a:pt x="2008027" y="6204745"/>
                  </a:cubicBezTo>
                  <a:close/>
                  <a:moveTo>
                    <a:pt x="1449615" y="6204745"/>
                  </a:moveTo>
                  <a:cubicBezTo>
                    <a:pt x="1443974" y="6235851"/>
                    <a:pt x="1438334" y="6266960"/>
                    <a:pt x="1434104" y="6298066"/>
                  </a:cubicBezTo>
                  <a:cubicBezTo>
                    <a:pt x="1432693" y="6300460"/>
                    <a:pt x="1432693" y="6302852"/>
                    <a:pt x="1434104" y="6305246"/>
                  </a:cubicBezTo>
                  <a:cubicBezTo>
                    <a:pt x="1439745" y="6336352"/>
                    <a:pt x="1443974" y="6367461"/>
                    <a:pt x="1449615" y="6400961"/>
                  </a:cubicBezTo>
                  <a:cubicBezTo>
                    <a:pt x="1469357" y="6393781"/>
                    <a:pt x="1486278" y="6384210"/>
                    <a:pt x="1504611" y="6377032"/>
                  </a:cubicBezTo>
                  <a:cubicBezTo>
                    <a:pt x="1506020" y="6377032"/>
                    <a:pt x="1507431" y="6377032"/>
                    <a:pt x="1508840" y="6374638"/>
                  </a:cubicBezTo>
                  <a:cubicBezTo>
                    <a:pt x="1521532" y="6350709"/>
                    <a:pt x="1535634" y="6329175"/>
                    <a:pt x="1551144" y="6302852"/>
                  </a:cubicBezTo>
                  <a:cubicBezTo>
                    <a:pt x="1537043" y="6278923"/>
                    <a:pt x="1524353" y="6257388"/>
                    <a:pt x="1511661" y="6238245"/>
                  </a:cubicBezTo>
                  <a:cubicBezTo>
                    <a:pt x="1510251" y="6235851"/>
                    <a:pt x="1507431" y="6233459"/>
                    <a:pt x="1504611" y="6231065"/>
                  </a:cubicBezTo>
                  <a:cubicBezTo>
                    <a:pt x="1487689" y="6221494"/>
                    <a:pt x="1469357" y="6214316"/>
                    <a:pt x="1449615" y="6204745"/>
                  </a:cubicBezTo>
                  <a:close/>
                  <a:moveTo>
                    <a:pt x="531620" y="6204745"/>
                  </a:moveTo>
                  <a:cubicBezTo>
                    <a:pt x="511878" y="6211922"/>
                    <a:pt x="493545" y="6219102"/>
                    <a:pt x="476624" y="6228674"/>
                  </a:cubicBezTo>
                  <a:cubicBezTo>
                    <a:pt x="473804" y="6228674"/>
                    <a:pt x="470983" y="6233459"/>
                    <a:pt x="469574" y="6235851"/>
                  </a:cubicBezTo>
                  <a:cubicBezTo>
                    <a:pt x="455473" y="6257388"/>
                    <a:pt x="442781" y="6278923"/>
                    <a:pt x="427270" y="6305246"/>
                  </a:cubicBezTo>
                  <a:cubicBezTo>
                    <a:pt x="434320" y="6314817"/>
                    <a:pt x="439960" y="6321995"/>
                    <a:pt x="444191" y="6329175"/>
                  </a:cubicBezTo>
                  <a:cubicBezTo>
                    <a:pt x="461113" y="6365067"/>
                    <a:pt x="482264" y="6386604"/>
                    <a:pt x="510467" y="6393781"/>
                  </a:cubicBezTo>
                  <a:cubicBezTo>
                    <a:pt x="517518" y="6396175"/>
                    <a:pt x="523159" y="6398567"/>
                    <a:pt x="530209" y="6400961"/>
                  </a:cubicBezTo>
                  <a:cubicBezTo>
                    <a:pt x="534440" y="6367461"/>
                    <a:pt x="540080" y="6338746"/>
                    <a:pt x="544310" y="6310032"/>
                  </a:cubicBezTo>
                  <a:cubicBezTo>
                    <a:pt x="544310" y="6305246"/>
                    <a:pt x="544310" y="6302852"/>
                    <a:pt x="547130" y="6300460"/>
                  </a:cubicBezTo>
                  <a:cubicBezTo>
                    <a:pt x="541490" y="6269351"/>
                    <a:pt x="537260" y="6238245"/>
                    <a:pt x="531620" y="6204745"/>
                  </a:cubicBezTo>
                  <a:close/>
                  <a:moveTo>
                    <a:pt x="2928844" y="6202351"/>
                  </a:moveTo>
                  <a:cubicBezTo>
                    <a:pt x="2923204" y="6235851"/>
                    <a:pt x="2917563" y="6266960"/>
                    <a:pt x="2913332" y="6298066"/>
                  </a:cubicBezTo>
                  <a:cubicBezTo>
                    <a:pt x="2913332" y="6300460"/>
                    <a:pt x="2913332" y="6300460"/>
                    <a:pt x="2914743" y="6305246"/>
                  </a:cubicBezTo>
                  <a:cubicBezTo>
                    <a:pt x="2914743" y="6307637"/>
                    <a:pt x="2914743" y="6307637"/>
                    <a:pt x="2914743" y="6307637"/>
                  </a:cubicBezTo>
                  <a:cubicBezTo>
                    <a:pt x="2914743" y="6310032"/>
                    <a:pt x="2914743" y="6310032"/>
                    <a:pt x="2914743" y="6312423"/>
                  </a:cubicBezTo>
                  <a:cubicBezTo>
                    <a:pt x="2918972" y="6341138"/>
                    <a:pt x="2923204" y="6369852"/>
                    <a:pt x="2928844" y="6403353"/>
                  </a:cubicBezTo>
                  <a:cubicBezTo>
                    <a:pt x="2933074" y="6400961"/>
                    <a:pt x="2938714" y="6398567"/>
                    <a:pt x="2942945" y="6396175"/>
                  </a:cubicBezTo>
                  <a:cubicBezTo>
                    <a:pt x="2957047" y="6388995"/>
                    <a:pt x="2969737" y="6384210"/>
                    <a:pt x="2983838" y="6377032"/>
                  </a:cubicBezTo>
                  <a:cubicBezTo>
                    <a:pt x="2985250" y="6377032"/>
                    <a:pt x="2986659" y="6374638"/>
                    <a:pt x="2986659" y="6374638"/>
                  </a:cubicBezTo>
                  <a:cubicBezTo>
                    <a:pt x="2997940" y="6355495"/>
                    <a:pt x="3009221" y="6336352"/>
                    <a:pt x="3021913" y="6314817"/>
                  </a:cubicBezTo>
                  <a:cubicBezTo>
                    <a:pt x="3024733" y="6310032"/>
                    <a:pt x="3026142" y="6307637"/>
                    <a:pt x="3028963" y="6302852"/>
                  </a:cubicBezTo>
                  <a:cubicBezTo>
                    <a:pt x="3014861" y="6278923"/>
                    <a:pt x="3002171" y="6257388"/>
                    <a:pt x="2989479" y="6235851"/>
                  </a:cubicBezTo>
                  <a:cubicBezTo>
                    <a:pt x="2988070" y="6233459"/>
                    <a:pt x="2986659" y="6228674"/>
                    <a:pt x="2983838" y="6228674"/>
                  </a:cubicBezTo>
                  <a:cubicBezTo>
                    <a:pt x="2966917" y="6219102"/>
                    <a:pt x="2948586" y="6211922"/>
                    <a:pt x="2928844" y="6202351"/>
                  </a:cubicBezTo>
                  <a:close/>
                  <a:moveTo>
                    <a:pt x="1410" y="6197565"/>
                  </a:moveTo>
                  <a:cubicBezTo>
                    <a:pt x="11280" y="6199959"/>
                    <a:pt x="19741" y="6204745"/>
                    <a:pt x="29613" y="6209530"/>
                  </a:cubicBezTo>
                  <a:cubicBezTo>
                    <a:pt x="32433" y="6209530"/>
                    <a:pt x="33842" y="6211922"/>
                    <a:pt x="35253" y="6214316"/>
                  </a:cubicBezTo>
                  <a:cubicBezTo>
                    <a:pt x="53584" y="6243031"/>
                    <a:pt x="70506" y="6271745"/>
                    <a:pt x="88838" y="6302852"/>
                  </a:cubicBezTo>
                  <a:cubicBezTo>
                    <a:pt x="70506" y="6333960"/>
                    <a:pt x="53584" y="6362675"/>
                    <a:pt x="36663" y="6391390"/>
                  </a:cubicBezTo>
                  <a:cubicBezTo>
                    <a:pt x="35253" y="6393781"/>
                    <a:pt x="32433" y="6396175"/>
                    <a:pt x="28202" y="6398567"/>
                  </a:cubicBezTo>
                  <a:lnTo>
                    <a:pt x="0" y="6410532"/>
                  </a:lnTo>
                  <a:lnTo>
                    <a:pt x="0" y="6386603"/>
                  </a:lnTo>
                  <a:lnTo>
                    <a:pt x="22561" y="6377032"/>
                  </a:lnTo>
                  <a:cubicBezTo>
                    <a:pt x="23972" y="6374638"/>
                    <a:pt x="25381" y="6374638"/>
                    <a:pt x="26792" y="6372246"/>
                  </a:cubicBezTo>
                  <a:cubicBezTo>
                    <a:pt x="40894" y="6348318"/>
                    <a:pt x="53584" y="6326780"/>
                    <a:pt x="67685" y="6302852"/>
                  </a:cubicBezTo>
                  <a:cubicBezTo>
                    <a:pt x="53584" y="6278923"/>
                    <a:pt x="40894" y="6257388"/>
                    <a:pt x="28202" y="6235851"/>
                  </a:cubicBezTo>
                  <a:cubicBezTo>
                    <a:pt x="26792" y="6233459"/>
                    <a:pt x="25381" y="6231065"/>
                    <a:pt x="23972" y="6231065"/>
                  </a:cubicBezTo>
                  <a:cubicBezTo>
                    <a:pt x="16921" y="6228674"/>
                    <a:pt x="8460" y="6223888"/>
                    <a:pt x="1410" y="6221494"/>
                  </a:cubicBezTo>
                  <a:close/>
                  <a:moveTo>
                    <a:pt x="2469141" y="6187993"/>
                  </a:moveTo>
                  <a:cubicBezTo>
                    <a:pt x="2477602" y="6202351"/>
                    <a:pt x="2484652" y="6219102"/>
                    <a:pt x="2494523" y="6228674"/>
                  </a:cubicBezTo>
                  <a:cubicBezTo>
                    <a:pt x="2502984" y="6238245"/>
                    <a:pt x="2515675" y="6240637"/>
                    <a:pt x="2526956" y="6245422"/>
                  </a:cubicBezTo>
                  <a:cubicBezTo>
                    <a:pt x="2524135" y="6264565"/>
                    <a:pt x="2519906" y="6283709"/>
                    <a:pt x="2519906" y="6300460"/>
                  </a:cubicBezTo>
                  <a:cubicBezTo>
                    <a:pt x="2519906" y="6319603"/>
                    <a:pt x="2525546" y="6338746"/>
                    <a:pt x="2528367" y="6360281"/>
                  </a:cubicBezTo>
                  <a:cubicBezTo>
                    <a:pt x="2521315" y="6360281"/>
                    <a:pt x="2517086" y="6362675"/>
                    <a:pt x="2511445" y="6365067"/>
                  </a:cubicBezTo>
                  <a:cubicBezTo>
                    <a:pt x="2504394" y="6367461"/>
                    <a:pt x="2497344" y="6372246"/>
                    <a:pt x="2491703" y="6379424"/>
                  </a:cubicBezTo>
                  <a:cubicBezTo>
                    <a:pt x="2484652" y="6386604"/>
                    <a:pt x="2479011" y="6396175"/>
                    <a:pt x="2473371" y="6408138"/>
                  </a:cubicBezTo>
                  <a:cubicBezTo>
                    <a:pt x="2473371" y="6410533"/>
                    <a:pt x="2471961" y="6412924"/>
                    <a:pt x="2470550" y="6415318"/>
                  </a:cubicBezTo>
                  <a:cubicBezTo>
                    <a:pt x="2467730" y="6410533"/>
                    <a:pt x="2463501" y="6403353"/>
                    <a:pt x="2460680" y="6398567"/>
                  </a:cubicBezTo>
                  <a:cubicBezTo>
                    <a:pt x="2459269" y="6396175"/>
                    <a:pt x="2459269" y="6396175"/>
                    <a:pt x="2457860" y="6393781"/>
                  </a:cubicBezTo>
                  <a:cubicBezTo>
                    <a:pt x="2455040" y="6391390"/>
                    <a:pt x="2453629" y="6386604"/>
                    <a:pt x="2450809" y="6384210"/>
                  </a:cubicBezTo>
                  <a:cubicBezTo>
                    <a:pt x="2447988" y="6381818"/>
                    <a:pt x="2446579" y="6379424"/>
                    <a:pt x="2443759" y="6377032"/>
                  </a:cubicBezTo>
                  <a:cubicBezTo>
                    <a:pt x="2432478" y="6367461"/>
                    <a:pt x="2419786" y="6367461"/>
                    <a:pt x="2408505" y="6362675"/>
                  </a:cubicBezTo>
                  <a:lnTo>
                    <a:pt x="2408505" y="6348318"/>
                  </a:lnTo>
                  <a:cubicBezTo>
                    <a:pt x="2412736" y="6341138"/>
                    <a:pt x="2415556" y="6333960"/>
                    <a:pt x="2416965" y="6324389"/>
                  </a:cubicBezTo>
                  <a:cubicBezTo>
                    <a:pt x="2418376" y="6310032"/>
                    <a:pt x="2418376" y="6295674"/>
                    <a:pt x="2416965" y="6281317"/>
                  </a:cubicBezTo>
                  <a:cubicBezTo>
                    <a:pt x="2414145" y="6271745"/>
                    <a:pt x="2412736" y="6262174"/>
                    <a:pt x="2408505" y="6254994"/>
                  </a:cubicBezTo>
                  <a:lnTo>
                    <a:pt x="2408505" y="6245422"/>
                  </a:lnTo>
                  <a:cubicBezTo>
                    <a:pt x="2411325" y="6245422"/>
                    <a:pt x="2412736" y="6243031"/>
                    <a:pt x="2415556" y="6243031"/>
                  </a:cubicBezTo>
                  <a:cubicBezTo>
                    <a:pt x="2435298" y="6238245"/>
                    <a:pt x="2450809" y="6223888"/>
                    <a:pt x="2463501" y="6197565"/>
                  </a:cubicBezTo>
                  <a:cubicBezTo>
                    <a:pt x="2464910" y="6195173"/>
                    <a:pt x="2466321" y="6192779"/>
                    <a:pt x="2467730" y="6190387"/>
                  </a:cubicBezTo>
                  <a:cubicBezTo>
                    <a:pt x="2467730" y="6190387"/>
                    <a:pt x="2469141" y="6187993"/>
                    <a:pt x="2469141" y="6187993"/>
                  </a:cubicBezTo>
                  <a:close/>
                  <a:moveTo>
                    <a:pt x="3948369" y="6185602"/>
                  </a:moveTo>
                  <a:cubicBezTo>
                    <a:pt x="3956830" y="6199959"/>
                    <a:pt x="3963881" y="6216708"/>
                    <a:pt x="3973751" y="6226279"/>
                  </a:cubicBezTo>
                  <a:cubicBezTo>
                    <a:pt x="3982212" y="6235851"/>
                    <a:pt x="3994904" y="6238245"/>
                    <a:pt x="4007594" y="6243031"/>
                  </a:cubicBezTo>
                  <a:cubicBezTo>
                    <a:pt x="3997724" y="6281317"/>
                    <a:pt x="3997724" y="6317209"/>
                    <a:pt x="4007594" y="6355495"/>
                  </a:cubicBezTo>
                  <a:cubicBezTo>
                    <a:pt x="3994904" y="6362675"/>
                    <a:pt x="3983623" y="6365067"/>
                    <a:pt x="3973751" y="6374638"/>
                  </a:cubicBezTo>
                  <a:cubicBezTo>
                    <a:pt x="3965290" y="6384210"/>
                    <a:pt x="3958240" y="6400961"/>
                    <a:pt x="3948369" y="6415318"/>
                  </a:cubicBezTo>
                  <a:cubicBezTo>
                    <a:pt x="3932858" y="6384210"/>
                    <a:pt x="3914526" y="6360281"/>
                    <a:pt x="3889143" y="6360281"/>
                  </a:cubicBezTo>
                  <a:cubicBezTo>
                    <a:pt x="3891964" y="6336352"/>
                    <a:pt x="3896195" y="6317209"/>
                    <a:pt x="3896195" y="6298066"/>
                  </a:cubicBezTo>
                  <a:cubicBezTo>
                    <a:pt x="3896195" y="6281317"/>
                    <a:pt x="3891964" y="6262174"/>
                    <a:pt x="3889143" y="6243031"/>
                  </a:cubicBezTo>
                  <a:cubicBezTo>
                    <a:pt x="3901835" y="6235851"/>
                    <a:pt x="3913116" y="6233459"/>
                    <a:pt x="3922986" y="6223888"/>
                  </a:cubicBezTo>
                  <a:cubicBezTo>
                    <a:pt x="3932858" y="6216708"/>
                    <a:pt x="3939908" y="6199959"/>
                    <a:pt x="3948369" y="6185602"/>
                  </a:cubicBezTo>
                  <a:close/>
                  <a:moveTo>
                    <a:pt x="989912" y="6185602"/>
                  </a:moveTo>
                  <a:cubicBezTo>
                    <a:pt x="998373" y="6199959"/>
                    <a:pt x="1005424" y="6216708"/>
                    <a:pt x="1015294" y="6226279"/>
                  </a:cubicBezTo>
                  <a:cubicBezTo>
                    <a:pt x="1023755" y="6235851"/>
                    <a:pt x="1035036" y="6238245"/>
                    <a:pt x="1049137" y="6243031"/>
                  </a:cubicBezTo>
                  <a:cubicBezTo>
                    <a:pt x="1039267" y="6281317"/>
                    <a:pt x="1039267" y="6317209"/>
                    <a:pt x="1049137" y="6355495"/>
                  </a:cubicBezTo>
                  <a:cubicBezTo>
                    <a:pt x="1036447" y="6362675"/>
                    <a:pt x="1025166" y="6365067"/>
                    <a:pt x="1015294" y="6374638"/>
                  </a:cubicBezTo>
                  <a:cubicBezTo>
                    <a:pt x="1006833" y="6384210"/>
                    <a:pt x="999783" y="6400961"/>
                    <a:pt x="989912" y="6415318"/>
                  </a:cubicBezTo>
                  <a:cubicBezTo>
                    <a:pt x="974401" y="6384210"/>
                    <a:pt x="956069" y="6360281"/>
                    <a:pt x="930686" y="6360281"/>
                  </a:cubicBezTo>
                  <a:cubicBezTo>
                    <a:pt x="933507" y="6336352"/>
                    <a:pt x="937738" y="6317209"/>
                    <a:pt x="937738" y="6298066"/>
                  </a:cubicBezTo>
                  <a:cubicBezTo>
                    <a:pt x="937738" y="6281317"/>
                    <a:pt x="933507" y="6262174"/>
                    <a:pt x="930686" y="6243031"/>
                  </a:cubicBezTo>
                  <a:cubicBezTo>
                    <a:pt x="943378" y="6235851"/>
                    <a:pt x="954659" y="6233459"/>
                    <a:pt x="964529" y="6223888"/>
                  </a:cubicBezTo>
                  <a:cubicBezTo>
                    <a:pt x="974401" y="6216708"/>
                    <a:pt x="981451" y="6199959"/>
                    <a:pt x="989912" y="6185602"/>
                  </a:cubicBezTo>
                  <a:close/>
                  <a:moveTo>
                    <a:pt x="2916152" y="6178422"/>
                  </a:moveTo>
                  <a:cubicBezTo>
                    <a:pt x="2917563" y="6178422"/>
                    <a:pt x="2917563" y="6178422"/>
                    <a:pt x="2917563" y="6178422"/>
                  </a:cubicBezTo>
                  <a:cubicBezTo>
                    <a:pt x="2920383" y="6178422"/>
                    <a:pt x="2921793" y="6180816"/>
                    <a:pt x="2924613" y="6180816"/>
                  </a:cubicBezTo>
                  <a:cubicBezTo>
                    <a:pt x="2947175" y="6190387"/>
                    <a:pt x="2966917" y="6199959"/>
                    <a:pt x="2988070" y="6209530"/>
                  </a:cubicBezTo>
                  <a:cubicBezTo>
                    <a:pt x="2990890" y="6209530"/>
                    <a:pt x="2992300" y="6211922"/>
                    <a:pt x="2993710" y="6214316"/>
                  </a:cubicBezTo>
                  <a:cubicBezTo>
                    <a:pt x="3012041" y="6243031"/>
                    <a:pt x="3028963" y="6271745"/>
                    <a:pt x="3047295" y="6302852"/>
                  </a:cubicBezTo>
                  <a:cubicBezTo>
                    <a:pt x="3041655" y="6312423"/>
                    <a:pt x="3036014" y="6321995"/>
                    <a:pt x="3030374" y="6331566"/>
                  </a:cubicBezTo>
                  <a:cubicBezTo>
                    <a:pt x="3019093" y="6350709"/>
                    <a:pt x="3006401" y="6372246"/>
                    <a:pt x="2995120" y="6391390"/>
                  </a:cubicBezTo>
                  <a:cubicBezTo>
                    <a:pt x="2995120" y="6391390"/>
                    <a:pt x="2993710" y="6391390"/>
                    <a:pt x="2993710" y="6391390"/>
                  </a:cubicBezTo>
                  <a:cubicBezTo>
                    <a:pt x="2993710" y="6393781"/>
                    <a:pt x="2992300" y="6393781"/>
                    <a:pt x="2992300" y="6393781"/>
                  </a:cubicBezTo>
                  <a:cubicBezTo>
                    <a:pt x="2990890" y="6396175"/>
                    <a:pt x="2990890" y="6396175"/>
                    <a:pt x="2989479" y="6396175"/>
                  </a:cubicBezTo>
                  <a:cubicBezTo>
                    <a:pt x="2989479" y="6396175"/>
                    <a:pt x="2988070" y="6396175"/>
                    <a:pt x="2988070" y="6396175"/>
                  </a:cubicBezTo>
                  <a:cubicBezTo>
                    <a:pt x="2988070" y="6396175"/>
                    <a:pt x="2986659" y="6396175"/>
                    <a:pt x="2986659" y="6396175"/>
                  </a:cubicBezTo>
                  <a:cubicBezTo>
                    <a:pt x="2965508" y="6405747"/>
                    <a:pt x="2942945" y="6415318"/>
                    <a:pt x="2918972" y="6427281"/>
                  </a:cubicBezTo>
                  <a:cubicBezTo>
                    <a:pt x="2916152" y="6408138"/>
                    <a:pt x="2913332" y="6388995"/>
                    <a:pt x="2910512" y="6369852"/>
                  </a:cubicBezTo>
                  <a:cubicBezTo>
                    <a:pt x="2909102" y="6369852"/>
                    <a:pt x="2909102" y="6367461"/>
                    <a:pt x="2909102" y="6367461"/>
                  </a:cubicBezTo>
                  <a:cubicBezTo>
                    <a:pt x="2904871" y="6353103"/>
                    <a:pt x="2903462" y="6338746"/>
                    <a:pt x="2897821" y="6326780"/>
                  </a:cubicBezTo>
                  <a:cubicBezTo>
                    <a:pt x="2896410" y="6319603"/>
                    <a:pt x="2896410" y="6314817"/>
                    <a:pt x="2895001" y="6307637"/>
                  </a:cubicBezTo>
                  <a:cubicBezTo>
                    <a:pt x="2895001" y="6302852"/>
                    <a:pt x="2896410" y="6300460"/>
                    <a:pt x="2896410" y="6295674"/>
                  </a:cubicBezTo>
                  <a:cubicBezTo>
                    <a:pt x="2897821" y="6290888"/>
                    <a:pt x="2897821" y="6286103"/>
                    <a:pt x="2899231" y="6281317"/>
                  </a:cubicBezTo>
                  <a:cubicBezTo>
                    <a:pt x="2900641" y="6266960"/>
                    <a:pt x="2903462" y="6252602"/>
                    <a:pt x="2906282" y="6238245"/>
                  </a:cubicBezTo>
                  <a:cubicBezTo>
                    <a:pt x="2906282" y="6235851"/>
                    <a:pt x="2907691" y="6233459"/>
                    <a:pt x="2907691" y="6231065"/>
                  </a:cubicBezTo>
                  <a:cubicBezTo>
                    <a:pt x="2910512" y="6219102"/>
                    <a:pt x="2911922" y="6204745"/>
                    <a:pt x="2914743" y="6190387"/>
                  </a:cubicBezTo>
                  <a:cubicBezTo>
                    <a:pt x="2914743" y="6190387"/>
                    <a:pt x="2914743" y="6187993"/>
                    <a:pt x="2914743" y="6187993"/>
                  </a:cubicBezTo>
                  <a:cubicBezTo>
                    <a:pt x="2914743" y="6183208"/>
                    <a:pt x="2916152" y="6180816"/>
                    <a:pt x="2916152" y="6178422"/>
                  </a:cubicBezTo>
                  <a:close/>
                  <a:moveTo>
                    <a:pt x="3498537" y="6176030"/>
                  </a:moveTo>
                  <a:cubicBezTo>
                    <a:pt x="3499947" y="6180816"/>
                    <a:pt x="3499947" y="6187993"/>
                    <a:pt x="3501358" y="6192779"/>
                  </a:cubicBezTo>
                  <a:cubicBezTo>
                    <a:pt x="3501358" y="6197565"/>
                    <a:pt x="3502767" y="6199959"/>
                    <a:pt x="3502767" y="6204745"/>
                  </a:cubicBezTo>
                  <a:cubicBezTo>
                    <a:pt x="3504178" y="6216708"/>
                    <a:pt x="3505587" y="6226279"/>
                    <a:pt x="3511228" y="6240637"/>
                  </a:cubicBezTo>
                  <a:cubicBezTo>
                    <a:pt x="3515459" y="6262174"/>
                    <a:pt x="3519689" y="6283709"/>
                    <a:pt x="3519689" y="6305246"/>
                  </a:cubicBezTo>
                  <a:cubicBezTo>
                    <a:pt x="3519689" y="6321995"/>
                    <a:pt x="3515459" y="6341138"/>
                    <a:pt x="3512639" y="6357889"/>
                  </a:cubicBezTo>
                  <a:lnTo>
                    <a:pt x="3512639" y="6360281"/>
                  </a:lnTo>
                  <a:cubicBezTo>
                    <a:pt x="3509818" y="6372246"/>
                    <a:pt x="3508408" y="6386604"/>
                    <a:pt x="3505587" y="6398567"/>
                  </a:cubicBezTo>
                  <a:cubicBezTo>
                    <a:pt x="3502767" y="6408138"/>
                    <a:pt x="3501358" y="6415318"/>
                    <a:pt x="3499947" y="6427281"/>
                  </a:cubicBezTo>
                  <a:cubicBezTo>
                    <a:pt x="3499947" y="6429676"/>
                    <a:pt x="3499947" y="6429676"/>
                    <a:pt x="3499947" y="6429676"/>
                  </a:cubicBezTo>
                  <a:cubicBezTo>
                    <a:pt x="3497127" y="6429676"/>
                    <a:pt x="3495717" y="6427281"/>
                    <a:pt x="3492897" y="6427281"/>
                  </a:cubicBezTo>
                  <a:cubicBezTo>
                    <a:pt x="3491486" y="6427281"/>
                    <a:pt x="3491486" y="6427281"/>
                    <a:pt x="3490077" y="6427281"/>
                  </a:cubicBezTo>
                  <a:cubicBezTo>
                    <a:pt x="3485845" y="6424890"/>
                    <a:pt x="3480205" y="6422496"/>
                    <a:pt x="3474564" y="6420104"/>
                  </a:cubicBezTo>
                  <a:cubicBezTo>
                    <a:pt x="3460463" y="6412924"/>
                    <a:pt x="3446362" y="6410533"/>
                    <a:pt x="3433671" y="6400961"/>
                  </a:cubicBezTo>
                  <a:cubicBezTo>
                    <a:pt x="3430851" y="6398567"/>
                    <a:pt x="3428031" y="6398567"/>
                    <a:pt x="3425211" y="6393781"/>
                  </a:cubicBezTo>
                  <a:cubicBezTo>
                    <a:pt x="3423800" y="6391390"/>
                    <a:pt x="3423800" y="6391390"/>
                    <a:pt x="3422390" y="6388995"/>
                  </a:cubicBezTo>
                  <a:cubicBezTo>
                    <a:pt x="3411109" y="6374638"/>
                    <a:pt x="3401238" y="6353103"/>
                    <a:pt x="3391367" y="6336352"/>
                  </a:cubicBezTo>
                  <a:cubicBezTo>
                    <a:pt x="3385727" y="6326780"/>
                    <a:pt x="3378675" y="6314817"/>
                    <a:pt x="3371626" y="6302852"/>
                  </a:cubicBezTo>
                  <a:cubicBezTo>
                    <a:pt x="3389957" y="6271745"/>
                    <a:pt x="3405469" y="6243031"/>
                    <a:pt x="3422390" y="6216708"/>
                  </a:cubicBezTo>
                  <a:cubicBezTo>
                    <a:pt x="3423800" y="6214316"/>
                    <a:pt x="3423800" y="6214316"/>
                    <a:pt x="3423800" y="6214316"/>
                  </a:cubicBezTo>
                  <a:cubicBezTo>
                    <a:pt x="3425211" y="6209530"/>
                    <a:pt x="3426620" y="6207136"/>
                    <a:pt x="3429440" y="6207136"/>
                  </a:cubicBezTo>
                  <a:cubicBezTo>
                    <a:pt x="3452002" y="6197565"/>
                    <a:pt x="3474564" y="6187993"/>
                    <a:pt x="3498537" y="6176030"/>
                  </a:cubicBezTo>
                  <a:close/>
                  <a:moveTo>
                    <a:pt x="2017899" y="6176030"/>
                  </a:moveTo>
                  <a:cubicBezTo>
                    <a:pt x="2020719" y="6190387"/>
                    <a:pt x="2023539" y="6204745"/>
                    <a:pt x="2024949" y="6219102"/>
                  </a:cubicBezTo>
                  <a:cubicBezTo>
                    <a:pt x="2029180" y="6245422"/>
                    <a:pt x="2036230" y="6274137"/>
                    <a:pt x="2036230" y="6300460"/>
                  </a:cubicBezTo>
                  <a:cubicBezTo>
                    <a:pt x="2036230" y="6326780"/>
                    <a:pt x="2029180" y="6355495"/>
                    <a:pt x="2024949" y="6381818"/>
                  </a:cubicBezTo>
                  <a:cubicBezTo>
                    <a:pt x="2022128" y="6396175"/>
                    <a:pt x="2020719" y="6410533"/>
                    <a:pt x="2017899" y="6424890"/>
                  </a:cubicBezTo>
                  <a:cubicBezTo>
                    <a:pt x="2015079" y="6424890"/>
                    <a:pt x="2010847" y="6424890"/>
                    <a:pt x="2008027" y="6422496"/>
                  </a:cubicBezTo>
                  <a:cubicBezTo>
                    <a:pt x="1989696" y="6415318"/>
                    <a:pt x="1971364" y="6405747"/>
                    <a:pt x="1953033" y="6398567"/>
                  </a:cubicBezTo>
                  <a:cubicBezTo>
                    <a:pt x="1945981" y="6396175"/>
                    <a:pt x="1941752" y="6391390"/>
                    <a:pt x="1936111" y="6381818"/>
                  </a:cubicBezTo>
                  <a:cubicBezTo>
                    <a:pt x="1920599" y="6355495"/>
                    <a:pt x="1905088" y="6329175"/>
                    <a:pt x="1888167" y="6300460"/>
                  </a:cubicBezTo>
                  <a:cubicBezTo>
                    <a:pt x="1906498" y="6271745"/>
                    <a:pt x="1923419" y="6243031"/>
                    <a:pt x="1940341" y="6214316"/>
                  </a:cubicBezTo>
                  <a:cubicBezTo>
                    <a:pt x="1941752" y="6211922"/>
                    <a:pt x="1945981" y="6209530"/>
                    <a:pt x="1948802" y="6207136"/>
                  </a:cubicBezTo>
                  <a:cubicBezTo>
                    <a:pt x="1971364" y="6197565"/>
                    <a:pt x="1993926" y="6185602"/>
                    <a:pt x="2017899" y="6176030"/>
                  </a:cubicBezTo>
                  <a:close/>
                  <a:moveTo>
                    <a:pt x="538670" y="6176030"/>
                  </a:moveTo>
                  <a:cubicBezTo>
                    <a:pt x="541490" y="6192779"/>
                    <a:pt x="544310" y="6209530"/>
                    <a:pt x="547130" y="6226279"/>
                  </a:cubicBezTo>
                  <a:cubicBezTo>
                    <a:pt x="551361" y="6252602"/>
                    <a:pt x="558411" y="6276531"/>
                    <a:pt x="558411" y="6302852"/>
                  </a:cubicBezTo>
                  <a:cubicBezTo>
                    <a:pt x="558411" y="6329175"/>
                    <a:pt x="551361" y="6353103"/>
                    <a:pt x="547130" y="6379424"/>
                  </a:cubicBezTo>
                  <a:cubicBezTo>
                    <a:pt x="544310" y="6396175"/>
                    <a:pt x="541490" y="6410533"/>
                    <a:pt x="538670" y="6429676"/>
                  </a:cubicBezTo>
                  <a:cubicBezTo>
                    <a:pt x="530209" y="6424890"/>
                    <a:pt x="521748" y="6422496"/>
                    <a:pt x="513287" y="6417710"/>
                  </a:cubicBezTo>
                  <a:cubicBezTo>
                    <a:pt x="497776" y="6410533"/>
                    <a:pt x="479444" y="6408138"/>
                    <a:pt x="465343" y="6393781"/>
                  </a:cubicBezTo>
                  <a:cubicBezTo>
                    <a:pt x="451241" y="6379424"/>
                    <a:pt x="441371" y="6355495"/>
                    <a:pt x="430090" y="6336352"/>
                  </a:cubicBezTo>
                  <a:cubicBezTo>
                    <a:pt x="424450" y="6326780"/>
                    <a:pt x="417398" y="6314817"/>
                    <a:pt x="410348" y="6302852"/>
                  </a:cubicBezTo>
                  <a:cubicBezTo>
                    <a:pt x="428679" y="6271745"/>
                    <a:pt x="444191" y="6243031"/>
                    <a:pt x="461113" y="6216708"/>
                  </a:cubicBezTo>
                  <a:cubicBezTo>
                    <a:pt x="463933" y="6211922"/>
                    <a:pt x="466754" y="6209530"/>
                    <a:pt x="469574" y="6207136"/>
                  </a:cubicBezTo>
                  <a:cubicBezTo>
                    <a:pt x="492136" y="6197565"/>
                    <a:pt x="514698" y="6187993"/>
                    <a:pt x="538670" y="6176030"/>
                  </a:cubicBezTo>
                  <a:close/>
                  <a:moveTo>
                    <a:pt x="4396791" y="6173636"/>
                  </a:moveTo>
                  <a:cubicBezTo>
                    <a:pt x="4420764" y="6185602"/>
                    <a:pt x="4443326" y="6195173"/>
                    <a:pt x="4465888" y="6204745"/>
                  </a:cubicBezTo>
                  <a:cubicBezTo>
                    <a:pt x="4468708" y="6204745"/>
                    <a:pt x="4471529" y="6207136"/>
                    <a:pt x="4474349" y="6211922"/>
                  </a:cubicBezTo>
                  <a:lnTo>
                    <a:pt x="4509146" y="6269375"/>
                  </a:lnTo>
                  <a:lnTo>
                    <a:pt x="4498972" y="6285459"/>
                  </a:lnTo>
                  <a:lnTo>
                    <a:pt x="4470118" y="6238245"/>
                  </a:lnTo>
                  <a:cubicBezTo>
                    <a:pt x="4468708" y="6235851"/>
                    <a:pt x="4465888" y="6233459"/>
                    <a:pt x="4463068" y="6231065"/>
                  </a:cubicBezTo>
                  <a:cubicBezTo>
                    <a:pt x="4446146" y="6221494"/>
                    <a:pt x="4427814" y="6214316"/>
                    <a:pt x="4408072" y="6204745"/>
                  </a:cubicBezTo>
                  <a:cubicBezTo>
                    <a:pt x="4402431" y="6235851"/>
                    <a:pt x="4396791" y="6266960"/>
                    <a:pt x="4392561" y="6298066"/>
                  </a:cubicBezTo>
                  <a:cubicBezTo>
                    <a:pt x="4392561" y="6300460"/>
                    <a:pt x="4391150" y="6302852"/>
                    <a:pt x="4392561" y="6305246"/>
                  </a:cubicBezTo>
                  <a:cubicBezTo>
                    <a:pt x="4398202" y="6336352"/>
                    <a:pt x="4402431" y="6367461"/>
                    <a:pt x="4408072" y="6400961"/>
                  </a:cubicBezTo>
                  <a:lnTo>
                    <a:pt x="4432681" y="6390254"/>
                  </a:lnTo>
                  <a:lnTo>
                    <a:pt x="4414223" y="6419433"/>
                  </a:lnTo>
                  <a:lnTo>
                    <a:pt x="4402431" y="6424890"/>
                  </a:lnTo>
                  <a:cubicBezTo>
                    <a:pt x="4401022" y="6424890"/>
                    <a:pt x="4401022" y="6424890"/>
                    <a:pt x="4398202" y="6424890"/>
                  </a:cubicBezTo>
                  <a:cubicBezTo>
                    <a:pt x="4396791" y="6417710"/>
                    <a:pt x="4393971" y="6405747"/>
                    <a:pt x="4391150" y="6396175"/>
                  </a:cubicBezTo>
                  <a:cubicBezTo>
                    <a:pt x="4385510" y="6365067"/>
                    <a:pt x="4377049" y="6331566"/>
                    <a:pt x="4377049" y="6300460"/>
                  </a:cubicBezTo>
                  <a:cubicBezTo>
                    <a:pt x="4377049" y="6269351"/>
                    <a:pt x="4385510" y="6235851"/>
                    <a:pt x="4391150" y="6204745"/>
                  </a:cubicBezTo>
                  <a:cubicBezTo>
                    <a:pt x="4392561" y="6195173"/>
                    <a:pt x="4393971" y="6185602"/>
                    <a:pt x="4396791" y="6173636"/>
                  </a:cubicBezTo>
                  <a:close/>
                  <a:moveTo>
                    <a:pt x="1438334" y="6173636"/>
                  </a:moveTo>
                  <a:cubicBezTo>
                    <a:pt x="1462307" y="6185602"/>
                    <a:pt x="1484869" y="6195173"/>
                    <a:pt x="1507431" y="6204745"/>
                  </a:cubicBezTo>
                  <a:cubicBezTo>
                    <a:pt x="1510251" y="6204745"/>
                    <a:pt x="1513072" y="6207136"/>
                    <a:pt x="1515892" y="6211922"/>
                  </a:cubicBezTo>
                  <a:cubicBezTo>
                    <a:pt x="1532813" y="6238245"/>
                    <a:pt x="1549735" y="6266960"/>
                    <a:pt x="1568066" y="6298066"/>
                  </a:cubicBezTo>
                  <a:cubicBezTo>
                    <a:pt x="1559605" y="6314817"/>
                    <a:pt x="1549735" y="6326780"/>
                    <a:pt x="1542684" y="6343532"/>
                  </a:cubicBezTo>
                  <a:cubicBezTo>
                    <a:pt x="1525762" y="6381818"/>
                    <a:pt x="1503200" y="6403353"/>
                    <a:pt x="1474997" y="6410533"/>
                  </a:cubicBezTo>
                  <a:cubicBezTo>
                    <a:pt x="1463716" y="6415318"/>
                    <a:pt x="1453846" y="6420104"/>
                    <a:pt x="1443974" y="6424890"/>
                  </a:cubicBezTo>
                  <a:cubicBezTo>
                    <a:pt x="1442565" y="6424890"/>
                    <a:pt x="1442565" y="6424890"/>
                    <a:pt x="1439745" y="6424890"/>
                  </a:cubicBezTo>
                  <a:cubicBezTo>
                    <a:pt x="1436924" y="6417710"/>
                    <a:pt x="1435514" y="6405747"/>
                    <a:pt x="1432693" y="6396175"/>
                  </a:cubicBezTo>
                  <a:cubicBezTo>
                    <a:pt x="1427053" y="6365067"/>
                    <a:pt x="1418592" y="6331566"/>
                    <a:pt x="1418592" y="6300460"/>
                  </a:cubicBezTo>
                  <a:cubicBezTo>
                    <a:pt x="1418592" y="6269351"/>
                    <a:pt x="1427053" y="6235851"/>
                    <a:pt x="1432693" y="6204745"/>
                  </a:cubicBezTo>
                  <a:cubicBezTo>
                    <a:pt x="1434104" y="6195173"/>
                    <a:pt x="1435514" y="6185602"/>
                    <a:pt x="1438334" y="6173636"/>
                  </a:cubicBezTo>
                  <a:close/>
                  <a:moveTo>
                    <a:pt x="4230" y="6063563"/>
                  </a:moveTo>
                  <a:cubicBezTo>
                    <a:pt x="23972" y="6070743"/>
                    <a:pt x="43714" y="6080315"/>
                    <a:pt x="63456" y="6089886"/>
                  </a:cubicBezTo>
                  <a:cubicBezTo>
                    <a:pt x="69096" y="6092278"/>
                    <a:pt x="74737" y="6097064"/>
                    <a:pt x="78966" y="6104244"/>
                  </a:cubicBezTo>
                  <a:cubicBezTo>
                    <a:pt x="115630" y="6166459"/>
                    <a:pt x="153704" y="6231065"/>
                    <a:pt x="190368" y="6293280"/>
                  </a:cubicBezTo>
                  <a:cubicBezTo>
                    <a:pt x="190368" y="6295674"/>
                    <a:pt x="191777" y="6298066"/>
                    <a:pt x="193188" y="6300460"/>
                  </a:cubicBezTo>
                  <a:cubicBezTo>
                    <a:pt x="190368" y="6305246"/>
                    <a:pt x="188957" y="6310032"/>
                    <a:pt x="186136" y="6314817"/>
                  </a:cubicBezTo>
                  <a:cubicBezTo>
                    <a:pt x="150884" y="6374638"/>
                    <a:pt x="115630" y="6434461"/>
                    <a:pt x="80377" y="6494282"/>
                  </a:cubicBezTo>
                  <a:cubicBezTo>
                    <a:pt x="76146" y="6503854"/>
                    <a:pt x="70506" y="6508639"/>
                    <a:pt x="66276" y="6513425"/>
                  </a:cubicBezTo>
                  <a:cubicBezTo>
                    <a:pt x="46534" y="6522997"/>
                    <a:pt x="25381" y="6532568"/>
                    <a:pt x="5640" y="6542140"/>
                  </a:cubicBezTo>
                  <a:lnTo>
                    <a:pt x="5640" y="6518211"/>
                  </a:lnTo>
                  <a:cubicBezTo>
                    <a:pt x="22561" y="6511034"/>
                    <a:pt x="40894" y="6501462"/>
                    <a:pt x="57815" y="6494282"/>
                  </a:cubicBezTo>
                  <a:cubicBezTo>
                    <a:pt x="64865" y="6489496"/>
                    <a:pt x="70506" y="6484711"/>
                    <a:pt x="76146" y="6475139"/>
                  </a:cubicBezTo>
                  <a:cubicBezTo>
                    <a:pt x="105760" y="6424890"/>
                    <a:pt x="136783" y="6372246"/>
                    <a:pt x="167806" y="6319603"/>
                  </a:cubicBezTo>
                  <a:cubicBezTo>
                    <a:pt x="170626" y="6314817"/>
                    <a:pt x="173446" y="6307637"/>
                    <a:pt x="176266" y="6302852"/>
                  </a:cubicBezTo>
                  <a:cubicBezTo>
                    <a:pt x="173446" y="6300460"/>
                    <a:pt x="172035" y="6295674"/>
                    <a:pt x="170626" y="6293280"/>
                  </a:cubicBezTo>
                  <a:cubicBezTo>
                    <a:pt x="138192" y="6238245"/>
                    <a:pt x="105760" y="6183208"/>
                    <a:pt x="73326" y="6128172"/>
                  </a:cubicBezTo>
                  <a:cubicBezTo>
                    <a:pt x="69096" y="6118601"/>
                    <a:pt x="62045" y="6113815"/>
                    <a:pt x="56404" y="6111421"/>
                  </a:cubicBezTo>
                  <a:cubicBezTo>
                    <a:pt x="39483" y="6104244"/>
                    <a:pt x="21152" y="6094672"/>
                    <a:pt x="4230" y="6087492"/>
                  </a:cubicBezTo>
                  <a:close/>
                  <a:moveTo>
                    <a:pt x="2058792" y="6053992"/>
                  </a:moveTo>
                  <a:cubicBezTo>
                    <a:pt x="2013668" y="6075529"/>
                    <a:pt x="1967134" y="6094672"/>
                    <a:pt x="1922010" y="6116207"/>
                  </a:cubicBezTo>
                  <a:cubicBezTo>
                    <a:pt x="1916369" y="6118601"/>
                    <a:pt x="1910729" y="6125778"/>
                    <a:pt x="1906498" y="6132958"/>
                  </a:cubicBezTo>
                  <a:cubicBezTo>
                    <a:pt x="1881115" y="6173636"/>
                    <a:pt x="1857144" y="6214316"/>
                    <a:pt x="1833171" y="6254994"/>
                  </a:cubicBezTo>
                  <a:cubicBezTo>
                    <a:pt x="1823301" y="6269351"/>
                    <a:pt x="1813429" y="6283709"/>
                    <a:pt x="1803559" y="6300460"/>
                  </a:cubicBezTo>
                  <a:cubicBezTo>
                    <a:pt x="1807788" y="6307637"/>
                    <a:pt x="1809199" y="6312423"/>
                    <a:pt x="1812020" y="6317209"/>
                  </a:cubicBezTo>
                  <a:cubicBezTo>
                    <a:pt x="1843042" y="6372246"/>
                    <a:pt x="1874065" y="6424890"/>
                    <a:pt x="1906498" y="6477533"/>
                  </a:cubicBezTo>
                  <a:cubicBezTo>
                    <a:pt x="1910729" y="6484711"/>
                    <a:pt x="1917779" y="6491891"/>
                    <a:pt x="1923419" y="6494282"/>
                  </a:cubicBezTo>
                  <a:cubicBezTo>
                    <a:pt x="1965723" y="6513425"/>
                    <a:pt x="2009438" y="6532568"/>
                    <a:pt x="2051742" y="6551711"/>
                  </a:cubicBezTo>
                  <a:cubicBezTo>
                    <a:pt x="2054562" y="6551711"/>
                    <a:pt x="2057383" y="6551711"/>
                    <a:pt x="2061612" y="6554105"/>
                  </a:cubicBezTo>
                  <a:cubicBezTo>
                    <a:pt x="2063023" y="6549320"/>
                    <a:pt x="2064432" y="6546926"/>
                    <a:pt x="2064432" y="6542140"/>
                  </a:cubicBezTo>
                  <a:cubicBezTo>
                    <a:pt x="2075714" y="6465568"/>
                    <a:pt x="2088405" y="6391390"/>
                    <a:pt x="2099686" y="6314817"/>
                  </a:cubicBezTo>
                  <a:cubicBezTo>
                    <a:pt x="2101096" y="6305246"/>
                    <a:pt x="2101096" y="6293280"/>
                    <a:pt x="2102507" y="6288494"/>
                  </a:cubicBezTo>
                  <a:cubicBezTo>
                    <a:pt x="2091226" y="6216708"/>
                    <a:pt x="2079945" y="6147316"/>
                    <a:pt x="2068664" y="6075529"/>
                  </a:cubicBezTo>
                  <a:cubicBezTo>
                    <a:pt x="2067253" y="6068349"/>
                    <a:pt x="2065843" y="6061172"/>
                    <a:pt x="2064432" y="6053992"/>
                  </a:cubicBezTo>
                  <a:cubicBezTo>
                    <a:pt x="2061612" y="6053992"/>
                    <a:pt x="2060203" y="6053992"/>
                    <a:pt x="2058792" y="6053992"/>
                  </a:cubicBezTo>
                  <a:close/>
                  <a:moveTo>
                    <a:pt x="1394620" y="6051600"/>
                  </a:moveTo>
                  <a:cubicBezTo>
                    <a:pt x="1393210" y="6056386"/>
                    <a:pt x="1391800" y="6058778"/>
                    <a:pt x="1391800" y="6063563"/>
                  </a:cubicBezTo>
                  <a:cubicBezTo>
                    <a:pt x="1380519" y="6137744"/>
                    <a:pt x="1367827" y="6214316"/>
                    <a:pt x="1356546" y="6288494"/>
                  </a:cubicBezTo>
                  <a:cubicBezTo>
                    <a:pt x="1355137" y="6298066"/>
                    <a:pt x="1356546" y="6312423"/>
                    <a:pt x="1357957" y="6321995"/>
                  </a:cubicBezTo>
                  <a:cubicBezTo>
                    <a:pt x="1367827" y="6384210"/>
                    <a:pt x="1377699" y="6446425"/>
                    <a:pt x="1387569" y="6511034"/>
                  </a:cubicBezTo>
                  <a:cubicBezTo>
                    <a:pt x="1388980" y="6525391"/>
                    <a:pt x="1391800" y="6539748"/>
                    <a:pt x="1394620" y="6556497"/>
                  </a:cubicBezTo>
                  <a:cubicBezTo>
                    <a:pt x="1398850" y="6556497"/>
                    <a:pt x="1400261" y="6556497"/>
                    <a:pt x="1401670" y="6556497"/>
                  </a:cubicBezTo>
                  <a:cubicBezTo>
                    <a:pt x="1446795" y="6534962"/>
                    <a:pt x="1490509" y="6515819"/>
                    <a:pt x="1535634" y="6494282"/>
                  </a:cubicBezTo>
                  <a:cubicBezTo>
                    <a:pt x="1541274" y="6491891"/>
                    <a:pt x="1548324" y="6484711"/>
                    <a:pt x="1552555" y="6477533"/>
                  </a:cubicBezTo>
                  <a:cubicBezTo>
                    <a:pt x="1583578" y="6424890"/>
                    <a:pt x="1613190" y="6374638"/>
                    <a:pt x="1644213" y="6321995"/>
                  </a:cubicBezTo>
                  <a:cubicBezTo>
                    <a:pt x="1647033" y="6317209"/>
                    <a:pt x="1651265" y="6312423"/>
                    <a:pt x="1654085" y="6305246"/>
                  </a:cubicBezTo>
                  <a:cubicBezTo>
                    <a:pt x="1652674" y="6300460"/>
                    <a:pt x="1651265" y="6298066"/>
                    <a:pt x="1649854" y="6295674"/>
                  </a:cubicBezTo>
                  <a:cubicBezTo>
                    <a:pt x="1616010" y="6240637"/>
                    <a:pt x="1583578" y="6183208"/>
                    <a:pt x="1549735" y="6128172"/>
                  </a:cubicBezTo>
                  <a:cubicBezTo>
                    <a:pt x="1545504" y="6120993"/>
                    <a:pt x="1538454" y="6116207"/>
                    <a:pt x="1532813" y="6113815"/>
                  </a:cubicBezTo>
                  <a:cubicBezTo>
                    <a:pt x="1491919" y="6094672"/>
                    <a:pt x="1449615" y="6075529"/>
                    <a:pt x="1408722" y="6056386"/>
                  </a:cubicBezTo>
                  <a:cubicBezTo>
                    <a:pt x="1404491" y="6053992"/>
                    <a:pt x="1398850" y="6053992"/>
                    <a:pt x="1394620" y="6051600"/>
                  </a:cubicBezTo>
                  <a:close/>
                  <a:moveTo>
                    <a:pt x="3542251" y="6046814"/>
                  </a:moveTo>
                  <a:cubicBezTo>
                    <a:pt x="3536610" y="6049206"/>
                    <a:pt x="3533790" y="6049206"/>
                    <a:pt x="3529560" y="6051600"/>
                  </a:cubicBezTo>
                  <a:cubicBezTo>
                    <a:pt x="3522509" y="6053992"/>
                    <a:pt x="3516868" y="6056386"/>
                    <a:pt x="3511228" y="6058778"/>
                  </a:cubicBezTo>
                  <a:cubicBezTo>
                    <a:pt x="3475975" y="6073135"/>
                    <a:pt x="3439312" y="6089886"/>
                    <a:pt x="3404058" y="6106635"/>
                  </a:cubicBezTo>
                  <a:cubicBezTo>
                    <a:pt x="3397008" y="6109029"/>
                    <a:pt x="3391367" y="6113815"/>
                    <a:pt x="3387136" y="6120993"/>
                  </a:cubicBezTo>
                  <a:cubicBezTo>
                    <a:pt x="3354704" y="6176030"/>
                    <a:pt x="3323681" y="6228674"/>
                    <a:pt x="3291247" y="6283709"/>
                  </a:cubicBezTo>
                  <a:cubicBezTo>
                    <a:pt x="3289838" y="6288494"/>
                    <a:pt x="3287018" y="6290888"/>
                    <a:pt x="3285607" y="6295674"/>
                  </a:cubicBezTo>
                  <a:cubicBezTo>
                    <a:pt x="3285607" y="6295674"/>
                    <a:pt x="3284197" y="6298066"/>
                    <a:pt x="3284197" y="6298066"/>
                  </a:cubicBezTo>
                  <a:cubicBezTo>
                    <a:pt x="3284197" y="6300460"/>
                    <a:pt x="3285607" y="6302852"/>
                    <a:pt x="3285607" y="6302852"/>
                  </a:cubicBezTo>
                  <a:cubicBezTo>
                    <a:pt x="3287018" y="6307637"/>
                    <a:pt x="3289838" y="6312423"/>
                    <a:pt x="3292658" y="6317209"/>
                  </a:cubicBezTo>
                  <a:cubicBezTo>
                    <a:pt x="3323681" y="6369852"/>
                    <a:pt x="3354704" y="6422496"/>
                    <a:pt x="3385727" y="6475139"/>
                  </a:cubicBezTo>
                  <a:cubicBezTo>
                    <a:pt x="3388547" y="6479925"/>
                    <a:pt x="3389957" y="6482319"/>
                    <a:pt x="3392777" y="6484711"/>
                  </a:cubicBezTo>
                  <a:cubicBezTo>
                    <a:pt x="3394188" y="6487105"/>
                    <a:pt x="3397008" y="6487105"/>
                    <a:pt x="3399828" y="6489496"/>
                  </a:cubicBezTo>
                  <a:cubicBezTo>
                    <a:pt x="3419570" y="6499068"/>
                    <a:pt x="3439312" y="6506248"/>
                    <a:pt x="3459054" y="6515819"/>
                  </a:cubicBezTo>
                  <a:cubicBezTo>
                    <a:pt x="3463283" y="6515819"/>
                    <a:pt x="3467515" y="6518211"/>
                    <a:pt x="3471744" y="6520605"/>
                  </a:cubicBezTo>
                  <a:cubicBezTo>
                    <a:pt x="3481616" y="6525391"/>
                    <a:pt x="3491486" y="6530177"/>
                    <a:pt x="3501358" y="6534962"/>
                  </a:cubicBezTo>
                  <a:cubicBezTo>
                    <a:pt x="3504178" y="6537354"/>
                    <a:pt x="3506998" y="6537354"/>
                    <a:pt x="3509818" y="6537354"/>
                  </a:cubicBezTo>
                  <a:lnTo>
                    <a:pt x="3509818" y="6539748"/>
                  </a:lnTo>
                  <a:cubicBezTo>
                    <a:pt x="3519689" y="6544534"/>
                    <a:pt x="3530970" y="6549320"/>
                    <a:pt x="3540841" y="6554105"/>
                  </a:cubicBezTo>
                  <a:cubicBezTo>
                    <a:pt x="3542251" y="6546926"/>
                    <a:pt x="3543662" y="6544534"/>
                    <a:pt x="3543662" y="6539748"/>
                  </a:cubicBezTo>
                  <a:cubicBezTo>
                    <a:pt x="3554943" y="6465568"/>
                    <a:pt x="3567633" y="6388995"/>
                    <a:pt x="3578914" y="6314817"/>
                  </a:cubicBezTo>
                  <a:cubicBezTo>
                    <a:pt x="3580325" y="6305246"/>
                    <a:pt x="3580325" y="6295674"/>
                    <a:pt x="3580325" y="6281317"/>
                  </a:cubicBezTo>
                  <a:cubicBezTo>
                    <a:pt x="3569044" y="6209530"/>
                    <a:pt x="3557763" y="6135350"/>
                    <a:pt x="3546482" y="6063563"/>
                  </a:cubicBezTo>
                  <a:cubicBezTo>
                    <a:pt x="3545071" y="6058778"/>
                    <a:pt x="3543662" y="6053992"/>
                    <a:pt x="3542251" y="6046814"/>
                  </a:cubicBezTo>
                  <a:close/>
                  <a:moveTo>
                    <a:pt x="2876668" y="6046814"/>
                  </a:moveTo>
                  <a:cubicBezTo>
                    <a:pt x="2876668" y="6049206"/>
                    <a:pt x="2876668" y="6049206"/>
                    <a:pt x="2876668" y="6049206"/>
                  </a:cubicBezTo>
                  <a:cubicBezTo>
                    <a:pt x="2875259" y="6053992"/>
                    <a:pt x="2873848" y="6058778"/>
                    <a:pt x="2873848" y="6061172"/>
                  </a:cubicBezTo>
                  <a:cubicBezTo>
                    <a:pt x="2871028" y="6077921"/>
                    <a:pt x="2868208" y="6094672"/>
                    <a:pt x="2865387" y="6111421"/>
                  </a:cubicBezTo>
                  <a:cubicBezTo>
                    <a:pt x="2855517" y="6171244"/>
                    <a:pt x="2845646" y="6228674"/>
                    <a:pt x="2837185" y="6288494"/>
                  </a:cubicBezTo>
                  <a:cubicBezTo>
                    <a:pt x="2835775" y="6298066"/>
                    <a:pt x="2837185" y="6312423"/>
                    <a:pt x="2838596" y="6321995"/>
                  </a:cubicBezTo>
                  <a:cubicBezTo>
                    <a:pt x="2845646" y="6372246"/>
                    <a:pt x="2854107" y="6424890"/>
                    <a:pt x="2862567" y="6475139"/>
                  </a:cubicBezTo>
                  <a:cubicBezTo>
                    <a:pt x="2863978" y="6484711"/>
                    <a:pt x="2865387" y="6496676"/>
                    <a:pt x="2868208" y="6506248"/>
                  </a:cubicBezTo>
                  <a:cubicBezTo>
                    <a:pt x="2869619" y="6518211"/>
                    <a:pt x="2872439" y="6530177"/>
                    <a:pt x="2873848" y="6542140"/>
                  </a:cubicBezTo>
                  <a:cubicBezTo>
                    <a:pt x="2875259" y="6546926"/>
                    <a:pt x="2875259" y="6549320"/>
                    <a:pt x="2876668" y="6554105"/>
                  </a:cubicBezTo>
                  <a:cubicBezTo>
                    <a:pt x="2876668" y="6554105"/>
                    <a:pt x="2878079" y="6554105"/>
                    <a:pt x="2878079" y="6554105"/>
                  </a:cubicBezTo>
                  <a:cubicBezTo>
                    <a:pt x="2880900" y="6554105"/>
                    <a:pt x="2883720" y="6551711"/>
                    <a:pt x="2886540" y="6551711"/>
                  </a:cubicBezTo>
                  <a:cubicBezTo>
                    <a:pt x="2909102" y="6542140"/>
                    <a:pt x="2933074" y="6530177"/>
                    <a:pt x="2955636" y="6520605"/>
                  </a:cubicBezTo>
                  <a:cubicBezTo>
                    <a:pt x="2975378" y="6511034"/>
                    <a:pt x="2996530" y="6501462"/>
                    <a:pt x="3017682" y="6491891"/>
                  </a:cubicBezTo>
                  <a:cubicBezTo>
                    <a:pt x="3019093" y="6489496"/>
                    <a:pt x="3019093" y="6489496"/>
                    <a:pt x="3020502" y="6489496"/>
                  </a:cubicBezTo>
                  <a:cubicBezTo>
                    <a:pt x="3021913" y="6487105"/>
                    <a:pt x="3021913" y="6487105"/>
                    <a:pt x="3023322" y="6487105"/>
                  </a:cubicBezTo>
                  <a:cubicBezTo>
                    <a:pt x="3026142" y="6484711"/>
                    <a:pt x="3028963" y="6482319"/>
                    <a:pt x="3030374" y="6479925"/>
                  </a:cubicBezTo>
                  <a:cubicBezTo>
                    <a:pt x="3030374" y="6479925"/>
                    <a:pt x="3031783" y="6477533"/>
                    <a:pt x="3031783" y="6477533"/>
                  </a:cubicBezTo>
                  <a:cubicBezTo>
                    <a:pt x="3033194" y="6475139"/>
                    <a:pt x="3033194" y="6475139"/>
                    <a:pt x="3034603" y="6472747"/>
                  </a:cubicBezTo>
                  <a:cubicBezTo>
                    <a:pt x="3058576" y="6432067"/>
                    <a:pt x="3083959" y="6388995"/>
                    <a:pt x="3107930" y="6348318"/>
                  </a:cubicBezTo>
                  <a:cubicBezTo>
                    <a:pt x="3113571" y="6338746"/>
                    <a:pt x="3120622" y="6326780"/>
                    <a:pt x="3126263" y="6317209"/>
                  </a:cubicBezTo>
                  <a:cubicBezTo>
                    <a:pt x="3129083" y="6312423"/>
                    <a:pt x="3131903" y="6305246"/>
                    <a:pt x="3134723" y="6300460"/>
                  </a:cubicBezTo>
                  <a:cubicBezTo>
                    <a:pt x="3134723" y="6300460"/>
                    <a:pt x="3133312" y="6298066"/>
                    <a:pt x="3133312" y="6298066"/>
                  </a:cubicBezTo>
                  <a:cubicBezTo>
                    <a:pt x="3131903" y="6295674"/>
                    <a:pt x="3130492" y="6293280"/>
                    <a:pt x="3129083" y="6290888"/>
                  </a:cubicBezTo>
                  <a:cubicBezTo>
                    <a:pt x="3096649" y="6235851"/>
                    <a:pt x="3064217" y="6180816"/>
                    <a:pt x="3031783" y="6125778"/>
                  </a:cubicBezTo>
                  <a:cubicBezTo>
                    <a:pt x="3027553" y="6116207"/>
                    <a:pt x="3020502" y="6111421"/>
                    <a:pt x="3014861" y="6109029"/>
                  </a:cubicBezTo>
                  <a:cubicBezTo>
                    <a:pt x="2973968" y="6089886"/>
                    <a:pt x="2931664" y="6070743"/>
                    <a:pt x="2890770" y="6051600"/>
                  </a:cubicBezTo>
                  <a:cubicBezTo>
                    <a:pt x="2886540" y="6049206"/>
                    <a:pt x="2880900" y="6049206"/>
                    <a:pt x="2876668" y="6046814"/>
                  </a:cubicBezTo>
                  <a:close/>
                  <a:moveTo>
                    <a:pt x="582384" y="6044420"/>
                  </a:moveTo>
                  <a:cubicBezTo>
                    <a:pt x="576744" y="6046814"/>
                    <a:pt x="573924" y="6046814"/>
                    <a:pt x="569692" y="6049206"/>
                  </a:cubicBezTo>
                  <a:cubicBezTo>
                    <a:pt x="528799" y="6068349"/>
                    <a:pt x="486495" y="6087492"/>
                    <a:pt x="445601" y="6106635"/>
                  </a:cubicBezTo>
                  <a:cubicBezTo>
                    <a:pt x="437140" y="6109029"/>
                    <a:pt x="430090" y="6116207"/>
                    <a:pt x="424450" y="6125778"/>
                  </a:cubicBezTo>
                  <a:cubicBezTo>
                    <a:pt x="393427" y="6178422"/>
                    <a:pt x="363813" y="6228674"/>
                    <a:pt x="332790" y="6281317"/>
                  </a:cubicBezTo>
                  <a:cubicBezTo>
                    <a:pt x="329970" y="6286103"/>
                    <a:pt x="327150" y="6293280"/>
                    <a:pt x="324329" y="6298066"/>
                  </a:cubicBezTo>
                  <a:cubicBezTo>
                    <a:pt x="325740" y="6300460"/>
                    <a:pt x="325740" y="6302852"/>
                    <a:pt x="327150" y="6305246"/>
                  </a:cubicBezTo>
                  <a:cubicBezTo>
                    <a:pt x="360993" y="6362675"/>
                    <a:pt x="394836" y="6420104"/>
                    <a:pt x="428679" y="6477533"/>
                  </a:cubicBezTo>
                  <a:cubicBezTo>
                    <a:pt x="431499" y="6484711"/>
                    <a:pt x="437140" y="6487105"/>
                    <a:pt x="441371" y="6489496"/>
                  </a:cubicBezTo>
                  <a:cubicBezTo>
                    <a:pt x="462522" y="6499068"/>
                    <a:pt x="483675" y="6508639"/>
                    <a:pt x="504826" y="6518211"/>
                  </a:cubicBezTo>
                  <a:cubicBezTo>
                    <a:pt x="530209" y="6530177"/>
                    <a:pt x="555591" y="6542140"/>
                    <a:pt x="582384" y="6554105"/>
                  </a:cubicBezTo>
                  <a:cubicBezTo>
                    <a:pt x="583794" y="6546926"/>
                    <a:pt x="585205" y="6544534"/>
                    <a:pt x="585205" y="6539748"/>
                  </a:cubicBezTo>
                  <a:cubicBezTo>
                    <a:pt x="596486" y="6465568"/>
                    <a:pt x="609176" y="6388995"/>
                    <a:pt x="620457" y="6314817"/>
                  </a:cubicBezTo>
                  <a:cubicBezTo>
                    <a:pt x="621868" y="6305246"/>
                    <a:pt x="621868" y="6295674"/>
                    <a:pt x="620457" y="6278923"/>
                  </a:cubicBezTo>
                  <a:cubicBezTo>
                    <a:pt x="609176" y="6207136"/>
                    <a:pt x="597895" y="6132958"/>
                    <a:pt x="586614" y="6061172"/>
                  </a:cubicBezTo>
                  <a:cubicBezTo>
                    <a:pt x="585205" y="6056386"/>
                    <a:pt x="583794" y="6051600"/>
                    <a:pt x="582384" y="6044420"/>
                  </a:cubicBezTo>
                  <a:close/>
                  <a:moveTo>
                    <a:pt x="3946959" y="6042029"/>
                  </a:moveTo>
                  <a:cubicBezTo>
                    <a:pt x="3931447" y="6070743"/>
                    <a:pt x="3915936" y="6097064"/>
                    <a:pt x="3900424" y="6123387"/>
                  </a:cubicBezTo>
                  <a:cubicBezTo>
                    <a:pt x="3894784" y="6135350"/>
                    <a:pt x="3887734" y="6142530"/>
                    <a:pt x="3879273" y="6144921"/>
                  </a:cubicBezTo>
                  <a:cubicBezTo>
                    <a:pt x="3860941" y="6152101"/>
                    <a:pt x="3842610" y="6159279"/>
                    <a:pt x="3824277" y="6168850"/>
                  </a:cubicBezTo>
                  <a:cubicBezTo>
                    <a:pt x="3820048" y="6171244"/>
                    <a:pt x="3817227" y="6173636"/>
                    <a:pt x="3812996" y="6176030"/>
                  </a:cubicBezTo>
                  <a:cubicBezTo>
                    <a:pt x="3818637" y="6209530"/>
                    <a:pt x="3822868" y="6243031"/>
                    <a:pt x="3828508" y="6274137"/>
                  </a:cubicBezTo>
                  <a:cubicBezTo>
                    <a:pt x="3832738" y="6295674"/>
                    <a:pt x="3832738" y="6312423"/>
                    <a:pt x="3828508" y="6333960"/>
                  </a:cubicBezTo>
                  <a:cubicBezTo>
                    <a:pt x="3822868" y="6367461"/>
                    <a:pt x="3818637" y="6400961"/>
                    <a:pt x="3812996" y="6434461"/>
                  </a:cubicBezTo>
                  <a:cubicBezTo>
                    <a:pt x="3817227" y="6436853"/>
                    <a:pt x="3820048" y="6439247"/>
                    <a:pt x="3822868" y="6441639"/>
                  </a:cubicBezTo>
                  <a:cubicBezTo>
                    <a:pt x="3841199" y="6451210"/>
                    <a:pt x="3858120" y="6458390"/>
                    <a:pt x="3875042" y="6465568"/>
                  </a:cubicBezTo>
                  <a:cubicBezTo>
                    <a:pt x="3884914" y="6467962"/>
                    <a:pt x="3893374" y="6475139"/>
                    <a:pt x="3900424" y="6489496"/>
                  </a:cubicBezTo>
                  <a:cubicBezTo>
                    <a:pt x="3913116" y="6511034"/>
                    <a:pt x="3925807" y="6532568"/>
                    <a:pt x="3938499" y="6554105"/>
                  </a:cubicBezTo>
                  <a:cubicBezTo>
                    <a:pt x="3941319" y="6556497"/>
                    <a:pt x="3944139" y="6561283"/>
                    <a:pt x="3948369" y="6566069"/>
                  </a:cubicBezTo>
                  <a:cubicBezTo>
                    <a:pt x="3962470" y="6539748"/>
                    <a:pt x="3977982" y="6515819"/>
                    <a:pt x="3990673" y="6491891"/>
                  </a:cubicBezTo>
                  <a:cubicBezTo>
                    <a:pt x="3999134" y="6475139"/>
                    <a:pt x="4009005" y="6465568"/>
                    <a:pt x="4021696" y="6460782"/>
                  </a:cubicBezTo>
                  <a:cubicBezTo>
                    <a:pt x="4041438" y="6453604"/>
                    <a:pt x="4061179" y="6444033"/>
                    <a:pt x="4080921" y="6434461"/>
                  </a:cubicBezTo>
                  <a:cubicBezTo>
                    <a:pt x="4080921" y="6427281"/>
                    <a:pt x="4080921" y="6420104"/>
                    <a:pt x="4079512" y="6415318"/>
                  </a:cubicBezTo>
                  <a:cubicBezTo>
                    <a:pt x="4075281" y="6386604"/>
                    <a:pt x="4072460" y="6357889"/>
                    <a:pt x="4066820" y="6331566"/>
                  </a:cubicBezTo>
                  <a:cubicBezTo>
                    <a:pt x="4062590" y="6310032"/>
                    <a:pt x="4062590" y="6293280"/>
                    <a:pt x="4066820" y="6271745"/>
                  </a:cubicBezTo>
                  <a:cubicBezTo>
                    <a:pt x="4072460" y="6238245"/>
                    <a:pt x="4076692" y="6204745"/>
                    <a:pt x="4082332" y="6171244"/>
                  </a:cubicBezTo>
                  <a:cubicBezTo>
                    <a:pt x="4078101" y="6168850"/>
                    <a:pt x="4075281" y="6166459"/>
                    <a:pt x="4071051" y="6164064"/>
                  </a:cubicBezTo>
                  <a:cubicBezTo>
                    <a:pt x="4052719" y="6156887"/>
                    <a:pt x="4035797" y="6147316"/>
                    <a:pt x="4017466" y="6140136"/>
                  </a:cubicBezTo>
                  <a:cubicBezTo>
                    <a:pt x="4009005" y="6137744"/>
                    <a:pt x="4001954" y="6130564"/>
                    <a:pt x="3996313" y="6120993"/>
                  </a:cubicBezTo>
                  <a:cubicBezTo>
                    <a:pt x="3983623" y="6099458"/>
                    <a:pt x="3970931" y="6075529"/>
                    <a:pt x="3956830" y="6053992"/>
                  </a:cubicBezTo>
                  <a:cubicBezTo>
                    <a:pt x="3954009" y="6051600"/>
                    <a:pt x="3951189" y="6046814"/>
                    <a:pt x="3946959" y="6042029"/>
                  </a:cubicBezTo>
                  <a:close/>
                  <a:moveTo>
                    <a:pt x="988502" y="6042029"/>
                  </a:moveTo>
                  <a:cubicBezTo>
                    <a:pt x="972990" y="6070743"/>
                    <a:pt x="957480" y="6097064"/>
                    <a:pt x="941967" y="6123387"/>
                  </a:cubicBezTo>
                  <a:cubicBezTo>
                    <a:pt x="936327" y="6135350"/>
                    <a:pt x="929277" y="6142530"/>
                    <a:pt x="920816" y="6144921"/>
                  </a:cubicBezTo>
                  <a:cubicBezTo>
                    <a:pt x="902484" y="6152101"/>
                    <a:pt x="884153" y="6159279"/>
                    <a:pt x="865820" y="6168850"/>
                  </a:cubicBezTo>
                  <a:cubicBezTo>
                    <a:pt x="861591" y="6171244"/>
                    <a:pt x="858770" y="6173636"/>
                    <a:pt x="854539" y="6176030"/>
                  </a:cubicBezTo>
                  <a:cubicBezTo>
                    <a:pt x="860180" y="6209530"/>
                    <a:pt x="864411" y="6243031"/>
                    <a:pt x="870051" y="6274137"/>
                  </a:cubicBezTo>
                  <a:cubicBezTo>
                    <a:pt x="874281" y="6295674"/>
                    <a:pt x="874281" y="6312423"/>
                    <a:pt x="870051" y="6333960"/>
                  </a:cubicBezTo>
                  <a:cubicBezTo>
                    <a:pt x="864411" y="6367461"/>
                    <a:pt x="860180" y="6400961"/>
                    <a:pt x="854539" y="6434461"/>
                  </a:cubicBezTo>
                  <a:cubicBezTo>
                    <a:pt x="858770" y="6436853"/>
                    <a:pt x="861591" y="6439247"/>
                    <a:pt x="864411" y="6441639"/>
                  </a:cubicBezTo>
                  <a:cubicBezTo>
                    <a:pt x="882742" y="6451210"/>
                    <a:pt x="899663" y="6458390"/>
                    <a:pt x="916585" y="6465568"/>
                  </a:cubicBezTo>
                  <a:cubicBezTo>
                    <a:pt x="926457" y="6467962"/>
                    <a:pt x="934917" y="6475139"/>
                    <a:pt x="941967" y="6489496"/>
                  </a:cubicBezTo>
                  <a:cubicBezTo>
                    <a:pt x="954659" y="6511034"/>
                    <a:pt x="967350" y="6532568"/>
                    <a:pt x="980042" y="6554105"/>
                  </a:cubicBezTo>
                  <a:cubicBezTo>
                    <a:pt x="982862" y="6556497"/>
                    <a:pt x="985682" y="6561283"/>
                    <a:pt x="989912" y="6566069"/>
                  </a:cubicBezTo>
                  <a:cubicBezTo>
                    <a:pt x="1004013" y="6539748"/>
                    <a:pt x="1019525" y="6515819"/>
                    <a:pt x="1032216" y="6491891"/>
                  </a:cubicBezTo>
                  <a:cubicBezTo>
                    <a:pt x="1040677" y="6475139"/>
                    <a:pt x="1050548" y="6465568"/>
                    <a:pt x="1063239" y="6460782"/>
                  </a:cubicBezTo>
                  <a:cubicBezTo>
                    <a:pt x="1082981" y="6453604"/>
                    <a:pt x="1102722" y="6444033"/>
                    <a:pt x="1122464" y="6434461"/>
                  </a:cubicBezTo>
                  <a:cubicBezTo>
                    <a:pt x="1122464" y="6427281"/>
                    <a:pt x="1122464" y="6420104"/>
                    <a:pt x="1121055" y="6415318"/>
                  </a:cubicBezTo>
                  <a:cubicBezTo>
                    <a:pt x="1116824" y="6386604"/>
                    <a:pt x="1114003" y="6357889"/>
                    <a:pt x="1108363" y="6331566"/>
                  </a:cubicBezTo>
                  <a:cubicBezTo>
                    <a:pt x="1104133" y="6310032"/>
                    <a:pt x="1104133" y="6293280"/>
                    <a:pt x="1108363" y="6271745"/>
                  </a:cubicBezTo>
                  <a:cubicBezTo>
                    <a:pt x="1114003" y="6238245"/>
                    <a:pt x="1118234" y="6204745"/>
                    <a:pt x="1123875" y="6171244"/>
                  </a:cubicBezTo>
                  <a:cubicBezTo>
                    <a:pt x="1119644" y="6168850"/>
                    <a:pt x="1116824" y="6166459"/>
                    <a:pt x="1112594" y="6164064"/>
                  </a:cubicBezTo>
                  <a:cubicBezTo>
                    <a:pt x="1094262" y="6156887"/>
                    <a:pt x="1077340" y="6147316"/>
                    <a:pt x="1059009" y="6140136"/>
                  </a:cubicBezTo>
                  <a:cubicBezTo>
                    <a:pt x="1050548" y="6137744"/>
                    <a:pt x="1043497" y="6130564"/>
                    <a:pt x="1037856" y="6120993"/>
                  </a:cubicBezTo>
                  <a:cubicBezTo>
                    <a:pt x="1025166" y="6099458"/>
                    <a:pt x="1012474" y="6075529"/>
                    <a:pt x="998373" y="6053992"/>
                  </a:cubicBezTo>
                  <a:cubicBezTo>
                    <a:pt x="995552" y="6051600"/>
                    <a:pt x="992732" y="6046814"/>
                    <a:pt x="988502" y="6042029"/>
                  </a:cubicBezTo>
                  <a:close/>
                  <a:moveTo>
                    <a:pt x="2467730" y="6039635"/>
                  </a:moveTo>
                  <a:cubicBezTo>
                    <a:pt x="2464910" y="6044420"/>
                    <a:pt x="2462090" y="6046814"/>
                    <a:pt x="2459269" y="6051600"/>
                  </a:cubicBezTo>
                  <a:cubicBezTo>
                    <a:pt x="2449399" y="6068349"/>
                    <a:pt x="2440938" y="6082706"/>
                    <a:pt x="2431067" y="6099458"/>
                  </a:cubicBezTo>
                  <a:cubicBezTo>
                    <a:pt x="2428246" y="6106635"/>
                    <a:pt x="2424017" y="6111421"/>
                    <a:pt x="2421197" y="6118601"/>
                  </a:cubicBezTo>
                  <a:cubicBezTo>
                    <a:pt x="2416965" y="6125778"/>
                    <a:pt x="2412736" y="6130564"/>
                    <a:pt x="2407095" y="6135350"/>
                  </a:cubicBezTo>
                  <a:cubicBezTo>
                    <a:pt x="2405684" y="6135350"/>
                    <a:pt x="2405684" y="6135350"/>
                    <a:pt x="2405684" y="6135350"/>
                  </a:cubicBezTo>
                  <a:cubicBezTo>
                    <a:pt x="2402864" y="6140136"/>
                    <a:pt x="2400044" y="6140136"/>
                    <a:pt x="2395814" y="6142530"/>
                  </a:cubicBezTo>
                  <a:cubicBezTo>
                    <a:pt x="2374661" y="6149707"/>
                    <a:pt x="2354920" y="6161673"/>
                    <a:pt x="2332357" y="6171244"/>
                  </a:cubicBezTo>
                  <a:cubicBezTo>
                    <a:pt x="2337998" y="6209530"/>
                    <a:pt x="2343639" y="6245422"/>
                    <a:pt x="2349279" y="6281317"/>
                  </a:cubicBezTo>
                  <a:cubicBezTo>
                    <a:pt x="2352100" y="6295674"/>
                    <a:pt x="2352100" y="6310032"/>
                    <a:pt x="2349279" y="6324389"/>
                  </a:cubicBezTo>
                  <a:cubicBezTo>
                    <a:pt x="2345049" y="6355495"/>
                    <a:pt x="2339409" y="6386604"/>
                    <a:pt x="2335178" y="6417710"/>
                  </a:cubicBezTo>
                  <a:cubicBezTo>
                    <a:pt x="2335178" y="6422496"/>
                    <a:pt x="2333768" y="6427281"/>
                    <a:pt x="2333768" y="6434461"/>
                  </a:cubicBezTo>
                  <a:cubicBezTo>
                    <a:pt x="2356330" y="6446425"/>
                    <a:pt x="2377482" y="6455996"/>
                    <a:pt x="2400044" y="6465568"/>
                  </a:cubicBezTo>
                  <a:cubicBezTo>
                    <a:pt x="2401455" y="6467962"/>
                    <a:pt x="2404275" y="6467962"/>
                    <a:pt x="2405684" y="6470353"/>
                  </a:cubicBezTo>
                  <a:lnTo>
                    <a:pt x="2405684" y="6467962"/>
                  </a:lnTo>
                  <a:cubicBezTo>
                    <a:pt x="2407095" y="6470353"/>
                    <a:pt x="2407095" y="6470353"/>
                    <a:pt x="2408505" y="6472747"/>
                  </a:cubicBezTo>
                  <a:cubicBezTo>
                    <a:pt x="2411325" y="6477533"/>
                    <a:pt x="2414145" y="6479925"/>
                    <a:pt x="2416965" y="6484711"/>
                  </a:cubicBezTo>
                  <a:cubicBezTo>
                    <a:pt x="2429657" y="6506248"/>
                    <a:pt x="2442348" y="6527783"/>
                    <a:pt x="2455040" y="6549320"/>
                  </a:cubicBezTo>
                  <a:cubicBezTo>
                    <a:pt x="2457860" y="6554105"/>
                    <a:pt x="2462090" y="6558891"/>
                    <a:pt x="2466321" y="6566069"/>
                  </a:cubicBezTo>
                  <a:cubicBezTo>
                    <a:pt x="2470550" y="6561283"/>
                    <a:pt x="2473371" y="6556497"/>
                    <a:pt x="2476191" y="6551711"/>
                  </a:cubicBezTo>
                  <a:cubicBezTo>
                    <a:pt x="2487472" y="6534962"/>
                    <a:pt x="2497344" y="6518211"/>
                    <a:pt x="2507214" y="6501462"/>
                  </a:cubicBezTo>
                  <a:cubicBezTo>
                    <a:pt x="2508625" y="6496676"/>
                    <a:pt x="2511445" y="6491891"/>
                    <a:pt x="2514265" y="6487105"/>
                  </a:cubicBezTo>
                  <a:cubicBezTo>
                    <a:pt x="2521315" y="6475139"/>
                    <a:pt x="2528367" y="6470353"/>
                    <a:pt x="2536827" y="6465568"/>
                  </a:cubicBezTo>
                  <a:cubicBezTo>
                    <a:pt x="2543877" y="6460782"/>
                    <a:pt x="2549518" y="6458390"/>
                    <a:pt x="2556569" y="6455996"/>
                  </a:cubicBezTo>
                  <a:cubicBezTo>
                    <a:pt x="2567850" y="6451210"/>
                    <a:pt x="2580541" y="6444033"/>
                    <a:pt x="2591822" y="6439247"/>
                  </a:cubicBezTo>
                  <a:cubicBezTo>
                    <a:pt x="2594642" y="6436853"/>
                    <a:pt x="2597462" y="6434461"/>
                    <a:pt x="2601693" y="6429676"/>
                  </a:cubicBezTo>
                  <a:cubicBezTo>
                    <a:pt x="2601693" y="6422496"/>
                    <a:pt x="2601693" y="6417710"/>
                    <a:pt x="2600283" y="6412924"/>
                  </a:cubicBezTo>
                  <a:cubicBezTo>
                    <a:pt x="2598873" y="6400961"/>
                    <a:pt x="2596053" y="6388995"/>
                    <a:pt x="2594642" y="6377032"/>
                  </a:cubicBezTo>
                  <a:cubicBezTo>
                    <a:pt x="2593233" y="6369852"/>
                    <a:pt x="2593233" y="6365067"/>
                    <a:pt x="2591822" y="6357889"/>
                  </a:cubicBezTo>
                  <a:cubicBezTo>
                    <a:pt x="2590413" y="6345923"/>
                    <a:pt x="2587592" y="6336352"/>
                    <a:pt x="2586181" y="6324389"/>
                  </a:cubicBezTo>
                  <a:cubicBezTo>
                    <a:pt x="2584772" y="6321995"/>
                    <a:pt x="2584772" y="6319603"/>
                    <a:pt x="2584772" y="6317209"/>
                  </a:cubicBezTo>
                  <a:cubicBezTo>
                    <a:pt x="2584772" y="6317209"/>
                    <a:pt x="2584772" y="6314817"/>
                    <a:pt x="2584772" y="6314817"/>
                  </a:cubicBezTo>
                  <a:cubicBezTo>
                    <a:pt x="2584772" y="6314817"/>
                    <a:pt x="2584772" y="6312423"/>
                    <a:pt x="2584772" y="6310032"/>
                  </a:cubicBezTo>
                  <a:cubicBezTo>
                    <a:pt x="2584772" y="6302852"/>
                    <a:pt x="2584772" y="6298066"/>
                    <a:pt x="2584772" y="6290888"/>
                  </a:cubicBezTo>
                  <a:cubicBezTo>
                    <a:pt x="2584772" y="6288494"/>
                    <a:pt x="2584772" y="6286103"/>
                    <a:pt x="2584772" y="6283709"/>
                  </a:cubicBezTo>
                  <a:cubicBezTo>
                    <a:pt x="2584772" y="6281317"/>
                    <a:pt x="2586181" y="6278923"/>
                    <a:pt x="2586181" y="6276531"/>
                  </a:cubicBezTo>
                  <a:cubicBezTo>
                    <a:pt x="2589002" y="6262174"/>
                    <a:pt x="2590413" y="6245422"/>
                    <a:pt x="2593233" y="6231065"/>
                  </a:cubicBezTo>
                  <a:cubicBezTo>
                    <a:pt x="2593233" y="6226279"/>
                    <a:pt x="2594642" y="6223888"/>
                    <a:pt x="2594642" y="6219102"/>
                  </a:cubicBezTo>
                  <a:cubicBezTo>
                    <a:pt x="2596053" y="6209530"/>
                    <a:pt x="2597462" y="6197565"/>
                    <a:pt x="2598873" y="6187993"/>
                  </a:cubicBezTo>
                  <a:cubicBezTo>
                    <a:pt x="2600283" y="6183208"/>
                    <a:pt x="2600283" y="6176030"/>
                    <a:pt x="2601693" y="6171244"/>
                  </a:cubicBezTo>
                  <a:cubicBezTo>
                    <a:pt x="2598873" y="6168850"/>
                    <a:pt x="2594642" y="6166459"/>
                    <a:pt x="2591822" y="6164064"/>
                  </a:cubicBezTo>
                  <a:cubicBezTo>
                    <a:pt x="2574900" y="6154493"/>
                    <a:pt x="2557979" y="6147316"/>
                    <a:pt x="2541057" y="6140136"/>
                  </a:cubicBezTo>
                  <a:cubicBezTo>
                    <a:pt x="2539648" y="6140136"/>
                    <a:pt x="2539648" y="6140136"/>
                    <a:pt x="2538237" y="6140136"/>
                  </a:cubicBezTo>
                  <a:cubicBezTo>
                    <a:pt x="2538237" y="6140136"/>
                    <a:pt x="2536827" y="6140136"/>
                    <a:pt x="2536827" y="6140136"/>
                  </a:cubicBezTo>
                  <a:cubicBezTo>
                    <a:pt x="2529776" y="6137744"/>
                    <a:pt x="2524135" y="6132958"/>
                    <a:pt x="2519906" y="6125778"/>
                  </a:cubicBezTo>
                  <a:cubicBezTo>
                    <a:pt x="2518495" y="6123387"/>
                    <a:pt x="2518495" y="6123387"/>
                    <a:pt x="2517086" y="6120993"/>
                  </a:cubicBezTo>
                  <a:cubicBezTo>
                    <a:pt x="2515675" y="6118601"/>
                    <a:pt x="2515675" y="6118601"/>
                    <a:pt x="2515675" y="6118601"/>
                  </a:cubicBezTo>
                  <a:cubicBezTo>
                    <a:pt x="2514265" y="6116207"/>
                    <a:pt x="2514265" y="6116207"/>
                    <a:pt x="2514265" y="6116207"/>
                  </a:cubicBezTo>
                  <a:cubicBezTo>
                    <a:pt x="2512854" y="6113815"/>
                    <a:pt x="2512854" y="6113815"/>
                    <a:pt x="2511445" y="6111421"/>
                  </a:cubicBezTo>
                  <a:cubicBezTo>
                    <a:pt x="2501573" y="6092278"/>
                    <a:pt x="2490293" y="6075529"/>
                    <a:pt x="2479011" y="6056386"/>
                  </a:cubicBezTo>
                  <a:cubicBezTo>
                    <a:pt x="2476191" y="6051600"/>
                    <a:pt x="2471961" y="6046814"/>
                    <a:pt x="2467730" y="6039635"/>
                  </a:cubicBezTo>
                  <a:close/>
                  <a:moveTo>
                    <a:pt x="4344617" y="6022886"/>
                  </a:moveTo>
                  <a:cubicBezTo>
                    <a:pt x="4348846" y="6022886"/>
                    <a:pt x="4351667" y="6022886"/>
                    <a:pt x="4355898" y="6025277"/>
                  </a:cubicBezTo>
                  <a:cubicBezTo>
                    <a:pt x="4403842" y="6049206"/>
                    <a:pt x="4451787" y="6070743"/>
                    <a:pt x="4499731" y="6092278"/>
                  </a:cubicBezTo>
                  <a:cubicBezTo>
                    <a:pt x="4505372" y="6094672"/>
                    <a:pt x="4511012" y="6097064"/>
                    <a:pt x="4515242" y="6104244"/>
                  </a:cubicBezTo>
                  <a:lnTo>
                    <a:pt x="4562681" y="6184744"/>
                  </a:lnTo>
                  <a:lnTo>
                    <a:pt x="4552776" y="6200403"/>
                  </a:lnTo>
                  <a:lnTo>
                    <a:pt x="4509601" y="6128172"/>
                  </a:lnTo>
                  <a:cubicBezTo>
                    <a:pt x="4505372" y="6120993"/>
                    <a:pt x="4498320" y="6116207"/>
                    <a:pt x="4492680" y="6113815"/>
                  </a:cubicBezTo>
                  <a:cubicBezTo>
                    <a:pt x="4451787" y="6094672"/>
                    <a:pt x="4409483" y="6075529"/>
                    <a:pt x="4368588" y="6056386"/>
                  </a:cubicBezTo>
                  <a:cubicBezTo>
                    <a:pt x="4364359" y="6053992"/>
                    <a:pt x="4358718" y="6053992"/>
                    <a:pt x="4354487" y="6051600"/>
                  </a:cubicBezTo>
                  <a:cubicBezTo>
                    <a:pt x="4353078" y="6056386"/>
                    <a:pt x="4351667" y="6058778"/>
                    <a:pt x="4351667" y="6063563"/>
                  </a:cubicBezTo>
                  <a:cubicBezTo>
                    <a:pt x="4340386" y="6137744"/>
                    <a:pt x="4327695" y="6214316"/>
                    <a:pt x="4316414" y="6288494"/>
                  </a:cubicBezTo>
                  <a:cubicBezTo>
                    <a:pt x="4315003" y="6298066"/>
                    <a:pt x="4316414" y="6312423"/>
                    <a:pt x="4317824" y="6321995"/>
                  </a:cubicBezTo>
                  <a:cubicBezTo>
                    <a:pt x="4326284" y="6384210"/>
                    <a:pt x="4337565" y="6446425"/>
                    <a:pt x="4347437" y="6511034"/>
                  </a:cubicBezTo>
                  <a:lnTo>
                    <a:pt x="4348049" y="6514977"/>
                  </a:lnTo>
                  <a:lnTo>
                    <a:pt x="4336317" y="6530472"/>
                  </a:lnTo>
                  <a:lnTo>
                    <a:pt x="4303722" y="6321995"/>
                  </a:lnTo>
                  <a:cubicBezTo>
                    <a:pt x="4300902" y="6310032"/>
                    <a:pt x="4300902" y="6298066"/>
                    <a:pt x="4302313" y="6286103"/>
                  </a:cubicBezTo>
                  <a:cubicBezTo>
                    <a:pt x="4315003" y="6202351"/>
                    <a:pt x="4329105" y="6120993"/>
                    <a:pt x="4341796" y="6037243"/>
                  </a:cubicBezTo>
                  <a:cubicBezTo>
                    <a:pt x="4341796" y="6032457"/>
                    <a:pt x="4343206" y="6027671"/>
                    <a:pt x="4344617" y="6022886"/>
                  </a:cubicBezTo>
                  <a:close/>
                  <a:moveTo>
                    <a:pt x="2865387" y="6022886"/>
                  </a:moveTo>
                  <a:cubicBezTo>
                    <a:pt x="2871028" y="6025277"/>
                    <a:pt x="2873848" y="6025277"/>
                    <a:pt x="2878079" y="6027671"/>
                  </a:cubicBezTo>
                  <a:cubicBezTo>
                    <a:pt x="2911922" y="6042029"/>
                    <a:pt x="2945766" y="6056386"/>
                    <a:pt x="2979609" y="6073135"/>
                  </a:cubicBezTo>
                  <a:cubicBezTo>
                    <a:pt x="2993710" y="6080315"/>
                    <a:pt x="3007811" y="6085101"/>
                    <a:pt x="3021913" y="6092278"/>
                  </a:cubicBezTo>
                  <a:cubicBezTo>
                    <a:pt x="3023322" y="6092278"/>
                    <a:pt x="3024733" y="6094672"/>
                    <a:pt x="3026142" y="6094672"/>
                  </a:cubicBezTo>
                  <a:cubicBezTo>
                    <a:pt x="3027553" y="6094672"/>
                    <a:pt x="3028963" y="6097064"/>
                    <a:pt x="3030374" y="6097064"/>
                  </a:cubicBezTo>
                  <a:cubicBezTo>
                    <a:pt x="3031783" y="6097064"/>
                    <a:pt x="3033194" y="6099458"/>
                    <a:pt x="3034603" y="6101850"/>
                  </a:cubicBezTo>
                  <a:cubicBezTo>
                    <a:pt x="3036014" y="6101850"/>
                    <a:pt x="3036014" y="6101850"/>
                    <a:pt x="3037424" y="6104244"/>
                  </a:cubicBezTo>
                  <a:cubicBezTo>
                    <a:pt x="3074087" y="6166459"/>
                    <a:pt x="3109341" y="6226279"/>
                    <a:pt x="3146004" y="6288494"/>
                  </a:cubicBezTo>
                  <a:cubicBezTo>
                    <a:pt x="3147414" y="6288494"/>
                    <a:pt x="3147414" y="6290888"/>
                    <a:pt x="3147414" y="6290888"/>
                  </a:cubicBezTo>
                  <a:cubicBezTo>
                    <a:pt x="3147414" y="6290888"/>
                    <a:pt x="3148825" y="6293280"/>
                    <a:pt x="3148825" y="6293280"/>
                  </a:cubicBezTo>
                  <a:cubicBezTo>
                    <a:pt x="3150234" y="6295674"/>
                    <a:pt x="3150234" y="6295674"/>
                    <a:pt x="3151645" y="6298066"/>
                  </a:cubicBezTo>
                  <a:cubicBezTo>
                    <a:pt x="3151645" y="6298066"/>
                    <a:pt x="3153054" y="6300460"/>
                    <a:pt x="3153054" y="6300460"/>
                  </a:cubicBezTo>
                  <a:cubicBezTo>
                    <a:pt x="3148825" y="6307637"/>
                    <a:pt x="3146004" y="6312423"/>
                    <a:pt x="3143184" y="6317209"/>
                  </a:cubicBezTo>
                  <a:cubicBezTo>
                    <a:pt x="3109341" y="6374638"/>
                    <a:pt x="3075498" y="6434461"/>
                    <a:pt x="3040244" y="6491891"/>
                  </a:cubicBezTo>
                  <a:cubicBezTo>
                    <a:pt x="3038834" y="6494282"/>
                    <a:pt x="3037424" y="6496676"/>
                    <a:pt x="3036014" y="6499068"/>
                  </a:cubicBezTo>
                  <a:cubicBezTo>
                    <a:pt x="3033194" y="6503854"/>
                    <a:pt x="3030374" y="6506248"/>
                    <a:pt x="3027553" y="6508639"/>
                  </a:cubicBezTo>
                  <a:cubicBezTo>
                    <a:pt x="3026142" y="6508639"/>
                    <a:pt x="3026142" y="6508639"/>
                    <a:pt x="3026142" y="6508639"/>
                  </a:cubicBezTo>
                  <a:cubicBezTo>
                    <a:pt x="3024733" y="6508639"/>
                    <a:pt x="3024733" y="6511034"/>
                    <a:pt x="3023322" y="6511034"/>
                  </a:cubicBezTo>
                  <a:cubicBezTo>
                    <a:pt x="2996530" y="6525391"/>
                    <a:pt x="2968328" y="6537354"/>
                    <a:pt x="2941535" y="6549320"/>
                  </a:cubicBezTo>
                  <a:cubicBezTo>
                    <a:pt x="2916152" y="6561283"/>
                    <a:pt x="2892181" y="6573249"/>
                    <a:pt x="2866798" y="6582820"/>
                  </a:cubicBezTo>
                  <a:cubicBezTo>
                    <a:pt x="2865387" y="6578034"/>
                    <a:pt x="2863978" y="6575640"/>
                    <a:pt x="2863978" y="6570854"/>
                  </a:cubicBezTo>
                  <a:cubicBezTo>
                    <a:pt x="2862567" y="6568463"/>
                    <a:pt x="2862567" y="6568463"/>
                    <a:pt x="2862567" y="6566069"/>
                  </a:cubicBezTo>
                  <a:cubicBezTo>
                    <a:pt x="2861158" y="6563677"/>
                    <a:pt x="2861158" y="6563677"/>
                    <a:pt x="2861158" y="6561283"/>
                  </a:cubicBezTo>
                  <a:cubicBezTo>
                    <a:pt x="2848466" y="6482319"/>
                    <a:pt x="2835775" y="6400961"/>
                    <a:pt x="2823083" y="6321995"/>
                  </a:cubicBezTo>
                  <a:cubicBezTo>
                    <a:pt x="2823083" y="6319603"/>
                    <a:pt x="2823083" y="6319603"/>
                    <a:pt x="2823083" y="6319603"/>
                  </a:cubicBezTo>
                  <a:cubicBezTo>
                    <a:pt x="2821674" y="6310032"/>
                    <a:pt x="2821674" y="6298066"/>
                    <a:pt x="2823083" y="6288494"/>
                  </a:cubicBezTo>
                  <a:cubicBezTo>
                    <a:pt x="2835775" y="6204745"/>
                    <a:pt x="2849877" y="6120993"/>
                    <a:pt x="2862567" y="6037243"/>
                  </a:cubicBezTo>
                  <a:cubicBezTo>
                    <a:pt x="2862567" y="6032457"/>
                    <a:pt x="2863978" y="6030063"/>
                    <a:pt x="2865387" y="6022886"/>
                  </a:cubicBezTo>
                  <a:close/>
                  <a:moveTo>
                    <a:pt x="2071484" y="6022886"/>
                  </a:moveTo>
                  <a:cubicBezTo>
                    <a:pt x="2072893" y="6032457"/>
                    <a:pt x="2074304" y="6039635"/>
                    <a:pt x="2075714" y="6046814"/>
                  </a:cubicBezTo>
                  <a:cubicBezTo>
                    <a:pt x="2086995" y="6125778"/>
                    <a:pt x="2099686" y="6204745"/>
                    <a:pt x="2112377" y="6283709"/>
                  </a:cubicBezTo>
                  <a:cubicBezTo>
                    <a:pt x="2113788" y="6293280"/>
                    <a:pt x="2115197" y="6305246"/>
                    <a:pt x="2113788" y="6321995"/>
                  </a:cubicBezTo>
                  <a:cubicBezTo>
                    <a:pt x="2099686" y="6408138"/>
                    <a:pt x="2086995" y="6491891"/>
                    <a:pt x="2072893" y="6578034"/>
                  </a:cubicBezTo>
                  <a:cubicBezTo>
                    <a:pt x="2072893" y="6580426"/>
                    <a:pt x="2071484" y="6582820"/>
                    <a:pt x="2070073" y="6587606"/>
                  </a:cubicBezTo>
                  <a:cubicBezTo>
                    <a:pt x="2065843" y="6585212"/>
                    <a:pt x="2060203" y="6585212"/>
                    <a:pt x="2055972" y="6582820"/>
                  </a:cubicBezTo>
                  <a:cubicBezTo>
                    <a:pt x="2009438" y="6561283"/>
                    <a:pt x="1962903" y="6539748"/>
                    <a:pt x="1916369" y="6518211"/>
                  </a:cubicBezTo>
                  <a:cubicBezTo>
                    <a:pt x="1910729" y="6513425"/>
                    <a:pt x="1903677" y="6508639"/>
                    <a:pt x="1899448" y="6501462"/>
                  </a:cubicBezTo>
                  <a:cubicBezTo>
                    <a:pt x="1862784" y="6439247"/>
                    <a:pt x="1826121" y="6377032"/>
                    <a:pt x="1789457" y="6314817"/>
                  </a:cubicBezTo>
                  <a:cubicBezTo>
                    <a:pt x="1786637" y="6312423"/>
                    <a:pt x="1785226" y="6310032"/>
                    <a:pt x="1783817" y="6305246"/>
                  </a:cubicBezTo>
                  <a:cubicBezTo>
                    <a:pt x="1786637" y="6298066"/>
                    <a:pt x="1790867" y="6290888"/>
                    <a:pt x="1793687" y="6286103"/>
                  </a:cubicBezTo>
                  <a:cubicBezTo>
                    <a:pt x="1827530" y="6228674"/>
                    <a:pt x="1861373" y="6171244"/>
                    <a:pt x="1895217" y="6113815"/>
                  </a:cubicBezTo>
                  <a:cubicBezTo>
                    <a:pt x="1902268" y="6104244"/>
                    <a:pt x="1909318" y="6097064"/>
                    <a:pt x="1917779" y="6092278"/>
                  </a:cubicBezTo>
                  <a:cubicBezTo>
                    <a:pt x="1964314" y="6070743"/>
                    <a:pt x="2012258" y="6049206"/>
                    <a:pt x="2058792" y="6027671"/>
                  </a:cubicBezTo>
                  <a:cubicBezTo>
                    <a:pt x="2063023" y="6025277"/>
                    <a:pt x="2067253" y="6025277"/>
                    <a:pt x="2071484" y="6022886"/>
                  </a:cubicBezTo>
                  <a:close/>
                  <a:moveTo>
                    <a:pt x="1386160" y="6022886"/>
                  </a:moveTo>
                  <a:cubicBezTo>
                    <a:pt x="1390389" y="6022886"/>
                    <a:pt x="1393210" y="6022886"/>
                    <a:pt x="1397441" y="6025277"/>
                  </a:cubicBezTo>
                  <a:cubicBezTo>
                    <a:pt x="1445385" y="6049206"/>
                    <a:pt x="1493330" y="6070743"/>
                    <a:pt x="1541274" y="6092278"/>
                  </a:cubicBezTo>
                  <a:cubicBezTo>
                    <a:pt x="1546915" y="6094672"/>
                    <a:pt x="1552555" y="6097064"/>
                    <a:pt x="1556785" y="6104244"/>
                  </a:cubicBezTo>
                  <a:cubicBezTo>
                    <a:pt x="1594859" y="6168850"/>
                    <a:pt x="1632932" y="6233459"/>
                    <a:pt x="1671006" y="6298066"/>
                  </a:cubicBezTo>
                  <a:cubicBezTo>
                    <a:pt x="1671006" y="6298066"/>
                    <a:pt x="1671006" y="6300460"/>
                    <a:pt x="1672416" y="6302852"/>
                  </a:cubicBezTo>
                  <a:cubicBezTo>
                    <a:pt x="1669596" y="6310032"/>
                    <a:pt x="1666775" y="6314817"/>
                    <a:pt x="1663955" y="6319603"/>
                  </a:cubicBezTo>
                  <a:cubicBezTo>
                    <a:pt x="1630112" y="6379424"/>
                    <a:pt x="1594859" y="6436853"/>
                    <a:pt x="1559605" y="6496676"/>
                  </a:cubicBezTo>
                  <a:cubicBezTo>
                    <a:pt x="1555376" y="6503854"/>
                    <a:pt x="1548324" y="6511034"/>
                    <a:pt x="1542684" y="6513425"/>
                  </a:cubicBezTo>
                  <a:cubicBezTo>
                    <a:pt x="1493330" y="6534962"/>
                    <a:pt x="1443974" y="6558891"/>
                    <a:pt x="1394620" y="6580426"/>
                  </a:cubicBezTo>
                  <a:cubicBezTo>
                    <a:pt x="1391800" y="6580426"/>
                    <a:pt x="1390389" y="6582820"/>
                    <a:pt x="1387569" y="6582820"/>
                  </a:cubicBezTo>
                  <a:cubicBezTo>
                    <a:pt x="1384749" y="6573249"/>
                    <a:pt x="1383339" y="6566069"/>
                    <a:pt x="1381928" y="6556497"/>
                  </a:cubicBezTo>
                  <a:cubicBezTo>
                    <a:pt x="1369238" y="6479925"/>
                    <a:pt x="1356546" y="6400961"/>
                    <a:pt x="1345265" y="6321995"/>
                  </a:cubicBezTo>
                  <a:cubicBezTo>
                    <a:pt x="1342445" y="6310032"/>
                    <a:pt x="1342445" y="6298066"/>
                    <a:pt x="1343856" y="6286103"/>
                  </a:cubicBezTo>
                  <a:cubicBezTo>
                    <a:pt x="1356546" y="6202351"/>
                    <a:pt x="1370648" y="6120993"/>
                    <a:pt x="1383339" y="6037243"/>
                  </a:cubicBezTo>
                  <a:cubicBezTo>
                    <a:pt x="1383339" y="6032457"/>
                    <a:pt x="1384749" y="6027671"/>
                    <a:pt x="1386160" y="6022886"/>
                  </a:cubicBezTo>
                  <a:close/>
                  <a:moveTo>
                    <a:pt x="3550712" y="6018100"/>
                  </a:moveTo>
                  <a:cubicBezTo>
                    <a:pt x="3559172" y="6070743"/>
                    <a:pt x="3566224" y="6120993"/>
                    <a:pt x="3574685" y="6171244"/>
                  </a:cubicBezTo>
                  <a:cubicBezTo>
                    <a:pt x="3580325" y="6209530"/>
                    <a:pt x="3585966" y="6245422"/>
                    <a:pt x="3591606" y="6283709"/>
                  </a:cubicBezTo>
                  <a:cubicBezTo>
                    <a:pt x="3594426" y="6295674"/>
                    <a:pt x="3594426" y="6305246"/>
                    <a:pt x="3591606" y="6314817"/>
                  </a:cubicBezTo>
                  <a:cubicBezTo>
                    <a:pt x="3577505" y="6400961"/>
                    <a:pt x="3564813" y="6484711"/>
                    <a:pt x="3550712" y="6570854"/>
                  </a:cubicBezTo>
                  <a:cubicBezTo>
                    <a:pt x="3550712" y="6573249"/>
                    <a:pt x="3549302" y="6575640"/>
                    <a:pt x="3547891" y="6580426"/>
                  </a:cubicBezTo>
                  <a:cubicBezTo>
                    <a:pt x="3542251" y="6578034"/>
                    <a:pt x="3538021" y="6578034"/>
                    <a:pt x="3533790" y="6575640"/>
                  </a:cubicBezTo>
                  <a:cubicBezTo>
                    <a:pt x="3498537" y="6558891"/>
                    <a:pt x="3461874" y="6542140"/>
                    <a:pt x="3426620" y="6525391"/>
                  </a:cubicBezTo>
                  <a:cubicBezTo>
                    <a:pt x="3420979" y="6522997"/>
                    <a:pt x="3416750" y="6522997"/>
                    <a:pt x="3412519" y="6520605"/>
                  </a:cubicBezTo>
                  <a:cubicBezTo>
                    <a:pt x="3406878" y="6518211"/>
                    <a:pt x="3401238" y="6515819"/>
                    <a:pt x="3397008" y="6513425"/>
                  </a:cubicBezTo>
                  <a:cubicBezTo>
                    <a:pt x="3395597" y="6511034"/>
                    <a:pt x="3395597" y="6511034"/>
                    <a:pt x="3394188" y="6511034"/>
                  </a:cubicBezTo>
                  <a:cubicBezTo>
                    <a:pt x="3388547" y="6508639"/>
                    <a:pt x="3381496" y="6503854"/>
                    <a:pt x="3377266" y="6496676"/>
                  </a:cubicBezTo>
                  <a:cubicBezTo>
                    <a:pt x="3375855" y="6494282"/>
                    <a:pt x="3374446" y="6491891"/>
                    <a:pt x="3373035" y="6489496"/>
                  </a:cubicBezTo>
                  <a:cubicBezTo>
                    <a:pt x="3368805" y="6482319"/>
                    <a:pt x="3365985" y="6477533"/>
                    <a:pt x="3361754" y="6470353"/>
                  </a:cubicBezTo>
                  <a:cubicBezTo>
                    <a:pt x="3351884" y="6451210"/>
                    <a:pt x="3342012" y="6434461"/>
                    <a:pt x="3330731" y="6415318"/>
                  </a:cubicBezTo>
                  <a:cubicBezTo>
                    <a:pt x="3309580" y="6381818"/>
                    <a:pt x="3288427" y="6345923"/>
                    <a:pt x="3267276" y="6310032"/>
                  </a:cubicBezTo>
                  <a:cubicBezTo>
                    <a:pt x="3265865" y="6307637"/>
                    <a:pt x="3265865" y="6305246"/>
                    <a:pt x="3264456" y="6302852"/>
                  </a:cubicBezTo>
                  <a:cubicBezTo>
                    <a:pt x="3264456" y="6302852"/>
                    <a:pt x="3263045" y="6300460"/>
                    <a:pt x="3263045" y="6300460"/>
                  </a:cubicBezTo>
                  <a:cubicBezTo>
                    <a:pt x="3265865" y="6298066"/>
                    <a:pt x="3267276" y="6293280"/>
                    <a:pt x="3268685" y="6290888"/>
                  </a:cubicBezTo>
                  <a:cubicBezTo>
                    <a:pt x="3270096" y="6288494"/>
                    <a:pt x="3270096" y="6288494"/>
                    <a:pt x="3271505" y="6286103"/>
                  </a:cubicBezTo>
                  <a:cubicBezTo>
                    <a:pt x="3271505" y="6286103"/>
                    <a:pt x="3272916" y="6283709"/>
                    <a:pt x="3272916" y="6283709"/>
                  </a:cubicBezTo>
                  <a:cubicBezTo>
                    <a:pt x="3306759" y="6226279"/>
                    <a:pt x="3342012" y="6168850"/>
                    <a:pt x="3375855" y="6109029"/>
                  </a:cubicBezTo>
                  <a:cubicBezTo>
                    <a:pt x="3381496" y="6099458"/>
                    <a:pt x="3387136" y="6092278"/>
                    <a:pt x="3394188" y="6089886"/>
                  </a:cubicBezTo>
                  <a:cubicBezTo>
                    <a:pt x="3408289" y="6085101"/>
                    <a:pt x="3423800" y="6077921"/>
                    <a:pt x="3437901" y="6070743"/>
                  </a:cubicBezTo>
                  <a:cubicBezTo>
                    <a:pt x="3461874" y="6058778"/>
                    <a:pt x="3485845" y="6049206"/>
                    <a:pt x="3509818" y="6037243"/>
                  </a:cubicBezTo>
                  <a:cubicBezTo>
                    <a:pt x="3519689" y="6032457"/>
                    <a:pt x="3529560" y="6027671"/>
                    <a:pt x="3539431" y="6022886"/>
                  </a:cubicBezTo>
                  <a:cubicBezTo>
                    <a:pt x="3542251" y="6020492"/>
                    <a:pt x="3546482" y="6020492"/>
                    <a:pt x="3550712" y="6018100"/>
                  </a:cubicBezTo>
                  <a:close/>
                  <a:moveTo>
                    <a:pt x="592255" y="6018100"/>
                  </a:moveTo>
                  <a:cubicBezTo>
                    <a:pt x="600715" y="6070743"/>
                    <a:pt x="607767" y="6120993"/>
                    <a:pt x="616228" y="6171244"/>
                  </a:cubicBezTo>
                  <a:cubicBezTo>
                    <a:pt x="621868" y="6209530"/>
                    <a:pt x="627509" y="6245422"/>
                    <a:pt x="633149" y="6283709"/>
                  </a:cubicBezTo>
                  <a:cubicBezTo>
                    <a:pt x="634559" y="6295674"/>
                    <a:pt x="635969" y="6305246"/>
                    <a:pt x="635969" y="6314817"/>
                  </a:cubicBezTo>
                  <a:cubicBezTo>
                    <a:pt x="621868" y="6400961"/>
                    <a:pt x="609176" y="6484711"/>
                    <a:pt x="595075" y="6570854"/>
                  </a:cubicBezTo>
                  <a:cubicBezTo>
                    <a:pt x="595075" y="6573249"/>
                    <a:pt x="593665" y="6575640"/>
                    <a:pt x="592255" y="6580426"/>
                  </a:cubicBezTo>
                  <a:cubicBezTo>
                    <a:pt x="586614" y="6578034"/>
                    <a:pt x="582384" y="6578034"/>
                    <a:pt x="578153" y="6575640"/>
                  </a:cubicBezTo>
                  <a:cubicBezTo>
                    <a:pt x="531620" y="6554105"/>
                    <a:pt x="485085" y="6532568"/>
                    <a:pt x="438551" y="6511034"/>
                  </a:cubicBezTo>
                  <a:cubicBezTo>
                    <a:pt x="432910" y="6508639"/>
                    <a:pt x="425859" y="6503854"/>
                    <a:pt x="421629" y="6496676"/>
                  </a:cubicBezTo>
                  <a:cubicBezTo>
                    <a:pt x="383555" y="6434461"/>
                    <a:pt x="346892" y="6372246"/>
                    <a:pt x="310228" y="6310032"/>
                  </a:cubicBezTo>
                  <a:cubicBezTo>
                    <a:pt x="308819" y="6307637"/>
                    <a:pt x="307408" y="6305246"/>
                    <a:pt x="305998" y="6300460"/>
                  </a:cubicBezTo>
                  <a:cubicBezTo>
                    <a:pt x="308819" y="6293280"/>
                    <a:pt x="311639" y="6288494"/>
                    <a:pt x="314459" y="6283709"/>
                  </a:cubicBezTo>
                  <a:cubicBezTo>
                    <a:pt x="348302" y="6226279"/>
                    <a:pt x="383555" y="6168850"/>
                    <a:pt x="417398" y="6109029"/>
                  </a:cubicBezTo>
                  <a:cubicBezTo>
                    <a:pt x="423039" y="6099458"/>
                    <a:pt x="428679" y="6092278"/>
                    <a:pt x="435731" y="6089886"/>
                  </a:cubicBezTo>
                  <a:cubicBezTo>
                    <a:pt x="483675" y="6068349"/>
                    <a:pt x="533029" y="6044420"/>
                    <a:pt x="580974" y="6022886"/>
                  </a:cubicBezTo>
                  <a:cubicBezTo>
                    <a:pt x="583794" y="6020492"/>
                    <a:pt x="588025" y="6020492"/>
                    <a:pt x="592255" y="6018100"/>
                  </a:cubicBezTo>
                  <a:close/>
                  <a:moveTo>
                    <a:pt x="3946959" y="6008528"/>
                  </a:moveTo>
                  <a:cubicBezTo>
                    <a:pt x="3949780" y="6013314"/>
                    <a:pt x="3952600" y="6015706"/>
                    <a:pt x="3955420" y="6020492"/>
                  </a:cubicBezTo>
                  <a:cubicBezTo>
                    <a:pt x="3970931" y="6046814"/>
                    <a:pt x="3986443" y="6073135"/>
                    <a:pt x="4001954" y="6099458"/>
                  </a:cubicBezTo>
                  <a:cubicBezTo>
                    <a:pt x="4007594" y="6109029"/>
                    <a:pt x="4014646" y="6116207"/>
                    <a:pt x="4021696" y="6118601"/>
                  </a:cubicBezTo>
                  <a:cubicBezTo>
                    <a:pt x="4044258" y="6130564"/>
                    <a:pt x="4065410" y="6140136"/>
                    <a:pt x="4087973" y="6149707"/>
                  </a:cubicBezTo>
                  <a:cubicBezTo>
                    <a:pt x="4090793" y="6149707"/>
                    <a:pt x="4093613" y="6152101"/>
                    <a:pt x="4097843" y="6154493"/>
                  </a:cubicBezTo>
                  <a:cubicBezTo>
                    <a:pt x="4090793" y="6199959"/>
                    <a:pt x="4083741" y="6243031"/>
                    <a:pt x="4078101" y="6286103"/>
                  </a:cubicBezTo>
                  <a:cubicBezTo>
                    <a:pt x="4076692" y="6295674"/>
                    <a:pt x="4076692" y="6307637"/>
                    <a:pt x="4078101" y="6317209"/>
                  </a:cubicBezTo>
                  <a:cubicBezTo>
                    <a:pt x="4083741" y="6360281"/>
                    <a:pt x="4090793" y="6403353"/>
                    <a:pt x="4097843" y="6448819"/>
                  </a:cubicBezTo>
                  <a:cubicBezTo>
                    <a:pt x="4093613" y="6451210"/>
                    <a:pt x="4089382" y="6453604"/>
                    <a:pt x="4086562" y="6453604"/>
                  </a:cubicBezTo>
                  <a:cubicBezTo>
                    <a:pt x="4065410" y="6463176"/>
                    <a:pt x="4045669" y="6472747"/>
                    <a:pt x="4025927" y="6479925"/>
                  </a:cubicBezTo>
                  <a:cubicBezTo>
                    <a:pt x="4017466" y="6484711"/>
                    <a:pt x="4009005" y="6491891"/>
                    <a:pt x="4001954" y="6503854"/>
                  </a:cubicBezTo>
                  <a:cubicBezTo>
                    <a:pt x="3987852" y="6527783"/>
                    <a:pt x="3973751" y="6551711"/>
                    <a:pt x="3959650" y="6575640"/>
                  </a:cubicBezTo>
                  <a:cubicBezTo>
                    <a:pt x="3955420" y="6580426"/>
                    <a:pt x="3952600" y="6585212"/>
                    <a:pt x="3948369" y="6592392"/>
                  </a:cubicBezTo>
                  <a:cubicBezTo>
                    <a:pt x="3944139" y="6587606"/>
                    <a:pt x="3941319" y="6582820"/>
                    <a:pt x="3938499" y="6578034"/>
                  </a:cubicBezTo>
                  <a:cubicBezTo>
                    <a:pt x="3921577" y="6551711"/>
                    <a:pt x="3906065" y="6525391"/>
                    <a:pt x="3890554" y="6499068"/>
                  </a:cubicBezTo>
                  <a:cubicBezTo>
                    <a:pt x="3886323" y="6494282"/>
                    <a:pt x="3880682" y="6487105"/>
                    <a:pt x="3875042" y="6484711"/>
                  </a:cubicBezTo>
                  <a:cubicBezTo>
                    <a:pt x="3853891" y="6475139"/>
                    <a:pt x="3832738" y="6465568"/>
                    <a:pt x="3811587" y="6455996"/>
                  </a:cubicBezTo>
                  <a:cubicBezTo>
                    <a:pt x="3807356" y="6453604"/>
                    <a:pt x="3803126" y="6451210"/>
                    <a:pt x="3797485" y="6448819"/>
                  </a:cubicBezTo>
                  <a:cubicBezTo>
                    <a:pt x="3804535" y="6408138"/>
                    <a:pt x="3810176" y="6367461"/>
                    <a:pt x="3817227" y="6326780"/>
                  </a:cubicBezTo>
                  <a:cubicBezTo>
                    <a:pt x="3820048" y="6310032"/>
                    <a:pt x="3820048" y="6295674"/>
                    <a:pt x="3817227" y="6278923"/>
                  </a:cubicBezTo>
                  <a:cubicBezTo>
                    <a:pt x="3810176" y="6238245"/>
                    <a:pt x="3804535" y="6199959"/>
                    <a:pt x="3797485" y="6156887"/>
                  </a:cubicBezTo>
                  <a:cubicBezTo>
                    <a:pt x="3803126" y="6152101"/>
                    <a:pt x="3807356" y="6149707"/>
                    <a:pt x="3812996" y="6147316"/>
                  </a:cubicBezTo>
                  <a:cubicBezTo>
                    <a:pt x="3834149" y="6137744"/>
                    <a:pt x="3853891" y="6130564"/>
                    <a:pt x="3873633" y="6120993"/>
                  </a:cubicBezTo>
                  <a:cubicBezTo>
                    <a:pt x="3880682" y="6116207"/>
                    <a:pt x="3886323" y="6111421"/>
                    <a:pt x="3891964" y="6101850"/>
                  </a:cubicBezTo>
                  <a:cubicBezTo>
                    <a:pt x="3910296" y="6070743"/>
                    <a:pt x="3928627" y="6039635"/>
                    <a:pt x="3946959" y="6008528"/>
                  </a:cubicBezTo>
                  <a:close/>
                  <a:moveTo>
                    <a:pt x="988502" y="6008528"/>
                  </a:moveTo>
                  <a:cubicBezTo>
                    <a:pt x="991323" y="6013314"/>
                    <a:pt x="994143" y="6015706"/>
                    <a:pt x="996963" y="6020492"/>
                  </a:cubicBezTo>
                  <a:cubicBezTo>
                    <a:pt x="1012474" y="6046814"/>
                    <a:pt x="1027986" y="6073135"/>
                    <a:pt x="1043497" y="6099458"/>
                  </a:cubicBezTo>
                  <a:cubicBezTo>
                    <a:pt x="1049137" y="6109029"/>
                    <a:pt x="1056189" y="6116207"/>
                    <a:pt x="1063239" y="6118601"/>
                  </a:cubicBezTo>
                  <a:cubicBezTo>
                    <a:pt x="1085801" y="6130564"/>
                    <a:pt x="1106954" y="6140136"/>
                    <a:pt x="1129516" y="6149707"/>
                  </a:cubicBezTo>
                  <a:cubicBezTo>
                    <a:pt x="1132336" y="6149707"/>
                    <a:pt x="1135156" y="6152101"/>
                    <a:pt x="1139386" y="6154493"/>
                  </a:cubicBezTo>
                  <a:cubicBezTo>
                    <a:pt x="1132336" y="6199959"/>
                    <a:pt x="1125284" y="6243031"/>
                    <a:pt x="1119644" y="6286103"/>
                  </a:cubicBezTo>
                  <a:cubicBezTo>
                    <a:pt x="1118234" y="6295674"/>
                    <a:pt x="1118234" y="6307637"/>
                    <a:pt x="1119644" y="6317209"/>
                  </a:cubicBezTo>
                  <a:cubicBezTo>
                    <a:pt x="1125284" y="6360281"/>
                    <a:pt x="1132336" y="6403353"/>
                    <a:pt x="1139386" y="6448819"/>
                  </a:cubicBezTo>
                  <a:cubicBezTo>
                    <a:pt x="1135156" y="6451210"/>
                    <a:pt x="1130925" y="6453604"/>
                    <a:pt x="1128105" y="6453604"/>
                  </a:cubicBezTo>
                  <a:cubicBezTo>
                    <a:pt x="1106954" y="6463176"/>
                    <a:pt x="1087212" y="6472747"/>
                    <a:pt x="1067470" y="6479925"/>
                  </a:cubicBezTo>
                  <a:cubicBezTo>
                    <a:pt x="1059009" y="6484711"/>
                    <a:pt x="1050548" y="6491891"/>
                    <a:pt x="1043497" y="6503854"/>
                  </a:cubicBezTo>
                  <a:cubicBezTo>
                    <a:pt x="1029395" y="6527783"/>
                    <a:pt x="1015294" y="6551711"/>
                    <a:pt x="1001193" y="6575640"/>
                  </a:cubicBezTo>
                  <a:cubicBezTo>
                    <a:pt x="996963" y="6580426"/>
                    <a:pt x="994143" y="6585212"/>
                    <a:pt x="989912" y="6592392"/>
                  </a:cubicBezTo>
                  <a:cubicBezTo>
                    <a:pt x="985682" y="6587606"/>
                    <a:pt x="982862" y="6582820"/>
                    <a:pt x="980042" y="6578034"/>
                  </a:cubicBezTo>
                  <a:cubicBezTo>
                    <a:pt x="963120" y="6551711"/>
                    <a:pt x="947608" y="6525391"/>
                    <a:pt x="932097" y="6499068"/>
                  </a:cubicBezTo>
                  <a:cubicBezTo>
                    <a:pt x="927866" y="6494282"/>
                    <a:pt x="922225" y="6487105"/>
                    <a:pt x="916585" y="6484711"/>
                  </a:cubicBezTo>
                  <a:cubicBezTo>
                    <a:pt x="895434" y="6475139"/>
                    <a:pt x="874281" y="6465568"/>
                    <a:pt x="853130" y="6455996"/>
                  </a:cubicBezTo>
                  <a:cubicBezTo>
                    <a:pt x="848899" y="6453604"/>
                    <a:pt x="844669" y="6451210"/>
                    <a:pt x="839028" y="6448819"/>
                  </a:cubicBezTo>
                  <a:cubicBezTo>
                    <a:pt x="846078" y="6408138"/>
                    <a:pt x="851719" y="6367461"/>
                    <a:pt x="858770" y="6326780"/>
                  </a:cubicBezTo>
                  <a:cubicBezTo>
                    <a:pt x="861591" y="6310032"/>
                    <a:pt x="861591" y="6295674"/>
                    <a:pt x="858770" y="6278923"/>
                  </a:cubicBezTo>
                  <a:cubicBezTo>
                    <a:pt x="851719" y="6238245"/>
                    <a:pt x="846078" y="6199959"/>
                    <a:pt x="839028" y="6156887"/>
                  </a:cubicBezTo>
                  <a:cubicBezTo>
                    <a:pt x="844669" y="6152101"/>
                    <a:pt x="848899" y="6149707"/>
                    <a:pt x="854539" y="6147316"/>
                  </a:cubicBezTo>
                  <a:cubicBezTo>
                    <a:pt x="875692" y="6137744"/>
                    <a:pt x="895434" y="6130564"/>
                    <a:pt x="915176" y="6120993"/>
                  </a:cubicBezTo>
                  <a:cubicBezTo>
                    <a:pt x="922225" y="6116207"/>
                    <a:pt x="927866" y="6111421"/>
                    <a:pt x="933507" y="6101850"/>
                  </a:cubicBezTo>
                  <a:cubicBezTo>
                    <a:pt x="951839" y="6070743"/>
                    <a:pt x="970170" y="6039635"/>
                    <a:pt x="988502" y="6008528"/>
                  </a:cubicBezTo>
                  <a:close/>
                  <a:moveTo>
                    <a:pt x="2470550" y="6003743"/>
                  </a:moveTo>
                  <a:cubicBezTo>
                    <a:pt x="2480422" y="6020492"/>
                    <a:pt x="2490293" y="6037243"/>
                    <a:pt x="2500164" y="6053992"/>
                  </a:cubicBezTo>
                  <a:cubicBezTo>
                    <a:pt x="2501573" y="6056386"/>
                    <a:pt x="2504394" y="6061172"/>
                    <a:pt x="2505804" y="6063563"/>
                  </a:cubicBezTo>
                  <a:cubicBezTo>
                    <a:pt x="2511445" y="6073135"/>
                    <a:pt x="2518495" y="6085101"/>
                    <a:pt x="2524135" y="6094672"/>
                  </a:cubicBezTo>
                  <a:cubicBezTo>
                    <a:pt x="2524135" y="6097064"/>
                    <a:pt x="2525546" y="6097064"/>
                    <a:pt x="2526956" y="6099458"/>
                  </a:cubicBezTo>
                  <a:cubicBezTo>
                    <a:pt x="2528367" y="6104244"/>
                    <a:pt x="2531187" y="6106635"/>
                    <a:pt x="2534007" y="6109029"/>
                  </a:cubicBezTo>
                  <a:cubicBezTo>
                    <a:pt x="2534007" y="6109029"/>
                    <a:pt x="2535417" y="6109029"/>
                    <a:pt x="2535417" y="6109029"/>
                  </a:cubicBezTo>
                  <a:cubicBezTo>
                    <a:pt x="2536827" y="6111421"/>
                    <a:pt x="2538237" y="6113815"/>
                    <a:pt x="2539648" y="6113815"/>
                  </a:cubicBezTo>
                  <a:cubicBezTo>
                    <a:pt x="2541057" y="6113815"/>
                    <a:pt x="2543877" y="6116207"/>
                    <a:pt x="2545288" y="6116207"/>
                  </a:cubicBezTo>
                  <a:cubicBezTo>
                    <a:pt x="2555158" y="6120993"/>
                    <a:pt x="2565030" y="6125778"/>
                    <a:pt x="2574900" y="6130564"/>
                  </a:cubicBezTo>
                  <a:cubicBezTo>
                    <a:pt x="2576311" y="6132958"/>
                    <a:pt x="2577721" y="6132958"/>
                    <a:pt x="2579131" y="6132958"/>
                  </a:cubicBezTo>
                  <a:cubicBezTo>
                    <a:pt x="2583361" y="6135350"/>
                    <a:pt x="2589002" y="6137744"/>
                    <a:pt x="2593233" y="6140136"/>
                  </a:cubicBezTo>
                  <a:cubicBezTo>
                    <a:pt x="2598873" y="6142530"/>
                    <a:pt x="2605923" y="6144921"/>
                    <a:pt x="2611564" y="6147316"/>
                  </a:cubicBezTo>
                  <a:cubicBezTo>
                    <a:pt x="2612975" y="6149707"/>
                    <a:pt x="2612975" y="6149707"/>
                    <a:pt x="2614384" y="6149707"/>
                  </a:cubicBezTo>
                  <a:cubicBezTo>
                    <a:pt x="2615795" y="6149707"/>
                    <a:pt x="2618615" y="6152101"/>
                    <a:pt x="2620024" y="6152101"/>
                  </a:cubicBezTo>
                  <a:cubicBezTo>
                    <a:pt x="2620024" y="6159279"/>
                    <a:pt x="2618615" y="6166459"/>
                    <a:pt x="2617204" y="6173636"/>
                  </a:cubicBezTo>
                  <a:cubicBezTo>
                    <a:pt x="2614384" y="6185602"/>
                    <a:pt x="2612975" y="6195173"/>
                    <a:pt x="2611564" y="6207136"/>
                  </a:cubicBezTo>
                  <a:cubicBezTo>
                    <a:pt x="2610154" y="6207136"/>
                    <a:pt x="2610154" y="6209530"/>
                    <a:pt x="2610154" y="6211922"/>
                  </a:cubicBezTo>
                  <a:cubicBezTo>
                    <a:pt x="2608743" y="6223888"/>
                    <a:pt x="2605923" y="6235851"/>
                    <a:pt x="2604514" y="6247817"/>
                  </a:cubicBezTo>
                  <a:cubicBezTo>
                    <a:pt x="2603103" y="6257388"/>
                    <a:pt x="2601693" y="6264565"/>
                    <a:pt x="2600283" y="6271745"/>
                  </a:cubicBezTo>
                  <a:cubicBezTo>
                    <a:pt x="2597462" y="6290888"/>
                    <a:pt x="2597462" y="6310032"/>
                    <a:pt x="2600283" y="6329175"/>
                  </a:cubicBezTo>
                  <a:cubicBezTo>
                    <a:pt x="2603103" y="6338746"/>
                    <a:pt x="2604514" y="6350709"/>
                    <a:pt x="2605923" y="6360281"/>
                  </a:cubicBezTo>
                  <a:cubicBezTo>
                    <a:pt x="2605923" y="6367461"/>
                    <a:pt x="2607334" y="6374638"/>
                    <a:pt x="2608743" y="6381818"/>
                  </a:cubicBezTo>
                  <a:cubicBezTo>
                    <a:pt x="2611564" y="6403353"/>
                    <a:pt x="2615795" y="6427281"/>
                    <a:pt x="2618615" y="6451210"/>
                  </a:cubicBezTo>
                  <a:cubicBezTo>
                    <a:pt x="2591822" y="6463176"/>
                    <a:pt x="2567850" y="6475139"/>
                    <a:pt x="2543877" y="6484711"/>
                  </a:cubicBezTo>
                  <a:cubicBezTo>
                    <a:pt x="2543877" y="6484711"/>
                    <a:pt x="2542468" y="6487105"/>
                    <a:pt x="2541057" y="6487105"/>
                  </a:cubicBezTo>
                  <a:cubicBezTo>
                    <a:pt x="2539648" y="6487105"/>
                    <a:pt x="2536827" y="6489496"/>
                    <a:pt x="2534007" y="6491891"/>
                  </a:cubicBezTo>
                  <a:cubicBezTo>
                    <a:pt x="2531187" y="6494282"/>
                    <a:pt x="2528367" y="6496676"/>
                    <a:pt x="2525546" y="6501462"/>
                  </a:cubicBezTo>
                  <a:cubicBezTo>
                    <a:pt x="2525546" y="6501462"/>
                    <a:pt x="2524135" y="6503854"/>
                    <a:pt x="2524135" y="6503854"/>
                  </a:cubicBezTo>
                  <a:cubicBezTo>
                    <a:pt x="2512854" y="6525391"/>
                    <a:pt x="2501573" y="6544534"/>
                    <a:pt x="2490293" y="6563677"/>
                  </a:cubicBezTo>
                  <a:cubicBezTo>
                    <a:pt x="2484652" y="6573249"/>
                    <a:pt x="2479011" y="6585212"/>
                    <a:pt x="2471961" y="6597177"/>
                  </a:cubicBezTo>
                  <a:cubicBezTo>
                    <a:pt x="2467730" y="6589997"/>
                    <a:pt x="2464910" y="6587606"/>
                    <a:pt x="2462090" y="6582820"/>
                  </a:cubicBezTo>
                  <a:cubicBezTo>
                    <a:pt x="2447988" y="6558891"/>
                    <a:pt x="2435298" y="6537354"/>
                    <a:pt x="2421197" y="6513425"/>
                  </a:cubicBezTo>
                  <a:cubicBezTo>
                    <a:pt x="2418376" y="6508639"/>
                    <a:pt x="2414145" y="6506248"/>
                    <a:pt x="2409915" y="6501462"/>
                  </a:cubicBezTo>
                  <a:lnTo>
                    <a:pt x="2409915" y="6496676"/>
                  </a:lnTo>
                  <a:cubicBezTo>
                    <a:pt x="2405684" y="6491891"/>
                    <a:pt x="2401455" y="6487105"/>
                    <a:pt x="2397224" y="6484711"/>
                  </a:cubicBezTo>
                  <a:cubicBezTo>
                    <a:pt x="2376072" y="6475139"/>
                    <a:pt x="2354920" y="6465568"/>
                    <a:pt x="2333768" y="6455996"/>
                  </a:cubicBezTo>
                  <a:cubicBezTo>
                    <a:pt x="2329537" y="6453604"/>
                    <a:pt x="2325308" y="6451210"/>
                    <a:pt x="2319667" y="6448819"/>
                  </a:cubicBezTo>
                  <a:cubicBezTo>
                    <a:pt x="2323897" y="6424890"/>
                    <a:pt x="2328128" y="6403353"/>
                    <a:pt x="2330948" y="6379424"/>
                  </a:cubicBezTo>
                  <a:cubicBezTo>
                    <a:pt x="2335178" y="6353103"/>
                    <a:pt x="2342229" y="6326780"/>
                    <a:pt x="2342229" y="6300460"/>
                  </a:cubicBezTo>
                  <a:cubicBezTo>
                    <a:pt x="2342229" y="6274137"/>
                    <a:pt x="2335178" y="6250208"/>
                    <a:pt x="2330948" y="6223888"/>
                  </a:cubicBezTo>
                  <a:cubicBezTo>
                    <a:pt x="2326717" y="6202351"/>
                    <a:pt x="2323897" y="6180816"/>
                    <a:pt x="2319667" y="6156887"/>
                  </a:cubicBezTo>
                  <a:cubicBezTo>
                    <a:pt x="2323897" y="6154493"/>
                    <a:pt x="2326717" y="6152101"/>
                    <a:pt x="2329537" y="6149707"/>
                  </a:cubicBezTo>
                  <a:cubicBezTo>
                    <a:pt x="2352100" y="6137744"/>
                    <a:pt x="2373252" y="6128172"/>
                    <a:pt x="2395814" y="6118601"/>
                  </a:cubicBezTo>
                  <a:cubicBezTo>
                    <a:pt x="2401455" y="6116207"/>
                    <a:pt x="2405684" y="6111421"/>
                    <a:pt x="2409915" y="6106635"/>
                  </a:cubicBezTo>
                  <a:lnTo>
                    <a:pt x="2409915" y="6104244"/>
                  </a:lnTo>
                  <a:cubicBezTo>
                    <a:pt x="2415556" y="6094672"/>
                    <a:pt x="2421197" y="6087492"/>
                    <a:pt x="2426837" y="6077921"/>
                  </a:cubicBezTo>
                  <a:cubicBezTo>
                    <a:pt x="2440938" y="6053992"/>
                    <a:pt x="2455040" y="6030063"/>
                    <a:pt x="2469141" y="6006134"/>
                  </a:cubicBezTo>
                  <a:cubicBezTo>
                    <a:pt x="2470550" y="6003743"/>
                    <a:pt x="2470550" y="6003743"/>
                    <a:pt x="2470550" y="6003743"/>
                  </a:cubicBezTo>
                  <a:close/>
                  <a:moveTo>
                    <a:pt x="3944139" y="5862561"/>
                  </a:moveTo>
                  <a:cubicBezTo>
                    <a:pt x="3941319" y="5872133"/>
                    <a:pt x="3938499" y="5879313"/>
                    <a:pt x="3934267" y="5886490"/>
                  </a:cubicBezTo>
                  <a:cubicBezTo>
                    <a:pt x="3910296" y="5927170"/>
                    <a:pt x="3884914" y="5967848"/>
                    <a:pt x="3860941" y="6010920"/>
                  </a:cubicBezTo>
                  <a:cubicBezTo>
                    <a:pt x="3855300" y="6022886"/>
                    <a:pt x="3848250" y="6027671"/>
                    <a:pt x="3839789" y="6032457"/>
                  </a:cubicBezTo>
                  <a:cubicBezTo>
                    <a:pt x="3804535" y="6046814"/>
                    <a:pt x="3767872" y="6063563"/>
                    <a:pt x="3732619" y="6080315"/>
                  </a:cubicBezTo>
                  <a:cubicBezTo>
                    <a:pt x="3729799" y="6082706"/>
                    <a:pt x="3726979" y="6085101"/>
                    <a:pt x="3722748" y="6087492"/>
                  </a:cubicBezTo>
                  <a:cubicBezTo>
                    <a:pt x="3722748" y="6094672"/>
                    <a:pt x="3724159" y="6104244"/>
                    <a:pt x="3725568" y="6111421"/>
                  </a:cubicBezTo>
                  <a:cubicBezTo>
                    <a:pt x="3735440" y="6168850"/>
                    <a:pt x="3743900" y="6228674"/>
                    <a:pt x="3753771" y="6286103"/>
                  </a:cubicBezTo>
                  <a:cubicBezTo>
                    <a:pt x="3756591" y="6298066"/>
                    <a:pt x="3756591" y="6310032"/>
                    <a:pt x="3753771" y="6324389"/>
                  </a:cubicBezTo>
                  <a:cubicBezTo>
                    <a:pt x="3743900" y="6381818"/>
                    <a:pt x="3734029" y="6439247"/>
                    <a:pt x="3725568" y="6499068"/>
                  </a:cubicBezTo>
                  <a:cubicBezTo>
                    <a:pt x="3725568" y="6506248"/>
                    <a:pt x="3724159" y="6513425"/>
                    <a:pt x="3722748" y="6522997"/>
                  </a:cubicBezTo>
                  <a:cubicBezTo>
                    <a:pt x="3728388" y="6525391"/>
                    <a:pt x="3732619" y="6527783"/>
                    <a:pt x="3736849" y="6530177"/>
                  </a:cubicBezTo>
                  <a:cubicBezTo>
                    <a:pt x="3770692" y="6544534"/>
                    <a:pt x="3804535" y="6561283"/>
                    <a:pt x="3838378" y="6575640"/>
                  </a:cubicBezTo>
                  <a:cubicBezTo>
                    <a:pt x="3848250" y="6580426"/>
                    <a:pt x="3855300" y="6585212"/>
                    <a:pt x="3860941" y="6597177"/>
                  </a:cubicBezTo>
                  <a:cubicBezTo>
                    <a:pt x="3886323" y="6640249"/>
                    <a:pt x="3911705" y="6683321"/>
                    <a:pt x="3937088" y="6726393"/>
                  </a:cubicBezTo>
                  <a:cubicBezTo>
                    <a:pt x="3941319" y="6731179"/>
                    <a:pt x="3944139" y="6738356"/>
                    <a:pt x="3948369" y="6743142"/>
                  </a:cubicBezTo>
                  <a:cubicBezTo>
                    <a:pt x="3952600" y="6735965"/>
                    <a:pt x="3956830" y="6728785"/>
                    <a:pt x="3959650" y="6723999"/>
                  </a:cubicBezTo>
                  <a:cubicBezTo>
                    <a:pt x="3985032" y="6680927"/>
                    <a:pt x="4009005" y="6640249"/>
                    <a:pt x="4034388" y="6601963"/>
                  </a:cubicBezTo>
                  <a:cubicBezTo>
                    <a:pt x="4040028" y="6589997"/>
                    <a:pt x="4047078" y="6585212"/>
                    <a:pt x="4055539" y="6580426"/>
                  </a:cubicBezTo>
                  <a:cubicBezTo>
                    <a:pt x="4089382" y="6566069"/>
                    <a:pt x="4123225" y="6549320"/>
                    <a:pt x="4157068" y="6534962"/>
                  </a:cubicBezTo>
                  <a:cubicBezTo>
                    <a:pt x="4161299" y="6532568"/>
                    <a:pt x="4166940" y="6530177"/>
                    <a:pt x="4172581" y="6527783"/>
                  </a:cubicBezTo>
                  <a:cubicBezTo>
                    <a:pt x="4171170" y="6518211"/>
                    <a:pt x="4169760" y="6508639"/>
                    <a:pt x="4168349" y="6501462"/>
                  </a:cubicBezTo>
                  <a:cubicBezTo>
                    <a:pt x="4158479" y="6444033"/>
                    <a:pt x="4150018" y="6384210"/>
                    <a:pt x="4140147" y="6326780"/>
                  </a:cubicBezTo>
                  <a:cubicBezTo>
                    <a:pt x="4137326" y="6314817"/>
                    <a:pt x="4137326" y="6300460"/>
                    <a:pt x="4140147" y="6288494"/>
                  </a:cubicBezTo>
                  <a:cubicBezTo>
                    <a:pt x="4150018" y="6231065"/>
                    <a:pt x="4159889" y="6173636"/>
                    <a:pt x="4168349" y="6113815"/>
                  </a:cubicBezTo>
                  <a:cubicBezTo>
                    <a:pt x="4169760" y="6106635"/>
                    <a:pt x="4169760" y="6099458"/>
                    <a:pt x="4171170" y="6089886"/>
                  </a:cubicBezTo>
                  <a:cubicBezTo>
                    <a:pt x="4166940" y="6087492"/>
                    <a:pt x="4164120" y="6085101"/>
                    <a:pt x="4161299" y="6082706"/>
                  </a:cubicBezTo>
                  <a:cubicBezTo>
                    <a:pt x="4127456" y="6065958"/>
                    <a:pt x="4092202" y="6049206"/>
                    <a:pt x="4056950" y="6034849"/>
                  </a:cubicBezTo>
                  <a:cubicBezTo>
                    <a:pt x="4047078" y="6030063"/>
                    <a:pt x="4038617" y="6020492"/>
                    <a:pt x="4031567" y="6008528"/>
                  </a:cubicBezTo>
                  <a:cubicBezTo>
                    <a:pt x="4007594" y="5965456"/>
                    <a:pt x="3982212" y="5924776"/>
                    <a:pt x="3958240" y="5884099"/>
                  </a:cubicBezTo>
                  <a:cubicBezTo>
                    <a:pt x="3954009" y="5876919"/>
                    <a:pt x="3949780" y="5872133"/>
                    <a:pt x="3944139" y="5862561"/>
                  </a:cubicBezTo>
                  <a:close/>
                  <a:moveTo>
                    <a:pt x="2467730" y="5862561"/>
                  </a:moveTo>
                  <a:cubicBezTo>
                    <a:pt x="2464910" y="5867347"/>
                    <a:pt x="2462090" y="5869741"/>
                    <a:pt x="2459269" y="5874527"/>
                  </a:cubicBezTo>
                  <a:cubicBezTo>
                    <a:pt x="2457860" y="5876919"/>
                    <a:pt x="2456449" y="5879313"/>
                    <a:pt x="2455040" y="5881704"/>
                  </a:cubicBezTo>
                  <a:cubicBezTo>
                    <a:pt x="2431067" y="5922385"/>
                    <a:pt x="2405684" y="5963062"/>
                    <a:pt x="2381713" y="6006134"/>
                  </a:cubicBezTo>
                  <a:cubicBezTo>
                    <a:pt x="2374661" y="6018100"/>
                    <a:pt x="2369021" y="6022886"/>
                    <a:pt x="2360560" y="6027671"/>
                  </a:cubicBezTo>
                  <a:cubicBezTo>
                    <a:pt x="2325308" y="6042029"/>
                    <a:pt x="2288644" y="6058778"/>
                    <a:pt x="2253390" y="6075529"/>
                  </a:cubicBezTo>
                  <a:cubicBezTo>
                    <a:pt x="2250570" y="6077921"/>
                    <a:pt x="2247750" y="6080315"/>
                    <a:pt x="2243520" y="6082706"/>
                  </a:cubicBezTo>
                  <a:cubicBezTo>
                    <a:pt x="2243520" y="6089886"/>
                    <a:pt x="2244930" y="6099458"/>
                    <a:pt x="2246340" y="6106635"/>
                  </a:cubicBezTo>
                  <a:cubicBezTo>
                    <a:pt x="2256210" y="6164064"/>
                    <a:pt x="2264671" y="6223888"/>
                    <a:pt x="2274543" y="6281317"/>
                  </a:cubicBezTo>
                  <a:cubicBezTo>
                    <a:pt x="2277363" y="6293280"/>
                    <a:pt x="2277363" y="6305246"/>
                    <a:pt x="2274543" y="6319603"/>
                  </a:cubicBezTo>
                  <a:cubicBezTo>
                    <a:pt x="2264671" y="6377032"/>
                    <a:pt x="2256210" y="6436853"/>
                    <a:pt x="2246340" y="6496676"/>
                  </a:cubicBezTo>
                  <a:cubicBezTo>
                    <a:pt x="2244930" y="6503854"/>
                    <a:pt x="2244930" y="6511034"/>
                    <a:pt x="2243520" y="6520605"/>
                  </a:cubicBezTo>
                  <a:cubicBezTo>
                    <a:pt x="2249160" y="6522997"/>
                    <a:pt x="2253390" y="6525391"/>
                    <a:pt x="2257621" y="6527783"/>
                  </a:cubicBezTo>
                  <a:cubicBezTo>
                    <a:pt x="2290054" y="6544534"/>
                    <a:pt x="2322487" y="6558891"/>
                    <a:pt x="2356330" y="6573249"/>
                  </a:cubicBezTo>
                  <a:cubicBezTo>
                    <a:pt x="2366201" y="6578034"/>
                    <a:pt x="2374661" y="6585212"/>
                    <a:pt x="2383122" y="6599569"/>
                  </a:cubicBezTo>
                  <a:cubicBezTo>
                    <a:pt x="2400044" y="6630678"/>
                    <a:pt x="2418376" y="6659392"/>
                    <a:pt x="2435298" y="6688107"/>
                  </a:cubicBezTo>
                  <a:cubicBezTo>
                    <a:pt x="2439528" y="6695284"/>
                    <a:pt x="2445168" y="6704856"/>
                    <a:pt x="2449399" y="6712036"/>
                  </a:cubicBezTo>
                  <a:cubicBezTo>
                    <a:pt x="2452220" y="6716821"/>
                    <a:pt x="2455040" y="6721607"/>
                    <a:pt x="2457860" y="6726393"/>
                  </a:cubicBezTo>
                  <a:cubicBezTo>
                    <a:pt x="2460680" y="6733570"/>
                    <a:pt x="2463501" y="6738356"/>
                    <a:pt x="2467730" y="6743142"/>
                  </a:cubicBezTo>
                  <a:cubicBezTo>
                    <a:pt x="2471961" y="6738356"/>
                    <a:pt x="2474782" y="6733570"/>
                    <a:pt x="2477602" y="6728785"/>
                  </a:cubicBezTo>
                  <a:cubicBezTo>
                    <a:pt x="2502984" y="6683321"/>
                    <a:pt x="2529776" y="6640249"/>
                    <a:pt x="2552338" y="6597177"/>
                  </a:cubicBezTo>
                  <a:cubicBezTo>
                    <a:pt x="2557979" y="6585212"/>
                    <a:pt x="2565030" y="6580426"/>
                    <a:pt x="2573491" y="6575640"/>
                  </a:cubicBezTo>
                  <a:cubicBezTo>
                    <a:pt x="2574900" y="6575640"/>
                    <a:pt x="2574900" y="6575640"/>
                    <a:pt x="2576311" y="6575640"/>
                  </a:cubicBezTo>
                  <a:cubicBezTo>
                    <a:pt x="2576311" y="6575640"/>
                    <a:pt x="2577721" y="6575640"/>
                    <a:pt x="2577721" y="6575640"/>
                  </a:cubicBezTo>
                  <a:cubicBezTo>
                    <a:pt x="2583361" y="6573249"/>
                    <a:pt x="2587592" y="6570854"/>
                    <a:pt x="2593233" y="6568463"/>
                  </a:cubicBezTo>
                  <a:cubicBezTo>
                    <a:pt x="2621436" y="6554105"/>
                    <a:pt x="2648227" y="6542140"/>
                    <a:pt x="2676430" y="6530177"/>
                  </a:cubicBezTo>
                  <a:cubicBezTo>
                    <a:pt x="2677841" y="6530177"/>
                    <a:pt x="2680661" y="6527783"/>
                    <a:pt x="2682070" y="6527783"/>
                  </a:cubicBezTo>
                  <a:cubicBezTo>
                    <a:pt x="2684890" y="6527783"/>
                    <a:pt x="2687711" y="6525391"/>
                    <a:pt x="2691942" y="6522997"/>
                  </a:cubicBezTo>
                  <a:cubicBezTo>
                    <a:pt x="2690531" y="6513425"/>
                    <a:pt x="2690531" y="6506248"/>
                    <a:pt x="2689122" y="6499068"/>
                  </a:cubicBezTo>
                  <a:cubicBezTo>
                    <a:pt x="2679250" y="6441639"/>
                    <a:pt x="2670789" y="6381818"/>
                    <a:pt x="2660919" y="6321995"/>
                  </a:cubicBezTo>
                  <a:cubicBezTo>
                    <a:pt x="2658099" y="6310032"/>
                    <a:pt x="2658099" y="6295674"/>
                    <a:pt x="2660919" y="6283709"/>
                  </a:cubicBezTo>
                  <a:cubicBezTo>
                    <a:pt x="2670789" y="6226279"/>
                    <a:pt x="2679250" y="6166459"/>
                    <a:pt x="2689122" y="6109029"/>
                  </a:cubicBezTo>
                  <a:cubicBezTo>
                    <a:pt x="2690531" y="6101850"/>
                    <a:pt x="2690531" y="6094672"/>
                    <a:pt x="2691942" y="6085101"/>
                  </a:cubicBezTo>
                  <a:cubicBezTo>
                    <a:pt x="2687711" y="6082706"/>
                    <a:pt x="2684890" y="6080315"/>
                    <a:pt x="2682070" y="6077921"/>
                  </a:cubicBezTo>
                  <a:cubicBezTo>
                    <a:pt x="2679250" y="6075529"/>
                    <a:pt x="2675020" y="6075529"/>
                    <a:pt x="2672200" y="6073135"/>
                  </a:cubicBezTo>
                  <a:cubicBezTo>
                    <a:pt x="2639766" y="6058778"/>
                    <a:pt x="2608743" y="6044420"/>
                    <a:pt x="2576311" y="6030063"/>
                  </a:cubicBezTo>
                  <a:cubicBezTo>
                    <a:pt x="2567850" y="6025277"/>
                    <a:pt x="2560799" y="6018100"/>
                    <a:pt x="2553749" y="6006134"/>
                  </a:cubicBezTo>
                  <a:cubicBezTo>
                    <a:pt x="2529776" y="5963062"/>
                    <a:pt x="2504394" y="5922385"/>
                    <a:pt x="2480422" y="5881704"/>
                  </a:cubicBezTo>
                  <a:cubicBezTo>
                    <a:pt x="2479011" y="5879313"/>
                    <a:pt x="2479011" y="5879313"/>
                    <a:pt x="2477602" y="5876919"/>
                  </a:cubicBezTo>
                  <a:cubicBezTo>
                    <a:pt x="2474782" y="5872133"/>
                    <a:pt x="2471961" y="5867347"/>
                    <a:pt x="2467730" y="5862561"/>
                  </a:cubicBezTo>
                  <a:close/>
                  <a:moveTo>
                    <a:pt x="985682" y="5862561"/>
                  </a:moveTo>
                  <a:cubicBezTo>
                    <a:pt x="982862" y="5872133"/>
                    <a:pt x="980042" y="5879313"/>
                    <a:pt x="975811" y="5886490"/>
                  </a:cubicBezTo>
                  <a:cubicBezTo>
                    <a:pt x="951839" y="5927170"/>
                    <a:pt x="926457" y="5967848"/>
                    <a:pt x="902484" y="6010920"/>
                  </a:cubicBezTo>
                  <a:cubicBezTo>
                    <a:pt x="896843" y="6022886"/>
                    <a:pt x="889793" y="6027671"/>
                    <a:pt x="881332" y="6032457"/>
                  </a:cubicBezTo>
                  <a:cubicBezTo>
                    <a:pt x="846078" y="6046814"/>
                    <a:pt x="809415" y="6063563"/>
                    <a:pt x="774162" y="6080315"/>
                  </a:cubicBezTo>
                  <a:cubicBezTo>
                    <a:pt x="771342" y="6082706"/>
                    <a:pt x="768522" y="6085101"/>
                    <a:pt x="764291" y="6087492"/>
                  </a:cubicBezTo>
                  <a:cubicBezTo>
                    <a:pt x="764291" y="6094672"/>
                    <a:pt x="765702" y="6104244"/>
                    <a:pt x="767111" y="6111421"/>
                  </a:cubicBezTo>
                  <a:cubicBezTo>
                    <a:pt x="776983" y="6168850"/>
                    <a:pt x="785443" y="6228674"/>
                    <a:pt x="795314" y="6286103"/>
                  </a:cubicBezTo>
                  <a:cubicBezTo>
                    <a:pt x="798134" y="6298066"/>
                    <a:pt x="798134" y="6310032"/>
                    <a:pt x="795314" y="6324389"/>
                  </a:cubicBezTo>
                  <a:cubicBezTo>
                    <a:pt x="785443" y="6381818"/>
                    <a:pt x="775572" y="6439247"/>
                    <a:pt x="767111" y="6499068"/>
                  </a:cubicBezTo>
                  <a:cubicBezTo>
                    <a:pt x="767111" y="6506248"/>
                    <a:pt x="765702" y="6513425"/>
                    <a:pt x="764291" y="6522997"/>
                  </a:cubicBezTo>
                  <a:cubicBezTo>
                    <a:pt x="769931" y="6525391"/>
                    <a:pt x="774162" y="6527783"/>
                    <a:pt x="778392" y="6530177"/>
                  </a:cubicBezTo>
                  <a:cubicBezTo>
                    <a:pt x="812235" y="6544534"/>
                    <a:pt x="846078" y="6561283"/>
                    <a:pt x="879921" y="6575640"/>
                  </a:cubicBezTo>
                  <a:cubicBezTo>
                    <a:pt x="889793" y="6580426"/>
                    <a:pt x="896843" y="6585212"/>
                    <a:pt x="902484" y="6597177"/>
                  </a:cubicBezTo>
                  <a:cubicBezTo>
                    <a:pt x="927866" y="6640249"/>
                    <a:pt x="953248" y="6683321"/>
                    <a:pt x="978631" y="6726393"/>
                  </a:cubicBezTo>
                  <a:cubicBezTo>
                    <a:pt x="982862" y="6731179"/>
                    <a:pt x="985682" y="6738356"/>
                    <a:pt x="989912" y="6743142"/>
                  </a:cubicBezTo>
                  <a:cubicBezTo>
                    <a:pt x="994143" y="6735965"/>
                    <a:pt x="998373" y="6728785"/>
                    <a:pt x="1001193" y="6723999"/>
                  </a:cubicBezTo>
                  <a:cubicBezTo>
                    <a:pt x="1025166" y="6680927"/>
                    <a:pt x="1050548" y="6640249"/>
                    <a:pt x="1075931" y="6601963"/>
                  </a:cubicBezTo>
                  <a:cubicBezTo>
                    <a:pt x="1081571" y="6589997"/>
                    <a:pt x="1088621" y="6585212"/>
                    <a:pt x="1097082" y="6580426"/>
                  </a:cubicBezTo>
                  <a:cubicBezTo>
                    <a:pt x="1130925" y="6566069"/>
                    <a:pt x="1164768" y="6549320"/>
                    <a:pt x="1198611" y="6534962"/>
                  </a:cubicBezTo>
                  <a:cubicBezTo>
                    <a:pt x="1202843" y="6532568"/>
                    <a:pt x="1208483" y="6530177"/>
                    <a:pt x="1214124" y="6527783"/>
                  </a:cubicBezTo>
                  <a:cubicBezTo>
                    <a:pt x="1212713" y="6518211"/>
                    <a:pt x="1211303" y="6508639"/>
                    <a:pt x="1209892" y="6501462"/>
                  </a:cubicBezTo>
                  <a:cubicBezTo>
                    <a:pt x="1200022" y="6444033"/>
                    <a:pt x="1191561" y="6384210"/>
                    <a:pt x="1181690" y="6326780"/>
                  </a:cubicBezTo>
                  <a:cubicBezTo>
                    <a:pt x="1178870" y="6314817"/>
                    <a:pt x="1178870" y="6300460"/>
                    <a:pt x="1181690" y="6288494"/>
                  </a:cubicBezTo>
                  <a:cubicBezTo>
                    <a:pt x="1191561" y="6231065"/>
                    <a:pt x="1201432" y="6173636"/>
                    <a:pt x="1209892" y="6113815"/>
                  </a:cubicBezTo>
                  <a:cubicBezTo>
                    <a:pt x="1211303" y="6106635"/>
                    <a:pt x="1211303" y="6099458"/>
                    <a:pt x="1212713" y="6089886"/>
                  </a:cubicBezTo>
                  <a:cubicBezTo>
                    <a:pt x="1208483" y="6087492"/>
                    <a:pt x="1205663" y="6085101"/>
                    <a:pt x="1202843" y="6082706"/>
                  </a:cubicBezTo>
                  <a:cubicBezTo>
                    <a:pt x="1168999" y="6065958"/>
                    <a:pt x="1133745" y="6049206"/>
                    <a:pt x="1098493" y="6034849"/>
                  </a:cubicBezTo>
                  <a:cubicBezTo>
                    <a:pt x="1088621" y="6030063"/>
                    <a:pt x="1080160" y="6020492"/>
                    <a:pt x="1073110" y="6008528"/>
                  </a:cubicBezTo>
                  <a:cubicBezTo>
                    <a:pt x="1049137" y="5965456"/>
                    <a:pt x="1023755" y="5924776"/>
                    <a:pt x="999783" y="5884099"/>
                  </a:cubicBezTo>
                  <a:cubicBezTo>
                    <a:pt x="995552" y="5876919"/>
                    <a:pt x="991323" y="5872133"/>
                    <a:pt x="985682" y="5862561"/>
                  </a:cubicBezTo>
                  <a:close/>
                  <a:moveTo>
                    <a:pt x="2471961" y="5833847"/>
                  </a:moveTo>
                  <a:cubicBezTo>
                    <a:pt x="2473371" y="5836241"/>
                    <a:pt x="2474782" y="5838632"/>
                    <a:pt x="2476191" y="5841027"/>
                  </a:cubicBezTo>
                  <a:cubicBezTo>
                    <a:pt x="2476191" y="5843418"/>
                    <a:pt x="2477602" y="5843418"/>
                    <a:pt x="2479011" y="5845812"/>
                  </a:cubicBezTo>
                  <a:cubicBezTo>
                    <a:pt x="2479011" y="5848204"/>
                    <a:pt x="2480422" y="5848204"/>
                    <a:pt x="2481831" y="5850598"/>
                  </a:cubicBezTo>
                  <a:cubicBezTo>
                    <a:pt x="2508625" y="5896062"/>
                    <a:pt x="2536827" y="5941528"/>
                    <a:pt x="2563619" y="5989385"/>
                  </a:cubicBezTo>
                  <a:cubicBezTo>
                    <a:pt x="2570671" y="5998957"/>
                    <a:pt x="2577721" y="6006134"/>
                    <a:pt x="2586181" y="6010920"/>
                  </a:cubicBezTo>
                  <a:cubicBezTo>
                    <a:pt x="2622845" y="6027671"/>
                    <a:pt x="2659508" y="6044420"/>
                    <a:pt x="2696172" y="6061172"/>
                  </a:cubicBezTo>
                  <a:cubicBezTo>
                    <a:pt x="2700403" y="6063563"/>
                    <a:pt x="2704632" y="6065958"/>
                    <a:pt x="2710273" y="6068349"/>
                  </a:cubicBezTo>
                  <a:cubicBezTo>
                    <a:pt x="2708863" y="6070743"/>
                    <a:pt x="2708863" y="6073135"/>
                    <a:pt x="2708863" y="6075529"/>
                  </a:cubicBezTo>
                  <a:cubicBezTo>
                    <a:pt x="2708863" y="6080315"/>
                    <a:pt x="2707453" y="6085101"/>
                    <a:pt x="2707453" y="6087492"/>
                  </a:cubicBezTo>
                  <a:cubicBezTo>
                    <a:pt x="2697582" y="6152101"/>
                    <a:pt x="2687711" y="6219102"/>
                    <a:pt x="2676430" y="6286103"/>
                  </a:cubicBezTo>
                  <a:cubicBezTo>
                    <a:pt x="2675020" y="6290888"/>
                    <a:pt x="2675020" y="6295674"/>
                    <a:pt x="2675020" y="6300460"/>
                  </a:cubicBezTo>
                  <a:cubicBezTo>
                    <a:pt x="2675020" y="6302852"/>
                    <a:pt x="2675020" y="6302852"/>
                    <a:pt x="2675020" y="6305246"/>
                  </a:cubicBezTo>
                  <a:cubicBezTo>
                    <a:pt x="2675020" y="6310032"/>
                    <a:pt x="2675020" y="6314817"/>
                    <a:pt x="2676430" y="6319603"/>
                  </a:cubicBezTo>
                  <a:cubicBezTo>
                    <a:pt x="2676430" y="6319603"/>
                    <a:pt x="2676430" y="6321995"/>
                    <a:pt x="2676430" y="6321995"/>
                  </a:cubicBezTo>
                  <a:cubicBezTo>
                    <a:pt x="2687711" y="6386604"/>
                    <a:pt x="2697582" y="6453604"/>
                    <a:pt x="2707453" y="6518211"/>
                  </a:cubicBezTo>
                  <a:cubicBezTo>
                    <a:pt x="2708863" y="6525391"/>
                    <a:pt x="2708863" y="6532568"/>
                    <a:pt x="2710273" y="6539748"/>
                  </a:cubicBezTo>
                  <a:cubicBezTo>
                    <a:pt x="2708863" y="6539748"/>
                    <a:pt x="2707453" y="6542140"/>
                    <a:pt x="2706043" y="6542140"/>
                  </a:cubicBezTo>
                  <a:cubicBezTo>
                    <a:pt x="2704632" y="6544534"/>
                    <a:pt x="2701812" y="6546926"/>
                    <a:pt x="2700403" y="6546926"/>
                  </a:cubicBezTo>
                  <a:cubicBezTo>
                    <a:pt x="2669380" y="6561283"/>
                    <a:pt x="2638357" y="6575640"/>
                    <a:pt x="2607334" y="6589997"/>
                  </a:cubicBezTo>
                  <a:cubicBezTo>
                    <a:pt x="2598873" y="6592392"/>
                    <a:pt x="2591822" y="6597177"/>
                    <a:pt x="2583361" y="6599569"/>
                  </a:cubicBezTo>
                  <a:cubicBezTo>
                    <a:pt x="2581952" y="6599569"/>
                    <a:pt x="2581952" y="6599569"/>
                    <a:pt x="2580541" y="6599569"/>
                  </a:cubicBezTo>
                  <a:cubicBezTo>
                    <a:pt x="2577721" y="6599569"/>
                    <a:pt x="2576311" y="6601963"/>
                    <a:pt x="2573491" y="6604355"/>
                  </a:cubicBezTo>
                  <a:cubicBezTo>
                    <a:pt x="2573491" y="6604355"/>
                    <a:pt x="2572080" y="6606749"/>
                    <a:pt x="2570671" y="6606749"/>
                  </a:cubicBezTo>
                  <a:cubicBezTo>
                    <a:pt x="2567850" y="6609141"/>
                    <a:pt x="2565030" y="6613926"/>
                    <a:pt x="2563619" y="6616320"/>
                  </a:cubicBezTo>
                  <a:cubicBezTo>
                    <a:pt x="2535417" y="6664178"/>
                    <a:pt x="2507214" y="6709642"/>
                    <a:pt x="2483243" y="6762285"/>
                  </a:cubicBezTo>
                  <a:cubicBezTo>
                    <a:pt x="2480422" y="6767071"/>
                    <a:pt x="2477602" y="6774251"/>
                    <a:pt x="2473371" y="6786214"/>
                  </a:cubicBezTo>
                  <a:cubicBezTo>
                    <a:pt x="2460680" y="6762285"/>
                    <a:pt x="2450809" y="6743142"/>
                    <a:pt x="2440938" y="6726393"/>
                  </a:cubicBezTo>
                  <a:cubicBezTo>
                    <a:pt x="2439528" y="6723999"/>
                    <a:pt x="2438118" y="6721607"/>
                    <a:pt x="2436707" y="6719213"/>
                  </a:cubicBezTo>
                  <a:cubicBezTo>
                    <a:pt x="2428246" y="6707250"/>
                    <a:pt x="2419786" y="6692893"/>
                    <a:pt x="2411325" y="6680927"/>
                  </a:cubicBezTo>
                  <a:lnTo>
                    <a:pt x="2411325" y="6676141"/>
                  </a:lnTo>
                  <a:cubicBezTo>
                    <a:pt x="2400044" y="6656998"/>
                    <a:pt x="2388763" y="6637855"/>
                    <a:pt x="2377482" y="6618712"/>
                  </a:cubicBezTo>
                  <a:cubicBezTo>
                    <a:pt x="2371841" y="6609141"/>
                    <a:pt x="2366201" y="6601963"/>
                    <a:pt x="2359151" y="6599569"/>
                  </a:cubicBezTo>
                  <a:cubicBezTo>
                    <a:pt x="2321076" y="6582820"/>
                    <a:pt x="2281593" y="6563677"/>
                    <a:pt x="2243520" y="6546926"/>
                  </a:cubicBezTo>
                  <a:cubicBezTo>
                    <a:pt x="2240700" y="6544534"/>
                    <a:pt x="2236469" y="6542140"/>
                    <a:pt x="2232239" y="6539748"/>
                  </a:cubicBezTo>
                  <a:cubicBezTo>
                    <a:pt x="2232239" y="6532568"/>
                    <a:pt x="2232239" y="6527783"/>
                    <a:pt x="2233648" y="6520605"/>
                  </a:cubicBezTo>
                  <a:cubicBezTo>
                    <a:pt x="2243520" y="6455996"/>
                    <a:pt x="2253390" y="6388995"/>
                    <a:pt x="2264671" y="6321995"/>
                  </a:cubicBezTo>
                  <a:cubicBezTo>
                    <a:pt x="2266082" y="6310032"/>
                    <a:pt x="2266082" y="6298066"/>
                    <a:pt x="2264671" y="6286103"/>
                  </a:cubicBezTo>
                  <a:cubicBezTo>
                    <a:pt x="2254801" y="6221494"/>
                    <a:pt x="2243520" y="6154493"/>
                    <a:pt x="2233648" y="6089886"/>
                  </a:cubicBezTo>
                  <a:cubicBezTo>
                    <a:pt x="2232239" y="6082706"/>
                    <a:pt x="2232239" y="6077921"/>
                    <a:pt x="2230828" y="6068349"/>
                  </a:cubicBezTo>
                  <a:cubicBezTo>
                    <a:pt x="2236469" y="6065958"/>
                    <a:pt x="2242109" y="6063563"/>
                    <a:pt x="2246340" y="6061172"/>
                  </a:cubicBezTo>
                  <a:cubicBezTo>
                    <a:pt x="2283004" y="6044420"/>
                    <a:pt x="2319667" y="6027671"/>
                    <a:pt x="2357740" y="6010920"/>
                  </a:cubicBezTo>
                  <a:cubicBezTo>
                    <a:pt x="2366201" y="6006134"/>
                    <a:pt x="2373252" y="5998957"/>
                    <a:pt x="2378893" y="5989385"/>
                  </a:cubicBezTo>
                  <a:cubicBezTo>
                    <a:pt x="2390174" y="5970242"/>
                    <a:pt x="2400044" y="5953491"/>
                    <a:pt x="2411325" y="5934348"/>
                  </a:cubicBezTo>
                  <a:lnTo>
                    <a:pt x="2411325" y="5927170"/>
                  </a:lnTo>
                  <a:cubicBezTo>
                    <a:pt x="2415556" y="5924776"/>
                    <a:pt x="2419786" y="5919990"/>
                    <a:pt x="2422606" y="5915205"/>
                  </a:cubicBezTo>
                  <a:cubicBezTo>
                    <a:pt x="2435298" y="5893670"/>
                    <a:pt x="2447988" y="5872133"/>
                    <a:pt x="2460680" y="5850598"/>
                  </a:cubicBezTo>
                  <a:cubicBezTo>
                    <a:pt x="2463501" y="5845812"/>
                    <a:pt x="2467730" y="5841027"/>
                    <a:pt x="2471961" y="5833847"/>
                  </a:cubicBezTo>
                  <a:close/>
                  <a:moveTo>
                    <a:pt x="3944139" y="5826669"/>
                  </a:moveTo>
                  <a:cubicBezTo>
                    <a:pt x="3949780" y="5836241"/>
                    <a:pt x="3954009" y="5841027"/>
                    <a:pt x="3956830" y="5845812"/>
                  </a:cubicBezTo>
                  <a:cubicBezTo>
                    <a:pt x="3985032" y="5893670"/>
                    <a:pt x="4013235" y="5939134"/>
                    <a:pt x="4040028" y="5986991"/>
                  </a:cubicBezTo>
                  <a:cubicBezTo>
                    <a:pt x="4047078" y="5998957"/>
                    <a:pt x="4054129" y="6003743"/>
                    <a:pt x="4062590" y="6008528"/>
                  </a:cubicBezTo>
                  <a:cubicBezTo>
                    <a:pt x="4099254" y="6025277"/>
                    <a:pt x="4135917" y="6042029"/>
                    <a:pt x="4172581" y="6058778"/>
                  </a:cubicBezTo>
                  <a:cubicBezTo>
                    <a:pt x="4176810" y="6061172"/>
                    <a:pt x="4182451" y="6063563"/>
                    <a:pt x="4188091" y="6065958"/>
                  </a:cubicBezTo>
                  <a:cubicBezTo>
                    <a:pt x="4186682" y="6073135"/>
                    <a:pt x="4186682" y="6080315"/>
                    <a:pt x="4185271" y="6087492"/>
                  </a:cubicBezTo>
                  <a:cubicBezTo>
                    <a:pt x="4175401" y="6152101"/>
                    <a:pt x="4165529" y="6219102"/>
                    <a:pt x="4154248" y="6283709"/>
                  </a:cubicBezTo>
                  <a:cubicBezTo>
                    <a:pt x="4151428" y="6295674"/>
                    <a:pt x="4151428" y="6310032"/>
                    <a:pt x="4154248" y="6321995"/>
                  </a:cubicBezTo>
                  <a:cubicBezTo>
                    <a:pt x="4164120" y="6386604"/>
                    <a:pt x="4175401" y="6453604"/>
                    <a:pt x="4185271" y="6518211"/>
                  </a:cubicBezTo>
                  <a:cubicBezTo>
                    <a:pt x="4186682" y="6522997"/>
                    <a:pt x="4186682" y="6530177"/>
                    <a:pt x="4188091" y="6537354"/>
                  </a:cubicBezTo>
                  <a:cubicBezTo>
                    <a:pt x="4183862" y="6539748"/>
                    <a:pt x="4181041" y="6542140"/>
                    <a:pt x="4176810" y="6544534"/>
                  </a:cubicBezTo>
                  <a:cubicBezTo>
                    <a:pt x="4138737" y="6563677"/>
                    <a:pt x="4100663" y="6580426"/>
                    <a:pt x="4062590" y="6597177"/>
                  </a:cubicBezTo>
                  <a:cubicBezTo>
                    <a:pt x="4054129" y="6601963"/>
                    <a:pt x="4047078" y="6606749"/>
                    <a:pt x="4037208" y="6618712"/>
                  </a:cubicBezTo>
                  <a:cubicBezTo>
                    <a:pt x="4007594" y="6671355"/>
                    <a:pt x="3976571" y="6723999"/>
                    <a:pt x="3945549" y="6776642"/>
                  </a:cubicBezTo>
                  <a:cubicBezTo>
                    <a:pt x="3942728" y="6769465"/>
                    <a:pt x="3938499" y="6764679"/>
                    <a:pt x="3935678" y="6759893"/>
                  </a:cubicBezTo>
                  <a:cubicBezTo>
                    <a:pt x="3907476" y="6712036"/>
                    <a:pt x="3879273" y="6664178"/>
                    <a:pt x="3851070" y="6616320"/>
                  </a:cubicBezTo>
                  <a:cubicBezTo>
                    <a:pt x="3845430" y="6606749"/>
                    <a:pt x="3839789" y="6599569"/>
                    <a:pt x="3831329" y="6597177"/>
                  </a:cubicBezTo>
                  <a:cubicBezTo>
                    <a:pt x="3793254" y="6580426"/>
                    <a:pt x="3753771" y="6561283"/>
                    <a:pt x="3715698" y="6544534"/>
                  </a:cubicBezTo>
                  <a:cubicBezTo>
                    <a:pt x="3712877" y="6544534"/>
                    <a:pt x="3708646" y="6542140"/>
                    <a:pt x="3704417" y="6539748"/>
                  </a:cubicBezTo>
                  <a:cubicBezTo>
                    <a:pt x="3705826" y="6532568"/>
                    <a:pt x="3705826" y="6525391"/>
                    <a:pt x="3707237" y="6518211"/>
                  </a:cubicBezTo>
                  <a:cubicBezTo>
                    <a:pt x="3717107" y="6453604"/>
                    <a:pt x="3726979" y="6386604"/>
                    <a:pt x="3738260" y="6321995"/>
                  </a:cubicBezTo>
                  <a:cubicBezTo>
                    <a:pt x="3741080" y="6310032"/>
                    <a:pt x="3739669" y="6295674"/>
                    <a:pt x="3738260" y="6283709"/>
                  </a:cubicBezTo>
                  <a:cubicBezTo>
                    <a:pt x="3726979" y="6219102"/>
                    <a:pt x="3717107" y="6154493"/>
                    <a:pt x="3707237" y="6089886"/>
                  </a:cubicBezTo>
                  <a:cubicBezTo>
                    <a:pt x="3705826" y="6082706"/>
                    <a:pt x="3705826" y="6075529"/>
                    <a:pt x="3704417" y="6065958"/>
                  </a:cubicBezTo>
                  <a:cubicBezTo>
                    <a:pt x="3726979" y="6056386"/>
                    <a:pt x="3749541" y="6044420"/>
                    <a:pt x="3772103" y="6034849"/>
                  </a:cubicBezTo>
                  <a:cubicBezTo>
                    <a:pt x="3793254" y="6025277"/>
                    <a:pt x="3812996" y="6018100"/>
                    <a:pt x="3832738" y="6008528"/>
                  </a:cubicBezTo>
                  <a:cubicBezTo>
                    <a:pt x="3841199" y="6006134"/>
                    <a:pt x="3846839" y="5998957"/>
                    <a:pt x="3852480" y="5989385"/>
                  </a:cubicBezTo>
                  <a:cubicBezTo>
                    <a:pt x="3879273" y="5941528"/>
                    <a:pt x="3906065" y="5896062"/>
                    <a:pt x="3932858" y="5850598"/>
                  </a:cubicBezTo>
                  <a:cubicBezTo>
                    <a:pt x="3937088" y="5843418"/>
                    <a:pt x="3939908" y="5836241"/>
                    <a:pt x="3944139" y="5826669"/>
                  </a:cubicBezTo>
                  <a:close/>
                  <a:moveTo>
                    <a:pt x="985682" y="5826669"/>
                  </a:moveTo>
                  <a:cubicBezTo>
                    <a:pt x="991323" y="5836241"/>
                    <a:pt x="995552" y="5841027"/>
                    <a:pt x="998373" y="5845812"/>
                  </a:cubicBezTo>
                  <a:cubicBezTo>
                    <a:pt x="1026575" y="5893670"/>
                    <a:pt x="1054778" y="5939134"/>
                    <a:pt x="1081571" y="5986991"/>
                  </a:cubicBezTo>
                  <a:cubicBezTo>
                    <a:pt x="1088621" y="5998957"/>
                    <a:pt x="1095673" y="6003743"/>
                    <a:pt x="1104133" y="6008528"/>
                  </a:cubicBezTo>
                  <a:cubicBezTo>
                    <a:pt x="1140797" y="6025277"/>
                    <a:pt x="1177460" y="6042029"/>
                    <a:pt x="1214124" y="6058778"/>
                  </a:cubicBezTo>
                  <a:cubicBezTo>
                    <a:pt x="1218353" y="6061172"/>
                    <a:pt x="1223994" y="6063563"/>
                    <a:pt x="1229634" y="6065958"/>
                  </a:cubicBezTo>
                  <a:cubicBezTo>
                    <a:pt x="1228225" y="6073135"/>
                    <a:pt x="1228225" y="6080315"/>
                    <a:pt x="1226814" y="6087492"/>
                  </a:cubicBezTo>
                  <a:cubicBezTo>
                    <a:pt x="1216944" y="6152101"/>
                    <a:pt x="1207072" y="6219102"/>
                    <a:pt x="1195791" y="6283709"/>
                  </a:cubicBezTo>
                  <a:cubicBezTo>
                    <a:pt x="1192971" y="6295674"/>
                    <a:pt x="1192971" y="6310032"/>
                    <a:pt x="1195791" y="6321995"/>
                  </a:cubicBezTo>
                  <a:cubicBezTo>
                    <a:pt x="1205663" y="6386604"/>
                    <a:pt x="1216944" y="6453604"/>
                    <a:pt x="1226814" y="6518211"/>
                  </a:cubicBezTo>
                  <a:cubicBezTo>
                    <a:pt x="1228225" y="6522997"/>
                    <a:pt x="1228225" y="6530177"/>
                    <a:pt x="1229634" y="6537354"/>
                  </a:cubicBezTo>
                  <a:cubicBezTo>
                    <a:pt x="1225405" y="6539748"/>
                    <a:pt x="1222584" y="6542140"/>
                    <a:pt x="1218353" y="6544534"/>
                  </a:cubicBezTo>
                  <a:cubicBezTo>
                    <a:pt x="1180280" y="6563677"/>
                    <a:pt x="1142206" y="6580426"/>
                    <a:pt x="1104133" y="6597177"/>
                  </a:cubicBezTo>
                  <a:cubicBezTo>
                    <a:pt x="1094262" y="6601963"/>
                    <a:pt x="1088621" y="6606749"/>
                    <a:pt x="1078751" y="6618712"/>
                  </a:cubicBezTo>
                  <a:cubicBezTo>
                    <a:pt x="1049137" y="6671355"/>
                    <a:pt x="1018114" y="6723999"/>
                    <a:pt x="987092" y="6776642"/>
                  </a:cubicBezTo>
                  <a:cubicBezTo>
                    <a:pt x="984271" y="6769465"/>
                    <a:pt x="980042" y="6764679"/>
                    <a:pt x="977221" y="6759893"/>
                  </a:cubicBezTo>
                  <a:cubicBezTo>
                    <a:pt x="949019" y="6712036"/>
                    <a:pt x="920816" y="6664178"/>
                    <a:pt x="892613" y="6616320"/>
                  </a:cubicBezTo>
                  <a:cubicBezTo>
                    <a:pt x="886973" y="6606749"/>
                    <a:pt x="881332" y="6599569"/>
                    <a:pt x="872872" y="6597177"/>
                  </a:cubicBezTo>
                  <a:cubicBezTo>
                    <a:pt x="834797" y="6580426"/>
                    <a:pt x="795314" y="6561283"/>
                    <a:pt x="757241" y="6544534"/>
                  </a:cubicBezTo>
                  <a:cubicBezTo>
                    <a:pt x="754420" y="6544534"/>
                    <a:pt x="750189" y="6542140"/>
                    <a:pt x="745960" y="6539748"/>
                  </a:cubicBezTo>
                  <a:cubicBezTo>
                    <a:pt x="747369" y="6532568"/>
                    <a:pt x="747369" y="6525391"/>
                    <a:pt x="748780" y="6518211"/>
                  </a:cubicBezTo>
                  <a:cubicBezTo>
                    <a:pt x="758650" y="6453604"/>
                    <a:pt x="768522" y="6386604"/>
                    <a:pt x="779803" y="6321995"/>
                  </a:cubicBezTo>
                  <a:cubicBezTo>
                    <a:pt x="782623" y="6310032"/>
                    <a:pt x="781212" y="6295674"/>
                    <a:pt x="779803" y="6283709"/>
                  </a:cubicBezTo>
                  <a:cubicBezTo>
                    <a:pt x="768522" y="6219102"/>
                    <a:pt x="758650" y="6154493"/>
                    <a:pt x="748780" y="6089886"/>
                  </a:cubicBezTo>
                  <a:cubicBezTo>
                    <a:pt x="747369" y="6082706"/>
                    <a:pt x="747369" y="6075529"/>
                    <a:pt x="745960" y="6065958"/>
                  </a:cubicBezTo>
                  <a:cubicBezTo>
                    <a:pt x="768522" y="6056386"/>
                    <a:pt x="791084" y="6044420"/>
                    <a:pt x="813646" y="6034849"/>
                  </a:cubicBezTo>
                  <a:cubicBezTo>
                    <a:pt x="834797" y="6025277"/>
                    <a:pt x="854539" y="6018100"/>
                    <a:pt x="874281" y="6008528"/>
                  </a:cubicBezTo>
                  <a:cubicBezTo>
                    <a:pt x="882742" y="6006134"/>
                    <a:pt x="888382" y="5998957"/>
                    <a:pt x="894023" y="5989385"/>
                  </a:cubicBezTo>
                  <a:cubicBezTo>
                    <a:pt x="920816" y="5941528"/>
                    <a:pt x="947608" y="5896062"/>
                    <a:pt x="974401" y="5850598"/>
                  </a:cubicBezTo>
                  <a:cubicBezTo>
                    <a:pt x="978631" y="5843418"/>
                    <a:pt x="981451" y="5836241"/>
                    <a:pt x="985682" y="5826669"/>
                  </a:cubicBezTo>
                  <a:close/>
                  <a:moveTo>
                    <a:pt x="3945549" y="5630453"/>
                  </a:moveTo>
                  <a:cubicBezTo>
                    <a:pt x="3952600" y="5640025"/>
                    <a:pt x="3955420" y="5644810"/>
                    <a:pt x="3959650" y="5651988"/>
                  </a:cubicBezTo>
                  <a:cubicBezTo>
                    <a:pt x="4000544" y="5721383"/>
                    <a:pt x="4041438" y="5788383"/>
                    <a:pt x="4080921" y="5857776"/>
                  </a:cubicBezTo>
                  <a:cubicBezTo>
                    <a:pt x="4089382" y="5872133"/>
                    <a:pt x="4099254" y="5881704"/>
                    <a:pt x="4110535" y="5886490"/>
                  </a:cubicBezTo>
                  <a:cubicBezTo>
                    <a:pt x="4165529" y="5910419"/>
                    <a:pt x="4220525" y="5936742"/>
                    <a:pt x="4275520" y="5960671"/>
                  </a:cubicBezTo>
                  <a:cubicBezTo>
                    <a:pt x="4279751" y="5963062"/>
                    <a:pt x="4283980" y="5965456"/>
                    <a:pt x="4289621" y="5967848"/>
                  </a:cubicBezTo>
                  <a:cubicBezTo>
                    <a:pt x="4286801" y="5982205"/>
                    <a:pt x="4285391" y="5996563"/>
                    <a:pt x="4282571" y="6010920"/>
                  </a:cubicBezTo>
                  <a:cubicBezTo>
                    <a:pt x="4268470" y="6101850"/>
                    <a:pt x="4254368" y="6190387"/>
                    <a:pt x="4240267" y="6281317"/>
                  </a:cubicBezTo>
                  <a:cubicBezTo>
                    <a:pt x="4238856" y="6293280"/>
                    <a:pt x="4237447" y="6305246"/>
                    <a:pt x="4240267" y="6319603"/>
                  </a:cubicBezTo>
                  <a:lnTo>
                    <a:pt x="4283916" y="6599677"/>
                  </a:lnTo>
                  <a:lnTo>
                    <a:pt x="4270703" y="6617127"/>
                  </a:lnTo>
                  <a:lnTo>
                    <a:pt x="4267059" y="6592392"/>
                  </a:lnTo>
                  <a:cubicBezTo>
                    <a:pt x="4252957" y="6501462"/>
                    <a:pt x="4238856" y="6412924"/>
                    <a:pt x="4224755" y="6321995"/>
                  </a:cubicBezTo>
                  <a:cubicBezTo>
                    <a:pt x="4223345" y="6310032"/>
                    <a:pt x="4223345" y="6298066"/>
                    <a:pt x="4224755" y="6286103"/>
                  </a:cubicBezTo>
                  <a:cubicBezTo>
                    <a:pt x="4240267" y="6190387"/>
                    <a:pt x="4254368" y="6097064"/>
                    <a:pt x="4269879" y="6001348"/>
                  </a:cubicBezTo>
                  <a:cubicBezTo>
                    <a:pt x="4271290" y="5998957"/>
                    <a:pt x="4271290" y="5994171"/>
                    <a:pt x="4272699" y="5986991"/>
                  </a:cubicBezTo>
                  <a:cubicBezTo>
                    <a:pt x="4268470" y="5984600"/>
                    <a:pt x="4264238" y="5982205"/>
                    <a:pt x="4260009" y="5979814"/>
                  </a:cubicBezTo>
                  <a:cubicBezTo>
                    <a:pt x="4206424" y="5953491"/>
                    <a:pt x="4152839" y="5929562"/>
                    <a:pt x="4099254" y="5905633"/>
                  </a:cubicBezTo>
                  <a:cubicBezTo>
                    <a:pt x="4089382" y="5903242"/>
                    <a:pt x="4082332" y="5896062"/>
                    <a:pt x="4075281" y="5884099"/>
                  </a:cubicBezTo>
                  <a:cubicBezTo>
                    <a:pt x="4037208" y="5819489"/>
                    <a:pt x="3997724" y="5752489"/>
                    <a:pt x="3959650" y="5687882"/>
                  </a:cubicBezTo>
                  <a:cubicBezTo>
                    <a:pt x="3955420" y="5680702"/>
                    <a:pt x="3951189" y="5675917"/>
                    <a:pt x="3946959" y="5668739"/>
                  </a:cubicBezTo>
                  <a:cubicBezTo>
                    <a:pt x="3941319" y="5675917"/>
                    <a:pt x="3938499" y="5680702"/>
                    <a:pt x="3934267" y="5687882"/>
                  </a:cubicBezTo>
                  <a:cubicBezTo>
                    <a:pt x="3896195" y="5752489"/>
                    <a:pt x="3856711" y="5817098"/>
                    <a:pt x="3818637" y="5884099"/>
                  </a:cubicBezTo>
                  <a:cubicBezTo>
                    <a:pt x="3811587" y="5893670"/>
                    <a:pt x="3803126" y="5900847"/>
                    <a:pt x="3794665" y="5905633"/>
                  </a:cubicBezTo>
                  <a:cubicBezTo>
                    <a:pt x="3741080" y="5929562"/>
                    <a:pt x="3688905" y="5953491"/>
                    <a:pt x="3635319" y="5977420"/>
                  </a:cubicBezTo>
                  <a:cubicBezTo>
                    <a:pt x="3631090" y="5979814"/>
                    <a:pt x="3626859" y="5982205"/>
                    <a:pt x="3621218" y="5984600"/>
                  </a:cubicBezTo>
                  <a:cubicBezTo>
                    <a:pt x="3622629" y="5994171"/>
                    <a:pt x="3624038" y="6003743"/>
                    <a:pt x="3625449" y="6013314"/>
                  </a:cubicBezTo>
                  <a:cubicBezTo>
                    <a:pt x="3639551" y="6104244"/>
                    <a:pt x="3653652" y="6192779"/>
                    <a:pt x="3667753" y="6283709"/>
                  </a:cubicBezTo>
                  <a:cubicBezTo>
                    <a:pt x="3669163" y="6295674"/>
                    <a:pt x="3669163" y="6307637"/>
                    <a:pt x="3667753" y="6319603"/>
                  </a:cubicBezTo>
                  <a:cubicBezTo>
                    <a:pt x="3653652" y="6410533"/>
                    <a:pt x="3639551" y="6499068"/>
                    <a:pt x="3625449" y="6589997"/>
                  </a:cubicBezTo>
                  <a:cubicBezTo>
                    <a:pt x="3624038" y="6597177"/>
                    <a:pt x="3622629" y="6606749"/>
                    <a:pt x="3621218" y="6618712"/>
                  </a:cubicBezTo>
                  <a:cubicBezTo>
                    <a:pt x="3629679" y="6623498"/>
                    <a:pt x="3638140" y="6625892"/>
                    <a:pt x="3646601" y="6630678"/>
                  </a:cubicBezTo>
                  <a:cubicBezTo>
                    <a:pt x="3697365" y="6654607"/>
                    <a:pt x="3746721" y="6676141"/>
                    <a:pt x="3797485" y="6700070"/>
                  </a:cubicBezTo>
                  <a:cubicBezTo>
                    <a:pt x="3803126" y="6702464"/>
                    <a:pt x="3808766" y="6704856"/>
                    <a:pt x="3812996" y="6712036"/>
                  </a:cubicBezTo>
                  <a:cubicBezTo>
                    <a:pt x="3838378" y="6755108"/>
                    <a:pt x="3863761" y="6798179"/>
                    <a:pt x="3889143" y="6841251"/>
                  </a:cubicBezTo>
                  <a:cubicBezTo>
                    <a:pt x="3890554" y="6843643"/>
                    <a:pt x="3890554" y="6846037"/>
                    <a:pt x="3891964" y="6848429"/>
                  </a:cubicBezTo>
                  <a:lnTo>
                    <a:pt x="3875042" y="6848429"/>
                  </a:lnTo>
                  <a:cubicBezTo>
                    <a:pt x="3853891" y="6810143"/>
                    <a:pt x="3831329" y="6771856"/>
                    <a:pt x="3808766" y="6735965"/>
                  </a:cubicBezTo>
                  <a:cubicBezTo>
                    <a:pt x="3803126" y="6728785"/>
                    <a:pt x="3796075" y="6723999"/>
                    <a:pt x="3790434" y="6721607"/>
                  </a:cubicBezTo>
                  <a:cubicBezTo>
                    <a:pt x="3734029" y="6695284"/>
                    <a:pt x="3676214" y="6668964"/>
                    <a:pt x="3619809" y="6642641"/>
                  </a:cubicBezTo>
                  <a:cubicBezTo>
                    <a:pt x="3615578" y="6640249"/>
                    <a:pt x="3611348" y="6637855"/>
                    <a:pt x="3605707" y="6635463"/>
                  </a:cubicBezTo>
                  <a:cubicBezTo>
                    <a:pt x="3614168" y="6582820"/>
                    <a:pt x="3621218" y="6532568"/>
                    <a:pt x="3629679" y="6482319"/>
                  </a:cubicBezTo>
                  <a:cubicBezTo>
                    <a:pt x="3638140" y="6429676"/>
                    <a:pt x="3646601" y="6374638"/>
                    <a:pt x="3655061" y="6321995"/>
                  </a:cubicBezTo>
                  <a:cubicBezTo>
                    <a:pt x="3657882" y="6310032"/>
                    <a:pt x="3656472" y="6298066"/>
                    <a:pt x="3655061" y="6283709"/>
                  </a:cubicBezTo>
                  <a:cubicBezTo>
                    <a:pt x="3640960" y="6187993"/>
                    <a:pt x="3625449" y="6089886"/>
                    <a:pt x="3609937" y="5994171"/>
                  </a:cubicBezTo>
                  <a:cubicBezTo>
                    <a:pt x="3609937" y="5984600"/>
                    <a:pt x="3608528" y="5977420"/>
                    <a:pt x="3607117" y="5967848"/>
                  </a:cubicBezTo>
                  <a:cubicBezTo>
                    <a:pt x="3612757" y="5965456"/>
                    <a:pt x="3616989" y="5963062"/>
                    <a:pt x="3622629" y="5960671"/>
                  </a:cubicBezTo>
                  <a:cubicBezTo>
                    <a:pt x="3679034" y="5934348"/>
                    <a:pt x="3735440" y="5910419"/>
                    <a:pt x="3791845" y="5884099"/>
                  </a:cubicBezTo>
                  <a:cubicBezTo>
                    <a:pt x="3800306" y="5879313"/>
                    <a:pt x="3807356" y="5872133"/>
                    <a:pt x="3812996" y="5862561"/>
                  </a:cubicBezTo>
                  <a:cubicBezTo>
                    <a:pt x="3853891" y="5793169"/>
                    <a:pt x="3894784" y="5723774"/>
                    <a:pt x="3935678" y="5654382"/>
                  </a:cubicBezTo>
                  <a:cubicBezTo>
                    <a:pt x="3938499" y="5647202"/>
                    <a:pt x="3941319" y="5640025"/>
                    <a:pt x="3945549" y="5630453"/>
                  </a:cubicBezTo>
                  <a:close/>
                  <a:moveTo>
                    <a:pt x="2464910" y="5630453"/>
                  </a:moveTo>
                  <a:cubicBezTo>
                    <a:pt x="2471961" y="5640025"/>
                    <a:pt x="2474782" y="5644810"/>
                    <a:pt x="2479011" y="5651988"/>
                  </a:cubicBezTo>
                  <a:cubicBezTo>
                    <a:pt x="2517086" y="5716597"/>
                    <a:pt x="2555158" y="5781203"/>
                    <a:pt x="2593233" y="5845812"/>
                  </a:cubicBezTo>
                  <a:cubicBezTo>
                    <a:pt x="2594642" y="5848204"/>
                    <a:pt x="2597462" y="5852990"/>
                    <a:pt x="2600283" y="5857776"/>
                  </a:cubicBezTo>
                  <a:cubicBezTo>
                    <a:pt x="2608743" y="5869741"/>
                    <a:pt x="2617204" y="5879313"/>
                    <a:pt x="2628485" y="5884099"/>
                  </a:cubicBezTo>
                  <a:cubicBezTo>
                    <a:pt x="2636946" y="5886490"/>
                    <a:pt x="2646818" y="5891276"/>
                    <a:pt x="2656688" y="5896062"/>
                  </a:cubicBezTo>
                  <a:cubicBezTo>
                    <a:pt x="2703223" y="5915205"/>
                    <a:pt x="2748347" y="5936742"/>
                    <a:pt x="2794881" y="5958277"/>
                  </a:cubicBezTo>
                  <a:cubicBezTo>
                    <a:pt x="2794881" y="5958277"/>
                    <a:pt x="2796292" y="5958277"/>
                    <a:pt x="2796292" y="5958277"/>
                  </a:cubicBezTo>
                  <a:cubicBezTo>
                    <a:pt x="2800521" y="5960671"/>
                    <a:pt x="2804752" y="5963062"/>
                    <a:pt x="2808982" y="5965456"/>
                  </a:cubicBezTo>
                  <a:cubicBezTo>
                    <a:pt x="2808982" y="5970242"/>
                    <a:pt x="2807573" y="5972634"/>
                    <a:pt x="2807573" y="5977420"/>
                  </a:cubicBezTo>
                  <a:cubicBezTo>
                    <a:pt x="2807573" y="5982205"/>
                    <a:pt x="2806162" y="5986991"/>
                    <a:pt x="2806162" y="5991777"/>
                  </a:cubicBezTo>
                  <a:cubicBezTo>
                    <a:pt x="2792061" y="6087492"/>
                    <a:pt x="2776550" y="6185602"/>
                    <a:pt x="2761038" y="6281317"/>
                  </a:cubicBezTo>
                  <a:cubicBezTo>
                    <a:pt x="2759628" y="6293280"/>
                    <a:pt x="2758217" y="6305246"/>
                    <a:pt x="2761038" y="6319603"/>
                  </a:cubicBezTo>
                  <a:cubicBezTo>
                    <a:pt x="2776550" y="6415318"/>
                    <a:pt x="2790651" y="6513425"/>
                    <a:pt x="2806162" y="6609141"/>
                  </a:cubicBezTo>
                  <a:cubicBezTo>
                    <a:pt x="2807573" y="6618712"/>
                    <a:pt x="2808982" y="6625892"/>
                    <a:pt x="2810393" y="6635463"/>
                  </a:cubicBezTo>
                  <a:cubicBezTo>
                    <a:pt x="2804752" y="6637855"/>
                    <a:pt x="2800521" y="6640249"/>
                    <a:pt x="2793471" y="6652212"/>
                  </a:cubicBezTo>
                  <a:cubicBezTo>
                    <a:pt x="2737066" y="6676141"/>
                    <a:pt x="2679250" y="6702464"/>
                    <a:pt x="2622845" y="6728785"/>
                  </a:cubicBezTo>
                  <a:cubicBezTo>
                    <a:pt x="2614384" y="6731179"/>
                    <a:pt x="2607334" y="6738356"/>
                    <a:pt x="2601693" y="6747928"/>
                  </a:cubicBezTo>
                  <a:cubicBezTo>
                    <a:pt x="2580541" y="6783822"/>
                    <a:pt x="2559389" y="6819714"/>
                    <a:pt x="2538237" y="6855609"/>
                  </a:cubicBezTo>
                  <a:lnTo>
                    <a:pt x="2521315" y="6855609"/>
                  </a:lnTo>
                  <a:cubicBezTo>
                    <a:pt x="2524135" y="6850823"/>
                    <a:pt x="2525546" y="6846037"/>
                    <a:pt x="2528367" y="6841251"/>
                  </a:cubicBezTo>
                  <a:cubicBezTo>
                    <a:pt x="2550929" y="6802965"/>
                    <a:pt x="2573491" y="6764679"/>
                    <a:pt x="2596053" y="6726393"/>
                  </a:cubicBezTo>
                  <a:cubicBezTo>
                    <a:pt x="2601693" y="6716821"/>
                    <a:pt x="2607334" y="6709642"/>
                    <a:pt x="2614384" y="6707250"/>
                  </a:cubicBezTo>
                  <a:cubicBezTo>
                    <a:pt x="2667969" y="6683321"/>
                    <a:pt x="2721554" y="6656998"/>
                    <a:pt x="2775139" y="6633069"/>
                  </a:cubicBezTo>
                  <a:cubicBezTo>
                    <a:pt x="2780779" y="6630678"/>
                    <a:pt x="2786420" y="6628284"/>
                    <a:pt x="2792061" y="6625892"/>
                  </a:cubicBezTo>
                  <a:cubicBezTo>
                    <a:pt x="2790651" y="6616320"/>
                    <a:pt x="2789240" y="6609141"/>
                    <a:pt x="2787831" y="6599569"/>
                  </a:cubicBezTo>
                  <a:cubicBezTo>
                    <a:pt x="2783600" y="6573249"/>
                    <a:pt x="2779370" y="6544534"/>
                    <a:pt x="2775139" y="6518211"/>
                  </a:cubicBezTo>
                  <a:cubicBezTo>
                    <a:pt x="2772319" y="6499068"/>
                    <a:pt x="2768089" y="6477533"/>
                    <a:pt x="2765269" y="6455996"/>
                  </a:cubicBezTo>
                  <a:cubicBezTo>
                    <a:pt x="2759628" y="6417710"/>
                    <a:pt x="2753988" y="6377032"/>
                    <a:pt x="2746937" y="6338746"/>
                  </a:cubicBezTo>
                  <a:cubicBezTo>
                    <a:pt x="2745527" y="6336352"/>
                    <a:pt x="2745527" y="6333960"/>
                    <a:pt x="2745527" y="6331566"/>
                  </a:cubicBezTo>
                  <a:cubicBezTo>
                    <a:pt x="2745527" y="6331566"/>
                    <a:pt x="2745527" y="6329175"/>
                    <a:pt x="2745527" y="6329175"/>
                  </a:cubicBezTo>
                  <a:cubicBezTo>
                    <a:pt x="2745527" y="6326780"/>
                    <a:pt x="2745527" y="6326780"/>
                    <a:pt x="2745527" y="6326780"/>
                  </a:cubicBezTo>
                  <a:cubicBezTo>
                    <a:pt x="2745527" y="6324389"/>
                    <a:pt x="2745527" y="6324389"/>
                    <a:pt x="2745527" y="6321995"/>
                  </a:cubicBezTo>
                  <a:cubicBezTo>
                    <a:pt x="2744116" y="6312423"/>
                    <a:pt x="2744116" y="6305246"/>
                    <a:pt x="2745527" y="6295674"/>
                  </a:cubicBezTo>
                  <a:cubicBezTo>
                    <a:pt x="2745527" y="6295674"/>
                    <a:pt x="2745527" y="6293280"/>
                    <a:pt x="2745527" y="6293280"/>
                  </a:cubicBezTo>
                  <a:cubicBezTo>
                    <a:pt x="2745527" y="6290888"/>
                    <a:pt x="2745527" y="6290888"/>
                    <a:pt x="2745527" y="6288494"/>
                  </a:cubicBezTo>
                  <a:cubicBezTo>
                    <a:pt x="2746937" y="6286103"/>
                    <a:pt x="2746937" y="6283709"/>
                    <a:pt x="2746937" y="6281317"/>
                  </a:cubicBezTo>
                  <a:cubicBezTo>
                    <a:pt x="2761038" y="6192779"/>
                    <a:pt x="2775139" y="6106635"/>
                    <a:pt x="2789240" y="6018100"/>
                  </a:cubicBezTo>
                  <a:cubicBezTo>
                    <a:pt x="2789240" y="6010920"/>
                    <a:pt x="2790651" y="6003743"/>
                    <a:pt x="2792061" y="5994171"/>
                  </a:cubicBezTo>
                  <a:cubicBezTo>
                    <a:pt x="2789240" y="5994171"/>
                    <a:pt x="2787831" y="5991777"/>
                    <a:pt x="2786420" y="5991777"/>
                  </a:cubicBezTo>
                  <a:cubicBezTo>
                    <a:pt x="2785011" y="5989385"/>
                    <a:pt x="2782190" y="5986991"/>
                    <a:pt x="2779370" y="5986991"/>
                  </a:cubicBezTo>
                  <a:cubicBezTo>
                    <a:pt x="2755397" y="5975028"/>
                    <a:pt x="2730015" y="5965456"/>
                    <a:pt x="2706043" y="5953491"/>
                  </a:cubicBezTo>
                  <a:cubicBezTo>
                    <a:pt x="2676430" y="5939134"/>
                    <a:pt x="2648227" y="5924776"/>
                    <a:pt x="2618615" y="5912813"/>
                  </a:cubicBezTo>
                  <a:cubicBezTo>
                    <a:pt x="2615795" y="5910419"/>
                    <a:pt x="2614384" y="5910419"/>
                    <a:pt x="2611564" y="5908027"/>
                  </a:cubicBezTo>
                  <a:cubicBezTo>
                    <a:pt x="2607334" y="5905633"/>
                    <a:pt x="2604514" y="5900847"/>
                    <a:pt x="2600283" y="5896062"/>
                  </a:cubicBezTo>
                  <a:cubicBezTo>
                    <a:pt x="2598873" y="5891276"/>
                    <a:pt x="2596053" y="5888884"/>
                    <a:pt x="2594642" y="5886490"/>
                  </a:cubicBezTo>
                  <a:cubicBezTo>
                    <a:pt x="2576311" y="5855384"/>
                    <a:pt x="2559389" y="5826669"/>
                    <a:pt x="2541057" y="5795561"/>
                  </a:cubicBezTo>
                  <a:cubicBezTo>
                    <a:pt x="2519906" y="5759669"/>
                    <a:pt x="2500164" y="5726168"/>
                    <a:pt x="2479011" y="5690274"/>
                  </a:cubicBezTo>
                  <a:cubicBezTo>
                    <a:pt x="2476191" y="5683096"/>
                    <a:pt x="2471961" y="5678311"/>
                    <a:pt x="2467730" y="5671131"/>
                  </a:cubicBezTo>
                  <a:cubicBezTo>
                    <a:pt x="2466321" y="5673525"/>
                    <a:pt x="2463501" y="5675917"/>
                    <a:pt x="2462090" y="5678311"/>
                  </a:cubicBezTo>
                  <a:cubicBezTo>
                    <a:pt x="2459269" y="5680702"/>
                    <a:pt x="2456449" y="5685488"/>
                    <a:pt x="2455040" y="5687882"/>
                  </a:cubicBezTo>
                  <a:cubicBezTo>
                    <a:pt x="2416965" y="5752489"/>
                    <a:pt x="2377482" y="5817098"/>
                    <a:pt x="2339409" y="5884099"/>
                  </a:cubicBezTo>
                  <a:cubicBezTo>
                    <a:pt x="2332357" y="5893670"/>
                    <a:pt x="2323897" y="5900847"/>
                    <a:pt x="2315436" y="5905633"/>
                  </a:cubicBezTo>
                  <a:cubicBezTo>
                    <a:pt x="2261851" y="5929562"/>
                    <a:pt x="2209677" y="5953491"/>
                    <a:pt x="2156092" y="5977420"/>
                  </a:cubicBezTo>
                  <a:cubicBezTo>
                    <a:pt x="2151861" y="5979814"/>
                    <a:pt x="2147631" y="5982205"/>
                    <a:pt x="2141990" y="5984600"/>
                  </a:cubicBezTo>
                  <a:cubicBezTo>
                    <a:pt x="2143400" y="5994171"/>
                    <a:pt x="2144811" y="6003743"/>
                    <a:pt x="2146220" y="6013314"/>
                  </a:cubicBezTo>
                  <a:cubicBezTo>
                    <a:pt x="2160321" y="6104244"/>
                    <a:pt x="2174423" y="6192779"/>
                    <a:pt x="2188524" y="6283709"/>
                  </a:cubicBezTo>
                  <a:cubicBezTo>
                    <a:pt x="2189935" y="6295674"/>
                    <a:pt x="2189935" y="6307637"/>
                    <a:pt x="2188524" y="6319603"/>
                  </a:cubicBezTo>
                  <a:cubicBezTo>
                    <a:pt x="2174423" y="6410533"/>
                    <a:pt x="2160321" y="6499068"/>
                    <a:pt x="2146220" y="6589997"/>
                  </a:cubicBezTo>
                  <a:cubicBezTo>
                    <a:pt x="2144811" y="6597177"/>
                    <a:pt x="2143400" y="6606749"/>
                    <a:pt x="2141990" y="6618712"/>
                  </a:cubicBezTo>
                  <a:cubicBezTo>
                    <a:pt x="2154681" y="6623498"/>
                    <a:pt x="2165962" y="6630678"/>
                    <a:pt x="2177243" y="6635463"/>
                  </a:cubicBezTo>
                  <a:cubicBezTo>
                    <a:pt x="2223778" y="6656998"/>
                    <a:pt x="2271723" y="6678535"/>
                    <a:pt x="2318256" y="6700070"/>
                  </a:cubicBezTo>
                  <a:cubicBezTo>
                    <a:pt x="2323897" y="6702464"/>
                    <a:pt x="2329537" y="6704856"/>
                    <a:pt x="2333768" y="6712036"/>
                  </a:cubicBezTo>
                  <a:cubicBezTo>
                    <a:pt x="2359151" y="6755108"/>
                    <a:pt x="2384533" y="6798179"/>
                    <a:pt x="2409915" y="6841251"/>
                  </a:cubicBezTo>
                  <a:cubicBezTo>
                    <a:pt x="2411325" y="6843643"/>
                    <a:pt x="2411325" y="6846037"/>
                    <a:pt x="2412736" y="6848429"/>
                  </a:cubicBezTo>
                  <a:lnTo>
                    <a:pt x="2395814" y="6848429"/>
                  </a:lnTo>
                  <a:cubicBezTo>
                    <a:pt x="2374661" y="6810143"/>
                    <a:pt x="2352100" y="6771856"/>
                    <a:pt x="2329537" y="6735965"/>
                  </a:cubicBezTo>
                  <a:cubicBezTo>
                    <a:pt x="2323897" y="6728785"/>
                    <a:pt x="2316847" y="6723999"/>
                    <a:pt x="2311206" y="6721607"/>
                  </a:cubicBezTo>
                  <a:cubicBezTo>
                    <a:pt x="2254801" y="6695284"/>
                    <a:pt x="2196985" y="6668964"/>
                    <a:pt x="2140580" y="6642641"/>
                  </a:cubicBezTo>
                  <a:cubicBezTo>
                    <a:pt x="2136350" y="6640249"/>
                    <a:pt x="2132119" y="6637855"/>
                    <a:pt x="2126478" y="6635463"/>
                  </a:cubicBezTo>
                  <a:cubicBezTo>
                    <a:pt x="2134939" y="6582820"/>
                    <a:pt x="2141990" y="6532568"/>
                    <a:pt x="2150451" y="6482319"/>
                  </a:cubicBezTo>
                  <a:cubicBezTo>
                    <a:pt x="2158912" y="6429676"/>
                    <a:pt x="2167373" y="6374638"/>
                    <a:pt x="2175834" y="6321995"/>
                  </a:cubicBezTo>
                  <a:cubicBezTo>
                    <a:pt x="2178654" y="6310032"/>
                    <a:pt x="2177243" y="6295674"/>
                    <a:pt x="2175834" y="6283709"/>
                  </a:cubicBezTo>
                  <a:cubicBezTo>
                    <a:pt x="2161732" y="6187993"/>
                    <a:pt x="2146220" y="6089886"/>
                    <a:pt x="2130709" y="5994171"/>
                  </a:cubicBezTo>
                  <a:cubicBezTo>
                    <a:pt x="2130709" y="5984600"/>
                    <a:pt x="2129298" y="5977420"/>
                    <a:pt x="2127889" y="5967848"/>
                  </a:cubicBezTo>
                  <a:cubicBezTo>
                    <a:pt x="2133530" y="5965456"/>
                    <a:pt x="2137759" y="5963062"/>
                    <a:pt x="2143400" y="5960671"/>
                  </a:cubicBezTo>
                  <a:cubicBezTo>
                    <a:pt x="2198396" y="5936742"/>
                    <a:pt x="2254801" y="5910419"/>
                    <a:pt x="2309795" y="5886490"/>
                  </a:cubicBezTo>
                  <a:cubicBezTo>
                    <a:pt x="2319667" y="5881704"/>
                    <a:pt x="2328128" y="5872133"/>
                    <a:pt x="2335178" y="5860170"/>
                  </a:cubicBezTo>
                  <a:cubicBezTo>
                    <a:pt x="2359151" y="5817098"/>
                    <a:pt x="2383122" y="5776418"/>
                    <a:pt x="2407095" y="5735740"/>
                  </a:cubicBezTo>
                  <a:lnTo>
                    <a:pt x="2407095" y="5728560"/>
                  </a:lnTo>
                  <a:cubicBezTo>
                    <a:pt x="2411325" y="5723774"/>
                    <a:pt x="2415556" y="5721383"/>
                    <a:pt x="2418376" y="5716597"/>
                  </a:cubicBezTo>
                  <a:cubicBezTo>
                    <a:pt x="2426837" y="5702239"/>
                    <a:pt x="2436707" y="5685488"/>
                    <a:pt x="2445168" y="5671131"/>
                  </a:cubicBezTo>
                  <a:cubicBezTo>
                    <a:pt x="2447988" y="5666345"/>
                    <a:pt x="2452220" y="5659168"/>
                    <a:pt x="2455040" y="5654382"/>
                  </a:cubicBezTo>
                  <a:cubicBezTo>
                    <a:pt x="2457860" y="5647202"/>
                    <a:pt x="2460680" y="5640025"/>
                    <a:pt x="2464910" y="5630453"/>
                  </a:cubicBezTo>
                  <a:close/>
                  <a:moveTo>
                    <a:pt x="985682" y="5630453"/>
                  </a:moveTo>
                  <a:cubicBezTo>
                    <a:pt x="992732" y="5640025"/>
                    <a:pt x="995552" y="5644810"/>
                    <a:pt x="999783" y="5651988"/>
                  </a:cubicBezTo>
                  <a:cubicBezTo>
                    <a:pt x="1040677" y="5721383"/>
                    <a:pt x="1081571" y="5788383"/>
                    <a:pt x="1121055" y="5857776"/>
                  </a:cubicBezTo>
                  <a:cubicBezTo>
                    <a:pt x="1129516" y="5872133"/>
                    <a:pt x="1139386" y="5881704"/>
                    <a:pt x="1150667" y="5886490"/>
                  </a:cubicBezTo>
                  <a:cubicBezTo>
                    <a:pt x="1205663" y="5910419"/>
                    <a:pt x="1260657" y="5936742"/>
                    <a:pt x="1315653" y="5960671"/>
                  </a:cubicBezTo>
                  <a:cubicBezTo>
                    <a:pt x="1319883" y="5963062"/>
                    <a:pt x="1324114" y="5965456"/>
                    <a:pt x="1329754" y="5967848"/>
                  </a:cubicBezTo>
                  <a:cubicBezTo>
                    <a:pt x="1326934" y="5982205"/>
                    <a:pt x="1325523" y="5996563"/>
                    <a:pt x="1322703" y="6010920"/>
                  </a:cubicBezTo>
                  <a:cubicBezTo>
                    <a:pt x="1308602" y="6101850"/>
                    <a:pt x="1294500" y="6190387"/>
                    <a:pt x="1280399" y="6281317"/>
                  </a:cubicBezTo>
                  <a:cubicBezTo>
                    <a:pt x="1278990" y="6293280"/>
                    <a:pt x="1277579" y="6305246"/>
                    <a:pt x="1280399" y="6319603"/>
                  </a:cubicBezTo>
                  <a:cubicBezTo>
                    <a:pt x="1295911" y="6415318"/>
                    <a:pt x="1310013" y="6513425"/>
                    <a:pt x="1325523" y="6609141"/>
                  </a:cubicBezTo>
                  <a:cubicBezTo>
                    <a:pt x="1326934" y="6618712"/>
                    <a:pt x="1328344" y="6625892"/>
                    <a:pt x="1329754" y="6635463"/>
                  </a:cubicBezTo>
                  <a:cubicBezTo>
                    <a:pt x="1325523" y="6637855"/>
                    <a:pt x="1321294" y="6640249"/>
                    <a:pt x="1314242" y="6647427"/>
                  </a:cubicBezTo>
                  <a:cubicBezTo>
                    <a:pt x="1257837" y="6671355"/>
                    <a:pt x="1200022" y="6697678"/>
                    <a:pt x="1143617" y="6723999"/>
                  </a:cubicBezTo>
                  <a:cubicBezTo>
                    <a:pt x="1135156" y="6726393"/>
                    <a:pt x="1128105" y="6733570"/>
                    <a:pt x="1122464" y="6743142"/>
                  </a:cubicBezTo>
                  <a:cubicBezTo>
                    <a:pt x="1101313" y="6779036"/>
                    <a:pt x="1080160" y="6814928"/>
                    <a:pt x="1059009" y="6850823"/>
                  </a:cubicBezTo>
                  <a:lnTo>
                    <a:pt x="1042087" y="6850823"/>
                  </a:lnTo>
                  <a:cubicBezTo>
                    <a:pt x="1049137" y="6836466"/>
                    <a:pt x="1056189" y="6824500"/>
                    <a:pt x="1064650" y="6810143"/>
                  </a:cubicBezTo>
                  <a:cubicBezTo>
                    <a:pt x="1081571" y="6781428"/>
                    <a:pt x="1099902" y="6750322"/>
                    <a:pt x="1116824" y="6721607"/>
                  </a:cubicBezTo>
                  <a:cubicBezTo>
                    <a:pt x="1122464" y="6712036"/>
                    <a:pt x="1128105" y="6704856"/>
                    <a:pt x="1135156" y="6702464"/>
                  </a:cubicBezTo>
                  <a:cubicBezTo>
                    <a:pt x="1188741" y="6678535"/>
                    <a:pt x="1242326" y="6652212"/>
                    <a:pt x="1295911" y="6628284"/>
                  </a:cubicBezTo>
                  <a:cubicBezTo>
                    <a:pt x="1301552" y="6625892"/>
                    <a:pt x="1307192" y="6623498"/>
                    <a:pt x="1312833" y="6621106"/>
                  </a:cubicBezTo>
                  <a:cubicBezTo>
                    <a:pt x="1311422" y="6611535"/>
                    <a:pt x="1310013" y="6601963"/>
                    <a:pt x="1308602" y="6592392"/>
                  </a:cubicBezTo>
                  <a:cubicBezTo>
                    <a:pt x="1294500" y="6501462"/>
                    <a:pt x="1280399" y="6412924"/>
                    <a:pt x="1266298" y="6321995"/>
                  </a:cubicBezTo>
                  <a:cubicBezTo>
                    <a:pt x="1264888" y="6310032"/>
                    <a:pt x="1264888" y="6298066"/>
                    <a:pt x="1266298" y="6286103"/>
                  </a:cubicBezTo>
                  <a:cubicBezTo>
                    <a:pt x="1281810" y="6190387"/>
                    <a:pt x="1295911" y="6097064"/>
                    <a:pt x="1311422" y="6001348"/>
                  </a:cubicBezTo>
                  <a:cubicBezTo>
                    <a:pt x="1312833" y="5998957"/>
                    <a:pt x="1312833" y="5994171"/>
                    <a:pt x="1314242" y="5986991"/>
                  </a:cubicBezTo>
                  <a:cubicBezTo>
                    <a:pt x="1310013" y="5984600"/>
                    <a:pt x="1305781" y="5982205"/>
                    <a:pt x="1301552" y="5979814"/>
                  </a:cubicBezTo>
                  <a:cubicBezTo>
                    <a:pt x="1247967" y="5953491"/>
                    <a:pt x="1194382" y="5929562"/>
                    <a:pt x="1140797" y="5905633"/>
                  </a:cubicBezTo>
                  <a:cubicBezTo>
                    <a:pt x="1130925" y="5903242"/>
                    <a:pt x="1123875" y="5896062"/>
                    <a:pt x="1116824" y="5884099"/>
                  </a:cubicBezTo>
                  <a:cubicBezTo>
                    <a:pt x="1078751" y="5819489"/>
                    <a:pt x="1039267" y="5752489"/>
                    <a:pt x="1001193" y="5687882"/>
                  </a:cubicBezTo>
                  <a:cubicBezTo>
                    <a:pt x="996963" y="5680702"/>
                    <a:pt x="992732" y="5675917"/>
                    <a:pt x="988502" y="5668739"/>
                  </a:cubicBezTo>
                  <a:cubicBezTo>
                    <a:pt x="982862" y="5675917"/>
                    <a:pt x="980042" y="5680702"/>
                    <a:pt x="975811" y="5687882"/>
                  </a:cubicBezTo>
                  <a:cubicBezTo>
                    <a:pt x="937738" y="5752489"/>
                    <a:pt x="898254" y="5817098"/>
                    <a:pt x="860180" y="5884099"/>
                  </a:cubicBezTo>
                  <a:cubicBezTo>
                    <a:pt x="853130" y="5893670"/>
                    <a:pt x="844669" y="5900847"/>
                    <a:pt x="836208" y="5905633"/>
                  </a:cubicBezTo>
                  <a:cubicBezTo>
                    <a:pt x="782623" y="5929562"/>
                    <a:pt x="730448" y="5953491"/>
                    <a:pt x="676862" y="5977420"/>
                  </a:cubicBezTo>
                  <a:cubicBezTo>
                    <a:pt x="672633" y="5979814"/>
                    <a:pt x="668402" y="5982205"/>
                    <a:pt x="662761" y="5984600"/>
                  </a:cubicBezTo>
                  <a:cubicBezTo>
                    <a:pt x="664172" y="5994171"/>
                    <a:pt x="665581" y="6003743"/>
                    <a:pt x="666992" y="6013314"/>
                  </a:cubicBezTo>
                  <a:cubicBezTo>
                    <a:pt x="681094" y="6104244"/>
                    <a:pt x="695195" y="6192779"/>
                    <a:pt x="709296" y="6283709"/>
                  </a:cubicBezTo>
                  <a:cubicBezTo>
                    <a:pt x="710706" y="6295674"/>
                    <a:pt x="710706" y="6307637"/>
                    <a:pt x="709296" y="6319603"/>
                  </a:cubicBezTo>
                  <a:cubicBezTo>
                    <a:pt x="695195" y="6410533"/>
                    <a:pt x="681094" y="6499068"/>
                    <a:pt x="666992" y="6589997"/>
                  </a:cubicBezTo>
                  <a:cubicBezTo>
                    <a:pt x="665581" y="6597177"/>
                    <a:pt x="664172" y="6606749"/>
                    <a:pt x="662761" y="6618712"/>
                  </a:cubicBezTo>
                  <a:cubicBezTo>
                    <a:pt x="671222" y="6623498"/>
                    <a:pt x="679683" y="6625892"/>
                    <a:pt x="688144" y="6630678"/>
                  </a:cubicBezTo>
                  <a:cubicBezTo>
                    <a:pt x="738908" y="6654607"/>
                    <a:pt x="788264" y="6676141"/>
                    <a:pt x="839028" y="6700070"/>
                  </a:cubicBezTo>
                  <a:cubicBezTo>
                    <a:pt x="844669" y="6702464"/>
                    <a:pt x="850310" y="6704856"/>
                    <a:pt x="854539" y="6712036"/>
                  </a:cubicBezTo>
                  <a:cubicBezTo>
                    <a:pt x="879921" y="6755108"/>
                    <a:pt x="905304" y="6798179"/>
                    <a:pt x="930686" y="6841251"/>
                  </a:cubicBezTo>
                  <a:cubicBezTo>
                    <a:pt x="932097" y="6843643"/>
                    <a:pt x="932097" y="6846037"/>
                    <a:pt x="933507" y="6848429"/>
                  </a:cubicBezTo>
                  <a:lnTo>
                    <a:pt x="915176" y="6848429"/>
                  </a:lnTo>
                  <a:cubicBezTo>
                    <a:pt x="894023" y="6810143"/>
                    <a:pt x="871461" y="6771856"/>
                    <a:pt x="848899" y="6735965"/>
                  </a:cubicBezTo>
                  <a:cubicBezTo>
                    <a:pt x="843258" y="6728785"/>
                    <a:pt x="836208" y="6723999"/>
                    <a:pt x="830568" y="6721607"/>
                  </a:cubicBezTo>
                  <a:cubicBezTo>
                    <a:pt x="774162" y="6695284"/>
                    <a:pt x="716346" y="6668964"/>
                    <a:pt x="659941" y="6642641"/>
                  </a:cubicBezTo>
                  <a:cubicBezTo>
                    <a:pt x="655711" y="6640249"/>
                    <a:pt x="651480" y="6637855"/>
                    <a:pt x="645840" y="6635463"/>
                  </a:cubicBezTo>
                  <a:cubicBezTo>
                    <a:pt x="654300" y="6582820"/>
                    <a:pt x="661352" y="6532568"/>
                    <a:pt x="669813" y="6482319"/>
                  </a:cubicBezTo>
                  <a:cubicBezTo>
                    <a:pt x="678273" y="6429676"/>
                    <a:pt x="686734" y="6374638"/>
                    <a:pt x="695195" y="6321995"/>
                  </a:cubicBezTo>
                  <a:cubicBezTo>
                    <a:pt x="698015" y="6310032"/>
                    <a:pt x="696604" y="6298066"/>
                    <a:pt x="695195" y="6283709"/>
                  </a:cubicBezTo>
                  <a:cubicBezTo>
                    <a:pt x="681094" y="6187993"/>
                    <a:pt x="665581" y="6089886"/>
                    <a:pt x="650071" y="5994171"/>
                  </a:cubicBezTo>
                  <a:cubicBezTo>
                    <a:pt x="650071" y="5984600"/>
                    <a:pt x="648660" y="5977420"/>
                    <a:pt x="647250" y="5967848"/>
                  </a:cubicBezTo>
                  <a:cubicBezTo>
                    <a:pt x="652891" y="5965456"/>
                    <a:pt x="657121" y="5963062"/>
                    <a:pt x="662761" y="5960671"/>
                  </a:cubicBezTo>
                  <a:cubicBezTo>
                    <a:pt x="719166" y="5934348"/>
                    <a:pt x="775572" y="5910419"/>
                    <a:pt x="831977" y="5884099"/>
                  </a:cubicBezTo>
                  <a:cubicBezTo>
                    <a:pt x="840438" y="5879313"/>
                    <a:pt x="847489" y="5872133"/>
                    <a:pt x="853130" y="5862561"/>
                  </a:cubicBezTo>
                  <a:cubicBezTo>
                    <a:pt x="894023" y="5793169"/>
                    <a:pt x="934917" y="5723774"/>
                    <a:pt x="975811" y="5654382"/>
                  </a:cubicBezTo>
                  <a:cubicBezTo>
                    <a:pt x="978631" y="5647202"/>
                    <a:pt x="981451" y="5640025"/>
                    <a:pt x="985682" y="5630453"/>
                  </a:cubicBezTo>
                  <a:close/>
                  <a:moveTo>
                    <a:pt x="3205230" y="5498843"/>
                  </a:moveTo>
                  <a:cubicBezTo>
                    <a:pt x="3205230" y="5501237"/>
                    <a:pt x="3203819" y="5503629"/>
                    <a:pt x="3202410" y="5506023"/>
                  </a:cubicBezTo>
                  <a:cubicBezTo>
                    <a:pt x="3195358" y="5520380"/>
                    <a:pt x="3186897" y="5529952"/>
                    <a:pt x="3177027" y="5534738"/>
                  </a:cubicBezTo>
                  <a:cubicBezTo>
                    <a:pt x="3177027" y="5534738"/>
                    <a:pt x="3175616" y="5534738"/>
                    <a:pt x="3175616" y="5534738"/>
                  </a:cubicBezTo>
                  <a:cubicBezTo>
                    <a:pt x="3172796" y="5537129"/>
                    <a:pt x="3168567" y="5537129"/>
                    <a:pt x="3164335" y="5539523"/>
                  </a:cubicBezTo>
                  <a:cubicBezTo>
                    <a:pt x="3165746" y="5541915"/>
                    <a:pt x="3167156" y="5546701"/>
                    <a:pt x="3167156" y="5551487"/>
                  </a:cubicBezTo>
                  <a:cubicBezTo>
                    <a:pt x="3171387" y="5575415"/>
                    <a:pt x="3169976" y="5596953"/>
                    <a:pt x="3165746" y="5620881"/>
                  </a:cubicBezTo>
                  <a:cubicBezTo>
                    <a:pt x="3169976" y="5620881"/>
                    <a:pt x="3174207" y="5623273"/>
                    <a:pt x="3178437" y="5625667"/>
                  </a:cubicBezTo>
                  <a:cubicBezTo>
                    <a:pt x="3186897" y="5630453"/>
                    <a:pt x="3193949" y="5637630"/>
                    <a:pt x="3199589" y="5647202"/>
                  </a:cubicBezTo>
                  <a:cubicBezTo>
                    <a:pt x="3202410" y="5651988"/>
                    <a:pt x="3205230" y="5656773"/>
                    <a:pt x="3208050" y="5661559"/>
                  </a:cubicBezTo>
                  <a:cubicBezTo>
                    <a:pt x="3209460" y="5659168"/>
                    <a:pt x="3209460" y="5659168"/>
                    <a:pt x="3210870" y="5656773"/>
                  </a:cubicBezTo>
                  <a:cubicBezTo>
                    <a:pt x="3217920" y="5640025"/>
                    <a:pt x="3227792" y="5632845"/>
                    <a:pt x="3237662" y="5625667"/>
                  </a:cubicBezTo>
                  <a:cubicBezTo>
                    <a:pt x="3239073" y="5623273"/>
                    <a:pt x="3239073" y="5623273"/>
                    <a:pt x="3240483" y="5623273"/>
                  </a:cubicBezTo>
                  <a:cubicBezTo>
                    <a:pt x="3243303" y="5620881"/>
                    <a:pt x="3247534" y="5620881"/>
                    <a:pt x="3247534" y="5620881"/>
                  </a:cubicBezTo>
                  <a:cubicBezTo>
                    <a:pt x="3246123" y="5618487"/>
                    <a:pt x="3246123" y="5616096"/>
                    <a:pt x="3246123" y="5613702"/>
                  </a:cubicBezTo>
                  <a:cubicBezTo>
                    <a:pt x="3246123" y="5608916"/>
                    <a:pt x="3244714" y="5606524"/>
                    <a:pt x="3244714" y="5601738"/>
                  </a:cubicBezTo>
                  <a:cubicBezTo>
                    <a:pt x="3244714" y="5601738"/>
                    <a:pt x="3244714" y="5599344"/>
                    <a:pt x="3244714" y="5599344"/>
                  </a:cubicBezTo>
                  <a:cubicBezTo>
                    <a:pt x="3243303" y="5594559"/>
                    <a:pt x="3243303" y="5587381"/>
                    <a:pt x="3243303" y="5582595"/>
                  </a:cubicBezTo>
                  <a:cubicBezTo>
                    <a:pt x="3243303" y="5582595"/>
                    <a:pt x="3243303" y="5580201"/>
                    <a:pt x="3243303" y="5577810"/>
                  </a:cubicBezTo>
                  <a:cubicBezTo>
                    <a:pt x="3244714" y="5565844"/>
                    <a:pt x="3246123" y="5553881"/>
                    <a:pt x="3247534" y="5541915"/>
                  </a:cubicBezTo>
                  <a:cubicBezTo>
                    <a:pt x="3237662" y="5537129"/>
                    <a:pt x="3230612" y="5534738"/>
                    <a:pt x="3223561" y="5527558"/>
                  </a:cubicBezTo>
                  <a:cubicBezTo>
                    <a:pt x="3217920" y="5520380"/>
                    <a:pt x="3212280" y="5510809"/>
                    <a:pt x="3205230" y="5498843"/>
                  </a:cubicBezTo>
                  <a:close/>
                  <a:moveTo>
                    <a:pt x="248182" y="5496452"/>
                  </a:moveTo>
                  <a:cubicBezTo>
                    <a:pt x="236901" y="5520380"/>
                    <a:pt x="224211" y="5532344"/>
                    <a:pt x="205878" y="5537129"/>
                  </a:cubicBezTo>
                  <a:cubicBezTo>
                    <a:pt x="212930" y="5563452"/>
                    <a:pt x="211519" y="5589773"/>
                    <a:pt x="205878" y="5618487"/>
                  </a:cubicBezTo>
                  <a:cubicBezTo>
                    <a:pt x="225620" y="5623273"/>
                    <a:pt x="238312" y="5640025"/>
                    <a:pt x="249593" y="5661559"/>
                  </a:cubicBezTo>
                  <a:cubicBezTo>
                    <a:pt x="260874" y="5635239"/>
                    <a:pt x="274976" y="5625667"/>
                    <a:pt x="291897" y="5618487"/>
                  </a:cubicBezTo>
                  <a:cubicBezTo>
                    <a:pt x="284846" y="5592167"/>
                    <a:pt x="284846" y="5565844"/>
                    <a:pt x="291897" y="5537129"/>
                  </a:cubicBezTo>
                  <a:cubicBezTo>
                    <a:pt x="272155" y="5534738"/>
                    <a:pt x="259463" y="5517986"/>
                    <a:pt x="248182" y="5496452"/>
                  </a:cubicBezTo>
                  <a:close/>
                  <a:moveTo>
                    <a:pt x="4687278" y="5494057"/>
                  </a:moveTo>
                  <a:cubicBezTo>
                    <a:pt x="4675997" y="5520380"/>
                    <a:pt x="4661896" y="5532344"/>
                    <a:pt x="4643565" y="5537129"/>
                  </a:cubicBezTo>
                  <a:cubicBezTo>
                    <a:pt x="4649205" y="5563452"/>
                    <a:pt x="4649205" y="5589773"/>
                    <a:pt x="4643565" y="5618487"/>
                  </a:cubicBezTo>
                  <a:cubicBezTo>
                    <a:pt x="4663307" y="5623273"/>
                    <a:pt x="4675997" y="5637630"/>
                    <a:pt x="4687278" y="5661559"/>
                  </a:cubicBezTo>
                  <a:cubicBezTo>
                    <a:pt x="4697150" y="5635239"/>
                    <a:pt x="4712660" y="5625667"/>
                    <a:pt x="4729582" y="5618487"/>
                  </a:cubicBezTo>
                  <a:cubicBezTo>
                    <a:pt x="4722532" y="5592167"/>
                    <a:pt x="4723942" y="5565844"/>
                    <a:pt x="4729582" y="5537129"/>
                  </a:cubicBezTo>
                  <a:cubicBezTo>
                    <a:pt x="4711251" y="5532344"/>
                    <a:pt x="4698559" y="5520380"/>
                    <a:pt x="4687278" y="5494057"/>
                  </a:cubicBezTo>
                  <a:close/>
                  <a:moveTo>
                    <a:pt x="1728821" y="5494057"/>
                  </a:moveTo>
                  <a:cubicBezTo>
                    <a:pt x="1717540" y="5520380"/>
                    <a:pt x="1703439" y="5532344"/>
                    <a:pt x="1685108" y="5537129"/>
                  </a:cubicBezTo>
                  <a:cubicBezTo>
                    <a:pt x="1690748" y="5563452"/>
                    <a:pt x="1690748" y="5589773"/>
                    <a:pt x="1685108" y="5618487"/>
                  </a:cubicBezTo>
                  <a:cubicBezTo>
                    <a:pt x="1704850" y="5623273"/>
                    <a:pt x="1717540" y="5637630"/>
                    <a:pt x="1728821" y="5661559"/>
                  </a:cubicBezTo>
                  <a:cubicBezTo>
                    <a:pt x="1738693" y="5635239"/>
                    <a:pt x="1754203" y="5625667"/>
                    <a:pt x="1771125" y="5618487"/>
                  </a:cubicBezTo>
                  <a:cubicBezTo>
                    <a:pt x="1764075" y="5592167"/>
                    <a:pt x="1765484" y="5565844"/>
                    <a:pt x="1771125" y="5537129"/>
                  </a:cubicBezTo>
                  <a:cubicBezTo>
                    <a:pt x="1752794" y="5532344"/>
                    <a:pt x="1740102" y="5520380"/>
                    <a:pt x="1728821" y="5494057"/>
                  </a:cubicBezTo>
                  <a:close/>
                  <a:moveTo>
                    <a:pt x="3667753" y="5482094"/>
                  </a:moveTo>
                  <a:cubicBezTo>
                    <a:pt x="3662113" y="5513201"/>
                    <a:pt x="3656472" y="5544309"/>
                    <a:pt x="3652241" y="5575415"/>
                  </a:cubicBezTo>
                  <a:cubicBezTo>
                    <a:pt x="3652241" y="5577810"/>
                    <a:pt x="3652241" y="5580201"/>
                    <a:pt x="3652241" y="5584987"/>
                  </a:cubicBezTo>
                  <a:cubicBezTo>
                    <a:pt x="3657882" y="5616096"/>
                    <a:pt x="3662113" y="5644810"/>
                    <a:pt x="3667753" y="5678311"/>
                  </a:cubicBezTo>
                  <a:cubicBezTo>
                    <a:pt x="3687495" y="5671131"/>
                    <a:pt x="3705826" y="5661559"/>
                    <a:pt x="3722748" y="5654382"/>
                  </a:cubicBezTo>
                  <a:cubicBezTo>
                    <a:pt x="3724159" y="5651988"/>
                    <a:pt x="3726979" y="5649596"/>
                    <a:pt x="3728388" y="5647202"/>
                  </a:cubicBezTo>
                  <a:cubicBezTo>
                    <a:pt x="3741080" y="5625667"/>
                    <a:pt x="3753771" y="5604130"/>
                    <a:pt x="3767872" y="5580201"/>
                  </a:cubicBezTo>
                  <a:cubicBezTo>
                    <a:pt x="3753771" y="5558667"/>
                    <a:pt x="3741080" y="5537129"/>
                    <a:pt x="3728388" y="5515595"/>
                  </a:cubicBezTo>
                  <a:cubicBezTo>
                    <a:pt x="3726979" y="5513201"/>
                    <a:pt x="3725568" y="5508415"/>
                    <a:pt x="3722748" y="5508415"/>
                  </a:cubicBezTo>
                  <a:cubicBezTo>
                    <a:pt x="3705826" y="5498843"/>
                    <a:pt x="3687495" y="5491666"/>
                    <a:pt x="3667753" y="5482094"/>
                  </a:cubicBezTo>
                  <a:close/>
                  <a:moveTo>
                    <a:pt x="2745527" y="5482094"/>
                  </a:moveTo>
                  <a:cubicBezTo>
                    <a:pt x="2727194" y="5489272"/>
                    <a:pt x="2710273" y="5498843"/>
                    <a:pt x="2693351" y="5506023"/>
                  </a:cubicBezTo>
                  <a:cubicBezTo>
                    <a:pt x="2693351" y="5508415"/>
                    <a:pt x="2691942" y="5508415"/>
                    <a:pt x="2691942" y="5508415"/>
                  </a:cubicBezTo>
                  <a:cubicBezTo>
                    <a:pt x="2691942" y="5510809"/>
                    <a:pt x="2690531" y="5510809"/>
                    <a:pt x="2690531" y="5510809"/>
                  </a:cubicBezTo>
                  <a:cubicBezTo>
                    <a:pt x="2690531" y="5510809"/>
                    <a:pt x="2689122" y="5513201"/>
                    <a:pt x="2689122" y="5513201"/>
                  </a:cubicBezTo>
                  <a:cubicBezTo>
                    <a:pt x="2689122" y="5513201"/>
                    <a:pt x="2687711" y="5515595"/>
                    <a:pt x="2687711" y="5515595"/>
                  </a:cubicBezTo>
                  <a:cubicBezTo>
                    <a:pt x="2677841" y="5529952"/>
                    <a:pt x="2669380" y="5544309"/>
                    <a:pt x="2660919" y="5558667"/>
                  </a:cubicBezTo>
                  <a:cubicBezTo>
                    <a:pt x="2656688" y="5563452"/>
                    <a:pt x="2653868" y="5568238"/>
                    <a:pt x="2649638" y="5575415"/>
                  </a:cubicBezTo>
                  <a:cubicBezTo>
                    <a:pt x="2649638" y="5577810"/>
                    <a:pt x="2649638" y="5580201"/>
                    <a:pt x="2649638" y="5582595"/>
                  </a:cubicBezTo>
                  <a:cubicBezTo>
                    <a:pt x="2655278" y="5592167"/>
                    <a:pt x="2662328" y="5601738"/>
                    <a:pt x="2667969" y="5613702"/>
                  </a:cubicBezTo>
                  <a:cubicBezTo>
                    <a:pt x="2670789" y="5620881"/>
                    <a:pt x="2675020" y="5625667"/>
                    <a:pt x="2677841" y="5630453"/>
                  </a:cubicBezTo>
                  <a:cubicBezTo>
                    <a:pt x="2679250" y="5632845"/>
                    <a:pt x="2680661" y="5635239"/>
                    <a:pt x="2682070" y="5637630"/>
                  </a:cubicBezTo>
                  <a:cubicBezTo>
                    <a:pt x="2682070" y="5640025"/>
                    <a:pt x="2683481" y="5640025"/>
                    <a:pt x="2683481" y="5640025"/>
                  </a:cubicBezTo>
                  <a:cubicBezTo>
                    <a:pt x="2687711" y="5644810"/>
                    <a:pt x="2693351" y="5649596"/>
                    <a:pt x="2697582" y="5654382"/>
                  </a:cubicBezTo>
                  <a:cubicBezTo>
                    <a:pt x="2698992" y="5654382"/>
                    <a:pt x="2700403" y="5656773"/>
                    <a:pt x="2701812" y="5656773"/>
                  </a:cubicBezTo>
                  <a:cubicBezTo>
                    <a:pt x="2701812" y="5656773"/>
                    <a:pt x="2703223" y="5659168"/>
                    <a:pt x="2704632" y="5659168"/>
                  </a:cubicBezTo>
                  <a:cubicBezTo>
                    <a:pt x="2708863" y="5661559"/>
                    <a:pt x="2714504" y="5661559"/>
                    <a:pt x="2718734" y="5663953"/>
                  </a:cubicBezTo>
                  <a:cubicBezTo>
                    <a:pt x="2724374" y="5666345"/>
                    <a:pt x="2731426" y="5668739"/>
                    <a:pt x="2737066" y="5671131"/>
                  </a:cubicBezTo>
                  <a:cubicBezTo>
                    <a:pt x="2739886" y="5673525"/>
                    <a:pt x="2742707" y="5673525"/>
                    <a:pt x="2746937" y="5675917"/>
                  </a:cubicBezTo>
                  <a:cubicBezTo>
                    <a:pt x="2751167" y="5642416"/>
                    <a:pt x="2756808" y="5613702"/>
                    <a:pt x="2761038" y="5584987"/>
                  </a:cubicBezTo>
                  <a:cubicBezTo>
                    <a:pt x="2761038" y="5582595"/>
                    <a:pt x="2761038" y="5577810"/>
                    <a:pt x="2761038" y="5575415"/>
                  </a:cubicBezTo>
                  <a:cubicBezTo>
                    <a:pt x="2756808" y="5544309"/>
                    <a:pt x="2752577" y="5513201"/>
                    <a:pt x="2746937" y="5482094"/>
                  </a:cubicBezTo>
                  <a:cubicBezTo>
                    <a:pt x="2746937" y="5482094"/>
                    <a:pt x="2745527" y="5482094"/>
                    <a:pt x="2745527" y="5482094"/>
                  </a:cubicBezTo>
                  <a:close/>
                  <a:moveTo>
                    <a:pt x="2188524" y="5482094"/>
                  </a:moveTo>
                  <a:cubicBezTo>
                    <a:pt x="2182883" y="5513201"/>
                    <a:pt x="2177243" y="5544309"/>
                    <a:pt x="2173013" y="5575415"/>
                  </a:cubicBezTo>
                  <a:cubicBezTo>
                    <a:pt x="2173013" y="5577810"/>
                    <a:pt x="2173013" y="5580201"/>
                    <a:pt x="2174423" y="5582595"/>
                  </a:cubicBezTo>
                  <a:cubicBezTo>
                    <a:pt x="2180063" y="5611310"/>
                    <a:pt x="2184294" y="5642416"/>
                    <a:pt x="2189935" y="5675917"/>
                  </a:cubicBezTo>
                  <a:cubicBezTo>
                    <a:pt x="2209677" y="5666345"/>
                    <a:pt x="2228008" y="5659168"/>
                    <a:pt x="2246340" y="5649596"/>
                  </a:cubicBezTo>
                  <a:cubicBezTo>
                    <a:pt x="2247750" y="5649596"/>
                    <a:pt x="2249160" y="5647202"/>
                    <a:pt x="2250570" y="5644810"/>
                  </a:cubicBezTo>
                  <a:cubicBezTo>
                    <a:pt x="2263262" y="5623273"/>
                    <a:pt x="2275952" y="5601738"/>
                    <a:pt x="2290054" y="5577810"/>
                  </a:cubicBezTo>
                  <a:cubicBezTo>
                    <a:pt x="2275952" y="5556272"/>
                    <a:pt x="2263262" y="5534738"/>
                    <a:pt x="2250570" y="5513201"/>
                  </a:cubicBezTo>
                  <a:cubicBezTo>
                    <a:pt x="2249160" y="5510809"/>
                    <a:pt x="2246340" y="5508415"/>
                    <a:pt x="2243520" y="5506023"/>
                  </a:cubicBezTo>
                  <a:cubicBezTo>
                    <a:pt x="2225187" y="5498843"/>
                    <a:pt x="2206856" y="5491666"/>
                    <a:pt x="2188524" y="5482094"/>
                  </a:cubicBezTo>
                  <a:close/>
                  <a:moveTo>
                    <a:pt x="709296" y="5482094"/>
                  </a:moveTo>
                  <a:cubicBezTo>
                    <a:pt x="703656" y="5513201"/>
                    <a:pt x="698015" y="5544309"/>
                    <a:pt x="693784" y="5575415"/>
                  </a:cubicBezTo>
                  <a:cubicBezTo>
                    <a:pt x="693784" y="5577810"/>
                    <a:pt x="693784" y="5580201"/>
                    <a:pt x="693784" y="5584987"/>
                  </a:cubicBezTo>
                  <a:cubicBezTo>
                    <a:pt x="699425" y="5616096"/>
                    <a:pt x="703656" y="5644810"/>
                    <a:pt x="709296" y="5678311"/>
                  </a:cubicBezTo>
                  <a:cubicBezTo>
                    <a:pt x="729038" y="5671131"/>
                    <a:pt x="747369" y="5661559"/>
                    <a:pt x="764291" y="5654382"/>
                  </a:cubicBezTo>
                  <a:cubicBezTo>
                    <a:pt x="765702" y="5651988"/>
                    <a:pt x="768522" y="5649596"/>
                    <a:pt x="769931" y="5647202"/>
                  </a:cubicBezTo>
                  <a:cubicBezTo>
                    <a:pt x="782623" y="5625667"/>
                    <a:pt x="795314" y="5604130"/>
                    <a:pt x="809415" y="5580201"/>
                  </a:cubicBezTo>
                  <a:cubicBezTo>
                    <a:pt x="795314" y="5558667"/>
                    <a:pt x="782623" y="5537129"/>
                    <a:pt x="769931" y="5515595"/>
                  </a:cubicBezTo>
                  <a:cubicBezTo>
                    <a:pt x="768522" y="5513201"/>
                    <a:pt x="767111" y="5508415"/>
                    <a:pt x="764291" y="5508415"/>
                  </a:cubicBezTo>
                  <a:cubicBezTo>
                    <a:pt x="747369" y="5498843"/>
                    <a:pt x="729038" y="5491666"/>
                    <a:pt x="709296" y="5482094"/>
                  </a:cubicBezTo>
                  <a:close/>
                  <a:moveTo>
                    <a:pt x="4227575" y="5479700"/>
                  </a:moveTo>
                  <a:cubicBezTo>
                    <a:pt x="4207833" y="5486880"/>
                    <a:pt x="4190912" y="5496452"/>
                    <a:pt x="4173990" y="5503629"/>
                  </a:cubicBezTo>
                  <a:cubicBezTo>
                    <a:pt x="4171170" y="5506023"/>
                    <a:pt x="4168349" y="5508415"/>
                    <a:pt x="4166940" y="5510809"/>
                  </a:cubicBezTo>
                  <a:cubicBezTo>
                    <a:pt x="4154248" y="5532344"/>
                    <a:pt x="4141558" y="5556272"/>
                    <a:pt x="4126045" y="5580201"/>
                  </a:cubicBezTo>
                  <a:cubicBezTo>
                    <a:pt x="4140147" y="5601738"/>
                    <a:pt x="4152839" y="5623273"/>
                    <a:pt x="4165529" y="5644810"/>
                  </a:cubicBezTo>
                  <a:cubicBezTo>
                    <a:pt x="4166940" y="5647202"/>
                    <a:pt x="4168349" y="5649596"/>
                    <a:pt x="4169760" y="5649596"/>
                  </a:cubicBezTo>
                  <a:cubicBezTo>
                    <a:pt x="4188091" y="5659168"/>
                    <a:pt x="4206424" y="5666345"/>
                    <a:pt x="4226166" y="5675917"/>
                  </a:cubicBezTo>
                  <a:cubicBezTo>
                    <a:pt x="4231806" y="5642416"/>
                    <a:pt x="4237447" y="5611310"/>
                    <a:pt x="4241676" y="5580201"/>
                  </a:cubicBezTo>
                  <a:cubicBezTo>
                    <a:pt x="4243087" y="5577810"/>
                    <a:pt x="4241676" y="5573024"/>
                    <a:pt x="4241676" y="5570630"/>
                  </a:cubicBezTo>
                  <a:cubicBezTo>
                    <a:pt x="4237447" y="5541915"/>
                    <a:pt x="4233216" y="5513201"/>
                    <a:pt x="4227575" y="5479700"/>
                  </a:cubicBezTo>
                  <a:close/>
                  <a:moveTo>
                    <a:pt x="1269118" y="5479700"/>
                  </a:moveTo>
                  <a:cubicBezTo>
                    <a:pt x="1249376" y="5486880"/>
                    <a:pt x="1232455" y="5496452"/>
                    <a:pt x="1215533" y="5503629"/>
                  </a:cubicBezTo>
                  <a:cubicBezTo>
                    <a:pt x="1212713" y="5506023"/>
                    <a:pt x="1209892" y="5508415"/>
                    <a:pt x="1208483" y="5510809"/>
                  </a:cubicBezTo>
                  <a:cubicBezTo>
                    <a:pt x="1195791" y="5532344"/>
                    <a:pt x="1183101" y="5556272"/>
                    <a:pt x="1167589" y="5580201"/>
                  </a:cubicBezTo>
                  <a:cubicBezTo>
                    <a:pt x="1181690" y="5601738"/>
                    <a:pt x="1194382" y="5623273"/>
                    <a:pt x="1207072" y="5644810"/>
                  </a:cubicBezTo>
                  <a:cubicBezTo>
                    <a:pt x="1208483" y="5647202"/>
                    <a:pt x="1209892" y="5649596"/>
                    <a:pt x="1211303" y="5649596"/>
                  </a:cubicBezTo>
                  <a:cubicBezTo>
                    <a:pt x="1229634" y="5659168"/>
                    <a:pt x="1247967" y="5666345"/>
                    <a:pt x="1267709" y="5675917"/>
                  </a:cubicBezTo>
                  <a:cubicBezTo>
                    <a:pt x="1273349" y="5642416"/>
                    <a:pt x="1278990" y="5611310"/>
                    <a:pt x="1283219" y="5580201"/>
                  </a:cubicBezTo>
                  <a:cubicBezTo>
                    <a:pt x="1284630" y="5577810"/>
                    <a:pt x="1283219" y="5573024"/>
                    <a:pt x="1283219" y="5570630"/>
                  </a:cubicBezTo>
                  <a:cubicBezTo>
                    <a:pt x="1278990" y="5541915"/>
                    <a:pt x="1274759" y="5513201"/>
                    <a:pt x="1269118" y="5479700"/>
                  </a:cubicBezTo>
                  <a:close/>
                  <a:moveTo>
                    <a:pt x="4688689" y="5465343"/>
                  </a:moveTo>
                  <a:cubicBezTo>
                    <a:pt x="4697150" y="5477309"/>
                    <a:pt x="4704200" y="5494057"/>
                    <a:pt x="4714071" y="5503629"/>
                  </a:cubicBezTo>
                  <a:cubicBezTo>
                    <a:pt x="4722532" y="5510809"/>
                    <a:pt x="4733813" y="5513201"/>
                    <a:pt x="4746504" y="5520380"/>
                  </a:cubicBezTo>
                  <a:cubicBezTo>
                    <a:pt x="4743683" y="5541915"/>
                    <a:pt x="4739454" y="5558667"/>
                    <a:pt x="4739454" y="5577810"/>
                  </a:cubicBezTo>
                  <a:cubicBezTo>
                    <a:pt x="4739454" y="5596953"/>
                    <a:pt x="4743683" y="5613702"/>
                    <a:pt x="4746504" y="5635239"/>
                  </a:cubicBezTo>
                  <a:cubicBezTo>
                    <a:pt x="4721121" y="5640025"/>
                    <a:pt x="4702790" y="5659168"/>
                    <a:pt x="4688689" y="5692668"/>
                  </a:cubicBezTo>
                  <a:cubicBezTo>
                    <a:pt x="4678817" y="5678311"/>
                    <a:pt x="4671767" y="5661559"/>
                    <a:pt x="4661896" y="5651988"/>
                  </a:cubicBezTo>
                  <a:cubicBezTo>
                    <a:pt x="4652026" y="5642416"/>
                    <a:pt x="4640744" y="5640025"/>
                    <a:pt x="4630873" y="5635239"/>
                  </a:cubicBezTo>
                  <a:cubicBezTo>
                    <a:pt x="4633693" y="5616096"/>
                    <a:pt x="4637924" y="5599344"/>
                    <a:pt x="4637924" y="5580201"/>
                  </a:cubicBezTo>
                  <a:cubicBezTo>
                    <a:pt x="4637924" y="5561058"/>
                    <a:pt x="4633693" y="5541915"/>
                    <a:pt x="4630873" y="5522772"/>
                  </a:cubicBezTo>
                  <a:cubicBezTo>
                    <a:pt x="4642154" y="5515595"/>
                    <a:pt x="4653435" y="5513201"/>
                    <a:pt x="4663307" y="5503629"/>
                  </a:cubicBezTo>
                  <a:cubicBezTo>
                    <a:pt x="4673177" y="5496452"/>
                    <a:pt x="4680228" y="5479700"/>
                    <a:pt x="4688689" y="5465343"/>
                  </a:cubicBezTo>
                  <a:close/>
                  <a:moveTo>
                    <a:pt x="1728821" y="5465343"/>
                  </a:moveTo>
                  <a:cubicBezTo>
                    <a:pt x="1737282" y="5477309"/>
                    <a:pt x="1744333" y="5494057"/>
                    <a:pt x="1754203" y="5503629"/>
                  </a:cubicBezTo>
                  <a:cubicBezTo>
                    <a:pt x="1762664" y="5510809"/>
                    <a:pt x="1773945" y="5513201"/>
                    <a:pt x="1786637" y="5520380"/>
                  </a:cubicBezTo>
                  <a:cubicBezTo>
                    <a:pt x="1783817" y="5541915"/>
                    <a:pt x="1779586" y="5558667"/>
                    <a:pt x="1779586" y="5577810"/>
                  </a:cubicBezTo>
                  <a:cubicBezTo>
                    <a:pt x="1779586" y="5596953"/>
                    <a:pt x="1783817" y="5613702"/>
                    <a:pt x="1786637" y="5635239"/>
                  </a:cubicBezTo>
                  <a:cubicBezTo>
                    <a:pt x="1761255" y="5640025"/>
                    <a:pt x="1742922" y="5659168"/>
                    <a:pt x="1728821" y="5692668"/>
                  </a:cubicBezTo>
                  <a:cubicBezTo>
                    <a:pt x="1718951" y="5678311"/>
                    <a:pt x="1711899" y="5661559"/>
                    <a:pt x="1702029" y="5651988"/>
                  </a:cubicBezTo>
                  <a:cubicBezTo>
                    <a:pt x="1693568" y="5642416"/>
                    <a:pt x="1682287" y="5640025"/>
                    <a:pt x="1671006" y="5635239"/>
                  </a:cubicBezTo>
                  <a:cubicBezTo>
                    <a:pt x="1673827" y="5616096"/>
                    <a:pt x="1678056" y="5599344"/>
                    <a:pt x="1678056" y="5580201"/>
                  </a:cubicBezTo>
                  <a:cubicBezTo>
                    <a:pt x="1678056" y="5561058"/>
                    <a:pt x="1673827" y="5541915"/>
                    <a:pt x="1671006" y="5522772"/>
                  </a:cubicBezTo>
                  <a:cubicBezTo>
                    <a:pt x="1682287" y="5515595"/>
                    <a:pt x="1693568" y="5513201"/>
                    <a:pt x="1703439" y="5503629"/>
                  </a:cubicBezTo>
                  <a:cubicBezTo>
                    <a:pt x="1713310" y="5496452"/>
                    <a:pt x="1720360" y="5479700"/>
                    <a:pt x="1728821" y="5465343"/>
                  </a:cubicBezTo>
                  <a:close/>
                  <a:moveTo>
                    <a:pt x="249593" y="5465343"/>
                  </a:moveTo>
                  <a:cubicBezTo>
                    <a:pt x="258054" y="5477309"/>
                    <a:pt x="265104" y="5494057"/>
                    <a:pt x="274976" y="5503629"/>
                  </a:cubicBezTo>
                  <a:cubicBezTo>
                    <a:pt x="283436" y="5513201"/>
                    <a:pt x="294717" y="5515595"/>
                    <a:pt x="307408" y="5522772"/>
                  </a:cubicBezTo>
                  <a:cubicBezTo>
                    <a:pt x="304588" y="5541915"/>
                    <a:pt x="300358" y="5561058"/>
                    <a:pt x="303178" y="5577810"/>
                  </a:cubicBezTo>
                  <a:cubicBezTo>
                    <a:pt x="303178" y="5594559"/>
                    <a:pt x="307408" y="5613702"/>
                    <a:pt x="310228" y="5635239"/>
                  </a:cubicBezTo>
                  <a:cubicBezTo>
                    <a:pt x="284846" y="5640025"/>
                    <a:pt x="266515" y="5659168"/>
                    <a:pt x="251003" y="5695060"/>
                  </a:cubicBezTo>
                  <a:cubicBezTo>
                    <a:pt x="235492" y="5661559"/>
                    <a:pt x="217159" y="5642416"/>
                    <a:pt x="191777" y="5637630"/>
                  </a:cubicBezTo>
                  <a:cubicBezTo>
                    <a:pt x="194597" y="5616096"/>
                    <a:pt x="198828" y="5599344"/>
                    <a:pt x="198828" y="5580201"/>
                  </a:cubicBezTo>
                  <a:cubicBezTo>
                    <a:pt x="198828" y="5561058"/>
                    <a:pt x="194597" y="5544309"/>
                    <a:pt x="191777" y="5522772"/>
                  </a:cubicBezTo>
                  <a:cubicBezTo>
                    <a:pt x="203058" y="5515595"/>
                    <a:pt x="214339" y="5513201"/>
                    <a:pt x="224211" y="5503629"/>
                  </a:cubicBezTo>
                  <a:cubicBezTo>
                    <a:pt x="234081" y="5496452"/>
                    <a:pt x="241132" y="5479700"/>
                    <a:pt x="249593" y="5465343"/>
                  </a:cubicBezTo>
                  <a:close/>
                  <a:moveTo>
                    <a:pt x="3206639" y="5462951"/>
                  </a:moveTo>
                  <a:cubicBezTo>
                    <a:pt x="3209460" y="5467737"/>
                    <a:pt x="3210870" y="5470129"/>
                    <a:pt x="3213691" y="5474914"/>
                  </a:cubicBezTo>
                  <a:cubicBezTo>
                    <a:pt x="3217920" y="5482094"/>
                    <a:pt x="3222152" y="5489272"/>
                    <a:pt x="3226381" y="5496452"/>
                  </a:cubicBezTo>
                  <a:cubicBezTo>
                    <a:pt x="3229201" y="5498843"/>
                    <a:pt x="3230612" y="5501237"/>
                    <a:pt x="3233433" y="5503629"/>
                  </a:cubicBezTo>
                  <a:cubicBezTo>
                    <a:pt x="3237662" y="5508415"/>
                    <a:pt x="3243303" y="5510809"/>
                    <a:pt x="3248943" y="5513201"/>
                  </a:cubicBezTo>
                  <a:cubicBezTo>
                    <a:pt x="3254584" y="5515595"/>
                    <a:pt x="3260224" y="5517986"/>
                    <a:pt x="3267276" y="5522772"/>
                  </a:cubicBezTo>
                  <a:cubicBezTo>
                    <a:pt x="3257404" y="5561058"/>
                    <a:pt x="3257404" y="5596953"/>
                    <a:pt x="3270096" y="5632845"/>
                  </a:cubicBezTo>
                  <a:cubicBezTo>
                    <a:pt x="3270096" y="5632845"/>
                    <a:pt x="3268685" y="5632845"/>
                    <a:pt x="3268685" y="5632845"/>
                  </a:cubicBezTo>
                  <a:cubicBezTo>
                    <a:pt x="3268685" y="5632845"/>
                    <a:pt x="3268685" y="5635239"/>
                    <a:pt x="3268685" y="5635239"/>
                  </a:cubicBezTo>
                  <a:cubicBezTo>
                    <a:pt x="3243303" y="5640025"/>
                    <a:pt x="3224972" y="5659168"/>
                    <a:pt x="3209460" y="5695060"/>
                  </a:cubicBezTo>
                  <a:cubicBezTo>
                    <a:pt x="3208050" y="5695060"/>
                    <a:pt x="3208050" y="5692668"/>
                    <a:pt x="3208050" y="5692668"/>
                  </a:cubicBezTo>
                  <a:cubicBezTo>
                    <a:pt x="3205230" y="5687882"/>
                    <a:pt x="3203819" y="5685488"/>
                    <a:pt x="3202410" y="5680702"/>
                  </a:cubicBezTo>
                  <a:cubicBezTo>
                    <a:pt x="3193949" y="5663953"/>
                    <a:pt x="3184077" y="5651988"/>
                    <a:pt x="3172796" y="5644810"/>
                  </a:cubicBezTo>
                  <a:cubicBezTo>
                    <a:pt x="3164335" y="5640025"/>
                    <a:pt x="3157285" y="5637630"/>
                    <a:pt x="3148825" y="5635239"/>
                  </a:cubicBezTo>
                  <a:cubicBezTo>
                    <a:pt x="3150234" y="5630453"/>
                    <a:pt x="3150234" y="5628059"/>
                    <a:pt x="3151645" y="5623273"/>
                  </a:cubicBezTo>
                  <a:cubicBezTo>
                    <a:pt x="3151645" y="5620881"/>
                    <a:pt x="3153054" y="5618487"/>
                    <a:pt x="3153054" y="5616096"/>
                  </a:cubicBezTo>
                  <a:cubicBezTo>
                    <a:pt x="3155875" y="5594559"/>
                    <a:pt x="3157285" y="5573024"/>
                    <a:pt x="3154465" y="5551487"/>
                  </a:cubicBezTo>
                  <a:cubicBezTo>
                    <a:pt x="3154465" y="5551487"/>
                    <a:pt x="3154465" y="5549095"/>
                    <a:pt x="3154465" y="5549095"/>
                  </a:cubicBezTo>
                  <a:cubicBezTo>
                    <a:pt x="3153054" y="5539523"/>
                    <a:pt x="3151645" y="5532344"/>
                    <a:pt x="3148825" y="5522772"/>
                  </a:cubicBezTo>
                  <a:cubicBezTo>
                    <a:pt x="3165746" y="5515595"/>
                    <a:pt x="3181257" y="5508415"/>
                    <a:pt x="3193949" y="5489272"/>
                  </a:cubicBezTo>
                  <a:cubicBezTo>
                    <a:pt x="3193949" y="5489272"/>
                    <a:pt x="3195358" y="5486880"/>
                    <a:pt x="3196769" y="5484486"/>
                  </a:cubicBezTo>
                  <a:cubicBezTo>
                    <a:pt x="3200999" y="5477309"/>
                    <a:pt x="3203819" y="5472523"/>
                    <a:pt x="3206639" y="5462951"/>
                  </a:cubicBezTo>
                  <a:close/>
                  <a:moveTo>
                    <a:pt x="2758217" y="5458165"/>
                  </a:moveTo>
                  <a:cubicBezTo>
                    <a:pt x="2758217" y="5462951"/>
                    <a:pt x="2759628" y="5465343"/>
                    <a:pt x="2759628" y="5470129"/>
                  </a:cubicBezTo>
                  <a:cubicBezTo>
                    <a:pt x="2759628" y="5472523"/>
                    <a:pt x="2761038" y="5474914"/>
                    <a:pt x="2761038" y="5477309"/>
                  </a:cubicBezTo>
                  <a:cubicBezTo>
                    <a:pt x="2763858" y="5491666"/>
                    <a:pt x="2765269" y="5508415"/>
                    <a:pt x="2768089" y="5522772"/>
                  </a:cubicBezTo>
                  <a:cubicBezTo>
                    <a:pt x="2768089" y="5525166"/>
                    <a:pt x="2768089" y="5529952"/>
                    <a:pt x="2769498" y="5532344"/>
                  </a:cubicBezTo>
                  <a:cubicBezTo>
                    <a:pt x="2770909" y="5541915"/>
                    <a:pt x="2772319" y="5551487"/>
                    <a:pt x="2773730" y="5561058"/>
                  </a:cubicBezTo>
                  <a:cubicBezTo>
                    <a:pt x="2775139" y="5561058"/>
                    <a:pt x="2775139" y="5563452"/>
                    <a:pt x="2775139" y="5565844"/>
                  </a:cubicBezTo>
                  <a:cubicBezTo>
                    <a:pt x="2776550" y="5573024"/>
                    <a:pt x="2777959" y="5580201"/>
                    <a:pt x="2776550" y="5587381"/>
                  </a:cubicBezTo>
                  <a:cubicBezTo>
                    <a:pt x="2775139" y="5592167"/>
                    <a:pt x="2775139" y="5596953"/>
                    <a:pt x="2773730" y="5601738"/>
                  </a:cubicBezTo>
                  <a:cubicBezTo>
                    <a:pt x="2772319" y="5611310"/>
                    <a:pt x="2772319" y="5620881"/>
                    <a:pt x="2769498" y="5630453"/>
                  </a:cubicBezTo>
                  <a:cubicBezTo>
                    <a:pt x="2769498" y="5630453"/>
                    <a:pt x="2768089" y="5632845"/>
                    <a:pt x="2768089" y="5635239"/>
                  </a:cubicBezTo>
                  <a:cubicBezTo>
                    <a:pt x="2763858" y="5656773"/>
                    <a:pt x="2761038" y="5680702"/>
                    <a:pt x="2756808" y="5704631"/>
                  </a:cubicBezTo>
                  <a:cubicBezTo>
                    <a:pt x="2744116" y="5697454"/>
                    <a:pt x="2732835" y="5692668"/>
                    <a:pt x="2721554" y="5687882"/>
                  </a:cubicBezTo>
                  <a:cubicBezTo>
                    <a:pt x="2720145" y="5687882"/>
                    <a:pt x="2717324" y="5685488"/>
                    <a:pt x="2715914" y="5685488"/>
                  </a:cubicBezTo>
                  <a:cubicBezTo>
                    <a:pt x="2708863" y="5683096"/>
                    <a:pt x="2701812" y="5680702"/>
                    <a:pt x="2696172" y="5675917"/>
                  </a:cubicBezTo>
                  <a:cubicBezTo>
                    <a:pt x="2693351" y="5673525"/>
                    <a:pt x="2689122" y="5673525"/>
                    <a:pt x="2686301" y="5671131"/>
                  </a:cubicBezTo>
                  <a:cubicBezTo>
                    <a:pt x="2683481" y="5668739"/>
                    <a:pt x="2680661" y="5666345"/>
                    <a:pt x="2679250" y="5663953"/>
                  </a:cubicBezTo>
                  <a:cubicBezTo>
                    <a:pt x="2676430" y="5659168"/>
                    <a:pt x="2675020" y="5656773"/>
                    <a:pt x="2672200" y="5651988"/>
                  </a:cubicBezTo>
                  <a:cubicBezTo>
                    <a:pt x="2667969" y="5644810"/>
                    <a:pt x="2662328" y="5637630"/>
                    <a:pt x="2658099" y="5628059"/>
                  </a:cubicBezTo>
                  <a:cubicBezTo>
                    <a:pt x="2658099" y="5625667"/>
                    <a:pt x="2656688" y="5625667"/>
                    <a:pt x="2655278" y="5628059"/>
                  </a:cubicBezTo>
                  <a:cubicBezTo>
                    <a:pt x="2646818" y="5613702"/>
                    <a:pt x="2636946" y="5596953"/>
                    <a:pt x="2628485" y="5582595"/>
                  </a:cubicBezTo>
                  <a:cubicBezTo>
                    <a:pt x="2646818" y="5551487"/>
                    <a:pt x="2663739" y="5522772"/>
                    <a:pt x="2680661" y="5494057"/>
                  </a:cubicBezTo>
                  <a:cubicBezTo>
                    <a:pt x="2682070" y="5491666"/>
                    <a:pt x="2683481" y="5489272"/>
                    <a:pt x="2684890" y="5489272"/>
                  </a:cubicBezTo>
                  <a:cubicBezTo>
                    <a:pt x="2684890" y="5489272"/>
                    <a:pt x="2686301" y="5489272"/>
                    <a:pt x="2686301" y="5489272"/>
                  </a:cubicBezTo>
                  <a:cubicBezTo>
                    <a:pt x="2687711" y="5489272"/>
                    <a:pt x="2687711" y="5489272"/>
                    <a:pt x="2687711" y="5489272"/>
                  </a:cubicBezTo>
                  <a:cubicBezTo>
                    <a:pt x="2687711" y="5489272"/>
                    <a:pt x="2689122" y="5489272"/>
                    <a:pt x="2689122" y="5489272"/>
                  </a:cubicBezTo>
                  <a:cubicBezTo>
                    <a:pt x="2710273" y="5479700"/>
                    <a:pt x="2731426" y="5470129"/>
                    <a:pt x="2752577" y="5460557"/>
                  </a:cubicBezTo>
                  <a:cubicBezTo>
                    <a:pt x="2753988" y="5460557"/>
                    <a:pt x="2756808" y="5458165"/>
                    <a:pt x="2758217" y="5458165"/>
                  </a:cubicBezTo>
                  <a:close/>
                  <a:moveTo>
                    <a:pt x="2178654" y="5455771"/>
                  </a:moveTo>
                  <a:cubicBezTo>
                    <a:pt x="2196985" y="5462951"/>
                    <a:pt x="2215317" y="5472523"/>
                    <a:pt x="2233648" y="5479700"/>
                  </a:cubicBezTo>
                  <a:cubicBezTo>
                    <a:pt x="2246340" y="5484486"/>
                    <a:pt x="2256210" y="5494057"/>
                    <a:pt x="2266082" y="5510809"/>
                  </a:cubicBezTo>
                  <a:cubicBezTo>
                    <a:pt x="2278772" y="5534738"/>
                    <a:pt x="2292874" y="5556272"/>
                    <a:pt x="2306975" y="5580201"/>
                  </a:cubicBezTo>
                  <a:cubicBezTo>
                    <a:pt x="2288644" y="5608916"/>
                    <a:pt x="2271723" y="5637630"/>
                    <a:pt x="2254801" y="5666345"/>
                  </a:cubicBezTo>
                  <a:cubicBezTo>
                    <a:pt x="2253390" y="5671131"/>
                    <a:pt x="2251981" y="5673525"/>
                    <a:pt x="2249160" y="5673525"/>
                  </a:cubicBezTo>
                  <a:cubicBezTo>
                    <a:pt x="2226599" y="5683096"/>
                    <a:pt x="2202625" y="5692668"/>
                    <a:pt x="2178654" y="5704631"/>
                  </a:cubicBezTo>
                  <a:cubicBezTo>
                    <a:pt x="2175834" y="5683096"/>
                    <a:pt x="2174423" y="5663953"/>
                    <a:pt x="2170193" y="5651988"/>
                  </a:cubicBezTo>
                  <a:cubicBezTo>
                    <a:pt x="2158912" y="5604130"/>
                    <a:pt x="2158912" y="5558667"/>
                    <a:pt x="2170193" y="5510809"/>
                  </a:cubicBezTo>
                  <a:cubicBezTo>
                    <a:pt x="2173013" y="5494057"/>
                    <a:pt x="2175834" y="5474914"/>
                    <a:pt x="2178654" y="5455771"/>
                  </a:cubicBezTo>
                  <a:close/>
                  <a:moveTo>
                    <a:pt x="4236036" y="5453380"/>
                  </a:moveTo>
                  <a:cubicBezTo>
                    <a:pt x="4237447" y="5458165"/>
                    <a:pt x="4238856" y="5465343"/>
                    <a:pt x="4240267" y="5470129"/>
                  </a:cubicBezTo>
                  <a:cubicBezTo>
                    <a:pt x="4244497" y="5501237"/>
                    <a:pt x="4248728" y="5532344"/>
                    <a:pt x="4254368" y="5561058"/>
                  </a:cubicBezTo>
                  <a:cubicBezTo>
                    <a:pt x="4255778" y="5573024"/>
                    <a:pt x="4255778" y="5582595"/>
                    <a:pt x="4254368" y="5594559"/>
                  </a:cubicBezTo>
                  <a:cubicBezTo>
                    <a:pt x="4248728" y="5628059"/>
                    <a:pt x="4243087" y="5663953"/>
                    <a:pt x="4237447" y="5702239"/>
                  </a:cubicBezTo>
                  <a:cubicBezTo>
                    <a:pt x="4223345" y="5697454"/>
                    <a:pt x="4210653" y="5690274"/>
                    <a:pt x="4197963" y="5685488"/>
                  </a:cubicBezTo>
                  <a:cubicBezTo>
                    <a:pt x="4173990" y="5678311"/>
                    <a:pt x="4152839" y="5659168"/>
                    <a:pt x="4137326" y="5625667"/>
                  </a:cubicBezTo>
                  <a:cubicBezTo>
                    <a:pt x="4128866" y="5608916"/>
                    <a:pt x="4118996" y="5594559"/>
                    <a:pt x="4109124" y="5580201"/>
                  </a:cubicBezTo>
                  <a:cubicBezTo>
                    <a:pt x="4127456" y="5549095"/>
                    <a:pt x="4144378" y="5520380"/>
                    <a:pt x="4161299" y="5491666"/>
                  </a:cubicBezTo>
                  <a:cubicBezTo>
                    <a:pt x="4162709" y="5486880"/>
                    <a:pt x="4165529" y="5486880"/>
                    <a:pt x="4168349" y="5484486"/>
                  </a:cubicBezTo>
                  <a:cubicBezTo>
                    <a:pt x="4190912" y="5474914"/>
                    <a:pt x="4212064" y="5462951"/>
                    <a:pt x="4236036" y="5453380"/>
                  </a:cubicBezTo>
                  <a:close/>
                  <a:moveTo>
                    <a:pt x="1276169" y="5453380"/>
                  </a:moveTo>
                  <a:cubicBezTo>
                    <a:pt x="1277579" y="5458165"/>
                    <a:pt x="1278990" y="5465343"/>
                    <a:pt x="1280399" y="5470129"/>
                  </a:cubicBezTo>
                  <a:cubicBezTo>
                    <a:pt x="1284630" y="5501237"/>
                    <a:pt x="1288860" y="5532344"/>
                    <a:pt x="1294500" y="5561058"/>
                  </a:cubicBezTo>
                  <a:cubicBezTo>
                    <a:pt x="1295911" y="5573024"/>
                    <a:pt x="1295911" y="5582595"/>
                    <a:pt x="1294500" y="5594559"/>
                  </a:cubicBezTo>
                  <a:cubicBezTo>
                    <a:pt x="1288860" y="5628059"/>
                    <a:pt x="1283219" y="5663953"/>
                    <a:pt x="1277579" y="5702239"/>
                  </a:cubicBezTo>
                  <a:cubicBezTo>
                    <a:pt x="1263477" y="5697454"/>
                    <a:pt x="1250787" y="5690274"/>
                    <a:pt x="1238095" y="5685488"/>
                  </a:cubicBezTo>
                  <a:cubicBezTo>
                    <a:pt x="1214124" y="5678311"/>
                    <a:pt x="1192971" y="5659168"/>
                    <a:pt x="1177460" y="5625667"/>
                  </a:cubicBezTo>
                  <a:cubicBezTo>
                    <a:pt x="1170409" y="5608916"/>
                    <a:pt x="1160539" y="5594559"/>
                    <a:pt x="1149258" y="5580201"/>
                  </a:cubicBezTo>
                  <a:cubicBezTo>
                    <a:pt x="1167589" y="5549095"/>
                    <a:pt x="1184510" y="5520380"/>
                    <a:pt x="1201432" y="5491666"/>
                  </a:cubicBezTo>
                  <a:cubicBezTo>
                    <a:pt x="1202843" y="5486880"/>
                    <a:pt x="1205663" y="5486880"/>
                    <a:pt x="1208483" y="5484486"/>
                  </a:cubicBezTo>
                  <a:cubicBezTo>
                    <a:pt x="1231045" y="5474914"/>
                    <a:pt x="1252196" y="5462951"/>
                    <a:pt x="1276169" y="5453380"/>
                  </a:cubicBezTo>
                  <a:close/>
                  <a:moveTo>
                    <a:pt x="3657882" y="5450986"/>
                  </a:moveTo>
                  <a:cubicBezTo>
                    <a:pt x="3681855" y="5462951"/>
                    <a:pt x="3705826" y="5472523"/>
                    <a:pt x="3729799" y="5484486"/>
                  </a:cubicBezTo>
                  <a:cubicBezTo>
                    <a:pt x="3731208" y="5486880"/>
                    <a:pt x="3734029" y="5489272"/>
                    <a:pt x="3735440" y="5491666"/>
                  </a:cubicBezTo>
                  <a:cubicBezTo>
                    <a:pt x="3752361" y="5520380"/>
                    <a:pt x="3769283" y="5549095"/>
                    <a:pt x="3786204" y="5577810"/>
                  </a:cubicBezTo>
                  <a:cubicBezTo>
                    <a:pt x="3774923" y="5596953"/>
                    <a:pt x="3763642" y="5616096"/>
                    <a:pt x="3753771" y="5635239"/>
                  </a:cubicBezTo>
                  <a:cubicBezTo>
                    <a:pt x="3741080" y="5661559"/>
                    <a:pt x="3725568" y="5675917"/>
                    <a:pt x="3704417" y="5683096"/>
                  </a:cubicBezTo>
                  <a:cubicBezTo>
                    <a:pt x="3688905" y="5687882"/>
                    <a:pt x="3674803" y="5695060"/>
                    <a:pt x="3657882" y="5699845"/>
                  </a:cubicBezTo>
                  <a:cubicBezTo>
                    <a:pt x="3652241" y="5659168"/>
                    <a:pt x="3645191" y="5618487"/>
                    <a:pt x="3639551" y="5580201"/>
                  </a:cubicBezTo>
                  <a:cubicBezTo>
                    <a:pt x="3639551" y="5577810"/>
                    <a:pt x="3639551" y="5573024"/>
                    <a:pt x="3639551" y="5570630"/>
                  </a:cubicBezTo>
                  <a:cubicBezTo>
                    <a:pt x="3645191" y="5532344"/>
                    <a:pt x="3650832" y="5491666"/>
                    <a:pt x="3657882" y="5450986"/>
                  </a:cubicBezTo>
                  <a:close/>
                  <a:moveTo>
                    <a:pt x="698015" y="5450986"/>
                  </a:moveTo>
                  <a:cubicBezTo>
                    <a:pt x="721987" y="5462951"/>
                    <a:pt x="745960" y="5472523"/>
                    <a:pt x="769931" y="5484486"/>
                  </a:cubicBezTo>
                  <a:cubicBezTo>
                    <a:pt x="771342" y="5486880"/>
                    <a:pt x="774162" y="5489272"/>
                    <a:pt x="775572" y="5491666"/>
                  </a:cubicBezTo>
                  <a:cubicBezTo>
                    <a:pt x="792493" y="5520380"/>
                    <a:pt x="809415" y="5549095"/>
                    <a:pt x="826337" y="5577810"/>
                  </a:cubicBezTo>
                  <a:cubicBezTo>
                    <a:pt x="815055" y="5596953"/>
                    <a:pt x="803774" y="5616096"/>
                    <a:pt x="793904" y="5635239"/>
                  </a:cubicBezTo>
                  <a:cubicBezTo>
                    <a:pt x="781212" y="5661559"/>
                    <a:pt x="765702" y="5675917"/>
                    <a:pt x="744549" y="5683096"/>
                  </a:cubicBezTo>
                  <a:cubicBezTo>
                    <a:pt x="730448" y="5687882"/>
                    <a:pt x="716346" y="5695060"/>
                    <a:pt x="698015" y="5699845"/>
                  </a:cubicBezTo>
                  <a:cubicBezTo>
                    <a:pt x="692375" y="5659168"/>
                    <a:pt x="685323" y="5618487"/>
                    <a:pt x="679683" y="5580201"/>
                  </a:cubicBezTo>
                  <a:cubicBezTo>
                    <a:pt x="679683" y="5577810"/>
                    <a:pt x="679683" y="5573024"/>
                    <a:pt x="679683" y="5570630"/>
                  </a:cubicBezTo>
                  <a:cubicBezTo>
                    <a:pt x="685323" y="5532344"/>
                    <a:pt x="690964" y="5491666"/>
                    <a:pt x="698015" y="5450986"/>
                  </a:cubicBezTo>
                  <a:close/>
                  <a:moveTo>
                    <a:pt x="3614168" y="5328950"/>
                  </a:moveTo>
                  <a:cubicBezTo>
                    <a:pt x="3612757" y="5331341"/>
                    <a:pt x="3611348" y="5336127"/>
                    <a:pt x="3611348" y="5338521"/>
                  </a:cubicBezTo>
                  <a:cubicBezTo>
                    <a:pt x="3600067" y="5415094"/>
                    <a:pt x="3587375" y="5489272"/>
                    <a:pt x="3576094" y="5565844"/>
                  </a:cubicBezTo>
                  <a:cubicBezTo>
                    <a:pt x="3574685" y="5575415"/>
                    <a:pt x="3576094" y="5587381"/>
                    <a:pt x="3578914" y="5599344"/>
                  </a:cubicBezTo>
                  <a:cubicBezTo>
                    <a:pt x="3588786" y="5668739"/>
                    <a:pt x="3600067" y="5735740"/>
                    <a:pt x="3611348" y="5805132"/>
                  </a:cubicBezTo>
                  <a:cubicBezTo>
                    <a:pt x="3612757" y="5812312"/>
                    <a:pt x="3614168" y="5821884"/>
                    <a:pt x="3615578" y="5831455"/>
                  </a:cubicBezTo>
                  <a:cubicBezTo>
                    <a:pt x="3618398" y="5831455"/>
                    <a:pt x="3619809" y="5829061"/>
                    <a:pt x="3622629" y="5829061"/>
                  </a:cubicBezTo>
                  <a:cubicBezTo>
                    <a:pt x="3667753" y="5807526"/>
                    <a:pt x="3711467" y="5788383"/>
                    <a:pt x="3756591" y="5766846"/>
                  </a:cubicBezTo>
                  <a:cubicBezTo>
                    <a:pt x="3762231" y="5764454"/>
                    <a:pt x="3767872" y="5757274"/>
                    <a:pt x="3772103" y="5750097"/>
                  </a:cubicBezTo>
                  <a:cubicBezTo>
                    <a:pt x="3803126" y="5697454"/>
                    <a:pt x="3834149" y="5644810"/>
                    <a:pt x="3865172" y="5592167"/>
                  </a:cubicBezTo>
                  <a:cubicBezTo>
                    <a:pt x="3867992" y="5587381"/>
                    <a:pt x="3869401" y="5582595"/>
                    <a:pt x="3872222" y="5577810"/>
                  </a:cubicBezTo>
                  <a:cubicBezTo>
                    <a:pt x="3836969" y="5517986"/>
                    <a:pt x="3803126" y="5458165"/>
                    <a:pt x="3767872" y="5400736"/>
                  </a:cubicBezTo>
                  <a:cubicBezTo>
                    <a:pt x="3763642" y="5393556"/>
                    <a:pt x="3758002" y="5391165"/>
                    <a:pt x="3753771" y="5388771"/>
                  </a:cubicBezTo>
                  <a:cubicBezTo>
                    <a:pt x="3711467" y="5369628"/>
                    <a:pt x="3667753" y="5350485"/>
                    <a:pt x="3625449" y="5331341"/>
                  </a:cubicBezTo>
                  <a:cubicBezTo>
                    <a:pt x="3621218" y="5328950"/>
                    <a:pt x="3618398" y="5328950"/>
                    <a:pt x="3614168" y="5328950"/>
                  </a:cubicBezTo>
                  <a:close/>
                  <a:moveTo>
                    <a:pt x="2136350" y="5328950"/>
                  </a:moveTo>
                  <a:cubicBezTo>
                    <a:pt x="2134939" y="5336127"/>
                    <a:pt x="2133530" y="5340913"/>
                    <a:pt x="2132119" y="5348093"/>
                  </a:cubicBezTo>
                  <a:cubicBezTo>
                    <a:pt x="2120838" y="5419879"/>
                    <a:pt x="2109557" y="5491666"/>
                    <a:pt x="2098276" y="5563452"/>
                  </a:cubicBezTo>
                  <a:cubicBezTo>
                    <a:pt x="2096866" y="5573024"/>
                    <a:pt x="2096866" y="5587381"/>
                    <a:pt x="2098276" y="5601738"/>
                  </a:cubicBezTo>
                  <a:cubicBezTo>
                    <a:pt x="2108147" y="5671131"/>
                    <a:pt x="2119429" y="5740526"/>
                    <a:pt x="2130709" y="5809918"/>
                  </a:cubicBezTo>
                  <a:cubicBezTo>
                    <a:pt x="2132119" y="5817098"/>
                    <a:pt x="2133530" y="5826669"/>
                    <a:pt x="2134939" y="5833847"/>
                  </a:cubicBezTo>
                  <a:cubicBezTo>
                    <a:pt x="2140580" y="5831455"/>
                    <a:pt x="2144811" y="5831455"/>
                    <a:pt x="2149040" y="5829061"/>
                  </a:cubicBezTo>
                  <a:cubicBezTo>
                    <a:pt x="2189935" y="5809918"/>
                    <a:pt x="2232239" y="5790775"/>
                    <a:pt x="2273132" y="5771632"/>
                  </a:cubicBezTo>
                  <a:cubicBezTo>
                    <a:pt x="2281593" y="5769240"/>
                    <a:pt x="2287233" y="5762060"/>
                    <a:pt x="2292874" y="5752489"/>
                  </a:cubicBezTo>
                  <a:cubicBezTo>
                    <a:pt x="2323897" y="5699845"/>
                    <a:pt x="2353510" y="5649596"/>
                    <a:pt x="2384533" y="5596953"/>
                  </a:cubicBezTo>
                  <a:cubicBezTo>
                    <a:pt x="2387353" y="5592167"/>
                    <a:pt x="2390174" y="5584987"/>
                    <a:pt x="2392994" y="5580201"/>
                  </a:cubicBezTo>
                  <a:cubicBezTo>
                    <a:pt x="2391583" y="5577810"/>
                    <a:pt x="2390174" y="5575415"/>
                    <a:pt x="2388763" y="5573024"/>
                  </a:cubicBezTo>
                  <a:cubicBezTo>
                    <a:pt x="2356330" y="5515595"/>
                    <a:pt x="2322487" y="5460557"/>
                    <a:pt x="2290054" y="5405522"/>
                  </a:cubicBezTo>
                  <a:cubicBezTo>
                    <a:pt x="2285824" y="5398342"/>
                    <a:pt x="2280183" y="5393556"/>
                    <a:pt x="2274543" y="5391165"/>
                  </a:cubicBezTo>
                  <a:cubicBezTo>
                    <a:pt x="2232239" y="5372022"/>
                    <a:pt x="2189935" y="5352879"/>
                    <a:pt x="2147631" y="5333736"/>
                  </a:cubicBezTo>
                  <a:cubicBezTo>
                    <a:pt x="2144811" y="5331341"/>
                    <a:pt x="2140580" y="5331341"/>
                    <a:pt x="2136350" y="5328950"/>
                  </a:cubicBezTo>
                  <a:close/>
                  <a:moveTo>
                    <a:pt x="655711" y="5328950"/>
                  </a:moveTo>
                  <a:cubicBezTo>
                    <a:pt x="654300" y="5331341"/>
                    <a:pt x="652891" y="5336127"/>
                    <a:pt x="652891" y="5338521"/>
                  </a:cubicBezTo>
                  <a:cubicBezTo>
                    <a:pt x="641610" y="5415094"/>
                    <a:pt x="628918" y="5489272"/>
                    <a:pt x="617637" y="5565844"/>
                  </a:cubicBezTo>
                  <a:cubicBezTo>
                    <a:pt x="616228" y="5575415"/>
                    <a:pt x="617637" y="5587381"/>
                    <a:pt x="620457" y="5599344"/>
                  </a:cubicBezTo>
                  <a:cubicBezTo>
                    <a:pt x="630329" y="5668739"/>
                    <a:pt x="641610" y="5735740"/>
                    <a:pt x="652891" y="5805132"/>
                  </a:cubicBezTo>
                  <a:cubicBezTo>
                    <a:pt x="654300" y="5812312"/>
                    <a:pt x="655711" y="5821884"/>
                    <a:pt x="657121" y="5831455"/>
                  </a:cubicBezTo>
                  <a:cubicBezTo>
                    <a:pt x="659941" y="5831455"/>
                    <a:pt x="661352" y="5829061"/>
                    <a:pt x="664172" y="5829061"/>
                  </a:cubicBezTo>
                  <a:cubicBezTo>
                    <a:pt x="709296" y="5807526"/>
                    <a:pt x="753010" y="5788383"/>
                    <a:pt x="798134" y="5766846"/>
                  </a:cubicBezTo>
                  <a:cubicBezTo>
                    <a:pt x="803774" y="5764454"/>
                    <a:pt x="809415" y="5757274"/>
                    <a:pt x="813646" y="5750097"/>
                  </a:cubicBezTo>
                  <a:cubicBezTo>
                    <a:pt x="844669" y="5697454"/>
                    <a:pt x="875692" y="5644810"/>
                    <a:pt x="906715" y="5592167"/>
                  </a:cubicBezTo>
                  <a:cubicBezTo>
                    <a:pt x="909535" y="5587381"/>
                    <a:pt x="910944" y="5582595"/>
                    <a:pt x="913765" y="5577810"/>
                  </a:cubicBezTo>
                  <a:cubicBezTo>
                    <a:pt x="878512" y="5517986"/>
                    <a:pt x="844669" y="5458165"/>
                    <a:pt x="809415" y="5400736"/>
                  </a:cubicBezTo>
                  <a:cubicBezTo>
                    <a:pt x="805185" y="5393556"/>
                    <a:pt x="799545" y="5391165"/>
                    <a:pt x="795314" y="5388771"/>
                  </a:cubicBezTo>
                  <a:cubicBezTo>
                    <a:pt x="753010" y="5369628"/>
                    <a:pt x="709296" y="5350485"/>
                    <a:pt x="666992" y="5331341"/>
                  </a:cubicBezTo>
                  <a:cubicBezTo>
                    <a:pt x="662761" y="5328950"/>
                    <a:pt x="659941" y="5328950"/>
                    <a:pt x="655711" y="5328950"/>
                  </a:cubicBezTo>
                  <a:close/>
                  <a:moveTo>
                    <a:pt x="4281160" y="5326556"/>
                  </a:moveTo>
                  <a:cubicBezTo>
                    <a:pt x="4276930" y="5326556"/>
                    <a:pt x="4275520" y="5328950"/>
                    <a:pt x="4272699" y="5328950"/>
                  </a:cubicBezTo>
                  <a:cubicBezTo>
                    <a:pt x="4228986" y="5348093"/>
                    <a:pt x="4183862" y="5367236"/>
                    <a:pt x="4140147" y="5388771"/>
                  </a:cubicBezTo>
                  <a:cubicBezTo>
                    <a:pt x="4134506" y="5391165"/>
                    <a:pt x="4127456" y="5398342"/>
                    <a:pt x="4123225" y="5405522"/>
                  </a:cubicBezTo>
                  <a:cubicBezTo>
                    <a:pt x="4092202" y="5458165"/>
                    <a:pt x="4062590" y="5508415"/>
                    <a:pt x="4031567" y="5561058"/>
                  </a:cubicBezTo>
                  <a:cubicBezTo>
                    <a:pt x="4028747" y="5568238"/>
                    <a:pt x="4025927" y="5573024"/>
                    <a:pt x="4025927" y="5575415"/>
                  </a:cubicBezTo>
                  <a:cubicBezTo>
                    <a:pt x="4027336" y="5580201"/>
                    <a:pt x="4028747" y="5582595"/>
                    <a:pt x="4030156" y="5584987"/>
                  </a:cubicBezTo>
                  <a:cubicBezTo>
                    <a:pt x="4062590" y="5642416"/>
                    <a:pt x="4096433" y="5697454"/>
                    <a:pt x="4128866" y="5752489"/>
                  </a:cubicBezTo>
                  <a:cubicBezTo>
                    <a:pt x="4133097" y="5759669"/>
                    <a:pt x="4138737" y="5764454"/>
                    <a:pt x="4144378" y="5766846"/>
                  </a:cubicBezTo>
                  <a:cubicBezTo>
                    <a:pt x="4185271" y="5785989"/>
                    <a:pt x="4227575" y="5805132"/>
                    <a:pt x="4269879" y="5824275"/>
                  </a:cubicBezTo>
                  <a:cubicBezTo>
                    <a:pt x="4274110" y="5826669"/>
                    <a:pt x="4278340" y="5826669"/>
                    <a:pt x="4282571" y="5829061"/>
                  </a:cubicBezTo>
                  <a:cubicBezTo>
                    <a:pt x="4283980" y="5821884"/>
                    <a:pt x="4285391" y="5814704"/>
                    <a:pt x="4286801" y="5807526"/>
                  </a:cubicBezTo>
                  <a:cubicBezTo>
                    <a:pt x="4293852" y="5759669"/>
                    <a:pt x="4302313" y="5711811"/>
                    <a:pt x="4309363" y="5663953"/>
                  </a:cubicBezTo>
                  <a:cubicBezTo>
                    <a:pt x="4313594" y="5635239"/>
                    <a:pt x="4320644" y="5606524"/>
                    <a:pt x="4320644" y="5577810"/>
                  </a:cubicBezTo>
                  <a:cubicBezTo>
                    <a:pt x="4320644" y="5549095"/>
                    <a:pt x="4312183" y="5520380"/>
                    <a:pt x="4307953" y="5491666"/>
                  </a:cubicBezTo>
                  <a:cubicBezTo>
                    <a:pt x="4299493" y="5436628"/>
                    <a:pt x="4289621" y="5383985"/>
                    <a:pt x="4281160" y="5326556"/>
                  </a:cubicBezTo>
                  <a:close/>
                  <a:moveTo>
                    <a:pt x="1322703" y="5326556"/>
                  </a:moveTo>
                  <a:cubicBezTo>
                    <a:pt x="1318473" y="5326556"/>
                    <a:pt x="1317062" y="5328950"/>
                    <a:pt x="1314242" y="5328950"/>
                  </a:cubicBezTo>
                  <a:cubicBezTo>
                    <a:pt x="1270529" y="5348093"/>
                    <a:pt x="1225405" y="5367236"/>
                    <a:pt x="1181690" y="5388771"/>
                  </a:cubicBezTo>
                  <a:cubicBezTo>
                    <a:pt x="1176049" y="5391165"/>
                    <a:pt x="1168999" y="5398342"/>
                    <a:pt x="1164768" y="5405522"/>
                  </a:cubicBezTo>
                  <a:cubicBezTo>
                    <a:pt x="1133745" y="5458165"/>
                    <a:pt x="1104133" y="5508415"/>
                    <a:pt x="1073110" y="5561058"/>
                  </a:cubicBezTo>
                  <a:cubicBezTo>
                    <a:pt x="1070290" y="5568238"/>
                    <a:pt x="1067470" y="5573024"/>
                    <a:pt x="1067470" y="5575415"/>
                  </a:cubicBezTo>
                  <a:cubicBezTo>
                    <a:pt x="1068879" y="5580201"/>
                    <a:pt x="1070290" y="5582595"/>
                    <a:pt x="1071700" y="5584987"/>
                  </a:cubicBezTo>
                  <a:cubicBezTo>
                    <a:pt x="1104133" y="5642416"/>
                    <a:pt x="1137976" y="5697454"/>
                    <a:pt x="1170409" y="5752489"/>
                  </a:cubicBezTo>
                  <a:cubicBezTo>
                    <a:pt x="1174640" y="5759669"/>
                    <a:pt x="1180280" y="5764454"/>
                    <a:pt x="1185921" y="5766846"/>
                  </a:cubicBezTo>
                  <a:cubicBezTo>
                    <a:pt x="1226814" y="5785989"/>
                    <a:pt x="1269118" y="5805132"/>
                    <a:pt x="1311422" y="5824275"/>
                  </a:cubicBezTo>
                  <a:cubicBezTo>
                    <a:pt x="1315653" y="5826669"/>
                    <a:pt x="1319883" y="5826669"/>
                    <a:pt x="1324114" y="5829061"/>
                  </a:cubicBezTo>
                  <a:cubicBezTo>
                    <a:pt x="1325523" y="5821884"/>
                    <a:pt x="1326934" y="5814704"/>
                    <a:pt x="1328344" y="5807526"/>
                  </a:cubicBezTo>
                  <a:cubicBezTo>
                    <a:pt x="1335395" y="5759669"/>
                    <a:pt x="1343856" y="5711811"/>
                    <a:pt x="1350906" y="5663953"/>
                  </a:cubicBezTo>
                  <a:cubicBezTo>
                    <a:pt x="1355137" y="5635239"/>
                    <a:pt x="1362187" y="5606524"/>
                    <a:pt x="1362187" y="5577810"/>
                  </a:cubicBezTo>
                  <a:cubicBezTo>
                    <a:pt x="1362187" y="5549095"/>
                    <a:pt x="1353726" y="5520380"/>
                    <a:pt x="1349496" y="5491666"/>
                  </a:cubicBezTo>
                  <a:cubicBezTo>
                    <a:pt x="1341035" y="5436628"/>
                    <a:pt x="1331164" y="5383985"/>
                    <a:pt x="1322703" y="5326556"/>
                  </a:cubicBezTo>
                  <a:close/>
                  <a:moveTo>
                    <a:pt x="2800521" y="5324164"/>
                  </a:moveTo>
                  <a:cubicBezTo>
                    <a:pt x="2796292" y="5326556"/>
                    <a:pt x="2793471" y="5326556"/>
                    <a:pt x="2789240" y="5328950"/>
                  </a:cubicBezTo>
                  <a:cubicBezTo>
                    <a:pt x="2761038" y="5340913"/>
                    <a:pt x="2734246" y="5352879"/>
                    <a:pt x="2707453" y="5364842"/>
                  </a:cubicBezTo>
                  <a:cubicBezTo>
                    <a:pt x="2691942" y="5372022"/>
                    <a:pt x="2676430" y="5379199"/>
                    <a:pt x="2660919" y="5386379"/>
                  </a:cubicBezTo>
                  <a:cubicBezTo>
                    <a:pt x="2658099" y="5388771"/>
                    <a:pt x="2655278" y="5388771"/>
                    <a:pt x="2653868" y="5391165"/>
                  </a:cubicBezTo>
                  <a:cubicBezTo>
                    <a:pt x="2651047" y="5393556"/>
                    <a:pt x="2649638" y="5398342"/>
                    <a:pt x="2646818" y="5400736"/>
                  </a:cubicBezTo>
                  <a:cubicBezTo>
                    <a:pt x="2645407" y="5403128"/>
                    <a:pt x="2645407" y="5403128"/>
                    <a:pt x="2643997" y="5405522"/>
                  </a:cubicBezTo>
                  <a:cubicBezTo>
                    <a:pt x="2612975" y="5458165"/>
                    <a:pt x="2583361" y="5508415"/>
                    <a:pt x="2552338" y="5561058"/>
                  </a:cubicBezTo>
                  <a:cubicBezTo>
                    <a:pt x="2549518" y="5568238"/>
                    <a:pt x="2546698" y="5573024"/>
                    <a:pt x="2543877" y="5577810"/>
                  </a:cubicBezTo>
                  <a:cubicBezTo>
                    <a:pt x="2543877" y="5580201"/>
                    <a:pt x="2545288" y="5582595"/>
                    <a:pt x="2546698" y="5584987"/>
                  </a:cubicBezTo>
                  <a:cubicBezTo>
                    <a:pt x="2579131" y="5640025"/>
                    <a:pt x="2611564" y="5697454"/>
                    <a:pt x="2645407" y="5752489"/>
                  </a:cubicBezTo>
                  <a:cubicBezTo>
                    <a:pt x="2648227" y="5759669"/>
                    <a:pt x="2653868" y="5764454"/>
                    <a:pt x="2659508" y="5766846"/>
                  </a:cubicBezTo>
                  <a:cubicBezTo>
                    <a:pt x="2690531" y="5781203"/>
                    <a:pt x="2720145" y="5795561"/>
                    <a:pt x="2751167" y="5809918"/>
                  </a:cubicBezTo>
                  <a:cubicBezTo>
                    <a:pt x="2763858" y="5814704"/>
                    <a:pt x="2776550" y="5821884"/>
                    <a:pt x="2789240" y="5826669"/>
                  </a:cubicBezTo>
                  <a:cubicBezTo>
                    <a:pt x="2792061" y="5829061"/>
                    <a:pt x="2794881" y="5829061"/>
                    <a:pt x="2799112" y="5831455"/>
                  </a:cubicBezTo>
                  <a:cubicBezTo>
                    <a:pt x="2800521" y="5826669"/>
                    <a:pt x="2800521" y="5821884"/>
                    <a:pt x="2801932" y="5817098"/>
                  </a:cubicBezTo>
                  <a:cubicBezTo>
                    <a:pt x="2813213" y="5742917"/>
                    <a:pt x="2825904" y="5668739"/>
                    <a:pt x="2837185" y="5594559"/>
                  </a:cubicBezTo>
                  <a:cubicBezTo>
                    <a:pt x="2838596" y="5582595"/>
                    <a:pt x="2838596" y="5570630"/>
                    <a:pt x="2837185" y="5561058"/>
                  </a:cubicBezTo>
                  <a:cubicBezTo>
                    <a:pt x="2837185" y="5561058"/>
                    <a:pt x="2837185" y="5558667"/>
                    <a:pt x="2837185" y="5558667"/>
                  </a:cubicBezTo>
                  <a:cubicBezTo>
                    <a:pt x="2834364" y="5537129"/>
                    <a:pt x="2831544" y="5517986"/>
                    <a:pt x="2828724" y="5498843"/>
                  </a:cubicBezTo>
                  <a:cubicBezTo>
                    <a:pt x="2827315" y="5486880"/>
                    <a:pt x="2825904" y="5477309"/>
                    <a:pt x="2824494" y="5467737"/>
                  </a:cubicBezTo>
                  <a:cubicBezTo>
                    <a:pt x="2817443" y="5427057"/>
                    <a:pt x="2811802" y="5386379"/>
                    <a:pt x="2804752" y="5345699"/>
                  </a:cubicBezTo>
                  <a:cubicBezTo>
                    <a:pt x="2804752" y="5338521"/>
                    <a:pt x="2803342" y="5331341"/>
                    <a:pt x="2801932" y="5324164"/>
                  </a:cubicBezTo>
                  <a:cubicBezTo>
                    <a:pt x="2801932" y="5324164"/>
                    <a:pt x="2800521" y="5324164"/>
                    <a:pt x="2800521" y="5324164"/>
                  </a:cubicBezTo>
                  <a:close/>
                  <a:moveTo>
                    <a:pt x="1728821" y="5314593"/>
                  </a:moveTo>
                  <a:cubicBezTo>
                    <a:pt x="1717540" y="5336127"/>
                    <a:pt x="1704850" y="5352879"/>
                    <a:pt x="1694978" y="5374413"/>
                  </a:cubicBezTo>
                  <a:cubicBezTo>
                    <a:pt x="1680877" y="5400736"/>
                    <a:pt x="1663955" y="5417485"/>
                    <a:pt x="1642804" y="5424665"/>
                  </a:cubicBezTo>
                  <a:cubicBezTo>
                    <a:pt x="1627291" y="5429451"/>
                    <a:pt x="1611781" y="5439022"/>
                    <a:pt x="1596269" y="5446200"/>
                  </a:cubicBezTo>
                  <a:cubicBezTo>
                    <a:pt x="1596269" y="5453380"/>
                    <a:pt x="1596269" y="5460557"/>
                    <a:pt x="1597680" y="5465343"/>
                  </a:cubicBezTo>
                  <a:cubicBezTo>
                    <a:pt x="1601909" y="5496452"/>
                    <a:pt x="1606140" y="5525166"/>
                    <a:pt x="1611781" y="5553881"/>
                  </a:cubicBezTo>
                  <a:cubicBezTo>
                    <a:pt x="1614601" y="5570630"/>
                    <a:pt x="1614601" y="5584987"/>
                    <a:pt x="1611781" y="5601738"/>
                  </a:cubicBezTo>
                  <a:cubicBezTo>
                    <a:pt x="1606140" y="5635239"/>
                    <a:pt x="1600500" y="5671131"/>
                    <a:pt x="1590628" y="5699845"/>
                  </a:cubicBezTo>
                  <a:cubicBezTo>
                    <a:pt x="1594859" y="5702239"/>
                    <a:pt x="1597680" y="5704631"/>
                    <a:pt x="1600500" y="5707025"/>
                  </a:cubicBezTo>
                  <a:cubicBezTo>
                    <a:pt x="1618831" y="5714203"/>
                    <a:pt x="1637163" y="5723774"/>
                    <a:pt x="1655494" y="5730954"/>
                  </a:cubicBezTo>
                  <a:cubicBezTo>
                    <a:pt x="1665366" y="5733346"/>
                    <a:pt x="1672416" y="5740526"/>
                    <a:pt x="1678056" y="5752489"/>
                  </a:cubicBezTo>
                  <a:cubicBezTo>
                    <a:pt x="1690748" y="5776418"/>
                    <a:pt x="1704850" y="5797955"/>
                    <a:pt x="1717540" y="5819489"/>
                  </a:cubicBezTo>
                  <a:cubicBezTo>
                    <a:pt x="1720360" y="5824275"/>
                    <a:pt x="1723181" y="5829061"/>
                    <a:pt x="1727412" y="5833847"/>
                  </a:cubicBezTo>
                  <a:cubicBezTo>
                    <a:pt x="1744333" y="5805132"/>
                    <a:pt x="1759844" y="5778812"/>
                    <a:pt x="1775356" y="5752489"/>
                  </a:cubicBezTo>
                  <a:cubicBezTo>
                    <a:pt x="1780997" y="5742917"/>
                    <a:pt x="1788047" y="5735740"/>
                    <a:pt x="1795098" y="5733346"/>
                  </a:cubicBezTo>
                  <a:cubicBezTo>
                    <a:pt x="1813429" y="5726168"/>
                    <a:pt x="1830351" y="5716597"/>
                    <a:pt x="1847272" y="5709417"/>
                  </a:cubicBezTo>
                  <a:cubicBezTo>
                    <a:pt x="1851503" y="5707025"/>
                    <a:pt x="1855733" y="5704631"/>
                    <a:pt x="1861373" y="5702239"/>
                  </a:cubicBezTo>
                  <a:cubicBezTo>
                    <a:pt x="1855733" y="5663953"/>
                    <a:pt x="1850092" y="5628059"/>
                    <a:pt x="1844452" y="5592167"/>
                  </a:cubicBezTo>
                  <a:cubicBezTo>
                    <a:pt x="1843042" y="5580201"/>
                    <a:pt x="1843042" y="5568238"/>
                    <a:pt x="1844452" y="5556272"/>
                  </a:cubicBezTo>
                  <a:cubicBezTo>
                    <a:pt x="1851503" y="5520380"/>
                    <a:pt x="1857144" y="5484486"/>
                    <a:pt x="1862784" y="5443808"/>
                  </a:cubicBezTo>
                  <a:cubicBezTo>
                    <a:pt x="1847272" y="5436628"/>
                    <a:pt x="1833171" y="5429451"/>
                    <a:pt x="1819069" y="5424665"/>
                  </a:cubicBezTo>
                  <a:cubicBezTo>
                    <a:pt x="1795098" y="5419879"/>
                    <a:pt x="1775356" y="5398342"/>
                    <a:pt x="1759844" y="5367236"/>
                  </a:cubicBezTo>
                  <a:cubicBezTo>
                    <a:pt x="1751383" y="5348093"/>
                    <a:pt x="1740102" y="5333736"/>
                    <a:pt x="1728821" y="5314593"/>
                  </a:cubicBezTo>
                  <a:close/>
                  <a:moveTo>
                    <a:pt x="245362" y="5314593"/>
                  </a:moveTo>
                  <a:cubicBezTo>
                    <a:pt x="238312" y="5328950"/>
                    <a:pt x="232672" y="5340913"/>
                    <a:pt x="227031" y="5350485"/>
                  </a:cubicBezTo>
                  <a:cubicBezTo>
                    <a:pt x="214339" y="5369628"/>
                    <a:pt x="203058" y="5395951"/>
                    <a:pt x="188957" y="5410308"/>
                  </a:cubicBezTo>
                  <a:cubicBezTo>
                    <a:pt x="174855" y="5424665"/>
                    <a:pt x="155114" y="5429451"/>
                    <a:pt x="138192" y="5436628"/>
                  </a:cubicBezTo>
                  <a:cubicBezTo>
                    <a:pt x="129731" y="5439022"/>
                    <a:pt x="121270" y="5443808"/>
                    <a:pt x="112810" y="5448594"/>
                  </a:cubicBezTo>
                  <a:cubicBezTo>
                    <a:pt x="118450" y="5477309"/>
                    <a:pt x="121270" y="5506023"/>
                    <a:pt x="126911" y="5532344"/>
                  </a:cubicBezTo>
                  <a:cubicBezTo>
                    <a:pt x="133962" y="5563452"/>
                    <a:pt x="132552" y="5592167"/>
                    <a:pt x="126911" y="5623273"/>
                  </a:cubicBezTo>
                  <a:cubicBezTo>
                    <a:pt x="122681" y="5649596"/>
                    <a:pt x="118450" y="5678311"/>
                    <a:pt x="114221" y="5707025"/>
                  </a:cubicBezTo>
                  <a:cubicBezTo>
                    <a:pt x="128322" y="5714203"/>
                    <a:pt x="141012" y="5723774"/>
                    <a:pt x="153704" y="5726168"/>
                  </a:cubicBezTo>
                  <a:cubicBezTo>
                    <a:pt x="180496" y="5733346"/>
                    <a:pt x="201649" y="5752489"/>
                    <a:pt x="218570" y="5788383"/>
                  </a:cubicBezTo>
                  <a:cubicBezTo>
                    <a:pt x="227031" y="5807526"/>
                    <a:pt x="238312" y="5821884"/>
                    <a:pt x="248182" y="5838632"/>
                  </a:cubicBezTo>
                  <a:cubicBezTo>
                    <a:pt x="252413" y="5833847"/>
                    <a:pt x="256643" y="5826669"/>
                    <a:pt x="259463" y="5821884"/>
                  </a:cubicBezTo>
                  <a:cubicBezTo>
                    <a:pt x="272155" y="5800346"/>
                    <a:pt x="284846" y="5778812"/>
                    <a:pt x="297538" y="5757274"/>
                  </a:cubicBezTo>
                  <a:cubicBezTo>
                    <a:pt x="303178" y="5747703"/>
                    <a:pt x="308819" y="5740526"/>
                    <a:pt x="315869" y="5738131"/>
                  </a:cubicBezTo>
                  <a:cubicBezTo>
                    <a:pt x="335611" y="5728560"/>
                    <a:pt x="353943" y="5721383"/>
                    <a:pt x="373685" y="5711811"/>
                  </a:cubicBezTo>
                  <a:cubicBezTo>
                    <a:pt x="376505" y="5711811"/>
                    <a:pt x="379325" y="5709417"/>
                    <a:pt x="379325" y="5702239"/>
                  </a:cubicBezTo>
                  <a:cubicBezTo>
                    <a:pt x="375094" y="5668739"/>
                    <a:pt x="369454" y="5635239"/>
                    <a:pt x="363813" y="5601738"/>
                  </a:cubicBezTo>
                  <a:cubicBezTo>
                    <a:pt x="360993" y="5582595"/>
                    <a:pt x="360993" y="5568238"/>
                    <a:pt x="363813" y="5549095"/>
                  </a:cubicBezTo>
                  <a:cubicBezTo>
                    <a:pt x="370865" y="5515595"/>
                    <a:pt x="375094" y="5482094"/>
                    <a:pt x="380735" y="5446200"/>
                  </a:cubicBezTo>
                  <a:cubicBezTo>
                    <a:pt x="372274" y="5441414"/>
                    <a:pt x="365224" y="5436628"/>
                    <a:pt x="358173" y="5434237"/>
                  </a:cubicBezTo>
                  <a:cubicBezTo>
                    <a:pt x="339842" y="5427057"/>
                    <a:pt x="320100" y="5422271"/>
                    <a:pt x="304588" y="5407914"/>
                  </a:cubicBezTo>
                  <a:cubicBezTo>
                    <a:pt x="289077" y="5393556"/>
                    <a:pt x="277796" y="5364842"/>
                    <a:pt x="263695" y="5343307"/>
                  </a:cubicBezTo>
                  <a:cubicBezTo>
                    <a:pt x="258054" y="5336127"/>
                    <a:pt x="252413" y="5326556"/>
                    <a:pt x="245362" y="5314593"/>
                  </a:cubicBezTo>
                  <a:close/>
                  <a:moveTo>
                    <a:pt x="3206639" y="5312198"/>
                  </a:moveTo>
                  <a:cubicBezTo>
                    <a:pt x="3196769" y="5328950"/>
                    <a:pt x="3186897" y="5340913"/>
                    <a:pt x="3179848" y="5357664"/>
                  </a:cubicBezTo>
                  <a:cubicBezTo>
                    <a:pt x="3174207" y="5367236"/>
                    <a:pt x="3169976" y="5376808"/>
                    <a:pt x="3164335" y="5383985"/>
                  </a:cubicBezTo>
                  <a:cubicBezTo>
                    <a:pt x="3160106" y="5391165"/>
                    <a:pt x="3154465" y="5400736"/>
                    <a:pt x="3148825" y="5405522"/>
                  </a:cubicBezTo>
                  <a:cubicBezTo>
                    <a:pt x="3141773" y="5415094"/>
                    <a:pt x="3131903" y="5417485"/>
                    <a:pt x="3123442" y="5422271"/>
                  </a:cubicBezTo>
                  <a:cubicBezTo>
                    <a:pt x="3119211" y="5424665"/>
                    <a:pt x="3114982" y="5424665"/>
                    <a:pt x="3109341" y="5427057"/>
                  </a:cubicBezTo>
                  <a:cubicBezTo>
                    <a:pt x="3105110" y="5429451"/>
                    <a:pt x="3100880" y="5429451"/>
                    <a:pt x="3098060" y="5431843"/>
                  </a:cubicBezTo>
                  <a:cubicBezTo>
                    <a:pt x="3089599" y="5436628"/>
                    <a:pt x="3081138" y="5439022"/>
                    <a:pt x="3072678" y="5443808"/>
                  </a:cubicBezTo>
                  <a:cubicBezTo>
                    <a:pt x="3074087" y="5450986"/>
                    <a:pt x="3074087" y="5458165"/>
                    <a:pt x="3075498" y="5462951"/>
                  </a:cubicBezTo>
                  <a:cubicBezTo>
                    <a:pt x="3079727" y="5482094"/>
                    <a:pt x="3082548" y="5503629"/>
                    <a:pt x="3085368" y="5522772"/>
                  </a:cubicBezTo>
                  <a:cubicBezTo>
                    <a:pt x="3085368" y="5525166"/>
                    <a:pt x="3086779" y="5527558"/>
                    <a:pt x="3086779" y="5529952"/>
                  </a:cubicBezTo>
                  <a:cubicBezTo>
                    <a:pt x="3089599" y="5539523"/>
                    <a:pt x="3089599" y="5546701"/>
                    <a:pt x="3091009" y="5553881"/>
                  </a:cubicBezTo>
                  <a:cubicBezTo>
                    <a:pt x="3092419" y="5556272"/>
                    <a:pt x="3092419" y="5556272"/>
                    <a:pt x="3092419" y="5558667"/>
                  </a:cubicBezTo>
                  <a:cubicBezTo>
                    <a:pt x="3093829" y="5570630"/>
                    <a:pt x="3093829" y="5580201"/>
                    <a:pt x="3092419" y="5592167"/>
                  </a:cubicBezTo>
                  <a:cubicBezTo>
                    <a:pt x="3091009" y="5594559"/>
                    <a:pt x="3091009" y="5596953"/>
                    <a:pt x="3091009" y="5599344"/>
                  </a:cubicBezTo>
                  <a:cubicBezTo>
                    <a:pt x="3089599" y="5608916"/>
                    <a:pt x="3088188" y="5616096"/>
                    <a:pt x="3086779" y="5623273"/>
                  </a:cubicBezTo>
                  <a:cubicBezTo>
                    <a:pt x="3085368" y="5625667"/>
                    <a:pt x="3085368" y="5625667"/>
                    <a:pt x="3085368" y="5628059"/>
                  </a:cubicBezTo>
                  <a:cubicBezTo>
                    <a:pt x="3081138" y="5649596"/>
                    <a:pt x="3078318" y="5671131"/>
                    <a:pt x="3074087" y="5695060"/>
                  </a:cubicBezTo>
                  <a:cubicBezTo>
                    <a:pt x="3074087" y="5697454"/>
                    <a:pt x="3072678" y="5702239"/>
                    <a:pt x="3072678" y="5704631"/>
                  </a:cubicBezTo>
                  <a:cubicBezTo>
                    <a:pt x="3076907" y="5707025"/>
                    <a:pt x="3079727" y="5709417"/>
                    <a:pt x="3082548" y="5711811"/>
                  </a:cubicBezTo>
                  <a:cubicBezTo>
                    <a:pt x="3092419" y="5716597"/>
                    <a:pt x="3102290" y="5721383"/>
                    <a:pt x="3112161" y="5726168"/>
                  </a:cubicBezTo>
                  <a:cubicBezTo>
                    <a:pt x="3119211" y="5728560"/>
                    <a:pt x="3126263" y="5730954"/>
                    <a:pt x="3133312" y="5735740"/>
                  </a:cubicBezTo>
                  <a:cubicBezTo>
                    <a:pt x="3133312" y="5738131"/>
                    <a:pt x="3134723" y="5738131"/>
                    <a:pt x="3136133" y="5738131"/>
                  </a:cubicBezTo>
                  <a:cubicBezTo>
                    <a:pt x="3144594" y="5740526"/>
                    <a:pt x="3151645" y="5747703"/>
                    <a:pt x="3157285" y="5757274"/>
                  </a:cubicBezTo>
                  <a:cubicBezTo>
                    <a:pt x="3158695" y="5759669"/>
                    <a:pt x="3158695" y="5759669"/>
                    <a:pt x="3160106" y="5762060"/>
                  </a:cubicBezTo>
                  <a:cubicBezTo>
                    <a:pt x="3167156" y="5769240"/>
                    <a:pt x="3171387" y="5778812"/>
                    <a:pt x="3177027" y="5788383"/>
                  </a:cubicBezTo>
                  <a:cubicBezTo>
                    <a:pt x="3179848" y="5793169"/>
                    <a:pt x="3181257" y="5795561"/>
                    <a:pt x="3184077" y="5800346"/>
                  </a:cubicBezTo>
                  <a:cubicBezTo>
                    <a:pt x="3188308" y="5807526"/>
                    <a:pt x="3193949" y="5817098"/>
                    <a:pt x="3198179" y="5824275"/>
                  </a:cubicBezTo>
                  <a:cubicBezTo>
                    <a:pt x="3200999" y="5829061"/>
                    <a:pt x="3203819" y="5831455"/>
                    <a:pt x="3206639" y="5836241"/>
                  </a:cubicBezTo>
                  <a:cubicBezTo>
                    <a:pt x="3210870" y="5829061"/>
                    <a:pt x="3215100" y="5824275"/>
                    <a:pt x="3217920" y="5819489"/>
                  </a:cubicBezTo>
                  <a:cubicBezTo>
                    <a:pt x="3227792" y="5802741"/>
                    <a:pt x="3239073" y="5783597"/>
                    <a:pt x="3250354" y="5764454"/>
                  </a:cubicBezTo>
                  <a:cubicBezTo>
                    <a:pt x="3251764" y="5762060"/>
                    <a:pt x="3253174" y="5759669"/>
                    <a:pt x="3254584" y="5757274"/>
                  </a:cubicBezTo>
                  <a:cubicBezTo>
                    <a:pt x="3254584" y="5754883"/>
                    <a:pt x="3255995" y="5754883"/>
                    <a:pt x="3255995" y="5754883"/>
                  </a:cubicBezTo>
                  <a:cubicBezTo>
                    <a:pt x="3255995" y="5752489"/>
                    <a:pt x="3257404" y="5752489"/>
                    <a:pt x="3257404" y="5752489"/>
                  </a:cubicBezTo>
                  <a:cubicBezTo>
                    <a:pt x="3261635" y="5747703"/>
                    <a:pt x="3265865" y="5742917"/>
                    <a:pt x="3270096" y="5740526"/>
                  </a:cubicBezTo>
                  <a:cubicBezTo>
                    <a:pt x="3271505" y="5740526"/>
                    <a:pt x="3271505" y="5740526"/>
                    <a:pt x="3271505" y="5740526"/>
                  </a:cubicBezTo>
                  <a:cubicBezTo>
                    <a:pt x="3272916" y="5738131"/>
                    <a:pt x="3272916" y="5738131"/>
                    <a:pt x="3274326" y="5738131"/>
                  </a:cubicBezTo>
                  <a:cubicBezTo>
                    <a:pt x="3294068" y="5728560"/>
                    <a:pt x="3312400" y="5721383"/>
                    <a:pt x="3332142" y="5711811"/>
                  </a:cubicBezTo>
                  <a:cubicBezTo>
                    <a:pt x="3334962" y="5711811"/>
                    <a:pt x="3337782" y="5709417"/>
                    <a:pt x="3339192" y="5704631"/>
                  </a:cubicBezTo>
                  <a:cubicBezTo>
                    <a:pt x="3337782" y="5692668"/>
                    <a:pt x="3334962" y="5680702"/>
                    <a:pt x="3333551" y="5668739"/>
                  </a:cubicBezTo>
                  <a:cubicBezTo>
                    <a:pt x="3329322" y="5637630"/>
                    <a:pt x="3320861" y="5608916"/>
                    <a:pt x="3320861" y="5577810"/>
                  </a:cubicBezTo>
                  <a:cubicBezTo>
                    <a:pt x="3320861" y="5575415"/>
                    <a:pt x="3320861" y="5575415"/>
                    <a:pt x="3320861" y="5573024"/>
                  </a:cubicBezTo>
                  <a:cubicBezTo>
                    <a:pt x="3322270" y="5568238"/>
                    <a:pt x="3322270" y="5565844"/>
                    <a:pt x="3322270" y="5561058"/>
                  </a:cubicBezTo>
                  <a:cubicBezTo>
                    <a:pt x="3325090" y="5534738"/>
                    <a:pt x="3330731" y="5510809"/>
                    <a:pt x="3334962" y="5484486"/>
                  </a:cubicBezTo>
                  <a:cubicBezTo>
                    <a:pt x="3336371" y="5472523"/>
                    <a:pt x="3339192" y="5460557"/>
                    <a:pt x="3340603" y="5446200"/>
                  </a:cubicBezTo>
                  <a:cubicBezTo>
                    <a:pt x="3332142" y="5441414"/>
                    <a:pt x="3325090" y="5436628"/>
                    <a:pt x="3318041" y="5434237"/>
                  </a:cubicBezTo>
                  <a:cubicBezTo>
                    <a:pt x="3310989" y="5431843"/>
                    <a:pt x="3305349" y="5429451"/>
                    <a:pt x="3298299" y="5427057"/>
                  </a:cubicBezTo>
                  <a:cubicBezTo>
                    <a:pt x="3295478" y="5427057"/>
                    <a:pt x="3294068" y="5424665"/>
                    <a:pt x="3291247" y="5424665"/>
                  </a:cubicBezTo>
                  <a:cubicBezTo>
                    <a:pt x="3282786" y="5419879"/>
                    <a:pt x="3272916" y="5415094"/>
                    <a:pt x="3264456" y="5407914"/>
                  </a:cubicBezTo>
                  <a:cubicBezTo>
                    <a:pt x="3255995" y="5400736"/>
                    <a:pt x="3248943" y="5388771"/>
                    <a:pt x="3241893" y="5376808"/>
                  </a:cubicBezTo>
                  <a:cubicBezTo>
                    <a:pt x="3241893" y="5374413"/>
                    <a:pt x="3240483" y="5374413"/>
                    <a:pt x="3240483" y="5372022"/>
                  </a:cubicBezTo>
                  <a:cubicBezTo>
                    <a:pt x="3234842" y="5360056"/>
                    <a:pt x="3229201" y="5350485"/>
                    <a:pt x="3223561" y="5340913"/>
                  </a:cubicBezTo>
                  <a:cubicBezTo>
                    <a:pt x="3217920" y="5331341"/>
                    <a:pt x="3213691" y="5321770"/>
                    <a:pt x="3206639" y="5312198"/>
                  </a:cubicBezTo>
                  <a:close/>
                  <a:moveTo>
                    <a:pt x="3607117" y="5302627"/>
                  </a:moveTo>
                  <a:cubicBezTo>
                    <a:pt x="3611348" y="5305021"/>
                    <a:pt x="3614168" y="5305021"/>
                    <a:pt x="3618398" y="5307413"/>
                  </a:cubicBezTo>
                  <a:cubicBezTo>
                    <a:pt x="3666342" y="5328950"/>
                    <a:pt x="3714287" y="5350485"/>
                    <a:pt x="3762231" y="5372022"/>
                  </a:cubicBezTo>
                  <a:cubicBezTo>
                    <a:pt x="3767872" y="5374413"/>
                    <a:pt x="3772103" y="5379199"/>
                    <a:pt x="3776333" y="5383985"/>
                  </a:cubicBezTo>
                  <a:cubicBezTo>
                    <a:pt x="3815816" y="5448594"/>
                    <a:pt x="3853891" y="5513201"/>
                    <a:pt x="3893374" y="5580201"/>
                  </a:cubicBezTo>
                  <a:cubicBezTo>
                    <a:pt x="3890554" y="5587381"/>
                    <a:pt x="3887734" y="5592167"/>
                    <a:pt x="3884914" y="5596953"/>
                  </a:cubicBezTo>
                  <a:cubicBezTo>
                    <a:pt x="3849660" y="5654382"/>
                    <a:pt x="3815816" y="5714203"/>
                    <a:pt x="3780564" y="5771632"/>
                  </a:cubicBezTo>
                  <a:cubicBezTo>
                    <a:pt x="3776333" y="5778812"/>
                    <a:pt x="3769283" y="5785989"/>
                    <a:pt x="3763642" y="5788383"/>
                  </a:cubicBezTo>
                  <a:cubicBezTo>
                    <a:pt x="3714287" y="5809918"/>
                    <a:pt x="3664933" y="5833847"/>
                    <a:pt x="3615578" y="5855384"/>
                  </a:cubicBezTo>
                  <a:cubicBezTo>
                    <a:pt x="3612757" y="5855384"/>
                    <a:pt x="3609937" y="5857776"/>
                    <a:pt x="3607117" y="5857776"/>
                  </a:cubicBezTo>
                  <a:cubicBezTo>
                    <a:pt x="3605707" y="5855384"/>
                    <a:pt x="3602887" y="5850598"/>
                    <a:pt x="3602887" y="5845812"/>
                  </a:cubicBezTo>
                  <a:cubicBezTo>
                    <a:pt x="3590195" y="5762060"/>
                    <a:pt x="3576094" y="5678311"/>
                    <a:pt x="3563403" y="5596953"/>
                  </a:cubicBezTo>
                  <a:cubicBezTo>
                    <a:pt x="3561993" y="5587381"/>
                    <a:pt x="3561993" y="5577810"/>
                    <a:pt x="3563403" y="5568238"/>
                  </a:cubicBezTo>
                  <a:cubicBezTo>
                    <a:pt x="3577505" y="5482094"/>
                    <a:pt x="3590195" y="5398342"/>
                    <a:pt x="3604297" y="5312198"/>
                  </a:cubicBezTo>
                  <a:cubicBezTo>
                    <a:pt x="3604297" y="5309807"/>
                    <a:pt x="3605707" y="5307413"/>
                    <a:pt x="3607117" y="5302627"/>
                  </a:cubicBezTo>
                  <a:close/>
                  <a:moveTo>
                    <a:pt x="648660" y="5302627"/>
                  </a:moveTo>
                  <a:cubicBezTo>
                    <a:pt x="652891" y="5305021"/>
                    <a:pt x="655711" y="5305021"/>
                    <a:pt x="659941" y="5307413"/>
                  </a:cubicBezTo>
                  <a:cubicBezTo>
                    <a:pt x="707885" y="5328950"/>
                    <a:pt x="755830" y="5350485"/>
                    <a:pt x="803774" y="5372022"/>
                  </a:cubicBezTo>
                  <a:cubicBezTo>
                    <a:pt x="809415" y="5374413"/>
                    <a:pt x="813646" y="5379199"/>
                    <a:pt x="817876" y="5383985"/>
                  </a:cubicBezTo>
                  <a:cubicBezTo>
                    <a:pt x="857359" y="5448594"/>
                    <a:pt x="895434" y="5513201"/>
                    <a:pt x="934917" y="5580201"/>
                  </a:cubicBezTo>
                  <a:cubicBezTo>
                    <a:pt x="932097" y="5587381"/>
                    <a:pt x="929277" y="5592167"/>
                    <a:pt x="926457" y="5596953"/>
                  </a:cubicBezTo>
                  <a:cubicBezTo>
                    <a:pt x="891203" y="5654382"/>
                    <a:pt x="857359" y="5714203"/>
                    <a:pt x="822107" y="5771632"/>
                  </a:cubicBezTo>
                  <a:cubicBezTo>
                    <a:pt x="817876" y="5778812"/>
                    <a:pt x="810826" y="5785989"/>
                    <a:pt x="805185" y="5788383"/>
                  </a:cubicBezTo>
                  <a:cubicBezTo>
                    <a:pt x="755830" y="5809918"/>
                    <a:pt x="706476" y="5833847"/>
                    <a:pt x="657121" y="5855384"/>
                  </a:cubicBezTo>
                  <a:cubicBezTo>
                    <a:pt x="654300" y="5855384"/>
                    <a:pt x="651480" y="5857776"/>
                    <a:pt x="648660" y="5857776"/>
                  </a:cubicBezTo>
                  <a:cubicBezTo>
                    <a:pt x="647250" y="5855384"/>
                    <a:pt x="644430" y="5850598"/>
                    <a:pt x="644430" y="5845812"/>
                  </a:cubicBezTo>
                  <a:cubicBezTo>
                    <a:pt x="630329" y="5762060"/>
                    <a:pt x="617637" y="5678311"/>
                    <a:pt x="604947" y="5596953"/>
                  </a:cubicBezTo>
                  <a:cubicBezTo>
                    <a:pt x="603536" y="5587381"/>
                    <a:pt x="603536" y="5577810"/>
                    <a:pt x="604947" y="5568238"/>
                  </a:cubicBezTo>
                  <a:cubicBezTo>
                    <a:pt x="619048" y="5482094"/>
                    <a:pt x="631738" y="5398342"/>
                    <a:pt x="645840" y="5312198"/>
                  </a:cubicBezTo>
                  <a:cubicBezTo>
                    <a:pt x="645840" y="5309807"/>
                    <a:pt x="647250" y="5307413"/>
                    <a:pt x="648660" y="5302627"/>
                  </a:cubicBezTo>
                  <a:close/>
                  <a:moveTo>
                    <a:pt x="2808982" y="5300235"/>
                  </a:moveTo>
                  <a:cubicBezTo>
                    <a:pt x="2810393" y="5300235"/>
                    <a:pt x="2810393" y="5300235"/>
                    <a:pt x="2810393" y="5300235"/>
                  </a:cubicBezTo>
                  <a:cubicBezTo>
                    <a:pt x="2811802" y="5305021"/>
                    <a:pt x="2811802" y="5307413"/>
                    <a:pt x="2813213" y="5312198"/>
                  </a:cubicBezTo>
                  <a:cubicBezTo>
                    <a:pt x="2813213" y="5312198"/>
                    <a:pt x="2813213" y="5314593"/>
                    <a:pt x="2813213" y="5314593"/>
                  </a:cubicBezTo>
                  <a:cubicBezTo>
                    <a:pt x="2813213" y="5314593"/>
                    <a:pt x="2813213" y="5316984"/>
                    <a:pt x="2813213" y="5316984"/>
                  </a:cubicBezTo>
                  <a:cubicBezTo>
                    <a:pt x="2813213" y="5319378"/>
                    <a:pt x="2814623" y="5321770"/>
                    <a:pt x="2814623" y="5324164"/>
                  </a:cubicBezTo>
                  <a:cubicBezTo>
                    <a:pt x="2825904" y="5403128"/>
                    <a:pt x="2838596" y="5482094"/>
                    <a:pt x="2851286" y="5561058"/>
                  </a:cubicBezTo>
                  <a:cubicBezTo>
                    <a:pt x="2851286" y="5561058"/>
                    <a:pt x="2851286" y="5563452"/>
                    <a:pt x="2851286" y="5563452"/>
                  </a:cubicBezTo>
                  <a:cubicBezTo>
                    <a:pt x="2851286" y="5565844"/>
                    <a:pt x="2851286" y="5565844"/>
                    <a:pt x="2851286" y="5565844"/>
                  </a:cubicBezTo>
                  <a:cubicBezTo>
                    <a:pt x="2852697" y="5570630"/>
                    <a:pt x="2852697" y="5573024"/>
                    <a:pt x="2852697" y="5577810"/>
                  </a:cubicBezTo>
                  <a:cubicBezTo>
                    <a:pt x="2852697" y="5577810"/>
                    <a:pt x="2852697" y="5580201"/>
                    <a:pt x="2852697" y="5580201"/>
                  </a:cubicBezTo>
                  <a:cubicBezTo>
                    <a:pt x="2854107" y="5584987"/>
                    <a:pt x="2852697" y="5587381"/>
                    <a:pt x="2852697" y="5592167"/>
                  </a:cubicBezTo>
                  <a:cubicBezTo>
                    <a:pt x="2838596" y="5678311"/>
                    <a:pt x="2825904" y="5762060"/>
                    <a:pt x="2811802" y="5848204"/>
                  </a:cubicBezTo>
                  <a:cubicBezTo>
                    <a:pt x="2811802" y="5850598"/>
                    <a:pt x="2810393" y="5852990"/>
                    <a:pt x="2808982" y="5857776"/>
                  </a:cubicBezTo>
                  <a:cubicBezTo>
                    <a:pt x="2803342" y="5855384"/>
                    <a:pt x="2797701" y="5852990"/>
                    <a:pt x="2792061" y="5850598"/>
                  </a:cubicBezTo>
                  <a:cubicBezTo>
                    <a:pt x="2792061" y="5850598"/>
                    <a:pt x="2790651" y="5850598"/>
                    <a:pt x="2790651" y="5850598"/>
                  </a:cubicBezTo>
                  <a:cubicBezTo>
                    <a:pt x="2789240" y="5850598"/>
                    <a:pt x="2787831" y="5848204"/>
                    <a:pt x="2786420" y="5848204"/>
                  </a:cubicBezTo>
                  <a:cubicBezTo>
                    <a:pt x="2780779" y="5845812"/>
                    <a:pt x="2776550" y="5843418"/>
                    <a:pt x="2770909" y="5841027"/>
                  </a:cubicBezTo>
                  <a:cubicBezTo>
                    <a:pt x="2732835" y="5824275"/>
                    <a:pt x="2693351" y="5807526"/>
                    <a:pt x="2655278" y="5788383"/>
                  </a:cubicBezTo>
                  <a:cubicBezTo>
                    <a:pt x="2648227" y="5785989"/>
                    <a:pt x="2642587" y="5781203"/>
                    <a:pt x="2638357" y="5774026"/>
                  </a:cubicBezTo>
                  <a:cubicBezTo>
                    <a:pt x="2601693" y="5711811"/>
                    <a:pt x="2563619" y="5647202"/>
                    <a:pt x="2526956" y="5584987"/>
                  </a:cubicBezTo>
                  <a:cubicBezTo>
                    <a:pt x="2526956" y="5582595"/>
                    <a:pt x="2525546" y="5580201"/>
                    <a:pt x="2522726" y="5580201"/>
                  </a:cubicBezTo>
                  <a:cubicBezTo>
                    <a:pt x="2525546" y="5575415"/>
                    <a:pt x="2526956" y="5573024"/>
                    <a:pt x="2529776" y="5568238"/>
                  </a:cubicBezTo>
                  <a:cubicBezTo>
                    <a:pt x="2548108" y="5537129"/>
                    <a:pt x="2567850" y="5503629"/>
                    <a:pt x="2586181" y="5472523"/>
                  </a:cubicBezTo>
                  <a:cubicBezTo>
                    <a:pt x="2604514" y="5441414"/>
                    <a:pt x="2621436" y="5410308"/>
                    <a:pt x="2639766" y="5381593"/>
                  </a:cubicBezTo>
                  <a:cubicBezTo>
                    <a:pt x="2642587" y="5376808"/>
                    <a:pt x="2646818" y="5374413"/>
                    <a:pt x="2651047" y="5372022"/>
                  </a:cubicBezTo>
                  <a:cubicBezTo>
                    <a:pt x="2665149" y="5364842"/>
                    <a:pt x="2679250" y="5360056"/>
                    <a:pt x="2693351" y="5352879"/>
                  </a:cubicBezTo>
                  <a:cubicBezTo>
                    <a:pt x="2730015" y="5336127"/>
                    <a:pt x="2765269" y="5319378"/>
                    <a:pt x="2801932" y="5302627"/>
                  </a:cubicBezTo>
                  <a:cubicBezTo>
                    <a:pt x="2803342" y="5302627"/>
                    <a:pt x="2803342" y="5302627"/>
                    <a:pt x="2803342" y="5302627"/>
                  </a:cubicBezTo>
                  <a:cubicBezTo>
                    <a:pt x="2804752" y="5302627"/>
                    <a:pt x="2804752" y="5302627"/>
                    <a:pt x="2804752" y="5302627"/>
                  </a:cubicBezTo>
                  <a:cubicBezTo>
                    <a:pt x="2806162" y="5300235"/>
                    <a:pt x="2807573" y="5300235"/>
                    <a:pt x="2808982" y="5300235"/>
                  </a:cubicBezTo>
                  <a:close/>
                  <a:moveTo>
                    <a:pt x="2125069" y="5300235"/>
                  </a:moveTo>
                  <a:cubicBezTo>
                    <a:pt x="2127889" y="5300235"/>
                    <a:pt x="2132119" y="5300235"/>
                    <a:pt x="2134939" y="5302627"/>
                  </a:cubicBezTo>
                  <a:cubicBezTo>
                    <a:pt x="2184294" y="5324164"/>
                    <a:pt x="2232239" y="5345699"/>
                    <a:pt x="2281593" y="5369628"/>
                  </a:cubicBezTo>
                  <a:cubicBezTo>
                    <a:pt x="2287233" y="5372022"/>
                    <a:pt x="2292874" y="5376808"/>
                    <a:pt x="2297105" y="5383985"/>
                  </a:cubicBezTo>
                  <a:cubicBezTo>
                    <a:pt x="2333768" y="5446200"/>
                    <a:pt x="2371841" y="5510809"/>
                    <a:pt x="2408505" y="5573024"/>
                  </a:cubicBezTo>
                  <a:cubicBezTo>
                    <a:pt x="2409915" y="5575415"/>
                    <a:pt x="2409915" y="5577810"/>
                    <a:pt x="2411325" y="5580201"/>
                  </a:cubicBezTo>
                  <a:cubicBezTo>
                    <a:pt x="2409915" y="5584987"/>
                    <a:pt x="2407095" y="5589773"/>
                    <a:pt x="2404275" y="5594559"/>
                  </a:cubicBezTo>
                  <a:cubicBezTo>
                    <a:pt x="2370432" y="5654382"/>
                    <a:pt x="2335178" y="5711811"/>
                    <a:pt x="2299925" y="5771632"/>
                  </a:cubicBezTo>
                  <a:cubicBezTo>
                    <a:pt x="2295694" y="5778812"/>
                    <a:pt x="2290054" y="5785989"/>
                    <a:pt x="2284413" y="5788383"/>
                  </a:cubicBezTo>
                  <a:cubicBezTo>
                    <a:pt x="2235059" y="5812312"/>
                    <a:pt x="2184294" y="5833847"/>
                    <a:pt x="2133530" y="5857776"/>
                  </a:cubicBezTo>
                  <a:cubicBezTo>
                    <a:pt x="2130709" y="5857776"/>
                    <a:pt x="2129298" y="5860170"/>
                    <a:pt x="2126478" y="5860170"/>
                  </a:cubicBezTo>
                  <a:cubicBezTo>
                    <a:pt x="2125069" y="5852990"/>
                    <a:pt x="2123658" y="5848204"/>
                    <a:pt x="2122249" y="5841027"/>
                  </a:cubicBezTo>
                  <a:cubicBezTo>
                    <a:pt x="2109557" y="5759669"/>
                    <a:pt x="2096866" y="5675917"/>
                    <a:pt x="2082765" y="5594559"/>
                  </a:cubicBezTo>
                  <a:cubicBezTo>
                    <a:pt x="2081354" y="5584987"/>
                    <a:pt x="2081354" y="5573024"/>
                    <a:pt x="2082765" y="5563452"/>
                  </a:cubicBezTo>
                  <a:cubicBezTo>
                    <a:pt x="2095455" y="5479700"/>
                    <a:pt x="2108147" y="5393556"/>
                    <a:pt x="2122249" y="5309807"/>
                  </a:cubicBezTo>
                  <a:cubicBezTo>
                    <a:pt x="2123658" y="5307413"/>
                    <a:pt x="2123658" y="5305021"/>
                    <a:pt x="2125069" y="5300235"/>
                  </a:cubicBezTo>
                  <a:close/>
                  <a:moveTo>
                    <a:pt x="4282571" y="5297841"/>
                  </a:moveTo>
                  <a:cubicBezTo>
                    <a:pt x="4283980" y="5297841"/>
                    <a:pt x="4285391" y="5297841"/>
                    <a:pt x="4288211" y="5297841"/>
                  </a:cubicBezTo>
                  <a:cubicBezTo>
                    <a:pt x="4289621" y="5302627"/>
                    <a:pt x="4291032" y="5307413"/>
                    <a:pt x="4292441" y="5312198"/>
                  </a:cubicBezTo>
                  <a:cubicBezTo>
                    <a:pt x="4305133" y="5395951"/>
                    <a:pt x="4319234" y="5477309"/>
                    <a:pt x="4331925" y="5561058"/>
                  </a:cubicBezTo>
                  <a:cubicBezTo>
                    <a:pt x="4333336" y="5568238"/>
                    <a:pt x="4333336" y="5580201"/>
                    <a:pt x="4331925" y="5587381"/>
                  </a:cubicBezTo>
                  <a:cubicBezTo>
                    <a:pt x="4317824" y="5673525"/>
                    <a:pt x="4305133" y="5759669"/>
                    <a:pt x="4291032" y="5845812"/>
                  </a:cubicBezTo>
                  <a:cubicBezTo>
                    <a:pt x="4291032" y="5848204"/>
                    <a:pt x="4289621" y="5850598"/>
                    <a:pt x="4288211" y="5855384"/>
                  </a:cubicBezTo>
                  <a:cubicBezTo>
                    <a:pt x="4267059" y="5848204"/>
                    <a:pt x="4247317" y="5838632"/>
                    <a:pt x="4227575" y="5829061"/>
                  </a:cubicBezTo>
                  <a:cubicBezTo>
                    <a:pt x="4196552" y="5814704"/>
                    <a:pt x="4164120" y="5800346"/>
                    <a:pt x="4133097" y="5785989"/>
                  </a:cubicBezTo>
                  <a:cubicBezTo>
                    <a:pt x="4127456" y="5783597"/>
                    <a:pt x="4121816" y="5778812"/>
                    <a:pt x="4117585" y="5771632"/>
                  </a:cubicBezTo>
                  <a:cubicBezTo>
                    <a:pt x="4080921" y="5711811"/>
                    <a:pt x="4045669" y="5649596"/>
                    <a:pt x="4007594" y="5587381"/>
                  </a:cubicBezTo>
                  <a:cubicBezTo>
                    <a:pt x="4006185" y="5582595"/>
                    <a:pt x="4004774" y="5580201"/>
                    <a:pt x="4001954" y="5575415"/>
                  </a:cubicBezTo>
                  <a:cubicBezTo>
                    <a:pt x="4041438" y="5508415"/>
                    <a:pt x="4079512" y="5443808"/>
                    <a:pt x="4117585" y="5379199"/>
                  </a:cubicBezTo>
                  <a:cubicBezTo>
                    <a:pt x="4121816" y="5374413"/>
                    <a:pt x="4126045" y="5369628"/>
                    <a:pt x="4130277" y="5367236"/>
                  </a:cubicBezTo>
                  <a:cubicBezTo>
                    <a:pt x="4181041" y="5343307"/>
                    <a:pt x="4231806" y="5321770"/>
                    <a:pt x="4282571" y="5297841"/>
                  </a:cubicBezTo>
                  <a:close/>
                  <a:moveTo>
                    <a:pt x="1324114" y="5297841"/>
                  </a:moveTo>
                  <a:cubicBezTo>
                    <a:pt x="1325523" y="5297841"/>
                    <a:pt x="1326934" y="5297841"/>
                    <a:pt x="1329754" y="5297841"/>
                  </a:cubicBezTo>
                  <a:cubicBezTo>
                    <a:pt x="1331164" y="5302627"/>
                    <a:pt x="1332575" y="5307413"/>
                    <a:pt x="1333984" y="5312198"/>
                  </a:cubicBezTo>
                  <a:cubicBezTo>
                    <a:pt x="1346676" y="5395951"/>
                    <a:pt x="1360777" y="5477309"/>
                    <a:pt x="1373468" y="5561058"/>
                  </a:cubicBezTo>
                  <a:cubicBezTo>
                    <a:pt x="1374879" y="5568238"/>
                    <a:pt x="1374879" y="5580201"/>
                    <a:pt x="1373468" y="5587381"/>
                  </a:cubicBezTo>
                  <a:cubicBezTo>
                    <a:pt x="1359366" y="5673525"/>
                    <a:pt x="1346676" y="5759669"/>
                    <a:pt x="1332575" y="5845812"/>
                  </a:cubicBezTo>
                  <a:cubicBezTo>
                    <a:pt x="1332575" y="5848204"/>
                    <a:pt x="1331164" y="5850598"/>
                    <a:pt x="1329754" y="5855384"/>
                  </a:cubicBezTo>
                  <a:cubicBezTo>
                    <a:pt x="1308602" y="5848204"/>
                    <a:pt x="1288860" y="5838632"/>
                    <a:pt x="1269118" y="5829061"/>
                  </a:cubicBezTo>
                  <a:cubicBezTo>
                    <a:pt x="1238095" y="5814704"/>
                    <a:pt x="1205663" y="5800346"/>
                    <a:pt x="1174640" y="5785989"/>
                  </a:cubicBezTo>
                  <a:cubicBezTo>
                    <a:pt x="1168999" y="5783597"/>
                    <a:pt x="1163359" y="5778812"/>
                    <a:pt x="1159128" y="5771632"/>
                  </a:cubicBezTo>
                  <a:cubicBezTo>
                    <a:pt x="1122464" y="5711811"/>
                    <a:pt x="1085801" y="5649596"/>
                    <a:pt x="1049137" y="5587381"/>
                  </a:cubicBezTo>
                  <a:cubicBezTo>
                    <a:pt x="1047728" y="5582595"/>
                    <a:pt x="1046317" y="5580201"/>
                    <a:pt x="1043497" y="5575415"/>
                  </a:cubicBezTo>
                  <a:cubicBezTo>
                    <a:pt x="1082981" y="5508415"/>
                    <a:pt x="1121055" y="5443808"/>
                    <a:pt x="1159128" y="5379199"/>
                  </a:cubicBezTo>
                  <a:cubicBezTo>
                    <a:pt x="1163359" y="5374413"/>
                    <a:pt x="1167589" y="5369628"/>
                    <a:pt x="1171820" y="5367236"/>
                  </a:cubicBezTo>
                  <a:cubicBezTo>
                    <a:pt x="1222584" y="5343307"/>
                    <a:pt x="1273349" y="5321770"/>
                    <a:pt x="1324114" y="5297841"/>
                  </a:cubicBezTo>
                  <a:close/>
                  <a:moveTo>
                    <a:pt x="4687278" y="5285878"/>
                  </a:moveTo>
                  <a:cubicBezTo>
                    <a:pt x="4691509" y="5290664"/>
                    <a:pt x="4695739" y="5297841"/>
                    <a:pt x="4698559" y="5302627"/>
                  </a:cubicBezTo>
                  <a:cubicBezTo>
                    <a:pt x="4712660" y="5326556"/>
                    <a:pt x="4728173" y="5350485"/>
                    <a:pt x="4742274" y="5376808"/>
                  </a:cubicBezTo>
                  <a:cubicBezTo>
                    <a:pt x="4747915" y="5386379"/>
                    <a:pt x="4754964" y="5393556"/>
                    <a:pt x="4763425" y="5395951"/>
                  </a:cubicBezTo>
                  <a:cubicBezTo>
                    <a:pt x="4785987" y="5405522"/>
                    <a:pt x="4807140" y="5415094"/>
                    <a:pt x="4828291" y="5424665"/>
                  </a:cubicBezTo>
                  <a:cubicBezTo>
                    <a:pt x="4829702" y="5424665"/>
                    <a:pt x="4832522" y="5427057"/>
                    <a:pt x="4836752" y="5429451"/>
                  </a:cubicBezTo>
                  <a:cubicBezTo>
                    <a:pt x="4835343" y="5439022"/>
                    <a:pt x="4835343" y="5446200"/>
                    <a:pt x="4833932" y="5453380"/>
                  </a:cubicBezTo>
                  <a:cubicBezTo>
                    <a:pt x="4829702" y="5486880"/>
                    <a:pt x="4824062" y="5520380"/>
                    <a:pt x="4818421" y="5553881"/>
                  </a:cubicBezTo>
                  <a:cubicBezTo>
                    <a:pt x="4815601" y="5568238"/>
                    <a:pt x="4815601" y="5584987"/>
                    <a:pt x="4818421" y="5599344"/>
                  </a:cubicBezTo>
                  <a:lnTo>
                    <a:pt x="4829850" y="5671634"/>
                  </a:lnTo>
                  <a:lnTo>
                    <a:pt x="4818931" y="5696388"/>
                  </a:lnTo>
                  <a:lnTo>
                    <a:pt x="4802909" y="5592167"/>
                  </a:lnTo>
                  <a:cubicBezTo>
                    <a:pt x="4801500" y="5580201"/>
                    <a:pt x="4801500" y="5568238"/>
                    <a:pt x="4802909" y="5556272"/>
                  </a:cubicBezTo>
                  <a:cubicBezTo>
                    <a:pt x="4809960" y="5520380"/>
                    <a:pt x="4815601" y="5484486"/>
                    <a:pt x="4821241" y="5443808"/>
                  </a:cubicBezTo>
                  <a:cubicBezTo>
                    <a:pt x="4805729" y="5436628"/>
                    <a:pt x="4791628" y="5429451"/>
                    <a:pt x="4777527" y="5424665"/>
                  </a:cubicBezTo>
                  <a:cubicBezTo>
                    <a:pt x="4753555" y="5419879"/>
                    <a:pt x="4733813" y="5398342"/>
                    <a:pt x="4718301" y="5367236"/>
                  </a:cubicBezTo>
                  <a:cubicBezTo>
                    <a:pt x="4709840" y="5348093"/>
                    <a:pt x="4698559" y="5333736"/>
                    <a:pt x="4687278" y="5314593"/>
                  </a:cubicBezTo>
                  <a:cubicBezTo>
                    <a:pt x="4675997" y="5336127"/>
                    <a:pt x="4663307" y="5352879"/>
                    <a:pt x="4653435" y="5374413"/>
                  </a:cubicBezTo>
                  <a:cubicBezTo>
                    <a:pt x="4639334" y="5400736"/>
                    <a:pt x="4622412" y="5417485"/>
                    <a:pt x="4601261" y="5424665"/>
                  </a:cubicBezTo>
                  <a:cubicBezTo>
                    <a:pt x="4585749" y="5429451"/>
                    <a:pt x="4570238" y="5439022"/>
                    <a:pt x="4554726" y="5446200"/>
                  </a:cubicBezTo>
                  <a:cubicBezTo>
                    <a:pt x="4554726" y="5453380"/>
                    <a:pt x="4554726" y="5460557"/>
                    <a:pt x="4556137" y="5465343"/>
                  </a:cubicBezTo>
                  <a:cubicBezTo>
                    <a:pt x="4560366" y="5496452"/>
                    <a:pt x="4564597" y="5525166"/>
                    <a:pt x="4570238" y="5553881"/>
                  </a:cubicBezTo>
                  <a:cubicBezTo>
                    <a:pt x="4573058" y="5570630"/>
                    <a:pt x="4573058" y="5584987"/>
                    <a:pt x="4570238" y="5601738"/>
                  </a:cubicBezTo>
                  <a:cubicBezTo>
                    <a:pt x="4564597" y="5635239"/>
                    <a:pt x="4558957" y="5671131"/>
                    <a:pt x="4549085" y="5699845"/>
                  </a:cubicBezTo>
                  <a:cubicBezTo>
                    <a:pt x="4553316" y="5702239"/>
                    <a:pt x="4556137" y="5704631"/>
                    <a:pt x="4558957" y="5707025"/>
                  </a:cubicBezTo>
                  <a:cubicBezTo>
                    <a:pt x="4577288" y="5714203"/>
                    <a:pt x="4595620" y="5723774"/>
                    <a:pt x="4613951" y="5730954"/>
                  </a:cubicBezTo>
                  <a:cubicBezTo>
                    <a:pt x="4623823" y="5733346"/>
                    <a:pt x="4630873" y="5740526"/>
                    <a:pt x="4636513" y="5752489"/>
                  </a:cubicBezTo>
                  <a:cubicBezTo>
                    <a:pt x="4649205" y="5776418"/>
                    <a:pt x="4663307" y="5797955"/>
                    <a:pt x="4675997" y="5819489"/>
                  </a:cubicBezTo>
                  <a:cubicBezTo>
                    <a:pt x="4678817" y="5824275"/>
                    <a:pt x="4681638" y="5829061"/>
                    <a:pt x="4685869" y="5833847"/>
                  </a:cubicBezTo>
                  <a:cubicBezTo>
                    <a:pt x="4702790" y="5805132"/>
                    <a:pt x="4718301" y="5778812"/>
                    <a:pt x="4733813" y="5752489"/>
                  </a:cubicBezTo>
                  <a:cubicBezTo>
                    <a:pt x="4739454" y="5742917"/>
                    <a:pt x="4746504" y="5735740"/>
                    <a:pt x="4753555" y="5733346"/>
                  </a:cubicBezTo>
                  <a:cubicBezTo>
                    <a:pt x="4771886" y="5726168"/>
                    <a:pt x="4788808" y="5716597"/>
                    <a:pt x="4805729" y="5709417"/>
                  </a:cubicBezTo>
                  <a:lnTo>
                    <a:pt x="4815342" y="5704524"/>
                  </a:lnTo>
                  <a:lnTo>
                    <a:pt x="4799650" y="5740099"/>
                  </a:lnTo>
                  <a:lnTo>
                    <a:pt x="4798679" y="5740526"/>
                  </a:lnTo>
                  <a:cubicBezTo>
                    <a:pt x="4783167" y="5747703"/>
                    <a:pt x="4766245" y="5750097"/>
                    <a:pt x="4752144" y="5764454"/>
                  </a:cubicBezTo>
                  <a:cubicBezTo>
                    <a:pt x="4739454" y="5778812"/>
                    <a:pt x="4728173" y="5802741"/>
                    <a:pt x="4716892" y="5821884"/>
                  </a:cubicBezTo>
                  <a:cubicBezTo>
                    <a:pt x="4707020" y="5836241"/>
                    <a:pt x="4698559" y="5852990"/>
                    <a:pt x="4688689" y="5869741"/>
                  </a:cubicBezTo>
                  <a:cubicBezTo>
                    <a:pt x="4684458" y="5862561"/>
                    <a:pt x="4681638" y="5860170"/>
                    <a:pt x="4678817" y="5855384"/>
                  </a:cubicBezTo>
                  <a:cubicBezTo>
                    <a:pt x="4663307" y="5829061"/>
                    <a:pt x="4647794" y="5802741"/>
                    <a:pt x="4632284" y="5776418"/>
                  </a:cubicBezTo>
                  <a:cubicBezTo>
                    <a:pt x="4626643" y="5766846"/>
                    <a:pt x="4621003" y="5759669"/>
                    <a:pt x="4612542" y="5757274"/>
                  </a:cubicBezTo>
                  <a:cubicBezTo>
                    <a:pt x="4591389" y="5750097"/>
                    <a:pt x="4571647" y="5740526"/>
                    <a:pt x="4551905" y="5730954"/>
                  </a:cubicBezTo>
                  <a:cubicBezTo>
                    <a:pt x="4547676" y="5728560"/>
                    <a:pt x="4543445" y="5726168"/>
                    <a:pt x="4537804" y="5723774"/>
                  </a:cubicBezTo>
                  <a:cubicBezTo>
                    <a:pt x="4540624" y="5702239"/>
                    <a:pt x="4543445" y="5680702"/>
                    <a:pt x="4546265" y="5661559"/>
                  </a:cubicBezTo>
                  <a:cubicBezTo>
                    <a:pt x="4550496" y="5632845"/>
                    <a:pt x="4557546" y="5606524"/>
                    <a:pt x="4557546" y="5577810"/>
                  </a:cubicBezTo>
                  <a:cubicBezTo>
                    <a:pt x="4557546" y="5549095"/>
                    <a:pt x="4550496" y="5522772"/>
                    <a:pt x="4546265" y="5494057"/>
                  </a:cubicBezTo>
                  <a:cubicBezTo>
                    <a:pt x="4543445" y="5474914"/>
                    <a:pt x="4539215" y="5455771"/>
                    <a:pt x="4536395" y="5434237"/>
                  </a:cubicBezTo>
                  <a:cubicBezTo>
                    <a:pt x="4540624" y="5431843"/>
                    <a:pt x="4543445" y="5429451"/>
                    <a:pt x="4547676" y="5427057"/>
                  </a:cubicBezTo>
                  <a:cubicBezTo>
                    <a:pt x="4568827" y="5417485"/>
                    <a:pt x="4589980" y="5407914"/>
                    <a:pt x="4611131" y="5398342"/>
                  </a:cubicBezTo>
                  <a:cubicBezTo>
                    <a:pt x="4621003" y="5395951"/>
                    <a:pt x="4628053" y="5388771"/>
                    <a:pt x="4633693" y="5376808"/>
                  </a:cubicBezTo>
                  <a:cubicBezTo>
                    <a:pt x="4646385" y="5350485"/>
                    <a:pt x="4661896" y="5326556"/>
                    <a:pt x="4675997" y="5302627"/>
                  </a:cubicBezTo>
                  <a:cubicBezTo>
                    <a:pt x="4680228" y="5297841"/>
                    <a:pt x="4683048" y="5293055"/>
                    <a:pt x="4687278" y="5285878"/>
                  </a:cubicBezTo>
                  <a:close/>
                  <a:moveTo>
                    <a:pt x="3208050" y="5285878"/>
                  </a:moveTo>
                  <a:cubicBezTo>
                    <a:pt x="3210870" y="5290664"/>
                    <a:pt x="3212280" y="5293055"/>
                    <a:pt x="3215100" y="5297841"/>
                  </a:cubicBezTo>
                  <a:cubicBezTo>
                    <a:pt x="3215100" y="5300235"/>
                    <a:pt x="3216511" y="5300235"/>
                    <a:pt x="3217920" y="5302627"/>
                  </a:cubicBezTo>
                  <a:cubicBezTo>
                    <a:pt x="3232022" y="5326556"/>
                    <a:pt x="3246123" y="5350485"/>
                    <a:pt x="3260224" y="5374413"/>
                  </a:cubicBezTo>
                  <a:cubicBezTo>
                    <a:pt x="3261635" y="5376808"/>
                    <a:pt x="3261635" y="5376808"/>
                    <a:pt x="3263045" y="5379199"/>
                  </a:cubicBezTo>
                  <a:cubicBezTo>
                    <a:pt x="3265865" y="5383985"/>
                    <a:pt x="3270096" y="5388771"/>
                    <a:pt x="3272916" y="5391165"/>
                  </a:cubicBezTo>
                  <a:cubicBezTo>
                    <a:pt x="3275737" y="5393556"/>
                    <a:pt x="3277146" y="5393556"/>
                    <a:pt x="3279966" y="5395951"/>
                  </a:cubicBezTo>
                  <a:cubicBezTo>
                    <a:pt x="3282786" y="5395951"/>
                    <a:pt x="3284197" y="5398342"/>
                    <a:pt x="3285607" y="5398342"/>
                  </a:cubicBezTo>
                  <a:cubicBezTo>
                    <a:pt x="3306759" y="5407914"/>
                    <a:pt x="3327911" y="5417485"/>
                    <a:pt x="3349063" y="5427057"/>
                  </a:cubicBezTo>
                  <a:cubicBezTo>
                    <a:pt x="3349063" y="5427057"/>
                    <a:pt x="3350473" y="5427057"/>
                    <a:pt x="3350473" y="5427057"/>
                  </a:cubicBezTo>
                  <a:cubicBezTo>
                    <a:pt x="3353293" y="5429451"/>
                    <a:pt x="3356113" y="5429451"/>
                    <a:pt x="3358934" y="5431843"/>
                  </a:cubicBezTo>
                  <a:cubicBezTo>
                    <a:pt x="3357524" y="5441414"/>
                    <a:pt x="3357524" y="5448594"/>
                    <a:pt x="3356113" y="5455771"/>
                  </a:cubicBezTo>
                  <a:cubicBezTo>
                    <a:pt x="3350473" y="5486880"/>
                    <a:pt x="3346243" y="5517986"/>
                    <a:pt x="3340603" y="5549095"/>
                  </a:cubicBezTo>
                  <a:cubicBezTo>
                    <a:pt x="3337782" y="5568238"/>
                    <a:pt x="3336371" y="5587381"/>
                    <a:pt x="3340603" y="5606524"/>
                  </a:cubicBezTo>
                  <a:cubicBezTo>
                    <a:pt x="3346243" y="5637630"/>
                    <a:pt x="3350473" y="5671131"/>
                    <a:pt x="3356113" y="5702239"/>
                  </a:cubicBezTo>
                  <a:cubicBezTo>
                    <a:pt x="3356113" y="5707025"/>
                    <a:pt x="3357524" y="5711811"/>
                    <a:pt x="3357524" y="5718988"/>
                  </a:cubicBezTo>
                  <a:cubicBezTo>
                    <a:pt x="3357524" y="5721383"/>
                    <a:pt x="3357524" y="5721383"/>
                    <a:pt x="3356113" y="5723774"/>
                  </a:cubicBezTo>
                  <a:cubicBezTo>
                    <a:pt x="3340603" y="5730954"/>
                    <a:pt x="3325090" y="5740526"/>
                    <a:pt x="3309580" y="5745311"/>
                  </a:cubicBezTo>
                  <a:cubicBezTo>
                    <a:pt x="3282786" y="5752489"/>
                    <a:pt x="3261635" y="5771632"/>
                    <a:pt x="3243303" y="5807526"/>
                  </a:cubicBezTo>
                  <a:cubicBezTo>
                    <a:pt x="3243303" y="5809918"/>
                    <a:pt x="3241893" y="5809918"/>
                    <a:pt x="3241893" y="5812312"/>
                  </a:cubicBezTo>
                  <a:cubicBezTo>
                    <a:pt x="3232022" y="5833847"/>
                    <a:pt x="3220741" y="5850598"/>
                    <a:pt x="3209460" y="5872133"/>
                  </a:cubicBezTo>
                  <a:cubicBezTo>
                    <a:pt x="3205230" y="5864955"/>
                    <a:pt x="3202410" y="5862561"/>
                    <a:pt x="3199589" y="5857776"/>
                  </a:cubicBezTo>
                  <a:cubicBezTo>
                    <a:pt x="3184077" y="5831455"/>
                    <a:pt x="3168567" y="5805132"/>
                    <a:pt x="3153054" y="5778812"/>
                  </a:cubicBezTo>
                  <a:cubicBezTo>
                    <a:pt x="3151645" y="5776418"/>
                    <a:pt x="3150234" y="5774026"/>
                    <a:pt x="3148825" y="5771632"/>
                  </a:cubicBezTo>
                  <a:cubicBezTo>
                    <a:pt x="3146004" y="5766846"/>
                    <a:pt x="3141773" y="5762060"/>
                    <a:pt x="3137544" y="5759669"/>
                  </a:cubicBezTo>
                  <a:cubicBezTo>
                    <a:pt x="3136133" y="5757274"/>
                    <a:pt x="3136133" y="5757274"/>
                    <a:pt x="3134723" y="5757274"/>
                  </a:cubicBezTo>
                  <a:cubicBezTo>
                    <a:pt x="3134723" y="5754883"/>
                    <a:pt x="3133312" y="5754883"/>
                    <a:pt x="3131903" y="5754883"/>
                  </a:cubicBezTo>
                  <a:cubicBezTo>
                    <a:pt x="3112161" y="5747703"/>
                    <a:pt x="3092419" y="5738131"/>
                    <a:pt x="3072678" y="5728560"/>
                  </a:cubicBezTo>
                  <a:cubicBezTo>
                    <a:pt x="3068446" y="5726168"/>
                    <a:pt x="3064217" y="5723774"/>
                    <a:pt x="3058576" y="5721383"/>
                  </a:cubicBezTo>
                  <a:cubicBezTo>
                    <a:pt x="3058576" y="5718988"/>
                    <a:pt x="3059986" y="5716597"/>
                    <a:pt x="3059986" y="5714203"/>
                  </a:cubicBezTo>
                  <a:cubicBezTo>
                    <a:pt x="3064217" y="5690274"/>
                    <a:pt x="3067037" y="5666345"/>
                    <a:pt x="3071267" y="5644810"/>
                  </a:cubicBezTo>
                  <a:cubicBezTo>
                    <a:pt x="3072678" y="5637630"/>
                    <a:pt x="3074087" y="5628059"/>
                    <a:pt x="3075498" y="5620881"/>
                  </a:cubicBezTo>
                  <a:cubicBezTo>
                    <a:pt x="3079727" y="5592167"/>
                    <a:pt x="3079727" y="5563452"/>
                    <a:pt x="3075498" y="5532344"/>
                  </a:cubicBezTo>
                  <a:cubicBezTo>
                    <a:pt x="3074087" y="5525166"/>
                    <a:pt x="3072678" y="5517986"/>
                    <a:pt x="3071267" y="5510809"/>
                  </a:cubicBezTo>
                  <a:cubicBezTo>
                    <a:pt x="3067037" y="5486880"/>
                    <a:pt x="3064217" y="5462951"/>
                    <a:pt x="3059986" y="5436628"/>
                  </a:cubicBezTo>
                  <a:cubicBezTo>
                    <a:pt x="3059986" y="5434237"/>
                    <a:pt x="3059986" y="5434237"/>
                    <a:pt x="3059986" y="5431843"/>
                  </a:cubicBezTo>
                  <a:cubicBezTo>
                    <a:pt x="3064217" y="5429451"/>
                    <a:pt x="3067037" y="5427057"/>
                    <a:pt x="3071267" y="5424665"/>
                  </a:cubicBezTo>
                  <a:cubicBezTo>
                    <a:pt x="3074087" y="5422271"/>
                    <a:pt x="3076907" y="5422271"/>
                    <a:pt x="3079727" y="5419879"/>
                  </a:cubicBezTo>
                  <a:cubicBezTo>
                    <a:pt x="3095240" y="5412699"/>
                    <a:pt x="3110750" y="5405522"/>
                    <a:pt x="3126263" y="5398342"/>
                  </a:cubicBezTo>
                  <a:cubicBezTo>
                    <a:pt x="3127672" y="5398342"/>
                    <a:pt x="3130492" y="5395951"/>
                    <a:pt x="3131903" y="5395951"/>
                  </a:cubicBezTo>
                  <a:cubicBezTo>
                    <a:pt x="3138953" y="5393556"/>
                    <a:pt x="3144594" y="5388771"/>
                    <a:pt x="3150234" y="5381593"/>
                  </a:cubicBezTo>
                  <a:cubicBezTo>
                    <a:pt x="3151645" y="5379199"/>
                    <a:pt x="3153054" y="5376808"/>
                    <a:pt x="3154465" y="5374413"/>
                  </a:cubicBezTo>
                  <a:cubicBezTo>
                    <a:pt x="3157285" y="5369628"/>
                    <a:pt x="3160106" y="5364842"/>
                    <a:pt x="3162926" y="5360056"/>
                  </a:cubicBezTo>
                  <a:cubicBezTo>
                    <a:pt x="3172796" y="5343307"/>
                    <a:pt x="3182668" y="5326556"/>
                    <a:pt x="3192538" y="5309807"/>
                  </a:cubicBezTo>
                  <a:cubicBezTo>
                    <a:pt x="3193949" y="5307413"/>
                    <a:pt x="3195358" y="5305021"/>
                    <a:pt x="3196769" y="5302627"/>
                  </a:cubicBezTo>
                  <a:cubicBezTo>
                    <a:pt x="3200999" y="5297841"/>
                    <a:pt x="3203819" y="5293055"/>
                    <a:pt x="3208050" y="5285878"/>
                  </a:cubicBezTo>
                  <a:close/>
                  <a:moveTo>
                    <a:pt x="1727412" y="5285878"/>
                  </a:moveTo>
                  <a:cubicBezTo>
                    <a:pt x="1731641" y="5290664"/>
                    <a:pt x="1735872" y="5297841"/>
                    <a:pt x="1738693" y="5302627"/>
                  </a:cubicBezTo>
                  <a:cubicBezTo>
                    <a:pt x="1752794" y="5326556"/>
                    <a:pt x="1768305" y="5350485"/>
                    <a:pt x="1782406" y="5376808"/>
                  </a:cubicBezTo>
                  <a:cubicBezTo>
                    <a:pt x="1788047" y="5386379"/>
                    <a:pt x="1795098" y="5393556"/>
                    <a:pt x="1803559" y="5395951"/>
                  </a:cubicBezTo>
                  <a:cubicBezTo>
                    <a:pt x="1826121" y="5405522"/>
                    <a:pt x="1847272" y="5415094"/>
                    <a:pt x="1868425" y="5424665"/>
                  </a:cubicBezTo>
                  <a:cubicBezTo>
                    <a:pt x="1869834" y="5424665"/>
                    <a:pt x="1872655" y="5427057"/>
                    <a:pt x="1876886" y="5429451"/>
                  </a:cubicBezTo>
                  <a:cubicBezTo>
                    <a:pt x="1875475" y="5439022"/>
                    <a:pt x="1875475" y="5446200"/>
                    <a:pt x="1874065" y="5453380"/>
                  </a:cubicBezTo>
                  <a:cubicBezTo>
                    <a:pt x="1869834" y="5486880"/>
                    <a:pt x="1864194" y="5520380"/>
                    <a:pt x="1858553" y="5553881"/>
                  </a:cubicBezTo>
                  <a:cubicBezTo>
                    <a:pt x="1855733" y="5568238"/>
                    <a:pt x="1855733" y="5584987"/>
                    <a:pt x="1858553" y="5599344"/>
                  </a:cubicBezTo>
                  <a:cubicBezTo>
                    <a:pt x="1864194" y="5632845"/>
                    <a:pt x="1868425" y="5663953"/>
                    <a:pt x="1874065" y="5697454"/>
                  </a:cubicBezTo>
                  <a:cubicBezTo>
                    <a:pt x="1874065" y="5707025"/>
                    <a:pt x="1875475" y="5714203"/>
                    <a:pt x="1876886" y="5723774"/>
                  </a:cubicBezTo>
                  <a:cubicBezTo>
                    <a:pt x="1864194" y="5728560"/>
                    <a:pt x="1851503" y="5735740"/>
                    <a:pt x="1838811" y="5740526"/>
                  </a:cubicBezTo>
                  <a:cubicBezTo>
                    <a:pt x="1823301" y="5747703"/>
                    <a:pt x="1806379" y="5750097"/>
                    <a:pt x="1792278" y="5764454"/>
                  </a:cubicBezTo>
                  <a:cubicBezTo>
                    <a:pt x="1779586" y="5778812"/>
                    <a:pt x="1768305" y="5802741"/>
                    <a:pt x="1757024" y="5821884"/>
                  </a:cubicBezTo>
                  <a:cubicBezTo>
                    <a:pt x="1747154" y="5836241"/>
                    <a:pt x="1738693" y="5852990"/>
                    <a:pt x="1728821" y="5869741"/>
                  </a:cubicBezTo>
                  <a:cubicBezTo>
                    <a:pt x="1724591" y="5862561"/>
                    <a:pt x="1721771" y="5860170"/>
                    <a:pt x="1718951" y="5855384"/>
                  </a:cubicBezTo>
                  <a:cubicBezTo>
                    <a:pt x="1703439" y="5829061"/>
                    <a:pt x="1687928" y="5802741"/>
                    <a:pt x="1672416" y="5776418"/>
                  </a:cubicBezTo>
                  <a:cubicBezTo>
                    <a:pt x="1666775" y="5766846"/>
                    <a:pt x="1661135" y="5759669"/>
                    <a:pt x="1652674" y="5757274"/>
                  </a:cubicBezTo>
                  <a:cubicBezTo>
                    <a:pt x="1631523" y="5750097"/>
                    <a:pt x="1611781" y="5740526"/>
                    <a:pt x="1592039" y="5730954"/>
                  </a:cubicBezTo>
                  <a:cubicBezTo>
                    <a:pt x="1587808" y="5728560"/>
                    <a:pt x="1583578" y="5726168"/>
                    <a:pt x="1577938" y="5723774"/>
                  </a:cubicBezTo>
                  <a:cubicBezTo>
                    <a:pt x="1582167" y="5702239"/>
                    <a:pt x="1584988" y="5680702"/>
                    <a:pt x="1586398" y="5661559"/>
                  </a:cubicBezTo>
                  <a:cubicBezTo>
                    <a:pt x="1590628" y="5632845"/>
                    <a:pt x="1597680" y="5606524"/>
                    <a:pt x="1597680" y="5577810"/>
                  </a:cubicBezTo>
                  <a:cubicBezTo>
                    <a:pt x="1597680" y="5549095"/>
                    <a:pt x="1590628" y="5522772"/>
                    <a:pt x="1586398" y="5494057"/>
                  </a:cubicBezTo>
                  <a:cubicBezTo>
                    <a:pt x="1583578" y="5474914"/>
                    <a:pt x="1579347" y="5455771"/>
                    <a:pt x="1576527" y="5434237"/>
                  </a:cubicBezTo>
                  <a:cubicBezTo>
                    <a:pt x="1580758" y="5431843"/>
                    <a:pt x="1583578" y="5429451"/>
                    <a:pt x="1587808" y="5427057"/>
                  </a:cubicBezTo>
                  <a:cubicBezTo>
                    <a:pt x="1608961" y="5417485"/>
                    <a:pt x="1630112" y="5407914"/>
                    <a:pt x="1651265" y="5398342"/>
                  </a:cubicBezTo>
                  <a:cubicBezTo>
                    <a:pt x="1661135" y="5395951"/>
                    <a:pt x="1668186" y="5388771"/>
                    <a:pt x="1673827" y="5376808"/>
                  </a:cubicBezTo>
                  <a:cubicBezTo>
                    <a:pt x="1686517" y="5350485"/>
                    <a:pt x="1702029" y="5326556"/>
                    <a:pt x="1716131" y="5302627"/>
                  </a:cubicBezTo>
                  <a:cubicBezTo>
                    <a:pt x="1720360" y="5297841"/>
                    <a:pt x="1723181" y="5293055"/>
                    <a:pt x="1727412" y="5285878"/>
                  </a:cubicBezTo>
                  <a:close/>
                  <a:moveTo>
                    <a:pt x="249593" y="5285878"/>
                  </a:moveTo>
                  <a:cubicBezTo>
                    <a:pt x="253823" y="5290664"/>
                    <a:pt x="258054" y="5297841"/>
                    <a:pt x="260874" y="5302627"/>
                  </a:cubicBezTo>
                  <a:cubicBezTo>
                    <a:pt x="274976" y="5326556"/>
                    <a:pt x="289077" y="5350485"/>
                    <a:pt x="303178" y="5374413"/>
                  </a:cubicBezTo>
                  <a:cubicBezTo>
                    <a:pt x="310228" y="5386379"/>
                    <a:pt x="317280" y="5393556"/>
                    <a:pt x="327150" y="5398342"/>
                  </a:cubicBezTo>
                  <a:cubicBezTo>
                    <a:pt x="348302" y="5407914"/>
                    <a:pt x="369454" y="5417485"/>
                    <a:pt x="390606" y="5427057"/>
                  </a:cubicBezTo>
                  <a:cubicBezTo>
                    <a:pt x="393427" y="5427057"/>
                    <a:pt x="394836" y="5429451"/>
                    <a:pt x="399067" y="5431843"/>
                  </a:cubicBezTo>
                  <a:cubicBezTo>
                    <a:pt x="397656" y="5441414"/>
                    <a:pt x="397656" y="5448594"/>
                    <a:pt x="396247" y="5455771"/>
                  </a:cubicBezTo>
                  <a:cubicBezTo>
                    <a:pt x="392016" y="5489272"/>
                    <a:pt x="386375" y="5522772"/>
                    <a:pt x="380735" y="5553881"/>
                  </a:cubicBezTo>
                  <a:cubicBezTo>
                    <a:pt x="377914" y="5570630"/>
                    <a:pt x="377914" y="5587381"/>
                    <a:pt x="380735" y="5604130"/>
                  </a:cubicBezTo>
                  <a:cubicBezTo>
                    <a:pt x="386375" y="5635239"/>
                    <a:pt x="390606" y="5666345"/>
                    <a:pt x="393427" y="5697454"/>
                  </a:cubicBezTo>
                  <a:cubicBezTo>
                    <a:pt x="393427" y="5707025"/>
                    <a:pt x="394836" y="5714203"/>
                    <a:pt x="396247" y="5723774"/>
                  </a:cubicBezTo>
                  <a:cubicBezTo>
                    <a:pt x="380735" y="5730954"/>
                    <a:pt x="365224" y="5740526"/>
                    <a:pt x="349712" y="5745311"/>
                  </a:cubicBezTo>
                  <a:cubicBezTo>
                    <a:pt x="322920" y="5752489"/>
                    <a:pt x="300358" y="5774026"/>
                    <a:pt x="282025" y="5812312"/>
                  </a:cubicBezTo>
                  <a:cubicBezTo>
                    <a:pt x="272155" y="5833847"/>
                    <a:pt x="260874" y="5850598"/>
                    <a:pt x="249593" y="5872133"/>
                  </a:cubicBezTo>
                  <a:cubicBezTo>
                    <a:pt x="245362" y="5864955"/>
                    <a:pt x="242542" y="5862561"/>
                    <a:pt x="239722" y="5857776"/>
                  </a:cubicBezTo>
                  <a:cubicBezTo>
                    <a:pt x="224211" y="5831455"/>
                    <a:pt x="208699" y="5805132"/>
                    <a:pt x="193188" y="5778812"/>
                  </a:cubicBezTo>
                  <a:cubicBezTo>
                    <a:pt x="186136" y="5766846"/>
                    <a:pt x="179087" y="5762060"/>
                    <a:pt x="170626" y="5757274"/>
                  </a:cubicBezTo>
                  <a:cubicBezTo>
                    <a:pt x="150884" y="5750097"/>
                    <a:pt x="131142" y="5740526"/>
                    <a:pt x="111400" y="5730954"/>
                  </a:cubicBezTo>
                  <a:cubicBezTo>
                    <a:pt x="107169" y="5728560"/>
                    <a:pt x="102940" y="5726168"/>
                    <a:pt x="97299" y="5723774"/>
                  </a:cubicBezTo>
                  <a:cubicBezTo>
                    <a:pt x="101529" y="5702239"/>
                    <a:pt x="104349" y="5683096"/>
                    <a:pt x="107169" y="5661559"/>
                  </a:cubicBezTo>
                  <a:cubicBezTo>
                    <a:pt x="111400" y="5632845"/>
                    <a:pt x="118450" y="5606524"/>
                    <a:pt x="118450" y="5577810"/>
                  </a:cubicBezTo>
                  <a:cubicBezTo>
                    <a:pt x="118450" y="5549095"/>
                    <a:pt x="111400" y="5522772"/>
                    <a:pt x="107169" y="5494057"/>
                  </a:cubicBezTo>
                  <a:cubicBezTo>
                    <a:pt x="104349" y="5474914"/>
                    <a:pt x="100119" y="5455771"/>
                    <a:pt x="97299" y="5434237"/>
                  </a:cubicBezTo>
                  <a:cubicBezTo>
                    <a:pt x="101529" y="5431843"/>
                    <a:pt x="104349" y="5429451"/>
                    <a:pt x="108580" y="5427057"/>
                  </a:cubicBezTo>
                  <a:cubicBezTo>
                    <a:pt x="129731" y="5417485"/>
                    <a:pt x="150884" y="5407914"/>
                    <a:pt x="172035" y="5398342"/>
                  </a:cubicBezTo>
                  <a:cubicBezTo>
                    <a:pt x="181907" y="5395951"/>
                    <a:pt x="188957" y="5388771"/>
                    <a:pt x="194597" y="5376808"/>
                  </a:cubicBezTo>
                  <a:cubicBezTo>
                    <a:pt x="208699" y="5350485"/>
                    <a:pt x="224211" y="5326556"/>
                    <a:pt x="238312" y="5302627"/>
                  </a:cubicBezTo>
                  <a:cubicBezTo>
                    <a:pt x="242542" y="5297841"/>
                    <a:pt x="245362" y="5293055"/>
                    <a:pt x="249593" y="5285878"/>
                  </a:cubicBezTo>
                  <a:close/>
                  <a:moveTo>
                    <a:pt x="3208050" y="5144697"/>
                  </a:moveTo>
                  <a:cubicBezTo>
                    <a:pt x="3203819" y="5151877"/>
                    <a:pt x="3199589" y="5159054"/>
                    <a:pt x="3196769" y="5163840"/>
                  </a:cubicBezTo>
                  <a:cubicBezTo>
                    <a:pt x="3172796" y="5204520"/>
                    <a:pt x="3147414" y="5245198"/>
                    <a:pt x="3123442" y="5288270"/>
                  </a:cubicBezTo>
                  <a:cubicBezTo>
                    <a:pt x="3123442" y="5288270"/>
                    <a:pt x="3122031" y="5290664"/>
                    <a:pt x="3122031" y="5290664"/>
                  </a:cubicBezTo>
                  <a:cubicBezTo>
                    <a:pt x="3120622" y="5290664"/>
                    <a:pt x="3120622" y="5293055"/>
                    <a:pt x="3119211" y="5293055"/>
                  </a:cubicBezTo>
                  <a:cubicBezTo>
                    <a:pt x="3116391" y="5293055"/>
                    <a:pt x="3114982" y="5295450"/>
                    <a:pt x="3113571" y="5297841"/>
                  </a:cubicBezTo>
                  <a:cubicBezTo>
                    <a:pt x="3112161" y="5297841"/>
                    <a:pt x="3110750" y="5300235"/>
                    <a:pt x="3109341" y="5300235"/>
                  </a:cubicBezTo>
                  <a:cubicBezTo>
                    <a:pt x="3106521" y="5302627"/>
                    <a:pt x="3103700" y="5302627"/>
                    <a:pt x="3100880" y="5305021"/>
                  </a:cubicBezTo>
                  <a:cubicBezTo>
                    <a:pt x="3067037" y="5319378"/>
                    <a:pt x="3031783" y="5336127"/>
                    <a:pt x="2996530" y="5352879"/>
                  </a:cubicBezTo>
                  <a:cubicBezTo>
                    <a:pt x="2993710" y="5355270"/>
                    <a:pt x="2989479" y="5357664"/>
                    <a:pt x="2985250" y="5360056"/>
                  </a:cubicBezTo>
                  <a:cubicBezTo>
                    <a:pt x="2985250" y="5367236"/>
                    <a:pt x="2986659" y="5376808"/>
                    <a:pt x="2988070" y="5383985"/>
                  </a:cubicBezTo>
                  <a:cubicBezTo>
                    <a:pt x="2989479" y="5395951"/>
                    <a:pt x="2992300" y="5407914"/>
                    <a:pt x="2993710" y="5419879"/>
                  </a:cubicBezTo>
                  <a:cubicBezTo>
                    <a:pt x="2997940" y="5453380"/>
                    <a:pt x="3003580" y="5486880"/>
                    <a:pt x="3009221" y="5520380"/>
                  </a:cubicBezTo>
                  <a:cubicBezTo>
                    <a:pt x="3010632" y="5532344"/>
                    <a:pt x="3013452" y="5544309"/>
                    <a:pt x="3014861" y="5556272"/>
                  </a:cubicBezTo>
                  <a:cubicBezTo>
                    <a:pt x="3014861" y="5556272"/>
                    <a:pt x="3014861" y="5558667"/>
                    <a:pt x="3014861" y="5558667"/>
                  </a:cubicBezTo>
                  <a:cubicBezTo>
                    <a:pt x="3016272" y="5563452"/>
                    <a:pt x="3016272" y="5570630"/>
                    <a:pt x="3016272" y="5575415"/>
                  </a:cubicBezTo>
                  <a:cubicBezTo>
                    <a:pt x="3016272" y="5575415"/>
                    <a:pt x="3016272" y="5577810"/>
                    <a:pt x="3016272" y="5577810"/>
                  </a:cubicBezTo>
                  <a:cubicBezTo>
                    <a:pt x="3016272" y="5582595"/>
                    <a:pt x="3016272" y="5589773"/>
                    <a:pt x="3014861" y="5596953"/>
                  </a:cubicBezTo>
                  <a:cubicBezTo>
                    <a:pt x="3006401" y="5654382"/>
                    <a:pt x="2996530" y="5711811"/>
                    <a:pt x="2988070" y="5769240"/>
                  </a:cubicBezTo>
                  <a:cubicBezTo>
                    <a:pt x="2988070" y="5771632"/>
                    <a:pt x="2986659" y="5776418"/>
                    <a:pt x="2986659" y="5778812"/>
                  </a:cubicBezTo>
                  <a:cubicBezTo>
                    <a:pt x="2986659" y="5785989"/>
                    <a:pt x="2985250" y="5790775"/>
                    <a:pt x="2985250" y="5795561"/>
                  </a:cubicBezTo>
                  <a:cubicBezTo>
                    <a:pt x="2989479" y="5797955"/>
                    <a:pt x="2993710" y="5797955"/>
                    <a:pt x="2996530" y="5800346"/>
                  </a:cubicBezTo>
                  <a:cubicBezTo>
                    <a:pt x="2997940" y="5800346"/>
                    <a:pt x="3000760" y="5802741"/>
                    <a:pt x="3002171" y="5802741"/>
                  </a:cubicBezTo>
                  <a:cubicBezTo>
                    <a:pt x="3009221" y="5805132"/>
                    <a:pt x="3016272" y="5809918"/>
                    <a:pt x="3023322" y="5812312"/>
                  </a:cubicBezTo>
                  <a:cubicBezTo>
                    <a:pt x="3048705" y="5824275"/>
                    <a:pt x="3075498" y="5836241"/>
                    <a:pt x="3100880" y="5848204"/>
                  </a:cubicBezTo>
                  <a:cubicBezTo>
                    <a:pt x="3109341" y="5850598"/>
                    <a:pt x="3114982" y="5857776"/>
                    <a:pt x="3120622" y="5867347"/>
                  </a:cubicBezTo>
                  <a:cubicBezTo>
                    <a:pt x="3122031" y="5869741"/>
                    <a:pt x="3122031" y="5869741"/>
                    <a:pt x="3122031" y="5869741"/>
                  </a:cubicBezTo>
                  <a:cubicBezTo>
                    <a:pt x="3147414" y="5912813"/>
                    <a:pt x="3172796" y="5955885"/>
                    <a:pt x="3198179" y="5998957"/>
                  </a:cubicBezTo>
                  <a:cubicBezTo>
                    <a:pt x="3199589" y="6001348"/>
                    <a:pt x="3200999" y="6003743"/>
                    <a:pt x="3202410" y="6006134"/>
                  </a:cubicBezTo>
                  <a:cubicBezTo>
                    <a:pt x="3205230" y="6008528"/>
                    <a:pt x="3206639" y="6013314"/>
                    <a:pt x="3209460" y="6015706"/>
                  </a:cubicBezTo>
                  <a:cubicBezTo>
                    <a:pt x="3226381" y="5986991"/>
                    <a:pt x="3241893" y="5960671"/>
                    <a:pt x="3257404" y="5934348"/>
                  </a:cubicBezTo>
                  <a:cubicBezTo>
                    <a:pt x="3257404" y="5934348"/>
                    <a:pt x="3258815" y="5931956"/>
                    <a:pt x="3260224" y="5929562"/>
                  </a:cubicBezTo>
                  <a:cubicBezTo>
                    <a:pt x="3271505" y="5910419"/>
                    <a:pt x="3282786" y="5886490"/>
                    <a:pt x="3295478" y="5869741"/>
                  </a:cubicBezTo>
                  <a:cubicBezTo>
                    <a:pt x="3301119" y="5862561"/>
                    <a:pt x="3305349" y="5855384"/>
                    <a:pt x="3312400" y="5852990"/>
                  </a:cubicBezTo>
                  <a:cubicBezTo>
                    <a:pt x="3326501" y="5841027"/>
                    <a:pt x="3342012" y="5838632"/>
                    <a:pt x="3357524" y="5831455"/>
                  </a:cubicBezTo>
                  <a:cubicBezTo>
                    <a:pt x="3368805" y="5826669"/>
                    <a:pt x="3378675" y="5821884"/>
                    <a:pt x="3389957" y="5817098"/>
                  </a:cubicBezTo>
                  <a:cubicBezTo>
                    <a:pt x="3401238" y="5812312"/>
                    <a:pt x="3411109" y="5807526"/>
                    <a:pt x="3422390" y="5802741"/>
                  </a:cubicBezTo>
                  <a:cubicBezTo>
                    <a:pt x="3425211" y="5800346"/>
                    <a:pt x="3429440" y="5800346"/>
                    <a:pt x="3430851" y="5800346"/>
                  </a:cubicBezTo>
                  <a:cubicBezTo>
                    <a:pt x="3429440" y="5788383"/>
                    <a:pt x="3428031" y="5781203"/>
                    <a:pt x="3426620" y="5774026"/>
                  </a:cubicBezTo>
                  <a:cubicBezTo>
                    <a:pt x="3418159" y="5714203"/>
                    <a:pt x="3409698" y="5656773"/>
                    <a:pt x="3399828" y="5599344"/>
                  </a:cubicBezTo>
                  <a:cubicBezTo>
                    <a:pt x="3398417" y="5587381"/>
                    <a:pt x="3397008" y="5575415"/>
                    <a:pt x="3399828" y="5561058"/>
                  </a:cubicBezTo>
                  <a:cubicBezTo>
                    <a:pt x="3409698" y="5503629"/>
                    <a:pt x="3418159" y="5443808"/>
                    <a:pt x="3428031" y="5383985"/>
                  </a:cubicBezTo>
                  <a:cubicBezTo>
                    <a:pt x="3429440" y="5376808"/>
                    <a:pt x="3429440" y="5372022"/>
                    <a:pt x="3430851" y="5362450"/>
                  </a:cubicBezTo>
                  <a:cubicBezTo>
                    <a:pt x="3425211" y="5360056"/>
                    <a:pt x="3420979" y="5357664"/>
                    <a:pt x="3416750" y="5355270"/>
                  </a:cubicBezTo>
                  <a:cubicBezTo>
                    <a:pt x="3412519" y="5352879"/>
                    <a:pt x="3409698" y="5352879"/>
                    <a:pt x="3406878" y="5350485"/>
                  </a:cubicBezTo>
                  <a:cubicBezTo>
                    <a:pt x="3380086" y="5338521"/>
                    <a:pt x="3354704" y="5326556"/>
                    <a:pt x="3327911" y="5314593"/>
                  </a:cubicBezTo>
                  <a:cubicBezTo>
                    <a:pt x="3323681" y="5312198"/>
                    <a:pt x="3318041" y="5309807"/>
                    <a:pt x="3313809" y="5307413"/>
                  </a:cubicBezTo>
                  <a:cubicBezTo>
                    <a:pt x="3310989" y="5307413"/>
                    <a:pt x="3308169" y="5305021"/>
                    <a:pt x="3305349" y="5302627"/>
                  </a:cubicBezTo>
                  <a:cubicBezTo>
                    <a:pt x="3303939" y="5302627"/>
                    <a:pt x="3302528" y="5302627"/>
                    <a:pt x="3301119" y="5300235"/>
                  </a:cubicBezTo>
                  <a:cubicBezTo>
                    <a:pt x="3298299" y="5297841"/>
                    <a:pt x="3295478" y="5293055"/>
                    <a:pt x="3292658" y="5288270"/>
                  </a:cubicBezTo>
                  <a:cubicBezTo>
                    <a:pt x="3268685" y="5247592"/>
                    <a:pt x="3243303" y="5204520"/>
                    <a:pt x="3219331" y="5163840"/>
                  </a:cubicBezTo>
                  <a:cubicBezTo>
                    <a:pt x="3216511" y="5156662"/>
                    <a:pt x="3212280" y="5151877"/>
                    <a:pt x="3208050" y="5144697"/>
                  </a:cubicBezTo>
                  <a:close/>
                  <a:moveTo>
                    <a:pt x="1727412" y="5142305"/>
                  </a:moveTo>
                  <a:cubicBezTo>
                    <a:pt x="1721771" y="5149482"/>
                    <a:pt x="1718951" y="5154268"/>
                    <a:pt x="1714720" y="5161448"/>
                  </a:cubicBezTo>
                  <a:cubicBezTo>
                    <a:pt x="1690748" y="5202126"/>
                    <a:pt x="1665366" y="5242806"/>
                    <a:pt x="1641393" y="5285878"/>
                  </a:cubicBezTo>
                  <a:cubicBezTo>
                    <a:pt x="1635752" y="5297841"/>
                    <a:pt x="1628702" y="5302627"/>
                    <a:pt x="1620241" y="5307413"/>
                  </a:cubicBezTo>
                  <a:cubicBezTo>
                    <a:pt x="1584988" y="5321770"/>
                    <a:pt x="1549735" y="5338521"/>
                    <a:pt x="1514481" y="5355270"/>
                  </a:cubicBezTo>
                  <a:cubicBezTo>
                    <a:pt x="1510251" y="5357664"/>
                    <a:pt x="1507431" y="5360056"/>
                    <a:pt x="1503200" y="5362450"/>
                  </a:cubicBezTo>
                  <a:cubicBezTo>
                    <a:pt x="1503200" y="5369628"/>
                    <a:pt x="1504611" y="5379199"/>
                    <a:pt x="1506020" y="5386379"/>
                  </a:cubicBezTo>
                  <a:cubicBezTo>
                    <a:pt x="1515892" y="5439022"/>
                    <a:pt x="1522942" y="5494057"/>
                    <a:pt x="1532813" y="5549095"/>
                  </a:cubicBezTo>
                  <a:cubicBezTo>
                    <a:pt x="1537043" y="5568238"/>
                    <a:pt x="1537043" y="5587381"/>
                    <a:pt x="1531403" y="5613702"/>
                  </a:cubicBezTo>
                  <a:cubicBezTo>
                    <a:pt x="1522942" y="5666345"/>
                    <a:pt x="1514481" y="5721383"/>
                    <a:pt x="1506020" y="5776418"/>
                  </a:cubicBezTo>
                  <a:cubicBezTo>
                    <a:pt x="1504611" y="5783597"/>
                    <a:pt x="1504611" y="5790775"/>
                    <a:pt x="1503200" y="5800346"/>
                  </a:cubicBezTo>
                  <a:cubicBezTo>
                    <a:pt x="1508840" y="5802741"/>
                    <a:pt x="1513072" y="5805132"/>
                    <a:pt x="1517301" y="5807526"/>
                  </a:cubicBezTo>
                  <a:cubicBezTo>
                    <a:pt x="1551144" y="5821884"/>
                    <a:pt x="1584988" y="5838632"/>
                    <a:pt x="1618831" y="5852990"/>
                  </a:cubicBezTo>
                  <a:cubicBezTo>
                    <a:pt x="1628702" y="5857776"/>
                    <a:pt x="1635752" y="5864955"/>
                    <a:pt x="1642804" y="5876919"/>
                  </a:cubicBezTo>
                  <a:cubicBezTo>
                    <a:pt x="1666775" y="5919990"/>
                    <a:pt x="1692158" y="5960671"/>
                    <a:pt x="1717540" y="6003743"/>
                  </a:cubicBezTo>
                  <a:cubicBezTo>
                    <a:pt x="1721771" y="6008528"/>
                    <a:pt x="1724591" y="6015706"/>
                    <a:pt x="1730232" y="6022886"/>
                  </a:cubicBezTo>
                  <a:cubicBezTo>
                    <a:pt x="1734462" y="6013314"/>
                    <a:pt x="1737282" y="6006134"/>
                    <a:pt x="1741513" y="5998957"/>
                  </a:cubicBezTo>
                  <a:cubicBezTo>
                    <a:pt x="1765484" y="5958277"/>
                    <a:pt x="1790867" y="5917599"/>
                    <a:pt x="1814840" y="5874527"/>
                  </a:cubicBezTo>
                  <a:cubicBezTo>
                    <a:pt x="1820480" y="5864955"/>
                    <a:pt x="1827530" y="5857776"/>
                    <a:pt x="1835991" y="5855384"/>
                  </a:cubicBezTo>
                  <a:cubicBezTo>
                    <a:pt x="1855733" y="5845812"/>
                    <a:pt x="1874065" y="5838632"/>
                    <a:pt x="1893807" y="5829061"/>
                  </a:cubicBezTo>
                  <a:cubicBezTo>
                    <a:pt x="1912138" y="5819489"/>
                    <a:pt x="1931880" y="5809918"/>
                    <a:pt x="1953033" y="5800346"/>
                  </a:cubicBezTo>
                  <a:cubicBezTo>
                    <a:pt x="1951622" y="5790775"/>
                    <a:pt x="1951622" y="5783597"/>
                    <a:pt x="1950213" y="5776418"/>
                  </a:cubicBezTo>
                  <a:cubicBezTo>
                    <a:pt x="1940341" y="5716597"/>
                    <a:pt x="1930471" y="5656773"/>
                    <a:pt x="1922010" y="5596953"/>
                  </a:cubicBezTo>
                  <a:cubicBezTo>
                    <a:pt x="1920599" y="5587381"/>
                    <a:pt x="1920599" y="5573024"/>
                    <a:pt x="1922010" y="5563452"/>
                  </a:cubicBezTo>
                  <a:cubicBezTo>
                    <a:pt x="1931880" y="5503629"/>
                    <a:pt x="1940341" y="5443808"/>
                    <a:pt x="1950213" y="5383985"/>
                  </a:cubicBezTo>
                  <a:cubicBezTo>
                    <a:pt x="1951622" y="5376808"/>
                    <a:pt x="1951622" y="5369628"/>
                    <a:pt x="1953033" y="5360056"/>
                  </a:cubicBezTo>
                  <a:cubicBezTo>
                    <a:pt x="1945981" y="5357664"/>
                    <a:pt x="1941752" y="5355270"/>
                    <a:pt x="1937521" y="5352879"/>
                  </a:cubicBezTo>
                  <a:cubicBezTo>
                    <a:pt x="1903677" y="5338521"/>
                    <a:pt x="1869834" y="5321770"/>
                    <a:pt x="1835991" y="5307413"/>
                  </a:cubicBezTo>
                  <a:cubicBezTo>
                    <a:pt x="1827530" y="5305021"/>
                    <a:pt x="1820480" y="5297841"/>
                    <a:pt x="1814840" y="5288270"/>
                  </a:cubicBezTo>
                  <a:cubicBezTo>
                    <a:pt x="1789457" y="5245198"/>
                    <a:pt x="1764075" y="5202126"/>
                    <a:pt x="1738693" y="5159054"/>
                  </a:cubicBezTo>
                  <a:cubicBezTo>
                    <a:pt x="1735872" y="5154268"/>
                    <a:pt x="1731641" y="5149482"/>
                    <a:pt x="1727412" y="5142305"/>
                  </a:cubicBezTo>
                  <a:close/>
                  <a:moveTo>
                    <a:pt x="249593" y="5139911"/>
                  </a:moveTo>
                  <a:cubicBezTo>
                    <a:pt x="245362" y="5144697"/>
                    <a:pt x="241132" y="5151877"/>
                    <a:pt x="238312" y="5156662"/>
                  </a:cubicBezTo>
                  <a:cubicBezTo>
                    <a:pt x="212930" y="5199734"/>
                    <a:pt x="188957" y="5240412"/>
                    <a:pt x="163574" y="5283484"/>
                  </a:cubicBezTo>
                  <a:cubicBezTo>
                    <a:pt x="156524" y="5295450"/>
                    <a:pt x="149473" y="5300235"/>
                    <a:pt x="141012" y="5305021"/>
                  </a:cubicBezTo>
                  <a:cubicBezTo>
                    <a:pt x="107169" y="5319378"/>
                    <a:pt x="71917" y="5336127"/>
                    <a:pt x="36663" y="5352879"/>
                  </a:cubicBezTo>
                  <a:cubicBezTo>
                    <a:pt x="33842" y="5355270"/>
                    <a:pt x="29613" y="5357664"/>
                    <a:pt x="25381" y="5360056"/>
                  </a:cubicBezTo>
                  <a:cubicBezTo>
                    <a:pt x="26792" y="5367236"/>
                    <a:pt x="26792" y="5376808"/>
                    <a:pt x="28202" y="5383985"/>
                  </a:cubicBezTo>
                  <a:cubicBezTo>
                    <a:pt x="38073" y="5441414"/>
                    <a:pt x="46534" y="5501237"/>
                    <a:pt x="56404" y="5558667"/>
                  </a:cubicBezTo>
                  <a:cubicBezTo>
                    <a:pt x="57815" y="5570630"/>
                    <a:pt x="57815" y="5582595"/>
                    <a:pt x="56404" y="5594559"/>
                  </a:cubicBezTo>
                  <a:cubicBezTo>
                    <a:pt x="46534" y="5651988"/>
                    <a:pt x="38073" y="5711811"/>
                    <a:pt x="28202" y="5771632"/>
                  </a:cubicBezTo>
                  <a:cubicBezTo>
                    <a:pt x="26792" y="5778812"/>
                    <a:pt x="26792" y="5785989"/>
                    <a:pt x="25381" y="5795561"/>
                  </a:cubicBezTo>
                  <a:cubicBezTo>
                    <a:pt x="32433" y="5797955"/>
                    <a:pt x="36663" y="5800346"/>
                    <a:pt x="42303" y="5802741"/>
                  </a:cubicBezTo>
                  <a:cubicBezTo>
                    <a:pt x="74737" y="5817098"/>
                    <a:pt x="108580" y="5833847"/>
                    <a:pt x="142423" y="5848204"/>
                  </a:cubicBezTo>
                  <a:cubicBezTo>
                    <a:pt x="150884" y="5850598"/>
                    <a:pt x="156524" y="5857776"/>
                    <a:pt x="162165" y="5867347"/>
                  </a:cubicBezTo>
                  <a:cubicBezTo>
                    <a:pt x="187547" y="5912813"/>
                    <a:pt x="212930" y="5955885"/>
                    <a:pt x="238312" y="5998957"/>
                  </a:cubicBezTo>
                  <a:cubicBezTo>
                    <a:pt x="242542" y="6003743"/>
                    <a:pt x="245362" y="6008528"/>
                    <a:pt x="249593" y="6015706"/>
                  </a:cubicBezTo>
                  <a:cubicBezTo>
                    <a:pt x="266515" y="5986991"/>
                    <a:pt x="283436" y="5958277"/>
                    <a:pt x="300358" y="5929562"/>
                  </a:cubicBezTo>
                  <a:cubicBezTo>
                    <a:pt x="314459" y="5905633"/>
                    <a:pt x="328561" y="5874527"/>
                    <a:pt x="345482" y="5857776"/>
                  </a:cubicBezTo>
                  <a:cubicBezTo>
                    <a:pt x="362404" y="5841027"/>
                    <a:pt x="383555" y="5838632"/>
                    <a:pt x="403297" y="5829061"/>
                  </a:cubicBezTo>
                  <a:cubicBezTo>
                    <a:pt x="427270" y="5819489"/>
                    <a:pt x="449832" y="5809918"/>
                    <a:pt x="473804" y="5797955"/>
                  </a:cubicBezTo>
                  <a:cubicBezTo>
                    <a:pt x="472394" y="5788383"/>
                    <a:pt x="470983" y="5778812"/>
                    <a:pt x="469574" y="5771632"/>
                  </a:cubicBezTo>
                  <a:cubicBezTo>
                    <a:pt x="461113" y="5711811"/>
                    <a:pt x="452652" y="5654382"/>
                    <a:pt x="442781" y="5596953"/>
                  </a:cubicBezTo>
                  <a:cubicBezTo>
                    <a:pt x="441371" y="5584987"/>
                    <a:pt x="441371" y="5573024"/>
                    <a:pt x="441371" y="5556272"/>
                  </a:cubicBezTo>
                  <a:cubicBezTo>
                    <a:pt x="451241" y="5498843"/>
                    <a:pt x="459702" y="5439022"/>
                    <a:pt x="469574" y="5379199"/>
                  </a:cubicBezTo>
                  <a:cubicBezTo>
                    <a:pt x="470983" y="5372022"/>
                    <a:pt x="470983" y="5367236"/>
                    <a:pt x="472394" y="5357664"/>
                  </a:cubicBezTo>
                  <a:cubicBezTo>
                    <a:pt x="466754" y="5355270"/>
                    <a:pt x="462522" y="5352879"/>
                    <a:pt x="458293" y="5350485"/>
                  </a:cubicBezTo>
                  <a:cubicBezTo>
                    <a:pt x="424450" y="5336127"/>
                    <a:pt x="390606" y="5319378"/>
                    <a:pt x="356763" y="5305021"/>
                  </a:cubicBezTo>
                  <a:cubicBezTo>
                    <a:pt x="346892" y="5302627"/>
                    <a:pt x="339842" y="5295450"/>
                    <a:pt x="334201" y="5283484"/>
                  </a:cubicBezTo>
                  <a:cubicBezTo>
                    <a:pt x="310228" y="5242806"/>
                    <a:pt x="284846" y="5199734"/>
                    <a:pt x="260874" y="5159054"/>
                  </a:cubicBezTo>
                  <a:cubicBezTo>
                    <a:pt x="258054" y="5151877"/>
                    <a:pt x="253823" y="5147091"/>
                    <a:pt x="249593" y="5139911"/>
                  </a:cubicBezTo>
                  <a:close/>
                  <a:moveTo>
                    <a:pt x="4684458" y="5111196"/>
                  </a:moveTo>
                  <a:cubicBezTo>
                    <a:pt x="4688689" y="5115982"/>
                    <a:pt x="4692919" y="5123162"/>
                    <a:pt x="4695739" y="5127948"/>
                  </a:cubicBezTo>
                  <a:cubicBezTo>
                    <a:pt x="4722532" y="5173411"/>
                    <a:pt x="4750735" y="5218877"/>
                    <a:pt x="4777527" y="5266735"/>
                  </a:cubicBezTo>
                  <a:cubicBezTo>
                    <a:pt x="4784578" y="5278698"/>
                    <a:pt x="4791628" y="5283484"/>
                    <a:pt x="4800089" y="5288270"/>
                  </a:cubicBezTo>
                  <a:cubicBezTo>
                    <a:pt x="4836752" y="5305021"/>
                    <a:pt x="4873416" y="5321770"/>
                    <a:pt x="4910079" y="5338521"/>
                  </a:cubicBezTo>
                  <a:cubicBezTo>
                    <a:pt x="4914310" y="5340913"/>
                    <a:pt x="4919951" y="5343307"/>
                    <a:pt x="4925591" y="5345699"/>
                  </a:cubicBezTo>
                  <a:cubicBezTo>
                    <a:pt x="4924180" y="5352879"/>
                    <a:pt x="4924180" y="5360056"/>
                    <a:pt x="4922771" y="5367236"/>
                  </a:cubicBezTo>
                  <a:lnTo>
                    <a:pt x="4901481" y="5501889"/>
                  </a:lnTo>
                  <a:lnTo>
                    <a:pt x="4884870" y="5544400"/>
                  </a:lnTo>
                  <a:lnTo>
                    <a:pt x="4910079" y="5383985"/>
                  </a:lnTo>
                  <a:cubicBezTo>
                    <a:pt x="4911490" y="5376808"/>
                    <a:pt x="4911490" y="5369628"/>
                    <a:pt x="4912899" y="5360056"/>
                  </a:cubicBezTo>
                  <a:cubicBezTo>
                    <a:pt x="4905849" y="5357664"/>
                    <a:pt x="4901618" y="5355270"/>
                    <a:pt x="4897389" y="5352879"/>
                  </a:cubicBezTo>
                  <a:cubicBezTo>
                    <a:pt x="4863545" y="5338521"/>
                    <a:pt x="4829702" y="5321770"/>
                    <a:pt x="4795859" y="5307413"/>
                  </a:cubicBezTo>
                  <a:cubicBezTo>
                    <a:pt x="4787398" y="5305021"/>
                    <a:pt x="4780347" y="5297841"/>
                    <a:pt x="4774706" y="5288270"/>
                  </a:cubicBezTo>
                  <a:cubicBezTo>
                    <a:pt x="4749324" y="5245198"/>
                    <a:pt x="4723942" y="5202126"/>
                    <a:pt x="4698559" y="5159054"/>
                  </a:cubicBezTo>
                  <a:cubicBezTo>
                    <a:pt x="4695739" y="5154268"/>
                    <a:pt x="4691509" y="5149482"/>
                    <a:pt x="4687278" y="5142305"/>
                  </a:cubicBezTo>
                  <a:cubicBezTo>
                    <a:pt x="4681638" y="5149482"/>
                    <a:pt x="4678817" y="5154268"/>
                    <a:pt x="4674588" y="5161448"/>
                  </a:cubicBezTo>
                  <a:cubicBezTo>
                    <a:pt x="4650615" y="5202126"/>
                    <a:pt x="4625232" y="5242806"/>
                    <a:pt x="4601261" y="5285878"/>
                  </a:cubicBezTo>
                  <a:cubicBezTo>
                    <a:pt x="4595620" y="5297841"/>
                    <a:pt x="4588569" y="5302627"/>
                    <a:pt x="4580108" y="5307413"/>
                  </a:cubicBezTo>
                  <a:cubicBezTo>
                    <a:pt x="4544856" y="5321770"/>
                    <a:pt x="4509601" y="5338521"/>
                    <a:pt x="4474349" y="5355270"/>
                  </a:cubicBezTo>
                  <a:cubicBezTo>
                    <a:pt x="4470118" y="5357664"/>
                    <a:pt x="4467298" y="5360056"/>
                    <a:pt x="4463068" y="5362450"/>
                  </a:cubicBezTo>
                  <a:cubicBezTo>
                    <a:pt x="4463068" y="5369628"/>
                    <a:pt x="4464477" y="5379199"/>
                    <a:pt x="4465888" y="5386379"/>
                  </a:cubicBezTo>
                  <a:cubicBezTo>
                    <a:pt x="4475758" y="5439022"/>
                    <a:pt x="4482810" y="5494057"/>
                    <a:pt x="4492680" y="5549095"/>
                  </a:cubicBezTo>
                  <a:cubicBezTo>
                    <a:pt x="4495500" y="5568238"/>
                    <a:pt x="4495500" y="5587381"/>
                    <a:pt x="4491270" y="5613702"/>
                  </a:cubicBezTo>
                  <a:cubicBezTo>
                    <a:pt x="4482810" y="5666345"/>
                    <a:pt x="4474349" y="5721383"/>
                    <a:pt x="4465888" y="5776418"/>
                  </a:cubicBezTo>
                  <a:cubicBezTo>
                    <a:pt x="4464477" y="5783597"/>
                    <a:pt x="4464477" y="5790775"/>
                    <a:pt x="4463068" y="5800346"/>
                  </a:cubicBezTo>
                  <a:cubicBezTo>
                    <a:pt x="4468708" y="5802741"/>
                    <a:pt x="4472938" y="5805132"/>
                    <a:pt x="4477169" y="5807526"/>
                  </a:cubicBezTo>
                  <a:cubicBezTo>
                    <a:pt x="4511012" y="5821884"/>
                    <a:pt x="4544856" y="5838632"/>
                    <a:pt x="4578699" y="5852990"/>
                  </a:cubicBezTo>
                  <a:cubicBezTo>
                    <a:pt x="4588569" y="5857776"/>
                    <a:pt x="4595620" y="5864955"/>
                    <a:pt x="4602670" y="5876919"/>
                  </a:cubicBezTo>
                  <a:lnTo>
                    <a:pt x="4672054" y="5994657"/>
                  </a:lnTo>
                  <a:lnTo>
                    <a:pt x="4661870" y="6013270"/>
                  </a:lnTo>
                  <a:lnTo>
                    <a:pt x="4591389" y="5893670"/>
                  </a:lnTo>
                  <a:cubicBezTo>
                    <a:pt x="4585749" y="5884099"/>
                    <a:pt x="4580108" y="5876919"/>
                    <a:pt x="4571647" y="5874527"/>
                  </a:cubicBezTo>
                  <a:cubicBezTo>
                    <a:pt x="4534984" y="5857776"/>
                    <a:pt x="4496911" y="5838632"/>
                    <a:pt x="4458837" y="5821884"/>
                  </a:cubicBezTo>
                  <a:cubicBezTo>
                    <a:pt x="4454607" y="5819489"/>
                    <a:pt x="4450376" y="5817098"/>
                    <a:pt x="4444735" y="5814704"/>
                  </a:cubicBezTo>
                  <a:cubicBezTo>
                    <a:pt x="4446146" y="5805132"/>
                    <a:pt x="4447556" y="5795561"/>
                    <a:pt x="4448967" y="5788383"/>
                  </a:cubicBezTo>
                  <a:cubicBezTo>
                    <a:pt x="4460248" y="5723774"/>
                    <a:pt x="4470118" y="5659168"/>
                    <a:pt x="4477169" y="5599344"/>
                  </a:cubicBezTo>
                  <a:cubicBezTo>
                    <a:pt x="4479989" y="5587381"/>
                    <a:pt x="4478579" y="5575415"/>
                    <a:pt x="4477169" y="5563452"/>
                  </a:cubicBezTo>
                  <a:cubicBezTo>
                    <a:pt x="4465888" y="5501237"/>
                    <a:pt x="4456016" y="5436628"/>
                    <a:pt x="4446146" y="5372022"/>
                  </a:cubicBezTo>
                  <a:cubicBezTo>
                    <a:pt x="4446146" y="5362450"/>
                    <a:pt x="4444735" y="5355270"/>
                    <a:pt x="4443326" y="5345699"/>
                  </a:cubicBezTo>
                  <a:cubicBezTo>
                    <a:pt x="4448967" y="5343307"/>
                    <a:pt x="4453196" y="5340913"/>
                    <a:pt x="4458837" y="5338521"/>
                  </a:cubicBezTo>
                  <a:cubicBezTo>
                    <a:pt x="4495500" y="5321770"/>
                    <a:pt x="4532164" y="5305021"/>
                    <a:pt x="4568827" y="5288270"/>
                  </a:cubicBezTo>
                  <a:cubicBezTo>
                    <a:pt x="4578699" y="5283484"/>
                    <a:pt x="4585749" y="5278698"/>
                    <a:pt x="4591389" y="5266735"/>
                  </a:cubicBezTo>
                  <a:cubicBezTo>
                    <a:pt x="4618182" y="5221269"/>
                    <a:pt x="4646385" y="5173411"/>
                    <a:pt x="4673177" y="5127948"/>
                  </a:cubicBezTo>
                  <a:cubicBezTo>
                    <a:pt x="4677408" y="5123162"/>
                    <a:pt x="4680228" y="5118376"/>
                    <a:pt x="4684458" y="5111196"/>
                  </a:cubicBezTo>
                  <a:close/>
                  <a:moveTo>
                    <a:pt x="1726001" y="5111196"/>
                  </a:moveTo>
                  <a:cubicBezTo>
                    <a:pt x="1730232" y="5115982"/>
                    <a:pt x="1734462" y="5123162"/>
                    <a:pt x="1737282" y="5127948"/>
                  </a:cubicBezTo>
                  <a:cubicBezTo>
                    <a:pt x="1764075" y="5173411"/>
                    <a:pt x="1792278" y="5218877"/>
                    <a:pt x="1819069" y="5266735"/>
                  </a:cubicBezTo>
                  <a:cubicBezTo>
                    <a:pt x="1826121" y="5278698"/>
                    <a:pt x="1833171" y="5283484"/>
                    <a:pt x="1841632" y="5288270"/>
                  </a:cubicBezTo>
                  <a:cubicBezTo>
                    <a:pt x="1878295" y="5305021"/>
                    <a:pt x="1914958" y="5321770"/>
                    <a:pt x="1951622" y="5338521"/>
                  </a:cubicBezTo>
                  <a:cubicBezTo>
                    <a:pt x="1955853" y="5340913"/>
                    <a:pt x="1961494" y="5343307"/>
                    <a:pt x="1967134" y="5345699"/>
                  </a:cubicBezTo>
                  <a:cubicBezTo>
                    <a:pt x="1965723" y="5352879"/>
                    <a:pt x="1965723" y="5360056"/>
                    <a:pt x="1964314" y="5367236"/>
                  </a:cubicBezTo>
                  <a:cubicBezTo>
                    <a:pt x="1954442" y="5431843"/>
                    <a:pt x="1944572" y="5498843"/>
                    <a:pt x="1933291" y="5563452"/>
                  </a:cubicBezTo>
                  <a:cubicBezTo>
                    <a:pt x="1931880" y="5575415"/>
                    <a:pt x="1931880" y="5587381"/>
                    <a:pt x="1933291" y="5599344"/>
                  </a:cubicBezTo>
                  <a:cubicBezTo>
                    <a:pt x="1944572" y="5661559"/>
                    <a:pt x="1954442" y="5726168"/>
                    <a:pt x="1964314" y="5790775"/>
                  </a:cubicBezTo>
                  <a:cubicBezTo>
                    <a:pt x="1965723" y="5797955"/>
                    <a:pt x="1967134" y="5805132"/>
                    <a:pt x="1968543" y="5814704"/>
                  </a:cubicBezTo>
                  <a:cubicBezTo>
                    <a:pt x="1962903" y="5817098"/>
                    <a:pt x="1958673" y="5819489"/>
                    <a:pt x="1954442" y="5821884"/>
                  </a:cubicBezTo>
                  <a:cubicBezTo>
                    <a:pt x="1917779" y="5841027"/>
                    <a:pt x="1879706" y="5857776"/>
                    <a:pt x="1841632" y="5874527"/>
                  </a:cubicBezTo>
                  <a:cubicBezTo>
                    <a:pt x="1833171" y="5876919"/>
                    <a:pt x="1827530" y="5884099"/>
                    <a:pt x="1821890" y="5893670"/>
                  </a:cubicBezTo>
                  <a:cubicBezTo>
                    <a:pt x="1795098" y="5939134"/>
                    <a:pt x="1766895" y="5986991"/>
                    <a:pt x="1740102" y="6032457"/>
                  </a:cubicBezTo>
                  <a:cubicBezTo>
                    <a:pt x="1735872" y="6039635"/>
                    <a:pt x="1731641" y="6044420"/>
                    <a:pt x="1727412" y="6051600"/>
                  </a:cubicBezTo>
                  <a:cubicBezTo>
                    <a:pt x="1721771" y="6044420"/>
                    <a:pt x="1718951" y="6039635"/>
                    <a:pt x="1714720" y="6032457"/>
                  </a:cubicBezTo>
                  <a:cubicBezTo>
                    <a:pt x="1687928" y="5986991"/>
                    <a:pt x="1659725" y="5941528"/>
                    <a:pt x="1632932" y="5893670"/>
                  </a:cubicBezTo>
                  <a:cubicBezTo>
                    <a:pt x="1627291" y="5884099"/>
                    <a:pt x="1621651" y="5876919"/>
                    <a:pt x="1613190" y="5874527"/>
                  </a:cubicBezTo>
                  <a:cubicBezTo>
                    <a:pt x="1576527" y="5857776"/>
                    <a:pt x="1538454" y="5838632"/>
                    <a:pt x="1500380" y="5821884"/>
                  </a:cubicBezTo>
                  <a:cubicBezTo>
                    <a:pt x="1496150" y="5819489"/>
                    <a:pt x="1491919" y="5817098"/>
                    <a:pt x="1486278" y="5814704"/>
                  </a:cubicBezTo>
                  <a:cubicBezTo>
                    <a:pt x="1487689" y="5805132"/>
                    <a:pt x="1489098" y="5795561"/>
                    <a:pt x="1490509" y="5788383"/>
                  </a:cubicBezTo>
                  <a:cubicBezTo>
                    <a:pt x="1500380" y="5723774"/>
                    <a:pt x="1510251" y="5659168"/>
                    <a:pt x="1518712" y="5599344"/>
                  </a:cubicBezTo>
                  <a:cubicBezTo>
                    <a:pt x="1521532" y="5587381"/>
                    <a:pt x="1520121" y="5575415"/>
                    <a:pt x="1518712" y="5563452"/>
                  </a:cubicBezTo>
                  <a:cubicBezTo>
                    <a:pt x="1507431" y="5501237"/>
                    <a:pt x="1497559" y="5436628"/>
                    <a:pt x="1487689" y="5372022"/>
                  </a:cubicBezTo>
                  <a:cubicBezTo>
                    <a:pt x="1487689" y="5362450"/>
                    <a:pt x="1486278" y="5355270"/>
                    <a:pt x="1484869" y="5345699"/>
                  </a:cubicBezTo>
                  <a:cubicBezTo>
                    <a:pt x="1490509" y="5343307"/>
                    <a:pt x="1494739" y="5340913"/>
                    <a:pt x="1500380" y="5338521"/>
                  </a:cubicBezTo>
                  <a:cubicBezTo>
                    <a:pt x="1537043" y="5321770"/>
                    <a:pt x="1573707" y="5305021"/>
                    <a:pt x="1610370" y="5288270"/>
                  </a:cubicBezTo>
                  <a:cubicBezTo>
                    <a:pt x="1620241" y="5283484"/>
                    <a:pt x="1627291" y="5278698"/>
                    <a:pt x="1632932" y="5266735"/>
                  </a:cubicBezTo>
                  <a:cubicBezTo>
                    <a:pt x="1659725" y="5221269"/>
                    <a:pt x="1687928" y="5173411"/>
                    <a:pt x="1714720" y="5127948"/>
                  </a:cubicBezTo>
                  <a:cubicBezTo>
                    <a:pt x="1718951" y="5123162"/>
                    <a:pt x="1721771" y="5118376"/>
                    <a:pt x="1726001" y="5111196"/>
                  </a:cubicBezTo>
                  <a:close/>
                  <a:moveTo>
                    <a:pt x="248182" y="5108805"/>
                  </a:moveTo>
                  <a:cubicBezTo>
                    <a:pt x="252413" y="5115982"/>
                    <a:pt x="256643" y="5120768"/>
                    <a:pt x="259463" y="5125554"/>
                  </a:cubicBezTo>
                  <a:cubicBezTo>
                    <a:pt x="287666" y="5173411"/>
                    <a:pt x="315869" y="5218877"/>
                    <a:pt x="342662" y="5266735"/>
                  </a:cubicBezTo>
                  <a:cubicBezTo>
                    <a:pt x="348302" y="5276306"/>
                    <a:pt x="355352" y="5281092"/>
                    <a:pt x="363813" y="5285878"/>
                  </a:cubicBezTo>
                  <a:cubicBezTo>
                    <a:pt x="400477" y="5302627"/>
                    <a:pt x="437140" y="5319378"/>
                    <a:pt x="473804" y="5336127"/>
                  </a:cubicBezTo>
                  <a:cubicBezTo>
                    <a:pt x="479444" y="5338521"/>
                    <a:pt x="485085" y="5340913"/>
                    <a:pt x="490725" y="5343307"/>
                  </a:cubicBezTo>
                  <a:cubicBezTo>
                    <a:pt x="489316" y="5352879"/>
                    <a:pt x="489316" y="5360056"/>
                    <a:pt x="487905" y="5367236"/>
                  </a:cubicBezTo>
                  <a:cubicBezTo>
                    <a:pt x="476624" y="5431843"/>
                    <a:pt x="466754" y="5496452"/>
                    <a:pt x="456882" y="5558667"/>
                  </a:cubicBezTo>
                  <a:cubicBezTo>
                    <a:pt x="454062" y="5570630"/>
                    <a:pt x="454062" y="5582595"/>
                    <a:pt x="456882" y="5596953"/>
                  </a:cubicBezTo>
                  <a:cubicBezTo>
                    <a:pt x="468163" y="5659168"/>
                    <a:pt x="478035" y="5723774"/>
                    <a:pt x="487905" y="5788383"/>
                  </a:cubicBezTo>
                  <a:cubicBezTo>
                    <a:pt x="487905" y="5795561"/>
                    <a:pt x="489316" y="5802741"/>
                    <a:pt x="490725" y="5812312"/>
                  </a:cubicBezTo>
                  <a:cubicBezTo>
                    <a:pt x="485085" y="5814704"/>
                    <a:pt x="480855" y="5817098"/>
                    <a:pt x="476624" y="5819489"/>
                  </a:cubicBezTo>
                  <a:cubicBezTo>
                    <a:pt x="439960" y="5838632"/>
                    <a:pt x="401887" y="5855384"/>
                    <a:pt x="363813" y="5872133"/>
                  </a:cubicBezTo>
                  <a:cubicBezTo>
                    <a:pt x="355352" y="5876919"/>
                    <a:pt x="348302" y="5884099"/>
                    <a:pt x="342662" y="5893670"/>
                  </a:cubicBezTo>
                  <a:cubicBezTo>
                    <a:pt x="315869" y="5939134"/>
                    <a:pt x="289077" y="5984600"/>
                    <a:pt x="262284" y="6030063"/>
                  </a:cubicBezTo>
                  <a:cubicBezTo>
                    <a:pt x="258054" y="6034849"/>
                    <a:pt x="253823" y="6042029"/>
                    <a:pt x="249593" y="6049206"/>
                  </a:cubicBezTo>
                  <a:cubicBezTo>
                    <a:pt x="243953" y="6042029"/>
                    <a:pt x="241132" y="6037243"/>
                    <a:pt x="236901" y="6030063"/>
                  </a:cubicBezTo>
                  <a:cubicBezTo>
                    <a:pt x="210110" y="5984600"/>
                    <a:pt x="183316" y="5939134"/>
                    <a:pt x="156524" y="5893670"/>
                  </a:cubicBezTo>
                  <a:cubicBezTo>
                    <a:pt x="149473" y="5884099"/>
                    <a:pt x="142423" y="5876919"/>
                    <a:pt x="132552" y="5872133"/>
                  </a:cubicBezTo>
                  <a:cubicBezTo>
                    <a:pt x="95888" y="5855384"/>
                    <a:pt x="59225" y="5838632"/>
                    <a:pt x="22561" y="5821884"/>
                  </a:cubicBezTo>
                  <a:cubicBezTo>
                    <a:pt x="16921" y="5819489"/>
                    <a:pt x="12691" y="5817098"/>
                    <a:pt x="7051" y="5814704"/>
                  </a:cubicBezTo>
                  <a:cubicBezTo>
                    <a:pt x="8460" y="5805132"/>
                    <a:pt x="8460" y="5797955"/>
                    <a:pt x="9871" y="5790775"/>
                  </a:cubicBezTo>
                  <a:cubicBezTo>
                    <a:pt x="19741" y="5733346"/>
                    <a:pt x="28202" y="5673525"/>
                    <a:pt x="38073" y="5613702"/>
                  </a:cubicBezTo>
                  <a:cubicBezTo>
                    <a:pt x="42303" y="5589773"/>
                    <a:pt x="42303" y="5570630"/>
                    <a:pt x="38073" y="5546701"/>
                  </a:cubicBezTo>
                  <a:cubicBezTo>
                    <a:pt x="28202" y="5486880"/>
                    <a:pt x="19741" y="5427057"/>
                    <a:pt x="9871" y="5367236"/>
                  </a:cubicBezTo>
                  <a:cubicBezTo>
                    <a:pt x="8460" y="5362450"/>
                    <a:pt x="8460" y="5355270"/>
                    <a:pt x="7051" y="5345699"/>
                  </a:cubicBezTo>
                  <a:cubicBezTo>
                    <a:pt x="38073" y="5331341"/>
                    <a:pt x="69096" y="5316984"/>
                    <a:pt x="98708" y="5302627"/>
                  </a:cubicBezTo>
                  <a:cubicBezTo>
                    <a:pt x="114221" y="5295450"/>
                    <a:pt x="131142" y="5290664"/>
                    <a:pt x="143833" y="5278698"/>
                  </a:cubicBezTo>
                  <a:cubicBezTo>
                    <a:pt x="157934" y="5266735"/>
                    <a:pt x="167806" y="5242806"/>
                    <a:pt x="179087" y="5223663"/>
                  </a:cubicBezTo>
                  <a:cubicBezTo>
                    <a:pt x="198828" y="5190163"/>
                    <a:pt x="217159" y="5159054"/>
                    <a:pt x="236901" y="5125554"/>
                  </a:cubicBezTo>
                  <a:cubicBezTo>
                    <a:pt x="241132" y="5120768"/>
                    <a:pt x="243953" y="5115982"/>
                    <a:pt x="248182" y="5108805"/>
                  </a:cubicBezTo>
                  <a:close/>
                  <a:moveTo>
                    <a:pt x="3206639" y="5106411"/>
                  </a:moveTo>
                  <a:cubicBezTo>
                    <a:pt x="3212280" y="5115982"/>
                    <a:pt x="3216511" y="5123162"/>
                    <a:pt x="3219331" y="5127948"/>
                  </a:cubicBezTo>
                  <a:cubicBezTo>
                    <a:pt x="3247534" y="5175805"/>
                    <a:pt x="3275737" y="5221269"/>
                    <a:pt x="3302528" y="5269127"/>
                  </a:cubicBezTo>
                  <a:cubicBezTo>
                    <a:pt x="3303939" y="5271521"/>
                    <a:pt x="3305349" y="5273912"/>
                    <a:pt x="3306759" y="5276306"/>
                  </a:cubicBezTo>
                  <a:cubicBezTo>
                    <a:pt x="3310989" y="5281092"/>
                    <a:pt x="3316630" y="5285878"/>
                    <a:pt x="3322270" y="5288270"/>
                  </a:cubicBezTo>
                  <a:cubicBezTo>
                    <a:pt x="3342012" y="5295450"/>
                    <a:pt x="3361754" y="5305021"/>
                    <a:pt x="3381496" y="5314593"/>
                  </a:cubicBezTo>
                  <a:cubicBezTo>
                    <a:pt x="3398417" y="5321770"/>
                    <a:pt x="3415339" y="5328950"/>
                    <a:pt x="3432260" y="5336127"/>
                  </a:cubicBezTo>
                  <a:cubicBezTo>
                    <a:pt x="3437901" y="5338521"/>
                    <a:pt x="3443542" y="5340913"/>
                    <a:pt x="3449182" y="5343307"/>
                  </a:cubicBezTo>
                  <a:cubicBezTo>
                    <a:pt x="3449182" y="5348093"/>
                    <a:pt x="3447773" y="5352879"/>
                    <a:pt x="3447773" y="5357664"/>
                  </a:cubicBezTo>
                  <a:cubicBezTo>
                    <a:pt x="3446362" y="5360056"/>
                    <a:pt x="3446362" y="5362450"/>
                    <a:pt x="3446362" y="5364842"/>
                  </a:cubicBezTo>
                  <a:cubicBezTo>
                    <a:pt x="3436492" y="5429451"/>
                    <a:pt x="3426620" y="5496452"/>
                    <a:pt x="3415339" y="5561058"/>
                  </a:cubicBezTo>
                  <a:cubicBezTo>
                    <a:pt x="3413929" y="5565844"/>
                    <a:pt x="3413929" y="5573024"/>
                    <a:pt x="3413929" y="5577810"/>
                  </a:cubicBezTo>
                  <a:cubicBezTo>
                    <a:pt x="3413929" y="5580201"/>
                    <a:pt x="3413929" y="5580201"/>
                    <a:pt x="3413929" y="5580201"/>
                  </a:cubicBezTo>
                  <a:cubicBezTo>
                    <a:pt x="3413929" y="5584987"/>
                    <a:pt x="3413929" y="5592167"/>
                    <a:pt x="3415339" y="5596953"/>
                  </a:cubicBezTo>
                  <a:cubicBezTo>
                    <a:pt x="3426620" y="5661559"/>
                    <a:pt x="3436492" y="5723774"/>
                    <a:pt x="3444952" y="5781203"/>
                  </a:cubicBezTo>
                  <a:cubicBezTo>
                    <a:pt x="3446362" y="5790775"/>
                    <a:pt x="3447773" y="5797955"/>
                    <a:pt x="3449182" y="5807526"/>
                  </a:cubicBezTo>
                  <a:cubicBezTo>
                    <a:pt x="3444952" y="5807526"/>
                    <a:pt x="3442132" y="5809918"/>
                    <a:pt x="3437901" y="5812312"/>
                  </a:cubicBezTo>
                  <a:cubicBezTo>
                    <a:pt x="3436492" y="5814704"/>
                    <a:pt x="3436492" y="5814704"/>
                    <a:pt x="3435081" y="5814704"/>
                  </a:cubicBezTo>
                  <a:cubicBezTo>
                    <a:pt x="3430851" y="5817098"/>
                    <a:pt x="3428031" y="5817098"/>
                    <a:pt x="3423800" y="5819489"/>
                  </a:cubicBezTo>
                  <a:cubicBezTo>
                    <a:pt x="3416750" y="5821884"/>
                    <a:pt x="3409698" y="5826669"/>
                    <a:pt x="3402648" y="5829061"/>
                  </a:cubicBezTo>
                  <a:cubicBezTo>
                    <a:pt x="3374446" y="5843418"/>
                    <a:pt x="3347653" y="5855384"/>
                    <a:pt x="3319450" y="5867347"/>
                  </a:cubicBezTo>
                  <a:cubicBezTo>
                    <a:pt x="3315220" y="5869741"/>
                    <a:pt x="3312400" y="5872133"/>
                    <a:pt x="3309580" y="5874527"/>
                  </a:cubicBezTo>
                  <a:cubicBezTo>
                    <a:pt x="3308169" y="5874527"/>
                    <a:pt x="3308169" y="5874527"/>
                    <a:pt x="3308169" y="5874527"/>
                  </a:cubicBezTo>
                  <a:cubicBezTo>
                    <a:pt x="3305349" y="5879313"/>
                    <a:pt x="3302528" y="5881704"/>
                    <a:pt x="3299708" y="5886490"/>
                  </a:cubicBezTo>
                  <a:cubicBezTo>
                    <a:pt x="3272916" y="5934348"/>
                    <a:pt x="3246123" y="5979814"/>
                    <a:pt x="3219331" y="6025277"/>
                  </a:cubicBezTo>
                  <a:cubicBezTo>
                    <a:pt x="3215100" y="6032457"/>
                    <a:pt x="3212280" y="6039635"/>
                    <a:pt x="3208050" y="6049206"/>
                  </a:cubicBezTo>
                  <a:cubicBezTo>
                    <a:pt x="3208050" y="6049206"/>
                    <a:pt x="3206639" y="6046814"/>
                    <a:pt x="3206639" y="6046814"/>
                  </a:cubicBezTo>
                  <a:cubicBezTo>
                    <a:pt x="3203819" y="6042029"/>
                    <a:pt x="3200999" y="6037243"/>
                    <a:pt x="3198179" y="6032457"/>
                  </a:cubicBezTo>
                  <a:cubicBezTo>
                    <a:pt x="3196769" y="6030063"/>
                    <a:pt x="3196769" y="6030063"/>
                    <a:pt x="3195358" y="6027671"/>
                  </a:cubicBezTo>
                  <a:cubicBezTo>
                    <a:pt x="3168567" y="5982205"/>
                    <a:pt x="3141773" y="5936742"/>
                    <a:pt x="3114982" y="5891276"/>
                  </a:cubicBezTo>
                  <a:cubicBezTo>
                    <a:pt x="3112161" y="5888884"/>
                    <a:pt x="3110750" y="5886490"/>
                    <a:pt x="3109341" y="5884099"/>
                  </a:cubicBezTo>
                  <a:cubicBezTo>
                    <a:pt x="3103700" y="5876919"/>
                    <a:pt x="3098060" y="5872133"/>
                    <a:pt x="3091009" y="5869741"/>
                  </a:cubicBezTo>
                  <a:cubicBezTo>
                    <a:pt x="3054345" y="5852990"/>
                    <a:pt x="3017682" y="5836241"/>
                    <a:pt x="2981018" y="5819489"/>
                  </a:cubicBezTo>
                  <a:cubicBezTo>
                    <a:pt x="2976789" y="5817098"/>
                    <a:pt x="2972557" y="5814704"/>
                    <a:pt x="2966917" y="5812312"/>
                  </a:cubicBezTo>
                  <a:cubicBezTo>
                    <a:pt x="2968328" y="5802741"/>
                    <a:pt x="2968328" y="5795561"/>
                    <a:pt x="2969737" y="5788383"/>
                  </a:cubicBezTo>
                  <a:cubicBezTo>
                    <a:pt x="2979609" y="5730954"/>
                    <a:pt x="2988070" y="5671131"/>
                    <a:pt x="2997940" y="5611310"/>
                  </a:cubicBezTo>
                  <a:cubicBezTo>
                    <a:pt x="2999351" y="5601738"/>
                    <a:pt x="3000760" y="5592167"/>
                    <a:pt x="3000760" y="5582595"/>
                  </a:cubicBezTo>
                  <a:cubicBezTo>
                    <a:pt x="3000760" y="5580201"/>
                    <a:pt x="3000760" y="5580201"/>
                    <a:pt x="3000760" y="5577810"/>
                  </a:cubicBezTo>
                  <a:cubicBezTo>
                    <a:pt x="3000760" y="5575415"/>
                    <a:pt x="3000760" y="5575415"/>
                    <a:pt x="3000760" y="5575415"/>
                  </a:cubicBezTo>
                  <a:cubicBezTo>
                    <a:pt x="3000760" y="5570630"/>
                    <a:pt x="2999351" y="5565844"/>
                    <a:pt x="2999351" y="5561058"/>
                  </a:cubicBezTo>
                  <a:cubicBezTo>
                    <a:pt x="2997940" y="5556272"/>
                    <a:pt x="2997940" y="5549095"/>
                    <a:pt x="2996530" y="5544309"/>
                  </a:cubicBezTo>
                  <a:cubicBezTo>
                    <a:pt x="2986659" y="5484486"/>
                    <a:pt x="2978198" y="5424665"/>
                    <a:pt x="2968328" y="5364842"/>
                  </a:cubicBezTo>
                  <a:cubicBezTo>
                    <a:pt x="2968328" y="5360056"/>
                    <a:pt x="2968328" y="5355270"/>
                    <a:pt x="2966917" y="5348093"/>
                  </a:cubicBezTo>
                  <a:cubicBezTo>
                    <a:pt x="2966917" y="5345699"/>
                    <a:pt x="2966917" y="5345699"/>
                    <a:pt x="2966917" y="5343307"/>
                  </a:cubicBezTo>
                  <a:cubicBezTo>
                    <a:pt x="2971148" y="5340913"/>
                    <a:pt x="2973968" y="5340913"/>
                    <a:pt x="2978198" y="5338521"/>
                  </a:cubicBezTo>
                  <a:cubicBezTo>
                    <a:pt x="2979609" y="5338521"/>
                    <a:pt x="2981018" y="5336127"/>
                    <a:pt x="2982429" y="5336127"/>
                  </a:cubicBezTo>
                  <a:cubicBezTo>
                    <a:pt x="2995120" y="5331341"/>
                    <a:pt x="3007811" y="5324164"/>
                    <a:pt x="3020502" y="5319378"/>
                  </a:cubicBezTo>
                  <a:cubicBezTo>
                    <a:pt x="3033194" y="5312198"/>
                    <a:pt x="3047295" y="5307413"/>
                    <a:pt x="3059986" y="5300235"/>
                  </a:cubicBezTo>
                  <a:cubicBezTo>
                    <a:pt x="3062806" y="5300235"/>
                    <a:pt x="3064217" y="5297841"/>
                    <a:pt x="3065626" y="5297841"/>
                  </a:cubicBezTo>
                  <a:cubicBezTo>
                    <a:pt x="3075498" y="5295450"/>
                    <a:pt x="3083959" y="5290664"/>
                    <a:pt x="3093829" y="5285878"/>
                  </a:cubicBezTo>
                  <a:cubicBezTo>
                    <a:pt x="3096649" y="5285878"/>
                    <a:pt x="3099469" y="5285878"/>
                    <a:pt x="3100880" y="5283484"/>
                  </a:cubicBezTo>
                  <a:cubicBezTo>
                    <a:pt x="3103700" y="5281092"/>
                    <a:pt x="3106521" y="5278698"/>
                    <a:pt x="3109341" y="5276306"/>
                  </a:cubicBezTo>
                  <a:cubicBezTo>
                    <a:pt x="3110750" y="5276306"/>
                    <a:pt x="3112161" y="5273912"/>
                    <a:pt x="3113571" y="5271521"/>
                  </a:cubicBezTo>
                  <a:cubicBezTo>
                    <a:pt x="3114982" y="5269127"/>
                    <a:pt x="3116391" y="5266735"/>
                    <a:pt x="3117802" y="5264341"/>
                  </a:cubicBezTo>
                  <a:cubicBezTo>
                    <a:pt x="3123442" y="5254769"/>
                    <a:pt x="3130492" y="5242806"/>
                    <a:pt x="3136133" y="5233235"/>
                  </a:cubicBezTo>
                  <a:cubicBezTo>
                    <a:pt x="3137544" y="5228449"/>
                    <a:pt x="3138953" y="5226055"/>
                    <a:pt x="3140364" y="5223663"/>
                  </a:cubicBezTo>
                  <a:cubicBezTo>
                    <a:pt x="3154465" y="5199734"/>
                    <a:pt x="3169976" y="5173411"/>
                    <a:pt x="3185488" y="5147091"/>
                  </a:cubicBezTo>
                  <a:cubicBezTo>
                    <a:pt x="3189718" y="5139911"/>
                    <a:pt x="3192538" y="5135125"/>
                    <a:pt x="3196769" y="5127948"/>
                  </a:cubicBezTo>
                  <a:cubicBezTo>
                    <a:pt x="3199589" y="5123162"/>
                    <a:pt x="3202410" y="5115982"/>
                    <a:pt x="3206639" y="5106411"/>
                  </a:cubicBezTo>
                  <a:close/>
                  <a:moveTo>
                    <a:pt x="1728821" y="4943695"/>
                  </a:moveTo>
                  <a:cubicBezTo>
                    <a:pt x="1723181" y="4950874"/>
                    <a:pt x="1720360" y="4955660"/>
                    <a:pt x="1716131" y="4962838"/>
                  </a:cubicBezTo>
                  <a:cubicBezTo>
                    <a:pt x="1678056" y="5029838"/>
                    <a:pt x="1639983" y="5094447"/>
                    <a:pt x="1601909" y="5159054"/>
                  </a:cubicBezTo>
                  <a:cubicBezTo>
                    <a:pt x="1594859" y="5171020"/>
                    <a:pt x="1587808" y="5178197"/>
                    <a:pt x="1577938" y="5182983"/>
                  </a:cubicBezTo>
                  <a:cubicBezTo>
                    <a:pt x="1524353" y="5206912"/>
                    <a:pt x="1472177" y="5230840"/>
                    <a:pt x="1418592" y="5254769"/>
                  </a:cubicBezTo>
                  <a:cubicBezTo>
                    <a:pt x="1414362" y="5257163"/>
                    <a:pt x="1410131" y="5259555"/>
                    <a:pt x="1404491" y="5261949"/>
                  </a:cubicBezTo>
                  <a:cubicBezTo>
                    <a:pt x="1404491" y="5271521"/>
                    <a:pt x="1405902" y="5281092"/>
                    <a:pt x="1407311" y="5288270"/>
                  </a:cubicBezTo>
                  <a:cubicBezTo>
                    <a:pt x="1421412" y="5376808"/>
                    <a:pt x="1435514" y="5465343"/>
                    <a:pt x="1449615" y="5553881"/>
                  </a:cubicBezTo>
                  <a:cubicBezTo>
                    <a:pt x="1452435" y="5570630"/>
                    <a:pt x="1452435" y="5587381"/>
                    <a:pt x="1449615" y="5604130"/>
                  </a:cubicBezTo>
                  <a:cubicBezTo>
                    <a:pt x="1435514" y="5692668"/>
                    <a:pt x="1421412" y="5778812"/>
                    <a:pt x="1407311" y="5867347"/>
                  </a:cubicBezTo>
                  <a:cubicBezTo>
                    <a:pt x="1405902" y="5874527"/>
                    <a:pt x="1404491" y="5884099"/>
                    <a:pt x="1403081" y="5898456"/>
                  </a:cubicBezTo>
                  <a:cubicBezTo>
                    <a:pt x="1410131" y="5903242"/>
                    <a:pt x="1415772" y="5905633"/>
                    <a:pt x="1421412" y="5908027"/>
                  </a:cubicBezTo>
                  <a:cubicBezTo>
                    <a:pt x="1473588" y="5931956"/>
                    <a:pt x="1527173" y="5955885"/>
                    <a:pt x="1579347" y="5979814"/>
                  </a:cubicBezTo>
                  <a:cubicBezTo>
                    <a:pt x="1587808" y="5984600"/>
                    <a:pt x="1594859" y="5991777"/>
                    <a:pt x="1600500" y="6001348"/>
                  </a:cubicBezTo>
                  <a:cubicBezTo>
                    <a:pt x="1639983" y="6068349"/>
                    <a:pt x="1678056" y="6132958"/>
                    <a:pt x="1717540" y="6199959"/>
                  </a:cubicBezTo>
                  <a:cubicBezTo>
                    <a:pt x="1721771" y="6207136"/>
                    <a:pt x="1726001" y="6211922"/>
                    <a:pt x="1730232" y="6219102"/>
                  </a:cubicBezTo>
                  <a:cubicBezTo>
                    <a:pt x="1735872" y="6211922"/>
                    <a:pt x="1738693" y="6207136"/>
                    <a:pt x="1742922" y="6199959"/>
                  </a:cubicBezTo>
                  <a:cubicBezTo>
                    <a:pt x="1780997" y="6132958"/>
                    <a:pt x="1819069" y="6068349"/>
                    <a:pt x="1857144" y="6003743"/>
                  </a:cubicBezTo>
                  <a:cubicBezTo>
                    <a:pt x="1864194" y="5989385"/>
                    <a:pt x="1872655" y="5982205"/>
                    <a:pt x="1882526" y="5977420"/>
                  </a:cubicBezTo>
                  <a:cubicBezTo>
                    <a:pt x="1934700" y="5953491"/>
                    <a:pt x="1986876" y="5929562"/>
                    <a:pt x="2039050" y="5905633"/>
                  </a:cubicBezTo>
                  <a:cubicBezTo>
                    <a:pt x="2043281" y="5903242"/>
                    <a:pt x="2048922" y="5900847"/>
                    <a:pt x="2054562" y="5898456"/>
                  </a:cubicBezTo>
                  <a:cubicBezTo>
                    <a:pt x="2053151" y="5888884"/>
                    <a:pt x="2053151" y="5879313"/>
                    <a:pt x="2051742" y="5872133"/>
                  </a:cubicBezTo>
                  <a:cubicBezTo>
                    <a:pt x="2037641" y="5783597"/>
                    <a:pt x="2023539" y="5695060"/>
                    <a:pt x="2009438" y="5606524"/>
                  </a:cubicBezTo>
                  <a:cubicBezTo>
                    <a:pt x="2006618" y="5587381"/>
                    <a:pt x="2006618" y="5573024"/>
                    <a:pt x="2009438" y="5553881"/>
                  </a:cubicBezTo>
                  <a:cubicBezTo>
                    <a:pt x="2023539" y="5465343"/>
                    <a:pt x="2037641" y="5376808"/>
                    <a:pt x="2051742" y="5288270"/>
                  </a:cubicBezTo>
                  <a:cubicBezTo>
                    <a:pt x="2053151" y="5281092"/>
                    <a:pt x="2053151" y="5273912"/>
                    <a:pt x="2054562" y="5264341"/>
                  </a:cubicBezTo>
                  <a:cubicBezTo>
                    <a:pt x="2048922" y="5261949"/>
                    <a:pt x="2044691" y="5259555"/>
                    <a:pt x="2040461" y="5257163"/>
                  </a:cubicBezTo>
                  <a:cubicBezTo>
                    <a:pt x="1986876" y="5230840"/>
                    <a:pt x="1933291" y="5206912"/>
                    <a:pt x="1879706" y="5182983"/>
                  </a:cubicBezTo>
                  <a:cubicBezTo>
                    <a:pt x="1871245" y="5178197"/>
                    <a:pt x="1864194" y="5171020"/>
                    <a:pt x="1858553" y="5161448"/>
                  </a:cubicBezTo>
                  <a:cubicBezTo>
                    <a:pt x="1819069" y="5094447"/>
                    <a:pt x="1780997" y="5029838"/>
                    <a:pt x="1741513" y="4962838"/>
                  </a:cubicBezTo>
                  <a:cubicBezTo>
                    <a:pt x="1737282" y="4955660"/>
                    <a:pt x="1733052" y="4950874"/>
                    <a:pt x="1728821" y="4943695"/>
                  </a:cubicBezTo>
                  <a:close/>
                  <a:moveTo>
                    <a:pt x="3209460" y="4936517"/>
                  </a:moveTo>
                  <a:cubicBezTo>
                    <a:pt x="3205230" y="4946089"/>
                    <a:pt x="3200999" y="4950874"/>
                    <a:pt x="3198179" y="4955660"/>
                  </a:cubicBezTo>
                  <a:cubicBezTo>
                    <a:pt x="3158695" y="5022661"/>
                    <a:pt x="3119211" y="5089662"/>
                    <a:pt x="3079727" y="5156662"/>
                  </a:cubicBezTo>
                  <a:cubicBezTo>
                    <a:pt x="3074087" y="5166234"/>
                    <a:pt x="3067037" y="5173411"/>
                    <a:pt x="3059986" y="5175805"/>
                  </a:cubicBezTo>
                  <a:cubicBezTo>
                    <a:pt x="3006401" y="5199734"/>
                    <a:pt x="2951406" y="5226055"/>
                    <a:pt x="2897821" y="5249984"/>
                  </a:cubicBezTo>
                  <a:cubicBezTo>
                    <a:pt x="2896410" y="5249984"/>
                    <a:pt x="2895001" y="5252378"/>
                    <a:pt x="2893590" y="5252378"/>
                  </a:cubicBezTo>
                  <a:cubicBezTo>
                    <a:pt x="2890770" y="5252378"/>
                    <a:pt x="2887950" y="5254769"/>
                    <a:pt x="2883720" y="5257163"/>
                  </a:cubicBezTo>
                  <a:cubicBezTo>
                    <a:pt x="2885129" y="5266735"/>
                    <a:pt x="2886540" y="5276306"/>
                    <a:pt x="2887950" y="5285878"/>
                  </a:cubicBezTo>
                  <a:cubicBezTo>
                    <a:pt x="2899231" y="5352879"/>
                    <a:pt x="2909102" y="5419879"/>
                    <a:pt x="2920383" y="5486880"/>
                  </a:cubicBezTo>
                  <a:cubicBezTo>
                    <a:pt x="2923204" y="5508415"/>
                    <a:pt x="2927433" y="5529952"/>
                    <a:pt x="2930253" y="5551487"/>
                  </a:cubicBezTo>
                  <a:cubicBezTo>
                    <a:pt x="2931664" y="5553881"/>
                    <a:pt x="2931664" y="5553881"/>
                    <a:pt x="2931664" y="5556272"/>
                  </a:cubicBezTo>
                  <a:cubicBezTo>
                    <a:pt x="2931664" y="5556272"/>
                    <a:pt x="2931664" y="5558667"/>
                    <a:pt x="2931664" y="5558667"/>
                  </a:cubicBezTo>
                  <a:cubicBezTo>
                    <a:pt x="2931664" y="5563452"/>
                    <a:pt x="2931664" y="5565844"/>
                    <a:pt x="2931664" y="5568238"/>
                  </a:cubicBezTo>
                  <a:cubicBezTo>
                    <a:pt x="2931664" y="5573024"/>
                    <a:pt x="2931664" y="5575415"/>
                    <a:pt x="2931664" y="5580201"/>
                  </a:cubicBezTo>
                  <a:cubicBezTo>
                    <a:pt x="2931664" y="5584987"/>
                    <a:pt x="2930253" y="5587381"/>
                    <a:pt x="2930253" y="5592167"/>
                  </a:cubicBezTo>
                  <a:cubicBezTo>
                    <a:pt x="2930253" y="5594559"/>
                    <a:pt x="2930253" y="5594559"/>
                    <a:pt x="2930253" y="5594559"/>
                  </a:cubicBezTo>
                  <a:cubicBezTo>
                    <a:pt x="2930253" y="5596953"/>
                    <a:pt x="2930253" y="5596953"/>
                    <a:pt x="2930253" y="5596953"/>
                  </a:cubicBezTo>
                  <a:cubicBezTo>
                    <a:pt x="2930253" y="5596953"/>
                    <a:pt x="2930253" y="5599344"/>
                    <a:pt x="2930253" y="5599344"/>
                  </a:cubicBezTo>
                  <a:cubicBezTo>
                    <a:pt x="2930253" y="5606524"/>
                    <a:pt x="2928844" y="5613702"/>
                    <a:pt x="2927433" y="5620881"/>
                  </a:cubicBezTo>
                  <a:cubicBezTo>
                    <a:pt x="2913332" y="5704631"/>
                    <a:pt x="2900641" y="5785989"/>
                    <a:pt x="2887950" y="5867347"/>
                  </a:cubicBezTo>
                  <a:cubicBezTo>
                    <a:pt x="2886540" y="5876919"/>
                    <a:pt x="2885129" y="5884099"/>
                    <a:pt x="2883720" y="5896062"/>
                  </a:cubicBezTo>
                  <a:cubicBezTo>
                    <a:pt x="2889360" y="5900847"/>
                    <a:pt x="2895001" y="5903242"/>
                    <a:pt x="2900641" y="5905633"/>
                  </a:cubicBezTo>
                  <a:cubicBezTo>
                    <a:pt x="2927433" y="5917599"/>
                    <a:pt x="2955636" y="5929562"/>
                    <a:pt x="2982429" y="5941528"/>
                  </a:cubicBezTo>
                  <a:cubicBezTo>
                    <a:pt x="3006401" y="5953491"/>
                    <a:pt x="3031783" y="5963062"/>
                    <a:pt x="3055756" y="5975028"/>
                  </a:cubicBezTo>
                  <a:cubicBezTo>
                    <a:pt x="3057165" y="5975028"/>
                    <a:pt x="3057165" y="5975028"/>
                    <a:pt x="3057165" y="5975028"/>
                  </a:cubicBezTo>
                  <a:cubicBezTo>
                    <a:pt x="3058576" y="5975028"/>
                    <a:pt x="3058576" y="5975028"/>
                    <a:pt x="3059986" y="5975028"/>
                  </a:cubicBezTo>
                  <a:cubicBezTo>
                    <a:pt x="3069857" y="5979814"/>
                    <a:pt x="3075498" y="5984600"/>
                    <a:pt x="3082548" y="5996563"/>
                  </a:cubicBezTo>
                  <a:cubicBezTo>
                    <a:pt x="3082548" y="5996563"/>
                    <a:pt x="3083959" y="5998957"/>
                    <a:pt x="3083959" y="5998957"/>
                  </a:cubicBezTo>
                  <a:cubicBezTo>
                    <a:pt x="3122031" y="6065958"/>
                    <a:pt x="3160106" y="6130564"/>
                    <a:pt x="3198179" y="6195173"/>
                  </a:cubicBezTo>
                  <a:cubicBezTo>
                    <a:pt x="3200999" y="6202351"/>
                    <a:pt x="3205230" y="6207136"/>
                    <a:pt x="3209460" y="6214316"/>
                  </a:cubicBezTo>
                  <a:cubicBezTo>
                    <a:pt x="3212280" y="6209530"/>
                    <a:pt x="3213691" y="6207136"/>
                    <a:pt x="3215100" y="6204745"/>
                  </a:cubicBezTo>
                  <a:cubicBezTo>
                    <a:pt x="3217920" y="6199959"/>
                    <a:pt x="3219331" y="6197565"/>
                    <a:pt x="3222152" y="6192779"/>
                  </a:cubicBezTo>
                  <a:cubicBezTo>
                    <a:pt x="3261635" y="6125778"/>
                    <a:pt x="3299708" y="6061172"/>
                    <a:pt x="3339192" y="5994171"/>
                  </a:cubicBezTo>
                  <a:cubicBezTo>
                    <a:pt x="3340603" y="5991777"/>
                    <a:pt x="3340603" y="5991777"/>
                    <a:pt x="3340603" y="5991777"/>
                  </a:cubicBezTo>
                  <a:cubicBezTo>
                    <a:pt x="3342012" y="5989385"/>
                    <a:pt x="3343423" y="5986991"/>
                    <a:pt x="3346243" y="5984600"/>
                  </a:cubicBezTo>
                  <a:cubicBezTo>
                    <a:pt x="3346243" y="5984600"/>
                    <a:pt x="3347653" y="5982205"/>
                    <a:pt x="3349063" y="5982205"/>
                  </a:cubicBezTo>
                  <a:cubicBezTo>
                    <a:pt x="3351884" y="5979814"/>
                    <a:pt x="3354704" y="5977420"/>
                    <a:pt x="3357524" y="5975028"/>
                  </a:cubicBezTo>
                  <a:cubicBezTo>
                    <a:pt x="3357524" y="5975028"/>
                    <a:pt x="3358934" y="5975028"/>
                    <a:pt x="3358934" y="5975028"/>
                  </a:cubicBezTo>
                  <a:cubicBezTo>
                    <a:pt x="3378675" y="5965456"/>
                    <a:pt x="3398417" y="5958277"/>
                    <a:pt x="3418159" y="5948705"/>
                  </a:cubicBezTo>
                  <a:cubicBezTo>
                    <a:pt x="3450593" y="5934348"/>
                    <a:pt x="3484436" y="5917599"/>
                    <a:pt x="3516868" y="5903242"/>
                  </a:cubicBezTo>
                  <a:cubicBezTo>
                    <a:pt x="3522509" y="5898456"/>
                    <a:pt x="3528149" y="5896062"/>
                    <a:pt x="3533790" y="5893670"/>
                  </a:cubicBezTo>
                  <a:cubicBezTo>
                    <a:pt x="3532381" y="5884099"/>
                    <a:pt x="3530970" y="5874527"/>
                    <a:pt x="3529560" y="5867347"/>
                  </a:cubicBezTo>
                  <a:cubicBezTo>
                    <a:pt x="3515459" y="5778812"/>
                    <a:pt x="3501358" y="5692668"/>
                    <a:pt x="3487256" y="5604130"/>
                  </a:cubicBezTo>
                  <a:cubicBezTo>
                    <a:pt x="3487256" y="5599344"/>
                    <a:pt x="3485845" y="5596953"/>
                    <a:pt x="3485845" y="5592167"/>
                  </a:cubicBezTo>
                  <a:cubicBezTo>
                    <a:pt x="3485845" y="5589773"/>
                    <a:pt x="3484436" y="5584987"/>
                    <a:pt x="3484436" y="5582595"/>
                  </a:cubicBezTo>
                  <a:cubicBezTo>
                    <a:pt x="3483025" y="5577810"/>
                    <a:pt x="3484436" y="5573024"/>
                    <a:pt x="3484436" y="5568238"/>
                  </a:cubicBezTo>
                  <a:cubicBezTo>
                    <a:pt x="3484436" y="5565844"/>
                    <a:pt x="3485845" y="5563452"/>
                    <a:pt x="3485845" y="5561058"/>
                  </a:cubicBezTo>
                  <a:cubicBezTo>
                    <a:pt x="3485845" y="5558667"/>
                    <a:pt x="3487256" y="5553881"/>
                    <a:pt x="3487256" y="5551487"/>
                  </a:cubicBezTo>
                  <a:cubicBezTo>
                    <a:pt x="3491486" y="5525166"/>
                    <a:pt x="3495717" y="5498843"/>
                    <a:pt x="3499947" y="5467737"/>
                  </a:cubicBezTo>
                  <a:cubicBezTo>
                    <a:pt x="3502767" y="5448594"/>
                    <a:pt x="3505587" y="5431843"/>
                    <a:pt x="3508408" y="5412699"/>
                  </a:cubicBezTo>
                  <a:cubicBezTo>
                    <a:pt x="3515459" y="5369628"/>
                    <a:pt x="3522509" y="5326556"/>
                    <a:pt x="3529560" y="5283484"/>
                  </a:cubicBezTo>
                  <a:cubicBezTo>
                    <a:pt x="3530970" y="5276306"/>
                    <a:pt x="3532381" y="5266735"/>
                    <a:pt x="3533790" y="5257163"/>
                  </a:cubicBezTo>
                  <a:cubicBezTo>
                    <a:pt x="3528149" y="5254769"/>
                    <a:pt x="3523920" y="5252378"/>
                    <a:pt x="3519689" y="5249984"/>
                  </a:cubicBezTo>
                  <a:cubicBezTo>
                    <a:pt x="3516868" y="5247592"/>
                    <a:pt x="3514048" y="5247592"/>
                    <a:pt x="3511228" y="5245198"/>
                  </a:cubicBezTo>
                  <a:cubicBezTo>
                    <a:pt x="3475975" y="5230840"/>
                    <a:pt x="3440721" y="5214092"/>
                    <a:pt x="3405469" y="5197340"/>
                  </a:cubicBezTo>
                  <a:cubicBezTo>
                    <a:pt x="3389957" y="5192554"/>
                    <a:pt x="3375855" y="5185377"/>
                    <a:pt x="3360344" y="5178197"/>
                  </a:cubicBezTo>
                  <a:cubicBezTo>
                    <a:pt x="3350473" y="5173411"/>
                    <a:pt x="3344832" y="5166234"/>
                    <a:pt x="3337782" y="5156662"/>
                  </a:cubicBezTo>
                  <a:cubicBezTo>
                    <a:pt x="3337782" y="5156662"/>
                    <a:pt x="3336371" y="5154268"/>
                    <a:pt x="3336371" y="5154268"/>
                  </a:cubicBezTo>
                  <a:cubicBezTo>
                    <a:pt x="3330731" y="5144697"/>
                    <a:pt x="3325090" y="5135125"/>
                    <a:pt x="3319450" y="5125554"/>
                  </a:cubicBezTo>
                  <a:cubicBezTo>
                    <a:pt x="3287018" y="5068124"/>
                    <a:pt x="3253174" y="5010695"/>
                    <a:pt x="3220741" y="4955660"/>
                  </a:cubicBezTo>
                  <a:cubicBezTo>
                    <a:pt x="3217920" y="4948480"/>
                    <a:pt x="3213691" y="4943695"/>
                    <a:pt x="3209460" y="4936517"/>
                  </a:cubicBezTo>
                  <a:close/>
                  <a:moveTo>
                    <a:pt x="4688689" y="4910194"/>
                  </a:moveTo>
                  <a:cubicBezTo>
                    <a:pt x="4694329" y="4919766"/>
                    <a:pt x="4697150" y="4924552"/>
                    <a:pt x="4701379" y="4931731"/>
                  </a:cubicBezTo>
                  <a:cubicBezTo>
                    <a:pt x="4742274" y="5001124"/>
                    <a:pt x="4784578" y="5072910"/>
                    <a:pt x="4825471" y="5142305"/>
                  </a:cubicBezTo>
                  <a:cubicBezTo>
                    <a:pt x="4832522" y="5154268"/>
                    <a:pt x="4839572" y="5159054"/>
                    <a:pt x="4848033" y="5163840"/>
                  </a:cubicBezTo>
                  <a:lnTo>
                    <a:pt x="5000176" y="5231666"/>
                  </a:lnTo>
                  <a:lnTo>
                    <a:pt x="4992477" y="5254191"/>
                  </a:lnTo>
                  <a:lnTo>
                    <a:pt x="4838163" y="5182983"/>
                  </a:lnTo>
                  <a:cubicBezTo>
                    <a:pt x="4829702" y="5178197"/>
                    <a:pt x="4822651" y="5171020"/>
                    <a:pt x="4817010" y="5161448"/>
                  </a:cubicBezTo>
                  <a:cubicBezTo>
                    <a:pt x="4777527" y="5094447"/>
                    <a:pt x="4739454" y="5029838"/>
                    <a:pt x="4699970" y="4962838"/>
                  </a:cubicBezTo>
                  <a:cubicBezTo>
                    <a:pt x="4695739" y="4955660"/>
                    <a:pt x="4691509" y="4950874"/>
                    <a:pt x="4687278" y="4943695"/>
                  </a:cubicBezTo>
                  <a:cubicBezTo>
                    <a:pt x="4681638" y="4950874"/>
                    <a:pt x="4678817" y="4955660"/>
                    <a:pt x="4674588" y="4962838"/>
                  </a:cubicBezTo>
                  <a:cubicBezTo>
                    <a:pt x="4636513" y="5029838"/>
                    <a:pt x="4598441" y="5094447"/>
                    <a:pt x="4560366" y="5159054"/>
                  </a:cubicBezTo>
                  <a:cubicBezTo>
                    <a:pt x="4553316" y="5171020"/>
                    <a:pt x="4546265" y="5178197"/>
                    <a:pt x="4536395" y="5182983"/>
                  </a:cubicBezTo>
                  <a:cubicBezTo>
                    <a:pt x="4482810" y="5206912"/>
                    <a:pt x="4430634" y="5230840"/>
                    <a:pt x="4377049" y="5254769"/>
                  </a:cubicBezTo>
                  <a:cubicBezTo>
                    <a:pt x="4372819" y="5257163"/>
                    <a:pt x="4368588" y="5259555"/>
                    <a:pt x="4362948" y="5261949"/>
                  </a:cubicBezTo>
                  <a:cubicBezTo>
                    <a:pt x="4362948" y="5271521"/>
                    <a:pt x="4364359" y="5281092"/>
                    <a:pt x="4365768" y="5288270"/>
                  </a:cubicBezTo>
                  <a:cubicBezTo>
                    <a:pt x="4379869" y="5376808"/>
                    <a:pt x="4393971" y="5465343"/>
                    <a:pt x="4408072" y="5553881"/>
                  </a:cubicBezTo>
                  <a:cubicBezTo>
                    <a:pt x="4410892" y="5570630"/>
                    <a:pt x="4410892" y="5587381"/>
                    <a:pt x="4408072" y="5604130"/>
                  </a:cubicBezTo>
                  <a:cubicBezTo>
                    <a:pt x="4393971" y="5692668"/>
                    <a:pt x="4379869" y="5778812"/>
                    <a:pt x="4365768" y="5867347"/>
                  </a:cubicBezTo>
                  <a:cubicBezTo>
                    <a:pt x="4364359" y="5874527"/>
                    <a:pt x="4364359" y="5884099"/>
                    <a:pt x="4361538" y="5898456"/>
                  </a:cubicBezTo>
                  <a:cubicBezTo>
                    <a:pt x="4368588" y="5903242"/>
                    <a:pt x="4374229" y="5905633"/>
                    <a:pt x="4379869" y="5908027"/>
                  </a:cubicBezTo>
                  <a:cubicBezTo>
                    <a:pt x="4432045" y="5931956"/>
                    <a:pt x="4485630" y="5955885"/>
                    <a:pt x="4537804" y="5979814"/>
                  </a:cubicBezTo>
                  <a:cubicBezTo>
                    <a:pt x="4546265" y="5984600"/>
                    <a:pt x="4553316" y="5991777"/>
                    <a:pt x="4558957" y="6001348"/>
                  </a:cubicBezTo>
                  <a:lnTo>
                    <a:pt x="4615704" y="6097646"/>
                  </a:lnTo>
                  <a:lnTo>
                    <a:pt x="4608236" y="6111295"/>
                  </a:lnTo>
                  <a:lnTo>
                    <a:pt x="4553316" y="6018100"/>
                  </a:lnTo>
                  <a:cubicBezTo>
                    <a:pt x="4546265" y="6008528"/>
                    <a:pt x="4539215" y="6001348"/>
                    <a:pt x="4530754" y="5996563"/>
                  </a:cubicBezTo>
                  <a:cubicBezTo>
                    <a:pt x="4474349" y="5970242"/>
                    <a:pt x="4417944" y="5946313"/>
                    <a:pt x="4364359" y="5919990"/>
                  </a:cubicBezTo>
                  <a:cubicBezTo>
                    <a:pt x="4360127" y="5917599"/>
                    <a:pt x="4354487" y="5915205"/>
                    <a:pt x="4348846" y="5912813"/>
                  </a:cubicBezTo>
                  <a:cubicBezTo>
                    <a:pt x="4357307" y="5855384"/>
                    <a:pt x="4367179" y="5797955"/>
                    <a:pt x="4375640" y="5742917"/>
                  </a:cubicBezTo>
                  <a:cubicBezTo>
                    <a:pt x="4382690" y="5692668"/>
                    <a:pt x="4389741" y="5644810"/>
                    <a:pt x="4398202" y="5596953"/>
                  </a:cubicBezTo>
                  <a:cubicBezTo>
                    <a:pt x="4401022" y="5584987"/>
                    <a:pt x="4399611" y="5573024"/>
                    <a:pt x="4398202" y="5561058"/>
                  </a:cubicBezTo>
                  <a:cubicBezTo>
                    <a:pt x="4382690" y="5465343"/>
                    <a:pt x="4368588" y="5369628"/>
                    <a:pt x="4353078" y="5273912"/>
                  </a:cubicBezTo>
                  <a:cubicBezTo>
                    <a:pt x="4351667" y="5266735"/>
                    <a:pt x="4350257" y="5259555"/>
                    <a:pt x="4348846" y="5247592"/>
                  </a:cubicBezTo>
                  <a:cubicBezTo>
                    <a:pt x="4354487" y="5242806"/>
                    <a:pt x="4358718" y="5240412"/>
                    <a:pt x="4364359" y="5238020"/>
                  </a:cubicBezTo>
                  <a:cubicBezTo>
                    <a:pt x="4419353" y="5214092"/>
                    <a:pt x="4474349" y="5187769"/>
                    <a:pt x="4529343" y="5163840"/>
                  </a:cubicBezTo>
                  <a:cubicBezTo>
                    <a:pt x="4540624" y="5159054"/>
                    <a:pt x="4549085" y="5149482"/>
                    <a:pt x="4557546" y="5135125"/>
                  </a:cubicBezTo>
                  <a:cubicBezTo>
                    <a:pt x="4597030" y="5068124"/>
                    <a:pt x="4637924" y="4998732"/>
                    <a:pt x="4677408" y="4931731"/>
                  </a:cubicBezTo>
                  <a:cubicBezTo>
                    <a:pt x="4681638" y="4926946"/>
                    <a:pt x="4684458" y="4919766"/>
                    <a:pt x="4688689" y="4910194"/>
                  </a:cubicBezTo>
                  <a:close/>
                  <a:moveTo>
                    <a:pt x="1730232" y="4910194"/>
                  </a:moveTo>
                  <a:cubicBezTo>
                    <a:pt x="1735872" y="4919766"/>
                    <a:pt x="1738693" y="4924552"/>
                    <a:pt x="1742922" y="4931731"/>
                  </a:cubicBezTo>
                  <a:cubicBezTo>
                    <a:pt x="1783817" y="5001124"/>
                    <a:pt x="1826121" y="5072910"/>
                    <a:pt x="1867014" y="5142305"/>
                  </a:cubicBezTo>
                  <a:cubicBezTo>
                    <a:pt x="1874065" y="5154268"/>
                    <a:pt x="1881115" y="5159054"/>
                    <a:pt x="1889576" y="5163840"/>
                  </a:cubicBezTo>
                  <a:cubicBezTo>
                    <a:pt x="1944572" y="5187769"/>
                    <a:pt x="2000977" y="5211697"/>
                    <a:pt x="2055972" y="5238020"/>
                  </a:cubicBezTo>
                  <a:cubicBezTo>
                    <a:pt x="2061612" y="5240412"/>
                    <a:pt x="2065843" y="5245198"/>
                    <a:pt x="2072893" y="5247592"/>
                  </a:cubicBezTo>
                  <a:cubicBezTo>
                    <a:pt x="2071484" y="5257163"/>
                    <a:pt x="2070073" y="5264341"/>
                    <a:pt x="2068664" y="5273912"/>
                  </a:cubicBezTo>
                  <a:cubicBezTo>
                    <a:pt x="2054562" y="5369628"/>
                    <a:pt x="2039050" y="5465343"/>
                    <a:pt x="2023539" y="5561058"/>
                  </a:cubicBezTo>
                  <a:cubicBezTo>
                    <a:pt x="2020719" y="5575415"/>
                    <a:pt x="2022128" y="5584987"/>
                    <a:pt x="2023539" y="5599344"/>
                  </a:cubicBezTo>
                  <a:cubicBezTo>
                    <a:pt x="2039050" y="5695060"/>
                    <a:pt x="2053151" y="5790775"/>
                    <a:pt x="2068664" y="5886490"/>
                  </a:cubicBezTo>
                  <a:cubicBezTo>
                    <a:pt x="2070073" y="5893670"/>
                    <a:pt x="2071484" y="5903242"/>
                    <a:pt x="2072893" y="5912813"/>
                  </a:cubicBezTo>
                  <a:cubicBezTo>
                    <a:pt x="2067253" y="5915205"/>
                    <a:pt x="2061612" y="5917599"/>
                    <a:pt x="2057383" y="5919990"/>
                  </a:cubicBezTo>
                  <a:cubicBezTo>
                    <a:pt x="2000977" y="5943919"/>
                    <a:pt x="1943161" y="5970242"/>
                    <a:pt x="1886756" y="5996563"/>
                  </a:cubicBezTo>
                  <a:cubicBezTo>
                    <a:pt x="1878295" y="5998957"/>
                    <a:pt x="1872655" y="6006134"/>
                    <a:pt x="1867014" y="6015706"/>
                  </a:cubicBezTo>
                  <a:cubicBezTo>
                    <a:pt x="1826121" y="6085101"/>
                    <a:pt x="1783817" y="6156887"/>
                    <a:pt x="1742922" y="6226279"/>
                  </a:cubicBezTo>
                  <a:cubicBezTo>
                    <a:pt x="1738693" y="6231065"/>
                    <a:pt x="1734462" y="6238245"/>
                    <a:pt x="1730232" y="6245422"/>
                  </a:cubicBezTo>
                  <a:cubicBezTo>
                    <a:pt x="1724591" y="6238245"/>
                    <a:pt x="1721771" y="6233459"/>
                    <a:pt x="1717540" y="6226279"/>
                  </a:cubicBezTo>
                  <a:cubicBezTo>
                    <a:pt x="1676647" y="6156887"/>
                    <a:pt x="1635752" y="6087492"/>
                    <a:pt x="1594859" y="6018100"/>
                  </a:cubicBezTo>
                  <a:cubicBezTo>
                    <a:pt x="1587808" y="6008528"/>
                    <a:pt x="1580758" y="6001348"/>
                    <a:pt x="1572297" y="5996563"/>
                  </a:cubicBezTo>
                  <a:cubicBezTo>
                    <a:pt x="1515892" y="5970242"/>
                    <a:pt x="1459487" y="5946313"/>
                    <a:pt x="1405902" y="5919990"/>
                  </a:cubicBezTo>
                  <a:cubicBezTo>
                    <a:pt x="1401670" y="5917599"/>
                    <a:pt x="1396030" y="5915205"/>
                    <a:pt x="1390389" y="5912813"/>
                  </a:cubicBezTo>
                  <a:cubicBezTo>
                    <a:pt x="1398850" y="5855384"/>
                    <a:pt x="1408722" y="5797955"/>
                    <a:pt x="1417183" y="5742917"/>
                  </a:cubicBezTo>
                  <a:cubicBezTo>
                    <a:pt x="1424233" y="5692668"/>
                    <a:pt x="1431284" y="5644810"/>
                    <a:pt x="1439745" y="5596953"/>
                  </a:cubicBezTo>
                  <a:cubicBezTo>
                    <a:pt x="1442565" y="5584987"/>
                    <a:pt x="1441154" y="5573024"/>
                    <a:pt x="1439745" y="5561058"/>
                  </a:cubicBezTo>
                  <a:cubicBezTo>
                    <a:pt x="1424233" y="5465343"/>
                    <a:pt x="1410131" y="5369628"/>
                    <a:pt x="1394620" y="5273912"/>
                  </a:cubicBezTo>
                  <a:cubicBezTo>
                    <a:pt x="1393210" y="5266735"/>
                    <a:pt x="1391800" y="5259555"/>
                    <a:pt x="1390389" y="5247592"/>
                  </a:cubicBezTo>
                  <a:cubicBezTo>
                    <a:pt x="1396030" y="5242806"/>
                    <a:pt x="1400261" y="5240412"/>
                    <a:pt x="1405902" y="5238020"/>
                  </a:cubicBezTo>
                  <a:cubicBezTo>
                    <a:pt x="1460896" y="5214092"/>
                    <a:pt x="1515892" y="5187769"/>
                    <a:pt x="1570886" y="5163840"/>
                  </a:cubicBezTo>
                  <a:cubicBezTo>
                    <a:pt x="1582167" y="5159054"/>
                    <a:pt x="1590628" y="5149482"/>
                    <a:pt x="1599089" y="5135125"/>
                  </a:cubicBezTo>
                  <a:cubicBezTo>
                    <a:pt x="1638573" y="5068124"/>
                    <a:pt x="1679467" y="4998732"/>
                    <a:pt x="1718951" y="4931731"/>
                  </a:cubicBezTo>
                  <a:cubicBezTo>
                    <a:pt x="1723181" y="4926946"/>
                    <a:pt x="1726001" y="4919766"/>
                    <a:pt x="1730232" y="4910194"/>
                  </a:cubicBezTo>
                  <a:close/>
                  <a:moveTo>
                    <a:pt x="248182" y="4910194"/>
                  </a:moveTo>
                  <a:cubicBezTo>
                    <a:pt x="255234" y="4919766"/>
                    <a:pt x="258054" y="4924552"/>
                    <a:pt x="262284" y="4931731"/>
                  </a:cubicBezTo>
                  <a:cubicBezTo>
                    <a:pt x="303178" y="5001124"/>
                    <a:pt x="344071" y="5070519"/>
                    <a:pt x="384966" y="5139911"/>
                  </a:cubicBezTo>
                  <a:cubicBezTo>
                    <a:pt x="390606" y="5151877"/>
                    <a:pt x="399067" y="5159054"/>
                    <a:pt x="407528" y="5163840"/>
                  </a:cubicBezTo>
                  <a:cubicBezTo>
                    <a:pt x="462522" y="5187769"/>
                    <a:pt x="518928" y="5211697"/>
                    <a:pt x="573924" y="5238020"/>
                  </a:cubicBezTo>
                  <a:cubicBezTo>
                    <a:pt x="579564" y="5240412"/>
                    <a:pt x="583794" y="5245198"/>
                    <a:pt x="590845" y="5247592"/>
                  </a:cubicBezTo>
                  <a:cubicBezTo>
                    <a:pt x="585205" y="5281092"/>
                    <a:pt x="580974" y="5314593"/>
                    <a:pt x="575333" y="5345699"/>
                  </a:cubicBezTo>
                  <a:cubicBezTo>
                    <a:pt x="564052" y="5417485"/>
                    <a:pt x="552771" y="5489272"/>
                    <a:pt x="541490" y="5561058"/>
                  </a:cubicBezTo>
                  <a:cubicBezTo>
                    <a:pt x="540080" y="5573024"/>
                    <a:pt x="540080" y="5584987"/>
                    <a:pt x="541490" y="5596953"/>
                  </a:cubicBezTo>
                  <a:cubicBezTo>
                    <a:pt x="557002" y="5692668"/>
                    <a:pt x="571103" y="5788383"/>
                    <a:pt x="586614" y="5884099"/>
                  </a:cubicBezTo>
                  <a:cubicBezTo>
                    <a:pt x="588025" y="5893670"/>
                    <a:pt x="589434" y="5900847"/>
                    <a:pt x="590845" y="5912813"/>
                  </a:cubicBezTo>
                  <a:cubicBezTo>
                    <a:pt x="585205" y="5915205"/>
                    <a:pt x="580974" y="5917599"/>
                    <a:pt x="575333" y="5919990"/>
                  </a:cubicBezTo>
                  <a:cubicBezTo>
                    <a:pt x="520339" y="5943919"/>
                    <a:pt x="465343" y="5970242"/>
                    <a:pt x="410348" y="5994171"/>
                  </a:cubicBezTo>
                  <a:cubicBezTo>
                    <a:pt x="399067" y="5998957"/>
                    <a:pt x="390606" y="6006134"/>
                    <a:pt x="382146" y="6020492"/>
                  </a:cubicBezTo>
                  <a:cubicBezTo>
                    <a:pt x="342662" y="6087492"/>
                    <a:pt x="301767" y="6156887"/>
                    <a:pt x="262284" y="6223888"/>
                  </a:cubicBezTo>
                  <a:cubicBezTo>
                    <a:pt x="258054" y="6231065"/>
                    <a:pt x="255234" y="6238245"/>
                    <a:pt x="251003" y="6247817"/>
                  </a:cubicBezTo>
                  <a:cubicBezTo>
                    <a:pt x="245362" y="6240637"/>
                    <a:pt x="242542" y="6235851"/>
                    <a:pt x="238312" y="6228674"/>
                  </a:cubicBezTo>
                  <a:cubicBezTo>
                    <a:pt x="197418" y="6159279"/>
                    <a:pt x="155114" y="6087492"/>
                    <a:pt x="114221" y="6018100"/>
                  </a:cubicBezTo>
                  <a:cubicBezTo>
                    <a:pt x="107169" y="6006134"/>
                    <a:pt x="100119" y="5998957"/>
                    <a:pt x="93068" y="5996563"/>
                  </a:cubicBezTo>
                  <a:cubicBezTo>
                    <a:pt x="63456" y="5982205"/>
                    <a:pt x="33842" y="5970242"/>
                    <a:pt x="4230" y="5955885"/>
                  </a:cubicBezTo>
                  <a:lnTo>
                    <a:pt x="4230" y="5931956"/>
                  </a:lnTo>
                  <a:cubicBezTo>
                    <a:pt x="35253" y="5946313"/>
                    <a:pt x="66276" y="5960671"/>
                    <a:pt x="97299" y="5975028"/>
                  </a:cubicBezTo>
                  <a:cubicBezTo>
                    <a:pt x="107169" y="5979814"/>
                    <a:pt x="115630" y="5986991"/>
                    <a:pt x="124091" y="6001348"/>
                  </a:cubicBezTo>
                  <a:cubicBezTo>
                    <a:pt x="162165" y="6068349"/>
                    <a:pt x="200238" y="6132958"/>
                    <a:pt x="238312" y="6197565"/>
                  </a:cubicBezTo>
                  <a:cubicBezTo>
                    <a:pt x="241132" y="6204745"/>
                    <a:pt x="245362" y="6209530"/>
                    <a:pt x="249593" y="6216708"/>
                  </a:cubicBezTo>
                  <a:cubicBezTo>
                    <a:pt x="255234" y="6209530"/>
                    <a:pt x="258054" y="6204745"/>
                    <a:pt x="262284" y="6197565"/>
                  </a:cubicBezTo>
                  <a:cubicBezTo>
                    <a:pt x="301767" y="6130564"/>
                    <a:pt x="339842" y="6065958"/>
                    <a:pt x="379325" y="5998957"/>
                  </a:cubicBezTo>
                  <a:cubicBezTo>
                    <a:pt x="384966" y="5989385"/>
                    <a:pt x="390606" y="5982205"/>
                    <a:pt x="399067" y="5979814"/>
                  </a:cubicBezTo>
                  <a:cubicBezTo>
                    <a:pt x="452652" y="5955885"/>
                    <a:pt x="504826" y="5931956"/>
                    <a:pt x="558411" y="5908027"/>
                  </a:cubicBezTo>
                  <a:cubicBezTo>
                    <a:pt x="564052" y="5903242"/>
                    <a:pt x="569692" y="5900847"/>
                    <a:pt x="575333" y="5898456"/>
                  </a:cubicBezTo>
                  <a:cubicBezTo>
                    <a:pt x="573924" y="5888884"/>
                    <a:pt x="572513" y="5879313"/>
                    <a:pt x="571103" y="5872133"/>
                  </a:cubicBezTo>
                  <a:cubicBezTo>
                    <a:pt x="557002" y="5783597"/>
                    <a:pt x="542901" y="5697454"/>
                    <a:pt x="528799" y="5608916"/>
                  </a:cubicBezTo>
                  <a:cubicBezTo>
                    <a:pt x="525979" y="5589773"/>
                    <a:pt x="525979" y="5573024"/>
                    <a:pt x="528799" y="5553881"/>
                  </a:cubicBezTo>
                  <a:cubicBezTo>
                    <a:pt x="542901" y="5465343"/>
                    <a:pt x="557002" y="5379199"/>
                    <a:pt x="571103" y="5290664"/>
                  </a:cubicBezTo>
                  <a:cubicBezTo>
                    <a:pt x="572513" y="5283484"/>
                    <a:pt x="573924" y="5273912"/>
                    <a:pt x="575333" y="5264341"/>
                  </a:cubicBezTo>
                  <a:cubicBezTo>
                    <a:pt x="569692" y="5261949"/>
                    <a:pt x="565463" y="5259555"/>
                    <a:pt x="561232" y="5257163"/>
                  </a:cubicBezTo>
                  <a:cubicBezTo>
                    <a:pt x="507647" y="5233235"/>
                    <a:pt x="455473" y="5209306"/>
                    <a:pt x="401887" y="5185377"/>
                  </a:cubicBezTo>
                  <a:cubicBezTo>
                    <a:pt x="393427" y="5180591"/>
                    <a:pt x="386375" y="5173411"/>
                    <a:pt x="379325" y="5161448"/>
                  </a:cubicBezTo>
                  <a:cubicBezTo>
                    <a:pt x="341251" y="5096839"/>
                    <a:pt x="301767" y="5029838"/>
                    <a:pt x="263695" y="4965232"/>
                  </a:cubicBezTo>
                  <a:cubicBezTo>
                    <a:pt x="259463" y="4958052"/>
                    <a:pt x="255234" y="4953266"/>
                    <a:pt x="251003" y="4946089"/>
                  </a:cubicBezTo>
                  <a:cubicBezTo>
                    <a:pt x="245362" y="4953266"/>
                    <a:pt x="242542" y="4958052"/>
                    <a:pt x="238312" y="4965232"/>
                  </a:cubicBezTo>
                  <a:cubicBezTo>
                    <a:pt x="200238" y="5029838"/>
                    <a:pt x="160754" y="5094447"/>
                    <a:pt x="122681" y="5161448"/>
                  </a:cubicBezTo>
                  <a:cubicBezTo>
                    <a:pt x="115630" y="5171020"/>
                    <a:pt x="108580" y="5178197"/>
                    <a:pt x="100119" y="5182983"/>
                  </a:cubicBezTo>
                  <a:cubicBezTo>
                    <a:pt x="67685" y="5197340"/>
                    <a:pt x="36663" y="5211697"/>
                    <a:pt x="4230" y="5226055"/>
                  </a:cubicBezTo>
                  <a:lnTo>
                    <a:pt x="4230" y="5202126"/>
                  </a:lnTo>
                  <a:cubicBezTo>
                    <a:pt x="33842" y="5187769"/>
                    <a:pt x="63456" y="5175805"/>
                    <a:pt x="93068" y="5161448"/>
                  </a:cubicBezTo>
                  <a:cubicBezTo>
                    <a:pt x="102940" y="5156662"/>
                    <a:pt x="108580" y="5151877"/>
                    <a:pt x="115630" y="5139911"/>
                  </a:cubicBezTo>
                  <a:cubicBezTo>
                    <a:pt x="156524" y="5070519"/>
                    <a:pt x="197418" y="5001124"/>
                    <a:pt x="238312" y="4931731"/>
                  </a:cubicBezTo>
                  <a:cubicBezTo>
                    <a:pt x="241132" y="4926946"/>
                    <a:pt x="243953" y="4917374"/>
                    <a:pt x="248182" y="4910194"/>
                  </a:cubicBezTo>
                  <a:close/>
                  <a:moveTo>
                    <a:pt x="3203819" y="4905408"/>
                  </a:moveTo>
                  <a:cubicBezTo>
                    <a:pt x="3210870" y="4914980"/>
                    <a:pt x="3213691" y="4919766"/>
                    <a:pt x="3217920" y="4926946"/>
                  </a:cubicBezTo>
                  <a:cubicBezTo>
                    <a:pt x="3260224" y="4998732"/>
                    <a:pt x="3301119" y="5070519"/>
                    <a:pt x="3343423" y="5139911"/>
                  </a:cubicBezTo>
                  <a:cubicBezTo>
                    <a:pt x="3346243" y="5144697"/>
                    <a:pt x="3347653" y="5147091"/>
                    <a:pt x="3350473" y="5149482"/>
                  </a:cubicBezTo>
                  <a:cubicBezTo>
                    <a:pt x="3350473" y="5151877"/>
                    <a:pt x="3351884" y="5151877"/>
                    <a:pt x="3351884" y="5151877"/>
                  </a:cubicBezTo>
                  <a:cubicBezTo>
                    <a:pt x="3353293" y="5151877"/>
                    <a:pt x="3353293" y="5154268"/>
                    <a:pt x="3354704" y="5154268"/>
                  </a:cubicBezTo>
                  <a:cubicBezTo>
                    <a:pt x="3356113" y="5154268"/>
                    <a:pt x="3356113" y="5156662"/>
                    <a:pt x="3357524" y="5156662"/>
                  </a:cubicBezTo>
                  <a:cubicBezTo>
                    <a:pt x="3358934" y="5156662"/>
                    <a:pt x="3358934" y="5159054"/>
                    <a:pt x="3360344" y="5159054"/>
                  </a:cubicBezTo>
                  <a:cubicBezTo>
                    <a:pt x="3409698" y="5180591"/>
                    <a:pt x="3460463" y="5204520"/>
                    <a:pt x="3509818" y="5226055"/>
                  </a:cubicBezTo>
                  <a:cubicBezTo>
                    <a:pt x="3516868" y="5228449"/>
                    <a:pt x="3525329" y="5233235"/>
                    <a:pt x="3532381" y="5235626"/>
                  </a:cubicBezTo>
                  <a:cubicBezTo>
                    <a:pt x="3538021" y="5238020"/>
                    <a:pt x="3542251" y="5242806"/>
                    <a:pt x="3549302" y="5245198"/>
                  </a:cubicBezTo>
                  <a:cubicBezTo>
                    <a:pt x="3543662" y="5278698"/>
                    <a:pt x="3539431" y="5312198"/>
                    <a:pt x="3533790" y="5343307"/>
                  </a:cubicBezTo>
                  <a:cubicBezTo>
                    <a:pt x="3526740" y="5395951"/>
                    <a:pt x="3518279" y="5446200"/>
                    <a:pt x="3509818" y="5498843"/>
                  </a:cubicBezTo>
                  <a:lnTo>
                    <a:pt x="3509818" y="5506023"/>
                  </a:lnTo>
                  <a:cubicBezTo>
                    <a:pt x="3508408" y="5510809"/>
                    <a:pt x="3508408" y="5513201"/>
                    <a:pt x="3506998" y="5517986"/>
                  </a:cubicBezTo>
                  <a:cubicBezTo>
                    <a:pt x="3504178" y="5529952"/>
                    <a:pt x="3502767" y="5544309"/>
                    <a:pt x="3499947" y="5551487"/>
                  </a:cubicBezTo>
                  <a:cubicBezTo>
                    <a:pt x="3498537" y="5568238"/>
                    <a:pt x="3498537" y="5582595"/>
                    <a:pt x="3499947" y="5596953"/>
                  </a:cubicBezTo>
                  <a:cubicBezTo>
                    <a:pt x="3502767" y="5611310"/>
                    <a:pt x="3504178" y="5625667"/>
                    <a:pt x="3506998" y="5640025"/>
                  </a:cubicBezTo>
                  <a:cubicBezTo>
                    <a:pt x="3508408" y="5642416"/>
                    <a:pt x="3508408" y="5647202"/>
                    <a:pt x="3509818" y="5649596"/>
                  </a:cubicBezTo>
                  <a:lnTo>
                    <a:pt x="3509818" y="5654382"/>
                  </a:lnTo>
                  <a:cubicBezTo>
                    <a:pt x="3521100" y="5728560"/>
                    <a:pt x="3533790" y="5805132"/>
                    <a:pt x="3545071" y="5879313"/>
                  </a:cubicBezTo>
                  <a:cubicBezTo>
                    <a:pt x="3546482" y="5888884"/>
                    <a:pt x="3547891" y="5896062"/>
                    <a:pt x="3549302" y="5908027"/>
                  </a:cubicBezTo>
                  <a:cubicBezTo>
                    <a:pt x="3543662" y="5910419"/>
                    <a:pt x="3539431" y="5912813"/>
                    <a:pt x="3533790" y="5915205"/>
                  </a:cubicBezTo>
                  <a:cubicBezTo>
                    <a:pt x="3499947" y="5929562"/>
                    <a:pt x="3467515" y="5946313"/>
                    <a:pt x="3433671" y="5960671"/>
                  </a:cubicBezTo>
                  <a:cubicBezTo>
                    <a:pt x="3428031" y="5965456"/>
                    <a:pt x="3420979" y="5967848"/>
                    <a:pt x="3415339" y="5970242"/>
                  </a:cubicBezTo>
                  <a:cubicBezTo>
                    <a:pt x="3398417" y="5979814"/>
                    <a:pt x="3381496" y="5986991"/>
                    <a:pt x="3364574" y="5994171"/>
                  </a:cubicBezTo>
                  <a:cubicBezTo>
                    <a:pt x="3363165" y="5994171"/>
                    <a:pt x="3361754" y="5994171"/>
                    <a:pt x="3361754" y="5994171"/>
                  </a:cubicBezTo>
                  <a:cubicBezTo>
                    <a:pt x="3360344" y="5994171"/>
                    <a:pt x="3358934" y="5996563"/>
                    <a:pt x="3357524" y="5996563"/>
                  </a:cubicBezTo>
                  <a:cubicBezTo>
                    <a:pt x="3354704" y="5998957"/>
                    <a:pt x="3350473" y="6001348"/>
                    <a:pt x="3347653" y="6006134"/>
                  </a:cubicBezTo>
                  <a:cubicBezTo>
                    <a:pt x="3346243" y="6006134"/>
                    <a:pt x="3344832" y="6008528"/>
                    <a:pt x="3343423" y="6010920"/>
                  </a:cubicBezTo>
                  <a:cubicBezTo>
                    <a:pt x="3342012" y="6010920"/>
                    <a:pt x="3342012" y="6013314"/>
                    <a:pt x="3340603" y="6013314"/>
                  </a:cubicBezTo>
                  <a:cubicBezTo>
                    <a:pt x="3323681" y="6042029"/>
                    <a:pt x="3308169" y="6068349"/>
                    <a:pt x="3291247" y="6097064"/>
                  </a:cubicBezTo>
                  <a:cubicBezTo>
                    <a:pt x="3279966" y="6113815"/>
                    <a:pt x="3270096" y="6132958"/>
                    <a:pt x="3258815" y="6152101"/>
                  </a:cubicBezTo>
                  <a:cubicBezTo>
                    <a:pt x="3246123" y="6173636"/>
                    <a:pt x="3232022" y="6197565"/>
                    <a:pt x="3219331" y="6219102"/>
                  </a:cubicBezTo>
                  <a:cubicBezTo>
                    <a:pt x="3216511" y="6226279"/>
                    <a:pt x="3213691" y="6233459"/>
                    <a:pt x="3209460" y="6243031"/>
                  </a:cubicBezTo>
                  <a:cubicBezTo>
                    <a:pt x="3208050" y="6240637"/>
                    <a:pt x="3208050" y="6240637"/>
                    <a:pt x="3206639" y="6238245"/>
                  </a:cubicBezTo>
                  <a:cubicBezTo>
                    <a:pt x="3202410" y="6231065"/>
                    <a:pt x="3198179" y="6226279"/>
                    <a:pt x="3195358" y="6221494"/>
                  </a:cubicBezTo>
                  <a:cubicBezTo>
                    <a:pt x="3154465" y="6152101"/>
                    <a:pt x="3112161" y="6080315"/>
                    <a:pt x="3071267" y="6010920"/>
                  </a:cubicBezTo>
                  <a:cubicBezTo>
                    <a:pt x="3069857" y="6010920"/>
                    <a:pt x="3068446" y="6008528"/>
                    <a:pt x="3067037" y="6006134"/>
                  </a:cubicBezTo>
                  <a:cubicBezTo>
                    <a:pt x="3065626" y="6003743"/>
                    <a:pt x="3064217" y="6003743"/>
                    <a:pt x="3062806" y="6001348"/>
                  </a:cubicBezTo>
                  <a:cubicBezTo>
                    <a:pt x="3061396" y="5998957"/>
                    <a:pt x="3059986" y="5996563"/>
                    <a:pt x="3058576" y="5996563"/>
                  </a:cubicBezTo>
                  <a:cubicBezTo>
                    <a:pt x="3058576" y="5994171"/>
                    <a:pt x="3057165" y="5994171"/>
                    <a:pt x="3057165" y="5994171"/>
                  </a:cubicBezTo>
                  <a:cubicBezTo>
                    <a:pt x="3057165" y="5994171"/>
                    <a:pt x="3055756" y="5994171"/>
                    <a:pt x="3055756" y="5994171"/>
                  </a:cubicBezTo>
                  <a:cubicBezTo>
                    <a:pt x="3054345" y="5994171"/>
                    <a:pt x="3052936" y="5991777"/>
                    <a:pt x="3051525" y="5991777"/>
                  </a:cubicBezTo>
                  <a:cubicBezTo>
                    <a:pt x="3045884" y="5989385"/>
                    <a:pt x="3040244" y="5986991"/>
                    <a:pt x="3034603" y="5984600"/>
                  </a:cubicBezTo>
                  <a:cubicBezTo>
                    <a:pt x="2988070" y="5965456"/>
                    <a:pt x="2941535" y="5943919"/>
                    <a:pt x="2895001" y="5922385"/>
                  </a:cubicBezTo>
                  <a:cubicBezTo>
                    <a:pt x="2890770" y="5919990"/>
                    <a:pt x="2885129" y="5917599"/>
                    <a:pt x="2880900" y="5915205"/>
                  </a:cubicBezTo>
                  <a:cubicBezTo>
                    <a:pt x="2875259" y="5912813"/>
                    <a:pt x="2871028" y="5910419"/>
                    <a:pt x="2865387" y="5908027"/>
                  </a:cubicBezTo>
                  <a:cubicBezTo>
                    <a:pt x="2866798" y="5898456"/>
                    <a:pt x="2868208" y="5891276"/>
                    <a:pt x="2869619" y="5881704"/>
                  </a:cubicBezTo>
                  <a:cubicBezTo>
                    <a:pt x="2883720" y="5785989"/>
                    <a:pt x="2899231" y="5687882"/>
                    <a:pt x="2914743" y="5592167"/>
                  </a:cubicBezTo>
                  <a:cubicBezTo>
                    <a:pt x="2916152" y="5580201"/>
                    <a:pt x="2916152" y="5570630"/>
                    <a:pt x="2914743" y="5558667"/>
                  </a:cubicBezTo>
                  <a:cubicBezTo>
                    <a:pt x="2900641" y="5462951"/>
                    <a:pt x="2885129" y="5364842"/>
                    <a:pt x="2869619" y="5269127"/>
                  </a:cubicBezTo>
                  <a:cubicBezTo>
                    <a:pt x="2868208" y="5261949"/>
                    <a:pt x="2866798" y="5254769"/>
                    <a:pt x="2865387" y="5242806"/>
                  </a:cubicBezTo>
                  <a:cubicBezTo>
                    <a:pt x="2869619" y="5240412"/>
                    <a:pt x="2873848" y="5238020"/>
                    <a:pt x="2878079" y="5235626"/>
                  </a:cubicBezTo>
                  <a:cubicBezTo>
                    <a:pt x="2878079" y="5235626"/>
                    <a:pt x="2879489" y="5233235"/>
                    <a:pt x="2880900" y="5233235"/>
                  </a:cubicBezTo>
                  <a:cubicBezTo>
                    <a:pt x="2883720" y="5230840"/>
                    <a:pt x="2887950" y="5230840"/>
                    <a:pt x="2890770" y="5228449"/>
                  </a:cubicBezTo>
                  <a:cubicBezTo>
                    <a:pt x="2892181" y="5228449"/>
                    <a:pt x="2892181" y="5228449"/>
                    <a:pt x="2893590" y="5228449"/>
                  </a:cubicBezTo>
                  <a:cubicBezTo>
                    <a:pt x="2921793" y="5216483"/>
                    <a:pt x="2949995" y="5202126"/>
                    <a:pt x="2978198" y="5190163"/>
                  </a:cubicBezTo>
                  <a:cubicBezTo>
                    <a:pt x="3000760" y="5180591"/>
                    <a:pt x="3024733" y="5168626"/>
                    <a:pt x="3047295" y="5159054"/>
                  </a:cubicBezTo>
                  <a:cubicBezTo>
                    <a:pt x="3055756" y="5156662"/>
                    <a:pt x="3061396" y="5151877"/>
                    <a:pt x="3067037" y="5144697"/>
                  </a:cubicBezTo>
                  <a:cubicBezTo>
                    <a:pt x="3068446" y="5142305"/>
                    <a:pt x="3069857" y="5139911"/>
                    <a:pt x="3071267" y="5137519"/>
                  </a:cubicBezTo>
                  <a:cubicBezTo>
                    <a:pt x="3112161" y="5068124"/>
                    <a:pt x="3153054" y="4998732"/>
                    <a:pt x="3193949" y="4929337"/>
                  </a:cubicBezTo>
                  <a:cubicBezTo>
                    <a:pt x="3193949" y="4926946"/>
                    <a:pt x="3193949" y="4926946"/>
                    <a:pt x="3193949" y="4926946"/>
                  </a:cubicBezTo>
                  <a:cubicBezTo>
                    <a:pt x="3198179" y="4922160"/>
                    <a:pt x="3199589" y="4914980"/>
                    <a:pt x="3203819" y="4905408"/>
                  </a:cubicBezTo>
                  <a:close/>
                  <a:moveTo>
                    <a:pt x="3946959" y="4771407"/>
                  </a:moveTo>
                  <a:cubicBezTo>
                    <a:pt x="3935678" y="4797730"/>
                    <a:pt x="3922986" y="4809693"/>
                    <a:pt x="3904655" y="4814479"/>
                  </a:cubicBezTo>
                  <a:cubicBezTo>
                    <a:pt x="3911705" y="4840802"/>
                    <a:pt x="3911705" y="4869517"/>
                    <a:pt x="3904655" y="4898231"/>
                  </a:cubicBezTo>
                  <a:cubicBezTo>
                    <a:pt x="3924397" y="4900623"/>
                    <a:pt x="3937088" y="4917374"/>
                    <a:pt x="3948369" y="4938909"/>
                  </a:cubicBezTo>
                  <a:cubicBezTo>
                    <a:pt x="3958240" y="4914980"/>
                    <a:pt x="3970931" y="4900623"/>
                    <a:pt x="3990673" y="4898231"/>
                  </a:cubicBezTo>
                  <a:cubicBezTo>
                    <a:pt x="3982212" y="4867122"/>
                    <a:pt x="3985032" y="4840802"/>
                    <a:pt x="3989263" y="4812087"/>
                  </a:cubicBezTo>
                  <a:cubicBezTo>
                    <a:pt x="3970931" y="4809693"/>
                    <a:pt x="3958240" y="4795336"/>
                    <a:pt x="3946959" y="4771407"/>
                  </a:cubicBezTo>
                  <a:close/>
                  <a:moveTo>
                    <a:pt x="2467730" y="4771407"/>
                  </a:moveTo>
                  <a:cubicBezTo>
                    <a:pt x="2459269" y="4795336"/>
                    <a:pt x="2446579" y="4804907"/>
                    <a:pt x="2431067" y="4812087"/>
                  </a:cubicBezTo>
                  <a:cubicBezTo>
                    <a:pt x="2429657" y="4812087"/>
                    <a:pt x="2426837" y="4814479"/>
                    <a:pt x="2425426" y="4814479"/>
                  </a:cubicBezTo>
                  <a:cubicBezTo>
                    <a:pt x="2426837" y="4819265"/>
                    <a:pt x="2428246" y="4826445"/>
                    <a:pt x="2429657" y="4833622"/>
                  </a:cubicBezTo>
                  <a:cubicBezTo>
                    <a:pt x="2431067" y="4840802"/>
                    <a:pt x="2431067" y="4847979"/>
                    <a:pt x="2431067" y="4855159"/>
                  </a:cubicBezTo>
                  <a:cubicBezTo>
                    <a:pt x="2431067" y="4867122"/>
                    <a:pt x="2429657" y="4879088"/>
                    <a:pt x="2426837" y="4893445"/>
                  </a:cubicBezTo>
                  <a:cubicBezTo>
                    <a:pt x="2426837" y="4895837"/>
                    <a:pt x="2426837" y="4895837"/>
                    <a:pt x="2426837" y="4898231"/>
                  </a:cubicBezTo>
                  <a:cubicBezTo>
                    <a:pt x="2429657" y="4898231"/>
                    <a:pt x="2431067" y="4900623"/>
                    <a:pt x="2432478" y="4900623"/>
                  </a:cubicBezTo>
                  <a:cubicBezTo>
                    <a:pt x="2433887" y="4900623"/>
                    <a:pt x="2436707" y="4903017"/>
                    <a:pt x="2438118" y="4903017"/>
                  </a:cubicBezTo>
                  <a:cubicBezTo>
                    <a:pt x="2439528" y="4903017"/>
                    <a:pt x="2439528" y="4903017"/>
                    <a:pt x="2440938" y="4903017"/>
                  </a:cubicBezTo>
                  <a:cubicBezTo>
                    <a:pt x="2447988" y="4907803"/>
                    <a:pt x="2455040" y="4914980"/>
                    <a:pt x="2460680" y="4924552"/>
                  </a:cubicBezTo>
                  <a:cubicBezTo>
                    <a:pt x="2463501" y="4929337"/>
                    <a:pt x="2466321" y="4934123"/>
                    <a:pt x="2469141" y="4938909"/>
                  </a:cubicBezTo>
                  <a:cubicBezTo>
                    <a:pt x="2470550" y="4934123"/>
                    <a:pt x="2473371" y="4929337"/>
                    <a:pt x="2476191" y="4924552"/>
                  </a:cubicBezTo>
                  <a:cubicBezTo>
                    <a:pt x="2480422" y="4917374"/>
                    <a:pt x="2486063" y="4910194"/>
                    <a:pt x="2491703" y="4905408"/>
                  </a:cubicBezTo>
                  <a:cubicBezTo>
                    <a:pt x="2495933" y="4903017"/>
                    <a:pt x="2500164" y="4900623"/>
                    <a:pt x="2504394" y="4898231"/>
                  </a:cubicBezTo>
                  <a:cubicBezTo>
                    <a:pt x="2505804" y="4898231"/>
                    <a:pt x="2508625" y="4895837"/>
                    <a:pt x="2510034" y="4895837"/>
                  </a:cubicBezTo>
                  <a:cubicBezTo>
                    <a:pt x="2508625" y="4879088"/>
                    <a:pt x="2505804" y="4867122"/>
                    <a:pt x="2505804" y="4855159"/>
                  </a:cubicBezTo>
                  <a:cubicBezTo>
                    <a:pt x="2505804" y="4840802"/>
                    <a:pt x="2508625" y="4828836"/>
                    <a:pt x="2510034" y="4812087"/>
                  </a:cubicBezTo>
                  <a:cubicBezTo>
                    <a:pt x="2500164" y="4809693"/>
                    <a:pt x="2491703" y="4804907"/>
                    <a:pt x="2483243" y="4795336"/>
                  </a:cubicBezTo>
                  <a:cubicBezTo>
                    <a:pt x="2477602" y="4788159"/>
                    <a:pt x="2471961" y="4780979"/>
                    <a:pt x="2467730" y="4771407"/>
                  </a:cubicBezTo>
                  <a:close/>
                  <a:moveTo>
                    <a:pt x="988502" y="4771407"/>
                  </a:moveTo>
                  <a:cubicBezTo>
                    <a:pt x="977221" y="4797730"/>
                    <a:pt x="964529" y="4809693"/>
                    <a:pt x="946198" y="4814479"/>
                  </a:cubicBezTo>
                  <a:cubicBezTo>
                    <a:pt x="953248" y="4840802"/>
                    <a:pt x="953248" y="4869517"/>
                    <a:pt x="946198" y="4898231"/>
                  </a:cubicBezTo>
                  <a:cubicBezTo>
                    <a:pt x="964529" y="4900623"/>
                    <a:pt x="977221" y="4917374"/>
                    <a:pt x="989912" y="4938909"/>
                  </a:cubicBezTo>
                  <a:cubicBezTo>
                    <a:pt x="999783" y="4914980"/>
                    <a:pt x="1012474" y="4900623"/>
                    <a:pt x="1032216" y="4898231"/>
                  </a:cubicBezTo>
                  <a:cubicBezTo>
                    <a:pt x="1023755" y="4867122"/>
                    <a:pt x="1026575" y="4840802"/>
                    <a:pt x="1030806" y="4812087"/>
                  </a:cubicBezTo>
                  <a:cubicBezTo>
                    <a:pt x="1012474" y="4809693"/>
                    <a:pt x="999783" y="4795336"/>
                    <a:pt x="988502" y="4771407"/>
                  </a:cubicBezTo>
                  <a:close/>
                  <a:moveTo>
                    <a:pt x="4966484" y="4759444"/>
                  </a:moveTo>
                  <a:cubicBezTo>
                    <a:pt x="4948153" y="4769015"/>
                    <a:pt x="4929821" y="4776193"/>
                    <a:pt x="4911490" y="4785764"/>
                  </a:cubicBezTo>
                  <a:cubicBezTo>
                    <a:pt x="4910079" y="4785764"/>
                    <a:pt x="4908670" y="4785764"/>
                    <a:pt x="4907259" y="4788159"/>
                  </a:cubicBezTo>
                  <a:cubicBezTo>
                    <a:pt x="4894568" y="4809693"/>
                    <a:pt x="4880467" y="4833622"/>
                    <a:pt x="4864955" y="4859945"/>
                  </a:cubicBezTo>
                  <a:cubicBezTo>
                    <a:pt x="4872006" y="4869517"/>
                    <a:pt x="4879056" y="4879088"/>
                    <a:pt x="4884697" y="4888660"/>
                  </a:cubicBezTo>
                  <a:cubicBezTo>
                    <a:pt x="4900209" y="4919766"/>
                    <a:pt x="4918540" y="4938909"/>
                    <a:pt x="4942513" y="4943695"/>
                  </a:cubicBezTo>
                  <a:cubicBezTo>
                    <a:pt x="4950974" y="4946089"/>
                    <a:pt x="4959434" y="4948480"/>
                    <a:pt x="4967895" y="4953266"/>
                  </a:cubicBezTo>
                  <a:cubicBezTo>
                    <a:pt x="4972125" y="4919766"/>
                    <a:pt x="4977765" y="4891051"/>
                    <a:pt x="4981996" y="4862337"/>
                  </a:cubicBezTo>
                  <a:cubicBezTo>
                    <a:pt x="4981996" y="4859945"/>
                    <a:pt x="4983406" y="4855159"/>
                    <a:pt x="4981996" y="4855159"/>
                  </a:cubicBezTo>
                  <a:cubicBezTo>
                    <a:pt x="4976356" y="4824050"/>
                    <a:pt x="4972125" y="4792944"/>
                    <a:pt x="4966484" y="4759444"/>
                  </a:cubicBezTo>
                  <a:close/>
                  <a:moveTo>
                    <a:pt x="2008027" y="4759444"/>
                  </a:moveTo>
                  <a:cubicBezTo>
                    <a:pt x="1989696" y="4769015"/>
                    <a:pt x="1971364" y="4776193"/>
                    <a:pt x="1953033" y="4785764"/>
                  </a:cubicBezTo>
                  <a:cubicBezTo>
                    <a:pt x="1951622" y="4785764"/>
                    <a:pt x="1950213" y="4785764"/>
                    <a:pt x="1948802" y="4788159"/>
                  </a:cubicBezTo>
                  <a:cubicBezTo>
                    <a:pt x="1936111" y="4809693"/>
                    <a:pt x="1922010" y="4833622"/>
                    <a:pt x="1906498" y="4859945"/>
                  </a:cubicBezTo>
                  <a:cubicBezTo>
                    <a:pt x="1913549" y="4869517"/>
                    <a:pt x="1920599" y="4879088"/>
                    <a:pt x="1926240" y="4888660"/>
                  </a:cubicBezTo>
                  <a:cubicBezTo>
                    <a:pt x="1941752" y="4919766"/>
                    <a:pt x="1960083" y="4938909"/>
                    <a:pt x="1984056" y="4943695"/>
                  </a:cubicBezTo>
                  <a:cubicBezTo>
                    <a:pt x="1992516" y="4946089"/>
                    <a:pt x="2000977" y="4948480"/>
                    <a:pt x="2009438" y="4953266"/>
                  </a:cubicBezTo>
                  <a:cubicBezTo>
                    <a:pt x="2013668" y="4919766"/>
                    <a:pt x="2019308" y="4891051"/>
                    <a:pt x="2023539" y="4862337"/>
                  </a:cubicBezTo>
                  <a:cubicBezTo>
                    <a:pt x="2023539" y="4859945"/>
                    <a:pt x="2024949" y="4855159"/>
                    <a:pt x="2023539" y="4855159"/>
                  </a:cubicBezTo>
                  <a:cubicBezTo>
                    <a:pt x="2017899" y="4824050"/>
                    <a:pt x="2013668" y="4792944"/>
                    <a:pt x="2008027" y="4759444"/>
                  </a:cubicBezTo>
                  <a:close/>
                  <a:moveTo>
                    <a:pt x="528799" y="4759444"/>
                  </a:moveTo>
                  <a:cubicBezTo>
                    <a:pt x="509058" y="4769015"/>
                    <a:pt x="490725" y="4776193"/>
                    <a:pt x="473804" y="4785764"/>
                  </a:cubicBezTo>
                  <a:cubicBezTo>
                    <a:pt x="470983" y="4785764"/>
                    <a:pt x="468163" y="4790550"/>
                    <a:pt x="466754" y="4792944"/>
                  </a:cubicBezTo>
                  <a:cubicBezTo>
                    <a:pt x="454062" y="4814479"/>
                    <a:pt x="441371" y="4833622"/>
                    <a:pt x="427270" y="4857551"/>
                  </a:cubicBezTo>
                  <a:cubicBezTo>
                    <a:pt x="442781" y="4881480"/>
                    <a:pt x="455473" y="4903017"/>
                    <a:pt x="469574" y="4926946"/>
                  </a:cubicBezTo>
                  <a:cubicBezTo>
                    <a:pt x="470983" y="4926946"/>
                    <a:pt x="470983" y="4929337"/>
                    <a:pt x="472394" y="4929337"/>
                  </a:cubicBezTo>
                  <a:cubicBezTo>
                    <a:pt x="490725" y="4938909"/>
                    <a:pt x="509058" y="4946089"/>
                    <a:pt x="528799" y="4955660"/>
                  </a:cubicBezTo>
                  <a:cubicBezTo>
                    <a:pt x="534440" y="4922160"/>
                    <a:pt x="540080" y="4891051"/>
                    <a:pt x="544310" y="4859945"/>
                  </a:cubicBezTo>
                  <a:cubicBezTo>
                    <a:pt x="544310" y="4855159"/>
                    <a:pt x="544310" y="4852765"/>
                    <a:pt x="544310" y="4852765"/>
                  </a:cubicBezTo>
                  <a:cubicBezTo>
                    <a:pt x="538670" y="4821659"/>
                    <a:pt x="534440" y="4792944"/>
                    <a:pt x="528799" y="4759444"/>
                  </a:cubicBezTo>
                  <a:close/>
                  <a:moveTo>
                    <a:pt x="3490077" y="4757050"/>
                  </a:moveTo>
                  <a:cubicBezTo>
                    <a:pt x="3478796" y="4761836"/>
                    <a:pt x="3468924" y="4766621"/>
                    <a:pt x="3459054" y="4771407"/>
                  </a:cubicBezTo>
                  <a:cubicBezTo>
                    <a:pt x="3450593" y="4776193"/>
                    <a:pt x="3443542" y="4778587"/>
                    <a:pt x="3435081" y="4783373"/>
                  </a:cubicBezTo>
                  <a:cubicBezTo>
                    <a:pt x="3433671" y="4785764"/>
                    <a:pt x="3433671" y="4785764"/>
                    <a:pt x="3432260" y="4785764"/>
                  </a:cubicBezTo>
                  <a:cubicBezTo>
                    <a:pt x="3432260" y="4788159"/>
                    <a:pt x="3430851" y="4788159"/>
                    <a:pt x="3430851" y="4788159"/>
                  </a:cubicBezTo>
                  <a:cubicBezTo>
                    <a:pt x="3429440" y="4788159"/>
                    <a:pt x="3429440" y="4788159"/>
                    <a:pt x="3428031" y="4790550"/>
                  </a:cubicBezTo>
                  <a:cubicBezTo>
                    <a:pt x="3415339" y="4812087"/>
                    <a:pt x="3402648" y="4833622"/>
                    <a:pt x="3388547" y="4857551"/>
                  </a:cubicBezTo>
                  <a:cubicBezTo>
                    <a:pt x="3402648" y="4881480"/>
                    <a:pt x="3415339" y="4903017"/>
                    <a:pt x="3429440" y="4926946"/>
                  </a:cubicBezTo>
                  <a:cubicBezTo>
                    <a:pt x="3429440" y="4929337"/>
                    <a:pt x="3430851" y="4929337"/>
                    <a:pt x="3430851" y="4929337"/>
                  </a:cubicBezTo>
                  <a:cubicBezTo>
                    <a:pt x="3433671" y="4931731"/>
                    <a:pt x="3436492" y="4931731"/>
                    <a:pt x="3439312" y="4934123"/>
                  </a:cubicBezTo>
                  <a:cubicBezTo>
                    <a:pt x="3454823" y="4941303"/>
                    <a:pt x="3470335" y="4948480"/>
                    <a:pt x="3487256" y="4955660"/>
                  </a:cubicBezTo>
                  <a:cubicBezTo>
                    <a:pt x="3492897" y="4922160"/>
                    <a:pt x="3498537" y="4891051"/>
                    <a:pt x="3502767" y="4859945"/>
                  </a:cubicBezTo>
                  <a:cubicBezTo>
                    <a:pt x="3504178" y="4855159"/>
                    <a:pt x="3502767" y="4852765"/>
                    <a:pt x="3504178" y="4850373"/>
                  </a:cubicBezTo>
                  <a:cubicBezTo>
                    <a:pt x="3499947" y="4819265"/>
                    <a:pt x="3495717" y="4790550"/>
                    <a:pt x="3490077" y="4757050"/>
                  </a:cubicBezTo>
                  <a:close/>
                  <a:moveTo>
                    <a:pt x="2927433" y="4757050"/>
                  </a:moveTo>
                  <a:cubicBezTo>
                    <a:pt x="2926024" y="4769015"/>
                    <a:pt x="2923204" y="4780979"/>
                    <a:pt x="2921793" y="4790550"/>
                  </a:cubicBezTo>
                  <a:cubicBezTo>
                    <a:pt x="2918972" y="4807302"/>
                    <a:pt x="2917563" y="4821659"/>
                    <a:pt x="2914743" y="4836016"/>
                  </a:cubicBezTo>
                  <a:cubicBezTo>
                    <a:pt x="2914743" y="4847979"/>
                    <a:pt x="2914743" y="4859945"/>
                    <a:pt x="2913332" y="4869517"/>
                  </a:cubicBezTo>
                  <a:cubicBezTo>
                    <a:pt x="2914743" y="4886265"/>
                    <a:pt x="2917563" y="4900623"/>
                    <a:pt x="2920383" y="4917374"/>
                  </a:cubicBezTo>
                  <a:cubicBezTo>
                    <a:pt x="2921793" y="4929337"/>
                    <a:pt x="2924613" y="4941303"/>
                    <a:pt x="2926024" y="4953266"/>
                  </a:cubicBezTo>
                  <a:cubicBezTo>
                    <a:pt x="2934485" y="4948480"/>
                    <a:pt x="2942945" y="4946089"/>
                    <a:pt x="2951406" y="4941303"/>
                  </a:cubicBezTo>
                  <a:cubicBezTo>
                    <a:pt x="2961276" y="4936517"/>
                    <a:pt x="2971148" y="4931731"/>
                    <a:pt x="2981018" y="4926946"/>
                  </a:cubicBezTo>
                  <a:cubicBezTo>
                    <a:pt x="2982429" y="4926946"/>
                    <a:pt x="2982429" y="4924552"/>
                    <a:pt x="2983838" y="4924552"/>
                  </a:cubicBezTo>
                  <a:cubicBezTo>
                    <a:pt x="2983838" y="4924552"/>
                    <a:pt x="2985250" y="4922160"/>
                    <a:pt x="2985250" y="4922160"/>
                  </a:cubicBezTo>
                  <a:cubicBezTo>
                    <a:pt x="2985250" y="4922160"/>
                    <a:pt x="2986659" y="4919766"/>
                    <a:pt x="2986659" y="4919766"/>
                  </a:cubicBezTo>
                  <a:cubicBezTo>
                    <a:pt x="2988070" y="4917374"/>
                    <a:pt x="2988070" y="4917374"/>
                    <a:pt x="2988070" y="4917374"/>
                  </a:cubicBezTo>
                  <a:cubicBezTo>
                    <a:pt x="3000760" y="4898231"/>
                    <a:pt x="3013452" y="4876694"/>
                    <a:pt x="3027553" y="4852765"/>
                  </a:cubicBezTo>
                  <a:cubicBezTo>
                    <a:pt x="3027553" y="4852765"/>
                    <a:pt x="3026142" y="4850373"/>
                    <a:pt x="3024733" y="4847979"/>
                  </a:cubicBezTo>
                  <a:cubicBezTo>
                    <a:pt x="3019093" y="4840802"/>
                    <a:pt x="3013452" y="4833622"/>
                    <a:pt x="3010632" y="4826445"/>
                  </a:cubicBezTo>
                  <a:cubicBezTo>
                    <a:pt x="3009221" y="4824050"/>
                    <a:pt x="3006401" y="4819265"/>
                    <a:pt x="3004991" y="4816873"/>
                  </a:cubicBezTo>
                  <a:cubicBezTo>
                    <a:pt x="3002171" y="4809693"/>
                    <a:pt x="2997940" y="4804907"/>
                    <a:pt x="2995120" y="4800122"/>
                  </a:cubicBezTo>
                  <a:cubicBezTo>
                    <a:pt x="2988070" y="4790550"/>
                    <a:pt x="2981018" y="4780979"/>
                    <a:pt x="2972557" y="4776193"/>
                  </a:cubicBezTo>
                  <a:cubicBezTo>
                    <a:pt x="2964097" y="4771407"/>
                    <a:pt x="2955636" y="4769015"/>
                    <a:pt x="2947175" y="4764230"/>
                  </a:cubicBezTo>
                  <a:cubicBezTo>
                    <a:pt x="2941535" y="4764230"/>
                    <a:pt x="2934485" y="4759444"/>
                    <a:pt x="2927433" y="4757050"/>
                  </a:cubicBezTo>
                  <a:close/>
                  <a:moveTo>
                    <a:pt x="4406663" y="4754658"/>
                  </a:moveTo>
                  <a:cubicBezTo>
                    <a:pt x="4402431" y="4788159"/>
                    <a:pt x="4396791" y="4816873"/>
                    <a:pt x="4392561" y="4847979"/>
                  </a:cubicBezTo>
                  <a:cubicBezTo>
                    <a:pt x="4392561" y="4852765"/>
                    <a:pt x="4392561" y="4857551"/>
                    <a:pt x="4391150" y="4859945"/>
                  </a:cubicBezTo>
                  <a:cubicBezTo>
                    <a:pt x="4395382" y="4891051"/>
                    <a:pt x="4399611" y="4919766"/>
                    <a:pt x="4405252" y="4953266"/>
                  </a:cubicBezTo>
                  <a:cubicBezTo>
                    <a:pt x="4424994" y="4943695"/>
                    <a:pt x="4443326" y="4936517"/>
                    <a:pt x="4461657" y="4926946"/>
                  </a:cubicBezTo>
                  <a:cubicBezTo>
                    <a:pt x="4463068" y="4924552"/>
                    <a:pt x="4464477" y="4924552"/>
                    <a:pt x="4465888" y="4922160"/>
                  </a:cubicBezTo>
                  <a:cubicBezTo>
                    <a:pt x="4479989" y="4898231"/>
                    <a:pt x="4492680" y="4876694"/>
                    <a:pt x="4506781" y="4852765"/>
                  </a:cubicBezTo>
                  <a:cubicBezTo>
                    <a:pt x="4492680" y="4828836"/>
                    <a:pt x="4479989" y="4807302"/>
                    <a:pt x="4467298" y="4785764"/>
                  </a:cubicBezTo>
                  <a:cubicBezTo>
                    <a:pt x="4465888" y="4783373"/>
                    <a:pt x="4463068" y="4780979"/>
                    <a:pt x="4460248" y="4778587"/>
                  </a:cubicBezTo>
                  <a:cubicBezTo>
                    <a:pt x="4443326" y="4771407"/>
                    <a:pt x="4426404" y="4764230"/>
                    <a:pt x="4406663" y="4754658"/>
                  </a:cubicBezTo>
                  <a:close/>
                  <a:moveTo>
                    <a:pt x="1448206" y="4754658"/>
                  </a:moveTo>
                  <a:cubicBezTo>
                    <a:pt x="1443974" y="4788159"/>
                    <a:pt x="1438334" y="4816873"/>
                    <a:pt x="1434104" y="4847979"/>
                  </a:cubicBezTo>
                  <a:cubicBezTo>
                    <a:pt x="1432693" y="4852765"/>
                    <a:pt x="1432693" y="4857551"/>
                    <a:pt x="1432693" y="4859945"/>
                  </a:cubicBezTo>
                  <a:cubicBezTo>
                    <a:pt x="1436924" y="4891051"/>
                    <a:pt x="1441154" y="4919766"/>
                    <a:pt x="1446795" y="4953266"/>
                  </a:cubicBezTo>
                  <a:cubicBezTo>
                    <a:pt x="1466536" y="4943695"/>
                    <a:pt x="1484869" y="4936517"/>
                    <a:pt x="1503200" y="4926946"/>
                  </a:cubicBezTo>
                  <a:cubicBezTo>
                    <a:pt x="1504611" y="4924552"/>
                    <a:pt x="1506020" y="4924552"/>
                    <a:pt x="1507431" y="4922160"/>
                  </a:cubicBezTo>
                  <a:cubicBezTo>
                    <a:pt x="1521532" y="4898231"/>
                    <a:pt x="1534223" y="4876694"/>
                    <a:pt x="1548324" y="4852765"/>
                  </a:cubicBezTo>
                  <a:cubicBezTo>
                    <a:pt x="1534223" y="4828836"/>
                    <a:pt x="1521532" y="4807302"/>
                    <a:pt x="1508840" y="4785764"/>
                  </a:cubicBezTo>
                  <a:cubicBezTo>
                    <a:pt x="1507431" y="4783373"/>
                    <a:pt x="1504611" y="4780979"/>
                    <a:pt x="1501790" y="4778587"/>
                  </a:cubicBezTo>
                  <a:cubicBezTo>
                    <a:pt x="1484869" y="4771407"/>
                    <a:pt x="1467947" y="4764230"/>
                    <a:pt x="1448206" y="4754658"/>
                  </a:cubicBezTo>
                  <a:close/>
                  <a:moveTo>
                    <a:pt x="2819" y="4749872"/>
                  </a:moveTo>
                  <a:cubicBezTo>
                    <a:pt x="12691" y="4752264"/>
                    <a:pt x="21152" y="4757050"/>
                    <a:pt x="31022" y="4761836"/>
                  </a:cubicBezTo>
                  <a:cubicBezTo>
                    <a:pt x="33842" y="4761836"/>
                    <a:pt x="36663" y="4766621"/>
                    <a:pt x="38073" y="4769015"/>
                  </a:cubicBezTo>
                  <a:cubicBezTo>
                    <a:pt x="53584" y="4797730"/>
                    <a:pt x="70506" y="4824050"/>
                    <a:pt x="88838" y="4855159"/>
                  </a:cubicBezTo>
                  <a:cubicBezTo>
                    <a:pt x="70506" y="4886265"/>
                    <a:pt x="53584" y="4914980"/>
                    <a:pt x="36663" y="4943695"/>
                  </a:cubicBezTo>
                  <a:cubicBezTo>
                    <a:pt x="35253" y="4946089"/>
                    <a:pt x="32433" y="4948480"/>
                    <a:pt x="29613" y="4948480"/>
                  </a:cubicBezTo>
                  <a:cubicBezTo>
                    <a:pt x="19741" y="4953266"/>
                    <a:pt x="11280" y="4955660"/>
                    <a:pt x="1410" y="4960446"/>
                  </a:cubicBezTo>
                  <a:lnTo>
                    <a:pt x="1410" y="4936517"/>
                  </a:lnTo>
                  <a:cubicBezTo>
                    <a:pt x="9871" y="4934123"/>
                    <a:pt x="16921" y="4929337"/>
                    <a:pt x="23972" y="4926946"/>
                  </a:cubicBezTo>
                  <a:cubicBezTo>
                    <a:pt x="25381" y="4924552"/>
                    <a:pt x="28202" y="4922160"/>
                    <a:pt x="29613" y="4919766"/>
                  </a:cubicBezTo>
                  <a:cubicBezTo>
                    <a:pt x="42303" y="4898231"/>
                    <a:pt x="54995" y="4876694"/>
                    <a:pt x="70506" y="4852765"/>
                  </a:cubicBezTo>
                  <a:cubicBezTo>
                    <a:pt x="64865" y="4843194"/>
                    <a:pt x="57815" y="4836016"/>
                    <a:pt x="53584" y="4826445"/>
                  </a:cubicBezTo>
                  <a:cubicBezTo>
                    <a:pt x="39483" y="4797730"/>
                    <a:pt x="22561" y="4780979"/>
                    <a:pt x="2819" y="4771407"/>
                  </a:cubicBezTo>
                  <a:close/>
                  <a:moveTo>
                    <a:pt x="2469141" y="4742693"/>
                  </a:moveTo>
                  <a:cubicBezTo>
                    <a:pt x="2470550" y="4742693"/>
                    <a:pt x="2470550" y="4745087"/>
                    <a:pt x="2470550" y="4745087"/>
                  </a:cubicBezTo>
                  <a:cubicBezTo>
                    <a:pt x="2477602" y="4757050"/>
                    <a:pt x="2484652" y="4773801"/>
                    <a:pt x="2494523" y="4783373"/>
                  </a:cubicBezTo>
                  <a:cubicBezTo>
                    <a:pt x="2501573" y="4788159"/>
                    <a:pt x="2508625" y="4792944"/>
                    <a:pt x="2515675" y="4795336"/>
                  </a:cubicBezTo>
                  <a:cubicBezTo>
                    <a:pt x="2519906" y="4795336"/>
                    <a:pt x="2524135" y="4797730"/>
                    <a:pt x="2528367" y="4800122"/>
                  </a:cubicBezTo>
                  <a:cubicBezTo>
                    <a:pt x="2525546" y="4819265"/>
                    <a:pt x="2521315" y="4838408"/>
                    <a:pt x="2521315" y="4857551"/>
                  </a:cubicBezTo>
                  <a:cubicBezTo>
                    <a:pt x="2521315" y="4876694"/>
                    <a:pt x="2525546" y="4893445"/>
                    <a:pt x="2528367" y="4914980"/>
                  </a:cubicBezTo>
                  <a:cubicBezTo>
                    <a:pt x="2522726" y="4914980"/>
                    <a:pt x="2517086" y="4917374"/>
                    <a:pt x="2511445" y="4919766"/>
                  </a:cubicBezTo>
                  <a:cubicBezTo>
                    <a:pt x="2505804" y="4922160"/>
                    <a:pt x="2501573" y="4924552"/>
                    <a:pt x="2498753" y="4931731"/>
                  </a:cubicBezTo>
                  <a:cubicBezTo>
                    <a:pt x="2490293" y="4938909"/>
                    <a:pt x="2483243" y="4948480"/>
                    <a:pt x="2476191" y="4960446"/>
                  </a:cubicBezTo>
                  <a:cubicBezTo>
                    <a:pt x="2473371" y="4962838"/>
                    <a:pt x="2471961" y="4967623"/>
                    <a:pt x="2470550" y="4972409"/>
                  </a:cubicBezTo>
                  <a:cubicBezTo>
                    <a:pt x="2463501" y="4960446"/>
                    <a:pt x="2457860" y="4950874"/>
                    <a:pt x="2452220" y="4941303"/>
                  </a:cubicBezTo>
                  <a:cubicBezTo>
                    <a:pt x="2452220" y="4941303"/>
                    <a:pt x="2450809" y="4938909"/>
                    <a:pt x="2450809" y="4938909"/>
                  </a:cubicBezTo>
                  <a:cubicBezTo>
                    <a:pt x="2450809" y="4936517"/>
                    <a:pt x="2449399" y="4936517"/>
                    <a:pt x="2449399" y="4936517"/>
                  </a:cubicBezTo>
                  <a:cubicBezTo>
                    <a:pt x="2447988" y="4934123"/>
                    <a:pt x="2446579" y="4931731"/>
                    <a:pt x="2443759" y="4929337"/>
                  </a:cubicBezTo>
                  <a:cubicBezTo>
                    <a:pt x="2432478" y="4919766"/>
                    <a:pt x="2419786" y="4919766"/>
                    <a:pt x="2408505" y="4914980"/>
                  </a:cubicBezTo>
                  <a:lnTo>
                    <a:pt x="2408505" y="4900623"/>
                  </a:lnTo>
                  <a:cubicBezTo>
                    <a:pt x="2421197" y="4876694"/>
                    <a:pt x="2421197" y="4833622"/>
                    <a:pt x="2408505" y="4807302"/>
                  </a:cubicBezTo>
                  <a:lnTo>
                    <a:pt x="2408505" y="4797730"/>
                  </a:lnTo>
                  <a:cubicBezTo>
                    <a:pt x="2411325" y="4797730"/>
                    <a:pt x="2412736" y="4795336"/>
                    <a:pt x="2415556" y="4795336"/>
                  </a:cubicBezTo>
                  <a:cubicBezTo>
                    <a:pt x="2429657" y="4792944"/>
                    <a:pt x="2443759" y="4783373"/>
                    <a:pt x="2453629" y="4769015"/>
                  </a:cubicBezTo>
                  <a:cubicBezTo>
                    <a:pt x="2453629" y="4769015"/>
                    <a:pt x="2455040" y="4766621"/>
                    <a:pt x="2455040" y="4766621"/>
                  </a:cubicBezTo>
                  <a:cubicBezTo>
                    <a:pt x="2457860" y="4761836"/>
                    <a:pt x="2460680" y="4757050"/>
                    <a:pt x="2463501" y="4749872"/>
                  </a:cubicBezTo>
                  <a:cubicBezTo>
                    <a:pt x="2464910" y="4747478"/>
                    <a:pt x="2466321" y="4747478"/>
                    <a:pt x="2467730" y="4745087"/>
                  </a:cubicBezTo>
                  <a:cubicBezTo>
                    <a:pt x="2467730" y="4745087"/>
                    <a:pt x="2467730" y="4742693"/>
                    <a:pt x="2469141" y="4742693"/>
                  </a:cubicBezTo>
                  <a:close/>
                  <a:moveTo>
                    <a:pt x="3948369" y="4740301"/>
                  </a:moveTo>
                  <a:cubicBezTo>
                    <a:pt x="3956830" y="4754658"/>
                    <a:pt x="3963881" y="4771407"/>
                    <a:pt x="3973751" y="4780979"/>
                  </a:cubicBezTo>
                  <a:cubicBezTo>
                    <a:pt x="3982212" y="4790550"/>
                    <a:pt x="3994904" y="4792944"/>
                    <a:pt x="4006185" y="4797730"/>
                  </a:cubicBezTo>
                  <a:cubicBezTo>
                    <a:pt x="4003365" y="4816873"/>
                    <a:pt x="3999134" y="4836016"/>
                    <a:pt x="3999134" y="4855159"/>
                  </a:cubicBezTo>
                  <a:cubicBezTo>
                    <a:pt x="3999134" y="4874302"/>
                    <a:pt x="4003365" y="4891051"/>
                    <a:pt x="4006185" y="4912588"/>
                  </a:cubicBezTo>
                  <a:cubicBezTo>
                    <a:pt x="3983623" y="4919766"/>
                    <a:pt x="3962470" y="4934123"/>
                    <a:pt x="3949780" y="4970018"/>
                  </a:cubicBezTo>
                  <a:cubicBezTo>
                    <a:pt x="3939908" y="4955660"/>
                    <a:pt x="3932858" y="4938909"/>
                    <a:pt x="3922986" y="4929337"/>
                  </a:cubicBezTo>
                  <a:cubicBezTo>
                    <a:pt x="3913116" y="4919766"/>
                    <a:pt x="3900424" y="4917374"/>
                    <a:pt x="3889143" y="4910194"/>
                  </a:cubicBezTo>
                  <a:cubicBezTo>
                    <a:pt x="3891964" y="4891051"/>
                    <a:pt x="3896195" y="4871908"/>
                    <a:pt x="3896195" y="4852765"/>
                  </a:cubicBezTo>
                  <a:cubicBezTo>
                    <a:pt x="3896195" y="4836016"/>
                    <a:pt x="3891964" y="4816873"/>
                    <a:pt x="3889143" y="4797730"/>
                  </a:cubicBezTo>
                  <a:cubicBezTo>
                    <a:pt x="3901835" y="4790550"/>
                    <a:pt x="3913116" y="4788159"/>
                    <a:pt x="3922986" y="4778587"/>
                  </a:cubicBezTo>
                  <a:cubicBezTo>
                    <a:pt x="3932858" y="4771407"/>
                    <a:pt x="3939908" y="4754658"/>
                    <a:pt x="3948369" y="4740301"/>
                  </a:cubicBezTo>
                  <a:close/>
                  <a:moveTo>
                    <a:pt x="989912" y="4740301"/>
                  </a:moveTo>
                  <a:cubicBezTo>
                    <a:pt x="998373" y="4754658"/>
                    <a:pt x="1005424" y="4771407"/>
                    <a:pt x="1015294" y="4780979"/>
                  </a:cubicBezTo>
                  <a:cubicBezTo>
                    <a:pt x="1023755" y="4790550"/>
                    <a:pt x="1036447" y="4792944"/>
                    <a:pt x="1047728" y="4797730"/>
                  </a:cubicBezTo>
                  <a:cubicBezTo>
                    <a:pt x="1044908" y="4816873"/>
                    <a:pt x="1040677" y="4836016"/>
                    <a:pt x="1040677" y="4855159"/>
                  </a:cubicBezTo>
                  <a:cubicBezTo>
                    <a:pt x="1040677" y="4874302"/>
                    <a:pt x="1044908" y="4891051"/>
                    <a:pt x="1047728" y="4912588"/>
                  </a:cubicBezTo>
                  <a:cubicBezTo>
                    <a:pt x="1023755" y="4919766"/>
                    <a:pt x="1004013" y="4934123"/>
                    <a:pt x="991323" y="4970018"/>
                  </a:cubicBezTo>
                  <a:cubicBezTo>
                    <a:pt x="981451" y="4955660"/>
                    <a:pt x="974401" y="4938909"/>
                    <a:pt x="964529" y="4929337"/>
                  </a:cubicBezTo>
                  <a:cubicBezTo>
                    <a:pt x="954659" y="4919766"/>
                    <a:pt x="941967" y="4917374"/>
                    <a:pt x="930686" y="4910194"/>
                  </a:cubicBezTo>
                  <a:cubicBezTo>
                    <a:pt x="933507" y="4891051"/>
                    <a:pt x="937738" y="4871908"/>
                    <a:pt x="937738" y="4852765"/>
                  </a:cubicBezTo>
                  <a:cubicBezTo>
                    <a:pt x="937738" y="4836016"/>
                    <a:pt x="933507" y="4816873"/>
                    <a:pt x="930686" y="4797730"/>
                  </a:cubicBezTo>
                  <a:cubicBezTo>
                    <a:pt x="943378" y="4790550"/>
                    <a:pt x="954659" y="4788159"/>
                    <a:pt x="964529" y="4778587"/>
                  </a:cubicBezTo>
                  <a:cubicBezTo>
                    <a:pt x="974401" y="4771407"/>
                    <a:pt x="981451" y="4754658"/>
                    <a:pt x="989912" y="4740301"/>
                  </a:cubicBezTo>
                  <a:close/>
                  <a:moveTo>
                    <a:pt x="4399611" y="4733121"/>
                  </a:moveTo>
                  <a:cubicBezTo>
                    <a:pt x="4422173" y="4742693"/>
                    <a:pt x="4444735" y="4754658"/>
                    <a:pt x="4467298" y="4764230"/>
                  </a:cubicBezTo>
                  <a:cubicBezTo>
                    <a:pt x="4470118" y="4766621"/>
                    <a:pt x="4472938" y="4769015"/>
                    <a:pt x="4475758" y="4773801"/>
                  </a:cubicBezTo>
                  <a:cubicBezTo>
                    <a:pt x="4492680" y="4800122"/>
                    <a:pt x="4508192" y="4828836"/>
                    <a:pt x="4526523" y="4857551"/>
                  </a:cubicBezTo>
                  <a:cubicBezTo>
                    <a:pt x="4520883" y="4869517"/>
                    <a:pt x="4515242" y="4879088"/>
                    <a:pt x="4509601" y="4888660"/>
                  </a:cubicBezTo>
                  <a:cubicBezTo>
                    <a:pt x="4496911" y="4907803"/>
                    <a:pt x="4485630" y="4934123"/>
                    <a:pt x="4471529" y="4948480"/>
                  </a:cubicBezTo>
                  <a:cubicBezTo>
                    <a:pt x="4457427" y="4962838"/>
                    <a:pt x="4439095" y="4965232"/>
                    <a:pt x="4422173" y="4972409"/>
                  </a:cubicBezTo>
                  <a:cubicBezTo>
                    <a:pt x="4415123" y="4974803"/>
                    <a:pt x="4406663" y="4977195"/>
                    <a:pt x="4398202" y="4981981"/>
                  </a:cubicBezTo>
                  <a:cubicBezTo>
                    <a:pt x="4395382" y="4972409"/>
                    <a:pt x="4393971" y="4962838"/>
                    <a:pt x="4392561" y="4953266"/>
                  </a:cubicBezTo>
                  <a:cubicBezTo>
                    <a:pt x="4388330" y="4924552"/>
                    <a:pt x="4384100" y="4895837"/>
                    <a:pt x="4379869" y="4874302"/>
                  </a:cubicBezTo>
                  <a:cubicBezTo>
                    <a:pt x="4378460" y="4867122"/>
                    <a:pt x="4377049" y="4859945"/>
                    <a:pt x="4378460" y="4852765"/>
                  </a:cubicBezTo>
                  <a:cubicBezTo>
                    <a:pt x="4384100" y="4814479"/>
                    <a:pt x="4391150" y="4778587"/>
                    <a:pt x="4396791" y="4740301"/>
                  </a:cubicBezTo>
                  <a:cubicBezTo>
                    <a:pt x="4396791" y="4737907"/>
                    <a:pt x="4398202" y="4735515"/>
                    <a:pt x="4399611" y="4733121"/>
                  </a:cubicBezTo>
                  <a:close/>
                  <a:moveTo>
                    <a:pt x="2920383" y="4733121"/>
                  </a:moveTo>
                  <a:cubicBezTo>
                    <a:pt x="2923204" y="4735515"/>
                    <a:pt x="2927433" y="4735515"/>
                    <a:pt x="2930253" y="4737907"/>
                  </a:cubicBezTo>
                  <a:cubicBezTo>
                    <a:pt x="2949995" y="4745087"/>
                    <a:pt x="2969737" y="4754658"/>
                    <a:pt x="2989479" y="4764230"/>
                  </a:cubicBezTo>
                  <a:cubicBezTo>
                    <a:pt x="2992300" y="4764230"/>
                    <a:pt x="2995120" y="4769015"/>
                    <a:pt x="2996530" y="4771407"/>
                  </a:cubicBezTo>
                  <a:cubicBezTo>
                    <a:pt x="2997940" y="4773801"/>
                    <a:pt x="2999351" y="4776193"/>
                    <a:pt x="3000760" y="4778587"/>
                  </a:cubicBezTo>
                  <a:cubicBezTo>
                    <a:pt x="3016272" y="4802516"/>
                    <a:pt x="3030374" y="4828836"/>
                    <a:pt x="3047295" y="4855159"/>
                  </a:cubicBezTo>
                  <a:cubicBezTo>
                    <a:pt x="3043064" y="4862337"/>
                    <a:pt x="3040244" y="4867122"/>
                    <a:pt x="3036014" y="4874302"/>
                  </a:cubicBezTo>
                  <a:cubicBezTo>
                    <a:pt x="3034603" y="4876694"/>
                    <a:pt x="3033194" y="4879088"/>
                    <a:pt x="3031783" y="4881480"/>
                  </a:cubicBezTo>
                  <a:cubicBezTo>
                    <a:pt x="3020502" y="4900623"/>
                    <a:pt x="3010632" y="4922160"/>
                    <a:pt x="2997940" y="4938909"/>
                  </a:cubicBezTo>
                  <a:cubicBezTo>
                    <a:pt x="2997940" y="4938909"/>
                    <a:pt x="2996530" y="4941303"/>
                    <a:pt x="2995120" y="4943695"/>
                  </a:cubicBezTo>
                  <a:cubicBezTo>
                    <a:pt x="2993710" y="4946089"/>
                    <a:pt x="2992300" y="4948480"/>
                    <a:pt x="2989479" y="4948480"/>
                  </a:cubicBezTo>
                  <a:cubicBezTo>
                    <a:pt x="2988070" y="4948480"/>
                    <a:pt x="2986659" y="4950874"/>
                    <a:pt x="2985250" y="4950874"/>
                  </a:cubicBezTo>
                  <a:cubicBezTo>
                    <a:pt x="2971148" y="4962838"/>
                    <a:pt x="2955636" y="4965232"/>
                    <a:pt x="2940125" y="4972409"/>
                  </a:cubicBezTo>
                  <a:cubicBezTo>
                    <a:pt x="2935894" y="4974803"/>
                    <a:pt x="2933074" y="4974803"/>
                    <a:pt x="2928844" y="4977195"/>
                  </a:cubicBezTo>
                  <a:cubicBezTo>
                    <a:pt x="2926024" y="4979589"/>
                    <a:pt x="2923204" y="4979589"/>
                    <a:pt x="2920383" y="4981981"/>
                  </a:cubicBezTo>
                  <a:cubicBezTo>
                    <a:pt x="2918972" y="4981981"/>
                    <a:pt x="2918972" y="4981981"/>
                    <a:pt x="2918972" y="4981981"/>
                  </a:cubicBezTo>
                  <a:cubicBezTo>
                    <a:pt x="2918972" y="4977195"/>
                    <a:pt x="2917563" y="4972409"/>
                    <a:pt x="2917563" y="4970018"/>
                  </a:cubicBezTo>
                  <a:cubicBezTo>
                    <a:pt x="2917563" y="4970018"/>
                    <a:pt x="2916152" y="4967623"/>
                    <a:pt x="2916152" y="4965232"/>
                  </a:cubicBezTo>
                  <a:cubicBezTo>
                    <a:pt x="2910512" y="4934123"/>
                    <a:pt x="2904871" y="4900623"/>
                    <a:pt x="2900641" y="4869517"/>
                  </a:cubicBezTo>
                  <a:cubicBezTo>
                    <a:pt x="2899231" y="4862337"/>
                    <a:pt x="2899231" y="4855159"/>
                    <a:pt x="2900641" y="4852765"/>
                  </a:cubicBezTo>
                  <a:cubicBezTo>
                    <a:pt x="2900641" y="4850373"/>
                    <a:pt x="2900641" y="4850373"/>
                    <a:pt x="2900641" y="4850373"/>
                  </a:cubicBezTo>
                  <a:cubicBezTo>
                    <a:pt x="2906282" y="4814479"/>
                    <a:pt x="2911922" y="4778587"/>
                    <a:pt x="2917563" y="4742693"/>
                  </a:cubicBezTo>
                  <a:cubicBezTo>
                    <a:pt x="2917563" y="4740301"/>
                    <a:pt x="2918972" y="4737907"/>
                    <a:pt x="2920383" y="4733121"/>
                  </a:cubicBezTo>
                  <a:close/>
                  <a:moveTo>
                    <a:pt x="1441154" y="4733121"/>
                  </a:moveTo>
                  <a:cubicBezTo>
                    <a:pt x="1463716" y="4742693"/>
                    <a:pt x="1486278" y="4754658"/>
                    <a:pt x="1508840" y="4764230"/>
                  </a:cubicBezTo>
                  <a:cubicBezTo>
                    <a:pt x="1511661" y="4766621"/>
                    <a:pt x="1514481" y="4769015"/>
                    <a:pt x="1517301" y="4773801"/>
                  </a:cubicBezTo>
                  <a:cubicBezTo>
                    <a:pt x="1534223" y="4800122"/>
                    <a:pt x="1549735" y="4828836"/>
                    <a:pt x="1568066" y="4857551"/>
                  </a:cubicBezTo>
                  <a:cubicBezTo>
                    <a:pt x="1562425" y="4869517"/>
                    <a:pt x="1556785" y="4879088"/>
                    <a:pt x="1551144" y="4888660"/>
                  </a:cubicBezTo>
                  <a:cubicBezTo>
                    <a:pt x="1538454" y="4907803"/>
                    <a:pt x="1527173" y="4934123"/>
                    <a:pt x="1513072" y="4948480"/>
                  </a:cubicBezTo>
                  <a:cubicBezTo>
                    <a:pt x="1498970" y="4962838"/>
                    <a:pt x="1480638" y="4965232"/>
                    <a:pt x="1463716" y="4972409"/>
                  </a:cubicBezTo>
                  <a:cubicBezTo>
                    <a:pt x="1456666" y="4974803"/>
                    <a:pt x="1448206" y="4977195"/>
                    <a:pt x="1439745" y="4981981"/>
                  </a:cubicBezTo>
                  <a:cubicBezTo>
                    <a:pt x="1436924" y="4972409"/>
                    <a:pt x="1435514" y="4962838"/>
                    <a:pt x="1434104" y="4953266"/>
                  </a:cubicBezTo>
                  <a:cubicBezTo>
                    <a:pt x="1429873" y="4924552"/>
                    <a:pt x="1425643" y="4895837"/>
                    <a:pt x="1421412" y="4874302"/>
                  </a:cubicBezTo>
                  <a:cubicBezTo>
                    <a:pt x="1420003" y="4867122"/>
                    <a:pt x="1418592" y="4859945"/>
                    <a:pt x="1420003" y="4852765"/>
                  </a:cubicBezTo>
                  <a:cubicBezTo>
                    <a:pt x="1425643" y="4814479"/>
                    <a:pt x="1432693" y="4778587"/>
                    <a:pt x="1438334" y="4740301"/>
                  </a:cubicBezTo>
                  <a:cubicBezTo>
                    <a:pt x="1438334" y="4737907"/>
                    <a:pt x="1439745" y="4735515"/>
                    <a:pt x="1441154" y="4733121"/>
                  </a:cubicBezTo>
                  <a:close/>
                  <a:moveTo>
                    <a:pt x="4976356" y="4728335"/>
                  </a:moveTo>
                  <a:cubicBezTo>
                    <a:pt x="4977765" y="4735515"/>
                    <a:pt x="4979176" y="4740301"/>
                    <a:pt x="4981996" y="4745087"/>
                  </a:cubicBezTo>
                  <a:cubicBezTo>
                    <a:pt x="4987637" y="4780979"/>
                    <a:pt x="4997507" y="4816873"/>
                    <a:pt x="4997507" y="4852765"/>
                  </a:cubicBezTo>
                  <a:cubicBezTo>
                    <a:pt x="4997507" y="4888660"/>
                    <a:pt x="4987637" y="4924552"/>
                    <a:pt x="4981996" y="4960446"/>
                  </a:cubicBezTo>
                  <a:cubicBezTo>
                    <a:pt x="4981996" y="4967623"/>
                    <a:pt x="4980586" y="4972409"/>
                    <a:pt x="4979176" y="4979589"/>
                  </a:cubicBezTo>
                  <a:cubicBezTo>
                    <a:pt x="4974945" y="4979589"/>
                    <a:pt x="4970715" y="4979589"/>
                    <a:pt x="4967895" y="4977195"/>
                  </a:cubicBezTo>
                  <a:cubicBezTo>
                    <a:pt x="4949563" y="4970018"/>
                    <a:pt x="4932641" y="4960446"/>
                    <a:pt x="4914310" y="4953266"/>
                  </a:cubicBezTo>
                  <a:cubicBezTo>
                    <a:pt x="4907259" y="4950874"/>
                    <a:pt x="4901618" y="4946089"/>
                    <a:pt x="4897389" y="4936517"/>
                  </a:cubicBezTo>
                  <a:cubicBezTo>
                    <a:pt x="4884697" y="4912588"/>
                    <a:pt x="4870595" y="4891051"/>
                    <a:pt x="4857905" y="4869517"/>
                  </a:cubicBezTo>
                  <a:cubicBezTo>
                    <a:pt x="4855085" y="4864731"/>
                    <a:pt x="4852264" y="4857551"/>
                    <a:pt x="4849444" y="4852765"/>
                  </a:cubicBezTo>
                  <a:cubicBezTo>
                    <a:pt x="4866366" y="4824050"/>
                    <a:pt x="4883287" y="4795336"/>
                    <a:pt x="4900209" y="4766621"/>
                  </a:cubicBezTo>
                  <a:cubicBezTo>
                    <a:pt x="4901618" y="4764230"/>
                    <a:pt x="4905849" y="4761836"/>
                    <a:pt x="4908670" y="4759444"/>
                  </a:cubicBezTo>
                  <a:cubicBezTo>
                    <a:pt x="4931232" y="4749872"/>
                    <a:pt x="4953794" y="4737907"/>
                    <a:pt x="4976356" y="4728335"/>
                  </a:cubicBezTo>
                  <a:close/>
                  <a:moveTo>
                    <a:pt x="3498537" y="4728335"/>
                  </a:moveTo>
                  <a:cubicBezTo>
                    <a:pt x="3498537" y="4735515"/>
                    <a:pt x="3499947" y="4742693"/>
                    <a:pt x="3501358" y="4749872"/>
                  </a:cubicBezTo>
                  <a:cubicBezTo>
                    <a:pt x="3504178" y="4766621"/>
                    <a:pt x="3506998" y="4785764"/>
                    <a:pt x="3509818" y="4802516"/>
                  </a:cubicBezTo>
                  <a:cubicBezTo>
                    <a:pt x="3512639" y="4819265"/>
                    <a:pt x="3516868" y="4838408"/>
                    <a:pt x="3519689" y="4855159"/>
                  </a:cubicBezTo>
                  <a:cubicBezTo>
                    <a:pt x="3519689" y="4871908"/>
                    <a:pt x="3515459" y="4891051"/>
                    <a:pt x="3512639" y="4907803"/>
                  </a:cubicBezTo>
                  <a:lnTo>
                    <a:pt x="3512639" y="4912588"/>
                  </a:lnTo>
                  <a:cubicBezTo>
                    <a:pt x="3509818" y="4924552"/>
                    <a:pt x="3508408" y="4938909"/>
                    <a:pt x="3505587" y="4950874"/>
                  </a:cubicBezTo>
                  <a:cubicBezTo>
                    <a:pt x="3502767" y="4960446"/>
                    <a:pt x="3501358" y="4967623"/>
                    <a:pt x="3499947" y="4979589"/>
                  </a:cubicBezTo>
                  <a:cubicBezTo>
                    <a:pt x="3499947" y="4979589"/>
                    <a:pt x="3499947" y="4981981"/>
                    <a:pt x="3499947" y="4981981"/>
                  </a:cubicBezTo>
                  <a:cubicBezTo>
                    <a:pt x="3495717" y="4979589"/>
                    <a:pt x="3492897" y="4979589"/>
                    <a:pt x="3490077" y="4977195"/>
                  </a:cubicBezTo>
                  <a:cubicBezTo>
                    <a:pt x="3487256" y="4974803"/>
                    <a:pt x="3484436" y="4974803"/>
                    <a:pt x="3481616" y="4972409"/>
                  </a:cubicBezTo>
                  <a:cubicBezTo>
                    <a:pt x="3463283" y="4965232"/>
                    <a:pt x="3446362" y="4955660"/>
                    <a:pt x="3429440" y="4948480"/>
                  </a:cubicBezTo>
                  <a:cubicBezTo>
                    <a:pt x="3428031" y="4948480"/>
                    <a:pt x="3425211" y="4946089"/>
                    <a:pt x="3423800" y="4943695"/>
                  </a:cubicBezTo>
                  <a:cubicBezTo>
                    <a:pt x="3406878" y="4914980"/>
                    <a:pt x="3389957" y="4886265"/>
                    <a:pt x="3371626" y="4855159"/>
                  </a:cubicBezTo>
                  <a:cubicBezTo>
                    <a:pt x="3378675" y="4843194"/>
                    <a:pt x="3387136" y="4828836"/>
                    <a:pt x="3394188" y="4816873"/>
                  </a:cubicBezTo>
                  <a:cubicBezTo>
                    <a:pt x="3395597" y="4814479"/>
                    <a:pt x="3398417" y="4812087"/>
                    <a:pt x="3399828" y="4807302"/>
                  </a:cubicBezTo>
                  <a:cubicBezTo>
                    <a:pt x="3404058" y="4797730"/>
                    <a:pt x="3409698" y="4788159"/>
                    <a:pt x="3415339" y="4780979"/>
                  </a:cubicBezTo>
                  <a:cubicBezTo>
                    <a:pt x="3416750" y="4778587"/>
                    <a:pt x="3419570" y="4773801"/>
                    <a:pt x="3422390" y="4769015"/>
                  </a:cubicBezTo>
                  <a:cubicBezTo>
                    <a:pt x="3423800" y="4764230"/>
                    <a:pt x="3425211" y="4761836"/>
                    <a:pt x="3428031" y="4761836"/>
                  </a:cubicBezTo>
                  <a:cubicBezTo>
                    <a:pt x="3430851" y="4759444"/>
                    <a:pt x="3435081" y="4759444"/>
                    <a:pt x="3437901" y="4757050"/>
                  </a:cubicBezTo>
                  <a:cubicBezTo>
                    <a:pt x="3443542" y="4752264"/>
                    <a:pt x="3450593" y="4749872"/>
                    <a:pt x="3457643" y="4747478"/>
                  </a:cubicBezTo>
                  <a:cubicBezTo>
                    <a:pt x="3459054" y="4745087"/>
                    <a:pt x="3460463" y="4745087"/>
                    <a:pt x="3461874" y="4745087"/>
                  </a:cubicBezTo>
                  <a:cubicBezTo>
                    <a:pt x="3474564" y="4740301"/>
                    <a:pt x="3485845" y="4733121"/>
                    <a:pt x="3498537" y="4728335"/>
                  </a:cubicBezTo>
                  <a:close/>
                  <a:moveTo>
                    <a:pt x="2016488" y="4728335"/>
                  </a:moveTo>
                  <a:cubicBezTo>
                    <a:pt x="2019308" y="4735515"/>
                    <a:pt x="2020719" y="4740301"/>
                    <a:pt x="2022128" y="4745087"/>
                  </a:cubicBezTo>
                  <a:cubicBezTo>
                    <a:pt x="2027769" y="4780979"/>
                    <a:pt x="2037641" y="4816873"/>
                    <a:pt x="2037641" y="4852765"/>
                  </a:cubicBezTo>
                  <a:cubicBezTo>
                    <a:pt x="2037641" y="4888660"/>
                    <a:pt x="2027769" y="4924552"/>
                    <a:pt x="2022128" y="4960446"/>
                  </a:cubicBezTo>
                  <a:cubicBezTo>
                    <a:pt x="2022128" y="4967623"/>
                    <a:pt x="2020719" y="4972409"/>
                    <a:pt x="2019308" y="4979589"/>
                  </a:cubicBezTo>
                  <a:cubicBezTo>
                    <a:pt x="2015079" y="4979589"/>
                    <a:pt x="2010847" y="4979589"/>
                    <a:pt x="2008027" y="4977195"/>
                  </a:cubicBezTo>
                  <a:cubicBezTo>
                    <a:pt x="1989696" y="4970018"/>
                    <a:pt x="1972775" y="4960446"/>
                    <a:pt x="1954442" y="4953266"/>
                  </a:cubicBezTo>
                  <a:cubicBezTo>
                    <a:pt x="1947392" y="4950874"/>
                    <a:pt x="1941752" y="4946089"/>
                    <a:pt x="1937521" y="4936517"/>
                  </a:cubicBezTo>
                  <a:cubicBezTo>
                    <a:pt x="1924830" y="4912588"/>
                    <a:pt x="1910729" y="4891051"/>
                    <a:pt x="1898037" y="4869517"/>
                  </a:cubicBezTo>
                  <a:cubicBezTo>
                    <a:pt x="1895217" y="4864731"/>
                    <a:pt x="1892396" y="4857551"/>
                    <a:pt x="1889576" y="4852765"/>
                  </a:cubicBezTo>
                  <a:cubicBezTo>
                    <a:pt x="1906498" y="4824050"/>
                    <a:pt x="1923419" y="4795336"/>
                    <a:pt x="1940341" y="4766621"/>
                  </a:cubicBezTo>
                  <a:cubicBezTo>
                    <a:pt x="1941752" y="4764230"/>
                    <a:pt x="1945981" y="4761836"/>
                    <a:pt x="1948802" y="4759444"/>
                  </a:cubicBezTo>
                  <a:cubicBezTo>
                    <a:pt x="1971364" y="4749872"/>
                    <a:pt x="1993926" y="4737907"/>
                    <a:pt x="2016488" y="4728335"/>
                  </a:cubicBezTo>
                  <a:close/>
                  <a:moveTo>
                    <a:pt x="538670" y="4728335"/>
                  </a:moveTo>
                  <a:cubicBezTo>
                    <a:pt x="541490" y="4747478"/>
                    <a:pt x="544310" y="4766621"/>
                    <a:pt x="548541" y="4780979"/>
                  </a:cubicBezTo>
                  <a:cubicBezTo>
                    <a:pt x="551361" y="4804907"/>
                    <a:pt x="558411" y="4828836"/>
                    <a:pt x="558411" y="4852765"/>
                  </a:cubicBezTo>
                  <a:cubicBezTo>
                    <a:pt x="558411" y="4876694"/>
                    <a:pt x="552771" y="4900623"/>
                    <a:pt x="548541" y="4924552"/>
                  </a:cubicBezTo>
                  <a:cubicBezTo>
                    <a:pt x="545721" y="4943695"/>
                    <a:pt x="541490" y="4960446"/>
                    <a:pt x="538670" y="4979589"/>
                  </a:cubicBezTo>
                  <a:cubicBezTo>
                    <a:pt x="513287" y="4970018"/>
                    <a:pt x="490725" y="4958052"/>
                    <a:pt x="468163" y="4948480"/>
                  </a:cubicBezTo>
                  <a:cubicBezTo>
                    <a:pt x="466754" y="4948480"/>
                    <a:pt x="463933" y="4946089"/>
                    <a:pt x="462522" y="4943695"/>
                  </a:cubicBezTo>
                  <a:cubicBezTo>
                    <a:pt x="445601" y="4914980"/>
                    <a:pt x="428679" y="4886265"/>
                    <a:pt x="410348" y="4855159"/>
                  </a:cubicBezTo>
                  <a:cubicBezTo>
                    <a:pt x="420218" y="4838408"/>
                    <a:pt x="430090" y="4821659"/>
                    <a:pt x="438551" y="4804907"/>
                  </a:cubicBezTo>
                  <a:cubicBezTo>
                    <a:pt x="454062" y="4771407"/>
                    <a:pt x="473804" y="4752264"/>
                    <a:pt x="497776" y="4745087"/>
                  </a:cubicBezTo>
                  <a:cubicBezTo>
                    <a:pt x="511878" y="4742693"/>
                    <a:pt x="524568" y="4735515"/>
                    <a:pt x="538670" y="4728335"/>
                  </a:cubicBezTo>
                  <a:close/>
                  <a:moveTo>
                    <a:pt x="2819" y="4613477"/>
                  </a:moveTo>
                  <a:cubicBezTo>
                    <a:pt x="22561" y="4623048"/>
                    <a:pt x="43714" y="4632620"/>
                    <a:pt x="63456" y="4642191"/>
                  </a:cubicBezTo>
                  <a:cubicBezTo>
                    <a:pt x="69096" y="4644586"/>
                    <a:pt x="73326" y="4649371"/>
                    <a:pt x="77557" y="4654157"/>
                  </a:cubicBezTo>
                  <a:cubicBezTo>
                    <a:pt x="117041" y="4721158"/>
                    <a:pt x="155114" y="4785764"/>
                    <a:pt x="194597" y="4852765"/>
                  </a:cubicBezTo>
                  <a:cubicBezTo>
                    <a:pt x="191777" y="4857551"/>
                    <a:pt x="190368" y="4862337"/>
                    <a:pt x="187547" y="4867122"/>
                  </a:cubicBezTo>
                  <a:cubicBezTo>
                    <a:pt x="150884" y="4929337"/>
                    <a:pt x="115630" y="4989161"/>
                    <a:pt x="80377" y="5048981"/>
                  </a:cubicBezTo>
                  <a:cubicBezTo>
                    <a:pt x="76146" y="5056161"/>
                    <a:pt x="70506" y="5060947"/>
                    <a:pt x="67685" y="5063339"/>
                  </a:cubicBezTo>
                  <a:cubicBezTo>
                    <a:pt x="46534" y="5072910"/>
                    <a:pt x="25381" y="5082482"/>
                    <a:pt x="4230" y="5092053"/>
                  </a:cubicBezTo>
                  <a:lnTo>
                    <a:pt x="4230" y="5068124"/>
                  </a:lnTo>
                  <a:cubicBezTo>
                    <a:pt x="21152" y="5058553"/>
                    <a:pt x="39483" y="5051376"/>
                    <a:pt x="57815" y="5041804"/>
                  </a:cubicBezTo>
                  <a:cubicBezTo>
                    <a:pt x="63456" y="5039410"/>
                    <a:pt x="70506" y="5032232"/>
                    <a:pt x="74737" y="5025053"/>
                  </a:cubicBezTo>
                  <a:cubicBezTo>
                    <a:pt x="98708" y="4984375"/>
                    <a:pt x="124091" y="4941303"/>
                    <a:pt x="148064" y="4900623"/>
                  </a:cubicBezTo>
                  <a:cubicBezTo>
                    <a:pt x="157934" y="4886265"/>
                    <a:pt x="166395" y="4871908"/>
                    <a:pt x="176266" y="4855159"/>
                  </a:cubicBezTo>
                  <a:cubicBezTo>
                    <a:pt x="173446" y="4850373"/>
                    <a:pt x="173446" y="4847979"/>
                    <a:pt x="172035" y="4845588"/>
                  </a:cubicBezTo>
                  <a:cubicBezTo>
                    <a:pt x="139603" y="4788159"/>
                    <a:pt x="105760" y="4733121"/>
                    <a:pt x="71917" y="4675692"/>
                  </a:cubicBezTo>
                  <a:cubicBezTo>
                    <a:pt x="67685" y="4668514"/>
                    <a:pt x="62045" y="4663729"/>
                    <a:pt x="56404" y="4661335"/>
                  </a:cubicBezTo>
                  <a:cubicBezTo>
                    <a:pt x="38073" y="4654157"/>
                    <a:pt x="21152" y="4644586"/>
                    <a:pt x="2819" y="4637406"/>
                  </a:cubicBezTo>
                  <a:close/>
                  <a:moveTo>
                    <a:pt x="4355898" y="4603905"/>
                  </a:moveTo>
                  <a:cubicBezTo>
                    <a:pt x="4354487" y="4608691"/>
                    <a:pt x="4353078" y="4611085"/>
                    <a:pt x="4353078" y="4613477"/>
                  </a:cubicBezTo>
                  <a:cubicBezTo>
                    <a:pt x="4340386" y="4690049"/>
                    <a:pt x="4327695" y="4766621"/>
                    <a:pt x="4316414" y="4843194"/>
                  </a:cubicBezTo>
                  <a:cubicBezTo>
                    <a:pt x="4315003" y="4852765"/>
                    <a:pt x="4316414" y="4864731"/>
                    <a:pt x="4317824" y="4874302"/>
                  </a:cubicBezTo>
                  <a:cubicBezTo>
                    <a:pt x="4324875" y="4924552"/>
                    <a:pt x="4333336" y="4974803"/>
                    <a:pt x="4343206" y="5025053"/>
                  </a:cubicBezTo>
                  <a:cubicBezTo>
                    <a:pt x="4347437" y="5053767"/>
                    <a:pt x="4351667" y="5080090"/>
                    <a:pt x="4355898" y="5108805"/>
                  </a:cubicBezTo>
                  <a:cubicBezTo>
                    <a:pt x="4360127" y="5108805"/>
                    <a:pt x="4361538" y="5106411"/>
                    <a:pt x="4364359" y="5106411"/>
                  </a:cubicBezTo>
                  <a:cubicBezTo>
                    <a:pt x="4408072" y="5087268"/>
                    <a:pt x="4451787" y="5068124"/>
                    <a:pt x="4495500" y="5046590"/>
                  </a:cubicBezTo>
                  <a:cubicBezTo>
                    <a:pt x="4501141" y="5044196"/>
                    <a:pt x="4508192" y="5037018"/>
                    <a:pt x="4512422" y="5029838"/>
                  </a:cubicBezTo>
                  <a:cubicBezTo>
                    <a:pt x="4544856" y="4977195"/>
                    <a:pt x="4575878" y="4922160"/>
                    <a:pt x="4606901" y="4869517"/>
                  </a:cubicBezTo>
                  <a:cubicBezTo>
                    <a:pt x="4609722" y="4867122"/>
                    <a:pt x="4611131" y="4859945"/>
                    <a:pt x="4613951" y="4855159"/>
                  </a:cubicBezTo>
                  <a:cubicBezTo>
                    <a:pt x="4578699" y="4795336"/>
                    <a:pt x="4543445" y="4735515"/>
                    <a:pt x="4508192" y="4678086"/>
                  </a:cubicBezTo>
                  <a:cubicBezTo>
                    <a:pt x="4505372" y="4670906"/>
                    <a:pt x="4499731" y="4668514"/>
                    <a:pt x="4494091" y="4666120"/>
                  </a:cubicBezTo>
                  <a:cubicBezTo>
                    <a:pt x="4453196" y="4646977"/>
                    <a:pt x="4412303" y="4630228"/>
                    <a:pt x="4371409" y="4611085"/>
                  </a:cubicBezTo>
                  <a:cubicBezTo>
                    <a:pt x="4365768" y="4608691"/>
                    <a:pt x="4361538" y="4606299"/>
                    <a:pt x="4355898" y="4603905"/>
                  </a:cubicBezTo>
                  <a:close/>
                  <a:moveTo>
                    <a:pt x="2875259" y="4603905"/>
                  </a:moveTo>
                  <a:cubicBezTo>
                    <a:pt x="2873848" y="4608691"/>
                    <a:pt x="2872439" y="4611085"/>
                    <a:pt x="2872439" y="4615871"/>
                  </a:cubicBezTo>
                  <a:cubicBezTo>
                    <a:pt x="2871028" y="4627834"/>
                    <a:pt x="2868208" y="4642191"/>
                    <a:pt x="2866798" y="4654157"/>
                  </a:cubicBezTo>
                  <a:cubicBezTo>
                    <a:pt x="2856927" y="4716372"/>
                    <a:pt x="2847056" y="4778587"/>
                    <a:pt x="2837185" y="4840802"/>
                  </a:cubicBezTo>
                  <a:cubicBezTo>
                    <a:pt x="2837185" y="4843194"/>
                    <a:pt x="2837185" y="4843194"/>
                    <a:pt x="2837185" y="4845588"/>
                  </a:cubicBezTo>
                  <a:cubicBezTo>
                    <a:pt x="2837185" y="4847979"/>
                    <a:pt x="2837185" y="4850373"/>
                    <a:pt x="2837185" y="4852765"/>
                  </a:cubicBezTo>
                  <a:cubicBezTo>
                    <a:pt x="2837185" y="4857551"/>
                    <a:pt x="2837185" y="4859945"/>
                    <a:pt x="2837185" y="4864731"/>
                  </a:cubicBezTo>
                  <a:cubicBezTo>
                    <a:pt x="2837185" y="4864731"/>
                    <a:pt x="2837185" y="4867122"/>
                    <a:pt x="2837185" y="4867122"/>
                  </a:cubicBezTo>
                  <a:cubicBezTo>
                    <a:pt x="2837185" y="4869517"/>
                    <a:pt x="2837185" y="4871908"/>
                    <a:pt x="2834364" y="4874302"/>
                  </a:cubicBezTo>
                  <a:cubicBezTo>
                    <a:pt x="2845646" y="4943695"/>
                    <a:pt x="2856927" y="5015481"/>
                    <a:pt x="2868208" y="5084876"/>
                  </a:cubicBezTo>
                  <a:cubicBezTo>
                    <a:pt x="2869619" y="5092053"/>
                    <a:pt x="2869619" y="5096839"/>
                    <a:pt x="2871028" y="5101625"/>
                  </a:cubicBezTo>
                  <a:cubicBezTo>
                    <a:pt x="2871028" y="5104019"/>
                    <a:pt x="2872439" y="5106411"/>
                    <a:pt x="2872439" y="5108805"/>
                  </a:cubicBezTo>
                  <a:cubicBezTo>
                    <a:pt x="2873848" y="5108805"/>
                    <a:pt x="2873848" y="5108805"/>
                    <a:pt x="2873848" y="5108805"/>
                  </a:cubicBezTo>
                  <a:cubicBezTo>
                    <a:pt x="2876668" y="5106411"/>
                    <a:pt x="2879489" y="5106411"/>
                    <a:pt x="2880900" y="5106411"/>
                  </a:cubicBezTo>
                  <a:cubicBezTo>
                    <a:pt x="2924613" y="5087268"/>
                    <a:pt x="2969737" y="5068124"/>
                    <a:pt x="3013452" y="5046590"/>
                  </a:cubicBezTo>
                  <a:cubicBezTo>
                    <a:pt x="3016272" y="5044196"/>
                    <a:pt x="3019093" y="5041804"/>
                    <a:pt x="3021913" y="5039410"/>
                  </a:cubicBezTo>
                  <a:cubicBezTo>
                    <a:pt x="3023322" y="5039410"/>
                    <a:pt x="3023322" y="5039410"/>
                    <a:pt x="3023322" y="5039410"/>
                  </a:cubicBezTo>
                  <a:cubicBezTo>
                    <a:pt x="3026142" y="5037018"/>
                    <a:pt x="3028963" y="5032232"/>
                    <a:pt x="3030374" y="5029838"/>
                  </a:cubicBezTo>
                  <a:cubicBezTo>
                    <a:pt x="3031783" y="5029838"/>
                    <a:pt x="3031783" y="5029838"/>
                    <a:pt x="3031783" y="5029838"/>
                  </a:cubicBezTo>
                  <a:cubicBezTo>
                    <a:pt x="3033194" y="5027447"/>
                    <a:pt x="3033194" y="5027447"/>
                    <a:pt x="3034603" y="5025053"/>
                  </a:cubicBezTo>
                  <a:cubicBezTo>
                    <a:pt x="3065626" y="4974803"/>
                    <a:pt x="3095240" y="4922160"/>
                    <a:pt x="3124852" y="4871908"/>
                  </a:cubicBezTo>
                  <a:cubicBezTo>
                    <a:pt x="3126263" y="4867122"/>
                    <a:pt x="3129083" y="4862337"/>
                    <a:pt x="3131903" y="4857551"/>
                  </a:cubicBezTo>
                  <a:cubicBezTo>
                    <a:pt x="3130492" y="4852765"/>
                    <a:pt x="3129083" y="4852765"/>
                    <a:pt x="3129083" y="4850373"/>
                  </a:cubicBezTo>
                  <a:cubicBezTo>
                    <a:pt x="3095240" y="4792944"/>
                    <a:pt x="3062806" y="4735515"/>
                    <a:pt x="3028963" y="4680478"/>
                  </a:cubicBezTo>
                  <a:cubicBezTo>
                    <a:pt x="3026142" y="4673300"/>
                    <a:pt x="3019093" y="4668514"/>
                    <a:pt x="3013452" y="4666120"/>
                  </a:cubicBezTo>
                  <a:cubicBezTo>
                    <a:pt x="2972557" y="4646977"/>
                    <a:pt x="2930253" y="4627834"/>
                    <a:pt x="2889360" y="4608691"/>
                  </a:cubicBezTo>
                  <a:cubicBezTo>
                    <a:pt x="2886540" y="4608691"/>
                    <a:pt x="2885129" y="4606299"/>
                    <a:pt x="2882309" y="4606299"/>
                  </a:cubicBezTo>
                  <a:cubicBezTo>
                    <a:pt x="2880900" y="4606299"/>
                    <a:pt x="2878079" y="4603905"/>
                    <a:pt x="2875259" y="4603905"/>
                  </a:cubicBezTo>
                  <a:close/>
                  <a:moveTo>
                    <a:pt x="1396030" y="4603905"/>
                  </a:moveTo>
                  <a:cubicBezTo>
                    <a:pt x="1394620" y="4608691"/>
                    <a:pt x="1393210" y="4611085"/>
                    <a:pt x="1393210" y="4613477"/>
                  </a:cubicBezTo>
                  <a:cubicBezTo>
                    <a:pt x="1380519" y="4690049"/>
                    <a:pt x="1367827" y="4766621"/>
                    <a:pt x="1356546" y="4843194"/>
                  </a:cubicBezTo>
                  <a:cubicBezTo>
                    <a:pt x="1355137" y="4852765"/>
                    <a:pt x="1356546" y="4864731"/>
                    <a:pt x="1357957" y="4874302"/>
                  </a:cubicBezTo>
                  <a:cubicBezTo>
                    <a:pt x="1366418" y="4924552"/>
                    <a:pt x="1374879" y="4974803"/>
                    <a:pt x="1383339" y="5025053"/>
                  </a:cubicBezTo>
                  <a:cubicBezTo>
                    <a:pt x="1387569" y="5053767"/>
                    <a:pt x="1391800" y="5080090"/>
                    <a:pt x="1396030" y="5108805"/>
                  </a:cubicBezTo>
                  <a:cubicBezTo>
                    <a:pt x="1400261" y="5108805"/>
                    <a:pt x="1401670" y="5106411"/>
                    <a:pt x="1404491" y="5106411"/>
                  </a:cubicBezTo>
                  <a:cubicBezTo>
                    <a:pt x="1448206" y="5087268"/>
                    <a:pt x="1491919" y="5068124"/>
                    <a:pt x="1535634" y="5046590"/>
                  </a:cubicBezTo>
                  <a:cubicBezTo>
                    <a:pt x="1541274" y="5044196"/>
                    <a:pt x="1548324" y="5037018"/>
                    <a:pt x="1552555" y="5029838"/>
                  </a:cubicBezTo>
                  <a:cubicBezTo>
                    <a:pt x="1584988" y="4977195"/>
                    <a:pt x="1616010" y="4922160"/>
                    <a:pt x="1647033" y="4869517"/>
                  </a:cubicBezTo>
                  <a:cubicBezTo>
                    <a:pt x="1649854" y="4867122"/>
                    <a:pt x="1651265" y="4859945"/>
                    <a:pt x="1654085" y="4855159"/>
                  </a:cubicBezTo>
                  <a:cubicBezTo>
                    <a:pt x="1618831" y="4795336"/>
                    <a:pt x="1583578" y="4735515"/>
                    <a:pt x="1548324" y="4678086"/>
                  </a:cubicBezTo>
                  <a:cubicBezTo>
                    <a:pt x="1545504" y="4670906"/>
                    <a:pt x="1539863" y="4668514"/>
                    <a:pt x="1534223" y="4666120"/>
                  </a:cubicBezTo>
                  <a:cubicBezTo>
                    <a:pt x="1493330" y="4646977"/>
                    <a:pt x="1452435" y="4630228"/>
                    <a:pt x="1411542" y="4611085"/>
                  </a:cubicBezTo>
                  <a:cubicBezTo>
                    <a:pt x="1405902" y="4608691"/>
                    <a:pt x="1401670" y="4606299"/>
                    <a:pt x="1396030" y="4603905"/>
                  </a:cubicBezTo>
                  <a:close/>
                  <a:moveTo>
                    <a:pt x="3539431" y="4601514"/>
                  </a:moveTo>
                  <a:cubicBezTo>
                    <a:pt x="3536610" y="4603905"/>
                    <a:pt x="3533790" y="4603905"/>
                    <a:pt x="3532381" y="4603905"/>
                  </a:cubicBezTo>
                  <a:cubicBezTo>
                    <a:pt x="3525329" y="4608691"/>
                    <a:pt x="3516868" y="4611085"/>
                    <a:pt x="3508408" y="4615871"/>
                  </a:cubicBezTo>
                  <a:cubicBezTo>
                    <a:pt x="3473155" y="4630228"/>
                    <a:pt x="3436492" y="4646977"/>
                    <a:pt x="3401238" y="4663729"/>
                  </a:cubicBezTo>
                  <a:cubicBezTo>
                    <a:pt x="3395597" y="4666120"/>
                    <a:pt x="3389957" y="4670906"/>
                    <a:pt x="3385727" y="4678086"/>
                  </a:cubicBezTo>
                  <a:cubicBezTo>
                    <a:pt x="3353293" y="4730729"/>
                    <a:pt x="3322270" y="4785764"/>
                    <a:pt x="3289838" y="4840802"/>
                  </a:cubicBezTo>
                  <a:cubicBezTo>
                    <a:pt x="3288427" y="4845588"/>
                    <a:pt x="3285607" y="4847979"/>
                    <a:pt x="3284197" y="4852765"/>
                  </a:cubicBezTo>
                  <a:cubicBezTo>
                    <a:pt x="3284197" y="4855159"/>
                    <a:pt x="3284197" y="4855159"/>
                    <a:pt x="3284197" y="4855159"/>
                  </a:cubicBezTo>
                  <a:cubicBezTo>
                    <a:pt x="3285607" y="4859945"/>
                    <a:pt x="3288427" y="4864731"/>
                    <a:pt x="3291247" y="4869517"/>
                  </a:cubicBezTo>
                  <a:cubicBezTo>
                    <a:pt x="3322270" y="4922160"/>
                    <a:pt x="3353293" y="4974803"/>
                    <a:pt x="3384316" y="5027447"/>
                  </a:cubicBezTo>
                  <a:cubicBezTo>
                    <a:pt x="3388547" y="5034624"/>
                    <a:pt x="3395597" y="5041804"/>
                    <a:pt x="3401238" y="5044196"/>
                  </a:cubicBezTo>
                  <a:cubicBezTo>
                    <a:pt x="3425211" y="5056161"/>
                    <a:pt x="3450593" y="5065733"/>
                    <a:pt x="3474564" y="5077696"/>
                  </a:cubicBezTo>
                  <a:cubicBezTo>
                    <a:pt x="3483025" y="5082482"/>
                    <a:pt x="3492897" y="5084876"/>
                    <a:pt x="3501358" y="5089662"/>
                  </a:cubicBezTo>
                  <a:cubicBezTo>
                    <a:pt x="3504178" y="5092053"/>
                    <a:pt x="3506998" y="5092053"/>
                    <a:pt x="3509818" y="5092053"/>
                  </a:cubicBezTo>
                  <a:lnTo>
                    <a:pt x="3509818" y="5094447"/>
                  </a:lnTo>
                  <a:cubicBezTo>
                    <a:pt x="3512639" y="5096839"/>
                    <a:pt x="3515459" y="5096839"/>
                    <a:pt x="3518279" y="5099233"/>
                  </a:cubicBezTo>
                  <a:cubicBezTo>
                    <a:pt x="3525329" y="5101625"/>
                    <a:pt x="3532381" y="5106411"/>
                    <a:pt x="3539431" y="5108805"/>
                  </a:cubicBezTo>
                  <a:cubicBezTo>
                    <a:pt x="3540841" y="5101625"/>
                    <a:pt x="3542251" y="5096839"/>
                    <a:pt x="3543662" y="5092053"/>
                  </a:cubicBezTo>
                  <a:cubicBezTo>
                    <a:pt x="3556352" y="5017875"/>
                    <a:pt x="3567633" y="4943695"/>
                    <a:pt x="3577505" y="4869517"/>
                  </a:cubicBezTo>
                  <a:cubicBezTo>
                    <a:pt x="3578914" y="4857551"/>
                    <a:pt x="3577505" y="4845588"/>
                    <a:pt x="3576094" y="4833622"/>
                  </a:cubicBezTo>
                  <a:cubicBezTo>
                    <a:pt x="3566224" y="4764230"/>
                    <a:pt x="3554943" y="4694835"/>
                    <a:pt x="3543662" y="4625443"/>
                  </a:cubicBezTo>
                  <a:cubicBezTo>
                    <a:pt x="3542251" y="4618263"/>
                    <a:pt x="3540841" y="4608691"/>
                    <a:pt x="3539431" y="4601514"/>
                  </a:cubicBezTo>
                  <a:close/>
                  <a:moveTo>
                    <a:pt x="5021480" y="4599120"/>
                  </a:moveTo>
                  <a:cubicBezTo>
                    <a:pt x="5018660" y="4601514"/>
                    <a:pt x="5015840" y="4601514"/>
                    <a:pt x="5014429" y="4601514"/>
                  </a:cubicBezTo>
                  <a:cubicBezTo>
                    <a:pt x="4969305" y="4623048"/>
                    <a:pt x="4924180" y="4642191"/>
                    <a:pt x="4879056" y="4663729"/>
                  </a:cubicBezTo>
                  <a:cubicBezTo>
                    <a:pt x="4873416" y="4666120"/>
                    <a:pt x="4869186" y="4670906"/>
                    <a:pt x="4864955" y="4678086"/>
                  </a:cubicBezTo>
                  <a:cubicBezTo>
                    <a:pt x="4832522" y="4733121"/>
                    <a:pt x="4800089" y="4785764"/>
                    <a:pt x="4769066" y="4840802"/>
                  </a:cubicBezTo>
                  <a:cubicBezTo>
                    <a:pt x="4767656" y="4843194"/>
                    <a:pt x="4764836" y="4847979"/>
                    <a:pt x="4763425" y="4852765"/>
                  </a:cubicBezTo>
                  <a:cubicBezTo>
                    <a:pt x="4764836" y="4857551"/>
                    <a:pt x="4766245" y="4859945"/>
                    <a:pt x="4767656" y="4862337"/>
                  </a:cubicBezTo>
                  <a:cubicBezTo>
                    <a:pt x="4800089" y="4919766"/>
                    <a:pt x="4833932" y="4974803"/>
                    <a:pt x="4866366" y="5029838"/>
                  </a:cubicBezTo>
                  <a:cubicBezTo>
                    <a:pt x="4870595" y="5037018"/>
                    <a:pt x="4876236" y="5041804"/>
                    <a:pt x="4881876" y="5044196"/>
                  </a:cubicBezTo>
                  <a:cubicBezTo>
                    <a:pt x="4924180" y="5063339"/>
                    <a:pt x="4966484" y="5082482"/>
                    <a:pt x="5008788" y="5101625"/>
                  </a:cubicBezTo>
                  <a:cubicBezTo>
                    <a:pt x="5011608" y="5104019"/>
                    <a:pt x="5015840" y="5104019"/>
                    <a:pt x="5020069" y="5106411"/>
                  </a:cubicBezTo>
                  <a:cubicBezTo>
                    <a:pt x="5021480" y="5099233"/>
                    <a:pt x="5022890" y="5092053"/>
                    <a:pt x="5024300" y="5084876"/>
                  </a:cubicBezTo>
                  <a:cubicBezTo>
                    <a:pt x="5031350" y="5037018"/>
                    <a:pt x="5039811" y="4989161"/>
                    <a:pt x="5048272" y="4938909"/>
                  </a:cubicBezTo>
                  <a:cubicBezTo>
                    <a:pt x="5053912" y="4910194"/>
                    <a:pt x="5060964" y="4881480"/>
                    <a:pt x="5060964" y="4852765"/>
                  </a:cubicBezTo>
                  <a:cubicBezTo>
                    <a:pt x="5060964" y="4824050"/>
                    <a:pt x="5052503" y="4792944"/>
                    <a:pt x="5048272" y="4764230"/>
                  </a:cubicBezTo>
                  <a:cubicBezTo>
                    <a:pt x="5039811" y="4709192"/>
                    <a:pt x="5029941" y="4656549"/>
                    <a:pt x="5021480" y="4599120"/>
                  </a:cubicBezTo>
                  <a:close/>
                  <a:moveTo>
                    <a:pt x="2063023" y="4599120"/>
                  </a:moveTo>
                  <a:cubicBezTo>
                    <a:pt x="2060203" y="4601514"/>
                    <a:pt x="2057383" y="4601514"/>
                    <a:pt x="2055972" y="4601514"/>
                  </a:cubicBezTo>
                  <a:cubicBezTo>
                    <a:pt x="2010847" y="4623048"/>
                    <a:pt x="1965723" y="4642191"/>
                    <a:pt x="1920599" y="4663729"/>
                  </a:cubicBezTo>
                  <a:cubicBezTo>
                    <a:pt x="1914958" y="4666120"/>
                    <a:pt x="1910729" y="4670906"/>
                    <a:pt x="1906498" y="4678086"/>
                  </a:cubicBezTo>
                  <a:cubicBezTo>
                    <a:pt x="1874065" y="4733121"/>
                    <a:pt x="1841632" y="4785764"/>
                    <a:pt x="1810609" y="4840802"/>
                  </a:cubicBezTo>
                  <a:cubicBezTo>
                    <a:pt x="1809199" y="4843194"/>
                    <a:pt x="1806379" y="4847979"/>
                    <a:pt x="1804968" y="4852765"/>
                  </a:cubicBezTo>
                  <a:cubicBezTo>
                    <a:pt x="1806379" y="4857551"/>
                    <a:pt x="1807788" y="4859945"/>
                    <a:pt x="1809199" y="4862337"/>
                  </a:cubicBezTo>
                  <a:cubicBezTo>
                    <a:pt x="1841632" y="4919766"/>
                    <a:pt x="1875475" y="4974803"/>
                    <a:pt x="1907909" y="5029838"/>
                  </a:cubicBezTo>
                  <a:cubicBezTo>
                    <a:pt x="1912138" y="5037018"/>
                    <a:pt x="1917779" y="5041804"/>
                    <a:pt x="1923419" y="5044196"/>
                  </a:cubicBezTo>
                  <a:cubicBezTo>
                    <a:pt x="1965723" y="5063339"/>
                    <a:pt x="2008027" y="5082482"/>
                    <a:pt x="2050331" y="5101625"/>
                  </a:cubicBezTo>
                  <a:cubicBezTo>
                    <a:pt x="2053151" y="5104019"/>
                    <a:pt x="2057383" y="5104019"/>
                    <a:pt x="2061612" y="5106411"/>
                  </a:cubicBezTo>
                  <a:cubicBezTo>
                    <a:pt x="2063023" y="5099233"/>
                    <a:pt x="2064432" y="5092053"/>
                    <a:pt x="2065843" y="5084876"/>
                  </a:cubicBezTo>
                  <a:cubicBezTo>
                    <a:pt x="2072893" y="5037018"/>
                    <a:pt x="2081354" y="4989161"/>
                    <a:pt x="2089815" y="4938909"/>
                  </a:cubicBezTo>
                  <a:cubicBezTo>
                    <a:pt x="2095455" y="4910194"/>
                    <a:pt x="2102507" y="4881480"/>
                    <a:pt x="2102507" y="4852765"/>
                  </a:cubicBezTo>
                  <a:cubicBezTo>
                    <a:pt x="2102507" y="4824050"/>
                    <a:pt x="2094046" y="4792944"/>
                    <a:pt x="2089815" y="4764230"/>
                  </a:cubicBezTo>
                  <a:cubicBezTo>
                    <a:pt x="2081354" y="4709192"/>
                    <a:pt x="2071484" y="4656549"/>
                    <a:pt x="2063023" y="4599120"/>
                  </a:cubicBezTo>
                  <a:close/>
                  <a:moveTo>
                    <a:pt x="580974" y="4599120"/>
                  </a:moveTo>
                  <a:cubicBezTo>
                    <a:pt x="578153" y="4601514"/>
                    <a:pt x="575333" y="4601514"/>
                    <a:pt x="573924" y="4601514"/>
                  </a:cubicBezTo>
                  <a:cubicBezTo>
                    <a:pt x="528799" y="4623048"/>
                    <a:pt x="483675" y="4642191"/>
                    <a:pt x="438551" y="4663729"/>
                  </a:cubicBezTo>
                  <a:cubicBezTo>
                    <a:pt x="432910" y="4666120"/>
                    <a:pt x="427270" y="4673300"/>
                    <a:pt x="423039" y="4680478"/>
                  </a:cubicBezTo>
                  <a:cubicBezTo>
                    <a:pt x="392016" y="4733121"/>
                    <a:pt x="360993" y="4785764"/>
                    <a:pt x="329970" y="4838408"/>
                  </a:cubicBezTo>
                  <a:cubicBezTo>
                    <a:pt x="327150" y="4843194"/>
                    <a:pt x="325740" y="4847979"/>
                    <a:pt x="322920" y="4852765"/>
                  </a:cubicBezTo>
                  <a:cubicBezTo>
                    <a:pt x="327150" y="4859945"/>
                    <a:pt x="329970" y="4864731"/>
                    <a:pt x="332790" y="4869517"/>
                  </a:cubicBezTo>
                  <a:cubicBezTo>
                    <a:pt x="362404" y="4919766"/>
                    <a:pt x="393427" y="4970018"/>
                    <a:pt x="423039" y="5022661"/>
                  </a:cubicBezTo>
                  <a:cubicBezTo>
                    <a:pt x="430090" y="5034624"/>
                    <a:pt x="437140" y="5039410"/>
                    <a:pt x="445601" y="5044196"/>
                  </a:cubicBezTo>
                  <a:cubicBezTo>
                    <a:pt x="483675" y="5060947"/>
                    <a:pt x="521748" y="5080090"/>
                    <a:pt x="559822" y="5096839"/>
                  </a:cubicBezTo>
                  <a:cubicBezTo>
                    <a:pt x="566872" y="5099233"/>
                    <a:pt x="573924" y="5104019"/>
                    <a:pt x="580974" y="5106411"/>
                  </a:cubicBezTo>
                  <a:cubicBezTo>
                    <a:pt x="582384" y="5099233"/>
                    <a:pt x="583794" y="5094447"/>
                    <a:pt x="585205" y="5089662"/>
                  </a:cubicBezTo>
                  <a:cubicBezTo>
                    <a:pt x="596486" y="5015481"/>
                    <a:pt x="609176" y="4943695"/>
                    <a:pt x="620457" y="4869517"/>
                  </a:cubicBezTo>
                  <a:cubicBezTo>
                    <a:pt x="621868" y="4857551"/>
                    <a:pt x="620457" y="4845588"/>
                    <a:pt x="619048" y="4833622"/>
                  </a:cubicBezTo>
                  <a:cubicBezTo>
                    <a:pt x="609176" y="4764230"/>
                    <a:pt x="597895" y="4694835"/>
                    <a:pt x="586614" y="4625443"/>
                  </a:cubicBezTo>
                  <a:cubicBezTo>
                    <a:pt x="585205" y="4618263"/>
                    <a:pt x="583794" y="4611085"/>
                    <a:pt x="580974" y="4599120"/>
                  </a:cubicBezTo>
                  <a:close/>
                  <a:moveTo>
                    <a:pt x="3946959" y="4591942"/>
                  </a:moveTo>
                  <a:cubicBezTo>
                    <a:pt x="3931447" y="4618263"/>
                    <a:pt x="3915936" y="4642191"/>
                    <a:pt x="3901835" y="4668514"/>
                  </a:cubicBezTo>
                  <a:cubicBezTo>
                    <a:pt x="3894784" y="4682872"/>
                    <a:pt x="3886323" y="4690049"/>
                    <a:pt x="3875042" y="4694835"/>
                  </a:cubicBezTo>
                  <a:cubicBezTo>
                    <a:pt x="3858120" y="4702015"/>
                    <a:pt x="3841199" y="4711586"/>
                    <a:pt x="3824277" y="4718764"/>
                  </a:cubicBezTo>
                  <a:cubicBezTo>
                    <a:pt x="3821457" y="4721158"/>
                    <a:pt x="3817227" y="4723549"/>
                    <a:pt x="3812996" y="4725944"/>
                  </a:cubicBezTo>
                  <a:cubicBezTo>
                    <a:pt x="3814407" y="4737907"/>
                    <a:pt x="3815816" y="4747478"/>
                    <a:pt x="3817227" y="4757050"/>
                  </a:cubicBezTo>
                  <a:cubicBezTo>
                    <a:pt x="3822868" y="4790550"/>
                    <a:pt x="3831329" y="4821659"/>
                    <a:pt x="3831329" y="4855159"/>
                  </a:cubicBezTo>
                  <a:cubicBezTo>
                    <a:pt x="3831329" y="4888660"/>
                    <a:pt x="3822868" y="4922160"/>
                    <a:pt x="3817227" y="4955660"/>
                  </a:cubicBezTo>
                  <a:cubicBezTo>
                    <a:pt x="3815816" y="4965232"/>
                    <a:pt x="3814407" y="4974803"/>
                    <a:pt x="3812996" y="4984375"/>
                  </a:cubicBezTo>
                  <a:cubicBezTo>
                    <a:pt x="3815816" y="4986766"/>
                    <a:pt x="3815816" y="4989161"/>
                    <a:pt x="3817227" y="4989161"/>
                  </a:cubicBezTo>
                  <a:cubicBezTo>
                    <a:pt x="3828508" y="4993946"/>
                    <a:pt x="3839789" y="5001124"/>
                    <a:pt x="3851070" y="5003518"/>
                  </a:cubicBezTo>
                  <a:cubicBezTo>
                    <a:pt x="3879273" y="5010695"/>
                    <a:pt x="3901835" y="5032232"/>
                    <a:pt x="3920166" y="5070519"/>
                  </a:cubicBezTo>
                  <a:cubicBezTo>
                    <a:pt x="3928627" y="5087268"/>
                    <a:pt x="3938499" y="5101625"/>
                    <a:pt x="3948369" y="5118376"/>
                  </a:cubicBezTo>
                  <a:cubicBezTo>
                    <a:pt x="3958240" y="5101625"/>
                    <a:pt x="3968111" y="5087268"/>
                    <a:pt x="3976571" y="5070519"/>
                  </a:cubicBezTo>
                  <a:cubicBezTo>
                    <a:pt x="3994904" y="5034624"/>
                    <a:pt x="4016055" y="5013089"/>
                    <a:pt x="4044258" y="5005910"/>
                  </a:cubicBezTo>
                  <a:cubicBezTo>
                    <a:pt x="4056950" y="5003518"/>
                    <a:pt x="4068231" y="4996338"/>
                    <a:pt x="4082332" y="4989161"/>
                  </a:cubicBezTo>
                  <a:cubicBezTo>
                    <a:pt x="4078101" y="4962838"/>
                    <a:pt x="4075281" y="4941303"/>
                    <a:pt x="4071051" y="4919766"/>
                  </a:cubicBezTo>
                  <a:cubicBezTo>
                    <a:pt x="4061179" y="4876694"/>
                    <a:pt x="4061179" y="4836016"/>
                    <a:pt x="4071051" y="4792944"/>
                  </a:cubicBezTo>
                  <a:cubicBezTo>
                    <a:pt x="4075281" y="4771407"/>
                    <a:pt x="4076692" y="4749872"/>
                    <a:pt x="4080921" y="4725944"/>
                  </a:cubicBezTo>
                  <a:cubicBezTo>
                    <a:pt x="4075281" y="4723549"/>
                    <a:pt x="4072460" y="4721158"/>
                    <a:pt x="4068231" y="4718764"/>
                  </a:cubicBezTo>
                  <a:cubicBezTo>
                    <a:pt x="4051309" y="4709192"/>
                    <a:pt x="4032977" y="4702015"/>
                    <a:pt x="4016055" y="4694835"/>
                  </a:cubicBezTo>
                  <a:cubicBezTo>
                    <a:pt x="4007594" y="4690049"/>
                    <a:pt x="4000544" y="4682872"/>
                    <a:pt x="3993493" y="4670906"/>
                  </a:cubicBezTo>
                  <a:cubicBezTo>
                    <a:pt x="3977982" y="4646977"/>
                    <a:pt x="3963881" y="4620657"/>
                    <a:pt x="3946959" y="4591942"/>
                  </a:cubicBezTo>
                  <a:close/>
                  <a:moveTo>
                    <a:pt x="2467730" y="4591942"/>
                  </a:moveTo>
                  <a:cubicBezTo>
                    <a:pt x="2464910" y="4596728"/>
                    <a:pt x="2462090" y="4599120"/>
                    <a:pt x="2459269" y="4603905"/>
                  </a:cubicBezTo>
                  <a:cubicBezTo>
                    <a:pt x="2455040" y="4613477"/>
                    <a:pt x="2449399" y="4620657"/>
                    <a:pt x="2445168" y="4627834"/>
                  </a:cubicBezTo>
                  <a:cubicBezTo>
                    <a:pt x="2433887" y="4646977"/>
                    <a:pt x="2424017" y="4670906"/>
                    <a:pt x="2409915" y="4685263"/>
                  </a:cubicBezTo>
                  <a:cubicBezTo>
                    <a:pt x="2409915" y="4685263"/>
                    <a:pt x="2408505" y="4687657"/>
                    <a:pt x="2407095" y="4687657"/>
                  </a:cubicBezTo>
                  <a:cubicBezTo>
                    <a:pt x="2392994" y="4699621"/>
                    <a:pt x="2377482" y="4702015"/>
                    <a:pt x="2363380" y="4709192"/>
                  </a:cubicBezTo>
                  <a:cubicBezTo>
                    <a:pt x="2353510" y="4713978"/>
                    <a:pt x="2345049" y="4718764"/>
                    <a:pt x="2333768" y="4723549"/>
                  </a:cubicBezTo>
                  <a:cubicBezTo>
                    <a:pt x="2336589" y="4742693"/>
                    <a:pt x="2339409" y="4759444"/>
                    <a:pt x="2342229" y="4776193"/>
                  </a:cubicBezTo>
                  <a:cubicBezTo>
                    <a:pt x="2346459" y="4802516"/>
                    <a:pt x="2353510" y="4828836"/>
                    <a:pt x="2353510" y="4855159"/>
                  </a:cubicBezTo>
                  <a:cubicBezTo>
                    <a:pt x="2353510" y="4881480"/>
                    <a:pt x="2346459" y="4910194"/>
                    <a:pt x="2342229" y="4936517"/>
                  </a:cubicBezTo>
                  <a:cubicBezTo>
                    <a:pt x="2339409" y="4953266"/>
                    <a:pt x="2336589" y="4967623"/>
                    <a:pt x="2333768" y="4986766"/>
                  </a:cubicBezTo>
                  <a:cubicBezTo>
                    <a:pt x="2347870" y="4991552"/>
                    <a:pt x="2359151" y="5001124"/>
                    <a:pt x="2371841" y="5003518"/>
                  </a:cubicBezTo>
                  <a:cubicBezTo>
                    <a:pt x="2384533" y="5005910"/>
                    <a:pt x="2395814" y="5013089"/>
                    <a:pt x="2407095" y="5022661"/>
                  </a:cubicBezTo>
                  <a:lnTo>
                    <a:pt x="2407095" y="5017875"/>
                  </a:lnTo>
                  <a:cubicBezTo>
                    <a:pt x="2411325" y="5022661"/>
                    <a:pt x="2414145" y="5029838"/>
                    <a:pt x="2418376" y="5034624"/>
                  </a:cubicBezTo>
                  <a:cubicBezTo>
                    <a:pt x="2426837" y="5044196"/>
                    <a:pt x="2433887" y="5056161"/>
                    <a:pt x="2440938" y="5070519"/>
                  </a:cubicBezTo>
                  <a:cubicBezTo>
                    <a:pt x="2449399" y="5087268"/>
                    <a:pt x="2457860" y="5099233"/>
                    <a:pt x="2467730" y="5115982"/>
                  </a:cubicBezTo>
                  <a:cubicBezTo>
                    <a:pt x="2470550" y="5111196"/>
                    <a:pt x="2474782" y="5108805"/>
                    <a:pt x="2473371" y="5094447"/>
                  </a:cubicBezTo>
                  <a:cubicBezTo>
                    <a:pt x="2479011" y="5084876"/>
                    <a:pt x="2484652" y="5075304"/>
                    <a:pt x="2490293" y="5065733"/>
                  </a:cubicBezTo>
                  <a:cubicBezTo>
                    <a:pt x="2498753" y="5048981"/>
                    <a:pt x="2508625" y="5032232"/>
                    <a:pt x="2518495" y="5020267"/>
                  </a:cubicBezTo>
                  <a:cubicBezTo>
                    <a:pt x="2521315" y="5017875"/>
                    <a:pt x="2524135" y="5015481"/>
                    <a:pt x="2526956" y="5013089"/>
                  </a:cubicBezTo>
                  <a:cubicBezTo>
                    <a:pt x="2541057" y="5003518"/>
                    <a:pt x="2555158" y="5001124"/>
                    <a:pt x="2569260" y="4993946"/>
                  </a:cubicBezTo>
                  <a:cubicBezTo>
                    <a:pt x="2576311" y="4991552"/>
                    <a:pt x="2583361" y="4986766"/>
                    <a:pt x="2590413" y="4984375"/>
                  </a:cubicBezTo>
                  <a:cubicBezTo>
                    <a:pt x="2593233" y="4984375"/>
                    <a:pt x="2594642" y="4981981"/>
                    <a:pt x="2597462" y="4981981"/>
                  </a:cubicBezTo>
                  <a:cubicBezTo>
                    <a:pt x="2597462" y="4974803"/>
                    <a:pt x="2597462" y="4970018"/>
                    <a:pt x="2596053" y="4965232"/>
                  </a:cubicBezTo>
                  <a:cubicBezTo>
                    <a:pt x="2593233" y="4950874"/>
                    <a:pt x="2591822" y="4936517"/>
                    <a:pt x="2589002" y="4922160"/>
                  </a:cubicBezTo>
                  <a:cubicBezTo>
                    <a:pt x="2589002" y="4919766"/>
                    <a:pt x="2589002" y="4914980"/>
                    <a:pt x="2587592" y="4912588"/>
                  </a:cubicBezTo>
                  <a:cubicBezTo>
                    <a:pt x="2584772" y="4900623"/>
                    <a:pt x="2583361" y="4888660"/>
                    <a:pt x="2581952" y="4876694"/>
                  </a:cubicBezTo>
                  <a:cubicBezTo>
                    <a:pt x="2579131" y="4859945"/>
                    <a:pt x="2579131" y="4843194"/>
                    <a:pt x="2581952" y="4826445"/>
                  </a:cubicBezTo>
                  <a:cubicBezTo>
                    <a:pt x="2581952" y="4824050"/>
                    <a:pt x="2581952" y="4824050"/>
                    <a:pt x="2581952" y="4824050"/>
                  </a:cubicBezTo>
                  <a:cubicBezTo>
                    <a:pt x="2583361" y="4814479"/>
                    <a:pt x="2584772" y="4802516"/>
                    <a:pt x="2587592" y="4790550"/>
                  </a:cubicBezTo>
                  <a:cubicBezTo>
                    <a:pt x="2587592" y="4788159"/>
                    <a:pt x="2589002" y="4785764"/>
                    <a:pt x="2589002" y="4783373"/>
                  </a:cubicBezTo>
                  <a:cubicBezTo>
                    <a:pt x="2593233" y="4764230"/>
                    <a:pt x="2596053" y="4745087"/>
                    <a:pt x="2598873" y="4723549"/>
                  </a:cubicBezTo>
                  <a:cubicBezTo>
                    <a:pt x="2594642" y="4721158"/>
                    <a:pt x="2591822" y="4718764"/>
                    <a:pt x="2587592" y="4716372"/>
                  </a:cubicBezTo>
                  <a:cubicBezTo>
                    <a:pt x="2580541" y="4711586"/>
                    <a:pt x="2572080" y="4709192"/>
                    <a:pt x="2563619" y="4704406"/>
                  </a:cubicBezTo>
                  <a:cubicBezTo>
                    <a:pt x="2562210" y="4704406"/>
                    <a:pt x="2559389" y="4702015"/>
                    <a:pt x="2557979" y="4702015"/>
                  </a:cubicBezTo>
                  <a:cubicBezTo>
                    <a:pt x="2549518" y="4699621"/>
                    <a:pt x="2543877" y="4697229"/>
                    <a:pt x="2536827" y="4692443"/>
                  </a:cubicBezTo>
                  <a:cubicBezTo>
                    <a:pt x="2536827" y="4692443"/>
                    <a:pt x="2535417" y="4692443"/>
                    <a:pt x="2535417" y="4692443"/>
                  </a:cubicBezTo>
                  <a:cubicBezTo>
                    <a:pt x="2526956" y="4687657"/>
                    <a:pt x="2519906" y="4680478"/>
                    <a:pt x="2512854" y="4668514"/>
                  </a:cubicBezTo>
                  <a:cubicBezTo>
                    <a:pt x="2512854" y="4668514"/>
                    <a:pt x="2511445" y="4666120"/>
                    <a:pt x="2511445" y="4666120"/>
                  </a:cubicBezTo>
                  <a:cubicBezTo>
                    <a:pt x="2507214" y="4658943"/>
                    <a:pt x="2501573" y="4651763"/>
                    <a:pt x="2497344" y="4642191"/>
                  </a:cubicBezTo>
                  <a:cubicBezTo>
                    <a:pt x="2488883" y="4625443"/>
                    <a:pt x="2477602" y="4608691"/>
                    <a:pt x="2467730" y="4591942"/>
                  </a:cubicBezTo>
                  <a:close/>
                  <a:moveTo>
                    <a:pt x="988502" y="4591942"/>
                  </a:moveTo>
                  <a:cubicBezTo>
                    <a:pt x="972990" y="4618263"/>
                    <a:pt x="957480" y="4642191"/>
                    <a:pt x="943378" y="4668514"/>
                  </a:cubicBezTo>
                  <a:cubicBezTo>
                    <a:pt x="936327" y="4682872"/>
                    <a:pt x="927866" y="4690049"/>
                    <a:pt x="916585" y="4694835"/>
                  </a:cubicBezTo>
                  <a:cubicBezTo>
                    <a:pt x="899663" y="4702015"/>
                    <a:pt x="882742" y="4711586"/>
                    <a:pt x="865820" y="4718764"/>
                  </a:cubicBezTo>
                  <a:cubicBezTo>
                    <a:pt x="863000" y="4721158"/>
                    <a:pt x="858770" y="4723549"/>
                    <a:pt x="854539" y="4725944"/>
                  </a:cubicBezTo>
                  <a:cubicBezTo>
                    <a:pt x="855950" y="4737907"/>
                    <a:pt x="857359" y="4747478"/>
                    <a:pt x="858770" y="4757050"/>
                  </a:cubicBezTo>
                  <a:cubicBezTo>
                    <a:pt x="864411" y="4790550"/>
                    <a:pt x="872872" y="4821659"/>
                    <a:pt x="872872" y="4855159"/>
                  </a:cubicBezTo>
                  <a:cubicBezTo>
                    <a:pt x="872872" y="4888660"/>
                    <a:pt x="864411" y="4922160"/>
                    <a:pt x="858770" y="4955660"/>
                  </a:cubicBezTo>
                  <a:cubicBezTo>
                    <a:pt x="857359" y="4965232"/>
                    <a:pt x="855950" y="4974803"/>
                    <a:pt x="854539" y="4984375"/>
                  </a:cubicBezTo>
                  <a:cubicBezTo>
                    <a:pt x="857359" y="4986766"/>
                    <a:pt x="857359" y="4989161"/>
                    <a:pt x="858770" y="4989161"/>
                  </a:cubicBezTo>
                  <a:cubicBezTo>
                    <a:pt x="870051" y="4993946"/>
                    <a:pt x="881332" y="5001124"/>
                    <a:pt x="892613" y="5003518"/>
                  </a:cubicBezTo>
                  <a:cubicBezTo>
                    <a:pt x="920816" y="5010695"/>
                    <a:pt x="943378" y="5032232"/>
                    <a:pt x="961709" y="5070519"/>
                  </a:cubicBezTo>
                  <a:cubicBezTo>
                    <a:pt x="970170" y="5087268"/>
                    <a:pt x="980042" y="5101625"/>
                    <a:pt x="989912" y="5118376"/>
                  </a:cubicBezTo>
                  <a:cubicBezTo>
                    <a:pt x="999783" y="5101625"/>
                    <a:pt x="1009654" y="5087268"/>
                    <a:pt x="1018114" y="5070519"/>
                  </a:cubicBezTo>
                  <a:cubicBezTo>
                    <a:pt x="1036447" y="5034624"/>
                    <a:pt x="1057598" y="5013089"/>
                    <a:pt x="1085801" y="5005910"/>
                  </a:cubicBezTo>
                  <a:cubicBezTo>
                    <a:pt x="1098493" y="5003518"/>
                    <a:pt x="1109774" y="4996338"/>
                    <a:pt x="1123875" y="4989161"/>
                  </a:cubicBezTo>
                  <a:cubicBezTo>
                    <a:pt x="1119644" y="4962838"/>
                    <a:pt x="1116824" y="4941303"/>
                    <a:pt x="1112594" y="4919766"/>
                  </a:cubicBezTo>
                  <a:cubicBezTo>
                    <a:pt x="1102722" y="4876694"/>
                    <a:pt x="1102722" y="4836016"/>
                    <a:pt x="1112594" y="4792944"/>
                  </a:cubicBezTo>
                  <a:cubicBezTo>
                    <a:pt x="1116824" y="4771407"/>
                    <a:pt x="1118234" y="4749872"/>
                    <a:pt x="1122464" y="4725944"/>
                  </a:cubicBezTo>
                  <a:cubicBezTo>
                    <a:pt x="1116824" y="4723549"/>
                    <a:pt x="1114003" y="4721158"/>
                    <a:pt x="1109774" y="4718764"/>
                  </a:cubicBezTo>
                  <a:cubicBezTo>
                    <a:pt x="1092852" y="4709192"/>
                    <a:pt x="1074520" y="4702015"/>
                    <a:pt x="1057598" y="4694835"/>
                  </a:cubicBezTo>
                  <a:cubicBezTo>
                    <a:pt x="1049137" y="4690049"/>
                    <a:pt x="1042087" y="4682872"/>
                    <a:pt x="1035036" y="4670906"/>
                  </a:cubicBezTo>
                  <a:cubicBezTo>
                    <a:pt x="1019525" y="4646977"/>
                    <a:pt x="1005424" y="4620657"/>
                    <a:pt x="988502" y="4591942"/>
                  </a:cubicBezTo>
                  <a:close/>
                  <a:moveTo>
                    <a:pt x="5029941" y="4575191"/>
                  </a:moveTo>
                  <a:cubicBezTo>
                    <a:pt x="5029941" y="4577585"/>
                    <a:pt x="5032761" y="4582371"/>
                    <a:pt x="5032761" y="4587156"/>
                  </a:cubicBezTo>
                  <a:cubicBezTo>
                    <a:pt x="5045452" y="4670906"/>
                    <a:pt x="5059553" y="4754658"/>
                    <a:pt x="5072245" y="4838408"/>
                  </a:cubicBezTo>
                  <a:cubicBezTo>
                    <a:pt x="5073654" y="4847979"/>
                    <a:pt x="5073654" y="4857551"/>
                    <a:pt x="5072245" y="4867122"/>
                  </a:cubicBezTo>
                  <a:cubicBezTo>
                    <a:pt x="5059553" y="4955660"/>
                    <a:pt x="5045452" y="5041804"/>
                    <a:pt x="5031350" y="5130339"/>
                  </a:cubicBezTo>
                  <a:cubicBezTo>
                    <a:pt x="5029941" y="5132734"/>
                    <a:pt x="5029941" y="5132734"/>
                    <a:pt x="5028530" y="5137519"/>
                  </a:cubicBezTo>
                  <a:cubicBezTo>
                    <a:pt x="5024300" y="5137519"/>
                    <a:pt x="5020069" y="5135125"/>
                    <a:pt x="5014429" y="5132734"/>
                  </a:cubicBezTo>
                  <a:cubicBezTo>
                    <a:pt x="4969305" y="5113590"/>
                    <a:pt x="4922771" y="5092053"/>
                    <a:pt x="4876236" y="5070519"/>
                  </a:cubicBezTo>
                  <a:cubicBezTo>
                    <a:pt x="4867775" y="5068124"/>
                    <a:pt x="4860725" y="5060947"/>
                    <a:pt x="4855085" y="5051376"/>
                  </a:cubicBezTo>
                  <a:cubicBezTo>
                    <a:pt x="4821241" y="4991552"/>
                    <a:pt x="4785987" y="4934123"/>
                    <a:pt x="4752144" y="4876694"/>
                  </a:cubicBezTo>
                  <a:cubicBezTo>
                    <a:pt x="4749324" y="4871908"/>
                    <a:pt x="4746504" y="4864731"/>
                    <a:pt x="4742274" y="4857551"/>
                  </a:cubicBezTo>
                  <a:cubicBezTo>
                    <a:pt x="4756375" y="4833622"/>
                    <a:pt x="4770477" y="4809693"/>
                    <a:pt x="4783167" y="4788159"/>
                  </a:cubicBezTo>
                  <a:cubicBezTo>
                    <a:pt x="4807140" y="4747478"/>
                    <a:pt x="4831112" y="4706801"/>
                    <a:pt x="4855085" y="4666120"/>
                  </a:cubicBezTo>
                  <a:cubicBezTo>
                    <a:pt x="4862134" y="4654157"/>
                    <a:pt x="4867775" y="4649371"/>
                    <a:pt x="4876236" y="4644586"/>
                  </a:cubicBezTo>
                  <a:cubicBezTo>
                    <a:pt x="4924180" y="4623048"/>
                    <a:pt x="4970715" y="4601514"/>
                    <a:pt x="5018660" y="4579977"/>
                  </a:cubicBezTo>
                  <a:cubicBezTo>
                    <a:pt x="5022890" y="4577585"/>
                    <a:pt x="5025710" y="4577585"/>
                    <a:pt x="5029941" y="4575191"/>
                  </a:cubicBezTo>
                  <a:close/>
                  <a:moveTo>
                    <a:pt x="3552122" y="4575191"/>
                  </a:moveTo>
                  <a:cubicBezTo>
                    <a:pt x="3560583" y="4625443"/>
                    <a:pt x="3567633" y="4675692"/>
                    <a:pt x="3576094" y="4725944"/>
                  </a:cubicBezTo>
                  <a:cubicBezTo>
                    <a:pt x="3581734" y="4764230"/>
                    <a:pt x="3587375" y="4800122"/>
                    <a:pt x="3593016" y="4838408"/>
                  </a:cubicBezTo>
                  <a:cubicBezTo>
                    <a:pt x="3594426" y="4847979"/>
                    <a:pt x="3594426" y="4859945"/>
                    <a:pt x="3593016" y="4869517"/>
                  </a:cubicBezTo>
                  <a:cubicBezTo>
                    <a:pt x="3578914" y="4955660"/>
                    <a:pt x="3566224" y="5041804"/>
                    <a:pt x="3553532" y="5132734"/>
                  </a:cubicBezTo>
                  <a:cubicBezTo>
                    <a:pt x="3553532" y="5135125"/>
                    <a:pt x="3552122" y="5135125"/>
                    <a:pt x="3550712" y="5139911"/>
                  </a:cubicBezTo>
                  <a:cubicBezTo>
                    <a:pt x="3545071" y="5137519"/>
                    <a:pt x="3540841" y="5137519"/>
                    <a:pt x="3536610" y="5135125"/>
                  </a:cubicBezTo>
                  <a:cubicBezTo>
                    <a:pt x="3499947" y="5118376"/>
                    <a:pt x="3464694" y="5101625"/>
                    <a:pt x="3428031" y="5084876"/>
                  </a:cubicBezTo>
                  <a:cubicBezTo>
                    <a:pt x="3422390" y="5082482"/>
                    <a:pt x="3418159" y="5082482"/>
                    <a:pt x="3413929" y="5080090"/>
                  </a:cubicBezTo>
                  <a:cubicBezTo>
                    <a:pt x="3408289" y="5077696"/>
                    <a:pt x="3402648" y="5075304"/>
                    <a:pt x="3398417" y="5072910"/>
                  </a:cubicBezTo>
                  <a:cubicBezTo>
                    <a:pt x="3397008" y="5070519"/>
                    <a:pt x="3397008" y="5070519"/>
                    <a:pt x="3395597" y="5070519"/>
                  </a:cubicBezTo>
                  <a:cubicBezTo>
                    <a:pt x="3389957" y="5068124"/>
                    <a:pt x="3382907" y="5063339"/>
                    <a:pt x="3378675" y="5056161"/>
                  </a:cubicBezTo>
                  <a:cubicBezTo>
                    <a:pt x="3377266" y="5053767"/>
                    <a:pt x="3375855" y="5051376"/>
                    <a:pt x="3374446" y="5048981"/>
                  </a:cubicBezTo>
                  <a:cubicBezTo>
                    <a:pt x="3370215" y="5041804"/>
                    <a:pt x="3367394" y="5037018"/>
                    <a:pt x="3363165" y="5029838"/>
                  </a:cubicBezTo>
                  <a:cubicBezTo>
                    <a:pt x="3351884" y="5010695"/>
                    <a:pt x="3342012" y="4993946"/>
                    <a:pt x="3330731" y="4974803"/>
                  </a:cubicBezTo>
                  <a:cubicBezTo>
                    <a:pt x="3309580" y="4938909"/>
                    <a:pt x="3289838" y="4905408"/>
                    <a:pt x="3268685" y="4869517"/>
                  </a:cubicBezTo>
                  <a:cubicBezTo>
                    <a:pt x="3268685" y="4867122"/>
                    <a:pt x="3267276" y="4864731"/>
                    <a:pt x="3265865" y="4862337"/>
                  </a:cubicBezTo>
                  <a:cubicBezTo>
                    <a:pt x="3264456" y="4862337"/>
                    <a:pt x="3264456" y="4859945"/>
                    <a:pt x="3264456" y="4859945"/>
                  </a:cubicBezTo>
                  <a:cubicBezTo>
                    <a:pt x="3267276" y="4857551"/>
                    <a:pt x="3268685" y="4852765"/>
                    <a:pt x="3270096" y="4850373"/>
                  </a:cubicBezTo>
                  <a:cubicBezTo>
                    <a:pt x="3271505" y="4847979"/>
                    <a:pt x="3271505" y="4847979"/>
                    <a:pt x="3272916" y="4845588"/>
                  </a:cubicBezTo>
                  <a:cubicBezTo>
                    <a:pt x="3274326" y="4843194"/>
                    <a:pt x="3274326" y="4843194"/>
                    <a:pt x="3274326" y="4843194"/>
                  </a:cubicBezTo>
                  <a:cubicBezTo>
                    <a:pt x="3308169" y="4783373"/>
                    <a:pt x="3343423" y="4725944"/>
                    <a:pt x="3377266" y="4666120"/>
                  </a:cubicBezTo>
                  <a:cubicBezTo>
                    <a:pt x="3382907" y="4656549"/>
                    <a:pt x="3389957" y="4651763"/>
                    <a:pt x="3398417" y="4646977"/>
                  </a:cubicBezTo>
                  <a:cubicBezTo>
                    <a:pt x="3411109" y="4642191"/>
                    <a:pt x="3423800" y="4635014"/>
                    <a:pt x="3436492" y="4630228"/>
                  </a:cubicBezTo>
                  <a:cubicBezTo>
                    <a:pt x="3461874" y="4618263"/>
                    <a:pt x="3485845" y="4606299"/>
                    <a:pt x="3511228" y="4594334"/>
                  </a:cubicBezTo>
                  <a:cubicBezTo>
                    <a:pt x="3521100" y="4589548"/>
                    <a:pt x="3530970" y="4584762"/>
                    <a:pt x="3540841" y="4579977"/>
                  </a:cubicBezTo>
                  <a:cubicBezTo>
                    <a:pt x="3543662" y="4577585"/>
                    <a:pt x="3546482" y="4577585"/>
                    <a:pt x="3552122" y="4575191"/>
                  </a:cubicBezTo>
                  <a:close/>
                  <a:moveTo>
                    <a:pt x="2071484" y="4575191"/>
                  </a:moveTo>
                  <a:cubicBezTo>
                    <a:pt x="2071484" y="4577585"/>
                    <a:pt x="2074304" y="4582371"/>
                    <a:pt x="2074304" y="4587156"/>
                  </a:cubicBezTo>
                  <a:cubicBezTo>
                    <a:pt x="2086995" y="4670906"/>
                    <a:pt x="2101096" y="4754658"/>
                    <a:pt x="2113788" y="4838408"/>
                  </a:cubicBezTo>
                  <a:cubicBezTo>
                    <a:pt x="2115197" y="4847979"/>
                    <a:pt x="2115197" y="4857551"/>
                    <a:pt x="2113788" y="4867122"/>
                  </a:cubicBezTo>
                  <a:cubicBezTo>
                    <a:pt x="2099686" y="4955660"/>
                    <a:pt x="2085585" y="5041804"/>
                    <a:pt x="2072893" y="5130339"/>
                  </a:cubicBezTo>
                  <a:cubicBezTo>
                    <a:pt x="2071484" y="5132734"/>
                    <a:pt x="2071484" y="5132734"/>
                    <a:pt x="2070073" y="5137519"/>
                  </a:cubicBezTo>
                  <a:cubicBezTo>
                    <a:pt x="2065843" y="5137519"/>
                    <a:pt x="2061612" y="5135125"/>
                    <a:pt x="2055972" y="5132734"/>
                  </a:cubicBezTo>
                  <a:cubicBezTo>
                    <a:pt x="2010847" y="5113590"/>
                    <a:pt x="1964314" y="5092053"/>
                    <a:pt x="1917779" y="5070519"/>
                  </a:cubicBezTo>
                  <a:cubicBezTo>
                    <a:pt x="1909318" y="5068124"/>
                    <a:pt x="1902268" y="5060947"/>
                    <a:pt x="1896627" y="5051376"/>
                  </a:cubicBezTo>
                  <a:cubicBezTo>
                    <a:pt x="1862784" y="4991552"/>
                    <a:pt x="1827530" y="4934123"/>
                    <a:pt x="1793687" y="4876694"/>
                  </a:cubicBezTo>
                  <a:cubicBezTo>
                    <a:pt x="1790867" y="4871908"/>
                    <a:pt x="1788047" y="4864731"/>
                    <a:pt x="1783817" y="4857551"/>
                  </a:cubicBezTo>
                  <a:cubicBezTo>
                    <a:pt x="1797918" y="4833622"/>
                    <a:pt x="1812020" y="4809693"/>
                    <a:pt x="1824710" y="4788159"/>
                  </a:cubicBezTo>
                  <a:cubicBezTo>
                    <a:pt x="1848683" y="4747478"/>
                    <a:pt x="1872655" y="4706801"/>
                    <a:pt x="1896627" y="4666120"/>
                  </a:cubicBezTo>
                  <a:cubicBezTo>
                    <a:pt x="1903677" y="4654157"/>
                    <a:pt x="1909318" y="4649371"/>
                    <a:pt x="1917779" y="4644586"/>
                  </a:cubicBezTo>
                  <a:cubicBezTo>
                    <a:pt x="1965723" y="4623048"/>
                    <a:pt x="2012258" y="4601514"/>
                    <a:pt x="2060203" y="4579977"/>
                  </a:cubicBezTo>
                  <a:cubicBezTo>
                    <a:pt x="2064432" y="4577585"/>
                    <a:pt x="2067253" y="4577585"/>
                    <a:pt x="2071484" y="4575191"/>
                  </a:cubicBezTo>
                  <a:close/>
                  <a:moveTo>
                    <a:pt x="593665" y="4575191"/>
                  </a:moveTo>
                  <a:cubicBezTo>
                    <a:pt x="602126" y="4625443"/>
                    <a:pt x="609176" y="4675692"/>
                    <a:pt x="617637" y="4725944"/>
                  </a:cubicBezTo>
                  <a:cubicBezTo>
                    <a:pt x="623277" y="4764230"/>
                    <a:pt x="628918" y="4800122"/>
                    <a:pt x="634559" y="4838408"/>
                  </a:cubicBezTo>
                  <a:cubicBezTo>
                    <a:pt x="635969" y="4847979"/>
                    <a:pt x="635969" y="4859945"/>
                    <a:pt x="634559" y="4869517"/>
                  </a:cubicBezTo>
                  <a:cubicBezTo>
                    <a:pt x="620457" y="4955660"/>
                    <a:pt x="607767" y="5041804"/>
                    <a:pt x="593665" y="5127948"/>
                  </a:cubicBezTo>
                  <a:cubicBezTo>
                    <a:pt x="593665" y="5130339"/>
                    <a:pt x="592255" y="5130339"/>
                    <a:pt x="590845" y="5135125"/>
                  </a:cubicBezTo>
                  <a:cubicBezTo>
                    <a:pt x="585205" y="5132734"/>
                    <a:pt x="580974" y="5132734"/>
                    <a:pt x="576744" y="5130339"/>
                  </a:cubicBezTo>
                  <a:cubicBezTo>
                    <a:pt x="530209" y="5108805"/>
                    <a:pt x="483675" y="5087268"/>
                    <a:pt x="437140" y="5065733"/>
                  </a:cubicBezTo>
                  <a:cubicBezTo>
                    <a:pt x="431499" y="5063339"/>
                    <a:pt x="424450" y="5058553"/>
                    <a:pt x="420218" y="5051376"/>
                  </a:cubicBezTo>
                  <a:cubicBezTo>
                    <a:pt x="382146" y="4989161"/>
                    <a:pt x="345482" y="4926946"/>
                    <a:pt x="308819" y="4864731"/>
                  </a:cubicBezTo>
                  <a:cubicBezTo>
                    <a:pt x="307408" y="4862337"/>
                    <a:pt x="305998" y="4859945"/>
                    <a:pt x="304588" y="4855159"/>
                  </a:cubicBezTo>
                  <a:cubicBezTo>
                    <a:pt x="307408" y="4847979"/>
                    <a:pt x="310228" y="4843194"/>
                    <a:pt x="313048" y="4838408"/>
                  </a:cubicBezTo>
                  <a:cubicBezTo>
                    <a:pt x="346892" y="4778587"/>
                    <a:pt x="382146" y="4721158"/>
                    <a:pt x="415989" y="4661335"/>
                  </a:cubicBezTo>
                  <a:cubicBezTo>
                    <a:pt x="421629" y="4651763"/>
                    <a:pt x="428679" y="4646977"/>
                    <a:pt x="437140" y="4642191"/>
                  </a:cubicBezTo>
                  <a:cubicBezTo>
                    <a:pt x="485085" y="4620657"/>
                    <a:pt x="533029" y="4599120"/>
                    <a:pt x="582384" y="4579977"/>
                  </a:cubicBezTo>
                  <a:cubicBezTo>
                    <a:pt x="585205" y="4577585"/>
                    <a:pt x="588025" y="4577585"/>
                    <a:pt x="593665" y="4575191"/>
                  </a:cubicBezTo>
                  <a:close/>
                  <a:moveTo>
                    <a:pt x="4344617" y="4572799"/>
                  </a:moveTo>
                  <a:cubicBezTo>
                    <a:pt x="4348846" y="4575191"/>
                    <a:pt x="4353078" y="4575191"/>
                    <a:pt x="4355898" y="4577585"/>
                  </a:cubicBezTo>
                  <a:cubicBezTo>
                    <a:pt x="4403842" y="4601514"/>
                    <a:pt x="4451787" y="4623048"/>
                    <a:pt x="4499731" y="4644586"/>
                  </a:cubicBezTo>
                  <a:cubicBezTo>
                    <a:pt x="4505372" y="4646977"/>
                    <a:pt x="4511012" y="4649371"/>
                    <a:pt x="4515242" y="4656549"/>
                  </a:cubicBezTo>
                  <a:cubicBezTo>
                    <a:pt x="4553316" y="4721158"/>
                    <a:pt x="4591389" y="4785764"/>
                    <a:pt x="4629463" y="4850373"/>
                  </a:cubicBezTo>
                  <a:cubicBezTo>
                    <a:pt x="4629463" y="4850373"/>
                    <a:pt x="4629463" y="4852765"/>
                    <a:pt x="4630873" y="4855159"/>
                  </a:cubicBezTo>
                  <a:cubicBezTo>
                    <a:pt x="4629463" y="4859945"/>
                    <a:pt x="4626643" y="4864731"/>
                    <a:pt x="4623823" y="4869517"/>
                  </a:cubicBezTo>
                  <a:cubicBezTo>
                    <a:pt x="4588569" y="4929337"/>
                    <a:pt x="4553316" y="4989161"/>
                    <a:pt x="4518062" y="5048981"/>
                  </a:cubicBezTo>
                  <a:cubicBezTo>
                    <a:pt x="4513833" y="5056161"/>
                    <a:pt x="4506781" y="5063339"/>
                    <a:pt x="4501141" y="5065733"/>
                  </a:cubicBezTo>
                  <a:cubicBezTo>
                    <a:pt x="4451787" y="5087268"/>
                    <a:pt x="4402431" y="5111196"/>
                    <a:pt x="4353078" y="5132734"/>
                  </a:cubicBezTo>
                  <a:cubicBezTo>
                    <a:pt x="4351667" y="5132734"/>
                    <a:pt x="4348846" y="5132734"/>
                    <a:pt x="4346026" y="5135125"/>
                  </a:cubicBezTo>
                  <a:cubicBezTo>
                    <a:pt x="4344617" y="5127948"/>
                    <a:pt x="4343206" y="5123162"/>
                    <a:pt x="4340386" y="5113590"/>
                  </a:cubicBezTo>
                  <a:cubicBezTo>
                    <a:pt x="4327695" y="5032232"/>
                    <a:pt x="4315003" y="4950874"/>
                    <a:pt x="4302313" y="4869517"/>
                  </a:cubicBezTo>
                  <a:cubicBezTo>
                    <a:pt x="4299493" y="4859945"/>
                    <a:pt x="4299493" y="4847979"/>
                    <a:pt x="4300902" y="4838408"/>
                  </a:cubicBezTo>
                  <a:cubicBezTo>
                    <a:pt x="4315003" y="4752264"/>
                    <a:pt x="4327695" y="4668514"/>
                    <a:pt x="4341796" y="4582371"/>
                  </a:cubicBezTo>
                  <a:cubicBezTo>
                    <a:pt x="4341796" y="4579977"/>
                    <a:pt x="4343206" y="4577585"/>
                    <a:pt x="4344617" y="4572799"/>
                  </a:cubicBezTo>
                  <a:close/>
                  <a:moveTo>
                    <a:pt x="1384749" y="4572799"/>
                  </a:moveTo>
                  <a:cubicBezTo>
                    <a:pt x="1388980" y="4575191"/>
                    <a:pt x="1393210" y="4575191"/>
                    <a:pt x="1396030" y="4577585"/>
                  </a:cubicBezTo>
                  <a:cubicBezTo>
                    <a:pt x="1443974" y="4601514"/>
                    <a:pt x="1491919" y="4623048"/>
                    <a:pt x="1539863" y="4644586"/>
                  </a:cubicBezTo>
                  <a:cubicBezTo>
                    <a:pt x="1545504" y="4646977"/>
                    <a:pt x="1551144" y="4649371"/>
                    <a:pt x="1555376" y="4656549"/>
                  </a:cubicBezTo>
                  <a:cubicBezTo>
                    <a:pt x="1593448" y="4721158"/>
                    <a:pt x="1631523" y="4785764"/>
                    <a:pt x="1669596" y="4850373"/>
                  </a:cubicBezTo>
                  <a:cubicBezTo>
                    <a:pt x="1669596" y="4850373"/>
                    <a:pt x="1669596" y="4852765"/>
                    <a:pt x="1671006" y="4855159"/>
                  </a:cubicBezTo>
                  <a:cubicBezTo>
                    <a:pt x="1669596" y="4859945"/>
                    <a:pt x="1666775" y="4864731"/>
                    <a:pt x="1663955" y="4869517"/>
                  </a:cubicBezTo>
                  <a:cubicBezTo>
                    <a:pt x="1628702" y="4929337"/>
                    <a:pt x="1593448" y="4989161"/>
                    <a:pt x="1558196" y="5048981"/>
                  </a:cubicBezTo>
                  <a:cubicBezTo>
                    <a:pt x="1553965" y="5056161"/>
                    <a:pt x="1546915" y="5063339"/>
                    <a:pt x="1541274" y="5065733"/>
                  </a:cubicBezTo>
                  <a:cubicBezTo>
                    <a:pt x="1491919" y="5087268"/>
                    <a:pt x="1442565" y="5111196"/>
                    <a:pt x="1393210" y="5132734"/>
                  </a:cubicBezTo>
                  <a:cubicBezTo>
                    <a:pt x="1391800" y="5132734"/>
                    <a:pt x="1388980" y="5132734"/>
                    <a:pt x="1386160" y="5135125"/>
                  </a:cubicBezTo>
                  <a:cubicBezTo>
                    <a:pt x="1384749" y="5127948"/>
                    <a:pt x="1383339" y="5123162"/>
                    <a:pt x="1380519" y="5113590"/>
                  </a:cubicBezTo>
                  <a:cubicBezTo>
                    <a:pt x="1367827" y="5032232"/>
                    <a:pt x="1355137" y="4950874"/>
                    <a:pt x="1342445" y="4869517"/>
                  </a:cubicBezTo>
                  <a:cubicBezTo>
                    <a:pt x="1339625" y="4859945"/>
                    <a:pt x="1339625" y="4847979"/>
                    <a:pt x="1341035" y="4838408"/>
                  </a:cubicBezTo>
                  <a:cubicBezTo>
                    <a:pt x="1355137" y="4752264"/>
                    <a:pt x="1367827" y="4668514"/>
                    <a:pt x="1381928" y="4582371"/>
                  </a:cubicBezTo>
                  <a:cubicBezTo>
                    <a:pt x="1381928" y="4579977"/>
                    <a:pt x="1383339" y="4577585"/>
                    <a:pt x="1384749" y="4572799"/>
                  </a:cubicBezTo>
                  <a:close/>
                  <a:moveTo>
                    <a:pt x="2868208" y="4568013"/>
                  </a:moveTo>
                  <a:cubicBezTo>
                    <a:pt x="2871028" y="4570405"/>
                    <a:pt x="2872439" y="4570405"/>
                    <a:pt x="2873848" y="4570405"/>
                  </a:cubicBezTo>
                  <a:cubicBezTo>
                    <a:pt x="2875259" y="4570405"/>
                    <a:pt x="2878079" y="4572799"/>
                    <a:pt x="2879489" y="4572799"/>
                  </a:cubicBezTo>
                  <a:cubicBezTo>
                    <a:pt x="2927433" y="4596728"/>
                    <a:pt x="2975378" y="4618263"/>
                    <a:pt x="3023322" y="4639800"/>
                  </a:cubicBezTo>
                  <a:cubicBezTo>
                    <a:pt x="3028963" y="4642191"/>
                    <a:pt x="3033194" y="4646977"/>
                    <a:pt x="3037424" y="4651763"/>
                  </a:cubicBezTo>
                  <a:cubicBezTo>
                    <a:pt x="3076907" y="4716372"/>
                    <a:pt x="3114982" y="4783373"/>
                    <a:pt x="3154465" y="4850373"/>
                  </a:cubicBezTo>
                  <a:cubicBezTo>
                    <a:pt x="3151645" y="4855159"/>
                    <a:pt x="3150234" y="4859945"/>
                    <a:pt x="3148825" y="4862337"/>
                  </a:cubicBezTo>
                  <a:cubicBezTo>
                    <a:pt x="3112161" y="4924552"/>
                    <a:pt x="3075498" y="4986766"/>
                    <a:pt x="3038834" y="5048981"/>
                  </a:cubicBezTo>
                  <a:cubicBezTo>
                    <a:pt x="3038834" y="5051376"/>
                    <a:pt x="3037424" y="5051376"/>
                    <a:pt x="3037424" y="5051376"/>
                  </a:cubicBezTo>
                  <a:cubicBezTo>
                    <a:pt x="3036014" y="5053767"/>
                    <a:pt x="3036014" y="5056161"/>
                    <a:pt x="3034603" y="5056161"/>
                  </a:cubicBezTo>
                  <a:cubicBezTo>
                    <a:pt x="3033194" y="5058553"/>
                    <a:pt x="3031783" y="5060947"/>
                    <a:pt x="3030374" y="5060947"/>
                  </a:cubicBezTo>
                  <a:cubicBezTo>
                    <a:pt x="3028963" y="5063339"/>
                    <a:pt x="3027553" y="5065733"/>
                    <a:pt x="3026142" y="5065733"/>
                  </a:cubicBezTo>
                  <a:cubicBezTo>
                    <a:pt x="3024733" y="5065733"/>
                    <a:pt x="3024733" y="5065733"/>
                    <a:pt x="3024733" y="5065733"/>
                  </a:cubicBezTo>
                  <a:cubicBezTo>
                    <a:pt x="2972557" y="5089662"/>
                    <a:pt x="2920383" y="5113590"/>
                    <a:pt x="2866798" y="5137519"/>
                  </a:cubicBezTo>
                  <a:cubicBezTo>
                    <a:pt x="2865387" y="5130339"/>
                    <a:pt x="2863978" y="5125554"/>
                    <a:pt x="2865387" y="5111196"/>
                  </a:cubicBezTo>
                  <a:cubicBezTo>
                    <a:pt x="2851286" y="5029838"/>
                    <a:pt x="2838596" y="4946089"/>
                    <a:pt x="2825904" y="4864731"/>
                  </a:cubicBezTo>
                  <a:cubicBezTo>
                    <a:pt x="2823083" y="4855159"/>
                    <a:pt x="2823083" y="4845588"/>
                    <a:pt x="2824494" y="4836016"/>
                  </a:cubicBezTo>
                  <a:cubicBezTo>
                    <a:pt x="2838596" y="4749872"/>
                    <a:pt x="2851286" y="4663729"/>
                    <a:pt x="2865387" y="4577585"/>
                  </a:cubicBezTo>
                  <a:cubicBezTo>
                    <a:pt x="2865387" y="4575191"/>
                    <a:pt x="2865387" y="4575191"/>
                    <a:pt x="2865387" y="4575191"/>
                  </a:cubicBezTo>
                  <a:cubicBezTo>
                    <a:pt x="2865387" y="4572799"/>
                    <a:pt x="2865387" y="4572799"/>
                    <a:pt x="2866798" y="4570405"/>
                  </a:cubicBezTo>
                  <a:cubicBezTo>
                    <a:pt x="2868208" y="4570405"/>
                    <a:pt x="2868208" y="4568013"/>
                    <a:pt x="2868208" y="4568013"/>
                  </a:cubicBezTo>
                  <a:close/>
                  <a:moveTo>
                    <a:pt x="3951189" y="4558442"/>
                  </a:moveTo>
                  <a:cubicBezTo>
                    <a:pt x="3963881" y="4582371"/>
                    <a:pt x="3976571" y="4601514"/>
                    <a:pt x="3987852" y="4623048"/>
                  </a:cubicBezTo>
                  <a:cubicBezTo>
                    <a:pt x="4004774" y="4656549"/>
                    <a:pt x="4024516" y="4675692"/>
                    <a:pt x="4049898" y="4682872"/>
                  </a:cubicBezTo>
                  <a:cubicBezTo>
                    <a:pt x="4065410" y="4687657"/>
                    <a:pt x="4082332" y="4697229"/>
                    <a:pt x="4099254" y="4704406"/>
                  </a:cubicBezTo>
                  <a:cubicBezTo>
                    <a:pt x="4097843" y="4711586"/>
                    <a:pt x="4097843" y="4718764"/>
                    <a:pt x="4096433" y="4725944"/>
                  </a:cubicBezTo>
                  <a:cubicBezTo>
                    <a:pt x="4092202" y="4759444"/>
                    <a:pt x="4086562" y="4792944"/>
                    <a:pt x="4080921" y="4824050"/>
                  </a:cubicBezTo>
                  <a:cubicBezTo>
                    <a:pt x="4076692" y="4843194"/>
                    <a:pt x="4078101" y="4862337"/>
                    <a:pt x="4080921" y="4881480"/>
                  </a:cubicBezTo>
                  <a:cubicBezTo>
                    <a:pt x="4085152" y="4912588"/>
                    <a:pt x="4090793" y="4943695"/>
                    <a:pt x="4095023" y="4974803"/>
                  </a:cubicBezTo>
                  <a:cubicBezTo>
                    <a:pt x="4095023" y="4984375"/>
                    <a:pt x="4096433" y="4991552"/>
                    <a:pt x="4097843" y="5001124"/>
                  </a:cubicBezTo>
                  <a:cubicBezTo>
                    <a:pt x="4082332" y="5008304"/>
                    <a:pt x="4068231" y="5015481"/>
                    <a:pt x="4054129" y="5020267"/>
                  </a:cubicBezTo>
                  <a:cubicBezTo>
                    <a:pt x="4023107" y="5029838"/>
                    <a:pt x="3999134" y="5053767"/>
                    <a:pt x="3979392" y="5094447"/>
                  </a:cubicBezTo>
                  <a:cubicBezTo>
                    <a:pt x="3970931" y="5113590"/>
                    <a:pt x="3959650" y="5130339"/>
                    <a:pt x="3949780" y="5149482"/>
                  </a:cubicBezTo>
                  <a:cubicBezTo>
                    <a:pt x="3945549" y="5142305"/>
                    <a:pt x="3941319" y="5139911"/>
                    <a:pt x="3941319" y="5130339"/>
                  </a:cubicBezTo>
                  <a:cubicBezTo>
                    <a:pt x="3925807" y="5104019"/>
                    <a:pt x="3910296" y="5077696"/>
                    <a:pt x="3894784" y="5051376"/>
                  </a:cubicBezTo>
                  <a:cubicBezTo>
                    <a:pt x="3889143" y="5041804"/>
                    <a:pt x="3883503" y="5034624"/>
                    <a:pt x="3876453" y="5032232"/>
                  </a:cubicBezTo>
                  <a:cubicBezTo>
                    <a:pt x="3855300" y="5022661"/>
                    <a:pt x="3834149" y="5013089"/>
                    <a:pt x="3812996" y="5003518"/>
                  </a:cubicBezTo>
                  <a:cubicBezTo>
                    <a:pt x="3808766" y="5001124"/>
                    <a:pt x="3805946" y="4998732"/>
                    <a:pt x="3800306" y="4996338"/>
                  </a:cubicBezTo>
                  <a:cubicBezTo>
                    <a:pt x="3807356" y="4958052"/>
                    <a:pt x="3811587" y="4919766"/>
                    <a:pt x="3818637" y="4883874"/>
                  </a:cubicBezTo>
                  <a:cubicBezTo>
                    <a:pt x="3822868" y="4859945"/>
                    <a:pt x="3822868" y="4840802"/>
                    <a:pt x="3818637" y="4816873"/>
                  </a:cubicBezTo>
                  <a:cubicBezTo>
                    <a:pt x="3811587" y="4780979"/>
                    <a:pt x="3805946" y="4742693"/>
                    <a:pt x="3800306" y="4704406"/>
                  </a:cubicBezTo>
                  <a:cubicBezTo>
                    <a:pt x="3805946" y="4702015"/>
                    <a:pt x="3811587" y="4699621"/>
                    <a:pt x="3815816" y="4697229"/>
                  </a:cubicBezTo>
                  <a:cubicBezTo>
                    <a:pt x="3835558" y="4687657"/>
                    <a:pt x="3853891" y="4678086"/>
                    <a:pt x="3873633" y="4670906"/>
                  </a:cubicBezTo>
                  <a:cubicBezTo>
                    <a:pt x="3883503" y="4668514"/>
                    <a:pt x="3890554" y="4661335"/>
                    <a:pt x="3897604" y="4649371"/>
                  </a:cubicBezTo>
                  <a:cubicBezTo>
                    <a:pt x="3910296" y="4623048"/>
                    <a:pt x="3925807" y="4599120"/>
                    <a:pt x="3939908" y="4575191"/>
                  </a:cubicBezTo>
                  <a:cubicBezTo>
                    <a:pt x="3942728" y="4570405"/>
                    <a:pt x="3946959" y="4565619"/>
                    <a:pt x="3951189" y="4558442"/>
                  </a:cubicBezTo>
                  <a:close/>
                  <a:moveTo>
                    <a:pt x="992732" y="4558442"/>
                  </a:moveTo>
                  <a:cubicBezTo>
                    <a:pt x="1005424" y="4582371"/>
                    <a:pt x="1018114" y="4601514"/>
                    <a:pt x="1029395" y="4623048"/>
                  </a:cubicBezTo>
                  <a:cubicBezTo>
                    <a:pt x="1046317" y="4656549"/>
                    <a:pt x="1066059" y="4675692"/>
                    <a:pt x="1091441" y="4682872"/>
                  </a:cubicBezTo>
                  <a:cubicBezTo>
                    <a:pt x="1106954" y="4687657"/>
                    <a:pt x="1123875" y="4697229"/>
                    <a:pt x="1140797" y="4704406"/>
                  </a:cubicBezTo>
                  <a:cubicBezTo>
                    <a:pt x="1139386" y="4711586"/>
                    <a:pt x="1139386" y="4718764"/>
                    <a:pt x="1137976" y="4725944"/>
                  </a:cubicBezTo>
                  <a:cubicBezTo>
                    <a:pt x="1133745" y="4759444"/>
                    <a:pt x="1128105" y="4792944"/>
                    <a:pt x="1122464" y="4824050"/>
                  </a:cubicBezTo>
                  <a:cubicBezTo>
                    <a:pt x="1118234" y="4843194"/>
                    <a:pt x="1119644" y="4862337"/>
                    <a:pt x="1122464" y="4881480"/>
                  </a:cubicBezTo>
                  <a:cubicBezTo>
                    <a:pt x="1126695" y="4912588"/>
                    <a:pt x="1132336" y="4943695"/>
                    <a:pt x="1136566" y="4974803"/>
                  </a:cubicBezTo>
                  <a:cubicBezTo>
                    <a:pt x="1136566" y="4984375"/>
                    <a:pt x="1137976" y="4991552"/>
                    <a:pt x="1139386" y="5001124"/>
                  </a:cubicBezTo>
                  <a:cubicBezTo>
                    <a:pt x="1123875" y="5008304"/>
                    <a:pt x="1109774" y="5015481"/>
                    <a:pt x="1095673" y="5020267"/>
                  </a:cubicBezTo>
                  <a:cubicBezTo>
                    <a:pt x="1064650" y="5029838"/>
                    <a:pt x="1040677" y="5053767"/>
                    <a:pt x="1020935" y="5094447"/>
                  </a:cubicBezTo>
                  <a:cubicBezTo>
                    <a:pt x="1012474" y="5113590"/>
                    <a:pt x="1001193" y="5130339"/>
                    <a:pt x="991323" y="5149482"/>
                  </a:cubicBezTo>
                  <a:cubicBezTo>
                    <a:pt x="985682" y="5142305"/>
                    <a:pt x="982862" y="5139911"/>
                    <a:pt x="982862" y="5130339"/>
                  </a:cubicBezTo>
                  <a:cubicBezTo>
                    <a:pt x="967350" y="5104019"/>
                    <a:pt x="951839" y="5077696"/>
                    <a:pt x="936327" y="5051376"/>
                  </a:cubicBezTo>
                  <a:cubicBezTo>
                    <a:pt x="930686" y="5041804"/>
                    <a:pt x="925046" y="5034624"/>
                    <a:pt x="917996" y="5032232"/>
                  </a:cubicBezTo>
                  <a:cubicBezTo>
                    <a:pt x="896843" y="5022661"/>
                    <a:pt x="875692" y="5013089"/>
                    <a:pt x="854539" y="5003518"/>
                  </a:cubicBezTo>
                  <a:cubicBezTo>
                    <a:pt x="850310" y="5001124"/>
                    <a:pt x="847489" y="4998732"/>
                    <a:pt x="841849" y="4996338"/>
                  </a:cubicBezTo>
                  <a:cubicBezTo>
                    <a:pt x="848899" y="4958052"/>
                    <a:pt x="853130" y="4919766"/>
                    <a:pt x="860180" y="4883874"/>
                  </a:cubicBezTo>
                  <a:cubicBezTo>
                    <a:pt x="864411" y="4859945"/>
                    <a:pt x="864411" y="4840802"/>
                    <a:pt x="860180" y="4816873"/>
                  </a:cubicBezTo>
                  <a:cubicBezTo>
                    <a:pt x="853130" y="4780979"/>
                    <a:pt x="847489" y="4742693"/>
                    <a:pt x="841849" y="4704406"/>
                  </a:cubicBezTo>
                  <a:cubicBezTo>
                    <a:pt x="847489" y="4702015"/>
                    <a:pt x="853130" y="4699621"/>
                    <a:pt x="857359" y="4697229"/>
                  </a:cubicBezTo>
                  <a:cubicBezTo>
                    <a:pt x="877101" y="4687657"/>
                    <a:pt x="895434" y="4678086"/>
                    <a:pt x="915176" y="4670906"/>
                  </a:cubicBezTo>
                  <a:cubicBezTo>
                    <a:pt x="925046" y="4668514"/>
                    <a:pt x="932097" y="4661335"/>
                    <a:pt x="939147" y="4649371"/>
                  </a:cubicBezTo>
                  <a:cubicBezTo>
                    <a:pt x="951839" y="4623048"/>
                    <a:pt x="967350" y="4599120"/>
                    <a:pt x="981451" y="4575191"/>
                  </a:cubicBezTo>
                  <a:cubicBezTo>
                    <a:pt x="984271" y="4570405"/>
                    <a:pt x="988502" y="4565619"/>
                    <a:pt x="992732" y="4558442"/>
                  </a:cubicBezTo>
                  <a:close/>
                  <a:moveTo>
                    <a:pt x="2469141" y="4556048"/>
                  </a:moveTo>
                  <a:cubicBezTo>
                    <a:pt x="2479011" y="4575191"/>
                    <a:pt x="2490293" y="4591942"/>
                    <a:pt x="2500164" y="4611085"/>
                  </a:cubicBezTo>
                  <a:cubicBezTo>
                    <a:pt x="2507214" y="4623048"/>
                    <a:pt x="2514265" y="4632620"/>
                    <a:pt x="2519906" y="4644586"/>
                  </a:cubicBezTo>
                  <a:cubicBezTo>
                    <a:pt x="2529776" y="4656549"/>
                    <a:pt x="2539648" y="4666120"/>
                    <a:pt x="2549518" y="4673300"/>
                  </a:cubicBezTo>
                  <a:cubicBezTo>
                    <a:pt x="2557979" y="4678086"/>
                    <a:pt x="2566439" y="4680478"/>
                    <a:pt x="2574900" y="4685263"/>
                  </a:cubicBezTo>
                  <a:cubicBezTo>
                    <a:pt x="2590413" y="4687657"/>
                    <a:pt x="2604514" y="4697229"/>
                    <a:pt x="2620024" y="4704406"/>
                  </a:cubicBezTo>
                  <a:cubicBezTo>
                    <a:pt x="2618615" y="4713978"/>
                    <a:pt x="2618615" y="4721158"/>
                    <a:pt x="2617204" y="4728335"/>
                  </a:cubicBezTo>
                  <a:cubicBezTo>
                    <a:pt x="2615795" y="4737907"/>
                    <a:pt x="2614384" y="4747478"/>
                    <a:pt x="2612975" y="4757050"/>
                  </a:cubicBezTo>
                  <a:cubicBezTo>
                    <a:pt x="2611564" y="4766621"/>
                    <a:pt x="2610154" y="4773801"/>
                    <a:pt x="2608743" y="4780979"/>
                  </a:cubicBezTo>
                  <a:cubicBezTo>
                    <a:pt x="2605923" y="4797730"/>
                    <a:pt x="2603103" y="4812087"/>
                    <a:pt x="2600283" y="4828836"/>
                  </a:cubicBezTo>
                  <a:cubicBezTo>
                    <a:pt x="2598873" y="4831230"/>
                    <a:pt x="2598873" y="4831230"/>
                    <a:pt x="2598873" y="4833622"/>
                  </a:cubicBezTo>
                  <a:cubicBezTo>
                    <a:pt x="2598873" y="4833622"/>
                    <a:pt x="2598873" y="4836016"/>
                    <a:pt x="2598873" y="4836016"/>
                  </a:cubicBezTo>
                  <a:cubicBezTo>
                    <a:pt x="2597462" y="4850373"/>
                    <a:pt x="2598873" y="4862337"/>
                    <a:pt x="2600283" y="4876694"/>
                  </a:cubicBezTo>
                  <a:cubicBezTo>
                    <a:pt x="2603103" y="4891051"/>
                    <a:pt x="2604514" y="4905408"/>
                    <a:pt x="2607334" y="4919766"/>
                  </a:cubicBezTo>
                  <a:cubicBezTo>
                    <a:pt x="2608743" y="4926946"/>
                    <a:pt x="2610154" y="4936517"/>
                    <a:pt x="2611564" y="4943695"/>
                  </a:cubicBezTo>
                  <a:cubicBezTo>
                    <a:pt x="2612975" y="4955660"/>
                    <a:pt x="2614384" y="4965232"/>
                    <a:pt x="2615795" y="4974803"/>
                  </a:cubicBezTo>
                  <a:cubicBezTo>
                    <a:pt x="2615795" y="4984375"/>
                    <a:pt x="2617204" y="4991552"/>
                    <a:pt x="2618615" y="5001124"/>
                  </a:cubicBezTo>
                  <a:cubicBezTo>
                    <a:pt x="2612975" y="5003518"/>
                    <a:pt x="2607334" y="5005910"/>
                    <a:pt x="2601693" y="5008304"/>
                  </a:cubicBezTo>
                  <a:cubicBezTo>
                    <a:pt x="2596053" y="5010695"/>
                    <a:pt x="2591822" y="5013089"/>
                    <a:pt x="2586181" y="5015481"/>
                  </a:cubicBezTo>
                  <a:cubicBezTo>
                    <a:pt x="2580541" y="5017875"/>
                    <a:pt x="2576311" y="5020267"/>
                    <a:pt x="2570671" y="5022661"/>
                  </a:cubicBezTo>
                  <a:cubicBezTo>
                    <a:pt x="2566439" y="5025053"/>
                    <a:pt x="2562210" y="5025053"/>
                    <a:pt x="2557979" y="5027447"/>
                  </a:cubicBezTo>
                  <a:cubicBezTo>
                    <a:pt x="2548108" y="5029838"/>
                    <a:pt x="2539648" y="5034624"/>
                    <a:pt x="2532596" y="5041804"/>
                  </a:cubicBezTo>
                  <a:cubicBezTo>
                    <a:pt x="2528367" y="5046590"/>
                    <a:pt x="2524135" y="5051376"/>
                    <a:pt x="2521315" y="5056161"/>
                  </a:cubicBezTo>
                  <a:cubicBezTo>
                    <a:pt x="2511445" y="5070519"/>
                    <a:pt x="2502984" y="5089662"/>
                    <a:pt x="2493113" y="5106411"/>
                  </a:cubicBezTo>
                  <a:cubicBezTo>
                    <a:pt x="2493113" y="5106411"/>
                    <a:pt x="2493113" y="5108805"/>
                    <a:pt x="2491703" y="5106411"/>
                  </a:cubicBezTo>
                  <a:cubicBezTo>
                    <a:pt x="2483243" y="5118376"/>
                    <a:pt x="2476191" y="5132734"/>
                    <a:pt x="2469141" y="5147091"/>
                  </a:cubicBezTo>
                  <a:cubicBezTo>
                    <a:pt x="2467730" y="5144697"/>
                    <a:pt x="2467730" y="5144697"/>
                    <a:pt x="2466321" y="5142305"/>
                  </a:cubicBezTo>
                  <a:cubicBezTo>
                    <a:pt x="2463501" y="5139911"/>
                    <a:pt x="2460680" y="5135125"/>
                    <a:pt x="2459269" y="5132734"/>
                  </a:cubicBezTo>
                  <a:cubicBezTo>
                    <a:pt x="2445168" y="5108805"/>
                    <a:pt x="2432478" y="5087268"/>
                    <a:pt x="2418376" y="5063339"/>
                  </a:cubicBezTo>
                  <a:cubicBezTo>
                    <a:pt x="2415556" y="5058553"/>
                    <a:pt x="2411325" y="5056161"/>
                    <a:pt x="2407095" y="5051376"/>
                  </a:cubicBezTo>
                  <a:lnTo>
                    <a:pt x="2407095" y="5046590"/>
                  </a:lnTo>
                  <a:cubicBezTo>
                    <a:pt x="2402864" y="5041804"/>
                    <a:pt x="2398634" y="5037018"/>
                    <a:pt x="2392994" y="5034624"/>
                  </a:cubicBezTo>
                  <a:cubicBezTo>
                    <a:pt x="2371841" y="5025053"/>
                    <a:pt x="2352100" y="5015481"/>
                    <a:pt x="2330948" y="5005910"/>
                  </a:cubicBezTo>
                  <a:cubicBezTo>
                    <a:pt x="2326717" y="5003518"/>
                    <a:pt x="2323897" y="5001124"/>
                    <a:pt x="2318256" y="4998732"/>
                  </a:cubicBezTo>
                  <a:cubicBezTo>
                    <a:pt x="2323897" y="4965232"/>
                    <a:pt x="2328128" y="4934123"/>
                    <a:pt x="2333768" y="4903017"/>
                  </a:cubicBezTo>
                  <a:cubicBezTo>
                    <a:pt x="2339409" y="4869517"/>
                    <a:pt x="2340818" y="4836016"/>
                    <a:pt x="2333768" y="4802516"/>
                  </a:cubicBezTo>
                  <a:cubicBezTo>
                    <a:pt x="2326717" y="4771407"/>
                    <a:pt x="2323897" y="4740301"/>
                    <a:pt x="2318256" y="4704406"/>
                  </a:cubicBezTo>
                  <a:cubicBezTo>
                    <a:pt x="2343639" y="4694835"/>
                    <a:pt x="2366201" y="4682872"/>
                    <a:pt x="2388763" y="4673300"/>
                  </a:cubicBezTo>
                  <a:cubicBezTo>
                    <a:pt x="2397224" y="4670906"/>
                    <a:pt x="2402864" y="4666120"/>
                    <a:pt x="2408505" y="4658943"/>
                  </a:cubicBezTo>
                  <a:lnTo>
                    <a:pt x="2408505" y="4656549"/>
                  </a:lnTo>
                  <a:cubicBezTo>
                    <a:pt x="2414145" y="4646977"/>
                    <a:pt x="2419786" y="4639800"/>
                    <a:pt x="2425426" y="4630228"/>
                  </a:cubicBezTo>
                  <a:cubicBezTo>
                    <a:pt x="2428246" y="4625443"/>
                    <a:pt x="2432478" y="4618263"/>
                    <a:pt x="2435298" y="4613477"/>
                  </a:cubicBezTo>
                  <a:cubicBezTo>
                    <a:pt x="2436707" y="4611085"/>
                    <a:pt x="2439528" y="4606299"/>
                    <a:pt x="2440938" y="4603905"/>
                  </a:cubicBezTo>
                  <a:cubicBezTo>
                    <a:pt x="2450809" y="4589548"/>
                    <a:pt x="2459269" y="4572799"/>
                    <a:pt x="2467730" y="4558442"/>
                  </a:cubicBezTo>
                  <a:cubicBezTo>
                    <a:pt x="2469141" y="4556048"/>
                    <a:pt x="2469141" y="4556048"/>
                    <a:pt x="2469141" y="4556048"/>
                  </a:cubicBezTo>
                  <a:close/>
                  <a:moveTo>
                    <a:pt x="5184124" y="4478781"/>
                  </a:moveTo>
                  <a:lnTo>
                    <a:pt x="5180328" y="4503120"/>
                  </a:lnTo>
                  <a:lnTo>
                    <a:pt x="5115958" y="4532119"/>
                  </a:lnTo>
                  <a:cubicBezTo>
                    <a:pt x="5111729" y="4534513"/>
                    <a:pt x="5107497" y="4536905"/>
                    <a:pt x="5101857" y="4539299"/>
                  </a:cubicBezTo>
                  <a:cubicBezTo>
                    <a:pt x="5103268" y="4551262"/>
                    <a:pt x="5104677" y="4560833"/>
                    <a:pt x="5106088" y="4570405"/>
                  </a:cubicBezTo>
                  <a:lnTo>
                    <a:pt x="5133764" y="4747305"/>
                  </a:lnTo>
                  <a:lnTo>
                    <a:pt x="5129470" y="4768637"/>
                  </a:lnTo>
                  <a:lnTo>
                    <a:pt x="5126393" y="4781079"/>
                  </a:lnTo>
                  <a:lnTo>
                    <a:pt x="5090576" y="4551262"/>
                  </a:lnTo>
                  <a:cubicBezTo>
                    <a:pt x="5089166" y="4544085"/>
                    <a:pt x="5087756" y="4534513"/>
                    <a:pt x="5086346" y="4524941"/>
                  </a:cubicBezTo>
                  <a:cubicBezTo>
                    <a:pt x="5091987" y="4520156"/>
                    <a:pt x="5097627" y="4517762"/>
                    <a:pt x="5103268" y="4515370"/>
                  </a:cubicBezTo>
                  <a:close/>
                  <a:moveTo>
                    <a:pt x="2469141" y="4422046"/>
                  </a:moveTo>
                  <a:cubicBezTo>
                    <a:pt x="2466321" y="4426832"/>
                    <a:pt x="2463501" y="4429226"/>
                    <a:pt x="2460680" y="4434012"/>
                  </a:cubicBezTo>
                  <a:cubicBezTo>
                    <a:pt x="2452220" y="4448369"/>
                    <a:pt x="2443759" y="4462727"/>
                    <a:pt x="2435298" y="4477084"/>
                  </a:cubicBezTo>
                  <a:cubicBezTo>
                    <a:pt x="2418376" y="4505798"/>
                    <a:pt x="2400044" y="4534513"/>
                    <a:pt x="2383122" y="4565619"/>
                  </a:cubicBezTo>
                  <a:cubicBezTo>
                    <a:pt x="2377482" y="4575191"/>
                    <a:pt x="2370432" y="4579977"/>
                    <a:pt x="2361971" y="4584762"/>
                  </a:cubicBezTo>
                  <a:cubicBezTo>
                    <a:pt x="2326717" y="4599120"/>
                    <a:pt x="2290054" y="4615871"/>
                    <a:pt x="2254801" y="4632620"/>
                  </a:cubicBezTo>
                  <a:cubicBezTo>
                    <a:pt x="2251981" y="4635014"/>
                    <a:pt x="2249160" y="4637406"/>
                    <a:pt x="2244930" y="4639800"/>
                  </a:cubicBezTo>
                  <a:cubicBezTo>
                    <a:pt x="2244930" y="4646977"/>
                    <a:pt x="2246340" y="4656549"/>
                    <a:pt x="2247750" y="4663729"/>
                  </a:cubicBezTo>
                  <a:cubicBezTo>
                    <a:pt x="2257621" y="4721158"/>
                    <a:pt x="2266082" y="4780979"/>
                    <a:pt x="2275952" y="4838408"/>
                  </a:cubicBezTo>
                  <a:cubicBezTo>
                    <a:pt x="2278772" y="4850373"/>
                    <a:pt x="2278772" y="4864731"/>
                    <a:pt x="2275952" y="4876694"/>
                  </a:cubicBezTo>
                  <a:cubicBezTo>
                    <a:pt x="2266082" y="4934123"/>
                    <a:pt x="2256210" y="4993946"/>
                    <a:pt x="2247750" y="5051376"/>
                  </a:cubicBezTo>
                  <a:cubicBezTo>
                    <a:pt x="2247750" y="5058553"/>
                    <a:pt x="2246340" y="5065733"/>
                    <a:pt x="2244930" y="5075304"/>
                  </a:cubicBezTo>
                  <a:cubicBezTo>
                    <a:pt x="2250570" y="5077696"/>
                    <a:pt x="2254801" y="5080090"/>
                    <a:pt x="2259031" y="5082482"/>
                  </a:cubicBezTo>
                  <a:cubicBezTo>
                    <a:pt x="2292874" y="5099233"/>
                    <a:pt x="2326717" y="5115982"/>
                    <a:pt x="2361971" y="5130339"/>
                  </a:cubicBezTo>
                  <a:cubicBezTo>
                    <a:pt x="2370432" y="5132734"/>
                    <a:pt x="2376072" y="5139911"/>
                    <a:pt x="2381713" y="5149482"/>
                  </a:cubicBezTo>
                  <a:cubicBezTo>
                    <a:pt x="2407095" y="5192554"/>
                    <a:pt x="2431067" y="5233235"/>
                    <a:pt x="2456449" y="5276306"/>
                  </a:cubicBezTo>
                  <a:cubicBezTo>
                    <a:pt x="2459269" y="5281092"/>
                    <a:pt x="2462090" y="5285878"/>
                    <a:pt x="2471961" y="5300235"/>
                  </a:cubicBezTo>
                  <a:cubicBezTo>
                    <a:pt x="2476191" y="5295450"/>
                    <a:pt x="2479011" y="5290664"/>
                    <a:pt x="2481831" y="5285878"/>
                  </a:cubicBezTo>
                  <a:cubicBezTo>
                    <a:pt x="2507214" y="5240412"/>
                    <a:pt x="2532596" y="5197340"/>
                    <a:pt x="2557979" y="5154268"/>
                  </a:cubicBezTo>
                  <a:cubicBezTo>
                    <a:pt x="2560799" y="5149482"/>
                    <a:pt x="2563619" y="5144697"/>
                    <a:pt x="2566439" y="5142305"/>
                  </a:cubicBezTo>
                  <a:cubicBezTo>
                    <a:pt x="2566439" y="5142305"/>
                    <a:pt x="2567850" y="5139911"/>
                    <a:pt x="2567850" y="5139911"/>
                  </a:cubicBezTo>
                  <a:cubicBezTo>
                    <a:pt x="2570671" y="5137519"/>
                    <a:pt x="2573491" y="5137519"/>
                    <a:pt x="2576311" y="5135125"/>
                  </a:cubicBezTo>
                  <a:cubicBezTo>
                    <a:pt x="2577721" y="5135125"/>
                    <a:pt x="2577721" y="5135125"/>
                    <a:pt x="2577721" y="5135125"/>
                  </a:cubicBezTo>
                  <a:cubicBezTo>
                    <a:pt x="2611564" y="5120768"/>
                    <a:pt x="2645407" y="5104019"/>
                    <a:pt x="2679250" y="5089662"/>
                  </a:cubicBezTo>
                  <a:cubicBezTo>
                    <a:pt x="2684890" y="5087268"/>
                    <a:pt x="2689122" y="5084876"/>
                    <a:pt x="2694762" y="5082482"/>
                  </a:cubicBezTo>
                  <a:cubicBezTo>
                    <a:pt x="2693351" y="5072910"/>
                    <a:pt x="2693351" y="5065733"/>
                    <a:pt x="2691942" y="5058553"/>
                  </a:cubicBezTo>
                  <a:cubicBezTo>
                    <a:pt x="2682070" y="5001124"/>
                    <a:pt x="2673609" y="4941303"/>
                    <a:pt x="2663739" y="4881480"/>
                  </a:cubicBezTo>
                  <a:cubicBezTo>
                    <a:pt x="2660919" y="4869517"/>
                    <a:pt x="2660919" y="4855159"/>
                    <a:pt x="2663739" y="4843194"/>
                  </a:cubicBezTo>
                  <a:cubicBezTo>
                    <a:pt x="2673609" y="4785764"/>
                    <a:pt x="2682070" y="4725944"/>
                    <a:pt x="2691942" y="4668514"/>
                  </a:cubicBezTo>
                  <a:cubicBezTo>
                    <a:pt x="2691942" y="4661335"/>
                    <a:pt x="2693351" y="4654157"/>
                    <a:pt x="2694762" y="4644586"/>
                  </a:cubicBezTo>
                  <a:cubicBezTo>
                    <a:pt x="2690531" y="4642191"/>
                    <a:pt x="2687711" y="4639800"/>
                    <a:pt x="2684890" y="4637406"/>
                  </a:cubicBezTo>
                  <a:cubicBezTo>
                    <a:pt x="2684890" y="4637406"/>
                    <a:pt x="2683481" y="4637406"/>
                    <a:pt x="2683481" y="4637406"/>
                  </a:cubicBezTo>
                  <a:cubicBezTo>
                    <a:pt x="2653868" y="4623048"/>
                    <a:pt x="2622845" y="4611085"/>
                    <a:pt x="2593233" y="4596728"/>
                  </a:cubicBezTo>
                  <a:cubicBezTo>
                    <a:pt x="2587592" y="4594334"/>
                    <a:pt x="2583361" y="4591942"/>
                    <a:pt x="2579131" y="4589548"/>
                  </a:cubicBezTo>
                  <a:cubicBezTo>
                    <a:pt x="2576311" y="4589548"/>
                    <a:pt x="2573491" y="4587156"/>
                    <a:pt x="2570671" y="4584762"/>
                  </a:cubicBezTo>
                  <a:cubicBezTo>
                    <a:pt x="2565030" y="4579977"/>
                    <a:pt x="2560799" y="4575191"/>
                    <a:pt x="2556569" y="4568013"/>
                  </a:cubicBezTo>
                  <a:cubicBezTo>
                    <a:pt x="2555158" y="4565619"/>
                    <a:pt x="2555158" y="4565619"/>
                    <a:pt x="2555158" y="4565619"/>
                  </a:cubicBezTo>
                  <a:cubicBezTo>
                    <a:pt x="2531187" y="4522547"/>
                    <a:pt x="2505804" y="4481870"/>
                    <a:pt x="2481831" y="4441189"/>
                  </a:cubicBezTo>
                  <a:cubicBezTo>
                    <a:pt x="2480422" y="4438798"/>
                    <a:pt x="2479011" y="4436404"/>
                    <a:pt x="2477602" y="4434012"/>
                  </a:cubicBezTo>
                  <a:cubicBezTo>
                    <a:pt x="2474782" y="4431618"/>
                    <a:pt x="2471961" y="4426832"/>
                    <a:pt x="2469141" y="4422046"/>
                  </a:cubicBezTo>
                  <a:close/>
                  <a:moveTo>
                    <a:pt x="3949780" y="4417261"/>
                  </a:moveTo>
                  <a:cubicBezTo>
                    <a:pt x="3945549" y="4424440"/>
                    <a:pt x="3941319" y="4431618"/>
                    <a:pt x="3938499" y="4436404"/>
                  </a:cubicBezTo>
                  <a:cubicBezTo>
                    <a:pt x="3913116" y="4479475"/>
                    <a:pt x="3889143" y="4520156"/>
                    <a:pt x="3863761" y="4563228"/>
                  </a:cubicBezTo>
                  <a:cubicBezTo>
                    <a:pt x="3856711" y="4575191"/>
                    <a:pt x="3849660" y="4579977"/>
                    <a:pt x="3841199" y="4584762"/>
                  </a:cubicBezTo>
                  <a:cubicBezTo>
                    <a:pt x="3808766" y="4599120"/>
                    <a:pt x="3774923" y="4615871"/>
                    <a:pt x="3742490" y="4630228"/>
                  </a:cubicBezTo>
                  <a:cubicBezTo>
                    <a:pt x="3736849" y="4632620"/>
                    <a:pt x="3731208" y="4637406"/>
                    <a:pt x="3725568" y="4639800"/>
                  </a:cubicBezTo>
                  <a:cubicBezTo>
                    <a:pt x="3726979" y="4646977"/>
                    <a:pt x="3726979" y="4656549"/>
                    <a:pt x="3728388" y="4663729"/>
                  </a:cubicBezTo>
                  <a:cubicBezTo>
                    <a:pt x="3736849" y="4721158"/>
                    <a:pt x="3745310" y="4778587"/>
                    <a:pt x="3755181" y="4836016"/>
                  </a:cubicBezTo>
                  <a:cubicBezTo>
                    <a:pt x="3758002" y="4850373"/>
                    <a:pt x="3758002" y="4864731"/>
                    <a:pt x="3755181" y="4879088"/>
                  </a:cubicBezTo>
                  <a:cubicBezTo>
                    <a:pt x="3745310" y="4936517"/>
                    <a:pt x="3735440" y="4996338"/>
                    <a:pt x="3726979" y="5053767"/>
                  </a:cubicBezTo>
                  <a:cubicBezTo>
                    <a:pt x="3725568" y="5060947"/>
                    <a:pt x="3725568" y="5068124"/>
                    <a:pt x="3724159" y="5077696"/>
                  </a:cubicBezTo>
                  <a:cubicBezTo>
                    <a:pt x="3729799" y="5080090"/>
                    <a:pt x="3735440" y="5082482"/>
                    <a:pt x="3739669" y="5084876"/>
                  </a:cubicBezTo>
                  <a:cubicBezTo>
                    <a:pt x="3773512" y="5099233"/>
                    <a:pt x="3807356" y="5115982"/>
                    <a:pt x="3841199" y="5130339"/>
                  </a:cubicBezTo>
                  <a:cubicBezTo>
                    <a:pt x="3848250" y="5132734"/>
                    <a:pt x="3855300" y="5139911"/>
                    <a:pt x="3862351" y="5144697"/>
                  </a:cubicBezTo>
                  <a:cubicBezTo>
                    <a:pt x="3887734" y="5187769"/>
                    <a:pt x="3913116" y="5230840"/>
                    <a:pt x="3938499" y="5273912"/>
                  </a:cubicBezTo>
                  <a:cubicBezTo>
                    <a:pt x="3942728" y="5278698"/>
                    <a:pt x="3945549" y="5283484"/>
                    <a:pt x="3949780" y="5290664"/>
                  </a:cubicBezTo>
                  <a:cubicBezTo>
                    <a:pt x="3954009" y="5285878"/>
                    <a:pt x="3958240" y="5278698"/>
                    <a:pt x="3961061" y="5273912"/>
                  </a:cubicBezTo>
                  <a:cubicBezTo>
                    <a:pt x="3986443" y="5230840"/>
                    <a:pt x="4010415" y="5190163"/>
                    <a:pt x="4035797" y="5147091"/>
                  </a:cubicBezTo>
                  <a:cubicBezTo>
                    <a:pt x="4042848" y="5135125"/>
                    <a:pt x="4049898" y="5130339"/>
                    <a:pt x="4058359" y="5125554"/>
                  </a:cubicBezTo>
                  <a:cubicBezTo>
                    <a:pt x="4092202" y="5111196"/>
                    <a:pt x="4126045" y="5096839"/>
                    <a:pt x="4159889" y="5080090"/>
                  </a:cubicBezTo>
                  <a:cubicBezTo>
                    <a:pt x="4164120" y="5077696"/>
                    <a:pt x="4168349" y="5075304"/>
                    <a:pt x="4173990" y="5072910"/>
                  </a:cubicBezTo>
                  <a:cubicBezTo>
                    <a:pt x="4173990" y="5065733"/>
                    <a:pt x="4172581" y="5056161"/>
                    <a:pt x="4171170" y="5048981"/>
                  </a:cubicBezTo>
                  <a:cubicBezTo>
                    <a:pt x="4161299" y="4991552"/>
                    <a:pt x="4152839" y="4931731"/>
                    <a:pt x="4142967" y="4874302"/>
                  </a:cubicBezTo>
                  <a:cubicBezTo>
                    <a:pt x="4141558" y="4862337"/>
                    <a:pt x="4140147" y="4850373"/>
                    <a:pt x="4142967" y="4836016"/>
                  </a:cubicBezTo>
                  <a:cubicBezTo>
                    <a:pt x="4151428" y="4783373"/>
                    <a:pt x="4159889" y="4728335"/>
                    <a:pt x="4168349" y="4673300"/>
                  </a:cubicBezTo>
                  <a:cubicBezTo>
                    <a:pt x="4169760" y="4661335"/>
                    <a:pt x="4172581" y="4649371"/>
                    <a:pt x="4173990" y="4635014"/>
                  </a:cubicBezTo>
                  <a:cubicBezTo>
                    <a:pt x="4169760" y="4632620"/>
                    <a:pt x="4166940" y="4632620"/>
                    <a:pt x="4164120" y="4630228"/>
                  </a:cubicBezTo>
                  <a:cubicBezTo>
                    <a:pt x="4128866" y="4615871"/>
                    <a:pt x="4093613" y="4599120"/>
                    <a:pt x="4056950" y="4582371"/>
                  </a:cubicBezTo>
                  <a:cubicBezTo>
                    <a:pt x="4048489" y="4579977"/>
                    <a:pt x="4041438" y="4572799"/>
                    <a:pt x="4035797" y="4563228"/>
                  </a:cubicBezTo>
                  <a:cubicBezTo>
                    <a:pt x="4011825" y="4520156"/>
                    <a:pt x="3986443" y="4479475"/>
                    <a:pt x="3961061" y="4436404"/>
                  </a:cubicBezTo>
                  <a:cubicBezTo>
                    <a:pt x="3958240" y="4429226"/>
                    <a:pt x="3954009" y="4424440"/>
                    <a:pt x="3949780" y="4417261"/>
                  </a:cubicBezTo>
                  <a:close/>
                  <a:moveTo>
                    <a:pt x="989912" y="4417261"/>
                  </a:moveTo>
                  <a:cubicBezTo>
                    <a:pt x="985682" y="4424440"/>
                    <a:pt x="981451" y="4431618"/>
                    <a:pt x="978631" y="4436404"/>
                  </a:cubicBezTo>
                  <a:cubicBezTo>
                    <a:pt x="953248" y="4479475"/>
                    <a:pt x="929277" y="4520156"/>
                    <a:pt x="903894" y="4563228"/>
                  </a:cubicBezTo>
                  <a:cubicBezTo>
                    <a:pt x="896843" y="4575191"/>
                    <a:pt x="889793" y="4579977"/>
                    <a:pt x="881332" y="4584762"/>
                  </a:cubicBezTo>
                  <a:cubicBezTo>
                    <a:pt x="848899" y="4599120"/>
                    <a:pt x="815055" y="4615871"/>
                    <a:pt x="782623" y="4630228"/>
                  </a:cubicBezTo>
                  <a:cubicBezTo>
                    <a:pt x="776983" y="4632620"/>
                    <a:pt x="771342" y="4637406"/>
                    <a:pt x="765702" y="4639800"/>
                  </a:cubicBezTo>
                  <a:cubicBezTo>
                    <a:pt x="767111" y="4646977"/>
                    <a:pt x="767111" y="4656549"/>
                    <a:pt x="768522" y="4663729"/>
                  </a:cubicBezTo>
                  <a:cubicBezTo>
                    <a:pt x="776983" y="4721158"/>
                    <a:pt x="785443" y="4778587"/>
                    <a:pt x="795314" y="4836016"/>
                  </a:cubicBezTo>
                  <a:cubicBezTo>
                    <a:pt x="798134" y="4850373"/>
                    <a:pt x="798134" y="4864731"/>
                    <a:pt x="795314" y="4879088"/>
                  </a:cubicBezTo>
                  <a:cubicBezTo>
                    <a:pt x="785443" y="4936517"/>
                    <a:pt x="775572" y="4996338"/>
                    <a:pt x="767111" y="5053767"/>
                  </a:cubicBezTo>
                  <a:cubicBezTo>
                    <a:pt x="765702" y="5060947"/>
                    <a:pt x="765702" y="5068124"/>
                    <a:pt x="764291" y="5077696"/>
                  </a:cubicBezTo>
                  <a:cubicBezTo>
                    <a:pt x="769931" y="5080090"/>
                    <a:pt x="775572" y="5082482"/>
                    <a:pt x="779803" y="5084876"/>
                  </a:cubicBezTo>
                  <a:cubicBezTo>
                    <a:pt x="813646" y="5099233"/>
                    <a:pt x="847489" y="5115982"/>
                    <a:pt x="881332" y="5130339"/>
                  </a:cubicBezTo>
                  <a:cubicBezTo>
                    <a:pt x="889793" y="5132734"/>
                    <a:pt x="896843" y="5139911"/>
                    <a:pt x="902484" y="5144697"/>
                  </a:cubicBezTo>
                  <a:cubicBezTo>
                    <a:pt x="927866" y="5187769"/>
                    <a:pt x="953248" y="5230840"/>
                    <a:pt x="978631" y="5273912"/>
                  </a:cubicBezTo>
                  <a:cubicBezTo>
                    <a:pt x="982862" y="5278698"/>
                    <a:pt x="985682" y="5283484"/>
                    <a:pt x="989912" y="5290664"/>
                  </a:cubicBezTo>
                  <a:cubicBezTo>
                    <a:pt x="994143" y="5285878"/>
                    <a:pt x="998373" y="5278698"/>
                    <a:pt x="1001193" y="5273912"/>
                  </a:cubicBezTo>
                  <a:cubicBezTo>
                    <a:pt x="1026575" y="5230840"/>
                    <a:pt x="1050548" y="5190163"/>
                    <a:pt x="1075931" y="5147091"/>
                  </a:cubicBezTo>
                  <a:cubicBezTo>
                    <a:pt x="1082981" y="5135125"/>
                    <a:pt x="1090032" y="5130339"/>
                    <a:pt x="1098493" y="5125554"/>
                  </a:cubicBezTo>
                  <a:cubicBezTo>
                    <a:pt x="1132336" y="5111196"/>
                    <a:pt x="1166179" y="5096839"/>
                    <a:pt x="1200022" y="5080090"/>
                  </a:cubicBezTo>
                  <a:cubicBezTo>
                    <a:pt x="1204252" y="5077696"/>
                    <a:pt x="1208483" y="5075304"/>
                    <a:pt x="1214124" y="5072910"/>
                  </a:cubicBezTo>
                  <a:cubicBezTo>
                    <a:pt x="1214124" y="5065733"/>
                    <a:pt x="1212713" y="5056161"/>
                    <a:pt x="1211303" y="5048981"/>
                  </a:cubicBezTo>
                  <a:cubicBezTo>
                    <a:pt x="1201432" y="4991552"/>
                    <a:pt x="1192971" y="4931731"/>
                    <a:pt x="1183101" y="4874302"/>
                  </a:cubicBezTo>
                  <a:cubicBezTo>
                    <a:pt x="1181690" y="4862337"/>
                    <a:pt x="1180280" y="4850373"/>
                    <a:pt x="1183101" y="4836016"/>
                  </a:cubicBezTo>
                  <a:cubicBezTo>
                    <a:pt x="1191561" y="4783373"/>
                    <a:pt x="1200022" y="4728335"/>
                    <a:pt x="1208483" y="4673300"/>
                  </a:cubicBezTo>
                  <a:cubicBezTo>
                    <a:pt x="1209892" y="4661335"/>
                    <a:pt x="1212713" y="4649371"/>
                    <a:pt x="1214124" y="4635014"/>
                  </a:cubicBezTo>
                  <a:cubicBezTo>
                    <a:pt x="1209892" y="4632620"/>
                    <a:pt x="1207072" y="4632620"/>
                    <a:pt x="1204252" y="4630228"/>
                  </a:cubicBezTo>
                  <a:cubicBezTo>
                    <a:pt x="1168999" y="4615871"/>
                    <a:pt x="1133745" y="4599120"/>
                    <a:pt x="1097082" y="4582371"/>
                  </a:cubicBezTo>
                  <a:cubicBezTo>
                    <a:pt x="1088621" y="4579977"/>
                    <a:pt x="1081571" y="4572799"/>
                    <a:pt x="1075931" y="4563228"/>
                  </a:cubicBezTo>
                  <a:cubicBezTo>
                    <a:pt x="1051958" y="4520156"/>
                    <a:pt x="1026575" y="4479475"/>
                    <a:pt x="1001193" y="4436404"/>
                  </a:cubicBezTo>
                  <a:cubicBezTo>
                    <a:pt x="998373" y="4429226"/>
                    <a:pt x="994143" y="4424440"/>
                    <a:pt x="989912" y="4417261"/>
                  </a:cubicBezTo>
                  <a:close/>
                  <a:moveTo>
                    <a:pt x="3948369" y="4388546"/>
                  </a:moveTo>
                  <a:cubicBezTo>
                    <a:pt x="3952600" y="4393332"/>
                    <a:pt x="3956830" y="4400512"/>
                    <a:pt x="3959650" y="4405297"/>
                  </a:cubicBezTo>
                  <a:cubicBezTo>
                    <a:pt x="3986443" y="4450761"/>
                    <a:pt x="4014646" y="4496227"/>
                    <a:pt x="4041438" y="4544085"/>
                  </a:cubicBezTo>
                  <a:cubicBezTo>
                    <a:pt x="4048489" y="4556048"/>
                    <a:pt x="4055539" y="4560833"/>
                    <a:pt x="4064000" y="4565619"/>
                  </a:cubicBezTo>
                  <a:cubicBezTo>
                    <a:pt x="4100663" y="4582371"/>
                    <a:pt x="4138737" y="4599120"/>
                    <a:pt x="4175401" y="4615871"/>
                  </a:cubicBezTo>
                  <a:cubicBezTo>
                    <a:pt x="4179630" y="4618263"/>
                    <a:pt x="4183862" y="4620657"/>
                    <a:pt x="4189502" y="4623048"/>
                  </a:cubicBezTo>
                  <a:cubicBezTo>
                    <a:pt x="4188091" y="4630228"/>
                    <a:pt x="4188091" y="4637406"/>
                    <a:pt x="4186682" y="4644586"/>
                  </a:cubicBezTo>
                  <a:cubicBezTo>
                    <a:pt x="4176810" y="4709192"/>
                    <a:pt x="4165529" y="4773801"/>
                    <a:pt x="4155659" y="4838408"/>
                  </a:cubicBezTo>
                  <a:cubicBezTo>
                    <a:pt x="4152839" y="4850373"/>
                    <a:pt x="4152839" y="4862337"/>
                    <a:pt x="4155659" y="4876694"/>
                  </a:cubicBezTo>
                  <a:cubicBezTo>
                    <a:pt x="4166940" y="4941303"/>
                    <a:pt x="4176810" y="5005910"/>
                    <a:pt x="4186682" y="5070519"/>
                  </a:cubicBezTo>
                  <a:cubicBezTo>
                    <a:pt x="4188091" y="5075304"/>
                    <a:pt x="4188091" y="5082482"/>
                    <a:pt x="4189502" y="5092053"/>
                  </a:cubicBezTo>
                  <a:cubicBezTo>
                    <a:pt x="4183862" y="5094447"/>
                    <a:pt x="4179630" y="5096839"/>
                    <a:pt x="4175401" y="5099233"/>
                  </a:cubicBezTo>
                  <a:cubicBezTo>
                    <a:pt x="4138737" y="5118376"/>
                    <a:pt x="4100663" y="5135125"/>
                    <a:pt x="4062590" y="5151877"/>
                  </a:cubicBezTo>
                  <a:cubicBezTo>
                    <a:pt x="4054129" y="5154268"/>
                    <a:pt x="4048489" y="5161448"/>
                    <a:pt x="4042848" y="5171020"/>
                  </a:cubicBezTo>
                  <a:cubicBezTo>
                    <a:pt x="4014646" y="5218877"/>
                    <a:pt x="3987852" y="5264341"/>
                    <a:pt x="3959650" y="5312198"/>
                  </a:cubicBezTo>
                  <a:cubicBezTo>
                    <a:pt x="3955420" y="5316984"/>
                    <a:pt x="3952600" y="5321770"/>
                    <a:pt x="3948369" y="5328950"/>
                  </a:cubicBezTo>
                  <a:cubicBezTo>
                    <a:pt x="3944139" y="5321770"/>
                    <a:pt x="3939908" y="5316984"/>
                    <a:pt x="3935678" y="5314593"/>
                  </a:cubicBezTo>
                  <a:cubicBezTo>
                    <a:pt x="3907476" y="5266735"/>
                    <a:pt x="3880682" y="5221269"/>
                    <a:pt x="3852480" y="5173411"/>
                  </a:cubicBezTo>
                  <a:cubicBezTo>
                    <a:pt x="3846839" y="5163840"/>
                    <a:pt x="3841199" y="5156662"/>
                    <a:pt x="3832738" y="5154268"/>
                  </a:cubicBezTo>
                  <a:cubicBezTo>
                    <a:pt x="3796075" y="5137519"/>
                    <a:pt x="3758002" y="5118376"/>
                    <a:pt x="3719927" y="5101625"/>
                  </a:cubicBezTo>
                  <a:cubicBezTo>
                    <a:pt x="3715698" y="5099233"/>
                    <a:pt x="3711467" y="5096839"/>
                    <a:pt x="3705826" y="5094447"/>
                  </a:cubicBezTo>
                  <a:cubicBezTo>
                    <a:pt x="3707237" y="5087268"/>
                    <a:pt x="3707237" y="5080090"/>
                    <a:pt x="3708646" y="5072910"/>
                  </a:cubicBezTo>
                  <a:cubicBezTo>
                    <a:pt x="3718518" y="5008304"/>
                    <a:pt x="3729799" y="4943695"/>
                    <a:pt x="3739669" y="4879088"/>
                  </a:cubicBezTo>
                  <a:cubicBezTo>
                    <a:pt x="3742490" y="4867122"/>
                    <a:pt x="3742490" y="4855159"/>
                    <a:pt x="3739669" y="4840802"/>
                  </a:cubicBezTo>
                  <a:cubicBezTo>
                    <a:pt x="3728388" y="4776193"/>
                    <a:pt x="3718518" y="4711586"/>
                    <a:pt x="3708646" y="4646977"/>
                  </a:cubicBezTo>
                  <a:cubicBezTo>
                    <a:pt x="3707237" y="4639800"/>
                    <a:pt x="3707237" y="4632620"/>
                    <a:pt x="3705826" y="4623048"/>
                  </a:cubicBezTo>
                  <a:cubicBezTo>
                    <a:pt x="3748130" y="4603905"/>
                    <a:pt x="3789025" y="4584762"/>
                    <a:pt x="3829918" y="4568013"/>
                  </a:cubicBezTo>
                  <a:cubicBezTo>
                    <a:pt x="3841199" y="4563228"/>
                    <a:pt x="3849660" y="4556048"/>
                    <a:pt x="3856711" y="4541690"/>
                  </a:cubicBezTo>
                  <a:cubicBezTo>
                    <a:pt x="3883503" y="4496227"/>
                    <a:pt x="3910296" y="4450761"/>
                    <a:pt x="3937088" y="4405297"/>
                  </a:cubicBezTo>
                  <a:cubicBezTo>
                    <a:pt x="3941319" y="4400512"/>
                    <a:pt x="3944139" y="4395726"/>
                    <a:pt x="3948369" y="4388546"/>
                  </a:cubicBezTo>
                  <a:close/>
                  <a:moveTo>
                    <a:pt x="988502" y="4388546"/>
                  </a:moveTo>
                  <a:cubicBezTo>
                    <a:pt x="992732" y="4393332"/>
                    <a:pt x="996963" y="4400512"/>
                    <a:pt x="999783" y="4405297"/>
                  </a:cubicBezTo>
                  <a:cubicBezTo>
                    <a:pt x="1026575" y="4450761"/>
                    <a:pt x="1054778" y="4496227"/>
                    <a:pt x="1081571" y="4544085"/>
                  </a:cubicBezTo>
                  <a:cubicBezTo>
                    <a:pt x="1088621" y="4556048"/>
                    <a:pt x="1095673" y="4560833"/>
                    <a:pt x="1104133" y="4565619"/>
                  </a:cubicBezTo>
                  <a:cubicBezTo>
                    <a:pt x="1140797" y="4582371"/>
                    <a:pt x="1178870" y="4599120"/>
                    <a:pt x="1215533" y="4615871"/>
                  </a:cubicBezTo>
                  <a:cubicBezTo>
                    <a:pt x="1219764" y="4618263"/>
                    <a:pt x="1223994" y="4620657"/>
                    <a:pt x="1229634" y="4623048"/>
                  </a:cubicBezTo>
                  <a:cubicBezTo>
                    <a:pt x="1228225" y="4630228"/>
                    <a:pt x="1228225" y="4637406"/>
                    <a:pt x="1226814" y="4644586"/>
                  </a:cubicBezTo>
                  <a:cubicBezTo>
                    <a:pt x="1216944" y="4709192"/>
                    <a:pt x="1205663" y="4773801"/>
                    <a:pt x="1195791" y="4838408"/>
                  </a:cubicBezTo>
                  <a:cubicBezTo>
                    <a:pt x="1192971" y="4850373"/>
                    <a:pt x="1192971" y="4862337"/>
                    <a:pt x="1195791" y="4876694"/>
                  </a:cubicBezTo>
                  <a:cubicBezTo>
                    <a:pt x="1207072" y="4941303"/>
                    <a:pt x="1216944" y="5005910"/>
                    <a:pt x="1226814" y="5070519"/>
                  </a:cubicBezTo>
                  <a:cubicBezTo>
                    <a:pt x="1228225" y="5075304"/>
                    <a:pt x="1228225" y="5082482"/>
                    <a:pt x="1229634" y="5092053"/>
                  </a:cubicBezTo>
                  <a:cubicBezTo>
                    <a:pt x="1223994" y="5094447"/>
                    <a:pt x="1219764" y="5096839"/>
                    <a:pt x="1215533" y="5099233"/>
                  </a:cubicBezTo>
                  <a:cubicBezTo>
                    <a:pt x="1178870" y="5118376"/>
                    <a:pt x="1140797" y="5135125"/>
                    <a:pt x="1102722" y="5151877"/>
                  </a:cubicBezTo>
                  <a:cubicBezTo>
                    <a:pt x="1094262" y="5154268"/>
                    <a:pt x="1088621" y="5161448"/>
                    <a:pt x="1082981" y="5171020"/>
                  </a:cubicBezTo>
                  <a:cubicBezTo>
                    <a:pt x="1054778" y="5218877"/>
                    <a:pt x="1027986" y="5264341"/>
                    <a:pt x="999783" y="5312198"/>
                  </a:cubicBezTo>
                  <a:cubicBezTo>
                    <a:pt x="995552" y="5316984"/>
                    <a:pt x="992732" y="5321770"/>
                    <a:pt x="988502" y="5328950"/>
                  </a:cubicBezTo>
                  <a:cubicBezTo>
                    <a:pt x="984271" y="5321770"/>
                    <a:pt x="981451" y="5316984"/>
                    <a:pt x="975811" y="5314593"/>
                  </a:cubicBezTo>
                  <a:cubicBezTo>
                    <a:pt x="947608" y="5266735"/>
                    <a:pt x="920816" y="5221269"/>
                    <a:pt x="892613" y="5173411"/>
                  </a:cubicBezTo>
                  <a:cubicBezTo>
                    <a:pt x="886973" y="5163840"/>
                    <a:pt x="881332" y="5156662"/>
                    <a:pt x="872872" y="5154268"/>
                  </a:cubicBezTo>
                  <a:cubicBezTo>
                    <a:pt x="836208" y="5137519"/>
                    <a:pt x="798134" y="5118376"/>
                    <a:pt x="760061" y="5101625"/>
                  </a:cubicBezTo>
                  <a:cubicBezTo>
                    <a:pt x="755830" y="5099233"/>
                    <a:pt x="751600" y="5096839"/>
                    <a:pt x="745960" y="5094447"/>
                  </a:cubicBezTo>
                  <a:cubicBezTo>
                    <a:pt x="747369" y="5087268"/>
                    <a:pt x="747369" y="5080090"/>
                    <a:pt x="748780" y="5072910"/>
                  </a:cubicBezTo>
                  <a:cubicBezTo>
                    <a:pt x="758650" y="5008304"/>
                    <a:pt x="769931" y="4943695"/>
                    <a:pt x="779803" y="4879088"/>
                  </a:cubicBezTo>
                  <a:cubicBezTo>
                    <a:pt x="782623" y="4867122"/>
                    <a:pt x="782623" y="4855159"/>
                    <a:pt x="779803" y="4840802"/>
                  </a:cubicBezTo>
                  <a:cubicBezTo>
                    <a:pt x="768522" y="4776193"/>
                    <a:pt x="758650" y="4711586"/>
                    <a:pt x="748780" y="4646977"/>
                  </a:cubicBezTo>
                  <a:cubicBezTo>
                    <a:pt x="747369" y="4639800"/>
                    <a:pt x="747369" y="4632620"/>
                    <a:pt x="745960" y="4623048"/>
                  </a:cubicBezTo>
                  <a:cubicBezTo>
                    <a:pt x="788264" y="4603905"/>
                    <a:pt x="829157" y="4584762"/>
                    <a:pt x="870051" y="4568013"/>
                  </a:cubicBezTo>
                  <a:cubicBezTo>
                    <a:pt x="881332" y="4563228"/>
                    <a:pt x="889793" y="4556048"/>
                    <a:pt x="896843" y="4541690"/>
                  </a:cubicBezTo>
                  <a:cubicBezTo>
                    <a:pt x="923636" y="4496227"/>
                    <a:pt x="950428" y="4450761"/>
                    <a:pt x="977221" y="4405297"/>
                  </a:cubicBezTo>
                  <a:cubicBezTo>
                    <a:pt x="981451" y="4400512"/>
                    <a:pt x="984271" y="4395726"/>
                    <a:pt x="988502" y="4388546"/>
                  </a:cubicBezTo>
                  <a:close/>
                  <a:moveTo>
                    <a:pt x="2469141" y="4386154"/>
                  </a:moveTo>
                  <a:cubicBezTo>
                    <a:pt x="2473371" y="4393332"/>
                    <a:pt x="2477602" y="4398117"/>
                    <a:pt x="2480422" y="4402903"/>
                  </a:cubicBezTo>
                  <a:cubicBezTo>
                    <a:pt x="2507214" y="4450761"/>
                    <a:pt x="2534007" y="4496227"/>
                    <a:pt x="2560799" y="4541690"/>
                  </a:cubicBezTo>
                  <a:cubicBezTo>
                    <a:pt x="2567850" y="4553656"/>
                    <a:pt x="2576311" y="4560833"/>
                    <a:pt x="2586181" y="4565619"/>
                  </a:cubicBezTo>
                  <a:cubicBezTo>
                    <a:pt x="2622845" y="4582371"/>
                    <a:pt x="2659508" y="4599120"/>
                    <a:pt x="2696172" y="4615871"/>
                  </a:cubicBezTo>
                  <a:cubicBezTo>
                    <a:pt x="2698992" y="4618263"/>
                    <a:pt x="2701812" y="4618263"/>
                    <a:pt x="2704632" y="4620657"/>
                  </a:cubicBezTo>
                  <a:cubicBezTo>
                    <a:pt x="2706043" y="4620657"/>
                    <a:pt x="2707453" y="4623048"/>
                    <a:pt x="2708863" y="4623048"/>
                  </a:cubicBezTo>
                  <a:cubicBezTo>
                    <a:pt x="2708863" y="4627834"/>
                    <a:pt x="2707453" y="4632620"/>
                    <a:pt x="2707453" y="4637406"/>
                  </a:cubicBezTo>
                  <a:cubicBezTo>
                    <a:pt x="2706043" y="4639800"/>
                    <a:pt x="2706043" y="4642191"/>
                    <a:pt x="2706043" y="4644586"/>
                  </a:cubicBezTo>
                  <a:cubicBezTo>
                    <a:pt x="2694762" y="4706801"/>
                    <a:pt x="2684890" y="4771407"/>
                    <a:pt x="2675020" y="4836016"/>
                  </a:cubicBezTo>
                  <a:cubicBezTo>
                    <a:pt x="2672200" y="4852765"/>
                    <a:pt x="2672200" y="4864731"/>
                    <a:pt x="2675020" y="4881480"/>
                  </a:cubicBezTo>
                  <a:cubicBezTo>
                    <a:pt x="2686301" y="4943695"/>
                    <a:pt x="2696172" y="5008304"/>
                    <a:pt x="2706043" y="5072910"/>
                  </a:cubicBezTo>
                  <a:cubicBezTo>
                    <a:pt x="2707453" y="5077696"/>
                    <a:pt x="2707453" y="5082482"/>
                    <a:pt x="2708863" y="5089662"/>
                  </a:cubicBezTo>
                  <a:cubicBezTo>
                    <a:pt x="2708863" y="5089662"/>
                    <a:pt x="2708863" y="5092053"/>
                    <a:pt x="2708863" y="5092053"/>
                  </a:cubicBezTo>
                  <a:cubicBezTo>
                    <a:pt x="2704632" y="5094447"/>
                    <a:pt x="2701812" y="5096839"/>
                    <a:pt x="2697582" y="5099233"/>
                  </a:cubicBezTo>
                  <a:cubicBezTo>
                    <a:pt x="2670789" y="5111196"/>
                    <a:pt x="2642587" y="5123162"/>
                    <a:pt x="2615795" y="5135125"/>
                  </a:cubicBezTo>
                  <a:cubicBezTo>
                    <a:pt x="2604514" y="5139911"/>
                    <a:pt x="2594642" y="5144697"/>
                    <a:pt x="2583361" y="5149482"/>
                  </a:cubicBezTo>
                  <a:cubicBezTo>
                    <a:pt x="2573491" y="5154268"/>
                    <a:pt x="2565030" y="5163840"/>
                    <a:pt x="2557979" y="5175805"/>
                  </a:cubicBezTo>
                  <a:cubicBezTo>
                    <a:pt x="2557979" y="5175805"/>
                    <a:pt x="2556569" y="5178197"/>
                    <a:pt x="2555158" y="5180591"/>
                  </a:cubicBezTo>
                  <a:cubicBezTo>
                    <a:pt x="2529776" y="5223663"/>
                    <a:pt x="2504394" y="5266735"/>
                    <a:pt x="2479011" y="5309807"/>
                  </a:cubicBezTo>
                  <a:cubicBezTo>
                    <a:pt x="2476191" y="5316984"/>
                    <a:pt x="2471961" y="5321770"/>
                    <a:pt x="2467730" y="5328950"/>
                  </a:cubicBezTo>
                  <a:cubicBezTo>
                    <a:pt x="2456449" y="5307413"/>
                    <a:pt x="2443759" y="5288270"/>
                    <a:pt x="2432478" y="5269127"/>
                  </a:cubicBezTo>
                  <a:cubicBezTo>
                    <a:pt x="2424017" y="5257163"/>
                    <a:pt x="2415556" y="5242806"/>
                    <a:pt x="2407095" y="5230840"/>
                  </a:cubicBezTo>
                  <a:lnTo>
                    <a:pt x="2407095" y="5226055"/>
                  </a:lnTo>
                  <a:cubicBezTo>
                    <a:pt x="2398634" y="5209306"/>
                    <a:pt x="2388763" y="5194948"/>
                    <a:pt x="2380302" y="5178197"/>
                  </a:cubicBezTo>
                  <a:cubicBezTo>
                    <a:pt x="2371841" y="5163840"/>
                    <a:pt x="2360560" y="5151877"/>
                    <a:pt x="2347870" y="5147091"/>
                  </a:cubicBezTo>
                  <a:cubicBezTo>
                    <a:pt x="2312616" y="5132734"/>
                    <a:pt x="2277363" y="5115982"/>
                    <a:pt x="2242109" y="5099233"/>
                  </a:cubicBezTo>
                  <a:cubicBezTo>
                    <a:pt x="2237879" y="5096839"/>
                    <a:pt x="2233648" y="5094447"/>
                    <a:pt x="2229419" y="5092053"/>
                  </a:cubicBezTo>
                  <a:cubicBezTo>
                    <a:pt x="2230828" y="5084876"/>
                    <a:pt x="2230828" y="5080090"/>
                    <a:pt x="2232239" y="5072910"/>
                  </a:cubicBezTo>
                  <a:cubicBezTo>
                    <a:pt x="2242109" y="5008304"/>
                    <a:pt x="2251981" y="4943695"/>
                    <a:pt x="2263262" y="4879088"/>
                  </a:cubicBezTo>
                  <a:cubicBezTo>
                    <a:pt x="2266082" y="4862337"/>
                    <a:pt x="2266082" y="4847979"/>
                    <a:pt x="2263262" y="4833622"/>
                  </a:cubicBezTo>
                  <a:cubicBezTo>
                    <a:pt x="2251981" y="4771407"/>
                    <a:pt x="2242109" y="4706801"/>
                    <a:pt x="2232239" y="4642191"/>
                  </a:cubicBezTo>
                  <a:cubicBezTo>
                    <a:pt x="2230828" y="4635014"/>
                    <a:pt x="2230828" y="4630228"/>
                    <a:pt x="2229419" y="4620657"/>
                  </a:cubicBezTo>
                  <a:cubicBezTo>
                    <a:pt x="2235059" y="4618263"/>
                    <a:pt x="2239289" y="4615871"/>
                    <a:pt x="2244930" y="4613477"/>
                  </a:cubicBezTo>
                  <a:cubicBezTo>
                    <a:pt x="2281593" y="4596728"/>
                    <a:pt x="2318256" y="4579977"/>
                    <a:pt x="2354920" y="4563228"/>
                  </a:cubicBezTo>
                  <a:cubicBezTo>
                    <a:pt x="2363380" y="4558442"/>
                    <a:pt x="2370432" y="4551262"/>
                    <a:pt x="2377482" y="4539299"/>
                  </a:cubicBezTo>
                  <a:cubicBezTo>
                    <a:pt x="2387353" y="4522547"/>
                    <a:pt x="2398634" y="4503404"/>
                    <a:pt x="2408505" y="4486655"/>
                  </a:cubicBezTo>
                  <a:lnTo>
                    <a:pt x="2408505" y="4479475"/>
                  </a:lnTo>
                  <a:cubicBezTo>
                    <a:pt x="2412736" y="4477084"/>
                    <a:pt x="2416965" y="4472298"/>
                    <a:pt x="2419786" y="4467512"/>
                  </a:cubicBezTo>
                  <a:cubicBezTo>
                    <a:pt x="2432478" y="4445975"/>
                    <a:pt x="2445168" y="4424440"/>
                    <a:pt x="2457860" y="4402903"/>
                  </a:cubicBezTo>
                  <a:cubicBezTo>
                    <a:pt x="2460680" y="4398117"/>
                    <a:pt x="2464910" y="4393332"/>
                    <a:pt x="2469141" y="4386154"/>
                  </a:cubicBezTo>
                  <a:close/>
                  <a:moveTo>
                    <a:pt x="2467730" y="4223438"/>
                  </a:moveTo>
                  <a:cubicBezTo>
                    <a:pt x="2466321" y="4225830"/>
                    <a:pt x="2463501" y="4228224"/>
                    <a:pt x="2462090" y="4230616"/>
                  </a:cubicBezTo>
                  <a:cubicBezTo>
                    <a:pt x="2459269" y="4233010"/>
                    <a:pt x="2456449" y="4237796"/>
                    <a:pt x="2455040" y="4240187"/>
                  </a:cubicBezTo>
                  <a:cubicBezTo>
                    <a:pt x="2416965" y="4304796"/>
                    <a:pt x="2377482" y="4369403"/>
                    <a:pt x="2339409" y="4436404"/>
                  </a:cubicBezTo>
                  <a:cubicBezTo>
                    <a:pt x="2332357" y="4445975"/>
                    <a:pt x="2323897" y="4453155"/>
                    <a:pt x="2315436" y="4457941"/>
                  </a:cubicBezTo>
                  <a:cubicBezTo>
                    <a:pt x="2261851" y="4481870"/>
                    <a:pt x="2209677" y="4505798"/>
                    <a:pt x="2156092" y="4529727"/>
                  </a:cubicBezTo>
                  <a:cubicBezTo>
                    <a:pt x="2151861" y="4532119"/>
                    <a:pt x="2147631" y="4534513"/>
                    <a:pt x="2141990" y="4536905"/>
                  </a:cubicBezTo>
                  <a:cubicBezTo>
                    <a:pt x="2143400" y="4548870"/>
                    <a:pt x="2144811" y="4558442"/>
                    <a:pt x="2146220" y="4568013"/>
                  </a:cubicBezTo>
                  <a:cubicBezTo>
                    <a:pt x="2160321" y="4658943"/>
                    <a:pt x="2174423" y="4747478"/>
                    <a:pt x="2188524" y="4838408"/>
                  </a:cubicBezTo>
                  <a:cubicBezTo>
                    <a:pt x="2189935" y="4850373"/>
                    <a:pt x="2189935" y="4862337"/>
                    <a:pt x="2188524" y="4874302"/>
                  </a:cubicBezTo>
                  <a:cubicBezTo>
                    <a:pt x="2174423" y="4965232"/>
                    <a:pt x="2160321" y="5053767"/>
                    <a:pt x="2146220" y="5144697"/>
                  </a:cubicBezTo>
                  <a:cubicBezTo>
                    <a:pt x="2144811" y="5151877"/>
                    <a:pt x="2143400" y="5161448"/>
                    <a:pt x="2141990" y="5173411"/>
                  </a:cubicBezTo>
                  <a:cubicBezTo>
                    <a:pt x="2149040" y="5175805"/>
                    <a:pt x="2153271" y="5178197"/>
                    <a:pt x="2158912" y="5180591"/>
                  </a:cubicBezTo>
                  <a:cubicBezTo>
                    <a:pt x="2212497" y="5204520"/>
                    <a:pt x="2264671" y="5228449"/>
                    <a:pt x="2318256" y="5252378"/>
                  </a:cubicBezTo>
                  <a:cubicBezTo>
                    <a:pt x="2326717" y="5257163"/>
                    <a:pt x="2333768" y="5264341"/>
                    <a:pt x="2339409" y="5273912"/>
                  </a:cubicBezTo>
                  <a:cubicBezTo>
                    <a:pt x="2378893" y="5340913"/>
                    <a:pt x="2416965" y="5405522"/>
                    <a:pt x="2456449" y="5474914"/>
                  </a:cubicBezTo>
                  <a:cubicBezTo>
                    <a:pt x="2459269" y="5482094"/>
                    <a:pt x="2463501" y="5486880"/>
                    <a:pt x="2467730" y="5494057"/>
                  </a:cubicBezTo>
                  <a:cubicBezTo>
                    <a:pt x="2471961" y="5486880"/>
                    <a:pt x="2474782" y="5482094"/>
                    <a:pt x="2479011" y="5474914"/>
                  </a:cubicBezTo>
                  <a:cubicBezTo>
                    <a:pt x="2517086" y="5410308"/>
                    <a:pt x="2555158" y="5345699"/>
                    <a:pt x="2593233" y="5281092"/>
                  </a:cubicBezTo>
                  <a:cubicBezTo>
                    <a:pt x="2593233" y="5281092"/>
                    <a:pt x="2594642" y="5278698"/>
                    <a:pt x="2594642" y="5278698"/>
                  </a:cubicBezTo>
                  <a:cubicBezTo>
                    <a:pt x="2596053" y="5276306"/>
                    <a:pt x="2596053" y="5276306"/>
                    <a:pt x="2596053" y="5276306"/>
                  </a:cubicBezTo>
                  <a:cubicBezTo>
                    <a:pt x="2601693" y="5266735"/>
                    <a:pt x="2608743" y="5261949"/>
                    <a:pt x="2617204" y="5257163"/>
                  </a:cubicBezTo>
                  <a:cubicBezTo>
                    <a:pt x="2617204" y="5257163"/>
                    <a:pt x="2618615" y="5254769"/>
                    <a:pt x="2620024" y="5254769"/>
                  </a:cubicBezTo>
                  <a:cubicBezTo>
                    <a:pt x="2672200" y="5233235"/>
                    <a:pt x="2722965" y="5209306"/>
                    <a:pt x="2775139" y="5185377"/>
                  </a:cubicBezTo>
                  <a:cubicBezTo>
                    <a:pt x="2780779" y="5185377"/>
                    <a:pt x="2785011" y="5180591"/>
                    <a:pt x="2792061" y="5178197"/>
                  </a:cubicBezTo>
                  <a:cubicBezTo>
                    <a:pt x="2790651" y="5168626"/>
                    <a:pt x="2789240" y="5159054"/>
                    <a:pt x="2787831" y="5149482"/>
                  </a:cubicBezTo>
                  <a:cubicBezTo>
                    <a:pt x="2773730" y="5058553"/>
                    <a:pt x="2759628" y="4970018"/>
                    <a:pt x="2745527" y="4879088"/>
                  </a:cubicBezTo>
                  <a:cubicBezTo>
                    <a:pt x="2742707" y="4864731"/>
                    <a:pt x="2744116" y="4855159"/>
                    <a:pt x="2745527" y="4840802"/>
                  </a:cubicBezTo>
                  <a:cubicBezTo>
                    <a:pt x="2759628" y="4752264"/>
                    <a:pt x="2773730" y="4661335"/>
                    <a:pt x="2787831" y="4572799"/>
                  </a:cubicBezTo>
                  <a:cubicBezTo>
                    <a:pt x="2787831" y="4570405"/>
                    <a:pt x="2789240" y="4565619"/>
                    <a:pt x="2789240" y="4560833"/>
                  </a:cubicBezTo>
                  <a:cubicBezTo>
                    <a:pt x="2790651" y="4556048"/>
                    <a:pt x="2790651" y="4551262"/>
                    <a:pt x="2792061" y="4544085"/>
                  </a:cubicBezTo>
                  <a:cubicBezTo>
                    <a:pt x="2787831" y="4541690"/>
                    <a:pt x="2783600" y="4539299"/>
                    <a:pt x="2779370" y="4536905"/>
                  </a:cubicBezTo>
                  <a:cubicBezTo>
                    <a:pt x="2725785" y="4510584"/>
                    <a:pt x="2672200" y="4486655"/>
                    <a:pt x="2618615" y="4462727"/>
                  </a:cubicBezTo>
                  <a:cubicBezTo>
                    <a:pt x="2617204" y="4462727"/>
                    <a:pt x="2615795" y="4460332"/>
                    <a:pt x="2614384" y="4460332"/>
                  </a:cubicBezTo>
                  <a:cubicBezTo>
                    <a:pt x="2614384" y="4460332"/>
                    <a:pt x="2612975" y="4460332"/>
                    <a:pt x="2612975" y="4460332"/>
                  </a:cubicBezTo>
                  <a:cubicBezTo>
                    <a:pt x="2607334" y="4457941"/>
                    <a:pt x="2604514" y="4453155"/>
                    <a:pt x="2600283" y="4448369"/>
                  </a:cubicBezTo>
                  <a:cubicBezTo>
                    <a:pt x="2598873" y="4443584"/>
                    <a:pt x="2596053" y="4441189"/>
                    <a:pt x="2594642" y="4438798"/>
                  </a:cubicBezTo>
                  <a:cubicBezTo>
                    <a:pt x="2580541" y="4412475"/>
                    <a:pt x="2565030" y="4388546"/>
                    <a:pt x="2549518" y="4362226"/>
                  </a:cubicBezTo>
                  <a:cubicBezTo>
                    <a:pt x="2525546" y="4321545"/>
                    <a:pt x="2502984" y="4283259"/>
                    <a:pt x="2479011" y="4242581"/>
                  </a:cubicBezTo>
                  <a:cubicBezTo>
                    <a:pt x="2476191" y="4235402"/>
                    <a:pt x="2471961" y="4230616"/>
                    <a:pt x="2467730" y="4223438"/>
                  </a:cubicBezTo>
                  <a:close/>
                  <a:moveTo>
                    <a:pt x="3945549" y="4213867"/>
                  </a:moveTo>
                  <a:cubicBezTo>
                    <a:pt x="3942728" y="4223438"/>
                    <a:pt x="3939908" y="4230616"/>
                    <a:pt x="3935678" y="4237796"/>
                  </a:cubicBezTo>
                  <a:cubicBezTo>
                    <a:pt x="3897604" y="4302402"/>
                    <a:pt x="3859531" y="4367011"/>
                    <a:pt x="3821457" y="4431618"/>
                  </a:cubicBezTo>
                  <a:cubicBezTo>
                    <a:pt x="3814407" y="4445975"/>
                    <a:pt x="3805946" y="4453155"/>
                    <a:pt x="3794665" y="4457941"/>
                  </a:cubicBezTo>
                  <a:cubicBezTo>
                    <a:pt x="3742490" y="4481870"/>
                    <a:pt x="3690315" y="4505798"/>
                    <a:pt x="3638140" y="4529727"/>
                  </a:cubicBezTo>
                  <a:cubicBezTo>
                    <a:pt x="3632499" y="4532119"/>
                    <a:pt x="3628270" y="4534513"/>
                    <a:pt x="3622629" y="4536905"/>
                  </a:cubicBezTo>
                  <a:cubicBezTo>
                    <a:pt x="3624038" y="4546476"/>
                    <a:pt x="3625449" y="4556048"/>
                    <a:pt x="3626859" y="4563228"/>
                  </a:cubicBezTo>
                  <a:cubicBezTo>
                    <a:pt x="3639551" y="4649371"/>
                    <a:pt x="3653652" y="4737907"/>
                    <a:pt x="3667753" y="4824050"/>
                  </a:cubicBezTo>
                  <a:cubicBezTo>
                    <a:pt x="3670574" y="4845588"/>
                    <a:pt x="3670574" y="4862337"/>
                    <a:pt x="3667753" y="4883874"/>
                  </a:cubicBezTo>
                  <a:cubicBezTo>
                    <a:pt x="3652241" y="4972409"/>
                    <a:pt x="3639551" y="5058553"/>
                    <a:pt x="3625449" y="5147091"/>
                  </a:cubicBezTo>
                  <a:cubicBezTo>
                    <a:pt x="3625449" y="5156662"/>
                    <a:pt x="3624038" y="5163840"/>
                    <a:pt x="3622629" y="5173411"/>
                  </a:cubicBezTo>
                  <a:cubicBezTo>
                    <a:pt x="3628270" y="5175805"/>
                    <a:pt x="3633910" y="5178197"/>
                    <a:pt x="3638140" y="5180591"/>
                  </a:cubicBezTo>
                  <a:cubicBezTo>
                    <a:pt x="3691725" y="5206912"/>
                    <a:pt x="3745310" y="5230840"/>
                    <a:pt x="3798895" y="5254769"/>
                  </a:cubicBezTo>
                  <a:cubicBezTo>
                    <a:pt x="3807356" y="5257163"/>
                    <a:pt x="3812996" y="5264341"/>
                    <a:pt x="3815816" y="5271521"/>
                  </a:cubicBezTo>
                  <a:cubicBezTo>
                    <a:pt x="3855300" y="5338521"/>
                    <a:pt x="3894784" y="5405522"/>
                    <a:pt x="3934267" y="5472523"/>
                  </a:cubicBezTo>
                  <a:cubicBezTo>
                    <a:pt x="3938499" y="5479700"/>
                    <a:pt x="3942728" y="5484486"/>
                    <a:pt x="3948369" y="5494057"/>
                  </a:cubicBezTo>
                  <a:cubicBezTo>
                    <a:pt x="3952600" y="5484486"/>
                    <a:pt x="3955420" y="5477309"/>
                    <a:pt x="3959650" y="5470129"/>
                  </a:cubicBezTo>
                  <a:cubicBezTo>
                    <a:pt x="3997724" y="5405522"/>
                    <a:pt x="4035797" y="5340913"/>
                    <a:pt x="4073871" y="5276306"/>
                  </a:cubicBezTo>
                  <a:cubicBezTo>
                    <a:pt x="4080921" y="5261949"/>
                    <a:pt x="4089382" y="5254769"/>
                    <a:pt x="4100663" y="5249984"/>
                  </a:cubicBezTo>
                  <a:cubicBezTo>
                    <a:pt x="4152839" y="5226055"/>
                    <a:pt x="4205013" y="5202126"/>
                    <a:pt x="4257189" y="5178197"/>
                  </a:cubicBezTo>
                  <a:cubicBezTo>
                    <a:pt x="4262829" y="5175805"/>
                    <a:pt x="4267059" y="5173411"/>
                    <a:pt x="4272699" y="5171020"/>
                  </a:cubicBezTo>
                  <a:cubicBezTo>
                    <a:pt x="4271290" y="5159054"/>
                    <a:pt x="4269879" y="5149482"/>
                    <a:pt x="4268470" y="5139911"/>
                  </a:cubicBezTo>
                  <a:cubicBezTo>
                    <a:pt x="4254368" y="5051376"/>
                    <a:pt x="4240267" y="4960446"/>
                    <a:pt x="4226166" y="4871908"/>
                  </a:cubicBezTo>
                  <a:cubicBezTo>
                    <a:pt x="4223345" y="4857551"/>
                    <a:pt x="4223345" y="4845588"/>
                    <a:pt x="4226166" y="4833622"/>
                  </a:cubicBezTo>
                  <a:cubicBezTo>
                    <a:pt x="4240267" y="4742693"/>
                    <a:pt x="4254368" y="4654157"/>
                    <a:pt x="4268470" y="4563228"/>
                  </a:cubicBezTo>
                  <a:cubicBezTo>
                    <a:pt x="4269879" y="4553656"/>
                    <a:pt x="4271290" y="4544085"/>
                    <a:pt x="4272699" y="4534513"/>
                  </a:cubicBezTo>
                  <a:cubicBezTo>
                    <a:pt x="4267059" y="4532119"/>
                    <a:pt x="4262829" y="4529727"/>
                    <a:pt x="4258598" y="4527333"/>
                  </a:cubicBezTo>
                  <a:cubicBezTo>
                    <a:pt x="4205013" y="4503404"/>
                    <a:pt x="4152839" y="4479475"/>
                    <a:pt x="4099254" y="4455547"/>
                  </a:cubicBezTo>
                  <a:cubicBezTo>
                    <a:pt x="4089382" y="4450761"/>
                    <a:pt x="4082332" y="4443584"/>
                    <a:pt x="4075281" y="4431618"/>
                  </a:cubicBezTo>
                  <a:cubicBezTo>
                    <a:pt x="4037208" y="4367011"/>
                    <a:pt x="3997724" y="4300011"/>
                    <a:pt x="3959650" y="4235402"/>
                  </a:cubicBezTo>
                  <a:cubicBezTo>
                    <a:pt x="3955420" y="4230616"/>
                    <a:pt x="3952600" y="4223438"/>
                    <a:pt x="3945549" y="4213867"/>
                  </a:cubicBezTo>
                  <a:close/>
                  <a:moveTo>
                    <a:pt x="987092" y="4213867"/>
                  </a:moveTo>
                  <a:cubicBezTo>
                    <a:pt x="984271" y="4223438"/>
                    <a:pt x="981451" y="4230616"/>
                    <a:pt x="977221" y="4237796"/>
                  </a:cubicBezTo>
                  <a:cubicBezTo>
                    <a:pt x="939147" y="4302402"/>
                    <a:pt x="901074" y="4367011"/>
                    <a:pt x="863000" y="4431618"/>
                  </a:cubicBezTo>
                  <a:cubicBezTo>
                    <a:pt x="855950" y="4445975"/>
                    <a:pt x="847489" y="4453155"/>
                    <a:pt x="836208" y="4457941"/>
                  </a:cubicBezTo>
                  <a:cubicBezTo>
                    <a:pt x="784032" y="4481870"/>
                    <a:pt x="731858" y="4505798"/>
                    <a:pt x="679683" y="4529727"/>
                  </a:cubicBezTo>
                  <a:cubicBezTo>
                    <a:pt x="674042" y="4532119"/>
                    <a:pt x="669813" y="4534513"/>
                    <a:pt x="664172" y="4536905"/>
                  </a:cubicBezTo>
                  <a:cubicBezTo>
                    <a:pt x="665581" y="4546476"/>
                    <a:pt x="666992" y="4556048"/>
                    <a:pt x="668402" y="4563228"/>
                  </a:cubicBezTo>
                  <a:cubicBezTo>
                    <a:pt x="681094" y="4649371"/>
                    <a:pt x="695195" y="4737907"/>
                    <a:pt x="709296" y="4824050"/>
                  </a:cubicBezTo>
                  <a:cubicBezTo>
                    <a:pt x="712117" y="4845588"/>
                    <a:pt x="712117" y="4862337"/>
                    <a:pt x="709296" y="4883874"/>
                  </a:cubicBezTo>
                  <a:cubicBezTo>
                    <a:pt x="693784" y="4972409"/>
                    <a:pt x="681094" y="5058553"/>
                    <a:pt x="666992" y="5147091"/>
                  </a:cubicBezTo>
                  <a:cubicBezTo>
                    <a:pt x="666992" y="5156662"/>
                    <a:pt x="665581" y="5163840"/>
                    <a:pt x="664172" y="5173411"/>
                  </a:cubicBezTo>
                  <a:cubicBezTo>
                    <a:pt x="669813" y="5175805"/>
                    <a:pt x="675453" y="5178197"/>
                    <a:pt x="679683" y="5180591"/>
                  </a:cubicBezTo>
                  <a:cubicBezTo>
                    <a:pt x="733268" y="5206912"/>
                    <a:pt x="786853" y="5230840"/>
                    <a:pt x="840438" y="5254769"/>
                  </a:cubicBezTo>
                  <a:cubicBezTo>
                    <a:pt x="847489" y="5257163"/>
                    <a:pt x="854539" y="5264341"/>
                    <a:pt x="857359" y="5271521"/>
                  </a:cubicBezTo>
                  <a:cubicBezTo>
                    <a:pt x="896843" y="5338521"/>
                    <a:pt x="936327" y="5405522"/>
                    <a:pt x="975811" y="5472523"/>
                  </a:cubicBezTo>
                  <a:cubicBezTo>
                    <a:pt x="980042" y="5479700"/>
                    <a:pt x="984271" y="5484486"/>
                    <a:pt x="989912" y="5494057"/>
                  </a:cubicBezTo>
                  <a:cubicBezTo>
                    <a:pt x="994143" y="5484486"/>
                    <a:pt x="996963" y="5477309"/>
                    <a:pt x="1001193" y="5470129"/>
                  </a:cubicBezTo>
                  <a:cubicBezTo>
                    <a:pt x="1039267" y="5405522"/>
                    <a:pt x="1077340" y="5340913"/>
                    <a:pt x="1115414" y="5276306"/>
                  </a:cubicBezTo>
                  <a:cubicBezTo>
                    <a:pt x="1122464" y="5261949"/>
                    <a:pt x="1130925" y="5254769"/>
                    <a:pt x="1142206" y="5249984"/>
                  </a:cubicBezTo>
                  <a:cubicBezTo>
                    <a:pt x="1194382" y="5226055"/>
                    <a:pt x="1246556" y="5202126"/>
                    <a:pt x="1298732" y="5178197"/>
                  </a:cubicBezTo>
                  <a:cubicBezTo>
                    <a:pt x="1304372" y="5175805"/>
                    <a:pt x="1308602" y="5173411"/>
                    <a:pt x="1314242" y="5171020"/>
                  </a:cubicBezTo>
                  <a:cubicBezTo>
                    <a:pt x="1312833" y="5159054"/>
                    <a:pt x="1311422" y="5149482"/>
                    <a:pt x="1310013" y="5139911"/>
                  </a:cubicBezTo>
                  <a:cubicBezTo>
                    <a:pt x="1295911" y="5051376"/>
                    <a:pt x="1281810" y="4960446"/>
                    <a:pt x="1267709" y="4871908"/>
                  </a:cubicBezTo>
                  <a:cubicBezTo>
                    <a:pt x="1264888" y="4857551"/>
                    <a:pt x="1264888" y="4845588"/>
                    <a:pt x="1267709" y="4833622"/>
                  </a:cubicBezTo>
                  <a:cubicBezTo>
                    <a:pt x="1281810" y="4742693"/>
                    <a:pt x="1295911" y="4654157"/>
                    <a:pt x="1310013" y="4563228"/>
                  </a:cubicBezTo>
                  <a:cubicBezTo>
                    <a:pt x="1311422" y="4553656"/>
                    <a:pt x="1312833" y="4544085"/>
                    <a:pt x="1314242" y="4534513"/>
                  </a:cubicBezTo>
                  <a:cubicBezTo>
                    <a:pt x="1308602" y="4532119"/>
                    <a:pt x="1304372" y="4529727"/>
                    <a:pt x="1300141" y="4527333"/>
                  </a:cubicBezTo>
                  <a:cubicBezTo>
                    <a:pt x="1246556" y="4503404"/>
                    <a:pt x="1194382" y="4479475"/>
                    <a:pt x="1140797" y="4455547"/>
                  </a:cubicBezTo>
                  <a:cubicBezTo>
                    <a:pt x="1130925" y="4450761"/>
                    <a:pt x="1123875" y="4443584"/>
                    <a:pt x="1116824" y="4431618"/>
                  </a:cubicBezTo>
                  <a:cubicBezTo>
                    <a:pt x="1078751" y="4367011"/>
                    <a:pt x="1039267" y="4300011"/>
                    <a:pt x="1001193" y="4235402"/>
                  </a:cubicBezTo>
                  <a:cubicBezTo>
                    <a:pt x="996963" y="4230616"/>
                    <a:pt x="994143" y="4223438"/>
                    <a:pt x="987092" y="4213867"/>
                  </a:cubicBezTo>
                  <a:close/>
                  <a:moveTo>
                    <a:pt x="3949780" y="4189938"/>
                  </a:moveTo>
                  <a:cubicBezTo>
                    <a:pt x="3954009" y="4197115"/>
                    <a:pt x="3956830" y="4201901"/>
                    <a:pt x="3961061" y="4209081"/>
                  </a:cubicBezTo>
                  <a:cubicBezTo>
                    <a:pt x="4001954" y="4278473"/>
                    <a:pt x="4044258" y="4350260"/>
                    <a:pt x="4085152" y="4419655"/>
                  </a:cubicBezTo>
                  <a:cubicBezTo>
                    <a:pt x="4090793" y="4429226"/>
                    <a:pt x="4097843" y="4434012"/>
                    <a:pt x="4106304" y="4438798"/>
                  </a:cubicBezTo>
                  <a:cubicBezTo>
                    <a:pt x="4162709" y="4465118"/>
                    <a:pt x="4217705" y="4489047"/>
                    <a:pt x="4274110" y="4515370"/>
                  </a:cubicBezTo>
                  <a:cubicBezTo>
                    <a:pt x="4279751" y="4517762"/>
                    <a:pt x="4283980" y="4520156"/>
                    <a:pt x="4291032" y="4522547"/>
                  </a:cubicBezTo>
                  <a:cubicBezTo>
                    <a:pt x="4286801" y="4551262"/>
                    <a:pt x="4282571" y="4577585"/>
                    <a:pt x="4278340" y="4603905"/>
                  </a:cubicBezTo>
                  <a:cubicBezTo>
                    <a:pt x="4267059" y="4682872"/>
                    <a:pt x="4254368" y="4759444"/>
                    <a:pt x="4241676" y="4838408"/>
                  </a:cubicBezTo>
                  <a:cubicBezTo>
                    <a:pt x="4238856" y="4850373"/>
                    <a:pt x="4238856" y="4862337"/>
                    <a:pt x="4241676" y="4876694"/>
                  </a:cubicBezTo>
                  <a:cubicBezTo>
                    <a:pt x="4257189" y="4972409"/>
                    <a:pt x="4271290" y="5070519"/>
                    <a:pt x="4286801" y="5166234"/>
                  </a:cubicBezTo>
                  <a:cubicBezTo>
                    <a:pt x="4286801" y="5175805"/>
                    <a:pt x="4288211" y="5182983"/>
                    <a:pt x="4289621" y="5192554"/>
                  </a:cubicBezTo>
                  <a:cubicBezTo>
                    <a:pt x="4283980" y="5194948"/>
                    <a:pt x="4279751" y="5197340"/>
                    <a:pt x="4275520" y="5199734"/>
                  </a:cubicBezTo>
                  <a:cubicBezTo>
                    <a:pt x="4219114" y="5223663"/>
                    <a:pt x="4161299" y="5249984"/>
                    <a:pt x="4104894" y="5276306"/>
                  </a:cubicBezTo>
                  <a:cubicBezTo>
                    <a:pt x="4096433" y="5278698"/>
                    <a:pt x="4089382" y="5285878"/>
                    <a:pt x="4083741" y="5295450"/>
                  </a:cubicBezTo>
                  <a:cubicBezTo>
                    <a:pt x="4042848" y="5364842"/>
                    <a:pt x="4001954" y="5434237"/>
                    <a:pt x="3961061" y="5503629"/>
                  </a:cubicBezTo>
                  <a:cubicBezTo>
                    <a:pt x="3956830" y="5510809"/>
                    <a:pt x="3954009" y="5517986"/>
                    <a:pt x="3949780" y="5527558"/>
                  </a:cubicBezTo>
                  <a:cubicBezTo>
                    <a:pt x="3944139" y="5517986"/>
                    <a:pt x="3939908" y="5510809"/>
                    <a:pt x="3937088" y="5508415"/>
                  </a:cubicBezTo>
                  <a:cubicBezTo>
                    <a:pt x="3896195" y="5439022"/>
                    <a:pt x="3853891" y="5367236"/>
                    <a:pt x="3812996" y="5297841"/>
                  </a:cubicBezTo>
                  <a:cubicBezTo>
                    <a:pt x="3805946" y="5285878"/>
                    <a:pt x="3798895" y="5281092"/>
                    <a:pt x="3790434" y="5276306"/>
                  </a:cubicBezTo>
                  <a:cubicBezTo>
                    <a:pt x="3734029" y="5252378"/>
                    <a:pt x="3677623" y="5226055"/>
                    <a:pt x="3621218" y="5199734"/>
                  </a:cubicBezTo>
                  <a:cubicBezTo>
                    <a:pt x="3616989" y="5197340"/>
                    <a:pt x="3612757" y="5194948"/>
                    <a:pt x="3607117" y="5192554"/>
                  </a:cubicBezTo>
                  <a:cubicBezTo>
                    <a:pt x="3609937" y="5178197"/>
                    <a:pt x="3611348" y="5163840"/>
                    <a:pt x="3614168" y="5149482"/>
                  </a:cubicBezTo>
                  <a:cubicBezTo>
                    <a:pt x="3629679" y="5058553"/>
                    <a:pt x="3643780" y="4967623"/>
                    <a:pt x="3657882" y="4876694"/>
                  </a:cubicBezTo>
                  <a:cubicBezTo>
                    <a:pt x="3659292" y="4864731"/>
                    <a:pt x="3659292" y="4852765"/>
                    <a:pt x="3657882" y="4840802"/>
                  </a:cubicBezTo>
                  <a:cubicBezTo>
                    <a:pt x="3642371" y="4745087"/>
                    <a:pt x="3628270" y="4646977"/>
                    <a:pt x="3612757" y="4551262"/>
                  </a:cubicBezTo>
                  <a:cubicBezTo>
                    <a:pt x="3611348" y="4544085"/>
                    <a:pt x="3609937" y="4536905"/>
                    <a:pt x="3608528" y="4524941"/>
                  </a:cubicBezTo>
                  <a:cubicBezTo>
                    <a:pt x="3632499" y="4512976"/>
                    <a:pt x="3656472" y="4501013"/>
                    <a:pt x="3679034" y="4491441"/>
                  </a:cubicBezTo>
                  <a:cubicBezTo>
                    <a:pt x="3717107" y="4472298"/>
                    <a:pt x="3755181" y="4455547"/>
                    <a:pt x="3793254" y="4438798"/>
                  </a:cubicBezTo>
                  <a:cubicBezTo>
                    <a:pt x="3801715" y="4436404"/>
                    <a:pt x="3807356" y="4429226"/>
                    <a:pt x="3812996" y="4419655"/>
                  </a:cubicBezTo>
                  <a:cubicBezTo>
                    <a:pt x="3853891" y="4350260"/>
                    <a:pt x="3896195" y="4278473"/>
                    <a:pt x="3937088" y="4209081"/>
                  </a:cubicBezTo>
                  <a:cubicBezTo>
                    <a:pt x="3941319" y="4204295"/>
                    <a:pt x="3945549" y="4197115"/>
                    <a:pt x="3949780" y="4189938"/>
                  </a:cubicBezTo>
                  <a:close/>
                  <a:moveTo>
                    <a:pt x="2470550" y="4189938"/>
                  </a:moveTo>
                  <a:cubicBezTo>
                    <a:pt x="2474782" y="4197115"/>
                    <a:pt x="2477602" y="4201901"/>
                    <a:pt x="2481831" y="4209081"/>
                  </a:cubicBezTo>
                  <a:cubicBezTo>
                    <a:pt x="2522726" y="4278473"/>
                    <a:pt x="2563619" y="4347868"/>
                    <a:pt x="2604514" y="4417261"/>
                  </a:cubicBezTo>
                  <a:cubicBezTo>
                    <a:pt x="2611564" y="4426832"/>
                    <a:pt x="2618615" y="4434012"/>
                    <a:pt x="2627076" y="4438798"/>
                  </a:cubicBezTo>
                  <a:cubicBezTo>
                    <a:pt x="2683481" y="4465118"/>
                    <a:pt x="2739886" y="4489047"/>
                    <a:pt x="2796292" y="4515370"/>
                  </a:cubicBezTo>
                  <a:cubicBezTo>
                    <a:pt x="2799112" y="4517762"/>
                    <a:pt x="2801932" y="4517762"/>
                    <a:pt x="2804752" y="4520156"/>
                  </a:cubicBezTo>
                  <a:cubicBezTo>
                    <a:pt x="2807573" y="4520156"/>
                    <a:pt x="2808982" y="4520156"/>
                    <a:pt x="2811802" y="4522547"/>
                  </a:cubicBezTo>
                  <a:cubicBezTo>
                    <a:pt x="2811802" y="4524941"/>
                    <a:pt x="2811802" y="4524941"/>
                    <a:pt x="2811802" y="4524941"/>
                  </a:cubicBezTo>
                  <a:cubicBezTo>
                    <a:pt x="2810393" y="4532119"/>
                    <a:pt x="2808982" y="4541690"/>
                    <a:pt x="2807573" y="4548870"/>
                  </a:cubicBezTo>
                  <a:cubicBezTo>
                    <a:pt x="2793471" y="4644586"/>
                    <a:pt x="2777959" y="4742693"/>
                    <a:pt x="2762449" y="4838408"/>
                  </a:cubicBezTo>
                  <a:cubicBezTo>
                    <a:pt x="2759628" y="4850373"/>
                    <a:pt x="2759628" y="4862337"/>
                    <a:pt x="2762449" y="4876694"/>
                  </a:cubicBezTo>
                  <a:cubicBezTo>
                    <a:pt x="2777959" y="4972409"/>
                    <a:pt x="2792061" y="5070519"/>
                    <a:pt x="2807573" y="5166234"/>
                  </a:cubicBezTo>
                  <a:cubicBezTo>
                    <a:pt x="2807573" y="5175805"/>
                    <a:pt x="2808982" y="5182983"/>
                    <a:pt x="2810393" y="5192554"/>
                  </a:cubicBezTo>
                  <a:cubicBezTo>
                    <a:pt x="2804752" y="5194948"/>
                    <a:pt x="2800521" y="5197340"/>
                    <a:pt x="2796292" y="5199734"/>
                  </a:cubicBezTo>
                  <a:cubicBezTo>
                    <a:pt x="2739886" y="5223663"/>
                    <a:pt x="2682070" y="5249984"/>
                    <a:pt x="2625665" y="5276306"/>
                  </a:cubicBezTo>
                  <a:cubicBezTo>
                    <a:pt x="2617204" y="5278698"/>
                    <a:pt x="2610154" y="5285878"/>
                    <a:pt x="2604514" y="5295450"/>
                  </a:cubicBezTo>
                  <a:cubicBezTo>
                    <a:pt x="2563619" y="5364842"/>
                    <a:pt x="2522726" y="5434237"/>
                    <a:pt x="2481831" y="5503629"/>
                  </a:cubicBezTo>
                  <a:cubicBezTo>
                    <a:pt x="2477602" y="5508415"/>
                    <a:pt x="2474782" y="5517986"/>
                    <a:pt x="2470550" y="5527558"/>
                  </a:cubicBezTo>
                  <a:cubicBezTo>
                    <a:pt x="2466321" y="5520380"/>
                    <a:pt x="2463501" y="5515595"/>
                    <a:pt x="2459269" y="5510809"/>
                  </a:cubicBezTo>
                  <a:cubicBezTo>
                    <a:pt x="2446579" y="5486880"/>
                    <a:pt x="2432478" y="5462951"/>
                    <a:pt x="2418376" y="5443808"/>
                  </a:cubicBezTo>
                  <a:cubicBezTo>
                    <a:pt x="2415556" y="5439022"/>
                    <a:pt x="2411325" y="5434237"/>
                    <a:pt x="2407095" y="5429451"/>
                  </a:cubicBezTo>
                  <a:lnTo>
                    <a:pt x="2407095" y="5424665"/>
                  </a:lnTo>
                  <a:cubicBezTo>
                    <a:pt x="2383122" y="5383985"/>
                    <a:pt x="2357740" y="5340913"/>
                    <a:pt x="2333768" y="5300235"/>
                  </a:cubicBezTo>
                  <a:cubicBezTo>
                    <a:pt x="2328128" y="5288270"/>
                    <a:pt x="2321076" y="5281092"/>
                    <a:pt x="2311206" y="5276306"/>
                  </a:cubicBezTo>
                  <a:cubicBezTo>
                    <a:pt x="2254801" y="5252378"/>
                    <a:pt x="2198396" y="5226055"/>
                    <a:pt x="2141990" y="5199734"/>
                  </a:cubicBezTo>
                  <a:cubicBezTo>
                    <a:pt x="2137759" y="5197340"/>
                    <a:pt x="2133530" y="5194948"/>
                    <a:pt x="2127889" y="5192554"/>
                  </a:cubicBezTo>
                  <a:cubicBezTo>
                    <a:pt x="2130709" y="5178197"/>
                    <a:pt x="2132119" y="5163840"/>
                    <a:pt x="2134939" y="5149482"/>
                  </a:cubicBezTo>
                  <a:cubicBezTo>
                    <a:pt x="2150451" y="5058553"/>
                    <a:pt x="2164553" y="4967623"/>
                    <a:pt x="2178654" y="4876694"/>
                  </a:cubicBezTo>
                  <a:cubicBezTo>
                    <a:pt x="2180063" y="4864731"/>
                    <a:pt x="2180063" y="4852765"/>
                    <a:pt x="2178654" y="4840802"/>
                  </a:cubicBezTo>
                  <a:cubicBezTo>
                    <a:pt x="2163142" y="4745087"/>
                    <a:pt x="2149040" y="4646977"/>
                    <a:pt x="2133530" y="4551262"/>
                  </a:cubicBezTo>
                  <a:cubicBezTo>
                    <a:pt x="2132119" y="4544085"/>
                    <a:pt x="2130709" y="4534513"/>
                    <a:pt x="2129298" y="4524941"/>
                  </a:cubicBezTo>
                  <a:cubicBezTo>
                    <a:pt x="2134939" y="4520156"/>
                    <a:pt x="2140580" y="4517762"/>
                    <a:pt x="2146220" y="4515370"/>
                  </a:cubicBezTo>
                  <a:cubicBezTo>
                    <a:pt x="2202625" y="4489047"/>
                    <a:pt x="2259031" y="4465118"/>
                    <a:pt x="2315436" y="4438798"/>
                  </a:cubicBezTo>
                  <a:cubicBezTo>
                    <a:pt x="2323897" y="4436404"/>
                    <a:pt x="2329537" y="4429226"/>
                    <a:pt x="2335178" y="4419655"/>
                  </a:cubicBezTo>
                  <a:cubicBezTo>
                    <a:pt x="2359151" y="4378974"/>
                    <a:pt x="2384533" y="4335903"/>
                    <a:pt x="2409915" y="4292831"/>
                  </a:cubicBezTo>
                  <a:lnTo>
                    <a:pt x="2409915" y="4285653"/>
                  </a:lnTo>
                  <a:cubicBezTo>
                    <a:pt x="2412736" y="4283259"/>
                    <a:pt x="2416965" y="4280868"/>
                    <a:pt x="2419786" y="4276082"/>
                  </a:cubicBezTo>
                  <a:cubicBezTo>
                    <a:pt x="2433887" y="4252153"/>
                    <a:pt x="2446579" y="4230616"/>
                    <a:pt x="2459269" y="4209081"/>
                  </a:cubicBezTo>
                  <a:cubicBezTo>
                    <a:pt x="2462090" y="4201901"/>
                    <a:pt x="2466321" y="4197115"/>
                    <a:pt x="2470550" y="4189938"/>
                  </a:cubicBezTo>
                  <a:close/>
                  <a:moveTo>
                    <a:pt x="991323" y="4189938"/>
                  </a:moveTo>
                  <a:cubicBezTo>
                    <a:pt x="995552" y="4197115"/>
                    <a:pt x="998373" y="4201901"/>
                    <a:pt x="1002604" y="4209081"/>
                  </a:cubicBezTo>
                  <a:cubicBezTo>
                    <a:pt x="1043497" y="4278473"/>
                    <a:pt x="1085801" y="4350260"/>
                    <a:pt x="1126695" y="4419655"/>
                  </a:cubicBezTo>
                  <a:cubicBezTo>
                    <a:pt x="1132336" y="4429226"/>
                    <a:pt x="1139386" y="4434012"/>
                    <a:pt x="1147847" y="4438798"/>
                  </a:cubicBezTo>
                  <a:cubicBezTo>
                    <a:pt x="1204252" y="4465118"/>
                    <a:pt x="1259248" y="4489047"/>
                    <a:pt x="1315653" y="4515370"/>
                  </a:cubicBezTo>
                  <a:cubicBezTo>
                    <a:pt x="1321294" y="4517762"/>
                    <a:pt x="1325523" y="4520156"/>
                    <a:pt x="1332575" y="4522547"/>
                  </a:cubicBezTo>
                  <a:cubicBezTo>
                    <a:pt x="1328344" y="4551262"/>
                    <a:pt x="1324114" y="4577585"/>
                    <a:pt x="1319883" y="4603905"/>
                  </a:cubicBezTo>
                  <a:cubicBezTo>
                    <a:pt x="1308602" y="4682872"/>
                    <a:pt x="1295911" y="4759444"/>
                    <a:pt x="1283219" y="4838408"/>
                  </a:cubicBezTo>
                  <a:cubicBezTo>
                    <a:pt x="1280399" y="4850373"/>
                    <a:pt x="1280399" y="4862337"/>
                    <a:pt x="1283219" y="4876694"/>
                  </a:cubicBezTo>
                  <a:cubicBezTo>
                    <a:pt x="1298732" y="4972409"/>
                    <a:pt x="1312833" y="5070519"/>
                    <a:pt x="1328344" y="5166234"/>
                  </a:cubicBezTo>
                  <a:cubicBezTo>
                    <a:pt x="1328344" y="5175805"/>
                    <a:pt x="1329754" y="5182983"/>
                    <a:pt x="1331164" y="5192554"/>
                  </a:cubicBezTo>
                  <a:cubicBezTo>
                    <a:pt x="1325523" y="5194948"/>
                    <a:pt x="1321294" y="5197340"/>
                    <a:pt x="1317062" y="5199734"/>
                  </a:cubicBezTo>
                  <a:cubicBezTo>
                    <a:pt x="1260657" y="5223663"/>
                    <a:pt x="1202843" y="5249984"/>
                    <a:pt x="1146437" y="5276306"/>
                  </a:cubicBezTo>
                  <a:cubicBezTo>
                    <a:pt x="1137976" y="5278698"/>
                    <a:pt x="1130925" y="5285878"/>
                    <a:pt x="1125284" y="5295450"/>
                  </a:cubicBezTo>
                  <a:cubicBezTo>
                    <a:pt x="1084391" y="5364842"/>
                    <a:pt x="1043497" y="5434237"/>
                    <a:pt x="1002604" y="5503629"/>
                  </a:cubicBezTo>
                  <a:cubicBezTo>
                    <a:pt x="998373" y="5510809"/>
                    <a:pt x="995552" y="5517986"/>
                    <a:pt x="991323" y="5527558"/>
                  </a:cubicBezTo>
                  <a:cubicBezTo>
                    <a:pt x="985682" y="5517986"/>
                    <a:pt x="981451" y="5510809"/>
                    <a:pt x="978631" y="5508415"/>
                  </a:cubicBezTo>
                  <a:cubicBezTo>
                    <a:pt x="937738" y="5439022"/>
                    <a:pt x="895434" y="5367236"/>
                    <a:pt x="854539" y="5297841"/>
                  </a:cubicBezTo>
                  <a:cubicBezTo>
                    <a:pt x="847489" y="5285878"/>
                    <a:pt x="840438" y="5281092"/>
                    <a:pt x="831977" y="5276306"/>
                  </a:cubicBezTo>
                  <a:cubicBezTo>
                    <a:pt x="775572" y="5252378"/>
                    <a:pt x="719166" y="5226055"/>
                    <a:pt x="662761" y="5199734"/>
                  </a:cubicBezTo>
                  <a:cubicBezTo>
                    <a:pt x="658531" y="5197340"/>
                    <a:pt x="654300" y="5194948"/>
                    <a:pt x="648660" y="5192554"/>
                  </a:cubicBezTo>
                  <a:cubicBezTo>
                    <a:pt x="651480" y="5178197"/>
                    <a:pt x="652891" y="5163840"/>
                    <a:pt x="655711" y="5149482"/>
                  </a:cubicBezTo>
                  <a:cubicBezTo>
                    <a:pt x="671222" y="5058553"/>
                    <a:pt x="685323" y="4967623"/>
                    <a:pt x="699425" y="4876694"/>
                  </a:cubicBezTo>
                  <a:cubicBezTo>
                    <a:pt x="700836" y="4864731"/>
                    <a:pt x="700836" y="4852765"/>
                    <a:pt x="699425" y="4840802"/>
                  </a:cubicBezTo>
                  <a:cubicBezTo>
                    <a:pt x="683914" y="4745087"/>
                    <a:pt x="669813" y="4646977"/>
                    <a:pt x="654300" y="4551262"/>
                  </a:cubicBezTo>
                  <a:cubicBezTo>
                    <a:pt x="652891" y="4544085"/>
                    <a:pt x="651480" y="4536905"/>
                    <a:pt x="650071" y="4524941"/>
                  </a:cubicBezTo>
                  <a:cubicBezTo>
                    <a:pt x="674042" y="4512976"/>
                    <a:pt x="698015" y="4501013"/>
                    <a:pt x="720577" y="4491441"/>
                  </a:cubicBezTo>
                  <a:cubicBezTo>
                    <a:pt x="758650" y="4472298"/>
                    <a:pt x="796724" y="4455547"/>
                    <a:pt x="834797" y="4438798"/>
                  </a:cubicBezTo>
                  <a:cubicBezTo>
                    <a:pt x="843258" y="4436404"/>
                    <a:pt x="848899" y="4429226"/>
                    <a:pt x="854539" y="4419655"/>
                  </a:cubicBezTo>
                  <a:cubicBezTo>
                    <a:pt x="895434" y="4350260"/>
                    <a:pt x="937738" y="4278473"/>
                    <a:pt x="978631" y="4209081"/>
                  </a:cubicBezTo>
                  <a:cubicBezTo>
                    <a:pt x="982862" y="4204295"/>
                    <a:pt x="987092" y="4197115"/>
                    <a:pt x="991323" y="4189938"/>
                  </a:cubicBezTo>
                  <a:close/>
                  <a:moveTo>
                    <a:pt x="4685869" y="4051151"/>
                  </a:moveTo>
                  <a:cubicBezTo>
                    <a:pt x="4674588" y="4075080"/>
                    <a:pt x="4661896" y="4087043"/>
                    <a:pt x="4642154" y="4091828"/>
                  </a:cubicBezTo>
                  <a:cubicBezTo>
                    <a:pt x="4652026" y="4120543"/>
                    <a:pt x="4647794" y="4146866"/>
                    <a:pt x="4644974" y="4173186"/>
                  </a:cubicBezTo>
                  <a:cubicBezTo>
                    <a:pt x="4654846" y="4177972"/>
                    <a:pt x="4661896" y="4177972"/>
                    <a:pt x="4668947" y="4185152"/>
                  </a:cubicBezTo>
                  <a:cubicBezTo>
                    <a:pt x="4675997" y="4192330"/>
                    <a:pt x="4681638" y="4201901"/>
                    <a:pt x="4688689" y="4213867"/>
                  </a:cubicBezTo>
                  <a:cubicBezTo>
                    <a:pt x="4698559" y="4187544"/>
                    <a:pt x="4712660" y="4177972"/>
                    <a:pt x="4729582" y="4170795"/>
                  </a:cubicBezTo>
                  <a:cubicBezTo>
                    <a:pt x="4722532" y="4144472"/>
                    <a:pt x="4723942" y="4118151"/>
                    <a:pt x="4729582" y="4089437"/>
                  </a:cubicBezTo>
                  <a:cubicBezTo>
                    <a:pt x="4709840" y="4091828"/>
                    <a:pt x="4698559" y="4070294"/>
                    <a:pt x="4685869" y="4051151"/>
                  </a:cubicBezTo>
                  <a:close/>
                  <a:moveTo>
                    <a:pt x="1726001" y="4051151"/>
                  </a:moveTo>
                  <a:cubicBezTo>
                    <a:pt x="1714720" y="4075080"/>
                    <a:pt x="1702029" y="4087043"/>
                    <a:pt x="1682287" y="4091828"/>
                  </a:cubicBezTo>
                  <a:cubicBezTo>
                    <a:pt x="1692158" y="4120543"/>
                    <a:pt x="1687928" y="4146866"/>
                    <a:pt x="1685108" y="4173186"/>
                  </a:cubicBezTo>
                  <a:cubicBezTo>
                    <a:pt x="1694978" y="4177972"/>
                    <a:pt x="1702029" y="4177972"/>
                    <a:pt x="1709079" y="4185152"/>
                  </a:cubicBezTo>
                  <a:cubicBezTo>
                    <a:pt x="1716131" y="4192330"/>
                    <a:pt x="1721771" y="4201901"/>
                    <a:pt x="1728821" y="4213867"/>
                  </a:cubicBezTo>
                  <a:cubicBezTo>
                    <a:pt x="1740102" y="4187544"/>
                    <a:pt x="1754203" y="4177972"/>
                    <a:pt x="1769716" y="4170795"/>
                  </a:cubicBezTo>
                  <a:cubicBezTo>
                    <a:pt x="1762664" y="4144472"/>
                    <a:pt x="1764075" y="4118151"/>
                    <a:pt x="1769716" y="4089437"/>
                  </a:cubicBezTo>
                  <a:cubicBezTo>
                    <a:pt x="1749974" y="4091828"/>
                    <a:pt x="1738693" y="4070294"/>
                    <a:pt x="1726001" y="4051151"/>
                  </a:cubicBezTo>
                  <a:close/>
                  <a:moveTo>
                    <a:pt x="249593" y="4051151"/>
                  </a:moveTo>
                  <a:cubicBezTo>
                    <a:pt x="238312" y="4075080"/>
                    <a:pt x="225620" y="4087043"/>
                    <a:pt x="207289" y="4091828"/>
                  </a:cubicBezTo>
                  <a:cubicBezTo>
                    <a:pt x="214339" y="4118151"/>
                    <a:pt x="212930" y="4144472"/>
                    <a:pt x="207289" y="4173186"/>
                  </a:cubicBezTo>
                  <a:cubicBezTo>
                    <a:pt x="225620" y="4175581"/>
                    <a:pt x="238312" y="4189938"/>
                    <a:pt x="249593" y="4213867"/>
                  </a:cubicBezTo>
                  <a:cubicBezTo>
                    <a:pt x="260874" y="4189938"/>
                    <a:pt x="273565" y="4175581"/>
                    <a:pt x="293307" y="4175581"/>
                  </a:cubicBezTo>
                  <a:cubicBezTo>
                    <a:pt x="284846" y="4144472"/>
                    <a:pt x="287666" y="4118151"/>
                    <a:pt x="291897" y="4089437"/>
                  </a:cubicBezTo>
                  <a:cubicBezTo>
                    <a:pt x="273565" y="4091828"/>
                    <a:pt x="262284" y="4070294"/>
                    <a:pt x="249593" y="4051151"/>
                  </a:cubicBezTo>
                  <a:close/>
                  <a:moveTo>
                    <a:pt x="3206639" y="4048757"/>
                  </a:moveTo>
                  <a:cubicBezTo>
                    <a:pt x="3205230" y="4053542"/>
                    <a:pt x="3203819" y="4055936"/>
                    <a:pt x="3200999" y="4060722"/>
                  </a:cubicBezTo>
                  <a:cubicBezTo>
                    <a:pt x="3199589" y="4063114"/>
                    <a:pt x="3196769" y="4067900"/>
                    <a:pt x="3193949" y="4070294"/>
                  </a:cubicBezTo>
                  <a:cubicBezTo>
                    <a:pt x="3189718" y="4077471"/>
                    <a:pt x="3184077" y="4082257"/>
                    <a:pt x="3178437" y="4084651"/>
                  </a:cubicBezTo>
                  <a:cubicBezTo>
                    <a:pt x="3174207" y="4087043"/>
                    <a:pt x="3169976" y="4089437"/>
                    <a:pt x="3167156" y="4091828"/>
                  </a:cubicBezTo>
                  <a:cubicBezTo>
                    <a:pt x="3168567" y="4108580"/>
                    <a:pt x="3171387" y="4120543"/>
                    <a:pt x="3171387" y="4132509"/>
                  </a:cubicBezTo>
                  <a:cubicBezTo>
                    <a:pt x="3171387" y="4146866"/>
                    <a:pt x="3168567" y="4161223"/>
                    <a:pt x="3167156" y="4175581"/>
                  </a:cubicBezTo>
                  <a:cubicBezTo>
                    <a:pt x="3169976" y="4175581"/>
                    <a:pt x="3172796" y="4177972"/>
                    <a:pt x="3175616" y="4177972"/>
                  </a:cubicBezTo>
                  <a:cubicBezTo>
                    <a:pt x="3189718" y="4182758"/>
                    <a:pt x="3199589" y="4197115"/>
                    <a:pt x="3209460" y="4216258"/>
                  </a:cubicBezTo>
                  <a:cubicBezTo>
                    <a:pt x="3209460" y="4216258"/>
                    <a:pt x="3210870" y="4213867"/>
                    <a:pt x="3212280" y="4211473"/>
                  </a:cubicBezTo>
                  <a:cubicBezTo>
                    <a:pt x="3213691" y="4209081"/>
                    <a:pt x="3216511" y="4204295"/>
                    <a:pt x="3217920" y="4201901"/>
                  </a:cubicBezTo>
                  <a:cubicBezTo>
                    <a:pt x="3220741" y="4197115"/>
                    <a:pt x="3223561" y="4192330"/>
                    <a:pt x="3226381" y="4189938"/>
                  </a:cubicBezTo>
                  <a:cubicBezTo>
                    <a:pt x="3226381" y="4187544"/>
                    <a:pt x="3227792" y="4187544"/>
                    <a:pt x="3227792" y="4187544"/>
                  </a:cubicBezTo>
                  <a:cubicBezTo>
                    <a:pt x="3234842" y="4180366"/>
                    <a:pt x="3243303" y="4175581"/>
                    <a:pt x="3251764" y="4173186"/>
                  </a:cubicBezTo>
                  <a:cubicBezTo>
                    <a:pt x="3248943" y="4166009"/>
                    <a:pt x="3248943" y="4161223"/>
                    <a:pt x="3247534" y="4154043"/>
                  </a:cubicBezTo>
                  <a:cubicBezTo>
                    <a:pt x="3247534" y="4151652"/>
                    <a:pt x="3247534" y="4151652"/>
                    <a:pt x="3247534" y="4151652"/>
                  </a:cubicBezTo>
                  <a:cubicBezTo>
                    <a:pt x="3246123" y="4144472"/>
                    <a:pt x="3246123" y="4139686"/>
                    <a:pt x="3246123" y="4134900"/>
                  </a:cubicBezTo>
                  <a:cubicBezTo>
                    <a:pt x="3246123" y="4132509"/>
                    <a:pt x="3246123" y="4130115"/>
                    <a:pt x="3246123" y="4127723"/>
                  </a:cubicBezTo>
                  <a:cubicBezTo>
                    <a:pt x="3247534" y="4115757"/>
                    <a:pt x="3248943" y="4101400"/>
                    <a:pt x="3250354" y="4089437"/>
                  </a:cubicBezTo>
                  <a:cubicBezTo>
                    <a:pt x="3247534" y="4089437"/>
                    <a:pt x="3246123" y="4087043"/>
                    <a:pt x="3243303" y="4087043"/>
                  </a:cubicBezTo>
                  <a:cubicBezTo>
                    <a:pt x="3232022" y="4084651"/>
                    <a:pt x="3224972" y="4075080"/>
                    <a:pt x="3217920" y="4065508"/>
                  </a:cubicBezTo>
                  <a:cubicBezTo>
                    <a:pt x="3216511" y="4063114"/>
                    <a:pt x="3215100" y="4060722"/>
                    <a:pt x="3213691" y="4058328"/>
                  </a:cubicBezTo>
                  <a:cubicBezTo>
                    <a:pt x="3210870" y="4055936"/>
                    <a:pt x="3209460" y="4051151"/>
                    <a:pt x="3206639" y="4048757"/>
                  </a:cubicBezTo>
                  <a:close/>
                  <a:moveTo>
                    <a:pt x="4227575" y="4034399"/>
                  </a:moveTo>
                  <a:cubicBezTo>
                    <a:pt x="4209244" y="4041579"/>
                    <a:pt x="4190912" y="4051151"/>
                    <a:pt x="4173990" y="4058328"/>
                  </a:cubicBezTo>
                  <a:cubicBezTo>
                    <a:pt x="4171170" y="4058328"/>
                    <a:pt x="4168349" y="4063114"/>
                    <a:pt x="4166940" y="4065508"/>
                  </a:cubicBezTo>
                  <a:cubicBezTo>
                    <a:pt x="4154248" y="4087043"/>
                    <a:pt x="4141558" y="4108580"/>
                    <a:pt x="4127456" y="4130115"/>
                  </a:cubicBezTo>
                  <a:cubicBezTo>
                    <a:pt x="4133097" y="4139686"/>
                    <a:pt x="4137326" y="4146866"/>
                    <a:pt x="4141558" y="4154043"/>
                  </a:cubicBezTo>
                  <a:cubicBezTo>
                    <a:pt x="4158479" y="4192330"/>
                    <a:pt x="4181041" y="4213867"/>
                    <a:pt x="4207833" y="4221044"/>
                  </a:cubicBezTo>
                  <a:cubicBezTo>
                    <a:pt x="4213474" y="4223438"/>
                    <a:pt x="4220525" y="4225830"/>
                    <a:pt x="4227575" y="4228224"/>
                  </a:cubicBezTo>
                  <a:cubicBezTo>
                    <a:pt x="4231806" y="4194724"/>
                    <a:pt x="4237447" y="4166009"/>
                    <a:pt x="4241676" y="4137294"/>
                  </a:cubicBezTo>
                  <a:cubicBezTo>
                    <a:pt x="4241676" y="4134900"/>
                    <a:pt x="4241676" y="4130115"/>
                    <a:pt x="4241676" y="4127723"/>
                  </a:cubicBezTo>
                  <a:cubicBezTo>
                    <a:pt x="4237447" y="4096614"/>
                    <a:pt x="4233216" y="4067900"/>
                    <a:pt x="4227575" y="4034399"/>
                  </a:cubicBezTo>
                  <a:close/>
                  <a:moveTo>
                    <a:pt x="3667753" y="4034399"/>
                  </a:moveTo>
                  <a:cubicBezTo>
                    <a:pt x="3662113" y="4065508"/>
                    <a:pt x="3656472" y="4096614"/>
                    <a:pt x="3652241" y="4127723"/>
                  </a:cubicBezTo>
                  <a:cubicBezTo>
                    <a:pt x="3652241" y="4130115"/>
                    <a:pt x="3652241" y="4134900"/>
                    <a:pt x="3653652" y="4137294"/>
                  </a:cubicBezTo>
                  <a:cubicBezTo>
                    <a:pt x="3657882" y="4166009"/>
                    <a:pt x="3662113" y="4194724"/>
                    <a:pt x="3667753" y="4228224"/>
                  </a:cubicBezTo>
                  <a:cubicBezTo>
                    <a:pt x="3687495" y="4221044"/>
                    <a:pt x="3704417" y="4211473"/>
                    <a:pt x="3722748" y="4204295"/>
                  </a:cubicBezTo>
                  <a:cubicBezTo>
                    <a:pt x="3724159" y="4201901"/>
                    <a:pt x="3726979" y="4199510"/>
                    <a:pt x="3728388" y="4197115"/>
                  </a:cubicBezTo>
                  <a:cubicBezTo>
                    <a:pt x="3741080" y="4175581"/>
                    <a:pt x="3753771" y="4154043"/>
                    <a:pt x="3767872" y="4130115"/>
                  </a:cubicBezTo>
                  <a:cubicBezTo>
                    <a:pt x="3755181" y="4108580"/>
                    <a:pt x="3742490" y="4089437"/>
                    <a:pt x="3729799" y="4067900"/>
                  </a:cubicBezTo>
                  <a:cubicBezTo>
                    <a:pt x="3728388" y="4065508"/>
                    <a:pt x="3725568" y="4063114"/>
                    <a:pt x="3722748" y="4060722"/>
                  </a:cubicBezTo>
                  <a:cubicBezTo>
                    <a:pt x="3705826" y="4051151"/>
                    <a:pt x="3687495" y="4043971"/>
                    <a:pt x="3667753" y="4034399"/>
                  </a:cubicBezTo>
                  <a:close/>
                  <a:moveTo>
                    <a:pt x="2748347" y="4034399"/>
                  </a:moveTo>
                  <a:cubicBezTo>
                    <a:pt x="2731426" y="4041579"/>
                    <a:pt x="2715914" y="4048757"/>
                    <a:pt x="2700403" y="4055936"/>
                  </a:cubicBezTo>
                  <a:cubicBezTo>
                    <a:pt x="2698992" y="4055936"/>
                    <a:pt x="2697582" y="4058328"/>
                    <a:pt x="2696172" y="4058328"/>
                  </a:cubicBezTo>
                  <a:cubicBezTo>
                    <a:pt x="2691942" y="4060722"/>
                    <a:pt x="2689122" y="4063114"/>
                    <a:pt x="2686301" y="4067900"/>
                  </a:cubicBezTo>
                  <a:cubicBezTo>
                    <a:pt x="2673609" y="4087043"/>
                    <a:pt x="2660919" y="4108580"/>
                    <a:pt x="2648227" y="4130115"/>
                  </a:cubicBezTo>
                  <a:cubicBezTo>
                    <a:pt x="2655278" y="4142080"/>
                    <a:pt x="2660919" y="4151652"/>
                    <a:pt x="2666560" y="4163615"/>
                  </a:cubicBezTo>
                  <a:cubicBezTo>
                    <a:pt x="2672200" y="4173186"/>
                    <a:pt x="2676430" y="4180366"/>
                    <a:pt x="2682070" y="4189938"/>
                  </a:cubicBezTo>
                  <a:cubicBezTo>
                    <a:pt x="2689122" y="4197115"/>
                    <a:pt x="2694762" y="4204295"/>
                    <a:pt x="2701812" y="4209081"/>
                  </a:cubicBezTo>
                  <a:cubicBezTo>
                    <a:pt x="2710273" y="4213867"/>
                    <a:pt x="2717324" y="4216258"/>
                    <a:pt x="2725785" y="4221044"/>
                  </a:cubicBezTo>
                  <a:cubicBezTo>
                    <a:pt x="2734246" y="4223438"/>
                    <a:pt x="2741296" y="4228224"/>
                    <a:pt x="2749757" y="4230616"/>
                  </a:cubicBezTo>
                  <a:cubicBezTo>
                    <a:pt x="2755397" y="4197115"/>
                    <a:pt x="2759628" y="4168401"/>
                    <a:pt x="2763858" y="4139686"/>
                  </a:cubicBezTo>
                  <a:cubicBezTo>
                    <a:pt x="2763858" y="4134900"/>
                    <a:pt x="2763858" y="4130115"/>
                    <a:pt x="2763858" y="4127723"/>
                  </a:cubicBezTo>
                  <a:cubicBezTo>
                    <a:pt x="2759628" y="4096614"/>
                    <a:pt x="2755397" y="4067900"/>
                    <a:pt x="2749757" y="4034399"/>
                  </a:cubicBezTo>
                  <a:cubicBezTo>
                    <a:pt x="2748347" y="4034399"/>
                    <a:pt x="2748347" y="4034399"/>
                    <a:pt x="2748347" y="4034399"/>
                  </a:cubicBezTo>
                  <a:close/>
                  <a:moveTo>
                    <a:pt x="2188524" y="4034399"/>
                  </a:moveTo>
                  <a:cubicBezTo>
                    <a:pt x="2182883" y="4065508"/>
                    <a:pt x="2177243" y="4096614"/>
                    <a:pt x="2173013" y="4127723"/>
                  </a:cubicBezTo>
                  <a:cubicBezTo>
                    <a:pt x="2173013" y="4130115"/>
                    <a:pt x="2173013" y="4130115"/>
                    <a:pt x="2173013" y="4132509"/>
                  </a:cubicBezTo>
                  <a:cubicBezTo>
                    <a:pt x="2178654" y="4163615"/>
                    <a:pt x="2182883" y="4194724"/>
                    <a:pt x="2188524" y="4228224"/>
                  </a:cubicBezTo>
                  <a:cubicBezTo>
                    <a:pt x="2208266" y="4221044"/>
                    <a:pt x="2225187" y="4211473"/>
                    <a:pt x="2243520" y="4204295"/>
                  </a:cubicBezTo>
                  <a:cubicBezTo>
                    <a:pt x="2244930" y="4201901"/>
                    <a:pt x="2247750" y="4199510"/>
                    <a:pt x="2249160" y="4197115"/>
                  </a:cubicBezTo>
                  <a:cubicBezTo>
                    <a:pt x="2261851" y="4175581"/>
                    <a:pt x="2274543" y="4154043"/>
                    <a:pt x="2288644" y="4130115"/>
                  </a:cubicBezTo>
                  <a:cubicBezTo>
                    <a:pt x="2275952" y="4108580"/>
                    <a:pt x="2263262" y="4089437"/>
                    <a:pt x="2250570" y="4067900"/>
                  </a:cubicBezTo>
                  <a:cubicBezTo>
                    <a:pt x="2249160" y="4065508"/>
                    <a:pt x="2246340" y="4063114"/>
                    <a:pt x="2243520" y="4060722"/>
                  </a:cubicBezTo>
                  <a:cubicBezTo>
                    <a:pt x="2226599" y="4051151"/>
                    <a:pt x="2208266" y="4043971"/>
                    <a:pt x="2188524" y="4034399"/>
                  </a:cubicBezTo>
                  <a:close/>
                  <a:moveTo>
                    <a:pt x="1269118" y="4034399"/>
                  </a:moveTo>
                  <a:cubicBezTo>
                    <a:pt x="1250787" y="4041579"/>
                    <a:pt x="1232455" y="4051151"/>
                    <a:pt x="1215533" y="4058328"/>
                  </a:cubicBezTo>
                  <a:cubicBezTo>
                    <a:pt x="1212713" y="4058328"/>
                    <a:pt x="1209892" y="4063114"/>
                    <a:pt x="1208483" y="4065508"/>
                  </a:cubicBezTo>
                  <a:cubicBezTo>
                    <a:pt x="1195791" y="4087043"/>
                    <a:pt x="1183101" y="4108580"/>
                    <a:pt x="1168999" y="4130115"/>
                  </a:cubicBezTo>
                  <a:cubicBezTo>
                    <a:pt x="1174640" y="4139686"/>
                    <a:pt x="1178870" y="4146866"/>
                    <a:pt x="1183101" y="4154043"/>
                  </a:cubicBezTo>
                  <a:cubicBezTo>
                    <a:pt x="1200022" y="4192330"/>
                    <a:pt x="1221174" y="4213867"/>
                    <a:pt x="1249376" y="4221044"/>
                  </a:cubicBezTo>
                  <a:cubicBezTo>
                    <a:pt x="1255017" y="4223438"/>
                    <a:pt x="1262068" y="4225830"/>
                    <a:pt x="1269118" y="4228224"/>
                  </a:cubicBezTo>
                  <a:cubicBezTo>
                    <a:pt x="1273349" y="4194724"/>
                    <a:pt x="1278990" y="4166009"/>
                    <a:pt x="1283219" y="4137294"/>
                  </a:cubicBezTo>
                  <a:cubicBezTo>
                    <a:pt x="1283219" y="4134900"/>
                    <a:pt x="1283219" y="4130115"/>
                    <a:pt x="1283219" y="4127723"/>
                  </a:cubicBezTo>
                  <a:cubicBezTo>
                    <a:pt x="1278990" y="4096614"/>
                    <a:pt x="1274759" y="4067900"/>
                    <a:pt x="1269118" y="4034399"/>
                  </a:cubicBezTo>
                  <a:close/>
                  <a:moveTo>
                    <a:pt x="709296" y="4034399"/>
                  </a:moveTo>
                  <a:cubicBezTo>
                    <a:pt x="703656" y="4065508"/>
                    <a:pt x="698015" y="4096614"/>
                    <a:pt x="693784" y="4127723"/>
                  </a:cubicBezTo>
                  <a:cubicBezTo>
                    <a:pt x="693784" y="4130115"/>
                    <a:pt x="693784" y="4134900"/>
                    <a:pt x="695195" y="4137294"/>
                  </a:cubicBezTo>
                  <a:cubicBezTo>
                    <a:pt x="699425" y="4166009"/>
                    <a:pt x="703656" y="4194724"/>
                    <a:pt x="709296" y="4228224"/>
                  </a:cubicBezTo>
                  <a:cubicBezTo>
                    <a:pt x="729038" y="4221044"/>
                    <a:pt x="745960" y="4211473"/>
                    <a:pt x="764291" y="4204295"/>
                  </a:cubicBezTo>
                  <a:cubicBezTo>
                    <a:pt x="765702" y="4201901"/>
                    <a:pt x="768522" y="4199510"/>
                    <a:pt x="769931" y="4197115"/>
                  </a:cubicBezTo>
                  <a:cubicBezTo>
                    <a:pt x="782623" y="4175581"/>
                    <a:pt x="795314" y="4154043"/>
                    <a:pt x="809415" y="4130115"/>
                  </a:cubicBezTo>
                  <a:cubicBezTo>
                    <a:pt x="796724" y="4108580"/>
                    <a:pt x="784032" y="4089437"/>
                    <a:pt x="771342" y="4067900"/>
                  </a:cubicBezTo>
                  <a:cubicBezTo>
                    <a:pt x="769931" y="4065508"/>
                    <a:pt x="767111" y="4063114"/>
                    <a:pt x="764291" y="4060722"/>
                  </a:cubicBezTo>
                  <a:cubicBezTo>
                    <a:pt x="747369" y="4051151"/>
                    <a:pt x="729038" y="4043971"/>
                    <a:pt x="709296" y="4034399"/>
                  </a:cubicBezTo>
                  <a:close/>
                  <a:moveTo>
                    <a:pt x="4685869" y="4017650"/>
                  </a:moveTo>
                  <a:cubicBezTo>
                    <a:pt x="4695739" y="4032008"/>
                    <a:pt x="4702790" y="4048757"/>
                    <a:pt x="4712660" y="4058328"/>
                  </a:cubicBezTo>
                  <a:cubicBezTo>
                    <a:pt x="4721121" y="4065508"/>
                    <a:pt x="4733813" y="4067900"/>
                    <a:pt x="4745094" y="4075080"/>
                  </a:cubicBezTo>
                  <a:cubicBezTo>
                    <a:pt x="4743683" y="4094223"/>
                    <a:pt x="4738043" y="4113366"/>
                    <a:pt x="4738043" y="4134900"/>
                  </a:cubicBezTo>
                  <a:cubicBezTo>
                    <a:pt x="4738043" y="4151652"/>
                    <a:pt x="4742274" y="4170795"/>
                    <a:pt x="4745094" y="4189938"/>
                  </a:cubicBezTo>
                  <a:cubicBezTo>
                    <a:pt x="4733813" y="4194724"/>
                    <a:pt x="4722532" y="4197115"/>
                    <a:pt x="4712660" y="4206687"/>
                  </a:cubicBezTo>
                  <a:cubicBezTo>
                    <a:pt x="4704200" y="4216258"/>
                    <a:pt x="4697150" y="4233010"/>
                    <a:pt x="4687278" y="4247367"/>
                  </a:cubicBezTo>
                  <a:cubicBezTo>
                    <a:pt x="4678817" y="4235402"/>
                    <a:pt x="4671767" y="4218653"/>
                    <a:pt x="4661896" y="4209081"/>
                  </a:cubicBezTo>
                  <a:cubicBezTo>
                    <a:pt x="4652026" y="4199510"/>
                    <a:pt x="4639334" y="4197115"/>
                    <a:pt x="4628053" y="4189938"/>
                  </a:cubicBezTo>
                  <a:cubicBezTo>
                    <a:pt x="4630873" y="4170795"/>
                    <a:pt x="4635104" y="4154043"/>
                    <a:pt x="4635104" y="4134900"/>
                  </a:cubicBezTo>
                  <a:cubicBezTo>
                    <a:pt x="4635104" y="4115757"/>
                    <a:pt x="4630873" y="4096614"/>
                    <a:pt x="4628053" y="4075080"/>
                  </a:cubicBezTo>
                  <a:cubicBezTo>
                    <a:pt x="4653435" y="4070294"/>
                    <a:pt x="4671767" y="4051151"/>
                    <a:pt x="4685869" y="4017650"/>
                  </a:cubicBezTo>
                  <a:close/>
                  <a:moveTo>
                    <a:pt x="3206639" y="4017650"/>
                  </a:moveTo>
                  <a:cubicBezTo>
                    <a:pt x="3208050" y="4020042"/>
                    <a:pt x="3208050" y="4020042"/>
                    <a:pt x="3208050" y="4020042"/>
                  </a:cubicBezTo>
                  <a:cubicBezTo>
                    <a:pt x="3210870" y="4024828"/>
                    <a:pt x="3215100" y="4032008"/>
                    <a:pt x="3217920" y="4036793"/>
                  </a:cubicBezTo>
                  <a:cubicBezTo>
                    <a:pt x="3223561" y="4046365"/>
                    <a:pt x="3229201" y="4055936"/>
                    <a:pt x="3234842" y="4060722"/>
                  </a:cubicBezTo>
                  <a:cubicBezTo>
                    <a:pt x="3244714" y="4067900"/>
                    <a:pt x="3255995" y="4070294"/>
                    <a:pt x="3267276" y="4077471"/>
                  </a:cubicBezTo>
                  <a:cubicBezTo>
                    <a:pt x="3267276" y="4077471"/>
                    <a:pt x="3268685" y="4077471"/>
                    <a:pt x="3268685" y="4077471"/>
                  </a:cubicBezTo>
                  <a:cubicBezTo>
                    <a:pt x="3258815" y="4115757"/>
                    <a:pt x="3258815" y="4151652"/>
                    <a:pt x="3268685" y="4189938"/>
                  </a:cubicBezTo>
                  <a:cubicBezTo>
                    <a:pt x="3250354" y="4194724"/>
                    <a:pt x="3234842" y="4204295"/>
                    <a:pt x="3222152" y="4223438"/>
                  </a:cubicBezTo>
                  <a:cubicBezTo>
                    <a:pt x="3219331" y="4225830"/>
                    <a:pt x="3217920" y="4230616"/>
                    <a:pt x="3215100" y="4235402"/>
                  </a:cubicBezTo>
                  <a:cubicBezTo>
                    <a:pt x="3212280" y="4240187"/>
                    <a:pt x="3210870" y="4242581"/>
                    <a:pt x="3209460" y="4247367"/>
                  </a:cubicBezTo>
                  <a:cubicBezTo>
                    <a:pt x="3208050" y="4244973"/>
                    <a:pt x="3208050" y="4244973"/>
                    <a:pt x="3208050" y="4244973"/>
                  </a:cubicBezTo>
                  <a:cubicBezTo>
                    <a:pt x="3205230" y="4240187"/>
                    <a:pt x="3202410" y="4235402"/>
                    <a:pt x="3199589" y="4230616"/>
                  </a:cubicBezTo>
                  <a:cubicBezTo>
                    <a:pt x="3193949" y="4221044"/>
                    <a:pt x="3188308" y="4213867"/>
                    <a:pt x="3182668" y="4206687"/>
                  </a:cubicBezTo>
                  <a:cubicBezTo>
                    <a:pt x="3174207" y="4199510"/>
                    <a:pt x="3162926" y="4197115"/>
                    <a:pt x="3150234" y="4189938"/>
                  </a:cubicBezTo>
                  <a:cubicBezTo>
                    <a:pt x="3153054" y="4177972"/>
                    <a:pt x="3154465" y="4166009"/>
                    <a:pt x="3155875" y="4154043"/>
                  </a:cubicBezTo>
                  <a:cubicBezTo>
                    <a:pt x="3155875" y="4151652"/>
                    <a:pt x="3155875" y="4149258"/>
                    <a:pt x="3155875" y="4146866"/>
                  </a:cubicBezTo>
                  <a:cubicBezTo>
                    <a:pt x="3155875" y="4130115"/>
                    <a:pt x="3155875" y="4113366"/>
                    <a:pt x="3151645" y="4096614"/>
                  </a:cubicBezTo>
                  <a:cubicBezTo>
                    <a:pt x="3150234" y="4089437"/>
                    <a:pt x="3148825" y="4082257"/>
                    <a:pt x="3146004" y="4075080"/>
                  </a:cubicBezTo>
                  <a:cubicBezTo>
                    <a:pt x="3153054" y="4075080"/>
                    <a:pt x="3158695" y="4072685"/>
                    <a:pt x="3164335" y="4070294"/>
                  </a:cubicBezTo>
                  <a:cubicBezTo>
                    <a:pt x="3169976" y="4067900"/>
                    <a:pt x="3174207" y="4063114"/>
                    <a:pt x="3178437" y="4060722"/>
                  </a:cubicBezTo>
                  <a:cubicBezTo>
                    <a:pt x="3184077" y="4055936"/>
                    <a:pt x="3189718" y="4048757"/>
                    <a:pt x="3195358" y="4041579"/>
                  </a:cubicBezTo>
                  <a:cubicBezTo>
                    <a:pt x="3199589" y="4034399"/>
                    <a:pt x="3203819" y="4027222"/>
                    <a:pt x="3206639" y="4017650"/>
                  </a:cubicBezTo>
                  <a:close/>
                  <a:moveTo>
                    <a:pt x="1727412" y="4017650"/>
                  </a:moveTo>
                  <a:cubicBezTo>
                    <a:pt x="1737282" y="4032008"/>
                    <a:pt x="1744333" y="4048757"/>
                    <a:pt x="1754203" y="4058328"/>
                  </a:cubicBezTo>
                  <a:cubicBezTo>
                    <a:pt x="1762664" y="4065508"/>
                    <a:pt x="1775356" y="4067900"/>
                    <a:pt x="1786637" y="4075080"/>
                  </a:cubicBezTo>
                  <a:cubicBezTo>
                    <a:pt x="1783817" y="4094223"/>
                    <a:pt x="1779586" y="4113366"/>
                    <a:pt x="1779586" y="4134900"/>
                  </a:cubicBezTo>
                  <a:cubicBezTo>
                    <a:pt x="1779586" y="4151652"/>
                    <a:pt x="1783817" y="4170795"/>
                    <a:pt x="1786637" y="4189938"/>
                  </a:cubicBezTo>
                  <a:cubicBezTo>
                    <a:pt x="1775356" y="4194724"/>
                    <a:pt x="1764075" y="4197115"/>
                    <a:pt x="1754203" y="4206687"/>
                  </a:cubicBezTo>
                  <a:cubicBezTo>
                    <a:pt x="1745743" y="4216258"/>
                    <a:pt x="1738693" y="4233010"/>
                    <a:pt x="1728821" y="4247367"/>
                  </a:cubicBezTo>
                  <a:cubicBezTo>
                    <a:pt x="1720360" y="4235402"/>
                    <a:pt x="1713310" y="4218653"/>
                    <a:pt x="1703439" y="4209081"/>
                  </a:cubicBezTo>
                  <a:cubicBezTo>
                    <a:pt x="1693568" y="4199510"/>
                    <a:pt x="1680877" y="4197115"/>
                    <a:pt x="1669596" y="4189938"/>
                  </a:cubicBezTo>
                  <a:cubicBezTo>
                    <a:pt x="1672416" y="4170795"/>
                    <a:pt x="1676647" y="4154043"/>
                    <a:pt x="1676647" y="4134900"/>
                  </a:cubicBezTo>
                  <a:cubicBezTo>
                    <a:pt x="1676647" y="4115757"/>
                    <a:pt x="1672416" y="4096614"/>
                    <a:pt x="1669596" y="4075080"/>
                  </a:cubicBezTo>
                  <a:cubicBezTo>
                    <a:pt x="1694978" y="4070294"/>
                    <a:pt x="1713310" y="4051151"/>
                    <a:pt x="1727412" y="4017650"/>
                  </a:cubicBezTo>
                  <a:close/>
                  <a:moveTo>
                    <a:pt x="246773" y="4015256"/>
                  </a:moveTo>
                  <a:cubicBezTo>
                    <a:pt x="258054" y="4032008"/>
                    <a:pt x="265104" y="4048757"/>
                    <a:pt x="274976" y="4058328"/>
                  </a:cubicBezTo>
                  <a:cubicBezTo>
                    <a:pt x="284846" y="4065508"/>
                    <a:pt x="296127" y="4067900"/>
                    <a:pt x="308819" y="4075080"/>
                  </a:cubicBezTo>
                  <a:cubicBezTo>
                    <a:pt x="298947" y="4113366"/>
                    <a:pt x="298947" y="4149258"/>
                    <a:pt x="310228" y="4187544"/>
                  </a:cubicBezTo>
                  <a:cubicBezTo>
                    <a:pt x="284846" y="4192330"/>
                    <a:pt x="265104" y="4209081"/>
                    <a:pt x="251003" y="4244973"/>
                  </a:cubicBezTo>
                  <a:cubicBezTo>
                    <a:pt x="241132" y="4230616"/>
                    <a:pt x="234081" y="4213867"/>
                    <a:pt x="224211" y="4204295"/>
                  </a:cubicBezTo>
                  <a:cubicBezTo>
                    <a:pt x="214339" y="4197115"/>
                    <a:pt x="203058" y="4194724"/>
                    <a:pt x="190368" y="4187544"/>
                  </a:cubicBezTo>
                  <a:cubicBezTo>
                    <a:pt x="197418" y="4149258"/>
                    <a:pt x="201649" y="4113366"/>
                    <a:pt x="188957" y="4075080"/>
                  </a:cubicBezTo>
                  <a:cubicBezTo>
                    <a:pt x="212930" y="4065508"/>
                    <a:pt x="234081" y="4055936"/>
                    <a:pt x="246773" y="4015256"/>
                  </a:cubicBezTo>
                  <a:close/>
                  <a:moveTo>
                    <a:pt x="5137111" y="4010470"/>
                  </a:moveTo>
                  <a:cubicBezTo>
                    <a:pt x="5161082" y="4020042"/>
                    <a:pt x="5183645" y="4032008"/>
                    <a:pt x="5206207" y="4041579"/>
                  </a:cubicBezTo>
                  <a:cubicBezTo>
                    <a:pt x="5210438" y="4043971"/>
                    <a:pt x="5213258" y="4046365"/>
                    <a:pt x="5216078" y="4051151"/>
                  </a:cubicBezTo>
                  <a:lnTo>
                    <a:pt x="5231973" y="4077353"/>
                  </a:lnTo>
                  <a:lnTo>
                    <a:pt x="5230291" y="4102645"/>
                  </a:lnTo>
                  <a:lnTo>
                    <a:pt x="5209027" y="4067900"/>
                  </a:lnTo>
                  <a:cubicBezTo>
                    <a:pt x="5207618" y="4065508"/>
                    <a:pt x="5204797" y="4063114"/>
                    <a:pt x="5201977" y="4060722"/>
                  </a:cubicBezTo>
                  <a:cubicBezTo>
                    <a:pt x="5185055" y="4051151"/>
                    <a:pt x="5166723" y="4043971"/>
                    <a:pt x="5146981" y="4034399"/>
                  </a:cubicBezTo>
                  <a:cubicBezTo>
                    <a:pt x="5141341" y="4065508"/>
                    <a:pt x="5135700" y="4096614"/>
                    <a:pt x="5131470" y="4127723"/>
                  </a:cubicBezTo>
                  <a:cubicBezTo>
                    <a:pt x="5131470" y="4130115"/>
                    <a:pt x="5131470" y="4130115"/>
                    <a:pt x="5131470" y="4132509"/>
                  </a:cubicBezTo>
                  <a:cubicBezTo>
                    <a:pt x="5137111" y="4163615"/>
                    <a:pt x="5141341" y="4194724"/>
                    <a:pt x="5146981" y="4228224"/>
                  </a:cubicBezTo>
                  <a:cubicBezTo>
                    <a:pt x="5166723" y="4221044"/>
                    <a:pt x="5183645" y="4211473"/>
                    <a:pt x="5201977" y="4204295"/>
                  </a:cubicBezTo>
                  <a:cubicBezTo>
                    <a:pt x="5203386" y="4201901"/>
                    <a:pt x="5206207" y="4199510"/>
                    <a:pt x="5207618" y="4197115"/>
                  </a:cubicBezTo>
                  <a:lnTo>
                    <a:pt x="5224398" y="4168640"/>
                  </a:lnTo>
                  <a:lnTo>
                    <a:pt x="5220489" y="4203831"/>
                  </a:lnTo>
                  <a:lnTo>
                    <a:pt x="5209732" y="4219549"/>
                  </a:lnTo>
                  <a:cubicBezTo>
                    <a:pt x="5197746" y="4231214"/>
                    <a:pt x="5184350" y="4238992"/>
                    <a:pt x="5169543" y="4242581"/>
                  </a:cubicBezTo>
                  <a:cubicBezTo>
                    <a:pt x="5159673" y="4244973"/>
                    <a:pt x="5148392" y="4252153"/>
                    <a:pt x="5137111" y="4256939"/>
                  </a:cubicBezTo>
                  <a:cubicBezTo>
                    <a:pt x="5134291" y="4230616"/>
                    <a:pt x="5131470" y="4209081"/>
                    <a:pt x="5125830" y="4192330"/>
                  </a:cubicBezTo>
                  <a:cubicBezTo>
                    <a:pt x="5117369" y="4154043"/>
                    <a:pt x="5117369" y="4118151"/>
                    <a:pt x="5125830" y="4082257"/>
                  </a:cubicBezTo>
                  <a:cubicBezTo>
                    <a:pt x="5130060" y="4058328"/>
                    <a:pt x="5132880" y="4036793"/>
                    <a:pt x="5137111" y="4010470"/>
                  </a:cubicBezTo>
                  <a:close/>
                  <a:moveTo>
                    <a:pt x="2178654" y="4010470"/>
                  </a:moveTo>
                  <a:cubicBezTo>
                    <a:pt x="2202625" y="4020042"/>
                    <a:pt x="2225187" y="4032008"/>
                    <a:pt x="2247750" y="4041579"/>
                  </a:cubicBezTo>
                  <a:cubicBezTo>
                    <a:pt x="2251981" y="4043971"/>
                    <a:pt x="2254801" y="4046365"/>
                    <a:pt x="2257621" y="4051151"/>
                  </a:cubicBezTo>
                  <a:cubicBezTo>
                    <a:pt x="2273132" y="4077471"/>
                    <a:pt x="2290054" y="4103794"/>
                    <a:pt x="2306975" y="4132509"/>
                  </a:cubicBezTo>
                  <a:cubicBezTo>
                    <a:pt x="2298514" y="4146866"/>
                    <a:pt x="2290054" y="4158829"/>
                    <a:pt x="2283004" y="4173186"/>
                  </a:cubicBezTo>
                  <a:cubicBezTo>
                    <a:pt x="2264671" y="4211473"/>
                    <a:pt x="2240700" y="4235402"/>
                    <a:pt x="2211086" y="4242581"/>
                  </a:cubicBezTo>
                  <a:cubicBezTo>
                    <a:pt x="2201216" y="4244973"/>
                    <a:pt x="2189935" y="4252153"/>
                    <a:pt x="2178654" y="4256939"/>
                  </a:cubicBezTo>
                  <a:cubicBezTo>
                    <a:pt x="2174423" y="4230616"/>
                    <a:pt x="2171602" y="4209081"/>
                    <a:pt x="2167373" y="4192330"/>
                  </a:cubicBezTo>
                  <a:cubicBezTo>
                    <a:pt x="2158912" y="4154043"/>
                    <a:pt x="2158912" y="4118151"/>
                    <a:pt x="2167373" y="4082257"/>
                  </a:cubicBezTo>
                  <a:cubicBezTo>
                    <a:pt x="2171602" y="4058328"/>
                    <a:pt x="2174423" y="4036793"/>
                    <a:pt x="2178654" y="4010470"/>
                  </a:cubicBezTo>
                  <a:close/>
                  <a:moveTo>
                    <a:pt x="3657882" y="4008079"/>
                  </a:moveTo>
                  <a:cubicBezTo>
                    <a:pt x="3683264" y="4020042"/>
                    <a:pt x="3705826" y="4029614"/>
                    <a:pt x="3729799" y="4041579"/>
                  </a:cubicBezTo>
                  <a:cubicBezTo>
                    <a:pt x="3732619" y="4041579"/>
                    <a:pt x="3735440" y="4046365"/>
                    <a:pt x="3736849" y="4048757"/>
                  </a:cubicBezTo>
                  <a:cubicBezTo>
                    <a:pt x="3752361" y="4075080"/>
                    <a:pt x="3769283" y="4103794"/>
                    <a:pt x="3786204" y="4132509"/>
                  </a:cubicBezTo>
                  <a:cubicBezTo>
                    <a:pt x="3767872" y="4161223"/>
                    <a:pt x="3750950" y="4189938"/>
                    <a:pt x="3734029" y="4218653"/>
                  </a:cubicBezTo>
                  <a:cubicBezTo>
                    <a:pt x="3732619" y="4223438"/>
                    <a:pt x="3731208" y="4225830"/>
                    <a:pt x="3728388" y="4225830"/>
                  </a:cubicBezTo>
                  <a:cubicBezTo>
                    <a:pt x="3705826" y="4235402"/>
                    <a:pt x="3681855" y="4244973"/>
                    <a:pt x="3657882" y="4256939"/>
                  </a:cubicBezTo>
                  <a:cubicBezTo>
                    <a:pt x="3653652" y="4225830"/>
                    <a:pt x="3649421" y="4199510"/>
                    <a:pt x="3643780" y="4175581"/>
                  </a:cubicBezTo>
                  <a:cubicBezTo>
                    <a:pt x="3638140" y="4146866"/>
                    <a:pt x="3638140" y="4122937"/>
                    <a:pt x="3643780" y="4094223"/>
                  </a:cubicBezTo>
                  <a:cubicBezTo>
                    <a:pt x="3649421" y="4065508"/>
                    <a:pt x="3653652" y="4039185"/>
                    <a:pt x="3657882" y="4008079"/>
                  </a:cubicBezTo>
                  <a:close/>
                  <a:moveTo>
                    <a:pt x="699425" y="4008079"/>
                  </a:moveTo>
                  <a:cubicBezTo>
                    <a:pt x="724807" y="4020042"/>
                    <a:pt x="747369" y="4029614"/>
                    <a:pt x="771342" y="4041579"/>
                  </a:cubicBezTo>
                  <a:cubicBezTo>
                    <a:pt x="774162" y="4041579"/>
                    <a:pt x="776983" y="4046365"/>
                    <a:pt x="778392" y="4048757"/>
                  </a:cubicBezTo>
                  <a:cubicBezTo>
                    <a:pt x="793904" y="4075080"/>
                    <a:pt x="810826" y="4103794"/>
                    <a:pt x="827747" y="4132509"/>
                  </a:cubicBezTo>
                  <a:cubicBezTo>
                    <a:pt x="809415" y="4161223"/>
                    <a:pt x="792493" y="4189938"/>
                    <a:pt x="775572" y="4218653"/>
                  </a:cubicBezTo>
                  <a:cubicBezTo>
                    <a:pt x="774162" y="4223438"/>
                    <a:pt x="772751" y="4225830"/>
                    <a:pt x="769931" y="4225830"/>
                  </a:cubicBezTo>
                  <a:cubicBezTo>
                    <a:pt x="747369" y="4235402"/>
                    <a:pt x="723398" y="4244973"/>
                    <a:pt x="699425" y="4256939"/>
                  </a:cubicBezTo>
                  <a:cubicBezTo>
                    <a:pt x="695195" y="4225830"/>
                    <a:pt x="690964" y="4199510"/>
                    <a:pt x="685323" y="4175581"/>
                  </a:cubicBezTo>
                  <a:cubicBezTo>
                    <a:pt x="679683" y="4146866"/>
                    <a:pt x="679683" y="4122937"/>
                    <a:pt x="685323" y="4094223"/>
                  </a:cubicBezTo>
                  <a:cubicBezTo>
                    <a:pt x="690964" y="4065508"/>
                    <a:pt x="695195" y="4039185"/>
                    <a:pt x="699425" y="4008079"/>
                  </a:cubicBezTo>
                  <a:close/>
                  <a:moveTo>
                    <a:pt x="4236036" y="4003293"/>
                  </a:moveTo>
                  <a:cubicBezTo>
                    <a:pt x="4237447" y="4010470"/>
                    <a:pt x="4238856" y="4015256"/>
                    <a:pt x="4240267" y="4022436"/>
                  </a:cubicBezTo>
                  <a:cubicBezTo>
                    <a:pt x="4244497" y="4053542"/>
                    <a:pt x="4250137" y="4082257"/>
                    <a:pt x="4254368" y="4110972"/>
                  </a:cubicBezTo>
                  <a:cubicBezTo>
                    <a:pt x="4255778" y="4122937"/>
                    <a:pt x="4255778" y="4134900"/>
                    <a:pt x="4254368" y="4146866"/>
                  </a:cubicBezTo>
                  <a:cubicBezTo>
                    <a:pt x="4248728" y="4175581"/>
                    <a:pt x="4244497" y="4206687"/>
                    <a:pt x="4240267" y="4235402"/>
                  </a:cubicBezTo>
                  <a:cubicBezTo>
                    <a:pt x="4238856" y="4240187"/>
                    <a:pt x="4237447" y="4247367"/>
                    <a:pt x="4236036" y="4254545"/>
                  </a:cubicBezTo>
                  <a:cubicBezTo>
                    <a:pt x="4212064" y="4244973"/>
                    <a:pt x="4188091" y="4233010"/>
                    <a:pt x="4165529" y="4223438"/>
                  </a:cubicBezTo>
                  <a:cubicBezTo>
                    <a:pt x="4164120" y="4223438"/>
                    <a:pt x="4161299" y="4221044"/>
                    <a:pt x="4159889" y="4216258"/>
                  </a:cubicBezTo>
                  <a:cubicBezTo>
                    <a:pt x="4142967" y="4187544"/>
                    <a:pt x="4127456" y="4161223"/>
                    <a:pt x="4109124" y="4130115"/>
                  </a:cubicBezTo>
                  <a:cubicBezTo>
                    <a:pt x="4127456" y="4099008"/>
                    <a:pt x="4144378" y="4070294"/>
                    <a:pt x="4161299" y="4041579"/>
                  </a:cubicBezTo>
                  <a:cubicBezTo>
                    <a:pt x="4162709" y="4036793"/>
                    <a:pt x="4165529" y="4036793"/>
                    <a:pt x="4168349" y="4034399"/>
                  </a:cubicBezTo>
                  <a:cubicBezTo>
                    <a:pt x="4190912" y="4024828"/>
                    <a:pt x="4213474" y="4012865"/>
                    <a:pt x="4236036" y="4003293"/>
                  </a:cubicBezTo>
                  <a:close/>
                  <a:moveTo>
                    <a:pt x="2758217" y="4003293"/>
                  </a:moveTo>
                  <a:cubicBezTo>
                    <a:pt x="2761038" y="4020042"/>
                    <a:pt x="2763858" y="4036793"/>
                    <a:pt x="2766678" y="4053542"/>
                  </a:cubicBezTo>
                  <a:cubicBezTo>
                    <a:pt x="2768089" y="4060722"/>
                    <a:pt x="2769498" y="4067900"/>
                    <a:pt x="2770909" y="4075080"/>
                  </a:cubicBezTo>
                  <a:cubicBezTo>
                    <a:pt x="2772319" y="4087043"/>
                    <a:pt x="2773730" y="4096614"/>
                    <a:pt x="2775139" y="4108580"/>
                  </a:cubicBezTo>
                  <a:cubicBezTo>
                    <a:pt x="2776550" y="4113366"/>
                    <a:pt x="2776550" y="4120543"/>
                    <a:pt x="2777959" y="4125329"/>
                  </a:cubicBezTo>
                  <a:cubicBezTo>
                    <a:pt x="2777959" y="4127723"/>
                    <a:pt x="2777959" y="4130115"/>
                    <a:pt x="2777959" y="4132509"/>
                  </a:cubicBezTo>
                  <a:cubicBezTo>
                    <a:pt x="2776550" y="4137294"/>
                    <a:pt x="2776550" y="4144472"/>
                    <a:pt x="2775139" y="4149258"/>
                  </a:cubicBezTo>
                  <a:cubicBezTo>
                    <a:pt x="2775139" y="4161223"/>
                    <a:pt x="2773730" y="4170795"/>
                    <a:pt x="2770909" y="4182758"/>
                  </a:cubicBezTo>
                  <a:cubicBezTo>
                    <a:pt x="2769498" y="4189938"/>
                    <a:pt x="2768089" y="4197115"/>
                    <a:pt x="2766678" y="4204295"/>
                  </a:cubicBezTo>
                  <a:cubicBezTo>
                    <a:pt x="2763858" y="4221044"/>
                    <a:pt x="2761038" y="4237796"/>
                    <a:pt x="2758217" y="4254545"/>
                  </a:cubicBezTo>
                  <a:cubicBezTo>
                    <a:pt x="2752577" y="4252153"/>
                    <a:pt x="2746937" y="4249759"/>
                    <a:pt x="2741296" y="4247367"/>
                  </a:cubicBezTo>
                  <a:cubicBezTo>
                    <a:pt x="2722965" y="4240187"/>
                    <a:pt x="2704632" y="4233010"/>
                    <a:pt x="2686301" y="4223438"/>
                  </a:cubicBezTo>
                  <a:cubicBezTo>
                    <a:pt x="2683481" y="4223438"/>
                    <a:pt x="2682070" y="4221044"/>
                    <a:pt x="2682070" y="4213867"/>
                  </a:cubicBezTo>
                  <a:cubicBezTo>
                    <a:pt x="2665149" y="4185152"/>
                    <a:pt x="2646818" y="4156438"/>
                    <a:pt x="2629896" y="4127723"/>
                  </a:cubicBezTo>
                  <a:cubicBezTo>
                    <a:pt x="2638357" y="4113366"/>
                    <a:pt x="2646818" y="4099008"/>
                    <a:pt x="2655278" y="4084651"/>
                  </a:cubicBezTo>
                  <a:cubicBezTo>
                    <a:pt x="2656688" y="4082257"/>
                    <a:pt x="2656688" y="4082257"/>
                    <a:pt x="2658099" y="4079865"/>
                  </a:cubicBezTo>
                  <a:cubicBezTo>
                    <a:pt x="2662328" y="4070294"/>
                    <a:pt x="2667969" y="4060722"/>
                    <a:pt x="2673609" y="4053542"/>
                  </a:cubicBezTo>
                  <a:cubicBezTo>
                    <a:pt x="2675020" y="4051151"/>
                    <a:pt x="2677841" y="4046365"/>
                    <a:pt x="2680661" y="4041579"/>
                  </a:cubicBezTo>
                  <a:cubicBezTo>
                    <a:pt x="2682070" y="4039185"/>
                    <a:pt x="2686301" y="4036793"/>
                    <a:pt x="2689122" y="4034399"/>
                  </a:cubicBezTo>
                  <a:cubicBezTo>
                    <a:pt x="2691942" y="4032008"/>
                    <a:pt x="2694762" y="4032008"/>
                    <a:pt x="2697582" y="4029614"/>
                  </a:cubicBezTo>
                  <a:cubicBezTo>
                    <a:pt x="2703223" y="4024828"/>
                    <a:pt x="2710273" y="4022436"/>
                    <a:pt x="2718734" y="4020042"/>
                  </a:cubicBezTo>
                  <a:cubicBezTo>
                    <a:pt x="2720145" y="4020042"/>
                    <a:pt x="2720145" y="4020042"/>
                    <a:pt x="2721554" y="4020042"/>
                  </a:cubicBezTo>
                  <a:cubicBezTo>
                    <a:pt x="2732835" y="4015256"/>
                    <a:pt x="2745527" y="4008079"/>
                    <a:pt x="2758217" y="4003293"/>
                  </a:cubicBezTo>
                  <a:close/>
                  <a:moveTo>
                    <a:pt x="1277579" y="4003293"/>
                  </a:moveTo>
                  <a:cubicBezTo>
                    <a:pt x="1278990" y="4010470"/>
                    <a:pt x="1280399" y="4015256"/>
                    <a:pt x="1281810" y="4022436"/>
                  </a:cubicBezTo>
                  <a:cubicBezTo>
                    <a:pt x="1286040" y="4053542"/>
                    <a:pt x="1291680" y="4082257"/>
                    <a:pt x="1295911" y="4110972"/>
                  </a:cubicBezTo>
                  <a:cubicBezTo>
                    <a:pt x="1297321" y="4122937"/>
                    <a:pt x="1297321" y="4134900"/>
                    <a:pt x="1295911" y="4146866"/>
                  </a:cubicBezTo>
                  <a:cubicBezTo>
                    <a:pt x="1290271" y="4175581"/>
                    <a:pt x="1286040" y="4206687"/>
                    <a:pt x="1281810" y="4235402"/>
                  </a:cubicBezTo>
                  <a:cubicBezTo>
                    <a:pt x="1280399" y="4240187"/>
                    <a:pt x="1278990" y="4247367"/>
                    <a:pt x="1277579" y="4254545"/>
                  </a:cubicBezTo>
                  <a:cubicBezTo>
                    <a:pt x="1253607" y="4244973"/>
                    <a:pt x="1229634" y="4233010"/>
                    <a:pt x="1207072" y="4223438"/>
                  </a:cubicBezTo>
                  <a:cubicBezTo>
                    <a:pt x="1205663" y="4223438"/>
                    <a:pt x="1202843" y="4221044"/>
                    <a:pt x="1201432" y="4216258"/>
                  </a:cubicBezTo>
                  <a:cubicBezTo>
                    <a:pt x="1184510" y="4187544"/>
                    <a:pt x="1168999" y="4161223"/>
                    <a:pt x="1150667" y="4130115"/>
                  </a:cubicBezTo>
                  <a:cubicBezTo>
                    <a:pt x="1168999" y="4099008"/>
                    <a:pt x="1185921" y="4070294"/>
                    <a:pt x="1202843" y="4041579"/>
                  </a:cubicBezTo>
                  <a:cubicBezTo>
                    <a:pt x="1204252" y="4036793"/>
                    <a:pt x="1207072" y="4036793"/>
                    <a:pt x="1209892" y="4034399"/>
                  </a:cubicBezTo>
                  <a:cubicBezTo>
                    <a:pt x="1232455" y="4024828"/>
                    <a:pt x="1255017" y="4012865"/>
                    <a:pt x="1277579" y="4003293"/>
                  </a:cubicBezTo>
                  <a:close/>
                  <a:moveTo>
                    <a:pt x="2796292" y="3883649"/>
                  </a:moveTo>
                  <a:cubicBezTo>
                    <a:pt x="2775139" y="3893221"/>
                    <a:pt x="2753988" y="3902792"/>
                    <a:pt x="2732835" y="3912364"/>
                  </a:cubicBezTo>
                  <a:cubicBezTo>
                    <a:pt x="2707453" y="3921935"/>
                    <a:pt x="2683481" y="3933898"/>
                    <a:pt x="2658099" y="3945864"/>
                  </a:cubicBezTo>
                  <a:cubicBezTo>
                    <a:pt x="2653868" y="3948256"/>
                    <a:pt x="2649638" y="3953041"/>
                    <a:pt x="2645407" y="3960221"/>
                  </a:cubicBezTo>
                  <a:cubicBezTo>
                    <a:pt x="2627076" y="3988936"/>
                    <a:pt x="2608743" y="4020042"/>
                    <a:pt x="2590413" y="4051151"/>
                  </a:cubicBezTo>
                  <a:cubicBezTo>
                    <a:pt x="2590413" y="4051151"/>
                    <a:pt x="2589002" y="4053542"/>
                    <a:pt x="2587592" y="4055936"/>
                  </a:cubicBezTo>
                  <a:cubicBezTo>
                    <a:pt x="2572080" y="4079865"/>
                    <a:pt x="2557979" y="4103794"/>
                    <a:pt x="2543877" y="4134900"/>
                  </a:cubicBezTo>
                  <a:cubicBezTo>
                    <a:pt x="2545288" y="4137294"/>
                    <a:pt x="2545288" y="4139686"/>
                    <a:pt x="2546698" y="4142080"/>
                  </a:cubicBezTo>
                  <a:cubicBezTo>
                    <a:pt x="2580541" y="4199510"/>
                    <a:pt x="2612975" y="4256939"/>
                    <a:pt x="2646818" y="4311974"/>
                  </a:cubicBezTo>
                  <a:cubicBezTo>
                    <a:pt x="2648227" y="4314368"/>
                    <a:pt x="2649638" y="4316759"/>
                    <a:pt x="2652458" y="4319154"/>
                  </a:cubicBezTo>
                  <a:cubicBezTo>
                    <a:pt x="2655278" y="4321545"/>
                    <a:pt x="2656688" y="4323939"/>
                    <a:pt x="2659508" y="4323939"/>
                  </a:cubicBezTo>
                  <a:cubicBezTo>
                    <a:pt x="2660919" y="4326331"/>
                    <a:pt x="2660919" y="4326331"/>
                    <a:pt x="2662328" y="4326331"/>
                  </a:cubicBezTo>
                  <a:cubicBezTo>
                    <a:pt x="2691942" y="4340688"/>
                    <a:pt x="2721554" y="4352654"/>
                    <a:pt x="2751167" y="4367011"/>
                  </a:cubicBezTo>
                  <a:cubicBezTo>
                    <a:pt x="2763858" y="4374189"/>
                    <a:pt x="2776550" y="4378974"/>
                    <a:pt x="2790651" y="4386154"/>
                  </a:cubicBezTo>
                  <a:cubicBezTo>
                    <a:pt x="2793471" y="4386154"/>
                    <a:pt x="2797701" y="4386154"/>
                    <a:pt x="2800521" y="4388546"/>
                  </a:cubicBezTo>
                  <a:cubicBezTo>
                    <a:pt x="2801932" y="4383760"/>
                    <a:pt x="2801932" y="4378974"/>
                    <a:pt x="2803342" y="4376583"/>
                  </a:cubicBezTo>
                  <a:cubicBezTo>
                    <a:pt x="2814623" y="4300011"/>
                    <a:pt x="2827315" y="4225830"/>
                    <a:pt x="2838596" y="4149258"/>
                  </a:cubicBezTo>
                  <a:cubicBezTo>
                    <a:pt x="2840005" y="4137294"/>
                    <a:pt x="2840005" y="4125329"/>
                    <a:pt x="2838596" y="4115757"/>
                  </a:cubicBezTo>
                  <a:cubicBezTo>
                    <a:pt x="2838596" y="4108580"/>
                    <a:pt x="2837185" y="4101400"/>
                    <a:pt x="2835775" y="4094223"/>
                  </a:cubicBezTo>
                  <a:cubicBezTo>
                    <a:pt x="2825904" y="4029614"/>
                    <a:pt x="2816034" y="3967399"/>
                    <a:pt x="2806162" y="3902792"/>
                  </a:cubicBezTo>
                  <a:cubicBezTo>
                    <a:pt x="2806162" y="3900398"/>
                    <a:pt x="2804752" y="3895612"/>
                    <a:pt x="2804752" y="3893221"/>
                  </a:cubicBezTo>
                  <a:cubicBezTo>
                    <a:pt x="2803342" y="3890826"/>
                    <a:pt x="2803342" y="3886041"/>
                    <a:pt x="2801932" y="3883649"/>
                  </a:cubicBezTo>
                  <a:cubicBezTo>
                    <a:pt x="2801932" y="3883649"/>
                    <a:pt x="2800521" y="3883649"/>
                    <a:pt x="2800521" y="3883649"/>
                  </a:cubicBezTo>
                  <a:cubicBezTo>
                    <a:pt x="2799112" y="3883649"/>
                    <a:pt x="2797701" y="3883649"/>
                    <a:pt x="2796292" y="3883649"/>
                  </a:cubicBezTo>
                  <a:close/>
                  <a:moveTo>
                    <a:pt x="4279751" y="3881255"/>
                  </a:moveTo>
                  <a:cubicBezTo>
                    <a:pt x="4275520" y="3883649"/>
                    <a:pt x="4271290" y="3883649"/>
                    <a:pt x="4267059" y="3886041"/>
                  </a:cubicBezTo>
                  <a:cubicBezTo>
                    <a:pt x="4231806" y="3900398"/>
                    <a:pt x="4195143" y="3919541"/>
                    <a:pt x="4158479" y="3933898"/>
                  </a:cubicBezTo>
                  <a:cubicBezTo>
                    <a:pt x="4138737" y="3941078"/>
                    <a:pt x="4124636" y="3955435"/>
                    <a:pt x="4110535" y="3979364"/>
                  </a:cubicBezTo>
                  <a:cubicBezTo>
                    <a:pt x="4082332" y="4029614"/>
                    <a:pt x="4052719" y="4079865"/>
                    <a:pt x="4024516" y="4130115"/>
                  </a:cubicBezTo>
                  <a:cubicBezTo>
                    <a:pt x="4027336" y="4137294"/>
                    <a:pt x="4031567" y="4144472"/>
                    <a:pt x="4034388" y="4149258"/>
                  </a:cubicBezTo>
                  <a:cubicBezTo>
                    <a:pt x="4055539" y="4185152"/>
                    <a:pt x="4076692" y="4221044"/>
                    <a:pt x="4097843" y="4256939"/>
                  </a:cubicBezTo>
                  <a:cubicBezTo>
                    <a:pt x="4109124" y="4276082"/>
                    <a:pt x="4118996" y="4300011"/>
                    <a:pt x="4133097" y="4314368"/>
                  </a:cubicBezTo>
                  <a:cubicBezTo>
                    <a:pt x="4147198" y="4328725"/>
                    <a:pt x="4164120" y="4331117"/>
                    <a:pt x="4179630" y="4338297"/>
                  </a:cubicBezTo>
                  <a:cubicBezTo>
                    <a:pt x="4213474" y="4352654"/>
                    <a:pt x="4247317" y="4367011"/>
                    <a:pt x="4281160" y="4383760"/>
                  </a:cubicBezTo>
                  <a:cubicBezTo>
                    <a:pt x="4282571" y="4378974"/>
                    <a:pt x="4283980" y="4374189"/>
                    <a:pt x="4283980" y="4371797"/>
                  </a:cubicBezTo>
                  <a:cubicBezTo>
                    <a:pt x="4295261" y="4295225"/>
                    <a:pt x="4307953" y="4221044"/>
                    <a:pt x="4319234" y="4144472"/>
                  </a:cubicBezTo>
                  <a:cubicBezTo>
                    <a:pt x="4320644" y="4134900"/>
                    <a:pt x="4319234" y="4122937"/>
                    <a:pt x="4317824" y="4113366"/>
                  </a:cubicBezTo>
                  <a:cubicBezTo>
                    <a:pt x="4306542" y="4041579"/>
                    <a:pt x="4295261" y="3972184"/>
                    <a:pt x="4283980" y="3900398"/>
                  </a:cubicBezTo>
                  <a:cubicBezTo>
                    <a:pt x="4282571" y="3895612"/>
                    <a:pt x="4281160" y="3888435"/>
                    <a:pt x="4279751" y="3881255"/>
                  </a:cubicBezTo>
                  <a:close/>
                  <a:moveTo>
                    <a:pt x="3615578" y="3881255"/>
                  </a:moveTo>
                  <a:cubicBezTo>
                    <a:pt x="3614168" y="3886041"/>
                    <a:pt x="3614168" y="3890826"/>
                    <a:pt x="3612757" y="3895612"/>
                  </a:cubicBezTo>
                  <a:cubicBezTo>
                    <a:pt x="3600067" y="3969793"/>
                    <a:pt x="3588786" y="4043971"/>
                    <a:pt x="3577505" y="4118151"/>
                  </a:cubicBezTo>
                  <a:cubicBezTo>
                    <a:pt x="3576094" y="4127723"/>
                    <a:pt x="3576094" y="4139686"/>
                    <a:pt x="3577505" y="4149258"/>
                  </a:cubicBezTo>
                  <a:cubicBezTo>
                    <a:pt x="3581734" y="4180366"/>
                    <a:pt x="3587375" y="4211473"/>
                    <a:pt x="3591606" y="4242581"/>
                  </a:cubicBezTo>
                  <a:cubicBezTo>
                    <a:pt x="3598656" y="4288045"/>
                    <a:pt x="3605707" y="4333511"/>
                    <a:pt x="3614168" y="4383760"/>
                  </a:cubicBezTo>
                  <a:cubicBezTo>
                    <a:pt x="3619809" y="4381369"/>
                    <a:pt x="3624038" y="4381369"/>
                    <a:pt x="3628270" y="4378974"/>
                  </a:cubicBezTo>
                  <a:cubicBezTo>
                    <a:pt x="3669163" y="4359831"/>
                    <a:pt x="3711467" y="4340688"/>
                    <a:pt x="3752361" y="4321545"/>
                  </a:cubicBezTo>
                  <a:cubicBezTo>
                    <a:pt x="3760822" y="4319154"/>
                    <a:pt x="3766463" y="4311974"/>
                    <a:pt x="3772103" y="4302402"/>
                  </a:cubicBezTo>
                  <a:cubicBezTo>
                    <a:pt x="3803126" y="4249759"/>
                    <a:pt x="3832738" y="4199510"/>
                    <a:pt x="3863761" y="4146866"/>
                  </a:cubicBezTo>
                  <a:cubicBezTo>
                    <a:pt x="3866581" y="4142080"/>
                    <a:pt x="3869401" y="4134900"/>
                    <a:pt x="3872222" y="4130115"/>
                  </a:cubicBezTo>
                  <a:cubicBezTo>
                    <a:pt x="3870812" y="4127723"/>
                    <a:pt x="3870812" y="4125329"/>
                    <a:pt x="3869401" y="4122937"/>
                  </a:cubicBezTo>
                  <a:cubicBezTo>
                    <a:pt x="3835558" y="4067900"/>
                    <a:pt x="3803126" y="4010470"/>
                    <a:pt x="3769283" y="3955435"/>
                  </a:cubicBezTo>
                  <a:cubicBezTo>
                    <a:pt x="3765052" y="3948256"/>
                    <a:pt x="3759411" y="3943470"/>
                    <a:pt x="3753771" y="3941078"/>
                  </a:cubicBezTo>
                  <a:cubicBezTo>
                    <a:pt x="3711467" y="3921935"/>
                    <a:pt x="3669163" y="3902792"/>
                    <a:pt x="3626859" y="3883649"/>
                  </a:cubicBezTo>
                  <a:cubicBezTo>
                    <a:pt x="3624038" y="3883649"/>
                    <a:pt x="3619809" y="3883649"/>
                    <a:pt x="3615578" y="3881255"/>
                  </a:cubicBezTo>
                  <a:close/>
                  <a:moveTo>
                    <a:pt x="2136350" y="3881255"/>
                  </a:moveTo>
                  <a:cubicBezTo>
                    <a:pt x="2134939" y="3888435"/>
                    <a:pt x="2133530" y="3893221"/>
                    <a:pt x="2132119" y="3900398"/>
                  </a:cubicBezTo>
                  <a:cubicBezTo>
                    <a:pt x="2120838" y="3972184"/>
                    <a:pt x="2109557" y="4043971"/>
                    <a:pt x="2098276" y="4115757"/>
                  </a:cubicBezTo>
                  <a:cubicBezTo>
                    <a:pt x="2096866" y="4125329"/>
                    <a:pt x="2096866" y="4139686"/>
                    <a:pt x="2098276" y="4154043"/>
                  </a:cubicBezTo>
                  <a:cubicBezTo>
                    <a:pt x="2108147" y="4223438"/>
                    <a:pt x="2119429" y="4292831"/>
                    <a:pt x="2130709" y="4362226"/>
                  </a:cubicBezTo>
                  <a:cubicBezTo>
                    <a:pt x="2132119" y="4369403"/>
                    <a:pt x="2133530" y="4378974"/>
                    <a:pt x="2134939" y="4386154"/>
                  </a:cubicBezTo>
                  <a:cubicBezTo>
                    <a:pt x="2140580" y="4383760"/>
                    <a:pt x="2144811" y="4383760"/>
                    <a:pt x="2149040" y="4381369"/>
                  </a:cubicBezTo>
                  <a:cubicBezTo>
                    <a:pt x="2189935" y="4362226"/>
                    <a:pt x="2232239" y="4343082"/>
                    <a:pt x="2273132" y="4323939"/>
                  </a:cubicBezTo>
                  <a:cubicBezTo>
                    <a:pt x="2281593" y="4321545"/>
                    <a:pt x="2287233" y="4314368"/>
                    <a:pt x="2292874" y="4304796"/>
                  </a:cubicBezTo>
                  <a:cubicBezTo>
                    <a:pt x="2323897" y="4252153"/>
                    <a:pt x="2353510" y="4201901"/>
                    <a:pt x="2384533" y="4149258"/>
                  </a:cubicBezTo>
                  <a:cubicBezTo>
                    <a:pt x="2387353" y="4144472"/>
                    <a:pt x="2390174" y="4137294"/>
                    <a:pt x="2392994" y="4132509"/>
                  </a:cubicBezTo>
                  <a:cubicBezTo>
                    <a:pt x="2391583" y="4130115"/>
                    <a:pt x="2391583" y="4127723"/>
                    <a:pt x="2390174" y="4125329"/>
                  </a:cubicBezTo>
                  <a:cubicBezTo>
                    <a:pt x="2356330" y="4070294"/>
                    <a:pt x="2323897" y="4012865"/>
                    <a:pt x="2290054" y="3957827"/>
                  </a:cubicBezTo>
                  <a:cubicBezTo>
                    <a:pt x="2285824" y="3950650"/>
                    <a:pt x="2280183" y="3945864"/>
                    <a:pt x="2274543" y="3943470"/>
                  </a:cubicBezTo>
                  <a:cubicBezTo>
                    <a:pt x="2232239" y="3924327"/>
                    <a:pt x="2189935" y="3905184"/>
                    <a:pt x="2147631" y="3886041"/>
                  </a:cubicBezTo>
                  <a:cubicBezTo>
                    <a:pt x="2144811" y="3883649"/>
                    <a:pt x="2140580" y="3883649"/>
                    <a:pt x="2136350" y="3881255"/>
                  </a:cubicBezTo>
                  <a:close/>
                  <a:moveTo>
                    <a:pt x="1321294" y="3881255"/>
                  </a:moveTo>
                  <a:cubicBezTo>
                    <a:pt x="1317062" y="3883649"/>
                    <a:pt x="1312833" y="3883649"/>
                    <a:pt x="1308602" y="3886041"/>
                  </a:cubicBezTo>
                  <a:cubicBezTo>
                    <a:pt x="1273349" y="3900398"/>
                    <a:pt x="1236686" y="3919541"/>
                    <a:pt x="1200022" y="3933898"/>
                  </a:cubicBezTo>
                  <a:cubicBezTo>
                    <a:pt x="1180280" y="3941078"/>
                    <a:pt x="1166179" y="3955435"/>
                    <a:pt x="1152078" y="3979364"/>
                  </a:cubicBezTo>
                  <a:cubicBezTo>
                    <a:pt x="1123875" y="4029614"/>
                    <a:pt x="1092852" y="4079865"/>
                    <a:pt x="1066059" y="4130115"/>
                  </a:cubicBezTo>
                  <a:cubicBezTo>
                    <a:pt x="1068879" y="4137294"/>
                    <a:pt x="1073110" y="4144472"/>
                    <a:pt x="1075931" y="4149258"/>
                  </a:cubicBezTo>
                  <a:cubicBezTo>
                    <a:pt x="1097082" y="4185152"/>
                    <a:pt x="1118234" y="4221044"/>
                    <a:pt x="1139386" y="4256939"/>
                  </a:cubicBezTo>
                  <a:cubicBezTo>
                    <a:pt x="1150667" y="4276082"/>
                    <a:pt x="1160539" y="4300011"/>
                    <a:pt x="1174640" y="4314368"/>
                  </a:cubicBezTo>
                  <a:cubicBezTo>
                    <a:pt x="1188741" y="4328725"/>
                    <a:pt x="1205663" y="4331117"/>
                    <a:pt x="1221174" y="4338297"/>
                  </a:cubicBezTo>
                  <a:cubicBezTo>
                    <a:pt x="1255017" y="4352654"/>
                    <a:pt x="1288860" y="4367011"/>
                    <a:pt x="1322703" y="4383760"/>
                  </a:cubicBezTo>
                  <a:cubicBezTo>
                    <a:pt x="1324114" y="4378974"/>
                    <a:pt x="1325523" y="4374189"/>
                    <a:pt x="1325523" y="4371797"/>
                  </a:cubicBezTo>
                  <a:cubicBezTo>
                    <a:pt x="1336804" y="4295225"/>
                    <a:pt x="1349496" y="4221044"/>
                    <a:pt x="1360777" y="4144472"/>
                  </a:cubicBezTo>
                  <a:cubicBezTo>
                    <a:pt x="1362187" y="4134900"/>
                    <a:pt x="1360777" y="4122937"/>
                    <a:pt x="1359366" y="4113366"/>
                  </a:cubicBezTo>
                  <a:cubicBezTo>
                    <a:pt x="1348085" y="4041579"/>
                    <a:pt x="1336804" y="3972184"/>
                    <a:pt x="1325523" y="3900398"/>
                  </a:cubicBezTo>
                  <a:cubicBezTo>
                    <a:pt x="1324114" y="3895612"/>
                    <a:pt x="1322703" y="3888435"/>
                    <a:pt x="1321294" y="3881255"/>
                  </a:cubicBezTo>
                  <a:close/>
                  <a:moveTo>
                    <a:pt x="655711" y="3881255"/>
                  </a:moveTo>
                  <a:cubicBezTo>
                    <a:pt x="654300" y="3886041"/>
                    <a:pt x="654300" y="3890826"/>
                    <a:pt x="652891" y="3895612"/>
                  </a:cubicBezTo>
                  <a:cubicBezTo>
                    <a:pt x="640199" y="3969793"/>
                    <a:pt x="628918" y="4043971"/>
                    <a:pt x="617637" y="4118151"/>
                  </a:cubicBezTo>
                  <a:cubicBezTo>
                    <a:pt x="616228" y="4127723"/>
                    <a:pt x="617637" y="4139686"/>
                    <a:pt x="617637" y="4149258"/>
                  </a:cubicBezTo>
                  <a:cubicBezTo>
                    <a:pt x="621868" y="4180366"/>
                    <a:pt x="627509" y="4211473"/>
                    <a:pt x="631738" y="4242581"/>
                  </a:cubicBezTo>
                  <a:cubicBezTo>
                    <a:pt x="638790" y="4288045"/>
                    <a:pt x="645840" y="4333511"/>
                    <a:pt x="654300" y="4383760"/>
                  </a:cubicBezTo>
                  <a:cubicBezTo>
                    <a:pt x="659941" y="4381369"/>
                    <a:pt x="664172" y="4381369"/>
                    <a:pt x="668402" y="4378974"/>
                  </a:cubicBezTo>
                  <a:cubicBezTo>
                    <a:pt x="709296" y="4359831"/>
                    <a:pt x="751600" y="4340688"/>
                    <a:pt x="792493" y="4321545"/>
                  </a:cubicBezTo>
                  <a:cubicBezTo>
                    <a:pt x="800954" y="4319154"/>
                    <a:pt x="806595" y="4311974"/>
                    <a:pt x="812235" y="4302402"/>
                  </a:cubicBezTo>
                  <a:cubicBezTo>
                    <a:pt x="843258" y="4249759"/>
                    <a:pt x="872872" y="4199510"/>
                    <a:pt x="903894" y="4146866"/>
                  </a:cubicBezTo>
                  <a:cubicBezTo>
                    <a:pt x="906715" y="4142080"/>
                    <a:pt x="909535" y="4134900"/>
                    <a:pt x="912355" y="4130115"/>
                  </a:cubicBezTo>
                  <a:cubicBezTo>
                    <a:pt x="910944" y="4127723"/>
                    <a:pt x="910944" y="4125329"/>
                    <a:pt x="909535" y="4122937"/>
                  </a:cubicBezTo>
                  <a:cubicBezTo>
                    <a:pt x="875692" y="4067900"/>
                    <a:pt x="843258" y="4010470"/>
                    <a:pt x="809415" y="3955435"/>
                  </a:cubicBezTo>
                  <a:cubicBezTo>
                    <a:pt x="805185" y="3948256"/>
                    <a:pt x="799545" y="3943470"/>
                    <a:pt x="793904" y="3941078"/>
                  </a:cubicBezTo>
                  <a:cubicBezTo>
                    <a:pt x="751600" y="3921935"/>
                    <a:pt x="709296" y="3902792"/>
                    <a:pt x="666992" y="3883649"/>
                  </a:cubicBezTo>
                  <a:cubicBezTo>
                    <a:pt x="664172" y="3883649"/>
                    <a:pt x="659941" y="3883649"/>
                    <a:pt x="655711" y="3881255"/>
                  </a:cubicBezTo>
                  <a:close/>
                  <a:moveTo>
                    <a:pt x="3208050" y="3871683"/>
                  </a:moveTo>
                  <a:cubicBezTo>
                    <a:pt x="3203819" y="3876469"/>
                    <a:pt x="3199589" y="3883649"/>
                    <a:pt x="3196769" y="3888435"/>
                  </a:cubicBezTo>
                  <a:cubicBezTo>
                    <a:pt x="3191129" y="3898006"/>
                    <a:pt x="3184077" y="3909969"/>
                    <a:pt x="3178437" y="3919541"/>
                  </a:cubicBezTo>
                  <a:cubicBezTo>
                    <a:pt x="3177027" y="3921935"/>
                    <a:pt x="3175616" y="3924327"/>
                    <a:pt x="3174207" y="3926721"/>
                  </a:cubicBezTo>
                  <a:cubicBezTo>
                    <a:pt x="3169976" y="3936292"/>
                    <a:pt x="3165746" y="3941078"/>
                    <a:pt x="3161515" y="3948256"/>
                  </a:cubicBezTo>
                  <a:cubicBezTo>
                    <a:pt x="3161515" y="3948256"/>
                    <a:pt x="3160106" y="3950650"/>
                    <a:pt x="3160106" y="3950650"/>
                  </a:cubicBezTo>
                  <a:cubicBezTo>
                    <a:pt x="3154465" y="3962613"/>
                    <a:pt x="3147414" y="3969793"/>
                    <a:pt x="3138953" y="3972184"/>
                  </a:cubicBezTo>
                  <a:cubicBezTo>
                    <a:pt x="3137544" y="3972184"/>
                    <a:pt x="3137544" y="3972184"/>
                    <a:pt x="3136133" y="3972184"/>
                  </a:cubicBezTo>
                  <a:cubicBezTo>
                    <a:pt x="3130492" y="3974578"/>
                    <a:pt x="3124852" y="3976970"/>
                    <a:pt x="3119211" y="3979364"/>
                  </a:cubicBezTo>
                  <a:cubicBezTo>
                    <a:pt x="3116391" y="3979364"/>
                    <a:pt x="3113571" y="3981756"/>
                    <a:pt x="3110750" y="3981756"/>
                  </a:cubicBezTo>
                  <a:cubicBezTo>
                    <a:pt x="3103700" y="3986542"/>
                    <a:pt x="3095240" y="3988936"/>
                    <a:pt x="3086779" y="3993722"/>
                  </a:cubicBezTo>
                  <a:cubicBezTo>
                    <a:pt x="3082548" y="3996113"/>
                    <a:pt x="3078318" y="3998507"/>
                    <a:pt x="3074087" y="4000899"/>
                  </a:cubicBezTo>
                  <a:cubicBezTo>
                    <a:pt x="3075498" y="4015256"/>
                    <a:pt x="3078318" y="4027222"/>
                    <a:pt x="3079727" y="4039185"/>
                  </a:cubicBezTo>
                  <a:cubicBezTo>
                    <a:pt x="3085368" y="4070294"/>
                    <a:pt x="3093829" y="4099008"/>
                    <a:pt x="3092419" y="4130115"/>
                  </a:cubicBezTo>
                  <a:cubicBezTo>
                    <a:pt x="3092419" y="4161223"/>
                    <a:pt x="3083959" y="4192330"/>
                    <a:pt x="3079727" y="4223438"/>
                  </a:cubicBezTo>
                  <a:cubicBezTo>
                    <a:pt x="3078318" y="4235402"/>
                    <a:pt x="3075498" y="4244973"/>
                    <a:pt x="3074087" y="4259330"/>
                  </a:cubicBezTo>
                  <a:cubicBezTo>
                    <a:pt x="3078318" y="4261724"/>
                    <a:pt x="3081138" y="4264116"/>
                    <a:pt x="3083959" y="4266510"/>
                  </a:cubicBezTo>
                  <a:cubicBezTo>
                    <a:pt x="3085368" y="4268902"/>
                    <a:pt x="3086779" y="4268902"/>
                    <a:pt x="3088188" y="4268902"/>
                  </a:cubicBezTo>
                  <a:cubicBezTo>
                    <a:pt x="3106521" y="4278473"/>
                    <a:pt x="3123442" y="4285653"/>
                    <a:pt x="3140364" y="4292831"/>
                  </a:cubicBezTo>
                  <a:cubicBezTo>
                    <a:pt x="3148825" y="4295225"/>
                    <a:pt x="3154465" y="4302402"/>
                    <a:pt x="3160106" y="4311974"/>
                  </a:cubicBezTo>
                  <a:cubicBezTo>
                    <a:pt x="3172796" y="4333511"/>
                    <a:pt x="3185488" y="4357440"/>
                    <a:pt x="3199589" y="4378974"/>
                  </a:cubicBezTo>
                  <a:cubicBezTo>
                    <a:pt x="3202410" y="4383760"/>
                    <a:pt x="3205230" y="4388546"/>
                    <a:pt x="3209460" y="4393332"/>
                  </a:cubicBezTo>
                  <a:cubicBezTo>
                    <a:pt x="3223561" y="4369403"/>
                    <a:pt x="3239073" y="4345474"/>
                    <a:pt x="3253174" y="4319154"/>
                  </a:cubicBezTo>
                  <a:cubicBezTo>
                    <a:pt x="3254584" y="4316759"/>
                    <a:pt x="3254584" y="4316759"/>
                    <a:pt x="3255995" y="4314368"/>
                  </a:cubicBezTo>
                  <a:cubicBezTo>
                    <a:pt x="3260224" y="4307188"/>
                    <a:pt x="3264456" y="4302402"/>
                    <a:pt x="3270096" y="4297616"/>
                  </a:cubicBezTo>
                  <a:cubicBezTo>
                    <a:pt x="3270096" y="4295225"/>
                    <a:pt x="3271505" y="4295225"/>
                    <a:pt x="3271505" y="4295225"/>
                  </a:cubicBezTo>
                  <a:cubicBezTo>
                    <a:pt x="3272916" y="4292831"/>
                    <a:pt x="3272916" y="4292831"/>
                    <a:pt x="3274326" y="4292831"/>
                  </a:cubicBezTo>
                  <a:cubicBezTo>
                    <a:pt x="3275737" y="4292831"/>
                    <a:pt x="3277146" y="4290439"/>
                    <a:pt x="3278557" y="4290439"/>
                  </a:cubicBezTo>
                  <a:cubicBezTo>
                    <a:pt x="3278557" y="4290439"/>
                    <a:pt x="3279966" y="4290439"/>
                    <a:pt x="3279966" y="4290439"/>
                  </a:cubicBezTo>
                  <a:cubicBezTo>
                    <a:pt x="3296888" y="4283259"/>
                    <a:pt x="3313809" y="4273688"/>
                    <a:pt x="3330731" y="4266510"/>
                  </a:cubicBezTo>
                  <a:cubicBezTo>
                    <a:pt x="3334962" y="4264116"/>
                    <a:pt x="3337782" y="4261724"/>
                    <a:pt x="3342012" y="4259330"/>
                  </a:cubicBezTo>
                  <a:cubicBezTo>
                    <a:pt x="3342012" y="4256939"/>
                    <a:pt x="3342012" y="4256939"/>
                    <a:pt x="3342012" y="4256939"/>
                  </a:cubicBezTo>
                  <a:cubicBezTo>
                    <a:pt x="3339192" y="4237796"/>
                    <a:pt x="3336371" y="4223438"/>
                    <a:pt x="3333551" y="4206687"/>
                  </a:cubicBezTo>
                  <a:cubicBezTo>
                    <a:pt x="3329322" y="4180366"/>
                    <a:pt x="3322270" y="4156438"/>
                    <a:pt x="3322270" y="4130115"/>
                  </a:cubicBezTo>
                  <a:cubicBezTo>
                    <a:pt x="3322270" y="4103794"/>
                    <a:pt x="3329322" y="4077471"/>
                    <a:pt x="3333551" y="4051151"/>
                  </a:cubicBezTo>
                  <a:cubicBezTo>
                    <a:pt x="3336371" y="4034399"/>
                    <a:pt x="3339192" y="4017650"/>
                    <a:pt x="3342012" y="3998507"/>
                  </a:cubicBezTo>
                  <a:cubicBezTo>
                    <a:pt x="3342012" y="3998507"/>
                    <a:pt x="3340603" y="3998507"/>
                    <a:pt x="3340603" y="3998507"/>
                  </a:cubicBezTo>
                  <a:cubicBezTo>
                    <a:pt x="3330731" y="3996113"/>
                    <a:pt x="3320861" y="3991327"/>
                    <a:pt x="3312400" y="3986542"/>
                  </a:cubicBezTo>
                  <a:cubicBezTo>
                    <a:pt x="3306759" y="3984150"/>
                    <a:pt x="3299708" y="3981756"/>
                    <a:pt x="3294068" y="3979364"/>
                  </a:cubicBezTo>
                  <a:cubicBezTo>
                    <a:pt x="3288427" y="3976970"/>
                    <a:pt x="3284197" y="3974578"/>
                    <a:pt x="3278557" y="3972184"/>
                  </a:cubicBezTo>
                  <a:cubicBezTo>
                    <a:pt x="3270096" y="3967399"/>
                    <a:pt x="3263045" y="3960221"/>
                    <a:pt x="3255995" y="3950650"/>
                  </a:cubicBezTo>
                  <a:cubicBezTo>
                    <a:pt x="3251764" y="3945864"/>
                    <a:pt x="3247534" y="3938684"/>
                    <a:pt x="3243303" y="3931507"/>
                  </a:cubicBezTo>
                  <a:cubicBezTo>
                    <a:pt x="3239073" y="3921935"/>
                    <a:pt x="3234842" y="3914755"/>
                    <a:pt x="3230612" y="3907578"/>
                  </a:cubicBezTo>
                  <a:cubicBezTo>
                    <a:pt x="3224972" y="3898006"/>
                    <a:pt x="3217920" y="3886041"/>
                    <a:pt x="3212280" y="3876469"/>
                  </a:cubicBezTo>
                  <a:cubicBezTo>
                    <a:pt x="3210870" y="3876469"/>
                    <a:pt x="3209460" y="3874077"/>
                    <a:pt x="3208050" y="3871683"/>
                  </a:cubicBezTo>
                  <a:close/>
                  <a:moveTo>
                    <a:pt x="4688689" y="3869292"/>
                  </a:moveTo>
                  <a:cubicBezTo>
                    <a:pt x="4684458" y="3876469"/>
                    <a:pt x="4680228" y="3883649"/>
                    <a:pt x="4677408" y="3888435"/>
                  </a:cubicBezTo>
                  <a:cubicBezTo>
                    <a:pt x="4664716" y="3909969"/>
                    <a:pt x="4652026" y="3931507"/>
                    <a:pt x="4639334" y="3953041"/>
                  </a:cubicBezTo>
                  <a:cubicBezTo>
                    <a:pt x="4633693" y="3962613"/>
                    <a:pt x="4628053" y="3969793"/>
                    <a:pt x="4621003" y="3972184"/>
                  </a:cubicBezTo>
                  <a:cubicBezTo>
                    <a:pt x="4602670" y="3979364"/>
                    <a:pt x="4584339" y="3986542"/>
                    <a:pt x="4566007" y="3996113"/>
                  </a:cubicBezTo>
                  <a:cubicBezTo>
                    <a:pt x="4561777" y="3998507"/>
                    <a:pt x="4557546" y="4000899"/>
                    <a:pt x="4553316" y="4003293"/>
                  </a:cubicBezTo>
                  <a:cubicBezTo>
                    <a:pt x="4557546" y="4036793"/>
                    <a:pt x="4563186" y="4070294"/>
                    <a:pt x="4568827" y="4103794"/>
                  </a:cubicBezTo>
                  <a:cubicBezTo>
                    <a:pt x="4571647" y="4122937"/>
                    <a:pt x="4571647" y="4137294"/>
                    <a:pt x="4568827" y="4156438"/>
                  </a:cubicBezTo>
                  <a:cubicBezTo>
                    <a:pt x="4563186" y="4185152"/>
                    <a:pt x="4558957" y="4216258"/>
                    <a:pt x="4554726" y="4244973"/>
                  </a:cubicBezTo>
                  <a:cubicBezTo>
                    <a:pt x="4554726" y="4249759"/>
                    <a:pt x="4553316" y="4254545"/>
                    <a:pt x="4553316" y="4261724"/>
                  </a:cubicBezTo>
                  <a:cubicBezTo>
                    <a:pt x="4575878" y="4271296"/>
                    <a:pt x="4597030" y="4280868"/>
                    <a:pt x="4618182" y="4290439"/>
                  </a:cubicBezTo>
                  <a:cubicBezTo>
                    <a:pt x="4626643" y="4292831"/>
                    <a:pt x="4632284" y="4300011"/>
                    <a:pt x="4637924" y="4309582"/>
                  </a:cubicBezTo>
                  <a:cubicBezTo>
                    <a:pt x="4650615" y="4333511"/>
                    <a:pt x="4664716" y="4355046"/>
                    <a:pt x="4677408" y="4376583"/>
                  </a:cubicBezTo>
                  <a:cubicBezTo>
                    <a:pt x="4680228" y="4381369"/>
                    <a:pt x="4683048" y="4386154"/>
                    <a:pt x="4687278" y="4390940"/>
                  </a:cubicBezTo>
                  <a:cubicBezTo>
                    <a:pt x="4704200" y="4362226"/>
                    <a:pt x="4719712" y="4335903"/>
                    <a:pt x="4735223" y="4309582"/>
                  </a:cubicBezTo>
                  <a:cubicBezTo>
                    <a:pt x="4740863" y="4300011"/>
                    <a:pt x="4747915" y="4292831"/>
                    <a:pt x="4754964" y="4290439"/>
                  </a:cubicBezTo>
                  <a:cubicBezTo>
                    <a:pt x="4771886" y="4283259"/>
                    <a:pt x="4788808" y="4276082"/>
                    <a:pt x="4805729" y="4268902"/>
                  </a:cubicBezTo>
                  <a:cubicBezTo>
                    <a:pt x="4811370" y="4266510"/>
                    <a:pt x="4815601" y="4264116"/>
                    <a:pt x="4824062" y="4259330"/>
                  </a:cubicBezTo>
                  <a:cubicBezTo>
                    <a:pt x="4821241" y="4235402"/>
                    <a:pt x="4818421" y="4213867"/>
                    <a:pt x="4814190" y="4194724"/>
                  </a:cubicBezTo>
                  <a:cubicBezTo>
                    <a:pt x="4804320" y="4149258"/>
                    <a:pt x="4804320" y="4106186"/>
                    <a:pt x="4814190" y="4063114"/>
                  </a:cubicBezTo>
                  <a:cubicBezTo>
                    <a:pt x="4818421" y="4043971"/>
                    <a:pt x="4821241" y="4022436"/>
                    <a:pt x="4824062" y="3998507"/>
                  </a:cubicBezTo>
                  <a:cubicBezTo>
                    <a:pt x="4807140" y="3991327"/>
                    <a:pt x="4793039" y="3984150"/>
                    <a:pt x="4778937" y="3979364"/>
                  </a:cubicBezTo>
                  <a:cubicBezTo>
                    <a:pt x="4754964" y="3974578"/>
                    <a:pt x="4736633" y="3955435"/>
                    <a:pt x="4721121" y="3924327"/>
                  </a:cubicBezTo>
                  <a:cubicBezTo>
                    <a:pt x="4711251" y="3905184"/>
                    <a:pt x="4699970" y="3888435"/>
                    <a:pt x="4688689" y="3869292"/>
                  </a:cubicBezTo>
                  <a:close/>
                  <a:moveTo>
                    <a:pt x="1730232" y="3869292"/>
                  </a:moveTo>
                  <a:cubicBezTo>
                    <a:pt x="1726001" y="3876469"/>
                    <a:pt x="1721771" y="3883649"/>
                    <a:pt x="1718951" y="3888435"/>
                  </a:cubicBezTo>
                  <a:cubicBezTo>
                    <a:pt x="1706259" y="3909969"/>
                    <a:pt x="1693568" y="3931507"/>
                    <a:pt x="1680877" y="3953041"/>
                  </a:cubicBezTo>
                  <a:cubicBezTo>
                    <a:pt x="1675236" y="3962613"/>
                    <a:pt x="1669596" y="3969793"/>
                    <a:pt x="1662546" y="3972184"/>
                  </a:cubicBezTo>
                  <a:cubicBezTo>
                    <a:pt x="1644213" y="3979364"/>
                    <a:pt x="1625882" y="3986542"/>
                    <a:pt x="1607550" y="3996113"/>
                  </a:cubicBezTo>
                  <a:cubicBezTo>
                    <a:pt x="1603320" y="3998507"/>
                    <a:pt x="1599089" y="4000899"/>
                    <a:pt x="1594859" y="4003293"/>
                  </a:cubicBezTo>
                  <a:cubicBezTo>
                    <a:pt x="1599089" y="4036793"/>
                    <a:pt x="1604729" y="4070294"/>
                    <a:pt x="1610370" y="4103794"/>
                  </a:cubicBezTo>
                  <a:cubicBezTo>
                    <a:pt x="1613190" y="4122937"/>
                    <a:pt x="1613190" y="4137294"/>
                    <a:pt x="1610370" y="4156438"/>
                  </a:cubicBezTo>
                  <a:cubicBezTo>
                    <a:pt x="1604729" y="4185152"/>
                    <a:pt x="1600500" y="4216258"/>
                    <a:pt x="1596269" y="4244973"/>
                  </a:cubicBezTo>
                  <a:cubicBezTo>
                    <a:pt x="1596269" y="4249759"/>
                    <a:pt x="1594859" y="4254545"/>
                    <a:pt x="1594859" y="4261724"/>
                  </a:cubicBezTo>
                  <a:cubicBezTo>
                    <a:pt x="1617421" y="4271296"/>
                    <a:pt x="1638573" y="4280868"/>
                    <a:pt x="1659725" y="4290439"/>
                  </a:cubicBezTo>
                  <a:cubicBezTo>
                    <a:pt x="1668186" y="4292831"/>
                    <a:pt x="1673827" y="4300011"/>
                    <a:pt x="1679467" y="4309582"/>
                  </a:cubicBezTo>
                  <a:cubicBezTo>
                    <a:pt x="1692158" y="4333511"/>
                    <a:pt x="1706259" y="4355046"/>
                    <a:pt x="1718951" y="4376583"/>
                  </a:cubicBezTo>
                  <a:cubicBezTo>
                    <a:pt x="1721771" y="4381369"/>
                    <a:pt x="1724591" y="4386154"/>
                    <a:pt x="1728821" y="4390940"/>
                  </a:cubicBezTo>
                  <a:cubicBezTo>
                    <a:pt x="1745743" y="4362226"/>
                    <a:pt x="1761255" y="4335903"/>
                    <a:pt x="1776766" y="4309582"/>
                  </a:cubicBezTo>
                  <a:cubicBezTo>
                    <a:pt x="1782406" y="4300011"/>
                    <a:pt x="1789457" y="4292831"/>
                    <a:pt x="1796507" y="4290439"/>
                  </a:cubicBezTo>
                  <a:cubicBezTo>
                    <a:pt x="1813429" y="4283259"/>
                    <a:pt x="1830351" y="4276082"/>
                    <a:pt x="1847272" y="4268902"/>
                  </a:cubicBezTo>
                  <a:cubicBezTo>
                    <a:pt x="1851503" y="4266510"/>
                    <a:pt x="1857144" y="4264116"/>
                    <a:pt x="1865604" y="4259330"/>
                  </a:cubicBezTo>
                  <a:cubicBezTo>
                    <a:pt x="1862784" y="4235402"/>
                    <a:pt x="1859964" y="4213867"/>
                    <a:pt x="1855733" y="4194724"/>
                  </a:cubicBezTo>
                  <a:cubicBezTo>
                    <a:pt x="1845863" y="4149258"/>
                    <a:pt x="1845863" y="4106186"/>
                    <a:pt x="1855733" y="4063114"/>
                  </a:cubicBezTo>
                  <a:cubicBezTo>
                    <a:pt x="1859964" y="4043971"/>
                    <a:pt x="1862784" y="4022436"/>
                    <a:pt x="1865604" y="3998507"/>
                  </a:cubicBezTo>
                  <a:cubicBezTo>
                    <a:pt x="1848683" y="3991327"/>
                    <a:pt x="1834582" y="3984150"/>
                    <a:pt x="1820480" y="3979364"/>
                  </a:cubicBezTo>
                  <a:cubicBezTo>
                    <a:pt x="1796507" y="3974578"/>
                    <a:pt x="1778176" y="3955435"/>
                    <a:pt x="1762664" y="3924327"/>
                  </a:cubicBezTo>
                  <a:cubicBezTo>
                    <a:pt x="1752794" y="3905184"/>
                    <a:pt x="1741513" y="3888435"/>
                    <a:pt x="1730232" y="3869292"/>
                  </a:cubicBezTo>
                  <a:close/>
                  <a:moveTo>
                    <a:pt x="248182" y="3866898"/>
                  </a:moveTo>
                  <a:cubicBezTo>
                    <a:pt x="235492" y="3888435"/>
                    <a:pt x="224211" y="3905184"/>
                    <a:pt x="214339" y="3924327"/>
                  </a:cubicBezTo>
                  <a:cubicBezTo>
                    <a:pt x="200238" y="3953041"/>
                    <a:pt x="181907" y="3969793"/>
                    <a:pt x="159345" y="3976970"/>
                  </a:cubicBezTo>
                  <a:cubicBezTo>
                    <a:pt x="145243" y="3981756"/>
                    <a:pt x="129731" y="3991327"/>
                    <a:pt x="114221" y="3998507"/>
                  </a:cubicBezTo>
                  <a:cubicBezTo>
                    <a:pt x="119861" y="4034399"/>
                    <a:pt x="125502" y="4067900"/>
                    <a:pt x="131142" y="4101400"/>
                  </a:cubicBezTo>
                  <a:cubicBezTo>
                    <a:pt x="133962" y="4120543"/>
                    <a:pt x="133962" y="4134900"/>
                    <a:pt x="131142" y="4154043"/>
                  </a:cubicBezTo>
                  <a:cubicBezTo>
                    <a:pt x="124091" y="4187544"/>
                    <a:pt x="119861" y="4221044"/>
                    <a:pt x="114221" y="4256939"/>
                  </a:cubicBezTo>
                  <a:cubicBezTo>
                    <a:pt x="118450" y="4259330"/>
                    <a:pt x="121270" y="4261724"/>
                    <a:pt x="124091" y="4264116"/>
                  </a:cubicBezTo>
                  <a:cubicBezTo>
                    <a:pt x="141012" y="4273688"/>
                    <a:pt x="157934" y="4280868"/>
                    <a:pt x="174855" y="4288045"/>
                  </a:cubicBezTo>
                  <a:cubicBezTo>
                    <a:pt x="187547" y="4292831"/>
                    <a:pt x="196008" y="4302402"/>
                    <a:pt x="204469" y="4316759"/>
                  </a:cubicBezTo>
                  <a:cubicBezTo>
                    <a:pt x="218570" y="4343082"/>
                    <a:pt x="234081" y="4367011"/>
                    <a:pt x="249593" y="4393332"/>
                  </a:cubicBezTo>
                  <a:cubicBezTo>
                    <a:pt x="266515" y="4364617"/>
                    <a:pt x="280616" y="4338297"/>
                    <a:pt x="296127" y="4311974"/>
                  </a:cubicBezTo>
                  <a:cubicBezTo>
                    <a:pt x="303178" y="4300011"/>
                    <a:pt x="310228" y="4295225"/>
                    <a:pt x="318689" y="4290439"/>
                  </a:cubicBezTo>
                  <a:cubicBezTo>
                    <a:pt x="337021" y="4283259"/>
                    <a:pt x="353943" y="4273688"/>
                    <a:pt x="372274" y="4266510"/>
                  </a:cubicBezTo>
                  <a:cubicBezTo>
                    <a:pt x="375094" y="4264116"/>
                    <a:pt x="379325" y="4261724"/>
                    <a:pt x="382146" y="4256939"/>
                  </a:cubicBezTo>
                  <a:cubicBezTo>
                    <a:pt x="379325" y="4240187"/>
                    <a:pt x="376505" y="4223438"/>
                    <a:pt x="373685" y="4206687"/>
                  </a:cubicBezTo>
                  <a:cubicBezTo>
                    <a:pt x="369454" y="4180366"/>
                    <a:pt x="362404" y="4156438"/>
                    <a:pt x="362404" y="4130115"/>
                  </a:cubicBezTo>
                  <a:cubicBezTo>
                    <a:pt x="362404" y="4103794"/>
                    <a:pt x="369454" y="4077471"/>
                    <a:pt x="373685" y="4051151"/>
                  </a:cubicBezTo>
                  <a:cubicBezTo>
                    <a:pt x="376505" y="4034399"/>
                    <a:pt x="379325" y="4017650"/>
                    <a:pt x="382146" y="3998507"/>
                  </a:cubicBezTo>
                  <a:cubicBezTo>
                    <a:pt x="365224" y="3991327"/>
                    <a:pt x="349712" y="3981756"/>
                    <a:pt x="334201" y="3976970"/>
                  </a:cubicBezTo>
                  <a:cubicBezTo>
                    <a:pt x="314459" y="3969793"/>
                    <a:pt x="297538" y="3955435"/>
                    <a:pt x="283436" y="3926721"/>
                  </a:cubicBezTo>
                  <a:cubicBezTo>
                    <a:pt x="272155" y="3905184"/>
                    <a:pt x="260874" y="3888435"/>
                    <a:pt x="248182" y="3866898"/>
                  </a:cubicBezTo>
                  <a:close/>
                  <a:moveTo>
                    <a:pt x="4289621" y="3854934"/>
                  </a:moveTo>
                  <a:cubicBezTo>
                    <a:pt x="4291032" y="3869292"/>
                    <a:pt x="4293852" y="3881255"/>
                    <a:pt x="4295261" y="3893221"/>
                  </a:cubicBezTo>
                  <a:cubicBezTo>
                    <a:pt x="4306542" y="3967399"/>
                    <a:pt x="4319234" y="4041579"/>
                    <a:pt x="4330515" y="4115757"/>
                  </a:cubicBezTo>
                  <a:cubicBezTo>
                    <a:pt x="4333336" y="4125329"/>
                    <a:pt x="4333336" y="4137294"/>
                    <a:pt x="4331925" y="4146866"/>
                  </a:cubicBezTo>
                  <a:cubicBezTo>
                    <a:pt x="4317824" y="4233010"/>
                    <a:pt x="4305133" y="4316759"/>
                    <a:pt x="4291032" y="4402903"/>
                  </a:cubicBezTo>
                  <a:cubicBezTo>
                    <a:pt x="4291032" y="4405297"/>
                    <a:pt x="4289621" y="4407689"/>
                    <a:pt x="4288211" y="4412475"/>
                  </a:cubicBezTo>
                  <a:cubicBezTo>
                    <a:pt x="4275520" y="4407689"/>
                    <a:pt x="4262829" y="4400512"/>
                    <a:pt x="4250137" y="4395726"/>
                  </a:cubicBezTo>
                  <a:cubicBezTo>
                    <a:pt x="4212064" y="4378974"/>
                    <a:pt x="4172581" y="4362226"/>
                    <a:pt x="4134506" y="4343082"/>
                  </a:cubicBezTo>
                  <a:cubicBezTo>
                    <a:pt x="4128866" y="4338297"/>
                    <a:pt x="4121816" y="4333511"/>
                    <a:pt x="4117585" y="4326331"/>
                  </a:cubicBezTo>
                  <a:cubicBezTo>
                    <a:pt x="4080921" y="4264116"/>
                    <a:pt x="4044258" y="4201901"/>
                    <a:pt x="4007594" y="4144472"/>
                  </a:cubicBezTo>
                  <a:cubicBezTo>
                    <a:pt x="4006185" y="4142080"/>
                    <a:pt x="4004774" y="4139686"/>
                    <a:pt x="4003365" y="4134900"/>
                  </a:cubicBezTo>
                  <a:cubicBezTo>
                    <a:pt x="4004774" y="4130115"/>
                    <a:pt x="4007594" y="4125329"/>
                    <a:pt x="4010415" y="4120543"/>
                  </a:cubicBezTo>
                  <a:cubicBezTo>
                    <a:pt x="4044258" y="4060722"/>
                    <a:pt x="4079512" y="4003293"/>
                    <a:pt x="4114764" y="3943470"/>
                  </a:cubicBezTo>
                  <a:cubicBezTo>
                    <a:pt x="4118996" y="3936292"/>
                    <a:pt x="4126045" y="3929112"/>
                    <a:pt x="4131686" y="3926721"/>
                  </a:cubicBezTo>
                  <a:cubicBezTo>
                    <a:pt x="4182451" y="3902792"/>
                    <a:pt x="4231806" y="3881255"/>
                    <a:pt x="4282571" y="3857326"/>
                  </a:cubicBezTo>
                  <a:cubicBezTo>
                    <a:pt x="4283980" y="3854934"/>
                    <a:pt x="4285391" y="3854934"/>
                    <a:pt x="4289621" y="3854934"/>
                  </a:cubicBezTo>
                  <a:close/>
                  <a:moveTo>
                    <a:pt x="2808982" y="3854934"/>
                  </a:moveTo>
                  <a:cubicBezTo>
                    <a:pt x="2810393" y="3857326"/>
                    <a:pt x="2811802" y="3862112"/>
                    <a:pt x="2811802" y="3864506"/>
                  </a:cubicBezTo>
                  <a:cubicBezTo>
                    <a:pt x="2811802" y="3866898"/>
                    <a:pt x="2813213" y="3866898"/>
                    <a:pt x="2813213" y="3869292"/>
                  </a:cubicBezTo>
                  <a:cubicBezTo>
                    <a:pt x="2825904" y="3950650"/>
                    <a:pt x="2840005" y="4034399"/>
                    <a:pt x="2852697" y="4118151"/>
                  </a:cubicBezTo>
                  <a:cubicBezTo>
                    <a:pt x="2854107" y="4125329"/>
                    <a:pt x="2854107" y="4137294"/>
                    <a:pt x="2852697" y="4144472"/>
                  </a:cubicBezTo>
                  <a:cubicBezTo>
                    <a:pt x="2838596" y="4230616"/>
                    <a:pt x="2825904" y="4316759"/>
                    <a:pt x="2811802" y="4402903"/>
                  </a:cubicBezTo>
                  <a:cubicBezTo>
                    <a:pt x="2811802" y="4402903"/>
                    <a:pt x="2811802" y="4405297"/>
                    <a:pt x="2811802" y="4405297"/>
                  </a:cubicBezTo>
                  <a:cubicBezTo>
                    <a:pt x="2810393" y="4407689"/>
                    <a:pt x="2810393" y="4410083"/>
                    <a:pt x="2808982" y="4412475"/>
                  </a:cubicBezTo>
                  <a:cubicBezTo>
                    <a:pt x="2806162" y="4410083"/>
                    <a:pt x="2803342" y="4410083"/>
                    <a:pt x="2800521" y="4407689"/>
                  </a:cubicBezTo>
                  <a:cubicBezTo>
                    <a:pt x="2783600" y="4400512"/>
                    <a:pt x="2765269" y="4390940"/>
                    <a:pt x="2748347" y="4383760"/>
                  </a:cubicBezTo>
                  <a:cubicBezTo>
                    <a:pt x="2735655" y="4376583"/>
                    <a:pt x="2721554" y="4371797"/>
                    <a:pt x="2707453" y="4364617"/>
                  </a:cubicBezTo>
                  <a:cubicBezTo>
                    <a:pt x="2701812" y="4362226"/>
                    <a:pt x="2694762" y="4359831"/>
                    <a:pt x="2689122" y="4357440"/>
                  </a:cubicBezTo>
                  <a:cubicBezTo>
                    <a:pt x="2680661" y="4355046"/>
                    <a:pt x="2672200" y="4350260"/>
                    <a:pt x="2665149" y="4345474"/>
                  </a:cubicBezTo>
                  <a:cubicBezTo>
                    <a:pt x="2662328" y="4343082"/>
                    <a:pt x="2658099" y="4343082"/>
                    <a:pt x="2655278" y="4340688"/>
                  </a:cubicBezTo>
                  <a:cubicBezTo>
                    <a:pt x="2649638" y="4338297"/>
                    <a:pt x="2643997" y="4333511"/>
                    <a:pt x="2639766" y="4326331"/>
                  </a:cubicBezTo>
                  <a:cubicBezTo>
                    <a:pt x="2636946" y="4321545"/>
                    <a:pt x="2634126" y="4316759"/>
                    <a:pt x="2631305" y="4311974"/>
                  </a:cubicBezTo>
                  <a:cubicBezTo>
                    <a:pt x="2625665" y="4302402"/>
                    <a:pt x="2618615" y="4292831"/>
                    <a:pt x="2612975" y="4280868"/>
                  </a:cubicBezTo>
                  <a:cubicBezTo>
                    <a:pt x="2608743" y="4273688"/>
                    <a:pt x="2603103" y="4264116"/>
                    <a:pt x="2598873" y="4256939"/>
                  </a:cubicBezTo>
                  <a:cubicBezTo>
                    <a:pt x="2581952" y="4228224"/>
                    <a:pt x="2565030" y="4199510"/>
                    <a:pt x="2548108" y="4170795"/>
                  </a:cubicBezTo>
                  <a:cubicBezTo>
                    <a:pt x="2542468" y="4163615"/>
                    <a:pt x="2538237" y="4156438"/>
                    <a:pt x="2534007" y="4149258"/>
                  </a:cubicBezTo>
                  <a:cubicBezTo>
                    <a:pt x="2532596" y="4149258"/>
                    <a:pt x="2532596" y="4146866"/>
                    <a:pt x="2531187" y="4144472"/>
                  </a:cubicBezTo>
                  <a:cubicBezTo>
                    <a:pt x="2529776" y="4142080"/>
                    <a:pt x="2528367" y="4139686"/>
                    <a:pt x="2526956" y="4137294"/>
                  </a:cubicBezTo>
                  <a:cubicBezTo>
                    <a:pt x="2525546" y="4134900"/>
                    <a:pt x="2524135" y="4132509"/>
                    <a:pt x="2524135" y="4134900"/>
                  </a:cubicBezTo>
                  <a:cubicBezTo>
                    <a:pt x="2534007" y="4118151"/>
                    <a:pt x="2542468" y="4103794"/>
                    <a:pt x="2552338" y="4087043"/>
                  </a:cubicBezTo>
                  <a:cubicBezTo>
                    <a:pt x="2572080" y="4053542"/>
                    <a:pt x="2590413" y="4022436"/>
                    <a:pt x="2610154" y="3988936"/>
                  </a:cubicBezTo>
                  <a:cubicBezTo>
                    <a:pt x="2621436" y="3967399"/>
                    <a:pt x="2631305" y="3945864"/>
                    <a:pt x="2645407" y="3931507"/>
                  </a:cubicBezTo>
                  <a:cubicBezTo>
                    <a:pt x="2646818" y="3929112"/>
                    <a:pt x="2649638" y="3929112"/>
                    <a:pt x="2651047" y="3926721"/>
                  </a:cubicBezTo>
                  <a:cubicBezTo>
                    <a:pt x="2651047" y="3926721"/>
                    <a:pt x="2652458" y="3926721"/>
                    <a:pt x="2652458" y="3926721"/>
                  </a:cubicBezTo>
                  <a:cubicBezTo>
                    <a:pt x="2665149" y="3917149"/>
                    <a:pt x="2679250" y="3914755"/>
                    <a:pt x="2693351" y="3907578"/>
                  </a:cubicBezTo>
                  <a:cubicBezTo>
                    <a:pt x="2727194" y="3890826"/>
                    <a:pt x="2762449" y="3876469"/>
                    <a:pt x="2797701" y="3859720"/>
                  </a:cubicBezTo>
                  <a:cubicBezTo>
                    <a:pt x="2801932" y="3857326"/>
                    <a:pt x="2804752" y="3857326"/>
                    <a:pt x="2808982" y="3854934"/>
                  </a:cubicBezTo>
                  <a:close/>
                  <a:moveTo>
                    <a:pt x="1331164" y="3854934"/>
                  </a:moveTo>
                  <a:cubicBezTo>
                    <a:pt x="1332575" y="3869292"/>
                    <a:pt x="1335395" y="3881255"/>
                    <a:pt x="1336804" y="3893221"/>
                  </a:cubicBezTo>
                  <a:cubicBezTo>
                    <a:pt x="1348085" y="3967399"/>
                    <a:pt x="1360777" y="4041579"/>
                    <a:pt x="1372058" y="4115757"/>
                  </a:cubicBezTo>
                  <a:cubicBezTo>
                    <a:pt x="1374879" y="4125329"/>
                    <a:pt x="1374879" y="4137294"/>
                    <a:pt x="1373468" y="4146866"/>
                  </a:cubicBezTo>
                  <a:cubicBezTo>
                    <a:pt x="1359366" y="4233010"/>
                    <a:pt x="1346676" y="4316759"/>
                    <a:pt x="1332575" y="4402903"/>
                  </a:cubicBezTo>
                  <a:cubicBezTo>
                    <a:pt x="1332575" y="4405297"/>
                    <a:pt x="1331164" y="4407689"/>
                    <a:pt x="1329754" y="4412475"/>
                  </a:cubicBezTo>
                  <a:cubicBezTo>
                    <a:pt x="1317062" y="4407689"/>
                    <a:pt x="1304372" y="4400512"/>
                    <a:pt x="1291680" y="4395726"/>
                  </a:cubicBezTo>
                  <a:cubicBezTo>
                    <a:pt x="1253607" y="4378974"/>
                    <a:pt x="1214124" y="4362226"/>
                    <a:pt x="1176049" y="4343082"/>
                  </a:cubicBezTo>
                  <a:cubicBezTo>
                    <a:pt x="1170409" y="4338297"/>
                    <a:pt x="1163359" y="4333511"/>
                    <a:pt x="1159128" y="4326331"/>
                  </a:cubicBezTo>
                  <a:cubicBezTo>
                    <a:pt x="1122464" y="4264116"/>
                    <a:pt x="1085801" y="4201901"/>
                    <a:pt x="1049137" y="4144472"/>
                  </a:cubicBezTo>
                  <a:cubicBezTo>
                    <a:pt x="1047728" y="4142080"/>
                    <a:pt x="1046317" y="4139686"/>
                    <a:pt x="1044908" y="4134900"/>
                  </a:cubicBezTo>
                  <a:cubicBezTo>
                    <a:pt x="1046317" y="4130115"/>
                    <a:pt x="1049137" y="4125329"/>
                    <a:pt x="1051958" y="4120543"/>
                  </a:cubicBezTo>
                  <a:cubicBezTo>
                    <a:pt x="1085801" y="4060722"/>
                    <a:pt x="1121055" y="4003293"/>
                    <a:pt x="1156307" y="3943470"/>
                  </a:cubicBezTo>
                  <a:cubicBezTo>
                    <a:pt x="1160539" y="3936292"/>
                    <a:pt x="1167589" y="3929112"/>
                    <a:pt x="1173229" y="3926721"/>
                  </a:cubicBezTo>
                  <a:cubicBezTo>
                    <a:pt x="1223994" y="3902792"/>
                    <a:pt x="1273349" y="3881255"/>
                    <a:pt x="1324114" y="3857326"/>
                  </a:cubicBezTo>
                  <a:cubicBezTo>
                    <a:pt x="1325523" y="3854934"/>
                    <a:pt x="1326934" y="3854934"/>
                    <a:pt x="1331164" y="3854934"/>
                  </a:cubicBezTo>
                  <a:close/>
                  <a:moveTo>
                    <a:pt x="5084935" y="3850149"/>
                  </a:moveTo>
                  <a:cubicBezTo>
                    <a:pt x="5087756" y="3850149"/>
                    <a:pt x="5091987" y="3850149"/>
                    <a:pt x="5094807" y="3852540"/>
                  </a:cubicBezTo>
                  <a:cubicBezTo>
                    <a:pt x="5144161" y="3874077"/>
                    <a:pt x="5192105" y="3898006"/>
                    <a:pt x="5241461" y="3919541"/>
                  </a:cubicBezTo>
                  <a:lnTo>
                    <a:pt x="5242417" y="3920352"/>
                  </a:lnTo>
                  <a:lnTo>
                    <a:pt x="5240422" y="3950340"/>
                  </a:lnTo>
                  <a:lnTo>
                    <a:pt x="5233000" y="3943470"/>
                  </a:lnTo>
                  <a:cubicBezTo>
                    <a:pt x="5190696" y="3924327"/>
                    <a:pt x="5148392" y="3905184"/>
                    <a:pt x="5106088" y="3886041"/>
                  </a:cubicBezTo>
                  <a:cubicBezTo>
                    <a:pt x="5103268" y="3883649"/>
                    <a:pt x="5099037" y="3883649"/>
                    <a:pt x="5094807" y="3881255"/>
                  </a:cubicBezTo>
                  <a:cubicBezTo>
                    <a:pt x="5093396" y="3888435"/>
                    <a:pt x="5091987" y="3893221"/>
                    <a:pt x="5090576" y="3900398"/>
                  </a:cubicBezTo>
                  <a:cubicBezTo>
                    <a:pt x="5079295" y="3972184"/>
                    <a:pt x="5068014" y="4043971"/>
                    <a:pt x="5056733" y="4115757"/>
                  </a:cubicBezTo>
                  <a:cubicBezTo>
                    <a:pt x="5055323" y="4125329"/>
                    <a:pt x="5055323" y="4139686"/>
                    <a:pt x="5056733" y="4154043"/>
                  </a:cubicBezTo>
                  <a:cubicBezTo>
                    <a:pt x="5066604" y="4223438"/>
                    <a:pt x="5077885" y="4292831"/>
                    <a:pt x="5089166" y="4362226"/>
                  </a:cubicBezTo>
                  <a:cubicBezTo>
                    <a:pt x="5090576" y="4369403"/>
                    <a:pt x="5091987" y="4378974"/>
                    <a:pt x="5093396" y="4386154"/>
                  </a:cubicBezTo>
                  <a:cubicBezTo>
                    <a:pt x="5099037" y="4383760"/>
                    <a:pt x="5103268" y="4383760"/>
                    <a:pt x="5107497" y="4381369"/>
                  </a:cubicBezTo>
                  <a:lnTo>
                    <a:pt x="5205821" y="4335865"/>
                  </a:lnTo>
                  <a:lnTo>
                    <a:pt x="5204346" y="4349137"/>
                  </a:lnTo>
                  <a:lnTo>
                    <a:pt x="5203062" y="4357373"/>
                  </a:lnTo>
                  <a:lnTo>
                    <a:pt x="5089166" y="4410083"/>
                  </a:lnTo>
                  <a:cubicBezTo>
                    <a:pt x="5087756" y="4410083"/>
                    <a:pt x="5086346" y="4410083"/>
                    <a:pt x="5084935" y="4410083"/>
                  </a:cubicBezTo>
                  <a:cubicBezTo>
                    <a:pt x="5084935" y="4405297"/>
                    <a:pt x="5083526" y="4400512"/>
                    <a:pt x="5082115" y="4395726"/>
                  </a:cubicBezTo>
                  <a:cubicBezTo>
                    <a:pt x="5069425" y="4311974"/>
                    <a:pt x="5055323" y="4230616"/>
                    <a:pt x="5042631" y="4144472"/>
                  </a:cubicBezTo>
                  <a:cubicBezTo>
                    <a:pt x="5041222" y="4134900"/>
                    <a:pt x="5039811" y="4125329"/>
                    <a:pt x="5041222" y="4115757"/>
                  </a:cubicBezTo>
                  <a:cubicBezTo>
                    <a:pt x="5055323" y="4029614"/>
                    <a:pt x="5068014" y="3943470"/>
                    <a:pt x="5082115" y="3857326"/>
                  </a:cubicBezTo>
                  <a:cubicBezTo>
                    <a:pt x="5083526" y="3854934"/>
                    <a:pt x="5083526" y="3852540"/>
                    <a:pt x="5084935" y="3850149"/>
                  </a:cubicBezTo>
                  <a:close/>
                  <a:moveTo>
                    <a:pt x="3604297" y="3850149"/>
                  </a:moveTo>
                  <a:cubicBezTo>
                    <a:pt x="3608528" y="3852540"/>
                    <a:pt x="3611348" y="3852540"/>
                    <a:pt x="3615578" y="3854934"/>
                  </a:cubicBezTo>
                  <a:cubicBezTo>
                    <a:pt x="3663522" y="3876469"/>
                    <a:pt x="3711467" y="3898006"/>
                    <a:pt x="3759411" y="3919541"/>
                  </a:cubicBezTo>
                  <a:cubicBezTo>
                    <a:pt x="3765052" y="3921935"/>
                    <a:pt x="3770692" y="3926721"/>
                    <a:pt x="3774923" y="3933898"/>
                  </a:cubicBezTo>
                  <a:cubicBezTo>
                    <a:pt x="3812996" y="3998507"/>
                    <a:pt x="3851070" y="4063114"/>
                    <a:pt x="3890554" y="4130115"/>
                  </a:cubicBezTo>
                  <a:cubicBezTo>
                    <a:pt x="3887734" y="4137294"/>
                    <a:pt x="3884914" y="4142080"/>
                    <a:pt x="3882093" y="4146866"/>
                  </a:cubicBezTo>
                  <a:cubicBezTo>
                    <a:pt x="3848250" y="4204295"/>
                    <a:pt x="3814407" y="4264116"/>
                    <a:pt x="3779153" y="4321545"/>
                  </a:cubicBezTo>
                  <a:cubicBezTo>
                    <a:pt x="3774923" y="4328725"/>
                    <a:pt x="3769283" y="4335903"/>
                    <a:pt x="3763642" y="4338297"/>
                  </a:cubicBezTo>
                  <a:cubicBezTo>
                    <a:pt x="3711467" y="4362226"/>
                    <a:pt x="3659292" y="4386154"/>
                    <a:pt x="3605707" y="4410083"/>
                  </a:cubicBezTo>
                  <a:cubicBezTo>
                    <a:pt x="3604297" y="4400512"/>
                    <a:pt x="3602887" y="4393332"/>
                    <a:pt x="3601476" y="4386154"/>
                  </a:cubicBezTo>
                  <a:cubicBezTo>
                    <a:pt x="3588786" y="4307188"/>
                    <a:pt x="3576094" y="4228224"/>
                    <a:pt x="3561993" y="4146866"/>
                  </a:cubicBezTo>
                  <a:cubicBezTo>
                    <a:pt x="3560583" y="4137294"/>
                    <a:pt x="3559172" y="4125329"/>
                    <a:pt x="3560583" y="4115757"/>
                  </a:cubicBezTo>
                  <a:cubicBezTo>
                    <a:pt x="3574685" y="4029614"/>
                    <a:pt x="3587375" y="3945864"/>
                    <a:pt x="3601476" y="3859720"/>
                  </a:cubicBezTo>
                  <a:cubicBezTo>
                    <a:pt x="3601476" y="3857326"/>
                    <a:pt x="3602887" y="3854934"/>
                    <a:pt x="3604297" y="3850149"/>
                  </a:cubicBezTo>
                  <a:close/>
                  <a:moveTo>
                    <a:pt x="2126478" y="3850149"/>
                  </a:moveTo>
                  <a:cubicBezTo>
                    <a:pt x="2129298" y="3850149"/>
                    <a:pt x="2133530" y="3850149"/>
                    <a:pt x="2136350" y="3852540"/>
                  </a:cubicBezTo>
                  <a:cubicBezTo>
                    <a:pt x="2185704" y="3874077"/>
                    <a:pt x="2233648" y="3898006"/>
                    <a:pt x="2283004" y="3919541"/>
                  </a:cubicBezTo>
                  <a:cubicBezTo>
                    <a:pt x="2288644" y="3921935"/>
                    <a:pt x="2292874" y="3926721"/>
                    <a:pt x="2297105" y="3931507"/>
                  </a:cubicBezTo>
                  <a:cubicBezTo>
                    <a:pt x="2335178" y="3996113"/>
                    <a:pt x="2373252" y="4060722"/>
                    <a:pt x="2411325" y="4125329"/>
                  </a:cubicBezTo>
                  <a:cubicBezTo>
                    <a:pt x="2411325" y="4125329"/>
                    <a:pt x="2412736" y="4127723"/>
                    <a:pt x="2412736" y="4130115"/>
                  </a:cubicBezTo>
                  <a:cubicBezTo>
                    <a:pt x="2409915" y="4132509"/>
                    <a:pt x="2408505" y="4137294"/>
                    <a:pt x="2405684" y="4142080"/>
                  </a:cubicBezTo>
                  <a:cubicBezTo>
                    <a:pt x="2370432" y="4201901"/>
                    <a:pt x="2335178" y="4261724"/>
                    <a:pt x="2299925" y="4321545"/>
                  </a:cubicBezTo>
                  <a:cubicBezTo>
                    <a:pt x="2295694" y="4328725"/>
                    <a:pt x="2291464" y="4335903"/>
                    <a:pt x="2285824" y="4338297"/>
                  </a:cubicBezTo>
                  <a:cubicBezTo>
                    <a:pt x="2233648" y="4362226"/>
                    <a:pt x="2182883" y="4386154"/>
                    <a:pt x="2130709" y="4410083"/>
                  </a:cubicBezTo>
                  <a:cubicBezTo>
                    <a:pt x="2129298" y="4410083"/>
                    <a:pt x="2127889" y="4410083"/>
                    <a:pt x="2126478" y="4410083"/>
                  </a:cubicBezTo>
                  <a:cubicBezTo>
                    <a:pt x="2126478" y="4405297"/>
                    <a:pt x="2125069" y="4400512"/>
                    <a:pt x="2123658" y="4395726"/>
                  </a:cubicBezTo>
                  <a:cubicBezTo>
                    <a:pt x="2109557" y="4311974"/>
                    <a:pt x="2096866" y="4230616"/>
                    <a:pt x="2084174" y="4144472"/>
                  </a:cubicBezTo>
                  <a:cubicBezTo>
                    <a:pt x="2082765" y="4134900"/>
                    <a:pt x="2081354" y="4125329"/>
                    <a:pt x="2082765" y="4115757"/>
                  </a:cubicBezTo>
                  <a:cubicBezTo>
                    <a:pt x="2096866" y="4029614"/>
                    <a:pt x="2109557" y="3943470"/>
                    <a:pt x="2123658" y="3857326"/>
                  </a:cubicBezTo>
                  <a:cubicBezTo>
                    <a:pt x="2125069" y="3854934"/>
                    <a:pt x="2125069" y="3852540"/>
                    <a:pt x="2126478" y="3850149"/>
                  </a:cubicBezTo>
                  <a:close/>
                  <a:moveTo>
                    <a:pt x="644430" y="3850149"/>
                  </a:moveTo>
                  <a:cubicBezTo>
                    <a:pt x="648660" y="3852540"/>
                    <a:pt x="651480" y="3852540"/>
                    <a:pt x="655711" y="3854934"/>
                  </a:cubicBezTo>
                  <a:cubicBezTo>
                    <a:pt x="703656" y="3876469"/>
                    <a:pt x="751600" y="3898006"/>
                    <a:pt x="799545" y="3919541"/>
                  </a:cubicBezTo>
                  <a:cubicBezTo>
                    <a:pt x="805185" y="3921935"/>
                    <a:pt x="810826" y="3926721"/>
                    <a:pt x="815055" y="3933898"/>
                  </a:cubicBezTo>
                  <a:cubicBezTo>
                    <a:pt x="853130" y="3998507"/>
                    <a:pt x="891203" y="4063114"/>
                    <a:pt x="930686" y="4130115"/>
                  </a:cubicBezTo>
                  <a:cubicBezTo>
                    <a:pt x="927866" y="4137294"/>
                    <a:pt x="925046" y="4142080"/>
                    <a:pt x="922225" y="4146866"/>
                  </a:cubicBezTo>
                  <a:cubicBezTo>
                    <a:pt x="888382" y="4204295"/>
                    <a:pt x="854539" y="4264116"/>
                    <a:pt x="819287" y="4321545"/>
                  </a:cubicBezTo>
                  <a:cubicBezTo>
                    <a:pt x="815055" y="4328725"/>
                    <a:pt x="809415" y="4335903"/>
                    <a:pt x="803774" y="4338297"/>
                  </a:cubicBezTo>
                  <a:cubicBezTo>
                    <a:pt x="751600" y="4362226"/>
                    <a:pt x="699425" y="4386154"/>
                    <a:pt x="645840" y="4410083"/>
                  </a:cubicBezTo>
                  <a:cubicBezTo>
                    <a:pt x="644430" y="4400512"/>
                    <a:pt x="643019" y="4393332"/>
                    <a:pt x="641610" y="4386154"/>
                  </a:cubicBezTo>
                  <a:cubicBezTo>
                    <a:pt x="630329" y="4307188"/>
                    <a:pt x="617637" y="4228224"/>
                    <a:pt x="604947" y="4149258"/>
                  </a:cubicBezTo>
                  <a:cubicBezTo>
                    <a:pt x="603536" y="4139686"/>
                    <a:pt x="602126" y="4127723"/>
                    <a:pt x="600715" y="4115757"/>
                  </a:cubicBezTo>
                  <a:cubicBezTo>
                    <a:pt x="614817" y="4029614"/>
                    <a:pt x="627509" y="3945864"/>
                    <a:pt x="641610" y="3859720"/>
                  </a:cubicBezTo>
                  <a:cubicBezTo>
                    <a:pt x="641610" y="3857326"/>
                    <a:pt x="643019" y="3854934"/>
                    <a:pt x="644430" y="3850149"/>
                  </a:cubicBezTo>
                  <a:close/>
                  <a:moveTo>
                    <a:pt x="246773" y="3840577"/>
                  </a:moveTo>
                  <a:cubicBezTo>
                    <a:pt x="251003" y="3845363"/>
                    <a:pt x="253823" y="3847754"/>
                    <a:pt x="256643" y="3852540"/>
                  </a:cubicBezTo>
                  <a:cubicBezTo>
                    <a:pt x="272155" y="3878863"/>
                    <a:pt x="287666" y="3905184"/>
                    <a:pt x="303178" y="3931507"/>
                  </a:cubicBezTo>
                  <a:cubicBezTo>
                    <a:pt x="308819" y="3941078"/>
                    <a:pt x="314459" y="3948256"/>
                    <a:pt x="322920" y="3950650"/>
                  </a:cubicBezTo>
                  <a:cubicBezTo>
                    <a:pt x="345482" y="3960221"/>
                    <a:pt x="366633" y="3969793"/>
                    <a:pt x="387786" y="3979364"/>
                  </a:cubicBezTo>
                  <a:cubicBezTo>
                    <a:pt x="392016" y="3981756"/>
                    <a:pt x="394836" y="3984150"/>
                    <a:pt x="399067" y="3986542"/>
                  </a:cubicBezTo>
                  <a:cubicBezTo>
                    <a:pt x="394836" y="4015256"/>
                    <a:pt x="392016" y="4041579"/>
                    <a:pt x="386375" y="4067900"/>
                  </a:cubicBezTo>
                  <a:cubicBezTo>
                    <a:pt x="376505" y="4110972"/>
                    <a:pt x="376505" y="4151652"/>
                    <a:pt x="384966" y="4199510"/>
                  </a:cubicBezTo>
                  <a:cubicBezTo>
                    <a:pt x="390606" y="4225830"/>
                    <a:pt x="393427" y="4252153"/>
                    <a:pt x="397656" y="4280868"/>
                  </a:cubicBezTo>
                  <a:cubicBezTo>
                    <a:pt x="392016" y="4283259"/>
                    <a:pt x="386375" y="4285653"/>
                    <a:pt x="382146" y="4288045"/>
                  </a:cubicBezTo>
                  <a:cubicBezTo>
                    <a:pt x="360993" y="4297616"/>
                    <a:pt x="339842" y="4307188"/>
                    <a:pt x="320100" y="4316759"/>
                  </a:cubicBezTo>
                  <a:cubicBezTo>
                    <a:pt x="314459" y="4319154"/>
                    <a:pt x="307408" y="4326331"/>
                    <a:pt x="303178" y="4333511"/>
                  </a:cubicBezTo>
                  <a:cubicBezTo>
                    <a:pt x="287666" y="4357440"/>
                    <a:pt x="273565" y="4383760"/>
                    <a:pt x="258054" y="4410083"/>
                  </a:cubicBezTo>
                  <a:cubicBezTo>
                    <a:pt x="255234" y="4417261"/>
                    <a:pt x="251003" y="4422046"/>
                    <a:pt x="246773" y="4429226"/>
                  </a:cubicBezTo>
                  <a:cubicBezTo>
                    <a:pt x="236901" y="4412475"/>
                    <a:pt x="228441" y="4395726"/>
                    <a:pt x="218570" y="4381369"/>
                  </a:cubicBezTo>
                  <a:cubicBezTo>
                    <a:pt x="207289" y="4359831"/>
                    <a:pt x="196008" y="4335903"/>
                    <a:pt x="181907" y="4321545"/>
                  </a:cubicBezTo>
                  <a:cubicBezTo>
                    <a:pt x="169215" y="4307188"/>
                    <a:pt x="150884" y="4304796"/>
                    <a:pt x="135372" y="4297616"/>
                  </a:cubicBezTo>
                  <a:cubicBezTo>
                    <a:pt x="122681" y="4292831"/>
                    <a:pt x="111400" y="4288045"/>
                    <a:pt x="97299" y="4280868"/>
                  </a:cubicBezTo>
                  <a:cubicBezTo>
                    <a:pt x="98708" y="4271296"/>
                    <a:pt x="98708" y="4264116"/>
                    <a:pt x="100119" y="4256939"/>
                  </a:cubicBezTo>
                  <a:cubicBezTo>
                    <a:pt x="105760" y="4221044"/>
                    <a:pt x="111400" y="4185152"/>
                    <a:pt x="117041" y="4149258"/>
                  </a:cubicBezTo>
                  <a:cubicBezTo>
                    <a:pt x="118450" y="4139686"/>
                    <a:pt x="118450" y="4127723"/>
                    <a:pt x="117041" y="4118151"/>
                  </a:cubicBezTo>
                  <a:cubicBezTo>
                    <a:pt x="111400" y="4082257"/>
                    <a:pt x="105760" y="4048757"/>
                    <a:pt x="100119" y="4012865"/>
                  </a:cubicBezTo>
                  <a:cubicBezTo>
                    <a:pt x="100119" y="4005685"/>
                    <a:pt x="98708" y="3998507"/>
                    <a:pt x="97299" y="3988936"/>
                  </a:cubicBezTo>
                  <a:cubicBezTo>
                    <a:pt x="101529" y="3986542"/>
                    <a:pt x="104349" y="3984150"/>
                    <a:pt x="108580" y="3981756"/>
                  </a:cubicBezTo>
                  <a:cubicBezTo>
                    <a:pt x="131142" y="3972184"/>
                    <a:pt x="152293" y="3962613"/>
                    <a:pt x="173446" y="3953041"/>
                  </a:cubicBezTo>
                  <a:cubicBezTo>
                    <a:pt x="180496" y="3948256"/>
                    <a:pt x="186136" y="3943470"/>
                    <a:pt x="191777" y="3933898"/>
                  </a:cubicBezTo>
                  <a:cubicBezTo>
                    <a:pt x="210110" y="3902792"/>
                    <a:pt x="228441" y="3871683"/>
                    <a:pt x="246773" y="3840577"/>
                  </a:cubicBezTo>
                  <a:close/>
                  <a:moveTo>
                    <a:pt x="4688689" y="3838183"/>
                  </a:moveTo>
                  <a:cubicBezTo>
                    <a:pt x="4691509" y="3842969"/>
                    <a:pt x="4694329" y="3845363"/>
                    <a:pt x="4697150" y="3850149"/>
                  </a:cubicBezTo>
                  <a:cubicBezTo>
                    <a:pt x="4712660" y="3876469"/>
                    <a:pt x="4728173" y="3900398"/>
                    <a:pt x="4742274" y="3926721"/>
                  </a:cubicBezTo>
                  <a:cubicBezTo>
                    <a:pt x="4747915" y="3938684"/>
                    <a:pt x="4754964" y="3945864"/>
                    <a:pt x="4764836" y="3950650"/>
                  </a:cubicBezTo>
                  <a:cubicBezTo>
                    <a:pt x="4785987" y="3960221"/>
                    <a:pt x="4807140" y="3969793"/>
                    <a:pt x="4828291" y="3979364"/>
                  </a:cubicBezTo>
                  <a:cubicBezTo>
                    <a:pt x="4831112" y="3981756"/>
                    <a:pt x="4833932" y="3984150"/>
                    <a:pt x="4838163" y="3986542"/>
                  </a:cubicBezTo>
                  <a:cubicBezTo>
                    <a:pt x="4832522" y="4024828"/>
                    <a:pt x="4826882" y="4063114"/>
                    <a:pt x="4819831" y="4101400"/>
                  </a:cubicBezTo>
                  <a:cubicBezTo>
                    <a:pt x="4815601" y="4120543"/>
                    <a:pt x="4815601" y="4139686"/>
                    <a:pt x="4821241" y="4158829"/>
                  </a:cubicBezTo>
                  <a:cubicBezTo>
                    <a:pt x="4828291" y="4194724"/>
                    <a:pt x="4833932" y="4233010"/>
                    <a:pt x="4839572" y="4273688"/>
                  </a:cubicBezTo>
                  <a:cubicBezTo>
                    <a:pt x="4833932" y="4276082"/>
                    <a:pt x="4829702" y="4278473"/>
                    <a:pt x="4825471" y="4280868"/>
                  </a:cubicBezTo>
                  <a:cubicBezTo>
                    <a:pt x="4805729" y="4290439"/>
                    <a:pt x="4785987" y="4300011"/>
                    <a:pt x="4766245" y="4307188"/>
                  </a:cubicBezTo>
                  <a:cubicBezTo>
                    <a:pt x="4756375" y="4311974"/>
                    <a:pt x="4749324" y="4319154"/>
                    <a:pt x="4742274" y="4331117"/>
                  </a:cubicBezTo>
                  <a:cubicBezTo>
                    <a:pt x="4729582" y="4357440"/>
                    <a:pt x="4714071" y="4381369"/>
                    <a:pt x="4699970" y="4405297"/>
                  </a:cubicBezTo>
                  <a:cubicBezTo>
                    <a:pt x="4697150" y="4410083"/>
                    <a:pt x="4692919" y="4414869"/>
                    <a:pt x="4688689" y="4422046"/>
                  </a:cubicBezTo>
                  <a:cubicBezTo>
                    <a:pt x="4675997" y="4400512"/>
                    <a:pt x="4663307" y="4381369"/>
                    <a:pt x="4652026" y="4359831"/>
                  </a:cubicBezTo>
                  <a:cubicBezTo>
                    <a:pt x="4635104" y="4326331"/>
                    <a:pt x="4613951" y="4304796"/>
                    <a:pt x="4587159" y="4297616"/>
                  </a:cubicBezTo>
                  <a:cubicBezTo>
                    <a:pt x="4571647" y="4292831"/>
                    <a:pt x="4556137" y="4283259"/>
                    <a:pt x="4539215" y="4276082"/>
                  </a:cubicBezTo>
                  <a:cubicBezTo>
                    <a:pt x="4540624" y="4268902"/>
                    <a:pt x="4540624" y="4261724"/>
                    <a:pt x="4542035" y="4254545"/>
                  </a:cubicBezTo>
                  <a:cubicBezTo>
                    <a:pt x="4547676" y="4221044"/>
                    <a:pt x="4551905" y="4187544"/>
                    <a:pt x="4557546" y="4156438"/>
                  </a:cubicBezTo>
                  <a:cubicBezTo>
                    <a:pt x="4560366" y="4139686"/>
                    <a:pt x="4560366" y="4122937"/>
                    <a:pt x="4557546" y="4103794"/>
                  </a:cubicBezTo>
                  <a:cubicBezTo>
                    <a:pt x="4551905" y="4065508"/>
                    <a:pt x="4546265" y="4027222"/>
                    <a:pt x="4539215" y="3986542"/>
                  </a:cubicBezTo>
                  <a:cubicBezTo>
                    <a:pt x="4542035" y="3984150"/>
                    <a:pt x="4546265" y="3981756"/>
                    <a:pt x="4549085" y="3979364"/>
                  </a:cubicBezTo>
                  <a:cubicBezTo>
                    <a:pt x="4570238" y="3969793"/>
                    <a:pt x="4589980" y="3957827"/>
                    <a:pt x="4611131" y="3950650"/>
                  </a:cubicBezTo>
                  <a:cubicBezTo>
                    <a:pt x="4621003" y="3945864"/>
                    <a:pt x="4629463" y="3936292"/>
                    <a:pt x="4636513" y="3924327"/>
                  </a:cubicBezTo>
                  <a:cubicBezTo>
                    <a:pt x="4649205" y="3900398"/>
                    <a:pt x="4663307" y="3878863"/>
                    <a:pt x="4677408" y="3854934"/>
                  </a:cubicBezTo>
                  <a:cubicBezTo>
                    <a:pt x="4681638" y="3850149"/>
                    <a:pt x="4684458" y="3845363"/>
                    <a:pt x="4688689" y="3838183"/>
                  </a:cubicBezTo>
                  <a:close/>
                  <a:moveTo>
                    <a:pt x="1728821" y="3838183"/>
                  </a:moveTo>
                  <a:cubicBezTo>
                    <a:pt x="1731641" y="3842969"/>
                    <a:pt x="1734462" y="3845363"/>
                    <a:pt x="1737282" y="3850149"/>
                  </a:cubicBezTo>
                  <a:cubicBezTo>
                    <a:pt x="1752794" y="3876469"/>
                    <a:pt x="1768305" y="3900398"/>
                    <a:pt x="1782406" y="3926721"/>
                  </a:cubicBezTo>
                  <a:cubicBezTo>
                    <a:pt x="1788047" y="3938684"/>
                    <a:pt x="1795098" y="3945864"/>
                    <a:pt x="1804968" y="3950650"/>
                  </a:cubicBezTo>
                  <a:cubicBezTo>
                    <a:pt x="1826121" y="3960221"/>
                    <a:pt x="1847272" y="3969793"/>
                    <a:pt x="1868425" y="3979364"/>
                  </a:cubicBezTo>
                  <a:cubicBezTo>
                    <a:pt x="1871245" y="3981756"/>
                    <a:pt x="1874065" y="3984150"/>
                    <a:pt x="1878295" y="3986542"/>
                  </a:cubicBezTo>
                  <a:cubicBezTo>
                    <a:pt x="1872655" y="4024828"/>
                    <a:pt x="1867014" y="4063114"/>
                    <a:pt x="1859964" y="4101400"/>
                  </a:cubicBezTo>
                  <a:cubicBezTo>
                    <a:pt x="1857144" y="4120543"/>
                    <a:pt x="1857144" y="4139686"/>
                    <a:pt x="1861373" y="4158829"/>
                  </a:cubicBezTo>
                  <a:cubicBezTo>
                    <a:pt x="1868425" y="4194724"/>
                    <a:pt x="1874065" y="4233010"/>
                    <a:pt x="1879706" y="4273688"/>
                  </a:cubicBezTo>
                  <a:cubicBezTo>
                    <a:pt x="1874065" y="4276082"/>
                    <a:pt x="1869834" y="4278473"/>
                    <a:pt x="1865604" y="4280868"/>
                  </a:cubicBezTo>
                  <a:cubicBezTo>
                    <a:pt x="1845863" y="4290439"/>
                    <a:pt x="1826121" y="4300011"/>
                    <a:pt x="1806379" y="4307188"/>
                  </a:cubicBezTo>
                  <a:cubicBezTo>
                    <a:pt x="1796507" y="4311974"/>
                    <a:pt x="1789457" y="4319154"/>
                    <a:pt x="1782406" y="4331117"/>
                  </a:cubicBezTo>
                  <a:cubicBezTo>
                    <a:pt x="1769716" y="4357440"/>
                    <a:pt x="1754203" y="4381369"/>
                    <a:pt x="1740102" y="4405297"/>
                  </a:cubicBezTo>
                  <a:cubicBezTo>
                    <a:pt x="1737282" y="4410083"/>
                    <a:pt x="1733052" y="4414869"/>
                    <a:pt x="1728821" y="4422046"/>
                  </a:cubicBezTo>
                  <a:cubicBezTo>
                    <a:pt x="1716131" y="4400512"/>
                    <a:pt x="1703439" y="4381369"/>
                    <a:pt x="1692158" y="4359831"/>
                  </a:cubicBezTo>
                  <a:cubicBezTo>
                    <a:pt x="1675236" y="4326331"/>
                    <a:pt x="1654085" y="4304796"/>
                    <a:pt x="1627291" y="4297616"/>
                  </a:cubicBezTo>
                  <a:cubicBezTo>
                    <a:pt x="1611781" y="4292831"/>
                    <a:pt x="1596269" y="4283259"/>
                    <a:pt x="1579347" y="4276082"/>
                  </a:cubicBezTo>
                  <a:cubicBezTo>
                    <a:pt x="1580758" y="4268902"/>
                    <a:pt x="1580758" y="4261724"/>
                    <a:pt x="1582167" y="4254545"/>
                  </a:cubicBezTo>
                  <a:cubicBezTo>
                    <a:pt x="1587808" y="4221044"/>
                    <a:pt x="1592039" y="4187544"/>
                    <a:pt x="1597680" y="4156438"/>
                  </a:cubicBezTo>
                  <a:cubicBezTo>
                    <a:pt x="1600500" y="4139686"/>
                    <a:pt x="1600500" y="4122937"/>
                    <a:pt x="1597680" y="4103794"/>
                  </a:cubicBezTo>
                  <a:cubicBezTo>
                    <a:pt x="1592039" y="4065508"/>
                    <a:pt x="1586398" y="4027222"/>
                    <a:pt x="1579347" y="3986542"/>
                  </a:cubicBezTo>
                  <a:cubicBezTo>
                    <a:pt x="1582167" y="3984150"/>
                    <a:pt x="1586398" y="3981756"/>
                    <a:pt x="1589219" y="3979364"/>
                  </a:cubicBezTo>
                  <a:cubicBezTo>
                    <a:pt x="1610370" y="3969793"/>
                    <a:pt x="1630112" y="3957827"/>
                    <a:pt x="1651265" y="3950650"/>
                  </a:cubicBezTo>
                  <a:cubicBezTo>
                    <a:pt x="1661135" y="3945864"/>
                    <a:pt x="1669596" y="3936292"/>
                    <a:pt x="1676647" y="3924327"/>
                  </a:cubicBezTo>
                  <a:cubicBezTo>
                    <a:pt x="1689337" y="3900398"/>
                    <a:pt x="1703439" y="3878863"/>
                    <a:pt x="1717540" y="3854934"/>
                  </a:cubicBezTo>
                  <a:cubicBezTo>
                    <a:pt x="1721771" y="3850149"/>
                    <a:pt x="1724591" y="3845363"/>
                    <a:pt x="1728821" y="3838183"/>
                  </a:cubicBezTo>
                  <a:close/>
                  <a:moveTo>
                    <a:pt x="3212280" y="3835791"/>
                  </a:moveTo>
                  <a:cubicBezTo>
                    <a:pt x="3215100" y="3840577"/>
                    <a:pt x="3217920" y="3842969"/>
                    <a:pt x="3220741" y="3847754"/>
                  </a:cubicBezTo>
                  <a:cubicBezTo>
                    <a:pt x="3236253" y="3874077"/>
                    <a:pt x="3251764" y="3900398"/>
                    <a:pt x="3267276" y="3926721"/>
                  </a:cubicBezTo>
                  <a:cubicBezTo>
                    <a:pt x="3272916" y="3938684"/>
                    <a:pt x="3279966" y="3945864"/>
                    <a:pt x="3288427" y="3948256"/>
                  </a:cubicBezTo>
                  <a:cubicBezTo>
                    <a:pt x="3310989" y="3957827"/>
                    <a:pt x="3332142" y="3967399"/>
                    <a:pt x="3353293" y="3976970"/>
                  </a:cubicBezTo>
                  <a:cubicBezTo>
                    <a:pt x="3354704" y="3976970"/>
                    <a:pt x="3356113" y="3979364"/>
                    <a:pt x="3357524" y="3979364"/>
                  </a:cubicBezTo>
                  <a:cubicBezTo>
                    <a:pt x="3360344" y="3981756"/>
                    <a:pt x="3361754" y="3981756"/>
                    <a:pt x="3364574" y="3984150"/>
                  </a:cubicBezTo>
                  <a:cubicBezTo>
                    <a:pt x="3363165" y="3988936"/>
                    <a:pt x="3363165" y="3996113"/>
                    <a:pt x="3361754" y="4000899"/>
                  </a:cubicBezTo>
                  <a:cubicBezTo>
                    <a:pt x="3358934" y="4017650"/>
                    <a:pt x="3356113" y="4034399"/>
                    <a:pt x="3353293" y="4051151"/>
                  </a:cubicBezTo>
                  <a:cubicBezTo>
                    <a:pt x="3350473" y="4067900"/>
                    <a:pt x="3347653" y="4082257"/>
                    <a:pt x="3344832" y="4099008"/>
                  </a:cubicBezTo>
                  <a:cubicBezTo>
                    <a:pt x="3343423" y="4101400"/>
                    <a:pt x="3343423" y="4101400"/>
                    <a:pt x="3343423" y="4103794"/>
                  </a:cubicBezTo>
                  <a:cubicBezTo>
                    <a:pt x="3342012" y="4120543"/>
                    <a:pt x="3342012" y="4137294"/>
                    <a:pt x="3343423" y="4154043"/>
                  </a:cubicBezTo>
                  <a:cubicBezTo>
                    <a:pt x="3343423" y="4156438"/>
                    <a:pt x="3343423" y="4156438"/>
                    <a:pt x="3343423" y="4158829"/>
                  </a:cubicBezTo>
                  <a:cubicBezTo>
                    <a:pt x="3346243" y="4175581"/>
                    <a:pt x="3349063" y="4189938"/>
                    <a:pt x="3351884" y="4206687"/>
                  </a:cubicBezTo>
                  <a:cubicBezTo>
                    <a:pt x="3354704" y="4223438"/>
                    <a:pt x="3357524" y="4242581"/>
                    <a:pt x="3360344" y="4261724"/>
                  </a:cubicBezTo>
                  <a:cubicBezTo>
                    <a:pt x="3360344" y="4264116"/>
                    <a:pt x="3361754" y="4268902"/>
                    <a:pt x="3361754" y="4273688"/>
                  </a:cubicBezTo>
                  <a:cubicBezTo>
                    <a:pt x="3358934" y="4276082"/>
                    <a:pt x="3356113" y="4276082"/>
                    <a:pt x="3353293" y="4278473"/>
                  </a:cubicBezTo>
                  <a:cubicBezTo>
                    <a:pt x="3351884" y="4278473"/>
                    <a:pt x="3349063" y="4280868"/>
                    <a:pt x="3347653" y="4280868"/>
                  </a:cubicBezTo>
                  <a:cubicBezTo>
                    <a:pt x="3342012" y="4283259"/>
                    <a:pt x="3336371" y="4285653"/>
                    <a:pt x="3330731" y="4288045"/>
                  </a:cubicBezTo>
                  <a:cubicBezTo>
                    <a:pt x="3315220" y="4295225"/>
                    <a:pt x="3299708" y="4302402"/>
                    <a:pt x="3284197" y="4309582"/>
                  </a:cubicBezTo>
                  <a:cubicBezTo>
                    <a:pt x="3278557" y="4311974"/>
                    <a:pt x="3271505" y="4319154"/>
                    <a:pt x="3267276" y="4326331"/>
                  </a:cubicBezTo>
                  <a:cubicBezTo>
                    <a:pt x="3261635" y="4333511"/>
                    <a:pt x="3257404" y="4340688"/>
                    <a:pt x="3253174" y="4347868"/>
                  </a:cubicBezTo>
                  <a:cubicBezTo>
                    <a:pt x="3241893" y="4367011"/>
                    <a:pt x="3232022" y="4383760"/>
                    <a:pt x="3220741" y="4402903"/>
                  </a:cubicBezTo>
                  <a:cubicBezTo>
                    <a:pt x="3219331" y="4405297"/>
                    <a:pt x="3217920" y="4407689"/>
                    <a:pt x="3216511" y="4410083"/>
                  </a:cubicBezTo>
                  <a:cubicBezTo>
                    <a:pt x="3215100" y="4414869"/>
                    <a:pt x="3212280" y="4417261"/>
                    <a:pt x="3209460" y="4422046"/>
                  </a:cubicBezTo>
                  <a:cubicBezTo>
                    <a:pt x="3195358" y="4398117"/>
                    <a:pt x="3181257" y="4378974"/>
                    <a:pt x="3169976" y="4355046"/>
                  </a:cubicBezTo>
                  <a:cubicBezTo>
                    <a:pt x="3154465" y="4326331"/>
                    <a:pt x="3136133" y="4307188"/>
                    <a:pt x="3113571" y="4300011"/>
                  </a:cubicBezTo>
                  <a:cubicBezTo>
                    <a:pt x="3095240" y="4295225"/>
                    <a:pt x="3078318" y="4285653"/>
                    <a:pt x="3059986" y="4276082"/>
                  </a:cubicBezTo>
                  <a:cubicBezTo>
                    <a:pt x="3058576" y="4276082"/>
                    <a:pt x="3058576" y="4276082"/>
                    <a:pt x="3058576" y="4276082"/>
                  </a:cubicBezTo>
                  <a:cubicBezTo>
                    <a:pt x="3059986" y="4271296"/>
                    <a:pt x="3059986" y="4264116"/>
                    <a:pt x="3061396" y="4256939"/>
                  </a:cubicBezTo>
                  <a:cubicBezTo>
                    <a:pt x="3061396" y="4256939"/>
                    <a:pt x="3061396" y="4254545"/>
                    <a:pt x="3061396" y="4254545"/>
                  </a:cubicBezTo>
                  <a:cubicBezTo>
                    <a:pt x="3067037" y="4218653"/>
                    <a:pt x="3072678" y="4182758"/>
                    <a:pt x="3082548" y="4144472"/>
                  </a:cubicBezTo>
                  <a:cubicBezTo>
                    <a:pt x="3083959" y="4134900"/>
                    <a:pt x="3083959" y="4122937"/>
                    <a:pt x="3082548" y="4113366"/>
                  </a:cubicBezTo>
                  <a:cubicBezTo>
                    <a:pt x="3079727" y="4091828"/>
                    <a:pt x="3075498" y="4072685"/>
                    <a:pt x="3072678" y="4051151"/>
                  </a:cubicBezTo>
                  <a:cubicBezTo>
                    <a:pt x="3071267" y="4043971"/>
                    <a:pt x="3071267" y="4039185"/>
                    <a:pt x="3069857" y="4032008"/>
                  </a:cubicBezTo>
                  <a:cubicBezTo>
                    <a:pt x="3068446" y="4024828"/>
                    <a:pt x="3067037" y="4015256"/>
                    <a:pt x="3065626" y="4008079"/>
                  </a:cubicBezTo>
                  <a:cubicBezTo>
                    <a:pt x="3065626" y="4005685"/>
                    <a:pt x="3065626" y="4005685"/>
                    <a:pt x="3065626" y="4003293"/>
                  </a:cubicBezTo>
                  <a:cubicBezTo>
                    <a:pt x="3064217" y="3996113"/>
                    <a:pt x="3064217" y="3991327"/>
                    <a:pt x="3062806" y="3984150"/>
                  </a:cubicBezTo>
                  <a:cubicBezTo>
                    <a:pt x="3065626" y="3981756"/>
                    <a:pt x="3068446" y="3981756"/>
                    <a:pt x="3071267" y="3979364"/>
                  </a:cubicBezTo>
                  <a:cubicBezTo>
                    <a:pt x="3071267" y="3979364"/>
                    <a:pt x="3072678" y="3979364"/>
                    <a:pt x="3072678" y="3979364"/>
                  </a:cubicBezTo>
                  <a:cubicBezTo>
                    <a:pt x="3093829" y="3969793"/>
                    <a:pt x="3114982" y="3960221"/>
                    <a:pt x="3136133" y="3950650"/>
                  </a:cubicBezTo>
                  <a:cubicBezTo>
                    <a:pt x="3137544" y="3950650"/>
                    <a:pt x="3138953" y="3948256"/>
                    <a:pt x="3140364" y="3948256"/>
                  </a:cubicBezTo>
                  <a:cubicBezTo>
                    <a:pt x="3141773" y="3945864"/>
                    <a:pt x="3144594" y="3945864"/>
                    <a:pt x="3146004" y="3943470"/>
                  </a:cubicBezTo>
                  <a:cubicBezTo>
                    <a:pt x="3147414" y="3941078"/>
                    <a:pt x="3148825" y="3941078"/>
                    <a:pt x="3150234" y="3938684"/>
                  </a:cubicBezTo>
                  <a:cubicBezTo>
                    <a:pt x="3153054" y="3936292"/>
                    <a:pt x="3155875" y="3931507"/>
                    <a:pt x="3157285" y="3929112"/>
                  </a:cubicBezTo>
                  <a:cubicBezTo>
                    <a:pt x="3175616" y="3898006"/>
                    <a:pt x="3193949" y="3866898"/>
                    <a:pt x="3212280" y="3835791"/>
                  </a:cubicBezTo>
                  <a:close/>
                  <a:moveTo>
                    <a:pt x="4688689" y="3697004"/>
                  </a:moveTo>
                  <a:cubicBezTo>
                    <a:pt x="4684458" y="3701790"/>
                    <a:pt x="4680228" y="3708967"/>
                    <a:pt x="4677408" y="3713753"/>
                  </a:cubicBezTo>
                  <a:cubicBezTo>
                    <a:pt x="4652026" y="3756825"/>
                    <a:pt x="4628053" y="3797505"/>
                    <a:pt x="4602670" y="3840577"/>
                  </a:cubicBezTo>
                  <a:cubicBezTo>
                    <a:pt x="4595620" y="3852540"/>
                    <a:pt x="4588569" y="3857326"/>
                    <a:pt x="4580108" y="3862112"/>
                  </a:cubicBezTo>
                  <a:cubicBezTo>
                    <a:pt x="4546265" y="3876469"/>
                    <a:pt x="4511012" y="3893221"/>
                    <a:pt x="4475758" y="3909969"/>
                  </a:cubicBezTo>
                  <a:cubicBezTo>
                    <a:pt x="4472938" y="3912364"/>
                    <a:pt x="4468708" y="3914755"/>
                    <a:pt x="4464477" y="3917149"/>
                  </a:cubicBezTo>
                  <a:cubicBezTo>
                    <a:pt x="4464477" y="3924327"/>
                    <a:pt x="4465888" y="3933898"/>
                    <a:pt x="4467298" y="3941078"/>
                  </a:cubicBezTo>
                  <a:cubicBezTo>
                    <a:pt x="4477169" y="3998507"/>
                    <a:pt x="4485630" y="4058328"/>
                    <a:pt x="4495500" y="4115757"/>
                  </a:cubicBezTo>
                  <a:cubicBezTo>
                    <a:pt x="4496911" y="4127723"/>
                    <a:pt x="4496911" y="4139686"/>
                    <a:pt x="4495500" y="4151652"/>
                  </a:cubicBezTo>
                  <a:cubicBezTo>
                    <a:pt x="4485630" y="4209081"/>
                    <a:pt x="4477169" y="4268902"/>
                    <a:pt x="4467298" y="4328725"/>
                  </a:cubicBezTo>
                  <a:cubicBezTo>
                    <a:pt x="4465888" y="4335903"/>
                    <a:pt x="4465888" y="4343082"/>
                    <a:pt x="4464477" y="4352654"/>
                  </a:cubicBezTo>
                  <a:cubicBezTo>
                    <a:pt x="4471529" y="4355046"/>
                    <a:pt x="4475758" y="4357440"/>
                    <a:pt x="4481399" y="4359831"/>
                  </a:cubicBezTo>
                  <a:cubicBezTo>
                    <a:pt x="4513833" y="4374189"/>
                    <a:pt x="4547676" y="4390940"/>
                    <a:pt x="4581519" y="4405297"/>
                  </a:cubicBezTo>
                  <a:cubicBezTo>
                    <a:pt x="4589980" y="4407689"/>
                    <a:pt x="4595620" y="4414869"/>
                    <a:pt x="4601261" y="4424440"/>
                  </a:cubicBezTo>
                  <a:cubicBezTo>
                    <a:pt x="4626643" y="4469904"/>
                    <a:pt x="4652026" y="4512976"/>
                    <a:pt x="4677408" y="4556048"/>
                  </a:cubicBezTo>
                  <a:cubicBezTo>
                    <a:pt x="4681638" y="4560833"/>
                    <a:pt x="4684458" y="4565619"/>
                    <a:pt x="4688689" y="4572799"/>
                  </a:cubicBezTo>
                  <a:cubicBezTo>
                    <a:pt x="4705611" y="4544085"/>
                    <a:pt x="4722532" y="4515370"/>
                    <a:pt x="4739454" y="4486655"/>
                  </a:cubicBezTo>
                  <a:cubicBezTo>
                    <a:pt x="4753555" y="4462727"/>
                    <a:pt x="4766245" y="4431618"/>
                    <a:pt x="4783167" y="4414869"/>
                  </a:cubicBezTo>
                  <a:cubicBezTo>
                    <a:pt x="4800089" y="4395726"/>
                    <a:pt x="4822651" y="4393332"/>
                    <a:pt x="4842393" y="4383760"/>
                  </a:cubicBezTo>
                  <a:cubicBezTo>
                    <a:pt x="4864955" y="4371797"/>
                    <a:pt x="4887517" y="4362226"/>
                    <a:pt x="4911490" y="4350260"/>
                  </a:cubicBezTo>
                  <a:cubicBezTo>
                    <a:pt x="4910079" y="4340688"/>
                    <a:pt x="4908670" y="4331117"/>
                    <a:pt x="4907259" y="4323939"/>
                  </a:cubicBezTo>
                  <a:cubicBezTo>
                    <a:pt x="4898798" y="4266510"/>
                    <a:pt x="4890337" y="4209081"/>
                    <a:pt x="4880467" y="4151652"/>
                  </a:cubicBezTo>
                  <a:cubicBezTo>
                    <a:pt x="4879056" y="4139686"/>
                    <a:pt x="4877647" y="4127723"/>
                    <a:pt x="4880467" y="4113366"/>
                  </a:cubicBezTo>
                  <a:cubicBezTo>
                    <a:pt x="4890337" y="4055936"/>
                    <a:pt x="4898798" y="3996113"/>
                    <a:pt x="4908670" y="3936292"/>
                  </a:cubicBezTo>
                  <a:cubicBezTo>
                    <a:pt x="4910079" y="3929112"/>
                    <a:pt x="4910079" y="3924327"/>
                    <a:pt x="4911490" y="3914755"/>
                  </a:cubicBezTo>
                  <a:cubicBezTo>
                    <a:pt x="4905849" y="3912364"/>
                    <a:pt x="4901618" y="3909969"/>
                    <a:pt x="4897389" y="3907578"/>
                  </a:cubicBezTo>
                  <a:cubicBezTo>
                    <a:pt x="4863545" y="3893221"/>
                    <a:pt x="4829702" y="3876469"/>
                    <a:pt x="4795859" y="3862112"/>
                  </a:cubicBezTo>
                  <a:cubicBezTo>
                    <a:pt x="4785987" y="3859720"/>
                    <a:pt x="4778937" y="3852540"/>
                    <a:pt x="4773297" y="3840577"/>
                  </a:cubicBezTo>
                  <a:cubicBezTo>
                    <a:pt x="4749324" y="3799897"/>
                    <a:pt x="4723942" y="3756825"/>
                    <a:pt x="4699970" y="3716147"/>
                  </a:cubicBezTo>
                  <a:cubicBezTo>
                    <a:pt x="4697150" y="3708967"/>
                    <a:pt x="4692919" y="3704182"/>
                    <a:pt x="4688689" y="3697004"/>
                  </a:cubicBezTo>
                  <a:close/>
                  <a:moveTo>
                    <a:pt x="1730232" y="3697004"/>
                  </a:moveTo>
                  <a:cubicBezTo>
                    <a:pt x="1726001" y="3701790"/>
                    <a:pt x="1721771" y="3708967"/>
                    <a:pt x="1718951" y="3713753"/>
                  </a:cubicBezTo>
                  <a:cubicBezTo>
                    <a:pt x="1693568" y="3756825"/>
                    <a:pt x="1669596" y="3797505"/>
                    <a:pt x="1644213" y="3840577"/>
                  </a:cubicBezTo>
                  <a:cubicBezTo>
                    <a:pt x="1637163" y="3852540"/>
                    <a:pt x="1630112" y="3857326"/>
                    <a:pt x="1621651" y="3862112"/>
                  </a:cubicBezTo>
                  <a:cubicBezTo>
                    <a:pt x="1587808" y="3876469"/>
                    <a:pt x="1552555" y="3893221"/>
                    <a:pt x="1517301" y="3909969"/>
                  </a:cubicBezTo>
                  <a:cubicBezTo>
                    <a:pt x="1514481" y="3912364"/>
                    <a:pt x="1510251" y="3914755"/>
                    <a:pt x="1506020" y="3917149"/>
                  </a:cubicBezTo>
                  <a:cubicBezTo>
                    <a:pt x="1506020" y="3924327"/>
                    <a:pt x="1507431" y="3933898"/>
                    <a:pt x="1508840" y="3941078"/>
                  </a:cubicBezTo>
                  <a:cubicBezTo>
                    <a:pt x="1518712" y="3998507"/>
                    <a:pt x="1527173" y="4058328"/>
                    <a:pt x="1537043" y="4115757"/>
                  </a:cubicBezTo>
                  <a:cubicBezTo>
                    <a:pt x="1538454" y="4127723"/>
                    <a:pt x="1538454" y="4139686"/>
                    <a:pt x="1537043" y="4151652"/>
                  </a:cubicBezTo>
                  <a:cubicBezTo>
                    <a:pt x="1527173" y="4209081"/>
                    <a:pt x="1518712" y="4268902"/>
                    <a:pt x="1508840" y="4328725"/>
                  </a:cubicBezTo>
                  <a:cubicBezTo>
                    <a:pt x="1507431" y="4335903"/>
                    <a:pt x="1507431" y="4343082"/>
                    <a:pt x="1506020" y="4352654"/>
                  </a:cubicBezTo>
                  <a:cubicBezTo>
                    <a:pt x="1513072" y="4355046"/>
                    <a:pt x="1517301" y="4357440"/>
                    <a:pt x="1522942" y="4359831"/>
                  </a:cubicBezTo>
                  <a:cubicBezTo>
                    <a:pt x="1555376" y="4374189"/>
                    <a:pt x="1589219" y="4390940"/>
                    <a:pt x="1623062" y="4405297"/>
                  </a:cubicBezTo>
                  <a:cubicBezTo>
                    <a:pt x="1631523" y="4407689"/>
                    <a:pt x="1637163" y="4414869"/>
                    <a:pt x="1642804" y="4424440"/>
                  </a:cubicBezTo>
                  <a:cubicBezTo>
                    <a:pt x="1668186" y="4469904"/>
                    <a:pt x="1693568" y="4512976"/>
                    <a:pt x="1718951" y="4556048"/>
                  </a:cubicBezTo>
                  <a:cubicBezTo>
                    <a:pt x="1723181" y="4560833"/>
                    <a:pt x="1726001" y="4565619"/>
                    <a:pt x="1730232" y="4572799"/>
                  </a:cubicBezTo>
                  <a:cubicBezTo>
                    <a:pt x="1747154" y="4544085"/>
                    <a:pt x="1764075" y="4515370"/>
                    <a:pt x="1780997" y="4486655"/>
                  </a:cubicBezTo>
                  <a:cubicBezTo>
                    <a:pt x="1795098" y="4462727"/>
                    <a:pt x="1807788" y="4431618"/>
                    <a:pt x="1824710" y="4414869"/>
                  </a:cubicBezTo>
                  <a:cubicBezTo>
                    <a:pt x="1841632" y="4395726"/>
                    <a:pt x="1864194" y="4393332"/>
                    <a:pt x="1883935" y="4383760"/>
                  </a:cubicBezTo>
                  <a:cubicBezTo>
                    <a:pt x="1906498" y="4371797"/>
                    <a:pt x="1929060" y="4362226"/>
                    <a:pt x="1953033" y="4350260"/>
                  </a:cubicBezTo>
                  <a:cubicBezTo>
                    <a:pt x="1951622" y="4340688"/>
                    <a:pt x="1950213" y="4331117"/>
                    <a:pt x="1948802" y="4323939"/>
                  </a:cubicBezTo>
                  <a:cubicBezTo>
                    <a:pt x="1940341" y="4266510"/>
                    <a:pt x="1931880" y="4209081"/>
                    <a:pt x="1922010" y="4151652"/>
                  </a:cubicBezTo>
                  <a:cubicBezTo>
                    <a:pt x="1920599" y="4139686"/>
                    <a:pt x="1919190" y="4127723"/>
                    <a:pt x="1922010" y="4113366"/>
                  </a:cubicBezTo>
                  <a:cubicBezTo>
                    <a:pt x="1931880" y="4055936"/>
                    <a:pt x="1940341" y="3996113"/>
                    <a:pt x="1950213" y="3936292"/>
                  </a:cubicBezTo>
                  <a:cubicBezTo>
                    <a:pt x="1951622" y="3929112"/>
                    <a:pt x="1951622" y="3924327"/>
                    <a:pt x="1953033" y="3914755"/>
                  </a:cubicBezTo>
                  <a:cubicBezTo>
                    <a:pt x="1947392" y="3912364"/>
                    <a:pt x="1943161" y="3909969"/>
                    <a:pt x="1938931" y="3907578"/>
                  </a:cubicBezTo>
                  <a:cubicBezTo>
                    <a:pt x="1905088" y="3893221"/>
                    <a:pt x="1871245" y="3876469"/>
                    <a:pt x="1837402" y="3862112"/>
                  </a:cubicBezTo>
                  <a:cubicBezTo>
                    <a:pt x="1827530" y="3859720"/>
                    <a:pt x="1820480" y="3852540"/>
                    <a:pt x="1814840" y="3840577"/>
                  </a:cubicBezTo>
                  <a:cubicBezTo>
                    <a:pt x="1790867" y="3799897"/>
                    <a:pt x="1765484" y="3756825"/>
                    <a:pt x="1741513" y="3716147"/>
                  </a:cubicBezTo>
                  <a:cubicBezTo>
                    <a:pt x="1738693" y="3708967"/>
                    <a:pt x="1734462" y="3704182"/>
                    <a:pt x="1730232" y="3697004"/>
                  </a:cubicBezTo>
                  <a:close/>
                  <a:moveTo>
                    <a:pt x="3208050" y="3685039"/>
                  </a:moveTo>
                  <a:cubicBezTo>
                    <a:pt x="3203819" y="3692218"/>
                    <a:pt x="3199589" y="3699396"/>
                    <a:pt x="3196769" y="3704182"/>
                  </a:cubicBezTo>
                  <a:cubicBezTo>
                    <a:pt x="3171387" y="3744862"/>
                    <a:pt x="3147414" y="3787934"/>
                    <a:pt x="3123442" y="3828611"/>
                  </a:cubicBezTo>
                  <a:cubicBezTo>
                    <a:pt x="3123442" y="3828611"/>
                    <a:pt x="3122031" y="3831006"/>
                    <a:pt x="3122031" y="3831006"/>
                  </a:cubicBezTo>
                  <a:cubicBezTo>
                    <a:pt x="3122031" y="3831006"/>
                    <a:pt x="3120622" y="3833397"/>
                    <a:pt x="3120622" y="3833397"/>
                  </a:cubicBezTo>
                  <a:cubicBezTo>
                    <a:pt x="3120622" y="3835791"/>
                    <a:pt x="3119211" y="3835791"/>
                    <a:pt x="3119211" y="3835791"/>
                  </a:cubicBezTo>
                  <a:cubicBezTo>
                    <a:pt x="3117802" y="3838183"/>
                    <a:pt x="3117802" y="3838183"/>
                    <a:pt x="3116391" y="3840577"/>
                  </a:cubicBezTo>
                  <a:cubicBezTo>
                    <a:pt x="3113571" y="3845363"/>
                    <a:pt x="3110750" y="3847754"/>
                    <a:pt x="3107930" y="3850149"/>
                  </a:cubicBezTo>
                  <a:cubicBezTo>
                    <a:pt x="3106521" y="3850149"/>
                    <a:pt x="3105110" y="3852540"/>
                    <a:pt x="3103700" y="3852540"/>
                  </a:cubicBezTo>
                  <a:cubicBezTo>
                    <a:pt x="3103700" y="3854934"/>
                    <a:pt x="3103700" y="3854934"/>
                    <a:pt x="3102290" y="3854934"/>
                  </a:cubicBezTo>
                  <a:cubicBezTo>
                    <a:pt x="3100880" y="3857326"/>
                    <a:pt x="3100880" y="3857326"/>
                    <a:pt x="3099469" y="3857326"/>
                  </a:cubicBezTo>
                  <a:cubicBezTo>
                    <a:pt x="3096649" y="3857326"/>
                    <a:pt x="3095240" y="3859720"/>
                    <a:pt x="3093829" y="3859720"/>
                  </a:cubicBezTo>
                  <a:cubicBezTo>
                    <a:pt x="3062806" y="3874077"/>
                    <a:pt x="3031783" y="3888435"/>
                    <a:pt x="3000760" y="3902792"/>
                  </a:cubicBezTo>
                  <a:cubicBezTo>
                    <a:pt x="2999351" y="3902792"/>
                    <a:pt x="2996530" y="3905184"/>
                    <a:pt x="2995120" y="3905184"/>
                  </a:cubicBezTo>
                  <a:cubicBezTo>
                    <a:pt x="2990890" y="3907578"/>
                    <a:pt x="2988070" y="3909969"/>
                    <a:pt x="2981018" y="3905184"/>
                  </a:cubicBezTo>
                  <a:cubicBezTo>
                    <a:pt x="2982429" y="3914755"/>
                    <a:pt x="2983838" y="3924327"/>
                    <a:pt x="2985250" y="3931507"/>
                  </a:cubicBezTo>
                  <a:cubicBezTo>
                    <a:pt x="2993710" y="3988936"/>
                    <a:pt x="3002171" y="4046365"/>
                    <a:pt x="3012041" y="4103794"/>
                  </a:cubicBezTo>
                  <a:cubicBezTo>
                    <a:pt x="3014861" y="4115757"/>
                    <a:pt x="3014861" y="4127723"/>
                    <a:pt x="3012041" y="4142080"/>
                  </a:cubicBezTo>
                  <a:cubicBezTo>
                    <a:pt x="3002171" y="4199510"/>
                    <a:pt x="2993710" y="4256939"/>
                    <a:pt x="2983838" y="4316759"/>
                  </a:cubicBezTo>
                  <a:cubicBezTo>
                    <a:pt x="2982429" y="4323939"/>
                    <a:pt x="2982429" y="4331117"/>
                    <a:pt x="2981018" y="4340688"/>
                  </a:cubicBezTo>
                  <a:cubicBezTo>
                    <a:pt x="2983838" y="4340688"/>
                    <a:pt x="2985250" y="4343082"/>
                    <a:pt x="2986659" y="4343082"/>
                  </a:cubicBezTo>
                  <a:cubicBezTo>
                    <a:pt x="2990890" y="4343082"/>
                    <a:pt x="2993710" y="4345474"/>
                    <a:pt x="2997940" y="4347868"/>
                  </a:cubicBezTo>
                  <a:cubicBezTo>
                    <a:pt x="3002171" y="4347868"/>
                    <a:pt x="3006401" y="4350260"/>
                    <a:pt x="3010632" y="4352654"/>
                  </a:cubicBezTo>
                  <a:cubicBezTo>
                    <a:pt x="3031783" y="4362226"/>
                    <a:pt x="3051525" y="4371797"/>
                    <a:pt x="3072678" y="4381369"/>
                  </a:cubicBezTo>
                  <a:cubicBezTo>
                    <a:pt x="3079727" y="4383760"/>
                    <a:pt x="3085368" y="4386154"/>
                    <a:pt x="3091009" y="4388546"/>
                  </a:cubicBezTo>
                  <a:cubicBezTo>
                    <a:pt x="3092419" y="4390940"/>
                    <a:pt x="3092419" y="4390940"/>
                    <a:pt x="3093829" y="4390940"/>
                  </a:cubicBezTo>
                  <a:cubicBezTo>
                    <a:pt x="3095240" y="4390940"/>
                    <a:pt x="3096649" y="4393332"/>
                    <a:pt x="3098060" y="4393332"/>
                  </a:cubicBezTo>
                  <a:cubicBezTo>
                    <a:pt x="3107930" y="4395726"/>
                    <a:pt x="3114982" y="4402903"/>
                    <a:pt x="3122031" y="4414869"/>
                  </a:cubicBezTo>
                  <a:cubicBezTo>
                    <a:pt x="3123442" y="4417261"/>
                    <a:pt x="3123442" y="4417261"/>
                    <a:pt x="3124852" y="4419655"/>
                  </a:cubicBezTo>
                  <a:cubicBezTo>
                    <a:pt x="3126263" y="4422046"/>
                    <a:pt x="3126263" y="4422046"/>
                    <a:pt x="3127672" y="4424440"/>
                  </a:cubicBezTo>
                  <a:cubicBezTo>
                    <a:pt x="3133312" y="4434012"/>
                    <a:pt x="3138953" y="4443584"/>
                    <a:pt x="3144594" y="4453155"/>
                  </a:cubicBezTo>
                  <a:cubicBezTo>
                    <a:pt x="3162926" y="4484261"/>
                    <a:pt x="3179848" y="4512976"/>
                    <a:pt x="3198179" y="4544085"/>
                  </a:cubicBezTo>
                  <a:cubicBezTo>
                    <a:pt x="3202410" y="4548870"/>
                    <a:pt x="3205230" y="4553656"/>
                    <a:pt x="3209460" y="4560833"/>
                  </a:cubicBezTo>
                  <a:cubicBezTo>
                    <a:pt x="3213691" y="4556048"/>
                    <a:pt x="3217920" y="4548870"/>
                    <a:pt x="3220741" y="4544085"/>
                  </a:cubicBezTo>
                  <a:cubicBezTo>
                    <a:pt x="3246123" y="4501013"/>
                    <a:pt x="3270096" y="4460332"/>
                    <a:pt x="3295478" y="4417261"/>
                  </a:cubicBezTo>
                  <a:cubicBezTo>
                    <a:pt x="3299708" y="4410083"/>
                    <a:pt x="3305349" y="4402903"/>
                    <a:pt x="3312400" y="4400512"/>
                  </a:cubicBezTo>
                  <a:cubicBezTo>
                    <a:pt x="3312400" y="4400512"/>
                    <a:pt x="3313809" y="4398117"/>
                    <a:pt x="3315220" y="4398117"/>
                  </a:cubicBezTo>
                  <a:cubicBezTo>
                    <a:pt x="3346243" y="4383760"/>
                    <a:pt x="3375855" y="4371797"/>
                    <a:pt x="3405469" y="4357440"/>
                  </a:cubicBezTo>
                  <a:cubicBezTo>
                    <a:pt x="3408289" y="4355046"/>
                    <a:pt x="3412519" y="4355046"/>
                    <a:pt x="3415339" y="4352654"/>
                  </a:cubicBezTo>
                  <a:cubicBezTo>
                    <a:pt x="3416750" y="4352654"/>
                    <a:pt x="3419570" y="4350260"/>
                    <a:pt x="3420979" y="4350260"/>
                  </a:cubicBezTo>
                  <a:cubicBezTo>
                    <a:pt x="3423800" y="4350260"/>
                    <a:pt x="3428031" y="4347868"/>
                    <a:pt x="3432260" y="4345474"/>
                  </a:cubicBezTo>
                  <a:cubicBezTo>
                    <a:pt x="3430851" y="4335903"/>
                    <a:pt x="3430851" y="4326331"/>
                    <a:pt x="3429440" y="4319154"/>
                  </a:cubicBezTo>
                  <a:cubicBezTo>
                    <a:pt x="3419570" y="4261724"/>
                    <a:pt x="3411109" y="4201901"/>
                    <a:pt x="3401238" y="4144472"/>
                  </a:cubicBezTo>
                  <a:cubicBezTo>
                    <a:pt x="3399828" y="4137294"/>
                    <a:pt x="3399828" y="4130115"/>
                    <a:pt x="3399828" y="4125329"/>
                  </a:cubicBezTo>
                  <a:cubicBezTo>
                    <a:pt x="3399828" y="4120543"/>
                    <a:pt x="3399828" y="4115757"/>
                    <a:pt x="3401238" y="4108580"/>
                  </a:cubicBezTo>
                  <a:cubicBezTo>
                    <a:pt x="3401238" y="4106186"/>
                    <a:pt x="3401238" y="4106186"/>
                    <a:pt x="3401238" y="4106186"/>
                  </a:cubicBezTo>
                  <a:cubicBezTo>
                    <a:pt x="3411109" y="4048757"/>
                    <a:pt x="3420979" y="3991327"/>
                    <a:pt x="3429440" y="3931507"/>
                  </a:cubicBezTo>
                  <a:cubicBezTo>
                    <a:pt x="3430851" y="3924327"/>
                    <a:pt x="3430851" y="3917149"/>
                    <a:pt x="3432260" y="3909969"/>
                  </a:cubicBezTo>
                  <a:cubicBezTo>
                    <a:pt x="3432260" y="3909969"/>
                    <a:pt x="3432260" y="3907578"/>
                    <a:pt x="3432260" y="3907578"/>
                  </a:cubicBezTo>
                  <a:cubicBezTo>
                    <a:pt x="3426620" y="3905184"/>
                    <a:pt x="3422390" y="3902792"/>
                    <a:pt x="3418159" y="3900398"/>
                  </a:cubicBezTo>
                  <a:cubicBezTo>
                    <a:pt x="3384316" y="3883649"/>
                    <a:pt x="3350473" y="3866898"/>
                    <a:pt x="3315220" y="3852540"/>
                  </a:cubicBezTo>
                  <a:cubicBezTo>
                    <a:pt x="3306759" y="3847754"/>
                    <a:pt x="3299708" y="3840577"/>
                    <a:pt x="3294068" y="3831006"/>
                  </a:cubicBezTo>
                  <a:cubicBezTo>
                    <a:pt x="3270096" y="3787934"/>
                    <a:pt x="3244714" y="3747253"/>
                    <a:pt x="3219331" y="3704182"/>
                  </a:cubicBezTo>
                  <a:cubicBezTo>
                    <a:pt x="3219331" y="3704182"/>
                    <a:pt x="3217920" y="3701790"/>
                    <a:pt x="3217920" y="3701790"/>
                  </a:cubicBezTo>
                  <a:cubicBezTo>
                    <a:pt x="3215100" y="3697004"/>
                    <a:pt x="3212280" y="3689824"/>
                    <a:pt x="3208050" y="3685039"/>
                  </a:cubicBezTo>
                  <a:close/>
                  <a:moveTo>
                    <a:pt x="242542" y="3685039"/>
                  </a:moveTo>
                  <a:cubicBezTo>
                    <a:pt x="238312" y="3694610"/>
                    <a:pt x="236901" y="3701790"/>
                    <a:pt x="232672" y="3708967"/>
                  </a:cubicBezTo>
                  <a:cubicBezTo>
                    <a:pt x="207289" y="3752039"/>
                    <a:pt x="183316" y="3792719"/>
                    <a:pt x="157934" y="3835791"/>
                  </a:cubicBezTo>
                  <a:cubicBezTo>
                    <a:pt x="152293" y="3845363"/>
                    <a:pt x="146653" y="3852540"/>
                    <a:pt x="139603" y="3854934"/>
                  </a:cubicBezTo>
                  <a:cubicBezTo>
                    <a:pt x="104349" y="3869292"/>
                    <a:pt x="69096" y="3886041"/>
                    <a:pt x="33842" y="3902792"/>
                  </a:cubicBezTo>
                  <a:cubicBezTo>
                    <a:pt x="29613" y="3905184"/>
                    <a:pt x="25381" y="3907578"/>
                    <a:pt x="21152" y="3909969"/>
                  </a:cubicBezTo>
                  <a:cubicBezTo>
                    <a:pt x="22561" y="3919541"/>
                    <a:pt x="23972" y="3929112"/>
                    <a:pt x="25381" y="3936292"/>
                  </a:cubicBezTo>
                  <a:cubicBezTo>
                    <a:pt x="33842" y="3996113"/>
                    <a:pt x="43714" y="4053542"/>
                    <a:pt x="52175" y="4113366"/>
                  </a:cubicBezTo>
                  <a:cubicBezTo>
                    <a:pt x="53584" y="4122937"/>
                    <a:pt x="53584" y="4137294"/>
                    <a:pt x="52175" y="4146866"/>
                  </a:cubicBezTo>
                  <a:cubicBezTo>
                    <a:pt x="42303" y="4206687"/>
                    <a:pt x="33842" y="4266510"/>
                    <a:pt x="23972" y="4326331"/>
                  </a:cubicBezTo>
                  <a:cubicBezTo>
                    <a:pt x="22561" y="4333511"/>
                    <a:pt x="22561" y="4340688"/>
                    <a:pt x="21152" y="4350260"/>
                  </a:cubicBezTo>
                  <a:cubicBezTo>
                    <a:pt x="28202" y="4352654"/>
                    <a:pt x="32433" y="4355046"/>
                    <a:pt x="36663" y="4357440"/>
                  </a:cubicBezTo>
                  <a:cubicBezTo>
                    <a:pt x="70506" y="4371797"/>
                    <a:pt x="104349" y="4388546"/>
                    <a:pt x="138192" y="4402903"/>
                  </a:cubicBezTo>
                  <a:cubicBezTo>
                    <a:pt x="148064" y="4405297"/>
                    <a:pt x="155114" y="4412475"/>
                    <a:pt x="162165" y="4424440"/>
                  </a:cubicBezTo>
                  <a:cubicBezTo>
                    <a:pt x="186136" y="4467512"/>
                    <a:pt x="211519" y="4508190"/>
                    <a:pt x="236901" y="4551262"/>
                  </a:cubicBezTo>
                  <a:cubicBezTo>
                    <a:pt x="241132" y="4556048"/>
                    <a:pt x="243953" y="4560833"/>
                    <a:pt x="248182" y="4568013"/>
                  </a:cubicBezTo>
                  <a:cubicBezTo>
                    <a:pt x="252413" y="4563228"/>
                    <a:pt x="256643" y="4556048"/>
                    <a:pt x="259463" y="4551262"/>
                  </a:cubicBezTo>
                  <a:cubicBezTo>
                    <a:pt x="284846" y="4508190"/>
                    <a:pt x="308819" y="4467512"/>
                    <a:pt x="334201" y="4424440"/>
                  </a:cubicBezTo>
                  <a:cubicBezTo>
                    <a:pt x="341251" y="4414869"/>
                    <a:pt x="348302" y="4407689"/>
                    <a:pt x="356763" y="4402903"/>
                  </a:cubicBezTo>
                  <a:cubicBezTo>
                    <a:pt x="390606" y="4388546"/>
                    <a:pt x="424450" y="4371797"/>
                    <a:pt x="458293" y="4357440"/>
                  </a:cubicBezTo>
                  <a:cubicBezTo>
                    <a:pt x="462522" y="4355046"/>
                    <a:pt x="468163" y="4352654"/>
                    <a:pt x="473804" y="4350260"/>
                  </a:cubicBezTo>
                  <a:cubicBezTo>
                    <a:pt x="472394" y="4340688"/>
                    <a:pt x="472394" y="4331117"/>
                    <a:pt x="470983" y="4323939"/>
                  </a:cubicBezTo>
                  <a:cubicBezTo>
                    <a:pt x="461113" y="4266510"/>
                    <a:pt x="452652" y="4206687"/>
                    <a:pt x="442781" y="4149258"/>
                  </a:cubicBezTo>
                  <a:cubicBezTo>
                    <a:pt x="441371" y="4137294"/>
                    <a:pt x="441371" y="4125329"/>
                    <a:pt x="438551" y="4108580"/>
                  </a:cubicBezTo>
                  <a:cubicBezTo>
                    <a:pt x="448421" y="4051151"/>
                    <a:pt x="458293" y="3993722"/>
                    <a:pt x="466754" y="3933898"/>
                  </a:cubicBezTo>
                  <a:cubicBezTo>
                    <a:pt x="468163" y="3926721"/>
                    <a:pt x="468163" y="3919541"/>
                    <a:pt x="469574" y="3909969"/>
                  </a:cubicBezTo>
                  <a:cubicBezTo>
                    <a:pt x="463933" y="3907578"/>
                    <a:pt x="459702" y="3905184"/>
                    <a:pt x="455473" y="3902792"/>
                  </a:cubicBezTo>
                  <a:cubicBezTo>
                    <a:pt x="421629" y="3886041"/>
                    <a:pt x="387786" y="3869292"/>
                    <a:pt x="352532" y="3854934"/>
                  </a:cubicBezTo>
                  <a:cubicBezTo>
                    <a:pt x="344071" y="3850149"/>
                    <a:pt x="337021" y="3842969"/>
                    <a:pt x="331381" y="3833397"/>
                  </a:cubicBezTo>
                  <a:cubicBezTo>
                    <a:pt x="307408" y="3790325"/>
                    <a:pt x="282025" y="3749648"/>
                    <a:pt x="256643" y="3706576"/>
                  </a:cubicBezTo>
                  <a:cubicBezTo>
                    <a:pt x="253823" y="3701790"/>
                    <a:pt x="249593" y="3694610"/>
                    <a:pt x="242542" y="3685039"/>
                  </a:cubicBezTo>
                  <a:close/>
                  <a:moveTo>
                    <a:pt x="4685869" y="3656324"/>
                  </a:moveTo>
                  <a:cubicBezTo>
                    <a:pt x="4690098" y="3665895"/>
                    <a:pt x="4694329" y="3670681"/>
                    <a:pt x="4697150" y="3675467"/>
                  </a:cubicBezTo>
                  <a:cubicBezTo>
                    <a:pt x="4725352" y="3723325"/>
                    <a:pt x="4753555" y="3768791"/>
                    <a:pt x="4780347" y="3816648"/>
                  </a:cubicBezTo>
                  <a:cubicBezTo>
                    <a:pt x="4787398" y="3828611"/>
                    <a:pt x="4794448" y="3833397"/>
                    <a:pt x="4802909" y="3838183"/>
                  </a:cubicBezTo>
                  <a:cubicBezTo>
                    <a:pt x="4838163" y="3854934"/>
                    <a:pt x="4874826" y="3871683"/>
                    <a:pt x="4911490" y="3888435"/>
                  </a:cubicBezTo>
                  <a:cubicBezTo>
                    <a:pt x="4917130" y="3890826"/>
                    <a:pt x="4921360" y="3893221"/>
                    <a:pt x="4928411" y="3895612"/>
                  </a:cubicBezTo>
                  <a:cubicBezTo>
                    <a:pt x="4927001" y="3902792"/>
                    <a:pt x="4927001" y="3909969"/>
                    <a:pt x="4925591" y="3917149"/>
                  </a:cubicBezTo>
                  <a:cubicBezTo>
                    <a:pt x="4915719" y="3981756"/>
                    <a:pt x="4905849" y="4048757"/>
                    <a:pt x="4894568" y="4113366"/>
                  </a:cubicBezTo>
                  <a:cubicBezTo>
                    <a:pt x="4893157" y="4125329"/>
                    <a:pt x="4893157" y="4137294"/>
                    <a:pt x="4894568" y="4149258"/>
                  </a:cubicBezTo>
                  <a:cubicBezTo>
                    <a:pt x="4905849" y="4213867"/>
                    <a:pt x="4915719" y="4278473"/>
                    <a:pt x="4922771" y="4340688"/>
                  </a:cubicBezTo>
                  <a:cubicBezTo>
                    <a:pt x="4924180" y="4350260"/>
                    <a:pt x="4925591" y="4357440"/>
                    <a:pt x="4927001" y="4367011"/>
                  </a:cubicBezTo>
                  <a:cubicBezTo>
                    <a:pt x="4911490" y="4374189"/>
                    <a:pt x="4897389" y="4381369"/>
                    <a:pt x="4881876" y="4388546"/>
                  </a:cubicBezTo>
                  <a:cubicBezTo>
                    <a:pt x="4853674" y="4402903"/>
                    <a:pt x="4826882" y="4414869"/>
                    <a:pt x="4798679" y="4426832"/>
                  </a:cubicBezTo>
                  <a:cubicBezTo>
                    <a:pt x="4790218" y="4429226"/>
                    <a:pt x="4784578" y="4436404"/>
                    <a:pt x="4778937" y="4445975"/>
                  </a:cubicBezTo>
                  <a:cubicBezTo>
                    <a:pt x="4752144" y="4491441"/>
                    <a:pt x="4725352" y="4536905"/>
                    <a:pt x="4698559" y="4582371"/>
                  </a:cubicBezTo>
                  <a:cubicBezTo>
                    <a:pt x="4694329" y="4589548"/>
                    <a:pt x="4691509" y="4596728"/>
                    <a:pt x="4687278" y="4606299"/>
                  </a:cubicBezTo>
                  <a:cubicBezTo>
                    <a:pt x="4680228" y="4596728"/>
                    <a:pt x="4677408" y="4591942"/>
                    <a:pt x="4673177" y="4584762"/>
                  </a:cubicBezTo>
                  <a:cubicBezTo>
                    <a:pt x="4646385" y="4539299"/>
                    <a:pt x="4619592" y="4493833"/>
                    <a:pt x="4592800" y="4448369"/>
                  </a:cubicBezTo>
                  <a:cubicBezTo>
                    <a:pt x="4585749" y="4436404"/>
                    <a:pt x="4578699" y="4429226"/>
                    <a:pt x="4568827" y="4424440"/>
                  </a:cubicBezTo>
                  <a:cubicBezTo>
                    <a:pt x="4532164" y="4407689"/>
                    <a:pt x="4495500" y="4390940"/>
                    <a:pt x="4458837" y="4374189"/>
                  </a:cubicBezTo>
                  <a:cubicBezTo>
                    <a:pt x="4454607" y="4371797"/>
                    <a:pt x="4450376" y="4369403"/>
                    <a:pt x="4444735" y="4367011"/>
                  </a:cubicBezTo>
                  <a:cubicBezTo>
                    <a:pt x="4446146" y="4359831"/>
                    <a:pt x="4446146" y="4352654"/>
                    <a:pt x="4447556" y="4345474"/>
                  </a:cubicBezTo>
                  <a:cubicBezTo>
                    <a:pt x="4457427" y="4280868"/>
                    <a:pt x="4467298" y="4216258"/>
                    <a:pt x="4478579" y="4151652"/>
                  </a:cubicBezTo>
                  <a:cubicBezTo>
                    <a:pt x="4481399" y="4137294"/>
                    <a:pt x="4481399" y="4125329"/>
                    <a:pt x="4478579" y="4110972"/>
                  </a:cubicBezTo>
                  <a:cubicBezTo>
                    <a:pt x="4468708" y="4048757"/>
                    <a:pt x="4458837" y="3984150"/>
                    <a:pt x="4448967" y="3921935"/>
                  </a:cubicBezTo>
                  <a:cubicBezTo>
                    <a:pt x="4448967" y="3912364"/>
                    <a:pt x="4447556" y="3905184"/>
                    <a:pt x="4446146" y="3895612"/>
                  </a:cubicBezTo>
                  <a:cubicBezTo>
                    <a:pt x="4458837" y="3890826"/>
                    <a:pt x="4471529" y="3883649"/>
                    <a:pt x="4484219" y="3878863"/>
                  </a:cubicBezTo>
                  <a:cubicBezTo>
                    <a:pt x="4513833" y="3864506"/>
                    <a:pt x="4543445" y="3850149"/>
                    <a:pt x="4573058" y="3838183"/>
                  </a:cubicBezTo>
                  <a:cubicBezTo>
                    <a:pt x="4582928" y="3835791"/>
                    <a:pt x="4589980" y="3828611"/>
                    <a:pt x="4595620" y="3816648"/>
                  </a:cubicBezTo>
                  <a:cubicBezTo>
                    <a:pt x="4622412" y="3768791"/>
                    <a:pt x="4649205" y="3723325"/>
                    <a:pt x="4675997" y="3677861"/>
                  </a:cubicBezTo>
                  <a:cubicBezTo>
                    <a:pt x="4678817" y="3673075"/>
                    <a:pt x="4681638" y="3665895"/>
                    <a:pt x="4685869" y="3656324"/>
                  </a:cubicBezTo>
                  <a:close/>
                  <a:moveTo>
                    <a:pt x="1727412" y="3656324"/>
                  </a:moveTo>
                  <a:cubicBezTo>
                    <a:pt x="1731641" y="3665895"/>
                    <a:pt x="1735872" y="3670681"/>
                    <a:pt x="1738693" y="3675467"/>
                  </a:cubicBezTo>
                  <a:cubicBezTo>
                    <a:pt x="1766895" y="3723325"/>
                    <a:pt x="1795098" y="3768791"/>
                    <a:pt x="1821890" y="3816648"/>
                  </a:cubicBezTo>
                  <a:cubicBezTo>
                    <a:pt x="1828941" y="3828611"/>
                    <a:pt x="1835991" y="3833397"/>
                    <a:pt x="1844452" y="3838183"/>
                  </a:cubicBezTo>
                  <a:cubicBezTo>
                    <a:pt x="1879706" y="3854934"/>
                    <a:pt x="1916369" y="3871683"/>
                    <a:pt x="1953033" y="3888435"/>
                  </a:cubicBezTo>
                  <a:cubicBezTo>
                    <a:pt x="1958673" y="3890826"/>
                    <a:pt x="1962903" y="3893221"/>
                    <a:pt x="1969954" y="3895612"/>
                  </a:cubicBezTo>
                  <a:cubicBezTo>
                    <a:pt x="1968543" y="3902792"/>
                    <a:pt x="1968543" y="3909969"/>
                    <a:pt x="1967134" y="3917149"/>
                  </a:cubicBezTo>
                  <a:cubicBezTo>
                    <a:pt x="1957262" y="3981756"/>
                    <a:pt x="1947392" y="4048757"/>
                    <a:pt x="1936111" y="4113366"/>
                  </a:cubicBezTo>
                  <a:cubicBezTo>
                    <a:pt x="1934700" y="4125329"/>
                    <a:pt x="1934700" y="4137294"/>
                    <a:pt x="1936111" y="4149258"/>
                  </a:cubicBezTo>
                  <a:cubicBezTo>
                    <a:pt x="1945981" y="4213867"/>
                    <a:pt x="1957262" y="4278473"/>
                    <a:pt x="1964314" y="4340688"/>
                  </a:cubicBezTo>
                  <a:cubicBezTo>
                    <a:pt x="1965723" y="4350260"/>
                    <a:pt x="1967134" y="4357440"/>
                    <a:pt x="1968543" y="4367011"/>
                  </a:cubicBezTo>
                  <a:cubicBezTo>
                    <a:pt x="1953033" y="4374189"/>
                    <a:pt x="1938931" y="4381369"/>
                    <a:pt x="1923419" y="4388546"/>
                  </a:cubicBezTo>
                  <a:cubicBezTo>
                    <a:pt x="1895217" y="4402903"/>
                    <a:pt x="1868425" y="4414869"/>
                    <a:pt x="1840222" y="4426832"/>
                  </a:cubicBezTo>
                  <a:cubicBezTo>
                    <a:pt x="1831761" y="4429226"/>
                    <a:pt x="1826121" y="4436404"/>
                    <a:pt x="1820480" y="4445975"/>
                  </a:cubicBezTo>
                  <a:cubicBezTo>
                    <a:pt x="1793687" y="4491441"/>
                    <a:pt x="1766895" y="4536905"/>
                    <a:pt x="1740102" y="4582371"/>
                  </a:cubicBezTo>
                  <a:cubicBezTo>
                    <a:pt x="1735872" y="4589548"/>
                    <a:pt x="1733052" y="4596728"/>
                    <a:pt x="1728821" y="4606299"/>
                  </a:cubicBezTo>
                  <a:cubicBezTo>
                    <a:pt x="1721771" y="4596728"/>
                    <a:pt x="1718951" y="4591942"/>
                    <a:pt x="1714720" y="4584762"/>
                  </a:cubicBezTo>
                  <a:cubicBezTo>
                    <a:pt x="1687928" y="4539299"/>
                    <a:pt x="1661135" y="4493833"/>
                    <a:pt x="1634343" y="4448369"/>
                  </a:cubicBezTo>
                  <a:cubicBezTo>
                    <a:pt x="1627291" y="4436404"/>
                    <a:pt x="1620241" y="4429226"/>
                    <a:pt x="1610370" y="4424440"/>
                  </a:cubicBezTo>
                  <a:cubicBezTo>
                    <a:pt x="1573707" y="4407689"/>
                    <a:pt x="1537043" y="4390940"/>
                    <a:pt x="1500380" y="4374189"/>
                  </a:cubicBezTo>
                  <a:cubicBezTo>
                    <a:pt x="1496150" y="4371797"/>
                    <a:pt x="1491919" y="4369403"/>
                    <a:pt x="1486278" y="4367011"/>
                  </a:cubicBezTo>
                  <a:cubicBezTo>
                    <a:pt x="1487689" y="4359831"/>
                    <a:pt x="1487689" y="4352654"/>
                    <a:pt x="1489098" y="4345474"/>
                  </a:cubicBezTo>
                  <a:cubicBezTo>
                    <a:pt x="1498970" y="4280868"/>
                    <a:pt x="1508840" y="4216258"/>
                    <a:pt x="1520121" y="4151652"/>
                  </a:cubicBezTo>
                  <a:cubicBezTo>
                    <a:pt x="1522942" y="4137294"/>
                    <a:pt x="1522942" y="4125329"/>
                    <a:pt x="1520121" y="4110972"/>
                  </a:cubicBezTo>
                  <a:cubicBezTo>
                    <a:pt x="1510251" y="4048757"/>
                    <a:pt x="1500380" y="3984150"/>
                    <a:pt x="1490509" y="3921935"/>
                  </a:cubicBezTo>
                  <a:cubicBezTo>
                    <a:pt x="1490509" y="3912364"/>
                    <a:pt x="1489098" y="3905184"/>
                    <a:pt x="1487689" y="3895612"/>
                  </a:cubicBezTo>
                  <a:cubicBezTo>
                    <a:pt x="1500380" y="3890826"/>
                    <a:pt x="1513072" y="3883649"/>
                    <a:pt x="1525762" y="3878863"/>
                  </a:cubicBezTo>
                  <a:cubicBezTo>
                    <a:pt x="1555376" y="3864506"/>
                    <a:pt x="1584988" y="3850149"/>
                    <a:pt x="1614601" y="3838183"/>
                  </a:cubicBezTo>
                  <a:cubicBezTo>
                    <a:pt x="1624471" y="3835791"/>
                    <a:pt x="1631523" y="3828611"/>
                    <a:pt x="1637163" y="3816648"/>
                  </a:cubicBezTo>
                  <a:cubicBezTo>
                    <a:pt x="1663955" y="3768791"/>
                    <a:pt x="1690748" y="3723325"/>
                    <a:pt x="1717540" y="3677861"/>
                  </a:cubicBezTo>
                  <a:cubicBezTo>
                    <a:pt x="1720360" y="3673075"/>
                    <a:pt x="1723181" y="3665895"/>
                    <a:pt x="1727412" y="3656324"/>
                  </a:cubicBezTo>
                  <a:close/>
                  <a:moveTo>
                    <a:pt x="248182" y="3656324"/>
                  </a:moveTo>
                  <a:cubicBezTo>
                    <a:pt x="253823" y="3665895"/>
                    <a:pt x="258054" y="3670681"/>
                    <a:pt x="260874" y="3675467"/>
                  </a:cubicBezTo>
                  <a:cubicBezTo>
                    <a:pt x="287666" y="3720933"/>
                    <a:pt x="315869" y="3766396"/>
                    <a:pt x="342662" y="3814254"/>
                  </a:cubicBezTo>
                  <a:cubicBezTo>
                    <a:pt x="349712" y="3826220"/>
                    <a:pt x="356763" y="3833397"/>
                    <a:pt x="366633" y="3838183"/>
                  </a:cubicBezTo>
                  <a:cubicBezTo>
                    <a:pt x="401887" y="3854934"/>
                    <a:pt x="438551" y="3871683"/>
                    <a:pt x="475214" y="3888435"/>
                  </a:cubicBezTo>
                  <a:cubicBezTo>
                    <a:pt x="479444" y="3890826"/>
                    <a:pt x="483675" y="3893221"/>
                    <a:pt x="490725" y="3895612"/>
                  </a:cubicBezTo>
                  <a:cubicBezTo>
                    <a:pt x="487905" y="3909969"/>
                    <a:pt x="486495" y="3919541"/>
                    <a:pt x="485085" y="3931507"/>
                  </a:cubicBezTo>
                  <a:cubicBezTo>
                    <a:pt x="476624" y="3988936"/>
                    <a:pt x="468163" y="4046365"/>
                    <a:pt x="459702" y="4103794"/>
                  </a:cubicBezTo>
                  <a:cubicBezTo>
                    <a:pt x="456882" y="4122937"/>
                    <a:pt x="456882" y="4139686"/>
                    <a:pt x="459702" y="4158829"/>
                  </a:cubicBezTo>
                  <a:cubicBezTo>
                    <a:pt x="470983" y="4218653"/>
                    <a:pt x="479444" y="4280868"/>
                    <a:pt x="489316" y="4340688"/>
                  </a:cubicBezTo>
                  <a:cubicBezTo>
                    <a:pt x="489316" y="4347868"/>
                    <a:pt x="490725" y="4355046"/>
                    <a:pt x="492136" y="4364617"/>
                  </a:cubicBezTo>
                  <a:cubicBezTo>
                    <a:pt x="476624" y="4371797"/>
                    <a:pt x="462522" y="4378974"/>
                    <a:pt x="448421" y="4386154"/>
                  </a:cubicBezTo>
                  <a:cubicBezTo>
                    <a:pt x="420218" y="4398117"/>
                    <a:pt x="393427" y="4410083"/>
                    <a:pt x="366633" y="4422046"/>
                  </a:cubicBezTo>
                  <a:cubicBezTo>
                    <a:pt x="356763" y="4424440"/>
                    <a:pt x="349712" y="4431618"/>
                    <a:pt x="342662" y="4443584"/>
                  </a:cubicBezTo>
                  <a:cubicBezTo>
                    <a:pt x="315869" y="4489047"/>
                    <a:pt x="289077" y="4534513"/>
                    <a:pt x="262284" y="4579977"/>
                  </a:cubicBezTo>
                  <a:cubicBezTo>
                    <a:pt x="259463" y="4587156"/>
                    <a:pt x="256643" y="4594334"/>
                    <a:pt x="252413" y="4603905"/>
                  </a:cubicBezTo>
                  <a:cubicBezTo>
                    <a:pt x="245362" y="4594334"/>
                    <a:pt x="242542" y="4589548"/>
                    <a:pt x="238312" y="4582371"/>
                  </a:cubicBezTo>
                  <a:cubicBezTo>
                    <a:pt x="212930" y="4539299"/>
                    <a:pt x="186136" y="4496227"/>
                    <a:pt x="160754" y="4450761"/>
                  </a:cubicBezTo>
                  <a:cubicBezTo>
                    <a:pt x="150884" y="4434012"/>
                    <a:pt x="142423" y="4424440"/>
                    <a:pt x="129731" y="4419655"/>
                  </a:cubicBezTo>
                  <a:cubicBezTo>
                    <a:pt x="94479" y="4402903"/>
                    <a:pt x="57815" y="4386154"/>
                    <a:pt x="21152" y="4369403"/>
                  </a:cubicBezTo>
                  <a:cubicBezTo>
                    <a:pt x="18332" y="4367011"/>
                    <a:pt x="14100" y="4364617"/>
                    <a:pt x="9871" y="4362226"/>
                  </a:cubicBezTo>
                  <a:cubicBezTo>
                    <a:pt x="9871" y="4355046"/>
                    <a:pt x="9871" y="4350260"/>
                    <a:pt x="11280" y="4343082"/>
                  </a:cubicBezTo>
                  <a:cubicBezTo>
                    <a:pt x="21152" y="4278473"/>
                    <a:pt x="31022" y="4211473"/>
                    <a:pt x="42303" y="4146866"/>
                  </a:cubicBezTo>
                  <a:cubicBezTo>
                    <a:pt x="43714" y="4134900"/>
                    <a:pt x="45123" y="4122937"/>
                    <a:pt x="42303" y="4108580"/>
                  </a:cubicBezTo>
                  <a:cubicBezTo>
                    <a:pt x="31022" y="4046365"/>
                    <a:pt x="21152" y="3981756"/>
                    <a:pt x="11280" y="3917149"/>
                  </a:cubicBezTo>
                  <a:cubicBezTo>
                    <a:pt x="11280" y="3909969"/>
                    <a:pt x="9871" y="3902792"/>
                    <a:pt x="8460" y="3893221"/>
                  </a:cubicBezTo>
                  <a:cubicBezTo>
                    <a:pt x="32433" y="3883649"/>
                    <a:pt x="54995" y="3871683"/>
                    <a:pt x="77557" y="3862112"/>
                  </a:cubicBezTo>
                  <a:cubicBezTo>
                    <a:pt x="97299" y="3852540"/>
                    <a:pt x="115630" y="3842969"/>
                    <a:pt x="135372" y="3835791"/>
                  </a:cubicBezTo>
                  <a:cubicBezTo>
                    <a:pt x="143833" y="3833397"/>
                    <a:pt x="150884" y="3826220"/>
                    <a:pt x="156524" y="3816648"/>
                  </a:cubicBezTo>
                  <a:cubicBezTo>
                    <a:pt x="183316" y="3771182"/>
                    <a:pt x="211519" y="3723325"/>
                    <a:pt x="238312" y="3677861"/>
                  </a:cubicBezTo>
                  <a:cubicBezTo>
                    <a:pt x="242542" y="3673075"/>
                    <a:pt x="243953" y="3663504"/>
                    <a:pt x="248182" y="3656324"/>
                  </a:cubicBezTo>
                  <a:close/>
                  <a:moveTo>
                    <a:pt x="3203819" y="3649147"/>
                  </a:moveTo>
                  <a:cubicBezTo>
                    <a:pt x="3203819" y="3649147"/>
                    <a:pt x="3203819" y="3651538"/>
                    <a:pt x="3205230" y="3651538"/>
                  </a:cubicBezTo>
                  <a:cubicBezTo>
                    <a:pt x="3227792" y="3689824"/>
                    <a:pt x="3250354" y="3728110"/>
                    <a:pt x="3271505" y="3764005"/>
                  </a:cubicBezTo>
                  <a:cubicBezTo>
                    <a:pt x="3278557" y="3775968"/>
                    <a:pt x="3285607" y="3787934"/>
                    <a:pt x="3292658" y="3799897"/>
                  </a:cubicBezTo>
                  <a:cubicBezTo>
                    <a:pt x="3302528" y="3816648"/>
                    <a:pt x="3313809" y="3826220"/>
                    <a:pt x="3326501" y="3833397"/>
                  </a:cubicBezTo>
                  <a:cubicBezTo>
                    <a:pt x="3336371" y="3835791"/>
                    <a:pt x="3344832" y="3840577"/>
                    <a:pt x="3354704" y="3845363"/>
                  </a:cubicBezTo>
                  <a:cubicBezTo>
                    <a:pt x="3381496" y="3857326"/>
                    <a:pt x="3406878" y="3869292"/>
                    <a:pt x="3433671" y="3881255"/>
                  </a:cubicBezTo>
                  <a:cubicBezTo>
                    <a:pt x="3437901" y="3881255"/>
                    <a:pt x="3440721" y="3883649"/>
                    <a:pt x="3444952" y="3886041"/>
                  </a:cubicBezTo>
                  <a:cubicBezTo>
                    <a:pt x="3446362" y="3886041"/>
                    <a:pt x="3447773" y="3888435"/>
                    <a:pt x="3449182" y="3888435"/>
                  </a:cubicBezTo>
                  <a:cubicBezTo>
                    <a:pt x="3447773" y="3895612"/>
                    <a:pt x="3447773" y="3902792"/>
                    <a:pt x="3446362" y="3909969"/>
                  </a:cubicBezTo>
                  <a:cubicBezTo>
                    <a:pt x="3446362" y="3909969"/>
                    <a:pt x="3446362" y="3912364"/>
                    <a:pt x="3446362" y="3912364"/>
                  </a:cubicBezTo>
                  <a:cubicBezTo>
                    <a:pt x="3446362" y="3914755"/>
                    <a:pt x="3446362" y="3914755"/>
                    <a:pt x="3446362" y="3914755"/>
                  </a:cubicBezTo>
                  <a:cubicBezTo>
                    <a:pt x="3446362" y="3917149"/>
                    <a:pt x="3444952" y="3921935"/>
                    <a:pt x="3444952" y="3924327"/>
                  </a:cubicBezTo>
                  <a:cubicBezTo>
                    <a:pt x="3437901" y="3965007"/>
                    <a:pt x="3432260" y="4008079"/>
                    <a:pt x="3425211" y="4048757"/>
                  </a:cubicBezTo>
                  <a:cubicBezTo>
                    <a:pt x="3422390" y="4067900"/>
                    <a:pt x="3419570" y="4084651"/>
                    <a:pt x="3416750" y="4103794"/>
                  </a:cubicBezTo>
                  <a:cubicBezTo>
                    <a:pt x="3413929" y="4113366"/>
                    <a:pt x="3413929" y="4125329"/>
                    <a:pt x="3415339" y="4137294"/>
                  </a:cubicBezTo>
                  <a:cubicBezTo>
                    <a:pt x="3415339" y="4137294"/>
                    <a:pt x="3415339" y="4139686"/>
                    <a:pt x="3415339" y="4142080"/>
                  </a:cubicBezTo>
                  <a:cubicBezTo>
                    <a:pt x="3420979" y="4170795"/>
                    <a:pt x="3425211" y="4201901"/>
                    <a:pt x="3429440" y="4230616"/>
                  </a:cubicBezTo>
                  <a:cubicBezTo>
                    <a:pt x="3430851" y="4247367"/>
                    <a:pt x="3433671" y="4264116"/>
                    <a:pt x="3436492" y="4280868"/>
                  </a:cubicBezTo>
                  <a:cubicBezTo>
                    <a:pt x="3439312" y="4300011"/>
                    <a:pt x="3442132" y="4316759"/>
                    <a:pt x="3444952" y="4335903"/>
                  </a:cubicBezTo>
                  <a:cubicBezTo>
                    <a:pt x="3446362" y="4343082"/>
                    <a:pt x="3446362" y="4350260"/>
                    <a:pt x="3447773" y="4359831"/>
                  </a:cubicBezTo>
                  <a:cubicBezTo>
                    <a:pt x="3443542" y="4362226"/>
                    <a:pt x="3440721" y="4362226"/>
                    <a:pt x="3437901" y="4364617"/>
                  </a:cubicBezTo>
                  <a:cubicBezTo>
                    <a:pt x="3436492" y="4367011"/>
                    <a:pt x="3436492" y="4367011"/>
                    <a:pt x="3435081" y="4367011"/>
                  </a:cubicBezTo>
                  <a:cubicBezTo>
                    <a:pt x="3399828" y="4383760"/>
                    <a:pt x="3363165" y="4400512"/>
                    <a:pt x="3326501" y="4417261"/>
                  </a:cubicBezTo>
                  <a:cubicBezTo>
                    <a:pt x="3315220" y="4422046"/>
                    <a:pt x="3305349" y="4431618"/>
                    <a:pt x="3296888" y="4445975"/>
                  </a:cubicBezTo>
                  <a:cubicBezTo>
                    <a:pt x="3296888" y="4445975"/>
                    <a:pt x="3295478" y="4448369"/>
                    <a:pt x="3294068" y="4450761"/>
                  </a:cubicBezTo>
                  <a:cubicBezTo>
                    <a:pt x="3272916" y="4486655"/>
                    <a:pt x="3253174" y="4520156"/>
                    <a:pt x="3233433" y="4553656"/>
                  </a:cubicBezTo>
                  <a:cubicBezTo>
                    <a:pt x="3229201" y="4560833"/>
                    <a:pt x="3223561" y="4570405"/>
                    <a:pt x="3219331" y="4577585"/>
                  </a:cubicBezTo>
                  <a:cubicBezTo>
                    <a:pt x="3216511" y="4584762"/>
                    <a:pt x="3213691" y="4591942"/>
                    <a:pt x="3209460" y="4601514"/>
                  </a:cubicBezTo>
                  <a:cubicBezTo>
                    <a:pt x="3202410" y="4591942"/>
                    <a:pt x="3199589" y="4587156"/>
                    <a:pt x="3195358" y="4579977"/>
                  </a:cubicBezTo>
                  <a:cubicBezTo>
                    <a:pt x="3169976" y="4539299"/>
                    <a:pt x="3146004" y="4496227"/>
                    <a:pt x="3120622" y="4453155"/>
                  </a:cubicBezTo>
                  <a:cubicBezTo>
                    <a:pt x="3119211" y="4450761"/>
                    <a:pt x="3119211" y="4450761"/>
                    <a:pt x="3117802" y="4448369"/>
                  </a:cubicBezTo>
                  <a:cubicBezTo>
                    <a:pt x="3109341" y="4434012"/>
                    <a:pt x="3100880" y="4424440"/>
                    <a:pt x="3088188" y="4419655"/>
                  </a:cubicBezTo>
                  <a:cubicBezTo>
                    <a:pt x="3052936" y="4402903"/>
                    <a:pt x="3016272" y="4386154"/>
                    <a:pt x="2979609" y="4369403"/>
                  </a:cubicBezTo>
                  <a:cubicBezTo>
                    <a:pt x="2976789" y="4367011"/>
                    <a:pt x="2972557" y="4364617"/>
                    <a:pt x="2968328" y="4362226"/>
                  </a:cubicBezTo>
                  <a:cubicBezTo>
                    <a:pt x="2968328" y="4357440"/>
                    <a:pt x="2969737" y="4355046"/>
                    <a:pt x="2969737" y="4350260"/>
                  </a:cubicBezTo>
                  <a:cubicBezTo>
                    <a:pt x="2969737" y="4350260"/>
                    <a:pt x="2969737" y="4347868"/>
                    <a:pt x="2969737" y="4345474"/>
                  </a:cubicBezTo>
                  <a:cubicBezTo>
                    <a:pt x="2971148" y="4333511"/>
                    <a:pt x="2973968" y="4321545"/>
                    <a:pt x="2975378" y="4309582"/>
                  </a:cubicBezTo>
                  <a:cubicBezTo>
                    <a:pt x="2979609" y="4278473"/>
                    <a:pt x="2985250" y="4249759"/>
                    <a:pt x="2989479" y="4218653"/>
                  </a:cubicBezTo>
                  <a:cubicBezTo>
                    <a:pt x="2992300" y="4197115"/>
                    <a:pt x="2996530" y="4175581"/>
                    <a:pt x="2999351" y="4154043"/>
                  </a:cubicBezTo>
                  <a:cubicBezTo>
                    <a:pt x="3002171" y="4137294"/>
                    <a:pt x="3002171" y="4120543"/>
                    <a:pt x="2999351" y="4103794"/>
                  </a:cubicBezTo>
                  <a:cubicBezTo>
                    <a:pt x="2995120" y="4084651"/>
                    <a:pt x="2992300" y="4063114"/>
                    <a:pt x="2989479" y="4043971"/>
                  </a:cubicBezTo>
                  <a:cubicBezTo>
                    <a:pt x="2983838" y="4005685"/>
                    <a:pt x="2976789" y="3965007"/>
                    <a:pt x="2971148" y="3924327"/>
                  </a:cubicBezTo>
                  <a:cubicBezTo>
                    <a:pt x="2969737" y="3924327"/>
                    <a:pt x="2969737" y="3921935"/>
                    <a:pt x="2969737" y="3919541"/>
                  </a:cubicBezTo>
                  <a:cubicBezTo>
                    <a:pt x="2969737" y="3919541"/>
                    <a:pt x="2969737" y="3919541"/>
                    <a:pt x="2969737" y="3917149"/>
                  </a:cubicBezTo>
                  <a:cubicBezTo>
                    <a:pt x="2969737" y="3914755"/>
                    <a:pt x="2969737" y="3914755"/>
                    <a:pt x="2968328" y="3905184"/>
                  </a:cubicBezTo>
                  <a:cubicBezTo>
                    <a:pt x="2966917" y="3898006"/>
                    <a:pt x="2966917" y="3893221"/>
                    <a:pt x="2965508" y="3886041"/>
                  </a:cubicBezTo>
                  <a:cubicBezTo>
                    <a:pt x="2968328" y="3886041"/>
                    <a:pt x="2969737" y="3883649"/>
                    <a:pt x="2972557" y="3883649"/>
                  </a:cubicBezTo>
                  <a:cubicBezTo>
                    <a:pt x="2975378" y="3881255"/>
                    <a:pt x="2978198" y="3881255"/>
                    <a:pt x="2981018" y="3878863"/>
                  </a:cubicBezTo>
                  <a:cubicBezTo>
                    <a:pt x="2989479" y="3874077"/>
                    <a:pt x="2997940" y="3871683"/>
                    <a:pt x="3006401" y="3866898"/>
                  </a:cubicBezTo>
                  <a:cubicBezTo>
                    <a:pt x="3016272" y="3864506"/>
                    <a:pt x="3024733" y="3859720"/>
                    <a:pt x="3034603" y="3854934"/>
                  </a:cubicBezTo>
                  <a:cubicBezTo>
                    <a:pt x="3052936" y="3845363"/>
                    <a:pt x="3072678" y="3835791"/>
                    <a:pt x="3091009" y="3828611"/>
                  </a:cubicBezTo>
                  <a:cubicBezTo>
                    <a:pt x="3098060" y="3826220"/>
                    <a:pt x="3103700" y="3821434"/>
                    <a:pt x="3109341" y="3814254"/>
                  </a:cubicBezTo>
                  <a:cubicBezTo>
                    <a:pt x="3109341" y="3814254"/>
                    <a:pt x="3110750" y="3811863"/>
                    <a:pt x="3112161" y="3809468"/>
                  </a:cubicBezTo>
                  <a:cubicBezTo>
                    <a:pt x="3138953" y="3764005"/>
                    <a:pt x="3167156" y="3716147"/>
                    <a:pt x="3193949" y="3670681"/>
                  </a:cubicBezTo>
                  <a:cubicBezTo>
                    <a:pt x="3198179" y="3665895"/>
                    <a:pt x="3199589" y="3656324"/>
                    <a:pt x="3203819" y="3649147"/>
                  </a:cubicBezTo>
                  <a:close/>
                  <a:moveTo>
                    <a:pt x="4685869" y="3496002"/>
                  </a:moveTo>
                  <a:cubicBezTo>
                    <a:pt x="4681638" y="3505574"/>
                    <a:pt x="4678817" y="3512751"/>
                    <a:pt x="4674588" y="3519931"/>
                  </a:cubicBezTo>
                  <a:cubicBezTo>
                    <a:pt x="4636513" y="3584537"/>
                    <a:pt x="4597030" y="3649147"/>
                    <a:pt x="4558957" y="3716147"/>
                  </a:cubicBezTo>
                  <a:cubicBezTo>
                    <a:pt x="4553316" y="3728110"/>
                    <a:pt x="4546265" y="3732896"/>
                    <a:pt x="4537804" y="3737682"/>
                  </a:cubicBezTo>
                  <a:cubicBezTo>
                    <a:pt x="4484219" y="3761611"/>
                    <a:pt x="4430634" y="3787934"/>
                    <a:pt x="4377049" y="3811863"/>
                  </a:cubicBezTo>
                  <a:cubicBezTo>
                    <a:pt x="4372819" y="3814254"/>
                    <a:pt x="4368588" y="3816648"/>
                    <a:pt x="4362948" y="3819040"/>
                  </a:cubicBezTo>
                  <a:cubicBezTo>
                    <a:pt x="4364359" y="3828611"/>
                    <a:pt x="4365768" y="3835791"/>
                    <a:pt x="4367179" y="3845363"/>
                  </a:cubicBezTo>
                  <a:cubicBezTo>
                    <a:pt x="4381280" y="3933898"/>
                    <a:pt x="4395382" y="4022436"/>
                    <a:pt x="4409483" y="4110972"/>
                  </a:cubicBezTo>
                  <a:cubicBezTo>
                    <a:pt x="4412303" y="4127723"/>
                    <a:pt x="4412303" y="4142080"/>
                    <a:pt x="4409483" y="4158829"/>
                  </a:cubicBezTo>
                  <a:cubicBezTo>
                    <a:pt x="4395382" y="4247367"/>
                    <a:pt x="4381280" y="4333511"/>
                    <a:pt x="4367179" y="4422046"/>
                  </a:cubicBezTo>
                  <a:cubicBezTo>
                    <a:pt x="4365768" y="4431618"/>
                    <a:pt x="4364359" y="4441189"/>
                    <a:pt x="4362948" y="4453155"/>
                  </a:cubicBezTo>
                  <a:cubicBezTo>
                    <a:pt x="4368588" y="4455547"/>
                    <a:pt x="4372819" y="4457941"/>
                    <a:pt x="4378460" y="4460332"/>
                  </a:cubicBezTo>
                  <a:cubicBezTo>
                    <a:pt x="4430634" y="4484261"/>
                    <a:pt x="4482810" y="4508190"/>
                    <a:pt x="4534984" y="4532119"/>
                  </a:cubicBezTo>
                  <a:cubicBezTo>
                    <a:pt x="4544856" y="4534513"/>
                    <a:pt x="4553316" y="4544085"/>
                    <a:pt x="4560366" y="4556048"/>
                  </a:cubicBezTo>
                  <a:cubicBezTo>
                    <a:pt x="4598441" y="4620657"/>
                    <a:pt x="4637924" y="4687657"/>
                    <a:pt x="4675997" y="4752264"/>
                  </a:cubicBezTo>
                  <a:cubicBezTo>
                    <a:pt x="4678817" y="4759444"/>
                    <a:pt x="4683048" y="4764230"/>
                    <a:pt x="4688689" y="4773801"/>
                  </a:cubicBezTo>
                  <a:cubicBezTo>
                    <a:pt x="4692919" y="4764230"/>
                    <a:pt x="4695739" y="4757050"/>
                    <a:pt x="4699970" y="4749872"/>
                  </a:cubicBezTo>
                  <a:cubicBezTo>
                    <a:pt x="4738043" y="4685263"/>
                    <a:pt x="4777527" y="4620657"/>
                    <a:pt x="4815601" y="4553656"/>
                  </a:cubicBezTo>
                  <a:cubicBezTo>
                    <a:pt x="4821241" y="4541690"/>
                    <a:pt x="4828291" y="4536905"/>
                    <a:pt x="4836752" y="4532119"/>
                  </a:cubicBezTo>
                  <a:cubicBezTo>
                    <a:pt x="4888928" y="4508190"/>
                    <a:pt x="4942513" y="4484261"/>
                    <a:pt x="4994687" y="4460332"/>
                  </a:cubicBezTo>
                  <a:cubicBezTo>
                    <a:pt x="5000327" y="4455547"/>
                    <a:pt x="5005968" y="4453155"/>
                    <a:pt x="5013019" y="4450761"/>
                  </a:cubicBezTo>
                  <a:cubicBezTo>
                    <a:pt x="5011608" y="4438798"/>
                    <a:pt x="5010199" y="4431618"/>
                    <a:pt x="5008788" y="4422046"/>
                  </a:cubicBezTo>
                  <a:cubicBezTo>
                    <a:pt x="4994687" y="4333511"/>
                    <a:pt x="4980586" y="4247367"/>
                    <a:pt x="4966484" y="4158829"/>
                  </a:cubicBezTo>
                  <a:cubicBezTo>
                    <a:pt x="4963664" y="4139686"/>
                    <a:pt x="4963664" y="4122937"/>
                    <a:pt x="4965075" y="4108580"/>
                  </a:cubicBezTo>
                  <a:cubicBezTo>
                    <a:pt x="4979176" y="4027222"/>
                    <a:pt x="4991867" y="3943470"/>
                    <a:pt x="5004559" y="3862112"/>
                  </a:cubicBezTo>
                  <a:cubicBezTo>
                    <a:pt x="5007379" y="3850149"/>
                    <a:pt x="5008788" y="3835791"/>
                    <a:pt x="5011608" y="3819040"/>
                  </a:cubicBezTo>
                  <a:cubicBezTo>
                    <a:pt x="5005968" y="3816648"/>
                    <a:pt x="5001738" y="3814254"/>
                    <a:pt x="4997507" y="3811863"/>
                  </a:cubicBezTo>
                  <a:cubicBezTo>
                    <a:pt x="4943922" y="3787934"/>
                    <a:pt x="4891748" y="3764005"/>
                    <a:pt x="4838163" y="3740076"/>
                  </a:cubicBezTo>
                  <a:cubicBezTo>
                    <a:pt x="4828291" y="3735290"/>
                    <a:pt x="4821241" y="3728110"/>
                    <a:pt x="4814190" y="3716147"/>
                  </a:cubicBezTo>
                  <a:cubicBezTo>
                    <a:pt x="4776117" y="3649147"/>
                    <a:pt x="4738043" y="3584537"/>
                    <a:pt x="4699970" y="3519931"/>
                  </a:cubicBezTo>
                  <a:cubicBezTo>
                    <a:pt x="4695739" y="3512751"/>
                    <a:pt x="4692919" y="3505574"/>
                    <a:pt x="4685869" y="3496002"/>
                  </a:cubicBezTo>
                  <a:close/>
                  <a:moveTo>
                    <a:pt x="1727412" y="3496002"/>
                  </a:moveTo>
                  <a:cubicBezTo>
                    <a:pt x="1723181" y="3505574"/>
                    <a:pt x="1720360" y="3512751"/>
                    <a:pt x="1716131" y="3519931"/>
                  </a:cubicBezTo>
                  <a:cubicBezTo>
                    <a:pt x="1678056" y="3584537"/>
                    <a:pt x="1638573" y="3649147"/>
                    <a:pt x="1600500" y="3716147"/>
                  </a:cubicBezTo>
                  <a:cubicBezTo>
                    <a:pt x="1594859" y="3728110"/>
                    <a:pt x="1587808" y="3732896"/>
                    <a:pt x="1579347" y="3737682"/>
                  </a:cubicBezTo>
                  <a:cubicBezTo>
                    <a:pt x="1525762" y="3761611"/>
                    <a:pt x="1472177" y="3787934"/>
                    <a:pt x="1418592" y="3811863"/>
                  </a:cubicBezTo>
                  <a:cubicBezTo>
                    <a:pt x="1414362" y="3814254"/>
                    <a:pt x="1410131" y="3816648"/>
                    <a:pt x="1404491" y="3819040"/>
                  </a:cubicBezTo>
                  <a:cubicBezTo>
                    <a:pt x="1405902" y="3828611"/>
                    <a:pt x="1407311" y="3835791"/>
                    <a:pt x="1408722" y="3845363"/>
                  </a:cubicBezTo>
                  <a:cubicBezTo>
                    <a:pt x="1422823" y="3933898"/>
                    <a:pt x="1436924" y="4022436"/>
                    <a:pt x="1451026" y="4110972"/>
                  </a:cubicBezTo>
                  <a:cubicBezTo>
                    <a:pt x="1453846" y="4127723"/>
                    <a:pt x="1453846" y="4142080"/>
                    <a:pt x="1451026" y="4158829"/>
                  </a:cubicBezTo>
                  <a:cubicBezTo>
                    <a:pt x="1436924" y="4247367"/>
                    <a:pt x="1422823" y="4333511"/>
                    <a:pt x="1408722" y="4422046"/>
                  </a:cubicBezTo>
                  <a:cubicBezTo>
                    <a:pt x="1407311" y="4431618"/>
                    <a:pt x="1405902" y="4441189"/>
                    <a:pt x="1404491" y="4453155"/>
                  </a:cubicBezTo>
                  <a:cubicBezTo>
                    <a:pt x="1410131" y="4455547"/>
                    <a:pt x="1414362" y="4457941"/>
                    <a:pt x="1420003" y="4460332"/>
                  </a:cubicBezTo>
                  <a:cubicBezTo>
                    <a:pt x="1472177" y="4484261"/>
                    <a:pt x="1524353" y="4508190"/>
                    <a:pt x="1576527" y="4532119"/>
                  </a:cubicBezTo>
                  <a:cubicBezTo>
                    <a:pt x="1586398" y="4534513"/>
                    <a:pt x="1594859" y="4544085"/>
                    <a:pt x="1601909" y="4556048"/>
                  </a:cubicBezTo>
                  <a:cubicBezTo>
                    <a:pt x="1639983" y="4620657"/>
                    <a:pt x="1679467" y="4687657"/>
                    <a:pt x="1717540" y="4752264"/>
                  </a:cubicBezTo>
                  <a:cubicBezTo>
                    <a:pt x="1720360" y="4759444"/>
                    <a:pt x="1724591" y="4764230"/>
                    <a:pt x="1730232" y="4773801"/>
                  </a:cubicBezTo>
                  <a:cubicBezTo>
                    <a:pt x="1734462" y="4764230"/>
                    <a:pt x="1737282" y="4757050"/>
                    <a:pt x="1741513" y="4749872"/>
                  </a:cubicBezTo>
                  <a:cubicBezTo>
                    <a:pt x="1779586" y="4685263"/>
                    <a:pt x="1819069" y="4620657"/>
                    <a:pt x="1857144" y="4553656"/>
                  </a:cubicBezTo>
                  <a:cubicBezTo>
                    <a:pt x="1862784" y="4541690"/>
                    <a:pt x="1869834" y="4536905"/>
                    <a:pt x="1878295" y="4532119"/>
                  </a:cubicBezTo>
                  <a:cubicBezTo>
                    <a:pt x="1930471" y="4508190"/>
                    <a:pt x="1984056" y="4484261"/>
                    <a:pt x="2036230" y="4460332"/>
                  </a:cubicBezTo>
                  <a:cubicBezTo>
                    <a:pt x="2041870" y="4455547"/>
                    <a:pt x="2047511" y="4453155"/>
                    <a:pt x="2054562" y="4450761"/>
                  </a:cubicBezTo>
                  <a:cubicBezTo>
                    <a:pt x="2053151" y="4438798"/>
                    <a:pt x="2051742" y="4431618"/>
                    <a:pt x="2050331" y="4422046"/>
                  </a:cubicBezTo>
                  <a:cubicBezTo>
                    <a:pt x="2036230" y="4333511"/>
                    <a:pt x="2022128" y="4247367"/>
                    <a:pt x="2008027" y="4158829"/>
                  </a:cubicBezTo>
                  <a:cubicBezTo>
                    <a:pt x="2005207" y="4139686"/>
                    <a:pt x="2005207" y="4122937"/>
                    <a:pt x="2006618" y="4108580"/>
                  </a:cubicBezTo>
                  <a:cubicBezTo>
                    <a:pt x="2020719" y="4027222"/>
                    <a:pt x="2033410" y="3943470"/>
                    <a:pt x="2046101" y="3862112"/>
                  </a:cubicBezTo>
                  <a:cubicBezTo>
                    <a:pt x="2048922" y="3850149"/>
                    <a:pt x="2050331" y="3835791"/>
                    <a:pt x="2053151" y="3819040"/>
                  </a:cubicBezTo>
                  <a:cubicBezTo>
                    <a:pt x="2047511" y="3816648"/>
                    <a:pt x="2043281" y="3814254"/>
                    <a:pt x="2039050" y="3811863"/>
                  </a:cubicBezTo>
                  <a:cubicBezTo>
                    <a:pt x="1985465" y="3787934"/>
                    <a:pt x="1933291" y="3764005"/>
                    <a:pt x="1879706" y="3740076"/>
                  </a:cubicBezTo>
                  <a:cubicBezTo>
                    <a:pt x="1869834" y="3735290"/>
                    <a:pt x="1862784" y="3728110"/>
                    <a:pt x="1855733" y="3716147"/>
                  </a:cubicBezTo>
                  <a:cubicBezTo>
                    <a:pt x="1817660" y="3649147"/>
                    <a:pt x="1779586" y="3584537"/>
                    <a:pt x="1741513" y="3519931"/>
                  </a:cubicBezTo>
                  <a:cubicBezTo>
                    <a:pt x="1737282" y="3512751"/>
                    <a:pt x="1734462" y="3505574"/>
                    <a:pt x="1727412" y="3496002"/>
                  </a:cubicBezTo>
                  <a:close/>
                  <a:moveTo>
                    <a:pt x="3206639" y="3493608"/>
                  </a:moveTo>
                  <a:cubicBezTo>
                    <a:pt x="3202410" y="3503179"/>
                    <a:pt x="3198179" y="3507965"/>
                    <a:pt x="3195358" y="3512751"/>
                  </a:cubicBezTo>
                  <a:cubicBezTo>
                    <a:pt x="3155875" y="3579752"/>
                    <a:pt x="3116391" y="3646752"/>
                    <a:pt x="3076907" y="3713753"/>
                  </a:cubicBezTo>
                  <a:cubicBezTo>
                    <a:pt x="3071267" y="3723325"/>
                    <a:pt x="3064217" y="3730505"/>
                    <a:pt x="3057165" y="3732896"/>
                  </a:cubicBezTo>
                  <a:cubicBezTo>
                    <a:pt x="3003580" y="3756825"/>
                    <a:pt x="2951406" y="3780754"/>
                    <a:pt x="2897821" y="3804683"/>
                  </a:cubicBezTo>
                  <a:cubicBezTo>
                    <a:pt x="2897821" y="3807077"/>
                    <a:pt x="2896410" y="3807077"/>
                    <a:pt x="2895001" y="3807077"/>
                  </a:cubicBezTo>
                  <a:cubicBezTo>
                    <a:pt x="2892181" y="3809468"/>
                    <a:pt x="2887950" y="3811863"/>
                    <a:pt x="2882309" y="3814254"/>
                  </a:cubicBezTo>
                  <a:cubicBezTo>
                    <a:pt x="2883720" y="3823826"/>
                    <a:pt x="2885129" y="3833397"/>
                    <a:pt x="2886540" y="3842969"/>
                  </a:cubicBezTo>
                  <a:cubicBezTo>
                    <a:pt x="2900641" y="3933898"/>
                    <a:pt x="2914743" y="4022436"/>
                    <a:pt x="2928844" y="4113366"/>
                  </a:cubicBezTo>
                  <a:cubicBezTo>
                    <a:pt x="2930253" y="4125329"/>
                    <a:pt x="2930253" y="4137294"/>
                    <a:pt x="2928844" y="4149258"/>
                  </a:cubicBezTo>
                  <a:cubicBezTo>
                    <a:pt x="2914743" y="4240187"/>
                    <a:pt x="2900641" y="4328725"/>
                    <a:pt x="2886540" y="4419655"/>
                  </a:cubicBezTo>
                  <a:cubicBezTo>
                    <a:pt x="2885129" y="4429226"/>
                    <a:pt x="2885129" y="4436404"/>
                    <a:pt x="2880900" y="4450761"/>
                  </a:cubicBezTo>
                  <a:cubicBezTo>
                    <a:pt x="2886540" y="4453155"/>
                    <a:pt x="2892181" y="4455547"/>
                    <a:pt x="2896410" y="4457941"/>
                  </a:cubicBezTo>
                  <a:cubicBezTo>
                    <a:pt x="2897821" y="4460332"/>
                    <a:pt x="2897821" y="4460332"/>
                    <a:pt x="2899231" y="4460332"/>
                  </a:cubicBezTo>
                  <a:cubicBezTo>
                    <a:pt x="2934485" y="4474690"/>
                    <a:pt x="2971148" y="4491441"/>
                    <a:pt x="3006401" y="4508190"/>
                  </a:cubicBezTo>
                  <a:cubicBezTo>
                    <a:pt x="3023322" y="4515370"/>
                    <a:pt x="3038834" y="4522547"/>
                    <a:pt x="3055756" y="4529727"/>
                  </a:cubicBezTo>
                  <a:cubicBezTo>
                    <a:pt x="3065626" y="4534513"/>
                    <a:pt x="3071267" y="4539299"/>
                    <a:pt x="3078318" y="4551262"/>
                  </a:cubicBezTo>
                  <a:cubicBezTo>
                    <a:pt x="3095240" y="4579977"/>
                    <a:pt x="3113571" y="4611085"/>
                    <a:pt x="3130492" y="4639800"/>
                  </a:cubicBezTo>
                  <a:cubicBezTo>
                    <a:pt x="3153054" y="4675692"/>
                    <a:pt x="3174207" y="4713978"/>
                    <a:pt x="3195358" y="4749872"/>
                  </a:cubicBezTo>
                  <a:cubicBezTo>
                    <a:pt x="3198179" y="4754658"/>
                    <a:pt x="3200999" y="4761836"/>
                    <a:pt x="3206639" y="4769015"/>
                  </a:cubicBezTo>
                  <a:cubicBezTo>
                    <a:pt x="3210870" y="4759444"/>
                    <a:pt x="3215100" y="4754658"/>
                    <a:pt x="3217920" y="4749872"/>
                  </a:cubicBezTo>
                  <a:cubicBezTo>
                    <a:pt x="3255995" y="4685263"/>
                    <a:pt x="3295478" y="4618263"/>
                    <a:pt x="3333551" y="4553656"/>
                  </a:cubicBezTo>
                  <a:cubicBezTo>
                    <a:pt x="3334962" y="4551262"/>
                    <a:pt x="3334962" y="4551262"/>
                    <a:pt x="3336371" y="4548870"/>
                  </a:cubicBezTo>
                  <a:cubicBezTo>
                    <a:pt x="3337782" y="4546476"/>
                    <a:pt x="3337782" y="4546476"/>
                    <a:pt x="3337782" y="4546476"/>
                  </a:cubicBezTo>
                  <a:cubicBezTo>
                    <a:pt x="3339192" y="4544085"/>
                    <a:pt x="3340603" y="4541690"/>
                    <a:pt x="3343423" y="4539299"/>
                  </a:cubicBezTo>
                  <a:cubicBezTo>
                    <a:pt x="3343423" y="4539299"/>
                    <a:pt x="3344832" y="4536905"/>
                    <a:pt x="3346243" y="4536905"/>
                  </a:cubicBezTo>
                  <a:cubicBezTo>
                    <a:pt x="3349063" y="4534513"/>
                    <a:pt x="3351884" y="4532119"/>
                    <a:pt x="3354704" y="4529727"/>
                  </a:cubicBezTo>
                  <a:cubicBezTo>
                    <a:pt x="3354704" y="4529727"/>
                    <a:pt x="3356113" y="4529727"/>
                    <a:pt x="3356113" y="4529727"/>
                  </a:cubicBezTo>
                  <a:cubicBezTo>
                    <a:pt x="3377266" y="4520156"/>
                    <a:pt x="3397008" y="4510584"/>
                    <a:pt x="3418159" y="4501013"/>
                  </a:cubicBezTo>
                  <a:cubicBezTo>
                    <a:pt x="3450593" y="4486655"/>
                    <a:pt x="3483025" y="4472298"/>
                    <a:pt x="3515459" y="4457941"/>
                  </a:cubicBezTo>
                  <a:cubicBezTo>
                    <a:pt x="3521100" y="4455547"/>
                    <a:pt x="3526740" y="4450761"/>
                    <a:pt x="3532381" y="4448369"/>
                  </a:cubicBezTo>
                  <a:cubicBezTo>
                    <a:pt x="3530970" y="4436404"/>
                    <a:pt x="3529560" y="4426832"/>
                    <a:pt x="3528149" y="4417261"/>
                  </a:cubicBezTo>
                  <a:cubicBezTo>
                    <a:pt x="3514048" y="4328725"/>
                    <a:pt x="3499947" y="4237796"/>
                    <a:pt x="3485845" y="4149258"/>
                  </a:cubicBezTo>
                  <a:cubicBezTo>
                    <a:pt x="3485845" y="4149258"/>
                    <a:pt x="3485845" y="4146866"/>
                    <a:pt x="3485845" y="4146866"/>
                  </a:cubicBezTo>
                  <a:cubicBezTo>
                    <a:pt x="3485845" y="4144472"/>
                    <a:pt x="3484436" y="4139686"/>
                    <a:pt x="3484436" y="4137294"/>
                  </a:cubicBezTo>
                  <a:cubicBezTo>
                    <a:pt x="3483025" y="4132509"/>
                    <a:pt x="3484436" y="4127723"/>
                    <a:pt x="3484436" y="4122937"/>
                  </a:cubicBezTo>
                  <a:cubicBezTo>
                    <a:pt x="3484436" y="4120543"/>
                    <a:pt x="3485845" y="4118151"/>
                    <a:pt x="3485845" y="4115757"/>
                  </a:cubicBezTo>
                  <a:cubicBezTo>
                    <a:pt x="3485845" y="4115757"/>
                    <a:pt x="3485845" y="4113366"/>
                    <a:pt x="3485845" y="4113366"/>
                  </a:cubicBezTo>
                  <a:cubicBezTo>
                    <a:pt x="3490077" y="4089437"/>
                    <a:pt x="3494306" y="4063114"/>
                    <a:pt x="3498537" y="4036793"/>
                  </a:cubicBezTo>
                  <a:cubicBezTo>
                    <a:pt x="3501358" y="4015256"/>
                    <a:pt x="3505587" y="3993722"/>
                    <a:pt x="3508408" y="3972184"/>
                  </a:cubicBezTo>
                  <a:cubicBezTo>
                    <a:pt x="3514048" y="3929112"/>
                    <a:pt x="3521100" y="3886041"/>
                    <a:pt x="3528149" y="3842969"/>
                  </a:cubicBezTo>
                  <a:cubicBezTo>
                    <a:pt x="3529560" y="3833397"/>
                    <a:pt x="3530970" y="3823826"/>
                    <a:pt x="3532381" y="3814254"/>
                  </a:cubicBezTo>
                  <a:cubicBezTo>
                    <a:pt x="3525329" y="3811863"/>
                    <a:pt x="3521100" y="3809468"/>
                    <a:pt x="3516868" y="3807077"/>
                  </a:cubicBezTo>
                  <a:cubicBezTo>
                    <a:pt x="3514048" y="3804683"/>
                    <a:pt x="3511228" y="3804683"/>
                    <a:pt x="3508408" y="3802291"/>
                  </a:cubicBezTo>
                  <a:cubicBezTo>
                    <a:pt x="3460463" y="3778362"/>
                    <a:pt x="3412519" y="3756825"/>
                    <a:pt x="3364574" y="3735290"/>
                  </a:cubicBezTo>
                  <a:cubicBezTo>
                    <a:pt x="3361754" y="3735290"/>
                    <a:pt x="3360344" y="3732896"/>
                    <a:pt x="3357524" y="3732896"/>
                  </a:cubicBezTo>
                  <a:cubicBezTo>
                    <a:pt x="3349063" y="3728110"/>
                    <a:pt x="3342012" y="3723325"/>
                    <a:pt x="3334962" y="3711361"/>
                  </a:cubicBezTo>
                  <a:cubicBezTo>
                    <a:pt x="3295478" y="3644361"/>
                    <a:pt x="3257404" y="3579752"/>
                    <a:pt x="3217920" y="3512751"/>
                  </a:cubicBezTo>
                  <a:cubicBezTo>
                    <a:pt x="3215100" y="3505574"/>
                    <a:pt x="3210870" y="3500788"/>
                    <a:pt x="3206639" y="3493608"/>
                  </a:cubicBezTo>
                  <a:close/>
                  <a:moveTo>
                    <a:pt x="4688689" y="3464893"/>
                  </a:moveTo>
                  <a:cubicBezTo>
                    <a:pt x="4692919" y="3472073"/>
                    <a:pt x="4695739" y="3476859"/>
                    <a:pt x="4699970" y="3484036"/>
                  </a:cubicBezTo>
                  <a:cubicBezTo>
                    <a:pt x="4740863" y="3553431"/>
                    <a:pt x="4781758" y="3622824"/>
                    <a:pt x="4822651" y="3692218"/>
                  </a:cubicBezTo>
                  <a:cubicBezTo>
                    <a:pt x="4829702" y="3701790"/>
                    <a:pt x="4838163" y="3708967"/>
                    <a:pt x="4846624" y="3713753"/>
                  </a:cubicBezTo>
                  <a:cubicBezTo>
                    <a:pt x="4901618" y="3737682"/>
                    <a:pt x="4958023" y="3761611"/>
                    <a:pt x="5013019" y="3787934"/>
                  </a:cubicBezTo>
                  <a:cubicBezTo>
                    <a:pt x="5018660" y="3790325"/>
                    <a:pt x="5022890" y="3795111"/>
                    <a:pt x="5029941" y="3797505"/>
                  </a:cubicBezTo>
                  <a:cubicBezTo>
                    <a:pt x="5028530" y="3807077"/>
                    <a:pt x="5027121" y="3814254"/>
                    <a:pt x="5025710" y="3823826"/>
                  </a:cubicBezTo>
                  <a:cubicBezTo>
                    <a:pt x="5010199" y="3919541"/>
                    <a:pt x="4994687" y="4015256"/>
                    <a:pt x="4979176" y="4110972"/>
                  </a:cubicBezTo>
                  <a:cubicBezTo>
                    <a:pt x="4976356" y="4125329"/>
                    <a:pt x="4976356" y="4137294"/>
                    <a:pt x="4979176" y="4151652"/>
                  </a:cubicBezTo>
                  <a:cubicBezTo>
                    <a:pt x="4994687" y="4247367"/>
                    <a:pt x="5008788" y="4340688"/>
                    <a:pt x="5024300" y="4436404"/>
                  </a:cubicBezTo>
                  <a:cubicBezTo>
                    <a:pt x="5025710" y="4445975"/>
                    <a:pt x="5027121" y="4455547"/>
                    <a:pt x="5028530" y="4465118"/>
                  </a:cubicBezTo>
                  <a:cubicBezTo>
                    <a:pt x="5022890" y="4467512"/>
                    <a:pt x="5018660" y="4469904"/>
                    <a:pt x="5013019" y="4472298"/>
                  </a:cubicBezTo>
                  <a:cubicBezTo>
                    <a:pt x="4956614" y="4498619"/>
                    <a:pt x="4900209" y="4522547"/>
                    <a:pt x="4843803" y="4548870"/>
                  </a:cubicBezTo>
                  <a:cubicBezTo>
                    <a:pt x="4835343" y="4553656"/>
                    <a:pt x="4828291" y="4560833"/>
                    <a:pt x="4822651" y="4570405"/>
                  </a:cubicBezTo>
                  <a:cubicBezTo>
                    <a:pt x="4781758" y="4639800"/>
                    <a:pt x="4740863" y="4709192"/>
                    <a:pt x="4699970" y="4778587"/>
                  </a:cubicBezTo>
                  <a:cubicBezTo>
                    <a:pt x="4697150" y="4785764"/>
                    <a:pt x="4694329" y="4792944"/>
                    <a:pt x="4690098" y="4802516"/>
                  </a:cubicBezTo>
                  <a:cubicBezTo>
                    <a:pt x="4683048" y="4792944"/>
                    <a:pt x="4680228" y="4788159"/>
                    <a:pt x="4675997" y="4780979"/>
                  </a:cubicBezTo>
                  <a:cubicBezTo>
                    <a:pt x="4635104" y="4711586"/>
                    <a:pt x="4592800" y="4639800"/>
                    <a:pt x="4551905" y="4570405"/>
                  </a:cubicBezTo>
                  <a:cubicBezTo>
                    <a:pt x="4544856" y="4558442"/>
                    <a:pt x="4539215" y="4553656"/>
                    <a:pt x="4530754" y="4548870"/>
                  </a:cubicBezTo>
                  <a:cubicBezTo>
                    <a:pt x="4474349" y="4524941"/>
                    <a:pt x="4417944" y="4498619"/>
                    <a:pt x="4361538" y="4472298"/>
                  </a:cubicBezTo>
                  <a:cubicBezTo>
                    <a:pt x="4357307" y="4469904"/>
                    <a:pt x="4351667" y="4467512"/>
                    <a:pt x="4346026" y="4465118"/>
                  </a:cubicBezTo>
                  <a:cubicBezTo>
                    <a:pt x="4350257" y="4443584"/>
                    <a:pt x="4353078" y="4424440"/>
                    <a:pt x="4355898" y="4402903"/>
                  </a:cubicBezTo>
                  <a:cubicBezTo>
                    <a:pt x="4368588" y="4321545"/>
                    <a:pt x="4382690" y="4237796"/>
                    <a:pt x="4395382" y="4156438"/>
                  </a:cubicBezTo>
                  <a:cubicBezTo>
                    <a:pt x="4398202" y="4139686"/>
                    <a:pt x="4398202" y="4125329"/>
                    <a:pt x="4395382" y="4108580"/>
                  </a:cubicBezTo>
                  <a:cubicBezTo>
                    <a:pt x="4379869" y="4015256"/>
                    <a:pt x="4365768" y="3919541"/>
                    <a:pt x="4350257" y="3826220"/>
                  </a:cubicBezTo>
                  <a:cubicBezTo>
                    <a:pt x="4348846" y="3816648"/>
                    <a:pt x="4347437" y="3809468"/>
                    <a:pt x="4346026" y="3799897"/>
                  </a:cubicBezTo>
                  <a:cubicBezTo>
                    <a:pt x="4350257" y="3797505"/>
                    <a:pt x="4353078" y="3795111"/>
                    <a:pt x="4357307" y="3792719"/>
                  </a:cubicBezTo>
                  <a:cubicBezTo>
                    <a:pt x="4413712" y="3768791"/>
                    <a:pt x="4471529" y="3742468"/>
                    <a:pt x="4527934" y="3716147"/>
                  </a:cubicBezTo>
                  <a:cubicBezTo>
                    <a:pt x="4539215" y="3711361"/>
                    <a:pt x="4546265" y="3704182"/>
                    <a:pt x="4554726" y="3689824"/>
                  </a:cubicBezTo>
                  <a:cubicBezTo>
                    <a:pt x="4595620" y="3620432"/>
                    <a:pt x="4635104" y="3553431"/>
                    <a:pt x="4675997" y="3484036"/>
                  </a:cubicBezTo>
                  <a:cubicBezTo>
                    <a:pt x="4680228" y="3476859"/>
                    <a:pt x="4684458" y="3472073"/>
                    <a:pt x="4688689" y="3464893"/>
                  </a:cubicBezTo>
                  <a:close/>
                  <a:moveTo>
                    <a:pt x="1728821" y="3464893"/>
                  </a:moveTo>
                  <a:cubicBezTo>
                    <a:pt x="1733052" y="3472073"/>
                    <a:pt x="1735872" y="3476859"/>
                    <a:pt x="1740102" y="3484036"/>
                  </a:cubicBezTo>
                  <a:cubicBezTo>
                    <a:pt x="1780997" y="3553431"/>
                    <a:pt x="1821890" y="3622824"/>
                    <a:pt x="1862784" y="3692218"/>
                  </a:cubicBezTo>
                  <a:cubicBezTo>
                    <a:pt x="1869834" y="3701790"/>
                    <a:pt x="1878295" y="3708967"/>
                    <a:pt x="1886756" y="3713753"/>
                  </a:cubicBezTo>
                  <a:cubicBezTo>
                    <a:pt x="1941752" y="3737682"/>
                    <a:pt x="1998157" y="3761611"/>
                    <a:pt x="2053151" y="3787934"/>
                  </a:cubicBezTo>
                  <a:cubicBezTo>
                    <a:pt x="2058792" y="3790325"/>
                    <a:pt x="2063023" y="3795111"/>
                    <a:pt x="2070073" y="3797505"/>
                  </a:cubicBezTo>
                  <a:cubicBezTo>
                    <a:pt x="2068664" y="3807077"/>
                    <a:pt x="2067253" y="3814254"/>
                    <a:pt x="2065843" y="3823826"/>
                  </a:cubicBezTo>
                  <a:cubicBezTo>
                    <a:pt x="2051742" y="3919541"/>
                    <a:pt x="2036230" y="4015256"/>
                    <a:pt x="2019308" y="4110972"/>
                  </a:cubicBezTo>
                  <a:cubicBezTo>
                    <a:pt x="2016488" y="4125329"/>
                    <a:pt x="2016488" y="4137294"/>
                    <a:pt x="2019308" y="4151652"/>
                  </a:cubicBezTo>
                  <a:cubicBezTo>
                    <a:pt x="2034820" y="4247367"/>
                    <a:pt x="2048922" y="4340688"/>
                    <a:pt x="2064432" y="4436404"/>
                  </a:cubicBezTo>
                  <a:cubicBezTo>
                    <a:pt x="2065843" y="4445975"/>
                    <a:pt x="2067253" y="4455547"/>
                    <a:pt x="2068664" y="4465118"/>
                  </a:cubicBezTo>
                  <a:cubicBezTo>
                    <a:pt x="2063023" y="4467512"/>
                    <a:pt x="2058792" y="4469904"/>
                    <a:pt x="2053151" y="4472298"/>
                  </a:cubicBezTo>
                  <a:cubicBezTo>
                    <a:pt x="1996746" y="4498619"/>
                    <a:pt x="1940341" y="4522547"/>
                    <a:pt x="1883935" y="4548870"/>
                  </a:cubicBezTo>
                  <a:cubicBezTo>
                    <a:pt x="1875475" y="4553656"/>
                    <a:pt x="1868425" y="4560833"/>
                    <a:pt x="1862784" y="4570405"/>
                  </a:cubicBezTo>
                  <a:cubicBezTo>
                    <a:pt x="1821890" y="4639800"/>
                    <a:pt x="1780997" y="4709192"/>
                    <a:pt x="1740102" y="4778587"/>
                  </a:cubicBezTo>
                  <a:cubicBezTo>
                    <a:pt x="1737282" y="4785764"/>
                    <a:pt x="1734462" y="4792944"/>
                    <a:pt x="1730232" y="4802516"/>
                  </a:cubicBezTo>
                  <a:cubicBezTo>
                    <a:pt x="1723181" y="4792944"/>
                    <a:pt x="1720360" y="4788159"/>
                    <a:pt x="1716131" y="4780979"/>
                  </a:cubicBezTo>
                  <a:cubicBezTo>
                    <a:pt x="1675236" y="4711586"/>
                    <a:pt x="1632932" y="4639800"/>
                    <a:pt x="1592039" y="4570405"/>
                  </a:cubicBezTo>
                  <a:cubicBezTo>
                    <a:pt x="1584988" y="4558442"/>
                    <a:pt x="1579347" y="4553656"/>
                    <a:pt x="1570886" y="4548870"/>
                  </a:cubicBezTo>
                  <a:cubicBezTo>
                    <a:pt x="1514481" y="4524941"/>
                    <a:pt x="1458076" y="4498619"/>
                    <a:pt x="1401670" y="4472298"/>
                  </a:cubicBezTo>
                  <a:cubicBezTo>
                    <a:pt x="1397441" y="4469904"/>
                    <a:pt x="1391800" y="4467512"/>
                    <a:pt x="1386160" y="4465118"/>
                  </a:cubicBezTo>
                  <a:cubicBezTo>
                    <a:pt x="1390389" y="4443584"/>
                    <a:pt x="1393210" y="4424440"/>
                    <a:pt x="1396030" y="4402903"/>
                  </a:cubicBezTo>
                  <a:cubicBezTo>
                    <a:pt x="1408722" y="4321545"/>
                    <a:pt x="1422823" y="4237796"/>
                    <a:pt x="1435514" y="4156438"/>
                  </a:cubicBezTo>
                  <a:cubicBezTo>
                    <a:pt x="1438334" y="4139686"/>
                    <a:pt x="1438334" y="4125329"/>
                    <a:pt x="1435514" y="4108580"/>
                  </a:cubicBezTo>
                  <a:cubicBezTo>
                    <a:pt x="1420003" y="4015256"/>
                    <a:pt x="1405902" y="3919541"/>
                    <a:pt x="1390389" y="3826220"/>
                  </a:cubicBezTo>
                  <a:cubicBezTo>
                    <a:pt x="1388980" y="3816648"/>
                    <a:pt x="1387569" y="3809468"/>
                    <a:pt x="1386160" y="3799897"/>
                  </a:cubicBezTo>
                  <a:cubicBezTo>
                    <a:pt x="1390389" y="3797505"/>
                    <a:pt x="1393210" y="3795111"/>
                    <a:pt x="1397441" y="3792719"/>
                  </a:cubicBezTo>
                  <a:cubicBezTo>
                    <a:pt x="1453846" y="3768791"/>
                    <a:pt x="1511661" y="3742468"/>
                    <a:pt x="1568066" y="3716147"/>
                  </a:cubicBezTo>
                  <a:cubicBezTo>
                    <a:pt x="1579347" y="3711361"/>
                    <a:pt x="1586398" y="3704182"/>
                    <a:pt x="1594859" y="3689824"/>
                  </a:cubicBezTo>
                  <a:cubicBezTo>
                    <a:pt x="1635752" y="3620432"/>
                    <a:pt x="1675236" y="3553431"/>
                    <a:pt x="1716131" y="3484036"/>
                  </a:cubicBezTo>
                  <a:cubicBezTo>
                    <a:pt x="1720360" y="3476859"/>
                    <a:pt x="1724591" y="3472073"/>
                    <a:pt x="1728821" y="3464893"/>
                  </a:cubicBezTo>
                  <a:close/>
                  <a:moveTo>
                    <a:pt x="253823" y="3464893"/>
                  </a:moveTo>
                  <a:cubicBezTo>
                    <a:pt x="258054" y="3472073"/>
                    <a:pt x="259463" y="3479251"/>
                    <a:pt x="263695" y="3486431"/>
                  </a:cubicBezTo>
                  <a:cubicBezTo>
                    <a:pt x="304588" y="3555823"/>
                    <a:pt x="345482" y="3625218"/>
                    <a:pt x="386375" y="3694610"/>
                  </a:cubicBezTo>
                  <a:cubicBezTo>
                    <a:pt x="393427" y="3706576"/>
                    <a:pt x="400477" y="3711361"/>
                    <a:pt x="408937" y="3716147"/>
                  </a:cubicBezTo>
                  <a:cubicBezTo>
                    <a:pt x="463933" y="3740076"/>
                    <a:pt x="520339" y="3764005"/>
                    <a:pt x="575333" y="3790325"/>
                  </a:cubicBezTo>
                  <a:cubicBezTo>
                    <a:pt x="580974" y="3792719"/>
                    <a:pt x="585205" y="3797505"/>
                    <a:pt x="592255" y="3799897"/>
                  </a:cubicBezTo>
                  <a:cubicBezTo>
                    <a:pt x="590845" y="3809468"/>
                    <a:pt x="589434" y="3816648"/>
                    <a:pt x="588025" y="3826220"/>
                  </a:cubicBezTo>
                  <a:cubicBezTo>
                    <a:pt x="573924" y="3921935"/>
                    <a:pt x="558411" y="4020042"/>
                    <a:pt x="542901" y="4115757"/>
                  </a:cubicBezTo>
                  <a:cubicBezTo>
                    <a:pt x="541490" y="4127723"/>
                    <a:pt x="541490" y="4137294"/>
                    <a:pt x="542901" y="4149258"/>
                  </a:cubicBezTo>
                  <a:cubicBezTo>
                    <a:pt x="557002" y="4244973"/>
                    <a:pt x="572513" y="4343082"/>
                    <a:pt x="588025" y="4438798"/>
                  </a:cubicBezTo>
                  <a:cubicBezTo>
                    <a:pt x="589434" y="4445975"/>
                    <a:pt x="590845" y="4455547"/>
                    <a:pt x="592255" y="4465118"/>
                  </a:cubicBezTo>
                  <a:cubicBezTo>
                    <a:pt x="586614" y="4467512"/>
                    <a:pt x="580974" y="4469904"/>
                    <a:pt x="576744" y="4472298"/>
                  </a:cubicBezTo>
                  <a:cubicBezTo>
                    <a:pt x="520339" y="4496227"/>
                    <a:pt x="462522" y="4522547"/>
                    <a:pt x="406117" y="4548870"/>
                  </a:cubicBezTo>
                  <a:cubicBezTo>
                    <a:pt x="397656" y="4551262"/>
                    <a:pt x="392016" y="4558442"/>
                    <a:pt x="386375" y="4568013"/>
                  </a:cubicBezTo>
                  <a:cubicBezTo>
                    <a:pt x="345482" y="4637406"/>
                    <a:pt x="303178" y="4709192"/>
                    <a:pt x="262284" y="4778587"/>
                  </a:cubicBezTo>
                  <a:cubicBezTo>
                    <a:pt x="258054" y="4783373"/>
                    <a:pt x="253823" y="4790550"/>
                    <a:pt x="249593" y="4797730"/>
                  </a:cubicBezTo>
                  <a:cubicBezTo>
                    <a:pt x="243953" y="4790550"/>
                    <a:pt x="241132" y="4785764"/>
                    <a:pt x="236901" y="4778587"/>
                  </a:cubicBezTo>
                  <a:cubicBezTo>
                    <a:pt x="196008" y="4709192"/>
                    <a:pt x="155114" y="4639800"/>
                    <a:pt x="114221" y="4570405"/>
                  </a:cubicBezTo>
                  <a:cubicBezTo>
                    <a:pt x="108580" y="4560833"/>
                    <a:pt x="101529" y="4553656"/>
                    <a:pt x="95888" y="4556048"/>
                  </a:cubicBezTo>
                  <a:cubicBezTo>
                    <a:pt x="64865" y="4541690"/>
                    <a:pt x="35253" y="4529727"/>
                    <a:pt x="5640" y="4515370"/>
                  </a:cubicBezTo>
                  <a:lnTo>
                    <a:pt x="5640" y="4491441"/>
                  </a:lnTo>
                  <a:cubicBezTo>
                    <a:pt x="38073" y="4505798"/>
                    <a:pt x="69096" y="4520156"/>
                    <a:pt x="101529" y="4534513"/>
                  </a:cubicBezTo>
                  <a:cubicBezTo>
                    <a:pt x="111400" y="4539299"/>
                    <a:pt x="117041" y="4544085"/>
                    <a:pt x="124091" y="4556048"/>
                  </a:cubicBezTo>
                  <a:cubicBezTo>
                    <a:pt x="163574" y="4623048"/>
                    <a:pt x="201649" y="4687657"/>
                    <a:pt x="241132" y="4754658"/>
                  </a:cubicBezTo>
                  <a:cubicBezTo>
                    <a:pt x="245362" y="4761836"/>
                    <a:pt x="248182" y="4766621"/>
                    <a:pt x="255234" y="4778587"/>
                  </a:cubicBezTo>
                  <a:cubicBezTo>
                    <a:pt x="259463" y="4769015"/>
                    <a:pt x="260874" y="4761836"/>
                    <a:pt x="265104" y="4754658"/>
                  </a:cubicBezTo>
                  <a:cubicBezTo>
                    <a:pt x="304588" y="4687657"/>
                    <a:pt x="342662" y="4623048"/>
                    <a:pt x="382146" y="4556048"/>
                  </a:cubicBezTo>
                  <a:cubicBezTo>
                    <a:pt x="387786" y="4546476"/>
                    <a:pt x="393427" y="4539299"/>
                    <a:pt x="401887" y="4536905"/>
                  </a:cubicBezTo>
                  <a:cubicBezTo>
                    <a:pt x="455473" y="4512976"/>
                    <a:pt x="507647" y="4489047"/>
                    <a:pt x="561232" y="4465118"/>
                  </a:cubicBezTo>
                  <a:cubicBezTo>
                    <a:pt x="566872" y="4462727"/>
                    <a:pt x="572513" y="4457941"/>
                    <a:pt x="578153" y="4455547"/>
                  </a:cubicBezTo>
                  <a:cubicBezTo>
                    <a:pt x="576744" y="4443584"/>
                    <a:pt x="575333" y="4434012"/>
                    <a:pt x="573924" y="4424440"/>
                  </a:cubicBezTo>
                  <a:cubicBezTo>
                    <a:pt x="559822" y="4335903"/>
                    <a:pt x="545721" y="4244973"/>
                    <a:pt x="531620" y="4156438"/>
                  </a:cubicBezTo>
                  <a:cubicBezTo>
                    <a:pt x="530209" y="4144472"/>
                    <a:pt x="530209" y="4132509"/>
                    <a:pt x="531620" y="4120543"/>
                  </a:cubicBezTo>
                  <a:cubicBezTo>
                    <a:pt x="545721" y="4029614"/>
                    <a:pt x="559822" y="3941078"/>
                    <a:pt x="573924" y="3850149"/>
                  </a:cubicBezTo>
                  <a:cubicBezTo>
                    <a:pt x="575333" y="3840577"/>
                    <a:pt x="576744" y="3831006"/>
                    <a:pt x="578153" y="3821434"/>
                  </a:cubicBezTo>
                  <a:cubicBezTo>
                    <a:pt x="571103" y="3819040"/>
                    <a:pt x="566872" y="3816648"/>
                    <a:pt x="562643" y="3814254"/>
                  </a:cubicBezTo>
                  <a:cubicBezTo>
                    <a:pt x="509058" y="3790325"/>
                    <a:pt x="456882" y="3766396"/>
                    <a:pt x="403297" y="3742468"/>
                  </a:cubicBezTo>
                  <a:cubicBezTo>
                    <a:pt x="394836" y="3737682"/>
                    <a:pt x="387786" y="3732896"/>
                    <a:pt x="380735" y="3720933"/>
                  </a:cubicBezTo>
                  <a:cubicBezTo>
                    <a:pt x="341251" y="3653932"/>
                    <a:pt x="303178" y="3589323"/>
                    <a:pt x="263695" y="3522323"/>
                  </a:cubicBezTo>
                  <a:cubicBezTo>
                    <a:pt x="260874" y="3515145"/>
                    <a:pt x="256643" y="3510359"/>
                    <a:pt x="252413" y="3503179"/>
                  </a:cubicBezTo>
                  <a:cubicBezTo>
                    <a:pt x="246773" y="3512751"/>
                    <a:pt x="243953" y="3517537"/>
                    <a:pt x="239722" y="3524717"/>
                  </a:cubicBezTo>
                  <a:cubicBezTo>
                    <a:pt x="201649" y="3589323"/>
                    <a:pt x="162165" y="3653932"/>
                    <a:pt x="124091" y="3720933"/>
                  </a:cubicBezTo>
                  <a:cubicBezTo>
                    <a:pt x="117041" y="3732896"/>
                    <a:pt x="109989" y="3737682"/>
                    <a:pt x="101529" y="3742468"/>
                  </a:cubicBezTo>
                  <a:cubicBezTo>
                    <a:pt x="69096" y="3756825"/>
                    <a:pt x="38073" y="3771182"/>
                    <a:pt x="5640" y="3785540"/>
                  </a:cubicBezTo>
                  <a:lnTo>
                    <a:pt x="5640" y="3761611"/>
                  </a:lnTo>
                  <a:cubicBezTo>
                    <a:pt x="35253" y="3747253"/>
                    <a:pt x="64865" y="3735290"/>
                    <a:pt x="94479" y="3720933"/>
                  </a:cubicBezTo>
                  <a:cubicBezTo>
                    <a:pt x="102940" y="3716147"/>
                    <a:pt x="109989" y="3708967"/>
                    <a:pt x="117041" y="3697004"/>
                  </a:cubicBezTo>
                  <a:cubicBezTo>
                    <a:pt x="156524" y="3627609"/>
                    <a:pt x="197418" y="3558217"/>
                    <a:pt x="238312" y="3488822"/>
                  </a:cubicBezTo>
                  <a:cubicBezTo>
                    <a:pt x="242542" y="3481645"/>
                    <a:pt x="245362" y="3474465"/>
                    <a:pt x="248182" y="3467287"/>
                  </a:cubicBezTo>
                  <a:cubicBezTo>
                    <a:pt x="249593" y="3464893"/>
                    <a:pt x="252413" y="3464893"/>
                    <a:pt x="253823" y="3464893"/>
                  </a:cubicBezTo>
                  <a:close/>
                  <a:moveTo>
                    <a:pt x="3203819" y="3457716"/>
                  </a:moveTo>
                  <a:cubicBezTo>
                    <a:pt x="3205230" y="3457716"/>
                    <a:pt x="3205230" y="3457716"/>
                    <a:pt x="3205230" y="3457716"/>
                  </a:cubicBezTo>
                  <a:cubicBezTo>
                    <a:pt x="3206639" y="3457716"/>
                    <a:pt x="3208050" y="3457716"/>
                    <a:pt x="3209460" y="3457716"/>
                  </a:cubicBezTo>
                  <a:cubicBezTo>
                    <a:pt x="3213691" y="3464893"/>
                    <a:pt x="3215100" y="3472073"/>
                    <a:pt x="3219331" y="3479251"/>
                  </a:cubicBezTo>
                  <a:cubicBezTo>
                    <a:pt x="3229201" y="3496002"/>
                    <a:pt x="3239073" y="3512751"/>
                    <a:pt x="3248943" y="3529502"/>
                  </a:cubicBezTo>
                  <a:cubicBezTo>
                    <a:pt x="3279966" y="3582146"/>
                    <a:pt x="3310989" y="3637181"/>
                    <a:pt x="3343423" y="3689824"/>
                  </a:cubicBezTo>
                  <a:cubicBezTo>
                    <a:pt x="3346243" y="3694610"/>
                    <a:pt x="3350473" y="3701790"/>
                    <a:pt x="3354704" y="3704182"/>
                  </a:cubicBezTo>
                  <a:cubicBezTo>
                    <a:pt x="3356113" y="3704182"/>
                    <a:pt x="3357524" y="3706576"/>
                    <a:pt x="3358934" y="3706576"/>
                  </a:cubicBezTo>
                  <a:cubicBezTo>
                    <a:pt x="3408289" y="3728110"/>
                    <a:pt x="3459054" y="3752039"/>
                    <a:pt x="3508408" y="3773576"/>
                  </a:cubicBezTo>
                  <a:cubicBezTo>
                    <a:pt x="3515459" y="3775968"/>
                    <a:pt x="3523920" y="3780754"/>
                    <a:pt x="3530970" y="3783148"/>
                  </a:cubicBezTo>
                  <a:cubicBezTo>
                    <a:pt x="3536610" y="3785540"/>
                    <a:pt x="3540841" y="3790325"/>
                    <a:pt x="3547891" y="3792719"/>
                  </a:cubicBezTo>
                  <a:cubicBezTo>
                    <a:pt x="3546482" y="3802291"/>
                    <a:pt x="3545071" y="3809468"/>
                    <a:pt x="3543662" y="3819040"/>
                  </a:cubicBezTo>
                  <a:cubicBezTo>
                    <a:pt x="3532381" y="3895612"/>
                    <a:pt x="3521100" y="3969793"/>
                    <a:pt x="3508408" y="4046365"/>
                  </a:cubicBezTo>
                  <a:lnTo>
                    <a:pt x="3508408" y="4053542"/>
                  </a:lnTo>
                  <a:cubicBezTo>
                    <a:pt x="3506998" y="4058328"/>
                    <a:pt x="3506998" y="4060722"/>
                    <a:pt x="3505587" y="4065508"/>
                  </a:cubicBezTo>
                  <a:cubicBezTo>
                    <a:pt x="3504178" y="4077471"/>
                    <a:pt x="3501358" y="4091828"/>
                    <a:pt x="3499947" y="4103794"/>
                  </a:cubicBezTo>
                  <a:cubicBezTo>
                    <a:pt x="3498537" y="4118151"/>
                    <a:pt x="3498537" y="4134900"/>
                    <a:pt x="3499947" y="4149258"/>
                  </a:cubicBezTo>
                  <a:cubicBezTo>
                    <a:pt x="3502767" y="4163615"/>
                    <a:pt x="3504178" y="4177972"/>
                    <a:pt x="3506998" y="4192330"/>
                  </a:cubicBezTo>
                  <a:cubicBezTo>
                    <a:pt x="3508408" y="4194724"/>
                    <a:pt x="3508408" y="4199510"/>
                    <a:pt x="3509818" y="4201901"/>
                  </a:cubicBezTo>
                  <a:lnTo>
                    <a:pt x="3509818" y="4206687"/>
                  </a:lnTo>
                  <a:cubicBezTo>
                    <a:pt x="3521100" y="4283259"/>
                    <a:pt x="3533790" y="4357440"/>
                    <a:pt x="3545071" y="4434012"/>
                  </a:cubicBezTo>
                  <a:cubicBezTo>
                    <a:pt x="3546482" y="4441189"/>
                    <a:pt x="3547891" y="4450761"/>
                    <a:pt x="3549302" y="4460332"/>
                  </a:cubicBezTo>
                  <a:cubicBezTo>
                    <a:pt x="3543662" y="4462727"/>
                    <a:pt x="3538021" y="4465118"/>
                    <a:pt x="3533790" y="4467512"/>
                  </a:cubicBezTo>
                  <a:cubicBezTo>
                    <a:pt x="3498537" y="4484261"/>
                    <a:pt x="3461874" y="4501013"/>
                    <a:pt x="3425211" y="4517762"/>
                  </a:cubicBezTo>
                  <a:cubicBezTo>
                    <a:pt x="3422390" y="4520156"/>
                    <a:pt x="3419570" y="4520156"/>
                    <a:pt x="3416750" y="4522547"/>
                  </a:cubicBezTo>
                  <a:cubicBezTo>
                    <a:pt x="3398417" y="4532119"/>
                    <a:pt x="3381496" y="4539299"/>
                    <a:pt x="3364574" y="4546476"/>
                  </a:cubicBezTo>
                  <a:cubicBezTo>
                    <a:pt x="3356113" y="4551262"/>
                    <a:pt x="3349063" y="4558442"/>
                    <a:pt x="3343423" y="4568013"/>
                  </a:cubicBezTo>
                  <a:cubicBezTo>
                    <a:pt x="3302528" y="4637406"/>
                    <a:pt x="3261635" y="4706801"/>
                    <a:pt x="3220741" y="4776193"/>
                  </a:cubicBezTo>
                  <a:cubicBezTo>
                    <a:pt x="3217920" y="4783373"/>
                    <a:pt x="3215100" y="4790550"/>
                    <a:pt x="3210870" y="4800122"/>
                  </a:cubicBezTo>
                  <a:cubicBezTo>
                    <a:pt x="3209460" y="4800122"/>
                    <a:pt x="3209460" y="4797730"/>
                    <a:pt x="3208050" y="4797730"/>
                  </a:cubicBezTo>
                  <a:cubicBezTo>
                    <a:pt x="3202410" y="4790550"/>
                    <a:pt x="3199589" y="4785764"/>
                    <a:pt x="3195358" y="4778587"/>
                  </a:cubicBezTo>
                  <a:cubicBezTo>
                    <a:pt x="3154465" y="4709192"/>
                    <a:pt x="3113571" y="4639800"/>
                    <a:pt x="3072678" y="4570405"/>
                  </a:cubicBezTo>
                  <a:cubicBezTo>
                    <a:pt x="3071267" y="4568013"/>
                    <a:pt x="3069857" y="4565619"/>
                    <a:pt x="3068446" y="4563228"/>
                  </a:cubicBezTo>
                  <a:cubicBezTo>
                    <a:pt x="3062806" y="4556048"/>
                    <a:pt x="3057165" y="4551262"/>
                    <a:pt x="3050115" y="4548870"/>
                  </a:cubicBezTo>
                  <a:cubicBezTo>
                    <a:pt x="3034603" y="4541690"/>
                    <a:pt x="3020502" y="4536905"/>
                    <a:pt x="3006401" y="4529727"/>
                  </a:cubicBezTo>
                  <a:cubicBezTo>
                    <a:pt x="2965508" y="4510584"/>
                    <a:pt x="2923204" y="4491441"/>
                    <a:pt x="2880900" y="4472298"/>
                  </a:cubicBezTo>
                  <a:cubicBezTo>
                    <a:pt x="2880900" y="4472298"/>
                    <a:pt x="2879489" y="4472298"/>
                    <a:pt x="2879489" y="4472298"/>
                  </a:cubicBezTo>
                  <a:cubicBezTo>
                    <a:pt x="2875259" y="4469904"/>
                    <a:pt x="2871028" y="4467512"/>
                    <a:pt x="2866798" y="4462727"/>
                  </a:cubicBezTo>
                  <a:cubicBezTo>
                    <a:pt x="2866798" y="4460332"/>
                    <a:pt x="2866798" y="4460332"/>
                    <a:pt x="2866798" y="4460332"/>
                  </a:cubicBezTo>
                  <a:cubicBezTo>
                    <a:pt x="2866798" y="4453155"/>
                    <a:pt x="2868208" y="4443584"/>
                    <a:pt x="2869619" y="4436404"/>
                  </a:cubicBezTo>
                  <a:cubicBezTo>
                    <a:pt x="2885129" y="4340688"/>
                    <a:pt x="2900641" y="4242581"/>
                    <a:pt x="2916152" y="4146866"/>
                  </a:cubicBezTo>
                  <a:cubicBezTo>
                    <a:pt x="2917563" y="4134900"/>
                    <a:pt x="2917563" y="4122937"/>
                    <a:pt x="2916152" y="4110972"/>
                  </a:cubicBezTo>
                  <a:cubicBezTo>
                    <a:pt x="2900641" y="4015256"/>
                    <a:pt x="2886540" y="3919541"/>
                    <a:pt x="2871028" y="3823826"/>
                  </a:cubicBezTo>
                  <a:cubicBezTo>
                    <a:pt x="2869619" y="3823826"/>
                    <a:pt x="2869619" y="3821434"/>
                    <a:pt x="2869619" y="3819040"/>
                  </a:cubicBezTo>
                  <a:cubicBezTo>
                    <a:pt x="2869619" y="3811863"/>
                    <a:pt x="2868208" y="3807077"/>
                    <a:pt x="2866798" y="3797505"/>
                  </a:cubicBezTo>
                  <a:cubicBezTo>
                    <a:pt x="2872439" y="3792719"/>
                    <a:pt x="2878079" y="3790325"/>
                    <a:pt x="2883720" y="3787934"/>
                  </a:cubicBezTo>
                  <a:cubicBezTo>
                    <a:pt x="2924613" y="3768791"/>
                    <a:pt x="2965508" y="3752039"/>
                    <a:pt x="3006401" y="3732896"/>
                  </a:cubicBezTo>
                  <a:cubicBezTo>
                    <a:pt x="3020502" y="3728110"/>
                    <a:pt x="3034603" y="3720933"/>
                    <a:pt x="3050115" y="3713753"/>
                  </a:cubicBezTo>
                  <a:cubicBezTo>
                    <a:pt x="3058576" y="3708967"/>
                    <a:pt x="3065626" y="3701790"/>
                    <a:pt x="3072678" y="3689824"/>
                  </a:cubicBezTo>
                  <a:cubicBezTo>
                    <a:pt x="3112161" y="3620432"/>
                    <a:pt x="3153054" y="3551037"/>
                    <a:pt x="3193949" y="3481645"/>
                  </a:cubicBezTo>
                  <a:cubicBezTo>
                    <a:pt x="3198179" y="3474465"/>
                    <a:pt x="3200999" y="3467287"/>
                    <a:pt x="3203819" y="3460108"/>
                  </a:cubicBezTo>
                  <a:cubicBezTo>
                    <a:pt x="3203819" y="3457716"/>
                    <a:pt x="3203819" y="3457716"/>
                    <a:pt x="3203819" y="3457716"/>
                  </a:cubicBezTo>
                  <a:close/>
                  <a:moveTo>
                    <a:pt x="2467730" y="3326106"/>
                  </a:moveTo>
                  <a:cubicBezTo>
                    <a:pt x="2466321" y="3328500"/>
                    <a:pt x="2466321" y="3328500"/>
                    <a:pt x="2464910" y="3330892"/>
                  </a:cubicBezTo>
                  <a:cubicBezTo>
                    <a:pt x="2455040" y="3352429"/>
                    <a:pt x="2442348" y="3362001"/>
                    <a:pt x="2426837" y="3366786"/>
                  </a:cubicBezTo>
                  <a:cubicBezTo>
                    <a:pt x="2428246" y="3383535"/>
                    <a:pt x="2431067" y="3395501"/>
                    <a:pt x="2431067" y="3407464"/>
                  </a:cubicBezTo>
                  <a:cubicBezTo>
                    <a:pt x="2431067" y="3414644"/>
                    <a:pt x="2431067" y="3424216"/>
                    <a:pt x="2429657" y="3431393"/>
                  </a:cubicBezTo>
                  <a:cubicBezTo>
                    <a:pt x="2428246" y="3438573"/>
                    <a:pt x="2428246" y="3445750"/>
                    <a:pt x="2426837" y="3452930"/>
                  </a:cubicBezTo>
                  <a:cubicBezTo>
                    <a:pt x="2445168" y="3452930"/>
                    <a:pt x="2457860" y="3469679"/>
                    <a:pt x="2469141" y="3491216"/>
                  </a:cubicBezTo>
                  <a:cubicBezTo>
                    <a:pt x="2476191" y="3479251"/>
                    <a:pt x="2480422" y="3469679"/>
                    <a:pt x="2487472" y="3462502"/>
                  </a:cubicBezTo>
                  <a:cubicBezTo>
                    <a:pt x="2493113" y="3455322"/>
                    <a:pt x="2501573" y="3452930"/>
                    <a:pt x="2510034" y="3450536"/>
                  </a:cubicBezTo>
                  <a:cubicBezTo>
                    <a:pt x="2508625" y="3436179"/>
                    <a:pt x="2505804" y="3421821"/>
                    <a:pt x="2505804" y="3409859"/>
                  </a:cubicBezTo>
                  <a:cubicBezTo>
                    <a:pt x="2505804" y="3402678"/>
                    <a:pt x="2505804" y="3395501"/>
                    <a:pt x="2507214" y="3388321"/>
                  </a:cubicBezTo>
                  <a:cubicBezTo>
                    <a:pt x="2508625" y="3381144"/>
                    <a:pt x="2508625" y="3376358"/>
                    <a:pt x="2510034" y="3369178"/>
                  </a:cubicBezTo>
                  <a:cubicBezTo>
                    <a:pt x="2500164" y="3366786"/>
                    <a:pt x="2493113" y="3362001"/>
                    <a:pt x="2486063" y="3354821"/>
                  </a:cubicBezTo>
                  <a:cubicBezTo>
                    <a:pt x="2483243" y="3352429"/>
                    <a:pt x="2480422" y="3350035"/>
                    <a:pt x="2477602" y="3345249"/>
                  </a:cubicBezTo>
                  <a:cubicBezTo>
                    <a:pt x="2477602" y="3345249"/>
                    <a:pt x="2476191" y="3342858"/>
                    <a:pt x="2476191" y="3342858"/>
                  </a:cubicBezTo>
                  <a:cubicBezTo>
                    <a:pt x="2473371" y="3338072"/>
                    <a:pt x="2470550" y="3330892"/>
                    <a:pt x="2467730" y="3326106"/>
                  </a:cubicBezTo>
                  <a:close/>
                  <a:moveTo>
                    <a:pt x="3948369" y="3323715"/>
                  </a:moveTo>
                  <a:cubicBezTo>
                    <a:pt x="3938499" y="3350035"/>
                    <a:pt x="3922986" y="3359607"/>
                    <a:pt x="3906065" y="3366786"/>
                  </a:cubicBezTo>
                  <a:cubicBezTo>
                    <a:pt x="3913116" y="3395501"/>
                    <a:pt x="3911705" y="3421821"/>
                    <a:pt x="3906065" y="3450536"/>
                  </a:cubicBezTo>
                  <a:cubicBezTo>
                    <a:pt x="3922986" y="3455322"/>
                    <a:pt x="3937088" y="3467287"/>
                    <a:pt x="3948369" y="3493608"/>
                  </a:cubicBezTo>
                  <a:cubicBezTo>
                    <a:pt x="3958240" y="3464893"/>
                    <a:pt x="3973751" y="3455322"/>
                    <a:pt x="3993493" y="3448144"/>
                  </a:cubicBezTo>
                  <a:cubicBezTo>
                    <a:pt x="3985032" y="3421821"/>
                    <a:pt x="3987852" y="3393107"/>
                    <a:pt x="3992084" y="3366786"/>
                  </a:cubicBezTo>
                  <a:cubicBezTo>
                    <a:pt x="3982212" y="3362001"/>
                    <a:pt x="3975162" y="3359607"/>
                    <a:pt x="3968111" y="3352429"/>
                  </a:cubicBezTo>
                  <a:cubicBezTo>
                    <a:pt x="3961061" y="3345249"/>
                    <a:pt x="3955420" y="3335678"/>
                    <a:pt x="3948369" y="3323715"/>
                  </a:cubicBezTo>
                  <a:close/>
                  <a:moveTo>
                    <a:pt x="988502" y="3323715"/>
                  </a:moveTo>
                  <a:cubicBezTo>
                    <a:pt x="978631" y="3350035"/>
                    <a:pt x="963120" y="3359607"/>
                    <a:pt x="946198" y="3366786"/>
                  </a:cubicBezTo>
                  <a:cubicBezTo>
                    <a:pt x="953248" y="3395501"/>
                    <a:pt x="951839" y="3421821"/>
                    <a:pt x="946198" y="3450536"/>
                  </a:cubicBezTo>
                  <a:cubicBezTo>
                    <a:pt x="963120" y="3455322"/>
                    <a:pt x="977221" y="3467287"/>
                    <a:pt x="988502" y="3493608"/>
                  </a:cubicBezTo>
                  <a:cubicBezTo>
                    <a:pt x="999783" y="3464893"/>
                    <a:pt x="1013885" y="3455322"/>
                    <a:pt x="1033627" y="3448144"/>
                  </a:cubicBezTo>
                  <a:cubicBezTo>
                    <a:pt x="1025166" y="3421821"/>
                    <a:pt x="1027986" y="3393107"/>
                    <a:pt x="1032216" y="3366786"/>
                  </a:cubicBezTo>
                  <a:cubicBezTo>
                    <a:pt x="1022346" y="3362001"/>
                    <a:pt x="1015294" y="3359607"/>
                    <a:pt x="1008244" y="3352429"/>
                  </a:cubicBezTo>
                  <a:cubicBezTo>
                    <a:pt x="1001193" y="3345249"/>
                    <a:pt x="995552" y="3335678"/>
                    <a:pt x="988502" y="3323715"/>
                  </a:cubicBezTo>
                  <a:close/>
                  <a:moveTo>
                    <a:pt x="4966484" y="3309358"/>
                  </a:moveTo>
                  <a:cubicBezTo>
                    <a:pt x="4946742" y="3316535"/>
                    <a:pt x="4929821" y="3326106"/>
                    <a:pt x="4912899" y="3333286"/>
                  </a:cubicBezTo>
                  <a:cubicBezTo>
                    <a:pt x="4910079" y="3335678"/>
                    <a:pt x="4907259" y="3338072"/>
                    <a:pt x="4905849" y="3340463"/>
                  </a:cubicBezTo>
                  <a:cubicBezTo>
                    <a:pt x="4893157" y="3362001"/>
                    <a:pt x="4880467" y="3383535"/>
                    <a:pt x="4866366" y="3407464"/>
                  </a:cubicBezTo>
                  <a:cubicBezTo>
                    <a:pt x="4880467" y="3431393"/>
                    <a:pt x="4894568" y="3455322"/>
                    <a:pt x="4907259" y="3476859"/>
                  </a:cubicBezTo>
                  <a:cubicBezTo>
                    <a:pt x="4908670" y="3479251"/>
                    <a:pt x="4910079" y="3481645"/>
                    <a:pt x="4911490" y="3481645"/>
                  </a:cubicBezTo>
                  <a:cubicBezTo>
                    <a:pt x="4929821" y="3491216"/>
                    <a:pt x="4948153" y="3498394"/>
                    <a:pt x="4967895" y="3507965"/>
                  </a:cubicBezTo>
                  <a:cubicBezTo>
                    <a:pt x="4970715" y="3486431"/>
                    <a:pt x="4972125" y="3469679"/>
                    <a:pt x="4976356" y="3452930"/>
                  </a:cubicBezTo>
                  <a:cubicBezTo>
                    <a:pt x="4983406" y="3421821"/>
                    <a:pt x="4983406" y="3393107"/>
                    <a:pt x="4976356" y="3364393"/>
                  </a:cubicBezTo>
                  <a:cubicBezTo>
                    <a:pt x="4972125" y="3347644"/>
                    <a:pt x="4969305" y="3328500"/>
                    <a:pt x="4966484" y="3309358"/>
                  </a:cubicBezTo>
                  <a:close/>
                  <a:moveTo>
                    <a:pt x="2927433" y="3309358"/>
                  </a:moveTo>
                  <a:cubicBezTo>
                    <a:pt x="2923204" y="3340463"/>
                    <a:pt x="2917563" y="3371572"/>
                    <a:pt x="2913332" y="3400287"/>
                  </a:cubicBezTo>
                  <a:cubicBezTo>
                    <a:pt x="2913332" y="3405073"/>
                    <a:pt x="2911922" y="3407464"/>
                    <a:pt x="2911922" y="3412250"/>
                  </a:cubicBezTo>
                  <a:cubicBezTo>
                    <a:pt x="2917563" y="3443359"/>
                    <a:pt x="2921793" y="3474465"/>
                    <a:pt x="2927433" y="3507965"/>
                  </a:cubicBezTo>
                  <a:cubicBezTo>
                    <a:pt x="2947175" y="3498394"/>
                    <a:pt x="2965508" y="3491216"/>
                    <a:pt x="2983838" y="3481645"/>
                  </a:cubicBezTo>
                  <a:cubicBezTo>
                    <a:pt x="2986659" y="3479251"/>
                    <a:pt x="2988070" y="3476859"/>
                    <a:pt x="2989479" y="3474465"/>
                  </a:cubicBezTo>
                  <a:cubicBezTo>
                    <a:pt x="2990890" y="3472073"/>
                    <a:pt x="2990890" y="3472073"/>
                    <a:pt x="2990890" y="3472073"/>
                  </a:cubicBezTo>
                  <a:cubicBezTo>
                    <a:pt x="3003580" y="3450536"/>
                    <a:pt x="3016272" y="3429001"/>
                    <a:pt x="3028963" y="3407464"/>
                  </a:cubicBezTo>
                  <a:cubicBezTo>
                    <a:pt x="3017682" y="3388321"/>
                    <a:pt x="3006401" y="3369178"/>
                    <a:pt x="2995120" y="3350035"/>
                  </a:cubicBezTo>
                  <a:cubicBezTo>
                    <a:pt x="2989479" y="3342858"/>
                    <a:pt x="2982429" y="3335678"/>
                    <a:pt x="2975378" y="3330892"/>
                  </a:cubicBezTo>
                  <a:cubicBezTo>
                    <a:pt x="2966917" y="3326106"/>
                    <a:pt x="2957047" y="3323715"/>
                    <a:pt x="2948586" y="3318929"/>
                  </a:cubicBezTo>
                  <a:cubicBezTo>
                    <a:pt x="2941535" y="3316535"/>
                    <a:pt x="2934485" y="3311749"/>
                    <a:pt x="2927433" y="3309358"/>
                  </a:cubicBezTo>
                  <a:close/>
                  <a:moveTo>
                    <a:pt x="2008027" y="3309358"/>
                  </a:moveTo>
                  <a:cubicBezTo>
                    <a:pt x="1988285" y="3316535"/>
                    <a:pt x="1971364" y="3326106"/>
                    <a:pt x="1954442" y="3333286"/>
                  </a:cubicBezTo>
                  <a:cubicBezTo>
                    <a:pt x="1951622" y="3335678"/>
                    <a:pt x="1948802" y="3338072"/>
                    <a:pt x="1947392" y="3340463"/>
                  </a:cubicBezTo>
                  <a:cubicBezTo>
                    <a:pt x="1934700" y="3362001"/>
                    <a:pt x="1922010" y="3383535"/>
                    <a:pt x="1907909" y="3407464"/>
                  </a:cubicBezTo>
                  <a:cubicBezTo>
                    <a:pt x="1922010" y="3431393"/>
                    <a:pt x="1936111" y="3455322"/>
                    <a:pt x="1948802" y="3476859"/>
                  </a:cubicBezTo>
                  <a:cubicBezTo>
                    <a:pt x="1950213" y="3479251"/>
                    <a:pt x="1951622" y="3481645"/>
                    <a:pt x="1953033" y="3481645"/>
                  </a:cubicBezTo>
                  <a:cubicBezTo>
                    <a:pt x="1971364" y="3491216"/>
                    <a:pt x="1989696" y="3498394"/>
                    <a:pt x="2009438" y="3507965"/>
                  </a:cubicBezTo>
                  <a:cubicBezTo>
                    <a:pt x="2012258" y="3486431"/>
                    <a:pt x="2013668" y="3469679"/>
                    <a:pt x="2017899" y="3452930"/>
                  </a:cubicBezTo>
                  <a:cubicBezTo>
                    <a:pt x="2023539" y="3421821"/>
                    <a:pt x="2023539" y="3393107"/>
                    <a:pt x="2017899" y="3364393"/>
                  </a:cubicBezTo>
                  <a:cubicBezTo>
                    <a:pt x="2013668" y="3347644"/>
                    <a:pt x="2010847" y="3328500"/>
                    <a:pt x="2008027" y="3309358"/>
                  </a:cubicBezTo>
                  <a:close/>
                  <a:moveTo>
                    <a:pt x="4408072" y="3306963"/>
                  </a:moveTo>
                  <a:cubicBezTo>
                    <a:pt x="4402431" y="3340463"/>
                    <a:pt x="4396791" y="3371572"/>
                    <a:pt x="4392561" y="3402678"/>
                  </a:cubicBezTo>
                  <a:cubicBezTo>
                    <a:pt x="4392561" y="3407464"/>
                    <a:pt x="4392561" y="3409859"/>
                    <a:pt x="4393971" y="3412250"/>
                  </a:cubicBezTo>
                  <a:cubicBezTo>
                    <a:pt x="4398202" y="3443359"/>
                    <a:pt x="4402431" y="3472073"/>
                    <a:pt x="4408072" y="3505574"/>
                  </a:cubicBezTo>
                  <a:cubicBezTo>
                    <a:pt x="4417944" y="3500788"/>
                    <a:pt x="4427814" y="3496002"/>
                    <a:pt x="4436275" y="3493608"/>
                  </a:cubicBezTo>
                  <a:cubicBezTo>
                    <a:pt x="4456016" y="3486431"/>
                    <a:pt x="4474349" y="3472073"/>
                    <a:pt x="4487039" y="3443359"/>
                  </a:cubicBezTo>
                  <a:cubicBezTo>
                    <a:pt x="4492680" y="3429001"/>
                    <a:pt x="4501141" y="3417036"/>
                    <a:pt x="4508192" y="3405073"/>
                  </a:cubicBezTo>
                  <a:cubicBezTo>
                    <a:pt x="4495500" y="3381144"/>
                    <a:pt x="4482810" y="3362001"/>
                    <a:pt x="4470118" y="3340463"/>
                  </a:cubicBezTo>
                  <a:cubicBezTo>
                    <a:pt x="4468708" y="3338072"/>
                    <a:pt x="4467298" y="3333286"/>
                    <a:pt x="4464477" y="3333286"/>
                  </a:cubicBezTo>
                  <a:cubicBezTo>
                    <a:pt x="4446146" y="3323715"/>
                    <a:pt x="4427814" y="3316535"/>
                    <a:pt x="4408072" y="3306963"/>
                  </a:cubicBezTo>
                  <a:close/>
                  <a:moveTo>
                    <a:pt x="3491486" y="3306963"/>
                  </a:moveTo>
                  <a:cubicBezTo>
                    <a:pt x="3471744" y="3316535"/>
                    <a:pt x="3453413" y="3323715"/>
                    <a:pt x="3435081" y="3333286"/>
                  </a:cubicBezTo>
                  <a:cubicBezTo>
                    <a:pt x="3433671" y="3335678"/>
                    <a:pt x="3432260" y="3335678"/>
                    <a:pt x="3430851" y="3338072"/>
                  </a:cubicBezTo>
                  <a:cubicBezTo>
                    <a:pt x="3416750" y="3362001"/>
                    <a:pt x="3404058" y="3383535"/>
                    <a:pt x="3389957" y="3407464"/>
                  </a:cubicBezTo>
                  <a:cubicBezTo>
                    <a:pt x="3397008" y="3419430"/>
                    <a:pt x="3402648" y="3429001"/>
                    <a:pt x="3408289" y="3438573"/>
                  </a:cubicBezTo>
                  <a:cubicBezTo>
                    <a:pt x="3412519" y="3445750"/>
                    <a:pt x="3418159" y="3455322"/>
                    <a:pt x="3423800" y="3464893"/>
                  </a:cubicBezTo>
                  <a:cubicBezTo>
                    <a:pt x="3428031" y="3472073"/>
                    <a:pt x="3433671" y="3476859"/>
                    <a:pt x="3439312" y="3481645"/>
                  </a:cubicBezTo>
                  <a:cubicBezTo>
                    <a:pt x="3447773" y="3486431"/>
                    <a:pt x="3456233" y="3491216"/>
                    <a:pt x="3466104" y="3496002"/>
                  </a:cubicBezTo>
                  <a:cubicBezTo>
                    <a:pt x="3473155" y="3498394"/>
                    <a:pt x="3480205" y="3503179"/>
                    <a:pt x="3488666" y="3505574"/>
                  </a:cubicBezTo>
                  <a:cubicBezTo>
                    <a:pt x="3492897" y="3472073"/>
                    <a:pt x="3498537" y="3443359"/>
                    <a:pt x="3502767" y="3412250"/>
                  </a:cubicBezTo>
                  <a:cubicBezTo>
                    <a:pt x="3502767" y="3409859"/>
                    <a:pt x="3504178" y="3407464"/>
                    <a:pt x="3506998" y="3402678"/>
                  </a:cubicBezTo>
                  <a:cubicBezTo>
                    <a:pt x="3501358" y="3371572"/>
                    <a:pt x="3497127" y="3340463"/>
                    <a:pt x="3491486" y="3306963"/>
                  </a:cubicBezTo>
                  <a:close/>
                  <a:moveTo>
                    <a:pt x="1449615" y="3306963"/>
                  </a:moveTo>
                  <a:cubicBezTo>
                    <a:pt x="1443974" y="3340463"/>
                    <a:pt x="1438334" y="3371572"/>
                    <a:pt x="1434104" y="3402678"/>
                  </a:cubicBezTo>
                  <a:cubicBezTo>
                    <a:pt x="1432693" y="3407464"/>
                    <a:pt x="1432693" y="3409859"/>
                    <a:pt x="1435514" y="3412250"/>
                  </a:cubicBezTo>
                  <a:cubicBezTo>
                    <a:pt x="1439745" y="3443359"/>
                    <a:pt x="1443974" y="3472073"/>
                    <a:pt x="1449615" y="3505574"/>
                  </a:cubicBezTo>
                  <a:cubicBezTo>
                    <a:pt x="1459487" y="3500788"/>
                    <a:pt x="1469357" y="3496002"/>
                    <a:pt x="1477818" y="3493608"/>
                  </a:cubicBezTo>
                  <a:cubicBezTo>
                    <a:pt x="1497559" y="3486431"/>
                    <a:pt x="1515892" y="3472073"/>
                    <a:pt x="1528582" y="3443359"/>
                  </a:cubicBezTo>
                  <a:cubicBezTo>
                    <a:pt x="1534223" y="3429001"/>
                    <a:pt x="1542684" y="3417036"/>
                    <a:pt x="1549735" y="3405073"/>
                  </a:cubicBezTo>
                  <a:cubicBezTo>
                    <a:pt x="1537043" y="3381144"/>
                    <a:pt x="1524353" y="3362001"/>
                    <a:pt x="1511661" y="3340463"/>
                  </a:cubicBezTo>
                  <a:cubicBezTo>
                    <a:pt x="1510251" y="3338072"/>
                    <a:pt x="1508840" y="3333286"/>
                    <a:pt x="1506020" y="3333286"/>
                  </a:cubicBezTo>
                  <a:cubicBezTo>
                    <a:pt x="1487689" y="3323715"/>
                    <a:pt x="1469357" y="3316535"/>
                    <a:pt x="1449615" y="3306963"/>
                  </a:cubicBezTo>
                  <a:close/>
                  <a:moveTo>
                    <a:pt x="531620" y="3306963"/>
                  </a:moveTo>
                  <a:cubicBezTo>
                    <a:pt x="511878" y="3316535"/>
                    <a:pt x="493545" y="3323715"/>
                    <a:pt x="475214" y="3333286"/>
                  </a:cubicBezTo>
                  <a:cubicBezTo>
                    <a:pt x="473804" y="3335678"/>
                    <a:pt x="472394" y="3335678"/>
                    <a:pt x="470983" y="3338072"/>
                  </a:cubicBezTo>
                  <a:cubicBezTo>
                    <a:pt x="456882" y="3362001"/>
                    <a:pt x="444191" y="3383535"/>
                    <a:pt x="430090" y="3407464"/>
                  </a:cubicBezTo>
                  <a:cubicBezTo>
                    <a:pt x="438551" y="3421821"/>
                    <a:pt x="445601" y="3433787"/>
                    <a:pt x="452652" y="3448144"/>
                  </a:cubicBezTo>
                  <a:cubicBezTo>
                    <a:pt x="465343" y="3474465"/>
                    <a:pt x="480855" y="3488822"/>
                    <a:pt x="499186" y="3493608"/>
                  </a:cubicBezTo>
                  <a:cubicBezTo>
                    <a:pt x="509058" y="3496002"/>
                    <a:pt x="518928" y="3500788"/>
                    <a:pt x="530209" y="3505574"/>
                  </a:cubicBezTo>
                  <a:cubicBezTo>
                    <a:pt x="534440" y="3472073"/>
                    <a:pt x="540080" y="3443359"/>
                    <a:pt x="544310" y="3412250"/>
                  </a:cubicBezTo>
                  <a:cubicBezTo>
                    <a:pt x="544310" y="3409859"/>
                    <a:pt x="544310" y="3407464"/>
                    <a:pt x="547130" y="3402678"/>
                  </a:cubicBezTo>
                  <a:cubicBezTo>
                    <a:pt x="541490" y="3371572"/>
                    <a:pt x="537260" y="3340463"/>
                    <a:pt x="531620" y="3306963"/>
                  </a:cubicBezTo>
                  <a:close/>
                  <a:moveTo>
                    <a:pt x="2819" y="3302178"/>
                  </a:moveTo>
                  <a:cubicBezTo>
                    <a:pt x="12691" y="3304572"/>
                    <a:pt x="21152" y="3309358"/>
                    <a:pt x="31022" y="3314143"/>
                  </a:cubicBezTo>
                  <a:cubicBezTo>
                    <a:pt x="33842" y="3314143"/>
                    <a:pt x="36663" y="3318929"/>
                    <a:pt x="38073" y="3321320"/>
                  </a:cubicBezTo>
                  <a:cubicBezTo>
                    <a:pt x="53584" y="3350035"/>
                    <a:pt x="70506" y="3376358"/>
                    <a:pt x="88838" y="3407464"/>
                  </a:cubicBezTo>
                  <a:cubicBezTo>
                    <a:pt x="70506" y="3438573"/>
                    <a:pt x="53584" y="3467287"/>
                    <a:pt x="36663" y="3496002"/>
                  </a:cubicBezTo>
                  <a:cubicBezTo>
                    <a:pt x="35253" y="3498394"/>
                    <a:pt x="32433" y="3500788"/>
                    <a:pt x="31022" y="3503179"/>
                  </a:cubicBezTo>
                  <a:cubicBezTo>
                    <a:pt x="21152" y="3505574"/>
                    <a:pt x="12691" y="3510359"/>
                    <a:pt x="2819" y="3515145"/>
                  </a:cubicBezTo>
                  <a:lnTo>
                    <a:pt x="2819" y="3491216"/>
                  </a:lnTo>
                  <a:cubicBezTo>
                    <a:pt x="11280" y="3488822"/>
                    <a:pt x="18332" y="3484036"/>
                    <a:pt x="25381" y="3481645"/>
                  </a:cubicBezTo>
                  <a:cubicBezTo>
                    <a:pt x="26792" y="3479251"/>
                    <a:pt x="29613" y="3476859"/>
                    <a:pt x="31022" y="3474465"/>
                  </a:cubicBezTo>
                  <a:cubicBezTo>
                    <a:pt x="43714" y="3452930"/>
                    <a:pt x="56404" y="3431393"/>
                    <a:pt x="71917" y="3405073"/>
                  </a:cubicBezTo>
                  <a:cubicBezTo>
                    <a:pt x="63456" y="3393107"/>
                    <a:pt x="54995" y="3383535"/>
                    <a:pt x="49354" y="3371572"/>
                  </a:cubicBezTo>
                  <a:cubicBezTo>
                    <a:pt x="36663" y="3347644"/>
                    <a:pt x="21152" y="3330892"/>
                    <a:pt x="2819" y="3323715"/>
                  </a:cubicBezTo>
                  <a:close/>
                  <a:moveTo>
                    <a:pt x="3948369" y="3295000"/>
                  </a:moveTo>
                  <a:cubicBezTo>
                    <a:pt x="3956830" y="3309358"/>
                    <a:pt x="3963881" y="3323715"/>
                    <a:pt x="3973751" y="3333286"/>
                  </a:cubicBezTo>
                  <a:cubicBezTo>
                    <a:pt x="3982212" y="3340463"/>
                    <a:pt x="3993493" y="3342858"/>
                    <a:pt x="4006185" y="3350035"/>
                  </a:cubicBezTo>
                  <a:cubicBezTo>
                    <a:pt x="4003365" y="3369178"/>
                    <a:pt x="3999134" y="3388321"/>
                    <a:pt x="3999134" y="3407464"/>
                  </a:cubicBezTo>
                  <a:cubicBezTo>
                    <a:pt x="3999134" y="3426607"/>
                    <a:pt x="4003365" y="3445750"/>
                    <a:pt x="4009005" y="3472073"/>
                  </a:cubicBezTo>
                  <a:cubicBezTo>
                    <a:pt x="3983623" y="3476859"/>
                    <a:pt x="3965290" y="3496002"/>
                    <a:pt x="3949780" y="3531894"/>
                  </a:cubicBezTo>
                  <a:cubicBezTo>
                    <a:pt x="3934267" y="3496002"/>
                    <a:pt x="3915936" y="3476859"/>
                    <a:pt x="3890554" y="3472073"/>
                  </a:cubicBezTo>
                  <a:cubicBezTo>
                    <a:pt x="3893374" y="3450536"/>
                    <a:pt x="3897604" y="3431393"/>
                    <a:pt x="3897604" y="3412250"/>
                  </a:cubicBezTo>
                  <a:cubicBezTo>
                    <a:pt x="3897604" y="3393107"/>
                    <a:pt x="3893374" y="3376358"/>
                    <a:pt x="3890554" y="3354821"/>
                  </a:cubicBezTo>
                  <a:cubicBezTo>
                    <a:pt x="3901835" y="3347644"/>
                    <a:pt x="3913116" y="3345249"/>
                    <a:pt x="3922986" y="3335678"/>
                  </a:cubicBezTo>
                  <a:cubicBezTo>
                    <a:pt x="3931447" y="3326106"/>
                    <a:pt x="3938499" y="3309358"/>
                    <a:pt x="3948369" y="3295000"/>
                  </a:cubicBezTo>
                  <a:close/>
                  <a:moveTo>
                    <a:pt x="2467730" y="3295000"/>
                  </a:moveTo>
                  <a:cubicBezTo>
                    <a:pt x="2467730" y="3295000"/>
                    <a:pt x="2469141" y="3297392"/>
                    <a:pt x="2469141" y="3297392"/>
                  </a:cubicBezTo>
                  <a:cubicBezTo>
                    <a:pt x="2474782" y="3304572"/>
                    <a:pt x="2480422" y="3316535"/>
                    <a:pt x="2487472" y="3326106"/>
                  </a:cubicBezTo>
                  <a:cubicBezTo>
                    <a:pt x="2490293" y="3328500"/>
                    <a:pt x="2491703" y="3330892"/>
                    <a:pt x="2494523" y="3333286"/>
                  </a:cubicBezTo>
                  <a:cubicBezTo>
                    <a:pt x="2502984" y="3340463"/>
                    <a:pt x="2514265" y="3342858"/>
                    <a:pt x="2526956" y="3350035"/>
                  </a:cubicBezTo>
                  <a:cubicBezTo>
                    <a:pt x="2524135" y="3364393"/>
                    <a:pt x="2521315" y="3378750"/>
                    <a:pt x="2519906" y="3393107"/>
                  </a:cubicBezTo>
                  <a:cubicBezTo>
                    <a:pt x="2518495" y="3397893"/>
                    <a:pt x="2518495" y="3402678"/>
                    <a:pt x="2518495" y="3407464"/>
                  </a:cubicBezTo>
                  <a:cubicBezTo>
                    <a:pt x="2518495" y="3417036"/>
                    <a:pt x="2519906" y="3426607"/>
                    <a:pt x="2521315" y="3436179"/>
                  </a:cubicBezTo>
                  <a:cubicBezTo>
                    <a:pt x="2524135" y="3445750"/>
                    <a:pt x="2525546" y="3455322"/>
                    <a:pt x="2526956" y="3467287"/>
                  </a:cubicBezTo>
                  <a:cubicBezTo>
                    <a:pt x="2521315" y="3467287"/>
                    <a:pt x="2517086" y="3469679"/>
                    <a:pt x="2510034" y="3476859"/>
                  </a:cubicBezTo>
                  <a:cubicBezTo>
                    <a:pt x="2505804" y="3479251"/>
                    <a:pt x="2500164" y="3481645"/>
                    <a:pt x="2495933" y="3486431"/>
                  </a:cubicBezTo>
                  <a:cubicBezTo>
                    <a:pt x="2486063" y="3493608"/>
                    <a:pt x="2479011" y="3503179"/>
                    <a:pt x="2471961" y="3517537"/>
                  </a:cubicBezTo>
                  <a:cubicBezTo>
                    <a:pt x="2470550" y="3522323"/>
                    <a:pt x="2469141" y="3524717"/>
                    <a:pt x="2467730" y="3529502"/>
                  </a:cubicBezTo>
                  <a:cubicBezTo>
                    <a:pt x="2466321" y="3529502"/>
                    <a:pt x="2466321" y="3531894"/>
                    <a:pt x="2466321" y="3531894"/>
                  </a:cubicBezTo>
                  <a:cubicBezTo>
                    <a:pt x="2456449" y="3510359"/>
                    <a:pt x="2445168" y="3493608"/>
                    <a:pt x="2431067" y="3484036"/>
                  </a:cubicBezTo>
                  <a:cubicBezTo>
                    <a:pt x="2422606" y="3479251"/>
                    <a:pt x="2414145" y="3476859"/>
                    <a:pt x="2405684" y="3474465"/>
                  </a:cubicBezTo>
                  <a:lnTo>
                    <a:pt x="2405684" y="3460108"/>
                  </a:lnTo>
                  <a:cubicBezTo>
                    <a:pt x="2418376" y="3436179"/>
                    <a:pt x="2418376" y="3393107"/>
                    <a:pt x="2405684" y="3366786"/>
                  </a:cubicBezTo>
                  <a:lnTo>
                    <a:pt x="2405684" y="3357215"/>
                  </a:lnTo>
                  <a:cubicBezTo>
                    <a:pt x="2407095" y="3357215"/>
                    <a:pt x="2407095" y="3357215"/>
                    <a:pt x="2408505" y="3357215"/>
                  </a:cubicBezTo>
                  <a:cubicBezTo>
                    <a:pt x="2411325" y="3357215"/>
                    <a:pt x="2414145" y="3354821"/>
                    <a:pt x="2416965" y="3354821"/>
                  </a:cubicBezTo>
                  <a:cubicBezTo>
                    <a:pt x="2419786" y="3352429"/>
                    <a:pt x="2424017" y="3352429"/>
                    <a:pt x="2426837" y="3350035"/>
                  </a:cubicBezTo>
                  <a:cubicBezTo>
                    <a:pt x="2426837" y="3350035"/>
                    <a:pt x="2428246" y="3347644"/>
                    <a:pt x="2429657" y="3347644"/>
                  </a:cubicBezTo>
                  <a:cubicBezTo>
                    <a:pt x="2432478" y="3345249"/>
                    <a:pt x="2433887" y="3345249"/>
                    <a:pt x="2436707" y="3342858"/>
                  </a:cubicBezTo>
                  <a:cubicBezTo>
                    <a:pt x="2439528" y="3340463"/>
                    <a:pt x="2440938" y="3338072"/>
                    <a:pt x="2443759" y="3335678"/>
                  </a:cubicBezTo>
                  <a:cubicBezTo>
                    <a:pt x="2445168" y="3333286"/>
                    <a:pt x="2447988" y="3330892"/>
                    <a:pt x="2449399" y="3328500"/>
                  </a:cubicBezTo>
                  <a:cubicBezTo>
                    <a:pt x="2450809" y="3326106"/>
                    <a:pt x="2452220" y="3323715"/>
                    <a:pt x="2453629" y="3321320"/>
                  </a:cubicBezTo>
                  <a:cubicBezTo>
                    <a:pt x="2456449" y="3316535"/>
                    <a:pt x="2459269" y="3311749"/>
                    <a:pt x="2462090" y="3306963"/>
                  </a:cubicBezTo>
                  <a:cubicBezTo>
                    <a:pt x="2462090" y="3304572"/>
                    <a:pt x="2463501" y="3304572"/>
                    <a:pt x="2463501" y="3304572"/>
                  </a:cubicBezTo>
                  <a:cubicBezTo>
                    <a:pt x="2464910" y="3299786"/>
                    <a:pt x="2466321" y="3297392"/>
                    <a:pt x="2467730" y="3295000"/>
                  </a:cubicBezTo>
                  <a:close/>
                  <a:moveTo>
                    <a:pt x="989912" y="3295000"/>
                  </a:moveTo>
                  <a:cubicBezTo>
                    <a:pt x="998373" y="3309358"/>
                    <a:pt x="1005424" y="3323715"/>
                    <a:pt x="1015294" y="3333286"/>
                  </a:cubicBezTo>
                  <a:cubicBezTo>
                    <a:pt x="1023755" y="3340463"/>
                    <a:pt x="1035036" y="3342858"/>
                    <a:pt x="1047728" y="3350035"/>
                  </a:cubicBezTo>
                  <a:cubicBezTo>
                    <a:pt x="1044908" y="3369178"/>
                    <a:pt x="1040677" y="3388321"/>
                    <a:pt x="1040677" y="3407464"/>
                  </a:cubicBezTo>
                  <a:cubicBezTo>
                    <a:pt x="1040677" y="3426607"/>
                    <a:pt x="1044908" y="3445750"/>
                    <a:pt x="1050548" y="3472073"/>
                  </a:cubicBezTo>
                  <a:cubicBezTo>
                    <a:pt x="1025166" y="3476859"/>
                    <a:pt x="1006833" y="3496002"/>
                    <a:pt x="991323" y="3531894"/>
                  </a:cubicBezTo>
                  <a:cubicBezTo>
                    <a:pt x="975811" y="3496002"/>
                    <a:pt x="957480" y="3476859"/>
                    <a:pt x="932097" y="3472073"/>
                  </a:cubicBezTo>
                  <a:cubicBezTo>
                    <a:pt x="934917" y="3450536"/>
                    <a:pt x="939147" y="3431393"/>
                    <a:pt x="939147" y="3412250"/>
                  </a:cubicBezTo>
                  <a:cubicBezTo>
                    <a:pt x="939147" y="3393107"/>
                    <a:pt x="934917" y="3376358"/>
                    <a:pt x="932097" y="3354821"/>
                  </a:cubicBezTo>
                  <a:cubicBezTo>
                    <a:pt x="943378" y="3347644"/>
                    <a:pt x="954659" y="3345249"/>
                    <a:pt x="964529" y="3335678"/>
                  </a:cubicBezTo>
                  <a:cubicBezTo>
                    <a:pt x="972990" y="3326106"/>
                    <a:pt x="980042" y="3309358"/>
                    <a:pt x="989912" y="3295000"/>
                  </a:cubicBezTo>
                  <a:close/>
                  <a:moveTo>
                    <a:pt x="2918972" y="3285429"/>
                  </a:moveTo>
                  <a:cubicBezTo>
                    <a:pt x="2918972" y="3285429"/>
                    <a:pt x="2920383" y="3285429"/>
                    <a:pt x="2920383" y="3285429"/>
                  </a:cubicBezTo>
                  <a:cubicBezTo>
                    <a:pt x="2928844" y="3290214"/>
                    <a:pt x="2938714" y="3292606"/>
                    <a:pt x="2947175" y="3297392"/>
                  </a:cubicBezTo>
                  <a:cubicBezTo>
                    <a:pt x="2948586" y="3299786"/>
                    <a:pt x="2949995" y="3299786"/>
                    <a:pt x="2951406" y="3299786"/>
                  </a:cubicBezTo>
                  <a:cubicBezTo>
                    <a:pt x="2962687" y="3302178"/>
                    <a:pt x="2972557" y="3306963"/>
                    <a:pt x="2981018" y="3314143"/>
                  </a:cubicBezTo>
                  <a:cubicBezTo>
                    <a:pt x="2983838" y="3316535"/>
                    <a:pt x="2986659" y="3316535"/>
                    <a:pt x="2989479" y="3318929"/>
                  </a:cubicBezTo>
                  <a:cubicBezTo>
                    <a:pt x="2992300" y="3318929"/>
                    <a:pt x="2995120" y="3323715"/>
                    <a:pt x="2996530" y="3326106"/>
                  </a:cubicBezTo>
                  <a:cubicBezTo>
                    <a:pt x="2999351" y="3330892"/>
                    <a:pt x="3000760" y="3333286"/>
                    <a:pt x="3003580" y="3338072"/>
                  </a:cubicBezTo>
                  <a:cubicBezTo>
                    <a:pt x="3010632" y="3347644"/>
                    <a:pt x="3017682" y="3359607"/>
                    <a:pt x="3023322" y="3371572"/>
                  </a:cubicBezTo>
                  <a:cubicBezTo>
                    <a:pt x="3024733" y="3373964"/>
                    <a:pt x="3026142" y="3376358"/>
                    <a:pt x="3027553" y="3378750"/>
                  </a:cubicBezTo>
                  <a:cubicBezTo>
                    <a:pt x="3028963" y="3381144"/>
                    <a:pt x="3031783" y="3385930"/>
                    <a:pt x="3034603" y="3390715"/>
                  </a:cubicBezTo>
                  <a:cubicBezTo>
                    <a:pt x="3038834" y="3395501"/>
                    <a:pt x="3043064" y="3400287"/>
                    <a:pt x="3047295" y="3407464"/>
                  </a:cubicBezTo>
                  <a:cubicBezTo>
                    <a:pt x="3041655" y="3417036"/>
                    <a:pt x="3037424" y="3424216"/>
                    <a:pt x="3031783" y="3433787"/>
                  </a:cubicBezTo>
                  <a:cubicBezTo>
                    <a:pt x="3031783" y="3433787"/>
                    <a:pt x="3030374" y="3436179"/>
                    <a:pt x="3028963" y="3438573"/>
                  </a:cubicBezTo>
                  <a:cubicBezTo>
                    <a:pt x="3019093" y="3455322"/>
                    <a:pt x="3009221" y="3476859"/>
                    <a:pt x="2997940" y="3491216"/>
                  </a:cubicBezTo>
                  <a:cubicBezTo>
                    <a:pt x="2996530" y="3493608"/>
                    <a:pt x="2996530" y="3493608"/>
                    <a:pt x="2995120" y="3496002"/>
                  </a:cubicBezTo>
                  <a:cubicBezTo>
                    <a:pt x="2993710" y="3498394"/>
                    <a:pt x="2992300" y="3500788"/>
                    <a:pt x="2989479" y="3500788"/>
                  </a:cubicBezTo>
                  <a:cubicBezTo>
                    <a:pt x="2988070" y="3503179"/>
                    <a:pt x="2986659" y="3503179"/>
                    <a:pt x="2985250" y="3503179"/>
                  </a:cubicBezTo>
                  <a:cubicBezTo>
                    <a:pt x="2972557" y="3512751"/>
                    <a:pt x="2958456" y="3515145"/>
                    <a:pt x="2944355" y="3522323"/>
                  </a:cubicBezTo>
                  <a:cubicBezTo>
                    <a:pt x="2937305" y="3527108"/>
                    <a:pt x="2928844" y="3529502"/>
                    <a:pt x="2920383" y="3534288"/>
                  </a:cubicBezTo>
                  <a:cubicBezTo>
                    <a:pt x="2920383" y="3534288"/>
                    <a:pt x="2918972" y="3534288"/>
                    <a:pt x="2918972" y="3534288"/>
                  </a:cubicBezTo>
                  <a:cubicBezTo>
                    <a:pt x="2917563" y="3529502"/>
                    <a:pt x="2917563" y="3524717"/>
                    <a:pt x="2916152" y="3519931"/>
                  </a:cubicBezTo>
                  <a:cubicBezTo>
                    <a:pt x="2916152" y="3517537"/>
                    <a:pt x="2916152" y="3517537"/>
                    <a:pt x="2916152" y="3517537"/>
                  </a:cubicBezTo>
                  <a:cubicBezTo>
                    <a:pt x="2910512" y="3486431"/>
                    <a:pt x="2904871" y="3452930"/>
                    <a:pt x="2900641" y="3421821"/>
                  </a:cubicBezTo>
                  <a:cubicBezTo>
                    <a:pt x="2900641" y="3419430"/>
                    <a:pt x="2899231" y="3414644"/>
                    <a:pt x="2899231" y="3414644"/>
                  </a:cubicBezTo>
                  <a:cubicBezTo>
                    <a:pt x="2899231" y="3412250"/>
                    <a:pt x="2899231" y="3407464"/>
                    <a:pt x="2899231" y="3405073"/>
                  </a:cubicBezTo>
                  <a:cubicBezTo>
                    <a:pt x="2902051" y="3393107"/>
                    <a:pt x="2903462" y="3383535"/>
                    <a:pt x="2904871" y="3371572"/>
                  </a:cubicBezTo>
                  <a:cubicBezTo>
                    <a:pt x="2909102" y="3347644"/>
                    <a:pt x="2913332" y="3321320"/>
                    <a:pt x="2917563" y="3295000"/>
                  </a:cubicBezTo>
                  <a:cubicBezTo>
                    <a:pt x="2917563" y="3292606"/>
                    <a:pt x="2918972" y="3287820"/>
                    <a:pt x="2918972" y="3285429"/>
                  </a:cubicBezTo>
                  <a:close/>
                  <a:moveTo>
                    <a:pt x="4399611" y="3283034"/>
                  </a:moveTo>
                  <a:cubicBezTo>
                    <a:pt x="4422173" y="3295000"/>
                    <a:pt x="4444735" y="3304572"/>
                    <a:pt x="4467298" y="3314143"/>
                  </a:cubicBezTo>
                  <a:cubicBezTo>
                    <a:pt x="4471529" y="3316535"/>
                    <a:pt x="4474349" y="3318929"/>
                    <a:pt x="4477169" y="3323715"/>
                  </a:cubicBezTo>
                  <a:cubicBezTo>
                    <a:pt x="4494091" y="3350035"/>
                    <a:pt x="4511012" y="3378750"/>
                    <a:pt x="4527934" y="3407464"/>
                  </a:cubicBezTo>
                  <a:cubicBezTo>
                    <a:pt x="4520883" y="3419430"/>
                    <a:pt x="4515242" y="3429001"/>
                    <a:pt x="4509601" y="3438573"/>
                  </a:cubicBezTo>
                  <a:cubicBezTo>
                    <a:pt x="4496911" y="3457716"/>
                    <a:pt x="4485630" y="3484036"/>
                    <a:pt x="4471529" y="3498394"/>
                  </a:cubicBezTo>
                  <a:cubicBezTo>
                    <a:pt x="4457427" y="3512751"/>
                    <a:pt x="4439095" y="3515145"/>
                    <a:pt x="4422173" y="3522323"/>
                  </a:cubicBezTo>
                  <a:cubicBezTo>
                    <a:pt x="4415123" y="3527108"/>
                    <a:pt x="4408072" y="3529502"/>
                    <a:pt x="4398202" y="3534288"/>
                  </a:cubicBezTo>
                  <a:cubicBezTo>
                    <a:pt x="4391150" y="3491216"/>
                    <a:pt x="4384100" y="3452930"/>
                    <a:pt x="4378460" y="3414644"/>
                  </a:cubicBezTo>
                  <a:cubicBezTo>
                    <a:pt x="4377049" y="3409859"/>
                    <a:pt x="4378460" y="3407464"/>
                    <a:pt x="4378460" y="3402678"/>
                  </a:cubicBezTo>
                  <a:cubicBezTo>
                    <a:pt x="4385510" y="3364393"/>
                    <a:pt x="4391150" y="3328500"/>
                    <a:pt x="4396791" y="3290214"/>
                  </a:cubicBezTo>
                  <a:cubicBezTo>
                    <a:pt x="4396791" y="3287820"/>
                    <a:pt x="4398202" y="3285429"/>
                    <a:pt x="4399611" y="3283034"/>
                  </a:cubicBezTo>
                  <a:close/>
                  <a:moveTo>
                    <a:pt x="1439745" y="3283034"/>
                  </a:moveTo>
                  <a:cubicBezTo>
                    <a:pt x="1462307" y="3295000"/>
                    <a:pt x="1484869" y="3304572"/>
                    <a:pt x="1507431" y="3314143"/>
                  </a:cubicBezTo>
                  <a:cubicBezTo>
                    <a:pt x="1511661" y="3316535"/>
                    <a:pt x="1514481" y="3318929"/>
                    <a:pt x="1517301" y="3323715"/>
                  </a:cubicBezTo>
                  <a:cubicBezTo>
                    <a:pt x="1534223" y="3350035"/>
                    <a:pt x="1551144" y="3378750"/>
                    <a:pt x="1568066" y="3407464"/>
                  </a:cubicBezTo>
                  <a:cubicBezTo>
                    <a:pt x="1561016" y="3419430"/>
                    <a:pt x="1555376" y="3429001"/>
                    <a:pt x="1549735" y="3438573"/>
                  </a:cubicBezTo>
                  <a:cubicBezTo>
                    <a:pt x="1537043" y="3457716"/>
                    <a:pt x="1525762" y="3484036"/>
                    <a:pt x="1511661" y="3498394"/>
                  </a:cubicBezTo>
                  <a:cubicBezTo>
                    <a:pt x="1497559" y="3512751"/>
                    <a:pt x="1479228" y="3515145"/>
                    <a:pt x="1462307" y="3522323"/>
                  </a:cubicBezTo>
                  <a:cubicBezTo>
                    <a:pt x="1455255" y="3527108"/>
                    <a:pt x="1448206" y="3529502"/>
                    <a:pt x="1438334" y="3534288"/>
                  </a:cubicBezTo>
                  <a:cubicBezTo>
                    <a:pt x="1432693" y="3491216"/>
                    <a:pt x="1425643" y="3452930"/>
                    <a:pt x="1418592" y="3414644"/>
                  </a:cubicBezTo>
                  <a:cubicBezTo>
                    <a:pt x="1417183" y="3409859"/>
                    <a:pt x="1418592" y="3407464"/>
                    <a:pt x="1418592" y="3402678"/>
                  </a:cubicBezTo>
                  <a:cubicBezTo>
                    <a:pt x="1425643" y="3364393"/>
                    <a:pt x="1431284" y="3328500"/>
                    <a:pt x="1436924" y="3290214"/>
                  </a:cubicBezTo>
                  <a:cubicBezTo>
                    <a:pt x="1436924" y="3287820"/>
                    <a:pt x="1438334" y="3285429"/>
                    <a:pt x="1439745" y="3283034"/>
                  </a:cubicBezTo>
                  <a:close/>
                  <a:moveTo>
                    <a:pt x="4976356" y="3280643"/>
                  </a:moveTo>
                  <a:cubicBezTo>
                    <a:pt x="4979176" y="3297392"/>
                    <a:pt x="4981996" y="3311749"/>
                    <a:pt x="4983406" y="3323715"/>
                  </a:cubicBezTo>
                  <a:cubicBezTo>
                    <a:pt x="4987637" y="3350035"/>
                    <a:pt x="4994687" y="3378750"/>
                    <a:pt x="4994687" y="3405073"/>
                  </a:cubicBezTo>
                  <a:cubicBezTo>
                    <a:pt x="4994687" y="3431393"/>
                    <a:pt x="4987637" y="3460108"/>
                    <a:pt x="4983406" y="3486431"/>
                  </a:cubicBezTo>
                  <a:cubicBezTo>
                    <a:pt x="4981996" y="3500788"/>
                    <a:pt x="4979176" y="3515145"/>
                    <a:pt x="4976356" y="3531894"/>
                  </a:cubicBezTo>
                  <a:cubicBezTo>
                    <a:pt x="4970715" y="3529502"/>
                    <a:pt x="4966484" y="3529502"/>
                    <a:pt x="4962255" y="3527108"/>
                  </a:cubicBezTo>
                  <a:cubicBezTo>
                    <a:pt x="4943922" y="3519931"/>
                    <a:pt x="4927001" y="3510359"/>
                    <a:pt x="4910079" y="3503179"/>
                  </a:cubicBezTo>
                  <a:cubicBezTo>
                    <a:pt x="4905849" y="3500788"/>
                    <a:pt x="4901618" y="3498394"/>
                    <a:pt x="4898798" y="3493608"/>
                  </a:cubicBezTo>
                  <a:cubicBezTo>
                    <a:pt x="4880467" y="3464893"/>
                    <a:pt x="4864955" y="3438573"/>
                    <a:pt x="4846624" y="3407464"/>
                  </a:cubicBezTo>
                  <a:cubicBezTo>
                    <a:pt x="4855085" y="3393107"/>
                    <a:pt x="4863545" y="3381144"/>
                    <a:pt x="4870595" y="3366786"/>
                  </a:cubicBezTo>
                  <a:cubicBezTo>
                    <a:pt x="4890337" y="3326106"/>
                    <a:pt x="4914310" y="3302178"/>
                    <a:pt x="4943922" y="3295000"/>
                  </a:cubicBezTo>
                  <a:cubicBezTo>
                    <a:pt x="4955203" y="3292606"/>
                    <a:pt x="4965075" y="3285429"/>
                    <a:pt x="4976356" y="3280643"/>
                  </a:cubicBezTo>
                  <a:close/>
                  <a:moveTo>
                    <a:pt x="3497127" y="3280643"/>
                  </a:moveTo>
                  <a:cubicBezTo>
                    <a:pt x="3498537" y="3285429"/>
                    <a:pt x="3498537" y="3290214"/>
                    <a:pt x="3499947" y="3295000"/>
                  </a:cubicBezTo>
                  <a:cubicBezTo>
                    <a:pt x="3502767" y="3316535"/>
                    <a:pt x="3506998" y="3335678"/>
                    <a:pt x="3509818" y="3357215"/>
                  </a:cubicBezTo>
                  <a:cubicBezTo>
                    <a:pt x="3511228" y="3362001"/>
                    <a:pt x="3511228" y="3366786"/>
                    <a:pt x="3514048" y="3369178"/>
                  </a:cubicBezTo>
                  <a:cubicBezTo>
                    <a:pt x="3518279" y="3393107"/>
                    <a:pt x="3518279" y="3417036"/>
                    <a:pt x="3514048" y="3443359"/>
                  </a:cubicBezTo>
                  <a:cubicBezTo>
                    <a:pt x="3512639" y="3448144"/>
                    <a:pt x="3512639" y="3452930"/>
                    <a:pt x="3511228" y="3457716"/>
                  </a:cubicBezTo>
                  <a:lnTo>
                    <a:pt x="3511228" y="3462502"/>
                  </a:lnTo>
                  <a:cubicBezTo>
                    <a:pt x="3508408" y="3474465"/>
                    <a:pt x="3506998" y="3488822"/>
                    <a:pt x="3504178" y="3500788"/>
                  </a:cubicBezTo>
                  <a:cubicBezTo>
                    <a:pt x="3502767" y="3510359"/>
                    <a:pt x="3501358" y="3517537"/>
                    <a:pt x="3499947" y="3527108"/>
                  </a:cubicBezTo>
                  <a:cubicBezTo>
                    <a:pt x="3498537" y="3527108"/>
                    <a:pt x="3498537" y="3529502"/>
                    <a:pt x="3498537" y="3531894"/>
                  </a:cubicBezTo>
                  <a:cubicBezTo>
                    <a:pt x="3497127" y="3531894"/>
                    <a:pt x="3494306" y="3529502"/>
                    <a:pt x="3492897" y="3529502"/>
                  </a:cubicBezTo>
                  <a:cubicBezTo>
                    <a:pt x="3492897" y="3529502"/>
                    <a:pt x="3491486" y="3529502"/>
                    <a:pt x="3490077" y="3529502"/>
                  </a:cubicBezTo>
                  <a:cubicBezTo>
                    <a:pt x="3484436" y="3527108"/>
                    <a:pt x="3480205" y="3524717"/>
                    <a:pt x="3474564" y="3522323"/>
                  </a:cubicBezTo>
                  <a:cubicBezTo>
                    <a:pt x="3471744" y="3522323"/>
                    <a:pt x="3470335" y="3519931"/>
                    <a:pt x="3467515" y="3519931"/>
                  </a:cubicBezTo>
                  <a:cubicBezTo>
                    <a:pt x="3456233" y="3517537"/>
                    <a:pt x="3446362" y="3512751"/>
                    <a:pt x="3437901" y="3505574"/>
                  </a:cubicBezTo>
                  <a:cubicBezTo>
                    <a:pt x="3436492" y="3505574"/>
                    <a:pt x="3435081" y="3503179"/>
                    <a:pt x="3433671" y="3503179"/>
                  </a:cubicBezTo>
                  <a:cubicBezTo>
                    <a:pt x="3430851" y="3500788"/>
                    <a:pt x="3426620" y="3500788"/>
                    <a:pt x="3423800" y="3496002"/>
                  </a:cubicBezTo>
                  <a:cubicBezTo>
                    <a:pt x="3420979" y="3491216"/>
                    <a:pt x="3419570" y="3488822"/>
                    <a:pt x="3416750" y="3484036"/>
                  </a:cubicBezTo>
                  <a:cubicBezTo>
                    <a:pt x="3408289" y="3474465"/>
                    <a:pt x="3399828" y="3460108"/>
                    <a:pt x="3392777" y="3445750"/>
                  </a:cubicBezTo>
                  <a:cubicBezTo>
                    <a:pt x="3391367" y="3443359"/>
                    <a:pt x="3388547" y="3438573"/>
                    <a:pt x="3387136" y="3436179"/>
                  </a:cubicBezTo>
                  <a:cubicBezTo>
                    <a:pt x="3381496" y="3426607"/>
                    <a:pt x="3374446" y="3414644"/>
                    <a:pt x="3368805" y="3405073"/>
                  </a:cubicBezTo>
                  <a:cubicBezTo>
                    <a:pt x="3377266" y="3390715"/>
                    <a:pt x="3385727" y="3376358"/>
                    <a:pt x="3394188" y="3362001"/>
                  </a:cubicBezTo>
                  <a:cubicBezTo>
                    <a:pt x="3402648" y="3347644"/>
                    <a:pt x="3411109" y="3333286"/>
                    <a:pt x="3419570" y="3318929"/>
                  </a:cubicBezTo>
                  <a:cubicBezTo>
                    <a:pt x="3420979" y="3316535"/>
                    <a:pt x="3420979" y="3316535"/>
                    <a:pt x="3420979" y="3316535"/>
                  </a:cubicBezTo>
                  <a:cubicBezTo>
                    <a:pt x="3422390" y="3314143"/>
                    <a:pt x="3425211" y="3311749"/>
                    <a:pt x="3426620" y="3311749"/>
                  </a:cubicBezTo>
                  <a:cubicBezTo>
                    <a:pt x="3449182" y="3302178"/>
                    <a:pt x="3473155" y="3292606"/>
                    <a:pt x="3497127" y="3280643"/>
                  </a:cubicBezTo>
                  <a:close/>
                  <a:moveTo>
                    <a:pt x="2017899" y="3280643"/>
                  </a:moveTo>
                  <a:cubicBezTo>
                    <a:pt x="2020719" y="3297392"/>
                    <a:pt x="2023539" y="3311749"/>
                    <a:pt x="2024949" y="3323715"/>
                  </a:cubicBezTo>
                  <a:cubicBezTo>
                    <a:pt x="2029180" y="3350035"/>
                    <a:pt x="2036230" y="3378750"/>
                    <a:pt x="2036230" y="3405073"/>
                  </a:cubicBezTo>
                  <a:cubicBezTo>
                    <a:pt x="2036230" y="3431393"/>
                    <a:pt x="2029180" y="3460108"/>
                    <a:pt x="2024949" y="3486431"/>
                  </a:cubicBezTo>
                  <a:cubicBezTo>
                    <a:pt x="2023539" y="3500788"/>
                    <a:pt x="2020719" y="3515145"/>
                    <a:pt x="2017899" y="3531894"/>
                  </a:cubicBezTo>
                  <a:cubicBezTo>
                    <a:pt x="2012258" y="3529502"/>
                    <a:pt x="2008027" y="3529502"/>
                    <a:pt x="2003797" y="3527108"/>
                  </a:cubicBezTo>
                  <a:cubicBezTo>
                    <a:pt x="1985465" y="3519931"/>
                    <a:pt x="1968543" y="3510359"/>
                    <a:pt x="1951622" y="3503179"/>
                  </a:cubicBezTo>
                  <a:cubicBezTo>
                    <a:pt x="1947392" y="3500788"/>
                    <a:pt x="1943161" y="3498394"/>
                    <a:pt x="1940341" y="3493608"/>
                  </a:cubicBezTo>
                  <a:cubicBezTo>
                    <a:pt x="1922010" y="3464893"/>
                    <a:pt x="1906498" y="3438573"/>
                    <a:pt x="1888167" y="3407464"/>
                  </a:cubicBezTo>
                  <a:cubicBezTo>
                    <a:pt x="1896627" y="3393107"/>
                    <a:pt x="1905088" y="3381144"/>
                    <a:pt x="1912138" y="3366786"/>
                  </a:cubicBezTo>
                  <a:cubicBezTo>
                    <a:pt x="1931880" y="3326106"/>
                    <a:pt x="1955853" y="3302178"/>
                    <a:pt x="1985465" y="3295000"/>
                  </a:cubicBezTo>
                  <a:cubicBezTo>
                    <a:pt x="1996746" y="3292606"/>
                    <a:pt x="2006618" y="3285429"/>
                    <a:pt x="2017899" y="3280643"/>
                  </a:cubicBezTo>
                  <a:close/>
                  <a:moveTo>
                    <a:pt x="538670" y="3280643"/>
                  </a:moveTo>
                  <a:cubicBezTo>
                    <a:pt x="544310" y="3311749"/>
                    <a:pt x="547130" y="3340463"/>
                    <a:pt x="552771" y="3369178"/>
                  </a:cubicBezTo>
                  <a:cubicBezTo>
                    <a:pt x="557002" y="3393107"/>
                    <a:pt x="557002" y="3417036"/>
                    <a:pt x="552771" y="3443359"/>
                  </a:cubicBezTo>
                  <a:cubicBezTo>
                    <a:pt x="547130" y="3472073"/>
                    <a:pt x="544310" y="3500788"/>
                    <a:pt x="538670" y="3531894"/>
                  </a:cubicBezTo>
                  <a:cubicBezTo>
                    <a:pt x="525979" y="3527108"/>
                    <a:pt x="516107" y="3519931"/>
                    <a:pt x="506237" y="3517537"/>
                  </a:cubicBezTo>
                  <a:cubicBezTo>
                    <a:pt x="475214" y="3510359"/>
                    <a:pt x="451241" y="3486431"/>
                    <a:pt x="431499" y="3445750"/>
                  </a:cubicBezTo>
                  <a:cubicBezTo>
                    <a:pt x="425859" y="3431393"/>
                    <a:pt x="417398" y="3419430"/>
                    <a:pt x="408937" y="3405073"/>
                  </a:cubicBezTo>
                  <a:cubicBezTo>
                    <a:pt x="427270" y="3376358"/>
                    <a:pt x="445601" y="3345249"/>
                    <a:pt x="462522" y="3316535"/>
                  </a:cubicBezTo>
                  <a:cubicBezTo>
                    <a:pt x="463933" y="3314143"/>
                    <a:pt x="466754" y="3311749"/>
                    <a:pt x="468163" y="3311749"/>
                  </a:cubicBezTo>
                  <a:cubicBezTo>
                    <a:pt x="490725" y="3302178"/>
                    <a:pt x="514698" y="3292606"/>
                    <a:pt x="538670" y="3280643"/>
                  </a:cubicBezTo>
                  <a:close/>
                  <a:moveTo>
                    <a:pt x="1410" y="3168176"/>
                  </a:moveTo>
                  <a:cubicBezTo>
                    <a:pt x="21152" y="3177748"/>
                    <a:pt x="42303" y="3187319"/>
                    <a:pt x="62045" y="3196891"/>
                  </a:cubicBezTo>
                  <a:cubicBezTo>
                    <a:pt x="67685" y="3199285"/>
                    <a:pt x="73326" y="3204070"/>
                    <a:pt x="77557" y="3211248"/>
                  </a:cubicBezTo>
                  <a:cubicBezTo>
                    <a:pt x="114221" y="3273463"/>
                    <a:pt x="152293" y="3338072"/>
                    <a:pt x="188957" y="3400287"/>
                  </a:cubicBezTo>
                  <a:cubicBezTo>
                    <a:pt x="190368" y="3400287"/>
                    <a:pt x="191777" y="3405073"/>
                    <a:pt x="193188" y="3407464"/>
                  </a:cubicBezTo>
                  <a:cubicBezTo>
                    <a:pt x="190368" y="3414644"/>
                    <a:pt x="187547" y="3419430"/>
                    <a:pt x="184727" y="3424216"/>
                  </a:cubicBezTo>
                  <a:cubicBezTo>
                    <a:pt x="149473" y="3481645"/>
                    <a:pt x="115630" y="3541466"/>
                    <a:pt x="80377" y="3598895"/>
                  </a:cubicBezTo>
                  <a:cubicBezTo>
                    <a:pt x="76146" y="3608466"/>
                    <a:pt x="70506" y="3615646"/>
                    <a:pt x="62045" y="3615646"/>
                  </a:cubicBezTo>
                  <a:lnTo>
                    <a:pt x="0" y="3644360"/>
                  </a:lnTo>
                  <a:lnTo>
                    <a:pt x="0" y="3620431"/>
                  </a:lnTo>
                  <a:lnTo>
                    <a:pt x="56404" y="3594109"/>
                  </a:lnTo>
                  <a:cubicBezTo>
                    <a:pt x="62045" y="3591717"/>
                    <a:pt x="66276" y="3586932"/>
                    <a:pt x="70506" y="3579752"/>
                  </a:cubicBezTo>
                  <a:cubicBezTo>
                    <a:pt x="102940" y="3527108"/>
                    <a:pt x="133962" y="3472073"/>
                    <a:pt x="164985" y="3419430"/>
                  </a:cubicBezTo>
                  <a:cubicBezTo>
                    <a:pt x="167806" y="3414644"/>
                    <a:pt x="169215" y="3409859"/>
                    <a:pt x="172035" y="3405073"/>
                  </a:cubicBezTo>
                  <a:cubicBezTo>
                    <a:pt x="170626" y="3402678"/>
                    <a:pt x="170626" y="3400287"/>
                    <a:pt x="169215" y="3397893"/>
                  </a:cubicBezTo>
                  <a:cubicBezTo>
                    <a:pt x="135372" y="3342858"/>
                    <a:pt x="102940" y="3285429"/>
                    <a:pt x="69096" y="3230391"/>
                  </a:cubicBezTo>
                  <a:cubicBezTo>
                    <a:pt x="64865" y="3223214"/>
                    <a:pt x="59225" y="3218428"/>
                    <a:pt x="53584" y="3216034"/>
                  </a:cubicBezTo>
                  <a:cubicBezTo>
                    <a:pt x="36663" y="3208856"/>
                    <a:pt x="19741" y="3199285"/>
                    <a:pt x="1410" y="3192105"/>
                  </a:cubicBezTo>
                  <a:close/>
                  <a:moveTo>
                    <a:pt x="5217530" y="3158769"/>
                  </a:moveTo>
                  <a:lnTo>
                    <a:pt x="5219079" y="3170242"/>
                  </a:lnTo>
                  <a:lnTo>
                    <a:pt x="5220011" y="3181770"/>
                  </a:lnTo>
                  <a:lnTo>
                    <a:pt x="5204797" y="3189713"/>
                  </a:lnTo>
                  <a:cubicBezTo>
                    <a:pt x="5206207" y="3199285"/>
                    <a:pt x="5207618" y="3208856"/>
                    <a:pt x="5209027" y="3216034"/>
                  </a:cubicBezTo>
                  <a:lnTo>
                    <a:pt x="5236559" y="3386558"/>
                  </a:lnTo>
                  <a:lnTo>
                    <a:pt x="5237230" y="3394865"/>
                  </a:lnTo>
                  <a:lnTo>
                    <a:pt x="5237230" y="3429001"/>
                  </a:lnTo>
                  <a:cubicBezTo>
                    <a:pt x="5227359" y="3486431"/>
                    <a:pt x="5218899" y="3546251"/>
                    <a:pt x="5209027" y="3606075"/>
                  </a:cubicBezTo>
                  <a:cubicBezTo>
                    <a:pt x="5207618" y="3613252"/>
                    <a:pt x="5207618" y="3620432"/>
                    <a:pt x="5206207" y="3630003"/>
                  </a:cubicBezTo>
                  <a:cubicBezTo>
                    <a:pt x="5211847" y="3632395"/>
                    <a:pt x="5216078" y="3634789"/>
                    <a:pt x="5220308" y="3637181"/>
                  </a:cubicBezTo>
                  <a:lnTo>
                    <a:pt x="5246093" y="3649057"/>
                  </a:lnTo>
                  <a:lnTo>
                    <a:pt x="5246673" y="3670663"/>
                  </a:lnTo>
                  <a:lnTo>
                    <a:pt x="5200566" y="3649147"/>
                  </a:lnTo>
                  <a:cubicBezTo>
                    <a:pt x="5196336" y="3646752"/>
                    <a:pt x="5193516" y="3644361"/>
                    <a:pt x="5187876" y="3641967"/>
                  </a:cubicBezTo>
                  <a:cubicBezTo>
                    <a:pt x="5187876" y="3632395"/>
                    <a:pt x="5189285" y="3625218"/>
                    <a:pt x="5190696" y="3618038"/>
                  </a:cubicBezTo>
                  <a:cubicBezTo>
                    <a:pt x="5201977" y="3555823"/>
                    <a:pt x="5211847" y="3491216"/>
                    <a:pt x="5221719" y="3426607"/>
                  </a:cubicBezTo>
                  <a:cubicBezTo>
                    <a:pt x="5223128" y="3414644"/>
                    <a:pt x="5224539" y="3402678"/>
                    <a:pt x="5221719" y="3388321"/>
                  </a:cubicBezTo>
                  <a:cubicBezTo>
                    <a:pt x="5210438" y="3323715"/>
                    <a:pt x="5200566" y="3259105"/>
                    <a:pt x="5190696" y="3194499"/>
                  </a:cubicBezTo>
                  <a:cubicBezTo>
                    <a:pt x="5189285" y="3189713"/>
                    <a:pt x="5189285" y="3182533"/>
                    <a:pt x="5187876" y="3172962"/>
                  </a:cubicBezTo>
                  <a:cubicBezTo>
                    <a:pt x="5193516" y="3170570"/>
                    <a:pt x="5197746" y="3168176"/>
                    <a:pt x="5201977" y="3165784"/>
                  </a:cubicBezTo>
                  <a:close/>
                  <a:moveTo>
                    <a:pt x="2876668" y="3156213"/>
                  </a:moveTo>
                  <a:cubicBezTo>
                    <a:pt x="2875259" y="3163390"/>
                    <a:pt x="2873848" y="3168176"/>
                    <a:pt x="2872439" y="3172962"/>
                  </a:cubicBezTo>
                  <a:cubicBezTo>
                    <a:pt x="2859747" y="3244748"/>
                    <a:pt x="2848466" y="3318929"/>
                    <a:pt x="2837185" y="3393107"/>
                  </a:cubicBezTo>
                  <a:cubicBezTo>
                    <a:pt x="2835775" y="3405073"/>
                    <a:pt x="2837185" y="3417036"/>
                    <a:pt x="2838596" y="3429001"/>
                  </a:cubicBezTo>
                  <a:cubicBezTo>
                    <a:pt x="2848466" y="3498394"/>
                    <a:pt x="2859747" y="3567789"/>
                    <a:pt x="2871028" y="3637181"/>
                  </a:cubicBezTo>
                  <a:cubicBezTo>
                    <a:pt x="2872439" y="3644361"/>
                    <a:pt x="2873848" y="3651538"/>
                    <a:pt x="2875259" y="3658718"/>
                  </a:cubicBezTo>
                  <a:cubicBezTo>
                    <a:pt x="2876668" y="3658718"/>
                    <a:pt x="2876668" y="3658718"/>
                    <a:pt x="2878079" y="3658718"/>
                  </a:cubicBezTo>
                  <a:cubicBezTo>
                    <a:pt x="2880900" y="3658718"/>
                    <a:pt x="2883720" y="3656324"/>
                    <a:pt x="2885129" y="3656324"/>
                  </a:cubicBezTo>
                  <a:cubicBezTo>
                    <a:pt x="2887950" y="3656324"/>
                    <a:pt x="2889360" y="3653932"/>
                    <a:pt x="2892181" y="3653932"/>
                  </a:cubicBezTo>
                  <a:cubicBezTo>
                    <a:pt x="2934485" y="3634789"/>
                    <a:pt x="2975378" y="3615646"/>
                    <a:pt x="3017682" y="3596503"/>
                  </a:cubicBezTo>
                  <a:cubicBezTo>
                    <a:pt x="3019093" y="3596503"/>
                    <a:pt x="3020502" y="3596503"/>
                    <a:pt x="3021913" y="3594109"/>
                  </a:cubicBezTo>
                  <a:cubicBezTo>
                    <a:pt x="3024733" y="3594109"/>
                    <a:pt x="3026142" y="3591717"/>
                    <a:pt x="3027553" y="3589323"/>
                  </a:cubicBezTo>
                  <a:cubicBezTo>
                    <a:pt x="3027553" y="3589323"/>
                    <a:pt x="3028963" y="3586932"/>
                    <a:pt x="3028963" y="3586932"/>
                  </a:cubicBezTo>
                  <a:cubicBezTo>
                    <a:pt x="3030374" y="3586932"/>
                    <a:pt x="3030374" y="3584537"/>
                    <a:pt x="3031783" y="3584537"/>
                  </a:cubicBezTo>
                  <a:cubicBezTo>
                    <a:pt x="3064217" y="3531894"/>
                    <a:pt x="3095240" y="3476859"/>
                    <a:pt x="3126263" y="3424216"/>
                  </a:cubicBezTo>
                  <a:cubicBezTo>
                    <a:pt x="3129083" y="3419430"/>
                    <a:pt x="3130492" y="3414644"/>
                    <a:pt x="3133312" y="3409859"/>
                  </a:cubicBezTo>
                  <a:cubicBezTo>
                    <a:pt x="3131903" y="3407464"/>
                    <a:pt x="3131903" y="3405073"/>
                    <a:pt x="3130492" y="3402678"/>
                  </a:cubicBezTo>
                  <a:cubicBezTo>
                    <a:pt x="3096649" y="3347644"/>
                    <a:pt x="3064217" y="3290214"/>
                    <a:pt x="3030374" y="3235177"/>
                  </a:cubicBezTo>
                  <a:cubicBezTo>
                    <a:pt x="3026142" y="3227999"/>
                    <a:pt x="3020502" y="3223214"/>
                    <a:pt x="3014861" y="3220819"/>
                  </a:cubicBezTo>
                  <a:cubicBezTo>
                    <a:pt x="3010632" y="3218428"/>
                    <a:pt x="3006401" y="3216034"/>
                    <a:pt x="3002171" y="3213642"/>
                  </a:cubicBezTo>
                  <a:cubicBezTo>
                    <a:pt x="2979609" y="3201677"/>
                    <a:pt x="2958456" y="3192105"/>
                    <a:pt x="2935894" y="3182533"/>
                  </a:cubicBezTo>
                  <a:cubicBezTo>
                    <a:pt x="2928844" y="3177748"/>
                    <a:pt x="2923204" y="3175356"/>
                    <a:pt x="2916152" y="3172962"/>
                  </a:cubicBezTo>
                  <a:cubicBezTo>
                    <a:pt x="2906282" y="3168176"/>
                    <a:pt x="2895001" y="3163390"/>
                    <a:pt x="2885129" y="3158604"/>
                  </a:cubicBezTo>
                  <a:cubicBezTo>
                    <a:pt x="2882309" y="3158604"/>
                    <a:pt x="2879489" y="3156213"/>
                    <a:pt x="2876668" y="3156213"/>
                  </a:cubicBezTo>
                  <a:close/>
                  <a:moveTo>
                    <a:pt x="5021480" y="3153819"/>
                  </a:moveTo>
                  <a:cubicBezTo>
                    <a:pt x="5018660" y="3156213"/>
                    <a:pt x="5015840" y="3156213"/>
                    <a:pt x="5014429" y="3156213"/>
                  </a:cubicBezTo>
                  <a:cubicBezTo>
                    <a:pt x="4969305" y="3177748"/>
                    <a:pt x="4924180" y="3196891"/>
                    <a:pt x="4879056" y="3218428"/>
                  </a:cubicBezTo>
                  <a:cubicBezTo>
                    <a:pt x="4873416" y="3220819"/>
                    <a:pt x="4869186" y="3225605"/>
                    <a:pt x="4864955" y="3232785"/>
                  </a:cubicBezTo>
                  <a:cubicBezTo>
                    <a:pt x="4832522" y="3287820"/>
                    <a:pt x="4800089" y="3340463"/>
                    <a:pt x="4769066" y="3395501"/>
                  </a:cubicBezTo>
                  <a:cubicBezTo>
                    <a:pt x="4767656" y="3397893"/>
                    <a:pt x="4764836" y="3402678"/>
                    <a:pt x="4763425" y="3407464"/>
                  </a:cubicBezTo>
                  <a:cubicBezTo>
                    <a:pt x="4764836" y="3412250"/>
                    <a:pt x="4766245" y="3414644"/>
                    <a:pt x="4767656" y="3417036"/>
                  </a:cubicBezTo>
                  <a:cubicBezTo>
                    <a:pt x="4800089" y="3474465"/>
                    <a:pt x="4833932" y="3529502"/>
                    <a:pt x="4866366" y="3584537"/>
                  </a:cubicBezTo>
                  <a:cubicBezTo>
                    <a:pt x="4870595" y="3591717"/>
                    <a:pt x="4876236" y="3596503"/>
                    <a:pt x="4881876" y="3598895"/>
                  </a:cubicBezTo>
                  <a:cubicBezTo>
                    <a:pt x="4924180" y="3618038"/>
                    <a:pt x="4966484" y="3637181"/>
                    <a:pt x="5008788" y="3656324"/>
                  </a:cubicBezTo>
                  <a:cubicBezTo>
                    <a:pt x="5011608" y="3658718"/>
                    <a:pt x="5015840" y="3658718"/>
                    <a:pt x="5020069" y="3661110"/>
                  </a:cubicBezTo>
                  <a:cubicBezTo>
                    <a:pt x="5021480" y="3653932"/>
                    <a:pt x="5022890" y="3649147"/>
                    <a:pt x="5024300" y="3641967"/>
                  </a:cubicBezTo>
                  <a:cubicBezTo>
                    <a:pt x="5036991" y="3570180"/>
                    <a:pt x="5048272" y="3496002"/>
                    <a:pt x="5059553" y="3421821"/>
                  </a:cubicBezTo>
                  <a:cubicBezTo>
                    <a:pt x="5060964" y="3412250"/>
                    <a:pt x="5060964" y="3397893"/>
                    <a:pt x="5059553" y="3388321"/>
                  </a:cubicBezTo>
                  <a:cubicBezTo>
                    <a:pt x="5048272" y="3316535"/>
                    <a:pt x="5036991" y="3247143"/>
                    <a:pt x="5025710" y="3175356"/>
                  </a:cubicBezTo>
                  <a:cubicBezTo>
                    <a:pt x="5024300" y="3168176"/>
                    <a:pt x="5022890" y="3160999"/>
                    <a:pt x="5021480" y="3153819"/>
                  </a:cubicBezTo>
                  <a:close/>
                  <a:moveTo>
                    <a:pt x="4354487" y="3153819"/>
                  </a:moveTo>
                  <a:cubicBezTo>
                    <a:pt x="4353078" y="3160999"/>
                    <a:pt x="4353078" y="3165784"/>
                    <a:pt x="4351667" y="3170570"/>
                  </a:cubicBezTo>
                  <a:cubicBezTo>
                    <a:pt x="4340386" y="3244748"/>
                    <a:pt x="4327695" y="3318929"/>
                    <a:pt x="4316414" y="3393107"/>
                  </a:cubicBezTo>
                  <a:cubicBezTo>
                    <a:pt x="4315003" y="3402678"/>
                    <a:pt x="4315003" y="3414644"/>
                    <a:pt x="4315003" y="3426607"/>
                  </a:cubicBezTo>
                  <a:cubicBezTo>
                    <a:pt x="4326284" y="3498394"/>
                    <a:pt x="4337565" y="3567789"/>
                    <a:pt x="4348846" y="3639575"/>
                  </a:cubicBezTo>
                  <a:cubicBezTo>
                    <a:pt x="4350257" y="3646752"/>
                    <a:pt x="4351667" y="3651538"/>
                    <a:pt x="4353078" y="3658718"/>
                  </a:cubicBezTo>
                  <a:cubicBezTo>
                    <a:pt x="4355898" y="3658718"/>
                    <a:pt x="4357307" y="3658718"/>
                    <a:pt x="4358718" y="3658718"/>
                  </a:cubicBezTo>
                  <a:cubicBezTo>
                    <a:pt x="4403842" y="3637181"/>
                    <a:pt x="4448967" y="3618038"/>
                    <a:pt x="4494091" y="3596503"/>
                  </a:cubicBezTo>
                  <a:cubicBezTo>
                    <a:pt x="4499731" y="3594109"/>
                    <a:pt x="4506781" y="3586932"/>
                    <a:pt x="4511012" y="3579752"/>
                  </a:cubicBezTo>
                  <a:cubicBezTo>
                    <a:pt x="4542035" y="3527108"/>
                    <a:pt x="4571647" y="3476859"/>
                    <a:pt x="4602670" y="3424216"/>
                  </a:cubicBezTo>
                  <a:cubicBezTo>
                    <a:pt x="4606901" y="3419430"/>
                    <a:pt x="4609722" y="3414644"/>
                    <a:pt x="4612542" y="3407464"/>
                  </a:cubicBezTo>
                  <a:cubicBezTo>
                    <a:pt x="4609722" y="3400287"/>
                    <a:pt x="4605490" y="3393107"/>
                    <a:pt x="4602670" y="3388321"/>
                  </a:cubicBezTo>
                  <a:cubicBezTo>
                    <a:pt x="4578699" y="3350035"/>
                    <a:pt x="4554726" y="3311749"/>
                    <a:pt x="4532164" y="3268677"/>
                  </a:cubicBezTo>
                  <a:cubicBezTo>
                    <a:pt x="4512422" y="3235177"/>
                    <a:pt x="4491270" y="3213642"/>
                    <a:pt x="4464477" y="3204070"/>
                  </a:cubicBezTo>
                  <a:cubicBezTo>
                    <a:pt x="4427814" y="3189713"/>
                    <a:pt x="4392561" y="3170570"/>
                    <a:pt x="4354487" y="3153819"/>
                  </a:cubicBezTo>
                  <a:close/>
                  <a:moveTo>
                    <a:pt x="2063023" y="3153819"/>
                  </a:moveTo>
                  <a:cubicBezTo>
                    <a:pt x="2060203" y="3156213"/>
                    <a:pt x="2057383" y="3156213"/>
                    <a:pt x="2055972" y="3156213"/>
                  </a:cubicBezTo>
                  <a:cubicBezTo>
                    <a:pt x="2010847" y="3177748"/>
                    <a:pt x="1965723" y="3196891"/>
                    <a:pt x="1920599" y="3218428"/>
                  </a:cubicBezTo>
                  <a:cubicBezTo>
                    <a:pt x="1914958" y="3220819"/>
                    <a:pt x="1910729" y="3225605"/>
                    <a:pt x="1906498" y="3232785"/>
                  </a:cubicBezTo>
                  <a:cubicBezTo>
                    <a:pt x="1874065" y="3287820"/>
                    <a:pt x="1841632" y="3340463"/>
                    <a:pt x="1810609" y="3395501"/>
                  </a:cubicBezTo>
                  <a:cubicBezTo>
                    <a:pt x="1809199" y="3397893"/>
                    <a:pt x="1806379" y="3402678"/>
                    <a:pt x="1804968" y="3407464"/>
                  </a:cubicBezTo>
                  <a:cubicBezTo>
                    <a:pt x="1806379" y="3412250"/>
                    <a:pt x="1807788" y="3414644"/>
                    <a:pt x="1809199" y="3417036"/>
                  </a:cubicBezTo>
                  <a:cubicBezTo>
                    <a:pt x="1841632" y="3474465"/>
                    <a:pt x="1875475" y="3529502"/>
                    <a:pt x="1907909" y="3584537"/>
                  </a:cubicBezTo>
                  <a:cubicBezTo>
                    <a:pt x="1912138" y="3591717"/>
                    <a:pt x="1917779" y="3596503"/>
                    <a:pt x="1923419" y="3598895"/>
                  </a:cubicBezTo>
                  <a:cubicBezTo>
                    <a:pt x="1965723" y="3618038"/>
                    <a:pt x="2008027" y="3637181"/>
                    <a:pt x="2050331" y="3656324"/>
                  </a:cubicBezTo>
                  <a:cubicBezTo>
                    <a:pt x="2053151" y="3658718"/>
                    <a:pt x="2057383" y="3658718"/>
                    <a:pt x="2061612" y="3661110"/>
                  </a:cubicBezTo>
                  <a:cubicBezTo>
                    <a:pt x="2063023" y="3653932"/>
                    <a:pt x="2064432" y="3649147"/>
                    <a:pt x="2065843" y="3641967"/>
                  </a:cubicBezTo>
                  <a:cubicBezTo>
                    <a:pt x="2078534" y="3570180"/>
                    <a:pt x="2089815" y="3496002"/>
                    <a:pt x="2101096" y="3421821"/>
                  </a:cubicBezTo>
                  <a:cubicBezTo>
                    <a:pt x="2102507" y="3412250"/>
                    <a:pt x="2102507" y="3397893"/>
                    <a:pt x="2101096" y="3388321"/>
                  </a:cubicBezTo>
                  <a:cubicBezTo>
                    <a:pt x="2089815" y="3316535"/>
                    <a:pt x="2078534" y="3247143"/>
                    <a:pt x="2067253" y="3175356"/>
                  </a:cubicBezTo>
                  <a:cubicBezTo>
                    <a:pt x="2065843" y="3168176"/>
                    <a:pt x="2064432" y="3160999"/>
                    <a:pt x="2063023" y="3153819"/>
                  </a:cubicBezTo>
                  <a:close/>
                  <a:moveTo>
                    <a:pt x="1396030" y="3153819"/>
                  </a:moveTo>
                  <a:cubicBezTo>
                    <a:pt x="1394620" y="3160999"/>
                    <a:pt x="1394620" y="3165784"/>
                    <a:pt x="1393210" y="3170570"/>
                  </a:cubicBezTo>
                  <a:cubicBezTo>
                    <a:pt x="1381928" y="3244748"/>
                    <a:pt x="1369238" y="3318929"/>
                    <a:pt x="1357957" y="3393107"/>
                  </a:cubicBezTo>
                  <a:cubicBezTo>
                    <a:pt x="1356546" y="3402678"/>
                    <a:pt x="1356546" y="3414644"/>
                    <a:pt x="1356546" y="3426607"/>
                  </a:cubicBezTo>
                  <a:cubicBezTo>
                    <a:pt x="1367827" y="3498394"/>
                    <a:pt x="1379108" y="3567789"/>
                    <a:pt x="1390389" y="3639575"/>
                  </a:cubicBezTo>
                  <a:cubicBezTo>
                    <a:pt x="1391800" y="3646752"/>
                    <a:pt x="1393210" y="3651538"/>
                    <a:pt x="1394620" y="3658718"/>
                  </a:cubicBezTo>
                  <a:cubicBezTo>
                    <a:pt x="1397441" y="3658718"/>
                    <a:pt x="1398850" y="3658718"/>
                    <a:pt x="1400261" y="3658718"/>
                  </a:cubicBezTo>
                  <a:cubicBezTo>
                    <a:pt x="1445385" y="3637181"/>
                    <a:pt x="1490509" y="3618038"/>
                    <a:pt x="1535634" y="3596503"/>
                  </a:cubicBezTo>
                  <a:cubicBezTo>
                    <a:pt x="1541274" y="3594109"/>
                    <a:pt x="1548324" y="3586932"/>
                    <a:pt x="1552555" y="3579752"/>
                  </a:cubicBezTo>
                  <a:cubicBezTo>
                    <a:pt x="1583578" y="3527108"/>
                    <a:pt x="1613190" y="3476859"/>
                    <a:pt x="1644213" y="3424216"/>
                  </a:cubicBezTo>
                  <a:cubicBezTo>
                    <a:pt x="1648444" y="3419430"/>
                    <a:pt x="1651265" y="3414644"/>
                    <a:pt x="1654085" y="3407464"/>
                  </a:cubicBezTo>
                  <a:cubicBezTo>
                    <a:pt x="1651265" y="3400287"/>
                    <a:pt x="1647033" y="3393107"/>
                    <a:pt x="1644213" y="3388321"/>
                  </a:cubicBezTo>
                  <a:cubicBezTo>
                    <a:pt x="1620241" y="3350035"/>
                    <a:pt x="1596269" y="3311749"/>
                    <a:pt x="1573707" y="3268677"/>
                  </a:cubicBezTo>
                  <a:cubicBezTo>
                    <a:pt x="1553965" y="3235177"/>
                    <a:pt x="1532813" y="3213642"/>
                    <a:pt x="1506020" y="3204070"/>
                  </a:cubicBezTo>
                  <a:cubicBezTo>
                    <a:pt x="1469357" y="3189713"/>
                    <a:pt x="1434104" y="3170570"/>
                    <a:pt x="1396030" y="3153819"/>
                  </a:cubicBezTo>
                  <a:close/>
                  <a:moveTo>
                    <a:pt x="3542251" y="3151427"/>
                  </a:moveTo>
                  <a:cubicBezTo>
                    <a:pt x="3539431" y="3153819"/>
                    <a:pt x="3536610" y="3153819"/>
                    <a:pt x="3535201" y="3153819"/>
                  </a:cubicBezTo>
                  <a:cubicBezTo>
                    <a:pt x="3528149" y="3158604"/>
                    <a:pt x="3519689" y="3160999"/>
                    <a:pt x="3511228" y="3165784"/>
                  </a:cubicBezTo>
                  <a:cubicBezTo>
                    <a:pt x="3475975" y="3180142"/>
                    <a:pt x="3439312" y="3196891"/>
                    <a:pt x="3404058" y="3213642"/>
                  </a:cubicBezTo>
                  <a:cubicBezTo>
                    <a:pt x="3397008" y="3216034"/>
                    <a:pt x="3391367" y="3220819"/>
                    <a:pt x="3387136" y="3227999"/>
                  </a:cubicBezTo>
                  <a:cubicBezTo>
                    <a:pt x="3354704" y="3283034"/>
                    <a:pt x="3322270" y="3338072"/>
                    <a:pt x="3289838" y="3393107"/>
                  </a:cubicBezTo>
                  <a:cubicBezTo>
                    <a:pt x="3287018" y="3397893"/>
                    <a:pt x="3285607" y="3400287"/>
                    <a:pt x="3284197" y="3405073"/>
                  </a:cubicBezTo>
                  <a:cubicBezTo>
                    <a:pt x="3285607" y="3407464"/>
                    <a:pt x="3285607" y="3407464"/>
                    <a:pt x="3285607" y="3407464"/>
                  </a:cubicBezTo>
                  <a:cubicBezTo>
                    <a:pt x="3288427" y="3412250"/>
                    <a:pt x="3291247" y="3419430"/>
                    <a:pt x="3294068" y="3424216"/>
                  </a:cubicBezTo>
                  <a:cubicBezTo>
                    <a:pt x="3296888" y="3429001"/>
                    <a:pt x="3301119" y="3436179"/>
                    <a:pt x="3303939" y="3440965"/>
                  </a:cubicBezTo>
                  <a:cubicBezTo>
                    <a:pt x="3330731" y="3488822"/>
                    <a:pt x="3358934" y="3534288"/>
                    <a:pt x="3385727" y="3579752"/>
                  </a:cubicBezTo>
                  <a:cubicBezTo>
                    <a:pt x="3387136" y="3582146"/>
                    <a:pt x="3387136" y="3582146"/>
                    <a:pt x="3388547" y="3584537"/>
                  </a:cubicBezTo>
                  <a:cubicBezTo>
                    <a:pt x="3392777" y="3589323"/>
                    <a:pt x="3397008" y="3594109"/>
                    <a:pt x="3402648" y="3596503"/>
                  </a:cubicBezTo>
                  <a:cubicBezTo>
                    <a:pt x="3435081" y="3610860"/>
                    <a:pt x="3468924" y="3627609"/>
                    <a:pt x="3502767" y="3641967"/>
                  </a:cubicBezTo>
                  <a:cubicBezTo>
                    <a:pt x="3504178" y="3644361"/>
                    <a:pt x="3506998" y="3644361"/>
                    <a:pt x="3509818" y="3644361"/>
                  </a:cubicBezTo>
                  <a:lnTo>
                    <a:pt x="3509818" y="3646752"/>
                  </a:lnTo>
                  <a:cubicBezTo>
                    <a:pt x="3516868" y="3651538"/>
                    <a:pt x="3522509" y="3653932"/>
                    <a:pt x="3529560" y="3656324"/>
                  </a:cubicBezTo>
                  <a:cubicBezTo>
                    <a:pt x="3532381" y="3658718"/>
                    <a:pt x="3536610" y="3658718"/>
                    <a:pt x="3540841" y="3661110"/>
                  </a:cubicBezTo>
                  <a:cubicBezTo>
                    <a:pt x="3542251" y="3653932"/>
                    <a:pt x="3543662" y="3649147"/>
                    <a:pt x="3545071" y="3641967"/>
                  </a:cubicBezTo>
                  <a:cubicBezTo>
                    <a:pt x="3556352" y="3570180"/>
                    <a:pt x="3567633" y="3498394"/>
                    <a:pt x="3580325" y="3421821"/>
                  </a:cubicBezTo>
                  <a:cubicBezTo>
                    <a:pt x="3581734" y="3409859"/>
                    <a:pt x="3581734" y="3397893"/>
                    <a:pt x="3580325" y="3385930"/>
                  </a:cubicBezTo>
                  <a:cubicBezTo>
                    <a:pt x="3569044" y="3314143"/>
                    <a:pt x="3557763" y="3244748"/>
                    <a:pt x="3546482" y="3172962"/>
                  </a:cubicBezTo>
                  <a:cubicBezTo>
                    <a:pt x="3545071" y="3165784"/>
                    <a:pt x="3543662" y="3158604"/>
                    <a:pt x="3542251" y="3151427"/>
                  </a:cubicBezTo>
                  <a:close/>
                  <a:moveTo>
                    <a:pt x="582384" y="3151427"/>
                  </a:moveTo>
                  <a:cubicBezTo>
                    <a:pt x="579564" y="3153819"/>
                    <a:pt x="576744" y="3153819"/>
                    <a:pt x="575333" y="3153819"/>
                  </a:cubicBezTo>
                  <a:cubicBezTo>
                    <a:pt x="530209" y="3175356"/>
                    <a:pt x="485085" y="3194499"/>
                    <a:pt x="439960" y="3216034"/>
                  </a:cubicBezTo>
                  <a:cubicBezTo>
                    <a:pt x="434320" y="3218428"/>
                    <a:pt x="430090" y="3223214"/>
                    <a:pt x="425859" y="3230391"/>
                  </a:cubicBezTo>
                  <a:cubicBezTo>
                    <a:pt x="393427" y="3285429"/>
                    <a:pt x="362404" y="3338072"/>
                    <a:pt x="329970" y="3393107"/>
                  </a:cubicBezTo>
                  <a:cubicBezTo>
                    <a:pt x="328561" y="3395501"/>
                    <a:pt x="325740" y="3400287"/>
                    <a:pt x="324329" y="3405073"/>
                  </a:cubicBezTo>
                  <a:cubicBezTo>
                    <a:pt x="325740" y="3409859"/>
                    <a:pt x="327150" y="3412250"/>
                    <a:pt x="328561" y="3414644"/>
                  </a:cubicBezTo>
                  <a:cubicBezTo>
                    <a:pt x="360993" y="3472073"/>
                    <a:pt x="394836" y="3527108"/>
                    <a:pt x="427270" y="3582146"/>
                  </a:cubicBezTo>
                  <a:cubicBezTo>
                    <a:pt x="431499" y="3589323"/>
                    <a:pt x="437140" y="3594109"/>
                    <a:pt x="442781" y="3596503"/>
                  </a:cubicBezTo>
                  <a:cubicBezTo>
                    <a:pt x="485085" y="3615646"/>
                    <a:pt x="527388" y="3634789"/>
                    <a:pt x="569692" y="3653932"/>
                  </a:cubicBezTo>
                  <a:cubicBezTo>
                    <a:pt x="572513" y="3656324"/>
                    <a:pt x="576744" y="3656324"/>
                    <a:pt x="580974" y="3658718"/>
                  </a:cubicBezTo>
                  <a:cubicBezTo>
                    <a:pt x="582384" y="3651538"/>
                    <a:pt x="583794" y="3646752"/>
                    <a:pt x="585205" y="3639575"/>
                  </a:cubicBezTo>
                  <a:cubicBezTo>
                    <a:pt x="596486" y="3567789"/>
                    <a:pt x="607767" y="3496002"/>
                    <a:pt x="619048" y="3424216"/>
                  </a:cubicBezTo>
                  <a:cubicBezTo>
                    <a:pt x="620457" y="3412250"/>
                    <a:pt x="620457" y="3400287"/>
                    <a:pt x="619048" y="3388321"/>
                  </a:cubicBezTo>
                  <a:cubicBezTo>
                    <a:pt x="607767" y="3316535"/>
                    <a:pt x="596486" y="3247143"/>
                    <a:pt x="585205" y="3175356"/>
                  </a:cubicBezTo>
                  <a:cubicBezTo>
                    <a:pt x="585205" y="3168176"/>
                    <a:pt x="583794" y="3160999"/>
                    <a:pt x="582384" y="3151427"/>
                  </a:cubicBezTo>
                  <a:close/>
                  <a:moveTo>
                    <a:pt x="3949780" y="3144247"/>
                  </a:moveTo>
                  <a:cubicBezTo>
                    <a:pt x="3932858" y="3170570"/>
                    <a:pt x="3917346" y="3196891"/>
                    <a:pt x="3903245" y="3223214"/>
                  </a:cubicBezTo>
                  <a:cubicBezTo>
                    <a:pt x="3897604" y="3235177"/>
                    <a:pt x="3890554" y="3242357"/>
                    <a:pt x="3880682" y="3247143"/>
                  </a:cubicBezTo>
                  <a:cubicBezTo>
                    <a:pt x="3862351" y="3254320"/>
                    <a:pt x="3845430" y="3263892"/>
                    <a:pt x="3827097" y="3271071"/>
                  </a:cubicBezTo>
                  <a:cubicBezTo>
                    <a:pt x="3822868" y="3273463"/>
                    <a:pt x="3820048" y="3275857"/>
                    <a:pt x="3815816" y="3278249"/>
                  </a:cubicBezTo>
                  <a:cubicBezTo>
                    <a:pt x="3820048" y="3311749"/>
                    <a:pt x="3825688" y="3345249"/>
                    <a:pt x="3831329" y="3378750"/>
                  </a:cubicBezTo>
                  <a:cubicBezTo>
                    <a:pt x="3835558" y="3397893"/>
                    <a:pt x="3835558" y="3417036"/>
                    <a:pt x="3831329" y="3436179"/>
                  </a:cubicBezTo>
                  <a:cubicBezTo>
                    <a:pt x="3825688" y="3464893"/>
                    <a:pt x="3821457" y="3493608"/>
                    <a:pt x="3817227" y="3522323"/>
                  </a:cubicBezTo>
                  <a:cubicBezTo>
                    <a:pt x="3815816" y="3527108"/>
                    <a:pt x="3815816" y="3531894"/>
                    <a:pt x="3815816" y="3539074"/>
                  </a:cubicBezTo>
                  <a:cubicBezTo>
                    <a:pt x="3835558" y="3548645"/>
                    <a:pt x="3855300" y="3558217"/>
                    <a:pt x="3875042" y="3565394"/>
                  </a:cubicBezTo>
                  <a:cubicBezTo>
                    <a:pt x="3887734" y="3570180"/>
                    <a:pt x="3896195" y="3579752"/>
                    <a:pt x="3904655" y="3594109"/>
                  </a:cubicBezTo>
                  <a:cubicBezTo>
                    <a:pt x="3915936" y="3615646"/>
                    <a:pt x="3927218" y="3637181"/>
                    <a:pt x="3939908" y="3656324"/>
                  </a:cubicBezTo>
                  <a:cubicBezTo>
                    <a:pt x="3942728" y="3661110"/>
                    <a:pt x="3945549" y="3665895"/>
                    <a:pt x="3949780" y="3670681"/>
                  </a:cubicBezTo>
                  <a:cubicBezTo>
                    <a:pt x="3963881" y="3644361"/>
                    <a:pt x="3976571" y="3622824"/>
                    <a:pt x="3993493" y="3598895"/>
                  </a:cubicBezTo>
                  <a:cubicBezTo>
                    <a:pt x="4001954" y="3582146"/>
                    <a:pt x="4013235" y="3570180"/>
                    <a:pt x="4025927" y="3565394"/>
                  </a:cubicBezTo>
                  <a:cubicBezTo>
                    <a:pt x="4042848" y="3560609"/>
                    <a:pt x="4058359" y="3551037"/>
                    <a:pt x="4075281" y="3543860"/>
                  </a:cubicBezTo>
                  <a:cubicBezTo>
                    <a:pt x="4078101" y="3541466"/>
                    <a:pt x="4080921" y="3539074"/>
                    <a:pt x="4085152" y="3536680"/>
                  </a:cubicBezTo>
                  <a:cubicBezTo>
                    <a:pt x="4079512" y="3500788"/>
                    <a:pt x="4073871" y="3467287"/>
                    <a:pt x="4068231" y="3433787"/>
                  </a:cubicBezTo>
                  <a:cubicBezTo>
                    <a:pt x="4065410" y="3414644"/>
                    <a:pt x="4065410" y="3400287"/>
                    <a:pt x="4068231" y="3381144"/>
                  </a:cubicBezTo>
                  <a:cubicBezTo>
                    <a:pt x="4073871" y="3352429"/>
                    <a:pt x="4078101" y="3321320"/>
                    <a:pt x="4082332" y="3292606"/>
                  </a:cubicBezTo>
                  <a:cubicBezTo>
                    <a:pt x="4083741" y="3287820"/>
                    <a:pt x="4083741" y="3283034"/>
                    <a:pt x="4083741" y="3275857"/>
                  </a:cubicBezTo>
                  <a:cubicBezTo>
                    <a:pt x="4062590" y="3266285"/>
                    <a:pt x="4041438" y="3256714"/>
                    <a:pt x="4020286" y="3247143"/>
                  </a:cubicBezTo>
                  <a:cubicBezTo>
                    <a:pt x="4010415" y="3244748"/>
                    <a:pt x="4003365" y="3237571"/>
                    <a:pt x="3997724" y="3225605"/>
                  </a:cubicBezTo>
                  <a:cubicBezTo>
                    <a:pt x="3982212" y="3199285"/>
                    <a:pt x="3966701" y="3172962"/>
                    <a:pt x="3949780" y="3144247"/>
                  </a:cubicBezTo>
                  <a:close/>
                  <a:moveTo>
                    <a:pt x="2469141" y="3144247"/>
                  </a:moveTo>
                  <a:cubicBezTo>
                    <a:pt x="2466321" y="3149033"/>
                    <a:pt x="2463501" y="3151427"/>
                    <a:pt x="2460680" y="3156213"/>
                  </a:cubicBezTo>
                  <a:cubicBezTo>
                    <a:pt x="2450809" y="3172962"/>
                    <a:pt x="2442348" y="3187319"/>
                    <a:pt x="2432478" y="3204070"/>
                  </a:cubicBezTo>
                  <a:cubicBezTo>
                    <a:pt x="2428246" y="3211248"/>
                    <a:pt x="2424017" y="3218428"/>
                    <a:pt x="2419786" y="3225605"/>
                  </a:cubicBezTo>
                  <a:cubicBezTo>
                    <a:pt x="2415556" y="3232785"/>
                    <a:pt x="2411325" y="3237571"/>
                    <a:pt x="2407095" y="3239963"/>
                  </a:cubicBezTo>
                  <a:cubicBezTo>
                    <a:pt x="2405684" y="3242357"/>
                    <a:pt x="2404275" y="3244748"/>
                    <a:pt x="2401455" y="3244748"/>
                  </a:cubicBezTo>
                  <a:cubicBezTo>
                    <a:pt x="2381713" y="3254320"/>
                    <a:pt x="2363380" y="3261500"/>
                    <a:pt x="2345049" y="3271071"/>
                  </a:cubicBezTo>
                  <a:cubicBezTo>
                    <a:pt x="2340818" y="3273463"/>
                    <a:pt x="2337998" y="3275857"/>
                    <a:pt x="2333768" y="3278249"/>
                  </a:cubicBezTo>
                  <a:cubicBezTo>
                    <a:pt x="2337998" y="3306963"/>
                    <a:pt x="2342229" y="3335678"/>
                    <a:pt x="2347870" y="3364393"/>
                  </a:cubicBezTo>
                  <a:cubicBezTo>
                    <a:pt x="2353510" y="3393107"/>
                    <a:pt x="2353510" y="3419430"/>
                    <a:pt x="2347870" y="3448144"/>
                  </a:cubicBezTo>
                  <a:cubicBezTo>
                    <a:pt x="2342229" y="3476859"/>
                    <a:pt x="2339409" y="3507965"/>
                    <a:pt x="2333768" y="3539074"/>
                  </a:cubicBezTo>
                  <a:cubicBezTo>
                    <a:pt x="2352100" y="3548645"/>
                    <a:pt x="2369021" y="3555823"/>
                    <a:pt x="2385943" y="3563003"/>
                  </a:cubicBezTo>
                  <a:cubicBezTo>
                    <a:pt x="2394403" y="3565394"/>
                    <a:pt x="2401455" y="3570180"/>
                    <a:pt x="2407095" y="3574966"/>
                  </a:cubicBezTo>
                  <a:lnTo>
                    <a:pt x="2407095" y="3570180"/>
                  </a:lnTo>
                  <a:cubicBezTo>
                    <a:pt x="2409915" y="3574966"/>
                    <a:pt x="2414145" y="3579752"/>
                    <a:pt x="2416965" y="3584537"/>
                  </a:cubicBezTo>
                  <a:cubicBezTo>
                    <a:pt x="2421197" y="3589323"/>
                    <a:pt x="2425426" y="3596503"/>
                    <a:pt x="2429657" y="3603681"/>
                  </a:cubicBezTo>
                  <a:cubicBezTo>
                    <a:pt x="2433887" y="3610860"/>
                    <a:pt x="2439528" y="3620432"/>
                    <a:pt x="2443759" y="3627609"/>
                  </a:cubicBezTo>
                  <a:cubicBezTo>
                    <a:pt x="2446579" y="3632395"/>
                    <a:pt x="2449399" y="3637181"/>
                    <a:pt x="2452220" y="3641967"/>
                  </a:cubicBezTo>
                  <a:cubicBezTo>
                    <a:pt x="2457860" y="3651538"/>
                    <a:pt x="2462090" y="3658718"/>
                    <a:pt x="2467730" y="3668290"/>
                  </a:cubicBezTo>
                  <a:cubicBezTo>
                    <a:pt x="2471961" y="3663504"/>
                    <a:pt x="2474782" y="3658718"/>
                    <a:pt x="2477602" y="3649147"/>
                  </a:cubicBezTo>
                  <a:cubicBezTo>
                    <a:pt x="2486063" y="3634789"/>
                    <a:pt x="2495933" y="3618038"/>
                    <a:pt x="2504394" y="3603681"/>
                  </a:cubicBezTo>
                  <a:cubicBezTo>
                    <a:pt x="2505804" y="3601289"/>
                    <a:pt x="2508625" y="3598895"/>
                    <a:pt x="2510034" y="3594109"/>
                  </a:cubicBezTo>
                  <a:cubicBezTo>
                    <a:pt x="2514265" y="3586932"/>
                    <a:pt x="2519906" y="3579752"/>
                    <a:pt x="2524135" y="3574966"/>
                  </a:cubicBezTo>
                  <a:cubicBezTo>
                    <a:pt x="2525546" y="3574966"/>
                    <a:pt x="2525546" y="3572574"/>
                    <a:pt x="2526956" y="3572574"/>
                  </a:cubicBezTo>
                  <a:cubicBezTo>
                    <a:pt x="2532596" y="3567789"/>
                    <a:pt x="2538237" y="3563003"/>
                    <a:pt x="2543877" y="3560609"/>
                  </a:cubicBezTo>
                  <a:cubicBezTo>
                    <a:pt x="2548108" y="3558217"/>
                    <a:pt x="2553749" y="3555823"/>
                    <a:pt x="2557979" y="3553431"/>
                  </a:cubicBezTo>
                  <a:cubicBezTo>
                    <a:pt x="2572080" y="3546251"/>
                    <a:pt x="2584772" y="3541466"/>
                    <a:pt x="2598873" y="3534288"/>
                  </a:cubicBezTo>
                  <a:cubicBezTo>
                    <a:pt x="2600283" y="3531894"/>
                    <a:pt x="2600283" y="3531894"/>
                    <a:pt x="2601693" y="3531894"/>
                  </a:cubicBezTo>
                  <a:cubicBezTo>
                    <a:pt x="2601693" y="3524717"/>
                    <a:pt x="2601693" y="3519931"/>
                    <a:pt x="2600283" y="3515145"/>
                  </a:cubicBezTo>
                  <a:cubicBezTo>
                    <a:pt x="2596053" y="3484036"/>
                    <a:pt x="2591822" y="3455322"/>
                    <a:pt x="2586181" y="3426607"/>
                  </a:cubicBezTo>
                  <a:cubicBezTo>
                    <a:pt x="2583361" y="3409859"/>
                    <a:pt x="2583361" y="3393107"/>
                    <a:pt x="2586181" y="3373964"/>
                  </a:cubicBezTo>
                  <a:cubicBezTo>
                    <a:pt x="2591822" y="3345249"/>
                    <a:pt x="2596053" y="3316535"/>
                    <a:pt x="2600283" y="3287820"/>
                  </a:cubicBezTo>
                  <a:cubicBezTo>
                    <a:pt x="2601693" y="3283034"/>
                    <a:pt x="2601693" y="3275857"/>
                    <a:pt x="2603103" y="3271071"/>
                  </a:cubicBezTo>
                  <a:cubicBezTo>
                    <a:pt x="2598873" y="3268677"/>
                    <a:pt x="2596053" y="3266285"/>
                    <a:pt x="2593233" y="3263892"/>
                  </a:cubicBezTo>
                  <a:cubicBezTo>
                    <a:pt x="2591822" y="3261500"/>
                    <a:pt x="2591822" y="3261500"/>
                    <a:pt x="2590413" y="3261500"/>
                  </a:cubicBezTo>
                  <a:cubicBezTo>
                    <a:pt x="2574900" y="3254320"/>
                    <a:pt x="2557979" y="3247143"/>
                    <a:pt x="2541057" y="3239963"/>
                  </a:cubicBezTo>
                  <a:cubicBezTo>
                    <a:pt x="2539648" y="3239963"/>
                    <a:pt x="2539648" y="3239963"/>
                    <a:pt x="2538237" y="3239963"/>
                  </a:cubicBezTo>
                  <a:cubicBezTo>
                    <a:pt x="2536827" y="3239963"/>
                    <a:pt x="2536827" y="3239963"/>
                    <a:pt x="2536827" y="3239963"/>
                  </a:cubicBezTo>
                  <a:cubicBezTo>
                    <a:pt x="2536827" y="3239963"/>
                    <a:pt x="2535417" y="3239963"/>
                    <a:pt x="2535417" y="3239963"/>
                  </a:cubicBezTo>
                  <a:cubicBezTo>
                    <a:pt x="2528367" y="3237571"/>
                    <a:pt x="2522726" y="3232785"/>
                    <a:pt x="2517086" y="3223214"/>
                  </a:cubicBezTo>
                  <a:cubicBezTo>
                    <a:pt x="2517086" y="3223214"/>
                    <a:pt x="2515675" y="3220819"/>
                    <a:pt x="2515675" y="3220819"/>
                  </a:cubicBezTo>
                  <a:cubicBezTo>
                    <a:pt x="2515675" y="3220819"/>
                    <a:pt x="2514265" y="3218428"/>
                    <a:pt x="2514265" y="3218428"/>
                  </a:cubicBezTo>
                  <a:cubicBezTo>
                    <a:pt x="2502984" y="3196891"/>
                    <a:pt x="2490293" y="3177748"/>
                    <a:pt x="2477602" y="3156213"/>
                  </a:cubicBezTo>
                  <a:cubicBezTo>
                    <a:pt x="2474782" y="3151427"/>
                    <a:pt x="2471961" y="3149033"/>
                    <a:pt x="2469141" y="3144247"/>
                  </a:cubicBezTo>
                  <a:close/>
                  <a:moveTo>
                    <a:pt x="989912" y="3144247"/>
                  </a:moveTo>
                  <a:cubicBezTo>
                    <a:pt x="972990" y="3170570"/>
                    <a:pt x="957480" y="3196891"/>
                    <a:pt x="943378" y="3223214"/>
                  </a:cubicBezTo>
                  <a:cubicBezTo>
                    <a:pt x="937738" y="3235177"/>
                    <a:pt x="930686" y="3242357"/>
                    <a:pt x="920816" y="3247143"/>
                  </a:cubicBezTo>
                  <a:cubicBezTo>
                    <a:pt x="902484" y="3254320"/>
                    <a:pt x="885562" y="3263892"/>
                    <a:pt x="867231" y="3271071"/>
                  </a:cubicBezTo>
                  <a:cubicBezTo>
                    <a:pt x="863000" y="3273463"/>
                    <a:pt x="860180" y="3275857"/>
                    <a:pt x="855950" y="3278249"/>
                  </a:cubicBezTo>
                  <a:cubicBezTo>
                    <a:pt x="860180" y="3311749"/>
                    <a:pt x="865820" y="3345249"/>
                    <a:pt x="871461" y="3378750"/>
                  </a:cubicBezTo>
                  <a:cubicBezTo>
                    <a:pt x="875692" y="3397893"/>
                    <a:pt x="875692" y="3417036"/>
                    <a:pt x="871461" y="3436179"/>
                  </a:cubicBezTo>
                  <a:cubicBezTo>
                    <a:pt x="865820" y="3464893"/>
                    <a:pt x="861591" y="3493608"/>
                    <a:pt x="857359" y="3522323"/>
                  </a:cubicBezTo>
                  <a:cubicBezTo>
                    <a:pt x="855950" y="3527108"/>
                    <a:pt x="855950" y="3531894"/>
                    <a:pt x="855950" y="3539074"/>
                  </a:cubicBezTo>
                  <a:cubicBezTo>
                    <a:pt x="875692" y="3548645"/>
                    <a:pt x="895434" y="3558217"/>
                    <a:pt x="915176" y="3565394"/>
                  </a:cubicBezTo>
                  <a:cubicBezTo>
                    <a:pt x="927866" y="3570180"/>
                    <a:pt x="936327" y="3579752"/>
                    <a:pt x="944788" y="3594109"/>
                  </a:cubicBezTo>
                  <a:cubicBezTo>
                    <a:pt x="956069" y="3615646"/>
                    <a:pt x="967350" y="3637181"/>
                    <a:pt x="980042" y="3656324"/>
                  </a:cubicBezTo>
                  <a:cubicBezTo>
                    <a:pt x="982862" y="3661110"/>
                    <a:pt x="985682" y="3665895"/>
                    <a:pt x="989912" y="3670681"/>
                  </a:cubicBezTo>
                  <a:cubicBezTo>
                    <a:pt x="1004013" y="3644361"/>
                    <a:pt x="1018114" y="3622824"/>
                    <a:pt x="1033627" y="3598895"/>
                  </a:cubicBezTo>
                  <a:cubicBezTo>
                    <a:pt x="1042087" y="3582146"/>
                    <a:pt x="1053369" y="3570180"/>
                    <a:pt x="1066059" y="3565394"/>
                  </a:cubicBezTo>
                  <a:cubicBezTo>
                    <a:pt x="1082981" y="3560609"/>
                    <a:pt x="1098493" y="3551037"/>
                    <a:pt x="1115414" y="3543860"/>
                  </a:cubicBezTo>
                  <a:cubicBezTo>
                    <a:pt x="1118234" y="3541466"/>
                    <a:pt x="1121055" y="3539074"/>
                    <a:pt x="1125284" y="3536680"/>
                  </a:cubicBezTo>
                  <a:cubicBezTo>
                    <a:pt x="1119644" y="3500788"/>
                    <a:pt x="1114003" y="3467287"/>
                    <a:pt x="1108363" y="3433787"/>
                  </a:cubicBezTo>
                  <a:cubicBezTo>
                    <a:pt x="1105543" y="3414644"/>
                    <a:pt x="1105543" y="3400287"/>
                    <a:pt x="1108363" y="3381144"/>
                  </a:cubicBezTo>
                  <a:cubicBezTo>
                    <a:pt x="1114003" y="3352429"/>
                    <a:pt x="1118234" y="3321320"/>
                    <a:pt x="1122464" y="3292606"/>
                  </a:cubicBezTo>
                  <a:cubicBezTo>
                    <a:pt x="1123875" y="3287820"/>
                    <a:pt x="1123875" y="3283034"/>
                    <a:pt x="1123875" y="3275857"/>
                  </a:cubicBezTo>
                  <a:cubicBezTo>
                    <a:pt x="1102722" y="3266285"/>
                    <a:pt x="1081571" y="3256714"/>
                    <a:pt x="1060418" y="3247143"/>
                  </a:cubicBezTo>
                  <a:cubicBezTo>
                    <a:pt x="1050548" y="3244748"/>
                    <a:pt x="1043497" y="3237571"/>
                    <a:pt x="1037856" y="3225605"/>
                  </a:cubicBezTo>
                  <a:cubicBezTo>
                    <a:pt x="1022346" y="3199285"/>
                    <a:pt x="1006833" y="3172962"/>
                    <a:pt x="989912" y="3144247"/>
                  </a:cubicBezTo>
                  <a:close/>
                  <a:moveTo>
                    <a:pt x="5028530" y="3129890"/>
                  </a:moveTo>
                  <a:cubicBezTo>
                    <a:pt x="5029941" y="3134676"/>
                    <a:pt x="5031350" y="3139462"/>
                    <a:pt x="5032761" y="3146641"/>
                  </a:cubicBezTo>
                  <a:cubicBezTo>
                    <a:pt x="5045452" y="3227999"/>
                    <a:pt x="5058144" y="3309358"/>
                    <a:pt x="5070834" y="3390715"/>
                  </a:cubicBezTo>
                  <a:cubicBezTo>
                    <a:pt x="5073654" y="3400287"/>
                    <a:pt x="5073654" y="3412250"/>
                    <a:pt x="5072245" y="3421821"/>
                  </a:cubicBezTo>
                  <a:cubicBezTo>
                    <a:pt x="5058144" y="3507965"/>
                    <a:pt x="5045452" y="3594109"/>
                    <a:pt x="5031350" y="3680253"/>
                  </a:cubicBezTo>
                  <a:cubicBezTo>
                    <a:pt x="5031350" y="3682647"/>
                    <a:pt x="5029941" y="3685039"/>
                    <a:pt x="5027121" y="3692218"/>
                  </a:cubicBezTo>
                  <a:cubicBezTo>
                    <a:pt x="5022890" y="3692218"/>
                    <a:pt x="5018660" y="3689824"/>
                    <a:pt x="5013019" y="3687433"/>
                  </a:cubicBezTo>
                  <a:cubicBezTo>
                    <a:pt x="4967895" y="3668290"/>
                    <a:pt x="4921360" y="3646752"/>
                    <a:pt x="4874826" y="3625218"/>
                  </a:cubicBezTo>
                  <a:cubicBezTo>
                    <a:pt x="4866366" y="3620432"/>
                    <a:pt x="4859314" y="3613252"/>
                    <a:pt x="4853674" y="3603681"/>
                  </a:cubicBezTo>
                  <a:cubicBezTo>
                    <a:pt x="4819831" y="3543860"/>
                    <a:pt x="4784578" y="3486431"/>
                    <a:pt x="4750735" y="3429001"/>
                  </a:cubicBezTo>
                  <a:cubicBezTo>
                    <a:pt x="4747915" y="3424216"/>
                    <a:pt x="4745094" y="3417036"/>
                    <a:pt x="4740863" y="3409859"/>
                  </a:cubicBezTo>
                  <a:cubicBezTo>
                    <a:pt x="4762016" y="3376358"/>
                    <a:pt x="4783167" y="3340463"/>
                    <a:pt x="4802909" y="3306963"/>
                  </a:cubicBezTo>
                  <a:cubicBezTo>
                    <a:pt x="4821241" y="3275857"/>
                    <a:pt x="4838163" y="3244748"/>
                    <a:pt x="4856494" y="3216034"/>
                  </a:cubicBezTo>
                  <a:cubicBezTo>
                    <a:pt x="4860725" y="3211248"/>
                    <a:pt x="4864955" y="3204070"/>
                    <a:pt x="4870595" y="3201677"/>
                  </a:cubicBezTo>
                  <a:cubicBezTo>
                    <a:pt x="4919951" y="3177748"/>
                    <a:pt x="4970715" y="3156213"/>
                    <a:pt x="5021480" y="3132284"/>
                  </a:cubicBezTo>
                  <a:cubicBezTo>
                    <a:pt x="5024300" y="3129890"/>
                    <a:pt x="5025710" y="3129890"/>
                    <a:pt x="5028530" y="3129890"/>
                  </a:cubicBezTo>
                  <a:close/>
                  <a:moveTo>
                    <a:pt x="4347437" y="3129890"/>
                  </a:moveTo>
                  <a:cubicBezTo>
                    <a:pt x="4351667" y="3132284"/>
                    <a:pt x="4355898" y="3132284"/>
                    <a:pt x="4360127" y="3134676"/>
                  </a:cubicBezTo>
                  <a:cubicBezTo>
                    <a:pt x="4408072" y="3156213"/>
                    <a:pt x="4454607" y="3177748"/>
                    <a:pt x="4502552" y="3199285"/>
                  </a:cubicBezTo>
                  <a:cubicBezTo>
                    <a:pt x="4508192" y="3201677"/>
                    <a:pt x="4513833" y="3206462"/>
                    <a:pt x="4518062" y="3213642"/>
                  </a:cubicBezTo>
                  <a:cubicBezTo>
                    <a:pt x="4554726" y="3275857"/>
                    <a:pt x="4592800" y="3340463"/>
                    <a:pt x="4629463" y="3402678"/>
                  </a:cubicBezTo>
                  <a:cubicBezTo>
                    <a:pt x="4629463" y="3405073"/>
                    <a:pt x="4630873" y="3405073"/>
                    <a:pt x="4632284" y="3409859"/>
                  </a:cubicBezTo>
                  <a:cubicBezTo>
                    <a:pt x="4629463" y="3414644"/>
                    <a:pt x="4626643" y="3419430"/>
                    <a:pt x="4623823" y="3424216"/>
                  </a:cubicBezTo>
                  <a:cubicBezTo>
                    <a:pt x="4589980" y="3484036"/>
                    <a:pt x="4554726" y="3541466"/>
                    <a:pt x="4519473" y="3601289"/>
                  </a:cubicBezTo>
                  <a:cubicBezTo>
                    <a:pt x="4515242" y="3608466"/>
                    <a:pt x="4508192" y="3615646"/>
                    <a:pt x="4502552" y="3618038"/>
                  </a:cubicBezTo>
                  <a:cubicBezTo>
                    <a:pt x="4451787" y="3641967"/>
                    <a:pt x="4401022" y="3663504"/>
                    <a:pt x="4350257" y="3687433"/>
                  </a:cubicBezTo>
                  <a:cubicBezTo>
                    <a:pt x="4348846" y="3687433"/>
                    <a:pt x="4347437" y="3687433"/>
                    <a:pt x="4346026" y="3687433"/>
                  </a:cubicBezTo>
                  <a:cubicBezTo>
                    <a:pt x="4344617" y="3685039"/>
                    <a:pt x="4343206" y="3680253"/>
                    <a:pt x="4343206" y="3677861"/>
                  </a:cubicBezTo>
                  <a:cubicBezTo>
                    <a:pt x="4330515" y="3594109"/>
                    <a:pt x="4316414" y="3510359"/>
                    <a:pt x="4303722" y="3426607"/>
                  </a:cubicBezTo>
                  <a:cubicBezTo>
                    <a:pt x="4302313" y="3417036"/>
                    <a:pt x="4302313" y="3407464"/>
                    <a:pt x="4303722" y="3397893"/>
                  </a:cubicBezTo>
                  <a:cubicBezTo>
                    <a:pt x="4317824" y="3311749"/>
                    <a:pt x="4330515" y="3225605"/>
                    <a:pt x="4344617" y="3139462"/>
                  </a:cubicBezTo>
                  <a:cubicBezTo>
                    <a:pt x="4344617" y="3137070"/>
                    <a:pt x="4346026" y="3134676"/>
                    <a:pt x="4347437" y="3129890"/>
                  </a:cubicBezTo>
                  <a:close/>
                  <a:moveTo>
                    <a:pt x="2070073" y="3129890"/>
                  </a:moveTo>
                  <a:cubicBezTo>
                    <a:pt x="2071484" y="3134676"/>
                    <a:pt x="2072893" y="3139462"/>
                    <a:pt x="2074304" y="3146641"/>
                  </a:cubicBezTo>
                  <a:cubicBezTo>
                    <a:pt x="2086995" y="3227999"/>
                    <a:pt x="2099686" y="3309358"/>
                    <a:pt x="2112377" y="3390715"/>
                  </a:cubicBezTo>
                  <a:cubicBezTo>
                    <a:pt x="2115197" y="3400287"/>
                    <a:pt x="2115197" y="3412250"/>
                    <a:pt x="2113788" y="3421821"/>
                  </a:cubicBezTo>
                  <a:cubicBezTo>
                    <a:pt x="2099686" y="3507965"/>
                    <a:pt x="2086995" y="3594109"/>
                    <a:pt x="2072893" y="3680253"/>
                  </a:cubicBezTo>
                  <a:cubicBezTo>
                    <a:pt x="2072893" y="3682647"/>
                    <a:pt x="2071484" y="3685039"/>
                    <a:pt x="2068664" y="3692218"/>
                  </a:cubicBezTo>
                  <a:cubicBezTo>
                    <a:pt x="2064432" y="3692218"/>
                    <a:pt x="2060203" y="3689824"/>
                    <a:pt x="2054562" y="3687433"/>
                  </a:cubicBezTo>
                  <a:cubicBezTo>
                    <a:pt x="2009438" y="3668290"/>
                    <a:pt x="1962903" y="3646752"/>
                    <a:pt x="1916369" y="3625218"/>
                  </a:cubicBezTo>
                  <a:cubicBezTo>
                    <a:pt x="1907909" y="3620432"/>
                    <a:pt x="1900857" y="3613252"/>
                    <a:pt x="1895217" y="3603681"/>
                  </a:cubicBezTo>
                  <a:cubicBezTo>
                    <a:pt x="1861373" y="3543860"/>
                    <a:pt x="1826121" y="3486431"/>
                    <a:pt x="1792278" y="3429001"/>
                  </a:cubicBezTo>
                  <a:cubicBezTo>
                    <a:pt x="1789457" y="3424216"/>
                    <a:pt x="1786637" y="3417036"/>
                    <a:pt x="1782406" y="3409859"/>
                  </a:cubicBezTo>
                  <a:cubicBezTo>
                    <a:pt x="1803559" y="3376358"/>
                    <a:pt x="1824710" y="3340463"/>
                    <a:pt x="1844452" y="3306963"/>
                  </a:cubicBezTo>
                  <a:cubicBezTo>
                    <a:pt x="1862784" y="3275857"/>
                    <a:pt x="1879706" y="3244748"/>
                    <a:pt x="1898037" y="3216034"/>
                  </a:cubicBezTo>
                  <a:cubicBezTo>
                    <a:pt x="1902268" y="3211248"/>
                    <a:pt x="1906498" y="3204070"/>
                    <a:pt x="1912138" y="3201677"/>
                  </a:cubicBezTo>
                  <a:cubicBezTo>
                    <a:pt x="1961494" y="3177748"/>
                    <a:pt x="2012258" y="3156213"/>
                    <a:pt x="2063023" y="3132284"/>
                  </a:cubicBezTo>
                  <a:cubicBezTo>
                    <a:pt x="2065843" y="3129890"/>
                    <a:pt x="2067253" y="3129890"/>
                    <a:pt x="2070073" y="3129890"/>
                  </a:cubicBezTo>
                  <a:close/>
                  <a:moveTo>
                    <a:pt x="1388980" y="3129890"/>
                  </a:moveTo>
                  <a:cubicBezTo>
                    <a:pt x="1393210" y="3132284"/>
                    <a:pt x="1397441" y="3132284"/>
                    <a:pt x="1401670" y="3134676"/>
                  </a:cubicBezTo>
                  <a:cubicBezTo>
                    <a:pt x="1449615" y="3156213"/>
                    <a:pt x="1496150" y="3177748"/>
                    <a:pt x="1544094" y="3199285"/>
                  </a:cubicBezTo>
                  <a:cubicBezTo>
                    <a:pt x="1549735" y="3201677"/>
                    <a:pt x="1555376" y="3206462"/>
                    <a:pt x="1559605" y="3213642"/>
                  </a:cubicBezTo>
                  <a:cubicBezTo>
                    <a:pt x="1596269" y="3275857"/>
                    <a:pt x="1634343" y="3340463"/>
                    <a:pt x="1671006" y="3402678"/>
                  </a:cubicBezTo>
                  <a:cubicBezTo>
                    <a:pt x="1671006" y="3405073"/>
                    <a:pt x="1672416" y="3405073"/>
                    <a:pt x="1673827" y="3409859"/>
                  </a:cubicBezTo>
                  <a:cubicBezTo>
                    <a:pt x="1671006" y="3414644"/>
                    <a:pt x="1668186" y="3419430"/>
                    <a:pt x="1665366" y="3424216"/>
                  </a:cubicBezTo>
                  <a:cubicBezTo>
                    <a:pt x="1631523" y="3484036"/>
                    <a:pt x="1596269" y="3541466"/>
                    <a:pt x="1561016" y="3601289"/>
                  </a:cubicBezTo>
                  <a:cubicBezTo>
                    <a:pt x="1556785" y="3608466"/>
                    <a:pt x="1549735" y="3615646"/>
                    <a:pt x="1544094" y="3618038"/>
                  </a:cubicBezTo>
                  <a:cubicBezTo>
                    <a:pt x="1493330" y="3641967"/>
                    <a:pt x="1442565" y="3663504"/>
                    <a:pt x="1391800" y="3687433"/>
                  </a:cubicBezTo>
                  <a:cubicBezTo>
                    <a:pt x="1390389" y="3687433"/>
                    <a:pt x="1388980" y="3687433"/>
                    <a:pt x="1387569" y="3687433"/>
                  </a:cubicBezTo>
                  <a:cubicBezTo>
                    <a:pt x="1386160" y="3685039"/>
                    <a:pt x="1384749" y="3680253"/>
                    <a:pt x="1384749" y="3677861"/>
                  </a:cubicBezTo>
                  <a:cubicBezTo>
                    <a:pt x="1372058" y="3594109"/>
                    <a:pt x="1357957" y="3510359"/>
                    <a:pt x="1345265" y="3426607"/>
                  </a:cubicBezTo>
                  <a:cubicBezTo>
                    <a:pt x="1343856" y="3417036"/>
                    <a:pt x="1343856" y="3407464"/>
                    <a:pt x="1345265" y="3397893"/>
                  </a:cubicBezTo>
                  <a:cubicBezTo>
                    <a:pt x="1359366" y="3311749"/>
                    <a:pt x="1372058" y="3225605"/>
                    <a:pt x="1386160" y="3139462"/>
                  </a:cubicBezTo>
                  <a:cubicBezTo>
                    <a:pt x="1386160" y="3137070"/>
                    <a:pt x="1387569" y="3134676"/>
                    <a:pt x="1388980" y="3129890"/>
                  </a:cubicBezTo>
                  <a:close/>
                  <a:moveTo>
                    <a:pt x="2868208" y="3127498"/>
                  </a:moveTo>
                  <a:cubicBezTo>
                    <a:pt x="2869619" y="3129890"/>
                    <a:pt x="2871028" y="3129890"/>
                    <a:pt x="2872439" y="3129890"/>
                  </a:cubicBezTo>
                  <a:cubicBezTo>
                    <a:pt x="2873848" y="3132284"/>
                    <a:pt x="2875259" y="3132284"/>
                    <a:pt x="2876668" y="3132284"/>
                  </a:cubicBezTo>
                  <a:cubicBezTo>
                    <a:pt x="2876668" y="3132284"/>
                    <a:pt x="2878079" y="3132284"/>
                    <a:pt x="2879489" y="3132284"/>
                  </a:cubicBezTo>
                  <a:cubicBezTo>
                    <a:pt x="2927433" y="3156213"/>
                    <a:pt x="2975378" y="3177748"/>
                    <a:pt x="3023322" y="3199285"/>
                  </a:cubicBezTo>
                  <a:cubicBezTo>
                    <a:pt x="3028963" y="3201677"/>
                    <a:pt x="3034603" y="3206462"/>
                    <a:pt x="3038834" y="3213642"/>
                  </a:cubicBezTo>
                  <a:cubicBezTo>
                    <a:pt x="3075498" y="3275857"/>
                    <a:pt x="3113571" y="3340463"/>
                    <a:pt x="3150234" y="3402678"/>
                  </a:cubicBezTo>
                  <a:cubicBezTo>
                    <a:pt x="3150234" y="3405073"/>
                    <a:pt x="3151645" y="3407464"/>
                    <a:pt x="3153054" y="3409859"/>
                  </a:cubicBezTo>
                  <a:cubicBezTo>
                    <a:pt x="3150234" y="3412250"/>
                    <a:pt x="3148825" y="3417036"/>
                    <a:pt x="3147414" y="3419430"/>
                  </a:cubicBezTo>
                  <a:cubicBezTo>
                    <a:pt x="3146004" y="3421821"/>
                    <a:pt x="3146004" y="3421821"/>
                    <a:pt x="3144594" y="3424216"/>
                  </a:cubicBezTo>
                  <a:cubicBezTo>
                    <a:pt x="3109341" y="3484036"/>
                    <a:pt x="3074087" y="3543860"/>
                    <a:pt x="3038834" y="3603681"/>
                  </a:cubicBezTo>
                  <a:cubicBezTo>
                    <a:pt x="3036014" y="3610860"/>
                    <a:pt x="3031783" y="3615646"/>
                    <a:pt x="3027553" y="3618038"/>
                  </a:cubicBezTo>
                  <a:cubicBezTo>
                    <a:pt x="3024733" y="3618038"/>
                    <a:pt x="3023322" y="3620432"/>
                    <a:pt x="3021913" y="3620432"/>
                  </a:cubicBezTo>
                  <a:cubicBezTo>
                    <a:pt x="2978198" y="3641967"/>
                    <a:pt x="2933074" y="3663504"/>
                    <a:pt x="2887950" y="3682647"/>
                  </a:cubicBezTo>
                  <a:cubicBezTo>
                    <a:pt x="2879489" y="3685039"/>
                    <a:pt x="2872439" y="3689824"/>
                    <a:pt x="2865387" y="3692218"/>
                  </a:cubicBezTo>
                  <a:cubicBezTo>
                    <a:pt x="2865387" y="3689824"/>
                    <a:pt x="2865387" y="3689824"/>
                    <a:pt x="2865387" y="3689824"/>
                  </a:cubicBezTo>
                  <a:cubicBezTo>
                    <a:pt x="2863978" y="3682647"/>
                    <a:pt x="2863978" y="3677861"/>
                    <a:pt x="2862567" y="3673075"/>
                  </a:cubicBezTo>
                  <a:cubicBezTo>
                    <a:pt x="2862567" y="3670681"/>
                    <a:pt x="2861158" y="3668290"/>
                    <a:pt x="2865387" y="3663504"/>
                  </a:cubicBezTo>
                  <a:cubicBezTo>
                    <a:pt x="2859747" y="3625218"/>
                    <a:pt x="2852697" y="3586932"/>
                    <a:pt x="2847056" y="3548645"/>
                  </a:cubicBezTo>
                  <a:cubicBezTo>
                    <a:pt x="2841416" y="3512751"/>
                    <a:pt x="2835775" y="3476859"/>
                    <a:pt x="2830135" y="3440965"/>
                  </a:cubicBezTo>
                  <a:cubicBezTo>
                    <a:pt x="2828724" y="3436179"/>
                    <a:pt x="2828724" y="3431393"/>
                    <a:pt x="2827315" y="3426607"/>
                  </a:cubicBezTo>
                  <a:cubicBezTo>
                    <a:pt x="2824494" y="3417036"/>
                    <a:pt x="2824494" y="3402678"/>
                    <a:pt x="2825904" y="3393107"/>
                  </a:cubicBezTo>
                  <a:cubicBezTo>
                    <a:pt x="2838596" y="3309358"/>
                    <a:pt x="2851286" y="3223214"/>
                    <a:pt x="2865387" y="3139462"/>
                  </a:cubicBezTo>
                  <a:cubicBezTo>
                    <a:pt x="2865387" y="3137070"/>
                    <a:pt x="2866798" y="3134676"/>
                    <a:pt x="2866798" y="3132284"/>
                  </a:cubicBezTo>
                  <a:cubicBezTo>
                    <a:pt x="2866798" y="3132284"/>
                    <a:pt x="2868208" y="3129890"/>
                    <a:pt x="2868208" y="3127498"/>
                  </a:cubicBezTo>
                  <a:close/>
                  <a:moveTo>
                    <a:pt x="3550712" y="3125104"/>
                  </a:moveTo>
                  <a:cubicBezTo>
                    <a:pt x="3553532" y="3141856"/>
                    <a:pt x="3554943" y="3153819"/>
                    <a:pt x="3557763" y="3168176"/>
                  </a:cubicBezTo>
                  <a:cubicBezTo>
                    <a:pt x="3570453" y="3239963"/>
                    <a:pt x="3581734" y="3314143"/>
                    <a:pt x="3593016" y="3388321"/>
                  </a:cubicBezTo>
                  <a:cubicBezTo>
                    <a:pt x="3594426" y="3397893"/>
                    <a:pt x="3594426" y="3412250"/>
                    <a:pt x="3593016" y="3421821"/>
                  </a:cubicBezTo>
                  <a:cubicBezTo>
                    <a:pt x="3580325" y="3507965"/>
                    <a:pt x="3566224" y="3591717"/>
                    <a:pt x="3553532" y="3675467"/>
                  </a:cubicBezTo>
                  <a:cubicBezTo>
                    <a:pt x="3553532" y="3680253"/>
                    <a:pt x="3552122" y="3685039"/>
                    <a:pt x="3550712" y="3689824"/>
                  </a:cubicBezTo>
                  <a:cubicBezTo>
                    <a:pt x="3523920" y="3677861"/>
                    <a:pt x="3497127" y="3665895"/>
                    <a:pt x="3471744" y="3653932"/>
                  </a:cubicBezTo>
                  <a:cubicBezTo>
                    <a:pt x="3454823" y="3646752"/>
                    <a:pt x="3439312" y="3639575"/>
                    <a:pt x="3422390" y="3632395"/>
                  </a:cubicBezTo>
                  <a:cubicBezTo>
                    <a:pt x="3419570" y="3632395"/>
                    <a:pt x="3418159" y="3630003"/>
                    <a:pt x="3415339" y="3630003"/>
                  </a:cubicBezTo>
                  <a:cubicBezTo>
                    <a:pt x="3412519" y="3627609"/>
                    <a:pt x="3409698" y="3627609"/>
                    <a:pt x="3406878" y="3625218"/>
                  </a:cubicBezTo>
                  <a:cubicBezTo>
                    <a:pt x="3402648" y="3622824"/>
                    <a:pt x="3399828" y="3622824"/>
                    <a:pt x="3397008" y="3620432"/>
                  </a:cubicBezTo>
                  <a:cubicBezTo>
                    <a:pt x="3388547" y="3618038"/>
                    <a:pt x="3381496" y="3610860"/>
                    <a:pt x="3375855" y="3601289"/>
                  </a:cubicBezTo>
                  <a:cubicBezTo>
                    <a:pt x="3373035" y="3596503"/>
                    <a:pt x="3368805" y="3589323"/>
                    <a:pt x="3365985" y="3584537"/>
                  </a:cubicBezTo>
                  <a:cubicBezTo>
                    <a:pt x="3364574" y="3582146"/>
                    <a:pt x="3363165" y="3579752"/>
                    <a:pt x="3361754" y="3577360"/>
                  </a:cubicBezTo>
                  <a:cubicBezTo>
                    <a:pt x="3357524" y="3570180"/>
                    <a:pt x="3351884" y="3560609"/>
                    <a:pt x="3347653" y="3553431"/>
                  </a:cubicBezTo>
                  <a:cubicBezTo>
                    <a:pt x="3322270" y="3512751"/>
                    <a:pt x="3298299" y="3469679"/>
                    <a:pt x="3272916" y="3426607"/>
                  </a:cubicBezTo>
                  <a:cubicBezTo>
                    <a:pt x="3270096" y="3421821"/>
                    <a:pt x="3267276" y="3414644"/>
                    <a:pt x="3261635" y="3405073"/>
                  </a:cubicBezTo>
                  <a:cubicBezTo>
                    <a:pt x="3268685" y="3397893"/>
                    <a:pt x="3274326" y="3390715"/>
                    <a:pt x="3278557" y="3383535"/>
                  </a:cubicBezTo>
                  <a:cubicBezTo>
                    <a:pt x="3310989" y="3330892"/>
                    <a:pt x="3342012" y="3275857"/>
                    <a:pt x="3374446" y="3220819"/>
                  </a:cubicBezTo>
                  <a:cubicBezTo>
                    <a:pt x="3380086" y="3208856"/>
                    <a:pt x="3387136" y="3201677"/>
                    <a:pt x="3397008" y="3196891"/>
                  </a:cubicBezTo>
                  <a:cubicBezTo>
                    <a:pt x="3408289" y="3189713"/>
                    <a:pt x="3420979" y="3184927"/>
                    <a:pt x="3432260" y="3180142"/>
                  </a:cubicBezTo>
                  <a:cubicBezTo>
                    <a:pt x="3457643" y="3168176"/>
                    <a:pt x="3484436" y="3156213"/>
                    <a:pt x="3509818" y="3144247"/>
                  </a:cubicBezTo>
                  <a:cubicBezTo>
                    <a:pt x="3519689" y="3139462"/>
                    <a:pt x="3529560" y="3134676"/>
                    <a:pt x="3539431" y="3129890"/>
                  </a:cubicBezTo>
                  <a:cubicBezTo>
                    <a:pt x="3542251" y="3127498"/>
                    <a:pt x="3545071" y="3127498"/>
                    <a:pt x="3550712" y="3125104"/>
                  </a:cubicBezTo>
                  <a:close/>
                  <a:moveTo>
                    <a:pt x="592255" y="3125104"/>
                  </a:moveTo>
                  <a:cubicBezTo>
                    <a:pt x="595075" y="3141856"/>
                    <a:pt x="596486" y="3153819"/>
                    <a:pt x="599306" y="3168176"/>
                  </a:cubicBezTo>
                  <a:cubicBezTo>
                    <a:pt x="611996" y="3239963"/>
                    <a:pt x="623277" y="3314143"/>
                    <a:pt x="634559" y="3388321"/>
                  </a:cubicBezTo>
                  <a:cubicBezTo>
                    <a:pt x="635969" y="3397893"/>
                    <a:pt x="635969" y="3412250"/>
                    <a:pt x="634559" y="3421821"/>
                  </a:cubicBezTo>
                  <a:cubicBezTo>
                    <a:pt x="621868" y="3505574"/>
                    <a:pt x="607767" y="3589323"/>
                    <a:pt x="595075" y="3673075"/>
                  </a:cubicBezTo>
                  <a:cubicBezTo>
                    <a:pt x="595075" y="3677861"/>
                    <a:pt x="593665" y="3682647"/>
                    <a:pt x="592255" y="3687433"/>
                  </a:cubicBezTo>
                  <a:cubicBezTo>
                    <a:pt x="565463" y="3675467"/>
                    <a:pt x="538670" y="3663504"/>
                    <a:pt x="513287" y="3651538"/>
                  </a:cubicBezTo>
                  <a:cubicBezTo>
                    <a:pt x="487905" y="3639575"/>
                    <a:pt x="463933" y="3630003"/>
                    <a:pt x="438551" y="3618038"/>
                  </a:cubicBezTo>
                  <a:cubicBezTo>
                    <a:pt x="430090" y="3615646"/>
                    <a:pt x="423039" y="3608466"/>
                    <a:pt x="417398" y="3598895"/>
                  </a:cubicBezTo>
                  <a:cubicBezTo>
                    <a:pt x="383555" y="3539074"/>
                    <a:pt x="348302" y="3481645"/>
                    <a:pt x="314459" y="3424216"/>
                  </a:cubicBezTo>
                  <a:cubicBezTo>
                    <a:pt x="311639" y="3419430"/>
                    <a:pt x="308819" y="3412250"/>
                    <a:pt x="303178" y="3402678"/>
                  </a:cubicBezTo>
                  <a:cubicBezTo>
                    <a:pt x="310228" y="3395501"/>
                    <a:pt x="315869" y="3388321"/>
                    <a:pt x="320100" y="3381144"/>
                  </a:cubicBezTo>
                  <a:cubicBezTo>
                    <a:pt x="352532" y="3328500"/>
                    <a:pt x="383555" y="3273463"/>
                    <a:pt x="415989" y="3218428"/>
                  </a:cubicBezTo>
                  <a:cubicBezTo>
                    <a:pt x="421629" y="3206462"/>
                    <a:pt x="428679" y="3199285"/>
                    <a:pt x="438551" y="3194499"/>
                  </a:cubicBezTo>
                  <a:cubicBezTo>
                    <a:pt x="485085" y="3172962"/>
                    <a:pt x="533029" y="3151427"/>
                    <a:pt x="580974" y="3129890"/>
                  </a:cubicBezTo>
                  <a:cubicBezTo>
                    <a:pt x="583794" y="3127498"/>
                    <a:pt x="586614" y="3127498"/>
                    <a:pt x="592255" y="3125104"/>
                  </a:cubicBezTo>
                  <a:close/>
                  <a:moveTo>
                    <a:pt x="3948369" y="3110747"/>
                  </a:moveTo>
                  <a:cubicBezTo>
                    <a:pt x="3959650" y="3132284"/>
                    <a:pt x="3970931" y="3149033"/>
                    <a:pt x="3980803" y="3168176"/>
                  </a:cubicBezTo>
                  <a:cubicBezTo>
                    <a:pt x="3999134" y="3206462"/>
                    <a:pt x="4021696" y="3230391"/>
                    <a:pt x="4051309" y="3237571"/>
                  </a:cubicBezTo>
                  <a:cubicBezTo>
                    <a:pt x="4066820" y="3242357"/>
                    <a:pt x="4082332" y="3251928"/>
                    <a:pt x="4097843" y="3259105"/>
                  </a:cubicBezTo>
                  <a:cubicBezTo>
                    <a:pt x="4096433" y="3268677"/>
                    <a:pt x="4096433" y="3275857"/>
                    <a:pt x="4095023" y="3283034"/>
                  </a:cubicBezTo>
                  <a:cubicBezTo>
                    <a:pt x="4089382" y="3318929"/>
                    <a:pt x="4083741" y="3354821"/>
                    <a:pt x="4078101" y="3388321"/>
                  </a:cubicBezTo>
                  <a:cubicBezTo>
                    <a:pt x="4075281" y="3400287"/>
                    <a:pt x="4075281" y="3414644"/>
                    <a:pt x="4078101" y="3426607"/>
                  </a:cubicBezTo>
                  <a:cubicBezTo>
                    <a:pt x="4085152" y="3460108"/>
                    <a:pt x="4089382" y="3496002"/>
                    <a:pt x="4095023" y="3529502"/>
                  </a:cubicBezTo>
                  <a:cubicBezTo>
                    <a:pt x="4095023" y="3539074"/>
                    <a:pt x="4096433" y="3546251"/>
                    <a:pt x="4097843" y="3555823"/>
                  </a:cubicBezTo>
                  <a:cubicBezTo>
                    <a:pt x="4086562" y="3560609"/>
                    <a:pt x="4076692" y="3565394"/>
                    <a:pt x="4065410" y="3570180"/>
                  </a:cubicBezTo>
                  <a:cubicBezTo>
                    <a:pt x="4048489" y="3577360"/>
                    <a:pt x="4028747" y="3582146"/>
                    <a:pt x="4013235" y="3596503"/>
                  </a:cubicBezTo>
                  <a:cubicBezTo>
                    <a:pt x="3996313" y="3613252"/>
                    <a:pt x="3985032" y="3639575"/>
                    <a:pt x="3972342" y="3661110"/>
                  </a:cubicBezTo>
                  <a:cubicBezTo>
                    <a:pt x="3963881" y="3673075"/>
                    <a:pt x="3956830" y="3687433"/>
                    <a:pt x="3949780" y="3701790"/>
                  </a:cubicBezTo>
                  <a:cubicBezTo>
                    <a:pt x="3945549" y="3694610"/>
                    <a:pt x="3942728" y="3692218"/>
                    <a:pt x="3939908" y="3687433"/>
                  </a:cubicBezTo>
                  <a:cubicBezTo>
                    <a:pt x="3924397" y="3661110"/>
                    <a:pt x="3908885" y="3634789"/>
                    <a:pt x="3893374" y="3608466"/>
                  </a:cubicBezTo>
                  <a:cubicBezTo>
                    <a:pt x="3887734" y="3596503"/>
                    <a:pt x="3880682" y="3589323"/>
                    <a:pt x="3872222" y="3586932"/>
                  </a:cubicBezTo>
                  <a:cubicBezTo>
                    <a:pt x="3851070" y="3577360"/>
                    <a:pt x="3831329" y="3567789"/>
                    <a:pt x="3810176" y="3558217"/>
                  </a:cubicBezTo>
                  <a:cubicBezTo>
                    <a:pt x="3805946" y="3555823"/>
                    <a:pt x="3803126" y="3553431"/>
                    <a:pt x="3797485" y="3551037"/>
                  </a:cubicBezTo>
                  <a:cubicBezTo>
                    <a:pt x="3803126" y="3517537"/>
                    <a:pt x="3807356" y="3486431"/>
                    <a:pt x="3812996" y="3455322"/>
                  </a:cubicBezTo>
                  <a:cubicBezTo>
                    <a:pt x="3820048" y="3421821"/>
                    <a:pt x="3820048" y="3388321"/>
                    <a:pt x="3812996" y="3354821"/>
                  </a:cubicBezTo>
                  <a:cubicBezTo>
                    <a:pt x="3805946" y="3323715"/>
                    <a:pt x="3803126" y="3292606"/>
                    <a:pt x="3797485" y="3256714"/>
                  </a:cubicBezTo>
                  <a:cubicBezTo>
                    <a:pt x="3822868" y="3247143"/>
                    <a:pt x="3845430" y="3235177"/>
                    <a:pt x="3867992" y="3225605"/>
                  </a:cubicBezTo>
                  <a:cubicBezTo>
                    <a:pt x="3880682" y="3220819"/>
                    <a:pt x="3889143" y="3211248"/>
                    <a:pt x="3897604" y="3196891"/>
                  </a:cubicBezTo>
                  <a:cubicBezTo>
                    <a:pt x="3910296" y="3175356"/>
                    <a:pt x="3924397" y="3151427"/>
                    <a:pt x="3937088" y="3129890"/>
                  </a:cubicBezTo>
                  <a:cubicBezTo>
                    <a:pt x="3939908" y="3122712"/>
                    <a:pt x="3944139" y="3117927"/>
                    <a:pt x="3948369" y="3110747"/>
                  </a:cubicBezTo>
                  <a:close/>
                  <a:moveTo>
                    <a:pt x="2464910" y="3110747"/>
                  </a:moveTo>
                  <a:cubicBezTo>
                    <a:pt x="2466321" y="3110747"/>
                    <a:pt x="2466321" y="3113141"/>
                    <a:pt x="2467730" y="3113141"/>
                  </a:cubicBezTo>
                  <a:cubicBezTo>
                    <a:pt x="2470550" y="3115533"/>
                    <a:pt x="2473371" y="3120318"/>
                    <a:pt x="2474782" y="3122712"/>
                  </a:cubicBezTo>
                  <a:cubicBezTo>
                    <a:pt x="2490293" y="3149033"/>
                    <a:pt x="2505804" y="3172962"/>
                    <a:pt x="2519906" y="3199285"/>
                  </a:cubicBezTo>
                  <a:cubicBezTo>
                    <a:pt x="2526956" y="3211248"/>
                    <a:pt x="2534007" y="3218428"/>
                    <a:pt x="2543877" y="3223214"/>
                  </a:cubicBezTo>
                  <a:cubicBezTo>
                    <a:pt x="2566439" y="3232785"/>
                    <a:pt x="2587592" y="3242357"/>
                    <a:pt x="2608743" y="3251928"/>
                  </a:cubicBezTo>
                  <a:cubicBezTo>
                    <a:pt x="2611564" y="3251928"/>
                    <a:pt x="2612975" y="3254320"/>
                    <a:pt x="2617204" y="3256714"/>
                  </a:cubicBezTo>
                  <a:cubicBezTo>
                    <a:pt x="2617204" y="3263892"/>
                    <a:pt x="2615795" y="3271071"/>
                    <a:pt x="2614384" y="3278249"/>
                  </a:cubicBezTo>
                  <a:cubicBezTo>
                    <a:pt x="2610154" y="3302178"/>
                    <a:pt x="2607334" y="3323715"/>
                    <a:pt x="2603103" y="3347644"/>
                  </a:cubicBezTo>
                  <a:cubicBezTo>
                    <a:pt x="2601693" y="3359607"/>
                    <a:pt x="2598873" y="3371572"/>
                    <a:pt x="2597462" y="3383535"/>
                  </a:cubicBezTo>
                  <a:cubicBezTo>
                    <a:pt x="2596053" y="3385930"/>
                    <a:pt x="2596053" y="3388321"/>
                    <a:pt x="2596053" y="3390715"/>
                  </a:cubicBezTo>
                  <a:cubicBezTo>
                    <a:pt x="2596053" y="3400287"/>
                    <a:pt x="2594642" y="3407464"/>
                    <a:pt x="2596053" y="3417036"/>
                  </a:cubicBezTo>
                  <a:cubicBezTo>
                    <a:pt x="2596053" y="3419430"/>
                    <a:pt x="2597462" y="3421821"/>
                    <a:pt x="2597462" y="3424216"/>
                  </a:cubicBezTo>
                  <a:cubicBezTo>
                    <a:pt x="2604514" y="3457716"/>
                    <a:pt x="2608743" y="3493608"/>
                    <a:pt x="2614384" y="3527108"/>
                  </a:cubicBezTo>
                  <a:cubicBezTo>
                    <a:pt x="2614384" y="3536680"/>
                    <a:pt x="2615795" y="3543860"/>
                    <a:pt x="2617204" y="3553431"/>
                  </a:cubicBezTo>
                  <a:cubicBezTo>
                    <a:pt x="2601693" y="3560609"/>
                    <a:pt x="2586181" y="3570180"/>
                    <a:pt x="2570671" y="3574966"/>
                  </a:cubicBezTo>
                  <a:cubicBezTo>
                    <a:pt x="2550929" y="3579752"/>
                    <a:pt x="2532596" y="3594109"/>
                    <a:pt x="2517086" y="3615646"/>
                  </a:cubicBezTo>
                  <a:cubicBezTo>
                    <a:pt x="2512854" y="3625218"/>
                    <a:pt x="2508625" y="3632395"/>
                    <a:pt x="2502984" y="3641967"/>
                  </a:cubicBezTo>
                  <a:cubicBezTo>
                    <a:pt x="2497344" y="3653932"/>
                    <a:pt x="2491703" y="3665895"/>
                    <a:pt x="2481831" y="3675467"/>
                  </a:cubicBezTo>
                  <a:cubicBezTo>
                    <a:pt x="2477602" y="3685039"/>
                    <a:pt x="2473371" y="3692218"/>
                    <a:pt x="2467730" y="3701790"/>
                  </a:cubicBezTo>
                  <a:cubicBezTo>
                    <a:pt x="2466321" y="3699396"/>
                    <a:pt x="2466321" y="3699396"/>
                    <a:pt x="2466321" y="3699396"/>
                  </a:cubicBezTo>
                  <a:cubicBezTo>
                    <a:pt x="2464910" y="3697004"/>
                    <a:pt x="2463501" y="3697004"/>
                    <a:pt x="2462090" y="3694610"/>
                  </a:cubicBezTo>
                  <a:cubicBezTo>
                    <a:pt x="2459269" y="3692218"/>
                    <a:pt x="2457860" y="3689824"/>
                    <a:pt x="2456449" y="3687433"/>
                  </a:cubicBezTo>
                  <a:cubicBezTo>
                    <a:pt x="2442348" y="3663504"/>
                    <a:pt x="2429657" y="3641967"/>
                    <a:pt x="2415556" y="3618038"/>
                  </a:cubicBezTo>
                  <a:cubicBezTo>
                    <a:pt x="2412736" y="3613252"/>
                    <a:pt x="2408505" y="3610860"/>
                    <a:pt x="2404275" y="3606075"/>
                  </a:cubicBezTo>
                  <a:lnTo>
                    <a:pt x="2404275" y="3601289"/>
                  </a:lnTo>
                  <a:cubicBezTo>
                    <a:pt x="2401455" y="3596503"/>
                    <a:pt x="2397224" y="3591717"/>
                    <a:pt x="2391583" y="3589323"/>
                  </a:cubicBezTo>
                  <a:cubicBezTo>
                    <a:pt x="2370432" y="3579752"/>
                    <a:pt x="2350690" y="3570180"/>
                    <a:pt x="2329537" y="3560609"/>
                  </a:cubicBezTo>
                  <a:cubicBezTo>
                    <a:pt x="2325308" y="3558217"/>
                    <a:pt x="2321076" y="3555823"/>
                    <a:pt x="2315436" y="3553431"/>
                  </a:cubicBezTo>
                  <a:cubicBezTo>
                    <a:pt x="2321076" y="3512751"/>
                    <a:pt x="2326717" y="3474465"/>
                    <a:pt x="2333768" y="3436179"/>
                  </a:cubicBezTo>
                  <a:cubicBezTo>
                    <a:pt x="2336589" y="3417036"/>
                    <a:pt x="2336589" y="3397893"/>
                    <a:pt x="2333768" y="3378750"/>
                  </a:cubicBezTo>
                  <a:cubicBezTo>
                    <a:pt x="2326717" y="3340463"/>
                    <a:pt x="2322487" y="3302178"/>
                    <a:pt x="2315436" y="3261500"/>
                  </a:cubicBezTo>
                  <a:cubicBezTo>
                    <a:pt x="2321076" y="3256714"/>
                    <a:pt x="2325308" y="3254320"/>
                    <a:pt x="2330948" y="3251928"/>
                  </a:cubicBezTo>
                  <a:cubicBezTo>
                    <a:pt x="2350690" y="3242357"/>
                    <a:pt x="2370432" y="3232785"/>
                    <a:pt x="2390174" y="3225605"/>
                  </a:cubicBezTo>
                  <a:cubicBezTo>
                    <a:pt x="2394403" y="3223214"/>
                    <a:pt x="2400044" y="3218428"/>
                    <a:pt x="2404275" y="3213642"/>
                  </a:cubicBezTo>
                  <a:lnTo>
                    <a:pt x="2404275" y="3211248"/>
                  </a:lnTo>
                  <a:cubicBezTo>
                    <a:pt x="2409915" y="3201677"/>
                    <a:pt x="2415556" y="3194499"/>
                    <a:pt x="2421197" y="3184927"/>
                  </a:cubicBezTo>
                  <a:cubicBezTo>
                    <a:pt x="2426837" y="3175356"/>
                    <a:pt x="2431067" y="3168176"/>
                    <a:pt x="2436707" y="3158604"/>
                  </a:cubicBezTo>
                  <a:cubicBezTo>
                    <a:pt x="2438118" y="3156213"/>
                    <a:pt x="2439528" y="3153819"/>
                    <a:pt x="2439528" y="3153819"/>
                  </a:cubicBezTo>
                  <a:cubicBezTo>
                    <a:pt x="2447988" y="3139462"/>
                    <a:pt x="2456449" y="3125104"/>
                    <a:pt x="2464910" y="3110747"/>
                  </a:cubicBezTo>
                  <a:close/>
                  <a:moveTo>
                    <a:pt x="988502" y="3110747"/>
                  </a:moveTo>
                  <a:cubicBezTo>
                    <a:pt x="999783" y="3132284"/>
                    <a:pt x="1011064" y="3149033"/>
                    <a:pt x="1020935" y="3168176"/>
                  </a:cubicBezTo>
                  <a:cubicBezTo>
                    <a:pt x="1039267" y="3206462"/>
                    <a:pt x="1061829" y="3230391"/>
                    <a:pt x="1091441" y="3237571"/>
                  </a:cubicBezTo>
                  <a:cubicBezTo>
                    <a:pt x="1106954" y="3242357"/>
                    <a:pt x="1122464" y="3251928"/>
                    <a:pt x="1137976" y="3259105"/>
                  </a:cubicBezTo>
                  <a:cubicBezTo>
                    <a:pt x="1136566" y="3268677"/>
                    <a:pt x="1136566" y="3275857"/>
                    <a:pt x="1135156" y="3283034"/>
                  </a:cubicBezTo>
                  <a:cubicBezTo>
                    <a:pt x="1129516" y="3318929"/>
                    <a:pt x="1123875" y="3354821"/>
                    <a:pt x="1118234" y="3388321"/>
                  </a:cubicBezTo>
                  <a:cubicBezTo>
                    <a:pt x="1115414" y="3400287"/>
                    <a:pt x="1115414" y="3414644"/>
                    <a:pt x="1118234" y="3426607"/>
                  </a:cubicBezTo>
                  <a:cubicBezTo>
                    <a:pt x="1125284" y="3460108"/>
                    <a:pt x="1129516" y="3496002"/>
                    <a:pt x="1135156" y="3529502"/>
                  </a:cubicBezTo>
                  <a:cubicBezTo>
                    <a:pt x="1135156" y="3539074"/>
                    <a:pt x="1136566" y="3546251"/>
                    <a:pt x="1137976" y="3555823"/>
                  </a:cubicBezTo>
                  <a:cubicBezTo>
                    <a:pt x="1126695" y="3560609"/>
                    <a:pt x="1116824" y="3565394"/>
                    <a:pt x="1105543" y="3570180"/>
                  </a:cubicBezTo>
                  <a:cubicBezTo>
                    <a:pt x="1088621" y="3577360"/>
                    <a:pt x="1068879" y="3582146"/>
                    <a:pt x="1053369" y="3596503"/>
                  </a:cubicBezTo>
                  <a:cubicBezTo>
                    <a:pt x="1037856" y="3613252"/>
                    <a:pt x="1026575" y="3639575"/>
                    <a:pt x="1012474" y="3661110"/>
                  </a:cubicBezTo>
                  <a:cubicBezTo>
                    <a:pt x="1004013" y="3673075"/>
                    <a:pt x="996963" y="3687433"/>
                    <a:pt x="989912" y="3701790"/>
                  </a:cubicBezTo>
                  <a:cubicBezTo>
                    <a:pt x="985682" y="3694610"/>
                    <a:pt x="982862" y="3692218"/>
                    <a:pt x="980042" y="3687433"/>
                  </a:cubicBezTo>
                  <a:cubicBezTo>
                    <a:pt x="964529" y="3661110"/>
                    <a:pt x="949019" y="3634789"/>
                    <a:pt x="933507" y="3608466"/>
                  </a:cubicBezTo>
                  <a:cubicBezTo>
                    <a:pt x="927866" y="3596503"/>
                    <a:pt x="920816" y="3589323"/>
                    <a:pt x="912355" y="3586932"/>
                  </a:cubicBezTo>
                  <a:cubicBezTo>
                    <a:pt x="891203" y="3577360"/>
                    <a:pt x="871461" y="3567789"/>
                    <a:pt x="850310" y="3558217"/>
                  </a:cubicBezTo>
                  <a:cubicBezTo>
                    <a:pt x="846078" y="3555823"/>
                    <a:pt x="843258" y="3553431"/>
                    <a:pt x="837618" y="3551037"/>
                  </a:cubicBezTo>
                  <a:cubicBezTo>
                    <a:pt x="843258" y="3517537"/>
                    <a:pt x="847489" y="3486431"/>
                    <a:pt x="853130" y="3455322"/>
                  </a:cubicBezTo>
                  <a:cubicBezTo>
                    <a:pt x="860180" y="3421821"/>
                    <a:pt x="860180" y="3388321"/>
                    <a:pt x="853130" y="3354821"/>
                  </a:cubicBezTo>
                  <a:cubicBezTo>
                    <a:pt x="846078" y="3323715"/>
                    <a:pt x="843258" y="3292606"/>
                    <a:pt x="837618" y="3256714"/>
                  </a:cubicBezTo>
                  <a:cubicBezTo>
                    <a:pt x="863000" y="3247143"/>
                    <a:pt x="885562" y="3235177"/>
                    <a:pt x="908124" y="3225605"/>
                  </a:cubicBezTo>
                  <a:cubicBezTo>
                    <a:pt x="920816" y="3220819"/>
                    <a:pt x="929277" y="3211248"/>
                    <a:pt x="937738" y="3196891"/>
                  </a:cubicBezTo>
                  <a:cubicBezTo>
                    <a:pt x="950428" y="3175356"/>
                    <a:pt x="964529" y="3151427"/>
                    <a:pt x="977221" y="3129890"/>
                  </a:cubicBezTo>
                  <a:cubicBezTo>
                    <a:pt x="980042" y="3122712"/>
                    <a:pt x="984271" y="3117927"/>
                    <a:pt x="988502" y="3110747"/>
                  </a:cubicBezTo>
                  <a:close/>
                  <a:moveTo>
                    <a:pt x="5199354" y="3024211"/>
                  </a:moveTo>
                  <a:lnTo>
                    <a:pt x="5201852" y="3042701"/>
                  </a:lnTo>
                  <a:lnTo>
                    <a:pt x="5114549" y="3082032"/>
                  </a:lnTo>
                  <a:cubicBezTo>
                    <a:pt x="5110318" y="3084426"/>
                    <a:pt x="5106088" y="3086818"/>
                    <a:pt x="5100448" y="3089212"/>
                  </a:cubicBezTo>
                  <a:cubicBezTo>
                    <a:pt x="5101857" y="3101175"/>
                    <a:pt x="5103268" y="3110747"/>
                    <a:pt x="5104677" y="3120318"/>
                  </a:cubicBezTo>
                  <a:cubicBezTo>
                    <a:pt x="5118778" y="3211248"/>
                    <a:pt x="5132880" y="3299786"/>
                    <a:pt x="5146981" y="3390715"/>
                  </a:cubicBezTo>
                  <a:cubicBezTo>
                    <a:pt x="5148392" y="3402678"/>
                    <a:pt x="5148392" y="3414644"/>
                    <a:pt x="5146981" y="3426607"/>
                  </a:cubicBezTo>
                  <a:cubicBezTo>
                    <a:pt x="5132880" y="3517537"/>
                    <a:pt x="5118778" y="3606075"/>
                    <a:pt x="5104677" y="3697004"/>
                  </a:cubicBezTo>
                  <a:cubicBezTo>
                    <a:pt x="5103268" y="3706576"/>
                    <a:pt x="5101857" y="3713753"/>
                    <a:pt x="5100448" y="3725719"/>
                  </a:cubicBezTo>
                  <a:cubicBezTo>
                    <a:pt x="5107497" y="3728110"/>
                    <a:pt x="5111729" y="3730505"/>
                    <a:pt x="5117369" y="3732896"/>
                  </a:cubicBezTo>
                  <a:lnTo>
                    <a:pt x="5245391" y="3790572"/>
                  </a:lnTo>
                  <a:lnTo>
                    <a:pt x="5244826" y="3816096"/>
                  </a:lnTo>
                  <a:lnTo>
                    <a:pt x="5103268" y="3752039"/>
                  </a:lnTo>
                  <a:cubicBezTo>
                    <a:pt x="5097627" y="3749648"/>
                    <a:pt x="5093396" y="3747253"/>
                    <a:pt x="5087756" y="3744862"/>
                  </a:cubicBezTo>
                  <a:cubicBezTo>
                    <a:pt x="5087756" y="3735290"/>
                    <a:pt x="5089166" y="3728110"/>
                    <a:pt x="5090576" y="3718539"/>
                  </a:cubicBezTo>
                  <a:cubicBezTo>
                    <a:pt x="5104677" y="3622824"/>
                    <a:pt x="5120189" y="3527108"/>
                    <a:pt x="5135700" y="3431393"/>
                  </a:cubicBezTo>
                  <a:cubicBezTo>
                    <a:pt x="5137111" y="3417036"/>
                    <a:pt x="5138520" y="3405073"/>
                    <a:pt x="5135700" y="3390715"/>
                  </a:cubicBezTo>
                  <a:cubicBezTo>
                    <a:pt x="5120189" y="3295000"/>
                    <a:pt x="5106088" y="3199285"/>
                    <a:pt x="5090576" y="3103569"/>
                  </a:cubicBezTo>
                  <a:cubicBezTo>
                    <a:pt x="5089166" y="3093998"/>
                    <a:pt x="5087756" y="3084426"/>
                    <a:pt x="5086346" y="3074855"/>
                  </a:cubicBezTo>
                  <a:cubicBezTo>
                    <a:pt x="5091987" y="3072461"/>
                    <a:pt x="5096216" y="3070069"/>
                    <a:pt x="5101857" y="3067675"/>
                  </a:cubicBezTo>
                  <a:close/>
                  <a:moveTo>
                    <a:pt x="3945549" y="2969568"/>
                  </a:moveTo>
                  <a:cubicBezTo>
                    <a:pt x="3941319" y="2979140"/>
                    <a:pt x="3938499" y="2986317"/>
                    <a:pt x="3934267" y="2993497"/>
                  </a:cubicBezTo>
                  <a:cubicBezTo>
                    <a:pt x="3910296" y="3034175"/>
                    <a:pt x="3884914" y="3074855"/>
                    <a:pt x="3860941" y="3117927"/>
                  </a:cubicBezTo>
                  <a:cubicBezTo>
                    <a:pt x="3855300" y="3127498"/>
                    <a:pt x="3848250" y="3132284"/>
                    <a:pt x="3839789" y="3137070"/>
                  </a:cubicBezTo>
                  <a:cubicBezTo>
                    <a:pt x="3804535" y="3151427"/>
                    <a:pt x="3767872" y="3168176"/>
                    <a:pt x="3732619" y="3184927"/>
                  </a:cubicBezTo>
                  <a:cubicBezTo>
                    <a:pt x="3729799" y="3187319"/>
                    <a:pt x="3726979" y="3189713"/>
                    <a:pt x="3722748" y="3192105"/>
                  </a:cubicBezTo>
                  <a:cubicBezTo>
                    <a:pt x="3724159" y="3199285"/>
                    <a:pt x="3725568" y="3208856"/>
                    <a:pt x="3726979" y="3216034"/>
                  </a:cubicBezTo>
                  <a:cubicBezTo>
                    <a:pt x="3735440" y="3273463"/>
                    <a:pt x="3743900" y="3330892"/>
                    <a:pt x="3753771" y="3388321"/>
                  </a:cubicBezTo>
                  <a:cubicBezTo>
                    <a:pt x="3756591" y="3402678"/>
                    <a:pt x="3756591" y="3417036"/>
                    <a:pt x="3753771" y="3431393"/>
                  </a:cubicBezTo>
                  <a:cubicBezTo>
                    <a:pt x="3745310" y="3488822"/>
                    <a:pt x="3735440" y="3546251"/>
                    <a:pt x="3726979" y="3603681"/>
                  </a:cubicBezTo>
                  <a:cubicBezTo>
                    <a:pt x="3726979" y="3610860"/>
                    <a:pt x="3725568" y="3618038"/>
                    <a:pt x="3724159" y="3627609"/>
                  </a:cubicBezTo>
                  <a:cubicBezTo>
                    <a:pt x="3729799" y="3630003"/>
                    <a:pt x="3734029" y="3632395"/>
                    <a:pt x="3738260" y="3634789"/>
                  </a:cubicBezTo>
                  <a:cubicBezTo>
                    <a:pt x="3772103" y="3651538"/>
                    <a:pt x="3805946" y="3668290"/>
                    <a:pt x="3841199" y="3682647"/>
                  </a:cubicBezTo>
                  <a:cubicBezTo>
                    <a:pt x="3849660" y="3685039"/>
                    <a:pt x="3855300" y="3692218"/>
                    <a:pt x="3860941" y="3701790"/>
                  </a:cubicBezTo>
                  <a:cubicBezTo>
                    <a:pt x="3886323" y="3744862"/>
                    <a:pt x="3911705" y="3787934"/>
                    <a:pt x="3937088" y="3835791"/>
                  </a:cubicBezTo>
                  <a:cubicBezTo>
                    <a:pt x="3941319" y="3840577"/>
                    <a:pt x="3944139" y="3845363"/>
                    <a:pt x="3949780" y="3854934"/>
                  </a:cubicBezTo>
                  <a:cubicBezTo>
                    <a:pt x="3954009" y="3845363"/>
                    <a:pt x="3956830" y="3838183"/>
                    <a:pt x="3959650" y="3833397"/>
                  </a:cubicBezTo>
                  <a:cubicBezTo>
                    <a:pt x="3985032" y="3790325"/>
                    <a:pt x="4009005" y="3749648"/>
                    <a:pt x="4034388" y="3706576"/>
                  </a:cubicBezTo>
                  <a:cubicBezTo>
                    <a:pt x="4040028" y="3694610"/>
                    <a:pt x="4047078" y="3689824"/>
                    <a:pt x="4055539" y="3685039"/>
                  </a:cubicBezTo>
                  <a:cubicBezTo>
                    <a:pt x="4089382" y="3670681"/>
                    <a:pt x="4123225" y="3653932"/>
                    <a:pt x="4157068" y="3639575"/>
                  </a:cubicBezTo>
                  <a:cubicBezTo>
                    <a:pt x="4162709" y="3637181"/>
                    <a:pt x="4166940" y="3634789"/>
                    <a:pt x="4172581" y="3632395"/>
                  </a:cubicBezTo>
                  <a:cubicBezTo>
                    <a:pt x="4171170" y="3622824"/>
                    <a:pt x="4169760" y="3613252"/>
                    <a:pt x="4168349" y="3606075"/>
                  </a:cubicBezTo>
                  <a:cubicBezTo>
                    <a:pt x="4159889" y="3548645"/>
                    <a:pt x="4151428" y="3491216"/>
                    <a:pt x="4141558" y="3433787"/>
                  </a:cubicBezTo>
                  <a:cubicBezTo>
                    <a:pt x="4138737" y="3419430"/>
                    <a:pt x="4138737" y="3407464"/>
                    <a:pt x="4141558" y="3393107"/>
                  </a:cubicBezTo>
                  <a:cubicBezTo>
                    <a:pt x="4151428" y="3335678"/>
                    <a:pt x="4161299" y="3275857"/>
                    <a:pt x="4169760" y="3218428"/>
                  </a:cubicBezTo>
                  <a:cubicBezTo>
                    <a:pt x="4171170" y="3211248"/>
                    <a:pt x="4171170" y="3204070"/>
                    <a:pt x="4172581" y="3194499"/>
                  </a:cubicBezTo>
                  <a:cubicBezTo>
                    <a:pt x="4168349" y="3192105"/>
                    <a:pt x="4165529" y="3189713"/>
                    <a:pt x="4162709" y="3187319"/>
                  </a:cubicBezTo>
                  <a:cubicBezTo>
                    <a:pt x="4127456" y="3172962"/>
                    <a:pt x="4090793" y="3156213"/>
                    <a:pt x="4055539" y="3139462"/>
                  </a:cubicBezTo>
                  <a:cubicBezTo>
                    <a:pt x="4047078" y="3137070"/>
                    <a:pt x="4041438" y="3129890"/>
                    <a:pt x="4035797" y="3120318"/>
                  </a:cubicBezTo>
                  <a:cubicBezTo>
                    <a:pt x="4010415" y="3077247"/>
                    <a:pt x="3985032" y="3034175"/>
                    <a:pt x="3959650" y="2991103"/>
                  </a:cubicBezTo>
                  <a:cubicBezTo>
                    <a:pt x="3955420" y="2983925"/>
                    <a:pt x="3951189" y="2979140"/>
                    <a:pt x="3945549" y="2969568"/>
                  </a:cubicBezTo>
                  <a:close/>
                  <a:moveTo>
                    <a:pt x="987092" y="2969568"/>
                  </a:moveTo>
                  <a:cubicBezTo>
                    <a:pt x="982862" y="2979140"/>
                    <a:pt x="980042" y="2986317"/>
                    <a:pt x="975811" y="2993497"/>
                  </a:cubicBezTo>
                  <a:cubicBezTo>
                    <a:pt x="951839" y="3034175"/>
                    <a:pt x="926457" y="3074855"/>
                    <a:pt x="902484" y="3117927"/>
                  </a:cubicBezTo>
                  <a:cubicBezTo>
                    <a:pt x="896843" y="3127498"/>
                    <a:pt x="889793" y="3132284"/>
                    <a:pt x="881332" y="3137070"/>
                  </a:cubicBezTo>
                  <a:cubicBezTo>
                    <a:pt x="846078" y="3151427"/>
                    <a:pt x="809415" y="3168176"/>
                    <a:pt x="774162" y="3184927"/>
                  </a:cubicBezTo>
                  <a:cubicBezTo>
                    <a:pt x="771342" y="3187319"/>
                    <a:pt x="768522" y="3189713"/>
                    <a:pt x="764291" y="3192105"/>
                  </a:cubicBezTo>
                  <a:cubicBezTo>
                    <a:pt x="765702" y="3199285"/>
                    <a:pt x="767111" y="3208856"/>
                    <a:pt x="768522" y="3216034"/>
                  </a:cubicBezTo>
                  <a:cubicBezTo>
                    <a:pt x="776983" y="3273463"/>
                    <a:pt x="785443" y="3330892"/>
                    <a:pt x="795314" y="3388321"/>
                  </a:cubicBezTo>
                  <a:cubicBezTo>
                    <a:pt x="798134" y="3402678"/>
                    <a:pt x="798134" y="3417036"/>
                    <a:pt x="795314" y="3431393"/>
                  </a:cubicBezTo>
                  <a:cubicBezTo>
                    <a:pt x="786853" y="3488822"/>
                    <a:pt x="776983" y="3546251"/>
                    <a:pt x="768522" y="3603681"/>
                  </a:cubicBezTo>
                  <a:cubicBezTo>
                    <a:pt x="768522" y="3610860"/>
                    <a:pt x="767111" y="3618038"/>
                    <a:pt x="765702" y="3627609"/>
                  </a:cubicBezTo>
                  <a:cubicBezTo>
                    <a:pt x="771342" y="3630003"/>
                    <a:pt x="775572" y="3632395"/>
                    <a:pt x="779803" y="3634789"/>
                  </a:cubicBezTo>
                  <a:cubicBezTo>
                    <a:pt x="813646" y="3651538"/>
                    <a:pt x="847489" y="3668290"/>
                    <a:pt x="882742" y="3682647"/>
                  </a:cubicBezTo>
                  <a:cubicBezTo>
                    <a:pt x="891203" y="3685039"/>
                    <a:pt x="896843" y="3692218"/>
                    <a:pt x="902484" y="3701790"/>
                  </a:cubicBezTo>
                  <a:cubicBezTo>
                    <a:pt x="927866" y="3744862"/>
                    <a:pt x="953248" y="3787934"/>
                    <a:pt x="978631" y="3835791"/>
                  </a:cubicBezTo>
                  <a:cubicBezTo>
                    <a:pt x="982862" y="3840577"/>
                    <a:pt x="985682" y="3845363"/>
                    <a:pt x="991323" y="3854934"/>
                  </a:cubicBezTo>
                  <a:cubicBezTo>
                    <a:pt x="995552" y="3845363"/>
                    <a:pt x="998373" y="3838183"/>
                    <a:pt x="1001193" y="3833397"/>
                  </a:cubicBezTo>
                  <a:cubicBezTo>
                    <a:pt x="1026575" y="3790325"/>
                    <a:pt x="1050548" y="3749648"/>
                    <a:pt x="1075931" y="3706576"/>
                  </a:cubicBezTo>
                  <a:cubicBezTo>
                    <a:pt x="1081571" y="3694610"/>
                    <a:pt x="1088621" y="3689824"/>
                    <a:pt x="1097082" y="3685039"/>
                  </a:cubicBezTo>
                  <a:cubicBezTo>
                    <a:pt x="1130925" y="3670681"/>
                    <a:pt x="1164768" y="3653932"/>
                    <a:pt x="1198611" y="3639575"/>
                  </a:cubicBezTo>
                  <a:cubicBezTo>
                    <a:pt x="1204252" y="3637181"/>
                    <a:pt x="1208483" y="3634789"/>
                    <a:pt x="1214124" y="3632395"/>
                  </a:cubicBezTo>
                  <a:cubicBezTo>
                    <a:pt x="1212713" y="3622824"/>
                    <a:pt x="1211303" y="3613252"/>
                    <a:pt x="1209892" y="3606075"/>
                  </a:cubicBezTo>
                  <a:cubicBezTo>
                    <a:pt x="1201432" y="3548645"/>
                    <a:pt x="1192971" y="3491216"/>
                    <a:pt x="1183101" y="3433787"/>
                  </a:cubicBezTo>
                  <a:cubicBezTo>
                    <a:pt x="1180280" y="3419430"/>
                    <a:pt x="1180280" y="3407464"/>
                    <a:pt x="1183101" y="3393107"/>
                  </a:cubicBezTo>
                  <a:cubicBezTo>
                    <a:pt x="1192971" y="3335678"/>
                    <a:pt x="1202843" y="3275857"/>
                    <a:pt x="1211303" y="3218428"/>
                  </a:cubicBezTo>
                  <a:cubicBezTo>
                    <a:pt x="1212713" y="3211248"/>
                    <a:pt x="1212713" y="3204070"/>
                    <a:pt x="1214124" y="3194499"/>
                  </a:cubicBezTo>
                  <a:cubicBezTo>
                    <a:pt x="1209892" y="3192105"/>
                    <a:pt x="1207072" y="3189713"/>
                    <a:pt x="1204252" y="3187319"/>
                  </a:cubicBezTo>
                  <a:cubicBezTo>
                    <a:pt x="1168999" y="3172962"/>
                    <a:pt x="1132336" y="3156213"/>
                    <a:pt x="1097082" y="3139462"/>
                  </a:cubicBezTo>
                  <a:cubicBezTo>
                    <a:pt x="1088621" y="3137070"/>
                    <a:pt x="1082981" y="3129890"/>
                    <a:pt x="1077340" y="3120318"/>
                  </a:cubicBezTo>
                  <a:cubicBezTo>
                    <a:pt x="1051958" y="3077247"/>
                    <a:pt x="1026575" y="3034175"/>
                    <a:pt x="1001193" y="2991103"/>
                  </a:cubicBezTo>
                  <a:cubicBezTo>
                    <a:pt x="996963" y="2983925"/>
                    <a:pt x="992732" y="2979140"/>
                    <a:pt x="987092" y="2969568"/>
                  </a:cubicBezTo>
                  <a:close/>
                  <a:moveTo>
                    <a:pt x="2467730" y="2967174"/>
                  </a:moveTo>
                  <a:cubicBezTo>
                    <a:pt x="2464910" y="2971960"/>
                    <a:pt x="2462090" y="2974354"/>
                    <a:pt x="2459269" y="2979140"/>
                  </a:cubicBezTo>
                  <a:cubicBezTo>
                    <a:pt x="2457860" y="2981531"/>
                    <a:pt x="2456449" y="2983925"/>
                    <a:pt x="2455040" y="2986317"/>
                  </a:cubicBezTo>
                  <a:cubicBezTo>
                    <a:pt x="2431067" y="3026997"/>
                    <a:pt x="2405684" y="3067675"/>
                    <a:pt x="2381713" y="3110747"/>
                  </a:cubicBezTo>
                  <a:cubicBezTo>
                    <a:pt x="2376072" y="3122712"/>
                    <a:pt x="2369021" y="3127498"/>
                    <a:pt x="2360560" y="3132284"/>
                  </a:cubicBezTo>
                  <a:cubicBezTo>
                    <a:pt x="2328128" y="3146641"/>
                    <a:pt x="2294285" y="3163390"/>
                    <a:pt x="2261851" y="3177748"/>
                  </a:cubicBezTo>
                  <a:cubicBezTo>
                    <a:pt x="2256210" y="3180142"/>
                    <a:pt x="2250570" y="3184927"/>
                    <a:pt x="2243520" y="3187319"/>
                  </a:cubicBezTo>
                  <a:cubicBezTo>
                    <a:pt x="2244930" y="3196891"/>
                    <a:pt x="2246340" y="3206462"/>
                    <a:pt x="2247750" y="3213642"/>
                  </a:cubicBezTo>
                  <a:cubicBezTo>
                    <a:pt x="2257621" y="3271071"/>
                    <a:pt x="2266082" y="3330892"/>
                    <a:pt x="2275952" y="3388321"/>
                  </a:cubicBezTo>
                  <a:cubicBezTo>
                    <a:pt x="2278772" y="3400287"/>
                    <a:pt x="2278772" y="3412250"/>
                    <a:pt x="2275952" y="3426607"/>
                  </a:cubicBezTo>
                  <a:cubicBezTo>
                    <a:pt x="2266082" y="3484036"/>
                    <a:pt x="2257621" y="3543860"/>
                    <a:pt x="2247750" y="3603681"/>
                  </a:cubicBezTo>
                  <a:cubicBezTo>
                    <a:pt x="2246340" y="3610860"/>
                    <a:pt x="2246340" y="3618038"/>
                    <a:pt x="2244930" y="3627609"/>
                  </a:cubicBezTo>
                  <a:cubicBezTo>
                    <a:pt x="2250570" y="3630003"/>
                    <a:pt x="2254801" y="3632395"/>
                    <a:pt x="2259031" y="3634789"/>
                  </a:cubicBezTo>
                  <a:cubicBezTo>
                    <a:pt x="2291464" y="3651538"/>
                    <a:pt x="2323897" y="3665895"/>
                    <a:pt x="2357740" y="3680253"/>
                  </a:cubicBezTo>
                  <a:cubicBezTo>
                    <a:pt x="2367612" y="3685039"/>
                    <a:pt x="2377482" y="3692218"/>
                    <a:pt x="2384533" y="3706576"/>
                  </a:cubicBezTo>
                  <a:cubicBezTo>
                    <a:pt x="2401455" y="3735290"/>
                    <a:pt x="2416965" y="3761611"/>
                    <a:pt x="2433887" y="3790325"/>
                  </a:cubicBezTo>
                  <a:cubicBezTo>
                    <a:pt x="2445168" y="3809468"/>
                    <a:pt x="2456449" y="3828611"/>
                    <a:pt x="2464910" y="3842969"/>
                  </a:cubicBezTo>
                  <a:cubicBezTo>
                    <a:pt x="2469141" y="3838183"/>
                    <a:pt x="2471961" y="3833397"/>
                    <a:pt x="2474782" y="3828611"/>
                  </a:cubicBezTo>
                  <a:cubicBezTo>
                    <a:pt x="2497344" y="3790325"/>
                    <a:pt x="2519906" y="3752039"/>
                    <a:pt x="2542468" y="3713753"/>
                  </a:cubicBezTo>
                  <a:cubicBezTo>
                    <a:pt x="2543877" y="3711361"/>
                    <a:pt x="2545288" y="3708967"/>
                    <a:pt x="2546698" y="3706576"/>
                  </a:cubicBezTo>
                  <a:cubicBezTo>
                    <a:pt x="2548108" y="3706576"/>
                    <a:pt x="2548108" y="3706576"/>
                    <a:pt x="2548108" y="3706576"/>
                  </a:cubicBezTo>
                  <a:cubicBezTo>
                    <a:pt x="2549518" y="3704182"/>
                    <a:pt x="2550929" y="3701790"/>
                    <a:pt x="2552338" y="3699396"/>
                  </a:cubicBezTo>
                  <a:cubicBezTo>
                    <a:pt x="2557979" y="3687433"/>
                    <a:pt x="2565030" y="3682647"/>
                    <a:pt x="2573491" y="3677861"/>
                  </a:cubicBezTo>
                  <a:cubicBezTo>
                    <a:pt x="2574900" y="3677861"/>
                    <a:pt x="2577721" y="3675467"/>
                    <a:pt x="2579131" y="3675467"/>
                  </a:cubicBezTo>
                  <a:cubicBezTo>
                    <a:pt x="2580541" y="3675467"/>
                    <a:pt x="2580541" y="3675467"/>
                    <a:pt x="2580541" y="3675467"/>
                  </a:cubicBezTo>
                  <a:cubicBezTo>
                    <a:pt x="2583361" y="3675467"/>
                    <a:pt x="2584772" y="3673075"/>
                    <a:pt x="2587592" y="3673075"/>
                  </a:cubicBezTo>
                  <a:cubicBezTo>
                    <a:pt x="2617204" y="3658718"/>
                    <a:pt x="2646818" y="3646752"/>
                    <a:pt x="2676430" y="3632395"/>
                  </a:cubicBezTo>
                  <a:cubicBezTo>
                    <a:pt x="2677841" y="3632395"/>
                    <a:pt x="2680661" y="3630003"/>
                    <a:pt x="2682070" y="3630003"/>
                  </a:cubicBezTo>
                  <a:cubicBezTo>
                    <a:pt x="2686301" y="3627609"/>
                    <a:pt x="2689122" y="3627609"/>
                    <a:pt x="2691942" y="3625218"/>
                  </a:cubicBezTo>
                  <a:cubicBezTo>
                    <a:pt x="2690531" y="3615646"/>
                    <a:pt x="2690531" y="3608466"/>
                    <a:pt x="2689122" y="3601289"/>
                  </a:cubicBezTo>
                  <a:cubicBezTo>
                    <a:pt x="2679250" y="3543860"/>
                    <a:pt x="2670789" y="3484036"/>
                    <a:pt x="2660919" y="3424216"/>
                  </a:cubicBezTo>
                  <a:cubicBezTo>
                    <a:pt x="2658099" y="3412250"/>
                    <a:pt x="2658099" y="3397893"/>
                    <a:pt x="2660919" y="3385930"/>
                  </a:cubicBezTo>
                  <a:cubicBezTo>
                    <a:pt x="2670789" y="3328500"/>
                    <a:pt x="2679250" y="3268677"/>
                    <a:pt x="2689122" y="3211248"/>
                  </a:cubicBezTo>
                  <a:cubicBezTo>
                    <a:pt x="2690531" y="3204070"/>
                    <a:pt x="2690531" y="3196891"/>
                    <a:pt x="2691942" y="3187319"/>
                  </a:cubicBezTo>
                  <a:cubicBezTo>
                    <a:pt x="2691942" y="3187319"/>
                    <a:pt x="2690531" y="3187319"/>
                    <a:pt x="2690531" y="3187319"/>
                  </a:cubicBezTo>
                  <a:cubicBezTo>
                    <a:pt x="2687711" y="3184927"/>
                    <a:pt x="2684890" y="3184927"/>
                    <a:pt x="2682070" y="3182533"/>
                  </a:cubicBezTo>
                  <a:cubicBezTo>
                    <a:pt x="2646818" y="3165784"/>
                    <a:pt x="2611564" y="3149033"/>
                    <a:pt x="2576311" y="3134676"/>
                  </a:cubicBezTo>
                  <a:cubicBezTo>
                    <a:pt x="2567850" y="3129890"/>
                    <a:pt x="2560799" y="3122712"/>
                    <a:pt x="2553749" y="3110747"/>
                  </a:cubicBezTo>
                  <a:cubicBezTo>
                    <a:pt x="2529776" y="3067675"/>
                    <a:pt x="2504394" y="3026997"/>
                    <a:pt x="2480422" y="2986317"/>
                  </a:cubicBezTo>
                  <a:cubicBezTo>
                    <a:pt x="2479011" y="2983925"/>
                    <a:pt x="2479011" y="2983925"/>
                    <a:pt x="2477602" y="2981531"/>
                  </a:cubicBezTo>
                  <a:cubicBezTo>
                    <a:pt x="2474782" y="2976745"/>
                    <a:pt x="2471961" y="2971960"/>
                    <a:pt x="2467730" y="2967174"/>
                  </a:cubicBezTo>
                  <a:close/>
                  <a:moveTo>
                    <a:pt x="3948369" y="2938459"/>
                  </a:moveTo>
                  <a:cubicBezTo>
                    <a:pt x="3979392" y="2991103"/>
                    <a:pt x="4009005" y="3038960"/>
                    <a:pt x="4037208" y="3089212"/>
                  </a:cubicBezTo>
                  <a:cubicBezTo>
                    <a:pt x="4047078" y="3105961"/>
                    <a:pt x="4056950" y="3115533"/>
                    <a:pt x="4069640" y="3120318"/>
                  </a:cubicBezTo>
                  <a:cubicBezTo>
                    <a:pt x="4104894" y="3134676"/>
                    <a:pt x="4140147" y="3151427"/>
                    <a:pt x="4175401" y="3168176"/>
                  </a:cubicBezTo>
                  <a:cubicBezTo>
                    <a:pt x="4179630" y="3170570"/>
                    <a:pt x="4183862" y="3172962"/>
                    <a:pt x="4189502" y="3175356"/>
                  </a:cubicBezTo>
                  <a:cubicBezTo>
                    <a:pt x="4188091" y="3182533"/>
                    <a:pt x="4188091" y="3189713"/>
                    <a:pt x="4186682" y="3196891"/>
                  </a:cubicBezTo>
                  <a:cubicBezTo>
                    <a:pt x="4176810" y="3261500"/>
                    <a:pt x="4165529" y="3326106"/>
                    <a:pt x="4155659" y="3390715"/>
                  </a:cubicBezTo>
                  <a:cubicBezTo>
                    <a:pt x="4154248" y="3402678"/>
                    <a:pt x="4152839" y="3414644"/>
                    <a:pt x="4155659" y="3429001"/>
                  </a:cubicBezTo>
                  <a:cubicBezTo>
                    <a:pt x="4166940" y="3493608"/>
                    <a:pt x="4176810" y="3558217"/>
                    <a:pt x="4186682" y="3622824"/>
                  </a:cubicBezTo>
                  <a:cubicBezTo>
                    <a:pt x="4188091" y="3627609"/>
                    <a:pt x="4188091" y="3634789"/>
                    <a:pt x="4189502" y="3644361"/>
                  </a:cubicBezTo>
                  <a:cubicBezTo>
                    <a:pt x="4185271" y="3646752"/>
                    <a:pt x="4181041" y="3649147"/>
                    <a:pt x="4176810" y="3651538"/>
                  </a:cubicBezTo>
                  <a:cubicBezTo>
                    <a:pt x="4138737" y="3670681"/>
                    <a:pt x="4100663" y="3687433"/>
                    <a:pt x="4062590" y="3704182"/>
                  </a:cubicBezTo>
                  <a:cubicBezTo>
                    <a:pt x="4054129" y="3706576"/>
                    <a:pt x="4048489" y="3713753"/>
                    <a:pt x="4042848" y="3723325"/>
                  </a:cubicBezTo>
                  <a:cubicBezTo>
                    <a:pt x="4014646" y="3771182"/>
                    <a:pt x="3987852" y="3816648"/>
                    <a:pt x="3959650" y="3864506"/>
                  </a:cubicBezTo>
                  <a:cubicBezTo>
                    <a:pt x="3955420" y="3869292"/>
                    <a:pt x="3952600" y="3874077"/>
                    <a:pt x="3948369" y="3881255"/>
                  </a:cubicBezTo>
                  <a:cubicBezTo>
                    <a:pt x="3944139" y="3874077"/>
                    <a:pt x="3941319" y="3869292"/>
                    <a:pt x="3938499" y="3866898"/>
                  </a:cubicBezTo>
                  <a:cubicBezTo>
                    <a:pt x="3910296" y="3819040"/>
                    <a:pt x="3882093" y="3773576"/>
                    <a:pt x="3855300" y="3725719"/>
                  </a:cubicBezTo>
                  <a:cubicBezTo>
                    <a:pt x="3848250" y="3716147"/>
                    <a:pt x="3841199" y="3708967"/>
                    <a:pt x="3832738" y="3704182"/>
                  </a:cubicBezTo>
                  <a:cubicBezTo>
                    <a:pt x="3794665" y="3687433"/>
                    <a:pt x="3758002" y="3668290"/>
                    <a:pt x="3719927" y="3651538"/>
                  </a:cubicBezTo>
                  <a:cubicBezTo>
                    <a:pt x="3715698" y="3649147"/>
                    <a:pt x="3712877" y="3646752"/>
                    <a:pt x="3707237" y="3644361"/>
                  </a:cubicBezTo>
                  <a:cubicBezTo>
                    <a:pt x="3708646" y="3637181"/>
                    <a:pt x="3708646" y="3630003"/>
                    <a:pt x="3710057" y="3622824"/>
                  </a:cubicBezTo>
                  <a:cubicBezTo>
                    <a:pt x="3719927" y="3558217"/>
                    <a:pt x="3731208" y="3493608"/>
                    <a:pt x="3741080" y="3429001"/>
                  </a:cubicBezTo>
                  <a:cubicBezTo>
                    <a:pt x="3742490" y="3417036"/>
                    <a:pt x="3743900" y="3405073"/>
                    <a:pt x="3741080" y="3390715"/>
                  </a:cubicBezTo>
                  <a:cubicBezTo>
                    <a:pt x="3729799" y="3326106"/>
                    <a:pt x="3719927" y="3261500"/>
                    <a:pt x="3710057" y="3196891"/>
                  </a:cubicBezTo>
                  <a:cubicBezTo>
                    <a:pt x="3708646" y="3192105"/>
                    <a:pt x="3708646" y="3184927"/>
                    <a:pt x="3707237" y="3175356"/>
                  </a:cubicBezTo>
                  <a:cubicBezTo>
                    <a:pt x="3712877" y="3172962"/>
                    <a:pt x="3717107" y="3170570"/>
                    <a:pt x="3721338" y="3168176"/>
                  </a:cubicBezTo>
                  <a:cubicBezTo>
                    <a:pt x="3758002" y="3151427"/>
                    <a:pt x="3794665" y="3134676"/>
                    <a:pt x="3832738" y="3117927"/>
                  </a:cubicBezTo>
                  <a:cubicBezTo>
                    <a:pt x="3841199" y="3113141"/>
                    <a:pt x="3848250" y="3108355"/>
                    <a:pt x="3855300" y="3096390"/>
                  </a:cubicBezTo>
                  <a:cubicBezTo>
                    <a:pt x="3882093" y="3050926"/>
                    <a:pt x="3910296" y="3003069"/>
                    <a:pt x="3937088" y="2957602"/>
                  </a:cubicBezTo>
                  <a:cubicBezTo>
                    <a:pt x="3939908" y="2950425"/>
                    <a:pt x="3944139" y="2945639"/>
                    <a:pt x="3948369" y="2938459"/>
                  </a:cubicBezTo>
                  <a:close/>
                  <a:moveTo>
                    <a:pt x="2469141" y="2938459"/>
                  </a:moveTo>
                  <a:cubicBezTo>
                    <a:pt x="2473371" y="2943245"/>
                    <a:pt x="2477602" y="2950425"/>
                    <a:pt x="2480422" y="2955211"/>
                  </a:cubicBezTo>
                  <a:cubicBezTo>
                    <a:pt x="2507214" y="3000674"/>
                    <a:pt x="2534007" y="3046140"/>
                    <a:pt x="2560799" y="3091604"/>
                  </a:cubicBezTo>
                  <a:cubicBezTo>
                    <a:pt x="2567850" y="3103569"/>
                    <a:pt x="2574900" y="3110747"/>
                    <a:pt x="2584772" y="3115533"/>
                  </a:cubicBezTo>
                  <a:cubicBezTo>
                    <a:pt x="2584772" y="3115533"/>
                    <a:pt x="2586181" y="3115533"/>
                    <a:pt x="2586181" y="3115533"/>
                  </a:cubicBezTo>
                  <a:cubicBezTo>
                    <a:pt x="2621436" y="3132284"/>
                    <a:pt x="2658099" y="3149033"/>
                    <a:pt x="2694762" y="3165784"/>
                  </a:cubicBezTo>
                  <a:cubicBezTo>
                    <a:pt x="2698992" y="3165784"/>
                    <a:pt x="2701812" y="3168176"/>
                    <a:pt x="2706043" y="3170570"/>
                  </a:cubicBezTo>
                  <a:cubicBezTo>
                    <a:pt x="2707453" y="3172962"/>
                    <a:pt x="2707453" y="3172962"/>
                    <a:pt x="2708863" y="3172962"/>
                  </a:cubicBezTo>
                  <a:cubicBezTo>
                    <a:pt x="2707453" y="3180142"/>
                    <a:pt x="2707453" y="3187319"/>
                    <a:pt x="2706043" y="3194499"/>
                  </a:cubicBezTo>
                  <a:cubicBezTo>
                    <a:pt x="2696172" y="3259105"/>
                    <a:pt x="2684890" y="3323715"/>
                    <a:pt x="2675020" y="3388321"/>
                  </a:cubicBezTo>
                  <a:cubicBezTo>
                    <a:pt x="2673609" y="3393107"/>
                    <a:pt x="2673609" y="3397893"/>
                    <a:pt x="2673609" y="3402678"/>
                  </a:cubicBezTo>
                  <a:cubicBezTo>
                    <a:pt x="2673609" y="3407464"/>
                    <a:pt x="2673609" y="3414644"/>
                    <a:pt x="2673609" y="3419430"/>
                  </a:cubicBezTo>
                  <a:cubicBezTo>
                    <a:pt x="2673609" y="3421821"/>
                    <a:pt x="2675020" y="3424216"/>
                    <a:pt x="2675020" y="3426607"/>
                  </a:cubicBezTo>
                  <a:cubicBezTo>
                    <a:pt x="2686301" y="3491216"/>
                    <a:pt x="2696172" y="3555823"/>
                    <a:pt x="2706043" y="3620432"/>
                  </a:cubicBezTo>
                  <a:cubicBezTo>
                    <a:pt x="2706043" y="3622824"/>
                    <a:pt x="2706043" y="3622824"/>
                    <a:pt x="2706043" y="3622824"/>
                  </a:cubicBezTo>
                  <a:cubicBezTo>
                    <a:pt x="2707453" y="3627609"/>
                    <a:pt x="2707453" y="3634789"/>
                    <a:pt x="2708863" y="3641967"/>
                  </a:cubicBezTo>
                  <a:cubicBezTo>
                    <a:pt x="2706043" y="3644361"/>
                    <a:pt x="2703223" y="3644361"/>
                    <a:pt x="2700403" y="3646752"/>
                  </a:cubicBezTo>
                  <a:cubicBezTo>
                    <a:pt x="2698992" y="3649147"/>
                    <a:pt x="2698992" y="3649147"/>
                    <a:pt x="2697582" y="3649147"/>
                  </a:cubicBezTo>
                  <a:cubicBezTo>
                    <a:pt x="2677841" y="3658718"/>
                    <a:pt x="2659508" y="3665895"/>
                    <a:pt x="2639766" y="3675467"/>
                  </a:cubicBezTo>
                  <a:cubicBezTo>
                    <a:pt x="2621436" y="3685039"/>
                    <a:pt x="2601693" y="3692218"/>
                    <a:pt x="2581952" y="3701790"/>
                  </a:cubicBezTo>
                  <a:cubicBezTo>
                    <a:pt x="2576311" y="3704182"/>
                    <a:pt x="2570671" y="3708967"/>
                    <a:pt x="2566439" y="3713753"/>
                  </a:cubicBezTo>
                  <a:cubicBezTo>
                    <a:pt x="2565030" y="3716147"/>
                    <a:pt x="2563619" y="3718539"/>
                    <a:pt x="2562210" y="3720933"/>
                  </a:cubicBezTo>
                  <a:cubicBezTo>
                    <a:pt x="2534007" y="3768791"/>
                    <a:pt x="2507214" y="3814254"/>
                    <a:pt x="2479011" y="3862112"/>
                  </a:cubicBezTo>
                  <a:cubicBezTo>
                    <a:pt x="2477602" y="3864506"/>
                    <a:pt x="2474782" y="3869292"/>
                    <a:pt x="2473371" y="3871683"/>
                  </a:cubicBezTo>
                  <a:cubicBezTo>
                    <a:pt x="2471961" y="3874077"/>
                    <a:pt x="2470550" y="3878863"/>
                    <a:pt x="2469141" y="3881255"/>
                  </a:cubicBezTo>
                  <a:cubicBezTo>
                    <a:pt x="2463501" y="3871683"/>
                    <a:pt x="2459269" y="3864506"/>
                    <a:pt x="2453629" y="3854934"/>
                  </a:cubicBezTo>
                  <a:cubicBezTo>
                    <a:pt x="2452220" y="3852540"/>
                    <a:pt x="2452220" y="3852540"/>
                    <a:pt x="2450809" y="3850149"/>
                  </a:cubicBezTo>
                  <a:cubicBezTo>
                    <a:pt x="2445168" y="3840577"/>
                    <a:pt x="2439528" y="3831006"/>
                    <a:pt x="2433887" y="3821434"/>
                  </a:cubicBezTo>
                  <a:cubicBezTo>
                    <a:pt x="2425426" y="3809468"/>
                    <a:pt x="2416965" y="3795111"/>
                    <a:pt x="2408505" y="3783148"/>
                  </a:cubicBezTo>
                  <a:lnTo>
                    <a:pt x="2408505" y="3778362"/>
                  </a:lnTo>
                  <a:cubicBezTo>
                    <a:pt x="2397224" y="3759219"/>
                    <a:pt x="2385943" y="3742468"/>
                    <a:pt x="2376072" y="3723325"/>
                  </a:cubicBezTo>
                  <a:cubicBezTo>
                    <a:pt x="2369021" y="3713753"/>
                    <a:pt x="2361971" y="3706576"/>
                    <a:pt x="2353510" y="3701790"/>
                  </a:cubicBezTo>
                  <a:cubicBezTo>
                    <a:pt x="2316847" y="3685039"/>
                    <a:pt x="2278772" y="3665895"/>
                    <a:pt x="2240700" y="3649147"/>
                  </a:cubicBezTo>
                  <a:cubicBezTo>
                    <a:pt x="2236469" y="3646752"/>
                    <a:pt x="2233648" y="3644361"/>
                    <a:pt x="2228008" y="3641967"/>
                  </a:cubicBezTo>
                  <a:cubicBezTo>
                    <a:pt x="2228008" y="3632395"/>
                    <a:pt x="2229419" y="3625218"/>
                    <a:pt x="2230828" y="3618038"/>
                  </a:cubicBezTo>
                  <a:cubicBezTo>
                    <a:pt x="2242109" y="3555823"/>
                    <a:pt x="2251981" y="3491216"/>
                    <a:pt x="2261851" y="3426607"/>
                  </a:cubicBezTo>
                  <a:cubicBezTo>
                    <a:pt x="2263262" y="3414644"/>
                    <a:pt x="2264671" y="3402678"/>
                    <a:pt x="2261851" y="3388321"/>
                  </a:cubicBezTo>
                  <a:cubicBezTo>
                    <a:pt x="2250570" y="3323715"/>
                    <a:pt x="2240700" y="3259105"/>
                    <a:pt x="2230828" y="3194499"/>
                  </a:cubicBezTo>
                  <a:cubicBezTo>
                    <a:pt x="2229419" y="3189713"/>
                    <a:pt x="2229419" y="3182533"/>
                    <a:pt x="2228008" y="3172962"/>
                  </a:cubicBezTo>
                  <a:cubicBezTo>
                    <a:pt x="2233648" y="3170570"/>
                    <a:pt x="2237879" y="3168176"/>
                    <a:pt x="2242109" y="3165784"/>
                  </a:cubicBezTo>
                  <a:cubicBezTo>
                    <a:pt x="2278772" y="3149033"/>
                    <a:pt x="2316847" y="3132284"/>
                    <a:pt x="2353510" y="3115533"/>
                  </a:cubicBezTo>
                  <a:cubicBezTo>
                    <a:pt x="2361971" y="3110747"/>
                    <a:pt x="2369021" y="3105961"/>
                    <a:pt x="2376072" y="3093998"/>
                  </a:cubicBezTo>
                  <a:cubicBezTo>
                    <a:pt x="2387353" y="3074855"/>
                    <a:pt x="2397224" y="3058103"/>
                    <a:pt x="2408505" y="3038960"/>
                  </a:cubicBezTo>
                  <a:lnTo>
                    <a:pt x="2408505" y="3031783"/>
                  </a:lnTo>
                  <a:cubicBezTo>
                    <a:pt x="2412736" y="3029389"/>
                    <a:pt x="2416965" y="3024603"/>
                    <a:pt x="2419786" y="3019817"/>
                  </a:cubicBezTo>
                  <a:cubicBezTo>
                    <a:pt x="2432478" y="2998283"/>
                    <a:pt x="2445168" y="2976745"/>
                    <a:pt x="2457860" y="2955211"/>
                  </a:cubicBezTo>
                  <a:cubicBezTo>
                    <a:pt x="2460680" y="2950425"/>
                    <a:pt x="2464910" y="2945639"/>
                    <a:pt x="2469141" y="2938459"/>
                  </a:cubicBezTo>
                  <a:close/>
                  <a:moveTo>
                    <a:pt x="988502" y="2938459"/>
                  </a:moveTo>
                  <a:cubicBezTo>
                    <a:pt x="1019525" y="2991103"/>
                    <a:pt x="1049137" y="3038960"/>
                    <a:pt x="1077340" y="3089212"/>
                  </a:cubicBezTo>
                  <a:cubicBezTo>
                    <a:pt x="1087212" y="3105961"/>
                    <a:pt x="1097082" y="3115533"/>
                    <a:pt x="1109774" y="3120318"/>
                  </a:cubicBezTo>
                  <a:cubicBezTo>
                    <a:pt x="1145026" y="3134676"/>
                    <a:pt x="1180280" y="3151427"/>
                    <a:pt x="1215533" y="3168176"/>
                  </a:cubicBezTo>
                  <a:cubicBezTo>
                    <a:pt x="1219764" y="3170570"/>
                    <a:pt x="1223994" y="3172962"/>
                    <a:pt x="1229634" y="3175356"/>
                  </a:cubicBezTo>
                  <a:cubicBezTo>
                    <a:pt x="1228225" y="3182533"/>
                    <a:pt x="1228225" y="3189713"/>
                    <a:pt x="1226814" y="3196891"/>
                  </a:cubicBezTo>
                  <a:cubicBezTo>
                    <a:pt x="1216944" y="3261500"/>
                    <a:pt x="1205663" y="3326106"/>
                    <a:pt x="1195791" y="3390715"/>
                  </a:cubicBezTo>
                  <a:cubicBezTo>
                    <a:pt x="1194382" y="3402678"/>
                    <a:pt x="1192971" y="3414644"/>
                    <a:pt x="1195791" y="3429001"/>
                  </a:cubicBezTo>
                  <a:cubicBezTo>
                    <a:pt x="1207072" y="3493608"/>
                    <a:pt x="1216944" y="3558217"/>
                    <a:pt x="1226814" y="3622824"/>
                  </a:cubicBezTo>
                  <a:cubicBezTo>
                    <a:pt x="1228225" y="3627609"/>
                    <a:pt x="1228225" y="3634789"/>
                    <a:pt x="1229634" y="3644361"/>
                  </a:cubicBezTo>
                  <a:cubicBezTo>
                    <a:pt x="1225405" y="3646752"/>
                    <a:pt x="1221174" y="3649147"/>
                    <a:pt x="1216944" y="3651538"/>
                  </a:cubicBezTo>
                  <a:cubicBezTo>
                    <a:pt x="1178870" y="3670681"/>
                    <a:pt x="1140797" y="3687433"/>
                    <a:pt x="1102722" y="3704182"/>
                  </a:cubicBezTo>
                  <a:cubicBezTo>
                    <a:pt x="1094262" y="3706576"/>
                    <a:pt x="1088621" y="3713753"/>
                    <a:pt x="1082981" y="3723325"/>
                  </a:cubicBezTo>
                  <a:cubicBezTo>
                    <a:pt x="1054778" y="3771182"/>
                    <a:pt x="1027986" y="3816648"/>
                    <a:pt x="999783" y="3864506"/>
                  </a:cubicBezTo>
                  <a:cubicBezTo>
                    <a:pt x="995552" y="3869292"/>
                    <a:pt x="992732" y="3874077"/>
                    <a:pt x="988502" y="3881255"/>
                  </a:cubicBezTo>
                  <a:cubicBezTo>
                    <a:pt x="985682" y="3874077"/>
                    <a:pt x="981451" y="3869292"/>
                    <a:pt x="978631" y="3866898"/>
                  </a:cubicBezTo>
                  <a:cubicBezTo>
                    <a:pt x="950428" y="3819040"/>
                    <a:pt x="922225" y="3773576"/>
                    <a:pt x="895434" y="3725719"/>
                  </a:cubicBezTo>
                  <a:cubicBezTo>
                    <a:pt x="888382" y="3716147"/>
                    <a:pt x="881332" y="3708967"/>
                    <a:pt x="872872" y="3704182"/>
                  </a:cubicBezTo>
                  <a:cubicBezTo>
                    <a:pt x="834797" y="3687433"/>
                    <a:pt x="798134" y="3668290"/>
                    <a:pt x="760061" y="3651538"/>
                  </a:cubicBezTo>
                  <a:cubicBezTo>
                    <a:pt x="755830" y="3649147"/>
                    <a:pt x="753010" y="3646752"/>
                    <a:pt x="747369" y="3644361"/>
                  </a:cubicBezTo>
                  <a:cubicBezTo>
                    <a:pt x="748780" y="3637181"/>
                    <a:pt x="748780" y="3630003"/>
                    <a:pt x="750189" y="3622824"/>
                  </a:cubicBezTo>
                  <a:cubicBezTo>
                    <a:pt x="760061" y="3558217"/>
                    <a:pt x="771342" y="3493608"/>
                    <a:pt x="781212" y="3429001"/>
                  </a:cubicBezTo>
                  <a:cubicBezTo>
                    <a:pt x="782623" y="3417036"/>
                    <a:pt x="784032" y="3405073"/>
                    <a:pt x="781212" y="3390715"/>
                  </a:cubicBezTo>
                  <a:cubicBezTo>
                    <a:pt x="769931" y="3326106"/>
                    <a:pt x="760061" y="3261500"/>
                    <a:pt x="750189" y="3196891"/>
                  </a:cubicBezTo>
                  <a:cubicBezTo>
                    <a:pt x="748780" y="3192105"/>
                    <a:pt x="748780" y="3184927"/>
                    <a:pt x="747369" y="3175356"/>
                  </a:cubicBezTo>
                  <a:cubicBezTo>
                    <a:pt x="753010" y="3172962"/>
                    <a:pt x="757241" y="3170570"/>
                    <a:pt x="761470" y="3168176"/>
                  </a:cubicBezTo>
                  <a:cubicBezTo>
                    <a:pt x="798134" y="3151427"/>
                    <a:pt x="834797" y="3134676"/>
                    <a:pt x="872872" y="3117927"/>
                  </a:cubicBezTo>
                  <a:cubicBezTo>
                    <a:pt x="881332" y="3113141"/>
                    <a:pt x="888382" y="3108355"/>
                    <a:pt x="895434" y="3096390"/>
                  </a:cubicBezTo>
                  <a:cubicBezTo>
                    <a:pt x="922225" y="3050926"/>
                    <a:pt x="950428" y="3003069"/>
                    <a:pt x="977221" y="2957602"/>
                  </a:cubicBezTo>
                  <a:cubicBezTo>
                    <a:pt x="980042" y="2950425"/>
                    <a:pt x="984271" y="2945639"/>
                    <a:pt x="988502" y="2938459"/>
                  </a:cubicBezTo>
                  <a:close/>
                  <a:moveTo>
                    <a:pt x="2467730" y="2775743"/>
                  </a:moveTo>
                  <a:cubicBezTo>
                    <a:pt x="2466321" y="2778138"/>
                    <a:pt x="2463501" y="2780529"/>
                    <a:pt x="2462090" y="2782923"/>
                  </a:cubicBezTo>
                  <a:cubicBezTo>
                    <a:pt x="2459269" y="2785315"/>
                    <a:pt x="2456449" y="2790101"/>
                    <a:pt x="2455040" y="2792495"/>
                  </a:cubicBezTo>
                  <a:cubicBezTo>
                    <a:pt x="2416965" y="2857102"/>
                    <a:pt x="2377482" y="2921710"/>
                    <a:pt x="2339409" y="2988711"/>
                  </a:cubicBezTo>
                  <a:cubicBezTo>
                    <a:pt x="2332357" y="2998283"/>
                    <a:pt x="2323897" y="3005460"/>
                    <a:pt x="2315436" y="3010246"/>
                  </a:cubicBezTo>
                  <a:cubicBezTo>
                    <a:pt x="2261851" y="3034175"/>
                    <a:pt x="2209677" y="3058103"/>
                    <a:pt x="2156092" y="3082032"/>
                  </a:cubicBezTo>
                  <a:cubicBezTo>
                    <a:pt x="2151861" y="3084426"/>
                    <a:pt x="2147631" y="3086818"/>
                    <a:pt x="2141990" y="3089212"/>
                  </a:cubicBezTo>
                  <a:cubicBezTo>
                    <a:pt x="2143400" y="3101175"/>
                    <a:pt x="2144811" y="3110747"/>
                    <a:pt x="2146220" y="3120318"/>
                  </a:cubicBezTo>
                  <a:cubicBezTo>
                    <a:pt x="2160321" y="3211248"/>
                    <a:pt x="2174423" y="3299786"/>
                    <a:pt x="2188524" y="3390715"/>
                  </a:cubicBezTo>
                  <a:cubicBezTo>
                    <a:pt x="2189935" y="3402678"/>
                    <a:pt x="2189935" y="3414644"/>
                    <a:pt x="2188524" y="3426607"/>
                  </a:cubicBezTo>
                  <a:cubicBezTo>
                    <a:pt x="2174423" y="3517537"/>
                    <a:pt x="2160321" y="3606075"/>
                    <a:pt x="2146220" y="3697004"/>
                  </a:cubicBezTo>
                  <a:cubicBezTo>
                    <a:pt x="2144811" y="3706576"/>
                    <a:pt x="2143400" y="3713753"/>
                    <a:pt x="2141990" y="3725719"/>
                  </a:cubicBezTo>
                  <a:cubicBezTo>
                    <a:pt x="2149040" y="3728110"/>
                    <a:pt x="2153271" y="3730505"/>
                    <a:pt x="2158912" y="3732896"/>
                  </a:cubicBezTo>
                  <a:cubicBezTo>
                    <a:pt x="2212497" y="3756825"/>
                    <a:pt x="2264671" y="3780754"/>
                    <a:pt x="2318256" y="3804683"/>
                  </a:cubicBezTo>
                  <a:cubicBezTo>
                    <a:pt x="2326717" y="3809468"/>
                    <a:pt x="2333768" y="3816648"/>
                    <a:pt x="2339409" y="3826220"/>
                  </a:cubicBezTo>
                  <a:cubicBezTo>
                    <a:pt x="2378893" y="3893221"/>
                    <a:pt x="2416965" y="3960221"/>
                    <a:pt x="2455040" y="4029614"/>
                  </a:cubicBezTo>
                  <a:cubicBezTo>
                    <a:pt x="2457860" y="4036793"/>
                    <a:pt x="2462090" y="4041579"/>
                    <a:pt x="2466321" y="4048757"/>
                  </a:cubicBezTo>
                  <a:cubicBezTo>
                    <a:pt x="2470550" y="4041579"/>
                    <a:pt x="2473371" y="4036793"/>
                    <a:pt x="2477602" y="4029614"/>
                  </a:cubicBezTo>
                  <a:cubicBezTo>
                    <a:pt x="2515675" y="3965007"/>
                    <a:pt x="2555158" y="3900398"/>
                    <a:pt x="2593233" y="3833397"/>
                  </a:cubicBezTo>
                  <a:cubicBezTo>
                    <a:pt x="2593233" y="3833397"/>
                    <a:pt x="2594642" y="3831006"/>
                    <a:pt x="2594642" y="3831006"/>
                  </a:cubicBezTo>
                  <a:cubicBezTo>
                    <a:pt x="2596053" y="3828611"/>
                    <a:pt x="2597462" y="3828611"/>
                    <a:pt x="2598873" y="3826220"/>
                  </a:cubicBezTo>
                  <a:cubicBezTo>
                    <a:pt x="2603103" y="3819040"/>
                    <a:pt x="2608743" y="3814254"/>
                    <a:pt x="2615795" y="3811863"/>
                  </a:cubicBezTo>
                  <a:cubicBezTo>
                    <a:pt x="2615795" y="3811863"/>
                    <a:pt x="2617204" y="3811863"/>
                    <a:pt x="2617204" y="3811863"/>
                  </a:cubicBezTo>
                  <a:cubicBezTo>
                    <a:pt x="2669380" y="3787934"/>
                    <a:pt x="2721554" y="3764005"/>
                    <a:pt x="2773730" y="3740076"/>
                  </a:cubicBezTo>
                  <a:cubicBezTo>
                    <a:pt x="2779370" y="3737682"/>
                    <a:pt x="2783600" y="3735290"/>
                    <a:pt x="2790651" y="3732896"/>
                  </a:cubicBezTo>
                  <a:cubicBezTo>
                    <a:pt x="2789240" y="3723325"/>
                    <a:pt x="2787831" y="3713753"/>
                    <a:pt x="2786420" y="3704182"/>
                  </a:cubicBezTo>
                  <a:cubicBezTo>
                    <a:pt x="2770909" y="3613252"/>
                    <a:pt x="2756808" y="3522323"/>
                    <a:pt x="2742707" y="3431393"/>
                  </a:cubicBezTo>
                  <a:cubicBezTo>
                    <a:pt x="2741296" y="3419430"/>
                    <a:pt x="2741296" y="3409859"/>
                    <a:pt x="2742707" y="3397893"/>
                  </a:cubicBezTo>
                  <a:cubicBezTo>
                    <a:pt x="2758217" y="3306963"/>
                    <a:pt x="2772319" y="3216034"/>
                    <a:pt x="2786420" y="3125104"/>
                  </a:cubicBezTo>
                  <a:cubicBezTo>
                    <a:pt x="2786420" y="3120318"/>
                    <a:pt x="2787831" y="3115533"/>
                    <a:pt x="2787831" y="3110747"/>
                  </a:cubicBezTo>
                  <a:cubicBezTo>
                    <a:pt x="2787831" y="3105961"/>
                    <a:pt x="2787831" y="3101175"/>
                    <a:pt x="2789240" y="3096390"/>
                  </a:cubicBezTo>
                  <a:cubicBezTo>
                    <a:pt x="2785011" y="3093998"/>
                    <a:pt x="2780779" y="3091604"/>
                    <a:pt x="2776550" y="3089212"/>
                  </a:cubicBezTo>
                  <a:cubicBezTo>
                    <a:pt x="2722965" y="3062889"/>
                    <a:pt x="2669380" y="3038960"/>
                    <a:pt x="2615795" y="3015032"/>
                  </a:cubicBezTo>
                  <a:cubicBezTo>
                    <a:pt x="2615795" y="3015032"/>
                    <a:pt x="2614384" y="3012640"/>
                    <a:pt x="2612975" y="3012640"/>
                  </a:cubicBezTo>
                  <a:cubicBezTo>
                    <a:pt x="2611564" y="3010246"/>
                    <a:pt x="2611564" y="3010246"/>
                    <a:pt x="2610154" y="3010246"/>
                  </a:cubicBezTo>
                  <a:cubicBezTo>
                    <a:pt x="2605923" y="3007854"/>
                    <a:pt x="2603103" y="3003069"/>
                    <a:pt x="2598873" y="2998283"/>
                  </a:cubicBezTo>
                  <a:cubicBezTo>
                    <a:pt x="2597462" y="2993497"/>
                    <a:pt x="2594642" y="2991103"/>
                    <a:pt x="2593233" y="2988711"/>
                  </a:cubicBezTo>
                  <a:cubicBezTo>
                    <a:pt x="2579131" y="2964783"/>
                    <a:pt x="2563619" y="2938459"/>
                    <a:pt x="2549518" y="2914530"/>
                  </a:cubicBezTo>
                  <a:cubicBezTo>
                    <a:pt x="2526956" y="2876244"/>
                    <a:pt x="2502984" y="2835567"/>
                    <a:pt x="2479011" y="2794887"/>
                  </a:cubicBezTo>
                  <a:cubicBezTo>
                    <a:pt x="2476191" y="2787709"/>
                    <a:pt x="2471961" y="2782923"/>
                    <a:pt x="2467730" y="2775743"/>
                  </a:cubicBezTo>
                  <a:close/>
                  <a:moveTo>
                    <a:pt x="3949780" y="2773352"/>
                  </a:moveTo>
                  <a:cubicBezTo>
                    <a:pt x="3944139" y="2782923"/>
                    <a:pt x="3941319" y="2787709"/>
                    <a:pt x="3937088" y="2794887"/>
                  </a:cubicBezTo>
                  <a:cubicBezTo>
                    <a:pt x="3899015" y="2859495"/>
                    <a:pt x="3859531" y="2924102"/>
                    <a:pt x="3821457" y="2991103"/>
                  </a:cubicBezTo>
                  <a:cubicBezTo>
                    <a:pt x="3814407" y="3003069"/>
                    <a:pt x="3807356" y="3007854"/>
                    <a:pt x="3798895" y="3012640"/>
                  </a:cubicBezTo>
                  <a:cubicBezTo>
                    <a:pt x="3746721" y="3034175"/>
                    <a:pt x="3695956" y="3058103"/>
                    <a:pt x="3643780" y="3082032"/>
                  </a:cubicBezTo>
                  <a:cubicBezTo>
                    <a:pt x="3638140" y="3084426"/>
                    <a:pt x="3631090" y="3086818"/>
                    <a:pt x="3624038" y="3091604"/>
                  </a:cubicBezTo>
                  <a:cubicBezTo>
                    <a:pt x="3625449" y="3103569"/>
                    <a:pt x="3626859" y="3113141"/>
                    <a:pt x="3628270" y="3122712"/>
                  </a:cubicBezTo>
                  <a:cubicBezTo>
                    <a:pt x="3642371" y="3213642"/>
                    <a:pt x="3656472" y="3302178"/>
                    <a:pt x="3670574" y="3393107"/>
                  </a:cubicBezTo>
                  <a:cubicBezTo>
                    <a:pt x="3671983" y="3405073"/>
                    <a:pt x="3671983" y="3414644"/>
                    <a:pt x="3670574" y="3426607"/>
                  </a:cubicBezTo>
                  <a:cubicBezTo>
                    <a:pt x="3655061" y="3517537"/>
                    <a:pt x="3640960" y="3608466"/>
                    <a:pt x="3626859" y="3699396"/>
                  </a:cubicBezTo>
                  <a:cubicBezTo>
                    <a:pt x="3625449" y="3708967"/>
                    <a:pt x="3624038" y="3718539"/>
                    <a:pt x="3622629" y="3728110"/>
                  </a:cubicBezTo>
                  <a:cubicBezTo>
                    <a:pt x="3629679" y="3730505"/>
                    <a:pt x="3633910" y="3732896"/>
                    <a:pt x="3639551" y="3735290"/>
                  </a:cubicBezTo>
                  <a:cubicBezTo>
                    <a:pt x="3691725" y="3759219"/>
                    <a:pt x="3745310" y="3783148"/>
                    <a:pt x="3797485" y="3807077"/>
                  </a:cubicBezTo>
                  <a:cubicBezTo>
                    <a:pt x="3805946" y="3809468"/>
                    <a:pt x="3812996" y="3816648"/>
                    <a:pt x="3820048" y="3831006"/>
                  </a:cubicBezTo>
                  <a:cubicBezTo>
                    <a:pt x="3859531" y="3898006"/>
                    <a:pt x="3897604" y="3962613"/>
                    <a:pt x="3937088" y="4029614"/>
                  </a:cubicBezTo>
                  <a:cubicBezTo>
                    <a:pt x="3941319" y="4034399"/>
                    <a:pt x="3944139" y="4041579"/>
                    <a:pt x="3951189" y="4051151"/>
                  </a:cubicBezTo>
                  <a:cubicBezTo>
                    <a:pt x="3955420" y="4041579"/>
                    <a:pt x="3956830" y="4034399"/>
                    <a:pt x="3961061" y="4027222"/>
                  </a:cubicBezTo>
                  <a:cubicBezTo>
                    <a:pt x="4000544" y="3960221"/>
                    <a:pt x="4038617" y="3895612"/>
                    <a:pt x="4078101" y="3828611"/>
                  </a:cubicBezTo>
                  <a:cubicBezTo>
                    <a:pt x="4083741" y="3819040"/>
                    <a:pt x="4089382" y="3811863"/>
                    <a:pt x="4097843" y="3809468"/>
                  </a:cubicBezTo>
                  <a:cubicBezTo>
                    <a:pt x="4151428" y="3785540"/>
                    <a:pt x="4205013" y="3759219"/>
                    <a:pt x="4258598" y="3735290"/>
                  </a:cubicBezTo>
                  <a:cubicBezTo>
                    <a:pt x="4264238" y="3732896"/>
                    <a:pt x="4268470" y="3730505"/>
                    <a:pt x="4274110" y="3728110"/>
                  </a:cubicBezTo>
                  <a:cubicBezTo>
                    <a:pt x="4272699" y="3716147"/>
                    <a:pt x="4271290" y="3706576"/>
                    <a:pt x="4269879" y="3697004"/>
                  </a:cubicBezTo>
                  <a:cubicBezTo>
                    <a:pt x="4255778" y="3606075"/>
                    <a:pt x="4241676" y="3517537"/>
                    <a:pt x="4227575" y="3426607"/>
                  </a:cubicBezTo>
                  <a:cubicBezTo>
                    <a:pt x="4226166" y="3414644"/>
                    <a:pt x="4226166" y="3405073"/>
                    <a:pt x="4227575" y="3393107"/>
                  </a:cubicBezTo>
                  <a:cubicBezTo>
                    <a:pt x="4243087" y="3302178"/>
                    <a:pt x="4257189" y="3211248"/>
                    <a:pt x="4271290" y="3120318"/>
                  </a:cubicBezTo>
                  <a:cubicBezTo>
                    <a:pt x="4272699" y="3110747"/>
                    <a:pt x="4274110" y="3101175"/>
                    <a:pt x="4275520" y="3091604"/>
                  </a:cubicBezTo>
                  <a:cubicBezTo>
                    <a:pt x="4267059" y="3086818"/>
                    <a:pt x="4261418" y="3084426"/>
                    <a:pt x="4255778" y="3082032"/>
                  </a:cubicBezTo>
                  <a:cubicBezTo>
                    <a:pt x="4203604" y="3060498"/>
                    <a:pt x="4152839" y="3036569"/>
                    <a:pt x="4100663" y="3012640"/>
                  </a:cubicBezTo>
                  <a:cubicBezTo>
                    <a:pt x="4090793" y="3007854"/>
                    <a:pt x="4085152" y="3003069"/>
                    <a:pt x="4078101" y="2991103"/>
                  </a:cubicBezTo>
                  <a:cubicBezTo>
                    <a:pt x="4038617" y="2924102"/>
                    <a:pt x="4000544" y="2859495"/>
                    <a:pt x="3961061" y="2792495"/>
                  </a:cubicBezTo>
                  <a:cubicBezTo>
                    <a:pt x="3958240" y="2785315"/>
                    <a:pt x="3954009" y="2780529"/>
                    <a:pt x="3949780" y="2773352"/>
                  </a:cubicBezTo>
                  <a:close/>
                  <a:moveTo>
                    <a:pt x="991323" y="2773352"/>
                  </a:moveTo>
                  <a:cubicBezTo>
                    <a:pt x="985682" y="2782923"/>
                    <a:pt x="982862" y="2787709"/>
                    <a:pt x="978631" y="2794887"/>
                  </a:cubicBezTo>
                  <a:cubicBezTo>
                    <a:pt x="940558" y="2859495"/>
                    <a:pt x="901074" y="2924102"/>
                    <a:pt x="863000" y="2991103"/>
                  </a:cubicBezTo>
                  <a:cubicBezTo>
                    <a:pt x="855950" y="3003069"/>
                    <a:pt x="848899" y="3007854"/>
                    <a:pt x="840438" y="3012640"/>
                  </a:cubicBezTo>
                  <a:cubicBezTo>
                    <a:pt x="788264" y="3034175"/>
                    <a:pt x="737499" y="3058103"/>
                    <a:pt x="685323" y="3082032"/>
                  </a:cubicBezTo>
                  <a:cubicBezTo>
                    <a:pt x="679683" y="3084426"/>
                    <a:pt x="672633" y="3086818"/>
                    <a:pt x="665581" y="3091604"/>
                  </a:cubicBezTo>
                  <a:cubicBezTo>
                    <a:pt x="666992" y="3103569"/>
                    <a:pt x="668402" y="3113141"/>
                    <a:pt x="669813" y="3122712"/>
                  </a:cubicBezTo>
                  <a:cubicBezTo>
                    <a:pt x="683914" y="3213642"/>
                    <a:pt x="698015" y="3302178"/>
                    <a:pt x="712117" y="3393107"/>
                  </a:cubicBezTo>
                  <a:cubicBezTo>
                    <a:pt x="713526" y="3405073"/>
                    <a:pt x="713526" y="3414644"/>
                    <a:pt x="712117" y="3426607"/>
                  </a:cubicBezTo>
                  <a:cubicBezTo>
                    <a:pt x="696604" y="3517537"/>
                    <a:pt x="682503" y="3608466"/>
                    <a:pt x="668402" y="3699396"/>
                  </a:cubicBezTo>
                  <a:cubicBezTo>
                    <a:pt x="666992" y="3708967"/>
                    <a:pt x="665581" y="3718539"/>
                    <a:pt x="664172" y="3728110"/>
                  </a:cubicBezTo>
                  <a:cubicBezTo>
                    <a:pt x="671222" y="3730505"/>
                    <a:pt x="675453" y="3732896"/>
                    <a:pt x="681094" y="3735290"/>
                  </a:cubicBezTo>
                  <a:cubicBezTo>
                    <a:pt x="733268" y="3759219"/>
                    <a:pt x="786853" y="3783148"/>
                    <a:pt x="839028" y="3807077"/>
                  </a:cubicBezTo>
                  <a:cubicBezTo>
                    <a:pt x="847489" y="3809468"/>
                    <a:pt x="854539" y="3816648"/>
                    <a:pt x="861591" y="3831006"/>
                  </a:cubicBezTo>
                  <a:cubicBezTo>
                    <a:pt x="901074" y="3898006"/>
                    <a:pt x="939147" y="3962613"/>
                    <a:pt x="978631" y="4029614"/>
                  </a:cubicBezTo>
                  <a:cubicBezTo>
                    <a:pt x="982862" y="4034399"/>
                    <a:pt x="985682" y="4041579"/>
                    <a:pt x="992732" y="4051151"/>
                  </a:cubicBezTo>
                  <a:cubicBezTo>
                    <a:pt x="996963" y="4041579"/>
                    <a:pt x="998373" y="4034399"/>
                    <a:pt x="1002604" y="4027222"/>
                  </a:cubicBezTo>
                  <a:cubicBezTo>
                    <a:pt x="1042087" y="3960221"/>
                    <a:pt x="1080160" y="3895612"/>
                    <a:pt x="1119644" y="3828611"/>
                  </a:cubicBezTo>
                  <a:cubicBezTo>
                    <a:pt x="1125284" y="3819040"/>
                    <a:pt x="1130925" y="3811863"/>
                    <a:pt x="1139386" y="3809468"/>
                  </a:cubicBezTo>
                  <a:cubicBezTo>
                    <a:pt x="1192971" y="3785540"/>
                    <a:pt x="1246556" y="3759219"/>
                    <a:pt x="1300141" y="3735290"/>
                  </a:cubicBezTo>
                  <a:cubicBezTo>
                    <a:pt x="1305781" y="3732896"/>
                    <a:pt x="1310013" y="3730505"/>
                    <a:pt x="1315653" y="3728110"/>
                  </a:cubicBezTo>
                  <a:cubicBezTo>
                    <a:pt x="1314242" y="3716147"/>
                    <a:pt x="1312833" y="3706576"/>
                    <a:pt x="1311422" y="3697004"/>
                  </a:cubicBezTo>
                  <a:cubicBezTo>
                    <a:pt x="1297321" y="3606075"/>
                    <a:pt x="1283219" y="3517537"/>
                    <a:pt x="1269118" y="3426607"/>
                  </a:cubicBezTo>
                  <a:cubicBezTo>
                    <a:pt x="1267709" y="3414644"/>
                    <a:pt x="1267709" y="3405073"/>
                    <a:pt x="1269118" y="3393107"/>
                  </a:cubicBezTo>
                  <a:cubicBezTo>
                    <a:pt x="1284630" y="3302178"/>
                    <a:pt x="1298732" y="3211248"/>
                    <a:pt x="1312833" y="3120318"/>
                  </a:cubicBezTo>
                  <a:cubicBezTo>
                    <a:pt x="1314242" y="3110747"/>
                    <a:pt x="1315653" y="3101175"/>
                    <a:pt x="1317062" y="3091604"/>
                  </a:cubicBezTo>
                  <a:cubicBezTo>
                    <a:pt x="1308602" y="3086818"/>
                    <a:pt x="1302961" y="3084426"/>
                    <a:pt x="1297321" y="3082032"/>
                  </a:cubicBezTo>
                  <a:cubicBezTo>
                    <a:pt x="1245147" y="3060498"/>
                    <a:pt x="1194382" y="3036569"/>
                    <a:pt x="1142206" y="3012640"/>
                  </a:cubicBezTo>
                  <a:cubicBezTo>
                    <a:pt x="1132336" y="3007854"/>
                    <a:pt x="1126695" y="3003069"/>
                    <a:pt x="1119644" y="2991103"/>
                  </a:cubicBezTo>
                  <a:cubicBezTo>
                    <a:pt x="1080160" y="2924102"/>
                    <a:pt x="1042087" y="2859495"/>
                    <a:pt x="1002604" y="2792495"/>
                  </a:cubicBezTo>
                  <a:cubicBezTo>
                    <a:pt x="999783" y="2785315"/>
                    <a:pt x="995552" y="2780529"/>
                    <a:pt x="991323" y="2773352"/>
                  </a:cubicBezTo>
                  <a:close/>
                  <a:moveTo>
                    <a:pt x="3946959" y="2739851"/>
                  </a:moveTo>
                  <a:cubicBezTo>
                    <a:pt x="3952600" y="2749423"/>
                    <a:pt x="3955420" y="2754209"/>
                    <a:pt x="3959650" y="2761386"/>
                  </a:cubicBezTo>
                  <a:cubicBezTo>
                    <a:pt x="4000544" y="2830781"/>
                    <a:pt x="4042848" y="2902568"/>
                    <a:pt x="4083741" y="2971960"/>
                  </a:cubicBezTo>
                  <a:cubicBezTo>
                    <a:pt x="4090793" y="2981531"/>
                    <a:pt x="4097843" y="2988711"/>
                    <a:pt x="4106304" y="2993497"/>
                  </a:cubicBezTo>
                  <a:cubicBezTo>
                    <a:pt x="4162709" y="3019817"/>
                    <a:pt x="4217705" y="3043746"/>
                    <a:pt x="4274110" y="3070069"/>
                  </a:cubicBezTo>
                  <a:cubicBezTo>
                    <a:pt x="4279751" y="3072461"/>
                    <a:pt x="4283980" y="3074855"/>
                    <a:pt x="4291032" y="3077247"/>
                  </a:cubicBezTo>
                  <a:cubicBezTo>
                    <a:pt x="4289621" y="3086818"/>
                    <a:pt x="4288211" y="3093998"/>
                    <a:pt x="4286801" y="3103569"/>
                  </a:cubicBezTo>
                  <a:cubicBezTo>
                    <a:pt x="4272699" y="3199285"/>
                    <a:pt x="4257189" y="3297392"/>
                    <a:pt x="4241676" y="3393107"/>
                  </a:cubicBezTo>
                  <a:cubicBezTo>
                    <a:pt x="4240267" y="3405073"/>
                    <a:pt x="4240267" y="3417036"/>
                    <a:pt x="4241676" y="3429001"/>
                  </a:cubicBezTo>
                  <a:cubicBezTo>
                    <a:pt x="4255778" y="3524717"/>
                    <a:pt x="4271290" y="3622824"/>
                    <a:pt x="4286801" y="3718539"/>
                  </a:cubicBezTo>
                  <a:cubicBezTo>
                    <a:pt x="4288211" y="3725719"/>
                    <a:pt x="4289621" y="3735290"/>
                    <a:pt x="4291032" y="3744862"/>
                  </a:cubicBezTo>
                  <a:cubicBezTo>
                    <a:pt x="4285391" y="3747253"/>
                    <a:pt x="4281160" y="3749648"/>
                    <a:pt x="4276930" y="3752039"/>
                  </a:cubicBezTo>
                  <a:cubicBezTo>
                    <a:pt x="4220525" y="3775968"/>
                    <a:pt x="4162709" y="3802291"/>
                    <a:pt x="4106304" y="3828611"/>
                  </a:cubicBezTo>
                  <a:cubicBezTo>
                    <a:pt x="4097843" y="3833397"/>
                    <a:pt x="4090793" y="3838183"/>
                    <a:pt x="4083741" y="3850149"/>
                  </a:cubicBezTo>
                  <a:cubicBezTo>
                    <a:pt x="4042848" y="3919541"/>
                    <a:pt x="4001954" y="3988936"/>
                    <a:pt x="3961061" y="4058328"/>
                  </a:cubicBezTo>
                  <a:cubicBezTo>
                    <a:pt x="3956830" y="4063114"/>
                    <a:pt x="3952600" y="4070294"/>
                    <a:pt x="3948369" y="4077471"/>
                  </a:cubicBezTo>
                  <a:cubicBezTo>
                    <a:pt x="3944139" y="4070294"/>
                    <a:pt x="3939908" y="4063114"/>
                    <a:pt x="3937088" y="4058328"/>
                  </a:cubicBezTo>
                  <a:cubicBezTo>
                    <a:pt x="3896195" y="3988936"/>
                    <a:pt x="3855300" y="3919541"/>
                    <a:pt x="3814407" y="3850149"/>
                  </a:cubicBezTo>
                  <a:cubicBezTo>
                    <a:pt x="3807356" y="3840577"/>
                    <a:pt x="3800306" y="3833397"/>
                    <a:pt x="3790434" y="3828611"/>
                  </a:cubicBezTo>
                  <a:cubicBezTo>
                    <a:pt x="3734029" y="3804683"/>
                    <a:pt x="3677623" y="3778362"/>
                    <a:pt x="3621218" y="3752039"/>
                  </a:cubicBezTo>
                  <a:cubicBezTo>
                    <a:pt x="3616989" y="3749648"/>
                    <a:pt x="3612757" y="3747253"/>
                    <a:pt x="3607117" y="3744862"/>
                  </a:cubicBezTo>
                  <a:cubicBezTo>
                    <a:pt x="3615578" y="3692218"/>
                    <a:pt x="3622629" y="3641967"/>
                    <a:pt x="3631090" y="3591717"/>
                  </a:cubicBezTo>
                  <a:cubicBezTo>
                    <a:pt x="3639551" y="3536680"/>
                    <a:pt x="3648011" y="3481645"/>
                    <a:pt x="3656472" y="3426607"/>
                  </a:cubicBezTo>
                  <a:cubicBezTo>
                    <a:pt x="3657882" y="3417036"/>
                    <a:pt x="3657882" y="3402678"/>
                    <a:pt x="3656472" y="3393107"/>
                  </a:cubicBezTo>
                  <a:cubicBezTo>
                    <a:pt x="3642371" y="3295000"/>
                    <a:pt x="3626859" y="3199285"/>
                    <a:pt x="3611348" y="3101175"/>
                  </a:cubicBezTo>
                  <a:cubicBezTo>
                    <a:pt x="3609937" y="3093998"/>
                    <a:pt x="3608528" y="3084426"/>
                    <a:pt x="3607117" y="3074855"/>
                  </a:cubicBezTo>
                  <a:cubicBezTo>
                    <a:pt x="3612757" y="3072461"/>
                    <a:pt x="3618398" y="3070069"/>
                    <a:pt x="3624038" y="3067675"/>
                  </a:cubicBezTo>
                  <a:cubicBezTo>
                    <a:pt x="3680444" y="3041354"/>
                    <a:pt x="3735440" y="3015032"/>
                    <a:pt x="3791845" y="2991103"/>
                  </a:cubicBezTo>
                  <a:cubicBezTo>
                    <a:pt x="3800306" y="2988711"/>
                    <a:pt x="3807356" y="2981531"/>
                    <a:pt x="3812996" y="2971960"/>
                  </a:cubicBezTo>
                  <a:cubicBezTo>
                    <a:pt x="3853891" y="2902568"/>
                    <a:pt x="3894784" y="2833172"/>
                    <a:pt x="3935678" y="2763780"/>
                  </a:cubicBezTo>
                  <a:cubicBezTo>
                    <a:pt x="3939908" y="2756601"/>
                    <a:pt x="3942728" y="2749423"/>
                    <a:pt x="3946959" y="2739851"/>
                  </a:cubicBezTo>
                  <a:close/>
                  <a:moveTo>
                    <a:pt x="2467730" y="2739851"/>
                  </a:moveTo>
                  <a:cubicBezTo>
                    <a:pt x="2469141" y="2739851"/>
                    <a:pt x="2471961" y="2739851"/>
                    <a:pt x="2473371" y="2739851"/>
                  </a:cubicBezTo>
                  <a:cubicBezTo>
                    <a:pt x="2476191" y="2747029"/>
                    <a:pt x="2479011" y="2754209"/>
                    <a:pt x="2483243" y="2761386"/>
                  </a:cubicBezTo>
                  <a:cubicBezTo>
                    <a:pt x="2519906" y="2823601"/>
                    <a:pt x="2556569" y="2885816"/>
                    <a:pt x="2593233" y="2948031"/>
                  </a:cubicBezTo>
                  <a:cubicBezTo>
                    <a:pt x="2596053" y="2952817"/>
                    <a:pt x="2600283" y="2959996"/>
                    <a:pt x="2603103" y="2964783"/>
                  </a:cubicBezTo>
                  <a:cubicBezTo>
                    <a:pt x="2610154" y="2976745"/>
                    <a:pt x="2620024" y="2986317"/>
                    <a:pt x="2629896" y="2991103"/>
                  </a:cubicBezTo>
                  <a:cubicBezTo>
                    <a:pt x="2642587" y="2995888"/>
                    <a:pt x="2653868" y="3003069"/>
                    <a:pt x="2666560" y="3007854"/>
                  </a:cubicBezTo>
                  <a:cubicBezTo>
                    <a:pt x="2708863" y="3026997"/>
                    <a:pt x="2752577" y="3048532"/>
                    <a:pt x="2796292" y="3067675"/>
                  </a:cubicBezTo>
                  <a:cubicBezTo>
                    <a:pt x="2797701" y="3070069"/>
                    <a:pt x="2797701" y="3070069"/>
                    <a:pt x="2799112" y="3070069"/>
                  </a:cubicBezTo>
                  <a:cubicBezTo>
                    <a:pt x="2801932" y="3070069"/>
                    <a:pt x="2806162" y="3072461"/>
                    <a:pt x="2810393" y="3074855"/>
                  </a:cubicBezTo>
                  <a:cubicBezTo>
                    <a:pt x="2810393" y="3079641"/>
                    <a:pt x="2808982" y="3082032"/>
                    <a:pt x="2808982" y="3086818"/>
                  </a:cubicBezTo>
                  <a:cubicBezTo>
                    <a:pt x="2807573" y="3098784"/>
                    <a:pt x="2806162" y="3108355"/>
                    <a:pt x="2804752" y="3117927"/>
                  </a:cubicBezTo>
                  <a:cubicBezTo>
                    <a:pt x="2793471" y="3184927"/>
                    <a:pt x="2783600" y="3251928"/>
                    <a:pt x="2772319" y="3318929"/>
                  </a:cubicBezTo>
                  <a:cubicBezTo>
                    <a:pt x="2768089" y="3340463"/>
                    <a:pt x="2765269" y="3364393"/>
                    <a:pt x="2761038" y="3385930"/>
                  </a:cubicBezTo>
                  <a:cubicBezTo>
                    <a:pt x="2758217" y="3400287"/>
                    <a:pt x="2758217" y="3414644"/>
                    <a:pt x="2761038" y="3431393"/>
                  </a:cubicBezTo>
                  <a:cubicBezTo>
                    <a:pt x="2765269" y="3460108"/>
                    <a:pt x="2770909" y="3491216"/>
                    <a:pt x="2775139" y="3519931"/>
                  </a:cubicBezTo>
                  <a:cubicBezTo>
                    <a:pt x="2785011" y="3586932"/>
                    <a:pt x="2796292" y="3651538"/>
                    <a:pt x="2806162" y="3716147"/>
                  </a:cubicBezTo>
                  <a:cubicBezTo>
                    <a:pt x="2807573" y="3725719"/>
                    <a:pt x="2808982" y="3732896"/>
                    <a:pt x="2810393" y="3742468"/>
                  </a:cubicBezTo>
                  <a:cubicBezTo>
                    <a:pt x="2807573" y="3742468"/>
                    <a:pt x="2806162" y="3744862"/>
                    <a:pt x="2803342" y="3744862"/>
                  </a:cubicBezTo>
                  <a:cubicBezTo>
                    <a:pt x="2800521" y="3747253"/>
                    <a:pt x="2799112" y="3749648"/>
                    <a:pt x="2796292" y="3749648"/>
                  </a:cubicBezTo>
                  <a:cubicBezTo>
                    <a:pt x="2739886" y="3773576"/>
                    <a:pt x="2682070" y="3799897"/>
                    <a:pt x="2625665" y="3826220"/>
                  </a:cubicBezTo>
                  <a:cubicBezTo>
                    <a:pt x="2615795" y="3831006"/>
                    <a:pt x="2608743" y="3835791"/>
                    <a:pt x="2603103" y="3847754"/>
                  </a:cubicBezTo>
                  <a:cubicBezTo>
                    <a:pt x="2586181" y="3876469"/>
                    <a:pt x="2567850" y="3907578"/>
                    <a:pt x="2550929" y="3936292"/>
                  </a:cubicBezTo>
                  <a:cubicBezTo>
                    <a:pt x="2526956" y="3976970"/>
                    <a:pt x="2504394" y="4015256"/>
                    <a:pt x="2480422" y="4055936"/>
                  </a:cubicBezTo>
                  <a:cubicBezTo>
                    <a:pt x="2476191" y="4063114"/>
                    <a:pt x="2474782" y="4072685"/>
                    <a:pt x="2470550" y="4079865"/>
                  </a:cubicBezTo>
                  <a:cubicBezTo>
                    <a:pt x="2469141" y="4079865"/>
                    <a:pt x="2469141" y="4077471"/>
                    <a:pt x="2467730" y="4077471"/>
                  </a:cubicBezTo>
                  <a:cubicBezTo>
                    <a:pt x="2466321" y="4072685"/>
                    <a:pt x="2463501" y="4070294"/>
                    <a:pt x="2462090" y="4067900"/>
                  </a:cubicBezTo>
                  <a:cubicBezTo>
                    <a:pt x="2460680" y="4065508"/>
                    <a:pt x="2460680" y="4065508"/>
                    <a:pt x="2459269" y="4063114"/>
                  </a:cubicBezTo>
                  <a:cubicBezTo>
                    <a:pt x="2446579" y="4039185"/>
                    <a:pt x="2432478" y="4017650"/>
                    <a:pt x="2425426" y="3993722"/>
                  </a:cubicBezTo>
                  <a:cubicBezTo>
                    <a:pt x="2422606" y="3988936"/>
                    <a:pt x="2418376" y="3984150"/>
                    <a:pt x="2414145" y="3979364"/>
                  </a:cubicBezTo>
                  <a:lnTo>
                    <a:pt x="2414145" y="3974578"/>
                  </a:lnTo>
                  <a:cubicBezTo>
                    <a:pt x="2388763" y="3931507"/>
                    <a:pt x="2363380" y="3890826"/>
                    <a:pt x="2339409" y="3847754"/>
                  </a:cubicBezTo>
                  <a:cubicBezTo>
                    <a:pt x="2332357" y="3835791"/>
                    <a:pt x="2325308" y="3831006"/>
                    <a:pt x="2316847" y="3826220"/>
                  </a:cubicBezTo>
                  <a:cubicBezTo>
                    <a:pt x="2260441" y="3802291"/>
                    <a:pt x="2204036" y="3775968"/>
                    <a:pt x="2147631" y="3749648"/>
                  </a:cubicBezTo>
                  <a:cubicBezTo>
                    <a:pt x="2141990" y="3747253"/>
                    <a:pt x="2137759" y="3744862"/>
                    <a:pt x="2132119" y="3742468"/>
                  </a:cubicBezTo>
                  <a:cubicBezTo>
                    <a:pt x="2132119" y="3732896"/>
                    <a:pt x="2133530" y="3725719"/>
                    <a:pt x="2134939" y="3716147"/>
                  </a:cubicBezTo>
                  <a:cubicBezTo>
                    <a:pt x="2149040" y="3620432"/>
                    <a:pt x="2164553" y="3524717"/>
                    <a:pt x="2180063" y="3429001"/>
                  </a:cubicBezTo>
                  <a:cubicBezTo>
                    <a:pt x="2181474" y="3414644"/>
                    <a:pt x="2182883" y="3402678"/>
                    <a:pt x="2180063" y="3388321"/>
                  </a:cubicBezTo>
                  <a:cubicBezTo>
                    <a:pt x="2164553" y="3292606"/>
                    <a:pt x="2150451" y="3196891"/>
                    <a:pt x="2134939" y="3101175"/>
                  </a:cubicBezTo>
                  <a:cubicBezTo>
                    <a:pt x="2133530" y="3091604"/>
                    <a:pt x="2132119" y="3082032"/>
                    <a:pt x="2130709" y="3072461"/>
                  </a:cubicBezTo>
                  <a:cubicBezTo>
                    <a:pt x="2136350" y="3070069"/>
                    <a:pt x="2140580" y="3067675"/>
                    <a:pt x="2146220" y="3065283"/>
                  </a:cubicBezTo>
                  <a:cubicBezTo>
                    <a:pt x="2201216" y="3041354"/>
                    <a:pt x="2257621" y="3015032"/>
                    <a:pt x="2312616" y="2991103"/>
                  </a:cubicBezTo>
                  <a:cubicBezTo>
                    <a:pt x="2322487" y="2986317"/>
                    <a:pt x="2330948" y="2976745"/>
                    <a:pt x="2337998" y="2964783"/>
                  </a:cubicBezTo>
                  <a:cubicBezTo>
                    <a:pt x="2361971" y="2924102"/>
                    <a:pt x="2385943" y="2883424"/>
                    <a:pt x="2409915" y="2842744"/>
                  </a:cubicBezTo>
                  <a:lnTo>
                    <a:pt x="2409915" y="2835567"/>
                  </a:lnTo>
                  <a:cubicBezTo>
                    <a:pt x="2414145" y="2830781"/>
                    <a:pt x="2418376" y="2828387"/>
                    <a:pt x="2421197" y="2823601"/>
                  </a:cubicBezTo>
                  <a:cubicBezTo>
                    <a:pt x="2429657" y="2811638"/>
                    <a:pt x="2436707" y="2797281"/>
                    <a:pt x="2445168" y="2782923"/>
                  </a:cubicBezTo>
                  <a:cubicBezTo>
                    <a:pt x="2449399" y="2775743"/>
                    <a:pt x="2453629" y="2768566"/>
                    <a:pt x="2457860" y="2761386"/>
                  </a:cubicBezTo>
                  <a:cubicBezTo>
                    <a:pt x="2462090" y="2754209"/>
                    <a:pt x="2464910" y="2747029"/>
                    <a:pt x="2467730" y="2739851"/>
                  </a:cubicBezTo>
                  <a:close/>
                  <a:moveTo>
                    <a:pt x="988502" y="2739851"/>
                  </a:moveTo>
                  <a:cubicBezTo>
                    <a:pt x="994143" y="2749423"/>
                    <a:pt x="996963" y="2754209"/>
                    <a:pt x="1001193" y="2761386"/>
                  </a:cubicBezTo>
                  <a:cubicBezTo>
                    <a:pt x="1042087" y="2830781"/>
                    <a:pt x="1084391" y="2902568"/>
                    <a:pt x="1125284" y="2971960"/>
                  </a:cubicBezTo>
                  <a:cubicBezTo>
                    <a:pt x="1132336" y="2981531"/>
                    <a:pt x="1139386" y="2988711"/>
                    <a:pt x="1147847" y="2993497"/>
                  </a:cubicBezTo>
                  <a:cubicBezTo>
                    <a:pt x="1204252" y="3019817"/>
                    <a:pt x="1259248" y="3043746"/>
                    <a:pt x="1315653" y="3070069"/>
                  </a:cubicBezTo>
                  <a:cubicBezTo>
                    <a:pt x="1321294" y="3072461"/>
                    <a:pt x="1325523" y="3074855"/>
                    <a:pt x="1332575" y="3077247"/>
                  </a:cubicBezTo>
                  <a:cubicBezTo>
                    <a:pt x="1331164" y="3086818"/>
                    <a:pt x="1329754" y="3093998"/>
                    <a:pt x="1328344" y="3103569"/>
                  </a:cubicBezTo>
                  <a:cubicBezTo>
                    <a:pt x="1314242" y="3199285"/>
                    <a:pt x="1298732" y="3297392"/>
                    <a:pt x="1283219" y="3393107"/>
                  </a:cubicBezTo>
                  <a:cubicBezTo>
                    <a:pt x="1281810" y="3405073"/>
                    <a:pt x="1281810" y="3417036"/>
                    <a:pt x="1283219" y="3429001"/>
                  </a:cubicBezTo>
                  <a:cubicBezTo>
                    <a:pt x="1297321" y="3524717"/>
                    <a:pt x="1312833" y="3622824"/>
                    <a:pt x="1328344" y="3718539"/>
                  </a:cubicBezTo>
                  <a:cubicBezTo>
                    <a:pt x="1329754" y="3725719"/>
                    <a:pt x="1331164" y="3735290"/>
                    <a:pt x="1332575" y="3744862"/>
                  </a:cubicBezTo>
                  <a:cubicBezTo>
                    <a:pt x="1326934" y="3747253"/>
                    <a:pt x="1322703" y="3749648"/>
                    <a:pt x="1318473" y="3752039"/>
                  </a:cubicBezTo>
                  <a:cubicBezTo>
                    <a:pt x="1262068" y="3775968"/>
                    <a:pt x="1204252" y="3802291"/>
                    <a:pt x="1147847" y="3828611"/>
                  </a:cubicBezTo>
                  <a:cubicBezTo>
                    <a:pt x="1139386" y="3833397"/>
                    <a:pt x="1132336" y="3838183"/>
                    <a:pt x="1125284" y="3850149"/>
                  </a:cubicBezTo>
                  <a:cubicBezTo>
                    <a:pt x="1084391" y="3919541"/>
                    <a:pt x="1043497" y="3988936"/>
                    <a:pt x="1002604" y="4058328"/>
                  </a:cubicBezTo>
                  <a:cubicBezTo>
                    <a:pt x="998373" y="4063114"/>
                    <a:pt x="994143" y="4070294"/>
                    <a:pt x="989912" y="4077471"/>
                  </a:cubicBezTo>
                  <a:cubicBezTo>
                    <a:pt x="984271" y="4070294"/>
                    <a:pt x="981451" y="4063114"/>
                    <a:pt x="978631" y="4058328"/>
                  </a:cubicBezTo>
                  <a:cubicBezTo>
                    <a:pt x="937738" y="3988936"/>
                    <a:pt x="896843" y="3919541"/>
                    <a:pt x="855950" y="3850149"/>
                  </a:cubicBezTo>
                  <a:cubicBezTo>
                    <a:pt x="848899" y="3840577"/>
                    <a:pt x="841849" y="3833397"/>
                    <a:pt x="831977" y="3828611"/>
                  </a:cubicBezTo>
                  <a:cubicBezTo>
                    <a:pt x="775572" y="3804683"/>
                    <a:pt x="719166" y="3778362"/>
                    <a:pt x="662761" y="3752039"/>
                  </a:cubicBezTo>
                  <a:cubicBezTo>
                    <a:pt x="658531" y="3749648"/>
                    <a:pt x="654300" y="3747253"/>
                    <a:pt x="648660" y="3744862"/>
                  </a:cubicBezTo>
                  <a:cubicBezTo>
                    <a:pt x="657121" y="3692218"/>
                    <a:pt x="664172" y="3641967"/>
                    <a:pt x="672633" y="3591717"/>
                  </a:cubicBezTo>
                  <a:cubicBezTo>
                    <a:pt x="681094" y="3536680"/>
                    <a:pt x="689554" y="3481645"/>
                    <a:pt x="698015" y="3426607"/>
                  </a:cubicBezTo>
                  <a:cubicBezTo>
                    <a:pt x="699425" y="3417036"/>
                    <a:pt x="699425" y="3402678"/>
                    <a:pt x="698015" y="3393107"/>
                  </a:cubicBezTo>
                  <a:cubicBezTo>
                    <a:pt x="683914" y="3295000"/>
                    <a:pt x="668402" y="3199285"/>
                    <a:pt x="652891" y="3101175"/>
                  </a:cubicBezTo>
                  <a:cubicBezTo>
                    <a:pt x="651480" y="3093998"/>
                    <a:pt x="650071" y="3084426"/>
                    <a:pt x="648660" y="3074855"/>
                  </a:cubicBezTo>
                  <a:cubicBezTo>
                    <a:pt x="654300" y="3072461"/>
                    <a:pt x="659941" y="3070069"/>
                    <a:pt x="665581" y="3067675"/>
                  </a:cubicBezTo>
                  <a:cubicBezTo>
                    <a:pt x="721987" y="3041354"/>
                    <a:pt x="776983" y="3015032"/>
                    <a:pt x="833388" y="2991103"/>
                  </a:cubicBezTo>
                  <a:cubicBezTo>
                    <a:pt x="841849" y="2988711"/>
                    <a:pt x="848899" y="2981531"/>
                    <a:pt x="854539" y="2971960"/>
                  </a:cubicBezTo>
                  <a:cubicBezTo>
                    <a:pt x="895434" y="2902568"/>
                    <a:pt x="936327" y="2833172"/>
                    <a:pt x="977221" y="2763780"/>
                  </a:cubicBezTo>
                  <a:cubicBezTo>
                    <a:pt x="981451" y="2756601"/>
                    <a:pt x="984271" y="2749423"/>
                    <a:pt x="988502" y="2739851"/>
                  </a:cubicBezTo>
                  <a:close/>
                  <a:moveTo>
                    <a:pt x="5127450" y="2623430"/>
                  </a:moveTo>
                  <a:lnTo>
                    <a:pt x="5135932" y="2657957"/>
                  </a:lnTo>
                  <a:lnTo>
                    <a:pt x="5132880" y="2677636"/>
                  </a:lnTo>
                  <a:cubicBezTo>
                    <a:pt x="5131470" y="2680028"/>
                    <a:pt x="5131470" y="2684814"/>
                    <a:pt x="5134291" y="2684814"/>
                  </a:cubicBezTo>
                  <a:cubicBezTo>
                    <a:pt x="5138520" y="2715923"/>
                    <a:pt x="5142751" y="2744637"/>
                    <a:pt x="5148392" y="2778138"/>
                  </a:cubicBezTo>
                  <a:lnTo>
                    <a:pt x="5157927" y="2773688"/>
                  </a:lnTo>
                  <a:lnTo>
                    <a:pt x="5162549" y="2798021"/>
                  </a:lnTo>
                  <a:lnTo>
                    <a:pt x="5137111" y="2809244"/>
                  </a:lnTo>
                  <a:cubicBezTo>
                    <a:pt x="5131470" y="2768566"/>
                    <a:pt x="5124419" y="2727886"/>
                    <a:pt x="5118778" y="2691994"/>
                  </a:cubicBezTo>
                  <a:cubicBezTo>
                    <a:pt x="5118778" y="2687208"/>
                    <a:pt x="5118778" y="2684814"/>
                    <a:pt x="5118778" y="2680028"/>
                  </a:cubicBezTo>
                  <a:close/>
                  <a:moveTo>
                    <a:pt x="3209460" y="2603456"/>
                  </a:moveTo>
                  <a:cubicBezTo>
                    <a:pt x="3208050" y="2605850"/>
                    <a:pt x="3208050" y="2605850"/>
                    <a:pt x="3206639" y="2608242"/>
                  </a:cubicBezTo>
                  <a:cubicBezTo>
                    <a:pt x="3200999" y="2617813"/>
                    <a:pt x="3196769" y="2624993"/>
                    <a:pt x="3191129" y="2629779"/>
                  </a:cubicBezTo>
                  <a:cubicBezTo>
                    <a:pt x="3189718" y="2629779"/>
                    <a:pt x="3189718" y="2629779"/>
                    <a:pt x="3189718" y="2629779"/>
                  </a:cubicBezTo>
                  <a:cubicBezTo>
                    <a:pt x="3186897" y="2632171"/>
                    <a:pt x="3182668" y="2634565"/>
                    <a:pt x="3178437" y="2636956"/>
                  </a:cubicBezTo>
                  <a:cubicBezTo>
                    <a:pt x="3174207" y="2639350"/>
                    <a:pt x="3169976" y="2641742"/>
                    <a:pt x="3162926" y="2646528"/>
                  </a:cubicBezTo>
                  <a:cubicBezTo>
                    <a:pt x="3164335" y="2648922"/>
                    <a:pt x="3165746" y="2653708"/>
                    <a:pt x="3165746" y="2656099"/>
                  </a:cubicBezTo>
                  <a:cubicBezTo>
                    <a:pt x="3167156" y="2658493"/>
                    <a:pt x="3167156" y="2660885"/>
                    <a:pt x="3167156" y="2663279"/>
                  </a:cubicBezTo>
                  <a:cubicBezTo>
                    <a:pt x="3167156" y="2663279"/>
                    <a:pt x="3167156" y="2665671"/>
                    <a:pt x="3167156" y="2665671"/>
                  </a:cubicBezTo>
                  <a:cubicBezTo>
                    <a:pt x="3168567" y="2672851"/>
                    <a:pt x="3168567" y="2682422"/>
                    <a:pt x="3168567" y="2691994"/>
                  </a:cubicBezTo>
                  <a:cubicBezTo>
                    <a:pt x="3167156" y="2701565"/>
                    <a:pt x="3167156" y="2708743"/>
                    <a:pt x="3165746" y="2715923"/>
                  </a:cubicBezTo>
                  <a:cubicBezTo>
                    <a:pt x="3164335" y="2718314"/>
                    <a:pt x="3164335" y="2720708"/>
                    <a:pt x="3164335" y="2723100"/>
                  </a:cubicBezTo>
                  <a:cubicBezTo>
                    <a:pt x="3164335" y="2723100"/>
                    <a:pt x="3164335" y="2725494"/>
                    <a:pt x="3164335" y="2725494"/>
                  </a:cubicBezTo>
                  <a:cubicBezTo>
                    <a:pt x="3174207" y="2730280"/>
                    <a:pt x="3181257" y="2730280"/>
                    <a:pt x="3188308" y="2737457"/>
                  </a:cubicBezTo>
                  <a:cubicBezTo>
                    <a:pt x="3195358" y="2744637"/>
                    <a:pt x="3200999" y="2754209"/>
                    <a:pt x="3208050" y="2766172"/>
                  </a:cubicBezTo>
                  <a:cubicBezTo>
                    <a:pt x="3212280" y="2758994"/>
                    <a:pt x="3215100" y="2751815"/>
                    <a:pt x="3219331" y="2747029"/>
                  </a:cubicBezTo>
                  <a:cubicBezTo>
                    <a:pt x="3222152" y="2742243"/>
                    <a:pt x="3226381" y="2737457"/>
                    <a:pt x="3230612" y="2735066"/>
                  </a:cubicBezTo>
                  <a:cubicBezTo>
                    <a:pt x="3236253" y="2730280"/>
                    <a:pt x="3241893" y="2727886"/>
                    <a:pt x="3247534" y="2725494"/>
                  </a:cubicBezTo>
                  <a:cubicBezTo>
                    <a:pt x="3248943" y="2725494"/>
                    <a:pt x="3248943" y="2725494"/>
                    <a:pt x="3250354" y="2725494"/>
                  </a:cubicBezTo>
                  <a:cubicBezTo>
                    <a:pt x="3248943" y="2711137"/>
                    <a:pt x="3246123" y="2696779"/>
                    <a:pt x="3246123" y="2684814"/>
                  </a:cubicBezTo>
                  <a:cubicBezTo>
                    <a:pt x="3246123" y="2672851"/>
                    <a:pt x="3250354" y="2660885"/>
                    <a:pt x="3251764" y="2644136"/>
                  </a:cubicBezTo>
                  <a:cubicBezTo>
                    <a:pt x="3237662" y="2641742"/>
                    <a:pt x="3227792" y="2632171"/>
                    <a:pt x="3217920" y="2617813"/>
                  </a:cubicBezTo>
                  <a:cubicBezTo>
                    <a:pt x="3215100" y="2613027"/>
                    <a:pt x="3212280" y="2608242"/>
                    <a:pt x="3209460" y="2603456"/>
                  </a:cubicBezTo>
                  <a:close/>
                  <a:moveTo>
                    <a:pt x="4687278" y="2601064"/>
                  </a:moveTo>
                  <a:cubicBezTo>
                    <a:pt x="4675997" y="2627385"/>
                    <a:pt x="4661896" y="2636956"/>
                    <a:pt x="4643565" y="2644136"/>
                  </a:cubicBezTo>
                  <a:cubicBezTo>
                    <a:pt x="4652026" y="2672851"/>
                    <a:pt x="4649205" y="2699171"/>
                    <a:pt x="4644974" y="2725494"/>
                  </a:cubicBezTo>
                  <a:cubicBezTo>
                    <a:pt x="4654846" y="2730280"/>
                    <a:pt x="4661896" y="2730280"/>
                    <a:pt x="4668947" y="2737457"/>
                  </a:cubicBezTo>
                  <a:cubicBezTo>
                    <a:pt x="4675997" y="2744637"/>
                    <a:pt x="4681638" y="2754209"/>
                    <a:pt x="4688689" y="2766172"/>
                  </a:cubicBezTo>
                  <a:cubicBezTo>
                    <a:pt x="4698559" y="2739851"/>
                    <a:pt x="4714071" y="2730280"/>
                    <a:pt x="4730993" y="2723100"/>
                  </a:cubicBezTo>
                  <a:cubicBezTo>
                    <a:pt x="4723942" y="2694386"/>
                    <a:pt x="4725352" y="2670457"/>
                    <a:pt x="4730993" y="2641742"/>
                  </a:cubicBezTo>
                  <a:cubicBezTo>
                    <a:pt x="4711251" y="2639350"/>
                    <a:pt x="4698559" y="2622599"/>
                    <a:pt x="4687278" y="2601064"/>
                  </a:cubicBezTo>
                  <a:close/>
                  <a:moveTo>
                    <a:pt x="1727412" y="2601064"/>
                  </a:moveTo>
                  <a:cubicBezTo>
                    <a:pt x="1717540" y="2627385"/>
                    <a:pt x="1703439" y="2636956"/>
                    <a:pt x="1683697" y="2644136"/>
                  </a:cubicBezTo>
                  <a:cubicBezTo>
                    <a:pt x="1692158" y="2672851"/>
                    <a:pt x="1689337" y="2699171"/>
                    <a:pt x="1685108" y="2725494"/>
                  </a:cubicBezTo>
                  <a:cubicBezTo>
                    <a:pt x="1694978" y="2730280"/>
                    <a:pt x="1702029" y="2730280"/>
                    <a:pt x="1709079" y="2737457"/>
                  </a:cubicBezTo>
                  <a:cubicBezTo>
                    <a:pt x="1716131" y="2744637"/>
                    <a:pt x="1721771" y="2754209"/>
                    <a:pt x="1728821" y="2766172"/>
                  </a:cubicBezTo>
                  <a:cubicBezTo>
                    <a:pt x="1738693" y="2739851"/>
                    <a:pt x="1754203" y="2730280"/>
                    <a:pt x="1771125" y="2723100"/>
                  </a:cubicBezTo>
                  <a:cubicBezTo>
                    <a:pt x="1764075" y="2694386"/>
                    <a:pt x="1765484" y="2670457"/>
                    <a:pt x="1771125" y="2641742"/>
                  </a:cubicBezTo>
                  <a:cubicBezTo>
                    <a:pt x="1751383" y="2639350"/>
                    <a:pt x="1738693" y="2622599"/>
                    <a:pt x="1727412" y="2601064"/>
                  </a:cubicBezTo>
                  <a:close/>
                  <a:moveTo>
                    <a:pt x="248182" y="2601064"/>
                  </a:moveTo>
                  <a:cubicBezTo>
                    <a:pt x="238312" y="2627385"/>
                    <a:pt x="224211" y="2636956"/>
                    <a:pt x="204469" y="2644136"/>
                  </a:cubicBezTo>
                  <a:cubicBezTo>
                    <a:pt x="212930" y="2672851"/>
                    <a:pt x="210110" y="2699171"/>
                    <a:pt x="205878" y="2725494"/>
                  </a:cubicBezTo>
                  <a:cubicBezTo>
                    <a:pt x="215750" y="2730280"/>
                    <a:pt x="222800" y="2730280"/>
                    <a:pt x="229851" y="2737457"/>
                  </a:cubicBezTo>
                  <a:cubicBezTo>
                    <a:pt x="236901" y="2744637"/>
                    <a:pt x="242542" y="2754209"/>
                    <a:pt x="249593" y="2766172"/>
                  </a:cubicBezTo>
                  <a:cubicBezTo>
                    <a:pt x="259463" y="2739851"/>
                    <a:pt x="274976" y="2730280"/>
                    <a:pt x="291897" y="2723100"/>
                  </a:cubicBezTo>
                  <a:cubicBezTo>
                    <a:pt x="284846" y="2694386"/>
                    <a:pt x="286257" y="2670457"/>
                    <a:pt x="291897" y="2641742"/>
                  </a:cubicBezTo>
                  <a:cubicBezTo>
                    <a:pt x="272155" y="2639350"/>
                    <a:pt x="259463" y="2622599"/>
                    <a:pt x="248182" y="2601064"/>
                  </a:cubicBezTo>
                  <a:close/>
                  <a:moveTo>
                    <a:pt x="3667753" y="2586707"/>
                  </a:moveTo>
                  <a:cubicBezTo>
                    <a:pt x="3663522" y="2620207"/>
                    <a:pt x="3657882" y="2648922"/>
                    <a:pt x="3653652" y="2677636"/>
                  </a:cubicBezTo>
                  <a:cubicBezTo>
                    <a:pt x="3652241" y="2680028"/>
                    <a:pt x="3652241" y="2684814"/>
                    <a:pt x="3653652" y="2687208"/>
                  </a:cubicBezTo>
                  <a:cubicBezTo>
                    <a:pt x="3657882" y="2718314"/>
                    <a:pt x="3662113" y="2747029"/>
                    <a:pt x="3667753" y="2780529"/>
                  </a:cubicBezTo>
                  <a:cubicBezTo>
                    <a:pt x="3687495" y="2770958"/>
                    <a:pt x="3705826" y="2763780"/>
                    <a:pt x="3724159" y="2754209"/>
                  </a:cubicBezTo>
                  <a:cubicBezTo>
                    <a:pt x="3725568" y="2754209"/>
                    <a:pt x="3726979" y="2751815"/>
                    <a:pt x="3728388" y="2749423"/>
                  </a:cubicBezTo>
                  <a:cubicBezTo>
                    <a:pt x="3741080" y="2730280"/>
                    <a:pt x="3753771" y="2708743"/>
                    <a:pt x="3767872" y="2684814"/>
                  </a:cubicBezTo>
                  <a:cubicBezTo>
                    <a:pt x="3755181" y="2663279"/>
                    <a:pt x="3743900" y="2641742"/>
                    <a:pt x="3731208" y="2622599"/>
                  </a:cubicBezTo>
                  <a:cubicBezTo>
                    <a:pt x="3728388" y="2617813"/>
                    <a:pt x="3726979" y="2615421"/>
                    <a:pt x="3724159" y="2613027"/>
                  </a:cubicBezTo>
                  <a:cubicBezTo>
                    <a:pt x="3705826" y="2603456"/>
                    <a:pt x="3687495" y="2596278"/>
                    <a:pt x="3667753" y="2586707"/>
                  </a:cubicBezTo>
                  <a:close/>
                  <a:moveTo>
                    <a:pt x="2748347" y="2586707"/>
                  </a:moveTo>
                  <a:cubicBezTo>
                    <a:pt x="2734246" y="2593884"/>
                    <a:pt x="2720145" y="2598670"/>
                    <a:pt x="2707453" y="2605850"/>
                  </a:cubicBezTo>
                  <a:cubicBezTo>
                    <a:pt x="2703223" y="2605850"/>
                    <a:pt x="2700403" y="2608242"/>
                    <a:pt x="2696172" y="2610636"/>
                  </a:cubicBezTo>
                  <a:cubicBezTo>
                    <a:pt x="2691942" y="2613027"/>
                    <a:pt x="2687711" y="2617813"/>
                    <a:pt x="2684890" y="2622599"/>
                  </a:cubicBezTo>
                  <a:cubicBezTo>
                    <a:pt x="2673609" y="2641742"/>
                    <a:pt x="2660919" y="2660885"/>
                    <a:pt x="2648227" y="2684814"/>
                  </a:cubicBezTo>
                  <a:cubicBezTo>
                    <a:pt x="2655278" y="2696779"/>
                    <a:pt x="2662328" y="2706351"/>
                    <a:pt x="2667969" y="2718314"/>
                  </a:cubicBezTo>
                  <a:cubicBezTo>
                    <a:pt x="2667969" y="2720708"/>
                    <a:pt x="2669380" y="2720708"/>
                    <a:pt x="2669380" y="2723100"/>
                  </a:cubicBezTo>
                  <a:cubicBezTo>
                    <a:pt x="2676430" y="2737457"/>
                    <a:pt x="2684890" y="2749423"/>
                    <a:pt x="2693351" y="2756601"/>
                  </a:cubicBezTo>
                  <a:cubicBezTo>
                    <a:pt x="2697582" y="2758994"/>
                    <a:pt x="2700403" y="2761386"/>
                    <a:pt x="2704632" y="2763780"/>
                  </a:cubicBezTo>
                  <a:cubicBezTo>
                    <a:pt x="2708863" y="2766172"/>
                    <a:pt x="2714504" y="2766172"/>
                    <a:pt x="2718734" y="2768566"/>
                  </a:cubicBezTo>
                  <a:cubicBezTo>
                    <a:pt x="2725785" y="2770958"/>
                    <a:pt x="2732835" y="2775743"/>
                    <a:pt x="2739886" y="2778138"/>
                  </a:cubicBezTo>
                  <a:cubicBezTo>
                    <a:pt x="2742707" y="2778138"/>
                    <a:pt x="2745527" y="2780529"/>
                    <a:pt x="2748347" y="2780529"/>
                  </a:cubicBezTo>
                  <a:cubicBezTo>
                    <a:pt x="2749757" y="2768566"/>
                    <a:pt x="2752577" y="2756601"/>
                    <a:pt x="2753988" y="2744637"/>
                  </a:cubicBezTo>
                  <a:cubicBezTo>
                    <a:pt x="2756808" y="2730280"/>
                    <a:pt x="2758217" y="2715923"/>
                    <a:pt x="2761038" y="2701565"/>
                  </a:cubicBezTo>
                  <a:cubicBezTo>
                    <a:pt x="2762449" y="2689600"/>
                    <a:pt x="2762449" y="2677636"/>
                    <a:pt x="2761038" y="2665671"/>
                  </a:cubicBezTo>
                  <a:cubicBezTo>
                    <a:pt x="2758217" y="2653708"/>
                    <a:pt x="2756808" y="2639350"/>
                    <a:pt x="2753988" y="2624993"/>
                  </a:cubicBezTo>
                  <a:cubicBezTo>
                    <a:pt x="2752577" y="2613027"/>
                    <a:pt x="2751167" y="2598670"/>
                    <a:pt x="2748347" y="2586707"/>
                  </a:cubicBezTo>
                  <a:close/>
                  <a:moveTo>
                    <a:pt x="2188524" y="2586707"/>
                  </a:moveTo>
                  <a:cubicBezTo>
                    <a:pt x="2184294" y="2620207"/>
                    <a:pt x="2178654" y="2648922"/>
                    <a:pt x="2174423" y="2677636"/>
                  </a:cubicBezTo>
                  <a:cubicBezTo>
                    <a:pt x="2173013" y="2680028"/>
                    <a:pt x="2173013" y="2684814"/>
                    <a:pt x="2175834" y="2684814"/>
                  </a:cubicBezTo>
                  <a:cubicBezTo>
                    <a:pt x="2180063" y="2715923"/>
                    <a:pt x="2184294" y="2744637"/>
                    <a:pt x="2189935" y="2778138"/>
                  </a:cubicBezTo>
                  <a:cubicBezTo>
                    <a:pt x="2209677" y="2768566"/>
                    <a:pt x="2228008" y="2761386"/>
                    <a:pt x="2246340" y="2751815"/>
                  </a:cubicBezTo>
                  <a:cubicBezTo>
                    <a:pt x="2247750" y="2751815"/>
                    <a:pt x="2249160" y="2749423"/>
                    <a:pt x="2250570" y="2747029"/>
                  </a:cubicBezTo>
                  <a:cubicBezTo>
                    <a:pt x="2263262" y="2727886"/>
                    <a:pt x="2275952" y="2706351"/>
                    <a:pt x="2290054" y="2682422"/>
                  </a:cubicBezTo>
                  <a:cubicBezTo>
                    <a:pt x="2275952" y="2660885"/>
                    <a:pt x="2264671" y="2639350"/>
                    <a:pt x="2251981" y="2620207"/>
                  </a:cubicBezTo>
                  <a:cubicBezTo>
                    <a:pt x="2250570" y="2617813"/>
                    <a:pt x="2249160" y="2613027"/>
                    <a:pt x="2246340" y="2613027"/>
                  </a:cubicBezTo>
                  <a:cubicBezTo>
                    <a:pt x="2226599" y="2603456"/>
                    <a:pt x="2208266" y="2596278"/>
                    <a:pt x="2188524" y="2586707"/>
                  </a:cubicBezTo>
                  <a:close/>
                  <a:moveTo>
                    <a:pt x="709296" y="2586707"/>
                  </a:moveTo>
                  <a:cubicBezTo>
                    <a:pt x="705065" y="2620207"/>
                    <a:pt x="699425" y="2648922"/>
                    <a:pt x="695195" y="2677636"/>
                  </a:cubicBezTo>
                  <a:cubicBezTo>
                    <a:pt x="693784" y="2680028"/>
                    <a:pt x="693784" y="2684814"/>
                    <a:pt x="695195" y="2687208"/>
                  </a:cubicBezTo>
                  <a:cubicBezTo>
                    <a:pt x="699425" y="2718314"/>
                    <a:pt x="703656" y="2747029"/>
                    <a:pt x="709296" y="2780529"/>
                  </a:cubicBezTo>
                  <a:cubicBezTo>
                    <a:pt x="729038" y="2770958"/>
                    <a:pt x="747369" y="2763780"/>
                    <a:pt x="765702" y="2754209"/>
                  </a:cubicBezTo>
                  <a:cubicBezTo>
                    <a:pt x="767111" y="2754209"/>
                    <a:pt x="768522" y="2751815"/>
                    <a:pt x="769931" y="2749423"/>
                  </a:cubicBezTo>
                  <a:cubicBezTo>
                    <a:pt x="782623" y="2730280"/>
                    <a:pt x="795314" y="2708743"/>
                    <a:pt x="809415" y="2684814"/>
                  </a:cubicBezTo>
                  <a:cubicBezTo>
                    <a:pt x="796724" y="2663279"/>
                    <a:pt x="785443" y="2641742"/>
                    <a:pt x="772751" y="2622599"/>
                  </a:cubicBezTo>
                  <a:cubicBezTo>
                    <a:pt x="769931" y="2617813"/>
                    <a:pt x="768522" y="2615421"/>
                    <a:pt x="765702" y="2613027"/>
                  </a:cubicBezTo>
                  <a:cubicBezTo>
                    <a:pt x="747369" y="2603456"/>
                    <a:pt x="729038" y="2596278"/>
                    <a:pt x="709296" y="2586707"/>
                  </a:cubicBezTo>
                  <a:close/>
                  <a:moveTo>
                    <a:pt x="4227575" y="2584313"/>
                  </a:moveTo>
                  <a:cubicBezTo>
                    <a:pt x="4209244" y="2593884"/>
                    <a:pt x="4190912" y="2601064"/>
                    <a:pt x="4172581" y="2610636"/>
                  </a:cubicBezTo>
                  <a:cubicBezTo>
                    <a:pt x="4171170" y="2613027"/>
                    <a:pt x="4168349" y="2615421"/>
                    <a:pt x="4166940" y="2617813"/>
                  </a:cubicBezTo>
                  <a:cubicBezTo>
                    <a:pt x="4154248" y="2639350"/>
                    <a:pt x="4140147" y="2660885"/>
                    <a:pt x="4128866" y="2680028"/>
                  </a:cubicBezTo>
                  <a:cubicBezTo>
                    <a:pt x="4142967" y="2703957"/>
                    <a:pt x="4155659" y="2725494"/>
                    <a:pt x="4168349" y="2747029"/>
                  </a:cubicBezTo>
                  <a:cubicBezTo>
                    <a:pt x="4169760" y="2751815"/>
                    <a:pt x="4171170" y="2754209"/>
                    <a:pt x="4173990" y="2754209"/>
                  </a:cubicBezTo>
                  <a:cubicBezTo>
                    <a:pt x="4192322" y="2761386"/>
                    <a:pt x="4209244" y="2768566"/>
                    <a:pt x="4228986" y="2778138"/>
                  </a:cubicBezTo>
                  <a:cubicBezTo>
                    <a:pt x="4233216" y="2744637"/>
                    <a:pt x="4238856" y="2715923"/>
                    <a:pt x="4243087" y="2687208"/>
                  </a:cubicBezTo>
                  <a:cubicBezTo>
                    <a:pt x="4243087" y="2684814"/>
                    <a:pt x="4243087" y="2680028"/>
                    <a:pt x="4243087" y="2677636"/>
                  </a:cubicBezTo>
                  <a:cubicBezTo>
                    <a:pt x="4237447" y="2648922"/>
                    <a:pt x="4233216" y="2617813"/>
                    <a:pt x="4227575" y="2584313"/>
                  </a:cubicBezTo>
                  <a:close/>
                  <a:moveTo>
                    <a:pt x="1267709" y="2584313"/>
                  </a:moveTo>
                  <a:cubicBezTo>
                    <a:pt x="1249376" y="2593884"/>
                    <a:pt x="1231045" y="2601064"/>
                    <a:pt x="1212713" y="2610636"/>
                  </a:cubicBezTo>
                  <a:cubicBezTo>
                    <a:pt x="1211303" y="2613027"/>
                    <a:pt x="1208483" y="2615421"/>
                    <a:pt x="1207072" y="2617813"/>
                  </a:cubicBezTo>
                  <a:cubicBezTo>
                    <a:pt x="1194382" y="2639350"/>
                    <a:pt x="1181690" y="2660885"/>
                    <a:pt x="1168999" y="2680028"/>
                  </a:cubicBezTo>
                  <a:cubicBezTo>
                    <a:pt x="1183101" y="2703957"/>
                    <a:pt x="1195791" y="2725494"/>
                    <a:pt x="1208483" y="2747029"/>
                  </a:cubicBezTo>
                  <a:cubicBezTo>
                    <a:pt x="1209892" y="2751815"/>
                    <a:pt x="1211303" y="2754209"/>
                    <a:pt x="1214124" y="2754209"/>
                  </a:cubicBezTo>
                  <a:cubicBezTo>
                    <a:pt x="1232455" y="2761386"/>
                    <a:pt x="1249376" y="2768566"/>
                    <a:pt x="1269118" y="2778138"/>
                  </a:cubicBezTo>
                  <a:cubicBezTo>
                    <a:pt x="1273349" y="2744637"/>
                    <a:pt x="1278990" y="2715923"/>
                    <a:pt x="1283219" y="2687208"/>
                  </a:cubicBezTo>
                  <a:cubicBezTo>
                    <a:pt x="1283219" y="2684814"/>
                    <a:pt x="1283219" y="2680028"/>
                    <a:pt x="1283219" y="2677636"/>
                  </a:cubicBezTo>
                  <a:cubicBezTo>
                    <a:pt x="1277579" y="2648922"/>
                    <a:pt x="1273349" y="2617813"/>
                    <a:pt x="1267709" y="2584313"/>
                  </a:cubicBezTo>
                  <a:close/>
                  <a:moveTo>
                    <a:pt x="3208050" y="2569955"/>
                  </a:moveTo>
                  <a:cubicBezTo>
                    <a:pt x="3209460" y="2572350"/>
                    <a:pt x="3209460" y="2572350"/>
                    <a:pt x="3209460" y="2572350"/>
                  </a:cubicBezTo>
                  <a:cubicBezTo>
                    <a:pt x="3217920" y="2586707"/>
                    <a:pt x="3224972" y="2603456"/>
                    <a:pt x="3234842" y="2613027"/>
                  </a:cubicBezTo>
                  <a:cubicBezTo>
                    <a:pt x="3243303" y="2622599"/>
                    <a:pt x="3255995" y="2624993"/>
                    <a:pt x="3267276" y="2629779"/>
                  </a:cubicBezTo>
                  <a:cubicBezTo>
                    <a:pt x="3264456" y="2648922"/>
                    <a:pt x="3260224" y="2665671"/>
                    <a:pt x="3260224" y="2684814"/>
                  </a:cubicBezTo>
                  <a:cubicBezTo>
                    <a:pt x="3260224" y="2701565"/>
                    <a:pt x="3264456" y="2720708"/>
                    <a:pt x="3267276" y="2742243"/>
                  </a:cubicBezTo>
                  <a:cubicBezTo>
                    <a:pt x="3243303" y="2747029"/>
                    <a:pt x="3223561" y="2763780"/>
                    <a:pt x="3209460" y="2799672"/>
                  </a:cubicBezTo>
                  <a:cubicBezTo>
                    <a:pt x="3199589" y="2782923"/>
                    <a:pt x="3192538" y="2768566"/>
                    <a:pt x="3182668" y="2758994"/>
                  </a:cubicBezTo>
                  <a:cubicBezTo>
                    <a:pt x="3174207" y="2749423"/>
                    <a:pt x="3162926" y="2747029"/>
                    <a:pt x="3150234" y="2739851"/>
                  </a:cubicBezTo>
                  <a:cubicBezTo>
                    <a:pt x="3157285" y="2706351"/>
                    <a:pt x="3158695" y="2675242"/>
                    <a:pt x="3151645" y="2641742"/>
                  </a:cubicBezTo>
                  <a:cubicBezTo>
                    <a:pt x="3151645" y="2636956"/>
                    <a:pt x="3150234" y="2632171"/>
                    <a:pt x="3148825" y="2627385"/>
                  </a:cubicBezTo>
                  <a:cubicBezTo>
                    <a:pt x="3150234" y="2627385"/>
                    <a:pt x="3150234" y="2627385"/>
                    <a:pt x="3150234" y="2627385"/>
                  </a:cubicBezTo>
                  <a:cubicBezTo>
                    <a:pt x="3150234" y="2627385"/>
                    <a:pt x="3150234" y="2624993"/>
                    <a:pt x="3150234" y="2624993"/>
                  </a:cubicBezTo>
                  <a:cubicBezTo>
                    <a:pt x="3155875" y="2624993"/>
                    <a:pt x="3161515" y="2622599"/>
                    <a:pt x="3167156" y="2620207"/>
                  </a:cubicBezTo>
                  <a:cubicBezTo>
                    <a:pt x="3184077" y="2613027"/>
                    <a:pt x="3196769" y="2596278"/>
                    <a:pt x="3208050" y="2569955"/>
                  </a:cubicBezTo>
                  <a:close/>
                  <a:moveTo>
                    <a:pt x="248182" y="2569955"/>
                  </a:moveTo>
                  <a:cubicBezTo>
                    <a:pt x="258054" y="2584313"/>
                    <a:pt x="265104" y="2601064"/>
                    <a:pt x="274976" y="2610636"/>
                  </a:cubicBezTo>
                  <a:cubicBezTo>
                    <a:pt x="283436" y="2620207"/>
                    <a:pt x="296127" y="2622599"/>
                    <a:pt x="307408" y="2627385"/>
                  </a:cubicBezTo>
                  <a:cubicBezTo>
                    <a:pt x="304588" y="2646528"/>
                    <a:pt x="300358" y="2663279"/>
                    <a:pt x="300358" y="2682422"/>
                  </a:cubicBezTo>
                  <a:cubicBezTo>
                    <a:pt x="300358" y="2699171"/>
                    <a:pt x="304588" y="2718314"/>
                    <a:pt x="307408" y="2739851"/>
                  </a:cubicBezTo>
                  <a:cubicBezTo>
                    <a:pt x="283436" y="2744637"/>
                    <a:pt x="263695" y="2761386"/>
                    <a:pt x="249593" y="2797281"/>
                  </a:cubicBezTo>
                  <a:cubicBezTo>
                    <a:pt x="239722" y="2780529"/>
                    <a:pt x="232672" y="2766172"/>
                    <a:pt x="222800" y="2756601"/>
                  </a:cubicBezTo>
                  <a:cubicBezTo>
                    <a:pt x="214339" y="2749423"/>
                    <a:pt x="203058" y="2747029"/>
                    <a:pt x="190368" y="2739851"/>
                  </a:cubicBezTo>
                  <a:cubicBezTo>
                    <a:pt x="193188" y="2720708"/>
                    <a:pt x="197418" y="2701565"/>
                    <a:pt x="197418" y="2684814"/>
                  </a:cubicBezTo>
                  <a:cubicBezTo>
                    <a:pt x="197418" y="2668065"/>
                    <a:pt x="193188" y="2648922"/>
                    <a:pt x="190368" y="2627385"/>
                  </a:cubicBezTo>
                  <a:cubicBezTo>
                    <a:pt x="214339" y="2622599"/>
                    <a:pt x="234081" y="2603456"/>
                    <a:pt x="248182" y="2569955"/>
                  </a:cubicBezTo>
                  <a:close/>
                  <a:moveTo>
                    <a:pt x="4688689" y="2565170"/>
                  </a:moveTo>
                  <a:cubicBezTo>
                    <a:pt x="4702790" y="2601064"/>
                    <a:pt x="4722532" y="2617813"/>
                    <a:pt x="4746504" y="2622599"/>
                  </a:cubicBezTo>
                  <a:cubicBezTo>
                    <a:pt x="4743683" y="2644136"/>
                    <a:pt x="4739454" y="2663279"/>
                    <a:pt x="4739454" y="2682422"/>
                  </a:cubicBezTo>
                  <a:cubicBezTo>
                    <a:pt x="4739454" y="2701565"/>
                    <a:pt x="4743683" y="2718314"/>
                    <a:pt x="4746504" y="2739851"/>
                  </a:cubicBezTo>
                  <a:cubicBezTo>
                    <a:pt x="4721121" y="2744637"/>
                    <a:pt x="4702790" y="2763780"/>
                    <a:pt x="4688689" y="2797281"/>
                  </a:cubicBezTo>
                  <a:cubicBezTo>
                    <a:pt x="4678817" y="2782923"/>
                    <a:pt x="4671767" y="2766172"/>
                    <a:pt x="4661896" y="2756601"/>
                  </a:cubicBezTo>
                  <a:cubicBezTo>
                    <a:pt x="4652026" y="2749423"/>
                    <a:pt x="4640744" y="2747029"/>
                    <a:pt x="4629463" y="2737457"/>
                  </a:cubicBezTo>
                  <a:cubicBezTo>
                    <a:pt x="4632284" y="2718314"/>
                    <a:pt x="4636513" y="2701565"/>
                    <a:pt x="4636513" y="2682422"/>
                  </a:cubicBezTo>
                  <a:cubicBezTo>
                    <a:pt x="4636513" y="2663279"/>
                    <a:pt x="4632284" y="2644136"/>
                    <a:pt x="4629463" y="2624993"/>
                  </a:cubicBezTo>
                  <a:cubicBezTo>
                    <a:pt x="4640744" y="2617813"/>
                    <a:pt x="4652026" y="2615421"/>
                    <a:pt x="4661896" y="2605850"/>
                  </a:cubicBezTo>
                  <a:cubicBezTo>
                    <a:pt x="4671767" y="2596278"/>
                    <a:pt x="4678817" y="2581921"/>
                    <a:pt x="4688689" y="2565170"/>
                  </a:cubicBezTo>
                  <a:close/>
                  <a:moveTo>
                    <a:pt x="1728821" y="2565170"/>
                  </a:moveTo>
                  <a:cubicBezTo>
                    <a:pt x="1742922" y="2601064"/>
                    <a:pt x="1762664" y="2617813"/>
                    <a:pt x="1786637" y="2622599"/>
                  </a:cubicBezTo>
                  <a:cubicBezTo>
                    <a:pt x="1783817" y="2644136"/>
                    <a:pt x="1779586" y="2663279"/>
                    <a:pt x="1779586" y="2682422"/>
                  </a:cubicBezTo>
                  <a:cubicBezTo>
                    <a:pt x="1779586" y="2701565"/>
                    <a:pt x="1783817" y="2718314"/>
                    <a:pt x="1786637" y="2739851"/>
                  </a:cubicBezTo>
                  <a:cubicBezTo>
                    <a:pt x="1761255" y="2744637"/>
                    <a:pt x="1742922" y="2763780"/>
                    <a:pt x="1728821" y="2797281"/>
                  </a:cubicBezTo>
                  <a:cubicBezTo>
                    <a:pt x="1718951" y="2782923"/>
                    <a:pt x="1711899" y="2766172"/>
                    <a:pt x="1702029" y="2756601"/>
                  </a:cubicBezTo>
                  <a:cubicBezTo>
                    <a:pt x="1693568" y="2749423"/>
                    <a:pt x="1682287" y="2747029"/>
                    <a:pt x="1669596" y="2737457"/>
                  </a:cubicBezTo>
                  <a:cubicBezTo>
                    <a:pt x="1672416" y="2718314"/>
                    <a:pt x="1676647" y="2701565"/>
                    <a:pt x="1676647" y="2682422"/>
                  </a:cubicBezTo>
                  <a:cubicBezTo>
                    <a:pt x="1676647" y="2663279"/>
                    <a:pt x="1672416" y="2644136"/>
                    <a:pt x="1669596" y="2624993"/>
                  </a:cubicBezTo>
                  <a:cubicBezTo>
                    <a:pt x="1680877" y="2617813"/>
                    <a:pt x="1692158" y="2615421"/>
                    <a:pt x="1702029" y="2605850"/>
                  </a:cubicBezTo>
                  <a:cubicBezTo>
                    <a:pt x="1711899" y="2596278"/>
                    <a:pt x="1718951" y="2581921"/>
                    <a:pt x="1728821" y="2565170"/>
                  </a:cubicBezTo>
                  <a:close/>
                  <a:moveTo>
                    <a:pt x="2178654" y="2560384"/>
                  </a:moveTo>
                  <a:cubicBezTo>
                    <a:pt x="2188524" y="2565170"/>
                    <a:pt x="2196985" y="2567564"/>
                    <a:pt x="2205446" y="2572350"/>
                  </a:cubicBezTo>
                  <a:cubicBezTo>
                    <a:pt x="2220958" y="2579527"/>
                    <a:pt x="2237879" y="2581921"/>
                    <a:pt x="2251981" y="2596278"/>
                  </a:cubicBezTo>
                  <a:cubicBezTo>
                    <a:pt x="2264671" y="2610636"/>
                    <a:pt x="2275952" y="2634565"/>
                    <a:pt x="2287233" y="2653708"/>
                  </a:cubicBezTo>
                  <a:cubicBezTo>
                    <a:pt x="2292874" y="2663279"/>
                    <a:pt x="2299925" y="2672851"/>
                    <a:pt x="2306975" y="2684814"/>
                  </a:cubicBezTo>
                  <a:cubicBezTo>
                    <a:pt x="2288644" y="2715923"/>
                    <a:pt x="2271723" y="2744637"/>
                    <a:pt x="2254801" y="2773352"/>
                  </a:cubicBezTo>
                  <a:cubicBezTo>
                    <a:pt x="2253390" y="2775743"/>
                    <a:pt x="2251981" y="2778138"/>
                    <a:pt x="2249160" y="2778138"/>
                  </a:cubicBezTo>
                  <a:cubicBezTo>
                    <a:pt x="2226599" y="2787709"/>
                    <a:pt x="2204036" y="2797281"/>
                    <a:pt x="2178654" y="2809244"/>
                  </a:cubicBezTo>
                  <a:cubicBezTo>
                    <a:pt x="2171602" y="2768566"/>
                    <a:pt x="2165962" y="2727886"/>
                    <a:pt x="2160321" y="2691994"/>
                  </a:cubicBezTo>
                  <a:cubicBezTo>
                    <a:pt x="2160321" y="2687208"/>
                    <a:pt x="2160321" y="2684814"/>
                    <a:pt x="2160321" y="2680028"/>
                  </a:cubicBezTo>
                  <a:cubicBezTo>
                    <a:pt x="2165962" y="2639350"/>
                    <a:pt x="2171602" y="2601064"/>
                    <a:pt x="2178654" y="2560384"/>
                  </a:cubicBezTo>
                  <a:close/>
                  <a:moveTo>
                    <a:pt x="4237447" y="2557993"/>
                  </a:moveTo>
                  <a:cubicBezTo>
                    <a:pt x="4240267" y="2581921"/>
                    <a:pt x="4243087" y="2605850"/>
                    <a:pt x="4248728" y="2629779"/>
                  </a:cubicBezTo>
                  <a:cubicBezTo>
                    <a:pt x="4257189" y="2665671"/>
                    <a:pt x="4257189" y="2701565"/>
                    <a:pt x="4248728" y="2737457"/>
                  </a:cubicBezTo>
                  <a:cubicBezTo>
                    <a:pt x="4244497" y="2758994"/>
                    <a:pt x="4241676" y="2782923"/>
                    <a:pt x="4237447" y="2806852"/>
                  </a:cubicBezTo>
                  <a:cubicBezTo>
                    <a:pt x="4233216" y="2806852"/>
                    <a:pt x="4230395" y="2806852"/>
                    <a:pt x="4227575" y="2804458"/>
                  </a:cubicBezTo>
                  <a:cubicBezTo>
                    <a:pt x="4207833" y="2794887"/>
                    <a:pt x="4189502" y="2787709"/>
                    <a:pt x="4171170" y="2778138"/>
                  </a:cubicBezTo>
                  <a:cubicBezTo>
                    <a:pt x="4166940" y="2778138"/>
                    <a:pt x="4162709" y="2775743"/>
                    <a:pt x="4159889" y="2770958"/>
                  </a:cubicBezTo>
                  <a:cubicBezTo>
                    <a:pt x="4142967" y="2742243"/>
                    <a:pt x="4127456" y="2715923"/>
                    <a:pt x="4109124" y="2684814"/>
                  </a:cubicBezTo>
                  <a:cubicBezTo>
                    <a:pt x="4123225" y="2660885"/>
                    <a:pt x="4135917" y="2641742"/>
                    <a:pt x="4148608" y="2617813"/>
                  </a:cubicBezTo>
                  <a:cubicBezTo>
                    <a:pt x="4158479" y="2598670"/>
                    <a:pt x="4169760" y="2586707"/>
                    <a:pt x="4183862" y="2581921"/>
                  </a:cubicBezTo>
                  <a:cubicBezTo>
                    <a:pt x="4200783" y="2574741"/>
                    <a:pt x="4219114" y="2567564"/>
                    <a:pt x="4237447" y="2557993"/>
                  </a:cubicBezTo>
                  <a:close/>
                  <a:moveTo>
                    <a:pt x="3657882" y="2557993"/>
                  </a:moveTo>
                  <a:cubicBezTo>
                    <a:pt x="3681855" y="2567564"/>
                    <a:pt x="3704417" y="2579527"/>
                    <a:pt x="3726979" y="2589099"/>
                  </a:cubicBezTo>
                  <a:cubicBezTo>
                    <a:pt x="3731208" y="2591493"/>
                    <a:pt x="3734029" y="2593884"/>
                    <a:pt x="3736849" y="2598670"/>
                  </a:cubicBezTo>
                  <a:cubicBezTo>
                    <a:pt x="3752361" y="2627385"/>
                    <a:pt x="3769283" y="2653708"/>
                    <a:pt x="3786204" y="2682422"/>
                  </a:cubicBezTo>
                  <a:cubicBezTo>
                    <a:pt x="3779153" y="2696779"/>
                    <a:pt x="3770692" y="2708743"/>
                    <a:pt x="3765052" y="2720708"/>
                  </a:cubicBezTo>
                  <a:cubicBezTo>
                    <a:pt x="3745310" y="2761386"/>
                    <a:pt x="3719927" y="2787709"/>
                    <a:pt x="3688905" y="2794887"/>
                  </a:cubicBezTo>
                  <a:cubicBezTo>
                    <a:pt x="3679034" y="2797281"/>
                    <a:pt x="3669163" y="2804458"/>
                    <a:pt x="3657882" y="2809244"/>
                  </a:cubicBezTo>
                  <a:cubicBezTo>
                    <a:pt x="3653652" y="2782923"/>
                    <a:pt x="3650832" y="2758994"/>
                    <a:pt x="3645191" y="2737457"/>
                  </a:cubicBezTo>
                  <a:cubicBezTo>
                    <a:pt x="3638140" y="2701565"/>
                    <a:pt x="3638140" y="2668065"/>
                    <a:pt x="3645191" y="2632171"/>
                  </a:cubicBezTo>
                  <a:cubicBezTo>
                    <a:pt x="3650832" y="2608242"/>
                    <a:pt x="3653652" y="2584313"/>
                    <a:pt x="3657882" y="2557993"/>
                  </a:cubicBezTo>
                  <a:close/>
                  <a:moveTo>
                    <a:pt x="2758217" y="2557993"/>
                  </a:moveTo>
                  <a:cubicBezTo>
                    <a:pt x="2761038" y="2574741"/>
                    <a:pt x="2763858" y="2591493"/>
                    <a:pt x="2766678" y="2608242"/>
                  </a:cubicBezTo>
                  <a:cubicBezTo>
                    <a:pt x="2768089" y="2615421"/>
                    <a:pt x="2769498" y="2622599"/>
                    <a:pt x="2770909" y="2629779"/>
                  </a:cubicBezTo>
                  <a:cubicBezTo>
                    <a:pt x="2772319" y="2641742"/>
                    <a:pt x="2773730" y="2651313"/>
                    <a:pt x="2775139" y="2663279"/>
                  </a:cubicBezTo>
                  <a:cubicBezTo>
                    <a:pt x="2776550" y="2670457"/>
                    <a:pt x="2776550" y="2675242"/>
                    <a:pt x="2777959" y="2680028"/>
                  </a:cubicBezTo>
                  <a:cubicBezTo>
                    <a:pt x="2777959" y="2682422"/>
                    <a:pt x="2777959" y="2687208"/>
                    <a:pt x="2777959" y="2689600"/>
                  </a:cubicBezTo>
                  <a:cubicBezTo>
                    <a:pt x="2776550" y="2694386"/>
                    <a:pt x="2776550" y="2699171"/>
                    <a:pt x="2775139" y="2703957"/>
                  </a:cubicBezTo>
                  <a:cubicBezTo>
                    <a:pt x="2775139" y="2713528"/>
                    <a:pt x="2773730" y="2723100"/>
                    <a:pt x="2770909" y="2735066"/>
                  </a:cubicBezTo>
                  <a:cubicBezTo>
                    <a:pt x="2769498" y="2742243"/>
                    <a:pt x="2768089" y="2749423"/>
                    <a:pt x="2766678" y="2756601"/>
                  </a:cubicBezTo>
                  <a:cubicBezTo>
                    <a:pt x="2763858" y="2773352"/>
                    <a:pt x="2761038" y="2792495"/>
                    <a:pt x="2758217" y="2809244"/>
                  </a:cubicBezTo>
                  <a:cubicBezTo>
                    <a:pt x="2755397" y="2806852"/>
                    <a:pt x="2752577" y="2806852"/>
                    <a:pt x="2749757" y="2804458"/>
                  </a:cubicBezTo>
                  <a:cubicBezTo>
                    <a:pt x="2742707" y="2802066"/>
                    <a:pt x="2737066" y="2799672"/>
                    <a:pt x="2731426" y="2797281"/>
                  </a:cubicBezTo>
                  <a:cubicBezTo>
                    <a:pt x="2715914" y="2790101"/>
                    <a:pt x="2698992" y="2787709"/>
                    <a:pt x="2684890" y="2773352"/>
                  </a:cubicBezTo>
                  <a:cubicBezTo>
                    <a:pt x="2670789" y="2758994"/>
                    <a:pt x="2660919" y="2735066"/>
                    <a:pt x="2649638" y="2713528"/>
                  </a:cubicBezTo>
                  <a:cubicBezTo>
                    <a:pt x="2642587" y="2703957"/>
                    <a:pt x="2636946" y="2694386"/>
                    <a:pt x="2628485" y="2682422"/>
                  </a:cubicBezTo>
                  <a:cubicBezTo>
                    <a:pt x="2635537" y="2670457"/>
                    <a:pt x="2642587" y="2658493"/>
                    <a:pt x="2649638" y="2646528"/>
                  </a:cubicBezTo>
                  <a:cubicBezTo>
                    <a:pt x="2652458" y="2641742"/>
                    <a:pt x="2656688" y="2634565"/>
                    <a:pt x="2659508" y="2629779"/>
                  </a:cubicBezTo>
                  <a:cubicBezTo>
                    <a:pt x="2665149" y="2622599"/>
                    <a:pt x="2670789" y="2613027"/>
                    <a:pt x="2675020" y="2605850"/>
                  </a:cubicBezTo>
                  <a:cubicBezTo>
                    <a:pt x="2676430" y="2603456"/>
                    <a:pt x="2679250" y="2598670"/>
                    <a:pt x="2680661" y="2596278"/>
                  </a:cubicBezTo>
                  <a:cubicBezTo>
                    <a:pt x="2680661" y="2596278"/>
                    <a:pt x="2682070" y="2593884"/>
                    <a:pt x="2682070" y="2593884"/>
                  </a:cubicBezTo>
                  <a:cubicBezTo>
                    <a:pt x="2683481" y="2593884"/>
                    <a:pt x="2683481" y="2593884"/>
                    <a:pt x="2683481" y="2593884"/>
                  </a:cubicBezTo>
                  <a:cubicBezTo>
                    <a:pt x="2684890" y="2593884"/>
                    <a:pt x="2686301" y="2591493"/>
                    <a:pt x="2687711" y="2591493"/>
                  </a:cubicBezTo>
                  <a:cubicBezTo>
                    <a:pt x="2687711" y="2591493"/>
                    <a:pt x="2689122" y="2591493"/>
                    <a:pt x="2689122" y="2591493"/>
                  </a:cubicBezTo>
                  <a:cubicBezTo>
                    <a:pt x="2710273" y="2579527"/>
                    <a:pt x="2732835" y="2569955"/>
                    <a:pt x="2755397" y="2560384"/>
                  </a:cubicBezTo>
                  <a:cubicBezTo>
                    <a:pt x="2756808" y="2557993"/>
                    <a:pt x="2756808" y="2557993"/>
                    <a:pt x="2758217" y="2557993"/>
                  </a:cubicBezTo>
                  <a:close/>
                  <a:moveTo>
                    <a:pt x="1278990" y="2557993"/>
                  </a:moveTo>
                  <a:cubicBezTo>
                    <a:pt x="1281810" y="2581921"/>
                    <a:pt x="1284630" y="2605850"/>
                    <a:pt x="1290271" y="2629779"/>
                  </a:cubicBezTo>
                  <a:cubicBezTo>
                    <a:pt x="1298732" y="2665671"/>
                    <a:pt x="1298732" y="2701565"/>
                    <a:pt x="1290271" y="2737457"/>
                  </a:cubicBezTo>
                  <a:cubicBezTo>
                    <a:pt x="1286040" y="2758994"/>
                    <a:pt x="1283219" y="2782923"/>
                    <a:pt x="1278990" y="2806852"/>
                  </a:cubicBezTo>
                  <a:cubicBezTo>
                    <a:pt x="1274759" y="2806852"/>
                    <a:pt x="1271938" y="2806852"/>
                    <a:pt x="1269118" y="2804458"/>
                  </a:cubicBezTo>
                  <a:cubicBezTo>
                    <a:pt x="1249376" y="2794887"/>
                    <a:pt x="1231045" y="2787709"/>
                    <a:pt x="1212713" y="2778138"/>
                  </a:cubicBezTo>
                  <a:cubicBezTo>
                    <a:pt x="1208483" y="2778138"/>
                    <a:pt x="1204252" y="2775743"/>
                    <a:pt x="1201432" y="2770958"/>
                  </a:cubicBezTo>
                  <a:cubicBezTo>
                    <a:pt x="1184510" y="2742243"/>
                    <a:pt x="1168999" y="2715923"/>
                    <a:pt x="1150667" y="2684814"/>
                  </a:cubicBezTo>
                  <a:cubicBezTo>
                    <a:pt x="1164768" y="2660885"/>
                    <a:pt x="1177460" y="2641742"/>
                    <a:pt x="1190151" y="2617813"/>
                  </a:cubicBezTo>
                  <a:cubicBezTo>
                    <a:pt x="1200022" y="2598670"/>
                    <a:pt x="1211303" y="2586707"/>
                    <a:pt x="1225405" y="2581921"/>
                  </a:cubicBezTo>
                  <a:cubicBezTo>
                    <a:pt x="1242326" y="2574741"/>
                    <a:pt x="1260657" y="2567564"/>
                    <a:pt x="1278990" y="2557993"/>
                  </a:cubicBezTo>
                  <a:close/>
                  <a:moveTo>
                    <a:pt x="699425" y="2557993"/>
                  </a:moveTo>
                  <a:cubicBezTo>
                    <a:pt x="723398" y="2567564"/>
                    <a:pt x="745960" y="2579527"/>
                    <a:pt x="768522" y="2589099"/>
                  </a:cubicBezTo>
                  <a:cubicBezTo>
                    <a:pt x="772751" y="2591493"/>
                    <a:pt x="775572" y="2593884"/>
                    <a:pt x="778392" y="2598670"/>
                  </a:cubicBezTo>
                  <a:cubicBezTo>
                    <a:pt x="793904" y="2627385"/>
                    <a:pt x="810826" y="2653708"/>
                    <a:pt x="827747" y="2682422"/>
                  </a:cubicBezTo>
                  <a:cubicBezTo>
                    <a:pt x="820696" y="2696779"/>
                    <a:pt x="812235" y="2708743"/>
                    <a:pt x="806595" y="2720708"/>
                  </a:cubicBezTo>
                  <a:cubicBezTo>
                    <a:pt x="786853" y="2761386"/>
                    <a:pt x="761470" y="2787709"/>
                    <a:pt x="730448" y="2794887"/>
                  </a:cubicBezTo>
                  <a:cubicBezTo>
                    <a:pt x="720577" y="2797281"/>
                    <a:pt x="710706" y="2804458"/>
                    <a:pt x="699425" y="2809244"/>
                  </a:cubicBezTo>
                  <a:cubicBezTo>
                    <a:pt x="695195" y="2782923"/>
                    <a:pt x="692375" y="2758994"/>
                    <a:pt x="686734" y="2737457"/>
                  </a:cubicBezTo>
                  <a:cubicBezTo>
                    <a:pt x="679683" y="2701565"/>
                    <a:pt x="679683" y="2668065"/>
                    <a:pt x="686734" y="2632171"/>
                  </a:cubicBezTo>
                  <a:cubicBezTo>
                    <a:pt x="692375" y="2608242"/>
                    <a:pt x="695195" y="2584313"/>
                    <a:pt x="699425" y="2557993"/>
                  </a:cubicBezTo>
                  <a:close/>
                  <a:moveTo>
                    <a:pt x="4274110" y="2435954"/>
                  </a:moveTo>
                  <a:cubicBezTo>
                    <a:pt x="4228986" y="2457492"/>
                    <a:pt x="4183862" y="2476634"/>
                    <a:pt x="4138737" y="2498169"/>
                  </a:cubicBezTo>
                  <a:cubicBezTo>
                    <a:pt x="4133097" y="2500563"/>
                    <a:pt x="4128866" y="2505349"/>
                    <a:pt x="4124636" y="2512526"/>
                  </a:cubicBezTo>
                  <a:cubicBezTo>
                    <a:pt x="4092202" y="2565170"/>
                    <a:pt x="4061179" y="2617813"/>
                    <a:pt x="4028747" y="2672851"/>
                  </a:cubicBezTo>
                  <a:cubicBezTo>
                    <a:pt x="4027336" y="2677636"/>
                    <a:pt x="4024516" y="2680028"/>
                    <a:pt x="4023107" y="2684814"/>
                  </a:cubicBezTo>
                  <a:cubicBezTo>
                    <a:pt x="4024516" y="2687208"/>
                    <a:pt x="4025927" y="2689600"/>
                    <a:pt x="4028747" y="2694386"/>
                  </a:cubicBezTo>
                  <a:cubicBezTo>
                    <a:pt x="4061179" y="2751815"/>
                    <a:pt x="4095023" y="2806852"/>
                    <a:pt x="4127456" y="2861887"/>
                  </a:cubicBezTo>
                  <a:cubicBezTo>
                    <a:pt x="4131686" y="2869067"/>
                    <a:pt x="4137326" y="2873853"/>
                    <a:pt x="4142967" y="2876244"/>
                  </a:cubicBezTo>
                  <a:cubicBezTo>
                    <a:pt x="4178221" y="2892996"/>
                    <a:pt x="4213474" y="2907353"/>
                    <a:pt x="4248728" y="2924102"/>
                  </a:cubicBezTo>
                  <a:cubicBezTo>
                    <a:pt x="4260009" y="2928888"/>
                    <a:pt x="4269879" y="2933674"/>
                    <a:pt x="4281160" y="2938459"/>
                  </a:cubicBezTo>
                  <a:cubicBezTo>
                    <a:pt x="4282571" y="2933674"/>
                    <a:pt x="4283980" y="2931282"/>
                    <a:pt x="4283980" y="2928888"/>
                  </a:cubicBezTo>
                  <a:cubicBezTo>
                    <a:pt x="4296672" y="2852316"/>
                    <a:pt x="4309363" y="2775743"/>
                    <a:pt x="4320644" y="2699171"/>
                  </a:cubicBezTo>
                  <a:cubicBezTo>
                    <a:pt x="4322055" y="2689600"/>
                    <a:pt x="4320644" y="2677636"/>
                    <a:pt x="4319234" y="2668065"/>
                  </a:cubicBezTo>
                  <a:cubicBezTo>
                    <a:pt x="4307953" y="2598670"/>
                    <a:pt x="4296672" y="2526884"/>
                    <a:pt x="4285391" y="2457492"/>
                  </a:cubicBezTo>
                  <a:cubicBezTo>
                    <a:pt x="4283980" y="2450311"/>
                    <a:pt x="4282571" y="2443134"/>
                    <a:pt x="4281160" y="2435954"/>
                  </a:cubicBezTo>
                  <a:cubicBezTo>
                    <a:pt x="4278340" y="2435954"/>
                    <a:pt x="4275520" y="2435954"/>
                    <a:pt x="4274110" y="2435954"/>
                  </a:cubicBezTo>
                  <a:close/>
                  <a:moveTo>
                    <a:pt x="1315653" y="2435954"/>
                  </a:moveTo>
                  <a:cubicBezTo>
                    <a:pt x="1270529" y="2457492"/>
                    <a:pt x="1225405" y="2476634"/>
                    <a:pt x="1180280" y="2498169"/>
                  </a:cubicBezTo>
                  <a:cubicBezTo>
                    <a:pt x="1174640" y="2500563"/>
                    <a:pt x="1170409" y="2505349"/>
                    <a:pt x="1166179" y="2512526"/>
                  </a:cubicBezTo>
                  <a:cubicBezTo>
                    <a:pt x="1133745" y="2565170"/>
                    <a:pt x="1102722" y="2617813"/>
                    <a:pt x="1070290" y="2672851"/>
                  </a:cubicBezTo>
                  <a:cubicBezTo>
                    <a:pt x="1068879" y="2677636"/>
                    <a:pt x="1066059" y="2680028"/>
                    <a:pt x="1064650" y="2684814"/>
                  </a:cubicBezTo>
                  <a:cubicBezTo>
                    <a:pt x="1066059" y="2687208"/>
                    <a:pt x="1066059" y="2689600"/>
                    <a:pt x="1070290" y="2694386"/>
                  </a:cubicBezTo>
                  <a:cubicBezTo>
                    <a:pt x="1102722" y="2751815"/>
                    <a:pt x="1136566" y="2806852"/>
                    <a:pt x="1168999" y="2861887"/>
                  </a:cubicBezTo>
                  <a:cubicBezTo>
                    <a:pt x="1173229" y="2869067"/>
                    <a:pt x="1178870" y="2873853"/>
                    <a:pt x="1184510" y="2876244"/>
                  </a:cubicBezTo>
                  <a:cubicBezTo>
                    <a:pt x="1219764" y="2892996"/>
                    <a:pt x="1255017" y="2907353"/>
                    <a:pt x="1290271" y="2924102"/>
                  </a:cubicBezTo>
                  <a:cubicBezTo>
                    <a:pt x="1301552" y="2928888"/>
                    <a:pt x="1311422" y="2933674"/>
                    <a:pt x="1322703" y="2938459"/>
                  </a:cubicBezTo>
                  <a:cubicBezTo>
                    <a:pt x="1324114" y="2933674"/>
                    <a:pt x="1325523" y="2931282"/>
                    <a:pt x="1325523" y="2928888"/>
                  </a:cubicBezTo>
                  <a:cubicBezTo>
                    <a:pt x="1338215" y="2852316"/>
                    <a:pt x="1350906" y="2775743"/>
                    <a:pt x="1362187" y="2699171"/>
                  </a:cubicBezTo>
                  <a:cubicBezTo>
                    <a:pt x="1363597" y="2689600"/>
                    <a:pt x="1362187" y="2677636"/>
                    <a:pt x="1360777" y="2668065"/>
                  </a:cubicBezTo>
                  <a:cubicBezTo>
                    <a:pt x="1349496" y="2598670"/>
                    <a:pt x="1338215" y="2526884"/>
                    <a:pt x="1326934" y="2457492"/>
                  </a:cubicBezTo>
                  <a:cubicBezTo>
                    <a:pt x="1325523" y="2450311"/>
                    <a:pt x="1324114" y="2443134"/>
                    <a:pt x="1322703" y="2435954"/>
                  </a:cubicBezTo>
                  <a:cubicBezTo>
                    <a:pt x="1319883" y="2435954"/>
                    <a:pt x="1317062" y="2435954"/>
                    <a:pt x="1315653" y="2435954"/>
                  </a:cubicBezTo>
                  <a:close/>
                  <a:moveTo>
                    <a:pt x="3615578" y="2433563"/>
                  </a:moveTo>
                  <a:cubicBezTo>
                    <a:pt x="3614168" y="2438348"/>
                    <a:pt x="3614168" y="2443134"/>
                    <a:pt x="3612757" y="2447920"/>
                  </a:cubicBezTo>
                  <a:cubicBezTo>
                    <a:pt x="3600067" y="2522098"/>
                    <a:pt x="3588786" y="2596278"/>
                    <a:pt x="3577505" y="2670457"/>
                  </a:cubicBezTo>
                  <a:cubicBezTo>
                    <a:pt x="3576094" y="2680028"/>
                    <a:pt x="3576094" y="2691994"/>
                    <a:pt x="3578914" y="2703957"/>
                  </a:cubicBezTo>
                  <a:cubicBezTo>
                    <a:pt x="3583145" y="2742243"/>
                    <a:pt x="3590195" y="2778138"/>
                    <a:pt x="3595836" y="2816424"/>
                  </a:cubicBezTo>
                  <a:cubicBezTo>
                    <a:pt x="3602887" y="2854710"/>
                    <a:pt x="3608528" y="2895387"/>
                    <a:pt x="3615578" y="2938459"/>
                  </a:cubicBezTo>
                  <a:cubicBezTo>
                    <a:pt x="3621218" y="2936068"/>
                    <a:pt x="3625449" y="2936068"/>
                    <a:pt x="3629679" y="2933674"/>
                  </a:cubicBezTo>
                  <a:cubicBezTo>
                    <a:pt x="3670574" y="2914530"/>
                    <a:pt x="3712877" y="2895387"/>
                    <a:pt x="3753771" y="2876244"/>
                  </a:cubicBezTo>
                  <a:cubicBezTo>
                    <a:pt x="3762231" y="2873853"/>
                    <a:pt x="3767872" y="2866673"/>
                    <a:pt x="3773512" y="2857102"/>
                  </a:cubicBezTo>
                  <a:cubicBezTo>
                    <a:pt x="3804535" y="2804458"/>
                    <a:pt x="3834149" y="2754209"/>
                    <a:pt x="3865172" y="2701565"/>
                  </a:cubicBezTo>
                  <a:cubicBezTo>
                    <a:pt x="3867992" y="2696779"/>
                    <a:pt x="3870812" y="2691994"/>
                    <a:pt x="3873633" y="2684814"/>
                  </a:cubicBezTo>
                  <a:cubicBezTo>
                    <a:pt x="3836969" y="2624993"/>
                    <a:pt x="3803126" y="2565170"/>
                    <a:pt x="3767872" y="2507741"/>
                  </a:cubicBezTo>
                  <a:cubicBezTo>
                    <a:pt x="3763642" y="2500563"/>
                    <a:pt x="3759411" y="2498169"/>
                    <a:pt x="3753771" y="2495778"/>
                  </a:cubicBezTo>
                  <a:cubicBezTo>
                    <a:pt x="3712877" y="2476634"/>
                    <a:pt x="3670574" y="2457492"/>
                    <a:pt x="3628270" y="2438348"/>
                  </a:cubicBezTo>
                  <a:cubicBezTo>
                    <a:pt x="3624038" y="2435954"/>
                    <a:pt x="3619809" y="2435954"/>
                    <a:pt x="3615578" y="2433563"/>
                  </a:cubicBezTo>
                  <a:close/>
                  <a:moveTo>
                    <a:pt x="2799112" y="2433563"/>
                  </a:moveTo>
                  <a:cubicBezTo>
                    <a:pt x="2797701" y="2435954"/>
                    <a:pt x="2796292" y="2435954"/>
                    <a:pt x="2794881" y="2435954"/>
                  </a:cubicBezTo>
                  <a:cubicBezTo>
                    <a:pt x="2751167" y="2455097"/>
                    <a:pt x="2707453" y="2476634"/>
                    <a:pt x="2663739" y="2495778"/>
                  </a:cubicBezTo>
                  <a:cubicBezTo>
                    <a:pt x="2662328" y="2495778"/>
                    <a:pt x="2662328" y="2495778"/>
                    <a:pt x="2660919" y="2495778"/>
                  </a:cubicBezTo>
                  <a:cubicBezTo>
                    <a:pt x="2655278" y="2498169"/>
                    <a:pt x="2648227" y="2505349"/>
                    <a:pt x="2643997" y="2512526"/>
                  </a:cubicBezTo>
                  <a:cubicBezTo>
                    <a:pt x="2617204" y="2557993"/>
                    <a:pt x="2590413" y="2603456"/>
                    <a:pt x="2563619" y="2648922"/>
                  </a:cubicBezTo>
                  <a:cubicBezTo>
                    <a:pt x="2556569" y="2660885"/>
                    <a:pt x="2550929" y="2670457"/>
                    <a:pt x="2543877" y="2682422"/>
                  </a:cubicBezTo>
                  <a:cubicBezTo>
                    <a:pt x="2545288" y="2687208"/>
                    <a:pt x="2545288" y="2689600"/>
                    <a:pt x="2546698" y="2689600"/>
                  </a:cubicBezTo>
                  <a:cubicBezTo>
                    <a:pt x="2580541" y="2747029"/>
                    <a:pt x="2612975" y="2804458"/>
                    <a:pt x="2646818" y="2859495"/>
                  </a:cubicBezTo>
                  <a:cubicBezTo>
                    <a:pt x="2649638" y="2866673"/>
                    <a:pt x="2655278" y="2871459"/>
                    <a:pt x="2660919" y="2873853"/>
                  </a:cubicBezTo>
                  <a:cubicBezTo>
                    <a:pt x="2693351" y="2888210"/>
                    <a:pt x="2727194" y="2904959"/>
                    <a:pt x="2761038" y="2919316"/>
                  </a:cubicBezTo>
                  <a:cubicBezTo>
                    <a:pt x="2770909" y="2924102"/>
                    <a:pt x="2780779" y="2928888"/>
                    <a:pt x="2790651" y="2933674"/>
                  </a:cubicBezTo>
                  <a:cubicBezTo>
                    <a:pt x="2793471" y="2933674"/>
                    <a:pt x="2796292" y="2933674"/>
                    <a:pt x="2800521" y="2936068"/>
                  </a:cubicBezTo>
                  <a:cubicBezTo>
                    <a:pt x="2801932" y="2928888"/>
                    <a:pt x="2803342" y="2924102"/>
                    <a:pt x="2804752" y="2916925"/>
                  </a:cubicBezTo>
                  <a:cubicBezTo>
                    <a:pt x="2804752" y="2914530"/>
                    <a:pt x="2806162" y="2909745"/>
                    <a:pt x="2806162" y="2904959"/>
                  </a:cubicBezTo>
                  <a:cubicBezTo>
                    <a:pt x="2813213" y="2866673"/>
                    <a:pt x="2818854" y="2830781"/>
                    <a:pt x="2824494" y="2792495"/>
                  </a:cubicBezTo>
                  <a:cubicBezTo>
                    <a:pt x="2828724" y="2763780"/>
                    <a:pt x="2832955" y="2737457"/>
                    <a:pt x="2837185" y="2708743"/>
                  </a:cubicBezTo>
                  <a:cubicBezTo>
                    <a:pt x="2838596" y="2694386"/>
                    <a:pt x="2838596" y="2680028"/>
                    <a:pt x="2837185" y="2663279"/>
                  </a:cubicBezTo>
                  <a:cubicBezTo>
                    <a:pt x="2831544" y="2629779"/>
                    <a:pt x="2827315" y="2596278"/>
                    <a:pt x="2821674" y="2562778"/>
                  </a:cubicBezTo>
                  <a:cubicBezTo>
                    <a:pt x="2816034" y="2524492"/>
                    <a:pt x="2810393" y="2488597"/>
                    <a:pt x="2804752" y="2450311"/>
                  </a:cubicBezTo>
                  <a:cubicBezTo>
                    <a:pt x="2803342" y="2443134"/>
                    <a:pt x="2801932" y="2438348"/>
                    <a:pt x="2800521" y="2433563"/>
                  </a:cubicBezTo>
                  <a:cubicBezTo>
                    <a:pt x="2800521" y="2433563"/>
                    <a:pt x="2799112" y="2433563"/>
                    <a:pt x="2799112" y="2433563"/>
                  </a:cubicBezTo>
                  <a:close/>
                  <a:moveTo>
                    <a:pt x="2136350" y="2433563"/>
                  </a:moveTo>
                  <a:cubicBezTo>
                    <a:pt x="2134939" y="2438348"/>
                    <a:pt x="2134939" y="2443134"/>
                    <a:pt x="2133530" y="2447920"/>
                  </a:cubicBezTo>
                  <a:cubicBezTo>
                    <a:pt x="2120838" y="2519706"/>
                    <a:pt x="2109557" y="2593884"/>
                    <a:pt x="2098276" y="2668065"/>
                  </a:cubicBezTo>
                  <a:cubicBezTo>
                    <a:pt x="2096866" y="2680028"/>
                    <a:pt x="2096866" y="2691994"/>
                    <a:pt x="2099686" y="2703957"/>
                  </a:cubicBezTo>
                  <a:cubicBezTo>
                    <a:pt x="2110968" y="2775743"/>
                    <a:pt x="2122249" y="2845138"/>
                    <a:pt x="2133530" y="2916925"/>
                  </a:cubicBezTo>
                  <a:cubicBezTo>
                    <a:pt x="2134939" y="2924102"/>
                    <a:pt x="2136350" y="2928888"/>
                    <a:pt x="2137759" y="2938459"/>
                  </a:cubicBezTo>
                  <a:cubicBezTo>
                    <a:pt x="2185704" y="2916925"/>
                    <a:pt x="2233648" y="2895387"/>
                    <a:pt x="2280183" y="2873853"/>
                  </a:cubicBezTo>
                  <a:cubicBezTo>
                    <a:pt x="2285824" y="2871459"/>
                    <a:pt x="2290054" y="2864281"/>
                    <a:pt x="2294285" y="2857102"/>
                  </a:cubicBezTo>
                  <a:cubicBezTo>
                    <a:pt x="2325308" y="2804458"/>
                    <a:pt x="2356330" y="2751815"/>
                    <a:pt x="2387353" y="2699171"/>
                  </a:cubicBezTo>
                  <a:cubicBezTo>
                    <a:pt x="2390174" y="2694386"/>
                    <a:pt x="2391583" y="2689600"/>
                    <a:pt x="2394403" y="2684814"/>
                  </a:cubicBezTo>
                  <a:cubicBezTo>
                    <a:pt x="2359151" y="2624993"/>
                    <a:pt x="2325308" y="2565170"/>
                    <a:pt x="2290054" y="2507741"/>
                  </a:cubicBezTo>
                  <a:cubicBezTo>
                    <a:pt x="2285824" y="2502955"/>
                    <a:pt x="2280183" y="2498169"/>
                    <a:pt x="2275952" y="2495778"/>
                  </a:cubicBezTo>
                  <a:cubicBezTo>
                    <a:pt x="2232239" y="2474240"/>
                    <a:pt x="2189935" y="2455097"/>
                    <a:pt x="2146220" y="2435954"/>
                  </a:cubicBezTo>
                  <a:cubicBezTo>
                    <a:pt x="2143400" y="2433563"/>
                    <a:pt x="2140580" y="2433563"/>
                    <a:pt x="2136350" y="2433563"/>
                  </a:cubicBezTo>
                  <a:close/>
                  <a:moveTo>
                    <a:pt x="657121" y="2433563"/>
                  </a:moveTo>
                  <a:cubicBezTo>
                    <a:pt x="655711" y="2438348"/>
                    <a:pt x="655711" y="2443134"/>
                    <a:pt x="654300" y="2447920"/>
                  </a:cubicBezTo>
                  <a:cubicBezTo>
                    <a:pt x="641610" y="2522098"/>
                    <a:pt x="630329" y="2596278"/>
                    <a:pt x="619048" y="2670457"/>
                  </a:cubicBezTo>
                  <a:cubicBezTo>
                    <a:pt x="616228" y="2680028"/>
                    <a:pt x="617637" y="2691994"/>
                    <a:pt x="619048" y="2701565"/>
                  </a:cubicBezTo>
                  <a:cubicBezTo>
                    <a:pt x="623277" y="2739851"/>
                    <a:pt x="630329" y="2775743"/>
                    <a:pt x="635969" y="2814029"/>
                  </a:cubicBezTo>
                  <a:cubicBezTo>
                    <a:pt x="643019" y="2852316"/>
                    <a:pt x="648660" y="2892996"/>
                    <a:pt x="657121" y="2938459"/>
                  </a:cubicBezTo>
                  <a:cubicBezTo>
                    <a:pt x="662761" y="2936068"/>
                    <a:pt x="666992" y="2936068"/>
                    <a:pt x="671222" y="2933674"/>
                  </a:cubicBezTo>
                  <a:cubicBezTo>
                    <a:pt x="712117" y="2914530"/>
                    <a:pt x="754420" y="2895387"/>
                    <a:pt x="795314" y="2876244"/>
                  </a:cubicBezTo>
                  <a:cubicBezTo>
                    <a:pt x="803774" y="2873853"/>
                    <a:pt x="809415" y="2866673"/>
                    <a:pt x="815055" y="2857102"/>
                  </a:cubicBezTo>
                  <a:cubicBezTo>
                    <a:pt x="846078" y="2804458"/>
                    <a:pt x="875692" y="2754209"/>
                    <a:pt x="906715" y="2701565"/>
                  </a:cubicBezTo>
                  <a:cubicBezTo>
                    <a:pt x="909535" y="2696779"/>
                    <a:pt x="912355" y="2691994"/>
                    <a:pt x="915176" y="2684814"/>
                  </a:cubicBezTo>
                  <a:cubicBezTo>
                    <a:pt x="878512" y="2624993"/>
                    <a:pt x="844669" y="2565170"/>
                    <a:pt x="809415" y="2507741"/>
                  </a:cubicBezTo>
                  <a:cubicBezTo>
                    <a:pt x="805185" y="2500563"/>
                    <a:pt x="800954" y="2498169"/>
                    <a:pt x="795314" y="2495778"/>
                  </a:cubicBezTo>
                  <a:cubicBezTo>
                    <a:pt x="754420" y="2476634"/>
                    <a:pt x="712117" y="2457492"/>
                    <a:pt x="669813" y="2438348"/>
                  </a:cubicBezTo>
                  <a:cubicBezTo>
                    <a:pt x="665581" y="2435954"/>
                    <a:pt x="661352" y="2435954"/>
                    <a:pt x="657121" y="2433563"/>
                  </a:cubicBezTo>
                  <a:close/>
                  <a:moveTo>
                    <a:pt x="5079786" y="2429386"/>
                  </a:moveTo>
                  <a:lnTo>
                    <a:pt x="5088968" y="2466769"/>
                  </a:lnTo>
                  <a:lnTo>
                    <a:pt x="5056733" y="2668065"/>
                  </a:lnTo>
                  <a:cubicBezTo>
                    <a:pt x="5055323" y="2680028"/>
                    <a:pt x="5055323" y="2691994"/>
                    <a:pt x="5058144" y="2703957"/>
                  </a:cubicBezTo>
                  <a:cubicBezTo>
                    <a:pt x="5069425" y="2775743"/>
                    <a:pt x="5080706" y="2845138"/>
                    <a:pt x="5091987" y="2916925"/>
                  </a:cubicBezTo>
                  <a:cubicBezTo>
                    <a:pt x="5093396" y="2924102"/>
                    <a:pt x="5094807" y="2928888"/>
                    <a:pt x="5096216" y="2938459"/>
                  </a:cubicBezTo>
                  <a:lnTo>
                    <a:pt x="5181845" y="2899616"/>
                  </a:lnTo>
                  <a:lnTo>
                    <a:pt x="5184197" y="2912001"/>
                  </a:lnTo>
                  <a:lnTo>
                    <a:pt x="5185244" y="2919749"/>
                  </a:lnTo>
                  <a:lnTo>
                    <a:pt x="5093396" y="2962388"/>
                  </a:lnTo>
                  <a:cubicBezTo>
                    <a:pt x="5091987" y="2962388"/>
                    <a:pt x="5089166" y="2962388"/>
                    <a:pt x="5084935" y="2964783"/>
                  </a:cubicBezTo>
                  <a:cubicBezTo>
                    <a:pt x="5076475" y="2916925"/>
                    <a:pt x="5069425" y="2873853"/>
                    <a:pt x="5062373" y="2828387"/>
                  </a:cubicBezTo>
                  <a:cubicBezTo>
                    <a:pt x="5055323" y="2785315"/>
                    <a:pt x="5048272" y="2742243"/>
                    <a:pt x="5042631" y="2699171"/>
                  </a:cubicBezTo>
                  <a:cubicBezTo>
                    <a:pt x="5041222" y="2689600"/>
                    <a:pt x="5041222" y="2677636"/>
                    <a:pt x="5042631" y="2668065"/>
                  </a:cubicBezTo>
                  <a:close/>
                  <a:moveTo>
                    <a:pt x="3209460" y="2426383"/>
                  </a:moveTo>
                  <a:cubicBezTo>
                    <a:pt x="3205230" y="2431168"/>
                    <a:pt x="3200999" y="2438348"/>
                    <a:pt x="3198179" y="2443134"/>
                  </a:cubicBezTo>
                  <a:cubicBezTo>
                    <a:pt x="3193949" y="2450311"/>
                    <a:pt x="3189718" y="2457492"/>
                    <a:pt x="3185488" y="2464669"/>
                  </a:cubicBezTo>
                  <a:cubicBezTo>
                    <a:pt x="3184077" y="2464669"/>
                    <a:pt x="3184077" y="2467063"/>
                    <a:pt x="3182668" y="2469454"/>
                  </a:cubicBezTo>
                  <a:cubicBezTo>
                    <a:pt x="3175616" y="2481420"/>
                    <a:pt x="3169976" y="2490992"/>
                    <a:pt x="3162926" y="2500563"/>
                  </a:cubicBezTo>
                  <a:cubicBezTo>
                    <a:pt x="3161515" y="2502955"/>
                    <a:pt x="3161515" y="2502955"/>
                    <a:pt x="3160106" y="2505349"/>
                  </a:cubicBezTo>
                  <a:cubicBezTo>
                    <a:pt x="3154465" y="2514920"/>
                    <a:pt x="3148825" y="2522098"/>
                    <a:pt x="3141773" y="2524492"/>
                  </a:cubicBezTo>
                  <a:cubicBezTo>
                    <a:pt x="3140364" y="2524492"/>
                    <a:pt x="3137544" y="2526884"/>
                    <a:pt x="3136133" y="2526884"/>
                  </a:cubicBezTo>
                  <a:cubicBezTo>
                    <a:pt x="3127672" y="2531669"/>
                    <a:pt x="3119211" y="2536455"/>
                    <a:pt x="3110750" y="2538849"/>
                  </a:cubicBezTo>
                  <a:cubicBezTo>
                    <a:pt x="3109341" y="2538849"/>
                    <a:pt x="3106521" y="2541241"/>
                    <a:pt x="3105110" y="2541241"/>
                  </a:cubicBezTo>
                  <a:cubicBezTo>
                    <a:pt x="3098060" y="2543635"/>
                    <a:pt x="3092419" y="2546027"/>
                    <a:pt x="3086779" y="2548421"/>
                  </a:cubicBezTo>
                  <a:cubicBezTo>
                    <a:pt x="3082548" y="2548421"/>
                    <a:pt x="3078318" y="2553207"/>
                    <a:pt x="3075498" y="2560384"/>
                  </a:cubicBezTo>
                  <a:cubicBezTo>
                    <a:pt x="3075498" y="2565170"/>
                    <a:pt x="3076907" y="2569955"/>
                    <a:pt x="3076907" y="2574741"/>
                  </a:cubicBezTo>
                  <a:cubicBezTo>
                    <a:pt x="3078318" y="2581921"/>
                    <a:pt x="3078318" y="2586707"/>
                    <a:pt x="3079727" y="2593884"/>
                  </a:cubicBezTo>
                  <a:cubicBezTo>
                    <a:pt x="3085368" y="2624993"/>
                    <a:pt x="3093829" y="2656099"/>
                    <a:pt x="3093829" y="2687208"/>
                  </a:cubicBezTo>
                  <a:cubicBezTo>
                    <a:pt x="3093829" y="2689600"/>
                    <a:pt x="3093829" y="2691994"/>
                    <a:pt x="3093829" y="2694386"/>
                  </a:cubicBezTo>
                  <a:cubicBezTo>
                    <a:pt x="3092419" y="2723100"/>
                    <a:pt x="3083959" y="2754209"/>
                    <a:pt x="3079727" y="2785315"/>
                  </a:cubicBezTo>
                  <a:cubicBezTo>
                    <a:pt x="3076907" y="2794887"/>
                    <a:pt x="3075498" y="2804458"/>
                    <a:pt x="3074087" y="2816424"/>
                  </a:cubicBezTo>
                  <a:cubicBezTo>
                    <a:pt x="3078318" y="2818815"/>
                    <a:pt x="3081138" y="2821209"/>
                    <a:pt x="3083959" y="2823601"/>
                  </a:cubicBezTo>
                  <a:cubicBezTo>
                    <a:pt x="3102290" y="2830781"/>
                    <a:pt x="3120622" y="2840353"/>
                    <a:pt x="3138953" y="2847530"/>
                  </a:cubicBezTo>
                  <a:cubicBezTo>
                    <a:pt x="3140364" y="2847530"/>
                    <a:pt x="3140364" y="2847530"/>
                    <a:pt x="3140364" y="2847530"/>
                  </a:cubicBezTo>
                  <a:cubicBezTo>
                    <a:pt x="3148825" y="2849924"/>
                    <a:pt x="3154465" y="2857102"/>
                    <a:pt x="3160106" y="2866673"/>
                  </a:cubicBezTo>
                  <a:cubicBezTo>
                    <a:pt x="3172796" y="2888210"/>
                    <a:pt x="3185488" y="2912139"/>
                    <a:pt x="3199589" y="2933674"/>
                  </a:cubicBezTo>
                  <a:cubicBezTo>
                    <a:pt x="3200999" y="2936068"/>
                    <a:pt x="3203819" y="2938459"/>
                    <a:pt x="3205230" y="2940854"/>
                  </a:cubicBezTo>
                  <a:cubicBezTo>
                    <a:pt x="3206639" y="2943245"/>
                    <a:pt x="3208050" y="2943245"/>
                    <a:pt x="3209460" y="2945639"/>
                  </a:cubicBezTo>
                  <a:cubicBezTo>
                    <a:pt x="3213691" y="2940854"/>
                    <a:pt x="3217920" y="2933674"/>
                    <a:pt x="3220741" y="2928888"/>
                  </a:cubicBezTo>
                  <a:cubicBezTo>
                    <a:pt x="3229201" y="2914530"/>
                    <a:pt x="3239073" y="2897782"/>
                    <a:pt x="3247534" y="2883424"/>
                  </a:cubicBezTo>
                  <a:cubicBezTo>
                    <a:pt x="3248943" y="2881030"/>
                    <a:pt x="3251764" y="2876244"/>
                    <a:pt x="3254584" y="2871459"/>
                  </a:cubicBezTo>
                  <a:cubicBezTo>
                    <a:pt x="3261635" y="2857102"/>
                    <a:pt x="3270096" y="2849924"/>
                    <a:pt x="3279966" y="2845138"/>
                  </a:cubicBezTo>
                  <a:cubicBezTo>
                    <a:pt x="3282786" y="2842744"/>
                    <a:pt x="3287018" y="2842744"/>
                    <a:pt x="3291247" y="2840353"/>
                  </a:cubicBezTo>
                  <a:cubicBezTo>
                    <a:pt x="3303939" y="2833172"/>
                    <a:pt x="3318041" y="2828387"/>
                    <a:pt x="3330731" y="2821209"/>
                  </a:cubicBezTo>
                  <a:cubicBezTo>
                    <a:pt x="3332142" y="2821209"/>
                    <a:pt x="3333551" y="2818815"/>
                    <a:pt x="3334962" y="2818815"/>
                  </a:cubicBezTo>
                  <a:cubicBezTo>
                    <a:pt x="3337782" y="2818815"/>
                    <a:pt x="3339192" y="2816424"/>
                    <a:pt x="3342012" y="2814029"/>
                  </a:cubicBezTo>
                  <a:cubicBezTo>
                    <a:pt x="3339192" y="2804458"/>
                    <a:pt x="3337782" y="2792495"/>
                    <a:pt x="3336371" y="2782923"/>
                  </a:cubicBezTo>
                  <a:cubicBezTo>
                    <a:pt x="3330731" y="2749423"/>
                    <a:pt x="3322270" y="2718314"/>
                    <a:pt x="3322270" y="2687208"/>
                  </a:cubicBezTo>
                  <a:cubicBezTo>
                    <a:pt x="3322270" y="2653708"/>
                    <a:pt x="3332142" y="2622599"/>
                    <a:pt x="3336371" y="2589099"/>
                  </a:cubicBezTo>
                  <a:cubicBezTo>
                    <a:pt x="3339192" y="2579527"/>
                    <a:pt x="3340603" y="2567564"/>
                    <a:pt x="3342012" y="2555598"/>
                  </a:cubicBezTo>
                  <a:cubicBezTo>
                    <a:pt x="3332142" y="2550812"/>
                    <a:pt x="3322270" y="2546027"/>
                    <a:pt x="3312400" y="2541241"/>
                  </a:cubicBezTo>
                  <a:cubicBezTo>
                    <a:pt x="3309580" y="2541241"/>
                    <a:pt x="3306759" y="2538849"/>
                    <a:pt x="3303939" y="2538849"/>
                  </a:cubicBezTo>
                  <a:cubicBezTo>
                    <a:pt x="3295478" y="2536455"/>
                    <a:pt x="3287018" y="2531669"/>
                    <a:pt x="3279966" y="2526884"/>
                  </a:cubicBezTo>
                  <a:cubicBezTo>
                    <a:pt x="3270096" y="2522098"/>
                    <a:pt x="3261635" y="2514920"/>
                    <a:pt x="3254584" y="2502955"/>
                  </a:cubicBezTo>
                  <a:cubicBezTo>
                    <a:pt x="3247534" y="2493383"/>
                    <a:pt x="3241893" y="2483812"/>
                    <a:pt x="3236253" y="2471849"/>
                  </a:cubicBezTo>
                  <a:cubicBezTo>
                    <a:pt x="3234842" y="2469454"/>
                    <a:pt x="3233433" y="2464669"/>
                    <a:pt x="3232022" y="2462277"/>
                  </a:cubicBezTo>
                  <a:cubicBezTo>
                    <a:pt x="3227792" y="2455097"/>
                    <a:pt x="3222152" y="2445526"/>
                    <a:pt x="3217920" y="2438348"/>
                  </a:cubicBezTo>
                  <a:cubicBezTo>
                    <a:pt x="3215100" y="2435954"/>
                    <a:pt x="3212280" y="2431168"/>
                    <a:pt x="3209460" y="2426383"/>
                  </a:cubicBezTo>
                  <a:close/>
                  <a:moveTo>
                    <a:pt x="4687278" y="2423991"/>
                  </a:moveTo>
                  <a:cubicBezTo>
                    <a:pt x="4677408" y="2440740"/>
                    <a:pt x="4667536" y="2452705"/>
                    <a:pt x="4660486" y="2469454"/>
                  </a:cubicBezTo>
                  <a:cubicBezTo>
                    <a:pt x="4642154" y="2507741"/>
                    <a:pt x="4618182" y="2531669"/>
                    <a:pt x="4588569" y="2538849"/>
                  </a:cubicBezTo>
                  <a:cubicBezTo>
                    <a:pt x="4577288" y="2543635"/>
                    <a:pt x="4566007" y="2550812"/>
                    <a:pt x="4553316" y="2555598"/>
                  </a:cubicBezTo>
                  <a:cubicBezTo>
                    <a:pt x="4558957" y="2591493"/>
                    <a:pt x="4564597" y="2624993"/>
                    <a:pt x="4570238" y="2658493"/>
                  </a:cubicBezTo>
                  <a:cubicBezTo>
                    <a:pt x="4573058" y="2675242"/>
                    <a:pt x="4573058" y="2691994"/>
                    <a:pt x="4568827" y="2718314"/>
                  </a:cubicBezTo>
                  <a:cubicBezTo>
                    <a:pt x="4561777" y="2751815"/>
                    <a:pt x="4557546" y="2785315"/>
                    <a:pt x="4551905" y="2821209"/>
                  </a:cubicBezTo>
                  <a:cubicBezTo>
                    <a:pt x="4556137" y="2823601"/>
                    <a:pt x="4558957" y="2825995"/>
                    <a:pt x="4561777" y="2828387"/>
                  </a:cubicBezTo>
                  <a:cubicBezTo>
                    <a:pt x="4580108" y="2835567"/>
                    <a:pt x="4598441" y="2845138"/>
                    <a:pt x="4616771" y="2852316"/>
                  </a:cubicBezTo>
                  <a:cubicBezTo>
                    <a:pt x="4625232" y="2854710"/>
                    <a:pt x="4632284" y="2861887"/>
                    <a:pt x="4637924" y="2871459"/>
                  </a:cubicBezTo>
                  <a:cubicBezTo>
                    <a:pt x="4650615" y="2892996"/>
                    <a:pt x="4663307" y="2916925"/>
                    <a:pt x="4677408" y="2938459"/>
                  </a:cubicBezTo>
                  <a:cubicBezTo>
                    <a:pt x="4680228" y="2940854"/>
                    <a:pt x="4683048" y="2945639"/>
                    <a:pt x="4687278" y="2950425"/>
                  </a:cubicBezTo>
                  <a:cubicBezTo>
                    <a:pt x="4702790" y="2924102"/>
                    <a:pt x="4716892" y="2900173"/>
                    <a:pt x="4730993" y="2873853"/>
                  </a:cubicBezTo>
                  <a:cubicBezTo>
                    <a:pt x="4738043" y="2859495"/>
                    <a:pt x="4746504" y="2852316"/>
                    <a:pt x="4756375" y="2847530"/>
                  </a:cubicBezTo>
                  <a:cubicBezTo>
                    <a:pt x="4774706" y="2840353"/>
                    <a:pt x="4791628" y="2830781"/>
                    <a:pt x="4809960" y="2823601"/>
                  </a:cubicBezTo>
                  <a:cubicBezTo>
                    <a:pt x="4814190" y="2821209"/>
                    <a:pt x="4817010" y="2818815"/>
                    <a:pt x="4819831" y="2816424"/>
                  </a:cubicBezTo>
                  <a:cubicBezTo>
                    <a:pt x="4818421" y="2804458"/>
                    <a:pt x="4815601" y="2792495"/>
                    <a:pt x="4814190" y="2780529"/>
                  </a:cubicBezTo>
                  <a:cubicBezTo>
                    <a:pt x="4809960" y="2749423"/>
                    <a:pt x="4801500" y="2720708"/>
                    <a:pt x="4801500" y="2689600"/>
                  </a:cubicBezTo>
                  <a:cubicBezTo>
                    <a:pt x="4801500" y="2658493"/>
                    <a:pt x="4809960" y="2627385"/>
                    <a:pt x="4814190" y="2596278"/>
                  </a:cubicBezTo>
                  <a:cubicBezTo>
                    <a:pt x="4815601" y="2584313"/>
                    <a:pt x="4818421" y="2572350"/>
                    <a:pt x="4819831" y="2557993"/>
                  </a:cubicBezTo>
                  <a:cubicBezTo>
                    <a:pt x="4797268" y="2546027"/>
                    <a:pt x="4776117" y="2536455"/>
                    <a:pt x="4754964" y="2526884"/>
                  </a:cubicBezTo>
                  <a:cubicBezTo>
                    <a:pt x="4746504" y="2524492"/>
                    <a:pt x="4740863" y="2517312"/>
                    <a:pt x="4735223" y="2507741"/>
                  </a:cubicBezTo>
                  <a:cubicBezTo>
                    <a:pt x="4719712" y="2479026"/>
                    <a:pt x="4704200" y="2452705"/>
                    <a:pt x="4687278" y="2423991"/>
                  </a:cubicBezTo>
                  <a:close/>
                  <a:moveTo>
                    <a:pt x="1727412" y="2423991"/>
                  </a:moveTo>
                  <a:cubicBezTo>
                    <a:pt x="1717540" y="2440740"/>
                    <a:pt x="1707670" y="2452705"/>
                    <a:pt x="1700618" y="2469454"/>
                  </a:cubicBezTo>
                  <a:cubicBezTo>
                    <a:pt x="1682287" y="2507741"/>
                    <a:pt x="1658314" y="2531669"/>
                    <a:pt x="1628702" y="2538849"/>
                  </a:cubicBezTo>
                  <a:cubicBezTo>
                    <a:pt x="1617421" y="2543635"/>
                    <a:pt x="1606140" y="2550812"/>
                    <a:pt x="1593448" y="2555598"/>
                  </a:cubicBezTo>
                  <a:cubicBezTo>
                    <a:pt x="1599089" y="2591493"/>
                    <a:pt x="1604729" y="2624993"/>
                    <a:pt x="1610370" y="2658493"/>
                  </a:cubicBezTo>
                  <a:cubicBezTo>
                    <a:pt x="1614601" y="2675242"/>
                    <a:pt x="1614601" y="2691994"/>
                    <a:pt x="1608961" y="2718314"/>
                  </a:cubicBezTo>
                  <a:cubicBezTo>
                    <a:pt x="1601909" y="2751815"/>
                    <a:pt x="1597680" y="2785315"/>
                    <a:pt x="1592039" y="2821209"/>
                  </a:cubicBezTo>
                  <a:cubicBezTo>
                    <a:pt x="1596269" y="2823601"/>
                    <a:pt x="1599089" y="2825995"/>
                    <a:pt x="1601909" y="2828387"/>
                  </a:cubicBezTo>
                  <a:cubicBezTo>
                    <a:pt x="1620241" y="2835567"/>
                    <a:pt x="1638573" y="2845138"/>
                    <a:pt x="1656905" y="2852316"/>
                  </a:cubicBezTo>
                  <a:cubicBezTo>
                    <a:pt x="1665366" y="2854710"/>
                    <a:pt x="1672416" y="2861887"/>
                    <a:pt x="1678056" y="2871459"/>
                  </a:cubicBezTo>
                  <a:cubicBezTo>
                    <a:pt x="1690748" y="2892996"/>
                    <a:pt x="1703439" y="2916925"/>
                    <a:pt x="1717540" y="2938459"/>
                  </a:cubicBezTo>
                  <a:cubicBezTo>
                    <a:pt x="1720360" y="2940854"/>
                    <a:pt x="1723181" y="2945639"/>
                    <a:pt x="1727412" y="2950425"/>
                  </a:cubicBezTo>
                  <a:cubicBezTo>
                    <a:pt x="1742922" y="2924102"/>
                    <a:pt x="1757024" y="2900173"/>
                    <a:pt x="1771125" y="2873853"/>
                  </a:cubicBezTo>
                  <a:cubicBezTo>
                    <a:pt x="1778176" y="2859495"/>
                    <a:pt x="1786637" y="2852316"/>
                    <a:pt x="1796507" y="2847530"/>
                  </a:cubicBezTo>
                  <a:cubicBezTo>
                    <a:pt x="1814840" y="2840353"/>
                    <a:pt x="1831761" y="2830781"/>
                    <a:pt x="1850092" y="2823601"/>
                  </a:cubicBezTo>
                  <a:cubicBezTo>
                    <a:pt x="1854324" y="2821209"/>
                    <a:pt x="1857144" y="2818815"/>
                    <a:pt x="1859964" y="2816424"/>
                  </a:cubicBezTo>
                  <a:cubicBezTo>
                    <a:pt x="1858553" y="2804458"/>
                    <a:pt x="1855733" y="2792495"/>
                    <a:pt x="1854324" y="2780529"/>
                  </a:cubicBezTo>
                  <a:cubicBezTo>
                    <a:pt x="1850092" y="2749423"/>
                    <a:pt x="1841632" y="2720708"/>
                    <a:pt x="1841632" y="2689600"/>
                  </a:cubicBezTo>
                  <a:cubicBezTo>
                    <a:pt x="1841632" y="2658493"/>
                    <a:pt x="1850092" y="2627385"/>
                    <a:pt x="1854324" y="2596278"/>
                  </a:cubicBezTo>
                  <a:cubicBezTo>
                    <a:pt x="1855733" y="2584313"/>
                    <a:pt x="1858553" y="2572350"/>
                    <a:pt x="1859964" y="2557993"/>
                  </a:cubicBezTo>
                  <a:cubicBezTo>
                    <a:pt x="1837402" y="2546027"/>
                    <a:pt x="1816249" y="2536455"/>
                    <a:pt x="1795098" y="2526884"/>
                  </a:cubicBezTo>
                  <a:cubicBezTo>
                    <a:pt x="1786637" y="2524492"/>
                    <a:pt x="1780997" y="2517312"/>
                    <a:pt x="1775356" y="2507741"/>
                  </a:cubicBezTo>
                  <a:cubicBezTo>
                    <a:pt x="1759844" y="2479026"/>
                    <a:pt x="1744333" y="2452705"/>
                    <a:pt x="1727412" y="2423991"/>
                  </a:cubicBezTo>
                  <a:close/>
                  <a:moveTo>
                    <a:pt x="249593" y="2421597"/>
                  </a:moveTo>
                  <a:cubicBezTo>
                    <a:pt x="239722" y="2438348"/>
                    <a:pt x="229851" y="2450311"/>
                    <a:pt x="222800" y="2467063"/>
                  </a:cubicBezTo>
                  <a:cubicBezTo>
                    <a:pt x="204469" y="2505349"/>
                    <a:pt x="180496" y="2529278"/>
                    <a:pt x="150884" y="2536455"/>
                  </a:cubicBezTo>
                  <a:cubicBezTo>
                    <a:pt x="139603" y="2541241"/>
                    <a:pt x="128322" y="2548421"/>
                    <a:pt x="115630" y="2555598"/>
                  </a:cubicBezTo>
                  <a:cubicBezTo>
                    <a:pt x="117041" y="2562778"/>
                    <a:pt x="117041" y="2569955"/>
                    <a:pt x="118450" y="2574741"/>
                  </a:cubicBezTo>
                  <a:cubicBezTo>
                    <a:pt x="124091" y="2608242"/>
                    <a:pt x="128322" y="2639350"/>
                    <a:pt x="133962" y="2670457"/>
                  </a:cubicBezTo>
                  <a:cubicBezTo>
                    <a:pt x="135372" y="2682422"/>
                    <a:pt x="135372" y="2691994"/>
                    <a:pt x="133962" y="2703957"/>
                  </a:cubicBezTo>
                  <a:cubicBezTo>
                    <a:pt x="126911" y="2739851"/>
                    <a:pt x="121270" y="2778138"/>
                    <a:pt x="115630" y="2816424"/>
                  </a:cubicBezTo>
                  <a:cubicBezTo>
                    <a:pt x="119861" y="2818815"/>
                    <a:pt x="122681" y="2821209"/>
                    <a:pt x="125502" y="2823601"/>
                  </a:cubicBezTo>
                  <a:cubicBezTo>
                    <a:pt x="143833" y="2830781"/>
                    <a:pt x="162165" y="2840353"/>
                    <a:pt x="180496" y="2847530"/>
                  </a:cubicBezTo>
                  <a:cubicBezTo>
                    <a:pt x="188957" y="2849924"/>
                    <a:pt x="196008" y="2857102"/>
                    <a:pt x="201649" y="2866673"/>
                  </a:cubicBezTo>
                  <a:cubicBezTo>
                    <a:pt x="214339" y="2888210"/>
                    <a:pt x="227031" y="2912139"/>
                    <a:pt x="241132" y="2933674"/>
                  </a:cubicBezTo>
                  <a:cubicBezTo>
                    <a:pt x="243953" y="2936068"/>
                    <a:pt x="246773" y="2940854"/>
                    <a:pt x="251003" y="2945639"/>
                  </a:cubicBezTo>
                  <a:cubicBezTo>
                    <a:pt x="266515" y="2919316"/>
                    <a:pt x="280616" y="2895387"/>
                    <a:pt x="294717" y="2869067"/>
                  </a:cubicBezTo>
                  <a:cubicBezTo>
                    <a:pt x="301767" y="2854710"/>
                    <a:pt x="310228" y="2847530"/>
                    <a:pt x="320100" y="2842744"/>
                  </a:cubicBezTo>
                  <a:cubicBezTo>
                    <a:pt x="338431" y="2835567"/>
                    <a:pt x="355352" y="2825995"/>
                    <a:pt x="373685" y="2818815"/>
                  </a:cubicBezTo>
                  <a:cubicBezTo>
                    <a:pt x="377914" y="2816424"/>
                    <a:pt x="380735" y="2814029"/>
                    <a:pt x="383555" y="2811638"/>
                  </a:cubicBezTo>
                  <a:cubicBezTo>
                    <a:pt x="380735" y="2802066"/>
                    <a:pt x="379325" y="2790101"/>
                    <a:pt x="377914" y="2780529"/>
                  </a:cubicBezTo>
                  <a:cubicBezTo>
                    <a:pt x="372274" y="2747029"/>
                    <a:pt x="363813" y="2715923"/>
                    <a:pt x="363813" y="2684814"/>
                  </a:cubicBezTo>
                  <a:cubicBezTo>
                    <a:pt x="363813" y="2651313"/>
                    <a:pt x="373685" y="2620207"/>
                    <a:pt x="377914" y="2586707"/>
                  </a:cubicBezTo>
                  <a:cubicBezTo>
                    <a:pt x="380735" y="2577135"/>
                    <a:pt x="382146" y="2565170"/>
                    <a:pt x="383555" y="2553207"/>
                  </a:cubicBezTo>
                  <a:cubicBezTo>
                    <a:pt x="369454" y="2546027"/>
                    <a:pt x="358173" y="2538849"/>
                    <a:pt x="345482" y="2536455"/>
                  </a:cubicBezTo>
                  <a:cubicBezTo>
                    <a:pt x="318689" y="2529278"/>
                    <a:pt x="296127" y="2507741"/>
                    <a:pt x="277796" y="2469454"/>
                  </a:cubicBezTo>
                  <a:cubicBezTo>
                    <a:pt x="269335" y="2452705"/>
                    <a:pt x="259463" y="2438348"/>
                    <a:pt x="249593" y="2421597"/>
                  </a:cubicBezTo>
                  <a:close/>
                  <a:moveTo>
                    <a:pt x="4291032" y="2404848"/>
                  </a:moveTo>
                  <a:cubicBezTo>
                    <a:pt x="4299493" y="2457492"/>
                    <a:pt x="4306542" y="2507741"/>
                    <a:pt x="4315003" y="2557993"/>
                  </a:cubicBezTo>
                  <a:cubicBezTo>
                    <a:pt x="4320644" y="2596278"/>
                    <a:pt x="4326284" y="2632171"/>
                    <a:pt x="4331925" y="2670457"/>
                  </a:cubicBezTo>
                  <a:cubicBezTo>
                    <a:pt x="4333336" y="2680028"/>
                    <a:pt x="4333336" y="2691994"/>
                    <a:pt x="4331925" y="2701565"/>
                  </a:cubicBezTo>
                  <a:cubicBezTo>
                    <a:pt x="4319234" y="2785315"/>
                    <a:pt x="4306542" y="2871459"/>
                    <a:pt x="4292441" y="2955211"/>
                  </a:cubicBezTo>
                  <a:cubicBezTo>
                    <a:pt x="4291032" y="2957602"/>
                    <a:pt x="4291032" y="2959996"/>
                    <a:pt x="4289621" y="2964783"/>
                  </a:cubicBezTo>
                  <a:cubicBezTo>
                    <a:pt x="4285391" y="2962388"/>
                    <a:pt x="4281160" y="2962388"/>
                    <a:pt x="4276930" y="2959996"/>
                  </a:cubicBezTo>
                  <a:cubicBezTo>
                    <a:pt x="4230395" y="2938459"/>
                    <a:pt x="4182451" y="2916925"/>
                    <a:pt x="4135917" y="2895387"/>
                  </a:cubicBezTo>
                  <a:cubicBezTo>
                    <a:pt x="4127456" y="2890602"/>
                    <a:pt x="4120405" y="2885816"/>
                    <a:pt x="4116175" y="2873853"/>
                  </a:cubicBezTo>
                  <a:cubicBezTo>
                    <a:pt x="4082332" y="2816424"/>
                    <a:pt x="4048489" y="2758994"/>
                    <a:pt x="4014646" y="2701565"/>
                  </a:cubicBezTo>
                  <a:cubicBezTo>
                    <a:pt x="4011825" y="2694386"/>
                    <a:pt x="4009005" y="2689600"/>
                    <a:pt x="4004774" y="2682422"/>
                  </a:cubicBezTo>
                  <a:cubicBezTo>
                    <a:pt x="4007594" y="2677636"/>
                    <a:pt x="4010415" y="2672851"/>
                    <a:pt x="4013235" y="2668065"/>
                  </a:cubicBezTo>
                  <a:cubicBezTo>
                    <a:pt x="4047078" y="2610636"/>
                    <a:pt x="4082332" y="2553207"/>
                    <a:pt x="4116175" y="2493383"/>
                  </a:cubicBezTo>
                  <a:cubicBezTo>
                    <a:pt x="4121816" y="2483812"/>
                    <a:pt x="4128866" y="2479026"/>
                    <a:pt x="4137326" y="2474240"/>
                  </a:cubicBezTo>
                  <a:cubicBezTo>
                    <a:pt x="4182451" y="2455097"/>
                    <a:pt x="4228986" y="2433563"/>
                    <a:pt x="4274110" y="2412025"/>
                  </a:cubicBezTo>
                  <a:cubicBezTo>
                    <a:pt x="4278340" y="2409634"/>
                    <a:pt x="4283980" y="2407239"/>
                    <a:pt x="4291032" y="2404848"/>
                  </a:cubicBezTo>
                  <a:close/>
                  <a:moveTo>
                    <a:pt x="3604297" y="2404848"/>
                  </a:moveTo>
                  <a:cubicBezTo>
                    <a:pt x="3607117" y="2404848"/>
                    <a:pt x="3611348" y="2404848"/>
                    <a:pt x="3614168" y="2407239"/>
                  </a:cubicBezTo>
                  <a:cubicBezTo>
                    <a:pt x="3663522" y="2428777"/>
                    <a:pt x="3711467" y="2452705"/>
                    <a:pt x="3760822" y="2474240"/>
                  </a:cubicBezTo>
                  <a:cubicBezTo>
                    <a:pt x="3766463" y="2476634"/>
                    <a:pt x="3770692" y="2481420"/>
                    <a:pt x="3774923" y="2486206"/>
                  </a:cubicBezTo>
                  <a:cubicBezTo>
                    <a:pt x="3812996" y="2550812"/>
                    <a:pt x="3851070" y="2615421"/>
                    <a:pt x="3889143" y="2680028"/>
                  </a:cubicBezTo>
                  <a:cubicBezTo>
                    <a:pt x="3889143" y="2680028"/>
                    <a:pt x="3890554" y="2682422"/>
                    <a:pt x="3890554" y="2684814"/>
                  </a:cubicBezTo>
                  <a:cubicBezTo>
                    <a:pt x="3889143" y="2689600"/>
                    <a:pt x="3886323" y="2694386"/>
                    <a:pt x="3883503" y="2699171"/>
                  </a:cubicBezTo>
                  <a:cubicBezTo>
                    <a:pt x="3849660" y="2758994"/>
                    <a:pt x="3814407" y="2816424"/>
                    <a:pt x="3779153" y="2876244"/>
                  </a:cubicBezTo>
                  <a:cubicBezTo>
                    <a:pt x="3774923" y="2883424"/>
                    <a:pt x="3769283" y="2890602"/>
                    <a:pt x="3763642" y="2892996"/>
                  </a:cubicBezTo>
                  <a:cubicBezTo>
                    <a:pt x="3714287" y="2916925"/>
                    <a:pt x="3663522" y="2938459"/>
                    <a:pt x="3612757" y="2962388"/>
                  </a:cubicBezTo>
                  <a:cubicBezTo>
                    <a:pt x="3611348" y="2962388"/>
                    <a:pt x="3609937" y="2962388"/>
                    <a:pt x="3605707" y="2964783"/>
                  </a:cubicBezTo>
                  <a:cubicBezTo>
                    <a:pt x="3597247" y="2919316"/>
                    <a:pt x="3591606" y="2873853"/>
                    <a:pt x="3583145" y="2830781"/>
                  </a:cubicBezTo>
                  <a:cubicBezTo>
                    <a:pt x="3576094" y="2785315"/>
                    <a:pt x="3569044" y="2742243"/>
                    <a:pt x="3561993" y="2699171"/>
                  </a:cubicBezTo>
                  <a:cubicBezTo>
                    <a:pt x="3560583" y="2689600"/>
                    <a:pt x="3560583" y="2677636"/>
                    <a:pt x="3561993" y="2668065"/>
                  </a:cubicBezTo>
                  <a:cubicBezTo>
                    <a:pt x="3574685" y="2584313"/>
                    <a:pt x="3588786" y="2498169"/>
                    <a:pt x="3601476" y="2414419"/>
                  </a:cubicBezTo>
                  <a:cubicBezTo>
                    <a:pt x="3602887" y="2412025"/>
                    <a:pt x="3602887" y="2409634"/>
                    <a:pt x="3604297" y="2404848"/>
                  </a:cubicBezTo>
                  <a:close/>
                  <a:moveTo>
                    <a:pt x="2810393" y="2404848"/>
                  </a:moveTo>
                  <a:cubicBezTo>
                    <a:pt x="2810393" y="2412025"/>
                    <a:pt x="2811802" y="2419205"/>
                    <a:pt x="2813213" y="2426383"/>
                  </a:cubicBezTo>
                  <a:cubicBezTo>
                    <a:pt x="2813213" y="2426383"/>
                    <a:pt x="2813213" y="2428777"/>
                    <a:pt x="2813213" y="2428777"/>
                  </a:cubicBezTo>
                  <a:cubicBezTo>
                    <a:pt x="2814623" y="2440740"/>
                    <a:pt x="2817443" y="2455097"/>
                    <a:pt x="2818854" y="2467063"/>
                  </a:cubicBezTo>
                  <a:cubicBezTo>
                    <a:pt x="2821674" y="2483812"/>
                    <a:pt x="2824494" y="2500563"/>
                    <a:pt x="2827315" y="2517312"/>
                  </a:cubicBezTo>
                  <a:cubicBezTo>
                    <a:pt x="2835775" y="2567564"/>
                    <a:pt x="2844236" y="2617813"/>
                    <a:pt x="2851286" y="2668065"/>
                  </a:cubicBezTo>
                  <a:cubicBezTo>
                    <a:pt x="2852697" y="2677636"/>
                    <a:pt x="2854107" y="2687208"/>
                    <a:pt x="2852697" y="2696779"/>
                  </a:cubicBezTo>
                  <a:cubicBezTo>
                    <a:pt x="2840005" y="2778138"/>
                    <a:pt x="2827315" y="2857102"/>
                    <a:pt x="2814623" y="2938459"/>
                  </a:cubicBezTo>
                  <a:cubicBezTo>
                    <a:pt x="2813213" y="2945639"/>
                    <a:pt x="2813213" y="2950425"/>
                    <a:pt x="2811802" y="2955211"/>
                  </a:cubicBezTo>
                  <a:cubicBezTo>
                    <a:pt x="2811802" y="2955211"/>
                    <a:pt x="2811802" y="2957602"/>
                    <a:pt x="2811802" y="2957602"/>
                  </a:cubicBezTo>
                  <a:cubicBezTo>
                    <a:pt x="2811802" y="2959996"/>
                    <a:pt x="2810393" y="2959996"/>
                    <a:pt x="2810393" y="2962388"/>
                  </a:cubicBezTo>
                  <a:cubicBezTo>
                    <a:pt x="2808982" y="2962388"/>
                    <a:pt x="2808982" y="2964783"/>
                    <a:pt x="2808982" y="2964783"/>
                  </a:cubicBezTo>
                  <a:cubicBezTo>
                    <a:pt x="2804752" y="2962388"/>
                    <a:pt x="2800521" y="2962388"/>
                    <a:pt x="2796292" y="2959996"/>
                  </a:cubicBezTo>
                  <a:cubicBezTo>
                    <a:pt x="2749757" y="2938459"/>
                    <a:pt x="2703223" y="2916925"/>
                    <a:pt x="2656688" y="2895387"/>
                  </a:cubicBezTo>
                  <a:cubicBezTo>
                    <a:pt x="2648227" y="2890602"/>
                    <a:pt x="2641177" y="2885816"/>
                    <a:pt x="2632716" y="2876244"/>
                  </a:cubicBezTo>
                  <a:cubicBezTo>
                    <a:pt x="2600283" y="2818815"/>
                    <a:pt x="2566439" y="2763780"/>
                    <a:pt x="2532596" y="2706351"/>
                  </a:cubicBezTo>
                  <a:cubicBezTo>
                    <a:pt x="2528367" y="2699171"/>
                    <a:pt x="2524135" y="2696779"/>
                    <a:pt x="2519906" y="2689600"/>
                  </a:cubicBezTo>
                  <a:cubicBezTo>
                    <a:pt x="2524135" y="2682422"/>
                    <a:pt x="2526956" y="2677636"/>
                    <a:pt x="2529776" y="2672851"/>
                  </a:cubicBezTo>
                  <a:cubicBezTo>
                    <a:pt x="2536827" y="2660885"/>
                    <a:pt x="2542468" y="2651313"/>
                    <a:pt x="2549518" y="2639350"/>
                  </a:cubicBezTo>
                  <a:cubicBezTo>
                    <a:pt x="2577721" y="2591493"/>
                    <a:pt x="2605923" y="2543635"/>
                    <a:pt x="2634126" y="2495778"/>
                  </a:cubicBezTo>
                  <a:cubicBezTo>
                    <a:pt x="2638357" y="2490992"/>
                    <a:pt x="2642587" y="2486206"/>
                    <a:pt x="2646818" y="2481420"/>
                  </a:cubicBezTo>
                  <a:cubicBezTo>
                    <a:pt x="2648227" y="2481420"/>
                    <a:pt x="2648227" y="2481420"/>
                    <a:pt x="2648227" y="2481420"/>
                  </a:cubicBezTo>
                  <a:cubicBezTo>
                    <a:pt x="2649638" y="2479026"/>
                    <a:pt x="2652458" y="2479026"/>
                    <a:pt x="2655278" y="2476634"/>
                  </a:cubicBezTo>
                  <a:cubicBezTo>
                    <a:pt x="2672200" y="2469454"/>
                    <a:pt x="2687711" y="2462277"/>
                    <a:pt x="2703223" y="2455097"/>
                  </a:cubicBezTo>
                  <a:cubicBezTo>
                    <a:pt x="2735655" y="2438348"/>
                    <a:pt x="2768089" y="2423991"/>
                    <a:pt x="2800521" y="2409634"/>
                  </a:cubicBezTo>
                  <a:cubicBezTo>
                    <a:pt x="2803342" y="2407239"/>
                    <a:pt x="2804752" y="2407239"/>
                    <a:pt x="2806162" y="2407239"/>
                  </a:cubicBezTo>
                  <a:cubicBezTo>
                    <a:pt x="2807573" y="2407239"/>
                    <a:pt x="2808982" y="2404848"/>
                    <a:pt x="2810393" y="2404848"/>
                  </a:cubicBezTo>
                  <a:close/>
                  <a:moveTo>
                    <a:pt x="2125069" y="2404848"/>
                  </a:moveTo>
                  <a:cubicBezTo>
                    <a:pt x="2127889" y="2404848"/>
                    <a:pt x="2132119" y="2404848"/>
                    <a:pt x="2134939" y="2407239"/>
                  </a:cubicBezTo>
                  <a:cubicBezTo>
                    <a:pt x="2184294" y="2428777"/>
                    <a:pt x="2232239" y="2452705"/>
                    <a:pt x="2281593" y="2474240"/>
                  </a:cubicBezTo>
                  <a:cubicBezTo>
                    <a:pt x="2287233" y="2476634"/>
                    <a:pt x="2291464" y="2481420"/>
                    <a:pt x="2295694" y="2486206"/>
                  </a:cubicBezTo>
                  <a:cubicBezTo>
                    <a:pt x="2333768" y="2550812"/>
                    <a:pt x="2371841" y="2615421"/>
                    <a:pt x="2409915" y="2680028"/>
                  </a:cubicBezTo>
                  <a:cubicBezTo>
                    <a:pt x="2409915" y="2680028"/>
                    <a:pt x="2411325" y="2682422"/>
                    <a:pt x="2411325" y="2684814"/>
                  </a:cubicBezTo>
                  <a:cubicBezTo>
                    <a:pt x="2408505" y="2687208"/>
                    <a:pt x="2407095" y="2691994"/>
                    <a:pt x="2404275" y="2696779"/>
                  </a:cubicBezTo>
                  <a:cubicBezTo>
                    <a:pt x="2369021" y="2756601"/>
                    <a:pt x="2333768" y="2816424"/>
                    <a:pt x="2298514" y="2876244"/>
                  </a:cubicBezTo>
                  <a:cubicBezTo>
                    <a:pt x="2294285" y="2883424"/>
                    <a:pt x="2288644" y="2890602"/>
                    <a:pt x="2283004" y="2892996"/>
                  </a:cubicBezTo>
                  <a:cubicBezTo>
                    <a:pt x="2233648" y="2916925"/>
                    <a:pt x="2182883" y="2940854"/>
                    <a:pt x="2133530" y="2962388"/>
                  </a:cubicBezTo>
                  <a:cubicBezTo>
                    <a:pt x="2132119" y="2962388"/>
                    <a:pt x="2129298" y="2962388"/>
                    <a:pt x="2125069" y="2964783"/>
                  </a:cubicBezTo>
                  <a:cubicBezTo>
                    <a:pt x="2118017" y="2916925"/>
                    <a:pt x="2110968" y="2873853"/>
                    <a:pt x="2102507" y="2828387"/>
                  </a:cubicBezTo>
                  <a:cubicBezTo>
                    <a:pt x="2095455" y="2785315"/>
                    <a:pt x="2088405" y="2742243"/>
                    <a:pt x="2082765" y="2699171"/>
                  </a:cubicBezTo>
                  <a:cubicBezTo>
                    <a:pt x="2081354" y="2689600"/>
                    <a:pt x="2081354" y="2677636"/>
                    <a:pt x="2082765" y="2668065"/>
                  </a:cubicBezTo>
                  <a:cubicBezTo>
                    <a:pt x="2095455" y="2584313"/>
                    <a:pt x="2108147" y="2498169"/>
                    <a:pt x="2122249" y="2414419"/>
                  </a:cubicBezTo>
                  <a:cubicBezTo>
                    <a:pt x="2123658" y="2412025"/>
                    <a:pt x="2123658" y="2409634"/>
                    <a:pt x="2125069" y="2404848"/>
                  </a:cubicBezTo>
                  <a:close/>
                  <a:moveTo>
                    <a:pt x="1332575" y="2404848"/>
                  </a:moveTo>
                  <a:cubicBezTo>
                    <a:pt x="1341035" y="2457492"/>
                    <a:pt x="1348085" y="2507741"/>
                    <a:pt x="1356546" y="2557993"/>
                  </a:cubicBezTo>
                  <a:cubicBezTo>
                    <a:pt x="1362187" y="2596278"/>
                    <a:pt x="1367827" y="2632171"/>
                    <a:pt x="1373468" y="2670457"/>
                  </a:cubicBezTo>
                  <a:cubicBezTo>
                    <a:pt x="1374879" y="2680028"/>
                    <a:pt x="1374879" y="2691994"/>
                    <a:pt x="1373468" y="2701565"/>
                  </a:cubicBezTo>
                  <a:cubicBezTo>
                    <a:pt x="1360777" y="2785315"/>
                    <a:pt x="1348085" y="2871459"/>
                    <a:pt x="1333984" y="2955211"/>
                  </a:cubicBezTo>
                  <a:cubicBezTo>
                    <a:pt x="1332575" y="2957602"/>
                    <a:pt x="1332575" y="2959996"/>
                    <a:pt x="1331164" y="2964783"/>
                  </a:cubicBezTo>
                  <a:cubicBezTo>
                    <a:pt x="1326934" y="2962388"/>
                    <a:pt x="1322703" y="2962388"/>
                    <a:pt x="1318473" y="2959996"/>
                  </a:cubicBezTo>
                  <a:cubicBezTo>
                    <a:pt x="1271938" y="2938459"/>
                    <a:pt x="1223994" y="2916925"/>
                    <a:pt x="1177460" y="2895387"/>
                  </a:cubicBezTo>
                  <a:cubicBezTo>
                    <a:pt x="1168999" y="2890602"/>
                    <a:pt x="1161948" y="2885816"/>
                    <a:pt x="1157718" y="2873853"/>
                  </a:cubicBezTo>
                  <a:cubicBezTo>
                    <a:pt x="1123875" y="2816424"/>
                    <a:pt x="1090032" y="2758994"/>
                    <a:pt x="1056189" y="2701565"/>
                  </a:cubicBezTo>
                  <a:cubicBezTo>
                    <a:pt x="1053369" y="2694386"/>
                    <a:pt x="1050548" y="2689600"/>
                    <a:pt x="1046317" y="2682422"/>
                  </a:cubicBezTo>
                  <a:cubicBezTo>
                    <a:pt x="1049137" y="2677636"/>
                    <a:pt x="1051958" y="2672851"/>
                    <a:pt x="1054778" y="2668065"/>
                  </a:cubicBezTo>
                  <a:cubicBezTo>
                    <a:pt x="1088621" y="2610636"/>
                    <a:pt x="1123875" y="2553207"/>
                    <a:pt x="1157718" y="2493383"/>
                  </a:cubicBezTo>
                  <a:cubicBezTo>
                    <a:pt x="1163359" y="2483812"/>
                    <a:pt x="1170409" y="2479026"/>
                    <a:pt x="1178870" y="2474240"/>
                  </a:cubicBezTo>
                  <a:cubicBezTo>
                    <a:pt x="1223994" y="2455097"/>
                    <a:pt x="1270529" y="2433563"/>
                    <a:pt x="1315653" y="2412025"/>
                  </a:cubicBezTo>
                  <a:cubicBezTo>
                    <a:pt x="1319883" y="2409634"/>
                    <a:pt x="1325523" y="2407239"/>
                    <a:pt x="1332575" y="2404848"/>
                  </a:cubicBezTo>
                  <a:close/>
                  <a:moveTo>
                    <a:pt x="645840" y="2404848"/>
                  </a:moveTo>
                  <a:cubicBezTo>
                    <a:pt x="648660" y="2404848"/>
                    <a:pt x="652891" y="2404848"/>
                    <a:pt x="655711" y="2407239"/>
                  </a:cubicBezTo>
                  <a:cubicBezTo>
                    <a:pt x="705065" y="2428777"/>
                    <a:pt x="753010" y="2452705"/>
                    <a:pt x="802365" y="2474240"/>
                  </a:cubicBezTo>
                  <a:cubicBezTo>
                    <a:pt x="808006" y="2476634"/>
                    <a:pt x="812235" y="2481420"/>
                    <a:pt x="816466" y="2486206"/>
                  </a:cubicBezTo>
                  <a:cubicBezTo>
                    <a:pt x="854539" y="2550812"/>
                    <a:pt x="892613" y="2615421"/>
                    <a:pt x="930686" y="2680028"/>
                  </a:cubicBezTo>
                  <a:cubicBezTo>
                    <a:pt x="930686" y="2680028"/>
                    <a:pt x="932097" y="2682422"/>
                    <a:pt x="932097" y="2684814"/>
                  </a:cubicBezTo>
                  <a:cubicBezTo>
                    <a:pt x="930686" y="2689600"/>
                    <a:pt x="927866" y="2694386"/>
                    <a:pt x="925046" y="2699171"/>
                  </a:cubicBezTo>
                  <a:cubicBezTo>
                    <a:pt x="891203" y="2758994"/>
                    <a:pt x="855950" y="2816424"/>
                    <a:pt x="820696" y="2876244"/>
                  </a:cubicBezTo>
                  <a:cubicBezTo>
                    <a:pt x="816466" y="2883424"/>
                    <a:pt x="810826" y="2890602"/>
                    <a:pt x="805185" y="2892996"/>
                  </a:cubicBezTo>
                  <a:cubicBezTo>
                    <a:pt x="754420" y="2916925"/>
                    <a:pt x="703656" y="2938459"/>
                    <a:pt x="652891" y="2959996"/>
                  </a:cubicBezTo>
                  <a:cubicBezTo>
                    <a:pt x="651480" y="2959996"/>
                    <a:pt x="650071" y="2959996"/>
                    <a:pt x="645840" y="2962388"/>
                  </a:cubicBezTo>
                  <a:cubicBezTo>
                    <a:pt x="638790" y="2916925"/>
                    <a:pt x="631738" y="2873853"/>
                    <a:pt x="624688" y="2830781"/>
                  </a:cubicBezTo>
                  <a:cubicBezTo>
                    <a:pt x="617637" y="2785315"/>
                    <a:pt x="610587" y="2742243"/>
                    <a:pt x="603536" y="2699171"/>
                  </a:cubicBezTo>
                  <a:cubicBezTo>
                    <a:pt x="602126" y="2689600"/>
                    <a:pt x="602126" y="2677636"/>
                    <a:pt x="603536" y="2668065"/>
                  </a:cubicBezTo>
                  <a:cubicBezTo>
                    <a:pt x="616228" y="2584313"/>
                    <a:pt x="630329" y="2498169"/>
                    <a:pt x="643019" y="2414419"/>
                  </a:cubicBezTo>
                  <a:cubicBezTo>
                    <a:pt x="644430" y="2412025"/>
                    <a:pt x="644430" y="2409634"/>
                    <a:pt x="645840" y="2404848"/>
                  </a:cubicBezTo>
                  <a:close/>
                  <a:moveTo>
                    <a:pt x="3210870" y="2395277"/>
                  </a:moveTo>
                  <a:cubicBezTo>
                    <a:pt x="3213691" y="2400062"/>
                    <a:pt x="3216511" y="2402454"/>
                    <a:pt x="3219331" y="2407239"/>
                  </a:cubicBezTo>
                  <a:cubicBezTo>
                    <a:pt x="3234842" y="2431168"/>
                    <a:pt x="3248943" y="2457492"/>
                    <a:pt x="3264456" y="2483812"/>
                  </a:cubicBezTo>
                  <a:cubicBezTo>
                    <a:pt x="3270096" y="2493383"/>
                    <a:pt x="3277146" y="2500563"/>
                    <a:pt x="3285607" y="2505349"/>
                  </a:cubicBezTo>
                  <a:cubicBezTo>
                    <a:pt x="3287018" y="2505349"/>
                    <a:pt x="3288427" y="2507741"/>
                    <a:pt x="3289838" y="2507741"/>
                  </a:cubicBezTo>
                  <a:cubicBezTo>
                    <a:pt x="3308169" y="2517312"/>
                    <a:pt x="3327911" y="2524492"/>
                    <a:pt x="3346243" y="2534063"/>
                  </a:cubicBezTo>
                  <a:cubicBezTo>
                    <a:pt x="3347653" y="2536455"/>
                    <a:pt x="3347653" y="2536455"/>
                    <a:pt x="3349063" y="2536455"/>
                  </a:cubicBezTo>
                  <a:cubicBezTo>
                    <a:pt x="3350473" y="2536455"/>
                    <a:pt x="3351884" y="2538849"/>
                    <a:pt x="3353293" y="2538849"/>
                  </a:cubicBezTo>
                  <a:cubicBezTo>
                    <a:pt x="3354704" y="2538849"/>
                    <a:pt x="3354704" y="2538849"/>
                    <a:pt x="3354704" y="2538849"/>
                  </a:cubicBezTo>
                  <a:cubicBezTo>
                    <a:pt x="3356113" y="2538849"/>
                    <a:pt x="3357524" y="2541241"/>
                    <a:pt x="3358934" y="2541241"/>
                  </a:cubicBezTo>
                  <a:cubicBezTo>
                    <a:pt x="3356113" y="2557993"/>
                    <a:pt x="3354704" y="2572350"/>
                    <a:pt x="3351884" y="2586707"/>
                  </a:cubicBezTo>
                  <a:cubicBezTo>
                    <a:pt x="3351884" y="2593884"/>
                    <a:pt x="3350473" y="2601064"/>
                    <a:pt x="3349063" y="2608242"/>
                  </a:cubicBezTo>
                  <a:cubicBezTo>
                    <a:pt x="3346243" y="2624993"/>
                    <a:pt x="3343423" y="2641742"/>
                    <a:pt x="3340603" y="2658493"/>
                  </a:cubicBezTo>
                  <a:cubicBezTo>
                    <a:pt x="3340603" y="2663279"/>
                    <a:pt x="3339192" y="2668065"/>
                    <a:pt x="3339192" y="2672851"/>
                  </a:cubicBezTo>
                  <a:cubicBezTo>
                    <a:pt x="3337782" y="2687208"/>
                    <a:pt x="3339192" y="2701565"/>
                    <a:pt x="3342012" y="2718314"/>
                  </a:cubicBezTo>
                  <a:cubicBezTo>
                    <a:pt x="3343423" y="2730280"/>
                    <a:pt x="3346243" y="2744637"/>
                    <a:pt x="3347653" y="2756601"/>
                  </a:cubicBezTo>
                  <a:cubicBezTo>
                    <a:pt x="3350473" y="2780529"/>
                    <a:pt x="3354704" y="2804458"/>
                    <a:pt x="3358934" y="2830781"/>
                  </a:cubicBezTo>
                  <a:cubicBezTo>
                    <a:pt x="3353293" y="2833172"/>
                    <a:pt x="3349063" y="2835567"/>
                    <a:pt x="3344832" y="2837958"/>
                  </a:cubicBezTo>
                  <a:cubicBezTo>
                    <a:pt x="3343423" y="2837958"/>
                    <a:pt x="3343423" y="2837958"/>
                    <a:pt x="3342012" y="2837958"/>
                  </a:cubicBezTo>
                  <a:cubicBezTo>
                    <a:pt x="3326501" y="2845138"/>
                    <a:pt x="3309580" y="2852316"/>
                    <a:pt x="3294068" y="2859495"/>
                  </a:cubicBezTo>
                  <a:cubicBezTo>
                    <a:pt x="3291247" y="2859495"/>
                    <a:pt x="3288427" y="2861887"/>
                    <a:pt x="3285607" y="2861887"/>
                  </a:cubicBezTo>
                  <a:cubicBezTo>
                    <a:pt x="3275737" y="2864281"/>
                    <a:pt x="3268685" y="2871459"/>
                    <a:pt x="3261635" y="2883424"/>
                  </a:cubicBezTo>
                  <a:cubicBezTo>
                    <a:pt x="3243303" y="2914530"/>
                    <a:pt x="3226381" y="2943245"/>
                    <a:pt x="3208050" y="2974354"/>
                  </a:cubicBezTo>
                  <a:cubicBezTo>
                    <a:pt x="3206639" y="2974354"/>
                    <a:pt x="3206639" y="2974354"/>
                    <a:pt x="3206639" y="2974354"/>
                  </a:cubicBezTo>
                  <a:cubicBezTo>
                    <a:pt x="3205230" y="2974354"/>
                    <a:pt x="3205230" y="2974354"/>
                    <a:pt x="3205230" y="2974354"/>
                  </a:cubicBezTo>
                  <a:cubicBezTo>
                    <a:pt x="3202410" y="2969568"/>
                    <a:pt x="3200999" y="2967174"/>
                    <a:pt x="3198179" y="2962388"/>
                  </a:cubicBezTo>
                  <a:cubicBezTo>
                    <a:pt x="3184077" y="2936068"/>
                    <a:pt x="3169976" y="2912139"/>
                    <a:pt x="3155875" y="2888210"/>
                  </a:cubicBezTo>
                  <a:cubicBezTo>
                    <a:pt x="3147414" y="2873853"/>
                    <a:pt x="3137544" y="2864281"/>
                    <a:pt x="3126263" y="2859495"/>
                  </a:cubicBezTo>
                  <a:cubicBezTo>
                    <a:pt x="3106521" y="2852316"/>
                    <a:pt x="3088188" y="2845138"/>
                    <a:pt x="3069857" y="2835567"/>
                  </a:cubicBezTo>
                  <a:cubicBezTo>
                    <a:pt x="3068446" y="2835567"/>
                    <a:pt x="3065626" y="2833172"/>
                    <a:pt x="3064217" y="2833172"/>
                  </a:cubicBezTo>
                  <a:cubicBezTo>
                    <a:pt x="3062806" y="2833172"/>
                    <a:pt x="3059986" y="2833172"/>
                    <a:pt x="3057165" y="2830781"/>
                  </a:cubicBezTo>
                  <a:cubicBezTo>
                    <a:pt x="3058576" y="2828387"/>
                    <a:pt x="3058576" y="2823601"/>
                    <a:pt x="3058576" y="2821209"/>
                  </a:cubicBezTo>
                  <a:cubicBezTo>
                    <a:pt x="3058576" y="2816424"/>
                    <a:pt x="3059986" y="2814029"/>
                    <a:pt x="3059986" y="2809244"/>
                  </a:cubicBezTo>
                  <a:cubicBezTo>
                    <a:pt x="3065626" y="2778138"/>
                    <a:pt x="3069857" y="2747029"/>
                    <a:pt x="3075498" y="2715923"/>
                  </a:cubicBezTo>
                  <a:cubicBezTo>
                    <a:pt x="3076907" y="2713528"/>
                    <a:pt x="3076907" y="2713528"/>
                    <a:pt x="3076907" y="2711137"/>
                  </a:cubicBezTo>
                  <a:cubicBezTo>
                    <a:pt x="3079727" y="2691994"/>
                    <a:pt x="3079727" y="2675242"/>
                    <a:pt x="3082548" y="2660885"/>
                  </a:cubicBezTo>
                  <a:cubicBezTo>
                    <a:pt x="3076907" y="2622599"/>
                    <a:pt x="3071267" y="2584313"/>
                    <a:pt x="3064217" y="2543635"/>
                  </a:cubicBezTo>
                  <a:cubicBezTo>
                    <a:pt x="3067037" y="2543635"/>
                    <a:pt x="3071267" y="2541241"/>
                    <a:pt x="3074087" y="2538849"/>
                  </a:cubicBezTo>
                  <a:cubicBezTo>
                    <a:pt x="3075498" y="2538849"/>
                    <a:pt x="3078318" y="2536455"/>
                    <a:pt x="3079727" y="2536455"/>
                  </a:cubicBezTo>
                  <a:cubicBezTo>
                    <a:pt x="3098060" y="2526884"/>
                    <a:pt x="3117802" y="2517312"/>
                    <a:pt x="3136133" y="2510135"/>
                  </a:cubicBezTo>
                  <a:cubicBezTo>
                    <a:pt x="3144594" y="2505349"/>
                    <a:pt x="3151645" y="2498169"/>
                    <a:pt x="3158695" y="2486206"/>
                  </a:cubicBezTo>
                  <a:cubicBezTo>
                    <a:pt x="3175616" y="2455097"/>
                    <a:pt x="3192538" y="2426383"/>
                    <a:pt x="3210870" y="2395277"/>
                  </a:cubicBezTo>
                  <a:close/>
                  <a:moveTo>
                    <a:pt x="248182" y="2390491"/>
                  </a:moveTo>
                  <a:cubicBezTo>
                    <a:pt x="252413" y="2397668"/>
                    <a:pt x="255234" y="2400062"/>
                    <a:pt x="258054" y="2404848"/>
                  </a:cubicBezTo>
                  <a:cubicBezTo>
                    <a:pt x="273565" y="2431168"/>
                    <a:pt x="289077" y="2455097"/>
                    <a:pt x="303178" y="2481420"/>
                  </a:cubicBezTo>
                  <a:cubicBezTo>
                    <a:pt x="308819" y="2493383"/>
                    <a:pt x="315869" y="2500563"/>
                    <a:pt x="325740" y="2505349"/>
                  </a:cubicBezTo>
                  <a:cubicBezTo>
                    <a:pt x="346892" y="2514920"/>
                    <a:pt x="368044" y="2524492"/>
                    <a:pt x="389196" y="2534063"/>
                  </a:cubicBezTo>
                  <a:cubicBezTo>
                    <a:pt x="392016" y="2536455"/>
                    <a:pt x="394836" y="2538849"/>
                    <a:pt x="399067" y="2541241"/>
                  </a:cubicBezTo>
                  <a:cubicBezTo>
                    <a:pt x="393427" y="2579527"/>
                    <a:pt x="387786" y="2617813"/>
                    <a:pt x="380735" y="2656099"/>
                  </a:cubicBezTo>
                  <a:cubicBezTo>
                    <a:pt x="376505" y="2677636"/>
                    <a:pt x="376505" y="2696779"/>
                    <a:pt x="380735" y="2718314"/>
                  </a:cubicBezTo>
                  <a:cubicBezTo>
                    <a:pt x="387786" y="2754209"/>
                    <a:pt x="393427" y="2792495"/>
                    <a:pt x="399067" y="2830781"/>
                  </a:cubicBezTo>
                  <a:cubicBezTo>
                    <a:pt x="393427" y="2833172"/>
                    <a:pt x="389196" y="2835567"/>
                    <a:pt x="384966" y="2837958"/>
                  </a:cubicBezTo>
                  <a:cubicBezTo>
                    <a:pt x="365224" y="2847530"/>
                    <a:pt x="346892" y="2857102"/>
                    <a:pt x="327150" y="2864281"/>
                  </a:cubicBezTo>
                  <a:cubicBezTo>
                    <a:pt x="317280" y="2866673"/>
                    <a:pt x="308819" y="2876244"/>
                    <a:pt x="301767" y="2888210"/>
                  </a:cubicBezTo>
                  <a:cubicBezTo>
                    <a:pt x="287666" y="2912139"/>
                    <a:pt x="273565" y="2936068"/>
                    <a:pt x="259463" y="2959996"/>
                  </a:cubicBezTo>
                  <a:cubicBezTo>
                    <a:pt x="256643" y="2964783"/>
                    <a:pt x="252413" y="2969568"/>
                    <a:pt x="248182" y="2976745"/>
                  </a:cubicBezTo>
                  <a:cubicBezTo>
                    <a:pt x="238312" y="2959996"/>
                    <a:pt x="228441" y="2943245"/>
                    <a:pt x="218570" y="2926496"/>
                  </a:cubicBezTo>
                  <a:cubicBezTo>
                    <a:pt x="207289" y="2907353"/>
                    <a:pt x="196008" y="2885816"/>
                    <a:pt x="183316" y="2871459"/>
                  </a:cubicBezTo>
                  <a:cubicBezTo>
                    <a:pt x="170626" y="2859495"/>
                    <a:pt x="155114" y="2857102"/>
                    <a:pt x="139603" y="2849924"/>
                  </a:cubicBezTo>
                  <a:cubicBezTo>
                    <a:pt x="126911" y="2842744"/>
                    <a:pt x="114221" y="2837958"/>
                    <a:pt x="100119" y="2830781"/>
                  </a:cubicBezTo>
                  <a:cubicBezTo>
                    <a:pt x="101529" y="2823601"/>
                    <a:pt x="101529" y="2816424"/>
                    <a:pt x="102940" y="2809244"/>
                  </a:cubicBezTo>
                  <a:cubicBezTo>
                    <a:pt x="108580" y="2775743"/>
                    <a:pt x="112810" y="2742243"/>
                    <a:pt x="118450" y="2711137"/>
                  </a:cubicBezTo>
                  <a:cubicBezTo>
                    <a:pt x="121270" y="2691994"/>
                    <a:pt x="121270" y="2675242"/>
                    <a:pt x="118450" y="2658493"/>
                  </a:cubicBezTo>
                  <a:cubicBezTo>
                    <a:pt x="112810" y="2620207"/>
                    <a:pt x="107169" y="2581921"/>
                    <a:pt x="100119" y="2541241"/>
                  </a:cubicBezTo>
                  <a:cubicBezTo>
                    <a:pt x="105760" y="2536455"/>
                    <a:pt x="111400" y="2534063"/>
                    <a:pt x="117041" y="2531669"/>
                  </a:cubicBezTo>
                  <a:cubicBezTo>
                    <a:pt x="135372" y="2522098"/>
                    <a:pt x="155114" y="2512526"/>
                    <a:pt x="173446" y="2505349"/>
                  </a:cubicBezTo>
                  <a:cubicBezTo>
                    <a:pt x="181907" y="2500563"/>
                    <a:pt x="188957" y="2493383"/>
                    <a:pt x="196008" y="2481420"/>
                  </a:cubicBezTo>
                  <a:cubicBezTo>
                    <a:pt x="212930" y="2450311"/>
                    <a:pt x="229851" y="2421597"/>
                    <a:pt x="248182" y="2390491"/>
                  </a:cubicBezTo>
                  <a:close/>
                  <a:moveTo>
                    <a:pt x="4687278" y="2385705"/>
                  </a:moveTo>
                  <a:cubicBezTo>
                    <a:pt x="4690098" y="2390491"/>
                    <a:pt x="4692919" y="2392882"/>
                    <a:pt x="4695739" y="2397668"/>
                  </a:cubicBezTo>
                  <a:cubicBezTo>
                    <a:pt x="4711251" y="2423991"/>
                    <a:pt x="4726762" y="2450311"/>
                    <a:pt x="4742274" y="2476634"/>
                  </a:cubicBezTo>
                  <a:cubicBezTo>
                    <a:pt x="4747915" y="2488597"/>
                    <a:pt x="4754964" y="2495778"/>
                    <a:pt x="4763425" y="2498169"/>
                  </a:cubicBezTo>
                  <a:cubicBezTo>
                    <a:pt x="4785987" y="2507741"/>
                    <a:pt x="4807140" y="2517312"/>
                    <a:pt x="4828291" y="2526884"/>
                  </a:cubicBezTo>
                  <a:cubicBezTo>
                    <a:pt x="4831112" y="2529278"/>
                    <a:pt x="4833932" y="2531669"/>
                    <a:pt x="4838163" y="2534063"/>
                  </a:cubicBezTo>
                  <a:cubicBezTo>
                    <a:pt x="4832522" y="2574741"/>
                    <a:pt x="4826882" y="2613027"/>
                    <a:pt x="4819831" y="2651313"/>
                  </a:cubicBezTo>
                  <a:cubicBezTo>
                    <a:pt x="4817010" y="2670457"/>
                    <a:pt x="4817010" y="2687208"/>
                    <a:pt x="4819831" y="2706351"/>
                  </a:cubicBezTo>
                  <a:cubicBezTo>
                    <a:pt x="4825471" y="2744637"/>
                    <a:pt x="4831112" y="2782923"/>
                    <a:pt x="4838163" y="2823601"/>
                  </a:cubicBezTo>
                  <a:cubicBezTo>
                    <a:pt x="4832522" y="2825995"/>
                    <a:pt x="4828291" y="2828387"/>
                    <a:pt x="4824062" y="2830781"/>
                  </a:cubicBezTo>
                  <a:cubicBezTo>
                    <a:pt x="4802909" y="2840353"/>
                    <a:pt x="4783167" y="2849924"/>
                    <a:pt x="4762016" y="2859495"/>
                  </a:cubicBezTo>
                  <a:cubicBezTo>
                    <a:pt x="4754964" y="2864281"/>
                    <a:pt x="4749324" y="2869067"/>
                    <a:pt x="4743683" y="2878639"/>
                  </a:cubicBezTo>
                  <a:cubicBezTo>
                    <a:pt x="4725352" y="2909745"/>
                    <a:pt x="4707020" y="2940854"/>
                    <a:pt x="4688689" y="2971960"/>
                  </a:cubicBezTo>
                  <a:cubicBezTo>
                    <a:pt x="4685869" y="2967174"/>
                    <a:pt x="4683048" y="2964783"/>
                    <a:pt x="4680228" y="2959996"/>
                  </a:cubicBezTo>
                  <a:cubicBezTo>
                    <a:pt x="4664716" y="2933674"/>
                    <a:pt x="4649205" y="2907353"/>
                    <a:pt x="4633693" y="2881030"/>
                  </a:cubicBezTo>
                  <a:cubicBezTo>
                    <a:pt x="4628053" y="2871459"/>
                    <a:pt x="4622412" y="2864281"/>
                    <a:pt x="4613951" y="2861887"/>
                  </a:cubicBezTo>
                  <a:cubicBezTo>
                    <a:pt x="4592800" y="2854710"/>
                    <a:pt x="4573058" y="2845138"/>
                    <a:pt x="4553316" y="2835567"/>
                  </a:cubicBezTo>
                  <a:cubicBezTo>
                    <a:pt x="4549085" y="2833172"/>
                    <a:pt x="4543445" y="2830781"/>
                    <a:pt x="4537804" y="2828387"/>
                  </a:cubicBezTo>
                  <a:cubicBezTo>
                    <a:pt x="4543445" y="2785315"/>
                    <a:pt x="4550496" y="2744637"/>
                    <a:pt x="4556137" y="2694386"/>
                  </a:cubicBezTo>
                  <a:cubicBezTo>
                    <a:pt x="4557546" y="2682422"/>
                    <a:pt x="4558957" y="2670457"/>
                    <a:pt x="4556137" y="2656099"/>
                  </a:cubicBezTo>
                  <a:cubicBezTo>
                    <a:pt x="4549085" y="2615421"/>
                    <a:pt x="4543445" y="2574741"/>
                    <a:pt x="4536395" y="2531669"/>
                  </a:cubicBezTo>
                  <a:cubicBezTo>
                    <a:pt x="4540624" y="2529278"/>
                    <a:pt x="4543445" y="2526884"/>
                    <a:pt x="4547676" y="2524492"/>
                  </a:cubicBezTo>
                  <a:cubicBezTo>
                    <a:pt x="4570238" y="2514920"/>
                    <a:pt x="4591389" y="2505349"/>
                    <a:pt x="4612542" y="2495778"/>
                  </a:cubicBezTo>
                  <a:cubicBezTo>
                    <a:pt x="4621003" y="2493383"/>
                    <a:pt x="4626643" y="2486206"/>
                    <a:pt x="4632284" y="2476634"/>
                  </a:cubicBezTo>
                  <a:cubicBezTo>
                    <a:pt x="4646385" y="2452705"/>
                    <a:pt x="4661896" y="2426383"/>
                    <a:pt x="4675997" y="2402454"/>
                  </a:cubicBezTo>
                  <a:cubicBezTo>
                    <a:pt x="4680228" y="2397668"/>
                    <a:pt x="4683048" y="2392882"/>
                    <a:pt x="4687278" y="2385705"/>
                  </a:cubicBezTo>
                  <a:close/>
                  <a:moveTo>
                    <a:pt x="1727412" y="2385705"/>
                  </a:moveTo>
                  <a:cubicBezTo>
                    <a:pt x="1730232" y="2390491"/>
                    <a:pt x="1733052" y="2392882"/>
                    <a:pt x="1735872" y="2397668"/>
                  </a:cubicBezTo>
                  <a:cubicBezTo>
                    <a:pt x="1751383" y="2423991"/>
                    <a:pt x="1766895" y="2450311"/>
                    <a:pt x="1782406" y="2476634"/>
                  </a:cubicBezTo>
                  <a:cubicBezTo>
                    <a:pt x="1788047" y="2488597"/>
                    <a:pt x="1795098" y="2495778"/>
                    <a:pt x="1803559" y="2498169"/>
                  </a:cubicBezTo>
                  <a:cubicBezTo>
                    <a:pt x="1826121" y="2507741"/>
                    <a:pt x="1847272" y="2517312"/>
                    <a:pt x="1868425" y="2526884"/>
                  </a:cubicBezTo>
                  <a:cubicBezTo>
                    <a:pt x="1871245" y="2529278"/>
                    <a:pt x="1874065" y="2531669"/>
                    <a:pt x="1878295" y="2534063"/>
                  </a:cubicBezTo>
                  <a:cubicBezTo>
                    <a:pt x="1872655" y="2574741"/>
                    <a:pt x="1867014" y="2613027"/>
                    <a:pt x="1859964" y="2651313"/>
                  </a:cubicBezTo>
                  <a:cubicBezTo>
                    <a:pt x="1857144" y="2670457"/>
                    <a:pt x="1857144" y="2687208"/>
                    <a:pt x="1859964" y="2706351"/>
                  </a:cubicBezTo>
                  <a:cubicBezTo>
                    <a:pt x="1865604" y="2744637"/>
                    <a:pt x="1871245" y="2782923"/>
                    <a:pt x="1878295" y="2823601"/>
                  </a:cubicBezTo>
                  <a:cubicBezTo>
                    <a:pt x="1872655" y="2825995"/>
                    <a:pt x="1868425" y="2828387"/>
                    <a:pt x="1864194" y="2830781"/>
                  </a:cubicBezTo>
                  <a:cubicBezTo>
                    <a:pt x="1843042" y="2840353"/>
                    <a:pt x="1823301" y="2849924"/>
                    <a:pt x="1802148" y="2859495"/>
                  </a:cubicBezTo>
                  <a:cubicBezTo>
                    <a:pt x="1795098" y="2864281"/>
                    <a:pt x="1789457" y="2869067"/>
                    <a:pt x="1783817" y="2878639"/>
                  </a:cubicBezTo>
                  <a:cubicBezTo>
                    <a:pt x="1765484" y="2909745"/>
                    <a:pt x="1747154" y="2940854"/>
                    <a:pt x="1728821" y="2971960"/>
                  </a:cubicBezTo>
                  <a:cubicBezTo>
                    <a:pt x="1726001" y="2967174"/>
                    <a:pt x="1723181" y="2964783"/>
                    <a:pt x="1720360" y="2959996"/>
                  </a:cubicBezTo>
                  <a:cubicBezTo>
                    <a:pt x="1704850" y="2933674"/>
                    <a:pt x="1689337" y="2907353"/>
                    <a:pt x="1673827" y="2881030"/>
                  </a:cubicBezTo>
                  <a:cubicBezTo>
                    <a:pt x="1668186" y="2871459"/>
                    <a:pt x="1662546" y="2864281"/>
                    <a:pt x="1654085" y="2861887"/>
                  </a:cubicBezTo>
                  <a:cubicBezTo>
                    <a:pt x="1632932" y="2854710"/>
                    <a:pt x="1613190" y="2845138"/>
                    <a:pt x="1593448" y="2835567"/>
                  </a:cubicBezTo>
                  <a:cubicBezTo>
                    <a:pt x="1589219" y="2833172"/>
                    <a:pt x="1583578" y="2830781"/>
                    <a:pt x="1577938" y="2828387"/>
                  </a:cubicBezTo>
                  <a:cubicBezTo>
                    <a:pt x="1584988" y="2785315"/>
                    <a:pt x="1592039" y="2744637"/>
                    <a:pt x="1596269" y="2694386"/>
                  </a:cubicBezTo>
                  <a:cubicBezTo>
                    <a:pt x="1597680" y="2682422"/>
                    <a:pt x="1599089" y="2670457"/>
                    <a:pt x="1596269" y="2656099"/>
                  </a:cubicBezTo>
                  <a:cubicBezTo>
                    <a:pt x="1589219" y="2615421"/>
                    <a:pt x="1583578" y="2574741"/>
                    <a:pt x="1576527" y="2531669"/>
                  </a:cubicBezTo>
                  <a:cubicBezTo>
                    <a:pt x="1580758" y="2529278"/>
                    <a:pt x="1583578" y="2526884"/>
                    <a:pt x="1587808" y="2524492"/>
                  </a:cubicBezTo>
                  <a:cubicBezTo>
                    <a:pt x="1610370" y="2514920"/>
                    <a:pt x="1631523" y="2505349"/>
                    <a:pt x="1652674" y="2495778"/>
                  </a:cubicBezTo>
                  <a:cubicBezTo>
                    <a:pt x="1661135" y="2493383"/>
                    <a:pt x="1666775" y="2486206"/>
                    <a:pt x="1672416" y="2476634"/>
                  </a:cubicBezTo>
                  <a:cubicBezTo>
                    <a:pt x="1686517" y="2452705"/>
                    <a:pt x="1702029" y="2426383"/>
                    <a:pt x="1716131" y="2402454"/>
                  </a:cubicBezTo>
                  <a:cubicBezTo>
                    <a:pt x="1720360" y="2397668"/>
                    <a:pt x="1723181" y="2392882"/>
                    <a:pt x="1727412" y="2385705"/>
                  </a:cubicBezTo>
                  <a:close/>
                  <a:moveTo>
                    <a:pt x="3208050" y="2246918"/>
                  </a:moveTo>
                  <a:cubicBezTo>
                    <a:pt x="3203819" y="2251703"/>
                    <a:pt x="3199589" y="2258881"/>
                    <a:pt x="3196769" y="2263667"/>
                  </a:cubicBezTo>
                  <a:cubicBezTo>
                    <a:pt x="3171387" y="2306738"/>
                    <a:pt x="3146004" y="2349811"/>
                    <a:pt x="3120622" y="2392882"/>
                  </a:cubicBezTo>
                  <a:cubicBezTo>
                    <a:pt x="3114982" y="2402454"/>
                    <a:pt x="3109341" y="2409634"/>
                    <a:pt x="3100880" y="2412025"/>
                  </a:cubicBezTo>
                  <a:cubicBezTo>
                    <a:pt x="3065626" y="2426383"/>
                    <a:pt x="3030374" y="2443134"/>
                    <a:pt x="2995120" y="2459883"/>
                  </a:cubicBezTo>
                  <a:cubicBezTo>
                    <a:pt x="2993710" y="2462277"/>
                    <a:pt x="2990890" y="2462277"/>
                    <a:pt x="2988070" y="2464669"/>
                  </a:cubicBezTo>
                  <a:cubicBezTo>
                    <a:pt x="2986659" y="2464669"/>
                    <a:pt x="2985250" y="2467063"/>
                    <a:pt x="2983838" y="2467063"/>
                  </a:cubicBezTo>
                  <a:cubicBezTo>
                    <a:pt x="2983838" y="2474240"/>
                    <a:pt x="2985250" y="2483812"/>
                    <a:pt x="2986659" y="2490992"/>
                  </a:cubicBezTo>
                  <a:cubicBezTo>
                    <a:pt x="2996530" y="2548421"/>
                    <a:pt x="3004991" y="2608242"/>
                    <a:pt x="3014861" y="2665671"/>
                  </a:cubicBezTo>
                  <a:cubicBezTo>
                    <a:pt x="3016272" y="2677636"/>
                    <a:pt x="3016272" y="2689600"/>
                    <a:pt x="3017682" y="2703957"/>
                  </a:cubicBezTo>
                  <a:cubicBezTo>
                    <a:pt x="3007811" y="2761386"/>
                    <a:pt x="2999351" y="2818815"/>
                    <a:pt x="2989479" y="2878639"/>
                  </a:cubicBezTo>
                  <a:cubicBezTo>
                    <a:pt x="2989479" y="2888210"/>
                    <a:pt x="2988070" y="2895387"/>
                    <a:pt x="2986659" y="2904959"/>
                  </a:cubicBezTo>
                  <a:cubicBezTo>
                    <a:pt x="2990890" y="2907353"/>
                    <a:pt x="2993710" y="2907353"/>
                    <a:pt x="2996530" y="2909745"/>
                  </a:cubicBezTo>
                  <a:cubicBezTo>
                    <a:pt x="2999351" y="2912139"/>
                    <a:pt x="3000760" y="2914530"/>
                    <a:pt x="3003580" y="2914530"/>
                  </a:cubicBezTo>
                  <a:cubicBezTo>
                    <a:pt x="3030374" y="2926496"/>
                    <a:pt x="3058576" y="2938459"/>
                    <a:pt x="3085368" y="2950425"/>
                  </a:cubicBezTo>
                  <a:cubicBezTo>
                    <a:pt x="3091009" y="2952817"/>
                    <a:pt x="3096649" y="2955211"/>
                    <a:pt x="3102290" y="2957602"/>
                  </a:cubicBezTo>
                  <a:cubicBezTo>
                    <a:pt x="3102290" y="2957602"/>
                    <a:pt x="3103700" y="2957602"/>
                    <a:pt x="3103700" y="2957602"/>
                  </a:cubicBezTo>
                  <a:cubicBezTo>
                    <a:pt x="3112161" y="2959996"/>
                    <a:pt x="3117802" y="2967174"/>
                    <a:pt x="3123442" y="2976745"/>
                  </a:cubicBezTo>
                  <a:cubicBezTo>
                    <a:pt x="3148825" y="3022211"/>
                    <a:pt x="3174207" y="3065283"/>
                    <a:pt x="3199589" y="3108355"/>
                  </a:cubicBezTo>
                  <a:cubicBezTo>
                    <a:pt x="3202410" y="3113141"/>
                    <a:pt x="3205230" y="3117927"/>
                    <a:pt x="3209460" y="3125104"/>
                  </a:cubicBezTo>
                  <a:cubicBezTo>
                    <a:pt x="3213691" y="3120318"/>
                    <a:pt x="3217920" y="3113141"/>
                    <a:pt x="3220741" y="3108355"/>
                  </a:cubicBezTo>
                  <a:cubicBezTo>
                    <a:pt x="3246123" y="3065283"/>
                    <a:pt x="3270096" y="3024603"/>
                    <a:pt x="3295478" y="2981531"/>
                  </a:cubicBezTo>
                  <a:cubicBezTo>
                    <a:pt x="3301119" y="2974354"/>
                    <a:pt x="3305349" y="2969568"/>
                    <a:pt x="3310989" y="2964783"/>
                  </a:cubicBezTo>
                  <a:cubicBezTo>
                    <a:pt x="3312400" y="2964783"/>
                    <a:pt x="3315220" y="2962388"/>
                    <a:pt x="3316630" y="2962388"/>
                  </a:cubicBezTo>
                  <a:cubicBezTo>
                    <a:pt x="3320861" y="2962388"/>
                    <a:pt x="3325090" y="2959996"/>
                    <a:pt x="3329322" y="2957602"/>
                  </a:cubicBezTo>
                  <a:cubicBezTo>
                    <a:pt x="3354704" y="2945639"/>
                    <a:pt x="3378675" y="2936068"/>
                    <a:pt x="3404058" y="2924102"/>
                  </a:cubicBezTo>
                  <a:cubicBezTo>
                    <a:pt x="3411109" y="2921710"/>
                    <a:pt x="3418159" y="2916925"/>
                    <a:pt x="3425211" y="2914530"/>
                  </a:cubicBezTo>
                  <a:cubicBezTo>
                    <a:pt x="3428031" y="2912139"/>
                    <a:pt x="3429440" y="2912139"/>
                    <a:pt x="3432260" y="2909745"/>
                  </a:cubicBezTo>
                  <a:cubicBezTo>
                    <a:pt x="3430851" y="2900173"/>
                    <a:pt x="3430851" y="2892996"/>
                    <a:pt x="3429440" y="2885816"/>
                  </a:cubicBezTo>
                  <a:cubicBezTo>
                    <a:pt x="3420979" y="2830781"/>
                    <a:pt x="3412519" y="2775743"/>
                    <a:pt x="3404058" y="2723100"/>
                  </a:cubicBezTo>
                  <a:cubicBezTo>
                    <a:pt x="3402648" y="2720708"/>
                    <a:pt x="3402648" y="2718314"/>
                    <a:pt x="3402648" y="2715923"/>
                  </a:cubicBezTo>
                  <a:cubicBezTo>
                    <a:pt x="3402648" y="2713528"/>
                    <a:pt x="3402648" y="2713528"/>
                    <a:pt x="3402648" y="2711137"/>
                  </a:cubicBezTo>
                  <a:cubicBezTo>
                    <a:pt x="3399828" y="2696779"/>
                    <a:pt x="3399828" y="2682422"/>
                    <a:pt x="3402648" y="2668065"/>
                  </a:cubicBezTo>
                  <a:cubicBezTo>
                    <a:pt x="3402648" y="2668065"/>
                    <a:pt x="3402648" y="2665671"/>
                    <a:pt x="3402648" y="2665671"/>
                  </a:cubicBezTo>
                  <a:cubicBezTo>
                    <a:pt x="3402648" y="2660885"/>
                    <a:pt x="3404058" y="2658493"/>
                    <a:pt x="3404058" y="2656099"/>
                  </a:cubicBezTo>
                  <a:cubicBezTo>
                    <a:pt x="3412519" y="2603456"/>
                    <a:pt x="3420979" y="2548421"/>
                    <a:pt x="3429440" y="2493383"/>
                  </a:cubicBezTo>
                  <a:cubicBezTo>
                    <a:pt x="3430851" y="2486206"/>
                    <a:pt x="3430851" y="2479026"/>
                    <a:pt x="3432260" y="2469454"/>
                  </a:cubicBezTo>
                  <a:cubicBezTo>
                    <a:pt x="3426620" y="2467063"/>
                    <a:pt x="3423800" y="2464669"/>
                    <a:pt x="3419570" y="2462277"/>
                  </a:cubicBezTo>
                  <a:cubicBezTo>
                    <a:pt x="3419570" y="2462277"/>
                    <a:pt x="3418159" y="2462277"/>
                    <a:pt x="3418159" y="2462277"/>
                  </a:cubicBezTo>
                  <a:cubicBezTo>
                    <a:pt x="3385727" y="2447920"/>
                    <a:pt x="3351884" y="2431168"/>
                    <a:pt x="3319450" y="2416811"/>
                  </a:cubicBezTo>
                  <a:cubicBezTo>
                    <a:pt x="3318041" y="2414419"/>
                    <a:pt x="3316630" y="2414419"/>
                    <a:pt x="3315220" y="2414419"/>
                  </a:cubicBezTo>
                  <a:cubicBezTo>
                    <a:pt x="3306759" y="2409634"/>
                    <a:pt x="3299708" y="2402454"/>
                    <a:pt x="3294068" y="2392882"/>
                  </a:cubicBezTo>
                  <a:cubicBezTo>
                    <a:pt x="3270096" y="2349811"/>
                    <a:pt x="3244714" y="2309133"/>
                    <a:pt x="3219331" y="2266061"/>
                  </a:cubicBezTo>
                  <a:cubicBezTo>
                    <a:pt x="3216511" y="2258881"/>
                    <a:pt x="3212280" y="2254095"/>
                    <a:pt x="3208050" y="2246918"/>
                  </a:cubicBezTo>
                  <a:close/>
                  <a:moveTo>
                    <a:pt x="248182" y="2244524"/>
                  </a:moveTo>
                  <a:cubicBezTo>
                    <a:pt x="243953" y="2251703"/>
                    <a:pt x="239722" y="2258881"/>
                    <a:pt x="236901" y="2263667"/>
                  </a:cubicBezTo>
                  <a:cubicBezTo>
                    <a:pt x="211519" y="2306738"/>
                    <a:pt x="187547" y="2347419"/>
                    <a:pt x="162165" y="2390491"/>
                  </a:cubicBezTo>
                  <a:cubicBezTo>
                    <a:pt x="156524" y="2400062"/>
                    <a:pt x="149473" y="2404848"/>
                    <a:pt x="141012" y="2409634"/>
                  </a:cubicBezTo>
                  <a:cubicBezTo>
                    <a:pt x="107169" y="2423991"/>
                    <a:pt x="71917" y="2440740"/>
                    <a:pt x="36663" y="2457492"/>
                  </a:cubicBezTo>
                  <a:cubicBezTo>
                    <a:pt x="32433" y="2459883"/>
                    <a:pt x="28202" y="2462277"/>
                    <a:pt x="23972" y="2464669"/>
                  </a:cubicBezTo>
                  <a:cubicBezTo>
                    <a:pt x="25381" y="2474240"/>
                    <a:pt x="26792" y="2483812"/>
                    <a:pt x="28202" y="2490992"/>
                  </a:cubicBezTo>
                  <a:cubicBezTo>
                    <a:pt x="36663" y="2550812"/>
                    <a:pt x="46534" y="2608242"/>
                    <a:pt x="54995" y="2668065"/>
                  </a:cubicBezTo>
                  <a:cubicBezTo>
                    <a:pt x="56404" y="2677636"/>
                    <a:pt x="56404" y="2689600"/>
                    <a:pt x="50764" y="2703957"/>
                  </a:cubicBezTo>
                  <a:cubicBezTo>
                    <a:pt x="40894" y="2763780"/>
                    <a:pt x="32433" y="2823601"/>
                    <a:pt x="22561" y="2883424"/>
                  </a:cubicBezTo>
                  <a:cubicBezTo>
                    <a:pt x="21152" y="2890602"/>
                    <a:pt x="21152" y="2897782"/>
                    <a:pt x="19741" y="2907353"/>
                  </a:cubicBezTo>
                  <a:cubicBezTo>
                    <a:pt x="26792" y="2909745"/>
                    <a:pt x="31022" y="2912139"/>
                    <a:pt x="35253" y="2914530"/>
                  </a:cubicBezTo>
                  <a:cubicBezTo>
                    <a:pt x="69096" y="2928888"/>
                    <a:pt x="102940" y="2945639"/>
                    <a:pt x="136783" y="2959996"/>
                  </a:cubicBezTo>
                  <a:cubicBezTo>
                    <a:pt x="146653" y="2962388"/>
                    <a:pt x="153704" y="2969568"/>
                    <a:pt x="160754" y="2981531"/>
                  </a:cubicBezTo>
                  <a:cubicBezTo>
                    <a:pt x="184727" y="3024603"/>
                    <a:pt x="210110" y="3065283"/>
                    <a:pt x="235492" y="3108355"/>
                  </a:cubicBezTo>
                  <a:cubicBezTo>
                    <a:pt x="239722" y="3113141"/>
                    <a:pt x="242542" y="3117927"/>
                    <a:pt x="246773" y="3125104"/>
                  </a:cubicBezTo>
                  <a:cubicBezTo>
                    <a:pt x="251003" y="3120318"/>
                    <a:pt x="255234" y="3113141"/>
                    <a:pt x="258054" y="3108355"/>
                  </a:cubicBezTo>
                  <a:cubicBezTo>
                    <a:pt x="283436" y="3065283"/>
                    <a:pt x="307408" y="3024603"/>
                    <a:pt x="332790" y="2981531"/>
                  </a:cubicBezTo>
                  <a:cubicBezTo>
                    <a:pt x="339842" y="2971960"/>
                    <a:pt x="346892" y="2964783"/>
                    <a:pt x="355352" y="2959996"/>
                  </a:cubicBezTo>
                  <a:cubicBezTo>
                    <a:pt x="382146" y="2948031"/>
                    <a:pt x="408937" y="2936068"/>
                    <a:pt x="435731" y="2924102"/>
                  </a:cubicBezTo>
                  <a:cubicBezTo>
                    <a:pt x="447012" y="2919316"/>
                    <a:pt x="459702" y="2914530"/>
                    <a:pt x="472394" y="2907353"/>
                  </a:cubicBezTo>
                  <a:cubicBezTo>
                    <a:pt x="470983" y="2897782"/>
                    <a:pt x="470983" y="2888210"/>
                    <a:pt x="469574" y="2881030"/>
                  </a:cubicBezTo>
                  <a:cubicBezTo>
                    <a:pt x="461113" y="2825995"/>
                    <a:pt x="452652" y="2770958"/>
                    <a:pt x="444191" y="2718314"/>
                  </a:cubicBezTo>
                  <a:cubicBezTo>
                    <a:pt x="439960" y="2696779"/>
                    <a:pt x="439960" y="2675242"/>
                    <a:pt x="444191" y="2653708"/>
                  </a:cubicBezTo>
                  <a:cubicBezTo>
                    <a:pt x="452652" y="2601064"/>
                    <a:pt x="461113" y="2546027"/>
                    <a:pt x="469574" y="2490992"/>
                  </a:cubicBezTo>
                  <a:cubicBezTo>
                    <a:pt x="470983" y="2483812"/>
                    <a:pt x="470983" y="2476634"/>
                    <a:pt x="472394" y="2467063"/>
                  </a:cubicBezTo>
                  <a:cubicBezTo>
                    <a:pt x="466754" y="2464669"/>
                    <a:pt x="462522" y="2462277"/>
                    <a:pt x="458293" y="2459883"/>
                  </a:cubicBezTo>
                  <a:cubicBezTo>
                    <a:pt x="424450" y="2443134"/>
                    <a:pt x="390606" y="2426383"/>
                    <a:pt x="355352" y="2412025"/>
                  </a:cubicBezTo>
                  <a:cubicBezTo>
                    <a:pt x="346892" y="2407239"/>
                    <a:pt x="339842" y="2400062"/>
                    <a:pt x="334201" y="2390491"/>
                  </a:cubicBezTo>
                  <a:cubicBezTo>
                    <a:pt x="310228" y="2347419"/>
                    <a:pt x="284846" y="2306738"/>
                    <a:pt x="259463" y="2263667"/>
                  </a:cubicBezTo>
                  <a:cubicBezTo>
                    <a:pt x="256643" y="2256489"/>
                    <a:pt x="252413" y="2251703"/>
                    <a:pt x="248182" y="2244524"/>
                  </a:cubicBezTo>
                  <a:close/>
                  <a:moveTo>
                    <a:pt x="4685869" y="2242132"/>
                  </a:moveTo>
                  <a:cubicBezTo>
                    <a:pt x="4683048" y="2251703"/>
                    <a:pt x="4680228" y="2258881"/>
                    <a:pt x="4675997" y="2266061"/>
                  </a:cubicBezTo>
                  <a:cubicBezTo>
                    <a:pt x="4650615" y="2309133"/>
                    <a:pt x="4626643" y="2349811"/>
                    <a:pt x="4602670" y="2390491"/>
                  </a:cubicBezTo>
                  <a:cubicBezTo>
                    <a:pt x="4595620" y="2400062"/>
                    <a:pt x="4588569" y="2407239"/>
                    <a:pt x="4578699" y="2412025"/>
                  </a:cubicBezTo>
                  <a:cubicBezTo>
                    <a:pt x="4544856" y="2428777"/>
                    <a:pt x="4509601" y="2443134"/>
                    <a:pt x="4475758" y="2459883"/>
                  </a:cubicBezTo>
                  <a:cubicBezTo>
                    <a:pt x="4471529" y="2462277"/>
                    <a:pt x="4467298" y="2464669"/>
                    <a:pt x="4463068" y="2467063"/>
                  </a:cubicBezTo>
                  <a:cubicBezTo>
                    <a:pt x="4464477" y="2476634"/>
                    <a:pt x="4465888" y="2486206"/>
                    <a:pt x="4467298" y="2493383"/>
                  </a:cubicBezTo>
                  <a:cubicBezTo>
                    <a:pt x="4475758" y="2550812"/>
                    <a:pt x="4484219" y="2608242"/>
                    <a:pt x="4494091" y="2665671"/>
                  </a:cubicBezTo>
                  <a:cubicBezTo>
                    <a:pt x="4495500" y="2677636"/>
                    <a:pt x="4495500" y="2689600"/>
                    <a:pt x="4491270" y="2703957"/>
                  </a:cubicBezTo>
                  <a:cubicBezTo>
                    <a:pt x="4481399" y="2761386"/>
                    <a:pt x="4471529" y="2818815"/>
                    <a:pt x="4463068" y="2878639"/>
                  </a:cubicBezTo>
                  <a:cubicBezTo>
                    <a:pt x="4461657" y="2885816"/>
                    <a:pt x="4461657" y="2892996"/>
                    <a:pt x="4460248" y="2902568"/>
                  </a:cubicBezTo>
                  <a:cubicBezTo>
                    <a:pt x="4467298" y="2904959"/>
                    <a:pt x="4471529" y="2907353"/>
                    <a:pt x="4477169" y="2909745"/>
                  </a:cubicBezTo>
                  <a:cubicBezTo>
                    <a:pt x="4509601" y="2924102"/>
                    <a:pt x="4543445" y="2940854"/>
                    <a:pt x="4577288" y="2955211"/>
                  </a:cubicBezTo>
                  <a:cubicBezTo>
                    <a:pt x="4585749" y="2959996"/>
                    <a:pt x="4592800" y="2967174"/>
                    <a:pt x="4598441" y="2976745"/>
                  </a:cubicBezTo>
                  <a:cubicBezTo>
                    <a:pt x="4625232" y="3022211"/>
                    <a:pt x="4650615" y="3065283"/>
                    <a:pt x="4675997" y="3108355"/>
                  </a:cubicBezTo>
                  <a:cubicBezTo>
                    <a:pt x="4678817" y="3113141"/>
                    <a:pt x="4681638" y="3117927"/>
                    <a:pt x="4685869" y="3122712"/>
                  </a:cubicBezTo>
                  <a:cubicBezTo>
                    <a:pt x="4690098" y="3117927"/>
                    <a:pt x="4694329" y="3110747"/>
                    <a:pt x="4697150" y="3105961"/>
                  </a:cubicBezTo>
                  <a:cubicBezTo>
                    <a:pt x="4722532" y="3065283"/>
                    <a:pt x="4746504" y="3022211"/>
                    <a:pt x="4770477" y="2981531"/>
                  </a:cubicBezTo>
                  <a:cubicBezTo>
                    <a:pt x="4777527" y="2967174"/>
                    <a:pt x="4785987" y="2959996"/>
                    <a:pt x="4797268" y="2955211"/>
                  </a:cubicBezTo>
                  <a:cubicBezTo>
                    <a:pt x="4835343" y="2938459"/>
                    <a:pt x="4872006" y="2921710"/>
                    <a:pt x="4911490" y="2902568"/>
                  </a:cubicBezTo>
                  <a:cubicBezTo>
                    <a:pt x="4910079" y="2892996"/>
                    <a:pt x="4910079" y="2883424"/>
                    <a:pt x="4908670" y="2876244"/>
                  </a:cubicBezTo>
                  <a:cubicBezTo>
                    <a:pt x="4898798" y="2818815"/>
                    <a:pt x="4890337" y="2758994"/>
                    <a:pt x="4880467" y="2701565"/>
                  </a:cubicBezTo>
                  <a:cubicBezTo>
                    <a:pt x="4879056" y="2689600"/>
                    <a:pt x="4879056" y="2677636"/>
                    <a:pt x="4880467" y="2665671"/>
                  </a:cubicBezTo>
                  <a:cubicBezTo>
                    <a:pt x="4890337" y="2608242"/>
                    <a:pt x="4898798" y="2548421"/>
                    <a:pt x="4908670" y="2488597"/>
                  </a:cubicBezTo>
                  <a:cubicBezTo>
                    <a:pt x="4910079" y="2481420"/>
                    <a:pt x="4910079" y="2474240"/>
                    <a:pt x="4911490" y="2464669"/>
                  </a:cubicBezTo>
                  <a:cubicBezTo>
                    <a:pt x="4905849" y="2462277"/>
                    <a:pt x="4901618" y="2459883"/>
                    <a:pt x="4897389" y="2457492"/>
                  </a:cubicBezTo>
                  <a:cubicBezTo>
                    <a:pt x="4863545" y="2443134"/>
                    <a:pt x="4829702" y="2426383"/>
                    <a:pt x="4795859" y="2412025"/>
                  </a:cubicBezTo>
                  <a:cubicBezTo>
                    <a:pt x="4787398" y="2407239"/>
                    <a:pt x="4780347" y="2400062"/>
                    <a:pt x="4773297" y="2388097"/>
                  </a:cubicBezTo>
                  <a:cubicBezTo>
                    <a:pt x="4749324" y="2345025"/>
                    <a:pt x="4723942" y="2304347"/>
                    <a:pt x="4698559" y="2261275"/>
                  </a:cubicBezTo>
                  <a:cubicBezTo>
                    <a:pt x="4695739" y="2256489"/>
                    <a:pt x="4691509" y="2251703"/>
                    <a:pt x="4685869" y="2242132"/>
                  </a:cubicBezTo>
                  <a:close/>
                  <a:moveTo>
                    <a:pt x="1726001" y="2242132"/>
                  </a:moveTo>
                  <a:cubicBezTo>
                    <a:pt x="1723181" y="2251703"/>
                    <a:pt x="1720360" y="2258881"/>
                    <a:pt x="1716131" y="2266061"/>
                  </a:cubicBezTo>
                  <a:cubicBezTo>
                    <a:pt x="1690748" y="2309133"/>
                    <a:pt x="1666775" y="2349811"/>
                    <a:pt x="1642804" y="2390491"/>
                  </a:cubicBezTo>
                  <a:cubicBezTo>
                    <a:pt x="1635752" y="2400062"/>
                    <a:pt x="1628702" y="2407239"/>
                    <a:pt x="1618831" y="2412025"/>
                  </a:cubicBezTo>
                  <a:cubicBezTo>
                    <a:pt x="1584988" y="2428777"/>
                    <a:pt x="1549735" y="2443134"/>
                    <a:pt x="1515892" y="2459883"/>
                  </a:cubicBezTo>
                  <a:cubicBezTo>
                    <a:pt x="1511661" y="2462277"/>
                    <a:pt x="1507431" y="2464669"/>
                    <a:pt x="1503200" y="2467063"/>
                  </a:cubicBezTo>
                  <a:cubicBezTo>
                    <a:pt x="1504611" y="2476634"/>
                    <a:pt x="1506020" y="2486206"/>
                    <a:pt x="1507431" y="2493383"/>
                  </a:cubicBezTo>
                  <a:cubicBezTo>
                    <a:pt x="1515892" y="2550812"/>
                    <a:pt x="1524353" y="2608242"/>
                    <a:pt x="1534223" y="2665671"/>
                  </a:cubicBezTo>
                  <a:cubicBezTo>
                    <a:pt x="1537043" y="2677636"/>
                    <a:pt x="1537043" y="2689600"/>
                    <a:pt x="1531403" y="2703957"/>
                  </a:cubicBezTo>
                  <a:cubicBezTo>
                    <a:pt x="1521532" y="2761386"/>
                    <a:pt x="1511661" y="2818815"/>
                    <a:pt x="1503200" y="2878639"/>
                  </a:cubicBezTo>
                  <a:cubicBezTo>
                    <a:pt x="1501790" y="2885816"/>
                    <a:pt x="1501790" y="2892996"/>
                    <a:pt x="1500380" y="2902568"/>
                  </a:cubicBezTo>
                  <a:cubicBezTo>
                    <a:pt x="1507431" y="2904959"/>
                    <a:pt x="1511661" y="2907353"/>
                    <a:pt x="1517301" y="2909745"/>
                  </a:cubicBezTo>
                  <a:cubicBezTo>
                    <a:pt x="1549735" y="2924102"/>
                    <a:pt x="1583578" y="2940854"/>
                    <a:pt x="1617421" y="2955211"/>
                  </a:cubicBezTo>
                  <a:cubicBezTo>
                    <a:pt x="1625882" y="2959996"/>
                    <a:pt x="1632932" y="2967174"/>
                    <a:pt x="1638573" y="2976745"/>
                  </a:cubicBezTo>
                  <a:cubicBezTo>
                    <a:pt x="1665366" y="3022211"/>
                    <a:pt x="1690748" y="3065283"/>
                    <a:pt x="1716131" y="3108355"/>
                  </a:cubicBezTo>
                  <a:cubicBezTo>
                    <a:pt x="1718951" y="3113141"/>
                    <a:pt x="1721771" y="3117927"/>
                    <a:pt x="1726001" y="3122712"/>
                  </a:cubicBezTo>
                  <a:cubicBezTo>
                    <a:pt x="1730232" y="3117927"/>
                    <a:pt x="1734462" y="3110747"/>
                    <a:pt x="1737282" y="3105961"/>
                  </a:cubicBezTo>
                  <a:cubicBezTo>
                    <a:pt x="1762664" y="3065283"/>
                    <a:pt x="1786637" y="3022211"/>
                    <a:pt x="1810609" y="2981531"/>
                  </a:cubicBezTo>
                  <a:cubicBezTo>
                    <a:pt x="1817660" y="2967174"/>
                    <a:pt x="1826121" y="2959996"/>
                    <a:pt x="1837402" y="2955211"/>
                  </a:cubicBezTo>
                  <a:cubicBezTo>
                    <a:pt x="1875475" y="2938459"/>
                    <a:pt x="1912138" y="2921710"/>
                    <a:pt x="1951622" y="2902568"/>
                  </a:cubicBezTo>
                  <a:cubicBezTo>
                    <a:pt x="1950213" y="2892996"/>
                    <a:pt x="1950213" y="2883424"/>
                    <a:pt x="1948802" y="2876244"/>
                  </a:cubicBezTo>
                  <a:cubicBezTo>
                    <a:pt x="1938931" y="2818815"/>
                    <a:pt x="1930471" y="2758994"/>
                    <a:pt x="1920599" y="2701565"/>
                  </a:cubicBezTo>
                  <a:cubicBezTo>
                    <a:pt x="1919190" y="2689600"/>
                    <a:pt x="1919190" y="2677636"/>
                    <a:pt x="1920599" y="2665671"/>
                  </a:cubicBezTo>
                  <a:cubicBezTo>
                    <a:pt x="1930471" y="2608242"/>
                    <a:pt x="1938931" y="2548421"/>
                    <a:pt x="1948802" y="2488597"/>
                  </a:cubicBezTo>
                  <a:cubicBezTo>
                    <a:pt x="1950213" y="2481420"/>
                    <a:pt x="1950213" y="2474240"/>
                    <a:pt x="1951622" y="2464669"/>
                  </a:cubicBezTo>
                  <a:cubicBezTo>
                    <a:pt x="1945981" y="2462277"/>
                    <a:pt x="1941752" y="2459883"/>
                    <a:pt x="1937521" y="2457492"/>
                  </a:cubicBezTo>
                  <a:cubicBezTo>
                    <a:pt x="1903677" y="2443134"/>
                    <a:pt x="1869834" y="2426383"/>
                    <a:pt x="1835991" y="2412025"/>
                  </a:cubicBezTo>
                  <a:cubicBezTo>
                    <a:pt x="1827530" y="2407239"/>
                    <a:pt x="1820480" y="2400062"/>
                    <a:pt x="1813429" y="2388097"/>
                  </a:cubicBezTo>
                  <a:cubicBezTo>
                    <a:pt x="1789457" y="2345025"/>
                    <a:pt x="1764075" y="2304347"/>
                    <a:pt x="1738693" y="2261275"/>
                  </a:cubicBezTo>
                  <a:cubicBezTo>
                    <a:pt x="1735872" y="2256489"/>
                    <a:pt x="1731641" y="2251703"/>
                    <a:pt x="1726001" y="2242132"/>
                  </a:cubicBezTo>
                  <a:close/>
                  <a:moveTo>
                    <a:pt x="3205230" y="2215809"/>
                  </a:moveTo>
                  <a:cubicBezTo>
                    <a:pt x="3209460" y="2220595"/>
                    <a:pt x="3213691" y="2227775"/>
                    <a:pt x="3216511" y="2232560"/>
                  </a:cubicBezTo>
                  <a:cubicBezTo>
                    <a:pt x="3243303" y="2278024"/>
                    <a:pt x="3271505" y="2323490"/>
                    <a:pt x="3298299" y="2371348"/>
                  </a:cubicBezTo>
                  <a:cubicBezTo>
                    <a:pt x="3305349" y="2383311"/>
                    <a:pt x="3312400" y="2388097"/>
                    <a:pt x="3320861" y="2392882"/>
                  </a:cubicBezTo>
                  <a:cubicBezTo>
                    <a:pt x="3357524" y="2409634"/>
                    <a:pt x="3394188" y="2426383"/>
                    <a:pt x="3430851" y="2443134"/>
                  </a:cubicBezTo>
                  <a:cubicBezTo>
                    <a:pt x="3433671" y="2445526"/>
                    <a:pt x="3436492" y="2445526"/>
                    <a:pt x="3439312" y="2447920"/>
                  </a:cubicBezTo>
                  <a:cubicBezTo>
                    <a:pt x="3440721" y="2447920"/>
                    <a:pt x="3442132" y="2450311"/>
                    <a:pt x="3444952" y="2450311"/>
                  </a:cubicBezTo>
                  <a:cubicBezTo>
                    <a:pt x="3444952" y="2459883"/>
                    <a:pt x="3443542" y="2469454"/>
                    <a:pt x="3442132" y="2476634"/>
                  </a:cubicBezTo>
                  <a:cubicBezTo>
                    <a:pt x="3430851" y="2538849"/>
                    <a:pt x="3420979" y="2603456"/>
                    <a:pt x="3411109" y="2668065"/>
                  </a:cubicBezTo>
                  <a:cubicBezTo>
                    <a:pt x="3409698" y="2680028"/>
                    <a:pt x="3409698" y="2691994"/>
                    <a:pt x="3411109" y="2703957"/>
                  </a:cubicBezTo>
                  <a:cubicBezTo>
                    <a:pt x="3422390" y="2766172"/>
                    <a:pt x="3432260" y="2830781"/>
                    <a:pt x="3442132" y="2895387"/>
                  </a:cubicBezTo>
                  <a:cubicBezTo>
                    <a:pt x="3443542" y="2902568"/>
                    <a:pt x="3444952" y="2909745"/>
                    <a:pt x="3446362" y="2919316"/>
                  </a:cubicBezTo>
                  <a:cubicBezTo>
                    <a:pt x="3440721" y="2921710"/>
                    <a:pt x="3436492" y="2924102"/>
                    <a:pt x="3432260" y="2926496"/>
                  </a:cubicBezTo>
                  <a:cubicBezTo>
                    <a:pt x="3395597" y="2945639"/>
                    <a:pt x="3357524" y="2962388"/>
                    <a:pt x="3319450" y="2979140"/>
                  </a:cubicBezTo>
                  <a:cubicBezTo>
                    <a:pt x="3316630" y="2981531"/>
                    <a:pt x="3312400" y="2983925"/>
                    <a:pt x="3309580" y="2986317"/>
                  </a:cubicBezTo>
                  <a:cubicBezTo>
                    <a:pt x="3306759" y="2988711"/>
                    <a:pt x="3303939" y="2991103"/>
                    <a:pt x="3301119" y="2995888"/>
                  </a:cubicBezTo>
                  <a:cubicBezTo>
                    <a:pt x="3274326" y="3041354"/>
                    <a:pt x="3246123" y="3089212"/>
                    <a:pt x="3219331" y="3134676"/>
                  </a:cubicBezTo>
                  <a:cubicBezTo>
                    <a:pt x="3215100" y="3141856"/>
                    <a:pt x="3210870" y="3146641"/>
                    <a:pt x="3206639" y="3153819"/>
                  </a:cubicBezTo>
                  <a:cubicBezTo>
                    <a:pt x="3200999" y="3146641"/>
                    <a:pt x="3198179" y="3141856"/>
                    <a:pt x="3193949" y="3134676"/>
                  </a:cubicBezTo>
                  <a:cubicBezTo>
                    <a:pt x="3167156" y="3089212"/>
                    <a:pt x="3138953" y="3043746"/>
                    <a:pt x="3112161" y="2995888"/>
                  </a:cubicBezTo>
                  <a:cubicBezTo>
                    <a:pt x="3106521" y="2986317"/>
                    <a:pt x="3100880" y="2979140"/>
                    <a:pt x="3092419" y="2976745"/>
                  </a:cubicBezTo>
                  <a:cubicBezTo>
                    <a:pt x="3055756" y="2959996"/>
                    <a:pt x="3017682" y="2940854"/>
                    <a:pt x="2979609" y="2924102"/>
                  </a:cubicBezTo>
                  <a:cubicBezTo>
                    <a:pt x="2975378" y="2921710"/>
                    <a:pt x="2971148" y="2919316"/>
                    <a:pt x="2965508" y="2916925"/>
                  </a:cubicBezTo>
                  <a:cubicBezTo>
                    <a:pt x="2966917" y="2909745"/>
                    <a:pt x="2968328" y="2900173"/>
                    <a:pt x="2969737" y="2892996"/>
                  </a:cubicBezTo>
                  <a:cubicBezTo>
                    <a:pt x="2979609" y="2830781"/>
                    <a:pt x="2989479" y="2766172"/>
                    <a:pt x="2997940" y="2701565"/>
                  </a:cubicBezTo>
                  <a:cubicBezTo>
                    <a:pt x="2999351" y="2689600"/>
                    <a:pt x="2999351" y="2677636"/>
                    <a:pt x="2997940" y="2665671"/>
                  </a:cubicBezTo>
                  <a:cubicBezTo>
                    <a:pt x="2986659" y="2603456"/>
                    <a:pt x="2976789" y="2538849"/>
                    <a:pt x="2966917" y="2474240"/>
                  </a:cubicBezTo>
                  <a:cubicBezTo>
                    <a:pt x="2966917" y="2464669"/>
                    <a:pt x="2965508" y="2457492"/>
                    <a:pt x="2964097" y="2447920"/>
                  </a:cubicBezTo>
                  <a:cubicBezTo>
                    <a:pt x="2969737" y="2445526"/>
                    <a:pt x="2973968" y="2443134"/>
                    <a:pt x="2979609" y="2440740"/>
                  </a:cubicBezTo>
                  <a:cubicBezTo>
                    <a:pt x="3016272" y="2423991"/>
                    <a:pt x="3052936" y="2407239"/>
                    <a:pt x="3089599" y="2390491"/>
                  </a:cubicBezTo>
                  <a:cubicBezTo>
                    <a:pt x="3091009" y="2390491"/>
                    <a:pt x="3091009" y="2390491"/>
                    <a:pt x="3091009" y="2390491"/>
                  </a:cubicBezTo>
                  <a:cubicBezTo>
                    <a:pt x="3093829" y="2390491"/>
                    <a:pt x="3095240" y="2388097"/>
                    <a:pt x="3096649" y="2388097"/>
                  </a:cubicBezTo>
                  <a:cubicBezTo>
                    <a:pt x="3102290" y="2385705"/>
                    <a:pt x="3107930" y="2378525"/>
                    <a:pt x="3112161" y="2371348"/>
                  </a:cubicBezTo>
                  <a:cubicBezTo>
                    <a:pt x="3138953" y="2325882"/>
                    <a:pt x="3167156" y="2278024"/>
                    <a:pt x="3193949" y="2232560"/>
                  </a:cubicBezTo>
                  <a:cubicBezTo>
                    <a:pt x="3198179" y="2227775"/>
                    <a:pt x="3200999" y="2222989"/>
                    <a:pt x="3205230" y="2215809"/>
                  </a:cubicBezTo>
                  <a:close/>
                  <a:moveTo>
                    <a:pt x="246773" y="2213417"/>
                  </a:moveTo>
                  <a:cubicBezTo>
                    <a:pt x="251003" y="2218203"/>
                    <a:pt x="255234" y="2225381"/>
                    <a:pt x="258054" y="2230166"/>
                  </a:cubicBezTo>
                  <a:cubicBezTo>
                    <a:pt x="284846" y="2275632"/>
                    <a:pt x="313048" y="2321096"/>
                    <a:pt x="339842" y="2368953"/>
                  </a:cubicBezTo>
                  <a:cubicBezTo>
                    <a:pt x="346892" y="2380919"/>
                    <a:pt x="353943" y="2385705"/>
                    <a:pt x="362404" y="2390491"/>
                  </a:cubicBezTo>
                  <a:cubicBezTo>
                    <a:pt x="397656" y="2407239"/>
                    <a:pt x="434320" y="2423991"/>
                    <a:pt x="470983" y="2440740"/>
                  </a:cubicBezTo>
                  <a:cubicBezTo>
                    <a:pt x="476624" y="2443134"/>
                    <a:pt x="480855" y="2445526"/>
                    <a:pt x="487905" y="2447920"/>
                  </a:cubicBezTo>
                  <a:cubicBezTo>
                    <a:pt x="486495" y="2455097"/>
                    <a:pt x="486495" y="2462277"/>
                    <a:pt x="485085" y="2469454"/>
                  </a:cubicBezTo>
                  <a:cubicBezTo>
                    <a:pt x="475214" y="2534063"/>
                    <a:pt x="465343" y="2601064"/>
                    <a:pt x="454062" y="2665671"/>
                  </a:cubicBezTo>
                  <a:cubicBezTo>
                    <a:pt x="452652" y="2677636"/>
                    <a:pt x="452652" y="2689600"/>
                    <a:pt x="454062" y="2701565"/>
                  </a:cubicBezTo>
                  <a:cubicBezTo>
                    <a:pt x="465343" y="2763780"/>
                    <a:pt x="475214" y="2828387"/>
                    <a:pt x="485085" y="2892996"/>
                  </a:cubicBezTo>
                  <a:cubicBezTo>
                    <a:pt x="486495" y="2900173"/>
                    <a:pt x="487905" y="2907353"/>
                    <a:pt x="489316" y="2916925"/>
                  </a:cubicBezTo>
                  <a:cubicBezTo>
                    <a:pt x="483675" y="2919316"/>
                    <a:pt x="479444" y="2921710"/>
                    <a:pt x="475214" y="2924102"/>
                  </a:cubicBezTo>
                  <a:cubicBezTo>
                    <a:pt x="438551" y="2943245"/>
                    <a:pt x="400477" y="2959996"/>
                    <a:pt x="362404" y="2976745"/>
                  </a:cubicBezTo>
                  <a:cubicBezTo>
                    <a:pt x="353943" y="2979140"/>
                    <a:pt x="348302" y="2986317"/>
                    <a:pt x="342662" y="2995888"/>
                  </a:cubicBezTo>
                  <a:cubicBezTo>
                    <a:pt x="315869" y="3041354"/>
                    <a:pt x="287666" y="3089212"/>
                    <a:pt x="260874" y="3134676"/>
                  </a:cubicBezTo>
                  <a:cubicBezTo>
                    <a:pt x="256643" y="3141856"/>
                    <a:pt x="252413" y="3146641"/>
                    <a:pt x="248182" y="3153819"/>
                  </a:cubicBezTo>
                  <a:cubicBezTo>
                    <a:pt x="242542" y="3146641"/>
                    <a:pt x="239722" y="3141856"/>
                    <a:pt x="235492" y="3134676"/>
                  </a:cubicBezTo>
                  <a:cubicBezTo>
                    <a:pt x="208699" y="3089212"/>
                    <a:pt x="180496" y="3043746"/>
                    <a:pt x="153704" y="2995888"/>
                  </a:cubicBezTo>
                  <a:cubicBezTo>
                    <a:pt x="148064" y="2986317"/>
                    <a:pt x="142423" y="2979140"/>
                    <a:pt x="133962" y="2976745"/>
                  </a:cubicBezTo>
                  <a:cubicBezTo>
                    <a:pt x="97299" y="2959996"/>
                    <a:pt x="59225" y="2940854"/>
                    <a:pt x="21152" y="2924102"/>
                  </a:cubicBezTo>
                  <a:cubicBezTo>
                    <a:pt x="16921" y="2921710"/>
                    <a:pt x="12691" y="2919316"/>
                    <a:pt x="7051" y="2916925"/>
                  </a:cubicBezTo>
                  <a:cubicBezTo>
                    <a:pt x="8460" y="2909745"/>
                    <a:pt x="9871" y="2900173"/>
                    <a:pt x="11280" y="2892996"/>
                  </a:cubicBezTo>
                  <a:cubicBezTo>
                    <a:pt x="21152" y="2830781"/>
                    <a:pt x="31022" y="2766172"/>
                    <a:pt x="39483" y="2701565"/>
                  </a:cubicBezTo>
                  <a:cubicBezTo>
                    <a:pt x="40894" y="2689600"/>
                    <a:pt x="40894" y="2677636"/>
                    <a:pt x="39483" y="2665671"/>
                  </a:cubicBezTo>
                  <a:cubicBezTo>
                    <a:pt x="28202" y="2603456"/>
                    <a:pt x="18332" y="2538849"/>
                    <a:pt x="8460" y="2474240"/>
                  </a:cubicBezTo>
                  <a:cubicBezTo>
                    <a:pt x="8460" y="2464669"/>
                    <a:pt x="7051" y="2457492"/>
                    <a:pt x="5640" y="2447920"/>
                  </a:cubicBezTo>
                  <a:cubicBezTo>
                    <a:pt x="11280" y="2445526"/>
                    <a:pt x="15511" y="2443134"/>
                    <a:pt x="21152" y="2440740"/>
                  </a:cubicBezTo>
                  <a:cubicBezTo>
                    <a:pt x="57815" y="2423991"/>
                    <a:pt x="94479" y="2407239"/>
                    <a:pt x="131142" y="2390491"/>
                  </a:cubicBezTo>
                  <a:cubicBezTo>
                    <a:pt x="141012" y="2385705"/>
                    <a:pt x="148064" y="2380919"/>
                    <a:pt x="153704" y="2368953"/>
                  </a:cubicBezTo>
                  <a:cubicBezTo>
                    <a:pt x="180496" y="2323490"/>
                    <a:pt x="208699" y="2275632"/>
                    <a:pt x="235492" y="2230166"/>
                  </a:cubicBezTo>
                  <a:cubicBezTo>
                    <a:pt x="239722" y="2225381"/>
                    <a:pt x="242542" y="2220595"/>
                    <a:pt x="246773" y="2213417"/>
                  </a:cubicBezTo>
                  <a:close/>
                  <a:moveTo>
                    <a:pt x="4685869" y="2208632"/>
                  </a:moveTo>
                  <a:cubicBezTo>
                    <a:pt x="4691509" y="2218203"/>
                    <a:pt x="4695739" y="2222989"/>
                    <a:pt x="4698559" y="2227775"/>
                  </a:cubicBezTo>
                  <a:cubicBezTo>
                    <a:pt x="4726762" y="2275632"/>
                    <a:pt x="4754964" y="2323490"/>
                    <a:pt x="4783167" y="2371348"/>
                  </a:cubicBezTo>
                  <a:cubicBezTo>
                    <a:pt x="4788808" y="2380919"/>
                    <a:pt x="4795859" y="2388097"/>
                    <a:pt x="4802909" y="2390491"/>
                  </a:cubicBezTo>
                  <a:cubicBezTo>
                    <a:pt x="4839572" y="2407239"/>
                    <a:pt x="4876236" y="2423991"/>
                    <a:pt x="4912899" y="2440740"/>
                  </a:cubicBezTo>
                  <a:cubicBezTo>
                    <a:pt x="4918540" y="2443134"/>
                    <a:pt x="4922771" y="2445526"/>
                    <a:pt x="4929821" y="2447920"/>
                  </a:cubicBezTo>
                  <a:cubicBezTo>
                    <a:pt x="4928411" y="2455097"/>
                    <a:pt x="4928411" y="2462277"/>
                    <a:pt x="4927001" y="2469454"/>
                  </a:cubicBezTo>
                  <a:cubicBezTo>
                    <a:pt x="4917130" y="2534063"/>
                    <a:pt x="4907259" y="2598670"/>
                    <a:pt x="4895978" y="2663279"/>
                  </a:cubicBezTo>
                  <a:cubicBezTo>
                    <a:pt x="4893157" y="2677636"/>
                    <a:pt x="4893157" y="2689600"/>
                    <a:pt x="4895978" y="2703957"/>
                  </a:cubicBezTo>
                  <a:cubicBezTo>
                    <a:pt x="4905849" y="2766172"/>
                    <a:pt x="4915719" y="2830781"/>
                    <a:pt x="4925591" y="2892996"/>
                  </a:cubicBezTo>
                  <a:cubicBezTo>
                    <a:pt x="4925591" y="2902568"/>
                    <a:pt x="4927001" y="2909745"/>
                    <a:pt x="4928411" y="2919316"/>
                  </a:cubicBezTo>
                  <a:cubicBezTo>
                    <a:pt x="4912899" y="2926496"/>
                    <a:pt x="4898798" y="2933674"/>
                    <a:pt x="4883287" y="2940854"/>
                  </a:cubicBezTo>
                  <a:cubicBezTo>
                    <a:pt x="4855085" y="2952817"/>
                    <a:pt x="4828291" y="2964783"/>
                    <a:pt x="4801500" y="2976745"/>
                  </a:cubicBezTo>
                  <a:cubicBezTo>
                    <a:pt x="4791628" y="2979140"/>
                    <a:pt x="4784578" y="2986317"/>
                    <a:pt x="4778937" y="2998283"/>
                  </a:cubicBezTo>
                  <a:cubicBezTo>
                    <a:pt x="4752144" y="3043746"/>
                    <a:pt x="4725352" y="3089212"/>
                    <a:pt x="4698559" y="3134676"/>
                  </a:cubicBezTo>
                  <a:cubicBezTo>
                    <a:pt x="4694329" y="3141856"/>
                    <a:pt x="4691509" y="3149033"/>
                    <a:pt x="4687278" y="3158604"/>
                  </a:cubicBezTo>
                  <a:cubicBezTo>
                    <a:pt x="4680228" y="3149033"/>
                    <a:pt x="4677408" y="3144247"/>
                    <a:pt x="4673177" y="3137070"/>
                  </a:cubicBezTo>
                  <a:cubicBezTo>
                    <a:pt x="4646385" y="3091604"/>
                    <a:pt x="4619592" y="3046140"/>
                    <a:pt x="4592800" y="3000674"/>
                  </a:cubicBezTo>
                  <a:cubicBezTo>
                    <a:pt x="4585749" y="2988711"/>
                    <a:pt x="4578699" y="2981531"/>
                    <a:pt x="4568827" y="2976745"/>
                  </a:cubicBezTo>
                  <a:cubicBezTo>
                    <a:pt x="4532164" y="2959996"/>
                    <a:pt x="4495500" y="2943245"/>
                    <a:pt x="4458837" y="2926496"/>
                  </a:cubicBezTo>
                  <a:cubicBezTo>
                    <a:pt x="4454607" y="2924102"/>
                    <a:pt x="4450376" y="2921710"/>
                    <a:pt x="4444735" y="2919316"/>
                  </a:cubicBezTo>
                  <a:cubicBezTo>
                    <a:pt x="4446146" y="2909745"/>
                    <a:pt x="4447556" y="2900173"/>
                    <a:pt x="4448967" y="2892996"/>
                  </a:cubicBezTo>
                  <a:cubicBezTo>
                    <a:pt x="4458837" y="2830781"/>
                    <a:pt x="4468708" y="2768566"/>
                    <a:pt x="4478579" y="2703957"/>
                  </a:cubicBezTo>
                  <a:cubicBezTo>
                    <a:pt x="4481399" y="2689600"/>
                    <a:pt x="4481399" y="2675242"/>
                    <a:pt x="4478579" y="2660885"/>
                  </a:cubicBezTo>
                  <a:cubicBezTo>
                    <a:pt x="4468708" y="2598670"/>
                    <a:pt x="4458837" y="2534063"/>
                    <a:pt x="4448967" y="2471849"/>
                  </a:cubicBezTo>
                  <a:cubicBezTo>
                    <a:pt x="4448967" y="2464669"/>
                    <a:pt x="4447556" y="2457492"/>
                    <a:pt x="4446146" y="2447920"/>
                  </a:cubicBezTo>
                  <a:cubicBezTo>
                    <a:pt x="4458837" y="2443134"/>
                    <a:pt x="4470118" y="2435954"/>
                    <a:pt x="4481399" y="2431168"/>
                  </a:cubicBezTo>
                  <a:cubicBezTo>
                    <a:pt x="4512422" y="2416811"/>
                    <a:pt x="4542035" y="2402454"/>
                    <a:pt x="4571647" y="2390491"/>
                  </a:cubicBezTo>
                  <a:cubicBezTo>
                    <a:pt x="4581519" y="2388097"/>
                    <a:pt x="4588569" y="2380919"/>
                    <a:pt x="4595620" y="2368953"/>
                  </a:cubicBezTo>
                  <a:cubicBezTo>
                    <a:pt x="4622412" y="2321096"/>
                    <a:pt x="4649205" y="2275632"/>
                    <a:pt x="4675997" y="2230166"/>
                  </a:cubicBezTo>
                  <a:cubicBezTo>
                    <a:pt x="4678817" y="2225381"/>
                    <a:pt x="4681638" y="2218203"/>
                    <a:pt x="4685869" y="2208632"/>
                  </a:cubicBezTo>
                  <a:close/>
                  <a:moveTo>
                    <a:pt x="1727412" y="2208632"/>
                  </a:moveTo>
                  <a:cubicBezTo>
                    <a:pt x="1733052" y="2218203"/>
                    <a:pt x="1737282" y="2222989"/>
                    <a:pt x="1740102" y="2227775"/>
                  </a:cubicBezTo>
                  <a:cubicBezTo>
                    <a:pt x="1768305" y="2275632"/>
                    <a:pt x="1796507" y="2323490"/>
                    <a:pt x="1824710" y="2371348"/>
                  </a:cubicBezTo>
                  <a:cubicBezTo>
                    <a:pt x="1830351" y="2380919"/>
                    <a:pt x="1837402" y="2388097"/>
                    <a:pt x="1844452" y="2390491"/>
                  </a:cubicBezTo>
                  <a:cubicBezTo>
                    <a:pt x="1881115" y="2407239"/>
                    <a:pt x="1917779" y="2423991"/>
                    <a:pt x="1954442" y="2440740"/>
                  </a:cubicBezTo>
                  <a:cubicBezTo>
                    <a:pt x="1960083" y="2443134"/>
                    <a:pt x="1964314" y="2445526"/>
                    <a:pt x="1971364" y="2447920"/>
                  </a:cubicBezTo>
                  <a:cubicBezTo>
                    <a:pt x="1969954" y="2455097"/>
                    <a:pt x="1969954" y="2462277"/>
                    <a:pt x="1968543" y="2469454"/>
                  </a:cubicBezTo>
                  <a:cubicBezTo>
                    <a:pt x="1958673" y="2534063"/>
                    <a:pt x="1948802" y="2598670"/>
                    <a:pt x="1937521" y="2663279"/>
                  </a:cubicBezTo>
                  <a:cubicBezTo>
                    <a:pt x="1934700" y="2677636"/>
                    <a:pt x="1934700" y="2689600"/>
                    <a:pt x="1937521" y="2703957"/>
                  </a:cubicBezTo>
                  <a:cubicBezTo>
                    <a:pt x="1947392" y="2766172"/>
                    <a:pt x="1957262" y="2830781"/>
                    <a:pt x="1967134" y="2892996"/>
                  </a:cubicBezTo>
                  <a:cubicBezTo>
                    <a:pt x="1967134" y="2902568"/>
                    <a:pt x="1968543" y="2909745"/>
                    <a:pt x="1969954" y="2919316"/>
                  </a:cubicBezTo>
                  <a:cubicBezTo>
                    <a:pt x="1954442" y="2926496"/>
                    <a:pt x="1940341" y="2933674"/>
                    <a:pt x="1924830" y="2940854"/>
                  </a:cubicBezTo>
                  <a:cubicBezTo>
                    <a:pt x="1896627" y="2952817"/>
                    <a:pt x="1869834" y="2964783"/>
                    <a:pt x="1843042" y="2976745"/>
                  </a:cubicBezTo>
                  <a:cubicBezTo>
                    <a:pt x="1833171" y="2979140"/>
                    <a:pt x="1826121" y="2986317"/>
                    <a:pt x="1820480" y="2998283"/>
                  </a:cubicBezTo>
                  <a:cubicBezTo>
                    <a:pt x="1793687" y="3043746"/>
                    <a:pt x="1766895" y="3089212"/>
                    <a:pt x="1740102" y="3134676"/>
                  </a:cubicBezTo>
                  <a:cubicBezTo>
                    <a:pt x="1735872" y="3141856"/>
                    <a:pt x="1733052" y="3149033"/>
                    <a:pt x="1728821" y="3158604"/>
                  </a:cubicBezTo>
                  <a:cubicBezTo>
                    <a:pt x="1721771" y="3149033"/>
                    <a:pt x="1718951" y="3144247"/>
                    <a:pt x="1714720" y="3137070"/>
                  </a:cubicBezTo>
                  <a:cubicBezTo>
                    <a:pt x="1687928" y="3091604"/>
                    <a:pt x="1661135" y="3046140"/>
                    <a:pt x="1634343" y="3000674"/>
                  </a:cubicBezTo>
                  <a:cubicBezTo>
                    <a:pt x="1627291" y="2988711"/>
                    <a:pt x="1620241" y="2981531"/>
                    <a:pt x="1610370" y="2976745"/>
                  </a:cubicBezTo>
                  <a:cubicBezTo>
                    <a:pt x="1573707" y="2959996"/>
                    <a:pt x="1537043" y="2943245"/>
                    <a:pt x="1500380" y="2926496"/>
                  </a:cubicBezTo>
                  <a:cubicBezTo>
                    <a:pt x="1496150" y="2924102"/>
                    <a:pt x="1491919" y="2921710"/>
                    <a:pt x="1486278" y="2919316"/>
                  </a:cubicBezTo>
                  <a:cubicBezTo>
                    <a:pt x="1487689" y="2909745"/>
                    <a:pt x="1489098" y="2900173"/>
                    <a:pt x="1490509" y="2892996"/>
                  </a:cubicBezTo>
                  <a:cubicBezTo>
                    <a:pt x="1500380" y="2830781"/>
                    <a:pt x="1510251" y="2768566"/>
                    <a:pt x="1520121" y="2703957"/>
                  </a:cubicBezTo>
                  <a:cubicBezTo>
                    <a:pt x="1522942" y="2689600"/>
                    <a:pt x="1522942" y="2675242"/>
                    <a:pt x="1520121" y="2660885"/>
                  </a:cubicBezTo>
                  <a:cubicBezTo>
                    <a:pt x="1510251" y="2598670"/>
                    <a:pt x="1500380" y="2534063"/>
                    <a:pt x="1490509" y="2471849"/>
                  </a:cubicBezTo>
                  <a:cubicBezTo>
                    <a:pt x="1490509" y="2464669"/>
                    <a:pt x="1489098" y="2457492"/>
                    <a:pt x="1487689" y="2447920"/>
                  </a:cubicBezTo>
                  <a:cubicBezTo>
                    <a:pt x="1500380" y="2443134"/>
                    <a:pt x="1511661" y="2435954"/>
                    <a:pt x="1522942" y="2431168"/>
                  </a:cubicBezTo>
                  <a:cubicBezTo>
                    <a:pt x="1553965" y="2416811"/>
                    <a:pt x="1583578" y="2402454"/>
                    <a:pt x="1613190" y="2390491"/>
                  </a:cubicBezTo>
                  <a:cubicBezTo>
                    <a:pt x="1623062" y="2388097"/>
                    <a:pt x="1630112" y="2380919"/>
                    <a:pt x="1637163" y="2368953"/>
                  </a:cubicBezTo>
                  <a:cubicBezTo>
                    <a:pt x="1663955" y="2321096"/>
                    <a:pt x="1690748" y="2275632"/>
                    <a:pt x="1717540" y="2230166"/>
                  </a:cubicBezTo>
                  <a:cubicBezTo>
                    <a:pt x="1720360" y="2225381"/>
                    <a:pt x="1723181" y="2218203"/>
                    <a:pt x="1727412" y="2208632"/>
                  </a:cubicBezTo>
                  <a:close/>
                  <a:moveTo>
                    <a:pt x="3209460" y="2048307"/>
                  </a:moveTo>
                  <a:cubicBezTo>
                    <a:pt x="3205230" y="2057879"/>
                    <a:pt x="3200999" y="2062665"/>
                    <a:pt x="3198179" y="2067450"/>
                  </a:cubicBezTo>
                  <a:cubicBezTo>
                    <a:pt x="3158695" y="2134451"/>
                    <a:pt x="3119211" y="2201452"/>
                    <a:pt x="3079727" y="2268452"/>
                  </a:cubicBezTo>
                  <a:cubicBezTo>
                    <a:pt x="3074087" y="2278024"/>
                    <a:pt x="3067037" y="2285204"/>
                    <a:pt x="3059986" y="2287596"/>
                  </a:cubicBezTo>
                  <a:cubicBezTo>
                    <a:pt x="3004991" y="2311524"/>
                    <a:pt x="2951406" y="2337847"/>
                    <a:pt x="2897821" y="2361776"/>
                  </a:cubicBezTo>
                  <a:cubicBezTo>
                    <a:pt x="2895001" y="2361776"/>
                    <a:pt x="2892181" y="2364168"/>
                    <a:pt x="2887950" y="2366562"/>
                  </a:cubicBezTo>
                  <a:cubicBezTo>
                    <a:pt x="2886540" y="2366562"/>
                    <a:pt x="2885129" y="2368953"/>
                    <a:pt x="2883720" y="2368953"/>
                  </a:cubicBezTo>
                  <a:cubicBezTo>
                    <a:pt x="2885129" y="2378525"/>
                    <a:pt x="2886540" y="2388097"/>
                    <a:pt x="2887950" y="2397668"/>
                  </a:cubicBezTo>
                  <a:cubicBezTo>
                    <a:pt x="2900641" y="2479026"/>
                    <a:pt x="2914743" y="2562778"/>
                    <a:pt x="2927433" y="2644136"/>
                  </a:cubicBezTo>
                  <a:cubicBezTo>
                    <a:pt x="2927433" y="2646528"/>
                    <a:pt x="2928844" y="2651313"/>
                    <a:pt x="2928844" y="2656099"/>
                  </a:cubicBezTo>
                  <a:cubicBezTo>
                    <a:pt x="2928844" y="2658493"/>
                    <a:pt x="2930253" y="2663279"/>
                    <a:pt x="2930253" y="2665671"/>
                  </a:cubicBezTo>
                  <a:cubicBezTo>
                    <a:pt x="2931664" y="2677636"/>
                    <a:pt x="2931664" y="2689600"/>
                    <a:pt x="2933074" y="2696779"/>
                  </a:cubicBezTo>
                  <a:cubicBezTo>
                    <a:pt x="2931664" y="2699171"/>
                    <a:pt x="2931664" y="2701565"/>
                    <a:pt x="2931664" y="2703957"/>
                  </a:cubicBezTo>
                  <a:cubicBezTo>
                    <a:pt x="2931664" y="2706351"/>
                    <a:pt x="2931664" y="2706351"/>
                    <a:pt x="2931664" y="2708743"/>
                  </a:cubicBezTo>
                  <a:cubicBezTo>
                    <a:pt x="2928844" y="2727886"/>
                    <a:pt x="2924613" y="2749423"/>
                    <a:pt x="2921793" y="2768566"/>
                  </a:cubicBezTo>
                  <a:cubicBezTo>
                    <a:pt x="2911922" y="2833172"/>
                    <a:pt x="2900641" y="2900173"/>
                    <a:pt x="2890770" y="2967174"/>
                  </a:cubicBezTo>
                  <a:cubicBezTo>
                    <a:pt x="2889360" y="2976745"/>
                    <a:pt x="2887950" y="2983925"/>
                    <a:pt x="2886540" y="2995888"/>
                  </a:cubicBezTo>
                  <a:cubicBezTo>
                    <a:pt x="2892181" y="3000674"/>
                    <a:pt x="2897821" y="3003069"/>
                    <a:pt x="2903462" y="3005460"/>
                  </a:cubicBezTo>
                  <a:cubicBezTo>
                    <a:pt x="2955636" y="3029389"/>
                    <a:pt x="3009221" y="3053318"/>
                    <a:pt x="3061396" y="3077247"/>
                  </a:cubicBezTo>
                  <a:cubicBezTo>
                    <a:pt x="3065626" y="3077247"/>
                    <a:pt x="3068446" y="3082032"/>
                    <a:pt x="3072678" y="3084426"/>
                  </a:cubicBezTo>
                  <a:cubicBezTo>
                    <a:pt x="3072678" y="3086818"/>
                    <a:pt x="3074087" y="3086818"/>
                    <a:pt x="3074087" y="3086818"/>
                  </a:cubicBezTo>
                  <a:cubicBezTo>
                    <a:pt x="3076907" y="3089212"/>
                    <a:pt x="3079727" y="3093998"/>
                    <a:pt x="3082548" y="3098784"/>
                  </a:cubicBezTo>
                  <a:cubicBezTo>
                    <a:pt x="3105110" y="3139462"/>
                    <a:pt x="3127672" y="3177748"/>
                    <a:pt x="3150234" y="3216034"/>
                  </a:cubicBezTo>
                  <a:cubicBezTo>
                    <a:pt x="3167156" y="3244748"/>
                    <a:pt x="3182668" y="3271071"/>
                    <a:pt x="3199589" y="3299786"/>
                  </a:cubicBezTo>
                  <a:cubicBezTo>
                    <a:pt x="3202410" y="3304572"/>
                    <a:pt x="3206639" y="3309358"/>
                    <a:pt x="3210870" y="3316535"/>
                  </a:cubicBezTo>
                  <a:cubicBezTo>
                    <a:pt x="3215100" y="3306963"/>
                    <a:pt x="3219331" y="3302178"/>
                    <a:pt x="3222152" y="3297392"/>
                  </a:cubicBezTo>
                  <a:cubicBezTo>
                    <a:pt x="3250354" y="3251928"/>
                    <a:pt x="3277146" y="3204070"/>
                    <a:pt x="3305349" y="3156213"/>
                  </a:cubicBezTo>
                  <a:cubicBezTo>
                    <a:pt x="3315220" y="3139462"/>
                    <a:pt x="3326501" y="3122712"/>
                    <a:pt x="3336371" y="3103569"/>
                  </a:cubicBezTo>
                  <a:cubicBezTo>
                    <a:pt x="3336371" y="3103569"/>
                    <a:pt x="3337782" y="3101175"/>
                    <a:pt x="3337782" y="3101175"/>
                  </a:cubicBezTo>
                  <a:cubicBezTo>
                    <a:pt x="3344832" y="3089212"/>
                    <a:pt x="3351884" y="3084426"/>
                    <a:pt x="3360344" y="3079641"/>
                  </a:cubicBezTo>
                  <a:cubicBezTo>
                    <a:pt x="3360344" y="3079641"/>
                    <a:pt x="3361754" y="3079641"/>
                    <a:pt x="3361754" y="3079641"/>
                  </a:cubicBezTo>
                  <a:cubicBezTo>
                    <a:pt x="3361754" y="3079641"/>
                    <a:pt x="3363165" y="3079641"/>
                    <a:pt x="3363165" y="3079641"/>
                  </a:cubicBezTo>
                  <a:cubicBezTo>
                    <a:pt x="3415339" y="3055712"/>
                    <a:pt x="3467515" y="3031783"/>
                    <a:pt x="3519689" y="3007854"/>
                  </a:cubicBezTo>
                  <a:cubicBezTo>
                    <a:pt x="3525329" y="3005460"/>
                    <a:pt x="3529560" y="3003069"/>
                    <a:pt x="3535201" y="3000674"/>
                  </a:cubicBezTo>
                  <a:cubicBezTo>
                    <a:pt x="3533790" y="2991103"/>
                    <a:pt x="3533790" y="2983925"/>
                    <a:pt x="3532381" y="2976745"/>
                  </a:cubicBezTo>
                  <a:cubicBezTo>
                    <a:pt x="3518279" y="2888210"/>
                    <a:pt x="3504178" y="2802066"/>
                    <a:pt x="3490077" y="2713528"/>
                  </a:cubicBezTo>
                  <a:cubicBezTo>
                    <a:pt x="3488666" y="2711137"/>
                    <a:pt x="3488666" y="2706351"/>
                    <a:pt x="3488666" y="2703957"/>
                  </a:cubicBezTo>
                  <a:cubicBezTo>
                    <a:pt x="3487256" y="2699171"/>
                    <a:pt x="3487256" y="2694386"/>
                    <a:pt x="3485845" y="2689600"/>
                  </a:cubicBezTo>
                  <a:cubicBezTo>
                    <a:pt x="3484436" y="2684814"/>
                    <a:pt x="3485845" y="2680028"/>
                    <a:pt x="3485845" y="2675242"/>
                  </a:cubicBezTo>
                  <a:cubicBezTo>
                    <a:pt x="3485845" y="2670457"/>
                    <a:pt x="3487256" y="2668065"/>
                    <a:pt x="3487256" y="2663279"/>
                  </a:cubicBezTo>
                  <a:cubicBezTo>
                    <a:pt x="3487256" y="2660885"/>
                    <a:pt x="3488666" y="2656099"/>
                    <a:pt x="3488666" y="2653708"/>
                  </a:cubicBezTo>
                  <a:cubicBezTo>
                    <a:pt x="3491486" y="2634565"/>
                    <a:pt x="3495717" y="2613027"/>
                    <a:pt x="3498537" y="2593884"/>
                  </a:cubicBezTo>
                  <a:cubicBezTo>
                    <a:pt x="3502767" y="2569955"/>
                    <a:pt x="3505587" y="2548421"/>
                    <a:pt x="3509818" y="2524492"/>
                  </a:cubicBezTo>
                  <a:cubicBezTo>
                    <a:pt x="3516868" y="2481420"/>
                    <a:pt x="3523920" y="2435954"/>
                    <a:pt x="3530970" y="2392882"/>
                  </a:cubicBezTo>
                  <a:cubicBezTo>
                    <a:pt x="3530970" y="2383311"/>
                    <a:pt x="3532381" y="2376133"/>
                    <a:pt x="3533790" y="2366562"/>
                  </a:cubicBezTo>
                  <a:cubicBezTo>
                    <a:pt x="3528149" y="2364168"/>
                    <a:pt x="3523920" y="2361776"/>
                    <a:pt x="3519689" y="2359382"/>
                  </a:cubicBezTo>
                  <a:cubicBezTo>
                    <a:pt x="3515459" y="2356990"/>
                    <a:pt x="3512639" y="2356990"/>
                    <a:pt x="3509818" y="2354596"/>
                  </a:cubicBezTo>
                  <a:cubicBezTo>
                    <a:pt x="3473155" y="2337847"/>
                    <a:pt x="3435081" y="2321096"/>
                    <a:pt x="3398417" y="2304347"/>
                  </a:cubicBezTo>
                  <a:cubicBezTo>
                    <a:pt x="3385727" y="2297167"/>
                    <a:pt x="3371626" y="2289990"/>
                    <a:pt x="3358934" y="2285204"/>
                  </a:cubicBezTo>
                  <a:cubicBezTo>
                    <a:pt x="3349063" y="2280418"/>
                    <a:pt x="3342012" y="2275632"/>
                    <a:pt x="3336371" y="2263667"/>
                  </a:cubicBezTo>
                  <a:cubicBezTo>
                    <a:pt x="3327911" y="2249310"/>
                    <a:pt x="3319450" y="2234952"/>
                    <a:pt x="3310989" y="2220595"/>
                  </a:cubicBezTo>
                  <a:cubicBezTo>
                    <a:pt x="3281377" y="2167951"/>
                    <a:pt x="3251764" y="2115308"/>
                    <a:pt x="3220741" y="2065059"/>
                  </a:cubicBezTo>
                  <a:cubicBezTo>
                    <a:pt x="3217920" y="2060273"/>
                    <a:pt x="3213691" y="2055487"/>
                    <a:pt x="3209460" y="2048307"/>
                  </a:cubicBezTo>
                  <a:close/>
                  <a:moveTo>
                    <a:pt x="4685869" y="2041130"/>
                  </a:moveTo>
                  <a:cubicBezTo>
                    <a:pt x="4681638" y="2050701"/>
                    <a:pt x="4678817" y="2057879"/>
                    <a:pt x="4674588" y="2065059"/>
                  </a:cubicBezTo>
                  <a:cubicBezTo>
                    <a:pt x="4636513" y="2132059"/>
                    <a:pt x="4598441" y="2196666"/>
                    <a:pt x="4560366" y="2261275"/>
                  </a:cubicBezTo>
                  <a:cubicBezTo>
                    <a:pt x="4554726" y="2273238"/>
                    <a:pt x="4547676" y="2280418"/>
                    <a:pt x="4537804" y="2285204"/>
                  </a:cubicBezTo>
                  <a:cubicBezTo>
                    <a:pt x="4484219" y="2309133"/>
                    <a:pt x="4430634" y="2335453"/>
                    <a:pt x="4377049" y="2359382"/>
                  </a:cubicBezTo>
                  <a:cubicBezTo>
                    <a:pt x="4371409" y="2361776"/>
                    <a:pt x="4367179" y="2364168"/>
                    <a:pt x="4362948" y="2366562"/>
                  </a:cubicBezTo>
                  <a:cubicBezTo>
                    <a:pt x="4364359" y="2376133"/>
                    <a:pt x="4364359" y="2383311"/>
                    <a:pt x="4365768" y="2390491"/>
                  </a:cubicBezTo>
                  <a:cubicBezTo>
                    <a:pt x="4379869" y="2479026"/>
                    <a:pt x="4393971" y="2565170"/>
                    <a:pt x="4408072" y="2653708"/>
                  </a:cubicBezTo>
                  <a:cubicBezTo>
                    <a:pt x="4410892" y="2675242"/>
                    <a:pt x="4410892" y="2694386"/>
                    <a:pt x="4406663" y="2708743"/>
                  </a:cubicBezTo>
                  <a:cubicBezTo>
                    <a:pt x="4392561" y="2794887"/>
                    <a:pt x="4379869" y="2883424"/>
                    <a:pt x="4365768" y="2969568"/>
                  </a:cubicBezTo>
                  <a:cubicBezTo>
                    <a:pt x="4364359" y="2979140"/>
                    <a:pt x="4362948" y="2986317"/>
                    <a:pt x="4361538" y="2995888"/>
                  </a:cubicBezTo>
                  <a:cubicBezTo>
                    <a:pt x="4368588" y="3000674"/>
                    <a:pt x="4372819" y="3003069"/>
                    <a:pt x="4378460" y="3005460"/>
                  </a:cubicBezTo>
                  <a:cubicBezTo>
                    <a:pt x="4432045" y="3029389"/>
                    <a:pt x="4484219" y="3053318"/>
                    <a:pt x="4537804" y="3077247"/>
                  </a:cubicBezTo>
                  <a:cubicBezTo>
                    <a:pt x="4546265" y="3079641"/>
                    <a:pt x="4551905" y="3086818"/>
                    <a:pt x="4557546" y="3096390"/>
                  </a:cubicBezTo>
                  <a:cubicBezTo>
                    <a:pt x="4597030" y="3163390"/>
                    <a:pt x="4636513" y="3230391"/>
                    <a:pt x="4675997" y="3297392"/>
                  </a:cubicBezTo>
                  <a:cubicBezTo>
                    <a:pt x="4678817" y="3304572"/>
                    <a:pt x="4683048" y="3309358"/>
                    <a:pt x="4687278" y="3316535"/>
                  </a:cubicBezTo>
                  <a:cubicBezTo>
                    <a:pt x="4691509" y="3311749"/>
                    <a:pt x="4694329" y="3306963"/>
                    <a:pt x="4697150" y="3302178"/>
                  </a:cubicBezTo>
                  <a:cubicBezTo>
                    <a:pt x="4736633" y="3235177"/>
                    <a:pt x="4776117" y="3170570"/>
                    <a:pt x="4814190" y="3103569"/>
                  </a:cubicBezTo>
                  <a:cubicBezTo>
                    <a:pt x="4821241" y="3089212"/>
                    <a:pt x="4829702" y="3082032"/>
                    <a:pt x="4840983" y="3077247"/>
                  </a:cubicBezTo>
                  <a:cubicBezTo>
                    <a:pt x="4893157" y="3053318"/>
                    <a:pt x="4945333" y="3029389"/>
                    <a:pt x="4997507" y="3005460"/>
                  </a:cubicBezTo>
                  <a:cubicBezTo>
                    <a:pt x="5003148" y="3003069"/>
                    <a:pt x="5007379" y="3000674"/>
                    <a:pt x="5013019" y="2998283"/>
                  </a:cubicBezTo>
                  <a:cubicBezTo>
                    <a:pt x="5011608" y="2988711"/>
                    <a:pt x="5011608" y="2981531"/>
                    <a:pt x="5010199" y="2974354"/>
                  </a:cubicBezTo>
                  <a:cubicBezTo>
                    <a:pt x="4996098" y="2885816"/>
                    <a:pt x="4981996" y="2797281"/>
                    <a:pt x="4967895" y="2708743"/>
                  </a:cubicBezTo>
                  <a:cubicBezTo>
                    <a:pt x="4965075" y="2689600"/>
                    <a:pt x="4965075" y="2672851"/>
                    <a:pt x="4967895" y="2653708"/>
                  </a:cubicBezTo>
                  <a:cubicBezTo>
                    <a:pt x="4981996" y="2565170"/>
                    <a:pt x="4996098" y="2479026"/>
                    <a:pt x="5010199" y="2390491"/>
                  </a:cubicBezTo>
                  <a:cubicBezTo>
                    <a:pt x="5010199" y="2380919"/>
                    <a:pt x="5011608" y="2373739"/>
                    <a:pt x="5013019" y="2364168"/>
                  </a:cubicBezTo>
                  <a:cubicBezTo>
                    <a:pt x="5007379" y="2361776"/>
                    <a:pt x="5003148" y="2359382"/>
                    <a:pt x="4998918" y="2356990"/>
                  </a:cubicBezTo>
                  <a:cubicBezTo>
                    <a:pt x="4945333" y="2330667"/>
                    <a:pt x="4891748" y="2306738"/>
                    <a:pt x="4838163" y="2282810"/>
                  </a:cubicBezTo>
                  <a:cubicBezTo>
                    <a:pt x="4828291" y="2278024"/>
                    <a:pt x="4822651" y="2273238"/>
                    <a:pt x="4815601" y="2261275"/>
                  </a:cubicBezTo>
                  <a:cubicBezTo>
                    <a:pt x="4777527" y="2196666"/>
                    <a:pt x="4738043" y="2129665"/>
                    <a:pt x="4699970" y="2065059"/>
                  </a:cubicBezTo>
                  <a:cubicBezTo>
                    <a:pt x="4695739" y="2057879"/>
                    <a:pt x="4692919" y="2050701"/>
                    <a:pt x="4685869" y="2041130"/>
                  </a:cubicBezTo>
                  <a:close/>
                  <a:moveTo>
                    <a:pt x="1726001" y="2041130"/>
                  </a:moveTo>
                  <a:cubicBezTo>
                    <a:pt x="1721771" y="2050701"/>
                    <a:pt x="1718951" y="2057879"/>
                    <a:pt x="1714720" y="2065059"/>
                  </a:cubicBezTo>
                  <a:cubicBezTo>
                    <a:pt x="1676647" y="2132059"/>
                    <a:pt x="1638573" y="2196666"/>
                    <a:pt x="1600500" y="2261275"/>
                  </a:cubicBezTo>
                  <a:cubicBezTo>
                    <a:pt x="1594859" y="2273238"/>
                    <a:pt x="1587808" y="2280418"/>
                    <a:pt x="1577938" y="2285204"/>
                  </a:cubicBezTo>
                  <a:cubicBezTo>
                    <a:pt x="1524353" y="2309133"/>
                    <a:pt x="1470768" y="2335453"/>
                    <a:pt x="1417183" y="2359382"/>
                  </a:cubicBezTo>
                  <a:cubicBezTo>
                    <a:pt x="1411542" y="2361776"/>
                    <a:pt x="1407311" y="2364168"/>
                    <a:pt x="1403081" y="2366562"/>
                  </a:cubicBezTo>
                  <a:cubicBezTo>
                    <a:pt x="1404491" y="2376133"/>
                    <a:pt x="1404491" y="2383311"/>
                    <a:pt x="1405902" y="2390491"/>
                  </a:cubicBezTo>
                  <a:cubicBezTo>
                    <a:pt x="1420003" y="2479026"/>
                    <a:pt x="1434104" y="2565170"/>
                    <a:pt x="1448206" y="2653708"/>
                  </a:cubicBezTo>
                  <a:cubicBezTo>
                    <a:pt x="1452435" y="2675242"/>
                    <a:pt x="1452435" y="2694386"/>
                    <a:pt x="1446795" y="2708743"/>
                  </a:cubicBezTo>
                  <a:cubicBezTo>
                    <a:pt x="1432693" y="2794887"/>
                    <a:pt x="1420003" y="2883424"/>
                    <a:pt x="1405902" y="2969568"/>
                  </a:cubicBezTo>
                  <a:cubicBezTo>
                    <a:pt x="1404491" y="2979140"/>
                    <a:pt x="1403081" y="2986317"/>
                    <a:pt x="1401670" y="2995888"/>
                  </a:cubicBezTo>
                  <a:cubicBezTo>
                    <a:pt x="1408722" y="3000674"/>
                    <a:pt x="1412951" y="3003069"/>
                    <a:pt x="1418592" y="3005460"/>
                  </a:cubicBezTo>
                  <a:cubicBezTo>
                    <a:pt x="1472177" y="3029389"/>
                    <a:pt x="1524353" y="3053318"/>
                    <a:pt x="1577938" y="3077247"/>
                  </a:cubicBezTo>
                  <a:cubicBezTo>
                    <a:pt x="1586398" y="3079641"/>
                    <a:pt x="1592039" y="3086818"/>
                    <a:pt x="1597680" y="3096390"/>
                  </a:cubicBezTo>
                  <a:cubicBezTo>
                    <a:pt x="1637163" y="3163390"/>
                    <a:pt x="1676647" y="3230391"/>
                    <a:pt x="1716131" y="3297392"/>
                  </a:cubicBezTo>
                  <a:cubicBezTo>
                    <a:pt x="1718951" y="3304572"/>
                    <a:pt x="1723181" y="3309358"/>
                    <a:pt x="1727412" y="3316535"/>
                  </a:cubicBezTo>
                  <a:cubicBezTo>
                    <a:pt x="1731641" y="3311749"/>
                    <a:pt x="1734462" y="3306963"/>
                    <a:pt x="1737282" y="3302178"/>
                  </a:cubicBezTo>
                  <a:cubicBezTo>
                    <a:pt x="1776766" y="3235177"/>
                    <a:pt x="1816249" y="3170570"/>
                    <a:pt x="1854324" y="3103569"/>
                  </a:cubicBezTo>
                  <a:cubicBezTo>
                    <a:pt x="1861373" y="3089212"/>
                    <a:pt x="1869834" y="3082032"/>
                    <a:pt x="1881115" y="3077247"/>
                  </a:cubicBezTo>
                  <a:cubicBezTo>
                    <a:pt x="1933291" y="3053318"/>
                    <a:pt x="1985465" y="3029389"/>
                    <a:pt x="2037641" y="3005460"/>
                  </a:cubicBezTo>
                  <a:cubicBezTo>
                    <a:pt x="2043281" y="3003069"/>
                    <a:pt x="2047511" y="3000674"/>
                    <a:pt x="2053151" y="2998283"/>
                  </a:cubicBezTo>
                  <a:cubicBezTo>
                    <a:pt x="2051742" y="2988711"/>
                    <a:pt x="2051742" y="2981531"/>
                    <a:pt x="2050331" y="2974354"/>
                  </a:cubicBezTo>
                  <a:cubicBezTo>
                    <a:pt x="2036230" y="2885816"/>
                    <a:pt x="2022128" y="2797281"/>
                    <a:pt x="2008027" y="2708743"/>
                  </a:cubicBezTo>
                  <a:cubicBezTo>
                    <a:pt x="2005207" y="2689600"/>
                    <a:pt x="2005207" y="2672851"/>
                    <a:pt x="2008027" y="2653708"/>
                  </a:cubicBezTo>
                  <a:cubicBezTo>
                    <a:pt x="2022128" y="2565170"/>
                    <a:pt x="2036230" y="2479026"/>
                    <a:pt x="2050331" y="2390491"/>
                  </a:cubicBezTo>
                  <a:cubicBezTo>
                    <a:pt x="2050331" y="2380919"/>
                    <a:pt x="2051742" y="2373739"/>
                    <a:pt x="2053151" y="2364168"/>
                  </a:cubicBezTo>
                  <a:cubicBezTo>
                    <a:pt x="2047511" y="2361776"/>
                    <a:pt x="2043281" y="2359382"/>
                    <a:pt x="2039050" y="2356990"/>
                  </a:cubicBezTo>
                  <a:cubicBezTo>
                    <a:pt x="1985465" y="2330667"/>
                    <a:pt x="1931880" y="2306738"/>
                    <a:pt x="1878295" y="2282810"/>
                  </a:cubicBezTo>
                  <a:cubicBezTo>
                    <a:pt x="1868425" y="2278024"/>
                    <a:pt x="1862784" y="2273238"/>
                    <a:pt x="1855733" y="2261275"/>
                  </a:cubicBezTo>
                  <a:cubicBezTo>
                    <a:pt x="1817660" y="2196666"/>
                    <a:pt x="1778176" y="2129665"/>
                    <a:pt x="1740102" y="2065059"/>
                  </a:cubicBezTo>
                  <a:cubicBezTo>
                    <a:pt x="1735872" y="2057879"/>
                    <a:pt x="1733052" y="2050701"/>
                    <a:pt x="1726001" y="2041130"/>
                  </a:cubicBezTo>
                  <a:close/>
                  <a:moveTo>
                    <a:pt x="3208050" y="2021987"/>
                  </a:moveTo>
                  <a:cubicBezTo>
                    <a:pt x="3208050" y="2021987"/>
                    <a:pt x="3209460" y="2024378"/>
                    <a:pt x="3209460" y="2024378"/>
                  </a:cubicBezTo>
                  <a:cubicBezTo>
                    <a:pt x="3209460" y="2024378"/>
                    <a:pt x="3210870" y="2024378"/>
                    <a:pt x="3212280" y="2024378"/>
                  </a:cubicBezTo>
                  <a:cubicBezTo>
                    <a:pt x="3215100" y="2031558"/>
                    <a:pt x="3217920" y="2038736"/>
                    <a:pt x="3222152" y="2045916"/>
                  </a:cubicBezTo>
                  <a:cubicBezTo>
                    <a:pt x="3229201" y="2057879"/>
                    <a:pt x="3234842" y="2067450"/>
                    <a:pt x="3241893" y="2079416"/>
                  </a:cubicBezTo>
                  <a:cubicBezTo>
                    <a:pt x="3277146" y="2139237"/>
                    <a:pt x="3310989" y="2196666"/>
                    <a:pt x="3346243" y="2256489"/>
                  </a:cubicBezTo>
                  <a:cubicBezTo>
                    <a:pt x="3347653" y="2261275"/>
                    <a:pt x="3350473" y="2263667"/>
                    <a:pt x="3351884" y="2266061"/>
                  </a:cubicBezTo>
                  <a:cubicBezTo>
                    <a:pt x="3353293" y="2266061"/>
                    <a:pt x="3353293" y="2268452"/>
                    <a:pt x="3354704" y="2268452"/>
                  </a:cubicBezTo>
                  <a:cubicBezTo>
                    <a:pt x="3356113" y="2268452"/>
                    <a:pt x="3356113" y="2268452"/>
                    <a:pt x="3356113" y="2268452"/>
                  </a:cubicBezTo>
                  <a:cubicBezTo>
                    <a:pt x="3357524" y="2268452"/>
                    <a:pt x="3358934" y="2270847"/>
                    <a:pt x="3360344" y="2270847"/>
                  </a:cubicBezTo>
                  <a:cubicBezTo>
                    <a:pt x="3360344" y="2273238"/>
                    <a:pt x="3360344" y="2273238"/>
                    <a:pt x="3361754" y="2273238"/>
                  </a:cubicBezTo>
                  <a:cubicBezTo>
                    <a:pt x="3411109" y="2294775"/>
                    <a:pt x="3461874" y="2318704"/>
                    <a:pt x="3511228" y="2340239"/>
                  </a:cubicBezTo>
                  <a:cubicBezTo>
                    <a:pt x="3519689" y="2345025"/>
                    <a:pt x="3526740" y="2347419"/>
                    <a:pt x="3535201" y="2352204"/>
                  </a:cubicBezTo>
                  <a:cubicBezTo>
                    <a:pt x="3539431" y="2352204"/>
                    <a:pt x="3545071" y="2356990"/>
                    <a:pt x="3550712" y="2359382"/>
                  </a:cubicBezTo>
                  <a:cubicBezTo>
                    <a:pt x="3549302" y="2368953"/>
                    <a:pt x="3547891" y="2376133"/>
                    <a:pt x="3546482" y="2385705"/>
                  </a:cubicBezTo>
                  <a:cubicBezTo>
                    <a:pt x="3535201" y="2459883"/>
                    <a:pt x="3523920" y="2536455"/>
                    <a:pt x="3511228" y="2610636"/>
                  </a:cubicBezTo>
                  <a:lnTo>
                    <a:pt x="3511228" y="2617813"/>
                  </a:lnTo>
                  <a:cubicBezTo>
                    <a:pt x="3509818" y="2622599"/>
                    <a:pt x="3509818" y="2627385"/>
                    <a:pt x="3508408" y="2632171"/>
                  </a:cubicBezTo>
                  <a:cubicBezTo>
                    <a:pt x="3505587" y="2644136"/>
                    <a:pt x="3504178" y="2653708"/>
                    <a:pt x="3502767" y="2665671"/>
                  </a:cubicBezTo>
                  <a:cubicBezTo>
                    <a:pt x="3502767" y="2665671"/>
                    <a:pt x="3502767" y="2668065"/>
                    <a:pt x="3502767" y="2668065"/>
                  </a:cubicBezTo>
                  <a:cubicBezTo>
                    <a:pt x="3501358" y="2684814"/>
                    <a:pt x="3501358" y="2701565"/>
                    <a:pt x="3502767" y="2718314"/>
                  </a:cubicBezTo>
                  <a:cubicBezTo>
                    <a:pt x="3504178" y="2730280"/>
                    <a:pt x="3506998" y="2742243"/>
                    <a:pt x="3508408" y="2754209"/>
                  </a:cubicBezTo>
                  <a:cubicBezTo>
                    <a:pt x="3509818" y="2758994"/>
                    <a:pt x="3509818" y="2761386"/>
                    <a:pt x="3511228" y="2766172"/>
                  </a:cubicBezTo>
                  <a:lnTo>
                    <a:pt x="3511228" y="2770958"/>
                  </a:lnTo>
                  <a:cubicBezTo>
                    <a:pt x="3523920" y="2847530"/>
                    <a:pt x="3536610" y="2921710"/>
                    <a:pt x="3547891" y="2998283"/>
                  </a:cubicBezTo>
                  <a:cubicBezTo>
                    <a:pt x="3549302" y="3005460"/>
                    <a:pt x="3550712" y="3015032"/>
                    <a:pt x="3552122" y="3024603"/>
                  </a:cubicBezTo>
                  <a:cubicBezTo>
                    <a:pt x="3546482" y="3026997"/>
                    <a:pt x="3542251" y="3029389"/>
                    <a:pt x="3536610" y="3031783"/>
                  </a:cubicBezTo>
                  <a:cubicBezTo>
                    <a:pt x="3501358" y="3046140"/>
                    <a:pt x="3464694" y="3062889"/>
                    <a:pt x="3429440" y="3079641"/>
                  </a:cubicBezTo>
                  <a:cubicBezTo>
                    <a:pt x="3426620" y="3082032"/>
                    <a:pt x="3422390" y="3082032"/>
                    <a:pt x="3419570" y="3084426"/>
                  </a:cubicBezTo>
                  <a:cubicBezTo>
                    <a:pt x="3401238" y="3093998"/>
                    <a:pt x="3384316" y="3101175"/>
                    <a:pt x="3367394" y="3108355"/>
                  </a:cubicBezTo>
                  <a:cubicBezTo>
                    <a:pt x="3363165" y="3110747"/>
                    <a:pt x="3358934" y="3113141"/>
                    <a:pt x="3356113" y="3115533"/>
                  </a:cubicBezTo>
                  <a:cubicBezTo>
                    <a:pt x="3351884" y="3117927"/>
                    <a:pt x="3349063" y="3122712"/>
                    <a:pt x="3346243" y="3127498"/>
                  </a:cubicBezTo>
                  <a:cubicBezTo>
                    <a:pt x="3305349" y="3196891"/>
                    <a:pt x="3264456" y="3266285"/>
                    <a:pt x="3223561" y="3335678"/>
                  </a:cubicBezTo>
                  <a:cubicBezTo>
                    <a:pt x="3220741" y="3342858"/>
                    <a:pt x="3217920" y="3350035"/>
                    <a:pt x="3213691" y="3359607"/>
                  </a:cubicBezTo>
                  <a:cubicBezTo>
                    <a:pt x="3212280" y="3357215"/>
                    <a:pt x="3212280" y="3354821"/>
                    <a:pt x="3210870" y="3354821"/>
                  </a:cubicBezTo>
                  <a:cubicBezTo>
                    <a:pt x="3205230" y="3347644"/>
                    <a:pt x="3202410" y="3342858"/>
                    <a:pt x="3198179" y="3335678"/>
                  </a:cubicBezTo>
                  <a:cubicBezTo>
                    <a:pt x="3155875" y="3263892"/>
                    <a:pt x="3114982" y="3194499"/>
                    <a:pt x="3074087" y="3125104"/>
                  </a:cubicBezTo>
                  <a:cubicBezTo>
                    <a:pt x="3072678" y="3122712"/>
                    <a:pt x="3072678" y="3122712"/>
                    <a:pt x="3072678" y="3122712"/>
                  </a:cubicBezTo>
                  <a:cubicBezTo>
                    <a:pt x="3069857" y="3117927"/>
                    <a:pt x="3068446" y="3115533"/>
                    <a:pt x="3065626" y="3113141"/>
                  </a:cubicBezTo>
                  <a:cubicBezTo>
                    <a:pt x="3064217" y="3110747"/>
                    <a:pt x="3062806" y="3110747"/>
                    <a:pt x="3061396" y="3108355"/>
                  </a:cubicBezTo>
                  <a:cubicBezTo>
                    <a:pt x="3058576" y="3105961"/>
                    <a:pt x="3057165" y="3105961"/>
                    <a:pt x="3054345" y="3103569"/>
                  </a:cubicBezTo>
                  <a:cubicBezTo>
                    <a:pt x="3052936" y="3101175"/>
                    <a:pt x="3052936" y="3101175"/>
                    <a:pt x="3051525" y="3101175"/>
                  </a:cubicBezTo>
                  <a:cubicBezTo>
                    <a:pt x="3045884" y="3098784"/>
                    <a:pt x="3041655" y="3096390"/>
                    <a:pt x="3036014" y="3093998"/>
                  </a:cubicBezTo>
                  <a:cubicBezTo>
                    <a:pt x="2986659" y="3072461"/>
                    <a:pt x="2935894" y="3050926"/>
                    <a:pt x="2886540" y="3026997"/>
                  </a:cubicBezTo>
                  <a:cubicBezTo>
                    <a:pt x="2885129" y="3026997"/>
                    <a:pt x="2883720" y="3024603"/>
                    <a:pt x="2882309" y="3024603"/>
                  </a:cubicBezTo>
                  <a:cubicBezTo>
                    <a:pt x="2878079" y="3022211"/>
                    <a:pt x="2872439" y="3019817"/>
                    <a:pt x="2866798" y="3017426"/>
                  </a:cubicBezTo>
                  <a:cubicBezTo>
                    <a:pt x="2868208" y="3007854"/>
                    <a:pt x="2869619" y="3000674"/>
                    <a:pt x="2871028" y="2991103"/>
                  </a:cubicBezTo>
                  <a:cubicBezTo>
                    <a:pt x="2880900" y="2926496"/>
                    <a:pt x="2892181" y="2859495"/>
                    <a:pt x="2902051" y="2794887"/>
                  </a:cubicBezTo>
                  <a:cubicBezTo>
                    <a:pt x="2906282" y="2766172"/>
                    <a:pt x="2910512" y="2737457"/>
                    <a:pt x="2918972" y="2720708"/>
                  </a:cubicBezTo>
                  <a:cubicBezTo>
                    <a:pt x="2921793" y="2703957"/>
                    <a:pt x="2921793" y="2687208"/>
                    <a:pt x="2918972" y="2670457"/>
                  </a:cubicBezTo>
                  <a:cubicBezTo>
                    <a:pt x="2916152" y="2653708"/>
                    <a:pt x="2913332" y="2636956"/>
                    <a:pt x="2910512" y="2620207"/>
                  </a:cubicBezTo>
                  <a:cubicBezTo>
                    <a:pt x="2897821" y="2541241"/>
                    <a:pt x="2886540" y="2464669"/>
                    <a:pt x="2873848" y="2385705"/>
                  </a:cubicBezTo>
                  <a:cubicBezTo>
                    <a:pt x="2872439" y="2380919"/>
                    <a:pt x="2872439" y="2373739"/>
                    <a:pt x="2871028" y="2366562"/>
                  </a:cubicBezTo>
                  <a:cubicBezTo>
                    <a:pt x="2871028" y="2366562"/>
                    <a:pt x="2871028" y="2364168"/>
                    <a:pt x="2871028" y="2364168"/>
                  </a:cubicBezTo>
                  <a:cubicBezTo>
                    <a:pt x="2872439" y="2364168"/>
                    <a:pt x="2873848" y="2361776"/>
                    <a:pt x="2875259" y="2361776"/>
                  </a:cubicBezTo>
                  <a:cubicBezTo>
                    <a:pt x="2879489" y="2359382"/>
                    <a:pt x="2882309" y="2356990"/>
                    <a:pt x="2886540" y="2354596"/>
                  </a:cubicBezTo>
                  <a:cubicBezTo>
                    <a:pt x="2889360" y="2352204"/>
                    <a:pt x="2892181" y="2352204"/>
                    <a:pt x="2895001" y="2349811"/>
                  </a:cubicBezTo>
                  <a:cubicBezTo>
                    <a:pt x="2947175" y="2325882"/>
                    <a:pt x="3000760" y="2301953"/>
                    <a:pt x="3052936" y="2278024"/>
                  </a:cubicBezTo>
                  <a:cubicBezTo>
                    <a:pt x="3061396" y="2273238"/>
                    <a:pt x="3069857" y="2266061"/>
                    <a:pt x="3076907" y="2254095"/>
                  </a:cubicBezTo>
                  <a:cubicBezTo>
                    <a:pt x="3116391" y="2184703"/>
                    <a:pt x="3157285" y="2115308"/>
                    <a:pt x="3198179" y="2045916"/>
                  </a:cubicBezTo>
                  <a:cubicBezTo>
                    <a:pt x="3200999" y="2038736"/>
                    <a:pt x="3203819" y="2031558"/>
                    <a:pt x="3208050" y="2021987"/>
                  </a:cubicBezTo>
                  <a:close/>
                  <a:moveTo>
                    <a:pt x="249593" y="2019593"/>
                  </a:moveTo>
                  <a:cubicBezTo>
                    <a:pt x="251003" y="2019593"/>
                    <a:pt x="253823" y="2019593"/>
                    <a:pt x="255234" y="2019593"/>
                  </a:cubicBezTo>
                  <a:cubicBezTo>
                    <a:pt x="258054" y="2026773"/>
                    <a:pt x="260874" y="2033950"/>
                    <a:pt x="265104" y="2041130"/>
                  </a:cubicBezTo>
                  <a:cubicBezTo>
                    <a:pt x="304588" y="2110522"/>
                    <a:pt x="345482" y="2179917"/>
                    <a:pt x="386375" y="2249310"/>
                  </a:cubicBezTo>
                  <a:cubicBezTo>
                    <a:pt x="393427" y="2261275"/>
                    <a:pt x="400477" y="2268452"/>
                    <a:pt x="410348" y="2273238"/>
                  </a:cubicBezTo>
                  <a:cubicBezTo>
                    <a:pt x="465343" y="2297167"/>
                    <a:pt x="521748" y="2321096"/>
                    <a:pt x="576744" y="2347419"/>
                  </a:cubicBezTo>
                  <a:cubicBezTo>
                    <a:pt x="580974" y="2347419"/>
                    <a:pt x="586614" y="2352204"/>
                    <a:pt x="592255" y="2354596"/>
                  </a:cubicBezTo>
                  <a:cubicBezTo>
                    <a:pt x="590845" y="2364168"/>
                    <a:pt x="589434" y="2371348"/>
                    <a:pt x="588025" y="2380919"/>
                  </a:cubicBezTo>
                  <a:cubicBezTo>
                    <a:pt x="572513" y="2474240"/>
                    <a:pt x="558411" y="2567564"/>
                    <a:pt x="542901" y="2660885"/>
                  </a:cubicBezTo>
                  <a:cubicBezTo>
                    <a:pt x="540080" y="2680028"/>
                    <a:pt x="540080" y="2694386"/>
                    <a:pt x="542901" y="2713528"/>
                  </a:cubicBezTo>
                  <a:cubicBezTo>
                    <a:pt x="558411" y="2806852"/>
                    <a:pt x="573924" y="2900173"/>
                    <a:pt x="588025" y="2993497"/>
                  </a:cubicBezTo>
                  <a:cubicBezTo>
                    <a:pt x="589434" y="3000674"/>
                    <a:pt x="590845" y="3010246"/>
                    <a:pt x="592255" y="3019817"/>
                  </a:cubicBezTo>
                  <a:cubicBezTo>
                    <a:pt x="586614" y="3022211"/>
                    <a:pt x="582384" y="3024603"/>
                    <a:pt x="576744" y="3026997"/>
                  </a:cubicBezTo>
                  <a:cubicBezTo>
                    <a:pt x="520339" y="3050926"/>
                    <a:pt x="462522" y="3077247"/>
                    <a:pt x="406117" y="3103569"/>
                  </a:cubicBezTo>
                  <a:cubicBezTo>
                    <a:pt x="397656" y="3105961"/>
                    <a:pt x="392016" y="3113141"/>
                    <a:pt x="386375" y="3122712"/>
                  </a:cubicBezTo>
                  <a:cubicBezTo>
                    <a:pt x="345482" y="3192105"/>
                    <a:pt x="303178" y="3263892"/>
                    <a:pt x="262284" y="3333286"/>
                  </a:cubicBezTo>
                  <a:cubicBezTo>
                    <a:pt x="258054" y="3340463"/>
                    <a:pt x="253823" y="3345249"/>
                    <a:pt x="249593" y="3352429"/>
                  </a:cubicBezTo>
                  <a:cubicBezTo>
                    <a:pt x="243953" y="3345249"/>
                    <a:pt x="241132" y="3340463"/>
                    <a:pt x="236901" y="3333286"/>
                  </a:cubicBezTo>
                  <a:cubicBezTo>
                    <a:pt x="196008" y="3263892"/>
                    <a:pt x="153704" y="3192105"/>
                    <a:pt x="112810" y="3122712"/>
                  </a:cubicBezTo>
                  <a:cubicBezTo>
                    <a:pt x="107169" y="3113141"/>
                    <a:pt x="101529" y="3105961"/>
                    <a:pt x="97299" y="3108355"/>
                  </a:cubicBezTo>
                  <a:cubicBezTo>
                    <a:pt x="67685" y="3096390"/>
                    <a:pt x="36663" y="3082032"/>
                    <a:pt x="7051" y="3067675"/>
                  </a:cubicBezTo>
                  <a:lnTo>
                    <a:pt x="7051" y="3043746"/>
                  </a:lnTo>
                  <a:cubicBezTo>
                    <a:pt x="39483" y="3060498"/>
                    <a:pt x="71917" y="3074855"/>
                    <a:pt x="104349" y="3089212"/>
                  </a:cubicBezTo>
                  <a:cubicBezTo>
                    <a:pt x="112810" y="3091604"/>
                    <a:pt x="118450" y="3098784"/>
                    <a:pt x="124091" y="3108355"/>
                  </a:cubicBezTo>
                  <a:cubicBezTo>
                    <a:pt x="163574" y="3175356"/>
                    <a:pt x="203058" y="3242357"/>
                    <a:pt x="242542" y="3309358"/>
                  </a:cubicBezTo>
                  <a:cubicBezTo>
                    <a:pt x="245362" y="3316535"/>
                    <a:pt x="249593" y="3321320"/>
                    <a:pt x="255234" y="3330892"/>
                  </a:cubicBezTo>
                  <a:cubicBezTo>
                    <a:pt x="259463" y="3321320"/>
                    <a:pt x="262284" y="3314143"/>
                    <a:pt x="266515" y="3306963"/>
                  </a:cubicBezTo>
                  <a:cubicBezTo>
                    <a:pt x="304588" y="3242357"/>
                    <a:pt x="342662" y="3177748"/>
                    <a:pt x="380735" y="3113141"/>
                  </a:cubicBezTo>
                  <a:cubicBezTo>
                    <a:pt x="387786" y="3098784"/>
                    <a:pt x="397656" y="3091604"/>
                    <a:pt x="407528" y="3086818"/>
                  </a:cubicBezTo>
                  <a:cubicBezTo>
                    <a:pt x="459702" y="3062889"/>
                    <a:pt x="511878" y="3038960"/>
                    <a:pt x="564052" y="3015032"/>
                  </a:cubicBezTo>
                  <a:cubicBezTo>
                    <a:pt x="569692" y="3012640"/>
                    <a:pt x="573924" y="3010246"/>
                    <a:pt x="579564" y="3007854"/>
                  </a:cubicBezTo>
                  <a:cubicBezTo>
                    <a:pt x="578153" y="2998283"/>
                    <a:pt x="578153" y="2991103"/>
                    <a:pt x="576744" y="2983925"/>
                  </a:cubicBezTo>
                  <a:cubicBezTo>
                    <a:pt x="562643" y="2895387"/>
                    <a:pt x="548541" y="2809244"/>
                    <a:pt x="534440" y="2720708"/>
                  </a:cubicBezTo>
                  <a:cubicBezTo>
                    <a:pt x="531620" y="2699171"/>
                    <a:pt x="531620" y="2682422"/>
                    <a:pt x="534440" y="2660885"/>
                  </a:cubicBezTo>
                  <a:cubicBezTo>
                    <a:pt x="548541" y="2574741"/>
                    <a:pt x="561232" y="2486206"/>
                    <a:pt x="575333" y="2400062"/>
                  </a:cubicBezTo>
                  <a:cubicBezTo>
                    <a:pt x="575333" y="2390491"/>
                    <a:pt x="576744" y="2383311"/>
                    <a:pt x="578153" y="2373739"/>
                  </a:cubicBezTo>
                  <a:cubicBezTo>
                    <a:pt x="572513" y="2371348"/>
                    <a:pt x="568283" y="2368953"/>
                    <a:pt x="564052" y="2366562"/>
                  </a:cubicBezTo>
                  <a:cubicBezTo>
                    <a:pt x="510467" y="2340239"/>
                    <a:pt x="456882" y="2316310"/>
                    <a:pt x="403297" y="2292381"/>
                  </a:cubicBezTo>
                  <a:cubicBezTo>
                    <a:pt x="393427" y="2287596"/>
                    <a:pt x="386375" y="2282810"/>
                    <a:pt x="380735" y="2270847"/>
                  </a:cubicBezTo>
                  <a:cubicBezTo>
                    <a:pt x="341251" y="2203846"/>
                    <a:pt x="303178" y="2139237"/>
                    <a:pt x="263695" y="2072236"/>
                  </a:cubicBezTo>
                  <a:cubicBezTo>
                    <a:pt x="260874" y="2065059"/>
                    <a:pt x="256643" y="2060273"/>
                    <a:pt x="251003" y="2050701"/>
                  </a:cubicBezTo>
                  <a:cubicBezTo>
                    <a:pt x="246773" y="2060273"/>
                    <a:pt x="243953" y="2067450"/>
                    <a:pt x="239722" y="2074630"/>
                  </a:cubicBezTo>
                  <a:cubicBezTo>
                    <a:pt x="201649" y="2141631"/>
                    <a:pt x="163574" y="2206237"/>
                    <a:pt x="125502" y="2270847"/>
                  </a:cubicBezTo>
                  <a:cubicBezTo>
                    <a:pt x="119861" y="2282810"/>
                    <a:pt x="112810" y="2289990"/>
                    <a:pt x="102940" y="2294775"/>
                  </a:cubicBezTo>
                  <a:cubicBezTo>
                    <a:pt x="70506" y="2309133"/>
                    <a:pt x="39483" y="2323490"/>
                    <a:pt x="7051" y="2337847"/>
                  </a:cubicBezTo>
                  <a:lnTo>
                    <a:pt x="7051" y="2313918"/>
                  </a:lnTo>
                  <a:cubicBezTo>
                    <a:pt x="36663" y="2299561"/>
                    <a:pt x="64865" y="2285204"/>
                    <a:pt x="94479" y="2273238"/>
                  </a:cubicBezTo>
                  <a:cubicBezTo>
                    <a:pt x="102940" y="2268452"/>
                    <a:pt x="111400" y="2261275"/>
                    <a:pt x="118450" y="2249310"/>
                  </a:cubicBezTo>
                  <a:cubicBezTo>
                    <a:pt x="157934" y="2179917"/>
                    <a:pt x="198828" y="2110522"/>
                    <a:pt x="239722" y="2041130"/>
                  </a:cubicBezTo>
                  <a:cubicBezTo>
                    <a:pt x="243953" y="2033950"/>
                    <a:pt x="246773" y="2026773"/>
                    <a:pt x="249593" y="2019593"/>
                  </a:cubicBezTo>
                  <a:close/>
                  <a:moveTo>
                    <a:pt x="4687278" y="2012415"/>
                  </a:moveTo>
                  <a:cubicBezTo>
                    <a:pt x="4692919" y="2021987"/>
                    <a:pt x="4695739" y="2026773"/>
                    <a:pt x="4699970" y="2033950"/>
                  </a:cubicBezTo>
                  <a:cubicBezTo>
                    <a:pt x="4740863" y="2103345"/>
                    <a:pt x="4783167" y="2175131"/>
                    <a:pt x="4824062" y="2244524"/>
                  </a:cubicBezTo>
                  <a:cubicBezTo>
                    <a:pt x="4831112" y="2256489"/>
                    <a:pt x="4838163" y="2261275"/>
                    <a:pt x="4846624" y="2266061"/>
                  </a:cubicBezTo>
                  <a:cubicBezTo>
                    <a:pt x="4901618" y="2289990"/>
                    <a:pt x="4958023" y="2313918"/>
                    <a:pt x="5013019" y="2340239"/>
                  </a:cubicBezTo>
                  <a:cubicBezTo>
                    <a:pt x="5018660" y="2342633"/>
                    <a:pt x="5022890" y="2347419"/>
                    <a:pt x="5029941" y="2349811"/>
                  </a:cubicBezTo>
                  <a:cubicBezTo>
                    <a:pt x="5028530" y="2359382"/>
                    <a:pt x="5027121" y="2366562"/>
                    <a:pt x="5025710" y="2376133"/>
                  </a:cubicBezTo>
                  <a:cubicBezTo>
                    <a:pt x="5011608" y="2471849"/>
                    <a:pt x="4996098" y="2569955"/>
                    <a:pt x="4980586" y="2665671"/>
                  </a:cubicBezTo>
                  <a:cubicBezTo>
                    <a:pt x="4979176" y="2677636"/>
                    <a:pt x="4979176" y="2687208"/>
                    <a:pt x="4980586" y="2699171"/>
                  </a:cubicBezTo>
                  <a:cubicBezTo>
                    <a:pt x="4994687" y="2794887"/>
                    <a:pt x="5010199" y="2892996"/>
                    <a:pt x="5025710" y="2988711"/>
                  </a:cubicBezTo>
                  <a:cubicBezTo>
                    <a:pt x="5027121" y="2995888"/>
                    <a:pt x="5028530" y="3003069"/>
                    <a:pt x="5029941" y="3015032"/>
                  </a:cubicBezTo>
                  <a:cubicBezTo>
                    <a:pt x="5024300" y="3017426"/>
                    <a:pt x="5018660" y="3019817"/>
                    <a:pt x="5014429" y="3022211"/>
                  </a:cubicBezTo>
                  <a:cubicBezTo>
                    <a:pt x="4958023" y="3048532"/>
                    <a:pt x="4901618" y="3074855"/>
                    <a:pt x="4845213" y="3098784"/>
                  </a:cubicBezTo>
                  <a:cubicBezTo>
                    <a:pt x="4835343" y="3103569"/>
                    <a:pt x="4829702" y="3108355"/>
                    <a:pt x="4822651" y="3120318"/>
                  </a:cubicBezTo>
                  <a:cubicBezTo>
                    <a:pt x="4781758" y="3189713"/>
                    <a:pt x="4740863" y="3259105"/>
                    <a:pt x="4699970" y="3328500"/>
                  </a:cubicBezTo>
                  <a:cubicBezTo>
                    <a:pt x="4695739" y="3335678"/>
                    <a:pt x="4692919" y="3342858"/>
                    <a:pt x="4685869" y="3352429"/>
                  </a:cubicBezTo>
                  <a:cubicBezTo>
                    <a:pt x="4681638" y="3342858"/>
                    <a:pt x="4678817" y="3335678"/>
                    <a:pt x="4674588" y="3328500"/>
                  </a:cubicBezTo>
                  <a:cubicBezTo>
                    <a:pt x="4635104" y="3261500"/>
                    <a:pt x="4594209" y="3194499"/>
                    <a:pt x="4554726" y="3125104"/>
                  </a:cubicBezTo>
                  <a:cubicBezTo>
                    <a:pt x="4546265" y="3113141"/>
                    <a:pt x="4537804" y="3103569"/>
                    <a:pt x="4526523" y="3098784"/>
                  </a:cubicBezTo>
                  <a:cubicBezTo>
                    <a:pt x="4471529" y="3074855"/>
                    <a:pt x="4416533" y="3048532"/>
                    <a:pt x="4361538" y="3024603"/>
                  </a:cubicBezTo>
                  <a:cubicBezTo>
                    <a:pt x="4357307" y="3022211"/>
                    <a:pt x="4351667" y="3019817"/>
                    <a:pt x="4346026" y="3017426"/>
                  </a:cubicBezTo>
                  <a:cubicBezTo>
                    <a:pt x="4347437" y="3007854"/>
                    <a:pt x="4348846" y="3000674"/>
                    <a:pt x="4350257" y="2991103"/>
                  </a:cubicBezTo>
                  <a:cubicBezTo>
                    <a:pt x="4364359" y="2895387"/>
                    <a:pt x="4379869" y="2797281"/>
                    <a:pt x="4398202" y="2703957"/>
                  </a:cubicBezTo>
                  <a:cubicBezTo>
                    <a:pt x="4399611" y="2691994"/>
                    <a:pt x="4399611" y="2680028"/>
                    <a:pt x="4398202" y="2668065"/>
                  </a:cubicBezTo>
                  <a:cubicBezTo>
                    <a:pt x="4382690" y="2572350"/>
                    <a:pt x="4368588" y="2476634"/>
                    <a:pt x="4353078" y="2380919"/>
                  </a:cubicBezTo>
                  <a:cubicBezTo>
                    <a:pt x="4351667" y="2371348"/>
                    <a:pt x="4350257" y="2361776"/>
                    <a:pt x="4348846" y="2352204"/>
                  </a:cubicBezTo>
                  <a:cubicBezTo>
                    <a:pt x="4354487" y="2347419"/>
                    <a:pt x="4360127" y="2345025"/>
                    <a:pt x="4365768" y="2342633"/>
                  </a:cubicBezTo>
                  <a:cubicBezTo>
                    <a:pt x="4420764" y="2318704"/>
                    <a:pt x="4477169" y="2292381"/>
                    <a:pt x="4532164" y="2268452"/>
                  </a:cubicBezTo>
                  <a:cubicBezTo>
                    <a:pt x="4540624" y="2263667"/>
                    <a:pt x="4547676" y="2256489"/>
                    <a:pt x="4554726" y="2244524"/>
                  </a:cubicBezTo>
                  <a:cubicBezTo>
                    <a:pt x="4594209" y="2175131"/>
                    <a:pt x="4635104" y="2105736"/>
                    <a:pt x="4675997" y="2036344"/>
                  </a:cubicBezTo>
                  <a:cubicBezTo>
                    <a:pt x="4680228" y="2029164"/>
                    <a:pt x="4683048" y="2021987"/>
                    <a:pt x="4687278" y="2012415"/>
                  </a:cubicBezTo>
                  <a:close/>
                  <a:moveTo>
                    <a:pt x="1727412" y="2012415"/>
                  </a:moveTo>
                  <a:cubicBezTo>
                    <a:pt x="1733052" y="2021987"/>
                    <a:pt x="1735872" y="2026773"/>
                    <a:pt x="1740102" y="2033950"/>
                  </a:cubicBezTo>
                  <a:cubicBezTo>
                    <a:pt x="1780997" y="2103345"/>
                    <a:pt x="1823301" y="2175131"/>
                    <a:pt x="1864194" y="2244524"/>
                  </a:cubicBezTo>
                  <a:cubicBezTo>
                    <a:pt x="1871245" y="2256489"/>
                    <a:pt x="1878295" y="2261275"/>
                    <a:pt x="1886756" y="2266061"/>
                  </a:cubicBezTo>
                  <a:cubicBezTo>
                    <a:pt x="1941752" y="2289990"/>
                    <a:pt x="1998157" y="2313918"/>
                    <a:pt x="2053151" y="2340239"/>
                  </a:cubicBezTo>
                  <a:cubicBezTo>
                    <a:pt x="2058792" y="2342633"/>
                    <a:pt x="2063023" y="2347419"/>
                    <a:pt x="2070073" y="2349811"/>
                  </a:cubicBezTo>
                  <a:cubicBezTo>
                    <a:pt x="2068664" y="2359382"/>
                    <a:pt x="2067253" y="2366562"/>
                    <a:pt x="2065843" y="2376133"/>
                  </a:cubicBezTo>
                  <a:cubicBezTo>
                    <a:pt x="2051742" y="2471849"/>
                    <a:pt x="2036230" y="2569955"/>
                    <a:pt x="2020719" y="2665671"/>
                  </a:cubicBezTo>
                  <a:cubicBezTo>
                    <a:pt x="2019308" y="2677636"/>
                    <a:pt x="2019308" y="2687208"/>
                    <a:pt x="2020719" y="2699171"/>
                  </a:cubicBezTo>
                  <a:cubicBezTo>
                    <a:pt x="2034820" y="2794887"/>
                    <a:pt x="2050331" y="2892996"/>
                    <a:pt x="2065843" y="2988711"/>
                  </a:cubicBezTo>
                  <a:cubicBezTo>
                    <a:pt x="2067253" y="2995888"/>
                    <a:pt x="2068664" y="3003069"/>
                    <a:pt x="2070073" y="3015032"/>
                  </a:cubicBezTo>
                  <a:cubicBezTo>
                    <a:pt x="2064432" y="3017426"/>
                    <a:pt x="2058792" y="3019817"/>
                    <a:pt x="2054562" y="3022211"/>
                  </a:cubicBezTo>
                  <a:cubicBezTo>
                    <a:pt x="1998157" y="3048532"/>
                    <a:pt x="1941752" y="3074855"/>
                    <a:pt x="1885346" y="3098784"/>
                  </a:cubicBezTo>
                  <a:cubicBezTo>
                    <a:pt x="1875475" y="3103569"/>
                    <a:pt x="1869834" y="3108355"/>
                    <a:pt x="1862784" y="3120318"/>
                  </a:cubicBezTo>
                  <a:cubicBezTo>
                    <a:pt x="1821890" y="3189713"/>
                    <a:pt x="1780997" y="3259105"/>
                    <a:pt x="1740102" y="3328500"/>
                  </a:cubicBezTo>
                  <a:cubicBezTo>
                    <a:pt x="1735872" y="3335678"/>
                    <a:pt x="1733052" y="3342858"/>
                    <a:pt x="1726001" y="3352429"/>
                  </a:cubicBezTo>
                  <a:cubicBezTo>
                    <a:pt x="1721771" y="3342858"/>
                    <a:pt x="1718951" y="3335678"/>
                    <a:pt x="1714720" y="3328500"/>
                  </a:cubicBezTo>
                  <a:cubicBezTo>
                    <a:pt x="1675236" y="3261500"/>
                    <a:pt x="1634343" y="3194499"/>
                    <a:pt x="1594859" y="3125104"/>
                  </a:cubicBezTo>
                  <a:cubicBezTo>
                    <a:pt x="1586398" y="3113141"/>
                    <a:pt x="1577938" y="3103569"/>
                    <a:pt x="1566657" y="3098784"/>
                  </a:cubicBezTo>
                  <a:cubicBezTo>
                    <a:pt x="1511661" y="3074855"/>
                    <a:pt x="1456666" y="3048532"/>
                    <a:pt x="1401670" y="3024603"/>
                  </a:cubicBezTo>
                  <a:cubicBezTo>
                    <a:pt x="1397441" y="3022211"/>
                    <a:pt x="1391800" y="3019817"/>
                    <a:pt x="1386160" y="3017426"/>
                  </a:cubicBezTo>
                  <a:cubicBezTo>
                    <a:pt x="1387569" y="3007854"/>
                    <a:pt x="1388980" y="3000674"/>
                    <a:pt x="1390389" y="2991103"/>
                  </a:cubicBezTo>
                  <a:cubicBezTo>
                    <a:pt x="1405902" y="2895387"/>
                    <a:pt x="1421412" y="2797281"/>
                    <a:pt x="1438334" y="2703957"/>
                  </a:cubicBezTo>
                  <a:cubicBezTo>
                    <a:pt x="1439745" y="2691994"/>
                    <a:pt x="1439745" y="2680028"/>
                    <a:pt x="1438334" y="2668065"/>
                  </a:cubicBezTo>
                  <a:cubicBezTo>
                    <a:pt x="1422823" y="2572350"/>
                    <a:pt x="1408722" y="2476634"/>
                    <a:pt x="1393210" y="2380919"/>
                  </a:cubicBezTo>
                  <a:cubicBezTo>
                    <a:pt x="1391800" y="2371348"/>
                    <a:pt x="1390389" y="2361776"/>
                    <a:pt x="1388980" y="2352204"/>
                  </a:cubicBezTo>
                  <a:cubicBezTo>
                    <a:pt x="1394620" y="2347419"/>
                    <a:pt x="1400261" y="2345025"/>
                    <a:pt x="1405902" y="2342633"/>
                  </a:cubicBezTo>
                  <a:cubicBezTo>
                    <a:pt x="1460896" y="2318704"/>
                    <a:pt x="1517301" y="2292381"/>
                    <a:pt x="1572297" y="2268452"/>
                  </a:cubicBezTo>
                  <a:cubicBezTo>
                    <a:pt x="1580758" y="2263667"/>
                    <a:pt x="1587808" y="2256489"/>
                    <a:pt x="1594859" y="2244524"/>
                  </a:cubicBezTo>
                  <a:cubicBezTo>
                    <a:pt x="1634343" y="2175131"/>
                    <a:pt x="1675236" y="2105736"/>
                    <a:pt x="1716131" y="2036344"/>
                  </a:cubicBezTo>
                  <a:cubicBezTo>
                    <a:pt x="1720360" y="2029164"/>
                    <a:pt x="1723181" y="2021987"/>
                    <a:pt x="1727412" y="2012415"/>
                  </a:cubicBezTo>
                  <a:close/>
                  <a:moveTo>
                    <a:pt x="4896318" y="1882623"/>
                  </a:moveTo>
                  <a:lnTo>
                    <a:pt x="4902195" y="1896579"/>
                  </a:lnTo>
                  <a:lnTo>
                    <a:pt x="4864955" y="1959772"/>
                  </a:lnTo>
                  <a:cubicBezTo>
                    <a:pt x="4879056" y="1983701"/>
                    <a:pt x="4893157" y="2007629"/>
                    <a:pt x="4905849" y="2029164"/>
                  </a:cubicBezTo>
                  <a:cubicBezTo>
                    <a:pt x="4907259" y="2031558"/>
                    <a:pt x="4908670" y="2033950"/>
                    <a:pt x="4910079" y="2033950"/>
                  </a:cubicBezTo>
                  <a:lnTo>
                    <a:pt x="4962443" y="2058387"/>
                  </a:lnTo>
                  <a:lnTo>
                    <a:pt x="4971618" y="2083812"/>
                  </a:lnTo>
                  <a:lnTo>
                    <a:pt x="4935461" y="2067450"/>
                  </a:lnTo>
                  <a:cubicBezTo>
                    <a:pt x="4912899" y="2062665"/>
                    <a:pt x="4894568" y="2043521"/>
                    <a:pt x="4880467" y="2014807"/>
                  </a:cubicBezTo>
                  <a:cubicBezTo>
                    <a:pt x="4872006" y="1998058"/>
                    <a:pt x="4860725" y="1981307"/>
                    <a:pt x="4849444" y="1962163"/>
                  </a:cubicBezTo>
                  <a:close/>
                  <a:moveTo>
                    <a:pt x="3946959" y="1876020"/>
                  </a:moveTo>
                  <a:cubicBezTo>
                    <a:pt x="3937088" y="1902343"/>
                    <a:pt x="3921577" y="1914306"/>
                    <a:pt x="3904655" y="1919092"/>
                  </a:cubicBezTo>
                  <a:cubicBezTo>
                    <a:pt x="3911705" y="1947806"/>
                    <a:pt x="3910296" y="1974129"/>
                    <a:pt x="3904655" y="2002844"/>
                  </a:cubicBezTo>
                  <a:cubicBezTo>
                    <a:pt x="3921577" y="2007629"/>
                    <a:pt x="3935678" y="2019593"/>
                    <a:pt x="3946959" y="2045916"/>
                  </a:cubicBezTo>
                  <a:cubicBezTo>
                    <a:pt x="3958240" y="2017201"/>
                    <a:pt x="3972342" y="2007629"/>
                    <a:pt x="3990673" y="2000450"/>
                  </a:cubicBezTo>
                  <a:cubicBezTo>
                    <a:pt x="3982212" y="1971735"/>
                    <a:pt x="3985032" y="1945414"/>
                    <a:pt x="3989263" y="1916700"/>
                  </a:cubicBezTo>
                  <a:cubicBezTo>
                    <a:pt x="3970931" y="1914306"/>
                    <a:pt x="3958240" y="1899949"/>
                    <a:pt x="3946959" y="1876020"/>
                  </a:cubicBezTo>
                  <a:close/>
                  <a:moveTo>
                    <a:pt x="2469141" y="1876020"/>
                  </a:moveTo>
                  <a:cubicBezTo>
                    <a:pt x="2462090" y="1887985"/>
                    <a:pt x="2457860" y="1897557"/>
                    <a:pt x="2450809" y="1904734"/>
                  </a:cubicBezTo>
                  <a:cubicBezTo>
                    <a:pt x="2445168" y="1911914"/>
                    <a:pt x="2436707" y="1914306"/>
                    <a:pt x="2426837" y="1919092"/>
                  </a:cubicBezTo>
                  <a:cubicBezTo>
                    <a:pt x="2426837" y="1921486"/>
                    <a:pt x="2428246" y="1926272"/>
                    <a:pt x="2428246" y="1928663"/>
                  </a:cubicBezTo>
                  <a:cubicBezTo>
                    <a:pt x="2428246" y="1931057"/>
                    <a:pt x="2429657" y="1935843"/>
                    <a:pt x="2429657" y="1938235"/>
                  </a:cubicBezTo>
                  <a:cubicBezTo>
                    <a:pt x="2431067" y="1952592"/>
                    <a:pt x="2431067" y="1964558"/>
                    <a:pt x="2429657" y="1976521"/>
                  </a:cubicBezTo>
                  <a:cubicBezTo>
                    <a:pt x="2428246" y="1978915"/>
                    <a:pt x="2428246" y="1981307"/>
                    <a:pt x="2428246" y="1983701"/>
                  </a:cubicBezTo>
                  <a:cubicBezTo>
                    <a:pt x="2426837" y="1988486"/>
                    <a:pt x="2426837" y="1995664"/>
                    <a:pt x="2425426" y="2000450"/>
                  </a:cubicBezTo>
                  <a:cubicBezTo>
                    <a:pt x="2429657" y="2002844"/>
                    <a:pt x="2433887" y="2002844"/>
                    <a:pt x="2438118" y="2005235"/>
                  </a:cubicBezTo>
                  <a:cubicBezTo>
                    <a:pt x="2439528" y="2005235"/>
                    <a:pt x="2439528" y="2007629"/>
                    <a:pt x="2440938" y="2007629"/>
                  </a:cubicBezTo>
                  <a:cubicBezTo>
                    <a:pt x="2450809" y="2014807"/>
                    <a:pt x="2459269" y="2026773"/>
                    <a:pt x="2467730" y="2043521"/>
                  </a:cubicBezTo>
                  <a:cubicBezTo>
                    <a:pt x="2469141" y="2041130"/>
                    <a:pt x="2470550" y="2041130"/>
                    <a:pt x="2470550" y="2038736"/>
                  </a:cubicBezTo>
                  <a:cubicBezTo>
                    <a:pt x="2474782" y="2029164"/>
                    <a:pt x="2480422" y="2019593"/>
                    <a:pt x="2486063" y="2014807"/>
                  </a:cubicBezTo>
                  <a:cubicBezTo>
                    <a:pt x="2487472" y="2014807"/>
                    <a:pt x="2487472" y="2014807"/>
                    <a:pt x="2487472" y="2014807"/>
                  </a:cubicBezTo>
                  <a:cubicBezTo>
                    <a:pt x="2494523" y="2007629"/>
                    <a:pt x="2502984" y="2002844"/>
                    <a:pt x="2511445" y="2000450"/>
                  </a:cubicBezTo>
                  <a:cubicBezTo>
                    <a:pt x="2504394" y="1971735"/>
                    <a:pt x="2505804" y="1945414"/>
                    <a:pt x="2511445" y="1916700"/>
                  </a:cubicBezTo>
                  <a:cubicBezTo>
                    <a:pt x="2507214" y="1916700"/>
                    <a:pt x="2504394" y="1916700"/>
                    <a:pt x="2501573" y="1914306"/>
                  </a:cubicBezTo>
                  <a:cubicBezTo>
                    <a:pt x="2498753" y="1911914"/>
                    <a:pt x="2494523" y="1909520"/>
                    <a:pt x="2491703" y="1907128"/>
                  </a:cubicBezTo>
                  <a:cubicBezTo>
                    <a:pt x="2490293" y="1907128"/>
                    <a:pt x="2488883" y="1907128"/>
                    <a:pt x="2487472" y="1904734"/>
                  </a:cubicBezTo>
                  <a:cubicBezTo>
                    <a:pt x="2486063" y="1904734"/>
                    <a:pt x="2486063" y="1902343"/>
                    <a:pt x="2484652" y="1902343"/>
                  </a:cubicBezTo>
                  <a:cubicBezTo>
                    <a:pt x="2483243" y="1899949"/>
                    <a:pt x="2480422" y="1897557"/>
                    <a:pt x="2477602" y="1892771"/>
                  </a:cubicBezTo>
                  <a:cubicBezTo>
                    <a:pt x="2473371" y="1887985"/>
                    <a:pt x="2471961" y="1883200"/>
                    <a:pt x="2469141" y="1876020"/>
                  </a:cubicBezTo>
                  <a:close/>
                  <a:moveTo>
                    <a:pt x="988502" y="1876020"/>
                  </a:moveTo>
                  <a:cubicBezTo>
                    <a:pt x="978631" y="1902343"/>
                    <a:pt x="963120" y="1914306"/>
                    <a:pt x="946198" y="1919092"/>
                  </a:cubicBezTo>
                  <a:cubicBezTo>
                    <a:pt x="953248" y="1947806"/>
                    <a:pt x="951839" y="1974129"/>
                    <a:pt x="946198" y="2002844"/>
                  </a:cubicBezTo>
                  <a:cubicBezTo>
                    <a:pt x="963120" y="2007629"/>
                    <a:pt x="977221" y="2019593"/>
                    <a:pt x="988502" y="2045916"/>
                  </a:cubicBezTo>
                  <a:cubicBezTo>
                    <a:pt x="999783" y="2017201"/>
                    <a:pt x="1013885" y="2007629"/>
                    <a:pt x="1032216" y="2000450"/>
                  </a:cubicBezTo>
                  <a:cubicBezTo>
                    <a:pt x="1023755" y="1971735"/>
                    <a:pt x="1026575" y="1945414"/>
                    <a:pt x="1030806" y="1916700"/>
                  </a:cubicBezTo>
                  <a:cubicBezTo>
                    <a:pt x="1012474" y="1914306"/>
                    <a:pt x="999783" y="1899949"/>
                    <a:pt x="988502" y="1876020"/>
                  </a:cubicBezTo>
                  <a:close/>
                  <a:moveTo>
                    <a:pt x="4408072" y="1861662"/>
                  </a:moveTo>
                  <a:cubicBezTo>
                    <a:pt x="4402431" y="1895163"/>
                    <a:pt x="4396791" y="1926272"/>
                    <a:pt x="4392561" y="1957378"/>
                  </a:cubicBezTo>
                  <a:cubicBezTo>
                    <a:pt x="4391150" y="1959772"/>
                    <a:pt x="4392561" y="1962163"/>
                    <a:pt x="4393971" y="1969343"/>
                  </a:cubicBezTo>
                  <a:cubicBezTo>
                    <a:pt x="4398202" y="2000450"/>
                    <a:pt x="4402431" y="2029164"/>
                    <a:pt x="4408072" y="2062665"/>
                  </a:cubicBezTo>
                  <a:cubicBezTo>
                    <a:pt x="4427814" y="2053093"/>
                    <a:pt x="4446146" y="2045916"/>
                    <a:pt x="4464477" y="2036344"/>
                  </a:cubicBezTo>
                  <a:cubicBezTo>
                    <a:pt x="4465888" y="2033950"/>
                    <a:pt x="4467298" y="2033950"/>
                    <a:pt x="4468708" y="2031558"/>
                  </a:cubicBezTo>
                  <a:cubicBezTo>
                    <a:pt x="4482810" y="2007629"/>
                    <a:pt x="4495500" y="1986092"/>
                    <a:pt x="4509601" y="1962163"/>
                  </a:cubicBezTo>
                  <a:cubicBezTo>
                    <a:pt x="4495500" y="1938235"/>
                    <a:pt x="4481399" y="1914306"/>
                    <a:pt x="4468708" y="1892771"/>
                  </a:cubicBezTo>
                  <a:cubicBezTo>
                    <a:pt x="4467298" y="1890377"/>
                    <a:pt x="4465888" y="1887985"/>
                    <a:pt x="4464477" y="1887985"/>
                  </a:cubicBezTo>
                  <a:cubicBezTo>
                    <a:pt x="4446146" y="1878414"/>
                    <a:pt x="4427814" y="1871234"/>
                    <a:pt x="4408072" y="1861662"/>
                  </a:cubicBezTo>
                  <a:close/>
                  <a:moveTo>
                    <a:pt x="2927433" y="1861662"/>
                  </a:moveTo>
                  <a:cubicBezTo>
                    <a:pt x="2923204" y="1895163"/>
                    <a:pt x="2917563" y="1923877"/>
                    <a:pt x="2913332" y="1954986"/>
                  </a:cubicBezTo>
                  <a:cubicBezTo>
                    <a:pt x="2913332" y="1957378"/>
                    <a:pt x="2911922" y="1962163"/>
                    <a:pt x="2911922" y="1959772"/>
                  </a:cubicBezTo>
                  <a:cubicBezTo>
                    <a:pt x="2917563" y="1990878"/>
                    <a:pt x="2921793" y="2021987"/>
                    <a:pt x="2927433" y="2055487"/>
                  </a:cubicBezTo>
                  <a:cubicBezTo>
                    <a:pt x="2947175" y="2045916"/>
                    <a:pt x="2965508" y="2038736"/>
                    <a:pt x="2983838" y="2029164"/>
                  </a:cubicBezTo>
                  <a:cubicBezTo>
                    <a:pt x="2985250" y="2029164"/>
                    <a:pt x="2985250" y="2029164"/>
                    <a:pt x="2986659" y="2026773"/>
                  </a:cubicBezTo>
                  <a:cubicBezTo>
                    <a:pt x="3000760" y="2005235"/>
                    <a:pt x="3014861" y="1981307"/>
                    <a:pt x="3028963" y="1957378"/>
                  </a:cubicBezTo>
                  <a:cubicBezTo>
                    <a:pt x="3014861" y="1935843"/>
                    <a:pt x="3002171" y="1914306"/>
                    <a:pt x="2989479" y="1892771"/>
                  </a:cubicBezTo>
                  <a:cubicBezTo>
                    <a:pt x="2986659" y="1890377"/>
                    <a:pt x="2985250" y="1887985"/>
                    <a:pt x="2982429" y="1885591"/>
                  </a:cubicBezTo>
                  <a:cubicBezTo>
                    <a:pt x="2965508" y="1878414"/>
                    <a:pt x="2947175" y="1871234"/>
                    <a:pt x="2928844" y="1861662"/>
                  </a:cubicBezTo>
                  <a:cubicBezTo>
                    <a:pt x="2927433" y="1861662"/>
                    <a:pt x="2927433" y="1861662"/>
                    <a:pt x="2927433" y="1861662"/>
                  </a:cubicBezTo>
                  <a:close/>
                  <a:moveTo>
                    <a:pt x="2006618" y="1861662"/>
                  </a:moveTo>
                  <a:cubicBezTo>
                    <a:pt x="1986876" y="1868842"/>
                    <a:pt x="1969954" y="1878414"/>
                    <a:pt x="1953033" y="1885591"/>
                  </a:cubicBezTo>
                  <a:cubicBezTo>
                    <a:pt x="1950213" y="1887985"/>
                    <a:pt x="1947392" y="1890377"/>
                    <a:pt x="1945981" y="1892771"/>
                  </a:cubicBezTo>
                  <a:cubicBezTo>
                    <a:pt x="1933291" y="1914306"/>
                    <a:pt x="1920599" y="1935843"/>
                    <a:pt x="1906498" y="1959772"/>
                  </a:cubicBezTo>
                  <a:cubicBezTo>
                    <a:pt x="1920599" y="1983701"/>
                    <a:pt x="1934700" y="2007629"/>
                    <a:pt x="1947392" y="2029164"/>
                  </a:cubicBezTo>
                  <a:cubicBezTo>
                    <a:pt x="1948802" y="2031558"/>
                    <a:pt x="1950213" y="2033950"/>
                    <a:pt x="1951622" y="2033950"/>
                  </a:cubicBezTo>
                  <a:cubicBezTo>
                    <a:pt x="1969954" y="2043521"/>
                    <a:pt x="1988285" y="2050701"/>
                    <a:pt x="2008027" y="2060273"/>
                  </a:cubicBezTo>
                  <a:cubicBezTo>
                    <a:pt x="2012258" y="2036344"/>
                    <a:pt x="2015079" y="2014807"/>
                    <a:pt x="2019308" y="1993272"/>
                  </a:cubicBezTo>
                  <a:cubicBezTo>
                    <a:pt x="2023539" y="1971735"/>
                    <a:pt x="2023539" y="1950200"/>
                    <a:pt x="2017899" y="1928663"/>
                  </a:cubicBezTo>
                  <a:cubicBezTo>
                    <a:pt x="2013668" y="1907128"/>
                    <a:pt x="2010847" y="1885591"/>
                    <a:pt x="2006618" y="1861662"/>
                  </a:cubicBezTo>
                  <a:close/>
                  <a:moveTo>
                    <a:pt x="1449615" y="1861662"/>
                  </a:moveTo>
                  <a:cubicBezTo>
                    <a:pt x="1443974" y="1895163"/>
                    <a:pt x="1438334" y="1926272"/>
                    <a:pt x="1434104" y="1957378"/>
                  </a:cubicBezTo>
                  <a:cubicBezTo>
                    <a:pt x="1432693" y="1959772"/>
                    <a:pt x="1432693" y="1962163"/>
                    <a:pt x="1435514" y="1969343"/>
                  </a:cubicBezTo>
                  <a:cubicBezTo>
                    <a:pt x="1439745" y="2000450"/>
                    <a:pt x="1443974" y="2029164"/>
                    <a:pt x="1449615" y="2062665"/>
                  </a:cubicBezTo>
                  <a:cubicBezTo>
                    <a:pt x="1469357" y="2053093"/>
                    <a:pt x="1487689" y="2045916"/>
                    <a:pt x="1506020" y="2036344"/>
                  </a:cubicBezTo>
                  <a:cubicBezTo>
                    <a:pt x="1507431" y="2033950"/>
                    <a:pt x="1508840" y="2033950"/>
                    <a:pt x="1510251" y="2031558"/>
                  </a:cubicBezTo>
                  <a:cubicBezTo>
                    <a:pt x="1524353" y="2007629"/>
                    <a:pt x="1537043" y="1986092"/>
                    <a:pt x="1551144" y="1962163"/>
                  </a:cubicBezTo>
                  <a:cubicBezTo>
                    <a:pt x="1537043" y="1938235"/>
                    <a:pt x="1522942" y="1914306"/>
                    <a:pt x="1510251" y="1892771"/>
                  </a:cubicBezTo>
                  <a:cubicBezTo>
                    <a:pt x="1508840" y="1890377"/>
                    <a:pt x="1507431" y="1887985"/>
                    <a:pt x="1506020" y="1887985"/>
                  </a:cubicBezTo>
                  <a:cubicBezTo>
                    <a:pt x="1487689" y="1878414"/>
                    <a:pt x="1469357" y="1871234"/>
                    <a:pt x="1449615" y="1861662"/>
                  </a:cubicBezTo>
                  <a:close/>
                  <a:moveTo>
                    <a:pt x="530209" y="1861662"/>
                  </a:moveTo>
                  <a:cubicBezTo>
                    <a:pt x="511878" y="1871234"/>
                    <a:pt x="493545" y="1878414"/>
                    <a:pt x="475214" y="1887985"/>
                  </a:cubicBezTo>
                  <a:cubicBezTo>
                    <a:pt x="473804" y="1887985"/>
                    <a:pt x="472394" y="1887985"/>
                    <a:pt x="470983" y="1890377"/>
                  </a:cubicBezTo>
                  <a:cubicBezTo>
                    <a:pt x="458293" y="1911914"/>
                    <a:pt x="444191" y="1935843"/>
                    <a:pt x="430090" y="1959772"/>
                  </a:cubicBezTo>
                  <a:cubicBezTo>
                    <a:pt x="444191" y="1983701"/>
                    <a:pt x="456882" y="2005235"/>
                    <a:pt x="469574" y="2026773"/>
                  </a:cubicBezTo>
                  <a:cubicBezTo>
                    <a:pt x="470983" y="2029164"/>
                    <a:pt x="472394" y="2031558"/>
                    <a:pt x="473804" y="2031558"/>
                  </a:cubicBezTo>
                  <a:cubicBezTo>
                    <a:pt x="492136" y="2041130"/>
                    <a:pt x="510467" y="2048307"/>
                    <a:pt x="530209" y="2057879"/>
                  </a:cubicBezTo>
                  <a:cubicBezTo>
                    <a:pt x="534440" y="2024378"/>
                    <a:pt x="540080" y="1995664"/>
                    <a:pt x="544310" y="1966949"/>
                  </a:cubicBezTo>
                  <a:cubicBezTo>
                    <a:pt x="544310" y="1964558"/>
                    <a:pt x="544310" y="1959772"/>
                    <a:pt x="545721" y="1954986"/>
                  </a:cubicBezTo>
                  <a:cubicBezTo>
                    <a:pt x="540080" y="1923877"/>
                    <a:pt x="535849" y="1895163"/>
                    <a:pt x="530209" y="1861662"/>
                  </a:cubicBezTo>
                  <a:close/>
                  <a:moveTo>
                    <a:pt x="3485845" y="1856877"/>
                  </a:moveTo>
                  <a:cubicBezTo>
                    <a:pt x="3477385" y="1861662"/>
                    <a:pt x="3470335" y="1864057"/>
                    <a:pt x="3461874" y="1868842"/>
                  </a:cubicBezTo>
                  <a:cubicBezTo>
                    <a:pt x="3460463" y="1868842"/>
                    <a:pt x="3459054" y="1871234"/>
                    <a:pt x="3457643" y="1871234"/>
                  </a:cubicBezTo>
                  <a:cubicBezTo>
                    <a:pt x="3449182" y="1873628"/>
                    <a:pt x="3439312" y="1878414"/>
                    <a:pt x="3430851" y="1883200"/>
                  </a:cubicBezTo>
                  <a:cubicBezTo>
                    <a:pt x="3429440" y="1885591"/>
                    <a:pt x="3426620" y="1887985"/>
                    <a:pt x="3425211" y="1890377"/>
                  </a:cubicBezTo>
                  <a:cubicBezTo>
                    <a:pt x="3412519" y="1911914"/>
                    <a:pt x="3399828" y="1933449"/>
                    <a:pt x="3387136" y="1954986"/>
                  </a:cubicBezTo>
                  <a:cubicBezTo>
                    <a:pt x="3388547" y="1959772"/>
                    <a:pt x="3389957" y="1962163"/>
                    <a:pt x="3389957" y="1962163"/>
                  </a:cubicBezTo>
                  <a:cubicBezTo>
                    <a:pt x="3394188" y="1969343"/>
                    <a:pt x="3399828" y="1976521"/>
                    <a:pt x="3404058" y="1986092"/>
                  </a:cubicBezTo>
                  <a:cubicBezTo>
                    <a:pt x="3409698" y="1995664"/>
                    <a:pt x="3415339" y="2005235"/>
                    <a:pt x="3420979" y="2014807"/>
                  </a:cubicBezTo>
                  <a:cubicBezTo>
                    <a:pt x="3428031" y="2024378"/>
                    <a:pt x="3435081" y="2031558"/>
                    <a:pt x="3442132" y="2036344"/>
                  </a:cubicBezTo>
                  <a:cubicBezTo>
                    <a:pt x="3450593" y="2041130"/>
                    <a:pt x="3457643" y="2043521"/>
                    <a:pt x="3466104" y="2048307"/>
                  </a:cubicBezTo>
                  <a:cubicBezTo>
                    <a:pt x="3473155" y="2050701"/>
                    <a:pt x="3480205" y="2055487"/>
                    <a:pt x="3488666" y="2057879"/>
                  </a:cubicBezTo>
                  <a:cubicBezTo>
                    <a:pt x="3494306" y="2024378"/>
                    <a:pt x="3498537" y="1995664"/>
                    <a:pt x="3502767" y="1966949"/>
                  </a:cubicBezTo>
                  <a:cubicBezTo>
                    <a:pt x="3502767" y="1964558"/>
                    <a:pt x="3504178" y="1959772"/>
                    <a:pt x="3499947" y="1950200"/>
                  </a:cubicBezTo>
                  <a:cubicBezTo>
                    <a:pt x="3498537" y="1938235"/>
                    <a:pt x="3495717" y="1926272"/>
                    <a:pt x="3494306" y="1911914"/>
                  </a:cubicBezTo>
                  <a:cubicBezTo>
                    <a:pt x="3491486" y="1895163"/>
                    <a:pt x="3488666" y="1876020"/>
                    <a:pt x="3485845" y="1856877"/>
                  </a:cubicBezTo>
                  <a:close/>
                  <a:moveTo>
                    <a:pt x="2819" y="1852091"/>
                  </a:moveTo>
                  <a:cubicBezTo>
                    <a:pt x="11280" y="1856877"/>
                    <a:pt x="21152" y="1859271"/>
                    <a:pt x="29613" y="1864057"/>
                  </a:cubicBezTo>
                  <a:cubicBezTo>
                    <a:pt x="32433" y="1866448"/>
                    <a:pt x="35253" y="1868842"/>
                    <a:pt x="38073" y="1873628"/>
                  </a:cubicBezTo>
                  <a:cubicBezTo>
                    <a:pt x="54995" y="1902343"/>
                    <a:pt x="70506" y="1931057"/>
                    <a:pt x="88838" y="1959772"/>
                  </a:cubicBezTo>
                  <a:cubicBezTo>
                    <a:pt x="83198" y="1969343"/>
                    <a:pt x="78966" y="1976521"/>
                    <a:pt x="73326" y="1986092"/>
                  </a:cubicBezTo>
                  <a:cubicBezTo>
                    <a:pt x="60635" y="2007629"/>
                    <a:pt x="49354" y="2036344"/>
                    <a:pt x="33842" y="2050701"/>
                  </a:cubicBezTo>
                  <a:cubicBezTo>
                    <a:pt x="23972" y="2057879"/>
                    <a:pt x="14100" y="2062665"/>
                    <a:pt x="2819" y="2067450"/>
                  </a:cubicBezTo>
                  <a:lnTo>
                    <a:pt x="2819" y="2043521"/>
                  </a:lnTo>
                  <a:cubicBezTo>
                    <a:pt x="9871" y="2041130"/>
                    <a:pt x="16921" y="2036344"/>
                    <a:pt x="23972" y="2029164"/>
                  </a:cubicBezTo>
                  <a:cubicBezTo>
                    <a:pt x="25381" y="2029164"/>
                    <a:pt x="26792" y="2029164"/>
                    <a:pt x="28202" y="2026773"/>
                  </a:cubicBezTo>
                  <a:cubicBezTo>
                    <a:pt x="42303" y="2005235"/>
                    <a:pt x="56404" y="1981307"/>
                    <a:pt x="70506" y="1957378"/>
                  </a:cubicBezTo>
                  <a:cubicBezTo>
                    <a:pt x="56404" y="1935843"/>
                    <a:pt x="43714" y="1914306"/>
                    <a:pt x="31022" y="1892771"/>
                  </a:cubicBezTo>
                  <a:cubicBezTo>
                    <a:pt x="29613" y="1890377"/>
                    <a:pt x="26792" y="1887985"/>
                    <a:pt x="23972" y="1885591"/>
                  </a:cubicBezTo>
                  <a:cubicBezTo>
                    <a:pt x="16921" y="1883200"/>
                    <a:pt x="9871" y="1878414"/>
                    <a:pt x="2819" y="1876020"/>
                  </a:cubicBezTo>
                  <a:close/>
                  <a:moveTo>
                    <a:pt x="3948369" y="1847305"/>
                  </a:moveTo>
                  <a:cubicBezTo>
                    <a:pt x="3956830" y="1859271"/>
                    <a:pt x="3963881" y="1876020"/>
                    <a:pt x="3973751" y="1885591"/>
                  </a:cubicBezTo>
                  <a:cubicBezTo>
                    <a:pt x="3982212" y="1895163"/>
                    <a:pt x="3994904" y="1895163"/>
                    <a:pt x="4006185" y="1902343"/>
                  </a:cubicBezTo>
                  <a:cubicBezTo>
                    <a:pt x="4003365" y="1923877"/>
                    <a:pt x="3999134" y="1943020"/>
                    <a:pt x="3999134" y="1962163"/>
                  </a:cubicBezTo>
                  <a:cubicBezTo>
                    <a:pt x="3999134" y="1981307"/>
                    <a:pt x="4003365" y="1998058"/>
                    <a:pt x="4006185" y="2019593"/>
                  </a:cubicBezTo>
                  <a:cubicBezTo>
                    <a:pt x="3980803" y="2024378"/>
                    <a:pt x="3962470" y="2043521"/>
                    <a:pt x="3946959" y="2079416"/>
                  </a:cubicBezTo>
                  <a:cubicBezTo>
                    <a:pt x="3932858" y="2043521"/>
                    <a:pt x="3913116" y="2024378"/>
                    <a:pt x="3889143" y="2021987"/>
                  </a:cubicBezTo>
                  <a:cubicBezTo>
                    <a:pt x="3891964" y="2000450"/>
                    <a:pt x="3896195" y="1981307"/>
                    <a:pt x="3896195" y="1962163"/>
                  </a:cubicBezTo>
                  <a:cubicBezTo>
                    <a:pt x="3896195" y="1943020"/>
                    <a:pt x="3891964" y="1923877"/>
                    <a:pt x="3889143" y="1904734"/>
                  </a:cubicBezTo>
                  <a:cubicBezTo>
                    <a:pt x="3901835" y="1897557"/>
                    <a:pt x="3913116" y="1895163"/>
                    <a:pt x="3922986" y="1885591"/>
                  </a:cubicBezTo>
                  <a:cubicBezTo>
                    <a:pt x="3932858" y="1878414"/>
                    <a:pt x="3939908" y="1861662"/>
                    <a:pt x="3948369" y="1847305"/>
                  </a:cubicBezTo>
                  <a:close/>
                  <a:moveTo>
                    <a:pt x="989912" y="1847305"/>
                  </a:moveTo>
                  <a:cubicBezTo>
                    <a:pt x="998373" y="1859271"/>
                    <a:pt x="1005424" y="1876020"/>
                    <a:pt x="1015294" y="1885591"/>
                  </a:cubicBezTo>
                  <a:cubicBezTo>
                    <a:pt x="1023755" y="1895163"/>
                    <a:pt x="1036447" y="1895163"/>
                    <a:pt x="1047728" y="1902343"/>
                  </a:cubicBezTo>
                  <a:cubicBezTo>
                    <a:pt x="1044908" y="1923877"/>
                    <a:pt x="1040677" y="1943020"/>
                    <a:pt x="1040677" y="1962163"/>
                  </a:cubicBezTo>
                  <a:cubicBezTo>
                    <a:pt x="1040677" y="1981307"/>
                    <a:pt x="1044908" y="1998058"/>
                    <a:pt x="1047728" y="2019593"/>
                  </a:cubicBezTo>
                  <a:cubicBezTo>
                    <a:pt x="1022346" y="2024378"/>
                    <a:pt x="1004013" y="2043521"/>
                    <a:pt x="988502" y="2079416"/>
                  </a:cubicBezTo>
                  <a:cubicBezTo>
                    <a:pt x="974401" y="2043521"/>
                    <a:pt x="954659" y="2024378"/>
                    <a:pt x="930686" y="2021987"/>
                  </a:cubicBezTo>
                  <a:cubicBezTo>
                    <a:pt x="933507" y="2000450"/>
                    <a:pt x="937738" y="1981307"/>
                    <a:pt x="937738" y="1962163"/>
                  </a:cubicBezTo>
                  <a:cubicBezTo>
                    <a:pt x="937738" y="1943020"/>
                    <a:pt x="933507" y="1923877"/>
                    <a:pt x="930686" y="1904734"/>
                  </a:cubicBezTo>
                  <a:cubicBezTo>
                    <a:pt x="943378" y="1897557"/>
                    <a:pt x="954659" y="1895163"/>
                    <a:pt x="964529" y="1885591"/>
                  </a:cubicBezTo>
                  <a:cubicBezTo>
                    <a:pt x="974401" y="1878414"/>
                    <a:pt x="981451" y="1861662"/>
                    <a:pt x="989912" y="1847305"/>
                  </a:cubicBezTo>
                  <a:close/>
                  <a:moveTo>
                    <a:pt x="2470550" y="1842519"/>
                  </a:moveTo>
                  <a:cubicBezTo>
                    <a:pt x="2484652" y="1878414"/>
                    <a:pt x="2504394" y="1895163"/>
                    <a:pt x="2528367" y="1899949"/>
                  </a:cubicBezTo>
                  <a:cubicBezTo>
                    <a:pt x="2525546" y="1921486"/>
                    <a:pt x="2521315" y="1940629"/>
                    <a:pt x="2521315" y="1959772"/>
                  </a:cubicBezTo>
                  <a:cubicBezTo>
                    <a:pt x="2521315" y="1976521"/>
                    <a:pt x="2525546" y="1995664"/>
                    <a:pt x="2528367" y="2017201"/>
                  </a:cubicBezTo>
                  <a:cubicBezTo>
                    <a:pt x="2524135" y="2019593"/>
                    <a:pt x="2519906" y="2019593"/>
                    <a:pt x="2515675" y="2021987"/>
                  </a:cubicBezTo>
                  <a:cubicBezTo>
                    <a:pt x="2502984" y="2029164"/>
                    <a:pt x="2490293" y="2038736"/>
                    <a:pt x="2480422" y="2055487"/>
                  </a:cubicBezTo>
                  <a:cubicBezTo>
                    <a:pt x="2476191" y="2062665"/>
                    <a:pt x="2473371" y="2069844"/>
                    <a:pt x="2470550" y="2077022"/>
                  </a:cubicBezTo>
                  <a:cubicBezTo>
                    <a:pt x="2466321" y="2072236"/>
                    <a:pt x="2463501" y="2065059"/>
                    <a:pt x="2460680" y="2060273"/>
                  </a:cubicBezTo>
                  <a:cubicBezTo>
                    <a:pt x="2455040" y="2048307"/>
                    <a:pt x="2449399" y="2038736"/>
                    <a:pt x="2442348" y="2033950"/>
                  </a:cubicBezTo>
                  <a:cubicBezTo>
                    <a:pt x="2431067" y="2024378"/>
                    <a:pt x="2418376" y="2024378"/>
                    <a:pt x="2407095" y="2019593"/>
                  </a:cubicBezTo>
                  <a:lnTo>
                    <a:pt x="2407095" y="2005235"/>
                  </a:lnTo>
                  <a:cubicBezTo>
                    <a:pt x="2419786" y="1981307"/>
                    <a:pt x="2419786" y="1938235"/>
                    <a:pt x="2407095" y="1911914"/>
                  </a:cubicBezTo>
                  <a:lnTo>
                    <a:pt x="2407095" y="1902343"/>
                  </a:lnTo>
                  <a:cubicBezTo>
                    <a:pt x="2409915" y="1902343"/>
                    <a:pt x="2411325" y="1899949"/>
                    <a:pt x="2414145" y="1899949"/>
                  </a:cubicBezTo>
                  <a:cubicBezTo>
                    <a:pt x="2433887" y="1895163"/>
                    <a:pt x="2449399" y="1880805"/>
                    <a:pt x="2462090" y="1854485"/>
                  </a:cubicBezTo>
                  <a:cubicBezTo>
                    <a:pt x="2463501" y="1852091"/>
                    <a:pt x="2464910" y="1849699"/>
                    <a:pt x="2467730" y="1847305"/>
                  </a:cubicBezTo>
                  <a:cubicBezTo>
                    <a:pt x="2469141" y="1844914"/>
                    <a:pt x="2469141" y="1844914"/>
                    <a:pt x="2470550" y="1842519"/>
                  </a:cubicBezTo>
                  <a:close/>
                  <a:moveTo>
                    <a:pt x="2016488" y="1835342"/>
                  </a:moveTo>
                  <a:cubicBezTo>
                    <a:pt x="2017899" y="1840128"/>
                    <a:pt x="2019308" y="1847305"/>
                    <a:pt x="2020719" y="1852091"/>
                  </a:cubicBezTo>
                  <a:cubicBezTo>
                    <a:pt x="2022128" y="1854485"/>
                    <a:pt x="2022128" y="1856877"/>
                    <a:pt x="2022128" y="1859271"/>
                  </a:cubicBezTo>
                  <a:cubicBezTo>
                    <a:pt x="2027769" y="1895163"/>
                    <a:pt x="2032000" y="1928663"/>
                    <a:pt x="2037641" y="1962163"/>
                  </a:cubicBezTo>
                  <a:cubicBezTo>
                    <a:pt x="2032000" y="2000450"/>
                    <a:pt x="2026360" y="2036344"/>
                    <a:pt x="2020719" y="2074630"/>
                  </a:cubicBezTo>
                  <a:cubicBezTo>
                    <a:pt x="2020719" y="2077022"/>
                    <a:pt x="2019308" y="2081808"/>
                    <a:pt x="2017899" y="2086593"/>
                  </a:cubicBezTo>
                  <a:cubicBezTo>
                    <a:pt x="2003797" y="2079416"/>
                    <a:pt x="1989696" y="2072236"/>
                    <a:pt x="1975595" y="2067450"/>
                  </a:cubicBezTo>
                  <a:cubicBezTo>
                    <a:pt x="1953033" y="2062665"/>
                    <a:pt x="1934700" y="2043521"/>
                    <a:pt x="1920599" y="2014807"/>
                  </a:cubicBezTo>
                  <a:cubicBezTo>
                    <a:pt x="1912138" y="1998058"/>
                    <a:pt x="1900857" y="1981307"/>
                    <a:pt x="1889576" y="1962163"/>
                  </a:cubicBezTo>
                  <a:cubicBezTo>
                    <a:pt x="1907909" y="1931057"/>
                    <a:pt x="1924830" y="1902343"/>
                    <a:pt x="1941752" y="1873628"/>
                  </a:cubicBezTo>
                  <a:cubicBezTo>
                    <a:pt x="1943161" y="1871234"/>
                    <a:pt x="1947392" y="1868842"/>
                    <a:pt x="1950213" y="1866448"/>
                  </a:cubicBezTo>
                  <a:cubicBezTo>
                    <a:pt x="1971364" y="1854485"/>
                    <a:pt x="1993926" y="1844914"/>
                    <a:pt x="2016488" y="1835342"/>
                  </a:cubicBezTo>
                  <a:close/>
                  <a:moveTo>
                    <a:pt x="4396791" y="1832948"/>
                  </a:moveTo>
                  <a:cubicBezTo>
                    <a:pt x="4409483" y="1840128"/>
                    <a:pt x="4422173" y="1847305"/>
                    <a:pt x="4434865" y="1849699"/>
                  </a:cubicBezTo>
                  <a:cubicBezTo>
                    <a:pt x="4461657" y="1856877"/>
                    <a:pt x="4481399" y="1878414"/>
                    <a:pt x="4498320" y="1911914"/>
                  </a:cubicBezTo>
                  <a:cubicBezTo>
                    <a:pt x="4505372" y="1928663"/>
                    <a:pt x="4515242" y="1940629"/>
                    <a:pt x="4526523" y="1957378"/>
                  </a:cubicBezTo>
                  <a:cubicBezTo>
                    <a:pt x="4508192" y="1988486"/>
                    <a:pt x="4491270" y="2017201"/>
                    <a:pt x="4474349" y="2045916"/>
                  </a:cubicBezTo>
                  <a:cubicBezTo>
                    <a:pt x="4472938" y="2048307"/>
                    <a:pt x="4471529" y="2053093"/>
                    <a:pt x="4468708" y="2053093"/>
                  </a:cubicBezTo>
                  <a:cubicBezTo>
                    <a:pt x="4446146" y="2065059"/>
                    <a:pt x="4423584" y="2074630"/>
                    <a:pt x="4398202" y="2086593"/>
                  </a:cubicBezTo>
                  <a:cubicBezTo>
                    <a:pt x="4395382" y="2069844"/>
                    <a:pt x="4392561" y="2055487"/>
                    <a:pt x="4389741" y="2041130"/>
                  </a:cubicBezTo>
                  <a:cubicBezTo>
                    <a:pt x="4385510" y="2014807"/>
                    <a:pt x="4378460" y="1986092"/>
                    <a:pt x="4378460" y="1959772"/>
                  </a:cubicBezTo>
                  <a:cubicBezTo>
                    <a:pt x="4378460" y="1933449"/>
                    <a:pt x="4385510" y="1904734"/>
                    <a:pt x="4389741" y="1878414"/>
                  </a:cubicBezTo>
                  <a:cubicBezTo>
                    <a:pt x="4391150" y="1864057"/>
                    <a:pt x="4393971" y="1849699"/>
                    <a:pt x="4396791" y="1832948"/>
                  </a:cubicBezTo>
                  <a:close/>
                  <a:moveTo>
                    <a:pt x="3497127" y="1832948"/>
                  </a:moveTo>
                  <a:cubicBezTo>
                    <a:pt x="3498537" y="1837733"/>
                    <a:pt x="3499947" y="1842519"/>
                    <a:pt x="3499947" y="1847305"/>
                  </a:cubicBezTo>
                  <a:cubicBezTo>
                    <a:pt x="3502767" y="1864057"/>
                    <a:pt x="3505587" y="1880805"/>
                    <a:pt x="3508408" y="1899949"/>
                  </a:cubicBezTo>
                  <a:cubicBezTo>
                    <a:pt x="3516868" y="1940629"/>
                    <a:pt x="3516868" y="1978915"/>
                    <a:pt x="3509818" y="2017201"/>
                  </a:cubicBezTo>
                  <a:cubicBezTo>
                    <a:pt x="3506998" y="2029164"/>
                    <a:pt x="3505587" y="2043521"/>
                    <a:pt x="3502767" y="2055487"/>
                  </a:cubicBezTo>
                  <a:cubicBezTo>
                    <a:pt x="3499947" y="2065059"/>
                    <a:pt x="3498537" y="2074630"/>
                    <a:pt x="3497127" y="2084202"/>
                  </a:cubicBezTo>
                  <a:cubicBezTo>
                    <a:pt x="3497127" y="2084202"/>
                    <a:pt x="3495717" y="2084202"/>
                    <a:pt x="3495717" y="2084202"/>
                  </a:cubicBezTo>
                  <a:cubicBezTo>
                    <a:pt x="3495717" y="2086593"/>
                    <a:pt x="3495717" y="2086593"/>
                    <a:pt x="3495717" y="2086593"/>
                  </a:cubicBezTo>
                  <a:cubicBezTo>
                    <a:pt x="3494306" y="2086593"/>
                    <a:pt x="3492897" y="2084202"/>
                    <a:pt x="3491486" y="2084202"/>
                  </a:cubicBezTo>
                  <a:cubicBezTo>
                    <a:pt x="3491486" y="2084202"/>
                    <a:pt x="3490077" y="2084202"/>
                    <a:pt x="3488666" y="2084202"/>
                  </a:cubicBezTo>
                  <a:cubicBezTo>
                    <a:pt x="3483025" y="2081808"/>
                    <a:pt x="3478796" y="2079416"/>
                    <a:pt x="3473155" y="2077022"/>
                  </a:cubicBezTo>
                  <a:cubicBezTo>
                    <a:pt x="3470335" y="2077022"/>
                    <a:pt x="3468924" y="2074630"/>
                    <a:pt x="3466104" y="2074630"/>
                  </a:cubicBezTo>
                  <a:cubicBezTo>
                    <a:pt x="3454823" y="2072236"/>
                    <a:pt x="3446362" y="2067450"/>
                    <a:pt x="3436492" y="2060273"/>
                  </a:cubicBezTo>
                  <a:cubicBezTo>
                    <a:pt x="3435081" y="2060273"/>
                    <a:pt x="3433671" y="2057879"/>
                    <a:pt x="3432260" y="2057879"/>
                  </a:cubicBezTo>
                  <a:cubicBezTo>
                    <a:pt x="3429440" y="2055487"/>
                    <a:pt x="3425211" y="2055487"/>
                    <a:pt x="3422390" y="2050701"/>
                  </a:cubicBezTo>
                  <a:cubicBezTo>
                    <a:pt x="3419570" y="2045916"/>
                    <a:pt x="3418159" y="2043521"/>
                    <a:pt x="3415339" y="2038736"/>
                  </a:cubicBezTo>
                  <a:cubicBezTo>
                    <a:pt x="3405469" y="2029164"/>
                    <a:pt x="3398417" y="2014807"/>
                    <a:pt x="3391367" y="2000450"/>
                  </a:cubicBezTo>
                  <a:cubicBezTo>
                    <a:pt x="3389957" y="1995664"/>
                    <a:pt x="3388547" y="1993272"/>
                    <a:pt x="3387136" y="1990878"/>
                  </a:cubicBezTo>
                  <a:cubicBezTo>
                    <a:pt x="3381496" y="1981307"/>
                    <a:pt x="3374446" y="1969343"/>
                    <a:pt x="3368805" y="1959772"/>
                  </a:cubicBezTo>
                  <a:cubicBezTo>
                    <a:pt x="3375855" y="1947806"/>
                    <a:pt x="3384316" y="1933449"/>
                    <a:pt x="3391367" y="1921486"/>
                  </a:cubicBezTo>
                  <a:cubicBezTo>
                    <a:pt x="3401238" y="1904734"/>
                    <a:pt x="3411109" y="1887985"/>
                    <a:pt x="3420979" y="1871234"/>
                  </a:cubicBezTo>
                  <a:cubicBezTo>
                    <a:pt x="3422390" y="1868842"/>
                    <a:pt x="3425211" y="1866448"/>
                    <a:pt x="3426620" y="1866448"/>
                  </a:cubicBezTo>
                  <a:cubicBezTo>
                    <a:pt x="3449182" y="1854485"/>
                    <a:pt x="3473155" y="1844914"/>
                    <a:pt x="3497127" y="1832948"/>
                  </a:cubicBezTo>
                  <a:close/>
                  <a:moveTo>
                    <a:pt x="1438334" y="1832948"/>
                  </a:moveTo>
                  <a:cubicBezTo>
                    <a:pt x="1451026" y="1840128"/>
                    <a:pt x="1463716" y="1847305"/>
                    <a:pt x="1476408" y="1849699"/>
                  </a:cubicBezTo>
                  <a:cubicBezTo>
                    <a:pt x="1503200" y="1856877"/>
                    <a:pt x="1522942" y="1878414"/>
                    <a:pt x="1539863" y="1911914"/>
                  </a:cubicBezTo>
                  <a:cubicBezTo>
                    <a:pt x="1546915" y="1928663"/>
                    <a:pt x="1556785" y="1940629"/>
                    <a:pt x="1568066" y="1957378"/>
                  </a:cubicBezTo>
                  <a:cubicBezTo>
                    <a:pt x="1549735" y="1988486"/>
                    <a:pt x="1532813" y="2017201"/>
                    <a:pt x="1515892" y="2045916"/>
                  </a:cubicBezTo>
                  <a:cubicBezTo>
                    <a:pt x="1514481" y="2048307"/>
                    <a:pt x="1513072" y="2053093"/>
                    <a:pt x="1510251" y="2053093"/>
                  </a:cubicBezTo>
                  <a:cubicBezTo>
                    <a:pt x="1487689" y="2065059"/>
                    <a:pt x="1465127" y="2074630"/>
                    <a:pt x="1439745" y="2086593"/>
                  </a:cubicBezTo>
                  <a:cubicBezTo>
                    <a:pt x="1436924" y="2069844"/>
                    <a:pt x="1434104" y="2055487"/>
                    <a:pt x="1431284" y="2041130"/>
                  </a:cubicBezTo>
                  <a:cubicBezTo>
                    <a:pt x="1427053" y="2014807"/>
                    <a:pt x="1420003" y="1986092"/>
                    <a:pt x="1420003" y="1959772"/>
                  </a:cubicBezTo>
                  <a:cubicBezTo>
                    <a:pt x="1420003" y="1933449"/>
                    <a:pt x="1427053" y="1904734"/>
                    <a:pt x="1431284" y="1878414"/>
                  </a:cubicBezTo>
                  <a:cubicBezTo>
                    <a:pt x="1432693" y="1864057"/>
                    <a:pt x="1435514" y="1849699"/>
                    <a:pt x="1438334" y="1832948"/>
                  </a:cubicBezTo>
                  <a:close/>
                  <a:moveTo>
                    <a:pt x="538670" y="1832948"/>
                  </a:moveTo>
                  <a:cubicBezTo>
                    <a:pt x="541490" y="1854485"/>
                    <a:pt x="544310" y="1876020"/>
                    <a:pt x="547130" y="1892771"/>
                  </a:cubicBezTo>
                  <a:cubicBezTo>
                    <a:pt x="558411" y="1938235"/>
                    <a:pt x="557002" y="1981307"/>
                    <a:pt x="547130" y="2026773"/>
                  </a:cubicBezTo>
                  <a:cubicBezTo>
                    <a:pt x="542901" y="2043521"/>
                    <a:pt x="541490" y="2062665"/>
                    <a:pt x="538670" y="2079416"/>
                  </a:cubicBezTo>
                  <a:cubicBezTo>
                    <a:pt x="538670" y="2079416"/>
                    <a:pt x="537260" y="2081808"/>
                    <a:pt x="535849" y="2084202"/>
                  </a:cubicBezTo>
                  <a:cubicBezTo>
                    <a:pt x="525979" y="2081808"/>
                    <a:pt x="516107" y="2074630"/>
                    <a:pt x="506237" y="2072236"/>
                  </a:cubicBezTo>
                  <a:cubicBezTo>
                    <a:pt x="475214" y="2065059"/>
                    <a:pt x="451241" y="2041130"/>
                    <a:pt x="431499" y="2000450"/>
                  </a:cubicBezTo>
                  <a:cubicBezTo>
                    <a:pt x="425859" y="1986092"/>
                    <a:pt x="417398" y="1974129"/>
                    <a:pt x="408937" y="1959772"/>
                  </a:cubicBezTo>
                  <a:cubicBezTo>
                    <a:pt x="427270" y="1931057"/>
                    <a:pt x="445601" y="1899949"/>
                    <a:pt x="462522" y="1871234"/>
                  </a:cubicBezTo>
                  <a:cubicBezTo>
                    <a:pt x="463933" y="1868842"/>
                    <a:pt x="466754" y="1866448"/>
                    <a:pt x="468163" y="1866448"/>
                  </a:cubicBezTo>
                  <a:cubicBezTo>
                    <a:pt x="490725" y="1854485"/>
                    <a:pt x="514698" y="1844914"/>
                    <a:pt x="538670" y="1832948"/>
                  </a:cubicBezTo>
                  <a:close/>
                  <a:moveTo>
                    <a:pt x="2921793" y="1830556"/>
                  </a:moveTo>
                  <a:cubicBezTo>
                    <a:pt x="2933074" y="1837733"/>
                    <a:pt x="2944355" y="1842519"/>
                    <a:pt x="2955636" y="1847305"/>
                  </a:cubicBezTo>
                  <a:cubicBezTo>
                    <a:pt x="2966917" y="1854485"/>
                    <a:pt x="2978198" y="1859271"/>
                    <a:pt x="2989479" y="1864057"/>
                  </a:cubicBezTo>
                  <a:cubicBezTo>
                    <a:pt x="2990890" y="1864057"/>
                    <a:pt x="2990890" y="1864057"/>
                    <a:pt x="2990890" y="1864057"/>
                  </a:cubicBezTo>
                  <a:cubicBezTo>
                    <a:pt x="2993710" y="1864057"/>
                    <a:pt x="2996530" y="1868842"/>
                    <a:pt x="2997940" y="1871234"/>
                  </a:cubicBezTo>
                  <a:cubicBezTo>
                    <a:pt x="3014861" y="1899949"/>
                    <a:pt x="3030374" y="1926272"/>
                    <a:pt x="3048705" y="1957378"/>
                  </a:cubicBezTo>
                  <a:cubicBezTo>
                    <a:pt x="3043064" y="1966949"/>
                    <a:pt x="3037424" y="1976521"/>
                    <a:pt x="3031783" y="1986092"/>
                  </a:cubicBezTo>
                  <a:cubicBezTo>
                    <a:pt x="3020502" y="2005235"/>
                    <a:pt x="3010632" y="2026773"/>
                    <a:pt x="2999351" y="2041130"/>
                  </a:cubicBezTo>
                  <a:cubicBezTo>
                    <a:pt x="2997940" y="2043521"/>
                    <a:pt x="2996530" y="2045916"/>
                    <a:pt x="2995120" y="2048307"/>
                  </a:cubicBezTo>
                  <a:cubicBezTo>
                    <a:pt x="2993710" y="2050701"/>
                    <a:pt x="2992300" y="2053093"/>
                    <a:pt x="2989479" y="2053093"/>
                  </a:cubicBezTo>
                  <a:cubicBezTo>
                    <a:pt x="2988070" y="2053093"/>
                    <a:pt x="2986659" y="2055487"/>
                    <a:pt x="2985250" y="2055487"/>
                  </a:cubicBezTo>
                  <a:cubicBezTo>
                    <a:pt x="2971148" y="2067450"/>
                    <a:pt x="2954227" y="2069844"/>
                    <a:pt x="2940125" y="2077022"/>
                  </a:cubicBezTo>
                  <a:cubicBezTo>
                    <a:pt x="2937305" y="2077022"/>
                    <a:pt x="2935894" y="2079416"/>
                    <a:pt x="2934485" y="2079416"/>
                  </a:cubicBezTo>
                  <a:cubicBezTo>
                    <a:pt x="2930253" y="2081808"/>
                    <a:pt x="2926024" y="2084202"/>
                    <a:pt x="2920383" y="2086593"/>
                  </a:cubicBezTo>
                  <a:cubicBezTo>
                    <a:pt x="2920383" y="2086593"/>
                    <a:pt x="2918972" y="2086593"/>
                    <a:pt x="2918972" y="2086593"/>
                  </a:cubicBezTo>
                  <a:cubicBezTo>
                    <a:pt x="2917563" y="2079416"/>
                    <a:pt x="2917563" y="2074630"/>
                    <a:pt x="2916152" y="2069844"/>
                  </a:cubicBezTo>
                  <a:cubicBezTo>
                    <a:pt x="2914743" y="2065059"/>
                    <a:pt x="2914743" y="2057879"/>
                    <a:pt x="2913332" y="2053093"/>
                  </a:cubicBezTo>
                  <a:cubicBezTo>
                    <a:pt x="2907691" y="2024378"/>
                    <a:pt x="2903462" y="1993272"/>
                    <a:pt x="2902051" y="1959772"/>
                  </a:cubicBezTo>
                  <a:cubicBezTo>
                    <a:pt x="2900641" y="1954986"/>
                    <a:pt x="2902051" y="1952592"/>
                    <a:pt x="2902051" y="1947806"/>
                  </a:cubicBezTo>
                  <a:cubicBezTo>
                    <a:pt x="2903462" y="1935843"/>
                    <a:pt x="2906282" y="1921486"/>
                    <a:pt x="2907691" y="1909520"/>
                  </a:cubicBezTo>
                  <a:cubicBezTo>
                    <a:pt x="2911922" y="1887985"/>
                    <a:pt x="2914743" y="1864057"/>
                    <a:pt x="2918972" y="1840128"/>
                  </a:cubicBezTo>
                  <a:cubicBezTo>
                    <a:pt x="2918972" y="1840128"/>
                    <a:pt x="2918972" y="1837733"/>
                    <a:pt x="2918972" y="1837733"/>
                  </a:cubicBezTo>
                  <a:cubicBezTo>
                    <a:pt x="2918972" y="1837733"/>
                    <a:pt x="2920383" y="1835342"/>
                    <a:pt x="2920383" y="1835342"/>
                  </a:cubicBezTo>
                  <a:cubicBezTo>
                    <a:pt x="2920383" y="1832948"/>
                    <a:pt x="2921793" y="1832948"/>
                    <a:pt x="2921793" y="1830556"/>
                  </a:cubicBezTo>
                  <a:close/>
                  <a:moveTo>
                    <a:pt x="4851686" y="1776641"/>
                  </a:moveTo>
                  <a:lnTo>
                    <a:pt x="4857529" y="1790514"/>
                  </a:lnTo>
                  <a:lnTo>
                    <a:pt x="4767656" y="1943020"/>
                  </a:lnTo>
                  <a:cubicBezTo>
                    <a:pt x="4764836" y="1947806"/>
                    <a:pt x="4763425" y="1952592"/>
                    <a:pt x="4760605" y="1957378"/>
                  </a:cubicBezTo>
                  <a:cubicBezTo>
                    <a:pt x="4760605" y="1959772"/>
                    <a:pt x="4762016" y="1962163"/>
                    <a:pt x="4762016" y="1962163"/>
                  </a:cubicBezTo>
                  <a:cubicBezTo>
                    <a:pt x="4797268" y="2021987"/>
                    <a:pt x="4831112" y="2079416"/>
                    <a:pt x="4864955" y="2136845"/>
                  </a:cubicBezTo>
                  <a:cubicBezTo>
                    <a:pt x="4869186" y="2144022"/>
                    <a:pt x="4874826" y="2146417"/>
                    <a:pt x="4879056" y="2148808"/>
                  </a:cubicBezTo>
                  <a:cubicBezTo>
                    <a:pt x="4904438" y="2160774"/>
                    <a:pt x="4928411" y="2170345"/>
                    <a:pt x="4952383" y="2182309"/>
                  </a:cubicBezTo>
                  <a:lnTo>
                    <a:pt x="5015089" y="2211742"/>
                  </a:lnTo>
                  <a:lnTo>
                    <a:pt x="5023635" y="2239992"/>
                  </a:lnTo>
                  <a:lnTo>
                    <a:pt x="5015840" y="2237346"/>
                  </a:lnTo>
                  <a:cubicBezTo>
                    <a:pt x="4969305" y="2215809"/>
                    <a:pt x="4922771" y="2194274"/>
                    <a:pt x="4876236" y="2172737"/>
                  </a:cubicBezTo>
                  <a:cubicBezTo>
                    <a:pt x="4870595" y="2170345"/>
                    <a:pt x="4863545" y="2165560"/>
                    <a:pt x="4859314" y="2158380"/>
                  </a:cubicBezTo>
                  <a:cubicBezTo>
                    <a:pt x="4821241" y="2096165"/>
                    <a:pt x="4784578" y="2033950"/>
                    <a:pt x="4747915" y="1971735"/>
                  </a:cubicBezTo>
                  <a:cubicBezTo>
                    <a:pt x="4746504" y="1969343"/>
                    <a:pt x="4746504" y="1966949"/>
                    <a:pt x="4743683" y="1962163"/>
                  </a:cubicBezTo>
                  <a:cubicBezTo>
                    <a:pt x="4771886" y="1914306"/>
                    <a:pt x="4800089" y="1866448"/>
                    <a:pt x="4826882" y="1820985"/>
                  </a:cubicBezTo>
                  <a:cubicBezTo>
                    <a:pt x="4833227" y="1809020"/>
                    <a:pt x="4839220" y="1796457"/>
                    <a:pt x="4845566" y="1785091"/>
                  </a:cubicBezTo>
                  <a:close/>
                  <a:moveTo>
                    <a:pt x="2819" y="1720484"/>
                  </a:moveTo>
                  <a:cubicBezTo>
                    <a:pt x="22561" y="1730055"/>
                    <a:pt x="43714" y="1739627"/>
                    <a:pt x="63456" y="1749198"/>
                  </a:cubicBezTo>
                  <a:cubicBezTo>
                    <a:pt x="69096" y="1751590"/>
                    <a:pt x="73326" y="1756376"/>
                    <a:pt x="77557" y="1761161"/>
                  </a:cubicBezTo>
                  <a:cubicBezTo>
                    <a:pt x="115630" y="1825770"/>
                    <a:pt x="155114" y="1892771"/>
                    <a:pt x="193188" y="1959772"/>
                  </a:cubicBezTo>
                  <a:cubicBezTo>
                    <a:pt x="191777" y="1964558"/>
                    <a:pt x="190368" y="1969343"/>
                    <a:pt x="187547" y="1974129"/>
                  </a:cubicBezTo>
                  <a:cubicBezTo>
                    <a:pt x="152293" y="2033950"/>
                    <a:pt x="117041" y="2096165"/>
                    <a:pt x="80377" y="2155988"/>
                  </a:cubicBezTo>
                  <a:cubicBezTo>
                    <a:pt x="76146" y="2160774"/>
                    <a:pt x="71917" y="2167951"/>
                    <a:pt x="66276" y="2170345"/>
                  </a:cubicBezTo>
                  <a:cubicBezTo>
                    <a:pt x="45123" y="2179917"/>
                    <a:pt x="23972" y="2189488"/>
                    <a:pt x="2819" y="2199060"/>
                  </a:cubicBezTo>
                  <a:lnTo>
                    <a:pt x="2819" y="2175131"/>
                  </a:lnTo>
                  <a:cubicBezTo>
                    <a:pt x="19741" y="2165560"/>
                    <a:pt x="36663" y="2158380"/>
                    <a:pt x="53584" y="2151202"/>
                  </a:cubicBezTo>
                  <a:cubicBezTo>
                    <a:pt x="62045" y="2146417"/>
                    <a:pt x="69096" y="2139237"/>
                    <a:pt x="74737" y="2129665"/>
                  </a:cubicBezTo>
                  <a:cubicBezTo>
                    <a:pt x="104349" y="2079416"/>
                    <a:pt x="135372" y="2026773"/>
                    <a:pt x="164985" y="1976521"/>
                  </a:cubicBezTo>
                  <a:cubicBezTo>
                    <a:pt x="167806" y="1969343"/>
                    <a:pt x="172035" y="1964558"/>
                    <a:pt x="174855" y="1957378"/>
                  </a:cubicBezTo>
                  <a:cubicBezTo>
                    <a:pt x="172035" y="1954986"/>
                    <a:pt x="170626" y="1950200"/>
                    <a:pt x="169215" y="1947806"/>
                  </a:cubicBezTo>
                  <a:cubicBezTo>
                    <a:pt x="136783" y="1892771"/>
                    <a:pt x="104349" y="1837733"/>
                    <a:pt x="71917" y="1782699"/>
                  </a:cubicBezTo>
                  <a:cubicBezTo>
                    <a:pt x="67685" y="1775519"/>
                    <a:pt x="62045" y="1770733"/>
                    <a:pt x="56404" y="1768341"/>
                  </a:cubicBezTo>
                  <a:cubicBezTo>
                    <a:pt x="38073" y="1758770"/>
                    <a:pt x="21152" y="1751590"/>
                    <a:pt x="2819" y="1744412"/>
                  </a:cubicBezTo>
                  <a:close/>
                  <a:moveTo>
                    <a:pt x="4354487" y="1708518"/>
                  </a:moveTo>
                  <a:cubicBezTo>
                    <a:pt x="4353078" y="1713304"/>
                    <a:pt x="4351667" y="1715698"/>
                    <a:pt x="4351667" y="1720484"/>
                  </a:cubicBezTo>
                  <a:cubicBezTo>
                    <a:pt x="4340386" y="1797056"/>
                    <a:pt x="4327695" y="1871234"/>
                    <a:pt x="4316414" y="1947806"/>
                  </a:cubicBezTo>
                  <a:cubicBezTo>
                    <a:pt x="4315003" y="1957378"/>
                    <a:pt x="4316414" y="1971735"/>
                    <a:pt x="4317824" y="1981307"/>
                  </a:cubicBezTo>
                  <a:cubicBezTo>
                    <a:pt x="4329105" y="2050701"/>
                    <a:pt x="4340386" y="2122488"/>
                    <a:pt x="4351667" y="2191880"/>
                  </a:cubicBezTo>
                  <a:cubicBezTo>
                    <a:pt x="4353078" y="2199060"/>
                    <a:pt x="4354487" y="2206237"/>
                    <a:pt x="4355898" y="2213417"/>
                  </a:cubicBezTo>
                  <a:cubicBezTo>
                    <a:pt x="4360127" y="2211023"/>
                    <a:pt x="4364359" y="2211023"/>
                    <a:pt x="4368588" y="2208632"/>
                  </a:cubicBezTo>
                  <a:cubicBezTo>
                    <a:pt x="4409483" y="2191880"/>
                    <a:pt x="4451787" y="2172737"/>
                    <a:pt x="4492680" y="2153594"/>
                  </a:cubicBezTo>
                  <a:cubicBezTo>
                    <a:pt x="4501141" y="2148808"/>
                    <a:pt x="4508192" y="2141631"/>
                    <a:pt x="4513833" y="2132059"/>
                  </a:cubicBezTo>
                  <a:cubicBezTo>
                    <a:pt x="4543445" y="2081808"/>
                    <a:pt x="4574468" y="2029164"/>
                    <a:pt x="4604081" y="1978915"/>
                  </a:cubicBezTo>
                  <a:cubicBezTo>
                    <a:pt x="4606901" y="1974129"/>
                    <a:pt x="4611131" y="1969343"/>
                    <a:pt x="4613951" y="1962163"/>
                  </a:cubicBezTo>
                  <a:cubicBezTo>
                    <a:pt x="4612542" y="1957378"/>
                    <a:pt x="4611131" y="1954986"/>
                    <a:pt x="4609722" y="1952592"/>
                  </a:cubicBezTo>
                  <a:cubicBezTo>
                    <a:pt x="4575878" y="1897557"/>
                    <a:pt x="4543445" y="1840128"/>
                    <a:pt x="4509601" y="1785090"/>
                  </a:cubicBezTo>
                  <a:cubicBezTo>
                    <a:pt x="4505372" y="1777913"/>
                    <a:pt x="4498320" y="1773127"/>
                    <a:pt x="4492680" y="1770733"/>
                  </a:cubicBezTo>
                  <a:cubicBezTo>
                    <a:pt x="4451787" y="1751590"/>
                    <a:pt x="4409483" y="1732447"/>
                    <a:pt x="4368588" y="1713304"/>
                  </a:cubicBezTo>
                  <a:cubicBezTo>
                    <a:pt x="4364359" y="1710912"/>
                    <a:pt x="4358718" y="1710912"/>
                    <a:pt x="4354487" y="1708518"/>
                  </a:cubicBezTo>
                  <a:close/>
                  <a:moveTo>
                    <a:pt x="2875259" y="1708518"/>
                  </a:moveTo>
                  <a:cubicBezTo>
                    <a:pt x="2873848" y="1713304"/>
                    <a:pt x="2872439" y="1715698"/>
                    <a:pt x="2872439" y="1720484"/>
                  </a:cubicBezTo>
                  <a:cubicBezTo>
                    <a:pt x="2861158" y="1797056"/>
                    <a:pt x="2848466" y="1871234"/>
                    <a:pt x="2838596" y="1945414"/>
                  </a:cubicBezTo>
                  <a:cubicBezTo>
                    <a:pt x="2837185" y="1950200"/>
                    <a:pt x="2837185" y="1954986"/>
                    <a:pt x="2837185" y="1959772"/>
                  </a:cubicBezTo>
                  <a:cubicBezTo>
                    <a:pt x="2837185" y="1959772"/>
                    <a:pt x="2837185" y="1962163"/>
                    <a:pt x="2837185" y="1962163"/>
                  </a:cubicBezTo>
                  <a:cubicBezTo>
                    <a:pt x="2837185" y="1966949"/>
                    <a:pt x="2838596" y="1969343"/>
                    <a:pt x="2838596" y="1974129"/>
                  </a:cubicBezTo>
                  <a:cubicBezTo>
                    <a:pt x="2838596" y="1976521"/>
                    <a:pt x="2838596" y="1976521"/>
                    <a:pt x="2838596" y="1978915"/>
                  </a:cubicBezTo>
                  <a:cubicBezTo>
                    <a:pt x="2849877" y="2048307"/>
                    <a:pt x="2861158" y="2120094"/>
                    <a:pt x="2872439" y="2189488"/>
                  </a:cubicBezTo>
                  <a:cubicBezTo>
                    <a:pt x="2872439" y="2191880"/>
                    <a:pt x="2873848" y="2194274"/>
                    <a:pt x="2873848" y="2196666"/>
                  </a:cubicBezTo>
                  <a:cubicBezTo>
                    <a:pt x="2873848" y="2201452"/>
                    <a:pt x="2875259" y="2206237"/>
                    <a:pt x="2876668" y="2211023"/>
                  </a:cubicBezTo>
                  <a:cubicBezTo>
                    <a:pt x="2876668" y="2211023"/>
                    <a:pt x="2878079" y="2211023"/>
                    <a:pt x="2878079" y="2211023"/>
                  </a:cubicBezTo>
                  <a:cubicBezTo>
                    <a:pt x="2882309" y="2208632"/>
                    <a:pt x="2886540" y="2208632"/>
                    <a:pt x="2889360" y="2206237"/>
                  </a:cubicBezTo>
                  <a:cubicBezTo>
                    <a:pt x="2909102" y="2199060"/>
                    <a:pt x="2930253" y="2189488"/>
                    <a:pt x="2949995" y="2179917"/>
                  </a:cubicBezTo>
                  <a:cubicBezTo>
                    <a:pt x="2971148" y="2170345"/>
                    <a:pt x="2993710" y="2158380"/>
                    <a:pt x="3016272" y="2148808"/>
                  </a:cubicBezTo>
                  <a:cubicBezTo>
                    <a:pt x="3021913" y="2146417"/>
                    <a:pt x="3028963" y="2139237"/>
                    <a:pt x="3033194" y="2132059"/>
                  </a:cubicBezTo>
                  <a:cubicBezTo>
                    <a:pt x="3059986" y="2088987"/>
                    <a:pt x="3085368" y="2043521"/>
                    <a:pt x="3110750" y="2000450"/>
                  </a:cubicBezTo>
                  <a:cubicBezTo>
                    <a:pt x="3114982" y="1993272"/>
                    <a:pt x="3120622" y="1983701"/>
                    <a:pt x="3124852" y="1976521"/>
                  </a:cubicBezTo>
                  <a:cubicBezTo>
                    <a:pt x="3127672" y="1971735"/>
                    <a:pt x="3131903" y="1966949"/>
                    <a:pt x="3134723" y="1959772"/>
                  </a:cubicBezTo>
                  <a:cubicBezTo>
                    <a:pt x="3134723" y="1959772"/>
                    <a:pt x="3133312" y="1957378"/>
                    <a:pt x="3133312" y="1957378"/>
                  </a:cubicBezTo>
                  <a:cubicBezTo>
                    <a:pt x="3131903" y="1954986"/>
                    <a:pt x="3130492" y="1952592"/>
                    <a:pt x="3129083" y="1950200"/>
                  </a:cubicBezTo>
                  <a:cubicBezTo>
                    <a:pt x="3096649" y="1895163"/>
                    <a:pt x="3064217" y="1840128"/>
                    <a:pt x="3031783" y="1785090"/>
                  </a:cubicBezTo>
                  <a:cubicBezTo>
                    <a:pt x="3027553" y="1777913"/>
                    <a:pt x="3021913" y="1773127"/>
                    <a:pt x="3016272" y="1770733"/>
                  </a:cubicBezTo>
                  <a:cubicBezTo>
                    <a:pt x="3016272" y="1770733"/>
                    <a:pt x="3014861" y="1770733"/>
                    <a:pt x="3014861" y="1770733"/>
                  </a:cubicBezTo>
                  <a:cubicBezTo>
                    <a:pt x="2981018" y="1756376"/>
                    <a:pt x="2948586" y="1739627"/>
                    <a:pt x="2914743" y="1725269"/>
                  </a:cubicBezTo>
                  <a:cubicBezTo>
                    <a:pt x="2904871" y="1720484"/>
                    <a:pt x="2896410" y="1718090"/>
                    <a:pt x="2887950" y="1713304"/>
                  </a:cubicBezTo>
                  <a:cubicBezTo>
                    <a:pt x="2883720" y="1710912"/>
                    <a:pt x="2879489" y="1710912"/>
                    <a:pt x="2875259" y="1708518"/>
                  </a:cubicBezTo>
                  <a:close/>
                  <a:moveTo>
                    <a:pt x="1396030" y="1708518"/>
                  </a:moveTo>
                  <a:cubicBezTo>
                    <a:pt x="1394620" y="1713304"/>
                    <a:pt x="1393210" y="1715698"/>
                    <a:pt x="1393210" y="1720484"/>
                  </a:cubicBezTo>
                  <a:cubicBezTo>
                    <a:pt x="1381928" y="1797056"/>
                    <a:pt x="1369238" y="1871234"/>
                    <a:pt x="1357957" y="1947806"/>
                  </a:cubicBezTo>
                  <a:cubicBezTo>
                    <a:pt x="1356546" y="1957378"/>
                    <a:pt x="1357957" y="1971735"/>
                    <a:pt x="1359366" y="1981307"/>
                  </a:cubicBezTo>
                  <a:cubicBezTo>
                    <a:pt x="1370648" y="2050701"/>
                    <a:pt x="1381928" y="2122488"/>
                    <a:pt x="1393210" y="2191880"/>
                  </a:cubicBezTo>
                  <a:cubicBezTo>
                    <a:pt x="1394620" y="2199060"/>
                    <a:pt x="1396030" y="2206237"/>
                    <a:pt x="1397441" y="2213417"/>
                  </a:cubicBezTo>
                  <a:cubicBezTo>
                    <a:pt x="1401670" y="2211023"/>
                    <a:pt x="1405902" y="2211023"/>
                    <a:pt x="1410131" y="2208632"/>
                  </a:cubicBezTo>
                  <a:cubicBezTo>
                    <a:pt x="1451026" y="2191880"/>
                    <a:pt x="1493330" y="2172737"/>
                    <a:pt x="1534223" y="2153594"/>
                  </a:cubicBezTo>
                  <a:cubicBezTo>
                    <a:pt x="1542684" y="2148808"/>
                    <a:pt x="1549735" y="2141631"/>
                    <a:pt x="1555376" y="2132059"/>
                  </a:cubicBezTo>
                  <a:cubicBezTo>
                    <a:pt x="1584988" y="2081808"/>
                    <a:pt x="1616010" y="2029164"/>
                    <a:pt x="1645624" y="1978915"/>
                  </a:cubicBezTo>
                  <a:cubicBezTo>
                    <a:pt x="1648444" y="1974129"/>
                    <a:pt x="1652674" y="1969343"/>
                    <a:pt x="1655494" y="1962163"/>
                  </a:cubicBezTo>
                  <a:cubicBezTo>
                    <a:pt x="1654085" y="1957378"/>
                    <a:pt x="1652674" y="1954986"/>
                    <a:pt x="1651265" y="1952592"/>
                  </a:cubicBezTo>
                  <a:cubicBezTo>
                    <a:pt x="1617421" y="1897557"/>
                    <a:pt x="1584988" y="1840128"/>
                    <a:pt x="1551144" y="1785090"/>
                  </a:cubicBezTo>
                  <a:cubicBezTo>
                    <a:pt x="1546915" y="1777913"/>
                    <a:pt x="1539863" y="1773127"/>
                    <a:pt x="1534223" y="1770733"/>
                  </a:cubicBezTo>
                  <a:cubicBezTo>
                    <a:pt x="1493330" y="1751590"/>
                    <a:pt x="1451026" y="1732447"/>
                    <a:pt x="1410131" y="1713304"/>
                  </a:cubicBezTo>
                  <a:cubicBezTo>
                    <a:pt x="1405902" y="1710912"/>
                    <a:pt x="1400261" y="1710912"/>
                    <a:pt x="1396030" y="1708518"/>
                  </a:cubicBezTo>
                  <a:close/>
                  <a:moveTo>
                    <a:pt x="3539431" y="1706126"/>
                  </a:moveTo>
                  <a:cubicBezTo>
                    <a:pt x="3538021" y="1708518"/>
                    <a:pt x="3535201" y="1708518"/>
                    <a:pt x="3533790" y="1708518"/>
                  </a:cubicBezTo>
                  <a:cubicBezTo>
                    <a:pt x="3523920" y="1713304"/>
                    <a:pt x="3512639" y="1718090"/>
                    <a:pt x="3502767" y="1722875"/>
                  </a:cubicBezTo>
                  <a:cubicBezTo>
                    <a:pt x="3470335" y="1737233"/>
                    <a:pt x="3436492" y="1751590"/>
                    <a:pt x="3402648" y="1768341"/>
                  </a:cubicBezTo>
                  <a:cubicBezTo>
                    <a:pt x="3395597" y="1770733"/>
                    <a:pt x="3389957" y="1775519"/>
                    <a:pt x="3385727" y="1782699"/>
                  </a:cubicBezTo>
                  <a:cubicBezTo>
                    <a:pt x="3353293" y="1837733"/>
                    <a:pt x="3320861" y="1892771"/>
                    <a:pt x="3288427" y="1947806"/>
                  </a:cubicBezTo>
                  <a:cubicBezTo>
                    <a:pt x="3287018" y="1950200"/>
                    <a:pt x="3285607" y="1954986"/>
                    <a:pt x="3284197" y="1957378"/>
                  </a:cubicBezTo>
                  <a:cubicBezTo>
                    <a:pt x="3282786" y="1959772"/>
                    <a:pt x="3282786" y="1959772"/>
                    <a:pt x="3282786" y="1959772"/>
                  </a:cubicBezTo>
                  <a:cubicBezTo>
                    <a:pt x="3284197" y="1964558"/>
                    <a:pt x="3287018" y="1969343"/>
                    <a:pt x="3289838" y="1974129"/>
                  </a:cubicBezTo>
                  <a:cubicBezTo>
                    <a:pt x="3320861" y="2026773"/>
                    <a:pt x="3351884" y="2079416"/>
                    <a:pt x="3382907" y="2132059"/>
                  </a:cubicBezTo>
                  <a:cubicBezTo>
                    <a:pt x="3387136" y="2139237"/>
                    <a:pt x="3394188" y="2146417"/>
                    <a:pt x="3399828" y="2148808"/>
                  </a:cubicBezTo>
                  <a:cubicBezTo>
                    <a:pt x="3405469" y="2151202"/>
                    <a:pt x="3411109" y="2153594"/>
                    <a:pt x="3416750" y="2155988"/>
                  </a:cubicBezTo>
                  <a:cubicBezTo>
                    <a:pt x="3443542" y="2167951"/>
                    <a:pt x="3471744" y="2182309"/>
                    <a:pt x="3499947" y="2194274"/>
                  </a:cubicBezTo>
                  <a:cubicBezTo>
                    <a:pt x="3502767" y="2196666"/>
                    <a:pt x="3505587" y="2196666"/>
                    <a:pt x="3508408" y="2196666"/>
                  </a:cubicBezTo>
                  <a:lnTo>
                    <a:pt x="3508408" y="2199060"/>
                  </a:lnTo>
                  <a:cubicBezTo>
                    <a:pt x="3518279" y="2203846"/>
                    <a:pt x="3529560" y="2208632"/>
                    <a:pt x="3539431" y="2213417"/>
                  </a:cubicBezTo>
                  <a:cubicBezTo>
                    <a:pt x="3540841" y="2206237"/>
                    <a:pt x="3542251" y="2201452"/>
                    <a:pt x="3543662" y="2196666"/>
                  </a:cubicBezTo>
                  <a:cubicBezTo>
                    <a:pt x="3556352" y="2124879"/>
                    <a:pt x="3567633" y="2050701"/>
                    <a:pt x="3578914" y="1976521"/>
                  </a:cubicBezTo>
                  <a:cubicBezTo>
                    <a:pt x="3580325" y="1964558"/>
                    <a:pt x="3580325" y="1952592"/>
                    <a:pt x="3577505" y="1940629"/>
                  </a:cubicBezTo>
                  <a:cubicBezTo>
                    <a:pt x="3566224" y="1868842"/>
                    <a:pt x="3554943" y="1799448"/>
                    <a:pt x="3543662" y="1727661"/>
                  </a:cubicBezTo>
                  <a:cubicBezTo>
                    <a:pt x="3542251" y="1720484"/>
                    <a:pt x="3540841" y="1713304"/>
                    <a:pt x="3539431" y="1706126"/>
                  </a:cubicBezTo>
                  <a:close/>
                  <a:moveTo>
                    <a:pt x="580974" y="1706126"/>
                  </a:moveTo>
                  <a:cubicBezTo>
                    <a:pt x="579564" y="1708518"/>
                    <a:pt x="576744" y="1708518"/>
                    <a:pt x="575333" y="1708518"/>
                  </a:cubicBezTo>
                  <a:cubicBezTo>
                    <a:pt x="530209" y="1730055"/>
                    <a:pt x="485085" y="1749198"/>
                    <a:pt x="439960" y="1770733"/>
                  </a:cubicBezTo>
                  <a:cubicBezTo>
                    <a:pt x="434320" y="1773127"/>
                    <a:pt x="430090" y="1777913"/>
                    <a:pt x="425859" y="1785090"/>
                  </a:cubicBezTo>
                  <a:cubicBezTo>
                    <a:pt x="393427" y="1840128"/>
                    <a:pt x="362404" y="1892771"/>
                    <a:pt x="329970" y="1947806"/>
                  </a:cubicBezTo>
                  <a:cubicBezTo>
                    <a:pt x="328561" y="1950200"/>
                    <a:pt x="327150" y="1954986"/>
                    <a:pt x="324329" y="1959772"/>
                  </a:cubicBezTo>
                  <a:cubicBezTo>
                    <a:pt x="325740" y="1964558"/>
                    <a:pt x="327150" y="1966949"/>
                    <a:pt x="328561" y="1969343"/>
                  </a:cubicBezTo>
                  <a:cubicBezTo>
                    <a:pt x="360993" y="2026773"/>
                    <a:pt x="394836" y="2081808"/>
                    <a:pt x="427270" y="2136845"/>
                  </a:cubicBezTo>
                  <a:cubicBezTo>
                    <a:pt x="431499" y="2144022"/>
                    <a:pt x="437140" y="2148808"/>
                    <a:pt x="442781" y="2151202"/>
                  </a:cubicBezTo>
                  <a:cubicBezTo>
                    <a:pt x="478035" y="2167951"/>
                    <a:pt x="513287" y="2182309"/>
                    <a:pt x="548541" y="2199060"/>
                  </a:cubicBezTo>
                  <a:cubicBezTo>
                    <a:pt x="559822" y="2203846"/>
                    <a:pt x="569692" y="2208632"/>
                    <a:pt x="580974" y="2213417"/>
                  </a:cubicBezTo>
                  <a:cubicBezTo>
                    <a:pt x="582384" y="2206237"/>
                    <a:pt x="583794" y="2201452"/>
                    <a:pt x="585205" y="2196666"/>
                  </a:cubicBezTo>
                  <a:cubicBezTo>
                    <a:pt x="597895" y="2124879"/>
                    <a:pt x="609176" y="2050701"/>
                    <a:pt x="620457" y="1976521"/>
                  </a:cubicBezTo>
                  <a:cubicBezTo>
                    <a:pt x="621868" y="1964558"/>
                    <a:pt x="620457" y="1952592"/>
                    <a:pt x="619048" y="1940629"/>
                  </a:cubicBezTo>
                  <a:cubicBezTo>
                    <a:pt x="607767" y="1868842"/>
                    <a:pt x="596486" y="1799448"/>
                    <a:pt x="585205" y="1727661"/>
                  </a:cubicBezTo>
                  <a:cubicBezTo>
                    <a:pt x="583794" y="1720484"/>
                    <a:pt x="582384" y="1713304"/>
                    <a:pt x="580974" y="1706126"/>
                  </a:cubicBezTo>
                  <a:close/>
                  <a:moveTo>
                    <a:pt x="2060203" y="1703732"/>
                  </a:moveTo>
                  <a:cubicBezTo>
                    <a:pt x="2055972" y="1703732"/>
                    <a:pt x="2054562" y="1706126"/>
                    <a:pt x="2051742" y="1706126"/>
                  </a:cubicBezTo>
                  <a:cubicBezTo>
                    <a:pt x="2006618" y="1727661"/>
                    <a:pt x="1962903" y="1746804"/>
                    <a:pt x="1917779" y="1768341"/>
                  </a:cubicBezTo>
                  <a:cubicBezTo>
                    <a:pt x="1912138" y="1770733"/>
                    <a:pt x="1906498" y="1777913"/>
                    <a:pt x="1902268" y="1785090"/>
                  </a:cubicBezTo>
                  <a:cubicBezTo>
                    <a:pt x="1871245" y="1837733"/>
                    <a:pt x="1840222" y="1890377"/>
                    <a:pt x="1809199" y="1943020"/>
                  </a:cubicBezTo>
                  <a:cubicBezTo>
                    <a:pt x="1806379" y="1947806"/>
                    <a:pt x="1804968" y="1952592"/>
                    <a:pt x="1802148" y="1957378"/>
                  </a:cubicBezTo>
                  <a:cubicBezTo>
                    <a:pt x="1802148" y="1959772"/>
                    <a:pt x="1803559" y="1962163"/>
                    <a:pt x="1803559" y="1962163"/>
                  </a:cubicBezTo>
                  <a:cubicBezTo>
                    <a:pt x="1838811" y="2021987"/>
                    <a:pt x="1872655" y="2079416"/>
                    <a:pt x="1906498" y="2136845"/>
                  </a:cubicBezTo>
                  <a:cubicBezTo>
                    <a:pt x="1910729" y="2144022"/>
                    <a:pt x="1916369" y="2146417"/>
                    <a:pt x="1920599" y="2148808"/>
                  </a:cubicBezTo>
                  <a:cubicBezTo>
                    <a:pt x="1945981" y="2160774"/>
                    <a:pt x="1969954" y="2170345"/>
                    <a:pt x="1993926" y="2182309"/>
                  </a:cubicBezTo>
                  <a:cubicBezTo>
                    <a:pt x="2016488" y="2194274"/>
                    <a:pt x="2037641" y="2203846"/>
                    <a:pt x="2060203" y="2213417"/>
                  </a:cubicBezTo>
                  <a:cubicBezTo>
                    <a:pt x="2061612" y="2206237"/>
                    <a:pt x="2063023" y="2201452"/>
                    <a:pt x="2064432" y="2196666"/>
                  </a:cubicBezTo>
                  <a:cubicBezTo>
                    <a:pt x="2077124" y="2124879"/>
                    <a:pt x="2088405" y="2050701"/>
                    <a:pt x="2099686" y="1976521"/>
                  </a:cubicBezTo>
                  <a:cubicBezTo>
                    <a:pt x="2101096" y="1964558"/>
                    <a:pt x="2101096" y="1952592"/>
                    <a:pt x="2098276" y="1938235"/>
                  </a:cubicBezTo>
                  <a:cubicBezTo>
                    <a:pt x="2088405" y="1876020"/>
                    <a:pt x="2078534" y="1813805"/>
                    <a:pt x="2068664" y="1751590"/>
                  </a:cubicBezTo>
                  <a:cubicBezTo>
                    <a:pt x="2065843" y="1734841"/>
                    <a:pt x="2063023" y="1720484"/>
                    <a:pt x="2060203" y="1703732"/>
                  </a:cubicBezTo>
                  <a:close/>
                  <a:moveTo>
                    <a:pt x="3945549" y="1698946"/>
                  </a:moveTo>
                  <a:cubicBezTo>
                    <a:pt x="3935678" y="1715698"/>
                    <a:pt x="3925807" y="1732447"/>
                    <a:pt x="3917346" y="1749198"/>
                  </a:cubicBezTo>
                  <a:cubicBezTo>
                    <a:pt x="3901835" y="1782699"/>
                    <a:pt x="3880682" y="1804233"/>
                    <a:pt x="3852480" y="1816199"/>
                  </a:cubicBezTo>
                  <a:cubicBezTo>
                    <a:pt x="3838378" y="1818591"/>
                    <a:pt x="3825688" y="1828162"/>
                    <a:pt x="3810176" y="1835342"/>
                  </a:cubicBezTo>
                  <a:cubicBezTo>
                    <a:pt x="3815816" y="1871234"/>
                    <a:pt x="3820048" y="1904734"/>
                    <a:pt x="3825688" y="1935843"/>
                  </a:cubicBezTo>
                  <a:cubicBezTo>
                    <a:pt x="3829918" y="1957378"/>
                    <a:pt x="3829918" y="1974129"/>
                    <a:pt x="3825688" y="1995664"/>
                  </a:cubicBezTo>
                  <a:cubicBezTo>
                    <a:pt x="3820048" y="2026773"/>
                    <a:pt x="3815816" y="2060273"/>
                    <a:pt x="3810176" y="2096165"/>
                  </a:cubicBezTo>
                  <a:cubicBezTo>
                    <a:pt x="3815816" y="2098559"/>
                    <a:pt x="3820048" y="2100951"/>
                    <a:pt x="3824277" y="2103345"/>
                  </a:cubicBezTo>
                  <a:cubicBezTo>
                    <a:pt x="3841199" y="2110522"/>
                    <a:pt x="3856711" y="2117702"/>
                    <a:pt x="3873633" y="2124879"/>
                  </a:cubicBezTo>
                  <a:cubicBezTo>
                    <a:pt x="3883503" y="2127274"/>
                    <a:pt x="3890554" y="2134451"/>
                    <a:pt x="3897604" y="2146417"/>
                  </a:cubicBezTo>
                  <a:cubicBezTo>
                    <a:pt x="3910296" y="2170345"/>
                    <a:pt x="3924397" y="2191880"/>
                    <a:pt x="3937088" y="2213417"/>
                  </a:cubicBezTo>
                  <a:cubicBezTo>
                    <a:pt x="3939908" y="2215809"/>
                    <a:pt x="3942728" y="2220595"/>
                    <a:pt x="3946959" y="2225381"/>
                  </a:cubicBezTo>
                  <a:cubicBezTo>
                    <a:pt x="3961061" y="2199060"/>
                    <a:pt x="3976571" y="2175131"/>
                    <a:pt x="3989263" y="2151202"/>
                  </a:cubicBezTo>
                  <a:cubicBezTo>
                    <a:pt x="3997724" y="2134451"/>
                    <a:pt x="4007594" y="2124879"/>
                    <a:pt x="4020286" y="2120094"/>
                  </a:cubicBezTo>
                  <a:cubicBezTo>
                    <a:pt x="4040028" y="2112916"/>
                    <a:pt x="4059770" y="2103345"/>
                    <a:pt x="4079512" y="2093773"/>
                  </a:cubicBezTo>
                  <a:cubicBezTo>
                    <a:pt x="4079512" y="2086593"/>
                    <a:pt x="4079512" y="2079416"/>
                    <a:pt x="4078101" y="2074630"/>
                  </a:cubicBezTo>
                  <a:cubicBezTo>
                    <a:pt x="4073871" y="2045916"/>
                    <a:pt x="4071051" y="2017201"/>
                    <a:pt x="4065410" y="1990878"/>
                  </a:cubicBezTo>
                  <a:cubicBezTo>
                    <a:pt x="4061179" y="1969343"/>
                    <a:pt x="4061179" y="1952592"/>
                    <a:pt x="4065410" y="1931057"/>
                  </a:cubicBezTo>
                  <a:cubicBezTo>
                    <a:pt x="4071051" y="1897557"/>
                    <a:pt x="4075281" y="1864057"/>
                    <a:pt x="4080921" y="1830556"/>
                  </a:cubicBezTo>
                  <a:cubicBezTo>
                    <a:pt x="4076692" y="1828162"/>
                    <a:pt x="4073871" y="1825770"/>
                    <a:pt x="4069640" y="1823376"/>
                  </a:cubicBezTo>
                  <a:cubicBezTo>
                    <a:pt x="4051309" y="1816199"/>
                    <a:pt x="4034388" y="1806627"/>
                    <a:pt x="4016055" y="1799448"/>
                  </a:cubicBezTo>
                  <a:cubicBezTo>
                    <a:pt x="4007594" y="1797056"/>
                    <a:pt x="4000544" y="1789876"/>
                    <a:pt x="3994904" y="1780304"/>
                  </a:cubicBezTo>
                  <a:cubicBezTo>
                    <a:pt x="3982212" y="1758770"/>
                    <a:pt x="3969522" y="1734841"/>
                    <a:pt x="3955420" y="1713304"/>
                  </a:cubicBezTo>
                  <a:cubicBezTo>
                    <a:pt x="3952600" y="1708518"/>
                    <a:pt x="3949780" y="1703732"/>
                    <a:pt x="3945549" y="1698946"/>
                  </a:cubicBezTo>
                  <a:close/>
                  <a:moveTo>
                    <a:pt x="987092" y="1698946"/>
                  </a:moveTo>
                  <a:cubicBezTo>
                    <a:pt x="977221" y="1715698"/>
                    <a:pt x="967350" y="1732447"/>
                    <a:pt x="958889" y="1749198"/>
                  </a:cubicBezTo>
                  <a:cubicBezTo>
                    <a:pt x="941967" y="1782699"/>
                    <a:pt x="922225" y="1804233"/>
                    <a:pt x="894023" y="1816199"/>
                  </a:cubicBezTo>
                  <a:cubicBezTo>
                    <a:pt x="879921" y="1818591"/>
                    <a:pt x="867231" y="1828162"/>
                    <a:pt x="851719" y="1835342"/>
                  </a:cubicBezTo>
                  <a:cubicBezTo>
                    <a:pt x="857359" y="1871234"/>
                    <a:pt x="861591" y="1904734"/>
                    <a:pt x="867231" y="1935843"/>
                  </a:cubicBezTo>
                  <a:cubicBezTo>
                    <a:pt x="871461" y="1957378"/>
                    <a:pt x="871461" y="1974129"/>
                    <a:pt x="867231" y="1995664"/>
                  </a:cubicBezTo>
                  <a:cubicBezTo>
                    <a:pt x="861591" y="2026773"/>
                    <a:pt x="857359" y="2060273"/>
                    <a:pt x="851719" y="2096165"/>
                  </a:cubicBezTo>
                  <a:cubicBezTo>
                    <a:pt x="857359" y="2098559"/>
                    <a:pt x="861591" y="2100951"/>
                    <a:pt x="865820" y="2103345"/>
                  </a:cubicBezTo>
                  <a:cubicBezTo>
                    <a:pt x="882742" y="2110522"/>
                    <a:pt x="898254" y="2117702"/>
                    <a:pt x="915176" y="2124879"/>
                  </a:cubicBezTo>
                  <a:cubicBezTo>
                    <a:pt x="925046" y="2127274"/>
                    <a:pt x="932097" y="2134451"/>
                    <a:pt x="939147" y="2146417"/>
                  </a:cubicBezTo>
                  <a:cubicBezTo>
                    <a:pt x="951839" y="2170345"/>
                    <a:pt x="965940" y="2191880"/>
                    <a:pt x="978631" y="2213417"/>
                  </a:cubicBezTo>
                  <a:cubicBezTo>
                    <a:pt x="981451" y="2215809"/>
                    <a:pt x="984271" y="2220595"/>
                    <a:pt x="988502" y="2225381"/>
                  </a:cubicBezTo>
                  <a:cubicBezTo>
                    <a:pt x="1002604" y="2199060"/>
                    <a:pt x="1018114" y="2175131"/>
                    <a:pt x="1030806" y="2151202"/>
                  </a:cubicBezTo>
                  <a:cubicBezTo>
                    <a:pt x="1039267" y="2134451"/>
                    <a:pt x="1049137" y="2124879"/>
                    <a:pt x="1061829" y="2120094"/>
                  </a:cubicBezTo>
                  <a:cubicBezTo>
                    <a:pt x="1081571" y="2112916"/>
                    <a:pt x="1101313" y="2103345"/>
                    <a:pt x="1121055" y="2093773"/>
                  </a:cubicBezTo>
                  <a:cubicBezTo>
                    <a:pt x="1121055" y="2086593"/>
                    <a:pt x="1121055" y="2079416"/>
                    <a:pt x="1119644" y="2074630"/>
                  </a:cubicBezTo>
                  <a:cubicBezTo>
                    <a:pt x="1115414" y="2045916"/>
                    <a:pt x="1112594" y="2017201"/>
                    <a:pt x="1106954" y="1990878"/>
                  </a:cubicBezTo>
                  <a:cubicBezTo>
                    <a:pt x="1102722" y="1969343"/>
                    <a:pt x="1102722" y="1952592"/>
                    <a:pt x="1106954" y="1931057"/>
                  </a:cubicBezTo>
                  <a:cubicBezTo>
                    <a:pt x="1112594" y="1897557"/>
                    <a:pt x="1116824" y="1864057"/>
                    <a:pt x="1122464" y="1830556"/>
                  </a:cubicBezTo>
                  <a:cubicBezTo>
                    <a:pt x="1118234" y="1828162"/>
                    <a:pt x="1115414" y="1825770"/>
                    <a:pt x="1111183" y="1823376"/>
                  </a:cubicBezTo>
                  <a:cubicBezTo>
                    <a:pt x="1092852" y="1816199"/>
                    <a:pt x="1075931" y="1806627"/>
                    <a:pt x="1057598" y="1799448"/>
                  </a:cubicBezTo>
                  <a:cubicBezTo>
                    <a:pt x="1049137" y="1797056"/>
                    <a:pt x="1042087" y="1789876"/>
                    <a:pt x="1036447" y="1780304"/>
                  </a:cubicBezTo>
                  <a:cubicBezTo>
                    <a:pt x="1023755" y="1758770"/>
                    <a:pt x="1011064" y="1734841"/>
                    <a:pt x="996963" y="1713304"/>
                  </a:cubicBezTo>
                  <a:cubicBezTo>
                    <a:pt x="994143" y="1708518"/>
                    <a:pt x="991323" y="1703732"/>
                    <a:pt x="987092" y="1698946"/>
                  </a:cubicBezTo>
                  <a:close/>
                  <a:moveTo>
                    <a:pt x="2471961" y="1686983"/>
                  </a:moveTo>
                  <a:cubicBezTo>
                    <a:pt x="2469141" y="1691769"/>
                    <a:pt x="2466321" y="1694161"/>
                    <a:pt x="2463501" y="1698946"/>
                  </a:cubicBezTo>
                  <a:cubicBezTo>
                    <a:pt x="2453629" y="1715698"/>
                    <a:pt x="2443759" y="1732447"/>
                    <a:pt x="2433887" y="1749198"/>
                  </a:cubicBezTo>
                  <a:cubicBezTo>
                    <a:pt x="2431067" y="1753984"/>
                    <a:pt x="2426837" y="1761161"/>
                    <a:pt x="2424017" y="1765947"/>
                  </a:cubicBezTo>
                  <a:cubicBezTo>
                    <a:pt x="2416965" y="1777913"/>
                    <a:pt x="2409915" y="1782699"/>
                    <a:pt x="2401455" y="1787484"/>
                  </a:cubicBezTo>
                  <a:cubicBezTo>
                    <a:pt x="2380302" y="1794662"/>
                    <a:pt x="2359151" y="1806627"/>
                    <a:pt x="2336589" y="1816199"/>
                  </a:cubicBezTo>
                  <a:cubicBezTo>
                    <a:pt x="2342229" y="1854485"/>
                    <a:pt x="2347870" y="1890377"/>
                    <a:pt x="2353510" y="1926272"/>
                  </a:cubicBezTo>
                  <a:cubicBezTo>
                    <a:pt x="2356330" y="1940629"/>
                    <a:pt x="2356330" y="1954986"/>
                    <a:pt x="2353510" y="1969343"/>
                  </a:cubicBezTo>
                  <a:cubicBezTo>
                    <a:pt x="2347870" y="2000450"/>
                    <a:pt x="2342229" y="2033950"/>
                    <a:pt x="2337998" y="2065059"/>
                  </a:cubicBezTo>
                  <a:cubicBezTo>
                    <a:pt x="2337998" y="2069844"/>
                    <a:pt x="2337998" y="2077022"/>
                    <a:pt x="2337998" y="2081808"/>
                  </a:cubicBezTo>
                  <a:cubicBezTo>
                    <a:pt x="2360560" y="2091379"/>
                    <a:pt x="2381713" y="2100951"/>
                    <a:pt x="2402864" y="2110522"/>
                  </a:cubicBezTo>
                  <a:cubicBezTo>
                    <a:pt x="2404275" y="2112916"/>
                    <a:pt x="2407095" y="2112916"/>
                    <a:pt x="2408505" y="2115308"/>
                  </a:cubicBezTo>
                  <a:lnTo>
                    <a:pt x="2408505" y="2112916"/>
                  </a:lnTo>
                  <a:cubicBezTo>
                    <a:pt x="2409915" y="2115308"/>
                    <a:pt x="2409915" y="2115308"/>
                    <a:pt x="2411325" y="2117702"/>
                  </a:cubicBezTo>
                  <a:cubicBezTo>
                    <a:pt x="2414145" y="2122488"/>
                    <a:pt x="2416965" y="2124879"/>
                    <a:pt x="2419786" y="2129665"/>
                  </a:cubicBezTo>
                  <a:cubicBezTo>
                    <a:pt x="2432478" y="2151202"/>
                    <a:pt x="2445168" y="2172737"/>
                    <a:pt x="2457860" y="2194274"/>
                  </a:cubicBezTo>
                  <a:cubicBezTo>
                    <a:pt x="2460680" y="2199060"/>
                    <a:pt x="2464910" y="2203846"/>
                    <a:pt x="2469141" y="2211023"/>
                  </a:cubicBezTo>
                  <a:cubicBezTo>
                    <a:pt x="2471961" y="2206237"/>
                    <a:pt x="2474782" y="2203846"/>
                    <a:pt x="2477602" y="2199060"/>
                  </a:cubicBezTo>
                  <a:cubicBezTo>
                    <a:pt x="2490293" y="2177523"/>
                    <a:pt x="2504394" y="2155988"/>
                    <a:pt x="2517086" y="2132059"/>
                  </a:cubicBezTo>
                  <a:cubicBezTo>
                    <a:pt x="2519906" y="2127274"/>
                    <a:pt x="2522726" y="2122488"/>
                    <a:pt x="2525546" y="2120094"/>
                  </a:cubicBezTo>
                  <a:cubicBezTo>
                    <a:pt x="2528367" y="2117702"/>
                    <a:pt x="2531187" y="2115308"/>
                    <a:pt x="2535417" y="2112916"/>
                  </a:cubicBezTo>
                  <a:cubicBezTo>
                    <a:pt x="2553749" y="2105736"/>
                    <a:pt x="2572080" y="2098559"/>
                    <a:pt x="2590413" y="2088987"/>
                  </a:cubicBezTo>
                  <a:cubicBezTo>
                    <a:pt x="2593233" y="2088987"/>
                    <a:pt x="2596053" y="2086593"/>
                    <a:pt x="2600283" y="2084202"/>
                  </a:cubicBezTo>
                  <a:cubicBezTo>
                    <a:pt x="2600283" y="2077022"/>
                    <a:pt x="2600283" y="2072236"/>
                    <a:pt x="2598873" y="2067450"/>
                  </a:cubicBezTo>
                  <a:cubicBezTo>
                    <a:pt x="2597462" y="2055487"/>
                    <a:pt x="2594642" y="2043521"/>
                    <a:pt x="2593233" y="2031558"/>
                  </a:cubicBezTo>
                  <a:cubicBezTo>
                    <a:pt x="2591822" y="2026773"/>
                    <a:pt x="2591822" y="2019593"/>
                    <a:pt x="2590413" y="2014807"/>
                  </a:cubicBezTo>
                  <a:cubicBezTo>
                    <a:pt x="2589002" y="2005235"/>
                    <a:pt x="2586181" y="1993272"/>
                    <a:pt x="2584772" y="1981307"/>
                  </a:cubicBezTo>
                  <a:cubicBezTo>
                    <a:pt x="2583361" y="1978915"/>
                    <a:pt x="2583361" y="1976521"/>
                    <a:pt x="2583361" y="1974129"/>
                  </a:cubicBezTo>
                  <a:cubicBezTo>
                    <a:pt x="2583361" y="1974129"/>
                    <a:pt x="2583361" y="1971735"/>
                    <a:pt x="2583361" y="1971735"/>
                  </a:cubicBezTo>
                  <a:cubicBezTo>
                    <a:pt x="2583361" y="1971735"/>
                    <a:pt x="2583361" y="1969343"/>
                    <a:pt x="2583361" y="1966949"/>
                  </a:cubicBezTo>
                  <a:cubicBezTo>
                    <a:pt x="2583361" y="1959772"/>
                    <a:pt x="2583361" y="1954986"/>
                    <a:pt x="2583361" y="1947806"/>
                  </a:cubicBezTo>
                  <a:cubicBezTo>
                    <a:pt x="2583361" y="1945414"/>
                    <a:pt x="2583361" y="1943020"/>
                    <a:pt x="2583361" y="1940629"/>
                  </a:cubicBezTo>
                  <a:cubicBezTo>
                    <a:pt x="2583361" y="1938235"/>
                    <a:pt x="2584772" y="1935843"/>
                    <a:pt x="2584772" y="1933449"/>
                  </a:cubicBezTo>
                  <a:cubicBezTo>
                    <a:pt x="2587592" y="1919092"/>
                    <a:pt x="2589002" y="1904734"/>
                    <a:pt x="2591822" y="1890377"/>
                  </a:cubicBezTo>
                  <a:cubicBezTo>
                    <a:pt x="2593233" y="1885591"/>
                    <a:pt x="2593233" y="1880805"/>
                    <a:pt x="2594642" y="1876020"/>
                  </a:cubicBezTo>
                  <a:cubicBezTo>
                    <a:pt x="2596053" y="1866448"/>
                    <a:pt x="2597462" y="1856877"/>
                    <a:pt x="2598873" y="1847305"/>
                  </a:cubicBezTo>
                  <a:cubicBezTo>
                    <a:pt x="2600283" y="1842519"/>
                    <a:pt x="2600283" y="1835342"/>
                    <a:pt x="2601693" y="1830556"/>
                  </a:cubicBezTo>
                  <a:cubicBezTo>
                    <a:pt x="2598873" y="1828162"/>
                    <a:pt x="2594642" y="1825770"/>
                    <a:pt x="2591822" y="1823376"/>
                  </a:cubicBezTo>
                  <a:cubicBezTo>
                    <a:pt x="2574900" y="1813805"/>
                    <a:pt x="2557979" y="1806627"/>
                    <a:pt x="2541057" y="1799448"/>
                  </a:cubicBezTo>
                  <a:cubicBezTo>
                    <a:pt x="2539648" y="1799448"/>
                    <a:pt x="2539648" y="1799448"/>
                    <a:pt x="2538237" y="1799448"/>
                  </a:cubicBezTo>
                  <a:cubicBezTo>
                    <a:pt x="2538237" y="1799448"/>
                    <a:pt x="2536827" y="1799448"/>
                    <a:pt x="2536827" y="1799448"/>
                  </a:cubicBezTo>
                  <a:cubicBezTo>
                    <a:pt x="2529776" y="1797056"/>
                    <a:pt x="2524135" y="1792270"/>
                    <a:pt x="2519906" y="1785090"/>
                  </a:cubicBezTo>
                  <a:cubicBezTo>
                    <a:pt x="2518495" y="1782699"/>
                    <a:pt x="2518495" y="1782699"/>
                    <a:pt x="2517086" y="1780304"/>
                  </a:cubicBezTo>
                  <a:cubicBezTo>
                    <a:pt x="2515675" y="1777913"/>
                    <a:pt x="2515675" y="1777913"/>
                    <a:pt x="2515675" y="1777913"/>
                  </a:cubicBezTo>
                  <a:cubicBezTo>
                    <a:pt x="2514265" y="1775519"/>
                    <a:pt x="2514265" y="1775519"/>
                    <a:pt x="2514265" y="1775519"/>
                  </a:cubicBezTo>
                  <a:cubicBezTo>
                    <a:pt x="2514265" y="1775519"/>
                    <a:pt x="2512854" y="1773127"/>
                    <a:pt x="2512854" y="1773127"/>
                  </a:cubicBezTo>
                  <a:cubicBezTo>
                    <a:pt x="2501573" y="1753984"/>
                    <a:pt x="2490293" y="1734841"/>
                    <a:pt x="2483243" y="1703732"/>
                  </a:cubicBezTo>
                  <a:cubicBezTo>
                    <a:pt x="2480422" y="1698946"/>
                    <a:pt x="2476191" y="1694161"/>
                    <a:pt x="2471961" y="1686983"/>
                  </a:cubicBezTo>
                  <a:close/>
                  <a:moveTo>
                    <a:pt x="4344617" y="1682198"/>
                  </a:moveTo>
                  <a:cubicBezTo>
                    <a:pt x="4347437" y="1682198"/>
                    <a:pt x="4351667" y="1682198"/>
                    <a:pt x="4354487" y="1684589"/>
                  </a:cubicBezTo>
                  <a:cubicBezTo>
                    <a:pt x="4402431" y="1706126"/>
                    <a:pt x="4451787" y="1730055"/>
                    <a:pt x="4499731" y="1751590"/>
                  </a:cubicBezTo>
                  <a:cubicBezTo>
                    <a:pt x="4505372" y="1753984"/>
                    <a:pt x="4509601" y="1758770"/>
                    <a:pt x="4513833" y="1763556"/>
                  </a:cubicBezTo>
                  <a:cubicBezTo>
                    <a:pt x="4553316" y="1828162"/>
                    <a:pt x="4591389" y="1892771"/>
                    <a:pt x="4630873" y="1959772"/>
                  </a:cubicBezTo>
                  <a:cubicBezTo>
                    <a:pt x="4629463" y="1964558"/>
                    <a:pt x="4628053" y="1969343"/>
                    <a:pt x="4625232" y="1974129"/>
                  </a:cubicBezTo>
                  <a:cubicBezTo>
                    <a:pt x="4589980" y="2033950"/>
                    <a:pt x="4554726" y="2096165"/>
                    <a:pt x="4518062" y="2155988"/>
                  </a:cubicBezTo>
                  <a:cubicBezTo>
                    <a:pt x="4515242" y="2163166"/>
                    <a:pt x="4509601" y="2167951"/>
                    <a:pt x="4505372" y="2170345"/>
                  </a:cubicBezTo>
                  <a:cubicBezTo>
                    <a:pt x="4451787" y="2194274"/>
                    <a:pt x="4399611" y="2218203"/>
                    <a:pt x="4346026" y="2242132"/>
                  </a:cubicBezTo>
                  <a:cubicBezTo>
                    <a:pt x="4344617" y="2234952"/>
                    <a:pt x="4343206" y="2230166"/>
                    <a:pt x="4341796" y="2225381"/>
                  </a:cubicBezTo>
                  <a:cubicBezTo>
                    <a:pt x="4329105" y="2141631"/>
                    <a:pt x="4315003" y="2060273"/>
                    <a:pt x="4302313" y="1976521"/>
                  </a:cubicBezTo>
                  <a:cubicBezTo>
                    <a:pt x="4300902" y="1966949"/>
                    <a:pt x="4300902" y="1957378"/>
                    <a:pt x="4302313" y="1947806"/>
                  </a:cubicBezTo>
                  <a:cubicBezTo>
                    <a:pt x="4316414" y="1861662"/>
                    <a:pt x="4329105" y="1773127"/>
                    <a:pt x="4341796" y="1689375"/>
                  </a:cubicBezTo>
                  <a:cubicBezTo>
                    <a:pt x="4341796" y="1686983"/>
                    <a:pt x="4343206" y="1686983"/>
                    <a:pt x="4344617" y="1682198"/>
                  </a:cubicBezTo>
                  <a:close/>
                  <a:moveTo>
                    <a:pt x="1386160" y="1682198"/>
                  </a:moveTo>
                  <a:cubicBezTo>
                    <a:pt x="1388980" y="1682198"/>
                    <a:pt x="1393210" y="1682198"/>
                    <a:pt x="1396030" y="1684589"/>
                  </a:cubicBezTo>
                  <a:cubicBezTo>
                    <a:pt x="1443974" y="1706126"/>
                    <a:pt x="1493330" y="1730055"/>
                    <a:pt x="1541274" y="1751590"/>
                  </a:cubicBezTo>
                  <a:cubicBezTo>
                    <a:pt x="1546915" y="1753984"/>
                    <a:pt x="1551144" y="1758770"/>
                    <a:pt x="1555376" y="1763556"/>
                  </a:cubicBezTo>
                  <a:cubicBezTo>
                    <a:pt x="1594859" y="1828162"/>
                    <a:pt x="1632932" y="1892771"/>
                    <a:pt x="1672416" y="1959772"/>
                  </a:cubicBezTo>
                  <a:cubicBezTo>
                    <a:pt x="1671006" y="1964558"/>
                    <a:pt x="1669596" y="1969343"/>
                    <a:pt x="1666775" y="1974129"/>
                  </a:cubicBezTo>
                  <a:cubicBezTo>
                    <a:pt x="1631523" y="2033950"/>
                    <a:pt x="1596269" y="2096165"/>
                    <a:pt x="1559605" y="2155988"/>
                  </a:cubicBezTo>
                  <a:cubicBezTo>
                    <a:pt x="1556785" y="2163166"/>
                    <a:pt x="1551144" y="2167951"/>
                    <a:pt x="1546915" y="2170345"/>
                  </a:cubicBezTo>
                  <a:cubicBezTo>
                    <a:pt x="1493330" y="2194274"/>
                    <a:pt x="1441154" y="2218203"/>
                    <a:pt x="1387569" y="2242132"/>
                  </a:cubicBezTo>
                  <a:cubicBezTo>
                    <a:pt x="1386160" y="2234952"/>
                    <a:pt x="1384749" y="2230166"/>
                    <a:pt x="1383339" y="2225381"/>
                  </a:cubicBezTo>
                  <a:cubicBezTo>
                    <a:pt x="1370648" y="2144022"/>
                    <a:pt x="1356546" y="2060273"/>
                    <a:pt x="1343856" y="1976521"/>
                  </a:cubicBezTo>
                  <a:cubicBezTo>
                    <a:pt x="1342445" y="1966949"/>
                    <a:pt x="1342445" y="1957378"/>
                    <a:pt x="1343856" y="1947806"/>
                  </a:cubicBezTo>
                  <a:cubicBezTo>
                    <a:pt x="1356546" y="1861662"/>
                    <a:pt x="1370648" y="1773127"/>
                    <a:pt x="1383339" y="1689375"/>
                  </a:cubicBezTo>
                  <a:cubicBezTo>
                    <a:pt x="1383339" y="1686983"/>
                    <a:pt x="1384749" y="1686983"/>
                    <a:pt x="1386160" y="1682198"/>
                  </a:cubicBezTo>
                  <a:close/>
                  <a:moveTo>
                    <a:pt x="3549302" y="1679803"/>
                  </a:moveTo>
                  <a:cubicBezTo>
                    <a:pt x="3552122" y="1689375"/>
                    <a:pt x="3553532" y="1696555"/>
                    <a:pt x="3553532" y="1710912"/>
                  </a:cubicBezTo>
                  <a:cubicBezTo>
                    <a:pt x="3566224" y="1787484"/>
                    <a:pt x="3578914" y="1866448"/>
                    <a:pt x="3590195" y="1945414"/>
                  </a:cubicBezTo>
                  <a:cubicBezTo>
                    <a:pt x="3591606" y="1957378"/>
                    <a:pt x="3591606" y="1969343"/>
                    <a:pt x="3590195" y="1981307"/>
                  </a:cubicBezTo>
                  <a:cubicBezTo>
                    <a:pt x="3577505" y="2065059"/>
                    <a:pt x="3563403" y="2148808"/>
                    <a:pt x="3550712" y="2232560"/>
                  </a:cubicBezTo>
                  <a:cubicBezTo>
                    <a:pt x="3550712" y="2237346"/>
                    <a:pt x="3549302" y="2239738"/>
                    <a:pt x="3547891" y="2246918"/>
                  </a:cubicBezTo>
                  <a:cubicBezTo>
                    <a:pt x="3509818" y="2227775"/>
                    <a:pt x="3471744" y="2211023"/>
                    <a:pt x="3433671" y="2194274"/>
                  </a:cubicBezTo>
                  <a:cubicBezTo>
                    <a:pt x="3416750" y="2187094"/>
                    <a:pt x="3398417" y="2182309"/>
                    <a:pt x="3382907" y="2167951"/>
                  </a:cubicBezTo>
                  <a:cubicBezTo>
                    <a:pt x="3370215" y="2153594"/>
                    <a:pt x="3360344" y="2132059"/>
                    <a:pt x="3349063" y="2112916"/>
                  </a:cubicBezTo>
                  <a:cubicBezTo>
                    <a:pt x="3344832" y="2105736"/>
                    <a:pt x="3342012" y="2100951"/>
                    <a:pt x="3337782" y="2093773"/>
                  </a:cubicBezTo>
                  <a:cubicBezTo>
                    <a:pt x="3316630" y="2057879"/>
                    <a:pt x="3294068" y="2019593"/>
                    <a:pt x="3272916" y="1983701"/>
                  </a:cubicBezTo>
                  <a:cubicBezTo>
                    <a:pt x="3268685" y="1976521"/>
                    <a:pt x="3265865" y="1971735"/>
                    <a:pt x="3261635" y="1964558"/>
                  </a:cubicBezTo>
                  <a:cubicBezTo>
                    <a:pt x="3264456" y="1962163"/>
                    <a:pt x="3265865" y="1957378"/>
                    <a:pt x="3267276" y="1954986"/>
                  </a:cubicBezTo>
                  <a:cubicBezTo>
                    <a:pt x="3268685" y="1952592"/>
                    <a:pt x="3268685" y="1952592"/>
                    <a:pt x="3270096" y="1950200"/>
                  </a:cubicBezTo>
                  <a:cubicBezTo>
                    <a:pt x="3270096" y="1950200"/>
                    <a:pt x="3271505" y="1947806"/>
                    <a:pt x="3271505" y="1947806"/>
                  </a:cubicBezTo>
                  <a:cubicBezTo>
                    <a:pt x="3305349" y="1887985"/>
                    <a:pt x="3340603" y="1830556"/>
                    <a:pt x="3374446" y="1770733"/>
                  </a:cubicBezTo>
                  <a:cubicBezTo>
                    <a:pt x="3380086" y="1761161"/>
                    <a:pt x="3387136" y="1756376"/>
                    <a:pt x="3395597" y="1751590"/>
                  </a:cubicBezTo>
                  <a:cubicBezTo>
                    <a:pt x="3408289" y="1744412"/>
                    <a:pt x="3422390" y="1737233"/>
                    <a:pt x="3435081" y="1732447"/>
                  </a:cubicBezTo>
                  <a:cubicBezTo>
                    <a:pt x="3459054" y="1722875"/>
                    <a:pt x="3484436" y="1710912"/>
                    <a:pt x="3508408" y="1698946"/>
                  </a:cubicBezTo>
                  <a:cubicBezTo>
                    <a:pt x="3518279" y="1694161"/>
                    <a:pt x="3528149" y="1689375"/>
                    <a:pt x="3538021" y="1684589"/>
                  </a:cubicBezTo>
                  <a:cubicBezTo>
                    <a:pt x="3542251" y="1682198"/>
                    <a:pt x="3545071" y="1682198"/>
                    <a:pt x="3549302" y="1679803"/>
                  </a:cubicBezTo>
                  <a:close/>
                  <a:moveTo>
                    <a:pt x="2866798" y="1679803"/>
                  </a:moveTo>
                  <a:cubicBezTo>
                    <a:pt x="2868208" y="1682198"/>
                    <a:pt x="2869619" y="1682198"/>
                    <a:pt x="2871028" y="1682198"/>
                  </a:cubicBezTo>
                  <a:cubicBezTo>
                    <a:pt x="2873848" y="1682198"/>
                    <a:pt x="2875259" y="1684589"/>
                    <a:pt x="2878079" y="1684589"/>
                  </a:cubicBezTo>
                  <a:cubicBezTo>
                    <a:pt x="2903462" y="1696555"/>
                    <a:pt x="2930253" y="1708518"/>
                    <a:pt x="2957047" y="1720484"/>
                  </a:cubicBezTo>
                  <a:cubicBezTo>
                    <a:pt x="2978198" y="1730055"/>
                    <a:pt x="3000760" y="1739627"/>
                    <a:pt x="3021913" y="1749198"/>
                  </a:cubicBezTo>
                  <a:cubicBezTo>
                    <a:pt x="3027553" y="1751590"/>
                    <a:pt x="3031783" y="1756376"/>
                    <a:pt x="3036014" y="1761161"/>
                  </a:cubicBezTo>
                  <a:cubicBezTo>
                    <a:pt x="3038834" y="1765947"/>
                    <a:pt x="3040244" y="1768341"/>
                    <a:pt x="3043064" y="1773127"/>
                  </a:cubicBezTo>
                  <a:cubicBezTo>
                    <a:pt x="3079727" y="1832948"/>
                    <a:pt x="3114982" y="1895163"/>
                    <a:pt x="3151645" y="1957378"/>
                  </a:cubicBezTo>
                  <a:cubicBezTo>
                    <a:pt x="3151645" y="1959772"/>
                    <a:pt x="3151645" y="1959772"/>
                    <a:pt x="3151645" y="1959772"/>
                  </a:cubicBezTo>
                  <a:cubicBezTo>
                    <a:pt x="3148825" y="1962163"/>
                    <a:pt x="3147414" y="1966949"/>
                    <a:pt x="3146004" y="1969343"/>
                  </a:cubicBezTo>
                  <a:cubicBezTo>
                    <a:pt x="3144594" y="1969343"/>
                    <a:pt x="3144594" y="1971735"/>
                    <a:pt x="3144594" y="1971735"/>
                  </a:cubicBezTo>
                  <a:cubicBezTo>
                    <a:pt x="3144594" y="1971735"/>
                    <a:pt x="3143184" y="1974129"/>
                    <a:pt x="3143184" y="1974129"/>
                  </a:cubicBezTo>
                  <a:cubicBezTo>
                    <a:pt x="3141773" y="1976521"/>
                    <a:pt x="3141773" y="1976521"/>
                    <a:pt x="3141773" y="1976521"/>
                  </a:cubicBezTo>
                  <a:cubicBezTo>
                    <a:pt x="3107930" y="2033950"/>
                    <a:pt x="3074087" y="2093773"/>
                    <a:pt x="3038834" y="2151202"/>
                  </a:cubicBezTo>
                  <a:cubicBezTo>
                    <a:pt x="3038834" y="2151202"/>
                    <a:pt x="3037424" y="2153594"/>
                    <a:pt x="3037424" y="2153594"/>
                  </a:cubicBezTo>
                  <a:cubicBezTo>
                    <a:pt x="3034603" y="2160774"/>
                    <a:pt x="3028963" y="2165560"/>
                    <a:pt x="3024733" y="2167951"/>
                  </a:cubicBezTo>
                  <a:cubicBezTo>
                    <a:pt x="3024733" y="2167951"/>
                    <a:pt x="3023322" y="2167951"/>
                    <a:pt x="3023322" y="2167951"/>
                  </a:cubicBezTo>
                  <a:cubicBezTo>
                    <a:pt x="2983838" y="2187094"/>
                    <a:pt x="2942945" y="2203846"/>
                    <a:pt x="2902051" y="2222989"/>
                  </a:cubicBezTo>
                  <a:cubicBezTo>
                    <a:pt x="2889360" y="2230166"/>
                    <a:pt x="2878079" y="2234952"/>
                    <a:pt x="2866798" y="2239738"/>
                  </a:cubicBezTo>
                  <a:cubicBezTo>
                    <a:pt x="2866798" y="2239738"/>
                    <a:pt x="2866798" y="2237346"/>
                    <a:pt x="2866798" y="2237346"/>
                  </a:cubicBezTo>
                  <a:cubicBezTo>
                    <a:pt x="2866798" y="2234952"/>
                    <a:pt x="2865387" y="2232560"/>
                    <a:pt x="2865387" y="2230166"/>
                  </a:cubicBezTo>
                  <a:cubicBezTo>
                    <a:pt x="2865387" y="2230166"/>
                    <a:pt x="2863978" y="2227775"/>
                    <a:pt x="2863978" y="2225381"/>
                  </a:cubicBezTo>
                  <a:cubicBezTo>
                    <a:pt x="2862567" y="2222989"/>
                    <a:pt x="2862567" y="2220595"/>
                    <a:pt x="2862567" y="2218203"/>
                  </a:cubicBezTo>
                  <a:cubicBezTo>
                    <a:pt x="2861158" y="2215809"/>
                    <a:pt x="2861158" y="2215809"/>
                    <a:pt x="2861158" y="2213417"/>
                  </a:cubicBezTo>
                  <a:cubicBezTo>
                    <a:pt x="2848466" y="2134451"/>
                    <a:pt x="2835775" y="2055487"/>
                    <a:pt x="2823083" y="1976521"/>
                  </a:cubicBezTo>
                  <a:cubicBezTo>
                    <a:pt x="2821674" y="1966949"/>
                    <a:pt x="2821674" y="1957378"/>
                    <a:pt x="2823083" y="1947806"/>
                  </a:cubicBezTo>
                  <a:cubicBezTo>
                    <a:pt x="2830135" y="1895163"/>
                    <a:pt x="2838596" y="1844914"/>
                    <a:pt x="2847056" y="1792270"/>
                  </a:cubicBezTo>
                  <a:cubicBezTo>
                    <a:pt x="2852697" y="1758770"/>
                    <a:pt x="2856927" y="1725269"/>
                    <a:pt x="2862567" y="1691769"/>
                  </a:cubicBezTo>
                  <a:cubicBezTo>
                    <a:pt x="2863978" y="1689375"/>
                    <a:pt x="2863978" y="1689375"/>
                    <a:pt x="2863978" y="1686983"/>
                  </a:cubicBezTo>
                  <a:cubicBezTo>
                    <a:pt x="2863978" y="1684589"/>
                    <a:pt x="2865387" y="1684589"/>
                    <a:pt x="2865387" y="1682198"/>
                  </a:cubicBezTo>
                  <a:cubicBezTo>
                    <a:pt x="2865387" y="1682198"/>
                    <a:pt x="2865387" y="1682198"/>
                    <a:pt x="2866798" y="1679803"/>
                  </a:cubicBezTo>
                  <a:close/>
                  <a:moveTo>
                    <a:pt x="2070073" y="1679803"/>
                  </a:moveTo>
                  <a:cubicBezTo>
                    <a:pt x="2072893" y="1689375"/>
                    <a:pt x="2074304" y="1696555"/>
                    <a:pt x="2075714" y="1708518"/>
                  </a:cubicBezTo>
                  <a:cubicBezTo>
                    <a:pt x="2088405" y="1785090"/>
                    <a:pt x="2101096" y="1864057"/>
                    <a:pt x="2112377" y="1943020"/>
                  </a:cubicBezTo>
                  <a:cubicBezTo>
                    <a:pt x="2113788" y="1954986"/>
                    <a:pt x="2113788" y="1966949"/>
                    <a:pt x="2112377" y="1978915"/>
                  </a:cubicBezTo>
                  <a:cubicBezTo>
                    <a:pt x="2099686" y="2062665"/>
                    <a:pt x="2085585" y="2146417"/>
                    <a:pt x="2072893" y="2230166"/>
                  </a:cubicBezTo>
                  <a:cubicBezTo>
                    <a:pt x="2072893" y="2232560"/>
                    <a:pt x="2071484" y="2237346"/>
                    <a:pt x="2070073" y="2242132"/>
                  </a:cubicBezTo>
                  <a:cubicBezTo>
                    <a:pt x="2064432" y="2239738"/>
                    <a:pt x="2060203" y="2239738"/>
                    <a:pt x="2055972" y="2237346"/>
                  </a:cubicBezTo>
                  <a:cubicBezTo>
                    <a:pt x="2009438" y="2215809"/>
                    <a:pt x="1962903" y="2194274"/>
                    <a:pt x="1916369" y="2172737"/>
                  </a:cubicBezTo>
                  <a:cubicBezTo>
                    <a:pt x="1910729" y="2170345"/>
                    <a:pt x="1903677" y="2165560"/>
                    <a:pt x="1899448" y="2158380"/>
                  </a:cubicBezTo>
                  <a:cubicBezTo>
                    <a:pt x="1861373" y="2096165"/>
                    <a:pt x="1824710" y="2033950"/>
                    <a:pt x="1788047" y="1971735"/>
                  </a:cubicBezTo>
                  <a:cubicBezTo>
                    <a:pt x="1786637" y="1969343"/>
                    <a:pt x="1786637" y="1966949"/>
                    <a:pt x="1783817" y="1962163"/>
                  </a:cubicBezTo>
                  <a:cubicBezTo>
                    <a:pt x="1812020" y="1914306"/>
                    <a:pt x="1840222" y="1866448"/>
                    <a:pt x="1867014" y="1820985"/>
                  </a:cubicBezTo>
                  <a:cubicBezTo>
                    <a:pt x="1879706" y="1797056"/>
                    <a:pt x="1890987" y="1770733"/>
                    <a:pt x="1906498" y="1756376"/>
                  </a:cubicBezTo>
                  <a:cubicBezTo>
                    <a:pt x="1920599" y="1742018"/>
                    <a:pt x="1940341" y="1737233"/>
                    <a:pt x="1957262" y="1730055"/>
                  </a:cubicBezTo>
                  <a:cubicBezTo>
                    <a:pt x="1989696" y="1715698"/>
                    <a:pt x="2023539" y="1698946"/>
                    <a:pt x="2055972" y="1684589"/>
                  </a:cubicBezTo>
                  <a:cubicBezTo>
                    <a:pt x="2060203" y="1682198"/>
                    <a:pt x="2064432" y="1682198"/>
                    <a:pt x="2070073" y="1679803"/>
                  </a:cubicBezTo>
                  <a:close/>
                  <a:moveTo>
                    <a:pt x="590845" y="1679803"/>
                  </a:moveTo>
                  <a:cubicBezTo>
                    <a:pt x="593665" y="1689375"/>
                    <a:pt x="595075" y="1696555"/>
                    <a:pt x="597895" y="1708518"/>
                  </a:cubicBezTo>
                  <a:cubicBezTo>
                    <a:pt x="610587" y="1785090"/>
                    <a:pt x="623277" y="1864057"/>
                    <a:pt x="634559" y="1943020"/>
                  </a:cubicBezTo>
                  <a:cubicBezTo>
                    <a:pt x="635969" y="1954986"/>
                    <a:pt x="635969" y="1966949"/>
                    <a:pt x="634559" y="1978915"/>
                  </a:cubicBezTo>
                  <a:cubicBezTo>
                    <a:pt x="621868" y="2062665"/>
                    <a:pt x="607767" y="2146417"/>
                    <a:pt x="595075" y="2230166"/>
                  </a:cubicBezTo>
                  <a:cubicBezTo>
                    <a:pt x="595075" y="2234952"/>
                    <a:pt x="593665" y="2237346"/>
                    <a:pt x="592255" y="2244524"/>
                  </a:cubicBezTo>
                  <a:cubicBezTo>
                    <a:pt x="554182" y="2225381"/>
                    <a:pt x="516107" y="2208632"/>
                    <a:pt x="478035" y="2191880"/>
                  </a:cubicBezTo>
                  <a:cubicBezTo>
                    <a:pt x="461113" y="2184703"/>
                    <a:pt x="442781" y="2179917"/>
                    <a:pt x="427270" y="2165560"/>
                  </a:cubicBezTo>
                  <a:cubicBezTo>
                    <a:pt x="411758" y="2151202"/>
                    <a:pt x="401887" y="2127274"/>
                    <a:pt x="389196" y="2105736"/>
                  </a:cubicBezTo>
                  <a:cubicBezTo>
                    <a:pt x="363813" y="2062665"/>
                    <a:pt x="339842" y="2021987"/>
                    <a:pt x="315869" y="1981307"/>
                  </a:cubicBezTo>
                  <a:cubicBezTo>
                    <a:pt x="311639" y="1974129"/>
                    <a:pt x="308819" y="1969343"/>
                    <a:pt x="304588" y="1962163"/>
                  </a:cubicBezTo>
                  <a:cubicBezTo>
                    <a:pt x="307408" y="1954986"/>
                    <a:pt x="310228" y="1950200"/>
                    <a:pt x="313048" y="1945414"/>
                  </a:cubicBezTo>
                  <a:cubicBezTo>
                    <a:pt x="346892" y="1885591"/>
                    <a:pt x="382146" y="1828162"/>
                    <a:pt x="415989" y="1768341"/>
                  </a:cubicBezTo>
                  <a:cubicBezTo>
                    <a:pt x="421629" y="1758770"/>
                    <a:pt x="428679" y="1753984"/>
                    <a:pt x="437140" y="1749198"/>
                  </a:cubicBezTo>
                  <a:cubicBezTo>
                    <a:pt x="485085" y="1727661"/>
                    <a:pt x="531620" y="1706126"/>
                    <a:pt x="579564" y="1684589"/>
                  </a:cubicBezTo>
                  <a:cubicBezTo>
                    <a:pt x="583794" y="1682198"/>
                    <a:pt x="586614" y="1682198"/>
                    <a:pt x="590845" y="1679803"/>
                  </a:cubicBezTo>
                  <a:close/>
                  <a:moveTo>
                    <a:pt x="3948369" y="1667840"/>
                  </a:moveTo>
                  <a:cubicBezTo>
                    <a:pt x="3951189" y="1672626"/>
                    <a:pt x="3954009" y="1675018"/>
                    <a:pt x="3956830" y="1679803"/>
                  </a:cubicBezTo>
                  <a:cubicBezTo>
                    <a:pt x="3972342" y="1706126"/>
                    <a:pt x="3987852" y="1732447"/>
                    <a:pt x="4003365" y="1758770"/>
                  </a:cubicBezTo>
                  <a:cubicBezTo>
                    <a:pt x="4009005" y="1768341"/>
                    <a:pt x="4016055" y="1775519"/>
                    <a:pt x="4023107" y="1777913"/>
                  </a:cubicBezTo>
                  <a:cubicBezTo>
                    <a:pt x="4045669" y="1787484"/>
                    <a:pt x="4066820" y="1797056"/>
                    <a:pt x="4089382" y="1806627"/>
                  </a:cubicBezTo>
                  <a:cubicBezTo>
                    <a:pt x="4092202" y="1806627"/>
                    <a:pt x="4095023" y="1809019"/>
                    <a:pt x="4099254" y="1811413"/>
                  </a:cubicBezTo>
                  <a:cubicBezTo>
                    <a:pt x="4096433" y="1832948"/>
                    <a:pt x="4092202" y="1854485"/>
                    <a:pt x="4089382" y="1876020"/>
                  </a:cubicBezTo>
                  <a:cubicBezTo>
                    <a:pt x="4085152" y="1904734"/>
                    <a:pt x="4078101" y="1931057"/>
                    <a:pt x="4078101" y="1959772"/>
                  </a:cubicBezTo>
                  <a:cubicBezTo>
                    <a:pt x="4078101" y="1986092"/>
                    <a:pt x="4085152" y="2014807"/>
                    <a:pt x="4089382" y="2041130"/>
                  </a:cubicBezTo>
                  <a:cubicBezTo>
                    <a:pt x="4092202" y="2062665"/>
                    <a:pt x="4096433" y="2084202"/>
                    <a:pt x="4099254" y="2105736"/>
                  </a:cubicBezTo>
                  <a:cubicBezTo>
                    <a:pt x="4095023" y="2108130"/>
                    <a:pt x="4090793" y="2110522"/>
                    <a:pt x="4086562" y="2112916"/>
                  </a:cubicBezTo>
                  <a:cubicBezTo>
                    <a:pt x="4065410" y="2122488"/>
                    <a:pt x="4044258" y="2132059"/>
                    <a:pt x="4023107" y="2141631"/>
                  </a:cubicBezTo>
                  <a:cubicBezTo>
                    <a:pt x="4014646" y="2144022"/>
                    <a:pt x="4009005" y="2151202"/>
                    <a:pt x="4003365" y="2160774"/>
                  </a:cubicBezTo>
                  <a:cubicBezTo>
                    <a:pt x="3989263" y="2184703"/>
                    <a:pt x="3973751" y="2211023"/>
                    <a:pt x="3959650" y="2234952"/>
                  </a:cubicBezTo>
                  <a:cubicBezTo>
                    <a:pt x="3956830" y="2242132"/>
                    <a:pt x="3952600" y="2246918"/>
                    <a:pt x="3948369" y="2254095"/>
                  </a:cubicBezTo>
                  <a:cubicBezTo>
                    <a:pt x="3931447" y="2222989"/>
                    <a:pt x="3913116" y="2194274"/>
                    <a:pt x="3897604" y="2165560"/>
                  </a:cubicBezTo>
                  <a:cubicBezTo>
                    <a:pt x="3889143" y="2151202"/>
                    <a:pt x="3880682" y="2144022"/>
                    <a:pt x="3869401" y="2139237"/>
                  </a:cubicBezTo>
                  <a:cubicBezTo>
                    <a:pt x="3845430" y="2129665"/>
                    <a:pt x="3822868" y="2120094"/>
                    <a:pt x="3798895" y="2108130"/>
                  </a:cubicBezTo>
                  <a:cubicBezTo>
                    <a:pt x="3798895" y="2098559"/>
                    <a:pt x="3800306" y="2091379"/>
                    <a:pt x="3801715" y="2081808"/>
                  </a:cubicBezTo>
                  <a:cubicBezTo>
                    <a:pt x="3807356" y="2045916"/>
                    <a:pt x="3812996" y="2010021"/>
                    <a:pt x="3818637" y="1974129"/>
                  </a:cubicBezTo>
                  <a:cubicBezTo>
                    <a:pt x="3820048" y="1964558"/>
                    <a:pt x="3820048" y="1954986"/>
                    <a:pt x="3818637" y="1945414"/>
                  </a:cubicBezTo>
                  <a:cubicBezTo>
                    <a:pt x="3812996" y="1909520"/>
                    <a:pt x="3807356" y="1873628"/>
                    <a:pt x="3801715" y="1837733"/>
                  </a:cubicBezTo>
                  <a:cubicBezTo>
                    <a:pt x="3800306" y="1830556"/>
                    <a:pt x="3798895" y="1823376"/>
                    <a:pt x="3797485" y="1813805"/>
                  </a:cubicBezTo>
                  <a:cubicBezTo>
                    <a:pt x="3803126" y="1809019"/>
                    <a:pt x="3807356" y="1806627"/>
                    <a:pt x="3812996" y="1804233"/>
                  </a:cubicBezTo>
                  <a:cubicBezTo>
                    <a:pt x="3834149" y="1794662"/>
                    <a:pt x="3853891" y="1787484"/>
                    <a:pt x="3873633" y="1777913"/>
                  </a:cubicBezTo>
                  <a:cubicBezTo>
                    <a:pt x="3880682" y="1775519"/>
                    <a:pt x="3886323" y="1768341"/>
                    <a:pt x="3893374" y="1761161"/>
                  </a:cubicBezTo>
                  <a:cubicBezTo>
                    <a:pt x="3911705" y="1730055"/>
                    <a:pt x="3930038" y="1698946"/>
                    <a:pt x="3948369" y="1667840"/>
                  </a:cubicBezTo>
                  <a:close/>
                  <a:moveTo>
                    <a:pt x="2467730" y="1667840"/>
                  </a:moveTo>
                  <a:cubicBezTo>
                    <a:pt x="2470550" y="1672626"/>
                    <a:pt x="2473371" y="1675018"/>
                    <a:pt x="2477602" y="1684589"/>
                  </a:cubicBezTo>
                  <a:cubicBezTo>
                    <a:pt x="2493113" y="1710912"/>
                    <a:pt x="2508625" y="1737233"/>
                    <a:pt x="2524135" y="1763556"/>
                  </a:cubicBezTo>
                  <a:cubicBezTo>
                    <a:pt x="2524135" y="1765947"/>
                    <a:pt x="2525546" y="1765947"/>
                    <a:pt x="2526956" y="1768341"/>
                  </a:cubicBezTo>
                  <a:cubicBezTo>
                    <a:pt x="2532596" y="1775519"/>
                    <a:pt x="2536827" y="1780304"/>
                    <a:pt x="2543877" y="1782699"/>
                  </a:cubicBezTo>
                  <a:cubicBezTo>
                    <a:pt x="2550929" y="1785090"/>
                    <a:pt x="2556569" y="1789876"/>
                    <a:pt x="2563619" y="1792270"/>
                  </a:cubicBezTo>
                  <a:cubicBezTo>
                    <a:pt x="2579131" y="1799448"/>
                    <a:pt x="2594642" y="1806627"/>
                    <a:pt x="2610154" y="1813805"/>
                  </a:cubicBezTo>
                  <a:cubicBezTo>
                    <a:pt x="2612975" y="1816199"/>
                    <a:pt x="2615795" y="1816199"/>
                    <a:pt x="2618615" y="1818591"/>
                  </a:cubicBezTo>
                  <a:cubicBezTo>
                    <a:pt x="2614384" y="1840128"/>
                    <a:pt x="2612975" y="1861662"/>
                    <a:pt x="2608743" y="1880805"/>
                  </a:cubicBezTo>
                  <a:cubicBezTo>
                    <a:pt x="2605923" y="1897557"/>
                    <a:pt x="2603103" y="1916700"/>
                    <a:pt x="2600283" y="1933449"/>
                  </a:cubicBezTo>
                  <a:cubicBezTo>
                    <a:pt x="2598873" y="1954986"/>
                    <a:pt x="2598873" y="1974129"/>
                    <a:pt x="2600283" y="1993272"/>
                  </a:cubicBezTo>
                  <a:cubicBezTo>
                    <a:pt x="2603103" y="2010021"/>
                    <a:pt x="2605923" y="2029164"/>
                    <a:pt x="2608743" y="2045916"/>
                  </a:cubicBezTo>
                  <a:cubicBezTo>
                    <a:pt x="2612975" y="2067450"/>
                    <a:pt x="2615795" y="2088987"/>
                    <a:pt x="2618615" y="2110522"/>
                  </a:cubicBezTo>
                  <a:cubicBezTo>
                    <a:pt x="2618615" y="2112916"/>
                    <a:pt x="2618615" y="2112916"/>
                    <a:pt x="2618615" y="2112916"/>
                  </a:cubicBezTo>
                  <a:cubicBezTo>
                    <a:pt x="2615795" y="2115308"/>
                    <a:pt x="2611564" y="2115308"/>
                    <a:pt x="2608743" y="2117702"/>
                  </a:cubicBezTo>
                  <a:cubicBezTo>
                    <a:pt x="2608743" y="2117702"/>
                    <a:pt x="2607334" y="2117702"/>
                    <a:pt x="2607334" y="2117702"/>
                  </a:cubicBezTo>
                  <a:cubicBezTo>
                    <a:pt x="2586181" y="2127274"/>
                    <a:pt x="2565030" y="2136845"/>
                    <a:pt x="2543877" y="2146417"/>
                  </a:cubicBezTo>
                  <a:cubicBezTo>
                    <a:pt x="2542468" y="2148808"/>
                    <a:pt x="2542468" y="2148808"/>
                    <a:pt x="2541057" y="2148808"/>
                  </a:cubicBezTo>
                  <a:cubicBezTo>
                    <a:pt x="2538237" y="2148808"/>
                    <a:pt x="2536827" y="2151202"/>
                    <a:pt x="2534007" y="2153594"/>
                  </a:cubicBezTo>
                  <a:cubicBezTo>
                    <a:pt x="2531187" y="2155988"/>
                    <a:pt x="2528367" y="2158380"/>
                    <a:pt x="2525546" y="2163166"/>
                  </a:cubicBezTo>
                  <a:cubicBezTo>
                    <a:pt x="2524135" y="2165560"/>
                    <a:pt x="2524135" y="2165560"/>
                    <a:pt x="2524135" y="2165560"/>
                  </a:cubicBezTo>
                  <a:cubicBezTo>
                    <a:pt x="2515675" y="2179917"/>
                    <a:pt x="2505804" y="2196666"/>
                    <a:pt x="2497344" y="2211023"/>
                  </a:cubicBezTo>
                  <a:cubicBezTo>
                    <a:pt x="2495933" y="2213417"/>
                    <a:pt x="2495933" y="2213417"/>
                    <a:pt x="2494523" y="2215809"/>
                  </a:cubicBezTo>
                  <a:cubicBezTo>
                    <a:pt x="2486063" y="2227775"/>
                    <a:pt x="2479011" y="2244524"/>
                    <a:pt x="2470550" y="2258881"/>
                  </a:cubicBezTo>
                  <a:cubicBezTo>
                    <a:pt x="2470550" y="2256489"/>
                    <a:pt x="2469141" y="2256489"/>
                    <a:pt x="2469141" y="2256489"/>
                  </a:cubicBezTo>
                  <a:cubicBezTo>
                    <a:pt x="2467730" y="2254095"/>
                    <a:pt x="2464910" y="2249310"/>
                    <a:pt x="2463501" y="2246918"/>
                  </a:cubicBezTo>
                  <a:cubicBezTo>
                    <a:pt x="2462090" y="2244524"/>
                    <a:pt x="2462090" y="2244524"/>
                    <a:pt x="2460680" y="2242132"/>
                  </a:cubicBezTo>
                  <a:cubicBezTo>
                    <a:pt x="2446579" y="2218203"/>
                    <a:pt x="2433887" y="2196666"/>
                    <a:pt x="2419786" y="2172737"/>
                  </a:cubicBezTo>
                  <a:cubicBezTo>
                    <a:pt x="2416965" y="2167951"/>
                    <a:pt x="2412736" y="2165560"/>
                    <a:pt x="2408505" y="2160774"/>
                  </a:cubicBezTo>
                  <a:lnTo>
                    <a:pt x="2408505" y="2155988"/>
                  </a:lnTo>
                  <a:cubicBezTo>
                    <a:pt x="2407095" y="2153594"/>
                    <a:pt x="2405684" y="2153594"/>
                    <a:pt x="2404275" y="2151202"/>
                  </a:cubicBezTo>
                  <a:cubicBezTo>
                    <a:pt x="2390174" y="2136845"/>
                    <a:pt x="2371841" y="2134451"/>
                    <a:pt x="2354920" y="2127274"/>
                  </a:cubicBezTo>
                  <a:cubicBezTo>
                    <a:pt x="2345049" y="2120094"/>
                    <a:pt x="2333768" y="2115308"/>
                    <a:pt x="2321076" y="2110522"/>
                  </a:cubicBezTo>
                  <a:cubicBezTo>
                    <a:pt x="2322487" y="2100951"/>
                    <a:pt x="2322487" y="2093773"/>
                    <a:pt x="2323897" y="2086593"/>
                  </a:cubicBezTo>
                  <a:cubicBezTo>
                    <a:pt x="2329537" y="2050701"/>
                    <a:pt x="2335178" y="2014807"/>
                    <a:pt x="2340818" y="1978915"/>
                  </a:cubicBezTo>
                  <a:cubicBezTo>
                    <a:pt x="2342229" y="1966949"/>
                    <a:pt x="2342229" y="1957378"/>
                    <a:pt x="2340818" y="1945414"/>
                  </a:cubicBezTo>
                  <a:cubicBezTo>
                    <a:pt x="2335178" y="1909520"/>
                    <a:pt x="2329537" y="1876020"/>
                    <a:pt x="2323897" y="1840128"/>
                  </a:cubicBezTo>
                  <a:cubicBezTo>
                    <a:pt x="2322487" y="1832948"/>
                    <a:pt x="2321076" y="1825770"/>
                    <a:pt x="2319667" y="1816199"/>
                  </a:cubicBezTo>
                  <a:cubicBezTo>
                    <a:pt x="2325308" y="1811413"/>
                    <a:pt x="2329537" y="1809019"/>
                    <a:pt x="2335178" y="1806627"/>
                  </a:cubicBezTo>
                  <a:cubicBezTo>
                    <a:pt x="2354920" y="1797056"/>
                    <a:pt x="2374661" y="1787484"/>
                    <a:pt x="2394403" y="1780304"/>
                  </a:cubicBezTo>
                  <a:cubicBezTo>
                    <a:pt x="2400044" y="1777913"/>
                    <a:pt x="2404275" y="1773127"/>
                    <a:pt x="2408505" y="1768341"/>
                  </a:cubicBezTo>
                  <a:lnTo>
                    <a:pt x="2408505" y="1765947"/>
                  </a:lnTo>
                  <a:cubicBezTo>
                    <a:pt x="2414145" y="1756376"/>
                    <a:pt x="2419786" y="1749198"/>
                    <a:pt x="2425426" y="1739627"/>
                  </a:cubicBezTo>
                  <a:cubicBezTo>
                    <a:pt x="2439528" y="1715698"/>
                    <a:pt x="2452220" y="1691769"/>
                    <a:pt x="2467730" y="1667840"/>
                  </a:cubicBezTo>
                  <a:close/>
                  <a:moveTo>
                    <a:pt x="989912" y="1667840"/>
                  </a:moveTo>
                  <a:cubicBezTo>
                    <a:pt x="992732" y="1672626"/>
                    <a:pt x="995552" y="1675018"/>
                    <a:pt x="998373" y="1679803"/>
                  </a:cubicBezTo>
                  <a:cubicBezTo>
                    <a:pt x="1013885" y="1706126"/>
                    <a:pt x="1029395" y="1732447"/>
                    <a:pt x="1044908" y="1758770"/>
                  </a:cubicBezTo>
                  <a:cubicBezTo>
                    <a:pt x="1050548" y="1768341"/>
                    <a:pt x="1057598" y="1775519"/>
                    <a:pt x="1064650" y="1777913"/>
                  </a:cubicBezTo>
                  <a:cubicBezTo>
                    <a:pt x="1087212" y="1787484"/>
                    <a:pt x="1108363" y="1797056"/>
                    <a:pt x="1130925" y="1806627"/>
                  </a:cubicBezTo>
                  <a:cubicBezTo>
                    <a:pt x="1133745" y="1806627"/>
                    <a:pt x="1136566" y="1809019"/>
                    <a:pt x="1140797" y="1811413"/>
                  </a:cubicBezTo>
                  <a:cubicBezTo>
                    <a:pt x="1137976" y="1832948"/>
                    <a:pt x="1133745" y="1854485"/>
                    <a:pt x="1130925" y="1876020"/>
                  </a:cubicBezTo>
                  <a:cubicBezTo>
                    <a:pt x="1126695" y="1904734"/>
                    <a:pt x="1119644" y="1931057"/>
                    <a:pt x="1119644" y="1959772"/>
                  </a:cubicBezTo>
                  <a:cubicBezTo>
                    <a:pt x="1119644" y="1986092"/>
                    <a:pt x="1126695" y="2014807"/>
                    <a:pt x="1130925" y="2041130"/>
                  </a:cubicBezTo>
                  <a:cubicBezTo>
                    <a:pt x="1133745" y="2062665"/>
                    <a:pt x="1137976" y="2084202"/>
                    <a:pt x="1140797" y="2105736"/>
                  </a:cubicBezTo>
                  <a:cubicBezTo>
                    <a:pt x="1136566" y="2108130"/>
                    <a:pt x="1132336" y="2110522"/>
                    <a:pt x="1128105" y="2112916"/>
                  </a:cubicBezTo>
                  <a:cubicBezTo>
                    <a:pt x="1106954" y="2122488"/>
                    <a:pt x="1085801" y="2132059"/>
                    <a:pt x="1064650" y="2141631"/>
                  </a:cubicBezTo>
                  <a:cubicBezTo>
                    <a:pt x="1056189" y="2144022"/>
                    <a:pt x="1050548" y="2151202"/>
                    <a:pt x="1044908" y="2160774"/>
                  </a:cubicBezTo>
                  <a:cubicBezTo>
                    <a:pt x="1030806" y="2184703"/>
                    <a:pt x="1015294" y="2211023"/>
                    <a:pt x="1001193" y="2234952"/>
                  </a:cubicBezTo>
                  <a:cubicBezTo>
                    <a:pt x="998373" y="2242132"/>
                    <a:pt x="994143" y="2246918"/>
                    <a:pt x="989912" y="2254095"/>
                  </a:cubicBezTo>
                  <a:cubicBezTo>
                    <a:pt x="972990" y="2222989"/>
                    <a:pt x="954659" y="2194274"/>
                    <a:pt x="939147" y="2165560"/>
                  </a:cubicBezTo>
                  <a:cubicBezTo>
                    <a:pt x="930686" y="2151202"/>
                    <a:pt x="922225" y="2144022"/>
                    <a:pt x="910944" y="2139237"/>
                  </a:cubicBezTo>
                  <a:cubicBezTo>
                    <a:pt x="886973" y="2129665"/>
                    <a:pt x="864411" y="2120094"/>
                    <a:pt x="840438" y="2108130"/>
                  </a:cubicBezTo>
                  <a:cubicBezTo>
                    <a:pt x="840438" y="2098559"/>
                    <a:pt x="841849" y="2091379"/>
                    <a:pt x="843258" y="2081808"/>
                  </a:cubicBezTo>
                  <a:cubicBezTo>
                    <a:pt x="848899" y="2045916"/>
                    <a:pt x="854539" y="2010021"/>
                    <a:pt x="860180" y="1974129"/>
                  </a:cubicBezTo>
                  <a:cubicBezTo>
                    <a:pt x="861591" y="1964558"/>
                    <a:pt x="861591" y="1954986"/>
                    <a:pt x="860180" y="1945414"/>
                  </a:cubicBezTo>
                  <a:cubicBezTo>
                    <a:pt x="854539" y="1909520"/>
                    <a:pt x="848899" y="1873628"/>
                    <a:pt x="843258" y="1837733"/>
                  </a:cubicBezTo>
                  <a:cubicBezTo>
                    <a:pt x="841849" y="1830556"/>
                    <a:pt x="840438" y="1823376"/>
                    <a:pt x="839028" y="1813805"/>
                  </a:cubicBezTo>
                  <a:cubicBezTo>
                    <a:pt x="844669" y="1809019"/>
                    <a:pt x="848899" y="1806627"/>
                    <a:pt x="854539" y="1804233"/>
                  </a:cubicBezTo>
                  <a:cubicBezTo>
                    <a:pt x="875692" y="1794662"/>
                    <a:pt x="895434" y="1787484"/>
                    <a:pt x="915176" y="1777913"/>
                  </a:cubicBezTo>
                  <a:cubicBezTo>
                    <a:pt x="922225" y="1775519"/>
                    <a:pt x="927866" y="1768341"/>
                    <a:pt x="934917" y="1761161"/>
                  </a:cubicBezTo>
                  <a:cubicBezTo>
                    <a:pt x="953248" y="1730055"/>
                    <a:pt x="971581" y="1698946"/>
                    <a:pt x="989912" y="1667840"/>
                  </a:cubicBezTo>
                  <a:close/>
                  <a:moveTo>
                    <a:pt x="3945549" y="1521873"/>
                  </a:moveTo>
                  <a:cubicBezTo>
                    <a:pt x="3941319" y="1529053"/>
                    <a:pt x="3937088" y="1536230"/>
                    <a:pt x="3934267" y="1541016"/>
                  </a:cubicBezTo>
                  <a:cubicBezTo>
                    <a:pt x="3910296" y="1581696"/>
                    <a:pt x="3884914" y="1622374"/>
                    <a:pt x="3860941" y="1665446"/>
                  </a:cubicBezTo>
                  <a:cubicBezTo>
                    <a:pt x="3855300" y="1677412"/>
                    <a:pt x="3848250" y="1684589"/>
                    <a:pt x="3838378" y="1689375"/>
                  </a:cubicBezTo>
                  <a:cubicBezTo>
                    <a:pt x="3803126" y="1703732"/>
                    <a:pt x="3767872" y="1720484"/>
                    <a:pt x="3732619" y="1737233"/>
                  </a:cubicBezTo>
                  <a:cubicBezTo>
                    <a:pt x="3729799" y="1739627"/>
                    <a:pt x="3726979" y="1742018"/>
                    <a:pt x="3722748" y="1744412"/>
                  </a:cubicBezTo>
                  <a:cubicBezTo>
                    <a:pt x="3722748" y="1751590"/>
                    <a:pt x="3724159" y="1761161"/>
                    <a:pt x="3725568" y="1768341"/>
                  </a:cubicBezTo>
                  <a:cubicBezTo>
                    <a:pt x="3735440" y="1825770"/>
                    <a:pt x="3743900" y="1885591"/>
                    <a:pt x="3753771" y="1943020"/>
                  </a:cubicBezTo>
                  <a:cubicBezTo>
                    <a:pt x="3756591" y="1954986"/>
                    <a:pt x="3756591" y="1966949"/>
                    <a:pt x="3753771" y="1981307"/>
                  </a:cubicBezTo>
                  <a:cubicBezTo>
                    <a:pt x="3743900" y="2038736"/>
                    <a:pt x="3735440" y="2098559"/>
                    <a:pt x="3725568" y="2158380"/>
                  </a:cubicBezTo>
                  <a:cubicBezTo>
                    <a:pt x="3724159" y="2165560"/>
                    <a:pt x="3724159" y="2172737"/>
                    <a:pt x="3722748" y="2182309"/>
                  </a:cubicBezTo>
                  <a:cubicBezTo>
                    <a:pt x="3728388" y="2184703"/>
                    <a:pt x="3732619" y="2187094"/>
                    <a:pt x="3736849" y="2189488"/>
                  </a:cubicBezTo>
                  <a:cubicBezTo>
                    <a:pt x="3769283" y="2206237"/>
                    <a:pt x="3801715" y="2220595"/>
                    <a:pt x="3835558" y="2234952"/>
                  </a:cubicBezTo>
                  <a:cubicBezTo>
                    <a:pt x="3845430" y="2239738"/>
                    <a:pt x="3853891" y="2246918"/>
                    <a:pt x="3862351" y="2261275"/>
                  </a:cubicBezTo>
                  <a:cubicBezTo>
                    <a:pt x="3886323" y="2301953"/>
                    <a:pt x="3911705" y="2345025"/>
                    <a:pt x="3935678" y="2385705"/>
                  </a:cubicBezTo>
                  <a:cubicBezTo>
                    <a:pt x="3939908" y="2390491"/>
                    <a:pt x="3942728" y="2397668"/>
                    <a:pt x="3946959" y="2402454"/>
                  </a:cubicBezTo>
                  <a:cubicBezTo>
                    <a:pt x="3951189" y="2395277"/>
                    <a:pt x="3955420" y="2388097"/>
                    <a:pt x="3958240" y="2383311"/>
                  </a:cubicBezTo>
                  <a:cubicBezTo>
                    <a:pt x="3983623" y="2340239"/>
                    <a:pt x="4007594" y="2299561"/>
                    <a:pt x="4031567" y="2258881"/>
                  </a:cubicBezTo>
                  <a:cubicBezTo>
                    <a:pt x="4038617" y="2244524"/>
                    <a:pt x="4047078" y="2237346"/>
                    <a:pt x="4056950" y="2232560"/>
                  </a:cubicBezTo>
                  <a:cubicBezTo>
                    <a:pt x="4090793" y="2218203"/>
                    <a:pt x="4124636" y="2201452"/>
                    <a:pt x="4157068" y="2187094"/>
                  </a:cubicBezTo>
                  <a:cubicBezTo>
                    <a:pt x="4161299" y="2184703"/>
                    <a:pt x="4166940" y="2182309"/>
                    <a:pt x="4172581" y="2179917"/>
                  </a:cubicBezTo>
                  <a:cubicBezTo>
                    <a:pt x="4171170" y="2170345"/>
                    <a:pt x="4169760" y="2160774"/>
                    <a:pt x="4168349" y="2153594"/>
                  </a:cubicBezTo>
                  <a:cubicBezTo>
                    <a:pt x="4158479" y="2096165"/>
                    <a:pt x="4150018" y="2036344"/>
                    <a:pt x="4140147" y="1978915"/>
                  </a:cubicBezTo>
                  <a:cubicBezTo>
                    <a:pt x="4137326" y="1966949"/>
                    <a:pt x="4137326" y="1952592"/>
                    <a:pt x="4140147" y="1940629"/>
                  </a:cubicBezTo>
                  <a:cubicBezTo>
                    <a:pt x="4150018" y="1883200"/>
                    <a:pt x="4158479" y="1823376"/>
                    <a:pt x="4168349" y="1765947"/>
                  </a:cubicBezTo>
                  <a:cubicBezTo>
                    <a:pt x="4168349" y="1758770"/>
                    <a:pt x="4169760" y="1751590"/>
                    <a:pt x="4171170" y="1742018"/>
                  </a:cubicBezTo>
                  <a:cubicBezTo>
                    <a:pt x="4166940" y="1739627"/>
                    <a:pt x="4164120" y="1737233"/>
                    <a:pt x="4161299" y="1734841"/>
                  </a:cubicBezTo>
                  <a:cubicBezTo>
                    <a:pt x="4126045" y="1718090"/>
                    <a:pt x="4090793" y="1701341"/>
                    <a:pt x="4055539" y="1686983"/>
                  </a:cubicBezTo>
                  <a:cubicBezTo>
                    <a:pt x="4047078" y="1682198"/>
                    <a:pt x="4040028" y="1675018"/>
                    <a:pt x="4032977" y="1663054"/>
                  </a:cubicBezTo>
                  <a:cubicBezTo>
                    <a:pt x="4009005" y="1622374"/>
                    <a:pt x="3983623" y="1579302"/>
                    <a:pt x="3959650" y="1538625"/>
                  </a:cubicBezTo>
                  <a:cubicBezTo>
                    <a:pt x="3955420" y="1531445"/>
                    <a:pt x="3951189" y="1526659"/>
                    <a:pt x="3945549" y="1521873"/>
                  </a:cubicBezTo>
                  <a:close/>
                  <a:moveTo>
                    <a:pt x="987092" y="1521873"/>
                  </a:moveTo>
                  <a:cubicBezTo>
                    <a:pt x="982862" y="1529053"/>
                    <a:pt x="978631" y="1536230"/>
                    <a:pt x="975811" y="1541016"/>
                  </a:cubicBezTo>
                  <a:cubicBezTo>
                    <a:pt x="951839" y="1581696"/>
                    <a:pt x="926457" y="1622374"/>
                    <a:pt x="902484" y="1665446"/>
                  </a:cubicBezTo>
                  <a:cubicBezTo>
                    <a:pt x="896843" y="1677412"/>
                    <a:pt x="889793" y="1684589"/>
                    <a:pt x="879921" y="1689375"/>
                  </a:cubicBezTo>
                  <a:cubicBezTo>
                    <a:pt x="844669" y="1703732"/>
                    <a:pt x="809415" y="1720484"/>
                    <a:pt x="774162" y="1737233"/>
                  </a:cubicBezTo>
                  <a:cubicBezTo>
                    <a:pt x="771342" y="1739627"/>
                    <a:pt x="768522" y="1742018"/>
                    <a:pt x="764291" y="1744412"/>
                  </a:cubicBezTo>
                  <a:cubicBezTo>
                    <a:pt x="764291" y="1751590"/>
                    <a:pt x="765702" y="1761161"/>
                    <a:pt x="767111" y="1768341"/>
                  </a:cubicBezTo>
                  <a:cubicBezTo>
                    <a:pt x="776983" y="1825770"/>
                    <a:pt x="785443" y="1885591"/>
                    <a:pt x="795314" y="1943020"/>
                  </a:cubicBezTo>
                  <a:cubicBezTo>
                    <a:pt x="798134" y="1954986"/>
                    <a:pt x="798134" y="1966949"/>
                    <a:pt x="795314" y="1981307"/>
                  </a:cubicBezTo>
                  <a:cubicBezTo>
                    <a:pt x="785443" y="2038736"/>
                    <a:pt x="776983" y="2098559"/>
                    <a:pt x="767111" y="2158380"/>
                  </a:cubicBezTo>
                  <a:cubicBezTo>
                    <a:pt x="765702" y="2165560"/>
                    <a:pt x="765702" y="2172737"/>
                    <a:pt x="764291" y="2182309"/>
                  </a:cubicBezTo>
                  <a:cubicBezTo>
                    <a:pt x="769931" y="2184703"/>
                    <a:pt x="774162" y="2187094"/>
                    <a:pt x="778392" y="2189488"/>
                  </a:cubicBezTo>
                  <a:cubicBezTo>
                    <a:pt x="810826" y="2206237"/>
                    <a:pt x="843258" y="2220595"/>
                    <a:pt x="877101" y="2234952"/>
                  </a:cubicBezTo>
                  <a:cubicBezTo>
                    <a:pt x="886973" y="2239738"/>
                    <a:pt x="895434" y="2246918"/>
                    <a:pt x="903894" y="2261275"/>
                  </a:cubicBezTo>
                  <a:cubicBezTo>
                    <a:pt x="927866" y="2301953"/>
                    <a:pt x="953248" y="2345025"/>
                    <a:pt x="977221" y="2385705"/>
                  </a:cubicBezTo>
                  <a:cubicBezTo>
                    <a:pt x="981451" y="2390491"/>
                    <a:pt x="984271" y="2397668"/>
                    <a:pt x="988502" y="2402454"/>
                  </a:cubicBezTo>
                  <a:cubicBezTo>
                    <a:pt x="992732" y="2395277"/>
                    <a:pt x="996963" y="2388097"/>
                    <a:pt x="999783" y="2383311"/>
                  </a:cubicBezTo>
                  <a:cubicBezTo>
                    <a:pt x="1025166" y="2340239"/>
                    <a:pt x="1049137" y="2299561"/>
                    <a:pt x="1073110" y="2258881"/>
                  </a:cubicBezTo>
                  <a:cubicBezTo>
                    <a:pt x="1080160" y="2244524"/>
                    <a:pt x="1088621" y="2237346"/>
                    <a:pt x="1098493" y="2232560"/>
                  </a:cubicBezTo>
                  <a:cubicBezTo>
                    <a:pt x="1132336" y="2218203"/>
                    <a:pt x="1166179" y="2201452"/>
                    <a:pt x="1198611" y="2187094"/>
                  </a:cubicBezTo>
                  <a:cubicBezTo>
                    <a:pt x="1202843" y="2184703"/>
                    <a:pt x="1208483" y="2182309"/>
                    <a:pt x="1214124" y="2179917"/>
                  </a:cubicBezTo>
                  <a:cubicBezTo>
                    <a:pt x="1212713" y="2170345"/>
                    <a:pt x="1211303" y="2160774"/>
                    <a:pt x="1209892" y="2153594"/>
                  </a:cubicBezTo>
                  <a:cubicBezTo>
                    <a:pt x="1200022" y="2096165"/>
                    <a:pt x="1191561" y="2036344"/>
                    <a:pt x="1181690" y="1978915"/>
                  </a:cubicBezTo>
                  <a:cubicBezTo>
                    <a:pt x="1178870" y="1966949"/>
                    <a:pt x="1178870" y="1952592"/>
                    <a:pt x="1181690" y="1940629"/>
                  </a:cubicBezTo>
                  <a:cubicBezTo>
                    <a:pt x="1191561" y="1883200"/>
                    <a:pt x="1200022" y="1823376"/>
                    <a:pt x="1209892" y="1765947"/>
                  </a:cubicBezTo>
                  <a:cubicBezTo>
                    <a:pt x="1209892" y="1758770"/>
                    <a:pt x="1211303" y="1751590"/>
                    <a:pt x="1212713" y="1742018"/>
                  </a:cubicBezTo>
                  <a:cubicBezTo>
                    <a:pt x="1208483" y="1739627"/>
                    <a:pt x="1205663" y="1737233"/>
                    <a:pt x="1202843" y="1734841"/>
                  </a:cubicBezTo>
                  <a:cubicBezTo>
                    <a:pt x="1167589" y="1718090"/>
                    <a:pt x="1132336" y="1701341"/>
                    <a:pt x="1097082" y="1686983"/>
                  </a:cubicBezTo>
                  <a:cubicBezTo>
                    <a:pt x="1088621" y="1682198"/>
                    <a:pt x="1081571" y="1675018"/>
                    <a:pt x="1074520" y="1663054"/>
                  </a:cubicBezTo>
                  <a:cubicBezTo>
                    <a:pt x="1050548" y="1622374"/>
                    <a:pt x="1025166" y="1579302"/>
                    <a:pt x="1001193" y="1538625"/>
                  </a:cubicBezTo>
                  <a:cubicBezTo>
                    <a:pt x="996963" y="1531445"/>
                    <a:pt x="992732" y="1526659"/>
                    <a:pt x="987092" y="1521873"/>
                  </a:cubicBezTo>
                  <a:close/>
                  <a:moveTo>
                    <a:pt x="2467730" y="1519482"/>
                  </a:moveTo>
                  <a:cubicBezTo>
                    <a:pt x="2463501" y="1524267"/>
                    <a:pt x="2462090" y="1529053"/>
                    <a:pt x="2459269" y="1531445"/>
                  </a:cubicBezTo>
                  <a:cubicBezTo>
                    <a:pt x="2457860" y="1533839"/>
                    <a:pt x="2456449" y="1536230"/>
                    <a:pt x="2455040" y="1538625"/>
                  </a:cubicBezTo>
                  <a:cubicBezTo>
                    <a:pt x="2429657" y="1581696"/>
                    <a:pt x="2405684" y="1622374"/>
                    <a:pt x="2380302" y="1665446"/>
                  </a:cubicBezTo>
                  <a:cubicBezTo>
                    <a:pt x="2374661" y="1675018"/>
                    <a:pt x="2369021" y="1682198"/>
                    <a:pt x="2360560" y="1684589"/>
                  </a:cubicBezTo>
                  <a:cubicBezTo>
                    <a:pt x="2333768" y="1696555"/>
                    <a:pt x="2308386" y="1708518"/>
                    <a:pt x="2281593" y="1720484"/>
                  </a:cubicBezTo>
                  <a:cubicBezTo>
                    <a:pt x="2268902" y="1727661"/>
                    <a:pt x="2256210" y="1732447"/>
                    <a:pt x="2242109" y="1739627"/>
                  </a:cubicBezTo>
                  <a:cubicBezTo>
                    <a:pt x="2243520" y="1746804"/>
                    <a:pt x="2243520" y="1756376"/>
                    <a:pt x="2244930" y="1763556"/>
                  </a:cubicBezTo>
                  <a:cubicBezTo>
                    <a:pt x="2254801" y="1820985"/>
                    <a:pt x="2263262" y="1880805"/>
                    <a:pt x="2273132" y="1940629"/>
                  </a:cubicBezTo>
                  <a:cubicBezTo>
                    <a:pt x="2275952" y="1952592"/>
                    <a:pt x="2274543" y="1964558"/>
                    <a:pt x="2273132" y="1976521"/>
                  </a:cubicBezTo>
                  <a:cubicBezTo>
                    <a:pt x="2263262" y="2033950"/>
                    <a:pt x="2254801" y="2093773"/>
                    <a:pt x="2244930" y="2153594"/>
                  </a:cubicBezTo>
                  <a:cubicBezTo>
                    <a:pt x="2243520" y="2160774"/>
                    <a:pt x="2243520" y="2167951"/>
                    <a:pt x="2242109" y="2177523"/>
                  </a:cubicBezTo>
                  <a:cubicBezTo>
                    <a:pt x="2249160" y="2179917"/>
                    <a:pt x="2253390" y="2182309"/>
                    <a:pt x="2257621" y="2184703"/>
                  </a:cubicBezTo>
                  <a:cubicBezTo>
                    <a:pt x="2291464" y="2199060"/>
                    <a:pt x="2325308" y="2215809"/>
                    <a:pt x="2359151" y="2230166"/>
                  </a:cubicBezTo>
                  <a:cubicBezTo>
                    <a:pt x="2367612" y="2232560"/>
                    <a:pt x="2374661" y="2239738"/>
                    <a:pt x="2380302" y="2249310"/>
                  </a:cubicBezTo>
                  <a:cubicBezTo>
                    <a:pt x="2405684" y="2294775"/>
                    <a:pt x="2431067" y="2337847"/>
                    <a:pt x="2456449" y="2380919"/>
                  </a:cubicBezTo>
                  <a:cubicBezTo>
                    <a:pt x="2459269" y="2385705"/>
                    <a:pt x="2462090" y="2390491"/>
                    <a:pt x="2466321" y="2395277"/>
                  </a:cubicBezTo>
                  <a:cubicBezTo>
                    <a:pt x="2470550" y="2390491"/>
                    <a:pt x="2473371" y="2385705"/>
                    <a:pt x="2476191" y="2380919"/>
                  </a:cubicBezTo>
                  <a:cubicBezTo>
                    <a:pt x="2501573" y="2335453"/>
                    <a:pt x="2526956" y="2292381"/>
                    <a:pt x="2552338" y="2249310"/>
                  </a:cubicBezTo>
                  <a:cubicBezTo>
                    <a:pt x="2555158" y="2244524"/>
                    <a:pt x="2559389" y="2239738"/>
                    <a:pt x="2562210" y="2237346"/>
                  </a:cubicBezTo>
                  <a:cubicBezTo>
                    <a:pt x="2566439" y="2234952"/>
                    <a:pt x="2569260" y="2232560"/>
                    <a:pt x="2573491" y="2230166"/>
                  </a:cubicBezTo>
                  <a:cubicBezTo>
                    <a:pt x="2607334" y="2215809"/>
                    <a:pt x="2639766" y="2199060"/>
                    <a:pt x="2673609" y="2184703"/>
                  </a:cubicBezTo>
                  <a:cubicBezTo>
                    <a:pt x="2679250" y="2179917"/>
                    <a:pt x="2684890" y="2177523"/>
                    <a:pt x="2690531" y="2175131"/>
                  </a:cubicBezTo>
                  <a:cubicBezTo>
                    <a:pt x="2689122" y="2165560"/>
                    <a:pt x="2689122" y="2158380"/>
                    <a:pt x="2687711" y="2151202"/>
                  </a:cubicBezTo>
                  <a:cubicBezTo>
                    <a:pt x="2677841" y="2093773"/>
                    <a:pt x="2669380" y="2033950"/>
                    <a:pt x="2659508" y="1974129"/>
                  </a:cubicBezTo>
                  <a:cubicBezTo>
                    <a:pt x="2656688" y="1962163"/>
                    <a:pt x="2656688" y="1947806"/>
                    <a:pt x="2659508" y="1935843"/>
                  </a:cubicBezTo>
                  <a:cubicBezTo>
                    <a:pt x="2669380" y="1878414"/>
                    <a:pt x="2677841" y="1818591"/>
                    <a:pt x="2687711" y="1761161"/>
                  </a:cubicBezTo>
                  <a:cubicBezTo>
                    <a:pt x="2687711" y="1756376"/>
                    <a:pt x="2689122" y="1753984"/>
                    <a:pt x="2689122" y="1749198"/>
                  </a:cubicBezTo>
                  <a:cubicBezTo>
                    <a:pt x="2689122" y="1746804"/>
                    <a:pt x="2690531" y="1742018"/>
                    <a:pt x="2690531" y="1737233"/>
                  </a:cubicBezTo>
                  <a:cubicBezTo>
                    <a:pt x="2686301" y="1737233"/>
                    <a:pt x="2683481" y="1734841"/>
                    <a:pt x="2680661" y="1732447"/>
                  </a:cubicBezTo>
                  <a:cubicBezTo>
                    <a:pt x="2645407" y="1715698"/>
                    <a:pt x="2610154" y="1698946"/>
                    <a:pt x="2574900" y="1684589"/>
                  </a:cubicBezTo>
                  <a:cubicBezTo>
                    <a:pt x="2569260" y="1682198"/>
                    <a:pt x="2563619" y="1677412"/>
                    <a:pt x="2559389" y="1672626"/>
                  </a:cubicBezTo>
                  <a:cubicBezTo>
                    <a:pt x="2559389" y="1672626"/>
                    <a:pt x="2557979" y="1670232"/>
                    <a:pt x="2557979" y="1670232"/>
                  </a:cubicBezTo>
                  <a:cubicBezTo>
                    <a:pt x="2557979" y="1667840"/>
                    <a:pt x="2556569" y="1667840"/>
                    <a:pt x="2555158" y="1665446"/>
                  </a:cubicBezTo>
                  <a:cubicBezTo>
                    <a:pt x="2555158" y="1665446"/>
                    <a:pt x="2555158" y="1665446"/>
                    <a:pt x="2553749" y="1663054"/>
                  </a:cubicBezTo>
                  <a:cubicBezTo>
                    <a:pt x="2529776" y="1622374"/>
                    <a:pt x="2505804" y="1581696"/>
                    <a:pt x="2480422" y="1538625"/>
                  </a:cubicBezTo>
                  <a:cubicBezTo>
                    <a:pt x="2479011" y="1536230"/>
                    <a:pt x="2479011" y="1536230"/>
                    <a:pt x="2477602" y="1533839"/>
                  </a:cubicBezTo>
                  <a:cubicBezTo>
                    <a:pt x="2474782" y="1529053"/>
                    <a:pt x="2471961" y="1524267"/>
                    <a:pt x="2467730" y="1519482"/>
                  </a:cubicBezTo>
                  <a:close/>
                  <a:moveTo>
                    <a:pt x="2467730" y="1488373"/>
                  </a:moveTo>
                  <a:cubicBezTo>
                    <a:pt x="2471961" y="1493159"/>
                    <a:pt x="2476191" y="1497944"/>
                    <a:pt x="2480422" y="1507516"/>
                  </a:cubicBezTo>
                  <a:cubicBezTo>
                    <a:pt x="2507214" y="1552982"/>
                    <a:pt x="2534007" y="1598445"/>
                    <a:pt x="2560799" y="1643911"/>
                  </a:cubicBezTo>
                  <a:cubicBezTo>
                    <a:pt x="2567850" y="1658269"/>
                    <a:pt x="2576311" y="1665446"/>
                    <a:pt x="2587592" y="1670232"/>
                  </a:cubicBezTo>
                  <a:cubicBezTo>
                    <a:pt x="2589002" y="1670232"/>
                    <a:pt x="2589002" y="1670232"/>
                    <a:pt x="2589002" y="1670232"/>
                  </a:cubicBezTo>
                  <a:cubicBezTo>
                    <a:pt x="2625665" y="1686983"/>
                    <a:pt x="2662328" y="1703732"/>
                    <a:pt x="2698992" y="1720484"/>
                  </a:cubicBezTo>
                  <a:cubicBezTo>
                    <a:pt x="2700403" y="1722875"/>
                    <a:pt x="2703223" y="1722875"/>
                    <a:pt x="2706043" y="1725269"/>
                  </a:cubicBezTo>
                  <a:cubicBezTo>
                    <a:pt x="2707453" y="1725269"/>
                    <a:pt x="2710273" y="1727661"/>
                    <a:pt x="2711684" y="1727661"/>
                  </a:cubicBezTo>
                  <a:cubicBezTo>
                    <a:pt x="2711684" y="1730055"/>
                    <a:pt x="2710273" y="1734841"/>
                    <a:pt x="2710273" y="1737233"/>
                  </a:cubicBezTo>
                  <a:cubicBezTo>
                    <a:pt x="2710273" y="1742018"/>
                    <a:pt x="2708863" y="1744412"/>
                    <a:pt x="2708863" y="1749198"/>
                  </a:cubicBezTo>
                  <a:cubicBezTo>
                    <a:pt x="2697582" y="1811413"/>
                    <a:pt x="2687711" y="1876020"/>
                    <a:pt x="2677841" y="1940629"/>
                  </a:cubicBezTo>
                  <a:cubicBezTo>
                    <a:pt x="2675020" y="1954986"/>
                    <a:pt x="2675020" y="1969343"/>
                    <a:pt x="2677841" y="1983701"/>
                  </a:cubicBezTo>
                  <a:cubicBezTo>
                    <a:pt x="2689122" y="2045916"/>
                    <a:pt x="2698992" y="2110522"/>
                    <a:pt x="2708863" y="2175131"/>
                  </a:cubicBezTo>
                  <a:cubicBezTo>
                    <a:pt x="2710273" y="2179917"/>
                    <a:pt x="2710273" y="2187094"/>
                    <a:pt x="2711684" y="2196666"/>
                  </a:cubicBezTo>
                  <a:cubicBezTo>
                    <a:pt x="2708863" y="2199060"/>
                    <a:pt x="2706043" y="2199060"/>
                    <a:pt x="2703223" y="2201452"/>
                  </a:cubicBezTo>
                  <a:cubicBezTo>
                    <a:pt x="2703223" y="2201452"/>
                    <a:pt x="2701812" y="2203846"/>
                    <a:pt x="2700403" y="2203846"/>
                  </a:cubicBezTo>
                  <a:cubicBezTo>
                    <a:pt x="2697582" y="2206237"/>
                    <a:pt x="2694762" y="2206237"/>
                    <a:pt x="2691942" y="2208632"/>
                  </a:cubicBezTo>
                  <a:cubicBezTo>
                    <a:pt x="2656688" y="2225381"/>
                    <a:pt x="2620024" y="2239738"/>
                    <a:pt x="2584772" y="2256489"/>
                  </a:cubicBezTo>
                  <a:cubicBezTo>
                    <a:pt x="2574900" y="2261275"/>
                    <a:pt x="2567850" y="2266061"/>
                    <a:pt x="2562210" y="2278024"/>
                  </a:cubicBezTo>
                  <a:cubicBezTo>
                    <a:pt x="2535417" y="2323490"/>
                    <a:pt x="2507214" y="2371348"/>
                    <a:pt x="2480422" y="2416811"/>
                  </a:cubicBezTo>
                  <a:cubicBezTo>
                    <a:pt x="2477602" y="2421597"/>
                    <a:pt x="2476191" y="2423991"/>
                    <a:pt x="2473371" y="2428777"/>
                  </a:cubicBezTo>
                  <a:cubicBezTo>
                    <a:pt x="2471961" y="2431168"/>
                    <a:pt x="2470550" y="2433563"/>
                    <a:pt x="2469141" y="2435954"/>
                  </a:cubicBezTo>
                  <a:cubicBezTo>
                    <a:pt x="2463501" y="2426383"/>
                    <a:pt x="2457860" y="2416811"/>
                    <a:pt x="2452220" y="2407239"/>
                  </a:cubicBezTo>
                  <a:cubicBezTo>
                    <a:pt x="2452220" y="2407239"/>
                    <a:pt x="2450809" y="2404848"/>
                    <a:pt x="2450809" y="2404848"/>
                  </a:cubicBezTo>
                  <a:cubicBezTo>
                    <a:pt x="2445168" y="2395277"/>
                    <a:pt x="2439528" y="2385705"/>
                    <a:pt x="2433887" y="2376133"/>
                  </a:cubicBezTo>
                  <a:cubicBezTo>
                    <a:pt x="2425426" y="2364168"/>
                    <a:pt x="2416965" y="2349811"/>
                    <a:pt x="2408505" y="2337847"/>
                  </a:cubicBezTo>
                  <a:lnTo>
                    <a:pt x="2408505" y="2333062"/>
                  </a:lnTo>
                  <a:cubicBezTo>
                    <a:pt x="2397224" y="2313918"/>
                    <a:pt x="2385943" y="2297167"/>
                    <a:pt x="2376072" y="2278024"/>
                  </a:cubicBezTo>
                  <a:cubicBezTo>
                    <a:pt x="2369021" y="2268452"/>
                    <a:pt x="2361971" y="2261275"/>
                    <a:pt x="2353510" y="2256489"/>
                  </a:cubicBezTo>
                  <a:cubicBezTo>
                    <a:pt x="2316847" y="2239738"/>
                    <a:pt x="2278772" y="2220595"/>
                    <a:pt x="2240700" y="2203846"/>
                  </a:cubicBezTo>
                  <a:cubicBezTo>
                    <a:pt x="2236469" y="2201452"/>
                    <a:pt x="2232239" y="2199060"/>
                    <a:pt x="2226599" y="2196666"/>
                  </a:cubicBezTo>
                  <a:cubicBezTo>
                    <a:pt x="2235059" y="2139237"/>
                    <a:pt x="2242109" y="2086593"/>
                    <a:pt x="2251981" y="2033950"/>
                  </a:cubicBezTo>
                  <a:cubicBezTo>
                    <a:pt x="2261851" y="1983701"/>
                    <a:pt x="2261851" y="1935843"/>
                    <a:pt x="2251981" y="1885591"/>
                  </a:cubicBezTo>
                  <a:cubicBezTo>
                    <a:pt x="2242109" y="1840128"/>
                    <a:pt x="2236469" y="1792270"/>
                    <a:pt x="2229419" y="1744412"/>
                  </a:cubicBezTo>
                  <a:cubicBezTo>
                    <a:pt x="2228008" y="1737233"/>
                    <a:pt x="2228008" y="1730055"/>
                    <a:pt x="2226599" y="1722875"/>
                  </a:cubicBezTo>
                  <a:cubicBezTo>
                    <a:pt x="2235059" y="1718090"/>
                    <a:pt x="2242109" y="1713304"/>
                    <a:pt x="2250570" y="1710912"/>
                  </a:cubicBezTo>
                  <a:cubicBezTo>
                    <a:pt x="2284413" y="1696555"/>
                    <a:pt x="2318256" y="1679803"/>
                    <a:pt x="2352100" y="1665446"/>
                  </a:cubicBezTo>
                  <a:cubicBezTo>
                    <a:pt x="2360560" y="1660660"/>
                    <a:pt x="2367612" y="1655875"/>
                    <a:pt x="2374661" y="1643911"/>
                  </a:cubicBezTo>
                  <a:cubicBezTo>
                    <a:pt x="2385943" y="1624768"/>
                    <a:pt x="2395814" y="1608017"/>
                    <a:pt x="2407095" y="1588874"/>
                  </a:cubicBezTo>
                  <a:lnTo>
                    <a:pt x="2407095" y="1581696"/>
                  </a:lnTo>
                  <a:cubicBezTo>
                    <a:pt x="2411325" y="1579302"/>
                    <a:pt x="2415556" y="1574517"/>
                    <a:pt x="2418376" y="1569731"/>
                  </a:cubicBezTo>
                  <a:cubicBezTo>
                    <a:pt x="2431067" y="1548196"/>
                    <a:pt x="2443759" y="1526659"/>
                    <a:pt x="2456449" y="1505124"/>
                  </a:cubicBezTo>
                  <a:cubicBezTo>
                    <a:pt x="2459269" y="1500338"/>
                    <a:pt x="2463501" y="1495553"/>
                    <a:pt x="2467730" y="1488373"/>
                  </a:cubicBezTo>
                  <a:close/>
                  <a:moveTo>
                    <a:pt x="3942728" y="1485981"/>
                  </a:moveTo>
                  <a:cubicBezTo>
                    <a:pt x="3948369" y="1495553"/>
                    <a:pt x="3952600" y="1500338"/>
                    <a:pt x="3955420" y="1505124"/>
                  </a:cubicBezTo>
                  <a:cubicBezTo>
                    <a:pt x="3983623" y="1552982"/>
                    <a:pt x="4011825" y="1598445"/>
                    <a:pt x="4038617" y="1646303"/>
                  </a:cubicBezTo>
                  <a:cubicBezTo>
                    <a:pt x="4045669" y="1658269"/>
                    <a:pt x="4052719" y="1663054"/>
                    <a:pt x="4061179" y="1667840"/>
                  </a:cubicBezTo>
                  <a:cubicBezTo>
                    <a:pt x="4097843" y="1684589"/>
                    <a:pt x="4134506" y="1701341"/>
                    <a:pt x="4171170" y="1718090"/>
                  </a:cubicBezTo>
                  <a:cubicBezTo>
                    <a:pt x="4175401" y="1720484"/>
                    <a:pt x="4181041" y="1722875"/>
                    <a:pt x="4186682" y="1725269"/>
                  </a:cubicBezTo>
                  <a:cubicBezTo>
                    <a:pt x="4185271" y="1732447"/>
                    <a:pt x="4185271" y="1739627"/>
                    <a:pt x="4183862" y="1746804"/>
                  </a:cubicBezTo>
                  <a:cubicBezTo>
                    <a:pt x="4173990" y="1811413"/>
                    <a:pt x="4164120" y="1878414"/>
                    <a:pt x="4152839" y="1943020"/>
                  </a:cubicBezTo>
                  <a:cubicBezTo>
                    <a:pt x="4150018" y="1954986"/>
                    <a:pt x="4150018" y="1966949"/>
                    <a:pt x="4152839" y="1981307"/>
                  </a:cubicBezTo>
                  <a:cubicBezTo>
                    <a:pt x="4164120" y="2045916"/>
                    <a:pt x="4173990" y="2110522"/>
                    <a:pt x="4183862" y="2175131"/>
                  </a:cubicBezTo>
                  <a:cubicBezTo>
                    <a:pt x="4185271" y="2182309"/>
                    <a:pt x="4185271" y="2189488"/>
                    <a:pt x="4186682" y="2196666"/>
                  </a:cubicBezTo>
                  <a:cubicBezTo>
                    <a:pt x="4182451" y="2199060"/>
                    <a:pt x="4178221" y="2201452"/>
                    <a:pt x="4173990" y="2203846"/>
                  </a:cubicBezTo>
                  <a:cubicBezTo>
                    <a:pt x="4137326" y="2222989"/>
                    <a:pt x="4099254" y="2239738"/>
                    <a:pt x="4061179" y="2256489"/>
                  </a:cubicBezTo>
                  <a:cubicBezTo>
                    <a:pt x="4051309" y="2261275"/>
                    <a:pt x="4044258" y="2266061"/>
                    <a:pt x="4038617" y="2278024"/>
                  </a:cubicBezTo>
                  <a:cubicBezTo>
                    <a:pt x="4009005" y="2330667"/>
                    <a:pt x="3977982" y="2383311"/>
                    <a:pt x="3946959" y="2435954"/>
                  </a:cubicBezTo>
                  <a:cubicBezTo>
                    <a:pt x="3944139" y="2428777"/>
                    <a:pt x="3939908" y="2423991"/>
                    <a:pt x="3937088" y="2419205"/>
                  </a:cubicBezTo>
                  <a:cubicBezTo>
                    <a:pt x="3908885" y="2371348"/>
                    <a:pt x="3880682" y="2323490"/>
                    <a:pt x="3852480" y="2275632"/>
                  </a:cubicBezTo>
                  <a:cubicBezTo>
                    <a:pt x="3846839" y="2266061"/>
                    <a:pt x="3841199" y="2258881"/>
                    <a:pt x="3832738" y="2256489"/>
                  </a:cubicBezTo>
                  <a:cubicBezTo>
                    <a:pt x="3794665" y="2239738"/>
                    <a:pt x="3755181" y="2220595"/>
                    <a:pt x="3717107" y="2203846"/>
                  </a:cubicBezTo>
                  <a:cubicBezTo>
                    <a:pt x="3714287" y="2201452"/>
                    <a:pt x="3711467" y="2199060"/>
                    <a:pt x="3705826" y="2196666"/>
                  </a:cubicBezTo>
                  <a:cubicBezTo>
                    <a:pt x="3707237" y="2187094"/>
                    <a:pt x="3707237" y="2179917"/>
                    <a:pt x="3708646" y="2172737"/>
                  </a:cubicBezTo>
                  <a:cubicBezTo>
                    <a:pt x="3718518" y="2108130"/>
                    <a:pt x="3729799" y="2043521"/>
                    <a:pt x="3739669" y="1978915"/>
                  </a:cubicBezTo>
                  <a:cubicBezTo>
                    <a:pt x="3742490" y="1966949"/>
                    <a:pt x="3741080" y="1952592"/>
                    <a:pt x="3739669" y="1940629"/>
                  </a:cubicBezTo>
                  <a:cubicBezTo>
                    <a:pt x="3728388" y="1876020"/>
                    <a:pt x="3718518" y="1811413"/>
                    <a:pt x="3708646" y="1746804"/>
                  </a:cubicBezTo>
                  <a:cubicBezTo>
                    <a:pt x="3707237" y="1739627"/>
                    <a:pt x="3707237" y="1732447"/>
                    <a:pt x="3705826" y="1722875"/>
                  </a:cubicBezTo>
                  <a:cubicBezTo>
                    <a:pt x="3721338" y="1715698"/>
                    <a:pt x="3736849" y="1708518"/>
                    <a:pt x="3752361" y="1701341"/>
                  </a:cubicBezTo>
                  <a:cubicBezTo>
                    <a:pt x="3780564" y="1689375"/>
                    <a:pt x="3807356" y="1677412"/>
                    <a:pt x="3834149" y="1665446"/>
                  </a:cubicBezTo>
                  <a:cubicBezTo>
                    <a:pt x="3842610" y="1663054"/>
                    <a:pt x="3848250" y="1655875"/>
                    <a:pt x="3853891" y="1646303"/>
                  </a:cubicBezTo>
                  <a:cubicBezTo>
                    <a:pt x="3880682" y="1598445"/>
                    <a:pt x="3907476" y="1552982"/>
                    <a:pt x="3934267" y="1507516"/>
                  </a:cubicBezTo>
                  <a:cubicBezTo>
                    <a:pt x="3938499" y="1502730"/>
                    <a:pt x="3941319" y="1493159"/>
                    <a:pt x="3942728" y="1485981"/>
                  </a:cubicBezTo>
                  <a:close/>
                  <a:moveTo>
                    <a:pt x="984271" y="1485981"/>
                  </a:moveTo>
                  <a:cubicBezTo>
                    <a:pt x="989912" y="1495553"/>
                    <a:pt x="994143" y="1500338"/>
                    <a:pt x="996963" y="1505124"/>
                  </a:cubicBezTo>
                  <a:cubicBezTo>
                    <a:pt x="1025166" y="1552982"/>
                    <a:pt x="1053369" y="1598445"/>
                    <a:pt x="1080160" y="1646303"/>
                  </a:cubicBezTo>
                  <a:cubicBezTo>
                    <a:pt x="1087212" y="1658269"/>
                    <a:pt x="1094262" y="1663054"/>
                    <a:pt x="1102722" y="1667840"/>
                  </a:cubicBezTo>
                  <a:cubicBezTo>
                    <a:pt x="1139386" y="1684589"/>
                    <a:pt x="1176049" y="1701341"/>
                    <a:pt x="1212713" y="1718090"/>
                  </a:cubicBezTo>
                  <a:cubicBezTo>
                    <a:pt x="1216944" y="1720484"/>
                    <a:pt x="1222584" y="1722875"/>
                    <a:pt x="1228225" y="1725269"/>
                  </a:cubicBezTo>
                  <a:cubicBezTo>
                    <a:pt x="1226814" y="1732447"/>
                    <a:pt x="1226814" y="1739627"/>
                    <a:pt x="1225405" y="1746804"/>
                  </a:cubicBezTo>
                  <a:cubicBezTo>
                    <a:pt x="1215533" y="1811413"/>
                    <a:pt x="1205663" y="1878414"/>
                    <a:pt x="1194382" y="1943020"/>
                  </a:cubicBezTo>
                  <a:cubicBezTo>
                    <a:pt x="1191561" y="1954986"/>
                    <a:pt x="1191561" y="1966949"/>
                    <a:pt x="1194382" y="1981307"/>
                  </a:cubicBezTo>
                  <a:cubicBezTo>
                    <a:pt x="1205663" y="2045916"/>
                    <a:pt x="1215533" y="2110522"/>
                    <a:pt x="1225405" y="2175131"/>
                  </a:cubicBezTo>
                  <a:cubicBezTo>
                    <a:pt x="1226814" y="2182309"/>
                    <a:pt x="1226814" y="2189488"/>
                    <a:pt x="1228225" y="2196666"/>
                  </a:cubicBezTo>
                  <a:cubicBezTo>
                    <a:pt x="1223994" y="2199060"/>
                    <a:pt x="1219764" y="2201452"/>
                    <a:pt x="1215533" y="2203846"/>
                  </a:cubicBezTo>
                  <a:cubicBezTo>
                    <a:pt x="1178870" y="2222989"/>
                    <a:pt x="1140797" y="2239738"/>
                    <a:pt x="1102722" y="2256489"/>
                  </a:cubicBezTo>
                  <a:cubicBezTo>
                    <a:pt x="1092852" y="2261275"/>
                    <a:pt x="1085801" y="2266061"/>
                    <a:pt x="1080160" y="2278024"/>
                  </a:cubicBezTo>
                  <a:cubicBezTo>
                    <a:pt x="1050548" y="2330667"/>
                    <a:pt x="1019525" y="2383311"/>
                    <a:pt x="988502" y="2435954"/>
                  </a:cubicBezTo>
                  <a:cubicBezTo>
                    <a:pt x="985682" y="2428777"/>
                    <a:pt x="981451" y="2423991"/>
                    <a:pt x="978631" y="2419205"/>
                  </a:cubicBezTo>
                  <a:cubicBezTo>
                    <a:pt x="950428" y="2371348"/>
                    <a:pt x="922225" y="2323490"/>
                    <a:pt x="894023" y="2275632"/>
                  </a:cubicBezTo>
                  <a:cubicBezTo>
                    <a:pt x="888382" y="2266061"/>
                    <a:pt x="882742" y="2258881"/>
                    <a:pt x="874281" y="2256489"/>
                  </a:cubicBezTo>
                  <a:cubicBezTo>
                    <a:pt x="836208" y="2239738"/>
                    <a:pt x="796724" y="2220595"/>
                    <a:pt x="758650" y="2203846"/>
                  </a:cubicBezTo>
                  <a:cubicBezTo>
                    <a:pt x="755830" y="2201452"/>
                    <a:pt x="753010" y="2199060"/>
                    <a:pt x="747369" y="2196666"/>
                  </a:cubicBezTo>
                  <a:cubicBezTo>
                    <a:pt x="748780" y="2187094"/>
                    <a:pt x="748780" y="2179917"/>
                    <a:pt x="750189" y="2172737"/>
                  </a:cubicBezTo>
                  <a:cubicBezTo>
                    <a:pt x="760061" y="2108130"/>
                    <a:pt x="771342" y="2043521"/>
                    <a:pt x="781212" y="1978915"/>
                  </a:cubicBezTo>
                  <a:cubicBezTo>
                    <a:pt x="784032" y="1966949"/>
                    <a:pt x="782623" y="1952592"/>
                    <a:pt x="781212" y="1940629"/>
                  </a:cubicBezTo>
                  <a:cubicBezTo>
                    <a:pt x="769931" y="1876020"/>
                    <a:pt x="760061" y="1811413"/>
                    <a:pt x="750189" y="1746804"/>
                  </a:cubicBezTo>
                  <a:cubicBezTo>
                    <a:pt x="748780" y="1739627"/>
                    <a:pt x="748780" y="1732447"/>
                    <a:pt x="747369" y="1722875"/>
                  </a:cubicBezTo>
                  <a:cubicBezTo>
                    <a:pt x="762881" y="1715698"/>
                    <a:pt x="778392" y="1708518"/>
                    <a:pt x="793904" y="1701341"/>
                  </a:cubicBezTo>
                  <a:cubicBezTo>
                    <a:pt x="822107" y="1689375"/>
                    <a:pt x="848899" y="1677412"/>
                    <a:pt x="875692" y="1665446"/>
                  </a:cubicBezTo>
                  <a:cubicBezTo>
                    <a:pt x="884153" y="1663054"/>
                    <a:pt x="889793" y="1655875"/>
                    <a:pt x="895434" y="1646303"/>
                  </a:cubicBezTo>
                  <a:cubicBezTo>
                    <a:pt x="922225" y="1598445"/>
                    <a:pt x="949019" y="1552982"/>
                    <a:pt x="975811" y="1507516"/>
                  </a:cubicBezTo>
                  <a:cubicBezTo>
                    <a:pt x="980042" y="1502730"/>
                    <a:pt x="982862" y="1493159"/>
                    <a:pt x="984271" y="1485981"/>
                  </a:cubicBezTo>
                  <a:close/>
                  <a:moveTo>
                    <a:pt x="2466321" y="1325657"/>
                  </a:moveTo>
                  <a:cubicBezTo>
                    <a:pt x="2463501" y="1330442"/>
                    <a:pt x="2460680" y="1332837"/>
                    <a:pt x="2459269" y="1335228"/>
                  </a:cubicBezTo>
                  <a:cubicBezTo>
                    <a:pt x="2457860" y="1340014"/>
                    <a:pt x="2455040" y="1342408"/>
                    <a:pt x="2453629" y="1344800"/>
                  </a:cubicBezTo>
                  <a:cubicBezTo>
                    <a:pt x="2415556" y="1409409"/>
                    <a:pt x="2377482" y="1474016"/>
                    <a:pt x="2339409" y="1538625"/>
                  </a:cubicBezTo>
                  <a:cubicBezTo>
                    <a:pt x="2332357" y="1550588"/>
                    <a:pt x="2325308" y="1557768"/>
                    <a:pt x="2315436" y="1562553"/>
                  </a:cubicBezTo>
                  <a:cubicBezTo>
                    <a:pt x="2261851" y="1586482"/>
                    <a:pt x="2206856" y="1612803"/>
                    <a:pt x="2153271" y="1636732"/>
                  </a:cubicBezTo>
                  <a:cubicBezTo>
                    <a:pt x="2149040" y="1639126"/>
                    <a:pt x="2146220" y="1641517"/>
                    <a:pt x="2141990" y="1643911"/>
                  </a:cubicBezTo>
                  <a:cubicBezTo>
                    <a:pt x="2143400" y="1653483"/>
                    <a:pt x="2144811" y="1663054"/>
                    <a:pt x="2146220" y="1672626"/>
                  </a:cubicBezTo>
                  <a:cubicBezTo>
                    <a:pt x="2160321" y="1761161"/>
                    <a:pt x="2174423" y="1852091"/>
                    <a:pt x="2188524" y="1940629"/>
                  </a:cubicBezTo>
                  <a:cubicBezTo>
                    <a:pt x="2189935" y="1952592"/>
                    <a:pt x="2191344" y="1964558"/>
                    <a:pt x="2188524" y="1978915"/>
                  </a:cubicBezTo>
                  <a:cubicBezTo>
                    <a:pt x="2174423" y="2069844"/>
                    <a:pt x="2160321" y="2158380"/>
                    <a:pt x="2146220" y="2249310"/>
                  </a:cubicBezTo>
                  <a:cubicBezTo>
                    <a:pt x="2144811" y="2258881"/>
                    <a:pt x="2143400" y="2268452"/>
                    <a:pt x="2141990" y="2278024"/>
                  </a:cubicBezTo>
                  <a:cubicBezTo>
                    <a:pt x="2149040" y="2280418"/>
                    <a:pt x="2153271" y="2282810"/>
                    <a:pt x="2158912" y="2285204"/>
                  </a:cubicBezTo>
                  <a:cubicBezTo>
                    <a:pt x="2211086" y="2309133"/>
                    <a:pt x="2264671" y="2333062"/>
                    <a:pt x="2316847" y="2356990"/>
                  </a:cubicBezTo>
                  <a:cubicBezTo>
                    <a:pt x="2326717" y="2361776"/>
                    <a:pt x="2332357" y="2366562"/>
                    <a:pt x="2339409" y="2378525"/>
                  </a:cubicBezTo>
                  <a:cubicBezTo>
                    <a:pt x="2378893" y="2445526"/>
                    <a:pt x="2416965" y="2510135"/>
                    <a:pt x="2456449" y="2577135"/>
                  </a:cubicBezTo>
                  <a:cubicBezTo>
                    <a:pt x="2459269" y="2584313"/>
                    <a:pt x="2462090" y="2589099"/>
                    <a:pt x="2467730" y="2596278"/>
                  </a:cubicBezTo>
                  <a:cubicBezTo>
                    <a:pt x="2471961" y="2589099"/>
                    <a:pt x="2474782" y="2584313"/>
                    <a:pt x="2479011" y="2577135"/>
                  </a:cubicBezTo>
                  <a:cubicBezTo>
                    <a:pt x="2517086" y="2512526"/>
                    <a:pt x="2555158" y="2447920"/>
                    <a:pt x="2593233" y="2383311"/>
                  </a:cubicBezTo>
                  <a:cubicBezTo>
                    <a:pt x="2593233" y="2383311"/>
                    <a:pt x="2594642" y="2380919"/>
                    <a:pt x="2594642" y="2380919"/>
                  </a:cubicBezTo>
                  <a:cubicBezTo>
                    <a:pt x="2596053" y="2378525"/>
                    <a:pt x="2596053" y="2378525"/>
                    <a:pt x="2596053" y="2378525"/>
                  </a:cubicBezTo>
                  <a:cubicBezTo>
                    <a:pt x="2596053" y="2376133"/>
                    <a:pt x="2597462" y="2376133"/>
                    <a:pt x="2597462" y="2376133"/>
                  </a:cubicBezTo>
                  <a:cubicBezTo>
                    <a:pt x="2598873" y="2373739"/>
                    <a:pt x="2600283" y="2373739"/>
                    <a:pt x="2601693" y="2371348"/>
                  </a:cubicBezTo>
                  <a:cubicBezTo>
                    <a:pt x="2604514" y="2366562"/>
                    <a:pt x="2608743" y="2364168"/>
                    <a:pt x="2611564" y="2361776"/>
                  </a:cubicBezTo>
                  <a:cubicBezTo>
                    <a:pt x="2612975" y="2361776"/>
                    <a:pt x="2614384" y="2359382"/>
                    <a:pt x="2615795" y="2359382"/>
                  </a:cubicBezTo>
                  <a:cubicBezTo>
                    <a:pt x="2617204" y="2359382"/>
                    <a:pt x="2617204" y="2359382"/>
                    <a:pt x="2617204" y="2359382"/>
                  </a:cubicBezTo>
                  <a:cubicBezTo>
                    <a:pt x="2617204" y="2359382"/>
                    <a:pt x="2618615" y="2359382"/>
                    <a:pt x="2618615" y="2359382"/>
                  </a:cubicBezTo>
                  <a:cubicBezTo>
                    <a:pt x="2618615" y="2359382"/>
                    <a:pt x="2620024" y="2356990"/>
                    <a:pt x="2621436" y="2356990"/>
                  </a:cubicBezTo>
                  <a:cubicBezTo>
                    <a:pt x="2673609" y="2335453"/>
                    <a:pt x="2724374" y="2311524"/>
                    <a:pt x="2776550" y="2287596"/>
                  </a:cubicBezTo>
                  <a:cubicBezTo>
                    <a:pt x="2782190" y="2287596"/>
                    <a:pt x="2786420" y="2282810"/>
                    <a:pt x="2793471" y="2280418"/>
                  </a:cubicBezTo>
                  <a:cubicBezTo>
                    <a:pt x="2792061" y="2270847"/>
                    <a:pt x="2790651" y="2261275"/>
                    <a:pt x="2789240" y="2251703"/>
                  </a:cubicBezTo>
                  <a:cubicBezTo>
                    <a:pt x="2775139" y="2160774"/>
                    <a:pt x="2761038" y="2072236"/>
                    <a:pt x="2746937" y="1981307"/>
                  </a:cubicBezTo>
                  <a:cubicBezTo>
                    <a:pt x="2744116" y="1969343"/>
                    <a:pt x="2745527" y="1957378"/>
                    <a:pt x="2746937" y="1943020"/>
                  </a:cubicBezTo>
                  <a:cubicBezTo>
                    <a:pt x="2761038" y="1854485"/>
                    <a:pt x="2775139" y="1763556"/>
                    <a:pt x="2789240" y="1675018"/>
                  </a:cubicBezTo>
                  <a:cubicBezTo>
                    <a:pt x="2790651" y="1670232"/>
                    <a:pt x="2790651" y="1663054"/>
                    <a:pt x="2792061" y="1658269"/>
                  </a:cubicBezTo>
                  <a:cubicBezTo>
                    <a:pt x="2792061" y="1653483"/>
                    <a:pt x="2793471" y="1648697"/>
                    <a:pt x="2793471" y="1643911"/>
                  </a:cubicBezTo>
                  <a:cubicBezTo>
                    <a:pt x="2789240" y="1641517"/>
                    <a:pt x="2785011" y="1639126"/>
                    <a:pt x="2780779" y="1636732"/>
                  </a:cubicBezTo>
                  <a:cubicBezTo>
                    <a:pt x="2727194" y="1610411"/>
                    <a:pt x="2673609" y="1586482"/>
                    <a:pt x="2620024" y="1562553"/>
                  </a:cubicBezTo>
                  <a:cubicBezTo>
                    <a:pt x="2611564" y="1557768"/>
                    <a:pt x="2603103" y="1550588"/>
                    <a:pt x="2596053" y="1538625"/>
                  </a:cubicBezTo>
                  <a:cubicBezTo>
                    <a:pt x="2584772" y="1519482"/>
                    <a:pt x="2573491" y="1500338"/>
                    <a:pt x="2559389" y="1481195"/>
                  </a:cubicBezTo>
                  <a:cubicBezTo>
                    <a:pt x="2532596" y="1435729"/>
                    <a:pt x="2504394" y="1387872"/>
                    <a:pt x="2477602" y="1342408"/>
                  </a:cubicBezTo>
                  <a:cubicBezTo>
                    <a:pt x="2474782" y="1337623"/>
                    <a:pt x="2470550" y="1332837"/>
                    <a:pt x="2466321" y="1325657"/>
                  </a:cubicBezTo>
                  <a:close/>
                  <a:moveTo>
                    <a:pt x="3949780" y="1318479"/>
                  </a:moveTo>
                  <a:cubicBezTo>
                    <a:pt x="3942728" y="1330442"/>
                    <a:pt x="3939908" y="1335228"/>
                    <a:pt x="3935678" y="1342408"/>
                  </a:cubicBezTo>
                  <a:cubicBezTo>
                    <a:pt x="3897604" y="1407015"/>
                    <a:pt x="3859531" y="1471624"/>
                    <a:pt x="3821457" y="1536230"/>
                  </a:cubicBezTo>
                  <a:cubicBezTo>
                    <a:pt x="3814407" y="1550588"/>
                    <a:pt x="3805946" y="1557768"/>
                    <a:pt x="3794665" y="1562553"/>
                  </a:cubicBezTo>
                  <a:cubicBezTo>
                    <a:pt x="3741080" y="1586482"/>
                    <a:pt x="3687495" y="1612803"/>
                    <a:pt x="3633910" y="1636732"/>
                  </a:cubicBezTo>
                  <a:cubicBezTo>
                    <a:pt x="3629679" y="1639126"/>
                    <a:pt x="3626859" y="1641517"/>
                    <a:pt x="3622629" y="1643911"/>
                  </a:cubicBezTo>
                  <a:cubicBezTo>
                    <a:pt x="3622629" y="1651089"/>
                    <a:pt x="3624038" y="1660660"/>
                    <a:pt x="3625449" y="1667840"/>
                  </a:cubicBezTo>
                  <a:cubicBezTo>
                    <a:pt x="3639551" y="1756376"/>
                    <a:pt x="3653652" y="1842519"/>
                    <a:pt x="3667753" y="1931057"/>
                  </a:cubicBezTo>
                  <a:cubicBezTo>
                    <a:pt x="3670574" y="1950200"/>
                    <a:pt x="3670574" y="1969343"/>
                    <a:pt x="3667753" y="1988486"/>
                  </a:cubicBezTo>
                  <a:cubicBezTo>
                    <a:pt x="3653652" y="2077022"/>
                    <a:pt x="3639551" y="2163166"/>
                    <a:pt x="3625449" y="2251703"/>
                  </a:cubicBezTo>
                  <a:cubicBezTo>
                    <a:pt x="3624038" y="2258881"/>
                    <a:pt x="3622629" y="2268452"/>
                    <a:pt x="3621218" y="2278024"/>
                  </a:cubicBezTo>
                  <a:cubicBezTo>
                    <a:pt x="3628270" y="2280418"/>
                    <a:pt x="3632499" y="2282810"/>
                    <a:pt x="3638140" y="2285204"/>
                  </a:cubicBezTo>
                  <a:cubicBezTo>
                    <a:pt x="3691725" y="2309133"/>
                    <a:pt x="3743900" y="2333062"/>
                    <a:pt x="3797485" y="2356990"/>
                  </a:cubicBezTo>
                  <a:cubicBezTo>
                    <a:pt x="3805946" y="2361776"/>
                    <a:pt x="3812996" y="2368953"/>
                    <a:pt x="3818637" y="2378525"/>
                  </a:cubicBezTo>
                  <a:cubicBezTo>
                    <a:pt x="3858120" y="2445526"/>
                    <a:pt x="3896195" y="2510135"/>
                    <a:pt x="3935678" y="2577135"/>
                  </a:cubicBezTo>
                  <a:cubicBezTo>
                    <a:pt x="3938499" y="2584313"/>
                    <a:pt x="3942728" y="2589099"/>
                    <a:pt x="3946959" y="2596278"/>
                  </a:cubicBezTo>
                  <a:cubicBezTo>
                    <a:pt x="3952600" y="2589099"/>
                    <a:pt x="3955420" y="2584313"/>
                    <a:pt x="3959650" y="2577135"/>
                  </a:cubicBezTo>
                  <a:cubicBezTo>
                    <a:pt x="3997724" y="2512526"/>
                    <a:pt x="4037208" y="2445526"/>
                    <a:pt x="4075281" y="2380919"/>
                  </a:cubicBezTo>
                  <a:cubicBezTo>
                    <a:pt x="4082332" y="2371348"/>
                    <a:pt x="4089382" y="2364168"/>
                    <a:pt x="4097843" y="2359382"/>
                  </a:cubicBezTo>
                  <a:cubicBezTo>
                    <a:pt x="4151428" y="2335453"/>
                    <a:pt x="4203604" y="2311524"/>
                    <a:pt x="4257189" y="2287596"/>
                  </a:cubicBezTo>
                  <a:cubicBezTo>
                    <a:pt x="4261418" y="2285204"/>
                    <a:pt x="4267059" y="2282810"/>
                    <a:pt x="4272699" y="2280418"/>
                  </a:cubicBezTo>
                  <a:cubicBezTo>
                    <a:pt x="4272699" y="2270847"/>
                    <a:pt x="4271290" y="2261275"/>
                    <a:pt x="4269879" y="2254095"/>
                  </a:cubicBezTo>
                  <a:cubicBezTo>
                    <a:pt x="4255778" y="2165560"/>
                    <a:pt x="4241676" y="2079416"/>
                    <a:pt x="4227575" y="1990878"/>
                  </a:cubicBezTo>
                  <a:cubicBezTo>
                    <a:pt x="4224755" y="1969343"/>
                    <a:pt x="4224755" y="1952592"/>
                    <a:pt x="4227575" y="1931057"/>
                  </a:cubicBezTo>
                  <a:cubicBezTo>
                    <a:pt x="4241676" y="1844914"/>
                    <a:pt x="4254368" y="1756376"/>
                    <a:pt x="4268470" y="1670232"/>
                  </a:cubicBezTo>
                  <a:cubicBezTo>
                    <a:pt x="4269879" y="1663054"/>
                    <a:pt x="4271290" y="1653483"/>
                    <a:pt x="4272699" y="1643911"/>
                  </a:cubicBezTo>
                  <a:cubicBezTo>
                    <a:pt x="4267059" y="1641517"/>
                    <a:pt x="4262829" y="1639126"/>
                    <a:pt x="4258598" y="1636732"/>
                  </a:cubicBezTo>
                  <a:cubicBezTo>
                    <a:pt x="4206424" y="1612803"/>
                    <a:pt x="4154248" y="1588874"/>
                    <a:pt x="4102074" y="1564945"/>
                  </a:cubicBezTo>
                  <a:cubicBezTo>
                    <a:pt x="4090793" y="1560159"/>
                    <a:pt x="4082332" y="1550588"/>
                    <a:pt x="4073871" y="1536230"/>
                  </a:cubicBezTo>
                  <a:cubicBezTo>
                    <a:pt x="4035797" y="1471624"/>
                    <a:pt x="3997724" y="1407015"/>
                    <a:pt x="3961061" y="1342408"/>
                  </a:cubicBezTo>
                  <a:cubicBezTo>
                    <a:pt x="3956830" y="1337623"/>
                    <a:pt x="3954009" y="1328051"/>
                    <a:pt x="3949780" y="1318479"/>
                  </a:cubicBezTo>
                  <a:close/>
                  <a:moveTo>
                    <a:pt x="989912" y="1318479"/>
                  </a:moveTo>
                  <a:cubicBezTo>
                    <a:pt x="982862" y="1330442"/>
                    <a:pt x="980042" y="1335228"/>
                    <a:pt x="975811" y="1342408"/>
                  </a:cubicBezTo>
                  <a:cubicBezTo>
                    <a:pt x="937738" y="1407015"/>
                    <a:pt x="899663" y="1471624"/>
                    <a:pt x="861591" y="1536230"/>
                  </a:cubicBezTo>
                  <a:cubicBezTo>
                    <a:pt x="854539" y="1550588"/>
                    <a:pt x="846078" y="1557768"/>
                    <a:pt x="834797" y="1562553"/>
                  </a:cubicBezTo>
                  <a:cubicBezTo>
                    <a:pt x="781212" y="1586482"/>
                    <a:pt x="727627" y="1612803"/>
                    <a:pt x="674042" y="1636732"/>
                  </a:cubicBezTo>
                  <a:cubicBezTo>
                    <a:pt x="669813" y="1639126"/>
                    <a:pt x="666992" y="1641517"/>
                    <a:pt x="662761" y="1643911"/>
                  </a:cubicBezTo>
                  <a:cubicBezTo>
                    <a:pt x="662761" y="1651089"/>
                    <a:pt x="664172" y="1660660"/>
                    <a:pt x="665581" y="1667840"/>
                  </a:cubicBezTo>
                  <a:cubicBezTo>
                    <a:pt x="679683" y="1756376"/>
                    <a:pt x="693784" y="1842519"/>
                    <a:pt x="707885" y="1931057"/>
                  </a:cubicBezTo>
                  <a:cubicBezTo>
                    <a:pt x="710706" y="1950200"/>
                    <a:pt x="710706" y="1969343"/>
                    <a:pt x="707885" y="1988486"/>
                  </a:cubicBezTo>
                  <a:cubicBezTo>
                    <a:pt x="693784" y="2077022"/>
                    <a:pt x="679683" y="2163166"/>
                    <a:pt x="665581" y="2251703"/>
                  </a:cubicBezTo>
                  <a:cubicBezTo>
                    <a:pt x="664172" y="2258881"/>
                    <a:pt x="662761" y="2268452"/>
                    <a:pt x="661352" y="2278024"/>
                  </a:cubicBezTo>
                  <a:cubicBezTo>
                    <a:pt x="668402" y="2280418"/>
                    <a:pt x="672633" y="2282810"/>
                    <a:pt x="678273" y="2285204"/>
                  </a:cubicBezTo>
                  <a:cubicBezTo>
                    <a:pt x="731858" y="2309133"/>
                    <a:pt x="784032" y="2333062"/>
                    <a:pt x="837618" y="2356990"/>
                  </a:cubicBezTo>
                  <a:cubicBezTo>
                    <a:pt x="846078" y="2361776"/>
                    <a:pt x="853130" y="2368953"/>
                    <a:pt x="858770" y="2378525"/>
                  </a:cubicBezTo>
                  <a:cubicBezTo>
                    <a:pt x="898254" y="2445526"/>
                    <a:pt x="936327" y="2510135"/>
                    <a:pt x="975811" y="2577135"/>
                  </a:cubicBezTo>
                  <a:cubicBezTo>
                    <a:pt x="978631" y="2584313"/>
                    <a:pt x="982862" y="2589099"/>
                    <a:pt x="987092" y="2596278"/>
                  </a:cubicBezTo>
                  <a:cubicBezTo>
                    <a:pt x="992732" y="2589099"/>
                    <a:pt x="995552" y="2584313"/>
                    <a:pt x="999783" y="2577135"/>
                  </a:cubicBezTo>
                  <a:cubicBezTo>
                    <a:pt x="1037856" y="2512526"/>
                    <a:pt x="1077340" y="2445526"/>
                    <a:pt x="1115414" y="2380919"/>
                  </a:cubicBezTo>
                  <a:cubicBezTo>
                    <a:pt x="1122464" y="2371348"/>
                    <a:pt x="1129516" y="2364168"/>
                    <a:pt x="1137976" y="2359382"/>
                  </a:cubicBezTo>
                  <a:cubicBezTo>
                    <a:pt x="1191561" y="2335453"/>
                    <a:pt x="1243736" y="2311524"/>
                    <a:pt x="1297321" y="2287596"/>
                  </a:cubicBezTo>
                  <a:cubicBezTo>
                    <a:pt x="1301552" y="2285204"/>
                    <a:pt x="1307192" y="2282810"/>
                    <a:pt x="1312833" y="2280418"/>
                  </a:cubicBezTo>
                  <a:cubicBezTo>
                    <a:pt x="1312833" y="2270847"/>
                    <a:pt x="1311422" y="2261275"/>
                    <a:pt x="1310013" y="2254095"/>
                  </a:cubicBezTo>
                  <a:cubicBezTo>
                    <a:pt x="1295911" y="2165560"/>
                    <a:pt x="1281810" y="2079416"/>
                    <a:pt x="1267709" y="1990878"/>
                  </a:cubicBezTo>
                  <a:cubicBezTo>
                    <a:pt x="1264888" y="1969343"/>
                    <a:pt x="1264888" y="1952592"/>
                    <a:pt x="1267709" y="1931057"/>
                  </a:cubicBezTo>
                  <a:cubicBezTo>
                    <a:pt x="1281810" y="1844914"/>
                    <a:pt x="1294500" y="1756376"/>
                    <a:pt x="1308602" y="1670232"/>
                  </a:cubicBezTo>
                  <a:cubicBezTo>
                    <a:pt x="1310013" y="1663054"/>
                    <a:pt x="1311422" y="1653483"/>
                    <a:pt x="1312833" y="1643911"/>
                  </a:cubicBezTo>
                  <a:cubicBezTo>
                    <a:pt x="1307192" y="1641517"/>
                    <a:pt x="1302961" y="1639126"/>
                    <a:pt x="1298732" y="1636732"/>
                  </a:cubicBezTo>
                  <a:cubicBezTo>
                    <a:pt x="1246556" y="1612803"/>
                    <a:pt x="1194382" y="1588874"/>
                    <a:pt x="1142206" y="1564945"/>
                  </a:cubicBezTo>
                  <a:cubicBezTo>
                    <a:pt x="1130925" y="1560159"/>
                    <a:pt x="1122464" y="1550588"/>
                    <a:pt x="1114003" y="1536230"/>
                  </a:cubicBezTo>
                  <a:cubicBezTo>
                    <a:pt x="1077340" y="1471624"/>
                    <a:pt x="1039267" y="1407015"/>
                    <a:pt x="1001193" y="1342408"/>
                  </a:cubicBezTo>
                  <a:cubicBezTo>
                    <a:pt x="996963" y="1337623"/>
                    <a:pt x="994143" y="1328051"/>
                    <a:pt x="989912" y="1318479"/>
                  </a:cubicBezTo>
                  <a:close/>
                  <a:moveTo>
                    <a:pt x="2467730" y="1292157"/>
                  </a:moveTo>
                  <a:cubicBezTo>
                    <a:pt x="2473371" y="1299336"/>
                    <a:pt x="2476191" y="1304122"/>
                    <a:pt x="2480422" y="1316085"/>
                  </a:cubicBezTo>
                  <a:cubicBezTo>
                    <a:pt x="2519906" y="1385480"/>
                    <a:pt x="2560799" y="1454872"/>
                    <a:pt x="2601693" y="1524267"/>
                  </a:cubicBezTo>
                  <a:cubicBezTo>
                    <a:pt x="2608743" y="1536230"/>
                    <a:pt x="2617204" y="1543410"/>
                    <a:pt x="2625665" y="1548196"/>
                  </a:cubicBezTo>
                  <a:cubicBezTo>
                    <a:pt x="2673609" y="1569731"/>
                    <a:pt x="2721554" y="1591268"/>
                    <a:pt x="2769498" y="1612803"/>
                  </a:cubicBezTo>
                  <a:cubicBezTo>
                    <a:pt x="2777959" y="1617588"/>
                    <a:pt x="2785011" y="1619983"/>
                    <a:pt x="2793471" y="1624768"/>
                  </a:cubicBezTo>
                  <a:cubicBezTo>
                    <a:pt x="2794881" y="1624768"/>
                    <a:pt x="2797701" y="1627160"/>
                    <a:pt x="2799112" y="1627160"/>
                  </a:cubicBezTo>
                  <a:cubicBezTo>
                    <a:pt x="2801932" y="1629554"/>
                    <a:pt x="2804752" y="1629554"/>
                    <a:pt x="2808982" y="1631946"/>
                  </a:cubicBezTo>
                  <a:cubicBezTo>
                    <a:pt x="2807573" y="1641517"/>
                    <a:pt x="2806162" y="1651089"/>
                    <a:pt x="2804752" y="1658269"/>
                  </a:cubicBezTo>
                  <a:cubicBezTo>
                    <a:pt x="2803342" y="1675018"/>
                    <a:pt x="2800521" y="1689375"/>
                    <a:pt x="2797701" y="1706126"/>
                  </a:cubicBezTo>
                  <a:cubicBezTo>
                    <a:pt x="2797701" y="1708518"/>
                    <a:pt x="2796292" y="1710912"/>
                    <a:pt x="2796292" y="1713304"/>
                  </a:cubicBezTo>
                  <a:cubicBezTo>
                    <a:pt x="2792061" y="1742018"/>
                    <a:pt x="2787831" y="1768341"/>
                    <a:pt x="2783600" y="1797056"/>
                  </a:cubicBezTo>
                  <a:cubicBezTo>
                    <a:pt x="2775139" y="1844914"/>
                    <a:pt x="2768089" y="1895163"/>
                    <a:pt x="2759628" y="1945414"/>
                  </a:cubicBezTo>
                  <a:cubicBezTo>
                    <a:pt x="2756808" y="1959772"/>
                    <a:pt x="2756808" y="1974129"/>
                    <a:pt x="2759628" y="1988486"/>
                  </a:cubicBezTo>
                  <a:cubicBezTo>
                    <a:pt x="2765269" y="2021987"/>
                    <a:pt x="2769498" y="2053093"/>
                    <a:pt x="2775139" y="2086593"/>
                  </a:cubicBezTo>
                  <a:cubicBezTo>
                    <a:pt x="2785011" y="2148808"/>
                    <a:pt x="2794881" y="2211023"/>
                    <a:pt x="2804752" y="2273238"/>
                  </a:cubicBezTo>
                  <a:cubicBezTo>
                    <a:pt x="2804752" y="2273238"/>
                    <a:pt x="2804752" y="2275632"/>
                    <a:pt x="2804752" y="2275632"/>
                  </a:cubicBezTo>
                  <a:cubicBezTo>
                    <a:pt x="2804752" y="2282810"/>
                    <a:pt x="2806162" y="2289990"/>
                    <a:pt x="2807573" y="2299561"/>
                  </a:cubicBezTo>
                  <a:cubicBezTo>
                    <a:pt x="2801932" y="2301953"/>
                    <a:pt x="2797701" y="2304347"/>
                    <a:pt x="2793471" y="2306738"/>
                  </a:cubicBezTo>
                  <a:cubicBezTo>
                    <a:pt x="2775139" y="2316310"/>
                    <a:pt x="2755397" y="2323490"/>
                    <a:pt x="2735655" y="2333062"/>
                  </a:cubicBezTo>
                  <a:cubicBezTo>
                    <a:pt x="2697582" y="2349811"/>
                    <a:pt x="2660919" y="2366562"/>
                    <a:pt x="2622845" y="2383311"/>
                  </a:cubicBezTo>
                  <a:cubicBezTo>
                    <a:pt x="2620024" y="2383311"/>
                    <a:pt x="2617204" y="2385705"/>
                    <a:pt x="2614384" y="2388097"/>
                  </a:cubicBezTo>
                  <a:cubicBezTo>
                    <a:pt x="2610154" y="2390491"/>
                    <a:pt x="2605923" y="2395277"/>
                    <a:pt x="2601693" y="2402454"/>
                  </a:cubicBezTo>
                  <a:cubicBezTo>
                    <a:pt x="2560799" y="2471849"/>
                    <a:pt x="2519906" y="2541241"/>
                    <a:pt x="2479011" y="2610636"/>
                  </a:cubicBezTo>
                  <a:cubicBezTo>
                    <a:pt x="2474782" y="2617813"/>
                    <a:pt x="2471961" y="2624993"/>
                    <a:pt x="2467730" y="2634565"/>
                  </a:cubicBezTo>
                  <a:cubicBezTo>
                    <a:pt x="2463501" y="2627385"/>
                    <a:pt x="2460680" y="2622599"/>
                    <a:pt x="2457860" y="2617813"/>
                  </a:cubicBezTo>
                  <a:cubicBezTo>
                    <a:pt x="2443759" y="2593884"/>
                    <a:pt x="2431067" y="2572350"/>
                    <a:pt x="2416965" y="2548421"/>
                  </a:cubicBezTo>
                  <a:cubicBezTo>
                    <a:pt x="2414145" y="2543635"/>
                    <a:pt x="2409915" y="2538849"/>
                    <a:pt x="2405684" y="2534063"/>
                  </a:cubicBezTo>
                  <a:lnTo>
                    <a:pt x="2405684" y="2529278"/>
                  </a:lnTo>
                  <a:cubicBezTo>
                    <a:pt x="2381713" y="2488597"/>
                    <a:pt x="2356330" y="2445526"/>
                    <a:pt x="2332357" y="2404848"/>
                  </a:cubicBezTo>
                  <a:cubicBezTo>
                    <a:pt x="2326717" y="2392882"/>
                    <a:pt x="2319667" y="2385705"/>
                    <a:pt x="2309795" y="2380919"/>
                  </a:cubicBezTo>
                  <a:cubicBezTo>
                    <a:pt x="2253390" y="2356990"/>
                    <a:pt x="2196985" y="2330667"/>
                    <a:pt x="2140580" y="2304347"/>
                  </a:cubicBezTo>
                  <a:cubicBezTo>
                    <a:pt x="2136350" y="2301953"/>
                    <a:pt x="2132119" y="2299561"/>
                    <a:pt x="2126478" y="2297167"/>
                  </a:cubicBezTo>
                  <a:cubicBezTo>
                    <a:pt x="2130709" y="2275632"/>
                    <a:pt x="2133530" y="2256489"/>
                    <a:pt x="2136350" y="2237346"/>
                  </a:cubicBezTo>
                  <a:cubicBezTo>
                    <a:pt x="2149040" y="2155988"/>
                    <a:pt x="2161732" y="2072236"/>
                    <a:pt x="2175834" y="1990878"/>
                  </a:cubicBezTo>
                  <a:cubicBezTo>
                    <a:pt x="2178654" y="1971735"/>
                    <a:pt x="2178654" y="1954986"/>
                    <a:pt x="2175834" y="1935843"/>
                  </a:cubicBezTo>
                  <a:cubicBezTo>
                    <a:pt x="2160321" y="1842519"/>
                    <a:pt x="2144811" y="1749198"/>
                    <a:pt x="2130709" y="1655875"/>
                  </a:cubicBezTo>
                  <a:cubicBezTo>
                    <a:pt x="2129298" y="1648697"/>
                    <a:pt x="2127889" y="1639126"/>
                    <a:pt x="2126478" y="1629554"/>
                  </a:cubicBezTo>
                  <a:cubicBezTo>
                    <a:pt x="2132119" y="1624768"/>
                    <a:pt x="2137759" y="1622374"/>
                    <a:pt x="2143400" y="1619983"/>
                  </a:cubicBezTo>
                  <a:cubicBezTo>
                    <a:pt x="2198396" y="1593660"/>
                    <a:pt x="2254801" y="1567339"/>
                    <a:pt x="2309795" y="1543410"/>
                  </a:cubicBezTo>
                  <a:cubicBezTo>
                    <a:pt x="2319667" y="1538625"/>
                    <a:pt x="2326717" y="1531445"/>
                    <a:pt x="2333768" y="1519482"/>
                  </a:cubicBezTo>
                  <a:cubicBezTo>
                    <a:pt x="2357740" y="1476410"/>
                    <a:pt x="2383122" y="1435729"/>
                    <a:pt x="2407095" y="1395052"/>
                  </a:cubicBezTo>
                  <a:lnTo>
                    <a:pt x="2407095" y="1387872"/>
                  </a:lnTo>
                  <a:cubicBezTo>
                    <a:pt x="2409915" y="1385480"/>
                    <a:pt x="2414145" y="1383086"/>
                    <a:pt x="2416965" y="1378300"/>
                  </a:cubicBezTo>
                  <a:cubicBezTo>
                    <a:pt x="2431067" y="1354371"/>
                    <a:pt x="2443759" y="1332837"/>
                    <a:pt x="2456449" y="1311300"/>
                  </a:cubicBezTo>
                  <a:cubicBezTo>
                    <a:pt x="2459269" y="1304122"/>
                    <a:pt x="2463501" y="1299336"/>
                    <a:pt x="2467730" y="1292157"/>
                  </a:cubicBezTo>
                  <a:close/>
                  <a:moveTo>
                    <a:pt x="3945549" y="1287371"/>
                  </a:moveTo>
                  <a:cubicBezTo>
                    <a:pt x="3951189" y="1296942"/>
                    <a:pt x="3955420" y="1304122"/>
                    <a:pt x="3965290" y="1306514"/>
                  </a:cubicBezTo>
                  <a:cubicBezTo>
                    <a:pt x="4006185" y="1375909"/>
                    <a:pt x="4048489" y="1447695"/>
                    <a:pt x="4089382" y="1517087"/>
                  </a:cubicBezTo>
                  <a:cubicBezTo>
                    <a:pt x="4096433" y="1529053"/>
                    <a:pt x="4102074" y="1533839"/>
                    <a:pt x="4110535" y="1538625"/>
                  </a:cubicBezTo>
                  <a:cubicBezTo>
                    <a:pt x="4166940" y="1562553"/>
                    <a:pt x="4223345" y="1588874"/>
                    <a:pt x="4279751" y="1615197"/>
                  </a:cubicBezTo>
                  <a:cubicBezTo>
                    <a:pt x="4283980" y="1617588"/>
                    <a:pt x="4289621" y="1619983"/>
                    <a:pt x="4295261" y="1622374"/>
                  </a:cubicBezTo>
                  <a:cubicBezTo>
                    <a:pt x="4291032" y="1646303"/>
                    <a:pt x="4288211" y="1665446"/>
                    <a:pt x="4285391" y="1684589"/>
                  </a:cubicBezTo>
                  <a:cubicBezTo>
                    <a:pt x="4271290" y="1768341"/>
                    <a:pt x="4258598" y="1854485"/>
                    <a:pt x="4244497" y="1938235"/>
                  </a:cubicBezTo>
                  <a:cubicBezTo>
                    <a:pt x="4243087" y="1950200"/>
                    <a:pt x="4241676" y="1962163"/>
                    <a:pt x="4244497" y="1976521"/>
                  </a:cubicBezTo>
                  <a:cubicBezTo>
                    <a:pt x="4260009" y="2072236"/>
                    <a:pt x="4274110" y="2170345"/>
                    <a:pt x="4289621" y="2266061"/>
                  </a:cubicBezTo>
                  <a:cubicBezTo>
                    <a:pt x="4291032" y="2275632"/>
                    <a:pt x="4292441" y="2282810"/>
                    <a:pt x="4293852" y="2292381"/>
                  </a:cubicBezTo>
                  <a:cubicBezTo>
                    <a:pt x="4289621" y="2294775"/>
                    <a:pt x="4285391" y="2297167"/>
                    <a:pt x="4281160" y="2299561"/>
                  </a:cubicBezTo>
                  <a:cubicBezTo>
                    <a:pt x="4224755" y="2323490"/>
                    <a:pt x="4166940" y="2349811"/>
                    <a:pt x="4110535" y="2376133"/>
                  </a:cubicBezTo>
                  <a:cubicBezTo>
                    <a:pt x="4100663" y="2380919"/>
                    <a:pt x="4093613" y="2388097"/>
                    <a:pt x="4086562" y="2400062"/>
                  </a:cubicBezTo>
                  <a:cubicBezTo>
                    <a:pt x="4045669" y="2469454"/>
                    <a:pt x="4006185" y="2536455"/>
                    <a:pt x="3965290" y="2605850"/>
                  </a:cubicBezTo>
                  <a:cubicBezTo>
                    <a:pt x="3961061" y="2613027"/>
                    <a:pt x="3958240" y="2620207"/>
                    <a:pt x="3954009" y="2629779"/>
                  </a:cubicBezTo>
                  <a:cubicBezTo>
                    <a:pt x="3946959" y="2620207"/>
                    <a:pt x="3944139" y="2615421"/>
                    <a:pt x="3939908" y="2608242"/>
                  </a:cubicBezTo>
                  <a:cubicBezTo>
                    <a:pt x="3899015" y="2538849"/>
                    <a:pt x="3856711" y="2467063"/>
                    <a:pt x="3815816" y="2397668"/>
                  </a:cubicBezTo>
                  <a:cubicBezTo>
                    <a:pt x="3808766" y="2385705"/>
                    <a:pt x="3801715" y="2380919"/>
                    <a:pt x="3793254" y="2376133"/>
                  </a:cubicBezTo>
                  <a:cubicBezTo>
                    <a:pt x="3736849" y="2352204"/>
                    <a:pt x="3680444" y="2325882"/>
                    <a:pt x="3624038" y="2299561"/>
                  </a:cubicBezTo>
                  <a:cubicBezTo>
                    <a:pt x="3619809" y="2297167"/>
                    <a:pt x="3614168" y="2294775"/>
                    <a:pt x="3608528" y="2292381"/>
                  </a:cubicBezTo>
                  <a:cubicBezTo>
                    <a:pt x="3619809" y="2222989"/>
                    <a:pt x="3629679" y="2153594"/>
                    <a:pt x="3640960" y="2084202"/>
                  </a:cubicBezTo>
                  <a:cubicBezTo>
                    <a:pt x="3646601" y="2048307"/>
                    <a:pt x="3652241" y="2012415"/>
                    <a:pt x="3657882" y="1976521"/>
                  </a:cubicBezTo>
                  <a:cubicBezTo>
                    <a:pt x="3659292" y="1964558"/>
                    <a:pt x="3659292" y="1952592"/>
                    <a:pt x="3657882" y="1940629"/>
                  </a:cubicBezTo>
                  <a:cubicBezTo>
                    <a:pt x="3642371" y="1844914"/>
                    <a:pt x="3628270" y="1746804"/>
                    <a:pt x="3612757" y="1651089"/>
                  </a:cubicBezTo>
                  <a:cubicBezTo>
                    <a:pt x="3611348" y="1643911"/>
                    <a:pt x="3609937" y="1634340"/>
                    <a:pt x="3608528" y="1624768"/>
                  </a:cubicBezTo>
                  <a:cubicBezTo>
                    <a:pt x="3621218" y="1619983"/>
                    <a:pt x="3632499" y="1612803"/>
                    <a:pt x="3645191" y="1608017"/>
                  </a:cubicBezTo>
                  <a:cubicBezTo>
                    <a:pt x="3693136" y="1584088"/>
                    <a:pt x="3742490" y="1562553"/>
                    <a:pt x="3790434" y="1541016"/>
                  </a:cubicBezTo>
                  <a:cubicBezTo>
                    <a:pt x="3798895" y="1536230"/>
                    <a:pt x="3807356" y="1529053"/>
                    <a:pt x="3814407" y="1517087"/>
                  </a:cubicBezTo>
                  <a:cubicBezTo>
                    <a:pt x="3853891" y="1447695"/>
                    <a:pt x="3894784" y="1378300"/>
                    <a:pt x="3935678" y="1308908"/>
                  </a:cubicBezTo>
                  <a:cubicBezTo>
                    <a:pt x="3938499" y="1304122"/>
                    <a:pt x="3941319" y="1296942"/>
                    <a:pt x="3945549" y="1287371"/>
                  </a:cubicBezTo>
                  <a:close/>
                  <a:moveTo>
                    <a:pt x="987092" y="1287371"/>
                  </a:moveTo>
                  <a:cubicBezTo>
                    <a:pt x="992732" y="1296942"/>
                    <a:pt x="996963" y="1304122"/>
                    <a:pt x="1002604" y="1308908"/>
                  </a:cubicBezTo>
                  <a:cubicBezTo>
                    <a:pt x="1043497" y="1378300"/>
                    <a:pt x="1085801" y="1450087"/>
                    <a:pt x="1126695" y="1519482"/>
                  </a:cubicBezTo>
                  <a:cubicBezTo>
                    <a:pt x="1133745" y="1531445"/>
                    <a:pt x="1139386" y="1536230"/>
                    <a:pt x="1147847" y="1541016"/>
                  </a:cubicBezTo>
                  <a:cubicBezTo>
                    <a:pt x="1204252" y="1564945"/>
                    <a:pt x="1260657" y="1591268"/>
                    <a:pt x="1317062" y="1617588"/>
                  </a:cubicBezTo>
                  <a:cubicBezTo>
                    <a:pt x="1321294" y="1619983"/>
                    <a:pt x="1326934" y="1622374"/>
                    <a:pt x="1332575" y="1624768"/>
                  </a:cubicBezTo>
                  <a:cubicBezTo>
                    <a:pt x="1328344" y="1648697"/>
                    <a:pt x="1325523" y="1667840"/>
                    <a:pt x="1322703" y="1686983"/>
                  </a:cubicBezTo>
                  <a:cubicBezTo>
                    <a:pt x="1308602" y="1770733"/>
                    <a:pt x="1295911" y="1856877"/>
                    <a:pt x="1281810" y="1940629"/>
                  </a:cubicBezTo>
                  <a:cubicBezTo>
                    <a:pt x="1280399" y="1952592"/>
                    <a:pt x="1278990" y="1964558"/>
                    <a:pt x="1281810" y="1978915"/>
                  </a:cubicBezTo>
                  <a:cubicBezTo>
                    <a:pt x="1297321" y="2074630"/>
                    <a:pt x="1311422" y="2172737"/>
                    <a:pt x="1326934" y="2268452"/>
                  </a:cubicBezTo>
                  <a:cubicBezTo>
                    <a:pt x="1328344" y="2275632"/>
                    <a:pt x="1328344" y="2285204"/>
                    <a:pt x="1335395" y="2292381"/>
                  </a:cubicBezTo>
                  <a:cubicBezTo>
                    <a:pt x="1331164" y="2294775"/>
                    <a:pt x="1326934" y="2297167"/>
                    <a:pt x="1322703" y="2299561"/>
                  </a:cubicBezTo>
                  <a:cubicBezTo>
                    <a:pt x="1266298" y="2323490"/>
                    <a:pt x="1208483" y="2349811"/>
                    <a:pt x="1152078" y="2376133"/>
                  </a:cubicBezTo>
                  <a:cubicBezTo>
                    <a:pt x="1142206" y="2380919"/>
                    <a:pt x="1135156" y="2388097"/>
                    <a:pt x="1128105" y="2400062"/>
                  </a:cubicBezTo>
                  <a:cubicBezTo>
                    <a:pt x="1087212" y="2469454"/>
                    <a:pt x="1047728" y="2536455"/>
                    <a:pt x="1006833" y="2605850"/>
                  </a:cubicBezTo>
                  <a:cubicBezTo>
                    <a:pt x="1002604" y="2613027"/>
                    <a:pt x="999783" y="2620207"/>
                    <a:pt x="995552" y="2629779"/>
                  </a:cubicBezTo>
                  <a:cubicBezTo>
                    <a:pt x="988502" y="2620207"/>
                    <a:pt x="985682" y="2615421"/>
                    <a:pt x="981451" y="2608242"/>
                  </a:cubicBezTo>
                  <a:cubicBezTo>
                    <a:pt x="940558" y="2538849"/>
                    <a:pt x="898254" y="2467063"/>
                    <a:pt x="857359" y="2397668"/>
                  </a:cubicBezTo>
                  <a:cubicBezTo>
                    <a:pt x="850310" y="2385705"/>
                    <a:pt x="843258" y="2380919"/>
                    <a:pt x="834797" y="2376133"/>
                  </a:cubicBezTo>
                  <a:cubicBezTo>
                    <a:pt x="778392" y="2352204"/>
                    <a:pt x="721987" y="2325882"/>
                    <a:pt x="665581" y="2299561"/>
                  </a:cubicBezTo>
                  <a:cubicBezTo>
                    <a:pt x="661352" y="2297167"/>
                    <a:pt x="655711" y="2294775"/>
                    <a:pt x="650071" y="2292381"/>
                  </a:cubicBezTo>
                  <a:cubicBezTo>
                    <a:pt x="661352" y="2222989"/>
                    <a:pt x="671222" y="2153594"/>
                    <a:pt x="682503" y="2084202"/>
                  </a:cubicBezTo>
                  <a:cubicBezTo>
                    <a:pt x="688144" y="2048307"/>
                    <a:pt x="693784" y="2012415"/>
                    <a:pt x="699425" y="1976521"/>
                  </a:cubicBezTo>
                  <a:cubicBezTo>
                    <a:pt x="700836" y="1964558"/>
                    <a:pt x="700836" y="1952592"/>
                    <a:pt x="699425" y="1940629"/>
                  </a:cubicBezTo>
                  <a:cubicBezTo>
                    <a:pt x="683914" y="1844914"/>
                    <a:pt x="669813" y="1746804"/>
                    <a:pt x="654300" y="1651089"/>
                  </a:cubicBezTo>
                  <a:cubicBezTo>
                    <a:pt x="652891" y="1643911"/>
                    <a:pt x="651480" y="1634340"/>
                    <a:pt x="650071" y="1624768"/>
                  </a:cubicBezTo>
                  <a:cubicBezTo>
                    <a:pt x="662761" y="1619983"/>
                    <a:pt x="674042" y="1612803"/>
                    <a:pt x="686734" y="1608017"/>
                  </a:cubicBezTo>
                  <a:cubicBezTo>
                    <a:pt x="734679" y="1584088"/>
                    <a:pt x="784032" y="1562553"/>
                    <a:pt x="831977" y="1541016"/>
                  </a:cubicBezTo>
                  <a:cubicBezTo>
                    <a:pt x="840438" y="1536230"/>
                    <a:pt x="848899" y="1529053"/>
                    <a:pt x="855950" y="1517087"/>
                  </a:cubicBezTo>
                  <a:cubicBezTo>
                    <a:pt x="895434" y="1447695"/>
                    <a:pt x="936327" y="1378300"/>
                    <a:pt x="977221" y="1308908"/>
                  </a:cubicBezTo>
                  <a:cubicBezTo>
                    <a:pt x="980042" y="1304122"/>
                    <a:pt x="982862" y="1296942"/>
                    <a:pt x="987092" y="1287371"/>
                  </a:cubicBezTo>
                  <a:close/>
                  <a:moveTo>
                    <a:pt x="4554166" y="1195709"/>
                  </a:moveTo>
                  <a:lnTo>
                    <a:pt x="4570238" y="1221717"/>
                  </a:lnTo>
                  <a:lnTo>
                    <a:pt x="4570238" y="1258656"/>
                  </a:lnTo>
                  <a:cubicBezTo>
                    <a:pt x="4564597" y="1292157"/>
                    <a:pt x="4558957" y="1328051"/>
                    <a:pt x="4553316" y="1363943"/>
                  </a:cubicBezTo>
                  <a:cubicBezTo>
                    <a:pt x="4557546" y="1366337"/>
                    <a:pt x="4560366" y="1368729"/>
                    <a:pt x="4563186" y="1371123"/>
                  </a:cubicBezTo>
                  <a:cubicBezTo>
                    <a:pt x="4581519" y="1378300"/>
                    <a:pt x="4598441" y="1387872"/>
                    <a:pt x="4616771" y="1395052"/>
                  </a:cubicBezTo>
                  <a:cubicBezTo>
                    <a:pt x="4626643" y="1399837"/>
                    <a:pt x="4633693" y="1407015"/>
                    <a:pt x="4640744" y="1418981"/>
                  </a:cubicBezTo>
                  <a:cubicBezTo>
                    <a:pt x="4653435" y="1440515"/>
                    <a:pt x="4666127" y="1462052"/>
                    <a:pt x="4678817" y="1483587"/>
                  </a:cubicBezTo>
                  <a:cubicBezTo>
                    <a:pt x="4681638" y="1488373"/>
                    <a:pt x="4684458" y="1493159"/>
                    <a:pt x="4688689" y="1497944"/>
                  </a:cubicBezTo>
                  <a:lnTo>
                    <a:pt x="4706895" y="1467049"/>
                  </a:lnTo>
                  <a:lnTo>
                    <a:pt x="4708092" y="1469230"/>
                  </a:lnTo>
                  <a:lnTo>
                    <a:pt x="4715237" y="1484001"/>
                  </a:lnTo>
                  <a:lnTo>
                    <a:pt x="4698559" y="1512302"/>
                  </a:lnTo>
                  <a:cubicBezTo>
                    <a:pt x="4695739" y="1517087"/>
                    <a:pt x="4691509" y="1521873"/>
                    <a:pt x="4687278" y="1529053"/>
                  </a:cubicBezTo>
                  <a:cubicBezTo>
                    <a:pt x="4677408" y="1512302"/>
                    <a:pt x="4667536" y="1497944"/>
                    <a:pt x="4657666" y="1481195"/>
                  </a:cubicBezTo>
                  <a:cubicBezTo>
                    <a:pt x="4646385" y="1462052"/>
                    <a:pt x="4636513" y="1438124"/>
                    <a:pt x="4622412" y="1423766"/>
                  </a:cubicBezTo>
                  <a:cubicBezTo>
                    <a:pt x="4609722" y="1409409"/>
                    <a:pt x="4592800" y="1407015"/>
                    <a:pt x="4577288" y="1399837"/>
                  </a:cubicBezTo>
                  <a:cubicBezTo>
                    <a:pt x="4564597" y="1395052"/>
                    <a:pt x="4551905" y="1390266"/>
                    <a:pt x="4537804" y="1383086"/>
                  </a:cubicBezTo>
                  <a:cubicBezTo>
                    <a:pt x="4539215" y="1373514"/>
                    <a:pt x="4539215" y="1366337"/>
                    <a:pt x="4540624" y="1359157"/>
                  </a:cubicBezTo>
                  <a:cubicBezTo>
                    <a:pt x="4546265" y="1323265"/>
                    <a:pt x="4551905" y="1287371"/>
                    <a:pt x="4557546" y="1251479"/>
                  </a:cubicBezTo>
                  <a:cubicBezTo>
                    <a:pt x="4558957" y="1241907"/>
                    <a:pt x="4558957" y="1229942"/>
                    <a:pt x="4557546" y="1220370"/>
                  </a:cubicBezTo>
                  <a:close/>
                  <a:moveTo>
                    <a:pt x="3208050" y="1155763"/>
                  </a:moveTo>
                  <a:cubicBezTo>
                    <a:pt x="3200999" y="1165335"/>
                    <a:pt x="3195358" y="1174907"/>
                    <a:pt x="3189718" y="1182084"/>
                  </a:cubicBezTo>
                  <a:cubicBezTo>
                    <a:pt x="3182668" y="1189264"/>
                    <a:pt x="3174207" y="1191655"/>
                    <a:pt x="3167156" y="1196441"/>
                  </a:cubicBezTo>
                  <a:cubicBezTo>
                    <a:pt x="3168567" y="1208407"/>
                    <a:pt x="3171387" y="1222764"/>
                    <a:pt x="3171387" y="1234727"/>
                  </a:cubicBezTo>
                  <a:cubicBezTo>
                    <a:pt x="3171387" y="1249085"/>
                    <a:pt x="3168567" y="1261050"/>
                    <a:pt x="3167156" y="1277799"/>
                  </a:cubicBezTo>
                  <a:cubicBezTo>
                    <a:pt x="3169976" y="1280193"/>
                    <a:pt x="3174207" y="1280193"/>
                    <a:pt x="3177027" y="1282585"/>
                  </a:cubicBezTo>
                  <a:cubicBezTo>
                    <a:pt x="3184077" y="1284979"/>
                    <a:pt x="3191129" y="1292157"/>
                    <a:pt x="3196769" y="1299336"/>
                  </a:cubicBezTo>
                  <a:cubicBezTo>
                    <a:pt x="3198179" y="1301728"/>
                    <a:pt x="3199589" y="1301728"/>
                    <a:pt x="3200999" y="1304122"/>
                  </a:cubicBezTo>
                  <a:cubicBezTo>
                    <a:pt x="3203819" y="1308908"/>
                    <a:pt x="3206639" y="1313694"/>
                    <a:pt x="3209460" y="1318479"/>
                  </a:cubicBezTo>
                  <a:cubicBezTo>
                    <a:pt x="3212280" y="1308908"/>
                    <a:pt x="3216511" y="1301728"/>
                    <a:pt x="3222152" y="1294551"/>
                  </a:cubicBezTo>
                  <a:cubicBezTo>
                    <a:pt x="3222152" y="1292157"/>
                    <a:pt x="3223561" y="1292157"/>
                    <a:pt x="3223561" y="1292157"/>
                  </a:cubicBezTo>
                  <a:cubicBezTo>
                    <a:pt x="3229201" y="1284979"/>
                    <a:pt x="3236253" y="1280193"/>
                    <a:pt x="3243303" y="1277799"/>
                  </a:cubicBezTo>
                  <a:cubicBezTo>
                    <a:pt x="3246123" y="1277799"/>
                    <a:pt x="3247534" y="1275408"/>
                    <a:pt x="3250354" y="1275408"/>
                  </a:cubicBezTo>
                  <a:cubicBezTo>
                    <a:pt x="3250354" y="1273013"/>
                    <a:pt x="3248943" y="1270622"/>
                    <a:pt x="3248943" y="1268228"/>
                  </a:cubicBezTo>
                  <a:cubicBezTo>
                    <a:pt x="3248943" y="1265836"/>
                    <a:pt x="3247534" y="1261050"/>
                    <a:pt x="3247534" y="1258656"/>
                  </a:cubicBezTo>
                  <a:cubicBezTo>
                    <a:pt x="3247534" y="1258656"/>
                    <a:pt x="3247534" y="1256265"/>
                    <a:pt x="3247534" y="1256265"/>
                  </a:cubicBezTo>
                  <a:cubicBezTo>
                    <a:pt x="3246123" y="1251479"/>
                    <a:pt x="3246123" y="1246693"/>
                    <a:pt x="3246123" y="1241907"/>
                  </a:cubicBezTo>
                  <a:cubicBezTo>
                    <a:pt x="3246123" y="1239513"/>
                    <a:pt x="3246123" y="1234727"/>
                    <a:pt x="3246123" y="1232336"/>
                  </a:cubicBezTo>
                  <a:cubicBezTo>
                    <a:pt x="3246123" y="1229942"/>
                    <a:pt x="3246123" y="1225156"/>
                    <a:pt x="3246123" y="1222764"/>
                  </a:cubicBezTo>
                  <a:cubicBezTo>
                    <a:pt x="3246123" y="1220370"/>
                    <a:pt x="3246123" y="1217978"/>
                    <a:pt x="3246123" y="1215584"/>
                  </a:cubicBezTo>
                  <a:cubicBezTo>
                    <a:pt x="3247534" y="1208407"/>
                    <a:pt x="3247534" y="1203621"/>
                    <a:pt x="3248943" y="1196441"/>
                  </a:cubicBezTo>
                  <a:cubicBezTo>
                    <a:pt x="3240483" y="1189264"/>
                    <a:pt x="3232022" y="1189264"/>
                    <a:pt x="3226381" y="1182084"/>
                  </a:cubicBezTo>
                  <a:cubicBezTo>
                    <a:pt x="3220741" y="1177298"/>
                    <a:pt x="3215100" y="1165335"/>
                    <a:pt x="3208050" y="1155763"/>
                  </a:cubicBezTo>
                  <a:close/>
                  <a:moveTo>
                    <a:pt x="248182" y="1155763"/>
                  </a:moveTo>
                  <a:cubicBezTo>
                    <a:pt x="238312" y="1177298"/>
                    <a:pt x="224211" y="1191655"/>
                    <a:pt x="205878" y="1196441"/>
                  </a:cubicBezTo>
                  <a:cubicBezTo>
                    <a:pt x="211519" y="1222764"/>
                    <a:pt x="211519" y="1249085"/>
                    <a:pt x="205878" y="1277799"/>
                  </a:cubicBezTo>
                  <a:cubicBezTo>
                    <a:pt x="224211" y="1282585"/>
                    <a:pt x="238312" y="1296942"/>
                    <a:pt x="249593" y="1320871"/>
                  </a:cubicBezTo>
                  <a:cubicBezTo>
                    <a:pt x="260874" y="1294551"/>
                    <a:pt x="274976" y="1282585"/>
                    <a:pt x="291897" y="1277799"/>
                  </a:cubicBezTo>
                  <a:cubicBezTo>
                    <a:pt x="286257" y="1251479"/>
                    <a:pt x="284846" y="1225156"/>
                    <a:pt x="291897" y="1198835"/>
                  </a:cubicBezTo>
                  <a:cubicBezTo>
                    <a:pt x="282025" y="1194050"/>
                    <a:pt x="274976" y="1191655"/>
                    <a:pt x="267924" y="1184478"/>
                  </a:cubicBezTo>
                  <a:cubicBezTo>
                    <a:pt x="260874" y="1177298"/>
                    <a:pt x="255234" y="1167727"/>
                    <a:pt x="248182" y="1155763"/>
                  </a:cubicBezTo>
                  <a:close/>
                  <a:moveTo>
                    <a:pt x="1728821" y="1153369"/>
                  </a:moveTo>
                  <a:cubicBezTo>
                    <a:pt x="1717540" y="1179692"/>
                    <a:pt x="1703439" y="1191655"/>
                    <a:pt x="1686517" y="1196441"/>
                  </a:cubicBezTo>
                  <a:cubicBezTo>
                    <a:pt x="1692158" y="1222764"/>
                    <a:pt x="1693568" y="1249085"/>
                    <a:pt x="1686517" y="1275408"/>
                  </a:cubicBezTo>
                  <a:cubicBezTo>
                    <a:pt x="1704850" y="1280193"/>
                    <a:pt x="1718951" y="1294551"/>
                    <a:pt x="1730232" y="1318479"/>
                  </a:cubicBezTo>
                  <a:cubicBezTo>
                    <a:pt x="1740102" y="1292157"/>
                    <a:pt x="1755614" y="1282585"/>
                    <a:pt x="1772536" y="1275408"/>
                  </a:cubicBezTo>
                  <a:cubicBezTo>
                    <a:pt x="1765484" y="1249085"/>
                    <a:pt x="1766895" y="1222764"/>
                    <a:pt x="1772536" y="1194050"/>
                  </a:cubicBezTo>
                  <a:cubicBezTo>
                    <a:pt x="1752794" y="1191655"/>
                    <a:pt x="1740102" y="1177298"/>
                    <a:pt x="1728821" y="1153369"/>
                  </a:cubicBezTo>
                  <a:close/>
                  <a:moveTo>
                    <a:pt x="4228986" y="1141406"/>
                  </a:moveTo>
                  <a:cubicBezTo>
                    <a:pt x="4209244" y="1148584"/>
                    <a:pt x="4192322" y="1158155"/>
                    <a:pt x="4173990" y="1165335"/>
                  </a:cubicBezTo>
                  <a:cubicBezTo>
                    <a:pt x="4171170" y="1165335"/>
                    <a:pt x="4168349" y="1170121"/>
                    <a:pt x="4166940" y="1172512"/>
                  </a:cubicBezTo>
                  <a:cubicBezTo>
                    <a:pt x="4152839" y="1194050"/>
                    <a:pt x="4140147" y="1215584"/>
                    <a:pt x="4127456" y="1237121"/>
                  </a:cubicBezTo>
                  <a:cubicBezTo>
                    <a:pt x="4133097" y="1246693"/>
                    <a:pt x="4137326" y="1253870"/>
                    <a:pt x="4141558" y="1261050"/>
                  </a:cubicBezTo>
                  <a:cubicBezTo>
                    <a:pt x="4158479" y="1296942"/>
                    <a:pt x="4179630" y="1318479"/>
                    <a:pt x="4207833" y="1325657"/>
                  </a:cubicBezTo>
                  <a:cubicBezTo>
                    <a:pt x="4214885" y="1328051"/>
                    <a:pt x="4220525" y="1330442"/>
                    <a:pt x="4227575" y="1332837"/>
                  </a:cubicBezTo>
                  <a:cubicBezTo>
                    <a:pt x="4233216" y="1301728"/>
                    <a:pt x="4237447" y="1273013"/>
                    <a:pt x="4241676" y="1244299"/>
                  </a:cubicBezTo>
                  <a:cubicBezTo>
                    <a:pt x="4243087" y="1241907"/>
                    <a:pt x="4243087" y="1237121"/>
                    <a:pt x="4243087" y="1234727"/>
                  </a:cubicBezTo>
                  <a:cubicBezTo>
                    <a:pt x="4238856" y="1203621"/>
                    <a:pt x="4234626" y="1174907"/>
                    <a:pt x="4228986" y="1141406"/>
                  </a:cubicBezTo>
                  <a:close/>
                  <a:moveTo>
                    <a:pt x="2188524" y="1141406"/>
                  </a:moveTo>
                  <a:cubicBezTo>
                    <a:pt x="2182883" y="1172512"/>
                    <a:pt x="2177243" y="1203621"/>
                    <a:pt x="2173013" y="1234727"/>
                  </a:cubicBezTo>
                  <a:cubicBezTo>
                    <a:pt x="2173013" y="1237121"/>
                    <a:pt x="2173013" y="1237121"/>
                    <a:pt x="2173013" y="1239513"/>
                  </a:cubicBezTo>
                  <a:cubicBezTo>
                    <a:pt x="2178654" y="1270622"/>
                    <a:pt x="2182883" y="1301728"/>
                    <a:pt x="2188524" y="1335228"/>
                  </a:cubicBezTo>
                  <a:cubicBezTo>
                    <a:pt x="2208266" y="1328051"/>
                    <a:pt x="2225187" y="1318479"/>
                    <a:pt x="2243520" y="1311300"/>
                  </a:cubicBezTo>
                  <a:cubicBezTo>
                    <a:pt x="2244930" y="1308908"/>
                    <a:pt x="2247750" y="1306514"/>
                    <a:pt x="2249160" y="1304122"/>
                  </a:cubicBezTo>
                  <a:cubicBezTo>
                    <a:pt x="2261851" y="1282585"/>
                    <a:pt x="2274543" y="1258656"/>
                    <a:pt x="2288644" y="1239513"/>
                  </a:cubicBezTo>
                  <a:cubicBezTo>
                    <a:pt x="2275952" y="1215584"/>
                    <a:pt x="2263262" y="1196441"/>
                    <a:pt x="2250570" y="1174907"/>
                  </a:cubicBezTo>
                  <a:cubicBezTo>
                    <a:pt x="2249160" y="1172512"/>
                    <a:pt x="2246340" y="1170121"/>
                    <a:pt x="2243520" y="1167727"/>
                  </a:cubicBezTo>
                  <a:cubicBezTo>
                    <a:pt x="2226599" y="1158155"/>
                    <a:pt x="2208266" y="1150978"/>
                    <a:pt x="2188524" y="1141406"/>
                  </a:cubicBezTo>
                  <a:close/>
                  <a:moveTo>
                    <a:pt x="1270529" y="1141406"/>
                  </a:moveTo>
                  <a:cubicBezTo>
                    <a:pt x="1250787" y="1148584"/>
                    <a:pt x="1233865" y="1158155"/>
                    <a:pt x="1215533" y="1165335"/>
                  </a:cubicBezTo>
                  <a:cubicBezTo>
                    <a:pt x="1212713" y="1165335"/>
                    <a:pt x="1209892" y="1170121"/>
                    <a:pt x="1208483" y="1172512"/>
                  </a:cubicBezTo>
                  <a:cubicBezTo>
                    <a:pt x="1194382" y="1194050"/>
                    <a:pt x="1181690" y="1215584"/>
                    <a:pt x="1168999" y="1237121"/>
                  </a:cubicBezTo>
                  <a:cubicBezTo>
                    <a:pt x="1174640" y="1246693"/>
                    <a:pt x="1178870" y="1253870"/>
                    <a:pt x="1183101" y="1261050"/>
                  </a:cubicBezTo>
                  <a:cubicBezTo>
                    <a:pt x="1200022" y="1296942"/>
                    <a:pt x="1221174" y="1318479"/>
                    <a:pt x="1249376" y="1325657"/>
                  </a:cubicBezTo>
                  <a:cubicBezTo>
                    <a:pt x="1256427" y="1328051"/>
                    <a:pt x="1262068" y="1330442"/>
                    <a:pt x="1269118" y="1332837"/>
                  </a:cubicBezTo>
                  <a:cubicBezTo>
                    <a:pt x="1274759" y="1301728"/>
                    <a:pt x="1278990" y="1273013"/>
                    <a:pt x="1283219" y="1244299"/>
                  </a:cubicBezTo>
                  <a:cubicBezTo>
                    <a:pt x="1283219" y="1241907"/>
                    <a:pt x="1284630" y="1237121"/>
                    <a:pt x="1284630" y="1234727"/>
                  </a:cubicBezTo>
                  <a:cubicBezTo>
                    <a:pt x="1280399" y="1203621"/>
                    <a:pt x="1276169" y="1174907"/>
                    <a:pt x="1270529" y="1141406"/>
                  </a:cubicBezTo>
                  <a:close/>
                  <a:moveTo>
                    <a:pt x="3667753" y="1139012"/>
                  </a:moveTo>
                  <a:cubicBezTo>
                    <a:pt x="3663522" y="1172512"/>
                    <a:pt x="3657882" y="1201227"/>
                    <a:pt x="3653652" y="1229942"/>
                  </a:cubicBezTo>
                  <a:cubicBezTo>
                    <a:pt x="3653652" y="1234727"/>
                    <a:pt x="3653652" y="1237121"/>
                    <a:pt x="3653652" y="1241907"/>
                  </a:cubicBezTo>
                  <a:cubicBezTo>
                    <a:pt x="3657882" y="1273013"/>
                    <a:pt x="3662113" y="1301728"/>
                    <a:pt x="3667753" y="1335228"/>
                  </a:cubicBezTo>
                  <a:cubicBezTo>
                    <a:pt x="3687495" y="1325657"/>
                    <a:pt x="3705826" y="1318479"/>
                    <a:pt x="3724159" y="1308908"/>
                  </a:cubicBezTo>
                  <a:cubicBezTo>
                    <a:pt x="3725568" y="1308908"/>
                    <a:pt x="3726979" y="1306514"/>
                    <a:pt x="3726979" y="1306514"/>
                  </a:cubicBezTo>
                  <a:cubicBezTo>
                    <a:pt x="3741080" y="1282585"/>
                    <a:pt x="3753771" y="1261050"/>
                    <a:pt x="3767872" y="1234727"/>
                  </a:cubicBezTo>
                  <a:cubicBezTo>
                    <a:pt x="3755181" y="1213193"/>
                    <a:pt x="3743900" y="1191655"/>
                    <a:pt x="3731208" y="1172512"/>
                  </a:cubicBezTo>
                  <a:cubicBezTo>
                    <a:pt x="3728388" y="1167727"/>
                    <a:pt x="3724159" y="1165335"/>
                    <a:pt x="3721338" y="1162941"/>
                  </a:cubicBezTo>
                  <a:cubicBezTo>
                    <a:pt x="3704417" y="1155763"/>
                    <a:pt x="3686084" y="1148584"/>
                    <a:pt x="3667753" y="1139012"/>
                  </a:cubicBezTo>
                  <a:close/>
                  <a:moveTo>
                    <a:pt x="709296" y="1139012"/>
                  </a:moveTo>
                  <a:cubicBezTo>
                    <a:pt x="705065" y="1172512"/>
                    <a:pt x="699425" y="1201227"/>
                    <a:pt x="695195" y="1229942"/>
                  </a:cubicBezTo>
                  <a:cubicBezTo>
                    <a:pt x="695195" y="1234727"/>
                    <a:pt x="695195" y="1237121"/>
                    <a:pt x="695195" y="1241907"/>
                  </a:cubicBezTo>
                  <a:cubicBezTo>
                    <a:pt x="699425" y="1273013"/>
                    <a:pt x="703656" y="1301728"/>
                    <a:pt x="709296" y="1335228"/>
                  </a:cubicBezTo>
                  <a:cubicBezTo>
                    <a:pt x="729038" y="1325657"/>
                    <a:pt x="747369" y="1318479"/>
                    <a:pt x="765702" y="1308908"/>
                  </a:cubicBezTo>
                  <a:cubicBezTo>
                    <a:pt x="767111" y="1308908"/>
                    <a:pt x="768522" y="1306514"/>
                    <a:pt x="768522" y="1306514"/>
                  </a:cubicBezTo>
                  <a:cubicBezTo>
                    <a:pt x="781212" y="1282585"/>
                    <a:pt x="795314" y="1261050"/>
                    <a:pt x="809415" y="1234727"/>
                  </a:cubicBezTo>
                  <a:cubicBezTo>
                    <a:pt x="796724" y="1213193"/>
                    <a:pt x="785443" y="1191655"/>
                    <a:pt x="772751" y="1172512"/>
                  </a:cubicBezTo>
                  <a:cubicBezTo>
                    <a:pt x="769931" y="1167727"/>
                    <a:pt x="765702" y="1165335"/>
                    <a:pt x="762881" y="1162941"/>
                  </a:cubicBezTo>
                  <a:cubicBezTo>
                    <a:pt x="745960" y="1155763"/>
                    <a:pt x="727627" y="1148584"/>
                    <a:pt x="709296" y="1139012"/>
                  </a:cubicBezTo>
                  <a:close/>
                  <a:moveTo>
                    <a:pt x="2746937" y="1134226"/>
                  </a:moveTo>
                  <a:cubicBezTo>
                    <a:pt x="2744116" y="1136620"/>
                    <a:pt x="2739886" y="1136620"/>
                    <a:pt x="2737066" y="1139012"/>
                  </a:cubicBezTo>
                  <a:cubicBezTo>
                    <a:pt x="2721554" y="1146192"/>
                    <a:pt x="2706043" y="1153369"/>
                    <a:pt x="2691942" y="1160549"/>
                  </a:cubicBezTo>
                  <a:cubicBezTo>
                    <a:pt x="2691942" y="1162941"/>
                    <a:pt x="2690531" y="1162941"/>
                    <a:pt x="2690531" y="1162941"/>
                  </a:cubicBezTo>
                  <a:cubicBezTo>
                    <a:pt x="2690531" y="1165335"/>
                    <a:pt x="2689122" y="1165335"/>
                    <a:pt x="2689122" y="1165335"/>
                  </a:cubicBezTo>
                  <a:cubicBezTo>
                    <a:pt x="2689122" y="1165335"/>
                    <a:pt x="2687711" y="1167727"/>
                    <a:pt x="2687711" y="1167727"/>
                  </a:cubicBezTo>
                  <a:cubicBezTo>
                    <a:pt x="2686301" y="1167727"/>
                    <a:pt x="2684890" y="1170121"/>
                    <a:pt x="2684890" y="1170121"/>
                  </a:cubicBezTo>
                  <a:cubicBezTo>
                    <a:pt x="2676430" y="1182084"/>
                    <a:pt x="2669380" y="1194050"/>
                    <a:pt x="2662328" y="1206013"/>
                  </a:cubicBezTo>
                  <a:cubicBezTo>
                    <a:pt x="2656688" y="1215584"/>
                    <a:pt x="2652458" y="1222764"/>
                    <a:pt x="2646818" y="1232336"/>
                  </a:cubicBezTo>
                  <a:cubicBezTo>
                    <a:pt x="2646818" y="1237121"/>
                    <a:pt x="2648227" y="1239513"/>
                    <a:pt x="2648227" y="1239513"/>
                  </a:cubicBezTo>
                  <a:cubicBezTo>
                    <a:pt x="2653868" y="1249085"/>
                    <a:pt x="2660919" y="1258656"/>
                    <a:pt x="2666560" y="1270622"/>
                  </a:cubicBezTo>
                  <a:cubicBezTo>
                    <a:pt x="2669380" y="1277799"/>
                    <a:pt x="2673609" y="1282585"/>
                    <a:pt x="2676430" y="1287371"/>
                  </a:cubicBezTo>
                  <a:cubicBezTo>
                    <a:pt x="2679250" y="1289765"/>
                    <a:pt x="2680661" y="1292157"/>
                    <a:pt x="2682070" y="1294551"/>
                  </a:cubicBezTo>
                  <a:cubicBezTo>
                    <a:pt x="2683481" y="1294551"/>
                    <a:pt x="2683481" y="1294551"/>
                    <a:pt x="2683481" y="1294551"/>
                  </a:cubicBezTo>
                  <a:cubicBezTo>
                    <a:pt x="2687711" y="1299336"/>
                    <a:pt x="2691942" y="1304122"/>
                    <a:pt x="2697582" y="1308908"/>
                  </a:cubicBezTo>
                  <a:cubicBezTo>
                    <a:pt x="2700403" y="1311300"/>
                    <a:pt x="2701812" y="1313694"/>
                    <a:pt x="2703223" y="1313694"/>
                  </a:cubicBezTo>
                  <a:cubicBezTo>
                    <a:pt x="2704632" y="1313694"/>
                    <a:pt x="2704632" y="1316085"/>
                    <a:pt x="2706043" y="1316085"/>
                  </a:cubicBezTo>
                  <a:cubicBezTo>
                    <a:pt x="2710273" y="1318479"/>
                    <a:pt x="2714504" y="1318479"/>
                    <a:pt x="2720145" y="1320871"/>
                  </a:cubicBezTo>
                  <a:cubicBezTo>
                    <a:pt x="2725785" y="1323265"/>
                    <a:pt x="2732835" y="1325657"/>
                    <a:pt x="2738476" y="1328051"/>
                  </a:cubicBezTo>
                  <a:cubicBezTo>
                    <a:pt x="2741296" y="1330442"/>
                    <a:pt x="2744116" y="1330442"/>
                    <a:pt x="2748347" y="1332837"/>
                  </a:cubicBezTo>
                  <a:cubicBezTo>
                    <a:pt x="2752577" y="1301728"/>
                    <a:pt x="2758217" y="1273013"/>
                    <a:pt x="2762449" y="1241907"/>
                  </a:cubicBezTo>
                  <a:cubicBezTo>
                    <a:pt x="2763858" y="1239513"/>
                    <a:pt x="2763858" y="1234727"/>
                    <a:pt x="2761038" y="1227550"/>
                  </a:cubicBezTo>
                  <a:cubicBezTo>
                    <a:pt x="2756808" y="1196441"/>
                    <a:pt x="2752577" y="1165335"/>
                    <a:pt x="2746937" y="1134226"/>
                  </a:cubicBezTo>
                  <a:close/>
                  <a:moveTo>
                    <a:pt x="3209460" y="1122263"/>
                  </a:moveTo>
                  <a:cubicBezTo>
                    <a:pt x="3210870" y="1122263"/>
                    <a:pt x="3210870" y="1122263"/>
                    <a:pt x="3210870" y="1122263"/>
                  </a:cubicBezTo>
                  <a:cubicBezTo>
                    <a:pt x="3219331" y="1139012"/>
                    <a:pt x="3226381" y="1153369"/>
                    <a:pt x="3236253" y="1162941"/>
                  </a:cubicBezTo>
                  <a:cubicBezTo>
                    <a:pt x="3237662" y="1162941"/>
                    <a:pt x="3237662" y="1165335"/>
                    <a:pt x="3239073" y="1165335"/>
                  </a:cubicBezTo>
                  <a:cubicBezTo>
                    <a:pt x="3240483" y="1165335"/>
                    <a:pt x="3241893" y="1167727"/>
                    <a:pt x="3243303" y="1167727"/>
                  </a:cubicBezTo>
                  <a:cubicBezTo>
                    <a:pt x="3247534" y="1170121"/>
                    <a:pt x="3253174" y="1172512"/>
                    <a:pt x="3258815" y="1174907"/>
                  </a:cubicBezTo>
                  <a:cubicBezTo>
                    <a:pt x="3261635" y="1177298"/>
                    <a:pt x="3265865" y="1177298"/>
                    <a:pt x="3268685" y="1179692"/>
                  </a:cubicBezTo>
                  <a:cubicBezTo>
                    <a:pt x="3267276" y="1184478"/>
                    <a:pt x="3267276" y="1189264"/>
                    <a:pt x="3265865" y="1194050"/>
                  </a:cubicBezTo>
                  <a:cubicBezTo>
                    <a:pt x="3263045" y="1208407"/>
                    <a:pt x="3260224" y="1222764"/>
                    <a:pt x="3260224" y="1237121"/>
                  </a:cubicBezTo>
                  <a:cubicBezTo>
                    <a:pt x="3260224" y="1256265"/>
                    <a:pt x="3264456" y="1273013"/>
                    <a:pt x="3267276" y="1294551"/>
                  </a:cubicBezTo>
                  <a:cubicBezTo>
                    <a:pt x="3261635" y="1296942"/>
                    <a:pt x="3254584" y="1299336"/>
                    <a:pt x="3248943" y="1301728"/>
                  </a:cubicBezTo>
                  <a:cubicBezTo>
                    <a:pt x="3240483" y="1306514"/>
                    <a:pt x="3232022" y="1313694"/>
                    <a:pt x="3224972" y="1323265"/>
                  </a:cubicBezTo>
                  <a:cubicBezTo>
                    <a:pt x="3219331" y="1330442"/>
                    <a:pt x="3213691" y="1340014"/>
                    <a:pt x="3209460" y="1351980"/>
                  </a:cubicBezTo>
                  <a:cubicBezTo>
                    <a:pt x="3196769" y="1330442"/>
                    <a:pt x="3184077" y="1311300"/>
                    <a:pt x="3168567" y="1301728"/>
                  </a:cubicBezTo>
                  <a:cubicBezTo>
                    <a:pt x="3167156" y="1301728"/>
                    <a:pt x="3164335" y="1299336"/>
                    <a:pt x="3162926" y="1299336"/>
                  </a:cubicBezTo>
                  <a:cubicBezTo>
                    <a:pt x="3158695" y="1296942"/>
                    <a:pt x="3154465" y="1296942"/>
                    <a:pt x="3153054" y="1296942"/>
                  </a:cubicBezTo>
                  <a:cubicBezTo>
                    <a:pt x="3155875" y="1273013"/>
                    <a:pt x="3160106" y="1256265"/>
                    <a:pt x="3160106" y="1237121"/>
                  </a:cubicBezTo>
                  <a:cubicBezTo>
                    <a:pt x="3160106" y="1220370"/>
                    <a:pt x="3155875" y="1201227"/>
                    <a:pt x="3153054" y="1182084"/>
                  </a:cubicBezTo>
                  <a:cubicBezTo>
                    <a:pt x="3153054" y="1182084"/>
                    <a:pt x="3153054" y="1179692"/>
                    <a:pt x="3153054" y="1179692"/>
                  </a:cubicBezTo>
                  <a:cubicBezTo>
                    <a:pt x="3158695" y="1179692"/>
                    <a:pt x="3164335" y="1177298"/>
                    <a:pt x="3169976" y="1174907"/>
                  </a:cubicBezTo>
                  <a:cubicBezTo>
                    <a:pt x="3179848" y="1167727"/>
                    <a:pt x="3189718" y="1158155"/>
                    <a:pt x="3198179" y="1146192"/>
                  </a:cubicBezTo>
                  <a:cubicBezTo>
                    <a:pt x="3199589" y="1141406"/>
                    <a:pt x="3202410" y="1139012"/>
                    <a:pt x="3203819" y="1134226"/>
                  </a:cubicBezTo>
                  <a:cubicBezTo>
                    <a:pt x="3205230" y="1129441"/>
                    <a:pt x="3208050" y="1127049"/>
                    <a:pt x="3209460" y="1122263"/>
                  </a:cubicBezTo>
                  <a:close/>
                  <a:moveTo>
                    <a:pt x="1730232" y="1122263"/>
                  </a:moveTo>
                  <a:cubicBezTo>
                    <a:pt x="1738693" y="1134226"/>
                    <a:pt x="1745743" y="1150978"/>
                    <a:pt x="1755614" y="1160549"/>
                  </a:cubicBezTo>
                  <a:cubicBezTo>
                    <a:pt x="1764075" y="1170121"/>
                    <a:pt x="1775356" y="1172512"/>
                    <a:pt x="1788047" y="1179692"/>
                  </a:cubicBezTo>
                  <a:cubicBezTo>
                    <a:pt x="1785226" y="1198835"/>
                    <a:pt x="1780997" y="1217978"/>
                    <a:pt x="1780997" y="1237121"/>
                  </a:cubicBezTo>
                  <a:cubicBezTo>
                    <a:pt x="1780997" y="1253870"/>
                    <a:pt x="1785226" y="1273013"/>
                    <a:pt x="1788047" y="1294551"/>
                  </a:cubicBezTo>
                  <a:cubicBezTo>
                    <a:pt x="1762664" y="1299336"/>
                    <a:pt x="1744333" y="1318479"/>
                    <a:pt x="1728821" y="1354371"/>
                  </a:cubicBezTo>
                  <a:cubicBezTo>
                    <a:pt x="1713310" y="1318479"/>
                    <a:pt x="1694978" y="1299336"/>
                    <a:pt x="1672416" y="1294551"/>
                  </a:cubicBezTo>
                  <a:cubicBezTo>
                    <a:pt x="1675236" y="1273013"/>
                    <a:pt x="1679467" y="1256265"/>
                    <a:pt x="1679467" y="1237121"/>
                  </a:cubicBezTo>
                  <a:cubicBezTo>
                    <a:pt x="1679467" y="1217978"/>
                    <a:pt x="1675236" y="1201227"/>
                    <a:pt x="1672416" y="1179692"/>
                  </a:cubicBezTo>
                  <a:cubicBezTo>
                    <a:pt x="1683697" y="1172512"/>
                    <a:pt x="1694978" y="1170121"/>
                    <a:pt x="1704850" y="1160549"/>
                  </a:cubicBezTo>
                  <a:cubicBezTo>
                    <a:pt x="1714720" y="1153369"/>
                    <a:pt x="1721771" y="1136620"/>
                    <a:pt x="1730232" y="1122263"/>
                  </a:cubicBezTo>
                  <a:close/>
                  <a:moveTo>
                    <a:pt x="249593" y="1122263"/>
                  </a:moveTo>
                  <a:cubicBezTo>
                    <a:pt x="258054" y="1136620"/>
                    <a:pt x="265104" y="1153369"/>
                    <a:pt x="274976" y="1162941"/>
                  </a:cubicBezTo>
                  <a:cubicBezTo>
                    <a:pt x="283436" y="1170121"/>
                    <a:pt x="296127" y="1172512"/>
                    <a:pt x="307408" y="1179692"/>
                  </a:cubicBezTo>
                  <a:cubicBezTo>
                    <a:pt x="304588" y="1201227"/>
                    <a:pt x="300358" y="1217978"/>
                    <a:pt x="300358" y="1237121"/>
                  </a:cubicBezTo>
                  <a:cubicBezTo>
                    <a:pt x="300358" y="1256265"/>
                    <a:pt x="304588" y="1273013"/>
                    <a:pt x="307408" y="1294551"/>
                  </a:cubicBezTo>
                  <a:cubicBezTo>
                    <a:pt x="283436" y="1299336"/>
                    <a:pt x="263695" y="1316085"/>
                    <a:pt x="249593" y="1351980"/>
                  </a:cubicBezTo>
                  <a:cubicBezTo>
                    <a:pt x="234081" y="1320871"/>
                    <a:pt x="215750" y="1296942"/>
                    <a:pt x="190368" y="1294551"/>
                  </a:cubicBezTo>
                  <a:cubicBezTo>
                    <a:pt x="193188" y="1270622"/>
                    <a:pt x="197418" y="1253870"/>
                    <a:pt x="197418" y="1234727"/>
                  </a:cubicBezTo>
                  <a:cubicBezTo>
                    <a:pt x="197418" y="1217978"/>
                    <a:pt x="193188" y="1198835"/>
                    <a:pt x="190368" y="1179692"/>
                  </a:cubicBezTo>
                  <a:cubicBezTo>
                    <a:pt x="203058" y="1172512"/>
                    <a:pt x="214339" y="1170121"/>
                    <a:pt x="224211" y="1160549"/>
                  </a:cubicBezTo>
                  <a:cubicBezTo>
                    <a:pt x="234081" y="1153369"/>
                    <a:pt x="241132" y="1136620"/>
                    <a:pt x="249593" y="1122263"/>
                  </a:cubicBezTo>
                  <a:close/>
                  <a:moveTo>
                    <a:pt x="3659292" y="1112692"/>
                  </a:moveTo>
                  <a:cubicBezTo>
                    <a:pt x="3677623" y="1119869"/>
                    <a:pt x="3695956" y="1129441"/>
                    <a:pt x="3714287" y="1136620"/>
                  </a:cubicBezTo>
                  <a:cubicBezTo>
                    <a:pt x="3726979" y="1141406"/>
                    <a:pt x="3736849" y="1150978"/>
                    <a:pt x="3746721" y="1167727"/>
                  </a:cubicBezTo>
                  <a:cubicBezTo>
                    <a:pt x="3759411" y="1191655"/>
                    <a:pt x="3772103" y="1213193"/>
                    <a:pt x="3789025" y="1239513"/>
                  </a:cubicBezTo>
                  <a:cubicBezTo>
                    <a:pt x="3770692" y="1268228"/>
                    <a:pt x="3753771" y="1296942"/>
                    <a:pt x="3736849" y="1325657"/>
                  </a:cubicBezTo>
                  <a:cubicBezTo>
                    <a:pt x="3735440" y="1330442"/>
                    <a:pt x="3734029" y="1332837"/>
                    <a:pt x="3731208" y="1332837"/>
                  </a:cubicBezTo>
                  <a:cubicBezTo>
                    <a:pt x="3708646" y="1342408"/>
                    <a:pt x="3684675" y="1351980"/>
                    <a:pt x="3660702" y="1363943"/>
                  </a:cubicBezTo>
                  <a:cubicBezTo>
                    <a:pt x="3656472" y="1344800"/>
                    <a:pt x="3655061" y="1325657"/>
                    <a:pt x="3650832" y="1308908"/>
                  </a:cubicBezTo>
                  <a:cubicBezTo>
                    <a:pt x="3639551" y="1261050"/>
                    <a:pt x="3639551" y="1215584"/>
                    <a:pt x="3650832" y="1167727"/>
                  </a:cubicBezTo>
                  <a:cubicBezTo>
                    <a:pt x="3653652" y="1150978"/>
                    <a:pt x="3656472" y="1131835"/>
                    <a:pt x="3659292" y="1112692"/>
                  </a:cubicBezTo>
                  <a:close/>
                  <a:moveTo>
                    <a:pt x="2180063" y="1112692"/>
                  </a:moveTo>
                  <a:cubicBezTo>
                    <a:pt x="2202625" y="1122263"/>
                    <a:pt x="2226599" y="1131835"/>
                    <a:pt x="2249160" y="1143798"/>
                  </a:cubicBezTo>
                  <a:cubicBezTo>
                    <a:pt x="2251981" y="1146192"/>
                    <a:pt x="2254801" y="1148584"/>
                    <a:pt x="2257621" y="1155763"/>
                  </a:cubicBezTo>
                  <a:cubicBezTo>
                    <a:pt x="2274543" y="1182084"/>
                    <a:pt x="2291464" y="1210799"/>
                    <a:pt x="2308386" y="1239513"/>
                  </a:cubicBezTo>
                  <a:cubicBezTo>
                    <a:pt x="2295694" y="1258656"/>
                    <a:pt x="2283004" y="1277799"/>
                    <a:pt x="2273132" y="1299336"/>
                  </a:cubicBezTo>
                  <a:cubicBezTo>
                    <a:pt x="2260441" y="1323265"/>
                    <a:pt x="2246340" y="1335228"/>
                    <a:pt x="2228008" y="1342408"/>
                  </a:cubicBezTo>
                  <a:cubicBezTo>
                    <a:pt x="2211086" y="1349586"/>
                    <a:pt x="2196985" y="1356766"/>
                    <a:pt x="2180063" y="1363943"/>
                  </a:cubicBezTo>
                  <a:cubicBezTo>
                    <a:pt x="2178654" y="1356766"/>
                    <a:pt x="2177243" y="1349586"/>
                    <a:pt x="2175834" y="1344800"/>
                  </a:cubicBezTo>
                  <a:cubicBezTo>
                    <a:pt x="2171602" y="1313694"/>
                    <a:pt x="2165962" y="1284979"/>
                    <a:pt x="2161732" y="1253870"/>
                  </a:cubicBezTo>
                  <a:cubicBezTo>
                    <a:pt x="2160321" y="1244299"/>
                    <a:pt x="2158912" y="1234727"/>
                    <a:pt x="2160321" y="1227550"/>
                  </a:cubicBezTo>
                  <a:cubicBezTo>
                    <a:pt x="2165962" y="1191655"/>
                    <a:pt x="2171602" y="1155763"/>
                    <a:pt x="2177243" y="1119869"/>
                  </a:cubicBezTo>
                  <a:cubicBezTo>
                    <a:pt x="2177243" y="1117477"/>
                    <a:pt x="2178654" y="1117477"/>
                    <a:pt x="2180063" y="1112692"/>
                  </a:cubicBezTo>
                  <a:close/>
                  <a:moveTo>
                    <a:pt x="700836" y="1112692"/>
                  </a:moveTo>
                  <a:cubicBezTo>
                    <a:pt x="719166" y="1119869"/>
                    <a:pt x="737499" y="1129441"/>
                    <a:pt x="755830" y="1136620"/>
                  </a:cubicBezTo>
                  <a:cubicBezTo>
                    <a:pt x="768522" y="1141406"/>
                    <a:pt x="778392" y="1150978"/>
                    <a:pt x="788264" y="1167727"/>
                  </a:cubicBezTo>
                  <a:cubicBezTo>
                    <a:pt x="799545" y="1191655"/>
                    <a:pt x="813646" y="1213193"/>
                    <a:pt x="830568" y="1239513"/>
                  </a:cubicBezTo>
                  <a:cubicBezTo>
                    <a:pt x="812235" y="1268228"/>
                    <a:pt x="795314" y="1296942"/>
                    <a:pt x="778392" y="1325657"/>
                  </a:cubicBezTo>
                  <a:cubicBezTo>
                    <a:pt x="776983" y="1330442"/>
                    <a:pt x="775572" y="1332837"/>
                    <a:pt x="772751" y="1332837"/>
                  </a:cubicBezTo>
                  <a:cubicBezTo>
                    <a:pt x="750189" y="1342408"/>
                    <a:pt x="726218" y="1351980"/>
                    <a:pt x="702245" y="1363943"/>
                  </a:cubicBezTo>
                  <a:cubicBezTo>
                    <a:pt x="698015" y="1344800"/>
                    <a:pt x="696604" y="1325657"/>
                    <a:pt x="692375" y="1308908"/>
                  </a:cubicBezTo>
                  <a:cubicBezTo>
                    <a:pt x="681094" y="1261050"/>
                    <a:pt x="681094" y="1215584"/>
                    <a:pt x="692375" y="1167727"/>
                  </a:cubicBezTo>
                  <a:cubicBezTo>
                    <a:pt x="695195" y="1150978"/>
                    <a:pt x="698015" y="1131835"/>
                    <a:pt x="700836" y="1112692"/>
                  </a:cubicBezTo>
                  <a:close/>
                  <a:moveTo>
                    <a:pt x="4237447" y="1110297"/>
                  </a:moveTo>
                  <a:cubicBezTo>
                    <a:pt x="4244497" y="1153369"/>
                    <a:pt x="4250137" y="1191655"/>
                    <a:pt x="4257189" y="1232336"/>
                  </a:cubicBezTo>
                  <a:cubicBezTo>
                    <a:pt x="4257189" y="1234727"/>
                    <a:pt x="4257189" y="1237121"/>
                    <a:pt x="4257189" y="1239513"/>
                  </a:cubicBezTo>
                  <a:cubicBezTo>
                    <a:pt x="4250137" y="1280193"/>
                    <a:pt x="4244497" y="1318479"/>
                    <a:pt x="4237447" y="1361551"/>
                  </a:cubicBezTo>
                  <a:cubicBezTo>
                    <a:pt x="4213474" y="1349586"/>
                    <a:pt x="4189502" y="1340014"/>
                    <a:pt x="4165529" y="1328051"/>
                  </a:cubicBezTo>
                  <a:cubicBezTo>
                    <a:pt x="4164120" y="1325657"/>
                    <a:pt x="4161299" y="1323265"/>
                    <a:pt x="4159889" y="1320871"/>
                  </a:cubicBezTo>
                  <a:cubicBezTo>
                    <a:pt x="4142967" y="1292157"/>
                    <a:pt x="4126045" y="1263442"/>
                    <a:pt x="4109124" y="1234727"/>
                  </a:cubicBezTo>
                  <a:cubicBezTo>
                    <a:pt x="4121816" y="1213193"/>
                    <a:pt x="4134506" y="1194050"/>
                    <a:pt x="4145787" y="1172512"/>
                  </a:cubicBezTo>
                  <a:cubicBezTo>
                    <a:pt x="4157068" y="1153369"/>
                    <a:pt x="4169760" y="1139012"/>
                    <a:pt x="4186682" y="1134226"/>
                  </a:cubicBezTo>
                  <a:cubicBezTo>
                    <a:pt x="4202193" y="1127049"/>
                    <a:pt x="4219114" y="1119869"/>
                    <a:pt x="4237447" y="1110297"/>
                  </a:cubicBezTo>
                  <a:close/>
                  <a:moveTo>
                    <a:pt x="2758217" y="1110297"/>
                  </a:moveTo>
                  <a:cubicBezTo>
                    <a:pt x="2761038" y="1131835"/>
                    <a:pt x="2763858" y="1148584"/>
                    <a:pt x="2766678" y="1167727"/>
                  </a:cubicBezTo>
                  <a:cubicBezTo>
                    <a:pt x="2768089" y="1172512"/>
                    <a:pt x="2768089" y="1177298"/>
                    <a:pt x="2769498" y="1182084"/>
                  </a:cubicBezTo>
                  <a:cubicBezTo>
                    <a:pt x="2772319" y="1194050"/>
                    <a:pt x="2773730" y="1206013"/>
                    <a:pt x="2775139" y="1217978"/>
                  </a:cubicBezTo>
                  <a:cubicBezTo>
                    <a:pt x="2775139" y="1222764"/>
                    <a:pt x="2776550" y="1225156"/>
                    <a:pt x="2779370" y="1232336"/>
                  </a:cubicBezTo>
                  <a:cubicBezTo>
                    <a:pt x="2780779" y="1237121"/>
                    <a:pt x="2780779" y="1241907"/>
                    <a:pt x="2779370" y="1246693"/>
                  </a:cubicBezTo>
                  <a:cubicBezTo>
                    <a:pt x="2779370" y="1249085"/>
                    <a:pt x="2777959" y="1253870"/>
                    <a:pt x="2777959" y="1256265"/>
                  </a:cubicBezTo>
                  <a:cubicBezTo>
                    <a:pt x="2776550" y="1268228"/>
                    <a:pt x="2775139" y="1280193"/>
                    <a:pt x="2772319" y="1292157"/>
                  </a:cubicBezTo>
                  <a:cubicBezTo>
                    <a:pt x="2770909" y="1296942"/>
                    <a:pt x="2770909" y="1299336"/>
                    <a:pt x="2769498" y="1304122"/>
                  </a:cubicBezTo>
                  <a:cubicBezTo>
                    <a:pt x="2766678" y="1320871"/>
                    <a:pt x="2763858" y="1337623"/>
                    <a:pt x="2761038" y="1354371"/>
                  </a:cubicBezTo>
                  <a:cubicBezTo>
                    <a:pt x="2761038" y="1356766"/>
                    <a:pt x="2759628" y="1359157"/>
                    <a:pt x="2759628" y="1361551"/>
                  </a:cubicBezTo>
                  <a:cubicBezTo>
                    <a:pt x="2759628" y="1361551"/>
                    <a:pt x="2758217" y="1361551"/>
                    <a:pt x="2758217" y="1361551"/>
                  </a:cubicBezTo>
                  <a:cubicBezTo>
                    <a:pt x="2755397" y="1359157"/>
                    <a:pt x="2751167" y="1359157"/>
                    <a:pt x="2746937" y="1356766"/>
                  </a:cubicBezTo>
                  <a:cubicBezTo>
                    <a:pt x="2741296" y="1356766"/>
                    <a:pt x="2737066" y="1354371"/>
                    <a:pt x="2732835" y="1351980"/>
                  </a:cubicBezTo>
                  <a:cubicBezTo>
                    <a:pt x="2720145" y="1344800"/>
                    <a:pt x="2706043" y="1342408"/>
                    <a:pt x="2693351" y="1332837"/>
                  </a:cubicBezTo>
                  <a:cubicBezTo>
                    <a:pt x="2691942" y="1332837"/>
                    <a:pt x="2690531" y="1330442"/>
                    <a:pt x="2689122" y="1330442"/>
                  </a:cubicBezTo>
                  <a:cubicBezTo>
                    <a:pt x="2686301" y="1330442"/>
                    <a:pt x="2683481" y="1325657"/>
                    <a:pt x="2682070" y="1323265"/>
                  </a:cubicBezTo>
                  <a:cubicBezTo>
                    <a:pt x="2680661" y="1320871"/>
                    <a:pt x="2680661" y="1320871"/>
                    <a:pt x="2679250" y="1318479"/>
                  </a:cubicBezTo>
                  <a:cubicBezTo>
                    <a:pt x="2669380" y="1306514"/>
                    <a:pt x="2662328" y="1289765"/>
                    <a:pt x="2653868" y="1275408"/>
                  </a:cubicBezTo>
                  <a:cubicBezTo>
                    <a:pt x="2652458" y="1273013"/>
                    <a:pt x="2649638" y="1268228"/>
                    <a:pt x="2648227" y="1265836"/>
                  </a:cubicBezTo>
                  <a:cubicBezTo>
                    <a:pt x="2642587" y="1256265"/>
                    <a:pt x="2636946" y="1246693"/>
                    <a:pt x="2629896" y="1237121"/>
                  </a:cubicBezTo>
                  <a:cubicBezTo>
                    <a:pt x="2638357" y="1222764"/>
                    <a:pt x="2646818" y="1208407"/>
                    <a:pt x="2655278" y="1194050"/>
                  </a:cubicBezTo>
                  <a:cubicBezTo>
                    <a:pt x="2655278" y="1191655"/>
                    <a:pt x="2656688" y="1189264"/>
                    <a:pt x="2658099" y="1186870"/>
                  </a:cubicBezTo>
                  <a:cubicBezTo>
                    <a:pt x="2662328" y="1177298"/>
                    <a:pt x="2667969" y="1167727"/>
                    <a:pt x="2673609" y="1160549"/>
                  </a:cubicBezTo>
                  <a:cubicBezTo>
                    <a:pt x="2676430" y="1155763"/>
                    <a:pt x="2679250" y="1150978"/>
                    <a:pt x="2682070" y="1146192"/>
                  </a:cubicBezTo>
                  <a:cubicBezTo>
                    <a:pt x="2683481" y="1143798"/>
                    <a:pt x="2684890" y="1141406"/>
                    <a:pt x="2687711" y="1141406"/>
                  </a:cubicBezTo>
                  <a:cubicBezTo>
                    <a:pt x="2691942" y="1139012"/>
                    <a:pt x="2694762" y="1139012"/>
                    <a:pt x="2697582" y="1136620"/>
                  </a:cubicBezTo>
                  <a:cubicBezTo>
                    <a:pt x="2704632" y="1131835"/>
                    <a:pt x="2711684" y="1129441"/>
                    <a:pt x="2720145" y="1127049"/>
                  </a:cubicBezTo>
                  <a:cubicBezTo>
                    <a:pt x="2720145" y="1127049"/>
                    <a:pt x="2721554" y="1127049"/>
                    <a:pt x="2722965" y="1127049"/>
                  </a:cubicBezTo>
                  <a:cubicBezTo>
                    <a:pt x="2734246" y="1122263"/>
                    <a:pt x="2745527" y="1115083"/>
                    <a:pt x="2758217" y="1110297"/>
                  </a:cubicBezTo>
                  <a:close/>
                  <a:moveTo>
                    <a:pt x="1278990" y="1110297"/>
                  </a:moveTo>
                  <a:cubicBezTo>
                    <a:pt x="1284630" y="1153369"/>
                    <a:pt x="1291680" y="1191655"/>
                    <a:pt x="1298732" y="1232336"/>
                  </a:cubicBezTo>
                  <a:cubicBezTo>
                    <a:pt x="1298732" y="1234727"/>
                    <a:pt x="1298732" y="1237121"/>
                    <a:pt x="1298732" y="1239513"/>
                  </a:cubicBezTo>
                  <a:cubicBezTo>
                    <a:pt x="1291680" y="1280193"/>
                    <a:pt x="1286040" y="1318479"/>
                    <a:pt x="1278990" y="1361551"/>
                  </a:cubicBezTo>
                  <a:cubicBezTo>
                    <a:pt x="1255017" y="1349586"/>
                    <a:pt x="1231045" y="1340014"/>
                    <a:pt x="1207072" y="1328051"/>
                  </a:cubicBezTo>
                  <a:cubicBezTo>
                    <a:pt x="1205663" y="1325657"/>
                    <a:pt x="1202843" y="1323265"/>
                    <a:pt x="1201432" y="1320871"/>
                  </a:cubicBezTo>
                  <a:cubicBezTo>
                    <a:pt x="1184510" y="1292157"/>
                    <a:pt x="1167589" y="1263442"/>
                    <a:pt x="1150667" y="1234727"/>
                  </a:cubicBezTo>
                  <a:cubicBezTo>
                    <a:pt x="1163359" y="1213193"/>
                    <a:pt x="1176049" y="1194050"/>
                    <a:pt x="1187330" y="1172512"/>
                  </a:cubicBezTo>
                  <a:cubicBezTo>
                    <a:pt x="1198611" y="1153369"/>
                    <a:pt x="1211303" y="1139012"/>
                    <a:pt x="1228225" y="1134226"/>
                  </a:cubicBezTo>
                  <a:cubicBezTo>
                    <a:pt x="1243736" y="1127049"/>
                    <a:pt x="1260657" y="1119869"/>
                    <a:pt x="1278990" y="1110297"/>
                  </a:cubicBezTo>
                  <a:close/>
                  <a:moveTo>
                    <a:pt x="4454706" y="1035074"/>
                  </a:moveTo>
                  <a:lnTo>
                    <a:pt x="4456553" y="1037748"/>
                  </a:lnTo>
                  <a:lnTo>
                    <a:pt x="4463589" y="1049133"/>
                  </a:lnTo>
                  <a:lnTo>
                    <a:pt x="4489860" y="1222764"/>
                  </a:lnTo>
                  <a:cubicBezTo>
                    <a:pt x="4491270" y="1232336"/>
                    <a:pt x="4491270" y="1246693"/>
                    <a:pt x="4489860" y="1256265"/>
                  </a:cubicBezTo>
                  <a:cubicBezTo>
                    <a:pt x="4479989" y="1316085"/>
                    <a:pt x="4471529" y="1375909"/>
                    <a:pt x="4461657" y="1435729"/>
                  </a:cubicBezTo>
                  <a:cubicBezTo>
                    <a:pt x="4460248" y="1442909"/>
                    <a:pt x="4460248" y="1450087"/>
                    <a:pt x="4458837" y="1459658"/>
                  </a:cubicBezTo>
                  <a:cubicBezTo>
                    <a:pt x="4465888" y="1462052"/>
                    <a:pt x="4470118" y="1464444"/>
                    <a:pt x="4475758" y="1466838"/>
                  </a:cubicBezTo>
                  <a:cubicBezTo>
                    <a:pt x="4508192" y="1481195"/>
                    <a:pt x="4542035" y="1497944"/>
                    <a:pt x="4575878" y="1512302"/>
                  </a:cubicBezTo>
                  <a:cubicBezTo>
                    <a:pt x="4584339" y="1514696"/>
                    <a:pt x="4591389" y="1521873"/>
                    <a:pt x="4597030" y="1531445"/>
                  </a:cubicBezTo>
                  <a:cubicBezTo>
                    <a:pt x="4622412" y="1574517"/>
                    <a:pt x="4647794" y="1617588"/>
                    <a:pt x="4673177" y="1660660"/>
                  </a:cubicBezTo>
                  <a:cubicBezTo>
                    <a:pt x="4677408" y="1665446"/>
                    <a:pt x="4680228" y="1670232"/>
                    <a:pt x="4684458" y="1677412"/>
                  </a:cubicBezTo>
                  <a:cubicBezTo>
                    <a:pt x="4688689" y="1672626"/>
                    <a:pt x="4692919" y="1665446"/>
                    <a:pt x="4695739" y="1660660"/>
                  </a:cubicBezTo>
                  <a:lnTo>
                    <a:pt x="4753377" y="1562853"/>
                  </a:lnTo>
                  <a:lnTo>
                    <a:pt x="4762913" y="1582567"/>
                  </a:lnTo>
                  <a:lnTo>
                    <a:pt x="4701379" y="1686983"/>
                  </a:lnTo>
                  <a:cubicBezTo>
                    <a:pt x="4697150" y="1694161"/>
                    <a:pt x="4694329" y="1701341"/>
                    <a:pt x="4690098" y="1710912"/>
                  </a:cubicBezTo>
                  <a:cubicBezTo>
                    <a:pt x="4683048" y="1701341"/>
                    <a:pt x="4680228" y="1696555"/>
                    <a:pt x="4675997" y="1689375"/>
                  </a:cubicBezTo>
                  <a:cubicBezTo>
                    <a:pt x="4649205" y="1643911"/>
                    <a:pt x="4621003" y="1598445"/>
                    <a:pt x="4594209" y="1550588"/>
                  </a:cubicBezTo>
                  <a:cubicBezTo>
                    <a:pt x="4587159" y="1538625"/>
                    <a:pt x="4581519" y="1533839"/>
                    <a:pt x="4573058" y="1529053"/>
                  </a:cubicBezTo>
                  <a:cubicBezTo>
                    <a:pt x="4536395" y="1514696"/>
                    <a:pt x="4498320" y="1495553"/>
                    <a:pt x="4460248" y="1478801"/>
                  </a:cubicBezTo>
                  <a:cubicBezTo>
                    <a:pt x="4456016" y="1476410"/>
                    <a:pt x="4453196" y="1474016"/>
                    <a:pt x="4447556" y="1471624"/>
                  </a:cubicBezTo>
                  <a:cubicBezTo>
                    <a:pt x="4447556" y="1464444"/>
                    <a:pt x="4447556" y="1459658"/>
                    <a:pt x="4448967" y="1452481"/>
                  </a:cubicBezTo>
                  <a:cubicBezTo>
                    <a:pt x="4458837" y="1387872"/>
                    <a:pt x="4468708" y="1320871"/>
                    <a:pt x="4479989" y="1256265"/>
                  </a:cubicBezTo>
                  <a:cubicBezTo>
                    <a:pt x="4481399" y="1244299"/>
                    <a:pt x="4482810" y="1232336"/>
                    <a:pt x="4479989" y="1217978"/>
                  </a:cubicBezTo>
                  <a:close/>
                  <a:moveTo>
                    <a:pt x="3615578" y="988262"/>
                  </a:moveTo>
                  <a:cubicBezTo>
                    <a:pt x="3614168" y="993047"/>
                    <a:pt x="3612757" y="995439"/>
                    <a:pt x="3612757" y="1000225"/>
                  </a:cubicBezTo>
                  <a:cubicBezTo>
                    <a:pt x="3601476" y="1074405"/>
                    <a:pt x="3588786" y="1150978"/>
                    <a:pt x="3577505" y="1225156"/>
                  </a:cubicBezTo>
                  <a:cubicBezTo>
                    <a:pt x="3576094" y="1234727"/>
                    <a:pt x="3577505" y="1246693"/>
                    <a:pt x="3578914" y="1256265"/>
                  </a:cubicBezTo>
                  <a:cubicBezTo>
                    <a:pt x="3584555" y="1299336"/>
                    <a:pt x="3591606" y="1342408"/>
                    <a:pt x="3598656" y="1385480"/>
                  </a:cubicBezTo>
                  <a:cubicBezTo>
                    <a:pt x="3604297" y="1418981"/>
                    <a:pt x="3609937" y="1452481"/>
                    <a:pt x="3615578" y="1490767"/>
                  </a:cubicBezTo>
                  <a:cubicBezTo>
                    <a:pt x="3664933" y="1466838"/>
                    <a:pt x="3711467" y="1445301"/>
                    <a:pt x="3759411" y="1423766"/>
                  </a:cubicBezTo>
                  <a:cubicBezTo>
                    <a:pt x="3763642" y="1421372"/>
                    <a:pt x="3767872" y="1416586"/>
                    <a:pt x="3772103" y="1409409"/>
                  </a:cubicBezTo>
                  <a:cubicBezTo>
                    <a:pt x="3803126" y="1356766"/>
                    <a:pt x="3834149" y="1304122"/>
                    <a:pt x="3865172" y="1251479"/>
                  </a:cubicBezTo>
                  <a:cubicBezTo>
                    <a:pt x="3867992" y="1246693"/>
                    <a:pt x="3870812" y="1241907"/>
                    <a:pt x="3873633" y="1237121"/>
                  </a:cubicBezTo>
                  <a:cubicBezTo>
                    <a:pt x="3838378" y="1177298"/>
                    <a:pt x="3804535" y="1117477"/>
                    <a:pt x="3769283" y="1060048"/>
                  </a:cubicBezTo>
                  <a:cubicBezTo>
                    <a:pt x="3765052" y="1055262"/>
                    <a:pt x="3759411" y="1050477"/>
                    <a:pt x="3753771" y="1048083"/>
                  </a:cubicBezTo>
                  <a:cubicBezTo>
                    <a:pt x="3711467" y="1028939"/>
                    <a:pt x="3669163" y="1009796"/>
                    <a:pt x="3626859" y="990653"/>
                  </a:cubicBezTo>
                  <a:cubicBezTo>
                    <a:pt x="3624038" y="990653"/>
                    <a:pt x="3619809" y="988262"/>
                    <a:pt x="3615578" y="988262"/>
                  </a:cubicBezTo>
                  <a:close/>
                  <a:moveTo>
                    <a:pt x="657121" y="988262"/>
                  </a:moveTo>
                  <a:cubicBezTo>
                    <a:pt x="655711" y="993047"/>
                    <a:pt x="654300" y="995439"/>
                    <a:pt x="654300" y="1000225"/>
                  </a:cubicBezTo>
                  <a:cubicBezTo>
                    <a:pt x="643019" y="1074405"/>
                    <a:pt x="630329" y="1150978"/>
                    <a:pt x="619048" y="1225156"/>
                  </a:cubicBezTo>
                  <a:cubicBezTo>
                    <a:pt x="617637" y="1234727"/>
                    <a:pt x="619048" y="1246693"/>
                    <a:pt x="620457" y="1256265"/>
                  </a:cubicBezTo>
                  <a:cubicBezTo>
                    <a:pt x="626098" y="1299336"/>
                    <a:pt x="633149" y="1342408"/>
                    <a:pt x="640199" y="1385480"/>
                  </a:cubicBezTo>
                  <a:cubicBezTo>
                    <a:pt x="645840" y="1418981"/>
                    <a:pt x="651480" y="1452481"/>
                    <a:pt x="657121" y="1490767"/>
                  </a:cubicBezTo>
                  <a:cubicBezTo>
                    <a:pt x="706476" y="1466838"/>
                    <a:pt x="753010" y="1445301"/>
                    <a:pt x="800954" y="1423766"/>
                  </a:cubicBezTo>
                  <a:cubicBezTo>
                    <a:pt x="805185" y="1421372"/>
                    <a:pt x="809415" y="1416586"/>
                    <a:pt x="813646" y="1409409"/>
                  </a:cubicBezTo>
                  <a:cubicBezTo>
                    <a:pt x="844669" y="1356766"/>
                    <a:pt x="875692" y="1304122"/>
                    <a:pt x="906715" y="1251479"/>
                  </a:cubicBezTo>
                  <a:cubicBezTo>
                    <a:pt x="909535" y="1246693"/>
                    <a:pt x="910944" y="1241907"/>
                    <a:pt x="915176" y="1237121"/>
                  </a:cubicBezTo>
                  <a:cubicBezTo>
                    <a:pt x="879921" y="1177298"/>
                    <a:pt x="846078" y="1117477"/>
                    <a:pt x="810826" y="1060048"/>
                  </a:cubicBezTo>
                  <a:cubicBezTo>
                    <a:pt x="806595" y="1055262"/>
                    <a:pt x="800954" y="1050477"/>
                    <a:pt x="795314" y="1048083"/>
                  </a:cubicBezTo>
                  <a:cubicBezTo>
                    <a:pt x="753010" y="1028939"/>
                    <a:pt x="710706" y="1009796"/>
                    <a:pt x="668402" y="990653"/>
                  </a:cubicBezTo>
                  <a:cubicBezTo>
                    <a:pt x="665581" y="990653"/>
                    <a:pt x="661352" y="988262"/>
                    <a:pt x="657121" y="988262"/>
                  </a:cubicBezTo>
                  <a:close/>
                  <a:moveTo>
                    <a:pt x="4276930" y="983476"/>
                  </a:moveTo>
                  <a:cubicBezTo>
                    <a:pt x="4230395" y="1002619"/>
                    <a:pt x="4185271" y="1024154"/>
                    <a:pt x="4138737" y="1045691"/>
                  </a:cubicBezTo>
                  <a:cubicBezTo>
                    <a:pt x="4134506" y="1045691"/>
                    <a:pt x="4130277" y="1050477"/>
                    <a:pt x="4127456" y="1055262"/>
                  </a:cubicBezTo>
                  <a:cubicBezTo>
                    <a:pt x="4092202" y="1115083"/>
                    <a:pt x="4058359" y="1172512"/>
                    <a:pt x="4023107" y="1232336"/>
                  </a:cubicBezTo>
                  <a:cubicBezTo>
                    <a:pt x="4024516" y="1234727"/>
                    <a:pt x="4025927" y="1239513"/>
                    <a:pt x="4027336" y="1241907"/>
                  </a:cubicBezTo>
                  <a:cubicBezTo>
                    <a:pt x="4059770" y="1299336"/>
                    <a:pt x="4093613" y="1354371"/>
                    <a:pt x="4126045" y="1409409"/>
                  </a:cubicBezTo>
                  <a:cubicBezTo>
                    <a:pt x="4130277" y="1416586"/>
                    <a:pt x="4135917" y="1421372"/>
                    <a:pt x="4141558" y="1423766"/>
                  </a:cubicBezTo>
                  <a:cubicBezTo>
                    <a:pt x="4183862" y="1442909"/>
                    <a:pt x="4226166" y="1462052"/>
                    <a:pt x="4268470" y="1481195"/>
                  </a:cubicBezTo>
                  <a:cubicBezTo>
                    <a:pt x="4272699" y="1483587"/>
                    <a:pt x="4276930" y="1483587"/>
                    <a:pt x="4281160" y="1485981"/>
                  </a:cubicBezTo>
                  <a:cubicBezTo>
                    <a:pt x="4282571" y="1481195"/>
                    <a:pt x="4283980" y="1478801"/>
                    <a:pt x="4283980" y="1476410"/>
                  </a:cubicBezTo>
                  <a:cubicBezTo>
                    <a:pt x="4295261" y="1399837"/>
                    <a:pt x="4307953" y="1325657"/>
                    <a:pt x="4319234" y="1249085"/>
                  </a:cubicBezTo>
                  <a:cubicBezTo>
                    <a:pt x="4320644" y="1239513"/>
                    <a:pt x="4319234" y="1227550"/>
                    <a:pt x="4319234" y="1217978"/>
                  </a:cubicBezTo>
                  <a:cubicBezTo>
                    <a:pt x="4312183" y="1172512"/>
                    <a:pt x="4305133" y="1129441"/>
                    <a:pt x="4298082" y="1086369"/>
                  </a:cubicBezTo>
                  <a:cubicBezTo>
                    <a:pt x="4293852" y="1050477"/>
                    <a:pt x="4288211" y="1016976"/>
                    <a:pt x="4282571" y="983476"/>
                  </a:cubicBezTo>
                  <a:cubicBezTo>
                    <a:pt x="4278340" y="983476"/>
                    <a:pt x="4278340" y="983476"/>
                    <a:pt x="4276930" y="983476"/>
                  </a:cubicBezTo>
                  <a:close/>
                  <a:moveTo>
                    <a:pt x="2796292" y="983476"/>
                  </a:moveTo>
                  <a:cubicBezTo>
                    <a:pt x="2751167" y="1005011"/>
                    <a:pt x="2707453" y="1024154"/>
                    <a:pt x="2662328" y="1045691"/>
                  </a:cubicBezTo>
                  <a:cubicBezTo>
                    <a:pt x="2662328" y="1045691"/>
                    <a:pt x="2660919" y="1045691"/>
                    <a:pt x="2660919" y="1045691"/>
                  </a:cubicBezTo>
                  <a:cubicBezTo>
                    <a:pt x="2653868" y="1050477"/>
                    <a:pt x="2648227" y="1057654"/>
                    <a:pt x="2643997" y="1064834"/>
                  </a:cubicBezTo>
                  <a:cubicBezTo>
                    <a:pt x="2614384" y="1112692"/>
                    <a:pt x="2586181" y="1162941"/>
                    <a:pt x="2557979" y="1210799"/>
                  </a:cubicBezTo>
                  <a:cubicBezTo>
                    <a:pt x="2555158" y="1215584"/>
                    <a:pt x="2553749" y="1217978"/>
                    <a:pt x="2550929" y="1222764"/>
                  </a:cubicBezTo>
                  <a:cubicBezTo>
                    <a:pt x="2548108" y="1227550"/>
                    <a:pt x="2546698" y="1232336"/>
                    <a:pt x="2543877" y="1237121"/>
                  </a:cubicBezTo>
                  <a:cubicBezTo>
                    <a:pt x="2545288" y="1237121"/>
                    <a:pt x="2545288" y="1239513"/>
                    <a:pt x="2545288" y="1239513"/>
                  </a:cubicBezTo>
                  <a:cubicBezTo>
                    <a:pt x="2546698" y="1241907"/>
                    <a:pt x="2546698" y="1241907"/>
                    <a:pt x="2548108" y="1244299"/>
                  </a:cubicBezTo>
                  <a:cubicBezTo>
                    <a:pt x="2580541" y="1299336"/>
                    <a:pt x="2612975" y="1356766"/>
                    <a:pt x="2646818" y="1411801"/>
                  </a:cubicBezTo>
                  <a:cubicBezTo>
                    <a:pt x="2649638" y="1414195"/>
                    <a:pt x="2651047" y="1416586"/>
                    <a:pt x="2653868" y="1418981"/>
                  </a:cubicBezTo>
                  <a:cubicBezTo>
                    <a:pt x="2656688" y="1421372"/>
                    <a:pt x="2658099" y="1423766"/>
                    <a:pt x="2660919" y="1423766"/>
                  </a:cubicBezTo>
                  <a:cubicBezTo>
                    <a:pt x="2660919" y="1423766"/>
                    <a:pt x="2662328" y="1423766"/>
                    <a:pt x="2662328" y="1423766"/>
                  </a:cubicBezTo>
                  <a:cubicBezTo>
                    <a:pt x="2704632" y="1445301"/>
                    <a:pt x="2748347" y="1464444"/>
                    <a:pt x="2790651" y="1483587"/>
                  </a:cubicBezTo>
                  <a:cubicBezTo>
                    <a:pt x="2793471" y="1483587"/>
                    <a:pt x="2796292" y="1485981"/>
                    <a:pt x="2799112" y="1485981"/>
                  </a:cubicBezTo>
                  <a:cubicBezTo>
                    <a:pt x="2800521" y="1485981"/>
                    <a:pt x="2800521" y="1485981"/>
                    <a:pt x="2801932" y="1485981"/>
                  </a:cubicBezTo>
                  <a:cubicBezTo>
                    <a:pt x="2803342" y="1483587"/>
                    <a:pt x="2804752" y="1478801"/>
                    <a:pt x="2804752" y="1476410"/>
                  </a:cubicBezTo>
                  <a:cubicBezTo>
                    <a:pt x="2816034" y="1399837"/>
                    <a:pt x="2828724" y="1325657"/>
                    <a:pt x="2840005" y="1249085"/>
                  </a:cubicBezTo>
                  <a:cubicBezTo>
                    <a:pt x="2840005" y="1246693"/>
                    <a:pt x="2840005" y="1241907"/>
                    <a:pt x="2840005" y="1237121"/>
                  </a:cubicBezTo>
                  <a:cubicBezTo>
                    <a:pt x="2840005" y="1229942"/>
                    <a:pt x="2838596" y="1225156"/>
                    <a:pt x="2838596" y="1217978"/>
                  </a:cubicBezTo>
                  <a:cubicBezTo>
                    <a:pt x="2838596" y="1217978"/>
                    <a:pt x="2838596" y="1215584"/>
                    <a:pt x="2838596" y="1215584"/>
                  </a:cubicBezTo>
                  <a:cubicBezTo>
                    <a:pt x="2830135" y="1160549"/>
                    <a:pt x="2820263" y="1103120"/>
                    <a:pt x="2811802" y="1048083"/>
                  </a:cubicBezTo>
                  <a:cubicBezTo>
                    <a:pt x="2808982" y="1026548"/>
                    <a:pt x="2804752" y="1005011"/>
                    <a:pt x="2801932" y="983476"/>
                  </a:cubicBezTo>
                  <a:cubicBezTo>
                    <a:pt x="2799112" y="983476"/>
                    <a:pt x="2799112" y="983476"/>
                    <a:pt x="2797701" y="983476"/>
                  </a:cubicBezTo>
                  <a:cubicBezTo>
                    <a:pt x="2797701" y="983476"/>
                    <a:pt x="2796292" y="983476"/>
                    <a:pt x="2796292" y="983476"/>
                  </a:cubicBezTo>
                  <a:close/>
                  <a:moveTo>
                    <a:pt x="2133530" y="983476"/>
                  </a:moveTo>
                  <a:cubicBezTo>
                    <a:pt x="2132119" y="988262"/>
                    <a:pt x="2130709" y="990653"/>
                    <a:pt x="2130709" y="995439"/>
                  </a:cubicBezTo>
                  <a:cubicBezTo>
                    <a:pt x="2119429" y="1069620"/>
                    <a:pt x="2106736" y="1146192"/>
                    <a:pt x="2095455" y="1220370"/>
                  </a:cubicBezTo>
                  <a:cubicBezTo>
                    <a:pt x="2094046" y="1229942"/>
                    <a:pt x="2095455" y="1241907"/>
                    <a:pt x="2096866" y="1251479"/>
                  </a:cubicBezTo>
                  <a:cubicBezTo>
                    <a:pt x="2103916" y="1296942"/>
                    <a:pt x="2110968" y="1340014"/>
                    <a:pt x="2118017" y="1383086"/>
                  </a:cubicBezTo>
                  <a:cubicBezTo>
                    <a:pt x="2123658" y="1418981"/>
                    <a:pt x="2129298" y="1452481"/>
                    <a:pt x="2134939" y="1488373"/>
                  </a:cubicBezTo>
                  <a:cubicBezTo>
                    <a:pt x="2181474" y="1466838"/>
                    <a:pt x="2228008" y="1445301"/>
                    <a:pt x="2273132" y="1426158"/>
                  </a:cubicBezTo>
                  <a:cubicBezTo>
                    <a:pt x="2281593" y="1423766"/>
                    <a:pt x="2287233" y="1416586"/>
                    <a:pt x="2292874" y="1407015"/>
                  </a:cubicBezTo>
                  <a:cubicBezTo>
                    <a:pt x="2323897" y="1354371"/>
                    <a:pt x="2353510" y="1304122"/>
                    <a:pt x="2384533" y="1251479"/>
                  </a:cubicBezTo>
                  <a:cubicBezTo>
                    <a:pt x="2387353" y="1246693"/>
                    <a:pt x="2390174" y="1241907"/>
                    <a:pt x="2391583" y="1232336"/>
                  </a:cubicBezTo>
                  <a:cubicBezTo>
                    <a:pt x="2356330" y="1172512"/>
                    <a:pt x="2322487" y="1112692"/>
                    <a:pt x="2287233" y="1055262"/>
                  </a:cubicBezTo>
                  <a:cubicBezTo>
                    <a:pt x="2283004" y="1050477"/>
                    <a:pt x="2277363" y="1045691"/>
                    <a:pt x="2271723" y="1043297"/>
                  </a:cubicBezTo>
                  <a:cubicBezTo>
                    <a:pt x="2229419" y="1024154"/>
                    <a:pt x="2187115" y="1005011"/>
                    <a:pt x="2144811" y="985868"/>
                  </a:cubicBezTo>
                  <a:cubicBezTo>
                    <a:pt x="2141990" y="985868"/>
                    <a:pt x="2137759" y="983476"/>
                    <a:pt x="2133530" y="983476"/>
                  </a:cubicBezTo>
                  <a:close/>
                  <a:moveTo>
                    <a:pt x="1317062" y="983476"/>
                  </a:moveTo>
                  <a:cubicBezTo>
                    <a:pt x="1270529" y="1002619"/>
                    <a:pt x="1225405" y="1024154"/>
                    <a:pt x="1178870" y="1045691"/>
                  </a:cubicBezTo>
                  <a:cubicBezTo>
                    <a:pt x="1174640" y="1045691"/>
                    <a:pt x="1170409" y="1050477"/>
                    <a:pt x="1167589" y="1055262"/>
                  </a:cubicBezTo>
                  <a:cubicBezTo>
                    <a:pt x="1132336" y="1115083"/>
                    <a:pt x="1098493" y="1172512"/>
                    <a:pt x="1063239" y="1232336"/>
                  </a:cubicBezTo>
                  <a:cubicBezTo>
                    <a:pt x="1064650" y="1234727"/>
                    <a:pt x="1066059" y="1239513"/>
                    <a:pt x="1067470" y="1241907"/>
                  </a:cubicBezTo>
                  <a:cubicBezTo>
                    <a:pt x="1099902" y="1299336"/>
                    <a:pt x="1133745" y="1354371"/>
                    <a:pt x="1166179" y="1409409"/>
                  </a:cubicBezTo>
                  <a:cubicBezTo>
                    <a:pt x="1170409" y="1416586"/>
                    <a:pt x="1176049" y="1421372"/>
                    <a:pt x="1181690" y="1423766"/>
                  </a:cubicBezTo>
                  <a:cubicBezTo>
                    <a:pt x="1223994" y="1442909"/>
                    <a:pt x="1266298" y="1462052"/>
                    <a:pt x="1308602" y="1481195"/>
                  </a:cubicBezTo>
                  <a:cubicBezTo>
                    <a:pt x="1312833" y="1483587"/>
                    <a:pt x="1317062" y="1483587"/>
                    <a:pt x="1321294" y="1485981"/>
                  </a:cubicBezTo>
                  <a:cubicBezTo>
                    <a:pt x="1322703" y="1481195"/>
                    <a:pt x="1324114" y="1478801"/>
                    <a:pt x="1324114" y="1476410"/>
                  </a:cubicBezTo>
                  <a:cubicBezTo>
                    <a:pt x="1335395" y="1399837"/>
                    <a:pt x="1348085" y="1325657"/>
                    <a:pt x="1359366" y="1249085"/>
                  </a:cubicBezTo>
                  <a:cubicBezTo>
                    <a:pt x="1360777" y="1239513"/>
                    <a:pt x="1360777" y="1227550"/>
                    <a:pt x="1359366" y="1217978"/>
                  </a:cubicBezTo>
                  <a:cubicBezTo>
                    <a:pt x="1352317" y="1172512"/>
                    <a:pt x="1345265" y="1129441"/>
                    <a:pt x="1338215" y="1086369"/>
                  </a:cubicBezTo>
                  <a:cubicBezTo>
                    <a:pt x="1333984" y="1050477"/>
                    <a:pt x="1328344" y="1016976"/>
                    <a:pt x="1322703" y="983476"/>
                  </a:cubicBezTo>
                  <a:cubicBezTo>
                    <a:pt x="1318473" y="983476"/>
                    <a:pt x="1318473" y="983476"/>
                    <a:pt x="1317062" y="983476"/>
                  </a:cubicBezTo>
                  <a:close/>
                  <a:moveTo>
                    <a:pt x="3209460" y="976296"/>
                  </a:moveTo>
                  <a:cubicBezTo>
                    <a:pt x="3196769" y="997833"/>
                    <a:pt x="3185488" y="1014582"/>
                    <a:pt x="3175616" y="1033725"/>
                  </a:cubicBezTo>
                  <a:cubicBezTo>
                    <a:pt x="3171387" y="1040905"/>
                    <a:pt x="3165746" y="1048083"/>
                    <a:pt x="3161515" y="1055262"/>
                  </a:cubicBezTo>
                  <a:cubicBezTo>
                    <a:pt x="3161515" y="1055262"/>
                    <a:pt x="3160106" y="1057654"/>
                    <a:pt x="3160106" y="1057654"/>
                  </a:cubicBezTo>
                  <a:cubicBezTo>
                    <a:pt x="3154465" y="1067226"/>
                    <a:pt x="3148825" y="1074405"/>
                    <a:pt x="3140364" y="1076797"/>
                  </a:cubicBezTo>
                  <a:cubicBezTo>
                    <a:pt x="3138953" y="1079191"/>
                    <a:pt x="3138953" y="1079191"/>
                    <a:pt x="3137544" y="1079191"/>
                  </a:cubicBezTo>
                  <a:cubicBezTo>
                    <a:pt x="3131903" y="1081583"/>
                    <a:pt x="3126263" y="1083977"/>
                    <a:pt x="3120622" y="1086369"/>
                  </a:cubicBezTo>
                  <a:cubicBezTo>
                    <a:pt x="3117802" y="1086369"/>
                    <a:pt x="3114982" y="1088763"/>
                    <a:pt x="3112161" y="1088763"/>
                  </a:cubicBezTo>
                  <a:cubicBezTo>
                    <a:pt x="3103700" y="1093548"/>
                    <a:pt x="3096649" y="1095940"/>
                    <a:pt x="3088188" y="1100726"/>
                  </a:cubicBezTo>
                  <a:cubicBezTo>
                    <a:pt x="3083959" y="1100726"/>
                    <a:pt x="3079727" y="1105512"/>
                    <a:pt x="3074087" y="1100726"/>
                  </a:cubicBezTo>
                  <a:cubicBezTo>
                    <a:pt x="3079727" y="1136620"/>
                    <a:pt x="3085368" y="1170121"/>
                    <a:pt x="3091009" y="1203621"/>
                  </a:cubicBezTo>
                  <a:cubicBezTo>
                    <a:pt x="3091009" y="1203621"/>
                    <a:pt x="3091009" y="1206013"/>
                    <a:pt x="3091009" y="1206013"/>
                  </a:cubicBezTo>
                  <a:cubicBezTo>
                    <a:pt x="3092419" y="1208407"/>
                    <a:pt x="3092419" y="1213193"/>
                    <a:pt x="3092419" y="1215584"/>
                  </a:cubicBezTo>
                  <a:cubicBezTo>
                    <a:pt x="3093829" y="1225156"/>
                    <a:pt x="3093829" y="1232336"/>
                    <a:pt x="3092419" y="1241907"/>
                  </a:cubicBezTo>
                  <a:cubicBezTo>
                    <a:pt x="3092419" y="1246693"/>
                    <a:pt x="3092419" y="1251479"/>
                    <a:pt x="3091009" y="1256265"/>
                  </a:cubicBezTo>
                  <a:cubicBezTo>
                    <a:pt x="3083959" y="1289765"/>
                    <a:pt x="3079727" y="1323265"/>
                    <a:pt x="3074087" y="1359157"/>
                  </a:cubicBezTo>
                  <a:cubicBezTo>
                    <a:pt x="3078318" y="1361551"/>
                    <a:pt x="3081138" y="1363943"/>
                    <a:pt x="3083959" y="1366337"/>
                  </a:cubicBezTo>
                  <a:cubicBezTo>
                    <a:pt x="3091009" y="1371123"/>
                    <a:pt x="3099469" y="1373514"/>
                    <a:pt x="3107930" y="1378300"/>
                  </a:cubicBezTo>
                  <a:cubicBezTo>
                    <a:pt x="3110750" y="1378300"/>
                    <a:pt x="3113571" y="1380694"/>
                    <a:pt x="3116391" y="1380694"/>
                  </a:cubicBezTo>
                  <a:cubicBezTo>
                    <a:pt x="3123442" y="1383086"/>
                    <a:pt x="3130492" y="1385480"/>
                    <a:pt x="3136133" y="1390266"/>
                  </a:cubicBezTo>
                  <a:cubicBezTo>
                    <a:pt x="3147414" y="1395052"/>
                    <a:pt x="3155875" y="1402229"/>
                    <a:pt x="3162926" y="1416586"/>
                  </a:cubicBezTo>
                  <a:cubicBezTo>
                    <a:pt x="3168567" y="1423766"/>
                    <a:pt x="3172796" y="1430944"/>
                    <a:pt x="3177027" y="1440515"/>
                  </a:cubicBezTo>
                  <a:cubicBezTo>
                    <a:pt x="3179848" y="1445301"/>
                    <a:pt x="3182668" y="1450087"/>
                    <a:pt x="3185488" y="1454872"/>
                  </a:cubicBezTo>
                  <a:cubicBezTo>
                    <a:pt x="3191129" y="1462052"/>
                    <a:pt x="3195358" y="1471624"/>
                    <a:pt x="3200999" y="1478801"/>
                  </a:cubicBezTo>
                  <a:cubicBezTo>
                    <a:pt x="3203819" y="1483587"/>
                    <a:pt x="3206639" y="1485981"/>
                    <a:pt x="3209460" y="1490767"/>
                  </a:cubicBezTo>
                  <a:cubicBezTo>
                    <a:pt x="3213691" y="1483587"/>
                    <a:pt x="3217920" y="1478801"/>
                    <a:pt x="3220741" y="1474016"/>
                  </a:cubicBezTo>
                  <a:cubicBezTo>
                    <a:pt x="3233433" y="1452481"/>
                    <a:pt x="3246123" y="1430944"/>
                    <a:pt x="3258815" y="1409409"/>
                  </a:cubicBezTo>
                  <a:cubicBezTo>
                    <a:pt x="3258815" y="1407015"/>
                    <a:pt x="3260224" y="1407015"/>
                    <a:pt x="3260224" y="1407015"/>
                  </a:cubicBezTo>
                  <a:cubicBezTo>
                    <a:pt x="3261635" y="1404623"/>
                    <a:pt x="3263045" y="1402229"/>
                    <a:pt x="3264456" y="1399837"/>
                  </a:cubicBezTo>
                  <a:cubicBezTo>
                    <a:pt x="3265865" y="1397443"/>
                    <a:pt x="3268685" y="1397443"/>
                    <a:pt x="3270096" y="1395052"/>
                  </a:cubicBezTo>
                  <a:cubicBezTo>
                    <a:pt x="3271505" y="1395052"/>
                    <a:pt x="3272916" y="1392657"/>
                    <a:pt x="3274326" y="1392657"/>
                  </a:cubicBezTo>
                  <a:cubicBezTo>
                    <a:pt x="3274326" y="1392657"/>
                    <a:pt x="3275737" y="1392657"/>
                    <a:pt x="3275737" y="1392657"/>
                  </a:cubicBezTo>
                  <a:cubicBezTo>
                    <a:pt x="3291247" y="1387872"/>
                    <a:pt x="3305349" y="1380694"/>
                    <a:pt x="3320861" y="1373514"/>
                  </a:cubicBezTo>
                  <a:cubicBezTo>
                    <a:pt x="3325090" y="1371123"/>
                    <a:pt x="3327911" y="1371123"/>
                    <a:pt x="3332142" y="1368729"/>
                  </a:cubicBezTo>
                  <a:cubicBezTo>
                    <a:pt x="3333551" y="1368729"/>
                    <a:pt x="3334962" y="1366337"/>
                    <a:pt x="3336371" y="1366337"/>
                  </a:cubicBezTo>
                  <a:cubicBezTo>
                    <a:pt x="3339192" y="1363943"/>
                    <a:pt x="3340603" y="1363943"/>
                    <a:pt x="3343423" y="1361551"/>
                  </a:cubicBezTo>
                  <a:cubicBezTo>
                    <a:pt x="3340603" y="1349586"/>
                    <a:pt x="3339192" y="1337623"/>
                    <a:pt x="3337782" y="1328051"/>
                  </a:cubicBezTo>
                  <a:cubicBezTo>
                    <a:pt x="3336371" y="1318479"/>
                    <a:pt x="3333551" y="1306514"/>
                    <a:pt x="3332142" y="1294551"/>
                  </a:cubicBezTo>
                  <a:cubicBezTo>
                    <a:pt x="3330731" y="1282585"/>
                    <a:pt x="3327911" y="1273013"/>
                    <a:pt x="3326501" y="1261050"/>
                  </a:cubicBezTo>
                  <a:cubicBezTo>
                    <a:pt x="3326501" y="1261050"/>
                    <a:pt x="3326501" y="1258656"/>
                    <a:pt x="3326501" y="1258656"/>
                  </a:cubicBezTo>
                  <a:cubicBezTo>
                    <a:pt x="3325090" y="1258656"/>
                    <a:pt x="3325090" y="1256265"/>
                    <a:pt x="3325090" y="1253870"/>
                  </a:cubicBezTo>
                  <a:cubicBezTo>
                    <a:pt x="3325090" y="1253870"/>
                    <a:pt x="3325090" y="1251479"/>
                    <a:pt x="3325090" y="1251479"/>
                  </a:cubicBezTo>
                  <a:cubicBezTo>
                    <a:pt x="3325090" y="1251479"/>
                    <a:pt x="3325090" y="1249085"/>
                    <a:pt x="3325090" y="1246693"/>
                  </a:cubicBezTo>
                  <a:cubicBezTo>
                    <a:pt x="3325090" y="1241907"/>
                    <a:pt x="3325090" y="1234727"/>
                    <a:pt x="3325090" y="1229942"/>
                  </a:cubicBezTo>
                  <a:cubicBezTo>
                    <a:pt x="3326501" y="1225156"/>
                    <a:pt x="3326501" y="1222764"/>
                    <a:pt x="3326501" y="1220370"/>
                  </a:cubicBezTo>
                  <a:cubicBezTo>
                    <a:pt x="3326501" y="1217978"/>
                    <a:pt x="3326501" y="1217978"/>
                    <a:pt x="3326501" y="1217978"/>
                  </a:cubicBezTo>
                  <a:cubicBezTo>
                    <a:pt x="3326501" y="1217978"/>
                    <a:pt x="3326501" y="1215584"/>
                    <a:pt x="3326501" y="1215584"/>
                  </a:cubicBezTo>
                  <a:cubicBezTo>
                    <a:pt x="3327911" y="1215584"/>
                    <a:pt x="3327911" y="1213193"/>
                    <a:pt x="3327911" y="1210799"/>
                  </a:cubicBezTo>
                  <a:cubicBezTo>
                    <a:pt x="3330731" y="1196441"/>
                    <a:pt x="3332142" y="1182084"/>
                    <a:pt x="3334962" y="1167727"/>
                  </a:cubicBezTo>
                  <a:cubicBezTo>
                    <a:pt x="3334962" y="1160549"/>
                    <a:pt x="3336371" y="1153369"/>
                    <a:pt x="3337782" y="1146192"/>
                  </a:cubicBezTo>
                  <a:cubicBezTo>
                    <a:pt x="3339192" y="1134226"/>
                    <a:pt x="3342012" y="1122263"/>
                    <a:pt x="3343423" y="1107906"/>
                  </a:cubicBezTo>
                  <a:cubicBezTo>
                    <a:pt x="3334962" y="1103120"/>
                    <a:pt x="3327911" y="1098334"/>
                    <a:pt x="3320861" y="1095940"/>
                  </a:cubicBezTo>
                  <a:cubicBezTo>
                    <a:pt x="3302528" y="1088763"/>
                    <a:pt x="3282786" y="1083977"/>
                    <a:pt x="3267276" y="1069620"/>
                  </a:cubicBezTo>
                  <a:cubicBezTo>
                    <a:pt x="3251764" y="1055262"/>
                    <a:pt x="3240483" y="1026548"/>
                    <a:pt x="3226381" y="1005011"/>
                  </a:cubicBezTo>
                  <a:cubicBezTo>
                    <a:pt x="3220741" y="995439"/>
                    <a:pt x="3215100" y="985868"/>
                    <a:pt x="3209460" y="976296"/>
                  </a:cubicBezTo>
                  <a:close/>
                  <a:moveTo>
                    <a:pt x="1728821" y="976296"/>
                  </a:moveTo>
                  <a:cubicBezTo>
                    <a:pt x="1716131" y="997833"/>
                    <a:pt x="1703439" y="1014582"/>
                    <a:pt x="1693568" y="1036119"/>
                  </a:cubicBezTo>
                  <a:cubicBezTo>
                    <a:pt x="1679467" y="1062440"/>
                    <a:pt x="1662546" y="1079191"/>
                    <a:pt x="1641393" y="1086369"/>
                  </a:cubicBezTo>
                  <a:cubicBezTo>
                    <a:pt x="1625882" y="1091154"/>
                    <a:pt x="1611781" y="1098334"/>
                    <a:pt x="1596269" y="1103120"/>
                  </a:cubicBezTo>
                  <a:cubicBezTo>
                    <a:pt x="1596269" y="1110297"/>
                    <a:pt x="1597680" y="1115083"/>
                    <a:pt x="1597680" y="1119869"/>
                  </a:cubicBezTo>
                  <a:cubicBezTo>
                    <a:pt x="1601909" y="1150978"/>
                    <a:pt x="1606140" y="1182084"/>
                    <a:pt x="1611781" y="1210799"/>
                  </a:cubicBezTo>
                  <a:cubicBezTo>
                    <a:pt x="1614601" y="1227550"/>
                    <a:pt x="1614601" y="1241907"/>
                    <a:pt x="1611781" y="1258656"/>
                  </a:cubicBezTo>
                  <a:cubicBezTo>
                    <a:pt x="1606140" y="1292157"/>
                    <a:pt x="1600500" y="1328051"/>
                    <a:pt x="1594859" y="1363943"/>
                  </a:cubicBezTo>
                  <a:cubicBezTo>
                    <a:pt x="1599089" y="1366337"/>
                    <a:pt x="1601909" y="1368729"/>
                    <a:pt x="1604729" y="1371123"/>
                  </a:cubicBezTo>
                  <a:cubicBezTo>
                    <a:pt x="1623062" y="1378300"/>
                    <a:pt x="1639983" y="1387872"/>
                    <a:pt x="1658314" y="1395052"/>
                  </a:cubicBezTo>
                  <a:cubicBezTo>
                    <a:pt x="1668186" y="1399837"/>
                    <a:pt x="1675236" y="1407015"/>
                    <a:pt x="1682287" y="1418981"/>
                  </a:cubicBezTo>
                  <a:cubicBezTo>
                    <a:pt x="1694978" y="1440515"/>
                    <a:pt x="1707670" y="1462052"/>
                    <a:pt x="1720360" y="1483587"/>
                  </a:cubicBezTo>
                  <a:cubicBezTo>
                    <a:pt x="1723181" y="1488373"/>
                    <a:pt x="1726001" y="1493159"/>
                    <a:pt x="1730232" y="1497944"/>
                  </a:cubicBezTo>
                  <a:cubicBezTo>
                    <a:pt x="1745743" y="1471624"/>
                    <a:pt x="1761255" y="1445301"/>
                    <a:pt x="1776766" y="1418981"/>
                  </a:cubicBezTo>
                  <a:cubicBezTo>
                    <a:pt x="1783817" y="1407015"/>
                    <a:pt x="1790867" y="1402229"/>
                    <a:pt x="1799328" y="1397443"/>
                  </a:cubicBezTo>
                  <a:cubicBezTo>
                    <a:pt x="1817660" y="1390266"/>
                    <a:pt x="1834582" y="1380694"/>
                    <a:pt x="1852913" y="1373514"/>
                  </a:cubicBezTo>
                  <a:cubicBezTo>
                    <a:pt x="1857144" y="1371123"/>
                    <a:pt x="1859964" y="1368729"/>
                    <a:pt x="1864194" y="1366337"/>
                  </a:cubicBezTo>
                  <a:cubicBezTo>
                    <a:pt x="1861373" y="1347194"/>
                    <a:pt x="1858553" y="1330442"/>
                    <a:pt x="1855733" y="1313694"/>
                  </a:cubicBezTo>
                  <a:cubicBezTo>
                    <a:pt x="1851503" y="1289765"/>
                    <a:pt x="1844452" y="1263442"/>
                    <a:pt x="1844452" y="1239513"/>
                  </a:cubicBezTo>
                  <a:cubicBezTo>
                    <a:pt x="1844452" y="1213193"/>
                    <a:pt x="1850092" y="1189264"/>
                    <a:pt x="1854324" y="1162941"/>
                  </a:cubicBezTo>
                  <a:cubicBezTo>
                    <a:pt x="1857144" y="1146192"/>
                    <a:pt x="1859964" y="1127049"/>
                    <a:pt x="1862784" y="1107906"/>
                  </a:cubicBezTo>
                  <a:cubicBezTo>
                    <a:pt x="1845863" y="1100726"/>
                    <a:pt x="1830351" y="1091154"/>
                    <a:pt x="1814840" y="1086369"/>
                  </a:cubicBezTo>
                  <a:cubicBezTo>
                    <a:pt x="1795098" y="1079191"/>
                    <a:pt x="1778176" y="1064834"/>
                    <a:pt x="1764075" y="1036119"/>
                  </a:cubicBezTo>
                  <a:cubicBezTo>
                    <a:pt x="1754203" y="1014582"/>
                    <a:pt x="1741513" y="997833"/>
                    <a:pt x="1728821" y="976296"/>
                  </a:cubicBezTo>
                  <a:close/>
                  <a:moveTo>
                    <a:pt x="249593" y="973904"/>
                  </a:moveTo>
                  <a:cubicBezTo>
                    <a:pt x="232672" y="1005011"/>
                    <a:pt x="217159" y="1031334"/>
                    <a:pt x="201649" y="1057654"/>
                  </a:cubicBezTo>
                  <a:cubicBezTo>
                    <a:pt x="196008" y="1067226"/>
                    <a:pt x="190368" y="1074405"/>
                    <a:pt x="181907" y="1076797"/>
                  </a:cubicBezTo>
                  <a:cubicBezTo>
                    <a:pt x="163574" y="1083977"/>
                    <a:pt x="146653" y="1093548"/>
                    <a:pt x="129731" y="1100726"/>
                  </a:cubicBezTo>
                  <a:cubicBezTo>
                    <a:pt x="125502" y="1100726"/>
                    <a:pt x="121270" y="1105512"/>
                    <a:pt x="115630" y="1107906"/>
                  </a:cubicBezTo>
                  <a:cubicBezTo>
                    <a:pt x="121270" y="1143798"/>
                    <a:pt x="126911" y="1179692"/>
                    <a:pt x="132552" y="1213193"/>
                  </a:cubicBezTo>
                  <a:cubicBezTo>
                    <a:pt x="135372" y="1229942"/>
                    <a:pt x="135372" y="1244299"/>
                    <a:pt x="132552" y="1261050"/>
                  </a:cubicBezTo>
                  <a:cubicBezTo>
                    <a:pt x="126911" y="1294551"/>
                    <a:pt x="121270" y="1328051"/>
                    <a:pt x="115630" y="1366337"/>
                  </a:cubicBezTo>
                  <a:cubicBezTo>
                    <a:pt x="129731" y="1373514"/>
                    <a:pt x="143833" y="1383086"/>
                    <a:pt x="157934" y="1385480"/>
                  </a:cubicBezTo>
                  <a:cubicBezTo>
                    <a:pt x="181907" y="1390266"/>
                    <a:pt x="201649" y="1411801"/>
                    <a:pt x="217159" y="1442909"/>
                  </a:cubicBezTo>
                  <a:cubicBezTo>
                    <a:pt x="227031" y="1462052"/>
                    <a:pt x="236901" y="1476410"/>
                    <a:pt x="248182" y="1495553"/>
                  </a:cubicBezTo>
                  <a:cubicBezTo>
                    <a:pt x="252413" y="1490767"/>
                    <a:pt x="256643" y="1483587"/>
                    <a:pt x="259463" y="1478801"/>
                  </a:cubicBezTo>
                  <a:cubicBezTo>
                    <a:pt x="272155" y="1457267"/>
                    <a:pt x="284846" y="1435729"/>
                    <a:pt x="297538" y="1414195"/>
                  </a:cubicBezTo>
                  <a:cubicBezTo>
                    <a:pt x="303178" y="1404623"/>
                    <a:pt x="308819" y="1397443"/>
                    <a:pt x="315869" y="1395052"/>
                  </a:cubicBezTo>
                  <a:cubicBezTo>
                    <a:pt x="335611" y="1385480"/>
                    <a:pt x="353943" y="1378300"/>
                    <a:pt x="373685" y="1368729"/>
                  </a:cubicBezTo>
                  <a:cubicBezTo>
                    <a:pt x="376505" y="1366337"/>
                    <a:pt x="379325" y="1363943"/>
                    <a:pt x="382146" y="1361551"/>
                  </a:cubicBezTo>
                  <a:cubicBezTo>
                    <a:pt x="377914" y="1328051"/>
                    <a:pt x="372274" y="1294551"/>
                    <a:pt x="366633" y="1261050"/>
                  </a:cubicBezTo>
                  <a:cubicBezTo>
                    <a:pt x="363813" y="1241907"/>
                    <a:pt x="363813" y="1227550"/>
                    <a:pt x="366633" y="1208407"/>
                  </a:cubicBezTo>
                  <a:cubicBezTo>
                    <a:pt x="373685" y="1174907"/>
                    <a:pt x="377914" y="1141406"/>
                    <a:pt x="383555" y="1105512"/>
                  </a:cubicBezTo>
                  <a:cubicBezTo>
                    <a:pt x="375094" y="1100726"/>
                    <a:pt x="368044" y="1095940"/>
                    <a:pt x="360993" y="1093548"/>
                  </a:cubicBezTo>
                  <a:cubicBezTo>
                    <a:pt x="342662" y="1086369"/>
                    <a:pt x="322920" y="1081583"/>
                    <a:pt x="307408" y="1067226"/>
                  </a:cubicBezTo>
                  <a:cubicBezTo>
                    <a:pt x="291897" y="1052868"/>
                    <a:pt x="280616" y="1024154"/>
                    <a:pt x="266515" y="1002619"/>
                  </a:cubicBezTo>
                  <a:cubicBezTo>
                    <a:pt x="260874" y="993047"/>
                    <a:pt x="256643" y="985868"/>
                    <a:pt x="249593" y="973904"/>
                  </a:cubicBezTo>
                  <a:close/>
                  <a:moveTo>
                    <a:pt x="4289621" y="957153"/>
                  </a:moveTo>
                  <a:cubicBezTo>
                    <a:pt x="4292441" y="971510"/>
                    <a:pt x="4295261" y="983476"/>
                    <a:pt x="4296672" y="997833"/>
                  </a:cubicBezTo>
                  <a:cubicBezTo>
                    <a:pt x="4309363" y="1072011"/>
                    <a:pt x="4320644" y="1146192"/>
                    <a:pt x="4329105" y="1220370"/>
                  </a:cubicBezTo>
                  <a:cubicBezTo>
                    <a:pt x="4330515" y="1229942"/>
                    <a:pt x="4330515" y="1241907"/>
                    <a:pt x="4329105" y="1251479"/>
                  </a:cubicBezTo>
                  <a:cubicBezTo>
                    <a:pt x="4316414" y="1335228"/>
                    <a:pt x="4303722" y="1421372"/>
                    <a:pt x="4289621" y="1505124"/>
                  </a:cubicBezTo>
                  <a:cubicBezTo>
                    <a:pt x="4289621" y="1507516"/>
                    <a:pt x="4288211" y="1512302"/>
                    <a:pt x="4286801" y="1517087"/>
                  </a:cubicBezTo>
                  <a:cubicBezTo>
                    <a:pt x="4274110" y="1512302"/>
                    <a:pt x="4261418" y="1505124"/>
                    <a:pt x="4248728" y="1500338"/>
                  </a:cubicBezTo>
                  <a:cubicBezTo>
                    <a:pt x="4210653" y="1483587"/>
                    <a:pt x="4171170" y="1466838"/>
                    <a:pt x="4133097" y="1447695"/>
                  </a:cubicBezTo>
                  <a:cubicBezTo>
                    <a:pt x="4126045" y="1445301"/>
                    <a:pt x="4120405" y="1440515"/>
                    <a:pt x="4116175" y="1433338"/>
                  </a:cubicBezTo>
                  <a:cubicBezTo>
                    <a:pt x="4079512" y="1371123"/>
                    <a:pt x="4041438" y="1306514"/>
                    <a:pt x="4004774" y="1244299"/>
                  </a:cubicBezTo>
                  <a:cubicBezTo>
                    <a:pt x="4004774" y="1241907"/>
                    <a:pt x="4003365" y="1239513"/>
                    <a:pt x="4001954" y="1237121"/>
                  </a:cubicBezTo>
                  <a:cubicBezTo>
                    <a:pt x="4004774" y="1232336"/>
                    <a:pt x="4006185" y="1229942"/>
                    <a:pt x="4009005" y="1225156"/>
                  </a:cubicBezTo>
                  <a:cubicBezTo>
                    <a:pt x="4044258" y="1165335"/>
                    <a:pt x="4079512" y="1105512"/>
                    <a:pt x="4114764" y="1045691"/>
                  </a:cubicBezTo>
                  <a:cubicBezTo>
                    <a:pt x="4118996" y="1038511"/>
                    <a:pt x="4126045" y="1031334"/>
                    <a:pt x="4131686" y="1028939"/>
                  </a:cubicBezTo>
                  <a:cubicBezTo>
                    <a:pt x="4181041" y="1005011"/>
                    <a:pt x="4231806" y="981082"/>
                    <a:pt x="4281160" y="959547"/>
                  </a:cubicBezTo>
                  <a:cubicBezTo>
                    <a:pt x="4283980" y="959547"/>
                    <a:pt x="4285391" y="957153"/>
                    <a:pt x="4289621" y="957153"/>
                  </a:cubicBezTo>
                  <a:close/>
                  <a:moveTo>
                    <a:pt x="3605707" y="957153"/>
                  </a:moveTo>
                  <a:cubicBezTo>
                    <a:pt x="3608528" y="957153"/>
                    <a:pt x="3612757" y="957153"/>
                    <a:pt x="3615578" y="959547"/>
                  </a:cubicBezTo>
                  <a:cubicBezTo>
                    <a:pt x="3664933" y="981082"/>
                    <a:pt x="3712877" y="1005011"/>
                    <a:pt x="3762231" y="1026548"/>
                  </a:cubicBezTo>
                  <a:cubicBezTo>
                    <a:pt x="3767872" y="1028939"/>
                    <a:pt x="3772103" y="1033725"/>
                    <a:pt x="3776333" y="1038511"/>
                  </a:cubicBezTo>
                  <a:cubicBezTo>
                    <a:pt x="3814407" y="1103120"/>
                    <a:pt x="3852480" y="1167727"/>
                    <a:pt x="3889143" y="1229942"/>
                  </a:cubicBezTo>
                  <a:cubicBezTo>
                    <a:pt x="3889143" y="1229942"/>
                    <a:pt x="3890554" y="1232336"/>
                    <a:pt x="3890554" y="1234727"/>
                  </a:cubicBezTo>
                  <a:cubicBezTo>
                    <a:pt x="3889143" y="1237121"/>
                    <a:pt x="3886323" y="1241907"/>
                    <a:pt x="3884914" y="1244299"/>
                  </a:cubicBezTo>
                  <a:cubicBezTo>
                    <a:pt x="3849660" y="1304122"/>
                    <a:pt x="3814407" y="1366337"/>
                    <a:pt x="3777744" y="1426158"/>
                  </a:cubicBezTo>
                  <a:cubicBezTo>
                    <a:pt x="3774923" y="1433338"/>
                    <a:pt x="3769283" y="1438124"/>
                    <a:pt x="3765052" y="1440515"/>
                  </a:cubicBezTo>
                  <a:cubicBezTo>
                    <a:pt x="3712877" y="1464444"/>
                    <a:pt x="3662113" y="1488373"/>
                    <a:pt x="3609937" y="1512302"/>
                  </a:cubicBezTo>
                  <a:cubicBezTo>
                    <a:pt x="3608528" y="1512302"/>
                    <a:pt x="3607117" y="1512302"/>
                    <a:pt x="3605707" y="1512302"/>
                  </a:cubicBezTo>
                  <a:cubicBezTo>
                    <a:pt x="3605707" y="1507516"/>
                    <a:pt x="3604297" y="1502730"/>
                    <a:pt x="3602887" y="1497944"/>
                  </a:cubicBezTo>
                  <a:cubicBezTo>
                    <a:pt x="3588786" y="1416586"/>
                    <a:pt x="3576094" y="1332837"/>
                    <a:pt x="3563403" y="1251479"/>
                  </a:cubicBezTo>
                  <a:cubicBezTo>
                    <a:pt x="3561993" y="1241907"/>
                    <a:pt x="3561993" y="1229942"/>
                    <a:pt x="3563403" y="1220370"/>
                  </a:cubicBezTo>
                  <a:cubicBezTo>
                    <a:pt x="3576094" y="1136620"/>
                    <a:pt x="3588786" y="1050477"/>
                    <a:pt x="3602887" y="966725"/>
                  </a:cubicBezTo>
                  <a:cubicBezTo>
                    <a:pt x="3604297" y="964333"/>
                    <a:pt x="3604297" y="961939"/>
                    <a:pt x="3605707" y="957153"/>
                  </a:cubicBezTo>
                  <a:close/>
                  <a:moveTo>
                    <a:pt x="2126478" y="957153"/>
                  </a:moveTo>
                  <a:cubicBezTo>
                    <a:pt x="2129298" y="959547"/>
                    <a:pt x="2132119" y="957153"/>
                    <a:pt x="2134939" y="959547"/>
                  </a:cubicBezTo>
                  <a:cubicBezTo>
                    <a:pt x="2184294" y="981082"/>
                    <a:pt x="2233648" y="1002619"/>
                    <a:pt x="2283004" y="1026548"/>
                  </a:cubicBezTo>
                  <a:cubicBezTo>
                    <a:pt x="2287233" y="1028939"/>
                    <a:pt x="2292874" y="1033725"/>
                    <a:pt x="2297105" y="1040905"/>
                  </a:cubicBezTo>
                  <a:cubicBezTo>
                    <a:pt x="2336589" y="1105512"/>
                    <a:pt x="2373252" y="1170121"/>
                    <a:pt x="2412736" y="1232336"/>
                  </a:cubicBezTo>
                  <a:cubicBezTo>
                    <a:pt x="2408505" y="1239513"/>
                    <a:pt x="2405684" y="1244299"/>
                    <a:pt x="2402864" y="1249085"/>
                  </a:cubicBezTo>
                  <a:cubicBezTo>
                    <a:pt x="2369021" y="1308908"/>
                    <a:pt x="2333768" y="1366337"/>
                    <a:pt x="2299925" y="1423766"/>
                  </a:cubicBezTo>
                  <a:cubicBezTo>
                    <a:pt x="2295694" y="1433338"/>
                    <a:pt x="2288644" y="1440515"/>
                    <a:pt x="2283004" y="1442909"/>
                  </a:cubicBezTo>
                  <a:cubicBezTo>
                    <a:pt x="2233648" y="1466838"/>
                    <a:pt x="2182883" y="1490767"/>
                    <a:pt x="2133530" y="1512302"/>
                  </a:cubicBezTo>
                  <a:cubicBezTo>
                    <a:pt x="2132119" y="1512302"/>
                    <a:pt x="2129298" y="1514696"/>
                    <a:pt x="2126478" y="1514696"/>
                  </a:cubicBezTo>
                  <a:cubicBezTo>
                    <a:pt x="2125069" y="1507516"/>
                    <a:pt x="2123658" y="1502730"/>
                    <a:pt x="2122249" y="1497944"/>
                  </a:cubicBezTo>
                  <a:cubicBezTo>
                    <a:pt x="2108147" y="1416586"/>
                    <a:pt x="2095455" y="1332837"/>
                    <a:pt x="2082765" y="1251479"/>
                  </a:cubicBezTo>
                  <a:cubicBezTo>
                    <a:pt x="2081354" y="1241907"/>
                    <a:pt x="2081354" y="1232336"/>
                    <a:pt x="2082765" y="1222764"/>
                  </a:cubicBezTo>
                  <a:cubicBezTo>
                    <a:pt x="2096866" y="1136620"/>
                    <a:pt x="2109557" y="1050477"/>
                    <a:pt x="2123658" y="964333"/>
                  </a:cubicBezTo>
                  <a:cubicBezTo>
                    <a:pt x="2125069" y="961939"/>
                    <a:pt x="2125069" y="959547"/>
                    <a:pt x="2126478" y="957153"/>
                  </a:cubicBezTo>
                  <a:close/>
                  <a:moveTo>
                    <a:pt x="1331164" y="957153"/>
                  </a:moveTo>
                  <a:cubicBezTo>
                    <a:pt x="1333984" y="971510"/>
                    <a:pt x="1336804" y="983476"/>
                    <a:pt x="1338215" y="997833"/>
                  </a:cubicBezTo>
                  <a:cubicBezTo>
                    <a:pt x="1349496" y="1072011"/>
                    <a:pt x="1362187" y="1146192"/>
                    <a:pt x="1370648" y="1220370"/>
                  </a:cubicBezTo>
                  <a:cubicBezTo>
                    <a:pt x="1372058" y="1229942"/>
                    <a:pt x="1372058" y="1241907"/>
                    <a:pt x="1370648" y="1251479"/>
                  </a:cubicBezTo>
                  <a:cubicBezTo>
                    <a:pt x="1357957" y="1335228"/>
                    <a:pt x="1345265" y="1421372"/>
                    <a:pt x="1331164" y="1505124"/>
                  </a:cubicBezTo>
                  <a:cubicBezTo>
                    <a:pt x="1331164" y="1507516"/>
                    <a:pt x="1329754" y="1512302"/>
                    <a:pt x="1328344" y="1517087"/>
                  </a:cubicBezTo>
                  <a:cubicBezTo>
                    <a:pt x="1315653" y="1512302"/>
                    <a:pt x="1302961" y="1505124"/>
                    <a:pt x="1290271" y="1500338"/>
                  </a:cubicBezTo>
                  <a:cubicBezTo>
                    <a:pt x="1252196" y="1483587"/>
                    <a:pt x="1212713" y="1466838"/>
                    <a:pt x="1174640" y="1447695"/>
                  </a:cubicBezTo>
                  <a:cubicBezTo>
                    <a:pt x="1167589" y="1445301"/>
                    <a:pt x="1161948" y="1440515"/>
                    <a:pt x="1157718" y="1433338"/>
                  </a:cubicBezTo>
                  <a:cubicBezTo>
                    <a:pt x="1121055" y="1371123"/>
                    <a:pt x="1082981" y="1306514"/>
                    <a:pt x="1046317" y="1244299"/>
                  </a:cubicBezTo>
                  <a:cubicBezTo>
                    <a:pt x="1046317" y="1241907"/>
                    <a:pt x="1044908" y="1239513"/>
                    <a:pt x="1043497" y="1237121"/>
                  </a:cubicBezTo>
                  <a:cubicBezTo>
                    <a:pt x="1046317" y="1232336"/>
                    <a:pt x="1047728" y="1229942"/>
                    <a:pt x="1050548" y="1225156"/>
                  </a:cubicBezTo>
                  <a:cubicBezTo>
                    <a:pt x="1085801" y="1165335"/>
                    <a:pt x="1121055" y="1105512"/>
                    <a:pt x="1156307" y="1045691"/>
                  </a:cubicBezTo>
                  <a:cubicBezTo>
                    <a:pt x="1160539" y="1038511"/>
                    <a:pt x="1167589" y="1031334"/>
                    <a:pt x="1173229" y="1028939"/>
                  </a:cubicBezTo>
                  <a:cubicBezTo>
                    <a:pt x="1222584" y="1005011"/>
                    <a:pt x="1273349" y="981082"/>
                    <a:pt x="1322703" y="959547"/>
                  </a:cubicBezTo>
                  <a:cubicBezTo>
                    <a:pt x="1325523" y="959547"/>
                    <a:pt x="1326934" y="957153"/>
                    <a:pt x="1331164" y="957153"/>
                  </a:cubicBezTo>
                  <a:close/>
                  <a:moveTo>
                    <a:pt x="647250" y="957153"/>
                  </a:moveTo>
                  <a:cubicBezTo>
                    <a:pt x="650071" y="957153"/>
                    <a:pt x="654300" y="957153"/>
                    <a:pt x="657121" y="959547"/>
                  </a:cubicBezTo>
                  <a:cubicBezTo>
                    <a:pt x="706476" y="981082"/>
                    <a:pt x="754420" y="1005011"/>
                    <a:pt x="803774" y="1026548"/>
                  </a:cubicBezTo>
                  <a:cubicBezTo>
                    <a:pt x="809415" y="1028939"/>
                    <a:pt x="813646" y="1033725"/>
                    <a:pt x="817876" y="1038511"/>
                  </a:cubicBezTo>
                  <a:cubicBezTo>
                    <a:pt x="855950" y="1103120"/>
                    <a:pt x="892613" y="1167727"/>
                    <a:pt x="930686" y="1229942"/>
                  </a:cubicBezTo>
                  <a:cubicBezTo>
                    <a:pt x="930686" y="1229942"/>
                    <a:pt x="932097" y="1232336"/>
                    <a:pt x="932097" y="1234727"/>
                  </a:cubicBezTo>
                  <a:cubicBezTo>
                    <a:pt x="930686" y="1237121"/>
                    <a:pt x="927866" y="1241907"/>
                    <a:pt x="926457" y="1244299"/>
                  </a:cubicBezTo>
                  <a:cubicBezTo>
                    <a:pt x="891203" y="1304122"/>
                    <a:pt x="855950" y="1366337"/>
                    <a:pt x="819287" y="1426158"/>
                  </a:cubicBezTo>
                  <a:cubicBezTo>
                    <a:pt x="816466" y="1433338"/>
                    <a:pt x="810826" y="1438124"/>
                    <a:pt x="806595" y="1440515"/>
                  </a:cubicBezTo>
                  <a:cubicBezTo>
                    <a:pt x="754420" y="1464444"/>
                    <a:pt x="703656" y="1488373"/>
                    <a:pt x="651480" y="1512302"/>
                  </a:cubicBezTo>
                  <a:cubicBezTo>
                    <a:pt x="650071" y="1512302"/>
                    <a:pt x="648660" y="1512302"/>
                    <a:pt x="647250" y="1512302"/>
                  </a:cubicBezTo>
                  <a:cubicBezTo>
                    <a:pt x="647250" y="1507516"/>
                    <a:pt x="645840" y="1502730"/>
                    <a:pt x="644430" y="1497944"/>
                  </a:cubicBezTo>
                  <a:cubicBezTo>
                    <a:pt x="630329" y="1416586"/>
                    <a:pt x="617637" y="1332837"/>
                    <a:pt x="604947" y="1251479"/>
                  </a:cubicBezTo>
                  <a:cubicBezTo>
                    <a:pt x="603536" y="1241907"/>
                    <a:pt x="603536" y="1229942"/>
                    <a:pt x="604947" y="1220370"/>
                  </a:cubicBezTo>
                  <a:cubicBezTo>
                    <a:pt x="617637" y="1136620"/>
                    <a:pt x="630329" y="1050477"/>
                    <a:pt x="644430" y="966725"/>
                  </a:cubicBezTo>
                  <a:cubicBezTo>
                    <a:pt x="645840" y="964333"/>
                    <a:pt x="645840" y="961939"/>
                    <a:pt x="647250" y="957153"/>
                  </a:cubicBezTo>
                  <a:close/>
                  <a:moveTo>
                    <a:pt x="2804752" y="954761"/>
                  </a:moveTo>
                  <a:cubicBezTo>
                    <a:pt x="2804752" y="954761"/>
                    <a:pt x="2806162" y="954761"/>
                    <a:pt x="2806162" y="954761"/>
                  </a:cubicBezTo>
                  <a:cubicBezTo>
                    <a:pt x="2807573" y="954761"/>
                    <a:pt x="2807573" y="954761"/>
                    <a:pt x="2807573" y="954761"/>
                  </a:cubicBezTo>
                  <a:cubicBezTo>
                    <a:pt x="2808982" y="954761"/>
                    <a:pt x="2810393" y="954761"/>
                    <a:pt x="2811802" y="954761"/>
                  </a:cubicBezTo>
                  <a:cubicBezTo>
                    <a:pt x="2813213" y="961939"/>
                    <a:pt x="2813213" y="966725"/>
                    <a:pt x="2814623" y="973904"/>
                  </a:cubicBezTo>
                  <a:cubicBezTo>
                    <a:pt x="2816034" y="976296"/>
                    <a:pt x="2816034" y="976296"/>
                    <a:pt x="2816034" y="978690"/>
                  </a:cubicBezTo>
                  <a:cubicBezTo>
                    <a:pt x="2821674" y="1009796"/>
                    <a:pt x="2825904" y="1038511"/>
                    <a:pt x="2830135" y="1067226"/>
                  </a:cubicBezTo>
                  <a:cubicBezTo>
                    <a:pt x="2831544" y="1081583"/>
                    <a:pt x="2834364" y="1093548"/>
                    <a:pt x="2835775" y="1107906"/>
                  </a:cubicBezTo>
                  <a:cubicBezTo>
                    <a:pt x="2841416" y="1141406"/>
                    <a:pt x="2845646" y="1174907"/>
                    <a:pt x="2851286" y="1208407"/>
                  </a:cubicBezTo>
                  <a:cubicBezTo>
                    <a:pt x="2851286" y="1213193"/>
                    <a:pt x="2851286" y="1215584"/>
                    <a:pt x="2852697" y="1208407"/>
                  </a:cubicBezTo>
                  <a:cubicBezTo>
                    <a:pt x="2854107" y="1217978"/>
                    <a:pt x="2855517" y="1229942"/>
                    <a:pt x="2854107" y="1239513"/>
                  </a:cubicBezTo>
                  <a:cubicBezTo>
                    <a:pt x="2840005" y="1325657"/>
                    <a:pt x="2827315" y="1409409"/>
                    <a:pt x="2813213" y="1495553"/>
                  </a:cubicBezTo>
                  <a:cubicBezTo>
                    <a:pt x="2813213" y="1497944"/>
                    <a:pt x="2811802" y="1500338"/>
                    <a:pt x="2811802" y="1502730"/>
                  </a:cubicBezTo>
                  <a:cubicBezTo>
                    <a:pt x="2810393" y="1502730"/>
                    <a:pt x="2810393" y="1502730"/>
                    <a:pt x="2810393" y="1505124"/>
                  </a:cubicBezTo>
                  <a:cubicBezTo>
                    <a:pt x="2810393" y="1507516"/>
                    <a:pt x="2810393" y="1507516"/>
                    <a:pt x="2810393" y="1507516"/>
                  </a:cubicBezTo>
                  <a:cubicBezTo>
                    <a:pt x="2807573" y="1507516"/>
                    <a:pt x="2806162" y="1505124"/>
                    <a:pt x="2803342" y="1505124"/>
                  </a:cubicBezTo>
                  <a:cubicBezTo>
                    <a:pt x="2803342" y="1505124"/>
                    <a:pt x="2801932" y="1505124"/>
                    <a:pt x="2801932" y="1505124"/>
                  </a:cubicBezTo>
                  <a:cubicBezTo>
                    <a:pt x="2789240" y="1497944"/>
                    <a:pt x="2776550" y="1493159"/>
                    <a:pt x="2762449" y="1485981"/>
                  </a:cubicBezTo>
                  <a:cubicBezTo>
                    <a:pt x="2727194" y="1469230"/>
                    <a:pt x="2693351" y="1454872"/>
                    <a:pt x="2658099" y="1438124"/>
                  </a:cubicBezTo>
                  <a:cubicBezTo>
                    <a:pt x="2658099" y="1438124"/>
                    <a:pt x="2656688" y="1438124"/>
                    <a:pt x="2656688" y="1438124"/>
                  </a:cubicBezTo>
                  <a:cubicBezTo>
                    <a:pt x="2656688" y="1438124"/>
                    <a:pt x="2655278" y="1438124"/>
                    <a:pt x="2655278" y="1438124"/>
                  </a:cubicBezTo>
                  <a:cubicBezTo>
                    <a:pt x="2653868" y="1438124"/>
                    <a:pt x="2653868" y="1438124"/>
                    <a:pt x="2653868" y="1438124"/>
                  </a:cubicBezTo>
                  <a:cubicBezTo>
                    <a:pt x="2652458" y="1438124"/>
                    <a:pt x="2651047" y="1435729"/>
                    <a:pt x="2649638" y="1435729"/>
                  </a:cubicBezTo>
                  <a:cubicBezTo>
                    <a:pt x="2646818" y="1433338"/>
                    <a:pt x="2645407" y="1433338"/>
                    <a:pt x="2643997" y="1430944"/>
                  </a:cubicBezTo>
                  <a:cubicBezTo>
                    <a:pt x="2642587" y="1430944"/>
                    <a:pt x="2642587" y="1430944"/>
                    <a:pt x="2641177" y="1428552"/>
                  </a:cubicBezTo>
                  <a:cubicBezTo>
                    <a:pt x="2641177" y="1428552"/>
                    <a:pt x="2639766" y="1426158"/>
                    <a:pt x="2639766" y="1426158"/>
                  </a:cubicBezTo>
                  <a:cubicBezTo>
                    <a:pt x="2603103" y="1363943"/>
                    <a:pt x="2566439" y="1301728"/>
                    <a:pt x="2529776" y="1239513"/>
                  </a:cubicBezTo>
                  <a:cubicBezTo>
                    <a:pt x="2528367" y="1234727"/>
                    <a:pt x="2526956" y="1232336"/>
                    <a:pt x="2524135" y="1227550"/>
                  </a:cubicBezTo>
                  <a:cubicBezTo>
                    <a:pt x="2535417" y="1210799"/>
                    <a:pt x="2546698" y="1191655"/>
                    <a:pt x="2556569" y="1174907"/>
                  </a:cubicBezTo>
                  <a:cubicBezTo>
                    <a:pt x="2584772" y="1129441"/>
                    <a:pt x="2611564" y="1083977"/>
                    <a:pt x="2638357" y="1038511"/>
                  </a:cubicBezTo>
                  <a:cubicBezTo>
                    <a:pt x="2638357" y="1038511"/>
                    <a:pt x="2639766" y="1036119"/>
                    <a:pt x="2641177" y="1033725"/>
                  </a:cubicBezTo>
                  <a:cubicBezTo>
                    <a:pt x="2643997" y="1028939"/>
                    <a:pt x="2648227" y="1026548"/>
                    <a:pt x="2652458" y="1024154"/>
                  </a:cubicBezTo>
                  <a:cubicBezTo>
                    <a:pt x="2663739" y="1019368"/>
                    <a:pt x="2673609" y="1014582"/>
                    <a:pt x="2683481" y="1009796"/>
                  </a:cubicBezTo>
                  <a:cubicBezTo>
                    <a:pt x="2722965" y="990653"/>
                    <a:pt x="2763858" y="973904"/>
                    <a:pt x="2804752" y="954761"/>
                  </a:cubicBezTo>
                  <a:close/>
                  <a:moveTo>
                    <a:pt x="1731641" y="947581"/>
                  </a:moveTo>
                  <a:cubicBezTo>
                    <a:pt x="1734462" y="952367"/>
                    <a:pt x="1737282" y="954761"/>
                    <a:pt x="1740102" y="959547"/>
                  </a:cubicBezTo>
                  <a:cubicBezTo>
                    <a:pt x="1755614" y="985868"/>
                    <a:pt x="1771125" y="1012191"/>
                    <a:pt x="1786637" y="1038511"/>
                  </a:cubicBezTo>
                  <a:cubicBezTo>
                    <a:pt x="1792278" y="1048083"/>
                    <a:pt x="1797918" y="1055262"/>
                    <a:pt x="1806379" y="1057654"/>
                  </a:cubicBezTo>
                  <a:cubicBezTo>
                    <a:pt x="1828941" y="1067226"/>
                    <a:pt x="1850092" y="1076797"/>
                    <a:pt x="1871245" y="1086369"/>
                  </a:cubicBezTo>
                  <a:cubicBezTo>
                    <a:pt x="1874065" y="1088763"/>
                    <a:pt x="1876886" y="1091154"/>
                    <a:pt x="1881115" y="1093548"/>
                  </a:cubicBezTo>
                  <a:cubicBezTo>
                    <a:pt x="1874065" y="1131835"/>
                    <a:pt x="1869834" y="1170121"/>
                    <a:pt x="1862784" y="1206013"/>
                  </a:cubicBezTo>
                  <a:cubicBezTo>
                    <a:pt x="1858553" y="1229942"/>
                    <a:pt x="1858553" y="1249085"/>
                    <a:pt x="1862784" y="1273013"/>
                  </a:cubicBezTo>
                  <a:cubicBezTo>
                    <a:pt x="1868425" y="1308908"/>
                    <a:pt x="1874065" y="1344800"/>
                    <a:pt x="1879706" y="1383086"/>
                  </a:cubicBezTo>
                  <a:cubicBezTo>
                    <a:pt x="1874065" y="1385480"/>
                    <a:pt x="1869834" y="1387872"/>
                    <a:pt x="1865604" y="1390266"/>
                  </a:cubicBezTo>
                  <a:cubicBezTo>
                    <a:pt x="1847272" y="1399837"/>
                    <a:pt x="1827530" y="1409409"/>
                    <a:pt x="1809199" y="1416586"/>
                  </a:cubicBezTo>
                  <a:cubicBezTo>
                    <a:pt x="1797918" y="1421372"/>
                    <a:pt x="1789457" y="1428552"/>
                    <a:pt x="1780997" y="1442909"/>
                  </a:cubicBezTo>
                  <a:cubicBezTo>
                    <a:pt x="1768305" y="1466838"/>
                    <a:pt x="1754203" y="1488373"/>
                    <a:pt x="1740102" y="1512302"/>
                  </a:cubicBezTo>
                  <a:cubicBezTo>
                    <a:pt x="1737282" y="1517087"/>
                    <a:pt x="1733052" y="1521873"/>
                    <a:pt x="1728821" y="1529053"/>
                  </a:cubicBezTo>
                  <a:cubicBezTo>
                    <a:pt x="1718951" y="1512302"/>
                    <a:pt x="1709079" y="1497944"/>
                    <a:pt x="1699209" y="1481195"/>
                  </a:cubicBezTo>
                  <a:cubicBezTo>
                    <a:pt x="1687928" y="1462052"/>
                    <a:pt x="1678056" y="1438124"/>
                    <a:pt x="1663955" y="1423766"/>
                  </a:cubicBezTo>
                  <a:cubicBezTo>
                    <a:pt x="1651265" y="1409409"/>
                    <a:pt x="1634343" y="1407015"/>
                    <a:pt x="1618831" y="1399837"/>
                  </a:cubicBezTo>
                  <a:cubicBezTo>
                    <a:pt x="1606140" y="1395052"/>
                    <a:pt x="1593448" y="1390266"/>
                    <a:pt x="1579347" y="1383086"/>
                  </a:cubicBezTo>
                  <a:cubicBezTo>
                    <a:pt x="1580758" y="1373514"/>
                    <a:pt x="1580758" y="1366337"/>
                    <a:pt x="1582167" y="1359157"/>
                  </a:cubicBezTo>
                  <a:cubicBezTo>
                    <a:pt x="1587808" y="1323265"/>
                    <a:pt x="1593448" y="1287371"/>
                    <a:pt x="1599089" y="1251479"/>
                  </a:cubicBezTo>
                  <a:cubicBezTo>
                    <a:pt x="1600500" y="1241907"/>
                    <a:pt x="1600500" y="1229942"/>
                    <a:pt x="1599089" y="1220370"/>
                  </a:cubicBezTo>
                  <a:cubicBezTo>
                    <a:pt x="1593448" y="1186870"/>
                    <a:pt x="1587808" y="1150978"/>
                    <a:pt x="1584988" y="1117477"/>
                  </a:cubicBezTo>
                  <a:cubicBezTo>
                    <a:pt x="1584988" y="1110297"/>
                    <a:pt x="1583578" y="1103120"/>
                    <a:pt x="1582167" y="1093548"/>
                  </a:cubicBezTo>
                  <a:cubicBezTo>
                    <a:pt x="1587808" y="1088763"/>
                    <a:pt x="1593448" y="1086369"/>
                    <a:pt x="1599089" y="1083977"/>
                  </a:cubicBezTo>
                  <a:cubicBezTo>
                    <a:pt x="1618831" y="1074405"/>
                    <a:pt x="1637163" y="1064834"/>
                    <a:pt x="1656905" y="1057654"/>
                  </a:cubicBezTo>
                  <a:cubicBezTo>
                    <a:pt x="1665366" y="1052868"/>
                    <a:pt x="1672416" y="1045691"/>
                    <a:pt x="1678056" y="1036119"/>
                  </a:cubicBezTo>
                  <a:cubicBezTo>
                    <a:pt x="1694978" y="1007405"/>
                    <a:pt x="1711899" y="978690"/>
                    <a:pt x="1728821" y="949976"/>
                  </a:cubicBezTo>
                  <a:cubicBezTo>
                    <a:pt x="1728821" y="949976"/>
                    <a:pt x="1730232" y="949976"/>
                    <a:pt x="1731641" y="947581"/>
                  </a:cubicBezTo>
                  <a:close/>
                  <a:moveTo>
                    <a:pt x="249593" y="947581"/>
                  </a:moveTo>
                  <a:cubicBezTo>
                    <a:pt x="252413" y="952367"/>
                    <a:pt x="255234" y="954761"/>
                    <a:pt x="258054" y="959547"/>
                  </a:cubicBezTo>
                  <a:cubicBezTo>
                    <a:pt x="273565" y="985868"/>
                    <a:pt x="289077" y="1012191"/>
                    <a:pt x="304588" y="1038511"/>
                  </a:cubicBezTo>
                  <a:cubicBezTo>
                    <a:pt x="310228" y="1050477"/>
                    <a:pt x="317280" y="1057654"/>
                    <a:pt x="325740" y="1060048"/>
                  </a:cubicBezTo>
                  <a:cubicBezTo>
                    <a:pt x="348302" y="1069620"/>
                    <a:pt x="369454" y="1079191"/>
                    <a:pt x="390606" y="1088763"/>
                  </a:cubicBezTo>
                  <a:cubicBezTo>
                    <a:pt x="393427" y="1091154"/>
                    <a:pt x="396247" y="1093548"/>
                    <a:pt x="400477" y="1095940"/>
                  </a:cubicBezTo>
                  <a:cubicBezTo>
                    <a:pt x="394836" y="1134226"/>
                    <a:pt x="389196" y="1172512"/>
                    <a:pt x="382146" y="1210799"/>
                  </a:cubicBezTo>
                  <a:cubicBezTo>
                    <a:pt x="377914" y="1232336"/>
                    <a:pt x="377914" y="1249085"/>
                    <a:pt x="382146" y="1270622"/>
                  </a:cubicBezTo>
                  <a:cubicBezTo>
                    <a:pt x="389196" y="1306514"/>
                    <a:pt x="394836" y="1344800"/>
                    <a:pt x="400477" y="1385480"/>
                  </a:cubicBezTo>
                  <a:cubicBezTo>
                    <a:pt x="394836" y="1387872"/>
                    <a:pt x="390606" y="1390266"/>
                    <a:pt x="386375" y="1392657"/>
                  </a:cubicBezTo>
                  <a:cubicBezTo>
                    <a:pt x="365224" y="1402229"/>
                    <a:pt x="345482" y="1409409"/>
                    <a:pt x="325740" y="1418981"/>
                  </a:cubicBezTo>
                  <a:cubicBezTo>
                    <a:pt x="317280" y="1421372"/>
                    <a:pt x="310228" y="1428552"/>
                    <a:pt x="304588" y="1438124"/>
                  </a:cubicBezTo>
                  <a:cubicBezTo>
                    <a:pt x="287666" y="1469230"/>
                    <a:pt x="269335" y="1497944"/>
                    <a:pt x="249593" y="1531445"/>
                  </a:cubicBezTo>
                  <a:cubicBezTo>
                    <a:pt x="234081" y="1505124"/>
                    <a:pt x="219980" y="1483587"/>
                    <a:pt x="207289" y="1459658"/>
                  </a:cubicBezTo>
                  <a:cubicBezTo>
                    <a:pt x="193188" y="1433338"/>
                    <a:pt x="177676" y="1416586"/>
                    <a:pt x="156524" y="1409409"/>
                  </a:cubicBezTo>
                  <a:cubicBezTo>
                    <a:pt x="138192" y="1402229"/>
                    <a:pt x="119861" y="1392657"/>
                    <a:pt x="100119" y="1383086"/>
                  </a:cubicBezTo>
                  <a:cubicBezTo>
                    <a:pt x="101529" y="1373514"/>
                    <a:pt x="101529" y="1366337"/>
                    <a:pt x="102940" y="1359157"/>
                  </a:cubicBezTo>
                  <a:cubicBezTo>
                    <a:pt x="108580" y="1325657"/>
                    <a:pt x="112810" y="1292157"/>
                    <a:pt x="118450" y="1261050"/>
                  </a:cubicBezTo>
                  <a:cubicBezTo>
                    <a:pt x="121270" y="1244299"/>
                    <a:pt x="121270" y="1229942"/>
                    <a:pt x="118450" y="1213193"/>
                  </a:cubicBezTo>
                  <a:cubicBezTo>
                    <a:pt x="111400" y="1174907"/>
                    <a:pt x="105760" y="1134226"/>
                    <a:pt x="98708" y="1093548"/>
                  </a:cubicBezTo>
                  <a:cubicBezTo>
                    <a:pt x="102940" y="1091154"/>
                    <a:pt x="105760" y="1088763"/>
                    <a:pt x="109989" y="1086369"/>
                  </a:cubicBezTo>
                  <a:cubicBezTo>
                    <a:pt x="132552" y="1076797"/>
                    <a:pt x="153704" y="1067226"/>
                    <a:pt x="174855" y="1057654"/>
                  </a:cubicBezTo>
                  <a:cubicBezTo>
                    <a:pt x="183316" y="1055262"/>
                    <a:pt x="188957" y="1048083"/>
                    <a:pt x="194597" y="1038511"/>
                  </a:cubicBezTo>
                  <a:cubicBezTo>
                    <a:pt x="208699" y="1014582"/>
                    <a:pt x="224211" y="988262"/>
                    <a:pt x="238312" y="964333"/>
                  </a:cubicBezTo>
                  <a:cubicBezTo>
                    <a:pt x="242542" y="959547"/>
                    <a:pt x="245362" y="954761"/>
                    <a:pt x="249593" y="947581"/>
                  </a:cubicBezTo>
                  <a:close/>
                  <a:moveTo>
                    <a:pt x="3208050" y="945190"/>
                  </a:moveTo>
                  <a:cubicBezTo>
                    <a:pt x="3210870" y="949976"/>
                    <a:pt x="3212280" y="952367"/>
                    <a:pt x="3215100" y="957153"/>
                  </a:cubicBezTo>
                  <a:cubicBezTo>
                    <a:pt x="3216511" y="959547"/>
                    <a:pt x="3216511" y="959547"/>
                    <a:pt x="3216511" y="959547"/>
                  </a:cubicBezTo>
                  <a:cubicBezTo>
                    <a:pt x="3217920" y="961939"/>
                    <a:pt x="3217920" y="961939"/>
                    <a:pt x="3217920" y="961939"/>
                  </a:cubicBezTo>
                  <a:cubicBezTo>
                    <a:pt x="3217920" y="961939"/>
                    <a:pt x="3219331" y="964333"/>
                    <a:pt x="3219331" y="964333"/>
                  </a:cubicBezTo>
                  <a:cubicBezTo>
                    <a:pt x="3233433" y="988262"/>
                    <a:pt x="3247534" y="1012191"/>
                    <a:pt x="3261635" y="1036119"/>
                  </a:cubicBezTo>
                  <a:cubicBezTo>
                    <a:pt x="3268685" y="1048083"/>
                    <a:pt x="3275737" y="1055262"/>
                    <a:pt x="3285607" y="1060048"/>
                  </a:cubicBezTo>
                  <a:cubicBezTo>
                    <a:pt x="3306759" y="1069620"/>
                    <a:pt x="3327911" y="1079191"/>
                    <a:pt x="3349063" y="1088763"/>
                  </a:cubicBezTo>
                  <a:cubicBezTo>
                    <a:pt x="3351884" y="1088763"/>
                    <a:pt x="3353293" y="1091154"/>
                    <a:pt x="3357524" y="1093548"/>
                  </a:cubicBezTo>
                  <a:cubicBezTo>
                    <a:pt x="3356113" y="1100726"/>
                    <a:pt x="3356113" y="1105512"/>
                    <a:pt x="3354704" y="1112692"/>
                  </a:cubicBezTo>
                  <a:cubicBezTo>
                    <a:pt x="3354704" y="1115083"/>
                    <a:pt x="3354704" y="1115083"/>
                    <a:pt x="3354704" y="1117477"/>
                  </a:cubicBezTo>
                  <a:cubicBezTo>
                    <a:pt x="3350473" y="1146192"/>
                    <a:pt x="3346243" y="1177298"/>
                    <a:pt x="3340603" y="1208407"/>
                  </a:cubicBezTo>
                  <a:cubicBezTo>
                    <a:pt x="3337782" y="1227550"/>
                    <a:pt x="3337782" y="1244299"/>
                    <a:pt x="3340603" y="1263442"/>
                  </a:cubicBezTo>
                  <a:cubicBezTo>
                    <a:pt x="3346243" y="1294551"/>
                    <a:pt x="3350473" y="1325657"/>
                    <a:pt x="3356113" y="1359157"/>
                  </a:cubicBezTo>
                  <a:cubicBezTo>
                    <a:pt x="3357524" y="1361551"/>
                    <a:pt x="3357524" y="1363943"/>
                    <a:pt x="3357524" y="1366337"/>
                  </a:cubicBezTo>
                  <a:cubicBezTo>
                    <a:pt x="3358934" y="1373514"/>
                    <a:pt x="3358934" y="1378300"/>
                    <a:pt x="3360344" y="1383086"/>
                  </a:cubicBezTo>
                  <a:cubicBezTo>
                    <a:pt x="3344832" y="1387872"/>
                    <a:pt x="3330731" y="1397443"/>
                    <a:pt x="3316630" y="1402229"/>
                  </a:cubicBezTo>
                  <a:cubicBezTo>
                    <a:pt x="3306759" y="1407015"/>
                    <a:pt x="3298299" y="1409409"/>
                    <a:pt x="3289838" y="1414195"/>
                  </a:cubicBezTo>
                  <a:cubicBezTo>
                    <a:pt x="3279966" y="1418981"/>
                    <a:pt x="3270096" y="1428552"/>
                    <a:pt x="3261635" y="1440515"/>
                  </a:cubicBezTo>
                  <a:cubicBezTo>
                    <a:pt x="3254584" y="1452481"/>
                    <a:pt x="3248943" y="1462052"/>
                    <a:pt x="3241893" y="1474016"/>
                  </a:cubicBezTo>
                  <a:cubicBezTo>
                    <a:pt x="3233433" y="1493159"/>
                    <a:pt x="3222152" y="1509910"/>
                    <a:pt x="3212280" y="1529053"/>
                  </a:cubicBezTo>
                  <a:cubicBezTo>
                    <a:pt x="3210870" y="1526659"/>
                    <a:pt x="3210870" y="1526659"/>
                    <a:pt x="3210870" y="1526659"/>
                  </a:cubicBezTo>
                  <a:cubicBezTo>
                    <a:pt x="3209460" y="1529053"/>
                    <a:pt x="3209460" y="1529053"/>
                    <a:pt x="3209460" y="1529053"/>
                  </a:cubicBezTo>
                  <a:cubicBezTo>
                    <a:pt x="3198179" y="1509910"/>
                    <a:pt x="3188308" y="1493159"/>
                    <a:pt x="3178437" y="1476410"/>
                  </a:cubicBezTo>
                  <a:cubicBezTo>
                    <a:pt x="3171387" y="1462052"/>
                    <a:pt x="3164335" y="1450087"/>
                    <a:pt x="3157285" y="1438124"/>
                  </a:cubicBezTo>
                  <a:cubicBezTo>
                    <a:pt x="3148825" y="1426158"/>
                    <a:pt x="3138953" y="1416586"/>
                    <a:pt x="3127672" y="1411801"/>
                  </a:cubicBezTo>
                  <a:cubicBezTo>
                    <a:pt x="3122031" y="1409409"/>
                    <a:pt x="3117802" y="1407015"/>
                    <a:pt x="3112161" y="1404623"/>
                  </a:cubicBezTo>
                  <a:cubicBezTo>
                    <a:pt x="3095240" y="1397443"/>
                    <a:pt x="3078318" y="1387872"/>
                    <a:pt x="3059986" y="1380694"/>
                  </a:cubicBezTo>
                  <a:cubicBezTo>
                    <a:pt x="3061396" y="1373514"/>
                    <a:pt x="3061396" y="1366337"/>
                    <a:pt x="3062806" y="1359157"/>
                  </a:cubicBezTo>
                  <a:cubicBezTo>
                    <a:pt x="3062806" y="1359157"/>
                    <a:pt x="3062806" y="1356766"/>
                    <a:pt x="3062806" y="1356766"/>
                  </a:cubicBezTo>
                  <a:cubicBezTo>
                    <a:pt x="3065626" y="1342408"/>
                    <a:pt x="3067037" y="1328051"/>
                    <a:pt x="3069857" y="1313694"/>
                  </a:cubicBezTo>
                  <a:cubicBezTo>
                    <a:pt x="3072678" y="1294551"/>
                    <a:pt x="3075498" y="1277799"/>
                    <a:pt x="3078318" y="1261050"/>
                  </a:cubicBezTo>
                  <a:cubicBezTo>
                    <a:pt x="3079727" y="1244299"/>
                    <a:pt x="3079727" y="1227550"/>
                    <a:pt x="3078318" y="1208407"/>
                  </a:cubicBezTo>
                  <a:cubicBezTo>
                    <a:pt x="3075498" y="1194050"/>
                    <a:pt x="3072678" y="1177298"/>
                    <a:pt x="3069857" y="1160549"/>
                  </a:cubicBezTo>
                  <a:cubicBezTo>
                    <a:pt x="3065626" y="1143798"/>
                    <a:pt x="3064217" y="1127049"/>
                    <a:pt x="3061396" y="1110297"/>
                  </a:cubicBezTo>
                  <a:cubicBezTo>
                    <a:pt x="3059986" y="1105512"/>
                    <a:pt x="3058576" y="1098334"/>
                    <a:pt x="3059986" y="1091154"/>
                  </a:cubicBezTo>
                  <a:cubicBezTo>
                    <a:pt x="3062806" y="1088763"/>
                    <a:pt x="3064217" y="1088763"/>
                    <a:pt x="3067037" y="1086369"/>
                  </a:cubicBezTo>
                  <a:cubicBezTo>
                    <a:pt x="3067037" y="1086369"/>
                    <a:pt x="3068446" y="1083977"/>
                    <a:pt x="3069857" y="1083977"/>
                  </a:cubicBezTo>
                  <a:cubicBezTo>
                    <a:pt x="3069857" y="1081583"/>
                    <a:pt x="3071267" y="1081583"/>
                    <a:pt x="3072678" y="1081583"/>
                  </a:cubicBezTo>
                  <a:cubicBezTo>
                    <a:pt x="3092419" y="1074405"/>
                    <a:pt x="3113571" y="1064834"/>
                    <a:pt x="3133312" y="1055262"/>
                  </a:cubicBezTo>
                  <a:cubicBezTo>
                    <a:pt x="3140364" y="1052868"/>
                    <a:pt x="3144594" y="1048083"/>
                    <a:pt x="3150234" y="1040905"/>
                  </a:cubicBezTo>
                  <a:cubicBezTo>
                    <a:pt x="3150234" y="1040905"/>
                    <a:pt x="3151645" y="1038511"/>
                    <a:pt x="3151645" y="1038511"/>
                  </a:cubicBezTo>
                  <a:cubicBezTo>
                    <a:pt x="3151645" y="1038511"/>
                    <a:pt x="3153054" y="1036119"/>
                    <a:pt x="3153054" y="1036119"/>
                  </a:cubicBezTo>
                  <a:cubicBezTo>
                    <a:pt x="3167156" y="1012191"/>
                    <a:pt x="3182668" y="985868"/>
                    <a:pt x="3196769" y="961939"/>
                  </a:cubicBezTo>
                  <a:cubicBezTo>
                    <a:pt x="3200999" y="957153"/>
                    <a:pt x="3203819" y="952367"/>
                    <a:pt x="3208050" y="945190"/>
                  </a:cubicBezTo>
                  <a:close/>
                  <a:moveTo>
                    <a:pt x="4360093" y="898148"/>
                  </a:moveTo>
                  <a:lnTo>
                    <a:pt x="4372650" y="916321"/>
                  </a:lnTo>
                  <a:lnTo>
                    <a:pt x="4362948" y="921261"/>
                  </a:lnTo>
                  <a:cubicBezTo>
                    <a:pt x="4364359" y="930832"/>
                    <a:pt x="4365768" y="940404"/>
                    <a:pt x="4367179" y="949976"/>
                  </a:cubicBezTo>
                  <a:cubicBezTo>
                    <a:pt x="4381280" y="1040905"/>
                    <a:pt x="4395382" y="1129441"/>
                    <a:pt x="4409483" y="1220370"/>
                  </a:cubicBezTo>
                  <a:cubicBezTo>
                    <a:pt x="4410892" y="1232336"/>
                    <a:pt x="4410892" y="1241907"/>
                    <a:pt x="4409483" y="1256265"/>
                  </a:cubicBezTo>
                  <a:cubicBezTo>
                    <a:pt x="4395382" y="1347194"/>
                    <a:pt x="4381280" y="1435729"/>
                    <a:pt x="4367179" y="1526659"/>
                  </a:cubicBezTo>
                  <a:cubicBezTo>
                    <a:pt x="4365768" y="1536230"/>
                    <a:pt x="4364359" y="1545802"/>
                    <a:pt x="4362948" y="1557768"/>
                  </a:cubicBezTo>
                  <a:cubicBezTo>
                    <a:pt x="4368588" y="1562553"/>
                    <a:pt x="4374229" y="1564945"/>
                    <a:pt x="4379869" y="1567339"/>
                  </a:cubicBezTo>
                  <a:cubicBezTo>
                    <a:pt x="4432045" y="1591268"/>
                    <a:pt x="4485630" y="1615197"/>
                    <a:pt x="4537804" y="1639126"/>
                  </a:cubicBezTo>
                  <a:cubicBezTo>
                    <a:pt x="4546265" y="1641517"/>
                    <a:pt x="4553316" y="1648697"/>
                    <a:pt x="4558957" y="1658269"/>
                  </a:cubicBezTo>
                  <a:cubicBezTo>
                    <a:pt x="4598441" y="1725269"/>
                    <a:pt x="4636513" y="1789876"/>
                    <a:pt x="4675997" y="1856877"/>
                  </a:cubicBezTo>
                  <a:cubicBezTo>
                    <a:pt x="4680228" y="1864057"/>
                    <a:pt x="4684458" y="1868842"/>
                    <a:pt x="4688689" y="1876020"/>
                  </a:cubicBezTo>
                  <a:cubicBezTo>
                    <a:pt x="4694329" y="1868842"/>
                    <a:pt x="4697150" y="1864057"/>
                    <a:pt x="4701379" y="1856877"/>
                  </a:cubicBezTo>
                  <a:lnTo>
                    <a:pt x="4808045" y="1675876"/>
                  </a:lnTo>
                  <a:lnTo>
                    <a:pt x="4815037" y="1690331"/>
                  </a:lnTo>
                  <a:lnTo>
                    <a:pt x="4701379" y="1883200"/>
                  </a:lnTo>
                  <a:cubicBezTo>
                    <a:pt x="4697150" y="1890377"/>
                    <a:pt x="4692919" y="1895163"/>
                    <a:pt x="4688689" y="1902343"/>
                  </a:cubicBezTo>
                  <a:cubicBezTo>
                    <a:pt x="4683048" y="1895163"/>
                    <a:pt x="4680228" y="1890377"/>
                    <a:pt x="4675997" y="1883200"/>
                  </a:cubicBezTo>
                  <a:cubicBezTo>
                    <a:pt x="4635104" y="1813805"/>
                    <a:pt x="4594209" y="1744412"/>
                    <a:pt x="4553316" y="1675018"/>
                  </a:cubicBezTo>
                  <a:cubicBezTo>
                    <a:pt x="4546265" y="1665446"/>
                    <a:pt x="4539215" y="1658269"/>
                    <a:pt x="4530754" y="1653483"/>
                  </a:cubicBezTo>
                  <a:cubicBezTo>
                    <a:pt x="4474349" y="1629554"/>
                    <a:pt x="4417944" y="1603231"/>
                    <a:pt x="4361538" y="1576911"/>
                  </a:cubicBezTo>
                  <a:cubicBezTo>
                    <a:pt x="4355898" y="1574517"/>
                    <a:pt x="4351667" y="1572125"/>
                    <a:pt x="4346026" y="1569731"/>
                  </a:cubicBezTo>
                  <a:cubicBezTo>
                    <a:pt x="4347437" y="1560159"/>
                    <a:pt x="4348846" y="1552982"/>
                    <a:pt x="4350257" y="1543410"/>
                  </a:cubicBezTo>
                  <a:cubicBezTo>
                    <a:pt x="4364359" y="1447695"/>
                    <a:pt x="4379869" y="1351980"/>
                    <a:pt x="4398202" y="1256265"/>
                  </a:cubicBezTo>
                  <a:cubicBezTo>
                    <a:pt x="4399611" y="1244299"/>
                    <a:pt x="4401022" y="1232336"/>
                    <a:pt x="4398202" y="1217978"/>
                  </a:cubicBezTo>
                  <a:cubicBezTo>
                    <a:pt x="4382690" y="1122263"/>
                    <a:pt x="4368588" y="1026548"/>
                    <a:pt x="4353078" y="930832"/>
                  </a:cubicBezTo>
                  <a:cubicBezTo>
                    <a:pt x="4351667" y="923653"/>
                    <a:pt x="4350257" y="914081"/>
                    <a:pt x="4348846" y="904510"/>
                  </a:cubicBezTo>
                  <a:close/>
                  <a:moveTo>
                    <a:pt x="3208050" y="796831"/>
                  </a:moveTo>
                  <a:cubicBezTo>
                    <a:pt x="3205230" y="801617"/>
                    <a:pt x="3202410" y="806403"/>
                    <a:pt x="3199589" y="811188"/>
                  </a:cubicBezTo>
                  <a:cubicBezTo>
                    <a:pt x="3198179" y="813580"/>
                    <a:pt x="3196769" y="815974"/>
                    <a:pt x="3195358" y="818366"/>
                  </a:cubicBezTo>
                  <a:cubicBezTo>
                    <a:pt x="3169976" y="861438"/>
                    <a:pt x="3146004" y="902118"/>
                    <a:pt x="3120622" y="945190"/>
                  </a:cubicBezTo>
                  <a:cubicBezTo>
                    <a:pt x="3120622" y="947581"/>
                    <a:pt x="3119211" y="947581"/>
                    <a:pt x="3119211" y="947581"/>
                  </a:cubicBezTo>
                  <a:cubicBezTo>
                    <a:pt x="3117802" y="949976"/>
                    <a:pt x="3116391" y="952367"/>
                    <a:pt x="3114982" y="954761"/>
                  </a:cubicBezTo>
                  <a:cubicBezTo>
                    <a:pt x="3112161" y="957153"/>
                    <a:pt x="3110750" y="957153"/>
                    <a:pt x="3109341" y="959547"/>
                  </a:cubicBezTo>
                  <a:cubicBezTo>
                    <a:pt x="3107930" y="961939"/>
                    <a:pt x="3105110" y="964333"/>
                    <a:pt x="3103700" y="964333"/>
                  </a:cubicBezTo>
                  <a:cubicBezTo>
                    <a:pt x="3103700" y="964333"/>
                    <a:pt x="3102290" y="964333"/>
                    <a:pt x="3102290" y="964333"/>
                  </a:cubicBezTo>
                  <a:cubicBezTo>
                    <a:pt x="3067037" y="978690"/>
                    <a:pt x="3031783" y="995439"/>
                    <a:pt x="2996530" y="1012191"/>
                  </a:cubicBezTo>
                  <a:cubicBezTo>
                    <a:pt x="2995120" y="1014582"/>
                    <a:pt x="2992300" y="1014582"/>
                    <a:pt x="2989479" y="1016976"/>
                  </a:cubicBezTo>
                  <a:cubicBezTo>
                    <a:pt x="2986659" y="1016976"/>
                    <a:pt x="2985250" y="1019368"/>
                    <a:pt x="2983838" y="1019368"/>
                  </a:cubicBezTo>
                  <a:cubicBezTo>
                    <a:pt x="2985250" y="1028939"/>
                    <a:pt x="2986659" y="1038511"/>
                    <a:pt x="2988070" y="1045691"/>
                  </a:cubicBezTo>
                  <a:cubicBezTo>
                    <a:pt x="2993710" y="1088763"/>
                    <a:pt x="3000760" y="1129441"/>
                    <a:pt x="3007811" y="1172512"/>
                  </a:cubicBezTo>
                  <a:cubicBezTo>
                    <a:pt x="3009221" y="1184478"/>
                    <a:pt x="3012041" y="1196441"/>
                    <a:pt x="3013452" y="1208407"/>
                  </a:cubicBezTo>
                  <a:cubicBezTo>
                    <a:pt x="3013452" y="1210799"/>
                    <a:pt x="3013452" y="1210799"/>
                    <a:pt x="3013452" y="1213193"/>
                  </a:cubicBezTo>
                  <a:cubicBezTo>
                    <a:pt x="3014861" y="1215584"/>
                    <a:pt x="3014861" y="1215584"/>
                    <a:pt x="3014861" y="1217978"/>
                  </a:cubicBezTo>
                  <a:cubicBezTo>
                    <a:pt x="3016272" y="1229942"/>
                    <a:pt x="3016272" y="1241907"/>
                    <a:pt x="3012041" y="1256265"/>
                  </a:cubicBezTo>
                  <a:cubicBezTo>
                    <a:pt x="3010632" y="1258656"/>
                    <a:pt x="3010632" y="1261050"/>
                    <a:pt x="3010632" y="1263442"/>
                  </a:cubicBezTo>
                  <a:cubicBezTo>
                    <a:pt x="3010632" y="1265836"/>
                    <a:pt x="3010632" y="1265836"/>
                    <a:pt x="3010632" y="1268228"/>
                  </a:cubicBezTo>
                  <a:cubicBezTo>
                    <a:pt x="3009221" y="1280193"/>
                    <a:pt x="3006401" y="1292157"/>
                    <a:pt x="3004991" y="1304122"/>
                  </a:cubicBezTo>
                  <a:cubicBezTo>
                    <a:pt x="2999351" y="1344800"/>
                    <a:pt x="2992300" y="1387872"/>
                    <a:pt x="2985250" y="1430944"/>
                  </a:cubicBezTo>
                  <a:cubicBezTo>
                    <a:pt x="2983838" y="1438124"/>
                    <a:pt x="2983838" y="1445301"/>
                    <a:pt x="2982429" y="1454872"/>
                  </a:cubicBezTo>
                  <a:cubicBezTo>
                    <a:pt x="2986659" y="1457267"/>
                    <a:pt x="2990890" y="1459658"/>
                    <a:pt x="2995120" y="1462052"/>
                  </a:cubicBezTo>
                  <a:cubicBezTo>
                    <a:pt x="2996530" y="1464444"/>
                    <a:pt x="2996530" y="1464444"/>
                    <a:pt x="2997940" y="1464444"/>
                  </a:cubicBezTo>
                  <a:cubicBezTo>
                    <a:pt x="3017682" y="1474016"/>
                    <a:pt x="3037424" y="1481195"/>
                    <a:pt x="3057165" y="1490767"/>
                  </a:cubicBezTo>
                  <a:cubicBezTo>
                    <a:pt x="3071267" y="1497944"/>
                    <a:pt x="3083959" y="1505124"/>
                    <a:pt x="3098060" y="1509910"/>
                  </a:cubicBezTo>
                  <a:cubicBezTo>
                    <a:pt x="3099469" y="1509910"/>
                    <a:pt x="3099469" y="1509910"/>
                    <a:pt x="3099469" y="1509910"/>
                  </a:cubicBezTo>
                  <a:cubicBezTo>
                    <a:pt x="3102290" y="1509910"/>
                    <a:pt x="3103700" y="1512302"/>
                    <a:pt x="3105110" y="1512302"/>
                  </a:cubicBezTo>
                  <a:cubicBezTo>
                    <a:pt x="3106521" y="1514696"/>
                    <a:pt x="3109341" y="1514696"/>
                    <a:pt x="3110750" y="1517087"/>
                  </a:cubicBezTo>
                  <a:cubicBezTo>
                    <a:pt x="3112161" y="1517087"/>
                    <a:pt x="3112161" y="1519482"/>
                    <a:pt x="3113571" y="1519482"/>
                  </a:cubicBezTo>
                  <a:cubicBezTo>
                    <a:pt x="3114982" y="1521873"/>
                    <a:pt x="3117802" y="1524267"/>
                    <a:pt x="3120622" y="1529053"/>
                  </a:cubicBezTo>
                  <a:cubicBezTo>
                    <a:pt x="3144594" y="1572125"/>
                    <a:pt x="3169976" y="1612803"/>
                    <a:pt x="3195358" y="1655875"/>
                  </a:cubicBezTo>
                  <a:cubicBezTo>
                    <a:pt x="3199589" y="1660660"/>
                    <a:pt x="3202410" y="1665446"/>
                    <a:pt x="3206639" y="1672626"/>
                  </a:cubicBezTo>
                  <a:cubicBezTo>
                    <a:pt x="3210870" y="1667840"/>
                    <a:pt x="3215100" y="1660660"/>
                    <a:pt x="3217920" y="1655875"/>
                  </a:cubicBezTo>
                  <a:cubicBezTo>
                    <a:pt x="3220741" y="1651089"/>
                    <a:pt x="3223561" y="1646303"/>
                    <a:pt x="3226381" y="1641517"/>
                  </a:cubicBezTo>
                  <a:cubicBezTo>
                    <a:pt x="3247534" y="1603231"/>
                    <a:pt x="3270096" y="1564945"/>
                    <a:pt x="3292658" y="1526659"/>
                  </a:cubicBezTo>
                  <a:cubicBezTo>
                    <a:pt x="3298299" y="1517087"/>
                    <a:pt x="3305349" y="1509910"/>
                    <a:pt x="3313809" y="1507516"/>
                  </a:cubicBezTo>
                  <a:cubicBezTo>
                    <a:pt x="3333551" y="1497944"/>
                    <a:pt x="3351884" y="1490767"/>
                    <a:pt x="3371626" y="1481195"/>
                  </a:cubicBezTo>
                  <a:cubicBezTo>
                    <a:pt x="3389957" y="1471624"/>
                    <a:pt x="3409698" y="1462052"/>
                    <a:pt x="3430851" y="1452481"/>
                  </a:cubicBezTo>
                  <a:cubicBezTo>
                    <a:pt x="3429440" y="1442909"/>
                    <a:pt x="3429440" y="1435729"/>
                    <a:pt x="3428031" y="1428552"/>
                  </a:cubicBezTo>
                  <a:cubicBezTo>
                    <a:pt x="3422390" y="1395052"/>
                    <a:pt x="3418159" y="1361551"/>
                    <a:pt x="3412519" y="1328051"/>
                  </a:cubicBezTo>
                  <a:cubicBezTo>
                    <a:pt x="3409698" y="1301728"/>
                    <a:pt x="3405469" y="1277799"/>
                    <a:pt x="3401238" y="1251479"/>
                  </a:cubicBezTo>
                  <a:cubicBezTo>
                    <a:pt x="3398417" y="1239513"/>
                    <a:pt x="3398417" y="1225156"/>
                    <a:pt x="3401238" y="1213193"/>
                  </a:cubicBezTo>
                  <a:cubicBezTo>
                    <a:pt x="3405469" y="1189264"/>
                    <a:pt x="3408289" y="1165335"/>
                    <a:pt x="3412519" y="1141406"/>
                  </a:cubicBezTo>
                  <a:cubicBezTo>
                    <a:pt x="3416750" y="1107906"/>
                    <a:pt x="3422390" y="1072011"/>
                    <a:pt x="3428031" y="1038511"/>
                  </a:cubicBezTo>
                  <a:cubicBezTo>
                    <a:pt x="3428031" y="1036119"/>
                    <a:pt x="3429440" y="1031334"/>
                    <a:pt x="3429440" y="1028939"/>
                  </a:cubicBezTo>
                  <a:cubicBezTo>
                    <a:pt x="3430851" y="1026548"/>
                    <a:pt x="3430851" y="1024154"/>
                    <a:pt x="3430851" y="1021762"/>
                  </a:cubicBezTo>
                  <a:cubicBezTo>
                    <a:pt x="3432260" y="1019368"/>
                    <a:pt x="3432260" y="1016976"/>
                    <a:pt x="3432260" y="1014582"/>
                  </a:cubicBezTo>
                  <a:cubicBezTo>
                    <a:pt x="3426620" y="1012191"/>
                    <a:pt x="3422390" y="1009796"/>
                    <a:pt x="3418159" y="1007405"/>
                  </a:cubicBezTo>
                  <a:cubicBezTo>
                    <a:pt x="3406878" y="1002619"/>
                    <a:pt x="3394188" y="995439"/>
                    <a:pt x="3382907" y="990653"/>
                  </a:cubicBezTo>
                  <a:cubicBezTo>
                    <a:pt x="3361754" y="978690"/>
                    <a:pt x="3339192" y="969119"/>
                    <a:pt x="3316630" y="959547"/>
                  </a:cubicBezTo>
                  <a:cubicBezTo>
                    <a:pt x="3308169" y="957153"/>
                    <a:pt x="3301119" y="949976"/>
                    <a:pt x="3295478" y="940404"/>
                  </a:cubicBezTo>
                  <a:cubicBezTo>
                    <a:pt x="3271505" y="897332"/>
                    <a:pt x="3246123" y="856652"/>
                    <a:pt x="3220741" y="813580"/>
                  </a:cubicBezTo>
                  <a:cubicBezTo>
                    <a:pt x="3217920" y="811188"/>
                    <a:pt x="3216511" y="806403"/>
                    <a:pt x="3213691" y="804009"/>
                  </a:cubicBezTo>
                  <a:cubicBezTo>
                    <a:pt x="3212280" y="801617"/>
                    <a:pt x="3209460" y="799223"/>
                    <a:pt x="3208050" y="796831"/>
                  </a:cubicBezTo>
                  <a:close/>
                  <a:moveTo>
                    <a:pt x="249593" y="796831"/>
                  </a:moveTo>
                  <a:cubicBezTo>
                    <a:pt x="245362" y="804009"/>
                    <a:pt x="241132" y="811188"/>
                    <a:pt x="238312" y="815974"/>
                  </a:cubicBezTo>
                  <a:cubicBezTo>
                    <a:pt x="212930" y="859046"/>
                    <a:pt x="188957" y="899724"/>
                    <a:pt x="163574" y="942796"/>
                  </a:cubicBezTo>
                  <a:cubicBezTo>
                    <a:pt x="157934" y="954761"/>
                    <a:pt x="150884" y="959547"/>
                    <a:pt x="142423" y="964333"/>
                  </a:cubicBezTo>
                  <a:cubicBezTo>
                    <a:pt x="107169" y="978690"/>
                    <a:pt x="71917" y="995439"/>
                    <a:pt x="36663" y="1012191"/>
                  </a:cubicBezTo>
                  <a:cubicBezTo>
                    <a:pt x="33842" y="1014582"/>
                    <a:pt x="29613" y="1016976"/>
                    <a:pt x="25381" y="1019368"/>
                  </a:cubicBezTo>
                  <a:cubicBezTo>
                    <a:pt x="25381" y="1026548"/>
                    <a:pt x="26792" y="1036119"/>
                    <a:pt x="28202" y="1043297"/>
                  </a:cubicBezTo>
                  <a:cubicBezTo>
                    <a:pt x="36663" y="1095940"/>
                    <a:pt x="43714" y="1150978"/>
                    <a:pt x="53584" y="1206013"/>
                  </a:cubicBezTo>
                  <a:cubicBezTo>
                    <a:pt x="57815" y="1227550"/>
                    <a:pt x="57815" y="1246693"/>
                    <a:pt x="52175" y="1268228"/>
                  </a:cubicBezTo>
                  <a:cubicBezTo>
                    <a:pt x="43714" y="1320871"/>
                    <a:pt x="35253" y="1375909"/>
                    <a:pt x="26792" y="1430944"/>
                  </a:cubicBezTo>
                  <a:cubicBezTo>
                    <a:pt x="26792" y="1440515"/>
                    <a:pt x="25381" y="1447695"/>
                    <a:pt x="23972" y="1457267"/>
                  </a:cubicBezTo>
                  <a:cubicBezTo>
                    <a:pt x="31022" y="1459658"/>
                    <a:pt x="35253" y="1462052"/>
                    <a:pt x="38073" y="1462052"/>
                  </a:cubicBezTo>
                  <a:cubicBezTo>
                    <a:pt x="71917" y="1476410"/>
                    <a:pt x="105760" y="1493159"/>
                    <a:pt x="139603" y="1507516"/>
                  </a:cubicBezTo>
                  <a:cubicBezTo>
                    <a:pt x="149473" y="1512302"/>
                    <a:pt x="156524" y="1517087"/>
                    <a:pt x="162165" y="1529053"/>
                  </a:cubicBezTo>
                  <a:cubicBezTo>
                    <a:pt x="187547" y="1572125"/>
                    <a:pt x="212930" y="1615197"/>
                    <a:pt x="238312" y="1658269"/>
                  </a:cubicBezTo>
                  <a:cubicBezTo>
                    <a:pt x="242542" y="1663054"/>
                    <a:pt x="245362" y="1670232"/>
                    <a:pt x="251003" y="1677412"/>
                  </a:cubicBezTo>
                  <a:cubicBezTo>
                    <a:pt x="255234" y="1667840"/>
                    <a:pt x="258054" y="1660660"/>
                    <a:pt x="262284" y="1653483"/>
                  </a:cubicBezTo>
                  <a:cubicBezTo>
                    <a:pt x="286257" y="1612803"/>
                    <a:pt x="311639" y="1572125"/>
                    <a:pt x="335611" y="1529053"/>
                  </a:cubicBezTo>
                  <a:cubicBezTo>
                    <a:pt x="341251" y="1519482"/>
                    <a:pt x="348302" y="1512302"/>
                    <a:pt x="356763" y="1509910"/>
                  </a:cubicBezTo>
                  <a:cubicBezTo>
                    <a:pt x="376505" y="1500338"/>
                    <a:pt x="394836" y="1493159"/>
                    <a:pt x="414578" y="1483587"/>
                  </a:cubicBezTo>
                  <a:cubicBezTo>
                    <a:pt x="432910" y="1474016"/>
                    <a:pt x="452652" y="1464444"/>
                    <a:pt x="473804" y="1454872"/>
                  </a:cubicBezTo>
                  <a:cubicBezTo>
                    <a:pt x="472394" y="1445301"/>
                    <a:pt x="472394" y="1438124"/>
                    <a:pt x="470983" y="1430944"/>
                  </a:cubicBezTo>
                  <a:cubicBezTo>
                    <a:pt x="461113" y="1371123"/>
                    <a:pt x="451241" y="1311300"/>
                    <a:pt x="442781" y="1251479"/>
                  </a:cubicBezTo>
                  <a:cubicBezTo>
                    <a:pt x="441371" y="1241907"/>
                    <a:pt x="441371" y="1227550"/>
                    <a:pt x="442781" y="1217978"/>
                  </a:cubicBezTo>
                  <a:cubicBezTo>
                    <a:pt x="452652" y="1158155"/>
                    <a:pt x="461113" y="1098334"/>
                    <a:pt x="470983" y="1038511"/>
                  </a:cubicBezTo>
                  <a:cubicBezTo>
                    <a:pt x="472394" y="1031334"/>
                    <a:pt x="472394" y="1024154"/>
                    <a:pt x="473804" y="1014582"/>
                  </a:cubicBezTo>
                  <a:cubicBezTo>
                    <a:pt x="466754" y="1012191"/>
                    <a:pt x="462522" y="1009796"/>
                    <a:pt x="458293" y="1007405"/>
                  </a:cubicBezTo>
                  <a:cubicBezTo>
                    <a:pt x="424450" y="993047"/>
                    <a:pt x="390606" y="976296"/>
                    <a:pt x="356763" y="961939"/>
                  </a:cubicBezTo>
                  <a:cubicBezTo>
                    <a:pt x="348302" y="959547"/>
                    <a:pt x="341251" y="952367"/>
                    <a:pt x="335611" y="942796"/>
                  </a:cubicBezTo>
                  <a:cubicBezTo>
                    <a:pt x="311639" y="899724"/>
                    <a:pt x="286257" y="859046"/>
                    <a:pt x="260874" y="815974"/>
                  </a:cubicBezTo>
                  <a:cubicBezTo>
                    <a:pt x="258054" y="808794"/>
                    <a:pt x="253823" y="804009"/>
                    <a:pt x="249593" y="796831"/>
                  </a:cubicBezTo>
                  <a:close/>
                  <a:moveTo>
                    <a:pt x="1726001" y="794437"/>
                  </a:moveTo>
                  <a:cubicBezTo>
                    <a:pt x="1721771" y="804009"/>
                    <a:pt x="1718951" y="811188"/>
                    <a:pt x="1714720" y="818366"/>
                  </a:cubicBezTo>
                  <a:cubicBezTo>
                    <a:pt x="1690748" y="859046"/>
                    <a:pt x="1665366" y="899724"/>
                    <a:pt x="1641393" y="942796"/>
                  </a:cubicBezTo>
                  <a:cubicBezTo>
                    <a:pt x="1635752" y="952367"/>
                    <a:pt x="1628702" y="957153"/>
                    <a:pt x="1620241" y="961939"/>
                  </a:cubicBezTo>
                  <a:cubicBezTo>
                    <a:pt x="1586398" y="976296"/>
                    <a:pt x="1551144" y="993047"/>
                    <a:pt x="1515892" y="1009796"/>
                  </a:cubicBezTo>
                  <a:cubicBezTo>
                    <a:pt x="1511661" y="1012191"/>
                    <a:pt x="1508840" y="1014582"/>
                    <a:pt x="1500380" y="1019368"/>
                  </a:cubicBezTo>
                  <a:cubicBezTo>
                    <a:pt x="1501790" y="1028939"/>
                    <a:pt x="1503200" y="1038511"/>
                    <a:pt x="1504611" y="1045691"/>
                  </a:cubicBezTo>
                  <a:cubicBezTo>
                    <a:pt x="1513072" y="1105512"/>
                    <a:pt x="1522942" y="1162941"/>
                    <a:pt x="1531403" y="1222764"/>
                  </a:cubicBezTo>
                  <a:cubicBezTo>
                    <a:pt x="1532813" y="1232336"/>
                    <a:pt x="1532813" y="1246693"/>
                    <a:pt x="1531403" y="1256265"/>
                  </a:cubicBezTo>
                  <a:cubicBezTo>
                    <a:pt x="1521532" y="1316085"/>
                    <a:pt x="1513072" y="1375909"/>
                    <a:pt x="1503200" y="1435729"/>
                  </a:cubicBezTo>
                  <a:cubicBezTo>
                    <a:pt x="1501790" y="1442909"/>
                    <a:pt x="1501790" y="1450087"/>
                    <a:pt x="1500380" y="1459658"/>
                  </a:cubicBezTo>
                  <a:cubicBezTo>
                    <a:pt x="1507431" y="1462052"/>
                    <a:pt x="1511661" y="1464444"/>
                    <a:pt x="1517301" y="1466838"/>
                  </a:cubicBezTo>
                  <a:cubicBezTo>
                    <a:pt x="1549735" y="1481195"/>
                    <a:pt x="1583578" y="1497944"/>
                    <a:pt x="1617421" y="1512302"/>
                  </a:cubicBezTo>
                  <a:cubicBezTo>
                    <a:pt x="1625882" y="1514696"/>
                    <a:pt x="1632932" y="1521873"/>
                    <a:pt x="1638573" y="1531445"/>
                  </a:cubicBezTo>
                  <a:cubicBezTo>
                    <a:pt x="1663955" y="1574517"/>
                    <a:pt x="1689337" y="1617588"/>
                    <a:pt x="1714720" y="1660660"/>
                  </a:cubicBezTo>
                  <a:cubicBezTo>
                    <a:pt x="1718951" y="1665446"/>
                    <a:pt x="1721771" y="1670232"/>
                    <a:pt x="1726001" y="1677412"/>
                  </a:cubicBezTo>
                  <a:cubicBezTo>
                    <a:pt x="1730232" y="1672626"/>
                    <a:pt x="1734462" y="1665446"/>
                    <a:pt x="1737282" y="1660660"/>
                  </a:cubicBezTo>
                  <a:cubicBezTo>
                    <a:pt x="1762664" y="1617588"/>
                    <a:pt x="1788047" y="1574517"/>
                    <a:pt x="1813429" y="1531445"/>
                  </a:cubicBezTo>
                  <a:cubicBezTo>
                    <a:pt x="1819069" y="1521873"/>
                    <a:pt x="1826121" y="1514696"/>
                    <a:pt x="1833171" y="1512302"/>
                  </a:cubicBezTo>
                  <a:cubicBezTo>
                    <a:pt x="1865604" y="1497944"/>
                    <a:pt x="1899448" y="1481195"/>
                    <a:pt x="1933291" y="1466838"/>
                  </a:cubicBezTo>
                  <a:cubicBezTo>
                    <a:pt x="1937521" y="1462052"/>
                    <a:pt x="1943161" y="1459658"/>
                    <a:pt x="1950213" y="1457267"/>
                  </a:cubicBezTo>
                  <a:cubicBezTo>
                    <a:pt x="1948802" y="1447695"/>
                    <a:pt x="1948802" y="1438124"/>
                    <a:pt x="1947392" y="1430944"/>
                  </a:cubicBezTo>
                  <a:cubicBezTo>
                    <a:pt x="1938931" y="1378300"/>
                    <a:pt x="1930471" y="1323265"/>
                    <a:pt x="1922010" y="1268228"/>
                  </a:cubicBezTo>
                  <a:cubicBezTo>
                    <a:pt x="1919190" y="1249085"/>
                    <a:pt x="1919190" y="1229942"/>
                    <a:pt x="1922010" y="1208407"/>
                  </a:cubicBezTo>
                  <a:cubicBezTo>
                    <a:pt x="1931880" y="1153369"/>
                    <a:pt x="1940341" y="1098334"/>
                    <a:pt x="1948802" y="1043297"/>
                  </a:cubicBezTo>
                  <a:cubicBezTo>
                    <a:pt x="1950213" y="1036119"/>
                    <a:pt x="1950213" y="1028939"/>
                    <a:pt x="1951622" y="1019368"/>
                  </a:cubicBezTo>
                  <a:cubicBezTo>
                    <a:pt x="1945981" y="1016976"/>
                    <a:pt x="1941752" y="1014582"/>
                    <a:pt x="1937521" y="1012191"/>
                  </a:cubicBezTo>
                  <a:cubicBezTo>
                    <a:pt x="1903677" y="995439"/>
                    <a:pt x="1869834" y="978690"/>
                    <a:pt x="1834582" y="964333"/>
                  </a:cubicBezTo>
                  <a:cubicBezTo>
                    <a:pt x="1826121" y="959547"/>
                    <a:pt x="1819069" y="952367"/>
                    <a:pt x="1813429" y="942796"/>
                  </a:cubicBezTo>
                  <a:cubicBezTo>
                    <a:pt x="1789457" y="902118"/>
                    <a:pt x="1764075" y="859046"/>
                    <a:pt x="1740102" y="818366"/>
                  </a:cubicBezTo>
                  <a:cubicBezTo>
                    <a:pt x="1737282" y="811188"/>
                    <a:pt x="1733052" y="806403"/>
                    <a:pt x="1726001" y="794437"/>
                  </a:cubicBezTo>
                  <a:close/>
                  <a:moveTo>
                    <a:pt x="246773" y="768116"/>
                  </a:moveTo>
                  <a:cubicBezTo>
                    <a:pt x="251003" y="772902"/>
                    <a:pt x="255234" y="780080"/>
                    <a:pt x="258054" y="784865"/>
                  </a:cubicBezTo>
                  <a:cubicBezTo>
                    <a:pt x="284846" y="830331"/>
                    <a:pt x="313048" y="875795"/>
                    <a:pt x="339842" y="923653"/>
                  </a:cubicBezTo>
                  <a:cubicBezTo>
                    <a:pt x="346892" y="935618"/>
                    <a:pt x="353943" y="940404"/>
                    <a:pt x="362404" y="945190"/>
                  </a:cubicBezTo>
                  <a:cubicBezTo>
                    <a:pt x="399067" y="961939"/>
                    <a:pt x="435731" y="978690"/>
                    <a:pt x="472394" y="995439"/>
                  </a:cubicBezTo>
                  <a:cubicBezTo>
                    <a:pt x="476624" y="997833"/>
                    <a:pt x="482264" y="1000225"/>
                    <a:pt x="487905" y="1002619"/>
                  </a:cubicBezTo>
                  <a:cubicBezTo>
                    <a:pt x="486495" y="1009796"/>
                    <a:pt x="486495" y="1016976"/>
                    <a:pt x="485085" y="1024154"/>
                  </a:cubicBezTo>
                  <a:cubicBezTo>
                    <a:pt x="475214" y="1088763"/>
                    <a:pt x="465343" y="1155763"/>
                    <a:pt x="454062" y="1220370"/>
                  </a:cubicBezTo>
                  <a:cubicBezTo>
                    <a:pt x="452652" y="1232336"/>
                    <a:pt x="452652" y="1244299"/>
                    <a:pt x="454062" y="1256265"/>
                  </a:cubicBezTo>
                  <a:cubicBezTo>
                    <a:pt x="465343" y="1318479"/>
                    <a:pt x="475214" y="1383086"/>
                    <a:pt x="485085" y="1447695"/>
                  </a:cubicBezTo>
                  <a:cubicBezTo>
                    <a:pt x="486495" y="1454872"/>
                    <a:pt x="487905" y="1462052"/>
                    <a:pt x="489316" y="1471624"/>
                  </a:cubicBezTo>
                  <a:cubicBezTo>
                    <a:pt x="483675" y="1474016"/>
                    <a:pt x="479444" y="1476410"/>
                    <a:pt x="475214" y="1478801"/>
                  </a:cubicBezTo>
                  <a:cubicBezTo>
                    <a:pt x="438551" y="1497944"/>
                    <a:pt x="400477" y="1514696"/>
                    <a:pt x="362404" y="1531445"/>
                  </a:cubicBezTo>
                  <a:cubicBezTo>
                    <a:pt x="353943" y="1533839"/>
                    <a:pt x="348302" y="1541016"/>
                    <a:pt x="342662" y="1550588"/>
                  </a:cubicBezTo>
                  <a:cubicBezTo>
                    <a:pt x="315869" y="1596054"/>
                    <a:pt x="287666" y="1643911"/>
                    <a:pt x="260874" y="1689375"/>
                  </a:cubicBezTo>
                  <a:cubicBezTo>
                    <a:pt x="256643" y="1696555"/>
                    <a:pt x="252413" y="1701341"/>
                    <a:pt x="248182" y="1708518"/>
                  </a:cubicBezTo>
                  <a:cubicBezTo>
                    <a:pt x="242542" y="1701341"/>
                    <a:pt x="239722" y="1696555"/>
                    <a:pt x="235492" y="1689375"/>
                  </a:cubicBezTo>
                  <a:cubicBezTo>
                    <a:pt x="208699" y="1643911"/>
                    <a:pt x="180496" y="1598445"/>
                    <a:pt x="153704" y="1550588"/>
                  </a:cubicBezTo>
                  <a:cubicBezTo>
                    <a:pt x="148064" y="1541016"/>
                    <a:pt x="142423" y="1533839"/>
                    <a:pt x="133962" y="1531445"/>
                  </a:cubicBezTo>
                  <a:cubicBezTo>
                    <a:pt x="97299" y="1514696"/>
                    <a:pt x="59225" y="1495553"/>
                    <a:pt x="21152" y="1478801"/>
                  </a:cubicBezTo>
                  <a:cubicBezTo>
                    <a:pt x="16921" y="1476410"/>
                    <a:pt x="12691" y="1474016"/>
                    <a:pt x="7051" y="1471624"/>
                  </a:cubicBezTo>
                  <a:cubicBezTo>
                    <a:pt x="8460" y="1464444"/>
                    <a:pt x="9871" y="1454872"/>
                    <a:pt x="11280" y="1447695"/>
                  </a:cubicBezTo>
                  <a:cubicBezTo>
                    <a:pt x="21152" y="1383086"/>
                    <a:pt x="31022" y="1318479"/>
                    <a:pt x="39483" y="1256265"/>
                  </a:cubicBezTo>
                  <a:cubicBezTo>
                    <a:pt x="40894" y="1244299"/>
                    <a:pt x="40894" y="1232336"/>
                    <a:pt x="39483" y="1220370"/>
                  </a:cubicBezTo>
                  <a:cubicBezTo>
                    <a:pt x="28202" y="1158155"/>
                    <a:pt x="18332" y="1093548"/>
                    <a:pt x="8460" y="1028939"/>
                  </a:cubicBezTo>
                  <a:cubicBezTo>
                    <a:pt x="8460" y="1019368"/>
                    <a:pt x="7051" y="1012191"/>
                    <a:pt x="5640" y="1002619"/>
                  </a:cubicBezTo>
                  <a:cubicBezTo>
                    <a:pt x="11280" y="1000225"/>
                    <a:pt x="15511" y="997833"/>
                    <a:pt x="21152" y="995439"/>
                  </a:cubicBezTo>
                  <a:cubicBezTo>
                    <a:pt x="57815" y="978690"/>
                    <a:pt x="94479" y="961939"/>
                    <a:pt x="131142" y="945190"/>
                  </a:cubicBezTo>
                  <a:cubicBezTo>
                    <a:pt x="141012" y="940404"/>
                    <a:pt x="146653" y="935618"/>
                    <a:pt x="153704" y="923653"/>
                  </a:cubicBezTo>
                  <a:cubicBezTo>
                    <a:pt x="180496" y="878189"/>
                    <a:pt x="208699" y="830331"/>
                    <a:pt x="235492" y="784865"/>
                  </a:cubicBezTo>
                  <a:cubicBezTo>
                    <a:pt x="239722" y="780080"/>
                    <a:pt x="242542" y="775294"/>
                    <a:pt x="246773" y="768116"/>
                  </a:cubicBezTo>
                  <a:close/>
                  <a:moveTo>
                    <a:pt x="1731641" y="763331"/>
                  </a:moveTo>
                  <a:cubicBezTo>
                    <a:pt x="1737282" y="772902"/>
                    <a:pt x="1741513" y="777688"/>
                    <a:pt x="1744333" y="782474"/>
                  </a:cubicBezTo>
                  <a:cubicBezTo>
                    <a:pt x="1771125" y="827937"/>
                    <a:pt x="1799328" y="873403"/>
                    <a:pt x="1826121" y="921261"/>
                  </a:cubicBezTo>
                  <a:cubicBezTo>
                    <a:pt x="1833171" y="933224"/>
                    <a:pt x="1840222" y="940404"/>
                    <a:pt x="1850092" y="945190"/>
                  </a:cubicBezTo>
                  <a:cubicBezTo>
                    <a:pt x="1885346" y="961939"/>
                    <a:pt x="1922010" y="978690"/>
                    <a:pt x="1958673" y="995439"/>
                  </a:cubicBezTo>
                  <a:cubicBezTo>
                    <a:pt x="1962903" y="997833"/>
                    <a:pt x="1967134" y="1000225"/>
                    <a:pt x="1972775" y="1002619"/>
                  </a:cubicBezTo>
                  <a:cubicBezTo>
                    <a:pt x="1972775" y="1009796"/>
                    <a:pt x="1972775" y="1014582"/>
                    <a:pt x="1971364" y="1021762"/>
                  </a:cubicBezTo>
                  <a:cubicBezTo>
                    <a:pt x="1961494" y="1081583"/>
                    <a:pt x="1951622" y="1143798"/>
                    <a:pt x="1941752" y="1203621"/>
                  </a:cubicBezTo>
                  <a:cubicBezTo>
                    <a:pt x="1937521" y="1227550"/>
                    <a:pt x="1937521" y="1246693"/>
                    <a:pt x="1941752" y="1270622"/>
                  </a:cubicBezTo>
                  <a:cubicBezTo>
                    <a:pt x="1951622" y="1328051"/>
                    <a:pt x="1960083" y="1387872"/>
                    <a:pt x="1969954" y="1447695"/>
                  </a:cubicBezTo>
                  <a:cubicBezTo>
                    <a:pt x="1969954" y="1454872"/>
                    <a:pt x="1971364" y="1462052"/>
                    <a:pt x="1972775" y="1471624"/>
                  </a:cubicBezTo>
                  <a:cubicBezTo>
                    <a:pt x="1957262" y="1478801"/>
                    <a:pt x="1943161" y="1485981"/>
                    <a:pt x="1927650" y="1493159"/>
                  </a:cubicBezTo>
                  <a:cubicBezTo>
                    <a:pt x="1900857" y="1505124"/>
                    <a:pt x="1874065" y="1517087"/>
                    <a:pt x="1847272" y="1529053"/>
                  </a:cubicBezTo>
                  <a:cubicBezTo>
                    <a:pt x="1837402" y="1531445"/>
                    <a:pt x="1830351" y="1538625"/>
                    <a:pt x="1823301" y="1550588"/>
                  </a:cubicBezTo>
                  <a:cubicBezTo>
                    <a:pt x="1796507" y="1596054"/>
                    <a:pt x="1769716" y="1641517"/>
                    <a:pt x="1742922" y="1686983"/>
                  </a:cubicBezTo>
                  <a:cubicBezTo>
                    <a:pt x="1738693" y="1694161"/>
                    <a:pt x="1735872" y="1701341"/>
                    <a:pt x="1731641" y="1710912"/>
                  </a:cubicBezTo>
                  <a:cubicBezTo>
                    <a:pt x="1724591" y="1701341"/>
                    <a:pt x="1721771" y="1696555"/>
                    <a:pt x="1717540" y="1689375"/>
                  </a:cubicBezTo>
                  <a:cubicBezTo>
                    <a:pt x="1690748" y="1643911"/>
                    <a:pt x="1662546" y="1598445"/>
                    <a:pt x="1635752" y="1550588"/>
                  </a:cubicBezTo>
                  <a:cubicBezTo>
                    <a:pt x="1628702" y="1538625"/>
                    <a:pt x="1623062" y="1533839"/>
                    <a:pt x="1614601" y="1529053"/>
                  </a:cubicBezTo>
                  <a:cubicBezTo>
                    <a:pt x="1577938" y="1514696"/>
                    <a:pt x="1539863" y="1495553"/>
                    <a:pt x="1501790" y="1478801"/>
                  </a:cubicBezTo>
                  <a:cubicBezTo>
                    <a:pt x="1497559" y="1476410"/>
                    <a:pt x="1494739" y="1474016"/>
                    <a:pt x="1489098" y="1471624"/>
                  </a:cubicBezTo>
                  <a:cubicBezTo>
                    <a:pt x="1489098" y="1464444"/>
                    <a:pt x="1489098" y="1459658"/>
                    <a:pt x="1490509" y="1452481"/>
                  </a:cubicBezTo>
                  <a:cubicBezTo>
                    <a:pt x="1500380" y="1387872"/>
                    <a:pt x="1510251" y="1320871"/>
                    <a:pt x="1521532" y="1256265"/>
                  </a:cubicBezTo>
                  <a:cubicBezTo>
                    <a:pt x="1522942" y="1244299"/>
                    <a:pt x="1524353" y="1232336"/>
                    <a:pt x="1521532" y="1217978"/>
                  </a:cubicBezTo>
                  <a:cubicBezTo>
                    <a:pt x="1510251" y="1153369"/>
                    <a:pt x="1500380" y="1088763"/>
                    <a:pt x="1494739" y="1024154"/>
                  </a:cubicBezTo>
                  <a:cubicBezTo>
                    <a:pt x="1494739" y="1016976"/>
                    <a:pt x="1493330" y="1009796"/>
                    <a:pt x="1491919" y="1000225"/>
                  </a:cubicBezTo>
                  <a:cubicBezTo>
                    <a:pt x="1515892" y="990653"/>
                    <a:pt x="1538454" y="978690"/>
                    <a:pt x="1561016" y="969119"/>
                  </a:cubicBezTo>
                  <a:cubicBezTo>
                    <a:pt x="1580758" y="959547"/>
                    <a:pt x="1599089" y="949976"/>
                    <a:pt x="1618831" y="942796"/>
                  </a:cubicBezTo>
                  <a:cubicBezTo>
                    <a:pt x="1627291" y="940404"/>
                    <a:pt x="1634343" y="933224"/>
                    <a:pt x="1639983" y="923653"/>
                  </a:cubicBezTo>
                  <a:cubicBezTo>
                    <a:pt x="1666775" y="878189"/>
                    <a:pt x="1694978" y="830331"/>
                    <a:pt x="1721771" y="784865"/>
                  </a:cubicBezTo>
                  <a:cubicBezTo>
                    <a:pt x="1726001" y="780080"/>
                    <a:pt x="1727412" y="770508"/>
                    <a:pt x="1731641" y="763331"/>
                  </a:cubicBezTo>
                  <a:close/>
                  <a:moveTo>
                    <a:pt x="3210870" y="760937"/>
                  </a:moveTo>
                  <a:cubicBezTo>
                    <a:pt x="3210870" y="760937"/>
                    <a:pt x="3212280" y="763331"/>
                    <a:pt x="3212280" y="763331"/>
                  </a:cubicBezTo>
                  <a:cubicBezTo>
                    <a:pt x="3213691" y="765722"/>
                    <a:pt x="3215100" y="768116"/>
                    <a:pt x="3216511" y="770508"/>
                  </a:cubicBezTo>
                  <a:cubicBezTo>
                    <a:pt x="3217920" y="772902"/>
                    <a:pt x="3217920" y="772902"/>
                    <a:pt x="3217920" y="772902"/>
                  </a:cubicBezTo>
                  <a:cubicBezTo>
                    <a:pt x="3219331" y="775294"/>
                    <a:pt x="3220741" y="777688"/>
                    <a:pt x="3222152" y="780080"/>
                  </a:cubicBezTo>
                  <a:cubicBezTo>
                    <a:pt x="3250354" y="827937"/>
                    <a:pt x="3278557" y="873403"/>
                    <a:pt x="3305349" y="921261"/>
                  </a:cubicBezTo>
                  <a:cubicBezTo>
                    <a:pt x="3309580" y="930832"/>
                    <a:pt x="3315220" y="935618"/>
                    <a:pt x="3320861" y="940404"/>
                  </a:cubicBezTo>
                  <a:cubicBezTo>
                    <a:pt x="3322270" y="940404"/>
                    <a:pt x="3323681" y="942796"/>
                    <a:pt x="3326501" y="942796"/>
                  </a:cubicBezTo>
                  <a:cubicBezTo>
                    <a:pt x="3363165" y="959547"/>
                    <a:pt x="3399828" y="976296"/>
                    <a:pt x="3436492" y="993047"/>
                  </a:cubicBezTo>
                  <a:cubicBezTo>
                    <a:pt x="3439312" y="993047"/>
                    <a:pt x="3440721" y="995439"/>
                    <a:pt x="3443542" y="995439"/>
                  </a:cubicBezTo>
                  <a:cubicBezTo>
                    <a:pt x="3446362" y="997833"/>
                    <a:pt x="3449182" y="997833"/>
                    <a:pt x="3452002" y="1000225"/>
                  </a:cubicBezTo>
                  <a:cubicBezTo>
                    <a:pt x="3450593" y="1007405"/>
                    <a:pt x="3450593" y="1014582"/>
                    <a:pt x="3449182" y="1021762"/>
                  </a:cubicBezTo>
                  <a:cubicBezTo>
                    <a:pt x="3439312" y="1086369"/>
                    <a:pt x="3429440" y="1150978"/>
                    <a:pt x="3418159" y="1215584"/>
                  </a:cubicBezTo>
                  <a:cubicBezTo>
                    <a:pt x="3418159" y="1217978"/>
                    <a:pt x="3418159" y="1217978"/>
                    <a:pt x="3418159" y="1220370"/>
                  </a:cubicBezTo>
                  <a:cubicBezTo>
                    <a:pt x="3416750" y="1222764"/>
                    <a:pt x="3416750" y="1227550"/>
                    <a:pt x="3416750" y="1229942"/>
                  </a:cubicBezTo>
                  <a:cubicBezTo>
                    <a:pt x="3416750" y="1232336"/>
                    <a:pt x="3416750" y="1237121"/>
                    <a:pt x="3416750" y="1239513"/>
                  </a:cubicBezTo>
                  <a:cubicBezTo>
                    <a:pt x="3418159" y="1241907"/>
                    <a:pt x="3418159" y="1246693"/>
                    <a:pt x="3418159" y="1249085"/>
                  </a:cubicBezTo>
                  <a:cubicBezTo>
                    <a:pt x="3419570" y="1251479"/>
                    <a:pt x="3419570" y="1253870"/>
                    <a:pt x="3419570" y="1256265"/>
                  </a:cubicBezTo>
                  <a:cubicBezTo>
                    <a:pt x="3429440" y="1318479"/>
                    <a:pt x="3439312" y="1383086"/>
                    <a:pt x="3449182" y="1445301"/>
                  </a:cubicBezTo>
                  <a:cubicBezTo>
                    <a:pt x="3449182" y="1447695"/>
                    <a:pt x="3450593" y="1452481"/>
                    <a:pt x="3450593" y="1454872"/>
                  </a:cubicBezTo>
                  <a:cubicBezTo>
                    <a:pt x="3450593" y="1459658"/>
                    <a:pt x="3450593" y="1464444"/>
                    <a:pt x="3452002" y="1469230"/>
                  </a:cubicBezTo>
                  <a:cubicBezTo>
                    <a:pt x="3447773" y="1471624"/>
                    <a:pt x="3443542" y="1474016"/>
                    <a:pt x="3439312" y="1476410"/>
                  </a:cubicBezTo>
                  <a:cubicBezTo>
                    <a:pt x="3439312" y="1476410"/>
                    <a:pt x="3437901" y="1476410"/>
                    <a:pt x="3437901" y="1476410"/>
                  </a:cubicBezTo>
                  <a:cubicBezTo>
                    <a:pt x="3435081" y="1476410"/>
                    <a:pt x="3433671" y="1478801"/>
                    <a:pt x="3430851" y="1478801"/>
                  </a:cubicBezTo>
                  <a:cubicBezTo>
                    <a:pt x="3422390" y="1483587"/>
                    <a:pt x="3415339" y="1485981"/>
                    <a:pt x="3406878" y="1490767"/>
                  </a:cubicBezTo>
                  <a:cubicBezTo>
                    <a:pt x="3384316" y="1500338"/>
                    <a:pt x="3360344" y="1512302"/>
                    <a:pt x="3337782" y="1521873"/>
                  </a:cubicBezTo>
                  <a:cubicBezTo>
                    <a:pt x="3333551" y="1521873"/>
                    <a:pt x="3329322" y="1524267"/>
                    <a:pt x="3325090" y="1526659"/>
                  </a:cubicBezTo>
                  <a:cubicBezTo>
                    <a:pt x="3316630" y="1531445"/>
                    <a:pt x="3309580" y="1538625"/>
                    <a:pt x="3303939" y="1548196"/>
                  </a:cubicBezTo>
                  <a:cubicBezTo>
                    <a:pt x="3277146" y="1593660"/>
                    <a:pt x="3250354" y="1639126"/>
                    <a:pt x="3223561" y="1684589"/>
                  </a:cubicBezTo>
                  <a:cubicBezTo>
                    <a:pt x="3219331" y="1691769"/>
                    <a:pt x="3216511" y="1698946"/>
                    <a:pt x="3212280" y="1708518"/>
                  </a:cubicBezTo>
                  <a:cubicBezTo>
                    <a:pt x="3210870" y="1708518"/>
                    <a:pt x="3210870" y="1706126"/>
                    <a:pt x="3209460" y="1706126"/>
                  </a:cubicBezTo>
                  <a:cubicBezTo>
                    <a:pt x="3203819" y="1698946"/>
                    <a:pt x="3200999" y="1694161"/>
                    <a:pt x="3196769" y="1686983"/>
                  </a:cubicBezTo>
                  <a:cubicBezTo>
                    <a:pt x="3191129" y="1677412"/>
                    <a:pt x="3185488" y="1667840"/>
                    <a:pt x="3179848" y="1658269"/>
                  </a:cubicBezTo>
                  <a:cubicBezTo>
                    <a:pt x="3167156" y="1636732"/>
                    <a:pt x="3153054" y="1612803"/>
                    <a:pt x="3140364" y="1591268"/>
                  </a:cubicBezTo>
                  <a:cubicBezTo>
                    <a:pt x="3131903" y="1576911"/>
                    <a:pt x="3124852" y="1564945"/>
                    <a:pt x="3116391" y="1550588"/>
                  </a:cubicBezTo>
                  <a:cubicBezTo>
                    <a:pt x="3109341" y="1541016"/>
                    <a:pt x="3102290" y="1533839"/>
                    <a:pt x="3093829" y="1529053"/>
                  </a:cubicBezTo>
                  <a:cubicBezTo>
                    <a:pt x="3057165" y="1512302"/>
                    <a:pt x="3020502" y="1495553"/>
                    <a:pt x="2983838" y="1478801"/>
                  </a:cubicBezTo>
                  <a:cubicBezTo>
                    <a:pt x="2983838" y="1478801"/>
                    <a:pt x="2982429" y="1478801"/>
                    <a:pt x="2982429" y="1478801"/>
                  </a:cubicBezTo>
                  <a:cubicBezTo>
                    <a:pt x="2978198" y="1476410"/>
                    <a:pt x="2973968" y="1474016"/>
                    <a:pt x="2968328" y="1471624"/>
                  </a:cubicBezTo>
                  <a:cubicBezTo>
                    <a:pt x="2966917" y="1471624"/>
                    <a:pt x="2966917" y="1471624"/>
                    <a:pt x="2966917" y="1471624"/>
                  </a:cubicBezTo>
                  <a:cubicBezTo>
                    <a:pt x="2968328" y="1464444"/>
                    <a:pt x="2969737" y="1454872"/>
                    <a:pt x="2971148" y="1447695"/>
                  </a:cubicBezTo>
                  <a:cubicBezTo>
                    <a:pt x="2981018" y="1383086"/>
                    <a:pt x="2990890" y="1320871"/>
                    <a:pt x="3000760" y="1256265"/>
                  </a:cubicBezTo>
                  <a:cubicBezTo>
                    <a:pt x="3000760" y="1256265"/>
                    <a:pt x="3000760" y="1253870"/>
                    <a:pt x="3004991" y="1251479"/>
                  </a:cubicBezTo>
                  <a:cubicBezTo>
                    <a:pt x="3006401" y="1249085"/>
                    <a:pt x="3006401" y="1244299"/>
                    <a:pt x="3006401" y="1239513"/>
                  </a:cubicBezTo>
                  <a:cubicBezTo>
                    <a:pt x="3006401" y="1237121"/>
                    <a:pt x="3006401" y="1234727"/>
                    <a:pt x="3006401" y="1232336"/>
                  </a:cubicBezTo>
                  <a:cubicBezTo>
                    <a:pt x="3006401" y="1227550"/>
                    <a:pt x="3006401" y="1222764"/>
                    <a:pt x="3004991" y="1217978"/>
                  </a:cubicBezTo>
                  <a:cubicBezTo>
                    <a:pt x="3002171" y="1201227"/>
                    <a:pt x="2999351" y="1182084"/>
                    <a:pt x="2996530" y="1165335"/>
                  </a:cubicBezTo>
                  <a:cubicBezTo>
                    <a:pt x="2990890" y="1129441"/>
                    <a:pt x="2985250" y="1093548"/>
                    <a:pt x="2979609" y="1057654"/>
                  </a:cubicBezTo>
                  <a:cubicBezTo>
                    <a:pt x="2978198" y="1045691"/>
                    <a:pt x="2975378" y="1036119"/>
                    <a:pt x="2973968" y="1024154"/>
                  </a:cubicBezTo>
                  <a:cubicBezTo>
                    <a:pt x="2973968" y="1014582"/>
                    <a:pt x="2972557" y="1007405"/>
                    <a:pt x="2971148" y="997833"/>
                  </a:cubicBezTo>
                  <a:cubicBezTo>
                    <a:pt x="2976789" y="995439"/>
                    <a:pt x="2981018" y="993047"/>
                    <a:pt x="2985250" y="990653"/>
                  </a:cubicBezTo>
                  <a:cubicBezTo>
                    <a:pt x="2985250" y="990653"/>
                    <a:pt x="2986659" y="990653"/>
                    <a:pt x="2986659" y="990653"/>
                  </a:cubicBezTo>
                  <a:cubicBezTo>
                    <a:pt x="2995120" y="988262"/>
                    <a:pt x="3002171" y="983476"/>
                    <a:pt x="3009221" y="981082"/>
                  </a:cubicBezTo>
                  <a:cubicBezTo>
                    <a:pt x="3038834" y="966725"/>
                    <a:pt x="3068446" y="952367"/>
                    <a:pt x="3098060" y="940404"/>
                  </a:cubicBezTo>
                  <a:cubicBezTo>
                    <a:pt x="3103700" y="938010"/>
                    <a:pt x="3109341" y="933224"/>
                    <a:pt x="3114982" y="926047"/>
                  </a:cubicBezTo>
                  <a:cubicBezTo>
                    <a:pt x="3116391" y="923653"/>
                    <a:pt x="3119211" y="921261"/>
                    <a:pt x="3120622" y="918867"/>
                  </a:cubicBezTo>
                  <a:cubicBezTo>
                    <a:pt x="3134723" y="894938"/>
                    <a:pt x="3150234" y="868618"/>
                    <a:pt x="3164335" y="844689"/>
                  </a:cubicBezTo>
                  <a:cubicBezTo>
                    <a:pt x="3177027" y="825546"/>
                    <a:pt x="3188308" y="804009"/>
                    <a:pt x="3200999" y="782474"/>
                  </a:cubicBezTo>
                  <a:cubicBezTo>
                    <a:pt x="3205230" y="775294"/>
                    <a:pt x="3206639" y="768116"/>
                    <a:pt x="3210870" y="760937"/>
                  </a:cubicBezTo>
                  <a:close/>
                  <a:moveTo>
                    <a:pt x="1730232" y="603006"/>
                  </a:moveTo>
                  <a:cubicBezTo>
                    <a:pt x="1724591" y="610186"/>
                    <a:pt x="1721771" y="614972"/>
                    <a:pt x="1717540" y="622149"/>
                  </a:cubicBezTo>
                  <a:cubicBezTo>
                    <a:pt x="1678056" y="689150"/>
                    <a:pt x="1638573" y="753759"/>
                    <a:pt x="1600500" y="820760"/>
                  </a:cubicBezTo>
                  <a:cubicBezTo>
                    <a:pt x="1594859" y="830331"/>
                    <a:pt x="1587808" y="835117"/>
                    <a:pt x="1579347" y="839903"/>
                  </a:cubicBezTo>
                  <a:cubicBezTo>
                    <a:pt x="1525762" y="863832"/>
                    <a:pt x="1472177" y="890152"/>
                    <a:pt x="1418592" y="914081"/>
                  </a:cubicBezTo>
                  <a:cubicBezTo>
                    <a:pt x="1414362" y="916475"/>
                    <a:pt x="1410131" y="918867"/>
                    <a:pt x="1404491" y="921261"/>
                  </a:cubicBezTo>
                  <a:cubicBezTo>
                    <a:pt x="1405902" y="930832"/>
                    <a:pt x="1407311" y="940404"/>
                    <a:pt x="1408722" y="949976"/>
                  </a:cubicBezTo>
                  <a:cubicBezTo>
                    <a:pt x="1422823" y="1040905"/>
                    <a:pt x="1436924" y="1129441"/>
                    <a:pt x="1451026" y="1220370"/>
                  </a:cubicBezTo>
                  <a:cubicBezTo>
                    <a:pt x="1452435" y="1232336"/>
                    <a:pt x="1452435" y="1241907"/>
                    <a:pt x="1451026" y="1256265"/>
                  </a:cubicBezTo>
                  <a:cubicBezTo>
                    <a:pt x="1436924" y="1347194"/>
                    <a:pt x="1422823" y="1435729"/>
                    <a:pt x="1408722" y="1526659"/>
                  </a:cubicBezTo>
                  <a:cubicBezTo>
                    <a:pt x="1407311" y="1536230"/>
                    <a:pt x="1405902" y="1545802"/>
                    <a:pt x="1404491" y="1557768"/>
                  </a:cubicBezTo>
                  <a:cubicBezTo>
                    <a:pt x="1410131" y="1562553"/>
                    <a:pt x="1415772" y="1564945"/>
                    <a:pt x="1421412" y="1567339"/>
                  </a:cubicBezTo>
                  <a:cubicBezTo>
                    <a:pt x="1473588" y="1591268"/>
                    <a:pt x="1527173" y="1615197"/>
                    <a:pt x="1579347" y="1639126"/>
                  </a:cubicBezTo>
                  <a:cubicBezTo>
                    <a:pt x="1587808" y="1641517"/>
                    <a:pt x="1594859" y="1648697"/>
                    <a:pt x="1600500" y="1658269"/>
                  </a:cubicBezTo>
                  <a:cubicBezTo>
                    <a:pt x="1639983" y="1725269"/>
                    <a:pt x="1678056" y="1789876"/>
                    <a:pt x="1717540" y="1856877"/>
                  </a:cubicBezTo>
                  <a:cubicBezTo>
                    <a:pt x="1721771" y="1864057"/>
                    <a:pt x="1726001" y="1868842"/>
                    <a:pt x="1730232" y="1876020"/>
                  </a:cubicBezTo>
                  <a:cubicBezTo>
                    <a:pt x="1735872" y="1868842"/>
                    <a:pt x="1738693" y="1864057"/>
                    <a:pt x="1742922" y="1856877"/>
                  </a:cubicBezTo>
                  <a:cubicBezTo>
                    <a:pt x="1782406" y="1789876"/>
                    <a:pt x="1820480" y="1725269"/>
                    <a:pt x="1859964" y="1658269"/>
                  </a:cubicBezTo>
                  <a:cubicBezTo>
                    <a:pt x="1865604" y="1646303"/>
                    <a:pt x="1872655" y="1641517"/>
                    <a:pt x="1881115" y="1636732"/>
                  </a:cubicBezTo>
                  <a:cubicBezTo>
                    <a:pt x="1933291" y="1612803"/>
                    <a:pt x="1986876" y="1588874"/>
                    <a:pt x="2039050" y="1564945"/>
                  </a:cubicBezTo>
                  <a:cubicBezTo>
                    <a:pt x="2043281" y="1560159"/>
                    <a:pt x="2048922" y="1557768"/>
                    <a:pt x="2055972" y="1555374"/>
                  </a:cubicBezTo>
                  <a:cubicBezTo>
                    <a:pt x="2054562" y="1543410"/>
                    <a:pt x="2053151" y="1533839"/>
                    <a:pt x="2051742" y="1524267"/>
                  </a:cubicBezTo>
                  <a:cubicBezTo>
                    <a:pt x="2037641" y="1433338"/>
                    <a:pt x="2023539" y="1344800"/>
                    <a:pt x="2009438" y="1253870"/>
                  </a:cubicBezTo>
                  <a:cubicBezTo>
                    <a:pt x="2008027" y="1241907"/>
                    <a:pt x="2008027" y="1232336"/>
                    <a:pt x="2009438" y="1220370"/>
                  </a:cubicBezTo>
                  <a:cubicBezTo>
                    <a:pt x="2023539" y="1129441"/>
                    <a:pt x="2037641" y="1040905"/>
                    <a:pt x="2051742" y="949976"/>
                  </a:cubicBezTo>
                  <a:cubicBezTo>
                    <a:pt x="2053151" y="940404"/>
                    <a:pt x="2054562" y="933224"/>
                    <a:pt x="2055972" y="921261"/>
                  </a:cubicBezTo>
                  <a:cubicBezTo>
                    <a:pt x="2050331" y="918867"/>
                    <a:pt x="2046101" y="916475"/>
                    <a:pt x="2041870" y="914081"/>
                  </a:cubicBezTo>
                  <a:cubicBezTo>
                    <a:pt x="1988285" y="887761"/>
                    <a:pt x="1934700" y="863832"/>
                    <a:pt x="1881115" y="839903"/>
                  </a:cubicBezTo>
                  <a:cubicBezTo>
                    <a:pt x="1872655" y="837509"/>
                    <a:pt x="1865604" y="830331"/>
                    <a:pt x="1859964" y="820760"/>
                  </a:cubicBezTo>
                  <a:cubicBezTo>
                    <a:pt x="1820480" y="753759"/>
                    <a:pt x="1782406" y="689150"/>
                    <a:pt x="1742922" y="622149"/>
                  </a:cubicBezTo>
                  <a:cubicBezTo>
                    <a:pt x="1738693" y="614972"/>
                    <a:pt x="1734462" y="610186"/>
                    <a:pt x="1730232" y="603006"/>
                  </a:cubicBezTo>
                  <a:close/>
                  <a:moveTo>
                    <a:pt x="3206639" y="598221"/>
                  </a:moveTo>
                  <a:cubicBezTo>
                    <a:pt x="3202410" y="607792"/>
                    <a:pt x="3198179" y="612578"/>
                    <a:pt x="3195358" y="617364"/>
                  </a:cubicBezTo>
                  <a:cubicBezTo>
                    <a:pt x="3155875" y="684364"/>
                    <a:pt x="3116391" y="751365"/>
                    <a:pt x="3076907" y="818366"/>
                  </a:cubicBezTo>
                  <a:cubicBezTo>
                    <a:pt x="3071267" y="827937"/>
                    <a:pt x="3064217" y="835117"/>
                    <a:pt x="3057165" y="837509"/>
                  </a:cubicBezTo>
                  <a:cubicBezTo>
                    <a:pt x="3057165" y="837509"/>
                    <a:pt x="3055756" y="837509"/>
                    <a:pt x="3055756" y="837509"/>
                  </a:cubicBezTo>
                  <a:cubicBezTo>
                    <a:pt x="3034603" y="844689"/>
                    <a:pt x="3014861" y="854260"/>
                    <a:pt x="2995120" y="863832"/>
                  </a:cubicBezTo>
                  <a:cubicBezTo>
                    <a:pt x="2961276" y="878189"/>
                    <a:pt x="2928844" y="894938"/>
                    <a:pt x="2895001" y="909295"/>
                  </a:cubicBezTo>
                  <a:cubicBezTo>
                    <a:pt x="2895001" y="909295"/>
                    <a:pt x="2893590" y="909295"/>
                    <a:pt x="2893590" y="909295"/>
                  </a:cubicBezTo>
                  <a:cubicBezTo>
                    <a:pt x="2890770" y="911689"/>
                    <a:pt x="2886540" y="914081"/>
                    <a:pt x="2882309" y="916475"/>
                  </a:cubicBezTo>
                  <a:cubicBezTo>
                    <a:pt x="2883720" y="926047"/>
                    <a:pt x="2885129" y="935618"/>
                    <a:pt x="2886540" y="945190"/>
                  </a:cubicBezTo>
                  <a:cubicBezTo>
                    <a:pt x="2900641" y="1033725"/>
                    <a:pt x="2914743" y="1122263"/>
                    <a:pt x="2928844" y="1208407"/>
                  </a:cubicBezTo>
                  <a:cubicBezTo>
                    <a:pt x="2928844" y="1208407"/>
                    <a:pt x="2928844" y="1210799"/>
                    <a:pt x="2928844" y="1210799"/>
                  </a:cubicBezTo>
                  <a:cubicBezTo>
                    <a:pt x="2930253" y="1213193"/>
                    <a:pt x="2930253" y="1215584"/>
                    <a:pt x="2930253" y="1217978"/>
                  </a:cubicBezTo>
                  <a:cubicBezTo>
                    <a:pt x="2931664" y="1227550"/>
                    <a:pt x="2931664" y="1237121"/>
                    <a:pt x="2927433" y="1234727"/>
                  </a:cubicBezTo>
                  <a:cubicBezTo>
                    <a:pt x="2927433" y="1234727"/>
                    <a:pt x="2927433" y="1237121"/>
                    <a:pt x="2927433" y="1237121"/>
                  </a:cubicBezTo>
                  <a:cubicBezTo>
                    <a:pt x="2927433" y="1239513"/>
                    <a:pt x="2927433" y="1239513"/>
                    <a:pt x="2927433" y="1241907"/>
                  </a:cubicBezTo>
                  <a:cubicBezTo>
                    <a:pt x="2927433" y="1244299"/>
                    <a:pt x="2927433" y="1244299"/>
                    <a:pt x="2927433" y="1246693"/>
                  </a:cubicBezTo>
                  <a:cubicBezTo>
                    <a:pt x="2927433" y="1249085"/>
                    <a:pt x="2927433" y="1249085"/>
                    <a:pt x="2927433" y="1251479"/>
                  </a:cubicBezTo>
                  <a:cubicBezTo>
                    <a:pt x="2923204" y="1275408"/>
                    <a:pt x="2920383" y="1299336"/>
                    <a:pt x="2916152" y="1323265"/>
                  </a:cubicBezTo>
                  <a:cubicBezTo>
                    <a:pt x="2906282" y="1387872"/>
                    <a:pt x="2896410" y="1450087"/>
                    <a:pt x="2886540" y="1514696"/>
                  </a:cubicBezTo>
                  <a:cubicBezTo>
                    <a:pt x="2885129" y="1521873"/>
                    <a:pt x="2883720" y="1529053"/>
                    <a:pt x="2882309" y="1538625"/>
                  </a:cubicBezTo>
                  <a:cubicBezTo>
                    <a:pt x="2882309" y="1541016"/>
                    <a:pt x="2882309" y="1541016"/>
                    <a:pt x="2882309" y="1543410"/>
                  </a:cubicBezTo>
                  <a:cubicBezTo>
                    <a:pt x="2887950" y="1548196"/>
                    <a:pt x="2893590" y="1550588"/>
                    <a:pt x="2899231" y="1552982"/>
                  </a:cubicBezTo>
                  <a:cubicBezTo>
                    <a:pt x="2951406" y="1576911"/>
                    <a:pt x="3004991" y="1600840"/>
                    <a:pt x="3057165" y="1624768"/>
                  </a:cubicBezTo>
                  <a:cubicBezTo>
                    <a:pt x="3061396" y="1624768"/>
                    <a:pt x="3064217" y="1629554"/>
                    <a:pt x="3068446" y="1631946"/>
                  </a:cubicBezTo>
                  <a:cubicBezTo>
                    <a:pt x="3068446" y="1634340"/>
                    <a:pt x="3069857" y="1634340"/>
                    <a:pt x="3069857" y="1634340"/>
                  </a:cubicBezTo>
                  <a:cubicBezTo>
                    <a:pt x="3072678" y="1636732"/>
                    <a:pt x="3075498" y="1641517"/>
                    <a:pt x="3078318" y="1646303"/>
                  </a:cubicBezTo>
                  <a:cubicBezTo>
                    <a:pt x="3099469" y="1684589"/>
                    <a:pt x="3122031" y="1722875"/>
                    <a:pt x="3144594" y="1761161"/>
                  </a:cubicBezTo>
                  <a:cubicBezTo>
                    <a:pt x="3161515" y="1789876"/>
                    <a:pt x="3177027" y="1816199"/>
                    <a:pt x="3193949" y="1844914"/>
                  </a:cubicBezTo>
                  <a:cubicBezTo>
                    <a:pt x="3198179" y="1849699"/>
                    <a:pt x="3200999" y="1854485"/>
                    <a:pt x="3206639" y="1864057"/>
                  </a:cubicBezTo>
                  <a:cubicBezTo>
                    <a:pt x="3210870" y="1854485"/>
                    <a:pt x="3215100" y="1849699"/>
                    <a:pt x="3217920" y="1844914"/>
                  </a:cubicBezTo>
                  <a:cubicBezTo>
                    <a:pt x="3247534" y="1797056"/>
                    <a:pt x="3275737" y="1746804"/>
                    <a:pt x="3303939" y="1698946"/>
                  </a:cubicBezTo>
                  <a:cubicBezTo>
                    <a:pt x="3313809" y="1682198"/>
                    <a:pt x="3323681" y="1665446"/>
                    <a:pt x="3333551" y="1648697"/>
                  </a:cubicBezTo>
                  <a:cubicBezTo>
                    <a:pt x="3333551" y="1648697"/>
                    <a:pt x="3334962" y="1646303"/>
                    <a:pt x="3334962" y="1646303"/>
                  </a:cubicBezTo>
                  <a:cubicBezTo>
                    <a:pt x="3342012" y="1636732"/>
                    <a:pt x="3349063" y="1629554"/>
                    <a:pt x="3357524" y="1624768"/>
                  </a:cubicBezTo>
                  <a:cubicBezTo>
                    <a:pt x="3357524" y="1624768"/>
                    <a:pt x="3358934" y="1624768"/>
                    <a:pt x="3358934" y="1624768"/>
                  </a:cubicBezTo>
                  <a:cubicBezTo>
                    <a:pt x="3358934" y="1624768"/>
                    <a:pt x="3360344" y="1624768"/>
                    <a:pt x="3360344" y="1624768"/>
                  </a:cubicBezTo>
                  <a:cubicBezTo>
                    <a:pt x="3412519" y="1600840"/>
                    <a:pt x="3464694" y="1576911"/>
                    <a:pt x="3516868" y="1552982"/>
                  </a:cubicBezTo>
                  <a:cubicBezTo>
                    <a:pt x="3522509" y="1550588"/>
                    <a:pt x="3526740" y="1548196"/>
                    <a:pt x="3532381" y="1545802"/>
                  </a:cubicBezTo>
                  <a:cubicBezTo>
                    <a:pt x="3530970" y="1536230"/>
                    <a:pt x="3530970" y="1529053"/>
                    <a:pt x="3529560" y="1521873"/>
                  </a:cubicBezTo>
                  <a:cubicBezTo>
                    <a:pt x="3515459" y="1433338"/>
                    <a:pt x="3501358" y="1344800"/>
                    <a:pt x="3487256" y="1256265"/>
                  </a:cubicBezTo>
                  <a:cubicBezTo>
                    <a:pt x="3487256" y="1251479"/>
                    <a:pt x="3485845" y="1249085"/>
                    <a:pt x="3485845" y="1244299"/>
                  </a:cubicBezTo>
                  <a:cubicBezTo>
                    <a:pt x="3485845" y="1241907"/>
                    <a:pt x="3484436" y="1237121"/>
                    <a:pt x="3484436" y="1234727"/>
                  </a:cubicBezTo>
                  <a:cubicBezTo>
                    <a:pt x="3483025" y="1229942"/>
                    <a:pt x="3484436" y="1225156"/>
                    <a:pt x="3484436" y="1220370"/>
                  </a:cubicBezTo>
                  <a:cubicBezTo>
                    <a:pt x="3484436" y="1217978"/>
                    <a:pt x="3485845" y="1213193"/>
                    <a:pt x="3485845" y="1210799"/>
                  </a:cubicBezTo>
                  <a:cubicBezTo>
                    <a:pt x="3485845" y="1208407"/>
                    <a:pt x="3487256" y="1203621"/>
                    <a:pt x="3487256" y="1201227"/>
                  </a:cubicBezTo>
                  <a:cubicBezTo>
                    <a:pt x="3491486" y="1177298"/>
                    <a:pt x="3494306" y="1153369"/>
                    <a:pt x="3498537" y="1129441"/>
                  </a:cubicBezTo>
                  <a:cubicBezTo>
                    <a:pt x="3502767" y="1110297"/>
                    <a:pt x="3505587" y="1088763"/>
                    <a:pt x="3508408" y="1069620"/>
                  </a:cubicBezTo>
                  <a:cubicBezTo>
                    <a:pt x="3515459" y="1026548"/>
                    <a:pt x="3522509" y="981082"/>
                    <a:pt x="3529560" y="938010"/>
                  </a:cubicBezTo>
                  <a:cubicBezTo>
                    <a:pt x="3529560" y="928438"/>
                    <a:pt x="3530970" y="921261"/>
                    <a:pt x="3532381" y="911689"/>
                  </a:cubicBezTo>
                  <a:cubicBezTo>
                    <a:pt x="3526740" y="909295"/>
                    <a:pt x="3522509" y="906904"/>
                    <a:pt x="3518279" y="904510"/>
                  </a:cubicBezTo>
                  <a:cubicBezTo>
                    <a:pt x="3514048" y="902118"/>
                    <a:pt x="3511228" y="902118"/>
                    <a:pt x="3508408" y="899724"/>
                  </a:cubicBezTo>
                  <a:cubicBezTo>
                    <a:pt x="3464694" y="880581"/>
                    <a:pt x="3420979" y="859046"/>
                    <a:pt x="3375855" y="839903"/>
                  </a:cubicBezTo>
                  <a:cubicBezTo>
                    <a:pt x="3370215" y="837509"/>
                    <a:pt x="3363165" y="835117"/>
                    <a:pt x="3357524" y="832723"/>
                  </a:cubicBezTo>
                  <a:cubicBezTo>
                    <a:pt x="3351884" y="830331"/>
                    <a:pt x="3346243" y="827937"/>
                    <a:pt x="3342012" y="820760"/>
                  </a:cubicBezTo>
                  <a:cubicBezTo>
                    <a:pt x="3340603" y="820760"/>
                    <a:pt x="3340603" y="820760"/>
                    <a:pt x="3340603" y="820760"/>
                  </a:cubicBezTo>
                  <a:cubicBezTo>
                    <a:pt x="3337782" y="818366"/>
                    <a:pt x="3336371" y="815974"/>
                    <a:pt x="3334962" y="813580"/>
                  </a:cubicBezTo>
                  <a:cubicBezTo>
                    <a:pt x="3295478" y="746579"/>
                    <a:pt x="3257404" y="681973"/>
                    <a:pt x="3217920" y="614972"/>
                  </a:cubicBezTo>
                  <a:cubicBezTo>
                    <a:pt x="3215100" y="610186"/>
                    <a:pt x="3210870" y="605401"/>
                    <a:pt x="3206639" y="598221"/>
                  </a:cubicBezTo>
                  <a:close/>
                  <a:moveTo>
                    <a:pt x="3206639" y="569506"/>
                  </a:moveTo>
                  <a:cubicBezTo>
                    <a:pt x="3212280" y="579078"/>
                    <a:pt x="3215100" y="583863"/>
                    <a:pt x="3219331" y="591043"/>
                  </a:cubicBezTo>
                  <a:cubicBezTo>
                    <a:pt x="3261635" y="662830"/>
                    <a:pt x="3302528" y="734616"/>
                    <a:pt x="3344832" y="804009"/>
                  </a:cubicBezTo>
                  <a:cubicBezTo>
                    <a:pt x="3347653" y="808794"/>
                    <a:pt x="3351884" y="815974"/>
                    <a:pt x="3356113" y="818366"/>
                  </a:cubicBezTo>
                  <a:cubicBezTo>
                    <a:pt x="3357524" y="818366"/>
                    <a:pt x="3358934" y="820760"/>
                    <a:pt x="3360344" y="820760"/>
                  </a:cubicBezTo>
                  <a:cubicBezTo>
                    <a:pt x="3409698" y="842295"/>
                    <a:pt x="3460463" y="866223"/>
                    <a:pt x="3509818" y="887761"/>
                  </a:cubicBezTo>
                  <a:cubicBezTo>
                    <a:pt x="3516868" y="890152"/>
                    <a:pt x="3525329" y="894938"/>
                    <a:pt x="3532381" y="897332"/>
                  </a:cubicBezTo>
                  <a:cubicBezTo>
                    <a:pt x="3538021" y="899724"/>
                    <a:pt x="3543662" y="904510"/>
                    <a:pt x="3550712" y="906904"/>
                  </a:cubicBezTo>
                  <a:cubicBezTo>
                    <a:pt x="3538021" y="993047"/>
                    <a:pt x="3525329" y="1076797"/>
                    <a:pt x="3511228" y="1160549"/>
                  </a:cubicBezTo>
                  <a:lnTo>
                    <a:pt x="3511228" y="1167727"/>
                  </a:lnTo>
                  <a:cubicBezTo>
                    <a:pt x="3509818" y="1170121"/>
                    <a:pt x="3509818" y="1174907"/>
                    <a:pt x="3508408" y="1179692"/>
                  </a:cubicBezTo>
                  <a:cubicBezTo>
                    <a:pt x="3506998" y="1189264"/>
                    <a:pt x="3505587" y="1196441"/>
                    <a:pt x="3504178" y="1206013"/>
                  </a:cubicBezTo>
                  <a:cubicBezTo>
                    <a:pt x="3504178" y="1210799"/>
                    <a:pt x="3502767" y="1217978"/>
                    <a:pt x="3502767" y="1222764"/>
                  </a:cubicBezTo>
                  <a:cubicBezTo>
                    <a:pt x="3501358" y="1234727"/>
                    <a:pt x="3501358" y="1246693"/>
                    <a:pt x="3502767" y="1258656"/>
                  </a:cubicBezTo>
                  <a:cubicBezTo>
                    <a:pt x="3502767" y="1263442"/>
                    <a:pt x="3502767" y="1268228"/>
                    <a:pt x="3504178" y="1273013"/>
                  </a:cubicBezTo>
                  <a:cubicBezTo>
                    <a:pt x="3505587" y="1282585"/>
                    <a:pt x="3506998" y="1292157"/>
                    <a:pt x="3508408" y="1301728"/>
                  </a:cubicBezTo>
                  <a:cubicBezTo>
                    <a:pt x="3509818" y="1306514"/>
                    <a:pt x="3509818" y="1308908"/>
                    <a:pt x="3511228" y="1313694"/>
                  </a:cubicBezTo>
                  <a:lnTo>
                    <a:pt x="3511228" y="1318479"/>
                  </a:lnTo>
                  <a:cubicBezTo>
                    <a:pt x="3523920" y="1395052"/>
                    <a:pt x="3535201" y="1471624"/>
                    <a:pt x="3547891" y="1548196"/>
                  </a:cubicBezTo>
                  <a:cubicBezTo>
                    <a:pt x="3547891" y="1555374"/>
                    <a:pt x="3549302" y="1562553"/>
                    <a:pt x="3550712" y="1572125"/>
                  </a:cubicBezTo>
                  <a:cubicBezTo>
                    <a:pt x="3545071" y="1574517"/>
                    <a:pt x="3539431" y="1576911"/>
                    <a:pt x="3535201" y="1579302"/>
                  </a:cubicBezTo>
                  <a:cubicBezTo>
                    <a:pt x="3499947" y="1593660"/>
                    <a:pt x="3463283" y="1610411"/>
                    <a:pt x="3428031" y="1627160"/>
                  </a:cubicBezTo>
                  <a:cubicBezTo>
                    <a:pt x="3425211" y="1629554"/>
                    <a:pt x="3420979" y="1629554"/>
                    <a:pt x="3418159" y="1631946"/>
                  </a:cubicBezTo>
                  <a:cubicBezTo>
                    <a:pt x="3399828" y="1641517"/>
                    <a:pt x="3382907" y="1648697"/>
                    <a:pt x="3365985" y="1655875"/>
                  </a:cubicBezTo>
                  <a:cubicBezTo>
                    <a:pt x="3357524" y="1660660"/>
                    <a:pt x="3350473" y="1667840"/>
                    <a:pt x="3344832" y="1677412"/>
                  </a:cubicBezTo>
                  <a:cubicBezTo>
                    <a:pt x="3303939" y="1746804"/>
                    <a:pt x="3263045" y="1816199"/>
                    <a:pt x="3222152" y="1885591"/>
                  </a:cubicBezTo>
                  <a:cubicBezTo>
                    <a:pt x="3219331" y="1892771"/>
                    <a:pt x="3216511" y="1899949"/>
                    <a:pt x="3212280" y="1909520"/>
                  </a:cubicBezTo>
                  <a:cubicBezTo>
                    <a:pt x="3210870" y="1909520"/>
                    <a:pt x="3210870" y="1907128"/>
                    <a:pt x="3209460" y="1907128"/>
                  </a:cubicBezTo>
                  <a:cubicBezTo>
                    <a:pt x="3203819" y="1899949"/>
                    <a:pt x="3200999" y="1895163"/>
                    <a:pt x="3196769" y="1887985"/>
                  </a:cubicBezTo>
                  <a:cubicBezTo>
                    <a:pt x="3154465" y="1818591"/>
                    <a:pt x="3113571" y="1746804"/>
                    <a:pt x="3072678" y="1677412"/>
                  </a:cubicBezTo>
                  <a:cubicBezTo>
                    <a:pt x="3071267" y="1675018"/>
                    <a:pt x="3071267" y="1675018"/>
                    <a:pt x="3071267" y="1675018"/>
                  </a:cubicBezTo>
                  <a:cubicBezTo>
                    <a:pt x="3069857" y="1670232"/>
                    <a:pt x="3068446" y="1667840"/>
                    <a:pt x="3065626" y="1665446"/>
                  </a:cubicBezTo>
                  <a:cubicBezTo>
                    <a:pt x="3064217" y="1663054"/>
                    <a:pt x="3062806" y="1663054"/>
                    <a:pt x="3061396" y="1660660"/>
                  </a:cubicBezTo>
                  <a:cubicBezTo>
                    <a:pt x="3058576" y="1658269"/>
                    <a:pt x="3057165" y="1658269"/>
                    <a:pt x="3054345" y="1655875"/>
                  </a:cubicBezTo>
                  <a:cubicBezTo>
                    <a:pt x="3052936" y="1653483"/>
                    <a:pt x="3052936" y="1653483"/>
                    <a:pt x="3051525" y="1653483"/>
                  </a:cubicBezTo>
                  <a:cubicBezTo>
                    <a:pt x="3047295" y="1651089"/>
                    <a:pt x="3041655" y="1648697"/>
                    <a:pt x="3037424" y="1646303"/>
                  </a:cubicBezTo>
                  <a:cubicBezTo>
                    <a:pt x="2986659" y="1624768"/>
                    <a:pt x="2934485" y="1600840"/>
                    <a:pt x="2883720" y="1576911"/>
                  </a:cubicBezTo>
                  <a:cubicBezTo>
                    <a:pt x="2882309" y="1576911"/>
                    <a:pt x="2882309" y="1576911"/>
                    <a:pt x="2882309" y="1576911"/>
                  </a:cubicBezTo>
                  <a:cubicBezTo>
                    <a:pt x="2880900" y="1576911"/>
                    <a:pt x="2880900" y="1576911"/>
                    <a:pt x="2880900" y="1576911"/>
                  </a:cubicBezTo>
                  <a:cubicBezTo>
                    <a:pt x="2876668" y="1574517"/>
                    <a:pt x="2872439" y="1572125"/>
                    <a:pt x="2866798" y="1569731"/>
                  </a:cubicBezTo>
                  <a:cubicBezTo>
                    <a:pt x="2868208" y="1560159"/>
                    <a:pt x="2869619" y="1550588"/>
                    <a:pt x="2871028" y="1543410"/>
                  </a:cubicBezTo>
                  <a:cubicBezTo>
                    <a:pt x="2885129" y="1447695"/>
                    <a:pt x="2900641" y="1351980"/>
                    <a:pt x="2916152" y="1256265"/>
                  </a:cubicBezTo>
                  <a:cubicBezTo>
                    <a:pt x="2916152" y="1253870"/>
                    <a:pt x="2916152" y="1251479"/>
                    <a:pt x="2917563" y="1251479"/>
                  </a:cubicBezTo>
                  <a:cubicBezTo>
                    <a:pt x="2917563" y="1249085"/>
                    <a:pt x="2917563" y="1246693"/>
                    <a:pt x="2917563" y="1244299"/>
                  </a:cubicBezTo>
                  <a:cubicBezTo>
                    <a:pt x="2917563" y="1239513"/>
                    <a:pt x="2917563" y="1234727"/>
                    <a:pt x="2917563" y="1229942"/>
                  </a:cubicBezTo>
                  <a:cubicBezTo>
                    <a:pt x="2917563" y="1227550"/>
                    <a:pt x="2917563" y="1227550"/>
                    <a:pt x="2917563" y="1225156"/>
                  </a:cubicBezTo>
                  <a:cubicBezTo>
                    <a:pt x="2917563" y="1222764"/>
                    <a:pt x="2916152" y="1220370"/>
                    <a:pt x="2916152" y="1217978"/>
                  </a:cubicBezTo>
                  <a:cubicBezTo>
                    <a:pt x="2900641" y="1122263"/>
                    <a:pt x="2886540" y="1028939"/>
                    <a:pt x="2871028" y="933224"/>
                  </a:cubicBezTo>
                  <a:cubicBezTo>
                    <a:pt x="2869619" y="926047"/>
                    <a:pt x="2868208" y="918867"/>
                    <a:pt x="2866798" y="906904"/>
                  </a:cubicBezTo>
                  <a:cubicBezTo>
                    <a:pt x="2866798" y="906904"/>
                    <a:pt x="2868208" y="906904"/>
                    <a:pt x="2868208" y="906904"/>
                  </a:cubicBezTo>
                  <a:cubicBezTo>
                    <a:pt x="2872439" y="904510"/>
                    <a:pt x="2878079" y="902118"/>
                    <a:pt x="2882309" y="899724"/>
                  </a:cubicBezTo>
                  <a:cubicBezTo>
                    <a:pt x="2937305" y="875795"/>
                    <a:pt x="2992300" y="849475"/>
                    <a:pt x="3047295" y="825546"/>
                  </a:cubicBezTo>
                  <a:cubicBezTo>
                    <a:pt x="3057165" y="820760"/>
                    <a:pt x="3065626" y="813580"/>
                    <a:pt x="3074087" y="799223"/>
                  </a:cubicBezTo>
                  <a:cubicBezTo>
                    <a:pt x="3114982" y="729830"/>
                    <a:pt x="3154465" y="662830"/>
                    <a:pt x="3195358" y="593435"/>
                  </a:cubicBezTo>
                  <a:cubicBezTo>
                    <a:pt x="3199589" y="586257"/>
                    <a:pt x="3202410" y="579078"/>
                    <a:pt x="3206639" y="569506"/>
                  </a:cubicBezTo>
                  <a:close/>
                  <a:moveTo>
                    <a:pt x="1727412" y="569506"/>
                  </a:moveTo>
                  <a:cubicBezTo>
                    <a:pt x="1728821" y="569506"/>
                    <a:pt x="1731641" y="569506"/>
                    <a:pt x="1733052" y="569506"/>
                  </a:cubicBezTo>
                  <a:cubicBezTo>
                    <a:pt x="1735872" y="576686"/>
                    <a:pt x="1738693" y="583863"/>
                    <a:pt x="1742922" y="591043"/>
                  </a:cubicBezTo>
                  <a:cubicBezTo>
                    <a:pt x="1782406" y="658044"/>
                    <a:pt x="1823301" y="725045"/>
                    <a:pt x="1862784" y="794437"/>
                  </a:cubicBezTo>
                  <a:cubicBezTo>
                    <a:pt x="1871245" y="808794"/>
                    <a:pt x="1879706" y="818366"/>
                    <a:pt x="1890987" y="823152"/>
                  </a:cubicBezTo>
                  <a:cubicBezTo>
                    <a:pt x="1945981" y="847080"/>
                    <a:pt x="2000977" y="873403"/>
                    <a:pt x="2055972" y="897332"/>
                  </a:cubicBezTo>
                  <a:cubicBezTo>
                    <a:pt x="2060203" y="897332"/>
                    <a:pt x="2065843" y="902118"/>
                    <a:pt x="2071484" y="904510"/>
                  </a:cubicBezTo>
                  <a:cubicBezTo>
                    <a:pt x="2065843" y="938010"/>
                    <a:pt x="2061612" y="971510"/>
                    <a:pt x="2055972" y="1002619"/>
                  </a:cubicBezTo>
                  <a:cubicBezTo>
                    <a:pt x="2044691" y="1072011"/>
                    <a:pt x="2033410" y="1143798"/>
                    <a:pt x="2022128" y="1215584"/>
                  </a:cubicBezTo>
                  <a:cubicBezTo>
                    <a:pt x="2020719" y="1229942"/>
                    <a:pt x="2019308" y="1241907"/>
                    <a:pt x="2022128" y="1256265"/>
                  </a:cubicBezTo>
                  <a:cubicBezTo>
                    <a:pt x="2037641" y="1351980"/>
                    <a:pt x="2051742" y="1447695"/>
                    <a:pt x="2067253" y="1543410"/>
                  </a:cubicBezTo>
                  <a:cubicBezTo>
                    <a:pt x="2068664" y="1550588"/>
                    <a:pt x="2070073" y="1560159"/>
                    <a:pt x="2071484" y="1569731"/>
                  </a:cubicBezTo>
                  <a:cubicBezTo>
                    <a:pt x="2065843" y="1572125"/>
                    <a:pt x="2061612" y="1574517"/>
                    <a:pt x="2055972" y="1576911"/>
                  </a:cubicBezTo>
                  <a:cubicBezTo>
                    <a:pt x="1999566" y="1603231"/>
                    <a:pt x="1943161" y="1629554"/>
                    <a:pt x="1886756" y="1653483"/>
                  </a:cubicBezTo>
                  <a:cubicBezTo>
                    <a:pt x="1876886" y="1658269"/>
                    <a:pt x="1869834" y="1663054"/>
                    <a:pt x="1864194" y="1675018"/>
                  </a:cubicBezTo>
                  <a:cubicBezTo>
                    <a:pt x="1823301" y="1744412"/>
                    <a:pt x="1782406" y="1813805"/>
                    <a:pt x="1741513" y="1883200"/>
                  </a:cubicBezTo>
                  <a:cubicBezTo>
                    <a:pt x="1737282" y="1890377"/>
                    <a:pt x="1733052" y="1895163"/>
                    <a:pt x="1728821" y="1902343"/>
                  </a:cubicBezTo>
                  <a:cubicBezTo>
                    <a:pt x="1723181" y="1895163"/>
                    <a:pt x="1720360" y="1890377"/>
                    <a:pt x="1716131" y="1883200"/>
                  </a:cubicBezTo>
                  <a:cubicBezTo>
                    <a:pt x="1675236" y="1813805"/>
                    <a:pt x="1634343" y="1744412"/>
                    <a:pt x="1593448" y="1675018"/>
                  </a:cubicBezTo>
                  <a:cubicBezTo>
                    <a:pt x="1586398" y="1665446"/>
                    <a:pt x="1579347" y="1658269"/>
                    <a:pt x="1570886" y="1653483"/>
                  </a:cubicBezTo>
                  <a:cubicBezTo>
                    <a:pt x="1514481" y="1629554"/>
                    <a:pt x="1458076" y="1603231"/>
                    <a:pt x="1401670" y="1576911"/>
                  </a:cubicBezTo>
                  <a:cubicBezTo>
                    <a:pt x="1396030" y="1574517"/>
                    <a:pt x="1391800" y="1572125"/>
                    <a:pt x="1386160" y="1569731"/>
                  </a:cubicBezTo>
                  <a:cubicBezTo>
                    <a:pt x="1387569" y="1560159"/>
                    <a:pt x="1388980" y="1552982"/>
                    <a:pt x="1390389" y="1543410"/>
                  </a:cubicBezTo>
                  <a:cubicBezTo>
                    <a:pt x="1405902" y="1447695"/>
                    <a:pt x="1421412" y="1351980"/>
                    <a:pt x="1438334" y="1256265"/>
                  </a:cubicBezTo>
                  <a:cubicBezTo>
                    <a:pt x="1439745" y="1244299"/>
                    <a:pt x="1441154" y="1232336"/>
                    <a:pt x="1438334" y="1217978"/>
                  </a:cubicBezTo>
                  <a:cubicBezTo>
                    <a:pt x="1422823" y="1122263"/>
                    <a:pt x="1408722" y="1026548"/>
                    <a:pt x="1393210" y="930832"/>
                  </a:cubicBezTo>
                  <a:cubicBezTo>
                    <a:pt x="1391800" y="923653"/>
                    <a:pt x="1390389" y="914081"/>
                    <a:pt x="1388980" y="904510"/>
                  </a:cubicBezTo>
                  <a:cubicBezTo>
                    <a:pt x="1394620" y="902118"/>
                    <a:pt x="1400261" y="897332"/>
                    <a:pt x="1405902" y="894938"/>
                  </a:cubicBezTo>
                  <a:cubicBezTo>
                    <a:pt x="1460896" y="871009"/>
                    <a:pt x="1517301" y="844689"/>
                    <a:pt x="1572297" y="820760"/>
                  </a:cubicBezTo>
                  <a:cubicBezTo>
                    <a:pt x="1580758" y="815974"/>
                    <a:pt x="1587808" y="811188"/>
                    <a:pt x="1594859" y="799223"/>
                  </a:cubicBezTo>
                  <a:cubicBezTo>
                    <a:pt x="1635752" y="729830"/>
                    <a:pt x="1676647" y="660436"/>
                    <a:pt x="1717540" y="591043"/>
                  </a:cubicBezTo>
                  <a:cubicBezTo>
                    <a:pt x="1721771" y="583863"/>
                    <a:pt x="1724591" y="576686"/>
                    <a:pt x="1727412" y="569506"/>
                  </a:cubicBezTo>
                  <a:close/>
                  <a:moveTo>
                    <a:pt x="248182" y="569506"/>
                  </a:moveTo>
                  <a:cubicBezTo>
                    <a:pt x="255234" y="579078"/>
                    <a:pt x="258054" y="583863"/>
                    <a:pt x="262284" y="591043"/>
                  </a:cubicBezTo>
                  <a:cubicBezTo>
                    <a:pt x="303178" y="660436"/>
                    <a:pt x="345482" y="732222"/>
                    <a:pt x="386375" y="801617"/>
                  </a:cubicBezTo>
                  <a:cubicBezTo>
                    <a:pt x="393427" y="813580"/>
                    <a:pt x="400477" y="818366"/>
                    <a:pt x="408937" y="823152"/>
                  </a:cubicBezTo>
                  <a:cubicBezTo>
                    <a:pt x="463933" y="847080"/>
                    <a:pt x="520339" y="871009"/>
                    <a:pt x="575333" y="897332"/>
                  </a:cubicBezTo>
                  <a:cubicBezTo>
                    <a:pt x="580974" y="899724"/>
                    <a:pt x="586614" y="904510"/>
                    <a:pt x="593665" y="906904"/>
                  </a:cubicBezTo>
                  <a:cubicBezTo>
                    <a:pt x="576744" y="1007405"/>
                    <a:pt x="561232" y="1107906"/>
                    <a:pt x="545721" y="1206013"/>
                  </a:cubicBezTo>
                  <a:cubicBezTo>
                    <a:pt x="541490" y="1229942"/>
                    <a:pt x="541490" y="1249085"/>
                    <a:pt x="545721" y="1273013"/>
                  </a:cubicBezTo>
                  <a:cubicBezTo>
                    <a:pt x="561232" y="1363943"/>
                    <a:pt x="575333" y="1457267"/>
                    <a:pt x="589434" y="1548196"/>
                  </a:cubicBezTo>
                  <a:cubicBezTo>
                    <a:pt x="589434" y="1555374"/>
                    <a:pt x="590845" y="1562553"/>
                    <a:pt x="592255" y="1572125"/>
                  </a:cubicBezTo>
                  <a:cubicBezTo>
                    <a:pt x="586614" y="1574517"/>
                    <a:pt x="580974" y="1576911"/>
                    <a:pt x="576744" y="1579302"/>
                  </a:cubicBezTo>
                  <a:cubicBezTo>
                    <a:pt x="520339" y="1603231"/>
                    <a:pt x="462522" y="1629554"/>
                    <a:pt x="406117" y="1655875"/>
                  </a:cubicBezTo>
                  <a:cubicBezTo>
                    <a:pt x="397656" y="1658269"/>
                    <a:pt x="392016" y="1665446"/>
                    <a:pt x="386375" y="1675018"/>
                  </a:cubicBezTo>
                  <a:cubicBezTo>
                    <a:pt x="345482" y="1744412"/>
                    <a:pt x="303178" y="1816199"/>
                    <a:pt x="262284" y="1885591"/>
                  </a:cubicBezTo>
                  <a:cubicBezTo>
                    <a:pt x="258054" y="1890377"/>
                    <a:pt x="253823" y="1897557"/>
                    <a:pt x="249593" y="1904734"/>
                  </a:cubicBezTo>
                  <a:cubicBezTo>
                    <a:pt x="243953" y="1897557"/>
                    <a:pt x="241132" y="1892771"/>
                    <a:pt x="236901" y="1885591"/>
                  </a:cubicBezTo>
                  <a:cubicBezTo>
                    <a:pt x="196008" y="1816199"/>
                    <a:pt x="153704" y="1744412"/>
                    <a:pt x="112810" y="1675018"/>
                  </a:cubicBezTo>
                  <a:cubicBezTo>
                    <a:pt x="107169" y="1665446"/>
                    <a:pt x="101529" y="1658269"/>
                    <a:pt x="93068" y="1655875"/>
                  </a:cubicBezTo>
                  <a:cubicBezTo>
                    <a:pt x="63456" y="1643911"/>
                    <a:pt x="32433" y="1629554"/>
                    <a:pt x="2819" y="1615197"/>
                  </a:cubicBezTo>
                  <a:lnTo>
                    <a:pt x="2819" y="1591268"/>
                  </a:lnTo>
                  <a:cubicBezTo>
                    <a:pt x="35253" y="1605625"/>
                    <a:pt x="67685" y="1619983"/>
                    <a:pt x="98708" y="1641517"/>
                  </a:cubicBezTo>
                  <a:cubicBezTo>
                    <a:pt x="107169" y="1643911"/>
                    <a:pt x="112810" y="1651089"/>
                    <a:pt x="118450" y="1660660"/>
                  </a:cubicBezTo>
                  <a:cubicBezTo>
                    <a:pt x="157934" y="1727661"/>
                    <a:pt x="196008" y="1792270"/>
                    <a:pt x="235492" y="1859271"/>
                  </a:cubicBezTo>
                  <a:cubicBezTo>
                    <a:pt x="239722" y="1864057"/>
                    <a:pt x="242542" y="1871234"/>
                    <a:pt x="249593" y="1880805"/>
                  </a:cubicBezTo>
                  <a:cubicBezTo>
                    <a:pt x="253823" y="1871234"/>
                    <a:pt x="256643" y="1864057"/>
                    <a:pt x="260874" y="1856877"/>
                  </a:cubicBezTo>
                  <a:cubicBezTo>
                    <a:pt x="298947" y="1792270"/>
                    <a:pt x="337021" y="1727661"/>
                    <a:pt x="375094" y="1663054"/>
                  </a:cubicBezTo>
                  <a:cubicBezTo>
                    <a:pt x="382146" y="1648697"/>
                    <a:pt x="390606" y="1641517"/>
                    <a:pt x="401887" y="1636732"/>
                  </a:cubicBezTo>
                  <a:cubicBezTo>
                    <a:pt x="454062" y="1612803"/>
                    <a:pt x="506237" y="1588874"/>
                    <a:pt x="558411" y="1564945"/>
                  </a:cubicBezTo>
                  <a:cubicBezTo>
                    <a:pt x="564052" y="1562553"/>
                    <a:pt x="568283" y="1560159"/>
                    <a:pt x="573924" y="1557768"/>
                  </a:cubicBezTo>
                  <a:cubicBezTo>
                    <a:pt x="572513" y="1548196"/>
                    <a:pt x="572513" y="1541016"/>
                    <a:pt x="571103" y="1533839"/>
                  </a:cubicBezTo>
                  <a:cubicBezTo>
                    <a:pt x="557002" y="1445301"/>
                    <a:pt x="542901" y="1356766"/>
                    <a:pt x="528799" y="1268228"/>
                  </a:cubicBezTo>
                  <a:cubicBezTo>
                    <a:pt x="525979" y="1249085"/>
                    <a:pt x="525979" y="1232336"/>
                    <a:pt x="528799" y="1213193"/>
                  </a:cubicBezTo>
                  <a:cubicBezTo>
                    <a:pt x="542901" y="1124655"/>
                    <a:pt x="557002" y="1038511"/>
                    <a:pt x="571103" y="949976"/>
                  </a:cubicBezTo>
                  <a:cubicBezTo>
                    <a:pt x="571103" y="940404"/>
                    <a:pt x="572513" y="933224"/>
                    <a:pt x="573924" y="923653"/>
                  </a:cubicBezTo>
                  <a:cubicBezTo>
                    <a:pt x="568283" y="921261"/>
                    <a:pt x="564052" y="918867"/>
                    <a:pt x="559822" y="916475"/>
                  </a:cubicBezTo>
                  <a:cubicBezTo>
                    <a:pt x="506237" y="890152"/>
                    <a:pt x="452652" y="866223"/>
                    <a:pt x="399067" y="842295"/>
                  </a:cubicBezTo>
                  <a:cubicBezTo>
                    <a:pt x="389196" y="837509"/>
                    <a:pt x="382146" y="832723"/>
                    <a:pt x="376505" y="820760"/>
                  </a:cubicBezTo>
                  <a:cubicBezTo>
                    <a:pt x="337021" y="753759"/>
                    <a:pt x="298947" y="689150"/>
                    <a:pt x="259463" y="622149"/>
                  </a:cubicBezTo>
                  <a:cubicBezTo>
                    <a:pt x="255234" y="614972"/>
                    <a:pt x="251003" y="610186"/>
                    <a:pt x="245362" y="600615"/>
                  </a:cubicBezTo>
                  <a:cubicBezTo>
                    <a:pt x="242542" y="610186"/>
                    <a:pt x="239722" y="617364"/>
                    <a:pt x="235492" y="624544"/>
                  </a:cubicBezTo>
                  <a:cubicBezTo>
                    <a:pt x="197418" y="691544"/>
                    <a:pt x="159345" y="756151"/>
                    <a:pt x="121270" y="820760"/>
                  </a:cubicBezTo>
                  <a:cubicBezTo>
                    <a:pt x="115630" y="832723"/>
                    <a:pt x="108580" y="839903"/>
                    <a:pt x="98708" y="844689"/>
                  </a:cubicBezTo>
                  <a:cubicBezTo>
                    <a:pt x="66276" y="859046"/>
                    <a:pt x="35253" y="873403"/>
                    <a:pt x="2819" y="887761"/>
                  </a:cubicBezTo>
                  <a:lnTo>
                    <a:pt x="2819" y="863832"/>
                  </a:lnTo>
                  <a:cubicBezTo>
                    <a:pt x="31022" y="851866"/>
                    <a:pt x="60635" y="837509"/>
                    <a:pt x="88838" y="825546"/>
                  </a:cubicBezTo>
                  <a:cubicBezTo>
                    <a:pt x="98708" y="820760"/>
                    <a:pt x="107169" y="813580"/>
                    <a:pt x="115630" y="799223"/>
                  </a:cubicBezTo>
                  <a:cubicBezTo>
                    <a:pt x="156524" y="729830"/>
                    <a:pt x="196008" y="662830"/>
                    <a:pt x="236901" y="593435"/>
                  </a:cubicBezTo>
                  <a:cubicBezTo>
                    <a:pt x="241132" y="586257"/>
                    <a:pt x="243953" y="579078"/>
                    <a:pt x="248182" y="569506"/>
                  </a:cubicBezTo>
                  <a:close/>
                  <a:moveTo>
                    <a:pt x="2466321" y="430719"/>
                  </a:moveTo>
                  <a:cubicBezTo>
                    <a:pt x="2460680" y="442685"/>
                    <a:pt x="2455040" y="452256"/>
                    <a:pt x="2447988" y="459434"/>
                  </a:cubicBezTo>
                  <a:cubicBezTo>
                    <a:pt x="2445168" y="461828"/>
                    <a:pt x="2442348" y="464219"/>
                    <a:pt x="2438118" y="466613"/>
                  </a:cubicBezTo>
                  <a:cubicBezTo>
                    <a:pt x="2433887" y="469005"/>
                    <a:pt x="2429657" y="469005"/>
                    <a:pt x="2425426" y="471399"/>
                  </a:cubicBezTo>
                  <a:cubicBezTo>
                    <a:pt x="2426837" y="476185"/>
                    <a:pt x="2426837" y="483362"/>
                    <a:pt x="2428246" y="488148"/>
                  </a:cubicBezTo>
                  <a:cubicBezTo>
                    <a:pt x="2432478" y="512077"/>
                    <a:pt x="2431067" y="533614"/>
                    <a:pt x="2426837" y="555149"/>
                  </a:cubicBezTo>
                  <a:cubicBezTo>
                    <a:pt x="2435298" y="559935"/>
                    <a:pt x="2442348" y="559935"/>
                    <a:pt x="2449399" y="567114"/>
                  </a:cubicBezTo>
                  <a:cubicBezTo>
                    <a:pt x="2456449" y="571900"/>
                    <a:pt x="2460680" y="583863"/>
                    <a:pt x="2469141" y="595829"/>
                  </a:cubicBezTo>
                  <a:cubicBezTo>
                    <a:pt x="2470550" y="593435"/>
                    <a:pt x="2471961" y="591043"/>
                    <a:pt x="2473371" y="588649"/>
                  </a:cubicBezTo>
                  <a:cubicBezTo>
                    <a:pt x="2474782" y="586257"/>
                    <a:pt x="2474782" y="586257"/>
                    <a:pt x="2476191" y="583863"/>
                  </a:cubicBezTo>
                  <a:cubicBezTo>
                    <a:pt x="2476191" y="581472"/>
                    <a:pt x="2477602" y="581472"/>
                    <a:pt x="2479011" y="579078"/>
                  </a:cubicBezTo>
                  <a:cubicBezTo>
                    <a:pt x="2484652" y="569506"/>
                    <a:pt x="2491703" y="564720"/>
                    <a:pt x="2498753" y="559935"/>
                  </a:cubicBezTo>
                  <a:cubicBezTo>
                    <a:pt x="2502984" y="557543"/>
                    <a:pt x="2505804" y="557543"/>
                    <a:pt x="2510034" y="555149"/>
                  </a:cubicBezTo>
                  <a:cubicBezTo>
                    <a:pt x="2507214" y="547971"/>
                    <a:pt x="2507214" y="540792"/>
                    <a:pt x="2505804" y="533614"/>
                  </a:cubicBezTo>
                  <a:cubicBezTo>
                    <a:pt x="2502984" y="514471"/>
                    <a:pt x="2505804" y="492934"/>
                    <a:pt x="2508625" y="471399"/>
                  </a:cubicBezTo>
                  <a:cubicBezTo>
                    <a:pt x="2504394" y="471399"/>
                    <a:pt x="2500164" y="469005"/>
                    <a:pt x="2495933" y="466613"/>
                  </a:cubicBezTo>
                  <a:cubicBezTo>
                    <a:pt x="2484652" y="461828"/>
                    <a:pt x="2474782" y="447470"/>
                    <a:pt x="2466321" y="430719"/>
                  </a:cubicBezTo>
                  <a:close/>
                  <a:moveTo>
                    <a:pt x="3946959" y="428327"/>
                  </a:moveTo>
                  <a:cubicBezTo>
                    <a:pt x="3937088" y="454648"/>
                    <a:pt x="3922986" y="466613"/>
                    <a:pt x="3903245" y="471399"/>
                  </a:cubicBezTo>
                  <a:cubicBezTo>
                    <a:pt x="3910296" y="500114"/>
                    <a:pt x="3908885" y="526434"/>
                    <a:pt x="3903245" y="555149"/>
                  </a:cubicBezTo>
                  <a:cubicBezTo>
                    <a:pt x="3921577" y="559935"/>
                    <a:pt x="3935678" y="574292"/>
                    <a:pt x="3946959" y="598221"/>
                  </a:cubicBezTo>
                  <a:cubicBezTo>
                    <a:pt x="3958240" y="571900"/>
                    <a:pt x="3972342" y="559935"/>
                    <a:pt x="3990673" y="555149"/>
                  </a:cubicBezTo>
                  <a:cubicBezTo>
                    <a:pt x="3982212" y="526434"/>
                    <a:pt x="3985032" y="500114"/>
                    <a:pt x="3989263" y="471399"/>
                  </a:cubicBezTo>
                  <a:cubicBezTo>
                    <a:pt x="3970931" y="466613"/>
                    <a:pt x="3958240" y="452256"/>
                    <a:pt x="3946959" y="428327"/>
                  </a:cubicBezTo>
                  <a:close/>
                  <a:moveTo>
                    <a:pt x="988502" y="428327"/>
                  </a:moveTo>
                  <a:cubicBezTo>
                    <a:pt x="978631" y="454648"/>
                    <a:pt x="963120" y="466613"/>
                    <a:pt x="944788" y="471399"/>
                  </a:cubicBezTo>
                  <a:cubicBezTo>
                    <a:pt x="951839" y="500114"/>
                    <a:pt x="950428" y="526434"/>
                    <a:pt x="944788" y="555149"/>
                  </a:cubicBezTo>
                  <a:cubicBezTo>
                    <a:pt x="963120" y="559935"/>
                    <a:pt x="977221" y="574292"/>
                    <a:pt x="988502" y="598221"/>
                  </a:cubicBezTo>
                  <a:cubicBezTo>
                    <a:pt x="999783" y="571900"/>
                    <a:pt x="1013885" y="559935"/>
                    <a:pt x="1032216" y="555149"/>
                  </a:cubicBezTo>
                  <a:cubicBezTo>
                    <a:pt x="1023755" y="526434"/>
                    <a:pt x="1026575" y="500114"/>
                    <a:pt x="1030806" y="471399"/>
                  </a:cubicBezTo>
                  <a:cubicBezTo>
                    <a:pt x="1012474" y="466613"/>
                    <a:pt x="999783" y="452256"/>
                    <a:pt x="988502" y="428327"/>
                  </a:cubicBezTo>
                  <a:close/>
                  <a:moveTo>
                    <a:pt x="3484436" y="416362"/>
                  </a:moveTo>
                  <a:cubicBezTo>
                    <a:pt x="3466104" y="423541"/>
                    <a:pt x="3449182" y="433113"/>
                    <a:pt x="3432260" y="440290"/>
                  </a:cubicBezTo>
                  <a:cubicBezTo>
                    <a:pt x="3429440" y="440290"/>
                    <a:pt x="3426620" y="445076"/>
                    <a:pt x="3425211" y="447470"/>
                  </a:cubicBezTo>
                  <a:cubicBezTo>
                    <a:pt x="3412519" y="466613"/>
                    <a:pt x="3399828" y="488148"/>
                    <a:pt x="3385727" y="512077"/>
                  </a:cubicBezTo>
                  <a:cubicBezTo>
                    <a:pt x="3399828" y="536006"/>
                    <a:pt x="3412519" y="559935"/>
                    <a:pt x="3426620" y="581472"/>
                  </a:cubicBezTo>
                  <a:cubicBezTo>
                    <a:pt x="3426620" y="583863"/>
                    <a:pt x="3428031" y="583863"/>
                    <a:pt x="3428031" y="583863"/>
                  </a:cubicBezTo>
                  <a:cubicBezTo>
                    <a:pt x="3429440" y="583863"/>
                    <a:pt x="3429440" y="586257"/>
                    <a:pt x="3430851" y="586257"/>
                  </a:cubicBezTo>
                  <a:cubicBezTo>
                    <a:pt x="3430851" y="586257"/>
                    <a:pt x="3432260" y="586257"/>
                    <a:pt x="3432260" y="586257"/>
                  </a:cubicBezTo>
                  <a:cubicBezTo>
                    <a:pt x="3442132" y="588649"/>
                    <a:pt x="3450593" y="593435"/>
                    <a:pt x="3460463" y="598221"/>
                  </a:cubicBezTo>
                  <a:cubicBezTo>
                    <a:pt x="3468924" y="603006"/>
                    <a:pt x="3477385" y="605401"/>
                    <a:pt x="3487256" y="610186"/>
                  </a:cubicBezTo>
                  <a:cubicBezTo>
                    <a:pt x="3492897" y="576686"/>
                    <a:pt x="3498537" y="547971"/>
                    <a:pt x="3502767" y="516863"/>
                  </a:cubicBezTo>
                  <a:cubicBezTo>
                    <a:pt x="3502767" y="516863"/>
                    <a:pt x="3502767" y="514471"/>
                    <a:pt x="3502767" y="514471"/>
                  </a:cubicBezTo>
                  <a:cubicBezTo>
                    <a:pt x="3502767" y="514471"/>
                    <a:pt x="3502767" y="512077"/>
                    <a:pt x="3501358" y="512077"/>
                  </a:cubicBezTo>
                  <a:cubicBezTo>
                    <a:pt x="3501358" y="512077"/>
                    <a:pt x="3501358" y="509685"/>
                    <a:pt x="3501358" y="509685"/>
                  </a:cubicBezTo>
                  <a:cubicBezTo>
                    <a:pt x="3501358" y="507291"/>
                    <a:pt x="3499947" y="502505"/>
                    <a:pt x="3499947" y="500114"/>
                  </a:cubicBezTo>
                  <a:cubicBezTo>
                    <a:pt x="3495717" y="473791"/>
                    <a:pt x="3491486" y="445076"/>
                    <a:pt x="3487256" y="416362"/>
                  </a:cubicBezTo>
                  <a:cubicBezTo>
                    <a:pt x="3485845" y="416362"/>
                    <a:pt x="3485845" y="416362"/>
                    <a:pt x="3484436" y="416362"/>
                  </a:cubicBezTo>
                  <a:close/>
                  <a:moveTo>
                    <a:pt x="2009438" y="416362"/>
                  </a:moveTo>
                  <a:cubicBezTo>
                    <a:pt x="1989696" y="423541"/>
                    <a:pt x="1972775" y="433113"/>
                    <a:pt x="1954442" y="440290"/>
                  </a:cubicBezTo>
                  <a:cubicBezTo>
                    <a:pt x="1951622" y="442685"/>
                    <a:pt x="1950213" y="442685"/>
                    <a:pt x="1948802" y="445076"/>
                  </a:cubicBezTo>
                  <a:cubicBezTo>
                    <a:pt x="1934700" y="469005"/>
                    <a:pt x="1922010" y="490542"/>
                    <a:pt x="1906498" y="516863"/>
                  </a:cubicBezTo>
                  <a:cubicBezTo>
                    <a:pt x="1913549" y="526434"/>
                    <a:pt x="1919190" y="531220"/>
                    <a:pt x="1923419" y="540792"/>
                  </a:cubicBezTo>
                  <a:cubicBezTo>
                    <a:pt x="1940341" y="576686"/>
                    <a:pt x="1961494" y="595829"/>
                    <a:pt x="1988285" y="603006"/>
                  </a:cubicBezTo>
                  <a:cubicBezTo>
                    <a:pt x="1995337" y="605401"/>
                    <a:pt x="2002387" y="607792"/>
                    <a:pt x="2009438" y="610186"/>
                  </a:cubicBezTo>
                  <a:cubicBezTo>
                    <a:pt x="2013668" y="576686"/>
                    <a:pt x="2019308" y="547971"/>
                    <a:pt x="2023539" y="519257"/>
                  </a:cubicBezTo>
                  <a:cubicBezTo>
                    <a:pt x="2023539" y="516863"/>
                    <a:pt x="2024949" y="514471"/>
                    <a:pt x="2024949" y="512077"/>
                  </a:cubicBezTo>
                  <a:cubicBezTo>
                    <a:pt x="2019308" y="480971"/>
                    <a:pt x="2015079" y="449862"/>
                    <a:pt x="2009438" y="416362"/>
                  </a:cubicBezTo>
                  <a:close/>
                  <a:moveTo>
                    <a:pt x="2927433" y="413970"/>
                  </a:moveTo>
                  <a:cubicBezTo>
                    <a:pt x="2926024" y="425933"/>
                    <a:pt x="2923204" y="440290"/>
                    <a:pt x="2921793" y="452256"/>
                  </a:cubicBezTo>
                  <a:cubicBezTo>
                    <a:pt x="2918972" y="471399"/>
                    <a:pt x="2916152" y="490542"/>
                    <a:pt x="2913332" y="507291"/>
                  </a:cubicBezTo>
                  <a:cubicBezTo>
                    <a:pt x="2913332" y="509685"/>
                    <a:pt x="2913332" y="514471"/>
                    <a:pt x="2914743" y="519257"/>
                  </a:cubicBezTo>
                  <a:cubicBezTo>
                    <a:pt x="2917563" y="540792"/>
                    <a:pt x="2921793" y="562329"/>
                    <a:pt x="2924613" y="583863"/>
                  </a:cubicBezTo>
                  <a:cubicBezTo>
                    <a:pt x="2926024" y="593435"/>
                    <a:pt x="2927433" y="603006"/>
                    <a:pt x="2928844" y="612578"/>
                  </a:cubicBezTo>
                  <a:cubicBezTo>
                    <a:pt x="2948586" y="603006"/>
                    <a:pt x="2966917" y="595829"/>
                    <a:pt x="2985250" y="586257"/>
                  </a:cubicBezTo>
                  <a:cubicBezTo>
                    <a:pt x="2985250" y="586257"/>
                    <a:pt x="2986659" y="586257"/>
                    <a:pt x="2988070" y="583863"/>
                  </a:cubicBezTo>
                  <a:cubicBezTo>
                    <a:pt x="3000760" y="562329"/>
                    <a:pt x="3014861" y="538400"/>
                    <a:pt x="3028963" y="514471"/>
                  </a:cubicBezTo>
                  <a:cubicBezTo>
                    <a:pt x="3014861" y="490542"/>
                    <a:pt x="3002171" y="469005"/>
                    <a:pt x="2989479" y="447470"/>
                  </a:cubicBezTo>
                  <a:cubicBezTo>
                    <a:pt x="2986659" y="445076"/>
                    <a:pt x="2985250" y="442685"/>
                    <a:pt x="2982429" y="440290"/>
                  </a:cubicBezTo>
                  <a:cubicBezTo>
                    <a:pt x="2968328" y="433113"/>
                    <a:pt x="2955636" y="428327"/>
                    <a:pt x="2941535" y="421147"/>
                  </a:cubicBezTo>
                  <a:cubicBezTo>
                    <a:pt x="2937305" y="418756"/>
                    <a:pt x="2931664" y="416362"/>
                    <a:pt x="2927433" y="413970"/>
                  </a:cubicBezTo>
                  <a:close/>
                  <a:moveTo>
                    <a:pt x="1448206" y="413970"/>
                  </a:moveTo>
                  <a:cubicBezTo>
                    <a:pt x="1442565" y="447470"/>
                    <a:pt x="1438334" y="478577"/>
                    <a:pt x="1431284" y="512077"/>
                  </a:cubicBezTo>
                  <a:cubicBezTo>
                    <a:pt x="1431284" y="514471"/>
                    <a:pt x="1431284" y="514471"/>
                    <a:pt x="1431284" y="516863"/>
                  </a:cubicBezTo>
                  <a:cubicBezTo>
                    <a:pt x="1436924" y="547971"/>
                    <a:pt x="1441154" y="579078"/>
                    <a:pt x="1446795" y="612578"/>
                  </a:cubicBezTo>
                  <a:cubicBezTo>
                    <a:pt x="1466536" y="603006"/>
                    <a:pt x="1484869" y="593435"/>
                    <a:pt x="1503200" y="586257"/>
                  </a:cubicBezTo>
                  <a:cubicBezTo>
                    <a:pt x="1504611" y="586257"/>
                    <a:pt x="1506020" y="583863"/>
                    <a:pt x="1506020" y="583863"/>
                  </a:cubicBezTo>
                  <a:cubicBezTo>
                    <a:pt x="1518712" y="559935"/>
                    <a:pt x="1532813" y="538400"/>
                    <a:pt x="1548324" y="512077"/>
                  </a:cubicBezTo>
                  <a:cubicBezTo>
                    <a:pt x="1534223" y="490542"/>
                    <a:pt x="1521532" y="469005"/>
                    <a:pt x="1508840" y="447470"/>
                  </a:cubicBezTo>
                  <a:cubicBezTo>
                    <a:pt x="1507431" y="445076"/>
                    <a:pt x="1506020" y="440290"/>
                    <a:pt x="1503200" y="440290"/>
                  </a:cubicBezTo>
                  <a:cubicBezTo>
                    <a:pt x="1486278" y="430719"/>
                    <a:pt x="1467947" y="423541"/>
                    <a:pt x="1448206" y="413970"/>
                  </a:cubicBezTo>
                  <a:close/>
                  <a:moveTo>
                    <a:pt x="528799" y="413970"/>
                  </a:moveTo>
                  <a:cubicBezTo>
                    <a:pt x="510467" y="423541"/>
                    <a:pt x="492136" y="430719"/>
                    <a:pt x="473804" y="440290"/>
                  </a:cubicBezTo>
                  <a:cubicBezTo>
                    <a:pt x="472394" y="440290"/>
                    <a:pt x="470983" y="442685"/>
                    <a:pt x="469574" y="445076"/>
                  </a:cubicBezTo>
                  <a:cubicBezTo>
                    <a:pt x="455473" y="469005"/>
                    <a:pt x="442781" y="490542"/>
                    <a:pt x="428679" y="514471"/>
                  </a:cubicBezTo>
                  <a:cubicBezTo>
                    <a:pt x="442781" y="538400"/>
                    <a:pt x="455473" y="559935"/>
                    <a:pt x="468163" y="581472"/>
                  </a:cubicBezTo>
                  <a:cubicBezTo>
                    <a:pt x="469574" y="586257"/>
                    <a:pt x="470983" y="588649"/>
                    <a:pt x="473804" y="588649"/>
                  </a:cubicBezTo>
                  <a:cubicBezTo>
                    <a:pt x="492136" y="595829"/>
                    <a:pt x="509058" y="603006"/>
                    <a:pt x="528799" y="612578"/>
                  </a:cubicBezTo>
                  <a:cubicBezTo>
                    <a:pt x="534440" y="579078"/>
                    <a:pt x="540080" y="550363"/>
                    <a:pt x="544310" y="519257"/>
                  </a:cubicBezTo>
                  <a:cubicBezTo>
                    <a:pt x="544310" y="514471"/>
                    <a:pt x="544310" y="512077"/>
                    <a:pt x="544310" y="507291"/>
                  </a:cubicBezTo>
                  <a:cubicBezTo>
                    <a:pt x="538670" y="478577"/>
                    <a:pt x="534440" y="447470"/>
                    <a:pt x="528799" y="413970"/>
                  </a:cubicBezTo>
                  <a:close/>
                  <a:moveTo>
                    <a:pt x="2819" y="406790"/>
                  </a:moveTo>
                  <a:cubicBezTo>
                    <a:pt x="25381" y="413970"/>
                    <a:pt x="45123" y="433113"/>
                    <a:pt x="60635" y="464219"/>
                  </a:cubicBezTo>
                  <a:cubicBezTo>
                    <a:pt x="69096" y="480971"/>
                    <a:pt x="78966" y="495328"/>
                    <a:pt x="90248" y="512077"/>
                  </a:cubicBezTo>
                  <a:cubicBezTo>
                    <a:pt x="70506" y="543186"/>
                    <a:pt x="53584" y="571900"/>
                    <a:pt x="36663" y="600615"/>
                  </a:cubicBezTo>
                  <a:cubicBezTo>
                    <a:pt x="35253" y="603006"/>
                    <a:pt x="33842" y="605401"/>
                    <a:pt x="29613" y="607792"/>
                  </a:cubicBezTo>
                  <a:cubicBezTo>
                    <a:pt x="19741" y="610186"/>
                    <a:pt x="11280" y="614972"/>
                    <a:pt x="1410" y="619758"/>
                  </a:cubicBezTo>
                  <a:lnTo>
                    <a:pt x="1410" y="595829"/>
                  </a:lnTo>
                  <a:cubicBezTo>
                    <a:pt x="9871" y="593435"/>
                    <a:pt x="16921" y="588649"/>
                    <a:pt x="23972" y="586257"/>
                  </a:cubicBezTo>
                  <a:cubicBezTo>
                    <a:pt x="25381" y="583863"/>
                    <a:pt x="26792" y="583863"/>
                    <a:pt x="28202" y="581472"/>
                  </a:cubicBezTo>
                  <a:cubicBezTo>
                    <a:pt x="42303" y="559935"/>
                    <a:pt x="56404" y="536006"/>
                    <a:pt x="70506" y="512077"/>
                  </a:cubicBezTo>
                  <a:cubicBezTo>
                    <a:pt x="56404" y="490542"/>
                    <a:pt x="43714" y="469005"/>
                    <a:pt x="31022" y="447470"/>
                  </a:cubicBezTo>
                  <a:cubicBezTo>
                    <a:pt x="29613" y="445076"/>
                    <a:pt x="26792" y="442685"/>
                    <a:pt x="23972" y="440290"/>
                  </a:cubicBezTo>
                  <a:cubicBezTo>
                    <a:pt x="16921" y="437899"/>
                    <a:pt x="9871" y="433113"/>
                    <a:pt x="2819" y="430719"/>
                  </a:cubicBezTo>
                  <a:close/>
                  <a:moveTo>
                    <a:pt x="2467730" y="402004"/>
                  </a:moveTo>
                  <a:cubicBezTo>
                    <a:pt x="2476191" y="413970"/>
                    <a:pt x="2483243" y="430719"/>
                    <a:pt x="2493113" y="440290"/>
                  </a:cubicBezTo>
                  <a:cubicBezTo>
                    <a:pt x="2498753" y="445076"/>
                    <a:pt x="2505804" y="449862"/>
                    <a:pt x="2512854" y="452256"/>
                  </a:cubicBezTo>
                  <a:cubicBezTo>
                    <a:pt x="2517086" y="454648"/>
                    <a:pt x="2522726" y="457042"/>
                    <a:pt x="2526956" y="459434"/>
                  </a:cubicBezTo>
                  <a:cubicBezTo>
                    <a:pt x="2526956" y="459434"/>
                    <a:pt x="2528367" y="459434"/>
                    <a:pt x="2528367" y="459434"/>
                  </a:cubicBezTo>
                  <a:cubicBezTo>
                    <a:pt x="2517086" y="497720"/>
                    <a:pt x="2517086" y="533614"/>
                    <a:pt x="2528367" y="574292"/>
                  </a:cubicBezTo>
                  <a:cubicBezTo>
                    <a:pt x="2505804" y="579078"/>
                    <a:pt x="2488883" y="593435"/>
                    <a:pt x="2474782" y="619758"/>
                  </a:cubicBezTo>
                  <a:cubicBezTo>
                    <a:pt x="2471961" y="622149"/>
                    <a:pt x="2470550" y="626935"/>
                    <a:pt x="2469141" y="631721"/>
                  </a:cubicBezTo>
                  <a:cubicBezTo>
                    <a:pt x="2462090" y="619758"/>
                    <a:pt x="2456449" y="610186"/>
                    <a:pt x="2450809" y="600615"/>
                  </a:cubicBezTo>
                  <a:cubicBezTo>
                    <a:pt x="2450809" y="598221"/>
                    <a:pt x="2449399" y="598221"/>
                    <a:pt x="2447988" y="595829"/>
                  </a:cubicBezTo>
                  <a:cubicBezTo>
                    <a:pt x="2446579" y="593435"/>
                    <a:pt x="2443759" y="588649"/>
                    <a:pt x="2442348" y="591043"/>
                  </a:cubicBezTo>
                  <a:cubicBezTo>
                    <a:pt x="2431067" y="581472"/>
                    <a:pt x="2418376" y="581472"/>
                    <a:pt x="2407095" y="576686"/>
                  </a:cubicBezTo>
                  <a:lnTo>
                    <a:pt x="2407095" y="562329"/>
                  </a:lnTo>
                  <a:cubicBezTo>
                    <a:pt x="2419786" y="538400"/>
                    <a:pt x="2419786" y="495328"/>
                    <a:pt x="2407095" y="469005"/>
                  </a:cubicBezTo>
                  <a:lnTo>
                    <a:pt x="2407095" y="459434"/>
                  </a:lnTo>
                  <a:cubicBezTo>
                    <a:pt x="2409915" y="459434"/>
                    <a:pt x="2411325" y="457042"/>
                    <a:pt x="2414145" y="457042"/>
                  </a:cubicBezTo>
                  <a:cubicBezTo>
                    <a:pt x="2428246" y="454648"/>
                    <a:pt x="2442348" y="445076"/>
                    <a:pt x="2452220" y="430719"/>
                  </a:cubicBezTo>
                  <a:cubicBezTo>
                    <a:pt x="2452220" y="428327"/>
                    <a:pt x="2453629" y="428327"/>
                    <a:pt x="2453629" y="428327"/>
                  </a:cubicBezTo>
                  <a:cubicBezTo>
                    <a:pt x="2456449" y="423541"/>
                    <a:pt x="2459269" y="418756"/>
                    <a:pt x="2462090" y="411576"/>
                  </a:cubicBezTo>
                  <a:cubicBezTo>
                    <a:pt x="2463501" y="409184"/>
                    <a:pt x="2464910" y="406790"/>
                    <a:pt x="2466321" y="404398"/>
                  </a:cubicBezTo>
                  <a:cubicBezTo>
                    <a:pt x="2466321" y="404398"/>
                    <a:pt x="2467730" y="402004"/>
                    <a:pt x="2467730" y="402004"/>
                  </a:cubicBezTo>
                  <a:close/>
                  <a:moveTo>
                    <a:pt x="3948369" y="399613"/>
                  </a:moveTo>
                  <a:cubicBezTo>
                    <a:pt x="3956830" y="411576"/>
                    <a:pt x="3963881" y="428327"/>
                    <a:pt x="3973751" y="437899"/>
                  </a:cubicBezTo>
                  <a:cubicBezTo>
                    <a:pt x="3982212" y="445076"/>
                    <a:pt x="3993493" y="447470"/>
                    <a:pt x="4006185" y="454648"/>
                  </a:cubicBezTo>
                  <a:cubicBezTo>
                    <a:pt x="4003365" y="473791"/>
                    <a:pt x="3999134" y="492934"/>
                    <a:pt x="3999134" y="512077"/>
                  </a:cubicBezTo>
                  <a:cubicBezTo>
                    <a:pt x="3999134" y="531220"/>
                    <a:pt x="4003365" y="550363"/>
                    <a:pt x="4006185" y="569506"/>
                  </a:cubicBezTo>
                  <a:cubicBezTo>
                    <a:pt x="3993493" y="576686"/>
                    <a:pt x="3982212" y="579078"/>
                    <a:pt x="3972342" y="588649"/>
                  </a:cubicBezTo>
                  <a:cubicBezTo>
                    <a:pt x="3963881" y="598221"/>
                    <a:pt x="3956830" y="614972"/>
                    <a:pt x="3946959" y="629329"/>
                  </a:cubicBezTo>
                  <a:cubicBezTo>
                    <a:pt x="3932858" y="595829"/>
                    <a:pt x="3914526" y="576686"/>
                    <a:pt x="3887734" y="571900"/>
                  </a:cubicBezTo>
                  <a:cubicBezTo>
                    <a:pt x="3899015" y="531220"/>
                    <a:pt x="3899015" y="495328"/>
                    <a:pt x="3889143" y="457042"/>
                  </a:cubicBezTo>
                  <a:cubicBezTo>
                    <a:pt x="3901835" y="449862"/>
                    <a:pt x="3913116" y="447470"/>
                    <a:pt x="3922986" y="437899"/>
                  </a:cubicBezTo>
                  <a:cubicBezTo>
                    <a:pt x="3932858" y="430719"/>
                    <a:pt x="3939908" y="413970"/>
                    <a:pt x="3948369" y="399613"/>
                  </a:cubicBezTo>
                  <a:close/>
                  <a:moveTo>
                    <a:pt x="989912" y="399613"/>
                  </a:moveTo>
                  <a:cubicBezTo>
                    <a:pt x="998373" y="411576"/>
                    <a:pt x="1005424" y="428327"/>
                    <a:pt x="1015294" y="437899"/>
                  </a:cubicBezTo>
                  <a:cubicBezTo>
                    <a:pt x="1023755" y="445076"/>
                    <a:pt x="1035036" y="447470"/>
                    <a:pt x="1047728" y="454648"/>
                  </a:cubicBezTo>
                  <a:cubicBezTo>
                    <a:pt x="1044908" y="473791"/>
                    <a:pt x="1040677" y="492934"/>
                    <a:pt x="1040677" y="512077"/>
                  </a:cubicBezTo>
                  <a:cubicBezTo>
                    <a:pt x="1040677" y="531220"/>
                    <a:pt x="1044908" y="550363"/>
                    <a:pt x="1047728" y="569506"/>
                  </a:cubicBezTo>
                  <a:cubicBezTo>
                    <a:pt x="1035036" y="576686"/>
                    <a:pt x="1023755" y="579078"/>
                    <a:pt x="1013885" y="588649"/>
                  </a:cubicBezTo>
                  <a:cubicBezTo>
                    <a:pt x="1005424" y="598221"/>
                    <a:pt x="998373" y="614972"/>
                    <a:pt x="988502" y="629329"/>
                  </a:cubicBezTo>
                  <a:cubicBezTo>
                    <a:pt x="974401" y="595829"/>
                    <a:pt x="954659" y="576686"/>
                    <a:pt x="929277" y="571900"/>
                  </a:cubicBezTo>
                  <a:cubicBezTo>
                    <a:pt x="940558" y="531220"/>
                    <a:pt x="940558" y="495328"/>
                    <a:pt x="930686" y="457042"/>
                  </a:cubicBezTo>
                  <a:cubicBezTo>
                    <a:pt x="943378" y="449862"/>
                    <a:pt x="954659" y="447470"/>
                    <a:pt x="964529" y="437899"/>
                  </a:cubicBezTo>
                  <a:cubicBezTo>
                    <a:pt x="974401" y="430719"/>
                    <a:pt x="981451" y="413970"/>
                    <a:pt x="989912" y="399613"/>
                  </a:cubicBezTo>
                  <a:close/>
                  <a:moveTo>
                    <a:pt x="2017899" y="387647"/>
                  </a:moveTo>
                  <a:cubicBezTo>
                    <a:pt x="2024949" y="428327"/>
                    <a:pt x="2030589" y="469005"/>
                    <a:pt x="2037641" y="507291"/>
                  </a:cubicBezTo>
                  <a:cubicBezTo>
                    <a:pt x="2037641" y="509685"/>
                    <a:pt x="2037641" y="514471"/>
                    <a:pt x="2037641" y="516863"/>
                  </a:cubicBezTo>
                  <a:cubicBezTo>
                    <a:pt x="2032000" y="555149"/>
                    <a:pt x="2026360" y="595829"/>
                    <a:pt x="2019308" y="636507"/>
                  </a:cubicBezTo>
                  <a:cubicBezTo>
                    <a:pt x="2015079" y="636507"/>
                    <a:pt x="2012258" y="636507"/>
                    <a:pt x="2008027" y="634115"/>
                  </a:cubicBezTo>
                  <a:cubicBezTo>
                    <a:pt x="1989696" y="626935"/>
                    <a:pt x="1971364" y="619758"/>
                    <a:pt x="1953033" y="610186"/>
                  </a:cubicBezTo>
                  <a:cubicBezTo>
                    <a:pt x="1948802" y="607792"/>
                    <a:pt x="1944572" y="605401"/>
                    <a:pt x="1941752" y="600615"/>
                  </a:cubicBezTo>
                  <a:cubicBezTo>
                    <a:pt x="1923419" y="574292"/>
                    <a:pt x="1907909" y="545577"/>
                    <a:pt x="1889576" y="514471"/>
                  </a:cubicBezTo>
                  <a:cubicBezTo>
                    <a:pt x="1896627" y="500114"/>
                    <a:pt x="1905088" y="490542"/>
                    <a:pt x="1910729" y="476185"/>
                  </a:cubicBezTo>
                  <a:cubicBezTo>
                    <a:pt x="1930471" y="433113"/>
                    <a:pt x="1955853" y="406790"/>
                    <a:pt x="1988285" y="399613"/>
                  </a:cubicBezTo>
                  <a:cubicBezTo>
                    <a:pt x="1998157" y="399613"/>
                    <a:pt x="2006618" y="392433"/>
                    <a:pt x="2017899" y="387647"/>
                  </a:cubicBezTo>
                  <a:close/>
                  <a:moveTo>
                    <a:pt x="1439745" y="387647"/>
                  </a:moveTo>
                  <a:cubicBezTo>
                    <a:pt x="1463716" y="397219"/>
                    <a:pt x="1487689" y="409184"/>
                    <a:pt x="1510251" y="418756"/>
                  </a:cubicBezTo>
                  <a:cubicBezTo>
                    <a:pt x="1513072" y="418756"/>
                    <a:pt x="1514481" y="421147"/>
                    <a:pt x="1515892" y="423541"/>
                  </a:cubicBezTo>
                  <a:cubicBezTo>
                    <a:pt x="1534223" y="452256"/>
                    <a:pt x="1551144" y="480971"/>
                    <a:pt x="1569477" y="512077"/>
                  </a:cubicBezTo>
                  <a:cubicBezTo>
                    <a:pt x="1551144" y="543186"/>
                    <a:pt x="1532813" y="574292"/>
                    <a:pt x="1515892" y="603006"/>
                  </a:cubicBezTo>
                  <a:cubicBezTo>
                    <a:pt x="1513072" y="605401"/>
                    <a:pt x="1511661" y="607792"/>
                    <a:pt x="1508840" y="607792"/>
                  </a:cubicBezTo>
                  <a:cubicBezTo>
                    <a:pt x="1486278" y="617364"/>
                    <a:pt x="1465127" y="626935"/>
                    <a:pt x="1443974" y="636507"/>
                  </a:cubicBezTo>
                  <a:cubicBezTo>
                    <a:pt x="1442565" y="636507"/>
                    <a:pt x="1441154" y="636507"/>
                    <a:pt x="1438334" y="636507"/>
                  </a:cubicBezTo>
                  <a:cubicBezTo>
                    <a:pt x="1434104" y="610186"/>
                    <a:pt x="1431284" y="581472"/>
                    <a:pt x="1425643" y="555149"/>
                  </a:cubicBezTo>
                  <a:cubicBezTo>
                    <a:pt x="1420003" y="526434"/>
                    <a:pt x="1420003" y="500114"/>
                    <a:pt x="1425643" y="471399"/>
                  </a:cubicBezTo>
                  <a:cubicBezTo>
                    <a:pt x="1431284" y="445076"/>
                    <a:pt x="1435514" y="416362"/>
                    <a:pt x="1439745" y="387647"/>
                  </a:cubicBezTo>
                  <a:close/>
                  <a:moveTo>
                    <a:pt x="538670" y="387647"/>
                  </a:moveTo>
                  <a:cubicBezTo>
                    <a:pt x="542901" y="409184"/>
                    <a:pt x="545721" y="433113"/>
                    <a:pt x="547130" y="454648"/>
                  </a:cubicBezTo>
                  <a:cubicBezTo>
                    <a:pt x="555591" y="495328"/>
                    <a:pt x="555591" y="533614"/>
                    <a:pt x="547130" y="574292"/>
                  </a:cubicBezTo>
                  <a:cubicBezTo>
                    <a:pt x="541490" y="595829"/>
                    <a:pt x="540080" y="617364"/>
                    <a:pt x="535849" y="641293"/>
                  </a:cubicBezTo>
                  <a:cubicBezTo>
                    <a:pt x="525979" y="636507"/>
                    <a:pt x="517518" y="634115"/>
                    <a:pt x="509058" y="629329"/>
                  </a:cubicBezTo>
                  <a:cubicBezTo>
                    <a:pt x="493545" y="622149"/>
                    <a:pt x="476624" y="619758"/>
                    <a:pt x="462522" y="605401"/>
                  </a:cubicBezTo>
                  <a:cubicBezTo>
                    <a:pt x="449832" y="593435"/>
                    <a:pt x="439960" y="569506"/>
                    <a:pt x="428679" y="550363"/>
                  </a:cubicBezTo>
                  <a:cubicBezTo>
                    <a:pt x="423039" y="538400"/>
                    <a:pt x="415989" y="526434"/>
                    <a:pt x="408937" y="514471"/>
                  </a:cubicBezTo>
                  <a:cubicBezTo>
                    <a:pt x="421629" y="492934"/>
                    <a:pt x="434320" y="473791"/>
                    <a:pt x="445601" y="452256"/>
                  </a:cubicBezTo>
                  <a:cubicBezTo>
                    <a:pt x="456882" y="428327"/>
                    <a:pt x="470983" y="413970"/>
                    <a:pt x="487905" y="409184"/>
                  </a:cubicBezTo>
                  <a:cubicBezTo>
                    <a:pt x="504826" y="404398"/>
                    <a:pt x="521748" y="394827"/>
                    <a:pt x="538670" y="387647"/>
                  </a:cubicBezTo>
                  <a:close/>
                  <a:moveTo>
                    <a:pt x="3497127" y="385255"/>
                  </a:moveTo>
                  <a:cubicBezTo>
                    <a:pt x="3498537" y="387647"/>
                    <a:pt x="3498537" y="390041"/>
                    <a:pt x="3498537" y="392433"/>
                  </a:cubicBezTo>
                  <a:cubicBezTo>
                    <a:pt x="3502767" y="416362"/>
                    <a:pt x="3505587" y="437899"/>
                    <a:pt x="3506998" y="461828"/>
                  </a:cubicBezTo>
                  <a:cubicBezTo>
                    <a:pt x="3514048" y="497720"/>
                    <a:pt x="3514048" y="533614"/>
                    <a:pt x="3506998" y="569506"/>
                  </a:cubicBezTo>
                  <a:lnTo>
                    <a:pt x="3506998" y="571900"/>
                  </a:lnTo>
                  <a:cubicBezTo>
                    <a:pt x="3504178" y="583863"/>
                    <a:pt x="3502767" y="598221"/>
                    <a:pt x="3499947" y="610186"/>
                  </a:cubicBezTo>
                  <a:cubicBezTo>
                    <a:pt x="3498537" y="617364"/>
                    <a:pt x="3497127" y="626935"/>
                    <a:pt x="3495717" y="636507"/>
                  </a:cubicBezTo>
                  <a:cubicBezTo>
                    <a:pt x="3495717" y="638901"/>
                    <a:pt x="3495717" y="638901"/>
                    <a:pt x="3495717" y="641293"/>
                  </a:cubicBezTo>
                  <a:cubicBezTo>
                    <a:pt x="3492897" y="641293"/>
                    <a:pt x="3491486" y="638901"/>
                    <a:pt x="3488666" y="638901"/>
                  </a:cubicBezTo>
                  <a:cubicBezTo>
                    <a:pt x="3487256" y="638901"/>
                    <a:pt x="3487256" y="638901"/>
                    <a:pt x="3485845" y="638901"/>
                  </a:cubicBezTo>
                  <a:cubicBezTo>
                    <a:pt x="3481616" y="636507"/>
                    <a:pt x="3475975" y="634115"/>
                    <a:pt x="3471744" y="631721"/>
                  </a:cubicBezTo>
                  <a:cubicBezTo>
                    <a:pt x="3470335" y="629329"/>
                    <a:pt x="3468924" y="629329"/>
                    <a:pt x="3467515" y="629329"/>
                  </a:cubicBezTo>
                  <a:cubicBezTo>
                    <a:pt x="3454823" y="622149"/>
                    <a:pt x="3440721" y="619758"/>
                    <a:pt x="3428031" y="610186"/>
                  </a:cubicBezTo>
                  <a:cubicBezTo>
                    <a:pt x="3425211" y="607792"/>
                    <a:pt x="3422390" y="607792"/>
                    <a:pt x="3419570" y="603006"/>
                  </a:cubicBezTo>
                  <a:cubicBezTo>
                    <a:pt x="3418159" y="600615"/>
                    <a:pt x="3418159" y="600615"/>
                    <a:pt x="3416750" y="598221"/>
                  </a:cubicBezTo>
                  <a:cubicBezTo>
                    <a:pt x="3405469" y="583863"/>
                    <a:pt x="3397008" y="564720"/>
                    <a:pt x="3387136" y="547971"/>
                  </a:cubicBezTo>
                  <a:cubicBezTo>
                    <a:pt x="3381496" y="536006"/>
                    <a:pt x="3374446" y="524043"/>
                    <a:pt x="3367394" y="512077"/>
                  </a:cubicBezTo>
                  <a:cubicBezTo>
                    <a:pt x="3377266" y="495328"/>
                    <a:pt x="3385727" y="480971"/>
                    <a:pt x="3394188" y="466613"/>
                  </a:cubicBezTo>
                  <a:cubicBezTo>
                    <a:pt x="3397008" y="461828"/>
                    <a:pt x="3401238" y="454648"/>
                    <a:pt x="3404058" y="449862"/>
                  </a:cubicBezTo>
                  <a:cubicBezTo>
                    <a:pt x="3406878" y="442685"/>
                    <a:pt x="3409698" y="437899"/>
                    <a:pt x="3413929" y="433113"/>
                  </a:cubicBezTo>
                  <a:cubicBezTo>
                    <a:pt x="3415339" y="430719"/>
                    <a:pt x="3418159" y="425933"/>
                    <a:pt x="3419570" y="423541"/>
                  </a:cubicBezTo>
                  <a:cubicBezTo>
                    <a:pt x="3420979" y="418756"/>
                    <a:pt x="3422390" y="416362"/>
                    <a:pt x="3425211" y="416362"/>
                  </a:cubicBezTo>
                  <a:cubicBezTo>
                    <a:pt x="3428031" y="416362"/>
                    <a:pt x="3429440" y="413970"/>
                    <a:pt x="3432260" y="413970"/>
                  </a:cubicBezTo>
                  <a:cubicBezTo>
                    <a:pt x="3436492" y="411576"/>
                    <a:pt x="3440721" y="409184"/>
                    <a:pt x="3446362" y="406790"/>
                  </a:cubicBezTo>
                  <a:cubicBezTo>
                    <a:pt x="3449182" y="406790"/>
                    <a:pt x="3450593" y="404398"/>
                    <a:pt x="3453413" y="404398"/>
                  </a:cubicBezTo>
                  <a:cubicBezTo>
                    <a:pt x="3467515" y="399613"/>
                    <a:pt x="3483025" y="392433"/>
                    <a:pt x="3497127" y="385255"/>
                  </a:cubicBezTo>
                  <a:close/>
                  <a:moveTo>
                    <a:pt x="2918972" y="385255"/>
                  </a:moveTo>
                  <a:cubicBezTo>
                    <a:pt x="2930253" y="390041"/>
                    <a:pt x="2942945" y="397219"/>
                    <a:pt x="2954227" y="402004"/>
                  </a:cubicBezTo>
                  <a:cubicBezTo>
                    <a:pt x="2955636" y="404398"/>
                    <a:pt x="2957047" y="404398"/>
                    <a:pt x="2958456" y="404398"/>
                  </a:cubicBezTo>
                  <a:cubicBezTo>
                    <a:pt x="2965508" y="406790"/>
                    <a:pt x="2972557" y="409184"/>
                    <a:pt x="2979609" y="413970"/>
                  </a:cubicBezTo>
                  <a:cubicBezTo>
                    <a:pt x="2983838" y="416362"/>
                    <a:pt x="2986659" y="416362"/>
                    <a:pt x="2990890" y="418756"/>
                  </a:cubicBezTo>
                  <a:cubicBezTo>
                    <a:pt x="2992300" y="418756"/>
                    <a:pt x="2993710" y="421147"/>
                    <a:pt x="2995120" y="423541"/>
                  </a:cubicBezTo>
                  <a:cubicBezTo>
                    <a:pt x="2997940" y="428327"/>
                    <a:pt x="3000760" y="433113"/>
                    <a:pt x="3003580" y="437899"/>
                  </a:cubicBezTo>
                  <a:cubicBezTo>
                    <a:pt x="3009221" y="445076"/>
                    <a:pt x="3014861" y="454648"/>
                    <a:pt x="3019093" y="464219"/>
                  </a:cubicBezTo>
                  <a:cubicBezTo>
                    <a:pt x="3019093" y="466613"/>
                    <a:pt x="3020502" y="469005"/>
                    <a:pt x="3021913" y="471399"/>
                  </a:cubicBezTo>
                  <a:cubicBezTo>
                    <a:pt x="3024733" y="476185"/>
                    <a:pt x="3026142" y="478577"/>
                    <a:pt x="3028963" y="483362"/>
                  </a:cubicBezTo>
                  <a:cubicBezTo>
                    <a:pt x="3036014" y="492934"/>
                    <a:pt x="3041655" y="502505"/>
                    <a:pt x="3048705" y="512077"/>
                  </a:cubicBezTo>
                  <a:cubicBezTo>
                    <a:pt x="3038834" y="528828"/>
                    <a:pt x="3028963" y="545577"/>
                    <a:pt x="3020502" y="559935"/>
                  </a:cubicBezTo>
                  <a:cubicBezTo>
                    <a:pt x="3019093" y="562329"/>
                    <a:pt x="3016272" y="564720"/>
                    <a:pt x="3014861" y="569506"/>
                  </a:cubicBezTo>
                  <a:cubicBezTo>
                    <a:pt x="3010632" y="576686"/>
                    <a:pt x="3006401" y="581472"/>
                    <a:pt x="3002171" y="588649"/>
                  </a:cubicBezTo>
                  <a:cubicBezTo>
                    <a:pt x="3000760" y="591043"/>
                    <a:pt x="2997940" y="595829"/>
                    <a:pt x="2996530" y="598221"/>
                  </a:cubicBezTo>
                  <a:cubicBezTo>
                    <a:pt x="2995120" y="600615"/>
                    <a:pt x="2993710" y="605401"/>
                    <a:pt x="2990890" y="605401"/>
                  </a:cubicBezTo>
                  <a:cubicBezTo>
                    <a:pt x="2988070" y="607792"/>
                    <a:pt x="2985250" y="607792"/>
                    <a:pt x="2982429" y="610186"/>
                  </a:cubicBezTo>
                  <a:cubicBezTo>
                    <a:pt x="2976789" y="612578"/>
                    <a:pt x="2971148" y="614972"/>
                    <a:pt x="2965508" y="617364"/>
                  </a:cubicBezTo>
                  <a:cubicBezTo>
                    <a:pt x="2964097" y="619758"/>
                    <a:pt x="2962687" y="619758"/>
                    <a:pt x="2961276" y="619758"/>
                  </a:cubicBezTo>
                  <a:cubicBezTo>
                    <a:pt x="2948586" y="624544"/>
                    <a:pt x="2935894" y="631721"/>
                    <a:pt x="2923204" y="636507"/>
                  </a:cubicBezTo>
                  <a:cubicBezTo>
                    <a:pt x="2921793" y="638901"/>
                    <a:pt x="2920383" y="638901"/>
                    <a:pt x="2918972" y="638901"/>
                  </a:cubicBezTo>
                  <a:cubicBezTo>
                    <a:pt x="2917563" y="626935"/>
                    <a:pt x="2914743" y="612578"/>
                    <a:pt x="2913332" y="600615"/>
                  </a:cubicBezTo>
                  <a:cubicBezTo>
                    <a:pt x="2913332" y="598221"/>
                    <a:pt x="2911922" y="595829"/>
                    <a:pt x="2911922" y="593435"/>
                  </a:cubicBezTo>
                  <a:cubicBezTo>
                    <a:pt x="2907691" y="569506"/>
                    <a:pt x="2902051" y="547971"/>
                    <a:pt x="2900641" y="524043"/>
                  </a:cubicBezTo>
                  <a:cubicBezTo>
                    <a:pt x="2900641" y="521648"/>
                    <a:pt x="2899231" y="521648"/>
                    <a:pt x="2899231" y="519257"/>
                  </a:cubicBezTo>
                  <a:cubicBezTo>
                    <a:pt x="2899231" y="516863"/>
                    <a:pt x="2899231" y="512077"/>
                    <a:pt x="2899231" y="509685"/>
                  </a:cubicBezTo>
                  <a:cubicBezTo>
                    <a:pt x="2899231" y="507291"/>
                    <a:pt x="2900641" y="504900"/>
                    <a:pt x="2900641" y="502505"/>
                  </a:cubicBezTo>
                  <a:cubicBezTo>
                    <a:pt x="2902051" y="478577"/>
                    <a:pt x="2907691" y="454648"/>
                    <a:pt x="2911922" y="430719"/>
                  </a:cubicBezTo>
                  <a:cubicBezTo>
                    <a:pt x="2911922" y="423541"/>
                    <a:pt x="2913332" y="416362"/>
                    <a:pt x="2914743" y="409184"/>
                  </a:cubicBezTo>
                  <a:cubicBezTo>
                    <a:pt x="2916152" y="402004"/>
                    <a:pt x="2917563" y="394827"/>
                    <a:pt x="2918972" y="385255"/>
                  </a:cubicBezTo>
                  <a:close/>
                  <a:moveTo>
                    <a:pt x="3881655" y="319289"/>
                  </a:moveTo>
                  <a:lnTo>
                    <a:pt x="3894916" y="333324"/>
                  </a:lnTo>
                  <a:lnTo>
                    <a:pt x="3876453" y="351755"/>
                  </a:lnTo>
                  <a:cubicBezTo>
                    <a:pt x="3856711" y="361327"/>
                    <a:pt x="3835558" y="370898"/>
                    <a:pt x="3811587" y="378075"/>
                  </a:cubicBezTo>
                  <a:cubicBezTo>
                    <a:pt x="3817227" y="416362"/>
                    <a:pt x="3822868" y="452256"/>
                    <a:pt x="3828508" y="485756"/>
                  </a:cubicBezTo>
                  <a:cubicBezTo>
                    <a:pt x="3831329" y="502505"/>
                    <a:pt x="3831329" y="516863"/>
                    <a:pt x="3828508" y="533614"/>
                  </a:cubicBezTo>
                  <a:cubicBezTo>
                    <a:pt x="3822868" y="564720"/>
                    <a:pt x="3818637" y="593435"/>
                    <a:pt x="3814407" y="624544"/>
                  </a:cubicBezTo>
                  <a:cubicBezTo>
                    <a:pt x="3814407" y="629329"/>
                    <a:pt x="3812996" y="634115"/>
                    <a:pt x="3812996" y="641293"/>
                  </a:cubicBezTo>
                  <a:cubicBezTo>
                    <a:pt x="3835558" y="653258"/>
                    <a:pt x="3856711" y="662830"/>
                    <a:pt x="3879273" y="672401"/>
                  </a:cubicBezTo>
                  <a:cubicBezTo>
                    <a:pt x="3886323" y="674793"/>
                    <a:pt x="3891964" y="679579"/>
                    <a:pt x="3896195" y="689150"/>
                  </a:cubicBezTo>
                  <a:cubicBezTo>
                    <a:pt x="3908885" y="710687"/>
                    <a:pt x="3921577" y="734616"/>
                    <a:pt x="3935678" y="756151"/>
                  </a:cubicBezTo>
                  <a:cubicBezTo>
                    <a:pt x="3939908" y="763331"/>
                    <a:pt x="3942728" y="765722"/>
                    <a:pt x="3946959" y="772902"/>
                  </a:cubicBezTo>
                  <a:cubicBezTo>
                    <a:pt x="3962470" y="746579"/>
                    <a:pt x="3977982" y="720259"/>
                    <a:pt x="3992084" y="693936"/>
                  </a:cubicBezTo>
                  <a:cubicBezTo>
                    <a:pt x="3997724" y="681973"/>
                    <a:pt x="4006185" y="674793"/>
                    <a:pt x="4016055" y="670007"/>
                  </a:cubicBezTo>
                  <a:cubicBezTo>
                    <a:pt x="4034388" y="662830"/>
                    <a:pt x="4051309" y="653258"/>
                    <a:pt x="4069640" y="646078"/>
                  </a:cubicBezTo>
                  <a:cubicBezTo>
                    <a:pt x="4072460" y="643687"/>
                    <a:pt x="4075281" y="641293"/>
                    <a:pt x="4079512" y="638901"/>
                  </a:cubicBezTo>
                  <a:cubicBezTo>
                    <a:pt x="4073871" y="600615"/>
                    <a:pt x="4068231" y="564720"/>
                    <a:pt x="4062590" y="528828"/>
                  </a:cubicBezTo>
                  <a:lnTo>
                    <a:pt x="4062590" y="517628"/>
                  </a:lnTo>
                  <a:lnTo>
                    <a:pt x="4078101" y="535807"/>
                  </a:lnTo>
                  <a:lnTo>
                    <a:pt x="4078101" y="540792"/>
                  </a:lnTo>
                  <a:cubicBezTo>
                    <a:pt x="4083741" y="571900"/>
                    <a:pt x="4089382" y="603006"/>
                    <a:pt x="4093613" y="634115"/>
                  </a:cubicBezTo>
                  <a:cubicBezTo>
                    <a:pt x="4093613" y="643687"/>
                    <a:pt x="4095023" y="650864"/>
                    <a:pt x="4096433" y="660436"/>
                  </a:cubicBezTo>
                  <a:cubicBezTo>
                    <a:pt x="4080921" y="667616"/>
                    <a:pt x="4066820" y="674793"/>
                    <a:pt x="4052719" y="679579"/>
                  </a:cubicBezTo>
                  <a:cubicBezTo>
                    <a:pt x="4023107" y="689150"/>
                    <a:pt x="3997724" y="710687"/>
                    <a:pt x="3979392" y="751365"/>
                  </a:cubicBezTo>
                  <a:cubicBezTo>
                    <a:pt x="3970931" y="770508"/>
                    <a:pt x="3959650" y="787260"/>
                    <a:pt x="3948369" y="808794"/>
                  </a:cubicBezTo>
                  <a:cubicBezTo>
                    <a:pt x="3928627" y="775294"/>
                    <a:pt x="3910296" y="746579"/>
                    <a:pt x="3893374" y="715473"/>
                  </a:cubicBezTo>
                  <a:cubicBezTo>
                    <a:pt x="3887734" y="703507"/>
                    <a:pt x="3880682" y="696330"/>
                    <a:pt x="3870812" y="691544"/>
                  </a:cubicBezTo>
                  <a:cubicBezTo>
                    <a:pt x="3849660" y="684364"/>
                    <a:pt x="3829918" y="674793"/>
                    <a:pt x="3810176" y="665221"/>
                  </a:cubicBezTo>
                  <a:cubicBezTo>
                    <a:pt x="3805946" y="662830"/>
                    <a:pt x="3803126" y="660436"/>
                    <a:pt x="3797485" y="658044"/>
                  </a:cubicBezTo>
                  <a:cubicBezTo>
                    <a:pt x="3804535" y="619758"/>
                    <a:pt x="3808766" y="581472"/>
                    <a:pt x="3815816" y="543186"/>
                  </a:cubicBezTo>
                  <a:cubicBezTo>
                    <a:pt x="3820048" y="521648"/>
                    <a:pt x="3820048" y="502505"/>
                    <a:pt x="3815816" y="480971"/>
                  </a:cubicBezTo>
                  <a:cubicBezTo>
                    <a:pt x="3808766" y="445076"/>
                    <a:pt x="3803126" y="406790"/>
                    <a:pt x="3797485" y="366112"/>
                  </a:cubicBezTo>
                  <a:cubicBezTo>
                    <a:pt x="3803126" y="363718"/>
                    <a:pt x="3808766" y="361327"/>
                    <a:pt x="3812996" y="354147"/>
                  </a:cubicBezTo>
                  <a:cubicBezTo>
                    <a:pt x="3832738" y="344575"/>
                    <a:pt x="3852480" y="335004"/>
                    <a:pt x="3872222" y="327826"/>
                  </a:cubicBezTo>
                  <a:close/>
                  <a:moveTo>
                    <a:pt x="1410" y="275183"/>
                  </a:moveTo>
                  <a:cubicBezTo>
                    <a:pt x="22561" y="282360"/>
                    <a:pt x="42303" y="291932"/>
                    <a:pt x="62045" y="301503"/>
                  </a:cubicBezTo>
                  <a:cubicBezTo>
                    <a:pt x="67685" y="303897"/>
                    <a:pt x="73326" y="306289"/>
                    <a:pt x="77557" y="313469"/>
                  </a:cubicBezTo>
                  <a:cubicBezTo>
                    <a:pt x="115630" y="378075"/>
                    <a:pt x="152293" y="440290"/>
                    <a:pt x="190368" y="504900"/>
                  </a:cubicBezTo>
                  <a:cubicBezTo>
                    <a:pt x="191777" y="507291"/>
                    <a:pt x="191777" y="509685"/>
                    <a:pt x="193188" y="512077"/>
                  </a:cubicBezTo>
                  <a:cubicBezTo>
                    <a:pt x="191777" y="516863"/>
                    <a:pt x="188957" y="521648"/>
                    <a:pt x="186136" y="526434"/>
                  </a:cubicBezTo>
                  <a:cubicBezTo>
                    <a:pt x="150884" y="586257"/>
                    <a:pt x="115630" y="646078"/>
                    <a:pt x="80377" y="705902"/>
                  </a:cubicBezTo>
                  <a:cubicBezTo>
                    <a:pt x="76146" y="715473"/>
                    <a:pt x="69096" y="720259"/>
                    <a:pt x="62045" y="722650"/>
                  </a:cubicBezTo>
                  <a:cubicBezTo>
                    <a:pt x="42303" y="732222"/>
                    <a:pt x="21152" y="741794"/>
                    <a:pt x="1410" y="751365"/>
                  </a:cubicBezTo>
                  <a:lnTo>
                    <a:pt x="1410" y="727436"/>
                  </a:lnTo>
                  <a:cubicBezTo>
                    <a:pt x="19741" y="720259"/>
                    <a:pt x="36663" y="713079"/>
                    <a:pt x="54995" y="703507"/>
                  </a:cubicBezTo>
                  <a:cubicBezTo>
                    <a:pt x="60635" y="701116"/>
                    <a:pt x="67685" y="693936"/>
                    <a:pt x="71917" y="686759"/>
                  </a:cubicBezTo>
                  <a:cubicBezTo>
                    <a:pt x="104349" y="634115"/>
                    <a:pt x="135372" y="579078"/>
                    <a:pt x="166395" y="526434"/>
                  </a:cubicBezTo>
                  <a:cubicBezTo>
                    <a:pt x="169215" y="524043"/>
                    <a:pt x="170626" y="516863"/>
                    <a:pt x="173446" y="512077"/>
                  </a:cubicBezTo>
                  <a:cubicBezTo>
                    <a:pt x="138192" y="452256"/>
                    <a:pt x="102940" y="392433"/>
                    <a:pt x="67685" y="335004"/>
                  </a:cubicBezTo>
                  <a:cubicBezTo>
                    <a:pt x="63456" y="327826"/>
                    <a:pt x="59225" y="325432"/>
                    <a:pt x="53584" y="323040"/>
                  </a:cubicBezTo>
                  <a:cubicBezTo>
                    <a:pt x="36663" y="315861"/>
                    <a:pt x="18332" y="306289"/>
                    <a:pt x="1410" y="299112"/>
                  </a:cubicBezTo>
                  <a:close/>
                  <a:moveTo>
                    <a:pt x="2058792" y="263217"/>
                  </a:moveTo>
                  <a:cubicBezTo>
                    <a:pt x="2013668" y="284754"/>
                    <a:pt x="1967134" y="303897"/>
                    <a:pt x="1922010" y="325432"/>
                  </a:cubicBezTo>
                  <a:cubicBezTo>
                    <a:pt x="1916369" y="327826"/>
                    <a:pt x="1910729" y="335004"/>
                    <a:pt x="1906498" y="342184"/>
                  </a:cubicBezTo>
                  <a:cubicBezTo>
                    <a:pt x="1882526" y="382861"/>
                    <a:pt x="1859964" y="421147"/>
                    <a:pt x="1835991" y="461828"/>
                  </a:cubicBezTo>
                  <a:cubicBezTo>
                    <a:pt x="1826121" y="476185"/>
                    <a:pt x="1816249" y="492934"/>
                    <a:pt x="1804968" y="509685"/>
                  </a:cubicBezTo>
                  <a:cubicBezTo>
                    <a:pt x="1809199" y="516863"/>
                    <a:pt x="1810609" y="521648"/>
                    <a:pt x="1813429" y="526434"/>
                  </a:cubicBezTo>
                  <a:cubicBezTo>
                    <a:pt x="1844452" y="581472"/>
                    <a:pt x="1875475" y="634115"/>
                    <a:pt x="1907909" y="686759"/>
                  </a:cubicBezTo>
                  <a:cubicBezTo>
                    <a:pt x="1912138" y="693936"/>
                    <a:pt x="1919190" y="701116"/>
                    <a:pt x="1924830" y="703507"/>
                  </a:cubicBezTo>
                  <a:cubicBezTo>
                    <a:pt x="1967134" y="722650"/>
                    <a:pt x="2010847" y="741794"/>
                    <a:pt x="2053151" y="760937"/>
                  </a:cubicBezTo>
                  <a:cubicBezTo>
                    <a:pt x="2055972" y="760937"/>
                    <a:pt x="2058792" y="760937"/>
                    <a:pt x="2063023" y="763331"/>
                  </a:cubicBezTo>
                  <a:cubicBezTo>
                    <a:pt x="2064432" y="758545"/>
                    <a:pt x="2065843" y="756151"/>
                    <a:pt x="2065843" y="751365"/>
                  </a:cubicBezTo>
                  <a:cubicBezTo>
                    <a:pt x="2077124" y="674793"/>
                    <a:pt x="2089815" y="600615"/>
                    <a:pt x="2101096" y="524043"/>
                  </a:cubicBezTo>
                  <a:cubicBezTo>
                    <a:pt x="2102507" y="514471"/>
                    <a:pt x="2101096" y="502505"/>
                    <a:pt x="2099686" y="492934"/>
                  </a:cubicBezTo>
                  <a:cubicBezTo>
                    <a:pt x="2088405" y="421147"/>
                    <a:pt x="2077124" y="351755"/>
                    <a:pt x="2065843" y="279969"/>
                  </a:cubicBezTo>
                  <a:cubicBezTo>
                    <a:pt x="2064432" y="275183"/>
                    <a:pt x="2063023" y="268003"/>
                    <a:pt x="2064432" y="263217"/>
                  </a:cubicBezTo>
                  <a:cubicBezTo>
                    <a:pt x="2061612" y="263217"/>
                    <a:pt x="2060203" y="263217"/>
                    <a:pt x="2058792" y="263217"/>
                  </a:cubicBezTo>
                  <a:close/>
                  <a:moveTo>
                    <a:pt x="2873848" y="260825"/>
                  </a:moveTo>
                  <a:cubicBezTo>
                    <a:pt x="2873848" y="263217"/>
                    <a:pt x="2872439" y="265611"/>
                    <a:pt x="2872439" y="268003"/>
                  </a:cubicBezTo>
                  <a:cubicBezTo>
                    <a:pt x="2872439" y="268003"/>
                    <a:pt x="2872439" y="270397"/>
                    <a:pt x="2872439" y="270397"/>
                  </a:cubicBezTo>
                  <a:cubicBezTo>
                    <a:pt x="2865387" y="315861"/>
                    <a:pt x="2858337" y="361327"/>
                    <a:pt x="2851286" y="406790"/>
                  </a:cubicBezTo>
                  <a:cubicBezTo>
                    <a:pt x="2847056" y="437899"/>
                    <a:pt x="2841416" y="466613"/>
                    <a:pt x="2837185" y="497720"/>
                  </a:cubicBezTo>
                  <a:cubicBezTo>
                    <a:pt x="2835775" y="509685"/>
                    <a:pt x="2835775" y="521648"/>
                    <a:pt x="2841416" y="536006"/>
                  </a:cubicBezTo>
                  <a:cubicBezTo>
                    <a:pt x="2842825" y="552757"/>
                    <a:pt x="2845646" y="567114"/>
                    <a:pt x="2848466" y="583863"/>
                  </a:cubicBezTo>
                  <a:cubicBezTo>
                    <a:pt x="2852697" y="614972"/>
                    <a:pt x="2858337" y="643687"/>
                    <a:pt x="2862567" y="674793"/>
                  </a:cubicBezTo>
                  <a:cubicBezTo>
                    <a:pt x="2863978" y="686759"/>
                    <a:pt x="2865387" y="696330"/>
                    <a:pt x="2866798" y="705902"/>
                  </a:cubicBezTo>
                  <a:cubicBezTo>
                    <a:pt x="2869619" y="727436"/>
                    <a:pt x="2872439" y="748973"/>
                    <a:pt x="2876668" y="770508"/>
                  </a:cubicBezTo>
                  <a:cubicBezTo>
                    <a:pt x="2878079" y="770508"/>
                    <a:pt x="2878079" y="770508"/>
                    <a:pt x="2879489" y="770508"/>
                  </a:cubicBezTo>
                  <a:cubicBezTo>
                    <a:pt x="2882309" y="768116"/>
                    <a:pt x="2883720" y="768116"/>
                    <a:pt x="2885129" y="768116"/>
                  </a:cubicBezTo>
                  <a:cubicBezTo>
                    <a:pt x="2923204" y="751365"/>
                    <a:pt x="2961276" y="732222"/>
                    <a:pt x="2999351" y="715473"/>
                  </a:cubicBezTo>
                  <a:cubicBezTo>
                    <a:pt x="3004991" y="713079"/>
                    <a:pt x="3010632" y="710687"/>
                    <a:pt x="3016272" y="708293"/>
                  </a:cubicBezTo>
                  <a:cubicBezTo>
                    <a:pt x="3021913" y="705902"/>
                    <a:pt x="3028963" y="698722"/>
                    <a:pt x="3033194" y="691544"/>
                  </a:cubicBezTo>
                  <a:cubicBezTo>
                    <a:pt x="3065626" y="638901"/>
                    <a:pt x="3096649" y="583863"/>
                    <a:pt x="3127672" y="531220"/>
                  </a:cubicBezTo>
                  <a:cubicBezTo>
                    <a:pt x="3129083" y="526434"/>
                    <a:pt x="3130492" y="521648"/>
                    <a:pt x="3133312" y="516863"/>
                  </a:cubicBezTo>
                  <a:cubicBezTo>
                    <a:pt x="3133312" y="514471"/>
                    <a:pt x="3131903" y="512077"/>
                    <a:pt x="3130492" y="509685"/>
                  </a:cubicBezTo>
                  <a:cubicBezTo>
                    <a:pt x="3100880" y="459434"/>
                    <a:pt x="3071267" y="409184"/>
                    <a:pt x="3041655" y="358932"/>
                  </a:cubicBezTo>
                  <a:cubicBezTo>
                    <a:pt x="3037424" y="351755"/>
                    <a:pt x="3034603" y="346969"/>
                    <a:pt x="3030374" y="339789"/>
                  </a:cubicBezTo>
                  <a:cubicBezTo>
                    <a:pt x="3027553" y="337398"/>
                    <a:pt x="3026142" y="335004"/>
                    <a:pt x="3023322" y="332612"/>
                  </a:cubicBezTo>
                  <a:cubicBezTo>
                    <a:pt x="3020502" y="330218"/>
                    <a:pt x="3019093" y="330218"/>
                    <a:pt x="3016272" y="327826"/>
                  </a:cubicBezTo>
                  <a:cubicBezTo>
                    <a:pt x="3014861" y="325432"/>
                    <a:pt x="3014861" y="325432"/>
                    <a:pt x="3013452" y="325432"/>
                  </a:cubicBezTo>
                  <a:cubicBezTo>
                    <a:pt x="3012041" y="323040"/>
                    <a:pt x="3010632" y="323040"/>
                    <a:pt x="3009221" y="323040"/>
                  </a:cubicBezTo>
                  <a:cubicBezTo>
                    <a:pt x="2968328" y="303897"/>
                    <a:pt x="2928844" y="287146"/>
                    <a:pt x="2889360" y="268003"/>
                  </a:cubicBezTo>
                  <a:cubicBezTo>
                    <a:pt x="2885129" y="265611"/>
                    <a:pt x="2882309" y="265611"/>
                    <a:pt x="2878079" y="263217"/>
                  </a:cubicBezTo>
                  <a:cubicBezTo>
                    <a:pt x="2876668" y="260825"/>
                    <a:pt x="2875259" y="260825"/>
                    <a:pt x="2873848" y="260825"/>
                  </a:cubicBezTo>
                  <a:close/>
                  <a:moveTo>
                    <a:pt x="1396030" y="260825"/>
                  </a:moveTo>
                  <a:cubicBezTo>
                    <a:pt x="1394620" y="265611"/>
                    <a:pt x="1393210" y="270397"/>
                    <a:pt x="1393210" y="272789"/>
                  </a:cubicBezTo>
                  <a:cubicBezTo>
                    <a:pt x="1381928" y="349361"/>
                    <a:pt x="1369238" y="423541"/>
                    <a:pt x="1357957" y="500114"/>
                  </a:cubicBezTo>
                  <a:cubicBezTo>
                    <a:pt x="1356546" y="509685"/>
                    <a:pt x="1356546" y="521648"/>
                    <a:pt x="1359366" y="528828"/>
                  </a:cubicBezTo>
                  <a:cubicBezTo>
                    <a:pt x="1370648" y="600615"/>
                    <a:pt x="1381928" y="672401"/>
                    <a:pt x="1393210" y="744188"/>
                  </a:cubicBezTo>
                  <a:cubicBezTo>
                    <a:pt x="1394620" y="751365"/>
                    <a:pt x="1396030" y="756151"/>
                    <a:pt x="1397441" y="763331"/>
                  </a:cubicBezTo>
                  <a:cubicBezTo>
                    <a:pt x="1398850" y="763331"/>
                    <a:pt x="1401670" y="763331"/>
                    <a:pt x="1403081" y="763331"/>
                  </a:cubicBezTo>
                  <a:cubicBezTo>
                    <a:pt x="1448206" y="741794"/>
                    <a:pt x="1493330" y="722650"/>
                    <a:pt x="1538454" y="701116"/>
                  </a:cubicBezTo>
                  <a:cubicBezTo>
                    <a:pt x="1544094" y="698722"/>
                    <a:pt x="1549735" y="691544"/>
                    <a:pt x="1553965" y="684364"/>
                  </a:cubicBezTo>
                  <a:cubicBezTo>
                    <a:pt x="1584988" y="634115"/>
                    <a:pt x="1614601" y="581472"/>
                    <a:pt x="1645624" y="528828"/>
                  </a:cubicBezTo>
                  <a:cubicBezTo>
                    <a:pt x="1648444" y="524043"/>
                    <a:pt x="1651265" y="516863"/>
                    <a:pt x="1654085" y="512077"/>
                  </a:cubicBezTo>
                  <a:cubicBezTo>
                    <a:pt x="1652674" y="509685"/>
                    <a:pt x="1652674" y="507291"/>
                    <a:pt x="1651265" y="504900"/>
                  </a:cubicBezTo>
                  <a:cubicBezTo>
                    <a:pt x="1618831" y="447470"/>
                    <a:pt x="1584988" y="392433"/>
                    <a:pt x="1551144" y="335004"/>
                  </a:cubicBezTo>
                  <a:cubicBezTo>
                    <a:pt x="1546915" y="327826"/>
                    <a:pt x="1541274" y="323040"/>
                    <a:pt x="1535634" y="320646"/>
                  </a:cubicBezTo>
                  <a:cubicBezTo>
                    <a:pt x="1493330" y="301503"/>
                    <a:pt x="1451026" y="282360"/>
                    <a:pt x="1408722" y="263217"/>
                  </a:cubicBezTo>
                  <a:cubicBezTo>
                    <a:pt x="1404491" y="263217"/>
                    <a:pt x="1400261" y="260825"/>
                    <a:pt x="1396030" y="260825"/>
                  </a:cubicBezTo>
                  <a:close/>
                  <a:moveTo>
                    <a:pt x="3540841" y="256040"/>
                  </a:moveTo>
                  <a:cubicBezTo>
                    <a:pt x="3538021" y="258431"/>
                    <a:pt x="3536610" y="258431"/>
                    <a:pt x="3535201" y="258431"/>
                  </a:cubicBezTo>
                  <a:cubicBezTo>
                    <a:pt x="3526740" y="263217"/>
                    <a:pt x="3518279" y="265611"/>
                    <a:pt x="3509818" y="270397"/>
                  </a:cubicBezTo>
                  <a:cubicBezTo>
                    <a:pt x="3474564" y="284754"/>
                    <a:pt x="3437901" y="301503"/>
                    <a:pt x="3402648" y="318255"/>
                  </a:cubicBezTo>
                  <a:cubicBezTo>
                    <a:pt x="3395597" y="320646"/>
                    <a:pt x="3389957" y="325432"/>
                    <a:pt x="3385727" y="332612"/>
                  </a:cubicBezTo>
                  <a:cubicBezTo>
                    <a:pt x="3351884" y="387647"/>
                    <a:pt x="3318041" y="445076"/>
                    <a:pt x="3285607" y="500114"/>
                  </a:cubicBezTo>
                  <a:cubicBezTo>
                    <a:pt x="3284197" y="502505"/>
                    <a:pt x="3282786" y="504900"/>
                    <a:pt x="3281377" y="509685"/>
                  </a:cubicBezTo>
                  <a:cubicBezTo>
                    <a:pt x="3284197" y="516863"/>
                    <a:pt x="3288427" y="524043"/>
                    <a:pt x="3291247" y="528828"/>
                  </a:cubicBezTo>
                  <a:cubicBezTo>
                    <a:pt x="3320861" y="579078"/>
                    <a:pt x="3351884" y="631721"/>
                    <a:pt x="3381496" y="681973"/>
                  </a:cubicBezTo>
                  <a:cubicBezTo>
                    <a:pt x="3384316" y="686759"/>
                    <a:pt x="3387136" y="691544"/>
                    <a:pt x="3389957" y="693936"/>
                  </a:cubicBezTo>
                  <a:cubicBezTo>
                    <a:pt x="3391367" y="693936"/>
                    <a:pt x="3391367" y="693936"/>
                    <a:pt x="3391367" y="693936"/>
                  </a:cubicBezTo>
                  <a:cubicBezTo>
                    <a:pt x="3394188" y="696330"/>
                    <a:pt x="3397008" y="698722"/>
                    <a:pt x="3401238" y="701116"/>
                  </a:cubicBezTo>
                  <a:cubicBezTo>
                    <a:pt x="3401238" y="701116"/>
                    <a:pt x="3402648" y="701116"/>
                    <a:pt x="3402648" y="701116"/>
                  </a:cubicBezTo>
                  <a:cubicBezTo>
                    <a:pt x="3430851" y="713079"/>
                    <a:pt x="3459054" y="727436"/>
                    <a:pt x="3487256" y="739402"/>
                  </a:cubicBezTo>
                  <a:cubicBezTo>
                    <a:pt x="3491486" y="741794"/>
                    <a:pt x="3497127" y="744188"/>
                    <a:pt x="3501358" y="746579"/>
                  </a:cubicBezTo>
                  <a:cubicBezTo>
                    <a:pt x="3504178" y="748973"/>
                    <a:pt x="3506998" y="748973"/>
                    <a:pt x="3509818" y="748973"/>
                  </a:cubicBezTo>
                  <a:lnTo>
                    <a:pt x="3509818" y="751365"/>
                  </a:lnTo>
                  <a:cubicBezTo>
                    <a:pt x="3516868" y="756151"/>
                    <a:pt x="3522509" y="758545"/>
                    <a:pt x="3529560" y="760937"/>
                  </a:cubicBezTo>
                  <a:cubicBezTo>
                    <a:pt x="3533790" y="763331"/>
                    <a:pt x="3536610" y="763331"/>
                    <a:pt x="3540841" y="765722"/>
                  </a:cubicBezTo>
                  <a:cubicBezTo>
                    <a:pt x="3542251" y="760937"/>
                    <a:pt x="3543662" y="758545"/>
                    <a:pt x="3543662" y="756151"/>
                  </a:cubicBezTo>
                  <a:cubicBezTo>
                    <a:pt x="3556352" y="679579"/>
                    <a:pt x="3569044" y="603006"/>
                    <a:pt x="3580325" y="526434"/>
                  </a:cubicBezTo>
                  <a:cubicBezTo>
                    <a:pt x="3581734" y="516863"/>
                    <a:pt x="3580325" y="504900"/>
                    <a:pt x="3578914" y="495328"/>
                  </a:cubicBezTo>
                  <a:cubicBezTo>
                    <a:pt x="3573274" y="461828"/>
                    <a:pt x="3569044" y="430719"/>
                    <a:pt x="3563403" y="399613"/>
                  </a:cubicBezTo>
                  <a:cubicBezTo>
                    <a:pt x="3556352" y="354147"/>
                    <a:pt x="3549302" y="308683"/>
                    <a:pt x="3540841" y="256040"/>
                  </a:cubicBezTo>
                  <a:close/>
                  <a:moveTo>
                    <a:pt x="582384" y="256040"/>
                  </a:moveTo>
                  <a:cubicBezTo>
                    <a:pt x="579564" y="258431"/>
                    <a:pt x="578153" y="258431"/>
                    <a:pt x="576744" y="258431"/>
                  </a:cubicBezTo>
                  <a:cubicBezTo>
                    <a:pt x="531620" y="279969"/>
                    <a:pt x="485085" y="299112"/>
                    <a:pt x="439960" y="320646"/>
                  </a:cubicBezTo>
                  <a:cubicBezTo>
                    <a:pt x="434320" y="323040"/>
                    <a:pt x="428679" y="330218"/>
                    <a:pt x="424450" y="337398"/>
                  </a:cubicBezTo>
                  <a:cubicBezTo>
                    <a:pt x="394836" y="387647"/>
                    <a:pt x="365224" y="437899"/>
                    <a:pt x="335611" y="488148"/>
                  </a:cubicBezTo>
                  <a:cubicBezTo>
                    <a:pt x="331381" y="495328"/>
                    <a:pt x="327150" y="500114"/>
                    <a:pt x="321509" y="504900"/>
                  </a:cubicBezTo>
                  <a:cubicBezTo>
                    <a:pt x="327150" y="516863"/>
                    <a:pt x="331381" y="524043"/>
                    <a:pt x="334201" y="528828"/>
                  </a:cubicBezTo>
                  <a:cubicBezTo>
                    <a:pt x="363813" y="579078"/>
                    <a:pt x="394836" y="631721"/>
                    <a:pt x="424450" y="681973"/>
                  </a:cubicBezTo>
                  <a:cubicBezTo>
                    <a:pt x="431499" y="693936"/>
                    <a:pt x="437140" y="698722"/>
                    <a:pt x="445601" y="703507"/>
                  </a:cubicBezTo>
                  <a:cubicBezTo>
                    <a:pt x="486495" y="722650"/>
                    <a:pt x="528799" y="741794"/>
                    <a:pt x="571103" y="760937"/>
                  </a:cubicBezTo>
                  <a:cubicBezTo>
                    <a:pt x="575333" y="763331"/>
                    <a:pt x="578153" y="763331"/>
                    <a:pt x="582384" y="765722"/>
                  </a:cubicBezTo>
                  <a:cubicBezTo>
                    <a:pt x="583794" y="760937"/>
                    <a:pt x="585205" y="758545"/>
                    <a:pt x="585205" y="756151"/>
                  </a:cubicBezTo>
                  <a:cubicBezTo>
                    <a:pt x="597895" y="679579"/>
                    <a:pt x="610587" y="603006"/>
                    <a:pt x="621868" y="526434"/>
                  </a:cubicBezTo>
                  <a:cubicBezTo>
                    <a:pt x="623277" y="516863"/>
                    <a:pt x="621868" y="504900"/>
                    <a:pt x="620457" y="495328"/>
                  </a:cubicBezTo>
                  <a:cubicBezTo>
                    <a:pt x="614817" y="461828"/>
                    <a:pt x="610587" y="430719"/>
                    <a:pt x="604947" y="399613"/>
                  </a:cubicBezTo>
                  <a:cubicBezTo>
                    <a:pt x="597895" y="354147"/>
                    <a:pt x="589434" y="308683"/>
                    <a:pt x="582384" y="256040"/>
                  </a:cubicBezTo>
                  <a:close/>
                  <a:moveTo>
                    <a:pt x="2469141" y="248860"/>
                  </a:moveTo>
                  <a:cubicBezTo>
                    <a:pt x="2466321" y="253646"/>
                    <a:pt x="2463501" y="256040"/>
                    <a:pt x="2460680" y="260825"/>
                  </a:cubicBezTo>
                  <a:cubicBezTo>
                    <a:pt x="2452220" y="275183"/>
                    <a:pt x="2442348" y="291932"/>
                    <a:pt x="2433887" y="306289"/>
                  </a:cubicBezTo>
                  <a:cubicBezTo>
                    <a:pt x="2429657" y="313469"/>
                    <a:pt x="2425426" y="318255"/>
                    <a:pt x="2422606" y="325432"/>
                  </a:cubicBezTo>
                  <a:cubicBezTo>
                    <a:pt x="2416965" y="335004"/>
                    <a:pt x="2412736" y="339789"/>
                    <a:pt x="2407095" y="344575"/>
                  </a:cubicBezTo>
                  <a:cubicBezTo>
                    <a:pt x="2404275" y="349361"/>
                    <a:pt x="2401455" y="349361"/>
                    <a:pt x="2397224" y="351755"/>
                  </a:cubicBezTo>
                  <a:cubicBezTo>
                    <a:pt x="2378893" y="358932"/>
                    <a:pt x="2361971" y="368504"/>
                    <a:pt x="2345049" y="375684"/>
                  </a:cubicBezTo>
                  <a:cubicBezTo>
                    <a:pt x="2342229" y="378075"/>
                    <a:pt x="2337998" y="380470"/>
                    <a:pt x="2337998" y="385255"/>
                  </a:cubicBezTo>
                  <a:cubicBezTo>
                    <a:pt x="2343639" y="421147"/>
                    <a:pt x="2349279" y="454648"/>
                    <a:pt x="2354920" y="488148"/>
                  </a:cubicBezTo>
                  <a:cubicBezTo>
                    <a:pt x="2357740" y="507291"/>
                    <a:pt x="2357740" y="524043"/>
                    <a:pt x="2354920" y="540792"/>
                  </a:cubicBezTo>
                  <a:cubicBezTo>
                    <a:pt x="2349279" y="569506"/>
                    <a:pt x="2345049" y="600615"/>
                    <a:pt x="2340818" y="629329"/>
                  </a:cubicBezTo>
                  <a:cubicBezTo>
                    <a:pt x="2339409" y="634115"/>
                    <a:pt x="2339409" y="638901"/>
                    <a:pt x="2339409" y="646078"/>
                  </a:cubicBezTo>
                  <a:cubicBezTo>
                    <a:pt x="2361971" y="655650"/>
                    <a:pt x="2383122" y="665221"/>
                    <a:pt x="2404275" y="674793"/>
                  </a:cubicBezTo>
                  <a:cubicBezTo>
                    <a:pt x="2407095" y="674793"/>
                    <a:pt x="2408505" y="677187"/>
                    <a:pt x="2411325" y="679579"/>
                  </a:cubicBezTo>
                  <a:lnTo>
                    <a:pt x="2411325" y="677187"/>
                  </a:lnTo>
                  <a:cubicBezTo>
                    <a:pt x="2411325" y="679579"/>
                    <a:pt x="2412736" y="679579"/>
                    <a:pt x="2414145" y="681973"/>
                  </a:cubicBezTo>
                  <a:cubicBezTo>
                    <a:pt x="2418376" y="684364"/>
                    <a:pt x="2421197" y="689150"/>
                    <a:pt x="2424017" y="693936"/>
                  </a:cubicBezTo>
                  <a:cubicBezTo>
                    <a:pt x="2436707" y="715473"/>
                    <a:pt x="2450809" y="739402"/>
                    <a:pt x="2463501" y="760937"/>
                  </a:cubicBezTo>
                  <a:cubicBezTo>
                    <a:pt x="2466321" y="765722"/>
                    <a:pt x="2469141" y="768116"/>
                    <a:pt x="2471961" y="772902"/>
                  </a:cubicBezTo>
                  <a:cubicBezTo>
                    <a:pt x="2474782" y="768116"/>
                    <a:pt x="2477602" y="763331"/>
                    <a:pt x="2480422" y="758545"/>
                  </a:cubicBezTo>
                  <a:cubicBezTo>
                    <a:pt x="2490293" y="741794"/>
                    <a:pt x="2500164" y="725045"/>
                    <a:pt x="2510034" y="708293"/>
                  </a:cubicBezTo>
                  <a:cubicBezTo>
                    <a:pt x="2512854" y="703507"/>
                    <a:pt x="2514265" y="701116"/>
                    <a:pt x="2517086" y="696330"/>
                  </a:cubicBezTo>
                  <a:cubicBezTo>
                    <a:pt x="2524135" y="681973"/>
                    <a:pt x="2532596" y="674793"/>
                    <a:pt x="2543877" y="670007"/>
                  </a:cubicBezTo>
                  <a:cubicBezTo>
                    <a:pt x="2549518" y="667616"/>
                    <a:pt x="2555158" y="665221"/>
                    <a:pt x="2560799" y="662830"/>
                  </a:cubicBezTo>
                  <a:cubicBezTo>
                    <a:pt x="2572080" y="655650"/>
                    <a:pt x="2584772" y="650864"/>
                    <a:pt x="2596053" y="646078"/>
                  </a:cubicBezTo>
                  <a:cubicBezTo>
                    <a:pt x="2598873" y="646078"/>
                    <a:pt x="2601693" y="643687"/>
                    <a:pt x="2604514" y="641293"/>
                  </a:cubicBezTo>
                  <a:cubicBezTo>
                    <a:pt x="2604514" y="636507"/>
                    <a:pt x="2604514" y="631721"/>
                    <a:pt x="2603103" y="626935"/>
                  </a:cubicBezTo>
                  <a:cubicBezTo>
                    <a:pt x="2600283" y="612578"/>
                    <a:pt x="2598873" y="598221"/>
                    <a:pt x="2596053" y="583863"/>
                  </a:cubicBezTo>
                  <a:cubicBezTo>
                    <a:pt x="2594642" y="571900"/>
                    <a:pt x="2591822" y="559935"/>
                    <a:pt x="2590413" y="547971"/>
                  </a:cubicBezTo>
                  <a:cubicBezTo>
                    <a:pt x="2590413" y="545577"/>
                    <a:pt x="2589002" y="540792"/>
                    <a:pt x="2589002" y="538400"/>
                  </a:cubicBezTo>
                  <a:cubicBezTo>
                    <a:pt x="2589002" y="538400"/>
                    <a:pt x="2589002" y="536006"/>
                    <a:pt x="2589002" y="536006"/>
                  </a:cubicBezTo>
                  <a:cubicBezTo>
                    <a:pt x="2587592" y="533614"/>
                    <a:pt x="2587592" y="528828"/>
                    <a:pt x="2587592" y="526434"/>
                  </a:cubicBezTo>
                  <a:cubicBezTo>
                    <a:pt x="2587592" y="519257"/>
                    <a:pt x="2587592" y="509685"/>
                    <a:pt x="2587592" y="502505"/>
                  </a:cubicBezTo>
                  <a:cubicBezTo>
                    <a:pt x="2587592" y="495328"/>
                    <a:pt x="2587592" y="490542"/>
                    <a:pt x="2589002" y="485756"/>
                  </a:cubicBezTo>
                  <a:cubicBezTo>
                    <a:pt x="2591822" y="471399"/>
                    <a:pt x="2593233" y="457042"/>
                    <a:pt x="2596053" y="442685"/>
                  </a:cubicBezTo>
                  <a:cubicBezTo>
                    <a:pt x="2596053" y="435505"/>
                    <a:pt x="2597462" y="428327"/>
                    <a:pt x="2598873" y="421147"/>
                  </a:cubicBezTo>
                  <a:cubicBezTo>
                    <a:pt x="2600283" y="409184"/>
                    <a:pt x="2603103" y="397219"/>
                    <a:pt x="2604514" y="382861"/>
                  </a:cubicBezTo>
                  <a:cubicBezTo>
                    <a:pt x="2600283" y="380470"/>
                    <a:pt x="2597462" y="378075"/>
                    <a:pt x="2593233" y="375684"/>
                  </a:cubicBezTo>
                  <a:cubicBezTo>
                    <a:pt x="2574900" y="366112"/>
                    <a:pt x="2556569" y="358932"/>
                    <a:pt x="2539648" y="351755"/>
                  </a:cubicBezTo>
                  <a:cubicBezTo>
                    <a:pt x="2538237" y="351755"/>
                    <a:pt x="2538237" y="349361"/>
                    <a:pt x="2536827" y="349361"/>
                  </a:cubicBezTo>
                  <a:cubicBezTo>
                    <a:pt x="2535417" y="346969"/>
                    <a:pt x="2532596" y="346969"/>
                    <a:pt x="2531187" y="344575"/>
                  </a:cubicBezTo>
                  <a:cubicBezTo>
                    <a:pt x="2531187" y="344575"/>
                    <a:pt x="2529776" y="342184"/>
                    <a:pt x="2528367" y="342184"/>
                  </a:cubicBezTo>
                  <a:cubicBezTo>
                    <a:pt x="2526956" y="342184"/>
                    <a:pt x="2526956" y="339789"/>
                    <a:pt x="2525546" y="339789"/>
                  </a:cubicBezTo>
                  <a:cubicBezTo>
                    <a:pt x="2524135" y="339789"/>
                    <a:pt x="2524135" y="339789"/>
                    <a:pt x="2522726" y="337398"/>
                  </a:cubicBezTo>
                  <a:cubicBezTo>
                    <a:pt x="2519906" y="332612"/>
                    <a:pt x="2518495" y="330218"/>
                    <a:pt x="2517086" y="327826"/>
                  </a:cubicBezTo>
                  <a:cubicBezTo>
                    <a:pt x="2515675" y="325432"/>
                    <a:pt x="2515675" y="325432"/>
                    <a:pt x="2514265" y="323040"/>
                  </a:cubicBezTo>
                  <a:cubicBezTo>
                    <a:pt x="2501573" y="301503"/>
                    <a:pt x="2490293" y="279969"/>
                    <a:pt x="2477602" y="260825"/>
                  </a:cubicBezTo>
                  <a:cubicBezTo>
                    <a:pt x="2474782" y="256040"/>
                    <a:pt x="2471961" y="253646"/>
                    <a:pt x="2469141" y="248860"/>
                  </a:cubicBezTo>
                  <a:close/>
                  <a:moveTo>
                    <a:pt x="987092" y="248860"/>
                  </a:moveTo>
                  <a:cubicBezTo>
                    <a:pt x="971581" y="275183"/>
                    <a:pt x="956069" y="301503"/>
                    <a:pt x="941967" y="327826"/>
                  </a:cubicBezTo>
                  <a:cubicBezTo>
                    <a:pt x="936327" y="339789"/>
                    <a:pt x="927866" y="346969"/>
                    <a:pt x="917996" y="351755"/>
                  </a:cubicBezTo>
                  <a:cubicBezTo>
                    <a:pt x="896843" y="361327"/>
                    <a:pt x="877101" y="370898"/>
                    <a:pt x="854539" y="380470"/>
                  </a:cubicBezTo>
                  <a:cubicBezTo>
                    <a:pt x="860180" y="418756"/>
                    <a:pt x="865820" y="454648"/>
                    <a:pt x="871461" y="488148"/>
                  </a:cubicBezTo>
                  <a:cubicBezTo>
                    <a:pt x="874281" y="504900"/>
                    <a:pt x="874281" y="519257"/>
                    <a:pt x="871461" y="536006"/>
                  </a:cubicBezTo>
                  <a:cubicBezTo>
                    <a:pt x="865820" y="567114"/>
                    <a:pt x="861591" y="595829"/>
                    <a:pt x="857359" y="626935"/>
                  </a:cubicBezTo>
                  <a:cubicBezTo>
                    <a:pt x="857359" y="631721"/>
                    <a:pt x="855950" y="636507"/>
                    <a:pt x="855950" y="643687"/>
                  </a:cubicBezTo>
                  <a:cubicBezTo>
                    <a:pt x="878512" y="655650"/>
                    <a:pt x="899663" y="665221"/>
                    <a:pt x="922225" y="674793"/>
                  </a:cubicBezTo>
                  <a:cubicBezTo>
                    <a:pt x="929277" y="677187"/>
                    <a:pt x="934917" y="681973"/>
                    <a:pt x="939147" y="691544"/>
                  </a:cubicBezTo>
                  <a:cubicBezTo>
                    <a:pt x="951839" y="713079"/>
                    <a:pt x="964529" y="737008"/>
                    <a:pt x="978631" y="758545"/>
                  </a:cubicBezTo>
                  <a:cubicBezTo>
                    <a:pt x="982862" y="765722"/>
                    <a:pt x="985682" y="768116"/>
                    <a:pt x="989912" y="775294"/>
                  </a:cubicBezTo>
                  <a:cubicBezTo>
                    <a:pt x="1005424" y="748973"/>
                    <a:pt x="1020935" y="722650"/>
                    <a:pt x="1035036" y="696330"/>
                  </a:cubicBezTo>
                  <a:cubicBezTo>
                    <a:pt x="1040677" y="684364"/>
                    <a:pt x="1049137" y="677187"/>
                    <a:pt x="1059009" y="672401"/>
                  </a:cubicBezTo>
                  <a:cubicBezTo>
                    <a:pt x="1077340" y="665221"/>
                    <a:pt x="1094262" y="655650"/>
                    <a:pt x="1112594" y="648472"/>
                  </a:cubicBezTo>
                  <a:cubicBezTo>
                    <a:pt x="1116824" y="648472"/>
                    <a:pt x="1119644" y="646078"/>
                    <a:pt x="1121055" y="638901"/>
                  </a:cubicBezTo>
                  <a:cubicBezTo>
                    <a:pt x="1115414" y="600615"/>
                    <a:pt x="1109774" y="564720"/>
                    <a:pt x="1104133" y="528828"/>
                  </a:cubicBezTo>
                  <a:cubicBezTo>
                    <a:pt x="1101313" y="516863"/>
                    <a:pt x="1101313" y="502505"/>
                    <a:pt x="1104133" y="490542"/>
                  </a:cubicBezTo>
                  <a:cubicBezTo>
                    <a:pt x="1108363" y="459434"/>
                    <a:pt x="1114003" y="430719"/>
                    <a:pt x="1118234" y="399613"/>
                  </a:cubicBezTo>
                  <a:cubicBezTo>
                    <a:pt x="1119644" y="392433"/>
                    <a:pt x="1119644" y="385255"/>
                    <a:pt x="1121055" y="378075"/>
                  </a:cubicBezTo>
                  <a:cubicBezTo>
                    <a:pt x="1098493" y="368504"/>
                    <a:pt x="1077340" y="358932"/>
                    <a:pt x="1056189" y="349361"/>
                  </a:cubicBezTo>
                  <a:cubicBezTo>
                    <a:pt x="1047728" y="346969"/>
                    <a:pt x="1042087" y="339789"/>
                    <a:pt x="1036447" y="330218"/>
                  </a:cubicBezTo>
                  <a:cubicBezTo>
                    <a:pt x="1023755" y="308683"/>
                    <a:pt x="1011064" y="284754"/>
                    <a:pt x="996963" y="263217"/>
                  </a:cubicBezTo>
                  <a:cubicBezTo>
                    <a:pt x="994143" y="258431"/>
                    <a:pt x="991323" y="253646"/>
                    <a:pt x="987092" y="248860"/>
                  </a:cubicBezTo>
                  <a:close/>
                  <a:moveTo>
                    <a:pt x="2865387" y="239288"/>
                  </a:moveTo>
                  <a:cubicBezTo>
                    <a:pt x="2866798" y="239288"/>
                    <a:pt x="2868208" y="239288"/>
                    <a:pt x="2869619" y="239288"/>
                  </a:cubicBezTo>
                  <a:cubicBezTo>
                    <a:pt x="2872439" y="239288"/>
                    <a:pt x="2875259" y="241682"/>
                    <a:pt x="2876668" y="241682"/>
                  </a:cubicBezTo>
                  <a:cubicBezTo>
                    <a:pt x="2926024" y="263217"/>
                    <a:pt x="2973968" y="284754"/>
                    <a:pt x="3023322" y="308683"/>
                  </a:cubicBezTo>
                  <a:cubicBezTo>
                    <a:pt x="3023322" y="308683"/>
                    <a:pt x="3024733" y="311075"/>
                    <a:pt x="3026142" y="311075"/>
                  </a:cubicBezTo>
                  <a:cubicBezTo>
                    <a:pt x="3027553" y="311075"/>
                    <a:pt x="3028963" y="313469"/>
                    <a:pt x="3030374" y="313469"/>
                  </a:cubicBezTo>
                  <a:cubicBezTo>
                    <a:pt x="3030374" y="315861"/>
                    <a:pt x="3031783" y="315861"/>
                    <a:pt x="3033194" y="318255"/>
                  </a:cubicBezTo>
                  <a:cubicBezTo>
                    <a:pt x="3034603" y="318255"/>
                    <a:pt x="3034603" y="318255"/>
                    <a:pt x="3036014" y="320646"/>
                  </a:cubicBezTo>
                  <a:cubicBezTo>
                    <a:pt x="3074087" y="382861"/>
                    <a:pt x="3110750" y="445076"/>
                    <a:pt x="3147414" y="507291"/>
                  </a:cubicBezTo>
                  <a:cubicBezTo>
                    <a:pt x="3148825" y="507291"/>
                    <a:pt x="3148825" y="509685"/>
                    <a:pt x="3148825" y="509685"/>
                  </a:cubicBezTo>
                  <a:cubicBezTo>
                    <a:pt x="3148825" y="512077"/>
                    <a:pt x="3148825" y="512077"/>
                    <a:pt x="3150234" y="514471"/>
                  </a:cubicBezTo>
                  <a:cubicBezTo>
                    <a:pt x="3148825" y="519257"/>
                    <a:pt x="3146004" y="524043"/>
                    <a:pt x="3143184" y="528828"/>
                  </a:cubicBezTo>
                  <a:cubicBezTo>
                    <a:pt x="3107930" y="588649"/>
                    <a:pt x="3072678" y="648472"/>
                    <a:pt x="3037424" y="708293"/>
                  </a:cubicBezTo>
                  <a:cubicBezTo>
                    <a:pt x="3033194" y="715473"/>
                    <a:pt x="3026142" y="722650"/>
                    <a:pt x="3020502" y="725045"/>
                  </a:cubicBezTo>
                  <a:cubicBezTo>
                    <a:pt x="2971148" y="748973"/>
                    <a:pt x="2920383" y="772902"/>
                    <a:pt x="2871028" y="794437"/>
                  </a:cubicBezTo>
                  <a:cubicBezTo>
                    <a:pt x="2871028" y="794437"/>
                    <a:pt x="2869619" y="794437"/>
                    <a:pt x="2868208" y="794437"/>
                  </a:cubicBezTo>
                  <a:cubicBezTo>
                    <a:pt x="2868208" y="794437"/>
                    <a:pt x="2866798" y="794437"/>
                    <a:pt x="2865387" y="794437"/>
                  </a:cubicBezTo>
                  <a:cubicBezTo>
                    <a:pt x="2863978" y="787260"/>
                    <a:pt x="2863978" y="782474"/>
                    <a:pt x="2862567" y="775294"/>
                  </a:cubicBezTo>
                  <a:cubicBezTo>
                    <a:pt x="2862567" y="772902"/>
                    <a:pt x="2861158" y="770508"/>
                    <a:pt x="2861158" y="768116"/>
                  </a:cubicBezTo>
                  <a:cubicBezTo>
                    <a:pt x="2854107" y="720259"/>
                    <a:pt x="2845646" y="670007"/>
                    <a:pt x="2838596" y="622149"/>
                  </a:cubicBezTo>
                  <a:cubicBezTo>
                    <a:pt x="2832955" y="591043"/>
                    <a:pt x="2828724" y="562329"/>
                    <a:pt x="2824494" y="536006"/>
                  </a:cubicBezTo>
                  <a:cubicBezTo>
                    <a:pt x="2821674" y="526434"/>
                    <a:pt x="2821674" y="514471"/>
                    <a:pt x="2823083" y="504900"/>
                  </a:cubicBezTo>
                  <a:cubicBezTo>
                    <a:pt x="2824494" y="495328"/>
                    <a:pt x="2825904" y="485756"/>
                    <a:pt x="2827315" y="476185"/>
                  </a:cubicBezTo>
                  <a:cubicBezTo>
                    <a:pt x="2832955" y="437899"/>
                    <a:pt x="2838596" y="397219"/>
                    <a:pt x="2845646" y="356541"/>
                  </a:cubicBezTo>
                  <a:cubicBezTo>
                    <a:pt x="2851286" y="320646"/>
                    <a:pt x="2856927" y="284754"/>
                    <a:pt x="2862567" y="248860"/>
                  </a:cubicBezTo>
                  <a:cubicBezTo>
                    <a:pt x="2862567" y="248860"/>
                    <a:pt x="2863978" y="246468"/>
                    <a:pt x="2863978" y="244074"/>
                  </a:cubicBezTo>
                  <a:cubicBezTo>
                    <a:pt x="2865387" y="241682"/>
                    <a:pt x="2865387" y="241682"/>
                    <a:pt x="2865387" y="239288"/>
                  </a:cubicBezTo>
                  <a:close/>
                  <a:moveTo>
                    <a:pt x="579564" y="236897"/>
                  </a:moveTo>
                  <a:cubicBezTo>
                    <a:pt x="583794" y="234503"/>
                    <a:pt x="586614" y="234503"/>
                    <a:pt x="589434" y="236897"/>
                  </a:cubicBezTo>
                  <a:cubicBezTo>
                    <a:pt x="590845" y="241682"/>
                    <a:pt x="592255" y="246468"/>
                    <a:pt x="593665" y="251254"/>
                  </a:cubicBezTo>
                  <a:cubicBezTo>
                    <a:pt x="606356" y="335004"/>
                    <a:pt x="620457" y="416362"/>
                    <a:pt x="633149" y="500114"/>
                  </a:cubicBezTo>
                  <a:cubicBezTo>
                    <a:pt x="634559" y="509685"/>
                    <a:pt x="634559" y="521648"/>
                    <a:pt x="633149" y="531220"/>
                  </a:cubicBezTo>
                  <a:cubicBezTo>
                    <a:pt x="620457" y="614972"/>
                    <a:pt x="606356" y="698722"/>
                    <a:pt x="593665" y="782474"/>
                  </a:cubicBezTo>
                  <a:cubicBezTo>
                    <a:pt x="593665" y="787260"/>
                    <a:pt x="592255" y="792045"/>
                    <a:pt x="590845" y="796831"/>
                  </a:cubicBezTo>
                  <a:cubicBezTo>
                    <a:pt x="564052" y="784865"/>
                    <a:pt x="538670" y="772902"/>
                    <a:pt x="513287" y="760937"/>
                  </a:cubicBezTo>
                  <a:cubicBezTo>
                    <a:pt x="486495" y="748973"/>
                    <a:pt x="461113" y="737008"/>
                    <a:pt x="435731" y="725045"/>
                  </a:cubicBezTo>
                  <a:cubicBezTo>
                    <a:pt x="430090" y="720259"/>
                    <a:pt x="423039" y="715473"/>
                    <a:pt x="418809" y="708293"/>
                  </a:cubicBezTo>
                  <a:cubicBezTo>
                    <a:pt x="383555" y="648472"/>
                    <a:pt x="346892" y="586257"/>
                    <a:pt x="311639" y="526434"/>
                  </a:cubicBezTo>
                  <a:cubicBezTo>
                    <a:pt x="308819" y="521648"/>
                    <a:pt x="307408" y="516863"/>
                    <a:pt x="303178" y="509685"/>
                  </a:cubicBezTo>
                  <a:cubicBezTo>
                    <a:pt x="311639" y="497720"/>
                    <a:pt x="320100" y="485756"/>
                    <a:pt x="327150" y="473791"/>
                  </a:cubicBezTo>
                  <a:cubicBezTo>
                    <a:pt x="356763" y="423541"/>
                    <a:pt x="386375" y="373290"/>
                    <a:pt x="415989" y="323040"/>
                  </a:cubicBezTo>
                  <a:cubicBezTo>
                    <a:pt x="423039" y="311075"/>
                    <a:pt x="428679" y="306289"/>
                    <a:pt x="437140" y="301503"/>
                  </a:cubicBezTo>
                  <a:cubicBezTo>
                    <a:pt x="485085" y="279969"/>
                    <a:pt x="531620" y="258431"/>
                    <a:pt x="579564" y="236897"/>
                  </a:cubicBezTo>
                  <a:close/>
                  <a:moveTo>
                    <a:pt x="2070073" y="234503"/>
                  </a:moveTo>
                  <a:cubicBezTo>
                    <a:pt x="2074304" y="253646"/>
                    <a:pt x="2077124" y="272789"/>
                    <a:pt x="2079945" y="291932"/>
                  </a:cubicBezTo>
                  <a:cubicBezTo>
                    <a:pt x="2091226" y="358932"/>
                    <a:pt x="2102507" y="425933"/>
                    <a:pt x="2112377" y="495328"/>
                  </a:cubicBezTo>
                  <a:cubicBezTo>
                    <a:pt x="2115197" y="504900"/>
                    <a:pt x="2115197" y="519257"/>
                    <a:pt x="2113788" y="528828"/>
                  </a:cubicBezTo>
                  <a:cubicBezTo>
                    <a:pt x="2101096" y="612578"/>
                    <a:pt x="2088405" y="698722"/>
                    <a:pt x="2074304" y="782474"/>
                  </a:cubicBezTo>
                  <a:cubicBezTo>
                    <a:pt x="2074304" y="784865"/>
                    <a:pt x="2072893" y="789651"/>
                    <a:pt x="2071484" y="794437"/>
                  </a:cubicBezTo>
                  <a:cubicBezTo>
                    <a:pt x="2017899" y="770508"/>
                    <a:pt x="1965723" y="746579"/>
                    <a:pt x="1913549" y="722650"/>
                  </a:cubicBezTo>
                  <a:cubicBezTo>
                    <a:pt x="1909318" y="720259"/>
                    <a:pt x="1903677" y="715473"/>
                    <a:pt x="1900857" y="710687"/>
                  </a:cubicBezTo>
                  <a:cubicBezTo>
                    <a:pt x="1864194" y="648472"/>
                    <a:pt x="1826121" y="583863"/>
                    <a:pt x="1789457" y="521648"/>
                  </a:cubicBezTo>
                  <a:cubicBezTo>
                    <a:pt x="1788047" y="519257"/>
                    <a:pt x="1786637" y="514471"/>
                    <a:pt x="1785226" y="512077"/>
                  </a:cubicBezTo>
                  <a:cubicBezTo>
                    <a:pt x="1788047" y="504900"/>
                    <a:pt x="1790867" y="500114"/>
                    <a:pt x="1793687" y="495328"/>
                  </a:cubicBezTo>
                  <a:cubicBezTo>
                    <a:pt x="1827530" y="437899"/>
                    <a:pt x="1862784" y="380470"/>
                    <a:pt x="1896627" y="320646"/>
                  </a:cubicBezTo>
                  <a:cubicBezTo>
                    <a:pt x="1902268" y="311075"/>
                    <a:pt x="1907909" y="303897"/>
                    <a:pt x="1916369" y="301503"/>
                  </a:cubicBezTo>
                  <a:cubicBezTo>
                    <a:pt x="1964314" y="279969"/>
                    <a:pt x="2010847" y="258431"/>
                    <a:pt x="2057383" y="239288"/>
                  </a:cubicBezTo>
                  <a:cubicBezTo>
                    <a:pt x="2061612" y="236897"/>
                    <a:pt x="2064432" y="236897"/>
                    <a:pt x="2070073" y="234503"/>
                  </a:cubicBezTo>
                  <a:close/>
                  <a:moveTo>
                    <a:pt x="1386160" y="234503"/>
                  </a:moveTo>
                  <a:cubicBezTo>
                    <a:pt x="1400261" y="239288"/>
                    <a:pt x="1412951" y="246468"/>
                    <a:pt x="1425643" y="251254"/>
                  </a:cubicBezTo>
                  <a:cubicBezTo>
                    <a:pt x="1463716" y="268003"/>
                    <a:pt x="1503200" y="284754"/>
                    <a:pt x="1541274" y="303897"/>
                  </a:cubicBezTo>
                  <a:cubicBezTo>
                    <a:pt x="1546915" y="306289"/>
                    <a:pt x="1552555" y="311075"/>
                    <a:pt x="1556785" y="318255"/>
                  </a:cubicBezTo>
                  <a:cubicBezTo>
                    <a:pt x="1594859" y="380470"/>
                    <a:pt x="1631523" y="442685"/>
                    <a:pt x="1668186" y="504900"/>
                  </a:cubicBezTo>
                  <a:cubicBezTo>
                    <a:pt x="1669596" y="504900"/>
                    <a:pt x="1671006" y="509685"/>
                    <a:pt x="1672416" y="512077"/>
                  </a:cubicBezTo>
                  <a:cubicBezTo>
                    <a:pt x="1671006" y="516863"/>
                    <a:pt x="1668186" y="521648"/>
                    <a:pt x="1665366" y="526434"/>
                  </a:cubicBezTo>
                  <a:cubicBezTo>
                    <a:pt x="1630112" y="586257"/>
                    <a:pt x="1594859" y="646078"/>
                    <a:pt x="1559605" y="705902"/>
                  </a:cubicBezTo>
                  <a:cubicBezTo>
                    <a:pt x="1555376" y="713079"/>
                    <a:pt x="1548324" y="720259"/>
                    <a:pt x="1542684" y="722650"/>
                  </a:cubicBezTo>
                  <a:cubicBezTo>
                    <a:pt x="1493330" y="746579"/>
                    <a:pt x="1442565" y="770508"/>
                    <a:pt x="1393210" y="792045"/>
                  </a:cubicBezTo>
                  <a:cubicBezTo>
                    <a:pt x="1390389" y="792045"/>
                    <a:pt x="1388980" y="794437"/>
                    <a:pt x="1386160" y="794437"/>
                  </a:cubicBezTo>
                  <a:cubicBezTo>
                    <a:pt x="1384749" y="784865"/>
                    <a:pt x="1383339" y="777688"/>
                    <a:pt x="1381928" y="768116"/>
                  </a:cubicBezTo>
                  <a:cubicBezTo>
                    <a:pt x="1369238" y="689150"/>
                    <a:pt x="1356546" y="612578"/>
                    <a:pt x="1345265" y="536006"/>
                  </a:cubicBezTo>
                  <a:cubicBezTo>
                    <a:pt x="1342445" y="524043"/>
                    <a:pt x="1342445" y="512077"/>
                    <a:pt x="1343856" y="500114"/>
                  </a:cubicBezTo>
                  <a:cubicBezTo>
                    <a:pt x="1356546" y="416362"/>
                    <a:pt x="1370648" y="335004"/>
                    <a:pt x="1383339" y="251254"/>
                  </a:cubicBezTo>
                  <a:cubicBezTo>
                    <a:pt x="1383339" y="246468"/>
                    <a:pt x="1384749" y="241682"/>
                    <a:pt x="1386160" y="234503"/>
                  </a:cubicBezTo>
                  <a:close/>
                  <a:moveTo>
                    <a:pt x="3797893" y="234107"/>
                  </a:moveTo>
                  <a:lnTo>
                    <a:pt x="3814398" y="249890"/>
                  </a:lnTo>
                  <a:lnTo>
                    <a:pt x="3743900" y="282360"/>
                  </a:lnTo>
                  <a:cubicBezTo>
                    <a:pt x="3738260" y="284754"/>
                    <a:pt x="3732619" y="289540"/>
                    <a:pt x="3726979" y="291932"/>
                  </a:cubicBezTo>
                  <a:cubicBezTo>
                    <a:pt x="3728388" y="299112"/>
                    <a:pt x="3728388" y="308683"/>
                    <a:pt x="3729799" y="315861"/>
                  </a:cubicBezTo>
                  <a:cubicBezTo>
                    <a:pt x="3738260" y="373290"/>
                    <a:pt x="3746721" y="430719"/>
                    <a:pt x="3756591" y="488148"/>
                  </a:cubicBezTo>
                  <a:cubicBezTo>
                    <a:pt x="3759411" y="502505"/>
                    <a:pt x="3759411" y="516863"/>
                    <a:pt x="3756591" y="531220"/>
                  </a:cubicBezTo>
                  <a:cubicBezTo>
                    <a:pt x="3746721" y="588649"/>
                    <a:pt x="3736849" y="648472"/>
                    <a:pt x="3728388" y="705902"/>
                  </a:cubicBezTo>
                  <a:cubicBezTo>
                    <a:pt x="3726979" y="713079"/>
                    <a:pt x="3726979" y="720259"/>
                    <a:pt x="3725568" y="729830"/>
                  </a:cubicBezTo>
                  <a:cubicBezTo>
                    <a:pt x="3731208" y="732222"/>
                    <a:pt x="3735440" y="734616"/>
                    <a:pt x="3739669" y="737008"/>
                  </a:cubicBezTo>
                  <a:cubicBezTo>
                    <a:pt x="3765052" y="748973"/>
                    <a:pt x="3790434" y="763331"/>
                    <a:pt x="3815816" y="770508"/>
                  </a:cubicBezTo>
                  <a:cubicBezTo>
                    <a:pt x="3844019" y="777688"/>
                    <a:pt x="3866581" y="801617"/>
                    <a:pt x="3884914" y="837509"/>
                  </a:cubicBezTo>
                  <a:cubicBezTo>
                    <a:pt x="3904655" y="875795"/>
                    <a:pt x="3927218" y="911689"/>
                    <a:pt x="3949780" y="949976"/>
                  </a:cubicBezTo>
                  <a:cubicBezTo>
                    <a:pt x="3954009" y="942796"/>
                    <a:pt x="3958240" y="935618"/>
                    <a:pt x="3961061" y="930832"/>
                  </a:cubicBezTo>
                  <a:cubicBezTo>
                    <a:pt x="3986443" y="887761"/>
                    <a:pt x="4010415" y="847080"/>
                    <a:pt x="4035797" y="804009"/>
                  </a:cubicBezTo>
                  <a:cubicBezTo>
                    <a:pt x="4042848" y="792045"/>
                    <a:pt x="4049898" y="787260"/>
                    <a:pt x="4058359" y="782474"/>
                  </a:cubicBezTo>
                  <a:cubicBezTo>
                    <a:pt x="4092202" y="768116"/>
                    <a:pt x="4126045" y="751365"/>
                    <a:pt x="4159889" y="737008"/>
                  </a:cubicBezTo>
                  <a:cubicBezTo>
                    <a:pt x="4164120" y="734616"/>
                    <a:pt x="4168349" y="732222"/>
                    <a:pt x="4173990" y="729830"/>
                  </a:cubicBezTo>
                  <a:cubicBezTo>
                    <a:pt x="4173990" y="722650"/>
                    <a:pt x="4172581" y="713079"/>
                    <a:pt x="4171170" y="705902"/>
                  </a:cubicBezTo>
                  <a:lnTo>
                    <a:pt x="4159019" y="630643"/>
                  </a:lnTo>
                  <a:lnTo>
                    <a:pt x="4163488" y="635880"/>
                  </a:lnTo>
                  <a:lnTo>
                    <a:pt x="4174939" y="650770"/>
                  </a:lnTo>
                  <a:lnTo>
                    <a:pt x="4186682" y="725045"/>
                  </a:lnTo>
                  <a:cubicBezTo>
                    <a:pt x="4188091" y="729830"/>
                    <a:pt x="4188091" y="737008"/>
                    <a:pt x="4189502" y="744188"/>
                  </a:cubicBezTo>
                  <a:cubicBezTo>
                    <a:pt x="4185271" y="746579"/>
                    <a:pt x="4182451" y="748973"/>
                    <a:pt x="4178221" y="751365"/>
                  </a:cubicBezTo>
                  <a:cubicBezTo>
                    <a:pt x="4140147" y="768116"/>
                    <a:pt x="4102074" y="787260"/>
                    <a:pt x="4062590" y="804009"/>
                  </a:cubicBezTo>
                  <a:cubicBezTo>
                    <a:pt x="4054129" y="808794"/>
                    <a:pt x="4047078" y="815974"/>
                    <a:pt x="4041438" y="825546"/>
                  </a:cubicBezTo>
                  <a:cubicBezTo>
                    <a:pt x="4014646" y="871009"/>
                    <a:pt x="3986443" y="918867"/>
                    <a:pt x="3959650" y="964333"/>
                  </a:cubicBezTo>
                  <a:cubicBezTo>
                    <a:pt x="3956830" y="971510"/>
                    <a:pt x="3952600" y="976296"/>
                    <a:pt x="3946959" y="985868"/>
                  </a:cubicBezTo>
                  <a:cubicBezTo>
                    <a:pt x="3935678" y="964333"/>
                    <a:pt x="3924397" y="945190"/>
                    <a:pt x="3913116" y="926047"/>
                  </a:cubicBezTo>
                  <a:cubicBezTo>
                    <a:pt x="3893374" y="892546"/>
                    <a:pt x="3873633" y="859046"/>
                    <a:pt x="3853891" y="825546"/>
                  </a:cubicBezTo>
                  <a:cubicBezTo>
                    <a:pt x="3848250" y="815974"/>
                    <a:pt x="3842610" y="808794"/>
                    <a:pt x="3835558" y="806403"/>
                  </a:cubicBezTo>
                  <a:cubicBezTo>
                    <a:pt x="3797485" y="789651"/>
                    <a:pt x="3758002" y="770508"/>
                    <a:pt x="3719927" y="753759"/>
                  </a:cubicBezTo>
                  <a:cubicBezTo>
                    <a:pt x="3717107" y="751365"/>
                    <a:pt x="3712877" y="748973"/>
                    <a:pt x="3708646" y="746579"/>
                  </a:cubicBezTo>
                  <a:cubicBezTo>
                    <a:pt x="3708646" y="739402"/>
                    <a:pt x="3708646" y="734616"/>
                    <a:pt x="3710057" y="727436"/>
                  </a:cubicBezTo>
                  <a:cubicBezTo>
                    <a:pt x="3719927" y="662830"/>
                    <a:pt x="3729799" y="595829"/>
                    <a:pt x="3741080" y="528828"/>
                  </a:cubicBezTo>
                  <a:cubicBezTo>
                    <a:pt x="3742490" y="516863"/>
                    <a:pt x="3742490" y="504900"/>
                    <a:pt x="3741080" y="492934"/>
                  </a:cubicBezTo>
                  <a:cubicBezTo>
                    <a:pt x="3731208" y="428327"/>
                    <a:pt x="3719927" y="361327"/>
                    <a:pt x="3710057" y="296718"/>
                  </a:cubicBezTo>
                  <a:cubicBezTo>
                    <a:pt x="3708646" y="289540"/>
                    <a:pt x="3708646" y="284754"/>
                    <a:pt x="3707237" y="275183"/>
                  </a:cubicBezTo>
                  <a:cubicBezTo>
                    <a:pt x="3712877" y="272789"/>
                    <a:pt x="3718518" y="270397"/>
                    <a:pt x="3722748" y="268003"/>
                  </a:cubicBezTo>
                  <a:close/>
                  <a:moveTo>
                    <a:pt x="3549302" y="232111"/>
                  </a:moveTo>
                  <a:cubicBezTo>
                    <a:pt x="3550712" y="236897"/>
                    <a:pt x="3552122" y="241682"/>
                    <a:pt x="3553532" y="246468"/>
                  </a:cubicBezTo>
                  <a:cubicBezTo>
                    <a:pt x="3566224" y="330218"/>
                    <a:pt x="3580325" y="411576"/>
                    <a:pt x="3593016" y="495328"/>
                  </a:cubicBezTo>
                  <a:cubicBezTo>
                    <a:pt x="3594426" y="504900"/>
                    <a:pt x="3594426" y="516863"/>
                    <a:pt x="3593016" y="526434"/>
                  </a:cubicBezTo>
                  <a:cubicBezTo>
                    <a:pt x="3580325" y="610186"/>
                    <a:pt x="3566224" y="693936"/>
                    <a:pt x="3553532" y="777688"/>
                  </a:cubicBezTo>
                  <a:cubicBezTo>
                    <a:pt x="3553532" y="782474"/>
                    <a:pt x="3552122" y="787260"/>
                    <a:pt x="3550712" y="792045"/>
                  </a:cubicBezTo>
                  <a:cubicBezTo>
                    <a:pt x="3523920" y="780080"/>
                    <a:pt x="3498537" y="768116"/>
                    <a:pt x="3473155" y="756151"/>
                  </a:cubicBezTo>
                  <a:cubicBezTo>
                    <a:pt x="3456233" y="748973"/>
                    <a:pt x="3440721" y="741794"/>
                    <a:pt x="3423800" y="734616"/>
                  </a:cubicBezTo>
                  <a:cubicBezTo>
                    <a:pt x="3420979" y="734616"/>
                    <a:pt x="3418159" y="732222"/>
                    <a:pt x="3415339" y="732222"/>
                  </a:cubicBezTo>
                  <a:cubicBezTo>
                    <a:pt x="3409698" y="729830"/>
                    <a:pt x="3404058" y="727436"/>
                    <a:pt x="3399828" y="725045"/>
                  </a:cubicBezTo>
                  <a:cubicBezTo>
                    <a:pt x="3398417" y="725045"/>
                    <a:pt x="3397008" y="722650"/>
                    <a:pt x="3395597" y="722650"/>
                  </a:cubicBezTo>
                  <a:cubicBezTo>
                    <a:pt x="3389957" y="717865"/>
                    <a:pt x="3382907" y="713079"/>
                    <a:pt x="3378675" y="705902"/>
                  </a:cubicBezTo>
                  <a:cubicBezTo>
                    <a:pt x="3377266" y="703507"/>
                    <a:pt x="3375855" y="701116"/>
                    <a:pt x="3374446" y="698722"/>
                  </a:cubicBezTo>
                  <a:cubicBezTo>
                    <a:pt x="3370215" y="691544"/>
                    <a:pt x="3367394" y="686759"/>
                    <a:pt x="3363165" y="679579"/>
                  </a:cubicBezTo>
                  <a:cubicBezTo>
                    <a:pt x="3351884" y="660436"/>
                    <a:pt x="3342012" y="643687"/>
                    <a:pt x="3330731" y="624544"/>
                  </a:cubicBezTo>
                  <a:cubicBezTo>
                    <a:pt x="3309580" y="591043"/>
                    <a:pt x="3289838" y="557543"/>
                    <a:pt x="3270096" y="524043"/>
                  </a:cubicBezTo>
                  <a:cubicBezTo>
                    <a:pt x="3268685" y="521648"/>
                    <a:pt x="3267276" y="519257"/>
                    <a:pt x="3265865" y="516863"/>
                  </a:cubicBezTo>
                  <a:cubicBezTo>
                    <a:pt x="3264456" y="514471"/>
                    <a:pt x="3264456" y="514471"/>
                    <a:pt x="3263045" y="512077"/>
                  </a:cubicBezTo>
                  <a:cubicBezTo>
                    <a:pt x="3263045" y="512077"/>
                    <a:pt x="3261635" y="509685"/>
                    <a:pt x="3261635" y="509685"/>
                  </a:cubicBezTo>
                  <a:cubicBezTo>
                    <a:pt x="3270096" y="497720"/>
                    <a:pt x="3278557" y="485756"/>
                    <a:pt x="3285607" y="473791"/>
                  </a:cubicBezTo>
                  <a:cubicBezTo>
                    <a:pt x="3315220" y="423541"/>
                    <a:pt x="3344832" y="373290"/>
                    <a:pt x="3374446" y="323040"/>
                  </a:cubicBezTo>
                  <a:cubicBezTo>
                    <a:pt x="3375855" y="320646"/>
                    <a:pt x="3375855" y="320646"/>
                    <a:pt x="3377266" y="318255"/>
                  </a:cubicBezTo>
                  <a:cubicBezTo>
                    <a:pt x="3378675" y="318255"/>
                    <a:pt x="3378675" y="318255"/>
                    <a:pt x="3378675" y="318255"/>
                  </a:cubicBezTo>
                  <a:cubicBezTo>
                    <a:pt x="3384316" y="311075"/>
                    <a:pt x="3388547" y="303897"/>
                    <a:pt x="3395597" y="301503"/>
                  </a:cubicBezTo>
                  <a:cubicBezTo>
                    <a:pt x="3415339" y="291932"/>
                    <a:pt x="3433671" y="284754"/>
                    <a:pt x="3452002" y="275183"/>
                  </a:cubicBezTo>
                  <a:cubicBezTo>
                    <a:pt x="3471744" y="268003"/>
                    <a:pt x="3490077" y="258431"/>
                    <a:pt x="3509818" y="248860"/>
                  </a:cubicBezTo>
                  <a:cubicBezTo>
                    <a:pt x="3518279" y="246468"/>
                    <a:pt x="3528149" y="241682"/>
                    <a:pt x="3538021" y="236897"/>
                  </a:cubicBezTo>
                  <a:cubicBezTo>
                    <a:pt x="3542251" y="234503"/>
                    <a:pt x="3545071" y="234503"/>
                    <a:pt x="3549302" y="232111"/>
                  </a:cubicBezTo>
                  <a:close/>
                  <a:moveTo>
                    <a:pt x="2467730" y="222539"/>
                  </a:moveTo>
                  <a:cubicBezTo>
                    <a:pt x="2470550" y="227325"/>
                    <a:pt x="2471961" y="229717"/>
                    <a:pt x="2474782" y="234503"/>
                  </a:cubicBezTo>
                  <a:cubicBezTo>
                    <a:pt x="2474782" y="234503"/>
                    <a:pt x="2476191" y="236897"/>
                    <a:pt x="2476191" y="236897"/>
                  </a:cubicBezTo>
                  <a:cubicBezTo>
                    <a:pt x="2477602" y="239288"/>
                    <a:pt x="2480422" y="244074"/>
                    <a:pt x="2483243" y="248860"/>
                  </a:cubicBezTo>
                  <a:cubicBezTo>
                    <a:pt x="2486063" y="253646"/>
                    <a:pt x="2488883" y="258431"/>
                    <a:pt x="2491703" y="263217"/>
                  </a:cubicBezTo>
                  <a:cubicBezTo>
                    <a:pt x="2493113" y="265611"/>
                    <a:pt x="2494523" y="268003"/>
                    <a:pt x="2495933" y="270397"/>
                  </a:cubicBezTo>
                  <a:cubicBezTo>
                    <a:pt x="2504394" y="284754"/>
                    <a:pt x="2512854" y="299112"/>
                    <a:pt x="2521315" y="313469"/>
                  </a:cubicBezTo>
                  <a:cubicBezTo>
                    <a:pt x="2522726" y="315861"/>
                    <a:pt x="2522726" y="315861"/>
                    <a:pt x="2524135" y="318255"/>
                  </a:cubicBezTo>
                  <a:cubicBezTo>
                    <a:pt x="2526956" y="320646"/>
                    <a:pt x="2529776" y="325432"/>
                    <a:pt x="2532596" y="327826"/>
                  </a:cubicBezTo>
                  <a:cubicBezTo>
                    <a:pt x="2535417" y="330218"/>
                    <a:pt x="2536827" y="330218"/>
                    <a:pt x="2539648" y="332612"/>
                  </a:cubicBezTo>
                  <a:cubicBezTo>
                    <a:pt x="2541057" y="332612"/>
                    <a:pt x="2542468" y="335004"/>
                    <a:pt x="2543877" y="335004"/>
                  </a:cubicBezTo>
                  <a:cubicBezTo>
                    <a:pt x="2556569" y="342184"/>
                    <a:pt x="2570671" y="346969"/>
                    <a:pt x="2583361" y="354147"/>
                  </a:cubicBezTo>
                  <a:cubicBezTo>
                    <a:pt x="2583361" y="354147"/>
                    <a:pt x="2584772" y="354147"/>
                    <a:pt x="2584772" y="354147"/>
                  </a:cubicBezTo>
                  <a:cubicBezTo>
                    <a:pt x="2591822" y="356541"/>
                    <a:pt x="2598873" y="361327"/>
                    <a:pt x="2605923" y="363718"/>
                  </a:cubicBezTo>
                  <a:cubicBezTo>
                    <a:pt x="2607334" y="366112"/>
                    <a:pt x="2608743" y="366112"/>
                    <a:pt x="2610154" y="366112"/>
                  </a:cubicBezTo>
                  <a:cubicBezTo>
                    <a:pt x="2612975" y="368504"/>
                    <a:pt x="2615795" y="368504"/>
                    <a:pt x="2618615" y="370898"/>
                  </a:cubicBezTo>
                  <a:cubicBezTo>
                    <a:pt x="2617204" y="378075"/>
                    <a:pt x="2617204" y="385255"/>
                    <a:pt x="2615795" y="392433"/>
                  </a:cubicBezTo>
                  <a:cubicBezTo>
                    <a:pt x="2615795" y="394827"/>
                    <a:pt x="2614384" y="399613"/>
                    <a:pt x="2614384" y="402004"/>
                  </a:cubicBezTo>
                  <a:cubicBezTo>
                    <a:pt x="2612975" y="411576"/>
                    <a:pt x="2610154" y="423541"/>
                    <a:pt x="2608743" y="435505"/>
                  </a:cubicBezTo>
                  <a:cubicBezTo>
                    <a:pt x="2607334" y="440290"/>
                    <a:pt x="2607334" y="447470"/>
                    <a:pt x="2605923" y="452256"/>
                  </a:cubicBezTo>
                  <a:cubicBezTo>
                    <a:pt x="2604514" y="464219"/>
                    <a:pt x="2601693" y="476185"/>
                    <a:pt x="2600283" y="485756"/>
                  </a:cubicBezTo>
                  <a:cubicBezTo>
                    <a:pt x="2596053" y="507291"/>
                    <a:pt x="2596053" y="526434"/>
                    <a:pt x="2600283" y="547971"/>
                  </a:cubicBezTo>
                  <a:cubicBezTo>
                    <a:pt x="2603103" y="559935"/>
                    <a:pt x="2604514" y="574292"/>
                    <a:pt x="2607334" y="588649"/>
                  </a:cubicBezTo>
                  <a:cubicBezTo>
                    <a:pt x="2607334" y="588649"/>
                    <a:pt x="2607334" y="591043"/>
                    <a:pt x="2607334" y="591043"/>
                  </a:cubicBezTo>
                  <a:cubicBezTo>
                    <a:pt x="2611564" y="612578"/>
                    <a:pt x="2614384" y="636507"/>
                    <a:pt x="2618615" y="662830"/>
                  </a:cubicBezTo>
                  <a:cubicBezTo>
                    <a:pt x="2593233" y="672401"/>
                    <a:pt x="2570671" y="684364"/>
                    <a:pt x="2548108" y="693936"/>
                  </a:cubicBezTo>
                  <a:cubicBezTo>
                    <a:pt x="2546698" y="696330"/>
                    <a:pt x="2543877" y="696330"/>
                    <a:pt x="2541057" y="698722"/>
                  </a:cubicBezTo>
                  <a:cubicBezTo>
                    <a:pt x="2539648" y="698722"/>
                    <a:pt x="2538237" y="701116"/>
                    <a:pt x="2536827" y="701116"/>
                  </a:cubicBezTo>
                  <a:cubicBezTo>
                    <a:pt x="2535417" y="701116"/>
                    <a:pt x="2534007" y="701116"/>
                    <a:pt x="2532596" y="703507"/>
                  </a:cubicBezTo>
                  <a:cubicBezTo>
                    <a:pt x="2529776" y="705902"/>
                    <a:pt x="2526956" y="710687"/>
                    <a:pt x="2524135" y="713079"/>
                  </a:cubicBezTo>
                  <a:cubicBezTo>
                    <a:pt x="2522726" y="715473"/>
                    <a:pt x="2521315" y="717865"/>
                    <a:pt x="2519906" y="720259"/>
                  </a:cubicBezTo>
                  <a:cubicBezTo>
                    <a:pt x="2508625" y="741794"/>
                    <a:pt x="2497344" y="760937"/>
                    <a:pt x="2484652" y="782474"/>
                  </a:cubicBezTo>
                  <a:cubicBezTo>
                    <a:pt x="2480422" y="792045"/>
                    <a:pt x="2474782" y="799223"/>
                    <a:pt x="2470550" y="808794"/>
                  </a:cubicBezTo>
                  <a:cubicBezTo>
                    <a:pt x="2466321" y="801617"/>
                    <a:pt x="2463501" y="799223"/>
                    <a:pt x="2460680" y="794437"/>
                  </a:cubicBezTo>
                  <a:cubicBezTo>
                    <a:pt x="2446579" y="770508"/>
                    <a:pt x="2433887" y="748973"/>
                    <a:pt x="2419786" y="725045"/>
                  </a:cubicBezTo>
                  <a:cubicBezTo>
                    <a:pt x="2416965" y="720259"/>
                    <a:pt x="2412736" y="717865"/>
                    <a:pt x="2408505" y="713079"/>
                  </a:cubicBezTo>
                  <a:lnTo>
                    <a:pt x="2408505" y="708293"/>
                  </a:lnTo>
                  <a:cubicBezTo>
                    <a:pt x="2404275" y="703507"/>
                    <a:pt x="2400044" y="698722"/>
                    <a:pt x="2395814" y="696330"/>
                  </a:cubicBezTo>
                  <a:cubicBezTo>
                    <a:pt x="2374661" y="686759"/>
                    <a:pt x="2353510" y="677187"/>
                    <a:pt x="2332357" y="667616"/>
                  </a:cubicBezTo>
                  <a:cubicBezTo>
                    <a:pt x="2328128" y="665221"/>
                    <a:pt x="2323897" y="662830"/>
                    <a:pt x="2318256" y="660436"/>
                  </a:cubicBezTo>
                  <a:cubicBezTo>
                    <a:pt x="2321076" y="638901"/>
                    <a:pt x="2325308" y="617364"/>
                    <a:pt x="2328128" y="595829"/>
                  </a:cubicBezTo>
                  <a:cubicBezTo>
                    <a:pt x="2332357" y="567114"/>
                    <a:pt x="2339409" y="540792"/>
                    <a:pt x="2339409" y="512077"/>
                  </a:cubicBezTo>
                  <a:cubicBezTo>
                    <a:pt x="2339409" y="485756"/>
                    <a:pt x="2332357" y="457042"/>
                    <a:pt x="2328128" y="430719"/>
                  </a:cubicBezTo>
                  <a:cubicBezTo>
                    <a:pt x="2325308" y="411576"/>
                    <a:pt x="2321076" y="390041"/>
                    <a:pt x="2318256" y="368504"/>
                  </a:cubicBezTo>
                  <a:cubicBezTo>
                    <a:pt x="2321076" y="366112"/>
                    <a:pt x="2325308" y="363718"/>
                    <a:pt x="2328128" y="366112"/>
                  </a:cubicBezTo>
                  <a:cubicBezTo>
                    <a:pt x="2350690" y="354147"/>
                    <a:pt x="2371841" y="344575"/>
                    <a:pt x="2394403" y="335004"/>
                  </a:cubicBezTo>
                  <a:cubicBezTo>
                    <a:pt x="2400044" y="332612"/>
                    <a:pt x="2404275" y="327826"/>
                    <a:pt x="2408505" y="323040"/>
                  </a:cubicBezTo>
                  <a:lnTo>
                    <a:pt x="2408505" y="320646"/>
                  </a:lnTo>
                  <a:cubicBezTo>
                    <a:pt x="2414145" y="311075"/>
                    <a:pt x="2419786" y="303897"/>
                    <a:pt x="2425426" y="294326"/>
                  </a:cubicBezTo>
                  <a:cubicBezTo>
                    <a:pt x="2439528" y="272789"/>
                    <a:pt x="2453629" y="246468"/>
                    <a:pt x="2467730" y="222539"/>
                  </a:cubicBezTo>
                  <a:close/>
                  <a:moveTo>
                    <a:pt x="989912" y="220145"/>
                  </a:moveTo>
                  <a:cubicBezTo>
                    <a:pt x="1004013" y="244074"/>
                    <a:pt x="1018114" y="265611"/>
                    <a:pt x="1030806" y="287146"/>
                  </a:cubicBezTo>
                  <a:cubicBezTo>
                    <a:pt x="1044908" y="313469"/>
                    <a:pt x="1060418" y="330218"/>
                    <a:pt x="1081571" y="337398"/>
                  </a:cubicBezTo>
                  <a:cubicBezTo>
                    <a:pt x="1099902" y="344575"/>
                    <a:pt x="1118234" y="354147"/>
                    <a:pt x="1137976" y="363718"/>
                  </a:cubicBezTo>
                  <a:cubicBezTo>
                    <a:pt x="1136566" y="370898"/>
                    <a:pt x="1136566" y="378075"/>
                    <a:pt x="1135156" y="385255"/>
                  </a:cubicBezTo>
                  <a:cubicBezTo>
                    <a:pt x="1129516" y="418756"/>
                    <a:pt x="1125284" y="449862"/>
                    <a:pt x="1119644" y="480971"/>
                  </a:cubicBezTo>
                  <a:cubicBezTo>
                    <a:pt x="1115414" y="502505"/>
                    <a:pt x="1115414" y="519257"/>
                    <a:pt x="1119644" y="540792"/>
                  </a:cubicBezTo>
                  <a:cubicBezTo>
                    <a:pt x="1125284" y="571900"/>
                    <a:pt x="1130925" y="603006"/>
                    <a:pt x="1135156" y="634115"/>
                  </a:cubicBezTo>
                  <a:cubicBezTo>
                    <a:pt x="1135156" y="643687"/>
                    <a:pt x="1136566" y="650864"/>
                    <a:pt x="1137976" y="660436"/>
                  </a:cubicBezTo>
                  <a:cubicBezTo>
                    <a:pt x="1122464" y="667616"/>
                    <a:pt x="1108363" y="674793"/>
                    <a:pt x="1094262" y="679579"/>
                  </a:cubicBezTo>
                  <a:cubicBezTo>
                    <a:pt x="1064650" y="689150"/>
                    <a:pt x="1039267" y="710687"/>
                    <a:pt x="1020935" y="751365"/>
                  </a:cubicBezTo>
                  <a:cubicBezTo>
                    <a:pt x="1012474" y="770508"/>
                    <a:pt x="1001193" y="787260"/>
                    <a:pt x="989912" y="808794"/>
                  </a:cubicBezTo>
                  <a:cubicBezTo>
                    <a:pt x="970170" y="775294"/>
                    <a:pt x="951839" y="746579"/>
                    <a:pt x="934917" y="715473"/>
                  </a:cubicBezTo>
                  <a:cubicBezTo>
                    <a:pt x="929277" y="703507"/>
                    <a:pt x="922225" y="696330"/>
                    <a:pt x="912355" y="691544"/>
                  </a:cubicBezTo>
                  <a:cubicBezTo>
                    <a:pt x="891203" y="684364"/>
                    <a:pt x="871461" y="674793"/>
                    <a:pt x="851719" y="665221"/>
                  </a:cubicBezTo>
                  <a:cubicBezTo>
                    <a:pt x="847489" y="662830"/>
                    <a:pt x="844669" y="660436"/>
                    <a:pt x="839028" y="658044"/>
                  </a:cubicBezTo>
                  <a:cubicBezTo>
                    <a:pt x="846078" y="619758"/>
                    <a:pt x="850310" y="581472"/>
                    <a:pt x="857359" y="543186"/>
                  </a:cubicBezTo>
                  <a:cubicBezTo>
                    <a:pt x="861591" y="521648"/>
                    <a:pt x="861591" y="502505"/>
                    <a:pt x="857359" y="480971"/>
                  </a:cubicBezTo>
                  <a:cubicBezTo>
                    <a:pt x="850310" y="445076"/>
                    <a:pt x="844669" y="406790"/>
                    <a:pt x="839028" y="366112"/>
                  </a:cubicBezTo>
                  <a:cubicBezTo>
                    <a:pt x="844669" y="363718"/>
                    <a:pt x="848899" y="361327"/>
                    <a:pt x="854539" y="356541"/>
                  </a:cubicBezTo>
                  <a:cubicBezTo>
                    <a:pt x="874281" y="346969"/>
                    <a:pt x="894023" y="337398"/>
                    <a:pt x="913765" y="330218"/>
                  </a:cubicBezTo>
                  <a:cubicBezTo>
                    <a:pt x="922225" y="327826"/>
                    <a:pt x="929277" y="320646"/>
                    <a:pt x="934917" y="311075"/>
                  </a:cubicBezTo>
                  <a:cubicBezTo>
                    <a:pt x="949019" y="287146"/>
                    <a:pt x="964529" y="260825"/>
                    <a:pt x="978631" y="236897"/>
                  </a:cubicBezTo>
                  <a:cubicBezTo>
                    <a:pt x="981451" y="232111"/>
                    <a:pt x="985682" y="227325"/>
                    <a:pt x="989912" y="220145"/>
                  </a:cubicBezTo>
                  <a:close/>
                  <a:moveTo>
                    <a:pt x="3693412" y="134196"/>
                  </a:moveTo>
                  <a:lnTo>
                    <a:pt x="3709940" y="150001"/>
                  </a:lnTo>
                  <a:lnTo>
                    <a:pt x="3633910" y="184253"/>
                  </a:lnTo>
                  <a:cubicBezTo>
                    <a:pt x="3629679" y="186645"/>
                    <a:pt x="3625449" y="189039"/>
                    <a:pt x="3619809" y="191431"/>
                  </a:cubicBezTo>
                  <a:cubicBezTo>
                    <a:pt x="3621218" y="203396"/>
                    <a:pt x="3622629" y="212968"/>
                    <a:pt x="3624038" y="222539"/>
                  </a:cubicBezTo>
                  <a:cubicBezTo>
                    <a:pt x="3638140" y="313469"/>
                    <a:pt x="3652241" y="402004"/>
                    <a:pt x="3666342" y="492934"/>
                  </a:cubicBezTo>
                  <a:cubicBezTo>
                    <a:pt x="3669163" y="504900"/>
                    <a:pt x="3667753" y="516863"/>
                    <a:pt x="3666342" y="528828"/>
                  </a:cubicBezTo>
                  <a:cubicBezTo>
                    <a:pt x="3652241" y="619758"/>
                    <a:pt x="3638140" y="708293"/>
                    <a:pt x="3624038" y="799223"/>
                  </a:cubicBezTo>
                  <a:cubicBezTo>
                    <a:pt x="3622629" y="806403"/>
                    <a:pt x="3621218" y="815974"/>
                    <a:pt x="3619809" y="827937"/>
                  </a:cubicBezTo>
                  <a:cubicBezTo>
                    <a:pt x="3632499" y="832723"/>
                    <a:pt x="3643780" y="839903"/>
                    <a:pt x="3655061" y="844689"/>
                  </a:cubicBezTo>
                  <a:cubicBezTo>
                    <a:pt x="3701596" y="866223"/>
                    <a:pt x="3748130" y="887761"/>
                    <a:pt x="3794665" y="909295"/>
                  </a:cubicBezTo>
                  <a:cubicBezTo>
                    <a:pt x="3803126" y="914081"/>
                    <a:pt x="3810176" y="921261"/>
                    <a:pt x="3815816" y="930832"/>
                  </a:cubicBezTo>
                  <a:cubicBezTo>
                    <a:pt x="3855300" y="997833"/>
                    <a:pt x="3893374" y="1062440"/>
                    <a:pt x="3932858" y="1129441"/>
                  </a:cubicBezTo>
                  <a:cubicBezTo>
                    <a:pt x="3937088" y="1136620"/>
                    <a:pt x="3941319" y="1141406"/>
                    <a:pt x="3945549" y="1148584"/>
                  </a:cubicBezTo>
                  <a:cubicBezTo>
                    <a:pt x="3951189" y="1141406"/>
                    <a:pt x="3954009" y="1136620"/>
                    <a:pt x="3958240" y="1129441"/>
                  </a:cubicBezTo>
                  <a:cubicBezTo>
                    <a:pt x="3997724" y="1062440"/>
                    <a:pt x="4035797" y="997833"/>
                    <a:pt x="4075281" y="930832"/>
                  </a:cubicBezTo>
                  <a:cubicBezTo>
                    <a:pt x="4080921" y="918867"/>
                    <a:pt x="4087973" y="914081"/>
                    <a:pt x="4096433" y="909295"/>
                  </a:cubicBezTo>
                  <a:cubicBezTo>
                    <a:pt x="4150018" y="885366"/>
                    <a:pt x="4202193" y="861438"/>
                    <a:pt x="4255778" y="837509"/>
                  </a:cubicBezTo>
                  <a:cubicBezTo>
                    <a:pt x="4261418" y="835117"/>
                    <a:pt x="4267059" y="832723"/>
                    <a:pt x="4272699" y="830331"/>
                  </a:cubicBezTo>
                  <a:cubicBezTo>
                    <a:pt x="4271290" y="820760"/>
                    <a:pt x="4269879" y="811188"/>
                    <a:pt x="4268470" y="801617"/>
                  </a:cubicBezTo>
                  <a:lnTo>
                    <a:pt x="4262729" y="764924"/>
                  </a:lnTo>
                  <a:lnTo>
                    <a:pt x="4280183" y="787620"/>
                  </a:lnTo>
                  <a:lnTo>
                    <a:pt x="4285391" y="820760"/>
                  </a:lnTo>
                  <a:cubicBezTo>
                    <a:pt x="4286801" y="827937"/>
                    <a:pt x="4288211" y="837509"/>
                    <a:pt x="4289621" y="847080"/>
                  </a:cubicBezTo>
                  <a:cubicBezTo>
                    <a:pt x="4283980" y="849475"/>
                    <a:pt x="4279751" y="851866"/>
                    <a:pt x="4275520" y="854260"/>
                  </a:cubicBezTo>
                  <a:cubicBezTo>
                    <a:pt x="4219114" y="878189"/>
                    <a:pt x="4161299" y="904510"/>
                    <a:pt x="4104894" y="930832"/>
                  </a:cubicBezTo>
                  <a:cubicBezTo>
                    <a:pt x="4095023" y="935618"/>
                    <a:pt x="4089382" y="940404"/>
                    <a:pt x="4082332" y="952367"/>
                  </a:cubicBezTo>
                  <a:cubicBezTo>
                    <a:pt x="4041438" y="1021762"/>
                    <a:pt x="4000544" y="1091154"/>
                    <a:pt x="3959650" y="1160549"/>
                  </a:cubicBezTo>
                  <a:cubicBezTo>
                    <a:pt x="3955420" y="1167727"/>
                    <a:pt x="3951189" y="1172512"/>
                    <a:pt x="3946959" y="1179692"/>
                  </a:cubicBezTo>
                  <a:cubicBezTo>
                    <a:pt x="3941319" y="1172512"/>
                    <a:pt x="3938499" y="1167727"/>
                    <a:pt x="3934267" y="1160549"/>
                  </a:cubicBezTo>
                  <a:cubicBezTo>
                    <a:pt x="3893374" y="1091154"/>
                    <a:pt x="3852480" y="1021762"/>
                    <a:pt x="3811587" y="952367"/>
                  </a:cubicBezTo>
                  <a:cubicBezTo>
                    <a:pt x="3804535" y="940404"/>
                    <a:pt x="3797485" y="935618"/>
                    <a:pt x="3789025" y="930832"/>
                  </a:cubicBezTo>
                  <a:cubicBezTo>
                    <a:pt x="3732619" y="906904"/>
                    <a:pt x="3676214" y="880581"/>
                    <a:pt x="3619809" y="854260"/>
                  </a:cubicBezTo>
                  <a:cubicBezTo>
                    <a:pt x="3615578" y="851866"/>
                    <a:pt x="3611348" y="849475"/>
                    <a:pt x="3605707" y="847080"/>
                  </a:cubicBezTo>
                  <a:cubicBezTo>
                    <a:pt x="3607117" y="837509"/>
                    <a:pt x="3608528" y="830331"/>
                    <a:pt x="3609937" y="820760"/>
                  </a:cubicBezTo>
                  <a:cubicBezTo>
                    <a:pt x="3624038" y="725045"/>
                    <a:pt x="3639551" y="626935"/>
                    <a:pt x="3655061" y="531220"/>
                  </a:cubicBezTo>
                  <a:cubicBezTo>
                    <a:pt x="3656472" y="519257"/>
                    <a:pt x="3656472" y="507291"/>
                    <a:pt x="3655061" y="495328"/>
                  </a:cubicBezTo>
                  <a:cubicBezTo>
                    <a:pt x="3640960" y="399613"/>
                    <a:pt x="3625449" y="301503"/>
                    <a:pt x="3609937" y="205788"/>
                  </a:cubicBezTo>
                  <a:cubicBezTo>
                    <a:pt x="3608528" y="198611"/>
                    <a:pt x="3607117" y="191431"/>
                    <a:pt x="3605707" y="179468"/>
                  </a:cubicBezTo>
                  <a:cubicBezTo>
                    <a:pt x="3611348" y="177073"/>
                    <a:pt x="3616989" y="172288"/>
                    <a:pt x="3619809" y="167502"/>
                  </a:cubicBezTo>
                  <a:close/>
                  <a:moveTo>
                    <a:pt x="988502" y="74181"/>
                  </a:moveTo>
                  <a:cubicBezTo>
                    <a:pt x="982862" y="81358"/>
                    <a:pt x="980042" y="86144"/>
                    <a:pt x="975811" y="93324"/>
                  </a:cubicBezTo>
                  <a:cubicBezTo>
                    <a:pt x="951839" y="134002"/>
                    <a:pt x="926457" y="174682"/>
                    <a:pt x="903894" y="220145"/>
                  </a:cubicBezTo>
                  <a:cubicBezTo>
                    <a:pt x="896843" y="232111"/>
                    <a:pt x="889793" y="236897"/>
                    <a:pt x="881332" y="241682"/>
                  </a:cubicBezTo>
                  <a:cubicBezTo>
                    <a:pt x="848899" y="256040"/>
                    <a:pt x="815055" y="272789"/>
                    <a:pt x="782623" y="287146"/>
                  </a:cubicBezTo>
                  <a:cubicBezTo>
                    <a:pt x="776983" y="289540"/>
                    <a:pt x="771342" y="294326"/>
                    <a:pt x="765702" y="296718"/>
                  </a:cubicBezTo>
                  <a:cubicBezTo>
                    <a:pt x="767111" y="303897"/>
                    <a:pt x="767111" y="313469"/>
                    <a:pt x="768522" y="320646"/>
                  </a:cubicBezTo>
                  <a:cubicBezTo>
                    <a:pt x="776983" y="378075"/>
                    <a:pt x="785443" y="435505"/>
                    <a:pt x="795314" y="492934"/>
                  </a:cubicBezTo>
                  <a:cubicBezTo>
                    <a:pt x="798134" y="507291"/>
                    <a:pt x="798134" y="521648"/>
                    <a:pt x="795314" y="536006"/>
                  </a:cubicBezTo>
                  <a:cubicBezTo>
                    <a:pt x="785443" y="593435"/>
                    <a:pt x="775572" y="653258"/>
                    <a:pt x="767111" y="710687"/>
                  </a:cubicBezTo>
                  <a:cubicBezTo>
                    <a:pt x="765702" y="717865"/>
                    <a:pt x="765702" y="725045"/>
                    <a:pt x="764291" y="734616"/>
                  </a:cubicBezTo>
                  <a:cubicBezTo>
                    <a:pt x="769931" y="737008"/>
                    <a:pt x="774162" y="739402"/>
                    <a:pt x="778392" y="741794"/>
                  </a:cubicBezTo>
                  <a:cubicBezTo>
                    <a:pt x="803774" y="753759"/>
                    <a:pt x="829157" y="768116"/>
                    <a:pt x="854539" y="775294"/>
                  </a:cubicBezTo>
                  <a:cubicBezTo>
                    <a:pt x="882742" y="782474"/>
                    <a:pt x="905304" y="806403"/>
                    <a:pt x="923636" y="842295"/>
                  </a:cubicBezTo>
                  <a:cubicBezTo>
                    <a:pt x="943378" y="880581"/>
                    <a:pt x="965940" y="916475"/>
                    <a:pt x="988502" y="954761"/>
                  </a:cubicBezTo>
                  <a:cubicBezTo>
                    <a:pt x="992732" y="947581"/>
                    <a:pt x="996963" y="940404"/>
                    <a:pt x="999783" y="935618"/>
                  </a:cubicBezTo>
                  <a:cubicBezTo>
                    <a:pt x="1025166" y="892546"/>
                    <a:pt x="1049137" y="851866"/>
                    <a:pt x="1074520" y="808794"/>
                  </a:cubicBezTo>
                  <a:cubicBezTo>
                    <a:pt x="1081571" y="796831"/>
                    <a:pt x="1088621" y="792045"/>
                    <a:pt x="1098493" y="782474"/>
                  </a:cubicBezTo>
                  <a:cubicBezTo>
                    <a:pt x="1132336" y="768116"/>
                    <a:pt x="1166179" y="751365"/>
                    <a:pt x="1200022" y="737008"/>
                  </a:cubicBezTo>
                  <a:cubicBezTo>
                    <a:pt x="1204252" y="734616"/>
                    <a:pt x="1208483" y="732222"/>
                    <a:pt x="1214124" y="729830"/>
                  </a:cubicBezTo>
                  <a:cubicBezTo>
                    <a:pt x="1214124" y="722650"/>
                    <a:pt x="1212713" y="713079"/>
                    <a:pt x="1211303" y="705902"/>
                  </a:cubicBezTo>
                  <a:cubicBezTo>
                    <a:pt x="1201432" y="648472"/>
                    <a:pt x="1192971" y="588649"/>
                    <a:pt x="1183101" y="531220"/>
                  </a:cubicBezTo>
                  <a:cubicBezTo>
                    <a:pt x="1181690" y="519257"/>
                    <a:pt x="1180280" y="507291"/>
                    <a:pt x="1183101" y="492934"/>
                  </a:cubicBezTo>
                  <a:cubicBezTo>
                    <a:pt x="1192971" y="435505"/>
                    <a:pt x="1201432" y="375684"/>
                    <a:pt x="1211303" y="315861"/>
                  </a:cubicBezTo>
                  <a:cubicBezTo>
                    <a:pt x="1212713" y="308683"/>
                    <a:pt x="1212713" y="299112"/>
                    <a:pt x="1214124" y="291932"/>
                  </a:cubicBezTo>
                  <a:cubicBezTo>
                    <a:pt x="1209892" y="289540"/>
                    <a:pt x="1207072" y="289540"/>
                    <a:pt x="1204252" y="287146"/>
                  </a:cubicBezTo>
                  <a:cubicBezTo>
                    <a:pt x="1168999" y="272789"/>
                    <a:pt x="1133745" y="256040"/>
                    <a:pt x="1097082" y="239288"/>
                  </a:cubicBezTo>
                  <a:cubicBezTo>
                    <a:pt x="1088621" y="236897"/>
                    <a:pt x="1081571" y="229717"/>
                    <a:pt x="1075931" y="220145"/>
                  </a:cubicBezTo>
                  <a:cubicBezTo>
                    <a:pt x="1050548" y="177073"/>
                    <a:pt x="1026575" y="136396"/>
                    <a:pt x="1001193" y="93324"/>
                  </a:cubicBezTo>
                  <a:cubicBezTo>
                    <a:pt x="996963" y="86144"/>
                    <a:pt x="992732" y="81358"/>
                    <a:pt x="988502" y="74181"/>
                  </a:cubicBezTo>
                  <a:close/>
                  <a:moveTo>
                    <a:pt x="2469141" y="71787"/>
                  </a:moveTo>
                  <a:cubicBezTo>
                    <a:pt x="2464910" y="76572"/>
                    <a:pt x="2463501" y="81358"/>
                    <a:pt x="2460680" y="83752"/>
                  </a:cubicBezTo>
                  <a:cubicBezTo>
                    <a:pt x="2459269" y="86144"/>
                    <a:pt x="2457860" y="88538"/>
                    <a:pt x="2456449" y="90930"/>
                  </a:cubicBezTo>
                  <a:cubicBezTo>
                    <a:pt x="2432478" y="131610"/>
                    <a:pt x="2407095" y="174682"/>
                    <a:pt x="2385943" y="210574"/>
                  </a:cubicBezTo>
                  <a:cubicBezTo>
                    <a:pt x="2378893" y="222539"/>
                    <a:pt x="2371841" y="229717"/>
                    <a:pt x="2361971" y="234503"/>
                  </a:cubicBezTo>
                  <a:cubicBezTo>
                    <a:pt x="2326717" y="248860"/>
                    <a:pt x="2291464" y="265611"/>
                    <a:pt x="2256210" y="282360"/>
                  </a:cubicBezTo>
                  <a:cubicBezTo>
                    <a:pt x="2251981" y="284754"/>
                    <a:pt x="2249160" y="287146"/>
                    <a:pt x="2246340" y="289540"/>
                  </a:cubicBezTo>
                  <a:cubicBezTo>
                    <a:pt x="2247750" y="299112"/>
                    <a:pt x="2247750" y="306289"/>
                    <a:pt x="2249160" y="313469"/>
                  </a:cubicBezTo>
                  <a:cubicBezTo>
                    <a:pt x="2259031" y="370898"/>
                    <a:pt x="2267491" y="430719"/>
                    <a:pt x="2277363" y="490542"/>
                  </a:cubicBezTo>
                  <a:cubicBezTo>
                    <a:pt x="2278772" y="502505"/>
                    <a:pt x="2278772" y="514471"/>
                    <a:pt x="2277363" y="526434"/>
                  </a:cubicBezTo>
                  <a:cubicBezTo>
                    <a:pt x="2267491" y="583863"/>
                    <a:pt x="2259031" y="643687"/>
                    <a:pt x="2249160" y="703507"/>
                  </a:cubicBezTo>
                  <a:cubicBezTo>
                    <a:pt x="2247750" y="710687"/>
                    <a:pt x="2247750" y="717865"/>
                    <a:pt x="2246340" y="727436"/>
                  </a:cubicBezTo>
                  <a:cubicBezTo>
                    <a:pt x="2251981" y="729830"/>
                    <a:pt x="2256210" y="732222"/>
                    <a:pt x="2260441" y="734616"/>
                  </a:cubicBezTo>
                  <a:cubicBezTo>
                    <a:pt x="2292874" y="751365"/>
                    <a:pt x="2325308" y="765722"/>
                    <a:pt x="2359151" y="780080"/>
                  </a:cubicBezTo>
                  <a:cubicBezTo>
                    <a:pt x="2371841" y="784865"/>
                    <a:pt x="2380302" y="794437"/>
                    <a:pt x="2388763" y="808794"/>
                  </a:cubicBezTo>
                  <a:cubicBezTo>
                    <a:pt x="2404275" y="837509"/>
                    <a:pt x="2419786" y="866223"/>
                    <a:pt x="2436707" y="892546"/>
                  </a:cubicBezTo>
                  <a:cubicBezTo>
                    <a:pt x="2440938" y="899724"/>
                    <a:pt x="2446579" y="909295"/>
                    <a:pt x="2452220" y="918867"/>
                  </a:cubicBezTo>
                  <a:cubicBezTo>
                    <a:pt x="2455040" y="923653"/>
                    <a:pt x="2456449" y="926047"/>
                    <a:pt x="2459269" y="930832"/>
                  </a:cubicBezTo>
                  <a:cubicBezTo>
                    <a:pt x="2463501" y="935618"/>
                    <a:pt x="2466321" y="940404"/>
                    <a:pt x="2470550" y="947581"/>
                  </a:cubicBezTo>
                  <a:cubicBezTo>
                    <a:pt x="2474782" y="942796"/>
                    <a:pt x="2477602" y="938010"/>
                    <a:pt x="2480422" y="933224"/>
                  </a:cubicBezTo>
                  <a:cubicBezTo>
                    <a:pt x="2504394" y="892546"/>
                    <a:pt x="2529776" y="851866"/>
                    <a:pt x="2553749" y="808794"/>
                  </a:cubicBezTo>
                  <a:cubicBezTo>
                    <a:pt x="2553749" y="808794"/>
                    <a:pt x="2555158" y="806403"/>
                    <a:pt x="2555158" y="806403"/>
                  </a:cubicBezTo>
                  <a:cubicBezTo>
                    <a:pt x="2555158" y="806403"/>
                    <a:pt x="2556569" y="804009"/>
                    <a:pt x="2556569" y="804009"/>
                  </a:cubicBezTo>
                  <a:cubicBezTo>
                    <a:pt x="2562210" y="792045"/>
                    <a:pt x="2569260" y="787260"/>
                    <a:pt x="2577721" y="782474"/>
                  </a:cubicBezTo>
                  <a:cubicBezTo>
                    <a:pt x="2577721" y="782474"/>
                    <a:pt x="2579131" y="782474"/>
                    <a:pt x="2579131" y="782474"/>
                  </a:cubicBezTo>
                  <a:cubicBezTo>
                    <a:pt x="2579131" y="782474"/>
                    <a:pt x="2580541" y="782474"/>
                    <a:pt x="2580541" y="782474"/>
                  </a:cubicBezTo>
                  <a:cubicBezTo>
                    <a:pt x="2583361" y="780080"/>
                    <a:pt x="2587592" y="780080"/>
                    <a:pt x="2590413" y="777688"/>
                  </a:cubicBezTo>
                  <a:cubicBezTo>
                    <a:pt x="2620024" y="763331"/>
                    <a:pt x="2649638" y="751365"/>
                    <a:pt x="2679250" y="737008"/>
                  </a:cubicBezTo>
                  <a:cubicBezTo>
                    <a:pt x="2680661" y="737008"/>
                    <a:pt x="2682070" y="734616"/>
                    <a:pt x="2683481" y="734616"/>
                  </a:cubicBezTo>
                  <a:cubicBezTo>
                    <a:pt x="2687711" y="734616"/>
                    <a:pt x="2690531" y="732222"/>
                    <a:pt x="2694762" y="729830"/>
                  </a:cubicBezTo>
                  <a:cubicBezTo>
                    <a:pt x="2693351" y="720259"/>
                    <a:pt x="2693351" y="713079"/>
                    <a:pt x="2691942" y="705902"/>
                  </a:cubicBezTo>
                  <a:cubicBezTo>
                    <a:pt x="2682070" y="648472"/>
                    <a:pt x="2673609" y="588649"/>
                    <a:pt x="2663739" y="528828"/>
                  </a:cubicBezTo>
                  <a:cubicBezTo>
                    <a:pt x="2662328" y="521648"/>
                    <a:pt x="2662328" y="516863"/>
                    <a:pt x="2662328" y="509685"/>
                  </a:cubicBezTo>
                  <a:cubicBezTo>
                    <a:pt x="2662328" y="504900"/>
                    <a:pt x="2662328" y="497720"/>
                    <a:pt x="2663739" y="492934"/>
                  </a:cubicBezTo>
                  <a:cubicBezTo>
                    <a:pt x="2673609" y="435505"/>
                    <a:pt x="2682070" y="375684"/>
                    <a:pt x="2691942" y="318255"/>
                  </a:cubicBezTo>
                  <a:cubicBezTo>
                    <a:pt x="2691942" y="313469"/>
                    <a:pt x="2693351" y="311075"/>
                    <a:pt x="2693351" y="306289"/>
                  </a:cubicBezTo>
                  <a:cubicBezTo>
                    <a:pt x="2693351" y="301503"/>
                    <a:pt x="2694762" y="296718"/>
                    <a:pt x="2694762" y="291932"/>
                  </a:cubicBezTo>
                  <a:cubicBezTo>
                    <a:pt x="2690531" y="289540"/>
                    <a:pt x="2687711" y="289540"/>
                    <a:pt x="2684890" y="287146"/>
                  </a:cubicBezTo>
                  <a:cubicBezTo>
                    <a:pt x="2683481" y="284754"/>
                    <a:pt x="2682070" y="284754"/>
                    <a:pt x="2680661" y="284754"/>
                  </a:cubicBezTo>
                  <a:cubicBezTo>
                    <a:pt x="2649638" y="270397"/>
                    <a:pt x="2620024" y="258431"/>
                    <a:pt x="2590413" y="244074"/>
                  </a:cubicBezTo>
                  <a:cubicBezTo>
                    <a:pt x="2586181" y="244074"/>
                    <a:pt x="2581952" y="241682"/>
                    <a:pt x="2577721" y="239288"/>
                  </a:cubicBezTo>
                  <a:cubicBezTo>
                    <a:pt x="2574900" y="236897"/>
                    <a:pt x="2573491" y="236897"/>
                    <a:pt x="2570671" y="234503"/>
                  </a:cubicBezTo>
                  <a:cubicBezTo>
                    <a:pt x="2566439" y="229717"/>
                    <a:pt x="2562210" y="227325"/>
                    <a:pt x="2559389" y="222539"/>
                  </a:cubicBezTo>
                  <a:cubicBezTo>
                    <a:pt x="2559389" y="222539"/>
                    <a:pt x="2557979" y="220145"/>
                    <a:pt x="2557979" y="220145"/>
                  </a:cubicBezTo>
                  <a:cubicBezTo>
                    <a:pt x="2556569" y="217754"/>
                    <a:pt x="2556569" y="217754"/>
                    <a:pt x="2555158" y="215359"/>
                  </a:cubicBezTo>
                  <a:cubicBezTo>
                    <a:pt x="2531187" y="172288"/>
                    <a:pt x="2505804" y="131610"/>
                    <a:pt x="2481831" y="90930"/>
                  </a:cubicBezTo>
                  <a:cubicBezTo>
                    <a:pt x="2480422" y="86144"/>
                    <a:pt x="2477602" y="83752"/>
                    <a:pt x="2476191" y="81358"/>
                  </a:cubicBezTo>
                  <a:cubicBezTo>
                    <a:pt x="2473371" y="78966"/>
                    <a:pt x="2471961" y="76572"/>
                    <a:pt x="2469141" y="71787"/>
                  </a:cubicBezTo>
                  <a:close/>
                  <a:moveTo>
                    <a:pt x="3600773" y="50262"/>
                  </a:moveTo>
                  <a:lnTo>
                    <a:pt x="3618870" y="65938"/>
                  </a:lnTo>
                  <a:lnTo>
                    <a:pt x="3604297" y="74181"/>
                  </a:lnTo>
                  <a:close/>
                  <a:moveTo>
                    <a:pt x="2469141" y="43072"/>
                  </a:moveTo>
                  <a:cubicBezTo>
                    <a:pt x="2473371" y="47858"/>
                    <a:pt x="2477602" y="55038"/>
                    <a:pt x="2480422" y="59823"/>
                  </a:cubicBezTo>
                  <a:cubicBezTo>
                    <a:pt x="2507214" y="105287"/>
                    <a:pt x="2535417" y="150753"/>
                    <a:pt x="2562210" y="198611"/>
                  </a:cubicBezTo>
                  <a:cubicBezTo>
                    <a:pt x="2563619" y="201002"/>
                    <a:pt x="2565030" y="203396"/>
                    <a:pt x="2566439" y="205788"/>
                  </a:cubicBezTo>
                  <a:cubicBezTo>
                    <a:pt x="2572080" y="212968"/>
                    <a:pt x="2577721" y="217754"/>
                    <a:pt x="2584772" y="220145"/>
                  </a:cubicBezTo>
                  <a:cubicBezTo>
                    <a:pt x="2621436" y="236897"/>
                    <a:pt x="2658099" y="253646"/>
                    <a:pt x="2694762" y="270397"/>
                  </a:cubicBezTo>
                  <a:cubicBezTo>
                    <a:pt x="2694762" y="270397"/>
                    <a:pt x="2696172" y="270397"/>
                    <a:pt x="2696172" y="270397"/>
                  </a:cubicBezTo>
                  <a:cubicBezTo>
                    <a:pt x="2700403" y="272789"/>
                    <a:pt x="2703223" y="275183"/>
                    <a:pt x="2708863" y="277574"/>
                  </a:cubicBezTo>
                  <a:cubicBezTo>
                    <a:pt x="2708863" y="279969"/>
                    <a:pt x="2707453" y="284754"/>
                    <a:pt x="2707453" y="287146"/>
                  </a:cubicBezTo>
                  <a:cubicBezTo>
                    <a:pt x="2707453" y="289540"/>
                    <a:pt x="2706043" y="294326"/>
                    <a:pt x="2706043" y="296718"/>
                  </a:cubicBezTo>
                  <a:cubicBezTo>
                    <a:pt x="2696172" y="361327"/>
                    <a:pt x="2686301" y="428327"/>
                    <a:pt x="2675020" y="492934"/>
                  </a:cubicBezTo>
                  <a:cubicBezTo>
                    <a:pt x="2673609" y="497720"/>
                    <a:pt x="2673609" y="500114"/>
                    <a:pt x="2673609" y="504900"/>
                  </a:cubicBezTo>
                  <a:cubicBezTo>
                    <a:pt x="2673609" y="509685"/>
                    <a:pt x="2673609" y="516863"/>
                    <a:pt x="2673609" y="521648"/>
                  </a:cubicBezTo>
                  <a:cubicBezTo>
                    <a:pt x="2673609" y="524043"/>
                    <a:pt x="2675020" y="528828"/>
                    <a:pt x="2675020" y="531220"/>
                  </a:cubicBezTo>
                  <a:cubicBezTo>
                    <a:pt x="2686301" y="595829"/>
                    <a:pt x="2696172" y="660436"/>
                    <a:pt x="2706043" y="725045"/>
                  </a:cubicBezTo>
                  <a:cubicBezTo>
                    <a:pt x="2706043" y="729830"/>
                    <a:pt x="2707453" y="734616"/>
                    <a:pt x="2707453" y="739402"/>
                  </a:cubicBezTo>
                  <a:cubicBezTo>
                    <a:pt x="2708863" y="741794"/>
                    <a:pt x="2708863" y="744188"/>
                    <a:pt x="2708863" y="746579"/>
                  </a:cubicBezTo>
                  <a:cubicBezTo>
                    <a:pt x="2706043" y="748973"/>
                    <a:pt x="2703223" y="748973"/>
                    <a:pt x="2700403" y="751365"/>
                  </a:cubicBezTo>
                  <a:cubicBezTo>
                    <a:pt x="2698992" y="753759"/>
                    <a:pt x="2698992" y="753759"/>
                    <a:pt x="2697582" y="753759"/>
                  </a:cubicBezTo>
                  <a:cubicBezTo>
                    <a:pt x="2659508" y="770508"/>
                    <a:pt x="2621436" y="789651"/>
                    <a:pt x="2581952" y="806403"/>
                  </a:cubicBezTo>
                  <a:cubicBezTo>
                    <a:pt x="2580541" y="806403"/>
                    <a:pt x="2580541" y="806403"/>
                    <a:pt x="2580541" y="806403"/>
                  </a:cubicBezTo>
                  <a:cubicBezTo>
                    <a:pt x="2576311" y="808794"/>
                    <a:pt x="2573491" y="811188"/>
                    <a:pt x="2570671" y="813580"/>
                  </a:cubicBezTo>
                  <a:cubicBezTo>
                    <a:pt x="2570671" y="815974"/>
                    <a:pt x="2569260" y="815974"/>
                    <a:pt x="2569260" y="815974"/>
                  </a:cubicBezTo>
                  <a:cubicBezTo>
                    <a:pt x="2566439" y="820760"/>
                    <a:pt x="2563619" y="823152"/>
                    <a:pt x="2560799" y="827937"/>
                  </a:cubicBezTo>
                  <a:cubicBezTo>
                    <a:pt x="2532596" y="875795"/>
                    <a:pt x="2505804" y="921261"/>
                    <a:pt x="2477602" y="969119"/>
                  </a:cubicBezTo>
                  <a:cubicBezTo>
                    <a:pt x="2476191" y="969119"/>
                    <a:pt x="2474782" y="971510"/>
                    <a:pt x="2473371" y="973904"/>
                  </a:cubicBezTo>
                  <a:cubicBezTo>
                    <a:pt x="2471961" y="976296"/>
                    <a:pt x="2469141" y="981082"/>
                    <a:pt x="2466321" y="985868"/>
                  </a:cubicBezTo>
                  <a:cubicBezTo>
                    <a:pt x="2460680" y="976296"/>
                    <a:pt x="2456449" y="969119"/>
                    <a:pt x="2450809" y="959547"/>
                  </a:cubicBezTo>
                  <a:cubicBezTo>
                    <a:pt x="2449399" y="957153"/>
                    <a:pt x="2449399" y="957153"/>
                    <a:pt x="2447988" y="954761"/>
                  </a:cubicBezTo>
                  <a:cubicBezTo>
                    <a:pt x="2442348" y="945190"/>
                    <a:pt x="2436707" y="935618"/>
                    <a:pt x="2431067" y="926047"/>
                  </a:cubicBezTo>
                  <a:cubicBezTo>
                    <a:pt x="2422606" y="914081"/>
                    <a:pt x="2414145" y="899724"/>
                    <a:pt x="2405684" y="887761"/>
                  </a:cubicBezTo>
                  <a:lnTo>
                    <a:pt x="2405684" y="880581"/>
                  </a:lnTo>
                  <a:cubicBezTo>
                    <a:pt x="2395814" y="863832"/>
                    <a:pt x="2384533" y="844689"/>
                    <a:pt x="2373252" y="825546"/>
                  </a:cubicBezTo>
                  <a:cubicBezTo>
                    <a:pt x="2367612" y="815974"/>
                    <a:pt x="2361971" y="808794"/>
                    <a:pt x="2353510" y="806403"/>
                  </a:cubicBezTo>
                  <a:cubicBezTo>
                    <a:pt x="2315436" y="789651"/>
                    <a:pt x="2275952" y="770508"/>
                    <a:pt x="2237879" y="753759"/>
                  </a:cubicBezTo>
                  <a:cubicBezTo>
                    <a:pt x="2235059" y="753759"/>
                    <a:pt x="2230828" y="751365"/>
                    <a:pt x="2226599" y="748973"/>
                  </a:cubicBezTo>
                  <a:cubicBezTo>
                    <a:pt x="2228008" y="741794"/>
                    <a:pt x="2228008" y="734616"/>
                    <a:pt x="2229419" y="727436"/>
                  </a:cubicBezTo>
                  <a:cubicBezTo>
                    <a:pt x="2239289" y="662830"/>
                    <a:pt x="2249160" y="595829"/>
                    <a:pt x="2260441" y="531220"/>
                  </a:cubicBezTo>
                  <a:cubicBezTo>
                    <a:pt x="2263262" y="519257"/>
                    <a:pt x="2263262" y="504900"/>
                    <a:pt x="2260441" y="492934"/>
                  </a:cubicBezTo>
                  <a:cubicBezTo>
                    <a:pt x="2249160" y="428327"/>
                    <a:pt x="2239289" y="363718"/>
                    <a:pt x="2229419" y="299112"/>
                  </a:cubicBezTo>
                  <a:cubicBezTo>
                    <a:pt x="2228008" y="291932"/>
                    <a:pt x="2228008" y="284754"/>
                    <a:pt x="2226599" y="275183"/>
                  </a:cubicBezTo>
                  <a:cubicBezTo>
                    <a:pt x="2242109" y="268003"/>
                    <a:pt x="2257621" y="260825"/>
                    <a:pt x="2273132" y="253646"/>
                  </a:cubicBezTo>
                  <a:cubicBezTo>
                    <a:pt x="2301335" y="241682"/>
                    <a:pt x="2328128" y="229717"/>
                    <a:pt x="2354920" y="217754"/>
                  </a:cubicBezTo>
                  <a:cubicBezTo>
                    <a:pt x="2361971" y="215359"/>
                    <a:pt x="2369021" y="208182"/>
                    <a:pt x="2376072" y="198611"/>
                  </a:cubicBezTo>
                  <a:cubicBezTo>
                    <a:pt x="2385943" y="181859"/>
                    <a:pt x="2397224" y="162716"/>
                    <a:pt x="2408505" y="143573"/>
                  </a:cubicBezTo>
                  <a:lnTo>
                    <a:pt x="2408505" y="136396"/>
                  </a:lnTo>
                  <a:cubicBezTo>
                    <a:pt x="2412736" y="134002"/>
                    <a:pt x="2416965" y="129216"/>
                    <a:pt x="2419786" y="124430"/>
                  </a:cubicBezTo>
                  <a:cubicBezTo>
                    <a:pt x="2432478" y="102895"/>
                    <a:pt x="2445168" y="81358"/>
                    <a:pt x="2457860" y="59823"/>
                  </a:cubicBezTo>
                  <a:cubicBezTo>
                    <a:pt x="2460680" y="55038"/>
                    <a:pt x="2464910" y="50252"/>
                    <a:pt x="2469141" y="43072"/>
                  </a:cubicBezTo>
                  <a:close/>
                  <a:moveTo>
                    <a:pt x="988502" y="38286"/>
                  </a:moveTo>
                  <a:cubicBezTo>
                    <a:pt x="992732" y="45466"/>
                    <a:pt x="996963" y="50252"/>
                    <a:pt x="999783" y="55038"/>
                  </a:cubicBezTo>
                  <a:cubicBezTo>
                    <a:pt x="1026575" y="100501"/>
                    <a:pt x="1054778" y="145967"/>
                    <a:pt x="1081571" y="193825"/>
                  </a:cubicBezTo>
                  <a:cubicBezTo>
                    <a:pt x="1087212" y="205788"/>
                    <a:pt x="1095673" y="212968"/>
                    <a:pt x="1104133" y="217754"/>
                  </a:cubicBezTo>
                  <a:cubicBezTo>
                    <a:pt x="1140797" y="234503"/>
                    <a:pt x="1177460" y="251254"/>
                    <a:pt x="1214124" y="268003"/>
                  </a:cubicBezTo>
                  <a:cubicBezTo>
                    <a:pt x="1218353" y="270397"/>
                    <a:pt x="1222584" y="272789"/>
                    <a:pt x="1228225" y="275183"/>
                  </a:cubicBezTo>
                  <a:cubicBezTo>
                    <a:pt x="1228225" y="282360"/>
                    <a:pt x="1228225" y="287146"/>
                    <a:pt x="1226814" y="294326"/>
                  </a:cubicBezTo>
                  <a:cubicBezTo>
                    <a:pt x="1216944" y="358932"/>
                    <a:pt x="1207072" y="425933"/>
                    <a:pt x="1195791" y="492934"/>
                  </a:cubicBezTo>
                  <a:cubicBezTo>
                    <a:pt x="1194382" y="504900"/>
                    <a:pt x="1194382" y="516863"/>
                    <a:pt x="1195791" y="528828"/>
                  </a:cubicBezTo>
                  <a:cubicBezTo>
                    <a:pt x="1205663" y="593435"/>
                    <a:pt x="1216944" y="660436"/>
                    <a:pt x="1226814" y="725045"/>
                  </a:cubicBezTo>
                  <a:cubicBezTo>
                    <a:pt x="1228225" y="729830"/>
                    <a:pt x="1228225" y="737008"/>
                    <a:pt x="1229634" y="744188"/>
                  </a:cubicBezTo>
                  <a:cubicBezTo>
                    <a:pt x="1225405" y="746579"/>
                    <a:pt x="1222584" y="748973"/>
                    <a:pt x="1218353" y="751365"/>
                  </a:cubicBezTo>
                  <a:cubicBezTo>
                    <a:pt x="1180280" y="768116"/>
                    <a:pt x="1142206" y="787260"/>
                    <a:pt x="1102722" y="804009"/>
                  </a:cubicBezTo>
                  <a:cubicBezTo>
                    <a:pt x="1094262" y="808794"/>
                    <a:pt x="1087212" y="815974"/>
                    <a:pt x="1081571" y="825546"/>
                  </a:cubicBezTo>
                  <a:cubicBezTo>
                    <a:pt x="1054778" y="871009"/>
                    <a:pt x="1026575" y="918867"/>
                    <a:pt x="999783" y="964333"/>
                  </a:cubicBezTo>
                  <a:cubicBezTo>
                    <a:pt x="996963" y="971510"/>
                    <a:pt x="992732" y="976296"/>
                    <a:pt x="987092" y="985868"/>
                  </a:cubicBezTo>
                  <a:cubicBezTo>
                    <a:pt x="975811" y="964333"/>
                    <a:pt x="964529" y="945190"/>
                    <a:pt x="953248" y="926047"/>
                  </a:cubicBezTo>
                  <a:cubicBezTo>
                    <a:pt x="933507" y="892546"/>
                    <a:pt x="913765" y="859046"/>
                    <a:pt x="894023" y="825546"/>
                  </a:cubicBezTo>
                  <a:cubicBezTo>
                    <a:pt x="888382" y="815974"/>
                    <a:pt x="882742" y="808794"/>
                    <a:pt x="875692" y="806403"/>
                  </a:cubicBezTo>
                  <a:cubicBezTo>
                    <a:pt x="837618" y="789651"/>
                    <a:pt x="798134" y="770508"/>
                    <a:pt x="760061" y="753759"/>
                  </a:cubicBezTo>
                  <a:cubicBezTo>
                    <a:pt x="757241" y="751365"/>
                    <a:pt x="753010" y="748973"/>
                    <a:pt x="748780" y="746579"/>
                  </a:cubicBezTo>
                  <a:cubicBezTo>
                    <a:pt x="748780" y="739402"/>
                    <a:pt x="748780" y="734616"/>
                    <a:pt x="750189" y="727436"/>
                  </a:cubicBezTo>
                  <a:cubicBezTo>
                    <a:pt x="760061" y="662830"/>
                    <a:pt x="769931" y="595829"/>
                    <a:pt x="781212" y="528828"/>
                  </a:cubicBezTo>
                  <a:cubicBezTo>
                    <a:pt x="782623" y="516863"/>
                    <a:pt x="782623" y="504900"/>
                    <a:pt x="781212" y="492934"/>
                  </a:cubicBezTo>
                  <a:cubicBezTo>
                    <a:pt x="771342" y="428327"/>
                    <a:pt x="760061" y="361327"/>
                    <a:pt x="750189" y="296718"/>
                  </a:cubicBezTo>
                  <a:cubicBezTo>
                    <a:pt x="748780" y="289540"/>
                    <a:pt x="748780" y="284754"/>
                    <a:pt x="747369" y="275183"/>
                  </a:cubicBezTo>
                  <a:cubicBezTo>
                    <a:pt x="753010" y="272789"/>
                    <a:pt x="758650" y="270397"/>
                    <a:pt x="762881" y="268003"/>
                  </a:cubicBezTo>
                  <a:cubicBezTo>
                    <a:pt x="799545" y="251254"/>
                    <a:pt x="836208" y="234503"/>
                    <a:pt x="874281" y="217754"/>
                  </a:cubicBezTo>
                  <a:cubicBezTo>
                    <a:pt x="882742" y="215359"/>
                    <a:pt x="889793" y="208182"/>
                    <a:pt x="895434" y="196216"/>
                  </a:cubicBezTo>
                  <a:cubicBezTo>
                    <a:pt x="922225" y="150753"/>
                    <a:pt x="950428" y="102895"/>
                    <a:pt x="977221" y="57429"/>
                  </a:cubicBezTo>
                  <a:cubicBezTo>
                    <a:pt x="980042" y="50252"/>
                    <a:pt x="984271" y="45466"/>
                    <a:pt x="988502" y="38286"/>
                  </a:cubicBezTo>
                  <a:close/>
                  <a:moveTo>
                    <a:pt x="2371841" y="7180"/>
                  </a:moveTo>
                  <a:lnTo>
                    <a:pt x="2390174" y="7180"/>
                  </a:lnTo>
                  <a:cubicBezTo>
                    <a:pt x="2373252" y="38286"/>
                    <a:pt x="2354920" y="67001"/>
                    <a:pt x="2337998" y="98109"/>
                  </a:cubicBezTo>
                  <a:cubicBezTo>
                    <a:pt x="2330948" y="107681"/>
                    <a:pt x="2322487" y="114858"/>
                    <a:pt x="2314027" y="119644"/>
                  </a:cubicBezTo>
                  <a:cubicBezTo>
                    <a:pt x="2260441" y="143573"/>
                    <a:pt x="2208266" y="167502"/>
                    <a:pt x="2154681" y="191431"/>
                  </a:cubicBezTo>
                  <a:cubicBezTo>
                    <a:pt x="2150451" y="193825"/>
                    <a:pt x="2146220" y="196216"/>
                    <a:pt x="2140580" y="198611"/>
                  </a:cubicBezTo>
                  <a:cubicBezTo>
                    <a:pt x="2141990" y="210574"/>
                    <a:pt x="2143400" y="220145"/>
                    <a:pt x="2144811" y="229717"/>
                  </a:cubicBezTo>
                  <a:cubicBezTo>
                    <a:pt x="2158912" y="320646"/>
                    <a:pt x="2173013" y="409184"/>
                    <a:pt x="2187115" y="500114"/>
                  </a:cubicBezTo>
                  <a:cubicBezTo>
                    <a:pt x="2188524" y="512077"/>
                    <a:pt x="2188524" y="524043"/>
                    <a:pt x="2187115" y="536006"/>
                  </a:cubicBezTo>
                  <a:cubicBezTo>
                    <a:pt x="2173013" y="626935"/>
                    <a:pt x="2158912" y="715473"/>
                    <a:pt x="2144811" y="806403"/>
                  </a:cubicBezTo>
                  <a:cubicBezTo>
                    <a:pt x="2143400" y="813580"/>
                    <a:pt x="2141990" y="823152"/>
                    <a:pt x="2140580" y="835117"/>
                  </a:cubicBezTo>
                  <a:cubicBezTo>
                    <a:pt x="2153271" y="839903"/>
                    <a:pt x="2164553" y="847080"/>
                    <a:pt x="2175834" y="851866"/>
                  </a:cubicBezTo>
                  <a:cubicBezTo>
                    <a:pt x="2222367" y="873403"/>
                    <a:pt x="2268902" y="894938"/>
                    <a:pt x="2315436" y="916475"/>
                  </a:cubicBezTo>
                  <a:cubicBezTo>
                    <a:pt x="2323897" y="918867"/>
                    <a:pt x="2330948" y="926047"/>
                    <a:pt x="2336589" y="935618"/>
                  </a:cubicBezTo>
                  <a:cubicBezTo>
                    <a:pt x="2376072" y="1002619"/>
                    <a:pt x="2414145" y="1067226"/>
                    <a:pt x="2453629" y="1134226"/>
                  </a:cubicBezTo>
                  <a:cubicBezTo>
                    <a:pt x="2456449" y="1141406"/>
                    <a:pt x="2460680" y="1146192"/>
                    <a:pt x="2464910" y="1153369"/>
                  </a:cubicBezTo>
                  <a:cubicBezTo>
                    <a:pt x="2469141" y="1146192"/>
                    <a:pt x="2471961" y="1141406"/>
                    <a:pt x="2476191" y="1134226"/>
                  </a:cubicBezTo>
                  <a:cubicBezTo>
                    <a:pt x="2514265" y="1069620"/>
                    <a:pt x="2553749" y="1005011"/>
                    <a:pt x="2591822" y="938010"/>
                  </a:cubicBezTo>
                  <a:cubicBezTo>
                    <a:pt x="2591822" y="935618"/>
                    <a:pt x="2593233" y="935618"/>
                    <a:pt x="2593233" y="935618"/>
                  </a:cubicBezTo>
                  <a:cubicBezTo>
                    <a:pt x="2593233" y="933224"/>
                    <a:pt x="2594642" y="933224"/>
                    <a:pt x="2596053" y="930832"/>
                  </a:cubicBezTo>
                  <a:cubicBezTo>
                    <a:pt x="2600283" y="923653"/>
                    <a:pt x="2605923" y="918867"/>
                    <a:pt x="2612975" y="916475"/>
                  </a:cubicBezTo>
                  <a:cubicBezTo>
                    <a:pt x="2614384" y="916475"/>
                    <a:pt x="2614384" y="916475"/>
                    <a:pt x="2614384" y="916475"/>
                  </a:cubicBezTo>
                  <a:cubicBezTo>
                    <a:pt x="2624256" y="911689"/>
                    <a:pt x="2632716" y="909295"/>
                    <a:pt x="2642587" y="904510"/>
                  </a:cubicBezTo>
                  <a:cubicBezTo>
                    <a:pt x="2679250" y="887761"/>
                    <a:pt x="2717324" y="871009"/>
                    <a:pt x="2753988" y="854260"/>
                  </a:cubicBezTo>
                  <a:cubicBezTo>
                    <a:pt x="2761038" y="849475"/>
                    <a:pt x="2766678" y="847080"/>
                    <a:pt x="2773730" y="844689"/>
                  </a:cubicBezTo>
                  <a:cubicBezTo>
                    <a:pt x="2779370" y="842295"/>
                    <a:pt x="2783600" y="839903"/>
                    <a:pt x="2790651" y="837509"/>
                  </a:cubicBezTo>
                  <a:cubicBezTo>
                    <a:pt x="2789240" y="827937"/>
                    <a:pt x="2787831" y="818366"/>
                    <a:pt x="2786420" y="808794"/>
                  </a:cubicBezTo>
                  <a:cubicBezTo>
                    <a:pt x="2779370" y="768116"/>
                    <a:pt x="2773730" y="725045"/>
                    <a:pt x="2766678" y="681973"/>
                  </a:cubicBezTo>
                  <a:cubicBezTo>
                    <a:pt x="2765269" y="679579"/>
                    <a:pt x="2765269" y="679579"/>
                    <a:pt x="2765269" y="677187"/>
                  </a:cubicBezTo>
                  <a:cubicBezTo>
                    <a:pt x="2758217" y="631721"/>
                    <a:pt x="2751167" y="588649"/>
                    <a:pt x="2744116" y="545577"/>
                  </a:cubicBezTo>
                  <a:cubicBezTo>
                    <a:pt x="2744116" y="540792"/>
                    <a:pt x="2742707" y="538400"/>
                    <a:pt x="2742707" y="533614"/>
                  </a:cubicBezTo>
                  <a:cubicBezTo>
                    <a:pt x="2741296" y="521648"/>
                    <a:pt x="2741296" y="512077"/>
                    <a:pt x="2742707" y="500114"/>
                  </a:cubicBezTo>
                  <a:cubicBezTo>
                    <a:pt x="2742707" y="500114"/>
                    <a:pt x="2742707" y="497720"/>
                    <a:pt x="2742707" y="497720"/>
                  </a:cubicBezTo>
                  <a:cubicBezTo>
                    <a:pt x="2744116" y="495328"/>
                    <a:pt x="2744116" y="492934"/>
                    <a:pt x="2744116" y="490542"/>
                  </a:cubicBezTo>
                  <a:cubicBezTo>
                    <a:pt x="2759628" y="399613"/>
                    <a:pt x="2773730" y="308683"/>
                    <a:pt x="2787831" y="217754"/>
                  </a:cubicBezTo>
                  <a:cubicBezTo>
                    <a:pt x="2789240" y="210574"/>
                    <a:pt x="2789240" y="205788"/>
                    <a:pt x="2790651" y="198611"/>
                  </a:cubicBezTo>
                  <a:cubicBezTo>
                    <a:pt x="2785011" y="196216"/>
                    <a:pt x="2780779" y="193825"/>
                    <a:pt x="2776550" y="191431"/>
                  </a:cubicBezTo>
                  <a:cubicBezTo>
                    <a:pt x="2722965" y="167502"/>
                    <a:pt x="2670789" y="143573"/>
                    <a:pt x="2617204" y="119644"/>
                  </a:cubicBezTo>
                  <a:cubicBezTo>
                    <a:pt x="2607334" y="117253"/>
                    <a:pt x="2600283" y="110073"/>
                    <a:pt x="2593233" y="98109"/>
                  </a:cubicBezTo>
                  <a:cubicBezTo>
                    <a:pt x="2576311" y="67001"/>
                    <a:pt x="2559389" y="38286"/>
                    <a:pt x="2541057" y="7180"/>
                  </a:cubicBezTo>
                  <a:lnTo>
                    <a:pt x="2559389" y="7180"/>
                  </a:lnTo>
                  <a:cubicBezTo>
                    <a:pt x="2573491" y="33500"/>
                    <a:pt x="2589002" y="57429"/>
                    <a:pt x="2603103" y="81358"/>
                  </a:cubicBezTo>
                  <a:cubicBezTo>
                    <a:pt x="2607334" y="88538"/>
                    <a:pt x="2614384" y="95715"/>
                    <a:pt x="2620024" y="98109"/>
                  </a:cubicBezTo>
                  <a:cubicBezTo>
                    <a:pt x="2676430" y="124430"/>
                    <a:pt x="2734246" y="150753"/>
                    <a:pt x="2790651" y="177073"/>
                  </a:cubicBezTo>
                  <a:cubicBezTo>
                    <a:pt x="2796292" y="179468"/>
                    <a:pt x="2800521" y="181859"/>
                    <a:pt x="2807573" y="184253"/>
                  </a:cubicBezTo>
                  <a:cubicBezTo>
                    <a:pt x="2806162" y="193825"/>
                    <a:pt x="2804752" y="201002"/>
                    <a:pt x="2803342" y="210574"/>
                  </a:cubicBezTo>
                  <a:cubicBezTo>
                    <a:pt x="2789240" y="306289"/>
                    <a:pt x="2773730" y="402004"/>
                    <a:pt x="2758217" y="497720"/>
                  </a:cubicBezTo>
                  <a:cubicBezTo>
                    <a:pt x="2755397" y="512077"/>
                    <a:pt x="2755397" y="524043"/>
                    <a:pt x="2758217" y="538400"/>
                  </a:cubicBezTo>
                  <a:cubicBezTo>
                    <a:pt x="2773730" y="634115"/>
                    <a:pt x="2787831" y="729830"/>
                    <a:pt x="2803342" y="825546"/>
                  </a:cubicBezTo>
                  <a:cubicBezTo>
                    <a:pt x="2804752" y="832723"/>
                    <a:pt x="2806162" y="842295"/>
                    <a:pt x="2807573" y="851866"/>
                  </a:cubicBezTo>
                  <a:cubicBezTo>
                    <a:pt x="2803342" y="851866"/>
                    <a:pt x="2800521" y="854260"/>
                    <a:pt x="2796292" y="856652"/>
                  </a:cubicBezTo>
                  <a:cubicBezTo>
                    <a:pt x="2794881" y="856652"/>
                    <a:pt x="2794881" y="856652"/>
                    <a:pt x="2793471" y="856652"/>
                  </a:cubicBezTo>
                  <a:cubicBezTo>
                    <a:pt x="2737066" y="880581"/>
                    <a:pt x="2679250" y="906904"/>
                    <a:pt x="2622845" y="933224"/>
                  </a:cubicBezTo>
                  <a:cubicBezTo>
                    <a:pt x="2612975" y="938010"/>
                    <a:pt x="2607334" y="942796"/>
                    <a:pt x="2600283" y="954761"/>
                  </a:cubicBezTo>
                  <a:cubicBezTo>
                    <a:pt x="2584772" y="981082"/>
                    <a:pt x="2567850" y="1009796"/>
                    <a:pt x="2552338" y="1036119"/>
                  </a:cubicBezTo>
                  <a:cubicBezTo>
                    <a:pt x="2528367" y="1079191"/>
                    <a:pt x="2502984" y="1119869"/>
                    <a:pt x="2479011" y="1162941"/>
                  </a:cubicBezTo>
                  <a:cubicBezTo>
                    <a:pt x="2476191" y="1167727"/>
                    <a:pt x="2473371" y="1177298"/>
                    <a:pt x="2469141" y="1184478"/>
                  </a:cubicBezTo>
                  <a:cubicBezTo>
                    <a:pt x="2469141" y="1184478"/>
                    <a:pt x="2467730" y="1182084"/>
                    <a:pt x="2467730" y="1182084"/>
                  </a:cubicBezTo>
                  <a:cubicBezTo>
                    <a:pt x="2466321" y="1177298"/>
                    <a:pt x="2463501" y="1174907"/>
                    <a:pt x="2462090" y="1172512"/>
                  </a:cubicBezTo>
                  <a:cubicBezTo>
                    <a:pt x="2460680" y="1170121"/>
                    <a:pt x="2460680" y="1170121"/>
                    <a:pt x="2459269" y="1167727"/>
                  </a:cubicBezTo>
                  <a:cubicBezTo>
                    <a:pt x="2445168" y="1143798"/>
                    <a:pt x="2432478" y="1122263"/>
                    <a:pt x="2418376" y="1098334"/>
                  </a:cubicBezTo>
                  <a:cubicBezTo>
                    <a:pt x="2415556" y="1093548"/>
                    <a:pt x="2411325" y="1088763"/>
                    <a:pt x="2407095" y="1083977"/>
                  </a:cubicBezTo>
                  <a:lnTo>
                    <a:pt x="2407095" y="1079191"/>
                  </a:lnTo>
                  <a:cubicBezTo>
                    <a:pt x="2381713" y="1036119"/>
                    <a:pt x="2356330" y="995439"/>
                    <a:pt x="2332357" y="952367"/>
                  </a:cubicBezTo>
                  <a:cubicBezTo>
                    <a:pt x="2325308" y="940404"/>
                    <a:pt x="2318256" y="935618"/>
                    <a:pt x="2309795" y="930832"/>
                  </a:cubicBezTo>
                  <a:cubicBezTo>
                    <a:pt x="2253390" y="906904"/>
                    <a:pt x="2196985" y="880581"/>
                    <a:pt x="2140580" y="854260"/>
                  </a:cubicBezTo>
                  <a:cubicBezTo>
                    <a:pt x="2136350" y="851866"/>
                    <a:pt x="2132119" y="849475"/>
                    <a:pt x="2126478" y="847080"/>
                  </a:cubicBezTo>
                  <a:cubicBezTo>
                    <a:pt x="2127889" y="837509"/>
                    <a:pt x="2129298" y="830331"/>
                    <a:pt x="2130709" y="820760"/>
                  </a:cubicBezTo>
                  <a:cubicBezTo>
                    <a:pt x="2144811" y="725045"/>
                    <a:pt x="2160321" y="629329"/>
                    <a:pt x="2175834" y="533614"/>
                  </a:cubicBezTo>
                  <a:cubicBezTo>
                    <a:pt x="2178654" y="519257"/>
                    <a:pt x="2178654" y="507291"/>
                    <a:pt x="2175834" y="492934"/>
                  </a:cubicBezTo>
                  <a:cubicBezTo>
                    <a:pt x="2160321" y="397219"/>
                    <a:pt x="2146220" y="301503"/>
                    <a:pt x="2130709" y="205788"/>
                  </a:cubicBezTo>
                  <a:cubicBezTo>
                    <a:pt x="2129298" y="198611"/>
                    <a:pt x="2127889" y="191431"/>
                    <a:pt x="2126478" y="179468"/>
                  </a:cubicBezTo>
                  <a:cubicBezTo>
                    <a:pt x="2132119" y="177073"/>
                    <a:pt x="2137759" y="172288"/>
                    <a:pt x="2140580" y="174682"/>
                  </a:cubicBezTo>
                  <a:cubicBezTo>
                    <a:pt x="2196985" y="148359"/>
                    <a:pt x="2253390" y="124430"/>
                    <a:pt x="2309795" y="98109"/>
                  </a:cubicBezTo>
                  <a:cubicBezTo>
                    <a:pt x="2318256" y="95715"/>
                    <a:pt x="2323897" y="88538"/>
                    <a:pt x="2329537" y="78966"/>
                  </a:cubicBezTo>
                  <a:cubicBezTo>
                    <a:pt x="2343639" y="55038"/>
                    <a:pt x="2357740" y="31109"/>
                    <a:pt x="2371841" y="7180"/>
                  </a:cubicBezTo>
                  <a:close/>
                  <a:moveTo>
                    <a:pt x="3516868" y="4786"/>
                  </a:moveTo>
                  <a:lnTo>
                    <a:pt x="3530970" y="4786"/>
                  </a:lnTo>
                  <a:cubicBezTo>
                    <a:pt x="3536610" y="43072"/>
                    <a:pt x="3542251" y="83752"/>
                    <a:pt x="3549302" y="124430"/>
                  </a:cubicBezTo>
                  <a:cubicBezTo>
                    <a:pt x="3543662" y="126824"/>
                    <a:pt x="3538021" y="129216"/>
                    <a:pt x="3533790" y="131610"/>
                  </a:cubicBezTo>
                  <a:cubicBezTo>
                    <a:pt x="3498537" y="148359"/>
                    <a:pt x="3463283" y="162716"/>
                    <a:pt x="3428031" y="179468"/>
                  </a:cubicBezTo>
                  <a:cubicBezTo>
                    <a:pt x="3423800" y="179468"/>
                    <a:pt x="3419570" y="181859"/>
                    <a:pt x="3415339" y="184253"/>
                  </a:cubicBezTo>
                  <a:cubicBezTo>
                    <a:pt x="3398417" y="193825"/>
                    <a:pt x="3380086" y="201002"/>
                    <a:pt x="3363165" y="208182"/>
                  </a:cubicBezTo>
                  <a:cubicBezTo>
                    <a:pt x="3360344" y="210574"/>
                    <a:pt x="3358934" y="210574"/>
                    <a:pt x="3357524" y="212968"/>
                  </a:cubicBezTo>
                  <a:cubicBezTo>
                    <a:pt x="3356113" y="215359"/>
                    <a:pt x="3353293" y="215359"/>
                    <a:pt x="3351884" y="217754"/>
                  </a:cubicBezTo>
                  <a:cubicBezTo>
                    <a:pt x="3350473" y="220145"/>
                    <a:pt x="3350473" y="220145"/>
                    <a:pt x="3350473" y="220145"/>
                  </a:cubicBezTo>
                  <a:cubicBezTo>
                    <a:pt x="3347653" y="224931"/>
                    <a:pt x="3344832" y="227325"/>
                    <a:pt x="3342012" y="232111"/>
                  </a:cubicBezTo>
                  <a:cubicBezTo>
                    <a:pt x="3301119" y="301503"/>
                    <a:pt x="3260224" y="370898"/>
                    <a:pt x="3219331" y="440290"/>
                  </a:cubicBezTo>
                  <a:cubicBezTo>
                    <a:pt x="3216511" y="447470"/>
                    <a:pt x="3213691" y="454648"/>
                    <a:pt x="3209460" y="464219"/>
                  </a:cubicBezTo>
                  <a:cubicBezTo>
                    <a:pt x="3202410" y="454648"/>
                    <a:pt x="3199589" y="449862"/>
                    <a:pt x="3195358" y="442685"/>
                  </a:cubicBezTo>
                  <a:cubicBezTo>
                    <a:pt x="3154465" y="370898"/>
                    <a:pt x="3113571" y="301503"/>
                    <a:pt x="3072678" y="232111"/>
                  </a:cubicBezTo>
                  <a:cubicBezTo>
                    <a:pt x="3072678" y="232111"/>
                    <a:pt x="3071267" y="229717"/>
                    <a:pt x="3071267" y="229717"/>
                  </a:cubicBezTo>
                  <a:cubicBezTo>
                    <a:pt x="3069857" y="227325"/>
                    <a:pt x="3067037" y="224931"/>
                    <a:pt x="3065626" y="222539"/>
                  </a:cubicBezTo>
                  <a:cubicBezTo>
                    <a:pt x="3064217" y="220145"/>
                    <a:pt x="3061396" y="217754"/>
                    <a:pt x="3058576" y="215359"/>
                  </a:cubicBezTo>
                  <a:cubicBezTo>
                    <a:pt x="3057165" y="212968"/>
                    <a:pt x="3055756" y="210574"/>
                    <a:pt x="3052936" y="210574"/>
                  </a:cubicBezTo>
                  <a:cubicBezTo>
                    <a:pt x="3051525" y="208182"/>
                    <a:pt x="3051525" y="208182"/>
                    <a:pt x="3050115" y="208182"/>
                  </a:cubicBezTo>
                  <a:cubicBezTo>
                    <a:pt x="2993710" y="181859"/>
                    <a:pt x="2937305" y="155539"/>
                    <a:pt x="2882309" y="134002"/>
                  </a:cubicBezTo>
                  <a:cubicBezTo>
                    <a:pt x="2876668" y="131610"/>
                    <a:pt x="2872439" y="129216"/>
                    <a:pt x="2866798" y="126824"/>
                  </a:cubicBezTo>
                  <a:cubicBezTo>
                    <a:pt x="2872439" y="86144"/>
                    <a:pt x="2879489" y="47858"/>
                    <a:pt x="2885129" y="7180"/>
                  </a:cubicBezTo>
                  <a:lnTo>
                    <a:pt x="2899231" y="7180"/>
                  </a:lnTo>
                  <a:cubicBezTo>
                    <a:pt x="2893590" y="43072"/>
                    <a:pt x="2887950" y="76572"/>
                    <a:pt x="2882309" y="112467"/>
                  </a:cubicBezTo>
                  <a:cubicBezTo>
                    <a:pt x="2889360" y="117253"/>
                    <a:pt x="2895001" y="119644"/>
                    <a:pt x="2900641" y="122038"/>
                  </a:cubicBezTo>
                  <a:cubicBezTo>
                    <a:pt x="2954227" y="145967"/>
                    <a:pt x="3006401" y="169896"/>
                    <a:pt x="3059986" y="193825"/>
                  </a:cubicBezTo>
                  <a:cubicBezTo>
                    <a:pt x="3068446" y="196216"/>
                    <a:pt x="3074087" y="203396"/>
                    <a:pt x="3079727" y="212968"/>
                  </a:cubicBezTo>
                  <a:cubicBezTo>
                    <a:pt x="3119211" y="279969"/>
                    <a:pt x="3157285" y="344575"/>
                    <a:pt x="3196769" y="411576"/>
                  </a:cubicBezTo>
                  <a:cubicBezTo>
                    <a:pt x="3200999" y="416362"/>
                    <a:pt x="3205230" y="423541"/>
                    <a:pt x="3209460" y="430719"/>
                  </a:cubicBezTo>
                  <a:cubicBezTo>
                    <a:pt x="3210870" y="428327"/>
                    <a:pt x="3213691" y="423541"/>
                    <a:pt x="3215100" y="421147"/>
                  </a:cubicBezTo>
                  <a:cubicBezTo>
                    <a:pt x="3216511" y="418756"/>
                    <a:pt x="3216511" y="418756"/>
                    <a:pt x="3217920" y="416362"/>
                  </a:cubicBezTo>
                  <a:cubicBezTo>
                    <a:pt x="3219331" y="413970"/>
                    <a:pt x="3219331" y="413970"/>
                    <a:pt x="3220741" y="411576"/>
                  </a:cubicBezTo>
                  <a:cubicBezTo>
                    <a:pt x="3260224" y="344575"/>
                    <a:pt x="3299708" y="279969"/>
                    <a:pt x="3337782" y="212968"/>
                  </a:cubicBezTo>
                  <a:cubicBezTo>
                    <a:pt x="3342012" y="203396"/>
                    <a:pt x="3347653" y="198611"/>
                    <a:pt x="3353293" y="193825"/>
                  </a:cubicBezTo>
                  <a:cubicBezTo>
                    <a:pt x="3354704" y="193825"/>
                    <a:pt x="3357524" y="191431"/>
                    <a:pt x="3358934" y="191431"/>
                  </a:cubicBezTo>
                  <a:cubicBezTo>
                    <a:pt x="3411109" y="167502"/>
                    <a:pt x="3464694" y="143573"/>
                    <a:pt x="3516868" y="119644"/>
                  </a:cubicBezTo>
                  <a:cubicBezTo>
                    <a:pt x="3521100" y="117253"/>
                    <a:pt x="3526740" y="112467"/>
                    <a:pt x="3533790" y="110073"/>
                  </a:cubicBezTo>
                  <a:cubicBezTo>
                    <a:pt x="3528149" y="74181"/>
                    <a:pt x="3522509" y="38286"/>
                    <a:pt x="3516868" y="4786"/>
                  </a:cubicBezTo>
                  <a:close/>
                  <a:moveTo>
                    <a:pt x="2660919" y="4786"/>
                  </a:moveTo>
                  <a:lnTo>
                    <a:pt x="2711684" y="4786"/>
                  </a:lnTo>
                  <a:cubicBezTo>
                    <a:pt x="2739886" y="16752"/>
                    <a:pt x="2768089" y="31109"/>
                    <a:pt x="2796292" y="43072"/>
                  </a:cubicBezTo>
                  <a:cubicBezTo>
                    <a:pt x="2796292" y="43072"/>
                    <a:pt x="2797701" y="40680"/>
                    <a:pt x="2800521" y="40680"/>
                  </a:cubicBezTo>
                  <a:cubicBezTo>
                    <a:pt x="2803342" y="28715"/>
                    <a:pt x="2804752" y="16752"/>
                    <a:pt x="2806162" y="4786"/>
                  </a:cubicBezTo>
                  <a:lnTo>
                    <a:pt x="2820263" y="4786"/>
                  </a:lnTo>
                  <a:cubicBezTo>
                    <a:pt x="2817443" y="26323"/>
                    <a:pt x="2813213" y="47858"/>
                    <a:pt x="2810393" y="71787"/>
                  </a:cubicBezTo>
                  <a:cubicBezTo>
                    <a:pt x="2804752" y="69395"/>
                    <a:pt x="2799112" y="67001"/>
                    <a:pt x="2794881" y="64609"/>
                  </a:cubicBezTo>
                  <a:cubicBezTo>
                    <a:pt x="2751167" y="43072"/>
                    <a:pt x="2707453" y="21537"/>
                    <a:pt x="2660919" y="4786"/>
                  </a:cubicBezTo>
                  <a:close/>
                  <a:moveTo>
                    <a:pt x="2223778" y="4786"/>
                  </a:moveTo>
                  <a:lnTo>
                    <a:pt x="2274543" y="4786"/>
                  </a:lnTo>
                  <a:cubicBezTo>
                    <a:pt x="2230828" y="23929"/>
                    <a:pt x="2185704" y="45466"/>
                    <a:pt x="2141990" y="64609"/>
                  </a:cubicBezTo>
                  <a:cubicBezTo>
                    <a:pt x="2136350" y="64609"/>
                    <a:pt x="2132119" y="67001"/>
                    <a:pt x="2125069" y="74181"/>
                  </a:cubicBezTo>
                  <a:cubicBezTo>
                    <a:pt x="2122249" y="52643"/>
                    <a:pt x="2118017" y="28715"/>
                    <a:pt x="2115197" y="7180"/>
                  </a:cubicBezTo>
                  <a:lnTo>
                    <a:pt x="2129298" y="7180"/>
                  </a:lnTo>
                  <a:cubicBezTo>
                    <a:pt x="2130709" y="19143"/>
                    <a:pt x="2133530" y="31109"/>
                    <a:pt x="2134939" y="45466"/>
                  </a:cubicBezTo>
                  <a:cubicBezTo>
                    <a:pt x="2140580" y="43072"/>
                    <a:pt x="2143400" y="43072"/>
                    <a:pt x="2147631" y="40680"/>
                  </a:cubicBezTo>
                  <a:cubicBezTo>
                    <a:pt x="2173013" y="28715"/>
                    <a:pt x="2198396" y="16752"/>
                    <a:pt x="2223778" y="4786"/>
                  </a:cubicBezTo>
                  <a:close/>
                  <a:moveTo>
                    <a:pt x="1408722" y="4786"/>
                  </a:moveTo>
                  <a:lnTo>
                    <a:pt x="1422823" y="4786"/>
                  </a:lnTo>
                  <a:cubicBezTo>
                    <a:pt x="1417183" y="40680"/>
                    <a:pt x="1411542" y="74181"/>
                    <a:pt x="1405902" y="110073"/>
                  </a:cubicBezTo>
                  <a:cubicBezTo>
                    <a:pt x="1411542" y="114858"/>
                    <a:pt x="1417183" y="117253"/>
                    <a:pt x="1422823" y="119644"/>
                  </a:cubicBezTo>
                  <a:cubicBezTo>
                    <a:pt x="1476408" y="143573"/>
                    <a:pt x="1528582" y="167502"/>
                    <a:pt x="1582167" y="191431"/>
                  </a:cubicBezTo>
                  <a:cubicBezTo>
                    <a:pt x="1590628" y="193825"/>
                    <a:pt x="1596269" y="201002"/>
                    <a:pt x="1601909" y="210574"/>
                  </a:cubicBezTo>
                  <a:cubicBezTo>
                    <a:pt x="1641393" y="277574"/>
                    <a:pt x="1679467" y="342184"/>
                    <a:pt x="1718951" y="409184"/>
                  </a:cubicBezTo>
                  <a:cubicBezTo>
                    <a:pt x="1721771" y="416362"/>
                    <a:pt x="1724591" y="423541"/>
                    <a:pt x="1728821" y="433113"/>
                  </a:cubicBezTo>
                  <a:cubicBezTo>
                    <a:pt x="1735872" y="423541"/>
                    <a:pt x="1738693" y="418756"/>
                    <a:pt x="1742922" y="411576"/>
                  </a:cubicBezTo>
                  <a:cubicBezTo>
                    <a:pt x="1782406" y="344575"/>
                    <a:pt x="1821890" y="279969"/>
                    <a:pt x="1859964" y="212968"/>
                  </a:cubicBezTo>
                  <a:cubicBezTo>
                    <a:pt x="1867014" y="203396"/>
                    <a:pt x="1874065" y="196216"/>
                    <a:pt x="1882526" y="191431"/>
                  </a:cubicBezTo>
                  <a:cubicBezTo>
                    <a:pt x="1934700" y="167502"/>
                    <a:pt x="1988285" y="143573"/>
                    <a:pt x="2040461" y="119644"/>
                  </a:cubicBezTo>
                  <a:cubicBezTo>
                    <a:pt x="2044691" y="117253"/>
                    <a:pt x="2050331" y="112467"/>
                    <a:pt x="2057383" y="110073"/>
                  </a:cubicBezTo>
                  <a:cubicBezTo>
                    <a:pt x="2051742" y="74181"/>
                    <a:pt x="2046101" y="38286"/>
                    <a:pt x="2040461" y="4786"/>
                  </a:cubicBezTo>
                  <a:lnTo>
                    <a:pt x="2054562" y="4786"/>
                  </a:lnTo>
                  <a:cubicBezTo>
                    <a:pt x="2060203" y="43072"/>
                    <a:pt x="2065843" y="83752"/>
                    <a:pt x="2072893" y="124430"/>
                  </a:cubicBezTo>
                  <a:cubicBezTo>
                    <a:pt x="2067253" y="126824"/>
                    <a:pt x="2061612" y="129216"/>
                    <a:pt x="2057383" y="131610"/>
                  </a:cubicBezTo>
                  <a:cubicBezTo>
                    <a:pt x="2000977" y="157930"/>
                    <a:pt x="1943161" y="181859"/>
                    <a:pt x="1886756" y="208182"/>
                  </a:cubicBezTo>
                  <a:cubicBezTo>
                    <a:pt x="1878295" y="212968"/>
                    <a:pt x="1871245" y="220145"/>
                    <a:pt x="1865604" y="229717"/>
                  </a:cubicBezTo>
                  <a:cubicBezTo>
                    <a:pt x="1824710" y="299112"/>
                    <a:pt x="1783817" y="368504"/>
                    <a:pt x="1742922" y="437899"/>
                  </a:cubicBezTo>
                  <a:cubicBezTo>
                    <a:pt x="1738693" y="445076"/>
                    <a:pt x="1735872" y="452256"/>
                    <a:pt x="1731641" y="461828"/>
                  </a:cubicBezTo>
                  <a:cubicBezTo>
                    <a:pt x="1724591" y="452256"/>
                    <a:pt x="1721771" y="447470"/>
                    <a:pt x="1717540" y="440290"/>
                  </a:cubicBezTo>
                  <a:cubicBezTo>
                    <a:pt x="1676647" y="370898"/>
                    <a:pt x="1634343" y="299112"/>
                    <a:pt x="1593448" y="229717"/>
                  </a:cubicBezTo>
                  <a:cubicBezTo>
                    <a:pt x="1586398" y="217754"/>
                    <a:pt x="1580758" y="212968"/>
                    <a:pt x="1572297" y="208182"/>
                  </a:cubicBezTo>
                  <a:cubicBezTo>
                    <a:pt x="1515892" y="181859"/>
                    <a:pt x="1458076" y="155539"/>
                    <a:pt x="1405902" y="131610"/>
                  </a:cubicBezTo>
                  <a:cubicBezTo>
                    <a:pt x="1400261" y="129216"/>
                    <a:pt x="1396030" y="126824"/>
                    <a:pt x="1390389" y="124430"/>
                  </a:cubicBezTo>
                  <a:cubicBezTo>
                    <a:pt x="1396030" y="83752"/>
                    <a:pt x="1403081" y="45466"/>
                    <a:pt x="1408722" y="4786"/>
                  </a:cubicBezTo>
                  <a:close/>
                  <a:moveTo>
                    <a:pt x="1181690" y="4786"/>
                  </a:moveTo>
                  <a:lnTo>
                    <a:pt x="1232455" y="4786"/>
                  </a:lnTo>
                  <a:cubicBezTo>
                    <a:pt x="1260657" y="16752"/>
                    <a:pt x="1288860" y="31109"/>
                    <a:pt x="1317062" y="43072"/>
                  </a:cubicBezTo>
                  <a:cubicBezTo>
                    <a:pt x="1317062" y="43072"/>
                    <a:pt x="1318473" y="40680"/>
                    <a:pt x="1321294" y="40680"/>
                  </a:cubicBezTo>
                  <a:cubicBezTo>
                    <a:pt x="1324114" y="28715"/>
                    <a:pt x="1325523" y="16752"/>
                    <a:pt x="1326934" y="4786"/>
                  </a:cubicBezTo>
                  <a:lnTo>
                    <a:pt x="1341035" y="4786"/>
                  </a:lnTo>
                  <a:cubicBezTo>
                    <a:pt x="1338215" y="26323"/>
                    <a:pt x="1333984" y="47858"/>
                    <a:pt x="1331164" y="71787"/>
                  </a:cubicBezTo>
                  <a:cubicBezTo>
                    <a:pt x="1325523" y="69395"/>
                    <a:pt x="1321294" y="67001"/>
                    <a:pt x="1315653" y="64609"/>
                  </a:cubicBezTo>
                  <a:cubicBezTo>
                    <a:pt x="1271938" y="43072"/>
                    <a:pt x="1228225" y="21537"/>
                    <a:pt x="1181690" y="4786"/>
                  </a:cubicBezTo>
                  <a:close/>
                  <a:moveTo>
                    <a:pt x="1683697" y="2394"/>
                  </a:moveTo>
                  <a:lnTo>
                    <a:pt x="1702029" y="2394"/>
                  </a:lnTo>
                  <a:cubicBezTo>
                    <a:pt x="1710490" y="16752"/>
                    <a:pt x="1720360" y="33500"/>
                    <a:pt x="1730232" y="50252"/>
                  </a:cubicBezTo>
                  <a:cubicBezTo>
                    <a:pt x="1740102" y="33500"/>
                    <a:pt x="1748563" y="19143"/>
                    <a:pt x="1758434" y="2394"/>
                  </a:cubicBezTo>
                  <a:lnTo>
                    <a:pt x="1776766" y="2394"/>
                  </a:lnTo>
                  <a:cubicBezTo>
                    <a:pt x="1764075" y="23929"/>
                    <a:pt x="1751383" y="45466"/>
                    <a:pt x="1738693" y="67001"/>
                  </a:cubicBezTo>
                  <a:cubicBezTo>
                    <a:pt x="1735872" y="74181"/>
                    <a:pt x="1733052" y="76572"/>
                    <a:pt x="1728821" y="83752"/>
                  </a:cubicBezTo>
                  <a:cubicBezTo>
                    <a:pt x="1717540" y="64609"/>
                    <a:pt x="1707670" y="47858"/>
                    <a:pt x="1697798" y="31109"/>
                  </a:cubicBezTo>
                  <a:cubicBezTo>
                    <a:pt x="1694978" y="26323"/>
                    <a:pt x="1692158" y="21537"/>
                    <a:pt x="1690748" y="16752"/>
                  </a:cubicBezTo>
                  <a:cubicBezTo>
                    <a:pt x="1689337" y="11966"/>
                    <a:pt x="1686517" y="7180"/>
                    <a:pt x="1683697" y="2394"/>
                  </a:cubicBezTo>
                  <a:close/>
                  <a:moveTo>
                    <a:pt x="1489098" y="2394"/>
                  </a:moveTo>
                  <a:lnTo>
                    <a:pt x="1503200" y="2394"/>
                  </a:lnTo>
                  <a:cubicBezTo>
                    <a:pt x="1501790" y="4786"/>
                    <a:pt x="1501790" y="7180"/>
                    <a:pt x="1501790" y="9572"/>
                  </a:cubicBezTo>
                  <a:cubicBezTo>
                    <a:pt x="1522942" y="19143"/>
                    <a:pt x="1542684" y="26323"/>
                    <a:pt x="1561016" y="35895"/>
                  </a:cubicBezTo>
                  <a:cubicBezTo>
                    <a:pt x="1580758" y="45466"/>
                    <a:pt x="1599089" y="55038"/>
                    <a:pt x="1618831" y="62215"/>
                  </a:cubicBezTo>
                  <a:cubicBezTo>
                    <a:pt x="1628702" y="64609"/>
                    <a:pt x="1635752" y="71787"/>
                    <a:pt x="1642804" y="83752"/>
                  </a:cubicBezTo>
                  <a:cubicBezTo>
                    <a:pt x="1666775" y="126824"/>
                    <a:pt x="1692158" y="167502"/>
                    <a:pt x="1717540" y="210574"/>
                  </a:cubicBezTo>
                  <a:cubicBezTo>
                    <a:pt x="1721771" y="215359"/>
                    <a:pt x="1724591" y="220145"/>
                    <a:pt x="1728821" y="227325"/>
                  </a:cubicBezTo>
                  <a:cubicBezTo>
                    <a:pt x="1733052" y="222539"/>
                    <a:pt x="1737282" y="215359"/>
                    <a:pt x="1740102" y="210574"/>
                  </a:cubicBezTo>
                  <a:cubicBezTo>
                    <a:pt x="1765484" y="167502"/>
                    <a:pt x="1790867" y="126824"/>
                    <a:pt x="1814840" y="83752"/>
                  </a:cubicBezTo>
                  <a:cubicBezTo>
                    <a:pt x="1821890" y="74181"/>
                    <a:pt x="1828941" y="67001"/>
                    <a:pt x="1838811" y="62215"/>
                  </a:cubicBezTo>
                  <a:cubicBezTo>
                    <a:pt x="1871245" y="47858"/>
                    <a:pt x="1905088" y="31109"/>
                    <a:pt x="1938931" y="16752"/>
                  </a:cubicBezTo>
                  <a:cubicBezTo>
                    <a:pt x="1944572" y="14357"/>
                    <a:pt x="1948802" y="11966"/>
                    <a:pt x="1954442" y="9572"/>
                  </a:cubicBezTo>
                  <a:cubicBezTo>
                    <a:pt x="1953033" y="7180"/>
                    <a:pt x="1953033" y="4786"/>
                    <a:pt x="1953033" y="2394"/>
                  </a:cubicBezTo>
                  <a:lnTo>
                    <a:pt x="1967134" y="2394"/>
                  </a:lnTo>
                  <a:cubicBezTo>
                    <a:pt x="1968543" y="9572"/>
                    <a:pt x="1968543" y="16752"/>
                    <a:pt x="1969954" y="23929"/>
                  </a:cubicBezTo>
                  <a:cubicBezTo>
                    <a:pt x="1964314" y="26323"/>
                    <a:pt x="1960083" y="28715"/>
                    <a:pt x="1955853" y="31109"/>
                  </a:cubicBezTo>
                  <a:cubicBezTo>
                    <a:pt x="1917779" y="50252"/>
                    <a:pt x="1879706" y="67001"/>
                    <a:pt x="1841632" y="83752"/>
                  </a:cubicBezTo>
                  <a:cubicBezTo>
                    <a:pt x="1834582" y="88538"/>
                    <a:pt x="1828941" y="93324"/>
                    <a:pt x="1823301" y="102895"/>
                  </a:cubicBezTo>
                  <a:cubicBezTo>
                    <a:pt x="1796507" y="148359"/>
                    <a:pt x="1768305" y="196216"/>
                    <a:pt x="1741513" y="241682"/>
                  </a:cubicBezTo>
                  <a:cubicBezTo>
                    <a:pt x="1737282" y="248860"/>
                    <a:pt x="1735872" y="256040"/>
                    <a:pt x="1731641" y="265611"/>
                  </a:cubicBezTo>
                  <a:cubicBezTo>
                    <a:pt x="1724591" y="256040"/>
                    <a:pt x="1721771" y="251254"/>
                    <a:pt x="1717540" y="244074"/>
                  </a:cubicBezTo>
                  <a:cubicBezTo>
                    <a:pt x="1689337" y="196216"/>
                    <a:pt x="1662546" y="150753"/>
                    <a:pt x="1634343" y="102895"/>
                  </a:cubicBezTo>
                  <a:cubicBezTo>
                    <a:pt x="1628702" y="93324"/>
                    <a:pt x="1623062" y="86144"/>
                    <a:pt x="1616010" y="83752"/>
                  </a:cubicBezTo>
                  <a:cubicBezTo>
                    <a:pt x="1577938" y="67001"/>
                    <a:pt x="1539863" y="50252"/>
                    <a:pt x="1501790" y="31109"/>
                  </a:cubicBezTo>
                  <a:cubicBezTo>
                    <a:pt x="1497559" y="28715"/>
                    <a:pt x="1491919" y="26323"/>
                    <a:pt x="1486278" y="23929"/>
                  </a:cubicBezTo>
                  <a:cubicBezTo>
                    <a:pt x="1487689" y="16752"/>
                    <a:pt x="1487689" y="9572"/>
                    <a:pt x="1489098" y="2394"/>
                  </a:cubicBezTo>
                  <a:close/>
                  <a:moveTo>
                    <a:pt x="635969" y="2394"/>
                  </a:moveTo>
                  <a:lnTo>
                    <a:pt x="650071" y="2394"/>
                  </a:lnTo>
                  <a:cubicBezTo>
                    <a:pt x="651480" y="14357"/>
                    <a:pt x="652891" y="28715"/>
                    <a:pt x="655711" y="43072"/>
                  </a:cubicBezTo>
                  <a:cubicBezTo>
                    <a:pt x="661352" y="40680"/>
                    <a:pt x="664172" y="40680"/>
                    <a:pt x="668402" y="38286"/>
                  </a:cubicBezTo>
                  <a:cubicBezTo>
                    <a:pt x="693784" y="26323"/>
                    <a:pt x="719166" y="14357"/>
                    <a:pt x="744549" y="2394"/>
                  </a:cubicBezTo>
                  <a:lnTo>
                    <a:pt x="795314" y="2394"/>
                  </a:lnTo>
                  <a:cubicBezTo>
                    <a:pt x="750189" y="21537"/>
                    <a:pt x="706476" y="43072"/>
                    <a:pt x="661352" y="64609"/>
                  </a:cubicBezTo>
                  <a:cubicBezTo>
                    <a:pt x="657121" y="64609"/>
                    <a:pt x="652891" y="67001"/>
                    <a:pt x="645840" y="69395"/>
                  </a:cubicBezTo>
                  <a:cubicBezTo>
                    <a:pt x="643019" y="47858"/>
                    <a:pt x="638790" y="23929"/>
                    <a:pt x="635969" y="2394"/>
                  </a:cubicBezTo>
                  <a:close/>
                  <a:moveTo>
                    <a:pt x="558411" y="2394"/>
                  </a:moveTo>
                  <a:lnTo>
                    <a:pt x="572513" y="2394"/>
                  </a:lnTo>
                  <a:cubicBezTo>
                    <a:pt x="578153" y="40680"/>
                    <a:pt x="583794" y="81358"/>
                    <a:pt x="590845" y="122038"/>
                  </a:cubicBezTo>
                  <a:cubicBezTo>
                    <a:pt x="585205" y="124430"/>
                    <a:pt x="580974" y="129216"/>
                    <a:pt x="575333" y="131610"/>
                  </a:cubicBezTo>
                  <a:cubicBezTo>
                    <a:pt x="518928" y="155539"/>
                    <a:pt x="461113" y="181859"/>
                    <a:pt x="404708" y="208182"/>
                  </a:cubicBezTo>
                  <a:cubicBezTo>
                    <a:pt x="397656" y="210574"/>
                    <a:pt x="390606" y="217754"/>
                    <a:pt x="386375" y="227325"/>
                  </a:cubicBezTo>
                  <a:cubicBezTo>
                    <a:pt x="345482" y="296718"/>
                    <a:pt x="304588" y="366112"/>
                    <a:pt x="263695" y="435505"/>
                  </a:cubicBezTo>
                  <a:cubicBezTo>
                    <a:pt x="259463" y="442685"/>
                    <a:pt x="256643" y="449862"/>
                    <a:pt x="252413" y="459434"/>
                  </a:cubicBezTo>
                  <a:cubicBezTo>
                    <a:pt x="245362" y="449862"/>
                    <a:pt x="242542" y="445076"/>
                    <a:pt x="238312" y="437899"/>
                  </a:cubicBezTo>
                  <a:cubicBezTo>
                    <a:pt x="197418" y="368504"/>
                    <a:pt x="155114" y="296718"/>
                    <a:pt x="114221" y="227325"/>
                  </a:cubicBezTo>
                  <a:cubicBezTo>
                    <a:pt x="107169" y="217754"/>
                    <a:pt x="101529" y="210574"/>
                    <a:pt x="93068" y="208182"/>
                  </a:cubicBezTo>
                  <a:cubicBezTo>
                    <a:pt x="63456" y="193825"/>
                    <a:pt x="32433" y="179468"/>
                    <a:pt x="2819" y="167502"/>
                  </a:cubicBezTo>
                  <a:lnTo>
                    <a:pt x="2819" y="143573"/>
                  </a:lnTo>
                  <a:cubicBezTo>
                    <a:pt x="35253" y="157930"/>
                    <a:pt x="67685" y="172288"/>
                    <a:pt x="100119" y="189039"/>
                  </a:cubicBezTo>
                  <a:cubicBezTo>
                    <a:pt x="108580" y="191431"/>
                    <a:pt x="114221" y="198611"/>
                    <a:pt x="119861" y="208182"/>
                  </a:cubicBezTo>
                  <a:cubicBezTo>
                    <a:pt x="159345" y="275183"/>
                    <a:pt x="197418" y="339789"/>
                    <a:pt x="236901" y="406790"/>
                  </a:cubicBezTo>
                  <a:cubicBezTo>
                    <a:pt x="239722" y="413970"/>
                    <a:pt x="242542" y="421147"/>
                    <a:pt x="246773" y="430719"/>
                  </a:cubicBezTo>
                  <a:cubicBezTo>
                    <a:pt x="253823" y="421147"/>
                    <a:pt x="256643" y="416362"/>
                    <a:pt x="260874" y="409184"/>
                  </a:cubicBezTo>
                  <a:cubicBezTo>
                    <a:pt x="300358" y="342184"/>
                    <a:pt x="339842" y="277574"/>
                    <a:pt x="377914" y="210574"/>
                  </a:cubicBezTo>
                  <a:cubicBezTo>
                    <a:pt x="384966" y="201002"/>
                    <a:pt x="392016" y="193825"/>
                    <a:pt x="400477" y="189039"/>
                  </a:cubicBezTo>
                  <a:cubicBezTo>
                    <a:pt x="452652" y="165110"/>
                    <a:pt x="506237" y="141181"/>
                    <a:pt x="558411" y="117253"/>
                  </a:cubicBezTo>
                  <a:cubicBezTo>
                    <a:pt x="562643" y="114858"/>
                    <a:pt x="568283" y="110073"/>
                    <a:pt x="575333" y="107681"/>
                  </a:cubicBezTo>
                  <a:cubicBezTo>
                    <a:pt x="569692" y="71787"/>
                    <a:pt x="564052" y="35895"/>
                    <a:pt x="558411" y="2394"/>
                  </a:cubicBezTo>
                  <a:close/>
                  <a:moveTo>
                    <a:pt x="203058" y="2394"/>
                  </a:moveTo>
                  <a:lnTo>
                    <a:pt x="221391" y="2394"/>
                  </a:lnTo>
                  <a:cubicBezTo>
                    <a:pt x="229851" y="16752"/>
                    <a:pt x="239722" y="33500"/>
                    <a:pt x="249593" y="50252"/>
                  </a:cubicBezTo>
                  <a:cubicBezTo>
                    <a:pt x="259463" y="33500"/>
                    <a:pt x="267924" y="19143"/>
                    <a:pt x="277796" y="2394"/>
                  </a:cubicBezTo>
                  <a:lnTo>
                    <a:pt x="296127" y="2394"/>
                  </a:lnTo>
                  <a:cubicBezTo>
                    <a:pt x="284846" y="23929"/>
                    <a:pt x="272155" y="45466"/>
                    <a:pt x="259463" y="64609"/>
                  </a:cubicBezTo>
                  <a:cubicBezTo>
                    <a:pt x="256643" y="71787"/>
                    <a:pt x="253823" y="74181"/>
                    <a:pt x="249593" y="81358"/>
                  </a:cubicBezTo>
                  <a:cubicBezTo>
                    <a:pt x="238312" y="64609"/>
                    <a:pt x="229851" y="50252"/>
                    <a:pt x="219980" y="33500"/>
                  </a:cubicBezTo>
                  <a:cubicBezTo>
                    <a:pt x="217159" y="28715"/>
                    <a:pt x="212930" y="21537"/>
                    <a:pt x="210110" y="16752"/>
                  </a:cubicBezTo>
                  <a:cubicBezTo>
                    <a:pt x="208699" y="11966"/>
                    <a:pt x="205878" y="7180"/>
                    <a:pt x="203058" y="2394"/>
                  </a:cubicBezTo>
                  <a:close/>
                  <a:moveTo>
                    <a:pt x="11280" y="2394"/>
                  </a:moveTo>
                  <a:lnTo>
                    <a:pt x="25381" y="2394"/>
                  </a:lnTo>
                  <a:cubicBezTo>
                    <a:pt x="23972" y="4786"/>
                    <a:pt x="23972" y="7180"/>
                    <a:pt x="23972" y="9572"/>
                  </a:cubicBezTo>
                  <a:cubicBezTo>
                    <a:pt x="45123" y="19143"/>
                    <a:pt x="64865" y="28715"/>
                    <a:pt x="84607" y="35895"/>
                  </a:cubicBezTo>
                  <a:cubicBezTo>
                    <a:pt x="102940" y="45466"/>
                    <a:pt x="122681" y="55038"/>
                    <a:pt x="141012" y="62215"/>
                  </a:cubicBezTo>
                  <a:cubicBezTo>
                    <a:pt x="150884" y="67001"/>
                    <a:pt x="156524" y="74181"/>
                    <a:pt x="163574" y="86144"/>
                  </a:cubicBezTo>
                  <a:cubicBezTo>
                    <a:pt x="188957" y="129216"/>
                    <a:pt x="212930" y="169896"/>
                    <a:pt x="238312" y="212968"/>
                  </a:cubicBezTo>
                  <a:cubicBezTo>
                    <a:pt x="242542" y="217754"/>
                    <a:pt x="245362" y="222539"/>
                    <a:pt x="249593" y="229717"/>
                  </a:cubicBezTo>
                  <a:cubicBezTo>
                    <a:pt x="253823" y="222539"/>
                    <a:pt x="256643" y="217754"/>
                    <a:pt x="260874" y="212968"/>
                  </a:cubicBezTo>
                  <a:cubicBezTo>
                    <a:pt x="284846" y="169896"/>
                    <a:pt x="310228" y="126824"/>
                    <a:pt x="335611" y="83752"/>
                  </a:cubicBezTo>
                  <a:cubicBezTo>
                    <a:pt x="341251" y="74181"/>
                    <a:pt x="349712" y="67001"/>
                    <a:pt x="359584" y="62215"/>
                  </a:cubicBezTo>
                  <a:cubicBezTo>
                    <a:pt x="392016" y="47858"/>
                    <a:pt x="425859" y="31109"/>
                    <a:pt x="459702" y="16752"/>
                  </a:cubicBezTo>
                  <a:cubicBezTo>
                    <a:pt x="465343" y="14357"/>
                    <a:pt x="469574" y="11966"/>
                    <a:pt x="475214" y="9572"/>
                  </a:cubicBezTo>
                  <a:cubicBezTo>
                    <a:pt x="473804" y="7180"/>
                    <a:pt x="473804" y="4786"/>
                    <a:pt x="473804" y="2394"/>
                  </a:cubicBezTo>
                  <a:lnTo>
                    <a:pt x="487905" y="2394"/>
                  </a:lnTo>
                  <a:cubicBezTo>
                    <a:pt x="489316" y="9572"/>
                    <a:pt x="489316" y="16752"/>
                    <a:pt x="490725" y="23929"/>
                  </a:cubicBezTo>
                  <a:cubicBezTo>
                    <a:pt x="485085" y="26323"/>
                    <a:pt x="480855" y="28715"/>
                    <a:pt x="476624" y="31109"/>
                  </a:cubicBezTo>
                  <a:cubicBezTo>
                    <a:pt x="438551" y="50252"/>
                    <a:pt x="400477" y="67001"/>
                    <a:pt x="362404" y="83752"/>
                  </a:cubicBezTo>
                  <a:cubicBezTo>
                    <a:pt x="355352" y="88538"/>
                    <a:pt x="349712" y="93324"/>
                    <a:pt x="344071" y="102895"/>
                  </a:cubicBezTo>
                  <a:cubicBezTo>
                    <a:pt x="317280" y="148359"/>
                    <a:pt x="289077" y="196216"/>
                    <a:pt x="262284" y="241682"/>
                  </a:cubicBezTo>
                  <a:cubicBezTo>
                    <a:pt x="258054" y="248860"/>
                    <a:pt x="256643" y="256040"/>
                    <a:pt x="252413" y="265611"/>
                  </a:cubicBezTo>
                  <a:cubicBezTo>
                    <a:pt x="245362" y="256040"/>
                    <a:pt x="242542" y="251254"/>
                    <a:pt x="238312" y="244074"/>
                  </a:cubicBezTo>
                  <a:cubicBezTo>
                    <a:pt x="210110" y="196216"/>
                    <a:pt x="183316" y="150753"/>
                    <a:pt x="155114" y="102895"/>
                  </a:cubicBezTo>
                  <a:cubicBezTo>
                    <a:pt x="149473" y="93324"/>
                    <a:pt x="143833" y="86144"/>
                    <a:pt x="136783" y="83752"/>
                  </a:cubicBezTo>
                  <a:cubicBezTo>
                    <a:pt x="98708" y="67001"/>
                    <a:pt x="60635" y="50252"/>
                    <a:pt x="23972" y="31109"/>
                  </a:cubicBezTo>
                  <a:cubicBezTo>
                    <a:pt x="18332" y="28715"/>
                    <a:pt x="14100" y="26323"/>
                    <a:pt x="8460" y="23929"/>
                  </a:cubicBezTo>
                  <a:cubicBezTo>
                    <a:pt x="8460" y="16752"/>
                    <a:pt x="9871" y="9572"/>
                    <a:pt x="11280" y="2394"/>
                  </a:cubicBezTo>
                  <a:close/>
                  <a:moveTo>
                    <a:pt x="3161515" y="0"/>
                  </a:moveTo>
                  <a:lnTo>
                    <a:pt x="3181257" y="0"/>
                  </a:lnTo>
                  <a:cubicBezTo>
                    <a:pt x="3189718" y="14357"/>
                    <a:pt x="3199589" y="31109"/>
                    <a:pt x="3209460" y="47858"/>
                  </a:cubicBezTo>
                  <a:cubicBezTo>
                    <a:pt x="3219331" y="31109"/>
                    <a:pt x="3227792" y="16752"/>
                    <a:pt x="3237662" y="0"/>
                  </a:cubicBezTo>
                  <a:lnTo>
                    <a:pt x="3255995" y="0"/>
                  </a:lnTo>
                  <a:cubicBezTo>
                    <a:pt x="3243303" y="21537"/>
                    <a:pt x="3230612" y="43072"/>
                    <a:pt x="3217920" y="64609"/>
                  </a:cubicBezTo>
                  <a:cubicBezTo>
                    <a:pt x="3215100" y="71787"/>
                    <a:pt x="3212280" y="74181"/>
                    <a:pt x="3208050" y="81358"/>
                  </a:cubicBezTo>
                  <a:cubicBezTo>
                    <a:pt x="3196769" y="64609"/>
                    <a:pt x="3188308" y="50252"/>
                    <a:pt x="3178437" y="33500"/>
                  </a:cubicBezTo>
                  <a:cubicBezTo>
                    <a:pt x="3175616" y="28715"/>
                    <a:pt x="3171387" y="21537"/>
                    <a:pt x="3168567" y="14357"/>
                  </a:cubicBezTo>
                  <a:cubicBezTo>
                    <a:pt x="3167156" y="9572"/>
                    <a:pt x="3164335" y="4786"/>
                    <a:pt x="3161515" y="0"/>
                  </a:cubicBezTo>
                  <a:close/>
                  <a:moveTo>
                    <a:pt x="2968328" y="0"/>
                  </a:moveTo>
                  <a:lnTo>
                    <a:pt x="2982429" y="0"/>
                  </a:lnTo>
                  <a:cubicBezTo>
                    <a:pt x="2981018" y="2394"/>
                    <a:pt x="2981018" y="4786"/>
                    <a:pt x="2981018" y="7180"/>
                  </a:cubicBezTo>
                  <a:cubicBezTo>
                    <a:pt x="3002171" y="16752"/>
                    <a:pt x="3021913" y="26323"/>
                    <a:pt x="3041655" y="35895"/>
                  </a:cubicBezTo>
                  <a:cubicBezTo>
                    <a:pt x="3061396" y="45466"/>
                    <a:pt x="3079727" y="55038"/>
                    <a:pt x="3099469" y="62215"/>
                  </a:cubicBezTo>
                  <a:cubicBezTo>
                    <a:pt x="3109341" y="64609"/>
                    <a:pt x="3116391" y="71787"/>
                    <a:pt x="3122031" y="83752"/>
                  </a:cubicBezTo>
                  <a:cubicBezTo>
                    <a:pt x="3147414" y="126824"/>
                    <a:pt x="3171387" y="167502"/>
                    <a:pt x="3196769" y="210574"/>
                  </a:cubicBezTo>
                  <a:cubicBezTo>
                    <a:pt x="3200999" y="215359"/>
                    <a:pt x="3203819" y="220145"/>
                    <a:pt x="3208050" y="227325"/>
                  </a:cubicBezTo>
                  <a:cubicBezTo>
                    <a:pt x="3212280" y="222539"/>
                    <a:pt x="3216511" y="215359"/>
                    <a:pt x="3219331" y="210574"/>
                  </a:cubicBezTo>
                  <a:cubicBezTo>
                    <a:pt x="3244714" y="167502"/>
                    <a:pt x="3270096" y="126824"/>
                    <a:pt x="3294068" y="83752"/>
                  </a:cubicBezTo>
                  <a:cubicBezTo>
                    <a:pt x="3301119" y="74181"/>
                    <a:pt x="3308169" y="67001"/>
                    <a:pt x="3318041" y="62215"/>
                  </a:cubicBezTo>
                  <a:cubicBezTo>
                    <a:pt x="3350473" y="47858"/>
                    <a:pt x="3384316" y="31109"/>
                    <a:pt x="3418159" y="16752"/>
                  </a:cubicBezTo>
                  <a:cubicBezTo>
                    <a:pt x="3423800" y="14357"/>
                    <a:pt x="3428031" y="11966"/>
                    <a:pt x="3433671" y="9572"/>
                  </a:cubicBezTo>
                  <a:cubicBezTo>
                    <a:pt x="3432260" y="7180"/>
                    <a:pt x="3432260" y="4786"/>
                    <a:pt x="3432260" y="2394"/>
                  </a:cubicBezTo>
                  <a:lnTo>
                    <a:pt x="3446362" y="2394"/>
                  </a:lnTo>
                  <a:cubicBezTo>
                    <a:pt x="3447773" y="9572"/>
                    <a:pt x="3447773" y="16752"/>
                    <a:pt x="3449182" y="23929"/>
                  </a:cubicBezTo>
                  <a:cubicBezTo>
                    <a:pt x="3443542" y="26323"/>
                    <a:pt x="3439312" y="28715"/>
                    <a:pt x="3435081" y="31109"/>
                  </a:cubicBezTo>
                  <a:cubicBezTo>
                    <a:pt x="3397008" y="50252"/>
                    <a:pt x="3358934" y="67001"/>
                    <a:pt x="3320861" y="83752"/>
                  </a:cubicBezTo>
                  <a:cubicBezTo>
                    <a:pt x="3313809" y="88538"/>
                    <a:pt x="3308169" y="93324"/>
                    <a:pt x="3302528" y="102895"/>
                  </a:cubicBezTo>
                  <a:cubicBezTo>
                    <a:pt x="3275737" y="148359"/>
                    <a:pt x="3247534" y="196216"/>
                    <a:pt x="3220741" y="241682"/>
                  </a:cubicBezTo>
                  <a:cubicBezTo>
                    <a:pt x="3216511" y="248860"/>
                    <a:pt x="3215100" y="256040"/>
                    <a:pt x="3210870" y="265611"/>
                  </a:cubicBezTo>
                  <a:cubicBezTo>
                    <a:pt x="3203819" y="256040"/>
                    <a:pt x="3200999" y="251254"/>
                    <a:pt x="3196769" y="244074"/>
                  </a:cubicBezTo>
                  <a:cubicBezTo>
                    <a:pt x="3168567" y="196216"/>
                    <a:pt x="3141773" y="150753"/>
                    <a:pt x="3113571" y="102895"/>
                  </a:cubicBezTo>
                  <a:cubicBezTo>
                    <a:pt x="3107930" y="93324"/>
                    <a:pt x="3102290" y="86144"/>
                    <a:pt x="3095240" y="83752"/>
                  </a:cubicBezTo>
                  <a:cubicBezTo>
                    <a:pt x="3057165" y="67001"/>
                    <a:pt x="3019093" y="50252"/>
                    <a:pt x="2981018" y="28715"/>
                  </a:cubicBezTo>
                  <a:cubicBezTo>
                    <a:pt x="2975378" y="26323"/>
                    <a:pt x="2971148" y="23929"/>
                    <a:pt x="2965508" y="21537"/>
                  </a:cubicBezTo>
                  <a:cubicBezTo>
                    <a:pt x="2966917" y="14357"/>
                    <a:pt x="2966917" y="7180"/>
                    <a:pt x="2968328" y="0"/>
                  </a:cubicBezTo>
                  <a:close/>
                  <a:moveTo>
                    <a:pt x="1064650" y="0"/>
                  </a:moveTo>
                  <a:lnTo>
                    <a:pt x="1082981" y="0"/>
                  </a:lnTo>
                  <a:cubicBezTo>
                    <a:pt x="1097082" y="26323"/>
                    <a:pt x="1112594" y="50252"/>
                    <a:pt x="1126695" y="74181"/>
                  </a:cubicBezTo>
                  <a:cubicBezTo>
                    <a:pt x="1130925" y="81358"/>
                    <a:pt x="1137976" y="88538"/>
                    <a:pt x="1143617" y="90930"/>
                  </a:cubicBezTo>
                  <a:cubicBezTo>
                    <a:pt x="1200022" y="117253"/>
                    <a:pt x="1257837" y="143573"/>
                    <a:pt x="1314242" y="169896"/>
                  </a:cubicBezTo>
                  <a:cubicBezTo>
                    <a:pt x="1319883" y="172288"/>
                    <a:pt x="1324114" y="174682"/>
                    <a:pt x="1331164" y="179468"/>
                  </a:cubicBezTo>
                  <a:cubicBezTo>
                    <a:pt x="1329754" y="189039"/>
                    <a:pt x="1328344" y="196216"/>
                    <a:pt x="1326934" y="205788"/>
                  </a:cubicBezTo>
                  <a:cubicBezTo>
                    <a:pt x="1312833" y="301503"/>
                    <a:pt x="1297321" y="397219"/>
                    <a:pt x="1281810" y="492934"/>
                  </a:cubicBezTo>
                  <a:cubicBezTo>
                    <a:pt x="1278990" y="507291"/>
                    <a:pt x="1278990" y="519257"/>
                    <a:pt x="1281810" y="533614"/>
                  </a:cubicBezTo>
                  <a:cubicBezTo>
                    <a:pt x="1297321" y="629329"/>
                    <a:pt x="1311422" y="725045"/>
                    <a:pt x="1326934" y="820760"/>
                  </a:cubicBezTo>
                  <a:cubicBezTo>
                    <a:pt x="1328344" y="827937"/>
                    <a:pt x="1329754" y="837509"/>
                    <a:pt x="1331164" y="847080"/>
                  </a:cubicBezTo>
                  <a:cubicBezTo>
                    <a:pt x="1325523" y="849475"/>
                    <a:pt x="1321294" y="851866"/>
                    <a:pt x="1317062" y="854260"/>
                  </a:cubicBezTo>
                  <a:cubicBezTo>
                    <a:pt x="1260657" y="878189"/>
                    <a:pt x="1202843" y="904510"/>
                    <a:pt x="1146437" y="930832"/>
                  </a:cubicBezTo>
                  <a:cubicBezTo>
                    <a:pt x="1136566" y="935618"/>
                    <a:pt x="1130925" y="940404"/>
                    <a:pt x="1123875" y="952367"/>
                  </a:cubicBezTo>
                  <a:cubicBezTo>
                    <a:pt x="1082981" y="1021762"/>
                    <a:pt x="1042087" y="1091154"/>
                    <a:pt x="1001193" y="1160549"/>
                  </a:cubicBezTo>
                  <a:cubicBezTo>
                    <a:pt x="996963" y="1167727"/>
                    <a:pt x="992732" y="1172512"/>
                    <a:pt x="988502" y="1179692"/>
                  </a:cubicBezTo>
                  <a:cubicBezTo>
                    <a:pt x="982862" y="1172512"/>
                    <a:pt x="980042" y="1167727"/>
                    <a:pt x="975811" y="1160549"/>
                  </a:cubicBezTo>
                  <a:cubicBezTo>
                    <a:pt x="934917" y="1091154"/>
                    <a:pt x="894023" y="1021762"/>
                    <a:pt x="853130" y="952367"/>
                  </a:cubicBezTo>
                  <a:cubicBezTo>
                    <a:pt x="846078" y="940404"/>
                    <a:pt x="839028" y="935618"/>
                    <a:pt x="830568" y="930832"/>
                  </a:cubicBezTo>
                  <a:cubicBezTo>
                    <a:pt x="774162" y="906904"/>
                    <a:pt x="717757" y="880581"/>
                    <a:pt x="661352" y="854260"/>
                  </a:cubicBezTo>
                  <a:cubicBezTo>
                    <a:pt x="657121" y="851866"/>
                    <a:pt x="652891" y="849475"/>
                    <a:pt x="647250" y="847080"/>
                  </a:cubicBezTo>
                  <a:cubicBezTo>
                    <a:pt x="648660" y="837509"/>
                    <a:pt x="650071" y="830331"/>
                    <a:pt x="651480" y="820760"/>
                  </a:cubicBezTo>
                  <a:cubicBezTo>
                    <a:pt x="665581" y="725045"/>
                    <a:pt x="681094" y="626935"/>
                    <a:pt x="696604" y="531220"/>
                  </a:cubicBezTo>
                  <a:cubicBezTo>
                    <a:pt x="698015" y="519257"/>
                    <a:pt x="698015" y="507291"/>
                    <a:pt x="696604" y="495328"/>
                  </a:cubicBezTo>
                  <a:cubicBezTo>
                    <a:pt x="682503" y="399613"/>
                    <a:pt x="666992" y="301503"/>
                    <a:pt x="651480" y="205788"/>
                  </a:cubicBezTo>
                  <a:cubicBezTo>
                    <a:pt x="650071" y="198611"/>
                    <a:pt x="648660" y="191431"/>
                    <a:pt x="647250" y="179468"/>
                  </a:cubicBezTo>
                  <a:cubicBezTo>
                    <a:pt x="652891" y="177073"/>
                    <a:pt x="658531" y="172288"/>
                    <a:pt x="664172" y="169896"/>
                  </a:cubicBezTo>
                  <a:cubicBezTo>
                    <a:pt x="720577" y="143573"/>
                    <a:pt x="776983" y="119644"/>
                    <a:pt x="833388" y="93324"/>
                  </a:cubicBezTo>
                  <a:cubicBezTo>
                    <a:pt x="841849" y="90930"/>
                    <a:pt x="847489" y="83752"/>
                    <a:pt x="853130" y="74181"/>
                  </a:cubicBezTo>
                  <a:cubicBezTo>
                    <a:pt x="867231" y="50252"/>
                    <a:pt x="881332" y="26323"/>
                    <a:pt x="895434" y="2394"/>
                  </a:cubicBezTo>
                  <a:lnTo>
                    <a:pt x="913765" y="2394"/>
                  </a:lnTo>
                  <a:cubicBezTo>
                    <a:pt x="896843" y="33500"/>
                    <a:pt x="878512" y="62215"/>
                    <a:pt x="861591" y="93324"/>
                  </a:cubicBezTo>
                  <a:cubicBezTo>
                    <a:pt x="854539" y="102895"/>
                    <a:pt x="846078" y="110073"/>
                    <a:pt x="837618" y="114858"/>
                  </a:cubicBezTo>
                  <a:cubicBezTo>
                    <a:pt x="784032" y="138787"/>
                    <a:pt x="731858" y="162716"/>
                    <a:pt x="678273" y="186645"/>
                  </a:cubicBezTo>
                  <a:cubicBezTo>
                    <a:pt x="674042" y="189039"/>
                    <a:pt x="669813" y="191431"/>
                    <a:pt x="664172" y="193825"/>
                  </a:cubicBezTo>
                  <a:cubicBezTo>
                    <a:pt x="665581" y="205788"/>
                    <a:pt x="666992" y="215359"/>
                    <a:pt x="665581" y="220145"/>
                  </a:cubicBezTo>
                  <a:cubicBezTo>
                    <a:pt x="679683" y="311075"/>
                    <a:pt x="693784" y="399613"/>
                    <a:pt x="707885" y="490542"/>
                  </a:cubicBezTo>
                  <a:cubicBezTo>
                    <a:pt x="710706" y="502505"/>
                    <a:pt x="709296" y="514471"/>
                    <a:pt x="707885" y="526434"/>
                  </a:cubicBezTo>
                  <a:cubicBezTo>
                    <a:pt x="693784" y="617364"/>
                    <a:pt x="679683" y="705902"/>
                    <a:pt x="665581" y="796831"/>
                  </a:cubicBezTo>
                  <a:cubicBezTo>
                    <a:pt x="664172" y="804009"/>
                    <a:pt x="662761" y="813580"/>
                    <a:pt x="661352" y="825546"/>
                  </a:cubicBezTo>
                  <a:cubicBezTo>
                    <a:pt x="674042" y="830331"/>
                    <a:pt x="685323" y="837509"/>
                    <a:pt x="696604" y="842295"/>
                  </a:cubicBezTo>
                  <a:cubicBezTo>
                    <a:pt x="743139" y="863832"/>
                    <a:pt x="789673" y="885366"/>
                    <a:pt x="836208" y="906904"/>
                  </a:cubicBezTo>
                  <a:cubicBezTo>
                    <a:pt x="844669" y="911689"/>
                    <a:pt x="851719" y="918867"/>
                    <a:pt x="857359" y="928438"/>
                  </a:cubicBezTo>
                  <a:cubicBezTo>
                    <a:pt x="896843" y="995439"/>
                    <a:pt x="934917" y="1060048"/>
                    <a:pt x="974401" y="1127049"/>
                  </a:cubicBezTo>
                  <a:cubicBezTo>
                    <a:pt x="978631" y="1134226"/>
                    <a:pt x="982862" y="1139012"/>
                    <a:pt x="987092" y="1146192"/>
                  </a:cubicBezTo>
                  <a:cubicBezTo>
                    <a:pt x="992732" y="1139012"/>
                    <a:pt x="995552" y="1134226"/>
                    <a:pt x="999783" y="1127049"/>
                  </a:cubicBezTo>
                  <a:cubicBezTo>
                    <a:pt x="1039267" y="1060048"/>
                    <a:pt x="1077340" y="995439"/>
                    <a:pt x="1116824" y="928438"/>
                  </a:cubicBezTo>
                  <a:cubicBezTo>
                    <a:pt x="1122464" y="916475"/>
                    <a:pt x="1129516" y="911689"/>
                    <a:pt x="1137976" y="906904"/>
                  </a:cubicBezTo>
                  <a:cubicBezTo>
                    <a:pt x="1191561" y="882975"/>
                    <a:pt x="1243736" y="859046"/>
                    <a:pt x="1297321" y="835117"/>
                  </a:cubicBezTo>
                  <a:cubicBezTo>
                    <a:pt x="1302961" y="832723"/>
                    <a:pt x="1308602" y="830331"/>
                    <a:pt x="1314242" y="827937"/>
                  </a:cubicBezTo>
                  <a:cubicBezTo>
                    <a:pt x="1312833" y="818366"/>
                    <a:pt x="1311422" y="808794"/>
                    <a:pt x="1310013" y="799223"/>
                  </a:cubicBezTo>
                  <a:cubicBezTo>
                    <a:pt x="1295911" y="708293"/>
                    <a:pt x="1281810" y="619758"/>
                    <a:pt x="1267709" y="528828"/>
                  </a:cubicBezTo>
                  <a:cubicBezTo>
                    <a:pt x="1266298" y="516863"/>
                    <a:pt x="1266298" y="504900"/>
                    <a:pt x="1267709" y="492934"/>
                  </a:cubicBezTo>
                  <a:cubicBezTo>
                    <a:pt x="1281810" y="402004"/>
                    <a:pt x="1295911" y="313469"/>
                    <a:pt x="1310013" y="222539"/>
                  </a:cubicBezTo>
                  <a:cubicBezTo>
                    <a:pt x="1311422" y="212968"/>
                    <a:pt x="1312833" y="203396"/>
                    <a:pt x="1314242" y="191431"/>
                  </a:cubicBezTo>
                  <a:cubicBezTo>
                    <a:pt x="1308602" y="189039"/>
                    <a:pt x="1304372" y="186645"/>
                    <a:pt x="1300141" y="184253"/>
                  </a:cubicBezTo>
                  <a:cubicBezTo>
                    <a:pt x="1246556" y="160324"/>
                    <a:pt x="1194382" y="136396"/>
                    <a:pt x="1140797" y="112467"/>
                  </a:cubicBezTo>
                  <a:cubicBezTo>
                    <a:pt x="1130925" y="110073"/>
                    <a:pt x="1123875" y="102895"/>
                    <a:pt x="1116824" y="90930"/>
                  </a:cubicBezTo>
                  <a:cubicBezTo>
                    <a:pt x="1099902" y="59823"/>
                    <a:pt x="1082981" y="31109"/>
                    <a:pt x="1064650" y="0"/>
                  </a:cubicBezTo>
                  <a:close/>
                </a:path>
              </a:pathLst>
            </a:custGeom>
            <a:grpFill/>
            <a:ln w="9525" cap="flat">
              <a:noFill/>
              <a:prstDash val="solid"/>
              <a:miter/>
            </a:ln>
          </p:spPr>
          <p:txBody>
            <a:bodyPr wrap="square" rtlCol="0" anchor="ctr">
              <a:noAutofit/>
            </a:bodyPr>
            <a:lstStyle/>
            <a:p>
              <a:endParaRPr lang="en-ID"/>
            </a:p>
          </p:txBody>
        </p:sp>
      </p:grpSp>
      <p:sp>
        <p:nvSpPr>
          <p:cNvPr id="12" name="Freeform: Shape 11">
            <a:extLst>
              <a:ext uri="{FF2B5EF4-FFF2-40B4-BE49-F238E27FC236}">
                <a16:creationId xmlns:a16="http://schemas.microsoft.com/office/drawing/2014/main" id="{97F47FB1-8E5D-472C-BA24-8345B882FE58}"/>
              </a:ext>
            </a:extLst>
          </p:cNvPr>
          <p:cNvSpPr/>
          <p:nvPr/>
        </p:nvSpPr>
        <p:spPr>
          <a:xfrm>
            <a:off x="4091316" y="305758"/>
            <a:ext cx="4379584" cy="4379584"/>
          </a:xfrm>
          <a:custGeom>
            <a:avLst/>
            <a:gdLst>
              <a:gd name="connsiteX0" fmla="*/ 927100 w 1854200"/>
              <a:gd name="connsiteY0" fmla="*/ 0 h 1854200"/>
              <a:gd name="connsiteX1" fmla="*/ 1854200 w 1854200"/>
              <a:gd name="connsiteY1" fmla="*/ 927100 h 1854200"/>
              <a:gd name="connsiteX2" fmla="*/ 927100 w 1854200"/>
              <a:gd name="connsiteY2" fmla="*/ 1854200 h 1854200"/>
              <a:gd name="connsiteX3" fmla="*/ 0 w 1854200"/>
              <a:gd name="connsiteY3" fmla="*/ 927100 h 1854200"/>
              <a:gd name="connsiteX4" fmla="*/ 927100 w 1854200"/>
              <a:gd name="connsiteY4" fmla="*/ 0 h 1854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4200" h="1854200">
                <a:moveTo>
                  <a:pt x="927100" y="0"/>
                </a:moveTo>
                <a:cubicBezTo>
                  <a:pt x="1439123" y="0"/>
                  <a:pt x="1854200" y="415077"/>
                  <a:pt x="1854200" y="927100"/>
                </a:cubicBezTo>
                <a:cubicBezTo>
                  <a:pt x="1854200" y="1439123"/>
                  <a:pt x="1439123" y="1854200"/>
                  <a:pt x="927100" y="1854200"/>
                </a:cubicBezTo>
                <a:cubicBezTo>
                  <a:pt x="415077" y="1854200"/>
                  <a:pt x="0" y="1439123"/>
                  <a:pt x="0" y="927100"/>
                </a:cubicBezTo>
                <a:cubicBezTo>
                  <a:pt x="0" y="415077"/>
                  <a:pt x="415077" y="0"/>
                  <a:pt x="927100" y="0"/>
                </a:cubicBezTo>
                <a:close/>
              </a:path>
            </a:pathLst>
          </a:custGeom>
          <a:solidFill>
            <a:schemeClr val="bg1"/>
          </a:solidFill>
          <a:ln>
            <a:noFill/>
          </a:ln>
          <a:effectLst>
            <a:outerShdw blurRad="419100" dist="292100" dir="54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3" name="Freeform: Shape 12">
            <a:extLst>
              <a:ext uri="{FF2B5EF4-FFF2-40B4-BE49-F238E27FC236}">
                <a16:creationId xmlns:a16="http://schemas.microsoft.com/office/drawing/2014/main" id="{1E622B93-80B4-4440-A94B-155B35D4AE6F}"/>
              </a:ext>
            </a:extLst>
          </p:cNvPr>
          <p:cNvSpPr/>
          <p:nvPr/>
        </p:nvSpPr>
        <p:spPr>
          <a:xfrm>
            <a:off x="4249159" y="457036"/>
            <a:ext cx="4063898" cy="4077029"/>
          </a:xfrm>
          <a:custGeom>
            <a:avLst/>
            <a:gdLst>
              <a:gd name="connsiteX0" fmla="*/ 2946083 w 2947987"/>
              <a:gd name="connsiteY0" fmla="*/ 1462088 h 2957512"/>
              <a:gd name="connsiteX1" fmla="*/ 2945130 w 2947987"/>
              <a:gd name="connsiteY1" fmla="*/ 1439228 h 2957512"/>
              <a:gd name="connsiteX2" fmla="*/ 2899410 w 2947987"/>
              <a:gd name="connsiteY2" fmla="*/ 1440180 h 2957512"/>
              <a:gd name="connsiteX3" fmla="*/ 2899410 w 2947987"/>
              <a:gd name="connsiteY3" fmla="*/ 1445895 h 2957512"/>
              <a:gd name="connsiteX4" fmla="*/ 2900363 w 2947987"/>
              <a:gd name="connsiteY4" fmla="*/ 1470660 h 2957512"/>
              <a:gd name="connsiteX5" fmla="*/ 2900363 w 2947987"/>
              <a:gd name="connsiteY5" fmla="*/ 1495425 h 2957512"/>
              <a:gd name="connsiteX6" fmla="*/ 2884170 w 2947987"/>
              <a:gd name="connsiteY6" fmla="*/ 1495425 h 2957512"/>
              <a:gd name="connsiteX7" fmla="*/ 2884170 w 2947987"/>
              <a:gd name="connsiteY7" fmla="*/ 1477328 h 2957512"/>
              <a:gd name="connsiteX8" fmla="*/ 2884170 w 2947987"/>
              <a:gd name="connsiteY8" fmla="*/ 1459230 h 2957512"/>
              <a:gd name="connsiteX9" fmla="*/ 2883218 w 2947987"/>
              <a:gd name="connsiteY9" fmla="*/ 1422083 h 2957512"/>
              <a:gd name="connsiteX10" fmla="*/ 2883218 w 2947987"/>
              <a:gd name="connsiteY10" fmla="*/ 1403985 h 2957512"/>
              <a:gd name="connsiteX11" fmla="*/ 2882265 w 2947987"/>
              <a:gd name="connsiteY11" fmla="*/ 1385888 h 2957512"/>
              <a:gd name="connsiteX12" fmla="*/ 2879408 w 2947987"/>
              <a:gd name="connsiteY12" fmla="*/ 1348740 h 2957512"/>
              <a:gd name="connsiteX13" fmla="*/ 2895600 w 2947987"/>
              <a:gd name="connsiteY13" fmla="*/ 1346835 h 2957512"/>
              <a:gd name="connsiteX14" fmla="*/ 2899410 w 2947987"/>
              <a:gd name="connsiteY14" fmla="*/ 1396365 h 2957512"/>
              <a:gd name="connsiteX15" fmla="*/ 2899410 w 2947987"/>
              <a:gd name="connsiteY15" fmla="*/ 1402080 h 2957512"/>
              <a:gd name="connsiteX16" fmla="*/ 2945130 w 2947987"/>
              <a:gd name="connsiteY16" fmla="*/ 1400175 h 2957512"/>
              <a:gd name="connsiteX17" fmla="*/ 2941320 w 2947987"/>
              <a:gd name="connsiteY17" fmla="*/ 1353503 h 2957512"/>
              <a:gd name="connsiteX18" fmla="*/ 2939415 w 2947987"/>
              <a:gd name="connsiteY18" fmla="*/ 1330643 h 2957512"/>
              <a:gd name="connsiteX19" fmla="*/ 2936558 w 2947987"/>
              <a:gd name="connsiteY19" fmla="*/ 1307783 h 2957512"/>
              <a:gd name="connsiteX20" fmla="*/ 2930843 w 2947987"/>
              <a:gd name="connsiteY20" fmla="*/ 1262063 h 2957512"/>
              <a:gd name="connsiteX21" fmla="*/ 2927033 w 2947987"/>
              <a:gd name="connsiteY21" fmla="*/ 1239203 h 2957512"/>
              <a:gd name="connsiteX22" fmla="*/ 2923223 w 2947987"/>
              <a:gd name="connsiteY22" fmla="*/ 1216343 h 2957512"/>
              <a:gd name="connsiteX23" fmla="*/ 2878455 w 2947987"/>
              <a:gd name="connsiteY23" fmla="*/ 1223963 h 2957512"/>
              <a:gd name="connsiteX24" fmla="*/ 2879408 w 2947987"/>
              <a:gd name="connsiteY24" fmla="*/ 1229678 h 2957512"/>
              <a:gd name="connsiteX25" fmla="*/ 2884170 w 2947987"/>
              <a:gd name="connsiteY25" fmla="*/ 1254443 h 2957512"/>
              <a:gd name="connsiteX26" fmla="*/ 2887980 w 2947987"/>
              <a:gd name="connsiteY26" fmla="*/ 1279208 h 2957512"/>
              <a:gd name="connsiteX27" fmla="*/ 2871788 w 2947987"/>
              <a:gd name="connsiteY27" fmla="*/ 1281113 h 2957512"/>
              <a:gd name="connsiteX28" fmla="*/ 2869883 w 2947987"/>
              <a:gd name="connsiteY28" fmla="*/ 1263015 h 2957512"/>
              <a:gd name="connsiteX29" fmla="*/ 2867025 w 2947987"/>
              <a:gd name="connsiteY29" fmla="*/ 1244918 h 2957512"/>
              <a:gd name="connsiteX30" fmla="*/ 2860358 w 2947987"/>
              <a:gd name="connsiteY30" fmla="*/ 1208723 h 2957512"/>
              <a:gd name="connsiteX31" fmla="*/ 2856548 w 2947987"/>
              <a:gd name="connsiteY31" fmla="*/ 1190625 h 2957512"/>
              <a:gd name="connsiteX32" fmla="*/ 2852738 w 2947987"/>
              <a:gd name="connsiteY32" fmla="*/ 1172528 h 2957512"/>
              <a:gd name="connsiteX33" fmla="*/ 2844165 w 2947987"/>
              <a:gd name="connsiteY33" fmla="*/ 1136333 h 2957512"/>
              <a:gd name="connsiteX34" fmla="*/ 2860358 w 2947987"/>
              <a:gd name="connsiteY34" fmla="*/ 1132523 h 2957512"/>
              <a:gd name="connsiteX35" fmla="*/ 2871788 w 2947987"/>
              <a:gd name="connsiteY35" fmla="*/ 1181100 h 2957512"/>
              <a:gd name="connsiteX36" fmla="*/ 2872740 w 2947987"/>
              <a:gd name="connsiteY36" fmla="*/ 1186815 h 2957512"/>
              <a:gd name="connsiteX37" fmla="*/ 2917508 w 2947987"/>
              <a:gd name="connsiteY37" fmla="*/ 1177290 h 2957512"/>
              <a:gd name="connsiteX38" fmla="*/ 2907030 w 2947987"/>
              <a:gd name="connsiteY38" fmla="*/ 1132523 h 2957512"/>
              <a:gd name="connsiteX39" fmla="*/ 2902268 w 2947987"/>
              <a:gd name="connsiteY39" fmla="*/ 1109663 h 2957512"/>
              <a:gd name="connsiteX40" fmla="*/ 2895600 w 2947987"/>
              <a:gd name="connsiteY40" fmla="*/ 1087755 h 2957512"/>
              <a:gd name="connsiteX41" fmla="*/ 2883218 w 2947987"/>
              <a:gd name="connsiteY41" fmla="*/ 1042988 h 2957512"/>
              <a:gd name="connsiteX42" fmla="*/ 2868930 w 2947987"/>
              <a:gd name="connsiteY42" fmla="*/ 999173 h 2957512"/>
              <a:gd name="connsiteX43" fmla="*/ 2825115 w 2947987"/>
              <a:gd name="connsiteY43" fmla="*/ 1014413 h 2957512"/>
              <a:gd name="connsiteX44" fmla="*/ 2827020 w 2947987"/>
              <a:gd name="connsiteY44" fmla="*/ 1020128 h 2957512"/>
              <a:gd name="connsiteX45" fmla="*/ 2834640 w 2947987"/>
              <a:gd name="connsiteY45" fmla="*/ 1043940 h 2957512"/>
              <a:gd name="connsiteX46" fmla="*/ 2838450 w 2947987"/>
              <a:gd name="connsiteY46" fmla="*/ 1055370 h 2957512"/>
              <a:gd name="connsiteX47" fmla="*/ 2842260 w 2947987"/>
              <a:gd name="connsiteY47" fmla="*/ 1067753 h 2957512"/>
              <a:gd name="connsiteX48" fmla="*/ 2827020 w 2947987"/>
              <a:gd name="connsiteY48" fmla="*/ 1072515 h 2957512"/>
              <a:gd name="connsiteX49" fmla="*/ 2815590 w 2947987"/>
              <a:gd name="connsiteY49" fmla="*/ 1037273 h 2957512"/>
              <a:gd name="connsiteX50" fmla="*/ 2804160 w 2947987"/>
              <a:gd name="connsiteY50" fmla="*/ 1002030 h 2957512"/>
              <a:gd name="connsiteX51" fmla="*/ 2801302 w 2947987"/>
              <a:gd name="connsiteY51" fmla="*/ 993458 h 2957512"/>
              <a:gd name="connsiteX52" fmla="*/ 2797493 w 2947987"/>
              <a:gd name="connsiteY52" fmla="*/ 984885 h 2957512"/>
              <a:gd name="connsiteX53" fmla="*/ 2790825 w 2947987"/>
              <a:gd name="connsiteY53" fmla="*/ 967740 h 2957512"/>
              <a:gd name="connsiteX54" fmla="*/ 2777490 w 2947987"/>
              <a:gd name="connsiteY54" fmla="*/ 933450 h 2957512"/>
              <a:gd name="connsiteX55" fmla="*/ 2792730 w 2947987"/>
              <a:gd name="connsiteY55" fmla="*/ 926783 h 2957512"/>
              <a:gd name="connsiteX56" fmla="*/ 2810827 w 2947987"/>
              <a:gd name="connsiteY56" fmla="*/ 972503 h 2957512"/>
              <a:gd name="connsiteX57" fmla="*/ 2812733 w 2947987"/>
              <a:gd name="connsiteY57" fmla="*/ 977265 h 2957512"/>
              <a:gd name="connsiteX58" fmla="*/ 2855595 w 2947987"/>
              <a:gd name="connsiteY58" fmla="*/ 961073 h 2957512"/>
              <a:gd name="connsiteX59" fmla="*/ 2820352 w 2947987"/>
              <a:gd name="connsiteY59" fmla="*/ 875348 h 2957512"/>
              <a:gd name="connsiteX60" fmla="*/ 2810827 w 2947987"/>
              <a:gd name="connsiteY60" fmla="*/ 854393 h 2957512"/>
              <a:gd name="connsiteX61" fmla="*/ 2801302 w 2947987"/>
              <a:gd name="connsiteY61" fmla="*/ 833438 h 2957512"/>
              <a:gd name="connsiteX62" fmla="*/ 2780348 w 2947987"/>
              <a:gd name="connsiteY62" fmla="*/ 792480 h 2957512"/>
              <a:gd name="connsiteX63" fmla="*/ 2739390 w 2947987"/>
              <a:gd name="connsiteY63" fmla="*/ 813435 h 2957512"/>
              <a:gd name="connsiteX64" fmla="*/ 2742248 w 2947987"/>
              <a:gd name="connsiteY64" fmla="*/ 818198 h 2957512"/>
              <a:gd name="connsiteX65" fmla="*/ 2765108 w 2947987"/>
              <a:gd name="connsiteY65" fmla="*/ 862013 h 2957512"/>
              <a:gd name="connsiteX66" fmla="*/ 2750820 w 2947987"/>
              <a:gd name="connsiteY66" fmla="*/ 868680 h 2957512"/>
              <a:gd name="connsiteX67" fmla="*/ 2717483 w 2947987"/>
              <a:gd name="connsiteY67" fmla="*/ 802958 h 2957512"/>
              <a:gd name="connsiteX68" fmla="*/ 2699385 w 2947987"/>
              <a:gd name="connsiteY68" fmla="*/ 770573 h 2957512"/>
              <a:gd name="connsiteX69" fmla="*/ 2689860 w 2947987"/>
              <a:gd name="connsiteY69" fmla="*/ 754380 h 2957512"/>
              <a:gd name="connsiteX70" fmla="*/ 2680335 w 2947987"/>
              <a:gd name="connsiteY70" fmla="*/ 738188 h 2957512"/>
              <a:gd name="connsiteX71" fmla="*/ 2694623 w 2947987"/>
              <a:gd name="connsiteY71" fmla="*/ 729615 h 2957512"/>
              <a:gd name="connsiteX72" fmla="*/ 2707005 w 2947987"/>
              <a:gd name="connsiteY72" fmla="*/ 750570 h 2957512"/>
              <a:gd name="connsiteX73" fmla="*/ 2719388 w 2947987"/>
              <a:gd name="connsiteY73" fmla="*/ 772478 h 2957512"/>
              <a:gd name="connsiteX74" fmla="*/ 2722245 w 2947987"/>
              <a:gd name="connsiteY74" fmla="*/ 777240 h 2957512"/>
              <a:gd name="connsiteX75" fmla="*/ 2762250 w 2947987"/>
              <a:gd name="connsiteY75" fmla="*/ 754380 h 2957512"/>
              <a:gd name="connsiteX76" fmla="*/ 2739390 w 2947987"/>
              <a:gd name="connsiteY76" fmla="*/ 714375 h 2957512"/>
              <a:gd name="connsiteX77" fmla="*/ 2714625 w 2947987"/>
              <a:gd name="connsiteY77" fmla="*/ 675323 h 2957512"/>
              <a:gd name="connsiteX78" fmla="*/ 2702243 w 2947987"/>
              <a:gd name="connsiteY78" fmla="*/ 656273 h 2957512"/>
              <a:gd name="connsiteX79" fmla="*/ 2688908 w 2947987"/>
              <a:gd name="connsiteY79" fmla="*/ 637223 h 2957512"/>
              <a:gd name="connsiteX80" fmla="*/ 2662238 w 2947987"/>
              <a:gd name="connsiteY80" fmla="*/ 599123 h 2957512"/>
              <a:gd name="connsiteX81" fmla="*/ 2625090 w 2947987"/>
              <a:gd name="connsiteY81" fmla="*/ 626745 h 2957512"/>
              <a:gd name="connsiteX82" fmla="*/ 2627948 w 2947987"/>
              <a:gd name="connsiteY82" fmla="*/ 631508 h 2957512"/>
              <a:gd name="connsiteX83" fmla="*/ 2656523 w 2947987"/>
              <a:gd name="connsiteY83" fmla="*/ 671513 h 2957512"/>
              <a:gd name="connsiteX84" fmla="*/ 2643188 w 2947987"/>
              <a:gd name="connsiteY84" fmla="*/ 681038 h 2957512"/>
              <a:gd name="connsiteX85" fmla="*/ 2621280 w 2947987"/>
              <a:gd name="connsiteY85" fmla="*/ 650558 h 2957512"/>
              <a:gd name="connsiteX86" fmla="*/ 2599373 w 2947987"/>
              <a:gd name="connsiteY86" fmla="*/ 621030 h 2957512"/>
              <a:gd name="connsiteX87" fmla="*/ 2576513 w 2947987"/>
              <a:gd name="connsiteY87" fmla="*/ 591503 h 2957512"/>
              <a:gd name="connsiteX88" fmla="*/ 2565083 w 2947987"/>
              <a:gd name="connsiteY88" fmla="*/ 577215 h 2957512"/>
              <a:gd name="connsiteX89" fmla="*/ 2552700 w 2947987"/>
              <a:gd name="connsiteY89" fmla="*/ 562928 h 2957512"/>
              <a:gd name="connsiteX90" fmla="*/ 2565083 w 2947987"/>
              <a:gd name="connsiteY90" fmla="*/ 552450 h 2957512"/>
              <a:gd name="connsiteX91" fmla="*/ 2581275 w 2947987"/>
              <a:gd name="connsiteY91" fmla="*/ 571500 h 2957512"/>
              <a:gd name="connsiteX92" fmla="*/ 2596515 w 2947987"/>
              <a:gd name="connsiteY92" fmla="*/ 590550 h 2957512"/>
              <a:gd name="connsiteX93" fmla="*/ 2600325 w 2947987"/>
              <a:gd name="connsiteY93" fmla="*/ 595313 h 2957512"/>
              <a:gd name="connsiteX94" fmla="*/ 2636520 w 2947987"/>
              <a:gd name="connsiteY94" fmla="*/ 566738 h 2957512"/>
              <a:gd name="connsiteX95" fmla="*/ 2622233 w 2947987"/>
              <a:gd name="connsiteY95" fmla="*/ 548640 h 2957512"/>
              <a:gd name="connsiteX96" fmla="*/ 2614613 w 2947987"/>
              <a:gd name="connsiteY96" fmla="*/ 539115 h 2957512"/>
              <a:gd name="connsiteX97" fmla="*/ 2606993 w 2947987"/>
              <a:gd name="connsiteY97" fmla="*/ 530543 h 2957512"/>
              <a:gd name="connsiteX98" fmla="*/ 2576513 w 2947987"/>
              <a:gd name="connsiteY98" fmla="*/ 495300 h 2957512"/>
              <a:gd name="connsiteX99" fmla="*/ 2545080 w 2947987"/>
              <a:gd name="connsiteY99" fmla="*/ 461010 h 2957512"/>
              <a:gd name="connsiteX100" fmla="*/ 2528888 w 2947987"/>
              <a:gd name="connsiteY100" fmla="*/ 443865 h 2957512"/>
              <a:gd name="connsiteX101" fmla="*/ 2512695 w 2947987"/>
              <a:gd name="connsiteY101" fmla="*/ 427673 h 2957512"/>
              <a:gd name="connsiteX102" fmla="*/ 2480310 w 2947987"/>
              <a:gd name="connsiteY102" fmla="*/ 460058 h 2957512"/>
              <a:gd name="connsiteX103" fmla="*/ 2484120 w 2947987"/>
              <a:gd name="connsiteY103" fmla="*/ 463867 h 2957512"/>
              <a:gd name="connsiteX104" fmla="*/ 2518410 w 2947987"/>
              <a:gd name="connsiteY104" fmla="*/ 500063 h 2957512"/>
              <a:gd name="connsiteX105" fmla="*/ 2506980 w 2947987"/>
              <a:gd name="connsiteY105" fmla="*/ 511492 h 2957512"/>
              <a:gd name="connsiteX106" fmla="*/ 2481263 w 2947987"/>
              <a:gd name="connsiteY106" fmla="*/ 484823 h 2957512"/>
              <a:gd name="connsiteX107" fmla="*/ 2474595 w 2947987"/>
              <a:gd name="connsiteY107" fmla="*/ 478155 h 2957512"/>
              <a:gd name="connsiteX108" fmla="*/ 2467927 w 2947987"/>
              <a:gd name="connsiteY108" fmla="*/ 471488 h 2957512"/>
              <a:gd name="connsiteX109" fmla="*/ 2454593 w 2947987"/>
              <a:gd name="connsiteY109" fmla="*/ 459105 h 2957512"/>
              <a:gd name="connsiteX110" fmla="*/ 2427923 w 2947987"/>
              <a:gd name="connsiteY110" fmla="*/ 433388 h 2957512"/>
              <a:gd name="connsiteX111" fmla="*/ 2400300 w 2947987"/>
              <a:gd name="connsiteY111" fmla="*/ 408623 h 2957512"/>
              <a:gd name="connsiteX112" fmla="*/ 2410777 w 2947987"/>
              <a:gd name="connsiteY112" fmla="*/ 396240 h 2957512"/>
              <a:gd name="connsiteX113" fmla="*/ 2447925 w 2947987"/>
              <a:gd name="connsiteY113" fmla="*/ 429578 h 2957512"/>
              <a:gd name="connsiteX114" fmla="*/ 2451735 w 2947987"/>
              <a:gd name="connsiteY114" fmla="*/ 433388 h 2957512"/>
              <a:gd name="connsiteX115" fmla="*/ 2483168 w 2947987"/>
              <a:gd name="connsiteY115" fmla="*/ 400050 h 2957512"/>
              <a:gd name="connsiteX116" fmla="*/ 2466023 w 2947987"/>
              <a:gd name="connsiteY116" fmla="*/ 383858 h 2957512"/>
              <a:gd name="connsiteX117" fmla="*/ 2448877 w 2947987"/>
              <a:gd name="connsiteY117" fmla="*/ 368617 h 2957512"/>
              <a:gd name="connsiteX118" fmla="*/ 2413635 w 2947987"/>
              <a:gd name="connsiteY118" fmla="*/ 338138 h 2957512"/>
              <a:gd name="connsiteX119" fmla="*/ 2377440 w 2947987"/>
              <a:gd name="connsiteY119" fmla="*/ 309563 h 2957512"/>
              <a:gd name="connsiteX120" fmla="*/ 2359343 w 2947987"/>
              <a:gd name="connsiteY120" fmla="*/ 295275 h 2957512"/>
              <a:gd name="connsiteX121" fmla="*/ 2340293 w 2947987"/>
              <a:gd name="connsiteY121" fmla="*/ 281940 h 2957512"/>
              <a:gd name="connsiteX122" fmla="*/ 2313623 w 2947987"/>
              <a:gd name="connsiteY122" fmla="*/ 319088 h 2957512"/>
              <a:gd name="connsiteX123" fmla="*/ 2318385 w 2947987"/>
              <a:gd name="connsiteY123" fmla="*/ 321945 h 2957512"/>
              <a:gd name="connsiteX124" fmla="*/ 2357438 w 2947987"/>
              <a:gd name="connsiteY124" fmla="*/ 352425 h 2957512"/>
              <a:gd name="connsiteX125" fmla="*/ 2346960 w 2947987"/>
              <a:gd name="connsiteY125" fmla="*/ 364808 h 2957512"/>
              <a:gd name="connsiteX126" fmla="*/ 2317433 w 2947987"/>
              <a:gd name="connsiteY126" fmla="*/ 341948 h 2957512"/>
              <a:gd name="connsiteX127" fmla="*/ 2286952 w 2947987"/>
              <a:gd name="connsiteY127" fmla="*/ 320040 h 2957512"/>
              <a:gd name="connsiteX128" fmla="*/ 2271713 w 2947987"/>
              <a:gd name="connsiteY128" fmla="*/ 309563 h 2957512"/>
              <a:gd name="connsiteX129" fmla="*/ 2264093 w 2947987"/>
              <a:gd name="connsiteY129" fmla="*/ 303848 h 2957512"/>
              <a:gd name="connsiteX130" fmla="*/ 2256473 w 2947987"/>
              <a:gd name="connsiteY130" fmla="*/ 299085 h 2957512"/>
              <a:gd name="connsiteX131" fmla="*/ 2225040 w 2947987"/>
              <a:gd name="connsiteY131" fmla="*/ 279083 h 2957512"/>
              <a:gd name="connsiteX132" fmla="*/ 2233613 w 2947987"/>
              <a:gd name="connsiteY132" fmla="*/ 265748 h 2957512"/>
              <a:gd name="connsiteX133" fmla="*/ 2275523 w 2947987"/>
              <a:gd name="connsiteY133" fmla="*/ 292418 h 2957512"/>
              <a:gd name="connsiteX134" fmla="*/ 2280285 w 2947987"/>
              <a:gd name="connsiteY134" fmla="*/ 295275 h 2957512"/>
              <a:gd name="connsiteX135" fmla="*/ 2306002 w 2947987"/>
              <a:gd name="connsiteY135" fmla="*/ 257175 h 2957512"/>
              <a:gd name="connsiteX136" fmla="*/ 2286952 w 2947987"/>
              <a:gd name="connsiteY136" fmla="*/ 243840 h 2957512"/>
              <a:gd name="connsiteX137" fmla="*/ 2267902 w 2947987"/>
              <a:gd name="connsiteY137" fmla="*/ 231458 h 2957512"/>
              <a:gd name="connsiteX138" fmla="*/ 2248852 w 2947987"/>
              <a:gd name="connsiteY138" fmla="*/ 219075 h 2957512"/>
              <a:gd name="connsiteX139" fmla="*/ 2239327 w 2947987"/>
              <a:gd name="connsiteY139" fmla="*/ 212408 h 2957512"/>
              <a:gd name="connsiteX140" fmla="*/ 2228850 w 2947987"/>
              <a:gd name="connsiteY140" fmla="*/ 206693 h 2957512"/>
              <a:gd name="connsiteX141" fmla="*/ 2188845 w 2947987"/>
              <a:gd name="connsiteY141" fmla="*/ 183833 h 2957512"/>
              <a:gd name="connsiteX142" fmla="*/ 2178368 w 2947987"/>
              <a:gd name="connsiteY142" fmla="*/ 178118 h 2957512"/>
              <a:gd name="connsiteX143" fmla="*/ 2167890 w 2947987"/>
              <a:gd name="connsiteY143" fmla="*/ 172403 h 2957512"/>
              <a:gd name="connsiteX144" fmla="*/ 2146935 w 2947987"/>
              <a:gd name="connsiteY144" fmla="*/ 161925 h 2957512"/>
              <a:gd name="connsiteX145" fmla="*/ 2125980 w 2947987"/>
              <a:gd name="connsiteY145" fmla="*/ 202883 h 2957512"/>
              <a:gd name="connsiteX146" fmla="*/ 2130743 w 2947987"/>
              <a:gd name="connsiteY146" fmla="*/ 205740 h 2957512"/>
              <a:gd name="connsiteX147" fmla="*/ 2152650 w 2947987"/>
              <a:gd name="connsiteY147" fmla="*/ 217170 h 2957512"/>
              <a:gd name="connsiteX148" fmla="*/ 2174558 w 2947987"/>
              <a:gd name="connsiteY148" fmla="*/ 229553 h 2957512"/>
              <a:gd name="connsiteX149" fmla="*/ 2166938 w 2947987"/>
              <a:gd name="connsiteY149" fmla="*/ 243840 h 2957512"/>
              <a:gd name="connsiteX150" fmla="*/ 2150745 w 2947987"/>
              <a:gd name="connsiteY150" fmla="*/ 234315 h 2957512"/>
              <a:gd name="connsiteX151" fmla="*/ 2134552 w 2947987"/>
              <a:gd name="connsiteY151" fmla="*/ 225743 h 2957512"/>
              <a:gd name="connsiteX152" fmla="*/ 2101215 w 2947987"/>
              <a:gd name="connsiteY152" fmla="*/ 208598 h 2957512"/>
              <a:gd name="connsiteX153" fmla="*/ 2085023 w 2947987"/>
              <a:gd name="connsiteY153" fmla="*/ 200025 h 2957512"/>
              <a:gd name="connsiteX154" fmla="*/ 2067877 w 2947987"/>
              <a:gd name="connsiteY154" fmla="*/ 192405 h 2957512"/>
              <a:gd name="connsiteX155" fmla="*/ 2033588 w 2947987"/>
              <a:gd name="connsiteY155" fmla="*/ 177165 h 2957512"/>
              <a:gd name="connsiteX156" fmla="*/ 2040255 w 2947987"/>
              <a:gd name="connsiteY156" fmla="*/ 161925 h 2957512"/>
              <a:gd name="connsiteX157" fmla="*/ 2085023 w 2947987"/>
              <a:gd name="connsiteY157" fmla="*/ 181928 h 2957512"/>
              <a:gd name="connsiteX158" fmla="*/ 2089785 w 2947987"/>
              <a:gd name="connsiteY158" fmla="*/ 183833 h 2957512"/>
              <a:gd name="connsiteX159" fmla="*/ 2109788 w 2947987"/>
              <a:gd name="connsiteY159" fmla="*/ 142875 h 2957512"/>
              <a:gd name="connsiteX160" fmla="*/ 2067877 w 2947987"/>
              <a:gd name="connsiteY160" fmla="*/ 123825 h 2957512"/>
              <a:gd name="connsiteX161" fmla="*/ 2046923 w 2947987"/>
              <a:gd name="connsiteY161" fmla="*/ 114300 h 2957512"/>
              <a:gd name="connsiteX162" fmla="*/ 2025015 w 2947987"/>
              <a:gd name="connsiteY162" fmla="*/ 105728 h 2957512"/>
              <a:gd name="connsiteX163" fmla="*/ 1982152 w 2947987"/>
              <a:gd name="connsiteY163" fmla="*/ 88583 h 2957512"/>
              <a:gd name="connsiteX164" fmla="*/ 1938338 w 2947987"/>
              <a:gd name="connsiteY164" fmla="*/ 73343 h 2957512"/>
              <a:gd name="connsiteX165" fmla="*/ 1924050 w 2947987"/>
              <a:gd name="connsiteY165" fmla="*/ 117158 h 2957512"/>
              <a:gd name="connsiteX166" fmla="*/ 1929765 w 2947987"/>
              <a:gd name="connsiteY166" fmla="*/ 119063 h 2957512"/>
              <a:gd name="connsiteX167" fmla="*/ 1953577 w 2947987"/>
              <a:gd name="connsiteY167" fmla="*/ 126683 h 2957512"/>
              <a:gd name="connsiteX168" fmla="*/ 1965007 w 2947987"/>
              <a:gd name="connsiteY168" fmla="*/ 130493 h 2957512"/>
              <a:gd name="connsiteX169" fmla="*/ 1976438 w 2947987"/>
              <a:gd name="connsiteY169" fmla="*/ 135255 h 2957512"/>
              <a:gd name="connsiteX170" fmla="*/ 1970723 w 2947987"/>
              <a:gd name="connsiteY170" fmla="*/ 150495 h 2957512"/>
              <a:gd name="connsiteX171" fmla="*/ 1935480 w 2947987"/>
              <a:gd name="connsiteY171" fmla="*/ 138113 h 2957512"/>
              <a:gd name="connsiteX172" fmla="*/ 1900238 w 2947987"/>
              <a:gd name="connsiteY172" fmla="*/ 126683 h 2957512"/>
              <a:gd name="connsiteX173" fmla="*/ 1882140 w 2947987"/>
              <a:gd name="connsiteY173" fmla="*/ 120968 h 2957512"/>
              <a:gd name="connsiteX174" fmla="*/ 1864043 w 2947987"/>
              <a:gd name="connsiteY174" fmla="*/ 116205 h 2957512"/>
              <a:gd name="connsiteX175" fmla="*/ 1828800 w 2947987"/>
              <a:gd name="connsiteY175" fmla="*/ 105728 h 2957512"/>
              <a:gd name="connsiteX176" fmla="*/ 1832610 w 2947987"/>
              <a:gd name="connsiteY176" fmla="*/ 89535 h 2957512"/>
              <a:gd name="connsiteX177" fmla="*/ 1880235 w 2947987"/>
              <a:gd name="connsiteY177" fmla="*/ 102870 h 2957512"/>
              <a:gd name="connsiteX178" fmla="*/ 1885950 w 2947987"/>
              <a:gd name="connsiteY178" fmla="*/ 104775 h 2957512"/>
              <a:gd name="connsiteX179" fmla="*/ 1899285 w 2947987"/>
              <a:gd name="connsiteY179" fmla="*/ 60960 h 2957512"/>
              <a:gd name="connsiteX180" fmla="*/ 1854518 w 2947987"/>
              <a:gd name="connsiteY180" fmla="*/ 48578 h 2957512"/>
              <a:gd name="connsiteX181" fmla="*/ 1843088 w 2947987"/>
              <a:gd name="connsiteY181" fmla="*/ 45720 h 2957512"/>
              <a:gd name="connsiteX182" fmla="*/ 1831657 w 2947987"/>
              <a:gd name="connsiteY182" fmla="*/ 42863 h 2957512"/>
              <a:gd name="connsiteX183" fmla="*/ 1808798 w 2947987"/>
              <a:gd name="connsiteY183" fmla="*/ 38100 h 2957512"/>
              <a:gd name="connsiteX184" fmla="*/ 1785938 w 2947987"/>
              <a:gd name="connsiteY184" fmla="*/ 33338 h 2957512"/>
              <a:gd name="connsiteX185" fmla="*/ 1763078 w 2947987"/>
              <a:gd name="connsiteY185" fmla="*/ 28575 h 2957512"/>
              <a:gd name="connsiteX186" fmla="*/ 1717357 w 2947987"/>
              <a:gd name="connsiteY186" fmla="*/ 20003 h 2957512"/>
              <a:gd name="connsiteX187" fmla="*/ 1709738 w 2947987"/>
              <a:gd name="connsiteY187" fmla="*/ 65723 h 2957512"/>
              <a:gd name="connsiteX188" fmla="*/ 1715453 w 2947987"/>
              <a:gd name="connsiteY188" fmla="*/ 66675 h 2957512"/>
              <a:gd name="connsiteX189" fmla="*/ 1764030 w 2947987"/>
              <a:gd name="connsiteY189" fmla="*/ 75248 h 2957512"/>
              <a:gd name="connsiteX190" fmla="*/ 1761173 w 2947987"/>
              <a:gd name="connsiteY190" fmla="*/ 91440 h 2957512"/>
              <a:gd name="connsiteX191" fmla="*/ 1687830 w 2947987"/>
              <a:gd name="connsiteY191" fmla="*/ 78105 h 2957512"/>
              <a:gd name="connsiteX192" fmla="*/ 1614488 w 2947987"/>
              <a:gd name="connsiteY192" fmla="*/ 68580 h 2957512"/>
              <a:gd name="connsiteX193" fmla="*/ 1616393 w 2947987"/>
              <a:gd name="connsiteY193" fmla="*/ 52388 h 2957512"/>
              <a:gd name="connsiteX194" fmla="*/ 1665923 w 2947987"/>
              <a:gd name="connsiteY194" fmla="*/ 58103 h 2957512"/>
              <a:gd name="connsiteX195" fmla="*/ 1671638 w 2947987"/>
              <a:gd name="connsiteY195" fmla="*/ 59055 h 2957512"/>
              <a:gd name="connsiteX196" fmla="*/ 1678305 w 2947987"/>
              <a:gd name="connsiteY196" fmla="*/ 13335 h 2957512"/>
              <a:gd name="connsiteX197" fmla="*/ 1632585 w 2947987"/>
              <a:gd name="connsiteY197" fmla="*/ 7620 h 2957512"/>
              <a:gd name="connsiteX198" fmla="*/ 1609725 w 2947987"/>
              <a:gd name="connsiteY198" fmla="*/ 5715 h 2957512"/>
              <a:gd name="connsiteX199" fmla="*/ 1586865 w 2947987"/>
              <a:gd name="connsiteY199" fmla="*/ 3810 h 2957512"/>
              <a:gd name="connsiteX200" fmla="*/ 1564005 w 2947987"/>
              <a:gd name="connsiteY200" fmla="*/ 1905 h 2957512"/>
              <a:gd name="connsiteX201" fmla="*/ 1541145 w 2947987"/>
              <a:gd name="connsiteY201" fmla="*/ 953 h 2957512"/>
              <a:gd name="connsiteX202" fmla="*/ 1494473 w 2947987"/>
              <a:gd name="connsiteY202" fmla="*/ 0 h 2957512"/>
              <a:gd name="connsiteX203" fmla="*/ 1493520 w 2947987"/>
              <a:gd name="connsiteY203" fmla="*/ 45720 h 2957512"/>
              <a:gd name="connsiteX204" fmla="*/ 1499235 w 2947987"/>
              <a:gd name="connsiteY204" fmla="*/ 45720 h 2957512"/>
              <a:gd name="connsiteX205" fmla="*/ 1548765 w 2947987"/>
              <a:gd name="connsiteY205" fmla="*/ 46673 h 2957512"/>
              <a:gd name="connsiteX206" fmla="*/ 1547813 w 2947987"/>
              <a:gd name="connsiteY206" fmla="*/ 62865 h 2957512"/>
              <a:gd name="connsiteX207" fmla="*/ 1473518 w 2947987"/>
              <a:gd name="connsiteY207" fmla="*/ 60960 h 2957512"/>
              <a:gd name="connsiteX208" fmla="*/ 1399223 w 2947987"/>
              <a:gd name="connsiteY208" fmla="*/ 62865 h 2957512"/>
              <a:gd name="connsiteX209" fmla="*/ 1398270 w 2947987"/>
              <a:gd name="connsiteY209" fmla="*/ 46673 h 2957512"/>
              <a:gd name="connsiteX210" fmla="*/ 1447800 w 2947987"/>
              <a:gd name="connsiteY210" fmla="*/ 45720 h 2957512"/>
              <a:gd name="connsiteX211" fmla="*/ 1453515 w 2947987"/>
              <a:gd name="connsiteY211" fmla="*/ 45720 h 2957512"/>
              <a:gd name="connsiteX212" fmla="*/ 1452563 w 2947987"/>
              <a:gd name="connsiteY212" fmla="*/ 0 h 2957512"/>
              <a:gd name="connsiteX213" fmla="*/ 1405890 w 2947987"/>
              <a:gd name="connsiteY213" fmla="*/ 953 h 2957512"/>
              <a:gd name="connsiteX214" fmla="*/ 1383030 w 2947987"/>
              <a:gd name="connsiteY214" fmla="*/ 1905 h 2957512"/>
              <a:gd name="connsiteX215" fmla="*/ 1360170 w 2947987"/>
              <a:gd name="connsiteY215" fmla="*/ 3810 h 2957512"/>
              <a:gd name="connsiteX216" fmla="*/ 1337310 w 2947987"/>
              <a:gd name="connsiteY216" fmla="*/ 5715 h 2957512"/>
              <a:gd name="connsiteX217" fmla="*/ 1314450 w 2947987"/>
              <a:gd name="connsiteY217" fmla="*/ 7620 h 2957512"/>
              <a:gd name="connsiteX218" fmla="*/ 1268730 w 2947987"/>
              <a:gd name="connsiteY218" fmla="*/ 13335 h 2957512"/>
              <a:gd name="connsiteX219" fmla="*/ 1275398 w 2947987"/>
              <a:gd name="connsiteY219" fmla="*/ 59055 h 2957512"/>
              <a:gd name="connsiteX220" fmla="*/ 1281113 w 2947987"/>
              <a:gd name="connsiteY220" fmla="*/ 58103 h 2957512"/>
              <a:gd name="connsiteX221" fmla="*/ 1330643 w 2947987"/>
              <a:gd name="connsiteY221" fmla="*/ 52388 h 2957512"/>
              <a:gd name="connsiteX222" fmla="*/ 1332548 w 2947987"/>
              <a:gd name="connsiteY222" fmla="*/ 68580 h 2957512"/>
              <a:gd name="connsiteX223" fmla="*/ 1259205 w 2947987"/>
              <a:gd name="connsiteY223" fmla="*/ 78105 h 2957512"/>
              <a:gd name="connsiteX224" fmla="*/ 1185863 w 2947987"/>
              <a:gd name="connsiteY224" fmla="*/ 91440 h 2957512"/>
              <a:gd name="connsiteX225" fmla="*/ 1183005 w 2947987"/>
              <a:gd name="connsiteY225" fmla="*/ 75248 h 2957512"/>
              <a:gd name="connsiteX226" fmla="*/ 1231582 w 2947987"/>
              <a:gd name="connsiteY226" fmla="*/ 66675 h 2957512"/>
              <a:gd name="connsiteX227" fmla="*/ 1237298 w 2947987"/>
              <a:gd name="connsiteY227" fmla="*/ 65723 h 2957512"/>
              <a:gd name="connsiteX228" fmla="*/ 1229678 w 2947987"/>
              <a:gd name="connsiteY228" fmla="*/ 20003 h 2957512"/>
              <a:gd name="connsiteX229" fmla="*/ 1183957 w 2947987"/>
              <a:gd name="connsiteY229" fmla="*/ 28575 h 2957512"/>
              <a:gd name="connsiteX230" fmla="*/ 1161098 w 2947987"/>
              <a:gd name="connsiteY230" fmla="*/ 33338 h 2957512"/>
              <a:gd name="connsiteX231" fmla="*/ 1138238 w 2947987"/>
              <a:gd name="connsiteY231" fmla="*/ 38100 h 2957512"/>
              <a:gd name="connsiteX232" fmla="*/ 1115378 w 2947987"/>
              <a:gd name="connsiteY232" fmla="*/ 42863 h 2957512"/>
              <a:gd name="connsiteX233" fmla="*/ 1103948 w 2947987"/>
              <a:gd name="connsiteY233" fmla="*/ 45720 h 2957512"/>
              <a:gd name="connsiteX234" fmla="*/ 1092518 w 2947987"/>
              <a:gd name="connsiteY234" fmla="*/ 48578 h 2957512"/>
              <a:gd name="connsiteX235" fmla="*/ 1047750 w 2947987"/>
              <a:gd name="connsiteY235" fmla="*/ 60960 h 2957512"/>
              <a:gd name="connsiteX236" fmla="*/ 1061085 w 2947987"/>
              <a:gd name="connsiteY236" fmla="*/ 104775 h 2957512"/>
              <a:gd name="connsiteX237" fmla="*/ 1066800 w 2947987"/>
              <a:gd name="connsiteY237" fmla="*/ 102870 h 2957512"/>
              <a:gd name="connsiteX238" fmla="*/ 1114425 w 2947987"/>
              <a:gd name="connsiteY238" fmla="*/ 89535 h 2957512"/>
              <a:gd name="connsiteX239" fmla="*/ 1118235 w 2947987"/>
              <a:gd name="connsiteY239" fmla="*/ 105728 h 2957512"/>
              <a:gd name="connsiteX240" fmla="*/ 1082993 w 2947987"/>
              <a:gd name="connsiteY240" fmla="*/ 116205 h 2957512"/>
              <a:gd name="connsiteX241" fmla="*/ 1064895 w 2947987"/>
              <a:gd name="connsiteY241" fmla="*/ 120968 h 2957512"/>
              <a:gd name="connsiteX242" fmla="*/ 1046797 w 2947987"/>
              <a:gd name="connsiteY242" fmla="*/ 126683 h 2957512"/>
              <a:gd name="connsiteX243" fmla="*/ 1011555 w 2947987"/>
              <a:gd name="connsiteY243" fmla="*/ 138113 h 2957512"/>
              <a:gd name="connsiteX244" fmla="*/ 976313 w 2947987"/>
              <a:gd name="connsiteY244" fmla="*/ 150495 h 2957512"/>
              <a:gd name="connsiteX245" fmla="*/ 970597 w 2947987"/>
              <a:gd name="connsiteY245" fmla="*/ 135255 h 2957512"/>
              <a:gd name="connsiteX246" fmla="*/ 982028 w 2947987"/>
              <a:gd name="connsiteY246" fmla="*/ 130493 h 2957512"/>
              <a:gd name="connsiteX247" fmla="*/ 993457 w 2947987"/>
              <a:gd name="connsiteY247" fmla="*/ 126683 h 2957512"/>
              <a:gd name="connsiteX248" fmla="*/ 1017270 w 2947987"/>
              <a:gd name="connsiteY248" fmla="*/ 119063 h 2957512"/>
              <a:gd name="connsiteX249" fmla="*/ 1022985 w 2947987"/>
              <a:gd name="connsiteY249" fmla="*/ 117158 h 2957512"/>
              <a:gd name="connsiteX250" fmla="*/ 1008697 w 2947987"/>
              <a:gd name="connsiteY250" fmla="*/ 73343 h 2957512"/>
              <a:gd name="connsiteX251" fmla="*/ 964882 w 2947987"/>
              <a:gd name="connsiteY251" fmla="*/ 88583 h 2957512"/>
              <a:gd name="connsiteX252" fmla="*/ 922020 w 2947987"/>
              <a:gd name="connsiteY252" fmla="*/ 105728 h 2957512"/>
              <a:gd name="connsiteX253" fmla="*/ 900113 w 2947987"/>
              <a:gd name="connsiteY253" fmla="*/ 114300 h 2957512"/>
              <a:gd name="connsiteX254" fmla="*/ 879157 w 2947987"/>
              <a:gd name="connsiteY254" fmla="*/ 123825 h 2957512"/>
              <a:gd name="connsiteX255" fmla="*/ 837247 w 2947987"/>
              <a:gd name="connsiteY255" fmla="*/ 142875 h 2957512"/>
              <a:gd name="connsiteX256" fmla="*/ 857250 w 2947987"/>
              <a:gd name="connsiteY256" fmla="*/ 183833 h 2957512"/>
              <a:gd name="connsiteX257" fmla="*/ 862013 w 2947987"/>
              <a:gd name="connsiteY257" fmla="*/ 181928 h 2957512"/>
              <a:gd name="connsiteX258" fmla="*/ 906780 w 2947987"/>
              <a:gd name="connsiteY258" fmla="*/ 161925 h 2957512"/>
              <a:gd name="connsiteX259" fmla="*/ 913447 w 2947987"/>
              <a:gd name="connsiteY259" fmla="*/ 177165 h 2957512"/>
              <a:gd name="connsiteX260" fmla="*/ 879157 w 2947987"/>
              <a:gd name="connsiteY260" fmla="*/ 192405 h 2957512"/>
              <a:gd name="connsiteX261" fmla="*/ 862013 w 2947987"/>
              <a:gd name="connsiteY261" fmla="*/ 200025 h 2957512"/>
              <a:gd name="connsiteX262" fmla="*/ 845820 w 2947987"/>
              <a:gd name="connsiteY262" fmla="*/ 208598 h 2957512"/>
              <a:gd name="connsiteX263" fmla="*/ 812482 w 2947987"/>
              <a:gd name="connsiteY263" fmla="*/ 225743 h 2957512"/>
              <a:gd name="connsiteX264" fmla="*/ 796290 w 2947987"/>
              <a:gd name="connsiteY264" fmla="*/ 234315 h 2957512"/>
              <a:gd name="connsiteX265" fmla="*/ 780097 w 2947987"/>
              <a:gd name="connsiteY265" fmla="*/ 243840 h 2957512"/>
              <a:gd name="connsiteX266" fmla="*/ 772478 w 2947987"/>
              <a:gd name="connsiteY266" fmla="*/ 229553 h 2957512"/>
              <a:gd name="connsiteX267" fmla="*/ 794385 w 2947987"/>
              <a:gd name="connsiteY267" fmla="*/ 217170 h 2957512"/>
              <a:gd name="connsiteX268" fmla="*/ 816293 w 2947987"/>
              <a:gd name="connsiteY268" fmla="*/ 205740 h 2957512"/>
              <a:gd name="connsiteX269" fmla="*/ 821055 w 2947987"/>
              <a:gd name="connsiteY269" fmla="*/ 202883 h 2957512"/>
              <a:gd name="connsiteX270" fmla="*/ 800100 w 2947987"/>
              <a:gd name="connsiteY270" fmla="*/ 161925 h 2957512"/>
              <a:gd name="connsiteX271" fmla="*/ 779145 w 2947987"/>
              <a:gd name="connsiteY271" fmla="*/ 172403 h 2957512"/>
              <a:gd name="connsiteX272" fmla="*/ 768668 w 2947987"/>
              <a:gd name="connsiteY272" fmla="*/ 178118 h 2957512"/>
              <a:gd name="connsiteX273" fmla="*/ 758190 w 2947987"/>
              <a:gd name="connsiteY273" fmla="*/ 183833 h 2957512"/>
              <a:gd name="connsiteX274" fmla="*/ 718185 w 2947987"/>
              <a:gd name="connsiteY274" fmla="*/ 206693 h 2957512"/>
              <a:gd name="connsiteX275" fmla="*/ 707707 w 2947987"/>
              <a:gd name="connsiteY275" fmla="*/ 212408 h 2957512"/>
              <a:gd name="connsiteX276" fmla="*/ 698182 w 2947987"/>
              <a:gd name="connsiteY276" fmla="*/ 219075 h 2957512"/>
              <a:gd name="connsiteX277" fmla="*/ 679132 w 2947987"/>
              <a:gd name="connsiteY277" fmla="*/ 231458 h 2957512"/>
              <a:gd name="connsiteX278" fmla="*/ 660082 w 2947987"/>
              <a:gd name="connsiteY278" fmla="*/ 243840 h 2957512"/>
              <a:gd name="connsiteX279" fmla="*/ 641032 w 2947987"/>
              <a:gd name="connsiteY279" fmla="*/ 257175 h 2957512"/>
              <a:gd name="connsiteX280" fmla="*/ 666750 w 2947987"/>
              <a:gd name="connsiteY280" fmla="*/ 295275 h 2957512"/>
              <a:gd name="connsiteX281" fmla="*/ 671513 w 2947987"/>
              <a:gd name="connsiteY281" fmla="*/ 292418 h 2957512"/>
              <a:gd name="connsiteX282" fmla="*/ 713422 w 2947987"/>
              <a:gd name="connsiteY282" fmla="*/ 265748 h 2957512"/>
              <a:gd name="connsiteX283" fmla="*/ 721995 w 2947987"/>
              <a:gd name="connsiteY283" fmla="*/ 279083 h 2957512"/>
              <a:gd name="connsiteX284" fmla="*/ 690563 w 2947987"/>
              <a:gd name="connsiteY284" fmla="*/ 299085 h 2957512"/>
              <a:gd name="connsiteX285" fmla="*/ 682943 w 2947987"/>
              <a:gd name="connsiteY285" fmla="*/ 303848 h 2957512"/>
              <a:gd name="connsiteX286" fmla="*/ 675322 w 2947987"/>
              <a:gd name="connsiteY286" fmla="*/ 309563 h 2957512"/>
              <a:gd name="connsiteX287" fmla="*/ 660082 w 2947987"/>
              <a:gd name="connsiteY287" fmla="*/ 320040 h 2957512"/>
              <a:gd name="connsiteX288" fmla="*/ 629603 w 2947987"/>
              <a:gd name="connsiteY288" fmla="*/ 341948 h 2957512"/>
              <a:gd name="connsiteX289" fmla="*/ 600075 w 2947987"/>
              <a:gd name="connsiteY289" fmla="*/ 364808 h 2957512"/>
              <a:gd name="connsiteX290" fmla="*/ 589597 w 2947987"/>
              <a:gd name="connsiteY290" fmla="*/ 352425 h 2957512"/>
              <a:gd name="connsiteX291" fmla="*/ 628650 w 2947987"/>
              <a:gd name="connsiteY291" fmla="*/ 321945 h 2957512"/>
              <a:gd name="connsiteX292" fmla="*/ 633413 w 2947987"/>
              <a:gd name="connsiteY292" fmla="*/ 319088 h 2957512"/>
              <a:gd name="connsiteX293" fmla="*/ 606743 w 2947987"/>
              <a:gd name="connsiteY293" fmla="*/ 281940 h 2957512"/>
              <a:gd name="connsiteX294" fmla="*/ 587693 w 2947987"/>
              <a:gd name="connsiteY294" fmla="*/ 295275 h 2957512"/>
              <a:gd name="connsiteX295" fmla="*/ 569595 w 2947987"/>
              <a:gd name="connsiteY295" fmla="*/ 309563 h 2957512"/>
              <a:gd name="connsiteX296" fmla="*/ 533400 w 2947987"/>
              <a:gd name="connsiteY296" fmla="*/ 338138 h 2957512"/>
              <a:gd name="connsiteX297" fmla="*/ 498157 w 2947987"/>
              <a:gd name="connsiteY297" fmla="*/ 368617 h 2957512"/>
              <a:gd name="connsiteX298" fmla="*/ 481013 w 2947987"/>
              <a:gd name="connsiteY298" fmla="*/ 383858 h 2957512"/>
              <a:gd name="connsiteX299" fmla="*/ 463868 w 2947987"/>
              <a:gd name="connsiteY299" fmla="*/ 400050 h 2957512"/>
              <a:gd name="connsiteX300" fmla="*/ 495300 w 2947987"/>
              <a:gd name="connsiteY300" fmla="*/ 433388 h 2957512"/>
              <a:gd name="connsiteX301" fmla="*/ 499110 w 2947987"/>
              <a:gd name="connsiteY301" fmla="*/ 429578 h 2957512"/>
              <a:gd name="connsiteX302" fmla="*/ 536257 w 2947987"/>
              <a:gd name="connsiteY302" fmla="*/ 396240 h 2957512"/>
              <a:gd name="connsiteX303" fmla="*/ 546735 w 2947987"/>
              <a:gd name="connsiteY303" fmla="*/ 408623 h 2957512"/>
              <a:gd name="connsiteX304" fmla="*/ 519113 w 2947987"/>
              <a:gd name="connsiteY304" fmla="*/ 433388 h 2957512"/>
              <a:gd name="connsiteX305" fmla="*/ 492443 w 2947987"/>
              <a:gd name="connsiteY305" fmla="*/ 459105 h 2957512"/>
              <a:gd name="connsiteX306" fmla="*/ 479107 w 2947987"/>
              <a:gd name="connsiteY306" fmla="*/ 471488 h 2957512"/>
              <a:gd name="connsiteX307" fmla="*/ 472440 w 2947987"/>
              <a:gd name="connsiteY307" fmla="*/ 478155 h 2957512"/>
              <a:gd name="connsiteX308" fmla="*/ 465772 w 2947987"/>
              <a:gd name="connsiteY308" fmla="*/ 484823 h 2957512"/>
              <a:gd name="connsiteX309" fmla="*/ 440055 w 2947987"/>
              <a:gd name="connsiteY309" fmla="*/ 511492 h 2957512"/>
              <a:gd name="connsiteX310" fmla="*/ 428625 w 2947987"/>
              <a:gd name="connsiteY310" fmla="*/ 500063 h 2957512"/>
              <a:gd name="connsiteX311" fmla="*/ 462915 w 2947987"/>
              <a:gd name="connsiteY311" fmla="*/ 463867 h 2957512"/>
              <a:gd name="connsiteX312" fmla="*/ 466725 w 2947987"/>
              <a:gd name="connsiteY312" fmla="*/ 460058 h 2957512"/>
              <a:gd name="connsiteX313" fmla="*/ 434340 w 2947987"/>
              <a:gd name="connsiteY313" fmla="*/ 427673 h 2957512"/>
              <a:gd name="connsiteX314" fmla="*/ 418147 w 2947987"/>
              <a:gd name="connsiteY314" fmla="*/ 443865 h 2957512"/>
              <a:gd name="connsiteX315" fmla="*/ 401955 w 2947987"/>
              <a:gd name="connsiteY315" fmla="*/ 461010 h 2957512"/>
              <a:gd name="connsiteX316" fmla="*/ 370522 w 2947987"/>
              <a:gd name="connsiteY316" fmla="*/ 495300 h 2957512"/>
              <a:gd name="connsiteX317" fmla="*/ 340043 w 2947987"/>
              <a:gd name="connsiteY317" fmla="*/ 530543 h 2957512"/>
              <a:gd name="connsiteX318" fmla="*/ 332422 w 2947987"/>
              <a:gd name="connsiteY318" fmla="*/ 539115 h 2957512"/>
              <a:gd name="connsiteX319" fmla="*/ 324803 w 2947987"/>
              <a:gd name="connsiteY319" fmla="*/ 548640 h 2957512"/>
              <a:gd name="connsiteX320" fmla="*/ 310515 w 2947987"/>
              <a:gd name="connsiteY320" fmla="*/ 566738 h 2957512"/>
              <a:gd name="connsiteX321" fmla="*/ 346710 w 2947987"/>
              <a:gd name="connsiteY321" fmla="*/ 595313 h 2957512"/>
              <a:gd name="connsiteX322" fmla="*/ 350520 w 2947987"/>
              <a:gd name="connsiteY322" fmla="*/ 590550 h 2957512"/>
              <a:gd name="connsiteX323" fmla="*/ 365760 w 2947987"/>
              <a:gd name="connsiteY323" fmla="*/ 571500 h 2957512"/>
              <a:gd name="connsiteX324" fmla="*/ 381953 w 2947987"/>
              <a:gd name="connsiteY324" fmla="*/ 552450 h 2957512"/>
              <a:gd name="connsiteX325" fmla="*/ 394335 w 2947987"/>
              <a:gd name="connsiteY325" fmla="*/ 562928 h 2957512"/>
              <a:gd name="connsiteX326" fmla="*/ 381953 w 2947987"/>
              <a:gd name="connsiteY326" fmla="*/ 577215 h 2957512"/>
              <a:gd name="connsiteX327" fmla="*/ 370522 w 2947987"/>
              <a:gd name="connsiteY327" fmla="*/ 591503 h 2957512"/>
              <a:gd name="connsiteX328" fmla="*/ 347663 w 2947987"/>
              <a:gd name="connsiteY328" fmla="*/ 621030 h 2957512"/>
              <a:gd name="connsiteX329" fmla="*/ 325755 w 2947987"/>
              <a:gd name="connsiteY329" fmla="*/ 650558 h 2957512"/>
              <a:gd name="connsiteX330" fmla="*/ 303847 w 2947987"/>
              <a:gd name="connsiteY330" fmla="*/ 681038 h 2957512"/>
              <a:gd name="connsiteX331" fmla="*/ 290513 w 2947987"/>
              <a:gd name="connsiteY331" fmla="*/ 671513 h 2957512"/>
              <a:gd name="connsiteX332" fmla="*/ 319088 w 2947987"/>
              <a:gd name="connsiteY332" fmla="*/ 631508 h 2957512"/>
              <a:gd name="connsiteX333" fmla="*/ 321945 w 2947987"/>
              <a:gd name="connsiteY333" fmla="*/ 626745 h 2957512"/>
              <a:gd name="connsiteX334" fmla="*/ 284797 w 2947987"/>
              <a:gd name="connsiteY334" fmla="*/ 599123 h 2957512"/>
              <a:gd name="connsiteX335" fmla="*/ 258128 w 2947987"/>
              <a:gd name="connsiteY335" fmla="*/ 637223 h 2957512"/>
              <a:gd name="connsiteX336" fmla="*/ 244793 w 2947987"/>
              <a:gd name="connsiteY336" fmla="*/ 656273 h 2957512"/>
              <a:gd name="connsiteX337" fmla="*/ 232410 w 2947987"/>
              <a:gd name="connsiteY337" fmla="*/ 675323 h 2957512"/>
              <a:gd name="connsiteX338" fmla="*/ 207645 w 2947987"/>
              <a:gd name="connsiteY338" fmla="*/ 714375 h 2957512"/>
              <a:gd name="connsiteX339" fmla="*/ 184785 w 2947987"/>
              <a:gd name="connsiteY339" fmla="*/ 754380 h 2957512"/>
              <a:gd name="connsiteX340" fmla="*/ 224790 w 2947987"/>
              <a:gd name="connsiteY340" fmla="*/ 777240 h 2957512"/>
              <a:gd name="connsiteX341" fmla="*/ 227647 w 2947987"/>
              <a:gd name="connsiteY341" fmla="*/ 772478 h 2957512"/>
              <a:gd name="connsiteX342" fmla="*/ 240030 w 2947987"/>
              <a:gd name="connsiteY342" fmla="*/ 750570 h 2957512"/>
              <a:gd name="connsiteX343" fmla="*/ 252413 w 2947987"/>
              <a:gd name="connsiteY343" fmla="*/ 729615 h 2957512"/>
              <a:gd name="connsiteX344" fmla="*/ 266700 w 2947987"/>
              <a:gd name="connsiteY344" fmla="*/ 738188 h 2957512"/>
              <a:gd name="connsiteX345" fmla="*/ 257175 w 2947987"/>
              <a:gd name="connsiteY345" fmla="*/ 754380 h 2957512"/>
              <a:gd name="connsiteX346" fmla="*/ 247650 w 2947987"/>
              <a:gd name="connsiteY346" fmla="*/ 770573 h 2957512"/>
              <a:gd name="connsiteX347" fmla="*/ 229553 w 2947987"/>
              <a:gd name="connsiteY347" fmla="*/ 802958 h 2957512"/>
              <a:gd name="connsiteX348" fmla="*/ 196215 w 2947987"/>
              <a:gd name="connsiteY348" fmla="*/ 868680 h 2957512"/>
              <a:gd name="connsiteX349" fmla="*/ 181928 w 2947987"/>
              <a:gd name="connsiteY349" fmla="*/ 862013 h 2957512"/>
              <a:gd name="connsiteX350" fmla="*/ 204788 w 2947987"/>
              <a:gd name="connsiteY350" fmla="*/ 818198 h 2957512"/>
              <a:gd name="connsiteX351" fmla="*/ 207645 w 2947987"/>
              <a:gd name="connsiteY351" fmla="*/ 813435 h 2957512"/>
              <a:gd name="connsiteX352" fmla="*/ 166688 w 2947987"/>
              <a:gd name="connsiteY352" fmla="*/ 792480 h 2957512"/>
              <a:gd name="connsiteX353" fmla="*/ 145732 w 2947987"/>
              <a:gd name="connsiteY353" fmla="*/ 833438 h 2957512"/>
              <a:gd name="connsiteX354" fmla="*/ 136207 w 2947987"/>
              <a:gd name="connsiteY354" fmla="*/ 854393 h 2957512"/>
              <a:gd name="connsiteX355" fmla="*/ 126682 w 2947987"/>
              <a:gd name="connsiteY355" fmla="*/ 875348 h 2957512"/>
              <a:gd name="connsiteX356" fmla="*/ 91440 w 2947987"/>
              <a:gd name="connsiteY356" fmla="*/ 961073 h 2957512"/>
              <a:gd name="connsiteX357" fmla="*/ 134303 w 2947987"/>
              <a:gd name="connsiteY357" fmla="*/ 977265 h 2957512"/>
              <a:gd name="connsiteX358" fmla="*/ 136207 w 2947987"/>
              <a:gd name="connsiteY358" fmla="*/ 972503 h 2957512"/>
              <a:gd name="connsiteX359" fmla="*/ 154305 w 2947987"/>
              <a:gd name="connsiteY359" fmla="*/ 926783 h 2957512"/>
              <a:gd name="connsiteX360" fmla="*/ 169545 w 2947987"/>
              <a:gd name="connsiteY360" fmla="*/ 933450 h 2957512"/>
              <a:gd name="connsiteX361" fmla="*/ 156210 w 2947987"/>
              <a:gd name="connsiteY361" fmla="*/ 967740 h 2957512"/>
              <a:gd name="connsiteX362" fmla="*/ 149543 w 2947987"/>
              <a:gd name="connsiteY362" fmla="*/ 984885 h 2957512"/>
              <a:gd name="connsiteX363" fmla="*/ 145732 w 2947987"/>
              <a:gd name="connsiteY363" fmla="*/ 993458 h 2957512"/>
              <a:gd name="connsiteX364" fmla="*/ 142875 w 2947987"/>
              <a:gd name="connsiteY364" fmla="*/ 1002030 h 2957512"/>
              <a:gd name="connsiteX365" fmla="*/ 131445 w 2947987"/>
              <a:gd name="connsiteY365" fmla="*/ 1037273 h 2957512"/>
              <a:gd name="connsiteX366" fmla="*/ 120015 w 2947987"/>
              <a:gd name="connsiteY366" fmla="*/ 1072515 h 2957512"/>
              <a:gd name="connsiteX367" fmla="*/ 104775 w 2947987"/>
              <a:gd name="connsiteY367" fmla="*/ 1067753 h 2957512"/>
              <a:gd name="connsiteX368" fmla="*/ 108585 w 2947987"/>
              <a:gd name="connsiteY368" fmla="*/ 1055370 h 2957512"/>
              <a:gd name="connsiteX369" fmla="*/ 112395 w 2947987"/>
              <a:gd name="connsiteY369" fmla="*/ 1043940 h 2957512"/>
              <a:gd name="connsiteX370" fmla="*/ 120015 w 2947987"/>
              <a:gd name="connsiteY370" fmla="*/ 1020128 h 2957512"/>
              <a:gd name="connsiteX371" fmla="*/ 121920 w 2947987"/>
              <a:gd name="connsiteY371" fmla="*/ 1014413 h 2957512"/>
              <a:gd name="connsiteX372" fmla="*/ 78105 w 2947987"/>
              <a:gd name="connsiteY372" fmla="*/ 999173 h 2957512"/>
              <a:gd name="connsiteX373" fmla="*/ 63818 w 2947987"/>
              <a:gd name="connsiteY373" fmla="*/ 1042988 h 2957512"/>
              <a:gd name="connsiteX374" fmla="*/ 51435 w 2947987"/>
              <a:gd name="connsiteY374" fmla="*/ 1087755 h 2957512"/>
              <a:gd name="connsiteX375" fmla="*/ 44768 w 2947987"/>
              <a:gd name="connsiteY375" fmla="*/ 1109663 h 2957512"/>
              <a:gd name="connsiteX376" fmla="*/ 40005 w 2947987"/>
              <a:gd name="connsiteY376" fmla="*/ 1132523 h 2957512"/>
              <a:gd name="connsiteX377" fmla="*/ 29528 w 2947987"/>
              <a:gd name="connsiteY377" fmla="*/ 1177290 h 2957512"/>
              <a:gd name="connsiteX378" fmla="*/ 74295 w 2947987"/>
              <a:gd name="connsiteY378" fmla="*/ 1186815 h 2957512"/>
              <a:gd name="connsiteX379" fmla="*/ 75247 w 2947987"/>
              <a:gd name="connsiteY379" fmla="*/ 1181100 h 2957512"/>
              <a:gd name="connsiteX380" fmla="*/ 86678 w 2947987"/>
              <a:gd name="connsiteY380" fmla="*/ 1132523 h 2957512"/>
              <a:gd name="connsiteX381" fmla="*/ 102870 w 2947987"/>
              <a:gd name="connsiteY381" fmla="*/ 1136333 h 2957512"/>
              <a:gd name="connsiteX382" fmla="*/ 94297 w 2947987"/>
              <a:gd name="connsiteY382" fmla="*/ 1172528 h 2957512"/>
              <a:gd name="connsiteX383" fmla="*/ 90488 w 2947987"/>
              <a:gd name="connsiteY383" fmla="*/ 1190625 h 2957512"/>
              <a:gd name="connsiteX384" fmla="*/ 86678 w 2947987"/>
              <a:gd name="connsiteY384" fmla="*/ 1208723 h 2957512"/>
              <a:gd name="connsiteX385" fmla="*/ 80010 w 2947987"/>
              <a:gd name="connsiteY385" fmla="*/ 1244918 h 2957512"/>
              <a:gd name="connsiteX386" fmla="*/ 77153 w 2947987"/>
              <a:gd name="connsiteY386" fmla="*/ 1263015 h 2957512"/>
              <a:gd name="connsiteX387" fmla="*/ 75247 w 2947987"/>
              <a:gd name="connsiteY387" fmla="*/ 1281113 h 2957512"/>
              <a:gd name="connsiteX388" fmla="*/ 59055 w 2947987"/>
              <a:gd name="connsiteY388" fmla="*/ 1279208 h 2957512"/>
              <a:gd name="connsiteX389" fmla="*/ 62865 w 2947987"/>
              <a:gd name="connsiteY389" fmla="*/ 1254443 h 2957512"/>
              <a:gd name="connsiteX390" fmla="*/ 67628 w 2947987"/>
              <a:gd name="connsiteY390" fmla="*/ 1229678 h 2957512"/>
              <a:gd name="connsiteX391" fmla="*/ 68580 w 2947987"/>
              <a:gd name="connsiteY391" fmla="*/ 1223963 h 2957512"/>
              <a:gd name="connsiteX392" fmla="*/ 23813 w 2947987"/>
              <a:gd name="connsiteY392" fmla="*/ 1216343 h 2957512"/>
              <a:gd name="connsiteX393" fmla="*/ 20003 w 2947987"/>
              <a:gd name="connsiteY393" fmla="*/ 1239203 h 2957512"/>
              <a:gd name="connsiteX394" fmla="*/ 16193 w 2947987"/>
              <a:gd name="connsiteY394" fmla="*/ 1262063 h 2957512"/>
              <a:gd name="connsiteX395" fmla="*/ 10478 w 2947987"/>
              <a:gd name="connsiteY395" fmla="*/ 1307783 h 2957512"/>
              <a:gd name="connsiteX396" fmla="*/ 7620 w 2947987"/>
              <a:gd name="connsiteY396" fmla="*/ 1330643 h 2957512"/>
              <a:gd name="connsiteX397" fmla="*/ 5715 w 2947987"/>
              <a:gd name="connsiteY397" fmla="*/ 1353503 h 2957512"/>
              <a:gd name="connsiteX398" fmla="*/ 1905 w 2947987"/>
              <a:gd name="connsiteY398" fmla="*/ 1400175 h 2957512"/>
              <a:gd name="connsiteX399" fmla="*/ 47625 w 2947987"/>
              <a:gd name="connsiteY399" fmla="*/ 1402080 h 2957512"/>
              <a:gd name="connsiteX400" fmla="*/ 47625 w 2947987"/>
              <a:gd name="connsiteY400" fmla="*/ 1396365 h 2957512"/>
              <a:gd name="connsiteX401" fmla="*/ 51435 w 2947987"/>
              <a:gd name="connsiteY401" fmla="*/ 1346835 h 2957512"/>
              <a:gd name="connsiteX402" fmla="*/ 67628 w 2947987"/>
              <a:gd name="connsiteY402" fmla="*/ 1348740 h 2957512"/>
              <a:gd name="connsiteX403" fmla="*/ 64770 w 2947987"/>
              <a:gd name="connsiteY403" fmla="*/ 1385888 h 2957512"/>
              <a:gd name="connsiteX404" fmla="*/ 63818 w 2947987"/>
              <a:gd name="connsiteY404" fmla="*/ 1403985 h 2957512"/>
              <a:gd name="connsiteX405" fmla="*/ 63818 w 2947987"/>
              <a:gd name="connsiteY405" fmla="*/ 1422083 h 2957512"/>
              <a:gd name="connsiteX406" fmla="*/ 62865 w 2947987"/>
              <a:gd name="connsiteY406" fmla="*/ 1459230 h 2957512"/>
              <a:gd name="connsiteX407" fmla="*/ 62865 w 2947987"/>
              <a:gd name="connsiteY407" fmla="*/ 1477328 h 2957512"/>
              <a:gd name="connsiteX408" fmla="*/ 62865 w 2947987"/>
              <a:gd name="connsiteY408" fmla="*/ 1495425 h 2957512"/>
              <a:gd name="connsiteX409" fmla="*/ 46672 w 2947987"/>
              <a:gd name="connsiteY409" fmla="*/ 1495425 h 2957512"/>
              <a:gd name="connsiteX410" fmla="*/ 46672 w 2947987"/>
              <a:gd name="connsiteY410" fmla="*/ 1470660 h 2957512"/>
              <a:gd name="connsiteX411" fmla="*/ 47625 w 2947987"/>
              <a:gd name="connsiteY411" fmla="*/ 1445895 h 2957512"/>
              <a:gd name="connsiteX412" fmla="*/ 47625 w 2947987"/>
              <a:gd name="connsiteY412" fmla="*/ 1440180 h 2957512"/>
              <a:gd name="connsiteX413" fmla="*/ 1905 w 2947987"/>
              <a:gd name="connsiteY413" fmla="*/ 1439228 h 2957512"/>
              <a:gd name="connsiteX414" fmla="*/ 953 w 2947987"/>
              <a:gd name="connsiteY414" fmla="*/ 1462088 h 2957512"/>
              <a:gd name="connsiteX415" fmla="*/ 953 w 2947987"/>
              <a:gd name="connsiteY415" fmla="*/ 1473518 h 2957512"/>
              <a:gd name="connsiteX416" fmla="*/ 953 w 2947987"/>
              <a:gd name="connsiteY416" fmla="*/ 1484948 h 2957512"/>
              <a:gd name="connsiteX417" fmla="*/ 1905 w 2947987"/>
              <a:gd name="connsiteY417" fmla="*/ 1531620 h 2957512"/>
              <a:gd name="connsiteX418" fmla="*/ 2857 w 2947987"/>
              <a:gd name="connsiteY418" fmla="*/ 1554480 h 2957512"/>
              <a:gd name="connsiteX419" fmla="*/ 4763 w 2947987"/>
              <a:gd name="connsiteY419" fmla="*/ 1577340 h 2957512"/>
              <a:gd name="connsiteX420" fmla="*/ 8572 w 2947987"/>
              <a:gd name="connsiteY420" fmla="*/ 1624013 h 2957512"/>
              <a:gd name="connsiteX421" fmla="*/ 54293 w 2947987"/>
              <a:gd name="connsiteY421" fmla="*/ 1619250 h 2957512"/>
              <a:gd name="connsiteX422" fmla="*/ 54293 w 2947987"/>
              <a:gd name="connsiteY422" fmla="*/ 1613535 h 2957512"/>
              <a:gd name="connsiteX423" fmla="*/ 50482 w 2947987"/>
              <a:gd name="connsiteY423" fmla="*/ 1564005 h 2957512"/>
              <a:gd name="connsiteX424" fmla="*/ 66675 w 2947987"/>
              <a:gd name="connsiteY424" fmla="*/ 1563052 h 2957512"/>
              <a:gd name="connsiteX425" fmla="*/ 69532 w 2947987"/>
              <a:gd name="connsiteY425" fmla="*/ 1600200 h 2957512"/>
              <a:gd name="connsiteX426" fmla="*/ 70485 w 2947987"/>
              <a:gd name="connsiteY426" fmla="*/ 1618298 h 2957512"/>
              <a:gd name="connsiteX427" fmla="*/ 72390 w 2947987"/>
              <a:gd name="connsiteY427" fmla="*/ 1636395 h 2957512"/>
              <a:gd name="connsiteX428" fmla="*/ 77153 w 2947987"/>
              <a:gd name="connsiteY428" fmla="*/ 1673543 h 2957512"/>
              <a:gd name="connsiteX429" fmla="*/ 80010 w 2947987"/>
              <a:gd name="connsiteY429" fmla="*/ 1691640 h 2957512"/>
              <a:gd name="connsiteX430" fmla="*/ 82868 w 2947987"/>
              <a:gd name="connsiteY430" fmla="*/ 1709738 h 2957512"/>
              <a:gd name="connsiteX431" fmla="*/ 66675 w 2947987"/>
              <a:gd name="connsiteY431" fmla="*/ 1712595 h 2957512"/>
              <a:gd name="connsiteX432" fmla="*/ 62865 w 2947987"/>
              <a:gd name="connsiteY432" fmla="*/ 1687830 h 2957512"/>
              <a:gd name="connsiteX433" fmla="*/ 60007 w 2947987"/>
              <a:gd name="connsiteY433" fmla="*/ 1663065 h 2957512"/>
              <a:gd name="connsiteX434" fmla="*/ 59055 w 2947987"/>
              <a:gd name="connsiteY434" fmla="*/ 1657350 h 2957512"/>
              <a:gd name="connsiteX435" fmla="*/ 0 w 2947987"/>
              <a:gd name="connsiteY435" fmla="*/ 1664970 h 2957512"/>
              <a:gd name="connsiteX436" fmla="*/ 2857 w 2947987"/>
              <a:gd name="connsiteY436" fmla="*/ 1687830 h 2957512"/>
              <a:gd name="connsiteX437" fmla="*/ 4763 w 2947987"/>
              <a:gd name="connsiteY437" fmla="*/ 1699260 h 2957512"/>
              <a:gd name="connsiteX438" fmla="*/ 6668 w 2947987"/>
              <a:gd name="connsiteY438" fmla="*/ 1710690 h 2957512"/>
              <a:gd name="connsiteX439" fmla="*/ 15240 w 2947987"/>
              <a:gd name="connsiteY439" fmla="*/ 1756410 h 2957512"/>
              <a:gd name="connsiteX440" fmla="*/ 24765 w 2947987"/>
              <a:gd name="connsiteY440" fmla="*/ 1802130 h 2957512"/>
              <a:gd name="connsiteX441" fmla="*/ 35243 w 2947987"/>
              <a:gd name="connsiteY441" fmla="*/ 1846898 h 2957512"/>
              <a:gd name="connsiteX442" fmla="*/ 80010 w 2947987"/>
              <a:gd name="connsiteY442" fmla="*/ 1835468 h 2957512"/>
              <a:gd name="connsiteX443" fmla="*/ 79057 w 2947987"/>
              <a:gd name="connsiteY443" fmla="*/ 1829752 h 2957512"/>
              <a:gd name="connsiteX444" fmla="*/ 67628 w 2947987"/>
              <a:gd name="connsiteY444" fmla="*/ 1781175 h 2957512"/>
              <a:gd name="connsiteX445" fmla="*/ 83820 w 2947987"/>
              <a:gd name="connsiteY445" fmla="*/ 1777365 h 2957512"/>
              <a:gd name="connsiteX446" fmla="*/ 92393 w 2947987"/>
              <a:gd name="connsiteY446" fmla="*/ 1813560 h 2957512"/>
              <a:gd name="connsiteX447" fmla="*/ 97155 w 2947987"/>
              <a:gd name="connsiteY447" fmla="*/ 1831658 h 2957512"/>
              <a:gd name="connsiteX448" fmla="*/ 101918 w 2947987"/>
              <a:gd name="connsiteY448" fmla="*/ 1849755 h 2957512"/>
              <a:gd name="connsiteX449" fmla="*/ 123825 w 2947987"/>
              <a:gd name="connsiteY449" fmla="*/ 1921193 h 2957512"/>
              <a:gd name="connsiteX450" fmla="*/ 108585 w 2947987"/>
              <a:gd name="connsiteY450" fmla="*/ 1925955 h 2957512"/>
              <a:gd name="connsiteX451" fmla="*/ 100965 w 2947987"/>
              <a:gd name="connsiteY451" fmla="*/ 1902143 h 2957512"/>
              <a:gd name="connsiteX452" fmla="*/ 94297 w 2947987"/>
              <a:gd name="connsiteY452" fmla="*/ 1878330 h 2957512"/>
              <a:gd name="connsiteX453" fmla="*/ 92393 w 2947987"/>
              <a:gd name="connsiteY453" fmla="*/ 1872615 h 2957512"/>
              <a:gd name="connsiteX454" fmla="*/ 48578 w 2947987"/>
              <a:gd name="connsiteY454" fmla="*/ 1884998 h 2957512"/>
              <a:gd name="connsiteX455" fmla="*/ 77153 w 2947987"/>
              <a:gd name="connsiteY455" fmla="*/ 1973580 h 2957512"/>
              <a:gd name="connsiteX456" fmla="*/ 84772 w 2947987"/>
              <a:gd name="connsiteY456" fmla="*/ 1995488 h 2957512"/>
              <a:gd name="connsiteX457" fmla="*/ 93345 w 2947987"/>
              <a:gd name="connsiteY457" fmla="*/ 2017395 h 2957512"/>
              <a:gd name="connsiteX458" fmla="*/ 101918 w 2947987"/>
              <a:gd name="connsiteY458" fmla="*/ 2039302 h 2957512"/>
              <a:gd name="connsiteX459" fmla="*/ 105728 w 2947987"/>
              <a:gd name="connsiteY459" fmla="*/ 2049780 h 2957512"/>
              <a:gd name="connsiteX460" fmla="*/ 110490 w 2947987"/>
              <a:gd name="connsiteY460" fmla="*/ 2060258 h 2957512"/>
              <a:gd name="connsiteX461" fmla="*/ 152400 w 2947987"/>
              <a:gd name="connsiteY461" fmla="*/ 2042160 h 2957512"/>
              <a:gd name="connsiteX462" fmla="*/ 150495 w 2947987"/>
              <a:gd name="connsiteY462" fmla="*/ 2037398 h 2957512"/>
              <a:gd name="connsiteX463" fmla="*/ 132397 w 2947987"/>
              <a:gd name="connsiteY463" fmla="*/ 1991677 h 2957512"/>
              <a:gd name="connsiteX464" fmla="*/ 147638 w 2947987"/>
              <a:gd name="connsiteY464" fmla="*/ 1985963 h 2957512"/>
              <a:gd name="connsiteX465" fmla="*/ 160972 w 2947987"/>
              <a:gd name="connsiteY465" fmla="*/ 2020252 h 2957512"/>
              <a:gd name="connsiteX466" fmla="*/ 168593 w 2947987"/>
              <a:gd name="connsiteY466" fmla="*/ 2037398 h 2957512"/>
              <a:gd name="connsiteX467" fmla="*/ 176213 w 2947987"/>
              <a:gd name="connsiteY467" fmla="*/ 2054543 h 2957512"/>
              <a:gd name="connsiteX468" fmla="*/ 191453 w 2947987"/>
              <a:gd name="connsiteY468" fmla="*/ 2088833 h 2957512"/>
              <a:gd name="connsiteX469" fmla="*/ 208597 w 2947987"/>
              <a:gd name="connsiteY469" fmla="*/ 2122170 h 2957512"/>
              <a:gd name="connsiteX470" fmla="*/ 194310 w 2947987"/>
              <a:gd name="connsiteY470" fmla="*/ 2129790 h 2957512"/>
              <a:gd name="connsiteX471" fmla="*/ 182880 w 2947987"/>
              <a:gd name="connsiteY471" fmla="*/ 2107883 h 2957512"/>
              <a:gd name="connsiteX472" fmla="*/ 177165 w 2947987"/>
              <a:gd name="connsiteY472" fmla="*/ 2096452 h 2957512"/>
              <a:gd name="connsiteX473" fmla="*/ 172403 w 2947987"/>
              <a:gd name="connsiteY473" fmla="*/ 2085023 h 2957512"/>
              <a:gd name="connsiteX474" fmla="*/ 170497 w 2947987"/>
              <a:gd name="connsiteY474" fmla="*/ 2080260 h 2957512"/>
              <a:gd name="connsiteX475" fmla="*/ 128588 w 2947987"/>
              <a:gd name="connsiteY475" fmla="*/ 2099310 h 2957512"/>
              <a:gd name="connsiteX476" fmla="*/ 138113 w 2947987"/>
              <a:gd name="connsiteY476" fmla="*/ 2120265 h 2957512"/>
              <a:gd name="connsiteX477" fmla="*/ 148590 w 2947987"/>
              <a:gd name="connsiteY477" fmla="*/ 2141220 h 2957512"/>
              <a:gd name="connsiteX478" fmla="*/ 169545 w 2947987"/>
              <a:gd name="connsiteY478" fmla="*/ 2182178 h 2957512"/>
              <a:gd name="connsiteX479" fmla="*/ 192405 w 2947987"/>
              <a:gd name="connsiteY479" fmla="*/ 2222183 h 2957512"/>
              <a:gd name="connsiteX480" fmla="*/ 203835 w 2947987"/>
              <a:gd name="connsiteY480" fmla="*/ 2242185 h 2957512"/>
              <a:gd name="connsiteX481" fmla="*/ 216218 w 2947987"/>
              <a:gd name="connsiteY481" fmla="*/ 2262188 h 2957512"/>
              <a:gd name="connsiteX482" fmla="*/ 255270 w 2947987"/>
              <a:gd name="connsiteY482" fmla="*/ 2237423 h 2957512"/>
              <a:gd name="connsiteX483" fmla="*/ 252413 w 2947987"/>
              <a:gd name="connsiteY483" fmla="*/ 2232660 h 2957512"/>
              <a:gd name="connsiteX484" fmla="*/ 226695 w 2947987"/>
              <a:gd name="connsiteY484" fmla="*/ 2189798 h 2957512"/>
              <a:gd name="connsiteX485" fmla="*/ 240982 w 2947987"/>
              <a:gd name="connsiteY485" fmla="*/ 2181225 h 2957512"/>
              <a:gd name="connsiteX486" fmla="*/ 260032 w 2947987"/>
              <a:gd name="connsiteY486" fmla="*/ 2213610 h 2957512"/>
              <a:gd name="connsiteX487" fmla="*/ 280035 w 2947987"/>
              <a:gd name="connsiteY487" fmla="*/ 2245043 h 2957512"/>
              <a:gd name="connsiteX488" fmla="*/ 321945 w 2947987"/>
              <a:gd name="connsiteY488" fmla="*/ 2306003 h 2957512"/>
              <a:gd name="connsiteX489" fmla="*/ 308610 w 2947987"/>
              <a:gd name="connsiteY489" fmla="*/ 2315528 h 2957512"/>
              <a:gd name="connsiteX490" fmla="*/ 280035 w 2947987"/>
              <a:gd name="connsiteY490" fmla="*/ 2275523 h 2957512"/>
              <a:gd name="connsiteX491" fmla="*/ 277178 w 2947987"/>
              <a:gd name="connsiteY491" fmla="*/ 2270760 h 2957512"/>
              <a:gd name="connsiteX492" fmla="*/ 239078 w 2947987"/>
              <a:gd name="connsiteY492" fmla="*/ 2296478 h 2957512"/>
              <a:gd name="connsiteX493" fmla="*/ 252413 w 2947987"/>
              <a:gd name="connsiteY493" fmla="*/ 2315528 h 2957512"/>
              <a:gd name="connsiteX494" fmla="*/ 265747 w 2947987"/>
              <a:gd name="connsiteY494" fmla="*/ 2334578 h 2957512"/>
              <a:gd name="connsiteX495" fmla="*/ 293370 w 2947987"/>
              <a:gd name="connsiteY495" fmla="*/ 2371725 h 2957512"/>
              <a:gd name="connsiteX496" fmla="*/ 321945 w 2947987"/>
              <a:gd name="connsiteY496" fmla="*/ 2407920 h 2957512"/>
              <a:gd name="connsiteX497" fmla="*/ 329565 w 2947987"/>
              <a:gd name="connsiteY497" fmla="*/ 2417445 h 2957512"/>
              <a:gd name="connsiteX498" fmla="*/ 337185 w 2947987"/>
              <a:gd name="connsiteY498" fmla="*/ 2426018 h 2957512"/>
              <a:gd name="connsiteX499" fmla="*/ 352425 w 2947987"/>
              <a:gd name="connsiteY499" fmla="*/ 2443163 h 2957512"/>
              <a:gd name="connsiteX500" fmla="*/ 386715 w 2947987"/>
              <a:gd name="connsiteY500" fmla="*/ 2412683 h 2957512"/>
              <a:gd name="connsiteX501" fmla="*/ 382905 w 2947987"/>
              <a:gd name="connsiteY501" fmla="*/ 2408873 h 2957512"/>
              <a:gd name="connsiteX502" fmla="*/ 366713 w 2947987"/>
              <a:gd name="connsiteY502" fmla="*/ 2389823 h 2957512"/>
              <a:gd name="connsiteX503" fmla="*/ 351472 w 2947987"/>
              <a:gd name="connsiteY503" fmla="*/ 2370773 h 2957512"/>
              <a:gd name="connsiteX504" fmla="*/ 363855 w 2947987"/>
              <a:gd name="connsiteY504" fmla="*/ 2360295 h 2957512"/>
              <a:gd name="connsiteX505" fmla="*/ 375285 w 2947987"/>
              <a:gd name="connsiteY505" fmla="*/ 2374583 h 2957512"/>
              <a:gd name="connsiteX506" fmla="*/ 387668 w 2947987"/>
              <a:gd name="connsiteY506" fmla="*/ 2388870 h 2957512"/>
              <a:gd name="connsiteX507" fmla="*/ 412432 w 2947987"/>
              <a:gd name="connsiteY507" fmla="*/ 2416493 h 2957512"/>
              <a:gd name="connsiteX508" fmla="*/ 437197 w 2947987"/>
              <a:gd name="connsiteY508" fmla="*/ 2444115 h 2957512"/>
              <a:gd name="connsiteX509" fmla="*/ 462915 w 2947987"/>
              <a:gd name="connsiteY509" fmla="*/ 2470785 h 2957512"/>
              <a:gd name="connsiteX510" fmla="*/ 451485 w 2947987"/>
              <a:gd name="connsiteY510" fmla="*/ 2482215 h 2957512"/>
              <a:gd name="connsiteX511" fmla="*/ 417195 w 2947987"/>
              <a:gd name="connsiteY511" fmla="*/ 2446020 h 2957512"/>
              <a:gd name="connsiteX512" fmla="*/ 413385 w 2947987"/>
              <a:gd name="connsiteY512" fmla="*/ 2442210 h 2957512"/>
              <a:gd name="connsiteX513" fmla="*/ 379095 w 2947987"/>
              <a:gd name="connsiteY513" fmla="*/ 2473643 h 2957512"/>
              <a:gd name="connsiteX514" fmla="*/ 411480 w 2947987"/>
              <a:gd name="connsiteY514" fmla="*/ 2506980 h 2957512"/>
              <a:gd name="connsiteX515" fmla="*/ 427672 w 2947987"/>
              <a:gd name="connsiteY515" fmla="*/ 2523173 h 2957512"/>
              <a:gd name="connsiteX516" fmla="*/ 444818 w 2947987"/>
              <a:gd name="connsiteY516" fmla="*/ 2539365 h 2957512"/>
              <a:gd name="connsiteX517" fmla="*/ 478155 w 2947987"/>
              <a:gd name="connsiteY517" fmla="*/ 2570798 h 2957512"/>
              <a:gd name="connsiteX518" fmla="*/ 513397 w 2947987"/>
              <a:gd name="connsiteY518" fmla="*/ 2601278 h 2957512"/>
              <a:gd name="connsiteX519" fmla="*/ 542925 w 2947987"/>
              <a:gd name="connsiteY519" fmla="*/ 2566035 h 2957512"/>
              <a:gd name="connsiteX520" fmla="*/ 539115 w 2947987"/>
              <a:gd name="connsiteY520" fmla="*/ 2562225 h 2957512"/>
              <a:gd name="connsiteX521" fmla="*/ 520065 w 2947987"/>
              <a:gd name="connsiteY521" fmla="*/ 2546033 h 2957512"/>
              <a:gd name="connsiteX522" fmla="*/ 501968 w 2947987"/>
              <a:gd name="connsiteY522" fmla="*/ 2529840 h 2957512"/>
              <a:gd name="connsiteX523" fmla="*/ 513397 w 2947987"/>
              <a:gd name="connsiteY523" fmla="*/ 2517458 h 2957512"/>
              <a:gd name="connsiteX524" fmla="*/ 527685 w 2947987"/>
              <a:gd name="connsiteY524" fmla="*/ 2529840 h 2957512"/>
              <a:gd name="connsiteX525" fmla="*/ 541972 w 2947987"/>
              <a:gd name="connsiteY525" fmla="*/ 2542223 h 2957512"/>
              <a:gd name="connsiteX526" fmla="*/ 569595 w 2947987"/>
              <a:gd name="connsiteY526" fmla="*/ 2566988 h 2957512"/>
              <a:gd name="connsiteX527" fmla="*/ 627697 w 2947987"/>
              <a:gd name="connsiteY527" fmla="*/ 2612708 h 2957512"/>
              <a:gd name="connsiteX528" fmla="*/ 618172 w 2947987"/>
              <a:gd name="connsiteY528" fmla="*/ 2626043 h 2957512"/>
              <a:gd name="connsiteX529" fmla="*/ 579120 w 2947987"/>
              <a:gd name="connsiteY529" fmla="*/ 2595563 h 2957512"/>
              <a:gd name="connsiteX530" fmla="*/ 574357 w 2947987"/>
              <a:gd name="connsiteY530" fmla="*/ 2591753 h 2957512"/>
              <a:gd name="connsiteX531" fmla="*/ 545782 w 2947987"/>
              <a:gd name="connsiteY531" fmla="*/ 2627948 h 2957512"/>
              <a:gd name="connsiteX532" fmla="*/ 581978 w 2947987"/>
              <a:gd name="connsiteY532" fmla="*/ 2656523 h 2957512"/>
              <a:gd name="connsiteX533" fmla="*/ 620078 w 2947987"/>
              <a:gd name="connsiteY533" fmla="*/ 2683193 h 2957512"/>
              <a:gd name="connsiteX534" fmla="*/ 697230 w 2947987"/>
              <a:gd name="connsiteY534" fmla="*/ 2734628 h 2957512"/>
              <a:gd name="connsiteX535" fmla="*/ 721043 w 2947987"/>
              <a:gd name="connsiteY535" fmla="*/ 2695575 h 2957512"/>
              <a:gd name="connsiteX536" fmla="*/ 716280 w 2947987"/>
              <a:gd name="connsiteY536" fmla="*/ 2692718 h 2957512"/>
              <a:gd name="connsiteX537" fmla="*/ 674370 w 2947987"/>
              <a:gd name="connsiteY537" fmla="*/ 2666048 h 2957512"/>
              <a:gd name="connsiteX538" fmla="*/ 683895 w 2947987"/>
              <a:gd name="connsiteY538" fmla="*/ 2652713 h 2957512"/>
              <a:gd name="connsiteX539" fmla="*/ 715328 w 2947987"/>
              <a:gd name="connsiteY539" fmla="*/ 2672715 h 2957512"/>
              <a:gd name="connsiteX540" fmla="*/ 746760 w 2947987"/>
              <a:gd name="connsiteY540" fmla="*/ 2691765 h 2957512"/>
              <a:gd name="connsiteX541" fmla="*/ 779145 w 2947987"/>
              <a:gd name="connsiteY541" fmla="*/ 2709863 h 2957512"/>
              <a:gd name="connsiteX542" fmla="*/ 795338 w 2947987"/>
              <a:gd name="connsiteY542" fmla="*/ 2719388 h 2957512"/>
              <a:gd name="connsiteX543" fmla="*/ 811530 w 2947987"/>
              <a:gd name="connsiteY543" fmla="*/ 2727960 h 2957512"/>
              <a:gd name="connsiteX544" fmla="*/ 803910 w 2947987"/>
              <a:gd name="connsiteY544" fmla="*/ 2742248 h 2957512"/>
              <a:gd name="connsiteX545" fmla="*/ 760095 w 2947987"/>
              <a:gd name="connsiteY545" fmla="*/ 2718435 h 2957512"/>
              <a:gd name="connsiteX546" fmla="*/ 755332 w 2947987"/>
              <a:gd name="connsiteY546" fmla="*/ 2715578 h 2957512"/>
              <a:gd name="connsiteX547" fmla="*/ 732472 w 2947987"/>
              <a:gd name="connsiteY547" fmla="*/ 2755583 h 2957512"/>
              <a:gd name="connsiteX548" fmla="*/ 752475 w 2947987"/>
              <a:gd name="connsiteY548" fmla="*/ 2767013 h 2957512"/>
              <a:gd name="connsiteX549" fmla="*/ 772478 w 2947987"/>
              <a:gd name="connsiteY549" fmla="*/ 2778443 h 2957512"/>
              <a:gd name="connsiteX550" fmla="*/ 813435 w 2947987"/>
              <a:gd name="connsiteY550" fmla="*/ 2799398 h 2957512"/>
              <a:gd name="connsiteX551" fmla="*/ 855345 w 2947987"/>
              <a:gd name="connsiteY551" fmla="*/ 2819400 h 2957512"/>
              <a:gd name="connsiteX552" fmla="*/ 897255 w 2947987"/>
              <a:gd name="connsiteY552" fmla="*/ 2838450 h 2957512"/>
              <a:gd name="connsiteX553" fmla="*/ 915353 w 2947987"/>
              <a:gd name="connsiteY553" fmla="*/ 2796540 h 2957512"/>
              <a:gd name="connsiteX554" fmla="*/ 910590 w 2947987"/>
              <a:gd name="connsiteY554" fmla="*/ 2794635 h 2957512"/>
              <a:gd name="connsiteX555" fmla="*/ 865822 w 2947987"/>
              <a:gd name="connsiteY555" fmla="*/ 2774633 h 2957512"/>
              <a:gd name="connsiteX556" fmla="*/ 872490 w 2947987"/>
              <a:gd name="connsiteY556" fmla="*/ 2760345 h 2957512"/>
              <a:gd name="connsiteX557" fmla="*/ 940118 w 2947987"/>
              <a:gd name="connsiteY557" fmla="*/ 2789873 h 2957512"/>
              <a:gd name="connsiteX558" fmla="*/ 974407 w 2947987"/>
              <a:gd name="connsiteY558" fmla="*/ 2803208 h 2957512"/>
              <a:gd name="connsiteX559" fmla="*/ 982980 w 2947987"/>
              <a:gd name="connsiteY559" fmla="*/ 2807018 h 2957512"/>
              <a:gd name="connsiteX560" fmla="*/ 991553 w 2947987"/>
              <a:gd name="connsiteY560" fmla="*/ 2809875 h 2957512"/>
              <a:gd name="connsiteX561" fmla="*/ 1008697 w 2947987"/>
              <a:gd name="connsiteY561" fmla="*/ 2815590 h 2957512"/>
              <a:gd name="connsiteX562" fmla="*/ 1002982 w 2947987"/>
              <a:gd name="connsiteY562" fmla="*/ 2830830 h 2957512"/>
              <a:gd name="connsiteX563" fmla="*/ 979170 w 2947987"/>
              <a:gd name="connsiteY563" fmla="*/ 2823210 h 2957512"/>
              <a:gd name="connsiteX564" fmla="*/ 956310 w 2947987"/>
              <a:gd name="connsiteY564" fmla="*/ 2814638 h 2957512"/>
              <a:gd name="connsiteX565" fmla="*/ 951547 w 2947987"/>
              <a:gd name="connsiteY565" fmla="*/ 2812733 h 2957512"/>
              <a:gd name="connsiteX566" fmla="*/ 935355 w 2947987"/>
              <a:gd name="connsiteY566" fmla="*/ 2855595 h 2957512"/>
              <a:gd name="connsiteX567" fmla="*/ 957263 w 2947987"/>
              <a:gd name="connsiteY567" fmla="*/ 2864168 h 2957512"/>
              <a:gd name="connsiteX568" fmla="*/ 979170 w 2947987"/>
              <a:gd name="connsiteY568" fmla="*/ 2871788 h 2957512"/>
              <a:gd name="connsiteX569" fmla="*/ 1022985 w 2947987"/>
              <a:gd name="connsiteY569" fmla="*/ 2887028 h 2957512"/>
              <a:gd name="connsiteX570" fmla="*/ 1044893 w 2947987"/>
              <a:gd name="connsiteY570" fmla="*/ 2893695 h 2957512"/>
              <a:gd name="connsiteX571" fmla="*/ 1066800 w 2947987"/>
              <a:gd name="connsiteY571" fmla="*/ 2900363 h 2957512"/>
              <a:gd name="connsiteX572" fmla="*/ 1088707 w 2947987"/>
              <a:gd name="connsiteY572" fmla="*/ 2907030 h 2957512"/>
              <a:gd name="connsiteX573" fmla="*/ 1100138 w 2947987"/>
              <a:gd name="connsiteY573" fmla="*/ 2909888 h 2957512"/>
              <a:gd name="connsiteX574" fmla="*/ 1111568 w 2947987"/>
              <a:gd name="connsiteY574" fmla="*/ 2912745 h 2957512"/>
              <a:gd name="connsiteX575" fmla="*/ 1122998 w 2947987"/>
              <a:gd name="connsiteY575" fmla="*/ 2867978 h 2957512"/>
              <a:gd name="connsiteX576" fmla="*/ 1117282 w 2947987"/>
              <a:gd name="connsiteY576" fmla="*/ 2867025 h 2957512"/>
              <a:gd name="connsiteX577" fmla="*/ 1093470 w 2947987"/>
              <a:gd name="connsiteY577" fmla="*/ 2860358 h 2957512"/>
              <a:gd name="connsiteX578" fmla="*/ 1069657 w 2947987"/>
              <a:gd name="connsiteY578" fmla="*/ 2853690 h 2957512"/>
              <a:gd name="connsiteX579" fmla="*/ 1074420 w 2947987"/>
              <a:gd name="connsiteY579" fmla="*/ 2838450 h 2957512"/>
              <a:gd name="connsiteX580" fmla="*/ 1109663 w 2947987"/>
              <a:gd name="connsiteY580" fmla="*/ 2848928 h 2957512"/>
              <a:gd name="connsiteX581" fmla="*/ 1145857 w 2947987"/>
              <a:gd name="connsiteY581" fmla="*/ 2857500 h 2957512"/>
              <a:gd name="connsiteX582" fmla="*/ 1182053 w 2947987"/>
              <a:gd name="connsiteY582" fmla="*/ 2866073 h 2957512"/>
              <a:gd name="connsiteX583" fmla="*/ 1218248 w 2947987"/>
              <a:gd name="connsiteY583" fmla="*/ 2872740 h 2957512"/>
              <a:gd name="connsiteX584" fmla="*/ 1215390 w 2947987"/>
              <a:gd name="connsiteY584" fmla="*/ 2888933 h 2957512"/>
              <a:gd name="connsiteX585" fmla="*/ 1190625 w 2947987"/>
              <a:gd name="connsiteY585" fmla="*/ 2884170 h 2957512"/>
              <a:gd name="connsiteX586" fmla="*/ 1178243 w 2947987"/>
              <a:gd name="connsiteY586" fmla="*/ 2882265 h 2957512"/>
              <a:gd name="connsiteX587" fmla="*/ 1165860 w 2947987"/>
              <a:gd name="connsiteY587" fmla="*/ 2879408 h 2957512"/>
              <a:gd name="connsiteX588" fmla="*/ 1160145 w 2947987"/>
              <a:gd name="connsiteY588" fmla="*/ 2878455 h 2957512"/>
              <a:gd name="connsiteX589" fmla="*/ 1150620 w 2947987"/>
              <a:gd name="connsiteY589" fmla="*/ 2923223 h 2957512"/>
              <a:gd name="connsiteX590" fmla="*/ 1173480 w 2947987"/>
              <a:gd name="connsiteY590" fmla="*/ 2927985 h 2957512"/>
              <a:gd name="connsiteX591" fmla="*/ 1196340 w 2947987"/>
              <a:gd name="connsiteY591" fmla="*/ 2931795 h 2957512"/>
              <a:gd name="connsiteX592" fmla="*/ 1242060 w 2947987"/>
              <a:gd name="connsiteY592" fmla="*/ 2940368 h 2957512"/>
              <a:gd name="connsiteX593" fmla="*/ 1287780 w 2947987"/>
              <a:gd name="connsiteY593" fmla="*/ 2946083 h 2957512"/>
              <a:gd name="connsiteX594" fmla="*/ 1310640 w 2947987"/>
              <a:gd name="connsiteY594" fmla="*/ 2948940 h 2957512"/>
              <a:gd name="connsiteX595" fmla="*/ 1333500 w 2947987"/>
              <a:gd name="connsiteY595" fmla="*/ 2950845 h 2957512"/>
              <a:gd name="connsiteX596" fmla="*/ 1337310 w 2947987"/>
              <a:gd name="connsiteY596" fmla="*/ 2905125 h 2957512"/>
              <a:gd name="connsiteX597" fmla="*/ 1331595 w 2947987"/>
              <a:gd name="connsiteY597" fmla="*/ 2905125 h 2957512"/>
              <a:gd name="connsiteX598" fmla="*/ 1319213 w 2947987"/>
              <a:gd name="connsiteY598" fmla="*/ 2904173 h 2957512"/>
              <a:gd name="connsiteX599" fmla="*/ 1306830 w 2947987"/>
              <a:gd name="connsiteY599" fmla="*/ 2902268 h 2957512"/>
              <a:gd name="connsiteX600" fmla="*/ 1282065 w 2947987"/>
              <a:gd name="connsiteY600" fmla="*/ 2899410 h 2957512"/>
              <a:gd name="connsiteX601" fmla="*/ 1283970 w 2947987"/>
              <a:gd name="connsiteY601" fmla="*/ 2883218 h 2957512"/>
              <a:gd name="connsiteX602" fmla="*/ 1321118 w 2947987"/>
              <a:gd name="connsiteY602" fmla="*/ 2887980 h 2957512"/>
              <a:gd name="connsiteX603" fmla="*/ 1358265 w 2947987"/>
              <a:gd name="connsiteY603" fmla="*/ 2890838 h 2957512"/>
              <a:gd name="connsiteX604" fmla="*/ 1395413 w 2947987"/>
              <a:gd name="connsiteY604" fmla="*/ 2893695 h 2957512"/>
              <a:gd name="connsiteX605" fmla="*/ 1432560 w 2947987"/>
              <a:gd name="connsiteY605" fmla="*/ 2894648 h 2957512"/>
              <a:gd name="connsiteX606" fmla="*/ 1432560 w 2947987"/>
              <a:gd name="connsiteY606" fmla="*/ 2910840 h 2957512"/>
              <a:gd name="connsiteX607" fmla="*/ 1407795 w 2947987"/>
              <a:gd name="connsiteY607" fmla="*/ 2909888 h 2957512"/>
              <a:gd name="connsiteX608" fmla="*/ 1395413 w 2947987"/>
              <a:gd name="connsiteY608" fmla="*/ 2909888 h 2957512"/>
              <a:gd name="connsiteX609" fmla="*/ 1383030 w 2947987"/>
              <a:gd name="connsiteY609" fmla="*/ 2908935 h 2957512"/>
              <a:gd name="connsiteX610" fmla="*/ 1377315 w 2947987"/>
              <a:gd name="connsiteY610" fmla="*/ 2908935 h 2957512"/>
              <a:gd name="connsiteX611" fmla="*/ 1374457 w 2947987"/>
              <a:gd name="connsiteY611" fmla="*/ 2954655 h 2957512"/>
              <a:gd name="connsiteX612" fmla="*/ 1421130 w 2947987"/>
              <a:gd name="connsiteY612" fmla="*/ 2956560 h 2957512"/>
              <a:gd name="connsiteX613" fmla="*/ 1467803 w 2947987"/>
              <a:gd name="connsiteY613" fmla="*/ 2957513 h 2957512"/>
              <a:gd name="connsiteX614" fmla="*/ 1514475 w 2947987"/>
              <a:gd name="connsiteY614" fmla="*/ 2956560 h 2957512"/>
              <a:gd name="connsiteX615" fmla="*/ 1561148 w 2947987"/>
              <a:gd name="connsiteY615" fmla="*/ 2954655 h 2957512"/>
              <a:gd name="connsiteX616" fmla="*/ 1558290 w 2947987"/>
              <a:gd name="connsiteY616" fmla="*/ 2908935 h 2957512"/>
              <a:gd name="connsiteX617" fmla="*/ 1552575 w 2947987"/>
              <a:gd name="connsiteY617" fmla="*/ 2908935 h 2957512"/>
              <a:gd name="connsiteX618" fmla="*/ 1540193 w 2947987"/>
              <a:gd name="connsiteY618" fmla="*/ 2909888 h 2957512"/>
              <a:gd name="connsiteX619" fmla="*/ 1527810 w 2947987"/>
              <a:gd name="connsiteY619" fmla="*/ 2909888 h 2957512"/>
              <a:gd name="connsiteX620" fmla="*/ 1503045 w 2947987"/>
              <a:gd name="connsiteY620" fmla="*/ 2910840 h 2957512"/>
              <a:gd name="connsiteX621" fmla="*/ 1503045 w 2947987"/>
              <a:gd name="connsiteY621" fmla="*/ 2894648 h 2957512"/>
              <a:gd name="connsiteX622" fmla="*/ 1540193 w 2947987"/>
              <a:gd name="connsiteY622" fmla="*/ 2893695 h 2957512"/>
              <a:gd name="connsiteX623" fmla="*/ 1577340 w 2947987"/>
              <a:gd name="connsiteY623" fmla="*/ 2890838 h 2957512"/>
              <a:gd name="connsiteX624" fmla="*/ 1614488 w 2947987"/>
              <a:gd name="connsiteY624" fmla="*/ 2887980 h 2957512"/>
              <a:gd name="connsiteX625" fmla="*/ 1651635 w 2947987"/>
              <a:gd name="connsiteY625" fmla="*/ 2883218 h 2957512"/>
              <a:gd name="connsiteX626" fmla="*/ 1653540 w 2947987"/>
              <a:gd name="connsiteY626" fmla="*/ 2899410 h 2957512"/>
              <a:gd name="connsiteX627" fmla="*/ 1628775 w 2947987"/>
              <a:gd name="connsiteY627" fmla="*/ 2902268 h 2957512"/>
              <a:gd name="connsiteX628" fmla="*/ 1616393 w 2947987"/>
              <a:gd name="connsiteY628" fmla="*/ 2904173 h 2957512"/>
              <a:gd name="connsiteX629" fmla="*/ 1604010 w 2947987"/>
              <a:gd name="connsiteY629" fmla="*/ 2905125 h 2957512"/>
              <a:gd name="connsiteX630" fmla="*/ 1598295 w 2947987"/>
              <a:gd name="connsiteY630" fmla="*/ 2905125 h 2957512"/>
              <a:gd name="connsiteX631" fmla="*/ 1602105 w 2947987"/>
              <a:gd name="connsiteY631" fmla="*/ 2950845 h 2957512"/>
              <a:gd name="connsiteX632" fmla="*/ 1624965 w 2947987"/>
              <a:gd name="connsiteY632" fmla="*/ 2948940 h 2957512"/>
              <a:gd name="connsiteX633" fmla="*/ 1647825 w 2947987"/>
              <a:gd name="connsiteY633" fmla="*/ 2946083 h 2957512"/>
              <a:gd name="connsiteX634" fmla="*/ 1693545 w 2947987"/>
              <a:gd name="connsiteY634" fmla="*/ 2940368 h 2957512"/>
              <a:gd name="connsiteX635" fmla="*/ 1739265 w 2947987"/>
              <a:gd name="connsiteY635" fmla="*/ 2931795 h 2957512"/>
              <a:gd name="connsiteX636" fmla="*/ 1762125 w 2947987"/>
              <a:gd name="connsiteY636" fmla="*/ 2927985 h 2957512"/>
              <a:gd name="connsiteX637" fmla="*/ 1784985 w 2947987"/>
              <a:gd name="connsiteY637" fmla="*/ 2923223 h 2957512"/>
              <a:gd name="connsiteX638" fmla="*/ 1775460 w 2947987"/>
              <a:gd name="connsiteY638" fmla="*/ 2878455 h 2957512"/>
              <a:gd name="connsiteX639" fmla="*/ 1769745 w 2947987"/>
              <a:gd name="connsiteY639" fmla="*/ 2879408 h 2957512"/>
              <a:gd name="connsiteX640" fmla="*/ 1757363 w 2947987"/>
              <a:gd name="connsiteY640" fmla="*/ 2882265 h 2957512"/>
              <a:gd name="connsiteX641" fmla="*/ 1744980 w 2947987"/>
              <a:gd name="connsiteY641" fmla="*/ 2884170 h 2957512"/>
              <a:gd name="connsiteX642" fmla="*/ 1720215 w 2947987"/>
              <a:gd name="connsiteY642" fmla="*/ 2888933 h 2957512"/>
              <a:gd name="connsiteX643" fmla="*/ 1717357 w 2947987"/>
              <a:gd name="connsiteY643" fmla="*/ 2872740 h 2957512"/>
              <a:gd name="connsiteX644" fmla="*/ 1753553 w 2947987"/>
              <a:gd name="connsiteY644" fmla="*/ 2866073 h 2957512"/>
              <a:gd name="connsiteX645" fmla="*/ 1789748 w 2947987"/>
              <a:gd name="connsiteY645" fmla="*/ 2857500 h 2957512"/>
              <a:gd name="connsiteX646" fmla="*/ 1825943 w 2947987"/>
              <a:gd name="connsiteY646" fmla="*/ 2848928 h 2957512"/>
              <a:gd name="connsiteX647" fmla="*/ 1861185 w 2947987"/>
              <a:gd name="connsiteY647" fmla="*/ 2838450 h 2957512"/>
              <a:gd name="connsiteX648" fmla="*/ 1865948 w 2947987"/>
              <a:gd name="connsiteY648" fmla="*/ 2853690 h 2957512"/>
              <a:gd name="connsiteX649" fmla="*/ 1842135 w 2947987"/>
              <a:gd name="connsiteY649" fmla="*/ 2860358 h 2957512"/>
              <a:gd name="connsiteX650" fmla="*/ 1818323 w 2947987"/>
              <a:gd name="connsiteY650" fmla="*/ 2867025 h 2957512"/>
              <a:gd name="connsiteX651" fmla="*/ 1812607 w 2947987"/>
              <a:gd name="connsiteY651" fmla="*/ 2867978 h 2957512"/>
              <a:gd name="connsiteX652" fmla="*/ 1824038 w 2947987"/>
              <a:gd name="connsiteY652" fmla="*/ 2912745 h 2957512"/>
              <a:gd name="connsiteX653" fmla="*/ 1835468 w 2947987"/>
              <a:gd name="connsiteY653" fmla="*/ 2909888 h 2957512"/>
              <a:gd name="connsiteX654" fmla="*/ 1846898 w 2947987"/>
              <a:gd name="connsiteY654" fmla="*/ 2907030 h 2957512"/>
              <a:gd name="connsiteX655" fmla="*/ 1868805 w 2947987"/>
              <a:gd name="connsiteY655" fmla="*/ 2900363 h 2957512"/>
              <a:gd name="connsiteX656" fmla="*/ 1890713 w 2947987"/>
              <a:gd name="connsiteY656" fmla="*/ 2893695 h 2957512"/>
              <a:gd name="connsiteX657" fmla="*/ 1912620 w 2947987"/>
              <a:gd name="connsiteY657" fmla="*/ 2887028 h 2957512"/>
              <a:gd name="connsiteX658" fmla="*/ 1956435 w 2947987"/>
              <a:gd name="connsiteY658" fmla="*/ 2871788 h 2957512"/>
              <a:gd name="connsiteX659" fmla="*/ 1978343 w 2947987"/>
              <a:gd name="connsiteY659" fmla="*/ 2864168 h 2957512"/>
              <a:gd name="connsiteX660" fmla="*/ 2000250 w 2947987"/>
              <a:gd name="connsiteY660" fmla="*/ 2855595 h 2957512"/>
              <a:gd name="connsiteX661" fmla="*/ 1984057 w 2947987"/>
              <a:gd name="connsiteY661" fmla="*/ 2812733 h 2957512"/>
              <a:gd name="connsiteX662" fmla="*/ 1979295 w 2947987"/>
              <a:gd name="connsiteY662" fmla="*/ 2814638 h 2957512"/>
              <a:gd name="connsiteX663" fmla="*/ 1956435 w 2947987"/>
              <a:gd name="connsiteY663" fmla="*/ 2823210 h 2957512"/>
              <a:gd name="connsiteX664" fmla="*/ 1932623 w 2947987"/>
              <a:gd name="connsiteY664" fmla="*/ 2830830 h 2957512"/>
              <a:gd name="connsiteX665" fmla="*/ 1926907 w 2947987"/>
              <a:gd name="connsiteY665" fmla="*/ 2815590 h 2957512"/>
              <a:gd name="connsiteX666" fmla="*/ 1944052 w 2947987"/>
              <a:gd name="connsiteY666" fmla="*/ 2809875 h 2957512"/>
              <a:gd name="connsiteX667" fmla="*/ 1952625 w 2947987"/>
              <a:gd name="connsiteY667" fmla="*/ 2807018 h 2957512"/>
              <a:gd name="connsiteX668" fmla="*/ 1961198 w 2947987"/>
              <a:gd name="connsiteY668" fmla="*/ 2803208 h 2957512"/>
              <a:gd name="connsiteX669" fmla="*/ 1995488 w 2947987"/>
              <a:gd name="connsiteY669" fmla="*/ 2789873 h 2957512"/>
              <a:gd name="connsiteX670" fmla="*/ 2063115 w 2947987"/>
              <a:gd name="connsiteY670" fmla="*/ 2760345 h 2957512"/>
              <a:gd name="connsiteX671" fmla="*/ 2069782 w 2947987"/>
              <a:gd name="connsiteY671" fmla="*/ 2774633 h 2957512"/>
              <a:gd name="connsiteX672" fmla="*/ 2025015 w 2947987"/>
              <a:gd name="connsiteY672" fmla="*/ 2794635 h 2957512"/>
              <a:gd name="connsiteX673" fmla="*/ 2020252 w 2947987"/>
              <a:gd name="connsiteY673" fmla="*/ 2796540 h 2957512"/>
              <a:gd name="connsiteX674" fmla="*/ 2038350 w 2947987"/>
              <a:gd name="connsiteY674" fmla="*/ 2838450 h 2957512"/>
              <a:gd name="connsiteX675" fmla="*/ 2080260 w 2947987"/>
              <a:gd name="connsiteY675" fmla="*/ 2819400 h 2957512"/>
              <a:gd name="connsiteX676" fmla="*/ 2122170 w 2947987"/>
              <a:gd name="connsiteY676" fmla="*/ 2799398 h 2957512"/>
              <a:gd name="connsiteX677" fmla="*/ 2163127 w 2947987"/>
              <a:gd name="connsiteY677" fmla="*/ 2778443 h 2957512"/>
              <a:gd name="connsiteX678" fmla="*/ 2183130 w 2947987"/>
              <a:gd name="connsiteY678" fmla="*/ 2767013 h 2957512"/>
              <a:gd name="connsiteX679" fmla="*/ 2203133 w 2947987"/>
              <a:gd name="connsiteY679" fmla="*/ 2755583 h 2957512"/>
              <a:gd name="connsiteX680" fmla="*/ 2180273 w 2947987"/>
              <a:gd name="connsiteY680" fmla="*/ 2715578 h 2957512"/>
              <a:gd name="connsiteX681" fmla="*/ 2175510 w 2947987"/>
              <a:gd name="connsiteY681" fmla="*/ 2718435 h 2957512"/>
              <a:gd name="connsiteX682" fmla="*/ 2131695 w 2947987"/>
              <a:gd name="connsiteY682" fmla="*/ 2742248 h 2957512"/>
              <a:gd name="connsiteX683" fmla="*/ 2124075 w 2947987"/>
              <a:gd name="connsiteY683" fmla="*/ 2727960 h 2957512"/>
              <a:gd name="connsiteX684" fmla="*/ 2140268 w 2947987"/>
              <a:gd name="connsiteY684" fmla="*/ 2719388 h 2957512"/>
              <a:gd name="connsiteX685" fmla="*/ 2156460 w 2947987"/>
              <a:gd name="connsiteY685" fmla="*/ 2709863 h 2957512"/>
              <a:gd name="connsiteX686" fmla="*/ 2188845 w 2947987"/>
              <a:gd name="connsiteY686" fmla="*/ 2691765 h 2957512"/>
              <a:gd name="connsiteX687" fmla="*/ 2220277 w 2947987"/>
              <a:gd name="connsiteY687" fmla="*/ 2672715 h 2957512"/>
              <a:gd name="connsiteX688" fmla="*/ 2251710 w 2947987"/>
              <a:gd name="connsiteY688" fmla="*/ 2652713 h 2957512"/>
              <a:gd name="connsiteX689" fmla="*/ 2261235 w 2947987"/>
              <a:gd name="connsiteY689" fmla="*/ 2666048 h 2957512"/>
              <a:gd name="connsiteX690" fmla="*/ 2219325 w 2947987"/>
              <a:gd name="connsiteY690" fmla="*/ 2692718 h 2957512"/>
              <a:gd name="connsiteX691" fmla="*/ 2214563 w 2947987"/>
              <a:gd name="connsiteY691" fmla="*/ 2695575 h 2957512"/>
              <a:gd name="connsiteX692" fmla="*/ 2238375 w 2947987"/>
              <a:gd name="connsiteY692" fmla="*/ 2734628 h 2957512"/>
              <a:gd name="connsiteX693" fmla="*/ 2315527 w 2947987"/>
              <a:gd name="connsiteY693" fmla="*/ 2683193 h 2957512"/>
              <a:gd name="connsiteX694" fmla="*/ 2353627 w 2947987"/>
              <a:gd name="connsiteY694" fmla="*/ 2656523 h 2957512"/>
              <a:gd name="connsiteX695" fmla="*/ 2389823 w 2947987"/>
              <a:gd name="connsiteY695" fmla="*/ 2627948 h 2957512"/>
              <a:gd name="connsiteX696" fmla="*/ 2361248 w 2947987"/>
              <a:gd name="connsiteY696" fmla="*/ 2591753 h 2957512"/>
              <a:gd name="connsiteX697" fmla="*/ 2356485 w 2947987"/>
              <a:gd name="connsiteY697" fmla="*/ 2595563 h 2957512"/>
              <a:gd name="connsiteX698" fmla="*/ 2317433 w 2947987"/>
              <a:gd name="connsiteY698" fmla="*/ 2626043 h 2957512"/>
              <a:gd name="connsiteX699" fmla="*/ 2307908 w 2947987"/>
              <a:gd name="connsiteY699" fmla="*/ 2612708 h 2957512"/>
              <a:gd name="connsiteX700" fmla="*/ 2366010 w 2947987"/>
              <a:gd name="connsiteY700" fmla="*/ 2566988 h 2957512"/>
              <a:gd name="connsiteX701" fmla="*/ 2393633 w 2947987"/>
              <a:gd name="connsiteY701" fmla="*/ 2542223 h 2957512"/>
              <a:gd name="connsiteX702" fmla="*/ 2407920 w 2947987"/>
              <a:gd name="connsiteY702" fmla="*/ 2529840 h 2957512"/>
              <a:gd name="connsiteX703" fmla="*/ 2422208 w 2947987"/>
              <a:gd name="connsiteY703" fmla="*/ 2517458 h 2957512"/>
              <a:gd name="connsiteX704" fmla="*/ 2433638 w 2947987"/>
              <a:gd name="connsiteY704" fmla="*/ 2529840 h 2957512"/>
              <a:gd name="connsiteX705" fmla="*/ 2415540 w 2947987"/>
              <a:gd name="connsiteY705" fmla="*/ 2546033 h 2957512"/>
              <a:gd name="connsiteX706" fmla="*/ 2396490 w 2947987"/>
              <a:gd name="connsiteY706" fmla="*/ 2562225 h 2957512"/>
              <a:gd name="connsiteX707" fmla="*/ 2392680 w 2947987"/>
              <a:gd name="connsiteY707" fmla="*/ 2566035 h 2957512"/>
              <a:gd name="connsiteX708" fmla="*/ 2422208 w 2947987"/>
              <a:gd name="connsiteY708" fmla="*/ 2601278 h 2957512"/>
              <a:gd name="connsiteX709" fmla="*/ 2457450 w 2947987"/>
              <a:gd name="connsiteY709" fmla="*/ 2570798 h 2957512"/>
              <a:gd name="connsiteX710" fmla="*/ 2490788 w 2947987"/>
              <a:gd name="connsiteY710" fmla="*/ 2539365 h 2957512"/>
              <a:gd name="connsiteX711" fmla="*/ 2507933 w 2947987"/>
              <a:gd name="connsiteY711" fmla="*/ 2523173 h 2957512"/>
              <a:gd name="connsiteX712" fmla="*/ 2524125 w 2947987"/>
              <a:gd name="connsiteY712" fmla="*/ 2506980 h 2957512"/>
              <a:gd name="connsiteX713" fmla="*/ 2556510 w 2947987"/>
              <a:gd name="connsiteY713" fmla="*/ 2473643 h 2957512"/>
              <a:gd name="connsiteX714" fmla="*/ 2522220 w 2947987"/>
              <a:gd name="connsiteY714" fmla="*/ 2442210 h 2957512"/>
              <a:gd name="connsiteX715" fmla="*/ 2518410 w 2947987"/>
              <a:gd name="connsiteY715" fmla="*/ 2446020 h 2957512"/>
              <a:gd name="connsiteX716" fmla="*/ 2484120 w 2947987"/>
              <a:gd name="connsiteY716" fmla="*/ 2482215 h 2957512"/>
              <a:gd name="connsiteX717" fmla="*/ 2472690 w 2947987"/>
              <a:gd name="connsiteY717" fmla="*/ 2470785 h 2957512"/>
              <a:gd name="connsiteX718" fmla="*/ 2498408 w 2947987"/>
              <a:gd name="connsiteY718" fmla="*/ 2444115 h 2957512"/>
              <a:gd name="connsiteX719" fmla="*/ 2523173 w 2947987"/>
              <a:gd name="connsiteY719" fmla="*/ 2416493 h 2957512"/>
              <a:gd name="connsiteX720" fmla="*/ 2547938 w 2947987"/>
              <a:gd name="connsiteY720" fmla="*/ 2388870 h 2957512"/>
              <a:gd name="connsiteX721" fmla="*/ 2560320 w 2947987"/>
              <a:gd name="connsiteY721" fmla="*/ 2374583 h 2957512"/>
              <a:gd name="connsiteX722" fmla="*/ 2571750 w 2947987"/>
              <a:gd name="connsiteY722" fmla="*/ 2360295 h 2957512"/>
              <a:gd name="connsiteX723" fmla="*/ 2584133 w 2947987"/>
              <a:gd name="connsiteY723" fmla="*/ 2370773 h 2957512"/>
              <a:gd name="connsiteX724" fmla="*/ 2568893 w 2947987"/>
              <a:gd name="connsiteY724" fmla="*/ 2389823 h 2957512"/>
              <a:gd name="connsiteX725" fmla="*/ 2552700 w 2947987"/>
              <a:gd name="connsiteY725" fmla="*/ 2408873 h 2957512"/>
              <a:gd name="connsiteX726" fmla="*/ 2548890 w 2947987"/>
              <a:gd name="connsiteY726" fmla="*/ 2412683 h 2957512"/>
              <a:gd name="connsiteX727" fmla="*/ 2583180 w 2947987"/>
              <a:gd name="connsiteY727" fmla="*/ 2443163 h 2957512"/>
              <a:gd name="connsiteX728" fmla="*/ 2598420 w 2947987"/>
              <a:gd name="connsiteY728" fmla="*/ 2426018 h 2957512"/>
              <a:gd name="connsiteX729" fmla="*/ 2606040 w 2947987"/>
              <a:gd name="connsiteY729" fmla="*/ 2417445 h 2957512"/>
              <a:gd name="connsiteX730" fmla="*/ 2613660 w 2947987"/>
              <a:gd name="connsiteY730" fmla="*/ 2407920 h 2957512"/>
              <a:gd name="connsiteX731" fmla="*/ 2642235 w 2947987"/>
              <a:gd name="connsiteY731" fmla="*/ 2371725 h 2957512"/>
              <a:gd name="connsiteX732" fmla="*/ 2669858 w 2947987"/>
              <a:gd name="connsiteY732" fmla="*/ 2334578 h 2957512"/>
              <a:gd name="connsiteX733" fmla="*/ 2683193 w 2947987"/>
              <a:gd name="connsiteY733" fmla="*/ 2315528 h 2957512"/>
              <a:gd name="connsiteX734" fmla="*/ 2696527 w 2947987"/>
              <a:gd name="connsiteY734" fmla="*/ 2296478 h 2957512"/>
              <a:gd name="connsiteX735" fmla="*/ 2658427 w 2947987"/>
              <a:gd name="connsiteY735" fmla="*/ 2270760 h 2957512"/>
              <a:gd name="connsiteX736" fmla="*/ 2655570 w 2947987"/>
              <a:gd name="connsiteY736" fmla="*/ 2275523 h 2957512"/>
              <a:gd name="connsiteX737" fmla="*/ 2626995 w 2947987"/>
              <a:gd name="connsiteY737" fmla="*/ 2315528 h 2957512"/>
              <a:gd name="connsiteX738" fmla="*/ 2613660 w 2947987"/>
              <a:gd name="connsiteY738" fmla="*/ 2306003 h 2957512"/>
              <a:gd name="connsiteX739" fmla="*/ 2655570 w 2947987"/>
              <a:gd name="connsiteY739" fmla="*/ 2245043 h 2957512"/>
              <a:gd name="connsiteX740" fmla="*/ 2675573 w 2947987"/>
              <a:gd name="connsiteY740" fmla="*/ 2213610 h 2957512"/>
              <a:gd name="connsiteX741" fmla="*/ 2694623 w 2947987"/>
              <a:gd name="connsiteY741" fmla="*/ 2181225 h 2957512"/>
              <a:gd name="connsiteX742" fmla="*/ 2708910 w 2947987"/>
              <a:gd name="connsiteY742" fmla="*/ 2189798 h 2957512"/>
              <a:gd name="connsiteX743" fmla="*/ 2683193 w 2947987"/>
              <a:gd name="connsiteY743" fmla="*/ 2232660 h 2957512"/>
              <a:gd name="connsiteX744" fmla="*/ 2680335 w 2947987"/>
              <a:gd name="connsiteY744" fmla="*/ 2237423 h 2957512"/>
              <a:gd name="connsiteX745" fmla="*/ 2719388 w 2947987"/>
              <a:gd name="connsiteY745" fmla="*/ 2262188 h 2957512"/>
              <a:gd name="connsiteX746" fmla="*/ 2731770 w 2947987"/>
              <a:gd name="connsiteY746" fmla="*/ 2242185 h 2957512"/>
              <a:gd name="connsiteX747" fmla="*/ 2743200 w 2947987"/>
              <a:gd name="connsiteY747" fmla="*/ 2222183 h 2957512"/>
              <a:gd name="connsiteX748" fmla="*/ 2766060 w 2947987"/>
              <a:gd name="connsiteY748" fmla="*/ 2182178 h 2957512"/>
              <a:gd name="connsiteX749" fmla="*/ 2787015 w 2947987"/>
              <a:gd name="connsiteY749" fmla="*/ 2141220 h 2957512"/>
              <a:gd name="connsiteX750" fmla="*/ 2797493 w 2947987"/>
              <a:gd name="connsiteY750" fmla="*/ 2120265 h 2957512"/>
              <a:gd name="connsiteX751" fmla="*/ 2807018 w 2947987"/>
              <a:gd name="connsiteY751" fmla="*/ 2099310 h 2957512"/>
              <a:gd name="connsiteX752" fmla="*/ 2765108 w 2947987"/>
              <a:gd name="connsiteY752" fmla="*/ 2080260 h 2957512"/>
              <a:gd name="connsiteX753" fmla="*/ 2763202 w 2947987"/>
              <a:gd name="connsiteY753" fmla="*/ 2085023 h 2957512"/>
              <a:gd name="connsiteX754" fmla="*/ 2758440 w 2947987"/>
              <a:gd name="connsiteY754" fmla="*/ 2096452 h 2957512"/>
              <a:gd name="connsiteX755" fmla="*/ 2752725 w 2947987"/>
              <a:gd name="connsiteY755" fmla="*/ 2107883 h 2957512"/>
              <a:gd name="connsiteX756" fmla="*/ 2741295 w 2947987"/>
              <a:gd name="connsiteY756" fmla="*/ 2129790 h 2957512"/>
              <a:gd name="connsiteX757" fmla="*/ 2727008 w 2947987"/>
              <a:gd name="connsiteY757" fmla="*/ 2122170 h 2957512"/>
              <a:gd name="connsiteX758" fmla="*/ 2744152 w 2947987"/>
              <a:gd name="connsiteY758" fmla="*/ 2088833 h 2957512"/>
              <a:gd name="connsiteX759" fmla="*/ 2759393 w 2947987"/>
              <a:gd name="connsiteY759" fmla="*/ 2054543 h 2957512"/>
              <a:gd name="connsiteX760" fmla="*/ 2767013 w 2947987"/>
              <a:gd name="connsiteY760" fmla="*/ 2037398 h 2957512"/>
              <a:gd name="connsiteX761" fmla="*/ 2774633 w 2947987"/>
              <a:gd name="connsiteY761" fmla="*/ 2020252 h 2957512"/>
              <a:gd name="connsiteX762" fmla="*/ 2787968 w 2947987"/>
              <a:gd name="connsiteY762" fmla="*/ 1985963 h 2957512"/>
              <a:gd name="connsiteX763" fmla="*/ 2803208 w 2947987"/>
              <a:gd name="connsiteY763" fmla="*/ 1991677 h 2957512"/>
              <a:gd name="connsiteX764" fmla="*/ 2785110 w 2947987"/>
              <a:gd name="connsiteY764" fmla="*/ 2037398 h 2957512"/>
              <a:gd name="connsiteX765" fmla="*/ 2783205 w 2947987"/>
              <a:gd name="connsiteY765" fmla="*/ 2042160 h 2957512"/>
              <a:gd name="connsiteX766" fmla="*/ 2825115 w 2947987"/>
              <a:gd name="connsiteY766" fmla="*/ 2060258 h 2957512"/>
              <a:gd name="connsiteX767" fmla="*/ 2829877 w 2947987"/>
              <a:gd name="connsiteY767" fmla="*/ 2049780 h 2957512"/>
              <a:gd name="connsiteX768" fmla="*/ 2833688 w 2947987"/>
              <a:gd name="connsiteY768" fmla="*/ 2039302 h 2957512"/>
              <a:gd name="connsiteX769" fmla="*/ 2842260 w 2947987"/>
              <a:gd name="connsiteY769" fmla="*/ 2017395 h 2957512"/>
              <a:gd name="connsiteX770" fmla="*/ 2850833 w 2947987"/>
              <a:gd name="connsiteY770" fmla="*/ 1995488 h 2957512"/>
              <a:gd name="connsiteX771" fmla="*/ 2858452 w 2947987"/>
              <a:gd name="connsiteY771" fmla="*/ 1973580 h 2957512"/>
              <a:gd name="connsiteX772" fmla="*/ 2887027 w 2947987"/>
              <a:gd name="connsiteY772" fmla="*/ 1884998 h 2957512"/>
              <a:gd name="connsiteX773" fmla="*/ 2843213 w 2947987"/>
              <a:gd name="connsiteY773" fmla="*/ 1872615 h 2957512"/>
              <a:gd name="connsiteX774" fmla="*/ 2841308 w 2947987"/>
              <a:gd name="connsiteY774" fmla="*/ 1878330 h 2957512"/>
              <a:gd name="connsiteX775" fmla="*/ 2834640 w 2947987"/>
              <a:gd name="connsiteY775" fmla="*/ 1902143 h 2957512"/>
              <a:gd name="connsiteX776" fmla="*/ 2827020 w 2947987"/>
              <a:gd name="connsiteY776" fmla="*/ 1925955 h 2957512"/>
              <a:gd name="connsiteX777" fmla="*/ 2811780 w 2947987"/>
              <a:gd name="connsiteY777" fmla="*/ 1921193 h 2957512"/>
              <a:gd name="connsiteX778" fmla="*/ 2833688 w 2947987"/>
              <a:gd name="connsiteY778" fmla="*/ 1849755 h 2957512"/>
              <a:gd name="connsiteX779" fmla="*/ 2838450 w 2947987"/>
              <a:gd name="connsiteY779" fmla="*/ 1831658 h 2957512"/>
              <a:gd name="connsiteX780" fmla="*/ 2843213 w 2947987"/>
              <a:gd name="connsiteY780" fmla="*/ 1813560 h 2957512"/>
              <a:gd name="connsiteX781" fmla="*/ 2851785 w 2947987"/>
              <a:gd name="connsiteY781" fmla="*/ 1777365 h 2957512"/>
              <a:gd name="connsiteX782" fmla="*/ 2867977 w 2947987"/>
              <a:gd name="connsiteY782" fmla="*/ 1781175 h 2957512"/>
              <a:gd name="connsiteX783" fmla="*/ 2856548 w 2947987"/>
              <a:gd name="connsiteY783" fmla="*/ 1829752 h 2957512"/>
              <a:gd name="connsiteX784" fmla="*/ 2855595 w 2947987"/>
              <a:gd name="connsiteY784" fmla="*/ 1835468 h 2957512"/>
              <a:gd name="connsiteX785" fmla="*/ 2900363 w 2947987"/>
              <a:gd name="connsiteY785" fmla="*/ 1846898 h 2957512"/>
              <a:gd name="connsiteX786" fmla="*/ 2910840 w 2947987"/>
              <a:gd name="connsiteY786" fmla="*/ 1802130 h 2957512"/>
              <a:gd name="connsiteX787" fmla="*/ 2920365 w 2947987"/>
              <a:gd name="connsiteY787" fmla="*/ 1756410 h 2957512"/>
              <a:gd name="connsiteX788" fmla="*/ 2928938 w 2947987"/>
              <a:gd name="connsiteY788" fmla="*/ 1710690 h 2957512"/>
              <a:gd name="connsiteX789" fmla="*/ 2930843 w 2947987"/>
              <a:gd name="connsiteY789" fmla="*/ 1699260 h 2957512"/>
              <a:gd name="connsiteX790" fmla="*/ 2932748 w 2947987"/>
              <a:gd name="connsiteY790" fmla="*/ 1687830 h 2957512"/>
              <a:gd name="connsiteX791" fmla="*/ 2935605 w 2947987"/>
              <a:gd name="connsiteY791" fmla="*/ 1664970 h 2957512"/>
              <a:gd name="connsiteX792" fmla="*/ 2889885 w 2947987"/>
              <a:gd name="connsiteY792" fmla="*/ 1659255 h 2957512"/>
              <a:gd name="connsiteX793" fmla="*/ 2888933 w 2947987"/>
              <a:gd name="connsiteY793" fmla="*/ 1664970 h 2957512"/>
              <a:gd name="connsiteX794" fmla="*/ 2886075 w 2947987"/>
              <a:gd name="connsiteY794" fmla="*/ 1689735 h 2957512"/>
              <a:gd name="connsiteX795" fmla="*/ 2882265 w 2947987"/>
              <a:gd name="connsiteY795" fmla="*/ 1714500 h 2957512"/>
              <a:gd name="connsiteX796" fmla="*/ 2866073 w 2947987"/>
              <a:gd name="connsiteY796" fmla="*/ 1711643 h 2957512"/>
              <a:gd name="connsiteX797" fmla="*/ 2868930 w 2947987"/>
              <a:gd name="connsiteY797" fmla="*/ 1693545 h 2957512"/>
              <a:gd name="connsiteX798" fmla="*/ 2871788 w 2947987"/>
              <a:gd name="connsiteY798" fmla="*/ 1675448 h 2957512"/>
              <a:gd name="connsiteX799" fmla="*/ 2876550 w 2947987"/>
              <a:gd name="connsiteY799" fmla="*/ 1638300 h 2957512"/>
              <a:gd name="connsiteX800" fmla="*/ 2878455 w 2947987"/>
              <a:gd name="connsiteY800" fmla="*/ 1620202 h 2957512"/>
              <a:gd name="connsiteX801" fmla="*/ 2879408 w 2947987"/>
              <a:gd name="connsiteY801" fmla="*/ 1602105 h 2957512"/>
              <a:gd name="connsiteX802" fmla="*/ 2882265 w 2947987"/>
              <a:gd name="connsiteY802" fmla="*/ 1564958 h 2957512"/>
              <a:gd name="connsiteX803" fmla="*/ 2898458 w 2947987"/>
              <a:gd name="connsiteY803" fmla="*/ 1565910 h 2957512"/>
              <a:gd name="connsiteX804" fmla="*/ 2894648 w 2947987"/>
              <a:gd name="connsiteY804" fmla="*/ 1615440 h 2957512"/>
              <a:gd name="connsiteX805" fmla="*/ 2894648 w 2947987"/>
              <a:gd name="connsiteY805" fmla="*/ 1621155 h 2957512"/>
              <a:gd name="connsiteX806" fmla="*/ 2940368 w 2947987"/>
              <a:gd name="connsiteY806" fmla="*/ 1625918 h 2957512"/>
              <a:gd name="connsiteX807" fmla="*/ 2944177 w 2947987"/>
              <a:gd name="connsiteY807" fmla="*/ 1579245 h 2957512"/>
              <a:gd name="connsiteX808" fmla="*/ 2946083 w 2947987"/>
              <a:gd name="connsiteY808" fmla="*/ 1556385 h 2957512"/>
              <a:gd name="connsiteX809" fmla="*/ 2947035 w 2947987"/>
              <a:gd name="connsiteY809" fmla="*/ 1533525 h 2957512"/>
              <a:gd name="connsiteX810" fmla="*/ 2947988 w 2947987"/>
              <a:gd name="connsiteY810" fmla="*/ 1486853 h 2957512"/>
              <a:gd name="connsiteX811" fmla="*/ 2947988 w 2947987"/>
              <a:gd name="connsiteY811" fmla="*/ 1475423 h 2957512"/>
              <a:gd name="connsiteX812" fmla="*/ 2946083 w 2947987"/>
              <a:gd name="connsiteY812" fmla="*/ 1462088 h 2957512"/>
              <a:gd name="connsiteX813" fmla="*/ 2929890 w 2947987"/>
              <a:gd name="connsiteY813" fmla="*/ 1549718 h 2957512"/>
              <a:gd name="connsiteX814" fmla="*/ 2927985 w 2947987"/>
              <a:gd name="connsiteY814" fmla="*/ 1568768 h 2957512"/>
              <a:gd name="connsiteX815" fmla="*/ 2925127 w 2947987"/>
              <a:gd name="connsiteY815" fmla="*/ 1606868 h 2957512"/>
              <a:gd name="connsiteX816" fmla="*/ 2908935 w 2947987"/>
              <a:gd name="connsiteY816" fmla="*/ 1604963 h 2957512"/>
              <a:gd name="connsiteX817" fmla="*/ 2912745 w 2947987"/>
              <a:gd name="connsiteY817" fmla="*/ 1555433 h 2957512"/>
              <a:gd name="connsiteX818" fmla="*/ 2912745 w 2947987"/>
              <a:gd name="connsiteY818" fmla="*/ 1549718 h 2957512"/>
              <a:gd name="connsiteX819" fmla="*/ 2867025 w 2947987"/>
              <a:gd name="connsiteY819" fmla="*/ 1547813 h 2957512"/>
              <a:gd name="connsiteX820" fmla="*/ 2863215 w 2947987"/>
              <a:gd name="connsiteY820" fmla="*/ 1591627 h 2957512"/>
              <a:gd name="connsiteX821" fmla="*/ 2861310 w 2947987"/>
              <a:gd name="connsiteY821" fmla="*/ 1613535 h 2957512"/>
              <a:gd name="connsiteX822" fmla="*/ 2858452 w 2947987"/>
              <a:gd name="connsiteY822" fmla="*/ 1635443 h 2957512"/>
              <a:gd name="connsiteX823" fmla="*/ 2852738 w 2947987"/>
              <a:gd name="connsiteY823" fmla="*/ 1679258 h 2957512"/>
              <a:gd name="connsiteX824" fmla="*/ 2848927 w 2947987"/>
              <a:gd name="connsiteY824" fmla="*/ 1701165 h 2957512"/>
              <a:gd name="connsiteX825" fmla="*/ 2845118 w 2947987"/>
              <a:gd name="connsiteY825" fmla="*/ 1723073 h 2957512"/>
              <a:gd name="connsiteX826" fmla="*/ 2889885 w 2947987"/>
              <a:gd name="connsiteY826" fmla="*/ 1730693 h 2957512"/>
              <a:gd name="connsiteX827" fmla="*/ 2890838 w 2947987"/>
              <a:gd name="connsiteY827" fmla="*/ 1724977 h 2957512"/>
              <a:gd name="connsiteX828" fmla="*/ 2895600 w 2947987"/>
              <a:gd name="connsiteY828" fmla="*/ 1700213 h 2957512"/>
              <a:gd name="connsiteX829" fmla="*/ 2899410 w 2947987"/>
              <a:gd name="connsiteY829" fmla="*/ 1675448 h 2957512"/>
              <a:gd name="connsiteX830" fmla="*/ 2915602 w 2947987"/>
              <a:gd name="connsiteY830" fmla="*/ 1677352 h 2957512"/>
              <a:gd name="connsiteX831" fmla="*/ 2912745 w 2947987"/>
              <a:gd name="connsiteY831" fmla="*/ 1696402 h 2957512"/>
              <a:gd name="connsiteX832" fmla="*/ 2909888 w 2947987"/>
              <a:gd name="connsiteY832" fmla="*/ 1715452 h 2957512"/>
              <a:gd name="connsiteX833" fmla="*/ 2903220 w 2947987"/>
              <a:gd name="connsiteY833" fmla="*/ 1753552 h 2957512"/>
              <a:gd name="connsiteX834" fmla="*/ 2899410 w 2947987"/>
              <a:gd name="connsiteY834" fmla="*/ 1772602 h 2957512"/>
              <a:gd name="connsiteX835" fmla="*/ 2894648 w 2947987"/>
              <a:gd name="connsiteY835" fmla="*/ 1791652 h 2957512"/>
              <a:gd name="connsiteX836" fmla="*/ 2886075 w 2947987"/>
              <a:gd name="connsiteY836" fmla="*/ 1828800 h 2957512"/>
              <a:gd name="connsiteX837" fmla="*/ 2869883 w 2947987"/>
              <a:gd name="connsiteY837" fmla="*/ 1824990 h 2957512"/>
              <a:gd name="connsiteX838" fmla="*/ 2881313 w 2947987"/>
              <a:gd name="connsiteY838" fmla="*/ 1776413 h 2957512"/>
              <a:gd name="connsiteX839" fmla="*/ 2882265 w 2947987"/>
              <a:gd name="connsiteY839" fmla="*/ 1770698 h 2957512"/>
              <a:gd name="connsiteX840" fmla="*/ 2837498 w 2947987"/>
              <a:gd name="connsiteY840" fmla="*/ 1761173 h 2957512"/>
              <a:gd name="connsiteX841" fmla="*/ 2827973 w 2947987"/>
              <a:gd name="connsiteY841" fmla="*/ 1804035 h 2957512"/>
              <a:gd name="connsiteX842" fmla="*/ 2823210 w 2947987"/>
              <a:gd name="connsiteY842" fmla="*/ 1824990 h 2957512"/>
              <a:gd name="connsiteX843" fmla="*/ 2819400 w 2947987"/>
              <a:gd name="connsiteY843" fmla="*/ 1845945 h 2957512"/>
              <a:gd name="connsiteX844" fmla="*/ 2807018 w 2947987"/>
              <a:gd name="connsiteY844" fmla="*/ 1887855 h 2957512"/>
              <a:gd name="connsiteX845" fmla="*/ 2792730 w 2947987"/>
              <a:gd name="connsiteY845" fmla="*/ 1929765 h 2957512"/>
              <a:gd name="connsiteX846" fmla="*/ 2836545 w 2947987"/>
              <a:gd name="connsiteY846" fmla="*/ 1945005 h 2957512"/>
              <a:gd name="connsiteX847" fmla="*/ 2838450 w 2947987"/>
              <a:gd name="connsiteY847" fmla="*/ 1939290 h 2957512"/>
              <a:gd name="connsiteX848" fmla="*/ 2846070 w 2947987"/>
              <a:gd name="connsiteY848" fmla="*/ 1915477 h 2957512"/>
              <a:gd name="connsiteX849" fmla="*/ 2849880 w 2947987"/>
              <a:gd name="connsiteY849" fmla="*/ 1904048 h 2957512"/>
              <a:gd name="connsiteX850" fmla="*/ 2853690 w 2947987"/>
              <a:gd name="connsiteY850" fmla="*/ 1891665 h 2957512"/>
              <a:gd name="connsiteX851" fmla="*/ 2868930 w 2947987"/>
              <a:gd name="connsiteY851" fmla="*/ 1896427 h 2957512"/>
              <a:gd name="connsiteX852" fmla="*/ 2857500 w 2947987"/>
              <a:gd name="connsiteY852" fmla="*/ 1932623 h 2957512"/>
              <a:gd name="connsiteX853" fmla="*/ 2845118 w 2947987"/>
              <a:gd name="connsiteY853" fmla="*/ 1968818 h 2957512"/>
              <a:gd name="connsiteX854" fmla="*/ 2842260 w 2947987"/>
              <a:gd name="connsiteY854" fmla="*/ 1978343 h 2957512"/>
              <a:gd name="connsiteX855" fmla="*/ 2838450 w 2947987"/>
              <a:gd name="connsiteY855" fmla="*/ 1986915 h 2957512"/>
              <a:gd name="connsiteX856" fmla="*/ 2831783 w 2947987"/>
              <a:gd name="connsiteY856" fmla="*/ 2005013 h 2957512"/>
              <a:gd name="connsiteX857" fmla="*/ 2817495 w 2947987"/>
              <a:gd name="connsiteY857" fmla="*/ 2040255 h 2957512"/>
              <a:gd name="connsiteX858" fmla="*/ 2802255 w 2947987"/>
              <a:gd name="connsiteY858" fmla="*/ 2033588 h 2957512"/>
              <a:gd name="connsiteX859" fmla="*/ 2820352 w 2947987"/>
              <a:gd name="connsiteY859" fmla="*/ 1986915 h 2957512"/>
              <a:gd name="connsiteX860" fmla="*/ 2822258 w 2947987"/>
              <a:gd name="connsiteY860" fmla="*/ 1982152 h 2957512"/>
              <a:gd name="connsiteX861" fmla="*/ 2779395 w 2947987"/>
              <a:gd name="connsiteY861" fmla="*/ 1965960 h 2957512"/>
              <a:gd name="connsiteX862" fmla="*/ 2746058 w 2947987"/>
              <a:gd name="connsiteY862" fmla="*/ 2046923 h 2957512"/>
              <a:gd name="connsiteX863" fmla="*/ 2736533 w 2947987"/>
              <a:gd name="connsiteY863" fmla="*/ 2066925 h 2957512"/>
              <a:gd name="connsiteX864" fmla="*/ 2727008 w 2947987"/>
              <a:gd name="connsiteY864" fmla="*/ 2086927 h 2957512"/>
              <a:gd name="connsiteX865" fmla="*/ 2707005 w 2947987"/>
              <a:gd name="connsiteY865" fmla="*/ 2125980 h 2957512"/>
              <a:gd name="connsiteX866" fmla="*/ 2747963 w 2947987"/>
              <a:gd name="connsiteY866" fmla="*/ 2146935 h 2957512"/>
              <a:gd name="connsiteX867" fmla="*/ 2750820 w 2947987"/>
              <a:gd name="connsiteY867" fmla="*/ 2142173 h 2957512"/>
              <a:gd name="connsiteX868" fmla="*/ 2773680 w 2947987"/>
              <a:gd name="connsiteY868" fmla="*/ 2097405 h 2957512"/>
              <a:gd name="connsiteX869" fmla="*/ 2787968 w 2947987"/>
              <a:gd name="connsiteY869" fmla="*/ 2104073 h 2957512"/>
              <a:gd name="connsiteX870" fmla="*/ 2752725 w 2947987"/>
              <a:gd name="connsiteY870" fmla="*/ 2172653 h 2957512"/>
              <a:gd name="connsiteX871" fmla="*/ 2733675 w 2947987"/>
              <a:gd name="connsiteY871" fmla="*/ 2205990 h 2957512"/>
              <a:gd name="connsiteX872" fmla="*/ 2724150 w 2947987"/>
              <a:gd name="connsiteY872" fmla="*/ 2222183 h 2957512"/>
              <a:gd name="connsiteX873" fmla="*/ 2714625 w 2947987"/>
              <a:gd name="connsiteY873" fmla="*/ 2238375 h 2957512"/>
              <a:gd name="connsiteX874" fmla="*/ 2700338 w 2947987"/>
              <a:gd name="connsiteY874" fmla="*/ 2229803 h 2957512"/>
              <a:gd name="connsiteX875" fmla="*/ 2712720 w 2947987"/>
              <a:gd name="connsiteY875" fmla="*/ 2207895 h 2957512"/>
              <a:gd name="connsiteX876" fmla="*/ 2725102 w 2947987"/>
              <a:gd name="connsiteY876" fmla="*/ 2185988 h 2957512"/>
              <a:gd name="connsiteX877" fmla="*/ 2727960 w 2947987"/>
              <a:gd name="connsiteY877" fmla="*/ 2181225 h 2957512"/>
              <a:gd name="connsiteX878" fmla="*/ 2687955 w 2947987"/>
              <a:gd name="connsiteY878" fmla="*/ 2158365 h 2957512"/>
              <a:gd name="connsiteX879" fmla="*/ 2666048 w 2947987"/>
              <a:gd name="connsiteY879" fmla="*/ 2196465 h 2957512"/>
              <a:gd name="connsiteX880" fmla="*/ 2642235 w 2947987"/>
              <a:gd name="connsiteY880" fmla="*/ 2233613 h 2957512"/>
              <a:gd name="connsiteX881" fmla="*/ 2630805 w 2947987"/>
              <a:gd name="connsiteY881" fmla="*/ 2251710 h 2957512"/>
              <a:gd name="connsiteX882" fmla="*/ 2618423 w 2947987"/>
              <a:gd name="connsiteY882" fmla="*/ 2269808 h 2957512"/>
              <a:gd name="connsiteX883" fmla="*/ 2592705 w 2947987"/>
              <a:gd name="connsiteY883" fmla="*/ 2306003 h 2957512"/>
              <a:gd name="connsiteX884" fmla="*/ 2629852 w 2947987"/>
              <a:gd name="connsiteY884" fmla="*/ 2333625 h 2957512"/>
              <a:gd name="connsiteX885" fmla="*/ 2632710 w 2947987"/>
              <a:gd name="connsiteY885" fmla="*/ 2328863 h 2957512"/>
              <a:gd name="connsiteX886" fmla="*/ 2661285 w 2947987"/>
              <a:gd name="connsiteY886" fmla="*/ 2287905 h 2957512"/>
              <a:gd name="connsiteX887" fmla="*/ 2674620 w 2947987"/>
              <a:gd name="connsiteY887" fmla="*/ 2297430 h 2957512"/>
              <a:gd name="connsiteX888" fmla="*/ 2652713 w 2947987"/>
              <a:gd name="connsiteY888" fmla="*/ 2328863 h 2957512"/>
              <a:gd name="connsiteX889" fmla="*/ 2629852 w 2947987"/>
              <a:gd name="connsiteY889" fmla="*/ 2359343 h 2957512"/>
              <a:gd name="connsiteX890" fmla="*/ 2606040 w 2947987"/>
              <a:gd name="connsiteY890" fmla="*/ 2389823 h 2957512"/>
              <a:gd name="connsiteX891" fmla="*/ 2593658 w 2947987"/>
              <a:gd name="connsiteY891" fmla="*/ 2405063 h 2957512"/>
              <a:gd name="connsiteX892" fmla="*/ 2581275 w 2947987"/>
              <a:gd name="connsiteY892" fmla="*/ 2419350 h 2957512"/>
              <a:gd name="connsiteX893" fmla="*/ 2568893 w 2947987"/>
              <a:gd name="connsiteY893" fmla="*/ 2408873 h 2957512"/>
              <a:gd name="connsiteX894" fmla="*/ 2585085 w 2947987"/>
              <a:gd name="connsiteY894" fmla="*/ 2389823 h 2957512"/>
              <a:gd name="connsiteX895" fmla="*/ 2600325 w 2947987"/>
              <a:gd name="connsiteY895" fmla="*/ 2369820 h 2957512"/>
              <a:gd name="connsiteX896" fmla="*/ 2604135 w 2947987"/>
              <a:gd name="connsiteY896" fmla="*/ 2365058 h 2957512"/>
              <a:gd name="connsiteX897" fmla="*/ 2567940 w 2947987"/>
              <a:gd name="connsiteY897" fmla="*/ 2336483 h 2957512"/>
              <a:gd name="connsiteX898" fmla="*/ 2554605 w 2947987"/>
              <a:gd name="connsiteY898" fmla="*/ 2353628 h 2957512"/>
              <a:gd name="connsiteX899" fmla="*/ 2547938 w 2947987"/>
              <a:gd name="connsiteY899" fmla="*/ 2362200 h 2957512"/>
              <a:gd name="connsiteX900" fmla="*/ 2540318 w 2947987"/>
              <a:gd name="connsiteY900" fmla="*/ 2370773 h 2957512"/>
              <a:gd name="connsiteX901" fmla="*/ 2511743 w 2947987"/>
              <a:gd name="connsiteY901" fmla="*/ 2404110 h 2957512"/>
              <a:gd name="connsiteX902" fmla="*/ 2482215 w 2947987"/>
              <a:gd name="connsiteY902" fmla="*/ 2436495 h 2957512"/>
              <a:gd name="connsiteX903" fmla="*/ 2466975 w 2947987"/>
              <a:gd name="connsiteY903" fmla="*/ 2452688 h 2957512"/>
              <a:gd name="connsiteX904" fmla="*/ 2451735 w 2947987"/>
              <a:gd name="connsiteY904" fmla="*/ 2467928 h 2957512"/>
              <a:gd name="connsiteX905" fmla="*/ 2484120 w 2947987"/>
              <a:gd name="connsiteY905" fmla="*/ 2500313 h 2957512"/>
              <a:gd name="connsiteX906" fmla="*/ 2487930 w 2947987"/>
              <a:gd name="connsiteY906" fmla="*/ 2496503 h 2957512"/>
              <a:gd name="connsiteX907" fmla="*/ 2522220 w 2947987"/>
              <a:gd name="connsiteY907" fmla="*/ 2460308 h 2957512"/>
              <a:gd name="connsiteX908" fmla="*/ 2533650 w 2947987"/>
              <a:gd name="connsiteY908" fmla="*/ 2471738 h 2957512"/>
              <a:gd name="connsiteX909" fmla="*/ 2506980 w 2947987"/>
              <a:gd name="connsiteY909" fmla="*/ 2499360 h 2957512"/>
              <a:gd name="connsiteX910" fmla="*/ 2500313 w 2947987"/>
              <a:gd name="connsiteY910" fmla="*/ 2506028 h 2957512"/>
              <a:gd name="connsiteX911" fmla="*/ 2493645 w 2947987"/>
              <a:gd name="connsiteY911" fmla="*/ 2512695 h 2957512"/>
              <a:gd name="connsiteX912" fmla="*/ 2479358 w 2947987"/>
              <a:gd name="connsiteY912" fmla="*/ 2526030 h 2957512"/>
              <a:gd name="connsiteX913" fmla="*/ 2451735 w 2947987"/>
              <a:gd name="connsiteY913" fmla="*/ 2552700 h 2957512"/>
              <a:gd name="connsiteX914" fmla="*/ 2423160 w 2947987"/>
              <a:gd name="connsiteY914" fmla="*/ 2578418 h 2957512"/>
              <a:gd name="connsiteX915" fmla="*/ 2412683 w 2947987"/>
              <a:gd name="connsiteY915" fmla="*/ 2566035 h 2957512"/>
              <a:gd name="connsiteX916" fmla="*/ 2449830 w 2947987"/>
              <a:gd name="connsiteY916" fmla="*/ 2532698 h 2957512"/>
              <a:gd name="connsiteX917" fmla="*/ 2453640 w 2947987"/>
              <a:gd name="connsiteY917" fmla="*/ 2528888 h 2957512"/>
              <a:gd name="connsiteX918" fmla="*/ 2422208 w 2947987"/>
              <a:gd name="connsiteY918" fmla="*/ 2495550 h 2957512"/>
              <a:gd name="connsiteX919" fmla="*/ 2406015 w 2947987"/>
              <a:gd name="connsiteY919" fmla="*/ 2510790 h 2957512"/>
              <a:gd name="connsiteX920" fmla="*/ 2389823 w 2947987"/>
              <a:gd name="connsiteY920" fmla="*/ 2525078 h 2957512"/>
              <a:gd name="connsiteX921" fmla="*/ 2356485 w 2947987"/>
              <a:gd name="connsiteY921" fmla="*/ 2553653 h 2957512"/>
              <a:gd name="connsiteX922" fmla="*/ 2322195 w 2947987"/>
              <a:gd name="connsiteY922" fmla="*/ 2581275 h 2957512"/>
              <a:gd name="connsiteX923" fmla="*/ 2305050 w 2947987"/>
              <a:gd name="connsiteY923" fmla="*/ 2594610 h 2957512"/>
              <a:gd name="connsiteX924" fmla="*/ 2286952 w 2947987"/>
              <a:gd name="connsiteY924" fmla="*/ 2606993 h 2957512"/>
              <a:gd name="connsiteX925" fmla="*/ 2313623 w 2947987"/>
              <a:gd name="connsiteY925" fmla="*/ 2644140 h 2957512"/>
              <a:gd name="connsiteX926" fmla="*/ 2318385 w 2947987"/>
              <a:gd name="connsiteY926" fmla="*/ 2641283 h 2957512"/>
              <a:gd name="connsiteX927" fmla="*/ 2358390 w 2947987"/>
              <a:gd name="connsiteY927" fmla="*/ 2610803 h 2957512"/>
              <a:gd name="connsiteX928" fmla="*/ 2368868 w 2947987"/>
              <a:gd name="connsiteY928" fmla="*/ 2623185 h 2957512"/>
              <a:gd name="connsiteX929" fmla="*/ 2338388 w 2947987"/>
              <a:gd name="connsiteY929" fmla="*/ 2646998 h 2957512"/>
              <a:gd name="connsiteX930" fmla="*/ 2306955 w 2947987"/>
              <a:gd name="connsiteY930" fmla="*/ 2668905 h 2957512"/>
              <a:gd name="connsiteX931" fmla="*/ 2291715 w 2947987"/>
              <a:gd name="connsiteY931" fmla="*/ 2680335 h 2957512"/>
              <a:gd name="connsiteX932" fmla="*/ 2284095 w 2947987"/>
              <a:gd name="connsiteY932" fmla="*/ 2686050 h 2957512"/>
              <a:gd name="connsiteX933" fmla="*/ 2276475 w 2947987"/>
              <a:gd name="connsiteY933" fmla="*/ 2690813 h 2957512"/>
              <a:gd name="connsiteX934" fmla="*/ 2244090 w 2947987"/>
              <a:gd name="connsiteY934" fmla="*/ 2711768 h 2957512"/>
              <a:gd name="connsiteX935" fmla="*/ 2235518 w 2947987"/>
              <a:gd name="connsiteY935" fmla="*/ 2698433 h 2957512"/>
              <a:gd name="connsiteX936" fmla="*/ 2277427 w 2947987"/>
              <a:gd name="connsiteY936" fmla="*/ 2671763 h 2957512"/>
              <a:gd name="connsiteX937" fmla="*/ 2282190 w 2947987"/>
              <a:gd name="connsiteY937" fmla="*/ 2668905 h 2957512"/>
              <a:gd name="connsiteX938" fmla="*/ 2256473 w 2947987"/>
              <a:gd name="connsiteY938" fmla="*/ 2630805 h 2957512"/>
              <a:gd name="connsiteX939" fmla="*/ 2238375 w 2947987"/>
              <a:gd name="connsiteY939" fmla="*/ 2643188 h 2957512"/>
              <a:gd name="connsiteX940" fmla="*/ 2220277 w 2947987"/>
              <a:gd name="connsiteY940" fmla="*/ 2654618 h 2957512"/>
              <a:gd name="connsiteX941" fmla="*/ 2202180 w 2947987"/>
              <a:gd name="connsiteY941" fmla="*/ 2666048 h 2957512"/>
              <a:gd name="connsiteX942" fmla="*/ 2192655 w 2947987"/>
              <a:gd name="connsiteY942" fmla="*/ 2671763 h 2957512"/>
              <a:gd name="connsiteX943" fmla="*/ 2183130 w 2947987"/>
              <a:gd name="connsiteY943" fmla="*/ 2677478 h 2957512"/>
              <a:gd name="connsiteX944" fmla="*/ 2145030 w 2947987"/>
              <a:gd name="connsiteY944" fmla="*/ 2699385 h 2957512"/>
              <a:gd name="connsiteX945" fmla="*/ 2135505 w 2947987"/>
              <a:gd name="connsiteY945" fmla="*/ 2705100 h 2957512"/>
              <a:gd name="connsiteX946" fmla="*/ 2125980 w 2947987"/>
              <a:gd name="connsiteY946" fmla="*/ 2709863 h 2957512"/>
              <a:gd name="connsiteX947" fmla="*/ 2105977 w 2947987"/>
              <a:gd name="connsiteY947" fmla="*/ 2720340 h 2957512"/>
              <a:gd name="connsiteX948" fmla="*/ 2126933 w 2947987"/>
              <a:gd name="connsiteY948" fmla="*/ 2761298 h 2957512"/>
              <a:gd name="connsiteX949" fmla="*/ 2131695 w 2947987"/>
              <a:gd name="connsiteY949" fmla="*/ 2758440 h 2957512"/>
              <a:gd name="connsiteX950" fmla="*/ 2153602 w 2947987"/>
              <a:gd name="connsiteY950" fmla="*/ 2747010 h 2957512"/>
              <a:gd name="connsiteX951" fmla="*/ 2175510 w 2947987"/>
              <a:gd name="connsiteY951" fmla="*/ 2734628 h 2957512"/>
              <a:gd name="connsiteX952" fmla="*/ 2183130 w 2947987"/>
              <a:gd name="connsiteY952" fmla="*/ 2748915 h 2957512"/>
              <a:gd name="connsiteX953" fmla="*/ 2166938 w 2947987"/>
              <a:gd name="connsiteY953" fmla="*/ 2758440 h 2957512"/>
              <a:gd name="connsiteX954" fmla="*/ 2149793 w 2947987"/>
              <a:gd name="connsiteY954" fmla="*/ 2767013 h 2957512"/>
              <a:gd name="connsiteX955" fmla="*/ 2115502 w 2947987"/>
              <a:gd name="connsiteY955" fmla="*/ 2784158 h 2957512"/>
              <a:gd name="connsiteX956" fmla="*/ 2098358 w 2947987"/>
              <a:gd name="connsiteY956" fmla="*/ 2792730 h 2957512"/>
              <a:gd name="connsiteX957" fmla="*/ 2081213 w 2947987"/>
              <a:gd name="connsiteY957" fmla="*/ 2800350 h 2957512"/>
              <a:gd name="connsiteX958" fmla="*/ 2045970 w 2947987"/>
              <a:gd name="connsiteY958" fmla="*/ 2816543 h 2957512"/>
              <a:gd name="connsiteX959" fmla="*/ 2039302 w 2947987"/>
              <a:gd name="connsiteY959" fmla="*/ 2801303 h 2957512"/>
              <a:gd name="connsiteX960" fmla="*/ 2085023 w 2947987"/>
              <a:gd name="connsiteY960" fmla="*/ 2780348 h 2957512"/>
              <a:gd name="connsiteX961" fmla="*/ 2089785 w 2947987"/>
              <a:gd name="connsiteY961" fmla="*/ 2778443 h 2957512"/>
              <a:gd name="connsiteX962" fmla="*/ 2069782 w 2947987"/>
              <a:gd name="connsiteY962" fmla="*/ 2737485 h 2957512"/>
              <a:gd name="connsiteX963" fmla="*/ 2029777 w 2947987"/>
              <a:gd name="connsiteY963" fmla="*/ 2755583 h 2957512"/>
              <a:gd name="connsiteX964" fmla="*/ 2009775 w 2947987"/>
              <a:gd name="connsiteY964" fmla="*/ 2764155 h 2957512"/>
              <a:gd name="connsiteX965" fmla="*/ 1989773 w 2947987"/>
              <a:gd name="connsiteY965" fmla="*/ 2771775 h 2957512"/>
              <a:gd name="connsiteX966" fmla="*/ 1948815 w 2947987"/>
              <a:gd name="connsiteY966" fmla="*/ 2787968 h 2957512"/>
              <a:gd name="connsiteX967" fmla="*/ 1906905 w 2947987"/>
              <a:gd name="connsiteY967" fmla="*/ 2802255 h 2957512"/>
              <a:gd name="connsiteX968" fmla="*/ 1921193 w 2947987"/>
              <a:gd name="connsiteY968" fmla="*/ 2846070 h 2957512"/>
              <a:gd name="connsiteX969" fmla="*/ 1926907 w 2947987"/>
              <a:gd name="connsiteY969" fmla="*/ 2844165 h 2957512"/>
              <a:gd name="connsiteX970" fmla="*/ 1950720 w 2947987"/>
              <a:gd name="connsiteY970" fmla="*/ 2836545 h 2957512"/>
              <a:gd name="connsiteX971" fmla="*/ 1962150 w 2947987"/>
              <a:gd name="connsiteY971" fmla="*/ 2832735 h 2957512"/>
              <a:gd name="connsiteX972" fmla="*/ 1973580 w 2947987"/>
              <a:gd name="connsiteY972" fmla="*/ 2827973 h 2957512"/>
              <a:gd name="connsiteX973" fmla="*/ 1979295 w 2947987"/>
              <a:gd name="connsiteY973" fmla="*/ 2843213 h 2957512"/>
              <a:gd name="connsiteX974" fmla="*/ 1943100 w 2947987"/>
              <a:gd name="connsiteY974" fmla="*/ 2855595 h 2957512"/>
              <a:gd name="connsiteX975" fmla="*/ 1906905 w 2947987"/>
              <a:gd name="connsiteY975" fmla="*/ 2867978 h 2957512"/>
              <a:gd name="connsiteX976" fmla="*/ 1888807 w 2947987"/>
              <a:gd name="connsiteY976" fmla="*/ 2873693 h 2957512"/>
              <a:gd name="connsiteX977" fmla="*/ 1870710 w 2947987"/>
              <a:gd name="connsiteY977" fmla="*/ 2879408 h 2957512"/>
              <a:gd name="connsiteX978" fmla="*/ 1833563 w 2947987"/>
              <a:gd name="connsiteY978" fmla="*/ 2889885 h 2957512"/>
              <a:gd name="connsiteX979" fmla="*/ 1829752 w 2947987"/>
              <a:gd name="connsiteY979" fmla="*/ 2873693 h 2957512"/>
              <a:gd name="connsiteX980" fmla="*/ 1878330 w 2947987"/>
              <a:gd name="connsiteY980" fmla="*/ 2860358 h 2957512"/>
              <a:gd name="connsiteX981" fmla="*/ 1884045 w 2947987"/>
              <a:gd name="connsiteY981" fmla="*/ 2858453 h 2957512"/>
              <a:gd name="connsiteX982" fmla="*/ 1870710 w 2947987"/>
              <a:gd name="connsiteY982" fmla="*/ 2814638 h 2957512"/>
              <a:gd name="connsiteX983" fmla="*/ 1828800 w 2947987"/>
              <a:gd name="connsiteY983" fmla="*/ 2827020 h 2957512"/>
              <a:gd name="connsiteX984" fmla="*/ 1818323 w 2947987"/>
              <a:gd name="connsiteY984" fmla="*/ 2829878 h 2957512"/>
              <a:gd name="connsiteX985" fmla="*/ 1807845 w 2947987"/>
              <a:gd name="connsiteY985" fmla="*/ 2832735 h 2957512"/>
              <a:gd name="connsiteX986" fmla="*/ 1786890 w 2947987"/>
              <a:gd name="connsiteY986" fmla="*/ 2837498 h 2957512"/>
              <a:gd name="connsiteX987" fmla="*/ 1765935 w 2947987"/>
              <a:gd name="connsiteY987" fmla="*/ 2842260 h 2957512"/>
              <a:gd name="connsiteX988" fmla="*/ 1744028 w 2947987"/>
              <a:gd name="connsiteY988" fmla="*/ 2847023 h 2957512"/>
              <a:gd name="connsiteX989" fmla="*/ 1701165 w 2947987"/>
              <a:gd name="connsiteY989" fmla="*/ 2854643 h 2957512"/>
              <a:gd name="connsiteX990" fmla="*/ 1708785 w 2947987"/>
              <a:gd name="connsiteY990" fmla="*/ 2900363 h 2957512"/>
              <a:gd name="connsiteX991" fmla="*/ 1714500 w 2947987"/>
              <a:gd name="connsiteY991" fmla="*/ 2899410 h 2957512"/>
              <a:gd name="connsiteX992" fmla="*/ 1764030 w 2947987"/>
              <a:gd name="connsiteY992" fmla="*/ 2890838 h 2957512"/>
              <a:gd name="connsiteX993" fmla="*/ 1766888 w 2947987"/>
              <a:gd name="connsiteY993" fmla="*/ 2907030 h 2957512"/>
              <a:gd name="connsiteX994" fmla="*/ 1691640 w 2947987"/>
              <a:gd name="connsiteY994" fmla="*/ 2920365 h 2957512"/>
              <a:gd name="connsiteX995" fmla="*/ 1615440 w 2947987"/>
              <a:gd name="connsiteY995" fmla="*/ 2929890 h 2957512"/>
              <a:gd name="connsiteX996" fmla="*/ 1613535 w 2947987"/>
              <a:gd name="connsiteY996" fmla="*/ 2913698 h 2957512"/>
              <a:gd name="connsiteX997" fmla="*/ 1663065 w 2947987"/>
              <a:gd name="connsiteY997" fmla="*/ 2907030 h 2957512"/>
              <a:gd name="connsiteX998" fmla="*/ 1668780 w 2947987"/>
              <a:gd name="connsiteY998" fmla="*/ 2906078 h 2957512"/>
              <a:gd name="connsiteX999" fmla="*/ 1662113 w 2947987"/>
              <a:gd name="connsiteY999" fmla="*/ 2860358 h 2957512"/>
              <a:gd name="connsiteX1000" fmla="*/ 1618298 w 2947987"/>
              <a:gd name="connsiteY1000" fmla="*/ 2866073 h 2957512"/>
              <a:gd name="connsiteX1001" fmla="*/ 1596390 w 2947987"/>
              <a:gd name="connsiteY1001" fmla="*/ 2867978 h 2957512"/>
              <a:gd name="connsiteX1002" fmla="*/ 1574482 w 2947987"/>
              <a:gd name="connsiteY1002" fmla="*/ 2869883 h 2957512"/>
              <a:gd name="connsiteX1003" fmla="*/ 1552575 w 2947987"/>
              <a:gd name="connsiteY1003" fmla="*/ 2874645 h 2957512"/>
              <a:gd name="connsiteX1004" fmla="*/ 1530668 w 2947987"/>
              <a:gd name="connsiteY1004" fmla="*/ 2875598 h 2957512"/>
              <a:gd name="connsiteX1005" fmla="*/ 1486853 w 2947987"/>
              <a:gd name="connsiteY1005" fmla="*/ 2876550 h 2957512"/>
              <a:gd name="connsiteX1006" fmla="*/ 1487805 w 2947987"/>
              <a:gd name="connsiteY1006" fmla="*/ 2922270 h 2957512"/>
              <a:gd name="connsiteX1007" fmla="*/ 1493520 w 2947987"/>
              <a:gd name="connsiteY1007" fmla="*/ 2922270 h 2957512"/>
              <a:gd name="connsiteX1008" fmla="*/ 1544003 w 2947987"/>
              <a:gd name="connsiteY1008" fmla="*/ 2921318 h 2957512"/>
              <a:gd name="connsiteX1009" fmla="*/ 1544955 w 2947987"/>
              <a:gd name="connsiteY1009" fmla="*/ 2937510 h 2957512"/>
              <a:gd name="connsiteX1010" fmla="*/ 1468755 w 2947987"/>
              <a:gd name="connsiteY1010" fmla="*/ 2939415 h 2957512"/>
              <a:gd name="connsiteX1011" fmla="*/ 1392555 w 2947987"/>
              <a:gd name="connsiteY1011" fmla="*/ 2937510 h 2957512"/>
              <a:gd name="connsiteX1012" fmla="*/ 1393507 w 2947987"/>
              <a:gd name="connsiteY1012" fmla="*/ 2921318 h 2957512"/>
              <a:gd name="connsiteX1013" fmla="*/ 1443990 w 2947987"/>
              <a:gd name="connsiteY1013" fmla="*/ 2922270 h 2957512"/>
              <a:gd name="connsiteX1014" fmla="*/ 1449705 w 2947987"/>
              <a:gd name="connsiteY1014" fmla="*/ 2922270 h 2957512"/>
              <a:gd name="connsiteX1015" fmla="*/ 1450657 w 2947987"/>
              <a:gd name="connsiteY1015" fmla="*/ 2876550 h 2957512"/>
              <a:gd name="connsiteX1016" fmla="*/ 1406843 w 2947987"/>
              <a:gd name="connsiteY1016" fmla="*/ 2875598 h 2957512"/>
              <a:gd name="connsiteX1017" fmla="*/ 1384935 w 2947987"/>
              <a:gd name="connsiteY1017" fmla="*/ 2874645 h 2957512"/>
              <a:gd name="connsiteX1018" fmla="*/ 1363028 w 2947987"/>
              <a:gd name="connsiteY1018" fmla="*/ 2872740 h 2957512"/>
              <a:gd name="connsiteX1019" fmla="*/ 1341120 w 2947987"/>
              <a:gd name="connsiteY1019" fmla="*/ 2870835 h 2957512"/>
              <a:gd name="connsiteX1020" fmla="*/ 1319213 w 2947987"/>
              <a:gd name="connsiteY1020" fmla="*/ 2868930 h 2957512"/>
              <a:gd name="connsiteX1021" fmla="*/ 1275398 w 2947987"/>
              <a:gd name="connsiteY1021" fmla="*/ 2863215 h 2957512"/>
              <a:gd name="connsiteX1022" fmla="*/ 1268730 w 2947987"/>
              <a:gd name="connsiteY1022" fmla="*/ 2908935 h 2957512"/>
              <a:gd name="connsiteX1023" fmla="*/ 1274445 w 2947987"/>
              <a:gd name="connsiteY1023" fmla="*/ 2909888 h 2957512"/>
              <a:gd name="connsiteX1024" fmla="*/ 1323975 w 2947987"/>
              <a:gd name="connsiteY1024" fmla="*/ 2916555 h 2957512"/>
              <a:gd name="connsiteX1025" fmla="*/ 1322070 w 2947987"/>
              <a:gd name="connsiteY1025" fmla="*/ 2932748 h 2957512"/>
              <a:gd name="connsiteX1026" fmla="*/ 1245870 w 2947987"/>
              <a:gd name="connsiteY1026" fmla="*/ 2923223 h 2957512"/>
              <a:gd name="connsiteX1027" fmla="*/ 1170623 w 2947987"/>
              <a:gd name="connsiteY1027" fmla="*/ 2909888 h 2957512"/>
              <a:gd name="connsiteX1028" fmla="*/ 1173480 w 2947987"/>
              <a:gd name="connsiteY1028" fmla="*/ 2893695 h 2957512"/>
              <a:gd name="connsiteX1029" fmla="*/ 1223010 w 2947987"/>
              <a:gd name="connsiteY1029" fmla="*/ 2902268 h 2957512"/>
              <a:gd name="connsiteX1030" fmla="*/ 1228725 w 2947987"/>
              <a:gd name="connsiteY1030" fmla="*/ 2903220 h 2957512"/>
              <a:gd name="connsiteX1031" fmla="*/ 1236345 w 2947987"/>
              <a:gd name="connsiteY1031" fmla="*/ 2857500 h 2957512"/>
              <a:gd name="connsiteX1032" fmla="*/ 1193482 w 2947987"/>
              <a:gd name="connsiteY1032" fmla="*/ 2849880 h 2957512"/>
              <a:gd name="connsiteX1033" fmla="*/ 1171575 w 2947987"/>
              <a:gd name="connsiteY1033" fmla="*/ 2845118 h 2957512"/>
              <a:gd name="connsiteX1034" fmla="*/ 1150620 w 2947987"/>
              <a:gd name="connsiteY1034" fmla="*/ 2840355 h 2957512"/>
              <a:gd name="connsiteX1035" fmla="*/ 1129665 w 2947987"/>
              <a:gd name="connsiteY1035" fmla="*/ 2835593 h 2957512"/>
              <a:gd name="connsiteX1036" fmla="*/ 1119188 w 2947987"/>
              <a:gd name="connsiteY1036" fmla="*/ 2832735 h 2957512"/>
              <a:gd name="connsiteX1037" fmla="*/ 1108710 w 2947987"/>
              <a:gd name="connsiteY1037" fmla="*/ 2829878 h 2957512"/>
              <a:gd name="connsiteX1038" fmla="*/ 1066800 w 2947987"/>
              <a:gd name="connsiteY1038" fmla="*/ 2817495 h 2957512"/>
              <a:gd name="connsiteX1039" fmla="*/ 1053465 w 2947987"/>
              <a:gd name="connsiteY1039" fmla="*/ 2861310 h 2957512"/>
              <a:gd name="connsiteX1040" fmla="*/ 1059180 w 2947987"/>
              <a:gd name="connsiteY1040" fmla="*/ 2863215 h 2957512"/>
              <a:gd name="connsiteX1041" fmla="*/ 1107757 w 2947987"/>
              <a:gd name="connsiteY1041" fmla="*/ 2876550 h 2957512"/>
              <a:gd name="connsiteX1042" fmla="*/ 1103948 w 2947987"/>
              <a:gd name="connsiteY1042" fmla="*/ 2892743 h 2957512"/>
              <a:gd name="connsiteX1043" fmla="*/ 1066800 w 2947987"/>
              <a:gd name="connsiteY1043" fmla="*/ 2882265 h 2957512"/>
              <a:gd name="connsiteX1044" fmla="*/ 1048703 w 2947987"/>
              <a:gd name="connsiteY1044" fmla="*/ 2876550 h 2957512"/>
              <a:gd name="connsiteX1045" fmla="*/ 1030605 w 2947987"/>
              <a:gd name="connsiteY1045" fmla="*/ 2870835 h 2957512"/>
              <a:gd name="connsiteX1046" fmla="*/ 994410 w 2947987"/>
              <a:gd name="connsiteY1046" fmla="*/ 2858453 h 2957512"/>
              <a:gd name="connsiteX1047" fmla="*/ 958215 w 2947987"/>
              <a:gd name="connsiteY1047" fmla="*/ 2846070 h 2957512"/>
              <a:gd name="connsiteX1048" fmla="*/ 963930 w 2947987"/>
              <a:gd name="connsiteY1048" fmla="*/ 2830830 h 2957512"/>
              <a:gd name="connsiteX1049" fmla="*/ 975360 w 2947987"/>
              <a:gd name="connsiteY1049" fmla="*/ 2835593 h 2957512"/>
              <a:gd name="connsiteX1050" fmla="*/ 986790 w 2947987"/>
              <a:gd name="connsiteY1050" fmla="*/ 2839403 h 2957512"/>
              <a:gd name="connsiteX1051" fmla="*/ 1010603 w 2947987"/>
              <a:gd name="connsiteY1051" fmla="*/ 2847023 h 2957512"/>
              <a:gd name="connsiteX1052" fmla="*/ 1016318 w 2947987"/>
              <a:gd name="connsiteY1052" fmla="*/ 2848928 h 2957512"/>
              <a:gd name="connsiteX1053" fmla="*/ 1030605 w 2947987"/>
              <a:gd name="connsiteY1053" fmla="*/ 2805113 h 2957512"/>
              <a:gd name="connsiteX1054" fmla="*/ 988695 w 2947987"/>
              <a:gd name="connsiteY1054" fmla="*/ 2790825 h 2957512"/>
              <a:gd name="connsiteX1055" fmla="*/ 947738 w 2947987"/>
              <a:gd name="connsiteY1055" fmla="*/ 2774633 h 2957512"/>
              <a:gd name="connsiteX1056" fmla="*/ 927735 w 2947987"/>
              <a:gd name="connsiteY1056" fmla="*/ 2767013 h 2957512"/>
              <a:gd name="connsiteX1057" fmla="*/ 907732 w 2947987"/>
              <a:gd name="connsiteY1057" fmla="*/ 2758440 h 2957512"/>
              <a:gd name="connsiteX1058" fmla="*/ 867728 w 2947987"/>
              <a:gd name="connsiteY1058" fmla="*/ 2740343 h 2957512"/>
              <a:gd name="connsiteX1059" fmla="*/ 847725 w 2947987"/>
              <a:gd name="connsiteY1059" fmla="*/ 2781300 h 2957512"/>
              <a:gd name="connsiteX1060" fmla="*/ 852488 w 2947987"/>
              <a:gd name="connsiteY1060" fmla="*/ 2783205 h 2957512"/>
              <a:gd name="connsiteX1061" fmla="*/ 898207 w 2947987"/>
              <a:gd name="connsiteY1061" fmla="*/ 2804160 h 2957512"/>
              <a:gd name="connsiteX1062" fmla="*/ 891540 w 2947987"/>
              <a:gd name="connsiteY1062" fmla="*/ 2819400 h 2957512"/>
              <a:gd name="connsiteX1063" fmla="*/ 856297 w 2947987"/>
              <a:gd name="connsiteY1063" fmla="*/ 2803208 h 2957512"/>
              <a:gd name="connsiteX1064" fmla="*/ 839153 w 2947987"/>
              <a:gd name="connsiteY1064" fmla="*/ 2795588 h 2957512"/>
              <a:gd name="connsiteX1065" fmla="*/ 822007 w 2947987"/>
              <a:gd name="connsiteY1065" fmla="*/ 2787015 h 2957512"/>
              <a:gd name="connsiteX1066" fmla="*/ 787718 w 2947987"/>
              <a:gd name="connsiteY1066" fmla="*/ 2769870 h 2957512"/>
              <a:gd name="connsiteX1067" fmla="*/ 770572 w 2947987"/>
              <a:gd name="connsiteY1067" fmla="*/ 2761298 h 2957512"/>
              <a:gd name="connsiteX1068" fmla="*/ 754380 w 2947987"/>
              <a:gd name="connsiteY1068" fmla="*/ 2751773 h 2957512"/>
              <a:gd name="connsiteX1069" fmla="*/ 762000 w 2947987"/>
              <a:gd name="connsiteY1069" fmla="*/ 2737485 h 2957512"/>
              <a:gd name="connsiteX1070" fmla="*/ 783907 w 2947987"/>
              <a:gd name="connsiteY1070" fmla="*/ 2749868 h 2957512"/>
              <a:gd name="connsiteX1071" fmla="*/ 805815 w 2947987"/>
              <a:gd name="connsiteY1071" fmla="*/ 2761298 h 2957512"/>
              <a:gd name="connsiteX1072" fmla="*/ 810578 w 2947987"/>
              <a:gd name="connsiteY1072" fmla="*/ 2764155 h 2957512"/>
              <a:gd name="connsiteX1073" fmla="*/ 831532 w 2947987"/>
              <a:gd name="connsiteY1073" fmla="*/ 2723198 h 2957512"/>
              <a:gd name="connsiteX1074" fmla="*/ 811530 w 2947987"/>
              <a:gd name="connsiteY1074" fmla="*/ 2712720 h 2957512"/>
              <a:gd name="connsiteX1075" fmla="*/ 802005 w 2947987"/>
              <a:gd name="connsiteY1075" fmla="*/ 2707958 h 2957512"/>
              <a:gd name="connsiteX1076" fmla="*/ 792480 w 2947987"/>
              <a:gd name="connsiteY1076" fmla="*/ 2702243 h 2957512"/>
              <a:gd name="connsiteX1077" fmla="*/ 754380 w 2947987"/>
              <a:gd name="connsiteY1077" fmla="*/ 2680335 h 2957512"/>
              <a:gd name="connsiteX1078" fmla="*/ 744855 w 2947987"/>
              <a:gd name="connsiteY1078" fmla="*/ 2674620 h 2957512"/>
              <a:gd name="connsiteX1079" fmla="*/ 735330 w 2947987"/>
              <a:gd name="connsiteY1079" fmla="*/ 2668905 h 2957512"/>
              <a:gd name="connsiteX1080" fmla="*/ 717232 w 2947987"/>
              <a:gd name="connsiteY1080" fmla="*/ 2657475 h 2957512"/>
              <a:gd name="connsiteX1081" fmla="*/ 699135 w 2947987"/>
              <a:gd name="connsiteY1081" fmla="*/ 2646045 h 2957512"/>
              <a:gd name="connsiteX1082" fmla="*/ 681038 w 2947987"/>
              <a:gd name="connsiteY1082" fmla="*/ 2633663 h 2957512"/>
              <a:gd name="connsiteX1083" fmla="*/ 655320 w 2947987"/>
              <a:gd name="connsiteY1083" fmla="*/ 2671763 h 2957512"/>
              <a:gd name="connsiteX1084" fmla="*/ 660082 w 2947987"/>
              <a:gd name="connsiteY1084" fmla="*/ 2674620 h 2957512"/>
              <a:gd name="connsiteX1085" fmla="*/ 701993 w 2947987"/>
              <a:gd name="connsiteY1085" fmla="*/ 2701290 h 2957512"/>
              <a:gd name="connsiteX1086" fmla="*/ 693420 w 2947987"/>
              <a:gd name="connsiteY1086" fmla="*/ 2714625 h 2957512"/>
              <a:gd name="connsiteX1087" fmla="*/ 661035 w 2947987"/>
              <a:gd name="connsiteY1087" fmla="*/ 2693670 h 2957512"/>
              <a:gd name="connsiteX1088" fmla="*/ 653415 w 2947987"/>
              <a:gd name="connsiteY1088" fmla="*/ 2688908 h 2957512"/>
              <a:gd name="connsiteX1089" fmla="*/ 645795 w 2947987"/>
              <a:gd name="connsiteY1089" fmla="*/ 2683193 h 2957512"/>
              <a:gd name="connsiteX1090" fmla="*/ 630555 w 2947987"/>
              <a:gd name="connsiteY1090" fmla="*/ 2671763 h 2957512"/>
              <a:gd name="connsiteX1091" fmla="*/ 599122 w 2947987"/>
              <a:gd name="connsiteY1091" fmla="*/ 2649855 h 2957512"/>
              <a:gd name="connsiteX1092" fmla="*/ 568643 w 2947987"/>
              <a:gd name="connsiteY1092" fmla="*/ 2626043 h 2957512"/>
              <a:gd name="connsiteX1093" fmla="*/ 579120 w 2947987"/>
              <a:gd name="connsiteY1093" fmla="*/ 2613660 h 2957512"/>
              <a:gd name="connsiteX1094" fmla="*/ 619125 w 2947987"/>
              <a:gd name="connsiteY1094" fmla="*/ 2644140 h 2957512"/>
              <a:gd name="connsiteX1095" fmla="*/ 623888 w 2947987"/>
              <a:gd name="connsiteY1095" fmla="*/ 2646998 h 2957512"/>
              <a:gd name="connsiteX1096" fmla="*/ 650557 w 2947987"/>
              <a:gd name="connsiteY1096" fmla="*/ 2609850 h 2957512"/>
              <a:gd name="connsiteX1097" fmla="*/ 632460 w 2947987"/>
              <a:gd name="connsiteY1097" fmla="*/ 2597468 h 2957512"/>
              <a:gd name="connsiteX1098" fmla="*/ 615315 w 2947987"/>
              <a:gd name="connsiteY1098" fmla="*/ 2584133 h 2957512"/>
              <a:gd name="connsiteX1099" fmla="*/ 581025 w 2947987"/>
              <a:gd name="connsiteY1099" fmla="*/ 2556510 h 2957512"/>
              <a:gd name="connsiteX1100" fmla="*/ 547688 w 2947987"/>
              <a:gd name="connsiteY1100" fmla="*/ 2527935 h 2957512"/>
              <a:gd name="connsiteX1101" fmla="*/ 531495 w 2947987"/>
              <a:gd name="connsiteY1101" fmla="*/ 2513648 h 2957512"/>
              <a:gd name="connsiteX1102" fmla="*/ 515303 w 2947987"/>
              <a:gd name="connsiteY1102" fmla="*/ 2498408 h 2957512"/>
              <a:gd name="connsiteX1103" fmla="*/ 483870 w 2947987"/>
              <a:gd name="connsiteY1103" fmla="*/ 2531745 h 2957512"/>
              <a:gd name="connsiteX1104" fmla="*/ 487680 w 2947987"/>
              <a:gd name="connsiteY1104" fmla="*/ 2535555 h 2957512"/>
              <a:gd name="connsiteX1105" fmla="*/ 524828 w 2947987"/>
              <a:gd name="connsiteY1105" fmla="*/ 2568893 h 2957512"/>
              <a:gd name="connsiteX1106" fmla="*/ 514350 w 2947987"/>
              <a:gd name="connsiteY1106" fmla="*/ 2581275 h 2957512"/>
              <a:gd name="connsiteX1107" fmla="*/ 485775 w 2947987"/>
              <a:gd name="connsiteY1107" fmla="*/ 2555558 h 2957512"/>
              <a:gd name="connsiteX1108" fmla="*/ 458153 w 2947987"/>
              <a:gd name="connsiteY1108" fmla="*/ 2528888 h 2957512"/>
              <a:gd name="connsiteX1109" fmla="*/ 443865 w 2947987"/>
              <a:gd name="connsiteY1109" fmla="*/ 2515553 h 2957512"/>
              <a:gd name="connsiteX1110" fmla="*/ 437197 w 2947987"/>
              <a:gd name="connsiteY1110" fmla="*/ 2508885 h 2957512"/>
              <a:gd name="connsiteX1111" fmla="*/ 430530 w 2947987"/>
              <a:gd name="connsiteY1111" fmla="*/ 2502218 h 2957512"/>
              <a:gd name="connsiteX1112" fmla="*/ 403860 w 2947987"/>
              <a:gd name="connsiteY1112" fmla="*/ 2474595 h 2957512"/>
              <a:gd name="connsiteX1113" fmla="*/ 415290 w 2947987"/>
              <a:gd name="connsiteY1113" fmla="*/ 2463165 h 2957512"/>
              <a:gd name="connsiteX1114" fmla="*/ 449580 w 2947987"/>
              <a:gd name="connsiteY1114" fmla="*/ 2499360 h 2957512"/>
              <a:gd name="connsiteX1115" fmla="*/ 453390 w 2947987"/>
              <a:gd name="connsiteY1115" fmla="*/ 2503170 h 2957512"/>
              <a:gd name="connsiteX1116" fmla="*/ 485775 w 2947987"/>
              <a:gd name="connsiteY1116" fmla="*/ 2470785 h 2957512"/>
              <a:gd name="connsiteX1117" fmla="*/ 470535 w 2947987"/>
              <a:gd name="connsiteY1117" fmla="*/ 2455545 h 2957512"/>
              <a:gd name="connsiteX1118" fmla="*/ 455295 w 2947987"/>
              <a:gd name="connsiteY1118" fmla="*/ 2439353 h 2957512"/>
              <a:gd name="connsiteX1119" fmla="*/ 425768 w 2947987"/>
              <a:gd name="connsiteY1119" fmla="*/ 2406968 h 2957512"/>
              <a:gd name="connsiteX1120" fmla="*/ 397193 w 2947987"/>
              <a:gd name="connsiteY1120" fmla="*/ 2373630 h 2957512"/>
              <a:gd name="connsiteX1121" fmla="*/ 389572 w 2947987"/>
              <a:gd name="connsiteY1121" fmla="*/ 2365058 h 2957512"/>
              <a:gd name="connsiteX1122" fmla="*/ 382905 w 2947987"/>
              <a:gd name="connsiteY1122" fmla="*/ 2356485 h 2957512"/>
              <a:gd name="connsiteX1123" fmla="*/ 369570 w 2947987"/>
              <a:gd name="connsiteY1123" fmla="*/ 2339340 h 2957512"/>
              <a:gd name="connsiteX1124" fmla="*/ 333375 w 2947987"/>
              <a:gd name="connsiteY1124" fmla="*/ 2367915 h 2957512"/>
              <a:gd name="connsiteX1125" fmla="*/ 337185 w 2947987"/>
              <a:gd name="connsiteY1125" fmla="*/ 2372678 h 2957512"/>
              <a:gd name="connsiteX1126" fmla="*/ 352425 w 2947987"/>
              <a:gd name="connsiteY1126" fmla="*/ 2392680 h 2957512"/>
              <a:gd name="connsiteX1127" fmla="*/ 368618 w 2947987"/>
              <a:gd name="connsiteY1127" fmla="*/ 2411730 h 2957512"/>
              <a:gd name="connsiteX1128" fmla="*/ 356235 w 2947987"/>
              <a:gd name="connsiteY1128" fmla="*/ 2422208 h 2957512"/>
              <a:gd name="connsiteX1129" fmla="*/ 343853 w 2947987"/>
              <a:gd name="connsiteY1129" fmla="*/ 2407920 h 2957512"/>
              <a:gd name="connsiteX1130" fmla="*/ 331470 w 2947987"/>
              <a:gd name="connsiteY1130" fmla="*/ 2392680 h 2957512"/>
              <a:gd name="connsiteX1131" fmla="*/ 307657 w 2947987"/>
              <a:gd name="connsiteY1131" fmla="*/ 2362200 h 2957512"/>
              <a:gd name="connsiteX1132" fmla="*/ 284797 w 2947987"/>
              <a:gd name="connsiteY1132" fmla="*/ 2331720 h 2957512"/>
              <a:gd name="connsiteX1133" fmla="*/ 262890 w 2947987"/>
              <a:gd name="connsiteY1133" fmla="*/ 2300288 h 2957512"/>
              <a:gd name="connsiteX1134" fmla="*/ 276225 w 2947987"/>
              <a:gd name="connsiteY1134" fmla="*/ 2290763 h 2957512"/>
              <a:gd name="connsiteX1135" fmla="*/ 304800 w 2947987"/>
              <a:gd name="connsiteY1135" fmla="*/ 2331720 h 2957512"/>
              <a:gd name="connsiteX1136" fmla="*/ 307657 w 2947987"/>
              <a:gd name="connsiteY1136" fmla="*/ 2336483 h 2957512"/>
              <a:gd name="connsiteX1137" fmla="*/ 344805 w 2947987"/>
              <a:gd name="connsiteY1137" fmla="*/ 2308860 h 2957512"/>
              <a:gd name="connsiteX1138" fmla="*/ 319088 w 2947987"/>
              <a:gd name="connsiteY1138" fmla="*/ 2272665 h 2957512"/>
              <a:gd name="connsiteX1139" fmla="*/ 306705 w 2947987"/>
              <a:gd name="connsiteY1139" fmla="*/ 2254568 h 2957512"/>
              <a:gd name="connsiteX1140" fmla="*/ 295275 w 2947987"/>
              <a:gd name="connsiteY1140" fmla="*/ 2236470 h 2957512"/>
              <a:gd name="connsiteX1141" fmla="*/ 271463 w 2947987"/>
              <a:gd name="connsiteY1141" fmla="*/ 2199323 h 2957512"/>
              <a:gd name="connsiteX1142" fmla="*/ 249555 w 2947987"/>
              <a:gd name="connsiteY1142" fmla="*/ 2161223 h 2957512"/>
              <a:gd name="connsiteX1143" fmla="*/ 209550 w 2947987"/>
              <a:gd name="connsiteY1143" fmla="*/ 2184083 h 2957512"/>
              <a:gd name="connsiteX1144" fmla="*/ 212407 w 2947987"/>
              <a:gd name="connsiteY1144" fmla="*/ 2188845 h 2957512"/>
              <a:gd name="connsiteX1145" fmla="*/ 224790 w 2947987"/>
              <a:gd name="connsiteY1145" fmla="*/ 2210753 h 2957512"/>
              <a:gd name="connsiteX1146" fmla="*/ 237172 w 2947987"/>
              <a:gd name="connsiteY1146" fmla="*/ 2232660 h 2957512"/>
              <a:gd name="connsiteX1147" fmla="*/ 222885 w 2947987"/>
              <a:gd name="connsiteY1147" fmla="*/ 2241233 h 2957512"/>
              <a:gd name="connsiteX1148" fmla="*/ 213360 w 2947987"/>
              <a:gd name="connsiteY1148" fmla="*/ 2225040 h 2957512"/>
              <a:gd name="connsiteX1149" fmla="*/ 203835 w 2947987"/>
              <a:gd name="connsiteY1149" fmla="*/ 2208848 h 2957512"/>
              <a:gd name="connsiteX1150" fmla="*/ 184785 w 2947987"/>
              <a:gd name="connsiteY1150" fmla="*/ 2175510 h 2957512"/>
              <a:gd name="connsiteX1151" fmla="*/ 149543 w 2947987"/>
              <a:gd name="connsiteY1151" fmla="*/ 2106930 h 2957512"/>
              <a:gd name="connsiteX1152" fmla="*/ 163830 w 2947987"/>
              <a:gd name="connsiteY1152" fmla="*/ 2100263 h 2957512"/>
              <a:gd name="connsiteX1153" fmla="*/ 186690 w 2947987"/>
              <a:gd name="connsiteY1153" fmla="*/ 2145030 h 2957512"/>
              <a:gd name="connsiteX1154" fmla="*/ 189547 w 2947987"/>
              <a:gd name="connsiteY1154" fmla="*/ 2149793 h 2957512"/>
              <a:gd name="connsiteX1155" fmla="*/ 230505 w 2947987"/>
              <a:gd name="connsiteY1155" fmla="*/ 2128838 h 2957512"/>
              <a:gd name="connsiteX1156" fmla="*/ 210503 w 2947987"/>
              <a:gd name="connsiteY1156" fmla="*/ 2089785 h 2957512"/>
              <a:gd name="connsiteX1157" fmla="*/ 200978 w 2947987"/>
              <a:gd name="connsiteY1157" fmla="*/ 2069783 h 2957512"/>
              <a:gd name="connsiteX1158" fmla="*/ 191453 w 2947987"/>
              <a:gd name="connsiteY1158" fmla="*/ 2049780 h 2957512"/>
              <a:gd name="connsiteX1159" fmla="*/ 158115 w 2947987"/>
              <a:gd name="connsiteY1159" fmla="*/ 1968818 h 2957512"/>
              <a:gd name="connsiteX1160" fmla="*/ 115253 w 2947987"/>
              <a:gd name="connsiteY1160" fmla="*/ 1985010 h 2957512"/>
              <a:gd name="connsiteX1161" fmla="*/ 117157 w 2947987"/>
              <a:gd name="connsiteY1161" fmla="*/ 1989773 h 2957512"/>
              <a:gd name="connsiteX1162" fmla="*/ 135255 w 2947987"/>
              <a:gd name="connsiteY1162" fmla="*/ 2036445 h 2957512"/>
              <a:gd name="connsiteX1163" fmla="*/ 120015 w 2947987"/>
              <a:gd name="connsiteY1163" fmla="*/ 2043113 h 2957512"/>
              <a:gd name="connsiteX1164" fmla="*/ 105728 w 2947987"/>
              <a:gd name="connsiteY1164" fmla="*/ 2007870 h 2957512"/>
              <a:gd name="connsiteX1165" fmla="*/ 99060 w 2947987"/>
              <a:gd name="connsiteY1165" fmla="*/ 1989773 h 2957512"/>
              <a:gd name="connsiteX1166" fmla="*/ 95250 w 2947987"/>
              <a:gd name="connsiteY1166" fmla="*/ 1981200 h 2957512"/>
              <a:gd name="connsiteX1167" fmla="*/ 92393 w 2947987"/>
              <a:gd name="connsiteY1167" fmla="*/ 1971675 h 2957512"/>
              <a:gd name="connsiteX1168" fmla="*/ 80010 w 2947987"/>
              <a:gd name="connsiteY1168" fmla="*/ 1935480 h 2957512"/>
              <a:gd name="connsiteX1169" fmla="*/ 68580 w 2947987"/>
              <a:gd name="connsiteY1169" fmla="*/ 1899285 h 2957512"/>
              <a:gd name="connsiteX1170" fmla="*/ 83820 w 2947987"/>
              <a:gd name="connsiteY1170" fmla="*/ 1894523 h 2957512"/>
              <a:gd name="connsiteX1171" fmla="*/ 87630 w 2947987"/>
              <a:gd name="connsiteY1171" fmla="*/ 1906905 h 2957512"/>
              <a:gd name="connsiteX1172" fmla="*/ 91440 w 2947987"/>
              <a:gd name="connsiteY1172" fmla="*/ 1918335 h 2957512"/>
              <a:gd name="connsiteX1173" fmla="*/ 99060 w 2947987"/>
              <a:gd name="connsiteY1173" fmla="*/ 1942148 h 2957512"/>
              <a:gd name="connsiteX1174" fmla="*/ 100965 w 2947987"/>
              <a:gd name="connsiteY1174" fmla="*/ 1947863 h 2957512"/>
              <a:gd name="connsiteX1175" fmla="*/ 144780 w 2947987"/>
              <a:gd name="connsiteY1175" fmla="*/ 1932623 h 2957512"/>
              <a:gd name="connsiteX1176" fmla="*/ 130493 w 2947987"/>
              <a:gd name="connsiteY1176" fmla="*/ 1890713 h 2957512"/>
              <a:gd name="connsiteX1177" fmla="*/ 114300 w 2947987"/>
              <a:gd name="connsiteY1177" fmla="*/ 1845945 h 2957512"/>
              <a:gd name="connsiteX1178" fmla="*/ 108585 w 2947987"/>
              <a:gd name="connsiteY1178" fmla="*/ 1824990 h 2957512"/>
              <a:gd name="connsiteX1179" fmla="*/ 103822 w 2947987"/>
              <a:gd name="connsiteY1179" fmla="*/ 1804035 h 2957512"/>
              <a:gd name="connsiteX1180" fmla="*/ 94297 w 2947987"/>
              <a:gd name="connsiteY1180" fmla="*/ 1761173 h 2957512"/>
              <a:gd name="connsiteX1181" fmla="*/ 49530 w 2947987"/>
              <a:gd name="connsiteY1181" fmla="*/ 1770698 h 2957512"/>
              <a:gd name="connsiteX1182" fmla="*/ 50482 w 2947987"/>
              <a:gd name="connsiteY1182" fmla="*/ 1776413 h 2957512"/>
              <a:gd name="connsiteX1183" fmla="*/ 61913 w 2947987"/>
              <a:gd name="connsiteY1183" fmla="*/ 1824990 h 2957512"/>
              <a:gd name="connsiteX1184" fmla="*/ 45720 w 2947987"/>
              <a:gd name="connsiteY1184" fmla="*/ 1828800 h 2957512"/>
              <a:gd name="connsiteX1185" fmla="*/ 37147 w 2947987"/>
              <a:gd name="connsiteY1185" fmla="*/ 1791652 h 2957512"/>
              <a:gd name="connsiteX1186" fmla="*/ 32385 w 2947987"/>
              <a:gd name="connsiteY1186" fmla="*/ 1772602 h 2957512"/>
              <a:gd name="connsiteX1187" fmla="*/ 28575 w 2947987"/>
              <a:gd name="connsiteY1187" fmla="*/ 1753552 h 2957512"/>
              <a:gd name="connsiteX1188" fmla="*/ 21907 w 2947987"/>
              <a:gd name="connsiteY1188" fmla="*/ 1715452 h 2957512"/>
              <a:gd name="connsiteX1189" fmla="*/ 19050 w 2947987"/>
              <a:gd name="connsiteY1189" fmla="*/ 1696402 h 2957512"/>
              <a:gd name="connsiteX1190" fmla="*/ 16193 w 2947987"/>
              <a:gd name="connsiteY1190" fmla="*/ 1677352 h 2957512"/>
              <a:gd name="connsiteX1191" fmla="*/ 32385 w 2947987"/>
              <a:gd name="connsiteY1191" fmla="*/ 1675448 h 2957512"/>
              <a:gd name="connsiteX1192" fmla="*/ 36195 w 2947987"/>
              <a:gd name="connsiteY1192" fmla="*/ 1700213 h 2957512"/>
              <a:gd name="connsiteX1193" fmla="*/ 40957 w 2947987"/>
              <a:gd name="connsiteY1193" fmla="*/ 1724977 h 2957512"/>
              <a:gd name="connsiteX1194" fmla="*/ 41910 w 2947987"/>
              <a:gd name="connsiteY1194" fmla="*/ 1730693 h 2957512"/>
              <a:gd name="connsiteX1195" fmla="*/ 86678 w 2947987"/>
              <a:gd name="connsiteY1195" fmla="*/ 1723073 h 2957512"/>
              <a:gd name="connsiteX1196" fmla="*/ 82868 w 2947987"/>
              <a:gd name="connsiteY1196" fmla="*/ 1701165 h 2957512"/>
              <a:gd name="connsiteX1197" fmla="*/ 79057 w 2947987"/>
              <a:gd name="connsiteY1197" fmla="*/ 1679258 h 2957512"/>
              <a:gd name="connsiteX1198" fmla="*/ 73343 w 2947987"/>
              <a:gd name="connsiteY1198" fmla="*/ 1635443 h 2957512"/>
              <a:gd name="connsiteX1199" fmla="*/ 70485 w 2947987"/>
              <a:gd name="connsiteY1199" fmla="*/ 1613535 h 2957512"/>
              <a:gd name="connsiteX1200" fmla="*/ 68580 w 2947987"/>
              <a:gd name="connsiteY1200" fmla="*/ 1591627 h 2957512"/>
              <a:gd name="connsiteX1201" fmla="*/ 64770 w 2947987"/>
              <a:gd name="connsiteY1201" fmla="*/ 1547813 h 2957512"/>
              <a:gd name="connsiteX1202" fmla="*/ 19050 w 2947987"/>
              <a:gd name="connsiteY1202" fmla="*/ 1549718 h 2957512"/>
              <a:gd name="connsiteX1203" fmla="*/ 19050 w 2947987"/>
              <a:gd name="connsiteY1203" fmla="*/ 1555433 h 2957512"/>
              <a:gd name="connsiteX1204" fmla="*/ 22860 w 2947987"/>
              <a:gd name="connsiteY1204" fmla="*/ 1604963 h 2957512"/>
              <a:gd name="connsiteX1205" fmla="*/ 6668 w 2947987"/>
              <a:gd name="connsiteY1205" fmla="*/ 1606868 h 2957512"/>
              <a:gd name="connsiteX1206" fmla="*/ 3810 w 2947987"/>
              <a:gd name="connsiteY1206" fmla="*/ 1568768 h 2957512"/>
              <a:gd name="connsiteX1207" fmla="*/ 1905 w 2947987"/>
              <a:gd name="connsiteY1207" fmla="*/ 1549718 h 2957512"/>
              <a:gd name="connsiteX1208" fmla="*/ 953 w 2947987"/>
              <a:gd name="connsiteY1208" fmla="*/ 1530668 h 2957512"/>
              <a:gd name="connsiteX1209" fmla="*/ 0 w 2947987"/>
              <a:gd name="connsiteY1209" fmla="*/ 1492568 h 2957512"/>
              <a:gd name="connsiteX1210" fmla="*/ 0 w 2947987"/>
              <a:gd name="connsiteY1210" fmla="*/ 1473518 h 2957512"/>
              <a:gd name="connsiteX1211" fmla="*/ 953 w 2947987"/>
              <a:gd name="connsiteY1211" fmla="*/ 1454468 h 2957512"/>
              <a:gd name="connsiteX1212" fmla="*/ 17145 w 2947987"/>
              <a:gd name="connsiteY1212" fmla="*/ 1454468 h 2957512"/>
              <a:gd name="connsiteX1213" fmla="*/ 17145 w 2947987"/>
              <a:gd name="connsiteY1213" fmla="*/ 1479233 h 2957512"/>
              <a:gd name="connsiteX1214" fmla="*/ 18097 w 2947987"/>
              <a:gd name="connsiteY1214" fmla="*/ 1503998 h 2957512"/>
              <a:gd name="connsiteX1215" fmla="*/ 18097 w 2947987"/>
              <a:gd name="connsiteY1215" fmla="*/ 1509713 h 2957512"/>
              <a:gd name="connsiteX1216" fmla="*/ 63818 w 2947987"/>
              <a:gd name="connsiteY1216" fmla="*/ 1508760 h 2957512"/>
              <a:gd name="connsiteX1217" fmla="*/ 62865 w 2947987"/>
              <a:gd name="connsiteY1217" fmla="*/ 1486853 h 2957512"/>
              <a:gd name="connsiteX1218" fmla="*/ 62865 w 2947987"/>
              <a:gd name="connsiteY1218" fmla="*/ 1475423 h 2957512"/>
              <a:gd name="connsiteX1219" fmla="*/ 62865 w 2947987"/>
              <a:gd name="connsiteY1219" fmla="*/ 1463993 h 2957512"/>
              <a:gd name="connsiteX1220" fmla="*/ 63818 w 2947987"/>
              <a:gd name="connsiteY1220" fmla="*/ 1420178 h 2957512"/>
              <a:gd name="connsiteX1221" fmla="*/ 64770 w 2947987"/>
              <a:gd name="connsiteY1221" fmla="*/ 1398270 h 2957512"/>
              <a:gd name="connsiteX1222" fmla="*/ 66675 w 2947987"/>
              <a:gd name="connsiteY1222" fmla="*/ 1376363 h 2957512"/>
              <a:gd name="connsiteX1223" fmla="*/ 69532 w 2947987"/>
              <a:gd name="connsiteY1223" fmla="*/ 1332548 h 2957512"/>
              <a:gd name="connsiteX1224" fmla="*/ 23813 w 2947987"/>
              <a:gd name="connsiteY1224" fmla="*/ 1327785 h 2957512"/>
              <a:gd name="connsiteX1225" fmla="*/ 23813 w 2947987"/>
              <a:gd name="connsiteY1225" fmla="*/ 1333500 h 2957512"/>
              <a:gd name="connsiteX1226" fmla="*/ 20003 w 2947987"/>
              <a:gd name="connsiteY1226" fmla="*/ 1383030 h 2957512"/>
              <a:gd name="connsiteX1227" fmla="*/ 3810 w 2947987"/>
              <a:gd name="connsiteY1227" fmla="*/ 1382078 h 2957512"/>
              <a:gd name="connsiteX1228" fmla="*/ 6668 w 2947987"/>
              <a:gd name="connsiteY1228" fmla="*/ 1343978 h 2957512"/>
              <a:gd name="connsiteX1229" fmla="*/ 8572 w 2947987"/>
              <a:gd name="connsiteY1229" fmla="*/ 1324928 h 2957512"/>
              <a:gd name="connsiteX1230" fmla="*/ 10478 w 2947987"/>
              <a:gd name="connsiteY1230" fmla="*/ 1305878 h 2957512"/>
              <a:gd name="connsiteX1231" fmla="*/ 15240 w 2947987"/>
              <a:gd name="connsiteY1231" fmla="*/ 1267778 h 2957512"/>
              <a:gd name="connsiteX1232" fmla="*/ 18097 w 2947987"/>
              <a:gd name="connsiteY1232" fmla="*/ 1248728 h 2957512"/>
              <a:gd name="connsiteX1233" fmla="*/ 21907 w 2947987"/>
              <a:gd name="connsiteY1233" fmla="*/ 1229678 h 2957512"/>
              <a:gd name="connsiteX1234" fmla="*/ 38100 w 2947987"/>
              <a:gd name="connsiteY1234" fmla="*/ 1232535 h 2957512"/>
              <a:gd name="connsiteX1235" fmla="*/ 34290 w 2947987"/>
              <a:gd name="connsiteY1235" fmla="*/ 1257300 h 2957512"/>
              <a:gd name="connsiteX1236" fmla="*/ 31432 w 2947987"/>
              <a:gd name="connsiteY1236" fmla="*/ 1282065 h 2957512"/>
              <a:gd name="connsiteX1237" fmla="*/ 30480 w 2947987"/>
              <a:gd name="connsiteY1237" fmla="*/ 1287780 h 2957512"/>
              <a:gd name="connsiteX1238" fmla="*/ 76200 w 2947987"/>
              <a:gd name="connsiteY1238" fmla="*/ 1293495 h 2957512"/>
              <a:gd name="connsiteX1239" fmla="*/ 79057 w 2947987"/>
              <a:gd name="connsiteY1239" fmla="*/ 1271588 h 2957512"/>
              <a:gd name="connsiteX1240" fmla="*/ 80010 w 2947987"/>
              <a:gd name="connsiteY1240" fmla="*/ 1261110 h 2957512"/>
              <a:gd name="connsiteX1241" fmla="*/ 81915 w 2947987"/>
              <a:gd name="connsiteY1241" fmla="*/ 1250633 h 2957512"/>
              <a:gd name="connsiteX1242" fmla="*/ 89535 w 2947987"/>
              <a:gd name="connsiteY1242" fmla="*/ 1207770 h 2957512"/>
              <a:gd name="connsiteX1243" fmla="*/ 99060 w 2947987"/>
              <a:gd name="connsiteY1243" fmla="*/ 1164908 h 2957512"/>
              <a:gd name="connsiteX1244" fmla="*/ 108585 w 2947987"/>
              <a:gd name="connsiteY1244" fmla="*/ 1122045 h 2957512"/>
              <a:gd name="connsiteX1245" fmla="*/ 63818 w 2947987"/>
              <a:gd name="connsiteY1245" fmla="*/ 1110615 h 2957512"/>
              <a:gd name="connsiteX1246" fmla="*/ 62865 w 2947987"/>
              <a:gd name="connsiteY1246" fmla="*/ 1116330 h 2957512"/>
              <a:gd name="connsiteX1247" fmla="*/ 51435 w 2947987"/>
              <a:gd name="connsiteY1247" fmla="*/ 1164908 h 2957512"/>
              <a:gd name="connsiteX1248" fmla="*/ 35243 w 2947987"/>
              <a:gd name="connsiteY1248" fmla="*/ 1161098 h 2957512"/>
              <a:gd name="connsiteX1249" fmla="*/ 43815 w 2947987"/>
              <a:gd name="connsiteY1249" fmla="*/ 1123950 h 2957512"/>
              <a:gd name="connsiteX1250" fmla="*/ 48578 w 2947987"/>
              <a:gd name="connsiteY1250" fmla="*/ 1104900 h 2957512"/>
              <a:gd name="connsiteX1251" fmla="*/ 53340 w 2947987"/>
              <a:gd name="connsiteY1251" fmla="*/ 1086803 h 2957512"/>
              <a:gd name="connsiteX1252" fmla="*/ 75247 w 2947987"/>
              <a:gd name="connsiteY1252" fmla="*/ 1013460 h 2957512"/>
              <a:gd name="connsiteX1253" fmla="*/ 90488 w 2947987"/>
              <a:gd name="connsiteY1253" fmla="*/ 1018223 h 2957512"/>
              <a:gd name="connsiteX1254" fmla="*/ 82868 w 2947987"/>
              <a:gd name="connsiteY1254" fmla="*/ 1042035 h 2957512"/>
              <a:gd name="connsiteX1255" fmla="*/ 76200 w 2947987"/>
              <a:gd name="connsiteY1255" fmla="*/ 1065848 h 2957512"/>
              <a:gd name="connsiteX1256" fmla="*/ 74295 w 2947987"/>
              <a:gd name="connsiteY1256" fmla="*/ 1071563 h 2957512"/>
              <a:gd name="connsiteX1257" fmla="*/ 118110 w 2947987"/>
              <a:gd name="connsiteY1257" fmla="*/ 1083945 h 2957512"/>
              <a:gd name="connsiteX1258" fmla="*/ 144780 w 2947987"/>
              <a:gd name="connsiteY1258" fmla="*/ 1000125 h 2957512"/>
              <a:gd name="connsiteX1259" fmla="*/ 152400 w 2947987"/>
              <a:gd name="connsiteY1259" fmla="*/ 979170 h 2957512"/>
              <a:gd name="connsiteX1260" fmla="*/ 160020 w 2947987"/>
              <a:gd name="connsiteY1260" fmla="*/ 959168 h 2957512"/>
              <a:gd name="connsiteX1261" fmla="*/ 167640 w 2947987"/>
              <a:gd name="connsiteY1261" fmla="*/ 939165 h 2957512"/>
              <a:gd name="connsiteX1262" fmla="*/ 171450 w 2947987"/>
              <a:gd name="connsiteY1262" fmla="*/ 928688 h 2957512"/>
              <a:gd name="connsiteX1263" fmla="*/ 176213 w 2947987"/>
              <a:gd name="connsiteY1263" fmla="*/ 918210 h 2957512"/>
              <a:gd name="connsiteX1264" fmla="*/ 134303 w 2947987"/>
              <a:gd name="connsiteY1264" fmla="*/ 900113 h 2957512"/>
              <a:gd name="connsiteX1265" fmla="*/ 132397 w 2947987"/>
              <a:gd name="connsiteY1265" fmla="*/ 904875 h 2957512"/>
              <a:gd name="connsiteX1266" fmla="*/ 113347 w 2947987"/>
              <a:gd name="connsiteY1266" fmla="*/ 951548 h 2957512"/>
              <a:gd name="connsiteX1267" fmla="*/ 98107 w 2947987"/>
              <a:gd name="connsiteY1267" fmla="*/ 945833 h 2957512"/>
              <a:gd name="connsiteX1268" fmla="*/ 112395 w 2947987"/>
              <a:gd name="connsiteY1268" fmla="*/ 910590 h 2957512"/>
              <a:gd name="connsiteX1269" fmla="*/ 120015 w 2947987"/>
              <a:gd name="connsiteY1269" fmla="*/ 893445 h 2957512"/>
              <a:gd name="connsiteX1270" fmla="*/ 127635 w 2947987"/>
              <a:gd name="connsiteY1270" fmla="*/ 876300 h 2957512"/>
              <a:gd name="connsiteX1271" fmla="*/ 143828 w 2947987"/>
              <a:gd name="connsiteY1271" fmla="*/ 841058 h 2957512"/>
              <a:gd name="connsiteX1272" fmla="*/ 160972 w 2947987"/>
              <a:gd name="connsiteY1272" fmla="*/ 806768 h 2957512"/>
              <a:gd name="connsiteX1273" fmla="*/ 175260 w 2947987"/>
              <a:gd name="connsiteY1273" fmla="*/ 814388 h 2957512"/>
              <a:gd name="connsiteX1274" fmla="*/ 163830 w 2947987"/>
              <a:gd name="connsiteY1274" fmla="*/ 836295 h 2957512"/>
              <a:gd name="connsiteX1275" fmla="*/ 158115 w 2947987"/>
              <a:gd name="connsiteY1275" fmla="*/ 847725 h 2957512"/>
              <a:gd name="connsiteX1276" fmla="*/ 153353 w 2947987"/>
              <a:gd name="connsiteY1276" fmla="*/ 859155 h 2957512"/>
              <a:gd name="connsiteX1277" fmla="*/ 151447 w 2947987"/>
              <a:gd name="connsiteY1277" fmla="*/ 863918 h 2957512"/>
              <a:gd name="connsiteX1278" fmla="*/ 193357 w 2947987"/>
              <a:gd name="connsiteY1278" fmla="*/ 882968 h 2957512"/>
              <a:gd name="connsiteX1279" fmla="*/ 202882 w 2947987"/>
              <a:gd name="connsiteY1279" fmla="*/ 862965 h 2957512"/>
              <a:gd name="connsiteX1280" fmla="*/ 213360 w 2947987"/>
              <a:gd name="connsiteY1280" fmla="*/ 842963 h 2957512"/>
              <a:gd name="connsiteX1281" fmla="*/ 233363 w 2947987"/>
              <a:gd name="connsiteY1281" fmla="*/ 803910 h 2957512"/>
              <a:gd name="connsiteX1282" fmla="*/ 255270 w 2947987"/>
              <a:gd name="connsiteY1282" fmla="*/ 765810 h 2957512"/>
              <a:gd name="connsiteX1283" fmla="*/ 265747 w 2947987"/>
              <a:gd name="connsiteY1283" fmla="*/ 746760 h 2957512"/>
              <a:gd name="connsiteX1284" fmla="*/ 277178 w 2947987"/>
              <a:gd name="connsiteY1284" fmla="*/ 728663 h 2957512"/>
              <a:gd name="connsiteX1285" fmla="*/ 238125 w 2947987"/>
              <a:gd name="connsiteY1285" fmla="*/ 703898 h 2957512"/>
              <a:gd name="connsiteX1286" fmla="*/ 235268 w 2947987"/>
              <a:gd name="connsiteY1286" fmla="*/ 708660 h 2957512"/>
              <a:gd name="connsiteX1287" fmla="*/ 209550 w 2947987"/>
              <a:gd name="connsiteY1287" fmla="*/ 751523 h 2957512"/>
              <a:gd name="connsiteX1288" fmla="*/ 195263 w 2947987"/>
              <a:gd name="connsiteY1288" fmla="*/ 742950 h 2957512"/>
              <a:gd name="connsiteX1289" fmla="*/ 214313 w 2947987"/>
              <a:gd name="connsiteY1289" fmla="*/ 709613 h 2957512"/>
              <a:gd name="connsiteX1290" fmla="*/ 235268 w 2947987"/>
              <a:gd name="connsiteY1290" fmla="*/ 677228 h 2957512"/>
              <a:gd name="connsiteX1291" fmla="*/ 279082 w 2947987"/>
              <a:gd name="connsiteY1291" fmla="*/ 614363 h 2957512"/>
              <a:gd name="connsiteX1292" fmla="*/ 292418 w 2947987"/>
              <a:gd name="connsiteY1292" fmla="*/ 623888 h 2957512"/>
              <a:gd name="connsiteX1293" fmla="*/ 263843 w 2947987"/>
              <a:gd name="connsiteY1293" fmla="*/ 664845 h 2957512"/>
              <a:gd name="connsiteX1294" fmla="*/ 260985 w 2947987"/>
              <a:gd name="connsiteY1294" fmla="*/ 669608 h 2957512"/>
              <a:gd name="connsiteX1295" fmla="*/ 299085 w 2947987"/>
              <a:gd name="connsiteY1295" fmla="*/ 695325 h 2957512"/>
              <a:gd name="connsiteX1296" fmla="*/ 311468 w 2947987"/>
              <a:gd name="connsiteY1296" fmla="*/ 677228 h 2957512"/>
              <a:gd name="connsiteX1297" fmla="*/ 323850 w 2947987"/>
              <a:gd name="connsiteY1297" fmla="*/ 659130 h 2957512"/>
              <a:gd name="connsiteX1298" fmla="*/ 349568 w 2947987"/>
              <a:gd name="connsiteY1298" fmla="*/ 623888 h 2957512"/>
              <a:gd name="connsiteX1299" fmla="*/ 377190 w 2947987"/>
              <a:gd name="connsiteY1299" fmla="*/ 589598 h 2957512"/>
              <a:gd name="connsiteX1300" fmla="*/ 383857 w 2947987"/>
              <a:gd name="connsiteY1300" fmla="*/ 581025 h 2957512"/>
              <a:gd name="connsiteX1301" fmla="*/ 391478 w 2947987"/>
              <a:gd name="connsiteY1301" fmla="*/ 572453 h 2957512"/>
              <a:gd name="connsiteX1302" fmla="*/ 405765 w 2947987"/>
              <a:gd name="connsiteY1302" fmla="*/ 556260 h 2957512"/>
              <a:gd name="connsiteX1303" fmla="*/ 371475 w 2947987"/>
              <a:gd name="connsiteY1303" fmla="*/ 525780 h 2957512"/>
              <a:gd name="connsiteX1304" fmla="*/ 367665 w 2947987"/>
              <a:gd name="connsiteY1304" fmla="*/ 529590 h 2957512"/>
              <a:gd name="connsiteX1305" fmla="*/ 351472 w 2947987"/>
              <a:gd name="connsiteY1305" fmla="*/ 548640 h 2957512"/>
              <a:gd name="connsiteX1306" fmla="*/ 336232 w 2947987"/>
              <a:gd name="connsiteY1306" fmla="*/ 568643 h 2957512"/>
              <a:gd name="connsiteX1307" fmla="*/ 323850 w 2947987"/>
              <a:gd name="connsiteY1307" fmla="*/ 558165 h 2957512"/>
              <a:gd name="connsiteX1308" fmla="*/ 335280 w 2947987"/>
              <a:gd name="connsiteY1308" fmla="*/ 542925 h 2957512"/>
              <a:gd name="connsiteX1309" fmla="*/ 347663 w 2947987"/>
              <a:gd name="connsiteY1309" fmla="*/ 528638 h 2957512"/>
              <a:gd name="connsiteX1310" fmla="*/ 372428 w 2947987"/>
              <a:gd name="connsiteY1310" fmla="*/ 500063 h 2957512"/>
              <a:gd name="connsiteX1311" fmla="*/ 398145 w 2947987"/>
              <a:gd name="connsiteY1311" fmla="*/ 471488 h 2957512"/>
              <a:gd name="connsiteX1312" fmla="*/ 424815 w 2947987"/>
              <a:gd name="connsiteY1312" fmla="*/ 443865 h 2957512"/>
              <a:gd name="connsiteX1313" fmla="*/ 436245 w 2947987"/>
              <a:gd name="connsiteY1313" fmla="*/ 455295 h 2957512"/>
              <a:gd name="connsiteX1314" fmla="*/ 401955 w 2947987"/>
              <a:gd name="connsiteY1314" fmla="*/ 491490 h 2957512"/>
              <a:gd name="connsiteX1315" fmla="*/ 398145 w 2947987"/>
              <a:gd name="connsiteY1315" fmla="*/ 495300 h 2957512"/>
              <a:gd name="connsiteX1316" fmla="*/ 432435 w 2947987"/>
              <a:gd name="connsiteY1316" fmla="*/ 526733 h 2957512"/>
              <a:gd name="connsiteX1317" fmla="*/ 462915 w 2947987"/>
              <a:gd name="connsiteY1317" fmla="*/ 495300 h 2957512"/>
              <a:gd name="connsiteX1318" fmla="*/ 478155 w 2947987"/>
              <a:gd name="connsiteY1318" fmla="*/ 479108 h 2957512"/>
              <a:gd name="connsiteX1319" fmla="*/ 494347 w 2947987"/>
              <a:gd name="connsiteY1319" fmla="*/ 463867 h 2957512"/>
              <a:gd name="connsiteX1320" fmla="*/ 526732 w 2947987"/>
              <a:gd name="connsiteY1320" fmla="*/ 433388 h 2957512"/>
              <a:gd name="connsiteX1321" fmla="*/ 560070 w 2947987"/>
              <a:gd name="connsiteY1321" fmla="*/ 404813 h 2957512"/>
              <a:gd name="connsiteX1322" fmla="*/ 530543 w 2947987"/>
              <a:gd name="connsiteY1322" fmla="*/ 369570 h 2957512"/>
              <a:gd name="connsiteX1323" fmla="*/ 526732 w 2947987"/>
              <a:gd name="connsiteY1323" fmla="*/ 373380 h 2957512"/>
              <a:gd name="connsiteX1324" fmla="*/ 507682 w 2947987"/>
              <a:gd name="connsiteY1324" fmla="*/ 389573 h 2957512"/>
              <a:gd name="connsiteX1325" fmla="*/ 488632 w 2947987"/>
              <a:gd name="connsiteY1325" fmla="*/ 405765 h 2957512"/>
              <a:gd name="connsiteX1326" fmla="*/ 477203 w 2947987"/>
              <a:gd name="connsiteY1326" fmla="*/ 393383 h 2957512"/>
              <a:gd name="connsiteX1327" fmla="*/ 491490 w 2947987"/>
              <a:gd name="connsiteY1327" fmla="*/ 381000 h 2957512"/>
              <a:gd name="connsiteX1328" fmla="*/ 505778 w 2947987"/>
              <a:gd name="connsiteY1328" fmla="*/ 368617 h 2957512"/>
              <a:gd name="connsiteX1329" fmla="*/ 534353 w 2947987"/>
              <a:gd name="connsiteY1329" fmla="*/ 343853 h 2957512"/>
              <a:gd name="connsiteX1330" fmla="*/ 594360 w 2947987"/>
              <a:gd name="connsiteY1330" fmla="*/ 296228 h 2957512"/>
              <a:gd name="connsiteX1331" fmla="*/ 603885 w 2947987"/>
              <a:gd name="connsiteY1331" fmla="*/ 309563 h 2957512"/>
              <a:gd name="connsiteX1332" fmla="*/ 563880 w 2947987"/>
              <a:gd name="connsiteY1332" fmla="*/ 340042 h 2957512"/>
              <a:gd name="connsiteX1333" fmla="*/ 559118 w 2947987"/>
              <a:gd name="connsiteY1333" fmla="*/ 343853 h 2957512"/>
              <a:gd name="connsiteX1334" fmla="*/ 587693 w 2947987"/>
              <a:gd name="connsiteY1334" fmla="*/ 380048 h 2957512"/>
              <a:gd name="connsiteX1335" fmla="*/ 621982 w 2947987"/>
              <a:gd name="connsiteY1335" fmla="*/ 352425 h 2957512"/>
              <a:gd name="connsiteX1336" fmla="*/ 657225 w 2947987"/>
              <a:gd name="connsiteY1336" fmla="*/ 326708 h 2957512"/>
              <a:gd name="connsiteX1337" fmla="*/ 730568 w 2947987"/>
              <a:gd name="connsiteY1337" fmla="*/ 278130 h 2957512"/>
              <a:gd name="connsiteX1338" fmla="*/ 706755 w 2947987"/>
              <a:gd name="connsiteY1338" fmla="*/ 239078 h 2957512"/>
              <a:gd name="connsiteX1339" fmla="*/ 701993 w 2947987"/>
              <a:gd name="connsiteY1339" fmla="*/ 241935 h 2957512"/>
              <a:gd name="connsiteX1340" fmla="*/ 660082 w 2947987"/>
              <a:gd name="connsiteY1340" fmla="*/ 268605 h 2957512"/>
              <a:gd name="connsiteX1341" fmla="*/ 650557 w 2947987"/>
              <a:gd name="connsiteY1341" fmla="*/ 255270 h 2957512"/>
              <a:gd name="connsiteX1342" fmla="*/ 682943 w 2947987"/>
              <a:gd name="connsiteY1342" fmla="*/ 234315 h 2957512"/>
              <a:gd name="connsiteX1343" fmla="*/ 715328 w 2947987"/>
              <a:gd name="connsiteY1343" fmla="*/ 214313 h 2957512"/>
              <a:gd name="connsiteX1344" fmla="*/ 748665 w 2947987"/>
              <a:gd name="connsiteY1344" fmla="*/ 195263 h 2957512"/>
              <a:gd name="connsiteX1345" fmla="*/ 764857 w 2947987"/>
              <a:gd name="connsiteY1345" fmla="*/ 185738 h 2957512"/>
              <a:gd name="connsiteX1346" fmla="*/ 782003 w 2947987"/>
              <a:gd name="connsiteY1346" fmla="*/ 177165 h 2957512"/>
              <a:gd name="connsiteX1347" fmla="*/ 789622 w 2947987"/>
              <a:gd name="connsiteY1347" fmla="*/ 191453 h 2957512"/>
              <a:gd name="connsiteX1348" fmla="*/ 745807 w 2947987"/>
              <a:gd name="connsiteY1348" fmla="*/ 215265 h 2957512"/>
              <a:gd name="connsiteX1349" fmla="*/ 741045 w 2947987"/>
              <a:gd name="connsiteY1349" fmla="*/ 218123 h 2957512"/>
              <a:gd name="connsiteX1350" fmla="*/ 763905 w 2947987"/>
              <a:gd name="connsiteY1350" fmla="*/ 258128 h 2957512"/>
              <a:gd name="connsiteX1351" fmla="*/ 782955 w 2947987"/>
              <a:gd name="connsiteY1351" fmla="*/ 246698 h 2957512"/>
              <a:gd name="connsiteX1352" fmla="*/ 802005 w 2947987"/>
              <a:gd name="connsiteY1352" fmla="*/ 236220 h 2957512"/>
              <a:gd name="connsiteX1353" fmla="*/ 841057 w 2947987"/>
              <a:gd name="connsiteY1353" fmla="*/ 216218 h 2957512"/>
              <a:gd name="connsiteX1354" fmla="*/ 881063 w 2947987"/>
              <a:gd name="connsiteY1354" fmla="*/ 197168 h 2957512"/>
              <a:gd name="connsiteX1355" fmla="*/ 921068 w 2947987"/>
              <a:gd name="connsiteY1355" fmla="*/ 179070 h 2957512"/>
              <a:gd name="connsiteX1356" fmla="*/ 902970 w 2947987"/>
              <a:gd name="connsiteY1356" fmla="*/ 137160 h 2957512"/>
              <a:gd name="connsiteX1357" fmla="*/ 898207 w 2947987"/>
              <a:gd name="connsiteY1357" fmla="*/ 139065 h 2957512"/>
              <a:gd name="connsiteX1358" fmla="*/ 852488 w 2947987"/>
              <a:gd name="connsiteY1358" fmla="*/ 160020 h 2957512"/>
              <a:gd name="connsiteX1359" fmla="*/ 845820 w 2947987"/>
              <a:gd name="connsiteY1359" fmla="*/ 145733 h 2957512"/>
              <a:gd name="connsiteX1360" fmla="*/ 916305 w 2947987"/>
              <a:gd name="connsiteY1360" fmla="*/ 115253 h 2957512"/>
              <a:gd name="connsiteX1361" fmla="*/ 951547 w 2947987"/>
              <a:gd name="connsiteY1361" fmla="*/ 100965 h 2957512"/>
              <a:gd name="connsiteX1362" fmla="*/ 960120 w 2947987"/>
              <a:gd name="connsiteY1362" fmla="*/ 97155 h 2957512"/>
              <a:gd name="connsiteX1363" fmla="*/ 969645 w 2947987"/>
              <a:gd name="connsiteY1363" fmla="*/ 94298 h 2957512"/>
              <a:gd name="connsiteX1364" fmla="*/ 987743 w 2947987"/>
              <a:gd name="connsiteY1364" fmla="*/ 88583 h 2957512"/>
              <a:gd name="connsiteX1365" fmla="*/ 993457 w 2947987"/>
              <a:gd name="connsiteY1365" fmla="*/ 103823 h 2957512"/>
              <a:gd name="connsiteX1366" fmla="*/ 969645 w 2947987"/>
              <a:gd name="connsiteY1366" fmla="*/ 111443 h 2957512"/>
              <a:gd name="connsiteX1367" fmla="*/ 945832 w 2947987"/>
              <a:gd name="connsiteY1367" fmla="*/ 120015 h 2957512"/>
              <a:gd name="connsiteX1368" fmla="*/ 941070 w 2947987"/>
              <a:gd name="connsiteY1368" fmla="*/ 121920 h 2957512"/>
              <a:gd name="connsiteX1369" fmla="*/ 957263 w 2947987"/>
              <a:gd name="connsiteY1369" fmla="*/ 164783 h 2957512"/>
              <a:gd name="connsiteX1370" fmla="*/ 977265 w 2947987"/>
              <a:gd name="connsiteY1370" fmla="*/ 157163 h 2957512"/>
              <a:gd name="connsiteX1371" fmla="*/ 998220 w 2947987"/>
              <a:gd name="connsiteY1371" fmla="*/ 149543 h 2957512"/>
              <a:gd name="connsiteX1372" fmla="*/ 1040130 w 2947987"/>
              <a:gd name="connsiteY1372" fmla="*/ 135255 h 2957512"/>
              <a:gd name="connsiteX1373" fmla="*/ 1061085 w 2947987"/>
              <a:gd name="connsiteY1373" fmla="*/ 128588 h 2957512"/>
              <a:gd name="connsiteX1374" fmla="*/ 1082040 w 2947987"/>
              <a:gd name="connsiteY1374" fmla="*/ 122873 h 2957512"/>
              <a:gd name="connsiteX1375" fmla="*/ 1102995 w 2947987"/>
              <a:gd name="connsiteY1375" fmla="*/ 117158 h 2957512"/>
              <a:gd name="connsiteX1376" fmla="*/ 1113473 w 2947987"/>
              <a:gd name="connsiteY1376" fmla="*/ 114300 h 2957512"/>
              <a:gd name="connsiteX1377" fmla="*/ 1123950 w 2947987"/>
              <a:gd name="connsiteY1377" fmla="*/ 111443 h 2957512"/>
              <a:gd name="connsiteX1378" fmla="*/ 1112520 w 2947987"/>
              <a:gd name="connsiteY1378" fmla="*/ 66675 h 2957512"/>
              <a:gd name="connsiteX1379" fmla="*/ 1106805 w 2947987"/>
              <a:gd name="connsiteY1379" fmla="*/ 67628 h 2957512"/>
              <a:gd name="connsiteX1380" fmla="*/ 1082993 w 2947987"/>
              <a:gd name="connsiteY1380" fmla="*/ 74295 h 2957512"/>
              <a:gd name="connsiteX1381" fmla="*/ 1059180 w 2947987"/>
              <a:gd name="connsiteY1381" fmla="*/ 80963 h 2957512"/>
              <a:gd name="connsiteX1382" fmla="*/ 1054418 w 2947987"/>
              <a:gd name="connsiteY1382" fmla="*/ 65723 h 2957512"/>
              <a:gd name="connsiteX1383" fmla="*/ 1091565 w 2947987"/>
              <a:gd name="connsiteY1383" fmla="*/ 55245 h 2957512"/>
              <a:gd name="connsiteX1384" fmla="*/ 1128713 w 2947987"/>
              <a:gd name="connsiteY1384" fmla="*/ 46673 h 2957512"/>
              <a:gd name="connsiteX1385" fmla="*/ 1165860 w 2947987"/>
              <a:gd name="connsiteY1385" fmla="*/ 38100 h 2957512"/>
              <a:gd name="connsiteX1386" fmla="*/ 1203960 w 2947987"/>
              <a:gd name="connsiteY1386" fmla="*/ 31433 h 2957512"/>
              <a:gd name="connsiteX1387" fmla="*/ 1206818 w 2947987"/>
              <a:gd name="connsiteY1387" fmla="*/ 47625 h 2957512"/>
              <a:gd name="connsiteX1388" fmla="*/ 1182053 w 2947987"/>
              <a:gd name="connsiteY1388" fmla="*/ 52388 h 2957512"/>
              <a:gd name="connsiteX1389" fmla="*/ 1169670 w 2947987"/>
              <a:gd name="connsiteY1389" fmla="*/ 54293 h 2957512"/>
              <a:gd name="connsiteX1390" fmla="*/ 1157288 w 2947987"/>
              <a:gd name="connsiteY1390" fmla="*/ 57150 h 2957512"/>
              <a:gd name="connsiteX1391" fmla="*/ 1151573 w 2947987"/>
              <a:gd name="connsiteY1391" fmla="*/ 58103 h 2957512"/>
              <a:gd name="connsiteX1392" fmla="*/ 1161098 w 2947987"/>
              <a:gd name="connsiteY1392" fmla="*/ 102870 h 2957512"/>
              <a:gd name="connsiteX1393" fmla="*/ 1183005 w 2947987"/>
              <a:gd name="connsiteY1393" fmla="*/ 98108 h 2957512"/>
              <a:gd name="connsiteX1394" fmla="*/ 1204913 w 2947987"/>
              <a:gd name="connsiteY1394" fmla="*/ 94298 h 2957512"/>
              <a:gd name="connsiteX1395" fmla="*/ 1247775 w 2947987"/>
              <a:gd name="connsiteY1395" fmla="*/ 86678 h 2957512"/>
              <a:gd name="connsiteX1396" fmla="*/ 1291590 w 2947987"/>
              <a:gd name="connsiteY1396" fmla="*/ 80963 h 2957512"/>
              <a:gd name="connsiteX1397" fmla="*/ 1313498 w 2947987"/>
              <a:gd name="connsiteY1397" fmla="*/ 78105 h 2957512"/>
              <a:gd name="connsiteX1398" fmla="*/ 1335405 w 2947987"/>
              <a:gd name="connsiteY1398" fmla="*/ 76200 h 2957512"/>
              <a:gd name="connsiteX1399" fmla="*/ 1331595 w 2947987"/>
              <a:gd name="connsiteY1399" fmla="*/ 30480 h 2957512"/>
              <a:gd name="connsiteX1400" fmla="*/ 1325880 w 2947987"/>
              <a:gd name="connsiteY1400" fmla="*/ 30480 h 2957512"/>
              <a:gd name="connsiteX1401" fmla="*/ 1313498 w 2947987"/>
              <a:gd name="connsiteY1401" fmla="*/ 31433 h 2957512"/>
              <a:gd name="connsiteX1402" fmla="*/ 1301115 w 2947987"/>
              <a:gd name="connsiteY1402" fmla="*/ 33338 h 2957512"/>
              <a:gd name="connsiteX1403" fmla="*/ 1276350 w 2947987"/>
              <a:gd name="connsiteY1403" fmla="*/ 36195 h 2957512"/>
              <a:gd name="connsiteX1404" fmla="*/ 1274445 w 2947987"/>
              <a:gd name="connsiteY1404" fmla="*/ 20003 h 2957512"/>
              <a:gd name="connsiteX1405" fmla="*/ 1312545 w 2947987"/>
              <a:gd name="connsiteY1405" fmla="*/ 15240 h 2957512"/>
              <a:gd name="connsiteX1406" fmla="*/ 1350645 w 2947987"/>
              <a:gd name="connsiteY1406" fmla="*/ 12383 h 2957512"/>
              <a:gd name="connsiteX1407" fmla="*/ 1388745 w 2947987"/>
              <a:gd name="connsiteY1407" fmla="*/ 9525 h 2957512"/>
              <a:gd name="connsiteX1408" fmla="*/ 1426845 w 2947987"/>
              <a:gd name="connsiteY1408" fmla="*/ 8573 h 2957512"/>
              <a:gd name="connsiteX1409" fmla="*/ 1426845 w 2947987"/>
              <a:gd name="connsiteY1409" fmla="*/ 24765 h 2957512"/>
              <a:gd name="connsiteX1410" fmla="*/ 1402080 w 2947987"/>
              <a:gd name="connsiteY1410" fmla="*/ 25718 h 2957512"/>
              <a:gd name="connsiteX1411" fmla="*/ 1389698 w 2947987"/>
              <a:gd name="connsiteY1411" fmla="*/ 25718 h 2957512"/>
              <a:gd name="connsiteX1412" fmla="*/ 1377315 w 2947987"/>
              <a:gd name="connsiteY1412" fmla="*/ 26670 h 2957512"/>
              <a:gd name="connsiteX1413" fmla="*/ 1371600 w 2947987"/>
              <a:gd name="connsiteY1413" fmla="*/ 26670 h 2957512"/>
              <a:gd name="connsiteX1414" fmla="*/ 1374457 w 2947987"/>
              <a:gd name="connsiteY1414" fmla="*/ 72390 h 2957512"/>
              <a:gd name="connsiteX1415" fmla="*/ 1418273 w 2947987"/>
              <a:gd name="connsiteY1415" fmla="*/ 70485 h 2957512"/>
              <a:gd name="connsiteX1416" fmla="*/ 1462088 w 2947987"/>
              <a:gd name="connsiteY1416" fmla="*/ 69533 h 2957512"/>
              <a:gd name="connsiteX1417" fmla="*/ 1505903 w 2947987"/>
              <a:gd name="connsiteY1417" fmla="*/ 70485 h 2957512"/>
              <a:gd name="connsiteX1418" fmla="*/ 1549718 w 2947987"/>
              <a:gd name="connsiteY1418" fmla="*/ 72390 h 2957512"/>
              <a:gd name="connsiteX1419" fmla="*/ 1552575 w 2947987"/>
              <a:gd name="connsiteY1419" fmla="*/ 26670 h 2957512"/>
              <a:gd name="connsiteX1420" fmla="*/ 1546860 w 2947987"/>
              <a:gd name="connsiteY1420" fmla="*/ 26670 h 2957512"/>
              <a:gd name="connsiteX1421" fmla="*/ 1534478 w 2947987"/>
              <a:gd name="connsiteY1421" fmla="*/ 25718 h 2957512"/>
              <a:gd name="connsiteX1422" fmla="*/ 1522095 w 2947987"/>
              <a:gd name="connsiteY1422" fmla="*/ 25718 h 2957512"/>
              <a:gd name="connsiteX1423" fmla="*/ 1497330 w 2947987"/>
              <a:gd name="connsiteY1423" fmla="*/ 24765 h 2957512"/>
              <a:gd name="connsiteX1424" fmla="*/ 1497330 w 2947987"/>
              <a:gd name="connsiteY1424" fmla="*/ 8573 h 2957512"/>
              <a:gd name="connsiteX1425" fmla="*/ 1535430 w 2947987"/>
              <a:gd name="connsiteY1425" fmla="*/ 9525 h 2957512"/>
              <a:gd name="connsiteX1426" fmla="*/ 1573530 w 2947987"/>
              <a:gd name="connsiteY1426" fmla="*/ 12383 h 2957512"/>
              <a:gd name="connsiteX1427" fmla="*/ 1611630 w 2947987"/>
              <a:gd name="connsiteY1427" fmla="*/ 15240 h 2957512"/>
              <a:gd name="connsiteX1428" fmla="*/ 1649730 w 2947987"/>
              <a:gd name="connsiteY1428" fmla="*/ 20003 h 2957512"/>
              <a:gd name="connsiteX1429" fmla="*/ 1647825 w 2947987"/>
              <a:gd name="connsiteY1429" fmla="*/ 36195 h 2957512"/>
              <a:gd name="connsiteX1430" fmla="*/ 1623060 w 2947987"/>
              <a:gd name="connsiteY1430" fmla="*/ 33338 h 2957512"/>
              <a:gd name="connsiteX1431" fmla="*/ 1610678 w 2947987"/>
              <a:gd name="connsiteY1431" fmla="*/ 31433 h 2957512"/>
              <a:gd name="connsiteX1432" fmla="*/ 1598295 w 2947987"/>
              <a:gd name="connsiteY1432" fmla="*/ 30480 h 2957512"/>
              <a:gd name="connsiteX1433" fmla="*/ 1592580 w 2947987"/>
              <a:gd name="connsiteY1433" fmla="*/ 30480 h 2957512"/>
              <a:gd name="connsiteX1434" fmla="*/ 1588770 w 2947987"/>
              <a:gd name="connsiteY1434" fmla="*/ 76200 h 2957512"/>
              <a:gd name="connsiteX1435" fmla="*/ 1610678 w 2947987"/>
              <a:gd name="connsiteY1435" fmla="*/ 78105 h 2957512"/>
              <a:gd name="connsiteX1436" fmla="*/ 1632585 w 2947987"/>
              <a:gd name="connsiteY1436" fmla="*/ 80963 h 2957512"/>
              <a:gd name="connsiteX1437" fmla="*/ 1676400 w 2947987"/>
              <a:gd name="connsiteY1437" fmla="*/ 86678 h 2957512"/>
              <a:gd name="connsiteX1438" fmla="*/ 1719263 w 2947987"/>
              <a:gd name="connsiteY1438" fmla="*/ 94298 h 2957512"/>
              <a:gd name="connsiteX1439" fmla="*/ 1741170 w 2947987"/>
              <a:gd name="connsiteY1439" fmla="*/ 98108 h 2957512"/>
              <a:gd name="connsiteX1440" fmla="*/ 1763078 w 2947987"/>
              <a:gd name="connsiteY1440" fmla="*/ 102870 h 2957512"/>
              <a:gd name="connsiteX1441" fmla="*/ 1772603 w 2947987"/>
              <a:gd name="connsiteY1441" fmla="*/ 58103 h 2957512"/>
              <a:gd name="connsiteX1442" fmla="*/ 1766888 w 2947987"/>
              <a:gd name="connsiteY1442" fmla="*/ 57150 h 2957512"/>
              <a:gd name="connsiteX1443" fmla="*/ 1754505 w 2947987"/>
              <a:gd name="connsiteY1443" fmla="*/ 54293 h 2957512"/>
              <a:gd name="connsiteX1444" fmla="*/ 1742123 w 2947987"/>
              <a:gd name="connsiteY1444" fmla="*/ 52388 h 2957512"/>
              <a:gd name="connsiteX1445" fmla="*/ 1717357 w 2947987"/>
              <a:gd name="connsiteY1445" fmla="*/ 47625 h 2957512"/>
              <a:gd name="connsiteX1446" fmla="*/ 1720215 w 2947987"/>
              <a:gd name="connsiteY1446" fmla="*/ 31433 h 2957512"/>
              <a:gd name="connsiteX1447" fmla="*/ 1758315 w 2947987"/>
              <a:gd name="connsiteY1447" fmla="*/ 38100 h 2957512"/>
              <a:gd name="connsiteX1448" fmla="*/ 1795463 w 2947987"/>
              <a:gd name="connsiteY1448" fmla="*/ 46673 h 2957512"/>
              <a:gd name="connsiteX1449" fmla="*/ 1832610 w 2947987"/>
              <a:gd name="connsiteY1449" fmla="*/ 55245 h 2957512"/>
              <a:gd name="connsiteX1450" fmla="*/ 1869757 w 2947987"/>
              <a:gd name="connsiteY1450" fmla="*/ 65723 h 2957512"/>
              <a:gd name="connsiteX1451" fmla="*/ 1864995 w 2947987"/>
              <a:gd name="connsiteY1451" fmla="*/ 80963 h 2957512"/>
              <a:gd name="connsiteX1452" fmla="*/ 1841182 w 2947987"/>
              <a:gd name="connsiteY1452" fmla="*/ 74295 h 2957512"/>
              <a:gd name="connsiteX1453" fmla="*/ 1817370 w 2947987"/>
              <a:gd name="connsiteY1453" fmla="*/ 67628 h 2957512"/>
              <a:gd name="connsiteX1454" fmla="*/ 1811655 w 2947987"/>
              <a:gd name="connsiteY1454" fmla="*/ 66675 h 2957512"/>
              <a:gd name="connsiteX1455" fmla="*/ 1800225 w 2947987"/>
              <a:gd name="connsiteY1455" fmla="*/ 111443 h 2957512"/>
              <a:gd name="connsiteX1456" fmla="*/ 1810702 w 2947987"/>
              <a:gd name="connsiteY1456" fmla="*/ 114300 h 2957512"/>
              <a:gd name="connsiteX1457" fmla="*/ 1821180 w 2947987"/>
              <a:gd name="connsiteY1457" fmla="*/ 117158 h 2957512"/>
              <a:gd name="connsiteX1458" fmla="*/ 1842135 w 2947987"/>
              <a:gd name="connsiteY1458" fmla="*/ 122873 h 2957512"/>
              <a:gd name="connsiteX1459" fmla="*/ 1863090 w 2947987"/>
              <a:gd name="connsiteY1459" fmla="*/ 128588 h 2957512"/>
              <a:gd name="connsiteX1460" fmla="*/ 1884045 w 2947987"/>
              <a:gd name="connsiteY1460" fmla="*/ 135255 h 2957512"/>
              <a:gd name="connsiteX1461" fmla="*/ 1925955 w 2947987"/>
              <a:gd name="connsiteY1461" fmla="*/ 149543 h 2957512"/>
              <a:gd name="connsiteX1462" fmla="*/ 1946910 w 2947987"/>
              <a:gd name="connsiteY1462" fmla="*/ 157163 h 2957512"/>
              <a:gd name="connsiteX1463" fmla="*/ 1966913 w 2947987"/>
              <a:gd name="connsiteY1463" fmla="*/ 164783 h 2957512"/>
              <a:gd name="connsiteX1464" fmla="*/ 1983105 w 2947987"/>
              <a:gd name="connsiteY1464" fmla="*/ 121920 h 2957512"/>
              <a:gd name="connsiteX1465" fmla="*/ 1978343 w 2947987"/>
              <a:gd name="connsiteY1465" fmla="*/ 120015 h 2957512"/>
              <a:gd name="connsiteX1466" fmla="*/ 1954530 w 2947987"/>
              <a:gd name="connsiteY1466" fmla="*/ 111443 h 2957512"/>
              <a:gd name="connsiteX1467" fmla="*/ 1930718 w 2947987"/>
              <a:gd name="connsiteY1467" fmla="*/ 103823 h 2957512"/>
              <a:gd name="connsiteX1468" fmla="*/ 1936432 w 2947987"/>
              <a:gd name="connsiteY1468" fmla="*/ 88583 h 2957512"/>
              <a:gd name="connsiteX1469" fmla="*/ 1954530 w 2947987"/>
              <a:gd name="connsiteY1469" fmla="*/ 94298 h 2957512"/>
              <a:gd name="connsiteX1470" fmla="*/ 1964055 w 2947987"/>
              <a:gd name="connsiteY1470" fmla="*/ 97155 h 2957512"/>
              <a:gd name="connsiteX1471" fmla="*/ 1972627 w 2947987"/>
              <a:gd name="connsiteY1471" fmla="*/ 100965 h 2957512"/>
              <a:gd name="connsiteX1472" fmla="*/ 2007870 w 2947987"/>
              <a:gd name="connsiteY1472" fmla="*/ 115253 h 2957512"/>
              <a:gd name="connsiteX1473" fmla="*/ 2078355 w 2947987"/>
              <a:gd name="connsiteY1473" fmla="*/ 145733 h 2957512"/>
              <a:gd name="connsiteX1474" fmla="*/ 2071688 w 2947987"/>
              <a:gd name="connsiteY1474" fmla="*/ 160020 h 2957512"/>
              <a:gd name="connsiteX1475" fmla="*/ 2025968 w 2947987"/>
              <a:gd name="connsiteY1475" fmla="*/ 139065 h 2957512"/>
              <a:gd name="connsiteX1476" fmla="*/ 2021205 w 2947987"/>
              <a:gd name="connsiteY1476" fmla="*/ 137160 h 2957512"/>
              <a:gd name="connsiteX1477" fmla="*/ 2003107 w 2947987"/>
              <a:gd name="connsiteY1477" fmla="*/ 179070 h 2957512"/>
              <a:gd name="connsiteX1478" fmla="*/ 2043113 w 2947987"/>
              <a:gd name="connsiteY1478" fmla="*/ 197168 h 2957512"/>
              <a:gd name="connsiteX1479" fmla="*/ 2083118 w 2947987"/>
              <a:gd name="connsiteY1479" fmla="*/ 216218 h 2957512"/>
              <a:gd name="connsiteX1480" fmla="*/ 2122170 w 2947987"/>
              <a:gd name="connsiteY1480" fmla="*/ 236220 h 2957512"/>
              <a:gd name="connsiteX1481" fmla="*/ 2141220 w 2947987"/>
              <a:gd name="connsiteY1481" fmla="*/ 246698 h 2957512"/>
              <a:gd name="connsiteX1482" fmla="*/ 2160270 w 2947987"/>
              <a:gd name="connsiteY1482" fmla="*/ 258128 h 2957512"/>
              <a:gd name="connsiteX1483" fmla="*/ 2183130 w 2947987"/>
              <a:gd name="connsiteY1483" fmla="*/ 218123 h 2957512"/>
              <a:gd name="connsiteX1484" fmla="*/ 2178368 w 2947987"/>
              <a:gd name="connsiteY1484" fmla="*/ 215265 h 2957512"/>
              <a:gd name="connsiteX1485" fmla="*/ 2134552 w 2947987"/>
              <a:gd name="connsiteY1485" fmla="*/ 191453 h 2957512"/>
              <a:gd name="connsiteX1486" fmla="*/ 2142173 w 2947987"/>
              <a:gd name="connsiteY1486" fmla="*/ 177165 h 2957512"/>
              <a:gd name="connsiteX1487" fmla="*/ 2159318 w 2947987"/>
              <a:gd name="connsiteY1487" fmla="*/ 185738 h 2957512"/>
              <a:gd name="connsiteX1488" fmla="*/ 2175510 w 2947987"/>
              <a:gd name="connsiteY1488" fmla="*/ 195263 h 2957512"/>
              <a:gd name="connsiteX1489" fmla="*/ 2208848 w 2947987"/>
              <a:gd name="connsiteY1489" fmla="*/ 214313 h 2957512"/>
              <a:gd name="connsiteX1490" fmla="*/ 2241233 w 2947987"/>
              <a:gd name="connsiteY1490" fmla="*/ 234315 h 2957512"/>
              <a:gd name="connsiteX1491" fmla="*/ 2273618 w 2947987"/>
              <a:gd name="connsiteY1491" fmla="*/ 255270 h 2957512"/>
              <a:gd name="connsiteX1492" fmla="*/ 2264093 w 2947987"/>
              <a:gd name="connsiteY1492" fmla="*/ 268605 h 2957512"/>
              <a:gd name="connsiteX1493" fmla="*/ 2222183 w 2947987"/>
              <a:gd name="connsiteY1493" fmla="*/ 241935 h 2957512"/>
              <a:gd name="connsiteX1494" fmla="*/ 2217420 w 2947987"/>
              <a:gd name="connsiteY1494" fmla="*/ 239078 h 2957512"/>
              <a:gd name="connsiteX1495" fmla="*/ 2193608 w 2947987"/>
              <a:gd name="connsiteY1495" fmla="*/ 278130 h 2957512"/>
              <a:gd name="connsiteX1496" fmla="*/ 2266950 w 2947987"/>
              <a:gd name="connsiteY1496" fmla="*/ 326708 h 2957512"/>
              <a:gd name="connsiteX1497" fmla="*/ 2302193 w 2947987"/>
              <a:gd name="connsiteY1497" fmla="*/ 352425 h 2957512"/>
              <a:gd name="connsiteX1498" fmla="*/ 2336483 w 2947987"/>
              <a:gd name="connsiteY1498" fmla="*/ 380048 h 2957512"/>
              <a:gd name="connsiteX1499" fmla="*/ 2365058 w 2947987"/>
              <a:gd name="connsiteY1499" fmla="*/ 343853 h 2957512"/>
              <a:gd name="connsiteX1500" fmla="*/ 2360295 w 2947987"/>
              <a:gd name="connsiteY1500" fmla="*/ 340042 h 2957512"/>
              <a:gd name="connsiteX1501" fmla="*/ 2320290 w 2947987"/>
              <a:gd name="connsiteY1501" fmla="*/ 309563 h 2957512"/>
              <a:gd name="connsiteX1502" fmla="*/ 2329815 w 2947987"/>
              <a:gd name="connsiteY1502" fmla="*/ 296228 h 2957512"/>
              <a:gd name="connsiteX1503" fmla="*/ 2389823 w 2947987"/>
              <a:gd name="connsiteY1503" fmla="*/ 343853 h 2957512"/>
              <a:gd name="connsiteX1504" fmla="*/ 2418398 w 2947987"/>
              <a:gd name="connsiteY1504" fmla="*/ 368617 h 2957512"/>
              <a:gd name="connsiteX1505" fmla="*/ 2432685 w 2947987"/>
              <a:gd name="connsiteY1505" fmla="*/ 381000 h 2957512"/>
              <a:gd name="connsiteX1506" fmla="*/ 2446973 w 2947987"/>
              <a:gd name="connsiteY1506" fmla="*/ 393383 h 2957512"/>
              <a:gd name="connsiteX1507" fmla="*/ 2435543 w 2947987"/>
              <a:gd name="connsiteY1507" fmla="*/ 405765 h 2957512"/>
              <a:gd name="connsiteX1508" fmla="*/ 2416493 w 2947987"/>
              <a:gd name="connsiteY1508" fmla="*/ 389573 h 2957512"/>
              <a:gd name="connsiteX1509" fmla="*/ 2397443 w 2947987"/>
              <a:gd name="connsiteY1509" fmla="*/ 373380 h 2957512"/>
              <a:gd name="connsiteX1510" fmla="*/ 2393633 w 2947987"/>
              <a:gd name="connsiteY1510" fmla="*/ 369570 h 2957512"/>
              <a:gd name="connsiteX1511" fmla="*/ 2364105 w 2947987"/>
              <a:gd name="connsiteY1511" fmla="*/ 404813 h 2957512"/>
              <a:gd name="connsiteX1512" fmla="*/ 2397443 w 2947987"/>
              <a:gd name="connsiteY1512" fmla="*/ 433388 h 2957512"/>
              <a:gd name="connsiteX1513" fmla="*/ 2429827 w 2947987"/>
              <a:gd name="connsiteY1513" fmla="*/ 463867 h 2957512"/>
              <a:gd name="connsiteX1514" fmla="*/ 2446020 w 2947987"/>
              <a:gd name="connsiteY1514" fmla="*/ 479108 h 2957512"/>
              <a:gd name="connsiteX1515" fmla="*/ 2461260 w 2947987"/>
              <a:gd name="connsiteY1515" fmla="*/ 495300 h 2957512"/>
              <a:gd name="connsiteX1516" fmla="*/ 2491740 w 2947987"/>
              <a:gd name="connsiteY1516" fmla="*/ 526733 h 2957512"/>
              <a:gd name="connsiteX1517" fmla="*/ 2526030 w 2947987"/>
              <a:gd name="connsiteY1517" fmla="*/ 495300 h 2957512"/>
              <a:gd name="connsiteX1518" fmla="*/ 2522220 w 2947987"/>
              <a:gd name="connsiteY1518" fmla="*/ 491490 h 2957512"/>
              <a:gd name="connsiteX1519" fmla="*/ 2487930 w 2947987"/>
              <a:gd name="connsiteY1519" fmla="*/ 455295 h 2957512"/>
              <a:gd name="connsiteX1520" fmla="*/ 2499360 w 2947987"/>
              <a:gd name="connsiteY1520" fmla="*/ 443865 h 2957512"/>
              <a:gd name="connsiteX1521" fmla="*/ 2526030 w 2947987"/>
              <a:gd name="connsiteY1521" fmla="*/ 471488 h 2957512"/>
              <a:gd name="connsiteX1522" fmla="*/ 2551748 w 2947987"/>
              <a:gd name="connsiteY1522" fmla="*/ 500063 h 2957512"/>
              <a:gd name="connsiteX1523" fmla="*/ 2576513 w 2947987"/>
              <a:gd name="connsiteY1523" fmla="*/ 528638 h 2957512"/>
              <a:gd name="connsiteX1524" fmla="*/ 2588895 w 2947987"/>
              <a:gd name="connsiteY1524" fmla="*/ 542925 h 2957512"/>
              <a:gd name="connsiteX1525" fmla="*/ 2600325 w 2947987"/>
              <a:gd name="connsiteY1525" fmla="*/ 558165 h 2957512"/>
              <a:gd name="connsiteX1526" fmla="*/ 2587943 w 2947987"/>
              <a:gd name="connsiteY1526" fmla="*/ 568643 h 2957512"/>
              <a:gd name="connsiteX1527" fmla="*/ 2572702 w 2947987"/>
              <a:gd name="connsiteY1527" fmla="*/ 548640 h 2957512"/>
              <a:gd name="connsiteX1528" fmla="*/ 2556510 w 2947987"/>
              <a:gd name="connsiteY1528" fmla="*/ 529590 h 2957512"/>
              <a:gd name="connsiteX1529" fmla="*/ 2552700 w 2947987"/>
              <a:gd name="connsiteY1529" fmla="*/ 525780 h 2957512"/>
              <a:gd name="connsiteX1530" fmla="*/ 2518410 w 2947987"/>
              <a:gd name="connsiteY1530" fmla="*/ 556260 h 2957512"/>
              <a:gd name="connsiteX1531" fmla="*/ 2532698 w 2947987"/>
              <a:gd name="connsiteY1531" fmla="*/ 572453 h 2957512"/>
              <a:gd name="connsiteX1532" fmla="*/ 2540318 w 2947987"/>
              <a:gd name="connsiteY1532" fmla="*/ 581025 h 2957512"/>
              <a:gd name="connsiteX1533" fmla="*/ 2546985 w 2947987"/>
              <a:gd name="connsiteY1533" fmla="*/ 589598 h 2957512"/>
              <a:gd name="connsiteX1534" fmla="*/ 2574608 w 2947987"/>
              <a:gd name="connsiteY1534" fmla="*/ 623888 h 2957512"/>
              <a:gd name="connsiteX1535" fmla="*/ 2600325 w 2947987"/>
              <a:gd name="connsiteY1535" fmla="*/ 659130 h 2957512"/>
              <a:gd name="connsiteX1536" fmla="*/ 2612708 w 2947987"/>
              <a:gd name="connsiteY1536" fmla="*/ 677228 h 2957512"/>
              <a:gd name="connsiteX1537" fmla="*/ 2625090 w 2947987"/>
              <a:gd name="connsiteY1537" fmla="*/ 695325 h 2957512"/>
              <a:gd name="connsiteX1538" fmla="*/ 2663190 w 2947987"/>
              <a:gd name="connsiteY1538" fmla="*/ 669608 h 2957512"/>
              <a:gd name="connsiteX1539" fmla="*/ 2660333 w 2947987"/>
              <a:gd name="connsiteY1539" fmla="*/ 664845 h 2957512"/>
              <a:gd name="connsiteX1540" fmla="*/ 2631758 w 2947987"/>
              <a:gd name="connsiteY1540" fmla="*/ 623888 h 2957512"/>
              <a:gd name="connsiteX1541" fmla="*/ 2645093 w 2947987"/>
              <a:gd name="connsiteY1541" fmla="*/ 614363 h 2957512"/>
              <a:gd name="connsiteX1542" fmla="*/ 2688908 w 2947987"/>
              <a:gd name="connsiteY1542" fmla="*/ 677228 h 2957512"/>
              <a:gd name="connsiteX1543" fmla="*/ 2709863 w 2947987"/>
              <a:gd name="connsiteY1543" fmla="*/ 709613 h 2957512"/>
              <a:gd name="connsiteX1544" fmla="*/ 2728913 w 2947987"/>
              <a:gd name="connsiteY1544" fmla="*/ 742950 h 2957512"/>
              <a:gd name="connsiteX1545" fmla="*/ 2714625 w 2947987"/>
              <a:gd name="connsiteY1545" fmla="*/ 751523 h 2957512"/>
              <a:gd name="connsiteX1546" fmla="*/ 2688908 w 2947987"/>
              <a:gd name="connsiteY1546" fmla="*/ 708660 h 2957512"/>
              <a:gd name="connsiteX1547" fmla="*/ 2686050 w 2947987"/>
              <a:gd name="connsiteY1547" fmla="*/ 703898 h 2957512"/>
              <a:gd name="connsiteX1548" fmla="*/ 2646998 w 2947987"/>
              <a:gd name="connsiteY1548" fmla="*/ 728663 h 2957512"/>
              <a:gd name="connsiteX1549" fmla="*/ 2658427 w 2947987"/>
              <a:gd name="connsiteY1549" fmla="*/ 746760 h 2957512"/>
              <a:gd name="connsiteX1550" fmla="*/ 2668905 w 2947987"/>
              <a:gd name="connsiteY1550" fmla="*/ 765810 h 2957512"/>
              <a:gd name="connsiteX1551" fmla="*/ 2690813 w 2947987"/>
              <a:gd name="connsiteY1551" fmla="*/ 803910 h 2957512"/>
              <a:gd name="connsiteX1552" fmla="*/ 2710815 w 2947987"/>
              <a:gd name="connsiteY1552" fmla="*/ 842963 h 2957512"/>
              <a:gd name="connsiteX1553" fmla="*/ 2721293 w 2947987"/>
              <a:gd name="connsiteY1553" fmla="*/ 862965 h 2957512"/>
              <a:gd name="connsiteX1554" fmla="*/ 2730818 w 2947987"/>
              <a:gd name="connsiteY1554" fmla="*/ 882968 h 2957512"/>
              <a:gd name="connsiteX1555" fmla="*/ 2772727 w 2947987"/>
              <a:gd name="connsiteY1555" fmla="*/ 863918 h 2957512"/>
              <a:gd name="connsiteX1556" fmla="*/ 2770823 w 2947987"/>
              <a:gd name="connsiteY1556" fmla="*/ 859155 h 2957512"/>
              <a:gd name="connsiteX1557" fmla="*/ 2766060 w 2947987"/>
              <a:gd name="connsiteY1557" fmla="*/ 847725 h 2957512"/>
              <a:gd name="connsiteX1558" fmla="*/ 2760345 w 2947987"/>
              <a:gd name="connsiteY1558" fmla="*/ 836295 h 2957512"/>
              <a:gd name="connsiteX1559" fmla="*/ 2748915 w 2947987"/>
              <a:gd name="connsiteY1559" fmla="*/ 814388 h 2957512"/>
              <a:gd name="connsiteX1560" fmla="*/ 2763202 w 2947987"/>
              <a:gd name="connsiteY1560" fmla="*/ 806768 h 2957512"/>
              <a:gd name="connsiteX1561" fmla="*/ 2780348 w 2947987"/>
              <a:gd name="connsiteY1561" fmla="*/ 841058 h 2957512"/>
              <a:gd name="connsiteX1562" fmla="*/ 2796540 w 2947987"/>
              <a:gd name="connsiteY1562" fmla="*/ 876300 h 2957512"/>
              <a:gd name="connsiteX1563" fmla="*/ 2804160 w 2947987"/>
              <a:gd name="connsiteY1563" fmla="*/ 893445 h 2957512"/>
              <a:gd name="connsiteX1564" fmla="*/ 2811780 w 2947987"/>
              <a:gd name="connsiteY1564" fmla="*/ 910590 h 2957512"/>
              <a:gd name="connsiteX1565" fmla="*/ 2826068 w 2947987"/>
              <a:gd name="connsiteY1565" fmla="*/ 945833 h 2957512"/>
              <a:gd name="connsiteX1566" fmla="*/ 2810827 w 2947987"/>
              <a:gd name="connsiteY1566" fmla="*/ 951548 h 2957512"/>
              <a:gd name="connsiteX1567" fmla="*/ 2791777 w 2947987"/>
              <a:gd name="connsiteY1567" fmla="*/ 904875 h 2957512"/>
              <a:gd name="connsiteX1568" fmla="*/ 2789873 w 2947987"/>
              <a:gd name="connsiteY1568" fmla="*/ 900113 h 2957512"/>
              <a:gd name="connsiteX1569" fmla="*/ 2747963 w 2947987"/>
              <a:gd name="connsiteY1569" fmla="*/ 918210 h 2957512"/>
              <a:gd name="connsiteX1570" fmla="*/ 2752725 w 2947987"/>
              <a:gd name="connsiteY1570" fmla="*/ 928688 h 2957512"/>
              <a:gd name="connsiteX1571" fmla="*/ 2756535 w 2947987"/>
              <a:gd name="connsiteY1571" fmla="*/ 939165 h 2957512"/>
              <a:gd name="connsiteX1572" fmla="*/ 2764155 w 2947987"/>
              <a:gd name="connsiteY1572" fmla="*/ 959168 h 2957512"/>
              <a:gd name="connsiteX1573" fmla="*/ 2771775 w 2947987"/>
              <a:gd name="connsiteY1573" fmla="*/ 979170 h 2957512"/>
              <a:gd name="connsiteX1574" fmla="*/ 2779395 w 2947987"/>
              <a:gd name="connsiteY1574" fmla="*/ 1000125 h 2957512"/>
              <a:gd name="connsiteX1575" fmla="*/ 2806065 w 2947987"/>
              <a:gd name="connsiteY1575" fmla="*/ 1083945 h 2957512"/>
              <a:gd name="connsiteX1576" fmla="*/ 2849880 w 2947987"/>
              <a:gd name="connsiteY1576" fmla="*/ 1071563 h 2957512"/>
              <a:gd name="connsiteX1577" fmla="*/ 2847975 w 2947987"/>
              <a:gd name="connsiteY1577" fmla="*/ 1065848 h 2957512"/>
              <a:gd name="connsiteX1578" fmla="*/ 2841308 w 2947987"/>
              <a:gd name="connsiteY1578" fmla="*/ 1042035 h 2957512"/>
              <a:gd name="connsiteX1579" fmla="*/ 2833688 w 2947987"/>
              <a:gd name="connsiteY1579" fmla="*/ 1018223 h 2957512"/>
              <a:gd name="connsiteX1580" fmla="*/ 2848927 w 2947987"/>
              <a:gd name="connsiteY1580" fmla="*/ 1013460 h 2957512"/>
              <a:gd name="connsiteX1581" fmla="*/ 2870835 w 2947987"/>
              <a:gd name="connsiteY1581" fmla="*/ 1086803 h 2957512"/>
              <a:gd name="connsiteX1582" fmla="*/ 2875598 w 2947987"/>
              <a:gd name="connsiteY1582" fmla="*/ 1104900 h 2957512"/>
              <a:gd name="connsiteX1583" fmla="*/ 2880360 w 2947987"/>
              <a:gd name="connsiteY1583" fmla="*/ 1123950 h 2957512"/>
              <a:gd name="connsiteX1584" fmla="*/ 2888933 w 2947987"/>
              <a:gd name="connsiteY1584" fmla="*/ 1161098 h 2957512"/>
              <a:gd name="connsiteX1585" fmla="*/ 2872740 w 2947987"/>
              <a:gd name="connsiteY1585" fmla="*/ 1164908 h 2957512"/>
              <a:gd name="connsiteX1586" fmla="*/ 2861310 w 2947987"/>
              <a:gd name="connsiteY1586" fmla="*/ 1116330 h 2957512"/>
              <a:gd name="connsiteX1587" fmla="*/ 2860358 w 2947987"/>
              <a:gd name="connsiteY1587" fmla="*/ 1110615 h 2957512"/>
              <a:gd name="connsiteX1588" fmla="*/ 2815590 w 2947987"/>
              <a:gd name="connsiteY1588" fmla="*/ 1122045 h 2957512"/>
              <a:gd name="connsiteX1589" fmla="*/ 2825115 w 2947987"/>
              <a:gd name="connsiteY1589" fmla="*/ 1164908 h 2957512"/>
              <a:gd name="connsiteX1590" fmla="*/ 2834640 w 2947987"/>
              <a:gd name="connsiteY1590" fmla="*/ 1207770 h 2957512"/>
              <a:gd name="connsiteX1591" fmla="*/ 2842260 w 2947987"/>
              <a:gd name="connsiteY1591" fmla="*/ 1250633 h 2957512"/>
              <a:gd name="connsiteX1592" fmla="*/ 2844165 w 2947987"/>
              <a:gd name="connsiteY1592" fmla="*/ 1261110 h 2957512"/>
              <a:gd name="connsiteX1593" fmla="*/ 2845118 w 2947987"/>
              <a:gd name="connsiteY1593" fmla="*/ 1271588 h 2957512"/>
              <a:gd name="connsiteX1594" fmla="*/ 2847975 w 2947987"/>
              <a:gd name="connsiteY1594" fmla="*/ 1293495 h 2957512"/>
              <a:gd name="connsiteX1595" fmla="*/ 2893695 w 2947987"/>
              <a:gd name="connsiteY1595" fmla="*/ 1287780 h 2957512"/>
              <a:gd name="connsiteX1596" fmla="*/ 2892743 w 2947987"/>
              <a:gd name="connsiteY1596" fmla="*/ 1282065 h 2957512"/>
              <a:gd name="connsiteX1597" fmla="*/ 2889885 w 2947987"/>
              <a:gd name="connsiteY1597" fmla="*/ 1257300 h 2957512"/>
              <a:gd name="connsiteX1598" fmla="*/ 2886075 w 2947987"/>
              <a:gd name="connsiteY1598" fmla="*/ 1232535 h 2957512"/>
              <a:gd name="connsiteX1599" fmla="*/ 2902268 w 2947987"/>
              <a:gd name="connsiteY1599" fmla="*/ 1229678 h 2957512"/>
              <a:gd name="connsiteX1600" fmla="*/ 2906077 w 2947987"/>
              <a:gd name="connsiteY1600" fmla="*/ 1248728 h 2957512"/>
              <a:gd name="connsiteX1601" fmla="*/ 2908935 w 2947987"/>
              <a:gd name="connsiteY1601" fmla="*/ 1267778 h 2957512"/>
              <a:gd name="connsiteX1602" fmla="*/ 2913698 w 2947987"/>
              <a:gd name="connsiteY1602" fmla="*/ 1305878 h 2957512"/>
              <a:gd name="connsiteX1603" fmla="*/ 2915602 w 2947987"/>
              <a:gd name="connsiteY1603" fmla="*/ 1324928 h 2957512"/>
              <a:gd name="connsiteX1604" fmla="*/ 2917508 w 2947987"/>
              <a:gd name="connsiteY1604" fmla="*/ 1343978 h 2957512"/>
              <a:gd name="connsiteX1605" fmla="*/ 2920365 w 2947987"/>
              <a:gd name="connsiteY1605" fmla="*/ 1382078 h 2957512"/>
              <a:gd name="connsiteX1606" fmla="*/ 2904173 w 2947987"/>
              <a:gd name="connsiteY1606" fmla="*/ 1383030 h 2957512"/>
              <a:gd name="connsiteX1607" fmla="*/ 2900363 w 2947987"/>
              <a:gd name="connsiteY1607" fmla="*/ 1333500 h 2957512"/>
              <a:gd name="connsiteX1608" fmla="*/ 2900363 w 2947987"/>
              <a:gd name="connsiteY1608" fmla="*/ 1327785 h 2957512"/>
              <a:gd name="connsiteX1609" fmla="*/ 2854643 w 2947987"/>
              <a:gd name="connsiteY1609" fmla="*/ 1332548 h 2957512"/>
              <a:gd name="connsiteX1610" fmla="*/ 2857500 w 2947987"/>
              <a:gd name="connsiteY1610" fmla="*/ 1376363 h 2957512"/>
              <a:gd name="connsiteX1611" fmla="*/ 2859405 w 2947987"/>
              <a:gd name="connsiteY1611" fmla="*/ 1398270 h 2957512"/>
              <a:gd name="connsiteX1612" fmla="*/ 2860358 w 2947987"/>
              <a:gd name="connsiteY1612" fmla="*/ 1420178 h 2957512"/>
              <a:gd name="connsiteX1613" fmla="*/ 2861310 w 2947987"/>
              <a:gd name="connsiteY1613" fmla="*/ 1463993 h 2957512"/>
              <a:gd name="connsiteX1614" fmla="*/ 2861310 w 2947987"/>
              <a:gd name="connsiteY1614" fmla="*/ 1475423 h 2957512"/>
              <a:gd name="connsiteX1615" fmla="*/ 2861310 w 2947987"/>
              <a:gd name="connsiteY1615" fmla="*/ 1486853 h 2957512"/>
              <a:gd name="connsiteX1616" fmla="*/ 2860358 w 2947987"/>
              <a:gd name="connsiteY1616" fmla="*/ 1508760 h 2957512"/>
              <a:gd name="connsiteX1617" fmla="*/ 2906077 w 2947987"/>
              <a:gd name="connsiteY1617" fmla="*/ 1509713 h 2957512"/>
              <a:gd name="connsiteX1618" fmla="*/ 2906077 w 2947987"/>
              <a:gd name="connsiteY1618" fmla="*/ 1503998 h 2957512"/>
              <a:gd name="connsiteX1619" fmla="*/ 2907030 w 2947987"/>
              <a:gd name="connsiteY1619" fmla="*/ 1479233 h 2957512"/>
              <a:gd name="connsiteX1620" fmla="*/ 2907030 w 2947987"/>
              <a:gd name="connsiteY1620" fmla="*/ 1454468 h 2957512"/>
              <a:gd name="connsiteX1621" fmla="*/ 2923223 w 2947987"/>
              <a:gd name="connsiteY1621" fmla="*/ 1454468 h 2957512"/>
              <a:gd name="connsiteX1622" fmla="*/ 2924175 w 2947987"/>
              <a:gd name="connsiteY1622" fmla="*/ 1473518 h 2957512"/>
              <a:gd name="connsiteX1623" fmla="*/ 2924175 w 2947987"/>
              <a:gd name="connsiteY1623" fmla="*/ 1492568 h 2957512"/>
              <a:gd name="connsiteX1624" fmla="*/ 2923223 w 2947987"/>
              <a:gd name="connsiteY1624" fmla="*/ 1530668 h 2957512"/>
              <a:gd name="connsiteX1625" fmla="*/ 2929890 w 2947987"/>
              <a:gd name="connsiteY1625" fmla="*/ 1549718 h 2957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Lst>
            <a:rect l="l" t="t" r="r" b="b"/>
            <a:pathLst>
              <a:path w="2947987" h="2957512">
                <a:moveTo>
                  <a:pt x="2946083" y="1462088"/>
                </a:moveTo>
                <a:lnTo>
                  <a:pt x="2945130" y="1439228"/>
                </a:lnTo>
                <a:lnTo>
                  <a:pt x="2899410" y="1440180"/>
                </a:lnTo>
                <a:lnTo>
                  <a:pt x="2899410" y="1445895"/>
                </a:lnTo>
                <a:lnTo>
                  <a:pt x="2900363" y="1470660"/>
                </a:lnTo>
                <a:cubicBezTo>
                  <a:pt x="2900363" y="1479233"/>
                  <a:pt x="2900363" y="1486853"/>
                  <a:pt x="2900363" y="1495425"/>
                </a:cubicBezTo>
                <a:lnTo>
                  <a:pt x="2884170" y="1495425"/>
                </a:lnTo>
                <a:lnTo>
                  <a:pt x="2884170" y="1477328"/>
                </a:lnTo>
                <a:cubicBezTo>
                  <a:pt x="2884170" y="1471613"/>
                  <a:pt x="2884170" y="1464945"/>
                  <a:pt x="2884170" y="1459230"/>
                </a:cubicBezTo>
                <a:lnTo>
                  <a:pt x="2883218" y="1422083"/>
                </a:lnTo>
                <a:lnTo>
                  <a:pt x="2883218" y="1403985"/>
                </a:lnTo>
                <a:lnTo>
                  <a:pt x="2882265" y="1385888"/>
                </a:lnTo>
                <a:lnTo>
                  <a:pt x="2879408" y="1348740"/>
                </a:lnTo>
                <a:lnTo>
                  <a:pt x="2895600" y="1346835"/>
                </a:lnTo>
                <a:lnTo>
                  <a:pt x="2899410" y="1396365"/>
                </a:lnTo>
                <a:lnTo>
                  <a:pt x="2899410" y="1402080"/>
                </a:lnTo>
                <a:lnTo>
                  <a:pt x="2945130" y="1400175"/>
                </a:lnTo>
                <a:lnTo>
                  <a:pt x="2941320" y="1353503"/>
                </a:lnTo>
                <a:lnTo>
                  <a:pt x="2939415" y="1330643"/>
                </a:lnTo>
                <a:cubicBezTo>
                  <a:pt x="2938463" y="1323023"/>
                  <a:pt x="2937510" y="1315403"/>
                  <a:pt x="2936558" y="1307783"/>
                </a:cubicBezTo>
                <a:lnTo>
                  <a:pt x="2930843" y="1262063"/>
                </a:lnTo>
                <a:cubicBezTo>
                  <a:pt x="2929890" y="1254443"/>
                  <a:pt x="2928938" y="1246823"/>
                  <a:pt x="2927033" y="1239203"/>
                </a:cubicBezTo>
                <a:lnTo>
                  <a:pt x="2923223" y="1216343"/>
                </a:lnTo>
                <a:lnTo>
                  <a:pt x="2878455" y="1223963"/>
                </a:lnTo>
                <a:lnTo>
                  <a:pt x="2879408" y="1229678"/>
                </a:lnTo>
                <a:lnTo>
                  <a:pt x="2884170" y="1254443"/>
                </a:lnTo>
                <a:cubicBezTo>
                  <a:pt x="2886075" y="1263015"/>
                  <a:pt x="2886075" y="1270635"/>
                  <a:pt x="2887980" y="1279208"/>
                </a:cubicBezTo>
                <a:lnTo>
                  <a:pt x="2871788" y="1281113"/>
                </a:lnTo>
                <a:lnTo>
                  <a:pt x="2869883" y="1263015"/>
                </a:lnTo>
                <a:lnTo>
                  <a:pt x="2867025" y="1244918"/>
                </a:lnTo>
                <a:lnTo>
                  <a:pt x="2860358" y="1208723"/>
                </a:lnTo>
                <a:cubicBezTo>
                  <a:pt x="2859405" y="1203008"/>
                  <a:pt x="2858452" y="1196340"/>
                  <a:pt x="2856548" y="1190625"/>
                </a:cubicBezTo>
                <a:lnTo>
                  <a:pt x="2852738" y="1172528"/>
                </a:lnTo>
                <a:lnTo>
                  <a:pt x="2844165" y="1136333"/>
                </a:lnTo>
                <a:lnTo>
                  <a:pt x="2860358" y="1132523"/>
                </a:lnTo>
                <a:lnTo>
                  <a:pt x="2871788" y="1181100"/>
                </a:lnTo>
                <a:lnTo>
                  <a:pt x="2872740" y="1186815"/>
                </a:lnTo>
                <a:lnTo>
                  <a:pt x="2917508" y="1177290"/>
                </a:lnTo>
                <a:lnTo>
                  <a:pt x="2907030" y="1132523"/>
                </a:lnTo>
                <a:lnTo>
                  <a:pt x="2902268" y="1109663"/>
                </a:lnTo>
                <a:lnTo>
                  <a:pt x="2895600" y="1087755"/>
                </a:lnTo>
                <a:lnTo>
                  <a:pt x="2883218" y="1042988"/>
                </a:lnTo>
                <a:cubicBezTo>
                  <a:pt x="2878455" y="1028700"/>
                  <a:pt x="2873693" y="1013460"/>
                  <a:pt x="2868930" y="999173"/>
                </a:cubicBezTo>
                <a:lnTo>
                  <a:pt x="2825115" y="1014413"/>
                </a:lnTo>
                <a:lnTo>
                  <a:pt x="2827020" y="1020128"/>
                </a:lnTo>
                <a:lnTo>
                  <a:pt x="2834640" y="1043940"/>
                </a:lnTo>
                <a:cubicBezTo>
                  <a:pt x="2835593" y="1047750"/>
                  <a:pt x="2837498" y="1051560"/>
                  <a:pt x="2838450" y="1055370"/>
                </a:cubicBezTo>
                <a:lnTo>
                  <a:pt x="2842260" y="1067753"/>
                </a:lnTo>
                <a:lnTo>
                  <a:pt x="2827020" y="1072515"/>
                </a:lnTo>
                <a:cubicBezTo>
                  <a:pt x="2824163" y="1060133"/>
                  <a:pt x="2819400" y="1048703"/>
                  <a:pt x="2815590" y="1037273"/>
                </a:cubicBezTo>
                <a:lnTo>
                  <a:pt x="2804160" y="1002030"/>
                </a:lnTo>
                <a:lnTo>
                  <a:pt x="2801302" y="993458"/>
                </a:lnTo>
                <a:lnTo>
                  <a:pt x="2797493" y="984885"/>
                </a:lnTo>
                <a:lnTo>
                  <a:pt x="2790825" y="967740"/>
                </a:lnTo>
                <a:lnTo>
                  <a:pt x="2777490" y="933450"/>
                </a:lnTo>
                <a:lnTo>
                  <a:pt x="2792730" y="926783"/>
                </a:lnTo>
                <a:lnTo>
                  <a:pt x="2810827" y="972503"/>
                </a:lnTo>
                <a:lnTo>
                  <a:pt x="2812733" y="977265"/>
                </a:lnTo>
                <a:lnTo>
                  <a:pt x="2855595" y="961073"/>
                </a:lnTo>
                <a:cubicBezTo>
                  <a:pt x="2844165" y="932498"/>
                  <a:pt x="2833688" y="902970"/>
                  <a:pt x="2820352" y="875348"/>
                </a:cubicBezTo>
                <a:lnTo>
                  <a:pt x="2810827" y="854393"/>
                </a:lnTo>
                <a:cubicBezTo>
                  <a:pt x="2807970" y="847725"/>
                  <a:pt x="2805113" y="840105"/>
                  <a:pt x="2801302" y="833438"/>
                </a:cubicBezTo>
                <a:lnTo>
                  <a:pt x="2780348" y="792480"/>
                </a:lnTo>
                <a:lnTo>
                  <a:pt x="2739390" y="813435"/>
                </a:lnTo>
                <a:lnTo>
                  <a:pt x="2742248" y="818198"/>
                </a:lnTo>
                <a:cubicBezTo>
                  <a:pt x="2749868" y="832485"/>
                  <a:pt x="2757488" y="847725"/>
                  <a:pt x="2765108" y="862013"/>
                </a:cubicBezTo>
                <a:lnTo>
                  <a:pt x="2750820" y="868680"/>
                </a:lnTo>
                <a:cubicBezTo>
                  <a:pt x="2739390" y="846773"/>
                  <a:pt x="2727960" y="824865"/>
                  <a:pt x="2717483" y="802958"/>
                </a:cubicBezTo>
                <a:lnTo>
                  <a:pt x="2699385" y="770573"/>
                </a:lnTo>
                <a:lnTo>
                  <a:pt x="2689860" y="754380"/>
                </a:lnTo>
                <a:cubicBezTo>
                  <a:pt x="2687002" y="748665"/>
                  <a:pt x="2684145" y="743903"/>
                  <a:pt x="2680335" y="738188"/>
                </a:cubicBezTo>
                <a:lnTo>
                  <a:pt x="2694623" y="729615"/>
                </a:lnTo>
                <a:cubicBezTo>
                  <a:pt x="2699385" y="736283"/>
                  <a:pt x="2703195" y="743903"/>
                  <a:pt x="2707005" y="750570"/>
                </a:cubicBezTo>
                <a:lnTo>
                  <a:pt x="2719388" y="772478"/>
                </a:lnTo>
                <a:lnTo>
                  <a:pt x="2722245" y="777240"/>
                </a:lnTo>
                <a:lnTo>
                  <a:pt x="2762250" y="754380"/>
                </a:lnTo>
                <a:lnTo>
                  <a:pt x="2739390" y="714375"/>
                </a:lnTo>
                <a:cubicBezTo>
                  <a:pt x="2730818" y="701040"/>
                  <a:pt x="2723198" y="688658"/>
                  <a:pt x="2714625" y="675323"/>
                </a:cubicBezTo>
                <a:lnTo>
                  <a:pt x="2702243" y="656273"/>
                </a:lnTo>
                <a:cubicBezTo>
                  <a:pt x="2698433" y="649605"/>
                  <a:pt x="2693670" y="643890"/>
                  <a:pt x="2688908" y="637223"/>
                </a:cubicBezTo>
                <a:lnTo>
                  <a:pt x="2662238" y="599123"/>
                </a:lnTo>
                <a:lnTo>
                  <a:pt x="2625090" y="626745"/>
                </a:lnTo>
                <a:lnTo>
                  <a:pt x="2627948" y="631508"/>
                </a:lnTo>
                <a:lnTo>
                  <a:pt x="2656523" y="671513"/>
                </a:lnTo>
                <a:lnTo>
                  <a:pt x="2643188" y="681038"/>
                </a:lnTo>
                <a:lnTo>
                  <a:pt x="2621280" y="650558"/>
                </a:lnTo>
                <a:cubicBezTo>
                  <a:pt x="2613660" y="640080"/>
                  <a:pt x="2606993" y="630555"/>
                  <a:pt x="2599373" y="621030"/>
                </a:cubicBezTo>
                <a:lnTo>
                  <a:pt x="2576513" y="591503"/>
                </a:lnTo>
                <a:cubicBezTo>
                  <a:pt x="2572702" y="586740"/>
                  <a:pt x="2568893" y="581978"/>
                  <a:pt x="2565083" y="577215"/>
                </a:cubicBezTo>
                <a:lnTo>
                  <a:pt x="2552700" y="562928"/>
                </a:lnTo>
                <a:lnTo>
                  <a:pt x="2565083" y="552450"/>
                </a:lnTo>
                <a:cubicBezTo>
                  <a:pt x="2570798" y="559118"/>
                  <a:pt x="2576513" y="564833"/>
                  <a:pt x="2581275" y="571500"/>
                </a:cubicBezTo>
                <a:lnTo>
                  <a:pt x="2596515" y="590550"/>
                </a:lnTo>
                <a:lnTo>
                  <a:pt x="2600325" y="595313"/>
                </a:lnTo>
                <a:lnTo>
                  <a:pt x="2636520" y="566738"/>
                </a:lnTo>
                <a:lnTo>
                  <a:pt x="2622233" y="548640"/>
                </a:lnTo>
                <a:lnTo>
                  <a:pt x="2614613" y="539115"/>
                </a:lnTo>
                <a:cubicBezTo>
                  <a:pt x="2611755" y="536258"/>
                  <a:pt x="2609850" y="533400"/>
                  <a:pt x="2606993" y="530543"/>
                </a:cubicBezTo>
                <a:lnTo>
                  <a:pt x="2576513" y="495300"/>
                </a:lnTo>
                <a:cubicBezTo>
                  <a:pt x="2566988" y="483870"/>
                  <a:pt x="2555558" y="472440"/>
                  <a:pt x="2545080" y="461010"/>
                </a:cubicBezTo>
                <a:lnTo>
                  <a:pt x="2528888" y="443865"/>
                </a:lnTo>
                <a:cubicBezTo>
                  <a:pt x="2523173" y="438150"/>
                  <a:pt x="2518410" y="432435"/>
                  <a:pt x="2512695" y="427673"/>
                </a:cubicBezTo>
                <a:lnTo>
                  <a:pt x="2480310" y="460058"/>
                </a:lnTo>
                <a:lnTo>
                  <a:pt x="2484120" y="463867"/>
                </a:lnTo>
                <a:cubicBezTo>
                  <a:pt x="2495550" y="475298"/>
                  <a:pt x="2506980" y="487680"/>
                  <a:pt x="2518410" y="500063"/>
                </a:cubicBezTo>
                <a:lnTo>
                  <a:pt x="2506980" y="511492"/>
                </a:lnTo>
                <a:lnTo>
                  <a:pt x="2481263" y="484823"/>
                </a:lnTo>
                <a:lnTo>
                  <a:pt x="2474595" y="478155"/>
                </a:lnTo>
                <a:lnTo>
                  <a:pt x="2467927" y="471488"/>
                </a:lnTo>
                <a:lnTo>
                  <a:pt x="2454593" y="459105"/>
                </a:lnTo>
                <a:lnTo>
                  <a:pt x="2427923" y="433388"/>
                </a:lnTo>
                <a:cubicBezTo>
                  <a:pt x="2418398" y="424815"/>
                  <a:pt x="2408873" y="417195"/>
                  <a:pt x="2400300" y="408623"/>
                </a:cubicBezTo>
                <a:lnTo>
                  <a:pt x="2410777" y="396240"/>
                </a:lnTo>
                <a:cubicBezTo>
                  <a:pt x="2423160" y="406717"/>
                  <a:pt x="2436495" y="417195"/>
                  <a:pt x="2447925" y="429578"/>
                </a:cubicBezTo>
                <a:lnTo>
                  <a:pt x="2451735" y="433388"/>
                </a:lnTo>
                <a:lnTo>
                  <a:pt x="2483168" y="400050"/>
                </a:lnTo>
                <a:lnTo>
                  <a:pt x="2466023" y="383858"/>
                </a:lnTo>
                <a:lnTo>
                  <a:pt x="2448877" y="368617"/>
                </a:lnTo>
                <a:lnTo>
                  <a:pt x="2413635" y="338138"/>
                </a:lnTo>
                <a:lnTo>
                  <a:pt x="2377440" y="309563"/>
                </a:lnTo>
                <a:lnTo>
                  <a:pt x="2359343" y="295275"/>
                </a:lnTo>
                <a:cubicBezTo>
                  <a:pt x="2352675" y="290513"/>
                  <a:pt x="2346960" y="286703"/>
                  <a:pt x="2340293" y="281940"/>
                </a:cubicBezTo>
                <a:lnTo>
                  <a:pt x="2313623" y="319088"/>
                </a:lnTo>
                <a:lnTo>
                  <a:pt x="2318385" y="321945"/>
                </a:lnTo>
                <a:cubicBezTo>
                  <a:pt x="2331720" y="331470"/>
                  <a:pt x="2345055" y="341948"/>
                  <a:pt x="2357438" y="352425"/>
                </a:cubicBezTo>
                <a:lnTo>
                  <a:pt x="2346960" y="364808"/>
                </a:lnTo>
                <a:cubicBezTo>
                  <a:pt x="2337435" y="357188"/>
                  <a:pt x="2327910" y="349567"/>
                  <a:pt x="2317433" y="341948"/>
                </a:cubicBezTo>
                <a:lnTo>
                  <a:pt x="2286952" y="320040"/>
                </a:lnTo>
                <a:lnTo>
                  <a:pt x="2271713" y="309563"/>
                </a:lnTo>
                <a:lnTo>
                  <a:pt x="2264093" y="303848"/>
                </a:lnTo>
                <a:lnTo>
                  <a:pt x="2256473" y="299085"/>
                </a:lnTo>
                <a:lnTo>
                  <a:pt x="2225040" y="279083"/>
                </a:lnTo>
                <a:lnTo>
                  <a:pt x="2233613" y="265748"/>
                </a:lnTo>
                <a:cubicBezTo>
                  <a:pt x="2247900" y="274320"/>
                  <a:pt x="2261235" y="283845"/>
                  <a:pt x="2275523" y="292418"/>
                </a:cubicBezTo>
                <a:lnTo>
                  <a:pt x="2280285" y="295275"/>
                </a:lnTo>
                <a:lnTo>
                  <a:pt x="2306002" y="257175"/>
                </a:lnTo>
                <a:cubicBezTo>
                  <a:pt x="2299335" y="252413"/>
                  <a:pt x="2293620" y="248603"/>
                  <a:pt x="2286952" y="243840"/>
                </a:cubicBezTo>
                <a:lnTo>
                  <a:pt x="2267902" y="231458"/>
                </a:lnTo>
                <a:lnTo>
                  <a:pt x="2248852" y="219075"/>
                </a:lnTo>
                <a:cubicBezTo>
                  <a:pt x="2245995" y="217170"/>
                  <a:pt x="2242185" y="215265"/>
                  <a:pt x="2239327" y="212408"/>
                </a:cubicBezTo>
                <a:lnTo>
                  <a:pt x="2228850" y="206693"/>
                </a:lnTo>
                <a:lnTo>
                  <a:pt x="2188845" y="183833"/>
                </a:lnTo>
                <a:lnTo>
                  <a:pt x="2178368" y="178118"/>
                </a:lnTo>
                <a:lnTo>
                  <a:pt x="2167890" y="172403"/>
                </a:lnTo>
                <a:lnTo>
                  <a:pt x="2146935" y="161925"/>
                </a:lnTo>
                <a:lnTo>
                  <a:pt x="2125980" y="202883"/>
                </a:lnTo>
                <a:lnTo>
                  <a:pt x="2130743" y="205740"/>
                </a:lnTo>
                <a:lnTo>
                  <a:pt x="2152650" y="217170"/>
                </a:lnTo>
                <a:cubicBezTo>
                  <a:pt x="2160270" y="220980"/>
                  <a:pt x="2166938" y="225743"/>
                  <a:pt x="2174558" y="229553"/>
                </a:cubicBezTo>
                <a:lnTo>
                  <a:pt x="2166938" y="243840"/>
                </a:lnTo>
                <a:lnTo>
                  <a:pt x="2150745" y="234315"/>
                </a:lnTo>
                <a:cubicBezTo>
                  <a:pt x="2145030" y="231458"/>
                  <a:pt x="2139315" y="228600"/>
                  <a:pt x="2134552" y="225743"/>
                </a:cubicBezTo>
                <a:lnTo>
                  <a:pt x="2101215" y="208598"/>
                </a:lnTo>
                <a:cubicBezTo>
                  <a:pt x="2095500" y="205740"/>
                  <a:pt x="2089785" y="202883"/>
                  <a:pt x="2085023" y="200025"/>
                </a:cubicBezTo>
                <a:lnTo>
                  <a:pt x="2067877" y="192405"/>
                </a:lnTo>
                <a:lnTo>
                  <a:pt x="2033588" y="177165"/>
                </a:lnTo>
                <a:lnTo>
                  <a:pt x="2040255" y="161925"/>
                </a:lnTo>
                <a:lnTo>
                  <a:pt x="2085023" y="181928"/>
                </a:lnTo>
                <a:lnTo>
                  <a:pt x="2089785" y="183833"/>
                </a:lnTo>
                <a:lnTo>
                  <a:pt x="2109788" y="142875"/>
                </a:lnTo>
                <a:lnTo>
                  <a:pt x="2067877" y="123825"/>
                </a:lnTo>
                <a:cubicBezTo>
                  <a:pt x="2061210" y="120968"/>
                  <a:pt x="2053590" y="117158"/>
                  <a:pt x="2046923" y="114300"/>
                </a:cubicBezTo>
                <a:lnTo>
                  <a:pt x="2025015" y="105728"/>
                </a:lnTo>
                <a:lnTo>
                  <a:pt x="1982152" y="88583"/>
                </a:lnTo>
                <a:lnTo>
                  <a:pt x="1938338" y="73343"/>
                </a:lnTo>
                <a:lnTo>
                  <a:pt x="1924050" y="117158"/>
                </a:lnTo>
                <a:lnTo>
                  <a:pt x="1929765" y="119063"/>
                </a:lnTo>
                <a:lnTo>
                  <a:pt x="1953577" y="126683"/>
                </a:lnTo>
                <a:lnTo>
                  <a:pt x="1965007" y="130493"/>
                </a:lnTo>
                <a:cubicBezTo>
                  <a:pt x="1968818" y="131445"/>
                  <a:pt x="1972627" y="133350"/>
                  <a:pt x="1976438" y="135255"/>
                </a:cubicBezTo>
                <a:lnTo>
                  <a:pt x="1970723" y="150495"/>
                </a:lnTo>
                <a:cubicBezTo>
                  <a:pt x="1959293" y="145733"/>
                  <a:pt x="1947863" y="141923"/>
                  <a:pt x="1935480" y="138113"/>
                </a:cubicBezTo>
                <a:lnTo>
                  <a:pt x="1900238" y="126683"/>
                </a:lnTo>
                <a:cubicBezTo>
                  <a:pt x="1894523" y="124778"/>
                  <a:pt x="1888807" y="122873"/>
                  <a:pt x="1882140" y="120968"/>
                </a:cubicBezTo>
                <a:lnTo>
                  <a:pt x="1864043" y="116205"/>
                </a:lnTo>
                <a:lnTo>
                  <a:pt x="1828800" y="105728"/>
                </a:lnTo>
                <a:lnTo>
                  <a:pt x="1832610" y="89535"/>
                </a:lnTo>
                <a:lnTo>
                  <a:pt x="1880235" y="102870"/>
                </a:lnTo>
                <a:lnTo>
                  <a:pt x="1885950" y="104775"/>
                </a:lnTo>
                <a:lnTo>
                  <a:pt x="1899285" y="60960"/>
                </a:lnTo>
                <a:lnTo>
                  <a:pt x="1854518" y="48578"/>
                </a:lnTo>
                <a:lnTo>
                  <a:pt x="1843088" y="45720"/>
                </a:lnTo>
                <a:cubicBezTo>
                  <a:pt x="1839277" y="44768"/>
                  <a:pt x="1835468" y="43815"/>
                  <a:pt x="1831657" y="42863"/>
                </a:cubicBezTo>
                <a:lnTo>
                  <a:pt x="1808798" y="38100"/>
                </a:lnTo>
                <a:lnTo>
                  <a:pt x="1785938" y="33338"/>
                </a:lnTo>
                <a:cubicBezTo>
                  <a:pt x="1778318" y="31433"/>
                  <a:pt x="1770698" y="29528"/>
                  <a:pt x="1763078" y="28575"/>
                </a:cubicBezTo>
                <a:lnTo>
                  <a:pt x="1717357" y="20003"/>
                </a:lnTo>
                <a:lnTo>
                  <a:pt x="1709738" y="65723"/>
                </a:lnTo>
                <a:lnTo>
                  <a:pt x="1715453" y="66675"/>
                </a:lnTo>
                <a:cubicBezTo>
                  <a:pt x="1731645" y="69533"/>
                  <a:pt x="1747838" y="72390"/>
                  <a:pt x="1764030" y="75248"/>
                </a:cubicBezTo>
                <a:lnTo>
                  <a:pt x="1761173" y="91440"/>
                </a:lnTo>
                <a:cubicBezTo>
                  <a:pt x="1737360" y="86678"/>
                  <a:pt x="1712595" y="82868"/>
                  <a:pt x="1687830" y="78105"/>
                </a:cubicBezTo>
                <a:cubicBezTo>
                  <a:pt x="1663065" y="75248"/>
                  <a:pt x="1638300" y="71438"/>
                  <a:pt x="1614488" y="68580"/>
                </a:cubicBezTo>
                <a:lnTo>
                  <a:pt x="1616393" y="52388"/>
                </a:lnTo>
                <a:cubicBezTo>
                  <a:pt x="1632585" y="54293"/>
                  <a:pt x="1648778" y="56198"/>
                  <a:pt x="1665923" y="58103"/>
                </a:cubicBezTo>
                <a:lnTo>
                  <a:pt x="1671638" y="59055"/>
                </a:lnTo>
                <a:lnTo>
                  <a:pt x="1678305" y="13335"/>
                </a:lnTo>
                <a:lnTo>
                  <a:pt x="1632585" y="7620"/>
                </a:lnTo>
                <a:cubicBezTo>
                  <a:pt x="1624965" y="6668"/>
                  <a:pt x="1617345" y="5715"/>
                  <a:pt x="1609725" y="5715"/>
                </a:cubicBezTo>
                <a:lnTo>
                  <a:pt x="1586865" y="3810"/>
                </a:lnTo>
                <a:lnTo>
                  <a:pt x="1564005" y="1905"/>
                </a:lnTo>
                <a:cubicBezTo>
                  <a:pt x="1556385" y="953"/>
                  <a:pt x="1548765" y="953"/>
                  <a:pt x="1541145" y="953"/>
                </a:cubicBezTo>
                <a:lnTo>
                  <a:pt x="1494473" y="0"/>
                </a:lnTo>
                <a:lnTo>
                  <a:pt x="1493520" y="45720"/>
                </a:lnTo>
                <a:lnTo>
                  <a:pt x="1499235" y="45720"/>
                </a:lnTo>
                <a:lnTo>
                  <a:pt x="1548765" y="46673"/>
                </a:lnTo>
                <a:lnTo>
                  <a:pt x="1547813" y="62865"/>
                </a:lnTo>
                <a:lnTo>
                  <a:pt x="1473518" y="60960"/>
                </a:lnTo>
                <a:lnTo>
                  <a:pt x="1399223" y="62865"/>
                </a:lnTo>
                <a:lnTo>
                  <a:pt x="1398270" y="46673"/>
                </a:lnTo>
                <a:lnTo>
                  <a:pt x="1447800" y="45720"/>
                </a:lnTo>
                <a:lnTo>
                  <a:pt x="1453515" y="45720"/>
                </a:lnTo>
                <a:lnTo>
                  <a:pt x="1452563" y="0"/>
                </a:lnTo>
                <a:lnTo>
                  <a:pt x="1405890" y="953"/>
                </a:lnTo>
                <a:cubicBezTo>
                  <a:pt x="1398270" y="953"/>
                  <a:pt x="1390650" y="1905"/>
                  <a:pt x="1383030" y="1905"/>
                </a:cubicBezTo>
                <a:lnTo>
                  <a:pt x="1360170" y="3810"/>
                </a:lnTo>
                <a:lnTo>
                  <a:pt x="1337310" y="5715"/>
                </a:lnTo>
                <a:cubicBezTo>
                  <a:pt x="1329690" y="6668"/>
                  <a:pt x="1322070" y="6668"/>
                  <a:pt x="1314450" y="7620"/>
                </a:cubicBezTo>
                <a:lnTo>
                  <a:pt x="1268730" y="13335"/>
                </a:lnTo>
                <a:lnTo>
                  <a:pt x="1275398" y="59055"/>
                </a:lnTo>
                <a:lnTo>
                  <a:pt x="1281113" y="58103"/>
                </a:lnTo>
                <a:cubicBezTo>
                  <a:pt x="1297305" y="56198"/>
                  <a:pt x="1313498" y="54293"/>
                  <a:pt x="1330643" y="52388"/>
                </a:cubicBezTo>
                <a:lnTo>
                  <a:pt x="1332548" y="68580"/>
                </a:lnTo>
                <a:cubicBezTo>
                  <a:pt x="1307782" y="71438"/>
                  <a:pt x="1283018" y="74295"/>
                  <a:pt x="1259205" y="78105"/>
                </a:cubicBezTo>
                <a:cubicBezTo>
                  <a:pt x="1234440" y="82868"/>
                  <a:pt x="1210628" y="86678"/>
                  <a:pt x="1185863" y="91440"/>
                </a:cubicBezTo>
                <a:lnTo>
                  <a:pt x="1183005" y="75248"/>
                </a:lnTo>
                <a:cubicBezTo>
                  <a:pt x="1199198" y="72390"/>
                  <a:pt x="1215390" y="69533"/>
                  <a:pt x="1231582" y="66675"/>
                </a:cubicBezTo>
                <a:lnTo>
                  <a:pt x="1237298" y="65723"/>
                </a:lnTo>
                <a:lnTo>
                  <a:pt x="1229678" y="20003"/>
                </a:lnTo>
                <a:lnTo>
                  <a:pt x="1183957" y="28575"/>
                </a:lnTo>
                <a:cubicBezTo>
                  <a:pt x="1176338" y="29528"/>
                  <a:pt x="1168718" y="31433"/>
                  <a:pt x="1161098" y="33338"/>
                </a:cubicBezTo>
                <a:lnTo>
                  <a:pt x="1138238" y="38100"/>
                </a:lnTo>
                <a:lnTo>
                  <a:pt x="1115378" y="42863"/>
                </a:lnTo>
                <a:cubicBezTo>
                  <a:pt x="1111568" y="43815"/>
                  <a:pt x="1107757" y="44768"/>
                  <a:pt x="1103948" y="45720"/>
                </a:cubicBezTo>
                <a:lnTo>
                  <a:pt x="1092518" y="48578"/>
                </a:lnTo>
                <a:lnTo>
                  <a:pt x="1047750" y="60960"/>
                </a:lnTo>
                <a:lnTo>
                  <a:pt x="1061085" y="104775"/>
                </a:lnTo>
                <a:lnTo>
                  <a:pt x="1066800" y="102870"/>
                </a:lnTo>
                <a:lnTo>
                  <a:pt x="1114425" y="89535"/>
                </a:lnTo>
                <a:lnTo>
                  <a:pt x="1118235" y="105728"/>
                </a:lnTo>
                <a:lnTo>
                  <a:pt x="1082993" y="116205"/>
                </a:lnTo>
                <a:lnTo>
                  <a:pt x="1064895" y="120968"/>
                </a:lnTo>
                <a:cubicBezTo>
                  <a:pt x="1059180" y="122873"/>
                  <a:pt x="1052513" y="123825"/>
                  <a:pt x="1046797" y="126683"/>
                </a:cubicBezTo>
                <a:lnTo>
                  <a:pt x="1011555" y="138113"/>
                </a:lnTo>
                <a:cubicBezTo>
                  <a:pt x="1000125" y="141923"/>
                  <a:pt x="987743" y="145733"/>
                  <a:pt x="976313" y="150495"/>
                </a:cubicBezTo>
                <a:lnTo>
                  <a:pt x="970597" y="135255"/>
                </a:lnTo>
                <a:cubicBezTo>
                  <a:pt x="974407" y="133350"/>
                  <a:pt x="978218" y="132398"/>
                  <a:pt x="982028" y="130493"/>
                </a:cubicBezTo>
                <a:lnTo>
                  <a:pt x="993457" y="126683"/>
                </a:lnTo>
                <a:lnTo>
                  <a:pt x="1017270" y="119063"/>
                </a:lnTo>
                <a:lnTo>
                  <a:pt x="1022985" y="117158"/>
                </a:lnTo>
                <a:lnTo>
                  <a:pt x="1008697" y="73343"/>
                </a:lnTo>
                <a:lnTo>
                  <a:pt x="964882" y="88583"/>
                </a:lnTo>
                <a:lnTo>
                  <a:pt x="922020" y="105728"/>
                </a:lnTo>
                <a:lnTo>
                  <a:pt x="900113" y="114300"/>
                </a:lnTo>
                <a:cubicBezTo>
                  <a:pt x="893445" y="117158"/>
                  <a:pt x="885825" y="120968"/>
                  <a:pt x="879157" y="123825"/>
                </a:cubicBezTo>
                <a:lnTo>
                  <a:pt x="837247" y="142875"/>
                </a:lnTo>
                <a:lnTo>
                  <a:pt x="857250" y="183833"/>
                </a:lnTo>
                <a:lnTo>
                  <a:pt x="862013" y="181928"/>
                </a:lnTo>
                <a:lnTo>
                  <a:pt x="906780" y="161925"/>
                </a:lnTo>
                <a:lnTo>
                  <a:pt x="913447" y="177165"/>
                </a:lnTo>
                <a:lnTo>
                  <a:pt x="879157" y="192405"/>
                </a:lnTo>
                <a:lnTo>
                  <a:pt x="862013" y="200025"/>
                </a:lnTo>
                <a:cubicBezTo>
                  <a:pt x="856297" y="202883"/>
                  <a:pt x="850582" y="205740"/>
                  <a:pt x="845820" y="208598"/>
                </a:cubicBezTo>
                <a:lnTo>
                  <a:pt x="812482" y="225743"/>
                </a:lnTo>
                <a:cubicBezTo>
                  <a:pt x="806768" y="228600"/>
                  <a:pt x="801053" y="231458"/>
                  <a:pt x="796290" y="234315"/>
                </a:cubicBezTo>
                <a:lnTo>
                  <a:pt x="780097" y="243840"/>
                </a:lnTo>
                <a:lnTo>
                  <a:pt x="772478" y="229553"/>
                </a:lnTo>
                <a:cubicBezTo>
                  <a:pt x="780097" y="225743"/>
                  <a:pt x="786765" y="220980"/>
                  <a:pt x="794385" y="217170"/>
                </a:cubicBezTo>
                <a:lnTo>
                  <a:pt x="816293" y="205740"/>
                </a:lnTo>
                <a:lnTo>
                  <a:pt x="821055" y="202883"/>
                </a:lnTo>
                <a:lnTo>
                  <a:pt x="800100" y="161925"/>
                </a:lnTo>
                <a:lnTo>
                  <a:pt x="779145" y="172403"/>
                </a:lnTo>
                <a:lnTo>
                  <a:pt x="768668" y="178118"/>
                </a:lnTo>
                <a:lnTo>
                  <a:pt x="758190" y="183833"/>
                </a:lnTo>
                <a:lnTo>
                  <a:pt x="718185" y="206693"/>
                </a:lnTo>
                <a:lnTo>
                  <a:pt x="707707" y="212408"/>
                </a:lnTo>
                <a:cubicBezTo>
                  <a:pt x="704850" y="214313"/>
                  <a:pt x="701040" y="216218"/>
                  <a:pt x="698182" y="219075"/>
                </a:cubicBezTo>
                <a:lnTo>
                  <a:pt x="679132" y="231458"/>
                </a:lnTo>
                <a:lnTo>
                  <a:pt x="660082" y="243840"/>
                </a:lnTo>
                <a:cubicBezTo>
                  <a:pt x="653415" y="247650"/>
                  <a:pt x="646747" y="252413"/>
                  <a:pt x="641032" y="257175"/>
                </a:cubicBezTo>
                <a:lnTo>
                  <a:pt x="666750" y="295275"/>
                </a:lnTo>
                <a:lnTo>
                  <a:pt x="671513" y="292418"/>
                </a:lnTo>
                <a:cubicBezTo>
                  <a:pt x="684847" y="282893"/>
                  <a:pt x="699135" y="274320"/>
                  <a:pt x="713422" y="265748"/>
                </a:cubicBezTo>
                <a:lnTo>
                  <a:pt x="721995" y="279083"/>
                </a:lnTo>
                <a:lnTo>
                  <a:pt x="690563" y="299085"/>
                </a:lnTo>
                <a:lnTo>
                  <a:pt x="682943" y="303848"/>
                </a:lnTo>
                <a:lnTo>
                  <a:pt x="675322" y="309563"/>
                </a:lnTo>
                <a:lnTo>
                  <a:pt x="660082" y="320040"/>
                </a:lnTo>
                <a:lnTo>
                  <a:pt x="629603" y="341948"/>
                </a:lnTo>
                <a:cubicBezTo>
                  <a:pt x="620078" y="349567"/>
                  <a:pt x="610553" y="357188"/>
                  <a:pt x="600075" y="364808"/>
                </a:cubicBezTo>
                <a:lnTo>
                  <a:pt x="589597" y="352425"/>
                </a:lnTo>
                <a:cubicBezTo>
                  <a:pt x="602932" y="341948"/>
                  <a:pt x="615315" y="331470"/>
                  <a:pt x="628650" y="321945"/>
                </a:cubicBezTo>
                <a:lnTo>
                  <a:pt x="633413" y="319088"/>
                </a:lnTo>
                <a:lnTo>
                  <a:pt x="606743" y="281940"/>
                </a:lnTo>
                <a:cubicBezTo>
                  <a:pt x="600075" y="286703"/>
                  <a:pt x="594360" y="290513"/>
                  <a:pt x="587693" y="295275"/>
                </a:cubicBezTo>
                <a:lnTo>
                  <a:pt x="569595" y="309563"/>
                </a:lnTo>
                <a:lnTo>
                  <a:pt x="533400" y="338138"/>
                </a:lnTo>
                <a:lnTo>
                  <a:pt x="498157" y="368617"/>
                </a:lnTo>
                <a:lnTo>
                  <a:pt x="481013" y="383858"/>
                </a:lnTo>
                <a:lnTo>
                  <a:pt x="463868" y="400050"/>
                </a:lnTo>
                <a:lnTo>
                  <a:pt x="495300" y="433388"/>
                </a:lnTo>
                <a:lnTo>
                  <a:pt x="499110" y="429578"/>
                </a:lnTo>
                <a:cubicBezTo>
                  <a:pt x="510540" y="418148"/>
                  <a:pt x="523875" y="407670"/>
                  <a:pt x="536257" y="396240"/>
                </a:cubicBezTo>
                <a:lnTo>
                  <a:pt x="546735" y="408623"/>
                </a:lnTo>
                <a:cubicBezTo>
                  <a:pt x="537210" y="417195"/>
                  <a:pt x="527685" y="424815"/>
                  <a:pt x="519113" y="433388"/>
                </a:cubicBezTo>
                <a:lnTo>
                  <a:pt x="492443" y="459105"/>
                </a:lnTo>
                <a:lnTo>
                  <a:pt x="479107" y="471488"/>
                </a:lnTo>
                <a:lnTo>
                  <a:pt x="472440" y="478155"/>
                </a:lnTo>
                <a:lnTo>
                  <a:pt x="465772" y="484823"/>
                </a:lnTo>
                <a:lnTo>
                  <a:pt x="440055" y="511492"/>
                </a:lnTo>
                <a:lnTo>
                  <a:pt x="428625" y="500063"/>
                </a:lnTo>
                <a:cubicBezTo>
                  <a:pt x="440055" y="487680"/>
                  <a:pt x="451485" y="476250"/>
                  <a:pt x="462915" y="463867"/>
                </a:cubicBezTo>
                <a:lnTo>
                  <a:pt x="466725" y="460058"/>
                </a:lnTo>
                <a:lnTo>
                  <a:pt x="434340" y="427673"/>
                </a:lnTo>
                <a:cubicBezTo>
                  <a:pt x="428625" y="432435"/>
                  <a:pt x="423863" y="439103"/>
                  <a:pt x="418147" y="443865"/>
                </a:cubicBezTo>
                <a:lnTo>
                  <a:pt x="401955" y="461010"/>
                </a:lnTo>
                <a:cubicBezTo>
                  <a:pt x="391478" y="472440"/>
                  <a:pt x="380047" y="482917"/>
                  <a:pt x="370522" y="495300"/>
                </a:cubicBezTo>
                <a:lnTo>
                  <a:pt x="340043" y="530543"/>
                </a:lnTo>
                <a:cubicBezTo>
                  <a:pt x="337185" y="533400"/>
                  <a:pt x="335280" y="536258"/>
                  <a:pt x="332422" y="539115"/>
                </a:cubicBezTo>
                <a:lnTo>
                  <a:pt x="324803" y="548640"/>
                </a:lnTo>
                <a:lnTo>
                  <a:pt x="310515" y="566738"/>
                </a:lnTo>
                <a:lnTo>
                  <a:pt x="346710" y="595313"/>
                </a:lnTo>
                <a:lnTo>
                  <a:pt x="350520" y="590550"/>
                </a:lnTo>
                <a:lnTo>
                  <a:pt x="365760" y="571500"/>
                </a:lnTo>
                <a:cubicBezTo>
                  <a:pt x="370522" y="564833"/>
                  <a:pt x="376238" y="559118"/>
                  <a:pt x="381953" y="552450"/>
                </a:cubicBezTo>
                <a:lnTo>
                  <a:pt x="394335" y="562928"/>
                </a:lnTo>
                <a:lnTo>
                  <a:pt x="381953" y="577215"/>
                </a:lnTo>
                <a:cubicBezTo>
                  <a:pt x="378143" y="581978"/>
                  <a:pt x="374332" y="586740"/>
                  <a:pt x="370522" y="591503"/>
                </a:cubicBezTo>
                <a:lnTo>
                  <a:pt x="347663" y="621030"/>
                </a:lnTo>
                <a:cubicBezTo>
                  <a:pt x="340043" y="630555"/>
                  <a:pt x="332422" y="641033"/>
                  <a:pt x="325755" y="650558"/>
                </a:cubicBezTo>
                <a:lnTo>
                  <a:pt x="303847" y="681038"/>
                </a:lnTo>
                <a:lnTo>
                  <a:pt x="290513" y="671513"/>
                </a:lnTo>
                <a:lnTo>
                  <a:pt x="319088" y="631508"/>
                </a:lnTo>
                <a:lnTo>
                  <a:pt x="321945" y="626745"/>
                </a:lnTo>
                <a:lnTo>
                  <a:pt x="284797" y="599123"/>
                </a:lnTo>
                <a:lnTo>
                  <a:pt x="258128" y="637223"/>
                </a:lnTo>
                <a:cubicBezTo>
                  <a:pt x="253365" y="643890"/>
                  <a:pt x="248603" y="649605"/>
                  <a:pt x="244793" y="656273"/>
                </a:cubicBezTo>
                <a:lnTo>
                  <a:pt x="232410" y="675323"/>
                </a:lnTo>
                <a:cubicBezTo>
                  <a:pt x="223838" y="688658"/>
                  <a:pt x="215265" y="701040"/>
                  <a:pt x="207645" y="714375"/>
                </a:cubicBezTo>
                <a:lnTo>
                  <a:pt x="184785" y="754380"/>
                </a:lnTo>
                <a:lnTo>
                  <a:pt x="224790" y="777240"/>
                </a:lnTo>
                <a:lnTo>
                  <a:pt x="227647" y="772478"/>
                </a:lnTo>
                <a:lnTo>
                  <a:pt x="240030" y="750570"/>
                </a:lnTo>
                <a:cubicBezTo>
                  <a:pt x="243840" y="743903"/>
                  <a:pt x="247650" y="736283"/>
                  <a:pt x="252413" y="729615"/>
                </a:cubicBezTo>
                <a:lnTo>
                  <a:pt x="266700" y="738188"/>
                </a:lnTo>
                <a:cubicBezTo>
                  <a:pt x="262890" y="742950"/>
                  <a:pt x="260032" y="748665"/>
                  <a:pt x="257175" y="754380"/>
                </a:cubicBezTo>
                <a:lnTo>
                  <a:pt x="247650" y="770573"/>
                </a:lnTo>
                <a:lnTo>
                  <a:pt x="229553" y="802958"/>
                </a:lnTo>
                <a:cubicBezTo>
                  <a:pt x="218122" y="824865"/>
                  <a:pt x="206693" y="846773"/>
                  <a:pt x="196215" y="868680"/>
                </a:cubicBezTo>
                <a:lnTo>
                  <a:pt x="181928" y="862013"/>
                </a:lnTo>
                <a:cubicBezTo>
                  <a:pt x="189547" y="846773"/>
                  <a:pt x="197168" y="832485"/>
                  <a:pt x="204788" y="818198"/>
                </a:cubicBezTo>
                <a:lnTo>
                  <a:pt x="207645" y="813435"/>
                </a:lnTo>
                <a:lnTo>
                  <a:pt x="166688" y="792480"/>
                </a:lnTo>
                <a:lnTo>
                  <a:pt x="145732" y="833438"/>
                </a:lnTo>
                <a:cubicBezTo>
                  <a:pt x="141922" y="840105"/>
                  <a:pt x="139065" y="847725"/>
                  <a:pt x="136207" y="854393"/>
                </a:cubicBezTo>
                <a:lnTo>
                  <a:pt x="126682" y="875348"/>
                </a:lnTo>
                <a:cubicBezTo>
                  <a:pt x="113347" y="902970"/>
                  <a:pt x="102870" y="932498"/>
                  <a:pt x="91440" y="961073"/>
                </a:cubicBezTo>
                <a:lnTo>
                  <a:pt x="134303" y="977265"/>
                </a:lnTo>
                <a:lnTo>
                  <a:pt x="136207" y="972503"/>
                </a:lnTo>
                <a:lnTo>
                  <a:pt x="154305" y="926783"/>
                </a:lnTo>
                <a:lnTo>
                  <a:pt x="169545" y="933450"/>
                </a:lnTo>
                <a:lnTo>
                  <a:pt x="156210" y="967740"/>
                </a:lnTo>
                <a:lnTo>
                  <a:pt x="149543" y="984885"/>
                </a:lnTo>
                <a:lnTo>
                  <a:pt x="145732" y="993458"/>
                </a:lnTo>
                <a:lnTo>
                  <a:pt x="142875" y="1002030"/>
                </a:lnTo>
                <a:lnTo>
                  <a:pt x="131445" y="1037273"/>
                </a:lnTo>
                <a:cubicBezTo>
                  <a:pt x="127635" y="1048703"/>
                  <a:pt x="122872" y="1061085"/>
                  <a:pt x="120015" y="1072515"/>
                </a:cubicBezTo>
                <a:lnTo>
                  <a:pt x="104775" y="1067753"/>
                </a:lnTo>
                <a:lnTo>
                  <a:pt x="108585" y="1055370"/>
                </a:lnTo>
                <a:cubicBezTo>
                  <a:pt x="109538" y="1051560"/>
                  <a:pt x="111443" y="1047750"/>
                  <a:pt x="112395" y="1043940"/>
                </a:cubicBezTo>
                <a:lnTo>
                  <a:pt x="120015" y="1020128"/>
                </a:lnTo>
                <a:lnTo>
                  <a:pt x="121920" y="1014413"/>
                </a:lnTo>
                <a:lnTo>
                  <a:pt x="78105" y="999173"/>
                </a:lnTo>
                <a:cubicBezTo>
                  <a:pt x="73343" y="1013460"/>
                  <a:pt x="67628" y="1028700"/>
                  <a:pt x="63818" y="1042988"/>
                </a:cubicBezTo>
                <a:lnTo>
                  <a:pt x="51435" y="1087755"/>
                </a:lnTo>
                <a:lnTo>
                  <a:pt x="44768" y="1109663"/>
                </a:lnTo>
                <a:lnTo>
                  <a:pt x="40005" y="1132523"/>
                </a:lnTo>
                <a:lnTo>
                  <a:pt x="29528" y="1177290"/>
                </a:lnTo>
                <a:lnTo>
                  <a:pt x="74295" y="1186815"/>
                </a:lnTo>
                <a:lnTo>
                  <a:pt x="75247" y="1181100"/>
                </a:lnTo>
                <a:lnTo>
                  <a:pt x="86678" y="1132523"/>
                </a:lnTo>
                <a:lnTo>
                  <a:pt x="102870" y="1136333"/>
                </a:lnTo>
                <a:lnTo>
                  <a:pt x="94297" y="1172528"/>
                </a:lnTo>
                <a:lnTo>
                  <a:pt x="90488" y="1190625"/>
                </a:lnTo>
                <a:cubicBezTo>
                  <a:pt x="89535" y="1196340"/>
                  <a:pt x="88582" y="1203008"/>
                  <a:pt x="86678" y="1208723"/>
                </a:cubicBezTo>
                <a:lnTo>
                  <a:pt x="80010" y="1244918"/>
                </a:lnTo>
                <a:lnTo>
                  <a:pt x="77153" y="1263015"/>
                </a:lnTo>
                <a:lnTo>
                  <a:pt x="75247" y="1281113"/>
                </a:lnTo>
                <a:lnTo>
                  <a:pt x="59055" y="1279208"/>
                </a:lnTo>
                <a:cubicBezTo>
                  <a:pt x="60007" y="1270635"/>
                  <a:pt x="60960" y="1263015"/>
                  <a:pt x="62865" y="1254443"/>
                </a:cubicBezTo>
                <a:lnTo>
                  <a:pt x="67628" y="1229678"/>
                </a:lnTo>
                <a:lnTo>
                  <a:pt x="68580" y="1223963"/>
                </a:lnTo>
                <a:lnTo>
                  <a:pt x="23813" y="1216343"/>
                </a:lnTo>
                <a:lnTo>
                  <a:pt x="20003" y="1239203"/>
                </a:lnTo>
                <a:cubicBezTo>
                  <a:pt x="19050" y="1246823"/>
                  <a:pt x="17145" y="1254443"/>
                  <a:pt x="16193" y="1262063"/>
                </a:cubicBezTo>
                <a:lnTo>
                  <a:pt x="10478" y="1307783"/>
                </a:lnTo>
                <a:cubicBezTo>
                  <a:pt x="9525" y="1315403"/>
                  <a:pt x="8572" y="1323023"/>
                  <a:pt x="7620" y="1330643"/>
                </a:cubicBezTo>
                <a:lnTo>
                  <a:pt x="5715" y="1353503"/>
                </a:lnTo>
                <a:lnTo>
                  <a:pt x="1905" y="1400175"/>
                </a:lnTo>
                <a:lnTo>
                  <a:pt x="47625" y="1402080"/>
                </a:lnTo>
                <a:lnTo>
                  <a:pt x="47625" y="1396365"/>
                </a:lnTo>
                <a:lnTo>
                  <a:pt x="51435" y="1346835"/>
                </a:lnTo>
                <a:lnTo>
                  <a:pt x="67628" y="1348740"/>
                </a:lnTo>
                <a:lnTo>
                  <a:pt x="64770" y="1385888"/>
                </a:lnTo>
                <a:lnTo>
                  <a:pt x="63818" y="1403985"/>
                </a:lnTo>
                <a:lnTo>
                  <a:pt x="63818" y="1422083"/>
                </a:lnTo>
                <a:lnTo>
                  <a:pt x="62865" y="1459230"/>
                </a:lnTo>
                <a:cubicBezTo>
                  <a:pt x="62865" y="1464945"/>
                  <a:pt x="62865" y="1471613"/>
                  <a:pt x="62865" y="1477328"/>
                </a:cubicBezTo>
                <a:lnTo>
                  <a:pt x="62865" y="1495425"/>
                </a:lnTo>
                <a:lnTo>
                  <a:pt x="46672" y="1495425"/>
                </a:lnTo>
                <a:cubicBezTo>
                  <a:pt x="46672" y="1486853"/>
                  <a:pt x="45720" y="1479233"/>
                  <a:pt x="46672" y="1470660"/>
                </a:cubicBezTo>
                <a:lnTo>
                  <a:pt x="47625" y="1445895"/>
                </a:lnTo>
                <a:lnTo>
                  <a:pt x="47625" y="1440180"/>
                </a:lnTo>
                <a:lnTo>
                  <a:pt x="1905" y="1439228"/>
                </a:lnTo>
                <a:lnTo>
                  <a:pt x="953" y="1462088"/>
                </a:lnTo>
                <a:lnTo>
                  <a:pt x="953" y="1473518"/>
                </a:lnTo>
                <a:cubicBezTo>
                  <a:pt x="953" y="1477328"/>
                  <a:pt x="953" y="1481138"/>
                  <a:pt x="953" y="1484948"/>
                </a:cubicBezTo>
                <a:lnTo>
                  <a:pt x="1905" y="1531620"/>
                </a:lnTo>
                <a:cubicBezTo>
                  <a:pt x="1905" y="1539240"/>
                  <a:pt x="1905" y="1546860"/>
                  <a:pt x="2857" y="1554480"/>
                </a:cubicBezTo>
                <a:lnTo>
                  <a:pt x="4763" y="1577340"/>
                </a:lnTo>
                <a:lnTo>
                  <a:pt x="8572" y="1624013"/>
                </a:lnTo>
                <a:lnTo>
                  <a:pt x="54293" y="1619250"/>
                </a:lnTo>
                <a:lnTo>
                  <a:pt x="54293" y="1613535"/>
                </a:lnTo>
                <a:lnTo>
                  <a:pt x="50482" y="1564005"/>
                </a:lnTo>
                <a:lnTo>
                  <a:pt x="66675" y="1563052"/>
                </a:lnTo>
                <a:lnTo>
                  <a:pt x="69532" y="1600200"/>
                </a:lnTo>
                <a:lnTo>
                  <a:pt x="70485" y="1618298"/>
                </a:lnTo>
                <a:lnTo>
                  <a:pt x="72390" y="1636395"/>
                </a:lnTo>
                <a:lnTo>
                  <a:pt x="77153" y="1673543"/>
                </a:lnTo>
                <a:cubicBezTo>
                  <a:pt x="78105" y="1679258"/>
                  <a:pt x="79057" y="1685925"/>
                  <a:pt x="80010" y="1691640"/>
                </a:cubicBezTo>
                <a:lnTo>
                  <a:pt x="82868" y="1709738"/>
                </a:lnTo>
                <a:lnTo>
                  <a:pt x="66675" y="1712595"/>
                </a:lnTo>
                <a:cubicBezTo>
                  <a:pt x="65722" y="1704023"/>
                  <a:pt x="63818" y="1696402"/>
                  <a:pt x="62865" y="1687830"/>
                </a:cubicBezTo>
                <a:lnTo>
                  <a:pt x="60007" y="1663065"/>
                </a:lnTo>
                <a:lnTo>
                  <a:pt x="59055" y="1657350"/>
                </a:lnTo>
                <a:lnTo>
                  <a:pt x="0" y="1664970"/>
                </a:lnTo>
                <a:lnTo>
                  <a:pt x="2857" y="1687830"/>
                </a:lnTo>
                <a:lnTo>
                  <a:pt x="4763" y="1699260"/>
                </a:lnTo>
                <a:lnTo>
                  <a:pt x="6668" y="1710690"/>
                </a:lnTo>
                <a:lnTo>
                  <a:pt x="15240" y="1756410"/>
                </a:lnTo>
                <a:cubicBezTo>
                  <a:pt x="18097" y="1771650"/>
                  <a:pt x="20955" y="1786890"/>
                  <a:pt x="24765" y="1802130"/>
                </a:cubicBezTo>
                <a:cubicBezTo>
                  <a:pt x="28575" y="1817370"/>
                  <a:pt x="31432" y="1832610"/>
                  <a:pt x="35243" y="1846898"/>
                </a:cubicBezTo>
                <a:lnTo>
                  <a:pt x="80010" y="1835468"/>
                </a:lnTo>
                <a:cubicBezTo>
                  <a:pt x="79057" y="1833563"/>
                  <a:pt x="79057" y="1831658"/>
                  <a:pt x="79057" y="1829752"/>
                </a:cubicBezTo>
                <a:lnTo>
                  <a:pt x="67628" y="1781175"/>
                </a:lnTo>
                <a:lnTo>
                  <a:pt x="83820" y="1777365"/>
                </a:lnTo>
                <a:lnTo>
                  <a:pt x="92393" y="1813560"/>
                </a:lnTo>
                <a:cubicBezTo>
                  <a:pt x="94297" y="1819275"/>
                  <a:pt x="95250" y="1825943"/>
                  <a:pt x="97155" y="1831658"/>
                </a:cubicBezTo>
                <a:lnTo>
                  <a:pt x="101918" y="1849755"/>
                </a:lnTo>
                <a:cubicBezTo>
                  <a:pt x="108585" y="1873568"/>
                  <a:pt x="115253" y="1897380"/>
                  <a:pt x="123825" y="1921193"/>
                </a:cubicBezTo>
                <a:lnTo>
                  <a:pt x="108585" y="1925955"/>
                </a:lnTo>
                <a:lnTo>
                  <a:pt x="100965" y="1902143"/>
                </a:lnTo>
                <a:cubicBezTo>
                  <a:pt x="98107" y="1894523"/>
                  <a:pt x="96203" y="1885950"/>
                  <a:pt x="94297" y="1878330"/>
                </a:cubicBezTo>
                <a:lnTo>
                  <a:pt x="92393" y="1872615"/>
                </a:lnTo>
                <a:lnTo>
                  <a:pt x="48578" y="1884998"/>
                </a:lnTo>
                <a:cubicBezTo>
                  <a:pt x="56197" y="1914525"/>
                  <a:pt x="67628" y="1944052"/>
                  <a:pt x="77153" y="1973580"/>
                </a:cubicBezTo>
                <a:cubicBezTo>
                  <a:pt x="79057" y="1981200"/>
                  <a:pt x="82868" y="1987868"/>
                  <a:pt x="84772" y="1995488"/>
                </a:cubicBezTo>
                <a:lnTo>
                  <a:pt x="93345" y="2017395"/>
                </a:lnTo>
                <a:lnTo>
                  <a:pt x="101918" y="2039302"/>
                </a:lnTo>
                <a:lnTo>
                  <a:pt x="105728" y="2049780"/>
                </a:lnTo>
                <a:lnTo>
                  <a:pt x="110490" y="2060258"/>
                </a:lnTo>
                <a:lnTo>
                  <a:pt x="152400" y="2042160"/>
                </a:lnTo>
                <a:lnTo>
                  <a:pt x="150495" y="2037398"/>
                </a:lnTo>
                <a:cubicBezTo>
                  <a:pt x="143828" y="2022158"/>
                  <a:pt x="138113" y="2006918"/>
                  <a:pt x="132397" y="1991677"/>
                </a:cubicBezTo>
                <a:lnTo>
                  <a:pt x="147638" y="1985963"/>
                </a:lnTo>
                <a:lnTo>
                  <a:pt x="160972" y="2020252"/>
                </a:lnTo>
                <a:cubicBezTo>
                  <a:pt x="162878" y="2025968"/>
                  <a:pt x="165735" y="2031683"/>
                  <a:pt x="168593" y="2037398"/>
                </a:cubicBezTo>
                <a:lnTo>
                  <a:pt x="176213" y="2054543"/>
                </a:lnTo>
                <a:lnTo>
                  <a:pt x="191453" y="2088833"/>
                </a:lnTo>
                <a:lnTo>
                  <a:pt x="208597" y="2122170"/>
                </a:lnTo>
                <a:lnTo>
                  <a:pt x="194310" y="2129790"/>
                </a:lnTo>
                <a:lnTo>
                  <a:pt x="182880" y="2107883"/>
                </a:lnTo>
                <a:lnTo>
                  <a:pt x="177165" y="2096452"/>
                </a:lnTo>
                <a:lnTo>
                  <a:pt x="172403" y="2085023"/>
                </a:lnTo>
                <a:lnTo>
                  <a:pt x="170497" y="2080260"/>
                </a:lnTo>
                <a:lnTo>
                  <a:pt x="128588" y="2099310"/>
                </a:lnTo>
                <a:cubicBezTo>
                  <a:pt x="131445" y="2105978"/>
                  <a:pt x="135255" y="2113598"/>
                  <a:pt x="138113" y="2120265"/>
                </a:cubicBezTo>
                <a:lnTo>
                  <a:pt x="148590" y="2141220"/>
                </a:lnTo>
                <a:cubicBezTo>
                  <a:pt x="155257" y="2154555"/>
                  <a:pt x="162878" y="2168843"/>
                  <a:pt x="169545" y="2182178"/>
                </a:cubicBezTo>
                <a:lnTo>
                  <a:pt x="192405" y="2222183"/>
                </a:lnTo>
                <a:lnTo>
                  <a:pt x="203835" y="2242185"/>
                </a:lnTo>
                <a:lnTo>
                  <a:pt x="216218" y="2262188"/>
                </a:lnTo>
                <a:lnTo>
                  <a:pt x="255270" y="2237423"/>
                </a:lnTo>
                <a:lnTo>
                  <a:pt x="252413" y="2232660"/>
                </a:lnTo>
                <a:cubicBezTo>
                  <a:pt x="242888" y="2219325"/>
                  <a:pt x="235268" y="2204085"/>
                  <a:pt x="226695" y="2189798"/>
                </a:cubicBezTo>
                <a:lnTo>
                  <a:pt x="240982" y="2181225"/>
                </a:lnTo>
                <a:cubicBezTo>
                  <a:pt x="247650" y="2191703"/>
                  <a:pt x="253365" y="2203133"/>
                  <a:pt x="260032" y="2213610"/>
                </a:cubicBezTo>
                <a:lnTo>
                  <a:pt x="280035" y="2245043"/>
                </a:lnTo>
                <a:cubicBezTo>
                  <a:pt x="293370" y="2265998"/>
                  <a:pt x="307657" y="2286000"/>
                  <a:pt x="321945" y="2306003"/>
                </a:cubicBezTo>
                <a:lnTo>
                  <a:pt x="308610" y="2315528"/>
                </a:lnTo>
                <a:lnTo>
                  <a:pt x="280035" y="2275523"/>
                </a:lnTo>
                <a:lnTo>
                  <a:pt x="277178" y="2270760"/>
                </a:lnTo>
                <a:lnTo>
                  <a:pt x="239078" y="2296478"/>
                </a:lnTo>
                <a:cubicBezTo>
                  <a:pt x="242888" y="2303145"/>
                  <a:pt x="247650" y="2308860"/>
                  <a:pt x="252413" y="2315528"/>
                </a:cubicBezTo>
                <a:lnTo>
                  <a:pt x="265747" y="2334578"/>
                </a:lnTo>
                <a:cubicBezTo>
                  <a:pt x="275272" y="2346960"/>
                  <a:pt x="283845" y="2360295"/>
                  <a:pt x="293370" y="2371725"/>
                </a:cubicBezTo>
                <a:lnTo>
                  <a:pt x="321945" y="2407920"/>
                </a:lnTo>
                <a:cubicBezTo>
                  <a:pt x="324803" y="2410778"/>
                  <a:pt x="326707" y="2413635"/>
                  <a:pt x="329565" y="2417445"/>
                </a:cubicBezTo>
                <a:lnTo>
                  <a:pt x="337185" y="2426018"/>
                </a:lnTo>
                <a:lnTo>
                  <a:pt x="352425" y="2443163"/>
                </a:lnTo>
                <a:lnTo>
                  <a:pt x="386715" y="2412683"/>
                </a:lnTo>
                <a:lnTo>
                  <a:pt x="382905" y="2408873"/>
                </a:lnTo>
                <a:lnTo>
                  <a:pt x="366713" y="2389823"/>
                </a:lnTo>
                <a:cubicBezTo>
                  <a:pt x="360997" y="2383155"/>
                  <a:pt x="356235" y="2376488"/>
                  <a:pt x="351472" y="2370773"/>
                </a:cubicBezTo>
                <a:lnTo>
                  <a:pt x="363855" y="2360295"/>
                </a:lnTo>
                <a:lnTo>
                  <a:pt x="375285" y="2374583"/>
                </a:lnTo>
                <a:lnTo>
                  <a:pt x="387668" y="2388870"/>
                </a:lnTo>
                <a:lnTo>
                  <a:pt x="412432" y="2416493"/>
                </a:lnTo>
                <a:cubicBezTo>
                  <a:pt x="420053" y="2426018"/>
                  <a:pt x="428625" y="2434590"/>
                  <a:pt x="437197" y="2444115"/>
                </a:cubicBezTo>
                <a:lnTo>
                  <a:pt x="462915" y="2470785"/>
                </a:lnTo>
                <a:lnTo>
                  <a:pt x="451485" y="2482215"/>
                </a:lnTo>
                <a:lnTo>
                  <a:pt x="417195" y="2446020"/>
                </a:lnTo>
                <a:lnTo>
                  <a:pt x="413385" y="2442210"/>
                </a:lnTo>
                <a:lnTo>
                  <a:pt x="379095" y="2473643"/>
                </a:lnTo>
                <a:lnTo>
                  <a:pt x="411480" y="2506980"/>
                </a:lnTo>
                <a:cubicBezTo>
                  <a:pt x="417195" y="2512695"/>
                  <a:pt x="421957" y="2518410"/>
                  <a:pt x="427672" y="2523173"/>
                </a:cubicBezTo>
                <a:lnTo>
                  <a:pt x="444818" y="2539365"/>
                </a:lnTo>
                <a:cubicBezTo>
                  <a:pt x="456247" y="2549843"/>
                  <a:pt x="466725" y="2561273"/>
                  <a:pt x="478155" y="2570798"/>
                </a:cubicBezTo>
                <a:lnTo>
                  <a:pt x="513397" y="2601278"/>
                </a:lnTo>
                <a:lnTo>
                  <a:pt x="542925" y="2566035"/>
                </a:lnTo>
                <a:lnTo>
                  <a:pt x="539115" y="2562225"/>
                </a:lnTo>
                <a:lnTo>
                  <a:pt x="520065" y="2546033"/>
                </a:lnTo>
                <a:cubicBezTo>
                  <a:pt x="514350" y="2540318"/>
                  <a:pt x="507682" y="2535555"/>
                  <a:pt x="501968" y="2529840"/>
                </a:cubicBezTo>
                <a:lnTo>
                  <a:pt x="513397" y="2517458"/>
                </a:lnTo>
                <a:cubicBezTo>
                  <a:pt x="518160" y="2522220"/>
                  <a:pt x="522922" y="2526030"/>
                  <a:pt x="527685" y="2529840"/>
                </a:cubicBezTo>
                <a:lnTo>
                  <a:pt x="541972" y="2542223"/>
                </a:lnTo>
                <a:lnTo>
                  <a:pt x="569595" y="2566988"/>
                </a:lnTo>
                <a:cubicBezTo>
                  <a:pt x="588645" y="2582228"/>
                  <a:pt x="608647" y="2597468"/>
                  <a:pt x="627697" y="2612708"/>
                </a:cubicBezTo>
                <a:lnTo>
                  <a:pt x="618172" y="2626043"/>
                </a:lnTo>
                <a:cubicBezTo>
                  <a:pt x="604838" y="2616518"/>
                  <a:pt x="592455" y="2606040"/>
                  <a:pt x="579120" y="2595563"/>
                </a:cubicBezTo>
                <a:lnTo>
                  <a:pt x="574357" y="2591753"/>
                </a:lnTo>
                <a:lnTo>
                  <a:pt x="545782" y="2627948"/>
                </a:lnTo>
                <a:lnTo>
                  <a:pt x="581978" y="2656523"/>
                </a:lnTo>
                <a:cubicBezTo>
                  <a:pt x="594360" y="2666048"/>
                  <a:pt x="606743" y="2674620"/>
                  <a:pt x="620078" y="2683193"/>
                </a:cubicBezTo>
                <a:cubicBezTo>
                  <a:pt x="644843" y="2701290"/>
                  <a:pt x="671513" y="2717483"/>
                  <a:pt x="697230" y="2734628"/>
                </a:cubicBezTo>
                <a:lnTo>
                  <a:pt x="721043" y="2695575"/>
                </a:lnTo>
                <a:lnTo>
                  <a:pt x="716280" y="2692718"/>
                </a:lnTo>
                <a:lnTo>
                  <a:pt x="674370" y="2666048"/>
                </a:lnTo>
                <a:lnTo>
                  <a:pt x="683895" y="2652713"/>
                </a:lnTo>
                <a:lnTo>
                  <a:pt x="715328" y="2672715"/>
                </a:lnTo>
                <a:cubicBezTo>
                  <a:pt x="725805" y="2679383"/>
                  <a:pt x="736282" y="2686050"/>
                  <a:pt x="746760" y="2691765"/>
                </a:cubicBezTo>
                <a:lnTo>
                  <a:pt x="779145" y="2709863"/>
                </a:lnTo>
                <a:lnTo>
                  <a:pt x="795338" y="2719388"/>
                </a:lnTo>
                <a:lnTo>
                  <a:pt x="811530" y="2727960"/>
                </a:lnTo>
                <a:lnTo>
                  <a:pt x="803910" y="2742248"/>
                </a:lnTo>
                <a:cubicBezTo>
                  <a:pt x="788670" y="2734628"/>
                  <a:pt x="774382" y="2727008"/>
                  <a:pt x="760095" y="2718435"/>
                </a:cubicBezTo>
                <a:lnTo>
                  <a:pt x="755332" y="2715578"/>
                </a:lnTo>
                <a:lnTo>
                  <a:pt x="732472" y="2755583"/>
                </a:lnTo>
                <a:lnTo>
                  <a:pt x="752475" y="2767013"/>
                </a:lnTo>
                <a:cubicBezTo>
                  <a:pt x="759143" y="2770823"/>
                  <a:pt x="765810" y="2774633"/>
                  <a:pt x="772478" y="2778443"/>
                </a:cubicBezTo>
                <a:lnTo>
                  <a:pt x="813435" y="2799398"/>
                </a:lnTo>
                <a:cubicBezTo>
                  <a:pt x="826770" y="2807018"/>
                  <a:pt x="841057" y="2812733"/>
                  <a:pt x="855345" y="2819400"/>
                </a:cubicBezTo>
                <a:cubicBezTo>
                  <a:pt x="869632" y="2826068"/>
                  <a:pt x="883920" y="2832735"/>
                  <a:pt x="897255" y="2838450"/>
                </a:cubicBezTo>
                <a:lnTo>
                  <a:pt x="915353" y="2796540"/>
                </a:lnTo>
                <a:cubicBezTo>
                  <a:pt x="913447" y="2795588"/>
                  <a:pt x="911543" y="2795588"/>
                  <a:pt x="910590" y="2794635"/>
                </a:cubicBezTo>
                <a:lnTo>
                  <a:pt x="865822" y="2774633"/>
                </a:lnTo>
                <a:lnTo>
                  <a:pt x="872490" y="2760345"/>
                </a:lnTo>
                <a:cubicBezTo>
                  <a:pt x="895350" y="2770823"/>
                  <a:pt x="917257" y="2781300"/>
                  <a:pt x="940118" y="2789873"/>
                </a:cubicBezTo>
                <a:lnTo>
                  <a:pt x="974407" y="2803208"/>
                </a:lnTo>
                <a:lnTo>
                  <a:pt x="982980" y="2807018"/>
                </a:lnTo>
                <a:lnTo>
                  <a:pt x="991553" y="2809875"/>
                </a:lnTo>
                <a:lnTo>
                  <a:pt x="1008697" y="2815590"/>
                </a:lnTo>
                <a:lnTo>
                  <a:pt x="1002982" y="2830830"/>
                </a:lnTo>
                <a:lnTo>
                  <a:pt x="979170" y="2823210"/>
                </a:lnTo>
                <a:cubicBezTo>
                  <a:pt x="971550" y="2820353"/>
                  <a:pt x="963930" y="2817495"/>
                  <a:pt x="956310" y="2814638"/>
                </a:cubicBezTo>
                <a:lnTo>
                  <a:pt x="951547" y="2812733"/>
                </a:lnTo>
                <a:lnTo>
                  <a:pt x="935355" y="2855595"/>
                </a:lnTo>
                <a:lnTo>
                  <a:pt x="957263" y="2864168"/>
                </a:lnTo>
                <a:cubicBezTo>
                  <a:pt x="964882" y="2867025"/>
                  <a:pt x="971550" y="2868930"/>
                  <a:pt x="979170" y="2871788"/>
                </a:cubicBezTo>
                <a:lnTo>
                  <a:pt x="1022985" y="2887028"/>
                </a:lnTo>
                <a:cubicBezTo>
                  <a:pt x="1030605" y="2889885"/>
                  <a:pt x="1038225" y="2891790"/>
                  <a:pt x="1044893" y="2893695"/>
                </a:cubicBezTo>
                <a:lnTo>
                  <a:pt x="1066800" y="2900363"/>
                </a:lnTo>
                <a:lnTo>
                  <a:pt x="1088707" y="2907030"/>
                </a:lnTo>
                <a:cubicBezTo>
                  <a:pt x="1092518" y="2907983"/>
                  <a:pt x="1096328" y="2908935"/>
                  <a:pt x="1100138" y="2909888"/>
                </a:cubicBezTo>
                <a:lnTo>
                  <a:pt x="1111568" y="2912745"/>
                </a:lnTo>
                <a:lnTo>
                  <a:pt x="1122998" y="2867978"/>
                </a:lnTo>
                <a:lnTo>
                  <a:pt x="1117282" y="2867025"/>
                </a:lnTo>
                <a:cubicBezTo>
                  <a:pt x="1108710" y="2865120"/>
                  <a:pt x="1101090" y="2863215"/>
                  <a:pt x="1093470" y="2860358"/>
                </a:cubicBezTo>
                <a:lnTo>
                  <a:pt x="1069657" y="2853690"/>
                </a:lnTo>
                <a:lnTo>
                  <a:pt x="1074420" y="2838450"/>
                </a:lnTo>
                <a:lnTo>
                  <a:pt x="1109663" y="2848928"/>
                </a:lnTo>
                <a:cubicBezTo>
                  <a:pt x="1122045" y="2851785"/>
                  <a:pt x="1133475" y="2854643"/>
                  <a:pt x="1145857" y="2857500"/>
                </a:cubicBezTo>
                <a:lnTo>
                  <a:pt x="1182053" y="2866073"/>
                </a:lnTo>
                <a:lnTo>
                  <a:pt x="1218248" y="2872740"/>
                </a:lnTo>
                <a:lnTo>
                  <a:pt x="1215390" y="2888933"/>
                </a:lnTo>
                <a:lnTo>
                  <a:pt x="1190625" y="2884170"/>
                </a:lnTo>
                <a:lnTo>
                  <a:pt x="1178243" y="2882265"/>
                </a:lnTo>
                <a:lnTo>
                  <a:pt x="1165860" y="2879408"/>
                </a:lnTo>
                <a:lnTo>
                  <a:pt x="1160145" y="2878455"/>
                </a:lnTo>
                <a:lnTo>
                  <a:pt x="1150620" y="2923223"/>
                </a:lnTo>
                <a:cubicBezTo>
                  <a:pt x="1158240" y="2925128"/>
                  <a:pt x="1165860" y="2927033"/>
                  <a:pt x="1173480" y="2927985"/>
                </a:cubicBezTo>
                <a:lnTo>
                  <a:pt x="1196340" y="2931795"/>
                </a:lnTo>
                <a:lnTo>
                  <a:pt x="1242060" y="2940368"/>
                </a:lnTo>
                <a:lnTo>
                  <a:pt x="1287780" y="2946083"/>
                </a:lnTo>
                <a:lnTo>
                  <a:pt x="1310640" y="2948940"/>
                </a:lnTo>
                <a:cubicBezTo>
                  <a:pt x="1318260" y="2949893"/>
                  <a:pt x="1325880" y="2949893"/>
                  <a:pt x="1333500" y="2950845"/>
                </a:cubicBezTo>
                <a:lnTo>
                  <a:pt x="1337310" y="2905125"/>
                </a:lnTo>
                <a:lnTo>
                  <a:pt x="1331595" y="2905125"/>
                </a:lnTo>
                <a:cubicBezTo>
                  <a:pt x="1327785" y="2905125"/>
                  <a:pt x="1323023" y="2904173"/>
                  <a:pt x="1319213" y="2904173"/>
                </a:cubicBezTo>
                <a:lnTo>
                  <a:pt x="1306830" y="2902268"/>
                </a:lnTo>
                <a:lnTo>
                  <a:pt x="1282065" y="2899410"/>
                </a:lnTo>
                <a:lnTo>
                  <a:pt x="1283970" y="2883218"/>
                </a:lnTo>
                <a:lnTo>
                  <a:pt x="1321118" y="2887980"/>
                </a:lnTo>
                <a:lnTo>
                  <a:pt x="1358265" y="2890838"/>
                </a:lnTo>
                <a:lnTo>
                  <a:pt x="1395413" y="2893695"/>
                </a:lnTo>
                <a:lnTo>
                  <a:pt x="1432560" y="2894648"/>
                </a:lnTo>
                <a:lnTo>
                  <a:pt x="1432560" y="2910840"/>
                </a:lnTo>
                <a:lnTo>
                  <a:pt x="1407795" y="2909888"/>
                </a:lnTo>
                <a:lnTo>
                  <a:pt x="1395413" y="2909888"/>
                </a:lnTo>
                <a:cubicBezTo>
                  <a:pt x="1391603" y="2909888"/>
                  <a:pt x="1386840" y="2908935"/>
                  <a:pt x="1383030" y="2908935"/>
                </a:cubicBezTo>
                <a:lnTo>
                  <a:pt x="1377315" y="2908935"/>
                </a:lnTo>
                <a:lnTo>
                  <a:pt x="1374457" y="2954655"/>
                </a:lnTo>
                <a:cubicBezTo>
                  <a:pt x="1389698" y="2956560"/>
                  <a:pt x="1404938" y="2956560"/>
                  <a:pt x="1421130" y="2956560"/>
                </a:cubicBezTo>
                <a:lnTo>
                  <a:pt x="1467803" y="2957513"/>
                </a:lnTo>
                <a:lnTo>
                  <a:pt x="1514475" y="2956560"/>
                </a:lnTo>
                <a:cubicBezTo>
                  <a:pt x="1529715" y="2956560"/>
                  <a:pt x="1544955" y="2955608"/>
                  <a:pt x="1561148" y="2954655"/>
                </a:cubicBezTo>
                <a:lnTo>
                  <a:pt x="1558290" y="2908935"/>
                </a:lnTo>
                <a:lnTo>
                  <a:pt x="1552575" y="2908935"/>
                </a:lnTo>
                <a:cubicBezTo>
                  <a:pt x="1548765" y="2908935"/>
                  <a:pt x="1544003" y="2909888"/>
                  <a:pt x="1540193" y="2909888"/>
                </a:cubicBezTo>
                <a:lnTo>
                  <a:pt x="1527810" y="2909888"/>
                </a:lnTo>
                <a:lnTo>
                  <a:pt x="1503045" y="2910840"/>
                </a:lnTo>
                <a:lnTo>
                  <a:pt x="1503045" y="2894648"/>
                </a:lnTo>
                <a:lnTo>
                  <a:pt x="1540193" y="2893695"/>
                </a:lnTo>
                <a:lnTo>
                  <a:pt x="1577340" y="2890838"/>
                </a:lnTo>
                <a:lnTo>
                  <a:pt x="1614488" y="2887980"/>
                </a:lnTo>
                <a:lnTo>
                  <a:pt x="1651635" y="2883218"/>
                </a:lnTo>
                <a:lnTo>
                  <a:pt x="1653540" y="2899410"/>
                </a:lnTo>
                <a:lnTo>
                  <a:pt x="1628775" y="2902268"/>
                </a:lnTo>
                <a:lnTo>
                  <a:pt x="1616393" y="2904173"/>
                </a:lnTo>
                <a:cubicBezTo>
                  <a:pt x="1612582" y="2904173"/>
                  <a:pt x="1607820" y="2905125"/>
                  <a:pt x="1604010" y="2905125"/>
                </a:cubicBezTo>
                <a:lnTo>
                  <a:pt x="1598295" y="2905125"/>
                </a:lnTo>
                <a:lnTo>
                  <a:pt x="1602105" y="2950845"/>
                </a:lnTo>
                <a:cubicBezTo>
                  <a:pt x="1609725" y="2949893"/>
                  <a:pt x="1617345" y="2949893"/>
                  <a:pt x="1624965" y="2948940"/>
                </a:cubicBezTo>
                <a:lnTo>
                  <a:pt x="1647825" y="2946083"/>
                </a:lnTo>
                <a:lnTo>
                  <a:pt x="1693545" y="2940368"/>
                </a:lnTo>
                <a:lnTo>
                  <a:pt x="1739265" y="2931795"/>
                </a:lnTo>
                <a:lnTo>
                  <a:pt x="1762125" y="2927985"/>
                </a:lnTo>
                <a:cubicBezTo>
                  <a:pt x="1769745" y="2927033"/>
                  <a:pt x="1777365" y="2924175"/>
                  <a:pt x="1784985" y="2923223"/>
                </a:cubicBezTo>
                <a:lnTo>
                  <a:pt x="1775460" y="2878455"/>
                </a:lnTo>
                <a:lnTo>
                  <a:pt x="1769745" y="2879408"/>
                </a:lnTo>
                <a:lnTo>
                  <a:pt x="1757363" y="2882265"/>
                </a:lnTo>
                <a:lnTo>
                  <a:pt x="1744980" y="2884170"/>
                </a:lnTo>
                <a:lnTo>
                  <a:pt x="1720215" y="2888933"/>
                </a:lnTo>
                <a:lnTo>
                  <a:pt x="1717357" y="2872740"/>
                </a:lnTo>
                <a:lnTo>
                  <a:pt x="1753553" y="2866073"/>
                </a:lnTo>
                <a:lnTo>
                  <a:pt x="1789748" y="2857500"/>
                </a:lnTo>
                <a:cubicBezTo>
                  <a:pt x="1802130" y="2854643"/>
                  <a:pt x="1813560" y="2851785"/>
                  <a:pt x="1825943" y="2848928"/>
                </a:cubicBezTo>
                <a:lnTo>
                  <a:pt x="1861185" y="2838450"/>
                </a:lnTo>
                <a:lnTo>
                  <a:pt x="1865948" y="2853690"/>
                </a:lnTo>
                <a:lnTo>
                  <a:pt x="1842135" y="2860358"/>
                </a:lnTo>
                <a:cubicBezTo>
                  <a:pt x="1834515" y="2862263"/>
                  <a:pt x="1825943" y="2865120"/>
                  <a:pt x="1818323" y="2867025"/>
                </a:cubicBezTo>
                <a:lnTo>
                  <a:pt x="1812607" y="2867978"/>
                </a:lnTo>
                <a:lnTo>
                  <a:pt x="1824038" y="2912745"/>
                </a:lnTo>
                <a:lnTo>
                  <a:pt x="1835468" y="2909888"/>
                </a:lnTo>
                <a:cubicBezTo>
                  <a:pt x="1839277" y="2908935"/>
                  <a:pt x="1843088" y="2907983"/>
                  <a:pt x="1846898" y="2907030"/>
                </a:cubicBezTo>
                <a:lnTo>
                  <a:pt x="1868805" y="2900363"/>
                </a:lnTo>
                <a:lnTo>
                  <a:pt x="1890713" y="2893695"/>
                </a:lnTo>
                <a:cubicBezTo>
                  <a:pt x="1898332" y="2891790"/>
                  <a:pt x="1905952" y="2889885"/>
                  <a:pt x="1912620" y="2887028"/>
                </a:cubicBezTo>
                <a:lnTo>
                  <a:pt x="1956435" y="2871788"/>
                </a:lnTo>
                <a:cubicBezTo>
                  <a:pt x="1964055" y="2868930"/>
                  <a:pt x="1970723" y="2867025"/>
                  <a:pt x="1978343" y="2864168"/>
                </a:cubicBezTo>
                <a:lnTo>
                  <a:pt x="2000250" y="2855595"/>
                </a:lnTo>
                <a:lnTo>
                  <a:pt x="1984057" y="2812733"/>
                </a:lnTo>
                <a:lnTo>
                  <a:pt x="1979295" y="2814638"/>
                </a:lnTo>
                <a:cubicBezTo>
                  <a:pt x="1971675" y="2817495"/>
                  <a:pt x="1964055" y="2821305"/>
                  <a:pt x="1956435" y="2823210"/>
                </a:cubicBezTo>
                <a:lnTo>
                  <a:pt x="1932623" y="2830830"/>
                </a:lnTo>
                <a:lnTo>
                  <a:pt x="1926907" y="2815590"/>
                </a:lnTo>
                <a:lnTo>
                  <a:pt x="1944052" y="2809875"/>
                </a:lnTo>
                <a:lnTo>
                  <a:pt x="1952625" y="2807018"/>
                </a:lnTo>
                <a:lnTo>
                  <a:pt x="1961198" y="2803208"/>
                </a:lnTo>
                <a:lnTo>
                  <a:pt x="1995488" y="2789873"/>
                </a:lnTo>
                <a:cubicBezTo>
                  <a:pt x="2018348" y="2781300"/>
                  <a:pt x="2041207" y="2770823"/>
                  <a:pt x="2063115" y="2760345"/>
                </a:cubicBezTo>
                <a:lnTo>
                  <a:pt x="2069782" y="2774633"/>
                </a:lnTo>
                <a:lnTo>
                  <a:pt x="2025015" y="2794635"/>
                </a:lnTo>
                <a:cubicBezTo>
                  <a:pt x="2023110" y="2795588"/>
                  <a:pt x="2021205" y="2795588"/>
                  <a:pt x="2020252" y="2796540"/>
                </a:cubicBezTo>
                <a:lnTo>
                  <a:pt x="2038350" y="2838450"/>
                </a:lnTo>
                <a:cubicBezTo>
                  <a:pt x="2052638" y="2832735"/>
                  <a:pt x="2066925" y="2826068"/>
                  <a:pt x="2080260" y="2819400"/>
                </a:cubicBezTo>
                <a:cubicBezTo>
                  <a:pt x="2094548" y="2812733"/>
                  <a:pt x="2108835" y="2807018"/>
                  <a:pt x="2122170" y="2799398"/>
                </a:cubicBezTo>
                <a:lnTo>
                  <a:pt x="2163127" y="2778443"/>
                </a:lnTo>
                <a:cubicBezTo>
                  <a:pt x="2169795" y="2774633"/>
                  <a:pt x="2176463" y="2770823"/>
                  <a:pt x="2183130" y="2767013"/>
                </a:cubicBezTo>
                <a:lnTo>
                  <a:pt x="2203133" y="2755583"/>
                </a:lnTo>
                <a:lnTo>
                  <a:pt x="2180273" y="2715578"/>
                </a:lnTo>
                <a:lnTo>
                  <a:pt x="2175510" y="2718435"/>
                </a:lnTo>
                <a:cubicBezTo>
                  <a:pt x="2161223" y="2727008"/>
                  <a:pt x="2146935" y="2735580"/>
                  <a:pt x="2131695" y="2742248"/>
                </a:cubicBezTo>
                <a:lnTo>
                  <a:pt x="2124075" y="2727960"/>
                </a:lnTo>
                <a:lnTo>
                  <a:pt x="2140268" y="2719388"/>
                </a:lnTo>
                <a:lnTo>
                  <a:pt x="2156460" y="2709863"/>
                </a:lnTo>
                <a:lnTo>
                  <a:pt x="2188845" y="2691765"/>
                </a:lnTo>
                <a:cubicBezTo>
                  <a:pt x="2199323" y="2686050"/>
                  <a:pt x="2209800" y="2678430"/>
                  <a:pt x="2220277" y="2672715"/>
                </a:cubicBezTo>
                <a:lnTo>
                  <a:pt x="2251710" y="2652713"/>
                </a:lnTo>
                <a:lnTo>
                  <a:pt x="2261235" y="2666048"/>
                </a:lnTo>
                <a:lnTo>
                  <a:pt x="2219325" y="2692718"/>
                </a:lnTo>
                <a:lnTo>
                  <a:pt x="2214563" y="2695575"/>
                </a:lnTo>
                <a:lnTo>
                  <a:pt x="2238375" y="2734628"/>
                </a:lnTo>
                <a:cubicBezTo>
                  <a:pt x="2264093" y="2717483"/>
                  <a:pt x="2290763" y="2702243"/>
                  <a:pt x="2315527" y="2683193"/>
                </a:cubicBezTo>
                <a:cubicBezTo>
                  <a:pt x="2327910" y="2674620"/>
                  <a:pt x="2341245" y="2665095"/>
                  <a:pt x="2353627" y="2656523"/>
                </a:cubicBezTo>
                <a:lnTo>
                  <a:pt x="2389823" y="2627948"/>
                </a:lnTo>
                <a:lnTo>
                  <a:pt x="2361248" y="2591753"/>
                </a:lnTo>
                <a:lnTo>
                  <a:pt x="2356485" y="2595563"/>
                </a:lnTo>
                <a:cubicBezTo>
                  <a:pt x="2343150" y="2606040"/>
                  <a:pt x="2330768" y="2616518"/>
                  <a:pt x="2317433" y="2626043"/>
                </a:cubicBezTo>
                <a:lnTo>
                  <a:pt x="2307908" y="2612708"/>
                </a:lnTo>
                <a:cubicBezTo>
                  <a:pt x="2327910" y="2597468"/>
                  <a:pt x="2346960" y="2582228"/>
                  <a:pt x="2366010" y="2566988"/>
                </a:cubicBezTo>
                <a:lnTo>
                  <a:pt x="2393633" y="2542223"/>
                </a:lnTo>
                <a:lnTo>
                  <a:pt x="2407920" y="2529840"/>
                </a:lnTo>
                <a:cubicBezTo>
                  <a:pt x="2412683" y="2526030"/>
                  <a:pt x="2417445" y="2522220"/>
                  <a:pt x="2422208" y="2517458"/>
                </a:cubicBezTo>
                <a:lnTo>
                  <a:pt x="2433638" y="2529840"/>
                </a:lnTo>
                <a:cubicBezTo>
                  <a:pt x="2427923" y="2535555"/>
                  <a:pt x="2421255" y="2541270"/>
                  <a:pt x="2415540" y="2546033"/>
                </a:cubicBezTo>
                <a:lnTo>
                  <a:pt x="2396490" y="2562225"/>
                </a:lnTo>
                <a:lnTo>
                  <a:pt x="2392680" y="2566035"/>
                </a:lnTo>
                <a:lnTo>
                  <a:pt x="2422208" y="2601278"/>
                </a:lnTo>
                <a:lnTo>
                  <a:pt x="2457450" y="2570798"/>
                </a:lnTo>
                <a:cubicBezTo>
                  <a:pt x="2468880" y="2560320"/>
                  <a:pt x="2480310" y="2549843"/>
                  <a:pt x="2490788" y="2539365"/>
                </a:cubicBezTo>
                <a:lnTo>
                  <a:pt x="2507933" y="2523173"/>
                </a:lnTo>
                <a:cubicBezTo>
                  <a:pt x="2513648" y="2517458"/>
                  <a:pt x="2518410" y="2511743"/>
                  <a:pt x="2524125" y="2506980"/>
                </a:cubicBezTo>
                <a:lnTo>
                  <a:pt x="2556510" y="2473643"/>
                </a:lnTo>
                <a:lnTo>
                  <a:pt x="2522220" y="2442210"/>
                </a:lnTo>
                <a:lnTo>
                  <a:pt x="2518410" y="2446020"/>
                </a:lnTo>
                <a:lnTo>
                  <a:pt x="2484120" y="2482215"/>
                </a:lnTo>
                <a:lnTo>
                  <a:pt x="2472690" y="2470785"/>
                </a:lnTo>
                <a:lnTo>
                  <a:pt x="2498408" y="2444115"/>
                </a:lnTo>
                <a:cubicBezTo>
                  <a:pt x="2506980" y="2435543"/>
                  <a:pt x="2515552" y="2426018"/>
                  <a:pt x="2523173" y="2416493"/>
                </a:cubicBezTo>
                <a:lnTo>
                  <a:pt x="2547938" y="2388870"/>
                </a:lnTo>
                <a:lnTo>
                  <a:pt x="2560320" y="2374583"/>
                </a:lnTo>
                <a:lnTo>
                  <a:pt x="2571750" y="2360295"/>
                </a:lnTo>
                <a:lnTo>
                  <a:pt x="2584133" y="2370773"/>
                </a:lnTo>
                <a:cubicBezTo>
                  <a:pt x="2579370" y="2377440"/>
                  <a:pt x="2573655" y="2384108"/>
                  <a:pt x="2568893" y="2389823"/>
                </a:cubicBezTo>
                <a:lnTo>
                  <a:pt x="2552700" y="2408873"/>
                </a:lnTo>
                <a:lnTo>
                  <a:pt x="2548890" y="2412683"/>
                </a:lnTo>
                <a:lnTo>
                  <a:pt x="2583180" y="2443163"/>
                </a:lnTo>
                <a:lnTo>
                  <a:pt x="2598420" y="2426018"/>
                </a:lnTo>
                <a:lnTo>
                  <a:pt x="2606040" y="2417445"/>
                </a:lnTo>
                <a:cubicBezTo>
                  <a:pt x="2608898" y="2414588"/>
                  <a:pt x="2610802" y="2411730"/>
                  <a:pt x="2613660" y="2407920"/>
                </a:cubicBezTo>
                <a:lnTo>
                  <a:pt x="2642235" y="2371725"/>
                </a:lnTo>
                <a:cubicBezTo>
                  <a:pt x="2651760" y="2359343"/>
                  <a:pt x="2660333" y="2346960"/>
                  <a:pt x="2669858" y="2334578"/>
                </a:cubicBezTo>
                <a:lnTo>
                  <a:pt x="2683193" y="2315528"/>
                </a:lnTo>
                <a:cubicBezTo>
                  <a:pt x="2687955" y="2308860"/>
                  <a:pt x="2692718" y="2303145"/>
                  <a:pt x="2696527" y="2296478"/>
                </a:cubicBezTo>
                <a:lnTo>
                  <a:pt x="2658427" y="2270760"/>
                </a:lnTo>
                <a:lnTo>
                  <a:pt x="2655570" y="2275523"/>
                </a:lnTo>
                <a:lnTo>
                  <a:pt x="2626995" y="2315528"/>
                </a:lnTo>
                <a:lnTo>
                  <a:pt x="2613660" y="2306003"/>
                </a:lnTo>
                <a:cubicBezTo>
                  <a:pt x="2627948" y="2286000"/>
                  <a:pt x="2642235" y="2265998"/>
                  <a:pt x="2655570" y="2245043"/>
                </a:cubicBezTo>
                <a:lnTo>
                  <a:pt x="2675573" y="2213610"/>
                </a:lnTo>
                <a:cubicBezTo>
                  <a:pt x="2682240" y="2203133"/>
                  <a:pt x="2687955" y="2192655"/>
                  <a:pt x="2694623" y="2181225"/>
                </a:cubicBezTo>
                <a:lnTo>
                  <a:pt x="2708910" y="2189798"/>
                </a:lnTo>
                <a:cubicBezTo>
                  <a:pt x="2700338" y="2204085"/>
                  <a:pt x="2692718" y="2218373"/>
                  <a:pt x="2683193" y="2232660"/>
                </a:cubicBezTo>
                <a:lnTo>
                  <a:pt x="2680335" y="2237423"/>
                </a:lnTo>
                <a:lnTo>
                  <a:pt x="2719388" y="2262188"/>
                </a:lnTo>
                <a:lnTo>
                  <a:pt x="2731770" y="2242185"/>
                </a:lnTo>
                <a:lnTo>
                  <a:pt x="2743200" y="2222183"/>
                </a:lnTo>
                <a:lnTo>
                  <a:pt x="2766060" y="2182178"/>
                </a:lnTo>
                <a:cubicBezTo>
                  <a:pt x="2773680" y="2168843"/>
                  <a:pt x="2780348" y="2154555"/>
                  <a:pt x="2787015" y="2141220"/>
                </a:cubicBezTo>
                <a:lnTo>
                  <a:pt x="2797493" y="2120265"/>
                </a:lnTo>
                <a:cubicBezTo>
                  <a:pt x="2801302" y="2113598"/>
                  <a:pt x="2804160" y="2105978"/>
                  <a:pt x="2807018" y="2099310"/>
                </a:cubicBezTo>
                <a:lnTo>
                  <a:pt x="2765108" y="2080260"/>
                </a:lnTo>
                <a:lnTo>
                  <a:pt x="2763202" y="2085023"/>
                </a:lnTo>
                <a:lnTo>
                  <a:pt x="2758440" y="2096452"/>
                </a:lnTo>
                <a:lnTo>
                  <a:pt x="2752725" y="2107883"/>
                </a:lnTo>
                <a:lnTo>
                  <a:pt x="2741295" y="2129790"/>
                </a:lnTo>
                <a:lnTo>
                  <a:pt x="2727008" y="2122170"/>
                </a:lnTo>
                <a:lnTo>
                  <a:pt x="2744152" y="2088833"/>
                </a:lnTo>
                <a:lnTo>
                  <a:pt x="2759393" y="2054543"/>
                </a:lnTo>
                <a:lnTo>
                  <a:pt x="2767013" y="2037398"/>
                </a:lnTo>
                <a:cubicBezTo>
                  <a:pt x="2769870" y="2031683"/>
                  <a:pt x="2771775" y="2025968"/>
                  <a:pt x="2774633" y="2020252"/>
                </a:cubicBezTo>
                <a:lnTo>
                  <a:pt x="2787968" y="1985963"/>
                </a:lnTo>
                <a:lnTo>
                  <a:pt x="2803208" y="1991677"/>
                </a:lnTo>
                <a:cubicBezTo>
                  <a:pt x="2797493" y="2006918"/>
                  <a:pt x="2791777" y="2022158"/>
                  <a:pt x="2785110" y="2037398"/>
                </a:cubicBezTo>
                <a:lnTo>
                  <a:pt x="2783205" y="2042160"/>
                </a:lnTo>
                <a:lnTo>
                  <a:pt x="2825115" y="2060258"/>
                </a:lnTo>
                <a:lnTo>
                  <a:pt x="2829877" y="2049780"/>
                </a:lnTo>
                <a:lnTo>
                  <a:pt x="2833688" y="2039302"/>
                </a:lnTo>
                <a:lnTo>
                  <a:pt x="2842260" y="2017395"/>
                </a:lnTo>
                <a:lnTo>
                  <a:pt x="2850833" y="1995488"/>
                </a:lnTo>
                <a:cubicBezTo>
                  <a:pt x="2853690" y="1987868"/>
                  <a:pt x="2856548" y="1981200"/>
                  <a:pt x="2858452" y="1973580"/>
                </a:cubicBezTo>
                <a:cubicBezTo>
                  <a:pt x="2867977" y="1944052"/>
                  <a:pt x="2879408" y="1915477"/>
                  <a:pt x="2887027" y="1884998"/>
                </a:cubicBezTo>
                <a:lnTo>
                  <a:pt x="2843213" y="1872615"/>
                </a:lnTo>
                <a:lnTo>
                  <a:pt x="2841308" y="1878330"/>
                </a:lnTo>
                <a:cubicBezTo>
                  <a:pt x="2839402" y="1885950"/>
                  <a:pt x="2836545" y="1894523"/>
                  <a:pt x="2834640" y="1902143"/>
                </a:cubicBezTo>
                <a:lnTo>
                  <a:pt x="2827020" y="1925955"/>
                </a:lnTo>
                <a:lnTo>
                  <a:pt x="2811780" y="1921193"/>
                </a:lnTo>
                <a:cubicBezTo>
                  <a:pt x="2820352" y="1898333"/>
                  <a:pt x="2826068" y="1873568"/>
                  <a:pt x="2833688" y="1849755"/>
                </a:cubicBezTo>
                <a:lnTo>
                  <a:pt x="2838450" y="1831658"/>
                </a:lnTo>
                <a:cubicBezTo>
                  <a:pt x="2840355" y="1825943"/>
                  <a:pt x="2841308" y="1819275"/>
                  <a:pt x="2843213" y="1813560"/>
                </a:cubicBezTo>
                <a:lnTo>
                  <a:pt x="2851785" y="1777365"/>
                </a:lnTo>
                <a:lnTo>
                  <a:pt x="2867977" y="1781175"/>
                </a:lnTo>
                <a:lnTo>
                  <a:pt x="2856548" y="1829752"/>
                </a:lnTo>
                <a:cubicBezTo>
                  <a:pt x="2856548" y="1831658"/>
                  <a:pt x="2855595" y="1833563"/>
                  <a:pt x="2855595" y="1835468"/>
                </a:cubicBezTo>
                <a:lnTo>
                  <a:pt x="2900363" y="1846898"/>
                </a:lnTo>
                <a:cubicBezTo>
                  <a:pt x="2904173" y="1831658"/>
                  <a:pt x="2907030" y="1816418"/>
                  <a:pt x="2910840" y="1802130"/>
                </a:cubicBezTo>
                <a:cubicBezTo>
                  <a:pt x="2914650" y="1786890"/>
                  <a:pt x="2918460" y="1771650"/>
                  <a:pt x="2920365" y="1756410"/>
                </a:cubicBezTo>
                <a:lnTo>
                  <a:pt x="2928938" y="1710690"/>
                </a:lnTo>
                <a:lnTo>
                  <a:pt x="2930843" y="1699260"/>
                </a:lnTo>
                <a:lnTo>
                  <a:pt x="2932748" y="1687830"/>
                </a:lnTo>
                <a:lnTo>
                  <a:pt x="2935605" y="1664970"/>
                </a:lnTo>
                <a:lnTo>
                  <a:pt x="2889885" y="1659255"/>
                </a:lnTo>
                <a:lnTo>
                  <a:pt x="2888933" y="1664970"/>
                </a:lnTo>
                <a:lnTo>
                  <a:pt x="2886075" y="1689735"/>
                </a:lnTo>
                <a:cubicBezTo>
                  <a:pt x="2885123" y="1698308"/>
                  <a:pt x="2883218" y="1705927"/>
                  <a:pt x="2882265" y="1714500"/>
                </a:cubicBezTo>
                <a:lnTo>
                  <a:pt x="2866073" y="1711643"/>
                </a:lnTo>
                <a:lnTo>
                  <a:pt x="2868930" y="1693545"/>
                </a:lnTo>
                <a:cubicBezTo>
                  <a:pt x="2869883" y="1687830"/>
                  <a:pt x="2870835" y="1681163"/>
                  <a:pt x="2871788" y="1675448"/>
                </a:cubicBezTo>
                <a:lnTo>
                  <a:pt x="2876550" y="1638300"/>
                </a:lnTo>
                <a:lnTo>
                  <a:pt x="2878455" y="1620202"/>
                </a:lnTo>
                <a:lnTo>
                  <a:pt x="2879408" y="1602105"/>
                </a:lnTo>
                <a:lnTo>
                  <a:pt x="2882265" y="1564958"/>
                </a:lnTo>
                <a:lnTo>
                  <a:pt x="2898458" y="1565910"/>
                </a:lnTo>
                <a:lnTo>
                  <a:pt x="2894648" y="1615440"/>
                </a:lnTo>
                <a:lnTo>
                  <a:pt x="2894648" y="1621155"/>
                </a:lnTo>
                <a:lnTo>
                  <a:pt x="2940368" y="1625918"/>
                </a:lnTo>
                <a:lnTo>
                  <a:pt x="2944177" y="1579245"/>
                </a:lnTo>
                <a:lnTo>
                  <a:pt x="2946083" y="1556385"/>
                </a:lnTo>
                <a:cubicBezTo>
                  <a:pt x="2947035" y="1548765"/>
                  <a:pt x="2947035" y="1541145"/>
                  <a:pt x="2947035" y="1533525"/>
                </a:cubicBezTo>
                <a:lnTo>
                  <a:pt x="2947988" y="1486853"/>
                </a:lnTo>
                <a:cubicBezTo>
                  <a:pt x="2947988" y="1483043"/>
                  <a:pt x="2947988" y="1479233"/>
                  <a:pt x="2947988" y="1475423"/>
                </a:cubicBezTo>
                <a:lnTo>
                  <a:pt x="2946083" y="1462088"/>
                </a:lnTo>
                <a:close/>
                <a:moveTo>
                  <a:pt x="2929890" y="1549718"/>
                </a:moveTo>
                <a:lnTo>
                  <a:pt x="2927985" y="1568768"/>
                </a:lnTo>
                <a:lnTo>
                  <a:pt x="2925127" y="1606868"/>
                </a:lnTo>
                <a:lnTo>
                  <a:pt x="2908935" y="1604963"/>
                </a:lnTo>
                <a:lnTo>
                  <a:pt x="2912745" y="1555433"/>
                </a:lnTo>
                <a:lnTo>
                  <a:pt x="2912745" y="1549718"/>
                </a:lnTo>
                <a:lnTo>
                  <a:pt x="2867025" y="1547813"/>
                </a:lnTo>
                <a:lnTo>
                  <a:pt x="2863215" y="1591627"/>
                </a:lnTo>
                <a:lnTo>
                  <a:pt x="2861310" y="1613535"/>
                </a:lnTo>
                <a:cubicBezTo>
                  <a:pt x="2861310" y="1621155"/>
                  <a:pt x="2859405" y="1627823"/>
                  <a:pt x="2858452" y="1635443"/>
                </a:cubicBezTo>
                <a:lnTo>
                  <a:pt x="2852738" y="1679258"/>
                </a:lnTo>
                <a:cubicBezTo>
                  <a:pt x="2851785" y="1686877"/>
                  <a:pt x="2850833" y="1693545"/>
                  <a:pt x="2848927" y="1701165"/>
                </a:cubicBezTo>
                <a:lnTo>
                  <a:pt x="2845118" y="1723073"/>
                </a:lnTo>
                <a:lnTo>
                  <a:pt x="2889885" y="1730693"/>
                </a:lnTo>
                <a:lnTo>
                  <a:pt x="2890838" y="1724977"/>
                </a:lnTo>
                <a:lnTo>
                  <a:pt x="2895600" y="1700213"/>
                </a:lnTo>
                <a:cubicBezTo>
                  <a:pt x="2897505" y="1691640"/>
                  <a:pt x="2897505" y="1684020"/>
                  <a:pt x="2899410" y="1675448"/>
                </a:cubicBezTo>
                <a:lnTo>
                  <a:pt x="2915602" y="1677352"/>
                </a:lnTo>
                <a:lnTo>
                  <a:pt x="2912745" y="1696402"/>
                </a:lnTo>
                <a:lnTo>
                  <a:pt x="2909888" y="1715452"/>
                </a:lnTo>
                <a:lnTo>
                  <a:pt x="2903220" y="1753552"/>
                </a:lnTo>
                <a:cubicBezTo>
                  <a:pt x="2902268" y="1760220"/>
                  <a:pt x="2901315" y="1765935"/>
                  <a:pt x="2899410" y="1772602"/>
                </a:cubicBezTo>
                <a:lnTo>
                  <a:pt x="2894648" y="1791652"/>
                </a:lnTo>
                <a:lnTo>
                  <a:pt x="2886075" y="1828800"/>
                </a:lnTo>
                <a:lnTo>
                  <a:pt x="2869883" y="1824990"/>
                </a:lnTo>
                <a:lnTo>
                  <a:pt x="2881313" y="1776413"/>
                </a:lnTo>
                <a:lnTo>
                  <a:pt x="2882265" y="1770698"/>
                </a:lnTo>
                <a:lnTo>
                  <a:pt x="2837498" y="1761173"/>
                </a:lnTo>
                <a:lnTo>
                  <a:pt x="2827973" y="1804035"/>
                </a:lnTo>
                <a:lnTo>
                  <a:pt x="2823210" y="1824990"/>
                </a:lnTo>
                <a:lnTo>
                  <a:pt x="2819400" y="1845945"/>
                </a:lnTo>
                <a:lnTo>
                  <a:pt x="2807018" y="1887855"/>
                </a:lnTo>
                <a:cubicBezTo>
                  <a:pt x="2802255" y="1902143"/>
                  <a:pt x="2797493" y="1915477"/>
                  <a:pt x="2792730" y="1929765"/>
                </a:cubicBezTo>
                <a:lnTo>
                  <a:pt x="2836545" y="1945005"/>
                </a:lnTo>
                <a:lnTo>
                  <a:pt x="2838450" y="1939290"/>
                </a:lnTo>
                <a:lnTo>
                  <a:pt x="2846070" y="1915477"/>
                </a:lnTo>
                <a:cubicBezTo>
                  <a:pt x="2847023" y="1911668"/>
                  <a:pt x="2848927" y="1907858"/>
                  <a:pt x="2849880" y="1904048"/>
                </a:cubicBezTo>
                <a:lnTo>
                  <a:pt x="2853690" y="1891665"/>
                </a:lnTo>
                <a:lnTo>
                  <a:pt x="2868930" y="1896427"/>
                </a:lnTo>
                <a:cubicBezTo>
                  <a:pt x="2866073" y="1908810"/>
                  <a:pt x="2861310" y="1921193"/>
                  <a:pt x="2857500" y="1932623"/>
                </a:cubicBezTo>
                <a:lnTo>
                  <a:pt x="2845118" y="1968818"/>
                </a:lnTo>
                <a:lnTo>
                  <a:pt x="2842260" y="1978343"/>
                </a:lnTo>
                <a:lnTo>
                  <a:pt x="2838450" y="1986915"/>
                </a:lnTo>
                <a:lnTo>
                  <a:pt x="2831783" y="2005013"/>
                </a:lnTo>
                <a:lnTo>
                  <a:pt x="2817495" y="2040255"/>
                </a:lnTo>
                <a:lnTo>
                  <a:pt x="2802255" y="2033588"/>
                </a:lnTo>
                <a:lnTo>
                  <a:pt x="2820352" y="1986915"/>
                </a:lnTo>
                <a:lnTo>
                  <a:pt x="2822258" y="1982152"/>
                </a:lnTo>
                <a:lnTo>
                  <a:pt x="2779395" y="1965960"/>
                </a:lnTo>
                <a:cubicBezTo>
                  <a:pt x="2768918" y="1993583"/>
                  <a:pt x="2758440" y="2020252"/>
                  <a:pt x="2746058" y="2046923"/>
                </a:cubicBezTo>
                <a:lnTo>
                  <a:pt x="2736533" y="2066925"/>
                </a:lnTo>
                <a:cubicBezTo>
                  <a:pt x="2733675" y="2073593"/>
                  <a:pt x="2730818" y="2080260"/>
                  <a:pt x="2727008" y="2086927"/>
                </a:cubicBezTo>
                <a:lnTo>
                  <a:pt x="2707005" y="2125980"/>
                </a:lnTo>
                <a:lnTo>
                  <a:pt x="2747963" y="2146935"/>
                </a:lnTo>
                <a:lnTo>
                  <a:pt x="2750820" y="2142173"/>
                </a:lnTo>
                <a:cubicBezTo>
                  <a:pt x="2758440" y="2126933"/>
                  <a:pt x="2766060" y="2112645"/>
                  <a:pt x="2773680" y="2097405"/>
                </a:cubicBezTo>
                <a:lnTo>
                  <a:pt x="2787968" y="2104073"/>
                </a:lnTo>
                <a:cubicBezTo>
                  <a:pt x="2776538" y="2126933"/>
                  <a:pt x="2765108" y="2149793"/>
                  <a:pt x="2752725" y="2172653"/>
                </a:cubicBezTo>
                <a:lnTo>
                  <a:pt x="2733675" y="2205990"/>
                </a:lnTo>
                <a:lnTo>
                  <a:pt x="2724150" y="2222183"/>
                </a:lnTo>
                <a:cubicBezTo>
                  <a:pt x="2721293" y="2227898"/>
                  <a:pt x="2717483" y="2233613"/>
                  <a:pt x="2714625" y="2238375"/>
                </a:cubicBezTo>
                <a:lnTo>
                  <a:pt x="2700338" y="2229803"/>
                </a:lnTo>
                <a:cubicBezTo>
                  <a:pt x="2705100" y="2223135"/>
                  <a:pt x="2708910" y="2215515"/>
                  <a:pt x="2712720" y="2207895"/>
                </a:cubicBezTo>
                <a:lnTo>
                  <a:pt x="2725102" y="2185988"/>
                </a:lnTo>
                <a:lnTo>
                  <a:pt x="2727960" y="2181225"/>
                </a:lnTo>
                <a:lnTo>
                  <a:pt x="2687955" y="2158365"/>
                </a:lnTo>
                <a:lnTo>
                  <a:pt x="2666048" y="2196465"/>
                </a:lnTo>
                <a:cubicBezTo>
                  <a:pt x="2658427" y="2208848"/>
                  <a:pt x="2649855" y="2221230"/>
                  <a:pt x="2642235" y="2233613"/>
                </a:cubicBezTo>
                <a:lnTo>
                  <a:pt x="2630805" y="2251710"/>
                </a:lnTo>
                <a:cubicBezTo>
                  <a:pt x="2626995" y="2258378"/>
                  <a:pt x="2622233" y="2264093"/>
                  <a:pt x="2618423" y="2269808"/>
                </a:cubicBezTo>
                <a:lnTo>
                  <a:pt x="2592705" y="2306003"/>
                </a:lnTo>
                <a:lnTo>
                  <a:pt x="2629852" y="2333625"/>
                </a:lnTo>
                <a:lnTo>
                  <a:pt x="2632710" y="2328863"/>
                </a:lnTo>
                <a:lnTo>
                  <a:pt x="2661285" y="2287905"/>
                </a:lnTo>
                <a:lnTo>
                  <a:pt x="2674620" y="2297430"/>
                </a:lnTo>
                <a:lnTo>
                  <a:pt x="2652713" y="2328863"/>
                </a:lnTo>
                <a:cubicBezTo>
                  <a:pt x="2645093" y="2339340"/>
                  <a:pt x="2638425" y="2349818"/>
                  <a:pt x="2629852" y="2359343"/>
                </a:cubicBezTo>
                <a:lnTo>
                  <a:pt x="2606040" y="2389823"/>
                </a:lnTo>
                <a:cubicBezTo>
                  <a:pt x="2602230" y="2394585"/>
                  <a:pt x="2598420" y="2400300"/>
                  <a:pt x="2593658" y="2405063"/>
                </a:cubicBezTo>
                <a:lnTo>
                  <a:pt x="2581275" y="2419350"/>
                </a:lnTo>
                <a:lnTo>
                  <a:pt x="2568893" y="2408873"/>
                </a:lnTo>
                <a:cubicBezTo>
                  <a:pt x="2574608" y="2402205"/>
                  <a:pt x="2580323" y="2396490"/>
                  <a:pt x="2585085" y="2389823"/>
                </a:cubicBezTo>
                <a:lnTo>
                  <a:pt x="2600325" y="2369820"/>
                </a:lnTo>
                <a:lnTo>
                  <a:pt x="2604135" y="2365058"/>
                </a:lnTo>
                <a:lnTo>
                  <a:pt x="2567940" y="2336483"/>
                </a:lnTo>
                <a:lnTo>
                  <a:pt x="2554605" y="2353628"/>
                </a:lnTo>
                <a:lnTo>
                  <a:pt x="2547938" y="2362200"/>
                </a:lnTo>
                <a:cubicBezTo>
                  <a:pt x="2546033" y="2365058"/>
                  <a:pt x="2543175" y="2367915"/>
                  <a:pt x="2540318" y="2370773"/>
                </a:cubicBezTo>
                <a:lnTo>
                  <a:pt x="2511743" y="2404110"/>
                </a:lnTo>
                <a:cubicBezTo>
                  <a:pt x="2502218" y="2415540"/>
                  <a:pt x="2491740" y="2426018"/>
                  <a:pt x="2482215" y="2436495"/>
                </a:cubicBezTo>
                <a:lnTo>
                  <a:pt x="2466975" y="2452688"/>
                </a:lnTo>
                <a:cubicBezTo>
                  <a:pt x="2462213" y="2458403"/>
                  <a:pt x="2457450" y="2463165"/>
                  <a:pt x="2451735" y="2467928"/>
                </a:cubicBezTo>
                <a:lnTo>
                  <a:pt x="2484120" y="2500313"/>
                </a:lnTo>
                <a:lnTo>
                  <a:pt x="2487930" y="2496503"/>
                </a:lnTo>
                <a:cubicBezTo>
                  <a:pt x="2499360" y="2484120"/>
                  <a:pt x="2510790" y="2472690"/>
                  <a:pt x="2522220" y="2460308"/>
                </a:cubicBezTo>
                <a:lnTo>
                  <a:pt x="2533650" y="2471738"/>
                </a:lnTo>
                <a:lnTo>
                  <a:pt x="2506980" y="2499360"/>
                </a:lnTo>
                <a:lnTo>
                  <a:pt x="2500313" y="2506028"/>
                </a:lnTo>
                <a:lnTo>
                  <a:pt x="2493645" y="2512695"/>
                </a:lnTo>
                <a:lnTo>
                  <a:pt x="2479358" y="2526030"/>
                </a:lnTo>
                <a:lnTo>
                  <a:pt x="2451735" y="2552700"/>
                </a:lnTo>
                <a:cubicBezTo>
                  <a:pt x="2442210" y="2561273"/>
                  <a:pt x="2432685" y="2569845"/>
                  <a:pt x="2423160" y="2578418"/>
                </a:cubicBezTo>
                <a:lnTo>
                  <a:pt x="2412683" y="2566035"/>
                </a:lnTo>
                <a:cubicBezTo>
                  <a:pt x="2425065" y="2554605"/>
                  <a:pt x="2438400" y="2544128"/>
                  <a:pt x="2449830" y="2532698"/>
                </a:cubicBezTo>
                <a:lnTo>
                  <a:pt x="2453640" y="2528888"/>
                </a:lnTo>
                <a:lnTo>
                  <a:pt x="2422208" y="2495550"/>
                </a:lnTo>
                <a:lnTo>
                  <a:pt x="2406015" y="2510790"/>
                </a:lnTo>
                <a:lnTo>
                  <a:pt x="2389823" y="2525078"/>
                </a:lnTo>
                <a:lnTo>
                  <a:pt x="2356485" y="2553653"/>
                </a:lnTo>
                <a:lnTo>
                  <a:pt x="2322195" y="2581275"/>
                </a:lnTo>
                <a:lnTo>
                  <a:pt x="2305050" y="2594610"/>
                </a:lnTo>
                <a:cubicBezTo>
                  <a:pt x="2299335" y="2599373"/>
                  <a:pt x="2292668" y="2603183"/>
                  <a:pt x="2286952" y="2606993"/>
                </a:cubicBezTo>
                <a:lnTo>
                  <a:pt x="2313623" y="2644140"/>
                </a:lnTo>
                <a:lnTo>
                  <a:pt x="2318385" y="2641283"/>
                </a:lnTo>
                <a:cubicBezTo>
                  <a:pt x="2332673" y="2631758"/>
                  <a:pt x="2345055" y="2621280"/>
                  <a:pt x="2358390" y="2610803"/>
                </a:cubicBezTo>
                <a:lnTo>
                  <a:pt x="2368868" y="2623185"/>
                </a:lnTo>
                <a:cubicBezTo>
                  <a:pt x="2358390" y="2630805"/>
                  <a:pt x="2348865" y="2639378"/>
                  <a:pt x="2338388" y="2646998"/>
                </a:cubicBezTo>
                <a:lnTo>
                  <a:pt x="2306955" y="2668905"/>
                </a:lnTo>
                <a:lnTo>
                  <a:pt x="2291715" y="2680335"/>
                </a:lnTo>
                <a:lnTo>
                  <a:pt x="2284095" y="2686050"/>
                </a:lnTo>
                <a:lnTo>
                  <a:pt x="2276475" y="2690813"/>
                </a:lnTo>
                <a:lnTo>
                  <a:pt x="2244090" y="2711768"/>
                </a:lnTo>
                <a:lnTo>
                  <a:pt x="2235518" y="2698433"/>
                </a:lnTo>
                <a:cubicBezTo>
                  <a:pt x="2249805" y="2688908"/>
                  <a:pt x="2264093" y="2680335"/>
                  <a:pt x="2277427" y="2671763"/>
                </a:cubicBezTo>
                <a:lnTo>
                  <a:pt x="2282190" y="2668905"/>
                </a:lnTo>
                <a:lnTo>
                  <a:pt x="2256473" y="2630805"/>
                </a:lnTo>
                <a:cubicBezTo>
                  <a:pt x="2250758" y="2635568"/>
                  <a:pt x="2244090" y="2639378"/>
                  <a:pt x="2238375" y="2643188"/>
                </a:cubicBezTo>
                <a:lnTo>
                  <a:pt x="2220277" y="2654618"/>
                </a:lnTo>
                <a:lnTo>
                  <a:pt x="2202180" y="2666048"/>
                </a:lnTo>
                <a:cubicBezTo>
                  <a:pt x="2199323" y="2667953"/>
                  <a:pt x="2196465" y="2669858"/>
                  <a:pt x="2192655" y="2671763"/>
                </a:cubicBezTo>
                <a:lnTo>
                  <a:pt x="2183130" y="2677478"/>
                </a:lnTo>
                <a:lnTo>
                  <a:pt x="2145030" y="2699385"/>
                </a:lnTo>
                <a:lnTo>
                  <a:pt x="2135505" y="2705100"/>
                </a:lnTo>
                <a:lnTo>
                  <a:pt x="2125980" y="2709863"/>
                </a:lnTo>
                <a:lnTo>
                  <a:pt x="2105977" y="2720340"/>
                </a:lnTo>
                <a:lnTo>
                  <a:pt x="2126933" y="2761298"/>
                </a:lnTo>
                <a:lnTo>
                  <a:pt x="2131695" y="2758440"/>
                </a:lnTo>
                <a:lnTo>
                  <a:pt x="2153602" y="2747010"/>
                </a:lnTo>
                <a:cubicBezTo>
                  <a:pt x="2161223" y="2743200"/>
                  <a:pt x="2167890" y="2738438"/>
                  <a:pt x="2175510" y="2734628"/>
                </a:cubicBezTo>
                <a:lnTo>
                  <a:pt x="2183130" y="2748915"/>
                </a:lnTo>
                <a:lnTo>
                  <a:pt x="2166938" y="2758440"/>
                </a:lnTo>
                <a:cubicBezTo>
                  <a:pt x="2161223" y="2761298"/>
                  <a:pt x="2155508" y="2764155"/>
                  <a:pt x="2149793" y="2767013"/>
                </a:cubicBezTo>
                <a:lnTo>
                  <a:pt x="2115502" y="2784158"/>
                </a:lnTo>
                <a:cubicBezTo>
                  <a:pt x="2109788" y="2787015"/>
                  <a:pt x="2104073" y="2789873"/>
                  <a:pt x="2098358" y="2792730"/>
                </a:cubicBezTo>
                <a:lnTo>
                  <a:pt x="2081213" y="2800350"/>
                </a:lnTo>
                <a:lnTo>
                  <a:pt x="2045970" y="2816543"/>
                </a:lnTo>
                <a:lnTo>
                  <a:pt x="2039302" y="2801303"/>
                </a:lnTo>
                <a:lnTo>
                  <a:pt x="2085023" y="2780348"/>
                </a:lnTo>
                <a:lnTo>
                  <a:pt x="2089785" y="2778443"/>
                </a:lnTo>
                <a:lnTo>
                  <a:pt x="2069782" y="2737485"/>
                </a:lnTo>
                <a:lnTo>
                  <a:pt x="2029777" y="2755583"/>
                </a:lnTo>
                <a:cubicBezTo>
                  <a:pt x="2023110" y="2758440"/>
                  <a:pt x="2016443" y="2761298"/>
                  <a:pt x="2009775" y="2764155"/>
                </a:cubicBezTo>
                <a:lnTo>
                  <a:pt x="1989773" y="2771775"/>
                </a:lnTo>
                <a:lnTo>
                  <a:pt x="1948815" y="2787968"/>
                </a:lnTo>
                <a:lnTo>
                  <a:pt x="1906905" y="2802255"/>
                </a:lnTo>
                <a:lnTo>
                  <a:pt x="1921193" y="2846070"/>
                </a:lnTo>
                <a:lnTo>
                  <a:pt x="1926907" y="2844165"/>
                </a:lnTo>
                <a:lnTo>
                  <a:pt x="1950720" y="2836545"/>
                </a:lnTo>
                <a:lnTo>
                  <a:pt x="1962150" y="2832735"/>
                </a:lnTo>
                <a:cubicBezTo>
                  <a:pt x="1965960" y="2830830"/>
                  <a:pt x="1969770" y="2829878"/>
                  <a:pt x="1973580" y="2827973"/>
                </a:cubicBezTo>
                <a:lnTo>
                  <a:pt x="1979295" y="2843213"/>
                </a:lnTo>
                <a:cubicBezTo>
                  <a:pt x="1967865" y="2847975"/>
                  <a:pt x="1955482" y="2851785"/>
                  <a:pt x="1943100" y="2855595"/>
                </a:cubicBezTo>
                <a:lnTo>
                  <a:pt x="1906905" y="2867978"/>
                </a:lnTo>
                <a:cubicBezTo>
                  <a:pt x="1901190" y="2869883"/>
                  <a:pt x="1894523" y="2871788"/>
                  <a:pt x="1888807" y="2873693"/>
                </a:cubicBezTo>
                <a:lnTo>
                  <a:pt x="1870710" y="2879408"/>
                </a:lnTo>
                <a:lnTo>
                  <a:pt x="1833563" y="2889885"/>
                </a:lnTo>
                <a:lnTo>
                  <a:pt x="1829752" y="2873693"/>
                </a:lnTo>
                <a:lnTo>
                  <a:pt x="1878330" y="2860358"/>
                </a:lnTo>
                <a:lnTo>
                  <a:pt x="1884045" y="2858453"/>
                </a:lnTo>
                <a:lnTo>
                  <a:pt x="1870710" y="2814638"/>
                </a:lnTo>
                <a:lnTo>
                  <a:pt x="1828800" y="2827020"/>
                </a:lnTo>
                <a:lnTo>
                  <a:pt x="1818323" y="2829878"/>
                </a:lnTo>
                <a:cubicBezTo>
                  <a:pt x="1814513" y="2830830"/>
                  <a:pt x="1811655" y="2831783"/>
                  <a:pt x="1807845" y="2832735"/>
                </a:cubicBezTo>
                <a:lnTo>
                  <a:pt x="1786890" y="2837498"/>
                </a:lnTo>
                <a:lnTo>
                  <a:pt x="1765935" y="2842260"/>
                </a:lnTo>
                <a:cubicBezTo>
                  <a:pt x="1758315" y="2844165"/>
                  <a:pt x="1751648" y="2846070"/>
                  <a:pt x="1744028" y="2847023"/>
                </a:cubicBezTo>
                <a:lnTo>
                  <a:pt x="1701165" y="2854643"/>
                </a:lnTo>
                <a:lnTo>
                  <a:pt x="1708785" y="2900363"/>
                </a:lnTo>
                <a:lnTo>
                  <a:pt x="1714500" y="2899410"/>
                </a:lnTo>
                <a:cubicBezTo>
                  <a:pt x="1730693" y="2896553"/>
                  <a:pt x="1747838" y="2893695"/>
                  <a:pt x="1764030" y="2890838"/>
                </a:cubicBezTo>
                <a:lnTo>
                  <a:pt x="1766888" y="2907030"/>
                </a:lnTo>
                <a:cubicBezTo>
                  <a:pt x="1742123" y="2911793"/>
                  <a:pt x="1716405" y="2916555"/>
                  <a:pt x="1691640" y="2920365"/>
                </a:cubicBezTo>
                <a:cubicBezTo>
                  <a:pt x="1665923" y="2923223"/>
                  <a:pt x="1641157" y="2927033"/>
                  <a:pt x="1615440" y="2929890"/>
                </a:cubicBezTo>
                <a:lnTo>
                  <a:pt x="1613535" y="2913698"/>
                </a:lnTo>
                <a:cubicBezTo>
                  <a:pt x="1629728" y="2911793"/>
                  <a:pt x="1646873" y="2909888"/>
                  <a:pt x="1663065" y="2907030"/>
                </a:cubicBezTo>
                <a:lnTo>
                  <a:pt x="1668780" y="2906078"/>
                </a:lnTo>
                <a:lnTo>
                  <a:pt x="1662113" y="2860358"/>
                </a:lnTo>
                <a:lnTo>
                  <a:pt x="1618298" y="2866073"/>
                </a:lnTo>
                <a:cubicBezTo>
                  <a:pt x="1610678" y="2867025"/>
                  <a:pt x="1604010" y="2867978"/>
                  <a:pt x="1596390" y="2867978"/>
                </a:cubicBezTo>
                <a:lnTo>
                  <a:pt x="1574482" y="2869883"/>
                </a:lnTo>
                <a:lnTo>
                  <a:pt x="1552575" y="2874645"/>
                </a:lnTo>
                <a:cubicBezTo>
                  <a:pt x="1544955" y="2875598"/>
                  <a:pt x="1538288" y="2875598"/>
                  <a:pt x="1530668" y="2875598"/>
                </a:cubicBezTo>
                <a:lnTo>
                  <a:pt x="1486853" y="2876550"/>
                </a:lnTo>
                <a:lnTo>
                  <a:pt x="1487805" y="2922270"/>
                </a:lnTo>
                <a:lnTo>
                  <a:pt x="1493520" y="2922270"/>
                </a:lnTo>
                <a:lnTo>
                  <a:pt x="1544003" y="2921318"/>
                </a:lnTo>
                <a:lnTo>
                  <a:pt x="1544955" y="2937510"/>
                </a:lnTo>
                <a:lnTo>
                  <a:pt x="1468755" y="2939415"/>
                </a:lnTo>
                <a:lnTo>
                  <a:pt x="1392555" y="2937510"/>
                </a:lnTo>
                <a:lnTo>
                  <a:pt x="1393507" y="2921318"/>
                </a:lnTo>
                <a:lnTo>
                  <a:pt x="1443990" y="2922270"/>
                </a:lnTo>
                <a:lnTo>
                  <a:pt x="1449705" y="2922270"/>
                </a:lnTo>
                <a:lnTo>
                  <a:pt x="1450657" y="2876550"/>
                </a:lnTo>
                <a:lnTo>
                  <a:pt x="1406843" y="2875598"/>
                </a:lnTo>
                <a:cubicBezTo>
                  <a:pt x="1399223" y="2875598"/>
                  <a:pt x="1392555" y="2874645"/>
                  <a:pt x="1384935" y="2874645"/>
                </a:cubicBezTo>
                <a:lnTo>
                  <a:pt x="1363028" y="2872740"/>
                </a:lnTo>
                <a:lnTo>
                  <a:pt x="1341120" y="2870835"/>
                </a:lnTo>
                <a:cubicBezTo>
                  <a:pt x="1333500" y="2869883"/>
                  <a:pt x="1326832" y="2869883"/>
                  <a:pt x="1319213" y="2868930"/>
                </a:cubicBezTo>
                <a:lnTo>
                  <a:pt x="1275398" y="2863215"/>
                </a:lnTo>
                <a:lnTo>
                  <a:pt x="1268730" y="2908935"/>
                </a:lnTo>
                <a:lnTo>
                  <a:pt x="1274445" y="2909888"/>
                </a:lnTo>
                <a:cubicBezTo>
                  <a:pt x="1290638" y="2911793"/>
                  <a:pt x="1307782" y="2914650"/>
                  <a:pt x="1323975" y="2916555"/>
                </a:cubicBezTo>
                <a:lnTo>
                  <a:pt x="1322070" y="2932748"/>
                </a:lnTo>
                <a:cubicBezTo>
                  <a:pt x="1296353" y="2929890"/>
                  <a:pt x="1271588" y="2926080"/>
                  <a:pt x="1245870" y="2923223"/>
                </a:cubicBezTo>
                <a:cubicBezTo>
                  <a:pt x="1221105" y="2918460"/>
                  <a:pt x="1195388" y="2914650"/>
                  <a:pt x="1170623" y="2909888"/>
                </a:cubicBezTo>
                <a:lnTo>
                  <a:pt x="1173480" y="2893695"/>
                </a:lnTo>
                <a:cubicBezTo>
                  <a:pt x="1189673" y="2896553"/>
                  <a:pt x="1205865" y="2899410"/>
                  <a:pt x="1223010" y="2902268"/>
                </a:cubicBezTo>
                <a:lnTo>
                  <a:pt x="1228725" y="2903220"/>
                </a:lnTo>
                <a:lnTo>
                  <a:pt x="1236345" y="2857500"/>
                </a:lnTo>
                <a:lnTo>
                  <a:pt x="1193482" y="2849880"/>
                </a:lnTo>
                <a:cubicBezTo>
                  <a:pt x="1185863" y="2848928"/>
                  <a:pt x="1179195" y="2847023"/>
                  <a:pt x="1171575" y="2845118"/>
                </a:cubicBezTo>
                <a:lnTo>
                  <a:pt x="1150620" y="2840355"/>
                </a:lnTo>
                <a:lnTo>
                  <a:pt x="1129665" y="2835593"/>
                </a:lnTo>
                <a:cubicBezTo>
                  <a:pt x="1125855" y="2834640"/>
                  <a:pt x="1122045" y="2833688"/>
                  <a:pt x="1119188" y="2832735"/>
                </a:cubicBezTo>
                <a:lnTo>
                  <a:pt x="1108710" y="2829878"/>
                </a:lnTo>
                <a:lnTo>
                  <a:pt x="1066800" y="2817495"/>
                </a:lnTo>
                <a:lnTo>
                  <a:pt x="1053465" y="2861310"/>
                </a:lnTo>
                <a:lnTo>
                  <a:pt x="1059180" y="2863215"/>
                </a:lnTo>
                <a:lnTo>
                  <a:pt x="1107757" y="2876550"/>
                </a:lnTo>
                <a:lnTo>
                  <a:pt x="1103948" y="2892743"/>
                </a:lnTo>
                <a:lnTo>
                  <a:pt x="1066800" y="2882265"/>
                </a:lnTo>
                <a:lnTo>
                  <a:pt x="1048703" y="2876550"/>
                </a:lnTo>
                <a:cubicBezTo>
                  <a:pt x="1042988" y="2874645"/>
                  <a:pt x="1036320" y="2872740"/>
                  <a:pt x="1030605" y="2870835"/>
                </a:cubicBezTo>
                <a:lnTo>
                  <a:pt x="994410" y="2858453"/>
                </a:lnTo>
                <a:cubicBezTo>
                  <a:pt x="982028" y="2854643"/>
                  <a:pt x="969645" y="2850833"/>
                  <a:pt x="958215" y="2846070"/>
                </a:cubicBezTo>
                <a:lnTo>
                  <a:pt x="963930" y="2830830"/>
                </a:lnTo>
                <a:cubicBezTo>
                  <a:pt x="967740" y="2832735"/>
                  <a:pt x="971550" y="2833688"/>
                  <a:pt x="975360" y="2835593"/>
                </a:cubicBezTo>
                <a:lnTo>
                  <a:pt x="986790" y="2839403"/>
                </a:lnTo>
                <a:lnTo>
                  <a:pt x="1010603" y="2847023"/>
                </a:lnTo>
                <a:lnTo>
                  <a:pt x="1016318" y="2848928"/>
                </a:lnTo>
                <a:lnTo>
                  <a:pt x="1030605" y="2805113"/>
                </a:lnTo>
                <a:lnTo>
                  <a:pt x="988695" y="2790825"/>
                </a:lnTo>
                <a:lnTo>
                  <a:pt x="947738" y="2774633"/>
                </a:lnTo>
                <a:lnTo>
                  <a:pt x="927735" y="2767013"/>
                </a:lnTo>
                <a:cubicBezTo>
                  <a:pt x="921068" y="2764155"/>
                  <a:pt x="914400" y="2761298"/>
                  <a:pt x="907732" y="2758440"/>
                </a:cubicBezTo>
                <a:lnTo>
                  <a:pt x="867728" y="2740343"/>
                </a:lnTo>
                <a:lnTo>
                  <a:pt x="847725" y="2781300"/>
                </a:lnTo>
                <a:lnTo>
                  <a:pt x="852488" y="2783205"/>
                </a:lnTo>
                <a:lnTo>
                  <a:pt x="898207" y="2804160"/>
                </a:lnTo>
                <a:lnTo>
                  <a:pt x="891540" y="2819400"/>
                </a:lnTo>
                <a:lnTo>
                  <a:pt x="856297" y="2803208"/>
                </a:lnTo>
                <a:lnTo>
                  <a:pt x="839153" y="2795588"/>
                </a:lnTo>
                <a:cubicBezTo>
                  <a:pt x="833438" y="2792730"/>
                  <a:pt x="827722" y="2789873"/>
                  <a:pt x="822007" y="2787015"/>
                </a:cubicBezTo>
                <a:lnTo>
                  <a:pt x="787718" y="2769870"/>
                </a:lnTo>
                <a:cubicBezTo>
                  <a:pt x="782003" y="2767013"/>
                  <a:pt x="776288" y="2764155"/>
                  <a:pt x="770572" y="2761298"/>
                </a:cubicBezTo>
                <a:lnTo>
                  <a:pt x="754380" y="2751773"/>
                </a:lnTo>
                <a:lnTo>
                  <a:pt x="762000" y="2737485"/>
                </a:lnTo>
                <a:cubicBezTo>
                  <a:pt x="769620" y="2741295"/>
                  <a:pt x="776288" y="2746058"/>
                  <a:pt x="783907" y="2749868"/>
                </a:cubicBezTo>
                <a:lnTo>
                  <a:pt x="805815" y="2761298"/>
                </a:lnTo>
                <a:lnTo>
                  <a:pt x="810578" y="2764155"/>
                </a:lnTo>
                <a:lnTo>
                  <a:pt x="831532" y="2723198"/>
                </a:lnTo>
                <a:lnTo>
                  <a:pt x="811530" y="2712720"/>
                </a:lnTo>
                <a:lnTo>
                  <a:pt x="802005" y="2707958"/>
                </a:lnTo>
                <a:lnTo>
                  <a:pt x="792480" y="2702243"/>
                </a:lnTo>
                <a:lnTo>
                  <a:pt x="754380" y="2680335"/>
                </a:lnTo>
                <a:lnTo>
                  <a:pt x="744855" y="2674620"/>
                </a:lnTo>
                <a:cubicBezTo>
                  <a:pt x="741997" y="2672715"/>
                  <a:pt x="739140" y="2670810"/>
                  <a:pt x="735330" y="2668905"/>
                </a:cubicBezTo>
                <a:lnTo>
                  <a:pt x="717232" y="2657475"/>
                </a:lnTo>
                <a:lnTo>
                  <a:pt x="699135" y="2646045"/>
                </a:lnTo>
                <a:cubicBezTo>
                  <a:pt x="693420" y="2642235"/>
                  <a:pt x="686753" y="2638425"/>
                  <a:pt x="681038" y="2633663"/>
                </a:cubicBezTo>
                <a:lnTo>
                  <a:pt x="655320" y="2671763"/>
                </a:lnTo>
                <a:lnTo>
                  <a:pt x="660082" y="2674620"/>
                </a:lnTo>
                <a:cubicBezTo>
                  <a:pt x="674370" y="2684145"/>
                  <a:pt x="687705" y="2692718"/>
                  <a:pt x="701993" y="2701290"/>
                </a:cubicBezTo>
                <a:lnTo>
                  <a:pt x="693420" y="2714625"/>
                </a:lnTo>
                <a:lnTo>
                  <a:pt x="661035" y="2693670"/>
                </a:lnTo>
                <a:lnTo>
                  <a:pt x="653415" y="2688908"/>
                </a:lnTo>
                <a:lnTo>
                  <a:pt x="645795" y="2683193"/>
                </a:lnTo>
                <a:lnTo>
                  <a:pt x="630555" y="2671763"/>
                </a:lnTo>
                <a:lnTo>
                  <a:pt x="599122" y="2649855"/>
                </a:lnTo>
                <a:cubicBezTo>
                  <a:pt x="588645" y="2642235"/>
                  <a:pt x="579120" y="2633663"/>
                  <a:pt x="568643" y="2626043"/>
                </a:cubicBezTo>
                <a:lnTo>
                  <a:pt x="579120" y="2613660"/>
                </a:lnTo>
                <a:cubicBezTo>
                  <a:pt x="592455" y="2624138"/>
                  <a:pt x="604838" y="2634615"/>
                  <a:pt x="619125" y="2644140"/>
                </a:cubicBezTo>
                <a:lnTo>
                  <a:pt x="623888" y="2646998"/>
                </a:lnTo>
                <a:lnTo>
                  <a:pt x="650557" y="2609850"/>
                </a:lnTo>
                <a:cubicBezTo>
                  <a:pt x="644843" y="2606040"/>
                  <a:pt x="638175" y="2601278"/>
                  <a:pt x="632460" y="2597468"/>
                </a:cubicBezTo>
                <a:lnTo>
                  <a:pt x="615315" y="2584133"/>
                </a:lnTo>
                <a:lnTo>
                  <a:pt x="581025" y="2556510"/>
                </a:lnTo>
                <a:lnTo>
                  <a:pt x="547688" y="2527935"/>
                </a:lnTo>
                <a:lnTo>
                  <a:pt x="531495" y="2513648"/>
                </a:lnTo>
                <a:lnTo>
                  <a:pt x="515303" y="2498408"/>
                </a:lnTo>
                <a:lnTo>
                  <a:pt x="483870" y="2531745"/>
                </a:lnTo>
                <a:lnTo>
                  <a:pt x="487680" y="2535555"/>
                </a:lnTo>
                <a:cubicBezTo>
                  <a:pt x="499110" y="2546985"/>
                  <a:pt x="512445" y="2557463"/>
                  <a:pt x="524828" y="2568893"/>
                </a:cubicBezTo>
                <a:lnTo>
                  <a:pt x="514350" y="2581275"/>
                </a:lnTo>
                <a:cubicBezTo>
                  <a:pt x="504825" y="2572703"/>
                  <a:pt x="495300" y="2565083"/>
                  <a:pt x="485775" y="2555558"/>
                </a:cubicBezTo>
                <a:lnTo>
                  <a:pt x="458153" y="2528888"/>
                </a:lnTo>
                <a:lnTo>
                  <a:pt x="443865" y="2515553"/>
                </a:lnTo>
                <a:lnTo>
                  <a:pt x="437197" y="2508885"/>
                </a:lnTo>
                <a:lnTo>
                  <a:pt x="430530" y="2502218"/>
                </a:lnTo>
                <a:lnTo>
                  <a:pt x="403860" y="2474595"/>
                </a:lnTo>
                <a:lnTo>
                  <a:pt x="415290" y="2463165"/>
                </a:lnTo>
                <a:cubicBezTo>
                  <a:pt x="426720" y="2475548"/>
                  <a:pt x="438150" y="2486978"/>
                  <a:pt x="449580" y="2499360"/>
                </a:cubicBezTo>
                <a:lnTo>
                  <a:pt x="453390" y="2503170"/>
                </a:lnTo>
                <a:lnTo>
                  <a:pt x="485775" y="2470785"/>
                </a:lnTo>
                <a:cubicBezTo>
                  <a:pt x="480060" y="2466023"/>
                  <a:pt x="475297" y="2460308"/>
                  <a:pt x="470535" y="2455545"/>
                </a:cubicBezTo>
                <a:lnTo>
                  <a:pt x="455295" y="2439353"/>
                </a:lnTo>
                <a:cubicBezTo>
                  <a:pt x="444818" y="2428875"/>
                  <a:pt x="434340" y="2418398"/>
                  <a:pt x="425768" y="2406968"/>
                </a:cubicBezTo>
                <a:lnTo>
                  <a:pt x="397193" y="2373630"/>
                </a:lnTo>
                <a:cubicBezTo>
                  <a:pt x="394335" y="2370773"/>
                  <a:pt x="392430" y="2367915"/>
                  <a:pt x="389572" y="2365058"/>
                </a:cubicBezTo>
                <a:lnTo>
                  <a:pt x="382905" y="2356485"/>
                </a:lnTo>
                <a:lnTo>
                  <a:pt x="369570" y="2339340"/>
                </a:lnTo>
                <a:lnTo>
                  <a:pt x="333375" y="2367915"/>
                </a:lnTo>
                <a:lnTo>
                  <a:pt x="337185" y="2372678"/>
                </a:lnTo>
                <a:lnTo>
                  <a:pt x="352425" y="2392680"/>
                </a:lnTo>
                <a:cubicBezTo>
                  <a:pt x="357188" y="2399348"/>
                  <a:pt x="362903" y="2405063"/>
                  <a:pt x="368618" y="2411730"/>
                </a:cubicBezTo>
                <a:lnTo>
                  <a:pt x="356235" y="2422208"/>
                </a:lnTo>
                <a:lnTo>
                  <a:pt x="343853" y="2407920"/>
                </a:lnTo>
                <a:cubicBezTo>
                  <a:pt x="340043" y="2403158"/>
                  <a:pt x="336232" y="2397443"/>
                  <a:pt x="331470" y="2392680"/>
                </a:cubicBezTo>
                <a:lnTo>
                  <a:pt x="307657" y="2362200"/>
                </a:lnTo>
                <a:cubicBezTo>
                  <a:pt x="299085" y="2352675"/>
                  <a:pt x="292418" y="2342198"/>
                  <a:pt x="284797" y="2331720"/>
                </a:cubicBezTo>
                <a:lnTo>
                  <a:pt x="262890" y="2300288"/>
                </a:lnTo>
                <a:lnTo>
                  <a:pt x="276225" y="2290763"/>
                </a:lnTo>
                <a:lnTo>
                  <a:pt x="304800" y="2331720"/>
                </a:lnTo>
                <a:lnTo>
                  <a:pt x="307657" y="2336483"/>
                </a:lnTo>
                <a:lnTo>
                  <a:pt x="344805" y="2308860"/>
                </a:lnTo>
                <a:lnTo>
                  <a:pt x="319088" y="2272665"/>
                </a:lnTo>
                <a:cubicBezTo>
                  <a:pt x="315278" y="2266950"/>
                  <a:pt x="310515" y="2261235"/>
                  <a:pt x="306705" y="2254568"/>
                </a:cubicBezTo>
                <a:lnTo>
                  <a:pt x="295275" y="2236470"/>
                </a:lnTo>
                <a:cubicBezTo>
                  <a:pt x="287655" y="2224088"/>
                  <a:pt x="279082" y="2211705"/>
                  <a:pt x="271463" y="2199323"/>
                </a:cubicBezTo>
                <a:lnTo>
                  <a:pt x="249555" y="2161223"/>
                </a:lnTo>
                <a:lnTo>
                  <a:pt x="209550" y="2184083"/>
                </a:lnTo>
                <a:lnTo>
                  <a:pt x="212407" y="2188845"/>
                </a:lnTo>
                <a:lnTo>
                  <a:pt x="224790" y="2210753"/>
                </a:lnTo>
                <a:cubicBezTo>
                  <a:pt x="228600" y="2218373"/>
                  <a:pt x="233363" y="2225040"/>
                  <a:pt x="237172" y="2232660"/>
                </a:cubicBezTo>
                <a:lnTo>
                  <a:pt x="222885" y="2241233"/>
                </a:lnTo>
                <a:cubicBezTo>
                  <a:pt x="219075" y="2235518"/>
                  <a:pt x="216218" y="2230755"/>
                  <a:pt x="213360" y="2225040"/>
                </a:cubicBezTo>
                <a:lnTo>
                  <a:pt x="203835" y="2208848"/>
                </a:lnTo>
                <a:lnTo>
                  <a:pt x="184785" y="2175510"/>
                </a:lnTo>
                <a:cubicBezTo>
                  <a:pt x="173355" y="2152650"/>
                  <a:pt x="160972" y="2129790"/>
                  <a:pt x="149543" y="2106930"/>
                </a:cubicBezTo>
                <a:lnTo>
                  <a:pt x="163830" y="2100263"/>
                </a:lnTo>
                <a:cubicBezTo>
                  <a:pt x="171450" y="2115503"/>
                  <a:pt x="179070" y="2129790"/>
                  <a:pt x="186690" y="2145030"/>
                </a:cubicBezTo>
                <a:lnTo>
                  <a:pt x="189547" y="2149793"/>
                </a:lnTo>
                <a:lnTo>
                  <a:pt x="230505" y="2128838"/>
                </a:lnTo>
                <a:lnTo>
                  <a:pt x="210503" y="2089785"/>
                </a:lnTo>
                <a:cubicBezTo>
                  <a:pt x="206693" y="2083118"/>
                  <a:pt x="203835" y="2076450"/>
                  <a:pt x="200978" y="2069783"/>
                </a:cubicBezTo>
                <a:lnTo>
                  <a:pt x="191453" y="2049780"/>
                </a:lnTo>
                <a:cubicBezTo>
                  <a:pt x="179070" y="2023110"/>
                  <a:pt x="168593" y="1995488"/>
                  <a:pt x="158115" y="1968818"/>
                </a:cubicBezTo>
                <a:lnTo>
                  <a:pt x="115253" y="1985010"/>
                </a:lnTo>
                <a:lnTo>
                  <a:pt x="117157" y="1989773"/>
                </a:lnTo>
                <a:lnTo>
                  <a:pt x="135255" y="2036445"/>
                </a:lnTo>
                <a:lnTo>
                  <a:pt x="120015" y="2043113"/>
                </a:lnTo>
                <a:lnTo>
                  <a:pt x="105728" y="2007870"/>
                </a:lnTo>
                <a:lnTo>
                  <a:pt x="99060" y="1989773"/>
                </a:lnTo>
                <a:lnTo>
                  <a:pt x="95250" y="1981200"/>
                </a:lnTo>
                <a:lnTo>
                  <a:pt x="92393" y="1971675"/>
                </a:lnTo>
                <a:lnTo>
                  <a:pt x="80010" y="1935480"/>
                </a:lnTo>
                <a:cubicBezTo>
                  <a:pt x="76200" y="1923098"/>
                  <a:pt x="71438" y="1911668"/>
                  <a:pt x="68580" y="1899285"/>
                </a:cubicBezTo>
                <a:lnTo>
                  <a:pt x="83820" y="1894523"/>
                </a:lnTo>
                <a:lnTo>
                  <a:pt x="87630" y="1906905"/>
                </a:lnTo>
                <a:cubicBezTo>
                  <a:pt x="88582" y="1910715"/>
                  <a:pt x="90488" y="1914525"/>
                  <a:pt x="91440" y="1918335"/>
                </a:cubicBezTo>
                <a:lnTo>
                  <a:pt x="99060" y="1942148"/>
                </a:lnTo>
                <a:lnTo>
                  <a:pt x="100965" y="1947863"/>
                </a:lnTo>
                <a:lnTo>
                  <a:pt x="144780" y="1932623"/>
                </a:lnTo>
                <a:cubicBezTo>
                  <a:pt x="140018" y="1918335"/>
                  <a:pt x="135255" y="1905000"/>
                  <a:pt x="130493" y="1890713"/>
                </a:cubicBezTo>
                <a:lnTo>
                  <a:pt x="114300" y="1845945"/>
                </a:lnTo>
                <a:lnTo>
                  <a:pt x="108585" y="1824990"/>
                </a:lnTo>
                <a:lnTo>
                  <a:pt x="103822" y="1804035"/>
                </a:lnTo>
                <a:lnTo>
                  <a:pt x="94297" y="1761173"/>
                </a:lnTo>
                <a:lnTo>
                  <a:pt x="49530" y="1770698"/>
                </a:lnTo>
                <a:lnTo>
                  <a:pt x="50482" y="1776413"/>
                </a:lnTo>
                <a:lnTo>
                  <a:pt x="61913" y="1824990"/>
                </a:lnTo>
                <a:lnTo>
                  <a:pt x="45720" y="1828800"/>
                </a:lnTo>
                <a:lnTo>
                  <a:pt x="37147" y="1791652"/>
                </a:lnTo>
                <a:lnTo>
                  <a:pt x="32385" y="1772602"/>
                </a:lnTo>
                <a:cubicBezTo>
                  <a:pt x="31432" y="1765935"/>
                  <a:pt x="30480" y="1760220"/>
                  <a:pt x="28575" y="1753552"/>
                </a:cubicBezTo>
                <a:lnTo>
                  <a:pt x="21907" y="1715452"/>
                </a:lnTo>
                <a:lnTo>
                  <a:pt x="19050" y="1696402"/>
                </a:lnTo>
                <a:lnTo>
                  <a:pt x="16193" y="1677352"/>
                </a:lnTo>
                <a:lnTo>
                  <a:pt x="32385" y="1675448"/>
                </a:lnTo>
                <a:cubicBezTo>
                  <a:pt x="33338" y="1684020"/>
                  <a:pt x="34290" y="1691640"/>
                  <a:pt x="36195" y="1700213"/>
                </a:cubicBezTo>
                <a:lnTo>
                  <a:pt x="40957" y="1724977"/>
                </a:lnTo>
                <a:lnTo>
                  <a:pt x="41910" y="1730693"/>
                </a:lnTo>
                <a:lnTo>
                  <a:pt x="86678" y="1723073"/>
                </a:lnTo>
                <a:lnTo>
                  <a:pt x="82868" y="1701165"/>
                </a:lnTo>
                <a:cubicBezTo>
                  <a:pt x="81915" y="1693545"/>
                  <a:pt x="80010" y="1686877"/>
                  <a:pt x="79057" y="1679258"/>
                </a:cubicBezTo>
                <a:lnTo>
                  <a:pt x="73343" y="1635443"/>
                </a:lnTo>
                <a:cubicBezTo>
                  <a:pt x="72390" y="1627823"/>
                  <a:pt x="71438" y="1621155"/>
                  <a:pt x="70485" y="1613535"/>
                </a:cubicBezTo>
                <a:lnTo>
                  <a:pt x="68580" y="1591627"/>
                </a:lnTo>
                <a:lnTo>
                  <a:pt x="64770" y="1547813"/>
                </a:lnTo>
                <a:lnTo>
                  <a:pt x="19050" y="1549718"/>
                </a:lnTo>
                <a:lnTo>
                  <a:pt x="19050" y="1555433"/>
                </a:lnTo>
                <a:lnTo>
                  <a:pt x="22860" y="1604963"/>
                </a:lnTo>
                <a:lnTo>
                  <a:pt x="6668" y="1606868"/>
                </a:lnTo>
                <a:lnTo>
                  <a:pt x="3810" y="1568768"/>
                </a:lnTo>
                <a:lnTo>
                  <a:pt x="1905" y="1549718"/>
                </a:lnTo>
                <a:lnTo>
                  <a:pt x="953" y="1530668"/>
                </a:lnTo>
                <a:lnTo>
                  <a:pt x="0" y="1492568"/>
                </a:lnTo>
                <a:cubicBezTo>
                  <a:pt x="0" y="1485900"/>
                  <a:pt x="0" y="1480185"/>
                  <a:pt x="0" y="1473518"/>
                </a:cubicBezTo>
                <a:lnTo>
                  <a:pt x="953" y="1454468"/>
                </a:lnTo>
                <a:lnTo>
                  <a:pt x="17145" y="1454468"/>
                </a:lnTo>
                <a:cubicBezTo>
                  <a:pt x="17145" y="1463040"/>
                  <a:pt x="16193" y="1471613"/>
                  <a:pt x="17145" y="1479233"/>
                </a:cubicBezTo>
                <a:lnTo>
                  <a:pt x="18097" y="1503998"/>
                </a:lnTo>
                <a:lnTo>
                  <a:pt x="18097" y="1509713"/>
                </a:lnTo>
                <a:lnTo>
                  <a:pt x="63818" y="1508760"/>
                </a:lnTo>
                <a:lnTo>
                  <a:pt x="62865" y="1486853"/>
                </a:lnTo>
                <a:lnTo>
                  <a:pt x="62865" y="1475423"/>
                </a:lnTo>
                <a:cubicBezTo>
                  <a:pt x="62865" y="1471613"/>
                  <a:pt x="62865" y="1467803"/>
                  <a:pt x="62865" y="1463993"/>
                </a:cubicBezTo>
                <a:lnTo>
                  <a:pt x="63818" y="1420178"/>
                </a:lnTo>
                <a:cubicBezTo>
                  <a:pt x="63818" y="1412558"/>
                  <a:pt x="63818" y="1405890"/>
                  <a:pt x="64770" y="1398270"/>
                </a:cubicBezTo>
                <a:lnTo>
                  <a:pt x="66675" y="1376363"/>
                </a:lnTo>
                <a:lnTo>
                  <a:pt x="69532" y="1332548"/>
                </a:lnTo>
                <a:lnTo>
                  <a:pt x="23813" y="1327785"/>
                </a:lnTo>
                <a:lnTo>
                  <a:pt x="23813" y="1333500"/>
                </a:lnTo>
                <a:lnTo>
                  <a:pt x="20003" y="1383030"/>
                </a:lnTo>
                <a:lnTo>
                  <a:pt x="3810" y="1382078"/>
                </a:lnTo>
                <a:lnTo>
                  <a:pt x="6668" y="1343978"/>
                </a:lnTo>
                <a:lnTo>
                  <a:pt x="8572" y="1324928"/>
                </a:lnTo>
                <a:lnTo>
                  <a:pt x="10478" y="1305878"/>
                </a:lnTo>
                <a:lnTo>
                  <a:pt x="15240" y="1267778"/>
                </a:lnTo>
                <a:cubicBezTo>
                  <a:pt x="16193" y="1261110"/>
                  <a:pt x="17145" y="1255395"/>
                  <a:pt x="18097" y="1248728"/>
                </a:cubicBezTo>
                <a:lnTo>
                  <a:pt x="21907" y="1229678"/>
                </a:lnTo>
                <a:lnTo>
                  <a:pt x="38100" y="1232535"/>
                </a:lnTo>
                <a:cubicBezTo>
                  <a:pt x="37147" y="1241108"/>
                  <a:pt x="35243" y="1248728"/>
                  <a:pt x="34290" y="1257300"/>
                </a:cubicBezTo>
                <a:lnTo>
                  <a:pt x="31432" y="1282065"/>
                </a:lnTo>
                <a:lnTo>
                  <a:pt x="30480" y="1287780"/>
                </a:lnTo>
                <a:lnTo>
                  <a:pt x="76200" y="1293495"/>
                </a:lnTo>
                <a:lnTo>
                  <a:pt x="79057" y="1271588"/>
                </a:lnTo>
                <a:lnTo>
                  <a:pt x="80010" y="1261110"/>
                </a:lnTo>
                <a:lnTo>
                  <a:pt x="81915" y="1250633"/>
                </a:lnTo>
                <a:lnTo>
                  <a:pt x="89535" y="1207770"/>
                </a:lnTo>
                <a:cubicBezTo>
                  <a:pt x="91440" y="1193483"/>
                  <a:pt x="95250" y="1179195"/>
                  <a:pt x="99060" y="1164908"/>
                </a:cubicBezTo>
                <a:cubicBezTo>
                  <a:pt x="102870" y="1150620"/>
                  <a:pt x="105728" y="1136333"/>
                  <a:pt x="108585" y="1122045"/>
                </a:cubicBezTo>
                <a:lnTo>
                  <a:pt x="63818" y="1110615"/>
                </a:lnTo>
                <a:cubicBezTo>
                  <a:pt x="62865" y="1112520"/>
                  <a:pt x="62865" y="1114425"/>
                  <a:pt x="62865" y="1116330"/>
                </a:cubicBezTo>
                <a:lnTo>
                  <a:pt x="51435" y="1164908"/>
                </a:lnTo>
                <a:lnTo>
                  <a:pt x="35243" y="1161098"/>
                </a:lnTo>
                <a:lnTo>
                  <a:pt x="43815" y="1123950"/>
                </a:lnTo>
                <a:cubicBezTo>
                  <a:pt x="45720" y="1117283"/>
                  <a:pt x="46672" y="1111568"/>
                  <a:pt x="48578" y="1104900"/>
                </a:cubicBezTo>
                <a:lnTo>
                  <a:pt x="53340" y="1086803"/>
                </a:lnTo>
                <a:cubicBezTo>
                  <a:pt x="60007" y="1062038"/>
                  <a:pt x="66675" y="1037273"/>
                  <a:pt x="75247" y="1013460"/>
                </a:cubicBezTo>
                <a:lnTo>
                  <a:pt x="90488" y="1018223"/>
                </a:lnTo>
                <a:lnTo>
                  <a:pt x="82868" y="1042035"/>
                </a:lnTo>
                <a:cubicBezTo>
                  <a:pt x="80010" y="1049655"/>
                  <a:pt x="78105" y="1058228"/>
                  <a:pt x="76200" y="1065848"/>
                </a:cubicBezTo>
                <a:lnTo>
                  <a:pt x="74295" y="1071563"/>
                </a:lnTo>
                <a:lnTo>
                  <a:pt x="118110" y="1083945"/>
                </a:lnTo>
                <a:cubicBezTo>
                  <a:pt x="125730" y="1055370"/>
                  <a:pt x="136207" y="1027748"/>
                  <a:pt x="144780" y="1000125"/>
                </a:cubicBezTo>
                <a:cubicBezTo>
                  <a:pt x="146685" y="993458"/>
                  <a:pt x="149543" y="986790"/>
                  <a:pt x="152400" y="979170"/>
                </a:cubicBezTo>
                <a:lnTo>
                  <a:pt x="160020" y="959168"/>
                </a:lnTo>
                <a:lnTo>
                  <a:pt x="167640" y="939165"/>
                </a:lnTo>
                <a:lnTo>
                  <a:pt x="171450" y="928688"/>
                </a:lnTo>
                <a:lnTo>
                  <a:pt x="176213" y="918210"/>
                </a:lnTo>
                <a:lnTo>
                  <a:pt x="134303" y="900113"/>
                </a:lnTo>
                <a:lnTo>
                  <a:pt x="132397" y="904875"/>
                </a:lnTo>
                <a:cubicBezTo>
                  <a:pt x="125730" y="920115"/>
                  <a:pt x="120015" y="936308"/>
                  <a:pt x="113347" y="951548"/>
                </a:cubicBezTo>
                <a:lnTo>
                  <a:pt x="98107" y="945833"/>
                </a:lnTo>
                <a:lnTo>
                  <a:pt x="112395" y="910590"/>
                </a:lnTo>
                <a:cubicBezTo>
                  <a:pt x="114300" y="904875"/>
                  <a:pt x="117157" y="899160"/>
                  <a:pt x="120015" y="893445"/>
                </a:cubicBezTo>
                <a:lnTo>
                  <a:pt x="127635" y="876300"/>
                </a:lnTo>
                <a:lnTo>
                  <a:pt x="143828" y="841058"/>
                </a:lnTo>
                <a:lnTo>
                  <a:pt x="160972" y="806768"/>
                </a:lnTo>
                <a:lnTo>
                  <a:pt x="175260" y="814388"/>
                </a:lnTo>
                <a:lnTo>
                  <a:pt x="163830" y="836295"/>
                </a:lnTo>
                <a:lnTo>
                  <a:pt x="158115" y="847725"/>
                </a:lnTo>
                <a:lnTo>
                  <a:pt x="153353" y="859155"/>
                </a:lnTo>
                <a:lnTo>
                  <a:pt x="151447" y="863918"/>
                </a:lnTo>
                <a:lnTo>
                  <a:pt x="193357" y="882968"/>
                </a:lnTo>
                <a:cubicBezTo>
                  <a:pt x="196215" y="876300"/>
                  <a:pt x="199072" y="869633"/>
                  <a:pt x="202882" y="862965"/>
                </a:cubicBezTo>
                <a:lnTo>
                  <a:pt x="213360" y="842963"/>
                </a:lnTo>
                <a:cubicBezTo>
                  <a:pt x="220028" y="829628"/>
                  <a:pt x="226695" y="817245"/>
                  <a:pt x="233363" y="803910"/>
                </a:cubicBezTo>
                <a:lnTo>
                  <a:pt x="255270" y="765810"/>
                </a:lnTo>
                <a:lnTo>
                  <a:pt x="265747" y="746760"/>
                </a:lnTo>
                <a:lnTo>
                  <a:pt x="277178" y="728663"/>
                </a:lnTo>
                <a:lnTo>
                  <a:pt x="238125" y="703898"/>
                </a:lnTo>
                <a:lnTo>
                  <a:pt x="235268" y="708660"/>
                </a:lnTo>
                <a:cubicBezTo>
                  <a:pt x="225743" y="722948"/>
                  <a:pt x="218122" y="737235"/>
                  <a:pt x="209550" y="751523"/>
                </a:cubicBezTo>
                <a:lnTo>
                  <a:pt x="195263" y="742950"/>
                </a:lnTo>
                <a:cubicBezTo>
                  <a:pt x="201930" y="731520"/>
                  <a:pt x="207645" y="721043"/>
                  <a:pt x="214313" y="709613"/>
                </a:cubicBezTo>
                <a:lnTo>
                  <a:pt x="235268" y="677228"/>
                </a:lnTo>
                <a:cubicBezTo>
                  <a:pt x="248603" y="655320"/>
                  <a:pt x="263843" y="635318"/>
                  <a:pt x="279082" y="614363"/>
                </a:cubicBezTo>
                <a:lnTo>
                  <a:pt x="292418" y="623888"/>
                </a:lnTo>
                <a:lnTo>
                  <a:pt x="263843" y="664845"/>
                </a:lnTo>
                <a:lnTo>
                  <a:pt x="260985" y="669608"/>
                </a:lnTo>
                <a:lnTo>
                  <a:pt x="299085" y="695325"/>
                </a:lnTo>
                <a:cubicBezTo>
                  <a:pt x="302895" y="688658"/>
                  <a:pt x="307657" y="682943"/>
                  <a:pt x="311468" y="677228"/>
                </a:cubicBezTo>
                <a:lnTo>
                  <a:pt x="323850" y="659130"/>
                </a:lnTo>
                <a:cubicBezTo>
                  <a:pt x="332422" y="647700"/>
                  <a:pt x="340995" y="635318"/>
                  <a:pt x="349568" y="623888"/>
                </a:cubicBezTo>
                <a:lnTo>
                  <a:pt x="377190" y="589598"/>
                </a:lnTo>
                <a:cubicBezTo>
                  <a:pt x="379095" y="586740"/>
                  <a:pt x="381953" y="583883"/>
                  <a:pt x="383857" y="581025"/>
                </a:cubicBezTo>
                <a:lnTo>
                  <a:pt x="391478" y="572453"/>
                </a:lnTo>
                <a:lnTo>
                  <a:pt x="405765" y="556260"/>
                </a:lnTo>
                <a:lnTo>
                  <a:pt x="371475" y="525780"/>
                </a:lnTo>
                <a:lnTo>
                  <a:pt x="367665" y="529590"/>
                </a:lnTo>
                <a:lnTo>
                  <a:pt x="351472" y="548640"/>
                </a:lnTo>
                <a:cubicBezTo>
                  <a:pt x="345757" y="555308"/>
                  <a:pt x="340995" y="561975"/>
                  <a:pt x="336232" y="568643"/>
                </a:cubicBezTo>
                <a:lnTo>
                  <a:pt x="323850" y="558165"/>
                </a:lnTo>
                <a:lnTo>
                  <a:pt x="335280" y="542925"/>
                </a:lnTo>
                <a:lnTo>
                  <a:pt x="347663" y="528638"/>
                </a:lnTo>
                <a:lnTo>
                  <a:pt x="372428" y="500063"/>
                </a:lnTo>
                <a:cubicBezTo>
                  <a:pt x="381000" y="490538"/>
                  <a:pt x="389572" y="481013"/>
                  <a:pt x="398145" y="471488"/>
                </a:cubicBezTo>
                <a:lnTo>
                  <a:pt x="424815" y="443865"/>
                </a:lnTo>
                <a:lnTo>
                  <a:pt x="436245" y="455295"/>
                </a:lnTo>
                <a:lnTo>
                  <a:pt x="401955" y="491490"/>
                </a:lnTo>
                <a:lnTo>
                  <a:pt x="398145" y="495300"/>
                </a:lnTo>
                <a:lnTo>
                  <a:pt x="432435" y="526733"/>
                </a:lnTo>
                <a:lnTo>
                  <a:pt x="462915" y="495300"/>
                </a:lnTo>
                <a:cubicBezTo>
                  <a:pt x="467678" y="490538"/>
                  <a:pt x="472440" y="484823"/>
                  <a:pt x="478155" y="479108"/>
                </a:cubicBezTo>
                <a:lnTo>
                  <a:pt x="494347" y="463867"/>
                </a:lnTo>
                <a:cubicBezTo>
                  <a:pt x="504825" y="453390"/>
                  <a:pt x="515303" y="443865"/>
                  <a:pt x="526732" y="433388"/>
                </a:cubicBezTo>
                <a:lnTo>
                  <a:pt x="560070" y="404813"/>
                </a:lnTo>
                <a:lnTo>
                  <a:pt x="530543" y="369570"/>
                </a:lnTo>
                <a:lnTo>
                  <a:pt x="526732" y="373380"/>
                </a:lnTo>
                <a:lnTo>
                  <a:pt x="507682" y="389573"/>
                </a:lnTo>
                <a:cubicBezTo>
                  <a:pt x="501015" y="395288"/>
                  <a:pt x="495300" y="400050"/>
                  <a:pt x="488632" y="405765"/>
                </a:cubicBezTo>
                <a:lnTo>
                  <a:pt x="477203" y="393383"/>
                </a:lnTo>
                <a:cubicBezTo>
                  <a:pt x="481965" y="388620"/>
                  <a:pt x="486728" y="384810"/>
                  <a:pt x="491490" y="381000"/>
                </a:cubicBezTo>
                <a:lnTo>
                  <a:pt x="505778" y="368617"/>
                </a:lnTo>
                <a:lnTo>
                  <a:pt x="534353" y="343853"/>
                </a:lnTo>
                <a:cubicBezTo>
                  <a:pt x="554355" y="327660"/>
                  <a:pt x="574357" y="312420"/>
                  <a:pt x="594360" y="296228"/>
                </a:cubicBezTo>
                <a:lnTo>
                  <a:pt x="603885" y="309563"/>
                </a:lnTo>
                <a:cubicBezTo>
                  <a:pt x="590550" y="319088"/>
                  <a:pt x="577215" y="330517"/>
                  <a:pt x="563880" y="340042"/>
                </a:cubicBezTo>
                <a:lnTo>
                  <a:pt x="559118" y="343853"/>
                </a:lnTo>
                <a:lnTo>
                  <a:pt x="587693" y="380048"/>
                </a:lnTo>
                <a:lnTo>
                  <a:pt x="621982" y="352425"/>
                </a:lnTo>
                <a:cubicBezTo>
                  <a:pt x="633413" y="343853"/>
                  <a:pt x="645795" y="335280"/>
                  <a:pt x="657225" y="326708"/>
                </a:cubicBezTo>
                <a:cubicBezTo>
                  <a:pt x="681038" y="309563"/>
                  <a:pt x="705803" y="294323"/>
                  <a:pt x="730568" y="278130"/>
                </a:cubicBezTo>
                <a:lnTo>
                  <a:pt x="706755" y="239078"/>
                </a:lnTo>
                <a:lnTo>
                  <a:pt x="701993" y="241935"/>
                </a:lnTo>
                <a:lnTo>
                  <a:pt x="660082" y="268605"/>
                </a:lnTo>
                <a:lnTo>
                  <a:pt x="650557" y="255270"/>
                </a:lnTo>
                <a:lnTo>
                  <a:pt x="682943" y="234315"/>
                </a:lnTo>
                <a:cubicBezTo>
                  <a:pt x="693420" y="227648"/>
                  <a:pt x="703897" y="220028"/>
                  <a:pt x="715328" y="214313"/>
                </a:cubicBezTo>
                <a:lnTo>
                  <a:pt x="748665" y="195263"/>
                </a:lnTo>
                <a:lnTo>
                  <a:pt x="764857" y="185738"/>
                </a:lnTo>
                <a:lnTo>
                  <a:pt x="782003" y="177165"/>
                </a:lnTo>
                <a:lnTo>
                  <a:pt x="789622" y="191453"/>
                </a:lnTo>
                <a:cubicBezTo>
                  <a:pt x="774382" y="199073"/>
                  <a:pt x="760095" y="207645"/>
                  <a:pt x="745807" y="215265"/>
                </a:cubicBezTo>
                <a:lnTo>
                  <a:pt x="741045" y="218123"/>
                </a:lnTo>
                <a:lnTo>
                  <a:pt x="763905" y="258128"/>
                </a:lnTo>
                <a:lnTo>
                  <a:pt x="782955" y="246698"/>
                </a:lnTo>
                <a:cubicBezTo>
                  <a:pt x="789622" y="242888"/>
                  <a:pt x="795338" y="239078"/>
                  <a:pt x="802005" y="236220"/>
                </a:cubicBezTo>
                <a:lnTo>
                  <a:pt x="841057" y="216218"/>
                </a:lnTo>
                <a:cubicBezTo>
                  <a:pt x="854393" y="209550"/>
                  <a:pt x="867728" y="203835"/>
                  <a:pt x="881063" y="197168"/>
                </a:cubicBezTo>
                <a:cubicBezTo>
                  <a:pt x="894397" y="191453"/>
                  <a:pt x="907732" y="184785"/>
                  <a:pt x="921068" y="179070"/>
                </a:cubicBezTo>
                <a:lnTo>
                  <a:pt x="902970" y="137160"/>
                </a:lnTo>
                <a:cubicBezTo>
                  <a:pt x="901065" y="138113"/>
                  <a:pt x="899160" y="138113"/>
                  <a:pt x="898207" y="139065"/>
                </a:cubicBezTo>
                <a:lnTo>
                  <a:pt x="852488" y="160020"/>
                </a:lnTo>
                <a:lnTo>
                  <a:pt x="845820" y="145733"/>
                </a:lnTo>
                <a:cubicBezTo>
                  <a:pt x="869632" y="135255"/>
                  <a:pt x="892493" y="123825"/>
                  <a:pt x="916305" y="115253"/>
                </a:cubicBezTo>
                <a:lnTo>
                  <a:pt x="951547" y="100965"/>
                </a:lnTo>
                <a:lnTo>
                  <a:pt x="960120" y="97155"/>
                </a:lnTo>
                <a:lnTo>
                  <a:pt x="969645" y="94298"/>
                </a:lnTo>
                <a:lnTo>
                  <a:pt x="987743" y="88583"/>
                </a:lnTo>
                <a:lnTo>
                  <a:pt x="993457" y="103823"/>
                </a:lnTo>
                <a:lnTo>
                  <a:pt x="969645" y="111443"/>
                </a:lnTo>
                <a:cubicBezTo>
                  <a:pt x="962025" y="114300"/>
                  <a:pt x="954405" y="117158"/>
                  <a:pt x="945832" y="120015"/>
                </a:cubicBezTo>
                <a:lnTo>
                  <a:pt x="941070" y="121920"/>
                </a:lnTo>
                <a:lnTo>
                  <a:pt x="957263" y="164783"/>
                </a:lnTo>
                <a:lnTo>
                  <a:pt x="977265" y="157163"/>
                </a:lnTo>
                <a:cubicBezTo>
                  <a:pt x="983932" y="154305"/>
                  <a:pt x="991553" y="152400"/>
                  <a:pt x="998220" y="149543"/>
                </a:cubicBezTo>
                <a:lnTo>
                  <a:pt x="1040130" y="135255"/>
                </a:lnTo>
                <a:cubicBezTo>
                  <a:pt x="1046797" y="132398"/>
                  <a:pt x="1054418" y="131445"/>
                  <a:pt x="1061085" y="128588"/>
                </a:cubicBezTo>
                <a:lnTo>
                  <a:pt x="1082040" y="122873"/>
                </a:lnTo>
                <a:lnTo>
                  <a:pt x="1102995" y="117158"/>
                </a:lnTo>
                <a:cubicBezTo>
                  <a:pt x="1106805" y="116205"/>
                  <a:pt x="1109663" y="115253"/>
                  <a:pt x="1113473" y="114300"/>
                </a:cubicBezTo>
                <a:lnTo>
                  <a:pt x="1123950" y="111443"/>
                </a:lnTo>
                <a:lnTo>
                  <a:pt x="1112520" y="66675"/>
                </a:lnTo>
                <a:lnTo>
                  <a:pt x="1106805" y="67628"/>
                </a:lnTo>
                <a:cubicBezTo>
                  <a:pt x="1098232" y="69533"/>
                  <a:pt x="1090613" y="72390"/>
                  <a:pt x="1082993" y="74295"/>
                </a:cubicBezTo>
                <a:lnTo>
                  <a:pt x="1059180" y="80963"/>
                </a:lnTo>
                <a:lnTo>
                  <a:pt x="1054418" y="65723"/>
                </a:lnTo>
                <a:lnTo>
                  <a:pt x="1091565" y="55245"/>
                </a:lnTo>
                <a:cubicBezTo>
                  <a:pt x="1103948" y="51435"/>
                  <a:pt x="1116330" y="49530"/>
                  <a:pt x="1128713" y="46673"/>
                </a:cubicBezTo>
                <a:lnTo>
                  <a:pt x="1165860" y="38100"/>
                </a:lnTo>
                <a:lnTo>
                  <a:pt x="1203960" y="31433"/>
                </a:lnTo>
                <a:lnTo>
                  <a:pt x="1206818" y="47625"/>
                </a:lnTo>
                <a:lnTo>
                  <a:pt x="1182053" y="52388"/>
                </a:lnTo>
                <a:lnTo>
                  <a:pt x="1169670" y="54293"/>
                </a:lnTo>
                <a:lnTo>
                  <a:pt x="1157288" y="57150"/>
                </a:lnTo>
                <a:lnTo>
                  <a:pt x="1151573" y="58103"/>
                </a:lnTo>
                <a:lnTo>
                  <a:pt x="1161098" y="102870"/>
                </a:lnTo>
                <a:cubicBezTo>
                  <a:pt x="1168718" y="100965"/>
                  <a:pt x="1175385" y="99060"/>
                  <a:pt x="1183005" y="98108"/>
                </a:cubicBezTo>
                <a:lnTo>
                  <a:pt x="1204913" y="94298"/>
                </a:lnTo>
                <a:lnTo>
                  <a:pt x="1247775" y="86678"/>
                </a:lnTo>
                <a:lnTo>
                  <a:pt x="1291590" y="80963"/>
                </a:lnTo>
                <a:lnTo>
                  <a:pt x="1313498" y="78105"/>
                </a:lnTo>
                <a:cubicBezTo>
                  <a:pt x="1321118" y="77153"/>
                  <a:pt x="1327785" y="77153"/>
                  <a:pt x="1335405" y="76200"/>
                </a:cubicBezTo>
                <a:lnTo>
                  <a:pt x="1331595" y="30480"/>
                </a:lnTo>
                <a:lnTo>
                  <a:pt x="1325880" y="30480"/>
                </a:lnTo>
                <a:cubicBezTo>
                  <a:pt x="1322070" y="30480"/>
                  <a:pt x="1317307" y="31433"/>
                  <a:pt x="1313498" y="31433"/>
                </a:cubicBezTo>
                <a:lnTo>
                  <a:pt x="1301115" y="33338"/>
                </a:lnTo>
                <a:lnTo>
                  <a:pt x="1276350" y="36195"/>
                </a:lnTo>
                <a:lnTo>
                  <a:pt x="1274445" y="20003"/>
                </a:lnTo>
                <a:lnTo>
                  <a:pt x="1312545" y="15240"/>
                </a:lnTo>
                <a:lnTo>
                  <a:pt x="1350645" y="12383"/>
                </a:lnTo>
                <a:lnTo>
                  <a:pt x="1388745" y="9525"/>
                </a:lnTo>
                <a:lnTo>
                  <a:pt x="1426845" y="8573"/>
                </a:lnTo>
                <a:lnTo>
                  <a:pt x="1426845" y="24765"/>
                </a:lnTo>
                <a:lnTo>
                  <a:pt x="1402080" y="25718"/>
                </a:lnTo>
                <a:lnTo>
                  <a:pt x="1389698" y="25718"/>
                </a:lnTo>
                <a:cubicBezTo>
                  <a:pt x="1385888" y="25718"/>
                  <a:pt x="1381125" y="26670"/>
                  <a:pt x="1377315" y="26670"/>
                </a:cubicBezTo>
                <a:lnTo>
                  <a:pt x="1371600" y="26670"/>
                </a:lnTo>
                <a:lnTo>
                  <a:pt x="1374457" y="72390"/>
                </a:lnTo>
                <a:cubicBezTo>
                  <a:pt x="1388745" y="70485"/>
                  <a:pt x="1403985" y="70485"/>
                  <a:pt x="1418273" y="70485"/>
                </a:cubicBezTo>
                <a:lnTo>
                  <a:pt x="1462088" y="69533"/>
                </a:lnTo>
                <a:lnTo>
                  <a:pt x="1505903" y="70485"/>
                </a:lnTo>
                <a:cubicBezTo>
                  <a:pt x="1520190" y="70485"/>
                  <a:pt x="1535430" y="70485"/>
                  <a:pt x="1549718" y="72390"/>
                </a:cubicBezTo>
                <a:lnTo>
                  <a:pt x="1552575" y="26670"/>
                </a:lnTo>
                <a:lnTo>
                  <a:pt x="1546860" y="26670"/>
                </a:lnTo>
                <a:cubicBezTo>
                  <a:pt x="1543050" y="26670"/>
                  <a:pt x="1538288" y="25718"/>
                  <a:pt x="1534478" y="25718"/>
                </a:cubicBezTo>
                <a:lnTo>
                  <a:pt x="1522095" y="25718"/>
                </a:lnTo>
                <a:lnTo>
                  <a:pt x="1497330" y="24765"/>
                </a:lnTo>
                <a:lnTo>
                  <a:pt x="1497330" y="8573"/>
                </a:lnTo>
                <a:lnTo>
                  <a:pt x="1535430" y="9525"/>
                </a:lnTo>
                <a:lnTo>
                  <a:pt x="1573530" y="12383"/>
                </a:lnTo>
                <a:lnTo>
                  <a:pt x="1611630" y="15240"/>
                </a:lnTo>
                <a:lnTo>
                  <a:pt x="1649730" y="20003"/>
                </a:lnTo>
                <a:lnTo>
                  <a:pt x="1647825" y="36195"/>
                </a:lnTo>
                <a:lnTo>
                  <a:pt x="1623060" y="33338"/>
                </a:lnTo>
                <a:lnTo>
                  <a:pt x="1610678" y="31433"/>
                </a:lnTo>
                <a:cubicBezTo>
                  <a:pt x="1606868" y="31433"/>
                  <a:pt x="1602105" y="30480"/>
                  <a:pt x="1598295" y="30480"/>
                </a:cubicBezTo>
                <a:lnTo>
                  <a:pt x="1592580" y="30480"/>
                </a:lnTo>
                <a:lnTo>
                  <a:pt x="1588770" y="76200"/>
                </a:lnTo>
                <a:cubicBezTo>
                  <a:pt x="1596390" y="77153"/>
                  <a:pt x="1603057" y="77153"/>
                  <a:pt x="1610678" y="78105"/>
                </a:cubicBezTo>
                <a:lnTo>
                  <a:pt x="1632585" y="80963"/>
                </a:lnTo>
                <a:lnTo>
                  <a:pt x="1676400" y="86678"/>
                </a:lnTo>
                <a:lnTo>
                  <a:pt x="1719263" y="94298"/>
                </a:lnTo>
                <a:lnTo>
                  <a:pt x="1741170" y="98108"/>
                </a:lnTo>
                <a:cubicBezTo>
                  <a:pt x="1748790" y="99060"/>
                  <a:pt x="1755457" y="100965"/>
                  <a:pt x="1763078" y="102870"/>
                </a:cubicBezTo>
                <a:lnTo>
                  <a:pt x="1772603" y="58103"/>
                </a:lnTo>
                <a:lnTo>
                  <a:pt x="1766888" y="57150"/>
                </a:lnTo>
                <a:lnTo>
                  <a:pt x="1754505" y="54293"/>
                </a:lnTo>
                <a:lnTo>
                  <a:pt x="1742123" y="52388"/>
                </a:lnTo>
                <a:lnTo>
                  <a:pt x="1717357" y="47625"/>
                </a:lnTo>
                <a:lnTo>
                  <a:pt x="1720215" y="31433"/>
                </a:lnTo>
                <a:lnTo>
                  <a:pt x="1758315" y="38100"/>
                </a:lnTo>
                <a:lnTo>
                  <a:pt x="1795463" y="46673"/>
                </a:lnTo>
                <a:cubicBezTo>
                  <a:pt x="1807845" y="49530"/>
                  <a:pt x="1820227" y="52388"/>
                  <a:pt x="1832610" y="55245"/>
                </a:cubicBezTo>
                <a:lnTo>
                  <a:pt x="1869757" y="65723"/>
                </a:lnTo>
                <a:lnTo>
                  <a:pt x="1864995" y="80963"/>
                </a:lnTo>
                <a:lnTo>
                  <a:pt x="1841182" y="74295"/>
                </a:lnTo>
                <a:cubicBezTo>
                  <a:pt x="1833563" y="72390"/>
                  <a:pt x="1824990" y="69533"/>
                  <a:pt x="1817370" y="67628"/>
                </a:cubicBezTo>
                <a:lnTo>
                  <a:pt x="1811655" y="66675"/>
                </a:lnTo>
                <a:lnTo>
                  <a:pt x="1800225" y="111443"/>
                </a:lnTo>
                <a:lnTo>
                  <a:pt x="1810702" y="114300"/>
                </a:lnTo>
                <a:cubicBezTo>
                  <a:pt x="1814513" y="115253"/>
                  <a:pt x="1817370" y="116205"/>
                  <a:pt x="1821180" y="117158"/>
                </a:cubicBezTo>
                <a:lnTo>
                  <a:pt x="1842135" y="122873"/>
                </a:lnTo>
                <a:lnTo>
                  <a:pt x="1863090" y="128588"/>
                </a:lnTo>
                <a:cubicBezTo>
                  <a:pt x="1869757" y="130493"/>
                  <a:pt x="1877377" y="132398"/>
                  <a:pt x="1884045" y="135255"/>
                </a:cubicBezTo>
                <a:lnTo>
                  <a:pt x="1925955" y="149543"/>
                </a:lnTo>
                <a:cubicBezTo>
                  <a:pt x="1932623" y="152400"/>
                  <a:pt x="1940243" y="154305"/>
                  <a:pt x="1946910" y="157163"/>
                </a:cubicBezTo>
                <a:lnTo>
                  <a:pt x="1966913" y="164783"/>
                </a:lnTo>
                <a:lnTo>
                  <a:pt x="1983105" y="121920"/>
                </a:lnTo>
                <a:lnTo>
                  <a:pt x="1978343" y="120015"/>
                </a:lnTo>
                <a:cubicBezTo>
                  <a:pt x="1970723" y="117158"/>
                  <a:pt x="1963102" y="113348"/>
                  <a:pt x="1954530" y="111443"/>
                </a:cubicBezTo>
                <a:lnTo>
                  <a:pt x="1930718" y="103823"/>
                </a:lnTo>
                <a:lnTo>
                  <a:pt x="1936432" y="88583"/>
                </a:lnTo>
                <a:lnTo>
                  <a:pt x="1954530" y="94298"/>
                </a:lnTo>
                <a:lnTo>
                  <a:pt x="1964055" y="97155"/>
                </a:lnTo>
                <a:lnTo>
                  <a:pt x="1972627" y="100965"/>
                </a:lnTo>
                <a:lnTo>
                  <a:pt x="2007870" y="115253"/>
                </a:lnTo>
                <a:cubicBezTo>
                  <a:pt x="2031682" y="123825"/>
                  <a:pt x="2054543" y="135255"/>
                  <a:pt x="2078355" y="145733"/>
                </a:cubicBezTo>
                <a:lnTo>
                  <a:pt x="2071688" y="160020"/>
                </a:lnTo>
                <a:lnTo>
                  <a:pt x="2025968" y="139065"/>
                </a:lnTo>
                <a:cubicBezTo>
                  <a:pt x="2024063" y="138113"/>
                  <a:pt x="2022157" y="137160"/>
                  <a:pt x="2021205" y="137160"/>
                </a:cubicBezTo>
                <a:lnTo>
                  <a:pt x="2003107" y="179070"/>
                </a:lnTo>
                <a:cubicBezTo>
                  <a:pt x="2016443" y="184785"/>
                  <a:pt x="2029777" y="191453"/>
                  <a:pt x="2043113" y="197168"/>
                </a:cubicBezTo>
                <a:cubicBezTo>
                  <a:pt x="2056448" y="202883"/>
                  <a:pt x="2069782" y="208598"/>
                  <a:pt x="2083118" y="216218"/>
                </a:cubicBezTo>
                <a:lnTo>
                  <a:pt x="2122170" y="236220"/>
                </a:lnTo>
                <a:cubicBezTo>
                  <a:pt x="2128838" y="239078"/>
                  <a:pt x="2135505" y="242888"/>
                  <a:pt x="2141220" y="246698"/>
                </a:cubicBezTo>
                <a:lnTo>
                  <a:pt x="2160270" y="258128"/>
                </a:lnTo>
                <a:lnTo>
                  <a:pt x="2183130" y="218123"/>
                </a:lnTo>
                <a:lnTo>
                  <a:pt x="2178368" y="215265"/>
                </a:lnTo>
                <a:cubicBezTo>
                  <a:pt x="2164080" y="206693"/>
                  <a:pt x="2149793" y="198120"/>
                  <a:pt x="2134552" y="191453"/>
                </a:cubicBezTo>
                <a:lnTo>
                  <a:pt x="2142173" y="177165"/>
                </a:lnTo>
                <a:lnTo>
                  <a:pt x="2159318" y="185738"/>
                </a:lnTo>
                <a:lnTo>
                  <a:pt x="2175510" y="195263"/>
                </a:lnTo>
                <a:lnTo>
                  <a:pt x="2208848" y="214313"/>
                </a:lnTo>
                <a:cubicBezTo>
                  <a:pt x="2220277" y="220028"/>
                  <a:pt x="2230755" y="227648"/>
                  <a:pt x="2241233" y="234315"/>
                </a:cubicBezTo>
                <a:lnTo>
                  <a:pt x="2273618" y="255270"/>
                </a:lnTo>
                <a:lnTo>
                  <a:pt x="2264093" y="268605"/>
                </a:lnTo>
                <a:lnTo>
                  <a:pt x="2222183" y="241935"/>
                </a:lnTo>
                <a:lnTo>
                  <a:pt x="2217420" y="239078"/>
                </a:lnTo>
                <a:lnTo>
                  <a:pt x="2193608" y="278130"/>
                </a:lnTo>
                <a:cubicBezTo>
                  <a:pt x="2218373" y="294323"/>
                  <a:pt x="2243138" y="309563"/>
                  <a:pt x="2266950" y="326708"/>
                </a:cubicBezTo>
                <a:cubicBezTo>
                  <a:pt x="2278380" y="335280"/>
                  <a:pt x="2290763" y="343853"/>
                  <a:pt x="2302193" y="352425"/>
                </a:cubicBezTo>
                <a:lnTo>
                  <a:pt x="2336483" y="380048"/>
                </a:lnTo>
                <a:lnTo>
                  <a:pt x="2365058" y="343853"/>
                </a:lnTo>
                <a:lnTo>
                  <a:pt x="2360295" y="340042"/>
                </a:lnTo>
                <a:cubicBezTo>
                  <a:pt x="2346960" y="329565"/>
                  <a:pt x="2334577" y="319088"/>
                  <a:pt x="2320290" y="309563"/>
                </a:cubicBezTo>
                <a:lnTo>
                  <a:pt x="2329815" y="296228"/>
                </a:lnTo>
                <a:cubicBezTo>
                  <a:pt x="2349818" y="311468"/>
                  <a:pt x="2369820" y="327660"/>
                  <a:pt x="2389823" y="343853"/>
                </a:cubicBezTo>
                <a:lnTo>
                  <a:pt x="2418398" y="368617"/>
                </a:lnTo>
                <a:lnTo>
                  <a:pt x="2432685" y="381000"/>
                </a:lnTo>
                <a:cubicBezTo>
                  <a:pt x="2437448" y="384810"/>
                  <a:pt x="2442210" y="389573"/>
                  <a:pt x="2446973" y="393383"/>
                </a:cubicBezTo>
                <a:lnTo>
                  <a:pt x="2435543" y="405765"/>
                </a:lnTo>
                <a:cubicBezTo>
                  <a:pt x="2429827" y="400050"/>
                  <a:pt x="2423160" y="394335"/>
                  <a:pt x="2416493" y="389573"/>
                </a:cubicBezTo>
                <a:lnTo>
                  <a:pt x="2397443" y="373380"/>
                </a:lnTo>
                <a:lnTo>
                  <a:pt x="2393633" y="369570"/>
                </a:lnTo>
                <a:lnTo>
                  <a:pt x="2364105" y="404813"/>
                </a:lnTo>
                <a:lnTo>
                  <a:pt x="2397443" y="433388"/>
                </a:lnTo>
                <a:cubicBezTo>
                  <a:pt x="2407920" y="442913"/>
                  <a:pt x="2418398" y="453390"/>
                  <a:pt x="2429827" y="463867"/>
                </a:cubicBezTo>
                <a:lnTo>
                  <a:pt x="2446020" y="479108"/>
                </a:lnTo>
                <a:cubicBezTo>
                  <a:pt x="2451735" y="483870"/>
                  <a:pt x="2456498" y="489585"/>
                  <a:pt x="2461260" y="495300"/>
                </a:cubicBezTo>
                <a:lnTo>
                  <a:pt x="2491740" y="526733"/>
                </a:lnTo>
                <a:lnTo>
                  <a:pt x="2526030" y="495300"/>
                </a:lnTo>
                <a:lnTo>
                  <a:pt x="2522220" y="491490"/>
                </a:lnTo>
                <a:lnTo>
                  <a:pt x="2487930" y="455295"/>
                </a:lnTo>
                <a:lnTo>
                  <a:pt x="2499360" y="443865"/>
                </a:lnTo>
                <a:lnTo>
                  <a:pt x="2526030" y="471488"/>
                </a:lnTo>
                <a:cubicBezTo>
                  <a:pt x="2534602" y="481013"/>
                  <a:pt x="2544127" y="489585"/>
                  <a:pt x="2551748" y="500063"/>
                </a:cubicBezTo>
                <a:lnTo>
                  <a:pt x="2576513" y="528638"/>
                </a:lnTo>
                <a:lnTo>
                  <a:pt x="2588895" y="542925"/>
                </a:lnTo>
                <a:lnTo>
                  <a:pt x="2600325" y="558165"/>
                </a:lnTo>
                <a:lnTo>
                  <a:pt x="2587943" y="568643"/>
                </a:lnTo>
                <a:cubicBezTo>
                  <a:pt x="2583180" y="561975"/>
                  <a:pt x="2577465" y="555308"/>
                  <a:pt x="2572702" y="548640"/>
                </a:cubicBezTo>
                <a:lnTo>
                  <a:pt x="2556510" y="529590"/>
                </a:lnTo>
                <a:lnTo>
                  <a:pt x="2552700" y="525780"/>
                </a:lnTo>
                <a:lnTo>
                  <a:pt x="2518410" y="556260"/>
                </a:lnTo>
                <a:lnTo>
                  <a:pt x="2532698" y="572453"/>
                </a:lnTo>
                <a:lnTo>
                  <a:pt x="2540318" y="581025"/>
                </a:lnTo>
                <a:cubicBezTo>
                  <a:pt x="2542223" y="583883"/>
                  <a:pt x="2545080" y="586740"/>
                  <a:pt x="2546985" y="589598"/>
                </a:cubicBezTo>
                <a:lnTo>
                  <a:pt x="2574608" y="623888"/>
                </a:lnTo>
                <a:cubicBezTo>
                  <a:pt x="2584133" y="635318"/>
                  <a:pt x="2591752" y="647700"/>
                  <a:pt x="2600325" y="659130"/>
                </a:cubicBezTo>
                <a:lnTo>
                  <a:pt x="2612708" y="677228"/>
                </a:lnTo>
                <a:cubicBezTo>
                  <a:pt x="2616518" y="682943"/>
                  <a:pt x="2621280" y="688658"/>
                  <a:pt x="2625090" y="695325"/>
                </a:cubicBezTo>
                <a:lnTo>
                  <a:pt x="2663190" y="669608"/>
                </a:lnTo>
                <a:lnTo>
                  <a:pt x="2660333" y="664845"/>
                </a:lnTo>
                <a:lnTo>
                  <a:pt x="2631758" y="623888"/>
                </a:lnTo>
                <a:lnTo>
                  <a:pt x="2645093" y="614363"/>
                </a:lnTo>
                <a:cubicBezTo>
                  <a:pt x="2660333" y="635318"/>
                  <a:pt x="2674620" y="655320"/>
                  <a:pt x="2688908" y="677228"/>
                </a:cubicBezTo>
                <a:lnTo>
                  <a:pt x="2709863" y="709613"/>
                </a:lnTo>
                <a:cubicBezTo>
                  <a:pt x="2716530" y="720090"/>
                  <a:pt x="2723198" y="731520"/>
                  <a:pt x="2728913" y="742950"/>
                </a:cubicBezTo>
                <a:lnTo>
                  <a:pt x="2714625" y="751523"/>
                </a:lnTo>
                <a:cubicBezTo>
                  <a:pt x="2706052" y="737235"/>
                  <a:pt x="2698433" y="721995"/>
                  <a:pt x="2688908" y="708660"/>
                </a:cubicBezTo>
                <a:lnTo>
                  <a:pt x="2686050" y="703898"/>
                </a:lnTo>
                <a:lnTo>
                  <a:pt x="2646998" y="728663"/>
                </a:lnTo>
                <a:lnTo>
                  <a:pt x="2658427" y="746760"/>
                </a:lnTo>
                <a:lnTo>
                  <a:pt x="2668905" y="765810"/>
                </a:lnTo>
                <a:lnTo>
                  <a:pt x="2690813" y="803910"/>
                </a:lnTo>
                <a:cubicBezTo>
                  <a:pt x="2697480" y="817245"/>
                  <a:pt x="2704148" y="829628"/>
                  <a:pt x="2710815" y="842963"/>
                </a:cubicBezTo>
                <a:lnTo>
                  <a:pt x="2721293" y="862965"/>
                </a:lnTo>
                <a:cubicBezTo>
                  <a:pt x="2725102" y="869633"/>
                  <a:pt x="2727008" y="876300"/>
                  <a:pt x="2730818" y="882968"/>
                </a:cubicBezTo>
                <a:lnTo>
                  <a:pt x="2772727" y="863918"/>
                </a:lnTo>
                <a:lnTo>
                  <a:pt x="2770823" y="859155"/>
                </a:lnTo>
                <a:lnTo>
                  <a:pt x="2766060" y="847725"/>
                </a:lnTo>
                <a:lnTo>
                  <a:pt x="2760345" y="836295"/>
                </a:lnTo>
                <a:lnTo>
                  <a:pt x="2748915" y="814388"/>
                </a:lnTo>
                <a:lnTo>
                  <a:pt x="2763202" y="806768"/>
                </a:lnTo>
                <a:lnTo>
                  <a:pt x="2780348" y="841058"/>
                </a:lnTo>
                <a:lnTo>
                  <a:pt x="2796540" y="876300"/>
                </a:lnTo>
                <a:lnTo>
                  <a:pt x="2804160" y="893445"/>
                </a:lnTo>
                <a:cubicBezTo>
                  <a:pt x="2807018" y="899160"/>
                  <a:pt x="2809875" y="904875"/>
                  <a:pt x="2811780" y="910590"/>
                </a:cubicBezTo>
                <a:lnTo>
                  <a:pt x="2826068" y="945833"/>
                </a:lnTo>
                <a:lnTo>
                  <a:pt x="2810827" y="951548"/>
                </a:lnTo>
                <a:cubicBezTo>
                  <a:pt x="2804160" y="936308"/>
                  <a:pt x="2798445" y="920115"/>
                  <a:pt x="2791777" y="904875"/>
                </a:cubicBezTo>
                <a:lnTo>
                  <a:pt x="2789873" y="900113"/>
                </a:lnTo>
                <a:lnTo>
                  <a:pt x="2747963" y="918210"/>
                </a:lnTo>
                <a:lnTo>
                  <a:pt x="2752725" y="928688"/>
                </a:lnTo>
                <a:lnTo>
                  <a:pt x="2756535" y="939165"/>
                </a:lnTo>
                <a:lnTo>
                  <a:pt x="2764155" y="959168"/>
                </a:lnTo>
                <a:lnTo>
                  <a:pt x="2771775" y="979170"/>
                </a:lnTo>
                <a:cubicBezTo>
                  <a:pt x="2774633" y="985838"/>
                  <a:pt x="2777490" y="992505"/>
                  <a:pt x="2779395" y="1000125"/>
                </a:cubicBezTo>
                <a:cubicBezTo>
                  <a:pt x="2788920" y="1027748"/>
                  <a:pt x="2798445" y="1055370"/>
                  <a:pt x="2806065" y="1083945"/>
                </a:cubicBezTo>
                <a:lnTo>
                  <a:pt x="2849880" y="1071563"/>
                </a:lnTo>
                <a:lnTo>
                  <a:pt x="2847975" y="1065848"/>
                </a:lnTo>
                <a:cubicBezTo>
                  <a:pt x="2846070" y="1058228"/>
                  <a:pt x="2843213" y="1049655"/>
                  <a:pt x="2841308" y="1042035"/>
                </a:cubicBezTo>
                <a:lnTo>
                  <a:pt x="2833688" y="1018223"/>
                </a:lnTo>
                <a:lnTo>
                  <a:pt x="2848927" y="1013460"/>
                </a:lnTo>
                <a:cubicBezTo>
                  <a:pt x="2857500" y="1037273"/>
                  <a:pt x="2864168" y="1062038"/>
                  <a:pt x="2870835" y="1086803"/>
                </a:cubicBezTo>
                <a:lnTo>
                  <a:pt x="2875598" y="1104900"/>
                </a:lnTo>
                <a:cubicBezTo>
                  <a:pt x="2877502" y="1110615"/>
                  <a:pt x="2878455" y="1117283"/>
                  <a:pt x="2880360" y="1123950"/>
                </a:cubicBezTo>
                <a:lnTo>
                  <a:pt x="2888933" y="1161098"/>
                </a:lnTo>
                <a:lnTo>
                  <a:pt x="2872740" y="1164908"/>
                </a:lnTo>
                <a:lnTo>
                  <a:pt x="2861310" y="1116330"/>
                </a:lnTo>
                <a:cubicBezTo>
                  <a:pt x="2861310" y="1114425"/>
                  <a:pt x="2860358" y="1112520"/>
                  <a:pt x="2860358" y="1110615"/>
                </a:cubicBezTo>
                <a:lnTo>
                  <a:pt x="2815590" y="1122045"/>
                </a:lnTo>
                <a:cubicBezTo>
                  <a:pt x="2819400" y="1136333"/>
                  <a:pt x="2822258" y="1150620"/>
                  <a:pt x="2825115" y="1164908"/>
                </a:cubicBezTo>
                <a:cubicBezTo>
                  <a:pt x="2827973" y="1179195"/>
                  <a:pt x="2831783" y="1193483"/>
                  <a:pt x="2834640" y="1207770"/>
                </a:cubicBezTo>
                <a:lnTo>
                  <a:pt x="2842260" y="1250633"/>
                </a:lnTo>
                <a:lnTo>
                  <a:pt x="2844165" y="1261110"/>
                </a:lnTo>
                <a:lnTo>
                  <a:pt x="2845118" y="1271588"/>
                </a:lnTo>
                <a:lnTo>
                  <a:pt x="2847975" y="1293495"/>
                </a:lnTo>
                <a:lnTo>
                  <a:pt x="2893695" y="1287780"/>
                </a:lnTo>
                <a:lnTo>
                  <a:pt x="2892743" y="1282065"/>
                </a:lnTo>
                <a:lnTo>
                  <a:pt x="2889885" y="1257300"/>
                </a:lnTo>
                <a:cubicBezTo>
                  <a:pt x="2888933" y="1248728"/>
                  <a:pt x="2887027" y="1241108"/>
                  <a:pt x="2886075" y="1232535"/>
                </a:cubicBezTo>
                <a:lnTo>
                  <a:pt x="2902268" y="1229678"/>
                </a:lnTo>
                <a:lnTo>
                  <a:pt x="2906077" y="1248728"/>
                </a:lnTo>
                <a:cubicBezTo>
                  <a:pt x="2907030" y="1255395"/>
                  <a:pt x="2907983" y="1261110"/>
                  <a:pt x="2908935" y="1267778"/>
                </a:cubicBezTo>
                <a:lnTo>
                  <a:pt x="2913698" y="1305878"/>
                </a:lnTo>
                <a:lnTo>
                  <a:pt x="2915602" y="1324928"/>
                </a:lnTo>
                <a:lnTo>
                  <a:pt x="2917508" y="1343978"/>
                </a:lnTo>
                <a:lnTo>
                  <a:pt x="2920365" y="1382078"/>
                </a:lnTo>
                <a:lnTo>
                  <a:pt x="2904173" y="1383030"/>
                </a:lnTo>
                <a:lnTo>
                  <a:pt x="2900363" y="1333500"/>
                </a:lnTo>
                <a:lnTo>
                  <a:pt x="2900363" y="1327785"/>
                </a:lnTo>
                <a:lnTo>
                  <a:pt x="2854643" y="1332548"/>
                </a:lnTo>
                <a:lnTo>
                  <a:pt x="2857500" y="1376363"/>
                </a:lnTo>
                <a:lnTo>
                  <a:pt x="2859405" y="1398270"/>
                </a:lnTo>
                <a:cubicBezTo>
                  <a:pt x="2860358" y="1405890"/>
                  <a:pt x="2859405" y="1412558"/>
                  <a:pt x="2860358" y="1420178"/>
                </a:cubicBezTo>
                <a:lnTo>
                  <a:pt x="2861310" y="1463993"/>
                </a:lnTo>
                <a:cubicBezTo>
                  <a:pt x="2861310" y="1467803"/>
                  <a:pt x="2861310" y="1471613"/>
                  <a:pt x="2861310" y="1475423"/>
                </a:cubicBezTo>
                <a:lnTo>
                  <a:pt x="2861310" y="1486853"/>
                </a:lnTo>
                <a:lnTo>
                  <a:pt x="2860358" y="1508760"/>
                </a:lnTo>
                <a:lnTo>
                  <a:pt x="2906077" y="1509713"/>
                </a:lnTo>
                <a:lnTo>
                  <a:pt x="2906077" y="1503998"/>
                </a:lnTo>
                <a:lnTo>
                  <a:pt x="2907030" y="1479233"/>
                </a:lnTo>
                <a:cubicBezTo>
                  <a:pt x="2907030" y="1470660"/>
                  <a:pt x="2907030" y="1462088"/>
                  <a:pt x="2907030" y="1454468"/>
                </a:cubicBezTo>
                <a:lnTo>
                  <a:pt x="2923223" y="1454468"/>
                </a:lnTo>
                <a:lnTo>
                  <a:pt x="2924175" y="1473518"/>
                </a:lnTo>
                <a:cubicBezTo>
                  <a:pt x="2924175" y="1480185"/>
                  <a:pt x="2924175" y="1485900"/>
                  <a:pt x="2924175" y="1492568"/>
                </a:cubicBezTo>
                <a:lnTo>
                  <a:pt x="2923223" y="1530668"/>
                </a:lnTo>
                <a:lnTo>
                  <a:pt x="2929890" y="1549718"/>
                </a:lnTo>
                <a:close/>
              </a:path>
            </a:pathLst>
          </a:custGeom>
          <a:solidFill>
            <a:srgbClr val="E5AC47"/>
          </a:solidFill>
          <a:ln w="9525" cap="flat">
            <a:noFill/>
            <a:prstDash val="solid"/>
            <a:miter/>
          </a:ln>
        </p:spPr>
        <p:txBody>
          <a:bodyPr rtlCol="0" anchor="ctr"/>
          <a:lstStyle/>
          <a:p>
            <a:endParaRPr lang="en-ID"/>
          </a:p>
        </p:txBody>
      </p:sp>
      <p:sp>
        <p:nvSpPr>
          <p:cNvPr id="5" name="TextBox 4">
            <a:extLst>
              <a:ext uri="{FF2B5EF4-FFF2-40B4-BE49-F238E27FC236}">
                <a16:creationId xmlns:a16="http://schemas.microsoft.com/office/drawing/2014/main" id="{BE00D51D-AAE5-4CCE-87C9-2702A66F86EB}"/>
              </a:ext>
            </a:extLst>
          </p:cNvPr>
          <p:cNvSpPr txBox="1"/>
          <p:nvPr/>
        </p:nvSpPr>
        <p:spPr>
          <a:xfrm>
            <a:off x="1828350" y="4955509"/>
            <a:ext cx="8916300" cy="1184940"/>
          </a:xfrm>
          <a:prstGeom prst="rect">
            <a:avLst/>
          </a:prstGeom>
          <a:noFill/>
        </p:spPr>
        <p:txBody>
          <a:bodyPr wrap="square" rtlCol="0">
            <a:spAutoFit/>
          </a:bodyPr>
          <a:lstStyle/>
          <a:p>
            <a:pPr algn="ctr"/>
            <a:r>
              <a:rPr lang="en-US" sz="7100" b="1" dirty="0">
                <a:solidFill>
                  <a:schemeClr val="bg1"/>
                </a:solidFill>
                <a:latin typeface="Playfair Display" panose="00000500000000000000" pitchFamily="2" charset="0"/>
                <a:ea typeface="Noto Sans" panose="020B0502040504020204" pitchFamily="34" charset="0"/>
                <a:cs typeface="Poppins" panose="00000500000000000000" pitchFamily="2" charset="0"/>
              </a:rPr>
              <a:t>THANK </a:t>
            </a:r>
            <a:r>
              <a:rPr lang="en-US" sz="7100" b="1" dirty="0">
                <a:solidFill>
                  <a:srgbClr val="FFC000"/>
                </a:solidFill>
                <a:latin typeface="Playfair Display" panose="00000500000000000000" pitchFamily="2" charset="0"/>
                <a:ea typeface="Noto Sans" panose="020B0502040504020204" pitchFamily="34" charset="0"/>
                <a:cs typeface="Poppins" panose="00000500000000000000" pitchFamily="2" charset="0"/>
              </a:rPr>
              <a:t>YOU</a:t>
            </a:r>
          </a:p>
        </p:txBody>
      </p:sp>
      <p:pic>
        <p:nvPicPr>
          <p:cNvPr id="14" name="Picture Placeholder 18">
            <a:extLst>
              <a:ext uri="{FF2B5EF4-FFF2-40B4-BE49-F238E27FC236}">
                <a16:creationId xmlns:a16="http://schemas.microsoft.com/office/drawing/2014/main" id="{B8615649-E3FE-4C1E-AC42-C58EDB2DDDA5}"/>
              </a:ext>
            </a:extLst>
          </p:cNvPr>
          <p:cNvPicPr>
            <a:picLocks noGrp="1" noChangeAspect="1"/>
          </p:cNvPicPr>
          <p:nvPr>
            <p:ph type="pic" sz="quarter" idx="15"/>
          </p:nvPr>
        </p:nvPicPr>
        <p:blipFill>
          <a:blip r:embed="rId2">
            <a:extLst>
              <a:ext uri="{28A0092B-C50C-407E-A947-70E740481C1C}">
                <a14:useLocalDpi xmlns:a14="http://schemas.microsoft.com/office/drawing/2010/main" val="0"/>
              </a:ext>
            </a:extLst>
          </a:blip>
          <a:srcRect l="16667" r="16667"/>
          <a:stretch>
            <a:fillRect/>
          </a:stretch>
        </p:blipFill>
        <p:spPr>
          <a:xfrm>
            <a:off x="4503738" y="717550"/>
            <a:ext cx="3556000" cy="3556000"/>
          </a:xfrm>
        </p:spPr>
      </p:pic>
    </p:spTree>
    <p:extLst>
      <p:ext uri="{BB962C8B-B14F-4D97-AF65-F5344CB8AC3E}">
        <p14:creationId xmlns:p14="http://schemas.microsoft.com/office/powerpoint/2010/main" val="404016936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8">
            <a:extLst>
              <a:ext uri="{FF2B5EF4-FFF2-40B4-BE49-F238E27FC236}">
                <a16:creationId xmlns:a16="http://schemas.microsoft.com/office/drawing/2014/main" id="{4E2FCECC-C737-462E-9EEA-BC1B477CB0E4}"/>
              </a:ext>
            </a:extLst>
          </p:cNvPr>
          <p:cNvSpPr>
            <a:spLocks/>
          </p:cNvSpPr>
          <p:nvPr/>
        </p:nvSpPr>
        <p:spPr bwMode="auto">
          <a:xfrm>
            <a:off x="7685618" y="656167"/>
            <a:ext cx="198967" cy="220133"/>
          </a:xfrm>
          <a:custGeom>
            <a:avLst/>
            <a:gdLst>
              <a:gd name="T0" fmla="*/ 78126 w 94"/>
              <a:gd name="T1" fmla="*/ 25220 h 104"/>
              <a:gd name="T2" fmla="*/ 78126 w 94"/>
              <a:gd name="T3" fmla="*/ 63049 h 104"/>
              <a:gd name="T4" fmla="*/ 54210 w 94"/>
              <a:gd name="T5" fmla="*/ 39406 h 104"/>
              <a:gd name="T6" fmla="*/ 54210 w 94"/>
              <a:gd name="T7" fmla="*/ 39406 h 104"/>
              <a:gd name="T8" fmla="*/ 43049 w 94"/>
              <a:gd name="T9" fmla="*/ 48863 h 104"/>
              <a:gd name="T10" fmla="*/ 43049 w 94"/>
              <a:gd name="T11" fmla="*/ 48863 h 104"/>
              <a:gd name="T12" fmla="*/ 33483 w 94"/>
              <a:gd name="T13" fmla="*/ 61473 h 104"/>
              <a:gd name="T14" fmla="*/ 27105 w 94"/>
              <a:gd name="T15" fmla="*/ 70930 h 104"/>
              <a:gd name="T16" fmla="*/ 22322 w 94"/>
              <a:gd name="T17" fmla="*/ 80388 h 104"/>
              <a:gd name="T18" fmla="*/ 19133 w 94"/>
              <a:gd name="T19" fmla="*/ 89845 h 104"/>
              <a:gd name="T20" fmla="*/ 17539 w 94"/>
              <a:gd name="T21" fmla="*/ 97726 h 104"/>
              <a:gd name="T22" fmla="*/ 17539 w 94"/>
              <a:gd name="T23" fmla="*/ 105607 h 104"/>
              <a:gd name="T24" fmla="*/ 19133 w 94"/>
              <a:gd name="T25" fmla="*/ 111912 h 104"/>
              <a:gd name="T26" fmla="*/ 23916 w 94"/>
              <a:gd name="T27" fmla="*/ 116641 h 104"/>
              <a:gd name="T28" fmla="*/ 0 w 94"/>
              <a:gd name="T29" fmla="*/ 140285 h 104"/>
              <a:gd name="T30" fmla="*/ 0 w 94"/>
              <a:gd name="T31" fmla="*/ 163928 h 104"/>
              <a:gd name="T32" fmla="*/ 36672 w 94"/>
              <a:gd name="T33" fmla="*/ 127675 h 104"/>
              <a:gd name="T34" fmla="*/ 36672 w 94"/>
              <a:gd name="T35" fmla="*/ 127675 h 104"/>
              <a:gd name="T36" fmla="*/ 41455 w 94"/>
              <a:gd name="T37" fmla="*/ 129251 h 104"/>
              <a:gd name="T38" fmla="*/ 49427 w 94"/>
              <a:gd name="T39" fmla="*/ 130827 h 104"/>
              <a:gd name="T40" fmla="*/ 54210 w 94"/>
              <a:gd name="T41" fmla="*/ 130827 h 104"/>
              <a:gd name="T42" fmla="*/ 62182 w 94"/>
              <a:gd name="T43" fmla="*/ 129251 h 104"/>
              <a:gd name="T44" fmla="*/ 70154 w 94"/>
              <a:gd name="T45" fmla="*/ 124522 h 104"/>
              <a:gd name="T46" fmla="*/ 81315 w 94"/>
              <a:gd name="T47" fmla="*/ 121370 h 104"/>
              <a:gd name="T48" fmla="*/ 90882 w 94"/>
              <a:gd name="T49" fmla="*/ 113489 h 104"/>
              <a:gd name="T50" fmla="*/ 100448 w 94"/>
              <a:gd name="T51" fmla="*/ 105607 h 104"/>
              <a:gd name="T52" fmla="*/ 100448 w 94"/>
              <a:gd name="T53" fmla="*/ 105607 h 104"/>
              <a:gd name="T54" fmla="*/ 111609 w 94"/>
              <a:gd name="T55" fmla="*/ 91421 h 104"/>
              <a:gd name="T56" fmla="*/ 121176 w 94"/>
              <a:gd name="T57" fmla="*/ 74083 h 104"/>
              <a:gd name="T58" fmla="*/ 129148 w 94"/>
              <a:gd name="T59" fmla="*/ 56744 h 104"/>
              <a:gd name="T60" fmla="*/ 137120 w 94"/>
              <a:gd name="T61" fmla="*/ 40982 h 104"/>
              <a:gd name="T62" fmla="*/ 145092 w 94"/>
              <a:gd name="T63" fmla="*/ 12610 h 104"/>
              <a:gd name="T64" fmla="*/ 149875 w 94"/>
              <a:gd name="T65" fmla="*/ 0 h 104"/>
              <a:gd name="T66" fmla="*/ 149875 w 94"/>
              <a:gd name="T67" fmla="*/ 0 h 104"/>
              <a:gd name="T68" fmla="*/ 125959 w 94"/>
              <a:gd name="T69" fmla="*/ 6305 h 104"/>
              <a:gd name="T70" fmla="*/ 103637 w 94"/>
              <a:gd name="T71" fmla="*/ 14186 h 104"/>
              <a:gd name="T72" fmla="*/ 78126 w 94"/>
              <a:gd name="T73" fmla="*/ 25220 h 104"/>
              <a:gd name="T74" fmla="*/ 78126 w 94"/>
              <a:gd name="T75" fmla="*/ 25220 h 10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94" h="104">
                <a:moveTo>
                  <a:pt x="49" y="16"/>
                </a:moveTo>
                <a:lnTo>
                  <a:pt x="49" y="40"/>
                </a:lnTo>
                <a:lnTo>
                  <a:pt x="34" y="25"/>
                </a:lnTo>
                <a:lnTo>
                  <a:pt x="27" y="31"/>
                </a:lnTo>
                <a:lnTo>
                  <a:pt x="21" y="39"/>
                </a:lnTo>
                <a:lnTo>
                  <a:pt x="17" y="45"/>
                </a:lnTo>
                <a:lnTo>
                  <a:pt x="14" y="51"/>
                </a:lnTo>
                <a:lnTo>
                  <a:pt x="12" y="57"/>
                </a:lnTo>
                <a:lnTo>
                  <a:pt x="11" y="62"/>
                </a:lnTo>
                <a:lnTo>
                  <a:pt x="11" y="67"/>
                </a:lnTo>
                <a:lnTo>
                  <a:pt x="12" y="71"/>
                </a:lnTo>
                <a:lnTo>
                  <a:pt x="15" y="74"/>
                </a:lnTo>
                <a:lnTo>
                  <a:pt x="0" y="89"/>
                </a:lnTo>
                <a:lnTo>
                  <a:pt x="0" y="104"/>
                </a:lnTo>
                <a:lnTo>
                  <a:pt x="23" y="81"/>
                </a:lnTo>
                <a:lnTo>
                  <a:pt x="26" y="82"/>
                </a:lnTo>
                <a:lnTo>
                  <a:pt x="31" y="83"/>
                </a:lnTo>
                <a:lnTo>
                  <a:pt x="34" y="83"/>
                </a:lnTo>
                <a:lnTo>
                  <a:pt x="39" y="82"/>
                </a:lnTo>
                <a:lnTo>
                  <a:pt x="44" y="79"/>
                </a:lnTo>
                <a:lnTo>
                  <a:pt x="51" y="77"/>
                </a:lnTo>
                <a:lnTo>
                  <a:pt x="57" y="72"/>
                </a:lnTo>
                <a:lnTo>
                  <a:pt x="63" y="67"/>
                </a:lnTo>
                <a:lnTo>
                  <a:pt x="70" y="58"/>
                </a:lnTo>
                <a:lnTo>
                  <a:pt x="76" y="47"/>
                </a:lnTo>
                <a:lnTo>
                  <a:pt x="81" y="36"/>
                </a:lnTo>
                <a:lnTo>
                  <a:pt x="86" y="26"/>
                </a:lnTo>
                <a:lnTo>
                  <a:pt x="91" y="8"/>
                </a:lnTo>
                <a:lnTo>
                  <a:pt x="94" y="0"/>
                </a:lnTo>
                <a:lnTo>
                  <a:pt x="79" y="4"/>
                </a:lnTo>
                <a:lnTo>
                  <a:pt x="65" y="9"/>
                </a:lnTo>
                <a:lnTo>
                  <a:pt x="49" y="1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 name="Freeform 9">
            <a:extLst>
              <a:ext uri="{FF2B5EF4-FFF2-40B4-BE49-F238E27FC236}">
                <a16:creationId xmlns:a16="http://schemas.microsoft.com/office/drawing/2014/main" id="{E2802762-FADE-441D-BB11-83299A9D05C7}"/>
              </a:ext>
            </a:extLst>
          </p:cNvPr>
          <p:cNvSpPr>
            <a:spLocks/>
          </p:cNvSpPr>
          <p:nvPr/>
        </p:nvSpPr>
        <p:spPr bwMode="auto">
          <a:xfrm>
            <a:off x="7205133" y="668867"/>
            <a:ext cx="186267" cy="44451"/>
          </a:xfrm>
          <a:custGeom>
            <a:avLst/>
            <a:gdLst>
              <a:gd name="T0" fmla="*/ 93146 w 89"/>
              <a:gd name="T1" fmla="*/ 16394 h 20"/>
              <a:gd name="T2" fmla="*/ 93146 w 89"/>
              <a:gd name="T3" fmla="*/ 0 h 20"/>
              <a:gd name="T4" fmla="*/ 47362 w 89"/>
              <a:gd name="T5" fmla="*/ 0 h 20"/>
              <a:gd name="T6" fmla="*/ 47362 w 89"/>
              <a:gd name="T7" fmla="*/ 16394 h 20"/>
              <a:gd name="T8" fmla="*/ 0 w 89"/>
              <a:gd name="T9" fmla="*/ 16394 h 20"/>
              <a:gd name="T10" fmla="*/ 0 w 89"/>
              <a:gd name="T11" fmla="*/ 32787 h 20"/>
              <a:gd name="T12" fmla="*/ 140508 w 89"/>
              <a:gd name="T13" fmla="*/ 32787 h 20"/>
              <a:gd name="T14" fmla="*/ 140508 w 89"/>
              <a:gd name="T15" fmla="*/ 16394 h 20"/>
              <a:gd name="T16" fmla="*/ 93146 w 89"/>
              <a:gd name="T17" fmla="*/ 16394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9" h="20">
                <a:moveTo>
                  <a:pt x="59" y="10"/>
                </a:moveTo>
                <a:lnTo>
                  <a:pt x="59" y="0"/>
                </a:lnTo>
                <a:lnTo>
                  <a:pt x="30" y="0"/>
                </a:lnTo>
                <a:lnTo>
                  <a:pt x="30" y="10"/>
                </a:lnTo>
                <a:lnTo>
                  <a:pt x="0" y="10"/>
                </a:lnTo>
                <a:lnTo>
                  <a:pt x="0" y="20"/>
                </a:lnTo>
                <a:lnTo>
                  <a:pt x="89" y="20"/>
                </a:lnTo>
                <a:lnTo>
                  <a:pt x="89" y="10"/>
                </a:lnTo>
                <a:lnTo>
                  <a:pt x="59"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 name="Freeform 10">
            <a:extLst>
              <a:ext uri="{FF2B5EF4-FFF2-40B4-BE49-F238E27FC236}">
                <a16:creationId xmlns:a16="http://schemas.microsoft.com/office/drawing/2014/main" id="{D5C32DD6-535E-4CC5-87DE-AE24491EB5BC}"/>
              </a:ext>
            </a:extLst>
          </p:cNvPr>
          <p:cNvSpPr>
            <a:spLocks noEditPoints="1"/>
          </p:cNvSpPr>
          <p:nvPr/>
        </p:nvSpPr>
        <p:spPr bwMode="auto">
          <a:xfrm>
            <a:off x="7224184" y="719667"/>
            <a:ext cx="143933" cy="143933"/>
          </a:xfrm>
          <a:custGeom>
            <a:avLst/>
            <a:gdLst>
              <a:gd name="T0" fmla="*/ 0 w 69"/>
              <a:gd name="T1" fmla="*/ 0 h 69"/>
              <a:gd name="T2" fmla="*/ 0 w 69"/>
              <a:gd name="T3" fmla="*/ 92112 h 69"/>
              <a:gd name="T4" fmla="*/ 0 w 69"/>
              <a:gd name="T5" fmla="*/ 92112 h 69"/>
              <a:gd name="T6" fmla="*/ 1561 w 69"/>
              <a:gd name="T7" fmla="*/ 98357 h 69"/>
              <a:gd name="T8" fmla="*/ 3122 w 69"/>
              <a:gd name="T9" fmla="*/ 104602 h 69"/>
              <a:gd name="T10" fmla="*/ 9367 w 69"/>
              <a:gd name="T11" fmla="*/ 106163 h 69"/>
              <a:gd name="T12" fmla="*/ 15612 w 69"/>
              <a:gd name="T13" fmla="*/ 107724 h 69"/>
              <a:gd name="T14" fmla="*/ 92112 w 69"/>
              <a:gd name="T15" fmla="*/ 107724 h 69"/>
              <a:gd name="T16" fmla="*/ 92112 w 69"/>
              <a:gd name="T17" fmla="*/ 107724 h 69"/>
              <a:gd name="T18" fmla="*/ 98357 w 69"/>
              <a:gd name="T19" fmla="*/ 106163 h 69"/>
              <a:gd name="T20" fmla="*/ 104602 w 69"/>
              <a:gd name="T21" fmla="*/ 104602 h 69"/>
              <a:gd name="T22" fmla="*/ 106163 w 69"/>
              <a:gd name="T23" fmla="*/ 98357 h 69"/>
              <a:gd name="T24" fmla="*/ 107724 w 69"/>
              <a:gd name="T25" fmla="*/ 92112 h 69"/>
              <a:gd name="T26" fmla="*/ 107724 w 69"/>
              <a:gd name="T27" fmla="*/ 0 h 69"/>
              <a:gd name="T28" fmla="*/ 0 w 69"/>
              <a:gd name="T29" fmla="*/ 0 h 69"/>
              <a:gd name="T30" fmla="*/ 46837 w 69"/>
              <a:gd name="T31" fmla="*/ 76500 h 69"/>
              <a:gd name="T32" fmla="*/ 31224 w 69"/>
              <a:gd name="T33" fmla="*/ 76500 h 69"/>
              <a:gd name="T34" fmla="*/ 31224 w 69"/>
              <a:gd name="T35" fmla="*/ 31224 h 69"/>
              <a:gd name="T36" fmla="*/ 46837 w 69"/>
              <a:gd name="T37" fmla="*/ 31224 h 69"/>
              <a:gd name="T38" fmla="*/ 46837 w 69"/>
              <a:gd name="T39" fmla="*/ 76500 h 69"/>
              <a:gd name="T40" fmla="*/ 76500 w 69"/>
              <a:gd name="T41" fmla="*/ 76500 h 69"/>
              <a:gd name="T42" fmla="*/ 60887 w 69"/>
              <a:gd name="T43" fmla="*/ 76500 h 69"/>
              <a:gd name="T44" fmla="*/ 60887 w 69"/>
              <a:gd name="T45" fmla="*/ 31224 h 69"/>
              <a:gd name="T46" fmla="*/ 76500 w 69"/>
              <a:gd name="T47" fmla="*/ 31224 h 69"/>
              <a:gd name="T48" fmla="*/ 76500 w 69"/>
              <a:gd name="T49" fmla="*/ 76500 h 6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69">
                <a:moveTo>
                  <a:pt x="0" y="0"/>
                </a:moveTo>
                <a:lnTo>
                  <a:pt x="0" y="59"/>
                </a:lnTo>
                <a:lnTo>
                  <a:pt x="1" y="63"/>
                </a:lnTo>
                <a:lnTo>
                  <a:pt x="2" y="67"/>
                </a:lnTo>
                <a:lnTo>
                  <a:pt x="6" y="68"/>
                </a:lnTo>
                <a:lnTo>
                  <a:pt x="10" y="69"/>
                </a:lnTo>
                <a:lnTo>
                  <a:pt x="59" y="69"/>
                </a:lnTo>
                <a:lnTo>
                  <a:pt x="63" y="68"/>
                </a:lnTo>
                <a:lnTo>
                  <a:pt x="67" y="67"/>
                </a:lnTo>
                <a:lnTo>
                  <a:pt x="68" y="63"/>
                </a:lnTo>
                <a:lnTo>
                  <a:pt x="69" y="59"/>
                </a:lnTo>
                <a:lnTo>
                  <a:pt x="69" y="0"/>
                </a:lnTo>
                <a:lnTo>
                  <a:pt x="0" y="0"/>
                </a:lnTo>
                <a:close/>
                <a:moveTo>
                  <a:pt x="30" y="49"/>
                </a:moveTo>
                <a:lnTo>
                  <a:pt x="20" y="49"/>
                </a:lnTo>
                <a:lnTo>
                  <a:pt x="20" y="20"/>
                </a:lnTo>
                <a:lnTo>
                  <a:pt x="30" y="20"/>
                </a:lnTo>
                <a:lnTo>
                  <a:pt x="30" y="49"/>
                </a:lnTo>
                <a:close/>
                <a:moveTo>
                  <a:pt x="49" y="49"/>
                </a:moveTo>
                <a:lnTo>
                  <a:pt x="39" y="49"/>
                </a:lnTo>
                <a:lnTo>
                  <a:pt x="39" y="20"/>
                </a:lnTo>
                <a:lnTo>
                  <a:pt x="49" y="20"/>
                </a:lnTo>
                <a:lnTo>
                  <a:pt x="49" y="4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 name="Freeform 11">
            <a:extLst>
              <a:ext uri="{FF2B5EF4-FFF2-40B4-BE49-F238E27FC236}">
                <a16:creationId xmlns:a16="http://schemas.microsoft.com/office/drawing/2014/main" id="{61E2F2B8-2C77-45AD-8192-56B8D08D938F}"/>
              </a:ext>
            </a:extLst>
          </p:cNvPr>
          <p:cNvSpPr>
            <a:spLocks/>
          </p:cNvSpPr>
          <p:nvPr/>
        </p:nvSpPr>
        <p:spPr bwMode="auto">
          <a:xfrm>
            <a:off x="6699251" y="793752"/>
            <a:ext cx="205316" cy="95249"/>
          </a:xfrm>
          <a:custGeom>
            <a:avLst/>
            <a:gdLst>
              <a:gd name="T0" fmla="*/ 143632 w 99"/>
              <a:gd name="T1" fmla="*/ 46837 h 45"/>
              <a:gd name="T2" fmla="*/ 135825 w 99"/>
              <a:gd name="T3" fmla="*/ 46837 h 45"/>
              <a:gd name="T4" fmla="*/ 107724 w 99"/>
              <a:gd name="T5" fmla="*/ 40592 h 45"/>
              <a:gd name="T6" fmla="*/ 95234 w 99"/>
              <a:gd name="T7" fmla="*/ 31225 h 45"/>
              <a:gd name="T8" fmla="*/ 93673 w 99"/>
              <a:gd name="T9" fmla="*/ 23419 h 45"/>
              <a:gd name="T10" fmla="*/ 123336 w 99"/>
              <a:gd name="T11" fmla="*/ 15612 h 45"/>
              <a:gd name="T12" fmla="*/ 128019 w 99"/>
              <a:gd name="T13" fmla="*/ 15612 h 45"/>
              <a:gd name="T14" fmla="*/ 131142 w 99"/>
              <a:gd name="T15" fmla="*/ 12490 h 45"/>
              <a:gd name="T16" fmla="*/ 131142 w 99"/>
              <a:gd name="T17" fmla="*/ 7806 h 45"/>
              <a:gd name="T18" fmla="*/ 129581 w 99"/>
              <a:gd name="T19" fmla="*/ 3122 h 45"/>
              <a:gd name="T20" fmla="*/ 123336 w 99"/>
              <a:gd name="T21" fmla="*/ 0 h 45"/>
              <a:gd name="T22" fmla="*/ 31224 w 99"/>
              <a:gd name="T23" fmla="*/ 0 h 45"/>
              <a:gd name="T24" fmla="*/ 24979 w 99"/>
              <a:gd name="T25" fmla="*/ 3122 h 45"/>
              <a:gd name="T26" fmla="*/ 23418 w 99"/>
              <a:gd name="T27" fmla="*/ 7806 h 45"/>
              <a:gd name="T28" fmla="*/ 23418 w 99"/>
              <a:gd name="T29" fmla="*/ 12490 h 45"/>
              <a:gd name="T30" fmla="*/ 28102 w 99"/>
              <a:gd name="T31" fmla="*/ 15612 h 45"/>
              <a:gd name="T32" fmla="*/ 62448 w 99"/>
              <a:gd name="T33" fmla="*/ 15612 h 45"/>
              <a:gd name="T34" fmla="*/ 62448 w 99"/>
              <a:gd name="T35" fmla="*/ 23419 h 45"/>
              <a:gd name="T36" fmla="*/ 60887 w 99"/>
              <a:gd name="T37" fmla="*/ 31225 h 45"/>
              <a:gd name="T38" fmla="*/ 46836 w 99"/>
              <a:gd name="T39" fmla="*/ 40592 h 45"/>
              <a:gd name="T40" fmla="*/ 20296 w 99"/>
              <a:gd name="T41" fmla="*/ 46837 h 45"/>
              <a:gd name="T42" fmla="*/ 10928 w 99"/>
              <a:gd name="T43" fmla="*/ 48399 h 45"/>
              <a:gd name="T44" fmla="*/ 6245 w 99"/>
              <a:gd name="T45" fmla="*/ 51521 h 45"/>
              <a:gd name="T46" fmla="*/ 0 w 99"/>
              <a:gd name="T47" fmla="*/ 56205 h 45"/>
              <a:gd name="T48" fmla="*/ 0 w 99"/>
              <a:gd name="T49" fmla="*/ 60889 h 45"/>
              <a:gd name="T50" fmla="*/ 4684 w 99"/>
              <a:gd name="T51" fmla="*/ 68695 h 45"/>
              <a:gd name="T52" fmla="*/ 12490 w 99"/>
              <a:gd name="T53" fmla="*/ 70256 h 45"/>
              <a:gd name="T54" fmla="*/ 143632 w 99"/>
              <a:gd name="T55" fmla="*/ 70256 h 45"/>
              <a:gd name="T56" fmla="*/ 152999 w 99"/>
              <a:gd name="T57" fmla="*/ 65572 h 45"/>
              <a:gd name="T58" fmla="*/ 154560 w 99"/>
              <a:gd name="T59" fmla="*/ 60889 h 45"/>
              <a:gd name="T60" fmla="*/ 154560 w 99"/>
              <a:gd name="T61" fmla="*/ 56205 h 45"/>
              <a:gd name="T62" fmla="*/ 148315 w 99"/>
              <a:gd name="T63" fmla="*/ 48399 h 45"/>
              <a:gd name="T64" fmla="*/ 145193 w 99"/>
              <a:gd name="T65" fmla="*/ 46837 h 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9" h="45">
                <a:moveTo>
                  <a:pt x="93" y="30"/>
                </a:moveTo>
                <a:lnTo>
                  <a:pt x="92" y="30"/>
                </a:lnTo>
                <a:lnTo>
                  <a:pt x="87" y="30"/>
                </a:lnTo>
                <a:lnTo>
                  <a:pt x="76" y="29"/>
                </a:lnTo>
                <a:lnTo>
                  <a:pt x="69" y="26"/>
                </a:lnTo>
                <a:lnTo>
                  <a:pt x="64" y="24"/>
                </a:lnTo>
                <a:lnTo>
                  <a:pt x="61" y="20"/>
                </a:lnTo>
                <a:lnTo>
                  <a:pt x="60" y="18"/>
                </a:lnTo>
                <a:lnTo>
                  <a:pt x="60" y="15"/>
                </a:lnTo>
                <a:lnTo>
                  <a:pt x="60" y="10"/>
                </a:lnTo>
                <a:lnTo>
                  <a:pt x="79" y="10"/>
                </a:lnTo>
                <a:lnTo>
                  <a:pt x="82" y="10"/>
                </a:lnTo>
                <a:lnTo>
                  <a:pt x="83" y="9"/>
                </a:lnTo>
                <a:lnTo>
                  <a:pt x="84" y="8"/>
                </a:lnTo>
                <a:lnTo>
                  <a:pt x="84" y="5"/>
                </a:lnTo>
                <a:lnTo>
                  <a:pt x="84" y="3"/>
                </a:lnTo>
                <a:lnTo>
                  <a:pt x="83" y="2"/>
                </a:lnTo>
                <a:lnTo>
                  <a:pt x="82" y="0"/>
                </a:lnTo>
                <a:lnTo>
                  <a:pt x="79" y="0"/>
                </a:lnTo>
                <a:lnTo>
                  <a:pt x="20" y="0"/>
                </a:lnTo>
                <a:lnTo>
                  <a:pt x="18" y="0"/>
                </a:lnTo>
                <a:lnTo>
                  <a:pt x="16" y="2"/>
                </a:lnTo>
                <a:lnTo>
                  <a:pt x="15" y="3"/>
                </a:lnTo>
                <a:lnTo>
                  <a:pt x="15" y="5"/>
                </a:lnTo>
                <a:lnTo>
                  <a:pt x="15" y="8"/>
                </a:lnTo>
                <a:lnTo>
                  <a:pt x="16" y="9"/>
                </a:lnTo>
                <a:lnTo>
                  <a:pt x="18" y="10"/>
                </a:lnTo>
                <a:lnTo>
                  <a:pt x="20" y="10"/>
                </a:lnTo>
                <a:lnTo>
                  <a:pt x="40" y="10"/>
                </a:lnTo>
                <a:lnTo>
                  <a:pt x="40" y="15"/>
                </a:lnTo>
                <a:lnTo>
                  <a:pt x="40" y="18"/>
                </a:lnTo>
                <a:lnTo>
                  <a:pt x="39" y="20"/>
                </a:lnTo>
                <a:lnTo>
                  <a:pt x="35" y="24"/>
                </a:lnTo>
                <a:lnTo>
                  <a:pt x="30" y="26"/>
                </a:lnTo>
                <a:lnTo>
                  <a:pt x="24" y="29"/>
                </a:lnTo>
                <a:lnTo>
                  <a:pt x="13" y="30"/>
                </a:lnTo>
                <a:lnTo>
                  <a:pt x="8" y="31"/>
                </a:lnTo>
                <a:lnTo>
                  <a:pt x="7" y="31"/>
                </a:lnTo>
                <a:lnTo>
                  <a:pt x="4" y="33"/>
                </a:lnTo>
                <a:lnTo>
                  <a:pt x="2" y="34"/>
                </a:lnTo>
                <a:lnTo>
                  <a:pt x="0" y="36"/>
                </a:lnTo>
                <a:lnTo>
                  <a:pt x="0" y="39"/>
                </a:lnTo>
                <a:lnTo>
                  <a:pt x="2" y="41"/>
                </a:lnTo>
                <a:lnTo>
                  <a:pt x="3" y="44"/>
                </a:lnTo>
                <a:lnTo>
                  <a:pt x="5" y="45"/>
                </a:lnTo>
                <a:lnTo>
                  <a:pt x="8" y="45"/>
                </a:lnTo>
                <a:lnTo>
                  <a:pt x="92" y="45"/>
                </a:lnTo>
                <a:lnTo>
                  <a:pt x="95" y="44"/>
                </a:lnTo>
                <a:lnTo>
                  <a:pt x="98" y="42"/>
                </a:lnTo>
                <a:lnTo>
                  <a:pt x="99" y="40"/>
                </a:lnTo>
                <a:lnTo>
                  <a:pt x="99" y="39"/>
                </a:lnTo>
                <a:lnTo>
                  <a:pt x="99" y="36"/>
                </a:lnTo>
                <a:lnTo>
                  <a:pt x="98" y="34"/>
                </a:lnTo>
                <a:lnTo>
                  <a:pt x="95" y="31"/>
                </a:lnTo>
                <a:lnTo>
                  <a:pt x="93" y="3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7" name="Freeform 12">
            <a:extLst>
              <a:ext uri="{FF2B5EF4-FFF2-40B4-BE49-F238E27FC236}">
                <a16:creationId xmlns:a16="http://schemas.microsoft.com/office/drawing/2014/main" id="{CBBFFD8F-6835-40A1-AB37-37ECA4C9400F}"/>
              </a:ext>
            </a:extLst>
          </p:cNvPr>
          <p:cNvSpPr>
            <a:spLocks/>
          </p:cNvSpPr>
          <p:nvPr/>
        </p:nvSpPr>
        <p:spPr bwMode="auto">
          <a:xfrm>
            <a:off x="6692901" y="656167"/>
            <a:ext cx="224367" cy="124884"/>
          </a:xfrm>
          <a:custGeom>
            <a:avLst/>
            <a:gdLst>
              <a:gd name="T0" fmla="*/ 30937 w 109"/>
              <a:gd name="T1" fmla="*/ 78060 h 60"/>
              <a:gd name="T2" fmla="*/ 69609 w 109"/>
              <a:gd name="T3" fmla="*/ 78060 h 60"/>
              <a:gd name="T4" fmla="*/ 69609 w 109"/>
              <a:gd name="T5" fmla="*/ 93672 h 60"/>
              <a:gd name="T6" fmla="*/ 100547 w 109"/>
              <a:gd name="T7" fmla="*/ 93672 h 60"/>
              <a:gd name="T8" fmla="*/ 100547 w 109"/>
              <a:gd name="T9" fmla="*/ 78060 h 60"/>
              <a:gd name="T10" fmla="*/ 137672 w 109"/>
              <a:gd name="T11" fmla="*/ 78060 h 60"/>
              <a:gd name="T12" fmla="*/ 137672 w 109"/>
              <a:gd name="T13" fmla="*/ 78060 h 60"/>
              <a:gd name="T14" fmla="*/ 143859 w 109"/>
              <a:gd name="T15" fmla="*/ 78060 h 60"/>
              <a:gd name="T16" fmla="*/ 150047 w 109"/>
              <a:gd name="T17" fmla="*/ 74938 h 60"/>
              <a:gd name="T18" fmla="*/ 159328 w 109"/>
              <a:gd name="T19" fmla="*/ 68693 h 60"/>
              <a:gd name="T20" fmla="*/ 167062 w 109"/>
              <a:gd name="T21" fmla="*/ 57764 h 60"/>
              <a:gd name="T22" fmla="*/ 168609 w 109"/>
              <a:gd name="T23" fmla="*/ 53081 h 60"/>
              <a:gd name="T24" fmla="*/ 168609 w 109"/>
              <a:gd name="T25" fmla="*/ 46836 h 60"/>
              <a:gd name="T26" fmla="*/ 168609 w 109"/>
              <a:gd name="T27" fmla="*/ 46836 h 60"/>
              <a:gd name="T28" fmla="*/ 168609 w 109"/>
              <a:gd name="T29" fmla="*/ 40591 h 60"/>
              <a:gd name="T30" fmla="*/ 167062 w 109"/>
              <a:gd name="T31" fmla="*/ 35908 h 60"/>
              <a:gd name="T32" fmla="*/ 159328 w 109"/>
              <a:gd name="T33" fmla="*/ 24979 h 60"/>
              <a:gd name="T34" fmla="*/ 150047 w 109"/>
              <a:gd name="T35" fmla="*/ 17173 h 60"/>
              <a:gd name="T36" fmla="*/ 143859 w 109"/>
              <a:gd name="T37" fmla="*/ 15612 h 60"/>
              <a:gd name="T38" fmla="*/ 137672 w 109"/>
              <a:gd name="T39" fmla="*/ 15612 h 60"/>
              <a:gd name="T40" fmla="*/ 137672 w 109"/>
              <a:gd name="T41" fmla="*/ 15612 h 60"/>
              <a:gd name="T42" fmla="*/ 129937 w 109"/>
              <a:gd name="T43" fmla="*/ 15612 h 60"/>
              <a:gd name="T44" fmla="*/ 125297 w 109"/>
              <a:gd name="T45" fmla="*/ 20296 h 60"/>
              <a:gd name="T46" fmla="*/ 119109 w 109"/>
              <a:gd name="T47" fmla="*/ 21857 h 60"/>
              <a:gd name="T48" fmla="*/ 114468 w 109"/>
              <a:gd name="T49" fmla="*/ 28102 h 60"/>
              <a:gd name="T50" fmla="*/ 114468 w 109"/>
              <a:gd name="T51" fmla="*/ 28102 h 60"/>
              <a:gd name="T52" fmla="*/ 111375 w 109"/>
              <a:gd name="T53" fmla="*/ 15612 h 60"/>
              <a:gd name="T54" fmla="*/ 105187 w 109"/>
              <a:gd name="T55" fmla="*/ 7806 h 60"/>
              <a:gd name="T56" fmla="*/ 95906 w 109"/>
              <a:gd name="T57" fmla="*/ 3122 h 60"/>
              <a:gd name="T58" fmla="*/ 85078 w 109"/>
              <a:gd name="T59" fmla="*/ 0 h 60"/>
              <a:gd name="T60" fmla="*/ 85078 w 109"/>
              <a:gd name="T61" fmla="*/ 0 h 60"/>
              <a:gd name="T62" fmla="*/ 72703 w 109"/>
              <a:gd name="T63" fmla="*/ 3122 h 60"/>
              <a:gd name="T64" fmla="*/ 63422 w 109"/>
              <a:gd name="T65" fmla="*/ 7806 h 60"/>
              <a:gd name="T66" fmla="*/ 57234 w 109"/>
              <a:gd name="T67" fmla="*/ 15612 h 60"/>
              <a:gd name="T68" fmla="*/ 54141 w 109"/>
              <a:gd name="T69" fmla="*/ 28102 h 60"/>
              <a:gd name="T70" fmla="*/ 54141 w 109"/>
              <a:gd name="T71" fmla="*/ 28102 h 60"/>
              <a:gd name="T72" fmla="*/ 49500 w 109"/>
              <a:gd name="T73" fmla="*/ 21857 h 60"/>
              <a:gd name="T74" fmla="*/ 44859 w 109"/>
              <a:gd name="T75" fmla="*/ 20296 h 60"/>
              <a:gd name="T76" fmla="*/ 38672 w 109"/>
              <a:gd name="T77" fmla="*/ 15612 h 60"/>
              <a:gd name="T78" fmla="*/ 30937 w 109"/>
              <a:gd name="T79" fmla="*/ 15612 h 60"/>
              <a:gd name="T80" fmla="*/ 30937 w 109"/>
              <a:gd name="T81" fmla="*/ 15612 h 60"/>
              <a:gd name="T82" fmla="*/ 24750 w 109"/>
              <a:gd name="T83" fmla="*/ 15612 h 60"/>
              <a:gd name="T84" fmla="*/ 20109 w 109"/>
              <a:gd name="T85" fmla="*/ 17173 h 60"/>
              <a:gd name="T86" fmla="*/ 10828 w 109"/>
              <a:gd name="T87" fmla="*/ 24979 h 60"/>
              <a:gd name="T88" fmla="*/ 3094 w 109"/>
              <a:gd name="T89" fmla="*/ 35908 h 60"/>
              <a:gd name="T90" fmla="*/ 0 w 109"/>
              <a:gd name="T91" fmla="*/ 40591 h 60"/>
              <a:gd name="T92" fmla="*/ 0 w 109"/>
              <a:gd name="T93" fmla="*/ 46836 h 60"/>
              <a:gd name="T94" fmla="*/ 0 w 109"/>
              <a:gd name="T95" fmla="*/ 46836 h 60"/>
              <a:gd name="T96" fmla="*/ 0 w 109"/>
              <a:gd name="T97" fmla="*/ 53081 h 60"/>
              <a:gd name="T98" fmla="*/ 3094 w 109"/>
              <a:gd name="T99" fmla="*/ 57764 h 60"/>
              <a:gd name="T100" fmla="*/ 10828 w 109"/>
              <a:gd name="T101" fmla="*/ 68693 h 60"/>
              <a:gd name="T102" fmla="*/ 20109 w 109"/>
              <a:gd name="T103" fmla="*/ 74938 h 60"/>
              <a:gd name="T104" fmla="*/ 24750 w 109"/>
              <a:gd name="T105" fmla="*/ 78060 h 60"/>
              <a:gd name="T106" fmla="*/ 30937 w 109"/>
              <a:gd name="T107" fmla="*/ 78060 h 60"/>
              <a:gd name="T108" fmla="*/ 30937 w 109"/>
              <a:gd name="T109" fmla="*/ 7806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09" h="60">
                <a:moveTo>
                  <a:pt x="20" y="50"/>
                </a:moveTo>
                <a:lnTo>
                  <a:pt x="45" y="50"/>
                </a:lnTo>
                <a:lnTo>
                  <a:pt x="45" y="60"/>
                </a:lnTo>
                <a:lnTo>
                  <a:pt x="65" y="60"/>
                </a:lnTo>
                <a:lnTo>
                  <a:pt x="65" y="50"/>
                </a:lnTo>
                <a:lnTo>
                  <a:pt x="89" y="50"/>
                </a:lnTo>
                <a:lnTo>
                  <a:pt x="93" y="50"/>
                </a:lnTo>
                <a:lnTo>
                  <a:pt x="97" y="48"/>
                </a:lnTo>
                <a:lnTo>
                  <a:pt x="103" y="44"/>
                </a:lnTo>
                <a:lnTo>
                  <a:pt x="108" y="37"/>
                </a:lnTo>
                <a:lnTo>
                  <a:pt x="109" y="34"/>
                </a:lnTo>
                <a:lnTo>
                  <a:pt x="109" y="30"/>
                </a:lnTo>
                <a:lnTo>
                  <a:pt x="109" y="26"/>
                </a:lnTo>
                <a:lnTo>
                  <a:pt x="108" y="23"/>
                </a:lnTo>
                <a:lnTo>
                  <a:pt x="103" y="16"/>
                </a:lnTo>
                <a:lnTo>
                  <a:pt x="97" y="11"/>
                </a:lnTo>
                <a:lnTo>
                  <a:pt x="93" y="10"/>
                </a:lnTo>
                <a:lnTo>
                  <a:pt x="89" y="10"/>
                </a:lnTo>
                <a:lnTo>
                  <a:pt x="84" y="10"/>
                </a:lnTo>
                <a:lnTo>
                  <a:pt x="81" y="13"/>
                </a:lnTo>
                <a:lnTo>
                  <a:pt x="77" y="14"/>
                </a:lnTo>
                <a:lnTo>
                  <a:pt x="74" y="18"/>
                </a:lnTo>
                <a:lnTo>
                  <a:pt x="72" y="10"/>
                </a:lnTo>
                <a:lnTo>
                  <a:pt x="68" y="5"/>
                </a:lnTo>
                <a:lnTo>
                  <a:pt x="62" y="2"/>
                </a:lnTo>
                <a:lnTo>
                  <a:pt x="55" y="0"/>
                </a:lnTo>
                <a:lnTo>
                  <a:pt x="47" y="2"/>
                </a:lnTo>
                <a:lnTo>
                  <a:pt x="41" y="5"/>
                </a:lnTo>
                <a:lnTo>
                  <a:pt x="37" y="10"/>
                </a:lnTo>
                <a:lnTo>
                  <a:pt x="35" y="18"/>
                </a:lnTo>
                <a:lnTo>
                  <a:pt x="32" y="14"/>
                </a:lnTo>
                <a:lnTo>
                  <a:pt x="29" y="13"/>
                </a:lnTo>
                <a:lnTo>
                  <a:pt x="25" y="10"/>
                </a:lnTo>
                <a:lnTo>
                  <a:pt x="20" y="10"/>
                </a:lnTo>
                <a:lnTo>
                  <a:pt x="16" y="10"/>
                </a:lnTo>
                <a:lnTo>
                  <a:pt x="13" y="11"/>
                </a:lnTo>
                <a:lnTo>
                  <a:pt x="7" y="16"/>
                </a:lnTo>
                <a:lnTo>
                  <a:pt x="2" y="23"/>
                </a:lnTo>
                <a:lnTo>
                  <a:pt x="0" y="26"/>
                </a:lnTo>
                <a:lnTo>
                  <a:pt x="0" y="30"/>
                </a:lnTo>
                <a:lnTo>
                  <a:pt x="0" y="34"/>
                </a:lnTo>
                <a:lnTo>
                  <a:pt x="2" y="37"/>
                </a:lnTo>
                <a:lnTo>
                  <a:pt x="7" y="44"/>
                </a:lnTo>
                <a:lnTo>
                  <a:pt x="13" y="48"/>
                </a:lnTo>
                <a:lnTo>
                  <a:pt x="16" y="50"/>
                </a:lnTo>
                <a:lnTo>
                  <a:pt x="20" y="5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8" name="Freeform 13">
            <a:extLst>
              <a:ext uri="{FF2B5EF4-FFF2-40B4-BE49-F238E27FC236}">
                <a16:creationId xmlns:a16="http://schemas.microsoft.com/office/drawing/2014/main" id="{28C62CBA-B637-44C0-B126-CDC8E5CF2F14}"/>
              </a:ext>
            </a:extLst>
          </p:cNvPr>
          <p:cNvSpPr>
            <a:spLocks noEditPoints="1"/>
          </p:cNvSpPr>
          <p:nvPr/>
        </p:nvSpPr>
        <p:spPr bwMode="auto">
          <a:xfrm>
            <a:off x="8159751" y="645584"/>
            <a:ext cx="243416" cy="243416"/>
          </a:xfrm>
          <a:custGeom>
            <a:avLst/>
            <a:gdLst>
              <a:gd name="T0" fmla="*/ 145510 w 118"/>
              <a:gd name="T1" fmla="*/ 105503 h 116"/>
              <a:gd name="T2" fmla="*/ 130031 w 118"/>
              <a:gd name="T3" fmla="*/ 108652 h 116"/>
              <a:gd name="T4" fmla="*/ 117647 w 118"/>
              <a:gd name="T5" fmla="*/ 116526 h 116"/>
              <a:gd name="T6" fmla="*/ 117647 w 118"/>
              <a:gd name="T7" fmla="*/ 92906 h 116"/>
              <a:gd name="T8" fmla="*/ 159442 w 118"/>
              <a:gd name="T9" fmla="*/ 23620 h 116"/>
              <a:gd name="T10" fmla="*/ 139318 w 118"/>
              <a:gd name="T11" fmla="*/ 0 h 116"/>
              <a:gd name="T12" fmla="*/ 43344 w 118"/>
              <a:gd name="T13" fmla="*/ 0 h 116"/>
              <a:gd name="T14" fmla="*/ 23220 w 118"/>
              <a:gd name="T15" fmla="*/ 23620 h 116"/>
              <a:gd name="T16" fmla="*/ 65015 w 118"/>
              <a:gd name="T17" fmla="*/ 92906 h 116"/>
              <a:gd name="T18" fmla="*/ 65015 w 118"/>
              <a:gd name="T19" fmla="*/ 116526 h 116"/>
              <a:gd name="T20" fmla="*/ 58823 w 118"/>
              <a:gd name="T21" fmla="*/ 110227 h 116"/>
              <a:gd name="T22" fmla="*/ 44892 w 118"/>
              <a:gd name="T23" fmla="*/ 105503 h 116"/>
              <a:gd name="T24" fmla="*/ 38700 w 118"/>
              <a:gd name="T25" fmla="*/ 105503 h 116"/>
              <a:gd name="T26" fmla="*/ 23220 w 118"/>
              <a:gd name="T27" fmla="*/ 108652 h 116"/>
              <a:gd name="T28" fmla="*/ 10836 w 118"/>
              <a:gd name="T29" fmla="*/ 116526 h 116"/>
              <a:gd name="T30" fmla="*/ 3096 w 118"/>
              <a:gd name="T31" fmla="*/ 127548 h 116"/>
              <a:gd name="T32" fmla="*/ 0 w 118"/>
              <a:gd name="T33" fmla="*/ 143295 h 116"/>
              <a:gd name="T34" fmla="*/ 0 w 118"/>
              <a:gd name="T35" fmla="*/ 151169 h 116"/>
              <a:gd name="T36" fmla="*/ 6192 w 118"/>
              <a:gd name="T37" fmla="*/ 165341 h 116"/>
              <a:gd name="T38" fmla="*/ 17028 w 118"/>
              <a:gd name="T39" fmla="*/ 176363 h 116"/>
              <a:gd name="T40" fmla="*/ 30960 w 118"/>
              <a:gd name="T41" fmla="*/ 182662 h 116"/>
              <a:gd name="T42" fmla="*/ 38700 w 118"/>
              <a:gd name="T43" fmla="*/ 182662 h 116"/>
              <a:gd name="T44" fmla="*/ 51083 w 118"/>
              <a:gd name="T45" fmla="*/ 181087 h 116"/>
              <a:gd name="T46" fmla="*/ 63467 w 118"/>
              <a:gd name="T47" fmla="*/ 173214 h 116"/>
              <a:gd name="T48" fmla="*/ 91331 w 118"/>
              <a:gd name="T49" fmla="*/ 135422 h 116"/>
              <a:gd name="T50" fmla="*/ 106811 w 118"/>
              <a:gd name="T51" fmla="*/ 159042 h 116"/>
              <a:gd name="T52" fmla="*/ 125387 w 118"/>
              <a:gd name="T53" fmla="*/ 176363 h 116"/>
              <a:gd name="T54" fmla="*/ 137770 w 118"/>
              <a:gd name="T55" fmla="*/ 182662 h 116"/>
              <a:gd name="T56" fmla="*/ 145510 w 118"/>
              <a:gd name="T57" fmla="*/ 182662 h 116"/>
              <a:gd name="T58" fmla="*/ 159442 w 118"/>
              <a:gd name="T59" fmla="*/ 177938 h 116"/>
              <a:gd name="T60" fmla="*/ 171826 w 118"/>
              <a:gd name="T61" fmla="*/ 170065 h 116"/>
              <a:gd name="T62" fmla="*/ 179566 w 118"/>
              <a:gd name="T63" fmla="*/ 159042 h 116"/>
              <a:gd name="T64" fmla="*/ 182662 w 118"/>
              <a:gd name="T65" fmla="*/ 143295 h 116"/>
              <a:gd name="T66" fmla="*/ 182662 w 118"/>
              <a:gd name="T67" fmla="*/ 135422 h 116"/>
              <a:gd name="T68" fmla="*/ 178018 w 118"/>
              <a:gd name="T69" fmla="*/ 122824 h 116"/>
              <a:gd name="T70" fmla="*/ 165634 w 118"/>
              <a:gd name="T71" fmla="*/ 110227 h 116"/>
              <a:gd name="T72" fmla="*/ 153250 w 118"/>
              <a:gd name="T73" fmla="*/ 105503 h 116"/>
              <a:gd name="T74" fmla="*/ 145510 w 118"/>
              <a:gd name="T75" fmla="*/ 105503 h 116"/>
              <a:gd name="T76" fmla="*/ 38700 w 118"/>
              <a:gd name="T77" fmla="*/ 159042 h 116"/>
              <a:gd name="T78" fmla="*/ 26316 w 118"/>
              <a:gd name="T79" fmla="*/ 155893 h 116"/>
              <a:gd name="T80" fmla="*/ 23220 w 118"/>
              <a:gd name="T81" fmla="*/ 143295 h 116"/>
              <a:gd name="T82" fmla="*/ 24768 w 118"/>
              <a:gd name="T83" fmla="*/ 138571 h 116"/>
              <a:gd name="T84" fmla="*/ 32508 w 118"/>
              <a:gd name="T85" fmla="*/ 130698 h 116"/>
              <a:gd name="T86" fmla="*/ 38700 w 118"/>
              <a:gd name="T87" fmla="*/ 127548 h 116"/>
              <a:gd name="T88" fmla="*/ 49535 w 118"/>
              <a:gd name="T89" fmla="*/ 132272 h 116"/>
              <a:gd name="T90" fmla="*/ 52631 w 118"/>
              <a:gd name="T91" fmla="*/ 143295 h 116"/>
              <a:gd name="T92" fmla="*/ 51083 w 118"/>
              <a:gd name="T93" fmla="*/ 149594 h 116"/>
              <a:gd name="T94" fmla="*/ 43344 w 118"/>
              <a:gd name="T95" fmla="*/ 157467 h 116"/>
              <a:gd name="T96" fmla="*/ 38700 w 118"/>
              <a:gd name="T97" fmla="*/ 159042 h 116"/>
              <a:gd name="T98" fmla="*/ 145510 w 118"/>
              <a:gd name="T99" fmla="*/ 159042 h 116"/>
              <a:gd name="T100" fmla="*/ 133127 w 118"/>
              <a:gd name="T101" fmla="*/ 155893 h 116"/>
              <a:gd name="T102" fmla="*/ 130031 w 118"/>
              <a:gd name="T103" fmla="*/ 143295 h 116"/>
              <a:gd name="T104" fmla="*/ 131579 w 118"/>
              <a:gd name="T105" fmla="*/ 138571 h 116"/>
              <a:gd name="T106" fmla="*/ 139318 w 118"/>
              <a:gd name="T107" fmla="*/ 130698 h 116"/>
              <a:gd name="T108" fmla="*/ 145510 w 118"/>
              <a:gd name="T109" fmla="*/ 127548 h 116"/>
              <a:gd name="T110" fmla="*/ 156346 w 118"/>
              <a:gd name="T111" fmla="*/ 132272 h 116"/>
              <a:gd name="T112" fmla="*/ 159442 w 118"/>
              <a:gd name="T113" fmla="*/ 143295 h 116"/>
              <a:gd name="T114" fmla="*/ 157894 w 118"/>
              <a:gd name="T115" fmla="*/ 149594 h 116"/>
              <a:gd name="T116" fmla="*/ 150154 w 118"/>
              <a:gd name="T117" fmla="*/ 157467 h 116"/>
              <a:gd name="T118" fmla="*/ 145510 w 118"/>
              <a:gd name="T119" fmla="*/ 159042 h 11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18" h="116">
                <a:moveTo>
                  <a:pt x="94" y="67"/>
                </a:moveTo>
                <a:lnTo>
                  <a:pt x="94" y="67"/>
                </a:lnTo>
                <a:lnTo>
                  <a:pt x="89" y="67"/>
                </a:lnTo>
                <a:lnTo>
                  <a:pt x="84" y="69"/>
                </a:lnTo>
                <a:lnTo>
                  <a:pt x="80" y="70"/>
                </a:lnTo>
                <a:lnTo>
                  <a:pt x="76" y="74"/>
                </a:lnTo>
                <a:lnTo>
                  <a:pt x="71" y="67"/>
                </a:lnTo>
                <a:lnTo>
                  <a:pt x="76" y="59"/>
                </a:lnTo>
                <a:lnTo>
                  <a:pt x="103" y="15"/>
                </a:lnTo>
                <a:lnTo>
                  <a:pt x="106" y="11"/>
                </a:lnTo>
                <a:lnTo>
                  <a:pt x="90" y="0"/>
                </a:lnTo>
                <a:lnTo>
                  <a:pt x="59" y="47"/>
                </a:lnTo>
                <a:lnTo>
                  <a:pt x="28" y="0"/>
                </a:lnTo>
                <a:lnTo>
                  <a:pt x="12" y="11"/>
                </a:lnTo>
                <a:lnTo>
                  <a:pt x="15" y="15"/>
                </a:lnTo>
                <a:lnTo>
                  <a:pt x="42" y="59"/>
                </a:lnTo>
                <a:lnTo>
                  <a:pt x="47" y="67"/>
                </a:lnTo>
                <a:lnTo>
                  <a:pt x="42" y="74"/>
                </a:lnTo>
                <a:lnTo>
                  <a:pt x="38" y="70"/>
                </a:lnTo>
                <a:lnTo>
                  <a:pt x="34" y="69"/>
                </a:lnTo>
                <a:lnTo>
                  <a:pt x="29" y="67"/>
                </a:lnTo>
                <a:lnTo>
                  <a:pt x="25" y="67"/>
                </a:lnTo>
                <a:lnTo>
                  <a:pt x="20" y="67"/>
                </a:lnTo>
                <a:lnTo>
                  <a:pt x="15" y="69"/>
                </a:lnTo>
                <a:lnTo>
                  <a:pt x="11" y="70"/>
                </a:lnTo>
                <a:lnTo>
                  <a:pt x="7" y="74"/>
                </a:lnTo>
                <a:lnTo>
                  <a:pt x="4" y="78"/>
                </a:lnTo>
                <a:lnTo>
                  <a:pt x="2" y="81"/>
                </a:lnTo>
                <a:lnTo>
                  <a:pt x="0" y="86"/>
                </a:lnTo>
                <a:lnTo>
                  <a:pt x="0" y="91"/>
                </a:lnTo>
                <a:lnTo>
                  <a:pt x="0" y="96"/>
                </a:lnTo>
                <a:lnTo>
                  <a:pt x="2" y="101"/>
                </a:lnTo>
                <a:lnTo>
                  <a:pt x="4" y="105"/>
                </a:lnTo>
                <a:lnTo>
                  <a:pt x="7" y="108"/>
                </a:lnTo>
                <a:lnTo>
                  <a:pt x="11" y="112"/>
                </a:lnTo>
                <a:lnTo>
                  <a:pt x="15" y="113"/>
                </a:lnTo>
                <a:lnTo>
                  <a:pt x="20" y="116"/>
                </a:lnTo>
                <a:lnTo>
                  <a:pt x="25" y="116"/>
                </a:lnTo>
                <a:lnTo>
                  <a:pt x="29" y="116"/>
                </a:lnTo>
                <a:lnTo>
                  <a:pt x="33" y="115"/>
                </a:lnTo>
                <a:lnTo>
                  <a:pt x="37" y="112"/>
                </a:lnTo>
                <a:lnTo>
                  <a:pt x="41" y="110"/>
                </a:lnTo>
                <a:lnTo>
                  <a:pt x="49" y="101"/>
                </a:lnTo>
                <a:lnTo>
                  <a:pt x="59" y="86"/>
                </a:lnTo>
                <a:lnTo>
                  <a:pt x="69" y="101"/>
                </a:lnTo>
                <a:lnTo>
                  <a:pt x="78" y="110"/>
                </a:lnTo>
                <a:lnTo>
                  <a:pt x="81" y="112"/>
                </a:lnTo>
                <a:lnTo>
                  <a:pt x="85" y="115"/>
                </a:lnTo>
                <a:lnTo>
                  <a:pt x="89" y="116"/>
                </a:lnTo>
                <a:lnTo>
                  <a:pt x="94" y="116"/>
                </a:lnTo>
                <a:lnTo>
                  <a:pt x="99" y="116"/>
                </a:lnTo>
                <a:lnTo>
                  <a:pt x="103" y="113"/>
                </a:lnTo>
                <a:lnTo>
                  <a:pt x="107" y="112"/>
                </a:lnTo>
                <a:lnTo>
                  <a:pt x="111" y="108"/>
                </a:lnTo>
                <a:lnTo>
                  <a:pt x="115" y="105"/>
                </a:lnTo>
                <a:lnTo>
                  <a:pt x="116" y="101"/>
                </a:lnTo>
                <a:lnTo>
                  <a:pt x="118" y="96"/>
                </a:lnTo>
                <a:lnTo>
                  <a:pt x="118" y="91"/>
                </a:lnTo>
                <a:lnTo>
                  <a:pt x="118" y="86"/>
                </a:lnTo>
                <a:lnTo>
                  <a:pt x="116" y="81"/>
                </a:lnTo>
                <a:lnTo>
                  <a:pt x="115" y="78"/>
                </a:lnTo>
                <a:lnTo>
                  <a:pt x="111" y="74"/>
                </a:lnTo>
                <a:lnTo>
                  <a:pt x="107" y="70"/>
                </a:lnTo>
                <a:lnTo>
                  <a:pt x="103" y="69"/>
                </a:lnTo>
                <a:lnTo>
                  <a:pt x="99" y="67"/>
                </a:lnTo>
                <a:lnTo>
                  <a:pt x="94" y="67"/>
                </a:lnTo>
                <a:close/>
                <a:moveTo>
                  <a:pt x="25" y="101"/>
                </a:moveTo>
                <a:lnTo>
                  <a:pt x="25" y="101"/>
                </a:lnTo>
                <a:lnTo>
                  <a:pt x="21" y="100"/>
                </a:lnTo>
                <a:lnTo>
                  <a:pt x="17" y="99"/>
                </a:lnTo>
                <a:lnTo>
                  <a:pt x="16" y="95"/>
                </a:lnTo>
                <a:lnTo>
                  <a:pt x="15" y="91"/>
                </a:lnTo>
                <a:lnTo>
                  <a:pt x="16" y="88"/>
                </a:lnTo>
                <a:lnTo>
                  <a:pt x="17" y="84"/>
                </a:lnTo>
                <a:lnTo>
                  <a:pt x="21" y="83"/>
                </a:lnTo>
                <a:lnTo>
                  <a:pt x="25" y="81"/>
                </a:lnTo>
                <a:lnTo>
                  <a:pt x="28" y="83"/>
                </a:lnTo>
                <a:lnTo>
                  <a:pt x="32" y="84"/>
                </a:lnTo>
                <a:lnTo>
                  <a:pt x="33" y="88"/>
                </a:lnTo>
                <a:lnTo>
                  <a:pt x="34" y="91"/>
                </a:lnTo>
                <a:lnTo>
                  <a:pt x="33" y="95"/>
                </a:lnTo>
                <a:lnTo>
                  <a:pt x="32" y="99"/>
                </a:lnTo>
                <a:lnTo>
                  <a:pt x="28" y="100"/>
                </a:lnTo>
                <a:lnTo>
                  <a:pt x="25" y="101"/>
                </a:lnTo>
                <a:close/>
                <a:moveTo>
                  <a:pt x="94" y="101"/>
                </a:moveTo>
                <a:lnTo>
                  <a:pt x="94" y="101"/>
                </a:lnTo>
                <a:lnTo>
                  <a:pt x="90" y="100"/>
                </a:lnTo>
                <a:lnTo>
                  <a:pt x="86" y="99"/>
                </a:lnTo>
                <a:lnTo>
                  <a:pt x="85" y="95"/>
                </a:lnTo>
                <a:lnTo>
                  <a:pt x="84" y="91"/>
                </a:lnTo>
                <a:lnTo>
                  <a:pt x="85" y="88"/>
                </a:lnTo>
                <a:lnTo>
                  <a:pt x="86" y="84"/>
                </a:lnTo>
                <a:lnTo>
                  <a:pt x="90" y="83"/>
                </a:lnTo>
                <a:lnTo>
                  <a:pt x="94" y="81"/>
                </a:lnTo>
                <a:lnTo>
                  <a:pt x="97" y="83"/>
                </a:lnTo>
                <a:lnTo>
                  <a:pt x="101" y="84"/>
                </a:lnTo>
                <a:lnTo>
                  <a:pt x="102" y="88"/>
                </a:lnTo>
                <a:lnTo>
                  <a:pt x="103" y="91"/>
                </a:lnTo>
                <a:lnTo>
                  <a:pt x="102" y="95"/>
                </a:lnTo>
                <a:lnTo>
                  <a:pt x="101" y="99"/>
                </a:lnTo>
                <a:lnTo>
                  <a:pt x="97" y="100"/>
                </a:lnTo>
                <a:lnTo>
                  <a:pt x="94" y="10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9" name="Freeform 14">
            <a:extLst>
              <a:ext uri="{FF2B5EF4-FFF2-40B4-BE49-F238E27FC236}">
                <a16:creationId xmlns:a16="http://schemas.microsoft.com/office/drawing/2014/main" id="{C3B5D970-C07D-453D-83AA-40B1CB4AC9F7}"/>
              </a:ext>
            </a:extLst>
          </p:cNvPr>
          <p:cNvSpPr>
            <a:spLocks/>
          </p:cNvSpPr>
          <p:nvPr/>
        </p:nvSpPr>
        <p:spPr bwMode="auto">
          <a:xfrm>
            <a:off x="9196918" y="668867"/>
            <a:ext cx="143933" cy="188384"/>
          </a:xfrm>
          <a:custGeom>
            <a:avLst/>
            <a:gdLst>
              <a:gd name="T0" fmla="*/ 107724 w 69"/>
              <a:gd name="T1" fmla="*/ 63150 h 89"/>
              <a:gd name="T2" fmla="*/ 62449 w 69"/>
              <a:gd name="T3" fmla="*/ 63150 h 89"/>
              <a:gd name="T4" fmla="*/ 62449 w 69"/>
              <a:gd name="T5" fmla="*/ 0 h 89"/>
              <a:gd name="T6" fmla="*/ 0 w 69"/>
              <a:gd name="T7" fmla="*/ 78937 h 89"/>
              <a:gd name="T8" fmla="*/ 46837 w 69"/>
              <a:gd name="T9" fmla="*/ 78937 h 89"/>
              <a:gd name="T10" fmla="*/ 46837 w 69"/>
              <a:gd name="T11" fmla="*/ 140508 h 89"/>
              <a:gd name="T12" fmla="*/ 107724 w 69"/>
              <a:gd name="T13" fmla="*/ 63150 h 8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9" h="89">
                <a:moveTo>
                  <a:pt x="69" y="40"/>
                </a:moveTo>
                <a:lnTo>
                  <a:pt x="40" y="40"/>
                </a:lnTo>
                <a:lnTo>
                  <a:pt x="40" y="0"/>
                </a:lnTo>
                <a:lnTo>
                  <a:pt x="0" y="50"/>
                </a:lnTo>
                <a:lnTo>
                  <a:pt x="30" y="50"/>
                </a:lnTo>
                <a:lnTo>
                  <a:pt x="30" y="89"/>
                </a:lnTo>
                <a:lnTo>
                  <a:pt x="69" y="4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0" name="Freeform 15">
            <a:extLst>
              <a:ext uri="{FF2B5EF4-FFF2-40B4-BE49-F238E27FC236}">
                <a16:creationId xmlns:a16="http://schemas.microsoft.com/office/drawing/2014/main" id="{DE0FB3E4-8C5B-44AC-9855-D594A0600A60}"/>
              </a:ext>
            </a:extLst>
          </p:cNvPr>
          <p:cNvSpPr>
            <a:spLocks/>
          </p:cNvSpPr>
          <p:nvPr/>
        </p:nvSpPr>
        <p:spPr bwMode="auto">
          <a:xfrm>
            <a:off x="9747251" y="668867"/>
            <a:ext cx="23283" cy="63500"/>
          </a:xfrm>
          <a:custGeom>
            <a:avLst/>
            <a:gdLst>
              <a:gd name="T0" fmla="*/ 18734 w 12"/>
              <a:gd name="T1" fmla="*/ 46837 h 29"/>
              <a:gd name="T2" fmla="*/ 18734 w 12"/>
              <a:gd name="T3" fmla="*/ 0 h 29"/>
              <a:gd name="T4" fmla="*/ 0 w 12"/>
              <a:gd name="T5" fmla="*/ 25841 h 29"/>
              <a:gd name="T6" fmla="*/ 18734 w 12"/>
              <a:gd name="T7" fmla="*/ 46837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 h="29">
                <a:moveTo>
                  <a:pt x="12" y="29"/>
                </a:moveTo>
                <a:lnTo>
                  <a:pt x="12" y="0"/>
                </a:lnTo>
                <a:lnTo>
                  <a:pt x="0" y="16"/>
                </a:lnTo>
                <a:lnTo>
                  <a:pt x="12" y="2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1" name="Freeform 16">
            <a:extLst>
              <a:ext uri="{FF2B5EF4-FFF2-40B4-BE49-F238E27FC236}">
                <a16:creationId xmlns:a16="http://schemas.microsoft.com/office/drawing/2014/main" id="{5B31DC1F-77A2-44A4-9AEA-CA79484FFF92}"/>
              </a:ext>
            </a:extLst>
          </p:cNvPr>
          <p:cNvSpPr>
            <a:spLocks/>
          </p:cNvSpPr>
          <p:nvPr/>
        </p:nvSpPr>
        <p:spPr bwMode="auto">
          <a:xfrm>
            <a:off x="9795934" y="751417"/>
            <a:ext cx="38100" cy="23283"/>
          </a:xfrm>
          <a:custGeom>
            <a:avLst/>
            <a:gdLst>
              <a:gd name="T0" fmla="*/ 14791 w 19"/>
              <a:gd name="T1" fmla="*/ 18734 h 10"/>
              <a:gd name="T2" fmla="*/ 28102 w 19"/>
              <a:gd name="T3" fmla="*/ 0 h 10"/>
              <a:gd name="T4" fmla="*/ 0 w 19"/>
              <a:gd name="T5" fmla="*/ 0 h 10"/>
              <a:gd name="T6" fmla="*/ 14791 w 19"/>
              <a:gd name="T7" fmla="*/ 18734 h 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 h="10">
                <a:moveTo>
                  <a:pt x="10" y="10"/>
                </a:moveTo>
                <a:lnTo>
                  <a:pt x="19" y="0"/>
                </a:lnTo>
                <a:lnTo>
                  <a:pt x="0" y="0"/>
                </a:lnTo>
                <a:lnTo>
                  <a:pt x="10"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2" name="Freeform 17">
            <a:extLst>
              <a:ext uri="{FF2B5EF4-FFF2-40B4-BE49-F238E27FC236}">
                <a16:creationId xmlns:a16="http://schemas.microsoft.com/office/drawing/2014/main" id="{E4048911-D427-4106-A399-FCE0AF708A9A}"/>
              </a:ext>
            </a:extLst>
          </p:cNvPr>
          <p:cNvSpPr>
            <a:spLocks/>
          </p:cNvSpPr>
          <p:nvPr/>
        </p:nvSpPr>
        <p:spPr bwMode="auto">
          <a:xfrm>
            <a:off x="9690101" y="694267"/>
            <a:ext cx="150284" cy="162984"/>
          </a:xfrm>
          <a:custGeom>
            <a:avLst/>
            <a:gdLst>
              <a:gd name="T0" fmla="*/ 13858 w 73"/>
              <a:gd name="T1" fmla="*/ 0 h 78"/>
              <a:gd name="T2" fmla="*/ 1540 w 73"/>
              <a:gd name="T3" fmla="*/ 12490 h 78"/>
              <a:gd name="T4" fmla="*/ 23097 w 73"/>
              <a:gd name="T5" fmla="*/ 31224 h 78"/>
              <a:gd name="T6" fmla="*/ 0 w 73"/>
              <a:gd name="T7" fmla="*/ 60887 h 78"/>
              <a:gd name="T8" fmla="*/ 44654 w 73"/>
              <a:gd name="T9" fmla="*/ 60887 h 78"/>
              <a:gd name="T10" fmla="*/ 44654 w 73"/>
              <a:gd name="T11" fmla="*/ 121774 h 78"/>
              <a:gd name="T12" fmla="*/ 73911 w 73"/>
              <a:gd name="T13" fmla="*/ 85866 h 78"/>
              <a:gd name="T14" fmla="*/ 100088 w 73"/>
              <a:gd name="T15" fmla="*/ 112407 h 78"/>
              <a:gd name="T16" fmla="*/ 112406 w 73"/>
              <a:gd name="T17" fmla="*/ 101478 h 78"/>
              <a:gd name="T18" fmla="*/ 13858 w 73"/>
              <a:gd name="T19" fmla="*/ 0 h 7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3" h="78">
                <a:moveTo>
                  <a:pt x="9" y="0"/>
                </a:moveTo>
                <a:lnTo>
                  <a:pt x="1" y="8"/>
                </a:lnTo>
                <a:lnTo>
                  <a:pt x="15" y="20"/>
                </a:lnTo>
                <a:lnTo>
                  <a:pt x="0" y="39"/>
                </a:lnTo>
                <a:lnTo>
                  <a:pt x="29" y="39"/>
                </a:lnTo>
                <a:lnTo>
                  <a:pt x="29" y="78"/>
                </a:lnTo>
                <a:lnTo>
                  <a:pt x="48" y="55"/>
                </a:lnTo>
                <a:lnTo>
                  <a:pt x="65" y="72"/>
                </a:lnTo>
                <a:lnTo>
                  <a:pt x="73" y="65"/>
                </a:lnTo>
                <a:lnTo>
                  <a:pt x="9"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3" name="Freeform 18">
            <a:extLst>
              <a:ext uri="{FF2B5EF4-FFF2-40B4-BE49-F238E27FC236}">
                <a16:creationId xmlns:a16="http://schemas.microsoft.com/office/drawing/2014/main" id="{F890C8F4-B3BE-41FC-8FFA-1E9FFF94DAA0}"/>
              </a:ext>
            </a:extLst>
          </p:cNvPr>
          <p:cNvSpPr>
            <a:spLocks noEditPoints="1"/>
          </p:cNvSpPr>
          <p:nvPr/>
        </p:nvSpPr>
        <p:spPr bwMode="auto">
          <a:xfrm>
            <a:off x="10151534" y="668867"/>
            <a:ext cx="207433" cy="194733"/>
          </a:xfrm>
          <a:custGeom>
            <a:avLst/>
            <a:gdLst>
              <a:gd name="T0" fmla="*/ 124897 w 99"/>
              <a:gd name="T1" fmla="*/ 15446 h 94"/>
              <a:gd name="T2" fmla="*/ 123336 w 99"/>
              <a:gd name="T3" fmla="*/ 9268 h 94"/>
              <a:gd name="T4" fmla="*/ 110846 w 99"/>
              <a:gd name="T5" fmla="*/ 3089 h 94"/>
              <a:gd name="T6" fmla="*/ 106162 w 99"/>
              <a:gd name="T7" fmla="*/ 0 h 94"/>
              <a:gd name="T8" fmla="*/ 90550 w 99"/>
              <a:gd name="T9" fmla="*/ 6178 h 94"/>
              <a:gd name="T10" fmla="*/ 84305 w 99"/>
              <a:gd name="T11" fmla="*/ 21625 h 94"/>
              <a:gd name="T12" fmla="*/ 68693 w 99"/>
              <a:gd name="T13" fmla="*/ 30892 h 94"/>
              <a:gd name="T14" fmla="*/ 68693 w 99"/>
              <a:gd name="T15" fmla="*/ 21625 h 94"/>
              <a:gd name="T16" fmla="*/ 64010 w 99"/>
              <a:gd name="T17" fmla="*/ 6178 h 94"/>
              <a:gd name="T18" fmla="*/ 48398 w 99"/>
              <a:gd name="T19" fmla="*/ 0 h 94"/>
              <a:gd name="T20" fmla="*/ 42153 w 99"/>
              <a:gd name="T21" fmla="*/ 3089 h 94"/>
              <a:gd name="T22" fmla="*/ 31224 w 99"/>
              <a:gd name="T23" fmla="*/ 9268 h 94"/>
              <a:gd name="T24" fmla="*/ 0 w 99"/>
              <a:gd name="T25" fmla="*/ 105034 h 94"/>
              <a:gd name="T26" fmla="*/ 0 w 99"/>
              <a:gd name="T27" fmla="*/ 106579 h 94"/>
              <a:gd name="T28" fmla="*/ 0 w 99"/>
              <a:gd name="T29" fmla="*/ 111212 h 94"/>
              <a:gd name="T30" fmla="*/ 1561 w 99"/>
              <a:gd name="T31" fmla="*/ 123569 h 94"/>
              <a:gd name="T32" fmla="*/ 9367 w 99"/>
              <a:gd name="T33" fmla="*/ 135926 h 94"/>
              <a:gd name="T34" fmla="*/ 20296 w 99"/>
              <a:gd name="T35" fmla="*/ 143649 h 94"/>
              <a:gd name="T36" fmla="*/ 34347 w 99"/>
              <a:gd name="T37" fmla="*/ 145194 h 94"/>
              <a:gd name="T38" fmla="*/ 42153 w 99"/>
              <a:gd name="T39" fmla="*/ 145194 h 94"/>
              <a:gd name="T40" fmla="*/ 53081 w 99"/>
              <a:gd name="T41" fmla="*/ 139016 h 94"/>
              <a:gd name="T42" fmla="*/ 64010 w 99"/>
              <a:gd name="T43" fmla="*/ 129748 h 94"/>
              <a:gd name="T44" fmla="*/ 68693 w 99"/>
              <a:gd name="T45" fmla="*/ 118936 h 94"/>
              <a:gd name="T46" fmla="*/ 68693 w 99"/>
              <a:gd name="T47" fmla="*/ 77231 h 94"/>
              <a:gd name="T48" fmla="*/ 84305 w 99"/>
              <a:gd name="T49" fmla="*/ 111212 h 94"/>
              <a:gd name="T50" fmla="*/ 84305 w 99"/>
              <a:gd name="T51" fmla="*/ 118936 h 94"/>
              <a:gd name="T52" fmla="*/ 90550 w 99"/>
              <a:gd name="T53" fmla="*/ 129748 h 94"/>
              <a:gd name="T54" fmla="*/ 99918 w 99"/>
              <a:gd name="T55" fmla="*/ 139016 h 94"/>
              <a:gd name="T56" fmla="*/ 110846 w 99"/>
              <a:gd name="T57" fmla="*/ 145194 h 94"/>
              <a:gd name="T58" fmla="*/ 118652 w 99"/>
              <a:gd name="T59" fmla="*/ 145194 h 94"/>
              <a:gd name="T60" fmla="*/ 132703 w 99"/>
              <a:gd name="T61" fmla="*/ 143649 h 94"/>
              <a:gd name="T62" fmla="*/ 143632 w 99"/>
              <a:gd name="T63" fmla="*/ 135926 h 94"/>
              <a:gd name="T64" fmla="*/ 151438 w 99"/>
              <a:gd name="T65" fmla="*/ 123569 h 94"/>
              <a:gd name="T66" fmla="*/ 154560 w 99"/>
              <a:gd name="T67" fmla="*/ 111212 h 94"/>
              <a:gd name="T68" fmla="*/ 154560 w 99"/>
              <a:gd name="T69" fmla="*/ 106579 h 94"/>
              <a:gd name="T70" fmla="*/ 154560 w 99"/>
              <a:gd name="T71" fmla="*/ 105034 h 94"/>
              <a:gd name="T72" fmla="*/ 34347 w 99"/>
              <a:gd name="T73" fmla="*/ 129748 h 94"/>
              <a:gd name="T74" fmla="*/ 20296 w 99"/>
              <a:gd name="T75" fmla="*/ 123569 h 94"/>
              <a:gd name="T76" fmla="*/ 15612 w 99"/>
              <a:gd name="T77" fmla="*/ 111212 h 94"/>
              <a:gd name="T78" fmla="*/ 17173 w 99"/>
              <a:gd name="T79" fmla="*/ 103489 h 94"/>
              <a:gd name="T80" fmla="*/ 26541 w 99"/>
              <a:gd name="T81" fmla="*/ 94222 h 94"/>
              <a:gd name="T82" fmla="*/ 34347 w 99"/>
              <a:gd name="T83" fmla="*/ 91132 h 94"/>
              <a:gd name="T84" fmla="*/ 48398 w 99"/>
              <a:gd name="T85" fmla="*/ 97311 h 94"/>
              <a:gd name="T86" fmla="*/ 53081 w 99"/>
              <a:gd name="T87" fmla="*/ 111212 h 94"/>
              <a:gd name="T88" fmla="*/ 51520 w 99"/>
              <a:gd name="T89" fmla="*/ 118936 h 94"/>
              <a:gd name="T90" fmla="*/ 42153 w 99"/>
              <a:gd name="T91" fmla="*/ 128203 h 94"/>
              <a:gd name="T92" fmla="*/ 34347 w 99"/>
              <a:gd name="T93" fmla="*/ 129748 h 94"/>
              <a:gd name="T94" fmla="*/ 118652 w 99"/>
              <a:gd name="T95" fmla="*/ 129748 h 94"/>
              <a:gd name="T96" fmla="*/ 106162 w 99"/>
              <a:gd name="T97" fmla="*/ 123569 h 94"/>
              <a:gd name="T98" fmla="*/ 99918 w 99"/>
              <a:gd name="T99" fmla="*/ 111212 h 94"/>
              <a:gd name="T100" fmla="*/ 101479 w 99"/>
              <a:gd name="T101" fmla="*/ 103489 h 94"/>
              <a:gd name="T102" fmla="*/ 110846 w 99"/>
              <a:gd name="T103" fmla="*/ 94222 h 94"/>
              <a:gd name="T104" fmla="*/ 118652 w 99"/>
              <a:gd name="T105" fmla="*/ 91132 h 94"/>
              <a:gd name="T106" fmla="*/ 132703 w 99"/>
              <a:gd name="T107" fmla="*/ 97311 h 94"/>
              <a:gd name="T108" fmla="*/ 138948 w 99"/>
              <a:gd name="T109" fmla="*/ 111212 h 94"/>
              <a:gd name="T110" fmla="*/ 135825 w 99"/>
              <a:gd name="T111" fmla="*/ 118936 h 94"/>
              <a:gd name="T112" fmla="*/ 126458 w 99"/>
              <a:gd name="T113" fmla="*/ 128203 h 94"/>
              <a:gd name="T114" fmla="*/ 118652 w 99"/>
              <a:gd name="T115" fmla="*/ 129748 h 9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 h="94">
                <a:moveTo>
                  <a:pt x="99" y="68"/>
                </a:moveTo>
                <a:lnTo>
                  <a:pt x="80" y="10"/>
                </a:lnTo>
                <a:lnTo>
                  <a:pt x="79" y="6"/>
                </a:lnTo>
                <a:lnTo>
                  <a:pt x="75" y="3"/>
                </a:lnTo>
                <a:lnTo>
                  <a:pt x="71" y="2"/>
                </a:lnTo>
                <a:lnTo>
                  <a:pt x="68" y="0"/>
                </a:lnTo>
                <a:lnTo>
                  <a:pt x="63" y="2"/>
                </a:lnTo>
                <a:lnTo>
                  <a:pt x="58" y="4"/>
                </a:lnTo>
                <a:lnTo>
                  <a:pt x="55" y="9"/>
                </a:lnTo>
                <a:lnTo>
                  <a:pt x="54" y="14"/>
                </a:lnTo>
                <a:lnTo>
                  <a:pt x="54" y="20"/>
                </a:lnTo>
                <a:lnTo>
                  <a:pt x="44" y="20"/>
                </a:lnTo>
                <a:lnTo>
                  <a:pt x="44" y="14"/>
                </a:lnTo>
                <a:lnTo>
                  <a:pt x="43" y="9"/>
                </a:lnTo>
                <a:lnTo>
                  <a:pt x="41" y="4"/>
                </a:lnTo>
                <a:lnTo>
                  <a:pt x="36" y="2"/>
                </a:lnTo>
                <a:lnTo>
                  <a:pt x="31" y="0"/>
                </a:lnTo>
                <a:lnTo>
                  <a:pt x="27" y="2"/>
                </a:lnTo>
                <a:lnTo>
                  <a:pt x="23" y="3"/>
                </a:lnTo>
                <a:lnTo>
                  <a:pt x="20" y="6"/>
                </a:lnTo>
                <a:lnTo>
                  <a:pt x="18" y="10"/>
                </a:lnTo>
                <a:lnTo>
                  <a:pt x="0" y="68"/>
                </a:lnTo>
                <a:lnTo>
                  <a:pt x="0" y="69"/>
                </a:lnTo>
                <a:lnTo>
                  <a:pt x="0" y="72"/>
                </a:lnTo>
                <a:lnTo>
                  <a:pt x="0" y="77"/>
                </a:lnTo>
                <a:lnTo>
                  <a:pt x="1" y="80"/>
                </a:lnTo>
                <a:lnTo>
                  <a:pt x="4" y="84"/>
                </a:lnTo>
                <a:lnTo>
                  <a:pt x="6" y="88"/>
                </a:lnTo>
                <a:lnTo>
                  <a:pt x="10" y="90"/>
                </a:lnTo>
                <a:lnTo>
                  <a:pt x="13" y="93"/>
                </a:lnTo>
                <a:lnTo>
                  <a:pt x="17" y="94"/>
                </a:lnTo>
                <a:lnTo>
                  <a:pt x="22" y="94"/>
                </a:lnTo>
                <a:lnTo>
                  <a:pt x="27" y="94"/>
                </a:lnTo>
                <a:lnTo>
                  <a:pt x="31" y="93"/>
                </a:lnTo>
                <a:lnTo>
                  <a:pt x="34" y="90"/>
                </a:lnTo>
                <a:lnTo>
                  <a:pt x="38" y="88"/>
                </a:lnTo>
                <a:lnTo>
                  <a:pt x="41" y="84"/>
                </a:lnTo>
                <a:lnTo>
                  <a:pt x="43" y="80"/>
                </a:lnTo>
                <a:lnTo>
                  <a:pt x="44" y="77"/>
                </a:lnTo>
                <a:lnTo>
                  <a:pt x="44" y="72"/>
                </a:lnTo>
                <a:lnTo>
                  <a:pt x="44" y="50"/>
                </a:lnTo>
                <a:lnTo>
                  <a:pt x="54" y="50"/>
                </a:lnTo>
                <a:lnTo>
                  <a:pt x="54" y="72"/>
                </a:lnTo>
                <a:lnTo>
                  <a:pt x="54" y="77"/>
                </a:lnTo>
                <a:lnTo>
                  <a:pt x="55" y="80"/>
                </a:lnTo>
                <a:lnTo>
                  <a:pt x="58" y="84"/>
                </a:lnTo>
                <a:lnTo>
                  <a:pt x="60" y="88"/>
                </a:lnTo>
                <a:lnTo>
                  <a:pt x="64" y="90"/>
                </a:lnTo>
                <a:lnTo>
                  <a:pt x="68" y="93"/>
                </a:lnTo>
                <a:lnTo>
                  <a:pt x="71" y="94"/>
                </a:lnTo>
                <a:lnTo>
                  <a:pt x="76" y="94"/>
                </a:lnTo>
                <a:lnTo>
                  <a:pt x="81" y="94"/>
                </a:lnTo>
                <a:lnTo>
                  <a:pt x="85" y="93"/>
                </a:lnTo>
                <a:lnTo>
                  <a:pt x="89" y="90"/>
                </a:lnTo>
                <a:lnTo>
                  <a:pt x="92" y="88"/>
                </a:lnTo>
                <a:lnTo>
                  <a:pt x="95" y="84"/>
                </a:lnTo>
                <a:lnTo>
                  <a:pt x="97" y="80"/>
                </a:lnTo>
                <a:lnTo>
                  <a:pt x="99" y="77"/>
                </a:lnTo>
                <a:lnTo>
                  <a:pt x="99" y="72"/>
                </a:lnTo>
                <a:lnTo>
                  <a:pt x="99" y="69"/>
                </a:lnTo>
                <a:lnTo>
                  <a:pt x="99" y="68"/>
                </a:lnTo>
                <a:close/>
                <a:moveTo>
                  <a:pt x="22" y="84"/>
                </a:moveTo>
                <a:lnTo>
                  <a:pt x="22" y="84"/>
                </a:lnTo>
                <a:lnTo>
                  <a:pt x="17" y="83"/>
                </a:lnTo>
                <a:lnTo>
                  <a:pt x="13" y="80"/>
                </a:lnTo>
                <a:lnTo>
                  <a:pt x="11" y="77"/>
                </a:lnTo>
                <a:lnTo>
                  <a:pt x="10" y="72"/>
                </a:lnTo>
                <a:lnTo>
                  <a:pt x="11" y="67"/>
                </a:lnTo>
                <a:lnTo>
                  <a:pt x="13" y="63"/>
                </a:lnTo>
                <a:lnTo>
                  <a:pt x="17" y="61"/>
                </a:lnTo>
                <a:lnTo>
                  <a:pt x="22" y="59"/>
                </a:lnTo>
                <a:lnTo>
                  <a:pt x="27" y="61"/>
                </a:lnTo>
                <a:lnTo>
                  <a:pt x="31" y="63"/>
                </a:lnTo>
                <a:lnTo>
                  <a:pt x="33" y="67"/>
                </a:lnTo>
                <a:lnTo>
                  <a:pt x="34" y="72"/>
                </a:lnTo>
                <a:lnTo>
                  <a:pt x="33" y="77"/>
                </a:lnTo>
                <a:lnTo>
                  <a:pt x="31" y="80"/>
                </a:lnTo>
                <a:lnTo>
                  <a:pt x="27" y="83"/>
                </a:lnTo>
                <a:lnTo>
                  <a:pt x="22" y="84"/>
                </a:lnTo>
                <a:close/>
                <a:moveTo>
                  <a:pt x="76" y="84"/>
                </a:moveTo>
                <a:lnTo>
                  <a:pt x="76" y="84"/>
                </a:lnTo>
                <a:lnTo>
                  <a:pt x="71" y="83"/>
                </a:lnTo>
                <a:lnTo>
                  <a:pt x="68" y="80"/>
                </a:lnTo>
                <a:lnTo>
                  <a:pt x="65" y="77"/>
                </a:lnTo>
                <a:lnTo>
                  <a:pt x="64" y="72"/>
                </a:lnTo>
                <a:lnTo>
                  <a:pt x="65" y="67"/>
                </a:lnTo>
                <a:lnTo>
                  <a:pt x="68" y="63"/>
                </a:lnTo>
                <a:lnTo>
                  <a:pt x="71" y="61"/>
                </a:lnTo>
                <a:lnTo>
                  <a:pt x="76" y="59"/>
                </a:lnTo>
                <a:lnTo>
                  <a:pt x="81" y="61"/>
                </a:lnTo>
                <a:lnTo>
                  <a:pt x="85" y="63"/>
                </a:lnTo>
                <a:lnTo>
                  <a:pt x="87" y="67"/>
                </a:lnTo>
                <a:lnTo>
                  <a:pt x="89" y="72"/>
                </a:lnTo>
                <a:lnTo>
                  <a:pt x="87" y="77"/>
                </a:lnTo>
                <a:lnTo>
                  <a:pt x="85" y="80"/>
                </a:lnTo>
                <a:lnTo>
                  <a:pt x="81" y="83"/>
                </a:lnTo>
                <a:lnTo>
                  <a:pt x="76" y="8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grpSp>
        <p:nvGrpSpPr>
          <p:cNvPr id="14" name="Group 13">
            <a:extLst>
              <a:ext uri="{FF2B5EF4-FFF2-40B4-BE49-F238E27FC236}">
                <a16:creationId xmlns:a16="http://schemas.microsoft.com/office/drawing/2014/main" id="{EBDA0FAA-5929-44A3-B814-A148C7C65154}"/>
              </a:ext>
            </a:extLst>
          </p:cNvPr>
          <p:cNvGrpSpPr/>
          <p:nvPr/>
        </p:nvGrpSpPr>
        <p:grpSpPr>
          <a:xfrm>
            <a:off x="10645672" y="657060"/>
            <a:ext cx="206081" cy="206081"/>
            <a:chOff x="7734902" y="448865"/>
            <a:chExt cx="141474" cy="141474"/>
          </a:xfrm>
          <a:solidFill>
            <a:schemeClr val="tx1"/>
          </a:solidFill>
        </p:grpSpPr>
        <p:sp>
          <p:nvSpPr>
            <p:cNvPr id="15" name="Freeform 19">
              <a:extLst>
                <a:ext uri="{FF2B5EF4-FFF2-40B4-BE49-F238E27FC236}">
                  <a16:creationId xmlns:a16="http://schemas.microsoft.com/office/drawing/2014/main" id="{A0E61A1E-02EB-4927-8763-E365D7DF090D}"/>
                </a:ext>
              </a:extLst>
            </p:cNvPr>
            <p:cNvSpPr>
              <a:spLocks/>
            </p:cNvSpPr>
            <p:nvPr/>
          </p:nvSpPr>
          <p:spPr bwMode="auto">
            <a:xfrm>
              <a:off x="7820643" y="448865"/>
              <a:ext cx="55733" cy="55733"/>
            </a:xfrm>
            <a:custGeom>
              <a:avLst/>
              <a:gdLst>
                <a:gd name="T0" fmla="*/ 27 w 37"/>
                <a:gd name="T1" fmla="*/ 37 h 37"/>
                <a:gd name="T2" fmla="*/ 31 w 37"/>
                <a:gd name="T3" fmla="*/ 34 h 37"/>
                <a:gd name="T4" fmla="*/ 31 w 37"/>
                <a:gd name="T5" fmla="*/ 34 h 37"/>
                <a:gd name="T6" fmla="*/ 34 w 37"/>
                <a:gd name="T7" fmla="*/ 31 h 37"/>
                <a:gd name="T8" fmla="*/ 36 w 37"/>
                <a:gd name="T9" fmla="*/ 28 h 37"/>
                <a:gd name="T10" fmla="*/ 37 w 37"/>
                <a:gd name="T11" fmla="*/ 24 h 37"/>
                <a:gd name="T12" fmla="*/ 37 w 37"/>
                <a:gd name="T13" fmla="*/ 20 h 37"/>
                <a:gd name="T14" fmla="*/ 37 w 37"/>
                <a:gd name="T15" fmla="*/ 16 h 37"/>
                <a:gd name="T16" fmla="*/ 36 w 37"/>
                <a:gd name="T17" fmla="*/ 13 h 37"/>
                <a:gd name="T18" fmla="*/ 34 w 37"/>
                <a:gd name="T19" fmla="*/ 9 h 37"/>
                <a:gd name="T20" fmla="*/ 31 w 37"/>
                <a:gd name="T21" fmla="*/ 7 h 37"/>
                <a:gd name="T22" fmla="*/ 31 w 37"/>
                <a:gd name="T23" fmla="*/ 7 h 37"/>
                <a:gd name="T24" fmla="*/ 29 w 37"/>
                <a:gd name="T25" fmla="*/ 4 h 37"/>
                <a:gd name="T26" fmla="*/ 25 w 37"/>
                <a:gd name="T27" fmla="*/ 2 h 37"/>
                <a:gd name="T28" fmla="*/ 18 w 37"/>
                <a:gd name="T29" fmla="*/ 0 h 37"/>
                <a:gd name="T30" fmla="*/ 14 w 37"/>
                <a:gd name="T31" fmla="*/ 0 h 37"/>
                <a:gd name="T32" fmla="*/ 10 w 37"/>
                <a:gd name="T33" fmla="*/ 2 h 37"/>
                <a:gd name="T34" fmla="*/ 7 w 37"/>
                <a:gd name="T35" fmla="*/ 4 h 37"/>
                <a:gd name="T36" fmla="*/ 4 w 37"/>
                <a:gd name="T37" fmla="*/ 7 h 37"/>
                <a:gd name="T38" fmla="*/ 0 w 37"/>
                <a:gd name="T39" fmla="*/ 10 h 37"/>
                <a:gd name="T40" fmla="*/ 27 w 37"/>
                <a:gd name="T4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37">
                  <a:moveTo>
                    <a:pt x="27" y="37"/>
                  </a:moveTo>
                  <a:lnTo>
                    <a:pt x="31" y="34"/>
                  </a:lnTo>
                  <a:lnTo>
                    <a:pt x="31" y="34"/>
                  </a:lnTo>
                  <a:lnTo>
                    <a:pt x="34" y="31"/>
                  </a:lnTo>
                  <a:lnTo>
                    <a:pt x="36" y="28"/>
                  </a:lnTo>
                  <a:lnTo>
                    <a:pt x="37" y="24"/>
                  </a:lnTo>
                  <a:lnTo>
                    <a:pt x="37" y="20"/>
                  </a:lnTo>
                  <a:lnTo>
                    <a:pt x="37" y="16"/>
                  </a:lnTo>
                  <a:lnTo>
                    <a:pt x="36" y="13"/>
                  </a:lnTo>
                  <a:lnTo>
                    <a:pt x="34" y="9"/>
                  </a:lnTo>
                  <a:lnTo>
                    <a:pt x="31" y="7"/>
                  </a:lnTo>
                  <a:lnTo>
                    <a:pt x="31" y="7"/>
                  </a:lnTo>
                  <a:lnTo>
                    <a:pt x="29" y="4"/>
                  </a:lnTo>
                  <a:lnTo>
                    <a:pt x="25" y="2"/>
                  </a:lnTo>
                  <a:lnTo>
                    <a:pt x="18" y="0"/>
                  </a:lnTo>
                  <a:lnTo>
                    <a:pt x="14" y="0"/>
                  </a:lnTo>
                  <a:lnTo>
                    <a:pt x="10" y="2"/>
                  </a:lnTo>
                  <a:lnTo>
                    <a:pt x="7" y="4"/>
                  </a:lnTo>
                  <a:lnTo>
                    <a:pt x="4" y="7"/>
                  </a:lnTo>
                  <a:lnTo>
                    <a:pt x="0" y="10"/>
                  </a:lnTo>
                  <a:lnTo>
                    <a:pt x="27"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a:p>
          </p:txBody>
        </p:sp>
        <p:sp>
          <p:nvSpPr>
            <p:cNvPr id="16" name="Freeform 20">
              <a:extLst>
                <a:ext uri="{FF2B5EF4-FFF2-40B4-BE49-F238E27FC236}">
                  <a16:creationId xmlns:a16="http://schemas.microsoft.com/office/drawing/2014/main" id="{C6AB43CA-709E-4725-9B6E-5074530A9E5A}"/>
                </a:ext>
              </a:extLst>
            </p:cNvPr>
            <p:cNvSpPr>
              <a:spLocks/>
            </p:cNvSpPr>
            <p:nvPr/>
          </p:nvSpPr>
          <p:spPr bwMode="auto">
            <a:xfrm>
              <a:off x="7747762" y="474587"/>
              <a:ext cx="81455" cy="68592"/>
            </a:xfrm>
            <a:custGeom>
              <a:avLst/>
              <a:gdLst>
                <a:gd name="T0" fmla="*/ 44 w 55"/>
                <a:gd name="T1" fmla="*/ 0 h 48"/>
                <a:gd name="T2" fmla="*/ 0 w 55"/>
                <a:gd name="T3" fmla="*/ 45 h 48"/>
                <a:gd name="T4" fmla="*/ 18 w 55"/>
                <a:gd name="T5" fmla="*/ 48 h 48"/>
                <a:gd name="T6" fmla="*/ 55 w 55"/>
                <a:gd name="T7" fmla="*/ 12 h 48"/>
                <a:gd name="T8" fmla="*/ 44 w 55"/>
                <a:gd name="T9" fmla="*/ 0 h 48"/>
              </a:gdLst>
              <a:ahLst/>
              <a:cxnLst>
                <a:cxn ang="0">
                  <a:pos x="T0" y="T1"/>
                </a:cxn>
                <a:cxn ang="0">
                  <a:pos x="T2" y="T3"/>
                </a:cxn>
                <a:cxn ang="0">
                  <a:pos x="T4" y="T5"/>
                </a:cxn>
                <a:cxn ang="0">
                  <a:pos x="T6" y="T7"/>
                </a:cxn>
                <a:cxn ang="0">
                  <a:pos x="T8" y="T9"/>
                </a:cxn>
              </a:cxnLst>
              <a:rect l="0" t="0" r="r" b="b"/>
              <a:pathLst>
                <a:path w="55" h="48">
                  <a:moveTo>
                    <a:pt x="44" y="0"/>
                  </a:moveTo>
                  <a:lnTo>
                    <a:pt x="0" y="45"/>
                  </a:lnTo>
                  <a:lnTo>
                    <a:pt x="18" y="48"/>
                  </a:lnTo>
                  <a:lnTo>
                    <a:pt x="55" y="12"/>
                  </a:ln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a:p>
          </p:txBody>
        </p:sp>
        <p:sp>
          <p:nvSpPr>
            <p:cNvPr id="17" name="Freeform 21">
              <a:extLst>
                <a:ext uri="{FF2B5EF4-FFF2-40B4-BE49-F238E27FC236}">
                  <a16:creationId xmlns:a16="http://schemas.microsoft.com/office/drawing/2014/main" id="{CBA3AA1E-86DB-4DF6-9DC0-35E8DBF07FFB}"/>
                </a:ext>
              </a:extLst>
            </p:cNvPr>
            <p:cNvSpPr>
              <a:spLocks/>
            </p:cNvSpPr>
            <p:nvPr/>
          </p:nvSpPr>
          <p:spPr bwMode="auto">
            <a:xfrm>
              <a:off x="7734902" y="547468"/>
              <a:ext cx="42871" cy="42871"/>
            </a:xfrm>
            <a:custGeom>
              <a:avLst/>
              <a:gdLst>
                <a:gd name="T0" fmla="*/ 1 w 29"/>
                <a:gd name="T1" fmla="*/ 29 h 30"/>
                <a:gd name="T2" fmla="*/ 1 w 29"/>
                <a:gd name="T3" fmla="*/ 29 h 30"/>
                <a:gd name="T4" fmla="*/ 3 w 29"/>
                <a:gd name="T5" fmla="*/ 30 h 30"/>
                <a:gd name="T6" fmla="*/ 6 w 29"/>
                <a:gd name="T7" fmla="*/ 30 h 30"/>
                <a:gd name="T8" fmla="*/ 29 w 29"/>
                <a:gd name="T9" fmla="*/ 24 h 30"/>
                <a:gd name="T10" fmla="*/ 26 w 29"/>
                <a:gd name="T11" fmla="*/ 4 h 30"/>
                <a:gd name="T12" fmla="*/ 6 w 29"/>
                <a:gd name="T13" fmla="*/ 0 h 30"/>
                <a:gd name="T14" fmla="*/ 0 w 29"/>
                <a:gd name="T15" fmla="*/ 24 h 30"/>
                <a:gd name="T16" fmla="*/ 0 w 29"/>
                <a:gd name="T17" fmla="*/ 24 h 30"/>
                <a:gd name="T18" fmla="*/ 0 w 29"/>
                <a:gd name="T19" fmla="*/ 26 h 30"/>
                <a:gd name="T20" fmla="*/ 1 w 29"/>
                <a:gd name="T21" fmla="*/ 29 h 30"/>
                <a:gd name="T22" fmla="*/ 1 w 29"/>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30">
                  <a:moveTo>
                    <a:pt x="1" y="29"/>
                  </a:moveTo>
                  <a:lnTo>
                    <a:pt x="1" y="29"/>
                  </a:lnTo>
                  <a:lnTo>
                    <a:pt x="3" y="30"/>
                  </a:lnTo>
                  <a:lnTo>
                    <a:pt x="6" y="30"/>
                  </a:lnTo>
                  <a:lnTo>
                    <a:pt x="29" y="24"/>
                  </a:lnTo>
                  <a:lnTo>
                    <a:pt x="26" y="4"/>
                  </a:lnTo>
                  <a:lnTo>
                    <a:pt x="6" y="0"/>
                  </a:lnTo>
                  <a:lnTo>
                    <a:pt x="0" y="24"/>
                  </a:lnTo>
                  <a:lnTo>
                    <a:pt x="0" y="24"/>
                  </a:lnTo>
                  <a:lnTo>
                    <a:pt x="0" y="26"/>
                  </a:lnTo>
                  <a:lnTo>
                    <a:pt x="1" y="29"/>
                  </a:lnTo>
                  <a:lnTo>
                    <a:pt x="1"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a:p>
          </p:txBody>
        </p:sp>
        <p:sp>
          <p:nvSpPr>
            <p:cNvPr id="18" name="Freeform 22">
              <a:extLst>
                <a:ext uri="{FF2B5EF4-FFF2-40B4-BE49-F238E27FC236}">
                  <a16:creationId xmlns:a16="http://schemas.microsoft.com/office/drawing/2014/main" id="{112B1499-4DC5-4E47-B66C-0ADFA2505B1E}"/>
                </a:ext>
              </a:extLst>
            </p:cNvPr>
            <p:cNvSpPr>
              <a:spLocks/>
            </p:cNvSpPr>
            <p:nvPr/>
          </p:nvSpPr>
          <p:spPr bwMode="auto">
            <a:xfrm>
              <a:off x="7782058" y="500310"/>
              <a:ext cx="68592" cy="77167"/>
            </a:xfrm>
            <a:custGeom>
              <a:avLst/>
              <a:gdLst>
                <a:gd name="T0" fmla="*/ 37 w 48"/>
                <a:gd name="T1" fmla="*/ 0 h 55"/>
                <a:gd name="T2" fmla="*/ 0 w 48"/>
                <a:gd name="T3" fmla="*/ 37 h 55"/>
                <a:gd name="T4" fmla="*/ 4 w 48"/>
                <a:gd name="T5" fmla="*/ 55 h 55"/>
                <a:gd name="T6" fmla="*/ 48 w 48"/>
                <a:gd name="T7" fmla="*/ 11 h 55"/>
                <a:gd name="T8" fmla="*/ 37 w 48"/>
                <a:gd name="T9" fmla="*/ 0 h 55"/>
              </a:gdLst>
              <a:ahLst/>
              <a:cxnLst>
                <a:cxn ang="0">
                  <a:pos x="T0" y="T1"/>
                </a:cxn>
                <a:cxn ang="0">
                  <a:pos x="T2" y="T3"/>
                </a:cxn>
                <a:cxn ang="0">
                  <a:pos x="T4" y="T5"/>
                </a:cxn>
                <a:cxn ang="0">
                  <a:pos x="T6" y="T7"/>
                </a:cxn>
                <a:cxn ang="0">
                  <a:pos x="T8" y="T9"/>
                </a:cxn>
              </a:cxnLst>
              <a:rect l="0" t="0" r="r" b="b"/>
              <a:pathLst>
                <a:path w="48" h="55">
                  <a:moveTo>
                    <a:pt x="37" y="0"/>
                  </a:moveTo>
                  <a:lnTo>
                    <a:pt x="0" y="37"/>
                  </a:lnTo>
                  <a:lnTo>
                    <a:pt x="4" y="55"/>
                  </a:lnTo>
                  <a:lnTo>
                    <a:pt x="48" y="11"/>
                  </a:lnTo>
                  <a:lnTo>
                    <a:pt x="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a:p>
          </p:txBody>
        </p:sp>
      </p:grpSp>
      <p:sp>
        <p:nvSpPr>
          <p:cNvPr id="19" name="Freeform 23">
            <a:extLst>
              <a:ext uri="{FF2B5EF4-FFF2-40B4-BE49-F238E27FC236}">
                <a16:creationId xmlns:a16="http://schemas.microsoft.com/office/drawing/2014/main" id="{FD24209D-8D48-4DD6-8D76-5EBA50CBDF8C}"/>
              </a:ext>
            </a:extLst>
          </p:cNvPr>
          <p:cNvSpPr>
            <a:spLocks/>
          </p:cNvSpPr>
          <p:nvPr/>
        </p:nvSpPr>
        <p:spPr bwMode="auto">
          <a:xfrm>
            <a:off x="8684684" y="656167"/>
            <a:ext cx="194733" cy="201084"/>
          </a:xfrm>
          <a:custGeom>
            <a:avLst/>
            <a:gdLst>
              <a:gd name="T0" fmla="*/ 145194 w 94"/>
              <a:gd name="T1" fmla="*/ 78882 h 95"/>
              <a:gd name="T2" fmla="*/ 69508 w 94"/>
              <a:gd name="T3" fmla="*/ 0 h 95"/>
              <a:gd name="T4" fmla="*/ 60240 w 94"/>
              <a:gd name="T5" fmla="*/ 12621 h 95"/>
              <a:gd name="T6" fmla="*/ 69508 w 94"/>
              <a:gd name="T7" fmla="*/ 23664 h 95"/>
              <a:gd name="T8" fmla="*/ 69508 w 94"/>
              <a:gd name="T9" fmla="*/ 23664 h 95"/>
              <a:gd name="T10" fmla="*/ 32437 w 94"/>
              <a:gd name="T11" fmla="*/ 63105 h 95"/>
              <a:gd name="T12" fmla="*/ 32437 w 94"/>
              <a:gd name="T13" fmla="*/ 63105 h 95"/>
              <a:gd name="T14" fmla="*/ 21625 w 94"/>
              <a:gd name="T15" fmla="*/ 50484 h 95"/>
              <a:gd name="T16" fmla="*/ 10812 w 94"/>
              <a:gd name="T17" fmla="*/ 63105 h 95"/>
              <a:gd name="T18" fmla="*/ 43249 w 94"/>
              <a:gd name="T19" fmla="*/ 94658 h 95"/>
              <a:gd name="T20" fmla="*/ 0 w 94"/>
              <a:gd name="T21" fmla="*/ 138832 h 95"/>
              <a:gd name="T22" fmla="*/ 10812 w 94"/>
              <a:gd name="T23" fmla="*/ 149875 h 95"/>
              <a:gd name="T24" fmla="*/ 54062 w 94"/>
              <a:gd name="T25" fmla="*/ 105701 h 95"/>
              <a:gd name="T26" fmla="*/ 86499 w 94"/>
              <a:gd name="T27" fmla="*/ 138832 h 95"/>
              <a:gd name="T28" fmla="*/ 97311 w 94"/>
              <a:gd name="T29" fmla="*/ 127788 h 95"/>
              <a:gd name="T30" fmla="*/ 86499 w 94"/>
              <a:gd name="T31" fmla="*/ 116745 h 95"/>
              <a:gd name="T32" fmla="*/ 86499 w 94"/>
              <a:gd name="T33" fmla="*/ 116745 h 95"/>
              <a:gd name="T34" fmla="*/ 125114 w 94"/>
              <a:gd name="T35" fmla="*/ 78882 h 95"/>
              <a:gd name="T36" fmla="*/ 125114 w 94"/>
              <a:gd name="T37" fmla="*/ 78882 h 95"/>
              <a:gd name="T38" fmla="*/ 134382 w 94"/>
              <a:gd name="T39" fmla="*/ 89925 h 95"/>
              <a:gd name="T40" fmla="*/ 145194 w 94"/>
              <a:gd name="T41" fmla="*/ 78882 h 9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4" h="95">
                <a:moveTo>
                  <a:pt x="94" y="50"/>
                </a:moveTo>
                <a:lnTo>
                  <a:pt x="45" y="0"/>
                </a:lnTo>
                <a:lnTo>
                  <a:pt x="39" y="8"/>
                </a:lnTo>
                <a:lnTo>
                  <a:pt x="45" y="15"/>
                </a:lnTo>
                <a:lnTo>
                  <a:pt x="21" y="40"/>
                </a:lnTo>
                <a:lnTo>
                  <a:pt x="14" y="32"/>
                </a:lnTo>
                <a:lnTo>
                  <a:pt x="7" y="40"/>
                </a:lnTo>
                <a:lnTo>
                  <a:pt x="28" y="60"/>
                </a:lnTo>
                <a:lnTo>
                  <a:pt x="0" y="88"/>
                </a:lnTo>
                <a:lnTo>
                  <a:pt x="7" y="95"/>
                </a:lnTo>
                <a:lnTo>
                  <a:pt x="35" y="67"/>
                </a:lnTo>
                <a:lnTo>
                  <a:pt x="56" y="88"/>
                </a:lnTo>
                <a:lnTo>
                  <a:pt x="63" y="81"/>
                </a:lnTo>
                <a:lnTo>
                  <a:pt x="56" y="74"/>
                </a:lnTo>
                <a:lnTo>
                  <a:pt x="81" y="50"/>
                </a:lnTo>
                <a:lnTo>
                  <a:pt x="87" y="57"/>
                </a:lnTo>
                <a:lnTo>
                  <a:pt x="94" y="5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0" name="Freeform 24">
            <a:extLst>
              <a:ext uri="{FF2B5EF4-FFF2-40B4-BE49-F238E27FC236}">
                <a16:creationId xmlns:a16="http://schemas.microsoft.com/office/drawing/2014/main" id="{19C8630F-53AE-41B0-92B7-EF74D0D072B3}"/>
              </a:ext>
            </a:extLst>
          </p:cNvPr>
          <p:cNvSpPr>
            <a:spLocks/>
          </p:cNvSpPr>
          <p:nvPr/>
        </p:nvSpPr>
        <p:spPr bwMode="auto">
          <a:xfrm>
            <a:off x="11140018" y="700618"/>
            <a:ext cx="179916" cy="162983"/>
          </a:xfrm>
          <a:custGeom>
            <a:avLst/>
            <a:gdLst>
              <a:gd name="T0" fmla="*/ 68676 w 89"/>
              <a:gd name="T1" fmla="*/ 112525 h 79"/>
              <a:gd name="T2" fmla="*/ 10683 w 89"/>
              <a:gd name="T3" fmla="*/ 53951 h 79"/>
              <a:gd name="T4" fmla="*/ 45784 w 89"/>
              <a:gd name="T5" fmla="*/ 16956 h 79"/>
              <a:gd name="T6" fmla="*/ 68676 w 89"/>
              <a:gd name="T7" fmla="*/ 40078 h 79"/>
              <a:gd name="T8" fmla="*/ 103776 w 89"/>
              <a:gd name="T9" fmla="*/ 0 h 79"/>
              <a:gd name="T10" fmla="*/ 15261 w 89"/>
              <a:gd name="T11" fmla="*/ 0 h 79"/>
              <a:gd name="T12" fmla="*/ 15261 w 89"/>
              <a:gd name="T13" fmla="*/ 0 h 79"/>
              <a:gd name="T14" fmla="*/ 10683 w 89"/>
              <a:gd name="T15" fmla="*/ 1541 h 79"/>
              <a:gd name="T16" fmla="*/ 4578 w 89"/>
              <a:gd name="T17" fmla="*/ 4624 h 79"/>
              <a:gd name="T18" fmla="*/ 3052 w 89"/>
              <a:gd name="T19" fmla="*/ 9249 h 79"/>
              <a:gd name="T20" fmla="*/ 0 w 89"/>
              <a:gd name="T21" fmla="*/ 15414 h 79"/>
              <a:gd name="T22" fmla="*/ 0 w 89"/>
              <a:gd name="T23" fmla="*/ 106360 h 79"/>
              <a:gd name="T24" fmla="*/ 0 w 89"/>
              <a:gd name="T25" fmla="*/ 106360 h 79"/>
              <a:gd name="T26" fmla="*/ 3052 w 89"/>
              <a:gd name="T27" fmla="*/ 112525 h 79"/>
              <a:gd name="T28" fmla="*/ 4578 w 89"/>
              <a:gd name="T29" fmla="*/ 118691 h 79"/>
              <a:gd name="T30" fmla="*/ 10683 w 89"/>
              <a:gd name="T31" fmla="*/ 120233 h 79"/>
              <a:gd name="T32" fmla="*/ 15261 w 89"/>
              <a:gd name="T33" fmla="*/ 121774 h 79"/>
              <a:gd name="T34" fmla="*/ 120564 w 89"/>
              <a:gd name="T35" fmla="*/ 121774 h 79"/>
              <a:gd name="T36" fmla="*/ 120564 w 89"/>
              <a:gd name="T37" fmla="*/ 121774 h 79"/>
              <a:gd name="T38" fmla="*/ 126668 w 89"/>
              <a:gd name="T39" fmla="*/ 120233 h 79"/>
              <a:gd name="T40" fmla="*/ 132773 w 89"/>
              <a:gd name="T41" fmla="*/ 118691 h 79"/>
              <a:gd name="T42" fmla="*/ 134299 w 89"/>
              <a:gd name="T43" fmla="*/ 112525 h 79"/>
              <a:gd name="T44" fmla="*/ 135825 w 89"/>
              <a:gd name="T45" fmla="*/ 106360 h 79"/>
              <a:gd name="T46" fmla="*/ 135825 w 89"/>
              <a:gd name="T47" fmla="*/ 38536 h 79"/>
              <a:gd name="T48" fmla="*/ 68676 w 89"/>
              <a:gd name="T49" fmla="*/ 112525 h 7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9" h="79">
                <a:moveTo>
                  <a:pt x="45" y="73"/>
                </a:moveTo>
                <a:lnTo>
                  <a:pt x="7" y="35"/>
                </a:lnTo>
                <a:lnTo>
                  <a:pt x="30" y="11"/>
                </a:lnTo>
                <a:lnTo>
                  <a:pt x="45" y="26"/>
                </a:lnTo>
                <a:lnTo>
                  <a:pt x="68" y="0"/>
                </a:lnTo>
                <a:lnTo>
                  <a:pt x="10" y="0"/>
                </a:lnTo>
                <a:lnTo>
                  <a:pt x="7" y="1"/>
                </a:lnTo>
                <a:lnTo>
                  <a:pt x="3" y="3"/>
                </a:lnTo>
                <a:lnTo>
                  <a:pt x="2" y="6"/>
                </a:lnTo>
                <a:lnTo>
                  <a:pt x="0" y="10"/>
                </a:lnTo>
                <a:lnTo>
                  <a:pt x="0" y="69"/>
                </a:lnTo>
                <a:lnTo>
                  <a:pt x="2" y="73"/>
                </a:lnTo>
                <a:lnTo>
                  <a:pt x="3" y="77"/>
                </a:lnTo>
                <a:lnTo>
                  <a:pt x="7" y="78"/>
                </a:lnTo>
                <a:lnTo>
                  <a:pt x="10" y="79"/>
                </a:lnTo>
                <a:lnTo>
                  <a:pt x="79" y="79"/>
                </a:lnTo>
                <a:lnTo>
                  <a:pt x="83" y="78"/>
                </a:lnTo>
                <a:lnTo>
                  <a:pt x="87" y="77"/>
                </a:lnTo>
                <a:lnTo>
                  <a:pt x="88" y="73"/>
                </a:lnTo>
                <a:lnTo>
                  <a:pt x="89" y="69"/>
                </a:lnTo>
                <a:lnTo>
                  <a:pt x="89" y="25"/>
                </a:lnTo>
                <a:lnTo>
                  <a:pt x="45" y="7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1" name="Freeform 25">
            <a:extLst>
              <a:ext uri="{FF2B5EF4-FFF2-40B4-BE49-F238E27FC236}">
                <a16:creationId xmlns:a16="http://schemas.microsoft.com/office/drawing/2014/main" id="{D6148561-7D13-4821-BB21-DEF9F33C44C3}"/>
              </a:ext>
            </a:extLst>
          </p:cNvPr>
          <p:cNvSpPr>
            <a:spLocks/>
          </p:cNvSpPr>
          <p:nvPr/>
        </p:nvSpPr>
        <p:spPr bwMode="auto">
          <a:xfrm>
            <a:off x="11176000" y="681567"/>
            <a:ext cx="169333" cy="137584"/>
          </a:xfrm>
          <a:custGeom>
            <a:avLst/>
            <a:gdLst>
              <a:gd name="T0" fmla="*/ 40018 w 79"/>
              <a:gd name="T1" fmla="*/ 103039 h 67"/>
              <a:gd name="T2" fmla="*/ 0 w 79"/>
              <a:gd name="T3" fmla="*/ 67667 h 67"/>
              <a:gd name="T4" fmla="*/ 16007 w 79"/>
              <a:gd name="T5" fmla="*/ 52288 h 67"/>
              <a:gd name="T6" fmla="*/ 40018 w 79"/>
              <a:gd name="T7" fmla="*/ 76895 h 67"/>
              <a:gd name="T8" fmla="*/ 110451 w 79"/>
              <a:gd name="T9" fmla="*/ 0 h 67"/>
              <a:gd name="T10" fmla="*/ 126458 w 79"/>
              <a:gd name="T11" fmla="*/ 12303 h 67"/>
              <a:gd name="T12" fmla="*/ 40018 w 79"/>
              <a:gd name="T13" fmla="*/ 103039 h 6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9" h="67">
                <a:moveTo>
                  <a:pt x="25" y="67"/>
                </a:moveTo>
                <a:lnTo>
                  <a:pt x="0" y="44"/>
                </a:lnTo>
                <a:lnTo>
                  <a:pt x="10" y="34"/>
                </a:lnTo>
                <a:lnTo>
                  <a:pt x="25" y="50"/>
                </a:lnTo>
                <a:lnTo>
                  <a:pt x="69" y="0"/>
                </a:lnTo>
                <a:lnTo>
                  <a:pt x="79" y="8"/>
                </a:lnTo>
                <a:lnTo>
                  <a:pt x="25" y="6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2" name="Freeform 26">
            <a:extLst>
              <a:ext uri="{FF2B5EF4-FFF2-40B4-BE49-F238E27FC236}">
                <a16:creationId xmlns:a16="http://schemas.microsoft.com/office/drawing/2014/main" id="{126341B4-62C2-4DD4-A0AB-0A5C45CC8098}"/>
              </a:ext>
            </a:extLst>
          </p:cNvPr>
          <p:cNvSpPr>
            <a:spLocks/>
          </p:cNvSpPr>
          <p:nvPr/>
        </p:nvSpPr>
        <p:spPr bwMode="auto">
          <a:xfrm>
            <a:off x="6705601" y="1155700"/>
            <a:ext cx="198967" cy="194733"/>
          </a:xfrm>
          <a:custGeom>
            <a:avLst/>
            <a:gdLst>
              <a:gd name="T0" fmla="*/ 149875 w 94"/>
              <a:gd name="T1" fmla="*/ 21857 h 93"/>
              <a:gd name="T2" fmla="*/ 125959 w 94"/>
              <a:gd name="T3" fmla="*/ 0 h 93"/>
              <a:gd name="T4" fmla="*/ 74938 w 94"/>
              <a:gd name="T5" fmla="*/ 51520 h 93"/>
              <a:gd name="T6" fmla="*/ 23916 w 94"/>
              <a:gd name="T7" fmla="*/ 0 h 93"/>
              <a:gd name="T8" fmla="*/ 0 w 94"/>
              <a:gd name="T9" fmla="*/ 21857 h 93"/>
              <a:gd name="T10" fmla="*/ 52616 w 94"/>
              <a:gd name="T11" fmla="*/ 71816 h 93"/>
              <a:gd name="T12" fmla="*/ 0 w 94"/>
              <a:gd name="T13" fmla="*/ 121776 h 93"/>
              <a:gd name="T14" fmla="*/ 23916 w 94"/>
              <a:gd name="T15" fmla="*/ 145194 h 93"/>
              <a:gd name="T16" fmla="*/ 74938 w 94"/>
              <a:gd name="T17" fmla="*/ 93674 h 93"/>
              <a:gd name="T18" fmla="*/ 125959 w 94"/>
              <a:gd name="T19" fmla="*/ 145194 h 93"/>
              <a:gd name="T20" fmla="*/ 149875 w 94"/>
              <a:gd name="T21" fmla="*/ 121776 h 93"/>
              <a:gd name="T22" fmla="*/ 95665 w 94"/>
              <a:gd name="T23" fmla="*/ 71816 h 93"/>
              <a:gd name="T24" fmla="*/ 149875 w 94"/>
              <a:gd name="T25" fmla="*/ 21857 h 9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4" h="93">
                <a:moveTo>
                  <a:pt x="94" y="14"/>
                </a:moveTo>
                <a:lnTo>
                  <a:pt x="79" y="0"/>
                </a:lnTo>
                <a:lnTo>
                  <a:pt x="47" y="33"/>
                </a:lnTo>
                <a:lnTo>
                  <a:pt x="15" y="0"/>
                </a:lnTo>
                <a:lnTo>
                  <a:pt x="0" y="14"/>
                </a:lnTo>
                <a:lnTo>
                  <a:pt x="33" y="46"/>
                </a:lnTo>
                <a:lnTo>
                  <a:pt x="0" y="78"/>
                </a:lnTo>
                <a:lnTo>
                  <a:pt x="15" y="93"/>
                </a:lnTo>
                <a:lnTo>
                  <a:pt x="47" y="60"/>
                </a:lnTo>
                <a:lnTo>
                  <a:pt x="79" y="93"/>
                </a:lnTo>
                <a:lnTo>
                  <a:pt x="94" y="78"/>
                </a:lnTo>
                <a:lnTo>
                  <a:pt x="60" y="46"/>
                </a:lnTo>
                <a:lnTo>
                  <a:pt x="94" y="1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3" name="Freeform 27">
            <a:extLst>
              <a:ext uri="{FF2B5EF4-FFF2-40B4-BE49-F238E27FC236}">
                <a16:creationId xmlns:a16="http://schemas.microsoft.com/office/drawing/2014/main" id="{C0711F6D-5536-48E5-8A37-C6B03408B987}"/>
              </a:ext>
            </a:extLst>
          </p:cNvPr>
          <p:cNvSpPr>
            <a:spLocks/>
          </p:cNvSpPr>
          <p:nvPr/>
        </p:nvSpPr>
        <p:spPr bwMode="auto">
          <a:xfrm>
            <a:off x="8754534" y="1231901"/>
            <a:ext cx="48684" cy="48684"/>
          </a:xfrm>
          <a:custGeom>
            <a:avLst/>
            <a:gdLst>
              <a:gd name="T0" fmla="*/ 18734 w 24"/>
              <a:gd name="T1" fmla="*/ 0 h 25"/>
              <a:gd name="T2" fmla="*/ 18734 w 24"/>
              <a:gd name="T3" fmla="*/ 0 h 25"/>
              <a:gd name="T4" fmla="*/ 10928 w 24"/>
              <a:gd name="T5" fmla="*/ 1499 h 25"/>
              <a:gd name="T6" fmla="*/ 4684 w 24"/>
              <a:gd name="T7" fmla="*/ 5995 h 25"/>
              <a:gd name="T8" fmla="*/ 1561 w 24"/>
              <a:gd name="T9" fmla="*/ 10491 h 25"/>
              <a:gd name="T10" fmla="*/ 0 w 24"/>
              <a:gd name="T11" fmla="*/ 17985 h 25"/>
              <a:gd name="T12" fmla="*/ 0 w 24"/>
              <a:gd name="T13" fmla="*/ 17985 h 25"/>
              <a:gd name="T14" fmla="*/ 1561 w 24"/>
              <a:gd name="T15" fmla="*/ 25478 h 25"/>
              <a:gd name="T16" fmla="*/ 4684 w 24"/>
              <a:gd name="T17" fmla="*/ 31473 h 25"/>
              <a:gd name="T18" fmla="*/ 10928 w 24"/>
              <a:gd name="T19" fmla="*/ 34471 h 25"/>
              <a:gd name="T20" fmla="*/ 18734 w 24"/>
              <a:gd name="T21" fmla="*/ 37468 h 25"/>
              <a:gd name="T22" fmla="*/ 18734 w 24"/>
              <a:gd name="T23" fmla="*/ 37468 h 25"/>
              <a:gd name="T24" fmla="*/ 26540 w 24"/>
              <a:gd name="T25" fmla="*/ 34471 h 25"/>
              <a:gd name="T26" fmla="*/ 31223 w 24"/>
              <a:gd name="T27" fmla="*/ 31473 h 25"/>
              <a:gd name="T28" fmla="*/ 35907 w 24"/>
              <a:gd name="T29" fmla="*/ 25478 h 25"/>
              <a:gd name="T30" fmla="*/ 37468 w 24"/>
              <a:gd name="T31" fmla="*/ 17985 h 25"/>
              <a:gd name="T32" fmla="*/ 37468 w 24"/>
              <a:gd name="T33" fmla="*/ 17985 h 25"/>
              <a:gd name="T34" fmla="*/ 35907 w 24"/>
              <a:gd name="T35" fmla="*/ 10491 h 25"/>
              <a:gd name="T36" fmla="*/ 31223 w 24"/>
              <a:gd name="T37" fmla="*/ 5995 h 25"/>
              <a:gd name="T38" fmla="*/ 26540 w 24"/>
              <a:gd name="T39" fmla="*/ 1499 h 25"/>
              <a:gd name="T40" fmla="*/ 18734 w 24"/>
              <a:gd name="T41" fmla="*/ 0 h 25"/>
              <a:gd name="T42" fmla="*/ 18734 w 24"/>
              <a:gd name="T43" fmla="*/ 0 h 2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5">
                <a:moveTo>
                  <a:pt x="12" y="0"/>
                </a:moveTo>
                <a:lnTo>
                  <a:pt x="12" y="0"/>
                </a:lnTo>
                <a:lnTo>
                  <a:pt x="7" y="1"/>
                </a:lnTo>
                <a:lnTo>
                  <a:pt x="3" y="4"/>
                </a:lnTo>
                <a:lnTo>
                  <a:pt x="1" y="7"/>
                </a:lnTo>
                <a:lnTo>
                  <a:pt x="0" y="12"/>
                </a:lnTo>
                <a:lnTo>
                  <a:pt x="1" y="17"/>
                </a:lnTo>
                <a:lnTo>
                  <a:pt x="3" y="21"/>
                </a:lnTo>
                <a:lnTo>
                  <a:pt x="7" y="23"/>
                </a:lnTo>
                <a:lnTo>
                  <a:pt x="12" y="25"/>
                </a:lnTo>
                <a:lnTo>
                  <a:pt x="17" y="23"/>
                </a:lnTo>
                <a:lnTo>
                  <a:pt x="20" y="21"/>
                </a:lnTo>
                <a:lnTo>
                  <a:pt x="23" y="17"/>
                </a:lnTo>
                <a:lnTo>
                  <a:pt x="24" y="12"/>
                </a:lnTo>
                <a:lnTo>
                  <a:pt x="23" y="7"/>
                </a:lnTo>
                <a:lnTo>
                  <a:pt x="20" y="4"/>
                </a:lnTo>
                <a:lnTo>
                  <a:pt x="17" y="1"/>
                </a:lnTo>
                <a:lnTo>
                  <a:pt x="12"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4" name="Freeform 28">
            <a:extLst>
              <a:ext uri="{FF2B5EF4-FFF2-40B4-BE49-F238E27FC236}">
                <a16:creationId xmlns:a16="http://schemas.microsoft.com/office/drawing/2014/main" id="{F5BAEE39-B3AF-4A72-A911-26CDF607E5A8}"/>
              </a:ext>
            </a:extLst>
          </p:cNvPr>
          <p:cNvSpPr>
            <a:spLocks noEditPoints="1"/>
          </p:cNvSpPr>
          <p:nvPr/>
        </p:nvSpPr>
        <p:spPr bwMode="auto">
          <a:xfrm>
            <a:off x="8684685" y="1162051"/>
            <a:ext cx="182033" cy="188383"/>
          </a:xfrm>
          <a:custGeom>
            <a:avLst/>
            <a:gdLst>
              <a:gd name="T0" fmla="*/ 15261 w 89"/>
              <a:gd name="T1" fmla="*/ 0 h 89"/>
              <a:gd name="T2" fmla="*/ 10683 w 89"/>
              <a:gd name="T3" fmla="*/ 1579 h 89"/>
              <a:gd name="T4" fmla="*/ 3052 w 89"/>
              <a:gd name="T5" fmla="*/ 9472 h 89"/>
              <a:gd name="T6" fmla="*/ 0 w 89"/>
              <a:gd name="T7" fmla="*/ 124721 h 89"/>
              <a:gd name="T8" fmla="*/ 3052 w 89"/>
              <a:gd name="T9" fmla="*/ 131036 h 89"/>
              <a:gd name="T10" fmla="*/ 10683 w 89"/>
              <a:gd name="T11" fmla="*/ 138929 h 89"/>
              <a:gd name="T12" fmla="*/ 120564 w 89"/>
              <a:gd name="T13" fmla="*/ 140508 h 89"/>
              <a:gd name="T14" fmla="*/ 126668 w 89"/>
              <a:gd name="T15" fmla="*/ 138929 h 89"/>
              <a:gd name="T16" fmla="*/ 134299 w 89"/>
              <a:gd name="T17" fmla="*/ 131036 h 89"/>
              <a:gd name="T18" fmla="*/ 135825 w 89"/>
              <a:gd name="T19" fmla="*/ 15787 h 89"/>
              <a:gd name="T20" fmla="*/ 134299 w 89"/>
              <a:gd name="T21" fmla="*/ 9472 h 89"/>
              <a:gd name="T22" fmla="*/ 126668 w 89"/>
              <a:gd name="T23" fmla="*/ 1579 h 89"/>
              <a:gd name="T24" fmla="*/ 120564 w 89"/>
              <a:gd name="T25" fmla="*/ 0 h 89"/>
              <a:gd name="T26" fmla="*/ 100724 w 89"/>
              <a:gd name="T27" fmla="*/ 77358 h 89"/>
              <a:gd name="T28" fmla="*/ 96146 w 89"/>
              <a:gd name="T29" fmla="*/ 86831 h 89"/>
              <a:gd name="T30" fmla="*/ 93094 w 89"/>
              <a:gd name="T31" fmla="*/ 108933 h 89"/>
              <a:gd name="T32" fmla="*/ 85463 w 89"/>
              <a:gd name="T33" fmla="*/ 99461 h 89"/>
              <a:gd name="T34" fmla="*/ 76306 w 89"/>
              <a:gd name="T35" fmla="*/ 116827 h 89"/>
              <a:gd name="T36" fmla="*/ 61045 w 89"/>
              <a:gd name="T37" fmla="*/ 102618 h 89"/>
              <a:gd name="T38" fmla="*/ 51888 w 89"/>
              <a:gd name="T39" fmla="*/ 99461 h 89"/>
              <a:gd name="T40" fmla="*/ 30522 w 89"/>
              <a:gd name="T41" fmla="*/ 94724 h 89"/>
              <a:gd name="T42" fmla="*/ 39679 w 89"/>
              <a:gd name="T43" fmla="*/ 86831 h 89"/>
              <a:gd name="T44" fmla="*/ 22892 w 89"/>
              <a:gd name="T45" fmla="*/ 77358 h 89"/>
              <a:gd name="T46" fmla="*/ 36627 w 89"/>
              <a:gd name="T47" fmla="*/ 61571 h 89"/>
              <a:gd name="T48" fmla="*/ 39679 w 89"/>
              <a:gd name="T49" fmla="*/ 52098 h 89"/>
              <a:gd name="T50" fmla="*/ 44258 w 89"/>
              <a:gd name="T51" fmla="*/ 31575 h 89"/>
              <a:gd name="T52" fmla="*/ 51888 w 89"/>
              <a:gd name="T53" fmla="*/ 41047 h 89"/>
              <a:gd name="T54" fmla="*/ 61045 w 89"/>
              <a:gd name="T55" fmla="*/ 23681 h 89"/>
              <a:gd name="T56" fmla="*/ 76306 w 89"/>
              <a:gd name="T57" fmla="*/ 36311 h 89"/>
              <a:gd name="T58" fmla="*/ 85463 w 89"/>
              <a:gd name="T59" fmla="*/ 41047 h 89"/>
              <a:gd name="T60" fmla="*/ 106829 w 89"/>
              <a:gd name="T61" fmla="*/ 44205 h 89"/>
              <a:gd name="T62" fmla="*/ 96146 w 89"/>
              <a:gd name="T63" fmla="*/ 52098 h 89"/>
              <a:gd name="T64" fmla="*/ 112933 w 89"/>
              <a:gd name="T65" fmla="*/ 61571 h 8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9" h="89">
                <a:moveTo>
                  <a:pt x="79" y="0"/>
                </a:moveTo>
                <a:lnTo>
                  <a:pt x="10" y="0"/>
                </a:lnTo>
                <a:lnTo>
                  <a:pt x="7" y="1"/>
                </a:lnTo>
                <a:lnTo>
                  <a:pt x="3" y="2"/>
                </a:lnTo>
                <a:lnTo>
                  <a:pt x="2" y="6"/>
                </a:lnTo>
                <a:lnTo>
                  <a:pt x="0" y="10"/>
                </a:lnTo>
                <a:lnTo>
                  <a:pt x="0" y="79"/>
                </a:lnTo>
                <a:lnTo>
                  <a:pt x="2" y="83"/>
                </a:lnTo>
                <a:lnTo>
                  <a:pt x="3" y="86"/>
                </a:lnTo>
                <a:lnTo>
                  <a:pt x="7" y="88"/>
                </a:lnTo>
                <a:lnTo>
                  <a:pt x="10" y="89"/>
                </a:lnTo>
                <a:lnTo>
                  <a:pt x="79" y="89"/>
                </a:lnTo>
                <a:lnTo>
                  <a:pt x="83" y="88"/>
                </a:lnTo>
                <a:lnTo>
                  <a:pt x="87" y="86"/>
                </a:lnTo>
                <a:lnTo>
                  <a:pt x="88" y="83"/>
                </a:lnTo>
                <a:lnTo>
                  <a:pt x="89" y="79"/>
                </a:lnTo>
                <a:lnTo>
                  <a:pt x="89" y="10"/>
                </a:lnTo>
                <a:lnTo>
                  <a:pt x="88" y="6"/>
                </a:lnTo>
                <a:lnTo>
                  <a:pt x="87" y="2"/>
                </a:lnTo>
                <a:lnTo>
                  <a:pt x="83" y="1"/>
                </a:lnTo>
                <a:lnTo>
                  <a:pt x="79" y="0"/>
                </a:lnTo>
                <a:close/>
                <a:moveTo>
                  <a:pt x="74" y="49"/>
                </a:moveTo>
                <a:lnTo>
                  <a:pt x="66" y="49"/>
                </a:lnTo>
                <a:lnTo>
                  <a:pt x="63" y="55"/>
                </a:lnTo>
                <a:lnTo>
                  <a:pt x="70" y="60"/>
                </a:lnTo>
                <a:lnTo>
                  <a:pt x="61" y="69"/>
                </a:lnTo>
                <a:lnTo>
                  <a:pt x="56" y="63"/>
                </a:lnTo>
                <a:lnTo>
                  <a:pt x="50" y="65"/>
                </a:lnTo>
                <a:lnTo>
                  <a:pt x="50" y="74"/>
                </a:lnTo>
                <a:lnTo>
                  <a:pt x="40" y="74"/>
                </a:lnTo>
                <a:lnTo>
                  <a:pt x="40" y="65"/>
                </a:lnTo>
                <a:lnTo>
                  <a:pt x="34" y="63"/>
                </a:lnTo>
                <a:lnTo>
                  <a:pt x="29" y="69"/>
                </a:lnTo>
                <a:lnTo>
                  <a:pt x="20" y="60"/>
                </a:lnTo>
                <a:lnTo>
                  <a:pt x="26" y="55"/>
                </a:lnTo>
                <a:lnTo>
                  <a:pt x="24" y="49"/>
                </a:lnTo>
                <a:lnTo>
                  <a:pt x="15" y="49"/>
                </a:lnTo>
                <a:lnTo>
                  <a:pt x="15" y="39"/>
                </a:lnTo>
                <a:lnTo>
                  <a:pt x="24" y="39"/>
                </a:lnTo>
                <a:lnTo>
                  <a:pt x="26" y="33"/>
                </a:lnTo>
                <a:lnTo>
                  <a:pt x="20" y="28"/>
                </a:lnTo>
                <a:lnTo>
                  <a:pt x="29" y="20"/>
                </a:lnTo>
                <a:lnTo>
                  <a:pt x="34" y="26"/>
                </a:lnTo>
                <a:lnTo>
                  <a:pt x="40" y="23"/>
                </a:lnTo>
                <a:lnTo>
                  <a:pt x="40" y="15"/>
                </a:lnTo>
                <a:lnTo>
                  <a:pt x="50" y="15"/>
                </a:lnTo>
                <a:lnTo>
                  <a:pt x="50" y="23"/>
                </a:lnTo>
                <a:lnTo>
                  <a:pt x="56" y="26"/>
                </a:lnTo>
                <a:lnTo>
                  <a:pt x="61" y="20"/>
                </a:lnTo>
                <a:lnTo>
                  <a:pt x="70" y="28"/>
                </a:lnTo>
                <a:lnTo>
                  <a:pt x="63" y="33"/>
                </a:lnTo>
                <a:lnTo>
                  <a:pt x="66" y="39"/>
                </a:lnTo>
                <a:lnTo>
                  <a:pt x="74" y="39"/>
                </a:lnTo>
                <a:lnTo>
                  <a:pt x="74" y="4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5" name="Freeform 29">
            <a:extLst>
              <a:ext uri="{FF2B5EF4-FFF2-40B4-BE49-F238E27FC236}">
                <a16:creationId xmlns:a16="http://schemas.microsoft.com/office/drawing/2014/main" id="{748D34BE-19EF-4BA0-81ED-851A29062A25}"/>
              </a:ext>
            </a:extLst>
          </p:cNvPr>
          <p:cNvSpPr>
            <a:spLocks noEditPoints="1"/>
          </p:cNvSpPr>
          <p:nvPr/>
        </p:nvSpPr>
        <p:spPr bwMode="auto">
          <a:xfrm>
            <a:off x="7666568" y="1181100"/>
            <a:ext cx="243417" cy="143933"/>
          </a:xfrm>
          <a:custGeom>
            <a:avLst/>
            <a:gdLst>
              <a:gd name="T0" fmla="*/ 130031 w 118"/>
              <a:gd name="T1" fmla="*/ 0 h 69"/>
              <a:gd name="T2" fmla="*/ 54179 w 118"/>
              <a:gd name="T3" fmla="*/ 0 h 69"/>
              <a:gd name="T4" fmla="*/ 54179 w 118"/>
              <a:gd name="T5" fmla="*/ 0 h 69"/>
              <a:gd name="T6" fmla="*/ 41796 w 118"/>
              <a:gd name="T7" fmla="*/ 1561 h 69"/>
              <a:gd name="T8" fmla="*/ 32508 w 118"/>
              <a:gd name="T9" fmla="*/ 3122 h 69"/>
              <a:gd name="T10" fmla="*/ 23220 w 118"/>
              <a:gd name="T11" fmla="*/ 9367 h 69"/>
              <a:gd name="T12" fmla="*/ 15480 w 118"/>
              <a:gd name="T13" fmla="*/ 15612 h 69"/>
              <a:gd name="T14" fmla="*/ 9288 w 118"/>
              <a:gd name="T15" fmla="*/ 23418 h 69"/>
              <a:gd name="T16" fmla="*/ 4644 w 118"/>
              <a:gd name="T17" fmla="*/ 32786 h 69"/>
              <a:gd name="T18" fmla="*/ 1548 w 118"/>
              <a:gd name="T19" fmla="*/ 42153 h 69"/>
              <a:gd name="T20" fmla="*/ 0 w 118"/>
              <a:gd name="T21" fmla="*/ 53081 h 69"/>
              <a:gd name="T22" fmla="*/ 0 w 118"/>
              <a:gd name="T23" fmla="*/ 53081 h 69"/>
              <a:gd name="T24" fmla="*/ 1548 w 118"/>
              <a:gd name="T25" fmla="*/ 65571 h 69"/>
              <a:gd name="T26" fmla="*/ 4644 w 118"/>
              <a:gd name="T27" fmla="*/ 74938 h 69"/>
              <a:gd name="T28" fmla="*/ 9288 w 118"/>
              <a:gd name="T29" fmla="*/ 84306 h 69"/>
              <a:gd name="T30" fmla="*/ 15480 w 118"/>
              <a:gd name="T31" fmla="*/ 92112 h 69"/>
              <a:gd name="T32" fmla="*/ 23220 w 118"/>
              <a:gd name="T33" fmla="*/ 98357 h 69"/>
              <a:gd name="T34" fmla="*/ 32508 w 118"/>
              <a:gd name="T35" fmla="*/ 103040 h 69"/>
              <a:gd name="T36" fmla="*/ 41796 w 118"/>
              <a:gd name="T37" fmla="*/ 106163 h 69"/>
              <a:gd name="T38" fmla="*/ 54179 w 118"/>
              <a:gd name="T39" fmla="*/ 107724 h 69"/>
              <a:gd name="T40" fmla="*/ 130031 w 118"/>
              <a:gd name="T41" fmla="*/ 107724 h 69"/>
              <a:gd name="T42" fmla="*/ 130031 w 118"/>
              <a:gd name="T43" fmla="*/ 107724 h 69"/>
              <a:gd name="T44" fmla="*/ 140866 w 118"/>
              <a:gd name="T45" fmla="*/ 106163 h 69"/>
              <a:gd name="T46" fmla="*/ 150154 w 118"/>
              <a:gd name="T47" fmla="*/ 103040 h 69"/>
              <a:gd name="T48" fmla="*/ 160990 w 118"/>
              <a:gd name="T49" fmla="*/ 98357 h 69"/>
              <a:gd name="T50" fmla="*/ 168730 w 118"/>
              <a:gd name="T51" fmla="*/ 92112 h 69"/>
              <a:gd name="T52" fmla="*/ 173374 w 118"/>
              <a:gd name="T53" fmla="*/ 84306 h 69"/>
              <a:gd name="T54" fmla="*/ 179566 w 118"/>
              <a:gd name="T55" fmla="*/ 74938 h 69"/>
              <a:gd name="T56" fmla="*/ 181114 w 118"/>
              <a:gd name="T57" fmla="*/ 65571 h 69"/>
              <a:gd name="T58" fmla="*/ 182662 w 118"/>
              <a:gd name="T59" fmla="*/ 53081 h 69"/>
              <a:gd name="T60" fmla="*/ 182662 w 118"/>
              <a:gd name="T61" fmla="*/ 53081 h 69"/>
              <a:gd name="T62" fmla="*/ 181114 w 118"/>
              <a:gd name="T63" fmla="*/ 42153 h 69"/>
              <a:gd name="T64" fmla="*/ 179566 w 118"/>
              <a:gd name="T65" fmla="*/ 32786 h 69"/>
              <a:gd name="T66" fmla="*/ 173374 w 118"/>
              <a:gd name="T67" fmla="*/ 23418 h 69"/>
              <a:gd name="T68" fmla="*/ 168730 w 118"/>
              <a:gd name="T69" fmla="*/ 15612 h 69"/>
              <a:gd name="T70" fmla="*/ 160990 w 118"/>
              <a:gd name="T71" fmla="*/ 9367 h 69"/>
              <a:gd name="T72" fmla="*/ 150154 w 118"/>
              <a:gd name="T73" fmla="*/ 3122 h 69"/>
              <a:gd name="T74" fmla="*/ 140866 w 118"/>
              <a:gd name="T75" fmla="*/ 1561 h 69"/>
              <a:gd name="T76" fmla="*/ 130031 w 118"/>
              <a:gd name="T77" fmla="*/ 0 h 69"/>
              <a:gd name="T78" fmla="*/ 130031 w 118"/>
              <a:gd name="T79" fmla="*/ 0 h 69"/>
              <a:gd name="T80" fmla="*/ 130031 w 118"/>
              <a:gd name="T81" fmla="*/ 76500 h 69"/>
              <a:gd name="T82" fmla="*/ 130031 w 118"/>
              <a:gd name="T83" fmla="*/ 76500 h 69"/>
              <a:gd name="T84" fmla="*/ 120743 w 118"/>
              <a:gd name="T85" fmla="*/ 74938 h 69"/>
              <a:gd name="T86" fmla="*/ 114551 w 118"/>
              <a:gd name="T87" fmla="*/ 68694 h 69"/>
              <a:gd name="T88" fmla="*/ 108359 w 118"/>
              <a:gd name="T89" fmla="*/ 64010 h 69"/>
              <a:gd name="T90" fmla="*/ 106811 w 118"/>
              <a:gd name="T91" fmla="*/ 53081 h 69"/>
              <a:gd name="T92" fmla="*/ 106811 w 118"/>
              <a:gd name="T93" fmla="*/ 53081 h 69"/>
              <a:gd name="T94" fmla="*/ 108359 w 118"/>
              <a:gd name="T95" fmla="*/ 43714 h 69"/>
              <a:gd name="T96" fmla="*/ 114551 w 118"/>
              <a:gd name="T97" fmla="*/ 39030 h 69"/>
              <a:gd name="T98" fmla="*/ 120743 w 118"/>
              <a:gd name="T99" fmla="*/ 32786 h 69"/>
              <a:gd name="T100" fmla="*/ 130031 w 118"/>
              <a:gd name="T101" fmla="*/ 31224 h 69"/>
              <a:gd name="T102" fmla="*/ 130031 w 118"/>
              <a:gd name="T103" fmla="*/ 31224 h 69"/>
              <a:gd name="T104" fmla="*/ 139318 w 118"/>
              <a:gd name="T105" fmla="*/ 32786 h 69"/>
              <a:gd name="T106" fmla="*/ 145510 w 118"/>
              <a:gd name="T107" fmla="*/ 39030 h 69"/>
              <a:gd name="T108" fmla="*/ 150154 w 118"/>
              <a:gd name="T109" fmla="*/ 43714 h 69"/>
              <a:gd name="T110" fmla="*/ 153250 w 118"/>
              <a:gd name="T111" fmla="*/ 53081 h 69"/>
              <a:gd name="T112" fmla="*/ 153250 w 118"/>
              <a:gd name="T113" fmla="*/ 53081 h 69"/>
              <a:gd name="T114" fmla="*/ 150154 w 118"/>
              <a:gd name="T115" fmla="*/ 64010 h 69"/>
              <a:gd name="T116" fmla="*/ 145510 w 118"/>
              <a:gd name="T117" fmla="*/ 68694 h 69"/>
              <a:gd name="T118" fmla="*/ 139318 w 118"/>
              <a:gd name="T119" fmla="*/ 74938 h 69"/>
              <a:gd name="T120" fmla="*/ 130031 w 118"/>
              <a:gd name="T121" fmla="*/ 76500 h 69"/>
              <a:gd name="T122" fmla="*/ 130031 w 118"/>
              <a:gd name="T123" fmla="*/ 76500 h 6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8" h="69">
                <a:moveTo>
                  <a:pt x="84" y="0"/>
                </a:moveTo>
                <a:lnTo>
                  <a:pt x="35" y="0"/>
                </a:lnTo>
                <a:lnTo>
                  <a:pt x="27" y="1"/>
                </a:lnTo>
                <a:lnTo>
                  <a:pt x="21" y="2"/>
                </a:lnTo>
                <a:lnTo>
                  <a:pt x="15" y="6"/>
                </a:lnTo>
                <a:lnTo>
                  <a:pt x="10" y="10"/>
                </a:lnTo>
                <a:lnTo>
                  <a:pt x="6" y="15"/>
                </a:lnTo>
                <a:lnTo>
                  <a:pt x="3" y="21"/>
                </a:lnTo>
                <a:lnTo>
                  <a:pt x="1" y="27"/>
                </a:lnTo>
                <a:lnTo>
                  <a:pt x="0" y="34"/>
                </a:lnTo>
                <a:lnTo>
                  <a:pt x="1" y="42"/>
                </a:lnTo>
                <a:lnTo>
                  <a:pt x="3" y="48"/>
                </a:lnTo>
                <a:lnTo>
                  <a:pt x="6" y="54"/>
                </a:lnTo>
                <a:lnTo>
                  <a:pt x="10" y="59"/>
                </a:lnTo>
                <a:lnTo>
                  <a:pt x="15" y="63"/>
                </a:lnTo>
                <a:lnTo>
                  <a:pt x="21" y="66"/>
                </a:lnTo>
                <a:lnTo>
                  <a:pt x="27" y="68"/>
                </a:lnTo>
                <a:lnTo>
                  <a:pt x="35" y="69"/>
                </a:lnTo>
                <a:lnTo>
                  <a:pt x="84" y="69"/>
                </a:lnTo>
                <a:lnTo>
                  <a:pt x="91" y="68"/>
                </a:lnTo>
                <a:lnTo>
                  <a:pt x="97" y="66"/>
                </a:lnTo>
                <a:lnTo>
                  <a:pt x="104" y="63"/>
                </a:lnTo>
                <a:lnTo>
                  <a:pt x="109" y="59"/>
                </a:lnTo>
                <a:lnTo>
                  <a:pt x="112" y="54"/>
                </a:lnTo>
                <a:lnTo>
                  <a:pt x="116" y="48"/>
                </a:lnTo>
                <a:lnTo>
                  <a:pt x="117" y="42"/>
                </a:lnTo>
                <a:lnTo>
                  <a:pt x="118" y="34"/>
                </a:lnTo>
                <a:lnTo>
                  <a:pt x="117" y="27"/>
                </a:lnTo>
                <a:lnTo>
                  <a:pt x="116" y="21"/>
                </a:lnTo>
                <a:lnTo>
                  <a:pt x="112" y="15"/>
                </a:lnTo>
                <a:lnTo>
                  <a:pt x="109" y="10"/>
                </a:lnTo>
                <a:lnTo>
                  <a:pt x="104" y="6"/>
                </a:lnTo>
                <a:lnTo>
                  <a:pt x="97" y="2"/>
                </a:lnTo>
                <a:lnTo>
                  <a:pt x="91" y="1"/>
                </a:lnTo>
                <a:lnTo>
                  <a:pt x="84" y="0"/>
                </a:lnTo>
                <a:close/>
                <a:moveTo>
                  <a:pt x="84" y="49"/>
                </a:moveTo>
                <a:lnTo>
                  <a:pt x="84" y="49"/>
                </a:lnTo>
                <a:lnTo>
                  <a:pt x="78" y="48"/>
                </a:lnTo>
                <a:lnTo>
                  <a:pt x="74" y="44"/>
                </a:lnTo>
                <a:lnTo>
                  <a:pt x="70" y="41"/>
                </a:lnTo>
                <a:lnTo>
                  <a:pt x="69" y="34"/>
                </a:lnTo>
                <a:lnTo>
                  <a:pt x="70" y="28"/>
                </a:lnTo>
                <a:lnTo>
                  <a:pt x="74" y="25"/>
                </a:lnTo>
                <a:lnTo>
                  <a:pt x="78" y="21"/>
                </a:lnTo>
                <a:lnTo>
                  <a:pt x="84" y="20"/>
                </a:lnTo>
                <a:lnTo>
                  <a:pt x="90" y="21"/>
                </a:lnTo>
                <a:lnTo>
                  <a:pt x="94" y="25"/>
                </a:lnTo>
                <a:lnTo>
                  <a:pt x="97" y="28"/>
                </a:lnTo>
                <a:lnTo>
                  <a:pt x="99" y="34"/>
                </a:lnTo>
                <a:lnTo>
                  <a:pt x="97" y="41"/>
                </a:lnTo>
                <a:lnTo>
                  <a:pt x="94" y="44"/>
                </a:lnTo>
                <a:lnTo>
                  <a:pt x="90" y="48"/>
                </a:lnTo>
                <a:lnTo>
                  <a:pt x="84" y="4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6" name="Freeform 30">
            <a:extLst>
              <a:ext uri="{FF2B5EF4-FFF2-40B4-BE49-F238E27FC236}">
                <a16:creationId xmlns:a16="http://schemas.microsoft.com/office/drawing/2014/main" id="{CCECFDD9-60FC-4DA5-9810-114266FFED23}"/>
              </a:ext>
            </a:extLst>
          </p:cNvPr>
          <p:cNvSpPr>
            <a:spLocks noEditPoints="1"/>
          </p:cNvSpPr>
          <p:nvPr/>
        </p:nvSpPr>
        <p:spPr bwMode="auto">
          <a:xfrm>
            <a:off x="8159751" y="1181100"/>
            <a:ext cx="243416" cy="143933"/>
          </a:xfrm>
          <a:custGeom>
            <a:avLst/>
            <a:gdLst>
              <a:gd name="T0" fmla="*/ 52631 w 118"/>
              <a:gd name="T1" fmla="*/ 107724 h 69"/>
              <a:gd name="T2" fmla="*/ 130031 w 118"/>
              <a:gd name="T3" fmla="*/ 107724 h 69"/>
              <a:gd name="T4" fmla="*/ 130031 w 118"/>
              <a:gd name="T5" fmla="*/ 107724 h 69"/>
              <a:gd name="T6" fmla="*/ 140866 w 118"/>
              <a:gd name="T7" fmla="*/ 106163 h 69"/>
              <a:gd name="T8" fmla="*/ 150154 w 118"/>
              <a:gd name="T9" fmla="*/ 103040 h 69"/>
              <a:gd name="T10" fmla="*/ 159442 w 118"/>
              <a:gd name="T11" fmla="*/ 98357 h 69"/>
              <a:gd name="T12" fmla="*/ 167182 w 118"/>
              <a:gd name="T13" fmla="*/ 92112 h 69"/>
              <a:gd name="T14" fmla="*/ 173374 w 118"/>
              <a:gd name="T15" fmla="*/ 84306 h 69"/>
              <a:gd name="T16" fmla="*/ 179566 w 118"/>
              <a:gd name="T17" fmla="*/ 74938 h 69"/>
              <a:gd name="T18" fmla="*/ 181114 w 118"/>
              <a:gd name="T19" fmla="*/ 65571 h 69"/>
              <a:gd name="T20" fmla="*/ 182662 w 118"/>
              <a:gd name="T21" fmla="*/ 53081 h 69"/>
              <a:gd name="T22" fmla="*/ 182662 w 118"/>
              <a:gd name="T23" fmla="*/ 53081 h 69"/>
              <a:gd name="T24" fmla="*/ 181114 w 118"/>
              <a:gd name="T25" fmla="*/ 42153 h 69"/>
              <a:gd name="T26" fmla="*/ 179566 w 118"/>
              <a:gd name="T27" fmla="*/ 32786 h 69"/>
              <a:gd name="T28" fmla="*/ 173374 w 118"/>
              <a:gd name="T29" fmla="*/ 23418 h 69"/>
              <a:gd name="T30" fmla="*/ 167182 w 118"/>
              <a:gd name="T31" fmla="*/ 15612 h 69"/>
              <a:gd name="T32" fmla="*/ 159442 w 118"/>
              <a:gd name="T33" fmla="*/ 9367 h 69"/>
              <a:gd name="T34" fmla="*/ 150154 w 118"/>
              <a:gd name="T35" fmla="*/ 3122 h 69"/>
              <a:gd name="T36" fmla="*/ 140866 w 118"/>
              <a:gd name="T37" fmla="*/ 1561 h 69"/>
              <a:gd name="T38" fmla="*/ 130031 w 118"/>
              <a:gd name="T39" fmla="*/ 0 h 69"/>
              <a:gd name="T40" fmla="*/ 52631 w 118"/>
              <a:gd name="T41" fmla="*/ 0 h 69"/>
              <a:gd name="T42" fmla="*/ 52631 w 118"/>
              <a:gd name="T43" fmla="*/ 0 h 69"/>
              <a:gd name="T44" fmla="*/ 41796 w 118"/>
              <a:gd name="T45" fmla="*/ 1561 h 69"/>
              <a:gd name="T46" fmla="*/ 32508 w 118"/>
              <a:gd name="T47" fmla="*/ 3122 h 69"/>
              <a:gd name="T48" fmla="*/ 23220 w 118"/>
              <a:gd name="T49" fmla="*/ 9367 h 69"/>
              <a:gd name="T50" fmla="*/ 15480 w 118"/>
              <a:gd name="T51" fmla="*/ 15612 h 69"/>
              <a:gd name="T52" fmla="*/ 9288 w 118"/>
              <a:gd name="T53" fmla="*/ 23418 h 69"/>
              <a:gd name="T54" fmla="*/ 3096 w 118"/>
              <a:gd name="T55" fmla="*/ 32786 h 69"/>
              <a:gd name="T56" fmla="*/ 1548 w 118"/>
              <a:gd name="T57" fmla="*/ 42153 h 69"/>
              <a:gd name="T58" fmla="*/ 0 w 118"/>
              <a:gd name="T59" fmla="*/ 53081 h 69"/>
              <a:gd name="T60" fmla="*/ 0 w 118"/>
              <a:gd name="T61" fmla="*/ 53081 h 69"/>
              <a:gd name="T62" fmla="*/ 1548 w 118"/>
              <a:gd name="T63" fmla="*/ 65571 h 69"/>
              <a:gd name="T64" fmla="*/ 3096 w 118"/>
              <a:gd name="T65" fmla="*/ 74938 h 69"/>
              <a:gd name="T66" fmla="*/ 9288 w 118"/>
              <a:gd name="T67" fmla="*/ 84306 h 69"/>
              <a:gd name="T68" fmla="*/ 15480 w 118"/>
              <a:gd name="T69" fmla="*/ 92112 h 69"/>
              <a:gd name="T70" fmla="*/ 23220 w 118"/>
              <a:gd name="T71" fmla="*/ 98357 h 69"/>
              <a:gd name="T72" fmla="*/ 32508 w 118"/>
              <a:gd name="T73" fmla="*/ 103040 h 69"/>
              <a:gd name="T74" fmla="*/ 41796 w 118"/>
              <a:gd name="T75" fmla="*/ 106163 h 69"/>
              <a:gd name="T76" fmla="*/ 52631 w 118"/>
              <a:gd name="T77" fmla="*/ 107724 h 69"/>
              <a:gd name="T78" fmla="*/ 52631 w 118"/>
              <a:gd name="T79" fmla="*/ 107724 h 69"/>
              <a:gd name="T80" fmla="*/ 52631 w 118"/>
              <a:gd name="T81" fmla="*/ 31224 h 69"/>
              <a:gd name="T82" fmla="*/ 52631 w 118"/>
              <a:gd name="T83" fmla="*/ 31224 h 69"/>
              <a:gd name="T84" fmla="*/ 63467 w 118"/>
              <a:gd name="T85" fmla="*/ 32786 h 69"/>
              <a:gd name="T86" fmla="*/ 68111 w 118"/>
              <a:gd name="T87" fmla="*/ 39030 h 69"/>
              <a:gd name="T88" fmla="*/ 74303 w 118"/>
              <a:gd name="T89" fmla="*/ 43714 h 69"/>
              <a:gd name="T90" fmla="*/ 75851 w 118"/>
              <a:gd name="T91" fmla="*/ 53081 h 69"/>
              <a:gd name="T92" fmla="*/ 75851 w 118"/>
              <a:gd name="T93" fmla="*/ 53081 h 69"/>
              <a:gd name="T94" fmla="*/ 74303 w 118"/>
              <a:gd name="T95" fmla="*/ 64010 h 69"/>
              <a:gd name="T96" fmla="*/ 68111 w 118"/>
              <a:gd name="T97" fmla="*/ 68694 h 69"/>
              <a:gd name="T98" fmla="*/ 63467 w 118"/>
              <a:gd name="T99" fmla="*/ 74938 h 69"/>
              <a:gd name="T100" fmla="*/ 52631 w 118"/>
              <a:gd name="T101" fmla="*/ 76500 h 69"/>
              <a:gd name="T102" fmla="*/ 52631 w 118"/>
              <a:gd name="T103" fmla="*/ 76500 h 69"/>
              <a:gd name="T104" fmla="*/ 43344 w 118"/>
              <a:gd name="T105" fmla="*/ 74938 h 69"/>
              <a:gd name="T106" fmla="*/ 38700 w 118"/>
              <a:gd name="T107" fmla="*/ 68694 h 69"/>
              <a:gd name="T108" fmla="*/ 32508 w 118"/>
              <a:gd name="T109" fmla="*/ 64010 h 69"/>
              <a:gd name="T110" fmla="*/ 30960 w 118"/>
              <a:gd name="T111" fmla="*/ 53081 h 69"/>
              <a:gd name="T112" fmla="*/ 30960 w 118"/>
              <a:gd name="T113" fmla="*/ 53081 h 69"/>
              <a:gd name="T114" fmla="*/ 32508 w 118"/>
              <a:gd name="T115" fmla="*/ 43714 h 69"/>
              <a:gd name="T116" fmla="*/ 38700 w 118"/>
              <a:gd name="T117" fmla="*/ 39030 h 69"/>
              <a:gd name="T118" fmla="*/ 43344 w 118"/>
              <a:gd name="T119" fmla="*/ 32786 h 69"/>
              <a:gd name="T120" fmla="*/ 52631 w 118"/>
              <a:gd name="T121" fmla="*/ 31224 h 69"/>
              <a:gd name="T122" fmla="*/ 52631 w 118"/>
              <a:gd name="T123" fmla="*/ 31224 h 6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8" h="69">
                <a:moveTo>
                  <a:pt x="34" y="69"/>
                </a:moveTo>
                <a:lnTo>
                  <a:pt x="84" y="69"/>
                </a:lnTo>
                <a:lnTo>
                  <a:pt x="91" y="68"/>
                </a:lnTo>
                <a:lnTo>
                  <a:pt x="97" y="66"/>
                </a:lnTo>
                <a:lnTo>
                  <a:pt x="103" y="63"/>
                </a:lnTo>
                <a:lnTo>
                  <a:pt x="108" y="59"/>
                </a:lnTo>
                <a:lnTo>
                  <a:pt x="112" y="54"/>
                </a:lnTo>
                <a:lnTo>
                  <a:pt x="116" y="48"/>
                </a:lnTo>
                <a:lnTo>
                  <a:pt x="117" y="42"/>
                </a:lnTo>
                <a:lnTo>
                  <a:pt x="118" y="34"/>
                </a:lnTo>
                <a:lnTo>
                  <a:pt x="117" y="27"/>
                </a:lnTo>
                <a:lnTo>
                  <a:pt x="116" y="21"/>
                </a:lnTo>
                <a:lnTo>
                  <a:pt x="112" y="15"/>
                </a:lnTo>
                <a:lnTo>
                  <a:pt x="108" y="10"/>
                </a:lnTo>
                <a:lnTo>
                  <a:pt x="103" y="6"/>
                </a:lnTo>
                <a:lnTo>
                  <a:pt x="97" y="2"/>
                </a:lnTo>
                <a:lnTo>
                  <a:pt x="91" y="1"/>
                </a:lnTo>
                <a:lnTo>
                  <a:pt x="84" y="0"/>
                </a:lnTo>
                <a:lnTo>
                  <a:pt x="34" y="0"/>
                </a:lnTo>
                <a:lnTo>
                  <a:pt x="27" y="1"/>
                </a:lnTo>
                <a:lnTo>
                  <a:pt x="21" y="2"/>
                </a:lnTo>
                <a:lnTo>
                  <a:pt x="15" y="6"/>
                </a:lnTo>
                <a:lnTo>
                  <a:pt x="10" y="10"/>
                </a:lnTo>
                <a:lnTo>
                  <a:pt x="6" y="15"/>
                </a:lnTo>
                <a:lnTo>
                  <a:pt x="2" y="21"/>
                </a:lnTo>
                <a:lnTo>
                  <a:pt x="1" y="27"/>
                </a:lnTo>
                <a:lnTo>
                  <a:pt x="0" y="34"/>
                </a:lnTo>
                <a:lnTo>
                  <a:pt x="1" y="42"/>
                </a:lnTo>
                <a:lnTo>
                  <a:pt x="2" y="48"/>
                </a:lnTo>
                <a:lnTo>
                  <a:pt x="6" y="54"/>
                </a:lnTo>
                <a:lnTo>
                  <a:pt x="10" y="59"/>
                </a:lnTo>
                <a:lnTo>
                  <a:pt x="15" y="63"/>
                </a:lnTo>
                <a:lnTo>
                  <a:pt x="21" y="66"/>
                </a:lnTo>
                <a:lnTo>
                  <a:pt x="27" y="68"/>
                </a:lnTo>
                <a:lnTo>
                  <a:pt x="34" y="69"/>
                </a:lnTo>
                <a:close/>
                <a:moveTo>
                  <a:pt x="34" y="20"/>
                </a:moveTo>
                <a:lnTo>
                  <a:pt x="34" y="20"/>
                </a:lnTo>
                <a:lnTo>
                  <a:pt x="41" y="21"/>
                </a:lnTo>
                <a:lnTo>
                  <a:pt x="44" y="25"/>
                </a:lnTo>
                <a:lnTo>
                  <a:pt x="48" y="28"/>
                </a:lnTo>
                <a:lnTo>
                  <a:pt x="49" y="34"/>
                </a:lnTo>
                <a:lnTo>
                  <a:pt x="48" y="41"/>
                </a:lnTo>
                <a:lnTo>
                  <a:pt x="44" y="44"/>
                </a:lnTo>
                <a:lnTo>
                  <a:pt x="41" y="48"/>
                </a:lnTo>
                <a:lnTo>
                  <a:pt x="34" y="49"/>
                </a:lnTo>
                <a:lnTo>
                  <a:pt x="28" y="48"/>
                </a:lnTo>
                <a:lnTo>
                  <a:pt x="25" y="44"/>
                </a:lnTo>
                <a:lnTo>
                  <a:pt x="21" y="41"/>
                </a:lnTo>
                <a:lnTo>
                  <a:pt x="20" y="34"/>
                </a:lnTo>
                <a:lnTo>
                  <a:pt x="21" y="28"/>
                </a:lnTo>
                <a:lnTo>
                  <a:pt x="25" y="25"/>
                </a:lnTo>
                <a:lnTo>
                  <a:pt x="28" y="21"/>
                </a:lnTo>
                <a:lnTo>
                  <a:pt x="34" y="2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7" name="Freeform 31">
            <a:extLst>
              <a:ext uri="{FF2B5EF4-FFF2-40B4-BE49-F238E27FC236}">
                <a16:creationId xmlns:a16="http://schemas.microsoft.com/office/drawing/2014/main" id="{7FF0366B-9ADE-4E75-80A6-083C719279F0}"/>
              </a:ext>
            </a:extLst>
          </p:cNvPr>
          <p:cNvSpPr>
            <a:spLocks/>
          </p:cNvSpPr>
          <p:nvPr/>
        </p:nvSpPr>
        <p:spPr bwMode="auto">
          <a:xfrm>
            <a:off x="7192434" y="1181100"/>
            <a:ext cx="131233" cy="25400"/>
          </a:xfrm>
          <a:custGeom>
            <a:avLst/>
            <a:gdLst>
              <a:gd name="T0" fmla="*/ 98357 w 62"/>
              <a:gd name="T1" fmla="*/ 9367 h 10"/>
              <a:gd name="T2" fmla="*/ 98357 w 62"/>
              <a:gd name="T3" fmla="*/ 9367 h 10"/>
              <a:gd name="T4" fmla="*/ 98357 w 62"/>
              <a:gd name="T5" fmla="*/ 0 h 10"/>
              <a:gd name="T6" fmla="*/ 0 w 62"/>
              <a:gd name="T7" fmla="*/ 0 h 10"/>
              <a:gd name="T8" fmla="*/ 0 w 62"/>
              <a:gd name="T9" fmla="*/ 18734 h 10"/>
              <a:gd name="T10" fmla="*/ 98357 w 62"/>
              <a:gd name="T11" fmla="*/ 18734 h 10"/>
              <a:gd name="T12" fmla="*/ 98357 w 62"/>
              <a:gd name="T13" fmla="*/ 18734 h 10"/>
              <a:gd name="T14" fmla="*/ 98357 w 62"/>
              <a:gd name="T15" fmla="*/ 9367 h 10"/>
              <a:gd name="T16" fmla="*/ 98357 w 62"/>
              <a:gd name="T17" fmla="*/ 9367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2" h="10">
                <a:moveTo>
                  <a:pt x="62" y="5"/>
                </a:moveTo>
                <a:lnTo>
                  <a:pt x="62" y="5"/>
                </a:lnTo>
                <a:lnTo>
                  <a:pt x="62" y="0"/>
                </a:lnTo>
                <a:lnTo>
                  <a:pt x="0" y="0"/>
                </a:lnTo>
                <a:lnTo>
                  <a:pt x="0" y="10"/>
                </a:lnTo>
                <a:lnTo>
                  <a:pt x="62" y="10"/>
                </a:lnTo>
                <a:lnTo>
                  <a:pt x="62" y="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8" name="Freeform 32">
            <a:extLst>
              <a:ext uri="{FF2B5EF4-FFF2-40B4-BE49-F238E27FC236}">
                <a16:creationId xmlns:a16="http://schemas.microsoft.com/office/drawing/2014/main" id="{350EFDFC-7662-47BA-ABBC-24138782CBBC}"/>
              </a:ext>
            </a:extLst>
          </p:cNvPr>
          <p:cNvSpPr>
            <a:spLocks/>
          </p:cNvSpPr>
          <p:nvPr/>
        </p:nvSpPr>
        <p:spPr bwMode="auto">
          <a:xfrm>
            <a:off x="7192434" y="1305985"/>
            <a:ext cx="131233" cy="19049"/>
          </a:xfrm>
          <a:custGeom>
            <a:avLst/>
            <a:gdLst>
              <a:gd name="T0" fmla="*/ 98357 w 62"/>
              <a:gd name="T1" fmla="*/ 7027 h 10"/>
              <a:gd name="T2" fmla="*/ 98357 w 62"/>
              <a:gd name="T3" fmla="*/ 7027 h 10"/>
              <a:gd name="T4" fmla="*/ 98357 w 62"/>
              <a:gd name="T5" fmla="*/ 0 h 10"/>
              <a:gd name="T6" fmla="*/ 0 w 62"/>
              <a:gd name="T7" fmla="*/ 0 h 10"/>
              <a:gd name="T8" fmla="*/ 0 w 62"/>
              <a:gd name="T9" fmla="*/ 14053 h 10"/>
              <a:gd name="T10" fmla="*/ 98357 w 62"/>
              <a:gd name="T11" fmla="*/ 14053 h 10"/>
              <a:gd name="T12" fmla="*/ 98357 w 62"/>
              <a:gd name="T13" fmla="*/ 14053 h 10"/>
              <a:gd name="T14" fmla="*/ 98357 w 62"/>
              <a:gd name="T15" fmla="*/ 7027 h 10"/>
              <a:gd name="T16" fmla="*/ 98357 w 62"/>
              <a:gd name="T17" fmla="*/ 7027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2" h="10">
                <a:moveTo>
                  <a:pt x="62" y="5"/>
                </a:moveTo>
                <a:lnTo>
                  <a:pt x="62" y="5"/>
                </a:lnTo>
                <a:lnTo>
                  <a:pt x="62" y="0"/>
                </a:lnTo>
                <a:lnTo>
                  <a:pt x="0" y="0"/>
                </a:lnTo>
                <a:lnTo>
                  <a:pt x="0" y="10"/>
                </a:lnTo>
                <a:lnTo>
                  <a:pt x="62" y="10"/>
                </a:lnTo>
                <a:lnTo>
                  <a:pt x="62" y="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9" name="Freeform 33">
            <a:extLst>
              <a:ext uri="{FF2B5EF4-FFF2-40B4-BE49-F238E27FC236}">
                <a16:creationId xmlns:a16="http://schemas.microsoft.com/office/drawing/2014/main" id="{90A6275D-CF27-4F24-B238-8484901CE09B}"/>
              </a:ext>
            </a:extLst>
          </p:cNvPr>
          <p:cNvSpPr>
            <a:spLocks/>
          </p:cNvSpPr>
          <p:nvPr/>
        </p:nvSpPr>
        <p:spPr bwMode="auto">
          <a:xfrm>
            <a:off x="7192433" y="1244600"/>
            <a:ext cx="25400" cy="19051"/>
          </a:xfrm>
          <a:custGeom>
            <a:avLst/>
            <a:gdLst>
              <a:gd name="T0" fmla="*/ 18734 w 12"/>
              <a:gd name="T1" fmla="*/ 7027 h 10"/>
              <a:gd name="T2" fmla="*/ 18734 w 12"/>
              <a:gd name="T3" fmla="*/ 7027 h 10"/>
              <a:gd name="T4" fmla="*/ 18734 w 12"/>
              <a:gd name="T5" fmla="*/ 0 h 10"/>
              <a:gd name="T6" fmla="*/ 0 w 12"/>
              <a:gd name="T7" fmla="*/ 0 h 10"/>
              <a:gd name="T8" fmla="*/ 0 w 12"/>
              <a:gd name="T9" fmla="*/ 14053 h 10"/>
              <a:gd name="T10" fmla="*/ 18734 w 12"/>
              <a:gd name="T11" fmla="*/ 14053 h 10"/>
              <a:gd name="T12" fmla="*/ 18734 w 12"/>
              <a:gd name="T13" fmla="*/ 14053 h 10"/>
              <a:gd name="T14" fmla="*/ 18734 w 12"/>
              <a:gd name="T15" fmla="*/ 7027 h 10"/>
              <a:gd name="T16" fmla="*/ 18734 w 12"/>
              <a:gd name="T17" fmla="*/ 7027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10">
                <a:moveTo>
                  <a:pt x="12" y="5"/>
                </a:moveTo>
                <a:lnTo>
                  <a:pt x="12" y="5"/>
                </a:lnTo>
                <a:lnTo>
                  <a:pt x="12" y="0"/>
                </a:lnTo>
                <a:lnTo>
                  <a:pt x="0" y="0"/>
                </a:lnTo>
                <a:lnTo>
                  <a:pt x="0" y="10"/>
                </a:lnTo>
                <a:lnTo>
                  <a:pt x="12" y="10"/>
                </a:lnTo>
                <a:lnTo>
                  <a:pt x="12" y="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0" name="Freeform 34">
            <a:extLst>
              <a:ext uri="{FF2B5EF4-FFF2-40B4-BE49-F238E27FC236}">
                <a16:creationId xmlns:a16="http://schemas.microsoft.com/office/drawing/2014/main" id="{9E51ED21-2666-47FB-B591-E01CC3F26AF2}"/>
              </a:ext>
            </a:extLst>
          </p:cNvPr>
          <p:cNvSpPr>
            <a:spLocks/>
          </p:cNvSpPr>
          <p:nvPr/>
        </p:nvSpPr>
        <p:spPr bwMode="auto">
          <a:xfrm>
            <a:off x="7310967" y="1244600"/>
            <a:ext cx="86784" cy="19051"/>
          </a:xfrm>
          <a:custGeom>
            <a:avLst/>
            <a:gdLst>
              <a:gd name="T0" fmla="*/ 0 w 42"/>
              <a:gd name="T1" fmla="*/ 0 h 10"/>
              <a:gd name="T2" fmla="*/ 0 w 42"/>
              <a:gd name="T3" fmla="*/ 0 h 10"/>
              <a:gd name="T4" fmla="*/ 0 w 42"/>
              <a:gd name="T5" fmla="*/ 7027 h 10"/>
              <a:gd name="T6" fmla="*/ 0 w 42"/>
              <a:gd name="T7" fmla="*/ 7027 h 10"/>
              <a:gd name="T8" fmla="*/ 0 w 42"/>
              <a:gd name="T9" fmla="*/ 14053 h 10"/>
              <a:gd name="T10" fmla="*/ 65571 w 42"/>
              <a:gd name="T11" fmla="*/ 14053 h 10"/>
              <a:gd name="T12" fmla="*/ 65571 w 42"/>
              <a:gd name="T13" fmla="*/ 0 h 10"/>
              <a:gd name="T14" fmla="*/ 0 w 42"/>
              <a:gd name="T15" fmla="*/ 0 h 1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2" h="10">
                <a:moveTo>
                  <a:pt x="0" y="0"/>
                </a:moveTo>
                <a:lnTo>
                  <a:pt x="0" y="0"/>
                </a:lnTo>
                <a:lnTo>
                  <a:pt x="0" y="5"/>
                </a:lnTo>
                <a:lnTo>
                  <a:pt x="0" y="10"/>
                </a:lnTo>
                <a:lnTo>
                  <a:pt x="42" y="10"/>
                </a:lnTo>
                <a:lnTo>
                  <a:pt x="42" y="0"/>
                </a:lnTo>
                <a:lnTo>
                  <a:pt x="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1" name="Freeform 35">
            <a:extLst>
              <a:ext uri="{FF2B5EF4-FFF2-40B4-BE49-F238E27FC236}">
                <a16:creationId xmlns:a16="http://schemas.microsoft.com/office/drawing/2014/main" id="{5DFD0FD1-CF2A-4D1C-8BC2-84E602C733AA}"/>
              </a:ext>
            </a:extLst>
          </p:cNvPr>
          <p:cNvSpPr>
            <a:spLocks/>
          </p:cNvSpPr>
          <p:nvPr/>
        </p:nvSpPr>
        <p:spPr bwMode="auto">
          <a:xfrm>
            <a:off x="7336367" y="1162051"/>
            <a:ext cx="61384" cy="63500"/>
          </a:xfrm>
          <a:custGeom>
            <a:avLst/>
            <a:gdLst>
              <a:gd name="T0" fmla="*/ 23419 w 30"/>
              <a:gd name="T1" fmla="*/ 0 h 30"/>
              <a:gd name="T2" fmla="*/ 23419 w 30"/>
              <a:gd name="T3" fmla="*/ 0 h 30"/>
              <a:gd name="T4" fmla="*/ 14051 w 30"/>
              <a:gd name="T5" fmla="*/ 1561 h 30"/>
              <a:gd name="T6" fmla="*/ 7806 w 30"/>
              <a:gd name="T7" fmla="*/ 7806 h 30"/>
              <a:gd name="T8" fmla="*/ 1561 w 30"/>
              <a:gd name="T9" fmla="*/ 14051 h 30"/>
              <a:gd name="T10" fmla="*/ 0 w 30"/>
              <a:gd name="T11" fmla="*/ 23419 h 30"/>
              <a:gd name="T12" fmla="*/ 0 w 30"/>
              <a:gd name="T13" fmla="*/ 23419 h 30"/>
              <a:gd name="T14" fmla="*/ 1561 w 30"/>
              <a:gd name="T15" fmla="*/ 32786 h 30"/>
              <a:gd name="T16" fmla="*/ 7806 w 30"/>
              <a:gd name="T17" fmla="*/ 39031 h 30"/>
              <a:gd name="T18" fmla="*/ 14051 w 30"/>
              <a:gd name="T19" fmla="*/ 43715 h 30"/>
              <a:gd name="T20" fmla="*/ 23419 w 30"/>
              <a:gd name="T21" fmla="*/ 46837 h 30"/>
              <a:gd name="T22" fmla="*/ 23419 w 30"/>
              <a:gd name="T23" fmla="*/ 46837 h 30"/>
              <a:gd name="T24" fmla="*/ 32786 w 30"/>
              <a:gd name="T25" fmla="*/ 43715 h 30"/>
              <a:gd name="T26" fmla="*/ 39031 w 30"/>
              <a:gd name="T27" fmla="*/ 39031 h 30"/>
              <a:gd name="T28" fmla="*/ 45276 w 30"/>
              <a:gd name="T29" fmla="*/ 32786 h 30"/>
              <a:gd name="T30" fmla="*/ 46837 w 30"/>
              <a:gd name="T31" fmla="*/ 23419 h 30"/>
              <a:gd name="T32" fmla="*/ 46837 w 30"/>
              <a:gd name="T33" fmla="*/ 23419 h 30"/>
              <a:gd name="T34" fmla="*/ 45276 w 30"/>
              <a:gd name="T35" fmla="*/ 14051 h 30"/>
              <a:gd name="T36" fmla="*/ 39031 w 30"/>
              <a:gd name="T37" fmla="*/ 7806 h 30"/>
              <a:gd name="T38" fmla="*/ 32786 w 30"/>
              <a:gd name="T39" fmla="*/ 1561 h 30"/>
              <a:gd name="T40" fmla="*/ 23419 w 30"/>
              <a:gd name="T41" fmla="*/ 0 h 30"/>
              <a:gd name="T42" fmla="*/ 23419 w 30"/>
              <a:gd name="T43" fmla="*/ 0 h 3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0" h="30">
                <a:moveTo>
                  <a:pt x="15" y="0"/>
                </a:moveTo>
                <a:lnTo>
                  <a:pt x="15" y="0"/>
                </a:lnTo>
                <a:lnTo>
                  <a:pt x="9" y="1"/>
                </a:lnTo>
                <a:lnTo>
                  <a:pt x="5" y="5"/>
                </a:lnTo>
                <a:lnTo>
                  <a:pt x="1" y="9"/>
                </a:lnTo>
                <a:lnTo>
                  <a:pt x="0" y="15"/>
                </a:lnTo>
                <a:lnTo>
                  <a:pt x="1" y="21"/>
                </a:lnTo>
                <a:lnTo>
                  <a:pt x="5" y="25"/>
                </a:lnTo>
                <a:lnTo>
                  <a:pt x="9" y="28"/>
                </a:lnTo>
                <a:lnTo>
                  <a:pt x="15" y="30"/>
                </a:lnTo>
                <a:lnTo>
                  <a:pt x="21" y="28"/>
                </a:lnTo>
                <a:lnTo>
                  <a:pt x="25" y="25"/>
                </a:lnTo>
                <a:lnTo>
                  <a:pt x="29" y="21"/>
                </a:lnTo>
                <a:lnTo>
                  <a:pt x="30" y="15"/>
                </a:lnTo>
                <a:lnTo>
                  <a:pt x="29" y="9"/>
                </a:lnTo>
                <a:lnTo>
                  <a:pt x="25" y="5"/>
                </a:lnTo>
                <a:lnTo>
                  <a:pt x="21" y="1"/>
                </a:lnTo>
                <a:lnTo>
                  <a:pt x="1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2" name="Freeform 36">
            <a:extLst>
              <a:ext uri="{FF2B5EF4-FFF2-40B4-BE49-F238E27FC236}">
                <a16:creationId xmlns:a16="http://schemas.microsoft.com/office/drawing/2014/main" id="{1D543648-F745-4D01-BD3E-0CA5609A0260}"/>
              </a:ext>
            </a:extLst>
          </p:cNvPr>
          <p:cNvSpPr>
            <a:spLocks/>
          </p:cNvSpPr>
          <p:nvPr/>
        </p:nvSpPr>
        <p:spPr bwMode="auto">
          <a:xfrm>
            <a:off x="7236885" y="1225551"/>
            <a:ext cx="61383" cy="61383"/>
          </a:xfrm>
          <a:custGeom>
            <a:avLst/>
            <a:gdLst>
              <a:gd name="T0" fmla="*/ 24226 w 29"/>
              <a:gd name="T1" fmla="*/ 0 h 29"/>
              <a:gd name="T2" fmla="*/ 24226 w 29"/>
              <a:gd name="T3" fmla="*/ 0 h 29"/>
              <a:gd name="T4" fmla="*/ 14536 w 29"/>
              <a:gd name="T5" fmla="*/ 1615 h 29"/>
              <a:gd name="T6" fmla="*/ 8075 w 29"/>
              <a:gd name="T7" fmla="*/ 8075 h 29"/>
              <a:gd name="T8" fmla="*/ 1615 w 29"/>
              <a:gd name="T9" fmla="*/ 12921 h 29"/>
              <a:gd name="T10" fmla="*/ 0 w 29"/>
              <a:gd name="T11" fmla="*/ 22611 h 29"/>
              <a:gd name="T12" fmla="*/ 0 w 29"/>
              <a:gd name="T13" fmla="*/ 22611 h 29"/>
              <a:gd name="T14" fmla="*/ 1615 w 29"/>
              <a:gd name="T15" fmla="*/ 33916 h 29"/>
              <a:gd name="T16" fmla="*/ 8075 w 29"/>
              <a:gd name="T17" fmla="*/ 38762 h 29"/>
              <a:gd name="T18" fmla="*/ 14536 w 29"/>
              <a:gd name="T19" fmla="*/ 45222 h 29"/>
              <a:gd name="T20" fmla="*/ 24226 w 29"/>
              <a:gd name="T21" fmla="*/ 46837 h 29"/>
              <a:gd name="T22" fmla="*/ 24226 w 29"/>
              <a:gd name="T23" fmla="*/ 46837 h 29"/>
              <a:gd name="T24" fmla="*/ 33916 w 29"/>
              <a:gd name="T25" fmla="*/ 45222 h 29"/>
              <a:gd name="T26" fmla="*/ 40377 w 29"/>
              <a:gd name="T27" fmla="*/ 38762 h 29"/>
              <a:gd name="T28" fmla="*/ 45222 w 29"/>
              <a:gd name="T29" fmla="*/ 33916 h 29"/>
              <a:gd name="T30" fmla="*/ 46837 w 29"/>
              <a:gd name="T31" fmla="*/ 22611 h 29"/>
              <a:gd name="T32" fmla="*/ 46837 w 29"/>
              <a:gd name="T33" fmla="*/ 22611 h 29"/>
              <a:gd name="T34" fmla="*/ 45222 w 29"/>
              <a:gd name="T35" fmla="*/ 12921 h 29"/>
              <a:gd name="T36" fmla="*/ 40377 w 29"/>
              <a:gd name="T37" fmla="*/ 8075 h 29"/>
              <a:gd name="T38" fmla="*/ 33916 w 29"/>
              <a:gd name="T39" fmla="*/ 1615 h 29"/>
              <a:gd name="T40" fmla="*/ 24226 w 29"/>
              <a:gd name="T41" fmla="*/ 0 h 29"/>
              <a:gd name="T42" fmla="*/ 24226 w 29"/>
              <a:gd name="T43" fmla="*/ 0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9" h="29">
                <a:moveTo>
                  <a:pt x="15" y="0"/>
                </a:moveTo>
                <a:lnTo>
                  <a:pt x="15" y="0"/>
                </a:lnTo>
                <a:lnTo>
                  <a:pt x="9" y="1"/>
                </a:lnTo>
                <a:lnTo>
                  <a:pt x="5" y="5"/>
                </a:lnTo>
                <a:lnTo>
                  <a:pt x="1" y="8"/>
                </a:lnTo>
                <a:lnTo>
                  <a:pt x="0" y="14"/>
                </a:lnTo>
                <a:lnTo>
                  <a:pt x="1" y="21"/>
                </a:lnTo>
                <a:lnTo>
                  <a:pt x="5" y="24"/>
                </a:lnTo>
                <a:lnTo>
                  <a:pt x="9" y="28"/>
                </a:lnTo>
                <a:lnTo>
                  <a:pt x="15" y="29"/>
                </a:lnTo>
                <a:lnTo>
                  <a:pt x="21" y="28"/>
                </a:lnTo>
                <a:lnTo>
                  <a:pt x="25" y="24"/>
                </a:lnTo>
                <a:lnTo>
                  <a:pt x="28" y="21"/>
                </a:lnTo>
                <a:lnTo>
                  <a:pt x="29" y="14"/>
                </a:lnTo>
                <a:lnTo>
                  <a:pt x="28" y="8"/>
                </a:lnTo>
                <a:lnTo>
                  <a:pt x="25" y="5"/>
                </a:lnTo>
                <a:lnTo>
                  <a:pt x="21" y="1"/>
                </a:lnTo>
                <a:lnTo>
                  <a:pt x="1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3" name="Freeform 37">
            <a:extLst>
              <a:ext uri="{FF2B5EF4-FFF2-40B4-BE49-F238E27FC236}">
                <a16:creationId xmlns:a16="http://schemas.microsoft.com/office/drawing/2014/main" id="{22607078-3EA3-46BE-829C-E4633AE5B68D}"/>
              </a:ext>
            </a:extLst>
          </p:cNvPr>
          <p:cNvSpPr>
            <a:spLocks/>
          </p:cNvSpPr>
          <p:nvPr/>
        </p:nvSpPr>
        <p:spPr bwMode="auto">
          <a:xfrm>
            <a:off x="7336367" y="1286934"/>
            <a:ext cx="61384" cy="63500"/>
          </a:xfrm>
          <a:custGeom>
            <a:avLst/>
            <a:gdLst>
              <a:gd name="T0" fmla="*/ 23419 w 30"/>
              <a:gd name="T1" fmla="*/ 0 h 30"/>
              <a:gd name="T2" fmla="*/ 23419 w 30"/>
              <a:gd name="T3" fmla="*/ 0 h 30"/>
              <a:gd name="T4" fmla="*/ 14051 w 30"/>
              <a:gd name="T5" fmla="*/ 1561 h 30"/>
              <a:gd name="T6" fmla="*/ 7806 w 30"/>
              <a:gd name="T7" fmla="*/ 7806 h 30"/>
              <a:gd name="T8" fmla="*/ 1561 w 30"/>
              <a:gd name="T9" fmla="*/ 14051 h 30"/>
              <a:gd name="T10" fmla="*/ 0 w 30"/>
              <a:gd name="T11" fmla="*/ 23419 h 30"/>
              <a:gd name="T12" fmla="*/ 0 w 30"/>
              <a:gd name="T13" fmla="*/ 23419 h 30"/>
              <a:gd name="T14" fmla="*/ 1561 w 30"/>
              <a:gd name="T15" fmla="*/ 32786 h 30"/>
              <a:gd name="T16" fmla="*/ 7806 w 30"/>
              <a:gd name="T17" fmla="*/ 39031 h 30"/>
              <a:gd name="T18" fmla="*/ 14051 w 30"/>
              <a:gd name="T19" fmla="*/ 45276 h 30"/>
              <a:gd name="T20" fmla="*/ 23419 w 30"/>
              <a:gd name="T21" fmla="*/ 46837 h 30"/>
              <a:gd name="T22" fmla="*/ 23419 w 30"/>
              <a:gd name="T23" fmla="*/ 46837 h 30"/>
              <a:gd name="T24" fmla="*/ 32786 w 30"/>
              <a:gd name="T25" fmla="*/ 45276 h 30"/>
              <a:gd name="T26" fmla="*/ 39031 w 30"/>
              <a:gd name="T27" fmla="*/ 39031 h 30"/>
              <a:gd name="T28" fmla="*/ 45276 w 30"/>
              <a:gd name="T29" fmla="*/ 32786 h 30"/>
              <a:gd name="T30" fmla="*/ 46837 w 30"/>
              <a:gd name="T31" fmla="*/ 23419 h 30"/>
              <a:gd name="T32" fmla="*/ 46837 w 30"/>
              <a:gd name="T33" fmla="*/ 23419 h 30"/>
              <a:gd name="T34" fmla="*/ 45276 w 30"/>
              <a:gd name="T35" fmla="*/ 14051 h 30"/>
              <a:gd name="T36" fmla="*/ 39031 w 30"/>
              <a:gd name="T37" fmla="*/ 7806 h 30"/>
              <a:gd name="T38" fmla="*/ 32786 w 30"/>
              <a:gd name="T39" fmla="*/ 1561 h 30"/>
              <a:gd name="T40" fmla="*/ 23419 w 30"/>
              <a:gd name="T41" fmla="*/ 0 h 30"/>
              <a:gd name="T42" fmla="*/ 23419 w 30"/>
              <a:gd name="T43" fmla="*/ 0 h 3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0" h="30">
                <a:moveTo>
                  <a:pt x="15" y="0"/>
                </a:moveTo>
                <a:lnTo>
                  <a:pt x="15" y="0"/>
                </a:lnTo>
                <a:lnTo>
                  <a:pt x="9" y="1"/>
                </a:lnTo>
                <a:lnTo>
                  <a:pt x="5" y="5"/>
                </a:lnTo>
                <a:lnTo>
                  <a:pt x="1" y="9"/>
                </a:lnTo>
                <a:lnTo>
                  <a:pt x="0" y="15"/>
                </a:lnTo>
                <a:lnTo>
                  <a:pt x="1" y="21"/>
                </a:lnTo>
                <a:lnTo>
                  <a:pt x="5" y="25"/>
                </a:lnTo>
                <a:lnTo>
                  <a:pt x="9" y="29"/>
                </a:lnTo>
                <a:lnTo>
                  <a:pt x="15" y="30"/>
                </a:lnTo>
                <a:lnTo>
                  <a:pt x="21" y="29"/>
                </a:lnTo>
                <a:lnTo>
                  <a:pt x="25" y="25"/>
                </a:lnTo>
                <a:lnTo>
                  <a:pt x="29" y="21"/>
                </a:lnTo>
                <a:lnTo>
                  <a:pt x="30" y="15"/>
                </a:lnTo>
                <a:lnTo>
                  <a:pt x="29" y="9"/>
                </a:lnTo>
                <a:lnTo>
                  <a:pt x="25" y="5"/>
                </a:lnTo>
                <a:lnTo>
                  <a:pt x="21" y="1"/>
                </a:lnTo>
                <a:lnTo>
                  <a:pt x="1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4" name="Freeform 38">
            <a:extLst>
              <a:ext uri="{FF2B5EF4-FFF2-40B4-BE49-F238E27FC236}">
                <a16:creationId xmlns:a16="http://schemas.microsoft.com/office/drawing/2014/main" id="{119B6879-AF72-4AC1-AB24-EB8A8A6A0646}"/>
              </a:ext>
            </a:extLst>
          </p:cNvPr>
          <p:cNvSpPr>
            <a:spLocks noEditPoints="1"/>
          </p:cNvSpPr>
          <p:nvPr/>
        </p:nvSpPr>
        <p:spPr bwMode="auto">
          <a:xfrm>
            <a:off x="9165168" y="1149352"/>
            <a:ext cx="207433" cy="207433"/>
          </a:xfrm>
          <a:custGeom>
            <a:avLst/>
            <a:gdLst>
              <a:gd name="T0" fmla="*/ 78061 w 99"/>
              <a:gd name="T1" fmla="*/ 0 h 99"/>
              <a:gd name="T2" fmla="*/ 78061 w 99"/>
              <a:gd name="T3" fmla="*/ 0 h 99"/>
              <a:gd name="T4" fmla="*/ 62448 w 99"/>
              <a:gd name="T5" fmla="*/ 1561 h 99"/>
              <a:gd name="T6" fmla="*/ 46836 w 99"/>
              <a:gd name="T7" fmla="*/ 6245 h 99"/>
              <a:gd name="T8" fmla="*/ 35908 w 99"/>
              <a:gd name="T9" fmla="*/ 14051 h 99"/>
              <a:gd name="T10" fmla="*/ 23418 w 99"/>
              <a:gd name="T11" fmla="*/ 23418 h 99"/>
              <a:gd name="T12" fmla="*/ 14051 w 99"/>
              <a:gd name="T13" fmla="*/ 34347 h 99"/>
              <a:gd name="T14" fmla="*/ 6245 w 99"/>
              <a:gd name="T15" fmla="*/ 46836 h 99"/>
              <a:gd name="T16" fmla="*/ 3122 w 99"/>
              <a:gd name="T17" fmla="*/ 62448 h 99"/>
              <a:gd name="T18" fmla="*/ 0 w 99"/>
              <a:gd name="T19" fmla="*/ 76499 h 99"/>
              <a:gd name="T20" fmla="*/ 0 w 99"/>
              <a:gd name="T21" fmla="*/ 76499 h 99"/>
              <a:gd name="T22" fmla="*/ 3122 w 99"/>
              <a:gd name="T23" fmla="*/ 92112 h 99"/>
              <a:gd name="T24" fmla="*/ 6245 w 99"/>
              <a:gd name="T25" fmla="*/ 107724 h 99"/>
              <a:gd name="T26" fmla="*/ 14051 w 99"/>
              <a:gd name="T27" fmla="*/ 120213 h 99"/>
              <a:gd name="T28" fmla="*/ 23418 w 99"/>
              <a:gd name="T29" fmla="*/ 131142 h 99"/>
              <a:gd name="T30" fmla="*/ 35908 w 99"/>
              <a:gd name="T31" fmla="*/ 140509 h 99"/>
              <a:gd name="T32" fmla="*/ 46836 w 99"/>
              <a:gd name="T33" fmla="*/ 148315 h 99"/>
              <a:gd name="T34" fmla="*/ 62448 w 99"/>
              <a:gd name="T35" fmla="*/ 151438 h 99"/>
              <a:gd name="T36" fmla="*/ 78061 w 99"/>
              <a:gd name="T37" fmla="*/ 154560 h 99"/>
              <a:gd name="T38" fmla="*/ 78061 w 99"/>
              <a:gd name="T39" fmla="*/ 154560 h 99"/>
              <a:gd name="T40" fmla="*/ 93673 w 99"/>
              <a:gd name="T41" fmla="*/ 151438 h 99"/>
              <a:gd name="T42" fmla="*/ 107724 w 99"/>
              <a:gd name="T43" fmla="*/ 148315 h 99"/>
              <a:gd name="T44" fmla="*/ 120213 w 99"/>
              <a:gd name="T45" fmla="*/ 140509 h 99"/>
              <a:gd name="T46" fmla="*/ 131142 w 99"/>
              <a:gd name="T47" fmla="*/ 131142 h 99"/>
              <a:gd name="T48" fmla="*/ 140509 w 99"/>
              <a:gd name="T49" fmla="*/ 120213 h 99"/>
              <a:gd name="T50" fmla="*/ 148315 w 99"/>
              <a:gd name="T51" fmla="*/ 107724 h 99"/>
              <a:gd name="T52" fmla="*/ 152999 w 99"/>
              <a:gd name="T53" fmla="*/ 92112 h 99"/>
              <a:gd name="T54" fmla="*/ 154560 w 99"/>
              <a:gd name="T55" fmla="*/ 76499 h 99"/>
              <a:gd name="T56" fmla="*/ 154560 w 99"/>
              <a:gd name="T57" fmla="*/ 76499 h 99"/>
              <a:gd name="T58" fmla="*/ 152999 w 99"/>
              <a:gd name="T59" fmla="*/ 62448 h 99"/>
              <a:gd name="T60" fmla="*/ 148315 w 99"/>
              <a:gd name="T61" fmla="*/ 46836 h 99"/>
              <a:gd name="T62" fmla="*/ 140509 w 99"/>
              <a:gd name="T63" fmla="*/ 34347 h 99"/>
              <a:gd name="T64" fmla="*/ 131142 w 99"/>
              <a:gd name="T65" fmla="*/ 23418 h 99"/>
              <a:gd name="T66" fmla="*/ 120213 w 99"/>
              <a:gd name="T67" fmla="*/ 14051 h 99"/>
              <a:gd name="T68" fmla="*/ 107724 w 99"/>
              <a:gd name="T69" fmla="*/ 6245 h 99"/>
              <a:gd name="T70" fmla="*/ 93673 w 99"/>
              <a:gd name="T71" fmla="*/ 1561 h 99"/>
              <a:gd name="T72" fmla="*/ 78061 w 99"/>
              <a:gd name="T73" fmla="*/ 0 h 99"/>
              <a:gd name="T74" fmla="*/ 78061 w 99"/>
              <a:gd name="T75" fmla="*/ 0 h 99"/>
              <a:gd name="T76" fmla="*/ 88989 w 99"/>
              <a:gd name="T77" fmla="*/ 82744 h 99"/>
              <a:gd name="T78" fmla="*/ 93673 w 99"/>
              <a:gd name="T79" fmla="*/ 115530 h 99"/>
              <a:gd name="T80" fmla="*/ 62448 w 99"/>
              <a:gd name="T81" fmla="*/ 115530 h 99"/>
              <a:gd name="T82" fmla="*/ 65571 w 99"/>
              <a:gd name="T83" fmla="*/ 82744 h 99"/>
              <a:gd name="T84" fmla="*/ 65571 w 99"/>
              <a:gd name="T85" fmla="*/ 82744 h 99"/>
              <a:gd name="T86" fmla="*/ 62448 w 99"/>
              <a:gd name="T87" fmla="*/ 79622 h 99"/>
              <a:gd name="T88" fmla="*/ 57765 w 99"/>
              <a:gd name="T89" fmla="*/ 73377 h 99"/>
              <a:gd name="T90" fmla="*/ 54642 w 99"/>
              <a:gd name="T91" fmla="*/ 67132 h 99"/>
              <a:gd name="T92" fmla="*/ 54642 w 99"/>
              <a:gd name="T93" fmla="*/ 62448 h 99"/>
              <a:gd name="T94" fmla="*/ 54642 w 99"/>
              <a:gd name="T95" fmla="*/ 62448 h 99"/>
              <a:gd name="T96" fmla="*/ 56204 w 99"/>
              <a:gd name="T97" fmla="*/ 51520 h 99"/>
              <a:gd name="T98" fmla="*/ 62448 w 99"/>
              <a:gd name="T99" fmla="*/ 46836 h 99"/>
              <a:gd name="T100" fmla="*/ 67132 w 99"/>
              <a:gd name="T101" fmla="*/ 40592 h 99"/>
              <a:gd name="T102" fmla="*/ 78061 w 99"/>
              <a:gd name="T103" fmla="*/ 39030 h 99"/>
              <a:gd name="T104" fmla="*/ 78061 w 99"/>
              <a:gd name="T105" fmla="*/ 39030 h 99"/>
              <a:gd name="T106" fmla="*/ 87428 w 99"/>
              <a:gd name="T107" fmla="*/ 40592 h 99"/>
              <a:gd name="T108" fmla="*/ 93673 w 99"/>
              <a:gd name="T109" fmla="*/ 46836 h 99"/>
              <a:gd name="T110" fmla="*/ 98356 w 99"/>
              <a:gd name="T111" fmla="*/ 51520 h 99"/>
              <a:gd name="T112" fmla="*/ 99918 w 99"/>
              <a:gd name="T113" fmla="*/ 62448 h 99"/>
              <a:gd name="T114" fmla="*/ 99918 w 99"/>
              <a:gd name="T115" fmla="*/ 62448 h 99"/>
              <a:gd name="T116" fmla="*/ 99918 w 99"/>
              <a:gd name="T117" fmla="*/ 67132 h 99"/>
              <a:gd name="T118" fmla="*/ 96795 w 99"/>
              <a:gd name="T119" fmla="*/ 73377 h 99"/>
              <a:gd name="T120" fmla="*/ 93673 w 99"/>
              <a:gd name="T121" fmla="*/ 79622 h 99"/>
              <a:gd name="T122" fmla="*/ 88989 w 99"/>
              <a:gd name="T123" fmla="*/ 82744 h 99"/>
              <a:gd name="T124" fmla="*/ 88989 w 99"/>
              <a:gd name="T125" fmla="*/ 82744 h 9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9" h="99">
                <a:moveTo>
                  <a:pt x="50" y="0"/>
                </a:moveTo>
                <a:lnTo>
                  <a:pt x="50" y="0"/>
                </a:lnTo>
                <a:lnTo>
                  <a:pt x="40" y="1"/>
                </a:lnTo>
                <a:lnTo>
                  <a:pt x="30" y="4"/>
                </a:lnTo>
                <a:lnTo>
                  <a:pt x="23" y="9"/>
                </a:lnTo>
                <a:lnTo>
                  <a:pt x="15" y="15"/>
                </a:lnTo>
                <a:lnTo>
                  <a:pt x="9" y="22"/>
                </a:lnTo>
                <a:lnTo>
                  <a:pt x="4" y="30"/>
                </a:lnTo>
                <a:lnTo>
                  <a:pt x="2" y="40"/>
                </a:lnTo>
                <a:lnTo>
                  <a:pt x="0" y="49"/>
                </a:lnTo>
                <a:lnTo>
                  <a:pt x="2" y="59"/>
                </a:lnTo>
                <a:lnTo>
                  <a:pt x="4" y="69"/>
                </a:lnTo>
                <a:lnTo>
                  <a:pt x="9" y="77"/>
                </a:lnTo>
                <a:lnTo>
                  <a:pt x="15" y="84"/>
                </a:lnTo>
                <a:lnTo>
                  <a:pt x="23" y="90"/>
                </a:lnTo>
                <a:lnTo>
                  <a:pt x="30" y="95"/>
                </a:lnTo>
                <a:lnTo>
                  <a:pt x="40" y="97"/>
                </a:lnTo>
                <a:lnTo>
                  <a:pt x="50" y="99"/>
                </a:lnTo>
                <a:lnTo>
                  <a:pt x="60" y="97"/>
                </a:lnTo>
                <a:lnTo>
                  <a:pt x="69" y="95"/>
                </a:lnTo>
                <a:lnTo>
                  <a:pt x="77" y="90"/>
                </a:lnTo>
                <a:lnTo>
                  <a:pt x="84" y="84"/>
                </a:lnTo>
                <a:lnTo>
                  <a:pt x="90" y="77"/>
                </a:lnTo>
                <a:lnTo>
                  <a:pt x="95" y="69"/>
                </a:lnTo>
                <a:lnTo>
                  <a:pt x="98" y="59"/>
                </a:lnTo>
                <a:lnTo>
                  <a:pt x="99" y="49"/>
                </a:lnTo>
                <a:lnTo>
                  <a:pt x="98" y="40"/>
                </a:lnTo>
                <a:lnTo>
                  <a:pt x="95" y="30"/>
                </a:lnTo>
                <a:lnTo>
                  <a:pt x="90" y="22"/>
                </a:lnTo>
                <a:lnTo>
                  <a:pt x="84" y="15"/>
                </a:lnTo>
                <a:lnTo>
                  <a:pt x="77" y="9"/>
                </a:lnTo>
                <a:lnTo>
                  <a:pt x="69" y="4"/>
                </a:lnTo>
                <a:lnTo>
                  <a:pt x="60" y="1"/>
                </a:lnTo>
                <a:lnTo>
                  <a:pt x="50" y="0"/>
                </a:lnTo>
                <a:close/>
                <a:moveTo>
                  <a:pt x="57" y="53"/>
                </a:moveTo>
                <a:lnTo>
                  <a:pt x="60" y="74"/>
                </a:lnTo>
                <a:lnTo>
                  <a:pt x="40" y="74"/>
                </a:lnTo>
                <a:lnTo>
                  <a:pt x="42" y="53"/>
                </a:lnTo>
                <a:lnTo>
                  <a:pt x="40" y="51"/>
                </a:lnTo>
                <a:lnTo>
                  <a:pt x="37" y="47"/>
                </a:lnTo>
                <a:lnTo>
                  <a:pt x="35" y="43"/>
                </a:lnTo>
                <a:lnTo>
                  <a:pt x="35" y="40"/>
                </a:lnTo>
                <a:lnTo>
                  <a:pt x="36" y="33"/>
                </a:lnTo>
                <a:lnTo>
                  <a:pt x="40" y="30"/>
                </a:lnTo>
                <a:lnTo>
                  <a:pt x="43" y="26"/>
                </a:lnTo>
                <a:lnTo>
                  <a:pt x="50" y="25"/>
                </a:lnTo>
                <a:lnTo>
                  <a:pt x="56" y="26"/>
                </a:lnTo>
                <a:lnTo>
                  <a:pt x="60" y="30"/>
                </a:lnTo>
                <a:lnTo>
                  <a:pt x="63" y="33"/>
                </a:lnTo>
                <a:lnTo>
                  <a:pt x="64" y="40"/>
                </a:lnTo>
                <a:lnTo>
                  <a:pt x="64" y="43"/>
                </a:lnTo>
                <a:lnTo>
                  <a:pt x="62" y="47"/>
                </a:lnTo>
                <a:lnTo>
                  <a:pt x="60" y="51"/>
                </a:lnTo>
                <a:lnTo>
                  <a:pt x="57" y="5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5" name="Freeform 39">
            <a:extLst>
              <a:ext uri="{FF2B5EF4-FFF2-40B4-BE49-F238E27FC236}">
                <a16:creationId xmlns:a16="http://schemas.microsoft.com/office/drawing/2014/main" id="{261201D1-092D-486D-93FE-D67DE14D3371}"/>
              </a:ext>
            </a:extLst>
          </p:cNvPr>
          <p:cNvSpPr>
            <a:spLocks noEditPoints="1"/>
          </p:cNvSpPr>
          <p:nvPr/>
        </p:nvSpPr>
        <p:spPr bwMode="auto">
          <a:xfrm>
            <a:off x="10138834" y="1145117"/>
            <a:ext cx="226484" cy="211667"/>
          </a:xfrm>
          <a:custGeom>
            <a:avLst/>
            <a:gdLst>
              <a:gd name="T0" fmla="*/ 154558 w 108"/>
              <a:gd name="T1" fmla="*/ 15312 h 104"/>
              <a:gd name="T2" fmla="*/ 138946 w 108"/>
              <a:gd name="T3" fmla="*/ 15312 h 104"/>
              <a:gd name="T4" fmla="*/ 138946 w 108"/>
              <a:gd name="T5" fmla="*/ 0 h 104"/>
              <a:gd name="T6" fmla="*/ 123334 w 108"/>
              <a:gd name="T7" fmla="*/ 0 h 104"/>
              <a:gd name="T8" fmla="*/ 123334 w 108"/>
              <a:gd name="T9" fmla="*/ 38279 h 104"/>
              <a:gd name="T10" fmla="*/ 107722 w 108"/>
              <a:gd name="T11" fmla="*/ 38279 h 104"/>
              <a:gd name="T12" fmla="*/ 107722 w 108"/>
              <a:gd name="T13" fmla="*/ 15312 h 104"/>
              <a:gd name="T14" fmla="*/ 60887 w 108"/>
              <a:gd name="T15" fmla="*/ 15312 h 104"/>
              <a:gd name="T16" fmla="*/ 60887 w 108"/>
              <a:gd name="T17" fmla="*/ 0 h 104"/>
              <a:gd name="T18" fmla="*/ 46836 w 108"/>
              <a:gd name="T19" fmla="*/ 0 h 104"/>
              <a:gd name="T20" fmla="*/ 46836 w 108"/>
              <a:gd name="T21" fmla="*/ 38279 h 104"/>
              <a:gd name="T22" fmla="*/ 31224 w 108"/>
              <a:gd name="T23" fmla="*/ 38279 h 104"/>
              <a:gd name="T24" fmla="*/ 31224 w 108"/>
              <a:gd name="T25" fmla="*/ 15312 h 104"/>
              <a:gd name="T26" fmla="*/ 15612 w 108"/>
              <a:gd name="T27" fmla="*/ 15312 h 104"/>
              <a:gd name="T28" fmla="*/ 15612 w 108"/>
              <a:gd name="T29" fmla="*/ 15312 h 104"/>
              <a:gd name="T30" fmla="*/ 9367 w 108"/>
              <a:gd name="T31" fmla="*/ 16843 h 104"/>
              <a:gd name="T32" fmla="*/ 3122 w 108"/>
              <a:gd name="T33" fmla="*/ 18374 h 104"/>
              <a:gd name="T34" fmla="*/ 1561 w 108"/>
              <a:gd name="T35" fmla="*/ 24499 h 104"/>
              <a:gd name="T36" fmla="*/ 0 w 108"/>
              <a:gd name="T37" fmla="*/ 30623 h 104"/>
              <a:gd name="T38" fmla="*/ 0 w 108"/>
              <a:gd name="T39" fmla="*/ 143930 h 104"/>
              <a:gd name="T40" fmla="*/ 0 w 108"/>
              <a:gd name="T41" fmla="*/ 143930 h 104"/>
              <a:gd name="T42" fmla="*/ 1561 w 108"/>
              <a:gd name="T43" fmla="*/ 150055 h 104"/>
              <a:gd name="T44" fmla="*/ 3122 w 108"/>
              <a:gd name="T45" fmla="*/ 154648 h 104"/>
              <a:gd name="T46" fmla="*/ 9367 w 108"/>
              <a:gd name="T47" fmla="*/ 156180 h 104"/>
              <a:gd name="T48" fmla="*/ 15612 w 108"/>
              <a:gd name="T49" fmla="*/ 159242 h 104"/>
              <a:gd name="T50" fmla="*/ 154558 w 108"/>
              <a:gd name="T51" fmla="*/ 159242 h 104"/>
              <a:gd name="T52" fmla="*/ 154558 w 108"/>
              <a:gd name="T53" fmla="*/ 159242 h 104"/>
              <a:gd name="T54" fmla="*/ 159242 w 108"/>
              <a:gd name="T55" fmla="*/ 156180 h 104"/>
              <a:gd name="T56" fmla="*/ 165487 w 108"/>
              <a:gd name="T57" fmla="*/ 154648 h 104"/>
              <a:gd name="T58" fmla="*/ 167048 w 108"/>
              <a:gd name="T59" fmla="*/ 150055 h 104"/>
              <a:gd name="T60" fmla="*/ 168609 w 108"/>
              <a:gd name="T61" fmla="*/ 143930 h 104"/>
              <a:gd name="T62" fmla="*/ 168609 w 108"/>
              <a:gd name="T63" fmla="*/ 30623 h 104"/>
              <a:gd name="T64" fmla="*/ 168609 w 108"/>
              <a:gd name="T65" fmla="*/ 30623 h 104"/>
              <a:gd name="T66" fmla="*/ 167048 w 108"/>
              <a:gd name="T67" fmla="*/ 24499 h 104"/>
              <a:gd name="T68" fmla="*/ 165487 w 108"/>
              <a:gd name="T69" fmla="*/ 18374 h 104"/>
              <a:gd name="T70" fmla="*/ 159242 w 108"/>
              <a:gd name="T71" fmla="*/ 16843 h 104"/>
              <a:gd name="T72" fmla="*/ 154558 w 108"/>
              <a:gd name="T73" fmla="*/ 15312 h 104"/>
              <a:gd name="T74" fmla="*/ 154558 w 108"/>
              <a:gd name="T75" fmla="*/ 15312 h 104"/>
              <a:gd name="T76" fmla="*/ 53081 w 108"/>
              <a:gd name="T77" fmla="*/ 136274 h 104"/>
              <a:gd name="T78" fmla="*/ 23418 w 108"/>
              <a:gd name="T79" fmla="*/ 136274 h 104"/>
              <a:gd name="T80" fmla="*/ 23418 w 108"/>
              <a:gd name="T81" fmla="*/ 105651 h 104"/>
              <a:gd name="T82" fmla="*/ 53081 w 108"/>
              <a:gd name="T83" fmla="*/ 105651 h 104"/>
              <a:gd name="T84" fmla="*/ 53081 w 108"/>
              <a:gd name="T85" fmla="*/ 136274 h 104"/>
              <a:gd name="T86" fmla="*/ 53081 w 108"/>
              <a:gd name="T87" fmla="*/ 90339 h 104"/>
              <a:gd name="T88" fmla="*/ 23418 w 108"/>
              <a:gd name="T89" fmla="*/ 90339 h 104"/>
              <a:gd name="T90" fmla="*/ 23418 w 108"/>
              <a:gd name="T91" fmla="*/ 61247 h 104"/>
              <a:gd name="T92" fmla="*/ 53081 w 108"/>
              <a:gd name="T93" fmla="*/ 61247 h 104"/>
              <a:gd name="T94" fmla="*/ 53081 w 108"/>
              <a:gd name="T95" fmla="*/ 90339 h 104"/>
              <a:gd name="T96" fmla="*/ 99916 w 108"/>
              <a:gd name="T97" fmla="*/ 136274 h 104"/>
              <a:gd name="T98" fmla="*/ 68693 w 108"/>
              <a:gd name="T99" fmla="*/ 136274 h 104"/>
              <a:gd name="T100" fmla="*/ 68693 w 108"/>
              <a:gd name="T101" fmla="*/ 105651 h 104"/>
              <a:gd name="T102" fmla="*/ 99916 w 108"/>
              <a:gd name="T103" fmla="*/ 105651 h 104"/>
              <a:gd name="T104" fmla="*/ 99916 w 108"/>
              <a:gd name="T105" fmla="*/ 136274 h 104"/>
              <a:gd name="T106" fmla="*/ 99916 w 108"/>
              <a:gd name="T107" fmla="*/ 90339 h 104"/>
              <a:gd name="T108" fmla="*/ 68693 w 108"/>
              <a:gd name="T109" fmla="*/ 90339 h 104"/>
              <a:gd name="T110" fmla="*/ 68693 w 108"/>
              <a:gd name="T111" fmla="*/ 61247 h 104"/>
              <a:gd name="T112" fmla="*/ 99916 w 108"/>
              <a:gd name="T113" fmla="*/ 61247 h 104"/>
              <a:gd name="T114" fmla="*/ 99916 w 108"/>
              <a:gd name="T115" fmla="*/ 90339 h 104"/>
              <a:gd name="T116" fmla="*/ 146752 w 108"/>
              <a:gd name="T117" fmla="*/ 90339 h 104"/>
              <a:gd name="T118" fmla="*/ 115528 w 108"/>
              <a:gd name="T119" fmla="*/ 90339 h 104"/>
              <a:gd name="T120" fmla="*/ 115528 w 108"/>
              <a:gd name="T121" fmla="*/ 61247 h 104"/>
              <a:gd name="T122" fmla="*/ 146752 w 108"/>
              <a:gd name="T123" fmla="*/ 61247 h 104"/>
              <a:gd name="T124" fmla="*/ 146752 w 108"/>
              <a:gd name="T125" fmla="*/ 90339 h 10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08" h="104">
                <a:moveTo>
                  <a:pt x="99" y="10"/>
                </a:moveTo>
                <a:lnTo>
                  <a:pt x="89" y="10"/>
                </a:lnTo>
                <a:lnTo>
                  <a:pt x="89" y="0"/>
                </a:lnTo>
                <a:lnTo>
                  <a:pt x="79" y="0"/>
                </a:lnTo>
                <a:lnTo>
                  <a:pt x="79" y="25"/>
                </a:lnTo>
                <a:lnTo>
                  <a:pt x="69" y="25"/>
                </a:lnTo>
                <a:lnTo>
                  <a:pt x="69" y="10"/>
                </a:lnTo>
                <a:lnTo>
                  <a:pt x="39" y="10"/>
                </a:lnTo>
                <a:lnTo>
                  <a:pt x="39" y="0"/>
                </a:lnTo>
                <a:lnTo>
                  <a:pt x="30" y="0"/>
                </a:lnTo>
                <a:lnTo>
                  <a:pt x="30" y="25"/>
                </a:lnTo>
                <a:lnTo>
                  <a:pt x="20" y="25"/>
                </a:lnTo>
                <a:lnTo>
                  <a:pt x="20" y="10"/>
                </a:lnTo>
                <a:lnTo>
                  <a:pt x="10" y="10"/>
                </a:lnTo>
                <a:lnTo>
                  <a:pt x="6" y="11"/>
                </a:lnTo>
                <a:lnTo>
                  <a:pt x="2" y="12"/>
                </a:lnTo>
                <a:lnTo>
                  <a:pt x="1" y="16"/>
                </a:lnTo>
                <a:lnTo>
                  <a:pt x="0" y="20"/>
                </a:lnTo>
                <a:lnTo>
                  <a:pt x="0" y="94"/>
                </a:lnTo>
                <a:lnTo>
                  <a:pt x="1" y="98"/>
                </a:lnTo>
                <a:lnTo>
                  <a:pt x="2" y="101"/>
                </a:lnTo>
                <a:lnTo>
                  <a:pt x="6" y="102"/>
                </a:lnTo>
                <a:lnTo>
                  <a:pt x="10" y="104"/>
                </a:lnTo>
                <a:lnTo>
                  <a:pt x="99" y="104"/>
                </a:lnTo>
                <a:lnTo>
                  <a:pt x="102" y="102"/>
                </a:lnTo>
                <a:lnTo>
                  <a:pt x="106" y="101"/>
                </a:lnTo>
                <a:lnTo>
                  <a:pt x="107" y="98"/>
                </a:lnTo>
                <a:lnTo>
                  <a:pt x="108" y="94"/>
                </a:lnTo>
                <a:lnTo>
                  <a:pt x="108" y="20"/>
                </a:lnTo>
                <a:lnTo>
                  <a:pt x="107" y="16"/>
                </a:lnTo>
                <a:lnTo>
                  <a:pt x="106" y="12"/>
                </a:lnTo>
                <a:lnTo>
                  <a:pt x="102" y="11"/>
                </a:lnTo>
                <a:lnTo>
                  <a:pt x="99" y="10"/>
                </a:lnTo>
                <a:close/>
                <a:moveTo>
                  <a:pt x="34" y="89"/>
                </a:moveTo>
                <a:lnTo>
                  <a:pt x="15" y="89"/>
                </a:lnTo>
                <a:lnTo>
                  <a:pt x="15" y="69"/>
                </a:lnTo>
                <a:lnTo>
                  <a:pt x="34" y="69"/>
                </a:lnTo>
                <a:lnTo>
                  <a:pt x="34" y="89"/>
                </a:lnTo>
                <a:close/>
                <a:moveTo>
                  <a:pt x="34" y="59"/>
                </a:moveTo>
                <a:lnTo>
                  <a:pt x="15" y="59"/>
                </a:lnTo>
                <a:lnTo>
                  <a:pt x="15" y="40"/>
                </a:lnTo>
                <a:lnTo>
                  <a:pt x="34" y="40"/>
                </a:lnTo>
                <a:lnTo>
                  <a:pt x="34" y="59"/>
                </a:lnTo>
                <a:close/>
                <a:moveTo>
                  <a:pt x="64" y="89"/>
                </a:moveTo>
                <a:lnTo>
                  <a:pt x="44" y="89"/>
                </a:lnTo>
                <a:lnTo>
                  <a:pt x="44" y="69"/>
                </a:lnTo>
                <a:lnTo>
                  <a:pt x="64" y="69"/>
                </a:lnTo>
                <a:lnTo>
                  <a:pt x="64" y="89"/>
                </a:lnTo>
                <a:close/>
                <a:moveTo>
                  <a:pt x="64" y="59"/>
                </a:moveTo>
                <a:lnTo>
                  <a:pt x="44" y="59"/>
                </a:lnTo>
                <a:lnTo>
                  <a:pt x="44" y="40"/>
                </a:lnTo>
                <a:lnTo>
                  <a:pt x="64" y="40"/>
                </a:lnTo>
                <a:lnTo>
                  <a:pt x="64" y="59"/>
                </a:lnTo>
                <a:close/>
                <a:moveTo>
                  <a:pt x="94" y="59"/>
                </a:moveTo>
                <a:lnTo>
                  <a:pt x="74" y="59"/>
                </a:lnTo>
                <a:lnTo>
                  <a:pt x="74" y="40"/>
                </a:lnTo>
                <a:lnTo>
                  <a:pt x="94" y="40"/>
                </a:lnTo>
                <a:lnTo>
                  <a:pt x="94" y="5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6" name="Freeform 40">
            <a:extLst>
              <a:ext uri="{FF2B5EF4-FFF2-40B4-BE49-F238E27FC236}">
                <a16:creationId xmlns:a16="http://schemas.microsoft.com/office/drawing/2014/main" id="{F0FC0C69-A973-48A1-AB06-07341E118723}"/>
              </a:ext>
            </a:extLst>
          </p:cNvPr>
          <p:cNvSpPr>
            <a:spLocks noEditPoints="1"/>
          </p:cNvSpPr>
          <p:nvPr/>
        </p:nvSpPr>
        <p:spPr bwMode="auto">
          <a:xfrm>
            <a:off x="9690100" y="1149352"/>
            <a:ext cx="143933" cy="207433"/>
          </a:xfrm>
          <a:custGeom>
            <a:avLst/>
            <a:gdLst>
              <a:gd name="T0" fmla="*/ 0 w 69"/>
              <a:gd name="T1" fmla="*/ 129581 h 99"/>
              <a:gd name="T2" fmla="*/ 0 w 69"/>
              <a:gd name="T3" fmla="*/ 146754 h 99"/>
              <a:gd name="T4" fmla="*/ 0 w 69"/>
              <a:gd name="T5" fmla="*/ 146754 h 99"/>
              <a:gd name="T6" fmla="*/ 0 w 69"/>
              <a:gd name="T7" fmla="*/ 149876 h 99"/>
              <a:gd name="T8" fmla="*/ 1561 w 69"/>
              <a:gd name="T9" fmla="*/ 151438 h 99"/>
              <a:gd name="T10" fmla="*/ 3122 w 69"/>
              <a:gd name="T11" fmla="*/ 154560 h 99"/>
              <a:gd name="T12" fmla="*/ 7806 w 69"/>
              <a:gd name="T13" fmla="*/ 154560 h 99"/>
              <a:gd name="T14" fmla="*/ 99918 w 69"/>
              <a:gd name="T15" fmla="*/ 154560 h 99"/>
              <a:gd name="T16" fmla="*/ 99918 w 69"/>
              <a:gd name="T17" fmla="*/ 154560 h 99"/>
              <a:gd name="T18" fmla="*/ 103040 w 69"/>
              <a:gd name="T19" fmla="*/ 154560 h 99"/>
              <a:gd name="T20" fmla="*/ 106163 w 69"/>
              <a:gd name="T21" fmla="*/ 151438 h 99"/>
              <a:gd name="T22" fmla="*/ 107724 w 69"/>
              <a:gd name="T23" fmla="*/ 149876 h 99"/>
              <a:gd name="T24" fmla="*/ 107724 w 69"/>
              <a:gd name="T25" fmla="*/ 146754 h 99"/>
              <a:gd name="T26" fmla="*/ 107724 w 69"/>
              <a:gd name="T27" fmla="*/ 129581 h 99"/>
              <a:gd name="T28" fmla="*/ 107724 w 69"/>
              <a:gd name="T29" fmla="*/ 129581 h 99"/>
              <a:gd name="T30" fmla="*/ 106163 w 69"/>
              <a:gd name="T31" fmla="*/ 121775 h 99"/>
              <a:gd name="T32" fmla="*/ 99918 w 69"/>
              <a:gd name="T33" fmla="*/ 113968 h 99"/>
              <a:gd name="T34" fmla="*/ 65571 w 69"/>
              <a:gd name="T35" fmla="*/ 76499 h 99"/>
              <a:gd name="T36" fmla="*/ 99918 w 69"/>
              <a:gd name="T37" fmla="*/ 40592 h 99"/>
              <a:gd name="T38" fmla="*/ 99918 w 69"/>
              <a:gd name="T39" fmla="*/ 40592 h 99"/>
              <a:gd name="T40" fmla="*/ 106163 w 69"/>
              <a:gd name="T41" fmla="*/ 32785 h 99"/>
              <a:gd name="T42" fmla="*/ 107724 w 69"/>
              <a:gd name="T43" fmla="*/ 24979 h 99"/>
              <a:gd name="T44" fmla="*/ 107724 w 69"/>
              <a:gd name="T45" fmla="*/ 7806 h 99"/>
              <a:gd name="T46" fmla="*/ 107724 w 69"/>
              <a:gd name="T47" fmla="*/ 7806 h 99"/>
              <a:gd name="T48" fmla="*/ 107724 w 69"/>
              <a:gd name="T49" fmla="*/ 4684 h 99"/>
              <a:gd name="T50" fmla="*/ 106163 w 69"/>
              <a:gd name="T51" fmla="*/ 1561 h 99"/>
              <a:gd name="T52" fmla="*/ 103040 w 69"/>
              <a:gd name="T53" fmla="*/ 0 h 99"/>
              <a:gd name="T54" fmla="*/ 99918 w 69"/>
              <a:gd name="T55" fmla="*/ 0 h 99"/>
              <a:gd name="T56" fmla="*/ 7806 w 69"/>
              <a:gd name="T57" fmla="*/ 0 h 99"/>
              <a:gd name="T58" fmla="*/ 7806 w 69"/>
              <a:gd name="T59" fmla="*/ 0 h 99"/>
              <a:gd name="T60" fmla="*/ 3122 w 69"/>
              <a:gd name="T61" fmla="*/ 0 h 99"/>
              <a:gd name="T62" fmla="*/ 1561 w 69"/>
              <a:gd name="T63" fmla="*/ 1561 h 99"/>
              <a:gd name="T64" fmla="*/ 0 w 69"/>
              <a:gd name="T65" fmla="*/ 4684 h 99"/>
              <a:gd name="T66" fmla="*/ 0 w 69"/>
              <a:gd name="T67" fmla="*/ 7806 h 99"/>
              <a:gd name="T68" fmla="*/ 0 w 69"/>
              <a:gd name="T69" fmla="*/ 24979 h 99"/>
              <a:gd name="T70" fmla="*/ 0 w 69"/>
              <a:gd name="T71" fmla="*/ 24979 h 99"/>
              <a:gd name="T72" fmla="*/ 1561 w 69"/>
              <a:gd name="T73" fmla="*/ 32785 h 99"/>
              <a:gd name="T74" fmla="*/ 7806 w 69"/>
              <a:gd name="T75" fmla="*/ 40592 h 99"/>
              <a:gd name="T76" fmla="*/ 42153 w 69"/>
              <a:gd name="T77" fmla="*/ 76499 h 99"/>
              <a:gd name="T78" fmla="*/ 7806 w 69"/>
              <a:gd name="T79" fmla="*/ 113968 h 99"/>
              <a:gd name="T80" fmla="*/ 7806 w 69"/>
              <a:gd name="T81" fmla="*/ 113968 h 99"/>
              <a:gd name="T82" fmla="*/ 1561 w 69"/>
              <a:gd name="T83" fmla="*/ 121775 h 99"/>
              <a:gd name="T84" fmla="*/ 0 w 69"/>
              <a:gd name="T85" fmla="*/ 129581 h 99"/>
              <a:gd name="T86" fmla="*/ 0 w 69"/>
              <a:gd name="T87" fmla="*/ 129581 h 99"/>
              <a:gd name="T88" fmla="*/ 31224 w 69"/>
              <a:gd name="T89" fmla="*/ 23418 h 99"/>
              <a:gd name="T90" fmla="*/ 76500 w 69"/>
              <a:gd name="T91" fmla="*/ 23418 h 99"/>
              <a:gd name="T92" fmla="*/ 53081 w 69"/>
              <a:gd name="T93" fmla="*/ 46836 h 99"/>
              <a:gd name="T94" fmla="*/ 31224 w 69"/>
              <a:gd name="T95" fmla="*/ 23418 h 9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69" h="99">
                <a:moveTo>
                  <a:pt x="0" y="83"/>
                </a:moveTo>
                <a:lnTo>
                  <a:pt x="0" y="94"/>
                </a:lnTo>
                <a:lnTo>
                  <a:pt x="0" y="96"/>
                </a:lnTo>
                <a:lnTo>
                  <a:pt x="1" y="97"/>
                </a:lnTo>
                <a:lnTo>
                  <a:pt x="2" y="99"/>
                </a:lnTo>
                <a:lnTo>
                  <a:pt x="5" y="99"/>
                </a:lnTo>
                <a:lnTo>
                  <a:pt x="64" y="99"/>
                </a:lnTo>
                <a:lnTo>
                  <a:pt x="66" y="99"/>
                </a:lnTo>
                <a:lnTo>
                  <a:pt x="68" y="97"/>
                </a:lnTo>
                <a:lnTo>
                  <a:pt x="69" y="96"/>
                </a:lnTo>
                <a:lnTo>
                  <a:pt x="69" y="94"/>
                </a:lnTo>
                <a:lnTo>
                  <a:pt x="69" y="83"/>
                </a:lnTo>
                <a:lnTo>
                  <a:pt x="68" y="78"/>
                </a:lnTo>
                <a:lnTo>
                  <a:pt x="64" y="73"/>
                </a:lnTo>
                <a:lnTo>
                  <a:pt x="42" y="49"/>
                </a:lnTo>
                <a:lnTo>
                  <a:pt x="64" y="26"/>
                </a:lnTo>
                <a:lnTo>
                  <a:pt x="68" y="21"/>
                </a:lnTo>
                <a:lnTo>
                  <a:pt x="69" y="16"/>
                </a:lnTo>
                <a:lnTo>
                  <a:pt x="69" y="5"/>
                </a:lnTo>
                <a:lnTo>
                  <a:pt x="69" y="3"/>
                </a:lnTo>
                <a:lnTo>
                  <a:pt x="68" y="1"/>
                </a:lnTo>
                <a:lnTo>
                  <a:pt x="66" y="0"/>
                </a:lnTo>
                <a:lnTo>
                  <a:pt x="64" y="0"/>
                </a:lnTo>
                <a:lnTo>
                  <a:pt x="5" y="0"/>
                </a:lnTo>
                <a:lnTo>
                  <a:pt x="2" y="0"/>
                </a:lnTo>
                <a:lnTo>
                  <a:pt x="1" y="1"/>
                </a:lnTo>
                <a:lnTo>
                  <a:pt x="0" y="3"/>
                </a:lnTo>
                <a:lnTo>
                  <a:pt x="0" y="5"/>
                </a:lnTo>
                <a:lnTo>
                  <a:pt x="0" y="16"/>
                </a:lnTo>
                <a:lnTo>
                  <a:pt x="1" y="21"/>
                </a:lnTo>
                <a:lnTo>
                  <a:pt x="5" y="26"/>
                </a:lnTo>
                <a:lnTo>
                  <a:pt x="27" y="49"/>
                </a:lnTo>
                <a:lnTo>
                  <a:pt x="5" y="73"/>
                </a:lnTo>
                <a:lnTo>
                  <a:pt x="1" y="78"/>
                </a:lnTo>
                <a:lnTo>
                  <a:pt x="0" y="83"/>
                </a:lnTo>
                <a:close/>
                <a:moveTo>
                  <a:pt x="20" y="15"/>
                </a:moveTo>
                <a:lnTo>
                  <a:pt x="49" y="15"/>
                </a:lnTo>
                <a:lnTo>
                  <a:pt x="34" y="30"/>
                </a:lnTo>
                <a:lnTo>
                  <a:pt x="20" y="1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7" name="Freeform 41">
            <a:extLst>
              <a:ext uri="{FF2B5EF4-FFF2-40B4-BE49-F238E27FC236}">
                <a16:creationId xmlns:a16="http://schemas.microsoft.com/office/drawing/2014/main" id="{CAF32F93-DE24-4902-A313-C405F96DEB85}"/>
              </a:ext>
            </a:extLst>
          </p:cNvPr>
          <p:cNvSpPr>
            <a:spLocks/>
          </p:cNvSpPr>
          <p:nvPr/>
        </p:nvSpPr>
        <p:spPr bwMode="auto">
          <a:xfrm>
            <a:off x="10644718" y="1162051"/>
            <a:ext cx="207433" cy="82549"/>
          </a:xfrm>
          <a:custGeom>
            <a:avLst/>
            <a:gdLst>
              <a:gd name="T0" fmla="*/ 146674 w 98"/>
              <a:gd name="T1" fmla="*/ 60888 h 39"/>
              <a:gd name="T2" fmla="*/ 146674 w 98"/>
              <a:gd name="T3" fmla="*/ 60888 h 39"/>
              <a:gd name="T4" fmla="*/ 152983 w 98"/>
              <a:gd name="T5" fmla="*/ 59327 h 39"/>
              <a:gd name="T6" fmla="*/ 154560 w 98"/>
              <a:gd name="T7" fmla="*/ 56204 h 39"/>
              <a:gd name="T8" fmla="*/ 154560 w 98"/>
              <a:gd name="T9" fmla="*/ 56204 h 39"/>
              <a:gd name="T10" fmla="*/ 152983 w 98"/>
              <a:gd name="T11" fmla="*/ 49959 h 39"/>
              <a:gd name="T12" fmla="*/ 149829 w 98"/>
              <a:gd name="T13" fmla="*/ 46837 h 39"/>
              <a:gd name="T14" fmla="*/ 9463 w 98"/>
              <a:gd name="T15" fmla="*/ 0 h 39"/>
              <a:gd name="T16" fmla="*/ 9463 w 98"/>
              <a:gd name="T17" fmla="*/ 0 h 39"/>
              <a:gd name="T18" fmla="*/ 4731 w 98"/>
              <a:gd name="T19" fmla="*/ 0 h 39"/>
              <a:gd name="T20" fmla="*/ 1577 w 98"/>
              <a:gd name="T21" fmla="*/ 1561 h 39"/>
              <a:gd name="T22" fmla="*/ 1577 w 98"/>
              <a:gd name="T23" fmla="*/ 1561 h 39"/>
              <a:gd name="T24" fmla="*/ 0 w 98"/>
              <a:gd name="T25" fmla="*/ 6245 h 39"/>
              <a:gd name="T26" fmla="*/ 1577 w 98"/>
              <a:gd name="T27" fmla="*/ 9367 h 39"/>
              <a:gd name="T28" fmla="*/ 28389 w 98"/>
              <a:gd name="T29" fmla="*/ 57766 h 39"/>
              <a:gd name="T30" fmla="*/ 28389 w 98"/>
              <a:gd name="T31" fmla="*/ 57766 h 39"/>
              <a:gd name="T32" fmla="*/ 33120 w 98"/>
              <a:gd name="T33" fmla="*/ 59327 h 39"/>
              <a:gd name="T34" fmla="*/ 36274 w 98"/>
              <a:gd name="T35" fmla="*/ 60888 h 39"/>
              <a:gd name="T36" fmla="*/ 146674 w 98"/>
              <a:gd name="T37" fmla="*/ 60888 h 3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98" h="39">
                <a:moveTo>
                  <a:pt x="93" y="39"/>
                </a:moveTo>
                <a:lnTo>
                  <a:pt x="93" y="39"/>
                </a:lnTo>
                <a:lnTo>
                  <a:pt x="97" y="38"/>
                </a:lnTo>
                <a:lnTo>
                  <a:pt x="98" y="36"/>
                </a:lnTo>
                <a:lnTo>
                  <a:pt x="97" y="32"/>
                </a:lnTo>
                <a:lnTo>
                  <a:pt x="95" y="30"/>
                </a:lnTo>
                <a:lnTo>
                  <a:pt x="6" y="0"/>
                </a:lnTo>
                <a:lnTo>
                  <a:pt x="3" y="0"/>
                </a:lnTo>
                <a:lnTo>
                  <a:pt x="1" y="1"/>
                </a:lnTo>
                <a:lnTo>
                  <a:pt x="0" y="4"/>
                </a:lnTo>
                <a:lnTo>
                  <a:pt x="1" y="6"/>
                </a:lnTo>
                <a:lnTo>
                  <a:pt x="18" y="37"/>
                </a:lnTo>
                <a:lnTo>
                  <a:pt x="21" y="38"/>
                </a:lnTo>
                <a:lnTo>
                  <a:pt x="23" y="39"/>
                </a:lnTo>
                <a:lnTo>
                  <a:pt x="93" y="3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8" name="Freeform 42">
            <a:extLst>
              <a:ext uri="{FF2B5EF4-FFF2-40B4-BE49-F238E27FC236}">
                <a16:creationId xmlns:a16="http://schemas.microsoft.com/office/drawing/2014/main" id="{37C3BFF4-6F8E-4DB4-81BF-F0A20D495359}"/>
              </a:ext>
            </a:extLst>
          </p:cNvPr>
          <p:cNvSpPr>
            <a:spLocks/>
          </p:cNvSpPr>
          <p:nvPr/>
        </p:nvSpPr>
        <p:spPr bwMode="auto">
          <a:xfrm>
            <a:off x="10644718" y="1263651"/>
            <a:ext cx="207433" cy="86783"/>
          </a:xfrm>
          <a:custGeom>
            <a:avLst/>
            <a:gdLst>
              <a:gd name="T0" fmla="*/ 36274 w 98"/>
              <a:gd name="T1" fmla="*/ 0 h 40"/>
              <a:gd name="T2" fmla="*/ 36274 w 98"/>
              <a:gd name="T3" fmla="*/ 0 h 40"/>
              <a:gd name="T4" fmla="*/ 33120 w 98"/>
              <a:gd name="T5" fmla="*/ 3279 h 40"/>
              <a:gd name="T6" fmla="*/ 28389 w 98"/>
              <a:gd name="T7" fmla="*/ 4918 h 40"/>
              <a:gd name="T8" fmla="*/ 1577 w 98"/>
              <a:gd name="T9" fmla="*/ 55735 h 40"/>
              <a:gd name="T10" fmla="*/ 1577 w 98"/>
              <a:gd name="T11" fmla="*/ 55735 h 40"/>
              <a:gd name="T12" fmla="*/ 0 w 98"/>
              <a:gd name="T13" fmla="*/ 59014 h 40"/>
              <a:gd name="T14" fmla="*/ 1577 w 98"/>
              <a:gd name="T15" fmla="*/ 63932 h 40"/>
              <a:gd name="T16" fmla="*/ 1577 w 98"/>
              <a:gd name="T17" fmla="*/ 63932 h 40"/>
              <a:gd name="T18" fmla="*/ 4731 w 98"/>
              <a:gd name="T19" fmla="*/ 65571 h 40"/>
              <a:gd name="T20" fmla="*/ 9463 w 98"/>
              <a:gd name="T21" fmla="*/ 65571 h 40"/>
              <a:gd name="T22" fmla="*/ 149829 w 98"/>
              <a:gd name="T23" fmla="*/ 16393 h 40"/>
              <a:gd name="T24" fmla="*/ 149829 w 98"/>
              <a:gd name="T25" fmla="*/ 16393 h 40"/>
              <a:gd name="T26" fmla="*/ 152983 w 98"/>
              <a:gd name="T27" fmla="*/ 13114 h 40"/>
              <a:gd name="T28" fmla="*/ 154560 w 98"/>
              <a:gd name="T29" fmla="*/ 6557 h 40"/>
              <a:gd name="T30" fmla="*/ 154560 w 98"/>
              <a:gd name="T31" fmla="*/ 6557 h 40"/>
              <a:gd name="T32" fmla="*/ 152983 w 98"/>
              <a:gd name="T33" fmla="*/ 3279 h 40"/>
              <a:gd name="T34" fmla="*/ 146674 w 98"/>
              <a:gd name="T35" fmla="*/ 0 h 40"/>
              <a:gd name="T36" fmla="*/ 36274 w 98"/>
              <a:gd name="T37" fmla="*/ 0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98" h="40">
                <a:moveTo>
                  <a:pt x="23" y="0"/>
                </a:moveTo>
                <a:lnTo>
                  <a:pt x="23" y="0"/>
                </a:lnTo>
                <a:lnTo>
                  <a:pt x="21" y="2"/>
                </a:lnTo>
                <a:lnTo>
                  <a:pt x="18" y="3"/>
                </a:lnTo>
                <a:lnTo>
                  <a:pt x="1" y="34"/>
                </a:lnTo>
                <a:lnTo>
                  <a:pt x="0" y="36"/>
                </a:lnTo>
                <a:lnTo>
                  <a:pt x="1" y="39"/>
                </a:lnTo>
                <a:lnTo>
                  <a:pt x="3" y="40"/>
                </a:lnTo>
                <a:lnTo>
                  <a:pt x="6" y="40"/>
                </a:lnTo>
                <a:lnTo>
                  <a:pt x="95" y="10"/>
                </a:lnTo>
                <a:lnTo>
                  <a:pt x="97" y="8"/>
                </a:lnTo>
                <a:lnTo>
                  <a:pt x="98" y="4"/>
                </a:lnTo>
                <a:lnTo>
                  <a:pt x="97" y="2"/>
                </a:lnTo>
                <a:lnTo>
                  <a:pt x="93" y="0"/>
                </a:lnTo>
                <a:lnTo>
                  <a:pt x="23"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9" name="Freeform 43">
            <a:extLst>
              <a:ext uri="{FF2B5EF4-FFF2-40B4-BE49-F238E27FC236}">
                <a16:creationId xmlns:a16="http://schemas.microsoft.com/office/drawing/2014/main" id="{0389B9CA-F8AB-4FA7-8256-9D24B9F4FF75}"/>
              </a:ext>
            </a:extLst>
          </p:cNvPr>
          <p:cNvSpPr>
            <a:spLocks noEditPoints="1"/>
          </p:cNvSpPr>
          <p:nvPr/>
        </p:nvSpPr>
        <p:spPr bwMode="auto">
          <a:xfrm>
            <a:off x="11133668" y="1149351"/>
            <a:ext cx="218017" cy="213783"/>
          </a:xfrm>
          <a:custGeom>
            <a:avLst/>
            <a:gdLst>
              <a:gd name="T0" fmla="*/ 66202 w 104"/>
              <a:gd name="T1" fmla="*/ 1546 h 103"/>
              <a:gd name="T2" fmla="*/ 23643 w 104"/>
              <a:gd name="T3" fmla="*/ 21645 h 103"/>
              <a:gd name="T4" fmla="*/ 1576 w 104"/>
              <a:gd name="T5" fmla="*/ 64934 h 103"/>
              <a:gd name="T6" fmla="*/ 1576 w 104"/>
              <a:gd name="T7" fmla="*/ 94308 h 103"/>
              <a:gd name="T8" fmla="*/ 23643 w 104"/>
              <a:gd name="T9" fmla="*/ 136051 h 103"/>
              <a:gd name="T10" fmla="*/ 66202 w 104"/>
              <a:gd name="T11" fmla="*/ 157696 h 103"/>
              <a:gd name="T12" fmla="*/ 92998 w 104"/>
              <a:gd name="T13" fmla="*/ 159242 h 103"/>
              <a:gd name="T14" fmla="*/ 127675 w 104"/>
              <a:gd name="T15" fmla="*/ 146874 h 103"/>
              <a:gd name="T16" fmla="*/ 107184 w 104"/>
              <a:gd name="T17" fmla="*/ 131413 h 103"/>
              <a:gd name="T18" fmla="*/ 81964 w 104"/>
              <a:gd name="T19" fmla="*/ 136051 h 103"/>
              <a:gd name="T20" fmla="*/ 58321 w 104"/>
              <a:gd name="T21" fmla="*/ 132959 h 103"/>
              <a:gd name="T22" fmla="*/ 33101 w 104"/>
              <a:gd name="T23" fmla="*/ 111315 h 103"/>
              <a:gd name="T24" fmla="*/ 23643 w 104"/>
              <a:gd name="T25" fmla="*/ 78848 h 103"/>
              <a:gd name="T26" fmla="*/ 26796 w 104"/>
              <a:gd name="T27" fmla="*/ 57203 h 103"/>
              <a:gd name="T28" fmla="*/ 48863 w 104"/>
              <a:gd name="T29" fmla="*/ 32467 h 103"/>
              <a:gd name="T30" fmla="*/ 81964 w 104"/>
              <a:gd name="T31" fmla="*/ 21645 h 103"/>
              <a:gd name="T32" fmla="*/ 105607 w 104"/>
              <a:gd name="T33" fmla="*/ 26283 h 103"/>
              <a:gd name="T34" fmla="*/ 130827 w 104"/>
              <a:gd name="T35" fmla="*/ 46381 h 103"/>
              <a:gd name="T36" fmla="*/ 140285 w 104"/>
              <a:gd name="T37" fmla="*/ 78848 h 103"/>
              <a:gd name="T38" fmla="*/ 138708 w 104"/>
              <a:gd name="T39" fmla="*/ 94308 h 103"/>
              <a:gd name="T40" fmla="*/ 127675 w 104"/>
              <a:gd name="T41" fmla="*/ 98946 h 103"/>
              <a:gd name="T42" fmla="*/ 119794 w 104"/>
              <a:gd name="T43" fmla="*/ 92762 h 103"/>
              <a:gd name="T44" fmla="*/ 119794 w 104"/>
              <a:gd name="T45" fmla="*/ 78848 h 103"/>
              <a:gd name="T46" fmla="*/ 115065 w 104"/>
              <a:gd name="T47" fmla="*/ 58749 h 103"/>
              <a:gd name="T48" fmla="*/ 97726 w 104"/>
              <a:gd name="T49" fmla="*/ 43289 h 103"/>
              <a:gd name="T50" fmla="*/ 81964 w 104"/>
              <a:gd name="T51" fmla="*/ 41743 h 103"/>
              <a:gd name="T52" fmla="*/ 59897 w 104"/>
              <a:gd name="T53" fmla="*/ 46381 h 103"/>
              <a:gd name="T54" fmla="*/ 44134 w 104"/>
              <a:gd name="T55" fmla="*/ 64934 h 103"/>
              <a:gd name="T56" fmla="*/ 42558 w 104"/>
              <a:gd name="T57" fmla="*/ 78848 h 103"/>
              <a:gd name="T58" fmla="*/ 48863 w 104"/>
              <a:gd name="T59" fmla="*/ 100493 h 103"/>
              <a:gd name="T60" fmla="*/ 66202 w 104"/>
              <a:gd name="T61" fmla="*/ 115953 h 103"/>
              <a:gd name="T62" fmla="*/ 81964 w 104"/>
              <a:gd name="T63" fmla="*/ 117499 h 103"/>
              <a:gd name="T64" fmla="*/ 105607 w 104"/>
              <a:gd name="T65" fmla="*/ 109769 h 103"/>
              <a:gd name="T66" fmla="*/ 116641 w 104"/>
              <a:gd name="T67" fmla="*/ 117499 h 103"/>
              <a:gd name="T68" fmla="*/ 132403 w 104"/>
              <a:gd name="T69" fmla="*/ 122137 h 103"/>
              <a:gd name="T70" fmla="*/ 143437 w 104"/>
              <a:gd name="T71" fmla="*/ 119045 h 103"/>
              <a:gd name="T72" fmla="*/ 157623 w 104"/>
              <a:gd name="T73" fmla="*/ 106677 h 103"/>
              <a:gd name="T74" fmla="*/ 163928 w 104"/>
              <a:gd name="T75" fmla="*/ 85032 h 103"/>
              <a:gd name="T76" fmla="*/ 160776 w 104"/>
              <a:gd name="T77" fmla="*/ 64934 h 103"/>
              <a:gd name="T78" fmla="*/ 140285 w 104"/>
              <a:gd name="T79" fmla="*/ 21645 h 103"/>
              <a:gd name="T80" fmla="*/ 97726 w 104"/>
              <a:gd name="T81" fmla="*/ 1546 h 103"/>
              <a:gd name="T82" fmla="*/ 81964 w 104"/>
              <a:gd name="T83" fmla="*/ 94308 h 103"/>
              <a:gd name="T84" fmla="*/ 69354 w 104"/>
              <a:gd name="T85" fmla="*/ 91216 h 103"/>
              <a:gd name="T86" fmla="*/ 66202 w 104"/>
              <a:gd name="T87" fmla="*/ 78848 h 103"/>
              <a:gd name="T88" fmla="*/ 75659 w 104"/>
              <a:gd name="T89" fmla="*/ 64934 h 103"/>
              <a:gd name="T90" fmla="*/ 88269 w 104"/>
              <a:gd name="T91" fmla="*/ 64934 h 103"/>
              <a:gd name="T92" fmla="*/ 97726 w 104"/>
              <a:gd name="T93" fmla="*/ 78848 h 103"/>
              <a:gd name="T94" fmla="*/ 92998 w 104"/>
              <a:gd name="T95" fmla="*/ 91216 h 103"/>
              <a:gd name="T96" fmla="*/ 81964 w 104"/>
              <a:gd name="T97" fmla="*/ 94308 h 10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4" h="103">
                <a:moveTo>
                  <a:pt x="52" y="0"/>
                </a:moveTo>
                <a:lnTo>
                  <a:pt x="52" y="0"/>
                </a:lnTo>
                <a:lnTo>
                  <a:pt x="42" y="1"/>
                </a:lnTo>
                <a:lnTo>
                  <a:pt x="32" y="3"/>
                </a:lnTo>
                <a:lnTo>
                  <a:pt x="23" y="8"/>
                </a:lnTo>
                <a:lnTo>
                  <a:pt x="15" y="14"/>
                </a:lnTo>
                <a:lnTo>
                  <a:pt x="9" y="23"/>
                </a:lnTo>
                <a:lnTo>
                  <a:pt x="4" y="32"/>
                </a:lnTo>
                <a:lnTo>
                  <a:pt x="1" y="42"/>
                </a:lnTo>
                <a:lnTo>
                  <a:pt x="0" y="51"/>
                </a:lnTo>
                <a:lnTo>
                  <a:pt x="1" y="61"/>
                </a:lnTo>
                <a:lnTo>
                  <a:pt x="4" y="71"/>
                </a:lnTo>
                <a:lnTo>
                  <a:pt x="9" y="80"/>
                </a:lnTo>
                <a:lnTo>
                  <a:pt x="15" y="88"/>
                </a:lnTo>
                <a:lnTo>
                  <a:pt x="23" y="95"/>
                </a:lnTo>
                <a:lnTo>
                  <a:pt x="32" y="99"/>
                </a:lnTo>
                <a:lnTo>
                  <a:pt x="42" y="102"/>
                </a:lnTo>
                <a:lnTo>
                  <a:pt x="52" y="103"/>
                </a:lnTo>
                <a:lnTo>
                  <a:pt x="59" y="103"/>
                </a:lnTo>
                <a:lnTo>
                  <a:pt x="67" y="101"/>
                </a:lnTo>
                <a:lnTo>
                  <a:pt x="74" y="98"/>
                </a:lnTo>
                <a:lnTo>
                  <a:pt x="81" y="95"/>
                </a:lnTo>
                <a:lnTo>
                  <a:pt x="73" y="82"/>
                </a:lnTo>
                <a:lnTo>
                  <a:pt x="68" y="85"/>
                </a:lnTo>
                <a:lnTo>
                  <a:pt x="63" y="87"/>
                </a:lnTo>
                <a:lnTo>
                  <a:pt x="58" y="88"/>
                </a:lnTo>
                <a:lnTo>
                  <a:pt x="52" y="88"/>
                </a:lnTo>
                <a:lnTo>
                  <a:pt x="44" y="87"/>
                </a:lnTo>
                <a:lnTo>
                  <a:pt x="37" y="86"/>
                </a:lnTo>
                <a:lnTo>
                  <a:pt x="31" y="82"/>
                </a:lnTo>
                <a:lnTo>
                  <a:pt x="26" y="77"/>
                </a:lnTo>
                <a:lnTo>
                  <a:pt x="21" y="72"/>
                </a:lnTo>
                <a:lnTo>
                  <a:pt x="17" y="66"/>
                </a:lnTo>
                <a:lnTo>
                  <a:pt x="16" y="59"/>
                </a:lnTo>
                <a:lnTo>
                  <a:pt x="15" y="51"/>
                </a:lnTo>
                <a:lnTo>
                  <a:pt x="16" y="44"/>
                </a:lnTo>
                <a:lnTo>
                  <a:pt x="17" y="37"/>
                </a:lnTo>
                <a:lnTo>
                  <a:pt x="21" y="30"/>
                </a:lnTo>
                <a:lnTo>
                  <a:pt x="26" y="25"/>
                </a:lnTo>
                <a:lnTo>
                  <a:pt x="31" y="21"/>
                </a:lnTo>
                <a:lnTo>
                  <a:pt x="37" y="17"/>
                </a:lnTo>
                <a:lnTo>
                  <a:pt x="44" y="16"/>
                </a:lnTo>
                <a:lnTo>
                  <a:pt x="52" y="14"/>
                </a:lnTo>
                <a:lnTo>
                  <a:pt x="59" y="16"/>
                </a:lnTo>
                <a:lnTo>
                  <a:pt x="67" y="17"/>
                </a:lnTo>
                <a:lnTo>
                  <a:pt x="73" y="21"/>
                </a:lnTo>
                <a:lnTo>
                  <a:pt x="78" y="25"/>
                </a:lnTo>
                <a:lnTo>
                  <a:pt x="83" y="30"/>
                </a:lnTo>
                <a:lnTo>
                  <a:pt x="86" y="37"/>
                </a:lnTo>
                <a:lnTo>
                  <a:pt x="88" y="44"/>
                </a:lnTo>
                <a:lnTo>
                  <a:pt x="89" y="51"/>
                </a:lnTo>
                <a:lnTo>
                  <a:pt x="89" y="55"/>
                </a:lnTo>
                <a:lnTo>
                  <a:pt x="88" y="61"/>
                </a:lnTo>
                <a:lnTo>
                  <a:pt x="86" y="62"/>
                </a:lnTo>
                <a:lnTo>
                  <a:pt x="84" y="64"/>
                </a:lnTo>
                <a:lnTo>
                  <a:pt x="81" y="64"/>
                </a:lnTo>
                <a:lnTo>
                  <a:pt x="79" y="62"/>
                </a:lnTo>
                <a:lnTo>
                  <a:pt x="76" y="60"/>
                </a:lnTo>
                <a:lnTo>
                  <a:pt x="76" y="51"/>
                </a:lnTo>
                <a:lnTo>
                  <a:pt x="76" y="46"/>
                </a:lnTo>
                <a:lnTo>
                  <a:pt x="75" y="42"/>
                </a:lnTo>
                <a:lnTo>
                  <a:pt x="73" y="38"/>
                </a:lnTo>
                <a:lnTo>
                  <a:pt x="69" y="34"/>
                </a:lnTo>
                <a:lnTo>
                  <a:pt x="65" y="30"/>
                </a:lnTo>
                <a:lnTo>
                  <a:pt x="62" y="28"/>
                </a:lnTo>
                <a:lnTo>
                  <a:pt x="57" y="27"/>
                </a:lnTo>
                <a:lnTo>
                  <a:pt x="52" y="27"/>
                </a:lnTo>
                <a:lnTo>
                  <a:pt x="47" y="27"/>
                </a:lnTo>
                <a:lnTo>
                  <a:pt x="42" y="28"/>
                </a:lnTo>
                <a:lnTo>
                  <a:pt x="38" y="30"/>
                </a:lnTo>
                <a:lnTo>
                  <a:pt x="35" y="34"/>
                </a:lnTo>
                <a:lnTo>
                  <a:pt x="31" y="38"/>
                </a:lnTo>
                <a:lnTo>
                  <a:pt x="28" y="42"/>
                </a:lnTo>
                <a:lnTo>
                  <a:pt x="27" y="46"/>
                </a:lnTo>
                <a:lnTo>
                  <a:pt x="27" y="51"/>
                </a:lnTo>
                <a:lnTo>
                  <a:pt x="27" y="56"/>
                </a:lnTo>
                <a:lnTo>
                  <a:pt x="28" y="61"/>
                </a:lnTo>
                <a:lnTo>
                  <a:pt x="31" y="65"/>
                </a:lnTo>
                <a:lnTo>
                  <a:pt x="35" y="69"/>
                </a:lnTo>
                <a:lnTo>
                  <a:pt x="38" y="72"/>
                </a:lnTo>
                <a:lnTo>
                  <a:pt x="42" y="75"/>
                </a:lnTo>
                <a:lnTo>
                  <a:pt x="47" y="76"/>
                </a:lnTo>
                <a:lnTo>
                  <a:pt x="52" y="76"/>
                </a:lnTo>
                <a:lnTo>
                  <a:pt x="56" y="76"/>
                </a:lnTo>
                <a:lnTo>
                  <a:pt x="60" y="75"/>
                </a:lnTo>
                <a:lnTo>
                  <a:pt x="67" y="71"/>
                </a:lnTo>
                <a:lnTo>
                  <a:pt x="70" y="74"/>
                </a:lnTo>
                <a:lnTo>
                  <a:pt x="74" y="76"/>
                </a:lnTo>
                <a:lnTo>
                  <a:pt x="78" y="79"/>
                </a:lnTo>
                <a:lnTo>
                  <a:pt x="81" y="79"/>
                </a:lnTo>
                <a:lnTo>
                  <a:pt x="84" y="79"/>
                </a:lnTo>
                <a:lnTo>
                  <a:pt x="88" y="79"/>
                </a:lnTo>
                <a:lnTo>
                  <a:pt x="91" y="77"/>
                </a:lnTo>
                <a:lnTo>
                  <a:pt x="95" y="75"/>
                </a:lnTo>
                <a:lnTo>
                  <a:pt x="97" y="72"/>
                </a:lnTo>
                <a:lnTo>
                  <a:pt x="100" y="69"/>
                </a:lnTo>
                <a:lnTo>
                  <a:pt x="102" y="65"/>
                </a:lnTo>
                <a:lnTo>
                  <a:pt x="104" y="60"/>
                </a:lnTo>
                <a:lnTo>
                  <a:pt x="104" y="55"/>
                </a:lnTo>
                <a:lnTo>
                  <a:pt x="104" y="51"/>
                </a:lnTo>
                <a:lnTo>
                  <a:pt x="102" y="42"/>
                </a:lnTo>
                <a:lnTo>
                  <a:pt x="100" y="32"/>
                </a:lnTo>
                <a:lnTo>
                  <a:pt x="95" y="23"/>
                </a:lnTo>
                <a:lnTo>
                  <a:pt x="89" y="14"/>
                </a:lnTo>
                <a:lnTo>
                  <a:pt x="80" y="8"/>
                </a:lnTo>
                <a:lnTo>
                  <a:pt x="72" y="3"/>
                </a:lnTo>
                <a:lnTo>
                  <a:pt x="62" y="1"/>
                </a:lnTo>
                <a:lnTo>
                  <a:pt x="52" y="0"/>
                </a:lnTo>
                <a:close/>
                <a:moveTo>
                  <a:pt x="52" y="61"/>
                </a:moveTo>
                <a:lnTo>
                  <a:pt x="52" y="61"/>
                </a:lnTo>
                <a:lnTo>
                  <a:pt x="48" y="61"/>
                </a:lnTo>
                <a:lnTo>
                  <a:pt x="44" y="59"/>
                </a:lnTo>
                <a:lnTo>
                  <a:pt x="42" y="55"/>
                </a:lnTo>
                <a:lnTo>
                  <a:pt x="42" y="51"/>
                </a:lnTo>
                <a:lnTo>
                  <a:pt x="42" y="48"/>
                </a:lnTo>
                <a:lnTo>
                  <a:pt x="44" y="44"/>
                </a:lnTo>
                <a:lnTo>
                  <a:pt x="48" y="42"/>
                </a:lnTo>
                <a:lnTo>
                  <a:pt x="52" y="42"/>
                </a:lnTo>
                <a:lnTo>
                  <a:pt x="56" y="42"/>
                </a:lnTo>
                <a:lnTo>
                  <a:pt x="59" y="44"/>
                </a:lnTo>
                <a:lnTo>
                  <a:pt x="62" y="48"/>
                </a:lnTo>
                <a:lnTo>
                  <a:pt x="62" y="51"/>
                </a:lnTo>
                <a:lnTo>
                  <a:pt x="62" y="55"/>
                </a:lnTo>
                <a:lnTo>
                  <a:pt x="59" y="59"/>
                </a:lnTo>
                <a:lnTo>
                  <a:pt x="56" y="61"/>
                </a:lnTo>
                <a:lnTo>
                  <a:pt x="52" y="6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0" name="Freeform 44">
            <a:extLst>
              <a:ext uri="{FF2B5EF4-FFF2-40B4-BE49-F238E27FC236}">
                <a16:creationId xmlns:a16="http://schemas.microsoft.com/office/drawing/2014/main" id="{710C8CCE-28E2-4DC8-A0F8-5745724BB724}"/>
              </a:ext>
            </a:extLst>
          </p:cNvPr>
          <p:cNvSpPr>
            <a:spLocks noEditPoints="1"/>
          </p:cNvSpPr>
          <p:nvPr/>
        </p:nvSpPr>
        <p:spPr bwMode="auto">
          <a:xfrm>
            <a:off x="6680201" y="1674285"/>
            <a:ext cx="249767" cy="156633"/>
          </a:xfrm>
          <a:custGeom>
            <a:avLst/>
            <a:gdLst>
              <a:gd name="T0" fmla="*/ 171600 w 119"/>
              <a:gd name="T1" fmla="*/ 0 h 74"/>
              <a:gd name="T2" fmla="*/ 15743 w 119"/>
              <a:gd name="T3" fmla="*/ 0 h 74"/>
              <a:gd name="T4" fmla="*/ 15743 w 119"/>
              <a:gd name="T5" fmla="*/ 0 h 74"/>
              <a:gd name="T6" fmla="*/ 11020 w 119"/>
              <a:gd name="T7" fmla="*/ 1582 h 74"/>
              <a:gd name="T8" fmla="*/ 4723 w 119"/>
              <a:gd name="T9" fmla="*/ 3165 h 74"/>
              <a:gd name="T10" fmla="*/ 3149 w 119"/>
              <a:gd name="T11" fmla="*/ 9494 h 74"/>
              <a:gd name="T12" fmla="*/ 0 w 119"/>
              <a:gd name="T13" fmla="*/ 14241 h 74"/>
              <a:gd name="T14" fmla="*/ 0 w 119"/>
              <a:gd name="T15" fmla="*/ 101268 h 74"/>
              <a:gd name="T16" fmla="*/ 0 w 119"/>
              <a:gd name="T17" fmla="*/ 101268 h 74"/>
              <a:gd name="T18" fmla="*/ 3149 w 119"/>
              <a:gd name="T19" fmla="*/ 106015 h 74"/>
              <a:gd name="T20" fmla="*/ 4723 w 119"/>
              <a:gd name="T21" fmla="*/ 112344 h 74"/>
              <a:gd name="T22" fmla="*/ 11020 w 119"/>
              <a:gd name="T23" fmla="*/ 113926 h 74"/>
              <a:gd name="T24" fmla="*/ 15743 w 119"/>
              <a:gd name="T25" fmla="*/ 117091 h 74"/>
              <a:gd name="T26" fmla="*/ 171600 w 119"/>
              <a:gd name="T27" fmla="*/ 117091 h 74"/>
              <a:gd name="T28" fmla="*/ 171600 w 119"/>
              <a:gd name="T29" fmla="*/ 117091 h 74"/>
              <a:gd name="T30" fmla="*/ 177897 w 119"/>
              <a:gd name="T31" fmla="*/ 113926 h 74"/>
              <a:gd name="T32" fmla="*/ 182620 w 119"/>
              <a:gd name="T33" fmla="*/ 112344 h 74"/>
              <a:gd name="T34" fmla="*/ 185769 w 119"/>
              <a:gd name="T35" fmla="*/ 106015 h 74"/>
              <a:gd name="T36" fmla="*/ 187343 w 119"/>
              <a:gd name="T37" fmla="*/ 101268 h 74"/>
              <a:gd name="T38" fmla="*/ 187343 w 119"/>
              <a:gd name="T39" fmla="*/ 14241 h 74"/>
              <a:gd name="T40" fmla="*/ 187343 w 119"/>
              <a:gd name="T41" fmla="*/ 14241 h 74"/>
              <a:gd name="T42" fmla="*/ 185769 w 119"/>
              <a:gd name="T43" fmla="*/ 9494 h 74"/>
              <a:gd name="T44" fmla="*/ 182620 w 119"/>
              <a:gd name="T45" fmla="*/ 3165 h 74"/>
              <a:gd name="T46" fmla="*/ 177897 w 119"/>
              <a:gd name="T47" fmla="*/ 1582 h 74"/>
              <a:gd name="T48" fmla="*/ 171600 w 119"/>
              <a:gd name="T49" fmla="*/ 0 h 74"/>
              <a:gd name="T50" fmla="*/ 171600 w 119"/>
              <a:gd name="T51" fmla="*/ 0 h 74"/>
              <a:gd name="T52" fmla="*/ 94459 w 119"/>
              <a:gd name="T53" fmla="*/ 85445 h 74"/>
              <a:gd name="T54" fmla="*/ 23615 w 119"/>
              <a:gd name="T55" fmla="*/ 85445 h 74"/>
              <a:gd name="T56" fmla="*/ 23615 w 119"/>
              <a:gd name="T57" fmla="*/ 69622 h 74"/>
              <a:gd name="T58" fmla="*/ 94459 w 119"/>
              <a:gd name="T59" fmla="*/ 69622 h 74"/>
              <a:gd name="T60" fmla="*/ 94459 w 119"/>
              <a:gd name="T61" fmla="*/ 85445 h 74"/>
              <a:gd name="T62" fmla="*/ 94459 w 119"/>
              <a:gd name="T63" fmla="*/ 53799 h 74"/>
              <a:gd name="T64" fmla="*/ 23615 w 119"/>
              <a:gd name="T65" fmla="*/ 53799 h 74"/>
              <a:gd name="T66" fmla="*/ 23615 w 119"/>
              <a:gd name="T67" fmla="*/ 37975 h 74"/>
              <a:gd name="T68" fmla="*/ 94459 w 119"/>
              <a:gd name="T69" fmla="*/ 37975 h 74"/>
              <a:gd name="T70" fmla="*/ 94459 w 119"/>
              <a:gd name="T71" fmla="*/ 53799 h 74"/>
              <a:gd name="T72" fmla="*/ 163728 w 119"/>
              <a:gd name="T73" fmla="*/ 45887 h 74"/>
              <a:gd name="T74" fmla="*/ 132242 w 119"/>
              <a:gd name="T75" fmla="*/ 45887 h 74"/>
              <a:gd name="T76" fmla="*/ 132242 w 119"/>
              <a:gd name="T77" fmla="*/ 14241 h 74"/>
              <a:gd name="T78" fmla="*/ 163728 w 119"/>
              <a:gd name="T79" fmla="*/ 14241 h 74"/>
              <a:gd name="T80" fmla="*/ 163728 w 119"/>
              <a:gd name="T81" fmla="*/ 45887 h 7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19" h="74">
                <a:moveTo>
                  <a:pt x="109" y="0"/>
                </a:moveTo>
                <a:lnTo>
                  <a:pt x="10" y="0"/>
                </a:lnTo>
                <a:lnTo>
                  <a:pt x="7" y="1"/>
                </a:lnTo>
                <a:lnTo>
                  <a:pt x="3" y="2"/>
                </a:lnTo>
                <a:lnTo>
                  <a:pt x="2" y="6"/>
                </a:lnTo>
                <a:lnTo>
                  <a:pt x="0" y="9"/>
                </a:lnTo>
                <a:lnTo>
                  <a:pt x="0" y="64"/>
                </a:lnTo>
                <a:lnTo>
                  <a:pt x="2" y="67"/>
                </a:lnTo>
                <a:lnTo>
                  <a:pt x="3" y="71"/>
                </a:lnTo>
                <a:lnTo>
                  <a:pt x="7" y="72"/>
                </a:lnTo>
                <a:lnTo>
                  <a:pt x="10" y="74"/>
                </a:lnTo>
                <a:lnTo>
                  <a:pt x="109" y="74"/>
                </a:lnTo>
                <a:lnTo>
                  <a:pt x="113" y="72"/>
                </a:lnTo>
                <a:lnTo>
                  <a:pt x="116" y="71"/>
                </a:lnTo>
                <a:lnTo>
                  <a:pt x="118" y="67"/>
                </a:lnTo>
                <a:lnTo>
                  <a:pt x="119" y="64"/>
                </a:lnTo>
                <a:lnTo>
                  <a:pt x="119" y="9"/>
                </a:lnTo>
                <a:lnTo>
                  <a:pt x="118" y="6"/>
                </a:lnTo>
                <a:lnTo>
                  <a:pt x="116" y="2"/>
                </a:lnTo>
                <a:lnTo>
                  <a:pt x="113" y="1"/>
                </a:lnTo>
                <a:lnTo>
                  <a:pt x="109" y="0"/>
                </a:lnTo>
                <a:close/>
                <a:moveTo>
                  <a:pt x="60" y="54"/>
                </a:moveTo>
                <a:lnTo>
                  <a:pt x="15" y="54"/>
                </a:lnTo>
                <a:lnTo>
                  <a:pt x="15" y="44"/>
                </a:lnTo>
                <a:lnTo>
                  <a:pt x="60" y="44"/>
                </a:lnTo>
                <a:lnTo>
                  <a:pt x="60" y="54"/>
                </a:lnTo>
                <a:close/>
                <a:moveTo>
                  <a:pt x="60" y="34"/>
                </a:moveTo>
                <a:lnTo>
                  <a:pt x="15" y="34"/>
                </a:lnTo>
                <a:lnTo>
                  <a:pt x="15" y="24"/>
                </a:lnTo>
                <a:lnTo>
                  <a:pt x="60" y="24"/>
                </a:lnTo>
                <a:lnTo>
                  <a:pt x="60" y="34"/>
                </a:lnTo>
                <a:close/>
                <a:moveTo>
                  <a:pt x="104" y="29"/>
                </a:moveTo>
                <a:lnTo>
                  <a:pt x="84" y="29"/>
                </a:lnTo>
                <a:lnTo>
                  <a:pt x="84" y="9"/>
                </a:lnTo>
                <a:lnTo>
                  <a:pt x="104" y="9"/>
                </a:lnTo>
                <a:lnTo>
                  <a:pt x="104" y="2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1" name="Freeform 45">
            <a:extLst>
              <a:ext uri="{FF2B5EF4-FFF2-40B4-BE49-F238E27FC236}">
                <a16:creationId xmlns:a16="http://schemas.microsoft.com/office/drawing/2014/main" id="{6782F9BC-46F4-4835-B127-787E8C1CB3E3}"/>
              </a:ext>
            </a:extLst>
          </p:cNvPr>
          <p:cNvSpPr>
            <a:spLocks/>
          </p:cNvSpPr>
          <p:nvPr/>
        </p:nvSpPr>
        <p:spPr bwMode="auto">
          <a:xfrm>
            <a:off x="7192434" y="1780118"/>
            <a:ext cx="205317" cy="69849"/>
          </a:xfrm>
          <a:custGeom>
            <a:avLst/>
            <a:gdLst>
              <a:gd name="T0" fmla="*/ 106162 w 99"/>
              <a:gd name="T1" fmla="*/ 0 h 34"/>
              <a:gd name="T2" fmla="*/ 106162 w 99"/>
              <a:gd name="T3" fmla="*/ 0 h 34"/>
              <a:gd name="T4" fmla="*/ 103040 w 99"/>
              <a:gd name="T5" fmla="*/ 9092 h 34"/>
              <a:gd name="T6" fmla="*/ 96795 w 99"/>
              <a:gd name="T7" fmla="*/ 16669 h 34"/>
              <a:gd name="T8" fmla="*/ 87428 w 99"/>
              <a:gd name="T9" fmla="*/ 19699 h 34"/>
              <a:gd name="T10" fmla="*/ 76499 w 99"/>
              <a:gd name="T11" fmla="*/ 22730 h 34"/>
              <a:gd name="T12" fmla="*/ 76499 w 99"/>
              <a:gd name="T13" fmla="*/ 22730 h 34"/>
              <a:gd name="T14" fmla="*/ 67132 w 99"/>
              <a:gd name="T15" fmla="*/ 19699 h 34"/>
              <a:gd name="T16" fmla="*/ 57765 w 99"/>
              <a:gd name="T17" fmla="*/ 16669 h 34"/>
              <a:gd name="T18" fmla="*/ 51520 w 99"/>
              <a:gd name="T19" fmla="*/ 9092 h 34"/>
              <a:gd name="T20" fmla="*/ 48398 w 99"/>
              <a:gd name="T21" fmla="*/ 0 h 34"/>
              <a:gd name="T22" fmla="*/ 0 w 99"/>
              <a:gd name="T23" fmla="*/ 0 h 34"/>
              <a:gd name="T24" fmla="*/ 0 w 99"/>
              <a:gd name="T25" fmla="*/ 51521 h 34"/>
              <a:gd name="T26" fmla="*/ 154560 w 99"/>
              <a:gd name="T27" fmla="*/ 51521 h 34"/>
              <a:gd name="T28" fmla="*/ 154560 w 99"/>
              <a:gd name="T29" fmla="*/ 0 h 34"/>
              <a:gd name="T30" fmla="*/ 106162 w 99"/>
              <a:gd name="T31" fmla="*/ 0 h 3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9" h="34">
                <a:moveTo>
                  <a:pt x="68" y="0"/>
                </a:moveTo>
                <a:lnTo>
                  <a:pt x="68" y="0"/>
                </a:lnTo>
                <a:lnTo>
                  <a:pt x="66" y="6"/>
                </a:lnTo>
                <a:lnTo>
                  <a:pt x="62" y="11"/>
                </a:lnTo>
                <a:lnTo>
                  <a:pt x="56" y="13"/>
                </a:lnTo>
                <a:lnTo>
                  <a:pt x="49" y="15"/>
                </a:lnTo>
                <a:lnTo>
                  <a:pt x="43" y="13"/>
                </a:lnTo>
                <a:lnTo>
                  <a:pt x="37" y="11"/>
                </a:lnTo>
                <a:lnTo>
                  <a:pt x="33" y="6"/>
                </a:lnTo>
                <a:lnTo>
                  <a:pt x="31" y="0"/>
                </a:lnTo>
                <a:lnTo>
                  <a:pt x="0" y="0"/>
                </a:lnTo>
                <a:lnTo>
                  <a:pt x="0" y="34"/>
                </a:lnTo>
                <a:lnTo>
                  <a:pt x="99" y="34"/>
                </a:lnTo>
                <a:lnTo>
                  <a:pt x="99" y="0"/>
                </a:lnTo>
                <a:lnTo>
                  <a:pt x="68"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2" name="Freeform 46">
            <a:extLst>
              <a:ext uri="{FF2B5EF4-FFF2-40B4-BE49-F238E27FC236}">
                <a16:creationId xmlns:a16="http://schemas.microsoft.com/office/drawing/2014/main" id="{3F7DE56E-3665-4907-B4F8-4622C17AD9F2}"/>
              </a:ext>
            </a:extLst>
          </p:cNvPr>
          <p:cNvSpPr>
            <a:spLocks/>
          </p:cNvSpPr>
          <p:nvPr/>
        </p:nvSpPr>
        <p:spPr bwMode="auto">
          <a:xfrm>
            <a:off x="7247467" y="1644652"/>
            <a:ext cx="101600" cy="131233"/>
          </a:xfrm>
          <a:custGeom>
            <a:avLst/>
            <a:gdLst>
              <a:gd name="T0" fmla="*/ 63776 w 47"/>
              <a:gd name="T1" fmla="*/ 49985 h 61"/>
              <a:gd name="T2" fmla="*/ 44643 w 47"/>
              <a:gd name="T3" fmla="*/ 67721 h 61"/>
              <a:gd name="T4" fmla="*/ 44643 w 47"/>
              <a:gd name="T5" fmla="*/ 0 h 61"/>
              <a:gd name="T6" fmla="*/ 30294 w 47"/>
              <a:gd name="T7" fmla="*/ 0 h 61"/>
              <a:gd name="T8" fmla="*/ 30294 w 47"/>
              <a:gd name="T9" fmla="*/ 67721 h 61"/>
              <a:gd name="T10" fmla="*/ 11161 w 47"/>
              <a:gd name="T11" fmla="*/ 49985 h 61"/>
              <a:gd name="T12" fmla="*/ 0 w 47"/>
              <a:gd name="T13" fmla="*/ 61272 h 61"/>
              <a:gd name="T14" fmla="*/ 36671 w 47"/>
              <a:gd name="T15" fmla="*/ 98357 h 61"/>
              <a:gd name="T16" fmla="*/ 74937 w 47"/>
              <a:gd name="T17" fmla="*/ 61272 h 61"/>
              <a:gd name="T18" fmla="*/ 63776 w 47"/>
              <a:gd name="T19" fmla="*/ 49985 h 6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 h="61">
                <a:moveTo>
                  <a:pt x="40" y="31"/>
                </a:moveTo>
                <a:lnTo>
                  <a:pt x="28" y="42"/>
                </a:lnTo>
                <a:lnTo>
                  <a:pt x="28" y="0"/>
                </a:lnTo>
                <a:lnTo>
                  <a:pt x="19" y="0"/>
                </a:lnTo>
                <a:lnTo>
                  <a:pt x="19" y="42"/>
                </a:lnTo>
                <a:lnTo>
                  <a:pt x="7" y="31"/>
                </a:lnTo>
                <a:lnTo>
                  <a:pt x="0" y="38"/>
                </a:lnTo>
                <a:lnTo>
                  <a:pt x="23" y="61"/>
                </a:lnTo>
                <a:lnTo>
                  <a:pt x="47" y="38"/>
                </a:lnTo>
                <a:lnTo>
                  <a:pt x="40" y="3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3" name="Freeform 47">
            <a:extLst>
              <a:ext uri="{FF2B5EF4-FFF2-40B4-BE49-F238E27FC236}">
                <a16:creationId xmlns:a16="http://schemas.microsoft.com/office/drawing/2014/main" id="{BEE74844-D759-456E-89B7-F4242CE55781}"/>
              </a:ext>
            </a:extLst>
          </p:cNvPr>
          <p:cNvSpPr>
            <a:spLocks/>
          </p:cNvSpPr>
          <p:nvPr/>
        </p:nvSpPr>
        <p:spPr bwMode="auto">
          <a:xfrm>
            <a:off x="9677400" y="1644651"/>
            <a:ext cx="169333" cy="93133"/>
          </a:xfrm>
          <a:custGeom>
            <a:avLst/>
            <a:gdLst>
              <a:gd name="T0" fmla="*/ 16007 w 79"/>
              <a:gd name="T1" fmla="*/ 70256 h 45"/>
              <a:gd name="T2" fmla="*/ 16007 w 79"/>
              <a:gd name="T3" fmla="*/ 15612 h 45"/>
              <a:gd name="T4" fmla="*/ 110451 w 79"/>
              <a:gd name="T5" fmla="*/ 15612 h 45"/>
              <a:gd name="T6" fmla="*/ 110451 w 79"/>
              <a:gd name="T7" fmla="*/ 70256 h 45"/>
              <a:gd name="T8" fmla="*/ 126458 w 79"/>
              <a:gd name="T9" fmla="*/ 60889 h 45"/>
              <a:gd name="T10" fmla="*/ 126458 w 79"/>
              <a:gd name="T11" fmla="*/ 0 h 45"/>
              <a:gd name="T12" fmla="*/ 0 w 79"/>
              <a:gd name="T13" fmla="*/ 0 h 45"/>
              <a:gd name="T14" fmla="*/ 0 w 79"/>
              <a:gd name="T15" fmla="*/ 60889 h 45"/>
              <a:gd name="T16" fmla="*/ 16007 w 79"/>
              <a:gd name="T17" fmla="*/ 70256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9" h="45">
                <a:moveTo>
                  <a:pt x="10" y="45"/>
                </a:moveTo>
                <a:lnTo>
                  <a:pt x="10" y="10"/>
                </a:lnTo>
                <a:lnTo>
                  <a:pt x="69" y="10"/>
                </a:lnTo>
                <a:lnTo>
                  <a:pt x="69" y="45"/>
                </a:lnTo>
                <a:lnTo>
                  <a:pt x="79" y="39"/>
                </a:lnTo>
                <a:lnTo>
                  <a:pt x="79" y="0"/>
                </a:lnTo>
                <a:lnTo>
                  <a:pt x="0" y="0"/>
                </a:lnTo>
                <a:lnTo>
                  <a:pt x="0" y="39"/>
                </a:lnTo>
                <a:lnTo>
                  <a:pt x="10" y="4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4" name="Freeform 48">
            <a:extLst>
              <a:ext uri="{FF2B5EF4-FFF2-40B4-BE49-F238E27FC236}">
                <a16:creationId xmlns:a16="http://schemas.microsoft.com/office/drawing/2014/main" id="{3ABFED2A-EF45-48A1-B581-6075CBE3B9AB}"/>
              </a:ext>
            </a:extLst>
          </p:cNvPr>
          <p:cNvSpPr>
            <a:spLocks/>
          </p:cNvSpPr>
          <p:nvPr/>
        </p:nvSpPr>
        <p:spPr bwMode="auto">
          <a:xfrm>
            <a:off x="9658352" y="1737785"/>
            <a:ext cx="207433" cy="112183"/>
          </a:xfrm>
          <a:custGeom>
            <a:avLst/>
            <a:gdLst>
              <a:gd name="T0" fmla="*/ 101479 w 99"/>
              <a:gd name="T1" fmla="*/ 30223 h 53"/>
              <a:gd name="T2" fmla="*/ 51520 w 99"/>
              <a:gd name="T3" fmla="*/ 30223 h 53"/>
              <a:gd name="T4" fmla="*/ 0 w 99"/>
              <a:gd name="T5" fmla="*/ 0 h 53"/>
              <a:gd name="T6" fmla="*/ 0 w 99"/>
              <a:gd name="T7" fmla="*/ 69989 h 53"/>
              <a:gd name="T8" fmla="*/ 0 w 99"/>
              <a:gd name="T9" fmla="*/ 69989 h 53"/>
              <a:gd name="T10" fmla="*/ 1561 w 99"/>
              <a:gd name="T11" fmla="*/ 74761 h 53"/>
              <a:gd name="T12" fmla="*/ 4684 w 99"/>
              <a:gd name="T13" fmla="*/ 81124 h 53"/>
              <a:gd name="T14" fmla="*/ 9367 w 99"/>
              <a:gd name="T15" fmla="*/ 82714 h 53"/>
              <a:gd name="T16" fmla="*/ 15612 w 99"/>
              <a:gd name="T17" fmla="*/ 84305 h 53"/>
              <a:gd name="T18" fmla="*/ 138948 w 99"/>
              <a:gd name="T19" fmla="*/ 84305 h 53"/>
              <a:gd name="T20" fmla="*/ 138948 w 99"/>
              <a:gd name="T21" fmla="*/ 84305 h 53"/>
              <a:gd name="T22" fmla="*/ 145193 w 99"/>
              <a:gd name="T23" fmla="*/ 82714 h 53"/>
              <a:gd name="T24" fmla="*/ 149876 w 99"/>
              <a:gd name="T25" fmla="*/ 81124 h 53"/>
              <a:gd name="T26" fmla="*/ 152999 w 99"/>
              <a:gd name="T27" fmla="*/ 74761 h 53"/>
              <a:gd name="T28" fmla="*/ 154560 w 99"/>
              <a:gd name="T29" fmla="*/ 69989 h 53"/>
              <a:gd name="T30" fmla="*/ 154560 w 99"/>
              <a:gd name="T31" fmla="*/ 0 h 53"/>
              <a:gd name="T32" fmla="*/ 101479 w 99"/>
              <a:gd name="T33" fmla="*/ 30223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9" h="53">
                <a:moveTo>
                  <a:pt x="65" y="19"/>
                </a:moveTo>
                <a:lnTo>
                  <a:pt x="33" y="19"/>
                </a:lnTo>
                <a:lnTo>
                  <a:pt x="0" y="0"/>
                </a:lnTo>
                <a:lnTo>
                  <a:pt x="0" y="44"/>
                </a:lnTo>
                <a:lnTo>
                  <a:pt x="1" y="47"/>
                </a:lnTo>
                <a:lnTo>
                  <a:pt x="3" y="51"/>
                </a:lnTo>
                <a:lnTo>
                  <a:pt x="6" y="52"/>
                </a:lnTo>
                <a:lnTo>
                  <a:pt x="10" y="53"/>
                </a:lnTo>
                <a:lnTo>
                  <a:pt x="89" y="53"/>
                </a:lnTo>
                <a:lnTo>
                  <a:pt x="93" y="52"/>
                </a:lnTo>
                <a:lnTo>
                  <a:pt x="96" y="51"/>
                </a:lnTo>
                <a:lnTo>
                  <a:pt x="98" y="47"/>
                </a:lnTo>
                <a:lnTo>
                  <a:pt x="99" y="44"/>
                </a:lnTo>
                <a:lnTo>
                  <a:pt x="99" y="0"/>
                </a:lnTo>
                <a:lnTo>
                  <a:pt x="65" y="1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5" name="Freeform 49">
            <a:extLst>
              <a:ext uri="{FF2B5EF4-FFF2-40B4-BE49-F238E27FC236}">
                <a16:creationId xmlns:a16="http://schemas.microsoft.com/office/drawing/2014/main" id="{628B2A3B-D742-42DA-9568-2C027A665D0C}"/>
              </a:ext>
            </a:extLst>
          </p:cNvPr>
          <p:cNvSpPr>
            <a:spLocks/>
          </p:cNvSpPr>
          <p:nvPr/>
        </p:nvSpPr>
        <p:spPr bwMode="auto">
          <a:xfrm>
            <a:off x="9721852" y="1686985"/>
            <a:ext cx="80433" cy="69849"/>
          </a:xfrm>
          <a:custGeom>
            <a:avLst/>
            <a:gdLst>
              <a:gd name="T0" fmla="*/ 29663 w 39"/>
              <a:gd name="T1" fmla="*/ 51521 h 35"/>
              <a:gd name="T2" fmla="*/ 29663 w 39"/>
              <a:gd name="T3" fmla="*/ 51521 h 35"/>
              <a:gd name="T4" fmla="*/ 34347 w 39"/>
              <a:gd name="T5" fmla="*/ 48577 h 35"/>
              <a:gd name="T6" fmla="*/ 45276 w 39"/>
              <a:gd name="T7" fmla="*/ 38273 h 35"/>
              <a:gd name="T8" fmla="*/ 54643 w 39"/>
              <a:gd name="T9" fmla="*/ 27969 h 35"/>
              <a:gd name="T10" fmla="*/ 59327 w 39"/>
              <a:gd name="T11" fmla="*/ 20608 h 35"/>
              <a:gd name="T12" fmla="*/ 60888 w 39"/>
              <a:gd name="T13" fmla="*/ 14720 h 35"/>
              <a:gd name="T14" fmla="*/ 60888 w 39"/>
              <a:gd name="T15" fmla="*/ 14720 h 35"/>
              <a:gd name="T16" fmla="*/ 59327 w 39"/>
              <a:gd name="T17" fmla="*/ 10304 h 35"/>
              <a:gd name="T18" fmla="*/ 57766 w 39"/>
              <a:gd name="T19" fmla="*/ 5888 h 35"/>
              <a:gd name="T20" fmla="*/ 53082 w 39"/>
              <a:gd name="T21" fmla="*/ 2944 h 35"/>
              <a:gd name="T22" fmla="*/ 48398 w 39"/>
              <a:gd name="T23" fmla="*/ 0 h 35"/>
              <a:gd name="T24" fmla="*/ 43714 w 39"/>
              <a:gd name="T25" fmla="*/ 0 h 35"/>
              <a:gd name="T26" fmla="*/ 37470 w 39"/>
              <a:gd name="T27" fmla="*/ 2944 h 35"/>
              <a:gd name="T28" fmla="*/ 34347 w 39"/>
              <a:gd name="T29" fmla="*/ 5888 h 35"/>
              <a:gd name="T30" fmla="*/ 29663 w 39"/>
              <a:gd name="T31" fmla="*/ 13248 h 35"/>
              <a:gd name="T32" fmla="*/ 29663 w 39"/>
              <a:gd name="T33" fmla="*/ 13248 h 35"/>
              <a:gd name="T34" fmla="*/ 26541 w 39"/>
              <a:gd name="T35" fmla="*/ 5888 h 35"/>
              <a:gd name="T36" fmla="*/ 21857 w 39"/>
              <a:gd name="T37" fmla="*/ 2944 h 35"/>
              <a:gd name="T38" fmla="*/ 17174 w 39"/>
              <a:gd name="T39" fmla="*/ 0 h 35"/>
              <a:gd name="T40" fmla="*/ 12490 w 39"/>
              <a:gd name="T41" fmla="*/ 0 h 35"/>
              <a:gd name="T42" fmla="*/ 7806 w 39"/>
              <a:gd name="T43" fmla="*/ 2944 h 35"/>
              <a:gd name="T44" fmla="*/ 3122 w 39"/>
              <a:gd name="T45" fmla="*/ 5888 h 35"/>
              <a:gd name="T46" fmla="*/ 1561 w 39"/>
              <a:gd name="T47" fmla="*/ 10304 h 35"/>
              <a:gd name="T48" fmla="*/ 0 w 39"/>
              <a:gd name="T49" fmla="*/ 14720 h 35"/>
              <a:gd name="T50" fmla="*/ 0 w 39"/>
              <a:gd name="T51" fmla="*/ 14720 h 35"/>
              <a:gd name="T52" fmla="*/ 1561 w 39"/>
              <a:gd name="T53" fmla="*/ 20608 h 35"/>
              <a:gd name="T54" fmla="*/ 3122 w 39"/>
              <a:gd name="T55" fmla="*/ 27969 h 35"/>
              <a:gd name="T56" fmla="*/ 15612 w 39"/>
              <a:gd name="T57" fmla="*/ 38273 h 35"/>
              <a:gd name="T58" fmla="*/ 24980 w 39"/>
              <a:gd name="T59" fmla="*/ 48577 h 35"/>
              <a:gd name="T60" fmla="*/ 29663 w 39"/>
              <a:gd name="T61" fmla="*/ 51521 h 3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9" h="35">
                <a:moveTo>
                  <a:pt x="19" y="35"/>
                </a:moveTo>
                <a:lnTo>
                  <a:pt x="19" y="35"/>
                </a:lnTo>
                <a:lnTo>
                  <a:pt x="22" y="33"/>
                </a:lnTo>
                <a:lnTo>
                  <a:pt x="29" y="26"/>
                </a:lnTo>
                <a:lnTo>
                  <a:pt x="35" y="19"/>
                </a:lnTo>
                <a:lnTo>
                  <a:pt x="38" y="14"/>
                </a:lnTo>
                <a:lnTo>
                  <a:pt x="39" y="10"/>
                </a:lnTo>
                <a:lnTo>
                  <a:pt x="38" y="7"/>
                </a:lnTo>
                <a:lnTo>
                  <a:pt x="37" y="4"/>
                </a:lnTo>
                <a:lnTo>
                  <a:pt x="34" y="2"/>
                </a:lnTo>
                <a:lnTo>
                  <a:pt x="31" y="0"/>
                </a:lnTo>
                <a:lnTo>
                  <a:pt x="28" y="0"/>
                </a:lnTo>
                <a:lnTo>
                  <a:pt x="24" y="2"/>
                </a:lnTo>
                <a:lnTo>
                  <a:pt x="22" y="4"/>
                </a:lnTo>
                <a:lnTo>
                  <a:pt x="19" y="9"/>
                </a:lnTo>
                <a:lnTo>
                  <a:pt x="17" y="4"/>
                </a:lnTo>
                <a:lnTo>
                  <a:pt x="14" y="2"/>
                </a:lnTo>
                <a:lnTo>
                  <a:pt x="11" y="0"/>
                </a:lnTo>
                <a:lnTo>
                  <a:pt x="8" y="0"/>
                </a:lnTo>
                <a:lnTo>
                  <a:pt x="5" y="2"/>
                </a:lnTo>
                <a:lnTo>
                  <a:pt x="2" y="4"/>
                </a:lnTo>
                <a:lnTo>
                  <a:pt x="1" y="7"/>
                </a:lnTo>
                <a:lnTo>
                  <a:pt x="0" y="10"/>
                </a:lnTo>
                <a:lnTo>
                  <a:pt x="1" y="14"/>
                </a:lnTo>
                <a:lnTo>
                  <a:pt x="2" y="19"/>
                </a:lnTo>
                <a:lnTo>
                  <a:pt x="10" y="26"/>
                </a:lnTo>
                <a:lnTo>
                  <a:pt x="16" y="33"/>
                </a:lnTo>
                <a:lnTo>
                  <a:pt x="19" y="3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6" name="Freeform 50">
            <a:extLst>
              <a:ext uri="{FF2B5EF4-FFF2-40B4-BE49-F238E27FC236}">
                <a16:creationId xmlns:a16="http://schemas.microsoft.com/office/drawing/2014/main" id="{F1298549-2138-4D9B-A056-E41688EDA2D2}"/>
              </a:ext>
            </a:extLst>
          </p:cNvPr>
          <p:cNvSpPr>
            <a:spLocks/>
          </p:cNvSpPr>
          <p:nvPr/>
        </p:nvSpPr>
        <p:spPr bwMode="auto">
          <a:xfrm>
            <a:off x="9721852" y="1686985"/>
            <a:ext cx="80433" cy="69849"/>
          </a:xfrm>
          <a:custGeom>
            <a:avLst/>
            <a:gdLst>
              <a:gd name="T0" fmla="*/ 29663 w 39"/>
              <a:gd name="T1" fmla="*/ 51521 h 35"/>
              <a:gd name="T2" fmla="*/ 29663 w 39"/>
              <a:gd name="T3" fmla="*/ 51521 h 35"/>
              <a:gd name="T4" fmla="*/ 34347 w 39"/>
              <a:gd name="T5" fmla="*/ 48577 h 35"/>
              <a:gd name="T6" fmla="*/ 45276 w 39"/>
              <a:gd name="T7" fmla="*/ 38273 h 35"/>
              <a:gd name="T8" fmla="*/ 54643 w 39"/>
              <a:gd name="T9" fmla="*/ 27969 h 35"/>
              <a:gd name="T10" fmla="*/ 59327 w 39"/>
              <a:gd name="T11" fmla="*/ 20608 h 35"/>
              <a:gd name="T12" fmla="*/ 60888 w 39"/>
              <a:gd name="T13" fmla="*/ 14720 h 35"/>
              <a:gd name="T14" fmla="*/ 60888 w 39"/>
              <a:gd name="T15" fmla="*/ 14720 h 35"/>
              <a:gd name="T16" fmla="*/ 59327 w 39"/>
              <a:gd name="T17" fmla="*/ 10304 h 35"/>
              <a:gd name="T18" fmla="*/ 57766 w 39"/>
              <a:gd name="T19" fmla="*/ 5888 h 35"/>
              <a:gd name="T20" fmla="*/ 53082 w 39"/>
              <a:gd name="T21" fmla="*/ 2944 h 35"/>
              <a:gd name="T22" fmla="*/ 48398 w 39"/>
              <a:gd name="T23" fmla="*/ 0 h 35"/>
              <a:gd name="T24" fmla="*/ 43714 w 39"/>
              <a:gd name="T25" fmla="*/ 0 h 35"/>
              <a:gd name="T26" fmla="*/ 37470 w 39"/>
              <a:gd name="T27" fmla="*/ 2944 h 35"/>
              <a:gd name="T28" fmla="*/ 34347 w 39"/>
              <a:gd name="T29" fmla="*/ 5888 h 35"/>
              <a:gd name="T30" fmla="*/ 29663 w 39"/>
              <a:gd name="T31" fmla="*/ 13248 h 35"/>
              <a:gd name="T32" fmla="*/ 29663 w 39"/>
              <a:gd name="T33" fmla="*/ 13248 h 35"/>
              <a:gd name="T34" fmla="*/ 26541 w 39"/>
              <a:gd name="T35" fmla="*/ 5888 h 35"/>
              <a:gd name="T36" fmla="*/ 21857 w 39"/>
              <a:gd name="T37" fmla="*/ 2944 h 35"/>
              <a:gd name="T38" fmla="*/ 17174 w 39"/>
              <a:gd name="T39" fmla="*/ 0 h 35"/>
              <a:gd name="T40" fmla="*/ 12490 w 39"/>
              <a:gd name="T41" fmla="*/ 0 h 35"/>
              <a:gd name="T42" fmla="*/ 7806 w 39"/>
              <a:gd name="T43" fmla="*/ 2944 h 35"/>
              <a:gd name="T44" fmla="*/ 3122 w 39"/>
              <a:gd name="T45" fmla="*/ 5888 h 35"/>
              <a:gd name="T46" fmla="*/ 1561 w 39"/>
              <a:gd name="T47" fmla="*/ 10304 h 35"/>
              <a:gd name="T48" fmla="*/ 0 w 39"/>
              <a:gd name="T49" fmla="*/ 14720 h 35"/>
              <a:gd name="T50" fmla="*/ 0 w 39"/>
              <a:gd name="T51" fmla="*/ 14720 h 35"/>
              <a:gd name="T52" fmla="*/ 1561 w 39"/>
              <a:gd name="T53" fmla="*/ 20608 h 35"/>
              <a:gd name="T54" fmla="*/ 3122 w 39"/>
              <a:gd name="T55" fmla="*/ 27969 h 35"/>
              <a:gd name="T56" fmla="*/ 15612 w 39"/>
              <a:gd name="T57" fmla="*/ 38273 h 35"/>
              <a:gd name="T58" fmla="*/ 24980 w 39"/>
              <a:gd name="T59" fmla="*/ 48577 h 35"/>
              <a:gd name="T60" fmla="*/ 29663 w 39"/>
              <a:gd name="T61" fmla="*/ 51521 h 3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9" h="35">
                <a:moveTo>
                  <a:pt x="19" y="35"/>
                </a:moveTo>
                <a:lnTo>
                  <a:pt x="19" y="35"/>
                </a:lnTo>
                <a:lnTo>
                  <a:pt x="22" y="33"/>
                </a:lnTo>
                <a:lnTo>
                  <a:pt x="29" y="26"/>
                </a:lnTo>
                <a:lnTo>
                  <a:pt x="35" y="19"/>
                </a:lnTo>
                <a:lnTo>
                  <a:pt x="38" y="14"/>
                </a:lnTo>
                <a:lnTo>
                  <a:pt x="39" y="10"/>
                </a:lnTo>
                <a:lnTo>
                  <a:pt x="38" y="7"/>
                </a:lnTo>
                <a:lnTo>
                  <a:pt x="37" y="4"/>
                </a:lnTo>
                <a:lnTo>
                  <a:pt x="34" y="2"/>
                </a:lnTo>
                <a:lnTo>
                  <a:pt x="31" y="0"/>
                </a:lnTo>
                <a:lnTo>
                  <a:pt x="28" y="0"/>
                </a:lnTo>
                <a:lnTo>
                  <a:pt x="24" y="2"/>
                </a:lnTo>
                <a:lnTo>
                  <a:pt x="22" y="4"/>
                </a:lnTo>
                <a:lnTo>
                  <a:pt x="19" y="9"/>
                </a:lnTo>
                <a:lnTo>
                  <a:pt x="17" y="4"/>
                </a:lnTo>
                <a:lnTo>
                  <a:pt x="14" y="2"/>
                </a:lnTo>
                <a:lnTo>
                  <a:pt x="11" y="0"/>
                </a:lnTo>
                <a:lnTo>
                  <a:pt x="8" y="0"/>
                </a:lnTo>
                <a:lnTo>
                  <a:pt x="5" y="2"/>
                </a:lnTo>
                <a:lnTo>
                  <a:pt x="2" y="4"/>
                </a:lnTo>
                <a:lnTo>
                  <a:pt x="1" y="7"/>
                </a:lnTo>
                <a:lnTo>
                  <a:pt x="0" y="10"/>
                </a:lnTo>
                <a:lnTo>
                  <a:pt x="1" y="14"/>
                </a:lnTo>
                <a:lnTo>
                  <a:pt x="2" y="19"/>
                </a:lnTo>
                <a:lnTo>
                  <a:pt x="10" y="26"/>
                </a:lnTo>
                <a:lnTo>
                  <a:pt x="16" y="33"/>
                </a:lnTo>
                <a:lnTo>
                  <a:pt x="19" y="35"/>
                </a:ln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7" name="Freeform 51">
            <a:extLst>
              <a:ext uri="{FF2B5EF4-FFF2-40B4-BE49-F238E27FC236}">
                <a16:creationId xmlns:a16="http://schemas.microsoft.com/office/drawing/2014/main" id="{83663B5C-DBC0-4102-A7C0-2872363DD4FA}"/>
              </a:ext>
            </a:extLst>
          </p:cNvPr>
          <p:cNvSpPr>
            <a:spLocks/>
          </p:cNvSpPr>
          <p:nvPr/>
        </p:nvSpPr>
        <p:spPr bwMode="auto">
          <a:xfrm>
            <a:off x="7742767" y="1638301"/>
            <a:ext cx="99484" cy="141817"/>
          </a:xfrm>
          <a:custGeom>
            <a:avLst/>
            <a:gdLst>
              <a:gd name="T0" fmla="*/ 74937 w 47"/>
              <a:gd name="T1" fmla="*/ 38588 h 67"/>
              <a:gd name="T2" fmla="*/ 36671 w 47"/>
              <a:gd name="T3" fmla="*/ 0 h 67"/>
              <a:gd name="T4" fmla="*/ 0 w 47"/>
              <a:gd name="T5" fmla="*/ 38588 h 67"/>
              <a:gd name="T6" fmla="*/ 11161 w 47"/>
              <a:gd name="T7" fmla="*/ 49842 h 67"/>
              <a:gd name="T8" fmla="*/ 28699 w 47"/>
              <a:gd name="T9" fmla="*/ 32156 h 67"/>
              <a:gd name="T10" fmla="*/ 28699 w 47"/>
              <a:gd name="T11" fmla="*/ 107724 h 67"/>
              <a:gd name="T12" fmla="*/ 44643 w 47"/>
              <a:gd name="T13" fmla="*/ 107724 h 67"/>
              <a:gd name="T14" fmla="*/ 44643 w 47"/>
              <a:gd name="T15" fmla="*/ 32156 h 67"/>
              <a:gd name="T16" fmla="*/ 62182 w 47"/>
              <a:gd name="T17" fmla="*/ 49842 h 67"/>
              <a:gd name="T18" fmla="*/ 74937 w 47"/>
              <a:gd name="T19" fmla="*/ 38588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 h="67">
                <a:moveTo>
                  <a:pt x="47" y="24"/>
                </a:moveTo>
                <a:lnTo>
                  <a:pt x="23" y="0"/>
                </a:lnTo>
                <a:lnTo>
                  <a:pt x="0" y="24"/>
                </a:lnTo>
                <a:lnTo>
                  <a:pt x="7" y="31"/>
                </a:lnTo>
                <a:lnTo>
                  <a:pt x="18" y="20"/>
                </a:lnTo>
                <a:lnTo>
                  <a:pt x="18" y="67"/>
                </a:lnTo>
                <a:lnTo>
                  <a:pt x="28" y="67"/>
                </a:lnTo>
                <a:lnTo>
                  <a:pt x="28" y="20"/>
                </a:lnTo>
                <a:lnTo>
                  <a:pt x="39" y="31"/>
                </a:lnTo>
                <a:lnTo>
                  <a:pt x="47" y="2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8" name="Freeform 52">
            <a:extLst>
              <a:ext uri="{FF2B5EF4-FFF2-40B4-BE49-F238E27FC236}">
                <a16:creationId xmlns:a16="http://schemas.microsoft.com/office/drawing/2014/main" id="{9372937F-1337-480F-9770-A11C3AEC0D83}"/>
              </a:ext>
            </a:extLst>
          </p:cNvPr>
          <p:cNvSpPr>
            <a:spLocks/>
          </p:cNvSpPr>
          <p:nvPr/>
        </p:nvSpPr>
        <p:spPr bwMode="auto">
          <a:xfrm>
            <a:off x="7685618" y="1780118"/>
            <a:ext cx="205316" cy="69849"/>
          </a:xfrm>
          <a:custGeom>
            <a:avLst/>
            <a:gdLst>
              <a:gd name="T0" fmla="*/ 106162 w 99"/>
              <a:gd name="T1" fmla="*/ 0 h 34"/>
              <a:gd name="T2" fmla="*/ 106162 w 99"/>
              <a:gd name="T3" fmla="*/ 0 h 34"/>
              <a:gd name="T4" fmla="*/ 101479 w 99"/>
              <a:gd name="T5" fmla="*/ 9092 h 34"/>
              <a:gd name="T6" fmla="*/ 96795 w 99"/>
              <a:gd name="T7" fmla="*/ 16669 h 34"/>
              <a:gd name="T8" fmla="*/ 85867 w 99"/>
              <a:gd name="T9" fmla="*/ 19699 h 34"/>
              <a:gd name="T10" fmla="*/ 76499 w 99"/>
              <a:gd name="T11" fmla="*/ 22730 h 34"/>
              <a:gd name="T12" fmla="*/ 76499 w 99"/>
              <a:gd name="T13" fmla="*/ 22730 h 34"/>
              <a:gd name="T14" fmla="*/ 67132 w 99"/>
              <a:gd name="T15" fmla="*/ 19699 h 34"/>
              <a:gd name="T16" fmla="*/ 57765 w 99"/>
              <a:gd name="T17" fmla="*/ 16669 h 34"/>
              <a:gd name="T18" fmla="*/ 51520 w 99"/>
              <a:gd name="T19" fmla="*/ 9092 h 34"/>
              <a:gd name="T20" fmla="*/ 48398 w 99"/>
              <a:gd name="T21" fmla="*/ 0 h 34"/>
              <a:gd name="T22" fmla="*/ 0 w 99"/>
              <a:gd name="T23" fmla="*/ 0 h 34"/>
              <a:gd name="T24" fmla="*/ 0 w 99"/>
              <a:gd name="T25" fmla="*/ 51521 h 34"/>
              <a:gd name="T26" fmla="*/ 154560 w 99"/>
              <a:gd name="T27" fmla="*/ 51521 h 34"/>
              <a:gd name="T28" fmla="*/ 154560 w 99"/>
              <a:gd name="T29" fmla="*/ 0 h 34"/>
              <a:gd name="T30" fmla="*/ 106162 w 99"/>
              <a:gd name="T31" fmla="*/ 0 h 3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9" h="34">
                <a:moveTo>
                  <a:pt x="68" y="0"/>
                </a:moveTo>
                <a:lnTo>
                  <a:pt x="68" y="0"/>
                </a:lnTo>
                <a:lnTo>
                  <a:pt x="65" y="6"/>
                </a:lnTo>
                <a:lnTo>
                  <a:pt x="62" y="11"/>
                </a:lnTo>
                <a:lnTo>
                  <a:pt x="55" y="13"/>
                </a:lnTo>
                <a:lnTo>
                  <a:pt x="49" y="15"/>
                </a:lnTo>
                <a:lnTo>
                  <a:pt x="43" y="13"/>
                </a:lnTo>
                <a:lnTo>
                  <a:pt x="37" y="11"/>
                </a:lnTo>
                <a:lnTo>
                  <a:pt x="33" y="6"/>
                </a:lnTo>
                <a:lnTo>
                  <a:pt x="31" y="0"/>
                </a:lnTo>
                <a:lnTo>
                  <a:pt x="0" y="0"/>
                </a:lnTo>
                <a:lnTo>
                  <a:pt x="0" y="34"/>
                </a:lnTo>
                <a:lnTo>
                  <a:pt x="99" y="34"/>
                </a:lnTo>
                <a:lnTo>
                  <a:pt x="99" y="0"/>
                </a:lnTo>
                <a:lnTo>
                  <a:pt x="68"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9" name="Freeform 53">
            <a:extLst>
              <a:ext uri="{FF2B5EF4-FFF2-40B4-BE49-F238E27FC236}">
                <a16:creationId xmlns:a16="http://schemas.microsoft.com/office/drawing/2014/main" id="{EBB31334-2F57-4F8F-8AF8-A15F9CED4A59}"/>
              </a:ext>
            </a:extLst>
          </p:cNvPr>
          <p:cNvSpPr>
            <a:spLocks/>
          </p:cNvSpPr>
          <p:nvPr/>
        </p:nvSpPr>
        <p:spPr bwMode="auto">
          <a:xfrm>
            <a:off x="8242300" y="1706034"/>
            <a:ext cx="86784" cy="31751"/>
          </a:xfrm>
          <a:custGeom>
            <a:avLst/>
            <a:gdLst>
              <a:gd name="T0" fmla="*/ 32786 w 42"/>
              <a:gd name="T1" fmla="*/ 23419 h 16"/>
              <a:gd name="T2" fmla="*/ 65571 w 42"/>
              <a:gd name="T3" fmla="*/ 4391 h 16"/>
              <a:gd name="T4" fmla="*/ 65571 w 42"/>
              <a:gd name="T5" fmla="*/ 4391 h 16"/>
              <a:gd name="T6" fmla="*/ 62449 w 42"/>
              <a:gd name="T7" fmla="*/ 2927 h 16"/>
              <a:gd name="T8" fmla="*/ 56204 w 42"/>
              <a:gd name="T9" fmla="*/ 0 h 16"/>
              <a:gd name="T10" fmla="*/ 9367 w 42"/>
              <a:gd name="T11" fmla="*/ 0 h 16"/>
              <a:gd name="T12" fmla="*/ 9367 w 42"/>
              <a:gd name="T13" fmla="*/ 0 h 16"/>
              <a:gd name="T14" fmla="*/ 4684 w 42"/>
              <a:gd name="T15" fmla="*/ 2927 h 16"/>
              <a:gd name="T16" fmla="*/ 0 w 42"/>
              <a:gd name="T17" fmla="*/ 4391 h 16"/>
              <a:gd name="T18" fmla="*/ 32786 w 42"/>
              <a:gd name="T19" fmla="*/ 23419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2" h="16">
                <a:moveTo>
                  <a:pt x="21" y="16"/>
                </a:moveTo>
                <a:lnTo>
                  <a:pt x="42" y="3"/>
                </a:lnTo>
                <a:lnTo>
                  <a:pt x="40" y="2"/>
                </a:lnTo>
                <a:lnTo>
                  <a:pt x="36" y="0"/>
                </a:lnTo>
                <a:lnTo>
                  <a:pt x="6" y="0"/>
                </a:lnTo>
                <a:lnTo>
                  <a:pt x="3" y="2"/>
                </a:lnTo>
                <a:lnTo>
                  <a:pt x="0" y="3"/>
                </a:lnTo>
                <a:lnTo>
                  <a:pt x="21" y="1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0" name="Freeform 54">
            <a:extLst>
              <a:ext uri="{FF2B5EF4-FFF2-40B4-BE49-F238E27FC236}">
                <a16:creationId xmlns:a16="http://schemas.microsoft.com/office/drawing/2014/main" id="{D3DF5CA4-0B9C-4711-97C3-547D312B84C1}"/>
              </a:ext>
            </a:extLst>
          </p:cNvPr>
          <p:cNvSpPr>
            <a:spLocks/>
          </p:cNvSpPr>
          <p:nvPr/>
        </p:nvSpPr>
        <p:spPr bwMode="auto">
          <a:xfrm>
            <a:off x="8229601" y="1725085"/>
            <a:ext cx="105833" cy="61383"/>
          </a:xfrm>
          <a:custGeom>
            <a:avLst/>
            <a:gdLst>
              <a:gd name="T0" fmla="*/ 44589 w 50"/>
              <a:gd name="T1" fmla="*/ 21857 h 30"/>
              <a:gd name="T2" fmla="*/ 44589 w 50"/>
              <a:gd name="T3" fmla="*/ 21857 h 30"/>
              <a:gd name="T4" fmla="*/ 39812 w 50"/>
              <a:gd name="T5" fmla="*/ 21857 h 30"/>
              <a:gd name="T6" fmla="*/ 39812 w 50"/>
              <a:gd name="T7" fmla="*/ 21857 h 30"/>
              <a:gd name="T8" fmla="*/ 36627 w 50"/>
              <a:gd name="T9" fmla="*/ 21857 h 30"/>
              <a:gd name="T10" fmla="*/ 0 w 50"/>
              <a:gd name="T11" fmla="*/ 0 h 30"/>
              <a:gd name="T12" fmla="*/ 0 w 50"/>
              <a:gd name="T13" fmla="*/ 0 h 30"/>
              <a:gd name="T14" fmla="*/ 0 w 50"/>
              <a:gd name="T15" fmla="*/ 0 h 30"/>
              <a:gd name="T16" fmla="*/ 0 w 50"/>
              <a:gd name="T17" fmla="*/ 31225 h 30"/>
              <a:gd name="T18" fmla="*/ 0 w 50"/>
              <a:gd name="T19" fmla="*/ 31225 h 30"/>
              <a:gd name="T20" fmla="*/ 3185 w 50"/>
              <a:gd name="T21" fmla="*/ 37470 h 30"/>
              <a:gd name="T22" fmla="*/ 4777 w 50"/>
              <a:gd name="T23" fmla="*/ 42153 h 30"/>
              <a:gd name="T24" fmla="*/ 11147 w 50"/>
              <a:gd name="T25" fmla="*/ 45276 h 30"/>
              <a:gd name="T26" fmla="*/ 15925 w 50"/>
              <a:gd name="T27" fmla="*/ 46837 h 30"/>
              <a:gd name="T28" fmla="*/ 63698 w 50"/>
              <a:gd name="T29" fmla="*/ 46837 h 30"/>
              <a:gd name="T30" fmla="*/ 63698 w 50"/>
              <a:gd name="T31" fmla="*/ 46837 h 30"/>
              <a:gd name="T32" fmla="*/ 70068 w 50"/>
              <a:gd name="T33" fmla="*/ 45276 h 30"/>
              <a:gd name="T34" fmla="*/ 74846 w 50"/>
              <a:gd name="T35" fmla="*/ 42153 h 30"/>
              <a:gd name="T36" fmla="*/ 76438 w 50"/>
              <a:gd name="T37" fmla="*/ 37470 h 30"/>
              <a:gd name="T38" fmla="*/ 79623 w 50"/>
              <a:gd name="T39" fmla="*/ 31225 h 30"/>
              <a:gd name="T40" fmla="*/ 79623 w 50"/>
              <a:gd name="T41" fmla="*/ 0 h 30"/>
              <a:gd name="T42" fmla="*/ 79623 w 50"/>
              <a:gd name="T43" fmla="*/ 0 h 30"/>
              <a:gd name="T44" fmla="*/ 79623 w 50"/>
              <a:gd name="T45" fmla="*/ 0 h 30"/>
              <a:gd name="T46" fmla="*/ 44589 w 50"/>
              <a:gd name="T47" fmla="*/ 21857 h 3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0" h="30">
                <a:moveTo>
                  <a:pt x="28" y="14"/>
                </a:moveTo>
                <a:lnTo>
                  <a:pt x="28" y="14"/>
                </a:lnTo>
                <a:lnTo>
                  <a:pt x="25" y="14"/>
                </a:lnTo>
                <a:lnTo>
                  <a:pt x="23" y="14"/>
                </a:lnTo>
                <a:lnTo>
                  <a:pt x="0" y="0"/>
                </a:lnTo>
                <a:lnTo>
                  <a:pt x="0" y="20"/>
                </a:lnTo>
                <a:lnTo>
                  <a:pt x="2" y="24"/>
                </a:lnTo>
                <a:lnTo>
                  <a:pt x="3" y="27"/>
                </a:lnTo>
                <a:lnTo>
                  <a:pt x="7" y="29"/>
                </a:lnTo>
                <a:lnTo>
                  <a:pt x="10" y="30"/>
                </a:lnTo>
                <a:lnTo>
                  <a:pt x="40" y="30"/>
                </a:lnTo>
                <a:lnTo>
                  <a:pt x="44" y="29"/>
                </a:lnTo>
                <a:lnTo>
                  <a:pt x="47" y="27"/>
                </a:lnTo>
                <a:lnTo>
                  <a:pt x="48" y="24"/>
                </a:lnTo>
                <a:lnTo>
                  <a:pt x="50" y="20"/>
                </a:lnTo>
                <a:lnTo>
                  <a:pt x="50" y="0"/>
                </a:lnTo>
                <a:lnTo>
                  <a:pt x="28" y="1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1" name="Freeform 55">
            <a:extLst>
              <a:ext uri="{FF2B5EF4-FFF2-40B4-BE49-F238E27FC236}">
                <a16:creationId xmlns:a16="http://schemas.microsoft.com/office/drawing/2014/main" id="{0A2EC0EF-60F2-469C-B789-88696621AAB2}"/>
              </a:ext>
            </a:extLst>
          </p:cNvPr>
          <p:cNvSpPr>
            <a:spLocks/>
          </p:cNvSpPr>
          <p:nvPr/>
        </p:nvSpPr>
        <p:spPr bwMode="auto">
          <a:xfrm>
            <a:off x="8159751" y="1750485"/>
            <a:ext cx="230716" cy="112183"/>
          </a:xfrm>
          <a:custGeom>
            <a:avLst/>
            <a:gdLst>
              <a:gd name="T0" fmla="*/ 157822 w 112"/>
              <a:gd name="T1" fmla="*/ 15612 h 54"/>
              <a:gd name="T2" fmla="*/ 157822 w 112"/>
              <a:gd name="T3" fmla="*/ 15612 h 54"/>
              <a:gd name="T4" fmla="*/ 154728 w 112"/>
              <a:gd name="T5" fmla="*/ 26540 h 54"/>
              <a:gd name="T6" fmla="*/ 148539 w 112"/>
              <a:gd name="T7" fmla="*/ 35908 h 54"/>
              <a:gd name="T8" fmla="*/ 142349 w 112"/>
              <a:gd name="T9" fmla="*/ 46836 h 54"/>
              <a:gd name="T10" fmla="*/ 134613 w 112"/>
              <a:gd name="T11" fmla="*/ 54642 h 54"/>
              <a:gd name="T12" fmla="*/ 125329 w 112"/>
              <a:gd name="T13" fmla="*/ 59326 h 54"/>
              <a:gd name="T14" fmla="*/ 114498 w 112"/>
              <a:gd name="T15" fmla="*/ 65571 h 54"/>
              <a:gd name="T16" fmla="*/ 102120 w 112"/>
              <a:gd name="T17" fmla="*/ 67132 h 54"/>
              <a:gd name="T18" fmla="*/ 91289 w 112"/>
              <a:gd name="T19" fmla="*/ 68693 h 54"/>
              <a:gd name="T20" fmla="*/ 91289 w 112"/>
              <a:gd name="T21" fmla="*/ 68693 h 54"/>
              <a:gd name="T22" fmla="*/ 80458 w 112"/>
              <a:gd name="T23" fmla="*/ 68693 h 54"/>
              <a:gd name="T24" fmla="*/ 68080 w 112"/>
              <a:gd name="T25" fmla="*/ 65571 h 54"/>
              <a:gd name="T26" fmla="*/ 58797 w 112"/>
              <a:gd name="T27" fmla="*/ 62448 h 54"/>
              <a:gd name="T28" fmla="*/ 49513 w 112"/>
              <a:gd name="T29" fmla="*/ 56203 h 54"/>
              <a:gd name="T30" fmla="*/ 41776 w 112"/>
              <a:gd name="T31" fmla="*/ 48397 h 54"/>
              <a:gd name="T32" fmla="*/ 35587 w 112"/>
              <a:gd name="T33" fmla="*/ 40591 h 54"/>
              <a:gd name="T34" fmla="*/ 30946 w 112"/>
              <a:gd name="T35" fmla="*/ 31224 h 54"/>
              <a:gd name="T36" fmla="*/ 26304 w 112"/>
              <a:gd name="T37" fmla="*/ 18734 h 54"/>
              <a:gd name="T38" fmla="*/ 44871 w 112"/>
              <a:gd name="T39" fmla="*/ 0 h 54"/>
              <a:gd name="T40" fmla="*/ 0 w 112"/>
              <a:gd name="T41" fmla="*/ 0 h 54"/>
              <a:gd name="T42" fmla="*/ 0 w 112"/>
              <a:gd name="T43" fmla="*/ 46836 h 54"/>
              <a:gd name="T44" fmla="*/ 12378 w 112"/>
              <a:gd name="T45" fmla="*/ 32785 h 54"/>
              <a:gd name="T46" fmla="*/ 12378 w 112"/>
              <a:gd name="T47" fmla="*/ 32785 h 54"/>
              <a:gd name="T48" fmla="*/ 18567 w 112"/>
              <a:gd name="T49" fmla="*/ 42153 h 54"/>
              <a:gd name="T50" fmla="*/ 26304 w 112"/>
              <a:gd name="T51" fmla="*/ 54642 h 54"/>
              <a:gd name="T52" fmla="*/ 34040 w 112"/>
              <a:gd name="T53" fmla="*/ 62448 h 54"/>
              <a:gd name="T54" fmla="*/ 43324 w 112"/>
              <a:gd name="T55" fmla="*/ 68693 h 54"/>
              <a:gd name="T56" fmla="*/ 55702 w 112"/>
              <a:gd name="T57" fmla="*/ 76499 h 54"/>
              <a:gd name="T58" fmla="*/ 66533 w 112"/>
              <a:gd name="T59" fmla="*/ 81183 h 54"/>
              <a:gd name="T60" fmla="*/ 77364 w 112"/>
              <a:gd name="T61" fmla="*/ 82744 h 54"/>
              <a:gd name="T62" fmla="*/ 91289 w 112"/>
              <a:gd name="T63" fmla="*/ 84305 h 54"/>
              <a:gd name="T64" fmla="*/ 91289 w 112"/>
              <a:gd name="T65" fmla="*/ 84305 h 54"/>
              <a:gd name="T66" fmla="*/ 106762 w 112"/>
              <a:gd name="T67" fmla="*/ 82744 h 54"/>
              <a:gd name="T68" fmla="*/ 120688 w 112"/>
              <a:gd name="T69" fmla="*/ 79621 h 54"/>
              <a:gd name="T70" fmla="*/ 133066 w 112"/>
              <a:gd name="T71" fmla="*/ 73377 h 54"/>
              <a:gd name="T72" fmla="*/ 145444 w 112"/>
              <a:gd name="T73" fmla="*/ 65571 h 54"/>
              <a:gd name="T74" fmla="*/ 156275 w 112"/>
              <a:gd name="T75" fmla="*/ 54642 h 54"/>
              <a:gd name="T76" fmla="*/ 164011 w 112"/>
              <a:gd name="T77" fmla="*/ 42153 h 54"/>
              <a:gd name="T78" fmla="*/ 170200 w 112"/>
              <a:gd name="T79" fmla="*/ 29663 h 54"/>
              <a:gd name="T80" fmla="*/ 173295 w 112"/>
              <a:gd name="T81" fmla="*/ 15612 h 54"/>
              <a:gd name="T82" fmla="*/ 157822 w 112"/>
              <a:gd name="T83" fmla="*/ 15612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12" h="54">
                <a:moveTo>
                  <a:pt x="102" y="10"/>
                </a:moveTo>
                <a:lnTo>
                  <a:pt x="102" y="10"/>
                </a:lnTo>
                <a:lnTo>
                  <a:pt x="100" y="17"/>
                </a:lnTo>
                <a:lnTo>
                  <a:pt x="96" y="23"/>
                </a:lnTo>
                <a:lnTo>
                  <a:pt x="92" y="30"/>
                </a:lnTo>
                <a:lnTo>
                  <a:pt x="87" y="35"/>
                </a:lnTo>
                <a:lnTo>
                  <a:pt x="81" y="38"/>
                </a:lnTo>
                <a:lnTo>
                  <a:pt x="74" y="42"/>
                </a:lnTo>
                <a:lnTo>
                  <a:pt x="66" y="43"/>
                </a:lnTo>
                <a:lnTo>
                  <a:pt x="59" y="44"/>
                </a:lnTo>
                <a:lnTo>
                  <a:pt x="52" y="44"/>
                </a:lnTo>
                <a:lnTo>
                  <a:pt x="44" y="42"/>
                </a:lnTo>
                <a:lnTo>
                  <a:pt x="38" y="40"/>
                </a:lnTo>
                <a:lnTo>
                  <a:pt x="32" y="36"/>
                </a:lnTo>
                <a:lnTo>
                  <a:pt x="27" y="31"/>
                </a:lnTo>
                <a:lnTo>
                  <a:pt x="23" y="26"/>
                </a:lnTo>
                <a:lnTo>
                  <a:pt x="20" y="20"/>
                </a:lnTo>
                <a:lnTo>
                  <a:pt x="17" y="12"/>
                </a:lnTo>
                <a:lnTo>
                  <a:pt x="29" y="0"/>
                </a:lnTo>
                <a:lnTo>
                  <a:pt x="0" y="0"/>
                </a:lnTo>
                <a:lnTo>
                  <a:pt x="0" y="30"/>
                </a:lnTo>
                <a:lnTo>
                  <a:pt x="8" y="21"/>
                </a:lnTo>
                <a:lnTo>
                  <a:pt x="12" y="27"/>
                </a:lnTo>
                <a:lnTo>
                  <a:pt x="17" y="35"/>
                </a:lnTo>
                <a:lnTo>
                  <a:pt x="22" y="40"/>
                </a:lnTo>
                <a:lnTo>
                  <a:pt x="28" y="44"/>
                </a:lnTo>
                <a:lnTo>
                  <a:pt x="36" y="49"/>
                </a:lnTo>
                <a:lnTo>
                  <a:pt x="43" y="52"/>
                </a:lnTo>
                <a:lnTo>
                  <a:pt x="50" y="53"/>
                </a:lnTo>
                <a:lnTo>
                  <a:pt x="59" y="54"/>
                </a:lnTo>
                <a:lnTo>
                  <a:pt x="69" y="53"/>
                </a:lnTo>
                <a:lnTo>
                  <a:pt x="78" y="51"/>
                </a:lnTo>
                <a:lnTo>
                  <a:pt x="86" y="47"/>
                </a:lnTo>
                <a:lnTo>
                  <a:pt x="94" y="42"/>
                </a:lnTo>
                <a:lnTo>
                  <a:pt x="101" y="35"/>
                </a:lnTo>
                <a:lnTo>
                  <a:pt x="106" y="27"/>
                </a:lnTo>
                <a:lnTo>
                  <a:pt x="110" y="19"/>
                </a:lnTo>
                <a:lnTo>
                  <a:pt x="112" y="10"/>
                </a:lnTo>
                <a:lnTo>
                  <a:pt x="102"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2" name="Freeform 56">
            <a:extLst>
              <a:ext uri="{FF2B5EF4-FFF2-40B4-BE49-F238E27FC236}">
                <a16:creationId xmlns:a16="http://schemas.microsoft.com/office/drawing/2014/main" id="{04C64E2E-CE25-40B3-B57A-93F75BB3D4ED}"/>
              </a:ext>
            </a:extLst>
          </p:cNvPr>
          <p:cNvSpPr>
            <a:spLocks/>
          </p:cNvSpPr>
          <p:nvPr/>
        </p:nvSpPr>
        <p:spPr bwMode="auto">
          <a:xfrm>
            <a:off x="8172451" y="1638300"/>
            <a:ext cx="230716" cy="112184"/>
          </a:xfrm>
          <a:custGeom>
            <a:avLst/>
            <a:gdLst>
              <a:gd name="T0" fmla="*/ 160917 w 112"/>
              <a:gd name="T1" fmla="*/ 51520 h 54"/>
              <a:gd name="T2" fmla="*/ 160917 w 112"/>
              <a:gd name="T3" fmla="*/ 51520 h 54"/>
              <a:gd name="T4" fmla="*/ 154728 w 112"/>
              <a:gd name="T5" fmla="*/ 42153 h 54"/>
              <a:gd name="T6" fmla="*/ 146991 w 112"/>
              <a:gd name="T7" fmla="*/ 31224 h 54"/>
              <a:gd name="T8" fmla="*/ 139255 w 112"/>
              <a:gd name="T9" fmla="*/ 23418 h 54"/>
              <a:gd name="T10" fmla="*/ 129971 w 112"/>
              <a:gd name="T11" fmla="*/ 15612 h 54"/>
              <a:gd name="T12" fmla="*/ 117593 w 112"/>
              <a:gd name="T13" fmla="*/ 7806 h 54"/>
              <a:gd name="T14" fmla="*/ 106762 w 112"/>
              <a:gd name="T15" fmla="*/ 3122 h 54"/>
              <a:gd name="T16" fmla="*/ 95931 w 112"/>
              <a:gd name="T17" fmla="*/ 1561 h 54"/>
              <a:gd name="T18" fmla="*/ 82006 w 112"/>
              <a:gd name="T19" fmla="*/ 0 h 54"/>
              <a:gd name="T20" fmla="*/ 82006 w 112"/>
              <a:gd name="T21" fmla="*/ 0 h 54"/>
              <a:gd name="T22" fmla="*/ 66533 w 112"/>
              <a:gd name="T23" fmla="*/ 1561 h 54"/>
              <a:gd name="T24" fmla="*/ 54155 w 112"/>
              <a:gd name="T25" fmla="*/ 6245 h 54"/>
              <a:gd name="T26" fmla="*/ 40229 w 112"/>
              <a:gd name="T27" fmla="*/ 10928 h 54"/>
              <a:gd name="T28" fmla="*/ 29398 w 112"/>
              <a:gd name="T29" fmla="*/ 18734 h 54"/>
              <a:gd name="T30" fmla="*/ 17020 w 112"/>
              <a:gd name="T31" fmla="*/ 31224 h 54"/>
              <a:gd name="T32" fmla="*/ 9284 w 112"/>
              <a:gd name="T33" fmla="*/ 42153 h 54"/>
              <a:gd name="T34" fmla="*/ 3095 w 112"/>
              <a:gd name="T35" fmla="*/ 56203 h 54"/>
              <a:gd name="T36" fmla="*/ 0 w 112"/>
              <a:gd name="T37" fmla="*/ 68693 h 54"/>
              <a:gd name="T38" fmla="*/ 15473 w 112"/>
              <a:gd name="T39" fmla="*/ 68693 h 54"/>
              <a:gd name="T40" fmla="*/ 15473 w 112"/>
              <a:gd name="T41" fmla="*/ 68693 h 54"/>
              <a:gd name="T42" fmla="*/ 18567 w 112"/>
              <a:gd name="T43" fmla="*/ 57765 h 54"/>
              <a:gd name="T44" fmla="*/ 24756 w 112"/>
              <a:gd name="T45" fmla="*/ 48397 h 54"/>
              <a:gd name="T46" fmla="*/ 30946 w 112"/>
              <a:gd name="T47" fmla="*/ 37469 h 54"/>
              <a:gd name="T48" fmla="*/ 38682 w 112"/>
              <a:gd name="T49" fmla="*/ 31224 h 54"/>
              <a:gd name="T50" fmla="*/ 47966 w 112"/>
              <a:gd name="T51" fmla="*/ 24979 h 54"/>
              <a:gd name="T52" fmla="*/ 58797 w 112"/>
              <a:gd name="T53" fmla="*/ 18734 h 54"/>
              <a:gd name="T54" fmla="*/ 71175 w 112"/>
              <a:gd name="T55" fmla="*/ 17173 h 54"/>
              <a:gd name="T56" fmla="*/ 82006 w 112"/>
              <a:gd name="T57" fmla="*/ 15612 h 54"/>
              <a:gd name="T58" fmla="*/ 82006 w 112"/>
              <a:gd name="T59" fmla="*/ 15612 h 54"/>
              <a:gd name="T60" fmla="*/ 92837 w 112"/>
              <a:gd name="T61" fmla="*/ 15612 h 54"/>
              <a:gd name="T62" fmla="*/ 105215 w 112"/>
              <a:gd name="T63" fmla="*/ 18734 h 54"/>
              <a:gd name="T64" fmla="*/ 114498 w 112"/>
              <a:gd name="T65" fmla="*/ 23418 h 54"/>
              <a:gd name="T66" fmla="*/ 123782 w 112"/>
              <a:gd name="T67" fmla="*/ 28102 h 54"/>
              <a:gd name="T68" fmla="*/ 131519 w 112"/>
              <a:gd name="T69" fmla="*/ 35908 h 54"/>
              <a:gd name="T70" fmla="*/ 137708 w 112"/>
              <a:gd name="T71" fmla="*/ 43714 h 54"/>
              <a:gd name="T72" fmla="*/ 143897 w 112"/>
              <a:gd name="T73" fmla="*/ 53081 h 54"/>
              <a:gd name="T74" fmla="*/ 146991 w 112"/>
              <a:gd name="T75" fmla="*/ 65571 h 54"/>
              <a:gd name="T76" fmla="*/ 128424 w 112"/>
              <a:gd name="T77" fmla="*/ 84305 h 54"/>
              <a:gd name="T78" fmla="*/ 173295 w 112"/>
              <a:gd name="T79" fmla="*/ 84305 h 54"/>
              <a:gd name="T80" fmla="*/ 173295 w 112"/>
              <a:gd name="T81" fmla="*/ 37469 h 54"/>
              <a:gd name="T82" fmla="*/ 160917 w 112"/>
              <a:gd name="T83" fmla="*/ 5152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12" h="54">
                <a:moveTo>
                  <a:pt x="104" y="33"/>
                </a:moveTo>
                <a:lnTo>
                  <a:pt x="104" y="33"/>
                </a:lnTo>
                <a:lnTo>
                  <a:pt x="100" y="27"/>
                </a:lnTo>
                <a:lnTo>
                  <a:pt x="95" y="20"/>
                </a:lnTo>
                <a:lnTo>
                  <a:pt x="90" y="15"/>
                </a:lnTo>
                <a:lnTo>
                  <a:pt x="84" y="10"/>
                </a:lnTo>
                <a:lnTo>
                  <a:pt x="76" y="5"/>
                </a:lnTo>
                <a:lnTo>
                  <a:pt x="69" y="2"/>
                </a:lnTo>
                <a:lnTo>
                  <a:pt x="62" y="1"/>
                </a:lnTo>
                <a:lnTo>
                  <a:pt x="53" y="0"/>
                </a:lnTo>
                <a:lnTo>
                  <a:pt x="43" y="1"/>
                </a:lnTo>
                <a:lnTo>
                  <a:pt x="35" y="4"/>
                </a:lnTo>
                <a:lnTo>
                  <a:pt x="26" y="7"/>
                </a:lnTo>
                <a:lnTo>
                  <a:pt x="19" y="12"/>
                </a:lnTo>
                <a:lnTo>
                  <a:pt x="11" y="20"/>
                </a:lnTo>
                <a:lnTo>
                  <a:pt x="6" y="27"/>
                </a:lnTo>
                <a:lnTo>
                  <a:pt x="2" y="36"/>
                </a:lnTo>
                <a:lnTo>
                  <a:pt x="0" y="44"/>
                </a:lnTo>
                <a:lnTo>
                  <a:pt x="10" y="44"/>
                </a:lnTo>
                <a:lnTo>
                  <a:pt x="12" y="37"/>
                </a:lnTo>
                <a:lnTo>
                  <a:pt x="16" y="31"/>
                </a:lnTo>
                <a:lnTo>
                  <a:pt x="20" y="24"/>
                </a:lnTo>
                <a:lnTo>
                  <a:pt x="25" y="20"/>
                </a:lnTo>
                <a:lnTo>
                  <a:pt x="31" y="16"/>
                </a:lnTo>
                <a:lnTo>
                  <a:pt x="38" y="12"/>
                </a:lnTo>
                <a:lnTo>
                  <a:pt x="46" y="11"/>
                </a:lnTo>
                <a:lnTo>
                  <a:pt x="53" y="10"/>
                </a:lnTo>
                <a:lnTo>
                  <a:pt x="60" y="10"/>
                </a:lnTo>
                <a:lnTo>
                  <a:pt x="68" y="12"/>
                </a:lnTo>
                <a:lnTo>
                  <a:pt x="74" y="15"/>
                </a:lnTo>
                <a:lnTo>
                  <a:pt x="80" y="18"/>
                </a:lnTo>
                <a:lnTo>
                  <a:pt x="85" y="23"/>
                </a:lnTo>
                <a:lnTo>
                  <a:pt x="89" y="28"/>
                </a:lnTo>
                <a:lnTo>
                  <a:pt x="93" y="34"/>
                </a:lnTo>
                <a:lnTo>
                  <a:pt x="95" y="42"/>
                </a:lnTo>
                <a:lnTo>
                  <a:pt x="83" y="54"/>
                </a:lnTo>
                <a:lnTo>
                  <a:pt x="112" y="54"/>
                </a:lnTo>
                <a:lnTo>
                  <a:pt x="112" y="24"/>
                </a:lnTo>
                <a:lnTo>
                  <a:pt x="104" y="3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3" name="Freeform 57">
            <a:extLst>
              <a:ext uri="{FF2B5EF4-FFF2-40B4-BE49-F238E27FC236}">
                <a16:creationId xmlns:a16="http://schemas.microsoft.com/office/drawing/2014/main" id="{E5C2D73D-A2D4-4E3D-BD6B-86DBCD636A61}"/>
              </a:ext>
            </a:extLst>
          </p:cNvPr>
          <p:cNvSpPr>
            <a:spLocks/>
          </p:cNvSpPr>
          <p:nvPr/>
        </p:nvSpPr>
        <p:spPr bwMode="auto">
          <a:xfrm>
            <a:off x="8729134" y="1631951"/>
            <a:ext cx="93133" cy="86783"/>
          </a:xfrm>
          <a:custGeom>
            <a:avLst/>
            <a:gdLst>
              <a:gd name="T0" fmla="*/ 70256 w 47"/>
              <a:gd name="T1" fmla="*/ 37469 h 42"/>
              <a:gd name="T2" fmla="*/ 35875 w 47"/>
              <a:gd name="T3" fmla="*/ 0 h 42"/>
              <a:gd name="T4" fmla="*/ 0 w 47"/>
              <a:gd name="T5" fmla="*/ 37469 h 42"/>
              <a:gd name="T6" fmla="*/ 11958 w 47"/>
              <a:gd name="T7" fmla="*/ 48398 h 42"/>
              <a:gd name="T8" fmla="*/ 28401 w 47"/>
              <a:gd name="T9" fmla="*/ 31224 h 42"/>
              <a:gd name="T10" fmla="*/ 28401 w 47"/>
              <a:gd name="T11" fmla="*/ 65571 h 42"/>
              <a:gd name="T12" fmla="*/ 43349 w 47"/>
              <a:gd name="T13" fmla="*/ 65571 h 42"/>
              <a:gd name="T14" fmla="*/ 43349 w 47"/>
              <a:gd name="T15" fmla="*/ 31224 h 42"/>
              <a:gd name="T16" fmla="*/ 59792 w 47"/>
              <a:gd name="T17" fmla="*/ 48398 h 42"/>
              <a:gd name="T18" fmla="*/ 70256 w 47"/>
              <a:gd name="T19" fmla="*/ 37469 h 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 h="42">
                <a:moveTo>
                  <a:pt x="47" y="24"/>
                </a:moveTo>
                <a:lnTo>
                  <a:pt x="24" y="0"/>
                </a:lnTo>
                <a:lnTo>
                  <a:pt x="0" y="24"/>
                </a:lnTo>
                <a:lnTo>
                  <a:pt x="8" y="31"/>
                </a:lnTo>
                <a:lnTo>
                  <a:pt x="19" y="20"/>
                </a:lnTo>
                <a:lnTo>
                  <a:pt x="19" y="42"/>
                </a:lnTo>
                <a:lnTo>
                  <a:pt x="29" y="42"/>
                </a:lnTo>
                <a:lnTo>
                  <a:pt x="29" y="20"/>
                </a:lnTo>
                <a:lnTo>
                  <a:pt x="40" y="31"/>
                </a:lnTo>
                <a:lnTo>
                  <a:pt x="47" y="2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4" name="Freeform 58">
            <a:extLst>
              <a:ext uri="{FF2B5EF4-FFF2-40B4-BE49-F238E27FC236}">
                <a16:creationId xmlns:a16="http://schemas.microsoft.com/office/drawing/2014/main" id="{96B0A494-284A-4606-8B12-A7EFD4614386}"/>
              </a:ext>
            </a:extLst>
          </p:cNvPr>
          <p:cNvSpPr>
            <a:spLocks/>
          </p:cNvSpPr>
          <p:nvPr/>
        </p:nvSpPr>
        <p:spPr bwMode="auto">
          <a:xfrm>
            <a:off x="8684685" y="1737785"/>
            <a:ext cx="182033" cy="55033"/>
          </a:xfrm>
          <a:custGeom>
            <a:avLst/>
            <a:gdLst>
              <a:gd name="T0" fmla="*/ 68676 w 89"/>
              <a:gd name="T1" fmla="*/ 42153 h 28"/>
              <a:gd name="T2" fmla="*/ 135825 w 89"/>
              <a:gd name="T3" fmla="*/ 1505 h 28"/>
              <a:gd name="T4" fmla="*/ 135825 w 89"/>
              <a:gd name="T5" fmla="*/ 1505 h 28"/>
              <a:gd name="T6" fmla="*/ 128194 w 89"/>
              <a:gd name="T7" fmla="*/ 0 h 28"/>
              <a:gd name="T8" fmla="*/ 7631 w 89"/>
              <a:gd name="T9" fmla="*/ 0 h 28"/>
              <a:gd name="T10" fmla="*/ 7631 w 89"/>
              <a:gd name="T11" fmla="*/ 0 h 28"/>
              <a:gd name="T12" fmla="*/ 0 w 89"/>
              <a:gd name="T13" fmla="*/ 1505 h 28"/>
              <a:gd name="T14" fmla="*/ 68676 w 89"/>
              <a:gd name="T15" fmla="*/ 42153 h 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9" h="28">
                <a:moveTo>
                  <a:pt x="45" y="28"/>
                </a:moveTo>
                <a:lnTo>
                  <a:pt x="89" y="1"/>
                </a:lnTo>
                <a:lnTo>
                  <a:pt x="84" y="0"/>
                </a:lnTo>
                <a:lnTo>
                  <a:pt x="5" y="0"/>
                </a:lnTo>
                <a:lnTo>
                  <a:pt x="0" y="1"/>
                </a:lnTo>
                <a:lnTo>
                  <a:pt x="45" y="2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5" name="Freeform 59">
            <a:extLst>
              <a:ext uri="{FF2B5EF4-FFF2-40B4-BE49-F238E27FC236}">
                <a16:creationId xmlns:a16="http://schemas.microsoft.com/office/drawing/2014/main" id="{3B9FB7BE-D466-4AC6-AAEC-8767B1526249}"/>
              </a:ext>
            </a:extLst>
          </p:cNvPr>
          <p:cNvSpPr>
            <a:spLocks/>
          </p:cNvSpPr>
          <p:nvPr/>
        </p:nvSpPr>
        <p:spPr bwMode="auto">
          <a:xfrm>
            <a:off x="8671985" y="1756833"/>
            <a:ext cx="207433" cy="112184"/>
          </a:xfrm>
          <a:custGeom>
            <a:avLst/>
            <a:gdLst>
              <a:gd name="T0" fmla="*/ 80434 w 98"/>
              <a:gd name="T1" fmla="*/ 43714 h 54"/>
              <a:gd name="T2" fmla="*/ 80434 w 98"/>
              <a:gd name="T3" fmla="*/ 43714 h 54"/>
              <a:gd name="T4" fmla="*/ 77280 w 98"/>
              <a:gd name="T5" fmla="*/ 46836 h 54"/>
              <a:gd name="T6" fmla="*/ 77280 w 98"/>
              <a:gd name="T7" fmla="*/ 46836 h 54"/>
              <a:gd name="T8" fmla="*/ 72549 w 98"/>
              <a:gd name="T9" fmla="*/ 43714 h 54"/>
              <a:gd name="T10" fmla="*/ 0 w 98"/>
              <a:gd name="T11" fmla="*/ 0 h 54"/>
              <a:gd name="T12" fmla="*/ 0 w 98"/>
              <a:gd name="T13" fmla="*/ 0 h 54"/>
              <a:gd name="T14" fmla="*/ 0 w 98"/>
              <a:gd name="T15" fmla="*/ 0 h 54"/>
              <a:gd name="T16" fmla="*/ 0 w 98"/>
              <a:gd name="T17" fmla="*/ 68693 h 54"/>
              <a:gd name="T18" fmla="*/ 0 w 98"/>
              <a:gd name="T19" fmla="*/ 68693 h 54"/>
              <a:gd name="T20" fmla="*/ 1577 w 98"/>
              <a:gd name="T21" fmla="*/ 74938 h 54"/>
              <a:gd name="T22" fmla="*/ 3154 w 98"/>
              <a:gd name="T23" fmla="*/ 81183 h 54"/>
              <a:gd name="T24" fmla="*/ 9463 w 98"/>
              <a:gd name="T25" fmla="*/ 82744 h 54"/>
              <a:gd name="T26" fmla="*/ 14194 w 98"/>
              <a:gd name="T27" fmla="*/ 84305 h 54"/>
              <a:gd name="T28" fmla="*/ 138789 w 98"/>
              <a:gd name="T29" fmla="*/ 84305 h 54"/>
              <a:gd name="T30" fmla="*/ 138789 w 98"/>
              <a:gd name="T31" fmla="*/ 84305 h 54"/>
              <a:gd name="T32" fmla="*/ 145097 w 98"/>
              <a:gd name="T33" fmla="*/ 82744 h 54"/>
              <a:gd name="T34" fmla="*/ 151406 w 98"/>
              <a:gd name="T35" fmla="*/ 81183 h 54"/>
              <a:gd name="T36" fmla="*/ 152983 w 98"/>
              <a:gd name="T37" fmla="*/ 74938 h 54"/>
              <a:gd name="T38" fmla="*/ 154560 w 98"/>
              <a:gd name="T39" fmla="*/ 68693 h 54"/>
              <a:gd name="T40" fmla="*/ 154560 w 98"/>
              <a:gd name="T41" fmla="*/ 0 h 54"/>
              <a:gd name="T42" fmla="*/ 154560 w 98"/>
              <a:gd name="T43" fmla="*/ 0 h 54"/>
              <a:gd name="T44" fmla="*/ 154560 w 98"/>
              <a:gd name="T45" fmla="*/ 0 h 54"/>
              <a:gd name="T46" fmla="*/ 80434 w 98"/>
              <a:gd name="T47" fmla="*/ 43714 h 5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8" h="54">
                <a:moveTo>
                  <a:pt x="51" y="28"/>
                </a:moveTo>
                <a:lnTo>
                  <a:pt x="51" y="28"/>
                </a:lnTo>
                <a:lnTo>
                  <a:pt x="49" y="30"/>
                </a:lnTo>
                <a:lnTo>
                  <a:pt x="46" y="28"/>
                </a:lnTo>
                <a:lnTo>
                  <a:pt x="0" y="0"/>
                </a:lnTo>
                <a:lnTo>
                  <a:pt x="0" y="44"/>
                </a:lnTo>
                <a:lnTo>
                  <a:pt x="1" y="48"/>
                </a:lnTo>
                <a:lnTo>
                  <a:pt x="2" y="52"/>
                </a:lnTo>
                <a:lnTo>
                  <a:pt x="6" y="53"/>
                </a:lnTo>
                <a:lnTo>
                  <a:pt x="9" y="54"/>
                </a:lnTo>
                <a:lnTo>
                  <a:pt x="88" y="54"/>
                </a:lnTo>
                <a:lnTo>
                  <a:pt x="92" y="53"/>
                </a:lnTo>
                <a:lnTo>
                  <a:pt x="96" y="52"/>
                </a:lnTo>
                <a:lnTo>
                  <a:pt x="97" y="48"/>
                </a:lnTo>
                <a:lnTo>
                  <a:pt x="98" y="44"/>
                </a:lnTo>
                <a:lnTo>
                  <a:pt x="98" y="0"/>
                </a:lnTo>
                <a:lnTo>
                  <a:pt x="51" y="2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6" name="Freeform 60">
            <a:extLst>
              <a:ext uri="{FF2B5EF4-FFF2-40B4-BE49-F238E27FC236}">
                <a16:creationId xmlns:a16="http://schemas.microsoft.com/office/drawing/2014/main" id="{2B06B1E2-492E-48F1-A45C-047919FBE57B}"/>
              </a:ext>
            </a:extLst>
          </p:cNvPr>
          <p:cNvSpPr>
            <a:spLocks/>
          </p:cNvSpPr>
          <p:nvPr/>
        </p:nvSpPr>
        <p:spPr bwMode="auto">
          <a:xfrm>
            <a:off x="9222318" y="1638300"/>
            <a:ext cx="93133" cy="86784"/>
          </a:xfrm>
          <a:custGeom>
            <a:avLst/>
            <a:gdLst>
              <a:gd name="T0" fmla="*/ 59792 w 47"/>
              <a:gd name="T1" fmla="*/ 17173 h 42"/>
              <a:gd name="T2" fmla="*/ 43349 w 47"/>
              <a:gd name="T3" fmla="*/ 34347 h 42"/>
              <a:gd name="T4" fmla="*/ 43349 w 47"/>
              <a:gd name="T5" fmla="*/ 0 h 42"/>
              <a:gd name="T6" fmla="*/ 28401 w 47"/>
              <a:gd name="T7" fmla="*/ 0 h 42"/>
              <a:gd name="T8" fmla="*/ 28401 w 47"/>
              <a:gd name="T9" fmla="*/ 34347 h 42"/>
              <a:gd name="T10" fmla="*/ 11958 w 47"/>
              <a:gd name="T11" fmla="*/ 17173 h 42"/>
              <a:gd name="T12" fmla="*/ 0 w 47"/>
              <a:gd name="T13" fmla="*/ 28102 h 42"/>
              <a:gd name="T14" fmla="*/ 35875 w 47"/>
              <a:gd name="T15" fmla="*/ 65571 h 42"/>
              <a:gd name="T16" fmla="*/ 70256 w 47"/>
              <a:gd name="T17" fmla="*/ 28102 h 42"/>
              <a:gd name="T18" fmla="*/ 59792 w 47"/>
              <a:gd name="T19" fmla="*/ 17173 h 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 h="42">
                <a:moveTo>
                  <a:pt x="40" y="11"/>
                </a:moveTo>
                <a:lnTo>
                  <a:pt x="29" y="22"/>
                </a:lnTo>
                <a:lnTo>
                  <a:pt x="29" y="0"/>
                </a:lnTo>
                <a:lnTo>
                  <a:pt x="19" y="0"/>
                </a:lnTo>
                <a:lnTo>
                  <a:pt x="19" y="22"/>
                </a:lnTo>
                <a:lnTo>
                  <a:pt x="8" y="11"/>
                </a:lnTo>
                <a:lnTo>
                  <a:pt x="0" y="18"/>
                </a:lnTo>
                <a:lnTo>
                  <a:pt x="24" y="42"/>
                </a:lnTo>
                <a:lnTo>
                  <a:pt x="47" y="18"/>
                </a:lnTo>
                <a:lnTo>
                  <a:pt x="40" y="1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grpSp>
        <p:nvGrpSpPr>
          <p:cNvPr id="57" name="Group 575">
            <a:extLst>
              <a:ext uri="{FF2B5EF4-FFF2-40B4-BE49-F238E27FC236}">
                <a16:creationId xmlns:a16="http://schemas.microsoft.com/office/drawing/2014/main" id="{2B86208A-C59A-4E4D-BEA5-EED8D794D070}"/>
              </a:ext>
            </a:extLst>
          </p:cNvPr>
          <p:cNvGrpSpPr>
            <a:grpSpLocks/>
          </p:cNvGrpSpPr>
          <p:nvPr/>
        </p:nvGrpSpPr>
        <p:grpSpPr bwMode="auto">
          <a:xfrm>
            <a:off x="9165168" y="1737785"/>
            <a:ext cx="207433" cy="131233"/>
            <a:chOff x="9165652" y="1737410"/>
            <a:chExt cx="206080" cy="131138"/>
          </a:xfrm>
        </p:grpSpPr>
        <p:sp>
          <p:nvSpPr>
            <p:cNvPr id="58" name="Freeform 61">
              <a:extLst>
                <a:ext uri="{FF2B5EF4-FFF2-40B4-BE49-F238E27FC236}">
                  <a16:creationId xmlns:a16="http://schemas.microsoft.com/office/drawing/2014/main" id="{9A976996-D677-461F-9FDB-CAB9AFC174D9}"/>
                </a:ext>
              </a:extLst>
            </p:cNvPr>
            <p:cNvSpPr>
              <a:spLocks/>
            </p:cNvSpPr>
            <p:nvPr/>
          </p:nvSpPr>
          <p:spPr bwMode="auto">
            <a:xfrm>
              <a:off x="9178142" y="1737410"/>
              <a:ext cx="181100" cy="56204"/>
            </a:xfrm>
            <a:custGeom>
              <a:avLst/>
              <a:gdLst>
                <a:gd name="T0" fmla="*/ 91567 w 89"/>
                <a:gd name="T1" fmla="*/ 56204 h 28"/>
                <a:gd name="T2" fmla="*/ 181100 w 89"/>
                <a:gd name="T3" fmla="*/ 2007 h 28"/>
                <a:gd name="T4" fmla="*/ 181100 w 89"/>
                <a:gd name="T5" fmla="*/ 2007 h 28"/>
                <a:gd name="T6" fmla="*/ 170926 w 89"/>
                <a:gd name="T7" fmla="*/ 0 h 28"/>
                <a:gd name="T8" fmla="*/ 10174 w 89"/>
                <a:gd name="T9" fmla="*/ 0 h 28"/>
                <a:gd name="T10" fmla="*/ 10174 w 89"/>
                <a:gd name="T11" fmla="*/ 0 h 28"/>
                <a:gd name="T12" fmla="*/ 0 w 89"/>
                <a:gd name="T13" fmla="*/ 2007 h 28"/>
                <a:gd name="T14" fmla="*/ 91567 w 89"/>
                <a:gd name="T15" fmla="*/ 56204 h 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9" h="28">
                  <a:moveTo>
                    <a:pt x="45" y="28"/>
                  </a:moveTo>
                  <a:lnTo>
                    <a:pt x="89" y="1"/>
                  </a:lnTo>
                  <a:lnTo>
                    <a:pt x="84" y="0"/>
                  </a:lnTo>
                  <a:lnTo>
                    <a:pt x="5" y="0"/>
                  </a:lnTo>
                  <a:lnTo>
                    <a:pt x="0" y="1"/>
                  </a:lnTo>
                  <a:lnTo>
                    <a:pt x="45" y="2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9" name="Freeform 62">
              <a:extLst>
                <a:ext uri="{FF2B5EF4-FFF2-40B4-BE49-F238E27FC236}">
                  <a16:creationId xmlns:a16="http://schemas.microsoft.com/office/drawing/2014/main" id="{50BEB7D9-3A97-48A9-A8C0-C2DD43AB3CCA}"/>
                </a:ext>
              </a:extLst>
            </p:cNvPr>
            <p:cNvSpPr>
              <a:spLocks/>
            </p:cNvSpPr>
            <p:nvPr/>
          </p:nvSpPr>
          <p:spPr bwMode="auto">
            <a:xfrm>
              <a:off x="9165652" y="1756141"/>
              <a:ext cx="206080" cy="112407"/>
            </a:xfrm>
            <a:custGeom>
              <a:avLst/>
              <a:gdLst>
                <a:gd name="T0" fmla="*/ 108244 w 99"/>
                <a:gd name="T1" fmla="*/ 58285 h 54"/>
                <a:gd name="T2" fmla="*/ 108244 w 99"/>
                <a:gd name="T3" fmla="*/ 58285 h 54"/>
                <a:gd name="T4" fmla="*/ 104081 w 99"/>
                <a:gd name="T5" fmla="*/ 62448 h 54"/>
                <a:gd name="T6" fmla="*/ 104081 w 99"/>
                <a:gd name="T7" fmla="*/ 62448 h 54"/>
                <a:gd name="T8" fmla="*/ 97836 w 99"/>
                <a:gd name="T9" fmla="*/ 58285 h 54"/>
                <a:gd name="T10" fmla="*/ 0 w 99"/>
                <a:gd name="T11" fmla="*/ 0 h 54"/>
                <a:gd name="T12" fmla="*/ 0 w 99"/>
                <a:gd name="T13" fmla="*/ 0 h 54"/>
                <a:gd name="T14" fmla="*/ 0 w 99"/>
                <a:gd name="T15" fmla="*/ 0 h 54"/>
                <a:gd name="T16" fmla="*/ 0 w 99"/>
                <a:gd name="T17" fmla="*/ 91591 h 54"/>
                <a:gd name="T18" fmla="*/ 0 w 99"/>
                <a:gd name="T19" fmla="*/ 91591 h 54"/>
                <a:gd name="T20" fmla="*/ 4163 w 99"/>
                <a:gd name="T21" fmla="*/ 99917 h 54"/>
                <a:gd name="T22" fmla="*/ 6245 w 99"/>
                <a:gd name="T23" fmla="*/ 108244 h 54"/>
                <a:gd name="T24" fmla="*/ 12490 w 99"/>
                <a:gd name="T25" fmla="*/ 110325 h 54"/>
                <a:gd name="T26" fmla="*/ 20816 w 99"/>
                <a:gd name="T27" fmla="*/ 112407 h 54"/>
                <a:gd name="T28" fmla="*/ 185264 w 99"/>
                <a:gd name="T29" fmla="*/ 112407 h 54"/>
                <a:gd name="T30" fmla="*/ 185264 w 99"/>
                <a:gd name="T31" fmla="*/ 112407 h 54"/>
                <a:gd name="T32" fmla="*/ 193590 w 99"/>
                <a:gd name="T33" fmla="*/ 110325 h 54"/>
                <a:gd name="T34" fmla="*/ 201917 w 99"/>
                <a:gd name="T35" fmla="*/ 108244 h 54"/>
                <a:gd name="T36" fmla="*/ 203998 w 99"/>
                <a:gd name="T37" fmla="*/ 99917 h 54"/>
                <a:gd name="T38" fmla="*/ 206080 w 99"/>
                <a:gd name="T39" fmla="*/ 91591 h 54"/>
                <a:gd name="T40" fmla="*/ 206080 w 99"/>
                <a:gd name="T41" fmla="*/ 0 h 54"/>
                <a:gd name="T42" fmla="*/ 206080 w 99"/>
                <a:gd name="T43" fmla="*/ 0 h 54"/>
                <a:gd name="T44" fmla="*/ 206080 w 99"/>
                <a:gd name="T45" fmla="*/ 0 h 54"/>
                <a:gd name="T46" fmla="*/ 108244 w 99"/>
                <a:gd name="T47" fmla="*/ 58285 h 5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9" h="54">
                  <a:moveTo>
                    <a:pt x="52" y="28"/>
                  </a:moveTo>
                  <a:lnTo>
                    <a:pt x="52" y="28"/>
                  </a:lnTo>
                  <a:lnTo>
                    <a:pt x="50" y="30"/>
                  </a:lnTo>
                  <a:lnTo>
                    <a:pt x="47" y="28"/>
                  </a:lnTo>
                  <a:lnTo>
                    <a:pt x="0" y="0"/>
                  </a:lnTo>
                  <a:lnTo>
                    <a:pt x="0" y="44"/>
                  </a:lnTo>
                  <a:lnTo>
                    <a:pt x="2" y="48"/>
                  </a:lnTo>
                  <a:lnTo>
                    <a:pt x="3" y="52"/>
                  </a:lnTo>
                  <a:lnTo>
                    <a:pt x="6" y="53"/>
                  </a:lnTo>
                  <a:lnTo>
                    <a:pt x="10" y="54"/>
                  </a:lnTo>
                  <a:lnTo>
                    <a:pt x="89" y="54"/>
                  </a:lnTo>
                  <a:lnTo>
                    <a:pt x="93" y="53"/>
                  </a:lnTo>
                  <a:lnTo>
                    <a:pt x="97" y="52"/>
                  </a:lnTo>
                  <a:lnTo>
                    <a:pt x="98" y="48"/>
                  </a:lnTo>
                  <a:lnTo>
                    <a:pt x="99" y="44"/>
                  </a:lnTo>
                  <a:lnTo>
                    <a:pt x="99" y="0"/>
                  </a:lnTo>
                  <a:lnTo>
                    <a:pt x="52" y="2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grpSp>
      <p:sp>
        <p:nvSpPr>
          <p:cNvPr id="60" name="Freeform 63">
            <a:extLst>
              <a:ext uri="{FF2B5EF4-FFF2-40B4-BE49-F238E27FC236}">
                <a16:creationId xmlns:a16="http://schemas.microsoft.com/office/drawing/2014/main" id="{3E67D82C-4A95-450D-A41D-5AC5B1FF90AA}"/>
              </a:ext>
            </a:extLst>
          </p:cNvPr>
          <p:cNvSpPr>
            <a:spLocks/>
          </p:cNvSpPr>
          <p:nvPr/>
        </p:nvSpPr>
        <p:spPr bwMode="auto">
          <a:xfrm>
            <a:off x="10134600" y="1763185"/>
            <a:ext cx="160867" cy="105833"/>
          </a:xfrm>
          <a:custGeom>
            <a:avLst/>
            <a:gdLst>
              <a:gd name="T0" fmla="*/ 120233 w 79"/>
              <a:gd name="T1" fmla="*/ 3062 h 52"/>
              <a:gd name="T2" fmla="*/ 64741 w 79"/>
              <a:gd name="T3" fmla="*/ 39812 h 52"/>
              <a:gd name="T4" fmla="*/ 64741 w 79"/>
              <a:gd name="T5" fmla="*/ 39812 h 52"/>
              <a:gd name="T6" fmla="*/ 60116 w 79"/>
              <a:gd name="T7" fmla="*/ 42874 h 52"/>
              <a:gd name="T8" fmla="*/ 60116 w 79"/>
              <a:gd name="T9" fmla="*/ 42874 h 52"/>
              <a:gd name="T10" fmla="*/ 57033 w 79"/>
              <a:gd name="T11" fmla="*/ 39812 h 52"/>
              <a:gd name="T12" fmla="*/ 0 w 79"/>
              <a:gd name="T13" fmla="*/ 0 h 52"/>
              <a:gd name="T14" fmla="*/ 0 w 79"/>
              <a:gd name="T15" fmla="*/ 0 h 52"/>
              <a:gd name="T16" fmla="*/ 0 w 79"/>
              <a:gd name="T17" fmla="*/ 4594 h 52"/>
              <a:gd name="T18" fmla="*/ 0 w 79"/>
              <a:gd name="T19" fmla="*/ 64311 h 52"/>
              <a:gd name="T20" fmla="*/ 0 w 79"/>
              <a:gd name="T21" fmla="*/ 64311 h 52"/>
              <a:gd name="T22" fmla="*/ 1541 w 79"/>
              <a:gd name="T23" fmla="*/ 70436 h 52"/>
              <a:gd name="T24" fmla="*/ 3083 w 79"/>
              <a:gd name="T25" fmla="*/ 76561 h 52"/>
              <a:gd name="T26" fmla="*/ 9249 w 79"/>
              <a:gd name="T27" fmla="*/ 78092 h 52"/>
              <a:gd name="T28" fmla="*/ 15414 w 79"/>
              <a:gd name="T29" fmla="*/ 79623 h 52"/>
              <a:gd name="T30" fmla="*/ 106360 w 79"/>
              <a:gd name="T31" fmla="*/ 79623 h 52"/>
              <a:gd name="T32" fmla="*/ 106360 w 79"/>
              <a:gd name="T33" fmla="*/ 79623 h 52"/>
              <a:gd name="T34" fmla="*/ 112525 w 79"/>
              <a:gd name="T35" fmla="*/ 78092 h 52"/>
              <a:gd name="T36" fmla="*/ 117150 w 79"/>
              <a:gd name="T37" fmla="*/ 76561 h 52"/>
              <a:gd name="T38" fmla="*/ 120233 w 79"/>
              <a:gd name="T39" fmla="*/ 70436 h 52"/>
              <a:gd name="T40" fmla="*/ 121774 w 79"/>
              <a:gd name="T41" fmla="*/ 64311 h 52"/>
              <a:gd name="T42" fmla="*/ 121774 w 79"/>
              <a:gd name="T43" fmla="*/ 4594 h 52"/>
              <a:gd name="T44" fmla="*/ 121774 w 79"/>
              <a:gd name="T45" fmla="*/ 4594 h 52"/>
              <a:gd name="T46" fmla="*/ 121774 w 79"/>
              <a:gd name="T47" fmla="*/ 3062 h 52"/>
              <a:gd name="T48" fmla="*/ 121774 w 79"/>
              <a:gd name="T49" fmla="*/ 3062 h 52"/>
              <a:gd name="T50" fmla="*/ 120233 w 79"/>
              <a:gd name="T51" fmla="*/ 3062 h 52"/>
              <a:gd name="T52" fmla="*/ 120233 w 79"/>
              <a:gd name="T53" fmla="*/ 3062 h 5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79" h="52">
                <a:moveTo>
                  <a:pt x="78" y="2"/>
                </a:moveTo>
                <a:lnTo>
                  <a:pt x="42" y="26"/>
                </a:lnTo>
                <a:lnTo>
                  <a:pt x="39" y="28"/>
                </a:lnTo>
                <a:lnTo>
                  <a:pt x="37" y="26"/>
                </a:lnTo>
                <a:lnTo>
                  <a:pt x="0" y="0"/>
                </a:lnTo>
                <a:lnTo>
                  <a:pt x="0" y="3"/>
                </a:lnTo>
                <a:lnTo>
                  <a:pt x="0" y="42"/>
                </a:lnTo>
                <a:lnTo>
                  <a:pt x="1" y="46"/>
                </a:lnTo>
                <a:lnTo>
                  <a:pt x="2" y="50"/>
                </a:lnTo>
                <a:lnTo>
                  <a:pt x="6" y="51"/>
                </a:lnTo>
                <a:lnTo>
                  <a:pt x="10" y="52"/>
                </a:lnTo>
                <a:lnTo>
                  <a:pt x="69" y="52"/>
                </a:lnTo>
                <a:lnTo>
                  <a:pt x="73" y="51"/>
                </a:lnTo>
                <a:lnTo>
                  <a:pt x="76" y="50"/>
                </a:lnTo>
                <a:lnTo>
                  <a:pt x="78" y="46"/>
                </a:lnTo>
                <a:lnTo>
                  <a:pt x="79" y="42"/>
                </a:lnTo>
                <a:lnTo>
                  <a:pt x="79" y="3"/>
                </a:lnTo>
                <a:lnTo>
                  <a:pt x="79" y="2"/>
                </a:lnTo>
                <a:lnTo>
                  <a:pt x="78" y="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1" name="Freeform 64">
            <a:extLst>
              <a:ext uri="{FF2B5EF4-FFF2-40B4-BE49-F238E27FC236}">
                <a16:creationId xmlns:a16="http://schemas.microsoft.com/office/drawing/2014/main" id="{9584E22F-46BE-4207-A680-F229C840FB67}"/>
              </a:ext>
            </a:extLst>
          </p:cNvPr>
          <p:cNvSpPr>
            <a:spLocks/>
          </p:cNvSpPr>
          <p:nvPr/>
        </p:nvSpPr>
        <p:spPr bwMode="auto">
          <a:xfrm>
            <a:off x="10145184" y="1750484"/>
            <a:ext cx="124883" cy="42333"/>
          </a:xfrm>
          <a:custGeom>
            <a:avLst/>
            <a:gdLst>
              <a:gd name="T0" fmla="*/ 49139 w 61"/>
              <a:gd name="T1" fmla="*/ 32787 h 23"/>
              <a:gd name="T2" fmla="*/ 93672 w 61"/>
              <a:gd name="T3" fmla="*/ 5702 h 23"/>
              <a:gd name="T4" fmla="*/ 93672 w 61"/>
              <a:gd name="T5" fmla="*/ 5702 h 23"/>
              <a:gd name="T6" fmla="*/ 85994 w 61"/>
              <a:gd name="T7" fmla="*/ 0 h 23"/>
              <a:gd name="T8" fmla="*/ 4607 w 61"/>
              <a:gd name="T9" fmla="*/ 0 h 23"/>
              <a:gd name="T10" fmla="*/ 4607 w 61"/>
              <a:gd name="T11" fmla="*/ 0 h 23"/>
              <a:gd name="T12" fmla="*/ 0 w 61"/>
              <a:gd name="T13" fmla="*/ 0 h 23"/>
              <a:gd name="T14" fmla="*/ 49139 w 61"/>
              <a:gd name="T15" fmla="*/ 32787 h 2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1" h="23">
                <a:moveTo>
                  <a:pt x="32" y="23"/>
                </a:moveTo>
                <a:lnTo>
                  <a:pt x="61" y="4"/>
                </a:lnTo>
                <a:lnTo>
                  <a:pt x="56" y="0"/>
                </a:lnTo>
                <a:lnTo>
                  <a:pt x="3" y="0"/>
                </a:lnTo>
                <a:lnTo>
                  <a:pt x="0" y="0"/>
                </a:lnTo>
                <a:lnTo>
                  <a:pt x="32" y="2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2" name="Freeform 65">
            <a:extLst>
              <a:ext uri="{FF2B5EF4-FFF2-40B4-BE49-F238E27FC236}">
                <a16:creationId xmlns:a16="http://schemas.microsoft.com/office/drawing/2014/main" id="{34998515-1DB5-4D5A-A2FA-86D6C2B20B05}"/>
              </a:ext>
            </a:extLst>
          </p:cNvPr>
          <p:cNvSpPr>
            <a:spLocks noEditPoints="1"/>
          </p:cNvSpPr>
          <p:nvPr/>
        </p:nvSpPr>
        <p:spPr bwMode="auto">
          <a:xfrm>
            <a:off x="10253134" y="1625601"/>
            <a:ext cx="124884" cy="124884"/>
          </a:xfrm>
          <a:custGeom>
            <a:avLst/>
            <a:gdLst>
              <a:gd name="T0" fmla="*/ 47630 w 59"/>
              <a:gd name="T1" fmla="*/ 0 h 59"/>
              <a:gd name="T2" fmla="*/ 47630 w 59"/>
              <a:gd name="T3" fmla="*/ 0 h 59"/>
              <a:gd name="T4" fmla="*/ 38104 w 59"/>
              <a:gd name="T5" fmla="*/ 0 h 59"/>
              <a:gd name="T6" fmla="*/ 30166 w 59"/>
              <a:gd name="T7" fmla="*/ 3175 h 59"/>
              <a:gd name="T8" fmla="*/ 22227 w 59"/>
              <a:gd name="T9" fmla="*/ 7938 h 59"/>
              <a:gd name="T10" fmla="*/ 14289 w 59"/>
              <a:gd name="T11" fmla="*/ 14289 h 59"/>
              <a:gd name="T12" fmla="*/ 7938 w 59"/>
              <a:gd name="T13" fmla="*/ 20640 h 59"/>
              <a:gd name="T14" fmla="*/ 4763 w 59"/>
              <a:gd name="T15" fmla="*/ 28578 h 59"/>
              <a:gd name="T16" fmla="*/ 0 w 59"/>
              <a:gd name="T17" fmla="*/ 36516 h 59"/>
              <a:gd name="T18" fmla="*/ 0 w 59"/>
              <a:gd name="T19" fmla="*/ 46042 h 59"/>
              <a:gd name="T20" fmla="*/ 0 w 59"/>
              <a:gd name="T21" fmla="*/ 46042 h 59"/>
              <a:gd name="T22" fmla="*/ 0 w 59"/>
              <a:gd name="T23" fmla="*/ 57156 h 59"/>
              <a:gd name="T24" fmla="*/ 4763 w 59"/>
              <a:gd name="T25" fmla="*/ 65094 h 59"/>
              <a:gd name="T26" fmla="*/ 7938 w 59"/>
              <a:gd name="T27" fmla="*/ 73032 h 59"/>
              <a:gd name="T28" fmla="*/ 14289 w 59"/>
              <a:gd name="T29" fmla="*/ 79383 h 59"/>
              <a:gd name="T30" fmla="*/ 22227 w 59"/>
              <a:gd name="T31" fmla="*/ 85734 h 59"/>
              <a:gd name="T32" fmla="*/ 30166 w 59"/>
              <a:gd name="T33" fmla="*/ 90497 h 59"/>
              <a:gd name="T34" fmla="*/ 38104 w 59"/>
              <a:gd name="T35" fmla="*/ 92084 h 59"/>
              <a:gd name="T36" fmla="*/ 47630 w 59"/>
              <a:gd name="T37" fmla="*/ 93672 h 59"/>
              <a:gd name="T38" fmla="*/ 47630 w 59"/>
              <a:gd name="T39" fmla="*/ 93672 h 59"/>
              <a:gd name="T40" fmla="*/ 57156 w 59"/>
              <a:gd name="T41" fmla="*/ 92084 h 59"/>
              <a:gd name="T42" fmla="*/ 65094 w 59"/>
              <a:gd name="T43" fmla="*/ 90497 h 59"/>
              <a:gd name="T44" fmla="*/ 73032 w 59"/>
              <a:gd name="T45" fmla="*/ 85734 h 59"/>
              <a:gd name="T46" fmla="*/ 80971 w 59"/>
              <a:gd name="T47" fmla="*/ 79383 h 59"/>
              <a:gd name="T48" fmla="*/ 85734 w 59"/>
              <a:gd name="T49" fmla="*/ 73032 h 59"/>
              <a:gd name="T50" fmla="*/ 90497 w 59"/>
              <a:gd name="T51" fmla="*/ 65094 h 59"/>
              <a:gd name="T52" fmla="*/ 93672 w 59"/>
              <a:gd name="T53" fmla="*/ 57156 h 59"/>
              <a:gd name="T54" fmla="*/ 93672 w 59"/>
              <a:gd name="T55" fmla="*/ 46042 h 59"/>
              <a:gd name="T56" fmla="*/ 93672 w 59"/>
              <a:gd name="T57" fmla="*/ 46042 h 59"/>
              <a:gd name="T58" fmla="*/ 93672 w 59"/>
              <a:gd name="T59" fmla="*/ 36516 h 59"/>
              <a:gd name="T60" fmla="*/ 90497 w 59"/>
              <a:gd name="T61" fmla="*/ 28578 h 59"/>
              <a:gd name="T62" fmla="*/ 85734 w 59"/>
              <a:gd name="T63" fmla="*/ 20640 h 59"/>
              <a:gd name="T64" fmla="*/ 80971 w 59"/>
              <a:gd name="T65" fmla="*/ 14289 h 59"/>
              <a:gd name="T66" fmla="*/ 73032 w 59"/>
              <a:gd name="T67" fmla="*/ 7938 h 59"/>
              <a:gd name="T68" fmla="*/ 65094 w 59"/>
              <a:gd name="T69" fmla="*/ 3175 h 59"/>
              <a:gd name="T70" fmla="*/ 57156 w 59"/>
              <a:gd name="T71" fmla="*/ 0 h 59"/>
              <a:gd name="T72" fmla="*/ 47630 w 59"/>
              <a:gd name="T73" fmla="*/ 0 h 59"/>
              <a:gd name="T74" fmla="*/ 47630 w 59"/>
              <a:gd name="T75" fmla="*/ 0 h 59"/>
              <a:gd name="T76" fmla="*/ 71445 w 59"/>
              <a:gd name="T77" fmla="*/ 53980 h 59"/>
              <a:gd name="T78" fmla="*/ 39692 w 59"/>
              <a:gd name="T79" fmla="*/ 53980 h 59"/>
              <a:gd name="T80" fmla="*/ 39692 w 59"/>
              <a:gd name="T81" fmla="*/ 15877 h 59"/>
              <a:gd name="T82" fmla="*/ 55568 w 59"/>
              <a:gd name="T83" fmla="*/ 15877 h 59"/>
              <a:gd name="T84" fmla="*/ 55568 w 59"/>
              <a:gd name="T85" fmla="*/ 39692 h 59"/>
              <a:gd name="T86" fmla="*/ 71445 w 59"/>
              <a:gd name="T87" fmla="*/ 39692 h 59"/>
              <a:gd name="T88" fmla="*/ 71445 w 59"/>
              <a:gd name="T89" fmla="*/ 53980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9" h="59">
                <a:moveTo>
                  <a:pt x="30" y="0"/>
                </a:moveTo>
                <a:lnTo>
                  <a:pt x="30" y="0"/>
                </a:lnTo>
                <a:lnTo>
                  <a:pt x="24" y="0"/>
                </a:lnTo>
                <a:lnTo>
                  <a:pt x="19" y="2"/>
                </a:lnTo>
                <a:lnTo>
                  <a:pt x="14" y="5"/>
                </a:lnTo>
                <a:lnTo>
                  <a:pt x="9" y="9"/>
                </a:lnTo>
                <a:lnTo>
                  <a:pt x="5" y="13"/>
                </a:lnTo>
                <a:lnTo>
                  <a:pt x="3" y="18"/>
                </a:lnTo>
                <a:lnTo>
                  <a:pt x="0" y="23"/>
                </a:lnTo>
                <a:lnTo>
                  <a:pt x="0" y="29"/>
                </a:lnTo>
                <a:lnTo>
                  <a:pt x="0" y="36"/>
                </a:lnTo>
                <a:lnTo>
                  <a:pt x="3" y="41"/>
                </a:lnTo>
                <a:lnTo>
                  <a:pt x="5" y="46"/>
                </a:lnTo>
                <a:lnTo>
                  <a:pt x="9" y="50"/>
                </a:lnTo>
                <a:lnTo>
                  <a:pt x="14" y="54"/>
                </a:lnTo>
                <a:lnTo>
                  <a:pt x="19" y="57"/>
                </a:lnTo>
                <a:lnTo>
                  <a:pt x="24" y="58"/>
                </a:lnTo>
                <a:lnTo>
                  <a:pt x="30" y="59"/>
                </a:lnTo>
                <a:lnTo>
                  <a:pt x="36" y="58"/>
                </a:lnTo>
                <a:lnTo>
                  <a:pt x="41" y="57"/>
                </a:lnTo>
                <a:lnTo>
                  <a:pt x="46" y="54"/>
                </a:lnTo>
                <a:lnTo>
                  <a:pt x="51" y="50"/>
                </a:lnTo>
                <a:lnTo>
                  <a:pt x="54" y="46"/>
                </a:lnTo>
                <a:lnTo>
                  <a:pt x="57" y="41"/>
                </a:lnTo>
                <a:lnTo>
                  <a:pt x="59" y="36"/>
                </a:lnTo>
                <a:lnTo>
                  <a:pt x="59" y="29"/>
                </a:lnTo>
                <a:lnTo>
                  <a:pt x="59" y="23"/>
                </a:lnTo>
                <a:lnTo>
                  <a:pt x="57" y="18"/>
                </a:lnTo>
                <a:lnTo>
                  <a:pt x="54" y="13"/>
                </a:lnTo>
                <a:lnTo>
                  <a:pt x="51" y="9"/>
                </a:lnTo>
                <a:lnTo>
                  <a:pt x="46" y="5"/>
                </a:lnTo>
                <a:lnTo>
                  <a:pt x="41" y="2"/>
                </a:lnTo>
                <a:lnTo>
                  <a:pt x="36" y="0"/>
                </a:lnTo>
                <a:lnTo>
                  <a:pt x="30" y="0"/>
                </a:lnTo>
                <a:close/>
                <a:moveTo>
                  <a:pt x="45" y="34"/>
                </a:moveTo>
                <a:lnTo>
                  <a:pt x="25" y="34"/>
                </a:lnTo>
                <a:lnTo>
                  <a:pt x="25" y="10"/>
                </a:lnTo>
                <a:lnTo>
                  <a:pt x="35" y="10"/>
                </a:lnTo>
                <a:lnTo>
                  <a:pt x="35" y="25"/>
                </a:lnTo>
                <a:lnTo>
                  <a:pt x="45" y="25"/>
                </a:lnTo>
                <a:lnTo>
                  <a:pt x="45" y="3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3" name="Freeform 66">
            <a:extLst>
              <a:ext uri="{FF2B5EF4-FFF2-40B4-BE49-F238E27FC236}">
                <a16:creationId xmlns:a16="http://schemas.microsoft.com/office/drawing/2014/main" id="{FDFDA840-B423-4CEC-9167-AF5E6802C58C}"/>
              </a:ext>
            </a:extLst>
          </p:cNvPr>
          <p:cNvSpPr>
            <a:spLocks noEditPoints="1"/>
          </p:cNvSpPr>
          <p:nvPr/>
        </p:nvSpPr>
        <p:spPr bwMode="auto">
          <a:xfrm>
            <a:off x="7711018" y="2137834"/>
            <a:ext cx="173567" cy="205317"/>
          </a:xfrm>
          <a:custGeom>
            <a:avLst/>
            <a:gdLst>
              <a:gd name="T0" fmla="*/ 124970 w 85"/>
              <a:gd name="T1" fmla="*/ 70255 h 99"/>
              <a:gd name="T2" fmla="*/ 114170 w 85"/>
              <a:gd name="T3" fmla="*/ 32785 h 99"/>
              <a:gd name="T4" fmla="*/ 100284 w 85"/>
              <a:gd name="T5" fmla="*/ 14051 h 99"/>
              <a:gd name="T6" fmla="*/ 77142 w 85"/>
              <a:gd name="T7" fmla="*/ 3122 h 99"/>
              <a:gd name="T8" fmla="*/ 60171 w 85"/>
              <a:gd name="T9" fmla="*/ 0 h 99"/>
              <a:gd name="T10" fmla="*/ 37028 w 85"/>
              <a:gd name="T11" fmla="*/ 6245 h 99"/>
              <a:gd name="T12" fmla="*/ 16971 w 85"/>
              <a:gd name="T13" fmla="*/ 18735 h 99"/>
              <a:gd name="T14" fmla="*/ 6171 w 85"/>
              <a:gd name="T15" fmla="*/ 39030 h 99"/>
              <a:gd name="T16" fmla="*/ 0 w 85"/>
              <a:gd name="T17" fmla="*/ 62448 h 99"/>
              <a:gd name="T18" fmla="*/ 91027 w 85"/>
              <a:gd name="T19" fmla="*/ 154560 h 99"/>
              <a:gd name="T20" fmla="*/ 98741 w 85"/>
              <a:gd name="T21" fmla="*/ 131142 h 99"/>
              <a:gd name="T22" fmla="*/ 104913 w 85"/>
              <a:gd name="T23" fmla="*/ 129581 h 99"/>
              <a:gd name="T24" fmla="*/ 112627 w 85"/>
              <a:gd name="T25" fmla="*/ 121775 h 99"/>
              <a:gd name="T26" fmla="*/ 114170 w 85"/>
              <a:gd name="T27" fmla="*/ 93673 h 99"/>
              <a:gd name="T28" fmla="*/ 131141 w 85"/>
              <a:gd name="T29" fmla="*/ 93673 h 99"/>
              <a:gd name="T30" fmla="*/ 124970 w 85"/>
              <a:gd name="T31" fmla="*/ 70255 h 99"/>
              <a:gd name="T32" fmla="*/ 60171 w 85"/>
              <a:gd name="T33" fmla="*/ 93673 h 99"/>
              <a:gd name="T34" fmla="*/ 44742 w 85"/>
              <a:gd name="T35" fmla="*/ 79622 h 99"/>
              <a:gd name="T36" fmla="*/ 32400 w 85"/>
              <a:gd name="T37" fmla="*/ 60887 h 99"/>
              <a:gd name="T38" fmla="*/ 30857 w 85"/>
              <a:gd name="T39" fmla="*/ 54642 h 99"/>
              <a:gd name="T40" fmla="*/ 33942 w 85"/>
              <a:gd name="T41" fmla="*/ 45275 h 99"/>
              <a:gd name="T42" fmla="*/ 43199 w 85"/>
              <a:gd name="T43" fmla="*/ 39030 h 99"/>
              <a:gd name="T44" fmla="*/ 52456 w 85"/>
              <a:gd name="T45" fmla="*/ 40592 h 99"/>
              <a:gd name="T46" fmla="*/ 60171 w 85"/>
              <a:gd name="T47" fmla="*/ 53081 h 99"/>
              <a:gd name="T48" fmla="*/ 64799 w 85"/>
              <a:gd name="T49" fmla="*/ 45275 h 99"/>
              <a:gd name="T50" fmla="*/ 74056 w 85"/>
              <a:gd name="T51" fmla="*/ 39030 h 99"/>
              <a:gd name="T52" fmla="*/ 83313 w 85"/>
              <a:gd name="T53" fmla="*/ 40592 h 99"/>
              <a:gd name="T54" fmla="*/ 89484 w 85"/>
              <a:gd name="T55" fmla="*/ 48398 h 99"/>
              <a:gd name="T56" fmla="*/ 91027 w 85"/>
              <a:gd name="T57" fmla="*/ 54642 h 99"/>
              <a:gd name="T58" fmla="*/ 84856 w 85"/>
              <a:gd name="T59" fmla="*/ 68693 h 99"/>
              <a:gd name="T60" fmla="*/ 64799 w 85"/>
              <a:gd name="T61" fmla="*/ 88989 h 99"/>
              <a:gd name="T62" fmla="*/ 60171 w 85"/>
              <a:gd name="T63" fmla="*/ 93673 h 9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5" h="99">
                <a:moveTo>
                  <a:pt x="81" y="45"/>
                </a:moveTo>
                <a:lnTo>
                  <a:pt x="81" y="45"/>
                </a:lnTo>
                <a:lnTo>
                  <a:pt x="77" y="29"/>
                </a:lnTo>
                <a:lnTo>
                  <a:pt x="74" y="21"/>
                </a:lnTo>
                <a:lnTo>
                  <a:pt x="70" y="14"/>
                </a:lnTo>
                <a:lnTo>
                  <a:pt x="65" y="9"/>
                </a:lnTo>
                <a:lnTo>
                  <a:pt x="59" y="4"/>
                </a:lnTo>
                <a:lnTo>
                  <a:pt x="50" y="2"/>
                </a:lnTo>
                <a:lnTo>
                  <a:pt x="39" y="0"/>
                </a:lnTo>
                <a:lnTo>
                  <a:pt x="32" y="2"/>
                </a:lnTo>
                <a:lnTo>
                  <a:pt x="24" y="4"/>
                </a:lnTo>
                <a:lnTo>
                  <a:pt x="17" y="7"/>
                </a:lnTo>
                <a:lnTo>
                  <a:pt x="11" y="12"/>
                </a:lnTo>
                <a:lnTo>
                  <a:pt x="6" y="18"/>
                </a:lnTo>
                <a:lnTo>
                  <a:pt x="4" y="25"/>
                </a:lnTo>
                <a:lnTo>
                  <a:pt x="1" y="32"/>
                </a:lnTo>
                <a:lnTo>
                  <a:pt x="0" y="40"/>
                </a:lnTo>
                <a:lnTo>
                  <a:pt x="0" y="99"/>
                </a:lnTo>
                <a:lnTo>
                  <a:pt x="59" y="99"/>
                </a:lnTo>
                <a:lnTo>
                  <a:pt x="59" y="84"/>
                </a:lnTo>
                <a:lnTo>
                  <a:pt x="64" y="84"/>
                </a:lnTo>
                <a:lnTo>
                  <a:pt x="68" y="83"/>
                </a:lnTo>
                <a:lnTo>
                  <a:pt x="71" y="82"/>
                </a:lnTo>
                <a:lnTo>
                  <a:pt x="73" y="78"/>
                </a:lnTo>
                <a:lnTo>
                  <a:pt x="74" y="74"/>
                </a:lnTo>
                <a:lnTo>
                  <a:pt x="74" y="60"/>
                </a:lnTo>
                <a:lnTo>
                  <a:pt x="85" y="60"/>
                </a:lnTo>
                <a:lnTo>
                  <a:pt x="81" y="45"/>
                </a:lnTo>
                <a:close/>
                <a:moveTo>
                  <a:pt x="39" y="60"/>
                </a:moveTo>
                <a:lnTo>
                  <a:pt x="39" y="60"/>
                </a:lnTo>
                <a:lnTo>
                  <a:pt x="36" y="57"/>
                </a:lnTo>
                <a:lnTo>
                  <a:pt x="29" y="51"/>
                </a:lnTo>
                <a:lnTo>
                  <a:pt x="22" y="44"/>
                </a:lnTo>
                <a:lnTo>
                  <a:pt x="21" y="39"/>
                </a:lnTo>
                <a:lnTo>
                  <a:pt x="20" y="35"/>
                </a:lnTo>
                <a:lnTo>
                  <a:pt x="21" y="31"/>
                </a:lnTo>
                <a:lnTo>
                  <a:pt x="22" y="29"/>
                </a:lnTo>
                <a:lnTo>
                  <a:pt x="24" y="26"/>
                </a:lnTo>
                <a:lnTo>
                  <a:pt x="28" y="25"/>
                </a:lnTo>
                <a:lnTo>
                  <a:pt x="31" y="25"/>
                </a:lnTo>
                <a:lnTo>
                  <a:pt x="34" y="26"/>
                </a:lnTo>
                <a:lnTo>
                  <a:pt x="37" y="29"/>
                </a:lnTo>
                <a:lnTo>
                  <a:pt x="39" y="34"/>
                </a:lnTo>
                <a:lnTo>
                  <a:pt x="42" y="29"/>
                </a:lnTo>
                <a:lnTo>
                  <a:pt x="44" y="26"/>
                </a:lnTo>
                <a:lnTo>
                  <a:pt x="48" y="25"/>
                </a:lnTo>
                <a:lnTo>
                  <a:pt x="50" y="25"/>
                </a:lnTo>
                <a:lnTo>
                  <a:pt x="54" y="26"/>
                </a:lnTo>
                <a:lnTo>
                  <a:pt x="57" y="29"/>
                </a:lnTo>
                <a:lnTo>
                  <a:pt x="58" y="31"/>
                </a:lnTo>
                <a:lnTo>
                  <a:pt x="59" y="35"/>
                </a:lnTo>
                <a:lnTo>
                  <a:pt x="58" y="39"/>
                </a:lnTo>
                <a:lnTo>
                  <a:pt x="55" y="44"/>
                </a:lnTo>
                <a:lnTo>
                  <a:pt x="49" y="51"/>
                </a:lnTo>
                <a:lnTo>
                  <a:pt x="42" y="57"/>
                </a:lnTo>
                <a:lnTo>
                  <a:pt x="39" y="6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4" name="Freeform 67">
            <a:extLst>
              <a:ext uri="{FF2B5EF4-FFF2-40B4-BE49-F238E27FC236}">
                <a16:creationId xmlns:a16="http://schemas.microsoft.com/office/drawing/2014/main" id="{AA093A2F-AD3D-44D3-BB1A-89777EC7A3AD}"/>
              </a:ext>
            </a:extLst>
          </p:cNvPr>
          <p:cNvSpPr>
            <a:spLocks noEditPoints="1"/>
          </p:cNvSpPr>
          <p:nvPr/>
        </p:nvSpPr>
        <p:spPr bwMode="auto">
          <a:xfrm>
            <a:off x="10644718" y="1655234"/>
            <a:ext cx="207433" cy="182033"/>
          </a:xfrm>
          <a:custGeom>
            <a:avLst/>
            <a:gdLst>
              <a:gd name="T0" fmla="*/ 99360 w 98"/>
              <a:gd name="T1" fmla="*/ 15435 h 88"/>
              <a:gd name="T2" fmla="*/ 96206 w 98"/>
              <a:gd name="T3" fmla="*/ 9261 h 88"/>
              <a:gd name="T4" fmla="*/ 85166 w 98"/>
              <a:gd name="T5" fmla="*/ 1543 h 88"/>
              <a:gd name="T6" fmla="*/ 77280 w 98"/>
              <a:gd name="T7" fmla="*/ 0 h 88"/>
              <a:gd name="T8" fmla="*/ 63086 w 98"/>
              <a:gd name="T9" fmla="*/ 3087 h 88"/>
              <a:gd name="T10" fmla="*/ 55200 w 98"/>
              <a:gd name="T11" fmla="*/ 15435 h 88"/>
              <a:gd name="T12" fmla="*/ 15771 w 98"/>
              <a:gd name="T13" fmla="*/ 15435 h 88"/>
              <a:gd name="T14" fmla="*/ 3154 w 98"/>
              <a:gd name="T15" fmla="*/ 18522 h 88"/>
              <a:gd name="T16" fmla="*/ 0 w 98"/>
              <a:gd name="T17" fmla="*/ 29326 h 88"/>
              <a:gd name="T18" fmla="*/ 0 w 98"/>
              <a:gd name="T19" fmla="*/ 121934 h 88"/>
              <a:gd name="T20" fmla="*/ 3154 w 98"/>
              <a:gd name="T21" fmla="*/ 132738 h 88"/>
              <a:gd name="T22" fmla="*/ 15771 w 98"/>
              <a:gd name="T23" fmla="*/ 135825 h 88"/>
              <a:gd name="T24" fmla="*/ 138789 w 98"/>
              <a:gd name="T25" fmla="*/ 135825 h 88"/>
              <a:gd name="T26" fmla="*/ 151406 w 98"/>
              <a:gd name="T27" fmla="*/ 132738 h 88"/>
              <a:gd name="T28" fmla="*/ 154560 w 98"/>
              <a:gd name="T29" fmla="*/ 121934 h 88"/>
              <a:gd name="T30" fmla="*/ 154560 w 98"/>
              <a:gd name="T31" fmla="*/ 29326 h 88"/>
              <a:gd name="T32" fmla="*/ 151406 w 98"/>
              <a:gd name="T33" fmla="*/ 18522 h 88"/>
              <a:gd name="T34" fmla="*/ 138789 w 98"/>
              <a:gd name="T35" fmla="*/ 15435 h 88"/>
              <a:gd name="T36" fmla="*/ 45737 w 98"/>
              <a:gd name="T37" fmla="*/ 44761 h 88"/>
              <a:gd name="T38" fmla="*/ 52046 w 98"/>
              <a:gd name="T39" fmla="*/ 47847 h 88"/>
              <a:gd name="T40" fmla="*/ 59931 w 98"/>
              <a:gd name="T41" fmla="*/ 54021 h 88"/>
              <a:gd name="T42" fmla="*/ 61509 w 98"/>
              <a:gd name="T43" fmla="*/ 60195 h 88"/>
              <a:gd name="T44" fmla="*/ 58354 w 98"/>
              <a:gd name="T45" fmla="*/ 72543 h 88"/>
              <a:gd name="T46" fmla="*/ 45737 w 98"/>
              <a:gd name="T47" fmla="*/ 75630 h 88"/>
              <a:gd name="T48" fmla="*/ 41006 w 98"/>
              <a:gd name="T49" fmla="*/ 74086 h 88"/>
              <a:gd name="T50" fmla="*/ 33120 w 98"/>
              <a:gd name="T51" fmla="*/ 66369 h 88"/>
              <a:gd name="T52" fmla="*/ 29966 w 98"/>
              <a:gd name="T53" fmla="*/ 60195 h 88"/>
              <a:gd name="T54" fmla="*/ 34697 w 98"/>
              <a:gd name="T55" fmla="*/ 49391 h 88"/>
              <a:gd name="T56" fmla="*/ 45737 w 98"/>
              <a:gd name="T57" fmla="*/ 44761 h 88"/>
              <a:gd name="T58" fmla="*/ 22080 w 98"/>
              <a:gd name="T59" fmla="*/ 106499 h 88"/>
              <a:gd name="T60" fmla="*/ 25234 w 98"/>
              <a:gd name="T61" fmla="*/ 97238 h 88"/>
              <a:gd name="T62" fmla="*/ 36274 w 98"/>
              <a:gd name="T63" fmla="*/ 84891 h 88"/>
              <a:gd name="T64" fmla="*/ 45737 w 98"/>
              <a:gd name="T65" fmla="*/ 83347 h 88"/>
              <a:gd name="T66" fmla="*/ 63086 w 98"/>
              <a:gd name="T67" fmla="*/ 89521 h 88"/>
              <a:gd name="T68" fmla="*/ 69394 w 98"/>
              <a:gd name="T69" fmla="*/ 106499 h 88"/>
              <a:gd name="T70" fmla="*/ 77280 w 98"/>
              <a:gd name="T71" fmla="*/ 29326 h 88"/>
              <a:gd name="T72" fmla="*/ 74126 w 98"/>
              <a:gd name="T73" fmla="*/ 29326 h 88"/>
              <a:gd name="T74" fmla="*/ 69394 w 98"/>
              <a:gd name="T75" fmla="*/ 26239 h 88"/>
              <a:gd name="T76" fmla="*/ 69394 w 98"/>
              <a:gd name="T77" fmla="*/ 21609 h 88"/>
              <a:gd name="T78" fmla="*/ 70971 w 98"/>
              <a:gd name="T79" fmla="*/ 16978 h 88"/>
              <a:gd name="T80" fmla="*/ 77280 w 98"/>
              <a:gd name="T81" fmla="*/ 15435 h 88"/>
              <a:gd name="T82" fmla="*/ 80434 w 98"/>
              <a:gd name="T83" fmla="*/ 15435 h 88"/>
              <a:gd name="T84" fmla="*/ 85166 w 98"/>
              <a:gd name="T85" fmla="*/ 18522 h 88"/>
              <a:gd name="T86" fmla="*/ 85166 w 98"/>
              <a:gd name="T87" fmla="*/ 21609 h 88"/>
              <a:gd name="T88" fmla="*/ 83589 w 98"/>
              <a:gd name="T89" fmla="*/ 27782 h 88"/>
              <a:gd name="T90" fmla="*/ 77280 w 98"/>
              <a:gd name="T91" fmla="*/ 29326 h 88"/>
              <a:gd name="T92" fmla="*/ 132480 w 98"/>
              <a:gd name="T93" fmla="*/ 106499 h 88"/>
              <a:gd name="T94" fmla="*/ 85166 w 98"/>
              <a:gd name="T95" fmla="*/ 91064 h 88"/>
              <a:gd name="T96" fmla="*/ 132480 w 98"/>
              <a:gd name="T97" fmla="*/ 106499 h 88"/>
              <a:gd name="T98" fmla="*/ 85166 w 98"/>
              <a:gd name="T99" fmla="*/ 75630 h 88"/>
              <a:gd name="T100" fmla="*/ 132480 w 98"/>
              <a:gd name="T101" fmla="*/ 60195 h 8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98" h="88">
                <a:moveTo>
                  <a:pt x="88" y="10"/>
                </a:moveTo>
                <a:lnTo>
                  <a:pt x="63" y="10"/>
                </a:lnTo>
                <a:lnTo>
                  <a:pt x="61" y="6"/>
                </a:lnTo>
                <a:lnTo>
                  <a:pt x="58" y="2"/>
                </a:lnTo>
                <a:lnTo>
                  <a:pt x="54" y="1"/>
                </a:lnTo>
                <a:lnTo>
                  <a:pt x="49" y="0"/>
                </a:lnTo>
                <a:lnTo>
                  <a:pt x="44" y="1"/>
                </a:lnTo>
                <a:lnTo>
                  <a:pt x="40" y="2"/>
                </a:lnTo>
                <a:lnTo>
                  <a:pt x="37" y="6"/>
                </a:lnTo>
                <a:lnTo>
                  <a:pt x="35" y="10"/>
                </a:lnTo>
                <a:lnTo>
                  <a:pt x="10" y="10"/>
                </a:lnTo>
                <a:lnTo>
                  <a:pt x="6" y="11"/>
                </a:lnTo>
                <a:lnTo>
                  <a:pt x="2" y="12"/>
                </a:lnTo>
                <a:lnTo>
                  <a:pt x="1" y="16"/>
                </a:lnTo>
                <a:lnTo>
                  <a:pt x="0" y="19"/>
                </a:lnTo>
                <a:lnTo>
                  <a:pt x="0" y="79"/>
                </a:lnTo>
                <a:lnTo>
                  <a:pt x="1" y="82"/>
                </a:lnTo>
                <a:lnTo>
                  <a:pt x="2" y="86"/>
                </a:lnTo>
                <a:lnTo>
                  <a:pt x="6" y="87"/>
                </a:lnTo>
                <a:lnTo>
                  <a:pt x="10" y="88"/>
                </a:lnTo>
                <a:lnTo>
                  <a:pt x="88" y="88"/>
                </a:lnTo>
                <a:lnTo>
                  <a:pt x="92" y="87"/>
                </a:lnTo>
                <a:lnTo>
                  <a:pt x="96" y="86"/>
                </a:lnTo>
                <a:lnTo>
                  <a:pt x="97" y="82"/>
                </a:lnTo>
                <a:lnTo>
                  <a:pt x="98" y="79"/>
                </a:lnTo>
                <a:lnTo>
                  <a:pt x="98" y="19"/>
                </a:lnTo>
                <a:lnTo>
                  <a:pt x="97" y="16"/>
                </a:lnTo>
                <a:lnTo>
                  <a:pt x="96" y="12"/>
                </a:lnTo>
                <a:lnTo>
                  <a:pt x="92" y="11"/>
                </a:lnTo>
                <a:lnTo>
                  <a:pt x="88" y="10"/>
                </a:lnTo>
                <a:close/>
                <a:moveTo>
                  <a:pt x="29" y="29"/>
                </a:moveTo>
                <a:lnTo>
                  <a:pt x="29" y="29"/>
                </a:lnTo>
                <a:lnTo>
                  <a:pt x="33" y="31"/>
                </a:lnTo>
                <a:lnTo>
                  <a:pt x="37" y="32"/>
                </a:lnTo>
                <a:lnTo>
                  <a:pt x="38" y="35"/>
                </a:lnTo>
                <a:lnTo>
                  <a:pt x="39" y="39"/>
                </a:lnTo>
                <a:lnTo>
                  <a:pt x="38" y="43"/>
                </a:lnTo>
                <a:lnTo>
                  <a:pt x="37" y="47"/>
                </a:lnTo>
                <a:lnTo>
                  <a:pt x="33" y="48"/>
                </a:lnTo>
                <a:lnTo>
                  <a:pt x="29" y="49"/>
                </a:lnTo>
                <a:lnTo>
                  <a:pt x="26" y="48"/>
                </a:lnTo>
                <a:lnTo>
                  <a:pt x="22" y="47"/>
                </a:lnTo>
                <a:lnTo>
                  <a:pt x="21" y="43"/>
                </a:lnTo>
                <a:lnTo>
                  <a:pt x="19" y="39"/>
                </a:lnTo>
                <a:lnTo>
                  <a:pt x="21" y="35"/>
                </a:lnTo>
                <a:lnTo>
                  <a:pt x="22" y="32"/>
                </a:lnTo>
                <a:lnTo>
                  <a:pt x="26" y="31"/>
                </a:lnTo>
                <a:lnTo>
                  <a:pt x="29" y="29"/>
                </a:lnTo>
                <a:close/>
                <a:moveTo>
                  <a:pt x="14" y="69"/>
                </a:moveTo>
                <a:lnTo>
                  <a:pt x="14" y="69"/>
                </a:lnTo>
                <a:lnTo>
                  <a:pt x="16" y="63"/>
                </a:lnTo>
                <a:lnTo>
                  <a:pt x="18" y="58"/>
                </a:lnTo>
                <a:lnTo>
                  <a:pt x="23" y="55"/>
                </a:lnTo>
                <a:lnTo>
                  <a:pt x="29" y="54"/>
                </a:lnTo>
                <a:lnTo>
                  <a:pt x="35" y="55"/>
                </a:lnTo>
                <a:lnTo>
                  <a:pt x="40" y="58"/>
                </a:lnTo>
                <a:lnTo>
                  <a:pt x="43" y="63"/>
                </a:lnTo>
                <a:lnTo>
                  <a:pt x="44" y="69"/>
                </a:lnTo>
                <a:lnTo>
                  <a:pt x="14" y="69"/>
                </a:lnTo>
                <a:close/>
                <a:moveTo>
                  <a:pt x="49" y="19"/>
                </a:moveTo>
                <a:lnTo>
                  <a:pt x="49" y="19"/>
                </a:lnTo>
                <a:lnTo>
                  <a:pt x="47" y="19"/>
                </a:lnTo>
                <a:lnTo>
                  <a:pt x="45" y="18"/>
                </a:lnTo>
                <a:lnTo>
                  <a:pt x="44" y="17"/>
                </a:lnTo>
                <a:lnTo>
                  <a:pt x="44" y="14"/>
                </a:lnTo>
                <a:lnTo>
                  <a:pt x="44" y="12"/>
                </a:lnTo>
                <a:lnTo>
                  <a:pt x="45" y="11"/>
                </a:lnTo>
                <a:lnTo>
                  <a:pt x="47" y="10"/>
                </a:lnTo>
                <a:lnTo>
                  <a:pt x="49" y="10"/>
                </a:lnTo>
                <a:lnTo>
                  <a:pt x="51" y="10"/>
                </a:lnTo>
                <a:lnTo>
                  <a:pt x="53" y="11"/>
                </a:lnTo>
                <a:lnTo>
                  <a:pt x="54" y="12"/>
                </a:lnTo>
                <a:lnTo>
                  <a:pt x="54" y="14"/>
                </a:lnTo>
                <a:lnTo>
                  <a:pt x="54" y="17"/>
                </a:lnTo>
                <a:lnTo>
                  <a:pt x="53" y="18"/>
                </a:lnTo>
                <a:lnTo>
                  <a:pt x="51" y="19"/>
                </a:lnTo>
                <a:lnTo>
                  <a:pt x="49" y="19"/>
                </a:lnTo>
                <a:close/>
                <a:moveTo>
                  <a:pt x="84" y="69"/>
                </a:moveTo>
                <a:lnTo>
                  <a:pt x="54" y="69"/>
                </a:lnTo>
                <a:lnTo>
                  <a:pt x="54" y="59"/>
                </a:lnTo>
                <a:lnTo>
                  <a:pt x="84" y="59"/>
                </a:lnTo>
                <a:lnTo>
                  <a:pt x="84" y="69"/>
                </a:lnTo>
                <a:close/>
                <a:moveTo>
                  <a:pt x="84" y="49"/>
                </a:moveTo>
                <a:lnTo>
                  <a:pt x="54" y="49"/>
                </a:lnTo>
                <a:lnTo>
                  <a:pt x="54" y="39"/>
                </a:lnTo>
                <a:lnTo>
                  <a:pt x="84" y="39"/>
                </a:lnTo>
                <a:lnTo>
                  <a:pt x="84" y="4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5" name="Freeform 68">
            <a:extLst>
              <a:ext uri="{FF2B5EF4-FFF2-40B4-BE49-F238E27FC236}">
                <a16:creationId xmlns:a16="http://schemas.microsoft.com/office/drawing/2014/main" id="{4BB90FBE-46DA-4834-AD6B-A280F4430154}"/>
              </a:ext>
            </a:extLst>
          </p:cNvPr>
          <p:cNvSpPr>
            <a:spLocks/>
          </p:cNvSpPr>
          <p:nvPr/>
        </p:nvSpPr>
        <p:spPr bwMode="auto">
          <a:xfrm>
            <a:off x="7266518" y="2137833"/>
            <a:ext cx="63500" cy="61384"/>
          </a:xfrm>
          <a:custGeom>
            <a:avLst/>
            <a:gdLst>
              <a:gd name="T0" fmla="*/ 46837 w 29"/>
              <a:gd name="T1" fmla="*/ 23419 h 30"/>
              <a:gd name="T2" fmla="*/ 46837 w 29"/>
              <a:gd name="T3" fmla="*/ 23419 h 30"/>
              <a:gd name="T4" fmla="*/ 45222 w 29"/>
              <a:gd name="T5" fmla="*/ 14051 h 30"/>
              <a:gd name="T6" fmla="*/ 38762 w 29"/>
              <a:gd name="T7" fmla="*/ 7806 h 30"/>
              <a:gd name="T8" fmla="*/ 33916 w 29"/>
              <a:gd name="T9" fmla="*/ 3122 h 30"/>
              <a:gd name="T10" fmla="*/ 22611 w 29"/>
              <a:gd name="T11" fmla="*/ 0 h 30"/>
              <a:gd name="T12" fmla="*/ 22611 w 29"/>
              <a:gd name="T13" fmla="*/ 0 h 30"/>
              <a:gd name="T14" fmla="*/ 12921 w 29"/>
              <a:gd name="T15" fmla="*/ 3122 h 30"/>
              <a:gd name="T16" fmla="*/ 8075 w 29"/>
              <a:gd name="T17" fmla="*/ 7806 h 30"/>
              <a:gd name="T18" fmla="*/ 1615 w 29"/>
              <a:gd name="T19" fmla="*/ 14051 h 30"/>
              <a:gd name="T20" fmla="*/ 0 w 29"/>
              <a:gd name="T21" fmla="*/ 23419 h 30"/>
              <a:gd name="T22" fmla="*/ 0 w 29"/>
              <a:gd name="T23" fmla="*/ 23419 h 30"/>
              <a:gd name="T24" fmla="*/ 1615 w 29"/>
              <a:gd name="T25" fmla="*/ 32786 h 30"/>
              <a:gd name="T26" fmla="*/ 8075 w 29"/>
              <a:gd name="T27" fmla="*/ 39031 h 30"/>
              <a:gd name="T28" fmla="*/ 12921 w 29"/>
              <a:gd name="T29" fmla="*/ 45276 h 30"/>
              <a:gd name="T30" fmla="*/ 22611 w 29"/>
              <a:gd name="T31" fmla="*/ 46837 h 30"/>
              <a:gd name="T32" fmla="*/ 22611 w 29"/>
              <a:gd name="T33" fmla="*/ 46837 h 30"/>
              <a:gd name="T34" fmla="*/ 33916 w 29"/>
              <a:gd name="T35" fmla="*/ 45276 h 30"/>
              <a:gd name="T36" fmla="*/ 38762 w 29"/>
              <a:gd name="T37" fmla="*/ 39031 h 30"/>
              <a:gd name="T38" fmla="*/ 45222 w 29"/>
              <a:gd name="T39" fmla="*/ 32786 h 30"/>
              <a:gd name="T40" fmla="*/ 46837 w 29"/>
              <a:gd name="T41" fmla="*/ 23419 h 30"/>
              <a:gd name="T42" fmla="*/ 46837 w 29"/>
              <a:gd name="T43" fmla="*/ 23419 h 3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9" h="30">
                <a:moveTo>
                  <a:pt x="29" y="15"/>
                </a:moveTo>
                <a:lnTo>
                  <a:pt x="29" y="15"/>
                </a:lnTo>
                <a:lnTo>
                  <a:pt x="28" y="9"/>
                </a:lnTo>
                <a:lnTo>
                  <a:pt x="24" y="5"/>
                </a:lnTo>
                <a:lnTo>
                  <a:pt x="21" y="2"/>
                </a:lnTo>
                <a:lnTo>
                  <a:pt x="14" y="0"/>
                </a:lnTo>
                <a:lnTo>
                  <a:pt x="8" y="2"/>
                </a:lnTo>
                <a:lnTo>
                  <a:pt x="5" y="5"/>
                </a:lnTo>
                <a:lnTo>
                  <a:pt x="1" y="9"/>
                </a:lnTo>
                <a:lnTo>
                  <a:pt x="0" y="15"/>
                </a:lnTo>
                <a:lnTo>
                  <a:pt x="1" y="21"/>
                </a:lnTo>
                <a:lnTo>
                  <a:pt x="5" y="25"/>
                </a:lnTo>
                <a:lnTo>
                  <a:pt x="8" y="29"/>
                </a:lnTo>
                <a:lnTo>
                  <a:pt x="14" y="30"/>
                </a:lnTo>
                <a:lnTo>
                  <a:pt x="21" y="29"/>
                </a:lnTo>
                <a:lnTo>
                  <a:pt x="24" y="25"/>
                </a:lnTo>
                <a:lnTo>
                  <a:pt x="28" y="21"/>
                </a:lnTo>
                <a:lnTo>
                  <a:pt x="29" y="1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6" name="Freeform 69">
            <a:extLst>
              <a:ext uri="{FF2B5EF4-FFF2-40B4-BE49-F238E27FC236}">
                <a16:creationId xmlns:a16="http://schemas.microsoft.com/office/drawing/2014/main" id="{AD8DB015-F111-404A-9AD9-53DD4BF5BB84}"/>
              </a:ext>
            </a:extLst>
          </p:cNvPr>
          <p:cNvSpPr>
            <a:spLocks/>
          </p:cNvSpPr>
          <p:nvPr/>
        </p:nvSpPr>
        <p:spPr bwMode="auto">
          <a:xfrm>
            <a:off x="7247467" y="2199218"/>
            <a:ext cx="101600" cy="143933"/>
          </a:xfrm>
          <a:custGeom>
            <a:avLst/>
            <a:gdLst>
              <a:gd name="T0" fmla="*/ 36704 w 49"/>
              <a:gd name="T1" fmla="*/ 0 h 69"/>
              <a:gd name="T2" fmla="*/ 36704 w 49"/>
              <a:gd name="T3" fmla="*/ 0 h 69"/>
              <a:gd name="T4" fmla="*/ 30587 w 49"/>
              <a:gd name="T5" fmla="*/ 0 h 69"/>
              <a:gd name="T6" fmla="*/ 22940 w 49"/>
              <a:gd name="T7" fmla="*/ 3122 h 69"/>
              <a:gd name="T8" fmla="*/ 16823 w 49"/>
              <a:gd name="T9" fmla="*/ 6245 h 69"/>
              <a:gd name="T10" fmla="*/ 10705 w 49"/>
              <a:gd name="T11" fmla="*/ 10929 h 69"/>
              <a:gd name="T12" fmla="*/ 6117 w 49"/>
              <a:gd name="T13" fmla="*/ 17173 h 69"/>
              <a:gd name="T14" fmla="*/ 3059 w 49"/>
              <a:gd name="T15" fmla="*/ 23418 h 69"/>
              <a:gd name="T16" fmla="*/ 0 w 49"/>
              <a:gd name="T17" fmla="*/ 31224 h 69"/>
              <a:gd name="T18" fmla="*/ 0 w 49"/>
              <a:gd name="T19" fmla="*/ 39030 h 69"/>
              <a:gd name="T20" fmla="*/ 0 w 49"/>
              <a:gd name="T21" fmla="*/ 60887 h 69"/>
              <a:gd name="T22" fmla="*/ 0 w 49"/>
              <a:gd name="T23" fmla="*/ 60887 h 69"/>
              <a:gd name="T24" fmla="*/ 0 w 49"/>
              <a:gd name="T25" fmla="*/ 65571 h 69"/>
              <a:gd name="T26" fmla="*/ 1529 w 49"/>
              <a:gd name="T27" fmla="*/ 67132 h 69"/>
              <a:gd name="T28" fmla="*/ 3059 w 49"/>
              <a:gd name="T29" fmla="*/ 68694 h 69"/>
              <a:gd name="T30" fmla="*/ 7647 w 49"/>
              <a:gd name="T31" fmla="*/ 68694 h 69"/>
              <a:gd name="T32" fmla="*/ 15293 w 49"/>
              <a:gd name="T33" fmla="*/ 68694 h 69"/>
              <a:gd name="T34" fmla="*/ 15293 w 49"/>
              <a:gd name="T35" fmla="*/ 99918 h 69"/>
              <a:gd name="T36" fmla="*/ 15293 w 49"/>
              <a:gd name="T37" fmla="*/ 99918 h 69"/>
              <a:gd name="T38" fmla="*/ 15293 w 49"/>
              <a:gd name="T39" fmla="*/ 104602 h 69"/>
              <a:gd name="T40" fmla="*/ 16823 w 49"/>
              <a:gd name="T41" fmla="*/ 106163 h 69"/>
              <a:gd name="T42" fmla="*/ 18352 w 49"/>
              <a:gd name="T43" fmla="*/ 107724 h 69"/>
              <a:gd name="T44" fmla="*/ 22940 w 49"/>
              <a:gd name="T45" fmla="*/ 107724 h 69"/>
              <a:gd name="T46" fmla="*/ 51997 w 49"/>
              <a:gd name="T47" fmla="*/ 107724 h 69"/>
              <a:gd name="T48" fmla="*/ 51997 w 49"/>
              <a:gd name="T49" fmla="*/ 107724 h 69"/>
              <a:gd name="T50" fmla="*/ 56585 w 49"/>
              <a:gd name="T51" fmla="*/ 107724 h 69"/>
              <a:gd name="T52" fmla="*/ 58114 w 49"/>
              <a:gd name="T53" fmla="*/ 106163 h 69"/>
              <a:gd name="T54" fmla="*/ 59644 w 49"/>
              <a:gd name="T55" fmla="*/ 104602 h 69"/>
              <a:gd name="T56" fmla="*/ 59644 w 49"/>
              <a:gd name="T57" fmla="*/ 99918 h 69"/>
              <a:gd name="T58" fmla="*/ 59644 w 49"/>
              <a:gd name="T59" fmla="*/ 68694 h 69"/>
              <a:gd name="T60" fmla="*/ 67290 w 49"/>
              <a:gd name="T61" fmla="*/ 68694 h 69"/>
              <a:gd name="T62" fmla="*/ 67290 w 49"/>
              <a:gd name="T63" fmla="*/ 68694 h 69"/>
              <a:gd name="T64" fmla="*/ 71878 w 49"/>
              <a:gd name="T65" fmla="*/ 68694 h 69"/>
              <a:gd name="T66" fmla="*/ 73408 w 49"/>
              <a:gd name="T67" fmla="*/ 67132 h 69"/>
              <a:gd name="T68" fmla="*/ 74937 w 49"/>
              <a:gd name="T69" fmla="*/ 65571 h 69"/>
              <a:gd name="T70" fmla="*/ 74937 w 49"/>
              <a:gd name="T71" fmla="*/ 60887 h 69"/>
              <a:gd name="T72" fmla="*/ 74937 w 49"/>
              <a:gd name="T73" fmla="*/ 39030 h 69"/>
              <a:gd name="T74" fmla="*/ 74937 w 49"/>
              <a:gd name="T75" fmla="*/ 39030 h 69"/>
              <a:gd name="T76" fmla="*/ 74937 w 49"/>
              <a:gd name="T77" fmla="*/ 31224 h 69"/>
              <a:gd name="T78" fmla="*/ 71878 w 49"/>
              <a:gd name="T79" fmla="*/ 23418 h 69"/>
              <a:gd name="T80" fmla="*/ 68820 w 49"/>
              <a:gd name="T81" fmla="*/ 17173 h 69"/>
              <a:gd name="T82" fmla="*/ 64232 w 49"/>
              <a:gd name="T83" fmla="*/ 10929 h 69"/>
              <a:gd name="T84" fmla="*/ 58114 w 49"/>
              <a:gd name="T85" fmla="*/ 6245 h 69"/>
              <a:gd name="T86" fmla="*/ 51997 w 49"/>
              <a:gd name="T87" fmla="*/ 3122 h 69"/>
              <a:gd name="T88" fmla="*/ 44350 w 49"/>
              <a:gd name="T89" fmla="*/ 0 h 69"/>
              <a:gd name="T90" fmla="*/ 36704 w 49"/>
              <a:gd name="T91" fmla="*/ 0 h 69"/>
              <a:gd name="T92" fmla="*/ 36704 w 49"/>
              <a:gd name="T93" fmla="*/ 0 h 6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9" h="69">
                <a:moveTo>
                  <a:pt x="24" y="0"/>
                </a:moveTo>
                <a:lnTo>
                  <a:pt x="24" y="0"/>
                </a:lnTo>
                <a:lnTo>
                  <a:pt x="20" y="0"/>
                </a:lnTo>
                <a:lnTo>
                  <a:pt x="15" y="2"/>
                </a:lnTo>
                <a:lnTo>
                  <a:pt x="11" y="4"/>
                </a:lnTo>
                <a:lnTo>
                  <a:pt x="7" y="7"/>
                </a:lnTo>
                <a:lnTo>
                  <a:pt x="4" y="11"/>
                </a:lnTo>
                <a:lnTo>
                  <a:pt x="2" y="15"/>
                </a:lnTo>
                <a:lnTo>
                  <a:pt x="0" y="20"/>
                </a:lnTo>
                <a:lnTo>
                  <a:pt x="0" y="25"/>
                </a:lnTo>
                <a:lnTo>
                  <a:pt x="0" y="39"/>
                </a:lnTo>
                <a:lnTo>
                  <a:pt x="0" y="42"/>
                </a:lnTo>
                <a:lnTo>
                  <a:pt x="1" y="43"/>
                </a:lnTo>
                <a:lnTo>
                  <a:pt x="2" y="44"/>
                </a:lnTo>
                <a:lnTo>
                  <a:pt x="5" y="44"/>
                </a:lnTo>
                <a:lnTo>
                  <a:pt x="10" y="44"/>
                </a:lnTo>
                <a:lnTo>
                  <a:pt x="10" y="64"/>
                </a:lnTo>
                <a:lnTo>
                  <a:pt x="10" y="67"/>
                </a:lnTo>
                <a:lnTo>
                  <a:pt x="11" y="68"/>
                </a:lnTo>
                <a:lnTo>
                  <a:pt x="12" y="69"/>
                </a:lnTo>
                <a:lnTo>
                  <a:pt x="15" y="69"/>
                </a:lnTo>
                <a:lnTo>
                  <a:pt x="34" y="69"/>
                </a:lnTo>
                <a:lnTo>
                  <a:pt x="37" y="69"/>
                </a:lnTo>
                <a:lnTo>
                  <a:pt x="38" y="68"/>
                </a:lnTo>
                <a:lnTo>
                  <a:pt x="39" y="67"/>
                </a:lnTo>
                <a:lnTo>
                  <a:pt x="39" y="64"/>
                </a:lnTo>
                <a:lnTo>
                  <a:pt x="39" y="44"/>
                </a:lnTo>
                <a:lnTo>
                  <a:pt x="44" y="44"/>
                </a:lnTo>
                <a:lnTo>
                  <a:pt x="47" y="44"/>
                </a:lnTo>
                <a:lnTo>
                  <a:pt x="48" y="43"/>
                </a:lnTo>
                <a:lnTo>
                  <a:pt x="49" y="42"/>
                </a:lnTo>
                <a:lnTo>
                  <a:pt x="49" y="39"/>
                </a:lnTo>
                <a:lnTo>
                  <a:pt x="49" y="25"/>
                </a:lnTo>
                <a:lnTo>
                  <a:pt x="49" y="20"/>
                </a:lnTo>
                <a:lnTo>
                  <a:pt x="47" y="15"/>
                </a:lnTo>
                <a:lnTo>
                  <a:pt x="45" y="11"/>
                </a:lnTo>
                <a:lnTo>
                  <a:pt x="42" y="7"/>
                </a:lnTo>
                <a:lnTo>
                  <a:pt x="38" y="4"/>
                </a:lnTo>
                <a:lnTo>
                  <a:pt x="34" y="2"/>
                </a:lnTo>
                <a:lnTo>
                  <a:pt x="29" y="0"/>
                </a:lnTo>
                <a:lnTo>
                  <a:pt x="24"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grpSp>
        <p:nvGrpSpPr>
          <p:cNvPr id="67" name="Group 582">
            <a:extLst>
              <a:ext uri="{FF2B5EF4-FFF2-40B4-BE49-F238E27FC236}">
                <a16:creationId xmlns:a16="http://schemas.microsoft.com/office/drawing/2014/main" id="{3697C98C-B967-4F5A-9E4B-00B03D08A44C}"/>
              </a:ext>
            </a:extLst>
          </p:cNvPr>
          <p:cNvGrpSpPr>
            <a:grpSpLocks/>
          </p:cNvGrpSpPr>
          <p:nvPr/>
        </p:nvGrpSpPr>
        <p:grpSpPr bwMode="auto">
          <a:xfrm>
            <a:off x="11120968" y="1644651"/>
            <a:ext cx="243417" cy="224367"/>
            <a:chOff x="11120275" y="1643735"/>
            <a:chExt cx="243549" cy="224818"/>
          </a:xfrm>
        </p:grpSpPr>
        <p:sp>
          <p:nvSpPr>
            <p:cNvPr id="68" name="Freeform 70">
              <a:extLst>
                <a:ext uri="{FF2B5EF4-FFF2-40B4-BE49-F238E27FC236}">
                  <a16:creationId xmlns:a16="http://schemas.microsoft.com/office/drawing/2014/main" id="{B45742D1-0524-4C5C-AC93-DEE6E768514B}"/>
                </a:ext>
              </a:extLst>
            </p:cNvPr>
            <p:cNvSpPr>
              <a:spLocks/>
            </p:cNvSpPr>
            <p:nvPr/>
          </p:nvSpPr>
          <p:spPr bwMode="auto">
            <a:xfrm>
              <a:off x="11220192" y="1643735"/>
              <a:ext cx="143632" cy="143632"/>
            </a:xfrm>
            <a:custGeom>
              <a:avLst/>
              <a:gdLst>
                <a:gd name="T0" fmla="*/ 52041 w 69"/>
                <a:gd name="T1" fmla="*/ 143632 h 69"/>
                <a:gd name="T2" fmla="*/ 52041 w 69"/>
                <a:gd name="T3" fmla="*/ 143632 h 69"/>
                <a:gd name="T4" fmla="*/ 45796 w 69"/>
                <a:gd name="T5" fmla="*/ 143632 h 69"/>
                <a:gd name="T6" fmla="*/ 45796 w 69"/>
                <a:gd name="T7" fmla="*/ 143632 h 69"/>
                <a:gd name="T8" fmla="*/ 43714 w 69"/>
                <a:gd name="T9" fmla="*/ 137387 h 69"/>
                <a:gd name="T10" fmla="*/ 41632 w 69"/>
                <a:gd name="T11" fmla="*/ 133224 h 69"/>
                <a:gd name="T12" fmla="*/ 41632 w 69"/>
                <a:gd name="T13" fmla="*/ 112408 h 69"/>
                <a:gd name="T14" fmla="*/ 31224 w 69"/>
                <a:gd name="T15" fmla="*/ 112408 h 69"/>
                <a:gd name="T16" fmla="*/ 31224 w 69"/>
                <a:gd name="T17" fmla="*/ 91591 h 69"/>
                <a:gd name="T18" fmla="*/ 52041 w 69"/>
                <a:gd name="T19" fmla="*/ 91591 h 69"/>
                <a:gd name="T20" fmla="*/ 52041 w 69"/>
                <a:gd name="T21" fmla="*/ 91591 h 69"/>
                <a:gd name="T22" fmla="*/ 56204 w 69"/>
                <a:gd name="T23" fmla="*/ 91591 h 69"/>
                <a:gd name="T24" fmla="*/ 58285 w 69"/>
                <a:gd name="T25" fmla="*/ 93673 h 69"/>
                <a:gd name="T26" fmla="*/ 62449 w 69"/>
                <a:gd name="T27" fmla="*/ 97836 h 69"/>
                <a:gd name="T28" fmla="*/ 62449 w 69"/>
                <a:gd name="T29" fmla="*/ 102000 h 69"/>
                <a:gd name="T30" fmla="*/ 62449 w 69"/>
                <a:gd name="T31" fmla="*/ 112408 h 69"/>
                <a:gd name="T32" fmla="*/ 87428 w 69"/>
                <a:gd name="T33" fmla="*/ 93673 h 69"/>
                <a:gd name="T34" fmla="*/ 87428 w 69"/>
                <a:gd name="T35" fmla="*/ 93673 h 69"/>
                <a:gd name="T36" fmla="*/ 91591 w 69"/>
                <a:gd name="T37" fmla="*/ 91591 h 69"/>
                <a:gd name="T38" fmla="*/ 122816 w 69"/>
                <a:gd name="T39" fmla="*/ 91591 h 69"/>
                <a:gd name="T40" fmla="*/ 122816 w 69"/>
                <a:gd name="T41" fmla="*/ 20816 h 69"/>
                <a:gd name="T42" fmla="*/ 20816 w 69"/>
                <a:gd name="T43" fmla="*/ 20816 h 69"/>
                <a:gd name="T44" fmla="*/ 20816 w 69"/>
                <a:gd name="T45" fmla="*/ 49959 h 69"/>
                <a:gd name="T46" fmla="*/ 0 w 69"/>
                <a:gd name="T47" fmla="*/ 49959 h 69"/>
                <a:gd name="T48" fmla="*/ 0 w 69"/>
                <a:gd name="T49" fmla="*/ 20816 h 69"/>
                <a:gd name="T50" fmla="*/ 0 w 69"/>
                <a:gd name="T51" fmla="*/ 20816 h 69"/>
                <a:gd name="T52" fmla="*/ 2082 w 69"/>
                <a:gd name="T53" fmla="*/ 12490 h 69"/>
                <a:gd name="T54" fmla="*/ 4163 w 69"/>
                <a:gd name="T55" fmla="*/ 4163 h 69"/>
                <a:gd name="T56" fmla="*/ 12490 w 69"/>
                <a:gd name="T57" fmla="*/ 2082 h 69"/>
                <a:gd name="T58" fmla="*/ 20816 w 69"/>
                <a:gd name="T59" fmla="*/ 0 h 69"/>
                <a:gd name="T60" fmla="*/ 122816 w 69"/>
                <a:gd name="T61" fmla="*/ 0 h 69"/>
                <a:gd name="T62" fmla="*/ 122816 w 69"/>
                <a:gd name="T63" fmla="*/ 0 h 69"/>
                <a:gd name="T64" fmla="*/ 131142 w 69"/>
                <a:gd name="T65" fmla="*/ 2082 h 69"/>
                <a:gd name="T66" fmla="*/ 139469 w 69"/>
                <a:gd name="T67" fmla="*/ 4163 h 69"/>
                <a:gd name="T68" fmla="*/ 141550 w 69"/>
                <a:gd name="T69" fmla="*/ 12490 h 69"/>
                <a:gd name="T70" fmla="*/ 143632 w 69"/>
                <a:gd name="T71" fmla="*/ 20816 h 69"/>
                <a:gd name="T72" fmla="*/ 143632 w 69"/>
                <a:gd name="T73" fmla="*/ 91591 h 69"/>
                <a:gd name="T74" fmla="*/ 143632 w 69"/>
                <a:gd name="T75" fmla="*/ 91591 h 69"/>
                <a:gd name="T76" fmla="*/ 141550 w 69"/>
                <a:gd name="T77" fmla="*/ 99918 h 69"/>
                <a:gd name="T78" fmla="*/ 139469 w 69"/>
                <a:gd name="T79" fmla="*/ 108244 h 69"/>
                <a:gd name="T80" fmla="*/ 131142 w 69"/>
                <a:gd name="T81" fmla="*/ 110326 h 69"/>
                <a:gd name="T82" fmla="*/ 122816 w 69"/>
                <a:gd name="T83" fmla="*/ 112408 h 69"/>
                <a:gd name="T84" fmla="*/ 95755 w 69"/>
                <a:gd name="T85" fmla="*/ 112408 h 69"/>
                <a:gd name="T86" fmla="*/ 56204 w 69"/>
                <a:gd name="T87" fmla="*/ 141550 h 69"/>
                <a:gd name="T88" fmla="*/ 56204 w 69"/>
                <a:gd name="T89" fmla="*/ 141550 h 69"/>
                <a:gd name="T90" fmla="*/ 52041 w 69"/>
                <a:gd name="T91" fmla="*/ 143632 h 69"/>
                <a:gd name="T92" fmla="*/ 52041 w 69"/>
                <a:gd name="T93" fmla="*/ 143632 h 6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69" h="69">
                  <a:moveTo>
                    <a:pt x="25" y="69"/>
                  </a:moveTo>
                  <a:lnTo>
                    <a:pt x="25" y="69"/>
                  </a:lnTo>
                  <a:lnTo>
                    <a:pt x="22" y="69"/>
                  </a:lnTo>
                  <a:lnTo>
                    <a:pt x="21" y="66"/>
                  </a:lnTo>
                  <a:lnTo>
                    <a:pt x="20" y="64"/>
                  </a:lnTo>
                  <a:lnTo>
                    <a:pt x="20" y="54"/>
                  </a:lnTo>
                  <a:lnTo>
                    <a:pt x="15" y="54"/>
                  </a:lnTo>
                  <a:lnTo>
                    <a:pt x="15" y="44"/>
                  </a:lnTo>
                  <a:lnTo>
                    <a:pt x="25" y="44"/>
                  </a:lnTo>
                  <a:lnTo>
                    <a:pt x="27" y="44"/>
                  </a:lnTo>
                  <a:lnTo>
                    <a:pt x="28" y="45"/>
                  </a:lnTo>
                  <a:lnTo>
                    <a:pt x="30" y="47"/>
                  </a:lnTo>
                  <a:lnTo>
                    <a:pt x="30" y="49"/>
                  </a:lnTo>
                  <a:lnTo>
                    <a:pt x="30" y="54"/>
                  </a:lnTo>
                  <a:lnTo>
                    <a:pt x="42" y="45"/>
                  </a:lnTo>
                  <a:lnTo>
                    <a:pt x="44" y="44"/>
                  </a:lnTo>
                  <a:lnTo>
                    <a:pt x="59" y="44"/>
                  </a:lnTo>
                  <a:lnTo>
                    <a:pt x="59" y="10"/>
                  </a:lnTo>
                  <a:lnTo>
                    <a:pt x="10" y="10"/>
                  </a:lnTo>
                  <a:lnTo>
                    <a:pt x="10" y="24"/>
                  </a:lnTo>
                  <a:lnTo>
                    <a:pt x="0" y="24"/>
                  </a:lnTo>
                  <a:lnTo>
                    <a:pt x="0" y="10"/>
                  </a:lnTo>
                  <a:lnTo>
                    <a:pt x="1" y="6"/>
                  </a:lnTo>
                  <a:lnTo>
                    <a:pt x="2" y="2"/>
                  </a:lnTo>
                  <a:lnTo>
                    <a:pt x="6" y="1"/>
                  </a:lnTo>
                  <a:lnTo>
                    <a:pt x="10" y="0"/>
                  </a:lnTo>
                  <a:lnTo>
                    <a:pt x="59" y="0"/>
                  </a:lnTo>
                  <a:lnTo>
                    <a:pt x="63" y="1"/>
                  </a:lnTo>
                  <a:lnTo>
                    <a:pt x="67" y="2"/>
                  </a:lnTo>
                  <a:lnTo>
                    <a:pt x="68" y="6"/>
                  </a:lnTo>
                  <a:lnTo>
                    <a:pt x="69" y="10"/>
                  </a:lnTo>
                  <a:lnTo>
                    <a:pt x="69" y="44"/>
                  </a:lnTo>
                  <a:lnTo>
                    <a:pt x="68" y="48"/>
                  </a:lnTo>
                  <a:lnTo>
                    <a:pt x="67" y="52"/>
                  </a:lnTo>
                  <a:lnTo>
                    <a:pt x="63" y="53"/>
                  </a:lnTo>
                  <a:lnTo>
                    <a:pt x="59" y="54"/>
                  </a:lnTo>
                  <a:lnTo>
                    <a:pt x="46" y="54"/>
                  </a:lnTo>
                  <a:lnTo>
                    <a:pt x="27" y="68"/>
                  </a:lnTo>
                  <a:lnTo>
                    <a:pt x="25" y="6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9" name="Freeform 71">
              <a:extLst>
                <a:ext uri="{FF2B5EF4-FFF2-40B4-BE49-F238E27FC236}">
                  <a16:creationId xmlns:a16="http://schemas.microsoft.com/office/drawing/2014/main" id="{A87AAADC-6D2B-4B0E-A233-798E5DE5B5B3}"/>
                </a:ext>
              </a:extLst>
            </p:cNvPr>
            <p:cNvSpPr>
              <a:spLocks/>
            </p:cNvSpPr>
            <p:nvPr/>
          </p:nvSpPr>
          <p:spPr bwMode="auto">
            <a:xfrm>
              <a:off x="11157744" y="1706183"/>
              <a:ext cx="81184" cy="81184"/>
            </a:xfrm>
            <a:custGeom>
              <a:avLst/>
              <a:gdLst>
                <a:gd name="T0" fmla="*/ 40592 w 40"/>
                <a:gd name="T1" fmla="*/ 81184 h 40"/>
                <a:gd name="T2" fmla="*/ 40592 w 40"/>
                <a:gd name="T3" fmla="*/ 81184 h 40"/>
                <a:gd name="T4" fmla="*/ 48710 w 40"/>
                <a:gd name="T5" fmla="*/ 81184 h 40"/>
                <a:gd name="T6" fmla="*/ 54799 w 40"/>
                <a:gd name="T7" fmla="*/ 79154 h 40"/>
                <a:gd name="T8" fmla="*/ 69006 w 40"/>
                <a:gd name="T9" fmla="*/ 69006 h 40"/>
                <a:gd name="T10" fmla="*/ 79154 w 40"/>
                <a:gd name="T11" fmla="*/ 54799 h 40"/>
                <a:gd name="T12" fmla="*/ 81184 w 40"/>
                <a:gd name="T13" fmla="*/ 48710 h 40"/>
                <a:gd name="T14" fmla="*/ 81184 w 40"/>
                <a:gd name="T15" fmla="*/ 40592 h 40"/>
                <a:gd name="T16" fmla="*/ 81184 w 40"/>
                <a:gd name="T17" fmla="*/ 40592 h 40"/>
                <a:gd name="T18" fmla="*/ 81184 w 40"/>
                <a:gd name="T19" fmla="*/ 32474 h 40"/>
                <a:gd name="T20" fmla="*/ 79154 w 40"/>
                <a:gd name="T21" fmla="*/ 26385 h 40"/>
                <a:gd name="T22" fmla="*/ 69006 w 40"/>
                <a:gd name="T23" fmla="*/ 14207 h 40"/>
                <a:gd name="T24" fmla="*/ 54799 w 40"/>
                <a:gd name="T25" fmla="*/ 4059 h 40"/>
                <a:gd name="T26" fmla="*/ 48710 w 40"/>
                <a:gd name="T27" fmla="*/ 0 h 40"/>
                <a:gd name="T28" fmla="*/ 40592 w 40"/>
                <a:gd name="T29" fmla="*/ 0 h 40"/>
                <a:gd name="T30" fmla="*/ 40592 w 40"/>
                <a:gd name="T31" fmla="*/ 0 h 40"/>
                <a:gd name="T32" fmla="*/ 32474 w 40"/>
                <a:gd name="T33" fmla="*/ 0 h 40"/>
                <a:gd name="T34" fmla="*/ 26385 w 40"/>
                <a:gd name="T35" fmla="*/ 4059 h 40"/>
                <a:gd name="T36" fmla="*/ 14207 w 40"/>
                <a:gd name="T37" fmla="*/ 14207 h 40"/>
                <a:gd name="T38" fmla="*/ 4059 w 40"/>
                <a:gd name="T39" fmla="*/ 26385 h 40"/>
                <a:gd name="T40" fmla="*/ 0 w 40"/>
                <a:gd name="T41" fmla="*/ 32474 h 40"/>
                <a:gd name="T42" fmla="*/ 0 w 40"/>
                <a:gd name="T43" fmla="*/ 40592 h 40"/>
                <a:gd name="T44" fmla="*/ 0 w 40"/>
                <a:gd name="T45" fmla="*/ 40592 h 40"/>
                <a:gd name="T46" fmla="*/ 0 w 40"/>
                <a:gd name="T47" fmla="*/ 48710 h 40"/>
                <a:gd name="T48" fmla="*/ 4059 w 40"/>
                <a:gd name="T49" fmla="*/ 54799 h 40"/>
                <a:gd name="T50" fmla="*/ 14207 w 40"/>
                <a:gd name="T51" fmla="*/ 69006 h 40"/>
                <a:gd name="T52" fmla="*/ 26385 w 40"/>
                <a:gd name="T53" fmla="*/ 79154 h 40"/>
                <a:gd name="T54" fmla="*/ 32474 w 40"/>
                <a:gd name="T55" fmla="*/ 81184 h 40"/>
                <a:gd name="T56" fmla="*/ 40592 w 40"/>
                <a:gd name="T57" fmla="*/ 81184 h 40"/>
                <a:gd name="T58" fmla="*/ 40592 w 40"/>
                <a:gd name="T59" fmla="*/ 81184 h 4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0" h="40">
                  <a:moveTo>
                    <a:pt x="20" y="40"/>
                  </a:moveTo>
                  <a:lnTo>
                    <a:pt x="20" y="40"/>
                  </a:lnTo>
                  <a:lnTo>
                    <a:pt x="24" y="40"/>
                  </a:lnTo>
                  <a:lnTo>
                    <a:pt x="27" y="39"/>
                  </a:lnTo>
                  <a:lnTo>
                    <a:pt x="34" y="34"/>
                  </a:lnTo>
                  <a:lnTo>
                    <a:pt x="39" y="27"/>
                  </a:lnTo>
                  <a:lnTo>
                    <a:pt x="40" y="24"/>
                  </a:lnTo>
                  <a:lnTo>
                    <a:pt x="40" y="20"/>
                  </a:lnTo>
                  <a:lnTo>
                    <a:pt x="40" y="16"/>
                  </a:lnTo>
                  <a:lnTo>
                    <a:pt x="39" y="13"/>
                  </a:lnTo>
                  <a:lnTo>
                    <a:pt x="34" y="7"/>
                  </a:lnTo>
                  <a:lnTo>
                    <a:pt x="27" y="2"/>
                  </a:lnTo>
                  <a:lnTo>
                    <a:pt x="24" y="0"/>
                  </a:lnTo>
                  <a:lnTo>
                    <a:pt x="20" y="0"/>
                  </a:lnTo>
                  <a:lnTo>
                    <a:pt x="16" y="0"/>
                  </a:lnTo>
                  <a:lnTo>
                    <a:pt x="13" y="2"/>
                  </a:lnTo>
                  <a:lnTo>
                    <a:pt x="7" y="7"/>
                  </a:lnTo>
                  <a:lnTo>
                    <a:pt x="2" y="13"/>
                  </a:lnTo>
                  <a:lnTo>
                    <a:pt x="0" y="16"/>
                  </a:lnTo>
                  <a:lnTo>
                    <a:pt x="0" y="20"/>
                  </a:lnTo>
                  <a:lnTo>
                    <a:pt x="0" y="24"/>
                  </a:lnTo>
                  <a:lnTo>
                    <a:pt x="2" y="27"/>
                  </a:lnTo>
                  <a:lnTo>
                    <a:pt x="7" y="34"/>
                  </a:lnTo>
                  <a:lnTo>
                    <a:pt x="13" y="39"/>
                  </a:lnTo>
                  <a:lnTo>
                    <a:pt x="16" y="40"/>
                  </a:lnTo>
                  <a:lnTo>
                    <a:pt x="20" y="4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70" name="Freeform 72">
              <a:extLst>
                <a:ext uri="{FF2B5EF4-FFF2-40B4-BE49-F238E27FC236}">
                  <a16:creationId xmlns:a16="http://schemas.microsoft.com/office/drawing/2014/main" id="{C1F32628-DA79-4A26-9E8E-A83E0C0DA81C}"/>
                </a:ext>
              </a:extLst>
            </p:cNvPr>
            <p:cNvSpPr>
              <a:spLocks/>
            </p:cNvSpPr>
            <p:nvPr/>
          </p:nvSpPr>
          <p:spPr bwMode="auto">
            <a:xfrm>
              <a:off x="11120275" y="1799858"/>
              <a:ext cx="162365" cy="68695"/>
            </a:xfrm>
            <a:custGeom>
              <a:avLst/>
              <a:gdLst>
                <a:gd name="T0" fmla="*/ 80155 w 79"/>
                <a:gd name="T1" fmla="*/ 0 h 34"/>
                <a:gd name="T2" fmla="*/ 80155 w 79"/>
                <a:gd name="T3" fmla="*/ 0 h 34"/>
                <a:gd name="T4" fmla="*/ 61658 w 79"/>
                <a:gd name="T5" fmla="*/ 0 h 34"/>
                <a:gd name="T6" fmla="*/ 47271 w 79"/>
                <a:gd name="T7" fmla="*/ 4041 h 34"/>
                <a:gd name="T8" fmla="*/ 34939 w 79"/>
                <a:gd name="T9" fmla="*/ 10102 h 34"/>
                <a:gd name="T10" fmla="*/ 22608 w 79"/>
                <a:gd name="T11" fmla="*/ 16164 h 34"/>
                <a:gd name="T12" fmla="*/ 12332 w 79"/>
                <a:gd name="T13" fmla="*/ 24245 h 34"/>
                <a:gd name="T14" fmla="*/ 4111 w 79"/>
                <a:gd name="T15" fmla="*/ 34348 h 34"/>
                <a:gd name="T16" fmla="*/ 2055 w 79"/>
                <a:gd name="T17" fmla="*/ 46470 h 34"/>
                <a:gd name="T18" fmla="*/ 0 w 79"/>
                <a:gd name="T19" fmla="*/ 58593 h 34"/>
                <a:gd name="T20" fmla="*/ 0 w 79"/>
                <a:gd name="T21" fmla="*/ 68695 h 34"/>
                <a:gd name="T22" fmla="*/ 162365 w 79"/>
                <a:gd name="T23" fmla="*/ 68695 h 34"/>
                <a:gd name="T24" fmla="*/ 162365 w 79"/>
                <a:gd name="T25" fmla="*/ 58593 h 34"/>
                <a:gd name="T26" fmla="*/ 162365 w 79"/>
                <a:gd name="T27" fmla="*/ 58593 h 34"/>
                <a:gd name="T28" fmla="*/ 158254 w 79"/>
                <a:gd name="T29" fmla="*/ 46470 h 34"/>
                <a:gd name="T30" fmla="*/ 156199 w 79"/>
                <a:gd name="T31" fmla="*/ 34348 h 34"/>
                <a:gd name="T32" fmla="*/ 147978 w 79"/>
                <a:gd name="T33" fmla="*/ 24245 h 34"/>
                <a:gd name="T34" fmla="*/ 137702 w 79"/>
                <a:gd name="T35" fmla="*/ 16164 h 34"/>
                <a:gd name="T36" fmla="*/ 125370 w 79"/>
                <a:gd name="T37" fmla="*/ 10102 h 34"/>
                <a:gd name="T38" fmla="*/ 113039 w 79"/>
                <a:gd name="T39" fmla="*/ 4041 h 34"/>
                <a:gd name="T40" fmla="*/ 98652 w 79"/>
                <a:gd name="T41" fmla="*/ 0 h 34"/>
                <a:gd name="T42" fmla="*/ 80155 w 79"/>
                <a:gd name="T43" fmla="*/ 0 h 34"/>
                <a:gd name="T44" fmla="*/ 80155 w 79"/>
                <a:gd name="T45" fmla="*/ 0 h 3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9" h="34">
                  <a:moveTo>
                    <a:pt x="39" y="0"/>
                  </a:moveTo>
                  <a:lnTo>
                    <a:pt x="39" y="0"/>
                  </a:lnTo>
                  <a:lnTo>
                    <a:pt x="30" y="0"/>
                  </a:lnTo>
                  <a:lnTo>
                    <a:pt x="23" y="2"/>
                  </a:lnTo>
                  <a:lnTo>
                    <a:pt x="17" y="5"/>
                  </a:lnTo>
                  <a:lnTo>
                    <a:pt x="11" y="8"/>
                  </a:lnTo>
                  <a:lnTo>
                    <a:pt x="6" y="12"/>
                  </a:lnTo>
                  <a:lnTo>
                    <a:pt x="2" y="17"/>
                  </a:lnTo>
                  <a:lnTo>
                    <a:pt x="1" y="23"/>
                  </a:lnTo>
                  <a:lnTo>
                    <a:pt x="0" y="29"/>
                  </a:lnTo>
                  <a:lnTo>
                    <a:pt x="0" y="34"/>
                  </a:lnTo>
                  <a:lnTo>
                    <a:pt x="79" y="34"/>
                  </a:lnTo>
                  <a:lnTo>
                    <a:pt x="79" y="29"/>
                  </a:lnTo>
                  <a:lnTo>
                    <a:pt x="77" y="23"/>
                  </a:lnTo>
                  <a:lnTo>
                    <a:pt x="76" y="17"/>
                  </a:lnTo>
                  <a:lnTo>
                    <a:pt x="72" y="12"/>
                  </a:lnTo>
                  <a:lnTo>
                    <a:pt x="67" y="8"/>
                  </a:lnTo>
                  <a:lnTo>
                    <a:pt x="61" y="5"/>
                  </a:lnTo>
                  <a:lnTo>
                    <a:pt x="55" y="2"/>
                  </a:lnTo>
                  <a:lnTo>
                    <a:pt x="48" y="0"/>
                  </a:lnTo>
                  <a:lnTo>
                    <a:pt x="39"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grpSp>
      <p:sp>
        <p:nvSpPr>
          <p:cNvPr id="71" name="Freeform 73">
            <a:extLst>
              <a:ext uri="{FF2B5EF4-FFF2-40B4-BE49-F238E27FC236}">
                <a16:creationId xmlns:a16="http://schemas.microsoft.com/office/drawing/2014/main" id="{4BD89ED6-6EA2-47D2-A3AB-E06E4B1B1F84}"/>
              </a:ext>
            </a:extLst>
          </p:cNvPr>
          <p:cNvSpPr>
            <a:spLocks noEditPoints="1"/>
          </p:cNvSpPr>
          <p:nvPr/>
        </p:nvSpPr>
        <p:spPr bwMode="auto">
          <a:xfrm>
            <a:off x="8178800" y="2137834"/>
            <a:ext cx="205317" cy="205317"/>
          </a:xfrm>
          <a:custGeom>
            <a:avLst/>
            <a:gdLst>
              <a:gd name="T0" fmla="*/ 116709 w 98"/>
              <a:gd name="T1" fmla="*/ 93673 h 99"/>
              <a:gd name="T2" fmla="*/ 121440 w 98"/>
              <a:gd name="T3" fmla="*/ 78061 h 99"/>
              <a:gd name="T4" fmla="*/ 124594 w 98"/>
              <a:gd name="T5" fmla="*/ 62448 h 99"/>
              <a:gd name="T6" fmla="*/ 119863 w 98"/>
              <a:gd name="T7" fmla="*/ 39030 h 99"/>
              <a:gd name="T8" fmla="*/ 107246 w 98"/>
              <a:gd name="T9" fmla="*/ 18735 h 99"/>
              <a:gd name="T10" fmla="*/ 96206 w 98"/>
              <a:gd name="T11" fmla="*/ 10928 h 99"/>
              <a:gd name="T12" fmla="*/ 74126 w 98"/>
              <a:gd name="T13" fmla="*/ 3122 h 99"/>
              <a:gd name="T14" fmla="*/ 61509 w 98"/>
              <a:gd name="T15" fmla="*/ 0 h 99"/>
              <a:gd name="T16" fmla="*/ 37851 w 98"/>
              <a:gd name="T17" fmla="*/ 4684 h 99"/>
              <a:gd name="T18" fmla="*/ 17349 w 98"/>
              <a:gd name="T19" fmla="*/ 18735 h 99"/>
              <a:gd name="T20" fmla="*/ 9463 w 98"/>
              <a:gd name="T21" fmla="*/ 28102 h 99"/>
              <a:gd name="T22" fmla="*/ 1577 w 98"/>
              <a:gd name="T23" fmla="*/ 49959 h 99"/>
              <a:gd name="T24" fmla="*/ 0 w 98"/>
              <a:gd name="T25" fmla="*/ 62448 h 99"/>
              <a:gd name="T26" fmla="*/ 3154 w 98"/>
              <a:gd name="T27" fmla="*/ 85867 h 99"/>
              <a:gd name="T28" fmla="*/ 17349 w 98"/>
              <a:gd name="T29" fmla="*/ 106162 h 99"/>
              <a:gd name="T30" fmla="*/ 26811 w 98"/>
              <a:gd name="T31" fmla="*/ 113968 h 99"/>
              <a:gd name="T32" fmla="*/ 50469 w 98"/>
              <a:gd name="T33" fmla="*/ 121775 h 99"/>
              <a:gd name="T34" fmla="*/ 61509 w 98"/>
              <a:gd name="T35" fmla="*/ 123336 h 99"/>
              <a:gd name="T36" fmla="*/ 93051 w 98"/>
              <a:gd name="T37" fmla="*/ 115530 h 99"/>
              <a:gd name="T38" fmla="*/ 127749 w 98"/>
              <a:gd name="T39" fmla="*/ 151438 h 99"/>
              <a:gd name="T40" fmla="*/ 140366 w 98"/>
              <a:gd name="T41" fmla="*/ 154560 h 99"/>
              <a:gd name="T42" fmla="*/ 145097 w 98"/>
              <a:gd name="T43" fmla="*/ 152999 h 99"/>
              <a:gd name="T44" fmla="*/ 151406 w 98"/>
              <a:gd name="T45" fmla="*/ 151438 h 99"/>
              <a:gd name="T46" fmla="*/ 154560 w 98"/>
              <a:gd name="T47" fmla="*/ 138948 h 99"/>
              <a:gd name="T48" fmla="*/ 151406 w 98"/>
              <a:gd name="T49" fmla="*/ 128019 h 99"/>
              <a:gd name="T50" fmla="*/ 61509 w 98"/>
              <a:gd name="T51" fmla="*/ 31224 h 99"/>
              <a:gd name="T52" fmla="*/ 67817 w 98"/>
              <a:gd name="T53" fmla="*/ 32785 h 99"/>
              <a:gd name="T54" fmla="*/ 75703 w 98"/>
              <a:gd name="T55" fmla="*/ 40592 h 99"/>
              <a:gd name="T56" fmla="*/ 77280 w 98"/>
              <a:gd name="T57" fmla="*/ 46836 h 99"/>
              <a:gd name="T58" fmla="*/ 70971 w 98"/>
              <a:gd name="T59" fmla="*/ 57765 h 99"/>
              <a:gd name="T60" fmla="*/ 61509 w 98"/>
              <a:gd name="T61" fmla="*/ 62448 h 99"/>
              <a:gd name="T62" fmla="*/ 55200 w 98"/>
              <a:gd name="T63" fmla="*/ 60887 h 99"/>
              <a:gd name="T64" fmla="*/ 45737 w 98"/>
              <a:gd name="T65" fmla="*/ 53081 h 99"/>
              <a:gd name="T66" fmla="*/ 45737 w 98"/>
              <a:gd name="T67" fmla="*/ 46836 h 99"/>
              <a:gd name="T68" fmla="*/ 50469 w 98"/>
              <a:gd name="T69" fmla="*/ 35908 h 99"/>
              <a:gd name="T70" fmla="*/ 61509 w 98"/>
              <a:gd name="T71" fmla="*/ 31224 h 99"/>
              <a:gd name="T72" fmla="*/ 37851 w 98"/>
              <a:gd name="T73" fmla="*/ 93673 h 99"/>
              <a:gd name="T74" fmla="*/ 41006 w 98"/>
              <a:gd name="T75" fmla="*/ 82744 h 99"/>
              <a:gd name="T76" fmla="*/ 52046 w 98"/>
              <a:gd name="T77" fmla="*/ 71816 h 99"/>
              <a:gd name="T78" fmla="*/ 61509 w 98"/>
              <a:gd name="T79" fmla="*/ 70255 h 99"/>
              <a:gd name="T80" fmla="*/ 78857 w 98"/>
              <a:gd name="T81" fmla="*/ 76499 h 99"/>
              <a:gd name="T82" fmla="*/ 85166 w 98"/>
              <a:gd name="T83" fmla="*/ 93673 h 9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98" h="99">
                <a:moveTo>
                  <a:pt x="96" y="82"/>
                </a:moveTo>
                <a:lnTo>
                  <a:pt x="74" y="60"/>
                </a:lnTo>
                <a:lnTo>
                  <a:pt x="77" y="50"/>
                </a:lnTo>
                <a:lnTo>
                  <a:pt x="79" y="40"/>
                </a:lnTo>
                <a:lnTo>
                  <a:pt x="77" y="32"/>
                </a:lnTo>
                <a:lnTo>
                  <a:pt x="76" y="25"/>
                </a:lnTo>
                <a:lnTo>
                  <a:pt x="72" y="18"/>
                </a:lnTo>
                <a:lnTo>
                  <a:pt x="68" y="12"/>
                </a:lnTo>
                <a:lnTo>
                  <a:pt x="61" y="7"/>
                </a:lnTo>
                <a:lnTo>
                  <a:pt x="54" y="3"/>
                </a:lnTo>
                <a:lnTo>
                  <a:pt x="47" y="2"/>
                </a:lnTo>
                <a:lnTo>
                  <a:pt x="39" y="0"/>
                </a:lnTo>
                <a:lnTo>
                  <a:pt x="32" y="2"/>
                </a:lnTo>
                <a:lnTo>
                  <a:pt x="24" y="3"/>
                </a:lnTo>
                <a:lnTo>
                  <a:pt x="17" y="7"/>
                </a:lnTo>
                <a:lnTo>
                  <a:pt x="11" y="12"/>
                </a:lnTo>
                <a:lnTo>
                  <a:pt x="6" y="18"/>
                </a:lnTo>
                <a:lnTo>
                  <a:pt x="2" y="25"/>
                </a:lnTo>
                <a:lnTo>
                  <a:pt x="1" y="32"/>
                </a:lnTo>
                <a:lnTo>
                  <a:pt x="0" y="40"/>
                </a:lnTo>
                <a:lnTo>
                  <a:pt x="1" y="47"/>
                </a:lnTo>
                <a:lnTo>
                  <a:pt x="2" y="55"/>
                </a:lnTo>
                <a:lnTo>
                  <a:pt x="6" y="62"/>
                </a:lnTo>
                <a:lnTo>
                  <a:pt x="11" y="68"/>
                </a:lnTo>
                <a:lnTo>
                  <a:pt x="17" y="73"/>
                </a:lnTo>
                <a:lnTo>
                  <a:pt x="24" y="77"/>
                </a:lnTo>
                <a:lnTo>
                  <a:pt x="32" y="78"/>
                </a:lnTo>
                <a:lnTo>
                  <a:pt x="39" y="79"/>
                </a:lnTo>
                <a:lnTo>
                  <a:pt x="49" y="78"/>
                </a:lnTo>
                <a:lnTo>
                  <a:pt x="59" y="74"/>
                </a:lnTo>
                <a:lnTo>
                  <a:pt x="81" y="97"/>
                </a:lnTo>
                <a:lnTo>
                  <a:pt x="85" y="98"/>
                </a:lnTo>
                <a:lnTo>
                  <a:pt x="89" y="99"/>
                </a:lnTo>
                <a:lnTo>
                  <a:pt x="92" y="98"/>
                </a:lnTo>
                <a:lnTo>
                  <a:pt x="96" y="97"/>
                </a:lnTo>
                <a:lnTo>
                  <a:pt x="97" y="93"/>
                </a:lnTo>
                <a:lnTo>
                  <a:pt x="98" y="89"/>
                </a:lnTo>
                <a:lnTo>
                  <a:pt x="97" y="85"/>
                </a:lnTo>
                <a:lnTo>
                  <a:pt x="96" y="82"/>
                </a:lnTo>
                <a:close/>
                <a:moveTo>
                  <a:pt x="39" y="20"/>
                </a:moveTo>
                <a:lnTo>
                  <a:pt x="39" y="20"/>
                </a:lnTo>
                <a:lnTo>
                  <a:pt x="43" y="21"/>
                </a:lnTo>
                <a:lnTo>
                  <a:pt x="45" y="23"/>
                </a:lnTo>
                <a:lnTo>
                  <a:pt x="48" y="26"/>
                </a:lnTo>
                <a:lnTo>
                  <a:pt x="49" y="30"/>
                </a:lnTo>
                <a:lnTo>
                  <a:pt x="48" y="34"/>
                </a:lnTo>
                <a:lnTo>
                  <a:pt x="45" y="37"/>
                </a:lnTo>
                <a:lnTo>
                  <a:pt x="43" y="39"/>
                </a:lnTo>
                <a:lnTo>
                  <a:pt x="39" y="40"/>
                </a:lnTo>
                <a:lnTo>
                  <a:pt x="35" y="39"/>
                </a:lnTo>
                <a:lnTo>
                  <a:pt x="32" y="37"/>
                </a:lnTo>
                <a:lnTo>
                  <a:pt x="29" y="34"/>
                </a:lnTo>
                <a:lnTo>
                  <a:pt x="29" y="30"/>
                </a:lnTo>
                <a:lnTo>
                  <a:pt x="29" y="26"/>
                </a:lnTo>
                <a:lnTo>
                  <a:pt x="32" y="23"/>
                </a:lnTo>
                <a:lnTo>
                  <a:pt x="35" y="21"/>
                </a:lnTo>
                <a:lnTo>
                  <a:pt x="39" y="20"/>
                </a:lnTo>
                <a:close/>
                <a:moveTo>
                  <a:pt x="24" y="60"/>
                </a:moveTo>
                <a:lnTo>
                  <a:pt x="24" y="60"/>
                </a:lnTo>
                <a:lnTo>
                  <a:pt x="26" y="53"/>
                </a:lnTo>
                <a:lnTo>
                  <a:pt x="28" y="49"/>
                </a:lnTo>
                <a:lnTo>
                  <a:pt x="33" y="46"/>
                </a:lnTo>
                <a:lnTo>
                  <a:pt x="39" y="45"/>
                </a:lnTo>
                <a:lnTo>
                  <a:pt x="45" y="46"/>
                </a:lnTo>
                <a:lnTo>
                  <a:pt x="50" y="49"/>
                </a:lnTo>
                <a:lnTo>
                  <a:pt x="53" y="53"/>
                </a:lnTo>
                <a:lnTo>
                  <a:pt x="54" y="60"/>
                </a:lnTo>
                <a:lnTo>
                  <a:pt x="24" y="6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72" name="Freeform 74">
            <a:extLst>
              <a:ext uri="{FF2B5EF4-FFF2-40B4-BE49-F238E27FC236}">
                <a16:creationId xmlns:a16="http://schemas.microsoft.com/office/drawing/2014/main" id="{2E79614B-D310-44B5-9657-CD3994174F56}"/>
              </a:ext>
            </a:extLst>
          </p:cNvPr>
          <p:cNvSpPr>
            <a:spLocks/>
          </p:cNvSpPr>
          <p:nvPr/>
        </p:nvSpPr>
        <p:spPr bwMode="auto">
          <a:xfrm>
            <a:off x="6773334" y="2150533"/>
            <a:ext cx="63500" cy="61384"/>
          </a:xfrm>
          <a:custGeom>
            <a:avLst/>
            <a:gdLst>
              <a:gd name="T0" fmla="*/ 46837 w 29"/>
              <a:gd name="T1" fmla="*/ 23419 h 30"/>
              <a:gd name="T2" fmla="*/ 46837 w 29"/>
              <a:gd name="T3" fmla="*/ 23419 h 30"/>
              <a:gd name="T4" fmla="*/ 45222 w 29"/>
              <a:gd name="T5" fmla="*/ 14051 h 30"/>
              <a:gd name="T6" fmla="*/ 40377 w 29"/>
              <a:gd name="T7" fmla="*/ 7806 h 30"/>
              <a:gd name="T8" fmla="*/ 33916 w 29"/>
              <a:gd name="T9" fmla="*/ 3122 h 30"/>
              <a:gd name="T10" fmla="*/ 24226 w 29"/>
              <a:gd name="T11" fmla="*/ 0 h 30"/>
              <a:gd name="T12" fmla="*/ 24226 w 29"/>
              <a:gd name="T13" fmla="*/ 0 h 30"/>
              <a:gd name="T14" fmla="*/ 14536 w 29"/>
              <a:gd name="T15" fmla="*/ 3122 h 30"/>
              <a:gd name="T16" fmla="*/ 8075 w 29"/>
              <a:gd name="T17" fmla="*/ 7806 h 30"/>
              <a:gd name="T18" fmla="*/ 1615 w 29"/>
              <a:gd name="T19" fmla="*/ 14051 h 30"/>
              <a:gd name="T20" fmla="*/ 0 w 29"/>
              <a:gd name="T21" fmla="*/ 23419 h 30"/>
              <a:gd name="T22" fmla="*/ 0 w 29"/>
              <a:gd name="T23" fmla="*/ 23419 h 30"/>
              <a:gd name="T24" fmla="*/ 1615 w 29"/>
              <a:gd name="T25" fmla="*/ 32786 h 30"/>
              <a:gd name="T26" fmla="*/ 8075 w 29"/>
              <a:gd name="T27" fmla="*/ 39031 h 30"/>
              <a:gd name="T28" fmla="*/ 14536 w 29"/>
              <a:gd name="T29" fmla="*/ 45276 h 30"/>
              <a:gd name="T30" fmla="*/ 24226 w 29"/>
              <a:gd name="T31" fmla="*/ 46837 h 30"/>
              <a:gd name="T32" fmla="*/ 24226 w 29"/>
              <a:gd name="T33" fmla="*/ 46837 h 30"/>
              <a:gd name="T34" fmla="*/ 33916 w 29"/>
              <a:gd name="T35" fmla="*/ 45276 h 30"/>
              <a:gd name="T36" fmla="*/ 40377 w 29"/>
              <a:gd name="T37" fmla="*/ 39031 h 30"/>
              <a:gd name="T38" fmla="*/ 45222 w 29"/>
              <a:gd name="T39" fmla="*/ 32786 h 30"/>
              <a:gd name="T40" fmla="*/ 46837 w 29"/>
              <a:gd name="T41" fmla="*/ 23419 h 30"/>
              <a:gd name="T42" fmla="*/ 46837 w 29"/>
              <a:gd name="T43" fmla="*/ 23419 h 3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9" h="30">
                <a:moveTo>
                  <a:pt x="29" y="15"/>
                </a:moveTo>
                <a:lnTo>
                  <a:pt x="29" y="15"/>
                </a:lnTo>
                <a:lnTo>
                  <a:pt x="28" y="9"/>
                </a:lnTo>
                <a:lnTo>
                  <a:pt x="25" y="5"/>
                </a:lnTo>
                <a:lnTo>
                  <a:pt x="21" y="2"/>
                </a:lnTo>
                <a:lnTo>
                  <a:pt x="15" y="0"/>
                </a:lnTo>
                <a:lnTo>
                  <a:pt x="9" y="2"/>
                </a:lnTo>
                <a:lnTo>
                  <a:pt x="5" y="5"/>
                </a:lnTo>
                <a:lnTo>
                  <a:pt x="1" y="9"/>
                </a:lnTo>
                <a:lnTo>
                  <a:pt x="0" y="15"/>
                </a:lnTo>
                <a:lnTo>
                  <a:pt x="1" y="21"/>
                </a:lnTo>
                <a:lnTo>
                  <a:pt x="5" y="25"/>
                </a:lnTo>
                <a:lnTo>
                  <a:pt x="9" y="29"/>
                </a:lnTo>
                <a:lnTo>
                  <a:pt x="15" y="30"/>
                </a:lnTo>
                <a:lnTo>
                  <a:pt x="21" y="29"/>
                </a:lnTo>
                <a:lnTo>
                  <a:pt x="25" y="25"/>
                </a:lnTo>
                <a:lnTo>
                  <a:pt x="28" y="21"/>
                </a:lnTo>
                <a:lnTo>
                  <a:pt x="29" y="1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73" name="Freeform 75">
            <a:extLst>
              <a:ext uri="{FF2B5EF4-FFF2-40B4-BE49-F238E27FC236}">
                <a16:creationId xmlns:a16="http://schemas.microsoft.com/office/drawing/2014/main" id="{A46FC679-F6B3-4E81-A81E-1744A46DFEDF}"/>
              </a:ext>
            </a:extLst>
          </p:cNvPr>
          <p:cNvSpPr>
            <a:spLocks/>
          </p:cNvSpPr>
          <p:nvPr/>
        </p:nvSpPr>
        <p:spPr bwMode="auto">
          <a:xfrm>
            <a:off x="6754284" y="2211918"/>
            <a:ext cx="101600" cy="131233"/>
          </a:xfrm>
          <a:custGeom>
            <a:avLst/>
            <a:gdLst>
              <a:gd name="T0" fmla="*/ 74937 w 49"/>
              <a:gd name="T1" fmla="*/ 66084 h 64"/>
              <a:gd name="T2" fmla="*/ 64232 w 49"/>
              <a:gd name="T3" fmla="*/ 21516 h 64"/>
              <a:gd name="T4" fmla="*/ 64232 w 49"/>
              <a:gd name="T5" fmla="*/ 21516 h 64"/>
              <a:gd name="T6" fmla="*/ 59644 w 49"/>
              <a:gd name="T7" fmla="*/ 13831 h 64"/>
              <a:gd name="T8" fmla="*/ 55056 w 49"/>
              <a:gd name="T9" fmla="*/ 6147 h 64"/>
              <a:gd name="T10" fmla="*/ 47409 w 49"/>
              <a:gd name="T11" fmla="*/ 1537 h 64"/>
              <a:gd name="T12" fmla="*/ 38233 w 49"/>
              <a:gd name="T13" fmla="*/ 0 h 64"/>
              <a:gd name="T14" fmla="*/ 38233 w 49"/>
              <a:gd name="T15" fmla="*/ 0 h 64"/>
              <a:gd name="T16" fmla="*/ 29057 w 49"/>
              <a:gd name="T17" fmla="*/ 1537 h 64"/>
              <a:gd name="T18" fmla="*/ 21411 w 49"/>
              <a:gd name="T19" fmla="*/ 6147 h 64"/>
              <a:gd name="T20" fmla="*/ 15293 w 49"/>
              <a:gd name="T21" fmla="*/ 13831 h 64"/>
              <a:gd name="T22" fmla="*/ 10705 w 49"/>
              <a:gd name="T23" fmla="*/ 21516 h 64"/>
              <a:gd name="T24" fmla="*/ 0 w 49"/>
              <a:gd name="T25" fmla="*/ 66084 h 64"/>
              <a:gd name="T26" fmla="*/ 0 w 49"/>
              <a:gd name="T27" fmla="*/ 66084 h 64"/>
              <a:gd name="T28" fmla="*/ 0 w 49"/>
              <a:gd name="T29" fmla="*/ 70694 h 64"/>
              <a:gd name="T30" fmla="*/ 1529 w 49"/>
              <a:gd name="T31" fmla="*/ 72231 h 64"/>
              <a:gd name="T32" fmla="*/ 1529 w 49"/>
              <a:gd name="T33" fmla="*/ 72231 h 64"/>
              <a:gd name="T34" fmla="*/ 3059 w 49"/>
              <a:gd name="T35" fmla="*/ 75305 h 64"/>
              <a:gd name="T36" fmla="*/ 7647 w 49"/>
              <a:gd name="T37" fmla="*/ 75305 h 64"/>
              <a:gd name="T38" fmla="*/ 7647 w 49"/>
              <a:gd name="T39" fmla="*/ 75305 h 64"/>
              <a:gd name="T40" fmla="*/ 16823 w 49"/>
              <a:gd name="T41" fmla="*/ 75305 h 64"/>
              <a:gd name="T42" fmla="*/ 16823 w 49"/>
              <a:gd name="T43" fmla="*/ 75305 h 64"/>
              <a:gd name="T44" fmla="*/ 22940 w 49"/>
              <a:gd name="T45" fmla="*/ 92210 h 64"/>
              <a:gd name="T46" fmla="*/ 22940 w 49"/>
              <a:gd name="T47" fmla="*/ 92210 h 64"/>
              <a:gd name="T48" fmla="*/ 25999 w 49"/>
              <a:gd name="T49" fmla="*/ 96820 h 64"/>
              <a:gd name="T50" fmla="*/ 30587 w 49"/>
              <a:gd name="T51" fmla="*/ 98357 h 64"/>
              <a:gd name="T52" fmla="*/ 45880 w 49"/>
              <a:gd name="T53" fmla="*/ 98357 h 64"/>
              <a:gd name="T54" fmla="*/ 45880 w 49"/>
              <a:gd name="T55" fmla="*/ 98357 h 64"/>
              <a:gd name="T56" fmla="*/ 48938 w 49"/>
              <a:gd name="T57" fmla="*/ 96820 h 64"/>
              <a:gd name="T58" fmla="*/ 53526 w 49"/>
              <a:gd name="T59" fmla="*/ 92210 h 64"/>
              <a:gd name="T60" fmla="*/ 53526 w 49"/>
              <a:gd name="T61" fmla="*/ 92210 h 64"/>
              <a:gd name="T62" fmla="*/ 58114 w 49"/>
              <a:gd name="T63" fmla="*/ 75305 h 64"/>
              <a:gd name="T64" fmla="*/ 58114 w 49"/>
              <a:gd name="T65" fmla="*/ 75305 h 64"/>
              <a:gd name="T66" fmla="*/ 67290 w 49"/>
              <a:gd name="T67" fmla="*/ 75305 h 64"/>
              <a:gd name="T68" fmla="*/ 67290 w 49"/>
              <a:gd name="T69" fmla="*/ 75305 h 64"/>
              <a:gd name="T70" fmla="*/ 71878 w 49"/>
              <a:gd name="T71" fmla="*/ 75305 h 64"/>
              <a:gd name="T72" fmla="*/ 73408 w 49"/>
              <a:gd name="T73" fmla="*/ 72231 h 64"/>
              <a:gd name="T74" fmla="*/ 73408 w 49"/>
              <a:gd name="T75" fmla="*/ 72231 h 64"/>
              <a:gd name="T76" fmla="*/ 74937 w 49"/>
              <a:gd name="T77" fmla="*/ 70694 h 64"/>
              <a:gd name="T78" fmla="*/ 74937 w 49"/>
              <a:gd name="T79" fmla="*/ 66084 h 64"/>
              <a:gd name="T80" fmla="*/ 74937 w 49"/>
              <a:gd name="T81" fmla="*/ 66084 h 6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9" h="64">
                <a:moveTo>
                  <a:pt x="49" y="43"/>
                </a:moveTo>
                <a:lnTo>
                  <a:pt x="42" y="14"/>
                </a:lnTo>
                <a:lnTo>
                  <a:pt x="39" y="9"/>
                </a:lnTo>
                <a:lnTo>
                  <a:pt x="36" y="4"/>
                </a:lnTo>
                <a:lnTo>
                  <a:pt x="31" y="1"/>
                </a:lnTo>
                <a:lnTo>
                  <a:pt x="25" y="0"/>
                </a:lnTo>
                <a:lnTo>
                  <a:pt x="19" y="1"/>
                </a:lnTo>
                <a:lnTo>
                  <a:pt x="14" y="4"/>
                </a:lnTo>
                <a:lnTo>
                  <a:pt x="10" y="9"/>
                </a:lnTo>
                <a:lnTo>
                  <a:pt x="7" y="14"/>
                </a:lnTo>
                <a:lnTo>
                  <a:pt x="0" y="43"/>
                </a:lnTo>
                <a:lnTo>
                  <a:pt x="0" y="46"/>
                </a:lnTo>
                <a:lnTo>
                  <a:pt x="1" y="47"/>
                </a:lnTo>
                <a:lnTo>
                  <a:pt x="2" y="49"/>
                </a:lnTo>
                <a:lnTo>
                  <a:pt x="5" y="49"/>
                </a:lnTo>
                <a:lnTo>
                  <a:pt x="11" y="49"/>
                </a:lnTo>
                <a:lnTo>
                  <a:pt x="15" y="60"/>
                </a:lnTo>
                <a:lnTo>
                  <a:pt x="17" y="63"/>
                </a:lnTo>
                <a:lnTo>
                  <a:pt x="20" y="64"/>
                </a:lnTo>
                <a:lnTo>
                  <a:pt x="30" y="64"/>
                </a:lnTo>
                <a:lnTo>
                  <a:pt x="32" y="63"/>
                </a:lnTo>
                <a:lnTo>
                  <a:pt x="35" y="60"/>
                </a:lnTo>
                <a:lnTo>
                  <a:pt x="38" y="49"/>
                </a:lnTo>
                <a:lnTo>
                  <a:pt x="44" y="49"/>
                </a:lnTo>
                <a:lnTo>
                  <a:pt x="47" y="49"/>
                </a:lnTo>
                <a:lnTo>
                  <a:pt x="48" y="47"/>
                </a:lnTo>
                <a:lnTo>
                  <a:pt x="49" y="46"/>
                </a:lnTo>
                <a:lnTo>
                  <a:pt x="49" y="4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74" name="Freeform 76">
            <a:extLst>
              <a:ext uri="{FF2B5EF4-FFF2-40B4-BE49-F238E27FC236}">
                <a16:creationId xmlns:a16="http://schemas.microsoft.com/office/drawing/2014/main" id="{692FA4B8-D6CA-4472-9A7B-78C95145C7FC}"/>
              </a:ext>
            </a:extLst>
          </p:cNvPr>
          <p:cNvSpPr>
            <a:spLocks/>
          </p:cNvSpPr>
          <p:nvPr/>
        </p:nvSpPr>
        <p:spPr bwMode="auto">
          <a:xfrm>
            <a:off x="8691033" y="2199218"/>
            <a:ext cx="86784" cy="80433"/>
          </a:xfrm>
          <a:custGeom>
            <a:avLst/>
            <a:gdLst>
              <a:gd name="T0" fmla="*/ 32786 w 40"/>
              <a:gd name="T1" fmla="*/ 60888 h 39"/>
              <a:gd name="T2" fmla="*/ 32786 w 40"/>
              <a:gd name="T3" fmla="*/ 60888 h 39"/>
              <a:gd name="T4" fmla="*/ 39343 w 40"/>
              <a:gd name="T5" fmla="*/ 60888 h 39"/>
              <a:gd name="T6" fmla="*/ 45900 w 40"/>
              <a:gd name="T7" fmla="*/ 59327 h 39"/>
              <a:gd name="T8" fmla="*/ 55735 w 40"/>
              <a:gd name="T9" fmla="*/ 51521 h 39"/>
              <a:gd name="T10" fmla="*/ 63932 w 40"/>
              <a:gd name="T11" fmla="*/ 42153 h 39"/>
              <a:gd name="T12" fmla="*/ 65571 w 40"/>
              <a:gd name="T13" fmla="*/ 35908 h 39"/>
              <a:gd name="T14" fmla="*/ 65571 w 40"/>
              <a:gd name="T15" fmla="*/ 31225 h 39"/>
              <a:gd name="T16" fmla="*/ 65571 w 40"/>
              <a:gd name="T17" fmla="*/ 31225 h 39"/>
              <a:gd name="T18" fmla="*/ 65571 w 40"/>
              <a:gd name="T19" fmla="*/ 24980 h 39"/>
              <a:gd name="T20" fmla="*/ 63932 w 40"/>
              <a:gd name="T21" fmla="*/ 18735 h 39"/>
              <a:gd name="T22" fmla="*/ 55735 w 40"/>
              <a:gd name="T23" fmla="*/ 9367 h 39"/>
              <a:gd name="T24" fmla="*/ 45900 w 40"/>
              <a:gd name="T25" fmla="*/ 1561 h 39"/>
              <a:gd name="T26" fmla="*/ 39343 w 40"/>
              <a:gd name="T27" fmla="*/ 0 h 39"/>
              <a:gd name="T28" fmla="*/ 32786 w 40"/>
              <a:gd name="T29" fmla="*/ 0 h 39"/>
              <a:gd name="T30" fmla="*/ 32786 w 40"/>
              <a:gd name="T31" fmla="*/ 0 h 39"/>
              <a:gd name="T32" fmla="*/ 26228 w 40"/>
              <a:gd name="T33" fmla="*/ 0 h 39"/>
              <a:gd name="T34" fmla="*/ 21311 w 40"/>
              <a:gd name="T35" fmla="*/ 1561 h 39"/>
              <a:gd name="T36" fmla="*/ 11475 w 40"/>
              <a:gd name="T37" fmla="*/ 9367 h 39"/>
              <a:gd name="T38" fmla="*/ 3279 w 40"/>
              <a:gd name="T39" fmla="*/ 18735 h 39"/>
              <a:gd name="T40" fmla="*/ 0 w 40"/>
              <a:gd name="T41" fmla="*/ 24980 h 39"/>
              <a:gd name="T42" fmla="*/ 0 w 40"/>
              <a:gd name="T43" fmla="*/ 31225 h 39"/>
              <a:gd name="T44" fmla="*/ 0 w 40"/>
              <a:gd name="T45" fmla="*/ 31225 h 39"/>
              <a:gd name="T46" fmla="*/ 0 w 40"/>
              <a:gd name="T47" fmla="*/ 35908 h 39"/>
              <a:gd name="T48" fmla="*/ 3279 w 40"/>
              <a:gd name="T49" fmla="*/ 42153 h 39"/>
              <a:gd name="T50" fmla="*/ 11475 w 40"/>
              <a:gd name="T51" fmla="*/ 51521 h 39"/>
              <a:gd name="T52" fmla="*/ 21311 w 40"/>
              <a:gd name="T53" fmla="*/ 59327 h 39"/>
              <a:gd name="T54" fmla="*/ 26228 w 40"/>
              <a:gd name="T55" fmla="*/ 60888 h 39"/>
              <a:gd name="T56" fmla="*/ 32786 w 40"/>
              <a:gd name="T57" fmla="*/ 60888 h 39"/>
              <a:gd name="T58" fmla="*/ 32786 w 40"/>
              <a:gd name="T59" fmla="*/ 60888 h 3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0" h="39">
                <a:moveTo>
                  <a:pt x="20" y="39"/>
                </a:moveTo>
                <a:lnTo>
                  <a:pt x="20" y="39"/>
                </a:lnTo>
                <a:lnTo>
                  <a:pt x="24" y="39"/>
                </a:lnTo>
                <a:lnTo>
                  <a:pt x="28" y="38"/>
                </a:lnTo>
                <a:lnTo>
                  <a:pt x="34" y="33"/>
                </a:lnTo>
                <a:lnTo>
                  <a:pt x="39" y="27"/>
                </a:lnTo>
                <a:lnTo>
                  <a:pt x="40" y="23"/>
                </a:lnTo>
                <a:lnTo>
                  <a:pt x="40" y="20"/>
                </a:lnTo>
                <a:lnTo>
                  <a:pt x="40" y="16"/>
                </a:lnTo>
                <a:lnTo>
                  <a:pt x="39" y="12"/>
                </a:lnTo>
                <a:lnTo>
                  <a:pt x="34" y="6"/>
                </a:lnTo>
                <a:lnTo>
                  <a:pt x="28" y="1"/>
                </a:lnTo>
                <a:lnTo>
                  <a:pt x="24" y="0"/>
                </a:lnTo>
                <a:lnTo>
                  <a:pt x="20" y="0"/>
                </a:lnTo>
                <a:lnTo>
                  <a:pt x="16" y="0"/>
                </a:lnTo>
                <a:lnTo>
                  <a:pt x="13" y="1"/>
                </a:lnTo>
                <a:lnTo>
                  <a:pt x="7" y="6"/>
                </a:lnTo>
                <a:lnTo>
                  <a:pt x="2" y="12"/>
                </a:lnTo>
                <a:lnTo>
                  <a:pt x="0" y="16"/>
                </a:lnTo>
                <a:lnTo>
                  <a:pt x="0" y="20"/>
                </a:lnTo>
                <a:lnTo>
                  <a:pt x="0" y="23"/>
                </a:lnTo>
                <a:lnTo>
                  <a:pt x="2" y="27"/>
                </a:lnTo>
                <a:lnTo>
                  <a:pt x="7" y="33"/>
                </a:lnTo>
                <a:lnTo>
                  <a:pt x="13" y="38"/>
                </a:lnTo>
                <a:lnTo>
                  <a:pt x="16" y="39"/>
                </a:lnTo>
                <a:lnTo>
                  <a:pt x="20" y="3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75" name="Freeform 77">
            <a:extLst>
              <a:ext uri="{FF2B5EF4-FFF2-40B4-BE49-F238E27FC236}">
                <a16:creationId xmlns:a16="http://schemas.microsoft.com/office/drawing/2014/main" id="{28FB876A-CB94-4D02-A0EB-7DC0E8E546D1}"/>
              </a:ext>
            </a:extLst>
          </p:cNvPr>
          <p:cNvSpPr>
            <a:spLocks/>
          </p:cNvSpPr>
          <p:nvPr/>
        </p:nvSpPr>
        <p:spPr bwMode="auto">
          <a:xfrm>
            <a:off x="8652933" y="2292352"/>
            <a:ext cx="162984" cy="69849"/>
          </a:xfrm>
          <a:custGeom>
            <a:avLst/>
            <a:gdLst>
              <a:gd name="T0" fmla="*/ 60116 w 79"/>
              <a:gd name="T1" fmla="*/ 0 h 35"/>
              <a:gd name="T2" fmla="*/ 60116 w 79"/>
              <a:gd name="T3" fmla="*/ 0 h 35"/>
              <a:gd name="T4" fmla="*/ 46243 w 79"/>
              <a:gd name="T5" fmla="*/ 0 h 35"/>
              <a:gd name="T6" fmla="*/ 35453 w 79"/>
              <a:gd name="T7" fmla="*/ 4416 h 35"/>
              <a:gd name="T8" fmla="*/ 26205 w 79"/>
              <a:gd name="T9" fmla="*/ 7360 h 35"/>
              <a:gd name="T10" fmla="*/ 16956 w 79"/>
              <a:gd name="T11" fmla="*/ 13248 h 35"/>
              <a:gd name="T12" fmla="*/ 9249 w 79"/>
              <a:gd name="T13" fmla="*/ 19136 h 35"/>
              <a:gd name="T14" fmla="*/ 3083 w 79"/>
              <a:gd name="T15" fmla="*/ 26497 h 35"/>
              <a:gd name="T16" fmla="*/ 1541 w 79"/>
              <a:gd name="T17" fmla="*/ 35329 h 35"/>
              <a:gd name="T18" fmla="*/ 0 w 79"/>
              <a:gd name="T19" fmla="*/ 44161 h 35"/>
              <a:gd name="T20" fmla="*/ 0 w 79"/>
              <a:gd name="T21" fmla="*/ 51521 h 35"/>
              <a:gd name="T22" fmla="*/ 121774 w 79"/>
              <a:gd name="T23" fmla="*/ 51521 h 35"/>
              <a:gd name="T24" fmla="*/ 121774 w 79"/>
              <a:gd name="T25" fmla="*/ 44161 h 35"/>
              <a:gd name="T26" fmla="*/ 121774 w 79"/>
              <a:gd name="T27" fmla="*/ 44161 h 35"/>
              <a:gd name="T28" fmla="*/ 118691 w 79"/>
              <a:gd name="T29" fmla="*/ 35329 h 35"/>
              <a:gd name="T30" fmla="*/ 117150 w 79"/>
              <a:gd name="T31" fmla="*/ 26497 h 35"/>
              <a:gd name="T32" fmla="*/ 110984 w 79"/>
              <a:gd name="T33" fmla="*/ 19136 h 35"/>
              <a:gd name="T34" fmla="*/ 103277 w 79"/>
              <a:gd name="T35" fmla="*/ 13248 h 35"/>
              <a:gd name="T36" fmla="*/ 94028 w 79"/>
              <a:gd name="T37" fmla="*/ 7360 h 35"/>
              <a:gd name="T38" fmla="*/ 84779 w 79"/>
              <a:gd name="T39" fmla="*/ 4416 h 35"/>
              <a:gd name="T40" fmla="*/ 73989 w 79"/>
              <a:gd name="T41" fmla="*/ 0 h 35"/>
              <a:gd name="T42" fmla="*/ 60116 w 79"/>
              <a:gd name="T43" fmla="*/ 0 h 35"/>
              <a:gd name="T44" fmla="*/ 60116 w 79"/>
              <a:gd name="T45" fmla="*/ 0 h 3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9" h="35">
                <a:moveTo>
                  <a:pt x="39" y="0"/>
                </a:moveTo>
                <a:lnTo>
                  <a:pt x="39" y="0"/>
                </a:lnTo>
                <a:lnTo>
                  <a:pt x="30" y="0"/>
                </a:lnTo>
                <a:lnTo>
                  <a:pt x="23" y="3"/>
                </a:lnTo>
                <a:lnTo>
                  <a:pt x="17" y="5"/>
                </a:lnTo>
                <a:lnTo>
                  <a:pt x="11" y="9"/>
                </a:lnTo>
                <a:lnTo>
                  <a:pt x="6" y="13"/>
                </a:lnTo>
                <a:lnTo>
                  <a:pt x="2" y="18"/>
                </a:lnTo>
                <a:lnTo>
                  <a:pt x="1" y="24"/>
                </a:lnTo>
                <a:lnTo>
                  <a:pt x="0" y="30"/>
                </a:lnTo>
                <a:lnTo>
                  <a:pt x="0" y="35"/>
                </a:lnTo>
                <a:lnTo>
                  <a:pt x="79" y="35"/>
                </a:lnTo>
                <a:lnTo>
                  <a:pt x="79" y="30"/>
                </a:lnTo>
                <a:lnTo>
                  <a:pt x="77" y="24"/>
                </a:lnTo>
                <a:lnTo>
                  <a:pt x="76" y="18"/>
                </a:lnTo>
                <a:lnTo>
                  <a:pt x="72" y="13"/>
                </a:lnTo>
                <a:lnTo>
                  <a:pt x="67" y="9"/>
                </a:lnTo>
                <a:lnTo>
                  <a:pt x="61" y="5"/>
                </a:lnTo>
                <a:lnTo>
                  <a:pt x="55" y="3"/>
                </a:lnTo>
                <a:lnTo>
                  <a:pt x="48" y="0"/>
                </a:lnTo>
                <a:lnTo>
                  <a:pt x="39"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76" name="Freeform 78">
            <a:extLst>
              <a:ext uri="{FF2B5EF4-FFF2-40B4-BE49-F238E27FC236}">
                <a16:creationId xmlns:a16="http://schemas.microsoft.com/office/drawing/2014/main" id="{9684BAF1-C014-44E1-B1BA-AE223885FE4D}"/>
              </a:ext>
            </a:extLst>
          </p:cNvPr>
          <p:cNvSpPr>
            <a:spLocks/>
          </p:cNvSpPr>
          <p:nvPr/>
        </p:nvSpPr>
        <p:spPr bwMode="auto">
          <a:xfrm>
            <a:off x="8796867" y="2154767"/>
            <a:ext cx="82551" cy="88900"/>
          </a:xfrm>
          <a:custGeom>
            <a:avLst/>
            <a:gdLst>
              <a:gd name="T0" fmla="*/ 60888 w 39"/>
              <a:gd name="T1" fmla="*/ 24589 h 40"/>
              <a:gd name="T2" fmla="*/ 37470 w 39"/>
              <a:gd name="T3" fmla="*/ 24589 h 40"/>
              <a:gd name="T4" fmla="*/ 37470 w 39"/>
              <a:gd name="T5" fmla="*/ 0 h 40"/>
              <a:gd name="T6" fmla="*/ 23418 w 39"/>
              <a:gd name="T7" fmla="*/ 0 h 40"/>
              <a:gd name="T8" fmla="*/ 23418 w 39"/>
              <a:gd name="T9" fmla="*/ 24589 h 40"/>
              <a:gd name="T10" fmla="*/ 0 w 39"/>
              <a:gd name="T11" fmla="*/ 24589 h 40"/>
              <a:gd name="T12" fmla="*/ 0 w 39"/>
              <a:gd name="T13" fmla="*/ 40982 h 40"/>
              <a:gd name="T14" fmla="*/ 23418 w 39"/>
              <a:gd name="T15" fmla="*/ 40982 h 40"/>
              <a:gd name="T16" fmla="*/ 23418 w 39"/>
              <a:gd name="T17" fmla="*/ 65571 h 40"/>
              <a:gd name="T18" fmla="*/ 37470 w 39"/>
              <a:gd name="T19" fmla="*/ 65571 h 40"/>
              <a:gd name="T20" fmla="*/ 37470 w 39"/>
              <a:gd name="T21" fmla="*/ 40982 h 40"/>
              <a:gd name="T22" fmla="*/ 60888 w 39"/>
              <a:gd name="T23" fmla="*/ 40982 h 40"/>
              <a:gd name="T24" fmla="*/ 60888 w 39"/>
              <a:gd name="T25" fmla="*/ 24589 h 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9" h="40">
                <a:moveTo>
                  <a:pt x="39" y="15"/>
                </a:moveTo>
                <a:lnTo>
                  <a:pt x="24" y="15"/>
                </a:lnTo>
                <a:lnTo>
                  <a:pt x="24" y="0"/>
                </a:lnTo>
                <a:lnTo>
                  <a:pt x="15" y="0"/>
                </a:lnTo>
                <a:lnTo>
                  <a:pt x="15" y="15"/>
                </a:lnTo>
                <a:lnTo>
                  <a:pt x="0" y="15"/>
                </a:lnTo>
                <a:lnTo>
                  <a:pt x="0" y="25"/>
                </a:lnTo>
                <a:lnTo>
                  <a:pt x="15" y="25"/>
                </a:lnTo>
                <a:lnTo>
                  <a:pt x="15" y="40"/>
                </a:lnTo>
                <a:lnTo>
                  <a:pt x="24" y="40"/>
                </a:lnTo>
                <a:lnTo>
                  <a:pt x="24" y="25"/>
                </a:lnTo>
                <a:lnTo>
                  <a:pt x="39" y="25"/>
                </a:lnTo>
                <a:lnTo>
                  <a:pt x="39" y="1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77" name="Freeform 79">
            <a:extLst>
              <a:ext uri="{FF2B5EF4-FFF2-40B4-BE49-F238E27FC236}">
                <a16:creationId xmlns:a16="http://schemas.microsoft.com/office/drawing/2014/main" id="{9D2C1D08-EF94-4045-A21B-357881AE5DF8}"/>
              </a:ext>
            </a:extLst>
          </p:cNvPr>
          <p:cNvSpPr>
            <a:spLocks/>
          </p:cNvSpPr>
          <p:nvPr/>
        </p:nvSpPr>
        <p:spPr bwMode="auto">
          <a:xfrm>
            <a:off x="9184218" y="2199218"/>
            <a:ext cx="86783" cy="80433"/>
          </a:xfrm>
          <a:custGeom>
            <a:avLst/>
            <a:gdLst>
              <a:gd name="T0" fmla="*/ 32786 w 40"/>
              <a:gd name="T1" fmla="*/ 60888 h 39"/>
              <a:gd name="T2" fmla="*/ 32786 w 40"/>
              <a:gd name="T3" fmla="*/ 60888 h 39"/>
              <a:gd name="T4" fmla="*/ 39343 w 40"/>
              <a:gd name="T5" fmla="*/ 60888 h 39"/>
              <a:gd name="T6" fmla="*/ 44260 w 40"/>
              <a:gd name="T7" fmla="*/ 59327 h 39"/>
              <a:gd name="T8" fmla="*/ 54096 w 40"/>
              <a:gd name="T9" fmla="*/ 51521 h 39"/>
              <a:gd name="T10" fmla="*/ 62292 w 40"/>
              <a:gd name="T11" fmla="*/ 42153 h 39"/>
              <a:gd name="T12" fmla="*/ 65571 w 40"/>
              <a:gd name="T13" fmla="*/ 35908 h 39"/>
              <a:gd name="T14" fmla="*/ 65571 w 40"/>
              <a:gd name="T15" fmla="*/ 31225 h 39"/>
              <a:gd name="T16" fmla="*/ 65571 w 40"/>
              <a:gd name="T17" fmla="*/ 31225 h 39"/>
              <a:gd name="T18" fmla="*/ 65571 w 40"/>
              <a:gd name="T19" fmla="*/ 24980 h 39"/>
              <a:gd name="T20" fmla="*/ 62292 w 40"/>
              <a:gd name="T21" fmla="*/ 18735 h 39"/>
              <a:gd name="T22" fmla="*/ 54096 w 40"/>
              <a:gd name="T23" fmla="*/ 9367 h 39"/>
              <a:gd name="T24" fmla="*/ 44260 w 40"/>
              <a:gd name="T25" fmla="*/ 1561 h 39"/>
              <a:gd name="T26" fmla="*/ 39343 w 40"/>
              <a:gd name="T27" fmla="*/ 0 h 39"/>
              <a:gd name="T28" fmla="*/ 32786 w 40"/>
              <a:gd name="T29" fmla="*/ 0 h 39"/>
              <a:gd name="T30" fmla="*/ 32786 w 40"/>
              <a:gd name="T31" fmla="*/ 0 h 39"/>
              <a:gd name="T32" fmla="*/ 26228 w 40"/>
              <a:gd name="T33" fmla="*/ 0 h 39"/>
              <a:gd name="T34" fmla="*/ 21311 w 40"/>
              <a:gd name="T35" fmla="*/ 1561 h 39"/>
              <a:gd name="T36" fmla="*/ 9836 w 40"/>
              <a:gd name="T37" fmla="*/ 9367 h 39"/>
              <a:gd name="T38" fmla="*/ 1639 w 40"/>
              <a:gd name="T39" fmla="*/ 18735 h 39"/>
              <a:gd name="T40" fmla="*/ 0 w 40"/>
              <a:gd name="T41" fmla="*/ 24980 h 39"/>
              <a:gd name="T42" fmla="*/ 0 w 40"/>
              <a:gd name="T43" fmla="*/ 31225 h 39"/>
              <a:gd name="T44" fmla="*/ 0 w 40"/>
              <a:gd name="T45" fmla="*/ 31225 h 39"/>
              <a:gd name="T46" fmla="*/ 0 w 40"/>
              <a:gd name="T47" fmla="*/ 35908 h 39"/>
              <a:gd name="T48" fmla="*/ 1639 w 40"/>
              <a:gd name="T49" fmla="*/ 42153 h 39"/>
              <a:gd name="T50" fmla="*/ 9836 w 40"/>
              <a:gd name="T51" fmla="*/ 51521 h 39"/>
              <a:gd name="T52" fmla="*/ 21311 w 40"/>
              <a:gd name="T53" fmla="*/ 59327 h 39"/>
              <a:gd name="T54" fmla="*/ 26228 w 40"/>
              <a:gd name="T55" fmla="*/ 60888 h 39"/>
              <a:gd name="T56" fmla="*/ 32786 w 40"/>
              <a:gd name="T57" fmla="*/ 60888 h 39"/>
              <a:gd name="T58" fmla="*/ 32786 w 40"/>
              <a:gd name="T59" fmla="*/ 60888 h 3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0" h="39">
                <a:moveTo>
                  <a:pt x="20" y="39"/>
                </a:moveTo>
                <a:lnTo>
                  <a:pt x="20" y="39"/>
                </a:lnTo>
                <a:lnTo>
                  <a:pt x="24" y="39"/>
                </a:lnTo>
                <a:lnTo>
                  <a:pt x="27" y="38"/>
                </a:lnTo>
                <a:lnTo>
                  <a:pt x="33" y="33"/>
                </a:lnTo>
                <a:lnTo>
                  <a:pt x="38" y="27"/>
                </a:lnTo>
                <a:lnTo>
                  <a:pt x="40" y="23"/>
                </a:lnTo>
                <a:lnTo>
                  <a:pt x="40" y="20"/>
                </a:lnTo>
                <a:lnTo>
                  <a:pt x="40" y="16"/>
                </a:lnTo>
                <a:lnTo>
                  <a:pt x="38" y="12"/>
                </a:lnTo>
                <a:lnTo>
                  <a:pt x="33" y="6"/>
                </a:lnTo>
                <a:lnTo>
                  <a:pt x="27" y="1"/>
                </a:lnTo>
                <a:lnTo>
                  <a:pt x="24" y="0"/>
                </a:lnTo>
                <a:lnTo>
                  <a:pt x="20" y="0"/>
                </a:lnTo>
                <a:lnTo>
                  <a:pt x="16" y="0"/>
                </a:lnTo>
                <a:lnTo>
                  <a:pt x="13" y="1"/>
                </a:lnTo>
                <a:lnTo>
                  <a:pt x="6" y="6"/>
                </a:lnTo>
                <a:lnTo>
                  <a:pt x="1" y="12"/>
                </a:lnTo>
                <a:lnTo>
                  <a:pt x="0" y="16"/>
                </a:lnTo>
                <a:lnTo>
                  <a:pt x="0" y="20"/>
                </a:lnTo>
                <a:lnTo>
                  <a:pt x="0" y="23"/>
                </a:lnTo>
                <a:lnTo>
                  <a:pt x="1" y="27"/>
                </a:lnTo>
                <a:lnTo>
                  <a:pt x="6" y="33"/>
                </a:lnTo>
                <a:lnTo>
                  <a:pt x="13" y="38"/>
                </a:lnTo>
                <a:lnTo>
                  <a:pt x="16" y="39"/>
                </a:lnTo>
                <a:lnTo>
                  <a:pt x="20" y="3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78" name="Freeform 80">
            <a:extLst>
              <a:ext uri="{FF2B5EF4-FFF2-40B4-BE49-F238E27FC236}">
                <a16:creationId xmlns:a16="http://schemas.microsoft.com/office/drawing/2014/main" id="{31A258EF-FF9D-4764-AE05-6F4A3D94050B}"/>
              </a:ext>
            </a:extLst>
          </p:cNvPr>
          <p:cNvSpPr>
            <a:spLocks/>
          </p:cNvSpPr>
          <p:nvPr/>
        </p:nvSpPr>
        <p:spPr bwMode="auto">
          <a:xfrm>
            <a:off x="9146118" y="2292352"/>
            <a:ext cx="162983" cy="69849"/>
          </a:xfrm>
          <a:custGeom>
            <a:avLst/>
            <a:gdLst>
              <a:gd name="T0" fmla="*/ 61658 w 79"/>
              <a:gd name="T1" fmla="*/ 0 h 35"/>
              <a:gd name="T2" fmla="*/ 61658 w 79"/>
              <a:gd name="T3" fmla="*/ 0 h 35"/>
              <a:gd name="T4" fmla="*/ 47785 w 79"/>
              <a:gd name="T5" fmla="*/ 0 h 35"/>
              <a:gd name="T6" fmla="*/ 36995 w 79"/>
              <a:gd name="T7" fmla="*/ 4416 h 35"/>
              <a:gd name="T8" fmla="*/ 27746 w 79"/>
              <a:gd name="T9" fmla="*/ 7360 h 35"/>
              <a:gd name="T10" fmla="*/ 18497 w 79"/>
              <a:gd name="T11" fmla="*/ 13248 h 35"/>
              <a:gd name="T12" fmla="*/ 10790 w 79"/>
              <a:gd name="T13" fmla="*/ 19136 h 35"/>
              <a:gd name="T14" fmla="*/ 4624 w 79"/>
              <a:gd name="T15" fmla="*/ 26497 h 35"/>
              <a:gd name="T16" fmla="*/ 3083 w 79"/>
              <a:gd name="T17" fmla="*/ 35329 h 35"/>
              <a:gd name="T18" fmla="*/ 0 w 79"/>
              <a:gd name="T19" fmla="*/ 44161 h 35"/>
              <a:gd name="T20" fmla="*/ 0 w 79"/>
              <a:gd name="T21" fmla="*/ 51521 h 35"/>
              <a:gd name="T22" fmla="*/ 121774 w 79"/>
              <a:gd name="T23" fmla="*/ 51521 h 35"/>
              <a:gd name="T24" fmla="*/ 121774 w 79"/>
              <a:gd name="T25" fmla="*/ 44161 h 35"/>
              <a:gd name="T26" fmla="*/ 121774 w 79"/>
              <a:gd name="T27" fmla="*/ 44161 h 35"/>
              <a:gd name="T28" fmla="*/ 120233 w 79"/>
              <a:gd name="T29" fmla="*/ 35329 h 35"/>
              <a:gd name="T30" fmla="*/ 118691 w 79"/>
              <a:gd name="T31" fmla="*/ 26497 h 35"/>
              <a:gd name="T32" fmla="*/ 112525 w 79"/>
              <a:gd name="T33" fmla="*/ 19136 h 35"/>
              <a:gd name="T34" fmla="*/ 104818 w 79"/>
              <a:gd name="T35" fmla="*/ 13248 h 35"/>
              <a:gd name="T36" fmla="*/ 95569 w 79"/>
              <a:gd name="T37" fmla="*/ 7360 h 35"/>
              <a:gd name="T38" fmla="*/ 86321 w 79"/>
              <a:gd name="T39" fmla="*/ 4416 h 35"/>
              <a:gd name="T40" fmla="*/ 75531 w 79"/>
              <a:gd name="T41" fmla="*/ 0 h 35"/>
              <a:gd name="T42" fmla="*/ 61658 w 79"/>
              <a:gd name="T43" fmla="*/ 0 h 35"/>
              <a:gd name="T44" fmla="*/ 61658 w 79"/>
              <a:gd name="T45" fmla="*/ 0 h 3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9" h="35">
                <a:moveTo>
                  <a:pt x="40" y="0"/>
                </a:moveTo>
                <a:lnTo>
                  <a:pt x="40" y="0"/>
                </a:lnTo>
                <a:lnTo>
                  <a:pt x="31" y="0"/>
                </a:lnTo>
                <a:lnTo>
                  <a:pt x="24" y="3"/>
                </a:lnTo>
                <a:lnTo>
                  <a:pt x="18" y="5"/>
                </a:lnTo>
                <a:lnTo>
                  <a:pt x="12" y="9"/>
                </a:lnTo>
                <a:lnTo>
                  <a:pt x="7" y="13"/>
                </a:lnTo>
                <a:lnTo>
                  <a:pt x="3" y="18"/>
                </a:lnTo>
                <a:lnTo>
                  <a:pt x="2" y="24"/>
                </a:lnTo>
                <a:lnTo>
                  <a:pt x="0" y="30"/>
                </a:lnTo>
                <a:lnTo>
                  <a:pt x="0" y="35"/>
                </a:lnTo>
                <a:lnTo>
                  <a:pt x="79" y="35"/>
                </a:lnTo>
                <a:lnTo>
                  <a:pt x="79" y="30"/>
                </a:lnTo>
                <a:lnTo>
                  <a:pt x="78" y="24"/>
                </a:lnTo>
                <a:lnTo>
                  <a:pt x="77" y="18"/>
                </a:lnTo>
                <a:lnTo>
                  <a:pt x="73" y="13"/>
                </a:lnTo>
                <a:lnTo>
                  <a:pt x="68" y="9"/>
                </a:lnTo>
                <a:lnTo>
                  <a:pt x="62" y="5"/>
                </a:lnTo>
                <a:lnTo>
                  <a:pt x="56" y="3"/>
                </a:lnTo>
                <a:lnTo>
                  <a:pt x="49" y="0"/>
                </a:lnTo>
                <a:lnTo>
                  <a:pt x="4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79" name="Rectangle 81">
            <a:extLst>
              <a:ext uri="{FF2B5EF4-FFF2-40B4-BE49-F238E27FC236}">
                <a16:creationId xmlns:a16="http://schemas.microsoft.com/office/drawing/2014/main" id="{ADCE7961-1C73-44BB-8C67-40B4B7DD717C}"/>
              </a:ext>
            </a:extLst>
          </p:cNvPr>
          <p:cNvSpPr>
            <a:spLocks noChangeArrowheads="1"/>
          </p:cNvSpPr>
          <p:nvPr/>
        </p:nvSpPr>
        <p:spPr bwMode="auto">
          <a:xfrm>
            <a:off x="9296401" y="2186517"/>
            <a:ext cx="63500" cy="254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dirty="0">
              <a:latin typeface="Montserrat Light" panose="00000400000000000000" pitchFamily="2" charset="0"/>
            </a:endParaRPr>
          </a:p>
        </p:txBody>
      </p:sp>
      <p:sp>
        <p:nvSpPr>
          <p:cNvPr id="80" name="Freeform 82">
            <a:extLst>
              <a:ext uri="{FF2B5EF4-FFF2-40B4-BE49-F238E27FC236}">
                <a16:creationId xmlns:a16="http://schemas.microsoft.com/office/drawing/2014/main" id="{5171AF13-8501-4492-81FE-78D4FEE4E77F}"/>
              </a:ext>
            </a:extLst>
          </p:cNvPr>
          <p:cNvSpPr>
            <a:spLocks/>
          </p:cNvSpPr>
          <p:nvPr/>
        </p:nvSpPr>
        <p:spPr bwMode="auto">
          <a:xfrm>
            <a:off x="9677401" y="2199218"/>
            <a:ext cx="82551" cy="80433"/>
          </a:xfrm>
          <a:custGeom>
            <a:avLst/>
            <a:gdLst>
              <a:gd name="T0" fmla="*/ 31225 w 39"/>
              <a:gd name="T1" fmla="*/ 60888 h 39"/>
              <a:gd name="T2" fmla="*/ 31225 w 39"/>
              <a:gd name="T3" fmla="*/ 60888 h 39"/>
              <a:gd name="T4" fmla="*/ 35908 w 39"/>
              <a:gd name="T5" fmla="*/ 60888 h 39"/>
              <a:gd name="T6" fmla="*/ 42153 w 39"/>
              <a:gd name="T7" fmla="*/ 59327 h 39"/>
              <a:gd name="T8" fmla="*/ 51521 w 39"/>
              <a:gd name="T9" fmla="*/ 51521 h 39"/>
              <a:gd name="T10" fmla="*/ 59327 w 39"/>
              <a:gd name="T11" fmla="*/ 42153 h 39"/>
              <a:gd name="T12" fmla="*/ 60888 w 39"/>
              <a:gd name="T13" fmla="*/ 35908 h 39"/>
              <a:gd name="T14" fmla="*/ 60888 w 39"/>
              <a:gd name="T15" fmla="*/ 31225 h 39"/>
              <a:gd name="T16" fmla="*/ 60888 w 39"/>
              <a:gd name="T17" fmla="*/ 31225 h 39"/>
              <a:gd name="T18" fmla="*/ 60888 w 39"/>
              <a:gd name="T19" fmla="*/ 24980 h 39"/>
              <a:gd name="T20" fmla="*/ 59327 w 39"/>
              <a:gd name="T21" fmla="*/ 18735 h 39"/>
              <a:gd name="T22" fmla="*/ 51521 w 39"/>
              <a:gd name="T23" fmla="*/ 9367 h 39"/>
              <a:gd name="T24" fmla="*/ 42153 w 39"/>
              <a:gd name="T25" fmla="*/ 1561 h 39"/>
              <a:gd name="T26" fmla="*/ 35908 w 39"/>
              <a:gd name="T27" fmla="*/ 0 h 39"/>
              <a:gd name="T28" fmla="*/ 31225 w 39"/>
              <a:gd name="T29" fmla="*/ 0 h 39"/>
              <a:gd name="T30" fmla="*/ 31225 w 39"/>
              <a:gd name="T31" fmla="*/ 0 h 39"/>
              <a:gd name="T32" fmla="*/ 24980 w 39"/>
              <a:gd name="T33" fmla="*/ 0 h 39"/>
              <a:gd name="T34" fmla="*/ 18735 w 39"/>
              <a:gd name="T35" fmla="*/ 1561 h 39"/>
              <a:gd name="T36" fmla="*/ 9367 w 39"/>
              <a:gd name="T37" fmla="*/ 9367 h 39"/>
              <a:gd name="T38" fmla="*/ 1561 w 39"/>
              <a:gd name="T39" fmla="*/ 18735 h 39"/>
              <a:gd name="T40" fmla="*/ 0 w 39"/>
              <a:gd name="T41" fmla="*/ 24980 h 39"/>
              <a:gd name="T42" fmla="*/ 0 w 39"/>
              <a:gd name="T43" fmla="*/ 31225 h 39"/>
              <a:gd name="T44" fmla="*/ 0 w 39"/>
              <a:gd name="T45" fmla="*/ 31225 h 39"/>
              <a:gd name="T46" fmla="*/ 0 w 39"/>
              <a:gd name="T47" fmla="*/ 35908 h 39"/>
              <a:gd name="T48" fmla="*/ 1561 w 39"/>
              <a:gd name="T49" fmla="*/ 42153 h 39"/>
              <a:gd name="T50" fmla="*/ 9367 w 39"/>
              <a:gd name="T51" fmla="*/ 51521 h 39"/>
              <a:gd name="T52" fmla="*/ 18735 w 39"/>
              <a:gd name="T53" fmla="*/ 59327 h 39"/>
              <a:gd name="T54" fmla="*/ 24980 w 39"/>
              <a:gd name="T55" fmla="*/ 60888 h 39"/>
              <a:gd name="T56" fmla="*/ 31225 w 39"/>
              <a:gd name="T57" fmla="*/ 60888 h 39"/>
              <a:gd name="T58" fmla="*/ 31225 w 39"/>
              <a:gd name="T59" fmla="*/ 60888 h 3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9" h="39">
                <a:moveTo>
                  <a:pt x="20" y="39"/>
                </a:moveTo>
                <a:lnTo>
                  <a:pt x="20" y="39"/>
                </a:lnTo>
                <a:lnTo>
                  <a:pt x="23" y="39"/>
                </a:lnTo>
                <a:lnTo>
                  <a:pt x="27" y="38"/>
                </a:lnTo>
                <a:lnTo>
                  <a:pt x="33" y="33"/>
                </a:lnTo>
                <a:lnTo>
                  <a:pt x="38" y="27"/>
                </a:lnTo>
                <a:lnTo>
                  <a:pt x="39" y="23"/>
                </a:lnTo>
                <a:lnTo>
                  <a:pt x="39" y="20"/>
                </a:lnTo>
                <a:lnTo>
                  <a:pt x="39" y="16"/>
                </a:lnTo>
                <a:lnTo>
                  <a:pt x="38" y="12"/>
                </a:lnTo>
                <a:lnTo>
                  <a:pt x="33" y="6"/>
                </a:lnTo>
                <a:lnTo>
                  <a:pt x="27" y="1"/>
                </a:lnTo>
                <a:lnTo>
                  <a:pt x="23" y="0"/>
                </a:lnTo>
                <a:lnTo>
                  <a:pt x="20" y="0"/>
                </a:lnTo>
                <a:lnTo>
                  <a:pt x="16" y="0"/>
                </a:lnTo>
                <a:lnTo>
                  <a:pt x="12" y="1"/>
                </a:lnTo>
                <a:lnTo>
                  <a:pt x="6" y="6"/>
                </a:lnTo>
                <a:lnTo>
                  <a:pt x="1" y="12"/>
                </a:lnTo>
                <a:lnTo>
                  <a:pt x="0" y="16"/>
                </a:lnTo>
                <a:lnTo>
                  <a:pt x="0" y="20"/>
                </a:lnTo>
                <a:lnTo>
                  <a:pt x="0" y="23"/>
                </a:lnTo>
                <a:lnTo>
                  <a:pt x="1" y="27"/>
                </a:lnTo>
                <a:lnTo>
                  <a:pt x="6" y="33"/>
                </a:lnTo>
                <a:lnTo>
                  <a:pt x="12" y="38"/>
                </a:lnTo>
                <a:lnTo>
                  <a:pt x="16" y="39"/>
                </a:lnTo>
                <a:lnTo>
                  <a:pt x="20" y="3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81" name="Freeform 83">
            <a:extLst>
              <a:ext uri="{FF2B5EF4-FFF2-40B4-BE49-F238E27FC236}">
                <a16:creationId xmlns:a16="http://schemas.microsoft.com/office/drawing/2014/main" id="{1D2A92D7-0D40-4EBA-A458-EFE446B3F1F4}"/>
              </a:ext>
            </a:extLst>
          </p:cNvPr>
          <p:cNvSpPr>
            <a:spLocks/>
          </p:cNvSpPr>
          <p:nvPr/>
        </p:nvSpPr>
        <p:spPr bwMode="auto">
          <a:xfrm>
            <a:off x="9639300" y="2292352"/>
            <a:ext cx="162984" cy="69849"/>
          </a:xfrm>
          <a:custGeom>
            <a:avLst/>
            <a:gdLst>
              <a:gd name="T0" fmla="*/ 61658 w 79"/>
              <a:gd name="T1" fmla="*/ 0 h 35"/>
              <a:gd name="T2" fmla="*/ 61658 w 79"/>
              <a:gd name="T3" fmla="*/ 0 h 35"/>
              <a:gd name="T4" fmla="*/ 47785 w 79"/>
              <a:gd name="T5" fmla="*/ 0 h 35"/>
              <a:gd name="T6" fmla="*/ 36995 w 79"/>
              <a:gd name="T7" fmla="*/ 4416 h 35"/>
              <a:gd name="T8" fmla="*/ 26205 w 79"/>
              <a:gd name="T9" fmla="*/ 7360 h 35"/>
              <a:gd name="T10" fmla="*/ 16956 w 79"/>
              <a:gd name="T11" fmla="*/ 13248 h 35"/>
              <a:gd name="T12" fmla="*/ 9249 w 79"/>
              <a:gd name="T13" fmla="*/ 19136 h 35"/>
              <a:gd name="T14" fmla="*/ 4624 w 79"/>
              <a:gd name="T15" fmla="*/ 26497 h 35"/>
              <a:gd name="T16" fmla="*/ 1541 w 79"/>
              <a:gd name="T17" fmla="*/ 35329 h 35"/>
              <a:gd name="T18" fmla="*/ 0 w 79"/>
              <a:gd name="T19" fmla="*/ 44161 h 35"/>
              <a:gd name="T20" fmla="*/ 0 w 79"/>
              <a:gd name="T21" fmla="*/ 51521 h 35"/>
              <a:gd name="T22" fmla="*/ 121774 w 79"/>
              <a:gd name="T23" fmla="*/ 51521 h 35"/>
              <a:gd name="T24" fmla="*/ 121774 w 79"/>
              <a:gd name="T25" fmla="*/ 44161 h 35"/>
              <a:gd name="T26" fmla="*/ 121774 w 79"/>
              <a:gd name="T27" fmla="*/ 44161 h 35"/>
              <a:gd name="T28" fmla="*/ 120233 w 79"/>
              <a:gd name="T29" fmla="*/ 35329 h 35"/>
              <a:gd name="T30" fmla="*/ 118691 w 79"/>
              <a:gd name="T31" fmla="*/ 26497 h 35"/>
              <a:gd name="T32" fmla="*/ 112525 w 79"/>
              <a:gd name="T33" fmla="*/ 19136 h 35"/>
              <a:gd name="T34" fmla="*/ 104818 w 79"/>
              <a:gd name="T35" fmla="*/ 13248 h 35"/>
              <a:gd name="T36" fmla="*/ 95569 w 79"/>
              <a:gd name="T37" fmla="*/ 7360 h 35"/>
              <a:gd name="T38" fmla="*/ 86321 w 79"/>
              <a:gd name="T39" fmla="*/ 4416 h 35"/>
              <a:gd name="T40" fmla="*/ 73989 w 79"/>
              <a:gd name="T41" fmla="*/ 0 h 35"/>
              <a:gd name="T42" fmla="*/ 61658 w 79"/>
              <a:gd name="T43" fmla="*/ 0 h 35"/>
              <a:gd name="T44" fmla="*/ 61658 w 79"/>
              <a:gd name="T45" fmla="*/ 0 h 3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9" h="35">
                <a:moveTo>
                  <a:pt x="40" y="0"/>
                </a:moveTo>
                <a:lnTo>
                  <a:pt x="40" y="0"/>
                </a:lnTo>
                <a:lnTo>
                  <a:pt x="31" y="0"/>
                </a:lnTo>
                <a:lnTo>
                  <a:pt x="24" y="3"/>
                </a:lnTo>
                <a:lnTo>
                  <a:pt x="17" y="5"/>
                </a:lnTo>
                <a:lnTo>
                  <a:pt x="11" y="9"/>
                </a:lnTo>
                <a:lnTo>
                  <a:pt x="6" y="13"/>
                </a:lnTo>
                <a:lnTo>
                  <a:pt x="3" y="18"/>
                </a:lnTo>
                <a:lnTo>
                  <a:pt x="1" y="24"/>
                </a:lnTo>
                <a:lnTo>
                  <a:pt x="0" y="30"/>
                </a:lnTo>
                <a:lnTo>
                  <a:pt x="0" y="35"/>
                </a:lnTo>
                <a:lnTo>
                  <a:pt x="79" y="35"/>
                </a:lnTo>
                <a:lnTo>
                  <a:pt x="79" y="30"/>
                </a:lnTo>
                <a:lnTo>
                  <a:pt x="78" y="24"/>
                </a:lnTo>
                <a:lnTo>
                  <a:pt x="77" y="18"/>
                </a:lnTo>
                <a:lnTo>
                  <a:pt x="73" y="13"/>
                </a:lnTo>
                <a:lnTo>
                  <a:pt x="68" y="9"/>
                </a:lnTo>
                <a:lnTo>
                  <a:pt x="62" y="5"/>
                </a:lnTo>
                <a:lnTo>
                  <a:pt x="56" y="3"/>
                </a:lnTo>
                <a:lnTo>
                  <a:pt x="48" y="0"/>
                </a:lnTo>
                <a:lnTo>
                  <a:pt x="4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82" name="Freeform 84">
            <a:extLst>
              <a:ext uri="{FF2B5EF4-FFF2-40B4-BE49-F238E27FC236}">
                <a16:creationId xmlns:a16="http://schemas.microsoft.com/office/drawing/2014/main" id="{55F5EA17-22E0-432F-991F-27052DF203AD}"/>
              </a:ext>
            </a:extLst>
          </p:cNvPr>
          <p:cNvSpPr>
            <a:spLocks/>
          </p:cNvSpPr>
          <p:nvPr/>
        </p:nvSpPr>
        <p:spPr bwMode="auto">
          <a:xfrm>
            <a:off x="9776885" y="2167467"/>
            <a:ext cx="95249" cy="76200"/>
          </a:xfrm>
          <a:custGeom>
            <a:avLst/>
            <a:gdLst>
              <a:gd name="T0" fmla="*/ 27491 w 46"/>
              <a:gd name="T1" fmla="*/ 56203 h 36"/>
              <a:gd name="T2" fmla="*/ 0 w 46"/>
              <a:gd name="T3" fmla="*/ 28102 h 36"/>
              <a:gd name="T4" fmla="*/ 10691 w 46"/>
              <a:gd name="T5" fmla="*/ 15612 h 36"/>
              <a:gd name="T6" fmla="*/ 27491 w 46"/>
              <a:gd name="T7" fmla="*/ 32785 h 36"/>
              <a:gd name="T8" fmla="*/ 59565 w 46"/>
              <a:gd name="T9" fmla="*/ 0 h 36"/>
              <a:gd name="T10" fmla="*/ 70256 w 46"/>
              <a:gd name="T11" fmla="*/ 12490 h 36"/>
              <a:gd name="T12" fmla="*/ 27491 w 46"/>
              <a:gd name="T13" fmla="*/ 56203 h 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36">
                <a:moveTo>
                  <a:pt x="18" y="36"/>
                </a:moveTo>
                <a:lnTo>
                  <a:pt x="0" y="18"/>
                </a:lnTo>
                <a:lnTo>
                  <a:pt x="7" y="10"/>
                </a:lnTo>
                <a:lnTo>
                  <a:pt x="18" y="21"/>
                </a:lnTo>
                <a:lnTo>
                  <a:pt x="39" y="0"/>
                </a:lnTo>
                <a:lnTo>
                  <a:pt x="46" y="8"/>
                </a:lnTo>
                <a:lnTo>
                  <a:pt x="18" y="3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83" name="Freeform 85">
            <a:extLst>
              <a:ext uri="{FF2B5EF4-FFF2-40B4-BE49-F238E27FC236}">
                <a16:creationId xmlns:a16="http://schemas.microsoft.com/office/drawing/2014/main" id="{634D1AC6-F987-45E8-BA18-B7B190C13AB3}"/>
              </a:ext>
            </a:extLst>
          </p:cNvPr>
          <p:cNvSpPr>
            <a:spLocks/>
          </p:cNvSpPr>
          <p:nvPr/>
        </p:nvSpPr>
        <p:spPr bwMode="auto">
          <a:xfrm>
            <a:off x="10170584" y="2279651"/>
            <a:ext cx="169333" cy="82549"/>
          </a:xfrm>
          <a:custGeom>
            <a:avLst/>
            <a:gdLst>
              <a:gd name="T0" fmla="*/ 62429 w 79"/>
              <a:gd name="T1" fmla="*/ 0 h 40"/>
              <a:gd name="T2" fmla="*/ 62429 w 79"/>
              <a:gd name="T3" fmla="*/ 0 h 40"/>
              <a:gd name="T4" fmla="*/ 49623 w 79"/>
              <a:gd name="T5" fmla="*/ 0 h 40"/>
              <a:gd name="T6" fmla="*/ 36817 w 79"/>
              <a:gd name="T7" fmla="*/ 4567 h 40"/>
              <a:gd name="T8" fmla="*/ 27212 w 79"/>
              <a:gd name="T9" fmla="*/ 7611 h 40"/>
              <a:gd name="T10" fmla="*/ 17608 w 79"/>
              <a:gd name="T11" fmla="*/ 13700 h 40"/>
              <a:gd name="T12" fmla="*/ 9604 w 79"/>
              <a:gd name="T13" fmla="*/ 19789 h 40"/>
              <a:gd name="T14" fmla="*/ 3201 w 79"/>
              <a:gd name="T15" fmla="*/ 27400 h 40"/>
              <a:gd name="T16" fmla="*/ 1601 w 79"/>
              <a:gd name="T17" fmla="*/ 36533 h 40"/>
              <a:gd name="T18" fmla="*/ 0 w 79"/>
              <a:gd name="T19" fmla="*/ 45666 h 40"/>
              <a:gd name="T20" fmla="*/ 0 w 79"/>
              <a:gd name="T21" fmla="*/ 60888 h 40"/>
              <a:gd name="T22" fmla="*/ 126458 w 79"/>
              <a:gd name="T23" fmla="*/ 60888 h 40"/>
              <a:gd name="T24" fmla="*/ 126458 w 79"/>
              <a:gd name="T25" fmla="*/ 45666 h 40"/>
              <a:gd name="T26" fmla="*/ 126458 w 79"/>
              <a:gd name="T27" fmla="*/ 45666 h 40"/>
              <a:gd name="T28" fmla="*/ 123257 w 79"/>
              <a:gd name="T29" fmla="*/ 36533 h 40"/>
              <a:gd name="T30" fmla="*/ 121656 w 79"/>
              <a:gd name="T31" fmla="*/ 27400 h 40"/>
              <a:gd name="T32" fmla="*/ 116854 w 79"/>
              <a:gd name="T33" fmla="*/ 19789 h 40"/>
              <a:gd name="T34" fmla="*/ 108850 w 79"/>
              <a:gd name="T35" fmla="*/ 13700 h 40"/>
              <a:gd name="T36" fmla="*/ 97645 w 79"/>
              <a:gd name="T37" fmla="*/ 7611 h 40"/>
              <a:gd name="T38" fmla="*/ 88040 w 79"/>
              <a:gd name="T39" fmla="*/ 4567 h 40"/>
              <a:gd name="T40" fmla="*/ 76835 w 79"/>
              <a:gd name="T41" fmla="*/ 0 h 40"/>
              <a:gd name="T42" fmla="*/ 62429 w 79"/>
              <a:gd name="T43" fmla="*/ 0 h 40"/>
              <a:gd name="T44" fmla="*/ 62429 w 79"/>
              <a:gd name="T45" fmla="*/ 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9" h="40">
                <a:moveTo>
                  <a:pt x="39" y="0"/>
                </a:moveTo>
                <a:lnTo>
                  <a:pt x="39" y="0"/>
                </a:lnTo>
                <a:lnTo>
                  <a:pt x="31" y="0"/>
                </a:lnTo>
                <a:lnTo>
                  <a:pt x="23" y="3"/>
                </a:lnTo>
                <a:lnTo>
                  <a:pt x="17" y="5"/>
                </a:lnTo>
                <a:lnTo>
                  <a:pt x="11" y="9"/>
                </a:lnTo>
                <a:lnTo>
                  <a:pt x="6" y="13"/>
                </a:lnTo>
                <a:lnTo>
                  <a:pt x="2" y="18"/>
                </a:lnTo>
                <a:lnTo>
                  <a:pt x="1" y="24"/>
                </a:lnTo>
                <a:lnTo>
                  <a:pt x="0" y="30"/>
                </a:lnTo>
                <a:lnTo>
                  <a:pt x="0" y="40"/>
                </a:lnTo>
                <a:lnTo>
                  <a:pt x="79" y="40"/>
                </a:lnTo>
                <a:lnTo>
                  <a:pt x="79" y="30"/>
                </a:lnTo>
                <a:lnTo>
                  <a:pt x="77" y="24"/>
                </a:lnTo>
                <a:lnTo>
                  <a:pt x="76" y="18"/>
                </a:lnTo>
                <a:lnTo>
                  <a:pt x="73" y="13"/>
                </a:lnTo>
                <a:lnTo>
                  <a:pt x="68" y="9"/>
                </a:lnTo>
                <a:lnTo>
                  <a:pt x="61" y="5"/>
                </a:lnTo>
                <a:lnTo>
                  <a:pt x="55" y="3"/>
                </a:lnTo>
                <a:lnTo>
                  <a:pt x="48" y="0"/>
                </a:lnTo>
                <a:lnTo>
                  <a:pt x="39"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84" name="Freeform 86">
            <a:extLst>
              <a:ext uri="{FF2B5EF4-FFF2-40B4-BE49-F238E27FC236}">
                <a16:creationId xmlns:a16="http://schemas.microsoft.com/office/drawing/2014/main" id="{2BA9B6C3-7DA2-478B-8973-C8754CA1F907}"/>
              </a:ext>
            </a:extLst>
          </p:cNvPr>
          <p:cNvSpPr>
            <a:spLocks/>
          </p:cNvSpPr>
          <p:nvPr/>
        </p:nvSpPr>
        <p:spPr bwMode="auto">
          <a:xfrm>
            <a:off x="10276418" y="2186518"/>
            <a:ext cx="69849" cy="88900"/>
          </a:xfrm>
          <a:custGeom>
            <a:avLst/>
            <a:gdLst>
              <a:gd name="T0" fmla="*/ 36801 w 35"/>
              <a:gd name="T1" fmla="*/ 0 h 40"/>
              <a:gd name="T2" fmla="*/ 36801 w 35"/>
              <a:gd name="T3" fmla="*/ 16393 h 40"/>
              <a:gd name="T4" fmla="*/ 36801 w 35"/>
              <a:gd name="T5" fmla="*/ 16393 h 40"/>
              <a:gd name="T6" fmla="*/ 35329 w 35"/>
              <a:gd name="T7" fmla="*/ 24589 h 40"/>
              <a:gd name="T8" fmla="*/ 32385 w 35"/>
              <a:gd name="T9" fmla="*/ 32786 h 40"/>
              <a:gd name="T10" fmla="*/ 27969 w 35"/>
              <a:gd name="T11" fmla="*/ 39343 h 40"/>
              <a:gd name="T12" fmla="*/ 22080 w 35"/>
              <a:gd name="T13" fmla="*/ 44260 h 40"/>
              <a:gd name="T14" fmla="*/ 22080 w 35"/>
              <a:gd name="T15" fmla="*/ 32786 h 40"/>
              <a:gd name="T16" fmla="*/ 0 w 35"/>
              <a:gd name="T17" fmla="*/ 32786 h 40"/>
              <a:gd name="T18" fmla="*/ 0 w 35"/>
              <a:gd name="T19" fmla="*/ 65571 h 40"/>
              <a:gd name="T20" fmla="*/ 7360 w 35"/>
              <a:gd name="T21" fmla="*/ 65571 h 40"/>
              <a:gd name="T22" fmla="*/ 7360 w 35"/>
              <a:gd name="T23" fmla="*/ 65571 h 40"/>
              <a:gd name="T24" fmla="*/ 16192 w 35"/>
              <a:gd name="T25" fmla="*/ 65571 h 40"/>
              <a:gd name="T26" fmla="*/ 23552 w 35"/>
              <a:gd name="T27" fmla="*/ 60653 h 40"/>
              <a:gd name="T28" fmla="*/ 30913 w 35"/>
              <a:gd name="T29" fmla="*/ 57375 h 40"/>
              <a:gd name="T30" fmla="*/ 38273 w 35"/>
              <a:gd name="T31" fmla="*/ 50818 h 40"/>
              <a:gd name="T32" fmla="*/ 44161 w 35"/>
              <a:gd name="T33" fmla="*/ 42621 h 40"/>
              <a:gd name="T34" fmla="*/ 47105 w 35"/>
              <a:gd name="T35" fmla="*/ 34425 h 40"/>
              <a:gd name="T36" fmla="*/ 51521 w 35"/>
              <a:gd name="T37" fmla="*/ 26228 h 40"/>
              <a:gd name="T38" fmla="*/ 51521 w 35"/>
              <a:gd name="T39" fmla="*/ 16393 h 40"/>
              <a:gd name="T40" fmla="*/ 51521 w 35"/>
              <a:gd name="T41" fmla="*/ 0 h 40"/>
              <a:gd name="T42" fmla="*/ 36801 w 35"/>
              <a:gd name="T43" fmla="*/ 0 h 4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5" h="40">
                <a:moveTo>
                  <a:pt x="25" y="0"/>
                </a:moveTo>
                <a:lnTo>
                  <a:pt x="25" y="10"/>
                </a:lnTo>
                <a:lnTo>
                  <a:pt x="24" y="15"/>
                </a:lnTo>
                <a:lnTo>
                  <a:pt x="22" y="20"/>
                </a:lnTo>
                <a:lnTo>
                  <a:pt x="19" y="24"/>
                </a:lnTo>
                <a:lnTo>
                  <a:pt x="15" y="27"/>
                </a:lnTo>
                <a:lnTo>
                  <a:pt x="15" y="20"/>
                </a:lnTo>
                <a:lnTo>
                  <a:pt x="0" y="20"/>
                </a:lnTo>
                <a:lnTo>
                  <a:pt x="0" y="40"/>
                </a:lnTo>
                <a:lnTo>
                  <a:pt x="5" y="40"/>
                </a:lnTo>
                <a:lnTo>
                  <a:pt x="11" y="40"/>
                </a:lnTo>
                <a:lnTo>
                  <a:pt x="16" y="37"/>
                </a:lnTo>
                <a:lnTo>
                  <a:pt x="21" y="35"/>
                </a:lnTo>
                <a:lnTo>
                  <a:pt x="26" y="31"/>
                </a:lnTo>
                <a:lnTo>
                  <a:pt x="30" y="26"/>
                </a:lnTo>
                <a:lnTo>
                  <a:pt x="32" y="21"/>
                </a:lnTo>
                <a:lnTo>
                  <a:pt x="35" y="16"/>
                </a:lnTo>
                <a:lnTo>
                  <a:pt x="35" y="10"/>
                </a:lnTo>
                <a:lnTo>
                  <a:pt x="35" y="0"/>
                </a:lnTo>
                <a:lnTo>
                  <a:pt x="2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85" name="Freeform 87">
            <a:extLst>
              <a:ext uri="{FF2B5EF4-FFF2-40B4-BE49-F238E27FC236}">
                <a16:creationId xmlns:a16="http://schemas.microsoft.com/office/drawing/2014/main" id="{12984570-3EE4-48A6-88E6-92AF4DE4A586}"/>
              </a:ext>
            </a:extLst>
          </p:cNvPr>
          <p:cNvSpPr>
            <a:spLocks/>
          </p:cNvSpPr>
          <p:nvPr/>
        </p:nvSpPr>
        <p:spPr bwMode="auto">
          <a:xfrm>
            <a:off x="10202334" y="2154767"/>
            <a:ext cx="105833" cy="107951"/>
          </a:xfrm>
          <a:custGeom>
            <a:avLst/>
            <a:gdLst>
              <a:gd name="T0" fmla="*/ 38999 w 49"/>
              <a:gd name="T1" fmla="*/ 0 h 50"/>
              <a:gd name="T2" fmla="*/ 38999 w 49"/>
              <a:gd name="T3" fmla="*/ 0 h 50"/>
              <a:gd name="T4" fmla="*/ 30874 w 49"/>
              <a:gd name="T5" fmla="*/ 0 h 50"/>
              <a:gd name="T6" fmla="*/ 22749 w 49"/>
              <a:gd name="T7" fmla="*/ 4777 h 50"/>
              <a:gd name="T8" fmla="*/ 17875 w 49"/>
              <a:gd name="T9" fmla="*/ 6370 h 50"/>
              <a:gd name="T10" fmla="*/ 11375 w 49"/>
              <a:gd name="T11" fmla="*/ 12740 h 50"/>
              <a:gd name="T12" fmla="*/ 4875 w 49"/>
              <a:gd name="T13" fmla="*/ 17517 h 50"/>
              <a:gd name="T14" fmla="*/ 3250 w 49"/>
              <a:gd name="T15" fmla="*/ 23887 h 50"/>
              <a:gd name="T16" fmla="*/ 0 w 49"/>
              <a:gd name="T17" fmla="*/ 31849 h 50"/>
              <a:gd name="T18" fmla="*/ 0 w 49"/>
              <a:gd name="T19" fmla="*/ 39812 h 50"/>
              <a:gd name="T20" fmla="*/ 0 w 49"/>
              <a:gd name="T21" fmla="*/ 39812 h 50"/>
              <a:gd name="T22" fmla="*/ 0 w 49"/>
              <a:gd name="T23" fmla="*/ 47774 h 50"/>
              <a:gd name="T24" fmla="*/ 3250 w 49"/>
              <a:gd name="T25" fmla="*/ 55736 h 50"/>
              <a:gd name="T26" fmla="*/ 4875 w 49"/>
              <a:gd name="T27" fmla="*/ 62106 h 50"/>
              <a:gd name="T28" fmla="*/ 11375 w 49"/>
              <a:gd name="T29" fmla="*/ 66883 h 50"/>
              <a:gd name="T30" fmla="*/ 17875 w 49"/>
              <a:gd name="T31" fmla="*/ 73253 h 50"/>
              <a:gd name="T32" fmla="*/ 22749 w 49"/>
              <a:gd name="T33" fmla="*/ 74846 h 50"/>
              <a:gd name="T34" fmla="*/ 30874 w 49"/>
              <a:gd name="T35" fmla="*/ 79623 h 50"/>
              <a:gd name="T36" fmla="*/ 38999 w 49"/>
              <a:gd name="T37" fmla="*/ 79623 h 50"/>
              <a:gd name="T38" fmla="*/ 38999 w 49"/>
              <a:gd name="T39" fmla="*/ 63698 h 50"/>
              <a:gd name="T40" fmla="*/ 38999 w 49"/>
              <a:gd name="T41" fmla="*/ 63698 h 50"/>
              <a:gd name="T42" fmla="*/ 29249 w 49"/>
              <a:gd name="T43" fmla="*/ 62106 h 50"/>
              <a:gd name="T44" fmla="*/ 22749 w 49"/>
              <a:gd name="T45" fmla="*/ 55736 h 50"/>
              <a:gd name="T46" fmla="*/ 17875 w 49"/>
              <a:gd name="T47" fmla="*/ 49366 h 50"/>
              <a:gd name="T48" fmla="*/ 14625 w 49"/>
              <a:gd name="T49" fmla="*/ 39812 h 50"/>
              <a:gd name="T50" fmla="*/ 14625 w 49"/>
              <a:gd name="T51" fmla="*/ 39812 h 50"/>
              <a:gd name="T52" fmla="*/ 14625 w 49"/>
              <a:gd name="T53" fmla="*/ 33442 h 50"/>
              <a:gd name="T54" fmla="*/ 17875 w 49"/>
              <a:gd name="T55" fmla="*/ 28664 h 50"/>
              <a:gd name="T56" fmla="*/ 17875 w 49"/>
              <a:gd name="T57" fmla="*/ 28664 h 50"/>
              <a:gd name="T58" fmla="*/ 37374 w 49"/>
              <a:gd name="T59" fmla="*/ 35034 h 50"/>
              <a:gd name="T60" fmla="*/ 56874 w 49"/>
              <a:gd name="T61" fmla="*/ 39812 h 50"/>
              <a:gd name="T62" fmla="*/ 56874 w 49"/>
              <a:gd name="T63" fmla="*/ 39812 h 50"/>
              <a:gd name="T64" fmla="*/ 63373 w 49"/>
              <a:gd name="T65" fmla="*/ 39812 h 50"/>
              <a:gd name="T66" fmla="*/ 63373 w 49"/>
              <a:gd name="T67" fmla="*/ 39812 h 50"/>
              <a:gd name="T68" fmla="*/ 63373 w 49"/>
              <a:gd name="T69" fmla="*/ 39812 h 50"/>
              <a:gd name="T70" fmla="*/ 79623 w 49"/>
              <a:gd name="T71" fmla="*/ 39812 h 50"/>
              <a:gd name="T72" fmla="*/ 79623 w 49"/>
              <a:gd name="T73" fmla="*/ 39812 h 50"/>
              <a:gd name="T74" fmla="*/ 79623 w 49"/>
              <a:gd name="T75" fmla="*/ 31849 h 50"/>
              <a:gd name="T76" fmla="*/ 74748 w 49"/>
              <a:gd name="T77" fmla="*/ 23887 h 50"/>
              <a:gd name="T78" fmla="*/ 73123 w 49"/>
              <a:gd name="T79" fmla="*/ 17517 h 50"/>
              <a:gd name="T80" fmla="*/ 66623 w 49"/>
              <a:gd name="T81" fmla="*/ 12740 h 50"/>
              <a:gd name="T82" fmla="*/ 61748 w 49"/>
              <a:gd name="T83" fmla="*/ 6370 h 50"/>
              <a:gd name="T84" fmla="*/ 55249 w 49"/>
              <a:gd name="T85" fmla="*/ 4777 h 50"/>
              <a:gd name="T86" fmla="*/ 47124 w 49"/>
              <a:gd name="T87" fmla="*/ 0 h 50"/>
              <a:gd name="T88" fmla="*/ 38999 w 49"/>
              <a:gd name="T89" fmla="*/ 0 h 50"/>
              <a:gd name="T90" fmla="*/ 38999 w 49"/>
              <a:gd name="T91" fmla="*/ 0 h 5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49" h="50">
                <a:moveTo>
                  <a:pt x="24" y="0"/>
                </a:moveTo>
                <a:lnTo>
                  <a:pt x="24" y="0"/>
                </a:lnTo>
                <a:lnTo>
                  <a:pt x="19" y="0"/>
                </a:lnTo>
                <a:lnTo>
                  <a:pt x="14" y="3"/>
                </a:lnTo>
                <a:lnTo>
                  <a:pt x="11" y="4"/>
                </a:lnTo>
                <a:lnTo>
                  <a:pt x="7" y="8"/>
                </a:lnTo>
                <a:lnTo>
                  <a:pt x="3" y="11"/>
                </a:lnTo>
                <a:lnTo>
                  <a:pt x="2" y="15"/>
                </a:lnTo>
                <a:lnTo>
                  <a:pt x="0" y="20"/>
                </a:lnTo>
                <a:lnTo>
                  <a:pt x="0" y="25"/>
                </a:lnTo>
                <a:lnTo>
                  <a:pt x="0" y="30"/>
                </a:lnTo>
                <a:lnTo>
                  <a:pt x="2" y="35"/>
                </a:lnTo>
                <a:lnTo>
                  <a:pt x="3" y="39"/>
                </a:lnTo>
                <a:lnTo>
                  <a:pt x="7" y="42"/>
                </a:lnTo>
                <a:lnTo>
                  <a:pt x="11" y="46"/>
                </a:lnTo>
                <a:lnTo>
                  <a:pt x="14" y="47"/>
                </a:lnTo>
                <a:lnTo>
                  <a:pt x="19" y="50"/>
                </a:lnTo>
                <a:lnTo>
                  <a:pt x="24" y="50"/>
                </a:lnTo>
                <a:lnTo>
                  <a:pt x="24" y="40"/>
                </a:lnTo>
                <a:lnTo>
                  <a:pt x="18" y="39"/>
                </a:lnTo>
                <a:lnTo>
                  <a:pt x="14" y="35"/>
                </a:lnTo>
                <a:lnTo>
                  <a:pt x="11" y="31"/>
                </a:lnTo>
                <a:lnTo>
                  <a:pt x="9" y="25"/>
                </a:lnTo>
                <a:lnTo>
                  <a:pt x="9" y="21"/>
                </a:lnTo>
                <a:lnTo>
                  <a:pt x="11" y="18"/>
                </a:lnTo>
                <a:lnTo>
                  <a:pt x="23" y="22"/>
                </a:lnTo>
                <a:lnTo>
                  <a:pt x="35" y="25"/>
                </a:lnTo>
                <a:lnTo>
                  <a:pt x="39" y="25"/>
                </a:lnTo>
                <a:lnTo>
                  <a:pt x="49" y="25"/>
                </a:lnTo>
                <a:lnTo>
                  <a:pt x="49" y="20"/>
                </a:lnTo>
                <a:lnTo>
                  <a:pt x="46" y="15"/>
                </a:lnTo>
                <a:lnTo>
                  <a:pt x="45" y="11"/>
                </a:lnTo>
                <a:lnTo>
                  <a:pt x="41" y="8"/>
                </a:lnTo>
                <a:lnTo>
                  <a:pt x="38" y="4"/>
                </a:lnTo>
                <a:lnTo>
                  <a:pt x="34" y="3"/>
                </a:lnTo>
                <a:lnTo>
                  <a:pt x="29" y="0"/>
                </a:lnTo>
                <a:lnTo>
                  <a:pt x="24"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86" name="Freeform 88">
            <a:extLst>
              <a:ext uri="{FF2B5EF4-FFF2-40B4-BE49-F238E27FC236}">
                <a16:creationId xmlns:a16="http://schemas.microsoft.com/office/drawing/2014/main" id="{E6EA0E88-3F9A-401A-827E-26604882A3B6}"/>
              </a:ext>
            </a:extLst>
          </p:cNvPr>
          <p:cNvSpPr>
            <a:spLocks noEditPoints="1"/>
          </p:cNvSpPr>
          <p:nvPr/>
        </p:nvSpPr>
        <p:spPr bwMode="auto">
          <a:xfrm>
            <a:off x="10695518" y="2150534"/>
            <a:ext cx="105833" cy="124884"/>
          </a:xfrm>
          <a:custGeom>
            <a:avLst/>
            <a:gdLst>
              <a:gd name="T0" fmla="*/ 55736 w 50"/>
              <a:gd name="T1" fmla="*/ 15612 h 60"/>
              <a:gd name="T2" fmla="*/ 39812 w 50"/>
              <a:gd name="T3" fmla="*/ 0 h 60"/>
              <a:gd name="T4" fmla="*/ 23887 w 50"/>
              <a:gd name="T5" fmla="*/ 15612 h 60"/>
              <a:gd name="T6" fmla="*/ 0 w 50"/>
              <a:gd name="T7" fmla="*/ 0 h 60"/>
              <a:gd name="T8" fmla="*/ 0 w 50"/>
              <a:gd name="T9" fmla="*/ 54642 h 60"/>
              <a:gd name="T10" fmla="*/ 0 w 50"/>
              <a:gd name="T11" fmla="*/ 54642 h 60"/>
              <a:gd name="T12" fmla="*/ 0 w 50"/>
              <a:gd name="T13" fmla="*/ 62448 h 60"/>
              <a:gd name="T14" fmla="*/ 4777 w 50"/>
              <a:gd name="T15" fmla="*/ 70254 h 60"/>
              <a:gd name="T16" fmla="*/ 6370 w 50"/>
              <a:gd name="T17" fmla="*/ 74938 h 60"/>
              <a:gd name="T18" fmla="*/ 12740 w 50"/>
              <a:gd name="T19" fmla="*/ 81182 h 60"/>
              <a:gd name="T20" fmla="*/ 17517 w 50"/>
              <a:gd name="T21" fmla="*/ 87427 h 60"/>
              <a:gd name="T22" fmla="*/ 23887 w 50"/>
              <a:gd name="T23" fmla="*/ 88988 h 60"/>
              <a:gd name="T24" fmla="*/ 31849 w 50"/>
              <a:gd name="T25" fmla="*/ 93672 h 60"/>
              <a:gd name="T26" fmla="*/ 39812 w 50"/>
              <a:gd name="T27" fmla="*/ 93672 h 60"/>
              <a:gd name="T28" fmla="*/ 39812 w 50"/>
              <a:gd name="T29" fmla="*/ 93672 h 60"/>
              <a:gd name="T30" fmla="*/ 47774 w 50"/>
              <a:gd name="T31" fmla="*/ 93672 h 60"/>
              <a:gd name="T32" fmla="*/ 55736 w 50"/>
              <a:gd name="T33" fmla="*/ 88988 h 60"/>
              <a:gd name="T34" fmla="*/ 62106 w 50"/>
              <a:gd name="T35" fmla="*/ 87427 h 60"/>
              <a:gd name="T36" fmla="*/ 66883 w 50"/>
              <a:gd name="T37" fmla="*/ 81182 h 60"/>
              <a:gd name="T38" fmla="*/ 73253 w 50"/>
              <a:gd name="T39" fmla="*/ 74938 h 60"/>
              <a:gd name="T40" fmla="*/ 74846 w 50"/>
              <a:gd name="T41" fmla="*/ 70254 h 60"/>
              <a:gd name="T42" fmla="*/ 79623 w 50"/>
              <a:gd name="T43" fmla="*/ 62448 h 60"/>
              <a:gd name="T44" fmla="*/ 79623 w 50"/>
              <a:gd name="T45" fmla="*/ 54642 h 60"/>
              <a:gd name="T46" fmla="*/ 79623 w 50"/>
              <a:gd name="T47" fmla="*/ 0 h 60"/>
              <a:gd name="T48" fmla="*/ 55736 w 50"/>
              <a:gd name="T49" fmla="*/ 15612 h 60"/>
              <a:gd name="T50" fmla="*/ 39812 w 50"/>
              <a:gd name="T51" fmla="*/ 78060 h 60"/>
              <a:gd name="T52" fmla="*/ 39812 w 50"/>
              <a:gd name="T53" fmla="*/ 78060 h 60"/>
              <a:gd name="T54" fmla="*/ 30257 w 50"/>
              <a:gd name="T55" fmla="*/ 74938 h 60"/>
              <a:gd name="T56" fmla="*/ 23887 w 50"/>
              <a:gd name="T57" fmla="*/ 70254 h 60"/>
              <a:gd name="T58" fmla="*/ 17517 w 50"/>
              <a:gd name="T59" fmla="*/ 64009 h 60"/>
              <a:gd name="T60" fmla="*/ 15925 w 50"/>
              <a:gd name="T61" fmla="*/ 54642 h 60"/>
              <a:gd name="T62" fmla="*/ 63698 w 50"/>
              <a:gd name="T63" fmla="*/ 54642 h 60"/>
              <a:gd name="T64" fmla="*/ 63698 w 50"/>
              <a:gd name="T65" fmla="*/ 54642 h 60"/>
              <a:gd name="T66" fmla="*/ 62106 w 50"/>
              <a:gd name="T67" fmla="*/ 64009 h 60"/>
              <a:gd name="T68" fmla="*/ 55736 w 50"/>
              <a:gd name="T69" fmla="*/ 70254 h 60"/>
              <a:gd name="T70" fmla="*/ 49366 w 50"/>
              <a:gd name="T71" fmla="*/ 74938 h 60"/>
              <a:gd name="T72" fmla="*/ 39812 w 50"/>
              <a:gd name="T73" fmla="*/ 78060 h 60"/>
              <a:gd name="T74" fmla="*/ 39812 w 50"/>
              <a:gd name="T75" fmla="*/ 78060 h 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50" h="60">
                <a:moveTo>
                  <a:pt x="35" y="10"/>
                </a:moveTo>
                <a:lnTo>
                  <a:pt x="25" y="0"/>
                </a:lnTo>
                <a:lnTo>
                  <a:pt x="15" y="10"/>
                </a:lnTo>
                <a:lnTo>
                  <a:pt x="0" y="0"/>
                </a:lnTo>
                <a:lnTo>
                  <a:pt x="0" y="35"/>
                </a:lnTo>
                <a:lnTo>
                  <a:pt x="0" y="40"/>
                </a:lnTo>
                <a:lnTo>
                  <a:pt x="3" y="45"/>
                </a:lnTo>
                <a:lnTo>
                  <a:pt x="4" y="48"/>
                </a:lnTo>
                <a:lnTo>
                  <a:pt x="8" y="52"/>
                </a:lnTo>
                <a:lnTo>
                  <a:pt x="11" y="56"/>
                </a:lnTo>
                <a:lnTo>
                  <a:pt x="15" y="57"/>
                </a:lnTo>
                <a:lnTo>
                  <a:pt x="20" y="60"/>
                </a:lnTo>
                <a:lnTo>
                  <a:pt x="25" y="60"/>
                </a:lnTo>
                <a:lnTo>
                  <a:pt x="30" y="60"/>
                </a:lnTo>
                <a:lnTo>
                  <a:pt x="35" y="57"/>
                </a:lnTo>
                <a:lnTo>
                  <a:pt x="39" y="56"/>
                </a:lnTo>
                <a:lnTo>
                  <a:pt x="42" y="52"/>
                </a:lnTo>
                <a:lnTo>
                  <a:pt x="46" y="48"/>
                </a:lnTo>
                <a:lnTo>
                  <a:pt x="47" y="45"/>
                </a:lnTo>
                <a:lnTo>
                  <a:pt x="50" y="40"/>
                </a:lnTo>
                <a:lnTo>
                  <a:pt x="50" y="35"/>
                </a:lnTo>
                <a:lnTo>
                  <a:pt x="50" y="0"/>
                </a:lnTo>
                <a:lnTo>
                  <a:pt x="35" y="10"/>
                </a:lnTo>
                <a:close/>
                <a:moveTo>
                  <a:pt x="25" y="50"/>
                </a:moveTo>
                <a:lnTo>
                  <a:pt x="25" y="50"/>
                </a:lnTo>
                <a:lnTo>
                  <a:pt x="19" y="48"/>
                </a:lnTo>
                <a:lnTo>
                  <a:pt x="15" y="45"/>
                </a:lnTo>
                <a:lnTo>
                  <a:pt x="11" y="41"/>
                </a:lnTo>
                <a:lnTo>
                  <a:pt x="10" y="35"/>
                </a:lnTo>
                <a:lnTo>
                  <a:pt x="40" y="35"/>
                </a:lnTo>
                <a:lnTo>
                  <a:pt x="39" y="41"/>
                </a:lnTo>
                <a:lnTo>
                  <a:pt x="35" y="45"/>
                </a:lnTo>
                <a:lnTo>
                  <a:pt x="31" y="48"/>
                </a:lnTo>
                <a:lnTo>
                  <a:pt x="25" y="5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87" name="Freeform 89">
            <a:extLst>
              <a:ext uri="{FF2B5EF4-FFF2-40B4-BE49-F238E27FC236}">
                <a16:creationId xmlns:a16="http://schemas.microsoft.com/office/drawing/2014/main" id="{E9BA7ACC-EF06-4462-8D05-6BAF3C446BEE}"/>
              </a:ext>
            </a:extLst>
          </p:cNvPr>
          <p:cNvSpPr>
            <a:spLocks/>
          </p:cNvSpPr>
          <p:nvPr/>
        </p:nvSpPr>
        <p:spPr bwMode="auto">
          <a:xfrm>
            <a:off x="10714567" y="2279652"/>
            <a:ext cx="67733" cy="44449"/>
          </a:xfrm>
          <a:custGeom>
            <a:avLst/>
            <a:gdLst>
              <a:gd name="T0" fmla="*/ 25761 w 34"/>
              <a:gd name="T1" fmla="*/ 32787 h 20"/>
              <a:gd name="T2" fmla="*/ 51521 w 34"/>
              <a:gd name="T3" fmla="*/ 4918 h 20"/>
              <a:gd name="T4" fmla="*/ 51521 w 34"/>
              <a:gd name="T5" fmla="*/ 4918 h 20"/>
              <a:gd name="T6" fmla="*/ 39398 w 34"/>
              <a:gd name="T7" fmla="*/ 3279 h 20"/>
              <a:gd name="T8" fmla="*/ 25761 w 34"/>
              <a:gd name="T9" fmla="*/ 0 h 20"/>
              <a:gd name="T10" fmla="*/ 25761 w 34"/>
              <a:gd name="T11" fmla="*/ 0 h 20"/>
              <a:gd name="T12" fmla="*/ 12123 w 34"/>
              <a:gd name="T13" fmla="*/ 3279 h 20"/>
              <a:gd name="T14" fmla="*/ 0 w 34"/>
              <a:gd name="T15" fmla="*/ 4918 h 20"/>
              <a:gd name="T16" fmla="*/ 25761 w 34"/>
              <a:gd name="T17" fmla="*/ 32787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 h="20">
                <a:moveTo>
                  <a:pt x="17" y="20"/>
                </a:moveTo>
                <a:lnTo>
                  <a:pt x="34" y="3"/>
                </a:lnTo>
                <a:lnTo>
                  <a:pt x="26" y="2"/>
                </a:lnTo>
                <a:lnTo>
                  <a:pt x="17" y="0"/>
                </a:lnTo>
                <a:lnTo>
                  <a:pt x="8" y="2"/>
                </a:lnTo>
                <a:lnTo>
                  <a:pt x="0" y="3"/>
                </a:lnTo>
                <a:lnTo>
                  <a:pt x="17" y="2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88" name="Freeform 90">
            <a:extLst>
              <a:ext uri="{FF2B5EF4-FFF2-40B4-BE49-F238E27FC236}">
                <a16:creationId xmlns:a16="http://schemas.microsoft.com/office/drawing/2014/main" id="{EFBDAD5F-7BA8-4BBC-AF20-7745B82F1D68}"/>
              </a:ext>
            </a:extLst>
          </p:cNvPr>
          <p:cNvSpPr>
            <a:spLocks/>
          </p:cNvSpPr>
          <p:nvPr/>
        </p:nvSpPr>
        <p:spPr bwMode="auto">
          <a:xfrm>
            <a:off x="10663767" y="2292352"/>
            <a:ext cx="76200" cy="69849"/>
          </a:xfrm>
          <a:custGeom>
            <a:avLst/>
            <a:gdLst>
              <a:gd name="T0" fmla="*/ 23142 w 34"/>
              <a:gd name="T1" fmla="*/ 0 h 33"/>
              <a:gd name="T2" fmla="*/ 23142 w 34"/>
              <a:gd name="T3" fmla="*/ 0 h 33"/>
              <a:gd name="T4" fmla="*/ 13224 w 34"/>
              <a:gd name="T5" fmla="*/ 4684 h 33"/>
              <a:gd name="T6" fmla="*/ 4959 w 34"/>
              <a:gd name="T7" fmla="*/ 14051 h 33"/>
              <a:gd name="T8" fmla="*/ 1653 w 34"/>
              <a:gd name="T9" fmla="*/ 24980 h 33"/>
              <a:gd name="T10" fmla="*/ 0 w 34"/>
              <a:gd name="T11" fmla="*/ 35909 h 33"/>
              <a:gd name="T12" fmla="*/ 0 w 34"/>
              <a:gd name="T13" fmla="*/ 51521 h 33"/>
              <a:gd name="T14" fmla="*/ 56203 w 34"/>
              <a:gd name="T15" fmla="*/ 51521 h 33"/>
              <a:gd name="T16" fmla="*/ 56203 w 34"/>
              <a:gd name="T17" fmla="*/ 28102 h 33"/>
              <a:gd name="T18" fmla="*/ 23142 w 34"/>
              <a:gd name="T19" fmla="*/ 0 h 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4" h="33">
                <a:moveTo>
                  <a:pt x="14" y="0"/>
                </a:moveTo>
                <a:lnTo>
                  <a:pt x="14" y="0"/>
                </a:lnTo>
                <a:lnTo>
                  <a:pt x="8" y="3"/>
                </a:lnTo>
                <a:lnTo>
                  <a:pt x="3" y="9"/>
                </a:lnTo>
                <a:lnTo>
                  <a:pt x="1" y="16"/>
                </a:lnTo>
                <a:lnTo>
                  <a:pt x="0" y="23"/>
                </a:lnTo>
                <a:lnTo>
                  <a:pt x="0" y="33"/>
                </a:lnTo>
                <a:lnTo>
                  <a:pt x="34" y="33"/>
                </a:lnTo>
                <a:lnTo>
                  <a:pt x="34" y="18"/>
                </a:lnTo>
                <a:lnTo>
                  <a:pt x="14"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89" name="Freeform 91">
            <a:extLst>
              <a:ext uri="{FF2B5EF4-FFF2-40B4-BE49-F238E27FC236}">
                <a16:creationId xmlns:a16="http://schemas.microsoft.com/office/drawing/2014/main" id="{A90A1A60-A600-43C1-A382-26B8BF3A1DD3}"/>
              </a:ext>
            </a:extLst>
          </p:cNvPr>
          <p:cNvSpPr>
            <a:spLocks/>
          </p:cNvSpPr>
          <p:nvPr/>
        </p:nvSpPr>
        <p:spPr bwMode="auto">
          <a:xfrm>
            <a:off x="10759018" y="2292352"/>
            <a:ext cx="67733" cy="69849"/>
          </a:xfrm>
          <a:custGeom>
            <a:avLst/>
            <a:gdLst>
              <a:gd name="T0" fmla="*/ 30306 w 34"/>
              <a:gd name="T1" fmla="*/ 0 h 33"/>
              <a:gd name="T2" fmla="*/ 0 w 34"/>
              <a:gd name="T3" fmla="*/ 28102 h 33"/>
              <a:gd name="T4" fmla="*/ 0 w 34"/>
              <a:gd name="T5" fmla="*/ 51521 h 33"/>
              <a:gd name="T6" fmla="*/ 51521 w 34"/>
              <a:gd name="T7" fmla="*/ 51521 h 33"/>
              <a:gd name="T8" fmla="*/ 51521 w 34"/>
              <a:gd name="T9" fmla="*/ 35909 h 33"/>
              <a:gd name="T10" fmla="*/ 51521 w 34"/>
              <a:gd name="T11" fmla="*/ 35909 h 33"/>
              <a:gd name="T12" fmla="*/ 50006 w 34"/>
              <a:gd name="T13" fmla="*/ 24980 h 33"/>
              <a:gd name="T14" fmla="*/ 46975 w 34"/>
              <a:gd name="T15" fmla="*/ 14051 h 33"/>
              <a:gd name="T16" fmla="*/ 39398 w 34"/>
              <a:gd name="T17" fmla="*/ 4684 h 33"/>
              <a:gd name="T18" fmla="*/ 30306 w 34"/>
              <a:gd name="T19" fmla="*/ 0 h 33"/>
              <a:gd name="T20" fmla="*/ 30306 w 34"/>
              <a:gd name="T21" fmla="*/ 0 h 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4" h="33">
                <a:moveTo>
                  <a:pt x="20" y="0"/>
                </a:moveTo>
                <a:lnTo>
                  <a:pt x="0" y="18"/>
                </a:lnTo>
                <a:lnTo>
                  <a:pt x="0" y="33"/>
                </a:lnTo>
                <a:lnTo>
                  <a:pt x="34" y="33"/>
                </a:lnTo>
                <a:lnTo>
                  <a:pt x="34" y="23"/>
                </a:lnTo>
                <a:lnTo>
                  <a:pt x="33" y="16"/>
                </a:lnTo>
                <a:lnTo>
                  <a:pt x="31" y="9"/>
                </a:lnTo>
                <a:lnTo>
                  <a:pt x="26" y="3"/>
                </a:lnTo>
                <a:lnTo>
                  <a:pt x="2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90" name="Freeform 92">
            <a:extLst>
              <a:ext uri="{FF2B5EF4-FFF2-40B4-BE49-F238E27FC236}">
                <a16:creationId xmlns:a16="http://schemas.microsoft.com/office/drawing/2014/main" id="{A37FD3B7-1528-4A7E-9329-80E29310CFD5}"/>
              </a:ext>
            </a:extLst>
          </p:cNvPr>
          <p:cNvSpPr>
            <a:spLocks noEditPoints="1"/>
          </p:cNvSpPr>
          <p:nvPr/>
        </p:nvSpPr>
        <p:spPr bwMode="auto">
          <a:xfrm>
            <a:off x="11169651" y="2150534"/>
            <a:ext cx="143933" cy="124884"/>
          </a:xfrm>
          <a:custGeom>
            <a:avLst/>
            <a:gdLst>
              <a:gd name="T0" fmla="*/ 54643 w 69"/>
              <a:gd name="T1" fmla="*/ 0 h 60"/>
              <a:gd name="T2" fmla="*/ 0 w 69"/>
              <a:gd name="T3" fmla="*/ 15612 h 60"/>
              <a:gd name="T4" fmla="*/ 7806 w 69"/>
              <a:gd name="T5" fmla="*/ 31224 h 60"/>
              <a:gd name="T6" fmla="*/ 7806 w 69"/>
              <a:gd name="T7" fmla="*/ 31224 h 60"/>
              <a:gd name="T8" fmla="*/ 7806 w 69"/>
              <a:gd name="T9" fmla="*/ 39030 h 60"/>
              <a:gd name="T10" fmla="*/ 7806 w 69"/>
              <a:gd name="T11" fmla="*/ 39030 h 60"/>
              <a:gd name="T12" fmla="*/ 9367 w 69"/>
              <a:gd name="T13" fmla="*/ 42152 h 60"/>
              <a:gd name="T14" fmla="*/ 15612 w 69"/>
              <a:gd name="T15" fmla="*/ 48397 h 60"/>
              <a:gd name="T16" fmla="*/ 15612 w 69"/>
              <a:gd name="T17" fmla="*/ 48397 h 60"/>
              <a:gd name="T18" fmla="*/ 15612 w 69"/>
              <a:gd name="T19" fmla="*/ 54642 h 60"/>
              <a:gd name="T20" fmla="*/ 15612 w 69"/>
              <a:gd name="T21" fmla="*/ 54642 h 60"/>
              <a:gd name="T22" fmla="*/ 15612 w 69"/>
              <a:gd name="T23" fmla="*/ 62448 h 60"/>
              <a:gd name="T24" fmla="*/ 20296 w 69"/>
              <a:gd name="T25" fmla="*/ 70254 h 60"/>
              <a:gd name="T26" fmla="*/ 21857 w 69"/>
              <a:gd name="T27" fmla="*/ 74938 h 60"/>
              <a:gd name="T28" fmla="*/ 28102 w 69"/>
              <a:gd name="T29" fmla="*/ 81182 h 60"/>
              <a:gd name="T30" fmla="*/ 32786 w 69"/>
              <a:gd name="T31" fmla="*/ 87427 h 60"/>
              <a:gd name="T32" fmla="*/ 39030 w 69"/>
              <a:gd name="T33" fmla="*/ 88988 h 60"/>
              <a:gd name="T34" fmla="*/ 46837 w 69"/>
              <a:gd name="T35" fmla="*/ 93672 h 60"/>
              <a:gd name="T36" fmla="*/ 54643 w 69"/>
              <a:gd name="T37" fmla="*/ 93672 h 60"/>
              <a:gd name="T38" fmla="*/ 54643 w 69"/>
              <a:gd name="T39" fmla="*/ 93672 h 60"/>
              <a:gd name="T40" fmla="*/ 62449 w 69"/>
              <a:gd name="T41" fmla="*/ 93672 h 60"/>
              <a:gd name="T42" fmla="*/ 70255 w 69"/>
              <a:gd name="T43" fmla="*/ 88988 h 60"/>
              <a:gd name="T44" fmla="*/ 74938 w 69"/>
              <a:gd name="T45" fmla="*/ 87427 h 60"/>
              <a:gd name="T46" fmla="*/ 81183 w 69"/>
              <a:gd name="T47" fmla="*/ 81182 h 60"/>
              <a:gd name="T48" fmla="*/ 87428 w 69"/>
              <a:gd name="T49" fmla="*/ 74938 h 60"/>
              <a:gd name="T50" fmla="*/ 88989 w 69"/>
              <a:gd name="T51" fmla="*/ 70254 h 60"/>
              <a:gd name="T52" fmla="*/ 92112 w 69"/>
              <a:gd name="T53" fmla="*/ 62448 h 60"/>
              <a:gd name="T54" fmla="*/ 92112 w 69"/>
              <a:gd name="T55" fmla="*/ 54642 h 60"/>
              <a:gd name="T56" fmla="*/ 92112 w 69"/>
              <a:gd name="T57" fmla="*/ 54642 h 60"/>
              <a:gd name="T58" fmla="*/ 92112 w 69"/>
              <a:gd name="T59" fmla="*/ 48397 h 60"/>
              <a:gd name="T60" fmla="*/ 92112 w 69"/>
              <a:gd name="T61" fmla="*/ 48397 h 60"/>
              <a:gd name="T62" fmla="*/ 98357 w 69"/>
              <a:gd name="T63" fmla="*/ 42152 h 60"/>
              <a:gd name="T64" fmla="*/ 99918 w 69"/>
              <a:gd name="T65" fmla="*/ 39030 h 60"/>
              <a:gd name="T66" fmla="*/ 99918 w 69"/>
              <a:gd name="T67" fmla="*/ 39030 h 60"/>
              <a:gd name="T68" fmla="*/ 99918 w 69"/>
              <a:gd name="T69" fmla="*/ 31224 h 60"/>
              <a:gd name="T70" fmla="*/ 107724 w 69"/>
              <a:gd name="T71" fmla="*/ 15612 h 60"/>
              <a:gd name="T72" fmla="*/ 54643 w 69"/>
              <a:gd name="T73" fmla="*/ 0 h 60"/>
              <a:gd name="T74" fmla="*/ 39030 w 69"/>
              <a:gd name="T75" fmla="*/ 15612 h 60"/>
              <a:gd name="T76" fmla="*/ 70255 w 69"/>
              <a:gd name="T77" fmla="*/ 15612 h 60"/>
              <a:gd name="T78" fmla="*/ 70255 w 69"/>
              <a:gd name="T79" fmla="*/ 31224 h 60"/>
              <a:gd name="T80" fmla="*/ 54643 w 69"/>
              <a:gd name="T81" fmla="*/ 39030 h 60"/>
              <a:gd name="T82" fmla="*/ 39030 w 69"/>
              <a:gd name="T83" fmla="*/ 31224 h 60"/>
              <a:gd name="T84" fmla="*/ 39030 w 69"/>
              <a:gd name="T85" fmla="*/ 15612 h 60"/>
              <a:gd name="T86" fmla="*/ 54643 w 69"/>
              <a:gd name="T87" fmla="*/ 78060 h 60"/>
              <a:gd name="T88" fmla="*/ 54643 w 69"/>
              <a:gd name="T89" fmla="*/ 78060 h 60"/>
              <a:gd name="T90" fmla="*/ 45275 w 69"/>
              <a:gd name="T91" fmla="*/ 74938 h 60"/>
              <a:gd name="T92" fmla="*/ 39030 w 69"/>
              <a:gd name="T93" fmla="*/ 70254 h 60"/>
              <a:gd name="T94" fmla="*/ 32786 w 69"/>
              <a:gd name="T95" fmla="*/ 64009 h 60"/>
              <a:gd name="T96" fmla="*/ 31224 w 69"/>
              <a:gd name="T97" fmla="*/ 54642 h 60"/>
              <a:gd name="T98" fmla="*/ 31224 w 69"/>
              <a:gd name="T99" fmla="*/ 54642 h 60"/>
              <a:gd name="T100" fmla="*/ 31224 w 69"/>
              <a:gd name="T101" fmla="*/ 53081 h 60"/>
              <a:gd name="T102" fmla="*/ 31224 w 69"/>
              <a:gd name="T103" fmla="*/ 53081 h 60"/>
              <a:gd name="T104" fmla="*/ 54643 w 69"/>
              <a:gd name="T105" fmla="*/ 54642 h 60"/>
              <a:gd name="T106" fmla="*/ 54643 w 69"/>
              <a:gd name="T107" fmla="*/ 54642 h 60"/>
              <a:gd name="T108" fmla="*/ 78061 w 69"/>
              <a:gd name="T109" fmla="*/ 53081 h 60"/>
              <a:gd name="T110" fmla="*/ 78061 w 69"/>
              <a:gd name="T111" fmla="*/ 53081 h 60"/>
              <a:gd name="T112" fmla="*/ 78061 w 69"/>
              <a:gd name="T113" fmla="*/ 54642 h 60"/>
              <a:gd name="T114" fmla="*/ 78061 w 69"/>
              <a:gd name="T115" fmla="*/ 54642 h 60"/>
              <a:gd name="T116" fmla="*/ 74938 w 69"/>
              <a:gd name="T117" fmla="*/ 64009 h 60"/>
              <a:gd name="T118" fmla="*/ 70255 w 69"/>
              <a:gd name="T119" fmla="*/ 70254 h 60"/>
              <a:gd name="T120" fmla="*/ 64010 w 69"/>
              <a:gd name="T121" fmla="*/ 74938 h 60"/>
              <a:gd name="T122" fmla="*/ 54643 w 69"/>
              <a:gd name="T123" fmla="*/ 78060 h 60"/>
              <a:gd name="T124" fmla="*/ 54643 w 69"/>
              <a:gd name="T125" fmla="*/ 78060 h 6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9" h="60">
                <a:moveTo>
                  <a:pt x="35" y="0"/>
                </a:moveTo>
                <a:lnTo>
                  <a:pt x="0" y="10"/>
                </a:lnTo>
                <a:lnTo>
                  <a:pt x="5" y="20"/>
                </a:lnTo>
                <a:lnTo>
                  <a:pt x="5" y="25"/>
                </a:lnTo>
                <a:lnTo>
                  <a:pt x="6" y="27"/>
                </a:lnTo>
                <a:lnTo>
                  <a:pt x="10" y="31"/>
                </a:lnTo>
                <a:lnTo>
                  <a:pt x="10" y="35"/>
                </a:lnTo>
                <a:lnTo>
                  <a:pt x="10" y="40"/>
                </a:lnTo>
                <a:lnTo>
                  <a:pt x="13" y="45"/>
                </a:lnTo>
                <a:lnTo>
                  <a:pt x="14" y="48"/>
                </a:lnTo>
                <a:lnTo>
                  <a:pt x="18" y="52"/>
                </a:lnTo>
                <a:lnTo>
                  <a:pt x="21" y="56"/>
                </a:lnTo>
                <a:lnTo>
                  <a:pt x="25" y="57"/>
                </a:lnTo>
                <a:lnTo>
                  <a:pt x="30" y="60"/>
                </a:lnTo>
                <a:lnTo>
                  <a:pt x="35" y="60"/>
                </a:lnTo>
                <a:lnTo>
                  <a:pt x="40" y="60"/>
                </a:lnTo>
                <a:lnTo>
                  <a:pt x="45" y="57"/>
                </a:lnTo>
                <a:lnTo>
                  <a:pt x="48" y="56"/>
                </a:lnTo>
                <a:lnTo>
                  <a:pt x="52" y="52"/>
                </a:lnTo>
                <a:lnTo>
                  <a:pt x="56" y="48"/>
                </a:lnTo>
                <a:lnTo>
                  <a:pt x="57" y="45"/>
                </a:lnTo>
                <a:lnTo>
                  <a:pt x="59" y="40"/>
                </a:lnTo>
                <a:lnTo>
                  <a:pt x="59" y="35"/>
                </a:lnTo>
                <a:lnTo>
                  <a:pt x="59" y="31"/>
                </a:lnTo>
                <a:lnTo>
                  <a:pt x="63" y="27"/>
                </a:lnTo>
                <a:lnTo>
                  <a:pt x="64" y="25"/>
                </a:lnTo>
                <a:lnTo>
                  <a:pt x="64" y="20"/>
                </a:lnTo>
                <a:lnTo>
                  <a:pt x="69" y="10"/>
                </a:lnTo>
                <a:lnTo>
                  <a:pt x="35" y="0"/>
                </a:lnTo>
                <a:close/>
                <a:moveTo>
                  <a:pt x="25" y="10"/>
                </a:moveTo>
                <a:lnTo>
                  <a:pt x="45" y="10"/>
                </a:lnTo>
                <a:lnTo>
                  <a:pt x="45" y="20"/>
                </a:lnTo>
                <a:lnTo>
                  <a:pt x="35" y="25"/>
                </a:lnTo>
                <a:lnTo>
                  <a:pt x="25" y="20"/>
                </a:lnTo>
                <a:lnTo>
                  <a:pt x="25" y="10"/>
                </a:lnTo>
                <a:close/>
                <a:moveTo>
                  <a:pt x="35" y="50"/>
                </a:moveTo>
                <a:lnTo>
                  <a:pt x="35" y="50"/>
                </a:lnTo>
                <a:lnTo>
                  <a:pt x="29" y="48"/>
                </a:lnTo>
                <a:lnTo>
                  <a:pt x="25" y="45"/>
                </a:lnTo>
                <a:lnTo>
                  <a:pt x="21" y="41"/>
                </a:lnTo>
                <a:lnTo>
                  <a:pt x="20" y="35"/>
                </a:lnTo>
                <a:lnTo>
                  <a:pt x="20" y="34"/>
                </a:lnTo>
                <a:lnTo>
                  <a:pt x="35" y="35"/>
                </a:lnTo>
                <a:lnTo>
                  <a:pt x="50" y="34"/>
                </a:lnTo>
                <a:lnTo>
                  <a:pt x="50" y="35"/>
                </a:lnTo>
                <a:lnTo>
                  <a:pt x="48" y="41"/>
                </a:lnTo>
                <a:lnTo>
                  <a:pt x="45" y="45"/>
                </a:lnTo>
                <a:lnTo>
                  <a:pt x="41" y="48"/>
                </a:lnTo>
                <a:lnTo>
                  <a:pt x="35" y="5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91" name="Freeform 93">
            <a:extLst>
              <a:ext uri="{FF2B5EF4-FFF2-40B4-BE49-F238E27FC236}">
                <a16:creationId xmlns:a16="http://schemas.microsoft.com/office/drawing/2014/main" id="{AD45890F-3BB8-45A9-B3F9-1511F4B22452}"/>
              </a:ext>
            </a:extLst>
          </p:cNvPr>
          <p:cNvSpPr>
            <a:spLocks noEditPoints="1"/>
          </p:cNvSpPr>
          <p:nvPr/>
        </p:nvSpPr>
        <p:spPr bwMode="auto">
          <a:xfrm>
            <a:off x="11156951" y="2279651"/>
            <a:ext cx="162983" cy="82549"/>
          </a:xfrm>
          <a:custGeom>
            <a:avLst/>
            <a:gdLst>
              <a:gd name="T0" fmla="*/ 61658 w 79"/>
              <a:gd name="T1" fmla="*/ 0 h 40"/>
              <a:gd name="T2" fmla="*/ 36995 w 79"/>
              <a:gd name="T3" fmla="*/ 4567 h 40"/>
              <a:gd name="T4" fmla="*/ 16956 w 79"/>
              <a:gd name="T5" fmla="*/ 13700 h 40"/>
              <a:gd name="T6" fmla="*/ 4624 w 79"/>
              <a:gd name="T7" fmla="*/ 27400 h 40"/>
              <a:gd name="T8" fmla="*/ 0 w 79"/>
              <a:gd name="T9" fmla="*/ 45666 h 40"/>
              <a:gd name="T10" fmla="*/ 121774 w 79"/>
              <a:gd name="T11" fmla="*/ 60888 h 40"/>
              <a:gd name="T12" fmla="*/ 121774 w 79"/>
              <a:gd name="T13" fmla="*/ 45666 h 40"/>
              <a:gd name="T14" fmla="*/ 118691 w 79"/>
              <a:gd name="T15" fmla="*/ 27400 h 40"/>
              <a:gd name="T16" fmla="*/ 104818 w 79"/>
              <a:gd name="T17" fmla="*/ 13700 h 40"/>
              <a:gd name="T18" fmla="*/ 86321 w 79"/>
              <a:gd name="T19" fmla="*/ 4567 h 40"/>
              <a:gd name="T20" fmla="*/ 61658 w 79"/>
              <a:gd name="T21" fmla="*/ 0 h 40"/>
              <a:gd name="T22" fmla="*/ 61658 w 79"/>
              <a:gd name="T23" fmla="*/ 53277 h 40"/>
              <a:gd name="T24" fmla="*/ 57033 w 79"/>
              <a:gd name="T25" fmla="*/ 53277 h 40"/>
              <a:gd name="T26" fmla="*/ 53951 w 79"/>
              <a:gd name="T27" fmla="*/ 50233 h 40"/>
              <a:gd name="T28" fmla="*/ 53951 w 79"/>
              <a:gd name="T29" fmla="*/ 45666 h 40"/>
              <a:gd name="T30" fmla="*/ 55492 w 79"/>
              <a:gd name="T31" fmla="*/ 39577 h 40"/>
              <a:gd name="T32" fmla="*/ 61658 w 79"/>
              <a:gd name="T33" fmla="*/ 38055 h 40"/>
              <a:gd name="T34" fmla="*/ 64741 w 79"/>
              <a:gd name="T35" fmla="*/ 38055 h 40"/>
              <a:gd name="T36" fmla="*/ 69365 w 79"/>
              <a:gd name="T37" fmla="*/ 42622 h 40"/>
              <a:gd name="T38" fmla="*/ 69365 w 79"/>
              <a:gd name="T39" fmla="*/ 45666 h 40"/>
              <a:gd name="T40" fmla="*/ 67823 w 79"/>
              <a:gd name="T41" fmla="*/ 51755 h 40"/>
              <a:gd name="T42" fmla="*/ 61658 w 79"/>
              <a:gd name="T43" fmla="*/ 53277 h 40"/>
              <a:gd name="T44" fmla="*/ 61658 w 79"/>
              <a:gd name="T45" fmla="*/ 30444 h 40"/>
              <a:gd name="T46" fmla="*/ 57033 w 79"/>
              <a:gd name="T47" fmla="*/ 30444 h 40"/>
              <a:gd name="T48" fmla="*/ 53951 w 79"/>
              <a:gd name="T49" fmla="*/ 27400 h 40"/>
              <a:gd name="T50" fmla="*/ 53951 w 79"/>
              <a:gd name="T51" fmla="*/ 22833 h 40"/>
              <a:gd name="T52" fmla="*/ 55492 w 79"/>
              <a:gd name="T53" fmla="*/ 18266 h 40"/>
              <a:gd name="T54" fmla="*/ 61658 w 79"/>
              <a:gd name="T55" fmla="*/ 15222 h 40"/>
              <a:gd name="T56" fmla="*/ 64741 w 79"/>
              <a:gd name="T57" fmla="*/ 15222 h 40"/>
              <a:gd name="T58" fmla="*/ 69365 w 79"/>
              <a:gd name="T59" fmla="*/ 19789 h 40"/>
              <a:gd name="T60" fmla="*/ 69365 w 79"/>
              <a:gd name="T61" fmla="*/ 22833 h 40"/>
              <a:gd name="T62" fmla="*/ 67823 w 79"/>
              <a:gd name="T63" fmla="*/ 28922 h 40"/>
              <a:gd name="T64" fmla="*/ 61658 w 79"/>
              <a:gd name="T65" fmla="*/ 30444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40">
                <a:moveTo>
                  <a:pt x="40" y="0"/>
                </a:moveTo>
                <a:lnTo>
                  <a:pt x="40" y="0"/>
                </a:lnTo>
                <a:lnTo>
                  <a:pt x="31" y="0"/>
                </a:lnTo>
                <a:lnTo>
                  <a:pt x="24" y="3"/>
                </a:lnTo>
                <a:lnTo>
                  <a:pt x="18" y="5"/>
                </a:lnTo>
                <a:lnTo>
                  <a:pt x="11" y="9"/>
                </a:lnTo>
                <a:lnTo>
                  <a:pt x="7" y="13"/>
                </a:lnTo>
                <a:lnTo>
                  <a:pt x="3" y="18"/>
                </a:lnTo>
                <a:lnTo>
                  <a:pt x="2" y="24"/>
                </a:lnTo>
                <a:lnTo>
                  <a:pt x="0" y="30"/>
                </a:lnTo>
                <a:lnTo>
                  <a:pt x="0" y="40"/>
                </a:lnTo>
                <a:lnTo>
                  <a:pt x="79" y="40"/>
                </a:lnTo>
                <a:lnTo>
                  <a:pt x="79" y="30"/>
                </a:lnTo>
                <a:lnTo>
                  <a:pt x="78" y="24"/>
                </a:lnTo>
                <a:lnTo>
                  <a:pt x="77" y="18"/>
                </a:lnTo>
                <a:lnTo>
                  <a:pt x="73" y="13"/>
                </a:lnTo>
                <a:lnTo>
                  <a:pt x="68" y="9"/>
                </a:lnTo>
                <a:lnTo>
                  <a:pt x="62" y="5"/>
                </a:lnTo>
                <a:lnTo>
                  <a:pt x="56" y="3"/>
                </a:lnTo>
                <a:lnTo>
                  <a:pt x="48" y="0"/>
                </a:lnTo>
                <a:lnTo>
                  <a:pt x="40" y="0"/>
                </a:lnTo>
                <a:close/>
                <a:moveTo>
                  <a:pt x="40" y="35"/>
                </a:moveTo>
                <a:lnTo>
                  <a:pt x="40" y="35"/>
                </a:lnTo>
                <a:lnTo>
                  <a:pt x="37" y="35"/>
                </a:lnTo>
                <a:lnTo>
                  <a:pt x="36" y="34"/>
                </a:lnTo>
                <a:lnTo>
                  <a:pt x="35" y="33"/>
                </a:lnTo>
                <a:lnTo>
                  <a:pt x="35" y="30"/>
                </a:lnTo>
                <a:lnTo>
                  <a:pt x="35" y="28"/>
                </a:lnTo>
                <a:lnTo>
                  <a:pt x="36" y="26"/>
                </a:lnTo>
                <a:lnTo>
                  <a:pt x="37" y="25"/>
                </a:lnTo>
                <a:lnTo>
                  <a:pt x="40" y="25"/>
                </a:lnTo>
                <a:lnTo>
                  <a:pt x="42" y="25"/>
                </a:lnTo>
                <a:lnTo>
                  <a:pt x="44" y="26"/>
                </a:lnTo>
                <a:lnTo>
                  <a:pt x="45" y="28"/>
                </a:lnTo>
                <a:lnTo>
                  <a:pt x="45" y="30"/>
                </a:lnTo>
                <a:lnTo>
                  <a:pt x="45" y="33"/>
                </a:lnTo>
                <a:lnTo>
                  <a:pt x="44" y="34"/>
                </a:lnTo>
                <a:lnTo>
                  <a:pt x="42" y="35"/>
                </a:lnTo>
                <a:lnTo>
                  <a:pt x="40" y="35"/>
                </a:lnTo>
                <a:close/>
                <a:moveTo>
                  <a:pt x="40" y="20"/>
                </a:moveTo>
                <a:lnTo>
                  <a:pt x="40" y="20"/>
                </a:lnTo>
                <a:lnTo>
                  <a:pt x="37" y="20"/>
                </a:lnTo>
                <a:lnTo>
                  <a:pt x="36" y="19"/>
                </a:lnTo>
                <a:lnTo>
                  <a:pt x="35" y="18"/>
                </a:lnTo>
                <a:lnTo>
                  <a:pt x="35" y="15"/>
                </a:lnTo>
                <a:lnTo>
                  <a:pt x="35" y="13"/>
                </a:lnTo>
                <a:lnTo>
                  <a:pt x="36" y="12"/>
                </a:lnTo>
                <a:lnTo>
                  <a:pt x="37" y="10"/>
                </a:lnTo>
                <a:lnTo>
                  <a:pt x="40" y="10"/>
                </a:lnTo>
                <a:lnTo>
                  <a:pt x="42" y="10"/>
                </a:lnTo>
                <a:lnTo>
                  <a:pt x="44" y="12"/>
                </a:lnTo>
                <a:lnTo>
                  <a:pt x="45" y="13"/>
                </a:lnTo>
                <a:lnTo>
                  <a:pt x="45" y="15"/>
                </a:lnTo>
                <a:lnTo>
                  <a:pt x="45" y="18"/>
                </a:lnTo>
                <a:lnTo>
                  <a:pt x="44" y="19"/>
                </a:lnTo>
                <a:lnTo>
                  <a:pt x="42" y="20"/>
                </a:lnTo>
                <a:lnTo>
                  <a:pt x="40" y="2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92" name="Freeform 94">
            <a:extLst>
              <a:ext uri="{FF2B5EF4-FFF2-40B4-BE49-F238E27FC236}">
                <a16:creationId xmlns:a16="http://schemas.microsoft.com/office/drawing/2014/main" id="{F4A8EBFD-7468-4EAE-99D9-F903BC5BA188}"/>
              </a:ext>
            </a:extLst>
          </p:cNvPr>
          <p:cNvSpPr>
            <a:spLocks noEditPoints="1"/>
          </p:cNvSpPr>
          <p:nvPr/>
        </p:nvSpPr>
        <p:spPr bwMode="auto">
          <a:xfrm>
            <a:off x="6743701" y="2611967"/>
            <a:ext cx="124884" cy="150284"/>
          </a:xfrm>
          <a:custGeom>
            <a:avLst/>
            <a:gdLst>
              <a:gd name="T0" fmla="*/ 93672 w 59"/>
              <a:gd name="T1" fmla="*/ 15190 h 74"/>
              <a:gd name="T2" fmla="*/ 90497 w 59"/>
              <a:gd name="T3" fmla="*/ 4557 h 74"/>
              <a:gd name="T4" fmla="*/ 77795 w 59"/>
              <a:gd name="T5" fmla="*/ 0 h 74"/>
              <a:gd name="T6" fmla="*/ 73032 w 59"/>
              <a:gd name="T7" fmla="*/ 1519 h 74"/>
              <a:gd name="T8" fmla="*/ 65094 w 59"/>
              <a:gd name="T9" fmla="*/ 9114 h 74"/>
              <a:gd name="T10" fmla="*/ 63506 w 59"/>
              <a:gd name="T11" fmla="*/ 15190 h 74"/>
              <a:gd name="T12" fmla="*/ 58743 w 59"/>
              <a:gd name="T13" fmla="*/ 4557 h 74"/>
              <a:gd name="T14" fmla="*/ 47630 w 59"/>
              <a:gd name="T15" fmla="*/ 0 h 74"/>
              <a:gd name="T16" fmla="*/ 41279 w 59"/>
              <a:gd name="T17" fmla="*/ 1519 h 74"/>
              <a:gd name="T18" fmla="*/ 33341 w 59"/>
              <a:gd name="T19" fmla="*/ 9114 h 74"/>
              <a:gd name="T20" fmla="*/ 31753 w 59"/>
              <a:gd name="T21" fmla="*/ 15190 h 74"/>
              <a:gd name="T22" fmla="*/ 26990 w 59"/>
              <a:gd name="T23" fmla="*/ 4557 h 74"/>
              <a:gd name="T24" fmla="*/ 15877 w 59"/>
              <a:gd name="T25" fmla="*/ 0 h 74"/>
              <a:gd name="T26" fmla="*/ 9526 w 59"/>
              <a:gd name="T27" fmla="*/ 1519 h 74"/>
              <a:gd name="T28" fmla="*/ 1588 w 59"/>
              <a:gd name="T29" fmla="*/ 9114 h 74"/>
              <a:gd name="T30" fmla="*/ 0 w 59"/>
              <a:gd name="T31" fmla="*/ 15190 h 74"/>
              <a:gd name="T32" fmla="*/ 7938 w 59"/>
              <a:gd name="T33" fmla="*/ 75950 h 74"/>
              <a:gd name="T34" fmla="*/ 7938 w 59"/>
              <a:gd name="T35" fmla="*/ 82026 h 74"/>
              <a:gd name="T36" fmla="*/ 14289 w 59"/>
              <a:gd name="T37" fmla="*/ 95697 h 74"/>
              <a:gd name="T38" fmla="*/ 25403 w 59"/>
              <a:gd name="T39" fmla="*/ 107849 h 74"/>
              <a:gd name="T40" fmla="*/ 39692 w 59"/>
              <a:gd name="T41" fmla="*/ 112406 h 74"/>
              <a:gd name="T42" fmla="*/ 47630 w 59"/>
              <a:gd name="T43" fmla="*/ 112406 h 74"/>
              <a:gd name="T44" fmla="*/ 63506 w 59"/>
              <a:gd name="T45" fmla="*/ 109368 h 74"/>
              <a:gd name="T46" fmla="*/ 74620 w 59"/>
              <a:gd name="T47" fmla="*/ 101773 h 74"/>
              <a:gd name="T48" fmla="*/ 82558 w 59"/>
              <a:gd name="T49" fmla="*/ 89621 h 74"/>
              <a:gd name="T50" fmla="*/ 85734 w 59"/>
              <a:gd name="T51" fmla="*/ 75950 h 74"/>
              <a:gd name="T52" fmla="*/ 93672 w 59"/>
              <a:gd name="T53" fmla="*/ 19747 h 74"/>
              <a:gd name="T54" fmla="*/ 93672 w 59"/>
              <a:gd name="T55" fmla="*/ 15190 h 74"/>
              <a:gd name="T56" fmla="*/ 47630 w 59"/>
              <a:gd name="T57" fmla="*/ 97216 h 74"/>
              <a:gd name="T58" fmla="*/ 31753 w 59"/>
              <a:gd name="T59" fmla="*/ 89621 h 74"/>
              <a:gd name="T60" fmla="*/ 23815 w 59"/>
              <a:gd name="T61" fmla="*/ 75950 h 74"/>
              <a:gd name="T62" fmla="*/ 69857 w 59"/>
              <a:gd name="T63" fmla="*/ 75950 h 74"/>
              <a:gd name="T64" fmla="*/ 63506 w 59"/>
              <a:gd name="T65" fmla="*/ 89621 h 74"/>
              <a:gd name="T66" fmla="*/ 47630 w 59"/>
              <a:gd name="T67" fmla="*/ 97216 h 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9" h="74">
                <a:moveTo>
                  <a:pt x="59" y="10"/>
                </a:moveTo>
                <a:lnTo>
                  <a:pt x="59" y="10"/>
                </a:lnTo>
                <a:lnTo>
                  <a:pt x="58" y="6"/>
                </a:lnTo>
                <a:lnTo>
                  <a:pt x="57" y="3"/>
                </a:lnTo>
                <a:lnTo>
                  <a:pt x="53" y="1"/>
                </a:lnTo>
                <a:lnTo>
                  <a:pt x="49" y="0"/>
                </a:lnTo>
                <a:lnTo>
                  <a:pt x="46" y="1"/>
                </a:lnTo>
                <a:lnTo>
                  <a:pt x="42" y="3"/>
                </a:lnTo>
                <a:lnTo>
                  <a:pt x="41" y="6"/>
                </a:lnTo>
                <a:lnTo>
                  <a:pt x="40" y="10"/>
                </a:lnTo>
                <a:lnTo>
                  <a:pt x="38" y="6"/>
                </a:lnTo>
                <a:lnTo>
                  <a:pt x="37" y="3"/>
                </a:lnTo>
                <a:lnTo>
                  <a:pt x="33" y="1"/>
                </a:lnTo>
                <a:lnTo>
                  <a:pt x="30" y="0"/>
                </a:lnTo>
                <a:lnTo>
                  <a:pt x="26" y="1"/>
                </a:lnTo>
                <a:lnTo>
                  <a:pt x="22" y="3"/>
                </a:lnTo>
                <a:lnTo>
                  <a:pt x="21" y="6"/>
                </a:lnTo>
                <a:lnTo>
                  <a:pt x="20" y="10"/>
                </a:lnTo>
                <a:lnTo>
                  <a:pt x="19" y="6"/>
                </a:lnTo>
                <a:lnTo>
                  <a:pt x="17" y="3"/>
                </a:lnTo>
                <a:lnTo>
                  <a:pt x="14" y="1"/>
                </a:lnTo>
                <a:lnTo>
                  <a:pt x="10" y="0"/>
                </a:lnTo>
                <a:lnTo>
                  <a:pt x="6" y="1"/>
                </a:lnTo>
                <a:lnTo>
                  <a:pt x="3" y="3"/>
                </a:lnTo>
                <a:lnTo>
                  <a:pt x="1" y="6"/>
                </a:lnTo>
                <a:lnTo>
                  <a:pt x="0" y="10"/>
                </a:lnTo>
                <a:lnTo>
                  <a:pt x="0" y="13"/>
                </a:lnTo>
                <a:lnTo>
                  <a:pt x="5" y="50"/>
                </a:lnTo>
                <a:lnTo>
                  <a:pt x="5" y="54"/>
                </a:lnTo>
                <a:lnTo>
                  <a:pt x="7" y="59"/>
                </a:lnTo>
                <a:lnTo>
                  <a:pt x="9" y="63"/>
                </a:lnTo>
                <a:lnTo>
                  <a:pt x="12" y="67"/>
                </a:lnTo>
                <a:lnTo>
                  <a:pt x="16" y="71"/>
                </a:lnTo>
                <a:lnTo>
                  <a:pt x="20" y="72"/>
                </a:lnTo>
                <a:lnTo>
                  <a:pt x="25" y="74"/>
                </a:lnTo>
                <a:lnTo>
                  <a:pt x="30" y="74"/>
                </a:lnTo>
                <a:lnTo>
                  <a:pt x="35" y="74"/>
                </a:lnTo>
                <a:lnTo>
                  <a:pt x="40" y="72"/>
                </a:lnTo>
                <a:lnTo>
                  <a:pt x="43" y="71"/>
                </a:lnTo>
                <a:lnTo>
                  <a:pt x="47" y="67"/>
                </a:lnTo>
                <a:lnTo>
                  <a:pt x="51" y="63"/>
                </a:lnTo>
                <a:lnTo>
                  <a:pt x="52" y="59"/>
                </a:lnTo>
                <a:lnTo>
                  <a:pt x="54" y="54"/>
                </a:lnTo>
                <a:lnTo>
                  <a:pt x="54" y="50"/>
                </a:lnTo>
                <a:lnTo>
                  <a:pt x="59" y="13"/>
                </a:lnTo>
                <a:lnTo>
                  <a:pt x="59" y="10"/>
                </a:lnTo>
                <a:close/>
                <a:moveTo>
                  <a:pt x="30" y="64"/>
                </a:moveTo>
                <a:lnTo>
                  <a:pt x="30" y="64"/>
                </a:lnTo>
                <a:lnTo>
                  <a:pt x="24" y="63"/>
                </a:lnTo>
                <a:lnTo>
                  <a:pt x="20" y="59"/>
                </a:lnTo>
                <a:lnTo>
                  <a:pt x="16" y="56"/>
                </a:lnTo>
                <a:lnTo>
                  <a:pt x="15" y="50"/>
                </a:lnTo>
                <a:lnTo>
                  <a:pt x="44" y="50"/>
                </a:lnTo>
                <a:lnTo>
                  <a:pt x="43" y="56"/>
                </a:lnTo>
                <a:lnTo>
                  <a:pt x="40" y="59"/>
                </a:lnTo>
                <a:lnTo>
                  <a:pt x="36" y="63"/>
                </a:lnTo>
                <a:lnTo>
                  <a:pt x="30" y="6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93" name="Freeform 95">
            <a:extLst>
              <a:ext uri="{FF2B5EF4-FFF2-40B4-BE49-F238E27FC236}">
                <a16:creationId xmlns:a16="http://schemas.microsoft.com/office/drawing/2014/main" id="{FE67F5EA-5F78-49AA-941C-491224C34DB0}"/>
              </a:ext>
            </a:extLst>
          </p:cNvPr>
          <p:cNvSpPr>
            <a:spLocks/>
          </p:cNvSpPr>
          <p:nvPr/>
        </p:nvSpPr>
        <p:spPr bwMode="auto">
          <a:xfrm>
            <a:off x="6724651" y="2781301"/>
            <a:ext cx="35983" cy="74084"/>
          </a:xfrm>
          <a:custGeom>
            <a:avLst/>
            <a:gdLst>
              <a:gd name="T0" fmla="*/ 28102 w 20"/>
              <a:gd name="T1" fmla="*/ 0 h 36"/>
              <a:gd name="T2" fmla="*/ 28102 w 20"/>
              <a:gd name="T3" fmla="*/ 0 h 36"/>
              <a:gd name="T4" fmla="*/ 15456 w 20"/>
              <a:gd name="T5" fmla="*/ 6245 h 36"/>
              <a:gd name="T6" fmla="*/ 7026 w 20"/>
              <a:gd name="T7" fmla="*/ 15612 h 36"/>
              <a:gd name="T8" fmla="*/ 1405 w 20"/>
              <a:gd name="T9" fmla="*/ 26540 h 36"/>
              <a:gd name="T10" fmla="*/ 0 w 20"/>
              <a:gd name="T11" fmla="*/ 40591 h 36"/>
              <a:gd name="T12" fmla="*/ 0 w 20"/>
              <a:gd name="T13" fmla="*/ 56203 h 36"/>
              <a:gd name="T14" fmla="*/ 28102 w 20"/>
              <a:gd name="T15" fmla="*/ 56203 h 36"/>
              <a:gd name="T16" fmla="*/ 28102 w 20"/>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36">
                <a:moveTo>
                  <a:pt x="20" y="0"/>
                </a:moveTo>
                <a:lnTo>
                  <a:pt x="20" y="0"/>
                </a:lnTo>
                <a:lnTo>
                  <a:pt x="11" y="4"/>
                </a:lnTo>
                <a:lnTo>
                  <a:pt x="5" y="10"/>
                </a:lnTo>
                <a:lnTo>
                  <a:pt x="1" y="17"/>
                </a:lnTo>
                <a:lnTo>
                  <a:pt x="0" y="26"/>
                </a:lnTo>
                <a:lnTo>
                  <a:pt x="0" y="36"/>
                </a:lnTo>
                <a:lnTo>
                  <a:pt x="20" y="36"/>
                </a:lnTo>
                <a:lnTo>
                  <a:pt x="2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94" name="Freeform 96">
            <a:extLst>
              <a:ext uri="{FF2B5EF4-FFF2-40B4-BE49-F238E27FC236}">
                <a16:creationId xmlns:a16="http://schemas.microsoft.com/office/drawing/2014/main" id="{738FC4FE-1654-4040-A3F5-611035AD4CC5}"/>
              </a:ext>
            </a:extLst>
          </p:cNvPr>
          <p:cNvSpPr>
            <a:spLocks noEditPoints="1"/>
          </p:cNvSpPr>
          <p:nvPr/>
        </p:nvSpPr>
        <p:spPr bwMode="auto">
          <a:xfrm>
            <a:off x="6773333" y="2774952"/>
            <a:ext cx="112184" cy="80433"/>
          </a:xfrm>
          <a:custGeom>
            <a:avLst/>
            <a:gdLst>
              <a:gd name="T0" fmla="*/ 23418 w 54"/>
              <a:gd name="T1" fmla="*/ 0 h 40"/>
              <a:gd name="T2" fmla="*/ 23418 w 54"/>
              <a:gd name="T3" fmla="*/ 0 h 40"/>
              <a:gd name="T4" fmla="*/ 10928 w 54"/>
              <a:gd name="T5" fmla="*/ 0 h 40"/>
              <a:gd name="T6" fmla="*/ 0 w 54"/>
              <a:gd name="T7" fmla="*/ 4567 h 40"/>
              <a:gd name="T8" fmla="*/ 0 w 54"/>
              <a:gd name="T9" fmla="*/ 60888 h 40"/>
              <a:gd name="T10" fmla="*/ 84305 w 54"/>
              <a:gd name="T11" fmla="*/ 60888 h 40"/>
              <a:gd name="T12" fmla="*/ 84305 w 54"/>
              <a:gd name="T13" fmla="*/ 45666 h 40"/>
              <a:gd name="T14" fmla="*/ 84305 w 54"/>
              <a:gd name="T15" fmla="*/ 45666 h 40"/>
              <a:gd name="T16" fmla="*/ 82744 w 54"/>
              <a:gd name="T17" fmla="*/ 36533 h 40"/>
              <a:gd name="T18" fmla="*/ 81183 w 54"/>
              <a:gd name="T19" fmla="*/ 25877 h 40"/>
              <a:gd name="T20" fmla="*/ 74938 w 54"/>
              <a:gd name="T21" fmla="*/ 18266 h 40"/>
              <a:gd name="T22" fmla="*/ 67132 w 54"/>
              <a:gd name="T23" fmla="*/ 13700 h 40"/>
              <a:gd name="T24" fmla="*/ 57765 w 54"/>
              <a:gd name="T25" fmla="*/ 7611 h 40"/>
              <a:gd name="T26" fmla="*/ 48397 w 54"/>
              <a:gd name="T27" fmla="*/ 4567 h 40"/>
              <a:gd name="T28" fmla="*/ 35908 w 54"/>
              <a:gd name="T29" fmla="*/ 0 h 40"/>
              <a:gd name="T30" fmla="*/ 23418 w 54"/>
              <a:gd name="T31" fmla="*/ 0 h 40"/>
              <a:gd name="T32" fmla="*/ 23418 w 54"/>
              <a:gd name="T33" fmla="*/ 0 h 40"/>
              <a:gd name="T34" fmla="*/ 23418 w 54"/>
              <a:gd name="T35" fmla="*/ 30444 h 40"/>
              <a:gd name="T36" fmla="*/ 23418 w 54"/>
              <a:gd name="T37" fmla="*/ 30444 h 40"/>
              <a:gd name="T38" fmla="*/ 18734 w 54"/>
              <a:gd name="T39" fmla="*/ 30444 h 40"/>
              <a:gd name="T40" fmla="*/ 17173 w 54"/>
              <a:gd name="T41" fmla="*/ 28922 h 40"/>
              <a:gd name="T42" fmla="*/ 15612 w 54"/>
              <a:gd name="T43" fmla="*/ 25877 h 40"/>
              <a:gd name="T44" fmla="*/ 15612 w 54"/>
              <a:gd name="T45" fmla="*/ 22833 h 40"/>
              <a:gd name="T46" fmla="*/ 15612 w 54"/>
              <a:gd name="T47" fmla="*/ 22833 h 40"/>
              <a:gd name="T48" fmla="*/ 15612 w 54"/>
              <a:gd name="T49" fmla="*/ 18266 h 40"/>
              <a:gd name="T50" fmla="*/ 17173 w 54"/>
              <a:gd name="T51" fmla="*/ 16744 h 40"/>
              <a:gd name="T52" fmla="*/ 18734 w 54"/>
              <a:gd name="T53" fmla="*/ 15222 h 40"/>
              <a:gd name="T54" fmla="*/ 23418 w 54"/>
              <a:gd name="T55" fmla="*/ 15222 h 40"/>
              <a:gd name="T56" fmla="*/ 23418 w 54"/>
              <a:gd name="T57" fmla="*/ 15222 h 40"/>
              <a:gd name="T58" fmla="*/ 26540 w 54"/>
              <a:gd name="T59" fmla="*/ 15222 h 40"/>
              <a:gd name="T60" fmla="*/ 28102 w 54"/>
              <a:gd name="T61" fmla="*/ 16744 h 40"/>
              <a:gd name="T62" fmla="*/ 31224 w 54"/>
              <a:gd name="T63" fmla="*/ 18266 h 40"/>
              <a:gd name="T64" fmla="*/ 31224 w 54"/>
              <a:gd name="T65" fmla="*/ 22833 h 40"/>
              <a:gd name="T66" fmla="*/ 31224 w 54"/>
              <a:gd name="T67" fmla="*/ 22833 h 40"/>
              <a:gd name="T68" fmla="*/ 31224 w 54"/>
              <a:gd name="T69" fmla="*/ 25877 h 40"/>
              <a:gd name="T70" fmla="*/ 28102 w 54"/>
              <a:gd name="T71" fmla="*/ 28922 h 40"/>
              <a:gd name="T72" fmla="*/ 26540 w 54"/>
              <a:gd name="T73" fmla="*/ 30444 h 40"/>
              <a:gd name="T74" fmla="*/ 23418 w 54"/>
              <a:gd name="T75" fmla="*/ 30444 h 40"/>
              <a:gd name="T76" fmla="*/ 23418 w 54"/>
              <a:gd name="T77" fmla="*/ 30444 h 4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54" h="40">
                <a:moveTo>
                  <a:pt x="15" y="0"/>
                </a:moveTo>
                <a:lnTo>
                  <a:pt x="15" y="0"/>
                </a:lnTo>
                <a:lnTo>
                  <a:pt x="7" y="0"/>
                </a:lnTo>
                <a:lnTo>
                  <a:pt x="0" y="3"/>
                </a:lnTo>
                <a:lnTo>
                  <a:pt x="0" y="40"/>
                </a:lnTo>
                <a:lnTo>
                  <a:pt x="54" y="40"/>
                </a:lnTo>
                <a:lnTo>
                  <a:pt x="54" y="30"/>
                </a:lnTo>
                <a:lnTo>
                  <a:pt x="53" y="24"/>
                </a:lnTo>
                <a:lnTo>
                  <a:pt x="52" y="17"/>
                </a:lnTo>
                <a:lnTo>
                  <a:pt x="48" y="12"/>
                </a:lnTo>
                <a:lnTo>
                  <a:pt x="43" y="9"/>
                </a:lnTo>
                <a:lnTo>
                  <a:pt x="37" y="5"/>
                </a:lnTo>
                <a:lnTo>
                  <a:pt x="31" y="3"/>
                </a:lnTo>
                <a:lnTo>
                  <a:pt x="23" y="0"/>
                </a:lnTo>
                <a:lnTo>
                  <a:pt x="15" y="0"/>
                </a:lnTo>
                <a:close/>
                <a:moveTo>
                  <a:pt x="15" y="20"/>
                </a:moveTo>
                <a:lnTo>
                  <a:pt x="15" y="20"/>
                </a:lnTo>
                <a:lnTo>
                  <a:pt x="12" y="20"/>
                </a:lnTo>
                <a:lnTo>
                  <a:pt x="11" y="19"/>
                </a:lnTo>
                <a:lnTo>
                  <a:pt x="10" y="17"/>
                </a:lnTo>
                <a:lnTo>
                  <a:pt x="10" y="15"/>
                </a:lnTo>
                <a:lnTo>
                  <a:pt x="10" y="12"/>
                </a:lnTo>
                <a:lnTo>
                  <a:pt x="11" y="11"/>
                </a:lnTo>
                <a:lnTo>
                  <a:pt x="12" y="10"/>
                </a:lnTo>
                <a:lnTo>
                  <a:pt x="15" y="10"/>
                </a:lnTo>
                <a:lnTo>
                  <a:pt x="17" y="10"/>
                </a:lnTo>
                <a:lnTo>
                  <a:pt x="18" y="11"/>
                </a:lnTo>
                <a:lnTo>
                  <a:pt x="20" y="12"/>
                </a:lnTo>
                <a:lnTo>
                  <a:pt x="20" y="15"/>
                </a:lnTo>
                <a:lnTo>
                  <a:pt x="20" y="17"/>
                </a:lnTo>
                <a:lnTo>
                  <a:pt x="18" y="19"/>
                </a:lnTo>
                <a:lnTo>
                  <a:pt x="17" y="20"/>
                </a:lnTo>
                <a:lnTo>
                  <a:pt x="15" y="2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95" name="Freeform 97">
            <a:extLst>
              <a:ext uri="{FF2B5EF4-FFF2-40B4-BE49-F238E27FC236}">
                <a16:creationId xmlns:a16="http://schemas.microsoft.com/office/drawing/2014/main" id="{EE8A8D8F-10EE-4BF9-B353-A92414D28EE8}"/>
              </a:ext>
            </a:extLst>
          </p:cNvPr>
          <p:cNvSpPr>
            <a:spLocks/>
          </p:cNvSpPr>
          <p:nvPr/>
        </p:nvSpPr>
        <p:spPr bwMode="auto">
          <a:xfrm>
            <a:off x="7217833" y="2781301"/>
            <a:ext cx="160867" cy="74084"/>
          </a:xfrm>
          <a:custGeom>
            <a:avLst/>
            <a:gdLst>
              <a:gd name="T0" fmla="*/ 87862 w 79"/>
              <a:gd name="T1" fmla="*/ 0 h 37"/>
              <a:gd name="T2" fmla="*/ 83238 w 79"/>
              <a:gd name="T3" fmla="*/ 0 h 37"/>
              <a:gd name="T4" fmla="*/ 60116 w 79"/>
              <a:gd name="T5" fmla="*/ 16709 h 37"/>
              <a:gd name="T6" fmla="*/ 38536 w 79"/>
              <a:gd name="T7" fmla="*/ 0 h 37"/>
              <a:gd name="T8" fmla="*/ 33912 w 79"/>
              <a:gd name="T9" fmla="*/ 0 h 37"/>
              <a:gd name="T10" fmla="*/ 33912 w 79"/>
              <a:gd name="T11" fmla="*/ 0 h 37"/>
              <a:gd name="T12" fmla="*/ 18497 w 79"/>
              <a:gd name="T13" fmla="*/ 7595 h 37"/>
              <a:gd name="T14" fmla="*/ 9249 w 79"/>
              <a:gd name="T15" fmla="*/ 16709 h 37"/>
              <a:gd name="T16" fmla="*/ 6166 w 79"/>
              <a:gd name="T17" fmla="*/ 21266 h 37"/>
              <a:gd name="T18" fmla="*/ 1541 w 79"/>
              <a:gd name="T19" fmla="*/ 27342 h 37"/>
              <a:gd name="T20" fmla="*/ 0 w 79"/>
              <a:gd name="T21" fmla="*/ 33418 h 37"/>
              <a:gd name="T22" fmla="*/ 0 w 79"/>
              <a:gd name="T23" fmla="*/ 41013 h 37"/>
              <a:gd name="T24" fmla="*/ 0 w 79"/>
              <a:gd name="T25" fmla="*/ 56203 h 37"/>
              <a:gd name="T26" fmla="*/ 121774 w 79"/>
              <a:gd name="T27" fmla="*/ 56203 h 37"/>
              <a:gd name="T28" fmla="*/ 121774 w 79"/>
              <a:gd name="T29" fmla="*/ 41013 h 37"/>
              <a:gd name="T30" fmla="*/ 121774 w 79"/>
              <a:gd name="T31" fmla="*/ 41013 h 37"/>
              <a:gd name="T32" fmla="*/ 121774 w 79"/>
              <a:gd name="T33" fmla="*/ 33418 h 37"/>
              <a:gd name="T34" fmla="*/ 120233 w 79"/>
              <a:gd name="T35" fmla="*/ 27342 h 37"/>
              <a:gd name="T36" fmla="*/ 115608 w 79"/>
              <a:gd name="T37" fmla="*/ 21266 h 37"/>
              <a:gd name="T38" fmla="*/ 112525 w 79"/>
              <a:gd name="T39" fmla="*/ 16709 h 37"/>
              <a:gd name="T40" fmla="*/ 103277 w 79"/>
              <a:gd name="T41" fmla="*/ 7595 h 37"/>
              <a:gd name="T42" fmla="*/ 87862 w 79"/>
              <a:gd name="T43" fmla="*/ 0 h 37"/>
              <a:gd name="T44" fmla="*/ 87862 w 79"/>
              <a:gd name="T45" fmla="*/ 0 h 3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9" h="37">
                <a:moveTo>
                  <a:pt x="57" y="0"/>
                </a:moveTo>
                <a:lnTo>
                  <a:pt x="54" y="0"/>
                </a:lnTo>
                <a:lnTo>
                  <a:pt x="39" y="11"/>
                </a:lnTo>
                <a:lnTo>
                  <a:pt x="25" y="0"/>
                </a:lnTo>
                <a:lnTo>
                  <a:pt x="22" y="0"/>
                </a:lnTo>
                <a:lnTo>
                  <a:pt x="12" y="5"/>
                </a:lnTo>
                <a:lnTo>
                  <a:pt x="6" y="11"/>
                </a:lnTo>
                <a:lnTo>
                  <a:pt x="4" y="14"/>
                </a:lnTo>
                <a:lnTo>
                  <a:pt x="1" y="18"/>
                </a:lnTo>
                <a:lnTo>
                  <a:pt x="0" y="22"/>
                </a:lnTo>
                <a:lnTo>
                  <a:pt x="0" y="27"/>
                </a:lnTo>
                <a:lnTo>
                  <a:pt x="0" y="37"/>
                </a:lnTo>
                <a:lnTo>
                  <a:pt x="79" y="37"/>
                </a:lnTo>
                <a:lnTo>
                  <a:pt x="79" y="27"/>
                </a:lnTo>
                <a:lnTo>
                  <a:pt x="79" y="22"/>
                </a:lnTo>
                <a:lnTo>
                  <a:pt x="78" y="18"/>
                </a:lnTo>
                <a:lnTo>
                  <a:pt x="75" y="14"/>
                </a:lnTo>
                <a:lnTo>
                  <a:pt x="73" y="11"/>
                </a:lnTo>
                <a:lnTo>
                  <a:pt x="67" y="5"/>
                </a:lnTo>
                <a:lnTo>
                  <a:pt x="57"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96" name="Freeform 98">
            <a:extLst>
              <a:ext uri="{FF2B5EF4-FFF2-40B4-BE49-F238E27FC236}">
                <a16:creationId xmlns:a16="http://schemas.microsoft.com/office/drawing/2014/main" id="{D59C31FB-C935-4209-9DC2-2AADC3D83480}"/>
              </a:ext>
            </a:extLst>
          </p:cNvPr>
          <p:cNvSpPr>
            <a:spLocks noEditPoints="1"/>
          </p:cNvSpPr>
          <p:nvPr/>
        </p:nvSpPr>
        <p:spPr bwMode="auto">
          <a:xfrm>
            <a:off x="7224184" y="2650067"/>
            <a:ext cx="143933" cy="112184"/>
          </a:xfrm>
          <a:custGeom>
            <a:avLst/>
            <a:gdLst>
              <a:gd name="T0" fmla="*/ 0 w 69"/>
              <a:gd name="T1" fmla="*/ 54196 h 56"/>
              <a:gd name="T2" fmla="*/ 0 w 69"/>
              <a:gd name="T3" fmla="*/ 69251 h 56"/>
              <a:gd name="T4" fmla="*/ 23418 w 69"/>
              <a:gd name="T5" fmla="*/ 69251 h 56"/>
              <a:gd name="T6" fmla="*/ 23418 w 69"/>
              <a:gd name="T7" fmla="*/ 69251 h 56"/>
              <a:gd name="T8" fmla="*/ 28102 w 69"/>
              <a:gd name="T9" fmla="*/ 75272 h 56"/>
              <a:gd name="T10" fmla="*/ 35908 w 69"/>
              <a:gd name="T11" fmla="*/ 81294 h 56"/>
              <a:gd name="T12" fmla="*/ 43714 w 69"/>
              <a:gd name="T13" fmla="*/ 82800 h 56"/>
              <a:gd name="T14" fmla="*/ 53081 w 69"/>
              <a:gd name="T15" fmla="*/ 84305 h 56"/>
              <a:gd name="T16" fmla="*/ 53081 w 69"/>
              <a:gd name="T17" fmla="*/ 84305 h 56"/>
              <a:gd name="T18" fmla="*/ 64010 w 69"/>
              <a:gd name="T19" fmla="*/ 82800 h 56"/>
              <a:gd name="T20" fmla="*/ 71816 w 69"/>
              <a:gd name="T21" fmla="*/ 81294 h 56"/>
              <a:gd name="T22" fmla="*/ 79622 w 69"/>
              <a:gd name="T23" fmla="*/ 75272 h 56"/>
              <a:gd name="T24" fmla="*/ 84306 w 69"/>
              <a:gd name="T25" fmla="*/ 69251 h 56"/>
              <a:gd name="T26" fmla="*/ 107724 w 69"/>
              <a:gd name="T27" fmla="*/ 69251 h 56"/>
              <a:gd name="T28" fmla="*/ 107724 w 69"/>
              <a:gd name="T29" fmla="*/ 54196 h 56"/>
              <a:gd name="T30" fmla="*/ 107724 w 69"/>
              <a:gd name="T31" fmla="*/ 54196 h 56"/>
              <a:gd name="T32" fmla="*/ 106163 w 69"/>
              <a:gd name="T33" fmla="*/ 42153 h 56"/>
              <a:gd name="T34" fmla="*/ 104602 w 69"/>
              <a:gd name="T35" fmla="*/ 30109 h 56"/>
              <a:gd name="T36" fmla="*/ 98357 w 69"/>
              <a:gd name="T37" fmla="*/ 21076 h 56"/>
              <a:gd name="T38" fmla="*/ 90551 w 69"/>
              <a:gd name="T39" fmla="*/ 12044 h 56"/>
              <a:gd name="T40" fmla="*/ 82745 w 69"/>
              <a:gd name="T41" fmla="*/ 6022 h 56"/>
              <a:gd name="T42" fmla="*/ 73377 w 69"/>
              <a:gd name="T43" fmla="*/ 3011 h 56"/>
              <a:gd name="T44" fmla="*/ 64010 w 69"/>
              <a:gd name="T45" fmla="*/ 0 h 56"/>
              <a:gd name="T46" fmla="*/ 53081 w 69"/>
              <a:gd name="T47" fmla="*/ 0 h 56"/>
              <a:gd name="T48" fmla="*/ 43714 w 69"/>
              <a:gd name="T49" fmla="*/ 0 h 56"/>
              <a:gd name="T50" fmla="*/ 34347 w 69"/>
              <a:gd name="T51" fmla="*/ 3011 h 56"/>
              <a:gd name="T52" fmla="*/ 24979 w 69"/>
              <a:gd name="T53" fmla="*/ 6022 h 56"/>
              <a:gd name="T54" fmla="*/ 17173 w 69"/>
              <a:gd name="T55" fmla="*/ 12044 h 56"/>
              <a:gd name="T56" fmla="*/ 9367 w 69"/>
              <a:gd name="T57" fmla="*/ 21076 h 56"/>
              <a:gd name="T58" fmla="*/ 3122 w 69"/>
              <a:gd name="T59" fmla="*/ 30109 h 56"/>
              <a:gd name="T60" fmla="*/ 1561 w 69"/>
              <a:gd name="T61" fmla="*/ 42153 h 56"/>
              <a:gd name="T62" fmla="*/ 0 w 69"/>
              <a:gd name="T63" fmla="*/ 54196 h 56"/>
              <a:gd name="T64" fmla="*/ 0 w 69"/>
              <a:gd name="T65" fmla="*/ 54196 h 56"/>
              <a:gd name="T66" fmla="*/ 53081 w 69"/>
              <a:gd name="T67" fmla="*/ 69251 h 56"/>
              <a:gd name="T68" fmla="*/ 53081 w 69"/>
              <a:gd name="T69" fmla="*/ 69251 h 56"/>
              <a:gd name="T70" fmla="*/ 46837 w 69"/>
              <a:gd name="T71" fmla="*/ 67745 h 56"/>
              <a:gd name="T72" fmla="*/ 40592 w 69"/>
              <a:gd name="T73" fmla="*/ 66240 h 56"/>
              <a:gd name="T74" fmla="*/ 35908 w 69"/>
              <a:gd name="T75" fmla="*/ 60218 h 56"/>
              <a:gd name="T76" fmla="*/ 32786 w 69"/>
              <a:gd name="T77" fmla="*/ 54196 h 56"/>
              <a:gd name="T78" fmla="*/ 32786 w 69"/>
              <a:gd name="T79" fmla="*/ 54196 h 56"/>
              <a:gd name="T80" fmla="*/ 32786 w 69"/>
              <a:gd name="T81" fmla="*/ 54196 h 56"/>
              <a:gd name="T82" fmla="*/ 32786 w 69"/>
              <a:gd name="T83" fmla="*/ 54196 h 56"/>
              <a:gd name="T84" fmla="*/ 40592 w 69"/>
              <a:gd name="T85" fmla="*/ 49680 h 56"/>
              <a:gd name="T86" fmla="*/ 46837 w 69"/>
              <a:gd name="T87" fmla="*/ 42153 h 56"/>
              <a:gd name="T88" fmla="*/ 51520 w 69"/>
              <a:gd name="T89" fmla="*/ 34625 h 56"/>
              <a:gd name="T90" fmla="*/ 53081 w 69"/>
              <a:gd name="T91" fmla="*/ 25593 h 56"/>
              <a:gd name="T92" fmla="*/ 53081 w 69"/>
              <a:gd name="T93" fmla="*/ 25593 h 56"/>
              <a:gd name="T94" fmla="*/ 56204 w 69"/>
              <a:gd name="T95" fmla="*/ 34625 h 56"/>
              <a:gd name="T96" fmla="*/ 60887 w 69"/>
              <a:gd name="T97" fmla="*/ 42153 h 56"/>
              <a:gd name="T98" fmla="*/ 67132 w 69"/>
              <a:gd name="T99" fmla="*/ 49680 h 56"/>
              <a:gd name="T100" fmla="*/ 74938 w 69"/>
              <a:gd name="T101" fmla="*/ 54196 h 56"/>
              <a:gd name="T102" fmla="*/ 74938 w 69"/>
              <a:gd name="T103" fmla="*/ 54196 h 56"/>
              <a:gd name="T104" fmla="*/ 74938 w 69"/>
              <a:gd name="T105" fmla="*/ 54196 h 56"/>
              <a:gd name="T106" fmla="*/ 74938 w 69"/>
              <a:gd name="T107" fmla="*/ 54196 h 56"/>
              <a:gd name="T108" fmla="*/ 71816 w 69"/>
              <a:gd name="T109" fmla="*/ 60218 h 56"/>
              <a:gd name="T110" fmla="*/ 67132 w 69"/>
              <a:gd name="T111" fmla="*/ 66240 h 56"/>
              <a:gd name="T112" fmla="*/ 60887 w 69"/>
              <a:gd name="T113" fmla="*/ 67745 h 56"/>
              <a:gd name="T114" fmla="*/ 53081 w 69"/>
              <a:gd name="T115" fmla="*/ 69251 h 56"/>
              <a:gd name="T116" fmla="*/ 53081 w 69"/>
              <a:gd name="T117" fmla="*/ 69251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69" h="56">
                <a:moveTo>
                  <a:pt x="0" y="36"/>
                </a:moveTo>
                <a:lnTo>
                  <a:pt x="0" y="46"/>
                </a:lnTo>
                <a:lnTo>
                  <a:pt x="15" y="46"/>
                </a:lnTo>
                <a:lnTo>
                  <a:pt x="18" y="50"/>
                </a:lnTo>
                <a:lnTo>
                  <a:pt x="23" y="54"/>
                </a:lnTo>
                <a:lnTo>
                  <a:pt x="28" y="55"/>
                </a:lnTo>
                <a:lnTo>
                  <a:pt x="34" y="56"/>
                </a:lnTo>
                <a:lnTo>
                  <a:pt x="41" y="55"/>
                </a:lnTo>
                <a:lnTo>
                  <a:pt x="46" y="54"/>
                </a:lnTo>
                <a:lnTo>
                  <a:pt x="51" y="50"/>
                </a:lnTo>
                <a:lnTo>
                  <a:pt x="54" y="46"/>
                </a:lnTo>
                <a:lnTo>
                  <a:pt x="69" y="46"/>
                </a:lnTo>
                <a:lnTo>
                  <a:pt x="69" y="36"/>
                </a:lnTo>
                <a:lnTo>
                  <a:pt x="68" y="28"/>
                </a:lnTo>
                <a:lnTo>
                  <a:pt x="67" y="20"/>
                </a:lnTo>
                <a:lnTo>
                  <a:pt x="63" y="14"/>
                </a:lnTo>
                <a:lnTo>
                  <a:pt x="58" y="8"/>
                </a:lnTo>
                <a:lnTo>
                  <a:pt x="53" y="4"/>
                </a:lnTo>
                <a:lnTo>
                  <a:pt x="47" y="2"/>
                </a:lnTo>
                <a:lnTo>
                  <a:pt x="41" y="0"/>
                </a:lnTo>
                <a:lnTo>
                  <a:pt x="34" y="0"/>
                </a:lnTo>
                <a:lnTo>
                  <a:pt x="28" y="0"/>
                </a:lnTo>
                <a:lnTo>
                  <a:pt x="22" y="2"/>
                </a:lnTo>
                <a:lnTo>
                  <a:pt x="16" y="4"/>
                </a:lnTo>
                <a:lnTo>
                  <a:pt x="11" y="8"/>
                </a:lnTo>
                <a:lnTo>
                  <a:pt x="6" y="14"/>
                </a:lnTo>
                <a:lnTo>
                  <a:pt x="2" y="20"/>
                </a:lnTo>
                <a:lnTo>
                  <a:pt x="1" y="28"/>
                </a:lnTo>
                <a:lnTo>
                  <a:pt x="0" y="36"/>
                </a:lnTo>
                <a:close/>
                <a:moveTo>
                  <a:pt x="34" y="46"/>
                </a:moveTo>
                <a:lnTo>
                  <a:pt x="34" y="46"/>
                </a:lnTo>
                <a:lnTo>
                  <a:pt x="30" y="45"/>
                </a:lnTo>
                <a:lnTo>
                  <a:pt x="26" y="44"/>
                </a:lnTo>
                <a:lnTo>
                  <a:pt x="23" y="40"/>
                </a:lnTo>
                <a:lnTo>
                  <a:pt x="21" y="36"/>
                </a:lnTo>
                <a:lnTo>
                  <a:pt x="26" y="33"/>
                </a:lnTo>
                <a:lnTo>
                  <a:pt x="30" y="28"/>
                </a:lnTo>
                <a:lnTo>
                  <a:pt x="33" y="23"/>
                </a:lnTo>
                <a:lnTo>
                  <a:pt x="34" y="17"/>
                </a:lnTo>
                <a:lnTo>
                  <a:pt x="36" y="23"/>
                </a:lnTo>
                <a:lnTo>
                  <a:pt x="39" y="28"/>
                </a:lnTo>
                <a:lnTo>
                  <a:pt x="43" y="33"/>
                </a:lnTo>
                <a:lnTo>
                  <a:pt x="48" y="36"/>
                </a:lnTo>
                <a:lnTo>
                  <a:pt x="46" y="40"/>
                </a:lnTo>
                <a:lnTo>
                  <a:pt x="43" y="44"/>
                </a:lnTo>
                <a:lnTo>
                  <a:pt x="39" y="45"/>
                </a:lnTo>
                <a:lnTo>
                  <a:pt x="34" y="4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97" name="Freeform 99">
            <a:extLst>
              <a:ext uri="{FF2B5EF4-FFF2-40B4-BE49-F238E27FC236}">
                <a16:creationId xmlns:a16="http://schemas.microsoft.com/office/drawing/2014/main" id="{3D1B745C-5236-4A01-BE2A-033514211E4F}"/>
              </a:ext>
            </a:extLst>
          </p:cNvPr>
          <p:cNvSpPr>
            <a:spLocks/>
          </p:cNvSpPr>
          <p:nvPr/>
        </p:nvSpPr>
        <p:spPr bwMode="auto">
          <a:xfrm>
            <a:off x="7685618" y="2631018"/>
            <a:ext cx="205316" cy="205316"/>
          </a:xfrm>
          <a:custGeom>
            <a:avLst/>
            <a:gdLst>
              <a:gd name="T0" fmla="*/ 15612 w 99"/>
              <a:gd name="T1" fmla="*/ 0 h 99"/>
              <a:gd name="T2" fmla="*/ 15612 w 99"/>
              <a:gd name="T3" fmla="*/ 0 h 99"/>
              <a:gd name="T4" fmla="*/ 9367 w 99"/>
              <a:gd name="T5" fmla="*/ 1561 h 99"/>
              <a:gd name="T6" fmla="*/ 3122 w 99"/>
              <a:gd name="T7" fmla="*/ 4684 h 99"/>
              <a:gd name="T8" fmla="*/ 1561 w 99"/>
              <a:gd name="T9" fmla="*/ 9367 h 99"/>
              <a:gd name="T10" fmla="*/ 0 w 99"/>
              <a:gd name="T11" fmla="*/ 15612 h 99"/>
              <a:gd name="T12" fmla="*/ 0 w 99"/>
              <a:gd name="T13" fmla="*/ 107724 h 99"/>
              <a:gd name="T14" fmla="*/ 0 w 99"/>
              <a:gd name="T15" fmla="*/ 107724 h 99"/>
              <a:gd name="T16" fmla="*/ 1561 w 99"/>
              <a:gd name="T17" fmla="*/ 113968 h 99"/>
              <a:gd name="T18" fmla="*/ 3122 w 99"/>
              <a:gd name="T19" fmla="*/ 120213 h 99"/>
              <a:gd name="T20" fmla="*/ 9367 w 99"/>
              <a:gd name="T21" fmla="*/ 121775 h 99"/>
              <a:gd name="T22" fmla="*/ 15612 w 99"/>
              <a:gd name="T23" fmla="*/ 123336 h 99"/>
              <a:gd name="T24" fmla="*/ 39030 w 99"/>
              <a:gd name="T25" fmla="*/ 123336 h 99"/>
              <a:gd name="T26" fmla="*/ 39030 w 99"/>
              <a:gd name="T27" fmla="*/ 154560 h 99"/>
              <a:gd name="T28" fmla="*/ 68693 w 99"/>
              <a:gd name="T29" fmla="*/ 123336 h 99"/>
              <a:gd name="T30" fmla="*/ 138948 w 99"/>
              <a:gd name="T31" fmla="*/ 123336 h 99"/>
              <a:gd name="T32" fmla="*/ 138948 w 99"/>
              <a:gd name="T33" fmla="*/ 123336 h 99"/>
              <a:gd name="T34" fmla="*/ 143632 w 99"/>
              <a:gd name="T35" fmla="*/ 121775 h 99"/>
              <a:gd name="T36" fmla="*/ 149876 w 99"/>
              <a:gd name="T37" fmla="*/ 120213 h 99"/>
              <a:gd name="T38" fmla="*/ 151438 w 99"/>
              <a:gd name="T39" fmla="*/ 113968 h 99"/>
              <a:gd name="T40" fmla="*/ 154560 w 99"/>
              <a:gd name="T41" fmla="*/ 107724 h 99"/>
              <a:gd name="T42" fmla="*/ 154560 w 99"/>
              <a:gd name="T43" fmla="*/ 15612 h 99"/>
              <a:gd name="T44" fmla="*/ 154560 w 99"/>
              <a:gd name="T45" fmla="*/ 15612 h 99"/>
              <a:gd name="T46" fmla="*/ 151438 w 99"/>
              <a:gd name="T47" fmla="*/ 9367 h 99"/>
              <a:gd name="T48" fmla="*/ 149876 w 99"/>
              <a:gd name="T49" fmla="*/ 4684 h 99"/>
              <a:gd name="T50" fmla="*/ 143632 w 99"/>
              <a:gd name="T51" fmla="*/ 1561 h 99"/>
              <a:gd name="T52" fmla="*/ 138948 w 99"/>
              <a:gd name="T53" fmla="*/ 0 h 99"/>
              <a:gd name="T54" fmla="*/ 15612 w 99"/>
              <a:gd name="T55" fmla="*/ 0 h 9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99" h="99">
                <a:moveTo>
                  <a:pt x="10" y="0"/>
                </a:moveTo>
                <a:lnTo>
                  <a:pt x="10" y="0"/>
                </a:lnTo>
                <a:lnTo>
                  <a:pt x="6" y="1"/>
                </a:lnTo>
                <a:lnTo>
                  <a:pt x="2" y="3"/>
                </a:lnTo>
                <a:lnTo>
                  <a:pt x="1" y="6"/>
                </a:lnTo>
                <a:lnTo>
                  <a:pt x="0" y="10"/>
                </a:lnTo>
                <a:lnTo>
                  <a:pt x="0" y="69"/>
                </a:lnTo>
                <a:lnTo>
                  <a:pt x="1" y="73"/>
                </a:lnTo>
                <a:lnTo>
                  <a:pt x="2" y="77"/>
                </a:lnTo>
                <a:lnTo>
                  <a:pt x="6" y="78"/>
                </a:lnTo>
                <a:lnTo>
                  <a:pt x="10" y="79"/>
                </a:lnTo>
                <a:lnTo>
                  <a:pt x="25" y="79"/>
                </a:lnTo>
                <a:lnTo>
                  <a:pt x="25" y="99"/>
                </a:lnTo>
                <a:lnTo>
                  <a:pt x="44" y="79"/>
                </a:lnTo>
                <a:lnTo>
                  <a:pt x="89" y="79"/>
                </a:lnTo>
                <a:lnTo>
                  <a:pt x="92" y="78"/>
                </a:lnTo>
                <a:lnTo>
                  <a:pt x="96" y="77"/>
                </a:lnTo>
                <a:lnTo>
                  <a:pt x="97" y="73"/>
                </a:lnTo>
                <a:lnTo>
                  <a:pt x="99" y="69"/>
                </a:lnTo>
                <a:lnTo>
                  <a:pt x="99" y="10"/>
                </a:lnTo>
                <a:lnTo>
                  <a:pt x="97" y="6"/>
                </a:lnTo>
                <a:lnTo>
                  <a:pt x="96" y="3"/>
                </a:lnTo>
                <a:lnTo>
                  <a:pt x="92" y="1"/>
                </a:lnTo>
                <a:lnTo>
                  <a:pt x="89" y="0"/>
                </a:lnTo>
                <a:lnTo>
                  <a:pt x="1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98" name="Freeform 100">
            <a:extLst>
              <a:ext uri="{FF2B5EF4-FFF2-40B4-BE49-F238E27FC236}">
                <a16:creationId xmlns:a16="http://schemas.microsoft.com/office/drawing/2014/main" id="{72733919-9BB8-41B3-9079-C0E0285446EE}"/>
              </a:ext>
            </a:extLst>
          </p:cNvPr>
          <p:cNvSpPr>
            <a:spLocks noEditPoints="1"/>
          </p:cNvSpPr>
          <p:nvPr/>
        </p:nvSpPr>
        <p:spPr bwMode="auto">
          <a:xfrm>
            <a:off x="8178800" y="2631018"/>
            <a:ext cx="205317" cy="205316"/>
          </a:xfrm>
          <a:custGeom>
            <a:avLst/>
            <a:gdLst>
              <a:gd name="T0" fmla="*/ 15771 w 98"/>
              <a:gd name="T1" fmla="*/ 0 h 99"/>
              <a:gd name="T2" fmla="*/ 9463 w 98"/>
              <a:gd name="T3" fmla="*/ 1561 h 99"/>
              <a:gd name="T4" fmla="*/ 1577 w 98"/>
              <a:gd name="T5" fmla="*/ 9367 h 99"/>
              <a:gd name="T6" fmla="*/ 0 w 98"/>
              <a:gd name="T7" fmla="*/ 107724 h 99"/>
              <a:gd name="T8" fmla="*/ 1577 w 98"/>
              <a:gd name="T9" fmla="*/ 113968 h 99"/>
              <a:gd name="T10" fmla="*/ 9463 w 98"/>
              <a:gd name="T11" fmla="*/ 121775 h 99"/>
              <a:gd name="T12" fmla="*/ 23657 w 98"/>
              <a:gd name="T13" fmla="*/ 123336 h 99"/>
              <a:gd name="T14" fmla="*/ 53623 w 98"/>
              <a:gd name="T15" fmla="*/ 123336 h 99"/>
              <a:gd name="T16" fmla="*/ 140366 w 98"/>
              <a:gd name="T17" fmla="*/ 123336 h 99"/>
              <a:gd name="T18" fmla="*/ 151406 w 98"/>
              <a:gd name="T19" fmla="*/ 120213 h 99"/>
              <a:gd name="T20" fmla="*/ 154560 w 98"/>
              <a:gd name="T21" fmla="*/ 107724 h 99"/>
              <a:gd name="T22" fmla="*/ 154560 w 98"/>
              <a:gd name="T23" fmla="*/ 15612 h 99"/>
              <a:gd name="T24" fmla="*/ 151406 w 98"/>
              <a:gd name="T25" fmla="*/ 4684 h 99"/>
              <a:gd name="T26" fmla="*/ 140366 w 98"/>
              <a:gd name="T27" fmla="*/ 0 h 99"/>
              <a:gd name="T28" fmla="*/ 100937 w 98"/>
              <a:gd name="T29" fmla="*/ 29663 h 99"/>
              <a:gd name="T30" fmla="*/ 104091 w 98"/>
              <a:gd name="T31" fmla="*/ 29663 h 99"/>
              <a:gd name="T32" fmla="*/ 110400 w 98"/>
              <a:gd name="T33" fmla="*/ 34347 h 99"/>
              <a:gd name="T34" fmla="*/ 110400 w 98"/>
              <a:gd name="T35" fmla="*/ 39030 h 99"/>
              <a:gd name="T36" fmla="*/ 108823 w 98"/>
              <a:gd name="T37" fmla="*/ 46836 h 99"/>
              <a:gd name="T38" fmla="*/ 100937 w 98"/>
              <a:gd name="T39" fmla="*/ 48398 h 99"/>
              <a:gd name="T40" fmla="*/ 96206 w 98"/>
              <a:gd name="T41" fmla="*/ 48398 h 99"/>
              <a:gd name="T42" fmla="*/ 91474 w 98"/>
              <a:gd name="T43" fmla="*/ 42153 h 99"/>
              <a:gd name="T44" fmla="*/ 91474 w 98"/>
              <a:gd name="T45" fmla="*/ 39030 h 99"/>
              <a:gd name="T46" fmla="*/ 93051 w 98"/>
              <a:gd name="T47" fmla="*/ 31224 h 99"/>
              <a:gd name="T48" fmla="*/ 100937 w 98"/>
              <a:gd name="T49" fmla="*/ 29663 h 99"/>
              <a:gd name="T50" fmla="*/ 53623 w 98"/>
              <a:gd name="T51" fmla="*/ 29663 h 99"/>
              <a:gd name="T52" fmla="*/ 58354 w 98"/>
              <a:gd name="T53" fmla="*/ 29663 h 99"/>
              <a:gd name="T54" fmla="*/ 63086 w 98"/>
              <a:gd name="T55" fmla="*/ 34347 h 99"/>
              <a:gd name="T56" fmla="*/ 63086 w 98"/>
              <a:gd name="T57" fmla="*/ 39030 h 99"/>
              <a:gd name="T58" fmla="*/ 61509 w 98"/>
              <a:gd name="T59" fmla="*/ 46836 h 99"/>
              <a:gd name="T60" fmla="*/ 53623 w 98"/>
              <a:gd name="T61" fmla="*/ 48398 h 99"/>
              <a:gd name="T62" fmla="*/ 50469 w 98"/>
              <a:gd name="T63" fmla="*/ 48398 h 99"/>
              <a:gd name="T64" fmla="*/ 44160 w 98"/>
              <a:gd name="T65" fmla="*/ 42153 h 99"/>
              <a:gd name="T66" fmla="*/ 44160 w 98"/>
              <a:gd name="T67" fmla="*/ 39030 h 99"/>
              <a:gd name="T68" fmla="*/ 45737 w 98"/>
              <a:gd name="T69" fmla="*/ 31224 h 99"/>
              <a:gd name="T70" fmla="*/ 53623 w 98"/>
              <a:gd name="T71" fmla="*/ 29663 h 99"/>
              <a:gd name="T72" fmla="*/ 77280 w 98"/>
              <a:gd name="T73" fmla="*/ 92112 h 99"/>
              <a:gd name="T74" fmla="*/ 66240 w 98"/>
              <a:gd name="T75" fmla="*/ 90550 h 99"/>
              <a:gd name="T76" fmla="*/ 48891 w 98"/>
              <a:gd name="T77" fmla="*/ 79622 h 99"/>
              <a:gd name="T78" fmla="*/ 111977 w 98"/>
              <a:gd name="T79" fmla="*/ 68693 h 99"/>
              <a:gd name="T80" fmla="*/ 107246 w 98"/>
              <a:gd name="T81" fmla="*/ 79622 h 99"/>
              <a:gd name="T82" fmla="*/ 88320 w 98"/>
              <a:gd name="T83" fmla="*/ 90550 h 99"/>
              <a:gd name="T84" fmla="*/ 77280 w 98"/>
              <a:gd name="T85" fmla="*/ 92112 h 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98" h="99">
                <a:moveTo>
                  <a:pt x="89" y="0"/>
                </a:moveTo>
                <a:lnTo>
                  <a:pt x="10" y="0"/>
                </a:lnTo>
                <a:lnTo>
                  <a:pt x="6" y="1"/>
                </a:lnTo>
                <a:lnTo>
                  <a:pt x="2" y="3"/>
                </a:lnTo>
                <a:lnTo>
                  <a:pt x="1" y="6"/>
                </a:lnTo>
                <a:lnTo>
                  <a:pt x="0" y="10"/>
                </a:lnTo>
                <a:lnTo>
                  <a:pt x="0" y="69"/>
                </a:lnTo>
                <a:lnTo>
                  <a:pt x="1" y="73"/>
                </a:lnTo>
                <a:lnTo>
                  <a:pt x="2" y="77"/>
                </a:lnTo>
                <a:lnTo>
                  <a:pt x="6" y="78"/>
                </a:lnTo>
                <a:lnTo>
                  <a:pt x="10" y="79"/>
                </a:lnTo>
                <a:lnTo>
                  <a:pt x="15" y="79"/>
                </a:lnTo>
                <a:lnTo>
                  <a:pt x="15" y="99"/>
                </a:lnTo>
                <a:lnTo>
                  <a:pt x="34" y="79"/>
                </a:lnTo>
                <a:lnTo>
                  <a:pt x="89" y="79"/>
                </a:lnTo>
                <a:lnTo>
                  <a:pt x="92" y="78"/>
                </a:lnTo>
                <a:lnTo>
                  <a:pt x="96" y="77"/>
                </a:lnTo>
                <a:lnTo>
                  <a:pt x="97" y="73"/>
                </a:lnTo>
                <a:lnTo>
                  <a:pt x="98" y="69"/>
                </a:lnTo>
                <a:lnTo>
                  <a:pt x="98" y="10"/>
                </a:lnTo>
                <a:lnTo>
                  <a:pt x="97" y="6"/>
                </a:lnTo>
                <a:lnTo>
                  <a:pt x="96" y="3"/>
                </a:lnTo>
                <a:lnTo>
                  <a:pt x="92" y="1"/>
                </a:lnTo>
                <a:lnTo>
                  <a:pt x="89" y="0"/>
                </a:lnTo>
                <a:close/>
                <a:moveTo>
                  <a:pt x="64" y="19"/>
                </a:moveTo>
                <a:lnTo>
                  <a:pt x="64" y="19"/>
                </a:lnTo>
                <a:lnTo>
                  <a:pt x="66" y="19"/>
                </a:lnTo>
                <a:lnTo>
                  <a:pt x="69" y="20"/>
                </a:lnTo>
                <a:lnTo>
                  <a:pt x="70" y="22"/>
                </a:lnTo>
                <a:lnTo>
                  <a:pt x="70" y="25"/>
                </a:lnTo>
                <a:lnTo>
                  <a:pt x="70" y="27"/>
                </a:lnTo>
                <a:lnTo>
                  <a:pt x="69" y="30"/>
                </a:lnTo>
                <a:lnTo>
                  <a:pt x="66" y="31"/>
                </a:lnTo>
                <a:lnTo>
                  <a:pt x="64" y="31"/>
                </a:lnTo>
                <a:lnTo>
                  <a:pt x="61" y="31"/>
                </a:lnTo>
                <a:lnTo>
                  <a:pt x="59" y="30"/>
                </a:lnTo>
                <a:lnTo>
                  <a:pt x="58" y="27"/>
                </a:lnTo>
                <a:lnTo>
                  <a:pt x="58" y="25"/>
                </a:lnTo>
                <a:lnTo>
                  <a:pt x="58" y="22"/>
                </a:lnTo>
                <a:lnTo>
                  <a:pt x="59" y="20"/>
                </a:lnTo>
                <a:lnTo>
                  <a:pt x="61" y="19"/>
                </a:lnTo>
                <a:lnTo>
                  <a:pt x="64" y="19"/>
                </a:lnTo>
                <a:close/>
                <a:moveTo>
                  <a:pt x="34" y="19"/>
                </a:moveTo>
                <a:lnTo>
                  <a:pt x="34" y="19"/>
                </a:lnTo>
                <a:lnTo>
                  <a:pt x="37" y="19"/>
                </a:lnTo>
                <a:lnTo>
                  <a:pt x="39" y="20"/>
                </a:lnTo>
                <a:lnTo>
                  <a:pt x="40" y="22"/>
                </a:lnTo>
                <a:lnTo>
                  <a:pt x="40" y="25"/>
                </a:lnTo>
                <a:lnTo>
                  <a:pt x="40" y="27"/>
                </a:lnTo>
                <a:lnTo>
                  <a:pt x="39" y="30"/>
                </a:lnTo>
                <a:lnTo>
                  <a:pt x="37" y="31"/>
                </a:lnTo>
                <a:lnTo>
                  <a:pt x="34" y="31"/>
                </a:lnTo>
                <a:lnTo>
                  <a:pt x="32" y="31"/>
                </a:lnTo>
                <a:lnTo>
                  <a:pt x="29" y="30"/>
                </a:lnTo>
                <a:lnTo>
                  <a:pt x="28" y="27"/>
                </a:lnTo>
                <a:lnTo>
                  <a:pt x="28" y="25"/>
                </a:lnTo>
                <a:lnTo>
                  <a:pt x="28" y="22"/>
                </a:lnTo>
                <a:lnTo>
                  <a:pt x="29" y="20"/>
                </a:lnTo>
                <a:lnTo>
                  <a:pt x="32" y="19"/>
                </a:lnTo>
                <a:lnTo>
                  <a:pt x="34" y="19"/>
                </a:lnTo>
                <a:close/>
                <a:moveTo>
                  <a:pt x="49" y="59"/>
                </a:moveTo>
                <a:lnTo>
                  <a:pt x="49" y="59"/>
                </a:lnTo>
                <a:lnTo>
                  <a:pt x="42" y="58"/>
                </a:lnTo>
                <a:lnTo>
                  <a:pt x="35" y="56"/>
                </a:lnTo>
                <a:lnTo>
                  <a:pt x="31" y="51"/>
                </a:lnTo>
                <a:lnTo>
                  <a:pt x="27" y="44"/>
                </a:lnTo>
                <a:lnTo>
                  <a:pt x="71" y="44"/>
                </a:lnTo>
                <a:lnTo>
                  <a:pt x="68" y="51"/>
                </a:lnTo>
                <a:lnTo>
                  <a:pt x="63" y="56"/>
                </a:lnTo>
                <a:lnTo>
                  <a:pt x="56" y="58"/>
                </a:lnTo>
                <a:lnTo>
                  <a:pt x="49" y="5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99" name="Freeform 101">
            <a:extLst>
              <a:ext uri="{FF2B5EF4-FFF2-40B4-BE49-F238E27FC236}">
                <a16:creationId xmlns:a16="http://schemas.microsoft.com/office/drawing/2014/main" id="{9402E50B-A0C8-41A7-A355-845EC10052E2}"/>
              </a:ext>
            </a:extLst>
          </p:cNvPr>
          <p:cNvSpPr>
            <a:spLocks/>
          </p:cNvSpPr>
          <p:nvPr/>
        </p:nvSpPr>
        <p:spPr bwMode="auto">
          <a:xfrm>
            <a:off x="9146117" y="2679701"/>
            <a:ext cx="175683" cy="175684"/>
          </a:xfrm>
          <a:custGeom>
            <a:avLst/>
            <a:gdLst>
              <a:gd name="T0" fmla="*/ 115529 w 84"/>
              <a:gd name="T1" fmla="*/ 0 h 84"/>
              <a:gd name="T2" fmla="*/ 15612 w 84"/>
              <a:gd name="T3" fmla="*/ 0 h 84"/>
              <a:gd name="T4" fmla="*/ 15612 w 84"/>
              <a:gd name="T5" fmla="*/ 0 h 84"/>
              <a:gd name="T6" fmla="*/ 10928 w 84"/>
              <a:gd name="T7" fmla="*/ 1561 h 84"/>
              <a:gd name="T8" fmla="*/ 4684 w 84"/>
              <a:gd name="T9" fmla="*/ 3122 h 84"/>
              <a:gd name="T10" fmla="*/ 3122 w 84"/>
              <a:gd name="T11" fmla="*/ 9367 h 84"/>
              <a:gd name="T12" fmla="*/ 0 w 84"/>
              <a:gd name="T13" fmla="*/ 15612 h 84"/>
              <a:gd name="T14" fmla="*/ 0 w 84"/>
              <a:gd name="T15" fmla="*/ 84305 h 84"/>
              <a:gd name="T16" fmla="*/ 0 w 84"/>
              <a:gd name="T17" fmla="*/ 84305 h 84"/>
              <a:gd name="T18" fmla="*/ 3122 w 84"/>
              <a:gd name="T19" fmla="*/ 90550 h 84"/>
              <a:gd name="T20" fmla="*/ 4684 w 84"/>
              <a:gd name="T21" fmla="*/ 95233 h 84"/>
              <a:gd name="T22" fmla="*/ 10928 w 84"/>
              <a:gd name="T23" fmla="*/ 98356 h 84"/>
              <a:gd name="T24" fmla="*/ 15612 w 84"/>
              <a:gd name="T25" fmla="*/ 99917 h 84"/>
              <a:gd name="T26" fmla="*/ 23418 w 84"/>
              <a:gd name="T27" fmla="*/ 99917 h 84"/>
              <a:gd name="T28" fmla="*/ 23418 w 84"/>
              <a:gd name="T29" fmla="*/ 131141 h 84"/>
              <a:gd name="T30" fmla="*/ 64009 w 84"/>
              <a:gd name="T31" fmla="*/ 99917 h 84"/>
              <a:gd name="T32" fmla="*/ 115529 w 84"/>
              <a:gd name="T33" fmla="*/ 99917 h 84"/>
              <a:gd name="T34" fmla="*/ 115529 w 84"/>
              <a:gd name="T35" fmla="*/ 99917 h 84"/>
              <a:gd name="T36" fmla="*/ 121774 w 84"/>
              <a:gd name="T37" fmla="*/ 98356 h 84"/>
              <a:gd name="T38" fmla="*/ 128019 w 84"/>
              <a:gd name="T39" fmla="*/ 95233 h 84"/>
              <a:gd name="T40" fmla="*/ 129580 w 84"/>
              <a:gd name="T41" fmla="*/ 90550 h 84"/>
              <a:gd name="T42" fmla="*/ 131141 w 84"/>
              <a:gd name="T43" fmla="*/ 84305 h 84"/>
              <a:gd name="T44" fmla="*/ 131141 w 84"/>
              <a:gd name="T45" fmla="*/ 15612 h 84"/>
              <a:gd name="T46" fmla="*/ 131141 w 84"/>
              <a:gd name="T47" fmla="*/ 15612 h 84"/>
              <a:gd name="T48" fmla="*/ 129580 w 84"/>
              <a:gd name="T49" fmla="*/ 9367 h 84"/>
              <a:gd name="T50" fmla="*/ 128019 w 84"/>
              <a:gd name="T51" fmla="*/ 3122 h 84"/>
              <a:gd name="T52" fmla="*/ 121774 w 84"/>
              <a:gd name="T53" fmla="*/ 1561 h 84"/>
              <a:gd name="T54" fmla="*/ 115529 w 84"/>
              <a:gd name="T55" fmla="*/ 0 h 84"/>
              <a:gd name="T56" fmla="*/ 115529 w 84"/>
              <a:gd name="T57" fmla="*/ 0 h 8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84" h="84">
                <a:moveTo>
                  <a:pt x="74" y="0"/>
                </a:moveTo>
                <a:lnTo>
                  <a:pt x="10" y="0"/>
                </a:lnTo>
                <a:lnTo>
                  <a:pt x="7" y="1"/>
                </a:lnTo>
                <a:lnTo>
                  <a:pt x="3" y="2"/>
                </a:lnTo>
                <a:lnTo>
                  <a:pt x="2" y="6"/>
                </a:lnTo>
                <a:lnTo>
                  <a:pt x="0" y="10"/>
                </a:lnTo>
                <a:lnTo>
                  <a:pt x="0" y="54"/>
                </a:lnTo>
                <a:lnTo>
                  <a:pt x="2" y="58"/>
                </a:lnTo>
                <a:lnTo>
                  <a:pt x="3" y="61"/>
                </a:lnTo>
                <a:lnTo>
                  <a:pt x="7" y="63"/>
                </a:lnTo>
                <a:lnTo>
                  <a:pt x="10" y="64"/>
                </a:lnTo>
                <a:lnTo>
                  <a:pt x="15" y="64"/>
                </a:lnTo>
                <a:lnTo>
                  <a:pt x="15" y="84"/>
                </a:lnTo>
                <a:lnTo>
                  <a:pt x="41" y="64"/>
                </a:lnTo>
                <a:lnTo>
                  <a:pt x="74" y="64"/>
                </a:lnTo>
                <a:lnTo>
                  <a:pt x="78" y="63"/>
                </a:lnTo>
                <a:lnTo>
                  <a:pt x="82" y="61"/>
                </a:lnTo>
                <a:lnTo>
                  <a:pt x="83" y="58"/>
                </a:lnTo>
                <a:lnTo>
                  <a:pt x="84" y="54"/>
                </a:lnTo>
                <a:lnTo>
                  <a:pt x="84" y="10"/>
                </a:lnTo>
                <a:lnTo>
                  <a:pt x="83" y="6"/>
                </a:lnTo>
                <a:lnTo>
                  <a:pt x="82" y="2"/>
                </a:lnTo>
                <a:lnTo>
                  <a:pt x="78" y="1"/>
                </a:lnTo>
                <a:lnTo>
                  <a:pt x="74"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00" name="Rectangle 102">
            <a:extLst>
              <a:ext uri="{FF2B5EF4-FFF2-40B4-BE49-F238E27FC236}">
                <a16:creationId xmlns:a16="http://schemas.microsoft.com/office/drawing/2014/main" id="{59FA7CEF-62A0-47C6-9A75-02F7D470A089}"/>
              </a:ext>
            </a:extLst>
          </p:cNvPr>
          <p:cNvSpPr>
            <a:spLocks noChangeArrowheads="1"/>
          </p:cNvSpPr>
          <p:nvPr/>
        </p:nvSpPr>
        <p:spPr bwMode="auto">
          <a:xfrm>
            <a:off x="9309101" y="2643718"/>
            <a:ext cx="63500" cy="1693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dirty="0">
              <a:latin typeface="Montserrat Light" panose="00000400000000000000" pitchFamily="2" charset="0"/>
            </a:endParaRPr>
          </a:p>
        </p:txBody>
      </p:sp>
      <p:sp>
        <p:nvSpPr>
          <p:cNvPr id="101" name="Freeform 103">
            <a:extLst>
              <a:ext uri="{FF2B5EF4-FFF2-40B4-BE49-F238E27FC236}">
                <a16:creationId xmlns:a16="http://schemas.microsoft.com/office/drawing/2014/main" id="{977B2882-DE1E-4676-8D1B-FA040C509DC4}"/>
              </a:ext>
            </a:extLst>
          </p:cNvPr>
          <p:cNvSpPr>
            <a:spLocks/>
          </p:cNvSpPr>
          <p:nvPr/>
        </p:nvSpPr>
        <p:spPr bwMode="auto">
          <a:xfrm>
            <a:off x="9639301" y="2679701"/>
            <a:ext cx="175684" cy="175684"/>
          </a:xfrm>
          <a:custGeom>
            <a:avLst/>
            <a:gdLst>
              <a:gd name="T0" fmla="*/ 84305 w 84"/>
              <a:gd name="T1" fmla="*/ 0 h 84"/>
              <a:gd name="T2" fmla="*/ 15612 w 84"/>
              <a:gd name="T3" fmla="*/ 0 h 84"/>
              <a:gd name="T4" fmla="*/ 15612 w 84"/>
              <a:gd name="T5" fmla="*/ 0 h 84"/>
              <a:gd name="T6" fmla="*/ 9367 w 84"/>
              <a:gd name="T7" fmla="*/ 1561 h 84"/>
              <a:gd name="T8" fmla="*/ 4684 w 84"/>
              <a:gd name="T9" fmla="*/ 3122 h 84"/>
              <a:gd name="T10" fmla="*/ 1561 w 84"/>
              <a:gd name="T11" fmla="*/ 9367 h 84"/>
              <a:gd name="T12" fmla="*/ 0 w 84"/>
              <a:gd name="T13" fmla="*/ 15612 h 84"/>
              <a:gd name="T14" fmla="*/ 0 w 84"/>
              <a:gd name="T15" fmla="*/ 84305 h 84"/>
              <a:gd name="T16" fmla="*/ 0 w 84"/>
              <a:gd name="T17" fmla="*/ 84305 h 84"/>
              <a:gd name="T18" fmla="*/ 1561 w 84"/>
              <a:gd name="T19" fmla="*/ 90550 h 84"/>
              <a:gd name="T20" fmla="*/ 4684 w 84"/>
              <a:gd name="T21" fmla="*/ 95233 h 84"/>
              <a:gd name="T22" fmla="*/ 9367 w 84"/>
              <a:gd name="T23" fmla="*/ 98356 h 84"/>
              <a:gd name="T24" fmla="*/ 15612 w 84"/>
              <a:gd name="T25" fmla="*/ 99917 h 84"/>
              <a:gd name="T26" fmla="*/ 23418 w 84"/>
              <a:gd name="T27" fmla="*/ 99917 h 84"/>
              <a:gd name="T28" fmla="*/ 23418 w 84"/>
              <a:gd name="T29" fmla="*/ 131141 h 84"/>
              <a:gd name="T30" fmla="*/ 64009 w 84"/>
              <a:gd name="T31" fmla="*/ 99917 h 84"/>
              <a:gd name="T32" fmla="*/ 115529 w 84"/>
              <a:gd name="T33" fmla="*/ 99917 h 84"/>
              <a:gd name="T34" fmla="*/ 115529 w 84"/>
              <a:gd name="T35" fmla="*/ 99917 h 84"/>
              <a:gd name="T36" fmla="*/ 121774 w 84"/>
              <a:gd name="T37" fmla="*/ 98356 h 84"/>
              <a:gd name="T38" fmla="*/ 128019 w 84"/>
              <a:gd name="T39" fmla="*/ 95233 h 84"/>
              <a:gd name="T40" fmla="*/ 129580 w 84"/>
              <a:gd name="T41" fmla="*/ 90550 h 84"/>
              <a:gd name="T42" fmla="*/ 131141 w 84"/>
              <a:gd name="T43" fmla="*/ 84305 h 84"/>
              <a:gd name="T44" fmla="*/ 131141 w 84"/>
              <a:gd name="T45" fmla="*/ 37469 h 84"/>
              <a:gd name="T46" fmla="*/ 131141 w 84"/>
              <a:gd name="T47" fmla="*/ 37469 h 84"/>
              <a:gd name="T48" fmla="*/ 123335 w 84"/>
              <a:gd name="T49" fmla="*/ 37469 h 84"/>
              <a:gd name="T50" fmla="*/ 115529 w 84"/>
              <a:gd name="T51" fmla="*/ 34346 h 84"/>
              <a:gd name="T52" fmla="*/ 107723 w 84"/>
              <a:gd name="T53" fmla="*/ 32785 h 84"/>
              <a:gd name="T54" fmla="*/ 99917 w 84"/>
              <a:gd name="T55" fmla="*/ 26540 h 84"/>
              <a:gd name="T56" fmla="*/ 96795 w 84"/>
              <a:gd name="T57" fmla="*/ 20296 h 84"/>
              <a:gd name="T58" fmla="*/ 90550 w 84"/>
              <a:gd name="T59" fmla="*/ 15612 h 84"/>
              <a:gd name="T60" fmla="*/ 87427 w 84"/>
              <a:gd name="T61" fmla="*/ 7806 h 84"/>
              <a:gd name="T62" fmla="*/ 84305 w 84"/>
              <a:gd name="T63" fmla="*/ 0 h 84"/>
              <a:gd name="T64" fmla="*/ 84305 w 84"/>
              <a:gd name="T65" fmla="*/ 0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4" h="84">
                <a:moveTo>
                  <a:pt x="54" y="0"/>
                </a:moveTo>
                <a:lnTo>
                  <a:pt x="10" y="0"/>
                </a:lnTo>
                <a:lnTo>
                  <a:pt x="6" y="1"/>
                </a:lnTo>
                <a:lnTo>
                  <a:pt x="3" y="2"/>
                </a:lnTo>
                <a:lnTo>
                  <a:pt x="1" y="6"/>
                </a:lnTo>
                <a:lnTo>
                  <a:pt x="0" y="10"/>
                </a:lnTo>
                <a:lnTo>
                  <a:pt x="0" y="54"/>
                </a:lnTo>
                <a:lnTo>
                  <a:pt x="1" y="58"/>
                </a:lnTo>
                <a:lnTo>
                  <a:pt x="3" y="61"/>
                </a:lnTo>
                <a:lnTo>
                  <a:pt x="6" y="63"/>
                </a:lnTo>
                <a:lnTo>
                  <a:pt x="10" y="64"/>
                </a:lnTo>
                <a:lnTo>
                  <a:pt x="15" y="64"/>
                </a:lnTo>
                <a:lnTo>
                  <a:pt x="15" y="84"/>
                </a:lnTo>
                <a:lnTo>
                  <a:pt x="41" y="64"/>
                </a:lnTo>
                <a:lnTo>
                  <a:pt x="74" y="64"/>
                </a:lnTo>
                <a:lnTo>
                  <a:pt x="78" y="63"/>
                </a:lnTo>
                <a:lnTo>
                  <a:pt x="82" y="61"/>
                </a:lnTo>
                <a:lnTo>
                  <a:pt x="83" y="58"/>
                </a:lnTo>
                <a:lnTo>
                  <a:pt x="84" y="54"/>
                </a:lnTo>
                <a:lnTo>
                  <a:pt x="84" y="24"/>
                </a:lnTo>
                <a:lnTo>
                  <a:pt x="79" y="24"/>
                </a:lnTo>
                <a:lnTo>
                  <a:pt x="74" y="22"/>
                </a:lnTo>
                <a:lnTo>
                  <a:pt x="69" y="21"/>
                </a:lnTo>
                <a:lnTo>
                  <a:pt x="64" y="17"/>
                </a:lnTo>
                <a:lnTo>
                  <a:pt x="62" y="13"/>
                </a:lnTo>
                <a:lnTo>
                  <a:pt x="58" y="10"/>
                </a:lnTo>
                <a:lnTo>
                  <a:pt x="56" y="5"/>
                </a:lnTo>
                <a:lnTo>
                  <a:pt x="54"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02" name="Freeform 104">
            <a:extLst>
              <a:ext uri="{FF2B5EF4-FFF2-40B4-BE49-F238E27FC236}">
                <a16:creationId xmlns:a16="http://schemas.microsoft.com/office/drawing/2014/main" id="{6D960860-5596-4B66-8876-F0DAC9B78EE9}"/>
              </a:ext>
            </a:extLst>
          </p:cNvPr>
          <p:cNvSpPr>
            <a:spLocks/>
          </p:cNvSpPr>
          <p:nvPr/>
        </p:nvSpPr>
        <p:spPr bwMode="auto">
          <a:xfrm>
            <a:off x="9764184" y="2631017"/>
            <a:ext cx="101600" cy="74083"/>
          </a:xfrm>
          <a:custGeom>
            <a:avLst/>
            <a:gdLst>
              <a:gd name="T0" fmla="*/ 28699 w 47"/>
              <a:gd name="T1" fmla="*/ 56203 h 36"/>
              <a:gd name="T2" fmla="*/ 0 w 47"/>
              <a:gd name="T3" fmla="*/ 28102 h 36"/>
              <a:gd name="T4" fmla="*/ 11161 w 47"/>
              <a:gd name="T5" fmla="*/ 15612 h 36"/>
              <a:gd name="T6" fmla="*/ 28699 w 47"/>
              <a:gd name="T7" fmla="*/ 32785 h 36"/>
              <a:gd name="T8" fmla="*/ 62182 w 47"/>
              <a:gd name="T9" fmla="*/ 0 h 36"/>
              <a:gd name="T10" fmla="*/ 74937 w 47"/>
              <a:gd name="T11" fmla="*/ 12490 h 36"/>
              <a:gd name="T12" fmla="*/ 28699 w 47"/>
              <a:gd name="T13" fmla="*/ 56203 h 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7" h="36">
                <a:moveTo>
                  <a:pt x="18" y="36"/>
                </a:moveTo>
                <a:lnTo>
                  <a:pt x="0" y="18"/>
                </a:lnTo>
                <a:lnTo>
                  <a:pt x="7" y="10"/>
                </a:lnTo>
                <a:lnTo>
                  <a:pt x="18" y="21"/>
                </a:lnTo>
                <a:lnTo>
                  <a:pt x="39" y="0"/>
                </a:lnTo>
                <a:lnTo>
                  <a:pt x="47" y="8"/>
                </a:lnTo>
                <a:lnTo>
                  <a:pt x="18" y="3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03" name="Freeform 105">
            <a:extLst>
              <a:ext uri="{FF2B5EF4-FFF2-40B4-BE49-F238E27FC236}">
                <a16:creationId xmlns:a16="http://schemas.microsoft.com/office/drawing/2014/main" id="{856562F8-4D04-4358-B3DB-0C4559A00CD3}"/>
              </a:ext>
            </a:extLst>
          </p:cNvPr>
          <p:cNvSpPr>
            <a:spLocks/>
          </p:cNvSpPr>
          <p:nvPr/>
        </p:nvSpPr>
        <p:spPr bwMode="auto">
          <a:xfrm>
            <a:off x="10134601" y="2679701"/>
            <a:ext cx="173567" cy="175684"/>
          </a:xfrm>
          <a:custGeom>
            <a:avLst/>
            <a:gdLst>
              <a:gd name="T0" fmla="*/ 84305 w 84"/>
              <a:gd name="T1" fmla="*/ 0 h 84"/>
              <a:gd name="T2" fmla="*/ 15612 w 84"/>
              <a:gd name="T3" fmla="*/ 0 h 84"/>
              <a:gd name="T4" fmla="*/ 15612 w 84"/>
              <a:gd name="T5" fmla="*/ 0 h 84"/>
              <a:gd name="T6" fmla="*/ 9367 w 84"/>
              <a:gd name="T7" fmla="*/ 1561 h 84"/>
              <a:gd name="T8" fmla="*/ 3122 w 84"/>
              <a:gd name="T9" fmla="*/ 3122 h 84"/>
              <a:gd name="T10" fmla="*/ 1561 w 84"/>
              <a:gd name="T11" fmla="*/ 9367 h 84"/>
              <a:gd name="T12" fmla="*/ 0 w 84"/>
              <a:gd name="T13" fmla="*/ 15612 h 84"/>
              <a:gd name="T14" fmla="*/ 0 w 84"/>
              <a:gd name="T15" fmla="*/ 84305 h 84"/>
              <a:gd name="T16" fmla="*/ 0 w 84"/>
              <a:gd name="T17" fmla="*/ 84305 h 84"/>
              <a:gd name="T18" fmla="*/ 1561 w 84"/>
              <a:gd name="T19" fmla="*/ 90550 h 84"/>
              <a:gd name="T20" fmla="*/ 3122 w 84"/>
              <a:gd name="T21" fmla="*/ 95233 h 84"/>
              <a:gd name="T22" fmla="*/ 9367 w 84"/>
              <a:gd name="T23" fmla="*/ 98356 h 84"/>
              <a:gd name="T24" fmla="*/ 15612 w 84"/>
              <a:gd name="T25" fmla="*/ 99917 h 84"/>
              <a:gd name="T26" fmla="*/ 23418 w 84"/>
              <a:gd name="T27" fmla="*/ 99917 h 84"/>
              <a:gd name="T28" fmla="*/ 23418 w 84"/>
              <a:gd name="T29" fmla="*/ 131141 h 84"/>
              <a:gd name="T30" fmla="*/ 64009 w 84"/>
              <a:gd name="T31" fmla="*/ 99917 h 84"/>
              <a:gd name="T32" fmla="*/ 115529 w 84"/>
              <a:gd name="T33" fmla="*/ 99917 h 84"/>
              <a:gd name="T34" fmla="*/ 115529 w 84"/>
              <a:gd name="T35" fmla="*/ 99917 h 84"/>
              <a:gd name="T36" fmla="*/ 121774 w 84"/>
              <a:gd name="T37" fmla="*/ 98356 h 84"/>
              <a:gd name="T38" fmla="*/ 126457 w 84"/>
              <a:gd name="T39" fmla="*/ 95233 h 84"/>
              <a:gd name="T40" fmla="*/ 129580 w 84"/>
              <a:gd name="T41" fmla="*/ 90550 h 84"/>
              <a:gd name="T42" fmla="*/ 131141 w 84"/>
              <a:gd name="T43" fmla="*/ 84305 h 84"/>
              <a:gd name="T44" fmla="*/ 131141 w 84"/>
              <a:gd name="T45" fmla="*/ 37469 h 84"/>
              <a:gd name="T46" fmla="*/ 131141 w 84"/>
              <a:gd name="T47" fmla="*/ 37469 h 84"/>
              <a:gd name="T48" fmla="*/ 123335 w 84"/>
              <a:gd name="T49" fmla="*/ 37469 h 84"/>
              <a:gd name="T50" fmla="*/ 115529 w 84"/>
              <a:gd name="T51" fmla="*/ 34346 h 84"/>
              <a:gd name="T52" fmla="*/ 107723 w 84"/>
              <a:gd name="T53" fmla="*/ 32785 h 84"/>
              <a:gd name="T54" fmla="*/ 99917 w 84"/>
              <a:gd name="T55" fmla="*/ 26540 h 84"/>
              <a:gd name="T56" fmla="*/ 96795 w 84"/>
              <a:gd name="T57" fmla="*/ 20296 h 84"/>
              <a:gd name="T58" fmla="*/ 90550 w 84"/>
              <a:gd name="T59" fmla="*/ 15612 h 84"/>
              <a:gd name="T60" fmla="*/ 87427 w 84"/>
              <a:gd name="T61" fmla="*/ 7806 h 84"/>
              <a:gd name="T62" fmla="*/ 84305 w 84"/>
              <a:gd name="T63" fmla="*/ 0 h 84"/>
              <a:gd name="T64" fmla="*/ 84305 w 84"/>
              <a:gd name="T65" fmla="*/ 0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4" h="84">
                <a:moveTo>
                  <a:pt x="54" y="0"/>
                </a:moveTo>
                <a:lnTo>
                  <a:pt x="10" y="0"/>
                </a:lnTo>
                <a:lnTo>
                  <a:pt x="6" y="1"/>
                </a:lnTo>
                <a:lnTo>
                  <a:pt x="2" y="2"/>
                </a:lnTo>
                <a:lnTo>
                  <a:pt x="1" y="6"/>
                </a:lnTo>
                <a:lnTo>
                  <a:pt x="0" y="10"/>
                </a:lnTo>
                <a:lnTo>
                  <a:pt x="0" y="54"/>
                </a:lnTo>
                <a:lnTo>
                  <a:pt x="1" y="58"/>
                </a:lnTo>
                <a:lnTo>
                  <a:pt x="2" y="61"/>
                </a:lnTo>
                <a:lnTo>
                  <a:pt x="6" y="63"/>
                </a:lnTo>
                <a:lnTo>
                  <a:pt x="10" y="64"/>
                </a:lnTo>
                <a:lnTo>
                  <a:pt x="15" y="64"/>
                </a:lnTo>
                <a:lnTo>
                  <a:pt x="15" y="84"/>
                </a:lnTo>
                <a:lnTo>
                  <a:pt x="41" y="64"/>
                </a:lnTo>
                <a:lnTo>
                  <a:pt x="74" y="64"/>
                </a:lnTo>
                <a:lnTo>
                  <a:pt x="78" y="63"/>
                </a:lnTo>
                <a:lnTo>
                  <a:pt x="81" y="61"/>
                </a:lnTo>
                <a:lnTo>
                  <a:pt x="83" y="58"/>
                </a:lnTo>
                <a:lnTo>
                  <a:pt x="84" y="54"/>
                </a:lnTo>
                <a:lnTo>
                  <a:pt x="84" y="24"/>
                </a:lnTo>
                <a:lnTo>
                  <a:pt x="79" y="24"/>
                </a:lnTo>
                <a:lnTo>
                  <a:pt x="74" y="22"/>
                </a:lnTo>
                <a:lnTo>
                  <a:pt x="69" y="21"/>
                </a:lnTo>
                <a:lnTo>
                  <a:pt x="64" y="17"/>
                </a:lnTo>
                <a:lnTo>
                  <a:pt x="62" y="13"/>
                </a:lnTo>
                <a:lnTo>
                  <a:pt x="58" y="10"/>
                </a:lnTo>
                <a:lnTo>
                  <a:pt x="56" y="5"/>
                </a:lnTo>
                <a:lnTo>
                  <a:pt x="54"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04" name="Freeform 106">
            <a:extLst>
              <a:ext uri="{FF2B5EF4-FFF2-40B4-BE49-F238E27FC236}">
                <a16:creationId xmlns:a16="http://schemas.microsoft.com/office/drawing/2014/main" id="{A107E40E-4760-40A4-BA0B-07459B463FFC}"/>
              </a:ext>
            </a:extLst>
          </p:cNvPr>
          <p:cNvSpPr>
            <a:spLocks/>
          </p:cNvSpPr>
          <p:nvPr/>
        </p:nvSpPr>
        <p:spPr bwMode="auto">
          <a:xfrm>
            <a:off x="10263718" y="2631018"/>
            <a:ext cx="82549" cy="80433"/>
          </a:xfrm>
          <a:custGeom>
            <a:avLst/>
            <a:gdLst>
              <a:gd name="T0" fmla="*/ 60888 w 37"/>
              <a:gd name="T1" fmla="*/ 13165 h 37"/>
              <a:gd name="T2" fmla="*/ 49369 w 37"/>
              <a:gd name="T3" fmla="*/ 0 h 37"/>
              <a:gd name="T4" fmla="*/ 31267 w 37"/>
              <a:gd name="T5" fmla="*/ 18102 h 37"/>
              <a:gd name="T6" fmla="*/ 13165 w 37"/>
              <a:gd name="T7" fmla="*/ 0 h 37"/>
              <a:gd name="T8" fmla="*/ 0 w 37"/>
              <a:gd name="T9" fmla="*/ 13165 h 37"/>
              <a:gd name="T10" fmla="*/ 18102 w 37"/>
              <a:gd name="T11" fmla="*/ 31267 h 37"/>
              <a:gd name="T12" fmla="*/ 0 w 37"/>
              <a:gd name="T13" fmla="*/ 49369 h 37"/>
              <a:gd name="T14" fmla="*/ 13165 w 37"/>
              <a:gd name="T15" fmla="*/ 60888 h 37"/>
              <a:gd name="T16" fmla="*/ 31267 w 37"/>
              <a:gd name="T17" fmla="*/ 42786 h 37"/>
              <a:gd name="T18" fmla="*/ 49369 w 37"/>
              <a:gd name="T19" fmla="*/ 60888 h 37"/>
              <a:gd name="T20" fmla="*/ 60888 w 37"/>
              <a:gd name="T21" fmla="*/ 49369 h 37"/>
              <a:gd name="T22" fmla="*/ 42786 w 37"/>
              <a:gd name="T23" fmla="*/ 31267 h 37"/>
              <a:gd name="T24" fmla="*/ 60888 w 37"/>
              <a:gd name="T25" fmla="*/ 13165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7" h="37">
                <a:moveTo>
                  <a:pt x="37" y="8"/>
                </a:moveTo>
                <a:lnTo>
                  <a:pt x="30" y="0"/>
                </a:lnTo>
                <a:lnTo>
                  <a:pt x="19" y="11"/>
                </a:lnTo>
                <a:lnTo>
                  <a:pt x="8" y="0"/>
                </a:lnTo>
                <a:lnTo>
                  <a:pt x="0" y="8"/>
                </a:lnTo>
                <a:lnTo>
                  <a:pt x="11" y="19"/>
                </a:lnTo>
                <a:lnTo>
                  <a:pt x="0" y="30"/>
                </a:lnTo>
                <a:lnTo>
                  <a:pt x="8" y="37"/>
                </a:lnTo>
                <a:lnTo>
                  <a:pt x="19" y="26"/>
                </a:lnTo>
                <a:lnTo>
                  <a:pt x="30" y="37"/>
                </a:lnTo>
                <a:lnTo>
                  <a:pt x="37" y="30"/>
                </a:lnTo>
                <a:lnTo>
                  <a:pt x="26" y="19"/>
                </a:lnTo>
                <a:lnTo>
                  <a:pt x="37" y="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05" name="Freeform 107">
            <a:extLst>
              <a:ext uri="{FF2B5EF4-FFF2-40B4-BE49-F238E27FC236}">
                <a16:creationId xmlns:a16="http://schemas.microsoft.com/office/drawing/2014/main" id="{CACC0E2C-F26B-425D-A75B-4FD6059A0C51}"/>
              </a:ext>
            </a:extLst>
          </p:cNvPr>
          <p:cNvSpPr>
            <a:spLocks/>
          </p:cNvSpPr>
          <p:nvPr/>
        </p:nvSpPr>
        <p:spPr bwMode="auto">
          <a:xfrm>
            <a:off x="8652934" y="2679701"/>
            <a:ext cx="175684" cy="175684"/>
          </a:xfrm>
          <a:custGeom>
            <a:avLst/>
            <a:gdLst>
              <a:gd name="T0" fmla="*/ 115529 w 84"/>
              <a:gd name="T1" fmla="*/ 0 h 84"/>
              <a:gd name="T2" fmla="*/ 15612 w 84"/>
              <a:gd name="T3" fmla="*/ 0 h 84"/>
              <a:gd name="T4" fmla="*/ 15612 w 84"/>
              <a:gd name="T5" fmla="*/ 0 h 84"/>
              <a:gd name="T6" fmla="*/ 9367 w 84"/>
              <a:gd name="T7" fmla="*/ 1561 h 84"/>
              <a:gd name="T8" fmla="*/ 3122 w 84"/>
              <a:gd name="T9" fmla="*/ 3122 h 84"/>
              <a:gd name="T10" fmla="*/ 1561 w 84"/>
              <a:gd name="T11" fmla="*/ 9367 h 84"/>
              <a:gd name="T12" fmla="*/ 0 w 84"/>
              <a:gd name="T13" fmla="*/ 15612 h 84"/>
              <a:gd name="T14" fmla="*/ 0 w 84"/>
              <a:gd name="T15" fmla="*/ 84305 h 84"/>
              <a:gd name="T16" fmla="*/ 0 w 84"/>
              <a:gd name="T17" fmla="*/ 84305 h 84"/>
              <a:gd name="T18" fmla="*/ 1561 w 84"/>
              <a:gd name="T19" fmla="*/ 90550 h 84"/>
              <a:gd name="T20" fmla="*/ 3122 w 84"/>
              <a:gd name="T21" fmla="*/ 95233 h 84"/>
              <a:gd name="T22" fmla="*/ 9367 w 84"/>
              <a:gd name="T23" fmla="*/ 98356 h 84"/>
              <a:gd name="T24" fmla="*/ 15612 w 84"/>
              <a:gd name="T25" fmla="*/ 99917 h 84"/>
              <a:gd name="T26" fmla="*/ 21857 w 84"/>
              <a:gd name="T27" fmla="*/ 99917 h 84"/>
              <a:gd name="T28" fmla="*/ 21857 w 84"/>
              <a:gd name="T29" fmla="*/ 131141 h 84"/>
              <a:gd name="T30" fmla="*/ 62448 w 84"/>
              <a:gd name="T31" fmla="*/ 99917 h 84"/>
              <a:gd name="T32" fmla="*/ 115529 w 84"/>
              <a:gd name="T33" fmla="*/ 99917 h 84"/>
              <a:gd name="T34" fmla="*/ 115529 w 84"/>
              <a:gd name="T35" fmla="*/ 99917 h 84"/>
              <a:gd name="T36" fmla="*/ 120213 w 84"/>
              <a:gd name="T37" fmla="*/ 98356 h 84"/>
              <a:gd name="T38" fmla="*/ 126457 w 84"/>
              <a:gd name="T39" fmla="*/ 95233 h 84"/>
              <a:gd name="T40" fmla="*/ 128019 w 84"/>
              <a:gd name="T41" fmla="*/ 90550 h 84"/>
              <a:gd name="T42" fmla="*/ 131141 w 84"/>
              <a:gd name="T43" fmla="*/ 84305 h 84"/>
              <a:gd name="T44" fmla="*/ 131141 w 84"/>
              <a:gd name="T45" fmla="*/ 15612 h 84"/>
              <a:gd name="T46" fmla="*/ 131141 w 84"/>
              <a:gd name="T47" fmla="*/ 15612 h 84"/>
              <a:gd name="T48" fmla="*/ 128019 w 84"/>
              <a:gd name="T49" fmla="*/ 9367 h 84"/>
              <a:gd name="T50" fmla="*/ 126457 w 84"/>
              <a:gd name="T51" fmla="*/ 3122 h 84"/>
              <a:gd name="T52" fmla="*/ 120213 w 84"/>
              <a:gd name="T53" fmla="*/ 1561 h 84"/>
              <a:gd name="T54" fmla="*/ 115529 w 84"/>
              <a:gd name="T55" fmla="*/ 0 h 84"/>
              <a:gd name="T56" fmla="*/ 115529 w 84"/>
              <a:gd name="T57" fmla="*/ 0 h 8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84" h="84">
                <a:moveTo>
                  <a:pt x="74" y="0"/>
                </a:moveTo>
                <a:lnTo>
                  <a:pt x="10" y="0"/>
                </a:lnTo>
                <a:lnTo>
                  <a:pt x="6" y="1"/>
                </a:lnTo>
                <a:lnTo>
                  <a:pt x="2" y="2"/>
                </a:lnTo>
                <a:lnTo>
                  <a:pt x="1" y="6"/>
                </a:lnTo>
                <a:lnTo>
                  <a:pt x="0" y="10"/>
                </a:lnTo>
                <a:lnTo>
                  <a:pt x="0" y="54"/>
                </a:lnTo>
                <a:lnTo>
                  <a:pt x="1" y="58"/>
                </a:lnTo>
                <a:lnTo>
                  <a:pt x="2" y="61"/>
                </a:lnTo>
                <a:lnTo>
                  <a:pt x="6" y="63"/>
                </a:lnTo>
                <a:lnTo>
                  <a:pt x="10" y="64"/>
                </a:lnTo>
                <a:lnTo>
                  <a:pt x="14" y="64"/>
                </a:lnTo>
                <a:lnTo>
                  <a:pt x="14" y="84"/>
                </a:lnTo>
                <a:lnTo>
                  <a:pt x="40" y="64"/>
                </a:lnTo>
                <a:lnTo>
                  <a:pt x="74" y="64"/>
                </a:lnTo>
                <a:lnTo>
                  <a:pt x="77" y="63"/>
                </a:lnTo>
                <a:lnTo>
                  <a:pt x="81" y="61"/>
                </a:lnTo>
                <a:lnTo>
                  <a:pt x="82" y="58"/>
                </a:lnTo>
                <a:lnTo>
                  <a:pt x="84" y="54"/>
                </a:lnTo>
                <a:lnTo>
                  <a:pt x="84" y="10"/>
                </a:lnTo>
                <a:lnTo>
                  <a:pt x="82" y="6"/>
                </a:lnTo>
                <a:lnTo>
                  <a:pt x="81" y="2"/>
                </a:lnTo>
                <a:lnTo>
                  <a:pt x="77" y="1"/>
                </a:lnTo>
                <a:lnTo>
                  <a:pt x="74"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06" name="Freeform 108">
            <a:extLst>
              <a:ext uri="{FF2B5EF4-FFF2-40B4-BE49-F238E27FC236}">
                <a16:creationId xmlns:a16="http://schemas.microsoft.com/office/drawing/2014/main" id="{1E2FEAA8-96DC-4C8D-B871-9187590F831F}"/>
              </a:ext>
            </a:extLst>
          </p:cNvPr>
          <p:cNvSpPr>
            <a:spLocks/>
          </p:cNvSpPr>
          <p:nvPr/>
        </p:nvSpPr>
        <p:spPr bwMode="auto">
          <a:xfrm>
            <a:off x="8815918" y="2611968"/>
            <a:ext cx="80433" cy="80433"/>
          </a:xfrm>
          <a:custGeom>
            <a:avLst/>
            <a:gdLst>
              <a:gd name="T0" fmla="*/ 37470 w 39"/>
              <a:gd name="T1" fmla="*/ 22833 h 40"/>
              <a:gd name="T2" fmla="*/ 37470 w 39"/>
              <a:gd name="T3" fmla="*/ 0 h 40"/>
              <a:gd name="T4" fmla="*/ 21857 w 39"/>
              <a:gd name="T5" fmla="*/ 0 h 40"/>
              <a:gd name="T6" fmla="*/ 21857 w 39"/>
              <a:gd name="T7" fmla="*/ 22833 h 40"/>
              <a:gd name="T8" fmla="*/ 0 w 39"/>
              <a:gd name="T9" fmla="*/ 22833 h 40"/>
              <a:gd name="T10" fmla="*/ 0 w 39"/>
              <a:gd name="T11" fmla="*/ 38055 h 40"/>
              <a:gd name="T12" fmla="*/ 21857 w 39"/>
              <a:gd name="T13" fmla="*/ 38055 h 40"/>
              <a:gd name="T14" fmla="*/ 21857 w 39"/>
              <a:gd name="T15" fmla="*/ 60888 h 40"/>
              <a:gd name="T16" fmla="*/ 37470 w 39"/>
              <a:gd name="T17" fmla="*/ 60888 h 40"/>
              <a:gd name="T18" fmla="*/ 37470 w 39"/>
              <a:gd name="T19" fmla="*/ 38055 h 40"/>
              <a:gd name="T20" fmla="*/ 60888 w 39"/>
              <a:gd name="T21" fmla="*/ 38055 h 40"/>
              <a:gd name="T22" fmla="*/ 60888 w 39"/>
              <a:gd name="T23" fmla="*/ 22833 h 40"/>
              <a:gd name="T24" fmla="*/ 37470 w 39"/>
              <a:gd name="T25" fmla="*/ 22833 h 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9" h="40">
                <a:moveTo>
                  <a:pt x="24" y="15"/>
                </a:moveTo>
                <a:lnTo>
                  <a:pt x="24" y="0"/>
                </a:lnTo>
                <a:lnTo>
                  <a:pt x="14" y="0"/>
                </a:lnTo>
                <a:lnTo>
                  <a:pt x="14" y="15"/>
                </a:lnTo>
                <a:lnTo>
                  <a:pt x="0" y="15"/>
                </a:lnTo>
                <a:lnTo>
                  <a:pt x="0" y="25"/>
                </a:lnTo>
                <a:lnTo>
                  <a:pt x="14" y="25"/>
                </a:lnTo>
                <a:lnTo>
                  <a:pt x="14" y="40"/>
                </a:lnTo>
                <a:lnTo>
                  <a:pt x="24" y="40"/>
                </a:lnTo>
                <a:lnTo>
                  <a:pt x="24" y="25"/>
                </a:lnTo>
                <a:lnTo>
                  <a:pt x="39" y="25"/>
                </a:lnTo>
                <a:lnTo>
                  <a:pt x="39" y="15"/>
                </a:lnTo>
                <a:lnTo>
                  <a:pt x="24" y="1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07" name="Freeform 109">
            <a:extLst>
              <a:ext uri="{FF2B5EF4-FFF2-40B4-BE49-F238E27FC236}">
                <a16:creationId xmlns:a16="http://schemas.microsoft.com/office/drawing/2014/main" id="{3A29C2DB-B7FA-4323-8BC9-E02B0F477E0A}"/>
              </a:ext>
            </a:extLst>
          </p:cNvPr>
          <p:cNvSpPr>
            <a:spLocks/>
          </p:cNvSpPr>
          <p:nvPr/>
        </p:nvSpPr>
        <p:spPr bwMode="auto">
          <a:xfrm>
            <a:off x="11120968" y="2643718"/>
            <a:ext cx="243417" cy="131233"/>
          </a:xfrm>
          <a:custGeom>
            <a:avLst/>
            <a:gdLst>
              <a:gd name="T0" fmla="*/ 182662 w 118"/>
              <a:gd name="T1" fmla="*/ 98357 h 64"/>
              <a:gd name="T2" fmla="*/ 182662 w 118"/>
              <a:gd name="T3" fmla="*/ 15368 h 64"/>
              <a:gd name="T4" fmla="*/ 182662 w 118"/>
              <a:gd name="T5" fmla="*/ 15368 h 64"/>
              <a:gd name="T6" fmla="*/ 181114 w 118"/>
              <a:gd name="T7" fmla="*/ 9221 h 64"/>
              <a:gd name="T8" fmla="*/ 179566 w 118"/>
              <a:gd name="T9" fmla="*/ 4610 h 64"/>
              <a:gd name="T10" fmla="*/ 173374 w 118"/>
              <a:gd name="T11" fmla="*/ 1537 h 64"/>
              <a:gd name="T12" fmla="*/ 167182 w 118"/>
              <a:gd name="T13" fmla="*/ 0 h 64"/>
              <a:gd name="T14" fmla="*/ 13932 w 118"/>
              <a:gd name="T15" fmla="*/ 0 h 64"/>
              <a:gd name="T16" fmla="*/ 13932 w 118"/>
              <a:gd name="T17" fmla="*/ 0 h 64"/>
              <a:gd name="T18" fmla="*/ 9288 w 118"/>
              <a:gd name="T19" fmla="*/ 1537 h 64"/>
              <a:gd name="T20" fmla="*/ 3096 w 118"/>
              <a:gd name="T21" fmla="*/ 4610 h 64"/>
              <a:gd name="T22" fmla="*/ 1548 w 118"/>
              <a:gd name="T23" fmla="*/ 9221 h 64"/>
              <a:gd name="T24" fmla="*/ 0 w 118"/>
              <a:gd name="T25" fmla="*/ 15368 h 64"/>
              <a:gd name="T26" fmla="*/ 0 w 118"/>
              <a:gd name="T27" fmla="*/ 98357 h 64"/>
              <a:gd name="T28" fmla="*/ 182662 w 118"/>
              <a:gd name="T29" fmla="*/ 98357 h 6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8" h="64">
                <a:moveTo>
                  <a:pt x="118" y="64"/>
                </a:moveTo>
                <a:lnTo>
                  <a:pt x="118" y="10"/>
                </a:lnTo>
                <a:lnTo>
                  <a:pt x="117" y="6"/>
                </a:lnTo>
                <a:lnTo>
                  <a:pt x="116" y="3"/>
                </a:lnTo>
                <a:lnTo>
                  <a:pt x="112" y="1"/>
                </a:lnTo>
                <a:lnTo>
                  <a:pt x="108" y="0"/>
                </a:lnTo>
                <a:lnTo>
                  <a:pt x="9" y="0"/>
                </a:lnTo>
                <a:lnTo>
                  <a:pt x="6" y="1"/>
                </a:lnTo>
                <a:lnTo>
                  <a:pt x="2" y="3"/>
                </a:lnTo>
                <a:lnTo>
                  <a:pt x="1" y="6"/>
                </a:lnTo>
                <a:lnTo>
                  <a:pt x="0" y="10"/>
                </a:lnTo>
                <a:lnTo>
                  <a:pt x="0" y="64"/>
                </a:lnTo>
                <a:lnTo>
                  <a:pt x="118" y="6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08" name="Freeform 110">
            <a:extLst>
              <a:ext uri="{FF2B5EF4-FFF2-40B4-BE49-F238E27FC236}">
                <a16:creationId xmlns:a16="http://schemas.microsoft.com/office/drawing/2014/main" id="{C4F48AD7-A657-4B67-8D8C-104A64D78AB5}"/>
              </a:ext>
            </a:extLst>
          </p:cNvPr>
          <p:cNvSpPr>
            <a:spLocks/>
          </p:cNvSpPr>
          <p:nvPr/>
        </p:nvSpPr>
        <p:spPr bwMode="auto">
          <a:xfrm>
            <a:off x="11120968" y="2785533"/>
            <a:ext cx="243417" cy="69851"/>
          </a:xfrm>
          <a:custGeom>
            <a:avLst/>
            <a:gdLst>
              <a:gd name="T0" fmla="*/ 0 w 118"/>
              <a:gd name="T1" fmla="*/ 0 h 35"/>
              <a:gd name="T2" fmla="*/ 0 w 118"/>
              <a:gd name="T3" fmla="*/ 7360 h 35"/>
              <a:gd name="T4" fmla="*/ 0 w 118"/>
              <a:gd name="T5" fmla="*/ 7360 h 35"/>
              <a:gd name="T6" fmla="*/ 1548 w 118"/>
              <a:gd name="T7" fmla="*/ 13248 h 35"/>
              <a:gd name="T8" fmla="*/ 3096 w 118"/>
              <a:gd name="T9" fmla="*/ 17664 h 35"/>
              <a:gd name="T10" fmla="*/ 9288 w 118"/>
              <a:gd name="T11" fmla="*/ 20608 h 35"/>
              <a:gd name="T12" fmla="*/ 13932 w 118"/>
              <a:gd name="T13" fmla="*/ 22080 h 35"/>
              <a:gd name="T14" fmla="*/ 83591 w 118"/>
              <a:gd name="T15" fmla="*/ 22080 h 35"/>
              <a:gd name="T16" fmla="*/ 83591 w 118"/>
              <a:gd name="T17" fmla="*/ 36801 h 35"/>
              <a:gd name="T18" fmla="*/ 52631 w 118"/>
              <a:gd name="T19" fmla="*/ 36801 h 35"/>
              <a:gd name="T20" fmla="*/ 52631 w 118"/>
              <a:gd name="T21" fmla="*/ 51521 h 35"/>
              <a:gd name="T22" fmla="*/ 128483 w 118"/>
              <a:gd name="T23" fmla="*/ 51521 h 35"/>
              <a:gd name="T24" fmla="*/ 128483 w 118"/>
              <a:gd name="T25" fmla="*/ 36801 h 35"/>
              <a:gd name="T26" fmla="*/ 99071 w 118"/>
              <a:gd name="T27" fmla="*/ 36801 h 35"/>
              <a:gd name="T28" fmla="*/ 99071 w 118"/>
              <a:gd name="T29" fmla="*/ 22080 h 35"/>
              <a:gd name="T30" fmla="*/ 167182 w 118"/>
              <a:gd name="T31" fmla="*/ 22080 h 35"/>
              <a:gd name="T32" fmla="*/ 167182 w 118"/>
              <a:gd name="T33" fmla="*/ 22080 h 35"/>
              <a:gd name="T34" fmla="*/ 173374 w 118"/>
              <a:gd name="T35" fmla="*/ 20608 h 35"/>
              <a:gd name="T36" fmla="*/ 179566 w 118"/>
              <a:gd name="T37" fmla="*/ 17664 h 35"/>
              <a:gd name="T38" fmla="*/ 181114 w 118"/>
              <a:gd name="T39" fmla="*/ 13248 h 35"/>
              <a:gd name="T40" fmla="*/ 182662 w 118"/>
              <a:gd name="T41" fmla="*/ 7360 h 35"/>
              <a:gd name="T42" fmla="*/ 182662 w 118"/>
              <a:gd name="T43" fmla="*/ 0 h 35"/>
              <a:gd name="T44" fmla="*/ 0 w 118"/>
              <a:gd name="T45" fmla="*/ 0 h 3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8" h="35">
                <a:moveTo>
                  <a:pt x="0" y="0"/>
                </a:moveTo>
                <a:lnTo>
                  <a:pt x="0" y="5"/>
                </a:lnTo>
                <a:lnTo>
                  <a:pt x="1" y="9"/>
                </a:lnTo>
                <a:lnTo>
                  <a:pt x="2" y="12"/>
                </a:lnTo>
                <a:lnTo>
                  <a:pt x="6" y="14"/>
                </a:lnTo>
                <a:lnTo>
                  <a:pt x="9" y="15"/>
                </a:lnTo>
                <a:lnTo>
                  <a:pt x="54" y="15"/>
                </a:lnTo>
                <a:lnTo>
                  <a:pt x="54" y="25"/>
                </a:lnTo>
                <a:lnTo>
                  <a:pt x="34" y="25"/>
                </a:lnTo>
                <a:lnTo>
                  <a:pt x="34" y="35"/>
                </a:lnTo>
                <a:lnTo>
                  <a:pt x="83" y="35"/>
                </a:lnTo>
                <a:lnTo>
                  <a:pt x="83" y="25"/>
                </a:lnTo>
                <a:lnTo>
                  <a:pt x="64" y="25"/>
                </a:lnTo>
                <a:lnTo>
                  <a:pt x="64" y="15"/>
                </a:lnTo>
                <a:lnTo>
                  <a:pt x="108" y="15"/>
                </a:lnTo>
                <a:lnTo>
                  <a:pt x="112" y="14"/>
                </a:lnTo>
                <a:lnTo>
                  <a:pt x="116" y="12"/>
                </a:lnTo>
                <a:lnTo>
                  <a:pt x="117" y="9"/>
                </a:lnTo>
                <a:lnTo>
                  <a:pt x="118" y="5"/>
                </a:lnTo>
                <a:lnTo>
                  <a:pt x="118" y="0"/>
                </a:lnTo>
                <a:lnTo>
                  <a:pt x="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09" name="Freeform 111">
            <a:extLst>
              <a:ext uri="{FF2B5EF4-FFF2-40B4-BE49-F238E27FC236}">
                <a16:creationId xmlns:a16="http://schemas.microsoft.com/office/drawing/2014/main" id="{FC18221A-892B-4CE4-9228-C757C33A9C5A}"/>
              </a:ext>
            </a:extLst>
          </p:cNvPr>
          <p:cNvSpPr>
            <a:spLocks noEditPoints="1"/>
          </p:cNvSpPr>
          <p:nvPr/>
        </p:nvSpPr>
        <p:spPr bwMode="auto">
          <a:xfrm>
            <a:off x="6699251" y="3268133"/>
            <a:ext cx="205316" cy="61384"/>
          </a:xfrm>
          <a:custGeom>
            <a:avLst/>
            <a:gdLst>
              <a:gd name="T0" fmla="*/ 138948 w 99"/>
              <a:gd name="T1" fmla="*/ 0 h 29"/>
              <a:gd name="T2" fmla="*/ 15612 w 99"/>
              <a:gd name="T3" fmla="*/ 0 h 29"/>
              <a:gd name="T4" fmla="*/ 15612 w 99"/>
              <a:gd name="T5" fmla="*/ 0 h 29"/>
              <a:gd name="T6" fmla="*/ 10928 w 99"/>
              <a:gd name="T7" fmla="*/ 1615 h 29"/>
              <a:gd name="T8" fmla="*/ 4684 w 99"/>
              <a:gd name="T9" fmla="*/ 3230 h 29"/>
              <a:gd name="T10" fmla="*/ 3122 w 99"/>
              <a:gd name="T11" fmla="*/ 9690 h 29"/>
              <a:gd name="T12" fmla="*/ 0 w 99"/>
              <a:gd name="T13" fmla="*/ 16151 h 29"/>
              <a:gd name="T14" fmla="*/ 0 w 99"/>
              <a:gd name="T15" fmla="*/ 32301 h 29"/>
              <a:gd name="T16" fmla="*/ 0 w 99"/>
              <a:gd name="T17" fmla="*/ 32301 h 29"/>
              <a:gd name="T18" fmla="*/ 3122 w 99"/>
              <a:gd name="T19" fmla="*/ 37147 h 29"/>
              <a:gd name="T20" fmla="*/ 4684 w 99"/>
              <a:gd name="T21" fmla="*/ 43607 h 29"/>
              <a:gd name="T22" fmla="*/ 10928 w 99"/>
              <a:gd name="T23" fmla="*/ 45222 h 29"/>
              <a:gd name="T24" fmla="*/ 15612 w 99"/>
              <a:gd name="T25" fmla="*/ 46837 h 29"/>
              <a:gd name="T26" fmla="*/ 138948 w 99"/>
              <a:gd name="T27" fmla="*/ 46837 h 29"/>
              <a:gd name="T28" fmla="*/ 138948 w 99"/>
              <a:gd name="T29" fmla="*/ 46837 h 29"/>
              <a:gd name="T30" fmla="*/ 145193 w 99"/>
              <a:gd name="T31" fmla="*/ 45222 h 29"/>
              <a:gd name="T32" fmla="*/ 151438 w 99"/>
              <a:gd name="T33" fmla="*/ 43607 h 29"/>
              <a:gd name="T34" fmla="*/ 152999 w 99"/>
              <a:gd name="T35" fmla="*/ 37147 h 29"/>
              <a:gd name="T36" fmla="*/ 154560 w 99"/>
              <a:gd name="T37" fmla="*/ 32301 h 29"/>
              <a:gd name="T38" fmla="*/ 154560 w 99"/>
              <a:gd name="T39" fmla="*/ 16151 h 29"/>
              <a:gd name="T40" fmla="*/ 154560 w 99"/>
              <a:gd name="T41" fmla="*/ 16151 h 29"/>
              <a:gd name="T42" fmla="*/ 152999 w 99"/>
              <a:gd name="T43" fmla="*/ 9690 h 29"/>
              <a:gd name="T44" fmla="*/ 151438 w 99"/>
              <a:gd name="T45" fmla="*/ 3230 h 29"/>
              <a:gd name="T46" fmla="*/ 145193 w 99"/>
              <a:gd name="T47" fmla="*/ 1615 h 29"/>
              <a:gd name="T48" fmla="*/ 138948 w 99"/>
              <a:gd name="T49" fmla="*/ 0 h 29"/>
              <a:gd name="T50" fmla="*/ 138948 w 99"/>
              <a:gd name="T51" fmla="*/ 0 h 29"/>
              <a:gd name="T52" fmla="*/ 123336 w 99"/>
              <a:gd name="T53" fmla="*/ 32301 h 29"/>
              <a:gd name="T54" fmla="*/ 123336 w 99"/>
              <a:gd name="T55" fmla="*/ 32301 h 29"/>
              <a:gd name="T56" fmla="*/ 120213 w 99"/>
              <a:gd name="T57" fmla="*/ 32301 h 29"/>
              <a:gd name="T58" fmla="*/ 118652 w 99"/>
              <a:gd name="T59" fmla="*/ 29071 h 29"/>
              <a:gd name="T60" fmla="*/ 115530 w 99"/>
              <a:gd name="T61" fmla="*/ 27456 h 29"/>
              <a:gd name="T62" fmla="*/ 115530 w 99"/>
              <a:gd name="T63" fmla="*/ 24226 h 29"/>
              <a:gd name="T64" fmla="*/ 115530 w 99"/>
              <a:gd name="T65" fmla="*/ 24226 h 29"/>
              <a:gd name="T66" fmla="*/ 115530 w 99"/>
              <a:gd name="T67" fmla="*/ 19381 h 29"/>
              <a:gd name="T68" fmla="*/ 118652 w 99"/>
              <a:gd name="T69" fmla="*/ 17766 h 29"/>
              <a:gd name="T70" fmla="*/ 120213 w 99"/>
              <a:gd name="T71" fmla="*/ 16151 h 29"/>
              <a:gd name="T72" fmla="*/ 123336 w 99"/>
              <a:gd name="T73" fmla="*/ 16151 h 29"/>
              <a:gd name="T74" fmla="*/ 123336 w 99"/>
              <a:gd name="T75" fmla="*/ 16151 h 29"/>
              <a:gd name="T76" fmla="*/ 128019 w 99"/>
              <a:gd name="T77" fmla="*/ 16151 h 29"/>
              <a:gd name="T78" fmla="*/ 129581 w 99"/>
              <a:gd name="T79" fmla="*/ 17766 h 29"/>
              <a:gd name="T80" fmla="*/ 131142 w 99"/>
              <a:gd name="T81" fmla="*/ 19381 h 29"/>
              <a:gd name="T82" fmla="*/ 131142 w 99"/>
              <a:gd name="T83" fmla="*/ 24226 h 29"/>
              <a:gd name="T84" fmla="*/ 131142 w 99"/>
              <a:gd name="T85" fmla="*/ 24226 h 29"/>
              <a:gd name="T86" fmla="*/ 131142 w 99"/>
              <a:gd name="T87" fmla="*/ 27456 h 29"/>
              <a:gd name="T88" fmla="*/ 129581 w 99"/>
              <a:gd name="T89" fmla="*/ 29071 h 29"/>
              <a:gd name="T90" fmla="*/ 128019 w 99"/>
              <a:gd name="T91" fmla="*/ 32301 h 29"/>
              <a:gd name="T92" fmla="*/ 123336 w 99"/>
              <a:gd name="T93" fmla="*/ 32301 h 29"/>
              <a:gd name="T94" fmla="*/ 123336 w 99"/>
              <a:gd name="T95" fmla="*/ 32301 h 2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99" h="29">
                <a:moveTo>
                  <a:pt x="89" y="0"/>
                </a:moveTo>
                <a:lnTo>
                  <a:pt x="10" y="0"/>
                </a:lnTo>
                <a:lnTo>
                  <a:pt x="7" y="1"/>
                </a:lnTo>
                <a:lnTo>
                  <a:pt x="3" y="2"/>
                </a:lnTo>
                <a:lnTo>
                  <a:pt x="2" y="6"/>
                </a:lnTo>
                <a:lnTo>
                  <a:pt x="0" y="10"/>
                </a:lnTo>
                <a:lnTo>
                  <a:pt x="0" y="20"/>
                </a:lnTo>
                <a:lnTo>
                  <a:pt x="2" y="23"/>
                </a:lnTo>
                <a:lnTo>
                  <a:pt x="3" y="27"/>
                </a:lnTo>
                <a:lnTo>
                  <a:pt x="7" y="28"/>
                </a:lnTo>
                <a:lnTo>
                  <a:pt x="10" y="29"/>
                </a:lnTo>
                <a:lnTo>
                  <a:pt x="89" y="29"/>
                </a:lnTo>
                <a:lnTo>
                  <a:pt x="93" y="28"/>
                </a:lnTo>
                <a:lnTo>
                  <a:pt x="97" y="27"/>
                </a:lnTo>
                <a:lnTo>
                  <a:pt x="98" y="23"/>
                </a:lnTo>
                <a:lnTo>
                  <a:pt x="99" y="20"/>
                </a:lnTo>
                <a:lnTo>
                  <a:pt x="99" y="10"/>
                </a:lnTo>
                <a:lnTo>
                  <a:pt x="98" y="6"/>
                </a:lnTo>
                <a:lnTo>
                  <a:pt x="97" y="2"/>
                </a:lnTo>
                <a:lnTo>
                  <a:pt x="93" y="1"/>
                </a:lnTo>
                <a:lnTo>
                  <a:pt x="89" y="0"/>
                </a:lnTo>
                <a:close/>
                <a:moveTo>
                  <a:pt x="79" y="20"/>
                </a:moveTo>
                <a:lnTo>
                  <a:pt x="79" y="20"/>
                </a:lnTo>
                <a:lnTo>
                  <a:pt x="77" y="20"/>
                </a:lnTo>
                <a:lnTo>
                  <a:pt x="76" y="18"/>
                </a:lnTo>
                <a:lnTo>
                  <a:pt x="74" y="17"/>
                </a:lnTo>
                <a:lnTo>
                  <a:pt x="74" y="15"/>
                </a:lnTo>
                <a:lnTo>
                  <a:pt x="74" y="12"/>
                </a:lnTo>
                <a:lnTo>
                  <a:pt x="76" y="11"/>
                </a:lnTo>
                <a:lnTo>
                  <a:pt x="77" y="10"/>
                </a:lnTo>
                <a:lnTo>
                  <a:pt x="79" y="10"/>
                </a:lnTo>
                <a:lnTo>
                  <a:pt x="82" y="10"/>
                </a:lnTo>
                <a:lnTo>
                  <a:pt x="83" y="11"/>
                </a:lnTo>
                <a:lnTo>
                  <a:pt x="84" y="12"/>
                </a:lnTo>
                <a:lnTo>
                  <a:pt x="84" y="15"/>
                </a:lnTo>
                <a:lnTo>
                  <a:pt x="84" y="17"/>
                </a:lnTo>
                <a:lnTo>
                  <a:pt x="83" y="18"/>
                </a:lnTo>
                <a:lnTo>
                  <a:pt x="82" y="20"/>
                </a:lnTo>
                <a:lnTo>
                  <a:pt x="79" y="2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10" name="Rectangle 112">
            <a:extLst>
              <a:ext uri="{FF2B5EF4-FFF2-40B4-BE49-F238E27FC236}">
                <a16:creationId xmlns:a16="http://schemas.microsoft.com/office/drawing/2014/main" id="{49423CA2-5562-4834-A4F4-0DD5471401D1}"/>
              </a:ext>
            </a:extLst>
          </p:cNvPr>
          <p:cNvSpPr>
            <a:spLocks noChangeArrowheads="1"/>
          </p:cNvSpPr>
          <p:nvPr/>
        </p:nvSpPr>
        <p:spPr bwMode="auto">
          <a:xfrm>
            <a:off x="6754285" y="3160185"/>
            <a:ext cx="95249" cy="635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dirty="0">
              <a:latin typeface="Montserrat Light" panose="00000400000000000000" pitchFamily="2" charset="0"/>
            </a:endParaRPr>
          </a:p>
        </p:txBody>
      </p:sp>
      <p:sp>
        <p:nvSpPr>
          <p:cNvPr id="111" name="Freeform 113">
            <a:extLst>
              <a:ext uri="{FF2B5EF4-FFF2-40B4-BE49-F238E27FC236}">
                <a16:creationId xmlns:a16="http://schemas.microsoft.com/office/drawing/2014/main" id="{7665C3D8-E349-4C6C-816E-43ACCF2FA9EB}"/>
              </a:ext>
            </a:extLst>
          </p:cNvPr>
          <p:cNvSpPr>
            <a:spLocks noEditPoints="1"/>
          </p:cNvSpPr>
          <p:nvPr/>
        </p:nvSpPr>
        <p:spPr bwMode="auto">
          <a:xfrm>
            <a:off x="6724651" y="3124201"/>
            <a:ext cx="160867" cy="131233"/>
          </a:xfrm>
          <a:custGeom>
            <a:avLst/>
            <a:gdLst>
              <a:gd name="T0" fmla="*/ 106360 w 79"/>
              <a:gd name="T1" fmla="*/ 0 h 64"/>
              <a:gd name="T2" fmla="*/ 15414 w 79"/>
              <a:gd name="T3" fmla="*/ 0 h 64"/>
              <a:gd name="T4" fmla="*/ 15414 w 79"/>
              <a:gd name="T5" fmla="*/ 0 h 64"/>
              <a:gd name="T6" fmla="*/ 9249 w 79"/>
              <a:gd name="T7" fmla="*/ 1537 h 64"/>
              <a:gd name="T8" fmla="*/ 4624 w 79"/>
              <a:gd name="T9" fmla="*/ 3074 h 64"/>
              <a:gd name="T10" fmla="*/ 1541 w 79"/>
              <a:gd name="T11" fmla="*/ 9221 h 64"/>
              <a:gd name="T12" fmla="*/ 0 w 79"/>
              <a:gd name="T13" fmla="*/ 15368 h 64"/>
              <a:gd name="T14" fmla="*/ 0 w 79"/>
              <a:gd name="T15" fmla="*/ 82989 h 64"/>
              <a:gd name="T16" fmla="*/ 0 w 79"/>
              <a:gd name="T17" fmla="*/ 82989 h 64"/>
              <a:gd name="T18" fmla="*/ 1541 w 79"/>
              <a:gd name="T19" fmla="*/ 89136 h 64"/>
              <a:gd name="T20" fmla="*/ 4624 w 79"/>
              <a:gd name="T21" fmla="*/ 93747 h 64"/>
              <a:gd name="T22" fmla="*/ 9249 w 79"/>
              <a:gd name="T23" fmla="*/ 96820 h 64"/>
              <a:gd name="T24" fmla="*/ 15414 w 79"/>
              <a:gd name="T25" fmla="*/ 98357 h 64"/>
              <a:gd name="T26" fmla="*/ 106360 w 79"/>
              <a:gd name="T27" fmla="*/ 98357 h 64"/>
              <a:gd name="T28" fmla="*/ 106360 w 79"/>
              <a:gd name="T29" fmla="*/ 98357 h 64"/>
              <a:gd name="T30" fmla="*/ 112525 w 79"/>
              <a:gd name="T31" fmla="*/ 96820 h 64"/>
              <a:gd name="T32" fmla="*/ 118691 w 79"/>
              <a:gd name="T33" fmla="*/ 93747 h 64"/>
              <a:gd name="T34" fmla="*/ 120233 w 79"/>
              <a:gd name="T35" fmla="*/ 89136 h 64"/>
              <a:gd name="T36" fmla="*/ 121774 w 79"/>
              <a:gd name="T37" fmla="*/ 82989 h 64"/>
              <a:gd name="T38" fmla="*/ 121774 w 79"/>
              <a:gd name="T39" fmla="*/ 15368 h 64"/>
              <a:gd name="T40" fmla="*/ 121774 w 79"/>
              <a:gd name="T41" fmla="*/ 15368 h 64"/>
              <a:gd name="T42" fmla="*/ 120233 w 79"/>
              <a:gd name="T43" fmla="*/ 9221 h 64"/>
              <a:gd name="T44" fmla="*/ 118691 w 79"/>
              <a:gd name="T45" fmla="*/ 3074 h 64"/>
              <a:gd name="T46" fmla="*/ 112525 w 79"/>
              <a:gd name="T47" fmla="*/ 1537 h 64"/>
              <a:gd name="T48" fmla="*/ 106360 w 79"/>
              <a:gd name="T49" fmla="*/ 0 h 64"/>
              <a:gd name="T50" fmla="*/ 106360 w 79"/>
              <a:gd name="T51" fmla="*/ 0 h 64"/>
              <a:gd name="T52" fmla="*/ 103277 w 79"/>
              <a:gd name="T53" fmla="*/ 75305 h 64"/>
              <a:gd name="T54" fmla="*/ 103277 w 79"/>
              <a:gd name="T55" fmla="*/ 75305 h 64"/>
              <a:gd name="T56" fmla="*/ 101735 w 79"/>
              <a:gd name="T57" fmla="*/ 76841 h 64"/>
              <a:gd name="T58" fmla="*/ 98652 w 79"/>
              <a:gd name="T59" fmla="*/ 79915 h 64"/>
              <a:gd name="T60" fmla="*/ 23122 w 79"/>
              <a:gd name="T61" fmla="*/ 79915 h 64"/>
              <a:gd name="T62" fmla="*/ 23122 w 79"/>
              <a:gd name="T63" fmla="*/ 79915 h 64"/>
              <a:gd name="T64" fmla="*/ 21580 w 79"/>
              <a:gd name="T65" fmla="*/ 76841 h 64"/>
              <a:gd name="T66" fmla="*/ 20039 w 79"/>
              <a:gd name="T67" fmla="*/ 75305 h 64"/>
              <a:gd name="T68" fmla="*/ 20039 w 79"/>
              <a:gd name="T69" fmla="*/ 23052 h 64"/>
              <a:gd name="T70" fmla="*/ 20039 w 79"/>
              <a:gd name="T71" fmla="*/ 23052 h 64"/>
              <a:gd name="T72" fmla="*/ 21580 w 79"/>
              <a:gd name="T73" fmla="*/ 19979 h 64"/>
              <a:gd name="T74" fmla="*/ 23122 w 79"/>
              <a:gd name="T75" fmla="*/ 18442 h 64"/>
              <a:gd name="T76" fmla="*/ 98652 w 79"/>
              <a:gd name="T77" fmla="*/ 18442 h 64"/>
              <a:gd name="T78" fmla="*/ 98652 w 79"/>
              <a:gd name="T79" fmla="*/ 18442 h 64"/>
              <a:gd name="T80" fmla="*/ 101735 w 79"/>
              <a:gd name="T81" fmla="*/ 19979 h 64"/>
              <a:gd name="T82" fmla="*/ 103277 w 79"/>
              <a:gd name="T83" fmla="*/ 23052 h 64"/>
              <a:gd name="T84" fmla="*/ 103277 w 79"/>
              <a:gd name="T85" fmla="*/ 75305 h 6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9" h="64">
                <a:moveTo>
                  <a:pt x="69" y="0"/>
                </a:moveTo>
                <a:lnTo>
                  <a:pt x="10" y="0"/>
                </a:lnTo>
                <a:lnTo>
                  <a:pt x="6" y="1"/>
                </a:lnTo>
                <a:lnTo>
                  <a:pt x="3" y="2"/>
                </a:lnTo>
                <a:lnTo>
                  <a:pt x="1" y="6"/>
                </a:lnTo>
                <a:lnTo>
                  <a:pt x="0" y="10"/>
                </a:lnTo>
                <a:lnTo>
                  <a:pt x="0" y="54"/>
                </a:lnTo>
                <a:lnTo>
                  <a:pt x="1" y="58"/>
                </a:lnTo>
                <a:lnTo>
                  <a:pt x="3" y="61"/>
                </a:lnTo>
                <a:lnTo>
                  <a:pt x="6" y="63"/>
                </a:lnTo>
                <a:lnTo>
                  <a:pt x="10" y="64"/>
                </a:lnTo>
                <a:lnTo>
                  <a:pt x="69" y="64"/>
                </a:lnTo>
                <a:lnTo>
                  <a:pt x="73" y="63"/>
                </a:lnTo>
                <a:lnTo>
                  <a:pt x="77" y="61"/>
                </a:lnTo>
                <a:lnTo>
                  <a:pt x="78" y="58"/>
                </a:lnTo>
                <a:lnTo>
                  <a:pt x="79" y="54"/>
                </a:lnTo>
                <a:lnTo>
                  <a:pt x="79" y="10"/>
                </a:lnTo>
                <a:lnTo>
                  <a:pt x="78" y="6"/>
                </a:lnTo>
                <a:lnTo>
                  <a:pt x="77" y="2"/>
                </a:lnTo>
                <a:lnTo>
                  <a:pt x="73" y="1"/>
                </a:lnTo>
                <a:lnTo>
                  <a:pt x="69" y="0"/>
                </a:lnTo>
                <a:close/>
                <a:moveTo>
                  <a:pt x="67" y="49"/>
                </a:moveTo>
                <a:lnTo>
                  <a:pt x="67" y="49"/>
                </a:lnTo>
                <a:lnTo>
                  <a:pt x="66" y="50"/>
                </a:lnTo>
                <a:lnTo>
                  <a:pt x="64" y="52"/>
                </a:lnTo>
                <a:lnTo>
                  <a:pt x="15" y="52"/>
                </a:lnTo>
                <a:lnTo>
                  <a:pt x="14" y="50"/>
                </a:lnTo>
                <a:lnTo>
                  <a:pt x="13" y="49"/>
                </a:lnTo>
                <a:lnTo>
                  <a:pt x="13" y="15"/>
                </a:lnTo>
                <a:lnTo>
                  <a:pt x="14" y="13"/>
                </a:lnTo>
                <a:lnTo>
                  <a:pt x="15" y="12"/>
                </a:lnTo>
                <a:lnTo>
                  <a:pt x="64" y="12"/>
                </a:lnTo>
                <a:lnTo>
                  <a:pt x="66" y="13"/>
                </a:lnTo>
                <a:lnTo>
                  <a:pt x="67" y="15"/>
                </a:lnTo>
                <a:lnTo>
                  <a:pt x="67" y="4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12" name="Freeform 114">
            <a:extLst>
              <a:ext uri="{FF2B5EF4-FFF2-40B4-BE49-F238E27FC236}">
                <a16:creationId xmlns:a16="http://schemas.microsoft.com/office/drawing/2014/main" id="{B4C0DA34-80A9-4286-845C-60BCEB9C0EC2}"/>
              </a:ext>
            </a:extLst>
          </p:cNvPr>
          <p:cNvSpPr>
            <a:spLocks noEditPoints="1"/>
          </p:cNvSpPr>
          <p:nvPr/>
        </p:nvSpPr>
        <p:spPr bwMode="auto">
          <a:xfrm>
            <a:off x="10627784" y="2631018"/>
            <a:ext cx="243416" cy="205316"/>
          </a:xfrm>
          <a:custGeom>
            <a:avLst/>
            <a:gdLst>
              <a:gd name="T0" fmla="*/ 99071 w 118"/>
              <a:gd name="T1" fmla="*/ 34347 h 99"/>
              <a:gd name="T2" fmla="*/ 114551 w 118"/>
              <a:gd name="T3" fmla="*/ 31224 h 99"/>
              <a:gd name="T4" fmla="*/ 137770 w 118"/>
              <a:gd name="T5" fmla="*/ 0 h 99"/>
              <a:gd name="T6" fmla="*/ 120743 w 118"/>
              <a:gd name="T7" fmla="*/ 14051 h 99"/>
              <a:gd name="T8" fmla="*/ 97523 w 118"/>
              <a:gd name="T9" fmla="*/ 17173 h 99"/>
              <a:gd name="T10" fmla="*/ 15480 w 118"/>
              <a:gd name="T11" fmla="*/ 46836 h 99"/>
              <a:gd name="T12" fmla="*/ 0 w 118"/>
              <a:gd name="T13" fmla="*/ 62448 h 99"/>
              <a:gd name="T14" fmla="*/ 9288 w 118"/>
              <a:gd name="T15" fmla="*/ 152999 h 99"/>
              <a:gd name="T16" fmla="*/ 179566 w 118"/>
              <a:gd name="T17" fmla="*/ 149876 h 99"/>
              <a:gd name="T18" fmla="*/ 181114 w 118"/>
              <a:gd name="T19" fmla="*/ 56204 h 99"/>
              <a:gd name="T20" fmla="*/ 91331 w 118"/>
              <a:gd name="T21" fmla="*/ 62448 h 99"/>
              <a:gd name="T22" fmla="*/ 99071 w 118"/>
              <a:gd name="T23" fmla="*/ 68693 h 99"/>
              <a:gd name="T24" fmla="*/ 91331 w 118"/>
              <a:gd name="T25" fmla="*/ 76499 h 99"/>
              <a:gd name="T26" fmla="*/ 83591 w 118"/>
              <a:gd name="T27" fmla="*/ 68693 h 99"/>
              <a:gd name="T28" fmla="*/ 91331 w 118"/>
              <a:gd name="T29" fmla="*/ 62448 h 99"/>
              <a:gd name="T30" fmla="*/ 97523 w 118"/>
              <a:gd name="T31" fmla="*/ 95234 h 99"/>
              <a:gd name="T32" fmla="*/ 97523 w 118"/>
              <a:gd name="T33" fmla="*/ 106162 h 99"/>
              <a:gd name="T34" fmla="*/ 85139 w 118"/>
              <a:gd name="T35" fmla="*/ 106162 h 99"/>
              <a:gd name="T36" fmla="*/ 85139 w 118"/>
              <a:gd name="T37" fmla="*/ 95234 h 99"/>
              <a:gd name="T38" fmla="*/ 68111 w 118"/>
              <a:gd name="T39" fmla="*/ 62448 h 99"/>
              <a:gd name="T40" fmla="*/ 75851 w 118"/>
              <a:gd name="T41" fmla="*/ 68693 h 99"/>
              <a:gd name="T42" fmla="*/ 68111 w 118"/>
              <a:gd name="T43" fmla="*/ 76499 h 99"/>
              <a:gd name="T44" fmla="*/ 60371 w 118"/>
              <a:gd name="T45" fmla="*/ 68693 h 99"/>
              <a:gd name="T46" fmla="*/ 68111 w 118"/>
              <a:gd name="T47" fmla="*/ 62448 h 99"/>
              <a:gd name="T48" fmla="*/ 75851 w 118"/>
              <a:gd name="T49" fmla="*/ 96795 h 99"/>
              <a:gd name="T50" fmla="*/ 72755 w 118"/>
              <a:gd name="T51" fmla="*/ 107724 h 99"/>
              <a:gd name="T52" fmla="*/ 60371 w 118"/>
              <a:gd name="T53" fmla="*/ 104601 h 99"/>
              <a:gd name="T54" fmla="*/ 65015 w 118"/>
              <a:gd name="T55" fmla="*/ 92112 h 99"/>
              <a:gd name="T56" fmla="*/ 41796 w 118"/>
              <a:gd name="T57" fmla="*/ 107724 h 99"/>
              <a:gd name="T58" fmla="*/ 37152 w 118"/>
              <a:gd name="T59" fmla="*/ 96795 h 99"/>
              <a:gd name="T60" fmla="*/ 49535 w 118"/>
              <a:gd name="T61" fmla="*/ 92112 h 99"/>
              <a:gd name="T62" fmla="*/ 52631 w 118"/>
              <a:gd name="T63" fmla="*/ 104601 h 99"/>
              <a:gd name="T64" fmla="*/ 44892 w 118"/>
              <a:gd name="T65" fmla="*/ 76499 h 99"/>
              <a:gd name="T66" fmla="*/ 37152 w 118"/>
              <a:gd name="T67" fmla="*/ 68693 h 99"/>
              <a:gd name="T68" fmla="*/ 44892 w 118"/>
              <a:gd name="T69" fmla="*/ 62448 h 99"/>
              <a:gd name="T70" fmla="*/ 52631 w 118"/>
              <a:gd name="T71" fmla="*/ 68693 h 99"/>
              <a:gd name="T72" fmla="*/ 44892 w 118"/>
              <a:gd name="T73" fmla="*/ 76499 h 99"/>
              <a:gd name="T74" fmla="*/ 122291 w 118"/>
              <a:gd name="T75" fmla="*/ 123336 h 99"/>
              <a:gd name="T76" fmla="*/ 108359 w 118"/>
              <a:gd name="T77" fmla="*/ 106162 h 99"/>
              <a:gd name="T78" fmla="*/ 108359 w 118"/>
              <a:gd name="T79" fmla="*/ 95234 h 99"/>
              <a:gd name="T80" fmla="*/ 120743 w 118"/>
              <a:gd name="T81" fmla="*/ 95234 h 99"/>
              <a:gd name="T82" fmla="*/ 120743 w 118"/>
              <a:gd name="T83" fmla="*/ 106162 h 99"/>
              <a:gd name="T84" fmla="*/ 114551 w 118"/>
              <a:gd name="T85" fmla="*/ 76499 h 99"/>
              <a:gd name="T86" fmla="*/ 106811 w 118"/>
              <a:gd name="T87" fmla="*/ 68693 h 99"/>
              <a:gd name="T88" fmla="*/ 114551 w 118"/>
              <a:gd name="T89" fmla="*/ 62448 h 99"/>
              <a:gd name="T90" fmla="*/ 122291 w 118"/>
              <a:gd name="T91" fmla="*/ 68693 h 99"/>
              <a:gd name="T92" fmla="*/ 114551 w 118"/>
              <a:gd name="T93" fmla="*/ 76499 h 99"/>
              <a:gd name="T94" fmla="*/ 130031 w 118"/>
              <a:gd name="T95" fmla="*/ 104601 h 99"/>
              <a:gd name="T96" fmla="*/ 133127 w 118"/>
              <a:gd name="T97" fmla="*/ 92112 h 99"/>
              <a:gd name="T98" fmla="*/ 145510 w 118"/>
              <a:gd name="T99" fmla="*/ 96795 h 99"/>
              <a:gd name="T100" fmla="*/ 140866 w 118"/>
              <a:gd name="T101" fmla="*/ 107724 h 99"/>
              <a:gd name="T102" fmla="*/ 133127 w 118"/>
              <a:gd name="T103" fmla="*/ 76499 h 99"/>
              <a:gd name="T104" fmla="*/ 130031 w 118"/>
              <a:gd name="T105" fmla="*/ 65571 h 99"/>
              <a:gd name="T106" fmla="*/ 140866 w 118"/>
              <a:gd name="T107" fmla="*/ 62448 h 99"/>
              <a:gd name="T108" fmla="*/ 145510 w 118"/>
              <a:gd name="T109" fmla="*/ 73377 h 9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8" h="99">
                <a:moveTo>
                  <a:pt x="108" y="30"/>
                </a:moveTo>
                <a:lnTo>
                  <a:pt x="64" y="30"/>
                </a:lnTo>
                <a:lnTo>
                  <a:pt x="64" y="25"/>
                </a:lnTo>
                <a:lnTo>
                  <a:pt x="64" y="22"/>
                </a:lnTo>
                <a:lnTo>
                  <a:pt x="65" y="21"/>
                </a:lnTo>
                <a:lnTo>
                  <a:pt x="66" y="20"/>
                </a:lnTo>
                <a:lnTo>
                  <a:pt x="69" y="20"/>
                </a:lnTo>
                <a:lnTo>
                  <a:pt x="74" y="20"/>
                </a:lnTo>
                <a:lnTo>
                  <a:pt x="80" y="19"/>
                </a:lnTo>
                <a:lnTo>
                  <a:pt x="84" y="15"/>
                </a:lnTo>
                <a:lnTo>
                  <a:pt x="87" y="11"/>
                </a:lnTo>
                <a:lnTo>
                  <a:pt x="89" y="5"/>
                </a:lnTo>
                <a:lnTo>
                  <a:pt x="89" y="0"/>
                </a:lnTo>
                <a:lnTo>
                  <a:pt x="79" y="0"/>
                </a:lnTo>
                <a:lnTo>
                  <a:pt x="79" y="5"/>
                </a:lnTo>
                <a:lnTo>
                  <a:pt x="79" y="8"/>
                </a:lnTo>
                <a:lnTo>
                  <a:pt x="78" y="9"/>
                </a:lnTo>
                <a:lnTo>
                  <a:pt x="76" y="10"/>
                </a:lnTo>
                <a:lnTo>
                  <a:pt x="74" y="10"/>
                </a:lnTo>
                <a:lnTo>
                  <a:pt x="69" y="10"/>
                </a:lnTo>
                <a:lnTo>
                  <a:pt x="63" y="11"/>
                </a:lnTo>
                <a:lnTo>
                  <a:pt x="59" y="15"/>
                </a:lnTo>
                <a:lnTo>
                  <a:pt x="55" y="19"/>
                </a:lnTo>
                <a:lnTo>
                  <a:pt x="54" y="25"/>
                </a:lnTo>
                <a:lnTo>
                  <a:pt x="54" y="30"/>
                </a:lnTo>
                <a:lnTo>
                  <a:pt x="10" y="30"/>
                </a:lnTo>
                <a:lnTo>
                  <a:pt x="6" y="31"/>
                </a:lnTo>
                <a:lnTo>
                  <a:pt x="2" y="32"/>
                </a:lnTo>
                <a:lnTo>
                  <a:pt x="1" y="36"/>
                </a:lnTo>
                <a:lnTo>
                  <a:pt x="0" y="40"/>
                </a:lnTo>
                <a:lnTo>
                  <a:pt x="0" y="89"/>
                </a:lnTo>
                <a:lnTo>
                  <a:pt x="1" y="93"/>
                </a:lnTo>
                <a:lnTo>
                  <a:pt x="2" y="96"/>
                </a:lnTo>
                <a:lnTo>
                  <a:pt x="6" y="98"/>
                </a:lnTo>
                <a:lnTo>
                  <a:pt x="10" y="99"/>
                </a:lnTo>
                <a:lnTo>
                  <a:pt x="108" y="99"/>
                </a:lnTo>
                <a:lnTo>
                  <a:pt x="112" y="98"/>
                </a:lnTo>
                <a:lnTo>
                  <a:pt x="116" y="96"/>
                </a:lnTo>
                <a:lnTo>
                  <a:pt x="117" y="93"/>
                </a:lnTo>
                <a:lnTo>
                  <a:pt x="118" y="89"/>
                </a:lnTo>
                <a:lnTo>
                  <a:pt x="118" y="40"/>
                </a:lnTo>
                <a:lnTo>
                  <a:pt x="117" y="36"/>
                </a:lnTo>
                <a:lnTo>
                  <a:pt x="116" y="32"/>
                </a:lnTo>
                <a:lnTo>
                  <a:pt x="112" y="31"/>
                </a:lnTo>
                <a:lnTo>
                  <a:pt x="108" y="30"/>
                </a:lnTo>
                <a:close/>
                <a:moveTo>
                  <a:pt x="59" y="40"/>
                </a:moveTo>
                <a:lnTo>
                  <a:pt x="59" y="40"/>
                </a:lnTo>
                <a:lnTo>
                  <a:pt x="61" y="40"/>
                </a:lnTo>
                <a:lnTo>
                  <a:pt x="63" y="41"/>
                </a:lnTo>
                <a:lnTo>
                  <a:pt x="64" y="42"/>
                </a:lnTo>
                <a:lnTo>
                  <a:pt x="64" y="44"/>
                </a:lnTo>
                <a:lnTo>
                  <a:pt x="64" y="47"/>
                </a:lnTo>
                <a:lnTo>
                  <a:pt x="63" y="48"/>
                </a:lnTo>
                <a:lnTo>
                  <a:pt x="61" y="49"/>
                </a:lnTo>
                <a:lnTo>
                  <a:pt x="59" y="49"/>
                </a:lnTo>
                <a:lnTo>
                  <a:pt x="57" y="49"/>
                </a:lnTo>
                <a:lnTo>
                  <a:pt x="55" y="48"/>
                </a:lnTo>
                <a:lnTo>
                  <a:pt x="54" y="47"/>
                </a:lnTo>
                <a:lnTo>
                  <a:pt x="54" y="44"/>
                </a:lnTo>
                <a:lnTo>
                  <a:pt x="54" y="42"/>
                </a:lnTo>
                <a:lnTo>
                  <a:pt x="55" y="41"/>
                </a:lnTo>
                <a:lnTo>
                  <a:pt x="57" y="40"/>
                </a:lnTo>
                <a:lnTo>
                  <a:pt x="59" y="40"/>
                </a:lnTo>
                <a:close/>
                <a:moveTo>
                  <a:pt x="59" y="59"/>
                </a:moveTo>
                <a:lnTo>
                  <a:pt x="59" y="59"/>
                </a:lnTo>
                <a:lnTo>
                  <a:pt x="61" y="59"/>
                </a:lnTo>
                <a:lnTo>
                  <a:pt x="63" y="61"/>
                </a:lnTo>
                <a:lnTo>
                  <a:pt x="64" y="62"/>
                </a:lnTo>
                <a:lnTo>
                  <a:pt x="64" y="64"/>
                </a:lnTo>
                <a:lnTo>
                  <a:pt x="64" y="67"/>
                </a:lnTo>
                <a:lnTo>
                  <a:pt x="63" y="68"/>
                </a:lnTo>
                <a:lnTo>
                  <a:pt x="61" y="69"/>
                </a:lnTo>
                <a:lnTo>
                  <a:pt x="59" y="69"/>
                </a:lnTo>
                <a:lnTo>
                  <a:pt x="57" y="69"/>
                </a:lnTo>
                <a:lnTo>
                  <a:pt x="55" y="68"/>
                </a:lnTo>
                <a:lnTo>
                  <a:pt x="54" y="67"/>
                </a:lnTo>
                <a:lnTo>
                  <a:pt x="54" y="64"/>
                </a:lnTo>
                <a:lnTo>
                  <a:pt x="54" y="62"/>
                </a:lnTo>
                <a:lnTo>
                  <a:pt x="55" y="61"/>
                </a:lnTo>
                <a:lnTo>
                  <a:pt x="57" y="59"/>
                </a:lnTo>
                <a:lnTo>
                  <a:pt x="59" y="59"/>
                </a:lnTo>
                <a:close/>
                <a:moveTo>
                  <a:pt x="44" y="40"/>
                </a:moveTo>
                <a:lnTo>
                  <a:pt x="44" y="40"/>
                </a:lnTo>
                <a:lnTo>
                  <a:pt x="47" y="40"/>
                </a:lnTo>
                <a:lnTo>
                  <a:pt x="48" y="41"/>
                </a:lnTo>
                <a:lnTo>
                  <a:pt x="49" y="42"/>
                </a:lnTo>
                <a:lnTo>
                  <a:pt x="49" y="44"/>
                </a:lnTo>
                <a:lnTo>
                  <a:pt x="49" y="47"/>
                </a:lnTo>
                <a:lnTo>
                  <a:pt x="48" y="48"/>
                </a:lnTo>
                <a:lnTo>
                  <a:pt x="47" y="49"/>
                </a:lnTo>
                <a:lnTo>
                  <a:pt x="44" y="49"/>
                </a:lnTo>
                <a:lnTo>
                  <a:pt x="42" y="49"/>
                </a:lnTo>
                <a:lnTo>
                  <a:pt x="41" y="48"/>
                </a:lnTo>
                <a:lnTo>
                  <a:pt x="39" y="47"/>
                </a:lnTo>
                <a:lnTo>
                  <a:pt x="39" y="44"/>
                </a:lnTo>
                <a:lnTo>
                  <a:pt x="39" y="42"/>
                </a:lnTo>
                <a:lnTo>
                  <a:pt x="41" y="41"/>
                </a:lnTo>
                <a:lnTo>
                  <a:pt x="42" y="40"/>
                </a:lnTo>
                <a:lnTo>
                  <a:pt x="44" y="40"/>
                </a:lnTo>
                <a:close/>
                <a:moveTo>
                  <a:pt x="44" y="59"/>
                </a:moveTo>
                <a:lnTo>
                  <a:pt x="44" y="59"/>
                </a:lnTo>
                <a:lnTo>
                  <a:pt x="47" y="59"/>
                </a:lnTo>
                <a:lnTo>
                  <a:pt x="48" y="61"/>
                </a:lnTo>
                <a:lnTo>
                  <a:pt x="49" y="62"/>
                </a:lnTo>
                <a:lnTo>
                  <a:pt x="49" y="64"/>
                </a:lnTo>
                <a:lnTo>
                  <a:pt x="49" y="67"/>
                </a:lnTo>
                <a:lnTo>
                  <a:pt x="48" y="68"/>
                </a:lnTo>
                <a:lnTo>
                  <a:pt x="47" y="69"/>
                </a:lnTo>
                <a:lnTo>
                  <a:pt x="44" y="69"/>
                </a:lnTo>
                <a:lnTo>
                  <a:pt x="42" y="69"/>
                </a:lnTo>
                <a:lnTo>
                  <a:pt x="41" y="68"/>
                </a:lnTo>
                <a:lnTo>
                  <a:pt x="39" y="67"/>
                </a:lnTo>
                <a:lnTo>
                  <a:pt x="39" y="64"/>
                </a:lnTo>
                <a:lnTo>
                  <a:pt x="39" y="62"/>
                </a:lnTo>
                <a:lnTo>
                  <a:pt x="41" y="61"/>
                </a:lnTo>
                <a:lnTo>
                  <a:pt x="42" y="59"/>
                </a:lnTo>
                <a:lnTo>
                  <a:pt x="44" y="59"/>
                </a:lnTo>
                <a:close/>
                <a:moveTo>
                  <a:pt x="29" y="69"/>
                </a:moveTo>
                <a:lnTo>
                  <a:pt x="29" y="69"/>
                </a:lnTo>
                <a:lnTo>
                  <a:pt x="27" y="69"/>
                </a:lnTo>
                <a:lnTo>
                  <a:pt x="26" y="68"/>
                </a:lnTo>
                <a:lnTo>
                  <a:pt x="24" y="67"/>
                </a:lnTo>
                <a:lnTo>
                  <a:pt x="24" y="64"/>
                </a:lnTo>
                <a:lnTo>
                  <a:pt x="24" y="62"/>
                </a:lnTo>
                <a:lnTo>
                  <a:pt x="26" y="61"/>
                </a:lnTo>
                <a:lnTo>
                  <a:pt x="27" y="59"/>
                </a:lnTo>
                <a:lnTo>
                  <a:pt x="29" y="59"/>
                </a:lnTo>
                <a:lnTo>
                  <a:pt x="32" y="59"/>
                </a:lnTo>
                <a:lnTo>
                  <a:pt x="33" y="61"/>
                </a:lnTo>
                <a:lnTo>
                  <a:pt x="34" y="62"/>
                </a:lnTo>
                <a:lnTo>
                  <a:pt x="34" y="64"/>
                </a:lnTo>
                <a:lnTo>
                  <a:pt x="34" y="67"/>
                </a:lnTo>
                <a:lnTo>
                  <a:pt x="33" y="68"/>
                </a:lnTo>
                <a:lnTo>
                  <a:pt x="32" y="69"/>
                </a:lnTo>
                <a:lnTo>
                  <a:pt x="29" y="69"/>
                </a:lnTo>
                <a:close/>
                <a:moveTo>
                  <a:pt x="29" y="49"/>
                </a:moveTo>
                <a:lnTo>
                  <a:pt x="29" y="49"/>
                </a:lnTo>
                <a:lnTo>
                  <a:pt x="27" y="49"/>
                </a:lnTo>
                <a:lnTo>
                  <a:pt x="26" y="48"/>
                </a:lnTo>
                <a:lnTo>
                  <a:pt x="24" y="47"/>
                </a:lnTo>
                <a:lnTo>
                  <a:pt x="24" y="44"/>
                </a:lnTo>
                <a:lnTo>
                  <a:pt x="24" y="42"/>
                </a:lnTo>
                <a:lnTo>
                  <a:pt x="26" y="41"/>
                </a:lnTo>
                <a:lnTo>
                  <a:pt x="27" y="40"/>
                </a:lnTo>
                <a:lnTo>
                  <a:pt x="29" y="40"/>
                </a:lnTo>
                <a:lnTo>
                  <a:pt x="32" y="40"/>
                </a:lnTo>
                <a:lnTo>
                  <a:pt x="33" y="41"/>
                </a:lnTo>
                <a:lnTo>
                  <a:pt x="34" y="42"/>
                </a:lnTo>
                <a:lnTo>
                  <a:pt x="34" y="44"/>
                </a:lnTo>
                <a:lnTo>
                  <a:pt x="34" y="47"/>
                </a:lnTo>
                <a:lnTo>
                  <a:pt x="33" y="48"/>
                </a:lnTo>
                <a:lnTo>
                  <a:pt x="32" y="49"/>
                </a:lnTo>
                <a:lnTo>
                  <a:pt x="29" y="49"/>
                </a:lnTo>
                <a:close/>
                <a:moveTo>
                  <a:pt x="79" y="89"/>
                </a:moveTo>
                <a:lnTo>
                  <a:pt x="39" y="89"/>
                </a:lnTo>
                <a:lnTo>
                  <a:pt x="39" y="79"/>
                </a:lnTo>
                <a:lnTo>
                  <a:pt x="79" y="79"/>
                </a:lnTo>
                <a:lnTo>
                  <a:pt x="79" y="89"/>
                </a:lnTo>
                <a:close/>
                <a:moveTo>
                  <a:pt x="74" y="69"/>
                </a:moveTo>
                <a:lnTo>
                  <a:pt x="74" y="69"/>
                </a:lnTo>
                <a:lnTo>
                  <a:pt x="71" y="69"/>
                </a:lnTo>
                <a:lnTo>
                  <a:pt x="70" y="68"/>
                </a:lnTo>
                <a:lnTo>
                  <a:pt x="69" y="67"/>
                </a:lnTo>
                <a:lnTo>
                  <a:pt x="69" y="64"/>
                </a:lnTo>
                <a:lnTo>
                  <a:pt x="69" y="62"/>
                </a:lnTo>
                <a:lnTo>
                  <a:pt x="70" y="61"/>
                </a:lnTo>
                <a:lnTo>
                  <a:pt x="71" y="59"/>
                </a:lnTo>
                <a:lnTo>
                  <a:pt x="74" y="59"/>
                </a:lnTo>
                <a:lnTo>
                  <a:pt x="76" y="59"/>
                </a:lnTo>
                <a:lnTo>
                  <a:pt x="78" y="61"/>
                </a:lnTo>
                <a:lnTo>
                  <a:pt x="79" y="62"/>
                </a:lnTo>
                <a:lnTo>
                  <a:pt x="79" y="64"/>
                </a:lnTo>
                <a:lnTo>
                  <a:pt x="79" y="67"/>
                </a:lnTo>
                <a:lnTo>
                  <a:pt x="78" y="68"/>
                </a:lnTo>
                <a:lnTo>
                  <a:pt x="76" y="69"/>
                </a:lnTo>
                <a:lnTo>
                  <a:pt x="74" y="69"/>
                </a:lnTo>
                <a:close/>
                <a:moveTo>
                  <a:pt x="74" y="49"/>
                </a:moveTo>
                <a:lnTo>
                  <a:pt x="74" y="49"/>
                </a:lnTo>
                <a:lnTo>
                  <a:pt x="71" y="49"/>
                </a:lnTo>
                <a:lnTo>
                  <a:pt x="70" y="48"/>
                </a:lnTo>
                <a:lnTo>
                  <a:pt x="69" y="47"/>
                </a:lnTo>
                <a:lnTo>
                  <a:pt x="69" y="44"/>
                </a:lnTo>
                <a:lnTo>
                  <a:pt x="69" y="42"/>
                </a:lnTo>
                <a:lnTo>
                  <a:pt x="70" y="41"/>
                </a:lnTo>
                <a:lnTo>
                  <a:pt x="71" y="40"/>
                </a:lnTo>
                <a:lnTo>
                  <a:pt x="74" y="40"/>
                </a:lnTo>
                <a:lnTo>
                  <a:pt x="76" y="40"/>
                </a:lnTo>
                <a:lnTo>
                  <a:pt x="78" y="41"/>
                </a:lnTo>
                <a:lnTo>
                  <a:pt x="79" y="42"/>
                </a:lnTo>
                <a:lnTo>
                  <a:pt x="79" y="44"/>
                </a:lnTo>
                <a:lnTo>
                  <a:pt x="79" y="47"/>
                </a:lnTo>
                <a:lnTo>
                  <a:pt x="78" y="48"/>
                </a:lnTo>
                <a:lnTo>
                  <a:pt x="76" y="49"/>
                </a:lnTo>
                <a:lnTo>
                  <a:pt x="74" y="49"/>
                </a:lnTo>
                <a:close/>
                <a:moveTo>
                  <a:pt x="89" y="69"/>
                </a:moveTo>
                <a:lnTo>
                  <a:pt x="89" y="69"/>
                </a:lnTo>
                <a:lnTo>
                  <a:pt x="86" y="69"/>
                </a:lnTo>
                <a:lnTo>
                  <a:pt x="85" y="68"/>
                </a:lnTo>
                <a:lnTo>
                  <a:pt x="84" y="67"/>
                </a:lnTo>
                <a:lnTo>
                  <a:pt x="84" y="64"/>
                </a:lnTo>
                <a:lnTo>
                  <a:pt x="84" y="62"/>
                </a:lnTo>
                <a:lnTo>
                  <a:pt x="85" y="61"/>
                </a:lnTo>
                <a:lnTo>
                  <a:pt x="86" y="59"/>
                </a:lnTo>
                <a:lnTo>
                  <a:pt x="89" y="59"/>
                </a:lnTo>
                <a:lnTo>
                  <a:pt x="91" y="59"/>
                </a:lnTo>
                <a:lnTo>
                  <a:pt x="92" y="61"/>
                </a:lnTo>
                <a:lnTo>
                  <a:pt x="94" y="62"/>
                </a:lnTo>
                <a:lnTo>
                  <a:pt x="94" y="64"/>
                </a:lnTo>
                <a:lnTo>
                  <a:pt x="94" y="67"/>
                </a:lnTo>
                <a:lnTo>
                  <a:pt x="92" y="68"/>
                </a:lnTo>
                <a:lnTo>
                  <a:pt x="91" y="69"/>
                </a:lnTo>
                <a:lnTo>
                  <a:pt x="89" y="69"/>
                </a:lnTo>
                <a:close/>
                <a:moveTo>
                  <a:pt x="89" y="49"/>
                </a:moveTo>
                <a:lnTo>
                  <a:pt x="89" y="49"/>
                </a:lnTo>
                <a:lnTo>
                  <a:pt x="86" y="49"/>
                </a:lnTo>
                <a:lnTo>
                  <a:pt x="85" y="48"/>
                </a:lnTo>
                <a:lnTo>
                  <a:pt x="84" y="47"/>
                </a:lnTo>
                <a:lnTo>
                  <a:pt x="84" y="44"/>
                </a:lnTo>
                <a:lnTo>
                  <a:pt x="84" y="42"/>
                </a:lnTo>
                <a:lnTo>
                  <a:pt x="85" y="41"/>
                </a:lnTo>
                <a:lnTo>
                  <a:pt x="86" y="40"/>
                </a:lnTo>
                <a:lnTo>
                  <a:pt x="89" y="40"/>
                </a:lnTo>
                <a:lnTo>
                  <a:pt x="91" y="40"/>
                </a:lnTo>
                <a:lnTo>
                  <a:pt x="92" y="41"/>
                </a:lnTo>
                <a:lnTo>
                  <a:pt x="94" y="42"/>
                </a:lnTo>
                <a:lnTo>
                  <a:pt x="94" y="44"/>
                </a:lnTo>
                <a:lnTo>
                  <a:pt x="94" y="47"/>
                </a:lnTo>
                <a:lnTo>
                  <a:pt x="92" y="48"/>
                </a:lnTo>
                <a:lnTo>
                  <a:pt x="91" y="49"/>
                </a:lnTo>
                <a:lnTo>
                  <a:pt x="89" y="4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13" name="Freeform 115">
            <a:extLst>
              <a:ext uri="{FF2B5EF4-FFF2-40B4-BE49-F238E27FC236}">
                <a16:creationId xmlns:a16="http://schemas.microsoft.com/office/drawing/2014/main" id="{8B162135-2937-4161-9F07-F9BB92FB3AA9}"/>
              </a:ext>
            </a:extLst>
          </p:cNvPr>
          <p:cNvSpPr>
            <a:spLocks/>
          </p:cNvSpPr>
          <p:nvPr/>
        </p:nvSpPr>
        <p:spPr bwMode="auto">
          <a:xfrm>
            <a:off x="7186085" y="3136900"/>
            <a:ext cx="224367" cy="118533"/>
          </a:xfrm>
          <a:custGeom>
            <a:avLst/>
            <a:gdLst>
              <a:gd name="T0" fmla="*/ 160875 w 109"/>
              <a:gd name="T1" fmla="*/ 0 h 59"/>
              <a:gd name="T2" fmla="*/ 7734 w 109"/>
              <a:gd name="T3" fmla="*/ 0 h 59"/>
              <a:gd name="T4" fmla="*/ 7734 w 109"/>
              <a:gd name="T5" fmla="*/ 0 h 59"/>
              <a:gd name="T6" fmla="*/ 4641 w 109"/>
              <a:gd name="T7" fmla="*/ 0 h 59"/>
              <a:gd name="T8" fmla="*/ 1547 w 109"/>
              <a:gd name="T9" fmla="*/ 1508 h 59"/>
              <a:gd name="T10" fmla="*/ 0 w 109"/>
              <a:gd name="T11" fmla="*/ 3017 h 59"/>
              <a:gd name="T12" fmla="*/ 0 w 109"/>
              <a:gd name="T13" fmla="*/ 7542 h 59"/>
              <a:gd name="T14" fmla="*/ 0 w 109"/>
              <a:gd name="T15" fmla="*/ 81448 h 59"/>
              <a:gd name="T16" fmla="*/ 61875 w 109"/>
              <a:gd name="T17" fmla="*/ 81448 h 59"/>
              <a:gd name="T18" fmla="*/ 61875 w 109"/>
              <a:gd name="T19" fmla="*/ 81448 h 59"/>
              <a:gd name="T20" fmla="*/ 66515 w 109"/>
              <a:gd name="T21" fmla="*/ 82957 h 59"/>
              <a:gd name="T22" fmla="*/ 72703 w 109"/>
              <a:gd name="T23" fmla="*/ 84465 h 59"/>
              <a:gd name="T24" fmla="*/ 74250 w 109"/>
              <a:gd name="T25" fmla="*/ 88990 h 59"/>
              <a:gd name="T26" fmla="*/ 94359 w 109"/>
              <a:gd name="T27" fmla="*/ 88990 h 59"/>
              <a:gd name="T28" fmla="*/ 95906 w 109"/>
              <a:gd name="T29" fmla="*/ 84465 h 59"/>
              <a:gd name="T30" fmla="*/ 95906 w 109"/>
              <a:gd name="T31" fmla="*/ 84465 h 59"/>
              <a:gd name="T32" fmla="*/ 102094 w 109"/>
              <a:gd name="T33" fmla="*/ 82957 h 59"/>
              <a:gd name="T34" fmla="*/ 106734 w 109"/>
              <a:gd name="T35" fmla="*/ 81448 h 59"/>
              <a:gd name="T36" fmla="*/ 168609 w 109"/>
              <a:gd name="T37" fmla="*/ 81448 h 59"/>
              <a:gd name="T38" fmla="*/ 168609 w 109"/>
              <a:gd name="T39" fmla="*/ 7542 h 59"/>
              <a:gd name="T40" fmla="*/ 168609 w 109"/>
              <a:gd name="T41" fmla="*/ 7542 h 59"/>
              <a:gd name="T42" fmla="*/ 168609 w 109"/>
              <a:gd name="T43" fmla="*/ 3017 h 59"/>
              <a:gd name="T44" fmla="*/ 167062 w 109"/>
              <a:gd name="T45" fmla="*/ 1508 h 59"/>
              <a:gd name="T46" fmla="*/ 163968 w 109"/>
              <a:gd name="T47" fmla="*/ 0 h 59"/>
              <a:gd name="T48" fmla="*/ 160875 w 109"/>
              <a:gd name="T49" fmla="*/ 0 h 59"/>
              <a:gd name="T50" fmla="*/ 160875 w 109"/>
              <a:gd name="T51" fmla="*/ 0 h 5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9" h="59">
                <a:moveTo>
                  <a:pt x="104" y="0"/>
                </a:moveTo>
                <a:lnTo>
                  <a:pt x="5" y="0"/>
                </a:lnTo>
                <a:lnTo>
                  <a:pt x="3" y="0"/>
                </a:lnTo>
                <a:lnTo>
                  <a:pt x="1" y="1"/>
                </a:lnTo>
                <a:lnTo>
                  <a:pt x="0" y="2"/>
                </a:lnTo>
                <a:lnTo>
                  <a:pt x="0" y="5"/>
                </a:lnTo>
                <a:lnTo>
                  <a:pt x="0" y="54"/>
                </a:lnTo>
                <a:lnTo>
                  <a:pt x="40" y="54"/>
                </a:lnTo>
                <a:lnTo>
                  <a:pt x="43" y="55"/>
                </a:lnTo>
                <a:lnTo>
                  <a:pt x="47" y="56"/>
                </a:lnTo>
                <a:lnTo>
                  <a:pt x="48" y="59"/>
                </a:lnTo>
                <a:lnTo>
                  <a:pt x="61" y="59"/>
                </a:lnTo>
                <a:lnTo>
                  <a:pt x="62" y="56"/>
                </a:lnTo>
                <a:lnTo>
                  <a:pt x="66" y="55"/>
                </a:lnTo>
                <a:lnTo>
                  <a:pt x="69" y="54"/>
                </a:lnTo>
                <a:lnTo>
                  <a:pt x="109" y="54"/>
                </a:lnTo>
                <a:lnTo>
                  <a:pt x="109" y="5"/>
                </a:lnTo>
                <a:lnTo>
                  <a:pt x="109" y="2"/>
                </a:lnTo>
                <a:lnTo>
                  <a:pt x="108" y="1"/>
                </a:lnTo>
                <a:lnTo>
                  <a:pt x="106" y="0"/>
                </a:lnTo>
                <a:lnTo>
                  <a:pt x="104"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14" name="Freeform 116">
            <a:extLst>
              <a:ext uri="{FF2B5EF4-FFF2-40B4-BE49-F238E27FC236}">
                <a16:creationId xmlns:a16="http://schemas.microsoft.com/office/drawing/2014/main" id="{A483E234-FB6B-4BC8-B1F7-153482B7E804}"/>
              </a:ext>
            </a:extLst>
          </p:cNvPr>
          <p:cNvSpPr>
            <a:spLocks/>
          </p:cNvSpPr>
          <p:nvPr/>
        </p:nvSpPr>
        <p:spPr bwMode="auto">
          <a:xfrm>
            <a:off x="7173385" y="3255433"/>
            <a:ext cx="249767" cy="61384"/>
          </a:xfrm>
          <a:custGeom>
            <a:avLst/>
            <a:gdLst>
              <a:gd name="T0" fmla="*/ 181046 w 119"/>
              <a:gd name="T1" fmla="*/ 0 h 29"/>
              <a:gd name="T2" fmla="*/ 116499 w 119"/>
              <a:gd name="T3" fmla="*/ 0 h 29"/>
              <a:gd name="T4" fmla="*/ 116499 w 119"/>
              <a:gd name="T5" fmla="*/ 0 h 29"/>
              <a:gd name="T6" fmla="*/ 113350 w 119"/>
              <a:gd name="T7" fmla="*/ 0 h 29"/>
              <a:gd name="T8" fmla="*/ 111776 w 119"/>
              <a:gd name="T9" fmla="*/ 1615 h 29"/>
              <a:gd name="T10" fmla="*/ 105479 w 119"/>
              <a:gd name="T11" fmla="*/ 8075 h 29"/>
              <a:gd name="T12" fmla="*/ 81864 w 119"/>
              <a:gd name="T13" fmla="*/ 8075 h 29"/>
              <a:gd name="T14" fmla="*/ 75567 w 119"/>
              <a:gd name="T15" fmla="*/ 1615 h 29"/>
              <a:gd name="T16" fmla="*/ 75567 w 119"/>
              <a:gd name="T17" fmla="*/ 1615 h 29"/>
              <a:gd name="T18" fmla="*/ 73993 w 119"/>
              <a:gd name="T19" fmla="*/ 0 h 29"/>
              <a:gd name="T20" fmla="*/ 70844 w 119"/>
              <a:gd name="T21" fmla="*/ 0 h 29"/>
              <a:gd name="T22" fmla="*/ 6297 w 119"/>
              <a:gd name="T23" fmla="*/ 0 h 29"/>
              <a:gd name="T24" fmla="*/ 6297 w 119"/>
              <a:gd name="T25" fmla="*/ 0 h 29"/>
              <a:gd name="T26" fmla="*/ 4723 w 119"/>
              <a:gd name="T27" fmla="*/ 1615 h 29"/>
              <a:gd name="T28" fmla="*/ 3149 w 119"/>
              <a:gd name="T29" fmla="*/ 3230 h 29"/>
              <a:gd name="T30" fmla="*/ 0 w 119"/>
              <a:gd name="T31" fmla="*/ 6460 h 29"/>
              <a:gd name="T32" fmla="*/ 0 w 119"/>
              <a:gd name="T33" fmla="*/ 9690 h 29"/>
              <a:gd name="T34" fmla="*/ 6297 w 119"/>
              <a:gd name="T35" fmla="*/ 33916 h 29"/>
              <a:gd name="T36" fmla="*/ 6297 w 119"/>
              <a:gd name="T37" fmla="*/ 33916 h 29"/>
              <a:gd name="T38" fmla="*/ 7872 w 119"/>
              <a:gd name="T39" fmla="*/ 40377 h 29"/>
              <a:gd name="T40" fmla="*/ 12594 w 119"/>
              <a:gd name="T41" fmla="*/ 43607 h 29"/>
              <a:gd name="T42" fmla="*/ 17317 w 119"/>
              <a:gd name="T43" fmla="*/ 45222 h 29"/>
              <a:gd name="T44" fmla="*/ 23615 w 119"/>
              <a:gd name="T45" fmla="*/ 46837 h 29"/>
              <a:gd name="T46" fmla="*/ 163728 w 119"/>
              <a:gd name="T47" fmla="*/ 46837 h 29"/>
              <a:gd name="T48" fmla="*/ 163728 w 119"/>
              <a:gd name="T49" fmla="*/ 46837 h 29"/>
              <a:gd name="T50" fmla="*/ 170026 w 119"/>
              <a:gd name="T51" fmla="*/ 45222 h 29"/>
              <a:gd name="T52" fmla="*/ 174749 w 119"/>
              <a:gd name="T53" fmla="*/ 43607 h 29"/>
              <a:gd name="T54" fmla="*/ 179471 w 119"/>
              <a:gd name="T55" fmla="*/ 40377 h 29"/>
              <a:gd name="T56" fmla="*/ 181046 w 119"/>
              <a:gd name="T57" fmla="*/ 33916 h 29"/>
              <a:gd name="T58" fmla="*/ 187343 w 119"/>
              <a:gd name="T59" fmla="*/ 9690 h 29"/>
              <a:gd name="T60" fmla="*/ 187343 w 119"/>
              <a:gd name="T61" fmla="*/ 9690 h 29"/>
              <a:gd name="T62" fmla="*/ 187343 w 119"/>
              <a:gd name="T63" fmla="*/ 6460 h 29"/>
              <a:gd name="T64" fmla="*/ 184194 w 119"/>
              <a:gd name="T65" fmla="*/ 3230 h 29"/>
              <a:gd name="T66" fmla="*/ 182620 w 119"/>
              <a:gd name="T67" fmla="*/ 1615 h 29"/>
              <a:gd name="T68" fmla="*/ 181046 w 119"/>
              <a:gd name="T69" fmla="*/ 0 h 29"/>
              <a:gd name="T70" fmla="*/ 181046 w 119"/>
              <a:gd name="T71" fmla="*/ 0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19" h="29">
                <a:moveTo>
                  <a:pt x="115" y="0"/>
                </a:moveTo>
                <a:lnTo>
                  <a:pt x="74" y="0"/>
                </a:lnTo>
                <a:lnTo>
                  <a:pt x="72" y="0"/>
                </a:lnTo>
                <a:lnTo>
                  <a:pt x="71" y="1"/>
                </a:lnTo>
                <a:lnTo>
                  <a:pt x="67" y="5"/>
                </a:lnTo>
                <a:lnTo>
                  <a:pt x="52" y="5"/>
                </a:lnTo>
                <a:lnTo>
                  <a:pt x="48" y="1"/>
                </a:lnTo>
                <a:lnTo>
                  <a:pt x="47" y="0"/>
                </a:lnTo>
                <a:lnTo>
                  <a:pt x="45" y="0"/>
                </a:lnTo>
                <a:lnTo>
                  <a:pt x="4" y="0"/>
                </a:lnTo>
                <a:lnTo>
                  <a:pt x="3" y="1"/>
                </a:lnTo>
                <a:lnTo>
                  <a:pt x="2" y="2"/>
                </a:lnTo>
                <a:lnTo>
                  <a:pt x="0" y="4"/>
                </a:lnTo>
                <a:lnTo>
                  <a:pt x="0" y="6"/>
                </a:lnTo>
                <a:lnTo>
                  <a:pt x="4" y="21"/>
                </a:lnTo>
                <a:lnTo>
                  <a:pt x="5" y="25"/>
                </a:lnTo>
                <a:lnTo>
                  <a:pt x="8" y="27"/>
                </a:lnTo>
                <a:lnTo>
                  <a:pt x="11" y="28"/>
                </a:lnTo>
                <a:lnTo>
                  <a:pt x="15" y="29"/>
                </a:lnTo>
                <a:lnTo>
                  <a:pt x="104" y="29"/>
                </a:lnTo>
                <a:lnTo>
                  <a:pt x="108" y="28"/>
                </a:lnTo>
                <a:lnTo>
                  <a:pt x="111" y="27"/>
                </a:lnTo>
                <a:lnTo>
                  <a:pt x="114" y="25"/>
                </a:lnTo>
                <a:lnTo>
                  <a:pt x="115" y="21"/>
                </a:lnTo>
                <a:lnTo>
                  <a:pt x="119" y="6"/>
                </a:lnTo>
                <a:lnTo>
                  <a:pt x="119" y="4"/>
                </a:lnTo>
                <a:lnTo>
                  <a:pt x="117" y="2"/>
                </a:lnTo>
                <a:lnTo>
                  <a:pt x="116" y="1"/>
                </a:lnTo>
                <a:lnTo>
                  <a:pt x="11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grpSp>
        <p:nvGrpSpPr>
          <p:cNvPr id="115" name="Group 580">
            <a:extLst>
              <a:ext uri="{FF2B5EF4-FFF2-40B4-BE49-F238E27FC236}">
                <a16:creationId xmlns:a16="http://schemas.microsoft.com/office/drawing/2014/main" id="{C004B75E-4FE7-4AE5-B21C-10AC899112FD}"/>
              </a:ext>
            </a:extLst>
          </p:cNvPr>
          <p:cNvGrpSpPr>
            <a:grpSpLocks/>
          </p:cNvGrpSpPr>
          <p:nvPr/>
        </p:nvGrpSpPr>
        <p:grpSpPr bwMode="auto">
          <a:xfrm>
            <a:off x="8178800" y="3143251"/>
            <a:ext cx="188384" cy="186267"/>
            <a:chOff x="8178974" y="3142487"/>
            <a:chExt cx="187343" cy="187345"/>
          </a:xfrm>
        </p:grpSpPr>
        <p:sp>
          <p:nvSpPr>
            <p:cNvPr id="116" name="Freeform 117">
              <a:extLst>
                <a:ext uri="{FF2B5EF4-FFF2-40B4-BE49-F238E27FC236}">
                  <a16:creationId xmlns:a16="http://schemas.microsoft.com/office/drawing/2014/main" id="{C8B434A2-1F4C-4E1C-B211-C6E366873A29}"/>
                </a:ext>
              </a:extLst>
            </p:cNvPr>
            <p:cNvSpPr>
              <a:spLocks/>
            </p:cNvSpPr>
            <p:nvPr/>
          </p:nvSpPr>
          <p:spPr bwMode="auto">
            <a:xfrm>
              <a:off x="8266401" y="3142487"/>
              <a:ext cx="99916" cy="99916"/>
            </a:xfrm>
            <a:custGeom>
              <a:avLst/>
              <a:gdLst>
                <a:gd name="T0" fmla="*/ 18352 w 49"/>
                <a:gd name="T1" fmla="*/ 0 h 48"/>
                <a:gd name="T2" fmla="*/ 18352 w 49"/>
                <a:gd name="T3" fmla="*/ 20816 h 48"/>
                <a:gd name="T4" fmla="*/ 63212 w 49"/>
                <a:gd name="T5" fmla="*/ 20816 h 48"/>
                <a:gd name="T6" fmla="*/ 0 w 49"/>
                <a:gd name="T7" fmla="*/ 83263 h 48"/>
                <a:gd name="T8" fmla="*/ 16313 w 49"/>
                <a:gd name="T9" fmla="*/ 99916 h 48"/>
                <a:gd name="T10" fmla="*/ 79525 w 49"/>
                <a:gd name="T11" fmla="*/ 35387 h 48"/>
                <a:gd name="T12" fmla="*/ 79525 w 49"/>
                <a:gd name="T13" fmla="*/ 81182 h 48"/>
                <a:gd name="T14" fmla="*/ 99916 w 49"/>
                <a:gd name="T15" fmla="*/ 81182 h 48"/>
                <a:gd name="T16" fmla="*/ 99916 w 49"/>
                <a:gd name="T17" fmla="*/ 0 h 48"/>
                <a:gd name="T18" fmla="*/ 18352 w 49"/>
                <a:gd name="T19" fmla="*/ 0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9" h="48">
                  <a:moveTo>
                    <a:pt x="9" y="0"/>
                  </a:moveTo>
                  <a:lnTo>
                    <a:pt x="9" y="10"/>
                  </a:lnTo>
                  <a:lnTo>
                    <a:pt x="31" y="10"/>
                  </a:lnTo>
                  <a:lnTo>
                    <a:pt x="0" y="40"/>
                  </a:lnTo>
                  <a:lnTo>
                    <a:pt x="8" y="48"/>
                  </a:lnTo>
                  <a:lnTo>
                    <a:pt x="39" y="17"/>
                  </a:lnTo>
                  <a:lnTo>
                    <a:pt x="39" y="39"/>
                  </a:lnTo>
                  <a:lnTo>
                    <a:pt x="49" y="39"/>
                  </a:lnTo>
                  <a:lnTo>
                    <a:pt x="49" y="0"/>
                  </a:lnTo>
                  <a:lnTo>
                    <a:pt x="9"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17" name="Freeform 118">
              <a:extLst>
                <a:ext uri="{FF2B5EF4-FFF2-40B4-BE49-F238E27FC236}">
                  <a16:creationId xmlns:a16="http://schemas.microsoft.com/office/drawing/2014/main" id="{DC91354E-34CC-4E09-AF70-569308E29BA8}"/>
                </a:ext>
              </a:extLst>
            </p:cNvPr>
            <p:cNvSpPr>
              <a:spLocks/>
            </p:cNvSpPr>
            <p:nvPr/>
          </p:nvSpPr>
          <p:spPr bwMode="auto">
            <a:xfrm>
              <a:off x="8178974" y="3154977"/>
              <a:ext cx="174855" cy="174855"/>
            </a:xfrm>
            <a:custGeom>
              <a:avLst/>
              <a:gdLst>
                <a:gd name="T0" fmla="*/ 164447 w 84"/>
                <a:gd name="T1" fmla="*/ 113761 h 83"/>
                <a:gd name="T2" fmla="*/ 122815 w 84"/>
                <a:gd name="T3" fmla="*/ 113761 h 83"/>
                <a:gd name="T4" fmla="*/ 122815 w 84"/>
                <a:gd name="T5" fmla="*/ 113761 h 83"/>
                <a:gd name="T6" fmla="*/ 116570 w 84"/>
                <a:gd name="T7" fmla="*/ 113761 h 83"/>
                <a:gd name="T8" fmla="*/ 114488 w 84"/>
                <a:gd name="T9" fmla="*/ 115868 h 83"/>
                <a:gd name="T10" fmla="*/ 112407 w 84"/>
                <a:gd name="T11" fmla="*/ 117974 h 83"/>
                <a:gd name="T12" fmla="*/ 112407 w 84"/>
                <a:gd name="T13" fmla="*/ 124295 h 83"/>
                <a:gd name="T14" fmla="*/ 112407 w 84"/>
                <a:gd name="T15" fmla="*/ 134828 h 83"/>
                <a:gd name="T16" fmla="*/ 112407 w 84"/>
                <a:gd name="T17" fmla="*/ 134828 h 83"/>
                <a:gd name="T18" fmla="*/ 97836 w 84"/>
                <a:gd name="T19" fmla="*/ 130615 h 83"/>
                <a:gd name="T20" fmla="*/ 83264 w 84"/>
                <a:gd name="T21" fmla="*/ 128508 h 83"/>
                <a:gd name="T22" fmla="*/ 70775 w 84"/>
                <a:gd name="T23" fmla="*/ 122188 h 83"/>
                <a:gd name="T24" fmla="*/ 60367 w 84"/>
                <a:gd name="T25" fmla="*/ 113761 h 83"/>
                <a:gd name="T26" fmla="*/ 54122 w 84"/>
                <a:gd name="T27" fmla="*/ 103228 h 83"/>
                <a:gd name="T28" fmla="*/ 45795 w 84"/>
                <a:gd name="T29" fmla="*/ 90588 h 83"/>
                <a:gd name="T30" fmla="*/ 43714 w 84"/>
                <a:gd name="T31" fmla="*/ 77947 h 83"/>
                <a:gd name="T32" fmla="*/ 39551 w 84"/>
                <a:gd name="T33" fmla="*/ 61094 h 83"/>
                <a:gd name="T34" fmla="*/ 49959 w 84"/>
                <a:gd name="T35" fmla="*/ 61094 h 83"/>
                <a:gd name="T36" fmla="*/ 49959 w 84"/>
                <a:gd name="T37" fmla="*/ 61094 h 83"/>
                <a:gd name="T38" fmla="*/ 56203 w 84"/>
                <a:gd name="T39" fmla="*/ 61094 h 83"/>
                <a:gd name="T40" fmla="*/ 58285 w 84"/>
                <a:gd name="T41" fmla="*/ 58987 h 83"/>
                <a:gd name="T42" fmla="*/ 60367 w 84"/>
                <a:gd name="T43" fmla="*/ 56881 h 83"/>
                <a:gd name="T44" fmla="*/ 60367 w 84"/>
                <a:gd name="T45" fmla="*/ 50560 h 83"/>
                <a:gd name="T46" fmla="*/ 60367 w 84"/>
                <a:gd name="T47" fmla="*/ 10533 h 83"/>
                <a:gd name="T48" fmla="*/ 60367 w 84"/>
                <a:gd name="T49" fmla="*/ 10533 h 83"/>
                <a:gd name="T50" fmla="*/ 60367 w 84"/>
                <a:gd name="T51" fmla="*/ 4213 h 83"/>
                <a:gd name="T52" fmla="*/ 58285 w 84"/>
                <a:gd name="T53" fmla="*/ 2107 h 83"/>
                <a:gd name="T54" fmla="*/ 56203 w 84"/>
                <a:gd name="T55" fmla="*/ 0 h 83"/>
                <a:gd name="T56" fmla="*/ 49959 w 84"/>
                <a:gd name="T57" fmla="*/ 0 h 83"/>
                <a:gd name="T58" fmla="*/ 10408 w 84"/>
                <a:gd name="T59" fmla="*/ 0 h 83"/>
                <a:gd name="T60" fmla="*/ 10408 w 84"/>
                <a:gd name="T61" fmla="*/ 0 h 83"/>
                <a:gd name="T62" fmla="*/ 4163 w 84"/>
                <a:gd name="T63" fmla="*/ 0 h 83"/>
                <a:gd name="T64" fmla="*/ 2082 w 84"/>
                <a:gd name="T65" fmla="*/ 2107 h 83"/>
                <a:gd name="T66" fmla="*/ 0 w 84"/>
                <a:gd name="T67" fmla="*/ 4213 h 83"/>
                <a:gd name="T68" fmla="*/ 0 w 84"/>
                <a:gd name="T69" fmla="*/ 10533 h 83"/>
                <a:gd name="T70" fmla="*/ 0 w 84"/>
                <a:gd name="T71" fmla="*/ 61094 h 83"/>
                <a:gd name="T72" fmla="*/ 0 w 84"/>
                <a:gd name="T73" fmla="*/ 61094 h 83"/>
                <a:gd name="T74" fmla="*/ 2082 w 84"/>
                <a:gd name="T75" fmla="*/ 84267 h 83"/>
                <a:gd name="T76" fmla="*/ 6245 w 84"/>
                <a:gd name="T77" fmla="*/ 105334 h 83"/>
                <a:gd name="T78" fmla="*/ 20816 w 84"/>
                <a:gd name="T79" fmla="*/ 126401 h 83"/>
                <a:gd name="T80" fmla="*/ 33306 w 84"/>
                <a:gd name="T81" fmla="*/ 141148 h 83"/>
                <a:gd name="T82" fmla="*/ 47877 w 84"/>
                <a:gd name="T83" fmla="*/ 155895 h 83"/>
                <a:gd name="T84" fmla="*/ 68693 w 84"/>
                <a:gd name="T85" fmla="*/ 168535 h 83"/>
                <a:gd name="T86" fmla="*/ 89509 w 84"/>
                <a:gd name="T87" fmla="*/ 172748 h 83"/>
                <a:gd name="T88" fmla="*/ 112407 w 84"/>
                <a:gd name="T89" fmla="*/ 174855 h 83"/>
                <a:gd name="T90" fmla="*/ 164447 w 84"/>
                <a:gd name="T91" fmla="*/ 174855 h 83"/>
                <a:gd name="T92" fmla="*/ 164447 w 84"/>
                <a:gd name="T93" fmla="*/ 174855 h 83"/>
                <a:gd name="T94" fmla="*/ 168610 w 84"/>
                <a:gd name="T95" fmla="*/ 174855 h 83"/>
                <a:gd name="T96" fmla="*/ 170692 w 84"/>
                <a:gd name="T97" fmla="*/ 172748 h 83"/>
                <a:gd name="T98" fmla="*/ 174855 w 84"/>
                <a:gd name="T99" fmla="*/ 170642 h 83"/>
                <a:gd name="T100" fmla="*/ 174855 w 84"/>
                <a:gd name="T101" fmla="*/ 164322 h 83"/>
                <a:gd name="T102" fmla="*/ 174855 w 84"/>
                <a:gd name="T103" fmla="*/ 124295 h 83"/>
                <a:gd name="T104" fmla="*/ 174855 w 84"/>
                <a:gd name="T105" fmla="*/ 124295 h 83"/>
                <a:gd name="T106" fmla="*/ 174855 w 84"/>
                <a:gd name="T107" fmla="*/ 117974 h 83"/>
                <a:gd name="T108" fmla="*/ 170692 w 84"/>
                <a:gd name="T109" fmla="*/ 115868 h 83"/>
                <a:gd name="T110" fmla="*/ 168610 w 84"/>
                <a:gd name="T111" fmla="*/ 113761 h 83"/>
                <a:gd name="T112" fmla="*/ 164447 w 84"/>
                <a:gd name="T113" fmla="*/ 113761 h 83"/>
                <a:gd name="T114" fmla="*/ 164447 w 84"/>
                <a:gd name="T115" fmla="*/ 113761 h 8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4" h="83">
                  <a:moveTo>
                    <a:pt x="79" y="54"/>
                  </a:moveTo>
                  <a:lnTo>
                    <a:pt x="59" y="54"/>
                  </a:lnTo>
                  <a:lnTo>
                    <a:pt x="56" y="54"/>
                  </a:lnTo>
                  <a:lnTo>
                    <a:pt x="55" y="55"/>
                  </a:lnTo>
                  <a:lnTo>
                    <a:pt x="54" y="56"/>
                  </a:lnTo>
                  <a:lnTo>
                    <a:pt x="54" y="59"/>
                  </a:lnTo>
                  <a:lnTo>
                    <a:pt x="54" y="64"/>
                  </a:lnTo>
                  <a:lnTo>
                    <a:pt x="47" y="62"/>
                  </a:lnTo>
                  <a:lnTo>
                    <a:pt x="40" y="61"/>
                  </a:lnTo>
                  <a:lnTo>
                    <a:pt x="34" y="58"/>
                  </a:lnTo>
                  <a:lnTo>
                    <a:pt x="29" y="54"/>
                  </a:lnTo>
                  <a:lnTo>
                    <a:pt x="26" y="49"/>
                  </a:lnTo>
                  <a:lnTo>
                    <a:pt x="22" y="43"/>
                  </a:lnTo>
                  <a:lnTo>
                    <a:pt x="21" y="37"/>
                  </a:lnTo>
                  <a:lnTo>
                    <a:pt x="19" y="29"/>
                  </a:lnTo>
                  <a:lnTo>
                    <a:pt x="24" y="29"/>
                  </a:lnTo>
                  <a:lnTo>
                    <a:pt x="27" y="29"/>
                  </a:lnTo>
                  <a:lnTo>
                    <a:pt x="28" y="28"/>
                  </a:lnTo>
                  <a:lnTo>
                    <a:pt x="29" y="27"/>
                  </a:lnTo>
                  <a:lnTo>
                    <a:pt x="29" y="24"/>
                  </a:lnTo>
                  <a:lnTo>
                    <a:pt x="29" y="5"/>
                  </a:lnTo>
                  <a:lnTo>
                    <a:pt x="29" y="2"/>
                  </a:lnTo>
                  <a:lnTo>
                    <a:pt x="28" y="1"/>
                  </a:lnTo>
                  <a:lnTo>
                    <a:pt x="27" y="0"/>
                  </a:lnTo>
                  <a:lnTo>
                    <a:pt x="24" y="0"/>
                  </a:lnTo>
                  <a:lnTo>
                    <a:pt x="5" y="0"/>
                  </a:lnTo>
                  <a:lnTo>
                    <a:pt x="2" y="0"/>
                  </a:lnTo>
                  <a:lnTo>
                    <a:pt x="1" y="1"/>
                  </a:lnTo>
                  <a:lnTo>
                    <a:pt x="0" y="2"/>
                  </a:lnTo>
                  <a:lnTo>
                    <a:pt x="0" y="5"/>
                  </a:lnTo>
                  <a:lnTo>
                    <a:pt x="0" y="29"/>
                  </a:lnTo>
                  <a:lnTo>
                    <a:pt x="1" y="40"/>
                  </a:lnTo>
                  <a:lnTo>
                    <a:pt x="3" y="50"/>
                  </a:lnTo>
                  <a:lnTo>
                    <a:pt x="10" y="60"/>
                  </a:lnTo>
                  <a:lnTo>
                    <a:pt x="16" y="67"/>
                  </a:lnTo>
                  <a:lnTo>
                    <a:pt x="23" y="74"/>
                  </a:lnTo>
                  <a:lnTo>
                    <a:pt x="33" y="80"/>
                  </a:lnTo>
                  <a:lnTo>
                    <a:pt x="43" y="82"/>
                  </a:lnTo>
                  <a:lnTo>
                    <a:pt x="54" y="83"/>
                  </a:lnTo>
                  <a:lnTo>
                    <a:pt x="79" y="83"/>
                  </a:lnTo>
                  <a:lnTo>
                    <a:pt x="81" y="83"/>
                  </a:lnTo>
                  <a:lnTo>
                    <a:pt x="82" y="82"/>
                  </a:lnTo>
                  <a:lnTo>
                    <a:pt x="84" y="81"/>
                  </a:lnTo>
                  <a:lnTo>
                    <a:pt x="84" y="78"/>
                  </a:lnTo>
                  <a:lnTo>
                    <a:pt x="84" y="59"/>
                  </a:lnTo>
                  <a:lnTo>
                    <a:pt x="84" y="56"/>
                  </a:lnTo>
                  <a:lnTo>
                    <a:pt x="82" y="55"/>
                  </a:lnTo>
                  <a:lnTo>
                    <a:pt x="81" y="54"/>
                  </a:lnTo>
                  <a:lnTo>
                    <a:pt x="79" y="5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grpSp>
      <p:grpSp>
        <p:nvGrpSpPr>
          <p:cNvPr id="118" name="Group 117">
            <a:extLst>
              <a:ext uri="{FF2B5EF4-FFF2-40B4-BE49-F238E27FC236}">
                <a16:creationId xmlns:a16="http://schemas.microsoft.com/office/drawing/2014/main" id="{DC213ED1-0EB6-469B-BDDA-E85C7438D4EF}"/>
              </a:ext>
            </a:extLst>
          </p:cNvPr>
          <p:cNvGrpSpPr/>
          <p:nvPr/>
        </p:nvGrpSpPr>
        <p:grpSpPr>
          <a:xfrm>
            <a:off x="7679392" y="3111265"/>
            <a:ext cx="218571" cy="224812"/>
            <a:chOff x="7679391" y="3111264"/>
            <a:chExt cx="218571" cy="224812"/>
          </a:xfrm>
          <a:solidFill>
            <a:schemeClr val="tx1"/>
          </a:solidFill>
        </p:grpSpPr>
        <p:sp>
          <p:nvSpPr>
            <p:cNvPr id="119" name="Freeform 119">
              <a:extLst>
                <a:ext uri="{FF2B5EF4-FFF2-40B4-BE49-F238E27FC236}">
                  <a16:creationId xmlns:a16="http://schemas.microsoft.com/office/drawing/2014/main" id="{23AB6CFC-F1DE-4F98-BC0C-153EC2920B72}"/>
                </a:ext>
              </a:extLst>
            </p:cNvPr>
            <p:cNvSpPr>
              <a:spLocks/>
            </p:cNvSpPr>
            <p:nvPr/>
          </p:nvSpPr>
          <p:spPr bwMode="auto">
            <a:xfrm>
              <a:off x="7679391" y="3111264"/>
              <a:ext cx="218571" cy="118653"/>
            </a:xfrm>
            <a:custGeom>
              <a:avLst/>
              <a:gdLst>
                <a:gd name="T0" fmla="*/ 102 w 104"/>
                <a:gd name="T1" fmla="*/ 28 h 55"/>
                <a:gd name="T2" fmla="*/ 87 w 104"/>
                <a:gd name="T3" fmla="*/ 15 h 55"/>
                <a:gd name="T4" fmla="*/ 87 w 104"/>
                <a:gd name="T5" fmla="*/ 15 h 55"/>
                <a:gd name="T6" fmla="*/ 79 w 104"/>
                <a:gd name="T7" fmla="*/ 8 h 55"/>
                <a:gd name="T8" fmla="*/ 71 w 104"/>
                <a:gd name="T9" fmla="*/ 4 h 55"/>
                <a:gd name="T10" fmla="*/ 62 w 104"/>
                <a:gd name="T11" fmla="*/ 1 h 55"/>
                <a:gd name="T12" fmla="*/ 52 w 104"/>
                <a:gd name="T13" fmla="*/ 0 h 55"/>
                <a:gd name="T14" fmla="*/ 42 w 104"/>
                <a:gd name="T15" fmla="*/ 1 h 55"/>
                <a:gd name="T16" fmla="*/ 34 w 104"/>
                <a:gd name="T17" fmla="*/ 4 h 55"/>
                <a:gd name="T18" fmla="*/ 25 w 104"/>
                <a:gd name="T19" fmla="*/ 8 h 55"/>
                <a:gd name="T20" fmla="*/ 18 w 104"/>
                <a:gd name="T21" fmla="*/ 15 h 55"/>
                <a:gd name="T22" fmla="*/ 3 w 104"/>
                <a:gd name="T23" fmla="*/ 28 h 55"/>
                <a:gd name="T24" fmla="*/ 3 w 104"/>
                <a:gd name="T25" fmla="*/ 28 h 55"/>
                <a:gd name="T26" fmla="*/ 2 w 104"/>
                <a:gd name="T27" fmla="*/ 32 h 55"/>
                <a:gd name="T28" fmla="*/ 0 w 104"/>
                <a:gd name="T29" fmla="*/ 36 h 55"/>
                <a:gd name="T30" fmla="*/ 0 w 104"/>
                <a:gd name="T31" fmla="*/ 36 h 55"/>
                <a:gd name="T32" fmla="*/ 2 w 104"/>
                <a:gd name="T33" fmla="*/ 39 h 55"/>
                <a:gd name="T34" fmla="*/ 3 w 104"/>
                <a:gd name="T35" fmla="*/ 42 h 55"/>
                <a:gd name="T36" fmla="*/ 14 w 104"/>
                <a:gd name="T37" fmla="*/ 53 h 55"/>
                <a:gd name="T38" fmla="*/ 14 w 104"/>
                <a:gd name="T39" fmla="*/ 53 h 55"/>
                <a:gd name="T40" fmla="*/ 17 w 104"/>
                <a:gd name="T41" fmla="*/ 55 h 55"/>
                <a:gd name="T42" fmla="*/ 21 w 104"/>
                <a:gd name="T43" fmla="*/ 55 h 55"/>
                <a:gd name="T44" fmla="*/ 21 w 104"/>
                <a:gd name="T45" fmla="*/ 55 h 55"/>
                <a:gd name="T46" fmla="*/ 25 w 104"/>
                <a:gd name="T47" fmla="*/ 55 h 55"/>
                <a:gd name="T48" fmla="*/ 28 w 104"/>
                <a:gd name="T49" fmla="*/ 53 h 55"/>
                <a:gd name="T50" fmla="*/ 39 w 104"/>
                <a:gd name="T51" fmla="*/ 42 h 55"/>
                <a:gd name="T52" fmla="*/ 39 w 104"/>
                <a:gd name="T53" fmla="*/ 42 h 55"/>
                <a:gd name="T54" fmla="*/ 40 w 104"/>
                <a:gd name="T55" fmla="*/ 39 h 55"/>
                <a:gd name="T56" fmla="*/ 41 w 104"/>
                <a:gd name="T57" fmla="*/ 36 h 55"/>
                <a:gd name="T58" fmla="*/ 41 w 104"/>
                <a:gd name="T59" fmla="*/ 36 h 55"/>
                <a:gd name="T60" fmla="*/ 40 w 104"/>
                <a:gd name="T61" fmla="*/ 32 h 55"/>
                <a:gd name="T62" fmla="*/ 39 w 104"/>
                <a:gd name="T63" fmla="*/ 28 h 55"/>
                <a:gd name="T64" fmla="*/ 28 w 104"/>
                <a:gd name="T65" fmla="*/ 18 h 55"/>
                <a:gd name="T66" fmla="*/ 28 w 104"/>
                <a:gd name="T67" fmla="*/ 18 h 55"/>
                <a:gd name="T68" fmla="*/ 34 w 104"/>
                <a:gd name="T69" fmla="*/ 15 h 55"/>
                <a:gd name="T70" fmla="*/ 40 w 104"/>
                <a:gd name="T71" fmla="*/ 12 h 55"/>
                <a:gd name="T72" fmla="*/ 46 w 104"/>
                <a:gd name="T73" fmla="*/ 10 h 55"/>
                <a:gd name="T74" fmla="*/ 52 w 104"/>
                <a:gd name="T75" fmla="*/ 10 h 55"/>
                <a:gd name="T76" fmla="*/ 58 w 104"/>
                <a:gd name="T77" fmla="*/ 10 h 55"/>
                <a:gd name="T78" fmla="*/ 65 w 104"/>
                <a:gd name="T79" fmla="*/ 12 h 55"/>
                <a:gd name="T80" fmla="*/ 71 w 104"/>
                <a:gd name="T81" fmla="*/ 15 h 55"/>
                <a:gd name="T82" fmla="*/ 77 w 104"/>
                <a:gd name="T83" fmla="*/ 18 h 55"/>
                <a:gd name="T84" fmla="*/ 66 w 104"/>
                <a:gd name="T85" fmla="*/ 28 h 55"/>
                <a:gd name="T86" fmla="*/ 66 w 104"/>
                <a:gd name="T87" fmla="*/ 28 h 55"/>
                <a:gd name="T88" fmla="*/ 65 w 104"/>
                <a:gd name="T89" fmla="*/ 32 h 55"/>
                <a:gd name="T90" fmla="*/ 63 w 104"/>
                <a:gd name="T91" fmla="*/ 36 h 55"/>
                <a:gd name="T92" fmla="*/ 65 w 104"/>
                <a:gd name="T93" fmla="*/ 39 h 55"/>
                <a:gd name="T94" fmla="*/ 66 w 104"/>
                <a:gd name="T95" fmla="*/ 42 h 55"/>
                <a:gd name="T96" fmla="*/ 77 w 104"/>
                <a:gd name="T97" fmla="*/ 53 h 55"/>
                <a:gd name="T98" fmla="*/ 77 w 104"/>
                <a:gd name="T99" fmla="*/ 53 h 55"/>
                <a:gd name="T100" fmla="*/ 79 w 104"/>
                <a:gd name="T101" fmla="*/ 55 h 55"/>
                <a:gd name="T102" fmla="*/ 83 w 104"/>
                <a:gd name="T103" fmla="*/ 55 h 55"/>
                <a:gd name="T104" fmla="*/ 83 w 104"/>
                <a:gd name="T105" fmla="*/ 55 h 55"/>
                <a:gd name="T106" fmla="*/ 88 w 104"/>
                <a:gd name="T107" fmla="*/ 55 h 55"/>
                <a:gd name="T108" fmla="*/ 90 w 104"/>
                <a:gd name="T109" fmla="*/ 53 h 55"/>
                <a:gd name="T110" fmla="*/ 102 w 104"/>
                <a:gd name="T111" fmla="*/ 42 h 55"/>
                <a:gd name="T112" fmla="*/ 102 w 104"/>
                <a:gd name="T113" fmla="*/ 42 h 55"/>
                <a:gd name="T114" fmla="*/ 103 w 104"/>
                <a:gd name="T115" fmla="*/ 39 h 55"/>
                <a:gd name="T116" fmla="*/ 104 w 104"/>
                <a:gd name="T117" fmla="*/ 36 h 55"/>
                <a:gd name="T118" fmla="*/ 103 w 104"/>
                <a:gd name="T119" fmla="*/ 32 h 55"/>
                <a:gd name="T120" fmla="*/ 102 w 104"/>
                <a:gd name="T121" fmla="*/ 28 h 55"/>
                <a:gd name="T122" fmla="*/ 102 w 104"/>
                <a:gd name="T123"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4" h="55">
                  <a:moveTo>
                    <a:pt x="102" y="28"/>
                  </a:moveTo>
                  <a:lnTo>
                    <a:pt x="87" y="15"/>
                  </a:lnTo>
                  <a:lnTo>
                    <a:pt x="87" y="15"/>
                  </a:lnTo>
                  <a:lnTo>
                    <a:pt x="79" y="8"/>
                  </a:lnTo>
                  <a:lnTo>
                    <a:pt x="71" y="4"/>
                  </a:lnTo>
                  <a:lnTo>
                    <a:pt x="62" y="1"/>
                  </a:lnTo>
                  <a:lnTo>
                    <a:pt x="52" y="0"/>
                  </a:lnTo>
                  <a:lnTo>
                    <a:pt x="42" y="1"/>
                  </a:lnTo>
                  <a:lnTo>
                    <a:pt x="34" y="4"/>
                  </a:lnTo>
                  <a:lnTo>
                    <a:pt x="25" y="8"/>
                  </a:lnTo>
                  <a:lnTo>
                    <a:pt x="18" y="15"/>
                  </a:lnTo>
                  <a:lnTo>
                    <a:pt x="3" y="28"/>
                  </a:lnTo>
                  <a:lnTo>
                    <a:pt x="3" y="28"/>
                  </a:lnTo>
                  <a:lnTo>
                    <a:pt x="2" y="32"/>
                  </a:lnTo>
                  <a:lnTo>
                    <a:pt x="0" y="36"/>
                  </a:lnTo>
                  <a:lnTo>
                    <a:pt x="0" y="36"/>
                  </a:lnTo>
                  <a:lnTo>
                    <a:pt x="2" y="39"/>
                  </a:lnTo>
                  <a:lnTo>
                    <a:pt x="3" y="42"/>
                  </a:lnTo>
                  <a:lnTo>
                    <a:pt x="14" y="53"/>
                  </a:lnTo>
                  <a:lnTo>
                    <a:pt x="14" y="53"/>
                  </a:lnTo>
                  <a:lnTo>
                    <a:pt x="17" y="55"/>
                  </a:lnTo>
                  <a:lnTo>
                    <a:pt x="21" y="55"/>
                  </a:lnTo>
                  <a:lnTo>
                    <a:pt x="21" y="55"/>
                  </a:lnTo>
                  <a:lnTo>
                    <a:pt x="25" y="55"/>
                  </a:lnTo>
                  <a:lnTo>
                    <a:pt x="28" y="53"/>
                  </a:lnTo>
                  <a:lnTo>
                    <a:pt x="39" y="42"/>
                  </a:lnTo>
                  <a:lnTo>
                    <a:pt x="39" y="42"/>
                  </a:lnTo>
                  <a:lnTo>
                    <a:pt x="40" y="39"/>
                  </a:lnTo>
                  <a:lnTo>
                    <a:pt x="41" y="36"/>
                  </a:lnTo>
                  <a:lnTo>
                    <a:pt x="41" y="36"/>
                  </a:lnTo>
                  <a:lnTo>
                    <a:pt x="40" y="32"/>
                  </a:lnTo>
                  <a:lnTo>
                    <a:pt x="39" y="28"/>
                  </a:lnTo>
                  <a:lnTo>
                    <a:pt x="28" y="18"/>
                  </a:lnTo>
                  <a:lnTo>
                    <a:pt x="28" y="18"/>
                  </a:lnTo>
                  <a:lnTo>
                    <a:pt x="34" y="15"/>
                  </a:lnTo>
                  <a:lnTo>
                    <a:pt x="40" y="12"/>
                  </a:lnTo>
                  <a:lnTo>
                    <a:pt x="46" y="10"/>
                  </a:lnTo>
                  <a:lnTo>
                    <a:pt x="52" y="10"/>
                  </a:lnTo>
                  <a:lnTo>
                    <a:pt x="58" y="10"/>
                  </a:lnTo>
                  <a:lnTo>
                    <a:pt x="65" y="12"/>
                  </a:lnTo>
                  <a:lnTo>
                    <a:pt x="71" y="15"/>
                  </a:lnTo>
                  <a:lnTo>
                    <a:pt x="77" y="18"/>
                  </a:lnTo>
                  <a:lnTo>
                    <a:pt x="66" y="28"/>
                  </a:lnTo>
                  <a:lnTo>
                    <a:pt x="66" y="28"/>
                  </a:lnTo>
                  <a:lnTo>
                    <a:pt x="65" y="32"/>
                  </a:lnTo>
                  <a:lnTo>
                    <a:pt x="63" y="36"/>
                  </a:lnTo>
                  <a:lnTo>
                    <a:pt x="65" y="39"/>
                  </a:lnTo>
                  <a:lnTo>
                    <a:pt x="66" y="42"/>
                  </a:lnTo>
                  <a:lnTo>
                    <a:pt x="77" y="53"/>
                  </a:lnTo>
                  <a:lnTo>
                    <a:pt x="77" y="53"/>
                  </a:lnTo>
                  <a:lnTo>
                    <a:pt x="79" y="55"/>
                  </a:lnTo>
                  <a:lnTo>
                    <a:pt x="83" y="55"/>
                  </a:lnTo>
                  <a:lnTo>
                    <a:pt x="83" y="55"/>
                  </a:lnTo>
                  <a:lnTo>
                    <a:pt x="88" y="55"/>
                  </a:lnTo>
                  <a:lnTo>
                    <a:pt x="90" y="53"/>
                  </a:lnTo>
                  <a:lnTo>
                    <a:pt x="102" y="42"/>
                  </a:lnTo>
                  <a:lnTo>
                    <a:pt x="102" y="42"/>
                  </a:lnTo>
                  <a:lnTo>
                    <a:pt x="103" y="39"/>
                  </a:lnTo>
                  <a:lnTo>
                    <a:pt x="104" y="36"/>
                  </a:lnTo>
                  <a:lnTo>
                    <a:pt x="103" y="32"/>
                  </a:lnTo>
                  <a:lnTo>
                    <a:pt x="102" y="28"/>
                  </a:lnTo>
                  <a:lnTo>
                    <a:pt x="102"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a:p>
          </p:txBody>
        </p:sp>
        <p:sp>
          <p:nvSpPr>
            <p:cNvPr id="120" name="Freeform 120">
              <a:extLst>
                <a:ext uri="{FF2B5EF4-FFF2-40B4-BE49-F238E27FC236}">
                  <a16:creationId xmlns:a16="http://schemas.microsoft.com/office/drawing/2014/main" id="{2EEEC713-0E8A-4597-A0AC-8D2EABF2DDD4}"/>
                </a:ext>
              </a:extLst>
            </p:cNvPr>
            <p:cNvSpPr>
              <a:spLocks noEditPoints="1"/>
            </p:cNvSpPr>
            <p:nvPr/>
          </p:nvSpPr>
          <p:spPr bwMode="auto">
            <a:xfrm>
              <a:off x="7698125" y="3217423"/>
              <a:ext cx="187344" cy="118653"/>
            </a:xfrm>
            <a:custGeom>
              <a:avLst/>
              <a:gdLst>
                <a:gd name="T0" fmla="*/ 59 w 89"/>
                <a:gd name="T1" fmla="*/ 10 h 59"/>
                <a:gd name="T2" fmla="*/ 59 w 89"/>
                <a:gd name="T3" fmla="*/ 0 h 59"/>
                <a:gd name="T4" fmla="*/ 49 w 89"/>
                <a:gd name="T5" fmla="*/ 0 h 59"/>
                <a:gd name="T6" fmla="*/ 49 w 89"/>
                <a:gd name="T7" fmla="*/ 10 h 59"/>
                <a:gd name="T8" fmla="*/ 39 w 89"/>
                <a:gd name="T9" fmla="*/ 10 h 59"/>
                <a:gd name="T10" fmla="*/ 39 w 89"/>
                <a:gd name="T11" fmla="*/ 0 h 59"/>
                <a:gd name="T12" fmla="*/ 29 w 89"/>
                <a:gd name="T13" fmla="*/ 0 h 59"/>
                <a:gd name="T14" fmla="*/ 29 w 89"/>
                <a:gd name="T15" fmla="*/ 10 h 59"/>
                <a:gd name="T16" fmla="*/ 29 w 89"/>
                <a:gd name="T17" fmla="*/ 10 h 59"/>
                <a:gd name="T18" fmla="*/ 23 w 89"/>
                <a:gd name="T19" fmla="*/ 11 h 59"/>
                <a:gd name="T20" fmla="*/ 18 w 89"/>
                <a:gd name="T21" fmla="*/ 14 h 59"/>
                <a:gd name="T22" fmla="*/ 12 w 89"/>
                <a:gd name="T23" fmla="*/ 17 h 59"/>
                <a:gd name="T24" fmla="*/ 9 w 89"/>
                <a:gd name="T25" fmla="*/ 22 h 59"/>
                <a:gd name="T26" fmla="*/ 5 w 89"/>
                <a:gd name="T27" fmla="*/ 27 h 59"/>
                <a:gd name="T28" fmla="*/ 2 w 89"/>
                <a:gd name="T29" fmla="*/ 32 h 59"/>
                <a:gd name="T30" fmla="*/ 0 w 89"/>
                <a:gd name="T31" fmla="*/ 38 h 59"/>
                <a:gd name="T32" fmla="*/ 0 w 89"/>
                <a:gd name="T33" fmla="*/ 45 h 59"/>
                <a:gd name="T34" fmla="*/ 0 w 89"/>
                <a:gd name="T35" fmla="*/ 59 h 59"/>
                <a:gd name="T36" fmla="*/ 89 w 89"/>
                <a:gd name="T37" fmla="*/ 59 h 59"/>
                <a:gd name="T38" fmla="*/ 89 w 89"/>
                <a:gd name="T39" fmla="*/ 45 h 59"/>
                <a:gd name="T40" fmla="*/ 89 w 89"/>
                <a:gd name="T41" fmla="*/ 45 h 59"/>
                <a:gd name="T42" fmla="*/ 89 w 89"/>
                <a:gd name="T43" fmla="*/ 38 h 59"/>
                <a:gd name="T44" fmla="*/ 86 w 89"/>
                <a:gd name="T45" fmla="*/ 32 h 59"/>
                <a:gd name="T46" fmla="*/ 84 w 89"/>
                <a:gd name="T47" fmla="*/ 27 h 59"/>
                <a:gd name="T48" fmla="*/ 80 w 89"/>
                <a:gd name="T49" fmla="*/ 22 h 59"/>
                <a:gd name="T50" fmla="*/ 76 w 89"/>
                <a:gd name="T51" fmla="*/ 17 h 59"/>
                <a:gd name="T52" fmla="*/ 70 w 89"/>
                <a:gd name="T53" fmla="*/ 14 h 59"/>
                <a:gd name="T54" fmla="*/ 65 w 89"/>
                <a:gd name="T55" fmla="*/ 11 h 59"/>
                <a:gd name="T56" fmla="*/ 59 w 89"/>
                <a:gd name="T57" fmla="*/ 10 h 59"/>
                <a:gd name="T58" fmla="*/ 59 w 89"/>
                <a:gd name="T59" fmla="*/ 10 h 59"/>
                <a:gd name="T60" fmla="*/ 44 w 89"/>
                <a:gd name="T61" fmla="*/ 49 h 59"/>
                <a:gd name="T62" fmla="*/ 44 w 89"/>
                <a:gd name="T63" fmla="*/ 49 h 59"/>
                <a:gd name="T64" fmla="*/ 38 w 89"/>
                <a:gd name="T65" fmla="*/ 48 h 59"/>
                <a:gd name="T66" fmla="*/ 34 w 89"/>
                <a:gd name="T67" fmla="*/ 45 h 59"/>
                <a:gd name="T68" fmla="*/ 31 w 89"/>
                <a:gd name="T69" fmla="*/ 41 h 59"/>
                <a:gd name="T70" fmla="*/ 29 w 89"/>
                <a:gd name="T71" fmla="*/ 35 h 59"/>
                <a:gd name="T72" fmla="*/ 29 w 89"/>
                <a:gd name="T73" fmla="*/ 35 h 59"/>
                <a:gd name="T74" fmla="*/ 31 w 89"/>
                <a:gd name="T75" fmla="*/ 29 h 59"/>
                <a:gd name="T76" fmla="*/ 34 w 89"/>
                <a:gd name="T77" fmla="*/ 25 h 59"/>
                <a:gd name="T78" fmla="*/ 38 w 89"/>
                <a:gd name="T79" fmla="*/ 21 h 59"/>
                <a:gd name="T80" fmla="*/ 44 w 89"/>
                <a:gd name="T81" fmla="*/ 20 h 59"/>
                <a:gd name="T82" fmla="*/ 44 w 89"/>
                <a:gd name="T83" fmla="*/ 20 h 59"/>
                <a:gd name="T84" fmla="*/ 50 w 89"/>
                <a:gd name="T85" fmla="*/ 21 h 59"/>
                <a:gd name="T86" fmla="*/ 54 w 89"/>
                <a:gd name="T87" fmla="*/ 25 h 59"/>
                <a:gd name="T88" fmla="*/ 58 w 89"/>
                <a:gd name="T89" fmla="*/ 29 h 59"/>
                <a:gd name="T90" fmla="*/ 59 w 89"/>
                <a:gd name="T91" fmla="*/ 35 h 59"/>
                <a:gd name="T92" fmla="*/ 59 w 89"/>
                <a:gd name="T93" fmla="*/ 35 h 59"/>
                <a:gd name="T94" fmla="*/ 58 w 89"/>
                <a:gd name="T95" fmla="*/ 41 h 59"/>
                <a:gd name="T96" fmla="*/ 54 w 89"/>
                <a:gd name="T97" fmla="*/ 45 h 59"/>
                <a:gd name="T98" fmla="*/ 50 w 89"/>
                <a:gd name="T99" fmla="*/ 48 h 59"/>
                <a:gd name="T100" fmla="*/ 44 w 89"/>
                <a:gd name="T101" fmla="*/ 49 h 59"/>
                <a:gd name="T102" fmla="*/ 44 w 89"/>
                <a:gd name="T103" fmla="*/ 4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 h="59">
                  <a:moveTo>
                    <a:pt x="59" y="10"/>
                  </a:moveTo>
                  <a:lnTo>
                    <a:pt x="59" y="0"/>
                  </a:lnTo>
                  <a:lnTo>
                    <a:pt x="49" y="0"/>
                  </a:lnTo>
                  <a:lnTo>
                    <a:pt x="49" y="10"/>
                  </a:lnTo>
                  <a:lnTo>
                    <a:pt x="39" y="10"/>
                  </a:lnTo>
                  <a:lnTo>
                    <a:pt x="39" y="0"/>
                  </a:lnTo>
                  <a:lnTo>
                    <a:pt x="29" y="0"/>
                  </a:lnTo>
                  <a:lnTo>
                    <a:pt x="29" y="10"/>
                  </a:lnTo>
                  <a:lnTo>
                    <a:pt x="29" y="10"/>
                  </a:lnTo>
                  <a:lnTo>
                    <a:pt x="23" y="11"/>
                  </a:lnTo>
                  <a:lnTo>
                    <a:pt x="18" y="14"/>
                  </a:lnTo>
                  <a:lnTo>
                    <a:pt x="12" y="17"/>
                  </a:lnTo>
                  <a:lnTo>
                    <a:pt x="9" y="22"/>
                  </a:lnTo>
                  <a:lnTo>
                    <a:pt x="5" y="27"/>
                  </a:lnTo>
                  <a:lnTo>
                    <a:pt x="2" y="32"/>
                  </a:lnTo>
                  <a:lnTo>
                    <a:pt x="0" y="38"/>
                  </a:lnTo>
                  <a:lnTo>
                    <a:pt x="0" y="45"/>
                  </a:lnTo>
                  <a:lnTo>
                    <a:pt x="0" y="59"/>
                  </a:lnTo>
                  <a:lnTo>
                    <a:pt x="89" y="59"/>
                  </a:lnTo>
                  <a:lnTo>
                    <a:pt x="89" y="45"/>
                  </a:lnTo>
                  <a:lnTo>
                    <a:pt x="89" y="45"/>
                  </a:lnTo>
                  <a:lnTo>
                    <a:pt x="89" y="38"/>
                  </a:lnTo>
                  <a:lnTo>
                    <a:pt x="86" y="32"/>
                  </a:lnTo>
                  <a:lnTo>
                    <a:pt x="84" y="27"/>
                  </a:lnTo>
                  <a:lnTo>
                    <a:pt x="80" y="22"/>
                  </a:lnTo>
                  <a:lnTo>
                    <a:pt x="76" y="17"/>
                  </a:lnTo>
                  <a:lnTo>
                    <a:pt x="70" y="14"/>
                  </a:lnTo>
                  <a:lnTo>
                    <a:pt x="65" y="11"/>
                  </a:lnTo>
                  <a:lnTo>
                    <a:pt x="59" y="10"/>
                  </a:lnTo>
                  <a:lnTo>
                    <a:pt x="59" y="10"/>
                  </a:lnTo>
                  <a:close/>
                  <a:moveTo>
                    <a:pt x="44" y="49"/>
                  </a:moveTo>
                  <a:lnTo>
                    <a:pt x="44" y="49"/>
                  </a:lnTo>
                  <a:lnTo>
                    <a:pt x="38" y="48"/>
                  </a:lnTo>
                  <a:lnTo>
                    <a:pt x="34" y="45"/>
                  </a:lnTo>
                  <a:lnTo>
                    <a:pt x="31" y="41"/>
                  </a:lnTo>
                  <a:lnTo>
                    <a:pt x="29" y="35"/>
                  </a:lnTo>
                  <a:lnTo>
                    <a:pt x="29" y="35"/>
                  </a:lnTo>
                  <a:lnTo>
                    <a:pt x="31" y="29"/>
                  </a:lnTo>
                  <a:lnTo>
                    <a:pt x="34" y="25"/>
                  </a:lnTo>
                  <a:lnTo>
                    <a:pt x="38" y="21"/>
                  </a:lnTo>
                  <a:lnTo>
                    <a:pt x="44" y="20"/>
                  </a:lnTo>
                  <a:lnTo>
                    <a:pt x="44" y="20"/>
                  </a:lnTo>
                  <a:lnTo>
                    <a:pt x="50" y="21"/>
                  </a:lnTo>
                  <a:lnTo>
                    <a:pt x="54" y="25"/>
                  </a:lnTo>
                  <a:lnTo>
                    <a:pt x="58" y="29"/>
                  </a:lnTo>
                  <a:lnTo>
                    <a:pt x="59" y="35"/>
                  </a:lnTo>
                  <a:lnTo>
                    <a:pt x="59" y="35"/>
                  </a:lnTo>
                  <a:lnTo>
                    <a:pt x="58" y="41"/>
                  </a:lnTo>
                  <a:lnTo>
                    <a:pt x="54" y="45"/>
                  </a:lnTo>
                  <a:lnTo>
                    <a:pt x="50" y="48"/>
                  </a:lnTo>
                  <a:lnTo>
                    <a:pt x="44" y="49"/>
                  </a:lnTo>
                  <a:lnTo>
                    <a:pt x="44"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a:p>
          </p:txBody>
        </p:sp>
      </p:grpSp>
      <p:sp>
        <p:nvSpPr>
          <p:cNvPr id="121" name="Freeform 121">
            <a:extLst>
              <a:ext uri="{FF2B5EF4-FFF2-40B4-BE49-F238E27FC236}">
                <a16:creationId xmlns:a16="http://schemas.microsoft.com/office/drawing/2014/main" id="{C79E4E31-EB64-48DC-B6EE-B3B37AD066F2}"/>
              </a:ext>
            </a:extLst>
          </p:cNvPr>
          <p:cNvSpPr>
            <a:spLocks/>
          </p:cNvSpPr>
          <p:nvPr/>
        </p:nvSpPr>
        <p:spPr bwMode="auto">
          <a:xfrm>
            <a:off x="8777817" y="3124201"/>
            <a:ext cx="101600" cy="99484"/>
          </a:xfrm>
          <a:custGeom>
            <a:avLst/>
            <a:gdLst>
              <a:gd name="T0" fmla="*/ 74937 w 48"/>
              <a:gd name="T1" fmla="*/ 10928 h 48"/>
              <a:gd name="T2" fmla="*/ 64009 w 48"/>
              <a:gd name="T3" fmla="*/ 0 h 48"/>
              <a:gd name="T4" fmla="*/ 15612 w 48"/>
              <a:gd name="T5" fmla="*/ 48397 h 48"/>
              <a:gd name="T6" fmla="*/ 15612 w 48"/>
              <a:gd name="T7" fmla="*/ 14051 h 48"/>
              <a:gd name="T8" fmla="*/ 0 w 48"/>
              <a:gd name="T9" fmla="*/ 14051 h 48"/>
              <a:gd name="T10" fmla="*/ 0 w 48"/>
              <a:gd name="T11" fmla="*/ 74937 h 48"/>
              <a:gd name="T12" fmla="*/ 60886 w 48"/>
              <a:gd name="T13" fmla="*/ 74937 h 48"/>
              <a:gd name="T14" fmla="*/ 60886 w 48"/>
              <a:gd name="T15" fmla="*/ 59325 h 48"/>
              <a:gd name="T16" fmla="*/ 26540 w 48"/>
              <a:gd name="T17" fmla="*/ 59325 h 48"/>
              <a:gd name="T18" fmla="*/ 74937 w 48"/>
              <a:gd name="T19" fmla="*/ 10928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8" h="48">
                <a:moveTo>
                  <a:pt x="48" y="7"/>
                </a:moveTo>
                <a:lnTo>
                  <a:pt x="41" y="0"/>
                </a:lnTo>
                <a:lnTo>
                  <a:pt x="10" y="31"/>
                </a:lnTo>
                <a:lnTo>
                  <a:pt x="10" y="9"/>
                </a:lnTo>
                <a:lnTo>
                  <a:pt x="0" y="9"/>
                </a:lnTo>
                <a:lnTo>
                  <a:pt x="0" y="48"/>
                </a:lnTo>
                <a:lnTo>
                  <a:pt x="39" y="48"/>
                </a:lnTo>
                <a:lnTo>
                  <a:pt x="39" y="38"/>
                </a:lnTo>
                <a:lnTo>
                  <a:pt x="17" y="38"/>
                </a:lnTo>
                <a:lnTo>
                  <a:pt x="48" y="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22" name="Freeform 122">
            <a:extLst>
              <a:ext uri="{FF2B5EF4-FFF2-40B4-BE49-F238E27FC236}">
                <a16:creationId xmlns:a16="http://schemas.microsoft.com/office/drawing/2014/main" id="{0AC3DC1D-5000-42FD-87A2-02A12FBC4207}"/>
              </a:ext>
            </a:extLst>
          </p:cNvPr>
          <p:cNvSpPr>
            <a:spLocks/>
          </p:cNvSpPr>
          <p:nvPr/>
        </p:nvSpPr>
        <p:spPr bwMode="auto">
          <a:xfrm>
            <a:off x="8671984" y="3155951"/>
            <a:ext cx="175683" cy="173567"/>
          </a:xfrm>
          <a:custGeom>
            <a:avLst/>
            <a:gdLst>
              <a:gd name="T0" fmla="*/ 123241 w 83"/>
              <a:gd name="T1" fmla="*/ 85321 h 83"/>
              <a:gd name="T2" fmla="*/ 93221 w 83"/>
              <a:gd name="T3" fmla="*/ 85321 h 83"/>
              <a:gd name="T4" fmla="*/ 93221 w 83"/>
              <a:gd name="T5" fmla="*/ 85321 h 83"/>
              <a:gd name="T6" fmla="*/ 88481 w 83"/>
              <a:gd name="T7" fmla="*/ 85321 h 83"/>
              <a:gd name="T8" fmla="*/ 86901 w 83"/>
              <a:gd name="T9" fmla="*/ 86901 h 83"/>
              <a:gd name="T10" fmla="*/ 85321 w 83"/>
              <a:gd name="T11" fmla="*/ 88481 h 83"/>
              <a:gd name="T12" fmla="*/ 85321 w 83"/>
              <a:gd name="T13" fmla="*/ 93221 h 83"/>
              <a:gd name="T14" fmla="*/ 85321 w 83"/>
              <a:gd name="T15" fmla="*/ 101121 h 83"/>
              <a:gd name="T16" fmla="*/ 85321 w 83"/>
              <a:gd name="T17" fmla="*/ 101121 h 83"/>
              <a:gd name="T18" fmla="*/ 72681 w 83"/>
              <a:gd name="T19" fmla="*/ 97961 h 83"/>
              <a:gd name="T20" fmla="*/ 63200 w 83"/>
              <a:gd name="T21" fmla="*/ 96381 h 83"/>
              <a:gd name="T22" fmla="*/ 53720 w 83"/>
              <a:gd name="T23" fmla="*/ 91641 h 83"/>
              <a:gd name="T24" fmla="*/ 45820 w 83"/>
              <a:gd name="T25" fmla="*/ 85321 h 83"/>
              <a:gd name="T26" fmla="*/ 39500 w 83"/>
              <a:gd name="T27" fmla="*/ 77421 h 83"/>
              <a:gd name="T28" fmla="*/ 34760 w 83"/>
              <a:gd name="T29" fmla="*/ 67941 h 83"/>
              <a:gd name="T30" fmla="*/ 31600 w 83"/>
              <a:gd name="T31" fmla="*/ 58460 h 83"/>
              <a:gd name="T32" fmla="*/ 30020 w 83"/>
              <a:gd name="T33" fmla="*/ 45820 h 83"/>
              <a:gd name="T34" fmla="*/ 37920 w 83"/>
              <a:gd name="T35" fmla="*/ 45820 h 83"/>
              <a:gd name="T36" fmla="*/ 37920 w 83"/>
              <a:gd name="T37" fmla="*/ 45820 h 83"/>
              <a:gd name="T38" fmla="*/ 42660 w 83"/>
              <a:gd name="T39" fmla="*/ 45820 h 83"/>
              <a:gd name="T40" fmla="*/ 44240 w 83"/>
              <a:gd name="T41" fmla="*/ 44240 h 83"/>
              <a:gd name="T42" fmla="*/ 45820 w 83"/>
              <a:gd name="T43" fmla="*/ 42660 h 83"/>
              <a:gd name="T44" fmla="*/ 45820 w 83"/>
              <a:gd name="T45" fmla="*/ 37920 h 83"/>
              <a:gd name="T46" fmla="*/ 45820 w 83"/>
              <a:gd name="T47" fmla="*/ 7900 h 83"/>
              <a:gd name="T48" fmla="*/ 45820 w 83"/>
              <a:gd name="T49" fmla="*/ 7900 h 83"/>
              <a:gd name="T50" fmla="*/ 45820 w 83"/>
              <a:gd name="T51" fmla="*/ 3160 h 83"/>
              <a:gd name="T52" fmla="*/ 44240 w 83"/>
              <a:gd name="T53" fmla="*/ 1580 h 83"/>
              <a:gd name="T54" fmla="*/ 42660 w 83"/>
              <a:gd name="T55" fmla="*/ 0 h 83"/>
              <a:gd name="T56" fmla="*/ 37920 w 83"/>
              <a:gd name="T57" fmla="*/ 0 h 83"/>
              <a:gd name="T58" fmla="*/ 6320 w 83"/>
              <a:gd name="T59" fmla="*/ 0 h 83"/>
              <a:gd name="T60" fmla="*/ 6320 w 83"/>
              <a:gd name="T61" fmla="*/ 0 h 83"/>
              <a:gd name="T62" fmla="*/ 3160 w 83"/>
              <a:gd name="T63" fmla="*/ 0 h 83"/>
              <a:gd name="T64" fmla="*/ 1580 w 83"/>
              <a:gd name="T65" fmla="*/ 1580 h 83"/>
              <a:gd name="T66" fmla="*/ 0 w 83"/>
              <a:gd name="T67" fmla="*/ 3160 h 83"/>
              <a:gd name="T68" fmla="*/ 0 w 83"/>
              <a:gd name="T69" fmla="*/ 7900 h 83"/>
              <a:gd name="T70" fmla="*/ 0 w 83"/>
              <a:gd name="T71" fmla="*/ 45820 h 83"/>
              <a:gd name="T72" fmla="*/ 0 w 83"/>
              <a:gd name="T73" fmla="*/ 45820 h 83"/>
              <a:gd name="T74" fmla="*/ 1580 w 83"/>
              <a:gd name="T75" fmla="*/ 63200 h 83"/>
              <a:gd name="T76" fmla="*/ 4740 w 83"/>
              <a:gd name="T77" fmla="*/ 79001 h 83"/>
              <a:gd name="T78" fmla="*/ 14220 w 83"/>
              <a:gd name="T79" fmla="*/ 94801 h 83"/>
              <a:gd name="T80" fmla="*/ 25280 w 83"/>
              <a:gd name="T81" fmla="*/ 105861 h 83"/>
              <a:gd name="T82" fmla="*/ 36340 w 83"/>
              <a:gd name="T83" fmla="*/ 116921 h 83"/>
              <a:gd name="T84" fmla="*/ 52140 w 83"/>
              <a:gd name="T85" fmla="*/ 126401 h 83"/>
              <a:gd name="T86" fmla="*/ 67941 w 83"/>
              <a:gd name="T87" fmla="*/ 129561 h 83"/>
              <a:gd name="T88" fmla="*/ 85321 w 83"/>
              <a:gd name="T89" fmla="*/ 131141 h 83"/>
              <a:gd name="T90" fmla="*/ 123241 w 83"/>
              <a:gd name="T91" fmla="*/ 131141 h 83"/>
              <a:gd name="T92" fmla="*/ 123241 w 83"/>
              <a:gd name="T93" fmla="*/ 131141 h 83"/>
              <a:gd name="T94" fmla="*/ 127981 w 83"/>
              <a:gd name="T95" fmla="*/ 131141 h 83"/>
              <a:gd name="T96" fmla="*/ 129561 w 83"/>
              <a:gd name="T97" fmla="*/ 129561 h 83"/>
              <a:gd name="T98" fmla="*/ 131141 w 83"/>
              <a:gd name="T99" fmla="*/ 127981 h 83"/>
              <a:gd name="T100" fmla="*/ 131141 w 83"/>
              <a:gd name="T101" fmla="*/ 123241 h 83"/>
              <a:gd name="T102" fmla="*/ 131141 w 83"/>
              <a:gd name="T103" fmla="*/ 93221 h 83"/>
              <a:gd name="T104" fmla="*/ 131141 w 83"/>
              <a:gd name="T105" fmla="*/ 93221 h 83"/>
              <a:gd name="T106" fmla="*/ 131141 w 83"/>
              <a:gd name="T107" fmla="*/ 88481 h 83"/>
              <a:gd name="T108" fmla="*/ 129561 w 83"/>
              <a:gd name="T109" fmla="*/ 86901 h 83"/>
              <a:gd name="T110" fmla="*/ 127981 w 83"/>
              <a:gd name="T111" fmla="*/ 85321 h 83"/>
              <a:gd name="T112" fmla="*/ 123241 w 83"/>
              <a:gd name="T113" fmla="*/ 85321 h 83"/>
              <a:gd name="T114" fmla="*/ 123241 w 83"/>
              <a:gd name="T115" fmla="*/ 85321 h 8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83">
                <a:moveTo>
                  <a:pt x="78" y="54"/>
                </a:moveTo>
                <a:lnTo>
                  <a:pt x="59" y="54"/>
                </a:lnTo>
                <a:lnTo>
                  <a:pt x="56" y="54"/>
                </a:lnTo>
                <a:lnTo>
                  <a:pt x="55" y="55"/>
                </a:lnTo>
                <a:lnTo>
                  <a:pt x="54" y="56"/>
                </a:lnTo>
                <a:lnTo>
                  <a:pt x="54" y="59"/>
                </a:lnTo>
                <a:lnTo>
                  <a:pt x="54" y="64"/>
                </a:lnTo>
                <a:lnTo>
                  <a:pt x="46" y="62"/>
                </a:lnTo>
                <a:lnTo>
                  <a:pt x="40" y="61"/>
                </a:lnTo>
                <a:lnTo>
                  <a:pt x="34" y="58"/>
                </a:lnTo>
                <a:lnTo>
                  <a:pt x="29" y="54"/>
                </a:lnTo>
                <a:lnTo>
                  <a:pt x="25" y="49"/>
                </a:lnTo>
                <a:lnTo>
                  <a:pt x="22" y="43"/>
                </a:lnTo>
                <a:lnTo>
                  <a:pt x="20" y="37"/>
                </a:lnTo>
                <a:lnTo>
                  <a:pt x="19" y="29"/>
                </a:lnTo>
                <a:lnTo>
                  <a:pt x="24" y="29"/>
                </a:lnTo>
                <a:lnTo>
                  <a:pt x="27" y="29"/>
                </a:lnTo>
                <a:lnTo>
                  <a:pt x="28" y="28"/>
                </a:lnTo>
                <a:lnTo>
                  <a:pt x="29" y="27"/>
                </a:lnTo>
                <a:lnTo>
                  <a:pt x="29" y="24"/>
                </a:lnTo>
                <a:lnTo>
                  <a:pt x="29" y="5"/>
                </a:lnTo>
                <a:lnTo>
                  <a:pt x="29" y="2"/>
                </a:lnTo>
                <a:lnTo>
                  <a:pt x="28" y="1"/>
                </a:lnTo>
                <a:lnTo>
                  <a:pt x="27" y="0"/>
                </a:lnTo>
                <a:lnTo>
                  <a:pt x="24" y="0"/>
                </a:lnTo>
                <a:lnTo>
                  <a:pt x="4" y="0"/>
                </a:lnTo>
                <a:lnTo>
                  <a:pt x="2" y="0"/>
                </a:lnTo>
                <a:lnTo>
                  <a:pt x="1" y="1"/>
                </a:lnTo>
                <a:lnTo>
                  <a:pt x="0" y="2"/>
                </a:lnTo>
                <a:lnTo>
                  <a:pt x="0" y="5"/>
                </a:lnTo>
                <a:lnTo>
                  <a:pt x="0" y="29"/>
                </a:lnTo>
                <a:lnTo>
                  <a:pt x="1" y="40"/>
                </a:lnTo>
                <a:lnTo>
                  <a:pt x="3" y="50"/>
                </a:lnTo>
                <a:lnTo>
                  <a:pt x="9" y="60"/>
                </a:lnTo>
                <a:lnTo>
                  <a:pt x="16" y="67"/>
                </a:lnTo>
                <a:lnTo>
                  <a:pt x="23" y="74"/>
                </a:lnTo>
                <a:lnTo>
                  <a:pt x="33" y="80"/>
                </a:lnTo>
                <a:lnTo>
                  <a:pt x="43" y="82"/>
                </a:lnTo>
                <a:lnTo>
                  <a:pt x="54" y="83"/>
                </a:lnTo>
                <a:lnTo>
                  <a:pt x="78" y="83"/>
                </a:lnTo>
                <a:lnTo>
                  <a:pt x="81" y="83"/>
                </a:lnTo>
                <a:lnTo>
                  <a:pt x="82" y="82"/>
                </a:lnTo>
                <a:lnTo>
                  <a:pt x="83" y="81"/>
                </a:lnTo>
                <a:lnTo>
                  <a:pt x="83" y="78"/>
                </a:lnTo>
                <a:lnTo>
                  <a:pt x="83" y="59"/>
                </a:lnTo>
                <a:lnTo>
                  <a:pt x="83" y="56"/>
                </a:lnTo>
                <a:lnTo>
                  <a:pt x="82" y="55"/>
                </a:lnTo>
                <a:lnTo>
                  <a:pt x="81" y="54"/>
                </a:lnTo>
                <a:lnTo>
                  <a:pt x="78" y="5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23" name="Freeform 123">
            <a:extLst>
              <a:ext uri="{FF2B5EF4-FFF2-40B4-BE49-F238E27FC236}">
                <a16:creationId xmlns:a16="http://schemas.microsoft.com/office/drawing/2014/main" id="{5D139C97-C59A-4C78-8018-EFC284EB0B05}"/>
              </a:ext>
            </a:extLst>
          </p:cNvPr>
          <p:cNvSpPr>
            <a:spLocks/>
          </p:cNvSpPr>
          <p:nvPr/>
        </p:nvSpPr>
        <p:spPr bwMode="auto">
          <a:xfrm>
            <a:off x="9209618" y="3124201"/>
            <a:ext cx="118533" cy="131233"/>
          </a:xfrm>
          <a:custGeom>
            <a:avLst/>
            <a:gdLst>
              <a:gd name="T0" fmla="*/ 15343 w 58"/>
              <a:gd name="T1" fmla="*/ 82745 h 63"/>
              <a:gd name="T2" fmla="*/ 15343 w 58"/>
              <a:gd name="T3" fmla="*/ 31224 h 63"/>
              <a:gd name="T4" fmla="*/ 65975 w 58"/>
              <a:gd name="T5" fmla="*/ 31224 h 63"/>
              <a:gd name="T6" fmla="*/ 88990 w 58"/>
              <a:gd name="T7" fmla="*/ 7806 h 63"/>
              <a:gd name="T8" fmla="*/ 88990 w 58"/>
              <a:gd name="T9" fmla="*/ 7806 h 63"/>
              <a:gd name="T10" fmla="*/ 82853 w 58"/>
              <a:gd name="T11" fmla="*/ 1561 h 63"/>
              <a:gd name="T12" fmla="*/ 79784 w 58"/>
              <a:gd name="T13" fmla="*/ 0 h 63"/>
              <a:gd name="T14" fmla="*/ 75181 w 58"/>
              <a:gd name="T15" fmla="*/ 0 h 63"/>
              <a:gd name="T16" fmla="*/ 15343 w 58"/>
              <a:gd name="T17" fmla="*/ 0 h 63"/>
              <a:gd name="T18" fmla="*/ 15343 w 58"/>
              <a:gd name="T19" fmla="*/ 0 h 63"/>
              <a:gd name="T20" fmla="*/ 9206 w 58"/>
              <a:gd name="T21" fmla="*/ 1561 h 63"/>
              <a:gd name="T22" fmla="*/ 4603 w 58"/>
              <a:gd name="T23" fmla="*/ 3122 h 63"/>
              <a:gd name="T24" fmla="*/ 1534 w 58"/>
              <a:gd name="T25" fmla="*/ 9367 h 63"/>
              <a:gd name="T26" fmla="*/ 0 w 58"/>
              <a:gd name="T27" fmla="*/ 15612 h 63"/>
              <a:gd name="T28" fmla="*/ 0 w 58"/>
              <a:gd name="T29" fmla="*/ 98357 h 63"/>
              <a:gd name="T30" fmla="*/ 15343 w 58"/>
              <a:gd name="T31" fmla="*/ 82745 h 6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8" h="63">
                <a:moveTo>
                  <a:pt x="10" y="53"/>
                </a:moveTo>
                <a:lnTo>
                  <a:pt x="10" y="20"/>
                </a:lnTo>
                <a:lnTo>
                  <a:pt x="43" y="20"/>
                </a:lnTo>
                <a:lnTo>
                  <a:pt x="58" y="5"/>
                </a:lnTo>
                <a:lnTo>
                  <a:pt x="54" y="1"/>
                </a:lnTo>
                <a:lnTo>
                  <a:pt x="52" y="0"/>
                </a:lnTo>
                <a:lnTo>
                  <a:pt x="49" y="0"/>
                </a:lnTo>
                <a:lnTo>
                  <a:pt x="10" y="0"/>
                </a:lnTo>
                <a:lnTo>
                  <a:pt x="6" y="1"/>
                </a:lnTo>
                <a:lnTo>
                  <a:pt x="3" y="2"/>
                </a:lnTo>
                <a:lnTo>
                  <a:pt x="1" y="6"/>
                </a:lnTo>
                <a:lnTo>
                  <a:pt x="0" y="10"/>
                </a:lnTo>
                <a:lnTo>
                  <a:pt x="0" y="63"/>
                </a:lnTo>
                <a:lnTo>
                  <a:pt x="10" y="5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24" name="Freeform 124">
            <a:extLst>
              <a:ext uri="{FF2B5EF4-FFF2-40B4-BE49-F238E27FC236}">
                <a16:creationId xmlns:a16="http://schemas.microsoft.com/office/drawing/2014/main" id="{040BB39E-E84E-4246-902C-6B360C1B0852}"/>
              </a:ext>
            </a:extLst>
          </p:cNvPr>
          <p:cNvSpPr>
            <a:spLocks noEditPoints="1"/>
          </p:cNvSpPr>
          <p:nvPr/>
        </p:nvSpPr>
        <p:spPr bwMode="auto">
          <a:xfrm>
            <a:off x="9171518" y="3124200"/>
            <a:ext cx="207433" cy="205317"/>
          </a:xfrm>
          <a:custGeom>
            <a:avLst/>
            <a:gdLst>
              <a:gd name="T0" fmla="*/ 142070 w 99"/>
              <a:gd name="T1" fmla="*/ 0 h 99"/>
              <a:gd name="T2" fmla="*/ 0 w 99"/>
              <a:gd name="T3" fmla="*/ 142070 h 99"/>
              <a:gd name="T4" fmla="*/ 10928 w 99"/>
              <a:gd name="T5" fmla="*/ 154560 h 99"/>
              <a:gd name="T6" fmla="*/ 24979 w 99"/>
              <a:gd name="T7" fmla="*/ 140509 h 99"/>
              <a:gd name="T8" fmla="*/ 24979 w 99"/>
              <a:gd name="T9" fmla="*/ 140509 h 99"/>
              <a:gd name="T10" fmla="*/ 26541 w 99"/>
              <a:gd name="T11" fmla="*/ 143632 h 99"/>
              <a:gd name="T12" fmla="*/ 31224 w 99"/>
              <a:gd name="T13" fmla="*/ 148315 h 99"/>
              <a:gd name="T14" fmla="*/ 34347 w 99"/>
              <a:gd name="T15" fmla="*/ 151438 h 99"/>
              <a:gd name="T16" fmla="*/ 40592 w 99"/>
              <a:gd name="T17" fmla="*/ 151438 h 99"/>
              <a:gd name="T18" fmla="*/ 101479 w 99"/>
              <a:gd name="T19" fmla="*/ 151438 h 99"/>
              <a:gd name="T20" fmla="*/ 101479 w 99"/>
              <a:gd name="T21" fmla="*/ 151438 h 99"/>
              <a:gd name="T22" fmla="*/ 107724 w 99"/>
              <a:gd name="T23" fmla="*/ 149876 h 99"/>
              <a:gd name="T24" fmla="*/ 113968 w 99"/>
              <a:gd name="T25" fmla="*/ 148315 h 99"/>
              <a:gd name="T26" fmla="*/ 115530 w 99"/>
              <a:gd name="T27" fmla="*/ 142070 h 99"/>
              <a:gd name="T28" fmla="*/ 117091 w 99"/>
              <a:gd name="T29" fmla="*/ 137387 h 99"/>
              <a:gd name="T30" fmla="*/ 117091 w 99"/>
              <a:gd name="T31" fmla="*/ 48398 h 99"/>
              <a:gd name="T32" fmla="*/ 154560 w 99"/>
              <a:gd name="T33" fmla="*/ 10928 h 99"/>
              <a:gd name="T34" fmla="*/ 142070 w 99"/>
              <a:gd name="T35" fmla="*/ 0 h 99"/>
              <a:gd name="T36" fmla="*/ 101479 w 99"/>
              <a:gd name="T37" fmla="*/ 121775 h 99"/>
              <a:gd name="T38" fmla="*/ 43714 w 99"/>
              <a:gd name="T39" fmla="*/ 121775 h 99"/>
              <a:gd name="T40" fmla="*/ 101479 w 99"/>
              <a:gd name="T41" fmla="*/ 64010 h 99"/>
              <a:gd name="T42" fmla="*/ 101479 w 99"/>
              <a:gd name="T43" fmla="*/ 121775 h 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9" h="99">
                <a:moveTo>
                  <a:pt x="91" y="0"/>
                </a:moveTo>
                <a:lnTo>
                  <a:pt x="0" y="91"/>
                </a:lnTo>
                <a:lnTo>
                  <a:pt x="7" y="99"/>
                </a:lnTo>
                <a:lnTo>
                  <a:pt x="16" y="90"/>
                </a:lnTo>
                <a:lnTo>
                  <a:pt x="17" y="92"/>
                </a:lnTo>
                <a:lnTo>
                  <a:pt x="20" y="95"/>
                </a:lnTo>
                <a:lnTo>
                  <a:pt x="22" y="97"/>
                </a:lnTo>
                <a:lnTo>
                  <a:pt x="26" y="97"/>
                </a:lnTo>
                <a:lnTo>
                  <a:pt x="65" y="97"/>
                </a:lnTo>
                <a:lnTo>
                  <a:pt x="69" y="96"/>
                </a:lnTo>
                <a:lnTo>
                  <a:pt x="73" y="95"/>
                </a:lnTo>
                <a:lnTo>
                  <a:pt x="74" y="91"/>
                </a:lnTo>
                <a:lnTo>
                  <a:pt x="75" y="88"/>
                </a:lnTo>
                <a:lnTo>
                  <a:pt x="75" y="31"/>
                </a:lnTo>
                <a:lnTo>
                  <a:pt x="99" y="7"/>
                </a:lnTo>
                <a:lnTo>
                  <a:pt x="91" y="0"/>
                </a:lnTo>
                <a:close/>
                <a:moveTo>
                  <a:pt x="65" y="78"/>
                </a:moveTo>
                <a:lnTo>
                  <a:pt x="28" y="78"/>
                </a:lnTo>
                <a:lnTo>
                  <a:pt x="65" y="41"/>
                </a:lnTo>
                <a:lnTo>
                  <a:pt x="65" y="7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25" name="Freeform 125">
            <a:extLst>
              <a:ext uri="{FF2B5EF4-FFF2-40B4-BE49-F238E27FC236}">
                <a16:creationId xmlns:a16="http://schemas.microsoft.com/office/drawing/2014/main" id="{DE6851EF-20C5-4AB5-B298-5ED3F52C8211}"/>
              </a:ext>
            </a:extLst>
          </p:cNvPr>
          <p:cNvSpPr>
            <a:spLocks/>
          </p:cNvSpPr>
          <p:nvPr/>
        </p:nvSpPr>
        <p:spPr bwMode="auto">
          <a:xfrm>
            <a:off x="9677401" y="3124200"/>
            <a:ext cx="124884" cy="205317"/>
          </a:xfrm>
          <a:custGeom>
            <a:avLst/>
            <a:gdLst>
              <a:gd name="T0" fmla="*/ 90497 w 59"/>
              <a:gd name="T1" fmla="*/ 119863 h 98"/>
              <a:gd name="T2" fmla="*/ 77795 w 59"/>
              <a:gd name="T3" fmla="*/ 111977 h 98"/>
              <a:gd name="T4" fmla="*/ 77795 w 59"/>
              <a:gd name="T5" fmla="*/ 124594 h 98"/>
              <a:gd name="T6" fmla="*/ 15877 w 59"/>
              <a:gd name="T7" fmla="*/ 124594 h 98"/>
              <a:gd name="T8" fmla="*/ 15877 w 59"/>
              <a:gd name="T9" fmla="*/ 31543 h 98"/>
              <a:gd name="T10" fmla="*/ 77795 w 59"/>
              <a:gd name="T11" fmla="*/ 31543 h 98"/>
              <a:gd name="T12" fmla="*/ 77795 w 59"/>
              <a:gd name="T13" fmla="*/ 48891 h 98"/>
              <a:gd name="T14" fmla="*/ 93672 w 59"/>
              <a:gd name="T15" fmla="*/ 26811 h 98"/>
              <a:gd name="T16" fmla="*/ 93672 w 59"/>
              <a:gd name="T17" fmla="*/ 15771 h 98"/>
              <a:gd name="T18" fmla="*/ 93672 w 59"/>
              <a:gd name="T19" fmla="*/ 15771 h 98"/>
              <a:gd name="T20" fmla="*/ 93672 w 59"/>
              <a:gd name="T21" fmla="*/ 9463 h 98"/>
              <a:gd name="T22" fmla="*/ 90497 w 59"/>
              <a:gd name="T23" fmla="*/ 3154 h 98"/>
              <a:gd name="T24" fmla="*/ 84146 w 59"/>
              <a:gd name="T25" fmla="*/ 1577 h 98"/>
              <a:gd name="T26" fmla="*/ 77795 w 59"/>
              <a:gd name="T27" fmla="*/ 0 h 98"/>
              <a:gd name="T28" fmla="*/ 15877 w 59"/>
              <a:gd name="T29" fmla="*/ 0 h 98"/>
              <a:gd name="T30" fmla="*/ 15877 w 59"/>
              <a:gd name="T31" fmla="*/ 0 h 98"/>
              <a:gd name="T32" fmla="*/ 9526 w 59"/>
              <a:gd name="T33" fmla="*/ 1577 h 98"/>
              <a:gd name="T34" fmla="*/ 3175 w 59"/>
              <a:gd name="T35" fmla="*/ 3154 h 98"/>
              <a:gd name="T36" fmla="*/ 1588 w 59"/>
              <a:gd name="T37" fmla="*/ 9463 h 98"/>
              <a:gd name="T38" fmla="*/ 0 w 59"/>
              <a:gd name="T39" fmla="*/ 15771 h 98"/>
              <a:gd name="T40" fmla="*/ 0 w 59"/>
              <a:gd name="T41" fmla="*/ 140366 h 98"/>
              <a:gd name="T42" fmla="*/ 0 w 59"/>
              <a:gd name="T43" fmla="*/ 140366 h 98"/>
              <a:gd name="T44" fmla="*/ 1588 w 59"/>
              <a:gd name="T45" fmla="*/ 145097 h 98"/>
              <a:gd name="T46" fmla="*/ 3175 w 59"/>
              <a:gd name="T47" fmla="*/ 151406 h 98"/>
              <a:gd name="T48" fmla="*/ 9526 w 59"/>
              <a:gd name="T49" fmla="*/ 152983 h 98"/>
              <a:gd name="T50" fmla="*/ 15877 w 59"/>
              <a:gd name="T51" fmla="*/ 154560 h 98"/>
              <a:gd name="T52" fmla="*/ 77795 w 59"/>
              <a:gd name="T53" fmla="*/ 154560 h 98"/>
              <a:gd name="T54" fmla="*/ 77795 w 59"/>
              <a:gd name="T55" fmla="*/ 154560 h 98"/>
              <a:gd name="T56" fmla="*/ 84146 w 59"/>
              <a:gd name="T57" fmla="*/ 152983 h 98"/>
              <a:gd name="T58" fmla="*/ 90497 w 59"/>
              <a:gd name="T59" fmla="*/ 151406 h 98"/>
              <a:gd name="T60" fmla="*/ 93672 w 59"/>
              <a:gd name="T61" fmla="*/ 145097 h 98"/>
              <a:gd name="T62" fmla="*/ 93672 w 59"/>
              <a:gd name="T63" fmla="*/ 140366 h 98"/>
              <a:gd name="T64" fmla="*/ 93672 w 59"/>
              <a:gd name="T65" fmla="*/ 115131 h 98"/>
              <a:gd name="T66" fmla="*/ 90497 w 59"/>
              <a:gd name="T67" fmla="*/ 119863 h 9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9" h="98">
                <a:moveTo>
                  <a:pt x="57" y="76"/>
                </a:moveTo>
                <a:lnTo>
                  <a:pt x="49" y="71"/>
                </a:lnTo>
                <a:lnTo>
                  <a:pt x="49" y="79"/>
                </a:lnTo>
                <a:lnTo>
                  <a:pt x="10" y="79"/>
                </a:lnTo>
                <a:lnTo>
                  <a:pt x="10" y="20"/>
                </a:lnTo>
                <a:lnTo>
                  <a:pt x="49" y="20"/>
                </a:lnTo>
                <a:lnTo>
                  <a:pt x="49" y="31"/>
                </a:lnTo>
                <a:lnTo>
                  <a:pt x="59" y="17"/>
                </a:lnTo>
                <a:lnTo>
                  <a:pt x="59" y="10"/>
                </a:lnTo>
                <a:lnTo>
                  <a:pt x="59" y="6"/>
                </a:lnTo>
                <a:lnTo>
                  <a:pt x="57" y="2"/>
                </a:lnTo>
                <a:lnTo>
                  <a:pt x="53" y="1"/>
                </a:lnTo>
                <a:lnTo>
                  <a:pt x="49" y="0"/>
                </a:lnTo>
                <a:lnTo>
                  <a:pt x="10" y="0"/>
                </a:lnTo>
                <a:lnTo>
                  <a:pt x="6" y="1"/>
                </a:lnTo>
                <a:lnTo>
                  <a:pt x="2" y="2"/>
                </a:lnTo>
                <a:lnTo>
                  <a:pt x="1" y="6"/>
                </a:lnTo>
                <a:lnTo>
                  <a:pt x="0" y="10"/>
                </a:lnTo>
                <a:lnTo>
                  <a:pt x="0" y="89"/>
                </a:lnTo>
                <a:lnTo>
                  <a:pt x="1" y="92"/>
                </a:lnTo>
                <a:lnTo>
                  <a:pt x="2" y="96"/>
                </a:lnTo>
                <a:lnTo>
                  <a:pt x="6" y="97"/>
                </a:lnTo>
                <a:lnTo>
                  <a:pt x="10" y="98"/>
                </a:lnTo>
                <a:lnTo>
                  <a:pt x="49" y="98"/>
                </a:lnTo>
                <a:lnTo>
                  <a:pt x="53" y="97"/>
                </a:lnTo>
                <a:lnTo>
                  <a:pt x="57" y="96"/>
                </a:lnTo>
                <a:lnTo>
                  <a:pt x="59" y="92"/>
                </a:lnTo>
                <a:lnTo>
                  <a:pt x="59" y="89"/>
                </a:lnTo>
                <a:lnTo>
                  <a:pt x="59" y="73"/>
                </a:lnTo>
                <a:lnTo>
                  <a:pt x="57" y="7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26" name="Freeform 126">
            <a:extLst>
              <a:ext uri="{FF2B5EF4-FFF2-40B4-BE49-F238E27FC236}">
                <a16:creationId xmlns:a16="http://schemas.microsoft.com/office/drawing/2014/main" id="{7865F3D3-3BCA-41C2-8211-43804DD1B5B9}"/>
              </a:ext>
            </a:extLst>
          </p:cNvPr>
          <p:cNvSpPr>
            <a:spLocks/>
          </p:cNvSpPr>
          <p:nvPr/>
        </p:nvSpPr>
        <p:spPr bwMode="auto">
          <a:xfrm>
            <a:off x="9734551" y="3155952"/>
            <a:ext cx="118533" cy="105833"/>
          </a:xfrm>
          <a:custGeom>
            <a:avLst/>
            <a:gdLst>
              <a:gd name="T0" fmla="*/ 38358 w 58"/>
              <a:gd name="T1" fmla="*/ 79623 h 49"/>
              <a:gd name="T2" fmla="*/ 0 w 58"/>
              <a:gd name="T3" fmla="*/ 50374 h 49"/>
              <a:gd name="T4" fmla="*/ 10740 w 58"/>
              <a:gd name="T5" fmla="*/ 34124 h 49"/>
              <a:gd name="T6" fmla="*/ 33755 w 58"/>
              <a:gd name="T7" fmla="*/ 51999 h 49"/>
              <a:gd name="T8" fmla="*/ 73647 w 58"/>
              <a:gd name="T9" fmla="*/ 0 h 49"/>
              <a:gd name="T10" fmla="*/ 88990 w 58"/>
              <a:gd name="T11" fmla="*/ 11375 h 49"/>
              <a:gd name="T12" fmla="*/ 38358 w 58"/>
              <a:gd name="T13" fmla="*/ 79623 h 4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8" h="49">
                <a:moveTo>
                  <a:pt x="25" y="49"/>
                </a:moveTo>
                <a:lnTo>
                  <a:pt x="0" y="31"/>
                </a:lnTo>
                <a:lnTo>
                  <a:pt x="7" y="21"/>
                </a:lnTo>
                <a:lnTo>
                  <a:pt x="22" y="32"/>
                </a:lnTo>
                <a:lnTo>
                  <a:pt x="48" y="0"/>
                </a:lnTo>
                <a:lnTo>
                  <a:pt x="58" y="7"/>
                </a:lnTo>
                <a:lnTo>
                  <a:pt x="25" y="4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27" name="Freeform 127">
            <a:extLst>
              <a:ext uri="{FF2B5EF4-FFF2-40B4-BE49-F238E27FC236}">
                <a16:creationId xmlns:a16="http://schemas.microsoft.com/office/drawing/2014/main" id="{3D3F194F-C0A9-477D-A892-10DFE22B5E78}"/>
              </a:ext>
            </a:extLst>
          </p:cNvPr>
          <p:cNvSpPr>
            <a:spLocks/>
          </p:cNvSpPr>
          <p:nvPr/>
        </p:nvSpPr>
        <p:spPr bwMode="auto">
          <a:xfrm>
            <a:off x="10644717" y="3124200"/>
            <a:ext cx="124883" cy="205317"/>
          </a:xfrm>
          <a:custGeom>
            <a:avLst/>
            <a:gdLst>
              <a:gd name="T0" fmla="*/ 77795 w 59"/>
              <a:gd name="T1" fmla="*/ 108823 h 98"/>
              <a:gd name="T2" fmla="*/ 77795 w 59"/>
              <a:gd name="T3" fmla="*/ 124594 h 98"/>
              <a:gd name="T4" fmla="*/ 15877 w 59"/>
              <a:gd name="T5" fmla="*/ 124594 h 98"/>
              <a:gd name="T6" fmla="*/ 15877 w 59"/>
              <a:gd name="T7" fmla="*/ 31543 h 98"/>
              <a:gd name="T8" fmla="*/ 77795 w 59"/>
              <a:gd name="T9" fmla="*/ 31543 h 98"/>
              <a:gd name="T10" fmla="*/ 77795 w 59"/>
              <a:gd name="T11" fmla="*/ 45737 h 98"/>
              <a:gd name="T12" fmla="*/ 93672 w 59"/>
              <a:gd name="T13" fmla="*/ 45737 h 98"/>
              <a:gd name="T14" fmla="*/ 93672 w 59"/>
              <a:gd name="T15" fmla="*/ 15771 h 98"/>
              <a:gd name="T16" fmla="*/ 93672 w 59"/>
              <a:gd name="T17" fmla="*/ 15771 h 98"/>
              <a:gd name="T18" fmla="*/ 92084 w 59"/>
              <a:gd name="T19" fmla="*/ 9463 h 98"/>
              <a:gd name="T20" fmla="*/ 88909 w 59"/>
              <a:gd name="T21" fmla="*/ 3154 h 98"/>
              <a:gd name="T22" fmla="*/ 84146 w 59"/>
              <a:gd name="T23" fmla="*/ 1577 h 98"/>
              <a:gd name="T24" fmla="*/ 77795 w 59"/>
              <a:gd name="T25" fmla="*/ 0 h 98"/>
              <a:gd name="T26" fmla="*/ 15877 w 59"/>
              <a:gd name="T27" fmla="*/ 0 h 98"/>
              <a:gd name="T28" fmla="*/ 15877 w 59"/>
              <a:gd name="T29" fmla="*/ 0 h 98"/>
              <a:gd name="T30" fmla="*/ 9526 w 59"/>
              <a:gd name="T31" fmla="*/ 1577 h 98"/>
              <a:gd name="T32" fmla="*/ 3175 w 59"/>
              <a:gd name="T33" fmla="*/ 3154 h 98"/>
              <a:gd name="T34" fmla="*/ 1588 w 59"/>
              <a:gd name="T35" fmla="*/ 9463 h 98"/>
              <a:gd name="T36" fmla="*/ 0 w 59"/>
              <a:gd name="T37" fmla="*/ 15771 h 98"/>
              <a:gd name="T38" fmla="*/ 0 w 59"/>
              <a:gd name="T39" fmla="*/ 140366 h 98"/>
              <a:gd name="T40" fmla="*/ 0 w 59"/>
              <a:gd name="T41" fmla="*/ 140366 h 98"/>
              <a:gd name="T42" fmla="*/ 1588 w 59"/>
              <a:gd name="T43" fmla="*/ 145097 h 98"/>
              <a:gd name="T44" fmla="*/ 3175 w 59"/>
              <a:gd name="T45" fmla="*/ 151406 h 98"/>
              <a:gd name="T46" fmla="*/ 9526 w 59"/>
              <a:gd name="T47" fmla="*/ 152983 h 98"/>
              <a:gd name="T48" fmla="*/ 15877 w 59"/>
              <a:gd name="T49" fmla="*/ 154560 h 98"/>
              <a:gd name="T50" fmla="*/ 77795 w 59"/>
              <a:gd name="T51" fmla="*/ 154560 h 98"/>
              <a:gd name="T52" fmla="*/ 77795 w 59"/>
              <a:gd name="T53" fmla="*/ 154560 h 98"/>
              <a:gd name="T54" fmla="*/ 84146 w 59"/>
              <a:gd name="T55" fmla="*/ 152983 h 98"/>
              <a:gd name="T56" fmla="*/ 88909 w 59"/>
              <a:gd name="T57" fmla="*/ 151406 h 98"/>
              <a:gd name="T58" fmla="*/ 92084 w 59"/>
              <a:gd name="T59" fmla="*/ 145097 h 98"/>
              <a:gd name="T60" fmla="*/ 93672 w 59"/>
              <a:gd name="T61" fmla="*/ 140366 h 98"/>
              <a:gd name="T62" fmla="*/ 93672 w 59"/>
              <a:gd name="T63" fmla="*/ 108823 h 98"/>
              <a:gd name="T64" fmla="*/ 77795 w 59"/>
              <a:gd name="T65" fmla="*/ 108823 h 9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9" h="98">
                <a:moveTo>
                  <a:pt x="49" y="69"/>
                </a:moveTo>
                <a:lnTo>
                  <a:pt x="49" y="79"/>
                </a:lnTo>
                <a:lnTo>
                  <a:pt x="10" y="79"/>
                </a:lnTo>
                <a:lnTo>
                  <a:pt x="10" y="20"/>
                </a:lnTo>
                <a:lnTo>
                  <a:pt x="49" y="20"/>
                </a:lnTo>
                <a:lnTo>
                  <a:pt x="49" y="29"/>
                </a:lnTo>
                <a:lnTo>
                  <a:pt x="59" y="29"/>
                </a:lnTo>
                <a:lnTo>
                  <a:pt x="59" y="10"/>
                </a:lnTo>
                <a:lnTo>
                  <a:pt x="58" y="6"/>
                </a:lnTo>
                <a:lnTo>
                  <a:pt x="56" y="2"/>
                </a:lnTo>
                <a:lnTo>
                  <a:pt x="53" y="1"/>
                </a:lnTo>
                <a:lnTo>
                  <a:pt x="49" y="0"/>
                </a:lnTo>
                <a:lnTo>
                  <a:pt x="10" y="0"/>
                </a:lnTo>
                <a:lnTo>
                  <a:pt x="6" y="1"/>
                </a:lnTo>
                <a:lnTo>
                  <a:pt x="2" y="2"/>
                </a:lnTo>
                <a:lnTo>
                  <a:pt x="1" y="6"/>
                </a:lnTo>
                <a:lnTo>
                  <a:pt x="0" y="10"/>
                </a:lnTo>
                <a:lnTo>
                  <a:pt x="0" y="89"/>
                </a:lnTo>
                <a:lnTo>
                  <a:pt x="1" y="92"/>
                </a:lnTo>
                <a:lnTo>
                  <a:pt x="2" y="96"/>
                </a:lnTo>
                <a:lnTo>
                  <a:pt x="6" y="97"/>
                </a:lnTo>
                <a:lnTo>
                  <a:pt x="10" y="98"/>
                </a:lnTo>
                <a:lnTo>
                  <a:pt x="49" y="98"/>
                </a:lnTo>
                <a:lnTo>
                  <a:pt x="53" y="97"/>
                </a:lnTo>
                <a:lnTo>
                  <a:pt x="56" y="96"/>
                </a:lnTo>
                <a:lnTo>
                  <a:pt x="58" y="92"/>
                </a:lnTo>
                <a:lnTo>
                  <a:pt x="59" y="89"/>
                </a:lnTo>
                <a:lnTo>
                  <a:pt x="59" y="69"/>
                </a:lnTo>
                <a:lnTo>
                  <a:pt x="49" y="6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28" name="Freeform 128">
            <a:extLst>
              <a:ext uri="{FF2B5EF4-FFF2-40B4-BE49-F238E27FC236}">
                <a16:creationId xmlns:a16="http://schemas.microsoft.com/office/drawing/2014/main" id="{7DDFA2AE-5BDB-4AD7-AAAB-D2F53B3AB3CF}"/>
              </a:ext>
            </a:extLst>
          </p:cNvPr>
          <p:cNvSpPr>
            <a:spLocks/>
          </p:cNvSpPr>
          <p:nvPr/>
        </p:nvSpPr>
        <p:spPr bwMode="auto">
          <a:xfrm>
            <a:off x="10752667" y="3117852"/>
            <a:ext cx="86784" cy="131233"/>
          </a:xfrm>
          <a:custGeom>
            <a:avLst/>
            <a:gdLst>
              <a:gd name="T0" fmla="*/ 28102 w 42"/>
              <a:gd name="T1" fmla="*/ 0 h 64"/>
              <a:gd name="T2" fmla="*/ 28102 w 42"/>
              <a:gd name="T3" fmla="*/ 63010 h 64"/>
              <a:gd name="T4" fmla="*/ 28102 w 42"/>
              <a:gd name="T5" fmla="*/ 63010 h 64"/>
              <a:gd name="T6" fmla="*/ 20296 w 42"/>
              <a:gd name="T7" fmla="*/ 61473 h 64"/>
              <a:gd name="T8" fmla="*/ 20296 w 42"/>
              <a:gd name="T9" fmla="*/ 61473 h 64"/>
              <a:gd name="T10" fmla="*/ 12490 w 42"/>
              <a:gd name="T11" fmla="*/ 63010 h 64"/>
              <a:gd name="T12" fmla="*/ 6245 w 42"/>
              <a:gd name="T13" fmla="*/ 66084 h 64"/>
              <a:gd name="T14" fmla="*/ 3122 w 42"/>
              <a:gd name="T15" fmla="*/ 72231 h 64"/>
              <a:gd name="T16" fmla="*/ 0 w 42"/>
              <a:gd name="T17" fmla="*/ 79915 h 64"/>
              <a:gd name="T18" fmla="*/ 0 w 42"/>
              <a:gd name="T19" fmla="*/ 79915 h 64"/>
              <a:gd name="T20" fmla="*/ 3122 w 42"/>
              <a:gd name="T21" fmla="*/ 87599 h 64"/>
              <a:gd name="T22" fmla="*/ 6245 w 42"/>
              <a:gd name="T23" fmla="*/ 93747 h 64"/>
              <a:gd name="T24" fmla="*/ 12490 w 42"/>
              <a:gd name="T25" fmla="*/ 96820 h 64"/>
              <a:gd name="T26" fmla="*/ 20296 w 42"/>
              <a:gd name="T27" fmla="*/ 98357 h 64"/>
              <a:gd name="T28" fmla="*/ 20296 w 42"/>
              <a:gd name="T29" fmla="*/ 98357 h 64"/>
              <a:gd name="T30" fmla="*/ 26541 w 42"/>
              <a:gd name="T31" fmla="*/ 98357 h 64"/>
              <a:gd name="T32" fmla="*/ 31224 w 42"/>
              <a:gd name="T33" fmla="*/ 95283 h 64"/>
              <a:gd name="T34" fmla="*/ 35908 w 42"/>
              <a:gd name="T35" fmla="*/ 93747 h 64"/>
              <a:gd name="T36" fmla="*/ 39030 w 42"/>
              <a:gd name="T37" fmla="*/ 89136 h 64"/>
              <a:gd name="T38" fmla="*/ 43714 w 42"/>
              <a:gd name="T39" fmla="*/ 84526 h 64"/>
              <a:gd name="T40" fmla="*/ 43714 w 42"/>
              <a:gd name="T41" fmla="*/ 79915 h 64"/>
              <a:gd name="T42" fmla="*/ 43714 w 42"/>
              <a:gd name="T43" fmla="*/ 29200 h 64"/>
              <a:gd name="T44" fmla="*/ 56204 w 42"/>
              <a:gd name="T45" fmla="*/ 38421 h 64"/>
              <a:gd name="T46" fmla="*/ 65571 w 42"/>
              <a:gd name="T47" fmla="*/ 24589 h 64"/>
              <a:gd name="T48" fmla="*/ 28102 w 42"/>
              <a:gd name="T49" fmla="*/ 0 h 6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64">
                <a:moveTo>
                  <a:pt x="18" y="0"/>
                </a:moveTo>
                <a:lnTo>
                  <a:pt x="18" y="41"/>
                </a:lnTo>
                <a:lnTo>
                  <a:pt x="13" y="40"/>
                </a:lnTo>
                <a:lnTo>
                  <a:pt x="8" y="41"/>
                </a:lnTo>
                <a:lnTo>
                  <a:pt x="4" y="43"/>
                </a:lnTo>
                <a:lnTo>
                  <a:pt x="2" y="47"/>
                </a:lnTo>
                <a:lnTo>
                  <a:pt x="0" y="52"/>
                </a:lnTo>
                <a:lnTo>
                  <a:pt x="2" y="57"/>
                </a:lnTo>
                <a:lnTo>
                  <a:pt x="4" y="61"/>
                </a:lnTo>
                <a:lnTo>
                  <a:pt x="8" y="63"/>
                </a:lnTo>
                <a:lnTo>
                  <a:pt x="13" y="64"/>
                </a:lnTo>
                <a:lnTo>
                  <a:pt x="17" y="64"/>
                </a:lnTo>
                <a:lnTo>
                  <a:pt x="20" y="62"/>
                </a:lnTo>
                <a:lnTo>
                  <a:pt x="23" y="61"/>
                </a:lnTo>
                <a:lnTo>
                  <a:pt x="25" y="58"/>
                </a:lnTo>
                <a:lnTo>
                  <a:pt x="28" y="55"/>
                </a:lnTo>
                <a:lnTo>
                  <a:pt x="28" y="52"/>
                </a:lnTo>
                <a:lnTo>
                  <a:pt x="28" y="19"/>
                </a:lnTo>
                <a:lnTo>
                  <a:pt x="36" y="25"/>
                </a:lnTo>
                <a:lnTo>
                  <a:pt x="42" y="16"/>
                </a:lnTo>
                <a:lnTo>
                  <a:pt x="18"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29" name="Freeform 129">
            <a:extLst>
              <a:ext uri="{FF2B5EF4-FFF2-40B4-BE49-F238E27FC236}">
                <a16:creationId xmlns:a16="http://schemas.microsoft.com/office/drawing/2014/main" id="{81BFB5FA-BA4E-432E-A64A-DA62435CDBC3}"/>
              </a:ext>
            </a:extLst>
          </p:cNvPr>
          <p:cNvSpPr>
            <a:spLocks/>
          </p:cNvSpPr>
          <p:nvPr/>
        </p:nvSpPr>
        <p:spPr bwMode="auto">
          <a:xfrm>
            <a:off x="10170584" y="3124200"/>
            <a:ext cx="124883" cy="205317"/>
          </a:xfrm>
          <a:custGeom>
            <a:avLst/>
            <a:gdLst>
              <a:gd name="T0" fmla="*/ 77795 w 59"/>
              <a:gd name="T1" fmla="*/ 116709 h 98"/>
              <a:gd name="T2" fmla="*/ 77795 w 59"/>
              <a:gd name="T3" fmla="*/ 124594 h 98"/>
              <a:gd name="T4" fmla="*/ 15877 w 59"/>
              <a:gd name="T5" fmla="*/ 124594 h 98"/>
              <a:gd name="T6" fmla="*/ 15877 w 59"/>
              <a:gd name="T7" fmla="*/ 31543 h 98"/>
              <a:gd name="T8" fmla="*/ 77795 w 59"/>
              <a:gd name="T9" fmla="*/ 31543 h 98"/>
              <a:gd name="T10" fmla="*/ 77795 w 59"/>
              <a:gd name="T11" fmla="*/ 37851 h 98"/>
              <a:gd name="T12" fmla="*/ 93672 w 59"/>
              <a:gd name="T13" fmla="*/ 37851 h 98"/>
              <a:gd name="T14" fmla="*/ 93672 w 59"/>
              <a:gd name="T15" fmla="*/ 15771 h 98"/>
              <a:gd name="T16" fmla="*/ 93672 w 59"/>
              <a:gd name="T17" fmla="*/ 15771 h 98"/>
              <a:gd name="T18" fmla="*/ 92084 w 59"/>
              <a:gd name="T19" fmla="*/ 9463 h 98"/>
              <a:gd name="T20" fmla="*/ 88909 w 59"/>
              <a:gd name="T21" fmla="*/ 3154 h 98"/>
              <a:gd name="T22" fmla="*/ 84146 w 59"/>
              <a:gd name="T23" fmla="*/ 1577 h 98"/>
              <a:gd name="T24" fmla="*/ 77795 w 59"/>
              <a:gd name="T25" fmla="*/ 0 h 98"/>
              <a:gd name="T26" fmla="*/ 15877 w 59"/>
              <a:gd name="T27" fmla="*/ 0 h 98"/>
              <a:gd name="T28" fmla="*/ 15877 w 59"/>
              <a:gd name="T29" fmla="*/ 0 h 98"/>
              <a:gd name="T30" fmla="*/ 9526 w 59"/>
              <a:gd name="T31" fmla="*/ 1577 h 98"/>
              <a:gd name="T32" fmla="*/ 3175 w 59"/>
              <a:gd name="T33" fmla="*/ 3154 h 98"/>
              <a:gd name="T34" fmla="*/ 1588 w 59"/>
              <a:gd name="T35" fmla="*/ 9463 h 98"/>
              <a:gd name="T36" fmla="*/ 0 w 59"/>
              <a:gd name="T37" fmla="*/ 15771 h 98"/>
              <a:gd name="T38" fmla="*/ 0 w 59"/>
              <a:gd name="T39" fmla="*/ 140366 h 98"/>
              <a:gd name="T40" fmla="*/ 0 w 59"/>
              <a:gd name="T41" fmla="*/ 140366 h 98"/>
              <a:gd name="T42" fmla="*/ 1588 w 59"/>
              <a:gd name="T43" fmla="*/ 145097 h 98"/>
              <a:gd name="T44" fmla="*/ 3175 w 59"/>
              <a:gd name="T45" fmla="*/ 151406 h 98"/>
              <a:gd name="T46" fmla="*/ 9526 w 59"/>
              <a:gd name="T47" fmla="*/ 152983 h 98"/>
              <a:gd name="T48" fmla="*/ 15877 w 59"/>
              <a:gd name="T49" fmla="*/ 154560 h 98"/>
              <a:gd name="T50" fmla="*/ 77795 w 59"/>
              <a:gd name="T51" fmla="*/ 154560 h 98"/>
              <a:gd name="T52" fmla="*/ 77795 w 59"/>
              <a:gd name="T53" fmla="*/ 154560 h 98"/>
              <a:gd name="T54" fmla="*/ 84146 w 59"/>
              <a:gd name="T55" fmla="*/ 152983 h 98"/>
              <a:gd name="T56" fmla="*/ 88909 w 59"/>
              <a:gd name="T57" fmla="*/ 151406 h 98"/>
              <a:gd name="T58" fmla="*/ 92084 w 59"/>
              <a:gd name="T59" fmla="*/ 145097 h 98"/>
              <a:gd name="T60" fmla="*/ 93672 w 59"/>
              <a:gd name="T61" fmla="*/ 140366 h 98"/>
              <a:gd name="T62" fmla="*/ 93672 w 59"/>
              <a:gd name="T63" fmla="*/ 116709 h 98"/>
              <a:gd name="T64" fmla="*/ 77795 w 59"/>
              <a:gd name="T65" fmla="*/ 116709 h 9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9" h="98">
                <a:moveTo>
                  <a:pt x="49" y="74"/>
                </a:moveTo>
                <a:lnTo>
                  <a:pt x="49" y="79"/>
                </a:lnTo>
                <a:lnTo>
                  <a:pt x="10" y="79"/>
                </a:lnTo>
                <a:lnTo>
                  <a:pt x="10" y="20"/>
                </a:lnTo>
                <a:lnTo>
                  <a:pt x="49" y="20"/>
                </a:lnTo>
                <a:lnTo>
                  <a:pt x="49" y="24"/>
                </a:lnTo>
                <a:lnTo>
                  <a:pt x="59" y="24"/>
                </a:lnTo>
                <a:lnTo>
                  <a:pt x="59" y="10"/>
                </a:lnTo>
                <a:lnTo>
                  <a:pt x="58" y="6"/>
                </a:lnTo>
                <a:lnTo>
                  <a:pt x="56" y="2"/>
                </a:lnTo>
                <a:lnTo>
                  <a:pt x="53" y="1"/>
                </a:lnTo>
                <a:lnTo>
                  <a:pt x="49" y="0"/>
                </a:lnTo>
                <a:lnTo>
                  <a:pt x="10" y="0"/>
                </a:lnTo>
                <a:lnTo>
                  <a:pt x="6" y="1"/>
                </a:lnTo>
                <a:lnTo>
                  <a:pt x="2" y="2"/>
                </a:lnTo>
                <a:lnTo>
                  <a:pt x="1" y="6"/>
                </a:lnTo>
                <a:lnTo>
                  <a:pt x="0" y="10"/>
                </a:lnTo>
                <a:lnTo>
                  <a:pt x="0" y="89"/>
                </a:lnTo>
                <a:lnTo>
                  <a:pt x="1" y="92"/>
                </a:lnTo>
                <a:lnTo>
                  <a:pt x="2" y="96"/>
                </a:lnTo>
                <a:lnTo>
                  <a:pt x="6" y="97"/>
                </a:lnTo>
                <a:lnTo>
                  <a:pt x="10" y="98"/>
                </a:lnTo>
                <a:lnTo>
                  <a:pt x="49" y="98"/>
                </a:lnTo>
                <a:lnTo>
                  <a:pt x="53" y="97"/>
                </a:lnTo>
                <a:lnTo>
                  <a:pt x="56" y="96"/>
                </a:lnTo>
                <a:lnTo>
                  <a:pt x="58" y="92"/>
                </a:lnTo>
                <a:lnTo>
                  <a:pt x="59" y="89"/>
                </a:lnTo>
                <a:lnTo>
                  <a:pt x="59" y="74"/>
                </a:lnTo>
                <a:lnTo>
                  <a:pt x="49" y="7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30" name="Freeform 130">
            <a:extLst>
              <a:ext uri="{FF2B5EF4-FFF2-40B4-BE49-F238E27FC236}">
                <a16:creationId xmlns:a16="http://schemas.microsoft.com/office/drawing/2014/main" id="{DD3B72A8-437B-4400-BBFE-5BCE10D24602}"/>
              </a:ext>
            </a:extLst>
          </p:cNvPr>
          <p:cNvSpPr>
            <a:spLocks/>
          </p:cNvSpPr>
          <p:nvPr/>
        </p:nvSpPr>
        <p:spPr bwMode="auto">
          <a:xfrm>
            <a:off x="10259484" y="3185584"/>
            <a:ext cx="74083" cy="82549"/>
          </a:xfrm>
          <a:custGeom>
            <a:avLst/>
            <a:gdLst>
              <a:gd name="T0" fmla="*/ 56203 w 37"/>
              <a:gd name="T1" fmla="*/ 11519 h 37"/>
              <a:gd name="T2" fmla="*/ 45570 w 37"/>
              <a:gd name="T3" fmla="*/ 0 h 37"/>
              <a:gd name="T4" fmla="*/ 28861 w 37"/>
              <a:gd name="T5" fmla="*/ 18102 h 37"/>
              <a:gd name="T6" fmla="*/ 12152 w 37"/>
              <a:gd name="T7" fmla="*/ 0 h 37"/>
              <a:gd name="T8" fmla="*/ 0 w 37"/>
              <a:gd name="T9" fmla="*/ 11519 h 37"/>
              <a:gd name="T10" fmla="*/ 18228 w 37"/>
              <a:gd name="T11" fmla="*/ 29621 h 37"/>
              <a:gd name="T12" fmla="*/ 0 w 37"/>
              <a:gd name="T13" fmla="*/ 47723 h 37"/>
              <a:gd name="T14" fmla="*/ 12152 w 37"/>
              <a:gd name="T15" fmla="*/ 60888 h 37"/>
              <a:gd name="T16" fmla="*/ 28861 w 37"/>
              <a:gd name="T17" fmla="*/ 42786 h 37"/>
              <a:gd name="T18" fmla="*/ 45570 w 37"/>
              <a:gd name="T19" fmla="*/ 60888 h 37"/>
              <a:gd name="T20" fmla="*/ 56203 w 37"/>
              <a:gd name="T21" fmla="*/ 47723 h 37"/>
              <a:gd name="T22" fmla="*/ 39494 w 37"/>
              <a:gd name="T23" fmla="*/ 29621 h 37"/>
              <a:gd name="T24" fmla="*/ 56203 w 37"/>
              <a:gd name="T25" fmla="*/ 11519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7" h="37">
                <a:moveTo>
                  <a:pt x="37" y="7"/>
                </a:moveTo>
                <a:lnTo>
                  <a:pt x="30" y="0"/>
                </a:lnTo>
                <a:lnTo>
                  <a:pt x="19" y="11"/>
                </a:lnTo>
                <a:lnTo>
                  <a:pt x="8" y="0"/>
                </a:lnTo>
                <a:lnTo>
                  <a:pt x="0" y="7"/>
                </a:lnTo>
                <a:lnTo>
                  <a:pt x="12" y="18"/>
                </a:lnTo>
                <a:lnTo>
                  <a:pt x="0" y="29"/>
                </a:lnTo>
                <a:lnTo>
                  <a:pt x="8" y="37"/>
                </a:lnTo>
                <a:lnTo>
                  <a:pt x="19" y="26"/>
                </a:lnTo>
                <a:lnTo>
                  <a:pt x="30" y="37"/>
                </a:lnTo>
                <a:lnTo>
                  <a:pt x="37" y="29"/>
                </a:lnTo>
                <a:lnTo>
                  <a:pt x="26" y="18"/>
                </a:lnTo>
                <a:lnTo>
                  <a:pt x="37" y="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31" name="Freeform 131">
            <a:extLst>
              <a:ext uri="{FF2B5EF4-FFF2-40B4-BE49-F238E27FC236}">
                <a16:creationId xmlns:a16="http://schemas.microsoft.com/office/drawing/2014/main" id="{8D7B47EA-D7EF-4BE5-854E-47A1992B4BB7}"/>
              </a:ext>
            </a:extLst>
          </p:cNvPr>
          <p:cNvSpPr>
            <a:spLocks noEditPoints="1"/>
          </p:cNvSpPr>
          <p:nvPr/>
        </p:nvSpPr>
        <p:spPr bwMode="auto">
          <a:xfrm>
            <a:off x="11169651" y="3124200"/>
            <a:ext cx="143933" cy="205317"/>
          </a:xfrm>
          <a:custGeom>
            <a:avLst/>
            <a:gdLst>
              <a:gd name="T0" fmla="*/ 99918 w 69"/>
              <a:gd name="T1" fmla="*/ 23657 h 98"/>
              <a:gd name="T2" fmla="*/ 85867 w 69"/>
              <a:gd name="T3" fmla="*/ 23657 h 98"/>
              <a:gd name="T4" fmla="*/ 85867 w 69"/>
              <a:gd name="T5" fmla="*/ 7886 h 98"/>
              <a:gd name="T6" fmla="*/ 85867 w 69"/>
              <a:gd name="T7" fmla="*/ 7886 h 98"/>
              <a:gd name="T8" fmla="*/ 85867 w 69"/>
              <a:gd name="T9" fmla="*/ 3154 h 98"/>
              <a:gd name="T10" fmla="*/ 82745 w 69"/>
              <a:gd name="T11" fmla="*/ 1577 h 98"/>
              <a:gd name="T12" fmla="*/ 81183 w 69"/>
              <a:gd name="T13" fmla="*/ 0 h 98"/>
              <a:gd name="T14" fmla="*/ 78061 w 69"/>
              <a:gd name="T15" fmla="*/ 0 h 98"/>
              <a:gd name="T16" fmla="*/ 31224 w 69"/>
              <a:gd name="T17" fmla="*/ 0 h 98"/>
              <a:gd name="T18" fmla="*/ 31224 w 69"/>
              <a:gd name="T19" fmla="*/ 0 h 98"/>
              <a:gd name="T20" fmla="*/ 28102 w 69"/>
              <a:gd name="T21" fmla="*/ 0 h 98"/>
              <a:gd name="T22" fmla="*/ 24979 w 69"/>
              <a:gd name="T23" fmla="*/ 1577 h 98"/>
              <a:gd name="T24" fmla="*/ 23418 w 69"/>
              <a:gd name="T25" fmla="*/ 3154 h 98"/>
              <a:gd name="T26" fmla="*/ 23418 w 69"/>
              <a:gd name="T27" fmla="*/ 7886 h 98"/>
              <a:gd name="T28" fmla="*/ 23418 w 69"/>
              <a:gd name="T29" fmla="*/ 23657 h 98"/>
              <a:gd name="T30" fmla="*/ 7806 w 69"/>
              <a:gd name="T31" fmla="*/ 23657 h 98"/>
              <a:gd name="T32" fmla="*/ 7806 w 69"/>
              <a:gd name="T33" fmla="*/ 23657 h 98"/>
              <a:gd name="T34" fmla="*/ 4684 w 69"/>
              <a:gd name="T35" fmla="*/ 23657 h 98"/>
              <a:gd name="T36" fmla="*/ 3122 w 69"/>
              <a:gd name="T37" fmla="*/ 25234 h 98"/>
              <a:gd name="T38" fmla="*/ 0 w 69"/>
              <a:gd name="T39" fmla="*/ 26811 h 98"/>
              <a:gd name="T40" fmla="*/ 0 w 69"/>
              <a:gd name="T41" fmla="*/ 31543 h 98"/>
              <a:gd name="T42" fmla="*/ 0 w 69"/>
              <a:gd name="T43" fmla="*/ 140366 h 98"/>
              <a:gd name="T44" fmla="*/ 0 w 69"/>
              <a:gd name="T45" fmla="*/ 140366 h 98"/>
              <a:gd name="T46" fmla="*/ 3122 w 69"/>
              <a:gd name="T47" fmla="*/ 145097 h 98"/>
              <a:gd name="T48" fmla="*/ 4684 w 69"/>
              <a:gd name="T49" fmla="*/ 151406 h 98"/>
              <a:gd name="T50" fmla="*/ 9367 w 69"/>
              <a:gd name="T51" fmla="*/ 152983 h 98"/>
              <a:gd name="T52" fmla="*/ 15612 w 69"/>
              <a:gd name="T53" fmla="*/ 154560 h 98"/>
              <a:gd name="T54" fmla="*/ 92112 w 69"/>
              <a:gd name="T55" fmla="*/ 154560 h 98"/>
              <a:gd name="T56" fmla="*/ 92112 w 69"/>
              <a:gd name="T57" fmla="*/ 154560 h 98"/>
              <a:gd name="T58" fmla="*/ 98357 w 69"/>
              <a:gd name="T59" fmla="*/ 152983 h 98"/>
              <a:gd name="T60" fmla="*/ 104602 w 69"/>
              <a:gd name="T61" fmla="*/ 151406 h 98"/>
              <a:gd name="T62" fmla="*/ 106163 w 69"/>
              <a:gd name="T63" fmla="*/ 145097 h 98"/>
              <a:gd name="T64" fmla="*/ 107724 w 69"/>
              <a:gd name="T65" fmla="*/ 140366 h 98"/>
              <a:gd name="T66" fmla="*/ 107724 w 69"/>
              <a:gd name="T67" fmla="*/ 31543 h 98"/>
              <a:gd name="T68" fmla="*/ 107724 w 69"/>
              <a:gd name="T69" fmla="*/ 31543 h 98"/>
              <a:gd name="T70" fmla="*/ 107724 w 69"/>
              <a:gd name="T71" fmla="*/ 26811 h 98"/>
              <a:gd name="T72" fmla="*/ 106163 w 69"/>
              <a:gd name="T73" fmla="*/ 25234 h 98"/>
              <a:gd name="T74" fmla="*/ 104602 w 69"/>
              <a:gd name="T75" fmla="*/ 23657 h 98"/>
              <a:gd name="T76" fmla="*/ 99918 w 69"/>
              <a:gd name="T77" fmla="*/ 23657 h 98"/>
              <a:gd name="T78" fmla="*/ 99918 w 69"/>
              <a:gd name="T79" fmla="*/ 23657 h 98"/>
              <a:gd name="T80" fmla="*/ 92112 w 69"/>
              <a:gd name="T81" fmla="*/ 61509 h 98"/>
              <a:gd name="T82" fmla="*/ 15612 w 69"/>
              <a:gd name="T83" fmla="*/ 61509 h 98"/>
              <a:gd name="T84" fmla="*/ 15612 w 69"/>
              <a:gd name="T85" fmla="*/ 37851 h 98"/>
              <a:gd name="T86" fmla="*/ 31224 w 69"/>
              <a:gd name="T87" fmla="*/ 37851 h 98"/>
              <a:gd name="T88" fmla="*/ 31224 w 69"/>
              <a:gd name="T89" fmla="*/ 37851 h 98"/>
              <a:gd name="T90" fmla="*/ 34347 w 69"/>
              <a:gd name="T91" fmla="*/ 37851 h 98"/>
              <a:gd name="T92" fmla="*/ 37469 w 69"/>
              <a:gd name="T93" fmla="*/ 36274 h 98"/>
              <a:gd name="T94" fmla="*/ 39030 w 69"/>
              <a:gd name="T95" fmla="*/ 34697 h 98"/>
              <a:gd name="T96" fmla="*/ 39030 w 69"/>
              <a:gd name="T97" fmla="*/ 31543 h 98"/>
              <a:gd name="T98" fmla="*/ 39030 w 69"/>
              <a:gd name="T99" fmla="*/ 15771 h 98"/>
              <a:gd name="T100" fmla="*/ 70255 w 69"/>
              <a:gd name="T101" fmla="*/ 15771 h 98"/>
              <a:gd name="T102" fmla="*/ 70255 w 69"/>
              <a:gd name="T103" fmla="*/ 31543 h 98"/>
              <a:gd name="T104" fmla="*/ 70255 w 69"/>
              <a:gd name="T105" fmla="*/ 31543 h 98"/>
              <a:gd name="T106" fmla="*/ 70255 w 69"/>
              <a:gd name="T107" fmla="*/ 34697 h 98"/>
              <a:gd name="T108" fmla="*/ 71816 w 69"/>
              <a:gd name="T109" fmla="*/ 36274 h 98"/>
              <a:gd name="T110" fmla="*/ 73377 w 69"/>
              <a:gd name="T111" fmla="*/ 37851 h 98"/>
              <a:gd name="T112" fmla="*/ 78061 w 69"/>
              <a:gd name="T113" fmla="*/ 37851 h 98"/>
              <a:gd name="T114" fmla="*/ 92112 w 69"/>
              <a:gd name="T115" fmla="*/ 37851 h 98"/>
              <a:gd name="T116" fmla="*/ 92112 w 69"/>
              <a:gd name="T117" fmla="*/ 61509 h 9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69" h="98">
                <a:moveTo>
                  <a:pt x="64" y="15"/>
                </a:moveTo>
                <a:lnTo>
                  <a:pt x="55" y="15"/>
                </a:lnTo>
                <a:lnTo>
                  <a:pt x="55" y="5"/>
                </a:lnTo>
                <a:lnTo>
                  <a:pt x="55" y="2"/>
                </a:lnTo>
                <a:lnTo>
                  <a:pt x="53" y="1"/>
                </a:lnTo>
                <a:lnTo>
                  <a:pt x="52" y="0"/>
                </a:lnTo>
                <a:lnTo>
                  <a:pt x="50" y="0"/>
                </a:lnTo>
                <a:lnTo>
                  <a:pt x="20" y="0"/>
                </a:lnTo>
                <a:lnTo>
                  <a:pt x="18" y="0"/>
                </a:lnTo>
                <a:lnTo>
                  <a:pt x="16" y="1"/>
                </a:lnTo>
                <a:lnTo>
                  <a:pt x="15" y="2"/>
                </a:lnTo>
                <a:lnTo>
                  <a:pt x="15" y="5"/>
                </a:lnTo>
                <a:lnTo>
                  <a:pt x="15" y="15"/>
                </a:lnTo>
                <a:lnTo>
                  <a:pt x="5" y="15"/>
                </a:lnTo>
                <a:lnTo>
                  <a:pt x="3" y="15"/>
                </a:lnTo>
                <a:lnTo>
                  <a:pt x="2" y="16"/>
                </a:lnTo>
                <a:lnTo>
                  <a:pt x="0" y="17"/>
                </a:lnTo>
                <a:lnTo>
                  <a:pt x="0" y="20"/>
                </a:lnTo>
                <a:lnTo>
                  <a:pt x="0" y="89"/>
                </a:lnTo>
                <a:lnTo>
                  <a:pt x="2" y="92"/>
                </a:lnTo>
                <a:lnTo>
                  <a:pt x="3" y="96"/>
                </a:lnTo>
                <a:lnTo>
                  <a:pt x="6" y="97"/>
                </a:lnTo>
                <a:lnTo>
                  <a:pt x="10" y="98"/>
                </a:lnTo>
                <a:lnTo>
                  <a:pt x="59" y="98"/>
                </a:lnTo>
                <a:lnTo>
                  <a:pt x="63" y="97"/>
                </a:lnTo>
                <a:lnTo>
                  <a:pt x="67" y="96"/>
                </a:lnTo>
                <a:lnTo>
                  <a:pt x="68" y="92"/>
                </a:lnTo>
                <a:lnTo>
                  <a:pt x="69" y="89"/>
                </a:lnTo>
                <a:lnTo>
                  <a:pt x="69" y="20"/>
                </a:lnTo>
                <a:lnTo>
                  <a:pt x="69" y="17"/>
                </a:lnTo>
                <a:lnTo>
                  <a:pt x="68" y="16"/>
                </a:lnTo>
                <a:lnTo>
                  <a:pt x="67" y="15"/>
                </a:lnTo>
                <a:lnTo>
                  <a:pt x="64" y="15"/>
                </a:lnTo>
                <a:close/>
                <a:moveTo>
                  <a:pt x="59" y="39"/>
                </a:moveTo>
                <a:lnTo>
                  <a:pt x="10" y="39"/>
                </a:lnTo>
                <a:lnTo>
                  <a:pt x="10" y="24"/>
                </a:lnTo>
                <a:lnTo>
                  <a:pt x="20" y="24"/>
                </a:lnTo>
                <a:lnTo>
                  <a:pt x="22" y="24"/>
                </a:lnTo>
                <a:lnTo>
                  <a:pt x="24" y="23"/>
                </a:lnTo>
                <a:lnTo>
                  <a:pt x="25" y="22"/>
                </a:lnTo>
                <a:lnTo>
                  <a:pt x="25" y="20"/>
                </a:lnTo>
                <a:lnTo>
                  <a:pt x="25" y="10"/>
                </a:lnTo>
                <a:lnTo>
                  <a:pt x="45" y="10"/>
                </a:lnTo>
                <a:lnTo>
                  <a:pt x="45" y="20"/>
                </a:lnTo>
                <a:lnTo>
                  <a:pt x="45" y="22"/>
                </a:lnTo>
                <a:lnTo>
                  <a:pt x="46" y="23"/>
                </a:lnTo>
                <a:lnTo>
                  <a:pt x="47" y="24"/>
                </a:lnTo>
                <a:lnTo>
                  <a:pt x="50" y="24"/>
                </a:lnTo>
                <a:lnTo>
                  <a:pt x="59" y="24"/>
                </a:lnTo>
                <a:lnTo>
                  <a:pt x="59" y="3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32" name="Freeform 132">
            <a:extLst>
              <a:ext uri="{FF2B5EF4-FFF2-40B4-BE49-F238E27FC236}">
                <a16:creationId xmlns:a16="http://schemas.microsoft.com/office/drawing/2014/main" id="{2359A239-8B2C-48D0-8496-9F72D2F488F4}"/>
              </a:ext>
            </a:extLst>
          </p:cNvPr>
          <p:cNvSpPr>
            <a:spLocks noEditPoints="1"/>
          </p:cNvSpPr>
          <p:nvPr/>
        </p:nvSpPr>
        <p:spPr bwMode="auto">
          <a:xfrm>
            <a:off x="6731001" y="3617385"/>
            <a:ext cx="141817" cy="205316"/>
          </a:xfrm>
          <a:custGeom>
            <a:avLst/>
            <a:gdLst>
              <a:gd name="T0" fmla="*/ 99918 w 69"/>
              <a:gd name="T1" fmla="*/ 23418 h 99"/>
              <a:gd name="T2" fmla="*/ 84306 w 69"/>
              <a:gd name="T3" fmla="*/ 23418 h 99"/>
              <a:gd name="T4" fmla="*/ 84306 w 69"/>
              <a:gd name="T5" fmla="*/ 7806 h 99"/>
              <a:gd name="T6" fmla="*/ 84306 w 69"/>
              <a:gd name="T7" fmla="*/ 7806 h 99"/>
              <a:gd name="T8" fmla="*/ 84306 w 69"/>
              <a:gd name="T9" fmla="*/ 4684 h 99"/>
              <a:gd name="T10" fmla="*/ 82745 w 69"/>
              <a:gd name="T11" fmla="*/ 3122 h 99"/>
              <a:gd name="T12" fmla="*/ 81183 w 69"/>
              <a:gd name="T13" fmla="*/ 0 h 99"/>
              <a:gd name="T14" fmla="*/ 76500 w 69"/>
              <a:gd name="T15" fmla="*/ 0 h 99"/>
              <a:gd name="T16" fmla="*/ 31224 w 69"/>
              <a:gd name="T17" fmla="*/ 0 h 99"/>
              <a:gd name="T18" fmla="*/ 31224 w 69"/>
              <a:gd name="T19" fmla="*/ 0 h 99"/>
              <a:gd name="T20" fmla="*/ 26541 w 69"/>
              <a:gd name="T21" fmla="*/ 0 h 99"/>
              <a:gd name="T22" fmla="*/ 24979 w 69"/>
              <a:gd name="T23" fmla="*/ 3122 h 99"/>
              <a:gd name="T24" fmla="*/ 23418 w 69"/>
              <a:gd name="T25" fmla="*/ 4684 h 99"/>
              <a:gd name="T26" fmla="*/ 23418 w 69"/>
              <a:gd name="T27" fmla="*/ 7806 h 99"/>
              <a:gd name="T28" fmla="*/ 23418 w 69"/>
              <a:gd name="T29" fmla="*/ 23418 h 99"/>
              <a:gd name="T30" fmla="*/ 7806 w 69"/>
              <a:gd name="T31" fmla="*/ 23418 h 99"/>
              <a:gd name="T32" fmla="*/ 7806 w 69"/>
              <a:gd name="T33" fmla="*/ 23418 h 99"/>
              <a:gd name="T34" fmla="*/ 4684 w 69"/>
              <a:gd name="T35" fmla="*/ 23418 h 99"/>
              <a:gd name="T36" fmla="*/ 1561 w 69"/>
              <a:gd name="T37" fmla="*/ 26541 h 99"/>
              <a:gd name="T38" fmla="*/ 0 w 69"/>
              <a:gd name="T39" fmla="*/ 28102 h 99"/>
              <a:gd name="T40" fmla="*/ 0 w 69"/>
              <a:gd name="T41" fmla="*/ 31224 h 99"/>
              <a:gd name="T42" fmla="*/ 0 w 69"/>
              <a:gd name="T43" fmla="*/ 138948 h 99"/>
              <a:gd name="T44" fmla="*/ 0 w 69"/>
              <a:gd name="T45" fmla="*/ 138948 h 99"/>
              <a:gd name="T46" fmla="*/ 1561 w 69"/>
              <a:gd name="T47" fmla="*/ 145193 h 99"/>
              <a:gd name="T48" fmla="*/ 4684 w 69"/>
              <a:gd name="T49" fmla="*/ 151438 h 99"/>
              <a:gd name="T50" fmla="*/ 9367 w 69"/>
              <a:gd name="T51" fmla="*/ 152999 h 99"/>
              <a:gd name="T52" fmla="*/ 15612 w 69"/>
              <a:gd name="T53" fmla="*/ 154560 h 99"/>
              <a:gd name="T54" fmla="*/ 92112 w 69"/>
              <a:gd name="T55" fmla="*/ 154560 h 99"/>
              <a:gd name="T56" fmla="*/ 92112 w 69"/>
              <a:gd name="T57" fmla="*/ 154560 h 99"/>
              <a:gd name="T58" fmla="*/ 98357 w 69"/>
              <a:gd name="T59" fmla="*/ 152999 h 99"/>
              <a:gd name="T60" fmla="*/ 104602 w 69"/>
              <a:gd name="T61" fmla="*/ 151438 h 99"/>
              <a:gd name="T62" fmla="*/ 106163 w 69"/>
              <a:gd name="T63" fmla="*/ 145193 h 99"/>
              <a:gd name="T64" fmla="*/ 107724 w 69"/>
              <a:gd name="T65" fmla="*/ 138948 h 99"/>
              <a:gd name="T66" fmla="*/ 107724 w 69"/>
              <a:gd name="T67" fmla="*/ 31224 h 99"/>
              <a:gd name="T68" fmla="*/ 107724 w 69"/>
              <a:gd name="T69" fmla="*/ 31224 h 99"/>
              <a:gd name="T70" fmla="*/ 107724 w 69"/>
              <a:gd name="T71" fmla="*/ 28102 h 99"/>
              <a:gd name="T72" fmla="*/ 106163 w 69"/>
              <a:gd name="T73" fmla="*/ 26541 h 99"/>
              <a:gd name="T74" fmla="*/ 104602 w 69"/>
              <a:gd name="T75" fmla="*/ 23418 h 99"/>
              <a:gd name="T76" fmla="*/ 99918 w 69"/>
              <a:gd name="T77" fmla="*/ 23418 h 99"/>
              <a:gd name="T78" fmla="*/ 99918 w 69"/>
              <a:gd name="T79" fmla="*/ 23418 h 99"/>
              <a:gd name="T80" fmla="*/ 92112 w 69"/>
              <a:gd name="T81" fmla="*/ 115530 h 99"/>
              <a:gd name="T82" fmla="*/ 15612 w 69"/>
              <a:gd name="T83" fmla="*/ 115530 h 99"/>
              <a:gd name="T84" fmla="*/ 15612 w 69"/>
              <a:gd name="T85" fmla="*/ 39030 h 99"/>
              <a:gd name="T86" fmla="*/ 31224 w 69"/>
              <a:gd name="T87" fmla="*/ 39030 h 99"/>
              <a:gd name="T88" fmla="*/ 31224 w 69"/>
              <a:gd name="T89" fmla="*/ 39030 h 99"/>
              <a:gd name="T90" fmla="*/ 34347 w 69"/>
              <a:gd name="T91" fmla="*/ 39030 h 99"/>
              <a:gd name="T92" fmla="*/ 37469 w 69"/>
              <a:gd name="T93" fmla="*/ 37469 h 99"/>
              <a:gd name="T94" fmla="*/ 39030 w 69"/>
              <a:gd name="T95" fmla="*/ 35908 h 99"/>
              <a:gd name="T96" fmla="*/ 39030 w 69"/>
              <a:gd name="T97" fmla="*/ 31224 h 99"/>
              <a:gd name="T98" fmla="*/ 39030 w 69"/>
              <a:gd name="T99" fmla="*/ 15612 h 99"/>
              <a:gd name="T100" fmla="*/ 70255 w 69"/>
              <a:gd name="T101" fmla="*/ 15612 h 99"/>
              <a:gd name="T102" fmla="*/ 70255 w 69"/>
              <a:gd name="T103" fmla="*/ 31224 h 99"/>
              <a:gd name="T104" fmla="*/ 70255 w 69"/>
              <a:gd name="T105" fmla="*/ 31224 h 99"/>
              <a:gd name="T106" fmla="*/ 70255 w 69"/>
              <a:gd name="T107" fmla="*/ 35908 h 99"/>
              <a:gd name="T108" fmla="*/ 71816 w 69"/>
              <a:gd name="T109" fmla="*/ 37469 h 99"/>
              <a:gd name="T110" fmla="*/ 73377 w 69"/>
              <a:gd name="T111" fmla="*/ 39030 h 99"/>
              <a:gd name="T112" fmla="*/ 76500 w 69"/>
              <a:gd name="T113" fmla="*/ 39030 h 99"/>
              <a:gd name="T114" fmla="*/ 92112 w 69"/>
              <a:gd name="T115" fmla="*/ 39030 h 99"/>
              <a:gd name="T116" fmla="*/ 92112 w 69"/>
              <a:gd name="T117" fmla="*/ 115530 h 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69" h="99">
                <a:moveTo>
                  <a:pt x="64" y="15"/>
                </a:moveTo>
                <a:lnTo>
                  <a:pt x="54" y="15"/>
                </a:lnTo>
                <a:lnTo>
                  <a:pt x="54" y="5"/>
                </a:lnTo>
                <a:lnTo>
                  <a:pt x="54" y="3"/>
                </a:lnTo>
                <a:lnTo>
                  <a:pt x="53" y="2"/>
                </a:lnTo>
                <a:lnTo>
                  <a:pt x="52" y="0"/>
                </a:lnTo>
                <a:lnTo>
                  <a:pt x="49" y="0"/>
                </a:lnTo>
                <a:lnTo>
                  <a:pt x="20" y="0"/>
                </a:lnTo>
                <a:lnTo>
                  <a:pt x="17" y="0"/>
                </a:lnTo>
                <a:lnTo>
                  <a:pt x="16" y="2"/>
                </a:lnTo>
                <a:lnTo>
                  <a:pt x="15" y="3"/>
                </a:lnTo>
                <a:lnTo>
                  <a:pt x="15" y="5"/>
                </a:lnTo>
                <a:lnTo>
                  <a:pt x="15" y="15"/>
                </a:lnTo>
                <a:lnTo>
                  <a:pt x="5" y="15"/>
                </a:lnTo>
                <a:lnTo>
                  <a:pt x="3" y="15"/>
                </a:lnTo>
                <a:lnTo>
                  <a:pt x="1" y="17"/>
                </a:lnTo>
                <a:lnTo>
                  <a:pt x="0" y="18"/>
                </a:lnTo>
                <a:lnTo>
                  <a:pt x="0" y="20"/>
                </a:lnTo>
                <a:lnTo>
                  <a:pt x="0" y="89"/>
                </a:lnTo>
                <a:lnTo>
                  <a:pt x="1" y="93"/>
                </a:lnTo>
                <a:lnTo>
                  <a:pt x="3" y="97"/>
                </a:lnTo>
                <a:lnTo>
                  <a:pt x="6" y="98"/>
                </a:lnTo>
                <a:lnTo>
                  <a:pt x="10" y="99"/>
                </a:lnTo>
                <a:lnTo>
                  <a:pt x="59" y="99"/>
                </a:lnTo>
                <a:lnTo>
                  <a:pt x="63" y="98"/>
                </a:lnTo>
                <a:lnTo>
                  <a:pt x="67" y="97"/>
                </a:lnTo>
                <a:lnTo>
                  <a:pt x="68" y="93"/>
                </a:lnTo>
                <a:lnTo>
                  <a:pt x="69" y="89"/>
                </a:lnTo>
                <a:lnTo>
                  <a:pt x="69" y="20"/>
                </a:lnTo>
                <a:lnTo>
                  <a:pt x="69" y="18"/>
                </a:lnTo>
                <a:lnTo>
                  <a:pt x="68" y="17"/>
                </a:lnTo>
                <a:lnTo>
                  <a:pt x="67" y="15"/>
                </a:lnTo>
                <a:lnTo>
                  <a:pt x="64" y="15"/>
                </a:lnTo>
                <a:close/>
                <a:moveTo>
                  <a:pt x="59" y="74"/>
                </a:moveTo>
                <a:lnTo>
                  <a:pt x="10" y="74"/>
                </a:lnTo>
                <a:lnTo>
                  <a:pt x="10" y="25"/>
                </a:lnTo>
                <a:lnTo>
                  <a:pt x="20" y="25"/>
                </a:lnTo>
                <a:lnTo>
                  <a:pt x="22" y="25"/>
                </a:lnTo>
                <a:lnTo>
                  <a:pt x="24" y="24"/>
                </a:lnTo>
                <a:lnTo>
                  <a:pt x="25" y="23"/>
                </a:lnTo>
                <a:lnTo>
                  <a:pt x="25" y="20"/>
                </a:lnTo>
                <a:lnTo>
                  <a:pt x="25" y="10"/>
                </a:lnTo>
                <a:lnTo>
                  <a:pt x="45" y="10"/>
                </a:lnTo>
                <a:lnTo>
                  <a:pt x="45" y="20"/>
                </a:lnTo>
                <a:lnTo>
                  <a:pt x="45" y="23"/>
                </a:lnTo>
                <a:lnTo>
                  <a:pt x="46" y="24"/>
                </a:lnTo>
                <a:lnTo>
                  <a:pt x="47" y="25"/>
                </a:lnTo>
                <a:lnTo>
                  <a:pt x="49" y="25"/>
                </a:lnTo>
                <a:lnTo>
                  <a:pt x="59" y="25"/>
                </a:lnTo>
                <a:lnTo>
                  <a:pt x="59" y="7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33" name="Freeform 133">
            <a:extLst>
              <a:ext uri="{FF2B5EF4-FFF2-40B4-BE49-F238E27FC236}">
                <a16:creationId xmlns:a16="http://schemas.microsoft.com/office/drawing/2014/main" id="{1D1381AC-0EA0-408C-824B-712FE6E0FA9E}"/>
              </a:ext>
            </a:extLst>
          </p:cNvPr>
          <p:cNvSpPr>
            <a:spLocks noEditPoints="1"/>
          </p:cNvSpPr>
          <p:nvPr/>
        </p:nvSpPr>
        <p:spPr bwMode="auto">
          <a:xfrm>
            <a:off x="7224184" y="3617385"/>
            <a:ext cx="143933" cy="205316"/>
          </a:xfrm>
          <a:custGeom>
            <a:avLst/>
            <a:gdLst>
              <a:gd name="T0" fmla="*/ 99918 w 69"/>
              <a:gd name="T1" fmla="*/ 23418 h 99"/>
              <a:gd name="T2" fmla="*/ 84306 w 69"/>
              <a:gd name="T3" fmla="*/ 23418 h 99"/>
              <a:gd name="T4" fmla="*/ 84306 w 69"/>
              <a:gd name="T5" fmla="*/ 7806 h 99"/>
              <a:gd name="T6" fmla="*/ 84306 w 69"/>
              <a:gd name="T7" fmla="*/ 7806 h 99"/>
              <a:gd name="T8" fmla="*/ 84306 w 69"/>
              <a:gd name="T9" fmla="*/ 4684 h 99"/>
              <a:gd name="T10" fmla="*/ 82745 w 69"/>
              <a:gd name="T11" fmla="*/ 3122 h 99"/>
              <a:gd name="T12" fmla="*/ 81183 w 69"/>
              <a:gd name="T13" fmla="*/ 0 h 99"/>
              <a:gd name="T14" fmla="*/ 76500 w 69"/>
              <a:gd name="T15" fmla="*/ 0 h 99"/>
              <a:gd name="T16" fmla="*/ 31224 w 69"/>
              <a:gd name="T17" fmla="*/ 0 h 99"/>
              <a:gd name="T18" fmla="*/ 31224 w 69"/>
              <a:gd name="T19" fmla="*/ 0 h 99"/>
              <a:gd name="T20" fmla="*/ 26541 w 69"/>
              <a:gd name="T21" fmla="*/ 0 h 99"/>
              <a:gd name="T22" fmla="*/ 24979 w 69"/>
              <a:gd name="T23" fmla="*/ 3122 h 99"/>
              <a:gd name="T24" fmla="*/ 23418 w 69"/>
              <a:gd name="T25" fmla="*/ 4684 h 99"/>
              <a:gd name="T26" fmla="*/ 23418 w 69"/>
              <a:gd name="T27" fmla="*/ 7806 h 99"/>
              <a:gd name="T28" fmla="*/ 23418 w 69"/>
              <a:gd name="T29" fmla="*/ 23418 h 99"/>
              <a:gd name="T30" fmla="*/ 7806 w 69"/>
              <a:gd name="T31" fmla="*/ 23418 h 99"/>
              <a:gd name="T32" fmla="*/ 7806 w 69"/>
              <a:gd name="T33" fmla="*/ 23418 h 99"/>
              <a:gd name="T34" fmla="*/ 3122 w 69"/>
              <a:gd name="T35" fmla="*/ 23418 h 99"/>
              <a:gd name="T36" fmla="*/ 1561 w 69"/>
              <a:gd name="T37" fmla="*/ 26541 h 99"/>
              <a:gd name="T38" fmla="*/ 0 w 69"/>
              <a:gd name="T39" fmla="*/ 28102 h 99"/>
              <a:gd name="T40" fmla="*/ 0 w 69"/>
              <a:gd name="T41" fmla="*/ 31224 h 99"/>
              <a:gd name="T42" fmla="*/ 0 w 69"/>
              <a:gd name="T43" fmla="*/ 138948 h 99"/>
              <a:gd name="T44" fmla="*/ 0 w 69"/>
              <a:gd name="T45" fmla="*/ 138948 h 99"/>
              <a:gd name="T46" fmla="*/ 1561 w 69"/>
              <a:gd name="T47" fmla="*/ 145193 h 99"/>
              <a:gd name="T48" fmla="*/ 3122 w 69"/>
              <a:gd name="T49" fmla="*/ 151438 h 99"/>
              <a:gd name="T50" fmla="*/ 9367 w 69"/>
              <a:gd name="T51" fmla="*/ 152999 h 99"/>
              <a:gd name="T52" fmla="*/ 15612 w 69"/>
              <a:gd name="T53" fmla="*/ 154560 h 99"/>
              <a:gd name="T54" fmla="*/ 92112 w 69"/>
              <a:gd name="T55" fmla="*/ 154560 h 99"/>
              <a:gd name="T56" fmla="*/ 92112 w 69"/>
              <a:gd name="T57" fmla="*/ 154560 h 99"/>
              <a:gd name="T58" fmla="*/ 98357 w 69"/>
              <a:gd name="T59" fmla="*/ 152999 h 99"/>
              <a:gd name="T60" fmla="*/ 104602 w 69"/>
              <a:gd name="T61" fmla="*/ 151438 h 99"/>
              <a:gd name="T62" fmla="*/ 106163 w 69"/>
              <a:gd name="T63" fmla="*/ 145193 h 99"/>
              <a:gd name="T64" fmla="*/ 107724 w 69"/>
              <a:gd name="T65" fmla="*/ 138948 h 99"/>
              <a:gd name="T66" fmla="*/ 107724 w 69"/>
              <a:gd name="T67" fmla="*/ 31224 h 99"/>
              <a:gd name="T68" fmla="*/ 107724 w 69"/>
              <a:gd name="T69" fmla="*/ 31224 h 99"/>
              <a:gd name="T70" fmla="*/ 107724 w 69"/>
              <a:gd name="T71" fmla="*/ 28102 h 99"/>
              <a:gd name="T72" fmla="*/ 106163 w 69"/>
              <a:gd name="T73" fmla="*/ 26541 h 99"/>
              <a:gd name="T74" fmla="*/ 104602 w 69"/>
              <a:gd name="T75" fmla="*/ 23418 h 99"/>
              <a:gd name="T76" fmla="*/ 99918 w 69"/>
              <a:gd name="T77" fmla="*/ 23418 h 99"/>
              <a:gd name="T78" fmla="*/ 99918 w 69"/>
              <a:gd name="T79" fmla="*/ 23418 h 99"/>
              <a:gd name="T80" fmla="*/ 46837 w 69"/>
              <a:gd name="T81" fmla="*/ 131142 h 99"/>
              <a:gd name="T82" fmla="*/ 46837 w 69"/>
              <a:gd name="T83" fmla="*/ 93673 h 99"/>
              <a:gd name="T84" fmla="*/ 23418 w 69"/>
              <a:gd name="T85" fmla="*/ 93673 h 99"/>
              <a:gd name="T86" fmla="*/ 60887 w 69"/>
              <a:gd name="T87" fmla="*/ 39030 h 99"/>
              <a:gd name="T88" fmla="*/ 60887 w 69"/>
              <a:gd name="T89" fmla="*/ 78061 h 99"/>
              <a:gd name="T90" fmla="*/ 84306 w 69"/>
              <a:gd name="T91" fmla="*/ 78061 h 99"/>
              <a:gd name="T92" fmla="*/ 46837 w 69"/>
              <a:gd name="T93" fmla="*/ 131142 h 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69" h="99">
                <a:moveTo>
                  <a:pt x="64" y="15"/>
                </a:moveTo>
                <a:lnTo>
                  <a:pt x="54" y="15"/>
                </a:lnTo>
                <a:lnTo>
                  <a:pt x="54" y="5"/>
                </a:lnTo>
                <a:lnTo>
                  <a:pt x="54" y="3"/>
                </a:lnTo>
                <a:lnTo>
                  <a:pt x="53" y="2"/>
                </a:lnTo>
                <a:lnTo>
                  <a:pt x="52" y="0"/>
                </a:lnTo>
                <a:lnTo>
                  <a:pt x="49" y="0"/>
                </a:lnTo>
                <a:lnTo>
                  <a:pt x="20" y="0"/>
                </a:lnTo>
                <a:lnTo>
                  <a:pt x="17" y="0"/>
                </a:lnTo>
                <a:lnTo>
                  <a:pt x="16" y="2"/>
                </a:lnTo>
                <a:lnTo>
                  <a:pt x="15" y="3"/>
                </a:lnTo>
                <a:lnTo>
                  <a:pt x="15" y="5"/>
                </a:lnTo>
                <a:lnTo>
                  <a:pt x="15" y="15"/>
                </a:lnTo>
                <a:lnTo>
                  <a:pt x="5" y="15"/>
                </a:lnTo>
                <a:lnTo>
                  <a:pt x="2" y="15"/>
                </a:lnTo>
                <a:lnTo>
                  <a:pt x="1" y="17"/>
                </a:lnTo>
                <a:lnTo>
                  <a:pt x="0" y="18"/>
                </a:lnTo>
                <a:lnTo>
                  <a:pt x="0" y="20"/>
                </a:lnTo>
                <a:lnTo>
                  <a:pt x="0" y="89"/>
                </a:lnTo>
                <a:lnTo>
                  <a:pt x="1" y="93"/>
                </a:lnTo>
                <a:lnTo>
                  <a:pt x="2" y="97"/>
                </a:lnTo>
                <a:lnTo>
                  <a:pt x="6" y="98"/>
                </a:lnTo>
                <a:lnTo>
                  <a:pt x="10" y="99"/>
                </a:lnTo>
                <a:lnTo>
                  <a:pt x="59" y="99"/>
                </a:lnTo>
                <a:lnTo>
                  <a:pt x="63" y="98"/>
                </a:lnTo>
                <a:lnTo>
                  <a:pt x="67" y="97"/>
                </a:lnTo>
                <a:lnTo>
                  <a:pt x="68" y="93"/>
                </a:lnTo>
                <a:lnTo>
                  <a:pt x="69" y="89"/>
                </a:lnTo>
                <a:lnTo>
                  <a:pt x="69" y="20"/>
                </a:lnTo>
                <a:lnTo>
                  <a:pt x="69" y="18"/>
                </a:lnTo>
                <a:lnTo>
                  <a:pt x="68" y="17"/>
                </a:lnTo>
                <a:lnTo>
                  <a:pt x="67" y="15"/>
                </a:lnTo>
                <a:lnTo>
                  <a:pt x="64" y="15"/>
                </a:lnTo>
                <a:close/>
                <a:moveTo>
                  <a:pt x="30" y="84"/>
                </a:moveTo>
                <a:lnTo>
                  <a:pt x="30" y="60"/>
                </a:lnTo>
                <a:lnTo>
                  <a:pt x="15" y="60"/>
                </a:lnTo>
                <a:lnTo>
                  <a:pt x="39" y="25"/>
                </a:lnTo>
                <a:lnTo>
                  <a:pt x="39" y="50"/>
                </a:lnTo>
                <a:lnTo>
                  <a:pt x="54" y="50"/>
                </a:lnTo>
                <a:lnTo>
                  <a:pt x="30" y="8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34" name="Freeform 134">
            <a:extLst>
              <a:ext uri="{FF2B5EF4-FFF2-40B4-BE49-F238E27FC236}">
                <a16:creationId xmlns:a16="http://schemas.microsoft.com/office/drawing/2014/main" id="{C810232D-BF4A-41CD-A311-918C7C0E06A1}"/>
              </a:ext>
            </a:extLst>
          </p:cNvPr>
          <p:cNvSpPr>
            <a:spLocks/>
          </p:cNvSpPr>
          <p:nvPr/>
        </p:nvSpPr>
        <p:spPr bwMode="auto">
          <a:xfrm>
            <a:off x="7685618" y="3617385"/>
            <a:ext cx="169333" cy="205316"/>
          </a:xfrm>
          <a:custGeom>
            <a:avLst/>
            <a:gdLst>
              <a:gd name="T0" fmla="*/ 78436 w 79"/>
              <a:gd name="T1" fmla="*/ 131142 h 99"/>
              <a:gd name="T2" fmla="*/ 16007 w 79"/>
              <a:gd name="T3" fmla="*/ 131142 h 99"/>
              <a:gd name="T4" fmla="*/ 16007 w 79"/>
              <a:gd name="T5" fmla="*/ 23418 h 99"/>
              <a:gd name="T6" fmla="*/ 110451 w 79"/>
              <a:gd name="T7" fmla="*/ 23418 h 99"/>
              <a:gd name="T8" fmla="*/ 110451 w 79"/>
              <a:gd name="T9" fmla="*/ 46836 h 99"/>
              <a:gd name="T10" fmla="*/ 126458 w 79"/>
              <a:gd name="T11" fmla="*/ 46836 h 99"/>
              <a:gd name="T12" fmla="*/ 126458 w 79"/>
              <a:gd name="T13" fmla="*/ 15612 h 99"/>
              <a:gd name="T14" fmla="*/ 126458 w 79"/>
              <a:gd name="T15" fmla="*/ 15612 h 99"/>
              <a:gd name="T16" fmla="*/ 124857 w 79"/>
              <a:gd name="T17" fmla="*/ 10928 h 99"/>
              <a:gd name="T18" fmla="*/ 121656 w 79"/>
              <a:gd name="T19" fmla="*/ 4684 h 99"/>
              <a:gd name="T20" fmla="*/ 116854 w 79"/>
              <a:gd name="T21" fmla="*/ 3122 h 99"/>
              <a:gd name="T22" fmla="*/ 110451 w 79"/>
              <a:gd name="T23" fmla="*/ 0 h 99"/>
              <a:gd name="T24" fmla="*/ 16007 w 79"/>
              <a:gd name="T25" fmla="*/ 0 h 99"/>
              <a:gd name="T26" fmla="*/ 16007 w 79"/>
              <a:gd name="T27" fmla="*/ 0 h 99"/>
              <a:gd name="T28" fmla="*/ 9604 w 79"/>
              <a:gd name="T29" fmla="*/ 3122 h 99"/>
              <a:gd name="T30" fmla="*/ 3201 w 79"/>
              <a:gd name="T31" fmla="*/ 4684 h 99"/>
              <a:gd name="T32" fmla="*/ 1601 w 79"/>
              <a:gd name="T33" fmla="*/ 10928 h 99"/>
              <a:gd name="T34" fmla="*/ 0 w 79"/>
              <a:gd name="T35" fmla="*/ 15612 h 99"/>
              <a:gd name="T36" fmla="*/ 0 w 79"/>
              <a:gd name="T37" fmla="*/ 138948 h 99"/>
              <a:gd name="T38" fmla="*/ 0 w 79"/>
              <a:gd name="T39" fmla="*/ 138948 h 99"/>
              <a:gd name="T40" fmla="*/ 1601 w 79"/>
              <a:gd name="T41" fmla="*/ 145193 h 99"/>
              <a:gd name="T42" fmla="*/ 3201 w 79"/>
              <a:gd name="T43" fmla="*/ 151438 h 99"/>
              <a:gd name="T44" fmla="*/ 9604 w 79"/>
              <a:gd name="T45" fmla="*/ 152999 h 99"/>
              <a:gd name="T46" fmla="*/ 16007 w 79"/>
              <a:gd name="T47" fmla="*/ 154560 h 99"/>
              <a:gd name="T48" fmla="*/ 78436 w 79"/>
              <a:gd name="T49" fmla="*/ 154560 h 99"/>
              <a:gd name="T50" fmla="*/ 78436 w 79"/>
              <a:gd name="T51" fmla="*/ 131142 h 9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9" h="99">
                <a:moveTo>
                  <a:pt x="49" y="84"/>
                </a:moveTo>
                <a:lnTo>
                  <a:pt x="10" y="84"/>
                </a:lnTo>
                <a:lnTo>
                  <a:pt x="10" y="15"/>
                </a:lnTo>
                <a:lnTo>
                  <a:pt x="69" y="15"/>
                </a:lnTo>
                <a:lnTo>
                  <a:pt x="69" y="30"/>
                </a:lnTo>
                <a:lnTo>
                  <a:pt x="79" y="30"/>
                </a:lnTo>
                <a:lnTo>
                  <a:pt x="79" y="10"/>
                </a:lnTo>
                <a:lnTo>
                  <a:pt x="78" y="7"/>
                </a:lnTo>
                <a:lnTo>
                  <a:pt x="76" y="3"/>
                </a:lnTo>
                <a:lnTo>
                  <a:pt x="73" y="2"/>
                </a:lnTo>
                <a:lnTo>
                  <a:pt x="69" y="0"/>
                </a:lnTo>
                <a:lnTo>
                  <a:pt x="10" y="0"/>
                </a:lnTo>
                <a:lnTo>
                  <a:pt x="6" y="2"/>
                </a:lnTo>
                <a:lnTo>
                  <a:pt x="2" y="3"/>
                </a:lnTo>
                <a:lnTo>
                  <a:pt x="1" y="7"/>
                </a:lnTo>
                <a:lnTo>
                  <a:pt x="0" y="10"/>
                </a:lnTo>
                <a:lnTo>
                  <a:pt x="0" y="89"/>
                </a:lnTo>
                <a:lnTo>
                  <a:pt x="1" y="93"/>
                </a:lnTo>
                <a:lnTo>
                  <a:pt x="2" y="97"/>
                </a:lnTo>
                <a:lnTo>
                  <a:pt x="6" y="98"/>
                </a:lnTo>
                <a:lnTo>
                  <a:pt x="10" y="99"/>
                </a:lnTo>
                <a:lnTo>
                  <a:pt x="49" y="99"/>
                </a:lnTo>
                <a:lnTo>
                  <a:pt x="49" y="8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35" name="Freeform 135">
            <a:extLst>
              <a:ext uri="{FF2B5EF4-FFF2-40B4-BE49-F238E27FC236}">
                <a16:creationId xmlns:a16="http://schemas.microsoft.com/office/drawing/2014/main" id="{1D91F0F0-3F3D-4FDB-A5CC-7F0CCD362622}"/>
              </a:ext>
            </a:extLst>
          </p:cNvPr>
          <p:cNvSpPr>
            <a:spLocks noEditPoints="1"/>
          </p:cNvSpPr>
          <p:nvPr/>
        </p:nvSpPr>
        <p:spPr bwMode="auto">
          <a:xfrm>
            <a:off x="7810501" y="3697817"/>
            <a:ext cx="80433" cy="124883"/>
          </a:xfrm>
          <a:custGeom>
            <a:avLst/>
            <a:gdLst>
              <a:gd name="T0" fmla="*/ 60888 w 40"/>
              <a:gd name="T1" fmla="*/ 15877 h 59"/>
              <a:gd name="T2" fmla="*/ 60888 w 40"/>
              <a:gd name="T3" fmla="*/ 15877 h 59"/>
              <a:gd name="T4" fmla="*/ 57844 w 40"/>
              <a:gd name="T5" fmla="*/ 9526 h 59"/>
              <a:gd name="T6" fmla="*/ 56321 w 40"/>
              <a:gd name="T7" fmla="*/ 3175 h 59"/>
              <a:gd name="T8" fmla="*/ 50233 w 40"/>
              <a:gd name="T9" fmla="*/ 1588 h 59"/>
              <a:gd name="T10" fmla="*/ 45666 w 40"/>
              <a:gd name="T11" fmla="*/ 0 h 59"/>
              <a:gd name="T12" fmla="*/ 15222 w 40"/>
              <a:gd name="T13" fmla="*/ 0 h 59"/>
              <a:gd name="T14" fmla="*/ 15222 w 40"/>
              <a:gd name="T15" fmla="*/ 0 h 59"/>
              <a:gd name="T16" fmla="*/ 9133 w 40"/>
              <a:gd name="T17" fmla="*/ 1588 h 59"/>
              <a:gd name="T18" fmla="*/ 4567 w 40"/>
              <a:gd name="T19" fmla="*/ 3175 h 59"/>
              <a:gd name="T20" fmla="*/ 1522 w 40"/>
              <a:gd name="T21" fmla="*/ 9526 h 59"/>
              <a:gd name="T22" fmla="*/ 0 w 40"/>
              <a:gd name="T23" fmla="*/ 15877 h 59"/>
              <a:gd name="T24" fmla="*/ 0 w 40"/>
              <a:gd name="T25" fmla="*/ 77795 h 59"/>
              <a:gd name="T26" fmla="*/ 0 w 40"/>
              <a:gd name="T27" fmla="*/ 77795 h 59"/>
              <a:gd name="T28" fmla="*/ 1522 w 40"/>
              <a:gd name="T29" fmla="*/ 84146 h 59"/>
              <a:gd name="T30" fmla="*/ 4567 w 40"/>
              <a:gd name="T31" fmla="*/ 90497 h 59"/>
              <a:gd name="T32" fmla="*/ 9133 w 40"/>
              <a:gd name="T33" fmla="*/ 92084 h 59"/>
              <a:gd name="T34" fmla="*/ 15222 w 40"/>
              <a:gd name="T35" fmla="*/ 93672 h 59"/>
              <a:gd name="T36" fmla="*/ 45666 w 40"/>
              <a:gd name="T37" fmla="*/ 93672 h 59"/>
              <a:gd name="T38" fmla="*/ 45666 w 40"/>
              <a:gd name="T39" fmla="*/ 93672 h 59"/>
              <a:gd name="T40" fmla="*/ 50233 w 40"/>
              <a:gd name="T41" fmla="*/ 92084 h 59"/>
              <a:gd name="T42" fmla="*/ 56321 w 40"/>
              <a:gd name="T43" fmla="*/ 90497 h 59"/>
              <a:gd name="T44" fmla="*/ 57844 w 40"/>
              <a:gd name="T45" fmla="*/ 84146 h 59"/>
              <a:gd name="T46" fmla="*/ 60888 w 40"/>
              <a:gd name="T47" fmla="*/ 77795 h 59"/>
              <a:gd name="T48" fmla="*/ 60888 w 40"/>
              <a:gd name="T49" fmla="*/ 15877 h 59"/>
              <a:gd name="T50" fmla="*/ 45666 w 40"/>
              <a:gd name="T51" fmla="*/ 69857 h 59"/>
              <a:gd name="T52" fmla="*/ 15222 w 40"/>
              <a:gd name="T53" fmla="*/ 69857 h 59"/>
              <a:gd name="T54" fmla="*/ 15222 w 40"/>
              <a:gd name="T55" fmla="*/ 15877 h 59"/>
              <a:gd name="T56" fmla="*/ 45666 w 40"/>
              <a:gd name="T57" fmla="*/ 15877 h 59"/>
              <a:gd name="T58" fmla="*/ 45666 w 40"/>
              <a:gd name="T59" fmla="*/ 69857 h 5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0" h="59">
                <a:moveTo>
                  <a:pt x="40" y="10"/>
                </a:moveTo>
                <a:lnTo>
                  <a:pt x="40" y="10"/>
                </a:lnTo>
                <a:lnTo>
                  <a:pt x="38" y="6"/>
                </a:lnTo>
                <a:lnTo>
                  <a:pt x="37" y="2"/>
                </a:lnTo>
                <a:lnTo>
                  <a:pt x="33" y="1"/>
                </a:lnTo>
                <a:lnTo>
                  <a:pt x="30" y="0"/>
                </a:lnTo>
                <a:lnTo>
                  <a:pt x="10" y="0"/>
                </a:lnTo>
                <a:lnTo>
                  <a:pt x="6" y="1"/>
                </a:lnTo>
                <a:lnTo>
                  <a:pt x="3" y="2"/>
                </a:lnTo>
                <a:lnTo>
                  <a:pt x="1" y="6"/>
                </a:lnTo>
                <a:lnTo>
                  <a:pt x="0" y="10"/>
                </a:lnTo>
                <a:lnTo>
                  <a:pt x="0" y="49"/>
                </a:lnTo>
                <a:lnTo>
                  <a:pt x="1" y="53"/>
                </a:lnTo>
                <a:lnTo>
                  <a:pt x="3" y="57"/>
                </a:lnTo>
                <a:lnTo>
                  <a:pt x="6" y="58"/>
                </a:lnTo>
                <a:lnTo>
                  <a:pt x="10" y="59"/>
                </a:lnTo>
                <a:lnTo>
                  <a:pt x="30" y="59"/>
                </a:lnTo>
                <a:lnTo>
                  <a:pt x="33" y="58"/>
                </a:lnTo>
                <a:lnTo>
                  <a:pt x="37" y="57"/>
                </a:lnTo>
                <a:lnTo>
                  <a:pt x="38" y="53"/>
                </a:lnTo>
                <a:lnTo>
                  <a:pt x="40" y="49"/>
                </a:lnTo>
                <a:lnTo>
                  <a:pt x="40" y="10"/>
                </a:lnTo>
                <a:close/>
                <a:moveTo>
                  <a:pt x="30" y="44"/>
                </a:moveTo>
                <a:lnTo>
                  <a:pt x="10" y="44"/>
                </a:lnTo>
                <a:lnTo>
                  <a:pt x="10" y="10"/>
                </a:lnTo>
                <a:lnTo>
                  <a:pt x="30" y="10"/>
                </a:lnTo>
                <a:lnTo>
                  <a:pt x="30" y="4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36" name="Freeform 136">
            <a:extLst>
              <a:ext uri="{FF2B5EF4-FFF2-40B4-BE49-F238E27FC236}">
                <a16:creationId xmlns:a16="http://schemas.microsoft.com/office/drawing/2014/main" id="{47E149AE-DDE5-4E56-9CFB-52C2EB0AC393}"/>
              </a:ext>
            </a:extLst>
          </p:cNvPr>
          <p:cNvSpPr>
            <a:spLocks/>
          </p:cNvSpPr>
          <p:nvPr/>
        </p:nvSpPr>
        <p:spPr bwMode="auto">
          <a:xfrm>
            <a:off x="8748185" y="3685118"/>
            <a:ext cx="61383" cy="63500"/>
          </a:xfrm>
          <a:custGeom>
            <a:avLst/>
            <a:gdLst>
              <a:gd name="T0" fmla="*/ 0 w 30"/>
              <a:gd name="T1" fmla="*/ 46837 h 30"/>
              <a:gd name="T2" fmla="*/ 23419 w 30"/>
              <a:gd name="T3" fmla="*/ 0 h 30"/>
              <a:gd name="T4" fmla="*/ 46837 w 30"/>
              <a:gd name="T5" fmla="*/ 46837 h 30"/>
              <a:gd name="T6" fmla="*/ 23419 w 30"/>
              <a:gd name="T7" fmla="*/ 31225 h 30"/>
              <a:gd name="T8" fmla="*/ 0 w 30"/>
              <a:gd name="T9" fmla="*/ 46837 h 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 h="30">
                <a:moveTo>
                  <a:pt x="0" y="30"/>
                </a:moveTo>
                <a:lnTo>
                  <a:pt x="15" y="0"/>
                </a:lnTo>
                <a:lnTo>
                  <a:pt x="30" y="30"/>
                </a:lnTo>
                <a:lnTo>
                  <a:pt x="15" y="20"/>
                </a:lnTo>
                <a:lnTo>
                  <a:pt x="0" y="3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37" name="Freeform 137">
            <a:extLst>
              <a:ext uri="{FF2B5EF4-FFF2-40B4-BE49-F238E27FC236}">
                <a16:creationId xmlns:a16="http://schemas.microsoft.com/office/drawing/2014/main" id="{FD901223-18F7-47B0-8D72-9D9B580DE2E2}"/>
              </a:ext>
            </a:extLst>
          </p:cNvPr>
          <p:cNvSpPr>
            <a:spLocks noEditPoints="1"/>
          </p:cNvSpPr>
          <p:nvPr/>
        </p:nvSpPr>
        <p:spPr bwMode="auto">
          <a:xfrm>
            <a:off x="8691034" y="3598334"/>
            <a:ext cx="169333" cy="243417"/>
          </a:xfrm>
          <a:custGeom>
            <a:avLst/>
            <a:gdLst>
              <a:gd name="T0" fmla="*/ 88040 w 79"/>
              <a:gd name="T1" fmla="*/ 0 h 118"/>
              <a:gd name="T2" fmla="*/ 30414 w 79"/>
              <a:gd name="T3" fmla="*/ 40248 h 118"/>
              <a:gd name="T4" fmla="*/ 17608 w 79"/>
              <a:gd name="T5" fmla="*/ 49535 h 118"/>
              <a:gd name="T6" fmla="*/ 3201 w 79"/>
              <a:gd name="T7" fmla="*/ 75851 h 118"/>
              <a:gd name="T8" fmla="*/ 0 w 79"/>
              <a:gd name="T9" fmla="*/ 91331 h 118"/>
              <a:gd name="T10" fmla="*/ 8004 w 79"/>
              <a:gd name="T11" fmla="*/ 122291 h 118"/>
              <a:gd name="T12" fmla="*/ 30414 w 79"/>
              <a:gd name="T13" fmla="*/ 142414 h 118"/>
              <a:gd name="T14" fmla="*/ 88040 w 79"/>
              <a:gd name="T15" fmla="*/ 182662 h 118"/>
              <a:gd name="T16" fmla="*/ 97645 w 79"/>
              <a:gd name="T17" fmla="*/ 142414 h 118"/>
              <a:gd name="T18" fmla="*/ 118454 w 79"/>
              <a:gd name="T19" fmla="*/ 122291 h 118"/>
              <a:gd name="T20" fmla="*/ 126458 w 79"/>
              <a:gd name="T21" fmla="*/ 91331 h 118"/>
              <a:gd name="T22" fmla="*/ 124857 w 79"/>
              <a:gd name="T23" fmla="*/ 75851 h 118"/>
              <a:gd name="T24" fmla="*/ 108850 w 79"/>
              <a:gd name="T25" fmla="*/ 49535 h 118"/>
              <a:gd name="T26" fmla="*/ 97645 w 79"/>
              <a:gd name="T27" fmla="*/ 40248 h 118"/>
              <a:gd name="T28" fmla="*/ 64029 w 79"/>
              <a:gd name="T29" fmla="*/ 136223 h 118"/>
              <a:gd name="T30" fmla="*/ 46421 w 79"/>
              <a:gd name="T31" fmla="*/ 133127 h 118"/>
              <a:gd name="T32" fmla="*/ 30414 w 79"/>
              <a:gd name="T33" fmla="*/ 123839 h 118"/>
              <a:gd name="T34" fmla="*/ 20810 w 79"/>
              <a:gd name="T35" fmla="*/ 108359 h 118"/>
              <a:gd name="T36" fmla="*/ 16007 w 79"/>
              <a:gd name="T37" fmla="*/ 91331 h 118"/>
              <a:gd name="T38" fmla="*/ 16007 w 79"/>
              <a:gd name="T39" fmla="*/ 82043 h 118"/>
              <a:gd name="T40" fmla="*/ 24011 w 79"/>
              <a:gd name="T41" fmla="*/ 66563 h 118"/>
              <a:gd name="T42" fmla="*/ 38418 w 79"/>
              <a:gd name="T43" fmla="*/ 52631 h 118"/>
              <a:gd name="T44" fmla="*/ 54425 w 79"/>
              <a:gd name="T45" fmla="*/ 44892 h 118"/>
              <a:gd name="T46" fmla="*/ 64029 w 79"/>
              <a:gd name="T47" fmla="*/ 44892 h 118"/>
              <a:gd name="T48" fmla="*/ 81637 w 79"/>
              <a:gd name="T49" fmla="*/ 49535 h 118"/>
              <a:gd name="T50" fmla="*/ 97645 w 79"/>
              <a:gd name="T51" fmla="*/ 58823 h 118"/>
              <a:gd name="T52" fmla="*/ 107249 w 79"/>
              <a:gd name="T53" fmla="*/ 74303 h 118"/>
              <a:gd name="T54" fmla="*/ 110451 w 79"/>
              <a:gd name="T55" fmla="*/ 91331 h 118"/>
              <a:gd name="T56" fmla="*/ 110451 w 79"/>
              <a:gd name="T57" fmla="*/ 100619 h 118"/>
              <a:gd name="T58" fmla="*/ 104048 w 79"/>
              <a:gd name="T59" fmla="*/ 116099 h 118"/>
              <a:gd name="T60" fmla="*/ 89641 w 79"/>
              <a:gd name="T61" fmla="*/ 128483 h 118"/>
              <a:gd name="T62" fmla="*/ 73634 w 79"/>
              <a:gd name="T63" fmla="*/ 136223 h 118"/>
              <a:gd name="T64" fmla="*/ 64029 w 79"/>
              <a:gd name="T65" fmla="*/ 136223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118">
                <a:moveTo>
                  <a:pt x="61" y="26"/>
                </a:moveTo>
                <a:lnTo>
                  <a:pt x="55" y="0"/>
                </a:lnTo>
                <a:lnTo>
                  <a:pt x="25" y="0"/>
                </a:lnTo>
                <a:lnTo>
                  <a:pt x="19" y="26"/>
                </a:lnTo>
                <a:lnTo>
                  <a:pt x="11" y="32"/>
                </a:lnTo>
                <a:lnTo>
                  <a:pt x="5" y="39"/>
                </a:lnTo>
                <a:lnTo>
                  <a:pt x="2" y="49"/>
                </a:lnTo>
                <a:lnTo>
                  <a:pt x="0" y="59"/>
                </a:lnTo>
                <a:lnTo>
                  <a:pt x="2" y="69"/>
                </a:lnTo>
                <a:lnTo>
                  <a:pt x="5" y="79"/>
                </a:lnTo>
                <a:lnTo>
                  <a:pt x="11" y="86"/>
                </a:lnTo>
                <a:lnTo>
                  <a:pt x="19" y="92"/>
                </a:lnTo>
                <a:lnTo>
                  <a:pt x="25" y="118"/>
                </a:lnTo>
                <a:lnTo>
                  <a:pt x="55" y="118"/>
                </a:lnTo>
                <a:lnTo>
                  <a:pt x="61" y="92"/>
                </a:lnTo>
                <a:lnTo>
                  <a:pt x="68" y="86"/>
                </a:lnTo>
                <a:lnTo>
                  <a:pt x="74" y="79"/>
                </a:lnTo>
                <a:lnTo>
                  <a:pt x="78" y="69"/>
                </a:lnTo>
                <a:lnTo>
                  <a:pt x="79" y="59"/>
                </a:lnTo>
                <a:lnTo>
                  <a:pt x="78" y="49"/>
                </a:lnTo>
                <a:lnTo>
                  <a:pt x="74" y="39"/>
                </a:lnTo>
                <a:lnTo>
                  <a:pt x="68" y="32"/>
                </a:lnTo>
                <a:lnTo>
                  <a:pt x="61" y="26"/>
                </a:lnTo>
                <a:close/>
                <a:moveTo>
                  <a:pt x="40" y="88"/>
                </a:moveTo>
                <a:lnTo>
                  <a:pt x="40" y="88"/>
                </a:lnTo>
                <a:lnTo>
                  <a:pt x="34" y="88"/>
                </a:lnTo>
                <a:lnTo>
                  <a:pt x="29" y="86"/>
                </a:lnTo>
                <a:lnTo>
                  <a:pt x="24" y="83"/>
                </a:lnTo>
                <a:lnTo>
                  <a:pt x="19" y="80"/>
                </a:lnTo>
                <a:lnTo>
                  <a:pt x="15" y="75"/>
                </a:lnTo>
                <a:lnTo>
                  <a:pt x="13" y="70"/>
                </a:lnTo>
                <a:lnTo>
                  <a:pt x="10" y="65"/>
                </a:lnTo>
                <a:lnTo>
                  <a:pt x="10" y="59"/>
                </a:lnTo>
                <a:lnTo>
                  <a:pt x="10" y="53"/>
                </a:lnTo>
                <a:lnTo>
                  <a:pt x="13" y="48"/>
                </a:lnTo>
                <a:lnTo>
                  <a:pt x="15" y="43"/>
                </a:lnTo>
                <a:lnTo>
                  <a:pt x="19" y="38"/>
                </a:lnTo>
                <a:lnTo>
                  <a:pt x="24" y="34"/>
                </a:lnTo>
                <a:lnTo>
                  <a:pt x="29" y="32"/>
                </a:lnTo>
                <a:lnTo>
                  <a:pt x="34" y="29"/>
                </a:lnTo>
                <a:lnTo>
                  <a:pt x="40" y="29"/>
                </a:lnTo>
                <a:lnTo>
                  <a:pt x="46" y="29"/>
                </a:lnTo>
                <a:lnTo>
                  <a:pt x="51" y="32"/>
                </a:lnTo>
                <a:lnTo>
                  <a:pt x="56" y="34"/>
                </a:lnTo>
                <a:lnTo>
                  <a:pt x="61" y="38"/>
                </a:lnTo>
                <a:lnTo>
                  <a:pt x="65" y="43"/>
                </a:lnTo>
                <a:lnTo>
                  <a:pt x="67" y="48"/>
                </a:lnTo>
                <a:lnTo>
                  <a:pt x="69" y="53"/>
                </a:lnTo>
                <a:lnTo>
                  <a:pt x="69" y="59"/>
                </a:lnTo>
                <a:lnTo>
                  <a:pt x="69" y="65"/>
                </a:lnTo>
                <a:lnTo>
                  <a:pt x="67" y="70"/>
                </a:lnTo>
                <a:lnTo>
                  <a:pt x="65" y="75"/>
                </a:lnTo>
                <a:lnTo>
                  <a:pt x="61" y="80"/>
                </a:lnTo>
                <a:lnTo>
                  <a:pt x="56" y="83"/>
                </a:lnTo>
                <a:lnTo>
                  <a:pt x="51" y="86"/>
                </a:lnTo>
                <a:lnTo>
                  <a:pt x="46" y="88"/>
                </a:lnTo>
                <a:lnTo>
                  <a:pt x="40" y="8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38" name="Freeform 138">
            <a:extLst>
              <a:ext uri="{FF2B5EF4-FFF2-40B4-BE49-F238E27FC236}">
                <a16:creationId xmlns:a16="http://schemas.microsoft.com/office/drawing/2014/main" id="{0F534510-6659-4EF2-81B6-4912E379D990}"/>
              </a:ext>
            </a:extLst>
          </p:cNvPr>
          <p:cNvSpPr>
            <a:spLocks/>
          </p:cNvSpPr>
          <p:nvPr/>
        </p:nvSpPr>
        <p:spPr bwMode="auto">
          <a:xfrm>
            <a:off x="8191500" y="3598333"/>
            <a:ext cx="162984" cy="44451"/>
          </a:xfrm>
          <a:custGeom>
            <a:avLst/>
            <a:gdLst>
              <a:gd name="T0" fmla="*/ 14421 w 76"/>
              <a:gd name="T1" fmla="*/ 32787 h 23"/>
              <a:gd name="T2" fmla="*/ 0 w 76"/>
              <a:gd name="T3" fmla="*/ 24234 h 23"/>
              <a:gd name="T4" fmla="*/ 0 w 76"/>
              <a:gd name="T5" fmla="*/ 24234 h 23"/>
              <a:gd name="T6" fmla="*/ 14421 w 76"/>
              <a:gd name="T7" fmla="*/ 12830 h 23"/>
              <a:gd name="T8" fmla="*/ 27239 w 76"/>
              <a:gd name="T9" fmla="*/ 7128 h 23"/>
              <a:gd name="T10" fmla="*/ 43262 w 76"/>
              <a:gd name="T11" fmla="*/ 1426 h 23"/>
              <a:gd name="T12" fmla="*/ 60887 w 76"/>
              <a:gd name="T13" fmla="*/ 0 h 23"/>
              <a:gd name="T14" fmla="*/ 60887 w 76"/>
              <a:gd name="T15" fmla="*/ 0 h 23"/>
              <a:gd name="T16" fmla="*/ 78512 w 76"/>
              <a:gd name="T17" fmla="*/ 1426 h 23"/>
              <a:gd name="T18" fmla="*/ 94535 w 76"/>
              <a:gd name="T19" fmla="*/ 7128 h 23"/>
              <a:gd name="T20" fmla="*/ 108956 w 76"/>
              <a:gd name="T21" fmla="*/ 12830 h 23"/>
              <a:gd name="T22" fmla="*/ 121774 w 76"/>
              <a:gd name="T23" fmla="*/ 24234 h 23"/>
              <a:gd name="T24" fmla="*/ 108956 w 76"/>
              <a:gd name="T25" fmla="*/ 32787 h 23"/>
              <a:gd name="T26" fmla="*/ 108956 w 76"/>
              <a:gd name="T27" fmla="*/ 32787 h 23"/>
              <a:gd name="T28" fmla="*/ 99342 w 76"/>
              <a:gd name="T29" fmla="*/ 25659 h 23"/>
              <a:gd name="T30" fmla="*/ 88126 w 76"/>
              <a:gd name="T31" fmla="*/ 18532 h 23"/>
              <a:gd name="T32" fmla="*/ 75308 w 76"/>
              <a:gd name="T33" fmla="*/ 15681 h 23"/>
              <a:gd name="T34" fmla="*/ 60887 w 76"/>
              <a:gd name="T35" fmla="*/ 12830 h 23"/>
              <a:gd name="T36" fmla="*/ 60887 w 76"/>
              <a:gd name="T37" fmla="*/ 12830 h 23"/>
              <a:gd name="T38" fmla="*/ 46466 w 76"/>
              <a:gd name="T39" fmla="*/ 15681 h 23"/>
              <a:gd name="T40" fmla="*/ 35250 w 76"/>
              <a:gd name="T41" fmla="*/ 18532 h 23"/>
              <a:gd name="T42" fmla="*/ 24034 w 76"/>
              <a:gd name="T43" fmla="*/ 25659 h 23"/>
              <a:gd name="T44" fmla="*/ 14421 w 76"/>
              <a:gd name="T45" fmla="*/ 32787 h 23"/>
              <a:gd name="T46" fmla="*/ 14421 w 76"/>
              <a:gd name="T47" fmla="*/ 32787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6" h="23">
                <a:moveTo>
                  <a:pt x="9" y="23"/>
                </a:moveTo>
                <a:lnTo>
                  <a:pt x="0" y="17"/>
                </a:lnTo>
                <a:lnTo>
                  <a:pt x="9" y="9"/>
                </a:lnTo>
                <a:lnTo>
                  <a:pt x="17" y="5"/>
                </a:lnTo>
                <a:lnTo>
                  <a:pt x="27" y="1"/>
                </a:lnTo>
                <a:lnTo>
                  <a:pt x="38" y="0"/>
                </a:lnTo>
                <a:lnTo>
                  <a:pt x="49" y="1"/>
                </a:lnTo>
                <a:lnTo>
                  <a:pt x="59" y="5"/>
                </a:lnTo>
                <a:lnTo>
                  <a:pt x="68" y="9"/>
                </a:lnTo>
                <a:lnTo>
                  <a:pt x="76" y="17"/>
                </a:lnTo>
                <a:lnTo>
                  <a:pt x="68" y="23"/>
                </a:lnTo>
                <a:lnTo>
                  <a:pt x="62" y="18"/>
                </a:lnTo>
                <a:lnTo>
                  <a:pt x="55" y="13"/>
                </a:lnTo>
                <a:lnTo>
                  <a:pt x="47" y="11"/>
                </a:lnTo>
                <a:lnTo>
                  <a:pt x="38" y="9"/>
                </a:lnTo>
                <a:lnTo>
                  <a:pt x="29" y="11"/>
                </a:lnTo>
                <a:lnTo>
                  <a:pt x="22" y="13"/>
                </a:lnTo>
                <a:lnTo>
                  <a:pt x="15" y="18"/>
                </a:lnTo>
                <a:lnTo>
                  <a:pt x="9" y="2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39" name="Freeform 139">
            <a:extLst>
              <a:ext uri="{FF2B5EF4-FFF2-40B4-BE49-F238E27FC236}">
                <a16:creationId xmlns:a16="http://schemas.microsoft.com/office/drawing/2014/main" id="{2F0A67FB-6E94-473A-BFC5-DDB66FEC1C60}"/>
              </a:ext>
            </a:extLst>
          </p:cNvPr>
          <p:cNvSpPr>
            <a:spLocks/>
          </p:cNvSpPr>
          <p:nvPr/>
        </p:nvSpPr>
        <p:spPr bwMode="auto">
          <a:xfrm>
            <a:off x="8223251" y="3636433"/>
            <a:ext cx="99483" cy="35984"/>
          </a:xfrm>
          <a:custGeom>
            <a:avLst/>
            <a:gdLst>
              <a:gd name="T0" fmla="*/ 62182 w 47"/>
              <a:gd name="T1" fmla="*/ 28102 h 18"/>
              <a:gd name="T2" fmla="*/ 62182 w 47"/>
              <a:gd name="T3" fmla="*/ 28102 h 18"/>
              <a:gd name="T4" fmla="*/ 55804 w 47"/>
              <a:gd name="T5" fmla="*/ 23418 h 18"/>
              <a:gd name="T6" fmla="*/ 51021 w 47"/>
              <a:gd name="T7" fmla="*/ 20296 h 18"/>
              <a:gd name="T8" fmla="*/ 44643 w 47"/>
              <a:gd name="T9" fmla="*/ 15612 h 18"/>
              <a:gd name="T10" fmla="*/ 36671 w 47"/>
              <a:gd name="T11" fmla="*/ 15612 h 18"/>
              <a:gd name="T12" fmla="*/ 36671 w 47"/>
              <a:gd name="T13" fmla="*/ 15612 h 18"/>
              <a:gd name="T14" fmla="*/ 28699 w 47"/>
              <a:gd name="T15" fmla="*/ 15612 h 18"/>
              <a:gd name="T16" fmla="*/ 22322 w 47"/>
              <a:gd name="T17" fmla="*/ 20296 h 18"/>
              <a:gd name="T18" fmla="*/ 17538 w 47"/>
              <a:gd name="T19" fmla="*/ 23418 h 18"/>
              <a:gd name="T20" fmla="*/ 11161 w 47"/>
              <a:gd name="T21" fmla="*/ 28102 h 18"/>
              <a:gd name="T22" fmla="*/ 0 w 47"/>
              <a:gd name="T23" fmla="*/ 20296 h 18"/>
              <a:gd name="T24" fmla="*/ 0 w 47"/>
              <a:gd name="T25" fmla="*/ 20296 h 18"/>
              <a:gd name="T26" fmla="*/ 7972 w 47"/>
              <a:gd name="T27" fmla="*/ 12490 h 18"/>
              <a:gd name="T28" fmla="*/ 15944 w 47"/>
              <a:gd name="T29" fmla="*/ 6245 h 18"/>
              <a:gd name="T30" fmla="*/ 25510 w 47"/>
              <a:gd name="T31" fmla="*/ 3122 h 18"/>
              <a:gd name="T32" fmla="*/ 36671 w 47"/>
              <a:gd name="T33" fmla="*/ 0 h 18"/>
              <a:gd name="T34" fmla="*/ 36671 w 47"/>
              <a:gd name="T35" fmla="*/ 0 h 18"/>
              <a:gd name="T36" fmla="*/ 49427 w 47"/>
              <a:gd name="T37" fmla="*/ 3122 h 18"/>
              <a:gd name="T38" fmla="*/ 58993 w 47"/>
              <a:gd name="T39" fmla="*/ 6245 h 18"/>
              <a:gd name="T40" fmla="*/ 66965 w 47"/>
              <a:gd name="T41" fmla="*/ 12490 h 18"/>
              <a:gd name="T42" fmla="*/ 74937 w 47"/>
              <a:gd name="T43" fmla="*/ 20296 h 18"/>
              <a:gd name="T44" fmla="*/ 62182 w 47"/>
              <a:gd name="T45" fmla="*/ 28102 h 1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7" h="18">
                <a:moveTo>
                  <a:pt x="39" y="18"/>
                </a:moveTo>
                <a:lnTo>
                  <a:pt x="39" y="18"/>
                </a:lnTo>
                <a:lnTo>
                  <a:pt x="35" y="15"/>
                </a:lnTo>
                <a:lnTo>
                  <a:pt x="32" y="13"/>
                </a:lnTo>
                <a:lnTo>
                  <a:pt x="28" y="10"/>
                </a:lnTo>
                <a:lnTo>
                  <a:pt x="23" y="10"/>
                </a:lnTo>
                <a:lnTo>
                  <a:pt x="18" y="10"/>
                </a:lnTo>
                <a:lnTo>
                  <a:pt x="14" y="13"/>
                </a:lnTo>
                <a:lnTo>
                  <a:pt x="11" y="15"/>
                </a:lnTo>
                <a:lnTo>
                  <a:pt x="7" y="18"/>
                </a:lnTo>
                <a:lnTo>
                  <a:pt x="0" y="13"/>
                </a:lnTo>
                <a:lnTo>
                  <a:pt x="5" y="8"/>
                </a:lnTo>
                <a:lnTo>
                  <a:pt x="10" y="4"/>
                </a:lnTo>
                <a:lnTo>
                  <a:pt x="16" y="2"/>
                </a:lnTo>
                <a:lnTo>
                  <a:pt x="23" y="0"/>
                </a:lnTo>
                <a:lnTo>
                  <a:pt x="31" y="2"/>
                </a:lnTo>
                <a:lnTo>
                  <a:pt x="37" y="4"/>
                </a:lnTo>
                <a:lnTo>
                  <a:pt x="42" y="8"/>
                </a:lnTo>
                <a:lnTo>
                  <a:pt x="47" y="13"/>
                </a:lnTo>
                <a:lnTo>
                  <a:pt x="39" y="1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40" name="Freeform 140">
            <a:extLst>
              <a:ext uri="{FF2B5EF4-FFF2-40B4-BE49-F238E27FC236}">
                <a16:creationId xmlns:a16="http://schemas.microsoft.com/office/drawing/2014/main" id="{F6729E61-200F-4D97-8E51-F5A474E3B2B1}"/>
              </a:ext>
            </a:extLst>
          </p:cNvPr>
          <p:cNvSpPr>
            <a:spLocks noEditPoints="1"/>
          </p:cNvSpPr>
          <p:nvPr/>
        </p:nvSpPr>
        <p:spPr bwMode="auto">
          <a:xfrm>
            <a:off x="8223251" y="3685118"/>
            <a:ext cx="99483" cy="143933"/>
          </a:xfrm>
          <a:custGeom>
            <a:avLst/>
            <a:gdLst>
              <a:gd name="T0" fmla="*/ 49458 w 50"/>
              <a:gd name="T1" fmla="*/ 60887 h 69"/>
              <a:gd name="T2" fmla="*/ 74937 w 50"/>
              <a:gd name="T3" fmla="*/ 49959 h 69"/>
              <a:gd name="T4" fmla="*/ 74937 w 50"/>
              <a:gd name="T5" fmla="*/ 15612 h 69"/>
              <a:gd name="T6" fmla="*/ 70441 w 50"/>
              <a:gd name="T7" fmla="*/ 3122 h 69"/>
              <a:gd name="T8" fmla="*/ 59950 w 50"/>
              <a:gd name="T9" fmla="*/ 0 h 69"/>
              <a:gd name="T10" fmla="*/ 14987 w 50"/>
              <a:gd name="T11" fmla="*/ 0 h 69"/>
              <a:gd name="T12" fmla="*/ 4496 w 50"/>
              <a:gd name="T13" fmla="*/ 3122 h 69"/>
              <a:gd name="T14" fmla="*/ 0 w 50"/>
              <a:gd name="T15" fmla="*/ 15612 h 69"/>
              <a:gd name="T16" fmla="*/ 0 w 50"/>
              <a:gd name="T17" fmla="*/ 92112 h 69"/>
              <a:gd name="T18" fmla="*/ 4496 w 50"/>
              <a:gd name="T19" fmla="*/ 104602 h 69"/>
              <a:gd name="T20" fmla="*/ 14987 w 50"/>
              <a:gd name="T21" fmla="*/ 107724 h 69"/>
              <a:gd name="T22" fmla="*/ 59950 w 50"/>
              <a:gd name="T23" fmla="*/ 107724 h 69"/>
              <a:gd name="T24" fmla="*/ 70441 w 50"/>
              <a:gd name="T25" fmla="*/ 104602 h 69"/>
              <a:gd name="T26" fmla="*/ 74937 w 50"/>
              <a:gd name="T27" fmla="*/ 92112 h 69"/>
              <a:gd name="T28" fmla="*/ 37469 w 50"/>
              <a:gd name="T29" fmla="*/ 79622 h 69"/>
              <a:gd name="T30" fmla="*/ 34471 w 50"/>
              <a:gd name="T31" fmla="*/ 79622 h 69"/>
              <a:gd name="T32" fmla="*/ 28476 w 50"/>
              <a:gd name="T33" fmla="*/ 73377 h 69"/>
              <a:gd name="T34" fmla="*/ 28476 w 50"/>
              <a:gd name="T35" fmla="*/ 68694 h 69"/>
              <a:gd name="T36" fmla="*/ 29975 w 50"/>
              <a:gd name="T37" fmla="*/ 60887 h 69"/>
              <a:gd name="T38" fmla="*/ 37469 w 50"/>
              <a:gd name="T39" fmla="*/ 59326 h 69"/>
              <a:gd name="T40" fmla="*/ 41965 w 50"/>
              <a:gd name="T41" fmla="*/ 59326 h 69"/>
              <a:gd name="T42" fmla="*/ 46461 w 50"/>
              <a:gd name="T43" fmla="*/ 65571 h 69"/>
              <a:gd name="T44" fmla="*/ 46461 w 50"/>
              <a:gd name="T45" fmla="*/ 68694 h 69"/>
              <a:gd name="T46" fmla="*/ 44962 w 50"/>
              <a:gd name="T47" fmla="*/ 76500 h 69"/>
              <a:gd name="T48" fmla="*/ 37469 w 50"/>
              <a:gd name="T49" fmla="*/ 79622 h 69"/>
              <a:gd name="T50" fmla="*/ 37469 w 50"/>
              <a:gd name="T51" fmla="*/ 48398 h 69"/>
              <a:gd name="T52" fmla="*/ 34471 w 50"/>
              <a:gd name="T53" fmla="*/ 48398 h 69"/>
              <a:gd name="T54" fmla="*/ 28476 w 50"/>
              <a:gd name="T55" fmla="*/ 42153 h 69"/>
              <a:gd name="T56" fmla="*/ 28476 w 50"/>
              <a:gd name="T57" fmla="*/ 39030 h 69"/>
              <a:gd name="T58" fmla="*/ 29975 w 50"/>
              <a:gd name="T59" fmla="*/ 31224 h 69"/>
              <a:gd name="T60" fmla="*/ 37469 w 50"/>
              <a:gd name="T61" fmla="*/ 28102 h 69"/>
              <a:gd name="T62" fmla="*/ 41965 w 50"/>
              <a:gd name="T63" fmla="*/ 28102 h 69"/>
              <a:gd name="T64" fmla="*/ 46461 w 50"/>
              <a:gd name="T65" fmla="*/ 34347 h 69"/>
              <a:gd name="T66" fmla="*/ 46461 w 50"/>
              <a:gd name="T67" fmla="*/ 39030 h 69"/>
              <a:gd name="T68" fmla="*/ 44962 w 50"/>
              <a:gd name="T69" fmla="*/ 46837 h 69"/>
              <a:gd name="T70" fmla="*/ 37469 w 50"/>
              <a:gd name="T71" fmla="*/ 48398 h 6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0" h="69">
                <a:moveTo>
                  <a:pt x="50" y="57"/>
                </a:moveTo>
                <a:lnTo>
                  <a:pt x="33" y="39"/>
                </a:lnTo>
                <a:lnTo>
                  <a:pt x="44" y="28"/>
                </a:lnTo>
                <a:lnTo>
                  <a:pt x="50" y="32"/>
                </a:lnTo>
                <a:lnTo>
                  <a:pt x="50" y="10"/>
                </a:lnTo>
                <a:lnTo>
                  <a:pt x="49" y="6"/>
                </a:lnTo>
                <a:lnTo>
                  <a:pt x="47" y="2"/>
                </a:lnTo>
                <a:lnTo>
                  <a:pt x="44" y="1"/>
                </a:lnTo>
                <a:lnTo>
                  <a:pt x="40" y="0"/>
                </a:lnTo>
                <a:lnTo>
                  <a:pt x="10" y="0"/>
                </a:lnTo>
                <a:lnTo>
                  <a:pt x="7" y="1"/>
                </a:lnTo>
                <a:lnTo>
                  <a:pt x="3" y="2"/>
                </a:lnTo>
                <a:lnTo>
                  <a:pt x="2" y="6"/>
                </a:lnTo>
                <a:lnTo>
                  <a:pt x="0" y="10"/>
                </a:lnTo>
                <a:lnTo>
                  <a:pt x="0" y="59"/>
                </a:lnTo>
                <a:lnTo>
                  <a:pt x="2" y="63"/>
                </a:lnTo>
                <a:lnTo>
                  <a:pt x="3" y="67"/>
                </a:lnTo>
                <a:lnTo>
                  <a:pt x="7" y="68"/>
                </a:lnTo>
                <a:lnTo>
                  <a:pt x="10" y="69"/>
                </a:lnTo>
                <a:lnTo>
                  <a:pt x="40" y="69"/>
                </a:lnTo>
                <a:lnTo>
                  <a:pt x="44" y="68"/>
                </a:lnTo>
                <a:lnTo>
                  <a:pt x="47" y="67"/>
                </a:lnTo>
                <a:lnTo>
                  <a:pt x="49" y="63"/>
                </a:lnTo>
                <a:lnTo>
                  <a:pt x="50" y="59"/>
                </a:lnTo>
                <a:lnTo>
                  <a:pt x="50" y="57"/>
                </a:lnTo>
                <a:close/>
                <a:moveTo>
                  <a:pt x="25" y="51"/>
                </a:moveTo>
                <a:lnTo>
                  <a:pt x="25" y="51"/>
                </a:lnTo>
                <a:lnTo>
                  <a:pt x="23" y="51"/>
                </a:lnTo>
                <a:lnTo>
                  <a:pt x="20" y="49"/>
                </a:lnTo>
                <a:lnTo>
                  <a:pt x="19" y="47"/>
                </a:lnTo>
                <a:lnTo>
                  <a:pt x="19" y="44"/>
                </a:lnTo>
                <a:lnTo>
                  <a:pt x="19" y="42"/>
                </a:lnTo>
                <a:lnTo>
                  <a:pt x="20" y="39"/>
                </a:lnTo>
                <a:lnTo>
                  <a:pt x="23" y="38"/>
                </a:lnTo>
                <a:lnTo>
                  <a:pt x="25" y="38"/>
                </a:lnTo>
                <a:lnTo>
                  <a:pt x="28" y="38"/>
                </a:lnTo>
                <a:lnTo>
                  <a:pt x="30" y="39"/>
                </a:lnTo>
                <a:lnTo>
                  <a:pt x="31" y="42"/>
                </a:lnTo>
                <a:lnTo>
                  <a:pt x="31" y="44"/>
                </a:lnTo>
                <a:lnTo>
                  <a:pt x="31" y="47"/>
                </a:lnTo>
                <a:lnTo>
                  <a:pt x="30" y="49"/>
                </a:lnTo>
                <a:lnTo>
                  <a:pt x="28" y="51"/>
                </a:lnTo>
                <a:lnTo>
                  <a:pt x="25" y="51"/>
                </a:lnTo>
                <a:close/>
                <a:moveTo>
                  <a:pt x="25" y="31"/>
                </a:moveTo>
                <a:lnTo>
                  <a:pt x="25" y="31"/>
                </a:lnTo>
                <a:lnTo>
                  <a:pt x="23" y="31"/>
                </a:lnTo>
                <a:lnTo>
                  <a:pt x="20" y="30"/>
                </a:lnTo>
                <a:lnTo>
                  <a:pt x="19" y="27"/>
                </a:lnTo>
                <a:lnTo>
                  <a:pt x="19" y="25"/>
                </a:lnTo>
                <a:lnTo>
                  <a:pt x="19" y="22"/>
                </a:lnTo>
                <a:lnTo>
                  <a:pt x="20" y="20"/>
                </a:lnTo>
                <a:lnTo>
                  <a:pt x="23" y="18"/>
                </a:lnTo>
                <a:lnTo>
                  <a:pt x="25" y="18"/>
                </a:lnTo>
                <a:lnTo>
                  <a:pt x="28" y="18"/>
                </a:lnTo>
                <a:lnTo>
                  <a:pt x="30" y="20"/>
                </a:lnTo>
                <a:lnTo>
                  <a:pt x="31" y="22"/>
                </a:lnTo>
                <a:lnTo>
                  <a:pt x="31" y="25"/>
                </a:lnTo>
                <a:lnTo>
                  <a:pt x="31" y="27"/>
                </a:lnTo>
                <a:lnTo>
                  <a:pt x="30" y="30"/>
                </a:lnTo>
                <a:lnTo>
                  <a:pt x="28" y="31"/>
                </a:lnTo>
                <a:lnTo>
                  <a:pt x="25" y="3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41" name="Freeform 141">
            <a:extLst>
              <a:ext uri="{FF2B5EF4-FFF2-40B4-BE49-F238E27FC236}">
                <a16:creationId xmlns:a16="http://schemas.microsoft.com/office/drawing/2014/main" id="{A213CB5C-441B-4109-A3AF-9777365B7FBA}"/>
              </a:ext>
            </a:extLst>
          </p:cNvPr>
          <p:cNvSpPr>
            <a:spLocks/>
          </p:cNvSpPr>
          <p:nvPr/>
        </p:nvSpPr>
        <p:spPr bwMode="auto">
          <a:xfrm>
            <a:off x="8303685" y="3710518"/>
            <a:ext cx="80433" cy="131233"/>
          </a:xfrm>
          <a:custGeom>
            <a:avLst/>
            <a:gdLst>
              <a:gd name="T0" fmla="*/ 23418 w 39"/>
              <a:gd name="T1" fmla="*/ 0 h 64"/>
              <a:gd name="T2" fmla="*/ 46837 w 39"/>
              <a:gd name="T3" fmla="*/ 23052 h 64"/>
              <a:gd name="T4" fmla="*/ 46837 w 39"/>
              <a:gd name="T5" fmla="*/ 59936 h 64"/>
              <a:gd name="T6" fmla="*/ 60888 w 39"/>
              <a:gd name="T7" fmla="*/ 98357 h 64"/>
              <a:gd name="T8" fmla="*/ 23418 w 39"/>
              <a:gd name="T9" fmla="*/ 98357 h 64"/>
              <a:gd name="T10" fmla="*/ 23418 w 39"/>
              <a:gd name="T11" fmla="*/ 67620 h 64"/>
              <a:gd name="T12" fmla="*/ 0 w 39"/>
              <a:gd name="T13" fmla="*/ 44568 h 64"/>
              <a:gd name="T14" fmla="*/ 7806 w 39"/>
              <a:gd name="T15" fmla="*/ 38421 h 64"/>
              <a:gd name="T16" fmla="*/ 23418 w 39"/>
              <a:gd name="T17" fmla="*/ 44568 h 64"/>
              <a:gd name="T18" fmla="*/ 23418 w 39"/>
              <a:gd name="T19" fmla="*/ 0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 h="64">
                <a:moveTo>
                  <a:pt x="15" y="0"/>
                </a:moveTo>
                <a:lnTo>
                  <a:pt x="30" y="15"/>
                </a:lnTo>
                <a:lnTo>
                  <a:pt x="30" y="39"/>
                </a:lnTo>
                <a:lnTo>
                  <a:pt x="39" y="64"/>
                </a:lnTo>
                <a:lnTo>
                  <a:pt x="15" y="64"/>
                </a:lnTo>
                <a:lnTo>
                  <a:pt x="15" y="44"/>
                </a:lnTo>
                <a:lnTo>
                  <a:pt x="0" y="29"/>
                </a:lnTo>
                <a:lnTo>
                  <a:pt x="5" y="25"/>
                </a:lnTo>
                <a:lnTo>
                  <a:pt x="15" y="29"/>
                </a:lnTo>
                <a:lnTo>
                  <a:pt x="1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42" name="Freeform 142">
            <a:extLst>
              <a:ext uri="{FF2B5EF4-FFF2-40B4-BE49-F238E27FC236}">
                <a16:creationId xmlns:a16="http://schemas.microsoft.com/office/drawing/2014/main" id="{75E1AAD1-D41C-4583-A13A-D66B5797C1D6}"/>
              </a:ext>
            </a:extLst>
          </p:cNvPr>
          <p:cNvSpPr>
            <a:spLocks/>
          </p:cNvSpPr>
          <p:nvPr/>
        </p:nvSpPr>
        <p:spPr bwMode="auto">
          <a:xfrm>
            <a:off x="9709151" y="3742267"/>
            <a:ext cx="61383" cy="25400"/>
          </a:xfrm>
          <a:custGeom>
            <a:avLst/>
            <a:gdLst>
              <a:gd name="T0" fmla="*/ 0 w 29"/>
              <a:gd name="T1" fmla="*/ 18734 h 14"/>
              <a:gd name="T2" fmla="*/ 0 w 29"/>
              <a:gd name="T3" fmla="*/ 18734 h 14"/>
              <a:gd name="T4" fmla="*/ 1615 w 29"/>
              <a:gd name="T5" fmla="*/ 10705 h 14"/>
              <a:gd name="T6" fmla="*/ 4845 w 29"/>
              <a:gd name="T7" fmla="*/ 4014 h 14"/>
              <a:gd name="T8" fmla="*/ 12921 w 29"/>
              <a:gd name="T9" fmla="*/ 1338 h 14"/>
              <a:gd name="T10" fmla="*/ 24226 w 29"/>
              <a:gd name="T11" fmla="*/ 0 h 14"/>
              <a:gd name="T12" fmla="*/ 24226 w 29"/>
              <a:gd name="T13" fmla="*/ 0 h 14"/>
              <a:gd name="T14" fmla="*/ 24226 w 29"/>
              <a:gd name="T15" fmla="*/ 0 h 14"/>
              <a:gd name="T16" fmla="*/ 33916 w 29"/>
              <a:gd name="T17" fmla="*/ 1338 h 14"/>
              <a:gd name="T18" fmla="*/ 41992 w 29"/>
              <a:gd name="T19" fmla="*/ 4014 h 14"/>
              <a:gd name="T20" fmla="*/ 45222 w 29"/>
              <a:gd name="T21" fmla="*/ 10705 h 14"/>
              <a:gd name="T22" fmla="*/ 46837 w 29"/>
              <a:gd name="T23" fmla="*/ 18734 h 14"/>
              <a:gd name="T24" fmla="*/ 0 w 29"/>
              <a:gd name="T25" fmla="*/ 18734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14">
                <a:moveTo>
                  <a:pt x="0" y="14"/>
                </a:moveTo>
                <a:lnTo>
                  <a:pt x="0" y="14"/>
                </a:lnTo>
                <a:lnTo>
                  <a:pt x="1" y="8"/>
                </a:lnTo>
                <a:lnTo>
                  <a:pt x="3" y="3"/>
                </a:lnTo>
                <a:lnTo>
                  <a:pt x="8" y="1"/>
                </a:lnTo>
                <a:lnTo>
                  <a:pt x="15" y="0"/>
                </a:lnTo>
                <a:lnTo>
                  <a:pt x="21" y="1"/>
                </a:lnTo>
                <a:lnTo>
                  <a:pt x="26" y="3"/>
                </a:lnTo>
                <a:lnTo>
                  <a:pt x="28" y="8"/>
                </a:lnTo>
                <a:lnTo>
                  <a:pt x="29" y="14"/>
                </a:lnTo>
                <a:lnTo>
                  <a:pt x="0" y="1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43" name="Freeform 143">
            <a:extLst>
              <a:ext uri="{FF2B5EF4-FFF2-40B4-BE49-F238E27FC236}">
                <a16:creationId xmlns:a16="http://schemas.microsoft.com/office/drawing/2014/main" id="{C74B1C52-7162-4047-81AD-5F86ECB90021}"/>
              </a:ext>
            </a:extLst>
          </p:cNvPr>
          <p:cNvSpPr>
            <a:spLocks/>
          </p:cNvSpPr>
          <p:nvPr/>
        </p:nvSpPr>
        <p:spPr bwMode="auto">
          <a:xfrm>
            <a:off x="9721851" y="3685118"/>
            <a:ext cx="38100" cy="44449"/>
          </a:xfrm>
          <a:custGeom>
            <a:avLst/>
            <a:gdLst>
              <a:gd name="T0" fmla="*/ 28102 w 19"/>
              <a:gd name="T1" fmla="*/ 16394 h 20"/>
              <a:gd name="T2" fmla="*/ 28102 w 19"/>
              <a:gd name="T3" fmla="*/ 16394 h 20"/>
              <a:gd name="T4" fmla="*/ 26623 w 19"/>
              <a:gd name="T5" fmla="*/ 22951 h 20"/>
              <a:gd name="T6" fmla="*/ 25144 w 19"/>
              <a:gd name="T7" fmla="*/ 27869 h 20"/>
              <a:gd name="T8" fmla="*/ 19228 w 19"/>
              <a:gd name="T9" fmla="*/ 29508 h 20"/>
              <a:gd name="T10" fmla="*/ 14791 w 19"/>
              <a:gd name="T11" fmla="*/ 32787 h 20"/>
              <a:gd name="T12" fmla="*/ 14791 w 19"/>
              <a:gd name="T13" fmla="*/ 32787 h 20"/>
              <a:gd name="T14" fmla="*/ 8874 w 19"/>
              <a:gd name="T15" fmla="*/ 29508 h 20"/>
              <a:gd name="T16" fmla="*/ 2958 w 19"/>
              <a:gd name="T17" fmla="*/ 27869 h 20"/>
              <a:gd name="T18" fmla="*/ 1479 w 19"/>
              <a:gd name="T19" fmla="*/ 22951 h 20"/>
              <a:gd name="T20" fmla="*/ 0 w 19"/>
              <a:gd name="T21" fmla="*/ 16394 h 20"/>
              <a:gd name="T22" fmla="*/ 0 w 19"/>
              <a:gd name="T23" fmla="*/ 16394 h 20"/>
              <a:gd name="T24" fmla="*/ 1479 w 19"/>
              <a:gd name="T25" fmla="*/ 9836 h 20"/>
              <a:gd name="T26" fmla="*/ 2958 w 19"/>
              <a:gd name="T27" fmla="*/ 3279 h 20"/>
              <a:gd name="T28" fmla="*/ 8874 w 19"/>
              <a:gd name="T29" fmla="*/ 1639 h 20"/>
              <a:gd name="T30" fmla="*/ 14791 w 19"/>
              <a:gd name="T31" fmla="*/ 0 h 20"/>
              <a:gd name="T32" fmla="*/ 14791 w 19"/>
              <a:gd name="T33" fmla="*/ 0 h 20"/>
              <a:gd name="T34" fmla="*/ 19228 w 19"/>
              <a:gd name="T35" fmla="*/ 1639 h 20"/>
              <a:gd name="T36" fmla="*/ 25144 w 19"/>
              <a:gd name="T37" fmla="*/ 3279 h 20"/>
              <a:gd name="T38" fmla="*/ 26623 w 19"/>
              <a:gd name="T39" fmla="*/ 9836 h 20"/>
              <a:gd name="T40" fmla="*/ 28102 w 19"/>
              <a:gd name="T41" fmla="*/ 16394 h 20"/>
              <a:gd name="T42" fmla="*/ 28102 w 19"/>
              <a:gd name="T43" fmla="*/ 16394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9" h="20">
                <a:moveTo>
                  <a:pt x="19" y="10"/>
                </a:moveTo>
                <a:lnTo>
                  <a:pt x="19" y="10"/>
                </a:lnTo>
                <a:lnTo>
                  <a:pt x="18" y="14"/>
                </a:lnTo>
                <a:lnTo>
                  <a:pt x="17" y="17"/>
                </a:lnTo>
                <a:lnTo>
                  <a:pt x="13" y="18"/>
                </a:lnTo>
                <a:lnTo>
                  <a:pt x="10" y="20"/>
                </a:lnTo>
                <a:lnTo>
                  <a:pt x="6" y="18"/>
                </a:lnTo>
                <a:lnTo>
                  <a:pt x="2" y="17"/>
                </a:lnTo>
                <a:lnTo>
                  <a:pt x="1" y="14"/>
                </a:lnTo>
                <a:lnTo>
                  <a:pt x="0" y="10"/>
                </a:lnTo>
                <a:lnTo>
                  <a:pt x="1" y="6"/>
                </a:lnTo>
                <a:lnTo>
                  <a:pt x="2" y="2"/>
                </a:lnTo>
                <a:lnTo>
                  <a:pt x="6" y="1"/>
                </a:lnTo>
                <a:lnTo>
                  <a:pt x="10" y="0"/>
                </a:lnTo>
                <a:lnTo>
                  <a:pt x="13" y="1"/>
                </a:lnTo>
                <a:lnTo>
                  <a:pt x="17" y="2"/>
                </a:lnTo>
                <a:lnTo>
                  <a:pt x="18" y="6"/>
                </a:lnTo>
                <a:lnTo>
                  <a:pt x="19"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44" name="Freeform 144">
            <a:extLst>
              <a:ext uri="{FF2B5EF4-FFF2-40B4-BE49-F238E27FC236}">
                <a16:creationId xmlns:a16="http://schemas.microsoft.com/office/drawing/2014/main" id="{B1427EF1-C404-4E91-8062-FDBE6A285057}"/>
              </a:ext>
            </a:extLst>
          </p:cNvPr>
          <p:cNvSpPr>
            <a:spLocks/>
          </p:cNvSpPr>
          <p:nvPr/>
        </p:nvSpPr>
        <p:spPr bwMode="auto">
          <a:xfrm>
            <a:off x="9658351" y="3617385"/>
            <a:ext cx="162983" cy="224367"/>
          </a:xfrm>
          <a:custGeom>
            <a:avLst/>
            <a:gdLst>
              <a:gd name="T0" fmla="*/ 106360 w 79"/>
              <a:gd name="T1" fmla="*/ 54141 h 109"/>
              <a:gd name="T2" fmla="*/ 106360 w 79"/>
              <a:gd name="T3" fmla="*/ 137672 h 109"/>
              <a:gd name="T4" fmla="*/ 15414 w 79"/>
              <a:gd name="T5" fmla="*/ 137672 h 109"/>
              <a:gd name="T6" fmla="*/ 15414 w 79"/>
              <a:gd name="T7" fmla="*/ 30937 h 109"/>
              <a:gd name="T8" fmla="*/ 75531 w 79"/>
              <a:gd name="T9" fmla="*/ 30937 h 109"/>
              <a:gd name="T10" fmla="*/ 75531 w 79"/>
              <a:gd name="T11" fmla="*/ 0 h 109"/>
              <a:gd name="T12" fmla="*/ 15414 w 79"/>
              <a:gd name="T13" fmla="*/ 0 h 109"/>
              <a:gd name="T14" fmla="*/ 15414 w 79"/>
              <a:gd name="T15" fmla="*/ 0 h 109"/>
              <a:gd name="T16" fmla="*/ 9249 w 79"/>
              <a:gd name="T17" fmla="*/ 3094 h 109"/>
              <a:gd name="T18" fmla="*/ 4624 w 79"/>
              <a:gd name="T19" fmla="*/ 4641 h 109"/>
              <a:gd name="T20" fmla="*/ 1541 w 79"/>
              <a:gd name="T21" fmla="*/ 10828 h 109"/>
              <a:gd name="T22" fmla="*/ 0 w 79"/>
              <a:gd name="T23" fmla="*/ 15469 h 109"/>
              <a:gd name="T24" fmla="*/ 0 w 79"/>
              <a:gd name="T25" fmla="*/ 153140 h 109"/>
              <a:gd name="T26" fmla="*/ 0 w 79"/>
              <a:gd name="T27" fmla="*/ 153140 h 109"/>
              <a:gd name="T28" fmla="*/ 1541 w 79"/>
              <a:gd name="T29" fmla="*/ 159328 h 109"/>
              <a:gd name="T30" fmla="*/ 4624 w 79"/>
              <a:gd name="T31" fmla="*/ 163968 h 109"/>
              <a:gd name="T32" fmla="*/ 9249 w 79"/>
              <a:gd name="T33" fmla="*/ 167062 h 109"/>
              <a:gd name="T34" fmla="*/ 15414 w 79"/>
              <a:gd name="T35" fmla="*/ 168609 h 109"/>
              <a:gd name="T36" fmla="*/ 106360 w 79"/>
              <a:gd name="T37" fmla="*/ 168609 h 109"/>
              <a:gd name="T38" fmla="*/ 106360 w 79"/>
              <a:gd name="T39" fmla="*/ 168609 h 109"/>
              <a:gd name="T40" fmla="*/ 112525 w 79"/>
              <a:gd name="T41" fmla="*/ 167062 h 109"/>
              <a:gd name="T42" fmla="*/ 118691 w 79"/>
              <a:gd name="T43" fmla="*/ 163968 h 109"/>
              <a:gd name="T44" fmla="*/ 120233 w 79"/>
              <a:gd name="T45" fmla="*/ 159328 h 109"/>
              <a:gd name="T46" fmla="*/ 121774 w 79"/>
              <a:gd name="T47" fmla="*/ 153140 h 109"/>
              <a:gd name="T48" fmla="*/ 121774 w 79"/>
              <a:gd name="T49" fmla="*/ 54141 h 109"/>
              <a:gd name="T50" fmla="*/ 106360 w 79"/>
              <a:gd name="T51" fmla="*/ 54141 h 10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9" h="109">
                <a:moveTo>
                  <a:pt x="69" y="35"/>
                </a:moveTo>
                <a:lnTo>
                  <a:pt x="69" y="89"/>
                </a:lnTo>
                <a:lnTo>
                  <a:pt x="10" y="89"/>
                </a:lnTo>
                <a:lnTo>
                  <a:pt x="10" y="20"/>
                </a:lnTo>
                <a:lnTo>
                  <a:pt x="49" y="20"/>
                </a:lnTo>
                <a:lnTo>
                  <a:pt x="49" y="0"/>
                </a:lnTo>
                <a:lnTo>
                  <a:pt x="10" y="0"/>
                </a:lnTo>
                <a:lnTo>
                  <a:pt x="6" y="2"/>
                </a:lnTo>
                <a:lnTo>
                  <a:pt x="3" y="3"/>
                </a:lnTo>
                <a:lnTo>
                  <a:pt x="1" y="7"/>
                </a:lnTo>
                <a:lnTo>
                  <a:pt x="0" y="10"/>
                </a:lnTo>
                <a:lnTo>
                  <a:pt x="0" y="99"/>
                </a:lnTo>
                <a:lnTo>
                  <a:pt x="1" y="103"/>
                </a:lnTo>
                <a:lnTo>
                  <a:pt x="3" y="106"/>
                </a:lnTo>
                <a:lnTo>
                  <a:pt x="6" y="108"/>
                </a:lnTo>
                <a:lnTo>
                  <a:pt x="10" y="109"/>
                </a:lnTo>
                <a:lnTo>
                  <a:pt x="69" y="109"/>
                </a:lnTo>
                <a:lnTo>
                  <a:pt x="73" y="108"/>
                </a:lnTo>
                <a:lnTo>
                  <a:pt x="77" y="106"/>
                </a:lnTo>
                <a:lnTo>
                  <a:pt x="78" y="103"/>
                </a:lnTo>
                <a:lnTo>
                  <a:pt x="79" y="99"/>
                </a:lnTo>
                <a:lnTo>
                  <a:pt x="79" y="35"/>
                </a:lnTo>
                <a:lnTo>
                  <a:pt x="69" y="3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45" name="Freeform 145">
            <a:extLst>
              <a:ext uri="{FF2B5EF4-FFF2-40B4-BE49-F238E27FC236}">
                <a16:creationId xmlns:a16="http://schemas.microsoft.com/office/drawing/2014/main" id="{25288B03-D01D-4407-A962-524E6C6DA505}"/>
              </a:ext>
            </a:extLst>
          </p:cNvPr>
          <p:cNvSpPr>
            <a:spLocks/>
          </p:cNvSpPr>
          <p:nvPr/>
        </p:nvSpPr>
        <p:spPr bwMode="auto">
          <a:xfrm>
            <a:off x="9783233" y="3604685"/>
            <a:ext cx="95251" cy="61383"/>
          </a:xfrm>
          <a:custGeom>
            <a:avLst/>
            <a:gdLst>
              <a:gd name="T0" fmla="*/ 46837 w 45"/>
              <a:gd name="T1" fmla="*/ 14536 h 29"/>
              <a:gd name="T2" fmla="*/ 46837 w 45"/>
              <a:gd name="T3" fmla="*/ 6460 h 29"/>
              <a:gd name="T4" fmla="*/ 46837 w 45"/>
              <a:gd name="T5" fmla="*/ 6460 h 29"/>
              <a:gd name="T6" fmla="*/ 46837 w 45"/>
              <a:gd name="T7" fmla="*/ 3230 h 29"/>
              <a:gd name="T8" fmla="*/ 45276 w 45"/>
              <a:gd name="T9" fmla="*/ 1615 h 29"/>
              <a:gd name="T10" fmla="*/ 42154 w 45"/>
              <a:gd name="T11" fmla="*/ 0 h 29"/>
              <a:gd name="T12" fmla="*/ 39031 w 45"/>
              <a:gd name="T13" fmla="*/ 0 h 29"/>
              <a:gd name="T14" fmla="*/ 7806 w 45"/>
              <a:gd name="T15" fmla="*/ 0 h 29"/>
              <a:gd name="T16" fmla="*/ 7806 w 45"/>
              <a:gd name="T17" fmla="*/ 0 h 29"/>
              <a:gd name="T18" fmla="*/ 4684 w 45"/>
              <a:gd name="T19" fmla="*/ 0 h 29"/>
              <a:gd name="T20" fmla="*/ 3122 w 45"/>
              <a:gd name="T21" fmla="*/ 1615 h 29"/>
              <a:gd name="T22" fmla="*/ 0 w 45"/>
              <a:gd name="T23" fmla="*/ 3230 h 29"/>
              <a:gd name="T24" fmla="*/ 0 w 45"/>
              <a:gd name="T25" fmla="*/ 6460 h 29"/>
              <a:gd name="T26" fmla="*/ 0 w 45"/>
              <a:gd name="T27" fmla="*/ 38762 h 29"/>
              <a:gd name="T28" fmla="*/ 0 w 45"/>
              <a:gd name="T29" fmla="*/ 38762 h 29"/>
              <a:gd name="T30" fmla="*/ 0 w 45"/>
              <a:gd name="T31" fmla="*/ 43607 h 29"/>
              <a:gd name="T32" fmla="*/ 3122 w 45"/>
              <a:gd name="T33" fmla="*/ 45222 h 29"/>
              <a:gd name="T34" fmla="*/ 4684 w 45"/>
              <a:gd name="T35" fmla="*/ 46837 h 29"/>
              <a:gd name="T36" fmla="*/ 7806 w 45"/>
              <a:gd name="T37" fmla="*/ 46837 h 29"/>
              <a:gd name="T38" fmla="*/ 39031 w 45"/>
              <a:gd name="T39" fmla="*/ 46837 h 29"/>
              <a:gd name="T40" fmla="*/ 39031 w 45"/>
              <a:gd name="T41" fmla="*/ 46837 h 29"/>
              <a:gd name="T42" fmla="*/ 42154 w 45"/>
              <a:gd name="T43" fmla="*/ 46837 h 29"/>
              <a:gd name="T44" fmla="*/ 45276 w 45"/>
              <a:gd name="T45" fmla="*/ 45222 h 29"/>
              <a:gd name="T46" fmla="*/ 46837 w 45"/>
              <a:gd name="T47" fmla="*/ 43607 h 29"/>
              <a:gd name="T48" fmla="*/ 46837 w 45"/>
              <a:gd name="T49" fmla="*/ 38762 h 29"/>
              <a:gd name="T50" fmla="*/ 46837 w 45"/>
              <a:gd name="T51" fmla="*/ 30686 h 29"/>
              <a:gd name="T52" fmla="*/ 70256 w 45"/>
              <a:gd name="T53" fmla="*/ 38762 h 29"/>
              <a:gd name="T54" fmla="*/ 70256 w 45"/>
              <a:gd name="T55" fmla="*/ 6460 h 29"/>
              <a:gd name="T56" fmla="*/ 46837 w 45"/>
              <a:gd name="T57" fmla="*/ 14536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45" h="29">
                <a:moveTo>
                  <a:pt x="30" y="9"/>
                </a:moveTo>
                <a:lnTo>
                  <a:pt x="30" y="4"/>
                </a:lnTo>
                <a:lnTo>
                  <a:pt x="30" y="2"/>
                </a:lnTo>
                <a:lnTo>
                  <a:pt x="29" y="1"/>
                </a:lnTo>
                <a:lnTo>
                  <a:pt x="27" y="0"/>
                </a:lnTo>
                <a:lnTo>
                  <a:pt x="25" y="0"/>
                </a:lnTo>
                <a:lnTo>
                  <a:pt x="5" y="0"/>
                </a:lnTo>
                <a:lnTo>
                  <a:pt x="3" y="0"/>
                </a:lnTo>
                <a:lnTo>
                  <a:pt x="2" y="1"/>
                </a:lnTo>
                <a:lnTo>
                  <a:pt x="0" y="2"/>
                </a:lnTo>
                <a:lnTo>
                  <a:pt x="0" y="4"/>
                </a:lnTo>
                <a:lnTo>
                  <a:pt x="0" y="24"/>
                </a:lnTo>
                <a:lnTo>
                  <a:pt x="0" y="27"/>
                </a:lnTo>
                <a:lnTo>
                  <a:pt x="2" y="28"/>
                </a:lnTo>
                <a:lnTo>
                  <a:pt x="3" y="29"/>
                </a:lnTo>
                <a:lnTo>
                  <a:pt x="5" y="29"/>
                </a:lnTo>
                <a:lnTo>
                  <a:pt x="25" y="29"/>
                </a:lnTo>
                <a:lnTo>
                  <a:pt x="27" y="29"/>
                </a:lnTo>
                <a:lnTo>
                  <a:pt x="29" y="28"/>
                </a:lnTo>
                <a:lnTo>
                  <a:pt x="30" y="27"/>
                </a:lnTo>
                <a:lnTo>
                  <a:pt x="30" y="24"/>
                </a:lnTo>
                <a:lnTo>
                  <a:pt x="30" y="19"/>
                </a:lnTo>
                <a:lnTo>
                  <a:pt x="45" y="24"/>
                </a:lnTo>
                <a:lnTo>
                  <a:pt x="45" y="4"/>
                </a:lnTo>
                <a:lnTo>
                  <a:pt x="30" y="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46" name="Freeform 146">
            <a:extLst>
              <a:ext uri="{FF2B5EF4-FFF2-40B4-BE49-F238E27FC236}">
                <a16:creationId xmlns:a16="http://schemas.microsoft.com/office/drawing/2014/main" id="{31A95C44-1DA5-4446-9913-F628BCEFDD1E}"/>
              </a:ext>
            </a:extLst>
          </p:cNvPr>
          <p:cNvSpPr>
            <a:spLocks/>
          </p:cNvSpPr>
          <p:nvPr/>
        </p:nvSpPr>
        <p:spPr bwMode="auto">
          <a:xfrm>
            <a:off x="9184217" y="3655484"/>
            <a:ext cx="175683" cy="124883"/>
          </a:xfrm>
          <a:custGeom>
            <a:avLst/>
            <a:gdLst>
              <a:gd name="T0" fmla="*/ 128019 w 84"/>
              <a:gd name="T1" fmla="*/ 17464 h 59"/>
              <a:gd name="T2" fmla="*/ 128019 w 84"/>
              <a:gd name="T3" fmla="*/ 17464 h 59"/>
              <a:gd name="T4" fmla="*/ 123335 w 84"/>
              <a:gd name="T5" fmla="*/ 15877 h 59"/>
              <a:gd name="T6" fmla="*/ 120213 w 84"/>
              <a:gd name="T7" fmla="*/ 15877 h 59"/>
              <a:gd name="T8" fmla="*/ 99917 w 84"/>
              <a:gd name="T9" fmla="*/ 26990 h 59"/>
              <a:gd name="T10" fmla="*/ 99917 w 84"/>
              <a:gd name="T11" fmla="*/ 15877 h 59"/>
              <a:gd name="T12" fmla="*/ 99917 w 84"/>
              <a:gd name="T13" fmla="*/ 15877 h 59"/>
              <a:gd name="T14" fmla="*/ 98356 w 84"/>
              <a:gd name="T15" fmla="*/ 9526 h 59"/>
              <a:gd name="T16" fmla="*/ 96795 w 84"/>
              <a:gd name="T17" fmla="*/ 4763 h 59"/>
              <a:gd name="T18" fmla="*/ 90550 w 84"/>
              <a:gd name="T19" fmla="*/ 1588 h 59"/>
              <a:gd name="T20" fmla="*/ 84305 w 84"/>
              <a:gd name="T21" fmla="*/ 0 h 59"/>
              <a:gd name="T22" fmla="*/ 15612 w 84"/>
              <a:gd name="T23" fmla="*/ 0 h 59"/>
              <a:gd name="T24" fmla="*/ 15612 w 84"/>
              <a:gd name="T25" fmla="*/ 0 h 59"/>
              <a:gd name="T26" fmla="*/ 9367 w 84"/>
              <a:gd name="T27" fmla="*/ 1588 h 59"/>
              <a:gd name="T28" fmla="*/ 4684 w 84"/>
              <a:gd name="T29" fmla="*/ 4763 h 59"/>
              <a:gd name="T30" fmla="*/ 1561 w 84"/>
              <a:gd name="T31" fmla="*/ 9526 h 59"/>
              <a:gd name="T32" fmla="*/ 0 w 84"/>
              <a:gd name="T33" fmla="*/ 15877 h 59"/>
              <a:gd name="T34" fmla="*/ 0 w 84"/>
              <a:gd name="T35" fmla="*/ 79383 h 59"/>
              <a:gd name="T36" fmla="*/ 0 w 84"/>
              <a:gd name="T37" fmla="*/ 79383 h 59"/>
              <a:gd name="T38" fmla="*/ 1561 w 84"/>
              <a:gd name="T39" fmla="*/ 84146 h 59"/>
              <a:gd name="T40" fmla="*/ 4684 w 84"/>
              <a:gd name="T41" fmla="*/ 90497 h 59"/>
              <a:gd name="T42" fmla="*/ 9367 w 84"/>
              <a:gd name="T43" fmla="*/ 92084 h 59"/>
              <a:gd name="T44" fmla="*/ 15612 w 84"/>
              <a:gd name="T45" fmla="*/ 93672 h 59"/>
              <a:gd name="T46" fmla="*/ 84305 w 84"/>
              <a:gd name="T47" fmla="*/ 93672 h 59"/>
              <a:gd name="T48" fmla="*/ 84305 w 84"/>
              <a:gd name="T49" fmla="*/ 93672 h 59"/>
              <a:gd name="T50" fmla="*/ 90550 w 84"/>
              <a:gd name="T51" fmla="*/ 92084 h 59"/>
              <a:gd name="T52" fmla="*/ 96795 w 84"/>
              <a:gd name="T53" fmla="*/ 90497 h 59"/>
              <a:gd name="T54" fmla="*/ 98356 w 84"/>
              <a:gd name="T55" fmla="*/ 84146 h 59"/>
              <a:gd name="T56" fmla="*/ 99917 w 84"/>
              <a:gd name="T57" fmla="*/ 79383 h 59"/>
              <a:gd name="T58" fmla="*/ 99917 w 84"/>
              <a:gd name="T59" fmla="*/ 66682 h 59"/>
              <a:gd name="T60" fmla="*/ 120213 w 84"/>
              <a:gd name="T61" fmla="*/ 79383 h 59"/>
              <a:gd name="T62" fmla="*/ 120213 w 84"/>
              <a:gd name="T63" fmla="*/ 79383 h 59"/>
              <a:gd name="T64" fmla="*/ 123335 w 84"/>
              <a:gd name="T65" fmla="*/ 79383 h 59"/>
              <a:gd name="T66" fmla="*/ 123335 w 84"/>
              <a:gd name="T67" fmla="*/ 79383 h 59"/>
              <a:gd name="T68" fmla="*/ 128019 w 84"/>
              <a:gd name="T69" fmla="*/ 76208 h 59"/>
              <a:gd name="T70" fmla="*/ 128019 w 84"/>
              <a:gd name="T71" fmla="*/ 76208 h 59"/>
              <a:gd name="T72" fmla="*/ 129580 w 84"/>
              <a:gd name="T73" fmla="*/ 74620 h 59"/>
              <a:gd name="T74" fmla="*/ 131141 w 84"/>
              <a:gd name="T75" fmla="*/ 71445 h 59"/>
              <a:gd name="T76" fmla="*/ 131141 w 84"/>
              <a:gd name="T77" fmla="*/ 23815 h 59"/>
              <a:gd name="T78" fmla="*/ 131141 w 84"/>
              <a:gd name="T79" fmla="*/ 23815 h 59"/>
              <a:gd name="T80" fmla="*/ 129580 w 84"/>
              <a:gd name="T81" fmla="*/ 20640 h 59"/>
              <a:gd name="T82" fmla="*/ 128019 w 84"/>
              <a:gd name="T83" fmla="*/ 17464 h 59"/>
              <a:gd name="T84" fmla="*/ 128019 w 84"/>
              <a:gd name="T85" fmla="*/ 17464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4" h="59">
                <a:moveTo>
                  <a:pt x="82" y="11"/>
                </a:moveTo>
                <a:lnTo>
                  <a:pt x="82" y="11"/>
                </a:lnTo>
                <a:lnTo>
                  <a:pt x="79" y="10"/>
                </a:lnTo>
                <a:lnTo>
                  <a:pt x="77" y="10"/>
                </a:lnTo>
                <a:lnTo>
                  <a:pt x="64" y="17"/>
                </a:lnTo>
                <a:lnTo>
                  <a:pt x="64" y="10"/>
                </a:lnTo>
                <a:lnTo>
                  <a:pt x="63" y="6"/>
                </a:lnTo>
                <a:lnTo>
                  <a:pt x="62" y="3"/>
                </a:lnTo>
                <a:lnTo>
                  <a:pt x="58" y="1"/>
                </a:lnTo>
                <a:lnTo>
                  <a:pt x="54" y="0"/>
                </a:lnTo>
                <a:lnTo>
                  <a:pt x="10" y="0"/>
                </a:lnTo>
                <a:lnTo>
                  <a:pt x="6" y="1"/>
                </a:lnTo>
                <a:lnTo>
                  <a:pt x="3" y="3"/>
                </a:lnTo>
                <a:lnTo>
                  <a:pt x="1" y="6"/>
                </a:lnTo>
                <a:lnTo>
                  <a:pt x="0" y="10"/>
                </a:lnTo>
                <a:lnTo>
                  <a:pt x="0" y="50"/>
                </a:lnTo>
                <a:lnTo>
                  <a:pt x="1" y="53"/>
                </a:lnTo>
                <a:lnTo>
                  <a:pt x="3" y="57"/>
                </a:lnTo>
                <a:lnTo>
                  <a:pt x="6" y="58"/>
                </a:lnTo>
                <a:lnTo>
                  <a:pt x="10" y="59"/>
                </a:lnTo>
                <a:lnTo>
                  <a:pt x="54" y="59"/>
                </a:lnTo>
                <a:lnTo>
                  <a:pt x="58" y="58"/>
                </a:lnTo>
                <a:lnTo>
                  <a:pt x="62" y="57"/>
                </a:lnTo>
                <a:lnTo>
                  <a:pt x="63" y="53"/>
                </a:lnTo>
                <a:lnTo>
                  <a:pt x="64" y="50"/>
                </a:lnTo>
                <a:lnTo>
                  <a:pt x="64" y="42"/>
                </a:lnTo>
                <a:lnTo>
                  <a:pt x="77" y="50"/>
                </a:lnTo>
                <a:lnTo>
                  <a:pt x="79" y="50"/>
                </a:lnTo>
                <a:lnTo>
                  <a:pt x="82" y="48"/>
                </a:lnTo>
                <a:lnTo>
                  <a:pt x="83" y="47"/>
                </a:lnTo>
                <a:lnTo>
                  <a:pt x="84" y="45"/>
                </a:lnTo>
                <a:lnTo>
                  <a:pt x="84" y="15"/>
                </a:lnTo>
                <a:lnTo>
                  <a:pt x="83" y="13"/>
                </a:lnTo>
                <a:lnTo>
                  <a:pt x="82" y="1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47" name="Freeform 147">
            <a:extLst>
              <a:ext uri="{FF2B5EF4-FFF2-40B4-BE49-F238E27FC236}">
                <a16:creationId xmlns:a16="http://schemas.microsoft.com/office/drawing/2014/main" id="{9F52DE3C-5858-4713-91FD-923C68E6BC15}"/>
              </a:ext>
            </a:extLst>
          </p:cNvPr>
          <p:cNvSpPr>
            <a:spLocks/>
          </p:cNvSpPr>
          <p:nvPr/>
        </p:nvSpPr>
        <p:spPr bwMode="auto">
          <a:xfrm>
            <a:off x="10170584" y="3636433"/>
            <a:ext cx="169333" cy="160867"/>
          </a:xfrm>
          <a:custGeom>
            <a:avLst/>
            <a:gdLst>
              <a:gd name="T0" fmla="*/ 126458 w 79"/>
              <a:gd name="T1" fmla="*/ 106360 h 79"/>
              <a:gd name="T2" fmla="*/ 78436 w 79"/>
              <a:gd name="T3" fmla="*/ 61658 h 79"/>
              <a:gd name="T4" fmla="*/ 110451 w 79"/>
              <a:gd name="T5" fmla="*/ 30829 h 79"/>
              <a:gd name="T6" fmla="*/ 0 w 79"/>
              <a:gd name="T7" fmla="*/ 0 h 79"/>
              <a:gd name="T8" fmla="*/ 30414 w 79"/>
              <a:gd name="T9" fmla="*/ 106360 h 79"/>
              <a:gd name="T10" fmla="*/ 62429 w 79"/>
              <a:gd name="T11" fmla="*/ 77072 h 79"/>
              <a:gd name="T12" fmla="*/ 110451 w 79"/>
              <a:gd name="T13" fmla="*/ 121774 h 79"/>
              <a:gd name="T14" fmla="*/ 126458 w 79"/>
              <a:gd name="T15" fmla="*/ 106360 h 7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9" h="79">
                <a:moveTo>
                  <a:pt x="79" y="69"/>
                </a:moveTo>
                <a:lnTo>
                  <a:pt x="49" y="40"/>
                </a:lnTo>
                <a:lnTo>
                  <a:pt x="69" y="20"/>
                </a:lnTo>
                <a:lnTo>
                  <a:pt x="0" y="0"/>
                </a:lnTo>
                <a:lnTo>
                  <a:pt x="19" y="69"/>
                </a:lnTo>
                <a:lnTo>
                  <a:pt x="39" y="50"/>
                </a:lnTo>
                <a:lnTo>
                  <a:pt x="69" y="79"/>
                </a:lnTo>
                <a:lnTo>
                  <a:pt x="79" y="6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48" name="Freeform 148">
            <a:extLst>
              <a:ext uri="{FF2B5EF4-FFF2-40B4-BE49-F238E27FC236}">
                <a16:creationId xmlns:a16="http://schemas.microsoft.com/office/drawing/2014/main" id="{286E8F38-5B40-4C09-99EC-176EC636EE46}"/>
              </a:ext>
            </a:extLst>
          </p:cNvPr>
          <p:cNvSpPr>
            <a:spLocks/>
          </p:cNvSpPr>
          <p:nvPr/>
        </p:nvSpPr>
        <p:spPr bwMode="auto">
          <a:xfrm>
            <a:off x="10663767" y="3636433"/>
            <a:ext cx="188384" cy="186267"/>
          </a:xfrm>
          <a:custGeom>
            <a:avLst/>
            <a:gdLst>
              <a:gd name="T0" fmla="*/ 0 w 88"/>
              <a:gd name="T1" fmla="*/ 0 h 89"/>
              <a:gd name="T2" fmla="*/ 54287 w 88"/>
              <a:gd name="T3" fmla="*/ 140508 h 89"/>
              <a:gd name="T4" fmla="*/ 70254 w 88"/>
              <a:gd name="T5" fmla="*/ 71043 h 89"/>
              <a:gd name="T6" fmla="*/ 140508 w 88"/>
              <a:gd name="T7" fmla="*/ 55256 h 89"/>
              <a:gd name="T8" fmla="*/ 0 w 88"/>
              <a:gd name="T9" fmla="*/ 0 h 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89">
                <a:moveTo>
                  <a:pt x="0" y="0"/>
                </a:moveTo>
                <a:lnTo>
                  <a:pt x="34" y="89"/>
                </a:lnTo>
                <a:lnTo>
                  <a:pt x="44" y="45"/>
                </a:lnTo>
                <a:lnTo>
                  <a:pt x="88" y="35"/>
                </a:lnTo>
                <a:lnTo>
                  <a:pt x="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49" name="Freeform 149">
            <a:extLst>
              <a:ext uri="{FF2B5EF4-FFF2-40B4-BE49-F238E27FC236}">
                <a16:creationId xmlns:a16="http://schemas.microsoft.com/office/drawing/2014/main" id="{6D62F273-7B6A-46B8-BE7C-F84E9D551DB2}"/>
              </a:ext>
            </a:extLst>
          </p:cNvPr>
          <p:cNvSpPr>
            <a:spLocks/>
          </p:cNvSpPr>
          <p:nvPr/>
        </p:nvSpPr>
        <p:spPr bwMode="auto">
          <a:xfrm>
            <a:off x="11201400" y="3678767"/>
            <a:ext cx="118533" cy="143933"/>
          </a:xfrm>
          <a:custGeom>
            <a:avLst/>
            <a:gdLst>
              <a:gd name="T0" fmla="*/ 84465 w 59"/>
              <a:gd name="T1" fmla="*/ 46837 h 69"/>
              <a:gd name="T2" fmla="*/ 52791 w 59"/>
              <a:gd name="T3" fmla="*/ 40592 h 69"/>
              <a:gd name="T4" fmla="*/ 52791 w 59"/>
              <a:gd name="T5" fmla="*/ 7806 h 69"/>
              <a:gd name="T6" fmla="*/ 52791 w 59"/>
              <a:gd name="T7" fmla="*/ 7806 h 69"/>
              <a:gd name="T8" fmla="*/ 52791 w 59"/>
              <a:gd name="T9" fmla="*/ 4684 h 69"/>
              <a:gd name="T10" fmla="*/ 49774 w 59"/>
              <a:gd name="T11" fmla="*/ 1561 h 69"/>
              <a:gd name="T12" fmla="*/ 48266 w 59"/>
              <a:gd name="T13" fmla="*/ 0 h 69"/>
              <a:gd name="T14" fmla="*/ 45249 w 59"/>
              <a:gd name="T15" fmla="*/ 0 h 69"/>
              <a:gd name="T16" fmla="*/ 30166 w 59"/>
              <a:gd name="T17" fmla="*/ 0 h 69"/>
              <a:gd name="T18" fmla="*/ 30166 w 59"/>
              <a:gd name="T19" fmla="*/ 0 h 69"/>
              <a:gd name="T20" fmla="*/ 25641 w 59"/>
              <a:gd name="T21" fmla="*/ 0 h 69"/>
              <a:gd name="T22" fmla="*/ 24133 w 59"/>
              <a:gd name="T23" fmla="*/ 1561 h 69"/>
              <a:gd name="T24" fmla="*/ 22625 w 59"/>
              <a:gd name="T25" fmla="*/ 4684 h 69"/>
              <a:gd name="T26" fmla="*/ 22625 w 59"/>
              <a:gd name="T27" fmla="*/ 7806 h 69"/>
              <a:gd name="T28" fmla="*/ 22625 w 59"/>
              <a:gd name="T29" fmla="*/ 46837 h 69"/>
              <a:gd name="T30" fmla="*/ 7542 w 59"/>
              <a:gd name="T31" fmla="*/ 46837 h 69"/>
              <a:gd name="T32" fmla="*/ 7542 w 59"/>
              <a:gd name="T33" fmla="*/ 46837 h 69"/>
              <a:gd name="T34" fmla="*/ 4525 w 59"/>
              <a:gd name="T35" fmla="*/ 48398 h 69"/>
              <a:gd name="T36" fmla="*/ 1508 w 59"/>
              <a:gd name="T37" fmla="*/ 49959 h 69"/>
              <a:gd name="T38" fmla="*/ 1508 w 59"/>
              <a:gd name="T39" fmla="*/ 49959 h 69"/>
              <a:gd name="T40" fmla="*/ 0 w 59"/>
              <a:gd name="T41" fmla="*/ 54643 h 69"/>
              <a:gd name="T42" fmla="*/ 0 w 59"/>
              <a:gd name="T43" fmla="*/ 57765 h 69"/>
              <a:gd name="T44" fmla="*/ 22625 w 59"/>
              <a:gd name="T45" fmla="*/ 104602 h 69"/>
              <a:gd name="T46" fmla="*/ 22625 w 59"/>
              <a:gd name="T47" fmla="*/ 104602 h 69"/>
              <a:gd name="T48" fmla="*/ 25641 w 59"/>
              <a:gd name="T49" fmla="*/ 106163 h 69"/>
              <a:gd name="T50" fmla="*/ 30166 w 59"/>
              <a:gd name="T51" fmla="*/ 107724 h 69"/>
              <a:gd name="T52" fmla="*/ 81448 w 59"/>
              <a:gd name="T53" fmla="*/ 107724 h 69"/>
              <a:gd name="T54" fmla="*/ 81448 w 59"/>
              <a:gd name="T55" fmla="*/ 107724 h 69"/>
              <a:gd name="T56" fmla="*/ 85973 w 59"/>
              <a:gd name="T57" fmla="*/ 107724 h 69"/>
              <a:gd name="T58" fmla="*/ 87482 w 59"/>
              <a:gd name="T59" fmla="*/ 106163 h 69"/>
              <a:gd name="T60" fmla="*/ 88990 w 59"/>
              <a:gd name="T61" fmla="*/ 104602 h 69"/>
              <a:gd name="T62" fmla="*/ 88990 w 59"/>
              <a:gd name="T63" fmla="*/ 99918 h 69"/>
              <a:gd name="T64" fmla="*/ 88990 w 59"/>
              <a:gd name="T65" fmla="*/ 54643 h 69"/>
              <a:gd name="T66" fmla="*/ 88990 w 59"/>
              <a:gd name="T67" fmla="*/ 54643 h 69"/>
              <a:gd name="T68" fmla="*/ 87482 w 59"/>
              <a:gd name="T69" fmla="*/ 48398 h 69"/>
              <a:gd name="T70" fmla="*/ 84465 w 59"/>
              <a:gd name="T71" fmla="*/ 46837 h 69"/>
              <a:gd name="T72" fmla="*/ 84465 w 59"/>
              <a:gd name="T73" fmla="*/ 46837 h 6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9" h="69">
                <a:moveTo>
                  <a:pt x="56" y="30"/>
                </a:moveTo>
                <a:lnTo>
                  <a:pt x="35" y="26"/>
                </a:lnTo>
                <a:lnTo>
                  <a:pt x="35" y="5"/>
                </a:lnTo>
                <a:lnTo>
                  <a:pt x="35" y="3"/>
                </a:lnTo>
                <a:lnTo>
                  <a:pt x="33" y="1"/>
                </a:lnTo>
                <a:lnTo>
                  <a:pt x="32" y="0"/>
                </a:lnTo>
                <a:lnTo>
                  <a:pt x="30" y="0"/>
                </a:lnTo>
                <a:lnTo>
                  <a:pt x="20" y="0"/>
                </a:lnTo>
                <a:lnTo>
                  <a:pt x="17" y="0"/>
                </a:lnTo>
                <a:lnTo>
                  <a:pt x="16" y="1"/>
                </a:lnTo>
                <a:lnTo>
                  <a:pt x="15" y="3"/>
                </a:lnTo>
                <a:lnTo>
                  <a:pt x="15" y="5"/>
                </a:lnTo>
                <a:lnTo>
                  <a:pt x="15" y="30"/>
                </a:lnTo>
                <a:lnTo>
                  <a:pt x="5" y="30"/>
                </a:lnTo>
                <a:lnTo>
                  <a:pt x="3" y="31"/>
                </a:lnTo>
                <a:lnTo>
                  <a:pt x="1" y="32"/>
                </a:lnTo>
                <a:lnTo>
                  <a:pt x="0" y="35"/>
                </a:lnTo>
                <a:lnTo>
                  <a:pt x="0" y="37"/>
                </a:lnTo>
                <a:lnTo>
                  <a:pt x="15" y="67"/>
                </a:lnTo>
                <a:lnTo>
                  <a:pt x="17" y="68"/>
                </a:lnTo>
                <a:lnTo>
                  <a:pt x="20" y="69"/>
                </a:lnTo>
                <a:lnTo>
                  <a:pt x="54" y="69"/>
                </a:lnTo>
                <a:lnTo>
                  <a:pt x="57" y="69"/>
                </a:lnTo>
                <a:lnTo>
                  <a:pt x="58" y="68"/>
                </a:lnTo>
                <a:lnTo>
                  <a:pt x="59" y="67"/>
                </a:lnTo>
                <a:lnTo>
                  <a:pt x="59" y="64"/>
                </a:lnTo>
                <a:lnTo>
                  <a:pt x="59" y="35"/>
                </a:lnTo>
                <a:lnTo>
                  <a:pt x="58" y="31"/>
                </a:lnTo>
                <a:lnTo>
                  <a:pt x="56" y="3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50" name="Freeform 150">
            <a:extLst>
              <a:ext uri="{FF2B5EF4-FFF2-40B4-BE49-F238E27FC236}">
                <a16:creationId xmlns:a16="http://schemas.microsoft.com/office/drawing/2014/main" id="{1BF8683D-9E50-41FF-AD8F-E6FA73607CDD}"/>
              </a:ext>
            </a:extLst>
          </p:cNvPr>
          <p:cNvSpPr>
            <a:spLocks/>
          </p:cNvSpPr>
          <p:nvPr/>
        </p:nvSpPr>
        <p:spPr bwMode="auto">
          <a:xfrm>
            <a:off x="11156951" y="3617385"/>
            <a:ext cx="162983" cy="112183"/>
          </a:xfrm>
          <a:custGeom>
            <a:avLst/>
            <a:gdLst>
              <a:gd name="T0" fmla="*/ 106360 w 79"/>
              <a:gd name="T1" fmla="*/ 0 h 55"/>
              <a:gd name="T2" fmla="*/ 15414 w 79"/>
              <a:gd name="T3" fmla="*/ 0 h 55"/>
              <a:gd name="T4" fmla="*/ 15414 w 79"/>
              <a:gd name="T5" fmla="*/ 0 h 55"/>
              <a:gd name="T6" fmla="*/ 10790 w 79"/>
              <a:gd name="T7" fmla="*/ 3066 h 55"/>
              <a:gd name="T8" fmla="*/ 4624 w 79"/>
              <a:gd name="T9" fmla="*/ 4598 h 55"/>
              <a:gd name="T10" fmla="*/ 3083 w 79"/>
              <a:gd name="T11" fmla="*/ 10730 h 55"/>
              <a:gd name="T12" fmla="*/ 0 w 79"/>
              <a:gd name="T13" fmla="*/ 15328 h 55"/>
              <a:gd name="T14" fmla="*/ 0 w 79"/>
              <a:gd name="T15" fmla="*/ 68977 h 55"/>
              <a:gd name="T16" fmla="*/ 0 w 79"/>
              <a:gd name="T17" fmla="*/ 68977 h 55"/>
              <a:gd name="T18" fmla="*/ 3083 w 79"/>
              <a:gd name="T19" fmla="*/ 75108 h 55"/>
              <a:gd name="T20" fmla="*/ 4624 w 79"/>
              <a:gd name="T21" fmla="*/ 79707 h 55"/>
              <a:gd name="T22" fmla="*/ 10790 w 79"/>
              <a:gd name="T23" fmla="*/ 81239 h 55"/>
              <a:gd name="T24" fmla="*/ 15414 w 79"/>
              <a:gd name="T25" fmla="*/ 84305 h 55"/>
              <a:gd name="T26" fmla="*/ 38536 w 79"/>
              <a:gd name="T27" fmla="*/ 84305 h 55"/>
              <a:gd name="T28" fmla="*/ 38536 w 79"/>
              <a:gd name="T29" fmla="*/ 68977 h 55"/>
              <a:gd name="T30" fmla="*/ 15414 w 79"/>
              <a:gd name="T31" fmla="*/ 68977 h 55"/>
              <a:gd name="T32" fmla="*/ 15414 w 79"/>
              <a:gd name="T33" fmla="*/ 15328 h 55"/>
              <a:gd name="T34" fmla="*/ 106360 w 79"/>
              <a:gd name="T35" fmla="*/ 15328 h 55"/>
              <a:gd name="T36" fmla="*/ 106360 w 79"/>
              <a:gd name="T37" fmla="*/ 68977 h 55"/>
              <a:gd name="T38" fmla="*/ 121774 w 79"/>
              <a:gd name="T39" fmla="*/ 68977 h 55"/>
              <a:gd name="T40" fmla="*/ 121774 w 79"/>
              <a:gd name="T41" fmla="*/ 15328 h 55"/>
              <a:gd name="T42" fmla="*/ 121774 w 79"/>
              <a:gd name="T43" fmla="*/ 15328 h 55"/>
              <a:gd name="T44" fmla="*/ 120233 w 79"/>
              <a:gd name="T45" fmla="*/ 10730 h 55"/>
              <a:gd name="T46" fmla="*/ 118691 w 79"/>
              <a:gd name="T47" fmla="*/ 4598 h 55"/>
              <a:gd name="T48" fmla="*/ 112525 w 79"/>
              <a:gd name="T49" fmla="*/ 3066 h 55"/>
              <a:gd name="T50" fmla="*/ 106360 w 79"/>
              <a:gd name="T51" fmla="*/ 0 h 55"/>
              <a:gd name="T52" fmla="*/ 106360 w 79"/>
              <a:gd name="T53" fmla="*/ 0 h 5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79" h="55">
                <a:moveTo>
                  <a:pt x="69" y="0"/>
                </a:moveTo>
                <a:lnTo>
                  <a:pt x="10" y="0"/>
                </a:lnTo>
                <a:lnTo>
                  <a:pt x="7" y="2"/>
                </a:lnTo>
                <a:lnTo>
                  <a:pt x="3" y="3"/>
                </a:lnTo>
                <a:lnTo>
                  <a:pt x="2" y="7"/>
                </a:lnTo>
                <a:lnTo>
                  <a:pt x="0" y="10"/>
                </a:lnTo>
                <a:lnTo>
                  <a:pt x="0" y="45"/>
                </a:lnTo>
                <a:lnTo>
                  <a:pt x="2" y="49"/>
                </a:lnTo>
                <a:lnTo>
                  <a:pt x="3" y="52"/>
                </a:lnTo>
                <a:lnTo>
                  <a:pt x="7" y="53"/>
                </a:lnTo>
                <a:lnTo>
                  <a:pt x="10" y="55"/>
                </a:lnTo>
                <a:lnTo>
                  <a:pt x="25" y="55"/>
                </a:lnTo>
                <a:lnTo>
                  <a:pt x="25" y="45"/>
                </a:lnTo>
                <a:lnTo>
                  <a:pt x="10" y="45"/>
                </a:lnTo>
                <a:lnTo>
                  <a:pt x="10" y="10"/>
                </a:lnTo>
                <a:lnTo>
                  <a:pt x="69" y="10"/>
                </a:lnTo>
                <a:lnTo>
                  <a:pt x="69" y="45"/>
                </a:lnTo>
                <a:lnTo>
                  <a:pt x="79" y="45"/>
                </a:lnTo>
                <a:lnTo>
                  <a:pt x="79" y="10"/>
                </a:lnTo>
                <a:lnTo>
                  <a:pt x="78" y="7"/>
                </a:lnTo>
                <a:lnTo>
                  <a:pt x="77" y="3"/>
                </a:lnTo>
                <a:lnTo>
                  <a:pt x="73" y="2"/>
                </a:lnTo>
                <a:lnTo>
                  <a:pt x="69"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grpSp>
        <p:nvGrpSpPr>
          <p:cNvPr id="151" name="Group 578">
            <a:extLst>
              <a:ext uri="{FF2B5EF4-FFF2-40B4-BE49-F238E27FC236}">
                <a16:creationId xmlns:a16="http://schemas.microsoft.com/office/drawing/2014/main" id="{61E0DAEB-1C74-4D2D-A110-388A5440BBCD}"/>
              </a:ext>
            </a:extLst>
          </p:cNvPr>
          <p:cNvGrpSpPr>
            <a:grpSpLocks/>
          </p:cNvGrpSpPr>
          <p:nvPr/>
        </p:nvGrpSpPr>
        <p:grpSpPr bwMode="auto">
          <a:xfrm>
            <a:off x="7685618" y="4129618"/>
            <a:ext cx="198967" cy="173567"/>
            <a:chOff x="7685637" y="4129165"/>
            <a:chExt cx="199835" cy="174855"/>
          </a:xfrm>
        </p:grpSpPr>
        <p:sp>
          <p:nvSpPr>
            <p:cNvPr id="152" name="Freeform 151">
              <a:extLst>
                <a:ext uri="{FF2B5EF4-FFF2-40B4-BE49-F238E27FC236}">
                  <a16:creationId xmlns:a16="http://schemas.microsoft.com/office/drawing/2014/main" id="{7E1B2EBB-9BCC-4D94-A4BD-D53FF6F81251}"/>
                </a:ext>
              </a:extLst>
            </p:cNvPr>
            <p:cNvSpPr>
              <a:spLocks/>
            </p:cNvSpPr>
            <p:nvPr/>
          </p:nvSpPr>
          <p:spPr bwMode="auto">
            <a:xfrm>
              <a:off x="7685637" y="4129165"/>
              <a:ext cx="93675" cy="174855"/>
            </a:xfrm>
            <a:custGeom>
              <a:avLst/>
              <a:gdLst>
                <a:gd name="T0" fmla="*/ 93675 w 44"/>
                <a:gd name="T1" fmla="*/ 12640 h 83"/>
                <a:gd name="T2" fmla="*/ 78772 w 44"/>
                <a:gd name="T3" fmla="*/ 2107 h 83"/>
                <a:gd name="T4" fmla="*/ 78772 w 44"/>
                <a:gd name="T5" fmla="*/ 2107 h 83"/>
                <a:gd name="T6" fmla="*/ 72385 w 44"/>
                <a:gd name="T7" fmla="*/ 0 h 83"/>
                <a:gd name="T8" fmla="*/ 10645 w 44"/>
                <a:gd name="T9" fmla="*/ 0 h 83"/>
                <a:gd name="T10" fmla="*/ 10645 w 44"/>
                <a:gd name="T11" fmla="*/ 0 h 83"/>
                <a:gd name="T12" fmla="*/ 4258 w 44"/>
                <a:gd name="T13" fmla="*/ 0 h 83"/>
                <a:gd name="T14" fmla="*/ 2129 w 44"/>
                <a:gd name="T15" fmla="*/ 2107 h 83"/>
                <a:gd name="T16" fmla="*/ 0 w 44"/>
                <a:gd name="T17" fmla="*/ 4213 h 83"/>
                <a:gd name="T18" fmla="*/ 0 w 44"/>
                <a:gd name="T19" fmla="*/ 10533 h 83"/>
                <a:gd name="T20" fmla="*/ 0 w 44"/>
                <a:gd name="T21" fmla="*/ 145361 h 83"/>
                <a:gd name="T22" fmla="*/ 0 w 44"/>
                <a:gd name="T23" fmla="*/ 145361 h 83"/>
                <a:gd name="T24" fmla="*/ 0 w 44"/>
                <a:gd name="T25" fmla="*/ 151681 h 83"/>
                <a:gd name="T26" fmla="*/ 2129 w 44"/>
                <a:gd name="T27" fmla="*/ 153788 h 83"/>
                <a:gd name="T28" fmla="*/ 4258 w 44"/>
                <a:gd name="T29" fmla="*/ 155895 h 83"/>
                <a:gd name="T30" fmla="*/ 10645 w 44"/>
                <a:gd name="T31" fmla="*/ 155895 h 83"/>
                <a:gd name="T32" fmla="*/ 70256 w 44"/>
                <a:gd name="T33" fmla="*/ 155895 h 83"/>
                <a:gd name="T34" fmla="*/ 93675 w 44"/>
                <a:gd name="T35" fmla="*/ 174855 h 83"/>
                <a:gd name="T36" fmla="*/ 93675 w 44"/>
                <a:gd name="T37" fmla="*/ 12640 h 8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4" h="83">
                  <a:moveTo>
                    <a:pt x="44" y="6"/>
                  </a:moveTo>
                  <a:lnTo>
                    <a:pt x="37" y="1"/>
                  </a:lnTo>
                  <a:lnTo>
                    <a:pt x="34" y="0"/>
                  </a:lnTo>
                  <a:lnTo>
                    <a:pt x="5" y="0"/>
                  </a:lnTo>
                  <a:lnTo>
                    <a:pt x="2" y="0"/>
                  </a:lnTo>
                  <a:lnTo>
                    <a:pt x="1" y="1"/>
                  </a:lnTo>
                  <a:lnTo>
                    <a:pt x="0" y="2"/>
                  </a:lnTo>
                  <a:lnTo>
                    <a:pt x="0" y="5"/>
                  </a:lnTo>
                  <a:lnTo>
                    <a:pt x="0" y="69"/>
                  </a:lnTo>
                  <a:lnTo>
                    <a:pt x="0" y="72"/>
                  </a:lnTo>
                  <a:lnTo>
                    <a:pt x="1" y="73"/>
                  </a:lnTo>
                  <a:lnTo>
                    <a:pt x="2" y="74"/>
                  </a:lnTo>
                  <a:lnTo>
                    <a:pt x="5" y="74"/>
                  </a:lnTo>
                  <a:lnTo>
                    <a:pt x="33" y="74"/>
                  </a:lnTo>
                  <a:lnTo>
                    <a:pt x="44" y="83"/>
                  </a:lnTo>
                  <a:lnTo>
                    <a:pt x="44" y="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53" name="Freeform 152">
              <a:extLst>
                <a:ext uri="{FF2B5EF4-FFF2-40B4-BE49-F238E27FC236}">
                  <a16:creationId xmlns:a16="http://schemas.microsoft.com/office/drawing/2014/main" id="{83D7849B-A7F8-4B63-97A5-B66CDF3A13C6}"/>
                </a:ext>
              </a:extLst>
            </p:cNvPr>
            <p:cNvSpPr>
              <a:spLocks/>
            </p:cNvSpPr>
            <p:nvPr/>
          </p:nvSpPr>
          <p:spPr bwMode="auto">
            <a:xfrm>
              <a:off x="7791797" y="4129165"/>
              <a:ext cx="93675" cy="174855"/>
            </a:xfrm>
            <a:custGeom>
              <a:avLst/>
              <a:gdLst>
                <a:gd name="T0" fmla="*/ 83267 w 45"/>
                <a:gd name="T1" fmla="*/ 0 h 83"/>
                <a:gd name="T2" fmla="*/ 20817 w 45"/>
                <a:gd name="T3" fmla="*/ 0 h 83"/>
                <a:gd name="T4" fmla="*/ 20817 w 45"/>
                <a:gd name="T5" fmla="*/ 0 h 83"/>
                <a:gd name="T6" fmla="*/ 16653 w 45"/>
                <a:gd name="T7" fmla="*/ 2107 h 83"/>
                <a:gd name="T8" fmla="*/ 0 w 45"/>
                <a:gd name="T9" fmla="*/ 12640 h 83"/>
                <a:gd name="T10" fmla="*/ 0 w 45"/>
                <a:gd name="T11" fmla="*/ 174855 h 83"/>
                <a:gd name="T12" fmla="*/ 22898 w 45"/>
                <a:gd name="T13" fmla="*/ 155895 h 83"/>
                <a:gd name="T14" fmla="*/ 83267 w 45"/>
                <a:gd name="T15" fmla="*/ 155895 h 83"/>
                <a:gd name="T16" fmla="*/ 83267 w 45"/>
                <a:gd name="T17" fmla="*/ 155895 h 83"/>
                <a:gd name="T18" fmla="*/ 87430 w 45"/>
                <a:gd name="T19" fmla="*/ 155895 h 83"/>
                <a:gd name="T20" fmla="*/ 89512 w 45"/>
                <a:gd name="T21" fmla="*/ 153788 h 83"/>
                <a:gd name="T22" fmla="*/ 93675 w 45"/>
                <a:gd name="T23" fmla="*/ 151681 h 83"/>
                <a:gd name="T24" fmla="*/ 93675 w 45"/>
                <a:gd name="T25" fmla="*/ 145361 h 83"/>
                <a:gd name="T26" fmla="*/ 93675 w 45"/>
                <a:gd name="T27" fmla="*/ 10533 h 83"/>
                <a:gd name="T28" fmla="*/ 93675 w 45"/>
                <a:gd name="T29" fmla="*/ 10533 h 83"/>
                <a:gd name="T30" fmla="*/ 93675 w 45"/>
                <a:gd name="T31" fmla="*/ 4213 h 83"/>
                <a:gd name="T32" fmla="*/ 89512 w 45"/>
                <a:gd name="T33" fmla="*/ 2107 h 83"/>
                <a:gd name="T34" fmla="*/ 87430 w 45"/>
                <a:gd name="T35" fmla="*/ 0 h 83"/>
                <a:gd name="T36" fmla="*/ 83267 w 45"/>
                <a:gd name="T37" fmla="*/ 0 h 83"/>
                <a:gd name="T38" fmla="*/ 83267 w 45"/>
                <a:gd name="T39" fmla="*/ 0 h 8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5" h="83">
                  <a:moveTo>
                    <a:pt x="40" y="0"/>
                  </a:moveTo>
                  <a:lnTo>
                    <a:pt x="10" y="0"/>
                  </a:lnTo>
                  <a:lnTo>
                    <a:pt x="8" y="1"/>
                  </a:lnTo>
                  <a:lnTo>
                    <a:pt x="0" y="6"/>
                  </a:lnTo>
                  <a:lnTo>
                    <a:pt x="0" y="83"/>
                  </a:lnTo>
                  <a:lnTo>
                    <a:pt x="11" y="74"/>
                  </a:lnTo>
                  <a:lnTo>
                    <a:pt x="40" y="74"/>
                  </a:lnTo>
                  <a:lnTo>
                    <a:pt x="42" y="74"/>
                  </a:lnTo>
                  <a:lnTo>
                    <a:pt x="43" y="73"/>
                  </a:lnTo>
                  <a:lnTo>
                    <a:pt x="45" y="72"/>
                  </a:lnTo>
                  <a:lnTo>
                    <a:pt x="45" y="69"/>
                  </a:lnTo>
                  <a:lnTo>
                    <a:pt x="45" y="5"/>
                  </a:lnTo>
                  <a:lnTo>
                    <a:pt x="45" y="2"/>
                  </a:lnTo>
                  <a:lnTo>
                    <a:pt x="43" y="1"/>
                  </a:lnTo>
                  <a:lnTo>
                    <a:pt x="42" y="0"/>
                  </a:lnTo>
                  <a:lnTo>
                    <a:pt x="4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grpSp>
      <p:sp>
        <p:nvSpPr>
          <p:cNvPr id="154" name="Freeform 153">
            <a:extLst>
              <a:ext uri="{FF2B5EF4-FFF2-40B4-BE49-F238E27FC236}">
                <a16:creationId xmlns:a16="http://schemas.microsoft.com/office/drawing/2014/main" id="{7EF8CD97-2151-4C4E-8074-8DA413FCD872}"/>
              </a:ext>
            </a:extLst>
          </p:cNvPr>
          <p:cNvSpPr>
            <a:spLocks/>
          </p:cNvSpPr>
          <p:nvPr/>
        </p:nvSpPr>
        <p:spPr bwMode="auto">
          <a:xfrm>
            <a:off x="8252885" y="4110567"/>
            <a:ext cx="120649" cy="205317"/>
          </a:xfrm>
          <a:custGeom>
            <a:avLst/>
            <a:gdLst>
              <a:gd name="T0" fmla="*/ 82957 w 59"/>
              <a:gd name="T1" fmla="*/ 0 h 99"/>
              <a:gd name="T2" fmla="*/ 0 w 59"/>
              <a:gd name="T3" fmla="*/ 0 h 99"/>
              <a:gd name="T4" fmla="*/ 0 w 59"/>
              <a:gd name="T5" fmla="*/ 154560 h 99"/>
              <a:gd name="T6" fmla="*/ 82957 w 59"/>
              <a:gd name="T7" fmla="*/ 154560 h 99"/>
              <a:gd name="T8" fmla="*/ 82957 w 59"/>
              <a:gd name="T9" fmla="*/ 154560 h 99"/>
              <a:gd name="T10" fmla="*/ 85973 w 59"/>
              <a:gd name="T11" fmla="*/ 154560 h 99"/>
              <a:gd name="T12" fmla="*/ 87482 w 59"/>
              <a:gd name="T13" fmla="*/ 152999 h 99"/>
              <a:gd name="T14" fmla="*/ 88990 w 59"/>
              <a:gd name="T15" fmla="*/ 149876 h 99"/>
              <a:gd name="T16" fmla="*/ 88990 w 59"/>
              <a:gd name="T17" fmla="*/ 146754 h 99"/>
              <a:gd name="T18" fmla="*/ 88990 w 59"/>
              <a:gd name="T19" fmla="*/ 7806 h 99"/>
              <a:gd name="T20" fmla="*/ 88990 w 59"/>
              <a:gd name="T21" fmla="*/ 7806 h 99"/>
              <a:gd name="T22" fmla="*/ 88990 w 59"/>
              <a:gd name="T23" fmla="*/ 4684 h 99"/>
              <a:gd name="T24" fmla="*/ 87482 w 59"/>
              <a:gd name="T25" fmla="*/ 1561 h 99"/>
              <a:gd name="T26" fmla="*/ 85973 w 59"/>
              <a:gd name="T27" fmla="*/ 0 h 99"/>
              <a:gd name="T28" fmla="*/ 82957 w 59"/>
              <a:gd name="T29" fmla="*/ 0 h 99"/>
              <a:gd name="T30" fmla="*/ 82957 w 59"/>
              <a:gd name="T31" fmla="*/ 0 h 9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9" h="99">
                <a:moveTo>
                  <a:pt x="55" y="0"/>
                </a:moveTo>
                <a:lnTo>
                  <a:pt x="0" y="0"/>
                </a:lnTo>
                <a:lnTo>
                  <a:pt x="0" y="99"/>
                </a:lnTo>
                <a:lnTo>
                  <a:pt x="55" y="99"/>
                </a:lnTo>
                <a:lnTo>
                  <a:pt x="57" y="99"/>
                </a:lnTo>
                <a:lnTo>
                  <a:pt x="58" y="98"/>
                </a:lnTo>
                <a:lnTo>
                  <a:pt x="59" y="96"/>
                </a:lnTo>
                <a:lnTo>
                  <a:pt x="59" y="94"/>
                </a:lnTo>
                <a:lnTo>
                  <a:pt x="59" y="5"/>
                </a:lnTo>
                <a:lnTo>
                  <a:pt x="59" y="3"/>
                </a:lnTo>
                <a:lnTo>
                  <a:pt x="58" y="1"/>
                </a:lnTo>
                <a:lnTo>
                  <a:pt x="57" y="0"/>
                </a:lnTo>
                <a:lnTo>
                  <a:pt x="5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55" name="Freeform 154">
            <a:extLst>
              <a:ext uri="{FF2B5EF4-FFF2-40B4-BE49-F238E27FC236}">
                <a16:creationId xmlns:a16="http://schemas.microsoft.com/office/drawing/2014/main" id="{82DD6B18-193B-460C-BF5D-9A1346D5B2E0}"/>
              </a:ext>
            </a:extLst>
          </p:cNvPr>
          <p:cNvSpPr>
            <a:spLocks/>
          </p:cNvSpPr>
          <p:nvPr/>
        </p:nvSpPr>
        <p:spPr bwMode="auto">
          <a:xfrm>
            <a:off x="8191501" y="4110567"/>
            <a:ext cx="38100" cy="205317"/>
          </a:xfrm>
          <a:custGeom>
            <a:avLst/>
            <a:gdLst>
              <a:gd name="T0" fmla="*/ 7395 w 19"/>
              <a:gd name="T1" fmla="*/ 0 h 99"/>
              <a:gd name="T2" fmla="*/ 7395 w 19"/>
              <a:gd name="T3" fmla="*/ 0 h 99"/>
              <a:gd name="T4" fmla="*/ 2958 w 19"/>
              <a:gd name="T5" fmla="*/ 0 h 99"/>
              <a:gd name="T6" fmla="*/ 1479 w 19"/>
              <a:gd name="T7" fmla="*/ 1561 h 99"/>
              <a:gd name="T8" fmla="*/ 0 w 19"/>
              <a:gd name="T9" fmla="*/ 4684 h 99"/>
              <a:gd name="T10" fmla="*/ 0 w 19"/>
              <a:gd name="T11" fmla="*/ 7806 h 99"/>
              <a:gd name="T12" fmla="*/ 0 w 19"/>
              <a:gd name="T13" fmla="*/ 146754 h 99"/>
              <a:gd name="T14" fmla="*/ 0 w 19"/>
              <a:gd name="T15" fmla="*/ 146754 h 99"/>
              <a:gd name="T16" fmla="*/ 0 w 19"/>
              <a:gd name="T17" fmla="*/ 149876 h 99"/>
              <a:gd name="T18" fmla="*/ 1479 w 19"/>
              <a:gd name="T19" fmla="*/ 152999 h 99"/>
              <a:gd name="T20" fmla="*/ 2958 w 19"/>
              <a:gd name="T21" fmla="*/ 154560 h 99"/>
              <a:gd name="T22" fmla="*/ 7395 w 19"/>
              <a:gd name="T23" fmla="*/ 154560 h 99"/>
              <a:gd name="T24" fmla="*/ 28102 w 19"/>
              <a:gd name="T25" fmla="*/ 154560 h 99"/>
              <a:gd name="T26" fmla="*/ 28102 w 19"/>
              <a:gd name="T27" fmla="*/ 0 h 99"/>
              <a:gd name="T28" fmla="*/ 7395 w 19"/>
              <a:gd name="T29" fmla="*/ 0 h 9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9" h="99">
                <a:moveTo>
                  <a:pt x="5" y="0"/>
                </a:moveTo>
                <a:lnTo>
                  <a:pt x="5" y="0"/>
                </a:lnTo>
                <a:lnTo>
                  <a:pt x="2" y="0"/>
                </a:lnTo>
                <a:lnTo>
                  <a:pt x="1" y="1"/>
                </a:lnTo>
                <a:lnTo>
                  <a:pt x="0" y="3"/>
                </a:lnTo>
                <a:lnTo>
                  <a:pt x="0" y="5"/>
                </a:lnTo>
                <a:lnTo>
                  <a:pt x="0" y="94"/>
                </a:lnTo>
                <a:lnTo>
                  <a:pt x="0" y="96"/>
                </a:lnTo>
                <a:lnTo>
                  <a:pt x="1" y="98"/>
                </a:lnTo>
                <a:lnTo>
                  <a:pt x="2" y="99"/>
                </a:lnTo>
                <a:lnTo>
                  <a:pt x="5" y="99"/>
                </a:lnTo>
                <a:lnTo>
                  <a:pt x="19" y="99"/>
                </a:lnTo>
                <a:lnTo>
                  <a:pt x="19"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56" name="Freeform 155">
            <a:extLst>
              <a:ext uri="{FF2B5EF4-FFF2-40B4-BE49-F238E27FC236}">
                <a16:creationId xmlns:a16="http://schemas.microsoft.com/office/drawing/2014/main" id="{0BB77C4E-CB42-42D9-89E2-FB70808B4A7C}"/>
              </a:ext>
            </a:extLst>
          </p:cNvPr>
          <p:cNvSpPr>
            <a:spLocks/>
          </p:cNvSpPr>
          <p:nvPr/>
        </p:nvSpPr>
        <p:spPr bwMode="auto">
          <a:xfrm>
            <a:off x="8684685" y="4110567"/>
            <a:ext cx="38100" cy="205317"/>
          </a:xfrm>
          <a:custGeom>
            <a:avLst/>
            <a:gdLst>
              <a:gd name="T0" fmla="*/ 28102 w 20"/>
              <a:gd name="T1" fmla="*/ 0 h 99"/>
              <a:gd name="T2" fmla="*/ 7026 w 20"/>
              <a:gd name="T3" fmla="*/ 0 h 99"/>
              <a:gd name="T4" fmla="*/ 7026 w 20"/>
              <a:gd name="T5" fmla="*/ 0 h 99"/>
              <a:gd name="T6" fmla="*/ 4215 w 20"/>
              <a:gd name="T7" fmla="*/ 0 h 99"/>
              <a:gd name="T8" fmla="*/ 2810 w 20"/>
              <a:gd name="T9" fmla="*/ 1561 h 99"/>
              <a:gd name="T10" fmla="*/ 0 w 20"/>
              <a:gd name="T11" fmla="*/ 4684 h 99"/>
              <a:gd name="T12" fmla="*/ 0 w 20"/>
              <a:gd name="T13" fmla="*/ 7806 h 99"/>
              <a:gd name="T14" fmla="*/ 0 w 20"/>
              <a:gd name="T15" fmla="*/ 146754 h 99"/>
              <a:gd name="T16" fmla="*/ 0 w 20"/>
              <a:gd name="T17" fmla="*/ 146754 h 99"/>
              <a:gd name="T18" fmla="*/ 0 w 20"/>
              <a:gd name="T19" fmla="*/ 149876 h 99"/>
              <a:gd name="T20" fmla="*/ 2810 w 20"/>
              <a:gd name="T21" fmla="*/ 152999 h 99"/>
              <a:gd name="T22" fmla="*/ 4215 w 20"/>
              <a:gd name="T23" fmla="*/ 154560 h 99"/>
              <a:gd name="T24" fmla="*/ 7026 w 20"/>
              <a:gd name="T25" fmla="*/ 154560 h 99"/>
              <a:gd name="T26" fmla="*/ 28102 w 20"/>
              <a:gd name="T27" fmla="*/ 154560 h 99"/>
              <a:gd name="T28" fmla="*/ 28102 w 20"/>
              <a:gd name="T29" fmla="*/ 0 h 9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0" h="99">
                <a:moveTo>
                  <a:pt x="20" y="0"/>
                </a:moveTo>
                <a:lnTo>
                  <a:pt x="5" y="0"/>
                </a:lnTo>
                <a:lnTo>
                  <a:pt x="3" y="0"/>
                </a:lnTo>
                <a:lnTo>
                  <a:pt x="2" y="1"/>
                </a:lnTo>
                <a:lnTo>
                  <a:pt x="0" y="3"/>
                </a:lnTo>
                <a:lnTo>
                  <a:pt x="0" y="5"/>
                </a:lnTo>
                <a:lnTo>
                  <a:pt x="0" y="94"/>
                </a:lnTo>
                <a:lnTo>
                  <a:pt x="0" y="96"/>
                </a:lnTo>
                <a:lnTo>
                  <a:pt x="2" y="98"/>
                </a:lnTo>
                <a:lnTo>
                  <a:pt x="3" y="99"/>
                </a:lnTo>
                <a:lnTo>
                  <a:pt x="5" y="99"/>
                </a:lnTo>
                <a:lnTo>
                  <a:pt x="20" y="99"/>
                </a:lnTo>
                <a:lnTo>
                  <a:pt x="2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57" name="Freeform 156">
            <a:extLst>
              <a:ext uri="{FF2B5EF4-FFF2-40B4-BE49-F238E27FC236}">
                <a16:creationId xmlns:a16="http://schemas.microsoft.com/office/drawing/2014/main" id="{4E675A4E-BB23-4275-80E9-80C882E8430C}"/>
              </a:ext>
            </a:extLst>
          </p:cNvPr>
          <p:cNvSpPr>
            <a:spLocks/>
          </p:cNvSpPr>
          <p:nvPr/>
        </p:nvSpPr>
        <p:spPr bwMode="auto">
          <a:xfrm>
            <a:off x="8748184" y="4110567"/>
            <a:ext cx="118533" cy="205317"/>
          </a:xfrm>
          <a:custGeom>
            <a:avLst/>
            <a:gdLst>
              <a:gd name="T0" fmla="*/ 81448 w 59"/>
              <a:gd name="T1" fmla="*/ 0 h 99"/>
              <a:gd name="T2" fmla="*/ 60332 w 59"/>
              <a:gd name="T3" fmla="*/ 0 h 99"/>
              <a:gd name="T4" fmla="*/ 60332 w 59"/>
              <a:gd name="T5" fmla="*/ 84305 h 99"/>
              <a:gd name="T6" fmla="*/ 40724 w 59"/>
              <a:gd name="T7" fmla="*/ 70255 h 99"/>
              <a:gd name="T8" fmla="*/ 22625 w 59"/>
              <a:gd name="T9" fmla="*/ 84305 h 99"/>
              <a:gd name="T10" fmla="*/ 22625 w 59"/>
              <a:gd name="T11" fmla="*/ 0 h 99"/>
              <a:gd name="T12" fmla="*/ 0 w 59"/>
              <a:gd name="T13" fmla="*/ 0 h 99"/>
              <a:gd name="T14" fmla="*/ 0 w 59"/>
              <a:gd name="T15" fmla="*/ 154560 h 99"/>
              <a:gd name="T16" fmla="*/ 81448 w 59"/>
              <a:gd name="T17" fmla="*/ 154560 h 99"/>
              <a:gd name="T18" fmla="*/ 81448 w 59"/>
              <a:gd name="T19" fmla="*/ 154560 h 99"/>
              <a:gd name="T20" fmla="*/ 85973 w 59"/>
              <a:gd name="T21" fmla="*/ 154560 h 99"/>
              <a:gd name="T22" fmla="*/ 87482 w 59"/>
              <a:gd name="T23" fmla="*/ 152999 h 99"/>
              <a:gd name="T24" fmla="*/ 88990 w 59"/>
              <a:gd name="T25" fmla="*/ 149876 h 99"/>
              <a:gd name="T26" fmla="*/ 88990 w 59"/>
              <a:gd name="T27" fmla="*/ 146754 h 99"/>
              <a:gd name="T28" fmla="*/ 88990 w 59"/>
              <a:gd name="T29" fmla="*/ 7806 h 99"/>
              <a:gd name="T30" fmla="*/ 88990 w 59"/>
              <a:gd name="T31" fmla="*/ 7806 h 99"/>
              <a:gd name="T32" fmla="*/ 88990 w 59"/>
              <a:gd name="T33" fmla="*/ 4684 h 99"/>
              <a:gd name="T34" fmla="*/ 87482 w 59"/>
              <a:gd name="T35" fmla="*/ 1561 h 99"/>
              <a:gd name="T36" fmla="*/ 85973 w 59"/>
              <a:gd name="T37" fmla="*/ 0 h 99"/>
              <a:gd name="T38" fmla="*/ 81448 w 59"/>
              <a:gd name="T39" fmla="*/ 0 h 99"/>
              <a:gd name="T40" fmla="*/ 81448 w 59"/>
              <a:gd name="T41" fmla="*/ 0 h 9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99">
                <a:moveTo>
                  <a:pt x="54" y="0"/>
                </a:moveTo>
                <a:lnTo>
                  <a:pt x="40" y="0"/>
                </a:lnTo>
                <a:lnTo>
                  <a:pt x="40" y="54"/>
                </a:lnTo>
                <a:lnTo>
                  <a:pt x="27" y="45"/>
                </a:lnTo>
                <a:lnTo>
                  <a:pt x="15" y="54"/>
                </a:lnTo>
                <a:lnTo>
                  <a:pt x="15" y="0"/>
                </a:lnTo>
                <a:lnTo>
                  <a:pt x="0" y="0"/>
                </a:lnTo>
                <a:lnTo>
                  <a:pt x="0" y="99"/>
                </a:lnTo>
                <a:lnTo>
                  <a:pt x="54" y="99"/>
                </a:lnTo>
                <a:lnTo>
                  <a:pt x="57" y="99"/>
                </a:lnTo>
                <a:lnTo>
                  <a:pt x="58" y="98"/>
                </a:lnTo>
                <a:lnTo>
                  <a:pt x="59" y="96"/>
                </a:lnTo>
                <a:lnTo>
                  <a:pt x="59" y="94"/>
                </a:lnTo>
                <a:lnTo>
                  <a:pt x="59" y="5"/>
                </a:lnTo>
                <a:lnTo>
                  <a:pt x="59" y="3"/>
                </a:lnTo>
                <a:lnTo>
                  <a:pt x="58" y="1"/>
                </a:lnTo>
                <a:lnTo>
                  <a:pt x="57" y="0"/>
                </a:lnTo>
                <a:lnTo>
                  <a:pt x="54"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grpSp>
        <p:nvGrpSpPr>
          <p:cNvPr id="158" name="Group 157">
            <a:extLst>
              <a:ext uri="{FF2B5EF4-FFF2-40B4-BE49-F238E27FC236}">
                <a16:creationId xmlns:a16="http://schemas.microsoft.com/office/drawing/2014/main" id="{B3B4021A-218A-42E3-91B3-E35739AB6C3F}"/>
              </a:ext>
            </a:extLst>
          </p:cNvPr>
          <p:cNvGrpSpPr/>
          <p:nvPr/>
        </p:nvGrpSpPr>
        <p:grpSpPr>
          <a:xfrm>
            <a:off x="9658992" y="4110435"/>
            <a:ext cx="206080" cy="206076"/>
            <a:chOff x="7057550" y="2819599"/>
            <a:chExt cx="141473" cy="141471"/>
          </a:xfrm>
          <a:solidFill>
            <a:schemeClr val="tx1"/>
          </a:solidFill>
        </p:grpSpPr>
        <p:sp>
          <p:nvSpPr>
            <p:cNvPr id="159" name="Freeform 157">
              <a:extLst>
                <a:ext uri="{FF2B5EF4-FFF2-40B4-BE49-F238E27FC236}">
                  <a16:creationId xmlns:a16="http://schemas.microsoft.com/office/drawing/2014/main" id="{8D5A89F4-5299-43F4-BEFE-FFC502FF8D31}"/>
                </a:ext>
              </a:extLst>
            </p:cNvPr>
            <p:cNvSpPr>
              <a:spLocks/>
            </p:cNvSpPr>
            <p:nvPr/>
          </p:nvSpPr>
          <p:spPr bwMode="auto">
            <a:xfrm>
              <a:off x="7066125" y="2901051"/>
              <a:ext cx="55733" cy="60019"/>
            </a:xfrm>
            <a:custGeom>
              <a:avLst/>
              <a:gdLst>
                <a:gd name="T0" fmla="*/ 0 w 39"/>
                <a:gd name="T1" fmla="*/ 0 h 40"/>
                <a:gd name="T2" fmla="*/ 0 w 39"/>
                <a:gd name="T3" fmla="*/ 30 h 40"/>
                <a:gd name="T4" fmla="*/ 0 w 39"/>
                <a:gd name="T5" fmla="*/ 30 h 40"/>
                <a:gd name="T6" fmla="*/ 1 w 39"/>
                <a:gd name="T7" fmla="*/ 34 h 40"/>
                <a:gd name="T8" fmla="*/ 2 w 39"/>
                <a:gd name="T9" fmla="*/ 37 h 40"/>
                <a:gd name="T10" fmla="*/ 6 w 39"/>
                <a:gd name="T11" fmla="*/ 39 h 40"/>
                <a:gd name="T12" fmla="*/ 10 w 39"/>
                <a:gd name="T13" fmla="*/ 40 h 40"/>
                <a:gd name="T14" fmla="*/ 39 w 39"/>
                <a:gd name="T15" fmla="*/ 40 h 40"/>
                <a:gd name="T16" fmla="*/ 39 w 39"/>
                <a:gd name="T17" fmla="*/ 0 h 40"/>
                <a:gd name="T18" fmla="*/ 0 w 39"/>
                <a:gd name="T1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0">
                  <a:moveTo>
                    <a:pt x="0" y="0"/>
                  </a:moveTo>
                  <a:lnTo>
                    <a:pt x="0" y="30"/>
                  </a:lnTo>
                  <a:lnTo>
                    <a:pt x="0" y="30"/>
                  </a:lnTo>
                  <a:lnTo>
                    <a:pt x="1" y="34"/>
                  </a:lnTo>
                  <a:lnTo>
                    <a:pt x="2" y="37"/>
                  </a:lnTo>
                  <a:lnTo>
                    <a:pt x="6" y="39"/>
                  </a:lnTo>
                  <a:lnTo>
                    <a:pt x="10" y="40"/>
                  </a:lnTo>
                  <a:lnTo>
                    <a:pt x="39" y="40"/>
                  </a:lnTo>
                  <a:lnTo>
                    <a:pt x="3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a:p>
          </p:txBody>
        </p:sp>
        <p:sp>
          <p:nvSpPr>
            <p:cNvPr id="160" name="Freeform 158">
              <a:extLst>
                <a:ext uri="{FF2B5EF4-FFF2-40B4-BE49-F238E27FC236}">
                  <a16:creationId xmlns:a16="http://schemas.microsoft.com/office/drawing/2014/main" id="{1A95D54B-B1E9-4129-857F-CEC51C29FF2F}"/>
                </a:ext>
              </a:extLst>
            </p:cNvPr>
            <p:cNvSpPr>
              <a:spLocks/>
            </p:cNvSpPr>
            <p:nvPr/>
          </p:nvSpPr>
          <p:spPr bwMode="auto">
            <a:xfrm>
              <a:off x="7134717" y="2901051"/>
              <a:ext cx="55733" cy="60019"/>
            </a:xfrm>
            <a:custGeom>
              <a:avLst/>
              <a:gdLst>
                <a:gd name="T0" fmla="*/ 0 w 40"/>
                <a:gd name="T1" fmla="*/ 0 h 40"/>
                <a:gd name="T2" fmla="*/ 0 w 40"/>
                <a:gd name="T3" fmla="*/ 40 h 40"/>
                <a:gd name="T4" fmla="*/ 30 w 40"/>
                <a:gd name="T5" fmla="*/ 40 h 40"/>
                <a:gd name="T6" fmla="*/ 30 w 40"/>
                <a:gd name="T7" fmla="*/ 40 h 40"/>
                <a:gd name="T8" fmla="*/ 34 w 40"/>
                <a:gd name="T9" fmla="*/ 39 h 40"/>
                <a:gd name="T10" fmla="*/ 37 w 40"/>
                <a:gd name="T11" fmla="*/ 37 h 40"/>
                <a:gd name="T12" fmla="*/ 39 w 40"/>
                <a:gd name="T13" fmla="*/ 34 h 40"/>
                <a:gd name="T14" fmla="*/ 40 w 40"/>
                <a:gd name="T15" fmla="*/ 30 h 40"/>
                <a:gd name="T16" fmla="*/ 40 w 40"/>
                <a:gd name="T17" fmla="*/ 0 h 40"/>
                <a:gd name="T18" fmla="*/ 0 w 40"/>
                <a:gd name="T1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0"/>
                  </a:moveTo>
                  <a:lnTo>
                    <a:pt x="0" y="40"/>
                  </a:lnTo>
                  <a:lnTo>
                    <a:pt x="30" y="40"/>
                  </a:lnTo>
                  <a:lnTo>
                    <a:pt x="30" y="40"/>
                  </a:lnTo>
                  <a:lnTo>
                    <a:pt x="34" y="39"/>
                  </a:lnTo>
                  <a:lnTo>
                    <a:pt x="37" y="37"/>
                  </a:lnTo>
                  <a:lnTo>
                    <a:pt x="39" y="34"/>
                  </a:lnTo>
                  <a:lnTo>
                    <a:pt x="40" y="30"/>
                  </a:lnTo>
                  <a:lnTo>
                    <a:pt x="4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a:p>
          </p:txBody>
        </p:sp>
        <p:sp>
          <p:nvSpPr>
            <p:cNvPr id="161" name="Freeform 159">
              <a:extLst>
                <a:ext uri="{FF2B5EF4-FFF2-40B4-BE49-F238E27FC236}">
                  <a16:creationId xmlns:a16="http://schemas.microsoft.com/office/drawing/2014/main" id="{375FE78D-F162-4D1A-AC36-EBAC6D00D79F}"/>
                </a:ext>
              </a:extLst>
            </p:cNvPr>
            <p:cNvSpPr>
              <a:spLocks noEditPoints="1"/>
            </p:cNvSpPr>
            <p:nvPr/>
          </p:nvSpPr>
          <p:spPr bwMode="auto">
            <a:xfrm>
              <a:off x="7057550" y="2819599"/>
              <a:ext cx="141473" cy="77167"/>
            </a:xfrm>
            <a:custGeom>
              <a:avLst/>
              <a:gdLst>
                <a:gd name="T0" fmla="*/ 74 w 99"/>
                <a:gd name="T1" fmla="*/ 30 h 54"/>
                <a:gd name="T2" fmla="*/ 79 w 99"/>
                <a:gd name="T3" fmla="*/ 25 h 54"/>
                <a:gd name="T4" fmla="*/ 83 w 99"/>
                <a:gd name="T5" fmla="*/ 21 h 54"/>
                <a:gd name="T6" fmla="*/ 83 w 99"/>
                <a:gd name="T7" fmla="*/ 9 h 54"/>
                <a:gd name="T8" fmla="*/ 79 w 99"/>
                <a:gd name="T9" fmla="*/ 5 h 54"/>
                <a:gd name="T10" fmla="*/ 69 w 99"/>
                <a:gd name="T11" fmla="*/ 0 h 54"/>
                <a:gd name="T12" fmla="*/ 59 w 99"/>
                <a:gd name="T13" fmla="*/ 5 h 54"/>
                <a:gd name="T14" fmla="*/ 56 w 99"/>
                <a:gd name="T15" fmla="*/ 8 h 54"/>
                <a:gd name="T16" fmla="*/ 51 w 99"/>
                <a:gd name="T17" fmla="*/ 20 h 54"/>
                <a:gd name="T18" fmla="*/ 49 w 99"/>
                <a:gd name="T19" fmla="*/ 30 h 54"/>
                <a:gd name="T20" fmla="*/ 49 w 99"/>
                <a:gd name="T21" fmla="*/ 30 h 54"/>
                <a:gd name="T22" fmla="*/ 49 w 99"/>
                <a:gd name="T23" fmla="*/ 30 h 54"/>
                <a:gd name="T24" fmla="*/ 48 w 99"/>
                <a:gd name="T25" fmla="*/ 20 h 54"/>
                <a:gd name="T26" fmla="*/ 43 w 99"/>
                <a:gd name="T27" fmla="*/ 8 h 54"/>
                <a:gd name="T28" fmla="*/ 40 w 99"/>
                <a:gd name="T29" fmla="*/ 5 h 54"/>
                <a:gd name="T30" fmla="*/ 30 w 99"/>
                <a:gd name="T31" fmla="*/ 0 h 54"/>
                <a:gd name="T32" fmla="*/ 20 w 99"/>
                <a:gd name="T33" fmla="*/ 5 h 54"/>
                <a:gd name="T34" fmla="*/ 16 w 99"/>
                <a:gd name="T35" fmla="*/ 9 h 54"/>
                <a:gd name="T36" fmla="*/ 16 w 99"/>
                <a:gd name="T37" fmla="*/ 21 h 54"/>
                <a:gd name="T38" fmla="*/ 20 w 99"/>
                <a:gd name="T39" fmla="*/ 25 h 54"/>
                <a:gd name="T40" fmla="*/ 10 w 99"/>
                <a:gd name="T41" fmla="*/ 30 h 54"/>
                <a:gd name="T42" fmla="*/ 6 w 99"/>
                <a:gd name="T43" fmla="*/ 31 h 54"/>
                <a:gd name="T44" fmla="*/ 1 w 99"/>
                <a:gd name="T45" fmla="*/ 36 h 54"/>
                <a:gd name="T46" fmla="*/ 0 w 99"/>
                <a:gd name="T47" fmla="*/ 54 h 54"/>
                <a:gd name="T48" fmla="*/ 44 w 99"/>
                <a:gd name="T49" fmla="*/ 35 h 54"/>
                <a:gd name="T50" fmla="*/ 54 w 99"/>
                <a:gd name="T51" fmla="*/ 54 h 54"/>
                <a:gd name="T52" fmla="*/ 99 w 99"/>
                <a:gd name="T53" fmla="*/ 40 h 54"/>
                <a:gd name="T54" fmla="*/ 98 w 99"/>
                <a:gd name="T55" fmla="*/ 36 h 54"/>
                <a:gd name="T56" fmla="*/ 93 w 99"/>
                <a:gd name="T57" fmla="*/ 31 h 54"/>
                <a:gd name="T58" fmla="*/ 89 w 99"/>
                <a:gd name="T59" fmla="*/ 30 h 54"/>
                <a:gd name="T60" fmla="*/ 26 w 99"/>
                <a:gd name="T61" fmla="*/ 19 h 54"/>
                <a:gd name="T62" fmla="*/ 25 w 99"/>
                <a:gd name="T63" fmla="*/ 15 h 54"/>
                <a:gd name="T64" fmla="*/ 26 w 99"/>
                <a:gd name="T65" fmla="*/ 11 h 54"/>
                <a:gd name="T66" fmla="*/ 27 w 99"/>
                <a:gd name="T67" fmla="*/ 10 h 54"/>
                <a:gd name="T68" fmla="*/ 30 w 99"/>
                <a:gd name="T69" fmla="*/ 10 h 54"/>
                <a:gd name="T70" fmla="*/ 33 w 99"/>
                <a:gd name="T71" fmla="*/ 11 h 54"/>
                <a:gd name="T72" fmla="*/ 37 w 99"/>
                <a:gd name="T73" fmla="*/ 17 h 54"/>
                <a:gd name="T74" fmla="*/ 38 w 99"/>
                <a:gd name="T75" fmla="*/ 24 h 54"/>
                <a:gd name="T76" fmla="*/ 26 w 99"/>
                <a:gd name="T77" fmla="*/ 19 h 54"/>
                <a:gd name="T78" fmla="*/ 61 w 99"/>
                <a:gd name="T79" fmla="*/ 24 h 54"/>
                <a:gd name="T80" fmla="*/ 62 w 99"/>
                <a:gd name="T81" fmla="*/ 17 h 54"/>
                <a:gd name="T82" fmla="*/ 65 w 99"/>
                <a:gd name="T83" fmla="*/ 11 h 54"/>
                <a:gd name="T84" fmla="*/ 69 w 99"/>
                <a:gd name="T85" fmla="*/ 10 h 54"/>
                <a:gd name="T86" fmla="*/ 72 w 99"/>
                <a:gd name="T87" fmla="*/ 10 h 54"/>
                <a:gd name="T88" fmla="*/ 73 w 99"/>
                <a:gd name="T89" fmla="*/ 11 h 54"/>
                <a:gd name="T90" fmla="*/ 74 w 99"/>
                <a:gd name="T91" fmla="*/ 15 h 54"/>
                <a:gd name="T92" fmla="*/ 73 w 99"/>
                <a:gd name="T93" fmla="*/ 19 h 54"/>
                <a:gd name="T94" fmla="*/ 67 w 99"/>
                <a:gd name="T95" fmla="*/ 22 h 54"/>
                <a:gd name="T96" fmla="*/ 61 w 99"/>
                <a:gd name="T97" fmla="*/ 2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 h="54">
                  <a:moveTo>
                    <a:pt x="89" y="30"/>
                  </a:moveTo>
                  <a:lnTo>
                    <a:pt x="74" y="30"/>
                  </a:lnTo>
                  <a:lnTo>
                    <a:pt x="74" y="30"/>
                  </a:lnTo>
                  <a:lnTo>
                    <a:pt x="79" y="25"/>
                  </a:lnTo>
                  <a:lnTo>
                    <a:pt x="79" y="25"/>
                  </a:lnTo>
                  <a:lnTo>
                    <a:pt x="83" y="21"/>
                  </a:lnTo>
                  <a:lnTo>
                    <a:pt x="84" y="15"/>
                  </a:lnTo>
                  <a:lnTo>
                    <a:pt x="83" y="9"/>
                  </a:lnTo>
                  <a:lnTo>
                    <a:pt x="79" y="5"/>
                  </a:lnTo>
                  <a:lnTo>
                    <a:pt x="79" y="5"/>
                  </a:lnTo>
                  <a:lnTo>
                    <a:pt x="75" y="1"/>
                  </a:lnTo>
                  <a:lnTo>
                    <a:pt x="69" y="0"/>
                  </a:lnTo>
                  <a:lnTo>
                    <a:pt x="63" y="1"/>
                  </a:lnTo>
                  <a:lnTo>
                    <a:pt x="59" y="5"/>
                  </a:lnTo>
                  <a:lnTo>
                    <a:pt x="59" y="5"/>
                  </a:lnTo>
                  <a:lnTo>
                    <a:pt x="56" y="8"/>
                  </a:lnTo>
                  <a:lnTo>
                    <a:pt x="54" y="11"/>
                  </a:lnTo>
                  <a:lnTo>
                    <a:pt x="51" y="20"/>
                  </a:lnTo>
                  <a:lnTo>
                    <a:pt x="49" y="30"/>
                  </a:lnTo>
                  <a:lnTo>
                    <a:pt x="49" y="30"/>
                  </a:lnTo>
                  <a:lnTo>
                    <a:pt x="49" y="30"/>
                  </a:lnTo>
                  <a:lnTo>
                    <a:pt x="49" y="30"/>
                  </a:lnTo>
                  <a:lnTo>
                    <a:pt x="49" y="30"/>
                  </a:lnTo>
                  <a:lnTo>
                    <a:pt x="49" y="30"/>
                  </a:lnTo>
                  <a:lnTo>
                    <a:pt x="49" y="30"/>
                  </a:lnTo>
                  <a:lnTo>
                    <a:pt x="48" y="20"/>
                  </a:lnTo>
                  <a:lnTo>
                    <a:pt x="44" y="11"/>
                  </a:lnTo>
                  <a:lnTo>
                    <a:pt x="43" y="8"/>
                  </a:lnTo>
                  <a:lnTo>
                    <a:pt x="40" y="5"/>
                  </a:lnTo>
                  <a:lnTo>
                    <a:pt x="40" y="5"/>
                  </a:lnTo>
                  <a:lnTo>
                    <a:pt x="36" y="1"/>
                  </a:lnTo>
                  <a:lnTo>
                    <a:pt x="30" y="0"/>
                  </a:lnTo>
                  <a:lnTo>
                    <a:pt x="24" y="1"/>
                  </a:lnTo>
                  <a:lnTo>
                    <a:pt x="20" y="5"/>
                  </a:lnTo>
                  <a:lnTo>
                    <a:pt x="20" y="5"/>
                  </a:lnTo>
                  <a:lnTo>
                    <a:pt x="16" y="9"/>
                  </a:lnTo>
                  <a:lnTo>
                    <a:pt x="15" y="15"/>
                  </a:lnTo>
                  <a:lnTo>
                    <a:pt x="16" y="21"/>
                  </a:lnTo>
                  <a:lnTo>
                    <a:pt x="20" y="25"/>
                  </a:lnTo>
                  <a:lnTo>
                    <a:pt x="20" y="25"/>
                  </a:lnTo>
                  <a:lnTo>
                    <a:pt x="25" y="30"/>
                  </a:lnTo>
                  <a:lnTo>
                    <a:pt x="10" y="30"/>
                  </a:lnTo>
                  <a:lnTo>
                    <a:pt x="10" y="30"/>
                  </a:lnTo>
                  <a:lnTo>
                    <a:pt x="6" y="31"/>
                  </a:lnTo>
                  <a:lnTo>
                    <a:pt x="3" y="32"/>
                  </a:lnTo>
                  <a:lnTo>
                    <a:pt x="1" y="36"/>
                  </a:lnTo>
                  <a:lnTo>
                    <a:pt x="0" y="40"/>
                  </a:lnTo>
                  <a:lnTo>
                    <a:pt x="0" y="54"/>
                  </a:lnTo>
                  <a:lnTo>
                    <a:pt x="44" y="54"/>
                  </a:lnTo>
                  <a:lnTo>
                    <a:pt x="44" y="35"/>
                  </a:lnTo>
                  <a:lnTo>
                    <a:pt x="54" y="35"/>
                  </a:lnTo>
                  <a:lnTo>
                    <a:pt x="54" y="54"/>
                  </a:lnTo>
                  <a:lnTo>
                    <a:pt x="99" y="54"/>
                  </a:lnTo>
                  <a:lnTo>
                    <a:pt x="99" y="40"/>
                  </a:lnTo>
                  <a:lnTo>
                    <a:pt x="99" y="40"/>
                  </a:lnTo>
                  <a:lnTo>
                    <a:pt x="98" y="36"/>
                  </a:lnTo>
                  <a:lnTo>
                    <a:pt x="96" y="32"/>
                  </a:lnTo>
                  <a:lnTo>
                    <a:pt x="93" y="31"/>
                  </a:lnTo>
                  <a:lnTo>
                    <a:pt x="89" y="30"/>
                  </a:lnTo>
                  <a:lnTo>
                    <a:pt x="89" y="30"/>
                  </a:lnTo>
                  <a:close/>
                  <a:moveTo>
                    <a:pt x="26" y="19"/>
                  </a:moveTo>
                  <a:lnTo>
                    <a:pt x="26" y="19"/>
                  </a:lnTo>
                  <a:lnTo>
                    <a:pt x="25" y="17"/>
                  </a:lnTo>
                  <a:lnTo>
                    <a:pt x="25" y="15"/>
                  </a:lnTo>
                  <a:lnTo>
                    <a:pt x="25" y="12"/>
                  </a:lnTo>
                  <a:lnTo>
                    <a:pt x="26" y="11"/>
                  </a:lnTo>
                  <a:lnTo>
                    <a:pt x="26" y="11"/>
                  </a:lnTo>
                  <a:lnTo>
                    <a:pt x="27" y="10"/>
                  </a:lnTo>
                  <a:lnTo>
                    <a:pt x="30" y="10"/>
                  </a:lnTo>
                  <a:lnTo>
                    <a:pt x="30" y="10"/>
                  </a:lnTo>
                  <a:lnTo>
                    <a:pt x="32" y="10"/>
                  </a:lnTo>
                  <a:lnTo>
                    <a:pt x="33" y="11"/>
                  </a:lnTo>
                  <a:lnTo>
                    <a:pt x="33" y="11"/>
                  </a:lnTo>
                  <a:lnTo>
                    <a:pt x="37" y="17"/>
                  </a:lnTo>
                  <a:lnTo>
                    <a:pt x="38" y="24"/>
                  </a:lnTo>
                  <a:lnTo>
                    <a:pt x="38" y="24"/>
                  </a:lnTo>
                  <a:lnTo>
                    <a:pt x="32" y="22"/>
                  </a:lnTo>
                  <a:lnTo>
                    <a:pt x="26" y="19"/>
                  </a:lnTo>
                  <a:lnTo>
                    <a:pt x="26" y="19"/>
                  </a:lnTo>
                  <a:close/>
                  <a:moveTo>
                    <a:pt x="61" y="24"/>
                  </a:moveTo>
                  <a:lnTo>
                    <a:pt x="61" y="24"/>
                  </a:lnTo>
                  <a:lnTo>
                    <a:pt x="62" y="17"/>
                  </a:lnTo>
                  <a:lnTo>
                    <a:pt x="65" y="11"/>
                  </a:lnTo>
                  <a:lnTo>
                    <a:pt x="65" y="11"/>
                  </a:lnTo>
                  <a:lnTo>
                    <a:pt x="67" y="10"/>
                  </a:lnTo>
                  <a:lnTo>
                    <a:pt x="69" y="10"/>
                  </a:lnTo>
                  <a:lnTo>
                    <a:pt x="69" y="10"/>
                  </a:lnTo>
                  <a:lnTo>
                    <a:pt x="72" y="10"/>
                  </a:lnTo>
                  <a:lnTo>
                    <a:pt x="73" y="11"/>
                  </a:lnTo>
                  <a:lnTo>
                    <a:pt x="73" y="11"/>
                  </a:lnTo>
                  <a:lnTo>
                    <a:pt x="74" y="12"/>
                  </a:lnTo>
                  <a:lnTo>
                    <a:pt x="74" y="15"/>
                  </a:lnTo>
                  <a:lnTo>
                    <a:pt x="74" y="17"/>
                  </a:lnTo>
                  <a:lnTo>
                    <a:pt x="73" y="19"/>
                  </a:lnTo>
                  <a:lnTo>
                    <a:pt x="73" y="19"/>
                  </a:lnTo>
                  <a:lnTo>
                    <a:pt x="67" y="22"/>
                  </a:lnTo>
                  <a:lnTo>
                    <a:pt x="61" y="24"/>
                  </a:lnTo>
                  <a:lnTo>
                    <a:pt x="6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a:p>
          </p:txBody>
        </p:sp>
      </p:grpSp>
      <p:grpSp>
        <p:nvGrpSpPr>
          <p:cNvPr id="162" name="Group 161">
            <a:extLst>
              <a:ext uri="{FF2B5EF4-FFF2-40B4-BE49-F238E27FC236}">
                <a16:creationId xmlns:a16="http://schemas.microsoft.com/office/drawing/2014/main" id="{4A34888E-DECE-4309-8693-8E9808F2F3E1}"/>
              </a:ext>
            </a:extLst>
          </p:cNvPr>
          <p:cNvGrpSpPr/>
          <p:nvPr/>
        </p:nvGrpSpPr>
        <p:grpSpPr>
          <a:xfrm>
            <a:off x="10183556" y="4097942"/>
            <a:ext cx="143632" cy="224815"/>
            <a:chOff x="10183556" y="4097941"/>
            <a:chExt cx="143632" cy="224815"/>
          </a:xfrm>
          <a:solidFill>
            <a:schemeClr val="tx1"/>
          </a:solidFill>
        </p:grpSpPr>
        <p:sp>
          <p:nvSpPr>
            <p:cNvPr id="163" name="Freeform 160">
              <a:extLst>
                <a:ext uri="{FF2B5EF4-FFF2-40B4-BE49-F238E27FC236}">
                  <a16:creationId xmlns:a16="http://schemas.microsoft.com/office/drawing/2014/main" id="{99B81518-F08A-4A61-A109-9A945671F85E}"/>
                </a:ext>
              </a:extLst>
            </p:cNvPr>
            <p:cNvSpPr>
              <a:spLocks/>
            </p:cNvSpPr>
            <p:nvPr/>
          </p:nvSpPr>
          <p:spPr bwMode="auto">
            <a:xfrm>
              <a:off x="10183556" y="4097941"/>
              <a:ext cx="143632" cy="124896"/>
            </a:xfrm>
            <a:custGeom>
              <a:avLst/>
              <a:gdLst>
                <a:gd name="T0" fmla="*/ 13 w 69"/>
                <a:gd name="T1" fmla="*/ 59 h 59"/>
                <a:gd name="T2" fmla="*/ 23 w 69"/>
                <a:gd name="T3" fmla="*/ 59 h 59"/>
                <a:gd name="T4" fmla="*/ 11 w 69"/>
                <a:gd name="T5" fmla="*/ 10 h 59"/>
                <a:gd name="T6" fmla="*/ 26 w 69"/>
                <a:gd name="T7" fmla="*/ 10 h 59"/>
                <a:gd name="T8" fmla="*/ 29 w 69"/>
                <a:gd name="T9" fmla="*/ 40 h 59"/>
                <a:gd name="T10" fmla="*/ 39 w 69"/>
                <a:gd name="T11" fmla="*/ 40 h 59"/>
                <a:gd name="T12" fmla="*/ 43 w 69"/>
                <a:gd name="T13" fmla="*/ 10 h 59"/>
                <a:gd name="T14" fmla="*/ 58 w 69"/>
                <a:gd name="T15" fmla="*/ 10 h 59"/>
                <a:gd name="T16" fmla="*/ 45 w 69"/>
                <a:gd name="T17" fmla="*/ 59 h 59"/>
                <a:gd name="T18" fmla="*/ 55 w 69"/>
                <a:gd name="T19" fmla="*/ 59 h 59"/>
                <a:gd name="T20" fmla="*/ 69 w 69"/>
                <a:gd name="T21" fmla="*/ 6 h 59"/>
                <a:gd name="T22" fmla="*/ 69 w 69"/>
                <a:gd name="T23" fmla="*/ 6 h 59"/>
                <a:gd name="T24" fmla="*/ 69 w 69"/>
                <a:gd name="T25" fmla="*/ 4 h 59"/>
                <a:gd name="T26" fmla="*/ 68 w 69"/>
                <a:gd name="T27" fmla="*/ 3 h 59"/>
                <a:gd name="T28" fmla="*/ 68 w 69"/>
                <a:gd name="T29" fmla="*/ 3 h 59"/>
                <a:gd name="T30" fmla="*/ 66 w 69"/>
                <a:gd name="T31" fmla="*/ 0 h 59"/>
                <a:gd name="T32" fmla="*/ 64 w 69"/>
                <a:gd name="T33" fmla="*/ 0 h 59"/>
                <a:gd name="T34" fmla="*/ 5 w 69"/>
                <a:gd name="T35" fmla="*/ 0 h 59"/>
                <a:gd name="T36" fmla="*/ 5 w 69"/>
                <a:gd name="T37" fmla="*/ 0 h 59"/>
                <a:gd name="T38" fmla="*/ 2 w 69"/>
                <a:gd name="T39" fmla="*/ 0 h 59"/>
                <a:gd name="T40" fmla="*/ 1 w 69"/>
                <a:gd name="T41" fmla="*/ 3 h 59"/>
                <a:gd name="T42" fmla="*/ 1 w 69"/>
                <a:gd name="T43" fmla="*/ 3 h 59"/>
                <a:gd name="T44" fmla="*/ 0 w 69"/>
                <a:gd name="T45" fmla="*/ 4 h 59"/>
                <a:gd name="T46" fmla="*/ 0 w 69"/>
                <a:gd name="T47" fmla="*/ 6 h 59"/>
                <a:gd name="T48" fmla="*/ 13 w 69"/>
                <a:gd name="T49"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 h="59">
                  <a:moveTo>
                    <a:pt x="13" y="59"/>
                  </a:moveTo>
                  <a:lnTo>
                    <a:pt x="23" y="59"/>
                  </a:lnTo>
                  <a:lnTo>
                    <a:pt x="11" y="10"/>
                  </a:lnTo>
                  <a:lnTo>
                    <a:pt x="26" y="10"/>
                  </a:lnTo>
                  <a:lnTo>
                    <a:pt x="29" y="40"/>
                  </a:lnTo>
                  <a:lnTo>
                    <a:pt x="39" y="40"/>
                  </a:lnTo>
                  <a:lnTo>
                    <a:pt x="43" y="10"/>
                  </a:lnTo>
                  <a:lnTo>
                    <a:pt x="58" y="10"/>
                  </a:lnTo>
                  <a:lnTo>
                    <a:pt x="45" y="59"/>
                  </a:lnTo>
                  <a:lnTo>
                    <a:pt x="55" y="59"/>
                  </a:lnTo>
                  <a:lnTo>
                    <a:pt x="69" y="6"/>
                  </a:lnTo>
                  <a:lnTo>
                    <a:pt x="69" y="6"/>
                  </a:lnTo>
                  <a:lnTo>
                    <a:pt x="69" y="4"/>
                  </a:lnTo>
                  <a:lnTo>
                    <a:pt x="68" y="3"/>
                  </a:lnTo>
                  <a:lnTo>
                    <a:pt x="68" y="3"/>
                  </a:lnTo>
                  <a:lnTo>
                    <a:pt x="66" y="0"/>
                  </a:lnTo>
                  <a:lnTo>
                    <a:pt x="64" y="0"/>
                  </a:lnTo>
                  <a:lnTo>
                    <a:pt x="5" y="0"/>
                  </a:lnTo>
                  <a:lnTo>
                    <a:pt x="5" y="0"/>
                  </a:lnTo>
                  <a:lnTo>
                    <a:pt x="2" y="0"/>
                  </a:lnTo>
                  <a:lnTo>
                    <a:pt x="1" y="3"/>
                  </a:lnTo>
                  <a:lnTo>
                    <a:pt x="1" y="3"/>
                  </a:lnTo>
                  <a:lnTo>
                    <a:pt x="0" y="4"/>
                  </a:lnTo>
                  <a:lnTo>
                    <a:pt x="0" y="6"/>
                  </a:lnTo>
                  <a:lnTo>
                    <a:pt x="13"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a:p>
          </p:txBody>
        </p:sp>
        <p:sp>
          <p:nvSpPr>
            <p:cNvPr id="164" name="Freeform 161">
              <a:extLst>
                <a:ext uri="{FF2B5EF4-FFF2-40B4-BE49-F238E27FC236}">
                  <a16:creationId xmlns:a16="http://schemas.microsoft.com/office/drawing/2014/main" id="{B2F112FA-A964-4E11-AD2F-A8133E2EDFDF}"/>
                </a:ext>
              </a:extLst>
            </p:cNvPr>
            <p:cNvSpPr>
              <a:spLocks/>
            </p:cNvSpPr>
            <p:nvPr/>
          </p:nvSpPr>
          <p:spPr bwMode="auto">
            <a:xfrm>
              <a:off x="10196046" y="4204103"/>
              <a:ext cx="118653" cy="118653"/>
            </a:xfrm>
            <a:custGeom>
              <a:avLst/>
              <a:gdLst>
                <a:gd name="T0" fmla="*/ 29 w 59"/>
                <a:gd name="T1" fmla="*/ 0 h 59"/>
                <a:gd name="T2" fmla="*/ 38 w 59"/>
                <a:gd name="T3" fmla="*/ 20 h 59"/>
                <a:gd name="T4" fmla="*/ 59 w 59"/>
                <a:gd name="T5" fmla="*/ 20 h 59"/>
                <a:gd name="T6" fmla="*/ 40 w 59"/>
                <a:gd name="T7" fmla="*/ 37 h 59"/>
                <a:gd name="T8" fmla="*/ 50 w 59"/>
                <a:gd name="T9" fmla="*/ 59 h 59"/>
                <a:gd name="T10" fmla="*/ 29 w 59"/>
                <a:gd name="T11" fmla="*/ 45 h 59"/>
                <a:gd name="T12" fmla="*/ 8 w 59"/>
                <a:gd name="T13" fmla="*/ 59 h 59"/>
                <a:gd name="T14" fmla="*/ 18 w 59"/>
                <a:gd name="T15" fmla="*/ 37 h 59"/>
                <a:gd name="T16" fmla="*/ 0 w 59"/>
                <a:gd name="T17" fmla="*/ 20 h 59"/>
                <a:gd name="T18" fmla="*/ 21 w 59"/>
                <a:gd name="T19" fmla="*/ 20 h 59"/>
                <a:gd name="T20" fmla="*/ 29 w 59"/>
                <a:gd name="T2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59">
                  <a:moveTo>
                    <a:pt x="29" y="0"/>
                  </a:moveTo>
                  <a:lnTo>
                    <a:pt x="38" y="20"/>
                  </a:lnTo>
                  <a:lnTo>
                    <a:pt x="59" y="20"/>
                  </a:lnTo>
                  <a:lnTo>
                    <a:pt x="40" y="37"/>
                  </a:lnTo>
                  <a:lnTo>
                    <a:pt x="50" y="59"/>
                  </a:lnTo>
                  <a:lnTo>
                    <a:pt x="29" y="45"/>
                  </a:lnTo>
                  <a:lnTo>
                    <a:pt x="8" y="59"/>
                  </a:lnTo>
                  <a:lnTo>
                    <a:pt x="18" y="37"/>
                  </a:lnTo>
                  <a:lnTo>
                    <a:pt x="0" y="20"/>
                  </a:lnTo>
                  <a:lnTo>
                    <a:pt x="21" y="20"/>
                  </a:ln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a:p>
          </p:txBody>
        </p:sp>
      </p:grpSp>
      <p:sp>
        <p:nvSpPr>
          <p:cNvPr id="165" name="Freeform 162">
            <a:extLst>
              <a:ext uri="{FF2B5EF4-FFF2-40B4-BE49-F238E27FC236}">
                <a16:creationId xmlns:a16="http://schemas.microsoft.com/office/drawing/2014/main" id="{C5A4EE13-6E7B-4268-B0C0-762FD92D3314}"/>
              </a:ext>
            </a:extLst>
          </p:cNvPr>
          <p:cNvSpPr>
            <a:spLocks noEditPoints="1"/>
          </p:cNvSpPr>
          <p:nvPr/>
        </p:nvSpPr>
        <p:spPr bwMode="auto">
          <a:xfrm>
            <a:off x="10682818" y="4110567"/>
            <a:ext cx="143933" cy="205317"/>
          </a:xfrm>
          <a:custGeom>
            <a:avLst/>
            <a:gdLst>
              <a:gd name="T0" fmla="*/ 93673 w 69"/>
              <a:gd name="T1" fmla="*/ 0 h 99"/>
              <a:gd name="T2" fmla="*/ 15612 w 69"/>
              <a:gd name="T3" fmla="*/ 0 h 99"/>
              <a:gd name="T4" fmla="*/ 15612 w 69"/>
              <a:gd name="T5" fmla="*/ 0 h 99"/>
              <a:gd name="T6" fmla="*/ 10929 w 69"/>
              <a:gd name="T7" fmla="*/ 1561 h 99"/>
              <a:gd name="T8" fmla="*/ 4684 w 69"/>
              <a:gd name="T9" fmla="*/ 4684 h 99"/>
              <a:gd name="T10" fmla="*/ 3122 w 69"/>
              <a:gd name="T11" fmla="*/ 9367 h 99"/>
              <a:gd name="T12" fmla="*/ 0 w 69"/>
              <a:gd name="T13" fmla="*/ 15612 h 99"/>
              <a:gd name="T14" fmla="*/ 0 w 69"/>
              <a:gd name="T15" fmla="*/ 146754 h 99"/>
              <a:gd name="T16" fmla="*/ 0 w 69"/>
              <a:gd name="T17" fmla="*/ 146754 h 99"/>
              <a:gd name="T18" fmla="*/ 3122 w 69"/>
              <a:gd name="T19" fmla="*/ 149876 h 99"/>
              <a:gd name="T20" fmla="*/ 4684 w 69"/>
              <a:gd name="T21" fmla="*/ 154560 h 99"/>
              <a:gd name="T22" fmla="*/ 4684 w 69"/>
              <a:gd name="T23" fmla="*/ 154560 h 99"/>
              <a:gd name="T24" fmla="*/ 7806 w 69"/>
              <a:gd name="T25" fmla="*/ 154560 h 99"/>
              <a:gd name="T26" fmla="*/ 12490 w 69"/>
              <a:gd name="T27" fmla="*/ 152999 h 99"/>
              <a:gd name="T28" fmla="*/ 54643 w 69"/>
              <a:gd name="T29" fmla="*/ 124897 h 99"/>
              <a:gd name="T30" fmla="*/ 96795 w 69"/>
              <a:gd name="T31" fmla="*/ 152999 h 99"/>
              <a:gd name="T32" fmla="*/ 96795 w 69"/>
              <a:gd name="T33" fmla="*/ 152999 h 99"/>
              <a:gd name="T34" fmla="*/ 101479 w 69"/>
              <a:gd name="T35" fmla="*/ 154560 h 99"/>
              <a:gd name="T36" fmla="*/ 101479 w 69"/>
              <a:gd name="T37" fmla="*/ 154560 h 99"/>
              <a:gd name="T38" fmla="*/ 104602 w 69"/>
              <a:gd name="T39" fmla="*/ 154560 h 99"/>
              <a:gd name="T40" fmla="*/ 104602 w 69"/>
              <a:gd name="T41" fmla="*/ 154560 h 99"/>
              <a:gd name="T42" fmla="*/ 106163 w 69"/>
              <a:gd name="T43" fmla="*/ 149876 h 99"/>
              <a:gd name="T44" fmla="*/ 107724 w 69"/>
              <a:gd name="T45" fmla="*/ 146754 h 99"/>
              <a:gd name="T46" fmla="*/ 107724 w 69"/>
              <a:gd name="T47" fmla="*/ 15612 h 99"/>
              <a:gd name="T48" fmla="*/ 107724 w 69"/>
              <a:gd name="T49" fmla="*/ 15612 h 99"/>
              <a:gd name="T50" fmla="*/ 106163 w 69"/>
              <a:gd name="T51" fmla="*/ 9367 h 99"/>
              <a:gd name="T52" fmla="*/ 104602 w 69"/>
              <a:gd name="T53" fmla="*/ 4684 h 99"/>
              <a:gd name="T54" fmla="*/ 98357 w 69"/>
              <a:gd name="T55" fmla="*/ 1561 h 99"/>
              <a:gd name="T56" fmla="*/ 93673 w 69"/>
              <a:gd name="T57" fmla="*/ 0 h 99"/>
              <a:gd name="T58" fmla="*/ 93673 w 69"/>
              <a:gd name="T59" fmla="*/ 0 h 99"/>
              <a:gd name="T60" fmla="*/ 46837 w 69"/>
              <a:gd name="T61" fmla="*/ 90550 h 99"/>
              <a:gd name="T62" fmla="*/ 15612 w 69"/>
              <a:gd name="T63" fmla="*/ 62448 h 99"/>
              <a:gd name="T64" fmla="*/ 31224 w 69"/>
              <a:gd name="T65" fmla="*/ 46836 h 99"/>
              <a:gd name="T66" fmla="*/ 46837 w 69"/>
              <a:gd name="T67" fmla="*/ 64010 h 99"/>
              <a:gd name="T68" fmla="*/ 78061 w 69"/>
              <a:gd name="T69" fmla="*/ 31224 h 99"/>
              <a:gd name="T70" fmla="*/ 93673 w 69"/>
              <a:gd name="T71" fmla="*/ 46836 h 99"/>
              <a:gd name="T72" fmla="*/ 46837 w 69"/>
              <a:gd name="T73" fmla="*/ 90550 h 9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9" h="99">
                <a:moveTo>
                  <a:pt x="60" y="0"/>
                </a:moveTo>
                <a:lnTo>
                  <a:pt x="10" y="0"/>
                </a:lnTo>
                <a:lnTo>
                  <a:pt x="7" y="1"/>
                </a:lnTo>
                <a:lnTo>
                  <a:pt x="3" y="3"/>
                </a:lnTo>
                <a:lnTo>
                  <a:pt x="2" y="6"/>
                </a:lnTo>
                <a:lnTo>
                  <a:pt x="0" y="10"/>
                </a:lnTo>
                <a:lnTo>
                  <a:pt x="0" y="94"/>
                </a:lnTo>
                <a:lnTo>
                  <a:pt x="2" y="96"/>
                </a:lnTo>
                <a:lnTo>
                  <a:pt x="3" y="99"/>
                </a:lnTo>
                <a:lnTo>
                  <a:pt x="5" y="99"/>
                </a:lnTo>
                <a:lnTo>
                  <a:pt x="8" y="98"/>
                </a:lnTo>
                <a:lnTo>
                  <a:pt x="35" y="80"/>
                </a:lnTo>
                <a:lnTo>
                  <a:pt x="62" y="98"/>
                </a:lnTo>
                <a:lnTo>
                  <a:pt x="65" y="99"/>
                </a:lnTo>
                <a:lnTo>
                  <a:pt x="67" y="99"/>
                </a:lnTo>
                <a:lnTo>
                  <a:pt x="68" y="96"/>
                </a:lnTo>
                <a:lnTo>
                  <a:pt x="69" y="94"/>
                </a:lnTo>
                <a:lnTo>
                  <a:pt x="69" y="10"/>
                </a:lnTo>
                <a:lnTo>
                  <a:pt x="68" y="6"/>
                </a:lnTo>
                <a:lnTo>
                  <a:pt x="67" y="3"/>
                </a:lnTo>
                <a:lnTo>
                  <a:pt x="63" y="1"/>
                </a:lnTo>
                <a:lnTo>
                  <a:pt x="60" y="0"/>
                </a:lnTo>
                <a:close/>
                <a:moveTo>
                  <a:pt x="30" y="58"/>
                </a:moveTo>
                <a:lnTo>
                  <a:pt x="10" y="40"/>
                </a:lnTo>
                <a:lnTo>
                  <a:pt x="20" y="30"/>
                </a:lnTo>
                <a:lnTo>
                  <a:pt x="30" y="41"/>
                </a:lnTo>
                <a:lnTo>
                  <a:pt x="50" y="20"/>
                </a:lnTo>
                <a:lnTo>
                  <a:pt x="60" y="30"/>
                </a:lnTo>
                <a:lnTo>
                  <a:pt x="30" y="5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grpSp>
        <p:nvGrpSpPr>
          <p:cNvPr id="166" name="Group 574">
            <a:extLst>
              <a:ext uri="{FF2B5EF4-FFF2-40B4-BE49-F238E27FC236}">
                <a16:creationId xmlns:a16="http://schemas.microsoft.com/office/drawing/2014/main" id="{4CAF555E-3F92-4351-97FE-EF5AC439B3AF}"/>
              </a:ext>
            </a:extLst>
          </p:cNvPr>
          <p:cNvGrpSpPr>
            <a:grpSpLocks/>
          </p:cNvGrpSpPr>
          <p:nvPr/>
        </p:nvGrpSpPr>
        <p:grpSpPr bwMode="auto">
          <a:xfrm>
            <a:off x="11140018" y="4110567"/>
            <a:ext cx="205316" cy="205317"/>
            <a:chOff x="11139008" y="4110434"/>
            <a:chExt cx="206080" cy="206074"/>
          </a:xfrm>
        </p:grpSpPr>
        <p:sp>
          <p:nvSpPr>
            <p:cNvPr id="167" name="Rectangle 163">
              <a:extLst>
                <a:ext uri="{FF2B5EF4-FFF2-40B4-BE49-F238E27FC236}">
                  <a16:creationId xmlns:a16="http://schemas.microsoft.com/office/drawing/2014/main" id="{BECA92B7-2599-4E2E-BA1C-45C8093AB476}"/>
                </a:ext>
              </a:extLst>
            </p:cNvPr>
            <p:cNvSpPr>
              <a:spLocks noChangeArrowheads="1"/>
            </p:cNvSpPr>
            <p:nvPr/>
          </p:nvSpPr>
          <p:spPr bwMode="auto">
            <a:xfrm>
              <a:off x="11188966" y="4291529"/>
              <a:ext cx="99916" cy="24979"/>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dirty="0">
                <a:latin typeface="Montserrat Light" panose="00000400000000000000" pitchFamily="2" charset="0"/>
              </a:endParaRPr>
            </a:p>
          </p:txBody>
        </p:sp>
        <p:sp>
          <p:nvSpPr>
            <p:cNvPr id="168" name="Freeform 164">
              <a:extLst>
                <a:ext uri="{FF2B5EF4-FFF2-40B4-BE49-F238E27FC236}">
                  <a16:creationId xmlns:a16="http://schemas.microsoft.com/office/drawing/2014/main" id="{E514C9A6-527F-49CA-94DD-0AB766994BAE}"/>
                </a:ext>
              </a:extLst>
            </p:cNvPr>
            <p:cNvSpPr>
              <a:spLocks noEditPoints="1"/>
            </p:cNvSpPr>
            <p:nvPr/>
          </p:nvSpPr>
          <p:spPr bwMode="auto">
            <a:xfrm>
              <a:off x="11139008" y="4110434"/>
              <a:ext cx="206080" cy="174855"/>
            </a:xfrm>
            <a:custGeom>
              <a:avLst/>
              <a:gdLst>
                <a:gd name="T0" fmla="*/ 162366 w 99"/>
                <a:gd name="T1" fmla="*/ 10408 h 84"/>
                <a:gd name="T2" fmla="*/ 154040 w 99"/>
                <a:gd name="T3" fmla="*/ 2082 h 84"/>
                <a:gd name="T4" fmla="*/ 62448 w 99"/>
                <a:gd name="T5" fmla="*/ 0 h 84"/>
                <a:gd name="T6" fmla="*/ 52040 w 99"/>
                <a:gd name="T7" fmla="*/ 2082 h 84"/>
                <a:gd name="T8" fmla="*/ 10408 w 99"/>
                <a:gd name="T9" fmla="*/ 10408 h 84"/>
                <a:gd name="T10" fmla="*/ 6245 w 99"/>
                <a:gd name="T11" fmla="*/ 10408 h 84"/>
                <a:gd name="T12" fmla="*/ 0 w 99"/>
                <a:gd name="T13" fmla="*/ 16653 h 84"/>
                <a:gd name="T14" fmla="*/ 0 w 99"/>
                <a:gd name="T15" fmla="*/ 62448 h 84"/>
                <a:gd name="T16" fmla="*/ 0 w 99"/>
                <a:gd name="T17" fmla="*/ 66611 h 84"/>
                <a:gd name="T18" fmla="*/ 54122 w 99"/>
                <a:gd name="T19" fmla="*/ 110325 h 84"/>
                <a:gd name="T20" fmla="*/ 62448 w 99"/>
                <a:gd name="T21" fmla="*/ 118652 h 84"/>
                <a:gd name="T22" fmla="*/ 83265 w 99"/>
                <a:gd name="T23" fmla="*/ 129060 h 84"/>
                <a:gd name="T24" fmla="*/ 93673 w 99"/>
                <a:gd name="T25" fmla="*/ 143631 h 84"/>
                <a:gd name="T26" fmla="*/ 72857 w 99"/>
                <a:gd name="T27" fmla="*/ 143631 h 84"/>
                <a:gd name="T28" fmla="*/ 64530 w 99"/>
                <a:gd name="T29" fmla="*/ 145713 h 84"/>
                <a:gd name="T30" fmla="*/ 62448 w 99"/>
                <a:gd name="T31" fmla="*/ 154039 h 84"/>
                <a:gd name="T32" fmla="*/ 145713 w 99"/>
                <a:gd name="T33" fmla="*/ 174855 h 84"/>
                <a:gd name="T34" fmla="*/ 145713 w 99"/>
                <a:gd name="T35" fmla="*/ 154039 h 84"/>
                <a:gd name="T36" fmla="*/ 141550 w 99"/>
                <a:gd name="T37" fmla="*/ 145713 h 84"/>
                <a:gd name="T38" fmla="*/ 135305 w 99"/>
                <a:gd name="T39" fmla="*/ 143631 h 84"/>
                <a:gd name="T40" fmla="*/ 114489 w 99"/>
                <a:gd name="T41" fmla="*/ 133223 h 84"/>
                <a:gd name="T42" fmla="*/ 124897 w 99"/>
                <a:gd name="T43" fmla="*/ 129060 h 84"/>
                <a:gd name="T44" fmla="*/ 145713 w 99"/>
                <a:gd name="T45" fmla="*/ 118652 h 84"/>
                <a:gd name="T46" fmla="*/ 201917 w 99"/>
                <a:gd name="T47" fmla="*/ 68693 h 84"/>
                <a:gd name="T48" fmla="*/ 206080 w 99"/>
                <a:gd name="T49" fmla="*/ 66611 h 84"/>
                <a:gd name="T50" fmla="*/ 206080 w 99"/>
                <a:gd name="T51" fmla="*/ 20816 h 84"/>
                <a:gd name="T52" fmla="*/ 206080 w 99"/>
                <a:gd name="T53" fmla="*/ 16653 h 84"/>
                <a:gd name="T54" fmla="*/ 201917 w 99"/>
                <a:gd name="T55" fmla="*/ 10408 h 84"/>
                <a:gd name="T56" fmla="*/ 195672 w 99"/>
                <a:gd name="T57" fmla="*/ 10408 h 84"/>
                <a:gd name="T58" fmla="*/ 20816 w 99"/>
                <a:gd name="T59" fmla="*/ 31224 h 84"/>
                <a:gd name="T60" fmla="*/ 41632 w 99"/>
                <a:gd name="T61" fmla="*/ 72856 h 84"/>
                <a:gd name="T62" fmla="*/ 41632 w 99"/>
                <a:gd name="T63" fmla="*/ 72856 h 84"/>
                <a:gd name="T64" fmla="*/ 185264 w 99"/>
                <a:gd name="T65" fmla="*/ 56203 h 84"/>
                <a:gd name="T66" fmla="*/ 164448 w 99"/>
                <a:gd name="T67" fmla="*/ 72856 h 84"/>
                <a:gd name="T68" fmla="*/ 164448 w 99"/>
                <a:gd name="T69" fmla="*/ 31224 h 84"/>
                <a:gd name="T70" fmla="*/ 185264 w 99"/>
                <a:gd name="T71" fmla="*/ 56203 h 8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99" h="84">
                  <a:moveTo>
                    <a:pt x="94" y="5"/>
                  </a:moveTo>
                  <a:lnTo>
                    <a:pt x="78" y="5"/>
                  </a:lnTo>
                  <a:lnTo>
                    <a:pt x="74" y="1"/>
                  </a:lnTo>
                  <a:lnTo>
                    <a:pt x="70" y="0"/>
                  </a:lnTo>
                  <a:lnTo>
                    <a:pt x="30" y="0"/>
                  </a:lnTo>
                  <a:lnTo>
                    <a:pt x="25" y="1"/>
                  </a:lnTo>
                  <a:lnTo>
                    <a:pt x="21" y="5"/>
                  </a:lnTo>
                  <a:lnTo>
                    <a:pt x="5" y="5"/>
                  </a:lnTo>
                  <a:lnTo>
                    <a:pt x="3" y="5"/>
                  </a:lnTo>
                  <a:lnTo>
                    <a:pt x="2" y="6"/>
                  </a:lnTo>
                  <a:lnTo>
                    <a:pt x="0" y="8"/>
                  </a:lnTo>
                  <a:lnTo>
                    <a:pt x="0" y="10"/>
                  </a:lnTo>
                  <a:lnTo>
                    <a:pt x="0" y="30"/>
                  </a:lnTo>
                  <a:lnTo>
                    <a:pt x="0" y="32"/>
                  </a:lnTo>
                  <a:lnTo>
                    <a:pt x="3" y="33"/>
                  </a:lnTo>
                  <a:lnTo>
                    <a:pt x="26" y="53"/>
                  </a:lnTo>
                  <a:lnTo>
                    <a:pt x="30" y="57"/>
                  </a:lnTo>
                  <a:lnTo>
                    <a:pt x="35" y="61"/>
                  </a:lnTo>
                  <a:lnTo>
                    <a:pt x="40" y="62"/>
                  </a:lnTo>
                  <a:lnTo>
                    <a:pt x="45" y="64"/>
                  </a:lnTo>
                  <a:lnTo>
                    <a:pt x="45" y="69"/>
                  </a:lnTo>
                  <a:lnTo>
                    <a:pt x="35" y="69"/>
                  </a:lnTo>
                  <a:lnTo>
                    <a:pt x="33" y="69"/>
                  </a:lnTo>
                  <a:lnTo>
                    <a:pt x="31" y="70"/>
                  </a:lnTo>
                  <a:lnTo>
                    <a:pt x="30" y="72"/>
                  </a:lnTo>
                  <a:lnTo>
                    <a:pt x="30" y="74"/>
                  </a:lnTo>
                  <a:lnTo>
                    <a:pt x="30" y="84"/>
                  </a:lnTo>
                  <a:lnTo>
                    <a:pt x="70" y="84"/>
                  </a:lnTo>
                  <a:lnTo>
                    <a:pt x="70" y="74"/>
                  </a:lnTo>
                  <a:lnTo>
                    <a:pt x="70" y="72"/>
                  </a:lnTo>
                  <a:lnTo>
                    <a:pt x="68" y="70"/>
                  </a:lnTo>
                  <a:lnTo>
                    <a:pt x="67" y="69"/>
                  </a:lnTo>
                  <a:lnTo>
                    <a:pt x="65" y="69"/>
                  </a:lnTo>
                  <a:lnTo>
                    <a:pt x="55" y="69"/>
                  </a:lnTo>
                  <a:lnTo>
                    <a:pt x="55" y="64"/>
                  </a:lnTo>
                  <a:lnTo>
                    <a:pt x="60" y="62"/>
                  </a:lnTo>
                  <a:lnTo>
                    <a:pt x="65" y="61"/>
                  </a:lnTo>
                  <a:lnTo>
                    <a:pt x="70" y="57"/>
                  </a:lnTo>
                  <a:lnTo>
                    <a:pt x="73" y="53"/>
                  </a:lnTo>
                  <a:lnTo>
                    <a:pt x="97" y="33"/>
                  </a:lnTo>
                  <a:lnTo>
                    <a:pt x="99" y="32"/>
                  </a:lnTo>
                  <a:lnTo>
                    <a:pt x="99" y="30"/>
                  </a:lnTo>
                  <a:lnTo>
                    <a:pt x="99" y="10"/>
                  </a:lnTo>
                  <a:lnTo>
                    <a:pt x="99" y="8"/>
                  </a:lnTo>
                  <a:lnTo>
                    <a:pt x="98" y="6"/>
                  </a:lnTo>
                  <a:lnTo>
                    <a:pt x="97" y="5"/>
                  </a:lnTo>
                  <a:lnTo>
                    <a:pt x="94" y="5"/>
                  </a:lnTo>
                  <a:close/>
                  <a:moveTo>
                    <a:pt x="10" y="27"/>
                  </a:moveTo>
                  <a:lnTo>
                    <a:pt x="10" y="15"/>
                  </a:lnTo>
                  <a:lnTo>
                    <a:pt x="20" y="15"/>
                  </a:lnTo>
                  <a:lnTo>
                    <a:pt x="20" y="35"/>
                  </a:lnTo>
                  <a:lnTo>
                    <a:pt x="10" y="27"/>
                  </a:lnTo>
                  <a:close/>
                  <a:moveTo>
                    <a:pt x="89" y="27"/>
                  </a:moveTo>
                  <a:lnTo>
                    <a:pt x="79" y="35"/>
                  </a:lnTo>
                  <a:lnTo>
                    <a:pt x="79" y="15"/>
                  </a:lnTo>
                  <a:lnTo>
                    <a:pt x="89" y="15"/>
                  </a:lnTo>
                  <a:lnTo>
                    <a:pt x="89" y="2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grpSp>
      <p:sp>
        <p:nvSpPr>
          <p:cNvPr id="169" name="Freeform 165">
            <a:extLst>
              <a:ext uri="{FF2B5EF4-FFF2-40B4-BE49-F238E27FC236}">
                <a16:creationId xmlns:a16="http://schemas.microsoft.com/office/drawing/2014/main" id="{BB1C7225-415A-4D71-B7EA-DCA8AD08EEAF}"/>
              </a:ext>
            </a:extLst>
          </p:cNvPr>
          <p:cNvSpPr>
            <a:spLocks/>
          </p:cNvSpPr>
          <p:nvPr/>
        </p:nvSpPr>
        <p:spPr bwMode="auto">
          <a:xfrm>
            <a:off x="6699251" y="4684185"/>
            <a:ext cx="61383" cy="95249"/>
          </a:xfrm>
          <a:custGeom>
            <a:avLst/>
            <a:gdLst>
              <a:gd name="T0" fmla="*/ 39031 w 30"/>
              <a:gd name="T1" fmla="*/ 0 h 45"/>
              <a:gd name="T2" fmla="*/ 7806 w 30"/>
              <a:gd name="T3" fmla="*/ 0 h 45"/>
              <a:gd name="T4" fmla="*/ 7806 w 30"/>
              <a:gd name="T5" fmla="*/ 0 h 45"/>
              <a:gd name="T6" fmla="*/ 4684 w 30"/>
              <a:gd name="T7" fmla="*/ 0 h 45"/>
              <a:gd name="T8" fmla="*/ 3122 w 30"/>
              <a:gd name="T9" fmla="*/ 3122 h 45"/>
              <a:gd name="T10" fmla="*/ 0 w 30"/>
              <a:gd name="T11" fmla="*/ 4684 h 45"/>
              <a:gd name="T12" fmla="*/ 0 w 30"/>
              <a:gd name="T13" fmla="*/ 7806 h 45"/>
              <a:gd name="T14" fmla="*/ 0 w 30"/>
              <a:gd name="T15" fmla="*/ 62450 h 45"/>
              <a:gd name="T16" fmla="*/ 0 w 30"/>
              <a:gd name="T17" fmla="*/ 62450 h 45"/>
              <a:gd name="T18" fmla="*/ 0 w 30"/>
              <a:gd name="T19" fmla="*/ 65572 h 45"/>
              <a:gd name="T20" fmla="*/ 3122 w 30"/>
              <a:gd name="T21" fmla="*/ 67134 h 45"/>
              <a:gd name="T22" fmla="*/ 4684 w 30"/>
              <a:gd name="T23" fmla="*/ 70256 h 45"/>
              <a:gd name="T24" fmla="*/ 7806 w 30"/>
              <a:gd name="T25" fmla="*/ 70256 h 45"/>
              <a:gd name="T26" fmla="*/ 39031 w 30"/>
              <a:gd name="T27" fmla="*/ 70256 h 45"/>
              <a:gd name="T28" fmla="*/ 39031 w 30"/>
              <a:gd name="T29" fmla="*/ 70256 h 45"/>
              <a:gd name="T30" fmla="*/ 42153 w 30"/>
              <a:gd name="T31" fmla="*/ 70256 h 45"/>
              <a:gd name="T32" fmla="*/ 45276 w 30"/>
              <a:gd name="T33" fmla="*/ 67134 h 45"/>
              <a:gd name="T34" fmla="*/ 46837 w 30"/>
              <a:gd name="T35" fmla="*/ 65572 h 45"/>
              <a:gd name="T36" fmla="*/ 46837 w 30"/>
              <a:gd name="T37" fmla="*/ 62450 h 45"/>
              <a:gd name="T38" fmla="*/ 46837 w 30"/>
              <a:gd name="T39" fmla="*/ 7806 h 45"/>
              <a:gd name="T40" fmla="*/ 46837 w 30"/>
              <a:gd name="T41" fmla="*/ 7806 h 45"/>
              <a:gd name="T42" fmla="*/ 46837 w 30"/>
              <a:gd name="T43" fmla="*/ 4684 h 45"/>
              <a:gd name="T44" fmla="*/ 45276 w 30"/>
              <a:gd name="T45" fmla="*/ 3122 h 45"/>
              <a:gd name="T46" fmla="*/ 42153 w 30"/>
              <a:gd name="T47" fmla="*/ 0 h 45"/>
              <a:gd name="T48" fmla="*/ 39031 w 30"/>
              <a:gd name="T49" fmla="*/ 0 h 45"/>
              <a:gd name="T50" fmla="*/ 39031 w 30"/>
              <a:gd name="T51" fmla="*/ 0 h 4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30" h="45">
                <a:moveTo>
                  <a:pt x="25" y="0"/>
                </a:moveTo>
                <a:lnTo>
                  <a:pt x="5" y="0"/>
                </a:lnTo>
                <a:lnTo>
                  <a:pt x="3" y="0"/>
                </a:lnTo>
                <a:lnTo>
                  <a:pt x="2" y="2"/>
                </a:lnTo>
                <a:lnTo>
                  <a:pt x="0" y="3"/>
                </a:lnTo>
                <a:lnTo>
                  <a:pt x="0" y="5"/>
                </a:lnTo>
                <a:lnTo>
                  <a:pt x="0" y="40"/>
                </a:lnTo>
                <a:lnTo>
                  <a:pt x="0" y="42"/>
                </a:lnTo>
                <a:lnTo>
                  <a:pt x="2" y="43"/>
                </a:lnTo>
                <a:lnTo>
                  <a:pt x="3" y="45"/>
                </a:lnTo>
                <a:lnTo>
                  <a:pt x="5" y="45"/>
                </a:lnTo>
                <a:lnTo>
                  <a:pt x="25" y="45"/>
                </a:lnTo>
                <a:lnTo>
                  <a:pt x="27" y="45"/>
                </a:lnTo>
                <a:lnTo>
                  <a:pt x="29" y="43"/>
                </a:lnTo>
                <a:lnTo>
                  <a:pt x="30" y="42"/>
                </a:lnTo>
                <a:lnTo>
                  <a:pt x="30" y="40"/>
                </a:lnTo>
                <a:lnTo>
                  <a:pt x="30" y="5"/>
                </a:lnTo>
                <a:lnTo>
                  <a:pt x="30" y="3"/>
                </a:lnTo>
                <a:lnTo>
                  <a:pt x="29" y="2"/>
                </a:lnTo>
                <a:lnTo>
                  <a:pt x="27" y="0"/>
                </a:lnTo>
                <a:lnTo>
                  <a:pt x="2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70" name="Freeform 166">
            <a:extLst>
              <a:ext uri="{FF2B5EF4-FFF2-40B4-BE49-F238E27FC236}">
                <a16:creationId xmlns:a16="http://schemas.microsoft.com/office/drawing/2014/main" id="{BD702475-90D8-449E-A7C4-A4668C65FE5A}"/>
              </a:ext>
            </a:extLst>
          </p:cNvPr>
          <p:cNvSpPr>
            <a:spLocks/>
          </p:cNvSpPr>
          <p:nvPr/>
        </p:nvSpPr>
        <p:spPr bwMode="auto">
          <a:xfrm>
            <a:off x="6773334" y="4641851"/>
            <a:ext cx="63500" cy="137583"/>
          </a:xfrm>
          <a:custGeom>
            <a:avLst/>
            <a:gdLst>
              <a:gd name="T0" fmla="*/ 40377 w 29"/>
              <a:gd name="T1" fmla="*/ 0 h 64"/>
              <a:gd name="T2" fmla="*/ 8075 w 29"/>
              <a:gd name="T3" fmla="*/ 0 h 64"/>
              <a:gd name="T4" fmla="*/ 8075 w 29"/>
              <a:gd name="T5" fmla="*/ 0 h 64"/>
              <a:gd name="T6" fmla="*/ 3230 w 29"/>
              <a:gd name="T7" fmla="*/ 0 h 64"/>
              <a:gd name="T8" fmla="*/ 1615 w 29"/>
              <a:gd name="T9" fmla="*/ 1610 h 64"/>
              <a:gd name="T10" fmla="*/ 0 w 29"/>
              <a:gd name="T11" fmla="*/ 3220 h 64"/>
              <a:gd name="T12" fmla="*/ 0 w 29"/>
              <a:gd name="T13" fmla="*/ 6440 h 64"/>
              <a:gd name="T14" fmla="*/ 0 w 29"/>
              <a:gd name="T15" fmla="*/ 94989 h 64"/>
              <a:gd name="T16" fmla="*/ 0 w 29"/>
              <a:gd name="T17" fmla="*/ 94989 h 64"/>
              <a:gd name="T18" fmla="*/ 0 w 29"/>
              <a:gd name="T19" fmla="*/ 98209 h 64"/>
              <a:gd name="T20" fmla="*/ 1615 w 29"/>
              <a:gd name="T21" fmla="*/ 99819 h 64"/>
              <a:gd name="T22" fmla="*/ 3230 w 29"/>
              <a:gd name="T23" fmla="*/ 103039 h 64"/>
              <a:gd name="T24" fmla="*/ 8075 w 29"/>
              <a:gd name="T25" fmla="*/ 103039 h 64"/>
              <a:gd name="T26" fmla="*/ 40377 w 29"/>
              <a:gd name="T27" fmla="*/ 103039 h 64"/>
              <a:gd name="T28" fmla="*/ 40377 w 29"/>
              <a:gd name="T29" fmla="*/ 103039 h 64"/>
              <a:gd name="T30" fmla="*/ 43607 w 29"/>
              <a:gd name="T31" fmla="*/ 103039 h 64"/>
              <a:gd name="T32" fmla="*/ 45222 w 29"/>
              <a:gd name="T33" fmla="*/ 99819 h 64"/>
              <a:gd name="T34" fmla="*/ 46837 w 29"/>
              <a:gd name="T35" fmla="*/ 98209 h 64"/>
              <a:gd name="T36" fmla="*/ 46837 w 29"/>
              <a:gd name="T37" fmla="*/ 94989 h 64"/>
              <a:gd name="T38" fmla="*/ 46837 w 29"/>
              <a:gd name="T39" fmla="*/ 6440 h 64"/>
              <a:gd name="T40" fmla="*/ 46837 w 29"/>
              <a:gd name="T41" fmla="*/ 6440 h 64"/>
              <a:gd name="T42" fmla="*/ 46837 w 29"/>
              <a:gd name="T43" fmla="*/ 3220 h 64"/>
              <a:gd name="T44" fmla="*/ 45222 w 29"/>
              <a:gd name="T45" fmla="*/ 1610 h 64"/>
              <a:gd name="T46" fmla="*/ 43607 w 29"/>
              <a:gd name="T47" fmla="*/ 0 h 64"/>
              <a:gd name="T48" fmla="*/ 40377 w 29"/>
              <a:gd name="T49" fmla="*/ 0 h 64"/>
              <a:gd name="T50" fmla="*/ 40377 w 29"/>
              <a:gd name="T51" fmla="*/ 0 h 6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9" h="64">
                <a:moveTo>
                  <a:pt x="25" y="0"/>
                </a:moveTo>
                <a:lnTo>
                  <a:pt x="5" y="0"/>
                </a:lnTo>
                <a:lnTo>
                  <a:pt x="2" y="0"/>
                </a:lnTo>
                <a:lnTo>
                  <a:pt x="1" y="1"/>
                </a:lnTo>
                <a:lnTo>
                  <a:pt x="0" y="2"/>
                </a:lnTo>
                <a:lnTo>
                  <a:pt x="0" y="4"/>
                </a:lnTo>
                <a:lnTo>
                  <a:pt x="0" y="59"/>
                </a:lnTo>
                <a:lnTo>
                  <a:pt x="0" y="61"/>
                </a:lnTo>
                <a:lnTo>
                  <a:pt x="1" y="62"/>
                </a:lnTo>
                <a:lnTo>
                  <a:pt x="2" y="64"/>
                </a:lnTo>
                <a:lnTo>
                  <a:pt x="5" y="64"/>
                </a:lnTo>
                <a:lnTo>
                  <a:pt x="25" y="64"/>
                </a:lnTo>
                <a:lnTo>
                  <a:pt x="27" y="64"/>
                </a:lnTo>
                <a:lnTo>
                  <a:pt x="28" y="62"/>
                </a:lnTo>
                <a:lnTo>
                  <a:pt x="29" y="61"/>
                </a:lnTo>
                <a:lnTo>
                  <a:pt x="29" y="59"/>
                </a:lnTo>
                <a:lnTo>
                  <a:pt x="29" y="4"/>
                </a:lnTo>
                <a:lnTo>
                  <a:pt x="29" y="2"/>
                </a:lnTo>
                <a:lnTo>
                  <a:pt x="28" y="1"/>
                </a:lnTo>
                <a:lnTo>
                  <a:pt x="27" y="0"/>
                </a:lnTo>
                <a:lnTo>
                  <a:pt x="2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71" name="Freeform 167">
            <a:extLst>
              <a:ext uri="{FF2B5EF4-FFF2-40B4-BE49-F238E27FC236}">
                <a16:creationId xmlns:a16="http://schemas.microsoft.com/office/drawing/2014/main" id="{96CAC205-1F45-486C-87B0-43CC9AAFA59D}"/>
              </a:ext>
            </a:extLst>
          </p:cNvPr>
          <p:cNvSpPr>
            <a:spLocks/>
          </p:cNvSpPr>
          <p:nvPr/>
        </p:nvSpPr>
        <p:spPr bwMode="auto">
          <a:xfrm>
            <a:off x="6843185" y="4690534"/>
            <a:ext cx="61383" cy="88900"/>
          </a:xfrm>
          <a:custGeom>
            <a:avLst/>
            <a:gdLst>
              <a:gd name="T0" fmla="*/ 39031 w 30"/>
              <a:gd name="T1" fmla="*/ 0 h 40"/>
              <a:gd name="T2" fmla="*/ 7806 w 30"/>
              <a:gd name="T3" fmla="*/ 0 h 40"/>
              <a:gd name="T4" fmla="*/ 7806 w 30"/>
              <a:gd name="T5" fmla="*/ 0 h 40"/>
              <a:gd name="T6" fmla="*/ 4684 w 30"/>
              <a:gd name="T7" fmla="*/ 0 h 40"/>
              <a:gd name="T8" fmla="*/ 3122 w 30"/>
              <a:gd name="T9" fmla="*/ 1639 h 40"/>
              <a:gd name="T10" fmla="*/ 0 w 30"/>
              <a:gd name="T11" fmla="*/ 4918 h 40"/>
              <a:gd name="T12" fmla="*/ 0 w 30"/>
              <a:gd name="T13" fmla="*/ 8196 h 40"/>
              <a:gd name="T14" fmla="*/ 0 w 30"/>
              <a:gd name="T15" fmla="*/ 57375 h 40"/>
              <a:gd name="T16" fmla="*/ 0 w 30"/>
              <a:gd name="T17" fmla="*/ 57375 h 40"/>
              <a:gd name="T18" fmla="*/ 0 w 30"/>
              <a:gd name="T19" fmla="*/ 60653 h 40"/>
              <a:gd name="T20" fmla="*/ 3122 w 30"/>
              <a:gd name="T21" fmla="*/ 62292 h 40"/>
              <a:gd name="T22" fmla="*/ 4684 w 30"/>
              <a:gd name="T23" fmla="*/ 65571 h 40"/>
              <a:gd name="T24" fmla="*/ 7806 w 30"/>
              <a:gd name="T25" fmla="*/ 65571 h 40"/>
              <a:gd name="T26" fmla="*/ 39031 w 30"/>
              <a:gd name="T27" fmla="*/ 65571 h 40"/>
              <a:gd name="T28" fmla="*/ 39031 w 30"/>
              <a:gd name="T29" fmla="*/ 65571 h 40"/>
              <a:gd name="T30" fmla="*/ 43715 w 30"/>
              <a:gd name="T31" fmla="*/ 65571 h 40"/>
              <a:gd name="T32" fmla="*/ 45276 w 30"/>
              <a:gd name="T33" fmla="*/ 62292 h 40"/>
              <a:gd name="T34" fmla="*/ 46837 w 30"/>
              <a:gd name="T35" fmla="*/ 60653 h 40"/>
              <a:gd name="T36" fmla="*/ 46837 w 30"/>
              <a:gd name="T37" fmla="*/ 57375 h 40"/>
              <a:gd name="T38" fmla="*/ 46837 w 30"/>
              <a:gd name="T39" fmla="*/ 8196 h 40"/>
              <a:gd name="T40" fmla="*/ 46837 w 30"/>
              <a:gd name="T41" fmla="*/ 8196 h 40"/>
              <a:gd name="T42" fmla="*/ 46837 w 30"/>
              <a:gd name="T43" fmla="*/ 4918 h 40"/>
              <a:gd name="T44" fmla="*/ 45276 w 30"/>
              <a:gd name="T45" fmla="*/ 1639 h 40"/>
              <a:gd name="T46" fmla="*/ 43715 w 30"/>
              <a:gd name="T47" fmla="*/ 0 h 40"/>
              <a:gd name="T48" fmla="*/ 39031 w 30"/>
              <a:gd name="T49" fmla="*/ 0 h 40"/>
              <a:gd name="T50" fmla="*/ 39031 w 30"/>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30" h="40">
                <a:moveTo>
                  <a:pt x="25" y="0"/>
                </a:moveTo>
                <a:lnTo>
                  <a:pt x="5" y="0"/>
                </a:lnTo>
                <a:lnTo>
                  <a:pt x="3" y="0"/>
                </a:lnTo>
                <a:lnTo>
                  <a:pt x="2" y="1"/>
                </a:lnTo>
                <a:lnTo>
                  <a:pt x="0" y="3"/>
                </a:lnTo>
                <a:lnTo>
                  <a:pt x="0" y="5"/>
                </a:lnTo>
                <a:lnTo>
                  <a:pt x="0" y="35"/>
                </a:lnTo>
                <a:lnTo>
                  <a:pt x="0" y="37"/>
                </a:lnTo>
                <a:lnTo>
                  <a:pt x="2" y="38"/>
                </a:lnTo>
                <a:lnTo>
                  <a:pt x="3" y="40"/>
                </a:lnTo>
                <a:lnTo>
                  <a:pt x="5" y="40"/>
                </a:lnTo>
                <a:lnTo>
                  <a:pt x="25" y="40"/>
                </a:lnTo>
                <a:lnTo>
                  <a:pt x="28" y="40"/>
                </a:lnTo>
                <a:lnTo>
                  <a:pt x="29" y="38"/>
                </a:lnTo>
                <a:lnTo>
                  <a:pt x="30" y="37"/>
                </a:lnTo>
                <a:lnTo>
                  <a:pt x="30" y="35"/>
                </a:lnTo>
                <a:lnTo>
                  <a:pt x="30" y="5"/>
                </a:lnTo>
                <a:lnTo>
                  <a:pt x="30" y="3"/>
                </a:lnTo>
                <a:lnTo>
                  <a:pt x="29" y="1"/>
                </a:lnTo>
                <a:lnTo>
                  <a:pt x="28" y="0"/>
                </a:lnTo>
                <a:lnTo>
                  <a:pt x="2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72" name="Freeform 168">
            <a:extLst>
              <a:ext uri="{FF2B5EF4-FFF2-40B4-BE49-F238E27FC236}">
                <a16:creationId xmlns:a16="http://schemas.microsoft.com/office/drawing/2014/main" id="{44D03A5A-6ED4-4367-AA82-C77D19758443}"/>
              </a:ext>
            </a:extLst>
          </p:cNvPr>
          <p:cNvSpPr>
            <a:spLocks noEditPoints="1"/>
          </p:cNvSpPr>
          <p:nvPr/>
        </p:nvSpPr>
        <p:spPr bwMode="auto">
          <a:xfrm>
            <a:off x="7192434" y="4603751"/>
            <a:ext cx="205317" cy="198967"/>
          </a:xfrm>
          <a:custGeom>
            <a:avLst/>
            <a:gdLst>
              <a:gd name="T0" fmla="*/ 76499 w 99"/>
              <a:gd name="T1" fmla="*/ 149875 h 98"/>
              <a:gd name="T2" fmla="*/ 46836 w 99"/>
              <a:gd name="T3" fmla="*/ 145287 h 98"/>
              <a:gd name="T4" fmla="*/ 23418 w 99"/>
              <a:gd name="T5" fmla="*/ 128464 h 98"/>
              <a:gd name="T6" fmla="*/ 6245 w 99"/>
              <a:gd name="T7" fmla="*/ 105524 h 98"/>
              <a:gd name="T8" fmla="*/ 0 w 99"/>
              <a:gd name="T9" fmla="*/ 74938 h 98"/>
              <a:gd name="T10" fmla="*/ 1561 w 99"/>
              <a:gd name="T11" fmla="*/ 59644 h 98"/>
              <a:gd name="T12" fmla="*/ 14051 w 99"/>
              <a:gd name="T13" fmla="*/ 33645 h 98"/>
              <a:gd name="T14" fmla="*/ 34347 w 99"/>
              <a:gd name="T15" fmla="*/ 12235 h 98"/>
              <a:gd name="T16" fmla="*/ 62448 w 99"/>
              <a:gd name="T17" fmla="*/ 1529 h 98"/>
              <a:gd name="T18" fmla="*/ 76499 w 99"/>
              <a:gd name="T19" fmla="*/ 0 h 98"/>
              <a:gd name="T20" fmla="*/ 107724 w 99"/>
              <a:gd name="T21" fmla="*/ 6117 h 98"/>
              <a:gd name="T22" fmla="*/ 131142 w 99"/>
              <a:gd name="T23" fmla="*/ 22940 h 98"/>
              <a:gd name="T24" fmla="*/ 148315 w 99"/>
              <a:gd name="T25" fmla="*/ 44351 h 98"/>
              <a:gd name="T26" fmla="*/ 154560 w 99"/>
              <a:gd name="T27" fmla="*/ 74938 h 98"/>
              <a:gd name="T28" fmla="*/ 152999 w 99"/>
              <a:gd name="T29" fmla="*/ 90231 h 98"/>
              <a:gd name="T30" fmla="*/ 140509 w 99"/>
              <a:gd name="T31" fmla="*/ 116230 h 98"/>
              <a:gd name="T32" fmla="*/ 120213 w 99"/>
              <a:gd name="T33" fmla="*/ 137640 h 98"/>
              <a:gd name="T34" fmla="*/ 92112 w 99"/>
              <a:gd name="T35" fmla="*/ 148346 h 98"/>
              <a:gd name="T36" fmla="*/ 76499 w 99"/>
              <a:gd name="T37" fmla="*/ 149875 h 98"/>
              <a:gd name="T38" fmla="*/ 76499 w 99"/>
              <a:gd name="T39" fmla="*/ 15293 h 98"/>
              <a:gd name="T40" fmla="*/ 54642 w 99"/>
              <a:gd name="T41" fmla="*/ 19881 h 98"/>
              <a:gd name="T42" fmla="*/ 32785 w 99"/>
              <a:gd name="T43" fmla="*/ 32116 h 98"/>
              <a:gd name="T44" fmla="*/ 21857 w 99"/>
              <a:gd name="T45" fmla="*/ 51997 h 98"/>
              <a:gd name="T46" fmla="*/ 15612 w 99"/>
              <a:gd name="T47" fmla="*/ 74938 h 98"/>
              <a:gd name="T48" fmla="*/ 17173 w 99"/>
              <a:gd name="T49" fmla="*/ 87172 h 98"/>
              <a:gd name="T50" fmla="*/ 24979 w 99"/>
              <a:gd name="T51" fmla="*/ 108583 h 98"/>
              <a:gd name="T52" fmla="*/ 42153 w 99"/>
              <a:gd name="T53" fmla="*/ 125406 h 98"/>
              <a:gd name="T54" fmla="*/ 65571 w 99"/>
              <a:gd name="T55" fmla="*/ 133052 h 98"/>
              <a:gd name="T56" fmla="*/ 76499 w 99"/>
              <a:gd name="T57" fmla="*/ 136111 h 98"/>
              <a:gd name="T58" fmla="*/ 99918 w 99"/>
              <a:gd name="T59" fmla="*/ 129994 h 98"/>
              <a:gd name="T60" fmla="*/ 121775 w 99"/>
              <a:gd name="T61" fmla="*/ 117759 h 98"/>
              <a:gd name="T62" fmla="*/ 132703 w 99"/>
              <a:gd name="T63" fmla="*/ 97878 h 98"/>
              <a:gd name="T64" fmla="*/ 138948 w 99"/>
              <a:gd name="T65" fmla="*/ 74938 h 98"/>
              <a:gd name="T66" fmla="*/ 137387 w 99"/>
              <a:gd name="T67" fmla="*/ 64232 h 98"/>
              <a:gd name="T68" fmla="*/ 129581 w 99"/>
              <a:gd name="T69" fmla="*/ 41292 h 98"/>
              <a:gd name="T70" fmla="*/ 112407 w 99"/>
              <a:gd name="T71" fmla="*/ 24469 h 98"/>
              <a:gd name="T72" fmla="*/ 88989 w 99"/>
              <a:gd name="T73" fmla="*/ 16823 h 98"/>
              <a:gd name="T74" fmla="*/ 76499 w 99"/>
              <a:gd name="T75" fmla="*/ 15293 h 9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99" h="98">
                <a:moveTo>
                  <a:pt x="49" y="98"/>
                </a:moveTo>
                <a:lnTo>
                  <a:pt x="49" y="98"/>
                </a:lnTo>
                <a:lnTo>
                  <a:pt x="40" y="97"/>
                </a:lnTo>
                <a:lnTo>
                  <a:pt x="30" y="95"/>
                </a:lnTo>
                <a:lnTo>
                  <a:pt x="22" y="90"/>
                </a:lnTo>
                <a:lnTo>
                  <a:pt x="15" y="84"/>
                </a:lnTo>
                <a:lnTo>
                  <a:pt x="9" y="76"/>
                </a:lnTo>
                <a:lnTo>
                  <a:pt x="4" y="69"/>
                </a:lnTo>
                <a:lnTo>
                  <a:pt x="1" y="59"/>
                </a:lnTo>
                <a:lnTo>
                  <a:pt x="0" y="49"/>
                </a:lnTo>
                <a:lnTo>
                  <a:pt x="1" y="39"/>
                </a:lnTo>
                <a:lnTo>
                  <a:pt x="4" y="29"/>
                </a:lnTo>
                <a:lnTo>
                  <a:pt x="9" y="22"/>
                </a:lnTo>
                <a:lnTo>
                  <a:pt x="15" y="15"/>
                </a:lnTo>
                <a:lnTo>
                  <a:pt x="22" y="8"/>
                </a:lnTo>
                <a:lnTo>
                  <a:pt x="30" y="4"/>
                </a:lnTo>
                <a:lnTo>
                  <a:pt x="40" y="1"/>
                </a:lnTo>
                <a:lnTo>
                  <a:pt x="49" y="0"/>
                </a:lnTo>
                <a:lnTo>
                  <a:pt x="59" y="1"/>
                </a:lnTo>
                <a:lnTo>
                  <a:pt x="69" y="4"/>
                </a:lnTo>
                <a:lnTo>
                  <a:pt x="77" y="8"/>
                </a:lnTo>
                <a:lnTo>
                  <a:pt x="84" y="15"/>
                </a:lnTo>
                <a:lnTo>
                  <a:pt x="90" y="22"/>
                </a:lnTo>
                <a:lnTo>
                  <a:pt x="95" y="29"/>
                </a:lnTo>
                <a:lnTo>
                  <a:pt x="98" y="39"/>
                </a:lnTo>
                <a:lnTo>
                  <a:pt x="99" y="49"/>
                </a:lnTo>
                <a:lnTo>
                  <a:pt x="98" y="59"/>
                </a:lnTo>
                <a:lnTo>
                  <a:pt x="95" y="69"/>
                </a:lnTo>
                <a:lnTo>
                  <a:pt x="90" y="76"/>
                </a:lnTo>
                <a:lnTo>
                  <a:pt x="84" y="84"/>
                </a:lnTo>
                <a:lnTo>
                  <a:pt x="77" y="90"/>
                </a:lnTo>
                <a:lnTo>
                  <a:pt x="69" y="95"/>
                </a:lnTo>
                <a:lnTo>
                  <a:pt x="59" y="97"/>
                </a:lnTo>
                <a:lnTo>
                  <a:pt x="49" y="98"/>
                </a:lnTo>
                <a:close/>
                <a:moveTo>
                  <a:pt x="49" y="10"/>
                </a:moveTo>
                <a:lnTo>
                  <a:pt x="49" y="10"/>
                </a:lnTo>
                <a:lnTo>
                  <a:pt x="42" y="11"/>
                </a:lnTo>
                <a:lnTo>
                  <a:pt x="35" y="13"/>
                </a:lnTo>
                <a:lnTo>
                  <a:pt x="27" y="16"/>
                </a:lnTo>
                <a:lnTo>
                  <a:pt x="21" y="21"/>
                </a:lnTo>
                <a:lnTo>
                  <a:pt x="16" y="27"/>
                </a:lnTo>
                <a:lnTo>
                  <a:pt x="14" y="34"/>
                </a:lnTo>
                <a:lnTo>
                  <a:pt x="11" y="42"/>
                </a:lnTo>
                <a:lnTo>
                  <a:pt x="10" y="49"/>
                </a:lnTo>
                <a:lnTo>
                  <a:pt x="11" y="57"/>
                </a:lnTo>
                <a:lnTo>
                  <a:pt x="14" y="64"/>
                </a:lnTo>
                <a:lnTo>
                  <a:pt x="16" y="71"/>
                </a:lnTo>
                <a:lnTo>
                  <a:pt x="21" y="77"/>
                </a:lnTo>
                <a:lnTo>
                  <a:pt x="27" y="82"/>
                </a:lnTo>
                <a:lnTo>
                  <a:pt x="35" y="85"/>
                </a:lnTo>
                <a:lnTo>
                  <a:pt x="42" y="87"/>
                </a:lnTo>
                <a:lnTo>
                  <a:pt x="49" y="89"/>
                </a:lnTo>
                <a:lnTo>
                  <a:pt x="57" y="87"/>
                </a:lnTo>
                <a:lnTo>
                  <a:pt x="64" y="85"/>
                </a:lnTo>
                <a:lnTo>
                  <a:pt x="72" y="82"/>
                </a:lnTo>
                <a:lnTo>
                  <a:pt x="78" y="77"/>
                </a:lnTo>
                <a:lnTo>
                  <a:pt x="83" y="71"/>
                </a:lnTo>
                <a:lnTo>
                  <a:pt x="85" y="64"/>
                </a:lnTo>
                <a:lnTo>
                  <a:pt x="88" y="57"/>
                </a:lnTo>
                <a:lnTo>
                  <a:pt x="89" y="49"/>
                </a:lnTo>
                <a:lnTo>
                  <a:pt x="88" y="42"/>
                </a:lnTo>
                <a:lnTo>
                  <a:pt x="85" y="34"/>
                </a:lnTo>
                <a:lnTo>
                  <a:pt x="83" y="27"/>
                </a:lnTo>
                <a:lnTo>
                  <a:pt x="78" y="21"/>
                </a:lnTo>
                <a:lnTo>
                  <a:pt x="72" y="16"/>
                </a:lnTo>
                <a:lnTo>
                  <a:pt x="64" y="13"/>
                </a:lnTo>
                <a:lnTo>
                  <a:pt x="57" y="11"/>
                </a:lnTo>
                <a:lnTo>
                  <a:pt x="49"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73" name="Freeform 169">
            <a:extLst>
              <a:ext uri="{FF2B5EF4-FFF2-40B4-BE49-F238E27FC236}">
                <a16:creationId xmlns:a16="http://schemas.microsoft.com/office/drawing/2014/main" id="{D46664C4-C659-4811-A7CF-1E37DD0D34CA}"/>
              </a:ext>
            </a:extLst>
          </p:cNvPr>
          <p:cNvSpPr>
            <a:spLocks noEditPoints="1"/>
          </p:cNvSpPr>
          <p:nvPr/>
        </p:nvSpPr>
        <p:spPr bwMode="auto">
          <a:xfrm>
            <a:off x="7236884" y="4654551"/>
            <a:ext cx="124883" cy="112183"/>
          </a:xfrm>
          <a:custGeom>
            <a:avLst/>
            <a:gdLst>
              <a:gd name="T0" fmla="*/ 46042 w 59"/>
              <a:gd name="T1" fmla="*/ 84305 h 55"/>
              <a:gd name="T2" fmla="*/ 42867 w 59"/>
              <a:gd name="T3" fmla="*/ 81239 h 55"/>
              <a:gd name="T4" fmla="*/ 19052 w 59"/>
              <a:gd name="T5" fmla="*/ 64378 h 55"/>
              <a:gd name="T6" fmla="*/ 6351 w 59"/>
              <a:gd name="T7" fmla="*/ 50583 h 55"/>
              <a:gd name="T8" fmla="*/ 0 w 59"/>
              <a:gd name="T9" fmla="*/ 30656 h 55"/>
              <a:gd name="T10" fmla="*/ 0 w 59"/>
              <a:gd name="T11" fmla="*/ 26058 h 55"/>
              <a:gd name="T12" fmla="*/ 6351 w 59"/>
              <a:gd name="T13" fmla="*/ 13795 h 55"/>
              <a:gd name="T14" fmla="*/ 14289 w 59"/>
              <a:gd name="T15" fmla="*/ 6131 h 55"/>
              <a:gd name="T16" fmla="*/ 25403 w 59"/>
              <a:gd name="T17" fmla="*/ 0 h 55"/>
              <a:gd name="T18" fmla="*/ 31753 w 59"/>
              <a:gd name="T19" fmla="*/ 0 h 55"/>
              <a:gd name="T20" fmla="*/ 46042 w 59"/>
              <a:gd name="T21" fmla="*/ 6131 h 55"/>
              <a:gd name="T22" fmla="*/ 53980 w 59"/>
              <a:gd name="T23" fmla="*/ 3066 h 55"/>
              <a:gd name="T24" fmla="*/ 61919 w 59"/>
              <a:gd name="T25" fmla="*/ 0 h 55"/>
              <a:gd name="T26" fmla="*/ 76208 w 59"/>
              <a:gd name="T27" fmla="*/ 3066 h 55"/>
              <a:gd name="T28" fmla="*/ 85734 w 59"/>
              <a:gd name="T29" fmla="*/ 7664 h 55"/>
              <a:gd name="T30" fmla="*/ 92084 w 59"/>
              <a:gd name="T31" fmla="*/ 18394 h 55"/>
              <a:gd name="T32" fmla="*/ 93672 w 59"/>
              <a:gd name="T33" fmla="*/ 30656 h 55"/>
              <a:gd name="T34" fmla="*/ 92084 w 59"/>
              <a:gd name="T35" fmla="*/ 39853 h 55"/>
              <a:gd name="T36" fmla="*/ 82558 w 59"/>
              <a:gd name="T37" fmla="*/ 56714 h 55"/>
              <a:gd name="T38" fmla="*/ 58743 w 59"/>
              <a:gd name="T39" fmla="*/ 78174 h 55"/>
              <a:gd name="T40" fmla="*/ 50805 w 59"/>
              <a:gd name="T41" fmla="*/ 81239 h 55"/>
              <a:gd name="T42" fmla="*/ 46042 w 59"/>
              <a:gd name="T43" fmla="*/ 84305 h 55"/>
              <a:gd name="T44" fmla="*/ 31753 w 59"/>
              <a:gd name="T45" fmla="*/ 15328 h 55"/>
              <a:gd name="T46" fmla="*/ 17464 w 59"/>
              <a:gd name="T47" fmla="*/ 21459 h 55"/>
              <a:gd name="T48" fmla="*/ 15877 w 59"/>
              <a:gd name="T49" fmla="*/ 30656 h 55"/>
              <a:gd name="T50" fmla="*/ 15877 w 59"/>
              <a:gd name="T51" fmla="*/ 36788 h 55"/>
              <a:gd name="T52" fmla="*/ 26990 w 59"/>
              <a:gd name="T53" fmla="*/ 52116 h 55"/>
              <a:gd name="T54" fmla="*/ 46042 w 59"/>
              <a:gd name="T55" fmla="*/ 67444 h 55"/>
              <a:gd name="T56" fmla="*/ 57156 w 59"/>
              <a:gd name="T57" fmla="*/ 61313 h 55"/>
              <a:gd name="T58" fmla="*/ 74620 w 59"/>
              <a:gd name="T59" fmla="*/ 39853 h 55"/>
              <a:gd name="T60" fmla="*/ 77795 w 59"/>
              <a:gd name="T61" fmla="*/ 30656 h 55"/>
              <a:gd name="T62" fmla="*/ 77795 w 59"/>
              <a:gd name="T63" fmla="*/ 27591 h 55"/>
              <a:gd name="T64" fmla="*/ 69857 w 59"/>
              <a:gd name="T65" fmla="*/ 18394 h 55"/>
              <a:gd name="T66" fmla="*/ 61919 w 59"/>
              <a:gd name="T67" fmla="*/ 15328 h 55"/>
              <a:gd name="T68" fmla="*/ 53980 w 59"/>
              <a:gd name="T69" fmla="*/ 22992 h 55"/>
              <a:gd name="T70" fmla="*/ 53980 w 59"/>
              <a:gd name="T71" fmla="*/ 27591 h 55"/>
              <a:gd name="T72" fmla="*/ 50805 w 59"/>
              <a:gd name="T73" fmla="*/ 30656 h 55"/>
              <a:gd name="T74" fmla="*/ 46042 w 59"/>
              <a:gd name="T75" fmla="*/ 30656 h 55"/>
              <a:gd name="T76" fmla="*/ 41279 w 59"/>
              <a:gd name="T77" fmla="*/ 29124 h 55"/>
              <a:gd name="T78" fmla="*/ 39692 w 59"/>
              <a:gd name="T79" fmla="*/ 22992 h 55"/>
              <a:gd name="T80" fmla="*/ 36516 w 59"/>
              <a:gd name="T81" fmla="*/ 18394 h 55"/>
              <a:gd name="T82" fmla="*/ 31753 w 59"/>
              <a:gd name="T83" fmla="*/ 15328 h 5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9" h="55">
                <a:moveTo>
                  <a:pt x="29" y="55"/>
                </a:moveTo>
                <a:lnTo>
                  <a:pt x="29" y="55"/>
                </a:lnTo>
                <a:lnTo>
                  <a:pt x="27" y="53"/>
                </a:lnTo>
                <a:lnTo>
                  <a:pt x="22" y="51"/>
                </a:lnTo>
                <a:lnTo>
                  <a:pt x="12" y="42"/>
                </a:lnTo>
                <a:lnTo>
                  <a:pt x="7" y="37"/>
                </a:lnTo>
                <a:lnTo>
                  <a:pt x="4" y="33"/>
                </a:lnTo>
                <a:lnTo>
                  <a:pt x="1" y="26"/>
                </a:lnTo>
                <a:lnTo>
                  <a:pt x="0" y="20"/>
                </a:lnTo>
                <a:lnTo>
                  <a:pt x="0" y="17"/>
                </a:lnTo>
                <a:lnTo>
                  <a:pt x="1" y="12"/>
                </a:lnTo>
                <a:lnTo>
                  <a:pt x="4" y="9"/>
                </a:lnTo>
                <a:lnTo>
                  <a:pt x="5" y="5"/>
                </a:lnTo>
                <a:lnTo>
                  <a:pt x="9" y="4"/>
                </a:lnTo>
                <a:lnTo>
                  <a:pt x="11" y="2"/>
                </a:lnTo>
                <a:lnTo>
                  <a:pt x="16" y="0"/>
                </a:lnTo>
                <a:lnTo>
                  <a:pt x="20" y="0"/>
                </a:lnTo>
                <a:lnTo>
                  <a:pt x="25" y="2"/>
                </a:lnTo>
                <a:lnTo>
                  <a:pt x="29" y="4"/>
                </a:lnTo>
                <a:lnTo>
                  <a:pt x="34" y="2"/>
                </a:lnTo>
                <a:lnTo>
                  <a:pt x="39" y="0"/>
                </a:lnTo>
                <a:lnTo>
                  <a:pt x="43" y="0"/>
                </a:lnTo>
                <a:lnTo>
                  <a:pt x="48" y="2"/>
                </a:lnTo>
                <a:lnTo>
                  <a:pt x="50" y="4"/>
                </a:lnTo>
                <a:lnTo>
                  <a:pt x="54" y="5"/>
                </a:lnTo>
                <a:lnTo>
                  <a:pt x="55" y="9"/>
                </a:lnTo>
                <a:lnTo>
                  <a:pt x="58" y="12"/>
                </a:lnTo>
                <a:lnTo>
                  <a:pt x="59" y="17"/>
                </a:lnTo>
                <a:lnTo>
                  <a:pt x="59" y="20"/>
                </a:lnTo>
                <a:lnTo>
                  <a:pt x="58" y="26"/>
                </a:lnTo>
                <a:lnTo>
                  <a:pt x="55" y="33"/>
                </a:lnTo>
                <a:lnTo>
                  <a:pt x="52" y="37"/>
                </a:lnTo>
                <a:lnTo>
                  <a:pt x="47" y="42"/>
                </a:lnTo>
                <a:lnTo>
                  <a:pt x="37" y="51"/>
                </a:lnTo>
                <a:lnTo>
                  <a:pt x="32" y="53"/>
                </a:lnTo>
                <a:lnTo>
                  <a:pt x="29" y="55"/>
                </a:lnTo>
                <a:close/>
                <a:moveTo>
                  <a:pt x="20" y="10"/>
                </a:moveTo>
                <a:lnTo>
                  <a:pt x="20" y="10"/>
                </a:lnTo>
                <a:lnTo>
                  <a:pt x="15" y="12"/>
                </a:lnTo>
                <a:lnTo>
                  <a:pt x="11" y="14"/>
                </a:lnTo>
                <a:lnTo>
                  <a:pt x="10" y="18"/>
                </a:lnTo>
                <a:lnTo>
                  <a:pt x="10" y="20"/>
                </a:lnTo>
                <a:lnTo>
                  <a:pt x="10" y="24"/>
                </a:lnTo>
                <a:lnTo>
                  <a:pt x="12" y="26"/>
                </a:lnTo>
                <a:lnTo>
                  <a:pt x="17" y="34"/>
                </a:lnTo>
                <a:lnTo>
                  <a:pt x="23" y="40"/>
                </a:lnTo>
                <a:lnTo>
                  <a:pt x="29" y="44"/>
                </a:lnTo>
                <a:lnTo>
                  <a:pt x="36" y="40"/>
                </a:lnTo>
                <a:lnTo>
                  <a:pt x="42" y="34"/>
                </a:lnTo>
                <a:lnTo>
                  <a:pt x="47" y="26"/>
                </a:lnTo>
                <a:lnTo>
                  <a:pt x="49" y="24"/>
                </a:lnTo>
                <a:lnTo>
                  <a:pt x="49" y="20"/>
                </a:lnTo>
                <a:lnTo>
                  <a:pt x="49" y="18"/>
                </a:lnTo>
                <a:lnTo>
                  <a:pt x="48" y="14"/>
                </a:lnTo>
                <a:lnTo>
                  <a:pt x="44" y="12"/>
                </a:lnTo>
                <a:lnTo>
                  <a:pt x="39" y="10"/>
                </a:lnTo>
                <a:lnTo>
                  <a:pt x="36" y="12"/>
                </a:lnTo>
                <a:lnTo>
                  <a:pt x="34" y="15"/>
                </a:lnTo>
                <a:lnTo>
                  <a:pt x="34" y="18"/>
                </a:lnTo>
                <a:lnTo>
                  <a:pt x="33" y="19"/>
                </a:lnTo>
                <a:lnTo>
                  <a:pt x="32" y="20"/>
                </a:lnTo>
                <a:lnTo>
                  <a:pt x="29" y="20"/>
                </a:lnTo>
                <a:lnTo>
                  <a:pt x="27" y="20"/>
                </a:lnTo>
                <a:lnTo>
                  <a:pt x="26" y="19"/>
                </a:lnTo>
                <a:lnTo>
                  <a:pt x="25" y="18"/>
                </a:lnTo>
                <a:lnTo>
                  <a:pt x="25" y="15"/>
                </a:lnTo>
                <a:lnTo>
                  <a:pt x="23" y="12"/>
                </a:lnTo>
                <a:lnTo>
                  <a:pt x="20"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grpSp>
        <p:nvGrpSpPr>
          <p:cNvPr id="174" name="Group 576">
            <a:extLst>
              <a:ext uri="{FF2B5EF4-FFF2-40B4-BE49-F238E27FC236}">
                <a16:creationId xmlns:a16="http://schemas.microsoft.com/office/drawing/2014/main" id="{A6C8FD8C-04FA-49DD-9BFE-D1F7EF4BAF21}"/>
              </a:ext>
            </a:extLst>
          </p:cNvPr>
          <p:cNvGrpSpPr>
            <a:grpSpLocks/>
          </p:cNvGrpSpPr>
          <p:nvPr/>
        </p:nvGrpSpPr>
        <p:grpSpPr bwMode="auto">
          <a:xfrm>
            <a:off x="7666567" y="4603752"/>
            <a:ext cx="237067" cy="182033"/>
            <a:chOff x="7666901" y="4603770"/>
            <a:chExt cx="237306" cy="181101"/>
          </a:xfrm>
        </p:grpSpPr>
        <p:sp>
          <p:nvSpPr>
            <p:cNvPr id="175" name="Freeform 170">
              <a:extLst>
                <a:ext uri="{FF2B5EF4-FFF2-40B4-BE49-F238E27FC236}">
                  <a16:creationId xmlns:a16="http://schemas.microsoft.com/office/drawing/2014/main" id="{969ACF50-37FC-4542-B979-F430AAB811B5}"/>
                </a:ext>
              </a:extLst>
            </p:cNvPr>
            <p:cNvSpPr>
              <a:spLocks/>
            </p:cNvSpPr>
            <p:nvPr/>
          </p:nvSpPr>
          <p:spPr bwMode="auto">
            <a:xfrm>
              <a:off x="7666901" y="4659975"/>
              <a:ext cx="62449" cy="124896"/>
            </a:xfrm>
            <a:custGeom>
              <a:avLst/>
              <a:gdLst>
                <a:gd name="T0" fmla="*/ 52041 w 30"/>
                <a:gd name="T1" fmla="*/ 0 h 60"/>
                <a:gd name="T2" fmla="*/ 10408 w 30"/>
                <a:gd name="T3" fmla="*/ 0 h 60"/>
                <a:gd name="T4" fmla="*/ 10408 w 30"/>
                <a:gd name="T5" fmla="*/ 0 h 60"/>
                <a:gd name="T6" fmla="*/ 6245 w 30"/>
                <a:gd name="T7" fmla="*/ 0 h 60"/>
                <a:gd name="T8" fmla="*/ 2082 w 30"/>
                <a:gd name="T9" fmla="*/ 4163 h 60"/>
                <a:gd name="T10" fmla="*/ 0 w 30"/>
                <a:gd name="T11" fmla="*/ 6245 h 60"/>
                <a:gd name="T12" fmla="*/ 0 w 30"/>
                <a:gd name="T13" fmla="*/ 10408 h 60"/>
                <a:gd name="T14" fmla="*/ 0 w 30"/>
                <a:gd name="T15" fmla="*/ 114488 h 60"/>
                <a:gd name="T16" fmla="*/ 0 w 30"/>
                <a:gd name="T17" fmla="*/ 114488 h 60"/>
                <a:gd name="T18" fmla="*/ 0 w 30"/>
                <a:gd name="T19" fmla="*/ 118651 h 60"/>
                <a:gd name="T20" fmla="*/ 2082 w 30"/>
                <a:gd name="T21" fmla="*/ 120733 h 60"/>
                <a:gd name="T22" fmla="*/ 6245 w 30"/>
                <a:gd name="T23" fmla="*/ 124896 h 60"/>
                <a:gd name="T24" fmla="*/ 10408 w 30"/>
                <a:gd name="T25" fmla="*/ 124896 h 60"/>
                <a:gd name="T26" fmla="*/ 52041 w 30"/>
                <a:gd name="T27" fmla="*/ 124896 h 60"/>
                <a:gd name="T28" fmla="*/ 52041 w 30"/>
                <a:gd name="T29" fmla="*/ 124896 h 60"/>
                <a:gd name="T30" fmla="*/ 56204 w 30"/>
                <a:gd name="T31" fmla="*/ 124896 h 60"/>
                <a:gd name="T32" fmla="*/ 58286 w 30"/>
                <a:gd name="T33" fmla="*/ 120733 h 60"/>
                <a:gd name="T34" fmla="*/ 62449 w 30"/>
                <a:gd name="T35" fmla="*/ 118651 h 60"/>
                <a:gd name="T36" fmla="*/ 62449 w 30"/>
                <a:gd name="T37" fmla="*/ 114488 h 60"/>
                <a:gd name="T38" fmla="*/ 62449 w 30"/>
                <a:gd name="T39" fmla="*/ 10408 h 60"/>
                <a:gd name="T40" fmla="*/ 62449 w 30"/>
                <a:gd name="T41" fmla="*/ 10408 h 60"/>
                <a:gd name="T42" fmla="*/ 62449 w 30"/>
                <a:gd name="T43" fmla="*/ 6245 h 60"/>
                <a:gd name="T44" fmla="*/ 58286 w 30"/>
                <a:gd name="T45" fmla="*/ 4163 h 60"/>
                <a:gd name="T46" fmla="*/ 56204 w 30"/>
                <a:gd name="T47" fmla="*/ 0 h 60"/>
                <a:gd name="T48" fmla="*/ 52041 w 30"/>
                <a:gd name="T49" fmla="*/ 0 h 60"/>
                <a:gd name="T50" fmla="*/ 52041 w 30"/>
                <a:gd name="T51" fmla="*/ 0 h 6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30" h="60">
                  <a:moveTo>
                    <a:pt x="25" y="0"/>
                  </a:moveTo>
                  <a:lnTo>
                    <a:pt x="5" y="0"/>
                  </a:lnTo>
                  <a:lnTo>
                    <a:pt x="3" y="0"/>
                  </a:lnTo>
                  <a:lnTo>
                    <a:pt x="1" y="2"/>
                  </a:lnTo>
                  <a:lnTo>
                    <a:pt x="0" y="3"/>
                  </a:lnTo>
                  <a:lnTo>
                    <a:pt x="0" y="5"/>
                  </a:lnTo>
                  <a:lnTo>
                    <a:pt x="0" y="55"/>
                  </a:lnTo>
                  <a:lnTo>
                    <a:pt x="0" y="57"/>
                  </a:lnTo>
                  <a:lnTo>
                    <a:pt x="1" y="58"/>
                  </a:lnTo>
                  <a:lnTo>
                    <a:pt x="3" y="60"/>
                  </a:lnTo>
                  <a:lnTo>
                    <a:pt x="5" y="60"/>
                  </a:lnTo>
                  <a:lnTo>
                    <a:pt x="25" y="60"/>
                  </a:lnTo>
                  <a:lnTo>
                    <a:pt x="27" y="60"/>
                  </a:lnTo>
                  <a:lnTo>
                    <a:pt x="28" y="58"/>
                  </a:lnTo>
                  <a:lnTo>
                    <a:pt x="30" y="57"/>
                  </a:lnTo>
                  <a:lnTo>
                    <a:pt x="30" y="55"/>
                  </a:lnTo>
                  <a:lnTo>
                    <a:pt x="30" y="5"/>
                  </a:lnTo>
                  <a:lnTo>
                    <a:pt x="30" y="3"/>
                  </a:lnTo>
                  <a:lnTo>
                    <a:pt x="28" y="2"/>
                  </a:lnTo>
                  <a:lnTo>
                    <a:pt x="27" y="0"/>
                  </a:lnTo>
                  <a:lnTo>
                    <a:pt x="2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76" name="Freeform 171">
              <a:extLst>
                <a:ext uri="{FF2B5EF4-FFF2-40B4-BE49-F238E27FC236}">
                  <a16:creationId xmlns:a16="http://schemas.microsoft.com/office/drawing/2014/main" id="{597244AB-EAD6-4AFC-BCEA-61431EFCD00A}"/>
                </a:ext>
              </a:extLst>
            </p:cNvPr>
            <p:cNvSpPr>
              <a:spLocks/>
            </p:cNvSpPr>
            <p:nvPr/>
          </p:nvSpPr>
          <p:spPr bwMode="auto">
            <a:xfrm>
              <a:off x="7748086" y="4603770"/>
              <a:ext cx="156121" cy="181100"/>
            </a:xfrm>
            <a:custGeom>
              <a:avLst/>
              <a:gdLst>
                <a:gd name="T0" fmla="*/ 151902 w 74"/>
                <a:gd name="T1" fmla="*/ 52906 h 89"/>
                <a:gd name="T2" fmla="*/ 151902 w 74"/>
                <a:gd name="T3" fmla="*/ 52906 h 89"/>
                <a:gd name="T4" fmla="*/ 149792 w 74"/>
                <a:gd name="T5" fmla="*/ 48836 h 89"/>
                <a:gd name="T6" fmla="*/ 145572 w 74"/>
                <a:gd name="T7" fmla="*/ 48836 h 89"/>
                <a:gd name="T8" fmla="*/ 82280 w 74"/>
                <a:gd name="T9" fmla="*/ 48836 h 89"/>
                <a:gd name="T10" fmla="*/ 82280 w 74"/>
                <a:gd name="T11" fmla="*/ 10174 h 89"/>
                <a:gd name="T12" fmla="*/ 82280 w 74"/>
                <a:gd name="T13" fmla="*/ 10174 h 89"/>
                <a:gd name="T14" fmla="*/ 82280 w 74"/>
                <a:gd name="T15" fmla="*/ 4070 h 89"/>
                <a:gd name="T16" fmla="*/ 80170 w 74"/>
                <a:gd name="T17" fmla="*/ 2035 h 89"/>
                <a:gd name="T18" fmla="*/ 78061 w 74"/>
                <a:gd name="T19" fmla="*/ 0 h 89"/>
                <a:gd name="T20" fmla="*/ 71731 w 74"/>
                <a:gd name="T21" fmla="*/ 0 h 89"/>
                <a:gd name="T22" fmla="*/ 40085 w 74"/>
                <a:gd name="T23" fmla="*/ 0 h 89"/>
                <a:gd name="T24" fmla="*/ 40085 w 74"/>
                <a:gd name="T25" fmla="*/ 0 h 89"/>
                <a:gd name="T26" fmla="*/ 35866 w 74"/>
                <a:gd name="T27" fmla="*/ 2035 h 89"/>
                <a:gd name="T28" fmla="*/ 29536 w 74"/>
                <a:gd name="T29" fmla="*/ 4070 h 89"/>
                <a:gd name="T30" fmla="*/ 0 w 74"/>
                <a:gd name="T31" fmla="*/ 69184 h 89"/>
                <a:gd name="T32" fmla="*/ 0 w 74"/>
                <a:gd name="T33" fmla="*/ 164821 h 89"/>
                <a:gd name="T34" fmla="*/ 37975 w 74"/>
                <a:gd name="T35" fmla="*/ 181100 h 89"/>
                <a:gd name="T36" fmla="*/ 37975 w 74"/>
                <a:gd name="T37" fmla="*/ 181100 h 89"/>
                <a:gd name="T38" fmla="*/ 40085 w 74"/>
                <a:gd name="T39" fmla="*/ 181100 h 89"/>
                <a:gd name="T40" fmla="*/ 124475 w 74"/>
                <a:gd name="T41" fmla="*/ 181100 h 89"/>
                <a:gd name="T42" fmla="*/ 124475 w 74"/>
                <a:gd name="T43" fmla="*/ 181100 h 89"/>
                <a:gd name="T44" fmla="*/ 130804 w 74"/>
                <a:gd name="T45" fmla="*/ 177030 h 89"/>
                <a:gd name="T46" fmla="*/ 135024 w 74"/>
                <a:gd name="T47" fmla="*/ 172961 h 89"/>
                <a:gd name="T48" fmla="*/ 156121 w 74"/>
                <a:gd name="T49" fmla="*/ 63080 h 89"/>
                <a:gd name="T50" fmla="*/ 156121 w 74"/>
                <a:gd name="T51" fmla="*/ 63080 h 89"/>
                <a:gd name="T52" fmla="*/ 156121 w 74"/>
                <a:gd name="T53" fmla="*/ 56975 h 89"/>
                <a:gd name="T54" fmla="*/ 151902 w 74"/>
                <a:gd name="T55" fmla="*/ 52906 h 89"/>
                <a:gd name="T56" fmla="*/ 151902 w 74"/>
                <a:gd name="T57" fmla="*/ 52906 h 8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4" h="89">
                  <a:moveTo>
                    <a:pt x="72" y="26"/>
                  </a:moveTo>
                  <a:lnTo>
                    <a:pt x="72" y="26"/>
                  </a:lnTo>
                  <a:lnTo>
                    <a:pt x="71" y="24"/>
                  </a:lnTo>
                  <a:lnTo>
                    <a:pt x="69" y="24"/>
                  </a:lnTo>
                  <a:lnTo>
                    <a:pt x="39" y="24"/>
                  </a:lnTo>
                  <a:lnTo>
                    <a:pt x="39" y="5"/>
                  </a:lnTo>
                  <a:lnTo>
                    <a:pt x="39" y="2"/>
                  </a:lnTo>
                  <a:lnTo>
                    <a:pt x="38" y="1"/>
                  </a:lnTo>
                  <a:lnTo>
                    <a:pt x="37" y="0"/>
                  </a:lnTo>
                  <a:lnTo>
                    <a:pt x="34" y="0"/>
                  </a:lnTo>
                  <a:lnTo>
                    <a:pt x="19" y="0"/>
                  </a:lnTo>
                  <a:lnTo>
                    <a:pt x="17" y="1"/>
                  </a:lnTo>
                  <a:lnTo>
                    <a:pt x="14" y="2"/>
                  </a:lnTo>
                  <a:lnTo>
                    <a:pt x="0" y="34"/>
                  </a:lnTo>
                  <a:lnTo>
                    <a:pt x="0" y="81"/>
                  </a:lnTo>
                  <a:lnTo>
                    <a:pt x="18" y="89"/>
                  </a:lnTo>
                  <a:lnTo>
                    <a:pt x="19" y="89"/>
                  </a:lnTo>
                  <a:lnTo>
                    <a:pt x="59" y="89"/>
                  </a:lnTo>
                  <a:lnTo>
                    <a:pt x="62" y="87"/>
                  </a:lnTo>
                  <a:lnTo>
                    <a:pt x="64" y="85"/>
                  </a:lnTo>
                  <a:lnTo>
                    <a:pt x="74" y="31"/>
                  </a:lnTo>
                  <a:lnTo>
                    <a:pt x="74" y="28"/>
                  </a:lnTo>
                  <a:lnTo>
                    <a:pt x="72" y="2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grpSp>
      <p:grpSp>
        <p:nvGrpSpPr>
          <p:cNvPr id="177" name="Group 577">
            <a:extLst>
              <a:ext uri="{FF2B5EF4-FFF2-40B4-BE49-F238E27FC236}">
                <a16:creationId xmlns:a16="http://schemas.microsoft.com/office/drawing/2014/main" id="{34EA80B2-3A9E-43C1-838C-A9AFD0ABF6BF}"/>
              </a:ext>
            </a:extLst>
          </p:cNvPr>
          <p:cNvGrpSpPr>
            <a:grpSpLocks/>
          </p:cNvGrpSpPr>
          <p:nvPr/>
        </p:nvGrpSpPr>
        <p:grpSpPr bwMode="auto">
          <a:xfrm>
            <a:off x="8172451" y="4603752"/>
            <a:ext cx="230716" cy="182033"/>
            <a:chOff x="8172731" y="4603770"/>
            <a:chExt cx="231059" cy="181100"/>
          </a:xfrm>
        </p:grpSpPr>
        <p:sp>
          <p:nvSpPr>
            <p:cNvPr id="178" name="Freeform 172">
              <a:extLst>
                <a:ext uri="{FF2B5EF4-FFF2-40B4-BE49-F238E27FC236}">
                  <a16:creationId xmlns:a16="http://schemas.microsoft.com/office/drawing/2014/main" id="{33F1199B-7E4B-41E5-8EBC-E6E2BEB4E36E}"/>
                </a:ext>
              </a:extLst>
            </p:cNvPr>
            <p:cNvSpPr>
              <a:spLocks/>
            </p:cNvSpPr>
            <p:nvPr/>
          </p:nvSpPr>
          <p:spPr bwMode="auto">
            <a:xfrm>
              <a:off x="8347586" y="4603770"/>
              <a:ext cx="56204" cy="118653"/>
            </a:xfrm>
            <a:custGeom>
              <a:avLst/>
              <a:gdLst>
                <a:gd name="T0" fmla="*/ 9690 w 29"/>
                <a:gd name="T1" fmla="*/ 118653 h 59"/>
                <a:gd name="T2" fmla="*/ 46514 w 29"/>
                <a:gd name="T3" fmla="*/ 118653 h 59"/>
                <a:gd name="T4" fmla="*/ 46514 w 29"/>
                <a:gd name="T5" fmla="*/ 118653 h 59"/>
                <a:gd name="T6" fmla="*/ 52328 w 29"/>
                <a:gd name="T7" fmla="*/ 118653 h 59"/>
                <a:gd name="T8" fmla="*/ 54266 w 29"/>
                <a:gd name="T9" fmla="*/ 116642 h 59"/>
                <a:gd name="T10" fmla="*/ 56204 w 29"/>
                <a:gd name="T11" fmla="*/ 114631 h 59"/>
                <a:gd name="T12" fmla="*/ 56204 w 29"/>
                <a:gd name="T13" fmla="*/ 108598 h 59"/>
                <a:gd name="T14" fmla="*/ 56204 w 29"/>
                <a:gd name="T15" fmla="*/ 10055 h 59"/>
                <a:gd name="T16" fmla="*/ 56204 w 29"/>
                <a:gd name="T17" fmla="*/ 10055 h 59"/>
                <a:gd name="T18" fmla="*/ 56204 w 29"/>
                <a:gd name="T19" fmla="*/ 4022 h 59"/>
                <a:gd name="T20" fmla="*/ 54266 w 29"/>
                <a:gd name="T21" fmla="*/ 2011 h 59"/>
                <a:gd name="T22" fmla="*/ 52328 w 29"/>
                <a:gd name="T23" fmla="*/ 0 h 59"/>
                <a:gd name="T24" fmla="*/ 46514 w 29"/>
                <a:gd name="T25" fmla="*/ 0 h 59"/>
                <a:gd name="T26" fmla="*/ 9690 w 29"/>
                <a:gd name="T27" fmla="*/ 0 h 59"/>
                <a:gd name="T28" fmla="*/ 9690 w 29"/>
                <a:gd name="T29" fmla="*/ 0 h 59"/>
                <a:gd name="T30" fmla="*/ 3876 w 29"/>
                <a:gd name="T31" fmla="*/ 0 h 59"/>
                <a:gd name="T32" fmla="*/ 1938 w 29"/>
                <a:gd name="T33" fmla="*/ 2011 h 59"/>
                <a:gd name="T34" fmla="*/ 0 w 29"/>
                <a:gd name="T35" fmla="*/ 4022 h 59"/>
                <a:gd name="T36" fmla="*/ 0 w 29"/>
                <a:gd name="T37" fmla="*/ 10055 h 59"/>
                <a:gd name="T38" fmla="*/ 0 w 29"/>
                <a:gd name="T39" fmla="*/ 108598 h 59"/>
                <a:gd name="T40" fmla="*/ 0 w 29"/>
                <a:gd name="T41" fmla="*/ 108598 h 59"/>
                <a:gd name="T42" fmla="*/ 0 w 29"/>
                <a:gd name="T43" fmla="*/ 114631 h 59"/>
                <a:gd name="T44" fmla="*/ 1938 w 29"/>
                <a:gd name="T45" fmla="*/ 116642 h 59"/>
                <a:gd name="T46" fmla="*/ 3876 w 29"/>
                <a:gd name="T47" fmla="*/ 118653 h 59"/>
                <a:gd name="T48" fmla="*/ 9690 w 29"/>
                <a:gd name="T49" fmla="*/ 118653 h 59"/>
                <a:gd name="T50" fmla="*/ 9690 w 29"/>
                <a:gd name="T51" fmla="*/ 118653 h 5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9" h="59">
                  <a:moveTo>
                    <a:pt x="5" y="59"/>
                  </a:moveTo>
                  <a:lnTo>
                    <a:pt x="24" y="59"/>
                  </a:lnTo>
                  <a:lnTo>
                    <a:pt x="27" y="59"/>
                  </a:lnTo>
                  <a:lnTo>
                    <a:pt x="28" y="58"/>
                  </a:lnTo>
                  <a:lnTo>
                    <a:pt x="29" y="57"/>
                  </a:lnTo>
                  <a:lnTo>
                    <a:pt x="29" y="54"/>
                  </a:lnTo>
                  <a:lnTo>
                    <a:pt x="29" y="5"/>
                  </a:lnTo>
                  <a:lnTo>
                    <a:pt x="29" y="2"/>
                  </a:lnTo>
                  <a:lnTo>
                    <a:pt x="28" y="1"/>
                  </a:lnTo>
                  <a:lnTo>
                    <a:pt x="27" y="0"/>
                  </a:lnTo>
                  <a:lnTo>
                    <a:pt x="24" y="0"/>
                  </a:lnTo>
                  <a:lnTo>
                    <a:pt x="5" y="0"/>
                  </a:lnTo>
                  <a:lnTo>
                    <a:pt x="2" y="0"/>
                  </a:lnTo>
                  <a:lnTo>
                    <a:pt x="1" y="1"/>
                  </a:lnTo>
                  <a:lnTo>
                    <a:pt x="0" y="2"/>
                  </a:lnTo>
                  <a:lnTo>
                    <a:pt x="0" y="5"/>
                  </a:lnTo>
                  <a:lnTo>
                    <a:pt x="0" y="54"/>
                  </a:lnTo>
                  <a:lnTo>
                    <a:pt x="0" y="57"/>
                  </a:lnTo>
                  <a:lnTo>
                    <a:pt x="1" y="58"/>
                  </a:lnTo>
                  <a:lnTo>
                    <a:pt x="2" y="59"/>
                  </a:lnTo>
                  <a:lnTo>
                    <a:pt x="5" y="5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79" name="Freeform 173">
              <a:extLst>
                <a:ext uri="{FF2B5EF4-FFF2-40B4-BE49-F238E27FC236}">
                  <a16:creationId xmlns:a16="http://schemas.microsoft.com/office/drawing/2014/main" id="{6B64258B-84FA-43F0-B968-37965BE39794}"/>
                </a:ext>
              </a:extLst>
            </p:cNvPr>
            <p:cNvSpPr>
              <a:spLocks/>
            </p:cNvSpPr>
            <p:nvPr/>
          </p:nvSpPr>
          <p:spPr bwMode="auto">
            <a:xfrm>
              <a:off x="8172731" y="4603770"/>
              <a:ext cx="149875" cy="181100"/>
            </a:xfrm>
            <a:custGeom>
              <a:avLst/>
              <a:gdLst>
                <a:gd name="T0" fmla="*/ 2025 w 74"/>
                <a:gd name="T1" fmla="*/ 128194 h 89"/>
                <a:gd name="T2" fmla="*/ 2025 w 74"/>
                <a:gd name="T3" fmla="*/ 128194 h 89"/>
                <a:gd name="T4" fmla="*/ 4051 w 74"/>
                <a:gd name="T5" fmla="*/ 130229 h 89"/>
                <a:gd name="T6" fmla="*/ 10127 w 74"/>
                <a:gd name="T7" fmla="*/ 130229 h 89"/>
                <a:gd name="T8" fmla="*/ 68861 w 74"/>
                <a:gd name="T9" fmla="*/ 130229 h 89"/>
                <a:gd name="T10" fmla="*/ 68861 w 74"/>
                <a:gd name="T11" fmla="*/ 170926 h 89"/>
                <a:gd name="T12" fmla="*/ 68861 w 74"/>
                <a:gd name="T13" fmla="*/ 170926 h 89"/>
                <a:gd name="T14" fmla="*/ 68861 w 74"/>
                <a:gd name="T15" fmla="*/ 174996 h 89"/>
                <a:gd name="T16" fmla="*/ 72912 w 74"/>
                <a:gd name="T17" fmla="*/ 177030 h 89"/>
                <a:gd name="T18" fmla="*/ 74938 w 74"/>
                <a:gd name="T19" fmla="*/ 181100 h 89"/>
                <a:gd name="T20" fmla="*/ 78988 w 74"/>
                <a:gd name="T21" fmla="*/ 181100 h 89"/>
                <a:gd name="T22" fmla="*/ 109368 w 74"/>
                <a:gd name="T23" fmla="*/ 181100 h 89"/>
                <a:gd name="T24" fmla="*/ 109368 w 74"/>
                <a:gd name="T25" fmla="*/ 181100 h 89"/>
                <a:gd name="T26" fmla="*/ 115444 w 74"/>
                <a:gd name="T27" fmla="*/ 177030 h 89"/>
                <a:gd name="T28" fmla="*/ 119495 w 74"/>
                <a:gd name="T29" fmla="*/ 174996 h 89"/>
                <a:gd name="T30" fmla="*/ 149875 w 74"/>
                <a:gd name="T31" fmla="*/ 109881 h 89"/>
                <a:gd name="T32" fmla="*/ 149875 w 74"/>
                <a:gd name="T33" fmla="*/ 14244 h 89"/>
                <a:gd name="T34" fmla="*/ 111394 w 74"/>
                <a:gd name="T35" fmla="*/ 0 h 89"/>
                <a:gd name="T36" fmla="*/ 111394 w 74"/>
                <a:gd name="T37" fmla="*/ 0 h 89"/>
                <a:gd name="T38" fmla="*/ 109368 w 74"/>
                <a:gd name="T39" fmla="*/ 0 h 89"/>
                <a:gd name="T40" fmla="*/ 30380 w 74"/>
                <a:gd name="T41" fmla="*/ 0 h 89"/>
                <a:gd name="T42" fmla="*/ 30380 w 74"/>
                <a:gd name="T43" fmla="*/ 0 h 89"/>
                <a:gd name="T44" fmla="*/ 22279 w 74"/>
                <a:gd name="T45" fmla="*/ 2035 h 89"/>
                <a:gd name="T46" fmla="*/ 20253 w 74"/>
                <a:gd name="T47" fmla="*/ 8139 h 89"/>
                <a:gd name="T48" fmla="*/ 0 w 74"/>
                <a:gd name="T49" fmla="*/ 118020 h 89"/>
                <a:gd name="T50" fmla="*/ 0 w 74"/>
                <a:gd name="T51" fmla="*/ 118020 h 89"/>
                <a:gd name="T52" fmla="*/ 0 w 74"/>
                <a:gd name="T53" fmla="*/ 122090 h 89"/>
                <a:gd name="T54" fmla="*/ 2025 w 74"/>
                <a:gd name="T55" fmla="*/ 128194 h 89"/>
                <a:gd name="T56" fmla="*/ 2025 w 74"/>
                <a:gd name="T57" fmla="*/ 128194 h 8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4" h="89">
                  <a:moveTo>
                    <a:pt x="1" y="63"/>
                  </a:moveTo>
                  <a:lnTo>
                    <a:pt x="1" y="63"/>
                  </a:lnTo>
                  <a:lnTo>
                    <a:pt x="2" y="64"/>
                  </a:lnTo>
                  <a:lnTo>
                    <a:pt x="5" y="64"/>
                  </a:lnTo>
                  <a:lnTo>
                    <a:pt x="34" y="64"/>
                  </a:lnTo>
                  <a:lnTo>
                    <a:pt x="34" y="84"/>
                  </a:lnTo>
                  <a:lnTo>
                    <a:pt x="34" y="86"/>
                  </a:lnTo>
                  <a:lnTo>
                    <a:pt x="36" y="87"/>
                  </a:lnTo>
                  <a:lnTo>
                    <a:pt x="37" y="89"/>
                  </a:lnTo>
                  <a:lnTo>
                    <a:pt x="39" y="89"/>
                  </a:lnTo>
                  <a:lnTo>
                    <a:pt x="54" y="89"/>
                  </a:lnTo>
                  <a:lnTo>
                    <a:pt x="57" y="87"/>
                  </a:lnTo>
                  <a:lnTo>
                    <a:pt x="59" y="86"/>
                  </a:lnTo>
                  <a:lnTo>
                    <a:pt x="74" y="54"/>
                  </a:lnTo>
                  <a:lnTo>
                    <a:pt x="74" y="7"/>
                  </a:lnTo>
                  <a:lnTo>
                    <a:pt x="55" y="0"/>
                  </a:lnTo>
                  <a:lnTo>
                    <a:pt x="54" y="0"/>
                  </a:lnTo>
                  <a:lnTo>
                    <a:pt x="15" y="0"/>
                  </a:lnTo>
                  <a:lnTo>
                    <a:pt x="11" y="1"/>
                  </a:lnTo>
                  <a:lnTo>
                    <a:pt x="10" y="4"/>
                  </a:lnTo>
                  <a:lnTo>
                    <a:pt x="0" y="58"/>
                  </a:lnTo>
                  <a:lnTo>
                    <a:pt x="0" y="60"/>
                  </a:lnTo>
                  <a:lnTo>
                    <a:pt x="1" y="6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grpSp>
      <p:sp>
        <p:nvSpPr>
          <p:cNvPr id="180" name="Freeform 174">
            <a:extLst>
              <a:ext uri="{FF2B5EF4-FFF2-40B4-BE49-F238E27FC236}">
                <a16:creationId xmlns:a16="http://schemas.microsoft.com/office/drawing/2014/main" id="{A8AAA2A5-CC25-4981-B4C4-9AEB983FD061}"/>
              </a:ext>
            </a:extLst>
          </p:cNvPr>
          <p:cNvSpPr>
            <a:spLocks noEditPoints="1"/>
          </p:cNvSpPr>
          <p:nvPr/>
        </p:nvSpPr>
        <p:spPr bwMode="auto">
          <a:xfrm>
            <a:off x="8703734" y="4603751"/>
            <a:ext cx="143933" cy="198967"/>
          </a:xfrm>
          <a:custGeom>
            <a:avLst/>
            <a:gdLst>
              <a:gd name="T0" fmla="*/ 93673 w 69"/>
              <a:gd name="T1" fmla="*/ 36704 h 98"/>
              <a:gd name="T2" fmla="*/ 93673 w 69"/>
              <a:gd name="T3" fmla="*/ 30587 h 98"/>
              <a:gd name="T4" fmla="*/ 87428 w 69"/>
              <a:gd name="T5" fmla="*/ 16823 h 98"/>
              <a:gd name="T6" fmla="*/ 74938 w 69"/>
              <a:gd name="T7" fmla="*/ 6117 h 98"/>
              <a:gd name="T8" fmla="*/ 62449 w 69"/>
              <a:gd name="T9" fmla="*/ 0 h 98"/>
              <a:gd name="T10" fmla="*/ 54643 w 69"/>
              <a:gd name="T11" fmla="*/ 0 h 98"/>
              <a:gd name="T12" fmla="*/ 39030 w 69"/>
              <a:gd name="T13" fmla="*/ 3059 h 98"/>
              <a:gd name="T14" fmla="*/ 28102 w 69"/>
              <a:gd name="T15" fmla="*/ 10705 h 98"/>
              <a:gd name="T16" fmla="*/ 20296 w 69"/>
              <a:gd name="T17" fmla="*/ 22940 h 98"/>
              <a:gd name="T18" fmla="*/ 15612 w 69"/>
              <a:gd name="T19" fmla="*/ 36704 h 98"/>
              <a:gd name="T20" fmla="*/ 15612 w 69"/>
              <a:gd name="T21" fmla="*/ 67291 h 98"/>
              <a:gd name="T22" fmla="*/ 4684 w 69"/>
              <a:gd name="T23" fmla="*/ 71879 h 98"/>
              <a:gd name="T24" fmla="*/ 0 w 69"/>
              <a:gd name="T25" fmla="*/ 82584 h 98"/>
              <a:gd name="T26" fmla="*/ 0 w 69"/>
              <a:gd name="T27" fmla="*/ 136111 h 98"/>
              <a:gd name="T28" fmla="*/ 4684 w 69"/>
              <a:gd name="T29" fmla="*/ 146816 h 98"/>
              <a:gd name="T30" fmla="*/ 15612 w 69"/>
              <a:gd name="T31" fmla="*/ 149875 h 98"/>
              <a:gd name="T32" fmla="*/ 93673 w 69"/>
              <a:gd name="T33" fmla="*/ 149875 h 98"/>
              <a:gd name="T34" fmla="*/ 104602 w 69"/>
              <a:gd name="T35" fmla="*/ 146816 h 98"/>
              <a:gd name="T36" fmla="*/ 107724 w 69"/>
              <a:gd name="T37" fmla="*/ 136111 h 98"/>
              <a:gd name="T38" fmla="*/ 107724 w 69"/>
              <a:gd name="T39" fmla="*/ 82584 h 98"/>
              <a:gd name="T40" fmla="*/ 104602 w 69"/>
              <a:gd name="T41" fmla="*/ 71879 h 98"/>
              <a:gd name="T42" fmla="*/ 93673 w 69"/>
              <a:gd name="T43" fmla="*/ 67291 h 98"/>
              <a:gd name="T44" fmla="*/ 54643 w 69"/>
              <a:gd name="T45" fmla="*/ 120818 h 98"/>
              <a:gd name="T46" fmla="*/ 49959 w 69"/>
              <a:gd name="T47" fmla="*/ 120818 h 98"/>
              <a:gd name="T48" fmla="*/ 42153 w 69"/>
              <a:gd name="T49" fmla="*/ 113171 h 98"/>
              <a:gd name="T50" fmla="*/ 42153 w 69"/>
              <a:gd name="T51" fmla="*/ 108583 h 98"/>
              <a:gd name="T52" fmla="*/ 46837 w 69"/>
              <a:gd name="T53" fmla="*/ 100936 h 98"/>
              <a:gd name="T54" fmla="*/ 54643 w 69"/>
              <a:gd name="T55" fmla="*/ 97878 h 98"/>
              <a:gd name="T56" fmla="*/ 57765 w 69"/>
              <a:gd name="T57" fmla="*/ 97878 h 98"/>
              <a:gd name="T58" fmla="*/ 65571 w 69"/>
              <a:gd name="T59" fmla="*/ 105524 h 98"/>
              <a:gd name="T60" fmla="*/ 65571 w 69"/>
              <a:gd name="T61" fmla="*/ 108583 h 98"/>
              <a:gd name="T62" fmla="*/ 62449 w 69"/>
              <a:gd name="T63" fmla="*/ 116230 h 98"/>
              <a:gd name="T64" fmla="*/ 54643 w 69"/>
              <a:gd name="T65" fmla="*/ 120818 h 98"/>
              <a:gd name="T66" fmla="*/ 78061 w 69"/>
              <a:gd name="T67" fmla="*/ 67291 h 98"/>
              <a:gd name="T68" fmla="*/ 31224 w 69"/>
              <a:gd name="T69" fmla="*/ 36704 h 98"/>
              <a:gd name="T70" fmla="*/ 32786 w 69"/>
              <a:gd name="T71" fmla="*/ 27528 h 98"/>
              <a:gd name="T72" fmla="*/ 45275 w 69"/>
              <a:gd name="T73" fmla="*/ 16823 h 98"/>
              <a:gd name="T74" fmla="*/ 54643 w 69"/>
              <a:gd name="T75" fmla="*/ 15293 h 98"/>
              <a:gd name="T76" fmla="*/ 70255 w 69"/>
              <a:gd name="T77" fmla="*/ 22940 h 98"/>
              <a:gd name="T78" fmla="*/ 78061 w 69"/>
              <a:gd name="T79" fmla="*/ 36704 h 9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9" h="98">
                <a:moveTo>
                  <a:pt x="60" y="44"/>
                </a:moveTo>
                <a:lnTo>
                  <a:pt x="60" y="24"/>
                </a:lnTo>
                <a:lnTo>
                  <a:pt x="60" y="20"/>
                </a:lnTo>
                <a:lnTo>
                  <a:pt x="57" y="15"/>
                </a:lnTo>
                <a:lnTo>
                  <a:pt x="56" y="11"/>
                </a:lnTo>
                <a:lnTo>
                  <a:pt x="52" y="7"/>
                </a:lnTo>
                <a:lnTo>
                  <a:pt x="48" y="4"/>
                </a:lnTo>
                <a:lnTo>
                  <a:pt x="45" y="2"/>
                </a:lnTo>
                <a:lnTo>
                  <a:pt x="40" y="0"/>
                </a:lnTo>
                <a:lnTo>
                  <a:pt x="35" y="0"/>
                </a:lnTo>
                <a:lnTo>
                  <a:pt x="30" y="0"/>
                </a:lnTo>
                <a:lnTo>
                  <a:pt x="25" y="2"/>
                </a:lnTo>
                <a:lnTo>
                  <a:pt x="21" y="4"/>
                </a:lnTo>
                <a:lnTo>
                  <a:pt x="18" y="7"/>
                </a:lnTo>
                <a:lnTo>
                  <a:pt x="14" y="11"/>
                </a:lnTo>
                <a:lnTo>
                  <a:pt x="13" y="15"/>
                </a:lnTo>
                <a:lnTo>
                  <a:pt x="10" y="20"/>
                </a:lnTo>
                <a:lnTo>
                  <a:pt x="10" y="24"/>
                </a:lnTo>
                <a:lnTo>
                  <a:pt x="10" y="44"/>
                </a:lnTo>
                <a:lnTo>
                  <a:pt x="6" y="45"/>
                </a:lnTo>
                <a:lnTo>
                  <a:pt x="3" y="47"/>
                </a:lnTo>
                <a:lnTo>
                  <a:pt x="2" y="50"/>
                </a:lnTo>
                <a:lnTo>
                  <a:pt x="0" y="54"/>
                </a:lnTo>
                <a:lnTo>
                  <a:pt x="0" y="89"/>
                </a:lnTo>
                <a:lnTo>
                  <a:pt x="2" y="92"/>
                </a:lnTo>
                <a:lnTo>
                  <a:pt x="3" y="96"/>
                </a:lnTo>
                <a:lnTo>
                  <a:pt x="6" y="97"/>
                </a:lnTo>
                <a:lnTo>
                  <a:pt x="10" y="98"/>
                </a:lnTo>
                <a:lnTo>
                  <a:pt x="60" y="98"/>
                </a:lnTo>
                <a:lnTo>
                  <a:pt x="63" y="97"/>
                </a:lnTo>
                <a:lnTo>
                  <a:pt x="67" y="96"/>
                </a:lnTo>
                <a:lnTo>
                  <a:pt x="68" y="92"/>
                </a:lnTo>
                <a:lnTo>
                  <a:pt x="69" y="89"/>
                </a:lnTo>
                <a:lnTo>
                  <a:pt x="69" y="54"/>
                </a:lnTo>
                <a:lnTo>
                  <a:pt x="68" y="50"/>
                </a:lnTo>
                <a:lnTo>
                  <a:pt x="67" y="47"/>
                </a:lnTo>
                <a:lnTo>
                  <a:pt x="63" y="45"/>
                </a:lnTo>
                <a:lnTo>
                  <a:pt x="60" y="44"/>
                </a:lnTo>
                <a:close/>
                <a:moveTo>
                  <a:pt x="35" y="79"/>
                </a:moveTo>
                <a:lnTo>
                  <a:pt x="35" y="79"/>
                </a:lnTo>
                <a:lnTo>
                  <a:pt x="32" y="79"/>
                </a:lnTo>
                <a:lnTo>
                  <a:pt x="30" y="76"/>
                </a:lnTo>
                <a:lnTo>
                  <a:pt x="27" y="74"/>
                </a:lnTo>
                <a:lnTo>
                  <a:pt x="27" y="71"/>
                </a:lnTo>
                <a:lnTo>
                  <a:pt x="27" y="69"/>
                </a:lnTo>
                <a:lnTo>
                  <a:pt x="30" y="66"/>
                </a:lnTo>
                <a:lnTo>
                  <a:pt x="32" y="64"/>
                </a:lnTo>
                <a:lnTo>
                  <a:pt x="35" y="64"/>
                </a:lnTo>
                <a:lnTo>
                  <a:pt x="37" y="64"/>
                </a:lnTo>
                <a:lnTo>
                  <a:pt x="40" y="66"/>
                </a:lnTo>
                <a:lnTo>
                  <a:pt x="42" y="69"/>
                </a:lnTo>
                <a:lnTo>
                  <a:pt x="42" y="71"/>
                </a:lnTo>
                <a:lnTo>
                  <a:pt x="42" y="74"/>
                </a:lnTo>
                <a:lnTo>
                  <a:pt x="40" y="76"/>
                </a:lnTo>
                <a:lnTo>
                  <a:pt x="37" y="79"/>
                </a:lnTo>
                <a:lnTo>
                  <a:pt x="35" y="79"/>
                </a:lnTo>
                <a:close/>
                <a:moveTo>
                  <a:pt x="50" y="44"/>
                </a:moveTo>
                <a:lnTo>
                  <a:pt x="20" y="44"/>
                </a:lnTo>
                <a:lnTo>
                  <a:pt x="20" y="24"/>
                </a:lnTo>
                <a:lnTo>
                  <a:pt x="21" y="18"/>
                </a:lnTo>
                <a:lnTo>
                  <a:pt x="25" y="15"/>
                </a:lnTo>
                <a:lnTo>
                  <a:pt x="29" y="11"/>
                </a:lnTo>
                <a:lnTo>
                  <a:pt x="35" y="10"/>
                </a:lnTo>
                <a:lnTo>
                  <a:pt x="41" y="11"/>
                </a:lnTo>
                <a:lnTo>
                  <a:pt x="45" y="15"/>
                </a:lnTo>
                <a:lnTo>
                  <a:pt x="48" y="18"/>
                </a:lnTo>
                <a:lnTo>
                  <a:pt x="50" y="24"/>
                </a:lnTo>
                <a:lnTo>
                  <a:pt x="50" y="4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81" name="Freeform 175">
            <a:extLst>
              <a:ext uri="{FF2B5EF4-FFF2-40B4-BE49-F238E27FC236}">
                <a16:creationId xmlns:a16="http://schemas.microsoft.com/office/drawing/2014/main" id="{66013D1A-BC39-4C6D-915B-DD5B0A64DA01}"/>
              </a:ext>
            </a:extLst>
          </p:cNvPr>
          <p:cNvSpPr>
            <a:spLocks noEditPoints="1"/>
          </p:cNvSpPr>
          <p:nvPr/>
        </p:nvSpPr>
        <p:spPr bwMode="auto">
          <a:xfrm>
            <a:off x="9196918" y="4603751"/>
            <a:ext cx="143933" cy="198967"/>
          </a:xfrm>
          <a:custGeom>
            <a:avLst/>
            <a:gdLst>
              <a:gd name="T0" fmla="*/ 31224 w 69"/>
              <a:gd name="T1" fmla="*/ 67291 h 98"/>
              <a:gd name="T2" fmla="*/ 31224 w 69"/>
              <a:gd name="T3" fmla="*/ 36704 h 98"/>
              <a:gd name="T4" fmla="*/ 39030 w 69"/>
              <a:gd name="T5" fmla="*/ 22940 h 98"/>
              <a:gd name="T6" fmla="*/ 54643 w 69"/>
              <a:gd name="T7" fmla="*/ 15293 h 98"/>
              <a:gd name="T8" fmla="*/ 64010 w 69"/>
              <a:gd name="T9" fmla="*/ 16823 h 98"/>
              <a:gd name="T10" fmla="*/ 74938 w 69"/>
              <a:gd name="T11" fmla="*/ 27528 h 98"/>
              <a:gd name="T12" fmla="*/ 76500 w 69"/>
              <a:gd name="T13" fmla="*/ 44351 h 98"/>
              <a:gd name="T14" fmla="*/ 92112 w 69"/>
              <a:gd name="T15" fmla="*/ 36704 h 98"/>
              <a:gd name="T16" fmla="*/ 92112 w 69"/>
              <a:gd name="T17" fmla="*/ 30587 h 98"/>
              <a:gd name="T18" fmla="*/ 87428 w 69"/>
              <a:gd name="T19" fmla="*/ 16823 h 98"/>
              <a:gd name="T20" fmla="*/ 74938 w 69"/>
              <a:gd name="T21" fmla="*/ 6117 h 98"/>
              <a:gd name="T22" fmla="*/ 62449 w 69"/>
              <a:gd name="T23" fmla="*/ 0 h 98"/>
              <a:gd name="T24" fmla="*/ 54643 w 69"/>
              <a:gd name="T25" fmla="*/ 0 h 98"/>
              <a:gd name="T26" fmla="*/ 39030 w 69"/>
              <a:gd name="T27" fmla="*/ 3059 h 98"/>
              <a:gd name="T28" fmla="*/ 26541 w 69"/>
              <a:gd name="T29" fmla="*/ 10705 h 98"/>
              <a:gd name="T30" fmla="*/ 18735 w 69"/>
              <a:gd name="T31" fmla="*/ 22940 h 98"/>
              <a:gd name="T32" fmla="*/ 15612 w 69"/>
              <a:gd name="T33" fmla="*/ 36704 h 98"/>
              <a:gd name="T34" fmla="*/ 15612 w 69"/>
              <a:gd name="T35" fmla="*/ 67291 h 98"/>
              <a:gd name="T36" fmla="*/ 4684 w 69"/>
              <a:gd name="T37" fmla="*/ 71879 h 98"/>
              <a:gd name="T38" fmla="*/ 0 w 69"/>
              <a:gd name="T39" fmla="*/ 82584 h 98"/>
              <a:gd name="T40" fmla="*/ 0 w 69"/>
              <a:gd name="T41" fmla="*/ 136111 h 98"/>
              <a:gd name="T42" fmla="*/ 4684 w 69"/>
              <a:gd name="T43" fmla="*/ 146816 h 98"/>
              <a:gd name="T44" fmla="*/ 15612 w 69"/>
              <a:gd name="T45" fmla="*/ 149875 h 98"/>
              <a:gd name="T46" fmla="*/ 92112 w 69"/>
              <a:gd name="T47" fmla="*/ 149875 h 98"/>
              <a:gd name="T48" fmla="*/ 104602 w 69"/>
              <a:gd name="T49" fmla="*/ 146816 h 98"/>
              <a:gd name="T50" fmla="*/ 107724 w 69"/>
              <a:gd name="T51" fmla="*/ 136111 h 98"/>
              <a:gd name="T52" fmla="*/ 107724 w 69"/>
              <a:gd name="T53" fmla="*/ 82584 h 98"/>
              <a:gd name="T54" fmla="*/ 104602 w 69"/>
              <a:gd name="T55" fmla="*/ 71879 h 98"/>
              <a:gd name="T56" fmla="*/ 92112 w 69"/>
              <a:gd name="T57" fmla="*/ 67291 h 98"/>
              <a:gd name="T58" fmla="*/ 54643 w 69"/>
              <a:gd name="T59" fmla="*/ 120818 h 98"/>
              <a:gd name="T60" fmla="*/ 49959 w 69"/>
              <a:gd name="T61" fmla="*/ 120818 h 98"/>
              <a:gd name="T62" fmla="*/ 42153 w 69"/>
              <a:gd name="T63" fmla="*/ 113171 h 98"/>
              <a:gd name="T64" fmla="*/ 42153 w 69"/>
              <a:gd name="T65" fmla="*/ 108583 h 98"/>
              <a:gd name="T66" fmla="*/ 46837 w 69"/>
              <a:gd name="T67" fmla="*/ 100936 h 98"/>
              <a:gd name="T68" fmla="*/ 54643 w 69"/>
              <a:gd name="T69" fmla="*/ 97878 h 98"/>
              <a:gd name="T70" fmla="*/ 57765 w 69"/>
              <a:gd name="T71" fmla="*/ 97878 h 98"/>
              <a:gd name="T72" fmla="*/ 65571 w 69"/>
              <a:gd name="T73" fmla="*/ 105524 h 98"/>
              <a:gd name="T74" fmla="*/ 65571 w 69"/>
              <a:gd name="T75" fmla="*/ 108583 h 98"/>
              <a:gd name="T76" fmla="*/ 62449 w 69"/>
              <a:gd name="T77" fmla="*/ 116230 h 98"/>
              <a:gd name="T78" fmla="*/ 54643 w 69"/>
              <a:gd name="T79" fmla="*/ 120818 h 9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9" h="98">
                <a:moveTo>
                  <a:pt x="59" y="44"/>
                </a:moveTo>
                <a:lnTo>
                  <a:pt x="20" y="44"/>
                </a:lnTo>
                <a:lnTo>
                  <a:pt x="20" y="24"/>
                </a:lnTo>
                <a:lnTo>
                  <a:pt x="21" y="18"/>
                </a:lnTo>
                <a:lnTo>
                  <a:pt x="25" y="15"/>
                </a:lnTo>
                <a:lnTo>
                  <a:pt x="28" y="11"/>
                </a:lnTo>
                <a:lnTo>
                  <a:pt x="35" y="10"/>
                </a:lnTo>
                <a:lnTo>
                  <a:pt x="41" y="11"/>
                </a:lnTo>
                <a:lnTo>
                  <a:pt x="45" y="15"/>
                </a:lnTo>
                <a:lnTo>
                  <a:pt x="48" y="18"/>
                </a:lnTo>
                <a:lnTo>
                  <a:pt x="49" y="24"/>
                </a:lnTo>
                <a:lnTo>
                  <a:pt x="49" y="29"/>
                </a:lnTo>
                <a:lnTo>
                  <a:pt x="59" y="29"/>
                </a:lnTo>
                <a:lnTo>
                  <a:pt x="59" y="24"/>
                </a:lnTo>
                <a:lnTo>
                  <a:pt x="59" y="20"/>
                </a:lnTo>
                <a:lnTo>
                  <a:pt x="57" y="15"/>
                </a:lnTo>
                <a:lnTo>
                  <a:pt x="56" y="11"/>
                </a:lnTo>
                <a:lnTo>
                  <a:pt x="52" y="7"/>
                </a:lnTo>
                <a:lnTo>
                  <a:pt x="48" y="4"/>
                </a:lnTo>
                <a:lnTo>
                  <a:pt x="45" y="2"/>
                </a:lnTo>
                <a:lnTo>
                  <a:pt x="40" y="0"/>
                </a:lnTo>
                <a:lnTo>
                  <a:pt x="35" y="0"/>
                </a:lnTo>
                <a:lnTo>
                  <a:pt x="30" y="0"/>
                </a:lnTo>
                <a:lnTo>
                  <a:pt x="25" y="2"/>
                </a:lnTo>
                <a:lnTo>
                  <a:pt x="21" y="4"/>
                </a:lnTo>
                <a:lnTo>
                  <a:pt x="17" y="7"/>
                </a:lnTo>
                <a:lnTo>
                  <a:pt x="14" y="11"/>
                </a:lnTo>
                <a:lnTo>
                  <a:pt x="12" y="15"/>
                </a:lnTo>
                <a:lnTo>
                  <a:pt x="10" y="20"/>
                </a:lnTo>
                <a:lnTo>
                  <a:pt x="10" y="24"/>
                </a:lnTo>
                <a:lnTo>
                  <a:pt x="10" y="44"/>
                </a:lnTo>
                <a:lnTo>
                  <a:pt x="6" y="45"/>
                </a:lnTo>
                <a:lnTo>
                  <a:pt x="3" y="47"/>
                </a:lnTo>
                <a:lnTo>
                  <a:pt x="1" y="50"/>
                </a:lnTo>
                <a:lnTo>
                  <a:pt x="0" y="54"/>
                </a:lnTo>
                <a:lnTo>
                  <a:pt x="0" y="89"/>
                </a:lnTo>
                <a:lnTo>
                  <a:pt x="1" y="92"/>
                </a:lnTo>
                <a:lnTo>
                  <a:pt x="3" y="96"/>
                </a:lnTo>
                <a:lnTo>
                  <a:pt x="6" y="97"/>
                </a:lnTo>
                <a:lnTo>
                  <a:pt x="10" y="98"/>
                </a:lnTo>
                <a:lnTo>
                  <a:pt x="59" y="98"/>
                </a:lnTo>
                <a:lnTo>
                  <a:pt x="63" y="97"/>
                </a:lnTo>
                <a:lnTo>
                  <a:pt x="67" y="96"/>
                </a:lnTo>
                <a:lnTo>
                  <a:pt x="68" y="92"/>
                </a:lnTo>
                <a:lnTo>
                  <a:pt x="69" y="89"/>
                </a:lnTo>
                <a:lnTo>
                  <a:pt x="69" y="54"/>
                </a:lnTo>
                <a:lnTo>
                  <a:pt x="68" y="50"/>
                </a:lnTo>
                <a:lnTo>
                  <a:pt x="67" y="47"/>
                </a:lnTo>
                <a:lnTo>
                  <a:pt x="63" y="45"/>
                </a:lnTo>
                <a:lnTo>
                  <a:pt x="59" y="44"/>
                </a:lnTo>
                <a:close/>
                <a:moveTo>
                  <a:pt x="35" y="79"/>
                </a:moveTo>
                <a:lnTo>
                  <a:pt x="35" y="79"/>
                </a:lnTo>
                <a:lnTo>
                  <a:pt x="32" y="79"/>
                </a:lnTo>
                <a:lnTo>
                  <a:pt x="30" y="76"/>
                </a:lnTo>
                <a:lnTo>
                  <a:pt x="27" y="74"/>
                </a:lnTo>
                <a:lnTo>
                  <a:pt x="27" y="71"/>
                </a:lnTo>
                <a:lnTo>
                  <a:pt x="27" y="69"/>
                </a:lnTo>
                <a:lnTo>
                  <a:pt x="30" y="66"/>
                </a:lnTo>
                <a:lnTo>
                  <a:pt x="32" y="64"/>
                </a:lnTo>
                <a:lnTo>
                  <a:pt x="35" y="64"/>
                </a:lnTo>
                <a:lnTo>
                  <a:pt x="37" y="64"/>
                </a:lnTo>
                <a:lnTo>
                  <a:pt x="40" y="66"/>
                </a:lnTo>
                <a:lnTo>
                  <a:pt x="42" y="69"/>
                </a:lnTo>
                <a:lnTo>
                  <a:pt x="42" y="71"/>
                </a:lnTo>
                <a:lnTo>
                  <a:pt x="42" y="74"/>
                </a:lnTo>
                <a:lnTo>
                  <a:pt x="40" y="76"/>
                </a:lnTo>
                <a:lnTo>
                  <a:pt x="37" y="79"/>
                </a:lnTo>
                <a:lnTo>
                  <a:pt x="35" y="7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82" name="Freeform 176">
            <a:extLst>
              <a:ext uri="{FF2B5EF4-FFF2-40B4-BE49-F238E27FC236}">
                <a16:creationId xmlns:a16="http://schemas.microsoft.com/office/drawing/2014/main" id="{E2072B73-5B53-4BF3-84B6-EAAB5C61AA31}"/>
              </a:ext>
            </a:extLst>
          </p:cNvPr>
          <p:cNvSpPr>
            <a:spLocks/>
          </p:cNvSpPr>
          <p:nvPr/>
        </p:nvSpPr>
        <p:spPr bwMode="auto">
          <a:xfrm>
            <a:off x="10195985" y="4603752"/>
            <a:ext cx="162983" cy="156633"/>
          </a:xfrm>
          <a:custGeom>
            <a:avLst/>
            <a:gdLst>
              <a:gd name="T0" fmla="*/ 118652 w 78"/>
              <a:gd name="T1" fmla="*/ 86678 h 77"/>
              <a:gd name="T2" fmla="*/ 32785 w 78"/>
              <a:gd name="T3" fmla="*/ 1521 h 77"/>
              <a:gd name="T4" fmla="*/ 32785 w 78"/>
              <a:gd name="T5" fmla="*/ 1521 h 77"/>
              <a:gd name="T6" fmla="*/ 28102 w 78"/>
              <a:gd name="T7" fmla="*/ 0 h 77"/>
              <a:gd name="T8" fmla="*/ 26540 w 78"/>
              <a:gd name="T9" fmla="*/ 0 h 77"/>
              <a:gd name="T10" fmla="*/ 23418 w 78"/>
              <a:gd name="T11" fmla="*/ 0 h 77"/>
              <a:gd name="T12" fmla="*/ 20296 w 78"/>
              <a:gd name="T13" fmla="*/ 1521 h 77"/>
              <a:gd name="T14" fmla="*/ 20296 w 78"/>
              <a:gd name="T15" fmla="*/ 1521 h 77"/>
              <a:gd name="T16" fmla="*/ 10928 w 78"/>
              <a:gd name="T17" fmla="*/ 12165 h 77"/>
              <a:gd name="T18" fmla="*/ 6245 w 78"/>
              <a:gd name="T19" fmla="*/ 24331 h 77"/>
              <a:gd name="T20" fmla="*/ 1561 w 78"/>
              <a:gd name="T21" fmla="*/ 36496 h 77"/>
              <a:gd name="T22" fmla="*/ 0 w 78"/>
              <a:gd name="T23" fmla="*/ 50182 h 77"/>
              <a:gd name="T24" fmla="*/ 0 w 78"/>
              <a:gd name="T25" fmla="*/ 50182 h 77"/>
              <a:gd name="T26" fmla="*/ 1561 w 78"/>
              <a:gd name="T27" fmla="*/ 63868 h 77"/>
              <a:gd name="T28" fmla="*/ 6245 w 78"/>
              <a:gd name="T29" fmla="*/ 74512 h 77"/>
              <a:gd name="T30" fmla="*/ 10928 w 78"/>
              <a:gd name="T31" fmla="*/ 88198 h 77"/>
              <a:gd name="T32" fmla="*/ 20296 w 78"/>
              <a:gd name="T33" fmla="*/ 97322 h 77"/>
              <a:gd name="T34" fmla="*/ 20296 w 78"/>
              <a:gd name="T35" fmla="*/ 97322 h 77"/>
              <a:gd name="T36" fmla="*/ 31224 w 78"/>
              <a:gd name="T37" fmla="*/ 106446 h 77"/>
              <a:gd name="T38" fmla="*/ 43714 w 78"/>
              <a:gd name="T39" fmla="*/ 112529 h 77"/>
              <a:gd name="T40" fmla="*/ 56203 w 78"/>
              <a:gd name="T41" fmla="*/ 115570 h 77"/>
              <a:gd name="T42" fmla="*/ 68693 w 78"/>
              <a:gd name="T43" fmla="*/ 117091 h 77"/>
              <a:gd name="T44" fmla="*/ 68693 w 78"/>
              <a:gd name="T45" fmla="*/ 117091 h 77"/>
              <a:gd name="T46" fmla="*/ 82744 w 78"/>
              <a:gd name="T47" fmla="*/ 115570 h 77"/>
              <a:gd name="T48" fmla="*/ 96795 w 78"/>
              <a:gd name="T49" fmla="*/ 112529 h 77"/>
              <a:gd name="T50" fmla="*/ 107723 w 78"/>
              <a:gd name="T51" fmla="*/ 106446 h 77"/>
              <a:gd name="T52" fmla="*/ 118652 w 78"/>
              <a:gd name="T53" fmla="*/ 97322 h 77"/>
              <a:gd name="T54" fmla="*/ 118652 w 78"/>
              <a:gd name="T55" fmla="*/ 97322 h 77"/>
              <a:gd name="T56" fmla="*/ 121774 w 78"/>
              <a:gd name="T57" fmla="*/ 95802 h 77"/>
              <a:gd name="T58" fmla="*/ 121774 w 78"/>
              <a:gd name="T59" fmla="*/ 91240 h 77"/>
              <a:gd name="T60" fmla="*/ 121774 w 78"/>
              <a:gd name="T61" fmla="*/ 91240 h 77"/>
              <a:gd name="T62" fmla="*/ 121774 w 78"/>
              <a:gd name="T63" fmla="*/ 89719 h 77"/>
              <a:gd name="T64" fmla="*/ 118652 w 78"/>
              <a:gd name="T65" fmla="*/ 86678 h 77"/>
              <a:gd name="T66" fmla="*/ 118652 w 78"/>
              <a:gd name="T67" fmla="*/ 86678 h 7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8" h="77">
                <a:moveTo>
                  <a:pt x="76" y="57"/>
                </a:moveTo>
                <a:lnTo>
                  <a:pt x="21" y="1"/>
                </a:lnTo>
                <a:lnTo>
                  <a:pt x="18" y="0"/>
                </a:lnTo>
                <a:lnTo>
                  <a:pt x="17" y="0"/>
                </a:lnTo>
                <a:lnTo>
                  <a:pt x="15" y="0"/>
                </a:lnTo>
                <a:lnTo>
                  <a:pt x="13" y="1"/>
                </a:lnTo>
                <a:lnTo>
                  <a:pt x="7" y="8"/>
                </a:lnTo>
                <a:lnTo>
                  <a:pt x="4" y="16"/>
                </a:lnTo>
                <a:lnTo>
                  <a:pt x="1" y="24"/>
                </a:lnTo>
                <a:lnTo>
                  <a:pt x="0" y="33"/>
                </a:lnTo>
                <a:lnTo>
                  <a:pt x="1" y="42"/>
                </a:lnTo>
                <a:lnTo>
                  <a:pt x="4" y="49"/>
                </a:lnTo>
                <a:lnTo>
                  <a:pt x="7" y="58"/>
                </a:lnTo>
                <a:lnTo>
                  <a:pt x="13" y="64"/>
                </a:lnTo>
                <a:lnTo>
                  <a:pt x="20" y="70"/>
                </a:lnTo>
                <a:lnTo>
                  <a:pt x="28" y="74"/>
                </a:lnTo>
                <a:lnTo>
                  <a:pt x="36" y="76"/>
                </a:lnTo>
                <a:lnTo>
                  <a:pt x="44" y="77"/>
                </a:lnTo>
                <a:lnTo>
                  <a:pt x="53" y="76"/>
                </a:lnTo>
                <a:lnTo>
                  <a:pt x="62" y="74"/>
                </a:lnTo>
                <a:lnTo>
                  <a:pt x="69" y="70"/>
                </a:lnTo>
                <a:lnTo>
                  <a:pt x="76" y="64"/>
                </a:lnTo>
                <a:lnTo>
                  <a:pt x="78" y="63"/>
                </a:lnTo>
                <a:lnTo>
                  <a:pt x="78" y="60"/>
                </a:lnTo>
                <a:lnTo>
                  <a:pt x="78" y="59"/>
                </a:lnTo>
                <a:lnTo>
                  <a:pt x="76" y="5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83" name="Freeform 177">
            <a:extLst>
              <a:ext uri="{FF2B5EF4-FFF2-40B4-BE49-F238E27FC236}">
                <a16:creationId xmlns:a16="http://schemas.microsoft.com/office/drawing/2014/main" id="{32379120-1392-4D65-A667-246381E78ED3}"/>
              </a:ext>
            </a:extLst>
          </p:cNvPr>
          <p:cNvSpPr>
            <a:spLocks/>
          </p:cNvSpPr>
          <p:nvPr/>
        </p:nvSpPr>
        <p:spPr bwMode="auto">
          <a:xfrm>
            <a:off x="10295467" y="4610100"/>
            <a:ext cx="50800" cy="50800"/>
          </a:xfrm>
          <a:custGeom>
            <a:avLst/>
            <a:gdLst>
              <a:gd name="T0" fmla="*/ 12489 w 24"/>
              <a:gd name="T1" fmla="*/ 37468 h 23"/>
              <a:gd name="T2" fmla="*/ 17173 w 24"/>
              <a:gd name="T3" fmla="*/ 30952 h 23"/>
              <a:gd name="T4" fmla="*/ 17173 w 24"/>
              <a:gd name="T5" fmla="*/ 30952 h 23"/>
              <a:gd name="T6" fmla="*/ 21856 w 24"/>
              <a:gd name="T7" fmla="*/ 30952 h 23"/>
              <a:gd name="T8" fmla="*/ 21856 w 24"/>
              <a:gd name="T9" fmla="*/ 30952 h 23"/>
              <a:gd name="T10" fmla="*/ 26540 w 24"/>
              <a:gd name="T11" fmla="*/ 29323 h 23"/>
              <a:gd name="T12" fmla="*/ 32785 w 24"/>
              <a:gd name="T13" fmla="*/ 27694 h 23"/>
              <a:gd name="T14" fmla="*/ 34346 w 24"/>
              <a:gd name="T15" fmla="*/ 21178 h 23"/>
              <a:gd name="T16" fmla="*/ 37468 w 24"/>
              <a:gd name="T17" fmla="*/ 16290 h 23"/>
              <a:gd name="T18" fmla="*/ 37468 w 24"/>
              <a:gd name="T19" fmla="*/ 16290 h 23"/>
              <a:gd name="T20" fmla="*/ 34346 w 24"/>
              <a:gd name="T21" fmla="*/ 9774 h 23"/>
              <a:gd name="T22" fmla="*/ 32785 w 24"/>
              <a:gd name="T23" fmla="*/ 3258 h 23"/>
              <a:gd name="T24" fmla="*/ 26540 w 24"/>
              <a:gd name="T25" fmla="*/ 1629 h 23"/>
              <a:gd name="T26" fmla="*/ 21856 w 24"/>
              <a:gd name="T27" fmla="*/ 0 h 23"/>
              <a:gd name="T28" fmla="*/ 21856 w 24"/>
              <a:gd name="T29" fmla="*/ 0 h 23"/>
              <a:gd name="T30" fmla="*/ 15612 w 24"/>
              <a:gd name="T31" fmla="*/ 1629 h 23"/>
              <a:gd name="T32" fmla="*/ 9367 w 24"/>
              <a:gd name="T33" fmla="*/ 3258 h 23"/>
              <a:gd name="T34" fmla="*/ 7806 w 24"/>
              <a:gd name="T35" fmla="*/ 9774 h 23"/>
              <a:gd name="T36" fmla="*/ 6245 w 24"/>
              <a:gd name="T37" fmla="*/ 16290 h 23"/>
              <a:gd name="T38" fmla="*/ 6245 w 24"/>
              <a:gd name="T39" fmla="*/ 16290 h 23"/>
              <a:gd name="T40" fmla="*/ 6245 w 24"/>
              <a:gd name="T41" fmla="*/ 19549 h 23"/>
              <a:gd name="T42" fmla="*/ 0 w 24"/>
              <a:gd name="T43" fmla="*/ 26065 h 23"/>
              <a:gd name="T44" fmla="*/ 12489 w 24"/>
              <a:gd name="T45" fmla="*/ 37468 h 2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23">
                <a:moveTo>
                  <a:pt x="8" y="23"/>
                </a:moveTo>
                <a:lnTo>
                  <a:pt x="11" y="19"/>
                </a:lnTo>
                <a:lnTo>
                  <a:pt x="14" y="19"/>
                </a:lnTo>
                <a:lnTo>
                  <a:pt x="17" y="18"/>
                </a:lnTo>
                <a:lnTo>
                  <a:pt x="21" y="17"/>
                </a:lnTo>
                <a:lnTo>
                  <a:pt x="22" y="13"/>
                </a:lnTo>
                <a:lnTo>
                  <a:pt x="24" y="10"/>
                </a:lnTo>
                <a:lnTo>
                  <a:pt x="22" y="6"/>
                </a:lnTo>
                <a:lnTo>
                  <a:pt x="21" y="2"/>
                </a:lnTo>
                <a:lnTo>
                  <a:pt x="17" y="1"/>
                </a:lnTo>
                <a:lnTo>
                  <a:pt x="14" y="0"/>
                </a:lnTo>
                <a:lnTo>
                  <a:pt x="10" y="1"/>
                </a:lnTo>
                <a:lnTo>
                  <a:pt x="6" y="2"/>
                </a:lnTo>
                <a:lnTo>
                  <a:pt x="5" y="6"/>
                </a:lnTo>
                <a:lnTo>
                  <a:pt x="4" y="10"/>
                </a:lnTo>
                <a:lnTo>
                  <a:pt x="4" y="12"/>
                </a:lnTo>
                <a:lnTo>
                  <a:pt x="0" y="16"/>
                </a:lnTo>
                <a:lnTo>
                  <a:pt x="8" y="2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84" name="Freeform 178">
            <a:extLst>
              <a:ext uri="{FF2B5EF4-FFF2-40B4-BE49-F238E27FC236}">
                <a16:creationId xmlns:a16="http://schemas.microsoft.com/office/drawing/2014/main" id="{44E36C3A-C03E-4B54-A412-F77B13747EBC}"/>
              </a:ext>
            </a:extLst>
          </p:cNvPr>
          <p:cNvSpPr>
            <a:spLocks/>
          </p:cNvSpPr>
          <p:nvPr/>
        </p:nvSpPr>
        <p:spPr bwMode="auto">
          <a:xfrm>
            <a:off x="10151533" y="4722285"/>
            <a:ext cx="112184" cy="80433"/>
          </a:xfrm>
          <a:custGeom>
            <a:avLst/>
            <a:gdLst>
              <a:gd name="T0" fmla="*/ 35908 w 54"/>
              <a:gd name="T1" fmla="*/ 1561 h 39"/>
              <a:gd name="T2" fmla="*/ 35908 w 54"/>
              <a:gd name="T3" fmla="*/ 1561 h 39"/>
              <a:gd name="T4" fmla="*/ 32785 w 54"/>
              <a:gd name="T5" fmla="*/ 0 h 39"/>
              <a:gd name="T6" fmla="*/ 28102 w 54"/>
              <a:gd name="T7" fmla="*/ 0 h 39"/>
              <a:gd name="T8" fmla="*/ 28102 w 54"/>
              <a:gd name="T9" fmla="*/ 0 h 39"/>
              <a:gd name="T10" fmla="*/ 26540 w 54"/>
              <a:gd name="T11" fmla="*/ 1561 h 39"/>
              <a:gd name="T12" fmla="*/ 23418 w 54"/>
              <a:gd name="T13" fmla="*/ 3122 h 39"/>
              <a:gd name="T14" fmla="*/ 0 w 54"/>
              <a:gd name="T15" fmla="*/ 49959 h 39"/>
              <a:gd name="T16" fmla="*/ 0 w 54"/>
              <a:gd name="T17" fmla="*/ 49959 h 39"/>
              <a:gd name="T18" fmla="*/ 0 w 54"/>
              <a:gd name="T19" fmla="*/ 54643 h 39"/>
              <a:gd name="T20" fmla="*/ 1561 w 54"/>
              <a:gd name="T21" fmla="*/ 57766 h 39"/>
              <a:gd name="T22" fmla="*/ 1561 w 54"/>
              <a:gd name="T23" fmla="*/ 57766 h 39"/>
              <a:gd name="T24" fmla="*/ 3122 w 54"/>
              <a:gd name="T25" fmla="*/ 59327 h 39"/>
              <a:gd name="T26" fmla="*/ 7806 w 54"/>
              <a:gd name="T27" fmla="*/ 60888 h 39"/>
              <a:gd name="T28" fmla="*/ 76499 w 54"/>
              <a:gd name="T29" fmla="*/ 60888 h 39"/>
              <a:gd name="T30" fmla="*/ 76499 w 54"/>
              <a:gd name="T31" fmla="*/ 60888 h 39"/>
              <a:gd name="T32" fmla="*/ 81183 w 54"/>
              <a:gd name="T33" fmla="*/ 59327 h 39"/>
              <a:gd name="T34" fmla="*/ 84305 w 54"/>
              <a:gd name="T35" fmla="*/ 57766 h 39"/>
              <a:gd name="T36" fmla="*/ 84305 w 54"/>
              <a:gd name="T37" fmla="*/ 57766 h 39"/>
              <a:gd name="T38" fmla="*/ 84305 w 54"/>
              <a:gd name="T39" fmla="*/ 51521 h 39"/>
              <a:gd name="T40" fmla="*/ 82744 w 54"/>
              <a:gd name="T41" fmla="*/ 48398 h 39"/>
              <a:gd name="T42" fmla="*/ 35908 w 54"/>
              <a:gd name="T43" fmla="*/ 1561 h 3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4" h="39">
                <a:moveTo>
                  <a:pt x="23" y="1"/>
                </a:moveTo>
                <a:lnTo>
                  <a:pt x="23" y="1"/>
                </a:lnTo>
                <a:lnTo>
                  <a:pt x="21" y="0"/>
                </a:lnTo>
                <a:lnTo>
                  <a:pt x="18" y="0"/>
                </a:lnTo>
                <a:lnTo>
                  <a:pt x="17" y="1"/>
                </a:lnTo>
                <a:lnTo>
                  <a:pt x="15" y="2"/>
                </a:lnTo>
                <a:lnTo>
                  <a:pt x="0" y="32"/>
                </a:lnTo>
                <a:lnTo>
                  <a:pt x="0" y="35"/>
                </a:lnTo>
                <a:lnTo>
                  <a:pt x="1" y="37"/>
                </a:lnTo>
                <a:lnTo>
                  <a:pt x="2" y="38"/>
                </a:lnTo>
                <a:lnTo>
                  <a:pt x="5" y="39"/>
                </a:lnTo>
                <a:lnTo>
                  <a:pt x="49" y="39"/>
                </a:lnTo>
                <a:lnTo>
                  <a:pt x="52" y="38"/>
                </a:lnTo>
                <a:lnTo>
                  <a:pt x="54" y="37"/>
                </a:lnTo>
                <a:lnTo>
                  <a:pt x="54" y="33"/>
                </a:lnTo>
                <a:lnTo>
                  <a:pt x="53" y="31"/>
                </a:lnTo>
                <a:lnTo>
                  <a:pt x="23" y="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85" name="Freeform 179">
            <a:extLst>
              <a:ext uri="{FF2B5EF4-FFF2-40B4-BE49-F238E27FC236}">
                <a16:creationId xmlns:a16="http://schemas.microsoft.com/office/drawing/2014/main" id="{D01BC123-0224-4DB0-91B1-7CF7FEFD44A2}"/>
              </a:ext>
            </a:extLst>
          </p:cNvPr>
          <p:cNvSpPr>
            <a:spLocks/>
          </p:cNvSpPr>
          <p:nvPr/>
        </p:nvSpPr>
        <p:spPr bwMode="auto">
          <a:xfrm>
            <a:off x="10682817" y="4754034"/>
            <a:ext cx="124883" cy="74084"/>
          </a:xfrm>
          <a:custGeom>
            <a:avLst/>
            <a:gdLst>
              <a:gd name="T0" fmla="*/ 54642 w 60"/>
              <a:gd name="T1" fmla="*/ 0 h 34"/>
              <a:gd name="T2" fmla="*/ 39030 w 60"/>
              <a:gd name="T3" fmla="*/ 0 h 34"/>
              <a:gd name="T4" fmla="*/ 39030 w 60"/>
              <a:gd name="T5" fmla="*/ 0 h 34"/>
              <a:gd name="T6" fmla="*/ 31224 w 60"/>
              <a:gd name="T7" fmla="*/ 0 h 34"/>
              <a:gd name="T8" fmla="*/ 23418 w 60"/>
              <a:gd name="T9" fmla="*/ 3306 h 34"/>
              <a:gd name="T10" fmla="*/ 18734 w 60"/>
              <a:gd name="T11" fmla="*/ 4959 h 34"/>
              <a:gd name="T12" fmla="*/ 12490 w 60"/>
              <a:gd name="T13" fmla="*/ 11571 h 34"/>
              <a:gd name="T14" fmla="*/ 6245 w 60"/>
              <a:gd name="T15" fmla="*/ 18183 h 34"/>
              <a:gd name="T16" fmla="*/ 4684 w 60"/>
              <a:gd name="T17" fmla="*/ 24795 h 34"/>
              <a:gd name="T18" fmla="*/ 0 w 60"/>
              <a:gd name="T19" fmla="*/ 33061 h 34"/>
              <a:gd name="T20" fmla="*/ 0 w 60"/>
              <a:gd name="T21" fmla="*/ 39673 h 34"/>
              <a:gd name="T22" fmla="*/ 0 w 60"/>
              <a:gd name="T23" fmla="*/ 56203 h 34"/>
              <a:gd name="T24" fmla="*/ 93672 w 60"/>
              <a:gd name="T25" fmla="*/ 56203 h 34"/>
              <a:gd name="T26" fmla="*/ 93672 w 60"/>
              <a:gd name="T27" fmla="*/ 39673 h 34"/>
              <a:gd name="T28" fmla="*/ 93672 w 60"/>
              <a:gd name="T29" fmla="*/ 39673 h 34"/>
              <a:gd name="T30" fmla="*/ 93672 w 60"/>
              <a:gd name="T31" fmla="*/ 33061 h 34"/>
              <a:gd name="T32" fmla="*/ 88988 w 60"/>
              <a:gd name="T33" fmla="*/ 24795 h 34"/>
              <a:gd name="T34" fmla="*/ 87427 w 60"/>
              <a:gd name="T35" fmla="*/ 18183 h 34"/>
              <a:gd name="T36" fmla="*/ 81182 w 60"/>
              <a:gd name="T37" fmla="*/ 11571 h 34"/>
              <a:gd name="T38" fmla="*/ 76499 w 60"/>
              <a:gd name="T39" fmla="*/ 4959 h 34"/>
              <a:gd name="T40" fmla="*/ 70254 w 60"/>
              <a:gd name="T41" fmla="*/ 3306 h 34"/>
              <a:gd name="T42" fmla="*/ 62448 w 60"/>
              <a:gd name="T43" fmla="*/ 0 h 34"/>
              <a:gd name="T44" fmla="*/ 54642 w 60"/>
              <a:gd name="T45" fmla="*/ 0 h 34"/>
              <a:gd name="T46" fmla="*/ 54642 w 60"/>
              <a:gd name="T47" fmla="*/ 0 h 3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0" h="34">
                <a:moveTo>
                  <a:pt x="35" y="0"/>
                </a:moveTo>
                <a:lnTo>
                  <a:pt x="25" y="0"/>
                </a:lnTo>
                <a:lnTo>
                  <a:pt x="20" y="0"/>
                </a:lnTo>
                <a:lnTo>
                  <a:pt x="15" y="2"/>
                </a:lnTo>
                <a:lnTo>
                  <a:pt x="12" y="3"/>
                </a:lnTo>
                <a:lnTo>
                  <a:pt x="8" y="7"/>
                </a:lnTo>
                <a:lnTo>
                  <a:pt x="4" y="11"/>
                </a:lnTo>
                <a:lnTo>
                  <a:pt x="3" y="15"/>
                </a:lnTo>
                <a:lnTo>
                  <a:pt x="0" y="20"/>
                </a:lnTo>
                <a:lnTo>
                  <a:pt x="0" y="24"/>
                </a:lnTo>
                <a:lnTo>
                  <a:pt x="0" y="34"/>
                </a:lnTo>
                <a:lnTo>
                  <a:pt x="60" y="34"/>
                </a:lnTo>
                <a:lnTo>
                  <a:pt x="60" y="24"/>
                </a:lnTo>
                <a:lnTo>
                  <a:pt x="60" y="20"/>
                </a:lnTo>
                <a:lnTo>
                  <a:pt x="57" y="15"/>
                </a:lnTo>
                <a:lnTo>
                  <a:pt x="56" y="11"/>
                </a:lnTo>
                <a:lnTo>
                  <a:pt x="52" y="7"/>
                </a:lnTo>
                <a:lnTo>
                  <a:pt x="49" y="3"/>
                </a:lnTo>
                <a:lnTo>
                  <a:pt x="45" y="2"/>
                </a:lnTo>
                <a:lnTo>
                  <a:pt x="40" y="0"/>
                </a:lnTo>
                <a:lnTo>
                  <a:pt x="3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86" name="Freeform 180">
            <a:extLst>
              <a:ext uri="{FF2B5EF4-FFF2-40B4-BE49-F238E27FC236}">
                <a16:creationId xmlns:a16="http://schemas.microsoft.com/office/drawing/2014/main" id="{DA91713A-0989-48A5-B377-748D3CCC951A}"/>
              </a:ext>
            </a:extLst>
          </p:cNvPr>
          <p:cNvSpPr>
            <a:spLocks/>
          </p:cNvSpPr>
          <p:nvPr/>
        </p:nvSpPr>
        <p:spPr bwMode="auto">
          <a:xfrm>
            <a:off x="10682818" y="4648201"/>
            <a:ext cx="131233" cy="99484"/>
          </a:xfrm>
          <a:custGeom>
            <a:avLst/>
            <a:gdLst>
              <a:gd name="T0" fmla="*/ 21516 w 64"/>
              <a:gd name="T1" fmla="*/ 67290 h 49"/>
              <a:gd name="T2" fmla="*/ 21516 w 64"/>
              <a:gd name="T3" fmla="*/ 67290 h 49"/>
              <a:gd name="T4" fmla="*/ 16905 w 64"/>
              <a:gd name="T5" fmla="*/ 56585 h 49"/>
              <a:gd name="T6" fmla="*/ 15368 w 64"/>
              <a:gd name="T7" fmla="*/ 45880 h 49"/>
              <a:gd name="T8" fmla="*/ 18442 w 64"/>
              <a:gd name="T9" fmla="*/ 33645 h 49"/>
              <a:gd name="T10" fmla="*/ 24589 w 64"/>
              <a:gd name="T11" fmla="*/ 24469 h 49"/>
              <a:gd name="T12" fmla="*/ 24589 w 64"/>
              <a:gd name="T13" fmla="*/ 24469 h 49"/>
              <a:gd name="T14" fmla="*/ 30737 w 64"/>
              <a:gd name="T15" fmla="*/ 21411 h 49"/>
              <a:gd name="T16" fmla="*/ 35347 w 64"/>
              <a:gd name="T17" fmla="*/ 16823 h 49"/>
              <a:gd name="T18" fmla="*/ 43031 w 64"/>
              <a:gd name="T19" fmla="*/ 15293 h 49"/>
              <a:gd name="T20" fmla="*/ 49179 w 64"/>
              <a:gd name="T21" fmla="*/ 15293 h 49"/>
              <a:gd name="T22" fmla="*/ 55326 w 64"/>
              <a:gd name="T23" fmla="*/ 15293 h 49"/>
              <a:gd name="T24" fmla="*/ 63010 w 64"/>
              <a:gd name="T25" fmla="*/ 16823 h 49"/>
              <a:gd name="T26" fmla="*/ 67620 w 64"/>
              <a:gd name="T27" fmla="*/ 21411 h 49"/>
              <a:gd name="T28" fmla="*/ 73768 w 64"/>
              <a:gd name="T29" fmla="*/ 24469 h 49"/>
              <a:gd name="T30" fmla="*/ 73768 w 64"/>
              <a:gd name="T31" fmla="*/ 24469 h 49"/>
              <a:gd name="T32" fmla="*/ 79915 w 64"/>
              <a:gd name="T33" fmla="*/ 33645 h 49"/>
              <a:gd name="T34" fmla="*/ 82989 w 64"/>
              <a:gd name="T35" fmla="*/ 45880 h 49"/>
              <a:gd name="T36" fmla="*/ 81452 w 64"/>
              <a:gd name="T37" fmla="*/ 56585 h 49"/>
              <a:gd name="T38" fmla="*/ 78378 w 64"/>
              <a:gd name="T39" fmla="*/ 67290 h 49"/>
              <a:gd name="T40" fmla="*/ 78378 w 64"/>
              <a:gd name="T41" fmla="*/ 67290 h 49"/>
              <a:gd name="T42" fmla="*/ 90673 w 64"/>
              <a:gd name="T43" fmla="*/ 74937 h 49"/>
              <a:gd name="T44" fmla="*/ 90673 w 64"/>
              <a:gd name="T45" fmla="*/ 74937 h 49"/>
              <a:gd name="T46" fmla="*/ 95283 w 64"/>
              <a:gd name="T47" fmla="*/ 67290 h 49"/>
              <a:gd name="T48" fmla="*/ 96820 w 64"/>
              <a:gd name="T49" fmla="*/ 59644 h 49"/>
              <a:gd name="T50" fmla="*/ 98357 w 64"/>
              <a:gd name="T51" fmla="*/ 53526 h 49"/>
              <a:gd name="T52" fmla="*/ 98357 w 64"/>
              <a:gd name="T53" fmla="*/ 42821 h 49"/>
              <a:gd name="T54" fmla="*/ 96820 w 64"/>
              <a:gd name="T55" fmla="*/ 35175 h 49"/>
              <a:gd name="T56" fmla="*/ 95283 w 64"/>
              <a:gd name="T57" fmla="*/ 29057 h 49"/>
              <a:gd name="T58" fmla="*/ 89136 w 64"/>
              <a:gd name="T59" fmla="*/ 21411 h 49"/>
              <a:gd name="T60" fmla="*/ 82989 w 64"/>
              <a:gd name="T61" fmla="*/ 13764 h 49"/>
              <a:gd name="T62" fmla="*/ 82989 w 64"/>
              <a:gd name="T63" fmla="*/ 13764 h 49"/>
              <a:gd name="T64" fmla="*/ 75305 w 64"/>
              <a:gd name="T65" fmla="*/ 7647 h 49"/>
              <a:gd name="T66" fmla="*/ 67620 w 64"/>
              <a:gd name="T67" fmla="*/ 3059 h 49"/>
              <a:gd name="T68" fmla="*/ 58399 w 64"/>
              <a:gd name="T69" fmla="*/ 0 h 49"/>
              <a:gd name="T70" fmla="*/ 49179 w 64"/>
              <a:gd name="T71" fmla="*/ 0 h 49"/>
              <a:gd name="T72" fmla="*/ 39958 w 64"/>
              <a:gd name="T73" fmla="*/ 0 h 49"/>
              <a:gd name="T74" fmla="*/ 30737 w 64"/>
              <a:gd name="T75" fmla="*/ 3059 h 49"/>
              <a:gd name="T76" fmla="*/ 23052 w 64"/>
              <a:gd name="T77" fmla="*/ 7647 h 49"/>
              <a:gd name="T78" fmla="*/ 15368 w 64"/>
              <a:gd name="T79" fmla="*/ 13764 h 49"/>
              <a:gd name="T80" fmla="*/ 15368 w 64"/>
              <a:gd name="T81" fmla="*/ 13764 h 49"/>
              <a:gd name="T82" fmla="*/ 9221 w 64"/>
              <a:gd name="T83" fmla="*/ 21411 h 49"/>
              <a:gd name="T84" fmla="*/ 3074 w 64"/>
              <a:gd name="T85" fmla="*/ 29057 h 49"/>
              <a:gd name="T86" fmla="*/ 1537 w 64"/>
              <a:gd name="T87" fmla="*/ 35175 h 49"/>
              <a:gd name="T88" fmla="*/ 0 w 64"/>
              <a:gd name="T89" fmla="*/ 42821 h 49"/>
              <a:gd name="T90" fmla="*/ 0 w 64"/>
              <a:gd name="T91" fmla="*/ 53526 h 49"/>
              <a:gd name="T92" fmla="*/ 1537 w 64"/>
              <a:gd name="T93" fmla="*/ 59644 h 49"/>
              <a:gd name="T94" fmla="*/ 3074 w 64"/>
              <a:gd name="T95" fmla="*/ 67290 h 49"/>
              <a:gd name="T96" fmla="*/ 7684 w 64"/>
              <a:gd name="T97" fmla="*/ 74937 h 49"/>
              <a:gd name="T98" fmla="*/ 7684 w 64"/>
              <a:gd name="T99" fmla="*/ 74937 h 49"/>
              <a:gd name="T100" fmla="*/ 21516 w 64"/>
              <a:gd name="T101" fmla="*/ 67290 h 49"/>
              <a:gd name="T102" fmla="*/ 21516 w 64"/>
              <a:gd name="T103" fmla="*/ 67290 h 4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64" h="49">
                <a:moveTo>
                  <a:pt x="14" y="44"/>
                </a:moveTo>
                <a:lnTo>
                  <a:pt x="14" y="44"/>
                </a:lnTo>
                <a:lnTo>
                  <a:pt x="11" y="37"/>
                </a:lnTo>
                <a:lnTo>
                  <a:pt x="10" y="30"/>
                </a:lnTo>
                <a:lnTo>
                  <a:pt x="12" y="22"/>
                </a:lnTo>
                <a:lnTo>
                  <a:pt x="16" y="16"/>
                </a:lnTo>
                <a:lnTo>
                  <a:pt x="20" y="14"/>
                </a:lnTo>
                <a:lnTo>
                  <a:pt x="23" y="11"/>
                </a:lnTo>
                <a:lnTo>
                  <a:pt x="28" y="10"/>
                </a:lnTo>
                <a:lnTo>
                  <a:pt x="32" y="10"/>
                </a:lnTo>
                <a:lnTo>
                  <a:pt x="36" y="10"/>
                </a:lnTo>
                <a:lnTo>
                  <a:pt x="41" y="11"/>
                </a:lnTo>
                <a:lnTo>
                  <a:pt x="44" y="14"/>
                </a:lnTo>
                <a:lnTo>
                  <a:pt x="48" y="16"/>
                </a:lnTo>
                <a:lnTo>
                  <a:pt x="52" y="22"/>
                </a:lnTo>
                <a:lnTo>
                  <a:pt x="54" y="30"/>
                </a:lnTo>
                <a:lnTo>
                  <a:pt x="53" y="37"/>
                </a:lnTo>
                <a:lnTo>
                  <a:pt x="51" y="44"/>
                </a:lnTo>
                <a:lnTo>
                  <a:pt x="59" y="49"/>
                </a:lnTo>
                <a:lnTo>
                  <a:pt x="62" y="44"/>
                </a:lnTo>
                <a:lnTo>
                  <a:pt x="63" y="39"/>
                </a:lnTo>
                <a:lnTo>
                  <a:pt x="64" y="35"/>
                </a:lnTo>
                <a:lnTo>
                  <a:pt x="64" y="28"/>
                </a:lnTo>
                <a:lnTo>
                  <a:pt x="63" y="23"/>
                </a:lnTo>
                <a:lnTo>
                  <a:pt x="62" y="19"/>
                </a:lnTo>
                <a:lnTo>
                  <a:pt x="58" y="14"/>
                </a:lnTo>
                <a:lnTo>
                  <a:pt x="54" y="9"/>
                </a:lnTo>
                <a:lnTo>
                  <a:pt x="49" y="5"/>
                </a:lnTo>
                <a:lnTo>
                  <a:pt x="44" y="2"/>
                </a:lnTo>
                <a:lnTo>
                  <a:pt x="38" y="0"/>
                </a:lnTo>
                <a:lnTo>
                  <a:pt x="32" y="0"/>
                </a:lnTo>
                <a:lnTo>
                  <a:pt x="26" y="0"/>
                </a:lnTo>
                <a:lnTo>
                  <a:pt x="20" y="2"/>
                </a:lnTo>
                <a:lnTo>
                  <a:pt x="15" y="5"/>
                </a:lnTo>
                <a:lnTo>
                  <a:pt x="10" y="9"/>
                </a:lnTo>
                <a:lnTo>
                  <a:pt x="6" y="14"/>
                </a:lnTo>
                <a:lnTo>
                  <a:pt x="2" y="19"/>
                </a:lnTo>
                <a:lnTo>
                  <a:pt x="1" y="23"/>
                </a:lnTo>
                <a:lnTo>
                  <a:pt x="0" y="28"/>
                </a:lnTo>
                <a:lnTo>
                  <a:pt x="0" y="35"/>
                </a:lnTo>
                <a:lnTo>
                  <a:pt x="1" y="39"/>
                </a:lnTo>
                <a:lnTo>
                  <a:pt x="2" y="44"/>
                </a:lnTo>
                <a:lnTo>
                  <a:pt x="5" y="49"/>
                </a:lnTo>
                <a:lnTo>
                  <a:pt x="14" y="4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87" name="Freeform 181">
            <a:extLst>
              <a:ext uri="{FF2B5EF4-FFF2-40B4-BE49-F238E27FC236}">
                <a16:creationId xmlns:a16="http://schemas.microsoft.com/office/drawing/2014/main" id="{B2E7E5EA-4E3A-4215-A542-479C31AB67F5}"/>
              </a:ext>
            </a:extLst>
          </p:cNvPr>
          <p:cNvSpPr>
            <a:spLocks/>
          </p:cNvSpPr>
          <p:nvPr/>
        </p:nvSpPr>
        <p:spPr bwMode="auto">
          <a:xfrm>
            <a:off x="10644718" y="4610100"/>
            <a:ext cx="207433" cy="169333"/>
          </a:xfrm>
          <a:custGeom>
            <a:avLst/>
            <a:gdLst>
              <a:gd name="T0" fmla="*/ 26811 w 98"/>
              <a:gd name="T1" fmla="*/ 112407 h 81"/>
              <a:gd name="T2" fmla="*/ 18926 w 98"/>
              <a:gd name="T3" fmla="*/ 95234 h 81"/>
              <a:gd name="T4" fmla="*/ 15771 w 98"/>
              <a:gd name="T5" fmla="*/ 76499 h 81"/>
              <a:gd name="T6" fmla="*/ 17349 w 98"/>
              <a:gd name="T7" fmla="*/ 65571 h 81"/>
              <a:gd name="T8" fmla="*/ 25234 w 98"/>
              <a:gd name="T9" fmla="*/ 42153 h 81"/>
              <a:gd name="T10" fmla="*/ 33120 w 98"/>
              <a:gd name="T11" fmla="*/ 32785 h 81"/>
              <a:gd name="T12" fmla="*/ 53623 w 98"/>
              <a:gd name="T13" fmla="*/ 18735 h 81"/>
              <a:gd name="T14" fmla="*/ 77280 w 98"/>
              <a:gd name="T15" fmla="*/ 15612 h 81"/>
              <a:gd name="T16" fmla="*/ 100937 w 98"/>
              <a:gd name="T17" fmla="*/ 18735 h 81"/>
              <a:gd name="T18" fmla="*/ 121440 w 98"/>
              <a:gd name="T19" fmla="*/ 32785 h 81"/>
              <a:gd name="T20" fmla="*/ 127749 w 98"/>
              <a:gd name="T21" fmla="*/ 42153 h 81"/>
              <a:gd name="T22" fmla="*/ 137211 w 98"/>
              <a:gd name="T23" fmla="*/ 60887 h 81"/>
              <a:gd name="T24" fmla="*/ 138789 w 98"/>
              <a:gd name="T25" fmla="*/ 82744 h 81"/>
              <a:gd name="T26" fmla="*/ 134057 w 98"/>
              <a:gd name="T27" fmla="*/ 103040 h 81"/>
              <a:gd name="T28" fmla="*/ 127749 w 98"/>
              <a:gd name="T29" fmla="*/ 112407 h 81"/>
              <a:gd name="T30" fmla="*/ 135634 w 98"/>
              <a:gd name="T31" fmla="*/ 126458 h 81"/>
              <a:gd name="T32" fmla="*/ 145097 w 98"/>
              <a:gd name="T33" fmla="*/ 115530 h 81"/>
              <a:gd name="T34" fmla="*/ 154560 w 98"/>
              <a:gd name="T35" fmla="*/ 87428 h 81"/>
              <a:gd name="T36" fmla="*/ 152983 w 98"/>
              <a:gd name="T37" fmla="*/ 59326 h 81"/>
              <a:gd name="T38" fmla="*/ 141943 w 98"/>
              <a:gd name="T39" fmla="*/ 34347 h 81"/>
              <a:gd name="T40" fmla="*/ 132480 w 98"/>
              <a:gd name="T41" fmla="*/ 23418 h 81"/>
              <a:gd name="T42" fmla="*/ 107246 w 98"/>
              <a:gd name="T43" fmla="*/ 4684 h 81"/>
              <a:gd name="T44" fmla="*/ 77280 w 98"/>
              <a:gd name="T45" fmla="*/ 0 h 81"/>
              <a:gd name="T46" fmla="*/ 48891 w 98"/>
              <a:gd name="T47" fmla="*/ 4684 h 81"/>
              <a:gd name="T48" fmla="*/ 22080 w 98"/>
              <a:gd name="T49" fmla="*/ 23418 h 81"/>
              <a:gd name="T50" fmla="*/ 12617 w 98"/>
              <a:gd name="T51" fmla="*/ 34347 h 81"/>
              <a:gd name="T52" fmla="*/ 1577 w 98"/>
              <a:gd name="T53" fmla="*/ 60887 h 81"/>
              <a:gd name="T54" fmla="*/ 0 w 98"/>
              <a:gd name="T55" fmla="*/ 76499 h 81"/>
              <a:gd name="T56" fmla="*/ 4731 w 98"/>
              <a:gd name="T57" fmla="*/ 103040 h 81"/>
              <a:gd name="T58" fmla="*/ 18926 w 98"/>
              <a:gd name="T59" fmla="*/ 126458 h 81"/>
              <a:gd name="T60" fmla="*/ 22080 w 98"/>
              <a:gd name="T61" fmla="*/ 118652 h 81"/>
              <a:gd name="T62" fmla="*/ 26811 w 98"/>
              <a:gd name="T63" fmla="*/ 112407 h 8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98" h="81">
                <a:moveTo>
                  <a:pt x="17" y="72"/>
                </a:moveTo>
                <a:lnTo>
                  <a:pt x="17" y="72"/>
                </a:lnTo>
                <a:lnTo>
                  <a:pt x="13" y="66"/>
                </a:lnTo>
                <a:lnTo>
                  <a:pt x="12" y="61"/>
                </a:lnTo>
                <a:lnTo>
                  <a:pt x="10" y="55"/>
                </a:lnTo>
                <a:lnTo>
                  <a:pt x="10" y="49"/>
                </a:lnTo>
                <a:lnTo>
                  <a:pt x="11" y="42"/>
                </a:lnTo>
                <a:lnTo>
                  <a:pt x="12" y="34"/>
                </a:lnTo>
                <a:lnTo>
                  <a:pt x="16" y="27"/>
                </a:lnTo>
                <a:lnTo>
                  <a:pt x="21" y="21"/>
                </a:lnTo>
                <a:lnTo>
                  <a:pt x="27" y="16"/>
                </a:lnTo>
                <a:lnTo>
                  <a:pt x="34" y="12"/>
                </a:lnTo>
                <a:lnTo>
                  <a:pt x="42" y="11"/>
                </a:lnTo>
                <a:lnTo>
                  <a:pt x="49" y="10"/>
                </a:lnTo>
                <a:lnTo>
                  <a:pt x="56" y="11"/>
                </a:lnTo>
                <a:lnTo>
                  <a:pt x="64" y="12"/>
                </a:lnTo>
                <a:lnTo>
                  <a:pt x="71" y="16"/>
                </a:lnTo>
                <a:lnTo>
                  <a:pt x="77" y="21"/>
                </a:lnTo>
                <a:lnTo>
                  <a:pt x="81" y="27"/>
                </a:lnTo>
                <a:lnTo>
                  <a:pt x="85" y="33"/>
                </a:lnTo>
                <a:lnTo>
                  <a:pt x="87" y="39"/>
                </a:lnTo>
                <a:lnTo>
                  <a:pt x="88" y="47"/>
                </a:lnTo>
                <a:lnTo>
                  <a:pt x="88" y="53"/>
                </a:lnTo>
                <a:lnTo>
                  <a:pt x="87" y="60"/>
                </a:lnTo>
                <a:lnTo>
                  <a:pt x="85" y="66"/>
                </a:lnTo>
                <a:lnTo>
                  <a:pt x="81" y="72"/>
                </a:lnTo>
                <a:lnTo>
                  <a:pt x="84" y="76"/>
                </a:lnTo>
                <a:lnTo>
                  <a:pt x="86" y="81"/>
                </a:lnTo>
                <a:lnTo>
                  <a:pt x="92" y="74"/>
                </a:lnTo>
                <a:lnTo>
                  <a:pt x="96" y="65"/>
                </a:lnTo>
                <a:lnTo>
                  <a:pt x="98" y="56"/>
                </a:lnTo>
                <a:lnTo>
                  <a:pt x="98" y="48"/>
                </a:lnTo>
                <a:lnTo>
                  <a:pt x="97" y="38"/>
                </a:lnTo>
                <a:lnTo>
                  <a:pt x="95" y="29"/>
                </a:lnTo>
                <a:lnTo>
                  <a:pt x="90" y="22"/>
                </a:lnTo>
                <a:lnTo>
                  <a:pt x="84" y="15"/>
                </a:lnTo>
                <a:lnTo>
                  <a:pt x="76" y="8"/>
                </a:lnTo>
                <a:lnTo>
                  <a:pt x="68" y="3"/>
                </a:lnTo>
                <a:lnTo>
                  <a:pt x="59" y="1"/>
                </a:lnTo>
                <a:lnTo>
                  <a:pt x="49" y="0"/>
                </a:lnTo>
                <a:lnTo>
                  <a:pt x="39" y="1"/>
                </a:lnTo>
                <a:lnTo>
                  <a:pt x="31" y="3"/>
                </a:lnTo>
                <a:lnTo>
                  <a:pt x="22" y="8"/>
                </a:lnTo>
                <a:lnTo>
                  <a:pt x="14" y="15"/>
                </a:lnTo>
                <a:lnTo>
                  <a:pt x="8" y="22"/>
                </a:lnTo>
                <a:lnTo>
                  <a:pt x="3" y="31"/>
                </a:lnTo>
                <a:lnTo>
                  <a:pt x="1" y="39"/>
                </a:lnTo>
                <a:lnTo>
                  <a:pt x="0" y="49"/>
                </a:lnTo>
                <a:lnTo>
                  <a:pt x="1" y="58"/>
                </a:lnTo>
                <a:lnTo>
                  <a:pt x="3" y="66"/>
                </a:lnTo>
                <a:lnTo>
                  <a:pt x="7" y="74"/>
                </a:lnTo>
                <a:lnTo>
                  <a:pt x="12" y="81"/>
                </a:lnTo>
                <a:lnTo>
                  <a:pt x="14" y="76"/>
                </a:lnTo>
                <a:lnTo>
                  <a:pt x="17" y="7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88" name="Freeform 182">
            <a:extLst>
              <a:ext uri="{FF2B5EF4-FFF2-40B4-BE49-F238E27FC236}">
                <a16:creationId xmlns:a16="http://schemas.microsoft.com/office/drawing/2014/main" id="{1FCE84FD-249D-4803-BF3E-3AA85E8237DD}"/>
              </a:ext>
            </a:extLst>
          </p:cNvPr>
          <p:cNvSpPr>
            <a:spLocks/>
          </p:cNvSpPr>
          <p:nvPr/>
        </p:nvSpPr>
        <p:spPr bwMode="auto">
          <a:xfrm>
            <a:off x="10714567" y="4684185"/>
            <a:ext cx="61384" cy="63500"/>
          </a:xfrm>
          <a:custGeom>
            <a:avLst/>
            <a:gdLst>
              <a:gd name="T0" fmla="*/ 23419 w 30"/>
              <a:gd name="T1" fmla="*/ 0 h 30"/>
              <a:gd name="T2" fmla="*/ 23419 w 30"/>
              <a:gd name="T3" fmla="*/ 0 h 30"/>
              <a:gd name="T4" fmla="*/ 14051 w 30"/>
              <a:gd name="T5" fmla="*/ 3122 h 30"/>
              <a:gd name="T6" fmla="*/ 7806 w 30"/>
              <a:gd name="T7" fmla="*/ 6245 h 30"/>
              <a:gd name="T8" fmla="*/ 1561 w 30"/>
              <a:gd name="T9" fmla="*/ 14051 h 30"/>
              <a:gd name="T10" fmla="*/ 0 w 30"/>
              <a:gd name="T11" fmla="*/ 23419 h 30"/>
              <a:gd name="T12" fmla="*/ 0 w 30"/>
              <a:gd name="T13" fmla="*/ 23419 h 30"/>
              <a:gd name="T14" fmla="*/ 1561 w 30"/>
              <a:gd name="T15" fmla="*/ 32786 h 30"/>
              <a:gd name="T16" fmla="*/ 7806 w 30"/>
              <a:gd name="T17" fmla="*/ 39031 h 30"/>
              <a:gd name="T18" fmla="*/ 14051 w 30"/>
              <a:gd name="T19" fmla="*/ 45276 h 30"/>
              <a:gd name="T20" fmla="*/ 23419 w 30"/>
              <a:gd name="T21" fmla="*/ 46837 h 30"/>
              <a:gd name="T22" fmla="*/ 23419 w 30"/>
              <a:gd name="T23" fmla="*/ 46837 h 30"/>
              <a:gd name="T24" fmla="*/ 32786 w 30"/>
              <a:gd name="T25" fmla="*/ 45276 h 30"/>
              <a:gd name="T26" fmla="*/ 39031 w 30"/>
              <a:gd name="T27" fmla="*/ 39031 h 30"/>
              <a:gd name="T28" fmla="*/ 45276 w 30"/>
              <a:gd name="T29" fmla="*/ 32786 h 30"/>
              <a:gd name="T30" fmla="*/ 46837 w 30"/>
              <a:gd name="T31" fmla="*/ 23419 h 30"/>
              <a:gd name="T32" fmla="*/ 46837 w 30"/>
              <a:gd name="T33" fmla="*/ 23419 h 30"/>
              <a:gd name="T34" fmla="*/ 45276 w 30"/>
              <a:gd name="T35" fmla="*/ 14051 h 30"/>
              <a:gd name="T36" fmla="*/ 39031 w 30"/>
              <a:gd name="T37" fmla="*/ 6245 h 30"/>
              <a:gd name="T38" fmla="*/ 32786 w 30"/>
              <a:gd name="T39" fmla="*/ 3122 h 30"/>
              <a:gd name="T40" fmla="*/ 23419 w 30"/>
              <a:gd name="T41" fmla="*/ 0 h 30"/>
              <a:gd name="T42" fmla="*/ 23419 w 30"/>
              <a:gd name="T43" fmla="*/ 0 h 3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0" h="30">
                <a:moveTo>
                  <a:pt x="15" y="0"/>
                </a:moveTo>
                <a:lnTo>
                  <a:pt x="15" y="0"/>
                </a:lnTo>
                <a:lnTo>
                  <a:pt x="9" y="2"/>
                </a:lnTo>
                <a:lnTo>
                  <a:pt x="5" y="4"/>
                </a:lnTo>
                <a:lnTo>
                  <a:pt x="1" y="9"/>
                </a:lnTo>
                <a:lnTo>
                  <a:pt x="0" y="15"/>
                </a:lnTo>
                <a:lnTo>
                  <a:pt x="1" y="21"/>
                </a:lnTo>
                <a:lnTo>
                  <a:pt x="5" y="25"/>
                </a:lnTo>
                <a:lnTo>
                  <a:pt x="9" y="29"/>
                </a:lnTo>
                <a:lnTo>
                  <a:pt x="15" y="30"/>
                </a:lnTo>
                <a:lnTo>
                  <a:pt x="21" y="29"/>
                </a:lnTo>
                <a:lnTo>
                  <a:pt x="25" y="25"/>
                </a:lnTo>
                <a:lnTo>
                  <a:pt x="29" y="21"/>
                </a:lnTo>
                <a:lnTo>
                  <a:pt x="30" y="15"/>
                </a:lnTo>
                <a:lnTo>
                  <a:pt x="29" y="9"/>
                </a:lnTo>
                <a:lnTo>
                  <a:pt x="25" y="4"/>
                </a:lnTo>
                <a:lnTo>
                  <a:pt x="21" y="2"/>
                </a:lnTo>
                <a:lnTo>
                  <a:pt x="1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89" name="Rectangle 183">
            <a:extLst>
              <a:ext uri="{FF2B5EF4-FFF2-40B4-BE49-F238E27FC236}">
                <a16:creationId xmlns:a16="http://schemas.microsoft.com/office/drawing/2014/main" id="{FB7824D7-D0C1-43CF-AC20-A28BC9EA2DC2}"/>
              </a:ext>
            </a:extLst>
          </p:cNvPr>
          <p:cNvSpPr>
            <a:spLocks noChangeArrowheads="1"/>
          </p:cNvSpPr>
          <p:nvPr/>
        </p:nvSpPr>
        <p:spPr bwMode="auto">
          <a:xfrm>
            <a:off x="9658352" y="4654552"/>
            <a:ext cx="19049" cy="8043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dirty="0">
              <a:latin typeface="Montserrat Light" panose="00000400000000000000" pitchFamily="2" charset="0"/>
            </a:endParaRPr>
          </a:p>
        </p:txBody>
      </p:sp>
      <p:sp>
        <p:nvSpPr>
          <p:cNvPr id="190" name="Freeform 184">
            <a:extLst>
              <a:ext uri="{FF2B5EF4-FFF2-40B4-BE49-F238E27FC236}">
                <a16:creationId xmlns:a16="http://schemas.microsoft.com/office/drawing/2014/main" id="{8F9F8E90-9566-4813-BB5C-023E8E0E9C43}"/>
              </a:ext>
            </a:extLst>
          </p:cNvPr>
          <p:cNvSpPr>
            <a:spLocks noEditPoints="1"/>
          </p:cNvSpPr>
          <p:nvPr/>
        </p:nvSpPr>
        <p:spPr bwMode="auto">
          <a:xfrm>
            <a:off x="9690101" y="4610101"/>
            <a:ext cx="175684" cy="175684"/>
          </a:xfrm>
          <a:custGeom>
            <a:avLst/>
            <a:gdLst>
              <a:gd name="T0" fmla="*/ 115529 w 84"/>
              <a:gd name="T1" fmla="*/ 0 h 84"/>
              <a:gd name="T2" fmla="*/ 115529 w 84"/>
              <a:gd name="T3" fmla="*/ 9367 h 84"/>
              <a:gd name="T4" fmla="*/ 0 w 84"/>
              <a:gd name="T5" fmla="*/ 34346 h 84"/>
              <a:gd name="T6" fmla="*/ 0 w 84"/>
              <a:gd name="T7" fmla="*/ 115529 h 84"/>
              <a:gd name="T8" fmla="*/ 0 w 84"/>
              <a:gd name="T9" fmla="*/ 115529 h 84"/>
              <a:gd name="T10" fmla="*/ 1561 w 84"/>
              <a:gd name="T11" fmla="*/ 118651 h 84"/>
              <a:gd name="T12" fmla="*/ 6245 w 84"/>
              <a:gd name="T13" fmla="*/ 123335 h 84"/>
              <a:gd name="T14" fmla="*/ 35908 w 84"/>
              <a:gd name="T15" fmla="*/ 131141 h 84"/>
              <a:gd name="T16" fmla="*/ 35908 w 84"/>
              <a:gd name="T17" fmla="*/ 131141 h 84"/>
              <a:gd name="T18" fmla="*/ 39030 w 84"/>
              <a:gd name="T19" fmla="*/ 131141 h 84"/>
              <a:gd name="T20" fmla="*/ 39030 w 84"/>
              <a:gd name="T21" fmla="*/ 131141 h 84"/>
              <a:gd name="T22" fmla="*/ 42152 w 84"/>
              <a:gd name="T23" fmla="*/ 131141 h 84"/>
              <a:gd name="T24" fmla="*/ 43714 w 84"/>
              <a:gd name="T25" fmla="*/ 126457 h 84"/>
              <a:gd name="T26" fmla="*/ 64009 w 84"/>
              <a:gd name="T27" fmla="*/ 101478 h 84"/>
              <a:gd name="T28" fmla="*/ 115529 w 84"/>
              <a:gd name="T29" fmla="*/ 112407 h 84"/>
              <a:gd name="T30" fmla="*/ 115529 w 84"/>
              <a:gd name="T31" fmla="*/ 123335 h 84"/>
              <a:gd name="T32" fmla="*/ 131141 w 84"/>
              <a:gd name="T33" fmla="*/ 123335 h 84"/>
              <a:gd name="T34" fmla="*/ 131141 w 84"/>
              <a:gd name="T35" fmla="*/ 0 h 84"/>
              <a:gd name="T36" fmla="*/ 115529 w 84"/>
              <a:gd name="T37" fmla="*/ 0 h 84"/>
              <a:gd name="T38" fmla="*/ 34346 w 84"/>
              <a:gd name="T39" fmla="*/ 112407 h 84"/>
              <a:gd name="T40" fmla="*/ 15612 w 84"/>
              <a:gd name="T41" fmla="*/ 109284 h 84"/>
              <a:gd name="T42" fmla="*/ 15612 w 84"/>
              <a:gd name="T43" fmla="*/ 92111 h 84"/>
              <a:gd name="T44" fmla="*/ 48397 w 84"/>
              <a:gd name="T45" fmla="*/ 98356 h 84"/>
              <a:gd name="T46" fmla="*/ 34346 w 84"/>
              <a:gd name="T47" fmla="*/ 112407 h 8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84" h="84">
                <a:moveTo>
                  <a:pt x="74" y="0"/>
                </a:moveTo>
                <a:lnTo>
                  <a:pt x="74" y="6"/>
                </a:lnTo>
                <a:lnTo>
                  <a:pt x="0" y="22"/>
                </a:lnTo>
                <a:lnTo>
                  <a:pt x="0" y="74"/>
                </a:lnTo>
                <a:lnTo>
                  <a:pt x="1" y="76"/>
                </a:lnTo>
                <a:lnTo>
                  <a:pt x="4" y="79"/>
                </a:lnTo>
                <a:lnTo>
                  <a:pt x="23" y="84"/>
                </a:lnTo>
                <a:lnTo>
                  <a:pt x="25" y="84"/>
                </a:lnTo>
                <a:lnTo>
                  <a:pt x="27" y="84"/>
                </a:lnTo>
                <a:lnTo>
                  <a:pt x="28" y="81"/>
                </a:lnTo>
                <a:lnTo>
                  <a:pt x="41" y="65"/>
                </a:lnTo>
                <a:lnTo>
                  <a:pt x="74" y="72"/>
                </a:lnTo>
                <a:lnTo>
                  <a:pt x="74" y="79"/>
                </a:lnTo>
                <a:lnTo>
                  <a:pt x="84" y="79"/>
                </a:lnTo>
                <a:lnTo>
                  <a:pt x="84" y="0"/>
                </a:lnTo>
                <a:lnTo>
                  <a:pt x="74" y="0"/>
                </a:lnTo>
                <a:close/>
                <a:moveTo>
                  <a:pt x="22" y="72"/>
                </a:moveTo>
                <a:lnTo>
                  <a:pt x="10" y="70"/>
                </a:lnTo>
                <a:lnTo>
                  <a:pt x="10" y="59"/>
                </a:lnTo>
                <a:lnTo>
                  <a:pt x="31" y="63"/>
                </a:lnTo>
                <a:lnTo>
                  <a:pt x="22" y="7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91" name="Rectangle 185">
            <a:extLst>
              <a:ext uri="{FF2B5EF4-FFF2-40B4-BE49-F238E27FC236}">
                <a16:creationId xmlns:a16="http://schemas.microsoft.com/office/drawing/2014/main" id="{5E3DF69C-2D05-44DD-9034-6156A451FBAA}"/>
              </a:ext>
            </a:extLst>
          </p:cNvPr>
          <p:cNvSpPr>
            <a:spLocks noChangeArrowheads="1"/>
          </p:cNvSpPr>
          <p:nvPr/>
        </p:nvSpPr>
        <p:spPr bwMode="auto">
          <a:xfrm>
            <a:off x="11188700" y="4684185"/>
            <a:ext cx="44451" cy="381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dirty="0">
              <a:latin typeface="Montserrat Light" panose="00000400000000000000" pitchFamily="2" charset="0"/>
            </a:endParaRPr>
          </a:p>
        </p:txBody>
      </p:sp>
      <p:sp>
        <p:nvSpPr>
          <p:cNvPr id="192" name="Freeform 186">
            <a:extLst>
              <a:ext uri="{FF2B5EF4-FFF2-40B4-BE49-F238E27FC236}">
                <a16:creationId xmlns:a16="http://schemas.microsoft.com/office/drawing/2014/main" id="{08D2248E-4783-4375-99BF-E224314D392B}"/>
              </a:ext>
            </a:extLst>
          </p:cNvPr>
          <p:cNvSpPr>
            <a:spLocks/>
          </p:cNvSpPr>
          <p:nvPr/>
        </p:nvSpPr>
        <p:spPr bwMode="auto">
          <a:xfrm>
            <a:off x="11120967" y="4684185"/>
            <a:ext cx="48684" cy="38100"/>
          </a:xfrm>
          <a:custGeom>
            <a:avLst/>
            <a:gdLst>
              <a:gd name="T0" fmla="*/ 37468 w 24"/>
              <a:gd name="T1" fmla="*/ 0 h 20"/>
              <a:gd name="T2" fmla="*/ 1561 w 24"/>
              <a:gd name="T3" fmla="*/ 0 h 20"/>
              <a:gd name="T4" fmla="*/ 1561 w 24"/>
              <a:gd name="T5" fmla="*/ 0 h 20"/>
              <a:gd name="T6" fmla="*/ 0 w 24"/>
              <a:gd name="T7" fmla="*/ 14051 h 20"/>
              <a:gd name="T8" fmla="*/ 0 w 24"/>
              <a:gd name="T9" fmla="*/ 14051 h 20"/>
              <a:gd name="T10" fmla="*/ 1561 w 24"/>
              <a:gd name="T11" fmla="*/ 28102 h 20"/>
              <a:gd name="T12" fmla="*/ 37468 w 24"/>
              <a:gd name="T13" fmla="*/ 28102 h 20"/>
              <a:gd name="T14" fmla="*/ 37468 w 24"/>
              <a:gd name="T15" fmla="*/ 0 h 2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4" h="20">
                <a:moveTo>
                  <a:pt x="24" y="0"/>
                </a:moveTo>
                <a:lnTo>
                  <a:pt x="1" y="0"/>
                </a:lnTo>
                <a:lnTo>
                  <a:pt x="0" y="10"/>
                </a:lnTo>
                <a:lnTo>
                  <a:pt x="1" y="20"/>
                </a:lnTo>
                <a:lnTo>
                  <a:pt x="24" y="20"/>
                </a:lnTo>
                <a:lnTo>
                  <a:pt x="24"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93" name="Freeform 187">
            <a:extLst>
              <a:ext uri="{FF2B5EF4-FFF2-40B4-BE49-F238E27FC236}">
                <a16:creationId xmlns:a16="http://schemas.microsoft.com/office/drawing/2014/main" id="{2806A797-1A82-4582-BC3C-C1AB7445664E}"/>
              </a:ext>
            </a:extLst>
          </p:cNvPr>
          <p:cNvSpPr>
            <a:spLocks/>
          </p:cNvSpPr>
          <p:nvPr/>
        </p:nvSpPr>
        <p:spPr bwMode="auto">
          <a:xfrm>
            <a:off x="11188700" y="4603751"/>
            <a:ext cx="44451" cy="57149"/>
          </a:xfrm>
          <a:custGeom>
            <a:avLst/>
            <a:gdLst>
              <a:gd name="T0" fmla="*/ 0 w 20"/>
              <a:gd name="T1" fmla="*/ 42153 h 29"/>
              <a:gd name="T2" fmla="*/ 32787 w 20"/>
              <a:gd name="T3" fmla="*/ 42153 h 29"/>
              <a:gd name="T4" fmla="*/ 32787 w 20"/>
              <a:gd name="T5" fmla="*/ 0 h 29"/>
              <a:gd name="T6" fmla="*/ 24590 w 20"/>
              <a:gd name="T7" fmla="*/ 0 h 29"/>
              <a:gd name="T8" fmla="*/ 24590 w 20"/>
              <a:gd name="T9" fmla="*/ 0 h 29"/>
              <a:gd name="T10" fmla="*/ 13115 w 20"/>
              <a:gd name="T11" fmla="*/ 0 h 29"/>
              <a:gd name="T12" fmla="*/ 0 w 20"/>
              <a:gd name="T13" fmla="*/ 2907 h 29"/>
              <a:gd name="T14" fmla="*/ 0 w 20"/>
              <a:gd name="T15" fmla="*/ 42153 h 2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 h="29">
                <a:moveTo>
                  <a:pt x="0" y="29"/>
                </a:moveTo>
                <a:lnTo>
                  <a:pt x="20" y="29"/>
                </a:lnTo>
                <a:lnTo>
                  <a:pt x="20" y="0"/>
                </a:lnTo>
                <a:lnTo>
                  <a:pt x="15" y="0"/>
                </a:lnTo>
                <a:lnTo>
                  <a:pt x="8" y="0"/>
                </a:lnTo>
                <a:lnTo>
                  <a:pt x="0" y="2"/>
                </a:lnTo>
                <a:lnTo>
                  <a:pt x="0" y="2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94" name="Freeform 188">
            <a:extLst>
              <a:ext uri="{FF2B5EF4-FFF2-40B4-BE49-F238E27FC236}">
                <a16:creationId xmlns:a16="http://schemas.microsoft.com/office/drawing/2014/main" id="{80B0D2A3-75DF-48ED-96B9-2BD981D3DE5A}"/>
              </a:ext>
            </a:extLst>
          </p:cNvPr>
          <p:cNvSpPr>
            <a:spLocks/>
          </p:cNvSpPr>
          <p:nvPr/>
        </p:nvSpPr>
        <p:spPr bwMode="auto">
          <a:xfrm>
            <a:off x="11188700" y="4747685"/>
            <a:ext cx="44451" cy="55033"/>
          </a:xfrm>
          <a:custGeom>
            <a:avLst/>
            <a:gdLst>
              <a:gd name="T0" fmla="*/ 0 w 20"/>
              <a:gd name="T1" fmla="*/ 0 h 29"/>
              <a:gd name="T2" fmla="*/ 0 w 20"/>
              <a:gd name="T3" fmla="*/ 39246 h 29"/>
              <a:gd name="T4" fmla="*/ 0 w 20"/>
              <a:gd name="T5" fmla="*/ 39246 h 29"/>
              <a:gd name="T6" fmla="*/ 13115 w 20"/>
              <a:gd name="T7" fmla="*/ 42153 h 29"/>
              <a:gd name="T8" fmla="*/ 24590 w 20"/>
              <a:gd name="T9" fmla="*/ 42153 h 29"/>
              <a:gd name="T10" fmla="*/ 32787 w 20"/>
              <a:gd name="T11" fmla="*/ 42153 h 29"/>
              <a:gd name="T12" fmla="*/ 32787 w 20"/>
              <a:gd name="T13" fmla="*/ 0 h 29"/>
              <a:gd name="T14" fmla="*/ 0 w 20"/>
              <a:gd name="T15" fmla="*/ 0 h 2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 h="29">
                <a:moveTo>
                  <a:pt x="0" y="0"/>
                </a:moveTo>
                <a:lnTo>
                  <a:pt x="0" y="27"/>
                </a:lnTo>
                <a:lnTo>
                  <a:pt x="8" y="29"/>
                </a:lnTo>
                <a:lnTo>
                  <a:pt x="15" y="29"/>
                </a:lnTo>
                <a:lnTo>
                  <a:pt x="20" y="29"/>
                </a:lnTo>
                <a:lnTo>
                  <a:pt x="20" y="0"/>
                </a:lnTo>
                <a:lnTo>
                  <a:pt x="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95" name="Freeform 189">
            <a:extLst>
              <a:ext uri="{FF2B5EF4-FFF2-40B4-BE49-F238E27FC236}">
                <a16:creationId xmlns:a16="http://schemas.microsoft.com/office/drawing/2014/main" id="{D9C1D67C-19F3-4C3C-A36E-6EF28B80B1A9}"/>
              </a:ext>
            </a:extLst>
          </p:cNvPr>
          <p:cNvSpPr>
            <a:spLocks/>
          </p:cNvSpPr>
          <p:nvPr/>
        </p:nvSpPr>
        <p:spPr bwMode="auto">
          <a:xfrm>
            <a:off x="11127318" y="4616452"/>
            <a:ext cx="42333" cy="44449"/>
          </a:xfrm>
          <a:custGeom>
            <a:avLst/>
            <a:gdLst>
              <a:gd name="T0" fmla="*/ 32787 w 21"/>
              <a:gd name="T1" fmla="*/ 32787 h 23"/>
              <a:gd name="T2" fmla="*/ 32787 w 21"/>
              <a:gd name="T3" fmla="*/ 0 h 23"/>
              <a:gd name="T4" fmla="*/ 32787 w 21"/>
              <a:gd name="T5" fmla="*/ 0 h 23"/>
              <a:gd name="T6" fmla="*/ 23419 w 21"/>
              <a:gd name="T7" fmla="*/ 7128 h 23"/>
              <a:gd name="T8" fmla="*/ 14052 w 21"/>
              <a:gd name="T9" fmla="*/ 14255 h 23"/>
              <a:gd name="T10" fmla="*/ 6245 w 21"/>
              <a:gd name="T11" fmla="*/ 22808 h 23"/>
              <a:gd name="T12" fmla="*/ 0 w 21"/>
              <a:gd name="T13" fmla="*/ 32787 h 23"/>
              <a:gd name="T14" fmla="*/ 32787 w 21"/>
              <a:gd name="T15" fmla="*/ 32787 h 2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 h="23">
                <a:moveTo>
                  <a:pt x="21" y="23"/>
                </a:moveTo>
                <a:lnTo>
                  <a:pt x="21" y="0"/>
                </a:lnTo>
                <a:lnTo>
                  <a:pt x="15" y="5"/>
                </a:lnTo>
                <a:lnTo>
                  <a:pt x="9" y="10"/>
                </a:lnTo>
                <a:lnTo>
                  <a:pt x="4" y="16"/>
                </a:lnTo>
                <a:lnTo>
                  <a:pt x="0" y="23"/>
                </a:lnTo>
                <a:lnTo>
                  <a:pt x="21" y="2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96" name="Freeform 190">
            <a:extLst>
              <a:ext uri="{FF2B5EF4-FFF2-40B4-BE49-F238E27FC236}">
                <a16:creationId xmlns:a16="http://schemas.microsoft.com/office/drawing/2014/main" id="{97E808D0-E8C8-4545-86C5-21F0F5E1576D}"/>
              </a:ext>
            </a:extLst>
          </p:cNvPr>
          <p:cNvSpPr>
            <a:spLocks/>
          </p:cNvSpPr>
          <p:nvPr/>
        </p:nvSpPr>
        <p:spPr bwMode="auto">
          <a:xfrm>
            <a:off x="11127318" y="4747685"/>
            <a:ext cx="42333" cy="44449"/>
          </a:xfrm>
          <a:custGeom>
            <a:avLst/>
            <a:gdLst>
              <a:gd name="T0" fmla="*/ 32787 w 21"/>
              <a:gd name="T1" fmla="*/ 0 h 23"/>
              <a:gd name="T2" fmla="*/ 0 w 21"/>
              <a:gd name="T3" fmla="*/ 0 h 23"/>
              <a:gd name="T4" fmla="*/ 0 w 21"/>
              <a:gd name="T5" fmla="*/ 0 h 23"/>
              <a:gd name="T6" fmla="*/ 6245 w 21"/>
              <a:gd name="T7" fmla="*/ 9979 h 23"/>
              <a:gd name="T8" fmla="*/ 14052 w 21"/>
              <a:gd name="T9" fmla="*/ 18532 h 23"/>
              <a:gd name="T10" fmla="*/ 23419 w 21"/>
              <a:gd name="T11" fmla="*/ 25659 h 23"/>
              <a:gd name="T12" fmla="*/ 32787 w 21"/>
              <a:gd name="T13" fmla="*/ 32787 h 23"/>
              <a:gd name="T14" fmla="*/ 32787 w 21"/>
              <a:gd name="T15" fmla="*/ 0 h 2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 h="23">
                <a:moveTo>
                  <a:pt x="21" y="0"/>
                </a:moveTo>
                <a:lnTo>
                  <a:pt x="0" y="0"/>
                </a:lnTo>
                <a:lnTo>
                  <a:pt x="4" y="7"/>
                </a:lnTo>
                <a:lnTo>
                  <a:pt x="9" y="13"/>
                </a:lnTo>
                <a:lnTo>
                  <a:pt x="15" y="18"/>
                </a:lnTo>
                <a:lnTo>
                  <a:pt x="21" y="23"/>
                </a:lnTo>
                <a:lnTo>
                  <a:pt x="21"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97" name="Freeform 191">
            <a:extLst>
              <a:ext uri="{FF2B5EF4-FFF2-40B4-BE49-F238E27FC236}">
                <a16:creationId xmlns:a16="http://schemas.microsoft.com/office/drawing/2014/main" id="{757CE686-60BB-48BC-8D54-03E2DCEACB7F}"/>
              </a:ext>
            </a:extLst>
          </p:cNvPr>
          <p:cNvSpPr>
            <a:spLocks/>
          </p:cNvSpPr>
          <p:nvPr/>
        </p:nvSpPr>
        <p:spPr bwMode="auto">
          <a:xfrm>
            <a:off x="11264901" y="4603751"/>
            <a:ext cx="55033" cy="57149"/>
          </a:xfrm>
          <a:custGeom>
            <a:avLst/>
            <a:gdLst>
              <a:gd name="T0" fmla="*/ 42153 w 29"/>
              <a:gd name="T1" fmla="*/ 21803 h 29"/>
              <a:gd name="T2" fmla="*/ 42153 w 29"/>
              <a:gd name="T3" fmla="*/ 21803 h 29"/>
              <a:gd name="T4" fmla="*/ 40699 w 29"/>
              <a:gd name="T5" fmla="*/ 11628 h 29"/>
              <a:gd name="T6" fmla="*/ 34885 w 29"/>
              <a:gd name="T7" fmla="*/ 7268 h 29"/>
              <a:gd name="T8" fmla="*/ 30525 w 29"/>
              <a:gd name="T9" fmla="*/ 1454 h 29"/>
              <a:gd name="T10" fmla="*/ 20350 w 29"/>
              <a:gd name="T11" fmla="*/ 0 h 29"/>
              <a:gd name="T12" fmla="*/ 20350 w 29"/>
              <a:gd name="T13" fmla="*/ 0 h 29"/>
              <a:gd name="T14" fmla="*/ 11628 w 29"/>
              <a:gd name="T15" fmla="*/ 1454 h 29"/>
              <a:gd name="T16" fmla="*/ 7268 w 29"/>
              <a:gd name="T17" fmla="*/ 7268 h 29"/>
              <a:gd name="T18" fmla="*/ 1454 w 29"/>
              <a:gd name="T19" fmla="*/ 11628 h 29"/>
              <a:gd name="T20" fmla="*/ 0 w 29"/>
              <a:gd name="T21" fmla="*/ 21803 h 29"/>
              <a:gd name="T22" fmla="*/ 0 w 29"/>
              <a:gd name="T23" fmla="*/ 21803 h 29"/>
              <a:gd name="T24" fmla="*/ 1454 w 29"/>
              <a:gd name="T25" fmla="*/ 30525 h 29"/>
              <a:gd name="T26" fmla="*/ 7268 w 29"/>
              <a:gd name="T27" fmla="*/ 34885 h 29"/>
              <a:gd name="T28" fmla="*/ 11628 w 29"/>
              <a:gd name="T29" fmla="*/ 40699 h 29"/>
              <a:gd name="T30" fmla="*/ 20350 w 29"/>
              <a:gd name="T31" fmla="*/ 42153 h 29"/>
              <a:gd name="T32" fmla="*/ 20350 w 29"/>
              <a:gd name="T33" fmla="*/ 42153 h 29"/>
              <a:gd name="T34" fmla="*/ 30525 w 29"/>
              <a:gd name="T35" fmla="*/ 40699 h 29"/>
              <a:gd name="T36" fmla="*/ 34885 w 29"/>
              <a:gd name="T37" fmla="*/ 34885 h 29"/>
              <a:gd name="T38" fmla="*/ 40699 w 29"/>
              <a:gd name="T39" fmla="*/ 30525 h 29"/>
              <a:gd name="T40" fmla="*/ 42153 w 29"/>
              <a:gd name="T41" fmla="*/ 21803 h 29"/>
              <a:gd name="T42" fmla="*/ 42153 w 29"/>
              <a:gd name="T43" fmla="*/ 21803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9" h="29">
                <a:moveTo>
                  <a:pt x="29" y="15"/>
                </a:moveTo>
                <a:lnTo>
                  <a:pt x="29" y="15"/>
                </a:lnTo>
                <a:lnTo>
                  <a:pt x="28" y="8"/>
                </a:lnTo>
                <a:lnTo>
                  <a:pt x="24" y="5"/>
                </a:lnTo>
                <a:lnTo>
                  <a:pt x="21" y="1"/>
                </a:lnTo>
                <a:lnTo>
                  <a:pt x="14" y="0"/>
                </a:lnTo>
                <a:lnTo>
                  <a:pt x="8" y="1"/>
                </a:lnTo>
                <a:lnTo>
                  <a:pt x="5" y="5"/>
                </a:lnTo>
                <a:lnTo>
                  <a:pt x="1" y="8"/>
                </a:lnTo>
                <a:lnTo>
                  <a:pt x="0" y="15"/>
                </a:lnTo>
                <a:lnTo>
                  <a:pt x="1" y="21"/>
                </a:lnTo>
                <a:lnTo>
                  <a:pt x="5" y="24"/>
                </a:lnTo>
                <a:lnTo>
                  <a:pt x="8" y="28"/>
                </a:lnTo>
                <a:lnTo>
                  <a:pt x="14" y="29"/>
                </a:lnTo>
                <a:lnTo>
                  <a:pt x="21" y="28"/>
                </a:lnTo>
                <a:lnTo>
                  <a:pt x="24" y="24"/>
                </a:lnTo>
                <a:lnTo>
                  <a:pt x="28" y="21"/>
                </a:lnTo>
                <a:lnTo>
                  <a:pt x="29" y="1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98" name="Freeform 192">
            <a:extLst>
              <a:ext uri="{FF2B5EF4-FFF2-40B4-BE49-F238E27FC236}">
                <a16:creationId xmlns:a16="http://schemas.microsoft.com/office/drawing/2014/main" id="{56F84E12-253A-42E6-A6E1-7493BD96F373}"/>
              </a:ext>
            </a:extLst>
          </p:cNvPr>
          <p:cNvSpPr>
            <a:spLocks/>
          </p:cNvSpPr>
          <p:nvPr/>
        </p:nvSpPr>
        <p:spPr bwMode="auto">
          <a:xfrm>
            <a:off x="11239501" y="4660901"/>
            <a:ext cx="105833" cy="141817"/>
          </a:xfrm>
          <a:custGeom>
            <a:avLst/>
            <a:gdLst>
              <a:gd name="T0" fmla="*/ 38999 w 49"/>
              <a:gd name="T1" fmla="*/ 0 h 69"/>
              <a:gd name="T2" fmla="*/ 38999 w 49"/>
              <a:gd name="T3" fmla="*/ 0 h 69"/>
              <a:gd name="T4" fmla="*/ 32499 w 49"/>
              <a:gd name="T5" fmla="*/ 0 h 69"/>
              <a:gd name="T6" fmla="*/ 24374 w 49"/>
              <a:gd name="T7" fmla="*/ 4684 h 69"/>
              <a:gd name="T8" fmla="*/ 17875 w 49"/>
              <a:gd name="T9" fmla="*/ 6245 h 69"/>
              <a:gd name="T10" fmla="*/ 11375 w 49"/>
              <a:gd name="T11" fmla="*/ 12490 h 69"/>
              <a:gd name="T12" fmla="*/ 6500 w 49"/>
              <a:gd name="T13" fmla="*/ 18735 h 69"/>
              <a:gd name="T14" fmla="*/ 3250 w 49"/>
              <a:gd name="T15" fmla="*/ 23418 h 69"/>
              <a:gd name="T16" fmla="*/ 0 w 49"/>
              <a:gd name="T17" fmla="*/ 31224 h 69"/>
              <a:gd name="T18" fmla="*/ 0 w 49"/>
              <a:gd name="T19" fmla="*/ 39030 h 69"/>
              <a:gd name="T20" fmla="*/ 0 w 49"/>
              <a:gd name="T21" fmla="*/ 62449 h 69"/>
              <a:gd name="T22" fmla="*/ 0 w 49"/>
              <a:gd name="T23" fmla="*/ 62449 h 69"/>
              <a:gd name="T24" fmla="*/ 0 w 49"/>
              <a:gd name="T25" fmla="*/ 65571 h 69"/>
              <a:gd name="T26" fmla="*/ 1625 w 49"/>
              <a:gd name="T27" fmla="*/ 68694 h 69"/>
              <a:gd name="T28" fmla="*/ 3250 w 49"/>
              <a:gd name="T29" fmla="*/ 70255 h 69"/>
              <a:gd name="T30" fmla="*/ 8125 w 49"/>
              <a:gd name="T31" fmla="*/ 70255 h 69"/>
              <a:gd name="T32" fmla="*/ 16250 w 49"/>
              <a:gd name="T33" fmla="*/ 70255 h 69"/>
              <a:gd name="T34" fmla="*/ 16250 w 49"/>
              <a:gd name="T35" fmla="*/ 101479 h 69"/>
              <a:gd name="T36" fmla="*/ 16250 w 49"/>
              <a:gd name="T37" fmla="*/ 101479 h 69"/>
              <a:gd name="T38" fmla="*/ 16250 w 49"/>
              <a:gd name="T39" fmla="*/ 104602 h 69"/>
              <a:gd name="T40" fmla="*/ 17875 w 49"/>
              <a:gd name="T41" fmla="*/ 106163 h 69"/>
              <a:gd name="T42" fmla="*/ 19500 w 49"/>
              <a:gd name="T43" fmla="*/ 107724 h 69"/>
              <a:gd name="T44" fmla="*/ 24374 w 49"/>
              <a:gd name="T45" fmla="*/ 107724 h 69"/>
              <a:gd name="T46" fmla="*/ 55249 w 49"/>
              <a:gd name="T47" fmla="*/ 107724 h 69"/>
              <a:gd name="T48" fmla="*/ 55249 w 49"/>
              <a:gd name="T49" fmla="*/ 107724 h 69"/>
              <a:gd name="T50" fmla="*/ 60123 w 49"/>
              <a:gd name="T51" fmla="*/ 107724 h 69"/>
              <a:gd name="T52" fmla="*/ 61748 w 49"/>
              <a:gd name="T53" fmla="*/ 106163 h 69"/>
              <a:gd name="T54" fmla="*/ 63373 w 49"/>
              <a:gd name="T55" fmla="*/ 104602 h 69"/>
              <a:gd name="T56" fmla="*/ 63373 w 49"/>
              <a:gd name="T57" fmla="*/ 101479 h 69"/>
              <a:gd name="T58" fmla="*/ 63373 w 49"/>
              <a:gd name="T59" fmla="*/ 70255 h 69"/>
              <a:gd name="T60" fmla="*/ 71498 w 49"/>
              <a:gd name="T61" fmla="*/ 70255 h 69"/>
              <a:gd name="T62" fmla="*/ 71498 w 49"/>
              <a:gd name="T63" fmla="*/ 70255 h 69"/>
              <a:gd name="T64" fmla="*/ 76373 w 49"/>
              <a:gd name="T65" fmla="*/ 70255 h 69"/>
              <a:gd name="T66" fmla="*/ 77998 w 49"/>
              <a:gd name="T67" fmla="*/ 68694 h 69"/>
              <a:gd name="T68" fmla="*/ 79623 w 49"/>
              <a:gd name="T69" fmla="*/ 65571 h 69"/>
              <a:gd name="T70" fmla="*/ 79623 w 49"/>
              <a:gd name="T71" fmla="*/ 62449 h 69"/>
              <a:gd name="T72" fmla="*/ 79623 w 49"/>
              <a:gd name="T73" fmla="*/ 39030 h 69"/>
              <a:gd name="T74" fmla="*/ 79623 w 49"/>
              <a:gd name="T75" fmla="*/ 39030 h 69"/>
              <a:gd name="T76" fmla="*/ 79623 w 49"/>
              <a:gd name="T77" fmla="*/ 31224 h 69"/>
              <a:gd name="T78" fmla="*/ 76373 w 49"/>
              <a:gd name="T79" fmla="*/ 23418 h 69"/>
              <a:gd name="T80" fmla="*/ 73123 w 49"/>
              <a:gd name="T81" fmla="*/ 18735 h 69"/>
              <a:gd name="T82" fmla="*/ 68248 w 49"/>
              <a:gd name="T83" fmla="*/ 12490 h 69"/>
              <a:gd name="T84" fmla="*/ 61748 w 49"/>
              <a:gd name="T85" fmla="*/ 6245 h 69"/>
              <a:gd name="T86" fmla="*/ 55249 w 49"/>
              <a:gd name="T87" fmla="*/ 4684 h 69"/>
              <a:gd name="T88" fmla="*/ 47124 w 49"/>
              <a:gd name="T89" fmla="*/ 0 h 69"/>
              <a:gd name="T90" fmla="*/ 38999 w 49"/>
              <a:gd name="T91" fmla="*/ 0 h 69"/>
              <a:gd name="T92" fmla="*/ 38999 w 49"/>
              <a:gd name="T93" fmla="*/ 0 h 6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9" h="69">
                <a:moveTo>
                  <a:pt x="24" y="0"/>
                </a:moveTo>
                <a:lnTo>
                  <a:pt x="24" y="0"/>
                </a:lnTo>
                <a:lnTo>
                  <a:pt x="20" y="0"/>
                </a:lnTo>
                <a:lnTo>
                  <a:pt x="15" y="3"/>
                </a:lnTo>
                <a:lnTo>
                  <a:pt x="11" y="4"/>
                </a:lnTo>
                <a:lnTo>
                  <a:pt x="7" y="8"/>
                </a:lnTo>
                <a:lnTo>
                  <a:pt x="4" y="12"/>
                </a:lnTo>
                <a:lnTo>
                  <a:pt x="2" y="15"/>
                </a:lnTo>
                <a:lnTo>
                  <a:pt x="0" y="20"/>
                </a:lnTo>
                <a:lnTo>
                  <a:pt x="0" y="25"/>
                </a:lnTo>
                <a:lnTo>
                  <a:pt x="0" y="40"/>
                </a:lnTo>
                <a:lnTo>
                  <a:pt x="0" y="42"/>
                </a:lnTo>
                <a:lnTo>
                  <a:pt x="1" y="44"/>
                </a:lnTo>
                <a:lnTo>
                  <a:pt x="2" y="45"/>
                </a:lnTo>
                <a:lnTo>
                  <a:pt x="5" y="45"/>
                </a:lnTo>
                <a:lnTo>
                  <a:pt x="10" y="45"/>
                </a:lnTo>
                <a:lnTo>
                  <a:pt x="10" y="65"/>
                </a:lnTo>
                <a:lnTo>
                  <a:pt x="10" y="67"/>
                </a:lnTo>
                <a:lnTo>
                  <a:pt x="11" y="68"/>
                </a:lnTo>
                <a:lnTo>
                  <a:pt x="12" y="69"/>
                </a:lnTo>
                <a:lnTo>
                  <a:pt x="15" y="69"/>
                </a:lnTo>
                <a:lnTo>
                  <a:pt x="34" y="69"/>
                </a:lnTo>
                <a:lnTo>
                  <a:pt x="37" y="69"/>
                </a:lnTo>
                <a:lnTo>
                  <a:pt x="38" y="68"/>
                </a:lnTo>
                <a:lnTo>
                  <a:pt x="39" y="67"/>
                </a:lnTo>
                <a:lnTo>
                  <a:pt x="39" y="65"/>
                </a:lnTo>
                <a:lnTo>
                  <a:pt x="39" y="45"/>
                </a:lnTo>
                <a:lnTo>
                  <a:pt x="44" y="45"/>
                </a:lnTo>
                <a:lnTo>
                  <a:pt x="47" y="45"/>
                </a:lnTo>
                <a:lnTo>
                  <a:pt x="48" y="44"/>
                </a:lnTo>
                <a:lnTo>
                  <a:pt x="49" y="42"/>
                </a:lnTo>
                <a:lnTo>
                  <a:pt x="49" y="40"/>
                </a:lnTo>
                <a:lnTo>
                  <a:pt x="49" y="25"/>
                </a:lnTo>
                <a:lnTo>
                  <a:pt x="49" y="20"/>
                </a:lnTo>
                <a:lnTo>
                  <a:pt x="47" y="15"/>
                </a:lnTo>
                <a:lnTo>
                  <a:pt x="45" y="12"/>
                </a:lnTo>
                <a:lnTo>
                  <a:pt x="42" y="8"/>
                </a:lnTo>
                <a:lnTo>
                  <a:pt x="38" y="4"/>
                </a:lnTo>
                <a:lnTo>
                  <a:pt x="34" y="3"/>
                </a:lnTo>
                <a:lnTo>
                  <a:pt x="29" y="0"/>
                </a:lnTo>
                <a:lnTo>
                  <a:pt x="24"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99" name="Freeform 193">
            <a:extLst>
              <a:ext uri="{FF2B5EF4-FFF2-40B4-BE49-F238E27FC236}">
                <a16:creationId xmlns:a16="http://schemas.microsoft.com/office/drawing/2014/main" id="{91C5A2F6-D7D2-49EA-A552-186036E6C946}"/>
              </a:ext>
            </a:extLst>
          </p:cNvPr>
          <p:cNvSpPr>
            <a:spLocks noEditPoints="1"/>
          </p:cNvSpPr>
          <p:nvPr/>
        </p:nvSpPr>
        <p:spPr bwMode="auto">
          <a:xfrm>
            <a:off x="8684685" y="5103285"/>
            <a:ext cx="182033" cy="188383"/>
          </a:xfrm>
          <a:custGeom>
            <a:avLst/>
            <a:gdLst>
              <a:gd name="T0" fmla="*/ 120564 w 89"/>
              <a:gd name="T1" fmla="*/ 0 h 89"/>
              <a:gd name="T2" fmla="*/ 15261 w 89"/>
              <a:gd name="T3" fmla="*/ 0 h 89"/>
              <a:gd name="T4" fmla="*/ 15261 w 89"/>
              <a:gd name="T5" fmla="*/ 0 h 89"/>
              <a:gd name="T6" fmla="*/ 10683 w 89"/>
              <a:gd name="T7" fmla="*/ 3157 h 89"/>
              <a:gd name="T8" fmla="*/ 4578 w 89"/>
              <a:gd name="T9" fmla="*/ 4736 h 89"/>
              <a:gd name="T10" fmla="*/ 3052 w 89"/>
              <a:gd name="T11" fmla="*/ 11051 h 89"/>
              <a:gd name="T12" fmla="*/ 0 w 89"/>
              <a:gd name="T13" fmla="*/ 15787 h 89"/>
              <a:gd name="T14" fmla="*/ 0 w 89"/>
              <a:gd name="T15" fmla="*/ 124721 h 89"/>
              <a:gd name="T16" fmla="*/ 0 w 89"/>
              <a:gd name="T17" fmla="*/ 124721 h 89"/>
              <a:gd name="T18" fmla="*/ 3052 w 89"/>
              <a:gd name="T19" fmla="*/ 131036 h 89"/>
              <a:gd name="T20" fmla="*/ 4578 w 89"/>
              <a:gd name="T21" fmla="*/ 137351 h 89"/>
              <a:gd name="T22" fmla="*/ 10683 w 89"/>
              <a:gd name="T23" fmla="*/ 138929 h 89"/>
              <a:gd name="T24" fmla="*/ 15261 w 89"/>
              <a:gd name="T25" fmla="*/ 140508 h 89"/>
              <a:gd name="T26" fmla="*/ 120564 w 89"/>
              <a:gd name="T27" fmla="*/ 140508 h 89"/>
              <a:gd name="T28" fmla="*/ 120564 w 89"/>
              <a:gd name="T29" fmla="*/ 140508 h 89"/>
              <a:gd name="T30" fmla="*/ 126668 w 89"/>
              <a:gd name="T31" fmla="*/ 138929 h 89"/>
              <a:gd name="T32" fmla="*/ 132773 w 89"/>
              <a:gd name="T33" fmla="*/ 137351 h 89"/>
              <a:gd name="T34" fmla="*/ 134299 w 89"/>
              <a:gd name="T35" fmla="*/ 131036 h 89"/>
              <a:gd name="T36" fmla="*/ 135825 w 89"/>
              <a:gd name="T37" fmla="*/ 124721 h 89"/>
              <a:gd name="T38" fmla="*/ 135825 w 89"/>
              <a:gd name="T39" fmla="*/ 15787 h 89"/>
              <a:gd name="T40" fmla="*/ 135825 w 89"/>
              <a:gd name="T41" fmla="*/ 15787 h 89"/>
              <a:gd name="T42" fmla="*/ 134299 w 89"/>
              <a:gd name="T43" fmla="*/ 11051 h 89"/>
              <a:gd name="T44" fmla="*/ 132773 w 89"/>
              <a:gd name="T45" fmla="*/ 4736 h 89"/>
              <a:gd name="T46" fmla="*/ 126668 w 89"/>
              <a:gd name="T47" fmla="*/ 3157 h 89"/>
              <a:gd name="T48" fmla="*/ 120564 w 89"/>
              <a:gd name="T49" fmla="*/ 0 h 89"/>
              <a:gd name="T50" fmla="*/ 120564 w 89"/>
              <a:gd name="T51" fmla="*/ 0 h 89"/>
              <a:gd name="T52" fmla="*/ 93094 w 89"/>
              <a:gd name="T53" fmla="*/ 77358 h 89"/>
              <a:gd name="T54" fmla="*/ 76306 w 89"/>
              <a:gd name="T55" fmla="*/ 58413 h 89"/>
              <a:gd name="T56" fmla="*/ 76306 w 89"/>
              <a:gd name="T57" fmla="*/ 108933 h 89"/>
              <a:gd name="T58" fmla="*/ 61045 w 89"/>
              <a:gd name="T59" fmla="*/ 108933 h 89"/>
              <a:gd name="T60" fmla="*/ 61045 w 89"/>
              <a:gd name="T61" fmla="*/ 58413 h 89"/>
              <a:gd name="T62" fmla="*/ 44258 w 89"/>
              <a:gd name="T63" fmla="*/ 77358 h 89"/>
              <a:gd name="T64" fmla="*/ 32049 w 89"/>
              <a:gd name="T65" fmla="*/ 64728 h 89"/>
              <a:gd name="T66" fmla="*/ 68676 w 89"/>
              <a:gd name="T67" fmla="*/ 28417 h 89"/>
              <a:gd name="T68" fmla="*/ 103776 w 89"/>
              <a:gd name="T69" fmla="*/ 64728 h 89"/>
              <a:gd name="T70" fmla="*/ 93094 w 89"/>
              <a:gd name="T71" fmla="*/ 77358 h 8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9" h="89">
                <a:moveTo>
                  <a:pt x="79" y="0"/>
                </a:moveTo>
                <a:lnTo>
                  <a:pt x="10" y="0"/>
                </a:lnTo>
                <a:lnTo>
                  <a:pt x="7" y="2"/>
                </a:lnTo>
                <a:lnTo>
                  <a:pt x="3" y="3"/>
                </a:lnTo>
                <a:lnTo>
                  <a:pt x="2" y="7"/>
                </a:lnTo>
                <a:lnTo>
                  <a:pt x="0" y="10"/>
                </a:lnTo>
                <a:lnTo>
                  <a:pt x="0" y="79"/>
                </a:lnTo>
                <a:lnTo>
                  <a:pt x="2" y="83"/>
                </a:lnTo>
                <a:lnTo>
                  <a:pt x="3" y="87"/>
                </a:lnTo>
                <a:lnTo>
                  <a:pt x="7" y="88"/>
                </a:lnTo>
                <a:lnTo>
                  <a:pt x="10" y="89"/>
                </a:lnTo>
                <a:lnTo>
                  <a:pt x="79" y="89"/>
                </a:lnTo>
                <a:lnTo>
                  <a:pt x="83" y="88"/>
                </a:lnTo>
                <a:lnTo>
                  <a:pt x="87" y="87"/>
                </a:lnTo>
                <a:lnTo>
                  <a:pt x="88" y="83"/>
                </a:lnTo>
                <a:lnTo>
                  <a:pt x="89" y="79"/>
                </a:lnTo>
                <a:lnTo>
                  <a:pt x="89" y="10"/>
                </a:lnTo>
                <a:lnTo>
                  <a:pt x="88" y="7"/>
                </a:lnTo>
                <a:lnTo>
                  <a:pt x="87" y="3"/>
                </a:lnTo>
                <a:lnTo>
                  <a:pt x="83" y="2"/>
                </a:lnTo>
                <a:lnTo>
                  <a:pt x="79" y="0"/>
                </a:lnTo>
                <a:close/>
                <a:moveTo>
                  <a:pt x="61" y="49"/>
                </a:moveTo>
                <a:lnTo>
                  <a:pt x="50" y="37"/>
                </a:lnTo>
                <a:lnTo>
                  <a:pt x="50" y="69"/>
                </a:lnTo>
                <a:lnTo>
                  <a:pt x="40" y="69"/>
                </a:lnTo>
                <a:lnTo>
                  <a:pt x="40" y="37"/>
                </a:lnTo>
                <a:lnTo>
                  <a:pt x="29" y="49"/>
                </a:lnTo>
                <a:lnTo>
                  <a:pt x="21" y="41"/>
                </a:lnTo>
                <a:lnTo>
                  <a:pt x="45" y="18"/>
                </a:lnTo>
                <a:lnTo>
                  <a:pt x="68" y="41"/>
                </a:lnTo>
                <a:lnTo>
                  <a:pt x="61" y="4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00" name="Freeform 194">
            <a:extLst>
              <a:ext uri="{FF2B5EF4-FFF2-40B4-BE49-F238E27FC236}">
                <a16:creationId xmlns:a16="http://schemas.microsoft.com/office/drawing/2014/main" id="{3A991946-DE0B-463A-8567-185EF7EDF649}"/>
              </a:ext>
            </a:extLst>
          </p:cNvPr>
          <p:cNvSpPr>
            <a:spLocks noEditPoints="1"/>
          </p:cNvSpPr>
          <p:nvPr/>
        </p:nvSpPr>
        <p:spPr bwMode="auto">
          <a:xfrm>
            <a:off x="8191501" y="5103285"/>
            <a:ext cx="182033" cy="188383"/>
          </a:xfrm>
          <a:custGeom>
            <a:avLst/>
            <a:gdLst>
              <a:gd name="T0" fmla="*/ 121934 w 88"/>
              <a:gd name="T1" fmla="*/ 0 h 89"/>
              <a:gd name="T2" fmla="*/ 15435 w 88"/>
              <a:gd name="T3" fmla="*/ 0 h 89"/>
              <a:gd name="T4" fmla="*/ 15435 w 88"/>
              <a:gd name="T5" fmla="*/ 0 h 89"/>
              <a:gd name="T6" fmla="*/ 9261 w 88"/>
              <a:gd name="T7" fmla="*/ 3157 h 89"/>
              <a:gd name="T8" fmla="*/ 3087 w 88"/>
              <a:gd name="T9" fmla="*/ 4736 h 89"/>
              <a:gd name="T10" fmla="*/ 1543 w 88"/>
              <a:gd name="T11" fmla="*/ 11051 h 89"/>
              <a:gd name="T12" fmla="*/ 0 w 88"/>
              <a:gd name="T13" fmla="*/ 15787 h 89"/>
              <a:gd name="T14" fmla="*/ 0 w 88"/>
              <a:gd name="T15" fmla="*/ 124721 h 89"/>
              <a:gd name="T16" fmla="*/ 0 w 88"/>
              <a:gd name="T17" fmla="*/ 124721 h 89"/>
              <a:gd name="T18" fmla="*/ 1543 w 88"/>
              <a:gd name="T19" fmla="*/ 131036 h 89"/>
              <a:gd name="T20" fmla="*/ 3087 w 88"/>
              <a:gd name="T21" fmla="*/ 137351 h 89"/>
              <a:gd name="T22" fmla="*/ 9261 w 88"/>
              <a:gd name="T23" fmla="*/ 138929 h 89"/>
              <a:gd name="T24" fmla="*/ 15435 w 88"/>
              <a:gd name="T25" fmla="*/ 140508 h 89"/>
              <a:gd name="T26" fmla="*/ 121934 w 88"/>
              <a:gd name="T27" fmla="*/ 140508 h 89"/>
              <a:gd name="T28" fmla="*/ 121934 w 88"/>
              <a:gd name="T29" fmla="*/ 140508 h 89"/>
              <a:gd name="T30" fmla="*/ 126564 w 88"/>
              <a:gd name="T31" fmla="*/ 138929 h 89"/>
              <a:gd name="T32" fmla="*/ 132738 w 88"/>
              <a:gd name="T33" fmla="*/ 137351 h 89"/>
              <a:gd name="T34" fmla="*/ 134282 w 88"/>
              <a:gd name="T35" fmla="*/ 131036 h 89"/>
              <a:gd name="T36" fmla="*/ 135825 w 88"/>
              <a:gd name="T37" fmla="*/ 124721 h 89"/>
              <a:gd name="T38" fmla="*/ 135825 w 88"/>
              <a:gd name="T39" fmla="*/ 15787 h 89"/>
              <a:gd name="T40" fmla="*/ 135825 w 88"/>
              <a:gd name="T41" fmla="*/ 15787 h 89"/>
              <a:gd name="T42" fmla="*/ 134282 w 88"/>
              <a:gd name="T43" fmla="*/ 11051 h 89"/>
              <a:gd name="T44" fmla="*/ 132738 w 88"/>
              <a:gd name="T45" fmla="*/ 4736 h 89"/>
              <a:gd name="T46" fmla="*/ 126564 w 88"/>
              <a:gd name="T47" fmla="*/ 3157 h 89"/>
              <a:gd name="T48" fmla="*/ 121934 w 88"/>
              <a:gd name="T49" fmla="*/ 0 h 89"/>
              <a:gd name="T50" fmla="*/ 121934 w 88"/>
              <a:gd name="T51" fmla="*/ 0 h 89"/>
              <a:gd name="T52" fmla="*/ 67913 w 88"/>
              <a:gd name="T53" fmla="*/ 113669 h 89"/>
              <a:gd name="T54" fmla="*/ 32413 w 88"/>
              <a:gd name="T55" fmla="*/ 77358 h 89"/>
              <a:gd name="T56" fmla="*/ 43217 w 88"/>
              <a:gd name="T57" fmla="*/ 64728 h 89"/>
              <a:gd name="T58" fmla="*/ 60195 w 88"/>
              <a:gd name="T59" fmla="*/ 82095 h 89"/>
              <a:gd name="T60" fmla="*/ 60195 w 88"/>
              <a:gd name="T61" fmla="*/ 31575 h 89"/>
              <a:gd name="T62" fmla="*/ 75630 w 88"/>
              <a:gd name="T63" fmla="*/ 31575 h 89"/>
              <a:gd name="T64" fmla="*/ 75630 w 88"/>
              <a:gd name="T65" fmla="*/ 82095 h 89"/>
              <a:gd name="T66" fmla="*/ 92608 w 88"/>
              <a:gd name="T67" fmla="*/ 64728 h 89"/>
              <a:gd name="T68" fmla="*/ 103412 w 88"/>
              <a:gd name="T69" fmla="*/ 77358 h 89"/>
              <a:gd name="T70" fmla="*/ 67913 w 88"/>
              <a:gd name="T71" fmla="*/ 113669 h 8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8" h="89">
                <a:moveTo>
                  <a:pt x="79" y="0"/>
                </a:moveTo>
                <a:lnTo>
                  <a:pt x="10" y="0"/>
                </a:lnTo>
                <a:lnTo>
                  <a:pt x="6" y="2"/>
                </a:lnTo>
                <a:lnTo>
                  <a:pt x="2" y="3"/>
                </a:lnTo>
                <a:lnTo>
                  <a:pt x="1" y="7"/>
                </a:lnTo>
                <a:lnTo>
                  <a:pt x="0" y="10"/>
                </a:lnTo>
                <a:lnTo>
                  <a:pt x="0" y="79"/>
                </a:lnTo>
                <a:lnTo>
                  <a:pt x="1" y="83"/>
                </a:lnTo>
                <a:lnTo>
                  <a:pt x="2" y="87"/>
                </a:lnTo>
                <a:lnTo>
                  <a:pt x="6" y="88"/>
                </a:lnTo>
                <a:lnTo>
                  <a:pt x="10" y="89"/>
                </a:lnTo>
                <a:lnTo>
                  <a:pt x="79" y="89"/>
                </a:lnTo>
                <a:lnTo>
                  <a:pt x="82" y="88"/>
                </a:lnTo>
                <a:lnTo>
                  <a:pt x="86" y="87"/>
                </a:lnTo>
                <a:lnTo>
                  <a:pt x="87" y="83"/>
                </a:lnTo>
                <a:lnTo>
                  <a:pt x="88" y="79"/>
                </a:lnTo>
                <a:lnTo>
                  <a:pt x="88" y="10"/>
                </a:lnTo>
                <a:lnTo>
                  <a:pt x="87" y="7"/>
                </a:lnTo>
                <a:lnTo>
                  <a:pt x="86" y="3"/>
                </a:lnTo>
                <a:lnTo>
                  <a:pt x="82" y="2"/>
                </a:lnTo>
                <a:lnTo>
                  <a:pt x="79" y="0"/>
                </a:lnTo>
                <a:close/>
                <a:moveTo>
                  <a:pt x="44" y="72"/>
                </a:moveTo>
                <a:lnTo>
                  <a:pt x="21" y="49"/>
                </a:lnTo>
                <a:lnTo>
                  <a:pt x="28" y="41"/>
                </a:lnTo>
                <a:lnTo>
                  <a:pt x="39" y="52"/>
                </a:lnTo>
                <a:lnTo>
                  <a:pt x="39" y="20"/>
                </a:lnTo>
                <a:lnTo>
                  <a:pt x="49" y="20"/>
                </a:lnTo>
                <a:lnTo>
                  <a:pt x="49" y="52"/>
                </a:lnTo>
                <a:lnTo>
                  <a:pt x="60" y="41"/>
                </a:lnTo>
                <a:lnTo>
                  <a:pt x="67" y="49"/>
                </a:lnTo>
                <a:lnTo>
                  <a:pt x="44" y="7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01" name="Freeform 195">
            <a:extLst>
              <a:ext uri="{FF2B5EF4-FFF2-40B4-BE49-F238E27FC236}">
                <a16:creationId xmlns:a16="http://schemas.microsoft.com/office/drawing/2014/main" id="{6C8D5565-FCC7-4793-B5C4-37852C786A2A}"/>
              </a:ext>
            </a:extLst>
          </p:cNvPr>
          <p:cNvSpPr>
            <a:spLocks/>
          </p:cNvSpPr>
          <p:nvPr/>
        </p:nvSpPr>
        <p:spPr bwMode="auto">
          <a:xfrm>
            <a:off x="7698317" y="5154084"/>
            <a:ext cx="186267" cy="167216"/>
          </a:xfrm>
          <a:custGeom>
            <a:avLst/>
            <a:gdLst>
              <a:gd name="T0" fmla="*/ 124721 w 89"/>
              <a:gd name="T1" fmla="*/ 0 h 79"/>
              <a:gd name="T2" fmla="*/ 108933 w 89"/>
              <a:gd name="T3" fmla="*/ 0 h 79"/>
              <a:gd name="T4" fmla="*/ 108933 w 89"/>
              <a:gd name="T5" fmla="*/ 16007 h 79"/>
              <a:gd name="T6" fmla="*/ 124721 w 89"/>
              <a:gd name="T7" fmla="*/ 16007 h 79"/>
              <a:gd name="T8" fmla="*/ 124721 w 89"/>
              <a:gd name="T9" fmla="*/ 64029 h 79"/>
              <a:gd name="T10" fmla="*/ 15787 w 89"/>
              <a:gd name="T11" fmla="*/ 64029 h 79"/>
              <a:gd name="T12" fmla="*/ 15787 w 89"/>
              <a:gd name="T13" fmla="*/ 16007 h 79"/>
              <a:gd name="T14" fmla="*/ 31575 w 89"/>
              <a:gd name="T15" fmla="*/ 16007 h 79"/>
              <a:gd name="T16" fmla="*/ 31575 w 89"/>
              <a:gd name="T17" fmla="*/ 0 h 79"/>
              <a:gd name="T18" fmla="*/ 15787 w 89"/>
              <a:gd name="T19" fmla="*/ 0 h 79"/>
              <a:gd name="T20" fmla="*/ 15787 w 89"/>
              <a:gd name="T21" fmla="*/ 0 h 79"/>
              <a:gd name="T22" fmla="*/ 9472 w 89"/>
              <a:gd name="T23" fmla="*/ 1601 h 79"/>
              <a:gd name="T24" fmla="*/ 3157 w 89"/>
              <a:gd name="T25" fmla="*/ 4802 h 79"/>
              <a:gd name="T26" fmla="*/ 1579 w 89"/>
              <a:gd name="T27" fmla="*/ 9604 h 79"/>
              <a:gd name="T28" fmla="*/ 0 w 89"/>
              <a:gd name="T29" fmla="*/ 16007 h 79"/>
              <a:gd name="T30" fmla="*/ 0 w 89"/>
              <a:gd name="T31" fmla="*/ 86440 h 79"/>
              <a:gd name="T32" fmla="*/ 0 w 89"/>
              <a:gd name="T33" fmla="*/ 86440 h 79"/>
              <a:gd name="T34" fmla="*/ 1579 w 89"/>
              <a:gd name="T35" fmla="*/ 92843 h 79"/>
              <a:gd name="T36" fmla="*/ 3157 w 89"/>
              <a:gd name="T37" fmla="*/ 99246 h 79"/>
              <a:gd name="T38" fmla="*/ 9472 w 89"/>
              <a:gd name="T39" fmla="*/ 100846 h 79"/>
              <a:gd name="T40" fmla="*/ 15787 w 89"/>
              <a:gd name="T41" fmla="*/ 102447 h 79"/>
              <a:gd name="T42" fmla="*/ 61571 w 89"/>
              <a:gd name="T43" fmla="*/ 102447 h 79"/>
              <a:gd name="T44" fmla="*/ 61571 w 89"/>
              <a:gd name="T45" fmla="*/ 110451 h 79"/>
              <a:gd name="T46" fmla="*/ 39469 w 89"/>
              <a:gd name="T47" fmla="*/ 110451 h 79"/>
              <a:gd name="T48" fmla="*/ 39469 w 89"/>
              <a:gd name="T49" fmla="*/ 126458 h 79"/>
              <a:gd name="T50" fmla="*/ 101039 w 89"/>
              <a:gd name="T51" fmla="*/ 126458 h 79"/>
              <a:gd name="T52" fmla="*/ 101039 w 89"/>
              <a:gd name="T53" fmla="*/ 110451 h 79"/>
              <a:gd name="T54" fmla="*/ 77358 w 89"/>
              <a:gd name="T55" fmla="*/ 110451 h 79"/>
              <a:gd name="T56" fmla="*/ 77358 w 89"/>
              <a:gd name="T57" fmla="*/ 102447 h 79"/>
              <a:gd name="T58" fmla="*/ 124721 w 89"/>
              <a:gd name="T59" fmla="*/ 102447 h 79"/>
              <a:gd name="T60" fmla="*/ 124721 w 89"/>
              <a:gd name="T61" fmla="*/ 102447 h 79"/>
              <a:gd name="T62" fmla="*/ 129457 w 89"/>
              <a:gd name="T63" fmla="*/ 100846 h 79"/>
              <a:gd name="T64" fmla="*/ 135772 w 89"/>
              <a:gd name="T65" fmla="*/ 99246 h 79"/>
              <a:gd name="T66" fmla="*/ 137351 w 89"/>
              <a:gd name="T67" fmla="*/ 92843 h 79"/>
              <a:gd name="T68" fmla="*/ 140508 w 89"/>
              <a:gd name="T69" fmla="*/ 86440 h 79"/>
              <a:gd name="T70" fmla="*/ 140508 w 89"/>
              <a:gd name="T71" fmla="*/ 16007 h 79"/>
              <a:gd name="T72" fmla="*/ 140508 w 89"/>
              <a:gd name="T73" fmla="*/ 16007 h 79"/>
              <a:gd name="T74" fmla="*/ 137351 w 89"/>
              <a:gd name="T75" fmla="*/ 9604 h 79"/>
              <a:gd name="T76" fmla="*/ 135772 w 89"/>
              <a:gd name="T77" fmla="*/ 4802 h 79"/>
              <a:gd name="T78" fmla="*/ 129457 w 89"/>
              <a:gd name="T79" fmla="*/ 1601 h 79"/>
              <a:gd name="T80" fmla="*/ 124721 w 89"/>
              <a:gd name="T81" fmla="*/ 0 h 79"/>
              <a:gd name="T82" fmla="*/ 124721 w 89"/>
              <a:gd name="T83" fmla="*/ 0 h 7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89" h="79">
                <a:moveTo>
                  <a:pt x="79" y="0"/>
                </a:moveTo>
                <a:lnTo>
                  <a:pt x="69" y="0"/>
                </a:lnTo>
                <a:lnTo>
                  <a:pt x="69" y="10"/>
                </a:lnTo>
                <a:lnTo>
                  <a:pt x="79" y="10"/>
                </a:lnTo>
                <a:lnTo>
                  <a:pt x="79" y="40"/>
                </a:lnTo>
                <a:lnTo>
                  <a:pt x="10" y="40"/>
                </a:lnTo>
                <a:lnTo>
                  <a:pt x="10" y="10"/>
                </a:lnTo>
                <a:lnTo>
                  <a:pt x="20" y="10"/>
                </a:lnTo>
                <a:lnTo>
                  <a:pt x="20" y="0"/>
                </a:lnTo>
                <a:lnTo>
                  <a:pt x="10" y="0"/>
                </a:lnTo>
                <a:lnTo>
                  <a:pt x="6" y="1"/>
                </a:lnTo>
                <a:lnTo>
                  <a:pt x="2" y="3"/>
                </a:lnTo>
                <a:lnTo>
                  <a:pt x="1" y="6"/>
                </a:lnTo>
                <a:lnTo>
                  <a:pt x="0" y="10"/>
                </a:lnTo>
                <a:lnTo>
                  <a:pt x="0" y="54"/>
                </a:lnTo>
                <a:lnTo>
                  <a:pt x="1" y="58"/>
                </a:lnTo>
                <a:lnTo>
                  <a:pt x="2" y="62"/>
                </a:lnTo>
                <a:lnTo>
                  <a:pt x="6" y="63"/>
                </a:lnTo>
                <a:lnTo>
                  <a:pt x="10" y="64"/>
                </a:lnTo>
                <a:lnTo>
                  <a:pt x="39" y="64"/>
                </a:lnTo>
                <a:lnTo>
                  <a:pt x="39" y="69"/>
                </a:lnTo>
                <a:lnTo>
                  <a:pt x="25" y="69"/>
                </a:lnTo>
                <a:lnTo>
                  <a:pt x="25" y="79"/>
                </a:lnTo>
                <a:lnTo>
                  <a:pt x="64" y="79"/>
                </a:lnTo>
                <a:lnTo>
                  <a:pt x="64" y="69"/>
                </a:lnTo>
                <a:lnTo>
                  <a:pt x="49" y="69"/>
                </a:lnTo>
                <a:lnTo>
                  <a:pt x="49" y="64"/>
                </a:lnTo>
                <a:lnTo>
                  <a:pt x="79" y="64"/>
                </a:lnTo>
                <a:lnTo>
                  <a:pt x="82" y="63"/>
                </a:lnTo>
                <a:lnTo>
                  <a:pt x="86" y="62"/>
                </a:lnTo>
                <a:lnTo>
                  <a:pt x="87" y="58"/>
                </a:lnTo>
                <a:lnTo>
                  <a:pt x="89" y="54"/>
                </a:lnTo>
                <a:lnTo>
                  <a:pt x="89" y="10"/>
                </a:lnTo>
                <a:lnTo>
                  <a:pt x="87" y="6"/>
                </a:lnTo>
                <a:lnTo>
                  <a:pt x="86" y="3"/>
                </a:lnTo>
                <a:lnTo>
                  <a:pt x="82" y="1"/>
                </a:lnTo>
                <a:lnTo>
                  <a:pt x="79"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02" name="Freeform 196">
            <a:extLst>
              <a:ext uri="{FF2B5EF4-FFF2-40B4-BE49-F238E27FC236}">
                <a16:creationId xmlns:a16="http://schemas.microsoft.com/office/drawing/2014/main" id="{335C720E-6AC2-40BA-BF47-79A402110EA8}"/>
              </a:ext>
            </a:extLst>
          </p:cNvPr>
          <p:cNvSpPr>
            <a:spLocks/>
          </p:cNvSpPr>
          <p:nvPr/>
        </p:nvSpPr>
        <p:spPr bwMode="auto">
          <a:xfrm>
            <a:off x="7742767" y="5077885"/>
            <a:ext cx="99484" cy="131233"/>
          </a:xfrm>
          <a:custGeom>
            <a:avLst/>
            <a:gdLst>
              <a:gd name="T0" fmla="*/ 28699 w 47"/>
              <a:gd name="T1" fmla="*/ 31728 h 62"/>
              <a:gd name="T2" fmla="*/ 28699 w 47"/>
              <a:gd name="T3" fmla="*/ 98357 h 62"/>
              <a:gd name="T4" fmla="*/ 44643 w 47"/>
              <a:gd name="T5" fmla="*/ 98357 h 62"/>
              <a:gd name="T6" fmla="*/ 44643 w 47"/>
              <a:gd name="T7" fmla="*/ 31728 h 62"/>
              <a:gd name="T8" fmla="*/ 62182 w 47"/>
              <a:gd name="T9" fmla="*/ 49179 h 62"/>
              <a:gd name="T10" fmla="*/ 74937 w 47"/>
              <a:gd name="T11" fmla="*/ 38074 h 62"/>
              <a:gd name="T12" fmla="*/ 36671 w 47"/>
              <a:gd name="T13" fmla="*/ 0 h 62"/>
              <a:gd name="T14" fmla="*/ 0 w 47"/>
              <a:gd name="T15" fmla="*/ 38074 h 62"/>
              <a:gd name="T16" fmla="*/ 11161 w 47"/>
              <a:gd name="T17" fmla="*/ 49179 h 62"/>
              <a:gd name="T18" fmla="*/ 28699 w 47"/>
              <a:gd name="T19" fmla="*/ 31728 h 6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 h="62">
                <a:moveTo>
                  <a:pt x="18" y="20"/>
                </a:moveTo>
                <a:lnTo>
                  <a:pt x="18" y="62"/>
                </a:lnTo>
                <a:lnTo>
                  <a:pt x="28" y="62"/>
                </a:lnTo>
                <a:lnTo>
                  <a:pt x="28" y="20"/>
                </a:lnTo>
                <a:lnTo>
                  <a:pt x="39" y="31"/>
                </a:lnTo>
                <a:lnTo>
                  <a:pt x="47" y="24"/>
                </a:lnTo>
                <a:lnTo>
                  <a:pt x="23" y="0"/>
                </a:lnTo>
                <a:lnTo>
                  <a:pt x="0" y="24"/>
                </a:lnTo>
                <a:lnTo>
                  <a:pt x="7" y="31"/>
                </a:lnTo>
                <a:lnTo>
                  <a:pt x="18" y="2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03" name="Freeform 197">
            <a:extLst>
              <a:ext uri="{FF2B5EF4-FFF2-40B4-BE49-F238E27FC236}">
                <a16:creationId xmlns:a16="http://schemas.microsoft.com/office/drawing/2014/main" id="{903BB2D3-324A-4154-9D9D-A81FD304D1C1}"/>
              </a:ext>
            </a:extLst>
          </p:cNvPr>
          <p:cNvSpPr>
            <a:spLocks/>
          </p:cNvSpPr>
          <p:nvPr/>
        </p:nvSpPr>
        <p:spPr bwMode="auto">
          <a:xfrm>
            <a:off x="7205133" y="5154084"/>
            <a:ext cx="186267" cy="167216"/>
          </a:xfrm>
          <a:custGeom>
            <a:avLst/>
            <a:gdLst>
              <a:gd name="T0" fmla="*/ 124721 w 89"/>
              <a:gd name="T1" fmla="*/ 0 h 79"/>
              <a:gd name="T2" fmla="*/ 116827 w 89"/>
              <a:gd name="T3" fmla="*/ 0 h 79"/>
              <a:gd name="T4" fmla="*/ 116827 w 89"/>
              <a:gd name="T5" fmla="*/ 16007 h 79"/>
              <a:gd name="T6" fmla="*/ 124721 w 89"/>
              <a:gd name="T7" fmla="*/ 16007 h 79"/>
              <a:gd name="T8" fmla="*/ 124721 w 89"/>
              <a:gd name="T9" fmla="*/ 64029 h 79"/>
              <a:gd name="T10" fmla="*/ 15787 w 89"/>
              <a:gd name="T11" fmla="*/ 64029 h 79"/>
              <a:gd name="T12" fmla="*/ 15787 w 89"/>
              <a:gd name="T13" fmla="*/ 16007 h 79"/>
              <a:gd name="T14" fmla="*/ 23681 w 89"/>
              <a:gd name="T15" fmla="*/ 16007 h 79"/>
              <a:gd name="T16" fmla="*/ 23681 w 89"/>
              <a:gd name="T17" fmla="*/ 0 h 79"/>
              <a:gd name="T18" fmla="*/ 15787 w 89"/>
              <a:gd name="T19" fmla="*/ 0 h 79"/>
              <a:gd name="T20" fmla="*/ 15787 w 89"/>
              <a:gd name="T21" fmla="*/ 0 h 79"/>
              <a:gd name="T22" fmla="*/ 9472 w 89"/>
              <a:gd name="T23" fmla="*/ 1601 h 79"/>
              <a:gd name="T24" fmla="*/ 4736 w 89"/>
              <a:gd name="T25" fmla="*/ 4802 h 79"/>
              <a:gd name="T26" fmla="*/ 1579 w 89"/>
              <a:gd name="T27" fmla="*/ 9604 h 79"/>
              <a:gd name="T28" fmla="*/ 0 w 89"/>
              <a:gd name="T29" fmla="*/ 16007 h 79"/>
              <a:gd name="T30" fmla="*/ 0 w 89"/>
              <a:gd name="T31" fmla="*/ 86440 h 79"/>
              <a:gd name="T32" fmla="*/ 0 w 89"/>
              <a:gd name="T33" fmla="*/ 86440 h 79"/>
              <a:gd name="T34" fmla="*/ 1579 w 89"/>
              <a:gd name="T35" fmla="*/ 92843 h 79"/>
              <a:gd name="T36" fmla="*/ 4736 w 89"/>
              <a:gd name="T37" fmla="*/ 99246 h 79"/>
              <a:gd name="T38" fmla="*/ 9472 w 89"/>
              <a:gd name="T39" fmla="*/ 100846 h 79"/>
              <a:gd name="T40" fmla="*/ 15787 w 89"/>
              <a:gd name="T41" fmla="*/ 102447 h 79"/>
              <a:gd name="T42" fmla="*/ 63150 w 89"/>
              <a:gd name="T43" fmla="*/ 102447 h 79"/>
              <a:gd name="T44" fmla="*/ 63150 w 89"/>
              <a:gd name="T45" fmla="*/ 110451 h 79"/>
              <a:gd name="T46" fmla="*/ 39469 w 89"/>
              <a:gd name="T47" fmla="*/ 110451 h 79"/>
              <a:gd name="T48" fmla="*/ 39469 w 89"/>
              <a:gd name="T49" fmla="*/ 126458 h 79"/>
              <a:gd name="T50" fmla="*/ 101039 w 89"/>
              <a:gd name="T51" fmla="*/ 126458 h 79"/>
              <a:gd name="T52" fmla="*/ 101039 w 89"/>
              <a:gd name="T53" fmla="*/ 110451 h 79"/>
              <a:gd name="T54" fmla="*/ 77358 w 89"/>
              <a:gd name="T55" fmla="*/ 110451 h 79"/>
              <a:gd name="T56" fmla="*/ 77358 w 89"/>
              <a:gd name="T57" fmla="*/ 102447 h 79"/>
              <a:gd name="T58" fmla="*/ 124721 w 89"/>
              <a:gd name="T59" fmla="*/ 102447 h 79"/>
              <a:gd name="T60" fmla="*/ 124721 w 89"/>
              <a:gd name="T61" fmla="*/ 102447 h 79"/>
              <a:gd name="T62" fmla="*/ 131036 w 89"/>
              <a:gd name="T63" fmla="*/ 100846 h 79"/>
              <a:gd name="T64" fmla="*/ 135772 w 89"/>
              <a:gd name="T65" fmla="*/ 99246 h 79"/>
              <a:gd name="T66" fmla="*/ 138929 w 89"/>
              <a:gd name="T67" fmla="*/ 92843 h 79"/>
              <a:gd name="T68" fmla="*/ 140508 w 89"/>
              <a:gd name="T69" fmla="*/ 86440 h 79"/>
              <a:gd name="T70" fmla="*/ 140508 w 89"/>
              <a:gd name="T71" fmla="*/ 16007 h 79"/>
              <a:gd name="T72" fmla="*/ 140508 w 89"/>
              <a:gd name="T73" fmla="*/ 16007 h 79"/>
              <a:gd name="T74" fmla="*/ 138929 w 89"/>
              <a:gd name="T75" fmla="*/ 9604 h 79"/>
              <a:gd name="T76" fmla="*/ 135772 w 89"/>
              <a:gd name="T77" fmla="*/ 4802 h 79"/>
              <a:gd name="T78" fmla="*/ 131036 w 89"/>
              <a:gd name="T79" fmla="*/ 1601 h 79"/>
              <a:gd name="T80" fmla="*/ 124721 w 89"/>
              <a:gd name="T81" fmla="*/ 0 h 79"/>
              <a:gd name="T82" fmla="*/ 124721 w 89"/>
              <a:gd name="T83" fmla="*/ 0 h 7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89" h="79">
                <a:moveTo>
                  <a:pt x="79" y="0"/>
                </a:moveTo>
                <a:lnTo>
                  <a:pt x="74" y="0"/>
                </a:lnTo>
                <a:lnTo>
                  <a:pt x="74" y="10"/>
                </a:lnTo>
                <a:lnTo>
                  <a:pt x="79" y="10"/>
                </a:lnTo>
                <a:lnTo>
                  <a:pt x="79" y="40"/>
                </a:lnTo>
                <a:lnTo>
                  <a:pt x="10" y="40"/>
                </a:lnTo>
                <a:lnTo>
                  <a:pt x="10" y="10"/>
                </a:lnTo>
                <a:lnTo>
                  <a:pt x="15" y="10"/>
                </a:lnTo>
                <a:lnTo>
                  <a:pt x="15" y="0"/>
                </a:lnTo>
                <a:lnTo>
                  <a:pt x="10" y="0"/>
                </a:lnTo>
                <a:lnTo>
                  <a:pt x="6" y="1"/>
                </a:lnTo>
                <a:lnTo>
                  <a:pt x="3" y="3"/>
                </a:lnTo>
                <a:lnTo>
                  <a:pt x="1" y="6"/>
                </a:lnTo>
                <a:lnTo>
                  <a:pt x="0" y="10"/>
                </a:lnTo>
                <a:lnTo>
                  <a:pt x="0" y="54"/>
                </a:lnTo>
                <a:lnTo>
                  <a:pt x="1" y="58"/>
                </a:lnTo>
                <a:lnTo>
                  <a:pt x="3" y="62"/>
                </a:lnTo>
                <a:lnTo>
                  <a:pt x="6" y="63"/>
                </a:lnTo>
                <a:lnTo>
                  <a:pt x="10" y="64"/>
                </a:lnTo>
                <a:lnTo>
                  <a:pt x="40" y="64"/>
                </a:lnTo>
                <a:lnTo>
                  <a:pt x="40" y="69"/>
                </a:lnTo>
                <a:lnTo>
                  <a:pt x="25" y="69"/>
                </a:lnTo>
                <a:lnTo>
                  <a:pt x="25" y="79"/>
                </a:lnTo>
                <a:lnTo>
                  <a:pt x="64" y="79"/>
                </a:lnTo>
                <a:lnTo>
                  <a:pt x="64" y="69"/>
                </a:lnTo>
                <a:lnTo>
                  <a:pt x="49" y="69"/>
                </a:lnTo>
                <a:lnTo>
                  <a:pt x="49" y="64"/>
                </a:lnTo>
                <a:lnTo>
                  <a:pt x="79" y="64"/>
                </a:lnTo>
                <a:lnTo>
                  <a:pt x="83" y="63"/>
                </a:lnTo>
                <a:lnTo>
                  <a:pt x="86" y="62"/>
                </a:lnTo>
                <a:lnTo>
                  <a:pt x="88" y="58"/>
                </a:lnTo>
                <a:lnTo>
                  <a:pt x="89" y="54"/>
                </a:lnTo>
                <a:lnTo>
                  <a:pt x="89" y="10"/>
                </a:lnTo>
                <a:lnTo>
                  <a:pt x="88" y="6"/>
                </a:lnTo>
                <a:lnTo>
                  <a:pt x="86" y="3"/>
                </a:lnTo>
                <a:lnTo>
                  <a:pt x="83" y="1"/>
                </a:lnTo>
                <a:lnTo>
                  <a:pt x="79"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04" name="Freeform 198">
            <a:extLst>
              <a:ext uri="{FF2B5EF4-FFF2-40B4-BE49-F238E27FC236}">
                <a16:creationId xmlns:a16="http://schemas.microsoft.com/office/drawing/2014/main" id="{13860D31-9163-4D7D-AF66-082EFAAFFC2E}"/>
              </a:ext>
            </a:extLst>
          </p:cNvPr>
          <p:cNvSpPr>
            <a:spLocks/>
          </p:cNvSpPr>
          <p:nvPr/>
        </p:nvSpPr>
        <p:spPr bwMode="auto">
          <a:xfrm>
            <a:off x="7247467" y="5071534"/>
            <a:ext cx="101600" cy="131233"/>
          </a:xfrm>
          <a:custGeom>
            <a:avLst/>
            <a:gdLst>
              <a:gd name="T0" fmla="*/ 74937 w 47"/>
              <a:gd name="T1" fmla="*/ 61272 h 61"/>
              <a:gd name="T2" fmla="*/ 63776 w 47"/>
              <a:gd name="T3" fmla="*/ 48372 h 61"/>
              <a:gd name="T4" fmla="*/ 44643 w 47"/>
              <a:gd name="T5" fmla="*/ 67721 h 61"/>
              <a:gd name="T6" fmla="*/ 44643 w 47"/>
              <a:gd name="T7" fmla="*/ 0 h 61"/>
              <a:gd name="T8" fmla="*/ 30294 w 47"/>
              <a:gd name="T9" fmla="*/ 0 h 61"/>
              <a:gd name="T10" fmla="*/ 30294 w 47"/>
              <a:gd name="T11" fmla="*/ 67721 h 61"/>
              <a:gd name="T12" fmla="*/ 11161 w 47"/>
              <a:gd name="T13" fmla="*/ 48372 h 61"/>
              <a:gd name="T14" fmla="*/ 0 w 47"/>
              <a:gd name="T15" fmla="*/ 61272 h 61"/>
              <a:gd name="T16" fmla="*/ 36671 w 47"/>
              <a:gd name="T17" fmla="*/ 98357 h 61"/>
              <a:gd name="T18" fmla="*/ 74937 w 47"/>
              <a:gd name="T19" fmla="*/ 61272 h 6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 h="61">
                <a:moveTo>
                  <a:pt x="47" y="38"/>
                </a:moveTo>
                <a:lnTo>
                  <a:pt x="40" y="30"/>
                </a:lnTo>
                <a:lnTo>
                  <a:pt x="28" y="42"/>
                </a:lnTo>
                <a:lnTo>
                  <a:pt x="28" y="0"/>
                </a:lnTo>
                <a:lnTo>
                  <a:pt x="19" y="0"/>
                </a:lnTo>
                <a:lnTo>
                  <a:pt x="19" y="42"/>
                </a:lnTo>
                <a:lnTo>
                  <a:pt x="7" y="30"/>
                </a:lnTo>
                <a:lnTo>
                  <a:pt x="0" y="38"/>
                </a:lnTo>
                <a:lnTo>
                  <a:pt x="23" y="61"/>
                </a:lnTo>
                <a:lnTo>
                  <a:pt x="47" y="3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05" name="Freeform 199">
            <a:extLst>
              <a:ext uri="{FF2B5EF4-FFF2-40B4-BE49-F238E27FC236}">
                <a16:creationId xmlns:a16="http://schemas.microsoft.com/office/drawing/2014/main" id="{2E2039B7-E3A0-40ED-A130-2BBC1EECC4C1}"/>
              </a:ext>
            </a:extLst>
          </p:cNvPr>
          <p:cNvSpPr>
            <a:spLocks/>
          </p:cNvSpPr>
          <p:nvPr/>
        </p:nvSpPr>
        <p:spPr bwMode="auto">
          <a:xfrm>
            <a:off x="6872817" y="5291667"/>
            <a:ext cx="25400" cy="16933"/>
          </a:xfrm>
          <a:custGeom>
            <a:avLst/>
            <a:gdLst>
              <a:gd name="T0" fmla="*/ 0 w 10"/>
              <a:gd name="T1" fmla="*/ 7027 h 10"/>
              <a:gd name="T2" fmla="*/ 0 w 10"/>
              <a:gd name="T3" fmla="*/ 7027 h 10"/>
              <a:gd name="T4" fmla="*/ 0 w 10"/>
              <a:gd name="T5" fmla="*/ 11242 h 10"/>
              <a:gd name="T6" fmla="*/ 1873 w 10"/>
              <a:gd name="T7" fmla="*/ 12648 h 10"/>
              <a:gd name="T8" fmla="*/ 5620 w 10"/>
              <a:gd name="T9" fmla="*/ 14053 h 10"/>
              <a:gd name="T10" fmla="*/ 9367 w 10"/>
              <a:gd name="T11" fmla="*/ 14053 h 10"/>
              <a:gd name="T12" fmla="*/ 9367 w 10"/>
              <a:gd name="T13" fmla="*/ 14053 h 10"/>
              <a:gd name="T14" fmla="*/ 14987 w 10"/>
              <a:gd name="T15" fmla="*/ 14053 h 10"/>
              <a:gd name="T16" fmla="*/ 16861 w 10"/>
              <a:gd name="T17" fmla="*/ 12648 h 10"/>
              <a:gd name="T18" fmla="*/ 18734 w 10"/>
              <a:gd name="T19" fmla="*/ 11242 h 10"/>
              <a:gd name="T20" fmla="*/ 18734 w 10"/>
              <a:gd name="T21" fmla="*/ 7027 h 10"/>
              <a:gd name="T22" fmla="*/ 18734 w 10"/>
              <a:gd name="T23" fmla="*/ 7027 h 10"/>
              <a:gd name="T24" fmla="*/ 18734 w 10"/>
              <a:gd name="T25" fmla="*/ 4216 h 10"/>
              <a:gd name="T26" fmla="*/ 16861 w 10"/>
              <a:gd name="T27" fmla="*/ 1405 h 10"/>
              <a:gd name="T28" fmla="*/ 14987 w 10"/>
              <a:gd name="T29" fmla="*/ 0 h 10"/>
              <a:gd name="T30" fmla="*/ 9367 w 10"/>
              <a:gd name="T31" fmla="*/ 0 h 10"/>
              <a:gd name="T32" fmla="*/ 9367 w 10"/>
              <a:gd name="T33" fmla="*/ 0 h 10"/>
              <a:gd name="T34" fmla="*/ 5620 w 10"/>
              <a:gd name="T35" fmla="*/ 0 h 10"/>
              <a:gd name="T36" fmla="*/ 1873 w 10"/>
              <a:gd name="T37" fmla="*/ 1405 h 10"/>
              <a:gd name="T38" fmla="*/ 0 w 10"/>
              <a:gd name="T39" fmla="*/ 4216 h 10"/>
              <a:gd name="T40" fmla="*/ 0 w 10"/>
              <a:gd name="T41" fmla="*/ 7027 h 10"/>
              <a:gd name="T42" fmla="*/ 0 w 10"/>
              <a:gd name="T43" fmla="*/ 7027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0" y="5"/>
                </a:moveTo>
                <a:lnTo>
                  <a:pt x="0" y="5"/>
                </a:lnTo>
                <a:lnTo>
                  <a:pt x="0" y="8"/>
                </a:lnTo>
                <a:lnTo>
                  <a:pt x="1" y="9"/>
                </a:lnTo>
                <a:lnTo>
                  <a:pt x="3" y="10"/>
                </a:lnTo>
                <a:lnTo>
                  <a:pt x="5" y="10"/>
                </a:lnTo>
                <a:lnTo>
                  <a:pt x="8" y="10"/>
                </a:lnTo>
                <a:lnTo>
                  <a:pt x="9" y="9"/>
                </a:lnTo>
                <a:lnTo>
                  <a:pt x="10" y="8"/>
                </a:lnTo>
                <a:lnTo>
                  <a:pt x="10" y="5"/>
                </a:lnTo>
                <a:lnTo>
                  <a:pt x="10" y="3"/>
                </a:lnTo>
                <a:lnTo>
                  <a:pt x="9" y="1"/>
                </a:lnTo>
                <a:lnTo>
                  <a:pt x="8" y="0"/>
                </a:lnTo>
                <a:lnTo>
                  <a:pt x="5" y="0"/>
                </a:lnTo>
                <a:lnTo>
                  <a:pt x="3" y="0"/>
                </a:lnTo>
                <a:lnTo>
                  <a:pt x="1" y="1"/>
                </a:lnTo>
                <a:lnTo>
                  <a:pt x="0" y="3"/>
                </a:lnTo>
                <a:lnTo>
                  <a:pt x="0" y="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06" name="Freeform 200">
            <a:extLst>
              <a:ext uri="{FF2B5EF4-FFF2-40B4-BE49-F238E27FC236}">
                <a16:creationId xmlns:a16="http://schemas.microsoft.com/office/drawing/2014/main" id="{6ECAB529-ED8F-4B01-804C-00B2ACA4E55E}"/>
              </a:ext>
            </a:extLst>
          </p:cNvPr>
          <p:cNvSpPr>
            <a:spLocks/>
          </p:cNvSpPr>
          <p:nvPr/>
        </p:nvSpPr>
        <p:spPr bwMode="auto">
          <a:xfrm>
            <a:off x="6711952" y="5291667"/>
            <a:ext cx="19049" cy="16933"/>
          </a:xfrm>
          <a:custGeom>
            <a:avLst/>
            <a:gdLst>
              <a:gd name="T0" fmla="*/ 0 w 10"/>
              <a:gd name="T1" fmla="*/ 7027 h 10"/>
              <a:gd name="T2" fmla="*/ 0 w 10"/>
              <a:gd name="T3" fmla="*/ 7027 h 10"/>
              <a:gd name="T4" fmla="*/ 0 w 10"/>
              <a:gd name="T5" fmla="*/ 11242 h 10"/>
              <a:gd name="T6" fmla="*/ 2811 w 10"/>
              <a:gd name="T7" fmla="*/ 12648 h 10"/>
              <a:gd name="T8" fmla="*/ 4216 w 10"/>
              <a:gd name="T9" fmla="*/ 14053 h 10"/>
              <a:gd name="T10" fmla="*/ 7027 w 10"/>
              <a:gd name="T11" fmla="*/ 14053 h 10"/>
              <a:gd name="T12" fmla="*/ 7027 w 10"/>
              <a:gd name="T13" fmla="*/ 14053 h 10"/>
              <a:gd name="T14" fmla="*/ 11242 w 10"/>
              <a:gd name="T15" fmla="*/ 14053 h 10"/>
              <a:gd name="T16" fmla="*/ 12648 w 10"/>
              <a:gd name="T17" fmla="*/ 12648 h 10"/>
              <a:gd name="T18" fmla="*/ 14053 w 10"/>
              <a:gd name="T19" fmla="*/ 11242 h 10"/>
              <a:gd name="T20" fmla="*/ 14053 w 10"/>
              <a:gd name="T21" fmla="*/ 7027 h 10"/>
              <a:gd name="T22" fmla="*/ 14053 w 10"/>
              <a:gd name="T23" fmla="*/ 7027 h 10"/>
              <a:gd name="T24" fmla="*/ 14053 w 10"/>
              <a:gd name="T25" fmla="*/ 4216 h 10"/>
              <a:gd name="T26" fmla="*/ 12648 w 10"/>
              <a:gd name="T27" fmla="*/ 1405 h 10"/>
              <a:gd name="T28" fmla="*/ 11242 w 10"/>
              <a:gd name="T29" fmla="*/ 0 h 10"/>
              <a:gd name="T30" fmla="*/ 7027 w 10"/>
              <a:gd name="T31" fmla="*/ 0 h 10"/>
              <a:gd name="T32" fmla="*/ 7027 w 10"/>
              <a:gd name="T33" fmla="*/ 0 h 10"/>
              <a:gd name="T34" fmla="*/ 4216 w 10"/>
              <a:gd name="T35" fmla="*/ 0 h 10"/>
              <a:gd name="T36" fmla="*/ 2811 w 10"/>
              <a:gd name="T37" fmla="*/ 1405 h 10"/>
              <a:gd name="T38" fmla="*/ 0 w 10"/>
              <a:gd name="T39" fmla="*/ 4216 h 10"/>
              <a:gd name="T40" fmla="*/ 0 w 10"/>
              <a:gd name="T41" fmla="*/ 7027 h 10"/>
              <a:gd name="T42" fmla="*/ 0 w 10"/>
              <a:gd name="T43" fmla="*/ 7027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0" y="5"/>
                </a:moveTo>
                <a:lnTo>
                  <a:pt x="0" y="5"/>
                </a:lnTo>
                <a:lnTo>
                  <a:pt x="0" y="8"/>
                </a:lnTo>
                <a:lnTo>
                  <a:pt x="2" y="9"/>
                </a:lnTo>
                <a:lnTo>
                  <a:pt x="3" y="10"/>
                </a:lnTo>
                <a:lnTo>
                  <a:pt x="5" y="10"/>
                </a:lnTo>
                <a:lnTo>
                  <a:pt x="8" y="10"/>
                </a:lnTo>
                <a:lnTo>
                  <a:pt x="9" y="9"/>
                </a:lnTo>
                <a:lnTo>
                  <a:pt x="10" y="8"/>
                </a:lnTo>
                <a:lnTo>
                  <a:pt x="10" y="5"/>
                </a:lnTo>
                <a:lnTo>
                  <a:pt x="10" y="3"/>
                </a:lnTo>
                <a:lnTo>
                  <a:pt x="9" y="1"/>
                </a:lnTo>
                <a:lnTo>
                  <a:pt x="8" y="0"/>
                </a:lnTo>
                <a:lnTo>
                  <a:pt x="5" y="0"/>
                </a:lnTo>
                <a:lnTo>
                  <a:pt x="3" y="0"/>
                </a:lnTo>
                <a:lnTo>
                  <a:pt x="2" y="1"/>
                </a:lnTo>
                <a:lnTo>
                  <a:pt x="0" y="3"/>
                </a:lnTo>
                <a:lnTo>
                  <a:pt x="0" y="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07" name="Freeform 201">
            <a:extLst>
              <a:ext uri="{FF2B5EF4-FFF2-40B4-BE49-F238E27FC236}">
                <a16:creationId xmlns:a16="http://schemas.microsoft.com/office/drawing/2014/main" id="{50F41CCC-D8B2-4698-A98C-339AFF8E0842}"/>
              </a:ext>
            </a:extLst>
          </p:cNvPr>
          <p:cNvSpPr>
            <a:spLocks/>
          </p:cNvSpPr>
          <p:nvPr/>
        </p:nvSpPr>
        <p:spPr bwMode="auto">
          <a:xfrm>
            <a:off x="6711951" y="5084234"/>
            <a:ext cx="186267" cy="99484"/>
          </a:xfrm>
          <a:custGeom>
            <a:avLst/>
            <a:gdLst>
              <a:gd name="T0" fmla="*/ 140508 w 89"/>
              <a:gd name="T1" fmla="*/ 7647 h 49"/>
              <a:gd name="T2" fmla="*/ 140508 w 89"/>
              <a:gd name="T3" fmla="*/ 7647 h 49"/>
              <a:gd name="T4" fmla="*/ 140508 w 89"/>
              <a:gd name="T5" fmla="*/ 3059 h 49"/>
              <a:gd name="T6" fmla="*/ 138929 w 89"/>
              <a:gd name="T7" fmla="*/ 1529 h 49"/>
              <a:gd name="T8" fmla="*/ 137351 w 89"/>
              <a:gd name="T9" fmla="*/ 0 h 49"/>
              <a:gd name="T10" fmla="*/ 132614 w 89"/>
              <a:gd name="T11" fmla="*/ 0 h 49"/>
              <a:gd name="T12" fmla="*/ 7894 w 89"/>
              <a:gd name="T13" fmla="*/ 0 h 49"/>
              <a:gd name="T14" fmla="*/ 7894 w 89"/>
              <a:gd name="T15" fmla="*/ 0 h 49"/>
              <a:gd name="T16" fmla="*/ 4736 w 89"/>
              <a:gd name="T17" fmla="*/ 0 h 49"/>
              <a:gd name="T18" fmla="*/ 3157 w 89"/>
              <a:gd name="T19" fmla="*/ 1529 h 49"/>
              <a:gd name="T20" fmla="*/ 0 w 89"/>
              <a:gd name="T21" fmla="*/ 3059 h 49"/>
              <a:gd name="T22" fmla="*/ 0 w 89"/>
              <a:gd name="T23" fmla="*/ 7647 h 49"/>
              <a:gd name="T24" fmla="*/ 0 w 89"/>
              <a:gd name="T25" fmla="*/ 74937 h 49"/>
              <a:gd name="T26" fmla="*/ 140508 w 89"/>
              <a:gd name="T27" fmla="*/ 74937 h 49"/>
              <a:gd name="T28" fmla="*/ 140508 w 89"/>
              <a:gd name="T29" fmla="*/ 7647 h 4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49">
                <a:moveTo>
                  <a:pt x="89" y="5"/>
                </a:moveTo>
                <a:lnTo>
                  <a:pt x="89" y="5"/>
                </a:lnTo>
                <a:lnTo>
                  <a:pt x="89" y="2"/>
                </a:lnTo>
                <a:lnTo>
                  <a:pt x="88" y="1"/>
                </a:lnTo>
                <a:lnTo>
                  <a:pt x="87" y="0"/>
                </a:lnTo>
                <a:lnTo>
                  <a:pt x="84" y="0"/>
                </a:lnTo>
                <a:lnTo>
                  <a:pt x="5" y="0"/>
                </a:lnTo>
                <a:lnTo>
                  <a:pt x="3" y="0"/>
                </a:lnTo>
                <a:lnTo>
                  <a:pt x="2" y="1"/>
                </a:lnTo>
                <a:lnTo>
                  <a:pt x="0" y="2"/>
                </a:lnTo>
                <a:lnTo>
                  <a:pt x="0" y="5"/>
                </a:lnTo>
                <a:lnTo>
                  <a:pt x="0" y="49"/>
                </a:lnTo>
                <a:lnTo>
                  <a:pt x="89" y="49"/>
                </a:lnTo>
                <a:lnTo>
                  <a:pt x="89" y="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08" name="Freeform 202">
            <a:extLst>
              <a:ext uri="{FF2B5EF4-FFF2-40B4-BE49-F238E27FC236}">
                <a16:creationId xmlns:a16="http://schemas.microsoft.com/office/drawing/2014/main" id="{F7563885-91E1-4110-BFCE-41182ACC7C7D}"/>
              </a:ext>
            </a:extLst>
          </p:cNvPr>
          <p:cNvSpPr>
            <a:spLocks noEditPoints="1"/>
          </p:cNvSpPr>
          <p:nvPr/>
        </p:nvSpPr>
        <p:spPr bwMode="auto">
          <a:xfrm>
            <a:off x="6692901" y="5196418"/>
            <a:ext cx="224367" cy="112183"/>
          </a:xfrm>
          <a:custGeom>
            <a:avLst/>
            <a:gdLst>
              <a:gd name="T0" fmla="*/ 168609 w 106"/>
              <a:gd name="T1" fmla="*/ 28102 h 54"/>
              <a:gd name="T2" fmla="*/ 155884 w 106"/>
              <a:gd name="T3" fmla="*/ 0 h 54"/>
              <a:gd name="T4" fmla="*/ 11135 w 106"/>
              <a:gd name="T5" fmla="*/ 0 h 54"/>
              <a:gd name="T6" fmla="*/ 0 w 106"/>
              <a:gd name="T7" fmla="*/ 28102 h 54"/>
              <a:gd name="T8" fmla="*/ 0 w 106"/>
              <a:gd name="T9" fmla="*/ 28102 h 54"/>
              <a:gd name="T10" fmla="*/ 0 w 106"/>
              <a:gd name="T11" fmla="*/ 34346 h 54"/>
              <a:gd name="T12" fmla="*/ 1591 w 106"/>
              <a:gd name="T13" fmla="*/ 40591 h 54"/>
              <a:gd name="T14" fmla="*/ 1591 w 106"/>
              <a:gd name="T15" fmla="*/ 40591 h 54"/>
              <a:gd name="T16" fmla="*/ 7953 w 106"/>
              <a:gd name="T17" fmla="*/ 43714 h 54"/>
              <a:gd name="T18" fmla="*/ 12725 w 106"/>
              <a:gd name="T19" fmla="*/ 45275 h 54"/>
              <a:gd name="T20" fmla="*/ 76351 w 106"/>
              <a:gd name="T21" fmla="*/ 45275 h 54"/>
              <a:gd name="T22" fmla="*/ 76351 w 106"/>
              <a:gd name="T23" fmla="*/ 68693 h 54"/>
              <a:gd name="T24" fmla="*/ 36585 w 106"/>
              <a:gd name="T25" fmla="*/ 68693 h 54"/>
              <a:gd name="T26" fmla="*/ 36585 w 106"/>
              <a:gd name="T27" fmla="*/ 84305 h 54"/>
              <a:gd name="T28" fmla="*/ 130433 w 106"/>
              <a:gd name="T29" fmla="*/ 84305 h 54"/>
              <a:gd name="T30" fmla="*/ 130433 w 106"/>
              <a:gd name="T31" fmla="*/ 68693 h 54"/>
              <a:gd name="T32" fmla="*/ 92258 w 106"/>
              <a:gd name="T33" fmla="*/ 68693 h 54"/>
              <a:gd name="T34" fmla="*/ 92258 w 106"/>
              <a:gd name="T35" fmla="*/ 45275 h 54"/>
              <a:gd name="T36" fmla="*/ 154293 w 106"/>
              <a:gd name="T37" fmla="*/ 45275 h 54"/>
              <a:gd name="T38" fmla="*/ 154293 w 106"/>
              <a:gd name="T39" fmla="*/ 45275 h 54"/>
              <a:gd name="T40" fmla="*/ 160656 w 106"/>
              <a:gd name="T41" fmla="*/ 43714 h 54"/>
              <a:gd name="T42" fmla="*/ 165428 w 106"/>
              <a:gd name="T43" fmla="*/ 40591 h 54"/>
              <a:gd name="T44" fmla="*/ 165428 w 106"/>
              <a:gd name="T45" fmla="*/ 40591 h 54"/>
              <a:gd name="T46" fmla="*/ 168609 w 106"/>
              <a:gd name="T47" fmla="*/ 34346 h 54"/>
              <a:gd name="T48" fmla="*/ 168609 w 106"/>
              <a:gd name="T49" fmla="*/ 28102 h 54"/>
              <a:gd name="T50" fmla="*/ 168609 w 106"/>
              <a:gd name="T51" fmla="*/ 28102 h 54"/>
              <a:gd name="T52" fmla="*/ 100211 w 106"/>
              <a:gd name="T53" fmla="*/ 31224 h 54"/>
              <a:gd name="T54" fmla="*/ 68398 w 106"/>
              <a:gd name="T55" fmla="*/ 31224 h 54"/>
              <a:gd name="T56" fmla="*/ 68398 w 106"/>
              <a:gd name="T57" fmla="*/ 15612 h 54"/>
              <a:gd name="T58" fmla="*/ 100211 w 106"/>
              <a:gd name="T59" fmla="*/ 15612 h 54"/>
              <a:gd name="T60" fmla="*/ 100211 w 106"/>
              <a:gd name="T61" fmla="*/ 31224 h 5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06" h="54">
                <a:moveTo>
                  <a:pt x="106" y="18"/>
                </a:moveTo>
                <a:lnTo>
                  <a:pt x="98" y="0"/>
                </a:lnTo>
                <a:lnTo>
                  <a:pt x="7" y="0"/>
                </a:lnTo>
                <a:lnTo>
                  <a:pt x="0" y="18"/>
                </a:lnTo>
                <a:lnTo>
                  <a:pt x="0" y="22"/>
                </a:lnTo>
                <a:lnTo>
                  <a:pt x="1" y="26"/>
                </a:lnTo>
                <a:lnTo>
                  <a:pt x="5" y="28"/>
                </a:lnTo>
                <a:lnTo>
                  <a:pt x="8" y="29"/>
                </a:lnTo>
                <a:lnTo>
                  <a:pt x="48" y="29"/>
                </a:lnTo>
                <a:lnTo>
                  <a:pt x="48" y="44"/>
                </a:lnTo>
                <a:lnTo>
                  <a:pt x="23" y="44"/>
                </a:lnTo>
                <a:lnTo>
                  <a:pt x="23" y="54"/>
                </a:lnTo>
                <a:lnTo>
                  <a:pt x="82" y="54"/>
                </a:lnTo>
                <a:lnTo>
                  <a:pt x="82" y="44"/>
                </a:lnTo>
                <a:lnTo>
                  <a:pt x="58" y="44"/>
                </a:lnTo>
                <a:lnTo>
                  <a:pt x="58" y="29"/>
                </a:lnTo>
                <a:lnTo>
                  <a:pt x="97" y="29"/>
                </a:lnTo>
                <a:lnTo>
                  <a:pt x="101" y="28"/>
                </a:lnTo>
                <a:lnTo>
                  <a:pt x="104" y="26"/>
                </a:lnTo>
                <a:lnTo>
                  <a:pt x="106" y="22"/>
                </a:lnTo>
                <a:lnTo>
                  <a:pt x="106" y="18"/>
                </a:lnTo>
                <a:close/>
                <a:moveTo>
                  <a:pt x="63" y="20"/>
                </a:moveTo>
                <a:lnTo>
                  <a:pt x="43" y="20"/>
                </a:lnTo>
                <a:lnTo>
                  <a:pt x="43" y="10"/>
                </a:lnTo>
                <a:lnTo>
                  <a:pt x="63" y="10"/>
                </a:lnTo>
                <a:lnTo>
                  <a:pt x="63" y="2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09" name="Freeform 203">
            <a:extLst>
              <a:ext uri="{FF2B5EF4-FFF2-40B4-BE49-F238E27FC236}">
                <a16:creationId xmlns:a16="http://schemas.microsoft.com/office/drawing/2014/main" id="{79030485-70FD-4B0B-8ADE-9546250FD742}"/>
              </a:ext>
            </a:extLst>
          </p:cNvPr>
          <p:cNvSpPr>
            <a:spLocks noEditPoints="1"/>
          </p:cNvSpPr>
          <p:nvPr/>
        </p:nvSpPr>
        <p:spPr bwMode="auto">
          <a:xfrm>
            <a:off x="9177868" y="4116917"/>
            <a:ext cx="182033" cy="186267"/>
          </a:xfrm>
          <a:custGeom>
            <a:avLst/>
            <a:gdLst>
              <a:gd name="T0" fmla="*/ 22892 w 89"/>
              <a:gd name="T1" fmla="*/ 0 h 89"/>
              <a:gd name="T2" fmla="*/ 13735 w 89"/>
              <a:gd name="T3" fmla="*/ 1579 h 89"/>
              <a:gd name="T4" fmla="*/ 1526 w 89"/>
              <a:gd name="T5" fmla="*/ 14209 h 89"/>
              <a:gd name="T6" fmla="*/ 0 w 89"/>
              <a:gd name="T7" fmla="*/ 124721 h 89"/>
              <a:gd name="T8" fmla="*/ 1526 w 89"/>
              <a:gd name="T9" fmla="*/ 131036 h 89"/>
              <a:gd name="T10" fmla="*/ 9157 w 89"/>
              <a:gd name="T11" fmla="*/ 138929 h 89"/>
              <a:gd name="T12" fmla="*/ 120564 w 89"/>
              <a:gd name="T13" fmla="*/ 140508 h 89"/>
              <a:gd name="T14" fmla="*/ 126668 w 89"/>
              <a:gd name="T15" fmla="*/ 138929 h 89"/>
              <a:gd name="T16" fmla="*/ 134299 w 89"/>
              <a:gd name="T17" fmla="*/ 131036 h 89"/>
              <a:gd name="T18" fmla="*/ 135825 w 89"/>
              <a:gd name="T19" fmla="*/ 23681 h 89"/>
              <a:gd name="T20" fmla="*/ 134299 w 89"/>
              <a:gd name="T21" fmla="*/ 14209 h 89"/>
              <a:gd name="T22" fmla="*/ 122090 w 89"/>
              <a:gd name="T23" fmla="*/ 1579 h 89"/>
              <a:gd name="T24" fmla="*/ 112933 w 89"/>
              <a:gd name="T25" fmla="*/ 0 h 89"/>
              <a:gd name="T26" fmla="*/ 83937 w 89"/>
              <a:gd name="T27" fmla="*/ 15787 h 89"/>
              <a:gd name="T28" fmla="*/ 53414 w 89"/>
              <a:gd name="T29" fmla="*/ 31575 h 89"/>
              <a:gd name="T30" fmla="*/ 15261 w 89"/>
              <a:gd name="T31" fmla="*/ 23681 h 89"/>
              <a:gd name="T32" fmla="*/ 15261 w 89"/>
              <a:gd name="T33" fmla="*/ 18945 h 89"/>
              <a:gd name="T34" fmla="*/ 19840 w 89"/>
              <a:gd name="T35" fmla="*/ 15787 h 89"/>
              <a:gd name="T36" fmla="*/ 38153 w 89"/>
              <a:gd name="T37" fmla="*/ 15787 h 89"/>
              <a:gd name="T38" fmla="*/ 15261 w 89"/>
              <a:gd name="T39" fmla="*/ 31575 h 89"/>
              <a:gd name="T40" fmla="*/ 68676 w 89"/>
              <a:gd name="T41" fmla="*/ 93146 h 89"/>
              <a:gd name="T42" fmla="*/ 53414 w 89"/>
              <a:gd name="T43" fmla="*/ 108933 h 89"/>
              <a:gd name="T44" fmla="*/ 38153 w 89"/>
              <a:gd name="T45" fmla="*/ 93146 h 89"/>
              <a:gd name="T46" fmla="*/ 22892 w 89"/>
              <a:gd name="T47" fmla="*/ 77358 h 89"/>
              <a:gd name="T48" fmla="*/ 38153 w 89"/>
              <a:gd name="T49" fmla="*/ 63150 h 89"/>
              <a:gd name="T50" fmla="*/ 53414 w 89"/>
              <a:gd name="T51" fmla="*/ 77358 h 89"/>
              <a:gd name="T52" fmla="*/ 68676 w 89"/>
              <a:gd name="T53" fmla="*/ 93146 h 89"/>
              <a:gd name="T54" fmla="*/ 90041 w 89"/>
              <a:gd name="T55" fmla="*/ 116827 h 89"/>
              <a:gd name="T56" fmla="*/ 79358 w 89"/>
              <a:gd name="T57" fmla="*/ 80516 h 89"/>
              <a:gd name="T58" fmla="*/ 94620 w 89"/>
              <a:gd name="T59" fmla="*/ 55256 h 89"/>
              <a:gd name="T60" fmla="*/ 97672 w 89"/>
              <a:gd name="T61" fmla="*/ 55256 h 89"/>
              <a:gd name="T62" fmla="*/ 102250 w 89"/>
              <a:gd name="T63" fmla="*/ 56835 h 89"/>
              <a:gd name="T64" fmla="*/ 105303 w 89"/>
              <a:gd name="T65" fmla="*/ 63150 h 89"/>
              <a:gd name="T66" fmla="*/ 120564 w 89"/>
              <a:gd name="T67" fmla="*/ 31575 h 89"/>
              <a:gd name="T68" fmla="*/ 97672 w 89"/>
              <a:gd name="T69" fmla="*/ 15787 h 89"/>
              <a:gd name="T70" fmla="*/ 112933 w 89"/>
              <a:gd name="T71" fmla="*/ 15787 h 89"/>
              <a:gd name="T72" fmla="*/ 119038 w 89"/>
              <a:gd name="T73" fmla="*/ 17366 h 89"/>
              <a:gd name="T74" fmla="*/ 120564 w 89"/>
              <a:gd name="T75" fmla="*/ 23681 h 8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89" h="89">
                <a:moveTo>
                  <a:pt x="74" y="0"/>
                </a:moveTo>
                <a:lnTo>
                  <a:pt x="15" y="0"/>
                </a:lnTo>
                <a:lnTo>
                  <a:pt x="9" y="1"/>
                </a:lnTo>
                <a:lnTo>
                  <a:pt x="5" y="5"/>
                </a:lnTo>
                <a:lnTo>
                  <a:pt x="1" y="9"/>
                </a:lnTo>
                <a:lnTo>
                  <a:pt x="0" y="15"/>
                </a:lnTo>
                <a:lnTo>
                  <a:pt x="0" y="79"/>
                </a:lnTo>
                <a:lnTo>
                  <a:pt x="1" y="83"/>
                </a:lnTo>
                <a:lnTo>
                  <a:pt x="3" y="86"/>
                </a:lnTo>
                <a:lnTo>
                  <a:pt x="6" y="88"/>
                </a:lnTo>
                <a:lnTo>
                  <a:pt x="10" y="89"/>
                </a:lnTo>
                <a:lnTo>
                  <a:pt x="79" y="89"/>
                </a:lnTo>
                <a:lnTo>
                  <a:pt x="83" y="88"/>
                </a:lnTo>
                <a:lnTo>
                  <a:pt x="87" y="86"/>
                </a:lnTo>
                <a:lnTo>
                  <a:pt x="88" y="83"/>
                </a:lnTo>
                <a:lnTo>
                  <a:pt x="89" y="79"/>
                </a:lnTo>
                <a:lnTo>
                  <a:pt x="89" y="15"/>
                </a:lnTo>
                <a:lnTo>
                  <a:pt x="88" y="9"/>
                </a:lnTo>
                <a:lnTo>
                  <a:pt x="84" y="5"/>
                </a:lnTo>
                <a:lnTo>
                  <a:pt x="80" y="1"/>
                </a:lnTo>
                <a:lnTo>
                  <a:pt x="74" y="0"/>
                </a:lnTo>
                <a:close/>
                <a:moveTo>
                  <a:pt x="35" y="10"/>
                </a:moveTo>
                <a:lnTo>
                  <a:pt x="55" y="10"/>
                </a:lnTo>
                <a:lnTo>
                  <a:pt x="55" y="20"/>
                </a:lnTo>
                <a:lnTo>
                  <a:pt x="35" y="20"/>
                </a:lnTo>
                <a:lnTo>
                  <a:pt x="35" y="10"/>
                </a:lnTo>
                <a:close/>
                <a:moveTo>
                  <a:pt x="10" y="15"/>
                </a:moveTo>
                <a:lnTo>
                  <a:pt x="10" y="15"/>
                </a:lnTo>
                <a:lnTo>
                  <a:pt x="10" y="12"/>
                </a:lnTo>
                <a:lnTo>
                  <a:pt x="11" y="11"/>
                </a:lnTo>
                <a:lnTo>
                  <a:pt x="13" y="10"/>
                </a:lnTo>
                <a:lnTo>
                  <a:pt x="15" y="10"/>
                </a:lnTo>
                <a:lnTo>
                  <a:pt x="25" y="10"/>
                </a:lnTo>
                <a:lnTo>
                  <a:pt x="25" y="20"/>
                </a:lnTo>
                <a:lnTo>
                  <a:pt x="10" y="20"/>
                </a:lnTo>
                <a:lnTo>
                  <a:pt x="10" y="15"/>
                </a:lnTo>
                <a:close/>
                <a:moveTo>
                  <a:pt x="45" y="59"/>
                </a:moveTo>
                <a:lnTo>
                  <a:pt x="35" y="59"/>
                </a:lnTo>
                <a:lnTo>
                  <a:pt x="35" y="69"/>
                </a:lnTo>
                <a:lnTo>
                  <a:pt x="25" y="69"/>
                </a:lnTo>
                <a:lnTo>
                  <a:pt x="25" y="59"/>
                </a:lnTo>
                <a:lnTo>
                  <a:pt x="15" y="59"/>
                </a:lnTo>
                <a:lnTo>
                  <a:pt x="15" y="49"/>
                </a:lnTo>
                <a:lnTo>
                  <a:pt x="25" y="49"/>
                </a:lnTo>
                <a:lnTo>
                  <a:pt x="25" y="40"/>
                </a:lnTo>
                <a:lnTo>
                  <a:pt x="35" y="40"/>
                </a:lnTo>
                <a:lnTo>
                  <a:pt x="35" y="49"/>
                </a:lnTo>
                <a:lnTo>
                  <a:pt x="45" y="49"/>
                </a:lnTo>
                <a:lnTo>
                  <a:pt x="45" y="59"/>
                </a:lnTo>
                <a:close/>
                <a:moveTo>
                  <a:pt x="69" y="74"/>
                </a:moveTo>
                <a:lnTo>
                  <a:pt x="59" y="74"/>
                </a:lnTo>
                <a:lnTo>
                  <a:pt x="59" y="47"/>
                </a:lnTo>
                <a:lnTo>
                  <a:pt x="52" y="51"/>
                </a:lnTo>
                <a:lnTo>
                  <a:pt x="48" y="42"/>
                </a:lnTo>
                <a:lnTo>
                  <a:pt x="62" y="35"/>
                </a:lnTo>
                <a:lnTo>
                  <a:pt x="64" y="35"/>
                </a:lnTo>
                <a:lnTo>
                  <a:pt x="67" y="36"/>
                </a:lnTo>
                <a:lnTo>
                  <a:pt x="68" y="37"/>
                </a:lnTo>
                <a:lnTo>
                  <a:pt x="69" y="40"/>
                </a:lnTo>
                <a:lnTo>
                  <a:pt x="69" y="74"/>
                </a:lnTo>
                <a:close/>
                <a:moveTo>
                  <a:pt x="79" y="20"/>
                </a:moveTo>
                <a:lnTo>
                  <a:pt x="64" y="20"/>
                </a:lnTo>
                <a:lnTo>
                  <a:pt x="64" y="10"/>
                </a:lnTo>
                <a:lnTo>
                  <a:pt x="74" y="10"/>
                </a:lnTo>
                <a:lnTo>
                  <a:pt x="77" y="10"/>
                </a:lnTo>
                <a:lnTo>
                  <a:pt x="78" y="11"/>
                </a:lnTo>
                <a:lnTo>
                  <a:pt x="79" y="12"/>
                </a:lnTo>
                <a:lnTo>
                  <a:pt x="79" y="15"/>
                </a:lnTo>
                <a:lnTo>
                  <a:pt x="79" y="2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10" name="Freeform 204">
            <a:extLst>
              <a:ext uri="{FF2B5EF4-FFF2-40B4-BE49-F238E27FC236}">
                <a16:creationId xmlns:a16="http://schemas.microsoft.com/office/drawing/2014/main" id="{0AD45657-215D-40D1-A374-98CD5374D549}"/>
              </a:ext>
            </a:extLst>
          </p:cNvPr>
          <p:cNvSpPr>
            <a:spLocks noEditPoints="1"/>
          </p:cNvSpPr>
          <p:nvPr/>
        </p:nvSpPr>
        <p:spPr bwMode="auto">
          <a:xfrm>
            <a:off x="6692901" y="4097867"/>
            <a:ext cx="224367" cy="224367"/>
          </a:xfrm>
          <a:custGeom>
            <a:avLst/>
            <a:gdLst>
              <a:gd name="T0" fmla="*/ 85078 w 109"/>
              <a:gd name="T1" fmla="*/ 0 h 109"/>
              <a:gd name="T2" fmla="*/ 52594 w 109"/>
              <a:gd name="T3" fmla="*/ 6187 h 109"/>
              <a:gd name="T4" fmla="*/ 24750 w 109"/>
              <a:gd name="T5" fmla="*/ 24750 h 109"/>
              <a:gd name="T6" fmla="*/ 6187 w 109"/>
              <a:gd name="T7" fmla="*/ 52594 h 109"/>
              <a:gd name="T8" fmla="*/ 0 w 109"/>
              <a:gd name="T9" fmla="*/ 83531 h 109"/>
              <a:gd name="T10" fmla="*/ 3094 w 109"/>
              <a:gd name="T11" fmla="*/ 102094 h 109"/>
              <a:gd name="T12" fmla="*/ 15469 w 109"/>
              <a:gd name="T13" fmla="*/ 131484 h 109"/>
              <a:gd name="T14" fmla="*/ 37125 w 109"/>
              <a:gd name="T15" fmla="*/ 153140 h 109"/>
              <a:gd name="T16" fmla="*/ 68062 w 109"/>
              <a:gd name="T17" fmla="*/ 165515 h 109"/>
              <a:gd name="T18" fmla="*/ 85078 w 109"/>
              <a:gd name="T19" fmla="*/ 168609 h 109"/>
              <a:gd name="T20" fmla="*/ 117562 w 109"/>
              <a:gd name="T21" fmla="*/ 162422 h 109"/>
              <a:gd name="T22" fmla="*/ 143859 w 109"/>
              <a:gd name="T23" fmla="*/ 143859 h 109"/>
              <a:gd name="T24" fmla="*/ 162422 w 109"/>
              <a:gd name="T25" fmla="*/ 116015 h 109"/>
              <a:gd name="T26" fmla="*/ 168609 w 109"/>
              <a:gd name="T27" fmla="*/ 83531 h 109"/>
              <a:gd name="T28" fmla="*/ 167062 w 109"/>
              <a:gd name="T29" fmla="*/ 66515 h 109"/>
              <a:gd name="T30" fmla="*/ 153140 w 109"/>
              <a:gd name="T31" fmla="*/ 37125 h 109"/>
              <a:gd name="T32" fmla="*/ 133031 w 109"/>
              <a:gd name="T33" fmla="*/ 15469 h 109"/>
              <a:gd name="T34" fmla="*/ 102094 w 109"/>
              <a:gd name="T35" fmla="*/ 1547 h 109"/>
              <a:gd name="T36" fmla="*/ 85078 w 109"/>
              <a:gd name="T37" fmla="*/ 0 h 109"/>
              <a:gd name="T38" fmla="*/ 92812 w 109"/>
              <a:gd name="T39" fmla="*/ 122203 h 109"/>
              <a:gd name="T40" fmla="*/ 100547 w 109"/>
              <a:gd name="T41" fmla="*/ 106734 h 109"/>
              <a:gd name="T42" fmla="*/ 105187 w 109"/>
              <a:gd name="T43" fmla="*/ 105187 h 109"/>
              <a:gd name="T44" fmla="*/ 112922 w 109"/>
              <a:gd name="T45" fmla="*/ 97453 h 109"/>
              <a:gd name="T46" fmla="*/ 114468 w 109"/>
              <a:gd name="T47" fmla="*/ 91265 h 109"/>
              <a:gd name="T48" fmla="*/ 111375 w 109"/>
              <a:gd name="T49" fmla="*/ 80437 h 109"/>
              <a:gd name="T50" fmla="*/ 100547 w 109"/>
              <a:gd name="T51" fmla="*/ 77344 h 109"/>
              <a:gd name="T52" fmla="*/ 72703 w 109"/>
              <a:gd name="T53" fmla="*/ 91265 h 109"/>
              <a:gd name="T54" fmla="*/ 27844 w 109"/>
              <a:gd name="T55" fmla="*/ 69609 h 109"/>
              <a:gd name="T56" fmla="*/ 72703 w 109"/>
              <a:gd name="T57" fmla="*/ 46406 h 109"/>
              <a:gd name="T58" fmla="*/ 100547 w 109"/>
              <a:gd name="T59" fmla="*/ 61875 h 109"/>
              <a:gd name="T60" fmla="*/ 105187 w 109"/>
              <a:gd name="T61" fmla="*/ 61875 h 109"/>
              <a:gd name="T62" fmla="*/ 120656 w 109"/>
              <a:gd name="T63" fmla="*/ 71156 h 109"/>
              <a:gd name="T64" fmla="*/ 129937 w 109"/>
              <a:gd name="T65" fmla="*/ 86625 h 109"/>
              <a:gd name="T66" fmla="*/ 129937 w 109"/>
              <a:gd name="T67" fmla="*/ 91265 h 109"/>
              <a:gd name="T68" fmla="*/ 128390 w 109"/>
              <a:gd name="T69" fmla="*/ 103640 h 109"/>
              <a:gd name="T70" fmla="*/ 111375 w 109"/>
              <a:gd name="T71" fmla="*/ 120656 h 109"/>
              <a:gd name="T72" fmla="*/ 100547 w 109"/>
              <a:gd name="T73" fmla="*/ 122203 h 1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09" h="109">
                <a:moveTo>
                  <a:pt x="55" y="0"/>
                </a:moveTo>
                <a:lnTo>
                  <a:pt x="55" y="0"/>
                </a:lnTo>
                <a:lnTo>
                  <a:pt x="44" y="1"/>
                </a:lnTo>
                <a:lnTo>
                  <a:pt x="34" y="4"/>
                </a:lnTo>
                <a:lnTo>
                  <a:pt x="24" y="10"/>
                </a:lnTo>
                <a:lnTo>
                  <a:pt x="16" y="16"/>
                </a:lnTo>
                <a:lnTo>
                  <a:pt x="10" y="24"/>
                </a:lnTo>
                <a:lnTo>
                  <a:pt x="4" y="34"/>
                </a:lnTo>
                <a:lnTo>
                  <a:pt x="2" y="43"/>
                </a:lnTo>
                <a:lnTo>
                  <a:pt x="0" y="54"/>
                </a:lnTo>
                <a:lnTo>
                  <a:pt x="2" y="66"/>
                </a:lnTo>
                <a:lnTo>
                  <a:pt x="4" y="75"/>
                </a:lnTo>
                <a:lnTo>
                  <a:pt x="10" y="85"/>
                </a:lnTo>
                <a:lnTo>
                  <a:pt x="16" y="93"/>
                </a:lnTo>
                <a:lnTo>
                  <a:pt x="24" y="99"/>
                </a:lnTo>
                <a:lnTo>
                  <a:pt x="34" y="105"/>
                </a:lnTo>
                <a:lnTo>
                  <a:pt x="44" y="107"/>
                </a:lnTo>
                <a:lnTo>
                  <a:pt x="55" y="109"/>
                </a:lnTo>
                <a:lnTo>
                  <a:pt x="66" y="107"/>
                </a:lnTo>
                <a:lnTo>
                  <a:pt x="76" y="105"/>
                </a:lnTo>
                <a:lnTo>
                  <a:pt x="86" y="99"/>
                </a:lnTo>
                <a:lnTo>
                  <a:pt x="93" y="93"/>
                </a:lnTo>
                <a:lnTo>
                  <a:pt x="99" y="85"/>
                </a:lnTo>
                <a:lnTo>
                  <a:pt x="105" y="75"/>
                </a:lnTo>
                <a:lnTo>
                  <a:pt x="108" y="66"/>
                </a:lnTo>
                <a:lnTo>
                  <a:pt x="109" y="54"/>
                </a:lnTo>
                <a:lnTo>
                  <a:pt x="108" y="43"/>
                </a:lnTo>
                <a:lnTo>
                  <a:pt x="105" y="34"/>
                </a:lnTo>
                <a:lnTo>
                  <a:pt x="99" y="24"/>
                </a:lnTo>
                <a:lnTo>
                  <a:pt x="93" y="16"/>
                </a:lnTo>
                <a:lnTo>
                  <a:pt x="86" y="10"/>
                </a:lnTo>
                <a:lnTo>
                  <a:pt x="76" y="4"/>
                </a:lnTo>
                <a:lnTo>
                  <a:pt x="66" y="1"/>
                </a:lnTo>
                <a:lnTo>
                  <a:pt x="55" y="0"/>
                </a:lnTo>
                <a:close/>
                <a:moveTo>
                  <a:pt x="65" y="79"/>
                </a:moveTo>
                <a:lnTo>
                  <a:pt x="60" y="79"/>
                </a:lnTo>
                <a:lnTo>
                  <a:pt x="60" y="69"/>
                </a:lnTo>
                <a:lnTo>
                  <a:pt x="65" y="69"/>
                </a:lnTo>
                <a:lnTo>
                  <a:pt x="68" y="68"/>
                </a:lnTo>
                <a:lnTo>
                  <a:pt x="72" y="67"/>
                </a:lnTo>
                <a:lnTo>
                  <a:pt x="73" y="63"/>
                </a:lnTo>
                <a:lnTo>
                  <a:pt x="74" y="59"/>
                </a:lnTo>
                <a:lnTo>
                  <a:pt x="73" y="56"/>
                </a:lnTo>
                <a:lnTo>
                  <a:pt x="72" y="52"/>
                </a:lnTo>
                <a:lnTo>
                  <a:pt x="68" y="51"/>
                </a:lnTo>
                <a:lnTo>
                  <a:pt x="65" y="50"/>
                </a:lnTo>
                <a:lnTo>
                  <a:pt x="37" y="50"/>
                </a:lnTo>
                <a:lnTo>
                  <a:pt x="47" y="59"/>
                </a:lnTo>
                <a:lnTo>
                  <a:pt x="40" y="67"/>
                </a:lnTo>
                <a:lnTo>
                  <a:pt x="18" y="45"/>
                </a:lnTo>
                <a:lnTo>
                  <a:pt x="40" y="22"/>
                </a:lnTo>
                <a:lnTo>
                  <a:pt x="47" y="30"/>
                </a:lnTo>
                <a:lnTo>
                  <a:pt x="37" y="40"/>
                </a:lnTo>
                <a:lnTo>
                  <a:pt x="65" y="40"/>
                </a:lnTo>
                <a:lnTo>
                  <a:pt x="68" y="40"/>
                </a:lnTo>
                <a:lnTo>
                  <a:pt x="72" y="41"/>
                </a:lnTo>
                <a:lnTo>
                  <a:pt x="78" y="46"/>
                </a:lnTo>
                <a:lnTo>
                  <a:pt x="83" y="52"/>
                </a:lnTo>
                <a:lnTo>
                  <a:pt x="84" y="56"/>
                </a:lnTo>
                <a:lnTo>
                  <a:pt x="84" y="59"/>
                </a:lnTo>
                <a:lnTo>
                  <a:pt x="84" y="63"/>
                </a:lnTo>
                <a:lnTo>
                  <a:pt x="83" y="67"/>
                </a:lnTo>
                <a:lnTo>
                  <a:pt x="78" y="73"/>
                </a:lnTo>
                <a:lnTo>
                  <a:pt x="72" y="78"/>
                </a:lnTo>
                <a:lnTo>
                  <a:pt x="68" y="79"/>
                </a:lnTo>
                <a:lnTo>
                  <a:pt x="65" y="7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11" name="Freeform 205">
            <a:extLst>
              <a:ext uri="{FF2B5EF4-FFF2-40B4-BE49-F238E27FC236}">
                <a16:creationId xmlns:a16="http://schemas.microsoft.com/office/drawing/2014/main" id="{81EF1883-FE73-4B9B-A16E-B33E3E83A790}"/>
              </a:ext>
            </a:extLst>
          </p:cNvPr>
          <p:cNvSpPr>
            <a:spLocks noEditPoints="1"/>
          </p:cNvSpPr>
          <p:nvPr/>
        </p:nvSpPr>
        <p:spPr bwMode="auto">
          <a:xfrm>
            <a:off x="7186085" y="4097867"/>
            <a:ext cx="224367" cy="224367"/>
          </a:xfrm>
          <a:custGeom>
            <a:avLst/>
            <a:gdLst>
              <a:gd name="T0" fmla="*/ 83531 w 109"/>
              <a:gd name="T1" fmla="*/ 0 h 109"/>
              <a:gd name="T2" fmla="*/ 52594 w 109"/>
              <a:gd name="T3" fmla="*/ 6187 h 109"/>
              <a:gd name="T4" fmla="*/ 24750 w 109"/>
              <a:gd name="T5" fmla="*/ 24750 h 109"/>
              <a:gd name="T6" fmla="*/ 6187 w 109"/>
              <a:gd name="T7" fmla="*/ 52594 h 109"/>
              <a:gd name="T8" fmla="*/ 0 w 109"/>
              <a:gd name="T9" fmla="*/ 83531 h 109"/>
              <a:gd name="T10" fmla="*/ 1547 w 109"/>
              <a:gd name="T11" fmla="*/ 102094 h 109"/>
              <a:gd name="T12" fmla="*/ 15469 w 109"/>
              <a:gd name="T13" fmla="*/ 131484 h 109"/>
              <a:gd name="T14" fmla="*/ 37125 w 109"/>
              <a:gd name="T15" fmla="*/ 153140 h 109"/>
              <a:gd name="T16" fmla="*/ 66515 w 109"/>
              <a:gd name="T17" fmla="*/ 165515 h 109"/>
              <a:gd name="T18" fmla="*/ 83531 w 109"/>
              <a:gd name="T19" fmla="*/ 168609 h 109"/>
              <a:gd name="T20" fmla="*/ 116015 w 109"/>
              <a:gd name="T21" fmla="*/ 162422 h 109"/>
              <a:gd name="T22" fmla="*/ 143859 w 109"/>
              <a:gd name="T23" fmla="*/ 143859 h 109"/>
              <a:gd name="T24" fmla="*/ 162422 w 109"/>
              <a:gd name="T25" fmla="*/ 116015 h 109"/>
              <a:gd name="T26" fmla="*/ 168609 w 109"/>
              <a:gd name="T27" fmla="*/ 83531 h 109"/>
              <a:gd name="T28" fmla="*/ 167062 w 109"/>
              <a:gd name="T29" fmla="*/ 66515 h 109"/>
              <a:gd name="T30" fmla="*/ 153140 w 109"/>
              <a:gd name="T31" fmla="*/ 37125 h 109"/>
              <a:gd name="T32" fmla="*/ 131484 w 109"/>
              <a:gd name="T33" fmla="*/ 15469 h 109"/>
              <a:gd name="T34" fmla="*/ 102094 w 109"/>
              <a:gd name="T35" fmla="*/ 1547 h 109"/>
              <a:gd name="T36" fmla="*/ 83531 w 109"/>
              <a:gd name="T37" fmla="*/ 0 h 109"/>
              <a:gd name="T38" fmla="*/ 95906 w 109"/>
              <a:gd name="T39" fmla="*/ 91265 h 109"/>
              <a:gd name="T40" fmla="*/ 69609 w 109"/>
              <a:gd name="T41" fmla="*/ 77344 h 109"/>
              <a:gd name="T42" fmla="*/ 63422 w 109"/>
              <a:gd name="T43" fmla="*/ 78890 h 109"/>
              <a:gd name="T44" fmla="*/ 55687 w 109"/>
              <a:gd name="T45" fmla="*/ 86625 h 109"/>
              <a:gd name="T46" fmla="*/ 54141 w 109"/>
              <a:gd name="T47" fmla="*/ 91265 h 109"/>
              <a:gd name="T48" fmla="*/ 57234 w 109"/>
              <a:gd name="T49" fmla="*/ 103640 h 109"/>
              <a:gd name="T50" fmla="*/ 69609 w 109"/>
              <a:gd name="T51" fmla="*/ 106734 h 109"/>
              <a:gd name="T52" fmla="*/ 77344 w 109"/>
              <a:gd name="T53" fmla="*/ 122203 h 109"/>
              <a:gd name="T54" fmla="*/ 69609 w 109"/>
              <a:gd name="T55" fmla="*/ 122203 h 109"/>
              <a:gd name="T56" fmla="*/ 57234 w 109"/>
              <a:gd name="T57" fmla="*/ 120656 h 109"/>
              <a:gd name="T58" fmla="*/ 40219 w 109"/>
              <a:gd name="T59" fmla="*/ 103640 h 109"/>
              <a:gd name="T60" fmla="*/ 38672 w 109"/>
              <a:gd name="T61" fmla="*/ 91265 h 109"/>
              <a:gd name="T62" fmla="*/ 38672 w 109"/>
              <a:gd name="T63" fmla="*/ 86625 h 109"/>
              <a:gd name="T64" fmla="*/ 47953 w 109"/>
              <a:gd name="T65" fmla="*/ 71156 h 109"/>
              <a:gd name="T66" fmla="*/ 63422 w 109"/>
              <a:gd name="T67" fmla="*/ 61875 h 109"/>
              <a:gd name="T68" fmla="*/ 111375 w 109"/>
              <a:gd name="T69" fmla="*/ 61875 h 109"/>
              <a:gd name="T70" fmla="*/ 106734 w 109"/>
              <a:gd name="T71" fmla="*/ 34031 h 109"/>
              <a:gd name="T72" fmla="*/ 106734 w 109"/>
              <a:gd name="T73" fmla="*/ 103640 h 1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09" h="109">
                <a:moveTo>
                  <a:pt x="54" y="0"/>
                </a:moveTo>
                <a:lnTo>
                  <a:pt x="54" y="0"/>
                </a:lnTo>
                <a:lnTo>
                  <a:pt x="43" y="1"/>
                </a:lnTo>
                <a:lnTo>
                  <a:pt x="34" y="4"/>
                </a:lnTo>
                <a:lnTo>
                  <a:pt x="24" y="10"/>
                </a:lnTo>
                <a:lnTo>
                  <a:pt x="16" y="16"/>
                </a:lnTo>
                <a:lnTo>
                  <a:pt x="10" y="24"/>
                </a:lnTo>
                <a:lnTo>
                  <a:pt x="4" y="34"/>
                </a:lnTo>
                <a:lnTo>
                  <a:pt x="1" y="43"/>
                </a:lnTo>
                <a:lnTo>
                  <a:pt x="0" y="54"/>
                </a:lnTo>
                <a:lnTo>
                  <a:pt x="1" y="66"/>
                </a:lnTo>
                <a:lnTo>
                  <a:pt x="4" y="75"/>
                </a:lnTo>
                <a:lnTo>
                  <a:pt x="10" y="85"/>
                </a:lnTo>
                <a:lnTo>
                  <a:pt x="16" y="93"/>
                </a:lnTo>
                <a:lnTo>
                  <a:pt x="24" y="99"/>
                </a:lnTo>
                <a:lnTo>
                  <a:pt x="34" y="105"/>
                </a:lnTo>
                <a:lnTo>
                  <a:pt x="43" y="107"/>
                </a:lnTo>
                <a:lnTo>
                  <a:pt x="54" y="109"/>
                </a:lnTo>
                <a:lnTo>
                  <a:pt x="66" y="107"/>
                </a:lnTo>
                <a:lnTo>
                  <a:pt x="75" y="105"/>
                </a:lnTo>
                <a:lnTo>
                  <a:pt x="85" y="99"/>
                </a:lnTo>
                <a:lnTo>
                  <a:pt x="93" y="93"/>
                </a:lnTo>
                <a:lnTo>
                  <a:pt x="99" y="85"/>
                </a:lnTo>
                <a:lnTo>
                  <a:pt x="105" y="75"/>
                </a:lnTo>
                <a:lnTo>
                  <a:pt x="108" y="66"/>
                </a:lnTo>
                <a:lnTo>
                  <a:pt x="109" y="54"/>
                </a:lnTo>
                <a:lnTo>
                  <a:pt x="108" y="43"/>
                </a:lnTo>
                <a:lnTo>
                  <a:pt x="105" y="34"/>
                </a:lnTo>
                <a:lnTo>
                  <a:pt x="99" y="24"/>
                </a:lnTo>
                <a:lnTo>
                  <a:pt x="93" y="16"/>
                </a:lnTo>
                <a:lnTo>
                  <a:pt x="85" y="10"/>
                </a:lnTo>
                <a:lnTo>
                  <a:pt x="75" y="4"/>
                </a:lnTo>
                <a:lnTo>
                  <a:pt x="66" y="1"/>
                </a:lnTo>
                <a:lnTo>
                  <a:pt x="54" y="0"/>
                </a:lnTo>
                <a:close/>
                <a:moveTo>
                  <a:pt x="69" y="67"/>
                </a:moveTo>
                <a:lnTo>
                  <a:pt x="62" y="59"/>
                </a:lnTo>
                <a:lnTo>
                  <a:pt x="72" y="50"/>
                </a:lnTo>
                <a:lnTo>
                  <a:pt x="45" y="50"/>
                </a:lnTo>
                <a:lnTo>
                  <a:pt x="41" y="51"/>
                </a:lnTo>
                <a:lnTo>
                  <a:pt x="37" y="52"/>
                </a:lnTo>
                <a:lnTo>
                  <a:pt x="36" y="56"/>
                </a:lnTo>
                <a:lnTo>
                  <a:pt x="35" y="59"/>
                </a:lnTo>
                <a:lnTo>
                  <a:pt x="36" y="63"/>
                </a:lnTo>
                <a:lnTo>
                  <a:pt x="37" y="67"/>
                </a:lnTo>
                <a:lnTo>
                  <a:pt x="41" y="68"/>
                </a:lnTo>
                <a:lnTo>
                  <a:pt x="45" y="69"/>
                </a:lnTo>
                <a:lnTo>
                  <a:pt x="50" y="69"/>
                </a:lnTo>
                <a:lnTo>
                  <a:pt x="50" y="79"/>
                </a:lnTo>
                <a:lnTo>
                  <a:pt x="45" y="79"/>
                </a:lnTo>
                <a:lnTo>
                  <a:pt x="41" y="79"/>
                </a:lnTo>
                <a:lnTo>
                  <a:pt x="37" y="78"/>
                </a:lnTo>
                <a:lnTo>
                  <a:pt x="31" y="73"/>
                </a:lnTo>
                <a:lnTo>
                  <a:pt x="26" y="67"/>
                </a:lnTo>
                <a:lnTo>
                  <a:pt x="25" y="63"/>
                </a:lnTo>
                <a:lnTo>
                  <a:pt x="25" y="59"/>
                </a:lnTo>
                <a:lnTo>
                  <a:pt x="25" y="56"/>
                </a:lnTo>
                <a:lnTo>
                  <a:pt x="26" y="52"/>
                </a:lnTo>
                <a:lnTo>
                  <a:pt x="31" y="46"/>
                </a:lnTo>
                <a:lnTo>
                  <a:pt x="37" y="41"/>
                </a:lnTo>
                <a:lnTo>
                  <a:pt x="41" y="40"/>
                </a:lnTo>
                <a:lnTo>
                  <a:pt x="45" y="40"/>
                </a:lnTo>
                <a:lnTo>
                  <a:pt x="72" y="40"/>
                </a:lnTo>
                <a:lnTo>
                  <a:pt x="62" y="30"/>
                </a:lnTo>
                <a:lnTo>
                  <a:pt x="69" y="22"/>
                </a:lnTo>
                <a:lnTo>
                  <a:pt x="91" y="45"/>
                </a:lnTo>
                <a:lnTo>
                  <a:pt x="69" y="6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12" name="Freeform 206">
            <a:extLst>
              <a:ext uri="{FF2B5EF4-FFF2-40B4-BE49-F238E27FC236}">
                <a16:creationId xmlns:a16="http://schemas.microsoft.com/office/drawing/2014/main" id="{A1F01987-134A-4B73-9A09-AEB381EDF571}"/>
              </a:ext>
            </a:extLst>
          </p:cNvPr>
          <p:cNvSpPr>
            <a:spLocks/>
          </p:cNvSpPr>
          <p:nvPr/>
        </p:nvSpPr>
        <p:spPr bwMode="auto">
          <a:xfrm>
            <a:off x="9165168" y="5122334"/>
            <a:ext cx="207433" cy="143933"/>
          </a:xfrm>
          <a:custGeom>
            <a:avLst/>
            <a:gdLst>
              <a:gd name="T0" fmla="*/ 99918 w 99"/>
              <a:gd name="T1" fmla="*/ 0 h 69"/>
              <a:gd name="T2" fmla="*/ 99918 w 99"/>
              <a:gd name="T3" fmla="*/ 0 h 69"/>
              <a:gd name="T4" fmla="*/ 87428 w 99"/>
              <a:gd name="T5" fmla="*/ 3122 h 69"/>
              <a:gd name="T6" fmla="*/ 73377 w 99"/>
              <a:gd name="T7" fmla="*/ 7806 h 69"/>
              <a:gd name="T8" fmla="*/ 64010 w 99"/>
              <a:gd name="T9" fmla="*/ 15612 h 69"/>
              <a:gd name="T10" fmla="*/ 54642 w 99"/>
              <a:gd name="T11" fmla="*/ 24979 h 69"/>
              <a:gd name="T12" fmla="*/ 54642 w 99"/>
              <a:gd name="T13" fmla="*/ 24979 h 69"/>
              <a:gd name="T14" fmla="*/ 65571 w 99"/>
              <a:gd name="T15" fmla="*/ 32786 h 69"/>
              <a:gd name="T16" fmla="*/ 78061 w 99"/>
              <a:gd name="T17" fmla="*/ 46837 h 69"/>
              <a:gd name="T18" fmla="*/ 71816 w 99"/>
              <a:gd name="T19" fmla="*/ 49959 h 69"/>
              <a:gd name="T20" fmla="*/ 71816 w 99"/>
              <a:gd name="T21" fmla="*/ 49959 h 69"/>
              <a:gd name="T22" fmla="*/ 62448 w 99"/>
              <a:gd name="T23" fmla="*/ 40592 h 69"/>
              <a:gd name="T24" fmla="*/ 54642 w 99"/>
              <a:gd name="T25" fmla="*/ 34347 h 69"/>
              <a:gd name="T26" fmla="*/ 46836 w 99"/>
              <a:gd name="T27" fmla="*/ 31224 h 69"/>
              <a:gd name="T28" fmla="*/ 39030 w 99"/>
              <a:gd name="T29" fmla="*/ 31224 h 69"/>
              <a:gd name="T30" fmla="*/ 39030 w 99"/>
              <a:gd name="T31" fmla="*/ 31224 h 69"/>
              <a:gd name="T32" fmla="*/ 31224 w 99"/>
              <a:gd name="T33" fmla="*/ 31224 h 69"/>
              <a:gd name="T34" fmla="*/ 23418 w 99"/>
              <a:gd name="T35" fmla="*/ 34347 h 69"/>
              <a:gd name="T36" fmla="*/ 17173 w 99"/>
              <a:gd name="T37" fmla="*/ 37469 h 69"/>
              <a:gd name="T38" fmla="*/ 12490 w 99"/>
              <a:gd name="T39" fmla="*/ 42153 h 69"/>
              <a:gd name="T40" fmla="*/ 6245 w 99"/>
              <a:gd name="T41" fmla="*/ 48398 h 69"/>
              <a:gd name="T42" fmla="*/ 4684 w 99"/>
              <a:gd name="T43" fmla="*/ 54643 h 69"/>
              <a:gd name="T44" fmla="*/ 0 w 99"/>
              <a:gd name="T45" fmla="*/ 62449 h 69"/>
              <a:gd name="T46" fmla="*/ 0 w 99"/>
              <a:gd name="T47" fmla="*/ 70255 h 69"/>
              <a:gd name="T48" fmla="*/ 0 w 99"/>
              <a:gd name="T49" fmla="*/ 70255 h 69"/>
              <a:gd name="T50" fmla="*/ 0 w 99"/>
              <a:gd name="T51" fmla="*/ 78061 h 69"/>
              <a:gd name="T52" fmla="*/ 4684 w 99"/>
              <a:gd name="T53" fmla="*/ 85867 h 69"/>
              <a:gd name="T54" fmla="*/ 6245 w 99"/>
              <a:gd name="T55" fmla="*/ 90551 h 69"/>
              <a:gd name="T56" fmla="*/ 12490 w 99"/>
              <a:gd name="T57" fmla="*/ 96795 h 69"/>
              <a:gd name="T58" fmla="*/ 17173 w 99"/>
              <a:gd name="T59" fmla="*/ 103040 h 69"/>
              <a:gd name="T60" fmla="*/ 23418 w 99"/>
              <a:gd name="T61" fmla="*/ 104602 h 69"/>
              <a:gd name="T62" fmla="*/ 31224 w 99"/>
              <a:gd name="T63" fmla="*/ 107724 h 69"/>
              <a:gd name="T64" fmla="*/ 39030 w 99"/>
              <a:gd name="T65" fmla="*/ 107724 h 69"/>
              <a:gd name="T66" fmla="*/ 99918 w 99"/>
              <a:gd name="T67" fmla="*/ 107724 h 69"/>
              <a:gd name="T68" fmla="*/ 99918 w 99"/>
              <a:gd name="T69" fmla="*/ 107724 h 69"/>
              <a:gd name="T70" fmla="*/ 112407 w 99"/>
              <a:gd name="T71" fmla="*/ 106163 h 69"/>
              <a:gd name="T72" fmla="*/ 121775 w 99"/>
              <a:gd name="T73" fmla="*/ 104602 h 69"/>
              <a:gd name="T74" fmla="*/ 131142 w 99"/>
              <a:gd name="T75" fmla="*/ 98357 h 69"/>
              <a:gd name="T76" fmla="*/ 138948 w 99"/>
              <a:gd name="T77" fmla="*/ 92112 h 69"/>
              <a:gd name="T78" fmla="*/ 145193 w 99"/>
              <a:gd name="T79" fmla="*/ 85867 h 69"/>
              <a:gd name="T80" fmla="*/ 151438 w 99"/>
              <a:gd name="T81" fmla="*/ 74938 h 69"/>
              <a:gd name="T82" fmla="*/ 152999 w 99"/>
              <a:gd name="T83" fmla="*/ 65571 h 69"/>
              <a:gd name="T84" fmla="*/ 154560 w 99"/>
              <a:gd name="T85" fmla="*/ 54643 h 69"/>
              <a:gd name="T86" fmla="*/ 154560 w 99"/>
              <a:gd name="T87" fmla="*/ 54643 h 69"/>
              <a:gd name="T88" fmla="*/ 152999 w 99"/>
              <a:gd name="T89" fmla="*/ 42153 h 69"/>
              <a:gd name="T90" fmla="*/ 151438 w 99"/>
              <a:gd name="T91" fmla="*/ 32786 h 69"/>
              <a:gd name="T92" fmla="*/ 145193 w 99"/>
              <a:gd name="T93" fmla="*/ 23418 h 69"/>
              <a:gd name="T94" fmla="*/ 138948 w 99"/>
              <a:gd name="T95" fmla="*/ 15612 h 69"/>
              <a:gd name="T96" fmla="*/ 131142 w 99"/>
              <a:gd name="T97" fmla="*/ 9367 h 69"/>
              <a:gd name="T98" fmla="*/ 121775 w 99"/>
              <a:gd name="T99" fmla="*/ 4684 h 69"/>
              <a:gd name="T100" fmla="*/ 112407 w 99"/>
              <a:gd name="T101" fmla="*/ 3122 h 69"/>
              <a:gd name="T102" fmla="*/ 99918 w 99"/>
              <a:gd name="T103" fmla="*/ 0 h 69"/>
              <a:gd name="T104" fmla="*/ 99918 w 99"/>
              <a:gd name="T105" fmla="*/ 0 h 6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99" h="69">
                <a:moveTo>
                  <a:pt x="64" y="0"/>
                </a:moveTo>
                <a:lnTo>
                  <a:pt x="64" y="0"/>
                </a:lnTo>
                <a:lnTo>
                  <a:pt x="56" y="2"/>
                </a:lnTo>
                <a:lnTo>
                  <a:pt x="47" y="5"/>
                </a:lnTo>
                <a:lnTo>
                  <a:pt x="41" y="10"/>
                </a:lnTo>
                <a:lnTo>
                  <a:pt x="35" y="16"/>
                </a:lnTo>
                <a:lnTo>
                  <a:pt x="42" y="21"/>
                </a:lnTo>
                <a:lnTo>
                  <a:pt x="50" y="30"/>
                </a:lnTo>
                <a:lnTo>
                  <a:pt x="46" y="32"/>
                </a:lnTo>
                <a:lnTo>
                  <a:pt x="40" y="26"/>
                </a:lnTo>
                <a:lnTo>
                  <a:pt x="35" y="22"/>
                </a:lnTo>
                <a:lnTo>
                  <a:pt x="30" y="20"/>
                </a:lnTo>
                <a:lnTo>
                  <a:pt x="25" y="20"/>
                </a:lnTo>
                <a:lnTo>
                  <a:pt x="20" y="20"/>
                </a:lnTo>
                <a:lnTo>
                  <a:pt x="15" y="22"/>
                </a:lnTo>
                <a:lnTo>
                  <a:pt x="11" y="24"/>
                </a:lnTo>
                <a:lnTo>
                  <a:pt x="8" y="27"/>
                </a:lnTo>
                <a:lnTo>
                  <a:pt x="4" y="31"/>
                </a:lnTo>
                <a:lnTo>
                  <a:pt x="3" y="35"/>
                </a:lnTo>
                <a:lnTo>
                  <a:pt x="0" y="40"/>
                </a:lnTo>
                <a:lnTo>
                  <a:pt x="0" y="45"/>
                </a:lnTo>
                <a:lnTo>
                  <a:pt x="0" y="50"/>
                </a:lnTo>
                <a:lnTo>
                  <a:pt x="3" y="55"/>
                </a:lnTo>
                <a:lnTo>
                  <a:pt x="4" y="58"/>
                </a:lnTo>
                <a:lnTo>
                  <a:pt x="8" y="62"/>
                </a:lnTo>
                <a:lnTo>
                  <a:pt x="11" y="66"/>
                </a:lnTo>
                <a:lnTo>
                  <a:pt x="15" y="67"/>
                </a:lnTo>
                <a:lnTo>
                  <a:pt x="20" y="69"/>
                </a:lnTo>
                <a:lnTo>
                  <a:pt x="25" y="69"/>
                </a:lnTo>
                <a:lnTo>
                  <a:pt x="64" y="69"/>
                </a:lnTo>
                <a:lnTo>
                  <a:pt x="72" y="68"/>
                </a:lnTo>
                <a:lnTo>
                  <a:pt x="78" y="67"/>
                </a:lnTo>
                <a:lnTo>
                  <a:pt x="84" y="63"/>
                </a:lnTo>
                <a:lnTo>
                  <a:pt x="89" y="59"/>
                </a:lnTo>
                <a:lnTo>
                  <a:pt x="93" y="55"/>
                </a:lnTo>
                <a:lnTo>
                  <a:pt x="97" y="48"/>
                </a:lnTo>
                <a:lnTo>
                  <a:pt x="98" y="42"/>
                </a:lnTo>
                <a:lnTo>
                  <a:pt x="99" y="35"/>
                </a:lnTo>
                <a:lnTo>
                  <a:pt x="98" y="27"/>
                </a:lnTo>
                <a:lnTo>
                  <a:pt x="97" y="21"/>
                </a:lnTo>
                <a:lnTo>
                  <a:pt x="93" y="15"/>
                </a:lnTo>
                <a:lnTo>
                  <a:pt x="89" y="10"/>
                </a:lnTo>
                <a:lnTo>
                  <a:pt x="84" y="6"/>
                </a:lnTo>
                <a:lnTo>
                  <a:pt x="78" y="3"/>
                </a:lnTo>
                <a:lnTo>
                  <a:pt x="72" y="2"/>
                </a:lnTo>
                <a:lnTo>
                  <a:pt x="64"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13" name="Freeform 207">
            <a:extLst>
              <a:ext uri="{FF2B5EF4-FFF2-40B4-BE49-F238E27FC236}">
                <a16:creationId xmlns:a16="http://schemas.microsoft.com/office/drawing/2014/main" id="{976936CE-AD63-498D-B015-E7044444E150}"/>
              </a:ext>
            </a:extLst>
          </p:cNvPr>
          <p:cNvSpPr>
            <a:spLocks noEditPoints="1"/>
          </p:cNvSpPr>
          <p:nvPr/>
        </p:nvSpPr>
        <p:spPr bwMode="auto">
          <a:xfrm>
            <a:off x="9671052" y="5196417"/>
            <a:ext cx="182033" cy="50800"/>
          </a:xfrm>
          <a:custGeom>
            <a:avLst/>
            <a:gdLst>
              <a:gd name="T0" fmla="*/ 135825 w 89"/>
              <a:gd name="T1" fmla="*/ 37468 h 24"/>
              <a:gd name="T2" fmla="*/ 135825 w 89"/>
              <a:gd name="T3" fmla="*/ 15612 h 24"/>
              <a:gd name="T4" fmla="*/ 135825 w 89"/>
              <a:gd name="T5" fmla="*/ 15612 h 24"/>
              <a:gd name="T6" fmla="*/ 134299 w 89"/>
              <a:gd name="T7" fmla="*/ 9367 h 24"/>
              <a:gd name="T8" fmla="*/ 131247 w 89"/>
              <a:gd name="T9" fmla="*/ 3122 h 24"/>
              <a:gd name="T10" fmla="*/ 126668 w 89"/>
              <a:gd name="T11" fmla="*/ 1561 h 24"/>
              <a:gd name="T12" fmla="*/ 120564 w 89"/>
              <a:gd name="T13" fmla="*/ 0 h 24"/>
              <a:gd name="T14" fmla="*/ 15261 w 89"/>
              <a:gd name="T15" fmla="*/ 0 h 24"/>
              <a:gd name="T16" fmla="*/ 15261 w 89"/>
              <a:gd name="T17" fmla="*/ 0 h 24"/>
              <a:gd name="T18" fmla="*/ 9157 w 89"/>
              <a:gd name="T19" fmla="*/ 1561 h 24"/>
              <a:gd name="T20" fmla="*/ 3052 w 89"/>
              <a:gd name="T21" fmla="*/ 3122 h 24"/>
              <a:gd name="T22" fmla="*/ 1526 w 89"/>
              <a:gd name="T23" fmla="*/ 9367 h 24"/>
              <a:gd name="T24" fmla="*/ 0 w 89"/>
              <a:gd name="T25" fmla="*/ 15612 h 24"/>
              <a:gd name="T26" fmla="*/ 0 w 89"/>
              <a:gd name="T27" fmla="*/ 37468 h 24"/>
              <a:gd name="T28" fmla="*/ 135825 w 89"/>
              <a:gd name="T29" fmla="*/ 37468 h 24"/>
              <a:gd name="T30" fmla="*/ 102250 w 89"/>
              <a:gd name="T31" fmla="*/ 10928 h 24"/>
              <a:gd name="T32" fmla="*/ 102250 w 89"/>
              <a:gd name="T33" fmla="*/ 10928 h 24"/>
              <a:gd name="T34" fmla="*/ 105303 w 89"/>
              <a:gd name="T35" fmla="*/ 10928 h 24"/>
              <a:gd name="T36" fmla="*/ 106829 w 89"/>
              <a:gd name="T37" fmla="*/ 12489 h 24"/>
              <a:gd name="T38" fmla="*/ 109881 w 89"/>
              <a:gd name="T39" fmla="*/ 15612 h 24"/>
              <a:gd name="T40" fmla="*/ 109881 w 89"/>
              <a:gd name="T41" fmla="*/ 18734 h 24"/>
              <a:gd name="T42" fmla="*/ 109881 w 89"/>
              <a:gd name="T43" fmla="*/ 18734 h 24"/>
              <a:gd name="T44" fmla="*/ 109881 w 89"/>
              <a:gd name="T45" fmla="*/ 23418 h 24"/>
              <a:gd name="T46" fmla="*/ 106829 w 89"/>
              <a:gd name="T47" fmla="*/ 24979 h 24"/>
              <a:gd name="T48" fmla="*/ 105303 w 89"/>
              <a:gd name="T49" fmla="*/ 26540 h 24"/>
              <a:gd name="T50" fmla="*/ 102250 w 89"/>
              <a:gd name="T51" fmla="*/ 26540 h 24"/>
              <a:gd name="T52" fmla="*/ 102250 w 89"/>
              <a:gd name="T53" fmla="*/ 26540 h 24"/>
              <a:gd name="T54" fmla="*/ 97672 w 89"/>
              <a:gd name="T55" fmla="*/ 26540 h 24"/>
              <a:gd name="T56" fmla="*/ 96146 w 89"/>
              <a:gd name="T57" fmla="*/ 24979 h 24"/>
              <a:gd name="T58" fmla="*/ 94620 w 89"/>
              <a:gd name="T59" fmla="*/ 23418 h 24"/>
              <a:gd name="T60" fmla="*/ 94620 w 89"/>
              <a:gd name="T61" fmla="*/ 18734 h 24"/>
              <a:gd name="T62" fmla="*/ 94620 w 89"/>
              <a:gd name="T63" fmla="*/ 18734 h 24"/>
              <a:gd name="T64" fmla="*/ 94620 w 89"/>
              <a:gd name="T65" fmla="*/ 15612 h 24"/>
              <a:gd name="T66" fmla="*/ 96146 w 89"/>
              <a:gd name="T67" fmla="*/ 12489 h 24"/>
              <a:gd name="T68" fmla="*/ 97672 w 89"/>
              <a:gd name="T69" fmla="*/ 10928 h 24"/>
              <a:gd name="T70" fmla="*/ 102250 w 89"/>
              <a:gd name="T71" fmla="*/ 10928 h 24"/>
              <a:gd name="T72" fmla="*/ 102250 w 89"/>
              <a:gd name="T73" fmla="*/ 10928 h 24"/>
              <a:gd name="T74" fmla="*/ 79358 w 89"/>
              <a:gd name="T75" fmla="*/ 10928 h 24"/>
              <a:gd name="T76" fmla="*/ 79358 w 89"/>
              <a:gd name="T77" fmla="*/ 10928 h 24"/>
              <a:gd name="T78" fmla="*/ 82411 w 89"/>
              <a:gd name="T79" fmla="*/ 10928 h 24"/>
              <a:gd name="T80" fmla="*/ 85463 w 89"/>
              <a:gd name="T81" fmla="*/ 12489 h 24"/>
              <a:gd name="T82" fmla="*/ 86989 w 89"/>
              <a:gd name="T83" fmla="*/ 15612 h 24"/>
              <a:gd name="T84" fmla="*/ 86989 w 89"/>
              <a:gd name="T85" fmla="*/ 18734 h 24"/>
              <a:gd name="T86" fmla="*/ 86989 w 89"/>
              <a:gd name="T87" fmla="*/ 18734 h 24"/>
              <a:gd name="T88" fmla="*/ 86989 w 89"/>
              <a:gd name="T89" fmla="*/ 23418 h 24"/>
              <a:gd name="T90" fmla="*/ 85463 w 89"/>
              <a:gd name="T91" fmla="*/ 24979 h 24"/>
              <a:gd name="T92" fmla="*/ 82411 w 89"/>
              <a:gd name="T93" fmla="*/ 26540 h 24"/>
              <a:gd name="T94" fmla="*/ 79358 w 89"/>
              <a:gd name="T95" fmla="*/ 26540 h 24"/>
              <a:gd name="T96" fmla="*/ 79358 w 89"/>
              <a:gd name="T97" fmla="*/ 26540 h 24"/>
              <a:gd name="T98" fmla="*/ 74780 w 89"/>
              <a:gd name="T99" fmla="*/ 26540 h 24"/>
              <a:gd name="T100" fmla="*/ 73254 w 89"/>
              <a:gd name="T101" fmla="*/ 24979 h 24"/>
              <a:gd name="T102" fmla="*/ 71728 w 89"/>
              <a:gd name="T103" fmla="*/ 23418 h 24"/>
              <a:gd name="T104" fmla="*/ 71728 w 89"/>
              <a:gd name="T105" fmla="*/ 18734 h 24"/>
              <a:gd name="T106" fmla="*/ 71728 w 89"/>
              <a:gd name="T107" fmla="*/ 18734 h 24"/>
              <a:gd name="T108" fmla="*/ 71728 w 89"/>
              <a:gd name="T109" fmla="*/ 15612 h 24"/>
              <a:gd name="T110" fmla="*/ 73254 w 89"/>
              <a:gd name="T111" fmla="*/ 12489 h 24"/>
              <a:gd name="T112" fmla="*/ 74780 w 89"/>
              <a:gd name="T113" fmla="*/ 10928 h 24"/>
              <a:gd name="T114" fmla="*/ 79358 w 89"/>
              <a:gd name="T115" fmla="*/ 10928 h 24"/>
              <a:gd name="T116" fmla="*/ 79358 w 89"/>
              <a:gd name="T117" fmla="*/ 10928 h 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9" h="24">
                <a:moveTo>
                  <a:pt x="89" y="24"/>
                </a:moveTo>
                <a:lnTo>
                  <a:pt x="89" y="10"/>
                </a:lnTo>
                <a:lnTo>
                  <a:pt x="88" y="6"/>
                </a:lnTo>
                <a:lnTo>
                  <a:pt x="86" y="2"/>
                </a:lnTo>
                <a:lnTo>
                  <a:pt x="83" y="1"/>
                </a:lnTo>
                <a:lnTo>
                  <a:pt x="79" y="0"/>
                </a:lnTo>
                <a:lnTo>
                  <a:pt x="10" y="0"/>
                </a:lnTo>
                <a:lnTo>
                  <a:pt x="6" y="1"/>
                </a:lnTo>
                <a:lnTo>
                  <a:pt x="2" y="2"/>
                </a:lnTo>
                <a:lnTo>
                  <a:pt x="1" y="6"/>
                </a:lnTo>
                <a:lnTo>
                  <a:pt x="0" y="10"/>
                </a:lnTo>
                <a:lnTo>
                  <a:pt x="0" y="24"/>
                </a:lnTo>
                <a:lnTo>
                  <a:pt x="89" y="24"/>
                </a:lnTo>
                <a:close/>
                <a:moveTo>
                  <a:pt x="67" y="7"/>
                </a:moveTo>
                <a:lnTo>
                  <a:pt x="67" y="7"/>
                </a:lnTo>
                <a:lnTo>
                  <a:pt x="69" y="7"/>
                </a:lnTo>
                <a:lnTo>
                  <a:pt x="70" y="8"/>
                </a:lnTo>
                <a:lnTo>
                  <a:pt x="72" y="10"/>
                </a:lnTo>
                <a:lnTo>
                  <a:pt x="72" y="12"/>
                </a:lnTo>
                <a:lnTo>
                  <a:pt x="72" y="15"/>
                </a:lnTo>
                <a:lnTo>
                  <a:pt x="70" y="16"/>
                </a:lnTo>
                <a:lnTo>
                  <a:pt x="69" y="17"/>
                </a:lnTo>
                <a:lnTo>
                  <a:pt x="67" y="17"/>
                </a:lnTo>
                <a:lnTo>
                  <a:pt x="64" y="17"/>
                </a:lnTo>
                <a:lnTo>
                  <a:pt x="63" y="16"/>
                </a:lnTo>
                <a:lnTo>
                  <a:pt x="62" y="15"/>
                </a:lnTo>
                <a:lnTo>
                  <a:pt x="62" y="12"/>
                </a:lnTo>
                <a:lnTo>
                  <a:pt x="62" y="10"/>
                </a:lnTo>
                <a:lnTo>
                  <a:pt x="63" y="8"/>
                </a:lnTo>
                <a:lnTo>
                  <a:pt x="64" y="7"/>
                </a:lnTo>
                <a:lnTo>
                  <a:pt x="67" y="7"/>
                </a:lnTo>
                <a:close/>
                <a:moveTo>
                  <a:pt x="52" y="7"/>
                </a:moveTo>
                <a:lnTo>
                  <a:pt x="52" y="7"/>
                </a:lnTo>
                <a:lnTo>
                  <a:pt x="54" y="7"/>
                </a:lnTo>
                <a:lnTo>
                  <a:pt x="56" y="8"/>
                </a:lnTo>
                <a:lnTo>
                  <a:pt x="57" y="10"/>
                </a:lnTo>
                <a:lnTo>
                  <a:pt x="57" y="12"/>
                </a:lnTo>
                <a:lnTo>
                  <a:pt x="57" y="15"/>
                </a:lnTo>
                <a:lnTo>
                  <a:pt x="56" y="16"/>
                </a:lnTo>
                <a:lnTo>
                  <a:pt x="54" y="17"/>
                </a:lnTo>
                <a:lnTo>
                  <a:pt x="52" y="17"/>
                </a:lnTo>
                <a:lnTo>
                  <a:pt x="49" y="17"/>
                </a:lnTo>
                <a:lnTo>
                  <a:pt x="48" y="16"/>
                </a:lnTo>
                <a:lnTo>
                  <a:pt x="47" y="15"/>
                </a:lnTo>
                <a:lnTo>
                  <a:pt x="47" y="12"/>
                </a:lnTo>
                <a:lnTo>
                  <a:pt x="47" y="10"/>
                </a:lnTo>
                <a:lnTo>
                  <a:pt x="48" y="8"/>
                </a:lnTo>
                <a:lnTo>
                  <a:pt x="49" y="7"/>
                </a:lnTo>
                <a:lnTo>
                  <a:pt x="52" y="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14" name="Freeform 209">
            <a:extLst>
              <a:ext uri="{FF2B5EF4-FFF2-40B4-BE49-F238E27FC236}">
                <a16:creationId xmlns:a16="http://schemas.microsoft.com/office/drawing/2014/main" id="{CF143ECC-7659-4BBF-844E-03F997069A5F}"/>
              </a:ext>
            </a:extLst>
          </p:cNvPr>
          <p:cNvSpPr>
            <a:spLocks noEditPoints="1"/>
          </p:cNvSpPr>
          <p:nvPr/>
        </p:nvSpPr>
        <p:spPr bwMode="auto">
          <a:xfrm>
            <a:off x="9671052" y="5266268"/>
            <a:ext cx="182033" cy="55033"/>
          </a:xfrm>
          <a:custGeom>
            <a:avLst/>
            <a:gdLst>
              <a:gd name="T0" fmla="*/ 135825 w 89"/>
              <a:gd name="T1" fmla="*/ 0 h 25"/>
              <a:gd name="T2" fmla="*/ 0 w 89"/>
              <a:gd name="T3" fmla="*/ 0 h 25"/>
              <a:gd name="T4" fmla="*/ 0 w 89"/>
              <a:gd name="T5" fmla="*/ 25292 h 25"/>
              <a:gd name="T6" fmla="*/ 0 w 89"/>
              <a:gd name="T7" fmla="*/ 25292 h 25"/>
              <a:gd name="T8" fmla="*/ 1526 w 89"/>
              <a:gd name="T9" fmla="*/ 32036 h 25"/>
              <a:gd name="T10" fmla="*/ 3052 w 89"/>
              <a:gd name="T11" fmla="*/ 38781 h 25"/>
              <a:gd name="T12" fmla="*/ 9157 w 89"/>
              <a:gd name="T13" fmla="*/ 40467 h 25"/>
              <a:gd name="T14" fmla="*/ 15261 w 89"/>
              <a:gd name="T15" fmla="*/ 42153 h 25"/>
              <a:gd name="T16" fmla="*/ 120564 w 89"/>
              <a:gd name="T17" fmla="*/ 42153 h 25"/>
              <a:gd name="T18" fmla="*/ 120564 w 89"/>
              <a:gd name="T19" fmla="*/ 42153 h 25"/>
              <a:gd name="T20" fmla="*/ 126668 w 89"/>
              <a:gd name="T21" fmla="*/ 40467 h 25"/>
              <a:gd name="T22" fmla="*/ 131247 w 89"/>
              <a:gd name="T23" fmla="*/ 38781 h 25"/>
              <a:gd name="T24" fmla="*/ 134299 w 89"/>
              <a:gd name="T25" fmla="*/ 32036 h 25"/>
              <a:gd name="T26" fmla="*/ 135825 w 89"/>
              <a:gd name="T27" fmla="*/ 25292 h 25"/>
              <a:gd name="T28" fmla="*/ 135825 w 89"/>
              <a:gd name="T29" fmla="*/ 0 h 25"/>
              <a:gd name="T30" fmla="*/ 79358 w 89"/>
              <a:gd name="T31" fmla="*/ 30350 h 25"/>
              <a:gd name="T32" fmla="*/ 79358 w 89"/>
              <a:gd name="T33" fmla="*/ 30350 h 25"/>
              <a:gd name="T34" fmla="*/ 74780 w 89"/>
              <a:gd name="T35" fmla="*/ 30350 h 25"/>
              <a:gd name="T36" fmla="*/ 73254 w 89"/>
              <a:gd name="T37" fmla="*/ 26978 h 25"/>
              <a:gd name="T38" fmla="*/ 71728 w 89"/>
              <a:gd name="T39" fmla="*/ 25292 h 25"/>
              <a:gd name="T40" fmla="*/ 71728 w 89"/>
              <a:gd name="T41" fmla="*/ 21920 h 25"/>
              <a:gd name="T42" fmla="*/ 71728 w 89"/>
              <a:gd name="T43" fmla="*/ 21920 h 25"/>
              <a:gd name="T44" fmla="*/ 71728 w 89"/>
              <a:gd name="T45" fmla="*/ 16861 h 25"/>
              <a:gd name="T46" fmla="*/ 73254 w 89"/>
              <a:gd name="T47" fmla="*/ 15175 h 25"/>
              <a:gd name="T48" fmla="*/ 74780 w 89"/>
              <a:gd name="T49" fmla="*/ 13489 h 25"/>
              <a:gd name="T50" fmla="*/ 79358 w 89"/>
              <a:gd name="T51" fmla="*/ 13489 h 25"/>
              <a:gd name="T52" fmla="*/ 79358 w 89"/>
              <a:gd name="T53" fmla="*/ 13489 h 25"/>
              <a:gd name="T54" fmla="*/ 82411 w 89"/>
              <a:gd name="T55" fmla="*/ 13489 h 25"/>
              <a:gd name="T56" fmla="*/ 85463 w 89"/>
              <a:gd name="T57" fmla="*/ 15175 h 25"/>
              <a:gd name="T58" fmla="*/ 86989 w 89"/>
              <a:gd name="T59" fmla="*/ 16861 h 25"/>
              <a:gd name="T60" fmla="*/ 86989 w 89"/>
              <a:gd name="T61" fmla="*/ 21920 h 25"/>
              <a:gd name="T62" fmla="*/ 86989 w 89"/>
              <a:gd name="T63" fmla="*/ 21920 h 25"/>
              <a:gd name="T64" fmla="*/ 86989 w 89"/>
              <a:gd name="T65" fmla="*/ 25292 h 25"/>
              <a:gd name="T66" fmla="*/ 85463 w 89"/>
              <a:gd name="T67" fmla="*/ 26978 h 25"/>
              <a:gd name="T68" fmla="*/ 82411 w 89"/>
              <a:gd name="T69" fmla="*/ 30350 h 25"/>
              <a:gd name="T70" fmla="*/ 79358 w 89"/>
              <a:gd name="T71" fmla="*/ 30350 h 25"/>
              <a:gd name="T72" fmla="*/ 79358 w 89"/>
              <a:gd name="T73" fmla="*/ 30350 h 25"/>
              <a:gd name="T74" fmla="*/ 102250 w 89"/>
              <a:gd name="T75" fmla="*/ 30350 h 25"/>
              <a:gd name="T76" fmla="*/ 102250 w 89"/>
              <a:gd name="T77" fmla="*/ 30350 h 25"/>
              <a:gd name="T78" fmla="*/ 97672 w 89"/>
              <a:gd name="T79" fmla="*/ 30350 h 25"/>
              <a:gd name="T80" fmla="*/ 96146 w 89"/>
              <a:gd name="T81" fmla="*/ 26978 h 25"/>
              <a:gd name="T82" fmla="*/ 94620 w 89"/>
              <a:gd name="T83" fmla="*/ 25292 h 25"/>
              <a:gd name="T84" fmla="*/ 94620 w 89"/>
              <a:gd name="T85" fmla="*/ 21920 h 25"/>
              <a:gd name="T86" fmla="*/ 94620 w 89"/>
              <a:gd name="T87" fmla="*/ 21920 h 25"/>
              <a:gd name="T88" fmla="*/ 94620 w 89"/>
              <a:gd name="T89" fmla="*/ 16861 h 25"/>
              <a:gd name="T90" fmla="*/ 96146 w 89"/>
              <a:gd name="T91" fmla="*/ 15175 h 25"/>
              <a:gd name="T92" fmla="*/ 97672 w 89"/>
              <a:gd name="T93" fmla="*/ 13489 h 25"/>
              <a:gd name="T94" fmla="*/ 102250 w 89"/>
              <a:gd name="T95" fmla="*/ 13489 h 25"/>
              <a:gd name="T96" fmla="*/ 102250 w 89"/>
              <a:gd name="T97" fmla="*/ 13489 h 25"/>
              <a:gd name="T98" fmla="*/ 105303 w 89"/>
              <a:gd name="T99" fmla="*/ 13489 h 25"/>
              <a:gd name="T100" fmla="*/ 106829 w 89"/>
              <a:gd name="T101" fmla="*/ 15175 h 25"/>
              <a:gd name="T102" fmla="*/ 109881 w 89"/>
              <a:gd name="T103" fmla="*/ 16861 h 25"/>
              <a:gd name="T104" fmla="*/ 109881 w 89"/>
              <a:gd name="T105" fmla="*/ 21920 h 25"/>
              <a:gd name="T106" fmla="*/ 109881 w 89"/>
              <a:gd name="T107" fmla="*/ 21920 h 25"/>
              <a:gd name="T108" fmla="*/ 109881 w 89"/>
              <a:gd name="T109" fmla="*/ 25292 h 25"/>
              <a:gd name="T110" fmla="*/ 106829 w 89"/>
              <a:gd name="T111" fmla="*/ 26978 h 25"/>
              <a:gd name="T112" fmla="*/ 105303 w 89"/>
              <a:gd name="T113" fmla="*/ 30350 h 25"/>
              <a:gd name="T114" fmla="*/ 102250 w 89"/>
              <a:gd name="T115" fmla="*/ 30350 h 25"/>
              <a:gd name="T116" fmla="*/ 102250 w 89"/>
              <a:gd name="T117" fmla="*/ 30350 h 2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9" h="25">
                <a:moveTo>
                  <a:pt x="89" y="0"/>
                </a:moveTo>
                <a:lnTo>
                  <a:pt x="0" y="0"/>
                </a:lnTo>
                <a:lnTo>
                  <a:pt x="0" y="15"/>
                </a:lnTo>
                <a:lnTo>
                  <a:pt x="1" y="19"/>
                </a:lnTo>
                <a:lnTo>
                  <a:pt x="2" y="23"/>
                </a:lnTo>
                <a:lnTo>
                  <a:pt x="6" y="24"/>
                </a:lnTo>
                <a:lnTo>
                  <a:pt x="10" y="25"/>
                </a:lnTo>
                <a:lnTo>
                  <a:pt x="79" y="25"/>
                </a:lnTo>
                <a:lnTo>
                  <a:pt x="83" y="24"/>
                </a:lnTo>
                <a:lnTo>
                  <a:pt x="86" y="23"/>
                </a:lnTo>
                <a:lnTo>
                  <a:pt x="88" y="19"/>
                </a:lnTo>
                <a:lnTo>
                  <a:pt x="89" y="15"/>
                </a:lnTo>
                <a:lnTo>
                  <a:pt x="89" y="0"/>
                </a:lnTo>
                <a:close/>
                <a:moveTo>
                  <a:pt x="52" y="18"/>
                </a:moveTo>
                <a:lnTo>
                  <a:pt x="52" y="18"/>
                </a:lnTo>
                <a:lnTo>
                  <a:pt x="49" y="18"/>
                </a:lnTo>
                <a:lnTo>
                  <a:pt x="48" y="16"/>
                </a:lnTo>
                <a:lnTo>
                  <a:pt x="47" y="15"/>
                </a:lnTo>
                <a:lnTo>
                  <a:pt x="47" y="13"/>
                </a:lnTo>
                <a:lnTo>
                  <a:pt x="47" y="10"/>
                </a:lnTo>
                <a:lnTo>
                  <a:pt x="48" y="9"/>
                </a:lnTo>
                <a:lnTo>
                  <a:pt x="49" y="8"/>
                </a:lnTo>
                <a:lnTo>
                  <a:pt x="52" y="8"/>
                </a:lnTo>
                <a:lnTo>
                  <a:pt x="54" y="8"/>
                </a:lnTo>
                <a:lnTo>
                  <a:pt x="56" y="9"/>
                </a:lnTo>
                <a:lnTo>
                  <a:pt x="57" y="10"/>
                </a:lnTo>
                <a:lnTo>
                  <a:pt x="57" y="13"/>
                </a:lnTo>
                <a:lnTo>
                  <a:pt x="57" y="15"/>
                </a:lnTo>
                <a:lnTo>
                  <a:pt x="56" y="16"/>
                </a:lnTo>
                <a:lnTo>
                  <a:pt x="54" y="18"/>
                </a:lnTo>
                <a:lnTo>
                  <a:pt x="52" y="18"/>
                </a:lnTo>
                <a:close/>
                <a:moveTo>
                  <a:pt x="67" y="18"/>
                </a:moveTo>
                <a:lnTo>
                  <a:pt x="67" y="18"/>
                </a:lnTo>
                <a:lnTo>
                  <a:pt x="64" y="18"/>
                </a:lnTo>
                <a:lnTo>
                  <a:pt x="63" y="16"/>
                </a:lnTo>
                <a:lnTo>
                  <a:pt x="62" y="15"/>
                </a:lnTo>
                <a:lnTo>
                  <a:pt x="62" y="13"/>
                </a:lnTo>
                <a:lnTo>
                  <a:pt x="62" y="10"/>
                </a:lnTo>
                <a:lnTo>
                  <a:pt x="63" y="9"/>
                </a:lnTo>
                <a:lnTo>
                  <a:pt x="64" y="8"/>
                </a:lnTo>
                <a:lnTo>
                  <a:pt x="67" y="8"/>
                </a:lnTo>
                <a:lnTo>
                  <a:pt x="69" y="8"/>
                </a:lnTo>
                <a:lnTo>
                  <a:pt x="70" y="9"/>
                </a:lnTo>
                <a:lnTo>
                  <a:pt x="72" y="10"/>
                </a:lnTo>
                <a:lnTo>
                  <a:pt x="72" y="13"/>
                </a:lnTo>
                <a:lnTo>
                  <a:pt x="72" y="15"/>
                </a:lnTo>
                <a:lnTo>
                  <a:pt x="70" y="16"/>
                </a:lnTo>
                <a:lnTo>
                  <a:pt x="69" y="18"/>
                </a:lnTo>
                <a:lnTo>
                  <a:pt x="67" y="1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15" name="Freeform 210">
            <a:extLst>
              <a:ext uri="{FF2B5EF4-FFF2-40B4-BE49-F238E27FC236}">
                <a16:creationId xmlns:a16="http://schemas.microsoft.com/office/drawing/2014/main" id="{B88F9421-D446-4677-9EF3-FFAD99765563}"/>
              </a:ext>
            </a:extLst>
          </p:cNvPr>
          <p:cNvSpPr>
            <a:spLocks/>
          </p:cNvSpPr>
          <p:nvPr/>
        </p:nvSpPr>
        <p:spPr bwMode="auto">
          <a:xfrm>
            <a:off x="9690100" y="5071534"/>
            <a:ext cx="143933" cy="105833"/>
          </a:xfrm>
          <a:custGeom>
            <a:avLst/>
            <a:gdLst>
              <a:gd name="T0" fmla="*/ 68694 w 69"/>
              <a:gd name="T1" fmla="*/ 0 h 49"/>
              <a:gd name="T2" fmla="*/ 68694 w 69"/>
              <a:gd name="T3" fmla="*/ 0 h 49"/>
              <a:gd name="T4" fmla="*/ 60887 w 69"/>
              <a:gd name="T5" fmla="*/ 1625 h 49"/>
              <a:gd name="T6" fmla="*/ 51520 w 69"/>
              <a:gd name="T7" fmla="*/ 3250 h 49"/>
              <a:gd name="T8" fmla="*/ 45275 w 69"/>
              <a:gd name="T9" fmla="*/ 9750 h 49"/>
              <a:gd name="T10" fmla="*/ 39030 w 69"/>
              <a:gd name="T11" fmla="*/ 16250 h 49"/>
              <a:gd name="T12" fmla="*/ 39030 w 69"/>
              <a:gd name="T13" fmla="*/ 16250 h 49"/>
              <a:gd name="T14" fmla="*/ 45275 w 69"/>
              <a:gd name="T15" fmla="*/ 19500 h 49"/>
              <a:gd name="T16" fmla="*/ 49959 w 69"/>
              <a:gd name="T17" fmla="*/ 22749 h 49"/>
              <a:gd name="T18" fmla="*/ 56204 w 69"/>
              <a:gd name="T19" fmla="*/ 30874 h 49"/>
              <a:gd name="T20" fmla="*/ 56204 w 69"/>
              <a:gd name="T21" fmla="*/ 30874 h 49"/>
              <a:gd name="T22" fmla="*/ 49959 w 69"/>
              <a:gd name="T23" fmla="*/ 37374 h 49"/>
              <a:gd name="T24" fmla="*/ 49959 w 69"/>
              <a:gd name="T25" fmla="*/ 37374 h 49"/>
              <a:gd name="T26" fmla="*/ 43714 w 69"/>
              <a:gd name="T27" fmla="*/ 29249 h 49"/>
              <a:gd name="T28" fmla="*/ 39030 w 69"/>
              <a:gd name="T29" fmla="*/ 25999 h 49"/>
              <a:gd name="T30" fmla="*/ 32786 w 69"/>
              <a:gd name="T31" fmla="*/ 22749 h 49"/>
              <a:gd name="T32" fmla="*/ 26541 w 69"/>
              <a:gd name="T33" fmla="*/ 21124 h 49"/>
              <a:gd name="T34" fmla="*/ 26541 w 69"/>
              <a:gd name="T35" fmla="*/ 21124 h 49"/>
              <a:gd name="T36" fmla="*/ 17173 w 69"/>
              <a:gd name="T37" fmla="*/ 25999 h 49"/>
              <a:gd name="T38" fmla="*/ 7806 w 69"/>
              <a:gd name="T39" fmla="*/ 30874 h 49"/>
              <a:gd name="T40" fmla="*/ 1561 w 69"/>
              <a:gd name="T41" fmla="*/ 38999 h 49"/>
              <a:gd name="T42" fmla="*/ 0 w 69"/>
              <a:gd name="T43" fmla="*/ 51999 h 49"/>
              <a:gd name="T44" fmla="*/ 0 w 69"/>
              <a:gd name="T45" fmla="*/ 51999 h 49"/>
              <a:gd name="T46" fmla="*/ 1561 w 69"/>
              <a:gd name="T47" fmla="*/ 61748 h 49"/>
              <a:gd name="T48" fmla="*/ 7806 w 69"/>
              <a:gd name="T49" fmla="*/ 71498 h 49"/>
              <a:gd name="T50" fmla="*/ 17173 w 69"/>
              <a:gd name="T51" fmla="*/ 77998 h 49"/>
              <a:gd name="T52" fmla="*/ 26541 w 69"/>
              <a:gd name="T53" fmla="*/ 79623 h 49"/>
              <a:gd name="T54" fmla="*/ 68694 w 69"/>
              <a:gd name="T55" fmla="*/ 79623 h 49"/>
              <a:gd name="T56" fmla="*/ 68694 w 69"/>
              <a:gd name="T57" fmla="*/ 79623 h 49"/>
              <a:gd name="T58" fmla="*/ 76500 w 69"/>
              <a:gd name="T59" fmla="*/ 79623 h 49"/>
              <a:gd name="T60" fmla="*/ 84306 w 69"/>
              <a:gd name="T61" fmla="*/ 74748 h 49"/>
              <a:gd name="T62" fmla="*/ 90551 w 69"/>
              <a:gd name="T63" fmla="*/ 73123 h 49"/>
              <a:gd name="T64" fmla="*/ 96795 w 69"/>
              <a:gd name="T65" fmla="*/ 68248 h 49"/>
              <a:gd name="T66" fmla="*/ 101479 w 69"/>
              <a:gd name="T67" fmla="*/ 61748 h 49"/>
              <a:gd name="T68" fmla="*/ 103040 w 69"/>
              <a:gd name="T69" fmla="*/ 55249 h 49"/>
              <a:gd name="T70" fmla="*/ 107724 w 69"/>
              <a:gd name="T71" fmla="*/ 47124 h 49"/>
              <a:gd name="T72" fmla="*/ 107724 w 69"/>
              <a:gd name="T73" fmla="*/ 38999 h 49"/>
              <a:gd name="T74" fmla="*/ 107724 w 69"/>
              <a:gd name="T75" fmla="*/ 38999 h 49"/>
              <a:gd name="T76" fmla="*/ 107724 w 69"/>
              <a:gd name="T77" fmla="*/ 30874 h 49"/>
              <a:gd name="T78" fmla="*/ 103040 w 69"/>
              <a:gd name="T79" fmla="*/ 22749 h 49"/>
              <a:gd name="T80" fmla="*/ 101479 w 69"/>
              <a:gd name="T81" fmla="*/ 17875 h 49"/>
              <a:gd name="T82" fmla="*/ 96795 w 69"/>
              <a:gd name="T83" fmla="*/ 11375 h 49"/>
              <a:gd name="T84" fmla="*/ 90551 w 69"/>
              <a:gd name="T85" fmla="*/ 4875 h 49"/>
              <a:gd name="T86" fmla="*/ 84306 w 69"/>
              <a:gd name="T87" fmla="*/ 3250 h 49"/>
              <a:gd name="T88" fmla="*/ 76500 w 69"/>
              <a:gd name="T89" fmla="*/ 0 h 49"/>
              <a:gd name="T90" fmla="*/ 68694 w 69"/>
              <a:gd name="T91" fmla="*/ 0 h 49"/>
              <a:gd name="T92" fmla="*/ 68694 w 69"/>
              <a:gd name="T93" fmla="*/ 0 h 4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69" h="49">
                <a:moveTo>
                  <a:pt x="44" y="0"/>
                </a:moveTo>
                <a:lnTo>
                  <a:pt x="44" y="0"/>
                </a:lnTo>
                <a:lnTo>
                  <a:pt x="39" y="1"/>
                </a:lnTo>
                <a:lnTo>
                  <a:pt x="33" y="2"/>
                </a:lnTo>
                <a:lnTo>
                  <a:pt x="29" y="6"/>
                </a:lnTo>
                <a:lnTo>
                  <a:pt x="25" y="10"/>
                </a:lnTo>
                <a:lnTo>
                  <a:pt x="29" y="12"/>
                </a:lnTo>
                <a:lnTo>
                  <a:pt x="32" y="14"/>
                </a:lnTo>
                <a:lnTo>
                  <a:pt x="36" y="19"/>
                </a:lnTo>
                <a:lnTo>
                  <a:pt x="32" y="23"/>
                </a:lnTo>
                <a:lnTo>
                  <a:pt x="28" y="18"/>
                </a:lnTo>
                <a:lnTo>
                  <a:pt x="25" y="16"/>
                </a:lnTo>
                <a:lnTo>
                  <a:pt x="21" y="14"/>
                </a:lnTo>
                <a:lnTo>
                  <a:pt x="17" y="13"/>
                </a:lnTo>
                <a:lnTo>
                  <a:pt x="11" y="16"/>
                </a:lnTo>
                <a:lnTo>
                  <a:pt x="5" y="19"/>
                </a:lnTo>
                <a:lnTo>
                  <a:pt x="1" y="24"/>
                </a:lnTo>
                <a:lnTo>
                  <a:pt x="0" y="32"/>
                </a:lnTo>
                <a:lnTo>
                  <a:pt x="1" y="38"/>
                </a:lnTo>
                <a:lnTo>
                  <a:pt x="5" y="44"/>
                </a:lnTo>
                <a:lnTo>
                  <a:pt x="11" y="48"/>
                </a:lnTo>
                <a:lnTo>
                  <a:pt x="17" y="49"/>
                </a:lnTo>
                <a:lnTo>
                  <a:pt x="44" y="49"/>
                </a:lnTo>
                <a:lnTo>
                  <a:pt x="49" y="49"/>
                </a:lnTo>
                <a:lnTo>
                  <a:pt x="54" y="46"/>
                </a:lnTo>
                <a:lnTo>
                  <a:pt x="58" y="45"/>
                </a:lnTo>
                <a:lnTo>
                  <a:pt x="62" y="42"/>
                </a:lnTo>
                <a:lnTo>
                  <a:pt x="65" y="38"/>
                </a:lnTo>
                <a:lnTo>
                  <a:pt x="66" y="34"/>
                </a:lnTo>
                <a:lnTo>
                  <a:pt x="69" y="29"/>
                </a:lnTo>
                <a:lnTo>
                  <a:pt x="69" y="24"/>
                </a:lnTo>
                <a:lnTo>
                  <a:pt x="69" y="19"/>
                </a:lnTo>
                <a:lnTo>
                  <a:pt x="66" y="14"/>
                </a:lnTo>
                <a:lnTo>
                  <a:pt x="65" y="11"/>
                </a:lnTo>
                <a:lnTo>
                  <a:pt x="62" y="7"/>
                </a:lnTo>
                <a:lnTo>
                  <a:pt x="58" y="3"/>
                </a:lnTo>
                <a:lnTo>
                  <a:pt x="54" y="2"/>
                </a:lnTo>
                <a:lnTo>
                  <a:pt x="49" y="0"/>
                </a:lnTo>
                <a:lnTo>
                  <a:pt x="44"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16" name="Freeform 211">
            <a:extLst>
              <a:ext uri="{FF2B5EF4-FFF2-40B4-BE49-F238E27FC236}">
                <a16:creationId xmlns:a16="http://schemas.microsoft.com/office/drawing/2014/main" id="{3C785837-6576-47AB-82AE-1EFAFB9BDEA5}"/>
              </a:ext>
            </a:extLst>
          </p:cNvPr>
          <p:cNvSpPr>
            <a:spLocks/>
          </p:cNvSpPr>
          <p:nvPr/>
        </p:nvSpPr>
        <p:spPr bwMode="auto">
          <a:xfrm>
            <a:off x="10151534" y="5096934"/>
            <a:ext cx="207433" cy="198967"/>
          </a:xfrm>
          <a:custGeom>
            <a:avLst/>
            <a:gdLst>
              <a:gd name="T0" fmla="*/ 76499 w 99"/>
              <a:gd name="T1" fmla="*/ 0 h 98"/>
              <a:gd name="T2" fmla="*/ 48398 w 99"/>
              <a:gd name="T3" fmla="*/ 4588 h 98"/>
              <a:gd name="T4" fmla="*/ 23418 w 99"/>
              <a:gd name="T5" fmla="*/ 21411 h 98"/>
              <a:gd name="T6" fmla="*/ 7806 w 99"/>
              <a:gd name="T7" fmla="*/ 51997 h 98"/>
              <a:gd name="T8" fmla="*/ 32785 w 99"/>
              <a:gd name="T9" fmla="*/ 30587 h 98"/>
              <a:gd name="T10" fmla="*/ 42153 w 99"/>
              <a:gd name="T11" fmla="*/ 24469 h 98"/>
              <a:gd name="T12" fmla="*/ 65571 w 99"/>
              <a:gd name="T13" fmla="*/ 16823 h 98"/>
              <a:gd name="T14" fmla="*/ 76499 w 99"/>
              <a:gd name="T15" fmla="*/ 13764 h 98"/>
              <a:gd name="T16" fmla="*/ 99918 w 99"/>
              <a:gd name="T17" fmla="*/ 19881 h 98"/>
              <a:gd name="T18" fmla="*/ 121775 w 99"/>
              <a:gd name="T19" fmla="*/ 30587 h 98"/>
              <a:gd name="T20" fmla="*/ 132703 w 99"/>
              <a:gd name="T21" fmla="*/ 51997 h 98"/>
              <a:gd name="T22" fmla="*/ 138948 w 99"/>
              <a:gd name="T23" fmla="*/ 74938 h 98"/>
              <a:gd name="T24" fmla="*/ 135825 w 99"/>
              <a:gd name="T25" fmla="*/ 85643 h 98"/>
              <a:gd name="T26" fmla="*/ 129581 w 99"/>
              <a:gd name="T27" fmla="*/ 108583 h 98"/>
              <a:gd name="T28" fmla="*/ 110846 w 99"/>
              <a:gd name="T29" fmla="*/ 125406 h 98"/>
              <a:gd name="T30" fmla="*/ 88989 w 99"/>
              <a:gd name="T31" fmla="*/ 133052 h 98"/>
              <a:gd name="T32" fmla="*/ 76499 w 99"/>
              <a:gd name="T33" fmla="*/ 134582 h 98"/>
              <a:gd name="T34" fmla="*/ 53081 w 99"/>
              <a:gd name="T35" fmla="*/ 129994 h 98"/>
              <a:gd name="T36" fmla="*/ 32785 w 99"/>
              <a:gd name="T37" fmla="*/ 117759 h 98"/>
              <a:gd name="T38" fmla="*/ 20296 w 99"/>
              <a:gd name="T39" fmla="*/ 97878 h 98"/>
              <a:gd name="T40" fmla="*/ 15612 w 99"/>
              <a:gd name="T41" fmla="*/ 74938 h 98"/>
              <a:gd name="T42" fmla="*/ 0 w 99"/>
              <a:gd name="T43" fmla="*/ 74938 h 98"/>
              <a:gd name="T44" fmla="*/ 6245 w 99"/>
              <a:gd name="T45" fmla="*/ 105524 h 98"/>
              <a:gd name="T46" fmla="*/ 23418 w 99"/>
              <a:gd name="T47" fmla="*/ 126935 h 98"/>
              <a:gd name="T48" fmla="*/ 45275 w 99"/>
              <a:gd name="T49" fmla="*/ 143758 h 98"/>
              <a:gd name="T50" fmla="*/ 76499 w 99"/>
              <a:gd name="T51" fmla="*/ 149875 h 98"/>
              <a:gd name="T52" fmla="*/ 92112 w 99"/>
              <a:gd name="T53" fmla="*/ 148346 h 98"/>
              <a:gd name="T54" fmla="*/ 118652 w 99"/>
              <a:gd name="T55" fmla="*/ 137640 h 98"/>
              <a:gd name="T56" fmla="*/ 140509 w 99"/>
              <a:gd name="T57" fmla="*/ 116230 h 98"/>
              <a:gd name="T58" fmla="*/ 151438 w 99"/>
              <a:gd name="T59" fmla="*/ 90231 h 98"/>
              <a:gd name="T60" fmla="*/ 154560 w 99"/>
              <a:gd name="T61" fmla="*/ 74938 h 98"/>
              <a:gd name="T62" fmla="*/ 148315 w 99"/>
              <a:gd name="T63" fmla="*/ 44351 h 98"/>
              <a:gd name="T64" fmla="*/ 131142 w 99"/>
              <a:gd name="T65" fmla="*/ 21411 h 98"/>
              <a:gd name="T66" fmla="*/ 107724 w 99"/>
              <a:gd name="T67" fmla="*/ 4588 h 98"/>
              <a:gd name="T68" fmla="*/ 76499 w 99"/>
              <a:gd name="T69" fmla="*/ 0 h 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9" h="98">
                <a:moveTo>
                  <a:pt x="49" y="0"/>
                </a:moveTo>
                <a:lnTo>
                  <a:pt x="49" y="0"/>
                </a:lnTo>
                <a:lnTo>
                  <a:pt x="39" y="1"/>
                </a:lnTo>
                <a:lnTo>
                  <a:pt x="31" y="3"/>
                </a:lnTo>
                <a:lnTo>
                  <a:pt x="22" y="8"/>
                </a:lnTo>
                <a:lnTo>
                  <a:pt x="15" y="14"/>
                </a:lnTo>
                <a:lnTo>
                  <a:pt x="5" y="4"/>
                </a:lnTo>
                <a:lnTo>
                  <a:pt x="5" y="34"/>
                </a:lnTo>
                <a:lnTo>
                  <a:pt x="34" y="34"/>
                </a:lnTo>
                <a:lnTo>
                  <a:pt x="21" y="20"/>
                </a:lnTo>
                <a:lnTo>
                  <a:pt x="27" y="16"/>
                </a:lnTo>
                <a:lnTo>
                  <a:pt x="34" y="12"/>
                </a:lnTo>
                <a:lnTo>
                  <a:pt x="42" y="11"/>
                </a:lnTo>
                <a:lnTo>
                  <a:pt x="49" y="9"/>
                </a:lnTo>
                <a:lnTo>
                  <a:pt x="57" y="11"/>
                </a:lnTo>
                <a:lnTo>
                  <a:pt x="64" y="13"/>
                </a:lnTo>
                <a:lnTo>
                  <a:pt x="71" y="16"/>
                </a:lnTo>
                <a:lnTo>
                  <a:pt x="78" y="20"/>
                </a:lnTo>
                <a:lnTo>
                  <a:pt x="83" y="27"/>
                </a:lnTo>
                <a:lnTo>
                  <a:pt x="85" y="34"/>
                </a:lnTo>
                <a:lnTo>
                  <a:pt x="87" y="41"/>
                </a:lnTo>
                <a:lnTo>
                  <a:pt x="89" y="49"/>
                </a:lnTo>
                <a:lnTo>
                  <a:pt x="87" y="56"/>
                </a:lnTo>
                <a:lnTo>
                  <a:pt x="85" y="64"/>
                </a:lnTo>
                <a:lnTo>
                  <a:pt x="83" y="71"/>
                </a:lnTo>
                <a:lnTo>
                  <a:pt x="78" y="77"/>
                </a:lnTo>
                <a:lnTo>
                  <a:pt x="71" y="82"/>
                </a:lnTo>
                <a:lnTo>
                  <a:pt x="64" y="85"/>
                </a:lnTo>
                <a:lnTo>
                  <a:pt x="57" y="87"/>
                </a:lnTo>
                <a:lnTo>
                  <a:pt x="49" y="88"/>
                </a:lnTo>
                <a:lnTo>
                  <a:pt x="42" y="87"/>
                </a:lnTo>
                <a:lnTo>
                  <a:pt x="34" y="85"/>
                </a:lnTo>
                <a:lnTo>
                  <a:pt x="27" y="82"/>
                </a:lnTo>
                <a:lnTo>
                  <a:pt x="21" y="77"/>
                </a:lnTo>
                <a:lnTo>
                  <a:pt x="16" y="71"/>
                </a:lnTo>
                <a:lnTo>
                  <a:pt x="13" y="64"/>
                </a:lnTo>
                <a:lnTo>
                  <a:pt x="11" y="56"/>
                </a:lnTo>
                <a:lnTo>
                  <a:pt x="10" y="49"/>
                </a:lnTo>
                <a:lnTo>
                  <a:pt x="0" y="49"/>
                </a:lnTo>
                <a:lnTo>
                  <a:pt x="1" y="59"/>
                </a:lnTo>
                <a:lnTo>
                  <a:pt x="4" y="69"/>
                </a:lnTo>
                <a:lnTo>
                  <a:pt x="9" y="76"/>
                </a:lnTo>
                <a:lnTo>
                  <a:pt x="15" y="83"/>
                </a:lnTo>
                <a:lnTo>
                  <a:pt x="22" y="90"/>
                </a:lnTo>
                <a:lnTo>
                  <a:pt x="29" y="94"/>
                </a:lnTo>
                <a:lnTo>
                  <a:pt x="39" y="97"/>
                </a:lnTo>
                <a:lnTo>
                  <a:pt x="49" y="98"/>
                </a:lnTo>
                <a:lnTo>
                  <a:pt x="59" y="97"/>
                </a:lnTo>
                <a:lnTo>
                  <a:pt x="69" y="94"/>
                </a:lnTo>
                <a:lnTo>
                  <a:pt x="76" y="90"/>
                </a:lnTo>
                <a:lnTo>
                  <a:pt x="84" y="83"/>
                </a:lnTo>
                <a:lnTo>
                  <a:pt x="90" y="76"/>
                </a:lnTo>
                <a:lnTo>
                  <a:pt x="95" y="69"/>
                </a:lnTo>
                <a:lnTo>
                  <a:pt x="97" y="59"/>
                </a:lnTo>
                <a:lnTo>
                  <a:pt x="99" y="49"/>
                </a:lnTo>
                <a:lnTo>
                  <a:pt x="97" y="39"/>
                </a:lnTo>
                <a:lnTo>
                  <a:pt x="95" y="29"/>
                </a:lnTo>
                <a:lnTo>
                  <a:pt x="90" y="22"/>
                </a:lnTo>
                <a:lnTo>
                  <a:pt x="84" y="14"/>
                </a:lnTo>
                <a:lnTo>
                  <a:pt x="76" y="8"/>
                </a:lnTo>
                <a:lnTo>
                  <a:pt x="69" y="3"/>
                </a:lnTo>
                <a:lnTo>
                  <a:pt x="59" y="1"/>
                </a:lnTo>
                <a:lnTo>
                  <a:pt x="49"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17" name="Freeform 212">
            <a:extLst>
              <a:ext uri="{FF2B5EF4-FFF2-40B4-BE49-F238E27FC236}">
                <a16:creationId xmlns:a16="http://schemas.microsoft.com/office/drawing/2014/main" id="{B2EFA232-48FC-4DE1-B4D6-936DED0073AF}"/>
              </a:ext>
            </a:extLst>
          </p:cNvPr>
          <p:cNvSpPr>
            <a:spLocks/>
          </p:cNvSpPr>
          <p:nvPr/>
        </p:nvSpPr>
        <p:spPr bwMode="auto">
          <a:xfrm>
            <a:off x="10657418" y="5096934"/>
            <a:ext cx="194733" cy="99484"/>
          </a:xfrm>
          <a:custGeom>
            <a:avLst/>
            <a:gdLst>
              <a:gd name="T0" fmla="*/ 24980 w 93"/>
              <a:gd name="T1" fmla="*/ 30587 h 49"/>
              <a:gd name="T2" fmla="*/ 24980 w 93"/>
              <a:gd name="T3" fmla="*/ 30587 h 49"/>
              <a:gd name="T4" fmla="*/ 34347 w 93"/>
              <a:gd name="T5" fmla="*/ 24469 h 49"/>
              <a:gd name="T6" fmla="*/ 45276 w 93"/>
              <a:gd name="T7" fmla="*/ 18352 h 49"/>
              <a:gd name="T8" fmla="*/ 57765 w 93"/>
              <a:gd name="T9" fmla="*/ 16823 h 49"/>
              <a:gd name="T10" fmla="*/ 68694 w 93"/>
              <a:gd name="T11" fmla="*/ 13764 h 49"/>
              <a:gd name="T12" fmla="*/ 68694 w 93"/>
              <a:gd name="T13" fmla="*/ 13764 h 49"/>
              <a:gd name="T14" fmla="*/ 79623 w 93"/>
              <a:gd name="T15" fmla="*/ 16823 h 49"/>
              <a:gd name="T16" fmla="*/ 92112 w 93"/>
              <a:gd name="T17" fmla="*/ 19881 h 49"/>
              <a:gd name="T18" fmla="*/ 103041 w 93"/>
              <a:gd name="T19" fmla="*/ 24469 h 49"/>
              <a:gd name="T20" fmla="*/ 112408 w 93"/>
              <a:gd name="T21" fmla="*/ 30587 h 49"/>
              <a:gd name="T22" fmla="*/ 120214 w 93"/>
              <a:gd name="T23" fmla="*/ 41292 h 49"/>
              <a:gd name="T24" fmla="*/ 124898 w 93"/>
              <a:gd name="T25" fmla="*/ 51997 h 49"/>
              <a:gd name="T26" fmla="*/ 128021 w 93"/>
              <a:gd name="T27" fmla="*/ 62702 h 49"/>
              <a:gd name="T28" fmla="*/ 129582 w 93"/>
              <a:gd name="T29" fmla="*/ 74937 h 49"/>
              <a:gd name="T30" fmla="*/ 145194 w 93"/>
              <a:gd name="T31" fmla="*/ 74937 h 49"/>
              <a:gd name="T32" fmla="*/ 145194 w 93"/>
              <a:gd name="T33" fmla="*/ 74937 h 49"/>
              <a:gd name="T34" fmla="*/ 143633 w 93"/>
              <a:gd name="T35" fmla="*/ 59644 h 49"/>
              <a:gd name="T36" fmla="*/ 140510 w 93"/>
              <a:gd name="T37" fmla="*/ 44350 h 49"/>
              <a:gd name="T38" fmla="*/ 132704 w 93"/>
              <a:gd name="T39" fmla="*/ 33645 h 49"/>
              <a:gd name="T40" fmla="*/ 123337 w 93"/>
              <a:gd name="T41" fmla="*/ 21411 h 49"/>
              <a:gd name="T42" fmla="*/ 110847 w 93"/>
              <a:gd name="T43" fmla="*/ 12235 h 49"/>
              <a:gd name="T44" fmla="*/ 99918 w 93"/>
              <a:gd name="T45" fmla="*/ 4588 h 49"/>
              <a:gd name="T46" fmla="*/ 84306 w 93"/>
              <a:gd name="T47" fmla="*/ 1529 h 49"/>
              <a:gd name="T48" fmla="*/ 68694 w 93"/>
              <a:gd name="T49" fmla="*/ 0 h 49"/>
              <a:gd name="T50" fmla="*/ 68694 w 93"/>
              <a:gd name="T51" fmla="*/ 0 h 49"/>
              <a:gd name="T52" fmla="*/ 53082 w 93"/>
              <a:gd name="T53" fmla="*/ 1529 h 49"/>
              <a:gd name="T54" fmla="*/ 40592 w 93"/>
              <a:gd name="T55" fmla="*/ 4588 h 49"/>
              <a:gd name="T56" fmla="*/ 26541 w 93"/>
              <a:gd name="T57" fmla="*/ 12235 h 49"/>
              <a:gd name="T58" fmla="*/ 14051 w 93"/>
              <a:gd name="T59" fmla="*/ 21411 h 49"/>
              <a:gd name="T60" fmla="*/ 0 w 93"/>
              <a:gd name="T61" fmla="*/ 6117 h 49"/>
              <a:gd name="T62" fmla="*/ 0 w 93"/>
              <a:gd name="T63" fmla="*/ 51997 h 49"/>
              <a:gd name="T64" fmla="*/ 45276 w 93"/>
              <a:gd name="T65" fmla="*/ 51997 h 49"/>
              <a:gd name="T66" fmla="*/ 24980 w 93"/>
              <a:gd name="T67" fmla="*/ 30587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3" h="49">
                <a:moveTo>
                  <a:pt x="16" y="20"/>
                </a:moveTo>
                <a:lnTo>
                  <a:pt x="16" y="20"/>
                </a:lnTo>
                <a:lnTo>
                  <a:pt x="22" y="16"/>
                </a:lnTo>
                <a:lnTo>
                  <a:pt x="29" y="12"/>
                </a:lnTo>
                <a:lnTo>
                  <a:pt x="37" y="11"/>
                </a:lnTo>
                <a:lnTo>
                  <a:pt x="44" y="9"/>
                </a:lnTo>
                <a:lnTo>
                  <a:pt x="51" y="11"/>
                </a:lnTo>
                <a:lnTo>
                  <a:pt x="59" y="13"/>
                </a:lnTo>
                <a:lnTo>
                  <a:pt x="66" y="16"/>
                </a:lnTo>
                <a:lnTo>
                  <a:pt x="72" y="20"/>
                </a:lnTo>
                <a:lnTo>
                  <a:pt x="77" y="27"/>
                </a:lnTo>
                <a:lnTo>
                  <a:pt x="80" y="34"/>
                </a:lnTo>
                <a:lnTo>
                  <a:pt x="82" y="41"/>
                </a:lnTo>
                <a:lnTo>
                  <a:pt x="83" y="49"/>
                </a:lnTo>
                <a:lnTo>
                  <a:pt x="93" y="49"/>
                </a:lnTo>
                <a:lnTo>
                  <a:pt x="92" y="39"/>
                </a:lnTo>
                <a:lnTo>
                  <a:pt x="90" y="29"/>
                </a:lnTo>
                <a:lnTo>
                  <a:pt x="85" y="22"/>
                </a:lnTo>
                <a:lnTo>
                  <a:pt x="79" y="14"/>
                </a:lnTo>
                <a:lnTo>
                  <a:pt x="71" y="8"/>
                </a:lnTo>
                <a:lnTo>
                  <a:pt x="64" y="3"/>
                </a:lnTo>
                <a:lnTo>
                  <a:pt x="54" y="1"/>
                </a:lnTo>
                <a:lnTo>
                  <a:pt x="44" y="0"/>
                </a:lnTo>
                <a:lnTo>
                  <a:pt x="34" y="1"/>
                </a:lnTo>
                <a:lnTo>
                  <a:pt x="26" y="3"/>
                </a:lnTo>
                <a:lnTo>
                  <a:pt x="17" y="8"/>
                </a:lnTo>
                <a:lnTo>
                  <a:pt x="9" y="14"/>
                </a:lnTo>
                <a:lnTo>
                  <a:pt x="0" y="4"/>
                </a:lnTo>
                <a:lnTo>
                  <a:pt x="0" y="34"/>
                </a:lnTo>
                <a:lnTo>
                  <a:pt x="29" y="34"/>
                </a:lnTo>
                <a:lnTo>
                  <a:pt x="16" y="2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18" name="Freeform 213">
            <a:extLst>
              <a:ext uri="{FF2B5EF4-FFF2-40B4-BE49-F238E27FC236}">
                <a16:creationId xmlns:a16="http://schemas.microsoft.com/office/drawing/2014/main" id="{E1DC2D0A-6C07-46F0-8A03-BD81B001DC2B}"/>
              </a:ext>
            </a:extLst>
          </p:cNvPr>
          <p:cNvSpPr>
            <a:spLocks/>
          </p:cNvSpPr>
          <p:nvPr/>
        </p:nvSpPr>
        <p:spPr bwMode="auto">
          <a:xfrm>
            <a:off x="10644718" y="5196417"/>
            <a:ext cx="194733" cy="99483"/>
          </a:xfrm>
          <a:custGeom>
            <a:avLst/>
            <a:gdLst>
              <a:gd name="T0" fmla="*/ 120214 w 93"/>
              <a:gd name="T1" fmla="*/ 42821 h 49"/>
              <a:gd name="T2" fmla="*/ 120214 w 93"/>
              <a:gd name="T3" fmla="*/ 42821 h 49"/>
              <a:gd name="T4" fmla="*/ 110847 w 93"/>
              <a:gd name="T5" fmla="*/ 50468 h 49"/>
              <a:gd name="T6" fmla="*/ 99918 w 93"/>
              <a:gd name="T7" fmla="*/ 56585 h 49"/>
              <a:gd name="T8" fmla="*/ 87429 w 93"/>
              <a:gd name="T9" fmla="*/ 58114 h 49"/>
              <a:gd name="T10" fmla="*/ 76500 w 93"/>
              <a:gd name="T11" fmla="*/ 59644 h 49"/>
              <a:gd name="T12" fmla="*/ 76500 w 93"/>
              <a:gd name="T13" fmla="*/ 59644 h 49"/>
              <a:gd name="T14" fmla="*/ 65571 w 93"/>
              <a:gd name="T15" fmla="*/ 58114 h 49"/>
              <a:gd name="T16" fmla="*/ 53082 w 93"/>
              <a:gd name="T17" fmla="*/ 55056 h 49"/>
              <a:gd name="T18" fmla="*/ 42153 w 93"/>
              <a:gd name="T19" fmla="*/ 50468 h 49"/>
              <a:gd name="T20" fmla="*/ 32786 w 93"/>
              <a:gd name="T21" fmla="*/ 42821 h 49"/>
              <a:gd name="T22" fmla="*/ 24980 w 93"/>
              <a:gd name="T23" fmla="*/ 33645 h 49"/>
              <a:gd name="T24" fmla="*/ 20296 w 93"/>
              <a:gd name="T25" fmla="*/ 22940 h 49"/>
              <a:gd name="T26" fmla="*/ 17173 w 93"/>
              <a:gd name="T27" fmla="*/ 10705 h 49"/>
              <a:gd name="T28" fmla="*/ 15612 w 93"/>
              <a:gd name="T29" fmla="*/ 0 h 49"/>
              <a:gd name="T30" fmla="*/ 0 w 93"/>
              <a:gd name="T31" fmla="*/ 0 h 49"/>
              <a:gd name="T32" fmla="*/ 0 w 93"/>
              <a:gd name="T33" fmla="*/ 0 h 49"/>
              <a:gd name="T34" fmla="*/ 1561 w 93"/>
              <a:gd name="T35" fmla="*/ 15293 h 49"/>
              <a:gd name="T36" fmla="*/ 4684 w 93"/>
              <a:gd name="T37" fmla="*/ 30587 h 49"/>
              <a:gd name="T38" fmla="*/ 12490 w 93"/>
              <a:gd name="T39" fmla="*/ 41292 h 49"/>
              <a:gd name="T40" fmla="*/ 21857 w 93"/>
              <a:gd name="T41" fmla="*/ 51997 h 49"/>
              <a:gd name="T42" fmla="*/ 34347 w 93"/>
              <a:gd name="T43" fmla="*/ 62702 h 49"/>
              <a:gd name="T44" fmla="*/ 45276 w 93"/>
              <a:gd name="T45" fmla="*/ 68820 h 49"/>
              <a:gd name="T46" fmla="*/ 60888 w 93"/>
              <a:gd name="T47" fmla="*/ 73408 h 49"/>
              <a:gd name="T48" fmla="*/ 76500 w 93"/>
              <a:gd name="T49" fmla="*/ 74937 h 49"/>
              <a:gd name="T50" fmla="*/ 76500 w 93"/>
              <a:gd name="T51" fmla="*/ 74937 h 49"/>
              <a:gd name="T52" fmla="*/ 92112 w 93"/>
              <a:gd name="T53" fmla="*/ 73408 h 49"/>
              <a:gd name="T54" fmla="*/ 106163 w 93"/>
              <a:gd name="T55" fmla="*/ 68820 h 49"/>
              <a:gd name="T56" fmla="*/ 118653 w 93"/>
              <a:gd name="T57" fmla="*/ 62702 h 49"/>
              <a:gd name="T58" fmla="*/ 131143 w 93"/>
              <a:gd name="T59" fmla="*/ 51997 h 49"/>
              <a:gd name="T60" fmla="*/ 145194 w 93"/>
              <a:gd name="T61" fmla="*/ 67290 h 49"/>
              <a:gd name="T62" fmla="*/ 145194 w 93"/>
              <a:gd name="T63" fmla="*/ 22940 h 49"/>
              <a:gd name="T64" fmla="*/ 99918 w 93"/>
              <a:gd name="T65" fmla="*/ 22940 h 49"/>
              <a:gd name="T66" fmla="*/ 120214 w 93"/>
              <a:gd name="T67" fmla="*/ 42821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3" h="49">
                <a:moveTo>
                  <a:pt x="77" y="28"/>
                </a:moveTo>
                <a:lnTo>
                  <a:pt x="77" y="28"/>
                </a:lnTo>
                <a:lnTo>
                  <a:pt x="71" y="33"/>
                </a:lnTo>
                <a:lnTo>
                  <a:pt x="64" y="37"/>
                </a:lnTo>
                <a:lnTo>
                  <a:pt x="56" y="38"/>
                </a:lnTo>
                <a:lnTo>
                  <a:pt x="49" y="39"/>
                </a:lnTo>
                <a:lnTo>
                  <a:pt x="42" y="38"/>
                </a:lnTo>
                <a:lnTo>
                  <a:pt x="34" y="36"/>
                </a:lnTo>
                <a:lnTo>
                  <a:pt x="27" y="33"/>
                </a:lnTo>
                <a:lnTo>
                  <a:pt x="21" y="28"/>
                </a:lnTo>
                <a:lnTo>
                  <a:pt x="16" y="22"/>
                </a:lnTo>
                <a:lnTo>
                  <a:pt x="13" y="15"/>
                </a:lnTo>
                <a:lnTo>
                  <a:pt x="11" y="7"/>
                </a:lnTo>
                <a:lnTo>
                  <a:pt x="10" y="0"/>
                </a:lnTo>
                <a:lnTo>
                  <a:pt x="0" y="0"/>
                </a:lnTo>
                <a:lnTo>
                  <a:pt x="1" y="10"/>
                </a:lnTo>
                <a:lnTo>
                  <a:pt x="3" y="20"/>
                </a:lnTo>
                <a:lnTo>
                  <a:pt x="8" y="27"/>
                </a:lnTo>
                <a:lnTo>
                  <a:pt x="14" y="34"/>
                </a:lnTo>
                <a:lnTo>
                  <a:pt x="22" y="41"/>
                </a:lnTo>
                <a:lnTo>
                  <a:pt x="29" y="45"/>
                </a:lnTo>
                <a:lnTo>
                  <a:pt x="39" y="48"/>
                </a:lnTo>
                <a:lnTo>
                  <a:pt x="49" y="49"/>
                </a:lnTo>
                <a:lnTo>
                  <a:pt x="59" y="48"/>
                </a:lnTo>
                <a:lnTo>
                  <a:pt x="68" y="45"/>
                </a:lnTo>
                <a:lnTo>
                  <a:pt x="76" y="41"/>
                </a:lnTo>
                <a:lnTo>
                  <a:pt x="84" y="34"/>
                </a:lnTo>
                <a:lnTo>
                  <a:pt x="93" y="44"/>
                </a:lnTo>
                <a:lnTo>
                  <a:pt x="93" y="15"/>
                </a:lnTo>
                <a:lnTo>
                  <a:pt x="64" y="15"/>
                </a:lnTo>
                <a:lnTo>
                  <a:pt x="77" y="2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19" name="Freeform 214">
            <a:extLst>
              <a:ext uri="{FF2B5EF4-FFF2-40B4-BE49-F238E27FC236}">
                <a16:creationId xmlns:a16="http://schemas.microsoft.com/office/drawing/2014/main" id="{5FF1C21A-0D0F-4AAC-BF33-64A223ADCFF1}"/>
              </a:ext>
            </a:extLst>
          </p:cNvPr>
          <p:cNvSpPr>
            <a:spLocks/>
          </p:cNvSpPr>
          <p:nvPr/>
        </p:nvSpPr>
        <p:spPr bwMode="auto">
          <a:xfrm>
            <a:off x="10727267" y="5177367"/>
            <a:ext cx="42333" cy="38100"/>
          </a:xfrm>
          <a:custGeom>
            <a:avLst/>
            <a:gdLst>
              <a:gd name="T0" fmla="*/ 0 w 20"/>
              <a:gd name="T1" fmla="*/ 14051 h 20"/>
              <a:gd name="T2" fmla="*/ 0 w 20"/>
              <a:gd name="T3" fmla="*/ 14051 h 20"/>
              <a:gd name="T4" fmla="*/ 1639 w 20"/>
              <a:gd name="T5" fmla="*/ 19671 h 20"/>
              <a:gd name="T6" fmla="*/ 4918 w 20"/>
              <a:gd name="T7" fmla="*/ 23887 h 20"/>
              <a:gd name="T8" fmla="*/ 9836 w 20"/>
              <a:gd name="T9" fmla="*/ 25292 h 20"/>
              <a:gd name="T10" fmla="*/ 16394 w 20"/>
              <a:gd name="T11" fmla="*/ 28102 h 20"/>
              <a:gd name="T12" fmla="*/ 16394 w 20"/>
              <a:gd name="T13" fmla="*/ 28102 h 20"/>
              <a:gd name="T14" fmla="*/ 22951 w 20"/>
              <a:gd name="T15" fmla="*/ 25292 h 20"/>
              <a:gd name="T16" fmla="*/ 27869 w 20"/>
              <a:gd name="T17" fmla="*/ 23887 h 20"/>
              <a:gd name="T18" fmla="*/ 31148 w 20"/>
              <a:gd name="T19" fmla="*/ 19671 h 20"/>
              <a:gd name="T20" fmla="*/ 32787 w 20"/>
              <a:gd name="T21" fmla="*/ 14051 h 20"/>
              <a:gd name="T22" fmla="*/ 32787 w 20"/>
              <a:gd name="T23" fmla="*/ 14051 h 20"/>
              <a:gd name="T24" fmla="*/ 31148 w 20"/>
              <a:gd name="T25" fmla="*/ 8431 h 20"/>
              <a:gd name="T26" fmla="*/ 27869 w 20"/>
              <a:gd name="T27" fmla="*/ 2810 h 20"/>
              <a:gd name="T28" fmla="*/ 22951 w 20"/>
              <a:gd name="T29" fmla="*/ 1405 h 20"/>
              <a:gd name="T30" fmla="*/ 16394 w 20"/>
              <a:gd name="T31" fmla="*/ 0 h 20"/>
              <a:gd name="T32" fmla="*/ 16394 w 20"/>
              <a:gd name="T33" fmla="*/ 0 h 20"/>
              <a:gd name="T34" fmla="*/ 9836 w 20"/>
              <a:gd name="T35" fmla="*/ 1405 h 20"/>
              <a:gd name="T36" fmla="*/ 4918 w 20"/>
              <a:gd name="T37" fmla="*/ 2810 h 20"/>
              <a:gd name="T38" fmla="*/ 1639 w 20"/>
              <a:gd name="T39" fmla="*/ 8431 h 20"/>
              <a:gd name="T40" fmla="*/ 0 w 20"/>
              <a:gd name="T41" fmla="*/ 14051 h 20"/>
              <a:gd name="T42" fmla="*/ 0 w 20"/>
              <a:gd name="T43" fmla="*/ 14051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0">
                <a:moveTo>
                  <a:pt x="0" y="10"/>
                </a:moveTo>
                <a:lnTo>
                  <a:pt x="0" y="10"/>
                </a:lnTo>
                <a:lnTo>
                  <a:pt x="1" y="14"/>
                </a:lnTo>
                <a:lnTo>
                  <a:pt x="3" y="17"/>
                </a:lnTo>
                <a:lnTo>
                  <a:pt x="6" y="18"/>
                </a:lnTo>
                <a:lnTo>
                  <a:pt x="10" y="20"/>
                </a:lnTo>
                <a:lnTo>
                  <a:pt x="14" y="18"/>
                </a:lnTo>
                <a:lnTo>
                  <a:pt x="17" y="17"/>
                </a:lnTo>
                <a:lnTo>
                  <a:pt x="19" y="14"/>
                </a:lnTo>
                <a:lnTo>
                  <a:pt x="20" y="10"/>
                </a:lnTo>
                <a:lnTo>
                  <a:pt x="19" y="6"/>
                </a:lnTo>
                <a:lnTo>
                  <a:pt x="17" y="2"/>
                </a:lnTo>
                <a:lnTo>
                  <a:pt x="14" y="1"/>
                </a:lnTo>
                <a:lnTo>
                  <a:pt x="10" y="0"/>
                </a:lnTo>
                <a:lnTo>
                  <a:pt x="6" y="1"/>
                </a:lnTo>
                <a:lnTo>
                  <a:pt x="3" y="2"/>
                </a:lnTo>
                <a:lnTo>
                  <a:pt x="1" y="6"/>
                </a:lnTo>
                <a:lnTo>
                  <a:pt x="0"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grpSp>
        <p:nvGrpSpPr>
          <p:cNvPr id="220" name="Group 219">
            <a:extLst>
              <a:ext uri="{FF2B5EF4-FFF2-40B4-BE49-F238E27FC236}">
                <a16:creationId xmlns:a16="http://schemas.microsoft.com/office/drawing/2014/main" id="{CDEF0318-3A77-45BA-8DC1-6B45A5276BF7}"/>
              </a:ext>
            </a:extLst>
          </p:cNvPr>
          <p:cNvGrpSpPr/>
          <p:nvPr/>
        </p:nvGrpSpPr>
        <p:grpSpPr>
          <a:xfrm>
            <a:off x="6711448" y="5584204"/>
            <a:ext cx="187344" cy="206080"/>
            <a:chOff x="5033586" y="4188153"/>
            <a:chExt cx="140508" cy="154560"/>
          </a:xfrm>
          <a:solidFill>
            <a:schemeClr val="tx1"/>
          </a:solidFill>
        </p:grpSpPr>
        <p:sp>
          <p:nvSpPr>
            <p:cNvPr id="221" name="Freeform 215">
              <a:extLst>
                <a:ext uri="{FF2B5EF4-FFF2-40B4-BE49-F238E27FC236}">
                  <a16:creationId xmlns:a16="http://schemas.microsoft.com/office/drawing/2014/main" id="{C1B65AC2-65F8-4C89-B2DF-E9A47E5916A0}"/>
                </a:ext>
              </a:extLst>
            </p:cNvPr>
            <p:cNvSpPr>
              <a:spLocks/>
            </p:cNvSpPr>
            <p:nvPr/>
          </p:nvSpPr>
          <p:spPr bwMode="auto">
            <a:xfrm>
              <a:off x="5033586" y="4230307"/>
              <a:ext cx="140508" cy="37468"/>
            </a:xfrm>
            <a:custGeom>
              <a:avLst/>
              <a:gdLst>
                <a:gd name="T0" fmla="*/ 45 w 89"/>
                <a:gd name="T1" fmla="*/ 10 h 25"/>
                <a:gd name="T2" fmla="*/ 45 w 89"/>
                <a:gd name="T3" fmla="*/ 10 h 25"/>
                <a:gd name="T4" fmla="*/ 30 w 89"/>
                <a:gd name="T5" fmla="*/ 8 h 25"/>
                <a:gd name="T6" fmla="*/ 18 w 89"/>
                <a:gd name="T7" fmla="*/ 7 h 25"/>
                <a:gd name="T8" fmla="*/ 8 w 89"/>
                <a:gd name="T9" fmla="*/ 4 h 25"/>
                <a:gd name="T10" fmla="*/ 0 w 89"/>
                <a:gd name="T11" fmla="*/ 0 h 25"/>
                <a:gd name="T12" fmla="*/ 0 w 89"/>
                <a:gd name="T13" fmla="*/ 10 h 25"/>
                <a:gd name="T14" fmla="*/ 0 w 89"/>
                <a:gd name="T15" fmla="*/ 10 h 25"/>
                <a:gd name="T16" fmla="*/ 0 w 89"/>
                <a:gd name="T17" fmla="*/ 11 h 25"/>
                <a:gd name="T18" fmla="*/ 3 w 89"/>
                <a:gd name="T19" fmla="*/ 13 h 25"/>
                <a:gd name="T20" fmla="*/ 5 w 89"/>
                <a:gd name="T21" fmla="*/ 16 h 25"/>
                <a:gd name="T22" fmla="*/ 10 w 89"/>
                <a:gd name="T23" fmla="*/ 18 h 25"/>
                <a:gd name="T24" fmla="*/ 16 w 89"/>
                <a:gd name="T25" fmla="*/ 21 h 25"/>
                <a:gd name="T26" fmla="*/ 24 w 89"/>
                <a:gd name="T27" fmla="*/ 23 h 25"/>
                <a:gd name="T28" fmla="*/ 34 w 89"/>
                <a:gd name="T29" fmla="*/ 25 h 25"/>
                <a:gd name="T30" fmla="*/ 45 w 89"/>
                <a:gd name="T31" fmla="*/ 25 h 25"/>
                <a:gd name="T32" fmla="*/ 45 w 89"/>
                <a:gd name="T33" fmla="*/ 25 h 25"/>
                <a:gd name="T34" fmla="*/ 56 w 89"/>
                <a:gd name="T35" fmla="*/ 25 h 25"/>
                <a:gd name="T36" fmla="*/ 66 w 89"/>
                <a:gd name="T37" fmla="*/ 23 h 25"/>
                <a:gd name="T38" fmla="*/ 73 w 89"/>
                <a:gd name="T39" fmla="*/ 21 h 25"/>
                <a:gd name="T40" fmla="*/ 79 w 89"/>
                <a:gd name="T41" fmla="*/ 18 h 25"/>
                <a:gd name="T42" fmla="*/ 84 w 89"/>
                <a:gd name="T43" fmla="*/ 16 h 25"/>
                <a:gd name="T44" fmla="*/ 87 w 89"/>
                <a:gd name="T45" fmla="*/ 13 h 25"/>
                <a:gd name="T46" fmla="*/ 89 w 89"/>
                <a:gd name="T47" fmla="*/ 11 h 25"/>
                <a:gd name="T48" fmla="*/ 89 w 89"/>
                <a:gd name="T49" fmla="*/ 10 h 25"/>
                <a:gd name="T50" fmla="*/ 89 w 89"/>
                <a:gd name="T51" fmla="*/ 0 h 25"/>
                <a:gd name="T52" fmla="*/ 89 w 89"/>
                <a:gd name="T53" fmla="*/ 0 h 25"/>
                <a:gd name="T54" fmla="*/ 82 w 89"/>
                <a:gd name="T55" fmla="*/ 4 h 25"/>
                <a:gd name="T56" fmla="*/ 72 w 89"/>
                <a:gd name="T57" fmla="*/ 7 h 25"/>
                <a:gd name="T58" fmla="*/ 59 w 89"/>
                <a:gd name="T59" fmla="*/ 8 h 25"/>
                <a:gd name="T60" fmla="*/ 45 w 89"/>
                <a:gd name="T61" fmla="*/ 10 h 25"/>
                <a:gd name="T62" fmla="*/ 45 w 89"/>
                <a:gd name="T63"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 h="25">
                  <a:moveTo>
                    <a:pt x="45" y="10"/>
                  </a:moveTo>
                  <a:lnTo>
                    <a:pt x="45" y="10"/>
                  </a:lnTo>
                  <a:lnTo>
                    <a:pt x="30" y="8"/>
                  </a:lnTo>
                  <a:lnTo>
                    <a:pt x="18" y="7"/>
                  </a:lnTo>
                  <a:lnTo>
                    <a:pt x="8" y="4"/>
                  </a:lnTo>
                  <a:lnTo>
                    <a:pt x="0" y="0"/>
                  </a:lnTo>
                  <a:lnTo>
                    <a:pt x="0" y="10"/>
                  </a:lnTo>
                  <a:lnTo>
                    <a:pt x="0" y="10"/>
                  </a:lnTo>
                  <a:lnTo>
                    <a:pt x="0" y="11"/>
                  </a:lnTo>
                  <a:lnTo>
                    <a:pt x="3" y="13"/>
                  </a:lnTo>
                  <a:lnTo>
                    <a:pt x="5" y="16"/>
                  </a:lnTo>
                  <a:lnTo>
                    <a:pt x="10" y="18"/>
                  </a:lnTo>
                  <a:lnTo>
                    <a:pt x="16" y="21"/>
                  </a:lnTo>
                  <a:lnTo>
                    <a:pt x="24" y="23"/>
                  </a:lnTo>
                  <a:lnTo>
                    <a:pt x="34" y="25"/>
                  </a:lnTo>
                  <a:lnTo>
                    <a:pt x="45" y="25"/>
                  </a:lnTo>
                  <a:lnTo>
                    <a:pt x="45" y="25"/>
                  </a:lnTo>
                  <a:lnTo>
                    <a:pt x="56" y="25"/>
                  </a:lnTo>
                  <a:lnTo>
                    <a:pt x="66" y="23"/>
                  </a:lnTo>
                  <a:lnTo>
                    <a:pt x="73" y="21"/>
                  </a:lnTo>
                  <a:lnTo>
                    <a:pt x="79" y="18"/>
                  </a:lnTo>
                  <a:lnTo>
                    <a:pt x="84" y="16"/>
                  </a:lnTo>
                  <a:lnTo>
                    <a:pt x="87" y="13"/>
                  </a:lnTo>
                  <a:lnTo>
                    <a:pt x="89" y="11"/>
                  </a:lnTo>
                  <a:lnTo>
                    <a:pt x="89" y="10"/>
                  </a:lnTo>
                  <a:lnTo>
                    <a:pt x="89" y="0"/>
                  </a:lnTo>
                  <a:lnTo>
                    <a:pt x="89" y="0"/>
                  </a:lnTo>
                  <a:lnTo>
                    <a:pt x="82" y="4"/>
                  </a:lnTo>
                  <a:lnTo>
                    <a:pt x="72" y="7"/>
                  </a:lnTo>
                  <a:lnTo>
                    <a:pt x="59" y="8"/>
                  </a:lnTo>
                  <a:lnTo>
                    <a:pt x="45" y="10"/>
                  </a:lnTo>
                  <a:lnTo>
                    <a:pt x="45"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a:p>
          </p:txBody>
        </p:sp>
        <p:sp>
          <p:nvSpPr>
            <p:cNvPr id="222" name="Freeform 216">
              <a:extLst>
                <a:ext uri="{FF2B5EF4-FFF2-40B4-BE49-F238E27FC236}">
                  <a16:creationId xmlns:a16="http://schemas.microsoft.com/office/drawing/2014/main" id="{6189E06E-5941-4082-B8EB-79DF6791967B}"/>
                </a:ext>
              </a:extLst>
            </p:cNvPr>
            <p:cNvSpPr>
              <a:spLocks/>
            </p:cNvSpPr>
            <p:nvPr/>
          </p:nvSpPr>
          <p:spPr bwMode="auto">
            <a:xfrm>
              <a:off x="5033586" y="4267775"/>
              <a:ext cx="140508" cy="37468"/>
            </a:xfrm>
            <a:custGeom>
              <a:avLst/>
              <a:gdLst>
                <a:gd name="T0" fmla="*/ 45 w 89"/>
                <a:gd name="T1" fmla="*/ 24 h 24"/>
                <a:gd name="T2" fmla="*/ 45 w 89"/>
                <a:gd name="T3" fmla="*/ 24 h 24"/>
                <a:gd name="T4" fmla="*/ 56 w 89"/>
                <a:gd name="T5" fmla="*/ 24 h 24"/>
                <a:gd name="T6" fmla="*/ 66 w 89"/>
                <a:gd name="T7" fmla="*/ 23 h 24"/>
                <a:gd name="T8" fmla="*/ 73 w 89"/>
                <a:gd name="T9" fmla="*/ 20 h 24"/>
                <a:gd name="T10" fmla="*/ 79 w 89"/>
                <a:gd name="T11" fmla="*/ 18 h 24"/>
                <a:gd name="T12" fmla="*/ 84 w 89"/>
                <a:gd name="T13" fmla="*/ 16 h 24"/>
                <a:gd name="T14" fmla="*/ 87 w 89"/>
                <a:gd name="T15" fmla="*/ 13 h 24"/>
                <a:gd name="T16" fmla="*/ 89 w 89"/>
                <a:gd name="T17" fmla="*/ 11 h 24"/>
                <a:gd name="T18" fmla="*/ 89 w 89"/>
                <a:gd name="T19" fmla="*/ 9 h 24"/>
                <a:gd name="T20" fmla="*/ 89 w 89"/>
                <a:gd name="T21" fmla="*/ 0 h 24"/>
                <a:gd name="T22" fmla="*/ 89 w 89"/>
                <a:gd name="T23" fmla="*/ 0 h 24"/>
                <a:gd name="T24" fmla="*/ 82 w 89"/>
                <a:gd name="T25" fmla="*/ 3 h 24"/>
                <a:gd name="T26" fmla="*/ 72 w 89"/>
                <a:gd name="T27" fmla="*/ 7 h 24"/>
                <a:gd name="T28" fmla="*/ 59 w 89"/>
                <a:gd name="T29" fmla="*/ 8 h 24"/>
                <a:gd name="T30" fmla="*/ 45 w 89"/>
                <a:gd name="T31" fmla="*/ 9 h 24"/>
                <a:gd name="T32" fmla="*/ 45 w 89"/>
                <a:gd name="T33" fmla="*/ 9 h 24"/>
                <a:gd name="T34" fmla="*/ 30 w 89"/>
                <a:gd name="T35" fmla="*/ 8 h 24"/>
                <a:gd name="T36" fmla="*/ 18 w 89"/>
                <a:gd name="T37" fmla="*/ 7 h 24"/>
                <a:gd name="T38" fmla="*/ 8 w 89"/>
                <a:gd name="T39" fmla="*/ 3 h 24"/>
                <a:gd name="T40" fmla="*/ 0 w 89"/>
                <a:gd name="T41" fmla="*/ 0 h 24"/>
                <a:gd name="T42" fmla="*/ 0 w 89"/>
                <a:gd name="T43" fmla="*/ 9 h 24"/>
                <a:gd name="T44" fmla="*/ 0 w 89"/>
                <a:gd name="T45" fmla="*/ 9 h 24"/>
                <a:gd name="T46" fmla="*/ 0 w 89"/>
                <a:gd name="T47" fmla="*/ 11 h 24"/>
                <a:gd name="T48" fmla="*/ 3 w 89"/>
                <a:gd name="T49" fmla="*/ 13 h 24"/>
                <a:gd name="T50" fmla="*/ 5 w 89"/>
                <a:gd name="T51" fmla="*/ 16 h 24"/>
                <a:gd name="T52" fmla="*/ 10 w 89"/>
                <a:gd name="T53" fmla="*/ 18 h 24"/>
                <a:gd name="T54" fmla="*/ 16 w 89"/>
                <a:gd name="T55" fmla="*/ 20 h 24"/>
                <a:gd name="T56" fmla="*/ 24 w 89"/>
                <a:gd name="T57" fmla="*/ 23 h 24"/>
                <a:gd name="T58" fmla="*/ 34 w 89"/>
                <a:gd name="T59" fmla="*/ 24 h 24"/>
                <a:gd name="T60" fmla="*/ 45 w 89"/>
                <a:gd name="T61" fmla="*/ 24 h 24"/>
                <a:gd name="T62" fmla="*/ 45 w 89"/>
                <a:gd name="T63"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 h="24">
                  <a:moveTo>
                    <a:pt x="45" y="24"/>
                  </a:moveTo>
                  <a:lnTo>
                    <a:pt x="45" y="24"/>
                  </a:lnTo>
                  <a:lnTo>
                    <a:pt x="56" y="24"/>
                  </a:lnTo>
                  <a:lnTo>
                    <a:pt x="66" y="23"/>
                  </a:lnTo>
                  <a:lnTo>
                    <a:pt x="73" y="20"/>
                  </a:lnTo>
                  <a:lnTo>
                    <a:pt x="79" y="18"/>
                  </a:lnTo>
                  <a:lnTo>
                    <a:pt x="84" y="16"/>
                  </a:lnTo>
                  <a:lnTo>
                    <a:pt x="87" y="13"/>
                  </a:lnTo>
                  <a:lnTo>
                    <a:pt x="89" y="11"/>
                  </a:lnTo>
                  <a:lnTo>
                    <a:pt x="89" y="9"/>
                  </a:lnTo>
                  <a:lnTo>
                    <a:pt x="89" y="0"/>
                  </a:lnTo>
                  <a:lnTo>
                    <a:pt x="89" y="0"/>
                  </a:lnTo>
                  <a:lnTo>
                    <a:pt x="82" y="3"/>
                  </a:lnTo>
                  <a:lnTo>
                    <a:pt x="72" y="7"/>
                  </a:lnTo>
                  <a:lnTo>
                    <a:pt x="59" y="8"/>
                  </a:lnTo>
                  <a:lnTo>
                    <a:pt x="45" y="9"/>
                  </a:lnTo>
                  <a:lnTo>
                    <a:pt x="45" y="9"/>
                  </a:lnTo>
                  <a:lnTo>
                    <a:pt x="30" y="8"/>
                  </a:lnTo>
                  <a:lnTo>
                    <a:pt x="18" y="7"/>
                  </a:lnTo>
                  <a:lnTo>
                    <a:pt x="8" y="3"/>
                  </a:lnTo>
                  <a:lnTo>
                    <a:pt x="0" y="0"/>
                  </a:lnTo>
                  <a:lnTo>
                    <a:pt x="0" y="9"/>
                  </a:lnTo>
                  <a:lnTo>
                    <a:pt x="0" y="9"/>
                  </a:lnTo>
                  <a:lnTo>
                    <a:pt x="0" y="11"/>
                  </a:lnTo>
                  <a:lnTo>
                    <a:pt x="3" y="13"/>
                  </a:lnTo>
                  <a:lnTo>
                    <a:pt x="5" y="16"/>
                  </a:lnTo>
                  <a:lnTo>
                    <a:pt x="10" y="18"/>
                  </a:lnTo>
                  <a:lnTo>
                    <a:pt x="16" y="20"/>
                  </a:lnTo>
                  <a:lnTo>
                    <a:pt x="24" y="23"/>
                  </a:lnTo>
                  <a:lnTo>
                    <a:pt x="34" y="24"/>
                  </a:lnTo>
                  <a:lnTo>
                    <a:pt x="45" y="24"/>
                  </a:lnTo>
                  <a:lnTo>
                    <a:pt x="45"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a:p>
          </p:txBody>
        </p:sp>
        <p:sp>
          <p:nvSpPr>
            <p:cNvPr id="223" name="Freeform 217">
              <a:extLst>
                <a:ext uri="{FF2B5EF4-FFF2-40B4-BE49-F238E27FC236}">
                  <a16:creationId xmlns:a16="http://schemas.microsoft.com/office/drawing/2014/main" id="{2301BFFB-0613-424B-86FD-3FF4BD85A042}"/>
                </a:ext>
              </a:extLst>
            </p:cNvPr>
            <p:cNvSpPr>
              <a:spLocks/>
            </p:cNvSpPr>
            <p:nvPr/>
          </p:nvSpPr>
          <p:spPr bwMode="auto">
            <a:xfrm>
              <a:off x="5038269" y="4188153"/>
              <a:ext cx="131141" cy="42153"/>
            </a:xfrm>
            <a:custGeom>
              <a:avLst/>
              <a:gdLst>
                <a:gd name="T0" fmla="*/ 42 w 84"/>
                <a:gd name="T1" fmla="*/ 25 h 25"/>
                <a:gd name="T2" fmla="*/ 42 w 84"/>
                <a:gd name="T3" fmla="*/ 25 h 25"/>
                <a:gd name="T4" fmla="*/ 59 w 84"/>
                <a:gd name="T5" fmla="*/ 24 h 25"/>
                <a:gd name="T6" fmla="*/ 71 w 84"/>
                <a:gd name="T7" fmla="*/ 21 h 25"/>
                <a:gd name="T8" fmla="*/ 79 w 84"/>
                <a:gd name="T9" fmla="*/ 17 h 25"/>
                <a:gd name="T10" fmla="*/ 84 w 84"/>
                <a:gd name="T11" fmla="*/ 14 h 25"/>
                <a:gd name="T12" fmla="*/ 84 w 84"/>
                <a:gd name="T13" fmla="*/ 14 h 25"/>
                <a:gd name="T14" fmla="*/ 81 w 84"/>
                <a:gd name="T15" fmla="*/ 10 h 25"/>
                <a:gd name="T16" fmla="*/ 77 w 84"/>
                <a:gd name="T17" fmla="*/ 8 h 25"/>
                <a:gd name="T18" fmla="*/ 68 w 84"/>
                <a:gd name="T19" fmla="*/ 4 h 25"/>
                <a:gd name="T20" fmla="*/ 55 w 84"/>
                <a:gd name="T21" fmla="*/ 1 h 25"/>
                <a:gd name="T22" fmla="*/ 42 w 84"/>
                <a:gd name="T23" fmla="*/ 0 h 25"/>
                <a:gd name="T24" fmla="*/ 42 w 84"/>
                <a:gd name="T25" fmla="*/ 0 h 25"/>
                <a:gd name="T26" fmla="*/ 28 w 84"/>
                <a:gd name="T27" fmla="*/ 1 h 25"/>
                <a:gd name="T28" fmla="*/ 16 w 84"/>
                <a:gd name="T29" fmla="*/ 4 h 25"/>
                <a:gd name="T30" fmla="*/ 6 w 84"/>
                <a:gd name="T31" fmla="*/ 8 h 25"/>
                <a:gd name="T32" fmla="*/ 2 w 84"/>
                <a:gd name="T33" fmla="*/ 10 h 25"/>
                <a:gd name="T34" fmla="*/ 0 w 84"/>
                <a:gd name="T35" fmla="*/ 14 h 25"/>
                <a:gd name="T36" fmla="*/ 0 w 84"/>
                <a:gd name="T37" fmla="*/ 14 h 25"/>
                <a:gd name="T38" fmla="*/ 5 w 84"/>
                <a:gd name="T39" fmla="*/ 17 h 25"/>
                <a:gd name="T40" fmla="*/ 12 w 84"/>
                <a:gd name="T41" fmla="*/ 21 h 25"/>
                <a:gd name="T42" fmla="*/ 24 w 84"/>
                <a:gd name="T43" fmla="*/ 24 h 25"/>
                <a:gd name="T44" fmla="*/ 42 w 84"/>
                <a:gd name="T45" fmla="*/ 25 h 25"/>
                <a:gd name="T46" fmla="*/ 42 w 84"/>
                <a:gd name="T4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4" h="25">
                  <a:moveTo>
                    <a:pt x="42" y="25"/>
                  </a:moveTo>
                  <a:lnTo>
                    <a:pt x="42" y="25"/>
                  </a:lnTo>
                  <a:lnTo>
                    <a:pt x="59" y="24"/>
                  </a:lnTo>
                  <a:lnTo>
                    <a:pt x="71" y="21"/>
                  </a:lnTo>
                  <a:lnTo>
                    <a:pt x="79" y="17"/>
                  </a:lnTo>
                  <a:lnTo>
                    <a:pt x="84" y="14"/>
                  </a:lnTo>
                  <a:lnTo>
                    <a:pt x="84" y="14"/>
                  </a:lnTo>
                  <a:lnTo>
                    <a:pt x="81" y="10"/>
                  </a:lnTo>
                  <a:lnTo>
                    <a:pt x="77" y="8"/>
                  </a:lnTo>
                  <a:lnTo>
                    <a:pt x="68" y="4"/>
                  </a:lnTo>
                  <a:lnTo>
                    <a:pt x="55" y="1"/>
                  </a:lnTo>
                  <a:lnTo>
                    <a:pt x="42" y="0"/>
                  </a:lnTo>
                  <a:lnTo>
                    <a:pt x="42" y="0"/>
                  </a:lnTo>
                  <a:lnTo>
                    <a:pt x="28" y="1"/>
                  </a:lnTo>
                  <a:lnTo>
                    <a:pt x="16" y="4"/>
                  </a:lnTo>
                  <a:lnTo>
                    <a:pt x="6" y="8"/>
                  </a:lnTo>
                  <a:lnTo>
                    <a:pt x="2" y="10"/>
                  </a:lnTo>
                  <a:lnTo>
                    <a:pt x="0" y="14"/>
                  </a:lnTo>
                  <a:lnTo>
                    <a:pt x="0" y="14"/>
                  </a:lnTo>
                  <a:lnTo>
                    <a:pt x="5" y="17"/>
                  </a:lnTo>
                  <a:lnTo>
                    <a:pt x="12" y="21"/>
                  </a:lnTo>
                  <a:lnTo>
                    <a:pt x="24" y="24"/>
                  </a:lnTo>
                  <a:lnTo>
                    <a:pt x="42" y="25"/>
                  </a:lnTo>
                  <a:lnTo>
                    <a:pt x="42"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a:p>
          </p:txBody>
        </p:sp>
        <p:sp>
          <p:nvSpPr>
            <p:cNvPr id="224" name="Freeform 218">
              <a:extLst>
                <a:ext uri="{FF2B5EF4-FFF2-40B4-BE49-F238E27FC236}">
                  <a16:creationId xmlns:a16="http://schemas.microsoft.com/office/drawing/2014/main" id="{A1D0B448-485D-420D-ABD7-9CDCFF78C866}"/>
                </a:ext>
              </a:extLst>
            </p:cNvPr>
            <p:cNvSpPr>
              <a:spLocks/>
            </p:cNvSpPr>
            <p:nvPr/>
          </p:nvSpPr>
          <p:spPr bwMode="auto">
            <a:xfrm>
              <a:off x="5033586" y="4305245"/>
              <a:ext cx="140508" cy="37468"/>
            </a:xfrm>
            <a:custGeom>
              <a:avLst/>
              <a:gdLst>
                <a:gd name="T0" fmla="*/ 45 w 89"/>
                <a:gd name="T1" fmla="*/ 10 h 25"/>
                <a:gd name="T2" fmla="*/ 45 w 89"/>
                <a:gd name="T3" fmla="*/ 10 h 25"/>
                <a:gd name="T4" fmla="*/ 30 w 89"/>
                <a:gd name="T5" fmla="*/ 9 h 25"/>
                <a:gd name="T6" fmla="*/ 18 w 89"/>
                <a:gd name="T7" fmla="*/ 8 h 25"/>
                <a:gd name="T8" fmla="*/ 8 w 89"/>
                <a:gd name="T9" fmla="*/ 4 h 25"/>
                <a:gd name="T10" fmla="*/ 0 w 89"/>
                <a:gd name="T11" fmla="*/ 0 h 25"/>
                <a:gd name="T12" fmla="*/ 0 w 89"/>
                <a:gd name="T13" fmla="*/ 5 h 25"/>
                <a:gd name="T14" fmla="*/ 0 w 89"/>
                <a:gd name="T15" fmla="*/ 5 h 25"/>
                <a:gd name="T16" fmla="*/ 2 w 89"/>
                <a:gd name="T17" fmla="*/ 10 h 25"/>
                <a:gd name="T18" fmla="*/ 4 w 89"/>
                <a:gd name="T19" fmla="*/ 14 h 25"/>
                <a:gd name="T20" fmla="*/ 9 w 89"/>
                <a:gd name="T21" fmla="*/ 17 h 25"/>
                <a:gd name="T22" fmla="*/ 14 w 89"/>
                <a:gd name="T23" fmla="*/ 20 h 25"/>
                <a:gd name="T24" fmla="*/ 21 w 89"/>
                <a:gd name="T25" fmla="*/ 22 h 25"/>
                <a:gd name="T26" fmla="*/ 29 w 89"/>
                <a:gd name="T27" fmla="*/ 24 h 25"/>
                <a:gd name="T28" fmla="*/ 45 w 89"/>
                <a:gd name="T29" fmla="*/ 25 h 25"/>
                <a:gd name="T30" fmla="*/ 45 w 89"/>
                <a:gd name="T31" fmla="*/ 25 h 25"/>
                <a:gd name="T32" fmla="*/ 61 w 89"/>
                <a:gd name="T33" fmla="*/ 24 h 25"/>
                <a:gd name="T34" fmla="*/ 68 w 89"/>
                <a:gd name="T35" fmla="*/ 22 h 25"/>
                <a:gd name="T36" fmla="*/ 76 w 89"/>
                <a:gd name="T37" fmla="*/ 20 h 25"/>
                <a:gd name="T38" fmla="*/ 80 w 89"/>
                <a:gd name="T39" fmla="*/ 17 h 25"/>
                <a:gd name="T40" fmla="*/ 85 w 89"/>
                <a:gd name="T41" fmla="*/ 14 h 25"/>
                <a:gd name="T42" fmla="*/ 88 w 89"/>
                <a:gd name="T43" fmla="*/ 10 h 25"/>
                <a:gd name="T44" fmla="*/ 89 w 89"/>
                <a:gd name="T45" fmla="*/ 5 h 25"/>
                <a:gd name="T46" fmla="*/ 89 w 89"/>
                <a:gd name="T47" fmla="*/ 0 h 25"/>
                <a:gd name="T48" fmla="*/ 89 w 89"/>
                <a:gd name="T49" fmla="*/ 0 h 25"/>
                <a:gd name="T50" fmla="*/ 82 w 89"/>
                <a:gd name="T51" fmla="*/ 4 h 25"/>
                <a:gd name="T52" fmla="*/ 72 w 89"/>
                <a:gd name="T53" fmla="*/ 8 h 25"/>
                <a:gd name="T54" fmla="*/ 59 w 89"/>
                <a:gd name="T55" fmla="*/ 9 h 25"/>
                <a:gd name="T56" fmla="*/ 45 w 89"/>
                <a:gd name="T57" fmla="*/ 10 h 25"/>
                <a:gd name="T58" fmla="*/ 45 w 89"/>
                <a:gd name="T59"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25">
                  <a:moveTo>
                    <a:pt x="45" y="10"/>
                  </a:moveTo>
                  <a:lnTo>
                    <a:pt x="45" y="10"/>
                  </a:lnTo>
                  <a:lnTo>
                    <a:pt x="30" y="9"/>
                  </a:lnTo>
                  <a:lnTo>
                    <a:pt x="18" y="8"/>
                  </a:lnTo>
                  <a:lnTo>
                    <a:pt x="8" y="4"/>
                  </a:lnTo>
                  <a:lnTo>
                    <a:pt x="0" y="0"/>
                  </a:lnTo>
                  <a:lnTo>
                    <a:pt x="0" y="5"/>
                  </a:lnTo>
                  <a:lnTo>
                    <a:pt x="0" y="5"/>
                  </a:lnTo>
                  <a:lnTo>
                    <a:pt x="2" y="10"/>
                  </a:lnTo>
                  <a:lnTo>
                    <a:pt x="4" y="14"/>
                  </a:lnTo>
                  <a:lnTo>
                    <a:pt x="9" y="17"/>
                  </a:lnTo>
                  <a:lnTo>
                    <a:pt x="14" y="20"/>
                  </a:lnTo>
                  <a:lnTo>
                    <a:pt x="21" y="22"/>
                  </a:lnTo>
                  <a:lnTo>
                    <a:pt x="29" y="24"/>
                  </a:lnTo>
                  <a:lnTo>
                    <a:pt x="45" y="25"/>
                  </a:lnTo>
                  <a:lnTo>
                    <a:pt x="45" y="25"/>
                  </a:lnTo>
                  <a:lnTo>
                    <a:pt x="61" y="24"/>
                  </a:lnTo>
                  <a:lnTo>
                    <a:pt x="68" y="22"/>
                  </a:lnTo>
                  <a:lnTo>
                    <a:pt x="76" y="20"/>
                  </a:lnTo>
                  <a:lnTo>
                    <a:pt x="80" y="17"/>
                  </a:lnTo>
                  <a:lnTo>
                    <a:pt x="85" y="14"/>
                  </a:lnTo>
                  <a:lnTo>
                    <a:pt x="88" y="10"/>
                  </a:lnTo>
                  <a:lnTo>
                    <a:pt x="89" y="5"/>
                  </a:lnTo>
                  <a:lnTo>
                    <a:pt x="89" y="0"/>
                  </a:lnTo>
                  <a:lnTo>
                    <a:pt x="89" y="0"/>
                  </a:lnTo>
                  <a:lnTo>
                    <a:pt x="82" y="4"/>
                  </a:lnTo>
                  <a:lnTo>
                    <a:pt x="72" y="8"/>
                  </a:lnTo>
                  <a:lnTo>
                    <a:pt x="59" y="9"/>
                  </a:lnTo>
                  <a:lnTo>
                    <a:pt x="45" y="10"/>
                  </a:lnTo>
                  <a:lnTo>
                    <a:pt x="45"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a:p>
          </p:txBody>
        </p:sp>
      </p:grpSp>
      <p:sp>
        <p:nvSpPr>
          <p:cNvPr id="225" name="Freeform 219">
            <a:extLst>
              <a:ext uri="{FF2B5EF4-FFF2-40B4-BE49-F238E27FC236}">
                <a16:creationId xmlns:a16="http://schemas.microsoft.com/office/drawing/2014/main" id="{5429EEC1-CF11-4ED4-8CDC-DCA53F0CC502}"/>
              </a:ext>
            </a:extLst>
          </p:cNvPr>
          <p:cNvSpPr>
            <a:spLocks/>
          </p:cNvSpPr>
          <p:nvPr/>
        </p:nvSpPr>
        <p:spPr bwMode="auto">
          <a:xfrm>
            <a:off x="7173385" y="5672667"/>
            <a:ext cx="131233" cy="48684"/>
          </a:xfrm>
          <a:custGeom>
            <a:avLst/>
            <a:gdLst>
              <a:gd name="T0" fmla="*/ 69157 w 64"/>
              <a:gd name="T1" fmla="*/ 37468 h 24"/>
              <a:gd name="T2" fmla="*/ 69157 w 64"/>
              <a:gd name="T3" fmla="*/ 37468 h 24"/>
              <a:gd name="T4" fmla="*/ 86062 w 64"/>
              <a:gd name="T5" fmla="*/ 37468 h 24"/>
              <a:gd name="T6" fmla="*/ 98357 w 64"/>
              <a:gd name="T7" fmla="*/ 35907 h 24"/>
              <a:gd name="T8" fmla="*/ 98357 w 64"/>
              <a:gd name="T9" fmla="*/ 12489 h 24"/>
              <a:gd name="T10" fmla="*/ 98357 w 64"/>
              <a:gd name="T11" fmla="*/ 12489 h 24"/>
              <a:gd name="T12" fmla="*/ 84526 w 64"/>
              <a:gd name="T13" fmla="*/ 15612 h 24"/>
              <a:gd name="T14" fmla="*/ 69157 w 64"/>
              <a:gd name="T15" fmla="*/ 15612 h 24"/>
              <a:gd name="T16" fmla="*/ 69157 w 64"/>
              <a:gd name="T17" fmla="*/ 15612 h 24"/>
              <a:gd name="T18" fmla="*/ 46105 w 64"/>
              <a:gd name="T19" fmla="*/ 12489 h 24"/>
              <a:gd name="T20" fmla="*/ 27663 w 64"/>
              <a:gd name="T21" fmla="*/ 10928 h 24"/>
              <a:gd name="T22" fmla="*/ 12295 w 64"/>
              <a:gd name="T23" fmla="*/ 4684 h 24"/>
              <a:gd name="T24" fmla="*/ 0 w 64"/>
              <a:gd name="T25" fmla="*/ 0 h 24"/>
              <a:gd name="T26" fmla="*/ 0 w 64"/>
              <a:gd name="T27" fmla="*/ 15612 h 24"/>
              <a:gd name="T28" fmla="*/ 0 w 64"/>
              <a:gd name="T29" fmla="*/ 15612 h 24"/>
              <a:gd name="T30" fmla="*/ 0 w 64"/>
              <a:gd name="T31" fmla="*/ 17173 h 24"/>
              <a:gd name="T32" fmla="*/ 4610 w 64"/>
              <a:gd name="T33" fmla="*/ 20295 h 24"/>
              <a:gd name="T34" fmla="*/ 7684 w 64"/>
              <a:gd name="T35" fmla="*/ 24979 h 24"/>
              <a:gd name="T36" fmla="*/ 15368 w 64"/>
              <a:gd name="T37" fmla="*/ 28101 h 24"/>
              <a:gd name="T38" fmla="*/ 24589 w 64"/>
              <a:gd name="T39" fmla="*/ 32785 h 24"/>
              <a:gd name="T40" fmla="*/ 36884 w 64"/>
              <a:gd name="T41" fmla="*/ 35907 h 24"/>
              <a:gd name="T42" fmla="*/ 52252 w 64"/>
              <a:gd name="T43" fmla="*/ 37468 h 24"/>
              <a:gd name="T44" fmla="*/ 69157 w 64"/>
              <a:gd name="T45" fmla="*/ 37468 h 24"/>
              <a:gd name="T46" fmla="*/ 69157 w 64"/>
              <a:gd name="T47" fmla="*/ 37468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4" h="24">
                <a:moveTo>
                  <a:pt x="45" y="24"/>
                </a:moveTo>
                <a:lnTo>
                  <a:pt x="45" y="24"/>
                </a:lnTo>
                <a:lnTo>
                  <a:pt x="56" y="24"/>
                </a:lnTo>
                <a:lnTo>
                  <a:pt x="64" y="23"/>
                </a:lnTo>
                <a:lnTo>
                  <a:pt x="64" y="8"/>
                </a:lnTo>
                <a:lnTo>
                  <a:pt x="55" y="10"/>
                </a:lnTo>
                <a:lnTo>
                  <a:pt x="45" y="10"/>
                </a:lnTo>
                <a:lnTo>
                  <a:pt x="30" y="8"/>
                </a:lnTo>
                <a:lnTo>
                  <a:pt x="18" y="7"/>
                </a:lnTo>
                <a:lnTo>
                  <a:pt x="8" y="3"/>
                </a:lnTo>
                <a:lnTo>
                  <a:pt x="0" y="0"/>
                </a:lnTo>
                <a:lnTo>
                  <a:pt x="0" y="10"/>
                </a:lnTo>
                <a:lnTo>
                  <a:pt x="0" y="11"/>
                </a:lnTo>
                <a:lnTo>
                  <a:pt x="3" y="13"/>
                </a:lnTo>
                <a:lnTo>
                  <a:pt x="5" y="16"/>
                </a:lnTo>
                <a:lnTo>
                  <a:pt x="10" y="18"/>
                </a:lnTo>
                <a:lnTo>
                  <a:pt x="16" y="21"/>
                </a:lnTo>
                <a:lnTo>
                  <a:pt x="24" y="23"/>
                </a:lnTo>
                <a:lnTo>
                  <a:pt x="34" y="24"/>
                </a:lnTo>
                <a:lnTo>
                  <a:pt x="45" y="2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26" name="Freeform 220">
            <a:extLst>
              <a:ext uri="{FF2B5EF4-FFF2-40B4-BE49-F238E27FC236}">
                <a16:creationId xmlns:a16="http://schemas.microsoft.com/office/drawing/2014/main" id="{C4B26314-03B1-4A53-B899-B5FC3A108B47}"/>
              </a:ext>
            </a:extLst>
          </p:cNvPr>
          <p:cNvSpPr>
            <a:spLocks/>
          </p:cNvSpPr>
          <p:nvPr/>
        </p:nvSpPr>
        <p:spPr bwMode="auto">
          <a:xfrm>
            <a:off x="7173385" y="5615518"/>
            <a:ext cx="188383" cy="57149"/>
          </a:xfrm>
          <a:custGeom>
            <a:avLst/>
            <a:gdLst>
              <a:gd name="T0" fmla="*/ 71043 w 89"/>
              <a:gd name="T1" fmla="*/ 42153 h 25"/>
              <a:gd name="T2" fmla="*/ 71043 w 89"/>
              <a:gd name="T3" fmla="*/ 42153 h 25"/>
              <a:gd name="T4" fmla="*/ 88410 w 89"/>
              <a:gd name="T5" fmla="*/ 42153 h 25"/>
              <a:gd name="T6" fmla="*/ 104197 w 89"/>
              <a:gd name="T7" fmla="*/ 38781 h 25"/>
              <a:gd name="T8" fmla="*/ 115248 w 89"/>
              <a:gd name="T9" fmla="*/ 35409 h 25"/>
              <a:gd name="T10" fmla="*/ 124721 w 89"/>
              <a:gd name="T11" fmla="*/ 30350 h 25"/>
              <a:gd name="T12" fmla="*/ 132614 w 89"/>
              <a:gd name="T13" fmla="*/ 26978 h 25"/>
              <a:gd name="T14" fmla="*/ 137351 w 89"/>
              <a:gd name="T15" fmla="*/ 23606 h 25"/>
              <a:gd name="T16" fmla="*/ 140508 w 89"/>
              <a:gd name="T17" fmla="*/ 18547 h 25"/>
              <a:gd name="T18" fmla="*/ 140508 w 89"/>
              <a:gd name="T19" fmla="*/ 16861 h 25"/>
              <a:gd name="T20" fmla="*/ 140508 w 89"/>
              <a:gd name="T21" fmla="*/ 0 h 25"/>
              <a:gd name="T22" fmla="*/ 140508 w 89"/>
              <a:gd name="T23" fmla="*/ 0 h 25"/>
              <a:gd name="T24" fmla="*/ 129457 w 89"/>
              <a:gd name="T25" fmla="*/ 6744 h 25"/>
              <a:gd name="T26" fmla="*/ 113669 w 89"/>
              <a:gd name="T27" fmla="*/ 11803 h 25"/>
              <a:gd name="T28" fmla="*/ 93146 w 89"/>
              <a:gd name="T29" fmla="*/ 15175 h 25"/>
              <a:gd name="T30" fmla="*/ 71043 w 89"/>
              <a:gd name="T31" fmla="*/ 16861 h 25"/>
              <a:gd name="T32" fmla="*/ 71043 w 89"/>
              <a:gd name="T33" fmla="*/ 16861 h 25"/>
              <a:gd name="T34" fmla="*/ 47362 w 89"/>
              <a:gd name="T35" fmla="*/ 15175 h 25"/>
              <a:gd name="T36" fmla="*/ 28417 w 89"/>
              <a:gd name="T37" fmla="*/ 11803 h 25"/>
              <a:gd name="T38" fmla="*/ 12630 w 89"/>
              <a:gd name="T39" fmla="*/ 6744 h 25"/>
              <a:gd name="T40" fmla="*/ 0 w 89"/>
              <a:gd name="T41" fmla="*/ 0 h 25"/>
              <a:gd name="T42" fmla="*/ 0 w 89"/>
              <a:gd name="T43" fmla="*/ 16861 h 25"/>
              <a:gd name="T44" fmla="*/ 0 w 89"/>
              <a:gd name="T45" fmla="*/ 16861 h 25"/>
              <a:gd name="T46" fmla="*/ 0 w 89"/>
              <a:gd name="T47" fmla="*/ 18547 h 25"/>
              <a:gd name="T48" fmla="*/ 4736 w 89"/>
              <a:gd name="T49" fmla="*/ 23606 h 25"/>
              <a:gd name="T50" fmla="*/ 7894 w 89"/>
              <a:gd name="T51" fmla="*/ 26978 h 25"/>
              <a:gd name="T52" fmla="*/ 15787 w 89"/>
              <a:gd name="T53" fmla="*/ 30350 h 25"/>
              <a:gd name="T54" fmla="*/ 25260 w 89"/>
              <a:gd name="T55" fmla="*/ 35409 h 25"/>
              <a:gd name="T56" fmla="*/ 37890 w 89"/>
              <a:gd name="T57" fmla="*/ 38781 h 25"/>
              <a:gd name="T58" fmla="*/ 53677 w 89"/>
              <a:gd name="T59" fmla="*/ 42153 h 25"/>
              <a:gd name="T60" fmla="*/ 71043 w 89"/>
              <a:gd name="T61" fmla="*/ 42153 h 25"/>
              <a:gd name="T62" fmla="*/ 71043 w 89"/>
              <a:gd name="T63" fmla="*/ 42153 h 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9" h="25">
                <a:moveTo>
                  <a:pt x="45" y="25"/>
                </a:moveTo>
                <a:lnTo>
                  <a:pt x="45" y="25"/>
                </a:lnTo>
                <a:lnTo>
                  <a:pt x="56" y="25"/>
                </a:lnTo>
                <a:lnTo>
                  <a:pt x="66" y="23"/>
                </a:lnTo>
                <a:lnTo>
                  <a:pt x="73" y="21"/>
                </a:lnTo>
                <a:lnTo>
                  <a:pt x="79" y="18"/>
                </a:lnTo>
                <a:lnTo>
                  <a:pt x="84" y="16"/>
                </a:lnTo>
                <a:lnTo>
                  <a:pt x="87" y="14"/>
                </a:lnTo>
                <a:lnTo>
                  <a:pt x="89" y="11"/>
                </a:lnTo>
                <a:lnTo>
                  <a:pt x="89" y="10"/>
                </a:lnTo>
                <a:lnTo>
                  <a:pt x="89" y="0"/>
                </a:lnTo>
                <a:lnTo>
                  <a:pt x="82" y="4"/>
                </a:lnTo>
                <a:lnTo>
                  <a:pt x="72" y="7"/>
                </a:lnTo>
                <a:lnTo>
                  <a:pt x="59" y="9"/>
                </a:lnTo>
                <a:lnTo>
                  <a:pt x="45" y="10"/>
                </a:lnTo>
                <a:lnTo>
                  <a:pt x="30" y="9"/>
                </a:lnTo>
                <a:lnTo>
                  <a:pt x="18" y="7"/>
                </a:lnTo>
                <a:lnTo>
                  <a:pt x="8" y="4"/>
                </a:lnTo>
                <a:lnTo>
                  <a:pt x="0" y="0"/>
                </a:lnTo>
                <a:lnTo>
                  <a:pt x="0" y="10"/>
                </a:lnTo>
                <a:lnTo>
                  <a:pt x="0" y="11"/>
                </a:lnTo>
                <a:lnTo>
                  <a:pt x="3" y="14"/>
                </a:lnTo>
                <a:lnTo>
                  <a:pt x="5" y="16"/>
                </a:lnTo>
                <a:lnTo>
                  <a:pt x="10" y="18"/>
                </a:lnTo>
                <a:lnTo>
                  <a:pt x="16" y="21"/>
                </a:lnTo>
                <a:lnTo>
                  <a:pt x="24" y="23"/>
                </a:lnTo>
                <a:lnTo>
                  <a:pt x="34" y="25"/>
                </a:lnTo>
                <a:lnTo>
                  <a:pt x="45" y="2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27" name="Freeform 221">
            <a:extLst>
              <a:ext uri="{FF2B5EF4-FFF2-40B4-BE49-F238E27FC236}">
                <a16:creationId xmlns:a16="http://schemas.microsoft.com/office/drawing/2014/main" id="{394C216C-4D9B-44D4-96EC-CB68ACC869CF}"/>
              </a:ext>
            </a:extLst>
          </p:cNvPr>
          <p:cNvSpPr>
            <a:spLocks/>
          </p:cNvSpPr>
          <p:nvPr/>
        </p:nvSpPr>
        <p:spPr bwMode="auto">
          <a:xfrm>
            <a:off x="7173385" y="5721351"/>
            <a:ext cx="112183" cy="50800"/>
          </a:xfrm>
          <a:custGeom>
            <a:avLst/>
            <a:gdLst>
              <a:gd name="T0" fmla="*/ 84305 w 55"/>
              <a:gd name="T1" fmla="*/ 14987 h 25"/>
              <a:gd name="T2" fmla="*/ 84305 w 55"/>
              <a:gd name="T3" fmla="*/ 14987 h 25"/>
              <a:gd name="T4" fmla="*/ 68977 w 55"/>
              <a:gd name="T5" fmla="*/ 14987 h 25"/>
              <a:gd name="T6" fmla="*/ 68977 w 55"/>
              <a:gd name="T7" fmla="*/ 14987 h 25"/>
              <a:gd name="T8" fmla="*/ 45985 w 55"/>
              <a:gd name="T9" fmla="*/ 13488 h 25"/>
              <a:gd name="T10" fmla="*/ 27591 w 55"/>
              <a:gd name="T11" fmla="*/ 11990 h 25"/>
              <a:gd name="T12" fmla="*/ 12263 w 55"/>
              <a:gd name="T13" fmla="*/ 5995 h 25"/>
              <a:gd name="T14" fmla="*/ 0 w 55"/>
              <a:gd name="T15" fmla="*/ 0 h 25"/>
              <a:gd name="T16" fmla="*/ 0 w 55"/>
              <a:gd name="T17" fmla="*/ 7494 h 25"/>
              <a:gd name="T18" fmla="*/ 0 w 55"/>
              <a:gd name="T19" fmla="*/ 7494 h 25"/>
              <a:gd name="T20" fmla="*/ 3066 w 55"/>
              <a:gd name="T21" fmla="*/ 14987 h 25"/>
              <a:gd name="T22" fmla="*/ 6131 w 55"/>
              <a:gd name="T23" fmla="*/ 20982 h 25"/>
              <a:gd name="T24" fmla="*/ 13795 w 55"/>
              <a:gd name="T25" fmla="*/ 26977 h 25"/>
              <a:gd name="T26" fmla="*/ 21459 w 55"/>
              <a:gd name="T27" fmla="*/ 29974 h 25"/>
              <a:gd name="T28" fmla="*/ 32189 w 55"/>
              <a:gd name="T29" fmla="*/ 32972 h 25"/>
              <a:gd name="T30" fmla="*/ 44452 w 55"/>
              <a:gd name="T31" fmla="*/ 35969 h 25"/>
              <a:gd name="T32" fmla="*/ 68977 w 55"/>
              <a:gd name="T33" fmla="*/ 37468 h 25"/>
              <a:gd name="T34" fmla="*/ 68977 w 55"/>
              <a:gd name="T35" fmla="*/ 37468 h 25"/>
              <a:gd name="T36" fmla="*/ 84305 w 55"/>
              <a:gd name="T37" fmla="*/ 37468 h 25"/>
              <a:gd name="T38" fmla="*/ 84305 w 55"/>
              <a:gd name="T39" fmla="*/ 14987 h 2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5" h="25">
                <a:moveTo>
                  <a:pt x="55" y="10"/>
                </a:moveTo>
                <a:lnTo>
                  <a:pt x="55" y="10"/>
                </a:lnTo>
                <a:lnTo>
                  <a:pt x="45" y="10"/>
                </a:lnTo>
                <a:lnTo>
                  <a:pt x="30" y="9"/>
                </a:lnTo>
                <a:lnTo>
                  <a:pt x="18" y="8"/>
                </a:lnTo>
                <a:lnTo>
                  <a:pt x="8" y="4"/>
                </a:lnTo>
                <a:lnTo>
                  <a:pt x="0" y="0"/>
                </a:lnTo>
                <a:lnTo>
                  <a:pt x="0" y="5"/>
                </a:lnTo>
                <a:lnTo>
                  <a:pt x="2" y="10"/>
                </a:lnTo>
                <a:lnTo>
                  <a:pt x="4" y="14"/>
                </a:lnTo>
                <a:lnTo>
                  <a:pt x="9" y="18"/>
                </a:lnTo>
                <a:lnTo>
                  <a:pt x="14" y="20"/>
                </a:lnTo>
                <a:lnTo>
                  <a:pt x="21" y="22"/>
                </a:lnTo>
                <a:lnTo>
                  <a:pt x="29" y="24"/>
                </a:lnTo>
                <a:lnTo>
                  <a:pt x="45" y="25"/>
                </a:lnTo>
                <a:lnTo>
                  <a:pt x="55" y="25"/>
                </a:lnTo>
                <a:lnTo>
                  <a:pt x="55"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28" name="Freeform 222">
            <a:extLst>
              <a:ext uri="{FF2B5EF4-FFF2-40B4-BE49-F238E27FC236}">
                <a16:creationId xmlns:a16="http://schemas.microsoft.com/office/drawing/2014/main" id="{851E360D-9987-4809-B644-2CCEFCCF8EFF}"/>
              </a:ext>
            </a:extLst>
          </p:cNvPr>
          <p:cNvSpPr>
            <a:spLocks/>
          </p:cNvSpPr>
          <p:nvPr/>
        </p:nvSpPr>
        <p:spPr bwMode="auto">
          <a:xfrm>
            <a:off x="7179734" y="5564717"/>
            <a:ext cx="175684" cy="50800"/>
          </a:xfrm>
          <a:custGeom>
            <a:avLst/>
            <a:gdLst>
              <a:gd name="T0" fmla="*/ 65571 w 84"/>
              <a:gd name="T1" fmla="*/ 37468 h 25"/>
              <a:gd name="T2" fmla="*/ 65571 w 84"/>
              <a:gd name="T3" fmla="*/ 37468 h 25"/>
              <a:gd name="T4" fmla="*/ 92111 w 84"/>
              <a:gd name="T5" fmla="*/ 35969 h 25"/>
              <a:gd name="T6" fmla="*/ 110845 w 84"/>
              <a:gd name="T7" fmla="*/ 31473 h 25"/>
              <a:gd name="T8" fmla="*/ 123335 w 84"/>
              <a:gd name="T9" fmla="*/ 26977 h 25"/>
              <a:gd name="T10" fmla="*/ 131141 w 84"/>
              <a:gd name="T11" fmla="*/ 20982 h 25"/>
              <a:gd name="T12" fmla="*/ 131141 w 84"/>
              <a:gd name="T13" fmla="*/ 20982 h 25"/>
              <a:gd name="T14" fmla="*/ 126457 w 84"/>
              <a:gd name="T15" fmla="*/ 14987 h 25"/>
              <a:gd name="T16" fmla="*/ 120213 w 84"/>
              <a:gd name="T17" fmla="*/ 11990 h 25"/>
              <a:gd name="T18" fmla="*/ 106162 w 84"/>
              <a:gd name="T19" fmla="*/ 5995 h 25"/>
              <a:gd name="T20" fmla="*/ 85866 w 84"/>
              <a:gd name="T21" fmla="*/ 2997 h 25"/>
              <a:gd name="T22" fmla="*/ 65571 w 84"/>
              <a:gd name="T23" fmla="*/ 0 h 25"/>
              <a:gd name="T24" fmla="*/ 65571 w 84"/>
              <a:gd name="T25" fmla="*/ 0 h 25"/>
              <a:gd name="T26" fmla="*/ 43714 w 84"/>
              <a:gd name="T27" fmla="*/ 2997 h 25"/>
              <a:gd name="T28" fmla="*/ 24979 w 84"/>
              <a:gd name="T29" fmla="*/ 5995 h 25"/>
              <a:gd name="T30" fmla="*/ 9367 w 84"/>
              <a:gd name="T31" fmla="*/ 11990 h 25"/>
              <a:gd name="T32" fmla="*/ 3122 w 84"/>
              <a:gd name="T33" fmla="*/ 14987 h 25"/>
              <a:gd name="T34" fmla="*/ 0 w 84"/>
              <a:gd name="T35" fmla="*/ 20982 h 25"/>
              <a:gd name="T36" fmla="*/ 0 w 84"/>
              <a:gd name="T37" fmla="*/ 20982 h 25"/>
              <a:gd name="T38" fmla="*/ 7806 w 84"/>
              <a:gd name="T39" fmla="*/ 26977 h 25"/>
              <a:gd name="T40" fmla="*/ 18734 w 84"/>
              <a:gd name="T41" fmla="*/ 31473 h 25"/>
              <a:gd name="T42" fmla="*/ 37469 w 84"/>
              <a:gd name="T43" fmla="*/ 35969 h 25"/>
              <a:gd name="T44" fmla="*/ 65571 w 84"/>
              <a:gd name="T45" fmla="*/ 37468 h 25"/>
              <a:gd name="T46" fmla="*/ 65571 w 84"/>
              <a:gd name="T47" fmla="*/ 37468 h 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84" h="25">
                <a:moveTo>
                  <a:pt x="42" y="25"/>
                </a:moveTo>
                <a:lnTo>
                  <a:pt x="42" y="25"/>
                </a:lnTo>
                <a:lnTo>
                  <a:pt x="59" y="24"/>
                </a:lnTo>
                <a:lnTo>
                  <a:pt x="71" y="21"/>
                </a:lnTo>
                <a:lnTo>
                  <a:pt x="79" y="18"/>
                </a:lnTo>
                <a:lnTo>
                  <a:pt x="84" y="14"/>
                </a:lnTo>
                <a:lnTo>
                  <a:pt x="81" y="10"/>
                </a:lnTo>
                <a:lnTo>
                  <a:pt x="77" y="8"/>
                </a:lnTo>
                <a:lnTo>
                  <a:pt x="68" y="4"/>
                </a:lnTo>
                <a:lnTo>
                  <a:pt x="55" y="2"/>
                </a:lnTo>
                <a:lnTo>
                  <a:pt x="42" y="0"/>
                </a:lnTo>
                <a:lnTo>
                  <a:pt x="28" y="2"/>
                </a:lnTo>
                <a:lnTo>
                  <a:pt x="16" y="4"/>
                </a:lnTo>
                <a:lnTo>
                  <a:pt x="6" y="8"/>
                </a:lnTo>
                <a:lnTo>
                  <a:pt x="2" y="10"/>
                </a:lnTo>
                <a:lnTo>
                  <a:pt x="0" y="14"/>
                </a:lnTo>
                <a:lnTo>
                  <a:pt x="5" y="18"/>
                </a:lnTo>
                <a:lnTo>
                  <a:pt x="12" y="21"/>
                </a:lnTo>
                <a:lnTo>
                  <a:pt x="24" y="24"/>
                </a:lnTo>
                <a:lnTo>
                  <a:pt x="42" y="2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29" name="Freeform 223">
            <a:extLst>
              <a:ext uri="{FF2B5EF4-FFF2-40B4-BE49-F238E27FC236}">
                <a16:creationId xmlns:a16="http://schemas.microsoft.com/office/drawing/2014/main" id="{032BB3E1-D69D-405E-9B01-36ECBAD38C61}"/>
              </a:ext>
            </a:extLst>
          </p:cNvPr>
          <p:cNvSpPr>
            <a:spLocks/>
          </p:cNvSpPr>
          <p:nvPr/>
        </p:nvSpPr>
        <p:spPr bwMode="auto">
          <a:xfrm>
            <a:off x="7298267" y="5727700"/>
            <a:ext cx="124884" cy="86784"/>
          </a:xfrm>
          <a:custGeom>
            <a:avLst/>
            <a:gdLst>
              <a:gd name="T0" fmla="*/ 70254 w 60"/>
              <a:gd name="T1" fmla="*/ 0 h 40"/>
              <a:gd name="T2" fmla="*/ 23418 w 60"/>
              <a:gd name="T3" fmla="*/ 0 h 40"/>
              <a:gd name="T4" fmla="*/ 0 w 60"/>
              <a:gd name="T5" fmla="*/ 0 h 40"/>
              <a:gd name="T6" fmla="*/ 0 w 60"/>
              <a:gd name="T7" fmla="*/ 16393 h 40"/>
              <a:gd name="T8" fmla="*/ 15612 w 60"/>
              <a:gd name="T9" fmla="*/ 16393 h 40"/>
              <a:gd name="T10" fmla="*/ 15612 w 60"/>
              <a:gd name="T11" fmla="*/ 24589 h 40"/>
              <a:gd name="T12" fmla="*/ 0 w 60"/>
              <a:gd name="T13" fmla="*/ 24589 h 40"/>
              <a:gd name="T14" fmla="*/ 0 w 60"/>
              <a:gd name="T15" fmla="*/ 40982 h 40"/>
              <a:gd name="T16" fmla="*/ 15612 w 60"/>
              <a:gd name="T17" fmla="*/ 40982 h 40"/>
              <a:gd name="T18" fmla="*/ 15612 w 60"/>
              <a:gd name="T19" fmla="*/ 40982 h 40"/>
              <a:gd name="T20" fmla="*/ 15612 w 60"/>
              <a:gd name="T21" fmla="*/ 44260 h 40"/>
              <a:gd name="T22" fmla="*/ 20296 w 60"/>
              <a:gd name="T23" fmla="*/ 47539 h 40"/>
              <a:gd name="T24" fmla="*/ 43714 w 60"/>
              <a:gd name="T25" fmla="*/ 62292 h 40"/>
              <a:gd name="T26" fmla="*/ 43714 w 60"/>
              <a:gd name="T27" fmla="*/ 62292 h 40"/>
              <a:gd name="T28" fmla="*/ 46836 w 60"/>
              <a:gd name="T29" fmla="*/ 65571 h 40"/>
              <a:gd name="T30" fmla="*/ 46836 w 60"/>
              <a:gd name="T31" fmla="*/ 65571 h 40"/>
              <a:gd name="T32" fmla="*/ 51520 w 60"/>
              <a:gd name="T33" fmla="*/ 62292 h 40"/>
              <a:gd name="T34" fmla="*/ 73376 w 60"/>
              <a:gd name="T35" fmla="*/ 47539 h 40"/>
              <a:gd name="T36" fmla="*/ 73376 w 60"/>
              <a:gd name="T37" fmla="*/ 47539 h 40"/>
              <a:gd name="T38" fmla="*/ 78060 w 60"/>
              <a:gd name="T39" fmla="*/ 44260 h 40"/>
              <a:gd name="T40" fmla="*/ 78060 w 60"/>
              <a:gd name="T41" fmla="*/ 40982 h 40"/>
              <a:gd name="T42" fmla="*/ 93672 w 60"/>
              <a:gd name="T43" fmla="*/ 40982 h 40"/>
              <a:gd name="T44" fmla="*/ 93672 w 60"/>
              <a:gd name="T45" fmla="*/ 24589 h 40"/>
              <a:gd name="T46" fmla="*/ 78060 w 60"/>
              <a:gd name="T47" fmla="*/ 24589 h 40"/>
              <a:gd name="T48" fmla="*/ 78060 w 60"/>
              <a:gd name="T49" fmla="*/ 16393 h 40"/>
              <a:gd name="T50" fmla="*/ 93672 w 60"/>
              <a:gd name="T51" fmla="*/ 16393 h 40"/>
              <a:gd name="T52" fmla="*/ 93672 w 60"/>
              <a:gd name="T53" fmla="*/ 0 h 40"/>
              <a:gd name="T54" fmla="*/ 70254 w 60"/>
              <a:gd name="T55" fmla="*/ 0 h 4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60" h="40">
                <a:moveTo>
                  <a:pt x="45" y="0"/>
                </a:moveTo>
                <a:lnTo>
                  <a:pt x="15" y="0"/>
                </a:lnTo>
                <a:lnTo>
                  <a:pt x="0" y="0"/>
                </a:lnTo>
                <a:lnTo>
                  <a:pt x="0" y="10"/>
                </a:lnTo>
                <a:lnTo>
                  <a:pt x="10" y="10"/>
                </a:lnTo>
                <a:lnTo>
                  <a:pt x="10" y="15"/>
                </a:lnTo>
                <a:lnTo>
                  <a:pt x="0" y="15"/>
                </a:lnTo>
                <a:lnTo>
                  <a:pt x="0" y="25"/>
                </a:lnTo>
                <a:lnTo>
                  <a:pt x="10" y="25"/>
                </a:lnTo>
                <a:lnTo>
                  <a:pt x="10" y="27"/>
                </a:lnTo>
                <a:lnTo>
                  <a:pt x="13" y="29"/>
                </a:lnTo>
                <a:lnTo>
                  <a:pt x="28" y="38"/>
                </a:lnTo>
                <a:lnTo>
                  <a:pt x="30" y="40"/>
                </a:lnTo>
                <a:lnTo>
                  <a:pt x="33" y="38"/>
                </a:lnTo>
                <a:lnTo>
                  <a:pt x="47" y="29"/>
                </a:lnTo>
                <a:lnTo>
                  <a:pt x="50" y="27"/>
                </a:lnTo>
                <a:lnTo>
                  <a:pt x="50" y="25"/>
                </a:lnTo>
                <a:lnTo>
                  <a:pt x="60" y="25"/>
                </a:lnTo>
                <a:lnTo>
                  <a:pt x="60" y="15"/>
                </a:lnTo>
                <a:lnTo>
                  <a:pt x="50" y="15"/>
                </a:lnTo>
                <a:lnTo>
                  <a:pt x="50" y="10"/>
                </a:lnTo>
                <a:lnTo>
                  <a:pt x="60" y="10"/>
                </a:lnTo>
                <a:lnTo>
                  <a:pt x="60" y="0"/>
                </a:lnTo>
                <a:lnTo>
                  <a:pt x="4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30" name="Freeform 224">
            <a:extLst>
              <a:ext uri="{FF2B5EF4-FFF2-40B4-BE49-F238E27FC236}">
                <a16:creationId xmlns:a16="http://schemas.microsoft.com/office/drawing/2014/main" id="{183B91C0-D656-4485-A241-9EB331010747}"/>
              </a:ext>
            </a:extLst>
          </p:cNvPr>
          <p:cNvSpPr>
            <a:spLocks/>
          </p:cNvSpPr>
          <p:nvPr/>
        </p:nvSpPr>
        <p:spPr bwMode="auto">
          <a:xfrm>
            <a:off x="7317318" y="5676900"/>
            <a:ext cx="80433" cy="44451"/>
          </a:xfrm>
          <a:custGeom>
            <a:avLst/>
            <a:gdLst>
              <a:gd name="T0" fmla="*/ 0 w 40"/>
              <a:gd name="T1" fmla="*/ 32787 h 19"/>
              <a:gd name="T2" fmla="*/ 0 w 40"/>
              <a:gd name="T3" fmla="*/ 32787 h 19"/>
              <a:gd name="T4" fmla="*/ 0 w 40"/>
              <a:gd name="T5" fmla="*/ 27610 h 19"/>
              <a:gd name="T6" fmla="*/ 3044 w 40"/>
              <a:gd name="T7" fmla="*/ 20708 h 19"/>
              <a:gd name="T8" fmla="*/ 10655 w 40"/>
              <a:gd name="T9" fmla="*/ 10354 h 19"/>
              <a:gd name="T10" fmla="*/ 19789 w 40"/>
              <a:gd name="T11" fmla="*/ 1726 h 19"/>
              <a:gd name="T12" fmla="*/ 24355 w 40"/>
              <a:gd name="T13" fmla="*/ 0 h 19"/>
              <a:gd name="T14" fmla="*/ 30444 w 40"/>
              <a:gd name="T15" fmla="*/ 0 h 19"/>
              <a:gd name="T16" fmla="*/ 30444 w 40"/>
              <a:gd name="T17" fmla="*/ 0 h 19"/>
              <a:gd name="T18" fmla="*/ 36533 w 40"/>
              <a:gd name="T19" fmla="*/ 0 h 19"/>
              <a:gd name="T20" fmla="*/ 41099 w 40"/>
              <a:gd name="T21" fmla="*/ 1726 h 19"/>
              <a:gd name="T22" fmla="*/ 51755 w 40"/>
              <a:gd name="T23" fmla="*/ 10354 h 19"/>
              <a:gd name="T24" fmla="*/ 59366 w 40"/>
              <a:gd name="T25" fmla="*/ 20708 h 19"/>
              <a:gd name="T26" fmla="*/ 60888 w 40"/>
              <a:gd name="T27" fmla="*/ 27610 h 19"/>
              <a:gd name="T28" fmla="*/ 60888 w 40"/>
              <a:gd name="T29" fmla="*/ 32787 h 19"/>
              <a:gd name="T30" fmla="*/ 0 w 40"/>
              <a:gd name="T31" fmla="*/ 32787 h 1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0" h="19">
                <a:moveTo>
                  <a:pt x="0" y="19"/>
                </a:moveTo>
                <a:lnTo>
                  <a:pt x="0" y="19"/>
                </a:lnTo>
                <a:lnTo>
                  <a:pt x="0" y="16"/>
                </a:lnTo>
                <a:lnTo>
                  <a:pt x="2" y="12"/>
                </a:lnTo>
                <a:lnTo>
                  <a:pt x="7" y="6"/>
                </a:lnTo>
                <a:lnTo>
                  <a:pt x="13" y="1"/>
                </a:lnTo>
                <a:lnTo>
                  <a:pt x="16" y="0"/>
                </a:lnTo>
                <a:lnTo>
                  <a:pt x="20" y="0"/>
                </a:lnTo>
                <a:lnTo>
                  <a:pt x="24" y="0"/>
                </a:lnTo>
                <a:lnTo>
                  <a:pt x="27" y="1"/>
                </a:lnTo>
                <a:lnTo>
                  <a:pt x="34" y="6"/>
                </a:lnTo>
                <a:lnTo>
                  <a:pt x="39" y="12"/>
                </a:lnTo>
                <a:lnTo>
                  <a:pt x="40" y="16"/>
                </a:lnTo>
                <a:lnTo>
                  <a:pt x="40" y="19"/>
                </a:lnTo>
                <a:lnTo>
                  <a:pt x="0" y="1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31" name="Freeform 225">
            <a:extLst>
              <a:ext uri="{FF2B5EF4-FFF2-40B4-BE49-F238E27FC236}">
                <a16:creationId xmlns:a16="http://schemas.microsoft.com/office/drawing/2014/main" id="{A1A48783-C5C0-43E2-9E74-47C75662FD60}"/>
              </a:ext>
            </a:extLst>
          </p:cNvPr>
          <p:cNvSpPr>
            <a:spLocks/>
          </p:cNvSpPr>
          <p:nvPr/>
        </p:nvSpPr>
        <p:spPr bwMode="auto">
          <a:xfrm>
            <a:off x="7666567" y="5672667"/>
            <a:ext cx="188384" cy="48684"/>
          </a:xfrm>
          <a:custGeom>
            <a:avLst/>
            <a:gdLst>
              <a:gd name="T0" fmla="*/ 69465 w 89"/>
              <a:gd name="T1" fmla="*/ 37468 h 24"/>
              <a:gd name="T2" fmla="*/ 69465 w 89"/>
              <a:gd name="T3" fmla="*/ 37468 h 24"/>
              <a:gd name="T4" fmla="*/ 88410 w 89"/>
              <a:gd name="T5" fmla="*/ 37468 h 24"/>
              <a:gd name="T6" fmla="*/ 102618 w 89"/>
              <a:gd name="T7" fmla="*/ 35907 h 24"/>
              <a:gd name="T8" fmla="*/ 115248 w 89"/>
              <a:gd name="T9" fmla="*/ 32785 h 24"/>
              <a:gd name="T10" fmla="*/ 124721 w 89"/>
              <a:gd name="T11" fmla="*/ 28101 h 24"/>
              <a:gd name="T12" fmla="*/ 132614 w 89"/>
              <a:gd name="T13" fmla="*/ 24979 h 24"/>
              <a:gd name="T14" fmla="*/ 135772 w 89"/>
              <a:gd name="T15" fmla="*/ 20295 h 24"/>
              <a:gd name="T16" fmla="*/ 140508 w 89"/>
              <a:gd name="T17" fmla="*/ 17173 h 24"/>
              <a:gd name="T18" fmla="*/ 140508 w 89"/>
              <a:gd name="T19" fmla="*/ 15612 h 24"/>
              <a:gd name="T20" fmla="*/ 140508 w 89"/>
              <a:gd name="T21" fmla="*/ 0 h 24"/>
              <a:gd name="T22" fmla="*/ 140508 w 89"/>
              <a:gd name="T23" fmla="*/ 0 h 24"/>
              <a:gd name="T24" fmla="*/ 127878 w 89"/>
              <a:gd name="T25" fmla="*/ 4684 h 24"/>
              <a:gd name="T26" fmla="*/ 113669 w 89"/>
              <a:gd name="T27" fmla="*/ 10928 h 24"/>
              <a:gd name="T28" fmla="*/ 93146 w 89"/>
              <a:gd name="T29" fmla="*/ 12489 h 24"/>
              <a:gd name="T30" fmla="*/ 69465 w 89"/>
              <a:gd name="T31" fmla="*/ 15612 h 24"/>
              <a:gd name="T32" fmla="*/ 69465 w 89"/>
              <a:gd name="T33" fmla="*/ 15612 h 24"/>
              <a:gd name="T34" fmla="*/ 47362 w 89"/>
              <a:gd name="T35" fmla="*/ 12489 h 24"/>
              <a:gd name="T36" fmla="*/ 26839 w 89"/>
              <a:gd name="T37" fmla="*/ 10928 h 24"/>
              <a:gd name="T38" fmla="*/ 11051 w 89"/>
              <a:gd name="T39" fmla="*/ 4684 h 24"/>
              <a:gd name="T40" fmla="*/ 0 w 89"/>
              <a:gd name="T41" fmla="*/ 0 h 24"/>
              <a:gd name="T42" fmla="*/ 0 w 89"/>
              <a:gd name="T43" fmla="*/ 15612 h 24"/>
              <a:gd name="T44" fmla="*/ 0 w 89"/>
              <a:gd name="T45" fmla="*/ 15612 h 24"/>
              <a:gd name="T46" fmla="*/ 0 w 89"/>
              <a:gd name="T47" fmla="*/ 17173 h 24"/>
              <a:gd name="T48" fmla="*/ 4736 w 89"/>
              <a:gd name="T49" fmla="*/ 20295 h 24"/>
              <a:gd name="T50" fmla="*/ 7894 w 89"/>
              <a:gd name="T51" fmla="*/ 24979 h 24"/>
              <a:gd name="T52" fmla="*/ 15787 w 89"/>
              <a:gd name="T53" fmla="*/ 28101 h 24"/>
              <a:gd name="T54" fmla="*/ 25260 w 89"/>
              <a:gd name="T55" fmla="*/ 32785 h 24"/>
              <a:gd name="T56" fmla="*/ 37890 w 89"/>
              <a:gd name="T57" fmla="*/ 35907 h 24"/>
              <a:gd name="T58" fmla="*/ 52098 w 89"/>
              <a:gd name="T59" fmla="*/ 37468 h 24"/>
              <a:gd name="T60" fmla="*/ 69465 w 89"/>
              <a:gd name="T61" fmla="*/ 37468 h 24"/>
              <a:gd name="T62" fmla="*/ 69465 w 89"/>
              <a:gd name="T63" fmla="*/ 37468 h 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9" h="24">
                <a:moveTo>
                  <a:pt x="44" y="24"/>
                </a:moveTo>
                <a:lnTo>
                  <a:pt x="44" y="24"/>
                </a:lnTo>
                <a:lnTo>
                  <a:pt x="56" y="24"/>
                </a:lnTo>
                <a:lnTo>
                  <a:pt x="65" y="23"/>
                </a:lnTo>
                <a:lnTo>
                  <a:pt x="73" y="21"/>
                </a:lnTo>
                <a:lnTo>
                  <a:pt x="79" y="18"/>
                </a:lnTo>
                <a:lnTo>
                  <a:pt x="84" y="16"/>
                </a:lnTo>
                <a:lnTo>
                  <a:pt x="86" y="13"/>
                </a:lnTo>
                <a:lnTo>
                  <a:pt x="89" y="11"/>
                </a:lnTo>
                <a:lnTo>
                  <a:pt x="89" y="10"/>
                </a:lnTo>
                <a:lnTo>
                  <a:pt x="89" y="0"/>
                </a:lnTo>
                <a:lnTo>
                  <a:pt x="81" y="3"/>
                </a:lnTo>
                <a:lnTo>
                  <a:pt x="72" y="7"/>
                </a:lnTo>
                <a:lnTo>
                  <a:pt x="59" y="8"/>
                </a:lnTo>
                <a:lnTo>
                  <a:pt x="44" y="10"/>
                </a:lnTo>
                <a:lnTo>
                  <a:pt x="30" y="8"/>
                </a:lnTo>
                <a:lnTo>
                  <a:pt x="17" y="7"/>
                </a:lnTo>
                <a:lnTo>
                  <a:pt x="7" y="3"/>
                </a:lnTo>
                <a:lnTo>
                  <a:pt x="0" y="0"/>
                </a:lnTo>
                <a:lnTo>
                  <a:pt x="0" y="10"/>
                </a:lnTo>
                <a:lnTo>
                  <a:pt x="0" y="11"/>
                </a:lnTo>
                <a:lnTo>
                  <a:pt x="3" y="13"/>
                </a:lnTo>
                <a:lnTo>
                  <a:pt x="5" y="16"/>
                </a:lnTo>
                <a:lnTo>
                  <a:pt x="10" y="18"/>
                </a:lnTo>
                <a:lnTo>
                  <a:pt x="16" y="21"/>
                </a:lnTo>
                <a:lnTo>
                  <a:pt x="24" y="23"/>
                </a:lnTo>
                <a:lnTo>
                  <a:pt x="33" y="24"/>
                </a:lnTo>
                <a:lnTo>
                  <a:pt x="44" y="2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32" name="Freeform 226">
            <a:extLst>
              <a:ext uri="{FF2B5EF4-FFF2-40B4-BE49-F238E27FC236}">
                <a16:creationId xmlns:a16="http://schemas.microsoft.com/office/drawing/2014/main" id="{07C93419-22AE-4360-B32A-2EDB89C4C813}"/>
              </a:ext>
            </a:extLst>
          </p:cNvPr>
          <p:cNvSpPr>
            <a:spLocks/>
          </p:cNvSpPr>
          <p:nvPr/>
        </p:nvSpPr>
        <p:spPr bwMode="auto">
          <a:xfrm>
            <a:off x="7666567" y="5615518"/>
            <a:ext cx="188384" cy="57149"/>
          </a:xfrm>
          <a:custGeom>
            <a:avLst/>
            <a:gdLst>
              <a:gd name="T0" fmla="*/ 69465 w 89"/>
              <a:gd name="T1" fmla="*/ 42153 h 25"/>
              <a:gd name="T2" fmla="*/ 69465 w 89"/>
              <a:gd name="T3" fmla="*/ 42153 h 25"/>
              <a:gd name="T4" fmla="*/ 88410 w 89"/>
              <a:gd name="T5" fmla="*/ 42153 h 25"/>
              <a:gd name="T6" fmla="*/ 102618 w 89"/>
              <a:gd name="T7" fmla="*/ 38781 h 25"/>
              <a:gd name="T8" fmla="*/ 115248 w 89"/>
              <a:gd name="T9" fmla="*/ 35409 h 25"/>
              <a:gd name="T10" fmla="*/ 124721 w 89"/>
              <a:gd name="T11" fmla="*/ 30350 h 25"/>
              <a:gd name="T12" fmla="*/ 132614 w 89"/>
              <a:gd name="T13" fmla="*/ 26978 h 25"/>
              <a:gd name="T14" fmla="*/ 135772 w 89"/>
              <a:gd name="T15" fmla="*/ 23606 h 25"/>
              <a:gd name="T16" fmla="*/ 140508 w 89"/>
              <a:gd name="T17" fmla="*/ 18547 h 25"/>
              <a:gd name="T18" fmla="*/ 140508 w 89"/>
              <a:gd name="T19" fmla="*/ 16861 h 25"/>
              <a:gd name="T20" fmla="*/ 140508 w 89"/>
              <a:gd name="T21" fmla="*/ 0 h 25"/>
              <a:gd name="T22" fmla="*/ 140508 w 89"/>
              <a:gd name="T23" fmla="*/ 0 h 25"/>
              <a:gd name="T24" fmla="*/ 127878 w 89"/>
              <a:gd name="T25" fmla="*/ 6744 h 25"/>
              <a:gd name="T26" fmla="*/ 113669 w 89"/>
              <a:gd name="T27" fmla="*/ 11803 h 25"/>
              <a:gd name="T28" fmla="*/ 93146 w 89"/>
              <a:gd name="T29" fmla="*/ 15175 h 25"/>
              <a:gd name="T30" fmla="*/ 69465 w 89"/>
              <a:gd name="T31" fmla="*/ 16861 h 25"/>
              <a:gd name="T32" fmla="*/ 69465 w 89"/>
              <a:gd name="T33" fmla="*/ 16861 h 25"/>
              <a:gd name="T34" fmla="*/ 47362 w 89"/>
              <a:gd name="T35" fmla="*/ 15175 h 25"/>
              <a:gd name="T36" fmla="*/ 26839 w 89"/>
              <a:gd name="T37" fmla="*/ 11803 h 25"/>
              <a:gd name="T38" fmla="*/ 11051 w 89"/>
              <a:gd name="T39" fmla="*/ 6744 h 25"/>
              <a:gd name="T40" fmla="*/ 0 w 89"/>
              <a:gd name="T41" fmla="*/ 0 h 25"/>
              <a:gd name="T42" fmla="*/ 0 w 89"/>
              <a:gd name="T43" fmla="*/ 16861 h 25"/>
              <a:gd name="T44" fmla="*/ 0 w 89"/>
              <a:gd name="T45" fmla="*/ 16861 h 25"/>
              <a:gd name="T46" fmla="*/ 0 w 89"/>
              <a:gd name="T47" fmla="*/ 18547 h 25"/>
              <a:gd name="T48" fmla="*/ 4736 w 89"/>
              <a:gd name="T49" fmla="*/ 23606 h 25"/>
              <a:gd name="T50" fmla="*/ 7894 w 89"/>
              <a:gd name="T51" fmla="*/ 26978 h 25"/>
              <a:gd name="T52" fmla="*/ 15787 w 89"/>
              <a:gd name="T53" fmla="*/ 30350 h 25"/>
              <a:gd name="T54" fmla="*/ 25260 w 89"/>
              <a:gd name="T55" fmla="*/ 35409 h 25"/>
              <a:gd name="T56" fmla="*/ 37890 w 89"/>
              <a:gd name="T57" fmla="*/ 38781 h 25"/>
              <a:gd name="T58" fmla="*/ 52098 w 89"/>
              <a:gd name="T59" fmla="*/ 42153 h 25"/>
              <a:gd name="T60" fmla="*/ 69465 w 89"/>
              <a:gd name="T61" fmla="*/ 42153 h 25"/>
              <a:gd name="T62" fmla="*/ 69465 w 89"/>
              <a:gd name="T63" fmla="*/ 42153 h 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9" h="25">
                <a:moveTo>
                  <a:pt x="44" y="25"/>
                </a:moveTo>
                <a:lnTo>
                  <a:pt x="44" y="25"/>
                </a:lnTo>
                <a:lnTo>
                  <a:pt x="56" y="25"/>
                </a:lnTo>
                <a:lnTo>
                  <a:pt x="65" y="23"/>
                </a:lnTo>
                <a:lnTo>
                  <a:pt x="73" y="21"/>
                </a:lnTo>
                <a:lnTo>
                  <a:pt x="79" y="18"/>
                </a:lnTo>
                <a:lnTo>
                  <a:pt x="84" y="16"/>
                </a:lnTo>
                <a:lnTo>
                  <a:pt x="86" y="14"/>
                </a:lnTo>
                <a:lnTo>
                  <a:pt x="89" y="11"/>
                </a:lnTo>
                <a:lnTo>
                  <a:pt x="89" y="10"/>
                </a:lnTo>
                <a:lnTo>
                  <a:pt x="89" y="0"/>
                </a:lnTo>
                <a:lnTo>
                  <a:pt x="81" y="4"/>
                </a:lnTo>
                <a:lnTo>
                  <a:pt x="72" y="7"/>
                </a:lnTo>
                <a:lnTo>
                  <a:pt x="59" y="9"/>
                </a:lnTo>
                <a:lnTo>
                  <a:pt x="44" y="10"/>
                </a:lnTo>
                <a:lnTo>
                  <a:pt x="30" y="9"/>
                </a:lnTo>
                <a:lnTo>
                  <a:pt x="17" y="7"/>
                </a:lnTo>
                <a:lnTo>
                  <a:pt x="7" y="4"/>
                </a:lnTo>
                <a:lnTo>
                  <a:pt x="0" y="0"/>
                </a:lnTo>
                <a:lnTo>
                  <a:pt x="0" y="10"/>
                </a:lnTo>
                <a:lnTo>
                  <a:pt x="0" y="11"/>
                </a:lnTo>
                <a:lnTo>
                  <a:pt x="3" y="14"/>
                </a:lnTo>
                <a:lnTo>
                  <a:pt x="5" y="16"/>
                </a:lnTo>
                <a:lnTo>
                  <a:pt x="10" y="18"/>
                </a:lnTo>
                <a:lnTo>
                  <a:pt x="16" y="21"/>
                </a:lnTo>
                <a:lnTo>
                  <a:pt x="24" y="23"/>
                </a:lnTo>
                <a:lnTo>
                  <a:pt x="33" y="25"/>
                </a:lnTo>
                <a:lnTo>
                  <a:pt x="44" y="2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33" name="Freeform 227">
            <a:extLst>
              <a:ext uri="{FF2B5EF4-FFF2-40B4-BE49-F238E27FC236}">
                <a16:creationId xmlns:a16="http://schemas.microsoft.com/office/drawing/2014/main" id="{B4363CF1-B32F-4C01-A575-B3ACCA59E593}"/>
              </a:ext>
            </a:extLst>
          </p:cNvPr>
          <p:cNvSpPr>
            <a:spLocks/>
          </p:cNvSpPr>
          <p:nvPr/>
        </p:nvSpPr>
        <p:spPr bwMode="auto">
          <a:xfrm>
            <a:off x="7666567" y="5721351"/>
            <a:ext cx="162984" cy="50800"/>
          </a:xfrm>
          <a:custGeom>
            <a:avLst/>
            <a:gdLst>
              <a:gd name="T0" fmla="*/ 121774 w 77"/>
              <a:gd name="T1" fmla="*/ 8992 h 25"/>
              <a:gd name="T2" fmla="*/ 121774 w 77"/>
              <a:gd name="T3" fmla="*/ 8992 h 25"/>
              <a:gd name="T4" fmla="*/ 98052 w 77"/>
              <a:gd name="T5" fmla="*/ 13488 h 25"/>
              <a:gd name="T6" fmla="*/ 69585 w 77"/>
              <a:gd name="T7" fmla="*/ 14987 h 25"/>
              <a:gd name="T8" fmla="*/ 69585 w 77"/>
              <a:gd name="T9" fmla="*/ 14987 h 25"/>
              <a:gd name="T10" fmla="*/ 47444 w 77"/>
              <a:gd name="T11" fmla="*/ 13488 h 25"/>
              <a:gd name="T12" fmla="*/ 26885 w 77"/>
              <a:gd name="T13" fmla="*/ 11990 h 25"/>
              <a:gd name="T14" fmla="*/ 11070 w 77"/>
              <a:gd name="T15" fmla="*/ 5995 h 25"/>
              <a:gd name="T16" fmla="*/ 0 w 77"/>
              <a:gd name="T17" fmla="*/ 0 h 25"/>
              <a:gd name="T18" fmla="*/ 0 w 77"/>
              <a:gd name="T19" fmla="*/ 7494 h 25"/>
              <a:gd name="T20" fmla="*/ 0 w 77"/>
              <a:gd name="T21" fmla="*/ 7494 h 25"/>
              <a:gd name="T22" fmla="*/ 1581 w 77"/>
              <a:gd name="T23" fmla="*/ 14987 h 25"/>
              <a:gd name="T24" fmla="*/ 6326 w 77"/>
              <a:gd name="T25" fmla="*/ 20982 h 25"/>
              <a:gd name="T26" fmla="*/ 14233 w 77"/>
              <a:gd name="T27" fmla="*/ 26977 h 25"/>
              <a:gd name="T28" fmla="*/ 22141 w 77"/>
              <a:gd name="T29" fmla="*/ 29974 h 25"/>
              <a:gd name="T30" fmla="*/ 33211 w 77"/>
              <a:gd name="T31" fmla="*/ 32972 h 25"/>
              <a:gd name="T32" fmla="*/ 44281 w 77"/>
              <a:gd name="T33" fmla="*/ 35969 h 25"/>
              <a:gd name="T34" fmla="*/ 69585 w 77"/>
              <a:gd name="T35" fmla="*/ 37468 h 25"/>
              <a:gd name="T36" fmla="*/ 69585 w 77"/>
              <a:gd name="T37" fmla="*/ 37468 h 25"/>
              <a:gd name="T38" fmla="*/ 90144 w 77"/>
              <a:gd name="T39" fmla="*/ 35969 h 25"/>
              <a:gd name="T40" fmla="*/ 109122 w 77"/>
              <a:gd name="T41" fmla="*/ 31473 h 25"/>
              <a:gd name="T42" fmla="*/ 109122 w 77"/>
              <a:gd name="T43" fmla="*/ 31473 h 25"/>
              <a:gd name="T44" fmla="*/ 113867 w 77"/>
              <a:gd name="T45" fmla="*/ 20982 h 25"/>
              <a:gd name="T46" fmla="*/ 121774 w 77"/>
              <a:gd name="T47" fmla="*/ 8992 h 25"/>
              <a:gd name="T48" fmla="*/ 121774 w 77"/>
              <a:gd name="T49" fmla="*/ 8992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77" h="25">
                <a:moveTo>
                  <a:pt x="77" y="6"/>
                </a:moveTo>
                <a:lnTo>
                  <a:pt x="77" y="6"/>
                </a:lnTo>
                <a:lnTo>
                  <a:pt x="62" y="9"/>
                </a:lnTo>
                <a:lnTo>
                  <a:pt x="44" y="10"/>
                </a:lnTo>
                <a:lnTo>
                  <a:pt x="30" y="9"/>
                </a:lnTo>
                <a:lnTo>
                  <a:pt x="17" y="8"/>
                </a:lnTo>
                <a:lnTo>
                  <a:pt x="7" y="4"/>
                </a:lnTo>
                <a:lnTo>
                  <a:pt x="0" y="0"/>
                </a:lnTo>
                <a:lnTo>
                  <a:pt x="0" y="5"/>
                </a:lnTo>
                <a:lnTo>
                  <a:pt x="1" y="10"/>
                </a:lnTo>
                <a:lnTo>
                  <a:pt x="4" y="14"/>
                </a:lnTo>
                <a:lnTo>
                  <a:pt x="9" y="18"/>
                </a:lnTo>
                <a:lnTo>
                  <a:pt x="14" y="20"/>
                </a:lnTo>
                <a:lnTo>
                  <a:pt x="21" y="22"/>
                </a:lnTo>
                <a:lnTo>
                  <a:pt x="28" y="24"/>
                </a:lnTo>
                <a:lnTo>
                  <a:pt x="44" y="25"/>
                </a:lnTo>
                <a:lnTo>
                  <a:pt x="57" y="24"/>
                </a:lnTo>
                <a:lnTo>
                  <a:pt x="69" y="21"/>
                </a:lnTo>
                <a:lnTo>
                  <a:pt x="72" y="14"/>
                </a:lnTo>
                <a:lnTo>
                  <a:pt x="77" y="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34" name="Freeform 228">
            <a:extLst>
              <a:ext uri="{FF2B5EF4-FFF2-40B4-BE49-F238E27FC236}">
                <a16:creationId xmlns:a16="http://schemas.microsoft.com/office/drawing/2014/main" id="{5F45309B-526D-453D-AD42-4DA58D9E2480}"/>
              </a:ext>
            </a:extLst>
          </p:cNvPr>
          <p:cNvSpPr>
            <a:spLocks/>
          </p:cNvSpPr>
          <p:nvPr/>
        </p:nvSpPr>
        <p:spPr bwMode="auto">
          <a:xfrm>
            <a:off x="7672917" y="5564717"/>
            <a:ext cx="175683" cy="50800"/>
          </a:xfrm>
          <a:custGeom>
            <a:avLst/>
            <a:gdLst>
              <a:gd name="T0" fmla="*/ 64780 w 83"/>
              <a:gd name="T1" fmla="*/ 37468 h 25"/>
              <a:gd name="T2" fmla="*/ 64780 w 83"/>
              <a:gd name="T3" fmla="*/ 37468 h 25"/>
              <a:gd name="T4" fmla="*/ 93221 w 83"/>
              <a:gd name="T5" fmla="*/ 35969 h 25"/>
              <a:gd name="T6" fmla="*/ 112181 w 83"/>
              <a:gd name="T7" fmla="*/ 31473 h 25"/>
              <a:gd name="T8" fmla="*/ 123241 w 83"/>
              <a:gd name="T9" fmla="*/ 26977 h 25"/>
              <a:gd name="T10" fmla="*/ 131141 w 83"/>
              <a:gd name="T11" fmla="*/ 20982 h 25"/>
              <a:gd name="T12" fmla="*/ 131141 w 83"/>
              <a:gd name="T13" fmla="*/ 20982 h 25"/>
              <a:gd name="T14" fmla="*/ 127981 w 83"/>
              <a:gd name="T15" fmla="*/ 14987 h 25"/>
              <a:gd name="T16" fmla="*/ 121661 w 83"/>
              <a:gd name="T17" fmla="*/ 11990 h 25"/>
              <a:gd name="T18" fmla="*/ 105861 w 83"/>
              <a:gd name="T19" fmla="*/ 5995 h 25"/>
              <a:gd name="T20" fmla="*/ 86901 w 83"/>
              <a:gd name="T21" fmla="*/ 2997 h 25"/>
              <a:gd name="T22" fmla="*/ 64780 w 83"/>
              <a:gd name="T23" fmla="*/ 0 h 25"/>
              <a:gd name="T24" fmla="*/ 64780 w 83"/>
              <a:gd name="T25" fmla="*/ 0 h 25"/>
              <a:gd name="T26" fmla="*/ 44240 w 83"/>
              <a:gd name="T27" fmla="*/ 2997 h 25"/>
              <a:gd name="T28" fmla="*/ 25280 w 83"/>
              <a:gd name="T29" fmla="*/ 5995 h 25"/>
              <a:gd name="T30" fmla="*/ 9480 w 83"/>
              <a:gd name="T31" fmla="*/ 11990 h 25"/>
              <a:gd name="T32" fmla="*/ 3160 w 83"/>
              <a:gd name="T33" fmla="*/ 14987 h 25"/>
              <a:gd name="T34" fmla="*/ 0 w 83"/>
              <a:gd name="T35" fmla="*/ 20982 h 25"/>
              <a:gd name="T36" fmla="*/ 0 w 83"/>
              <a:gd name="T37" fmla="*/ 20982 h 25"/>
              <a:gd name="T38" fmla="*/ 6320 w 83"/>
              <a:gd name="T39" fmla="*/ 26977 h 25"/>
              <a:gd name="T40" fmla="*/ 18960 w 83"/>
              <a:gd name="T41" fmla="*/ 31473 h 25"/>
              <a:gd name="T42" fmla="*/ 37920 w 83"/>
              <a:gd name="T43" fmla="*/ 35969 h 25"/>
              <a:gd name="T44" fmla="*/ 64780 w 83"/>
              <a:gd name="T45" fmla="*/ 37468 h 25"/>
              <a:gd name="T46" fmla="*/ 64780 w 83"/>
              <a:gd name="T47" fmla="*/ 37468 h 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83" h="25">
                <a:moveTo>
                  <a:pt x="41" y="25"/>
                </a:moveTo>
                <a:lnTo>
                  <a:pt x="41" y="25"/>
                </a:lnTo>
                <a:lnTo>
                  <a:pt x="59" y="24"/>
                </a:lnTo>
                <a:lnTo>
                  <a:pt x="71" y="21"/>
                </a:lnTo>
                <a:lnTo>
                  <a:pt x="78" y="18"/>
                </a:lnTo>
                <a:lnTo>
                  <a:pt x="83" y="14"/>
                </a:lnTo>
                <a:lnTo>
                  <a:pt x="81" y="10"/>
                </a:lnTo>
                <a:lnTo>
                  <a:pt x="77" y="8"/>
                </a:lnTo>
                <a:lnTo>
                  <a:pt x="67" y="4"/>
                </a:lnTo>
                <a:lnTo>
                  <a:pt x="55" y="2"/>
                </a:lnTo>
                <a:lnTo>
                  <a:pt x="41" y="0"/>
                </a:lnTo>
                <a:lnTo>
                  <a:pt x="28" y="2"/>
                </a:lnTo>
                <a:lnTo>
                  <a:pt x="16" y="4"/>
                </a:lnTo>
                <a:lnTo>
                  <a:pt x="6" y="8"/>
                </a:lnTo>
                <a:lnTo>
                  <a:pt x="2" y="10"/>
                </a:lnTo>
                <a:lnTo>
                  <a:pt x="0" y="14"/>
                </a:lnTo>
                <a:lnTo>
                  <a:pt x="4" y="18"/>
                </a:lnTo>
                <a:lnTo>
                  <a:pt x="12" y="21"/>
                </a:lnTo>
                <a:lnTo>
                  <a:pt x="24" y="24"/>
                </a:lnTo>
                <a:lnTo>
                  <a:pt x="41" y="2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35" name="Freeform 229">
            <a:extLst>
              <a:ext uri="{FF2B5EF4-FFF2-40B4-BE49-F238E27FC236}">
                <a16:creationId xmlns:a16="http://schemas.microsoft.com/office/drawing/2014/main" id="{4A4F8670-730F-41D2-A2D6-ACB91B6544F5}"/>
              </a:ext>
            </a:extLst>
          </p:cNvPr>
          <p:cNvSpPr>
            <a:spLocks/>
          </p:cNvSpPr>
          <p:nvPr/>
        </p:nvSpPr>
        <p:spPr bwMode="auto">
          <a:xfrm>
            <a:off x="7829552" y="5727700"/>
            <a:ext cx="80433" cy="86784"/>
          </a:xfrm>
          <a:custGeom>
            <a:avLst/>
            <a:gdLst>
              <a:gd name="T0" fmla="*/ 60888 w 39"/>
              <a:gd name="T1" fmla="*/ 24589 h 40"/>
              <a:gd name="T2" fmla="*/ 39031 w 39"/>
              <a:gd name="T3" fmla="*/ 24589 h 40"/>
              <a:gd name="T4" fmla="*/ 39031 w 39"/>
              <a:gd name="T5" fmla="*/ 0 h 40"/>
              <a:gd name="T6" fmla="*/ 23418 w 39"/>
              <a:gd name="T7" fmla="*/ 0 h 40"/>
              <a:gd name="T8" fmla="*/ 23418 w 39"/>
              <a:gd name="T9" fmla="*/ 24589 h 40"/>
              <a:gd name="T10" fmla="*/ 0 w 39"/>
              <a:gd name="T11" fmla="*/ 24589 h 40"/>
              <a:gd name="T12" fmla="*/ 0 w 39"/>
              <a:gd name="T13" fmla="*/ 40982 h 40"/>
              <a:gd name="T14" fmla="*/ 23418 w 39"/>
              <a:gd name="T15" fmla="*/ 40982 h 40"/>
              <a:gd name="T16" fmla="*/ 23418 w 39"/>
              <a:gd name="T17" fmla="*/ 65571 h 40"/>
              <a:gd name="T18" fmla="*/ 39031 w 39"/>
              <a:gd name="T19" fmla="*/ 65571 h 40"/>
              <a:gd name="T20" fmla="*/ 39031 w 39"/>
              <a:gd name="T21" fmla="*/ 40982 h 40"/>
              <a:gd name="T22" fmla="*/ 60888 w 39"/>
              <a:gd name="T23" fmla="*/ 40982 h 40"/>
              <a:gd name="T24" fmla="*/ 60888 w 39"/>
              <a:gd name="T25" fmla="*/ 24589 h 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9" h="40">
                <a:moveTo>
                  <a:pt x="39" y="15"/>
                </a:moveTo>
                <a:lnTo>
                  <a:pt x="25" y="15"/>
                </a:lnTo>
                <a:lnTo>
                  <a:pt x="25" y="0"/>
                </a:lnTo>
                <a:lnTo>
                  <a:pt x="15" y="0"/>
                </a:lnTo>
                <a:lnTo>
                  <a:pt x="15" y="15"/>
                </a:lnTo>
                <a:lnTo>
                  <a:pt x="0" y="15"/>
                </a:lnTo>
                <a:lnTo>
                  <a:pt x="0" y="25"/>
                </a:lnTo>
                <a:lnTo>
                  <a:pt x="15" y="25"/>
                </a:lnTo>
                <a:lnTo>
                  <a:pt x="15" y="40"/>
                </a:lnTo>
                <a:lnTo>
                  <a:pt x="25" y="40"/>
                </a:lnTo>
                <a:lnTo>
                  <a:pt x="25" y="25"/>
                </a:lnTo>
                <a:lnTo>
                  <a:pt x="39" y="25"/>
                </a:lnTo>
                <a:lnTo>
                  <a:pt x="39" y="1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36" name="Freeform 230">
            <a:extLst>
              <a:ext uri="{FF2B5EF4-FFF2-40B4-BE49-F238E27FC236}">
                <a16:creationId xmlns:a16="http://schemas.microsoft.com/office/drawing/2014/main" id="{98FA13E1-0411-489F-9B5F-D39F0132C4AA}"/>
              </a:ext>
            </a:extLst>
          </p:cNvPr>
          <p:cNvSpPr>
            <a:spLocks/>
          </p:cNvSpPr>
          <p:nvPr/>
        </p:nvSpPr>
        <p:spPr bwMode="auto">
          <a:xfrm>
            <a:off x="8159751" y="5615518"/>
            <a:ext cx="188383" cy="57149"/>
          </a:xfrm>
          <a:custGeom>
            <a:avLst/>
            <a:gdLst>
              <a:gd name="T0" fmla="*/ 69465 w 89"/>
              <a:gd name="T1" fmla="*/ 42153 h 25"/>
              <a:gd name="T2" fmla="*/ 69465 w 89"/>
              <a:gd name="T3" fmla="*/ 42153 h 25"/>
              <a:gd name="T4" fmla="*/ 86831 w 89"/>
              <a:gd name="T5" fmla="*/ 42153 h 25"/>
              <a:gd name="T6" fmla="*/ 102618 w 89"/>
              <a:gd name="T7" fmla="*/ 38781 h 25"/>
              <a:gd name="T8" fmla="*/ 115248 w 89"/>
              <a:gd name="T9" fmla="*/ 35409 h 25"/>
              <a:gd name="T10" fmla="*/ 124721 w 89"/>
              <a:gd name="T11" fmla="*/ 30350 h 25"/>
              <a:gd name="T12" fmla="*/ 132614 w 89"/>
              <a:gd name="T13" fmla="*/ 26978 h 25"/>
              <a:gd name="T14" fmla="*/ 135772 w 89"/>
              <a:gd name="T15" fmla="*/ 23606 h 25"/>
              <a:gd name="T16" fmla="*/ 140508 w 89"/>
              <a:gd name="T17" fmla="*/ 18547 h 25"/>
              <a:gd name="T18" fmla="*/ 140508 w 89"/>
              <a:gd name="T19" fmla="*/ 16861 h 25"/>
              <a:gd name="T20" fmla="*/ 140508 w 89"/>
              <a:gd name="T21" fmla="*/ 0 h 25"/>
              <a:gd name="T22" fmla="*/ 140508 w 89"/>
              <a:gd name="T23" fmla="*/ 0 h 25"/>
              <a:gd name="T24" fmla="*/ 127878 w 89"/>
              <a:gd name="T25" fmla="*/ 6744 h 25"/>
              <a:gd name="T26" fmla="*/ 112091 w 89"/>
              <a:gd name="T27" fmla="*/ 11803 h 25"/>
              <a:gd name="T28" fmla="*/ 93146 w 89"/>
              <a:gd name="T29" fmla="*/ 15175 h 25"/>
              <a:gd name="T30" fmla="*/ 69465 w 89"/>
              <a:gd name="T31" fmla="*/ 16861 h 25"/>
              <a:gd name="T32" fmla="*/ 69465 w 89"/>
              <a:gd name="T33" fmla="*/ 16861 h 25"/>
              <a:gd name="T34" fmla="*/ 45784 w 89"/>
              <a:gd name="T35" fmla="*/ 15175 h 25"/>
              <a:gd name="T36" fmla="*/ 26839 w 89"/>
              <a:gd name="T37" fmla="*/ 11803 h 25"/>
              <a:gd name="T38" fmla="*/ 11051 w 89"/>
              <a:gd name="T39" fmla="*/ 6744 h 25"/>
              <a:gd name="T40" fmla="*/ 0 w 89"/>
              <a:gd name="T41" fmla="*/ 0 h 25"/>
              <a:gd name="T42" fmla="*/ 0 w 89"/>
              <a:gd name="T43" fmla="*/ 16861 h 25"/>
              <a:gd name="T44" fmla="*/ 0 w 89"/>
              <a:gd name="T45" fmla="*/ 16861 h 25"/>
              <a:gd name="T46" fmla="*/ 0 w 89"/>
              <a:gd name="T47" fmla="*/ 18547 h 25"/>
              <a:gd name="T48" fmla="*/ 3157 w 89"/>
              <a:gd name="T49" fmla="*/ 23606 h 25"/>
              <a:gd name="T50" fmla="*/ 7894 w 89"/>
              <a:gd name="T51" fmla="*/ 26978 h 25"/>
              <a:gd name="T52" fmla="*/ 15787 w 89"/>
              <a:gd name="T53" fmla="*/ 30350 h 25"/>
              <a:gd name="T54" fmla="*/ 25260 w 89"/>
              <a:gd name="T55" fmla="*/ 35409 h 25"/>
              <a:gd name="T56" fmla="*/ 36311 w 89"/>
              <a:gd name="T57" fmla="*/ 38781 h 25"/>
              <a:gd name="T58" fmla="*/ 52098 w 89"/>
              <a:gd name="T59" fmla="*/ 42153 h 25"/>
              <a:gd name="T60" fmla="*/ 69465 w 89"/>
              <a:gd name="T61" fmla="*/ 42153 h 25"/>
              <a:gd name="T62" fmla="*/ 69465 w 89"/>
              <a:gd name="T63" fmla="*/ 42153 h 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9" h="25">
                <a:moveTo>
                  <a:pt x="44" y="25"/>
                </a:moveTo>
                <a:lnTo>
                  <a:pt x="44" y="25"/>
                </a:lnTo>
                <a:lnTo>
                  <a:pt x="55" y="25"/>
                </a:lnTo>
                <a:lnTo>
                  <a:pt x="65" y="23"/>
                </a:lnTo>
                <a:lnTo>
                  <a:pt x="73" y="21"/>
                </a:lnTo>
                <a:lnTo>
                  <a:pt x="79" y="18"/>
                </a:lnTo>
                <a:lnTo>
                  <a:pt x="84" y="16"/>
                </a:lnTo>
                <a:lnTo>
                  <a:pt x="86" y="14"/>
                </a:lnTo>
                <a:lnTo>
                  <a:pt x="89" y="11"/>
                </a:lnTo>
                <a:lnTo>
                  <a:pt x="89" y="10"/>
                </a:lnTo>
                <a:lnTo>
                  <a:pt x="89" y="0"/>
                </a:lnTo>
                <a:lnTo>
                  <a:pt x="81" y="4"/>
                </a:lnTo>
                <a:lnTo>
                  <a:pt x="71" y="7"/>
                </a:lnTo>
                <a:lnTo>
                  <a:pt x="59" y="9"/>
                </a:lnTo>
                <a:lnTo>
                  <a:pt x="44" y="10"/>
                </a:lnTo>
                <a:lnTo>
                  <a:pt x="29" y="9"/>
                </a:lnTo>
                <a:lnTo>
                  <a:pt x="17" y="7"/>
                </a:lnTo>
                <a:lnTo>
                  <a:pt x="7" y="4"/>
                </a:lnTo>
                <a:lnTo>
                  <a:pt x="0" y="0"/>
                </a:lnTo>
                <a:lnTo>
                  <a:pt x="0" y="10"/>
                </a:lnTo>
                <a:lnTo>
                  <a:pt x="0" y="11"/>
                </a:lnTo>
                <a:lnTo>
                  <a:pt x="2" y="14"/>
                </a:lnTo>
                <a:lnTo>
                  <a:pt x="5" y="16"/>
                </a:lnTo>
                <a:lnTo>
                  <a:pt x="10" y="18"/>
                </a:lnTo>
                <a:lnTo>
                  <a:pt x="16" y="21"/>
                </a:lnTo>
                <a:lnTo>
                  <a:pt x="23" y="23"/>
                </a:lnTo>
                <a:lnTo>
                  <a:pt x="33" y="25"/>
                </a:lnTo>
                <a:lnTo>
                  <a:pt x="44" y="2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37" name="Freeform 231">
            <a:extLst>
              <a:ext uri="{FF2B5EF4-FFF2-40B4-BE49-F238E27FC236}">
                <a16:creationId xmlns:a16="http://schemas.microsoft.com/office/drawing/2014/main" id="{B4F84F98-9880-4DF1-B75F-3441C0132BB6}"/>
              </a:ext>
            </a:extLst>
          </p:cNvPr>
          <p:cNvSpPr>
            <a:spLocks/>
          </p:cNvSpPr>
          <p:nvPr/>
        </p:nvSpPr>
        <p:spPr bwMode="auto">
          <a:xfrm>
            <a:off x="8159751" y="5672667"/>
            <a:ext cx="188383" cy="48684"/>
          </a:xfrm>
          <a:custGeom>
            <a:avLst/>
            <a:gdLst>
              <a:gd name="T0" fmla="*/ 69465 w 89"/>
              <a:gd name="T1" fmla="*/ 37468 h 24"/>
              <a:gd name="T2" fmla="*/ 69465 w 89"/>
              <a:gd name="T3" fmla="*/ 37468 h 24"/>
              <a:gd name="T4" fmla="*/ 86831 w 89"/>
              <a:gd name="T5" fmla="*/ 37468 h 24"/>
              <a:gd name="T6" fmla="*/ 102618 w 89"/>
              <a:gd name="T7" fmla="*/ 35907 h 24"/>
              <a:gd name="T8" fmla="*/ 115248 w 89"/>
              <a:gd name="T9" fmla="*/ 32785 h 24"/>
              <a:gd name="T10" fmla="*/ 124721 w 89"/>
              <a:gd name="T11" fmla="*/ 28101 h 24"/>
              <a:gd name="T12" fmla="*/ 132614 w 89"/>
              <a:gd name="T13" fmla="*/ 24979 h 24"/>
              <a:gd name="T14" fmla="*/ 135772 w 89"/>
              <a:gd name="T15" fmla="*/ 20295 h 24"/>
              <a:gd name="T16" fmla="*/ 140508 w 89"/>
              <a:gd name="T17" fmla="*/ 17173 h 24"/>
              <a:gd name="T18" fmla="*/ 140508 w 89"/>
              <a:gd name="T19" fmla="*/ 15612 h 24"/>
              <a:gd name="T20" fmla="*/ 140508 w 89"/>
              <a:gd name="T21" fmla="*/ 0 h 24"/>
              <a:gd name="T22" fmla="*/ 140508 w 89"/>
              <a:gd name="T23" fmla="*/ 0 h 24"/>
              <a:gd name="T24" fmla="*/ 127878 w 89"/>
              <a:gd name="T25" fmla="*/ 4684 h 24"/>
              <a:gd name="T26" fmla="*/ 112091 w 89"/>
              <a:gd name="T27" fmla="*/ 10928 h 24"/>
              <a:gd name="T28" fmla="*/ 93146 w 89"/>
              <a:gd name="T29" fmla="*/ 12489 h 24"/>
              <a:gd name="T30" fmla="*/ 69465 w 89"/>
              <a:gd name="T31" fmla="*/ 15612 h 24"/>
              <a:gd name="T32" fmla="*/ 69465 w 89"/>
              <a:gd name="T33" fmla="*/ 15612 h 24"/>
              <a:gd name="T34" fmla="*/ 45784 w 89"/>
              <a:gd name="T35" fmla="*/ 12489 h 24"/>
              <a:gd name="T36" fmla="*/ 26839 w 89"/>
              <a:gd name="T37" fmla="*/ 10928 h 24"/>
              <a:gd name="T38" fmla="*/ 11051 w 89"/>
              <a:gd name="T39" fmla="*/ 4684 h 24"/>
              <a:gd name="T40" fmla="*/ 0 w 89"/>
              <a:gd name="T41" fmla="*/ 0 h 24"/>
              <a:gd name="T42" fmla="*/ 0 w 89"/>
              <a:gd name="T43" fmla="*/ 15612 h 24"/>
              <a:gd name="T44" fmla="*/ 0 w 89"/>
              <a:gd name="T45" fmla="*/ 15612 h 24"/>
              <a:gd name="T46" fmla="*/ 0 w 89"/>
              <a:gd name="T47" fmla="*/ 17173 h 24"/>
              <a:gd name="T48" fmla="*/ 3157 w 89"/>
              <a:gd name="T49" fmla="*/ 20295 h 24"/>
              <a:gd name="T50" fmla="*/ 7894 w 89"/>
              <a:gd name="T51" fmla="*/ 24979 h 24"/>
              <a:gd name="T52" fmla="*/ 15787 w 89"/>
              <a:gd name="T53" fmla="*/ 28101 h 24"/>
              <a:gd name="T54" fmla="*/ 25260 w 89"/>
              <a:gd name="T55" fmla="*/ 32785 h 24"/>
              <a:gd name="T56" fmla="*/ 36311 w 89"/>
              <a:gd name="T57" fmla="*/ 35907 h 24"/>
              <a:gd name="T58" fmla="*/ 52098 w 89"/>
              <a:gd name="T59" fmla="*/ 37468 h 24"/>
              <a:gd name="T60" fmla="*/ 69465 w 89"/>
              <a:gd name="T61" fmla="*/ 37468 h 24"/>
              <a:gd name="T62" fmla="*/ 69465 w 89"/>
              <a:gd name="T63" fmla="*/ 37468 h 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9" h="24">
                <a:moveTo>
                  <a:pt x="44" y="24"/>
                </a:moveTo>
                <a:lnTo>
                  <a:pt x="44" y="24"/>
                </a:lnTo>
                <a:lnTo>
                  <a:pt x="55" y="24"/>
                </a:lnTo>
                <a:lnTo>
                  <a:pt x="65" y="23"/>
                </a:lnTo>
                <a:lnTo>
                  <a:pt x="73" y="21"/>
                </a:lnTo>
                <a:lnTo>
                  <a:pt x="79" y="18"/>
                </a:lnTo>
                <a:lnTo>
                  <a:pt x="84" y="16"/>
                </a:lnTo>
                <a:lnTo>
                  <a:pt x="86" y="13"/>
                </a:lnTo>
                <a:lnTo>
                  <a:pt x="89" y="11"/>
                </a:lnTo>
                <a:lnTo>
                  <a:pt x="89" y="10"/>
                </a:lnTo>
                <a:lnTo>
                  <a:pt x="89" y="0"/>
                </a:lnTo>
                <a:lnTo>
                  <a:pt x="81" y="3"/>
                </a:lnTo>
                <a:lnTo>
                  <a:pt x="71" y="7"/>
                </a:lnTo>
                <a:lnTo>
                  <a:pt x="59" y="8"/>
                </a:lnTo>
                <a:lnTo>
                  <a:pt x="44" y="10"/>
                </a:lnTo>
                <a:lnTo>
                  <a:pt x="29" y="8"/>
                </a:lnTo>
                <a:lnTo>
                  <a:pt x="17" y="7"/>
                </a:lnTo>
                <a:lnTo>
                  <a:pt x="7" y="3"/>
                </a:lnTo>
                <a:lnTo>
                  <a:pt x="0" y="0"/>
                </a:lnTo>
                <a:lnTo>
                  <a:pt x="0" y="10"/>
                </a:lnTo>
                <a:lnTo>
                  <a:pt x="0" y="11"/>
                </a:lnTo>
                <a:lnTo>
                  <a:pt x="2" y="13"/>
                </a:lnTo>
                <a:lnTo>
                  <a:pt x="5" y="16"/>
                </a:lnTo>
                <a:lnTo>
                  <a:pt x="10" y="18"/>
                </a:lnTo>
                <a:lnTo>
                  <a:pt x="16" y="21"/>
                </a:lnTo>
                <a:lnTo>
                  <a:pt x="23" y="23"/>
                </a:lnTo>
                <a:lnTo>
                  <a:pt x="33" y="24"/>
                </a:lnTo>
                <a:lnTo>
                  <a:pt x="44" y="2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38" name="Freeform 232">
            <a:extLst>
              <a:ext uri="{FF2B5EF4-FFF2-40B4-BE49-F238E27FC236}">
                <a16:creationId xmlns:a16="http://schemas.microsoft.com/office/drawing/2014/main" id="{7A431733-9570-46C2-8DE3-D00AB79EE0AB}"/>
              </a:ext>
            </a:extLst>
          </p:cNvPr>
          <p:cNvSpPr>
            <a:spLocks/>
          </p:cNvSpPr>
          <p:nvPr/>
        </p:nvSpPr>
        <p:spPr bwMode="auto">
          <a:xfrm>
            <a:off x="8159751" y="5721351"/>
            <a:ext cx="188383" cy="50800"/>
          </a:xfrm>
          <a:custGeom>
            <a:avLst/>
            <a:gdLst>
              <a:gd name="T0" fmla="*/ 140508 w 89"/>
              <a:gd name="T1" fmla="*/ 4496 h 25"/>
              <a:gd name="T2" fmla="*/ 140508 w 89"/>
              <a:gd name="T3" fmla="*/ 0 h 25"/>
              <a:gd name="T4" fmla="*/ 140508 w 89"/>
              <a:gd name="T5" fmla="*/ 0 h 25"/>
              <a:gd name="T6" fmla="*/ 127878 w 89"/>
              <a:gd name="T7" fmla="*/ 5995 h 25"/>
              <a:gd name="T8" fmla="*/ 112091 w 89"/>
              <a:gd name="T9" fmla="*/ 11990 h 25"/>
              <a:gd name="T10" fmla="*/ 93146 w 89"/>
              <a:gd name="T11" fmla="*/ 13488 h 25"/>
              <a:gd name="T12" fmla="*/ 69465 w 89"/>
              <a:gd name="T13" fmla="*/ 14987 h 25"/>
              <a:gd name="T14" fmla="*/ 69465 w 89"/>
              <a:gd name="T15" fmla="*/ 14987 h 25"/>
              <a:gd name="T16" fmla="*/ 45784 w 89"/>
              <a:gd name="T17" fmla="*/ 13488 h 25"/>
              <a:gd name="T18" fmla="*/ 26839 w 89"/>
              <a:gd name="T19" fmla="*/ 11990 h 25"/>
              <a:gd name="T20" fmla="*/ 11051 w 89"/>
              <a:gd name="T21" fmla="*/ 5995 h 25"/>
              <a:gd name="T22" fmla="*/ 0 w 89"/>
              <a:gd name="T23" fmla="*/ 0 h 25"/>
              <a:gd name="T24" fmla="*/ 0 w 89"/>
              <a:gd name="T25" fmla="*/ 7494 h 25"/>
              <a:gd name="T26" fmla="*/ 0 w 89"/>
              <a:gd name="T27" fmla="*/ 7494 h 25"/>
              <a:gd name="T28" fmla="*/ 1579 w 89"/>
              <a:gd name="T29" fmla="*/ 14987 h 25"/>
              <a:gd name="T30" fmla="*/ 6315 w 89"/>
              <a:gd name="T31" fmla="*/ 20982 h 25"/>
              <a:gd name="T32" fmla="*/ 12630 w 89"/>
              <a:gd name="T33" fmla="*/ 26977 h 25"/>
              <a:gd name="T34" fmla="*/ 20524 w 89"/>
              <a:gd name="T35" fmla="*/ 29974 h 25"/>
              <a:gd name="T36" fmla="*/ 33154 w 89"/>
              <a:gd name="T37" fmla="*/ 32972 h 25"/>
              <a:gd name="T38" fmla="*/ 44205 w 89"/>
              <a:gd name="T39" fmla="*/ 35969 h 25"/>
              <a:gd name="T40" fmla="*/ 69465 w 89"/>
              <a:gd name="T41" fmla="*/ 37468 h 25"/>
              <a:gd name="T42" fmla="*/ 69465 w 89"/>
              <a:gd name="T43" fmla="*/ 37468 h 25"/>
              <a:gd name="T44" fmla="*/ 94724 w 89"/>
              <a:gd name="T45" fmla="*/ 35969 h 25"/>
              <a:gd name="T46" fmla="*/ 107354 w 89"/>
              <a:gd name="T47" fmla="*/ 32972 h 25"/>
              <a:gd name="T48" fmla="*/ 116827 w 89"/>
              <a:gd name="T49" fmla="*/ 29974 h 25"/>
              <a:gd name="T50" fmla="*/ 116827 w 89"/>
              <a:gd name="T51" fmla="*/ 29974 h 25"/>
              <a:gd name="T52" fmla="*/ 119984 w 89"/>
              <a:gd name="T53" fmla="*/ 20982 h 25"/>
              <a:gd name="T54" fmla="*/ 124721 w 89"/>
              <a:gd name="T55" fmla="*/ 13488 h 25"/>
              <a:gd name="T56" fmla="*/ 132614 w 89"/>
              <a:gd name="T57" fmla="*/ 7494 h 25"/>
              <a:gd name="T58" fmla="*/ 140508 w 89"/>
              <a:gd name="T59" fmla="*/ 4496 h 25"/>
              <a:gd name="T60" fmla="*/ 140508 w 89"/>
              <a:gd name="T61" fmla="*/ 4496 h 2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89" h="25">
                <a:moveTo>
                  <a:pt x="89" y="3"/>
                </a:moveTo>
                <a:lnTo>
                  <a:pt x="89" y="0"/>
                </a:lnTo>
                <a:lnTo>
                  <a:pt x="81" y="4"/>
                </a:lnTo>
                <a:lnTo>
                  <a:pt x="71" y="8"/>
                </a:lnTo>
                <a:lnTo>
                  <a:pt x="59" y="9"/>
                </a:lnTo>
                <a:lnTo>
                  <a:pt x="44" y="10"/>
                </a:lnTo>
                <a:lnTo>
                  <a:pt x="29" y="9"/>
                </a:lnTo>
                <a:lnTo>
                  <a:pt x="17" y="8"/>
                </a:lnTo>
                <a:lnTo>
                  <a:pt x="7" y="4"/>
                </a:lnTo>
                <a:lnTo>
                  <a:pt x="0" y="0"/>
                </a:lnTo>
                <a:lnTo>
                  <a:pt x="0" y="5"/>
                </a:lnTo>
                <a:lnTo>
                  <a:pt x="1" y="10"/>
                </a:lnTo>
                <a:lnTo>
                  <a:pt x="4" y="14"/>
                </a:lnTo>
                <a:lnTo>
                  <a:pt x="8" y="18"/>
                </a:lnTo>
                <a:lnTo>
                  <a:pt x="13" y="20"/>
                </a:lnTo>
                <a:lnTo>
                  <a:pt x="21" y="22"/>
                </a:lnTo>
                <a:lnTo>
                  <a:pt x="28" y="24"/>
                </a:lnTo>
                <a:lnTo>
                  <a:pt x="44" y="25"/>
                </a:lnTo>
                <a:lnTo>
                  <a:pt x="60" y="24"/>
                </a:lnTo>
                <a:lnTo>
                  <a:pt x="68" y="22"/>
                </a:lnTo>
                <a:lnTo>
                  <a:pt x="74" y="20"/>
                </a:lnTo>
                <a:lnTo>
                  <a:pt x="76" y="14"/>
                </a:lnTo>
                <a:lnTo>
                  <a:pt x="79" y="9"/>
                </a:lnTo>
                <a:lnTo>
                  <a:pt x="84" y="5"/>
                </a:lnTo>
                <a:lnTo>
                  <a:pt x="89" y="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39" name="Freeform 233">
            <a:extLst>
              <a:ext uri="{FF2B5EF4-FFF2-40B4-BE49-F238E27FC236}">
                <a16:creationId xmlns:a16="http://schemas.microsoft.com/office/drawing/2014/main" id="{BBCCA7D0-C6D8-477F-B86D-ECCBFA4C960F}"/>
              </a:ext>
            </a:extLst>
          </p:cNvPr>
          <p:cNvSpPr>
            <a:spLocks/>
          </p:cNvSpPr>
          <p:nvPr/>
        </p:nvSpPr>
        <p:spPr bwMode="auto">
          <a:xfrm>
            <a:off x="8166101" y="5564717"/>
            <a:ext cx="175684" cy="50800"/>
          </a:xfrm>
          <a:custGeom>
            <a:avLst/>
            <a:gdLst>
              <a:gd name="T0" fmla="*/ 65571 w 84"/>
              <a:gd name="T1" fmla="*/ 37468 h 25"/>
              <a:gd name="T2" fmla="*/ 65571 w 84"/>
              <a:gd name="T3" fmla="*/ 37468 h 25"/>
              <a:gd name="T4" fmla="*/ 93672 w 84"/>
              <a:gd name="T5" fmla="*/ 35969 h 25"/>
              <a:gd name="T6" fmla="*/ 112407 w 84"/>
              <a:gd name="T7" fmla="*/ 31473 h 25"/>
              <a:gd name="T8" fmla="*/ 123335 w 84"/>
              <a:gd name="T9" fmla="*/ 26977 h 25"/>
              <a:gd name="T10" fmla="*/ 131141 w 84"/>
              <a:gd name="T11" fmla="*/ 20982 h 25"/>
              <a:gd name="T12" fmla="*/ 131141 w 84"/>
              <a:gd name="T13" fmla="*/ 20982 h 25"/>
              <a:gd name="T14" fmla="*/ 128019 w 84"/>
              <a:gd name="T15" fmla="*/ 14987 h 25"/>
              <a:gd name="T16" fmla="*/ 121774 w 84"/>
              <a:gd name="T17" fmla="*/ 11990 h 25"/>
              <a:gd name="T18" fmla="*/ 106162 w 84"/>
              <a:gd name="T19" fmla="*/ 5995 h 25"/>
              <a:gd name="T20" fmla="*/ 87427 w 84"/>
              <a:gd name="T21" fmla="*/ 2997 h 25"/>
              <a:gd name="T22" fmla="*/ 65571 w 84"/>
              <a:gd name="T23" fmla="*/ 0 h 25"/>
              <a:gd name="T24" fmla="*/ 65571 w 84"/>
              <a:gd name="T25" fmla="*/ 0 h 25"/>
              <a:gd name="T26" fmla="*/ 45275 w 84"/>
              <a:gd name="T27" fmla="*/ 2997 h 25"/>
              <a:gd name="T28" fmla="*/ 24979 w 84"/>
              <a:gd name="T29" fmla="*/ 5995 h 25"/>
              <a:gd name="T30" fmla="*/ 9367 w 84"/>
              <a:gd name="T31" fmla="*/ 11990 h 25"/>
              <a:gd name="T32" fmla="*/ 4684 w 84"/>
              <a:gd name="T33" fmla="*/ 14987 h 25"/>
              <a:gd name="T34" fmla="*/ 0 w 84"/>
              <a:gd name="T35" fmla="*/ 20982 h 25"/>
              <a:gd name="T36" fmla="*/ 0 w 84"/>
              <a:gd name="T37" fmla="*/ 20982 h 25"/>
              <a:gd name="T38" fmla="*/ 7806 w 84"/>
              <a:gd name="T39" fmla="*/ 26977 h 25"/>
              <a:gd name="T40" fmla="*/ 20296 w 84"/>
              <a:gd name="T41" fmla="*/ 31473 h 25"/>
              <a:gd name="T42" fmla="*/ 39030 w 84"/>
              <a:gd name="T43" fmla="*/ 35969 h 25"/>
              <a:gd name="T44" fmla="*/ 65571 w 84"/>
              <a:gd name="T45" fmla="*/ 37468 h 25"/>
              <a:gd name="T46" fmla="*/ 65571 w 84"/>
              <a:gd name="T47" fmla="*/ 37468 h 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84" h="25">
                <a:moveTo>
                  <a:pt x="42" y="25"/>
                </a:moveTo>
                <a:lnTo>
                  <a:pt x="42" y="25"/>
                </a:lnTo>
                <a:lnTo>
                  <a:pt x="60" y="24"/>
                </a:lnTo>
                <a:lnTo>
                  <a:pt x="72" y="21"/>
                </a:lnTo>
                <a:lnTo>
                  <a:pt x="79" y="18"/>
                </a:lnTo>
                <a:lnTo>
                  <a:pt x="84" y="14"/>
                </a:lnTo>
                <a:lnTo>
                  <a:pt x="82" y="10"/>
                </a:lnTo>
                <a:lnTo>
                  <a:pt x="78" y="8"/>
                </a:lnTo>
                <a:lnTo>
                  <a:pt x="68" y="4"/>
                </a:lnTo>
                <a:lnTo>
                  <a:pt x="56" y="2"/>
                </a:lnTo>
                <a:lnTo>
                  <a:pt x="42" y="0"/>
                </a:lnTo>
                <a:lnTo>
                  <a:pt x="29" y="2"/>
                </a:lnTo>
                <a:lnTo>
                  <a:pt x="16" y="4"/>
                </a:lnTo>
                <a:lnTo>
                  <a:pt x="6" y="8"/>
                </a:lnTo>
                <a:lnTo>
                  <a:pt x="3" y="10"/>
                </a:lnTo>
                <a:lnTo>
                  <a:pt x="0" y="14"/>
                </a:lnTo>
                <a:lnTo>
                  <a:pt x="5" y="18"/>
                </a:lnTo>
                <a:lnTo>
                  <a:pt x="13" y="21"/>
                </a:lnTo>
                <a:lnTo>
                  <a:pt x="25" y="24"/>
                </a:lnTo>
                <a:lnTo>
                  <a:pt x="42" y="2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40" name="Rectangle 234">
            <a:extLst>
              <a:ext uri="{FF2B5EF4-FFF2-40B4-BE49-F238E27FC236}">
                <a16:creationId xmlns:a16="http://schemas.microsoft.com/office/drawing/2014/main" id="{87F50AB5-1066-4D08-BC1F-AF4A81A6629C}"/>
              </a:ext>
            </a:extLst>
          </p:cNvPr>
          <p:cNvSpPr>
            <a:spLocks noChangeArrowheads="1"/>
          </p:cNvSpPr>
          <p:nvPr/>
        </p:nvSpPr>
        <p:spPr bwMode="auto">
          <a:xfrm>
            <a:off x="8335433" y="5759451"/>
            <a:ext cx="61384" cy="254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dirty="0">
              <a:latin typeface="Montserrat Light" panose="00000400000000000000" pitchFamily="2" charset="0"/>
            </a:endParaRPr>
          </a:p>
        </p:txBody>
      </p:sp>
      <p:sp>
        <p:nvSpPr>
          <p:cNvPr id="241" name="Freeform 235">
            <a:extLst>
              <a:ext uri="{FF2B5EF4-FFF2-40B4-BE49-F238E27FC236}">
                <a16:creationId xmlns:a16="http://schemas.microsoft.com/office/drawing/2014/main" id="{0C4DE668-5E52-4C53-88B2-799501BE5FB8}"/>
              </a:ext>
            </a:extLst>
          </p:cNvPr>
          <p:cNvSpPr>
            <a:spLocks/>
          </p:cNvSpPr>
          <p:nvPr/>
        </p:nvSpPr>
        <p:spPr bwMode="auto">
          <a:xfrm>
            <a:off x="8652934" y="5672667"/>
            <a:ext cx="182033" cy="48684"/>
          </a:xfrm>
          <a:custGeom>
            <a:avLst/>
            <a:gdLst>
              <a:gd name="T0" fmla="*/ 67913 w 88"/>
              <a:gd name="T1" fmla="*/ 37468 h 24"/>
              <a:gd name="T2" fmla="*/ 67913 w 88"/>
              <a:gd name="T3" fmla="*/ 37468 h 24"/>
              <a:gd name="T4" fmla="*/ 84891 w 88"/>
              <a:gd name="T5" fmla="*/ 37468 h 24"/>
              <a:gd name="T6" fmla="*/ 100325 w 88"/>
              <a:gd name="T7" fmla="*/ 35907 h 24"/>
              <a:gd name="T8" fmla="*/ 111130 w 88"/>
              <a:gd name="T9" fmla="*/ 32785 h 24"/>
              <a:gd name="T10" fmla="*/ 121934 w 88"/>
              <a:gd name="T11" fmla="*/ 28101 h 24"/>
              <a:gd name="T12" fmla="*/ 129651 w 88"/>
              <a:gd name="T13" fmla="*/ 24979 h 24"/>
              <a:gd name="T14" fmla="*/ 132738 w 88"/>
              <a:gd name="T15" fmla="*/ 20295 h 24"/>
              <a:gd name="T16" fmla="*/ 135825 w 88"/>
              <a:gd name="T17" fmla="*/ 17173 h 24"/>
              <a:gd name="T18" fmla="*/ 135825 w 88"/>
              <a:gd name="T19" fmla="*/ 15612 h 24"/>
              <a:gd name="T20" fmla="*/ 135825 w 88"/>
              <a:gd name="T21" fmla="*/ 0 h 24"/>
              <a:gd name="T22" fmla="*/ 135825 w 88"/>
              <a:gd name="T23" fmla="*/ 0 h 24"/>
              <a:gd name="T24" fmla="*/ 125021 w 88"/>
              <a:gd name="T25" fmla="*/ 4684 h 24"/>
              <a:gd name="T26" fmla="*/ 109586 w 88"/>
              <a:gd name="T27" fmla="*/ 10928 h 24"/>
              <a:gd name="T28" fmla="*/ 91064 w 88"/>
              <a:gd name="T29" fmla="*/ 12489 h 24"/>
              <a:gd name="T30" fmla="*/ 67913 w 88"/>
              <a:gd name="T31" fmla="*/ 15612 h 24"/>
              <a:gd name="T32" fmla="*/ 67913 w 88"/>
              <a:gd name="T33" fmla="*/ 15612 h 24"/>
              <a:gd name="T34" fmla="*/ 44761 w 88"/>
              <a:gd name="T35" fmla="*/ 12489 h 24"/>
              <a:gd name="T36" fmla="*/ 26239 w 88"/>
              <a:gd name="T37" fmla="*/ 10928 h 24"/>
              <a:gd name="T38" fmla="*/ 10804 w 88"/>
              <a:gd name="T39" fmla="*/ 4684 h 24"/>
              <a:gd name="T40" fmla="*/ 0 w 88"/>
              <a:gd name="T41" fmla="*/ 0 h 24"/>
              <a:gd name="T42" fmla="*/ 0 w 88"/>
              <a:gd name="T43" fmla="*/ 15612 h 24"/>
              <a:gd name="T44" fmla="*/ 0 w 88"/>
              <a:gd name="T45" fmla="*/ 15612 h 24"/>
              <a:gd name="T46" fmla="*/ 0 w 88"/>
              <a:gd name="T47" fmla="*/ 17173 h 24"/>
              <a:gd name="T48" fmla="*/ 3087 w 88"/>
              <a:gd name="T49" fmla="*/ 20295 h 24"/>
              <a:gd name="T50" fmla="*/ 7717 w 88"/>
              <a:gd name="T51" fmla="*/ 24979 h 24"/>
              <a:gd name="T52" fmla="*/ 15435 w 88"/>
              <a:gd name="T53" fmla="*/ 28101 h 24"/>
              <a:gd name="T54" fmla="*/ 24695 w 88"/>
              <a:gd name="T55" fmla="*/ 32785 h 24"/>
              <a:gd name="T56" fmla="*/ 35500 w 88"/>
              <a:gd name="T57" fmla="*/ 35907 h 24"/>
              <a:gd name="T58" fmla="*/ 50934 w 88"/>
              <a:gd name="T59" fmla="*/ 37468 h 24"/>
              <a:gd name="T60" fmla="*/ 67913 w 88"/>
              <a:gd name="T61" fmla="*/ 37468 h 24"/>
              <a:gd name="T62" fmla="*/ 67913 w 88"/>
              <a:gd name="T63" fmla="*/ 37468 h 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8" h="24">
                <a:moveTo>
                  <a:pt x="44" y="24"/>
                </a:moveTo>
                <a:lnTo>
                  <a:pt x="44" y="24"/>
                </a:lnTo>
                <a:lnTo>
                  <a:pt x="55" y="24"/>
                </a:lnTo>
                <a:lnTo>
                  <a:pt x="65" y="23"/>
                </a:lnTo>
                <a:lnTo>
                  <a:pt x="72" y="21"/>
                </a:lnTo>
                <a:lnTo>
                  <a:pt x="79" y="18"/>
                </a:lnTo>
                <a:lnTo>
                  <a:pt x="84" y="16"/>
                </a:lnTo>
                <a:lnTo>
                  <a:pt x="86" y="13"/>
                </a:lnTo>
                <a:lnTo>
                  <a:pt x="88" y="11"/>
                </a:lnTo>
                <a:lnTo>
                  <a:pt x="88" y="10"/>
                </a:lnTo>
                <a:lnTo>
                  <a:pt x="88" y="0"/>
                </a:lnTo>
                <a:lnTo>
                  <a:pt x="81" y="3"/>
                </a:lnTo>
                <a:lnTo>
                  <a:pt x="71" y="7"/>
                </a:lnTo>
                <a:lnTo>
                  <a:pt x="59" y="8"/>
                </a:lnTo>
                <a:lnTo>
                  <a:pt x="44" y="10"/>
                </a:lnTo>
                <a:lnTo>
                  <a:pt x="29" y="8"/>
                </a:lnTo>
                <a:lnTo>
                  <a:pt x="17" y="7"/>
                </a:lnTo>
                <a:lnTo>
                  <a:pt x="7" y="3"/>
                </a:lnTo>
                <a:lnTo>
                  <a:pt x="0" y="0"/>
                </a:lnTo>
                <a:lnTo>
                  <a:pt x="0" y="10"/>
                </a:lnTo>
                <a:lnTo>
                  <a:pt x="0" y="11"/>
                </a:lnTo>
                <a:lnTo>
                  <a:pt x="2" y="13"/>
                </a:lnTo>
                <a:lnTo>
                  <a:pt x="5" y="16"/>
                </a:lnTo>
                <a:lnTo>
                  <a:pt x="10" y="18"/>
                </a:lnTo>
                <a:lnTo>
                  <a:pt x="16" y="21"/>
                </a:lnTo>
                <a:lnTo>
                  <a:pt x="23" y="23"/>
                </a:lnTo>
                <a:lnTo>
                  <a:pt x="33" y="24"/>
                </a:lnTo>
                <a:lnTo>
                  <a:pt x="44" y="2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42" name="Freeform 236">
            <a:extLst>
              <a:ext uri="{FF2B5EF4-FFF2-40B4-BE49-F238E27FC236}">
                <a16:creationId xmlns:a16="http://schemas.microsoft.com/office/drawing/2014/main" id="{2DBAF831-BBCC-42C8-BF82-414DB6092CEF}"/>
              </a:ext>
            </a:extLst>
          </p:cNvPr>
          <p:cNvSpPr>
            <a:spLocks/>
          </p:cNvSpPr>
          <p:nvPr/>
        </p:nvSpPr>
        <p:spPr bwMode="auto">
          <a:xfrm>
            <a:off x="8652934" y="5615518"/>
            <a:ext cx="182033" cy="57149"/>
          </a:xfrm>
          <a:custGeom>
            <a:avLst/>
            <a:gdLst>
              <a:gd name="T0" fmla="*/ 67913 w 88"/>
              <a:gd name="T1" fmla="*/ 42153 h 25"/>
              <a:gd name="T2" fmla="*/ 67913 w 88"/>
              <a:gd name="T3" fmla="*/ 42153 h 25"/>
              <a:gd name="T4" fmla="*/ 84891 w 88"/>
              <a:gd name="T5" fmla="*/ 42153 h 25"/>
              <a:gd name="T6" fmla="*/ 100325 w 88"/>
              <a:gd name="T7" fmla="*/ 38781 h 25"/>
              <a:gd name="T8" fmla="*/ 111130 w 88"/>
              <a:gd name="T9" fmla="*/ 35409 h 25"/>
              <a:gd name="T10" fmla="*/ 121934 w 88"/>
              <a:gd name="T11" fmla="*/ 30350 h 25"/>
              <a:gd name="T12" fmla="*/ 129651 w 88"/>
              <a:gd name="T13" fmla="*/ 26978 h 25"/>
              <a:gd name="T14" fmla="*/ 132738 w 88"/>
              <a:gd name="T15" fmla="*/ 23606 h 25"/>
              <a:gd name="T16" fmla="*/ 135825 w 88"/>
              <a:gd name="T17" fmla="*/ 18547 h 25"/>
              <a:gd name="T18" fmla="*/ 135825 w 88"/>
              <a:gd name="T19" fmla="*/ 16861 h 25"/>
              <a:gd name="T20" fmla="*/ 135825 w 88"/>
              <a:gd name="T21" fmla="*/ 0 h 25"/>
              <a:gd name="T22" fmla="*/ 135825 w 88"/>
              <a:gd name="T23" fmla="*/ 0 h 25"/>
              <a:gd name="T24" fmla="*/ 125021 w 88"/>
              <a:gd name="T25" fmla="*/ 6744 h 25"/>
              <a:gd name="T26" fmla="*/ 109586 w 88"/>
              <a:gd name="T27" fmla="*/ 11803 h 25"/>
              <a:gd name="T28" fmla="*/ 91064 w 88"/>
              <a:gd name="T29" fmla="*/ 15175 h 25"/>
              <a:gd name="T30" fmla="*/ 67913 w 88"/>
              <a:gd name="T31" fmla="*/ 16861 h 25"/>
              <a:gd name="T32" fmla="*/ 67913 w 88"/>
              <a:gd name="T33" fmla="*/ 16861 h 25"/>
              <a:gd name="T34" fmla="*/ 44761 w 88"/>
              <a:gd name="T35" fmla="*/ 15175 h 25"/>
              <a:gd name="T36" fmla="*/ 26239 w 88"/>
              <a:gd name="T37" fmla="*/ 11803 h 25"/>
              <a:gd name="T38" fmla="*/ 10804 w 88"/>
              <a:gd name="T39" fmla="*/ 6744 h 25"/>
              <a:gd name="T40" fmla="*/ 0 w 88"/>
              <a:gd name="T41" fmla="*/ 0 h 25"/>
              <a:gd name="T42" fmla="*/ 0 w 88"/>
              <a:gd name="T43" fmla="*/ 16861 h 25"/>
              <a:gd name="T44" fmla="*/ 0 w 88"/>
              <a:gd name="T45" fmla="*/ 16861 h 25"/>
              <a:gd name="T46" fmla="*/ 0 w 88"/>
              <a:gd name="T47" fmla="*/ 18547 h 25"/>
              <a:gd name="T48" fmla="*/ 3087 w 88"/>
              <a:gd name="T49" fmla="*/ 23606 h 25"/>
              <a:gd name="T50" fmla="*/ 7717 w 88"/>
              <a:gd name="T51" fmla="*/ 26978 h 25"/>
              <a:gd name="T52" fmla="*/ 15435 w 88"/>
              <a:gd name="T53" fmla="*/ 30350 h 25"/>
              <a:gd name="T54" fmla="*/ 24695 w 88"/>
              <a:gd name="T55" fmla="*/ 35409 h 25"/>
              <a:gd name="T56" fmla="*/ 35500 w 88"/>
              <a:gd name="T57" fmla="*/ 38781 h 25"/>
              <a:gd name="T58" fmla="*/ 50934 w 88"/>
              <a:gd name="T59" fmla="*/ 42153 h 25"/>
              <a:gd name="T60" fmla="*/ 67913 w 88"/>
              <a:gd name="T61" fmla="*/ 42153 h 25"/>
              <a:gd name="T62" fmla="*/ 67913 w 88"/>
              <a:gd name="T63" fmla="*/ 42153 h 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8" h="25">
                <a:moveTo>
                  <a:pt x="44" y="25"/>
                </a:moveTo>
                <a:lnTo>
                  <a:pt x="44" y="25"/>
                </a:lnTo>
                <a:lnTo>
                  <a:pt x="55" y="25"/>
                </a:lnTo>
                <a:lnTo>
                  <a:pt x="65" y="23"/>
                </a:lnTo>
                <a:lnTo>
                  <a:pt x="72" y="21"/>
                </a:lnTo>
                <a:lnTo>
                  <a:pt x="79" y="18"/>
                </a:lnTo>
                <a:lnTo>
                  <a:pt x="84" y="16"/>
                </a:lnTo>
                <a:lnTo>
                  <a:pt x="86" y="14"/>
                </a:lnTo>
                <a:lnTo>
                  <a:pt x="88" y="11"/>
                </a:lnTo>
                <a:lnTo>
                  <a:pt x="88" y="10"/>
                </a:lnTo>
                <a:lnTo>
                  <a:pt x="88" y="0"/>
                </a:lnTo>
                <a:lnTo>
                  <a:pt x="81" y="4"/>
                </a:lnTo>
                <a:lnTo>
                  <a:pt x="71" y="7"/>
                </a:lnTo>
                <a:lnTo>
                  <a:pt x="59" y="9"/>
                </a:lnTo>
                <a:lnTo>
                  <a:pt x="44" y="10"/>
                </a:lnTo>
                <a:lnTo>
                  <a:pt x="29" y="9"/>
                </a:lnTo>
                <a:lnTo>
                  <a:pt x="17" y="7"/>
                </a:lnTo>
                <a:lnTo>
                  <a:pt x="7" y="4"/>
                </a:lnTo>
                <a:lnTo>
                  <a:pt x="0" y="0"/>
                </a:lnTo>
                <a:lnTo>
                  <a:pt x="0" y="10"/>
                </a:lnTo>
                <a:lnTo>
                  <a:pt x="0" y="11"/>
                </a:lnTo>
                <a:lnTo>
                  <a:pt x="2" y="14"/>
                </a:lnTo>
                <a:lnTo>
                  <a:pt x="5" y="16"/>
                </a:lnTo>
                <a:lnTo>
                  <a:pt x="10" y="18"/>
                </a:lnTo>
                <a:lnTo>
                  <a:pt x="16" y="21"/>
                </a:lnTo>
                <a:lnTo>
                  <a:pt x="23" y="23"/>
                </a:lnTo>
                <a:lnTo>
                  <a:pt x="33" y="25"/>
                </a:lnTo>
                <a:lnTo>
                  <a:pt x="44" y="2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43" name="Freeform 237">
            <a:extLst>
              <a:ext uri="{FF2B5EF4-FFF2-40B4-BE49-F238E27FC236}">
                <a16:creationId xmlns:a16="http://schemas.microsoft.com/office/drawing/2014/main" id="{8E1E7487-F16A-4F5E-964D-0D11F41ADACF}"/>
              </a:ext>
            </a:extLst>
          </p:cNvPr>
          <p:cNvSpPr>
            <a:spLocks/>
          </p:cNvSpPr>
          <p:nvPr/>
        </p:nvSpPr>
        <p:spPr bwMode="auto">
          <a:xfrm>
            <a:off x="8659284" y="5564717"/>
            <a:ext cx="175683" cy="50800"/>
          </a:xfrm>
          <a:custGeom>
            <a:avLst/>
            <a:gdLst>
              <a:gd name="T0" fmla="*/ 65571 w 84"/>
              <a:gd name="T1" fmla="*/ 37468 h 25"/>
              <a:gd name="T2" fmla="*/ 65571 w 84"/>
              <a:gd name="T3" fmla="*/ 37468 h 25"/>
              <a:gd name="T4" fmla="*/ 92111 w 84"/>
              <a:gd name="T5" fmla="*/ 35969 h 25"/>
              <a:gd name="T6" fmla="*/ 112407 w 84"/>
              <a:gd name="T7" fmla="*/ 31473 h 25"/>
              <a:gd name="T8" fmla="*/ 123335 w 84"/>
              <a:gd name="T9" fmla="*/ 26977 h 25"/>
              <a:gd name="T10" fmla="*/ 131141 w 84"/>
              <a:gd name="T11" fmla="*/ 20982 h 25"/>
              <a:gd name="T12" fmla="*/ 131141 w 84"/>
              <a:gd name="T13" fmla="*/ 20982 h 25"/>
              <a:gd name="T14" fmla="*/ 128019 w 84"/>
              <a:gd name="T15" fmla="*/ 14987 h 25"/>
              <a:gd name="T16" fmla="*/ 121774 w 84"/>
              <a:gd name="T17" fmla="*/ 11990 h 25"/>
              <a:gd name="T18" fmla="*/ 106162 w 84"/>
              <a:gd name="T19" fmla="*/ 5995 h 25"/>
              <a:gd name="T20" fmla="*/ 87427 w 84"/>
              <a:gd name="T21" fmla="*/ 2997 h 25"/>
              <a:gd name="T22" fmla="*/ 65571 w 84"/>
              <a:gd name="T23" fmla="*/ 0 h 25"/>
              <a:gd name="T24" fmla="*/ 65571 w 84"/>
              <a:gd name="T25" fmla="*/ 0 h 25"/>
              <a:gd name="T26" fmla="*/ 43714 w 84"/>
              <a:gd name="T27" fmla="*/ 2997 h 25"/>
              <a:gd name="T28" fmla="*/ 24979 w 84"/>
              <a:gd name="T29" fmla="*/ 5995 h 25"/>
              <a:gd name="T30" fmla="*/ 9367 w 84"/>
              <a:gd name="T31" fmla="*/ 11990 h 25"/>
              <a:gd name="T32" fmla="*/ 4684 w 84"/>
              <a:gd name="T33" fmla="*/ 14987 h 25"/>
              <a:gd name="T34" fmla="*/ 0 w 84"/>
              <a:gd name="T35" fmla="*/ 20982 h 25"/>
              <a:gd name="T36" fmla="*/ 0 w 84"/>
              <a:gd name="T37" fmla="*/ 20982 h 25"/>
              <a:gd name="T38" fmla="*/ 7806 w 84"/>
              <a:gd name="T39" fmla="*/ 26977 h 25"/>
              <a:gd name="T40" fmla="*/ 18734 w 84"/>
              <a:gd name="T41" fmla="*/ 31473 h 25"/>
              <a:gd name="T42" fmla="*/ 39030 w 84"/>
              <a:gd name="T43" fmla="*/ 35969 h 25"/>
              <a:gd name="T44" fmla="*/ 65571 w 84"/>
              <a:gd name="T45" fmla="*/ 37468 h 25"/>
              <a:gd name="T46" fmla="*/ 65571 w 84"/>
              <a:gd name="T47" fmla="*/ 37468 h 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84" h="25">
                <a:moveTo>
                  <a:pt x="42" y="25"/>
                </a:moveTo>
                <a:lnTo>
                  <a:pt x="42" y="25"/>
                </a:lnTo>
                <a:lnTo>
                  <a:pt x="59" y="24"/>
                </a:lnTo>
                <a:lnTo>
                  <a:pt x="72" y="21"/>
                </a:lnTo>
                <a:lnTo>
                  <a:pt x="79" y="18"/>
                </a:lnTo>
                <a:lnTo>
                  <a:pt x="84" y="14"/>
                </a:lnTo>
                <a:lnTo>
                  <a:pt x="82" y="10"/>
                </a:lnTo>
                <a:lnTo>
                  <a:pt x="78" y="8"/>
                </a:lnTo>
                <a:lnTo>
                  <a:pt x="68" y="4"/>
                </a:lnTo>
                <a:lnTo>
                  <a:pt x="56" y="2"/>
                </a:lnTo>
                <a:lnTo>
                  <a:pt x="42" y="0"/>
                </a:lnTo>
                <a:lnTo>
                  <a:pt x="28" y="2"/>
                </a:lnTo>
                <a:lnTo>
                  <a:pt x="16" y="4"/>
                </a:lnTo>
                <a:lnTo>
                  <a:pt x="6" y="8"/>
                </a:lnTo>
                <a:lnTo>
                  <a:pt x="3" y="10"/>
                </a:lnTo>
                <a:lnTo>
                  <a:pt x="0" y="14"/>
                </a:lnTo>
                <a:lnTo>
                  <a:pt x="5" y="18"/>
                </a:lnTo>
                <a:lnTo>
                  <a:pt x="12" y="21"/>
                </a:lnTo>
                <a:lnTo>
                  <a:pt x="25" y="24"/>
                </a:lnTo>
                <a:lnTo>
                  <a:pt x="42" y="2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44" name="Freeform 238">
            <a:extLst>
              <a:ext uri="{FF2B5EF4-FFF2-40B4-BE49-F238E27FC236}">
                <a16:creationId xmlns:a16="http://schemas.microsoft.com/office/drawing/2014/main" id="{4F019F95-B2BC-46B3-A672-ADE0E300C8AB}"/>
              </a:ext>
            </a:extLst>
          </p:cNvPr>
          <p:cNvSpPr>
            <a:spLocks/>
          </p:cNvSpPr>
          <p:nvPr/>
        </p:nvSpPr>
        <p:spPr bwMode="auto">
          <a:xfrm>
            <a:off x="8652934" y="5721351"/>
            <a:ext cx="143933" cy="50800"/>
          </a:xfrm>
          <a:custGeom>
            <a:avLst/>
            <a:gdLst>
              <a:gd name="T0" fmla="*/ 107724 w 70"/>
              <a:gd name="T1" fmla="*/ 11990 h 25"/>
              <a:gd name="T2" fmla="*/ 107724 w 70"/>
              <a:gd name="T3" fmla="*/ 11990 h 25"/>
              <a:gd name="T4" fmla="*/ 89257 w 70"/>
              <a:gd name="T5" fmla="*/ 13488 h 25"/>
              <a:gd name="T6" fmla="*/ 67712 w 70"/>
              <a:gd name="T7" fmla="*/ 14987 h 25"/>
              <a:gd name="T8" fmla="*/ 67712 w 70"/>
              <a:gd name="T9" fmla="*/ 14987 h 25"/>
              <a:gd name="T10" fmla="*/ 44629 w 70"/>
              <a:gd name="T11" fmla="*/ 13488 h 25"/>
              <a:gd name="T12" fmla="*/ 26162 w 70"/>
              <a:gd name="T13" fmla="*/ 11990 h 25"/>
              <a:gd name="T14" fmla="*/ 10772 w 70"/>
              <a:gd name="T15" fmla="*/ 5995 h 25"/>
              <a:gd name="T16" fmla="*/ 0 w 70"/>
              <a:gd name="T17" fmla="*/ 0 h 25"/>
              <a:gd name="T18" fmla="*/ 0 w 70"/>
              <a:gd name="T19" fmla="*/ 7494 h 25"/>
              <a:gd name="T20" fmla="*/ 0 w 70"/>
              <a:gd name="T21" fmla="*/ 7494 h 25"/>
              <a:gd name="T22" fmla="*/ 1539 w 70"/>
              <a:gd name="T23" fmla="*/ 14987 h 25"/>
              <a:gd name="T24" fmla="*/ 4617 w 70"/>
              <a:gd name="T25" fmla="*/ 20982 h 25"/>
              <a:gd name="T26" fmla="*/ 12311 w 70"/>
              <a:gd name="T27" fmla="*/ 26977 h 25"/>
              <a:gd name="T28" fmla="*/ 20006 w 70"/>
              <a:gd name="T29" fmla="*/ 29974 h 25"/>
              <a:gd name="T30" fmla="*/ 32317 w 70"/>
              <a:gd name="T31" fmla="*/ 32972 h 25"/>
              <a:gd name="T32" fmla="*/ 43090 w 70"/>
              <a:gd name="T33" fmla="*/ 35969 h 25"/>
              <a:gd name="T34" fmla="*/ 67712 w 70"/>
              <a:gd name="T35" fmla="*/ 37468 h 25"/>
              <a:gd name="T36" fmla="*/ 67712 w 70"/>
              <a:gd name="T37" fmla="*/ 37468 h 25"/>
              <a:gd name="T38" fmla="*/ 83101 w 70"/>
              <a:gd name="T39" fmla="*/ 37468 h 25"/>
              <a:gd name="T40" fmla="*/ 98491 w 70"/>
              <a:gd name="T41" fmla="*/ 32972 h 25"/>
              <a:gd name="T42" fmla="*/ 98491 w 70"/>
              <a:gd name="T43" fmla="*/ 32972 h 25"/>
              <a:gd name="T44" fmla="*/ 100029 w 70"/>
              <a:gd name="T45" fmla="*/ 22481 h 25"/>
              <a:gd name="T46" fmla="*/ 107724 w 70"/>
              <a:gd name="T47" fmla="*/ 11990 h 25"/>
              <a:gd name="T48" fmla="*/ 107724 w 70"/>
              <a:gd name="T49" fmla="*/ 11990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70" h="25">
                <a:moveTo>
                  <a:pt x="70" y="8"/>
                </a:moveTo>
                <a:lnTo>
                  <a:pt x="70" y="8"/>
                </a:lnTo>
                <a:lnTo>
                  <a:pt x="58" y="9"/>
                </a:lnTo>
                <a:lnTo>
                  <a:pt x="44" y="10"/>
                </a:lnTo>
                <a:lnTo>
                  <a:pt x="29" y="9"/>
                </a:lnTo>
                <a:lnTo>
                  <a:pt x="17" y="8"/>
                </a:lnTo>
                <a:lnTo>
                  <a:pt x="7" y="4"/>
                </a:lnTo>
                <a:lnTo>
                  <a:pt x="0" y="0"/>
                </a:lnTo>
                <a:lnTo>
                  <a:pt x="0" y="5"/>
                </a:lnTo>
                <a:lnTo>
                  <a:pt x="1" y="10"/>
                </a:lnTo>
                <a:lnTo>
                  <a:pt x="3" y="14"/>
                </a:lnTo>
                <a:lnTo>
                  <a:pt x="8" y="18"/>
                </a:lnTo>
                <a:lnTo>
                  <a:pt x="13" y="20"/>
                </a:lnTo>
                <a:lnTo>
                  <a:pt x="21" y="22"/>
                </a:lnTo>
                <a:lnTo>
                  <a:pt x="28" y="24"/>
                </a:lnTo>
                <a:lnTo>
                  <a:pt x="44" y="25"/>
                </a:lnTo>
                <a:lnTo>
                  <a:pt x="54" y="25"/>
                </a:lnTo>
                <a:lnTo>
                  <a:pt x="64" y="22"/>
                </a:lnTo>
                <a:lnTo>
                  <a:pt x="65" y="15"/>
                </a:lnTo>
                <a:lnTo>
                  <a:pt x="70" y="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45" name="Freeform 239">
            <a:extLst>
              <a:ext uri="{FF2B5EF4-FFF2-40B4-BE49-F238E27FC236}">
                <a16:creationId xmlns:a16="http://schemas.microsoft.com/office/drawing/2014/main" id="{7F3FF188-5DC5-48EE-A5B1-D4D43B045780}"/>
              </a:ext>
            </a:extLst>
          </p:cNvPr>
          <p:cNvSpPr>
            <a:spLocks/>
          </p:cNvSpPr>
          <p:nvPr/>
        </p:nvSpPr>
        <p:spPr bwMode="auto">
          <a:xfrm>
            <a:off x="8796867" y="5734051"/>
            <a:ext cx="99484" cy="74083"/>
          </a:xfrm>
          <a:custGeom>
            <a:avLst/>
            <a:gdLst>
              <a:gd name="T0" fmla="*/ 28699 w 47"/>
              <a:gd name="T1" fmla="*/ 56203 h 36"/>
              <a:gd name="T2" fmla="*/ 0 w 47"/>
              <a:gd name="T3" fmla="*/ 28102 h 36"/>
              <a:gd name="T4" fmla="*/ 11161 w 47"/>
              <a:gd name="T5" fmla="*/ 15612 h 36"/>
              <a:gd name="T6" fmla="*/ 28699 w 47"/>
              <a:gd name="T7" fmla="*/ 32785 h 36"/>
              <a:gd name="T8" fmla="*/ 62182 w 47"/>
              <a:gd name="T9" fmla="*/ 0 h 36"/>
              <a:gd name="T10" fmla="*/ 74937 w 47"/>
              <a:gd name="T11" fmla="*/ 12490 h 36"/>
              <a:gd name="T12" fmla="*/ 28699 w 47"/>
              <a:gd name="T13" fmla="*/ 56203 h 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7" h="36">
                <a:moveTo>
                  <a:pt x="18" y="36"/>
                </a:moveTo>
                <a:lnTo>
                  <a:pt x="0" y="18"/>
                </a:lnTo>
                <a:lnTo>
                  <a:pt x="7" y="10"/>
                </a:lnTo>
                <a:lnTo>
                  <a:pt x="18" y="21"/>
                </a:lnTo>
                <a:lnTo>
                  <a:pt x="39" y="0"/>
                </a:lnTo>
                <a:lnTo>
                  <a:pt x="47" y="8"/>
                </a:lnTo>
                <a:lnTo>
                  <a:pt x="18" y="3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46" name="Freeform 240">
            <a:extLst>
              <a:ext uri="{FF2B5EF4-FFF2-40B4-BE49-F238E27FC236}">
                <a16:creationId xmlns:a16="http://schemas.microsoft.com/office/drawing/2014/main" id="{72DBEF70-ABB9-433F-AF44-646371F92093}"/>
              </a:ext>
            </a:extLst>
          </p:cNvPr>
          <p:cNvSpPr>
            <a:spLocks/>
          </p:cNvSpPr>
          <p:nvPr/>
        </p:nvSpPr>
        <p:spPr bwMode="auto">
          <a:xfrm>
            <a:off x="9146118" y="5672667"/>
            <a:ext cx="182033" cy="48684"/>
          </a:xfrm>
          <a:custGeom>
            <a:avLst/>
            <a:gdLst>
              <a:gd name="T0" fmla="*/ 68676 w 89"/>
              <a:gd name="T1" fmla="*/ 37468 h 24"/>
              <a:gd name="T2" fmla="*/ 68676 w 89"/>
              <a:gd name="T3" fmla="*/ 37468 h 24"/>
              <a:gd name="T4" fmla="*/ 85463 w 89"/>
              <a:gd name="T5" fmla="*/ 37468 h 24"/>
              <a:gd name="T6" fmla="*/ 100724 w 89"/>
              <a:gd name="T7" fmla="*/ 35907 h 24"/>
              <a:gd name="T8" fmla="*/ 111407 w 89"/>
              <a:gd name="T9" fmla="*/ 32785 h 24"/>
              <a:gd name="T10" fmla="*/ 120564 w 89"/>
              <a:gd name="T11" fmla="*/ 28101 h 24"/>
              <a:gd name="T12" fmla="*/ 128194 w 89"/>
              <a:gd name="T13" fmla="*/ 24979 h 24"/>
              <a:gd name="T14" fmla="*/ 132773 w 89"/>
              <a:gd name="T15" fmla="*/ 20295 h 24"/>
              <a:gd name="T16" fmla="*/ 135825 w 89"/>
              <a:gd name="T17" fmla="*/ 17173 h 24"/>
              <a:gd name="T18" fmla="*/ 135825 w 89"/>
              <a:gd name="T19" fmla="*/ 15612 h 24"/>
              <a:gd name="T20" fmla="*/ 135825 w 89"/>
              <a:gd name="T21" fmla="*/ 0 h 24"/>
              <a:gd name="T22" fmla="*/ 135825 w 89"/>
              <a:gd name="T23" fmla="*/ 0 h 24"/>
              <a:gd name="T24" fmla="*/ 125142 w 89"/>
              <a:gd name="T25" fmla="*/ 4684 h 24"/>
              <a:gd name="T26" fmla="*/ 109881 w 89"/>
              <a:gd name="T27" fmla="*/ 10928 h 24"/>
              <a:gd name="T28" fmla="*/ 91567 w 89"/>
              <a:gd name="T29" fmla="*/ 12489 h 24"/>
              <a:gd name="T30" fmla="*/ 68676 w 89"/>
              <a:gd name="T31" fmla="*/ 15612 h 24"/>
              <a:gd name="T32" fmla="*/ 68676 w 89"/>
              <a:gd name="T33" fmla="*/ 15612 h 24"/>
              <a:gd name="T34" fmla="*/ 45784 w 89"/>
              <a:gd name="T35" fmla="*/ 12489 h 24"/>
              <a:gd name="T36" fmla="*/ 27470 w 89"/>
              <a:gd name="T37" fmla="*/ 10928 h 24"/>
              <a:gd name="T38" fmla="*/ 12209 w 89"/>
              <a:gd name="T39" fmla="*/ 4684 h 24"/>
              <a:gd name="T40" fmla="*/ 0 w 89"/>
              <a:gd name="T41" fmla="*/ 0 h 24"/>
              <a:gd name="T42" fmla="*/ 0 w 89"/>
              <a:gd name="T43" fmla="*/ 15612 h 24"/>
              <a:gd name="T44" fmla="*/ 0 w 89"/>
              <a:gd name="T45" fmla="*/ 15612 h 24"/>
              <a:gd name="T46" fmla="*/ 0 w 89"/>
              <a:gd name="T47" fmla="*/ 17173 h 24"/>
              <a:gd name="T48" fmla="*/ 4578 w 89"/>
              <a:gd name="T49" fmla="*/ 20295 h 24"/>
              <a:gd name="T50" fmla="*/ 7631 w 89"/>
              <a:gd name="T51" fmla="*/ 24979 h 24"/>
              <a:gd name="T52" fmla="*/ 15261 w 89"/>
              <a:gd name="T53" fmla="*/ 28101 h 24"/>
              <a:gd name="T54" fmla="*/ 24418 w 89"/>
              <a:gd name="T55" fmla="*/ 32785 h 24"/>
              <a:gd name="T56" fmla="*/ 36627 w 89"/>
              <a:gd name="T57" fmla="*/ 35907 h 24"/>
              <a:gd name="T58" fmla="*/ 51888 w 89"/>
              <a:gd name="T59" fmla="*/ 37468 h 24"/>
              <a:gd name="T60" fmla="*/ 68676 w 89"/>
              <a:gd name="T61" fmla="*/ 37468 h 24"/>
              <a:gd name="T62" fmla="*/ 68676 w 89"/>
              <a:gd name="T63" fmla="*/ 37468 h 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9" h="24">
                <a:moveTo>
                  <a:pt x="45" y="24"/>
                </a:moveTo>
                <a:lnTo>
                  <a:pt x="45" y="24"/>
                </a:lnTo>
                <a:lnTo>
                  <a:pt x="56" y="24"/>
                </a:lnTo>
                <a:lnTo>
                  <a:pt x="66" y="23"/>
                </a:lnTo>
                <a:lnTo>
                  <a:pt x="73" y="21"/>
                </a:lnTo>
                <a:lnTo>
                  <a:pt x="79" y="18"/>
                </a:lnTo>
                <a:lnTo>
                  <a:pt x="84" y="16"/>
                </a:lnTo>
                <a:lnTo>
                  <a:pt x="87" y="13"/>
                </a:lnTo>
                <a:lnTo>
                  <a:pt x="89" y="11"/>
                </a:lnTo>
                <a:lnTo>
                  <a:pt x="89" y="10"/>
                </a:lnTo>
                <a:lnTo>
                  <a:pt x="89" y="0"/>
                </a:lnTo>
                <a:lnTo>
                  <a:pt x="82" y="3"/>
                </a:lnTo>
                <a:lnTo>
                  <a:pt x="72" y="7"/>
                </a:lnTo>
                <a:lnTo>
                  <a:pt x="60" y="8"/>
                </a:lnTo>
                <a:lnTo>
                  <a:pt x="45" y="10"/>
                </a:lnTo>
                <a:lnTo>
                  <a:pt x="30" y="8"/>
                </a:lnTo>
                <a:lnTo>
                  <a:pt x="18" y="7"/>
                </a:lnTo>
                <a:lnTo>
                  <a:pt x="8" y="3"/>
                </a:lnTo>
                <a:lnTo>
                  <a:pt x="0" y="0"/>
                </a:lnTo>
                <a:lnTo>
                  <a:pt x="0" y="10"/>
                </a:lnTo>
                <a:lnTo>
                  <a:pt x="0" y="11"/>
                </a:lnTo>
                <a:lnTo>
                  <a:pt x="3" y="13"/>
                </a:lnTo>
                <a:lnTo>
                  <a:pt x="5" y="16"/>
                </a:lnTo>
                <a:lnTo>
                  <a:pt x="10" y="18"/>
                </a:lnTo>
                <a:lnTo>
                  <a:pt x="16" y="21"/>
                </a:lnTo>
                <a:lnTo>
                  <a:pt x="24" y="23"/>
                </a:lnTo>
                <a:lnTo>
                  <a:pt x="34" y="24"/>
                </a:lnTo>
                <a:lnTo>
                  <a:pt x="45" y="2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47" name="Freeform 241">
            <a:extLst>
              <a:ext uri="{FF2B5EF4-FFF2-40B4-BE49-F238E27FC236}">
                <a16:creationId xmlns:a16="http://schemas.microsoft.com/office/drawing/2014/main" id="{6F1B4617-AFF4-4447-9E50-3456724CE0F1}"/>
              </a:ext>
            </a:extLst>
          </p:cNvPr>
          <p:cNvSpPr>
            <a:spLocks/>
          </p:cNvSpPr>
          <p:nvPr/>
        </p:nvSpPr>
        <p:spPr bwMode="auto">
          <a:xfrm>
            <a:off x="9146118" y="5615518"/>
            <a:ext cx="182033" cy="57149"/>
          </a:xfrm>
          <a:custGeom>
            <a:avLst/>
            <a:gdLst>
              <a:gd name="T0" fmla="*/ 68676 w 89"/>
              <a:gd name="T1" fmla="*/ 42153 h 25"/>
              <a:gd name="T2" fmla="*/ 68676 w 89"/>
              <a:gd name="T3" fmla="*/ 42153 h 25"/>
              <a:gd name="T4" fmla="*/ 85463 w 89"/>
              <a:gd name="T5" fmla="*/ 42153 h 25"/>
              <a:gd name="T6" fmla="*/ 100724 w 89"/>
              <a:gd name="T7" fmla="*/ 38781 h 25"/>
              <a:gd name="T8" fmla="*/ 111407 w 89"/>
              <a:gd name="T9" fmla="*/ 35409 h 25"/>
              <a:gd name="T10" fmla="*/ 120564 w 89"/>
              <a:gd name="T11" fmla="*/ 30350 h 25"/>
              <a:gd name="T12" fmla="*/ 128194 w 89"/>
              <a:gd name="T13" fmla="*/ 26978 h 25"/>
              <a:gd name="T14" fmla="*/ 132773 w 89"/>
              <a:gd name="T15" fmla="*/ 23606 h 25"/>
              <a:gd name="T16" fmla="*/ 135825 w 89"/>
              <a:gd name="T17" fmla="*/ 18547 h 25"/>
              <a:gd name="T18" fmla="*/ 135825 w 89"/>
              <a:gd name="T19" fmla="*/ 16861 h 25"/>
              <a:gd name="T20" fmla="*/ 135825 w 89"/>
              <a:gd name="T21" fmla="*/ 0 h 25"/>
              <a:gd name="T22" fmla="*/ 135825 w 89"/>
              <a:gd name="T23" fmla="*/ 0 h 25"/>
              <a:gd name="T24" fmla="*/ 125142 w 89"/>
              <a:gd name="T25" fmla="*/ 6744 h 25"/>
              <a:gd name="T26" fmla="*/ 109881 w 89"/>
              <a:gd name="T27" fmla="*/ 11803 h 25"/>
              <a:gd name="T28" fmla="*/ 91567 w 89"/>
              <a:gd name="T29" fmla="*/ 15175 h 25"/>
              <a:gd name="T30" fmla="*/ 68676 w 89"/>
              <a:gd name="T31" fmla="*/ 16861 h 25"/>
              <a:gd name="T32" fmla="*/ 68676 w 89"/>
              <a:gd name="T33" fmla="*/ 16861 h 25"/>
              <a:gd name="T34" fmla="*/ 45784 w 89"/>
              <a:gd name="T35" fmla="*/ 15175 h 25"/>
              <a:gd name="T36" fmla="*/ 27470 w 89"/>
              <a:gd name="T37" fmla="*/ 11803 h 25"/>
              <a:gd name="T38" fmla="*/ 12209 w 89"/>
              <a:gd name="T39" fmla="*/ 6744 h 25"/>
              <a:gd name="T40" fmla="*/ 0 w 89"/>
              <a:gd name="T41" fmla="*/ 0 h 25"/>
              <a:gd name="T42" fmla="*/ 0 w 89"/>
              <a:gd name="T43" fmla="*/ 16861 h 25"/>
              <a:gd name="T44" fmla="*/ 0 w 89"/>
              <a:gd name="T45" fmla="*/ 16861 h 25"/>
              <a:gd name="T46" fmla="*/ 0 w 89"/>
              <a:gd name="T47" fmla="*/ 18547 h 25"/>
              <a:gd name="T48" fmla="*/ 4578 w 89"/>
              <a:gd name="T49" fmla="*/ 23606 h 25"/>
              <a:gd name="T50" fmla="*/ 7631 w 89"/>
              <a:gd name="T51" fmla="*/ 26978 h 25"/>
              <a:gd name="T52" fmla="*/ 15261 w 89"/>
              <a:gd name="T53" fmla="*/ 30350 h 25"/>
              <a:gd name="T54" fmla="*/ 24418 w 89"/>
              <a:gd name="T55" fmla="*/ 35409 h 25"/>
              <a:gd name="T56" fmla="*/ 36627 w 89"/>
              <a:gd name="T57" fmla="*/ 38781 h 25"/>
              <a:gd name="T58" fmla="*/ 51888 w 89"/>
              <a:gd name="T59" fmla="*/ 42153 h 25"/>
              <a:gd name="T60" fmla="*/ 68676 w 89"/>
              <a:gd name="T61" fmla="*/ 42153 h 25"/>
              <a:gd name="T62" fmla="*/ 68676 w 89"/>
              <a:gd name="T63" fmla="*/ 42153 h 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9" h="25">
                <a:moveTo>
                  <a:pt x="45" y="25"/>
                </a:moveTo>
                <a:lnTo>
                  <a:pt x="45" y="25"/>
                </a:lnTo>
                <a:lnTo>
                  <a:pt x="56" y="25"/>
                </a:lnTo>
                <a:lnTo>
                  <a:pt x="66" y="23"/>
                </a:lnTo>
                <a:lnTo>
                  <a:pt x="73" y="21"/>
                </a:lnTo>
                <a:lnTo>
                  <a:pt x="79" y="18"/>
                </a:lnTo>
                <a:lnTo>
                  <a:pt x="84" y="16"/>
                </a:lnTo>
                <a:lnTo>
                  <a:pt x="87" y="14"/>
                </a:lnTo>
                <a:lnTo>
                  <a:pt x="89" y="11"/>
                </a:lnTo>
                <a:lnTo>
                  <a:pt x="89" y="10"/>
                </a:lnTo>
                <a:lnTo>
                  <a:pt x="89" y="0"/>
                </a:lnTo>
                <a:lnTo>
                  <a:pt x="82" y="4"/>
                </a:lnTo>
                <a:lnTo>
                  <a:pt x="72" y="7"/>
                </a:lnTo>
                <a:lnTo>
                  <a:pt x="60" y="9"/>
                </a:lnTo>
                <a:lnTo>
                  <a:pt x="45" y="10"/>
                </a:lnTo>
                <a:lnTo>
                  <a:pt x="30" y="9"/>
                </a:lnTo>
                <a:lnTo>
                  <a:pt x="18" y="7"/>
                </a:lnTo>
                <a:lnTo>
                  <a:pt x="8" y="4"/>
                </a:lnTo>
                <a:lnTo>
                  <a:pt x="0" y="0"/>
                </a:lnTo>
                <a:lnTo>
                  <a:pt x="0" y="10"/>
                </a:lnTo>
                <a:lnTo>
                  <a:pt x="0" y="11"/>
                </a:lnTo>
                <a:lnTo>
                  <a:pt x="3" y="14"/>
                </a:lnTo>
                <a:lnTo>
                  <a:pt x="5" y="16"/>
                </a:lnTo>
                <a:lnTo>
                  <a:pt x="10" y="18"/>
                </a:lnTo>
                <a:lnTo>
                  <a:pt x="16" y="21"/>
                </a:lnTo>
                <a:lnTo>
                  <a:pt x="24" y="23"/>
                </a:lnTo>
                <a:lnTo>
                  <a:pt x="34" y="25"/>
                </a:lnTo>
                <a:lnTo>
                  <a:pt x="45" y="2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48" name="Freeform 242">
            <a:extLst>
              <a:ext uri="{FF2B5EF4-FFF2-40B4-BE49-F238E27FC236}">
                <a16:creationId xmlns:a16="http://schemas.microsoft.com/office/drawing/2014/main" id="{F6728C87-D96C-4B90-BDFD-B7D6E43D22AA}"/>
              </a:ext>
            </a:extLst>
          </p:cNvPr>
          <p:cNvSpPr>
            <a:spLocks/>
          </p:cNvSpPr>
          <p:nvPr/>
        </p:nvSpPr>
        <p:spPr bwMode="auto">
          <a:xfrm>
            <a:off x="9152467" y="5564717"/>
            <a:ext cx="175684" cy="50800"/>
          </a:xfrm>
          <a:custGeom>
            <a:avLst/>
            <a:gdLst>
              <a:gd name="T0" fmla="*/ 65571 w 84"/>
              <a:gd name="T1" fmla="*/ 37468 h 25"/>
              <a:gd name="T2" fmla="*/ 65571 w 84"/>
              <a:gd name="T3" fmla="*/ 37468 h 25"/>
              <a:gd name="T4" fmla="*/ 92111 w 84"/>
              <a:gd name="T5" fmla="*/ 35969 h 25"/>
              <a:gd name="T6" fmla="*/ 110845 w 84"/>
              <a:gd name="T7" fmla="*/ 31473 h 25"/>
              <a:gd name="T8" fmla="*/ 123335 w 84"/>
              <a:gd name="T9" fmla="*/ 26977 h 25"/>
              <a:gd name="T10" fmla="*/ 131141 w 84"/>
              <a:gd name="T11" fmla="*/ 20982 h 25"/>
              <a:gd name="T12" fmla="*/ 131141 w 84"/>
              <a:gd name="T13" fmla="*/ 20982 h 25"/>
              <a:gd name="T14" fmla="*/ 126457 w 84"/>
              <a:gd name="T15" fmla="*/ 14987 h 25"/>
              <a:gd name="T16" fmla="*/ 121774 w 84"/>
              <a:gd name="T17" fmla="*/ 11990 h 25"/>
              <a:gd name="T18" fmla="*/ 106162 w 84"/>
              <a:gd name="T19" fmla="*/ 5995 h 25"/>
              <a:gd name="T20" fmla="*/ 85866 w 84"/>
              <a:gd name="T21" fmla="*/ 2997 h 25"/>
              <a:gd name="T22" fmla="*/ 65571 w 84"/>
              <a:gd name="T23" fmla="*/ 0 h 25"/>
              <a:gd name="T24" fmla="*/ 65571 w 84"/>
              <a:gd name="T25" fmla="*/ 0 h 25"/>
              <a:gd name="T26" fmla="*/ 43714 w 84"/>
              <a:gd name="T27" fmla="*/ 2997 h 25"/>
              <a:gd name="T28" fmla="*/ 24979 w 84"/>
              <a:gd name="T29" fmla="*/ 5995 h 25"/>
              <a:gd name="T30" fmla="*/ 9367 w 84"/>
              <a:gd name="T31" fmla="*/ 11990 h 25"/>
              <a:gd name="T32" fmla="*/ 3122 w 84"/>
              <a:gd name="T33" fmla="*/ 14987 h 25"/>
              <a:gd name="T34" fmla="*/ 0 w 84"/>
              <a:gd name="T35" fmla="*/ 20982 h 25"/>
              <a:gd name="T36" fmla="*/ 0 w 84"/>
              <a:gd name="T37" fmla="*/ 20982 h 25"/>
              <a:gd name="T38" fmla="*/ 7806 w 84"/>
              <a:gd name="T39" fmla="*/ 26977 h 25"/>
              <a:gd name="T40" fmla="*/ 18734 w 84"/>
              <a:gd name="T41" fmla="*/ 31473 h 25"/>
              <a:gd name="T42" fmla="*/ 39030 w 84"/>
              <a:gd name="T43" fmla="*/ 35969 h 25"/>
              <a:gd name="T44" fmla="*/ 65571 w 84"/>
              <a:gd name="T45" fmla="*/ 37468 h 25"/>
              <a:gd name="T46" fmla="*/ 65571 w 84"/>
              <a:gd name="T47" fmla="*/ 37468 h 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84" h="25">
                <a:moveTo>
                  <a:pt x="42" y="25"/>
                </a:moveTo>
                <a:lnTo>
                  <a:pt x="42" y="25"/>
                </a:lnTo>
                <a:lnTo>
                  <a:pt x="59" y="24"/>
                </a:lnTo>
                <a:lnTo>
                  <a:pt x="71" y="21"/>
                </a:lnTo>
                <a:lnTo>
                  <a:pt x="79" y="18"/>
                </a:lnTo>
                <a:lnTo>
                  <a:pt x="84" y="14"/>
                </a:lnTo>
                <a:lnTo>
                  <a:pt x="81" y="10"/>
                </a:lnTo>
                <a:lnTo>
                  <a:pt x="78" y="8"/>
                </a:lnTo>
                <a:lnTo>
                  <a:pt x="68" y="4"/>
                </a:lnTo>
                <a:lnTo>
                  <a:pt x="55" y="2"/>
                </a:lnTo>
                <a:lnTo>
                  <a:pt x="42" y="0"/>
                </a:lnTo>
                <a:lnTo>
                  <a:pt x="28" y="2"/>
                </a:lnTo>
                <a:lnTo>
                  <a:pt x="16" y="4"/>
                </a:lnTo>
                <a:lnTo>
                  <a:pt x="6" y="8"/>
                </a:lnTo>
                <a:lnTo>
                  <a:pt x="2" y="10"/>
                </a:lnTo>
                <a:lnTo>
                  <a:pt x="0" y="14"/>
                </a:lnTo>
                <a:lnTo>
                  <a:pt x="5" y="18"/>
                </a:lnTo>
                <a:lnTo>
                  <a:pt x="12" y="21"/>
                </a:lnTo>
                <a:lnTo>
                  <a:pt x="25" y="24"/>
                </a:lnTo>
                <a:lnTo>
                  <a:pt x="42" y="2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49" name="Freeform 243">
            <a:extLst>
              <a:ext uri="{FF2B5EF4-FFF2-40B4-BE49-F238E27FC236}">
                <a16:creationId xmlns:a16="http://schemas.microsoft.com/office/drawing/2014/main" id="{56CA7066-96AF-414E-8FA8-EF2B5B3979C6}"/>
              </a:ext>
            </a:extLst>
          </p:cNvPr>
          <p:cNvSpPr>
            <a:spLocks/>
          </p:cNvSpPr>
          <p:nvPr/>
        </p:nvSpPr>
        <p:spPr bwMode="auto">
          <a:xfrm>
            <a:off x="9146118" y="5721351"/>
            <a:ext cx="156633" cy="50800"/>
          </a:xfrm>
          <a:custGeom>
            <a:avLst/>
            <a:gdLst>
              <a:gd name="T0" fmla="*/ 117091 w 77"/>
              <a:gd name="T1" fmla="*/ 8992 h 25"/>
              <a:gd name="T2" fmla="*/ 117091 w 77"/>
              <a:gd name="T3" fmla="*/ 8992 h 25"/>
              <a:gd name="T4" fmla="*/ 94281 w 77"/>
              <a:gd name="T5" fmla="*/ 13488 h 25"/>
              <a:gd name="T6" fmla="*/ 68430 w 77"/>
              <a:gd name="T7" fmla="*/ 14987 h 25"/>
              <a:gd name="T8" fmla="*/ 68430 w 77"/>
              <a:gd name="T9" fmla="*/ 14987 h 25"/>
              <a:gd name="T10" fmla="*/ 45620 w 77"/>
              <a:gd name="T11" fmla="*/ 13488 h 25"/>
              <a:gd name="T12" fmla="*/ 27372 w 77"/>
              <a:gd name="T13" fmla="*/ 11990 h 25"/>
              <a:gd name="T14" fmla="*/ 12165 w 77"/>
              <a:gd name="T15" fmla="*/ 5995 h 25"/>
              <a:gd name="T16" fmla="*/ 0 w 77"/>
              <a:gd name="T17" fmla="*/ 0 h 25"/>
              <a:gd name="T18" fmla="*/ 0 w 77"/>
              <a:gd name="T19" fmla="*/ 7494 h 25"/>
              <a:gd name="T20" fmla="*/ 0 w 77"/>
              <a:gd name="T21" fmla="*/ 7494 h 25"/>
              <a:gd name="T22" fmla="*/ 3041 w 77"/>
              <a:gd name="T23" fmla="*/ 14987 h 25"/>
              <a:gd name="T24" fmla="*/ 6083 w 77"/>
              <a:gd name="T25" fmla="*/ 20982 h 25"/>
              <a:gd name="T26" fmla="*/ 13686 w 77"/>
              <a:gd name="T27" fmla="*/ 26977 h 25"/>
              <a:gd name="T28" fmla="*/ 21289 w 77"/>
              <a:gd name="T29" fmla="*/ 29974 h 25"/>
              <a:gd name="T30" fmla="*/ 31934 w 77"/>
              <a:gd name="T31" fmla="*/ 32972 h 25"/>
              <a:gd name="T32" fmla="*/ 44099 w 77"/>
              <a:gd name="T33" fmla="*/ 35969 h 25"/>
              <a:gd name="T34" fmla="*/ 68430 w 77"/>
              <a:gd name="T35" fmla="*/ 37468 h 25"/>
              <a:gd name="T36" fmla="*/ 68430 w 77"/>
              <a:gd name="T37" fmla="*/ 37468 h 25"/>
              <a:gd name="T38" fmla="*/ 86678 w 77"/>
              <a:gd name="T39" fmla="*/ 35969 h 25"/>
              <a:gd name="T40" fmla="*/ 106446 w 77"/>
              <a:gd name="T41" fmla="*/ 31473 h 25"/>
              <a:gd name="T42" fmla="*/ 106446 w 77"/>
              <a:gd name="T43" fmla="*/ 31473 h 25"/>
              <a:gd name="T44" fmla="*/ 109488 w 77"/>
              <a:gd name="T45" fmla="*/ 20982 h 25"/>
              <a:gd name="T46" fmla="*/ 117091 w 77"/>
              <a:gd name="T47" fmla="*/ 8992 h 25"/>
              <a:gd name="T48" fmla="*/ 117091 w 77"/>
              <a:gd name="T49" fmla="*/ 8992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77" h="25">
                <a:moveTo>
                  <a:pt x="77" y="6"/>
                </a:moveTo>
                <a:lnTo>
                  <a:pt x="77" y="6"/>
                </a:lnTo>
                <a:lnTo>
                  <a:pt x="62" y="9"/>
                </a:lnTo>
                <a:lnTo>
                  <a:pt x="45" y="10"/>
                </a:lnTo>
                <a:lnTo>
                  <a:pt x="30" y="9"/>
                </a:lnTo>
                <a:lnTo>
                  <a:pt x="18" y="8"/>
                </a:lnTo>
                <a:lnTo>
                  <a:pt x="8" y="4"/>
                </a:lnTo>
                <a:lnTo>
                  <a:pt x="0" y="0"/>
                </a:lnTo>
                <a:lnTo>
                  <a:pt x="0" y="5"/>
                </a:lnTo>
                <a:lnTo>
                  <a:pt x="2" y="10"/>
                </a:lnTo>
                <a:lnTo>
                  <a:pt x="4" y="14"/>
                </a:lnTo>
                <a:lnTo>
                  <a:pt x="9" y="18"/>
                </a:lnTo>
                <a:lnTo>
                  <a:pt x="14" y="20"/>
                </a:lnTo>
                <a:lnTo>
                  <a:pt x="21" y="22"/>
                </a:lnTo>
                <a:lnTo>
                  <a:pt x="29" y="24"/>
                </a:lnTo>
                <a:lnTo>
                  <a:pt x="45" y="25"/>
                </a:lnTo>
                <a:lnTo>
                  <a:pt x="57" y="24"/>
                </a:lnTo>
                <a:lnTo>
                  <a:pt x="70" y="21"/>
                </a:lnTo>
                <a:lnTo>
                  <a:pt x="72" y="14"/>
                </a:lnTo>
                <a:lnTo>
                  <a:pt x="77" y="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50" name="Freeform 244">
            <a:extLst>
              <a:ext uri="{FF2B5EF4-FFF2-40B4-BE49-F238E27FC236}">
                <a16:creationId xmlns:a16="http://schemas.microsoft.com/office/drawing/2014/main" id="{98BB44E8-EC0C-449B-98A2-5B492E3D360F}"/>
              </a:ext>
            </a:extLst>
          </p:cNvPr>
          <p:cNvSpPr>
            <a:spLocks/>
          </p:cNvSpPr>
          <p:nvPr/>
        </p:nvSpPr>
        <p:spPr bwMode="auto">
          <a:xfrm>
            <a:off x="9315451" y="5734051"/>
            <a:ext cx="74083" cy="74083"/>
          </a:xfrm>
          <a:custGeom>
            <a:avLst/>
            <a:gdLst>
              <a:gd name="T0" fmla="*/ 56203 w 37"/>
              <a:gd name="T1" fmla="*/ 12152 h 37"/>
              <a:gd name="T2" fmla="*/ 44051 w 37"/>
              <a:gd name="T3" fmla="*/ 0 h 37"/>
              <a:gd name="T4" fmla="*/ 27342 w 37"/>
              <a:gd name="T5" fmla="*/ 18228 h 37"/>
              <a:gd name="T6" fmla="*/ 10633 w 37"/>
              <a:gd name="T7" fmla="*/ 0 h 37"/>
              <a:gd name="T8" fmla="*/ 0 w 37"/>
              <a:gd name="T9" fmla="*/ 12152 h 37"/>
              <a:gd name="T10" fmla="*/ 16709 w 37"/>
              <a:gd name="T11" fmla="*/ 28861 h 37"/>
              <a:gd name="T12" fmla="*/ 0 w 37"/>
              <a:gd name="T13" fmla="*/ 45570 h 37"/>
              <a:gd name="T14" fmla="*/ 10633 w 37"/>
              <a:gd name="T15" fmla="*/ 56203 h 37"/>
              <a:gd name="T16" fmla="*/ 27342 w 37"/>
              <a:gd name="T17" fmla="*/ 39494 h 37"/>
              <a:gd name="T18" fmla="*/ 44051 w 37"/>
              <a:gd name="T19" fmla="*/ 56203 h 37"/>
              <a:gd name="T20" fmla="*/ 56203 w 37"/>
              <a:gd name="T21" fmla="*/ 45570 h 37"/>
              <a:gd name="T22" fmla="*/ 39494 w 37"/>
              <a:gd name="T23" fmla="*/ 28861 h 37"/>
              <a:gd name="T24" fmla="*/ 56203 w 37"/>
              <a:gd name="T25" fmla="*/ 12152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7" h="37">
                <a:moveTo>
                  <a:pt x="37" y="8"/>
                </a:moveTo>
                <a:lnTo>
                  <a:pt x="29" y="0"/>
                </a:lnTo>
                <a:lnTo>
                  <a:pt x="18" y="12"/>
                </a:lnTo>
                <a:lnTo>
                  <a:pt x="7" y="0"/>
                </a:lnTo>
                <a:lnTo>
                  <a:pt x="0" y="8"/>
                </a:lnTo>
                <a:lnTo>
                  <a:pt x="11" y="19"/>
                </a:lnTo>
                <a:lnTo>
                  <a:pt x="0" y="30"/>
                </a:lnTo>
                <a:lnTo>
                  <a:pt x="7" y="37"/>
                </a:lnTo>
                <a:lnTo>
                  <a:pt x="18" y="26"/>
                </a:lnTo>
                <a:lnTo>
                  <a:pt x="29" y="37"/>
                </a:lnTo>
                <a:lnTo>
                  <a:pt x="37" y="30"/>
                </a:lnTo>
                <a:lnTo>
                  <a:pt x="26" y="19"/>
                </a:lnTo>
                <a:lnTo>
                  <a:pt x="37" y="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51" name="Freeform 245">
            <a:extLst>
              <a:ext uri="{FF2B5EF4-FFF2-40B4-BE49-F238E27FC236}">
                <a16:creationId xmlns:a16="http://schemas.microsoft.com/office/drawing/2014/main" id="{A20450CD-E415-416F-A814-AC31074122FA}"/>
              </a:ext>
            </a:extLst>
          </p:cNvPr>
          <p:cNvSpPr>
            <a:spLocks/>
          </p:cNvSpPr>
          <p:nvPr/>
        </p:nvSpPr>
        <p:spPr bwMode="auto">
          <a:xfrm>
            <a:off x="11313585" y="5278967"/>
            <a:ext cx="19049" cy="16933"/>
          </a:xfrm>
          <a:custGeom>
            <a:avLst/>
            <a:gdLst>
              <a:gd name="T0" fmla="*/ 0 w 10"/>
              <a:gd name="T1" fmla="*/ 7027 h 10"/>
              <a:gd name="T2" fmla="*/ 0 w 10"/>
              <a:gd name="T3" fmla="*/ 7027 h 10"/>
              <a:gd name="T4" fmla="*/ 0 w 10"/>
              <a:gd name="T5" fmla="*/ 11242 h 10"/>
              <a:gd name="T6" fmla="*/ 2811 w 10"/>
              <a:gd name="T7" fmla="*/ 12648 h 10"/>
              <a:gd name="T8" fmla="*/ 4216 w 10"/>
              <a:gd name="T9" fmla="*/ 14053 h 10"/>
              <a:gd name="T10" fmla="*/ 7027 w 10"/>
              <a:gd name="T11" fmla="*/ 14053 h 10"/>
              <a:gd name="T12" fmla="*/ 7027 w 10"/>
              <a:gd name="T13" fmla="*/ 14053 h 10"/>
              <a:gd name="T14" fmla="*/ 11242 w 10"/>
              <a:gd name="T15" fmla="*/ 14053 h 10"/>
              <a:gd name="T16" fmla="*/ 12648 w 10"/>
              <a:gd name="T17" fmla="*/ 12648 h 10"/>
              <a:gd name="T18" fmla="*/ 14053 w 10"/>
              <a:gd name="T19" fmla="*/ 11242 h 10"/>
              <a:gd name="T20" fmla="*/ 14053 w 10"/>
              <a:gd name="T21" fmla="*/ 7027 h 10"/>
              <a:gd name="T22" fmla="*/ 14053 w 10"/>
              <a:gd name="T23" fmla="*/ 7027 h 10"/>
              <a:gd name="T24" fmla="*/ 14053 w 10"/>
              <a:gd name="T25" fmla="*/ 4216 h 10"/>
              <a:gd name="T26" fmla="*/ 12648 w 10"/>
              <a:gd name="T27" fmla="*/ 2811 h 10"/>
              <a:gd name="T28" fmla="*/ 11242 w 10"/>
              <a:gd name="T29" fmla="*/ 0 h 10"/>
              <a:gd name="T30" fmla="*/ 7027 w 10"/>
              <a:gd name="T31" fmla="*/ 0 h 10"/>
              <a:gd name="T32" fmla="*/ 7027 w 10"/>
              <a:gd name="T33" fmla="*/ 0 h 10"/>
              <a:gd name="T34" fmla="*/ 4216 w 10"/>
              <a:gd name="T35" fmla="*/ 0 h 10"/>
              <a:gd name="T36" fmla="*/ 2811 w 10"/>
              <a:gd name="T37" fmla="*/ 2811 h 10"/>
              <a:gd name="T38" fmla="*/ 0 w 10"/>
              <a:gd name="T39" fmla="*/ 4216 h 10"/>
              <a:gd name="T40" fmla="*/ 0 w 10"/>
              <a:gd name="T41" fmla="*/ 7027 h 10"/>
              <a:gd name="T42" fmla="*/ 0 w 10"/>
              <a:gd name="T43" fmla="*/ 7027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0" y="5"/>
                </a:moveTo>
                <a:lnTo>
                  <a:pt x="0" y="5"/>
                </a:lnTo>
                <a:lnTo>
                  <a:pt x="0" y="8"/>
                </a:lnTo>
                <a:lnTo>
                  <a:pt x="2" y="9"/>
                </a:lnTo>
                <a:lnTo>
                  <a:pt x="3" y="10"/>
                </a:lnTo>
                <a:lnTo>
                  <a:pt x="5" y="10"/>
                </a:lnTo>
                <a:lnTo>
                  <a:pt x="8" y="10"/>
                </a:lnTo>
                <a:lnTo>
                  <a:pt x="9" y="9"/>
                </a:lnTo>
                <a:lnTo>
                  <a:pt x="10" y="8"/>
                </a:lnTo>
                <a:lnTo>
                  <a:pt x="10" y="5"/>
                </a:lnTo>
                <a:lnTo>
                  <a:pt x="10" y="3"/>
                </a:lnTo>
                <a:lnTo>
                  <a:pt x="9" y="2"/>
                </a:lnTo>
                <a:lnTo>
                  <a:pt x="8" y="0"/>
                </a:lnTo>
                <a:lnTo>
                  <a:pt x="5" y="0"/>
                </a:lnTo>
                <a:lnTo>
                  <a:pt x="3" y="0"/>
                </a:lnTo>
                <a:lnTo>
                  <a:pt x="2" y="2"/>
                </a:lnTo>
                <a:lnTo>
                  <a:pt x="0" y="3"/>
                </a:lnTo>
                <a:lnTo>
                  <a:pt x="0" y="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52" name="Freeform 246">
            <a:extLst>
              <a:ext uri="{FF2B5EF4-FFF2-40B4-BE49-F238E27FC236}">
                <a16:creationId xmlns:a16="http://schemas.microsoft.com/office/drawing/2014/main" id="{AF5E1547-B88C-45BC-B84B-001B82F833A6}"/>
              </a:ext>
            </a:extLst>
          </p:cNvPr>
          <p:cNvSpPr>
            <a:spLocks/>
          </p:cNvSpPr>
          <p:nvPr/>
        </p:nvSpPr>
        <p:spPr bwMode="auto">
          <a:xfrm>
            <a:off x="11144251" y="5278967"/>
            <a:ext cx="25400" cy="16933"/>
          </a:xfrm>
          <a:custGeom>
            <a:avLst/>
            <a:gdLst>
              <a:gd name="T0" fmla="*/ 0 w 10"/>
              <a:gd name="T1" fmla="*/ 7027 h 10"/>
              <a:gd name="T2" fmla="*/ 0 w 10"/>
              <a:gd name="T3" fmla="*/ 7027 h 10"/>
              <a:gd name="T4" fmla="*/ 0 w 10"/>
              <a:gd name="T5" fmla="*/ 11242 h 10"/>
              <a:gd name="T6" fmla="*/ 3747 w 10"/>
              <a:gd name="T7" fmla="*/ 12648 h 10"/>
              <a:gd name="T8" fmla="*/ 5620 w 10"/>
              <a:gd name="T9" fmla="*/ 14053 h 10"/>
              <a:gd name="T10" fmla="*/ 9367 w 10"/>
              <a:gd name="T11" fmla="*/ 14053 h 10"/>
              <a:gd name="T12" fmla="*/ 9367 w 10"/>
              <a:gd name="T13" fmla="*/ 14053 h 10"/>
              <a:gd name="T14" fmla="*/ 14987 w 10"/>
              <a:gd name="T15" fmla="*/ 14053 h 10"/>
              <a:gd name="T16" fmla="*/ 16861 w 10"/>
              <a:gd name="T17" fmla="*/ 12648 h 10"/>
              <a:gd name="T18" fmla="*/ 18734 w 10"/>
              <a:gd name="T19" fmla="*/ 11242 h 10"/>
              <a:gd name="T20" fmla="*/ 18734 w 10"/>
              <a:gd name="T21" fmla="*/ 7027 h 10"/>
              <a:gd name="T22" fmla="*/ 18734 w 10"/>
              <a:gd name="T23" fmla="*/ 7027 h 10"/>
              <a:gd name="T24" fmla="*/ 18734 w 10"/>
              <a:gd name="T25" fmla="*/ 4216 h 10"/>
              <a:gd name="T26" fmla="*/ 16861 w 10"/>
              <a:gd name="T27" fmla="*/ 2811 h 10"/>
              <a:gd name="T28" fmla="*/ 14987 w 10"/>
              <a:gd name="T29" fmla="*/ 0 h 10"/>
              <a:gd name="T30" fmla="*/ 9367 w 10"/>
              <a:gd name="T31" fmla="*/ 0 h 10"/>
              <a:gd name="T32" fmla="*/ 9367 w 10"/>
              <a:gd name="T33" fmla="*/ 0 h 10"/>
              <a:gd name="T34" fmla="*/ 5620 w 10"/>
              <a:gd name="T35" fmla="*/ 0 h 10"/>
              <a:gd name="T36" fmla="*/ 3747 w 10"/>
              <a:gd name="T37" fmla="*/ 2811 h 10"/>
              <a:gd name="T38" fmla="*/ 0 w 10"/>
              <a:gd name="T39" fmla="*/ 4216 h 10"/>
              <a:gd name="T40" fmla="*/ 0 w 10"/>
              <a:gd name="T41" fmla="*/ 7027 h 10"/>
              <a:gd name="T42" fmla="*/ 0 w 10"/>
              <a:gd name="T43" fmla="*/ 7027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0" y="5"/>
                </a:moveTo>
                <a:lnTo>
                  <a:pt x="0" y="5"/>
                </a:lnTo>
                <a:lnTo>
                  <a:pt x="0" y="8"/>
                </a:lnTo>
                <a:lnTo>
                  <a:pt x="2" y="9"/>
                </a:lnTo>
                <a:lnTo>
                  <a:pt x="3" y="10"/>
                </a:lnTo>
                <a:lnTo>
                  <a:pt x="5" y="10"/>
                </a:lnTo>
                <a:lnTo>
                  <a:pt x="8" y="10"/>
                </a:lnTo>
                <a:lnTo>
                  <a:pt x="9" y="9"/>
                </a:lnTo>
                <a:lnTo>
                  <a:pt x="10" y="8"/>
                </a:lnTo>
                <a:lnTo>
                  <a:pt x="10" y="5"/>
                </a:lnTo>
                <a:lnTo>
                  <a:pt x="10" y="3"/>
                </a:lnTo>
                <a:lnTo>
                  <a:pt x="9" y="2"/>
                </a:lnTo>
                <a:lnTo>
                  <a:pt x="8" y="0"/>
                </a:lnTo>
                <a:lnTo>
                  <a:pt x="5" y="0"/>
                </a:lnTo>
                <a:lnTo>
                  <a:pt x="3" y="0"/>
                </a:lnTo>
                <a:lnTo>
                  <a:pt x="2" y="2"/>
                </a:lnTo>
                <a:lnTo>
                  <a:pt x="0" y="3"/>
                </a:lnTo>
                <a:lnTo>
                  <a:pt x="0" y="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53" name="Freeform 247">
            <a:extLst>
              <a:ext uri="{FF2B5EF4-FFF2-40B4-BE49-F238E27FC236}">
                <a16:creationId xmlns:a16="http://schemas.microsoft.com/office/drawing/2014/main" id="{3B7BF25E-B7C2-49A7-BDE3-AEE852F050DD}"/>
              </a:ext>
            </a:extLst>
          </p:cNvPr>
          <p:cNvSpPr>
            <a:spLocks noEditPoints="1"/>
          </p:cNvSpPr>
          <p:nvPr/>
        </p:nvSpPr>
        <p:spPr bwMode="auto">
          <a:xfrm>
            <a:off x="11140018" y="5177367"/>
            <a:ext cx="205316" cy="118533"/>
          </a:xfrm>
          <a:custGeom>
            <a:avLst/>
            <a:gdLst>
              <a:gd name="T0" fmla="*/ 0 w 99"/>
              <a:gd name="T1" fmla="*/ 30166 h 59"/>
              <a:gd name="T2" fmla="*/ 3122 w 99"/>
              <a:gd name="T3" fmla="*/ 34691 h 59"/>
              <a:gd name="T4" fmla="*/ 10928 w 99"/>
              <a:gd name="T5" fmla="*/ 42233 h 59"/>
              <a:gd name="T6" fmla="*/ 70255 w 99"/>
              <a:gd name="T7" fmla="*/ 45249 h 59"/>
              <a:gd name="T8" fmla="*/ 31224 w 99"/>
              <a:gd name="T9" fmla="*/ 73907 h 59"/>
              <a:gd name="T10" fmla="*/ 123336 w 99"/>
              <a:gd name="T11" fmla="*/ 88990 h 59"/>
              <a:gd name="T12" fmla="*/ 85867 w 99"/>
              <a:gd name="T13" fmla="*/ 73907 h 59"/>
              <a:gd name="T14" fmla="*/ 138948 w 99"/>
              <a:gd name="T15" fmla="*/ 45249 h 59"/>
              <a:gd name="T16" fmla="*/ 145193 w 99"/>
              <a:gd name="T17" fmla="*/ 42233 h 59"/>
              <a:gd name="T18" fmla="*/ 152999 w 99"/>
              <a:gd name="T19" fmla="*/ 34691 h 59"/>
              <a:gd name="T20" fmla="*/ 154560 w 99"/>
              <a:gd name="T21" fmla="*/ 0 h 59"/>
              <a:gd name="T22" fmla="*/ 62448 w 99"/>
              <a:gd name="T23" fmla="*/ 30166 h 59"/>
              <a:gd name="T24" fmla="*/ 23418 w 99"/>
              <a:gd name="T25" fmla="*/ 15083 h 59"/>
              <a:gd name="T26" fmla="*/ 62448 w 99"/>
              <a:gd name="T27" fmla="*/ 30166 h 59"/>
              <a:gd name="T28" fmla="*/ 101479 w 99"/>
              <a:gd name="T29" fmla="*/ 30166 h 59"/>
              <a:gd name="T30" fmla="*/ 95234 w 99"/>
              <a:gd name="T31" fmla="*/ 27149 h 59"/>
              <a:gd name="T32" fmla="*/ 93673 w 99"/>
              <a:gd name="T33" fmla="*/ 22625 h 59"/>
              <a:gd name="T34" fmla="*/ 93673 w 99"/>
              <a:gd name="T35" fmla="*/ 18100 h 59"/>
              <a:gd name="T36" fmla="*/ 96795 w 99"/>
              <a:gd name="T37" fmla="*/ 15083 h 59"/>
              <a:gd name="T38" fmla="*/ 101479 w 99"/>
              <a:gd name="T39" fmla="*/ 15083 h 59"/>
              <a:gd name="T40" fmla="*/ 106162 w 99"/>
              <a:gd name="T41" fmla="*/ 16591 h 59"/>
              <a:gd name="T42" fmla="*/ 109285 w 99"/>
              <a:gd name="T43" fmla="*/ 22625 h 59"/>
              <a:gd name="T44" fmla="*/ 109285 w 99"/>
              <a:gd name="T45" fmla="*/ 25641 h 59"/>
              <a:gd name="T46" fmla="*/ 104601 w 99"/>
              <a:gd name="T47" fmla="*/ 30166 h 59"/>
              <a:gd name="T48" fmla="*/ 101479 w 99"/>
              <a:gd name="T49" fmla="*/ 30166 h 59"/>
              <a:gd name="T50" fmla="*/ 123336 w 99"/>
              <a:gd name="T51" fmla="*/ 30166 h 59"/>
              <a:gd name="T52" fmla="*/ 118652 w 99"/>
              <a:gd name="T53" fmla="*/ 27149 h 59"/>
              <a:gd name="T54" fmla="*/ 115530 w 99"/>
              <a:gd name="T55" fmla="*/ 22625 h 59"/>
              <a:gd name="T56" fmla="*/ 115530 w 99"/>
              <a:gd name="T57" fmla="*/ 18100 h 59"/>
              <a:gd name="T58" fmla="*/ 120213 w 99"/>
              <a:gd name="T59" fmla="*/ 15083 h 59"/>
              <a:gd name="T60" fmla="*/ 123336 w 99"/>
              <a:gd name="T61" fmla="*/ 15083 h 59"/>
              <a:gd name="T62" fmla="*/ 129581 w 99"/>
              <a:gd name="T63" fmla="*/ 16591 h 59"/>
              <a:gd name="T64" fmla="*/ 131142 w 99"/>
              <a:gd name="T65" fmla="*/ 22625 h 59"/>
              <a:gd name="T66" fmla="*/ 131142 w 99"/>
              <a:gd name="T67" fmla="*/ 25641 h 59"/>
              <a:gd name="T68" fmla="*/ 128019 w 99"/>
              <a:gd name="T69" fmla="*/ 30166 h 59"/>
              <a:gd name="T70" fmla="*/ 123336 w 99"/>
              <a:gd name="T71" fmla="*/ 30166 h 5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99" h="59">
                <a:moveTo>
                  <a:pt x="0" y="0"/>
                </a:moveTo>
                <a:lnTo>
                  <a:pt x="0" y="20"/>
                </a:lnTo>
                <a:lnTo>
                  <a:pt x="2" y="23"/>
                </a:lnTo>
                <a:lnTo>
                  <a:pt x="3" y="27"/>
                </a:lnTo>
                <a:lnTo>
                  <a:pt x="7" y="28"/>
                </a:lnTo>
                <a:lnTo>
                  <a:pt x="10" y="30"/>
                </a:lnTo>
                <a:lnTo>
                  <a:pt x="45" y="30"/>
                </a:lnTo>
                <a:lnTo>
                  <a:pt x="45" y="49"/>
                </a:lnTo>
                <a:lnTo>
                  <a:pt x="20" y="49"/>
                </a:lnTo>
                <a:lnTo>
                  <a:pt x="20" y="59"/>
                </a:lnTo>
                <a:lnTo>
                  <a:pt x="79" y="59"/>
                </a:lnTo>
                <a:lnTo>
                  <a:pt x="79" y="49"/>
                </a:lnTo>
                <a:lnTo>
                  <a:pt x="55" y="49"/>
                </a:lnTo>
                <a:lnTo>
                  <a:pt x="55" y="30"/>
                </a:lnTo>
                <a:lnTo>
                  <a:pt x="89" y="30"/>
                </a:lnTo>
                <a:lnTo>
                  <a:pt x="93" y="28"/>
                </a:lnTo>
                <a:lnTo>
                  <a:pt x="97" y="27"/>
                </a:lnTo>
                <a:lnTo>
                  <a:pt x="98" y="23"/>
                </a:lnTo>
                <a:lnTo>
                  <a:pt x="99" y="20"/>
                </a:lnTo>
                <a:lnTo>
                  <a:pt x="99" y="0"/>
                </a:lnTo>
                <a:lnTo>
                  <a:pt x="0" y="0"/>
                </a:lnTo>
                <a:close/>
                <a:moveTo>
                  <a:pt x="40" y="20"/>
                </a:moveTo>
                <a:lnTo>
                  <a:pt x="15" y="20"/>
                </a:lnTo>
                <a:lnTo>
                  <a:pt x="15" y="10"/>
                </a:lnTo>
                <a:lnTo>
                  <a:pt x="40" y="10"/>
                </a:lnTo>
                <a:lnTo>
                  <a:pt x="40" y="20"/>
                </a:lnTo>
                <a:close/>
                <a:moveTo>
                  <a:pt x="65" y="20"/>
                </a:moveTo>
                <a:lnTo>
                  <a:pt x="65" y="20"/>
                </a:lnTo>
                <a:lnTo>
                  <a:pt x="62" y="20"/>
                </a:lnTo>
                <a:lnTo>
                  <a:pt x="61" y="18"/>
                </a:lnTo>
                <a:lnTo>
                  <a:pt x="60" y="17"/>
                </a:lnTo>
                <a:lnTo>
                  <a:pt x="60" y="15"/>
                </a:lnTo>
                <a:lnTo>
                  <a:pt x="60" y="12"/>
                </a:lnTo>
                <a:lnTo>
                  <a:pt x="61" y="11"/>
                </a:lnTo>
                <a:lnTo>
                  <a:pt x="62" y="10"/>
                </a:lnTo>
                <a:lnTo>
                  <a:pt x="65" y="10"/>
                </a:lnTo>
                <a:lnTo>
                  <a:pt x="67" y="10"/>
                </a:lnTo>
                <a:lnTo>
                  <a:pt x="68" y="11"/>
                </a:lnTo>
                <a:lnTo>
                  <a:pt x="70" y="12"/>
                </a:lnTo>
                <a:lnTo>
                  <a:pt x="70" y="15"/>
                </a:lnTo>
                <a:lnTo>
                  <a:pt x="70" y="17"/>
                </a:lnTo>
                <a:lnTo>
                  <a:pt x="68" y="18"/>
                </a:lnTo>
                <a:lnTo>
                  <a:pt x="67" y="20"/>
                </a:lnTo>
                <a:lnTo>
                  <a:pt x="65" y="20"/>
                </a:lnTo>
                <a:close/>
                <a:moveTo>
                  <a:pt x="79" y="20"/>
                </a:moveTo>
                <a:lnTo>
                  <a:pt x="79" y="20"/>
                </a:lnTo>
                <a:lnTo>
                  <a:pt x="77" y="20"/>
                </a:lnTo>
                <a:lnTo>
                  <a:pt x="76" y="18"/>
                </a:lnTo>
                <a:lnTo>
                  <a:pt x="74" y="17"/>
                </a:lnTo>
                <a:lnTo>
                  <a:pt x="74" y="15"/>
                </a:lnTo>
                <a:lnTo>
                  <a:pt x="74" y="12"/>
                </a:lnTo>
                <a:lnTo>
                  <a:pt x="76" y="11"/>
                </a:lnTo>
                <a:lnTo>
                  <a:pt x="77" y="10"/>
                </a:lnTo>
                <a:lnTo>
                  <a:pt x="79" y="10"/>
                </a:lnTo>
                <a:lnTo>
                  <a:pt x="82" y="10"/>
                </a:lnTo>
                <a:lnTo>
                  <a:pt x="83" y="11"/>
                </a:lnTo>
                <a:lnTo>
                  <a:pt x="84" y="12"/>
                </a:lnTo>
                <a:lnTo>
                  <a:pt x="84" y="15"/>
                </a:lnTo>
                <a:lnTo>
                  <a:pt x="84" y="17"/>
                </a:lnTo>
                <a:lnTo>
                  <a:pt x="83" y="18"/>
                </a:lnTo>
                <a:lnTo>
                  <a:pt x="82" y="20"/>
                </a:lnTo>
                <a:lnTo>
                  <a:pt x="79" y="2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54" name="Freeform 248">
            <a:extLst>
              <a:ext uri="{FF2B5EF4-FFF2-40B4-BE49-F238E27FC236}">
                <a16:creationId xmlns:a16="http://schemas.microsoft.com/office/drawing/2014/main" id="{899B25DA-7A56-456E-ADBB-4A7FB2EF7A71}"/>
              </a:ext>
            </a:extLst>
          </p:cNvPr>
          <p:cNvSpPr>
            <a:spLocks noEditPoints="1"/>
          </p:cNvSpPr>
          <p:nvPr/>
        </p:nvSpPr>
        <p:spPr bwMode="auto">
          <a:xfrm>
            <a:off x="11140018" y="5096934"/>
            <a:ext cx="205316" cy="57151"/>
          </a:xfrm>
          <a:custGeom>
            <a:avLst/>
            <a:gdLst>
              <a:gd name="T0" fmla="*/ 154560 w 99"/>
              <a:gd name="T1" fmla="*/ 13082 h 29"/>
              <a:gd name="T2" fmla="*/ 152999 w 99"/>
              <a:gd name="T3" fmla="*/ 8721 h 29"/>
              <a:gd name="T4" fmla="*/ 145193 w 99"/>
              <a:gd name="T5" fmla="*/ 1454 h 29"/>
              <a:gd name="T6" fmla="*/ 15612 w 99"/>
              <a:gd name="T7" fmla="*/ 0 h 29"/>
              <a:gd name="T8" fmla="*/ 10928 w 99"/>
              <a:gd name="T9" fmla="*/ 1454 h 29"/>
              <a:gd name="T10" fmla="*/ 3122 w 99"/>
              <a:gd name="T11" fmla="*/ 8721 h 29"/>
              <a:gd name="T12" fmla="*/ 0 w 99"/>
              <a:gd name="T13" fmla="*/ 42153 h 29"/>
              <a:gd name="T14" fmla="*/ 123336 w 99"/>
              <a:gd name="T15" fmla="*/ 13082 h 29"/>
              <a:gd name="T16" fmla="*/ 128019 w 99"/>
              <a:gd name="T17" fmla="*/ 13082 h 29"/>
              <a:gd name="T18" fmla="*/ 131142 w 99"/>
              <a:gd name="T19" fmla="*/ 17443 h 29"/>
              <a:gd name="T20" fmla="*/ 131142 w 99"/>
              <a:gd name="T21" fmla="*/ 20350 h 29"/>
              <a:gd name="T22" fmla="*/ 129581 w 99"/>
              <a:gd name="T23" fmla="*/ 26164 h 29"/>
              <a:gd name="T24" fmla="*/ 123336 w 99"/>
              <a:gd name="T25" fmla="*/ 27617 h 29"/>
              <a:gd name="T26" fmla="*/ 120213 w 99"/>
              <a:gd name="T27" fmla="*/ 27617 h 29"/>
              <a:gd name="T28" fmla="*/ 115530 w 99"/>
              <a:gd name="T29" fmla="*/ 24710 h 29"/>
              <a:gd name="T30" fmla="*/ 115530 w 99"/>
              <a:gd name="T31" fmla="*/ 20350 h 29"/>
              <a:gd name="T32" fmla="*/ 118652 w 99"/>
              <a:gd name="T33" fmla="*/ 15989 h 29"/>
              <a:gd name="T34" fmla="*/ 123336 w 99"/>
              <a:gd name="T35" fmla="*/ 13082 h 29"/>
              <a:gd name="T36" fmla="*/ 101479 w 99"/>
              <a:gd name="T37" fmla="*/ 13082 h 29"/>
              <a:gd name="T38" fmla="*/ 104601 w 99"/>
              <a:gd name="T39" fmla="*/ 13082 h 29"/>
              <a:gd name="T40" fmla="*/ 109285 w 99"/>
              <a:gd name="T41" fmla="*/ 17443 h 29"/>
              <a:gd name="T42" fmla="*/ 109285 w 99"/>
              <a:gd name="T43" fmla="*/ 20350 h 29"/>
              <a:gd name="T44" fmla="*/ 106162 w 99"/>
              <a:gd name="T45" fmla="*/ 26164 h 29"/>
              <a:gd name="T46" fmla="*/ 101479 w 99"/>
              <a:gd name="T47" fmla="*/ 27617 h 29"/>
              <a:gd name="T48" fmla="*/ 96795 w 99"/>
              <a:gd name="T49" fmla="*/ 27617 h 29"/>
              <a:gd name="T50" fmla="*/ 93673 w 99"/>
              <a:gd name="T51" fmla="*/ 24710 h 29"/>
              <a:gd name="T52" fmla="*/ 93673 w 99"/>
              <a:gd name="T53" fmla="*/ 20350 h 29"/>
              <a:gd name="T54" fmla="*/ 95234 w 99"/>
              <a:gd name="T55" fmla="*/ 15989 h 29"/>
              <a:gd name="T56" fmla="*/ 101479 w 99"/>
              <a:gd name="T57" fmla="*/ 13082 h 29"/>
              <a:gd name="T58" fmla="*/ 23418 w 99"/>
              <a:gd name="T59" fmla="*/ 13082 h 29"/>
              <a:gd name="T60" fmla="*/ 62448 w 99"/>
              <a:gd name="T61" fmla="*/ 27617 h 29"/>
              <a:gd name="T62" fmla="*/ 23418 w 99"/>
              <a:gd name="T63" fmla="*/ 13082 h 2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99" h="29">
                <a:moveTo>
                  <a:pt x="99" y="29"/>
                </a:moveTo>
                <a:lnTo>
                  <a:pt x="99" y="9"/>
                </a:lnTo>
                <a:lnTo>
                  <a:pt x="98" y="6"/>
                </a:lnTo>
                <a:lnTo>
                  <a:pt x="97" y="2"/>
                </a:lnTo>
                <a:lnTo>
                  <a:pt x="93" y="1"/>
                </a:lnTo>
                <a:lnTo>
                  <a:pt x="89" y="0"/>
                </a:lnTo>
                <a:lnTo>
                  <a:pt x="10" y="0"/>
                </a:lnTo>
                <a:lnTo>
                  <a:pt x="7" y="1"/>
                </a:lnTo>
                <a:lnTo>
                  <a:pt x="3" y="2"/>
                </a:lnTo>
                <a:lnTo>
                  <a:pt x="2" y="6"/>
                </a:lnTo>
                <a:lnTo>
                  <a:pt x="0" y="9"/>
                </a:lnTo>
                <a:lnTo>
                  <a:pt x="0" y="29"/>
                </a:lnTo>
                <a:lnTo>
                  <a:pt x="99" y="29"/>
                </a:lnTo>
                <a:close/>
                <a:moveTo>
                  <a:pt x="79" y="9"/>
                </a:moveTo>
                <a:lnTo>
                  <a:pt x="79" y="9"/>
                </a:lnTo>
                <a:lnTo>
                  <a:pt x="82" y="9"/>
                </a:lnTo>
                <a:lnTo>
                  <a:pt x="83" y="11"/>
                </a:lnTo>
                <a:lnTo>
                  <a:pt x="84" y="12"/>
                </a:lnTo>
                <a:lnTo>
                  <a:pt x="84" y="14"/>
                </a:lnTo>
                <a:lnTo>
                  <a:pt x="84" y="17"/>
                </a:lnTo>
                <a:lnTo>
                  <a:pt x="83" y="18"/>
                </a:lnTo>
                <a:lnTo>
                  <a:pt x="82" y="19"/>
                </a:lnTo>
                <a:lnTo>
                  <a:pt x="79" y="19"/>
                </a:lnTo>
                <a:lnTo>
                  <a:pt x="77" y="19"/>
                </a:lnTo>
                <a:lnTo>
                  <a:pt x="76" y="18"/>
                </a:lnTo>
                <a:lnTo>
                  <a:pt x="74" y="17"/>
                </a:lnTo>
                <a:lnTo>
                  <a:pt x="74" y="14"/>
                </a:lnTo>
                <a:lnTo>
                  <a:pt x="74" y="12"/>
                </a:lnTo>
                <a:lnTo>
                  <a:pt x="76" y="11"/>
                </a:lnTo>
                <a:lnTo>
                  <a:pt x="77" y="9"/>
                </a:lnTo>
                <a:lnTo>
                  <a:pt x="79" y="9"/>
                </a:lnTo>
                <a:close/>
                <a:moveTo>
                  <a:pt x="65" y="9"/>
                </a:moveTo>
                <a:lnTo>
                  <a:pt x="65" y="9"/>
                </a:lnTo>
                <a:lnTo>
                  <a:pt x="67" y="9"/>
                </a:lnTo>
                <a:lnTo>
                  <a:pt x="68" y="11"/>
                </a:lnTo>
                <a:lnTo>
                  <a:pt x="70" y="12"/>
                </a:lnTo>
                <a:lnTo>
                  <a:pt x="70" y="14"/>
                </a:lnTo>
                <a:lnTo>
                  <a:pt x="70" y="17"/>
                </a:lnTo>
                <a:lnTo>
                  <a:pt x="68" y="18"/>
                </a:lnTo>
                <a:lnTo>
                  <a:pt x="67" y="19"/>
                </a:lnTo>
                <a:lnTo>
                  <a:pt x="65" y="19"/>
                </a:lnTo>
                <a:lnTo>
                  <a:pt x="62" y="19"/>
                </a:lnTo>
                <a:lnTo>
                  <a:pt x="61" y="18"/>
                </a:lnTo>
                <a:lnTo>
                  <a:pt x="60" y="17"/>
                </a:lnTo>
                <a:lnTo>
                  <a:pt x="60" y="14"/>
                </a:lnTo>
                <a:lnTo>
                  <a:pt x="60" y="12"/>
                </a:lnTo>
                <a:lnTo>
                  <a:pt x="61" y="11"/>
                </a:lnTo>
                <a:lnTo>
                  <a:pt x="62" y="9"/>
                </a:lnTo>
                <a:lnTo>
                  <a:pt x="65" y="9"/>
                </a:lnTo>
                <a:close/>
                <a:moveTo>
                  <a:pt x="15" y="9"/>
                </a:moveTo>
                <a:lnTo>
                  <a:pt x="40" y="9"/>
                </a:lnTo>
                <a:lnTo>
                  <a:pt x="40" y="19"/>
                </a:lnTo>
                <a:lnTo>
                  <a:pt x="15" y="19"/>
                </a:lnTo>
                <a:lnTo>
                  <a:pt x="15" y="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55" name="Freeform 249">
            <a:extLst>
              <a:ext uri="{FF2B5EF4-FFF2-40B4-BE49-F238E27FC236}">
                <a16:creationId xmlns:a16="http://schemas.microsoft.com/office/drawing/2014/main" id="{62B68CC9-5328-4F5C-B1A3-4E5B6149A7BF}"/>
              </a:ext>
            </a:extLst>
          </p:cNvPr>
          <p:cNvSpPr>
            <a:spLocks noEditPoints="1"/>
          </p:cNvSpPr>
          <p:nvPr/>
        </p:nvSpPr>
        <p:spPr bwMode="auto">
          <a:xfrm>
            <a:off x="9658352" y="5583768"/>
            <a:ext cx="207433" cy="207433"/>
          </a:xfrm>
          <a:custGeom>
            <a:avLst/>
            <a:gdLst>
              <a:gd name="T0" fmla="*/ 76499 w 99"/>
              <a:gd name="T1" fmla="*/ 0 h 99"/>
              <a:gd name="T2" fmla="*/ 76499 w 99"/>
              <a:gd name="T3" fmla="*/ 0 h 99"/>
              <a:gd name="T4" fmla="*/ 62448 w 99"/>
              <a:gd name="T5" fmla="*/ 1561 h 99"/>
              <a:gd name="T6" fmla="*/ 46836 w 99"/>
              <a:gd name="T7" fmla="*/ 6245 h 99"/>
              <a:gd name="T8" fmla="*/ 34347 w 99"/>
              <a:gd name="T9" fmla="*/ 14051 h 99"/>
              <a:gd name="T10" fmla="*/ 23418 w 99"/>
              <a:gd name="T11" fmla="*/ 23418 h 99"/>
              <a:gd name="T12" fmla="*/ 14051 w 99"/>
              <a:gd name="T13" fmla="*/ 34347 h 99"/>
              <a:gd name="T14" fmla="*/ 6245 w 99"/>
              <a:gd name="T15" fmla="*/ 46836 h 99"/>
              <a:gd name="T16" fmla="*/ 1561 w 99"/>
              <a:gd name="T17" fmla="*/ 62448 h 99"/>
              <a:gd name="T18" fmla="*/ 0 w 99"/>
              <a:gd name="T19" fmla="*/ 78061 h 99"/>
              <a:gd name="T20" fmla="*/ 0 w 99"/>
              <a:gd name="T21" fmla="*/ 78061 h 99"/>
              <a:gd name="T22" fmla="*/ 1561 w 99"/>
              <a:gd name="T23" fmla="*/ 92112 h 99"/>
              <a:gd name="T24" fmla="*/ 6245 w 99"/>
              <a:gd name="T25" fmla="*/ 107724 h 99"/>
              <a:gd name="T26" fmla="*/ 14051 w 99"/>
              <a:gd name="T27" fmla="*/ 120213 h 99"/>
              <a:gd name="T28" fmla="*/ 23418 w 99"/>
              <a:gd name="T29" fmla="*/ 131142 h 99"/>
              <a:gd name="T30" fmla="*/ 34347 w 99"/>
              <a:gd name="T31" fmla="*/ 140509 h 99"/>
              <a:gd name="T32" fmla="*/ 46836 w 99"/>
              <a:gd name="T33" fmla="*/ 148315 h 99"/>
              <a:gd name="T34" fmla="*/ 62448 w 99"/>
              <a:gd name="T35" fmla="*/ 152999 h 99"/>
              <a:gd name="T36" fmla="*/ 76499 w 99"/>
              <a:gd name="T37" fmla="*/ 154560 h 99"/>
              <a:gd name="T38" fmla="*/ 76499 w 99"/>
              <a:gd name="T39" fmla="*/ 154560 h 99"/>
              <a:gd name="T40" fmla="*/ 92112 w 99"/>
              <a:gd name="T41" fmla="*/ 152999 h 99"/>
              <a:gd name="T42" fmla="*/ 107724 w 99"/>
              <a:gd name="T43" fmla="*/ 148315 h 99"/>
              <a:gd name="T44" fmla="*/ 120213 w 99"/>
              <a:gd name="T45" fmla="*/ 140509 h 99"/>
              <a:gd name="T46" fmla="*/ 131142 w 99"/>
              <a:gd name="T47" fmla="*/ 131142 h 99"/>
              <a:gd name="T48" fmla="*/ 140509 w 99"/>
              <a:gd name="T49" fmla="*/ 120213 h 99"/>
              <a:gd name="T50" fmla="*/ 148315 w 99"/>
              <a:gd name="T51" fmla="*/ 107724 h 99"/>
              <a:gd name="T52" fmla="*/ 152999 w 99"/>
              <a:gd name="T53" fmla="*/ 92112 h 99"/>
              <a:gd name="T54" fmla="*/ 154560 w 99"/>
              <a:gd name="T55" fmla="*/ 78061 h 99"/>
              <a:gd name="T56" fmla="*/ 154560 w 99"/>
              <a:gd name="T57" fmla="*/ 78061 h 99"/>
              <a:gd name="T58" fmla="*/ 152999 w 99"/>
              <a:gd name="T59" fmla="*/ 62448 h 99"/>
              <a:gd name="T60" fmla="*/ 148315 w 99"/>
              <a:gd name="T61" fmla="*/ 46836 h 99"/>
              <a:gd name="T62" fmla="*/ 140509 w 99"/>
              <a:gd name="T63" fmla="*/ 34347 h 99"/>
              <a:gd name="T64" fmla="*/ 131142 w 99"/>
              <a:gd name="T65" fmla="*/ 23418 h 99"/>
              <a:gd name="T66" fmla="*/ 120213 w 99"/>
              <a:gd name="T67" fmla="*/ 14051 h 99"/>
              <a:gd name="T68" fmla="*/ 107724 w 99"/>
              <a:gd name="T69" fmla="*/ 6245 h 99"/>
              <a:gd name="T70" fmla="*/ 92112 w 99"/>
              <a:gd name="T71" fmla="*/ 1561 h 99"/>
              <a:gd name="T72" fmla="*/ 76499 w 99"/>
              <a:gd name="T73" fmla="*/ 0 h 99"/>
              <a:gd name="T74" fmla="*/ 76499 w 99"/>
              <a:gd name="T75" fmla="*/ 0 h 99"/>
              <a:gd name="T76" fmla="*/ 115530 w 99"/>
              <a:gd name="T77" fmla="*/ 84305 h 99"/>
              <a:gd name="T78" fmla="*/ 84305 w 99"/>
              <a:gd name="T79" fmla="*/ 84305 h 99"/>
              <a:gd name="T80" fmla="*/ 84305 w 99"/>
              <a:gd name="T81" fmla="*/ 115530 h 99"/>
              <a:gd name="T82" fmla="*/ 68693 w 99"/>
              <a:gd name="T83" fmla="*/ 115530 h 99"/>
              <a:gd name="T84" fmla="*/ 68693 w 99"/>
              <a:gd name="T85" fmla="*/ 84305 h 99"/>
              <a:gd name="T86" fmla="*/ 39030 w 99"/>
              <a:gd name="T87" fmla="*/ 84305 h 99"/>
              <a:gd name="T88" fmla="*/ 39030 w 99"/>
              <a:gd name="T89" fmla="*/ 70255 h 99"/>
              <a:gd name="T90" fmla="*/ 68693 w 99"/>
              <a:gd name="T91" fmla="*/ 70255 h 99"/>
              <a:gd name="T92" fmla="*/ 68693 w 99"/>
              <a:gd name="T93" fmla="*/ 39030 h 99"/>
              <a:gd name="T94" fmla="*/ 84305 w 99"/>
              <a:gd name="T95" fmla="*/ 39030 h 99"/>
              <a:gd name="T96" fmla="*/ 84305 w 99"/>
              <a:gd name="T97" fmla="*/ 70255 h 99"/>
              <a:gd name="T98" fmla="*/ 115530 w 99"/>
              <a:gd name="T99" fmla="*/ 70255 h 99"/>
              <a:gd name="T100" fmla="*/ 115530 w 99"/>
              <a:gd name="T101" fmla="*/ 84305 h 9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99" h="99">
                <a:moveTo>
                  <a:pt x="49" y="0"/>
                </a:moveTo>
                <a:lnTo>
                  <a:pt x="49" y="0"/>
                </a:lnTo>
                <a:lnTo>
                  <a:pt x="40" y="1"/>
                </a:lnTo>
                <a:lnTo>
                  <a:pt x="30" y="4"/>
                </a:lnTo>
                <a:lnTo>
                  <a:pt x="22" y="9"/>
                </a:lnTo>
                <a:lnTo>
                  <a:pt x="15" y="15"/>
                </a:lnTo>
                <a:lnTo>
                  <a:pt x="9" y="22"/>
                </a:lnTo>
                <a:lnTo>
                  <a:pt x="4" y="30"/>
                </a:lnTo>
                <a:lnTo>
                  <a:pt x="1" y="40"/>
                </a:lnTo>
                <a:lnTo>
                  <a:pt x="0" y="50"/>
                </a:lnTo>
                <a:lnTo>
                  <a:pt x="1" y="59"/>
                </a:lnTo>
                <a:lnTo>
                  <a:pt x="4" y="69"/>
                </a:lnTo>
                <a:lnTo>
                  <a:pt x="9" y="77"/>
                </a:lnTo>
                <a:lnTo>
                  <a:pt x="15" y="84"/>
                </a:lnTo>
                <a:lnTo>
                  <a:pt x="22" y="90"/>
                </a:lnTo>
                <a:lnTo>
                  <a:pt x="30" y="95"/>
                </a:lnTo>
                <a:lnTo>
                  <a:pt x="40" y="98"/>
                </a:lnTo>
                <a:lnTo>
                  <a:pt x="49" y="99"/>
                </a:lnTo>
                <a:lnTo>
                  <a:pt x="59" y="98"/>
                </a:lnTo>
                <a:lnTo>
                  <a:pt x="69" y="95"/>
                </a:lnTo>
                <a:lnTo>
                  <a:pt x="77" y="90"/>
                </a:lnTo>
                <a:lnTo>
                  <a:pt x="84" y="84"/>
                </a:lnTo>
                <a:lnTo>
                  <a:pt x="90" y="77"/>
                </a:lnTo>
                <a:lnTo>
                  <a:pt x="95" y="69"/>
                </a:lnTo>
                <a:lnTo>
                  <a:pt x="98" y="59"/>
                </a:lnTo>
                <a:lnTo>
                  <a:pt x="99" y="50"/>
                </a:lnTo>
                <a:lnTo>
                  <a:pt x="98" y="40"/>
                </a:lnTo>
                <a:lnTo>
                  <a:pt x="95" y="30"/>
                </a:lnTo>
                <a:lnTo>
                  <a:pt x="90" y="22"/>
                </a:lnTo>
                <a:lnTo>
                  <a:pt x="84" y="15"/>
                </a:lnTo>
                <a:lnTo>
                  <a:pt x="77" y="9"/>
                </a:lnTo>
                <a:lnTo>
                  <a:pt x="69" y="4"/>
                </a:lnTo>
                <a:lnTo>
                  <a:pt x="59" y="1"/>
                </a:lnTo>
                <a:lnTo>
                  <a:pt x="49" y="0"/>
                </a:lnTo>
                <a:close/>
                <a:moveTo>
                  <a:pt x="74" y="54"/>
                </a:moveTo>
                <a:lnTo>
                  <a:pt x="54" y="54"/>
                </a:lnTo>
                <a:lnTo>
                  <a:pt x="54" y="74"/>
                </a:lnTo>
                <a:lnTo>
                  <a:pt x="44" y="74"/>
                </a:lnTo>
                <a:lnTo>
                  <a:pt x="44" y="54"/>
                </a:lnTo>
                <a:lnTo>
                  <a:pt x="25" y="54"/>
                </a:lnTo>
                <a:lnTo>
                  <a:pt x="25" y="45"/>
                </a:lnTo>
                <a:lnTo>
                  <a:pt x="44" y="45"/>
                </a:lnTo>
                <a:lnTo>
                  <a:pt x="44" y="25"/>
                </a:lnTo>
                <a:lnTo>
                  <a:pt x="54" y="25"/>
                </a:lnTo>
                <a:lnTo>
                  <a:pt x="54" y="45"/>
                </a:lnTo>
                <a:lnTo>
                  <a:pt x="74" y="45"/>
                </a:lnTo>
                <a:lnTo>
                  <a:pt x="74" y="5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56" name="Freeform 250">
            <a:extLst>
              <a:ext uri="{FF2B5EF4-FFF2-40B4-BE49-F238E27FC236}">
                <a16:creationId xmlns:a16="http://schemas.microsoft.com/office/drawing/2014/main" id="{20A59C30-EC95-4A03-9AAF-01B4179CBFA4}"/>
              </a:ext>
            </a:extLst>
          </p:cNvPr>
          <p:cNvSpPr>
            <a:spLocks noEditPoints="1"/>
          </p:cNvSpPr>
          <p:nvPr/>
        </p:nvSpPr>
        <p:spPr bwMode="auto">
          <a:xfrm>
            <a:off x="10151534" y="5583768"/>
            <a:ext cx="207433" cy="207433"/>
          </a:xfrm>
          <a:custGeom>
            <a:avLst/>
            <a:gdLst>
              <a:gd name="T0" fmla="*/ 76499 w 99"/>
              <a:gd name="T1" fmla="*/ 0 h 99"/>
              <a:gd name="T2" fmla="*/ 76499 w 99"/>
              <a:gd name="T3" fmla="*/ 0 h 99"/>
              <a:gd name="T4" fmla="*/ 60887 w 99"/>
              <a:gd name="T5" fmla="*/ 1561 h 99"/>
              <a:gd name="T6" fmla="*/ 45275 w 99"/>
              <a:gd name="T7" fmla="*/ 6245 h 99"/>
              <a:gd name="T8" fmla="*/ 34347 w 99"/>
              <a:gd name="T9" fmla="*/ 14051 h 99"/>
              <a:gd name="T10" fmla="*/ 23418 w 99"/>
              <a:gd name="T11" fmla="*/ 23418 h 99"/>
              <a:gd name="T12" fmla="*/ 14051 w 99"/>
              <a:gd name="T13" fmla="*/ 34347 h 99"/>
              <a:gd name="T14" fmla="*/ 6245 w 99"/>
              <a:gd name="T15" fmla="*/ 46836 h 99"/>
              <a:gd name="T16" fmla="*/ 1561 w 99"/>
              <a:gd name="T17" fmla="*/ 62448 h 99"/>
              <a:gd name="T18" fmla="*/ 0 w 99"/>
              <a:gd name="T19" fmla="*/ 78061 h 99"/>
              <a:gd name="T20" fmla="*/ 0 w 99"/>
              <a:gd name="T21" fmla="*/ 78061 h 99"/>
              <a:gd name="T22" fmla="*/ 1561 w 99"/>
              <a:gd name="T23" fmla="*/ 92112 h 99"/>
              <a:gd name="T24" fmla="*/ 6245 w 99"/>
              <a:gd name="T25" fmla="*/ 107724 h 99"/>
              <a:gd name="T26" fmla="*/ 14051 w 99"/>
              <a:gd name="T27" fmla="*/ 120213 h 99"/>
              <a:gd name="T28" fmla="*/ 23418 w 99"/>
              <a:gd name="T29" fmla="*/ 131142 h 99"/>
              <a:gd name="T30" fmla="*/ 34347 w 99"/>
              <a:gd name="T31" fmla="*/ 140509 h 99"/>
              <a:gd name="T32" fmla="*/ 45275 w 99"/>
              <a:gd name="T33" fmla="*/ 148315 h 99"/>
              <a:gd name="T34" fmla="*/ 60887 w 99"/>
              <a:gd name="T35" fmla="*/ 152999 h 99"/>
              <a:gd name="T36" fmla="*/ 76499 w 99"/>
              <a:gd name="T37" fmla="*/ 154560 h 99"/>
              <a:gd name="T38" fmla="*/ 76499 w 99"/>
              <a:gd name="T39" fmla="*/ 154560 h 99"/>
              <a:gd name="T40" fmla="*/ 92112 w 99"/>
              <a:gd name="T41" fmla="*/ 152999 h 99"/>
              <a:gd name="T42" fmla="*/ 107724 w 99"/>
              <a:gd name="T43" fmla="*/ 148315 h 99"/>
              <a:gd name="T44" fmla="*/ 118652 w 99"/>
              <a:gd name="T45" fmla="*/ 140509 h 99"/>
              <a:gd name="T46" fmla="*/ 131142 w 99"/>
              <a:gd name="T47" fmla="*/ 131142 h 99"/>
              <a:gd name="T48" fmla="*/ 140509 w 99"/>
              <a:gd name="T49" fmla="*/ 120213 h 99"/>
              <a:gd name="T50" fmla="*/ 148315 w 99"/>
              <a:gd name="T51" fmla="*/ 107724 h 99"/>
              <a:gd name="T52" fmla="*/ 151438 w 99"/>
              <a:gd name="T53" fmla="*/ 92112 h 99"/>
              <a:gd name="T54" fmla="*/ 154560 w 99"/>
              <a:gd name="T55" fmla="*/ 78061 h 99"/>
              <a:gd name="T56" fmla="*/ 154560 w 99"/>
              <a:gd name="T57" fmla="*/ 78061 h 99"/>
              <a:gd name="T58" fmla="*/ 151438 w 99"/>
              <a:gd name="T59" fmla="*/ 62448 h 99"/>
              <a:gd name="T60" fmla="*/ 148315 w 99"/>
              <a:gd name="T61" fmla="*/ 46836 h 99"/>
              <a:gd name="T62" fmla="*/ 140509 w 99"/>
              <a:gd name="T63" fmla="*/ 34347 h 99"/>
              <a:gd name="T64" fmla="*/ 131142 w 99"/>
              <a:gd name="T65" fmla="*/ 23418 h 99"/>
              <a:gd name="T66" fmla="*/ 118652 w 99"/>
              <a:gd name="T67" fmla="*/ 14051 h 99"/>
              <a:gd name="T68" fmla="*/ 107724 w 99"/>
              <a:gd name="T69" fmla="*/ 6245 h 99"/>
              <a:gd name="T70" fmla="*/ 92112 w 99"/>
              <a:gd name="T71" fmla="*/ 1561 h 99"/>
              <a:gd name="T72" fmla="*/ 76499 w 99"/>
              <a:gd name="T73" fmla="*/ 0 h 99"/>
              <a:gd name="T74" fmla="*/ 76499 w 99"/>
              <a:gd name="T75" fmla="*/ 0 h 99"/>
              <a:gd name="T76" fmla="*/ 115530 w 99"/>
              <a:gd name="T77" fmla="*/ 84305 h 99"/>
              <a:gd name="T78" fmla="*/ 39030 w 99"/>
              <a:gd name="T79" fmla="*/ 84305 h 99"/>
              <a:gd name="T80" fmla="*/ 39030 w 99"/>
              <a:gd name="T81" fmla="*/ 70255 h 99"/>
              <a:gd name="T82" fmla="*/ 115530 w 99"/>
              <a:gd name="T83" fmla="*/ 70255 h 99"/>
              <a:gd name="T84" fmla="*/ 115530 w 99"/>
              <a:gd name="T85" fmla="*/ 84305 h 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99" h="99">
                <a:moveTo>
                  <a:pt x="49" y="0"/>
                </a:moveTo>
                <a:lnTo>
                  <a:pt x="49" y="0"/>
                </a:lnTo>
                <a:lnTo>
                  <a:pt x="39" y="1"/>
                </a:lnTo>
                <a:lnTo>
                  <a:pt x="29" y="4"/>
                </a:lnTo>
                <a:lnTo>
                  <a:pt x="22" y="9"/>
                </a:lnTo>
                <a:lnTo>
                  <a:pt x="15" y="15"/>
                </a:lnTo>
                <a:lnTo>
                  <a:pt x="9" y="22"/>
                </a:lnTo>
                <a:lnTo>
                  <a:pt x="4" y="30"/>
                </a:lnTo>
                <a:lnTo>
                  <a:pt x="1" y="40"/>
                </a:lnTo>
                <a:lnTo>
                  <a:pt x="0" y="50"/>
                </a:lnTo>
                <a:lnTo>
                  <a:pt x="1" y="59"/>
                </a:lnTo>
                <a:lnTo>
                  <a:pt x="4" y="69"/>
                </a:lnTo>
                <a:lnTo>
                  <a:pt x="9" y="77"/>
                </a:lnTo>
                <a:lnTo>
                  <a:pt x="15" y="84"/>
                </a:lnTo>
                <a:lnTo>
                  <a:pt x="22" y="90"/>
                </a:lnTo>
                <a:lnTo>
                  <a:pt x="29" y="95"/>
                </a:lnTo>
                <a:lnTo>
                  <a:pt x="39" y="98"/>
                </a:lnTo>
                <a:lnTo>
                  <a:pt x="49" y="99"/>
                </a:lnTo>
                <a:lnTo>
                  <a:pt x="59" y="98"/>
                </a:lnTo>
                <a:lnTo>
                  <a:pt x="69" y="95"/>
                </a:lnTo>
                <a:lnTo>
                  <a:pt x="76" y="90"/>
                </a:lnTo>
                <a:lnTo>
                  <a:pt x="84" y="84"/>
                </a:lnTo>
                <a:lnTo>
                  <a:pt x="90" y="77"/>
                </a:lnTo>
                <a:lnTo>
                  <a:pt x="95" y="69"/>
                </a:lnTo>
                <a:lnTo>
                  <a:pt x="97" y="59"/>
                </a:lnTo>
                <a:lnTo>
                  <a:pt x="99" y="50"/>
                </a:lnTo>
                <a:lnTo>
                  <a:pt x="97" y="40"/>
                </a:lnTo>
                <a:lnTo>
                  <a:pt x="95" y="30"/>
                </a:lnTo>
                <a:lnTo>
                  <a:pt x="90" y="22"/>
                </a:lnTo>
                <a:lnTo>
                  <a:pt x="84" y="15"/>
                </a:lnTo>
                <a:lnTo>
                  <a:pt x="76" y="9"/>
                </a:lnTo>
                <a:lnTo>
                  <a:pt x="69" y="4"/>
                </a:lnTo>
                <a:lnTo>
                  <a:pt x="59" y="1"/>
                </a:lnTo>
                <a:lnTo>
                  <a:pt x="49" y="0"/>
                </a:lnTo>
                <a:close/>
                <a:moveTo>
                  <a:pt x="74" y="54"/>
                </a:moveTo>
                <a:lnTo>
                  <a:pt x="25" y="54"/>
                </a:lnTo>
                <a:lnTo>
                  <a:pt x="25" y="45"/>
                </a:lnTo>
                <a:lnTo>
                  <a:pt x="74" y="45"/>
                </a:lnTo>
                <a:lnTo>
                  <a:pt x="74" y="5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57" name="Freeform 251">
            <a:extLst>
              <a:ext uri="{FF2B5EF4-FFF2-40B4-BE49-F238E27FC236}">
                <a16:creationId xmlns:a16="http://schemas.microsoft.com/office/drawing/2014/main" id="{918C7115-EE97-4183-B0FA-9F85225903E0}"/>
              </a:ext>
            </a:extLst>
          </p:cNvPr>
          <p:cNvSpPr>
            <a:spLocks noEditPoints="1"/>
          </p:cNvSpPr>
          <p:nvPr/>
        </p:nvSpPr>
        <p:spPr bwMode="auto">
          <a:xfrm>
            <a:off x="10644718" y="5583768"/>
            <a:ext cx="207433" cy="207433"/>
          </a:xfrm>
          <a:custGeom>
            <a:avLst/>
            <a:gdLst>
              <a:gd name="T0" fmla="*/ 77280 w 98"/>
              <a:gd name="T1" fmla="*/ 0 h 99"/>
              <a:gd name="T2" fmla="*/ 77280 w 98"/>
              <a:gd name="T3" fmla="*/ 0 h 99"/>
              <a:gd name="T4" fmla="*/ 61509 w 98"/>
              <a:gd name="T5" fmla="*/ 1561 h 99"/>
              <a:gd name="T6" fmla="*/ 45737 w 98"/>
              <a:gd name="T7" fmla="*/ 6245 h 99"/>
              <a:gd name="T8" fmla="*/ 34697 w 98"/>
              <a:gd name="T9" fmla="*/ 14051 h 99"/>
              <a:gd name="T10" fmla="*/ 22080 w 98"/>
              <a:gd name="T11" fmla="*/ 23418 h 99"/>
              <a:gd name="T12" fmla="*/ 12617 w 98"/>
              <a:gd name="T13" fmla="*/ 34347 h 99"/>
              <a:gd name="T14" fmla="*/ 4731 w 98"/>
              <a:gd name="T15" fmla="*/ 46836 h 99"/>
              <a:gd name="T16" fmla="*/ 1577 w 98"/>
              <a:gd name="T17" fmla="*/ 62448 h 99"/>
              <a:gd name="T18" fmla="*/ 0 w 98"/>
              <a:gd name="T19" fmla="*/ 78061 h 99"/>
              <a:gd name="T20" fmla="*/ 0 w 98"/>
              <a:gd name="T21" fmla="*/ 78061 h 99"/>
              <a:gd name="T22" fmla="*/ 1577 w 98"/>
              <a:gd name="T23" fmla="*/ 92112 h 99"/>
              <a:gd name="T24" fmla="*/ 4731 w 98"/>
              <a:gd name="T25" fmla="*/ 107724 h 99"/>
              <a:gd name="T26" fmla="*/ 12617 w 98"/>
              <a:gd name="T27" fmla="*/ 120213 h 99"/>
              <a:gd name="T28" fmla="*/ 22080 w 98"/>
              <a:gd name="T29" fmla="*/ 131142 h 99"/>
              <a:gd name="T30" fmla="*/ 34697 w 98"/>
              <a:gd name="T31" fmla="*/ 140509 h 99"/>
              <a:gd name="T32" fmla="*/ 45737 w 98"/>
              <a:gd name="T33" fmla="*/ 148315 h 99"/>
              <a:gd name="T34" fmla="*/ 61509 w 98"/>
              <a:gd name="T35" fmla="*/ 152999 h 99"/>
              <a:gd name="T36" fmla="*/ 77280 w 98"/>
              <a:gd name="T37" fmla="*/ 154560 h 99"/>
              <a:gd name="T38" fmla="*/ 77280 w 98"/>
              <a:gd name="T39" fmla="*/ 154560 h 99"/>
              <a:gd name="T40" fmla="*/ 93051 w 98"/>
              <a:gd name="T41" fmla="*/ 152999 h 99"/>
              <a:gd name="T42" fmla="*/ 108823 w 98"/>
              <a:gd name="T43" fmla="*/ 148315 h 99"/>
              <a:gd name="T44" fmla="*/ 119863 w 98"/>
              <a:gd name="T45" fmla="*/ 140509 h 99"/>
              <a:gd name="T46" fmla="*/ 132480 w 98"/>
              <a:gd name="T47" fmla="*/ 131142 h 99"/>
              <a:gd name="T48" fmla="*/ 141943 w 98"/>
              <a:gd name="T49" fmla="*/ 120213 h 99"/>
              <a:gd name="T50" fmla="*/ 149829 w 98"/>
              <a:gd name="T51" fmla="*/ 107724 h 99"/>
              <a:gd name="T52" fmla="*/ 152983 w 98"/>
              <a:gd name="T53" fmla="*/ 92112 h 99"/>
              <a:gd name="T54" fmla="*/ 154560 w 98"/>
              <a:gd name="T55" fmla="*/ 78061 h 99"/>
              <a:gd name="T56" fmla="*/ 154560 w 98"/>
              <a:gd name="T57" fmla="*/ 78061 h 99"/>
              <a:gd name="T58" fmla="*/ 152983 w 98"/>
              <a:gd name="T59" fmla="*/ 62448 h 99"/>
              <a:gd name="T60" fmla="*/ 149829 w 98"/>
              <a:gd name="T61" fmla="*/ 46836 h 99"/>
              <a:gd name="T62" fmla="*/ 141943 w 98"/>
              <a:gd name="T63" fmla="*/ 34347 h 99"/>
              <a:gd name="T64" fmla="*/ 132480 w 98"/>
              <a:gd name="T65" fmla="*/ 23418 h 99"/>
              <a:gd name="T66" fmla="*/ 119863 w 98"/>
              <a:gd name="T67" fmla="*/ 14051 h 99"/>
              <a:gd name="T68" fmla="*/ 108823 w 98"/>
              <a:gd name="T69" fmla="*/ 6245 h 99"/>
              <a:gd name="T70" fmla="*/ 93051 w 98"/>
              <a:gd name="T71" fmla="*/ 1561 h 99"/>
              <a:gd name="T72" fmla="*/ 77280 w 98"/>
              <a:gd name="T73" fmla="*/ 0 h 99"/>
              <a:gd name="T74" fmla="*/ 77280 w 98"/>
              <a:gd name="T75" fmla="*/ 0 h 99"/>
              <a:gd name="T76" fmla="*/ 113554 w 98"/>
              <a:gd name="T77" fmla="*/ 103040 h 99"/>
              <a:gd name="T78" fmla="*/ 102514 w 98"/>
              <a:gd name="T79" fmla="*/ 113968 h 99"/>
              <a:gd name="T80" fmla="*/ 77280 w 98"/>
              <a:gd name="T81" fmla="*/ 88989 h 99"/>
              <a:gd name="T82" fmla="*/ 52046 w 98"/>
              <a:gd name="T83" fmla="*/ 113968 h 99"/>
              <a:gd name="T84" fmla="*/ 41006 w 98"/>
              <a:gd name="T85" fmla="*/ 103040 h 99"/>
              <a:gd name="T86" fmla="*/ 66240 w 98"/>
              <a:gd name="T87" fmla="*/ 78061 h 99"/>
              <a:gd name="T88" fmla="*/ 41006 w 98"/>
              <a:gd name="T89" fmla="*/ 51520 h 99"/>
              <a:gd name="T90" fmla="*/ 52046 w 98"/>
              <a:gd name="T91" fmla="*/ 40592 h 99"/>
              <a:gd name="T92" fmla="*/ 77280 w 98"/>
              <a:gd name="T93" fmla="*/ 65571 h 99"/>
              <a:gd name="T94" fmla="*/ 102514 w 98"/>
              <a:gd name="T95" fmla="*/ 40592 h 99"/>
              <a:gd name="T96" fmla="*/ 113554 w 98"/>
              <a:gd name="T97" fmla="*/ 51520 h 99"/>
              <a:gd name="T98" fmla="*/ 88320 w 98"/>
              <a:gd name="T99" fmla="*/ 78061 h 99"/>
              <a:gd name="T100" fmla="*/ 113554 w 98"/>
              <a:gd name="T101" fmla="*/ 103040 h 9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98" h="99">
                <a:moveTo>
                  <a:pt x="49" y="0"/>
                </a:moveTo>
                <a:lnTo>
                  <a:pt x="49" y="0"/>
                </a:lnTo>
                <a:lnTo>
                  <a:pt x="39" y="1"/>
                </a:lnTo>
                <a:lnTo>
                  <a:pt x="29" y="4"/>
                </a:lnTo>
                <a:lnTo>
                  <a:pt x="22" y="9"/>
                </a:lnTo>
                <a:lnTo>
                  <a:pt x="14" y="15"/>
                </a:lnTo>
                <a:lnTo>
                  <a:pt x="8" y="22"/>
                </a:lnTo>
                <a:lnTo>
                  <a:pt x="3" y="30"/>
                </a:lnTo>
                <a:lnTo>
                  <a:pt x="1" y="40"/>
                </a:lnTo>
                <a:lnTo>
                  <a:pt x="0" y="50"/>
                </a:lnTo>
                <a:lnTo>
                  <a:pt x="1" y="59"/>
                </a:lnTo>
                <a:lnTo>
                  <a:pt x="3" y="69"/>
                </a:lnTo>
                <a:lnTo>
                  <a:pt x="8" y="77"/>
                </a:lnTo>
                <a:lnTo>
                  <a:pt x="14" y="84"/>
                </a:lnTo>
                <a:lnTo>
                  <a:pt x="22" y="90"/>
                </a:lnTo>
                <a:lnTo>
                  <a:pt x="29" y="95"/>
                </a:lnTo>
                <a:lnTo>
                  <a:pt x="39" y="98"/>
                </a:lnTo>
                <a:lnTo>
                  <a:pt x="49" y="99"/>
                </a:lnTo>
                <a:lnTo>
                  <a:pt x="59" y="98"/>
                </a:lnTo>
                <a:lnTo>
                  <a:pt x="69" y="95"/>
                </a:lnTo>
                <a:lnTo>
                  <a:pt x="76" y="90"/>
                </a:lnTo>
                <a:lnTo>
                  <a:pt x="84" y="84"/>
                </a:lnTo>
                <a:lnTo>
                  <a:pt x="90" y="77"/>
                </a:lnTo>
                <a:lnTo>
                  <a:pt x="95" y="69"/>
                </a:lnTo>
                <a:lnTo>
                  <a:pt x="97" y="59"/>
                </a:lnTo>
                <a:lnTo>
                  <a:pt x="98" y="50"/>
                </a:lnTo>
                <a:lnTo>
                  <a:pt x="97" y="40"/>
                </a:lnTo>
                <a:lnTo>
                  <a:pt x="95" y="30"/>
                </a:lnTo>
                <a:lnTo>
                  <a:pt x="90" y="22"/>
                </a:lnTo>
                <a:lnTo>
                  <a:pt x="84" y="15"/>
                </a:lnTo>
                <a:lnTo>
                  <a:pt x="76" y="9"/>
                </a:lnTo>
                <a:lnTo>
                  <a:pt x="69" y="4"/>
                </a:lnTo>
                <a:lnTo>
                  <a:pt x="59" y="1"/>
                </a:lnTo>
                <a:lnTo>
                  <a:pt x="49" y="0"/>
                </a:lnTo>
                <a:close/>
                <a:moveTo>
                  <a:pt x="72" y="66"/>
                </a:moveTo>
                <a:lnTo>
                  <a:pt x="65" y="73"/>
                </a:lnTo>
                <a:lnTo>
                  <a:pt x="49" y="57"/>
                </a:lnTo>
                <a:lnTo>
                  <a:pt x="33" y="73"/>
                </a:lnTo>
                <a:lnTo>
                  <a:pt x="26" y="66"/>
                </a:lnTo>
                <a:lnTo>
                  <a:pt x="42" y="50"/>
                </a:lnTo>
                <a:lnTo>
                  <a:pt x="26" y="33"/>
                </a:lnTo>
                <a:lnTo>
                  <a:pt x="33" y="26"/>
                </a:lnTo>
                <a:lnTo>
                  <a:pt x="49" y="42"/>
                </a:lnTo>
                <a:lnTo>
                  <a:pt x="65" y="26"/>
                </a:lnTo>
                <a:lnTo>
                  <a:pt x="72" y="33"/>
                </a:lnTo>
                <a:lnTo>
                  <a:pt x="56" y="50"/>
                </a:lnTo>
                <a:lnTo>
                  <a:pt x="72" y="6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58" name="Freeform 252">
            <a:extLst>
              <a:ext uri="{FF2B5EF4-FFF2-40B4-BE49-F238E27FC236}">
                <a16:creationId xmlns:a16="http://schemas.microsoft.com/office/drawing/2014/main" id="{BED93CA3-AF3D-444B-85DE-F197736784FC}"/>
              </a:ext>
            </a:extLst>
          </p:cNvPr>
          <p:cNvSpPr>
            <a:spLocks/>
          </p:cNvSpPr>
          <p:nvPr/>
        </p:nvSpPr>
        <p:spPr bwMode="auto">
          <a:xfrm>
            <a:off x="11140018" y="5583768"/>
            <a:ext cx="205316" cy="207433"/>
          </a:xfrm>
          <a:custGeom>
            <a:avLst/>
            <a:gdLst>
              <a:gd name="T0" fmla="*/ 131142 w 99"/>
              <a:gd name="T1" fmla="*/ 99918 h 99"/>
              <a:gd name="T2" fmla="*/ 131142 w 99"/>
              <a:gd name="T3" fmla="*/ 92112 h 99"/>
              <a:gd name="T4" fmla="*/ 123336 w 99"/>
              <a:gd name="T5" fmla="*/ 78061 h 99"/>
              <a:gd name="T6" fmla="*/ 109285 w 99"/>
              <a:gd name="T7" fmla="*/ 70255 h 99"/>
              <a:gd name="T8" fmla="*/ 85867 w 99"/>
              <a:gd name="T9" fmla="*/ 54642 h 99"/>
              <a:gd name="T10" fmla="*/ 101479 w 99"/>
              <a:gd name="T11" fmla="*/ 54642 h 99"/>
              <a:gd name="T12" fmla="*/ 106162 w 99"/>
              <a:gd name="T13" fmla="*/ 51520 h 99"/>
              <a:gd name="T14" fmla="*/ 109285 w 99"/>
              <a:gd name="T15" fmla="*/ 46836 h 99"/>
              <a:gd name="T16" fmla="*/ 109285 w 99"/>
              <a:gd name="T17" fmla="*/ 7806 h 99"/>
              <a:gd name="T18" fmla="*/ 106162 w 99"/>
              <a:gd name="T19" fmla="*/ 1561 h 99"/>
              <a:gd name="T20" fmla="*/ 101479 w 99"/>
              <a:gd name="T21" fmla="*/ 0 h 99"/>
              <a:gd name="T22" fmla="*/ 54642 w 99"/>
              <a:gd name="T23" fmla="*/ 0 h 99"/>
              <a:gd name="T24" fmla="*/ 48398 w 99"/>
              <a:gd name="T25" fmla="*/ 1561 h 99"/>
              <a:gd name="T26" fmla="*/ 46836 w 99"/>
              <a:gd name="T27" fmla="*/ 7806 h 99"/>
              <a:gd name="T28" fmla="*/ 46836 w 99"/>
              <a:gd name="T29" fmla="*/ 46836 h 99"/>
              <a:gd name="T30" fmla="*/ 48398 w 99"/>
              <a:gd name="T31" fmla="*/ 51520 h 99"/>
              <a:gd name="T32" fmla="*/ 54642 w 99"/>
              <a:gd name="T33" fmla="*/ 54642 h 99"/>
              <a:gd name="T34" fmla="*/ 70255 w 99"/>
              <a:gd name="T35" fmla="*/ 70255 h 99"/>
              <a:gd name="T36" fmla="*/ 46836 w 99"/>
              <a:gd name="T37" fmla="*/ 70255 h 99"/>
              <a:gd name="T38" fmla="*/ 31224 w 99"/>
              <a:gd name="T39" fmla="*/ 78061 h 99"/>
              <a:gd name="T40" fmla="*/ 23418 w 99"/>
              <a:gd name="T41" fmla="*/ 92112 h 99"/>
              <a:gd name="T42" fmla="*/ 7806 w 99"/>
              <a:gd name="T43" fmla="*/ 99918 h 99"/>
              <a:gd name="T44" fmla="*/ 4684 w 99"/>
              <a:gd name="T45" fmla="*/ 99918 h 99"/>
              <a:gd name="T46" fmla="*/ 0 w 99"/>
              <a:gd name="T47" fmla="*/ 104601 h 99"/>
              <a:gd name="T48" fmla="*/ 0 w 99"/>
              <a:gd name="T49" fmla="*/ 146754 h 99"/>
              <a:gd name="T50" fmla="*/ 0 w 99"/>
              <a:gd name="T51" fmla="*/ 149876 h 99"/>
              <a:gd name="T52" fmla="*/ 4684 w 99"/>
              <a:gd name="T53" fmla="*/ 154560 h 99"/>
              <a:gd name="T54" fmla="*/ 54642 w 99"/>
              <a:gd name="T55" fmla="*/ 154560 h 99"/>
              <a:gd name="T56" fmla="*/ 57765 w 99"/>
              <a:gd name="T57" fmla="*/ 154560 h 99"/>
              <a:gd name="T58" fmla="*/ 62448 w 99"/>
              <a:gd name="T59" fmla="*/ 149876 h 99"/>
              <a:gd name="T60" fmla="*/ 62448 w 99"/>
              <a:gd name="T61" fmla="*/ 107724 h 99"/>
              <a:gd name="T62" fmla="*/ 62448 w 99"/>
              <a:gd name="T63" fmla="*/ 104601 h 99"/>
              <a:gd name="T64" fmla="*/ 57765 w 99"/>
              <a:gd name="T65" fmla="*/ 99918 h 99"/>
              <a:gd name="T66" fmla="*/ 39030 w 99"/>
              <a:gd name="T67" fmla="*/ 99918 h 99"/>
              <a:gd name="T68" fmla="*/ 39030 w 99"/>
              <a:gd name="T69" fmla="*/ 92112 h 99"/>
              <a:gd name="T70" fmla="*/ 40592 w 99"/>
              <a:gd name="T71" fmla="*/ 87428 h 99"/>
              <a:gd name="T72" fmla="*/ 46836 w 99"/>
              <a:gd name="T73" fmla="*/ 84305 h 99"/>
              <a:gd name="T74" fmla="*/ 109285 w 99"/>
              <a:gd name="T75" fmla="*/ 84305 h 99"/>
              <a:gd name="T76" fmla="*/ 113968 w 99"/>
              <a:gd name="T77" fmla="*/ 87428 h 99"/>
              <a:gd name="T78" fmla="*/ 115530 w 99"/>
              <a:gd name="T79" fmla="*/ 92112 h 99"/>
              <a:gd name="T80" fmla="*/ 101479 w 99"/>
              <a:gd name="T81" fmla="*/ 99918 h 99"/>
              <a:gd name="T82" fmla="*/ 96795 w 99"/>
              <a:gd name="T83" fmla="*/ 99918 h 99"/>
              <a:gd name="T84" fmla="*/ 93673 w 99"/>
              <a:gd name="T85" fmla="*/ 104601 h 99"/>
              <a:gd name="T86" fmla="*/ 93673 w 99"/>
              <a:gd name="T87" fmla="*/ 146754 h 99"/>
              <a:gd name="T88" fmla="*/ 93673 w 99"/>
              <a:gd name="T89" fmla="*/ 149876 h 99"/>
              <a:gd name="T90" fmla="*/ 96795 w 99"/>
              <a:gd name="T91" fmla="*/ 154560 h 99"/>
              <a:gd name="T92" fmla="*/ 146754 w 99"/>
              <a:gd name="T93" fmla="*/ 154560 h 99"/>
              <a:gd name="T94" fmla="*/ 151438 w 99"/>
              <a:gd name="T95" fmla="*/ 154560 h 99"/>
              <a:gd name="T96" fmla="*/ 154560 w 99"/>
              <a:gd name="T97" fmla="*/ 149876 h 99"/>
              <a:gd name="T98" fmla="*/ 154560 w 99"/>
              <a:gd name="T99" fmla="*/ 107724 h 99"/>
              <a:gd name="T100" fmla="*/ 154560 w 99"/>
              <a:gd name="T101" fmla="*/ 104601 h 99"/>
              <a:gd name="T102" fmla="*/ 151438 w 99"/>
              <a:gd name="T103" fmla="*/ 99918 h 99"/>
              <a:gd name="T104" fmla="*/ 146754 w 99"/>
              <a:gd name="T105" fmla="*/ 99918 h 9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99" h="99">
                <a:moveTo>
                  <a:pt x="94" y="64"/>
                </a:moveTo>
                <a:lnTo>
                  <a:pt x="84" y="64"/>
                </a:lnTo>
                <a:lnTo>
                  <a:pt x="84" y="59"/>
                </a:lnTo>
                <a:lnTo>
                  <a:pt x="83" y="53"/>
                </a:lnTo>
                <a:lnTo>
                  <a:pt x="79" y="50"/>
                </a:lnTo>
                <a:lnTo>
                  <a:pt x="76" y="46"/>
                </a:lnTo>
                <a:lnTo>
                  <a:pt x="70" y="45"/>
                </a:lnTo>
                <a:lnTo>
                  <a:pt x="55" y="45"/>
                </a:lnTo>
                <a:lnTo>
                  <a:pt x="55" y="35"/>
                </a:lnTo>
                <a:lnTo>
                  <a:pt x="65" y="35"/>
                </a:lnTo>
                <a:lnTo>
                  <a:pt x="67" y="35"/>
                </a:lnTo>
                <a:lnTo>
                  <a:pt x="68" y="33"/>
                </a:lnTo>
                <a:lnTo>
                  <a:pt x="70" y="32"/>
                </a:lnTo>
                <a:lnTo>
                  <a:pt x="70" y="30"/>
                </a:lnTo>
                <a:lnTo>
                  <a:pt x="70" y="5"/>
                </a:lnTo>
                <a:lnTo>
                  <a:pt x="70" y="3"/>
                </a:lnTo>
                <a:lnTo>
                  <a:pt x="68" y="1"/>
                </a:lnTo>
                <a:lnTo>
                  <a:pt x="67" y="0"/>
                </a:lnTo>
                <a:lnTo>
                  <a:pt x="65" y="0"/>
                </a:lnTo>
                <a:lnTo>
                  <a:pt x="35" y="0"/>
                </a:lnTo>
                <a:lnTo>
                  <a:pt x="33" y="0"/>
                </a:lnTo>
                <a:lnTo>
                  <a:pt x="31" y="1"/>
                </a:lnTo>
                <a:lnTo>
                  <a:pt x="30" y="3"/>
                </a:lnTo>
                <a:lnTo>
                  <a:pt x="30" y="5"/>
                </a:lnTo>
                <a:lnTo>
                  <a:pt x="30" y="30"/>
                </a:lnTo>
                <a:lnTo>
                  <a:pt x="30" y="32"/>
                </a:lnTo>
                <a:lnTo>
                  <a:pt x="31" y="33"/>
                </a:lnTo>
                <a:lnTo>
                  <a:pt x="33" y="35"/>
                </a:lnTo>
                <a:lnTo>
                  <a:pt x="35" y="35"/>
                </a:lnTo>
                <a:lnTo>
                  <a:pt x="45" y="35"/>
                </a:lnTo>
                <a:lnTo>
                  <a:pt x="45" y="45"/>
                </a:lnTo>
                <a:lnTo>
                  <a:pt x="30" y="45"/>
                </a:lnTo>
                <a:lnTo>
                  <a:pt x="24" y="46"/>
                </a:lnTo>
                <a:lnTo>
                  <a:pt x="20" y="50"/>
                </a:lnTo>
                <a:lnTo>
                  <a:pt x="17" y="53"/>
                </a:lnTo>
                <a:lnTo>
                  <a:pt x="15" y="59"/>
                </a:lnTo>
                <a:lnTo>
                  <a:pt x="15" y="64"/>
                </a:lnTo>
                <a:lnTo>
                  <a:pt x="5" y="64"/>
                </a:lnTo>
                <a:lnTo>
                  <a:pt x="3" y="64"/>
                </a:lnTo>
                <a:lnTo>
                  <a:pt x="2" y="66"/>
                </a:lnTo>
                <a:lnTo>
                  <a:pt x="0" y="67"/>
                </a:lnTo>
                <a:lnTo>
                  <a:pt x="0" y="69"/>
                </a:lnTo>
                <a:lnTo>
                  <a:pt x="0" y="94"/>
                </a:lnTo>
                <a:lnTo>
                  <a:pt x="0" y="96"/>
                </a:lnTo>
                <a:lnTo>
                  <a:pt x="2" y="98"/>
                </a:lnTo>
                <a:lnTo>
                  <a:pt x="3" y="99"/>
                </a:lnTo>
                <a:lnTo>
                  <a:pt x="5" y="99"/>
                </a:lnTo>
                <a:lnTo>
                  <a:pt x="35" y="99"/>
                </a:lnTo>
                <a:lnTo>
                  <a:pt x="37" y="99"/>
                </a:lnTo>
                <a:lnTo>
                  <a:pt x="39" y="98"/>
                </a:lnTo>
                <a:lnTo>
                  <a:pt x="40" y="96"/>
                </a:lnTo>
                <a:lnTo>
                  <a:pt x="40" y="94"/>
                </a:lnTo>
                <a:lnTo>
                  <a:pt x="40" y="69"/>
                </a:lnTo>
                <a:lnTo>
                  <a:pt x="40" y="67"/>
                </a:lnTo>
                <a:lnTo>
                  <a:pt x="39" y="66"/>
                </a:lnTo>
                <a:lnTo>
                  <a:pt x="37" y="64"/>
                </a:lnTo>
                <a:lnTo>
                  <a:pt x="35" y="64"/>
                </a:lnTo>
                <a:lnTo>
                  <a:pt x="25" y="64"/>
                </a:lnTo>
                <a:lnTo>
                  <a:pt x="25" y="59"/>
                </a:lnTo>
                <a:lnTo>
                  <a:pt x="25" y="57"/>
                </a:lnTo>
                <a:lnTo>
                  <a:pt x="26" y="56"/>
                </a:lnTo>
                <a:lnTo>
                  <a:pt x="28" y="54"/>
                </a:lnTo>
                <a:lnTo>
                  <a:pt x="30" y="54"/>
                </a:lnTo>
                <a:lnTo>
                  <a:pt x="70" y="54"/>
                </a:lnTo>
                <a:lnTo>
                  <a:pt x="72" y="54"/>
                </a:lnTo>
                <a:lnTo>
                  <a:pt x="73" y="56"/>
                </a:lnTo>
                <a:lnTo>
                  <a:pt x="74" y="57"/>
                </a:lnTo>
                <a:lnTo>
                  <a:pt x="74" y="59"/>
                </a:lnTo>
                <a:lnTo>
                  <a:pt x="74" y="64"/>
                </a:lnTo>
                <a:lnTo>
                  <a:pt x="65" y="64"/>
                </a:lnTo>
                <a:lnTo>
                  <a:pt x="62" y="64"/>
                </a:lnTo>
                <a:lnTo>
                  <a:pt x="61" y="66"/>
                </a:lnTo>
                <a:lnTo>
                  <a:pt x="60" y="67"/>
                </a:lnTo>
                <a:lnTo>
                  <a:pt x="60" y="69"/>
                </a:lnTo>
                <a:lnTo>
                  <a:pt x="60" y="94"/>
                </a:lnTo>
                <a:lnTo>
                  <a:pt x="60" y="96"/>
                </a:lnTo>
                <a:lnTo>
                  <a:pt x="61" y="98"/>
                </a:lnTo>
                <a:lnTo>
                  <a:pt x="62" y="99"/>
                </a:lnTo>
                <a:lnTo>
                  <a:pt x="65" y="99"/>
                </a:lnTo>
                <a:lnTo>
                  <a:pt x="94" y="99"/>
                </a:lnTo>
                <a:lnTo>
                  <a:pt x="97" y="99"/>
                </a:lnTo>
                <a:lnTo>
                  <a:pt x="98" y="98"/>
                </a:lnTo>
                <a:lnTo>
                  <a:pt x="99" y="96"/>
                </a:lnTo>
                <a:lnTo>
                  <a:pt x="99" y="94"/>
                </a:lnTo>
                <a:lnTo>
                  <a:pt x="99" y="69"/>
                </a:lnTo>
                <a:lnTo>
                  <a:pt x="99" y="67"/>
                </a:lnTo>
                <a:lnTo>
                  <a:pt x="98" y="66"/>
                </a:lnTo>
                <a:lnTo>
                  <a:pt x="97" y="64"/>
                </a:lnTo>
                <a:lnTo>
                  <a:pt x="94" y="6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59" name="Freeform 253">
            <a:extLst>
              <a:ext uri="{FF2B5EF4-FFF2-40B4-BE49-F238E27FC236}">
                <a16:creationId xmlns:a16="http://schemas.microsoft.com/office/drawing/2014/main" id="{CDE4C541-0ACB-41DB-8B94-3C46BF280096}"/>
              </a:ext>
            </a:extLst>
          </p:cNvPr>
          <p:cNvSpPr>
            <a:spLocks/>
          </p:cNvSpPr>
          <p:nvPr/>
        </p:nvSpPr>
        <p:spPr bwMode="auto">
          <a:xfrm>
            <a:off x="7224185" y="6089652"/>
            <a:ext cx="29633" cy="19049"/>
          </a:xfrm>
          <a:custGeom>
            <a:avLst/>
            <a:gdLst>
              <a:gd name="T0" fmla="*/ 23419 w 15"/>
              <a:gd name="T1" fmla="*/ 9837 h 10"/>
              <a:gd name="T2" fmla="*/ 23419 w 15"/>
              <a:gd name="T3" fmla="*/ 9837 h 10"/>
              <a:gd name="T4" fmla="*/ 23419 w 15"/>
              <a:gd name="T5" fmla="*/ 7027 h 10"/>
              <a:gd name="T6" fmla="*/ 18735 w 15"/>
              <a:gd name="T7" fmla="*/ 2811 h 10"/>
              <a:gd name="T8" fmla="*/ 15613 w 15"/>
              <a:gd name="T9" fmla="*/ 0 h 10"/>
              <a:gd name="T10" fmla="*/ 10929 w 15"/>
              <a:gd name="T11" fmla="*/ 0 h 10"/>
              <a:gd name="T12" fmla="*/ 10929 w 15"/>
              <a:gd name="T13" fmla="*/ 0 h 10"/>
              <a:gd name="T14" fmla="*/ 7806 w 15"/>
              <a:gd name="T15" fmla="*/ 0 h 10"/>
              <a:gd name="T16" fmla="*/ 3123 w 15"/>
              <a:gd name="T17" fmla="*/ 2811 h 10"/>
              <a:gd name="T18" fmla="*/ 0 w 15"/>
              <a:gd name="T19" fmla="*/ 7027 h 10"/>
              <a:gd name="T20" fmla="*/ 0 w 15"/>
              <a:gd name="T21" fmla="*/ 9837 h 10"/>
              <a:gd name="T22" fmla="*/ 0 w 15"/>
              <a:gd name="T23" fmla="*/ 14053 h 10"/>
              <a:gd name="T24" fmla="*/ 23419 w 15"/>
              <a:gd name="T25" fmla="*/ 14053 h 10"/>
              <a:gd name="T26" fmla="*/ 23419 w 15"/>
              <a:gd name="T27" fmla="*/ 9837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10">
                <a:moveTo>
                  <a:pt x="15" y="7"/>
                </a:moveTo>
                <a:lnTo>
                  <a:pt x="15" y="7"/>
                </a:lnTo>
                <a:lnTo>
                  <a:pt x="15" y="5"/>
                </a:lnTo>
                <a:lnTo>
                  <a:pt x="12" y="2"/>
                </a:lnTo>
                <a:lnTo>
                  <a:pt x="10" y="0"/>
                </a:lnTo>
                <a:lnTo>
                  <a:pt x="7" y="0"/>
                </a:lnTo>
                <a:lnTo>
                  <a:pt x="5" y="0"/>
                </a:lnTo>
                <a:lnTo>
                  <a:pt x="2" y="2"/>
                </a:lnTo>
                <a:lnTo>
                  <a:pt x="0" y="5"/>
                </a:lnTo>
                <a:lnTo>
                  <a:pt x="0" y="7"/>
                </a:lnTo>
                <a:lnTo>
                  <a:pt x="0" y="10"/>
                </a:lnTo>
                <a:lnTo>
                  <a:pt x="15" y="10"/>
                </a:lnTo>
                <a:lnTo>
                  <a:pt x="15" y="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60" name="Freeform 254">
            <a:extLst>
              <a:ext uri="{FF2B5EF4-FFF2-40B4-BE49-F238E27FC236}">
                <a16:creationId xmlns:a16="http://schemas.microsoft.com/office/drawing/2014/main" id="{097BCC3F-CB8A-40A3-8476-1FC02717D6D8}"/>
              </a:ext>
            </a:extLst>
          </p:cNvPr>
          <p:cNvSpPr>
            <a:spLocks/>
          </p:cNvSpPr>
          <p:nvPr/>
        </p:nvSpPr>
        <p:spPr bwMode="auto">
          <a:xfrm>
            <a:off x="7224185" y="6121401"/>
            <a:ext cx="29633" cy="124884"/>
          </a:xfrm>
          <a:custGeom>
            <a:avLst/>
            <a:gdLst>
              <a:gd name="T0" fmla="*/ 23419 w 15"/>
              <a:gd name="T1" fmla="*/ 69857 h 59"/>
              <a:gd name="T2" fmla="*/ 23419 w 15"/>
              <a:gd name="T3" fmla="*/ 0 h 59"/>
              <a:gd name="T4" fmla="*/ 0 w 15"/>
              <a:gd name="T5" fmla="*/ 0 h 59"/>
              <a:gd name="T6" fmla="*/ 0 w 15"/>
              <a:gd name="T7" fmla="*/ 69857 h 59"/>
              <a:gd name="T8" fmla="*/ 10929 w 15"/>
              <a:gd name="T9" fmla="*/ 93672 h 59"/>
              <a:gd name="T10" fmla="*/ 23419 w 15"/>
              <a:gd name="T11" fmla="*/ 69857 h 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59">
                <a:moveTo>
                  <a:pt x="15" y="44"/>
                </a:moveTo>
                <a:lnTo>
                  <a:pt x="15" y="0"/>
                </a:lnTo>
                <a:lnTo>
                  <a:pt x="0" y="0"/>
                </a:lnTo>
                <a:lnTo>
                  <a:pt x="0" y="44"/>
                </a:lnTo>
                <a:lnTo>
                  <a:pt x="7" y="59"/>
                </a:lnTo>
                <a:lnTo>
                  <a:pt x="15" y="4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61" name="Freeform 255">
            <a:extLst>
              <a:ext uri="{FF2B5EF4-FFF2-40B4-BE49-F238E27FC236}">
                <a16:creationId xmlns:a16="http://schemas.microsoft.com/office/drawing/2014/main" id="{8F92C592-C84F-483C-8858-08C1C2FC81D0}"/>
              </a:ext>
            </a:extLst>
          </p:cNvPr>
          <p:cNvSpPr>
            <a:spLocks noEditPoints="1"/>
          </p:cNvSpPr>
          <p:nvPr/>
        </p:nvSpPr>
        <p:spPr bwMode="auto">
          <a:xfrm>
            <a:off x="7186085" y="6134100"/>
            <a:ext cx="224367" cy="143933"/>
          </a:xfrm>
          <a:custGeom>
            <a:avLst/>
            <a:gdLst>
              <a:gd name="T0" fmla="*/ 153140 w 109"/>
              <a:gd name="T1" fmla="*/ 0 h 69"/>
              <a:gd name="T2" fmla="*/ 69609 w 109"/>
              <a:gd name="T3" fmla="*/ 0 h 69"/>
              <a:gd name="T4" fmla="*/ 69609 w 109"/>
              <a:gd name="T5" fmla="*/ 14051 h 69"/>
              <a:gd name="T6" fmla="*/ 106734 w 109"/>
              <a:gd name="T7" fmla="*/ 14051 h 69"/>
              <a:gd name="T8" fmla="*/ 106734 w 109"/>
              <a:gd name="T9" fmla="*/ 92112 h 69"/>
              <a:gd name="T10" fmla="*/ 15469 w 109"/>
              <a:gd name="T11" fmla="*/ 92112 h 69"/>
              <a:gd name="T12" fmla="*/ 15469 w 109"/>
              <a:gd name="T13" fmla="*/ 0 h 69"/>
              <a:gd name="T14" fmla="*/ 15469 w 109"/>
              <a:gd name="T15" fmla="*/ 0 h 69"/>
              <a:gd name="T16" fmla="*/ 9281 w 109"/>
              <a:gd name="T17" fmla="*/ 1561 h 69"/>
              <a:gd name="T18" fmla="*/ 4641 w 109"/>
              <a:gd name="T19" fmla="*/ 3122 h 69"/>
              <a:gd name="T20" fmla="*/ 1547 w 109"/>
              <a:gd name="T21" fmla="*/ 9367 h 69"/>
              <a:gd name="T22" fmla="*/ 0 w 109"/>
              <a:gd name="T23" fmla="*/ 14051 h 69"/>
              <a:gd name="T24" fmla="*/ 0 w 109"/>
              <a:gd name="T25" fmla="*/ 92112 h 69"/>
              <a:gd name="T26" fmla="*/ 0 w 109"/>
              <a:gd name="T27" fmla="*/ 92112 h 69"/>
              <a:gd name="T28" fmla="*/ 1547 w 109"/>
              <a:gd name="T29" fmla="*/ 96795 h 69"/>
              <a:gd name="T30" fmla="*/ 4641 w 109"/>
              <a:gd name="T31" fmla="*/ 103040 h 69"/>
              <a:gd name="T32" fmla="*/ 9281 w 109"/>
              <a:gd name="T33" fmla="*/ 104602 h 69"/>
              <a:gd name="T34" fmla="*/ 15469 w 109"/>
              <a:gd name="T35" fmla="*/ 107724 h 69"/>
              <a:gd name="T36" fmla="*/ 153140 w 109"/>
              <a:gd name="T37" fmla="*/ 107724 h 69"/>
              <a:gd name="T38" fmla="*/ 153140 w 109"/>
              <a:gd name="T39" fmla="*/ 107724 h 69"/>
              <a:gd name="T40" fmla="*/ 159328 w 109"/>
              <a:gd name="T41" fmla="*/ 104602 h 69"/>
              <a:gd name="T42" fmla="*/ 163968 w 109"/>
              <a:gd name="T43" fmla="*/ 103040 h 69"/>
              <a:gd name="T44" fmla="*/ 167062 w 109"/>
              <a:gd name="T45" fmla="*/ 96795 h 69"/>
              <a:gd name="T46" fmla="*/ 168609 w 109"/>
              <a:gd name="T47" fmla="*/ 92112 h 69"/>
              <a:gd name="T48" fmla="*/ 168609 w 109"/>
              <a:gd name="T49" fmla="*/ 14051 h 69"/>
              <a:gd name="T50" fmla="*/ 168609 w 109"/>
              <a:gd name="T51" fmla="*/ 14051 h 69"/>
              <a:gd name="T52" fmla="*/ 167062 w 109"/>
              <a:gd name="T53" fmla="*/ 9367 h 69"/>
              <a:gd name="T54" fmla="*/ 163968 w 109"/>
              <a:gd name="T55" fmla="*/ 3122 h 69"/>
              <a:gd name="T56" fmla="*/ 159328 w 109"/>
              <a:gd name="T57" fmla="*/ 1561 h 69"/>
              <a:gd name="T58" fmla="*/ 153140 w 109"/>
              <a:gd name="T59" fmla="*/ 0 h 69"/>
              <a:gd name="T60" fmla="*/ 153140 w 109"/>
              <a:gd name="T61" fmla="*/ 0 h 69"/>
              <a:gd name="T62" fmla="*/ 153140 w 109"/>
              <a:gd name="T63" fmla="*/ 60887 h 69"/>
              <a:gd name="T64" fmla="*/ 122203 w 109"/>
              <a:gd name="T65" fmla="*/ 60887 h 69"/>
              <a:gd name="T66" fmla="*/ 122203 w 109"/>
              <a:gd name="T67" fmla="*/ 45275 h 69"/>
              <a:gd name="T68" fmla="*/ 153140 w 109"/>
              <a:gd name="T69" fmla="*/ 45275 h 69"/>
              <a:gd name="T70" fmla="*/ 153140 w 109"/>
              <a:gd name="T71" fmla="*/ 60887 h 6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09" h="69">
                <a:moveTo>
                  <a:pt x="99" y="0"/>
                </a:moveTo>
                <a:lnTo>
                  <a:pt x="45" y="0"/>
                </a:lnTo>
                <a:lnTo>
                  <a:pt x="45" y="9"/>
                </a:lnTo>
                <a:lnTo>
                  <a:pt x="69" y="9"/>
                </a:lnTo>
                <a:lnTo>
                  <a:pt x="69" y="59"/>
                </a:lnTo>
                <a:lnTo>
                  <a:pt x="10" y="59"/>
                </a:lnTo>
                <a:lnTo>
                  <a:pt x="10" y="0"/>
                </a:lnTo>
                <a:lnTo>
                  <a:pt x="6" y="1"/>
                </a:lnTo>
                <a:lnTo>
                  <a:pt x="3" y="2"/>
                </a:lnTo>
                <a:lnTo>
                  <a:pt x="1" y="6"/>
                </a:lnTo>
                <a:lnTo>
                  <a:pt x="0" y="9"/>
                </a:lnTo>
                <a:lnTo>
                  <a:pt x="0" y="59"/>
                </a:lnTo>
                <a:lnTo>
                  <a:pt x="1" y="62"/>
                </a:lnTo>
                <a:lnTo>
                  <a:pt x="3" y="66"/>
                </a:lnTo>
                <a:lnTo>
                  <a:pt x="6" y="67"/>
                </a:lnTo>
                <a:lnTo>
                  <a:pt x="10" y="69"/>
                </a:lnTo>
                <a:lnTo>
                  <a:pt x="99" y="69"/>
                </a:lnTo>
                <a:lnTo>
                  <a:pt x="103" y="67"/>
                </a:lnTo>
                <a:lnTo>
                  <a:pt x="106" y="66"/>
                </a:lnTo>
                <a:lnTo>
                  <a:pt x="108" y="62"/>
                </a:lnTo>
                <a:lnTo>
                  <a:pt x="109" y="59"/>
                </a:lnTo>
                <a:lnTo>
                  <a:pt x="109" y="9"/>
                </a:lnTo>
                <a:lnTo>
                  <a:pt x="108" y="6"/>
                </a:lnTo>
                <a:lnTo>
                  <a:pt x="106" y="2"/>
                </a:lnTo>
                <a:lnTo>
                  <a:pt x="103" y="1"/>
                </a:lnTo>
                <a:lnTo>
                  <a:pt x="99" y="0"/>
                </a:lnTo>
                <a:close/>
                <a:moveTo>
                  <a:pt x="99" y="39"/>
                </a:moveTo>
                <a:lnTo>
                  <a:pt x="79" y="39"/>
                </a:lnTo>
                <a:lnTo>
                  <a:pt x="79" y="29"/>
                </a:lnTo>
                <a:lnTo>
                  <a:pt x="99" y="29"/>
                </a:lnTo>
                <a:lnTo>
                  <a:pt x="99" y="3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62" name="Freeform 256">
            <a:extLst>
              <a:ext uri="{FF2B5EF4-FFF2-40B4-BE49-F238E27FC236}">
                <a16:creationId xmlns:a16="http://schemas.microsoft.com/office/drawing/2014/main" id="{E9DBEE05-2FE6-4716-908A-FE21C2BCE183}"/>
              </a:ext>
            </a:extLst>
          </p:cNvPr>
          <p:cNvSpPr>
            <a:spLocks/>
          </p:cNvSpPr>
          <p:nvPr/>
        </p:nvSpPr>
        <p:spPr bwMode="auto">
          <a:xfrm>
            <a:off x="7742768" y="6089651"/>
            <a:ext cx="141817" cy="143933"/>
          </a:xfrm>
          <a:custGeom>
            <a:avLst/>
            <a:gdLst>
              <a:gd name="T0" fmla="*/ 99918 w 69"/>
              <a:gd name="T1" fmla="*/ 7806 h 69"/>
              <a:gd name="T2" fmla="*/ 99918 w 69"/>
              <a:gd name="T3" fmla="*/ 7806 h 69"/>
              <a:gd name="T4" fmla="*/ 92112 w 69"/>
              <a:gd name="T5" fmla="*/ 1561 h 69"/>
              <a:gd name="T6" fmla="*/ 84306 w 69"/>
              <a:gd name="T7" fmla="*/ 0 h 69"/>
              <a:gd name="T8" fmla="*/ 74938 w 69"/>
              <a:gd name="T9" fmla="*/ 1561 h 69"/>
              <a:gd name="T10" fmla="*/ 67132 w 69"/>
              <a:gd name="T11" fmla="*/ 7806 h 69"/>
              <a:gd name="T12" fmla="*/ 0 w 69"/>
              <a:gd name="T13" fmla="*/ 74938 h 69"/>
              <a:gd name="T14" fmla="*/ 0 w 69"/>
              <a:gd name="T15" fmla="*/ 74938 h 69"/>
              <a:gd name="T16" fmla="*/ 6245 w 69"/>
              <a:gd name="T17" fmla="*/ 74938 h 69"/>
              <a:gd name="T18" fmla="*/ 12490 w 69"/>
              <a:gd name="T19" fmla="*/ 74938 h 69"/>
              <a:gd name="T20" fmla="*/ 18735 w 69"/>
              <a:gd name="T21" fmla="*/ 78061 h 69"/>
              <a:gd name="T22" fmla="*/ 23418 w 69"/>
              <a:gd name="T23" fmla="*/ 82745 h 69"/>
              <a:gd name="T24" fmla="*/ 23418 w 69"/>
              <a:gd name="T25" fmla="*/ 82745 h 69"/>
              <a:gd name="T26" fmla="*/ 28102 w 69"/>
              <a:gd name="T27" fmla="*/ 88989 h 69"/>
              <a:gd name="T28" fmla="*/ 31224 w 69"/>
              <a:gd name="T29" fmla="*/ 93673 h 69"/>
              <a:gd name="T30" fmla="*/ 32786 w 69"/>
              <a:gd name="T31" fmla="*/ 99918 h 69"/>
              <a:gd name="T32" fmla="*/ 32786 w 69"/>
              <a:gd name="T33" fmla="*/ 107724 h 69"/>
              <a:gd name="T34" fmla="*/ 99918 w 69"/>
              <a:gd name="T35" fmla="*/ 37469 h 69"/>
              <a:gd name="T36" fmla="*/ 99918 w 69"/>
              <a:gd name="T37" fmla="*/ 37469 h 69"/>
              <a:gd name="T38" fmla="*/ 106163 w 69"/>
              <a:gd name="T39" fmla="*/ 32786 h 69"/>
              <a:gd name="T40" fmla="*/ 107724 w 69"/>
              <a:gd name="T41" fmla="*/ 23418 h 69"/>
              <a:gd name="T42" fmla="*/ 107724 w 69"/>
              <a:gd name="T43" fmla="*/ 23418 h 69"/>
              <a:gd name="T44" fmla="*/ 106163 w 69"/>
              <a:gd name="T45" fmla="*/ 12490 h 69"/>
              <a:gd name="T46" fmla="*/ 99918 w 69"/>
              <a:gd name="T47" fmla="*/ 7806 h 69"/>
              <a:gd name="T48" fmla="*/ 99918 w 69"/>
              <a:gd name="T49" fmla="*/ 7806 h 6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69">
                <a:moveTo>
                  <a:pt x="64" y="5"/>
                </a:moveTo>
                <a:lnTo>
                  <a:pt x="64" y="5"/>
                </a:lnTo>
                <a:lnTo>
                  <a:pt x="59" y="1"/>
                </a:lnTo>
                <a:lnTo>
                  <a:pt x="54" y="0"/>
                </a:lnTo>
                <a:lnTo>
                  <a:pt x="48" y="1"/>
                </a:lnTo>
                <a:lnTo>
                  <a:pt x="43" y="5"/>
                </a:lnTo>
                <a:lnTo>
                  <a:pt x="0" y="48"/>
                </a:lnTo>
                <a:lnTo>
                  <a:pt x="4" y="48"/>
                </a:lnTo>
                <a:lnTo>
                  <a:pt x="8" y="48"/>
                </a:lnTo>
                <a:lnTo>
                  <a:pt x="12" y="50"/>
                </a:lnTo>
                <a:lnTo>
                  <a:pt x="15" y="53"/>
                </a:lnTo>
                <a:lnTo>
                  <a:pt x="18" y="57"/>
                </a:lnTo>
                <a:lnTo>
                  <a:pt x="20" y="60"/>
                </a:lnTo>
                <a:lnTo>
                  <a:pt x="21" y="64"/>
                </a:lnTo>
                <a:lnTo>
                  <a:pt x="21" y="69"/>
                </a:lnTo>
                <a:lnTo>
                  <a:pt x="64" y="24"/>
                </a:lnTo>
                <a:lnTo>
                  <a:pt x="68" y="21"/>
                </a:lnTo>
                <a:lnTo>
                  <a:pt x="69" y="15"/>
                </a:lnTo>
                <a:lnTo>
                  <a:pt x="68" y="8"/>
                </a:lnTo>
                <a:lnTo>
                  <a:pt x="64" y="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63" name="Freeform 257">
            <a:extLst>
              <a:ext uri="{FF2B5EF4-FFF2-40B4-BE49-F238E27FC236}">
                <a16:creationId xmlns:a16="http://schemas.microsoft.com/office/drawing/2014/main" id="{D395020D-122A-4C47-894B-E7E543FB0478}"/>
              </a:ext>
            </a:extLst>
          </p:cNvPr>
          <p:cNvSpPr>
            <a:spLocks/>
          </p:cNvSpPr>
          <p:nvPr/>
        </p:nvSpPr>
        <p:spPr bwMode="auto">
          <a:xfrm>
            <a:off x="7679267" y="6201834"/>
            <a:ext cx="86784" cy="88900"/>
          </a:xfrm>
          <a:custGeom>
            <a:avLst/>
            <a:gdLst>
              <a:gd name="T0" fmla="*/ 20864 w 44"/>
              <a:gd name="T1" fmla="*/ 9367 h 42"/>
              <a:gd name="T2" fmla="*/ 20864 w 44"/>
              <a:gd name="T3" fmla="*/ 9367 h 42"/>
              <a:gd name="T4" fmla="*/ 14903 w 44"/>
              <a:gd name="T5" fmla="*/ 17173 h 42"/>
              <a:gd name="T6" fmla="*/ 10432 w 44"/>
              <a:gd name="T7" fmla="*/ 23418 h 42"/>
              <a:gd name="T8" fmla="*/ 10432 w 44"/>
              <a:gd name="T9" fmla="*/ 31224 h 42"/>
              <a:gd name="T10" fmla="*/ 10432 w 44"/>
              <a:gd name="T11" fmla="*/ 35908 h 42"/>
              <a:gd name="T12" fmla="*/ 10432 w 44"/>
              <a:gd name="T13" fmla="*/ 42153 h 42"/>
              <a:gd name="T14" fmla="*/ 8942 w 44"/>
              <a:gd name="T15" fmla="*/ 49959 h 42"/>
              <a:gd name="T16" fmla="*/ 7451 w 44"/>
              <a:gd name="T17" fmla="*/ 57765 h 42"/>
              <a:gd name="T18" fmla="*/ 0 w 44"/>
              <a:gd name="T19" fmla="*/ 65571 h 42"/>
              <a:gd name="T20" fmla="*/ 0 w 44"/>
              <a:gd name="T21" fmla="*/ 65571 h 42"/>
              <a:gd name="T22" fmla="*/ 5961 w 44"/>
              <a:gd name="T23" fmla="*/ 65571 h 42"/>
              <a:gd name="T24" fmla="*/ 22354 w 44"/>
              <a:gd name="T25" fmla="*/ 65571 h 42"/>
              <a:gd name="T26" fmla="*/ 31295 w 44"/>
              <a:gd name="T27" fmla="*/ 64010 h 42"/>
              <a:gd name="T28" fmla="*/ 40237 w 44"/>
              <a:gd name="T29" fmla="*/ 60887 h 42"/>
              <a:gd name="T30" fmla="*/ 49178 w 44"/>
              <a:gd name="T31" fmla="*/ 56204 h 42"/>
              <a:gd name="T32" fmla="*/ 58120 w 44"/>
              <a:gd name="T33" fmla="*/ 49959 h 42"/>
              <a:gd name="T34" fmla="*/ 58120 w 44"/>
              <a:gd name="T35" fmla="*/ 49959 h 42"/>
              <a:gd name="T36" fmla="*/ 62591 w 44"/>
              <a:gd name="T37" fmla="*/ 43714 h 42"/>
              <a:gd name="T38" fmla="*/ 64081 w 44"/>
              <a:gd name="T39" fmla="*/ 40592 h 42"/>
              <a:gd name="T40" fmla="*/ 65571 w 44"/>
              <a:gd name="T41" fmla="*/ 29663 h 42"/>
              <a:gd name="T42" fmla="*/ 64081 w 44"/>
              <a:gd name="T43" fmla="*/ 18735 h 42"/>
              <a:gd name="T44" fmla="*/ 62591 w 44"/>
              <a:gd name="T45" fmla="*/ 14051 h 42"/>
              <a:gd name="T46" fmla="*/ 58120 w 44"/>
              <a:gd name="T47" fmla="*/ 9367 h 42"/>
              <a:gd name="T48" fmla="*/ 58120 w 44"/>
              <a:gd name="T49" fmla="*/ 9367 h 42"/>
              <a:gd name="T50" fmla="*/ 53649 w 44"/>
              <a:gd name="T51" fmla="*/ 6245 h 42"/>
              <a:gd name="T52" fmla="*/ 49178 w 44"/>
              <a:gd name="T53" fmla="*/ 4684 h 42"/>
              <a:gd name="T54" fmla="*/ 38747 w 44"/>
              <a:gd name="T55" fmla="*/ 0 h 42"/>
              <a:gd name="T56" fmla="*/ 29805 w 44"/>
              <a:gd name="T57" fmla="*/ 4684 h 42"/>
              <a:gd name="T58" fmla="*/ 23844 w 44"/>
              <a:gd name="T59" fmla="*/ 6245 h 42"/>
              <a:gd name="T60" fmla="*/ 20864 w 44"/>
              <a:gd name="T61" fmla="*/ 9367 h 42"/>
              <a:gd name="T62" fmla="*/ 20864 w 44"/>
              <a:gd name="T63" fmla="*/ 9367 h 4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4" h="42">
                <a:moveTo>
                  <a:pt x="14" y="6"/>
                </a:moveTo>
                <a:lnTo>
                  <a:pt x="14" y="6"/>
                </a:lnTo>
                <a:lnTo>
                  <a:pt x="10" y="11"/>
                </a:lnTo>
                <a:lnTo>
                  <a:pt x="7" y="15"/>
                </a:lnTo>
                <a:lnTo>
                  <a:pt x="7" y="20"/>
                </a:lnTo>
                <a:lnTo>
                  <a:pt x="7" y="23"/>
                </a:lnTo>
                <a:lnTo>
                  <a:pt x="7" y="27"/>
                </a:lnTo>
                <a:lnTo>
                  <a:pt x="6" y="32"/>
                </a:lnTo>
                <a:lnTo>
                  <a:pt x="5" y="37"/>
                </a:lnTo>
                <a:lnTo>
                  <a:pt x="0" y="42"/>
                </a:lnTo>
                <a:lnTo>
                  <a:pt x="4" y="42"/>
                </a:lnTo>
                <a:lnTo>
                  <a:pt x="15" y="42"/>
                </a:lnTo>
                <a:lnTo>
                  <a:pt x="21" y="41"/>
                </a:lnTo>
                <a:lnTo>
                  <a:pt x="27" y="39"/>
                </a:lnTo>
                <a:lnTo>
                  <a:pt x="33" y="36"/>
                </a:lnTo>
                <a:lnTo>
                  <a:pt x="39" y="32"/>
                </a:lnTo>
                <a:lnTo>
                  <a:pt x="42" y="28"/>
                </a:lnTo>
                <a:lnTo>
                  <a:pt x="43" y="26"/>
                </a:lnTo>
                <a:lnTo>
                  <a:pt x="44" y="19"/>
                </a:lnTo>
                <a:lnTo>
                  <a:pt x="43" y="12"/>
                </a:lnTo>
                <a:lnTo>
                  <a:pt x="42" y="9"/>
                </a:lnTo>
                <a:lnTo>
                  <a:pt x="39" y="6"/>
                </a:lnTo>
                <a:lnTo>
                  <a:pt x="36" y="4"/>
                </a:lnTo>
                <a:lnTo>
                  <a:pt x="33" y="3"/>
                </a:lnTo>
                <a:lnTo>
                  <a:pt x="26" y="0"/>
                </a:lnTo>
                <a:lnTo>
                  <a:pt x="20" y="3"/>
                </a:lnTo>
                <a:lnTo>
                  <a:pt x="16" y="4"/>
                </a:lnTo>
                <a:lnTo>
                  <a:pt x="14" y="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64" name="Rectangle 258">
            <a:extLst>
              <a:ext uri="{FF2B5EF4-FFF2-40B4-BE49-F238E27FC236}">
                <a16:creationId xmlns:a16="http://schemas.microsoft.com/office/drawing/2014/main" id="{84819DFB-5B96-4918-A2C2-7E0E602C6803}"/>
              </a:ext>
            </a:extLst>
          </p:cNvPr>
          <p:cNvSpPr>
            <a:spLocks noChangeArrowheads="1"/>
          </p:cNvSpPr>
          <p:nvPr/>
        </p:nvSpPr>
        <p:spPr bwMode="auto">
          <a:xfrm>
            <a:off x="8684685" y="6140452"/>
            <a:ext cx="19049" cy="8043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dirty="0">
              <a:latin typeface="Montserrat Light" panose="00000400000000000000" pitchFamily="2" charset="0"/>
            </a:endParaRPr>
          </a:p>
        </p:txBody>
      </p:sp>
      <p:sp>
        <p:nvSpPr>
          <p:cNvPr id="265" name="Rectangle 259">
            <a:extLst>
              <a:ext uri="{FF2B5EF4-FFF2-40B4-BE49-F238E27FC236}">
                <a16:creationId xmlns:a16="http://schemas.microsoft.com/office/drawing/2014/main" id="{9EDB576E-2AA3-4CAA-AA16-C689B164864F}"/>
              </a:ext>
            </a:extLst>
          </p:cNvPr>
          <p:cNvSpPr>
            <a:spLocks noChangeArrowheads="1"/>
          </p:cNvSpPr>
          <p:nvPr/>
        </p:nvSpPr>
        <p:spPr bwMode="auto">
          <a:xfrm>
            <a:off x="8735485" y="6089652"/>
            <a:ext cx="80433" cy="19049"/>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dirty="0">
              <a:latin typeface="Montserrat Light" panose="00000400000000000000" pitchFamily="2" charset="0"/>
            </a:endParaRPr>
          </a:p>
        </p:txBody>
      </p:sp>
      <p:sp>
        <p:nvSpPr>
          <p:cNvPr id="266" name="Rectangle 260">
            <a:extLst>
              <a:ext uri="{FF2B5EF4-FFF2-40B4-BE49-F238E27FC236}">
                <a16:creationId xmlns:a16="http://schemas.microsoft.com/office/drawing/2014/main" id="{A6D6AAC3-6AA0-4734-A3ED-EF4DCBD94C06}"/>
              </a:ext>
            </a:extLst>
          </p:cNvPr>
          <p:cNvSpPr>
            <a:spLocks noChangeArrowheads="1"/>
          </p:cNvSpPr>
          <p:nvPr/>
        </p:nvSpPr>
        <p:spPr bwMode="auto">
          <a:xfrm>
            <a:off x="8735485" y="6252633"/>
            <a:ext cx="80433" cy="254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dirty="0">
              <a:latin typeface="Montserrat Light" panose="00000400000000000000" pitchFamily="2" charset="0"/>
            </a:endParaRPr>
          </a:p>
        </p:txBody>
      </p:sp>
      <p:sp>
        <p:nvSpPr>
          <p:cNvPr id="267" name="Rectangle 261">
            <a:extLst>
              <a:ext uri="{FF2B5EF4-FFF2-40B4-BE49-F238E27FC236}">
                <a16:creationId xmlns:a16="http://schemas.microsoft.com/office/drawing/2014/main" id="{2A31F00E-72EA-4D01-BB59-C34B9F1A7261}"/>
              </a:ext>
            </a:extLst>
          </p:cNvPr>
          <p:cNvSpPr>
            <a:spLocks noChangeArrowheads="1"/>
          </p:cNvSpPr>
          <p:nvPr/>
        </p:nvSpPr>
        <p:spPr bwMode="auto">
          <a:xfrm>
            <a:off x="8847667" y="6140452"/>
            <a:ext cx="19051" cy="8043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dirty="0">
              <a:latin typeface="Montserrat Light" panose="00000400000000000000" pitchFamily="2" charset="0"/>
            </a:endParaRPr>
          </a:p>
        </p:txBody>
      </p:sp>
      <p:sp>
        <p:nvSpPr>
          <p:cNvPr id="268" name="Freeform 262">
            <a:extLst>
              <a:ext uri="{FF2B5EF4-FFF2-40B4-BE49-F238E27FC236}">
                <a16:creationId xmlns:a16="http://schemas.microsoft.com/office/drawing/2014/main" id="{C039EAFF-9E6D-47EA-87E6-0B9573596662}"/>
              </a:ext>
            </a:extLst>
          </p:cNvPr>
          <p:cNvSpPr>
            <a:spLocks/>
          </p:cNvSpPr>
          <p:nvPr/>
        </p:nvSpPr>
        <p:spPr bwMode="auto">
          <a:xfrm>
            <a:off x="8834967" y="6076952"/>
            <a:ext cx="44451" cy="44449"/>
          </a:xfrm>
          <a:custGeom>
            <a:avLst/>
            <a:gdLst>
              <a:gd name="T0" fmla="*/ 16394 w 20"/>
              <a:gd name="T1" fmla="*/ 32787 h 20"/>
              <a:gd name="T2" fmla="*/ 16394 w 20"/>
              <a:gd name="T3" fmla="*/ 32787 h 20"/>
              <a:gd name="T4" fmla="*/ 22951 w 20"/>
              <a:gd name="T5" fmla="*/ 29508 h 20"/>
              <a:gd name="T6" fmla="*/ 29508 w 20"/>
              <a:gd name="T7" fmla="*/ 27869 h 20"/>
              <a:gd name="T8" fmla="*/ 31148 w 20"/>
              <a:gd name="T9" fmla="*/ 21312 h 20"/>
              <a:gd name="T10" fmla="*/ 32787 w 20"/>
              <a:gd name="T11" fmla="*/ 16394 h 20"/>
              <a:gd name="T12" fmla="*/ 32787 w 20"/>
              <a:gd name="T13" fmla="*/ 16394 h 20"/>
              <a:gd name="T14" fmla="*/ 31148 w 20"/>
              <a:gd name="T15" fmla="*/ 9836 h 20"/>
              <a:gd name="T16" fmla="*/ 29508 w 20"/>
              <a:gd name="T17" fmla="*/ 3279 h 20"/>
              <a:gd name="T18" fmla="*/ 22951 w 20"/>
              <a:gd name="T19" fmla="*/ 1639 h 20"/>
              <a:gd name="T20" fmla="*/ 16394 w 20"/>
              <a:gd name="T21" fmla="*/ 0 h 20"/>
              <a:gd name="T22" fmla="*/ 16394 w 20"/>
              <a:gd name="T23" fmla="*/ 0 h 20"/>
              <a:gd name="T24" fmla="*/ 11475 w 20"/>
              <a:gd name="T25" fmla="*/ 1639 h 20"/>
              <a:gd name="T26" fmla="*/ 4918 w 20"/>
              <a:gd name="T27" fmla="*/ 3279 h 20"/>
              <a:gd name="T28" fmla="*/ 3279 w 20"/>
              <a:gd name="T29" fmla="*/ 9836 h 20"/>
              <a:gd name="T30" fmla="*/ 0 w 20"/>
              <a:gd name="T31" fmla="*/ 16394 h 20"/>
              <a:gd name="T32" fmla="*/ 0 w 20"/>
              <a:gd name="T33" fmla="*/ 16394 h 20"/>
              <a:gd name="T34" fmla="*/ 3279 w 20"/>
              <a:gd name="T35" fmla="*/ 21312 h 20"/>
              <a:gd name="T36" fmla="*/ 4918 w 20"/>
              <a:gd name="T37" fmla="*/ 27869 h 20"/>
              <a:gd name="T38" fmla="*/ 11475 w 20"/>
              <a:gd name="T39" fmla="*/ 29508 h 20"/>
              <a:gd name="T40" fmla="*/ 16394 w 20"/>
              <a:gd name="T41" fmla="*/ 32787 h 20"/>
              <a:gd name="T42" fmla="*/ 16394 w 20"/>
              <a:gd name="T43" fmla="*/ 32787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0">
                <a:moveTo>
                  <a:pt x="10" y="20"/>
                </a:moveTo>
                <a:lnTo>
                  <a:pt x="10" y="20"/>
                </a:lnTo>
                <a:lnTo>
                  <a:pt x="14" y="18"/>
                </a:lnTo>
                <a:lnTo>
                  <a:pt x="18" y="17"/>
                </a:lnTo>
                <a:lnTo>
                  <a:pt x="19" y="13"/>
                </a:lnTo>
                <a:lnTo>
                  <a:pt x="20" y="10"/>
                </a:lnTo>
                <a:lnTo>
                  <a:pt x="19" y="6"/>
                </a:lnTo>
                <a:lnTo>
                  <a:pt x="18" y="2"/>
                </a:lnTo>
                <a:lnTo>
                  <a:pt x="14" y="1"/>
                </a:lnTo>
                <a:lnTo>
                  <a:pt x="10" y="0"/>
                </a:lnTo>
                <a:lnTo>
                  <a:pt x="7" y="1"/>
                </a:lnTo>
                <a:lnTo>
                  <a:pt x="3" y="2"/>
                </a:lnTo>
                <a:lnTo>
                  <a:pt x="2" y="6"/>
                </a:lnTo>
                <a:lnTo>
                  <a:pt x="0" y="10"/>
                </a:lnTo>
                <a:lnTo>
                  <a:pt x="2" y="13"/>
                </a:lnTo>
                <a:lnTo>
                  <a:pt x="3" y="17"/>
                </a:lnTo>
                <a:lnTo>
                  <a:pt x="7" y="18"/>
                </a:lnTo>
                <a:lnTo>
                  <a:pt x="10" y="2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69" name="Freeform 263">
            <a:extLst>
              <a:ext uri="{FF2B5EF4-FFF2-40B4-BE49-F238E27FC236}">
                <a16:creationId xmlns:a16="http://schemas.microsoft.com/office/drawing/2014/main" id="{9C586775-7E7D-4A97-97B8-3874CEC60235}"/>
              </a:ext>
            </a:extLst>
          </p:cNvPr>
          <p:cNvSpPr>
            <a:spLocks/>
          </p:cNvSpPr>
          <p:nvPr/>
        </p:nvSpPr>
        <p:spPr bwMode="auto">
          <a:xfrm>
            <a:off x="8671985" y="6076952"/>
            <a:ext cx="44449" cy="44449"/>
          </a:xfrm>
          <a:custGeom>
            <a:avLst/>
            <a:gdLst>
              <a:gd name="T0" fmla="*/ 15531 w 19"/>
              <a:gd name="T1" fmla="*/ 0 h 20"/>
              <a:gd name="T2" fmla="*/ 15531 w 19"/>
              <a:gd name="T3" fmla="*/ 0 h 20"/>
              <a:gd name="T4" fmla="*/ 10354 w 19"/>
              <a:gd name="T5" fmla="*/ 1639 h 20"/>
              <a:gd name="T6" fmla="*/ 3451 w 19"/>
              <a:gd name="T7" fmla="*/ 3279 h 20"/>
              <a:gd name="T8" fmla="*/ 1726 w 19"/>
              <a:gd name="T9" fmla="*/ 9836 h 20"/>
              <a:gd name="T10" fmla="*/ 0 w 19"/>
              <a:gd name="T11" fmla="*/ 16394 h 20"/>
              <a:gd name="T12" fmla="*/ 0 w 19"/>
              <a:gd name="T13" fmla="*/ 16394 h 20"/>
              <a:gd name="T14" fmla="*/ 1726 w 19"/>
              <a:gd name="T15" fmla="*/ 21312 h 20"/>
              <a:gd name="T16" fmla="*/ 3451 w 19"/>
              <a:gd name="T17" fmla="*/ 27869 h 20"/>
              <a:gd name="T18" fmla="*/ 10354 w 19"/>
              <a:gd name="T19" fmla="*/ 29508 h 20"/>
              <a:gd name="T20" fmla="*/ 15531 w 19"/>
              <a:gd name="T21" fmla="*/ 32787 h 20"/>
              <a:gd name="T22" fmla="*/ 15531 w 19"/>
              <a:gd name="T23" fmla="*/ 32787 h 20"/>
              <a:gd name="T24" fmla="*/ 22433 w 19"/>
              <a:gd name="T25" fmla="*/ 29508 h 20"/>
              <a:gd name="T26" fmla="*/ 29336 w 19"/>
              <a:gd name="T27" fmla="*/ 27869 h 20"/>
              <a:gd name="T28" fmla="*/ 31061 w 19"/>
              <a:gd name="T29" fmla="*/ 21312 h 20"/>
              <a:gd name="T30" fmla="*/ 32787 w 19"/>
              <a:gd name="T31" fmla="*/ 16394 h 20"/>
              <a:gd name="T32" fmla="*/ 32787 w 19"/>
              <a:gd name="T33" fmla="*/ 16394 h 20"/>
              <a:gd name="T34" fmla="*/ 31061 w 19"/>
              <a:gd name="T35" fmla="*/ 9836 h 20"/>
              <a:gd name="T36" fmla="*/ 29336 w 19"/>
              <a:gd name="T37" fmla="*/ 3279 h 20"/>
              <a:gd name="T38" fmla="*/ 22433 w 19"/>
              <a:gd name="T39" fmla="*/ 1639 h 20"/>
              <a:gd name="T40" fmla="*/ 15531 w 19"/>
              <a:gd name="T41" fmla="*/ 0 h 20"/>
              <a:gd name="T42" fmla="*/ 15531 w 19"/>
              <a:gd name="T43" fmla="*/ 0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9" h="20">
                <a:moveTo>
                  <a:pt x="9" y="0"/>
                </a:moveTo>
                <a:lnTo>
                  <a:pt x="9" y="0"/>
                </a:lnTo>
                <a:lnTo>
                  <a:pt x="6" y="1"/>
                </a:lnTo>
                <a:lnTo>
                  <a:pt x="2" y="2"/>
                </a:lnTo>
                <a:lnTo>
                  <a:pt x="1" y="6"/>
                </a:lnTo>
                <a:lnTo>
                  <a:pt x="0" y="10"/>
                </a:lnTo>
                <a:lnTo>
                  <a:pt x="1" y="13"/>
                </a:lnTo>
                <a:lnTo>
                  <a:pt x="2" y="17"/>
                </a:lnTo>
                <a:lnTo>
                  <a:pt x="6" y="18"/>
                </a:lnTo>
                <a:lnTo>
                  <a:pt x="9" y="20"/>
                </a:lnTo>
                <a:lnTo>
                  <a:pt x="13" y="18"/>
                </a:lnTo>
                <a:lnTo>
                  <a:pt x="17" y="17"/>
                </a:lnTo>
                <a:lnTo>
                  <a:pt x="18" y="13"/>
                </a:lnTo>
                <a:lnTo>
                  <a:pt x="19" y="10"/>
                </a:lnTo>
                <a:lnTo>
                  <a:pt x="18" y="6"/>
                </a:lnTo>
                <a:lnTo>
                  <a:pt x="17" y="2"/>
                </a:lnTo>
                <a:lnTo>
                  <a:pt x="13" y="1"/>
                </a:lnTo>
                <a:lnTo>
                  <a:pt x="9"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70" name="Freeform 264">
            <a:extLst>
              <a:ext uri="{FF2B5EF4-FFF2-40B4-BE49-F238E27FC236}">
                <a16:creationId xmlns:a16="http://schemas.microsoft.com/office/drawing/2014/main" id="{06F7E2B1-3160-42DE-ACD1-6ECC40B93EF4}"/>
              </a:ext>
            </a:extLst>
          </p:cNvPr>
          <p:cNvSpPr>
            <a:spLocks/>
          </p:cNvSpPr>
          <p:nvPr/>
        </p:nvSpPr>
        <p:spPr bwMode="auto">
          <a:xfrm>
            <a:off x="8834967" y="6246285"/>
            <a:ext cx="44451" cy="38100"/>
          </a:xfrm>
          <a:custGeom>
            <a:avLst/>
            <a:gdLst>
              <a:gd name="T0" fmla="*/ 16394 w 20"/>
              <a:gd name="T1" fmla="*/ 0 h 19"/>
              <a:gd name="T2" fmla="*/ 16394 w 20"/>
              <a:gd name="T3" fmla="*/ 0 h 19"/>
              <a:gd name="T4" fmla="*/ 11475 w 20"/>
              <a:gd name="T5" fmla="*/ 1479 h 19"/>
              <a:gd name="T6" fmla="*/ 4918 w 20"/>
              <a:gd name="T7" fmla="*/ 2958 h 19"/>
              <a:gd name="T8" fmla="*/ 3279 w 20"/>
              <a:gd name="T9" fmla="*/ 8874 h 19"/>
              <a:gd name="T10" fmla="*/ 0 w 20"/>
              <a:gd name="T11" fmla="*/ 14791 h 19"/>
              <a:gd name="T12" fmla="*/ 0 w 20"/>
              <a:gd name="T13" fmla="*/ 14791 h 19"/>
              <a:gd name="T14" fmla="*/ 3279 w 20"/>
              <a:gd name="T15" fmla="*/ 19228 h 19"/>
              <a:gd name="T16" fmla="*/ 4918 w 20"/>
              <a:gd name="T17" fmla="*/ 25144 h 19"/>
              <a:gd name="T18" fmla="*/ 11475 w 20"/>
              <a:gd name="T19" fmla="*/ 26623 h 19"/>
              <a:gd name="T20" fmla="*/ 16394 w 20"/>
              <a:gd name="T21" fmla="*/ 28102 h 19"/>
              <a:gd name="T22" fmla="*/ 16394 w 20"/>
              <a:gd name="T23" fmla="*/ 28102 h 19"/>
              <a:gd name="T24" fmla="*/ 22951 w 20"/>
              <a:gd name="T25" fmla="*/ 26623 h 19"/>
              <a:gd name="T26" fmla="*/ 29508 w 20"/>
              <a:gd name="T27" fmla="*/ 25144 h 19"/>
              <a:gd name="T28" fmla="*/ 31148 w 20"/>
              <a:gd name="T29" fmla="*/ 19228 h 19"/>
              <a:gd name="T30" fmla="*/ 32787 w 20"/>
              <a:gd name="T31" fmla="*/ 14791 h 19"/>
              <a:gd name="T32" fmla="*/ 32787 w 20"/>
              <a:gd name="T33" fmla="*/ 14791 h 19"/>
              <a:gd name="T34" fmla="*/ 31148 w 20"/>
              <a:gd name="T35" fmla="*/ 8874 h 19"/>
              <a:gd name="T36" fmla="*/ 29508 w 20"/>
              <a:gd name="T37" fmla="*/ 2958 h 19"/>
              <a:gd name="T38" fmla="*/ 22951 w 20"/>
              <a:gd name="T39" fmla="*/ 1479 h 19"/>
              <a:gd name="T40" fmla="*/ 16394 w 20"/>
              <a:gd name="T41" fmla="*/ 0 h 19"/>
              <a:gd name="T42" fmla="*/ 16394 w 20"/>
              <a:gd name="T43" fmla="*/ 0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19">
                <a:moveTo>
                  <a:pt x="10" y="0"/>
                </a:moveTo>
                <a:lnTo>
                  <a:pt x="10" y="0"/>
                </a:lnTo>
                <a:lnTo>
                  <a:pt x="7" y="1"/>
                </a:lnTo>
                <a:lnTo>
                  <a:pt x="3" y="2"/>
                </a:lnTo>
                <a:lnTo>
                  <a:pt x="2" y="6"/>
                </a:lnTo>
                <a:lnTo>
                  <a:pt x="0" y="10"/>
                </a:lnTo>
                <a:lnTo>
                  <a:pt x="2" y="13"/>
                </a:lnTo>
                <a:lnTo>
                  <a:pt x="3" y="17"/>
                </a:lnTo>
                <a:lnTo>
                  <a:pt x="7" y="18"/>
                </a:lnTo>
                <a:lnTo>
                  <a:pt x="10" y="19"/>
                </a:lnTo>
                <a:lnTo>
                  <a:pt x="14" y="18"/>
                </a:lnTo>
                <a:lnTo>
                  <a:pt x="18" y="17"/>
                </a:lnTo>
                <a:lnTo>
                  <a:pt x="19" y="13"/>
                </a:lnTo>
                <a:lnTo>
                  <a:pt x="20" y="10"/>
                </a:lnTo>
                <a:lnTo>
                  <a:pt x="19" y="6"/>
                </a:lnTo>
                <a:lnTo>
                  <a:pt x="18" y="2"/>
                </a:lnTo>
                <a:lnTo>
                  <a:pt x="14" y="1"/>
                </a:lnTo>
                <a:lnTo>
                  <a:pt x="1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71" name="Freeform 265">
            <a:extLst>
              <a:ext uri="{FF2B5EF4-FFF2-40B4-BE49-F238E27FC236}">
                <a16:creationId xmlns:a16="http://schemas.microsoft.com/office/drawing/2014/main" id="{BC09E1C3-6DB1-4940-A503-1792CE12B26C}"/>
              </a:ext>
            </a:extLst>
          </p:cNvPr>
          <p:cNvSpPr>
            <a:spLocks/>
          </p:cNvSpPr>
          <p:nvPr/>
        </p:nvSpPr>
        <p:spPr bwMode="auto">
          <a:xfrm>
            <a:off x="8671985" y="6246285"/>
            <a:ext cx="44449" cy="38100"/>
          </a:xfrm>
          <a:custGeom>
            <a:avLst/>
            <a:gdLst>
              <a:gd name="T0" fmla="*/ 15531 w 19"/>
              <a:gd name="T1" fmla="*/ 0 h 19"/>
              <a:gd name="T2" fmla="*/ 15531 w 19"/>
              <a:gd name="T3" fmla="*/ 0 h 19"/>
              <a:gd name="T4" fmla="*/ 10354 w 19"/>
              <a:gd name="T5" fmla="*/ 1479 h 19"/>
              <a:gd name="T6" fmla="*/ 3451 w 19"/>
              <a:gd name="T7" fmla="*/ 2958 h 19"/>
              <a:gd name="T8" fmla="*/ 1726 w 19"/>
              <a:gd name="T9" fmla="*/ 8874 h 19"/>
              <a:gd name="T10" fmla="*/ 0 w 19"/>
              <a:gd name="T11" fmla="*/ 14791 h 19"/>
              <a:gd name="T12" fmla="*/ 0 w 19"/>
              <a:gd name="T13" fmla="*/ 14791 h 19"/>
              <a:gd name="T14" fmla="*/ 1726 w 19"/>
              <a:gd name="T15" fmla="*/ 19228 h 19"/>
              <a:gd name="T16" fmla="*/ 3451 w 19"/>
              <a:gd name="T17" fmla="*/ 25144 h 19"/>
              <a:gd name="T18" fmla="*/ 10354 w 19"/>
              <a:gd name="T19" fmla="*/ 26623 h 19"/>
              <a:gd name="T20" fmla="*/ 15531 w 19"/>
              <a:gd name="T21" fmla="*/ 28102 h 19"/>
              <a:gd name="T22" fmla="*/ 15531 w 19"/>
              <a:gd name="T23" fmla="*/ 28102 h 19"/>
              <a:gd name="T24" fmla="*/ 22433 w 19"/>
              <a:gd name="T25" fmla="*/ 26623 h 19"/>
              <a:gd name="T26" fmla="*/ 29336 w 19"/>
              <a:gd name="T27" fmla="*/ 25144 h 19"/>
              <a:gd name="T28" fmla="*/ 31061 w 19"/>
              <a:gd name="T29" fmla="*/ 19228 h 19"/>
              <a:gd name="T30" fmla="*/ 32787 w 19"/>
              <a:gd name="T31" fmla="*/ 14791 h 19"/>
              <a:gd name="T32" fmla="*/ 32787 w 19"/>
              <a:gd name="T33" fmla="*/ 14791 h 19"/>
              <a:gd name="T34" fmla="*/ 31061 w 19"/>
              <a:gd name="T35" fmla="*/ 8874 h 19"/>
              <a:gd name="T36" fmla="*/ 29336 w 19"/>
              <a:gd name="T37" fmla="*/ 2958 h 19"/>
              <a:gd name="T38" fmla="*/ 22433 w 19"/>
              <a:gd name="T39" fmla="*/ 1479 h 19"/>
              <a:gd name="T40" fmla="*/ 15531 w 19"/>
              <a:gd name="T41" fmla="*/ 0 h 19"/>
              <a:gd name="T42" fmla="*/ 15531 w 19"/>
              <a:gd name="T43" fmla="*/ 0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9" h="19">
                <a:moveTo>
                  <a:pt x="9" y="0"/>
                </a:moveTo>
                <a:lnTo>
                  <a:pt x="9" y="0"/>
                </a:lnTo>
                <a:lnTo>
                  <a:pt x="6" y="1"/>
                </a:lnTo>
                <a:lnTo>
                  <a:pt x="2" y="2"/>
                </a:lnTo>
                <a:lnTo>
                  <a:pt x="1" y="6"/>
                </a:lnTo>
                <a:lnTo>
                  <a:pt x="0" y="10"/>
                </a:lnTo>
                <a:lnTo>
                  <a:pt x="1" y="13"/>
                </a:lnTo>
                <a:lnTo>
                  <a:pt x="2" y="17"/>
                </a:lnTo>
                <a:lnTo>
                  <a:pt x="6" y="18"/>
                </a:lnTo>
                <a:lnTo>
                  <a:pt x="9" y="19"/>
                </a:lnTo>
                <a:lnTo>
                  <a:pt x="13" y="18"/>
                </a:lnTo>
                <a:lnTo>
                  <a:pt x="17" y="17"/>
                </a:lnTo>
                <a:lnTo>
                  <a:pt x="18" y="13"/>
                </a:lnTo>
                <a:lnTo>
                  <a:pt x="19" y="10"/>
                </a:lnTo>
                <a:lnTo>
                  <a:pt x="18" y="6"/>
                </a:lnTo>
                <a:lnTo>
                  <a:pt x="17" y="2"/>
                </a:lnTo>
                <a:lnTo>
                  <a:pt x="13" y="1"/>
                </a:lnTo>
                <a:lnTo>
                  <a:pt x="9"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72" name="Freeform 266">
            <a:extLst>
              <a:ext uri="{FF2B5EF4-FFF2-40B4-BE49-F238E27FC236}">
                <a16:creationId xmlns:a16="http://schemas.microsoft.com/office/drawing/2014/main" id="{942E8203-A2EB-4299-BCDC-F192D1DC8F2D}"/>
              </a:ext>
            </a:extLst>
          </p:cNvPr>
          <p:cNvSpPr>
            <a:spLocks/>
          </p:cNvSpPr>
          <p:nvPr/>
        </p:nvSpPr>
        <p:spPr bwMode="auto">
          <a:xfrm>
            <a:off x="10327218" y="6159500"/>
            <a:ext cx="38100" cy="42333"/>
          </a:xfrm>
          <a:custGeom>
            <a:avLst/>
            <a:gdLst>
              <a:gd name="T0" fmla="*/ 22186 w 19"/>
              <a:gd name="T1" fmla="*/ 0 h 20"/>
              <a:gd name="T2" fmla="*/ 7395 w 19"/>
              <a:gd name="T3" fmla="*/ 0 h 20"/>
              <a:gd name="T4" fmla="*/ 7395 w 19"/>
              <a:gd name="T5" fmla="*/ 0 h 20"/>
              <a:gd name="T6" fmla="*/ 2958 w 19"/>
              <a:gd name="T7" fmla="*/ 0 h 20"/>
              <a:gd name="T8" fmla="*/ 1479 w 19"/>
              <a:gd name="T9" fmla="*/ 3279 h 20"/>
              <a:gd name="T10" fmla="*/ 0 w 19"/>
              <a:gd name="T11" fmla="*/ 4918 h 20"/>
              <a:gd name="T12" fmla="*/ 0 w 19"/>
              <a:gd name="T13" fmla="*/ 8197 h 20"/>
              <a:gd name="T14" fmla="*/ 0 w 19"/>
              <a:gd name="T15" fmla="*/ 24590 h 20"/>
              <a:gd name="T16" fmla="*/ 0 w 19"/>
              <a:gd name="T17" fmla="*/ 24590 h 20"/>
              <a:gd name="T18" fmla="*/ 0 w 19"/>
              <a:gd name="T19" fmla="*/ 29508 h 20"/>
              <a:gd name="T20" fmla="*/ 1479 w 19"/>
              <a:gd name="T21" fmla="*/ 31148 h 20"/>
              <a:gd name="T22" fmla="*/ 2958 w 19"/>
              <a:gd name="T23" fmla="*/ 32787 h 20"/>
              <a:gd name="T24" fmla="*/ 7395 w 19"/>
              <a:gd name="T25" fmla="*/ 32787 h 20"/>
              <a:gd name="T26" fmla="*/ 22186 w 19"/>
              <a:gd name="T27" fmla="*/ 32787 h 20"/>
              <a:gd name="T28" fmla="*/ 22186 w 19"/>
              <a:gd name="T29" fmla="*/ 32787 h 20"/>
              <a:gd name="T30" fmla="*/ 25144 w 19"/>
              <a:gd name="T31" fmla="*/ 32787 h 20"/>
              <a:gd name="T32" fmla="*/ 26623 w 19"/>
              <a:gd name="T33" fmla="*/ 31148 h 20"/>
              <a:gd name="T34" fmla="*/ 28102 w 19"/>
              <a:gd name="T35" fmla="*/ 29508 h 20"/>
              <a:gd name="T36" fmla="*/ 28102 w 19"/>
              <a:gd name="T37" fmla="*/ 24590 h 20"/>
              <a:gd name="T38" fmla="*/ 28102 w 19"/>
              <a:gd name="T39" fmla="*/ 8197 h 20"/>
              <a:gd name="T40" fmla="*/ 28102 w 19"/>
              <a:gd name="T41" fmla="*/ 8197 h 20"/>
              <a:gd name="T42" fmla="*/ 28102 w 19"/>
              <a:gd name="T43" fmla="*/ 4918 h 20"/>
              <a:gd name="T44" fmla="*/ 26623 w 19"/>
              <a:gd name="T45" fmla="*/ 3279 h 20"/>
              <a:gd name="T46" fmla="*/ 25144 w 19"/>
              <a:gd name="T47" fmla="*/ 0 h 20"/>
              <a:gd name="T48" fmla="*/ 22186 w 19"/>
              <a:gd name="T49" fmla="*/ 0 h 20"/>
              <a:gd name="T50" fmla="*/ 22186 w 19"/>
              <a:gd name="T51" fmla="*/ 0 h 2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9" h="20">
                <a:moveTo>
                  <a:pt x="15" y="0"/>
                </a:moveTo>
                <a:lnTo>
                  <a:pt x="5" y="0"/>
                </a:lnTo>
                <a:lnTo>
                  <a:pt x="2" y="0"/>
                </a:lnTo>
                <a:lnTo>
                  <a:pt x="1" y="2"/>
                </a:lnTo>
                <a:lnTo>
                  <a:pt x="0" y="3"/>
                </a:lnTo>
                <a:lnTo>
                  <a:pt x="0" y="5"/>
                </a:lnTo>
                <a:lnTo>
                  <a:pt x="0" y="15"/>
                </a:lnTo>
                <a:lnTo>
                  <a:pt x="0" y="18"/>
                </a:lnTo>
                <a:lnTo>
                  <a:pt x="1" y="19"/>
                </a:lnTo>
                <a:lnTo>
                  <a:pt x="2" y="20"/>
                </a:lnTo>
                <a:lnTo>
                  <a:pt x="5" y="20"/>
                </a:lnTo>
                <a:lnTo>
                  <a:pt x="15" y="20"/>
                </a:lnTo>
                <a:lnTo>
                  <a:pt x="17" y="20"/>
                </a:lnTo>
                <a:lnTo>
                  <a:pt x="18" y="19"/>
                </a:lnTo>
                <a:lnTo>
                  <a:pt x="19" y="18"/>
                </a:lnTo>
                <a:lnTo>
                  <a:pt x="19" y="15"/>
                </a:lnTo>
                <a:lnTo>
                  <a:pt x="19" y="5"/>
                </a:lnTo>
                <a:lnTo>
                  <a:pt x="19" y="3"/>
                </a:lnTo>
                <a:lnTo>
                  <a:pt x="18" y="2"/>
                </a:lnTo>
                <a:lnTo>
                  <a:pt x="17" y="0"/>
                </a:lnTo>
                <a:lnTo>
                  <a:pt x="1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73" name="Freeform 267">
            <a:extLst>
              <a:ext uri="{FF2B5EF4-FFF2-40B4-BE49-F238E27FC236}">
                <a16:creationId xmlns:a16="http://schemas.microsoft.com/office/drawing/2014/main" id="{52C41ED6-438D-4E54-8FB5-BDC8F27CB6CD}"/>
              </a:ext>
            </a:extLst>
          </p:cNvPr>
          <p:cNvSpPr>
            <a:spLocks/>
          </p:cNvSpPr>
          <p:nvPr/>
        </p:nvSpPr>
        <p:spPr bwMode="auto">
          <a:xfrm>
            <a:off x="10138833" y="6159500"/>
            <a:ext cx="44451" cy="42333"/>
          </a:xfrm>
          <a:custGeom>
            <a:avLst/>
            <a:gdLst>
              <a:gd name="T0" fmla="*/ 32787 w 20"/>
              <a:gd name="T1" fmla="*/ 24590 h 20"/>
              <a:gd name="T2" fmla="*/ 32787 w 20"/>
              <a:gd name="T3" fmla="*/ 8197 h 20"/>
              <a:gd name="T4" fmla="*/ 32787 w 20"/>
              <a:gd name="T5" fmla="*/ 8197 h 20"/>
              <a:gd name="T6" fmla="*/ 32787 w 20"/>
              <a:gd name="T7" fmla="*/ 4918 h 20"/>
              <a:gd name="T8" fmla="*/ 29508 w 20"/>
              <a:gd name="T9" fmla="*/ 3279 h 20"/>
              <a:gd name="T10" fmla="*/ 27869 w 20"/>
              <a:gd name="T11" fmla="*/ 0 h 20"/>
              <a:gd name="T12" fmla="*/ 24590 w 20"/>
              <a:gd name="T13" fmla="*/ 0 h 20"/>
              <a:gd name="T14" fmla="*/ 8197 w 20"/>
              <a:gd name="T15" fmla="*/ 0 h 20"/>
              <a:gd name="T16" fmla="*/ 8197 w 20"/>
              <a:gd name="T17" fmla="*/ 0 h 20"/>
              <a:gd name="T18" fmla="*/ 3279 w 20"/>
              <a:gd name="T19" fmla="*/ 0 h 20"/>
              <a:gd name="T20" fmla="*/ 1639 w 20"/>
              <a:gd name="T21" fmla="*/ 3279 h 20"/>
              <a:gd name="T22" fmla="*/ 0 w 20"/>
              <a:gd name="T23" fmla="*/ 4918 h 20"/>
              <a:gd name="T24" fmla="*/ 0 w 20"/>
              <a:gd name="T25" fmla="*/ 8197 h 20"/>
              <a:gd name="T26" fmla="*/ 0 w 20"/>
              <a:gd name="T27" fmla="*/ 24590 h 20"/>
              <a:gd name="T28" fmla="*/ 0 w 20"/>
              <a:gd name="T29" fmla="*/ 24590 h 20"/>
              <a:gd name="T30" fmla="*/ 0 w 20"/>
              <a:gd name="T31" fmla="*/ 29508 h 20"/>
              <a:gd name="T32" fmla="*/ 1639 w 20"/>
              <a:gd name="T33" fmla="*/ 31148 h 20"/>
              <a:gd name="T34" fmla="*/ 3279 w 20"/>
              <a:gd name="T35" fmla="*/ 32787 h 20"/>
              <a:gd name="T36" fmla="*/ 8197 w 20"/>
              <a:gd name="T37" fmla="*/ 32787 h 20"/>
              <a:gd name="T38" fmla="*/ 24590 w 20"/>
              <a:gd name="T39" fmla="*/ 32787 h 20"/>
              <a:gd name="T40" fmla="*/ 24590 w 20"/>
              <a:gd name="T41" fmla="*/ 32787 h 20"/>
              <a:gd name="T42" fmla="*/ 27869 w 20"/>
              <a:gd name="T43" fmla="*/ 32787 h 20"/>
              <a:gd name="T44" fmla="*/ 29508 w 20"/>
              <a:gd name="T45" fmla="*/ 31148 h 20"/>
              <a:gd name="T46" fmla="*/ 32787 w 20"/>
              <a:gd name="T47" fmla="*/ 29508 h 20"/>
              <a:gd name="T48" fmla="*/ 32787 w 20"/>
              <a:gd name="T49" fmla="*/ 24590 h 20"/>
              <a:gd name="T50" fmla="*/ 32787 w 20"/>
              <a:gd name="T51" fmla="*/ 24590 h 2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0" h="20">
                <a:moveTo>
                  <a:pt x="20" y="15"/>
                </a:moveTo>
                <a:lnTo>
                  <a:pt x="20" y="5"/>
                </a:lnTo>
                <a:lnTo>
                  <a:pt x="20" y="3"/>
                </a:lnTo>
                <a:lnTo>
                  <a:pt x="18" y="2"/>
                </a:lnTo>
                <a:lnTo>
                  <a:pt x="17" y="0"/>
                </a:lnTo>
                <a:lnTo>
                  <a:pt x="15" y="0"/>
                </a:lnTo>
                <a:lnTo>
                  <a:pt x="5" y="0"/>
                </a:lnTo>
                <a:lnTo>
                  <a:pt x="2" y="0"/>
                </a:lnTo>
                <a:lnTo>
                  <a:pt x="1" y="2"/>
                </a:lnTo>
                <a:lnTo>
                  <a:pt x="0" y="3"/>
                </a:lnTo>
                <a:lnTo>
                  <a:pt x="0" y="5"/>
                </a:lnTo>
                <a:lnTo>
                  <a:pt x="0" y="15"/>
                </a:lnTo>
                <a:lnTo>
                  <a:pt x="0" y="18"/>
                </a:lnTo>
                <a:lnTo>
                  <a:pt x="1" y="19"/>
                </a:lnTo>
                <a:lnTo>
                  <a:pt x="2" y="20"/>
                </a:lnTo>
                <a:lnTo>
                  <a:pt x="5" y="20"/>
                </a:lnTo>
                <a:lnTo>
                  <a:pt x="15" y="20"/>
                </a:lnTo>
                <a:lnTo>
                  <a:pt x="17" y="20"/>
                </a:lnTo>
                <a:lnTo>
                  <a:pt x="18" y="19"/>
                </a:lnTo>
                <a:lnTo>
                  <a:pt x="20" y="18"/>
                </a:lnTo>
                <a:lnTo>
                  <a:pt x="20" y="1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74" name="Freeform 268">
            <a:extLst>
              <a:ext uri="{FF2B5EF4-FFF2-40B4-BE49-F238E27FC236}">
                <a16:creationId xmlns:a16="http://schemas.microsoft.com/office/drawing/2014/main" id="{D55CC9A8-F0FD-4104-88EA-8E26A0AA320F}"/>
              </a:ext>
            </a:extLst>
          </p:cNvPr>
          <p:cNvSpPr>
            <a:spLocks/>
          </p:cNvSpPr>
          <p:nvPr/>
        </p:nvSpPr>
        <p:spPr bwMode="auto">
          <a:xfrm>
            <a:off x="10234084" y="6070601"/>
            <a:ext cx="42333" cy="38100"/>
          </a:xfrm>
          <a:custGeom>
            <a:avLst/>
            <a:gdLst>
              <a:gd name="T0" fmla="*/ 24590 w 20"/>
              <a:gd name="T1" fmla="*/ 0 h 20"/>
              <a:gd name="T2" fmla="*/ 8197 w 20"/>
              <a:gd name="T3" fmla="*/ 0 h 20"/>
              <a:gd name="T4" fmla="*/ 8197 w 20"/>
              <a:gd name="T5" fmla="*/ 0 h 20"/>
              <a:gd name="T6" fmla="*/ 4918 w 20"/>
              <a:gd name="T7" fmla="*/ 0 h 20"/>
              <a:gd name="T8" fmla="*/ 3279 w 20"/>
              <a:gd name="T9" fmla="*/ 1405 h 20"/>
              <a:gd name="T10" fmla="*/ 0 w 20"/>
              <a:gd name="T11" fmla="*/ 2810 h 20"/>
              <a:gd name="T12" fmla="*/ 0 w 20"/>
              <a:gd name="T13" fmla="*/ 7026 h 20"/>
              <a:gd name="T14" fmla="*/ 0 w 20"/>
              <a:gd name="T15" fmla="*/ 21077 h 20"/>
              <a:gd name="T16" fmla="*/ 0 w 20"/>
              <a:gd name="T17" fmla="*/ 21077 h 20"/>
              <a:gd name="T18" fmla="*/ 0 w 20"/>
              <a:gd name="T19" fmla="*/ 23887 h 20"/>
              <a:gd name="T20" fmla="*/ 3279 w 20"/>
              <a:gd name="T21" fmla="*/ 25292 h 20"/>
              <a:gd name="T22" fmla="*/ 4918 w 20"/>
              <a:gd name="T23" fmla="*/ 28102 h 20"/>
              <a:gd name="T24" fmla="*/ 8197 w 20"/>
              <a:gd name="T25" fmla="*/ 28102 h 20"/>
              <a:gd name="T26" fmla="*/ 24590 w 20"/>
              <a:gd name="T27" fmla="*/ 28102 h 20"/>
              <a:gd name="T28" fmla="*/ 24590 w 20"/>
              <a:gd name="T29" fmla="*/ 28102 h 20"/>
              <a:gd name="T30" fmla="*/ 29508 w 20"/>
              <a:gd name="T31" fmla="*/ 28102 h 20"/>
              <a:gd name="T32" fmla="*/ 31148 w 20"/>
              <a:gd name="T33" fmla="*/ 25292 h 20"/>
              <a:gd name="T34" fmla="*/ 32787 w 20"/>
              <a:gd name="T35" fmla="*/ 23887 h 20"/>
              <a:gd name="T36" fmla="*/ 32787 w 20"/>
              <a:gd name="T37" fmla="*/ 21077 h 20"/>
              <a:gd name="T38" fmla="*/ 32787 w 20"/>
              <a:gd name="T39" fmla="*/ 7026 h 20"/>
              <a:gd name="T40" fmla="*/ 32787 w 20"/>
              <a:gd name="T41" fmla="*/ 7026 h 20"/>
              <a:gd name="T42" fmla="*/ 32787 w 20"/>
              <a:gd name="T43" fmla="*/ 2810 h 20"/>
              <a:gd name="T44" fmla="*/ 31148 w 20"/>
              <a:gd name="T45" fmla="*/ 1405 h 20"/>
              <a:gd name="T46" fmla="*/ 29508 w 20"/>
              <a:gd name="T47" fmla="*/ 0 h 20"/>
              <a:gd name="T48" fmla="*/ 24590 w 20"/>
              <a:gd name="T49" fmla="*/ 0 h 20"/>
              <a:gd name="T50" fmla="*/ 24590 w 20"/>
              <a:gd name="T51" fmla="*/ 0 h 2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0" h="20">
                <a:moveTo>
                  <a:pt x="15" y="0"/>
                </a:moveTo>
                <a:lnTo>
                  <a:pt x="5" y="0"/>
                </a:lnTo>
                <a:lnTo>
                  <a:pt x="3" y="0"/>
                </a:lnTo>
                <a:lnTo>
                  <a:pt x="2" y="1"/>
                </a:lnTo>
                <a:lnTo>
                  <a:pt x="0" y="2"/>
                </a:lnTo>
                <a:lnTo>
                  <a:pt x="0" y="5"/>
                </a:lnTo>
                <a:lnTo>
                  <a:pt x="0" y="15"/>
                </a:lnTo>
                <a:lnTo>
                  <a:pt x="0" y="17"/>
                </a:lnTo>
                <a:lnTo>
                  <a:pt x="2" y="18"/>
                </a:lnTo>
                <a:lnTo>
                  <a:pt x="3" y="20"/>
                </a:lnTo>
                <a:lnTo>
                  <a:pt x="5" y="20"/>
                </a:lnTo>
                <a:lnTo>
                  <a:pt x="15" y="20"/>
                </a:lnTo>
                <a:lnTo>
                  <a:pt x="18" y="20"/>
                </a:lnTo>
                <a:lnTo>
                  <a:pt x="19" y="18"/>
                </a:lnTo>
                <a:lnTo>
                  <a:pt x="20" y="17"/>
                </a:lnTo>
                <a:lnTo>
                  <a:pt x="20" y="15"/>
                </a:lnTo>
                <a:lnTo>
                  <a:pt x="20" y="5"/>
                </a:lnTo>
                <a:lnTo>
                  <a:pt x="20" y="2"/>
                </a:lnTo>
                <a:lnTo>
                  <a:pt x="19" y="1"/>
                </a:lnTo>
                <a:lnTo>
                  <a:pt x="18" y="0"/>
                </a:lnTo>
                <a:lnTo>
                  <a:pt x="1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75" name="Freeform 269">
            <a:extLst>
              <a:ext uri="{FF2B5EF4-FFF2-40B4-BE49-F238E27FC236}">
                <a16:creationId xmlns:a16="http://schemas.microsoft.com/office/drawing/2014/main" id="{7085D521-A462-4B3C-9C2E-EB0DD4E7F322}"/>
              </a:ext>
            </a:extLst>
          </p:cNvPr>
          <p:cNvSpPr>
            <a:spLocks/>
          </p:cNvSpPr>
          <p:nvPr/>
        </p:nvSpPr>
        <p:spPr bwMode="auto">
          <a:xfrm>
            <a:off x="10234084" y="6252633"/>
            <a:ext cx="42333" cy="44451"/>
          </a:xfrm>
          <a:custGeom>
            <a:avLst/>
            <a:gdLst>
              <a:gd name="T0" fmla="*/ 24590 w 20"/>
              <a:gd name="T1" fmla="*/ 0 h 19"/>
              <a:gd name="T2" fmla="*/ 8197 w 20"/>
              <a:gd name="T3" fmla="*/ 0 h 19"/>
              <a:gd name="T4" fmla="*/ 8197 w 20"/>
              <a:gd name="T5" fmla="*/ 0 h 19"/>
              <a:gd name="T6" fmla="*/ 4918 w 20"/>
              <a:gd name="T7" fmla="*/ 0 h 19"/>
              <a:gd name="T8" fmla="*/ 3279 w 20"/>
              <a:gd name="T9" fmla="*/ 1726 h 19"/>
              <a:gd name="T10" fmla="*/ 0 w 20"/>
              <a:gd name="T11" fmla="*/ 3451 h 19"/>
              <a:gd name="T12" fmla="*/ 0 w 20"/>
              <a:gd name="T13" fmla="*/ 8628 h 19"/>
              <a:gd name="T14" fmla="*/ 0 w 20"/>
              <a:gd name="T15" fmla="*/ 24159 h 19"/>
              <a:gd name="T16" fmla="*/ 0 w 20"/>
              <a:gd name="T17" fmla="*/ 24159 h 19"/>
              <a:gd name="T18" fmla="*/ 0 w 20"/>
              <a:gd name="T19" fmla="*/ 29336 h 19"/>
              <a:gd name="T20" fmla="*/ 3279 w 20"/>
              <a:gd name="T21" fmla="*/ 31061 h 19"/>
              <a:gd name="T22" fmla="*/ 4918 w 20"/>
              <a:gd name="T23" fmla="*/ 32787 h 19"/>
              <a:gd name="T24" fmla="*/ 8197 w 20"/>
              <a:gd name="T25" fmla="*/ 32787 h 19"/>
              <a:gd name="T26" fmla="*/ 24590 w 20"/>
              <a:gd name="T27" fmla="*/ 32787 h 19"/>
              <a:gd name="T28" fmla="*/ 24590 w 20"/>
              <a:gd name="T29" fmla="*/ 32787 h 19"/>
              <a:gd name="T30" fmla="*/ 29508 w 20"/>
              <a:gd name="T31" fmla="*/ 32787 h 19"/>
              <a:gd name="T32" fmla="*/ 31148 w 20"/>
              <a:gd name="T33" fmla="*/ 31061 h 19"/>
              <a:gd name="T34" fmla="*/ 32787 w 20"/>
              <a:gd name="T35" fmla="*/ 29336 h 19"/>
              <a:gd name="T36" fmla="*/ 32787 w 20"/>
              <a:gd name="T37" fmla="*/ 24159 h 19"/>
              <a:gd name="T38" fmla="*/ 32787 w 20"/>
              <a:gd name="T39" fmla="*/ 8628 h 19"/>
              <a:gd name="T40" fmla="*/ 32787 w 20"/>
              <a:gd name="T41" fmla="*/ 8628 h 19"/>
              <a:gd name="T42" fmla="*/ 32787 w 20"/>
              <a:gd name="T43" fmla="*/ 3451 h 19"/>
              <a:gd name="T44" fmla="*/ 31148 w 20"/>
              <a:gd name="T45" fmla="*/ 1726 h 19"/>
              <a:gd name="T46" fmla="*/ 29508 w 20"/>
              <a:gd name="T47" fmla="*/ 0 h 19"/>
              <a:gd name="T48" fmla="*/ 24590 w 20"/>
              <a:gd name="T49" fmla="*/ 0 h 19"/>
              <a:gd name="T50" fmla="*/ 24590 w 20"/>
              <a:gd name="T51" fmla="*/ 0 h 1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0" h="19">
                <a:moveTo>
                  <a:pt x="15" y="0"/>
                </a:moveTo>
                <a:lnTo>
                  <a:pt x="5" y="0"/>
                </a:lnTo>
                <a:lnTo>
                  <a:pt x="3" y="0"/>
                </a:lnTo>
                <a:lnTo>
                  <a:pt x="2" y="1"/>
                </a:lnTo>
                <a:lnTo>
                  <a:pt x="0" y="2"/>
                </a:lnTo>
                <a:lnTo>
                  <a:pt x="0" y="5"/>
                </a:lnTo>
                <a:lnTo>
                  <a:pt x="0" y="14"/>
                </a:lnTo>
                <a:lnTo>
                  <a:pt x="0" y="17"/>
                </a:lnTo>
                <a:lnTo>
                  <a:pt x="2" y="18"/>
                </a:lnTo>
                <a:lnTo>
                  <a:pt x="3" y="19"/>
                </a:lnTo>
                <a:lnTo>
                  <a:pt x="5" y="19"/>
                </a:lnTo>
                <a:lnTo>
                  <a:pt x="15" y="19"/>
                </a:lnTo>
                <a:lnTo>
                  <a:pt x="18" y="19"/>
                </a:lnTo>
                <a:lnTo>
                  <a:pt x="19" y="18"/>
                </a:lnTo>
                <a:lnTo>
                  <a:pt x="20" y="17"/>
                </a:lnTo>
                <a:lnTo>
                  <a:pt x="20" y="14"/>
                </a:lnTo>
                <a:lnTo>
                  <a:pt x="20" y="5"/>
                </a:lnTo>
                <a:lnTo>
                  <a:pt x="20" y="2"/>
                </a:lnTo>
                <a:lnTo>
                  <a:pt x="19" y="1"/>
                </a:lnTo>
                <a:lnTo>
                  <a:pt x="18" y="0"/>
                </a:lnTo>
                <a:lnTo>
                  <a:pt x="1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76" name="Freeform 270">
            <a:extLst>
              <a:ext uri="{FF2B5EF4-FFF2-40B4-BE49-F238E27FC236}">
                <a16:creationId xmlns:a16="http://schemas.microsoft.com/office/drawing/2014/main" id="{58B4EAA5-B608-45E2-A556-74FCDF5C0D34}"/>
              </a:ext>
            </a:extLst>
          </p:cNvPr>
          <p:cNvSpPr>
            <a:spLocks/>
          </p:cNvSpPr>
          <p:nvPr/>
        </p:nvSpPr>
        <p:spPr bwMode="auto">
          <a:xfrm>
            <a:off x="10295467" y="6089651"/>
            <a:ext cx="57151" cy="50800"/>
          </a:xfrm>
          <a:custGeom>
            <a:avLst/>
            <a:gdLst>
              <a:gd name="T0" fmla="*/ 24319 w 26"/>
              <a:gd name="T1" fmla="*/ 37468 h 25"/>
              <a:gd name="T2" fmla="*/ 42153 w 26"/>
              <a:gd name="T3" fmla="*/ 37468 h 25"/>
              <a:gd name="T4" fmla="*/ 42153 w 26"/>
              <a:gd name="T5" fmla="*/ 37468 h 25"/>
              <a:gd name="T6" fmla="*/ 34047 w 26"/>
              <a:gd name="T7" fmla="*/ 25478 h 25"/>
              <a:gd name="T8" fmla="*/ 24319 w 26"/>
              <a:gd name="T9" fmla="*/ 16486 h 25"/>
              <a:gd name="T10" fmla="*/ 14591 w 26"/>
              <a:gd name="T11" fmla="*/ 7494 h 25"/>
              <a:gd name="T12" fmla="*/ 0 w 26"/>
              <a:gd name="T13" fmla="*/ 0 h 25"/>
              <a:gd name="T14" fmla="*/ 0 w 26"/>
              <a:gd name="T15" fmla="*/ 16486 h 25"/>
              <a:gd name="T16" fmla="*/ 0 w 26"/>
              <a:gd name="T17" fmla="*/ 16486 h 25"/>
              <a:gd name="T18" fmla="*/ 14591 w 26"/>
              <a:gd name="T19" fmla="*/ 25478 h 25"/>
              <a:gd name="T20" fmla="*/ 24319 w 26"/>
              <a:gd name="T21" fmla="*/ 37468 h 25"/>
              <a:gd name="T22" fmla="*/ 24319 w 26"/>
              <a:gd name="T23" fmla="*/ 37468 h 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 h="25">
                <a:moveTo>
                  <a:pt x="15" y="25"/>
                </a:moveTo>
                <a:lnTo>
                  <a:pt x="26" y="25"/>
                </a:lnTo>
                <a:lnTo>
                  <a:pt x="21" y="17"/>
                </a:lnTo>
                <a:lnTo>
                  <a:pt x="15" y="11"/>
                </a:lnTo>
                <a:lnTo>
                  <a:pt x="9" y="5"/>
                </a:lnTo>
                <a:lnTo>
                  <a:pt x="0" y="0"/>
                </a:lnTo>
                <a:lnTo>
                  <a:pt x="0" y="11"/>
                </a:lnTo>
                <a:lnTo>
                  <a:pt x="9" y="17"/>
                </a:lnTo>
                <a:lnTo>
                  <a:pt x="15" y="2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77" name="Freeform 271">
            <a:extLst>
              <a:ext uri="{FF2B5EF4-FFF2-40B4-BE49-F238E27FC236}">
                <a16:creationId xmlns:a16="http://schemas.microsoft.com/office/drawing/2014/main" id="{774A8FB3-2FE6-4E0D-A8B3-7E3A7699FE2F}"/>
              </a:ext>
            </a:extLst>
          </p:cNvPr>
          <p:cNvSpPr>
            <a:spLocks/>
          </p:cNvSpPr>
          <p:nvPr/>
        </p:nvSpPr>
        <p:spPr bwMode="auto">
          <a:xfrm>
            <a:off x="10157884" y="6089651"/>
            <a:ext cx="57149" cy="50800"/>
          </a:xfrm>
          <a:custGeom>
            <a:avLst/>
            <a:gdLst>
              <a:gd name="T0" fmla="*/ 0 w 25"/>
              <a:gd name="T1" fmla="*/ 37468 h 25"/>
              <a:gd name="T2" fmla="*/ 18547 w 25"/>
              <a:gd name="T3" fmla="*/ 37468 h 25"/>
              <a:gd name="T4" fmla="*/ 18547 w 25"/>
              <a:gd name="T5" fmla="*/ 37468 h 25"/>
              <a:gd name="T6" fmla="*/ 28664 w 25"/>
              <a:gd name="T7" fmla="*/ 25478 h 25"/>
              <a:gd name="T8" fmla="*/ 42153 w 25"/>
              <a:gd name="T9" fmla="*/ 16486 h 25"/>
              <a:gd name="T10" fmla="*/ 42153 w 25"/>
              <a:gd name="T11" fmla="*/ 0 h 25"/>
              <a:gd name="T12" fmla="*/ 42153 w 25"/>
              <a:gd name="T13" fmla="*/ 0 h 25"/>
              <a:gd name="T14" fmla="*/ 28664 w 25"/>
              <a:gd name="T15" fmla="*/ 7494 h 25"/>
              <a:gd name="T16" fmla="*/ 18547 w 25"/>
              <a:gd name="T17" fmla="*/ 16486 h 25"/>
              <a:gd name="T18" fmla="*/ 8431 w 25"/>
              <a:gd name="T19" fmla="*/ 25478 h 25"/>
              <a:gd name="T20" fmla="*/ 0 w 25"/>
              <a:gd name="T21" fmla="*/ 37468 h 25"/>
              <a:gd name="T22" fmla="*/ 0 w 25"/>
              <a:gd name="T23" fmla="*/ 37468 h 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5" h="25">
                <a:moveTo>
                  <a:pt x="0" y="25"/>
                </a:moveTo>
                <a:lnTo>
                  <a:pt x="11" y="25"/>
                </a:lnTo>
                <a:lnTo>
                  <a:pt x="17" y="17"/>
                </a:lnTo>
                <a:lnTo>
                  <a:pt x="25" y="11"/>
                </a:lnTo>
                <a:lnTo>
                  <a:pt x="25" y="0"/>
                </a:lnTo>
                <a:lnTo>
                  <a:pt x="17" y="5"/>
                </a:lnTo>
                <a:lnTo>
                  <a:pt x="11" y="11"/>
                </a:lnTo>
                <a:lnTo>
                  <a:pt x="5" y="17"/>
                </a:lnTo>
                <a:lnTo>
                  <a:pt x="0" y="2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78" name="Freeform 272">
            <a:extLst>
              <a:ext uri="{FF2B5EF4-FFF2-40B4-BE49-F238E27FC236}">
                <a16:creationId xmlns:a16="http://schemas.microsoft.com/office/drawing/2014/main" id="{22C7F6FD-210D-47B5-9A9C-84B6661544C3}"/>
              </a:ext>
            </a:extLst>
          </p:cNvPr>
          <p:cNvSpPr>
            <a:spLocks/>
          </p:cNvSpPr>
          <p:nvPr/>
        </p:nvSpPr>
        <p:spPr bwMode="auto">
          <a:xfrm>
            <a:off x="10295467" y="6220884"/>
            <a:ext cx="57151" cy="57149"/>
          </a:xfrm>
          <a:custGeom>
            <a:avLst/>
            <a:gdLst>
              <a:gd name="T0" fmla="*/ 0 w 26"/>
              <a:gd name="T1" fmla="*/ 24319 h 26"/>
              <a:gd name="T2" fmla="*/ 0 w 26"/>
              <a:gd name="T3" fmla="*/ 42153 h 26"/>
              <a:gd name="T4" fmla="*/ 0 w 26"/>
              <a:gd name="T5" fmla="*/ 42153 h 26"/>
              <a:gd name="T6" fmla="*/ 14591 w 26"/>
              <a:gd name="T7" fmla="*/ 34047 h 26"/>
              <a:gd name="T8" fmla="*/ 24319 w 26"/>
              <a:gd name="T9" fmla="*/ 24319 h 26"/>
              <a:gd name="T10" fmla="*/ 34047 w 26"/>
              <a:gd name="T11" fmla="*/ 14591 h 26"/>
              <a:gd name="T12" fmla="*/ 42153 w 26"/>
              <a:gd name="T13" fmla="*/ 0 h 26"/>
              <a:gd name="T14" fmla="*/ 24319 w 26"/>
              <a:gd name="T15" fmla="*/ 0 h 26"/>
              <a:gd name="T16" fmla="*/ 24319 w 26"/>
              <a:gd name="T17" fmla="*/ 0 h 26"/>
              <a:gd name="T18" fmla="*/ 14591 w 26"/>
              <a:gd name="T19" fmla="*/ 14591 h 26"/>
              <a:gd name="T20" fmla="*/ 0 w 26"/>
              <a:gd name="T21" fmla="*/ 24319 h 26"/>
              <a:gd name="T22" fmla="*/ 0 w 26"/>
              <a:gd name="T23" fmla="*/ 24319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 h="26">
                <a:moveTo>
                  <a:pt x="0" y="15"/>
                </a:moveTo>
                <a:lnTo>
                  <a:pt x="0" y="26"/>
                </a:lnTo>
                <a:lnTo>
                  <a:pt x="9" y="21"/>
                </a:lnTo>
                <a:lnTo>
                  <a:pt x="15" y="15"/>
                </a:lnTo>
                <a:lnTo>
                  <a:pt x="21" y="9"/>
                </a:lnTo>
                <a:lnTo>
                  <a:pt x="26" y="0"/>
                </a:lnTo>
                <a:lnTo>
                  <a:pt x="15" y="0"/>
                </a:lnTo>
                <a:lnTo>
                  <a:pt x="9" y="9"/>
                </a:lnTo>
                <a:lnTo>
                  <a:pt x="0" y="1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79" name="Freeform 273">
            <a:extLst>
              <a:ext uri="{FF2B5EF4-FFF2-40B4-BE49-F238E27FC236}">
                <a16:creationId xmlns:a16="http://schemas.microsoft.com/office/drawing/2014/main" id="{BF311D61-BFC0-435C-9972-38126D89B851}"/>
              </a:ext>
            </a:extLst>
          </p:cNvPr>
          <p:cNvSpPr>
            <a:spLocks/>
          </p:cNvSpPr>
          <p:nvPr/>
        </p:nvSpPr>
        <p:spPr bwMode="auto">
          <a:xfrm>
            <a:off x="10157884" y="6220884"/>
            <a:ext cx="57149" cy="57149"/>
          </a:xfrm>
          <a:custGeom>
            <a:avLst/>
            <a:gdLst>
              <a:gd name="T0" fmla="*/ 18547 w 25"/>
              <a:gd name="T1" fmla="*/ 0 h 26"/>
              <a:gd name="T2" fmla="*/ 0 w 25"/>
              <a:gd name="T3" fmla="*/ 0 h 26"/>
              <a:gd name="T4" fmla="*/ 0 w 25"/>
              <a:gd name="T5" fmla="*/ 0 h 26"/>
              <a:gd name="T6" fmla="*/ 8431 w 25"/>
              <a:gd name="T7" fmla="*/ 14591 h 26"/>
              <a:gd name="T8" fmla="*/ 18547 w 25"/>
              <a:gd name="T9" fmla="*/ 24319 h 26"/>
              <a:gd name="T10" fmla="*/ 28664 w 25"/>
              <a:gd name="T11" fmla="*/ 34047 h 26"/>
              <a:gd name="T12" fmla="*/ 42153 w 25"/>
              <a:gd name="T13" fmla="*/ 42153 h 26"/>
              <a:gd name="T14" fmla="*/ 42153 w 25"/>
              <a:gd name="T15" fmla="*/ 24319 h 26"/>
              <a:gd name="T16" fmla="*/ 42153 w 25"/>
              <a:gd name="T17" fmla="*/ 24319 h 26"/>
              <a:gd name="T18" fmla="*/ 28664 w 25"/>
              <a:gd name="T19" fmla="*/ 14591 h 26"/>
              <a:gd name="T20" fmla="*/ 18547 w 25"/>
              <a:gd name="T21" fmla="*/ 0 h 26"/>
              <a:gd name="T22" fmla="*/ 18547 w 25"/>
              <a:gd name="T23" fmla="*/ 0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5" h="26">
                <a:moveTo>
                  <a:pt x="11" y="0"/>
                </a:moveTo>
                <a:lnTo>
                  <a:pt x="0" y="0"/>
                </a:lnTo>
                <a:lnTo>
                  <a:pt x="5" y="9"/>
                </a:lnTo>
                <a:lnTo>
                  <a:pt x="11" y="15"/>
                </a:lnTo>
                <a:lnTo>
                  <a:pt x="17" y="21"/>
                </a:lnTo>
                <a:lnTo>
                  <a:pt x="25" y="26"/>
                </a:lnTo>
                <a:lnTo>
                  <a:pt x="25" y="15"/>
                </a:lnTo>
                <a:lnTo>
                  <a:pt x="17" y="9"/>
                </a:lnTo>
                <a:lnTo>
                  <a:pt x="11"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80" name="Freeform 278">
            <a:extLst>
              <a:ext uri="{FF2B5EF4-FFF2-40B4-BE49-F238E27FC236}">
                <a16:creationId xmlns:a16="http://schemas.microsoft.com/office/drawing/2014/main" id="{77FAA746-63DF-423E-9965-414F02A82B6E}"/>
              </a:ext>
            </a:extLst>
          </p:cNvPr>
          <p:cNvSpPr>
            <a:spLocks/>
          </p:cNvSpPr>
          <p:nvPr/>
        </p:nvSpPr>
        <p:spPr bwMode="auto">
          <a:xfrm>
            <a:off x="9165167" y="6201834"/>
            <a:ext cx="82551" cy="82551"/>
          </a:xfrm>
          <a:custGeom>
            <a:avLst/>
            <a:gdLst>
              <a:gd name="T0" fmla="*/ 45666 w 40"/>
              <a:gd name="T1" fmla="*/ 0 h 39"/>
              <a:gd name="T2" fmla="*/ 15222 w 40"/>
              <a:gd name="T3" fmla="*/ 0 h 39"/>
              <a:gd name="T4" fmla="*/ 15222 w 40"/>
              <a:gd name="T5" fmla="*/ 0 h 39"/>
              <a:gd name="T6" fmla="*/ 9133 w 40"/>
              <a:gd name="T7" fmla="*/ 1561 h 39"/>
              <a:gd name="T8" fmla="*/ 4567 w 40"/>
              <a:gd name="T9" fmla="*/ 4684 h 39"/>
              <a:gd name="T10" fmla="*/ 3044 w 40"/>
              <a:gd name="T11" fmla="*/ 9367 h 39"/>
              <a:gd name="T12" fmla="*/ 0 w 40"/>
              <a:gd name="T13" fmla="*/ 15612 h 39"/>
              <a:gd name="T14" fmla="*/ 0 w 40"/>
              <a:gd name="T15" fmla="*/ 46837 h 39"/>
              <a:gd name="T16" fmla="*/ 0 w 40"/>
              <a:gd name="T17" fmla="*/ 46837 h 39"/>
              <a:gd name="T18" fmla="*/ 3044 w 40"/>
              <a:gd name="T19" fmla="*/ 51521 h 39"/>
              <a:gd name="T20" fmla="*/ 4567 w 40"/>
              <a:gd name="T21" fmla="*/ 57766 h 39"/>
              <a:gd name="T22" fmla="*/ 9133 w 40"/>
              <a:gd name="T23" fmla="*/ 59327 h 39"/>
              <a:gd name="T24" fmla="*/ 15222 w 40"/>
              <a:gd name="T25" fmla="*/ 60888 h 39"/>
              <a:gd name="T26" fmla="*/ 45666 w 40"/>
              <a:gd name="T27" fmla="*/ 60888 h 39"/>
              <a:gd name="T28" fmla="*/ 45666 w 40"/>
              <a:gd name="T29" fmla="*/ 60888 h 39"/>
              <a:gd name="T30" fmla="*/ 51755 w 40"/>
              <a:gd name="T31" fmla="*/ 59327 h 39"/>
              <a:gd name="T32" fmla="*/ 56321 w 40"/>
              <a:gd name="T33" fmla="*/ 57766 h 39"/>
              <a:gd name="T34" fmla="*/ 59366 w 40"/>
              <a:gd name="T35" fmla="*/ 51521 h 39"/>
              <a:gd name="T36" fmla="*/ 60888 w 40"/>
              <a:gd name="T37" fmla="*/ 46837 h 39"/>
              <a:gd name="T38" fmla="*/ 60888 w 40"/>
              <a:gd name="T39" fmla="*/ 15612 h 39"/>
              <a:gd name="T40" fmla="*/ 60888 w 40"/>
              <a:gd name="T41" fmla="*/ 15612 h 39"/>
              <a:gd name="T42" fmla="*/ 59366 w 40"/>
              <a:gd name="T43" fmla="*/ 9367 h 39"/>
              <a:gd name="T44" fmla="*/ 56321 w 40"/>
              <a:gd name="T45" fmla="*/ 4684 h 39"/>
              <a:gd name="T46" fmla="*/ 51755 w 40"/>
              <a:gd name="T47" fmla="*/ 1561 h 39"/>
              <a:gd name="T48" fmla="*/ 45666 w 40"/>
              <a:gd name="T49" fmla="*/ 0 h 39"/>
              <a:gd name="T50" fmla="*/ 45666 w 40"/>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40" h="39">
                <a:moveTo>
                  <a:pt x="30" y="0"/>
                </a:moveTo>
                <a:lnTo>
                  <a:pt x="10" y="0"/>
                </a:lnTo>
                <a:lnTo>
                  <a:pt x="6" y="1"/>
                </a:lnTo>
                <a:lnTo>
                  <a:pt x="3" y="3"/>
                </a:lnTo>
                <a:lnTo>
                  <a:pt x="2" y="6"/>
                </a:lnTo>
                <a:lnTo>
                  <a:pt x="0" y="10"/>
                </a:lnTo>
                <a:lnTo>
                  <a:pt x="0" y="30"/>
                </a:lnTo>
                <a:lnTo>
                  <a:pt x="2" y="33"/>
                </a:lnTo>
                <a:lnTo>
                  <a:pt x="3" y="37"/>
                </a:lnTo>
                <a:lnTo>
                  <a:pt x="6" y="38"/>
                </a:lnTo>
                <a:lnTo>
                  <a:pt x="10" y="39"/>
                </a:lnTo>
                <a:lnTo>
                  <a:pt x="30" y="39"/>
                </a:lnTo>
                <a:lnTo>
                  <a:pt x="34" y="38"/>
                </a:lnTo>
                <a:lnTo>
                  <a:pt x="37" y="37"/>
                </a:lnTo>
                <a:lnTo>
                  <a:pt x="39" y="33"/>
                </a:lnTo>
                <a:lnTo>
                  <a:pt x="40" y="30"/>
                </a:lnTo>
                <a:lnTo>
                  <a:pt x="40" y="10"/>
                </a:lnTo>
                <a:lnTo>
                  <a:pt x="39" y="6"/>
                </a:lnTo>
                <a:lnTo>
                  <a:pt x="37" y="3"/>
                </a:lnTo>
                <a:lnTo>
                  <a:pt x="34" y="1"/>
                </a:lnTo>
                <a:lnTo>
                  <a:pt x="3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81" name="Freeform 279">
            <a:extLst>
              <a:ext uri="{FF2B5EF4-FFF2-40B4-BE49-F238E27FC236}">
                <a16:creationId xmlns:a16="http://schemas.microsoft.com/office/drawing/2014/main" id="{6A04149B-FC06-4555-A424-AF60488721FA}"/>
              </a:ext>
            </a:extLst>
          </p:cNvPr>
          <p:cNvSpPr>
            <a:spLocks/>
          </p:cNvSpPr>
          <p:nvPr/>
        </p:nvSpPr>
        <p:spPr bwMode="auto">
          <a:xfrm>
            <a:off x="9290051" y="6076951"/>
            <a:ext cx="82549" cy="82549"/>
          </a:xfrm>
          <a:custGeom>
            <a:avLst/>
            <a:gdLst>
              <a:gd name="T0" fmla="*/ 45276 w 39"/>
              <a:gd name="T1" fmla="*/ 0 h 39"/>
              <a:gd name="T2" fmla="*/ 14051 w 39"/>
              <a:gd name="T3" fmla="*/ 0 h 39"/>
              <a:gd name="T4" fmla="*/ 14051 w 39"/>
              <a:gd name="T5" fmla="*/ 0 h 39"/>
              <a:gd name="T6" fmla="*/ 9367 w 39"/>
              <a:gd name="T7" fmla="*/ 1561 h 39"/>
              <a:gd name="T8" fmla="*/ 3122 w 39"/>
              <a:gd name="T9" fmla="*/ 3122 h 39"/>
              <a:gd name="T10" fmla="*/ 1561 w 39"/>
              <a:gd name="T11" fmla="*/ 9367 h 39"/>
              <a:gd name="T12" fmla="*/ 0 w 39"/>
              <a:gd name="T13" fmla="*/ 15612 h 39"/>
              <a:gd name="T14" fmla="*/ 0 w 39"/>
              <a:gd name="T15" fmla="*/ 45276 h 39"/>
              <a:gd name="T16" fmla="*/ 0 w 39"/>
              <a:gd name="T17" fmla="*/ 45276 h 39"/>
              <a:gd name="T18" fmla="*/ 1561 w 39"/>
              <a:gd name="T19" fmla="*/ 51521 h 39"/>
              <a:gd name="T20" fmla="*/ 3122 w 39"/>
              <a:gd name="T21" fmla="*/ 57766 h 39"/>
              <a:gd name="T22" fmla="*/ 9367 w 39"/>
              <a:gd name="T23" fmla="*/ 59327 h 39"/>
              <a:gd name="T24" fmla="*/ 14051 w 39"/>
              <a:gd name="T25" fmla="*/ 60888 h 39"/>
              <a:gd name="T26" fmla="*/ 45276 w 39"/>
              <a:gd name="T27" fmla="*/ 60888 h 39"/>
              <a:gd name="T28" fmla="*/ 45276 w 39"/>
              <a:gd name="T29" fmla="*/ 60888 h 39"/>
              <a:gd name="T30" fmla="*/ 51521 w 39"/>
              <a:gd name="T31" fmla="*/ 59327 h 39"/>
              <a:gd name="T32" fmla="*/ 57766 w 39"/>
              <a:gd name="T33" fmla="*/ 57766 h 39"/>
              <a:gd name="T34" fmla="*/ 59327 w 39"/>
              <a:gd name="T35" fmla="*/ 51521 h 39"/>
              <a:gd name="T36" fmla="*/ 60888 w 39"/>
              <a:gd name="T37" fmla="*/ 45276 h 39"/>
              <a:gd name="T38" fmla="*/ 60888 w 39"/>
              <a:gd name="T39" fmla="*/ 15612 h 39"/>
              <a:gd name="T40" fmla="*/ 60888 w 39"/>
              <a:gd name="T41" fmla="*/ 15612 h 39"/>
              <a:gd name="T42" fmla="*/ 59327 w 39"/>
              <a:gd name="T43" fmla="*/ 9367 h 39"/>
              <a:gd name="T44" fmla="*/ 57766 w 39"/>
              <a:gd name="T45" fmla="*/ 3122 h 39"/>
              <a:gd name="T46" fmla="*/ 51521 w 39"/>
              <a:gd name="T47" fmla="*/ 1561 h 39"/>
              <a:gd name="T48" fmla="*/ 45276 w 39"/>
              <a:gd name="T49" fmla="*/ 0 h 39"/>
              <a:gd name="T50" fmla="*/ 45276 w 3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39" h="39">
                <a:moveTo>
                  <a:pt x="29" y="0"/>
                </a:moveTo>
                <a:lnTo>
                  <a:pt x="9" y="0"/>
                </a:lnTo>
                <a:lnTo>
                  <a:pt x="6" y="1"/>
                </a:lnTo>
                <a:lnTo>
                  <a:pt x="2" y="2"/>
                </a:lnTo>
                <a:lnTo>
                  <a:pt x="1" y="6"/>
                </a:lnTo>
                <a:lnTo>
                  <a:pt x="0" y="10"/>
                </a:lnTo>
                <a:lnTo>
                  <a:pt x="0" y="29"/>
                </a:lnTo>
                <a:lnTo>
                  <a:pt x="1" y="33"/>
                </a:lnTo>
                <a:lnTo>
                  <a:pt x="2" y="37"/>
                </a:lnTo>
                <a:lnTo>
                  <a:pt x="6" y="38"/>
                </a:lnTo>
                <a:lnTo>
                  <a:pt x="9" y="39"/>
                </a:lnTo>
                <a:lnTo>
                  <a:pt x="29" y="39"/>
                </a:lnTo>
                <a:lnTo>
                  <a:pt x="33" y="38"/>
                </a:lnTo>
                <a:lnTo>
                  <a:pt x="37" y="37"/>
                </a:lnTo>
                <a:lnTo>
                  <a:pt x="38" y="33"/>
                </a:lnTo>
                <a:lnTo>
                  <a:pt x="39" y="29"/>
                </a:lnTo>
                <a:lnTo>
                  <a:pt x="39" y="10"/>
                </a:lnTo>
                <a:lnTo>
                  <a:pt x="38" y="6"/>
                </a:lnTo>
                <a:lnTo>
                  <a:pt x="37" y="2"/>
                </a:lnTo>
                <a:lnTo>
                  <a:pt x="33" y="1"/>
                </a:lnTo>
                <a:lnTo>
                  <a:pt x="29"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82" name="Freeform 280">
            <a:extLst>
              <a:ext uri="{FF2B5EF4-FFF2-40B4-BE49-F238E27FC236}">
                <a16:creationId xmlns:a16="http://schemas.microsoft.com/office/drawing/2014/main" id="{EC0A642F-38C8-4400-A602-7EB8BC303F57}"/>
              </a:ext>
            </a:extLst>
          </p:cNvPr>
          <p:cNvSpPr>
            <a:spLocks/>
          </p:cNvSpPr>
          <p:nvPr/>
        </p:nvSpPr>
        <p:spPr bwMode="auto">
          <a:xfrm>
            <a:off x="9247718" y="6159500"/>
            <a:ext cx="42333" cy="42333"/>
          </a:xfrm>
          <a:custGeom>
            <a:avLst/>
            <a:gdLst>
              <a:gd name="T0" fmla="*/ 0 w 22"/>
              <a:gd name="T1" fmla="*/ 22355 h 22"/>
              <a:gd name="T2" fmla="*/ 10432 w 22"/>
              <a:gd name="T3" fmla="*/ 32787 h 22"/>
              <a:gd name="T4" fmla="*/ 32787 w 22"/>
              <a:gd name="T5" fmla="*/ 10432 h 22"/>
              <a:gd name="T6" fmla="*/ 20864 w 22"/>
              <a:gd name="T7" fmla="*/ 0 h 22"/>
              <a:gd name="T8" fmla="*/ 0 w 22"/>
              <a:gd name="T9" fmla="*/ 22355 h 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22">
                <a:moveTo>
                  <a:pt x="0" y="15"/>
                </a:moveTo>
                <a:lnTo>
                  <a:pt x="7" y="22"/>
                </a:lnTo>
                <a:lnTo>
                  <a:pt x="22" y="7"/>
                </a:lnTo>
                <a:lnTo>
                  <a:pt x="14" y="0"/>
                </a:lnTo>
                <a:lnTo>
                  <a:pt x="0" y="1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83" name="Freeform 281">
            <a:extLst>
              <a:ext uri="{FF2B5EF4-FFF2-40B4-BE49-F238E27FC236}">
                <a16:creationId xmlns:a16="http://schemas.microsoft.com/office/drawing/2014/main" id="{2960E606-71F0-42F5-B24A-32B67F45C756}"/>
              </a:ext>
            </a:extLst>
          </p:cNvPr>
          <p:cNvSpPr>
            <a:spLocks/>
          </p:cNvSpPr>
          <p:nvPr/>
        </p:nvSpPr>
        <p:spPr bwMode="auto">
          <a:xfrm>
            <a:off x="9734552" y="6076951"/>
            <a:ext cx="55033" cy="63500"/>
          </a:xfrm>
          <a:custGeom>
            <a:avLst/>
            <a:gdLst>
              <a:gd name="T0" fmla="*/ 11628 w 29"/>
              <a:gd name="T1" fmla="*/ 46837 h 29"/>
              <a:gd name="T2" fmla="*/ 30525 w 29"/>
              <a:gd name="T3" fmla="*/ 46837 h 29"/>
              <a:gd name="T4" fmla="*/ 30525 w 29"/>
              <a:gd name="T5" fmla="*/ 46837 h 29"/>
              <a:gd name="T6" fmla="*/ 34885 w 29"/>
              <a:gd name="T7" fmla="*/ 45222 h 29"/>
              <a:gd name="T8" fmla="*/ 39246 w 29"/>
              <a:gd name="T9" fmla="*/ 43607 h 29"/>
              <a:gd name="T10" fmla="*/ 40699 w 29"/>
              <a:gd name="T11" fmla="*/ 40377 h 29"/>
              <a:gd name="T12" fmla="*/ 42153 w 29"/>
              <a:gd name="T13" fmla="*/ 33916 h 29"/>
              <a:gd name="T14" fmla="*/ 42153 w 29"/>
              <a:gd name="T15" fmla="*/ 14536 h 29"/>
              <a:gd name="T16" fmla="*/ 42153 w 29"/>
              <a:gd name="T17" fmla="*/ 14536 h 29"/>
              <a:gd name="T18" fmla="*/ 40699 w 29"/>
              <a:gd name="T19" fmla="*/ 8075 h 29"/>
              <a:gd name="T20" fmla="*/ 39246 w 29"/>
              <a:gd name="T21" fmla="*/ 3230 h 29"/>
              <a:gd name="T22" fmla="*/ 34885 w 29"/>
              <a:gd name="T23" fmla="*/ 1615 h 29"/>
              <a:gd name="T24" fmla="*/ 30525 w 29"/>
              <a:gd name="T25" fmla="*/ 0 h 29"/>
              <a:gd name="T26" fmla="*/ 11628 w 29"/>
              <a:gd name="T27" fmla="*/ 0 h 29"/>
              <a:gd name="T28" fmla="*/ 11628 w 29"/>
              <a:gd name="T29" fmla="*/ 0 h 29"/>
              <a:gd name="T30" fmla="*/ 7268 w 29"/>
              <a:gd name="T31" fmla="*/ 1615 h 29"/>
              <a:gd name="T32" fmla="*/ 2907 w 29"/>
              <a:gd name="T33" fmla="*/ 3230 h 29"/>
              <a:gd name="T34" fmla="*/ 1454 w 29"/>
              <a:gd name="T35" fmla="*/ 8075 h 29"/>
              <a:gd name="T36" fmla="*/ 0 w 29"/>
              <a:gd name="T37" fmla="*/ 14536 h 29"/>
              <a:gd name="T38" fmla="*/ 0 w 29"/>
              <a:gd name="T39" fmla="*/ 33916 h 29"/>
              <a:gd name="T40" fmla="*/ 0 w 29"/>
              <a:gd name="T41" fmla="*/ 33916 h 29"/>
              <a:gd name="T42" fmla="*/ 1454 w 29"/>
              <a:gd name="T43" fmla="*/ 40377 h 29"/>
              <a:gd name="T44" fmla="*/ 2907 w 29"/>
              <a:gd name="T45" fmla="*/ 43607 h 29"/>
              <a:gd name="T46" fmla="*/ 7268 w 29"/>
              <a:gd name="T47" fmla="*/ 45222 h 29"/>
              <a:gd name="T48" fmla="*/ 11628 w 29"/>
              <a:gd name="T49" fmla="*/ 46837 h 29"/>
              <a:gd name="T50" fmla="*/ 11628 w 29"/>
              <a:gd name="T51" fmla="*/ 46837 h 2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9" h="29">
                <a:moveTo>
                  <a:pt x="8" y="29"/>
                </a:moveTo>
                <a:lnTo>
                  <a:pt x="21" y="29"/>
                </a:lnTo>
                <a:lnTo>
                  <a:pt x="24" y="28"/>
                </a:lnTo>
                <a:lnTo>
                  <a:pt x="27" y="27"/>
                </a:lnTo>
                <a:lnTo>
                  <a:pt x="28" y="25"/>
                </a:lnTo>
                <a:lnTo>
                  <a:pt x="29" y="21"/>
                </a:lnTo>
                <a:lnTo>
                  <a:pt x="29" y="9"/>
                </a:lnTo>
                <a:lnTo>
                  <a:pt x="28" y="5"/>
                </a:lnTo>
                <a:lnTo>
                  <a:pt x="27" y="2"/>
                </a:lnTo>
                <a:lnTo>
                  <a:pt x="24" y="1"/>
                </a:lnTo>
                <a:lnTo>
                  <a:pt x="21" y="0"/>
                </a:lnTo>
                <a:lnTo>
                  <a:pt x="8" y="0"/>
                </a:lnTo>
                <a:lnTo>
                  <a:pt x="5" y="1"/>
                </a:lnTo>
                <a:lnTo>
                  <a:pt x="2" y="2"/>
                </a:lnTo>
                <a:lnTo>
                  <a:pt x="1" y="5"/>
                </a:lnTo>
                <a:lnTo>
                  <a:pt x="0" y="9"/>
                </a:lnTo>
                <a:lnTo>
                  <a:pt x="0" y="21"/>
                </a:lnTo>
                <a:lnTo>
                  <a:pt x="1" y="25"/>
                </a:lnTo>
                <a:lnTo>
                  <a:pt x="2" y="27"/>
                </a:lnTo>
                <a:lnTo>
                  <a:pt x="5" y="28"/>
                </a:lnTo>
                <a:lnTo>
                  <a:pt x="8" y="2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84" name="Freeform 282">
            <a:extLst>
              <a:ext uri="{FF2B5EF4-FFF2-40B4-BE49-F238E27FC236}">
                <a16:creationId xmlns:a16="http://schemas.microsoft.com/office/drawing/2014/main" id="{C4BD15C4-82CE-4D9A-AEAC-EDB3FB782501}"/>
              </a:ext>
            </a:extLst>
          </p:cNvPr>
          <p:cNvSpPr>
            <a:spLocks/>
          </p:cNvSpPr>
          <p:nvPr/>
        </p:nvSpPr>
        <p:spPr bwMode="auto">
          <a:xfrm>
            <a:off x="9658351" y="6220885"/>
            <a:ext cx="63500" cy="63500"/>
          </a:xfrm>
          <a:custGeom>
            <a:avLst/>
            <a:gdLst>
              <a:gd name="T0" fmla="*/ 32786 w 30"/>
              <a:gd name="T1" fmla="*/ 0 h 29"/>
              <a:gd name="T2" fmla="*/ 14051 w 30"/>
              <a:gd name="T3" fmla="*/ 0 h 29"/>
              <a:gd name="T4" fmla="*/ 14051 w 30"/>
              <a:gd name="T5" fmla="*/ 0 h 29"/>
              <a:gd name="T6" fmla="*/ 7806 w 30"/>
              <a:gd name="T7" fmla="*/ 1615 h 29"/>
              <a:gd name="T8" fmla="*/ 4684 w 30"/>
              <a:gd name="T9" fmla="*/ 3230 h 29"/>
              <a:gd name="T10" fmla="*/ 1561 w 30"/>
              <a:gd name="T11" fmla="*/ 8075 h 29"/>
              <a:gd name="T12" fmla="*/ 0 w 30"/>
              <a:gd name="T13" fmla="*/ 14536 h 29"/>
              <a:gd name="T14" fmla="*/ 0 w 30"/>
              <a:gd name="T15" fmla="*/ 33916 h 29"/>
              <a:gd name="T16" fmla="*/ 0 w 30"/>
              <a:gd name="T17" fmla="*/ 33916 h 29"/>
              <a:gd name="T18" fmla="*/ 1561 w 30"/>
              <a:gd name="T19" fmla="*/ 40377 h 29"/>
              <a:gd name="T20" fmla="*/ 4684 w 30"/>
              <a:gd name="T21" fmla="*/ 43607 h 29"/>
              <a:gd name="T22" fmla="*/ 7806 w 30"/>
              <a:gd name="T23" fmla="*/ 45222 h 29"/>
              <a:gd name="T24" fmla="*/ 14051 w 30"/>
              <a:gd name="T25" fmla="*/ 46837 h 29"/>
              <a:gd name="T26" fmla="*/ 32786 w 30"/>
              <a:gd name="T27" fmla="*/ 46837 h 29"/>
              <a:gd name="T28" fmla="*/ 32786 w 30"/>
              <a:gd name="T29" fmla="*/ 46837 h 29"/>
              <a:gd name="T30" fmla="*/ 39031 w 30"/>
              <a:gd name="T31" fmla="*/ 45222 h 29"/>
              <a:gd name="T32" fmla="*/ 42153 w 30"/>
              <a:gd name="T33" fmla="*/ 43607 h 29"/>
              <a:gd name="T34" fmla="*/ 43715 w 30"/>
              <a:gd name="T35" fmla="*/ 40377 h 29"/>
              <a:gd name="T36" fmla="*/ 46837 w 30"/>
              <a:gd name="T37" fmla="*/ 33916 h 29"/>
              <a:gd name="T38" fmla="*/ 46837 w 30"/>
              <a:gd name="T39" fmla="*/ 14536 h 29"/>
              <a:gd name="T40" fmla="*/ 46837 w 30"/>
              <a:gd name="T41" fmla="*/ 14536 h 29"/>
              <a:gd name="T42" fmla="*/ 43715 w 30"/>
              <a:gd name="T43" fmla="*/ 8075 h 29"/>
              <a:gd name="T44" fmla="*/ 42153 w 30"/>
              <a:gd name="T45" fmla="*/ 3230 h 29"/>
              <a:gd name="T46" fmla="*/ 39031 w 30"/>
              <a:gd name="T47" fmla="*/ 1615 h 29"/>
              <a:gd name="T48" fmla="*/ 32786 w 30"/>
              <a:gd name="T49" fmla="*/ 0 h 29"/>
              <a:gd name="T50" fmla="*/ 32786 w 30"/>
              <a:gd name="T51" fmla="*/ 0 h 2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30" h="29">
                <a:moveTo>
                  <a:pt x="21" y="0"/>
                </a:moveTo>
                <a:lnTo>
                  <a:pt x="9" y="0"/>
                </a:lnTo>
                <a:lnTo>
                  <a:pt x="5" y="1"/>
                </a:lnTo>
                <a:lnTo>
                  <a:pt x="3" y="2"/>
                </a:lnTo>
                <a:lnTo>
                  <a:pt x="1" y="5"/>
                </a:lnTo>
                <a:lnTo>
                  <a:pt x="0" y="9"/>
                </a:lnTo>
                <a:lnTo>
                  <a:pt x="0" y="21"/>
                </a:lnTo>
                <a:lnTo>
                  <a:pt x="1" y="25"/>
                </a:lnTo>
                <a:lnTo>
                  <a:pt x="3" y="27"/>
                </a:lnTo>
                <a:lnTo>
                  <a:pt x="5" y="28"/>
                </a:lnTo>
                <a:lnTo>
                  <a:pt x="9" y="29"/>
                </a:lnTo>
                <a:lnTo>
                  <a:pt x="21" y="29"/>
                </a:lnTo>
                <a:lnTo>
                  <a:pt x="25" y="28"/>
                </a:lnTo>
                <a:lnTo>
                  <a:pt x="27" y="27"/>
                </a:lnTo>
                <a:lnTo>
                  <a:pt x="28" y="25"/>
                </a:lnTo>
                <a:lnTo>
                  <a:pt x="30" y="21"/>
                </a:lnTo>
                <a:lnTo>
                  <a:pt x="30" y="9"/>
                </a:lnTo>
                <a:lnTo>
                  <a:pt x="28" y="5"/>
                </a:lnTo>
                <a:lnTo>
                  <a:pt x="27" y="2"/>
                </a:lnTo>
                <a:lnTo>
                  <a:pt x="25" y="1"/>
                </a:lnTo>
                <a:lnTo>
                  <a:pt x="21"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85" name="Freeform 283">
            <a:extLst>
              <a:ext uri="{FF2B5EF4-FFF2-40B4-BE49-F238E27FC236}">
                <a16:creationId xmlns:a16="http://schemas.microsoft.com/office/drawing/2014/main" id="{B1BD0259-4C8B-4540-B633-5621AA6E6F7F}"/>
              </a:ext>
            </a:extLst>
          </p:cNvPr>
          <p:cNvSpPr>
            <a:spLocks/>
          </p:cNvSpPr>
          <p:nvPr/>
        </p:nvSpPr>
        <p:spPr bwMode="auto">
          <a:xfrm>
            <a:off x="9802285" y="6220885"/>
            <a:ext cx="63500" cy="63500"/>
          </a:xfrm>
          <a:custGeom>
            <a:avLst/>
            <a:gdLst>
              <a:gd name="T0" fmla="*/ 32786 w 30"/>
              <a:gd name="T1" fmla="*/ 0 h 29"/>
              <a:gd name="T2" fmla="*/ 14051 w 30"/>
              <a:gd name="T3" fmla="*/ 0 h 29"/>
              <a:gd name="T4" fmla="*/ 14051 w 30"/>
              <a:gd name="T5" fmla="*/ 0 h 29"/>
              <a:gd name="T6" fmla="*/ 7806 w 30"/>
              <a:gd name="T7" fmla="*/ 1615 h 29"/>
              <a:gd name="T8" fmla="*/ 4684 w 30"/>
              <a:gd name="T9" fmla="*/ 3230 h 29"/>
              <a:gd name="T10" fmla="*/ 1561 w 30"/>
              <a:gd name="T11" fmla="*/ 8075 h 29"/>
              <a:gd name="T12" fmla="*/ 0 w 30"/>
              <a:gd name="T13" fmla="*/ 14536 h 29"/>
              <a:gd name="T14" fmla="*/ 0 w 30"/>
              <a:gd name="T15" fmla="*/ 33916 h 29"/>
              <a:gd name="T16" fmla="*/ 0 w 30"/>
              <a:gd name="T17" fmla="*/ 33916 h 29"/>
              <a:gd name="T18" fmla="*/ 1561 w 30"/>
              <a:gd name="T19" fmla="*/ 40377 h 29"/>
              <a:gd name="T20" fmla="*/ 4684 w 30"/>
              <a:gd name="T21" fmla="*/ 43607 h 29"/>
              <a:gd name="T22" fmla="*/ 7806 w 30"/>
              <a:gd name="T23" fmla="*/ 45222 h 29"/>
              <a:gd name="T24" fmla="*/ 14051 w 30"/>
              <a:gd name="T25" fmla="*/ 46837 h 29"/>
              <a:gd name="T26" fmla="*/ 32786 w 30"/>
              <a:gd name="T27" fmla="*/ 46837 h 29"/>
              <a:gd name="T28" fmla="*/ 32786 w 30"/>
              <a:gd name="T29" fmla="*/ 46837 h 29"/>
              <a:gd name="T30" fmla="*/ 39031 w 30"/>
              <a:gd name="T31" fmla="*/ 45222 h 29"/>
              <a:gd name="T32" fmla="*/ 42153 w 30"/>
              <a:gd name="T33" fmla="*/ 43607 h 29"/>
              <a:gd name="T34" fmla="*/ 45276 w 30"/>
              <a:gd name="T35" fmla="*/ 40377 h 29"/>
              <a:gd name="T36" fmla="*/ 46837 w 30"/>
              <a:gd name="T37" fmla="*/ 33916 h 29"/>
              <a:gd name="T38" fmla="*/ 46837 w 30"/>
              <a:gd name="T39" fmla="*/ 14536 h 29"/>
              <a:gd name="T40" fmla="*/ 46837 w 30"/>
              <a:gd name="T41" fmla="*/ 14536 h 29"/>
              <a:gd name="T42" fmla="*/ 45276 w 30"/>
              <a:gd name="T43" fmla="*/ 8075 h 29"/>
              <a:gd name="T44" fmla="*/ 42153 w 30"/>
              <a:gd name="T45" fmla="*/ 3230 h 29"/>
              <a:gd name="T46" fmla="*/ 39031 w 30"/>
              <a:gd name="T47" fmla="*/ 1615 h 29"/>
              <a:gd name="T48" fmla="*/ 32786 w 30"/>
              <a:gd name="T49" fmla="*/ 0 h 29"/>
              <a:gd name="T50" fmla="*/ 32786 w 30"/>
              <a:gd name="T51" fmla="*/ 0 h 2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30" h="29">
                <a:moveTo>
                  <a:pt x="21" y="0"/>
                </a:moveTo>
                <a:lnTo>
                  <a:pt x="9" y="0"/>
                </a:lnTo>
                <a:lnTo>
                  <a:pt x="5" y="1"/>
                </a:lnTo>
                <a:lnTo>
                  <a:pt x="3" y="2"/>
                </a:lnTo>
                <a:lnTo>
                  <a:pt x="1" y="5"/>
                </a:lnTo>
                <a:lnTo>
                  <a:pt x="0" y="9"/>
                </a:lnTo>
                <a:lnTo>
                  <a:pt x="0" y="21"/>
                </a:lnTo>
                <a:lnTo>
                  <a:pt x="1" y="25"/>
                </a:lnTo>
                <a:lnTo>
                  <a:pt x="3" y="27"/>
                </a:lnTo>
                <a:lnTo>
                  <a:pt x="5" y="28"/>
                </a:lnTo>
                <a:lnTo>
                  <a:pt x="9" y="29"/>
                </a:lnTo>
                <a:lnTo>
                  <a:pt x="21" y="29"/>
                </a:lnTo>
                <a:lnTo>
                  <a:pt x="25" y="28"/>
                </a:lnTo>
                <a:lnTo>
                  <a:pt x="27" y="27"/>
                </a:lnTo>
                <a:lnTo>
                  <a:pt x="29" y="25"/>
                </a:lnTo>
                <a:lnTo>
                  <a:pt x="30" y="21"/>
                </a:lnTo>
                <a:lnTo>
                  <a:pt x="30" y="9"/>
                </a:lnTo>
                <a:lnTo>
                  <a:pt x="29" y="5"/>
                </a:lnTo>
                <a:lnTo>
                  <a:pt x="27" y="2"/>
                </a:lnTo>
                <a:lnTo>
                  <a:pt x="25" y="1"/>
                </a:lnTo>
                <a:lnTo>
                  <a:pt x="21"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86" name="Freeform 284">
            <a:extLst>
              <a:ext uri="{FF2B5EF4-FFF2-40B4-BE49-F238E27FC236}">
                <a16:creationId xmlns:a16="http://schemas.microsoft.com/office/drawing/2014/main" id="{B98A130C-E096-470F-B9BB-EA51B8C47530}"/>
              </a:ext>
            </a:extLst>
          </p:cNvPr>
          <p:cNvSpPr>
            <a:spLocks/>
          </p:cNvSpPr>
          <p:nvPr/>
        </p:nvSpPr>
        <p:spPr bwMode="auto">
          <a:xfrm>
            <a:off x="9702800" y="6146800"/>
            <a:ext cx="50800" cy="67733"/>
          </a:xfrm>
          <a:custGeom>
            <a:avLst/>
            <a:gdLst>
              <a:gd name="T0" fmla="*/ 37468 w 24"/>
              <a:gd name="T1" fmla="*/ 7577 h 34"/>
              <a:gd name="T2" fmla="*/ 23418 w 24"/>
              <a:gd name="T3" fmla="*/ 0 h 34"/>
              <a:gd name="T4" fmla="*/ 0 w 24"/>
              <a:gd name="T5" fmla="*/ 45460 h 34"/>
              <a:gd name="T6" fmla="*/ 15612 w 24"/>
              <a:gd name="T7" fmla="*/ 51521 h 34"/>
              <a:gd name="T8" fmla="*/ 37468 w 24"/>
              <a:gd name="T9" fmla="*/ 7577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34">
                <a:moveTo>
                  <a:pt x="24" y="5"/>
                </a:moveTo>
                <a:lnTo>
                  <a:pt x="15" y="0"/>
                </a:lnTo>
                <a:lnTo>
                  <a:pt x="0" y="30"/>
                </a:lnTo>
                <a:lnTo>
                  <a:pt x="10" y="34"/>
                </a:lnTo>
                <a:lnTo>
                  <a:pt x="24" y="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87" name="Freeform 285">
            <a:extLst>
              <a:ext uri="{FF2B5EF4-FFF2-40B4-BE49-F238E27FC236}">
                <a16:creationId xmlns:a16="http://schemas.microsoft.com/office/drawing/2014/main" id="{11F2213E-D81D-4D34-AE15-55C40E5B43F4}"/>
              </a:ext>
            </a:extLst>
          </p:cNvPr>
          <p:cNvSpPr>
            <a:spLocks/>
          </p:cNvSpPr>
          <p:nvPr/>
        </p:nvSpPr>
        <p:spPr bwMode="auto">
          <a:xfrm>
            <a:off x="9770533" y="6146800"/>
            <a:ext cx="50800" cy="67733"/>
          </a:xfrm>
          <a:custGeom>
            <a:avLst/>
            <a:gdLst>
              <a:gd name="T0" fmla="*/ 0 w 25"/>
              <a:gd name="T1" fmla="*/ 7577 h 34"/>
              <a:gd name="T2" fmla="*/ 22481 w 25"/>
              <a:gd name="T3" fmla="*/ 51521 h 34"/>
              <a:gd name="T4" fmla="*/ 37468 w 25"/>
              <a:gd name="T5" fmla="*/ 45460 h 34"/>
              <a:gd name="T6" fmla="*/ 14987 w 25"/>
              <a:gd name="T7" fmla="*/ 0 h 34"/>
              <a:gd name="T8" fmla="*/ 0 w 25"/>
              <a:gd name="T9" fmla="*/ 7577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34">
                <a:moveTo>
                  <a:pt x="0" y="5"/>
                </a:moveTo>
                <a:lnTo>
                  <a:pt x="15" y="34"/>
                </a:lnTo>
                <a:lnTo>
                  <a:pt x="25" y="30"/>
                </a:lnTo>
                <a:lnTo>
                  <a:pt x="10" y="0"/>
                </a:lnTo>
                <a:lnTo>
                  <a:pt x="0" y="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88" name="Rectangle 286">
            <a:extLst>
              <a:ext uri="{FF2B5EF4-FFF2-40B4-BE49-F238E27FC236}">
                <a16:creationId xmlns:a16="http://schemas.microsoft.com/office/drawing/2014/main" id="{4E199F66-7195-4AE6-8A5E-D6EC5669FD3A}"/>
              </a:ext>
            </a:extLst>
          </p:cNvPr>
          <p:cNvSpPr>
            <a:spLocks noChangeArrowheads="1"/>
          </p:cNvSpPr>
          <p:nvPr/>
        </p:nvSpPr>
        <p:spPr bwMode="auto">
          <a:xfrm>
            <a:off x="9740900" y="6246285"/>
            <a:ext cx="42333" cy="19049"/>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dirty="0">
              <a:latin typeface="Montserrat Light" panose="00000400000000000000" pitchFamily="2" charset="0"/>
            </a:endParaRPr>
          </a:p>
        </p:txBody>
      </p:sp>
      <p:sp>
        <p:nvSpPr>
          <p:cNvPr id="289" name="Freeform 288">
            <a:extLst>
              <a:ext uri="{FF2B5EF4-FFF2-40B4-BE49-F238E27FC236}">
                <a16:creationId xmlns:a16="http://schemas.microsoft.com/office/drawing/2014/main" id="{FE23425C-5FFC-44E3-B275-D751139B9A4F}"/>
              </a:ext>
            </a:extLst>
          </p:cNvPr>
          <p:cNvSpPr>
            <a:spLocks/>
          </p:cNvSpPr>
          <p:nvPr/>
        </p:nvSpPr>
        <p:spPr bwMode="auto">
          <a:xfrm>
            <a:off x="11140017" y="6076951"/>
            <a:ext cx="141816" cy="143933"/>
          </a:xfrm>
          <a:custGeom>
            <a:avLst/>
            <a:gdLst>
              <a:gd name="T0" fmla="*/ 107724 w 70"/>
              <a:gd name="T1" fmla="*/ 92112 h 69"/>
              <a:gd name="T2" fmla="*/ 107724 w 70"/>
              <a:gd name="T3" fmla="*/ 15612 h 69"/>
              <a:gd name="T4" fmla="*/ 107724 w 70"/>
              <a:gd name="T5" fmla="*/ 15612 h 69"/>
              <a:gd name="T6" fmla="*/ 104646 w 70"/>
              <a:gd name="T7" fmla="*/ 9367 h 69"/>
              <a:gd name="T8" fmla="*/ 103107 w 70"/>
              <a:gd name="T9" fmla="*/ 3122 h 69"/>
              <a:gd name="T10" fmla="*/ 96952 w 70"/>
              <a:gd name="T11" fmla="*/ 1561 h 69"/>
              <a:gd name="T12" fmla="*/ 92335 w 70"/>
              <a:gd name="T13" fmla="*/ 0 h 69"/>
              <a:gd name="T14" fmla="*/ 15389 w 70"/>
              <a:gd name="T15" fmla="*/ 0 h 69"/>
              <a:gd name="T16" fmla="*/ 15389 w 70"/>
              <a:gd name="T17" fmla="*/ 0 h 69"/>
              <a:gd name="T18" fmla="*/ 10772 w 70"/>
              <a:gd name="T19" fmla="*/ 1561 h 69"/>
              <a:gd name="T20" fmla="*/ 4617 w 70"/>
              <a:gd name="T21" fmla="*/ 3122 h 69"/>
              <a:gd name="T22" fmla="*/ 3078 w 70"/>
              <a:gd name="T23" fmla="*/ 9367 h 69"/>
              <a:gd name="T24" fmla="*/ 0 w 70"/>
              <a:gd name="T25" fmla="*/ 15612 h 69"/>
              <a:gd name="T26" fmla="*/ 0 w 70"/>
              <a:gd name="T27" fmla="*/ 92112 h 69"/>
              <a:gd name="T28" fmla="*/ 0 w 70"/>
              <a:gd name="T29" fmla="*/ 92112 h 69"/>
              <a:gd name="T30" fmla="*/ 3078 w 70"/>
              <a:gd name="T31" fmla="*/ 98357 h 69"/>
              <a:gd name="T32" fmla="*/ 4617 w 70"/>
              <a:gd name="T33" fmla="*/ 103040 h 69"/>
              <a:gd name="T34" fmla="*/ 10772 w 70"/>
              <a:gd name="T35" fmla="*/ 106163 h 69"/>
              <a:gd name="T36" fmla="*/ 15389 w 70"/>
              <a:gd name="T37" fmla="*/ 107724 h 69"/>
              <a:gd name="T38" fmla="*/ 92335 w 70"/>
              <a:gd name="T39" fmla="*/ 107724 h 69"/>
              <a:gd name="T40" fmla="*/ 92335 w 70"/>
              <a:gd name="T41" fmla="*/ 107724 h 69"/>
              <a:gd name="T42" fmla="*/ 96952 w 70"/>
              <a:gd name="T43" fmla="*/ 106163 h 69"/>
              <a:gd name="T44" fmla="*/ 103107 w 70"/>
              <a:gd name="T45" fmla="*/ 103040 h 69"/>
              <a:gd name="T46" fmla="*/ 104646 w 70"/>
              <a:gd name="T47" fmla="*/ 98357 h 69"/>
              <a:gd name="T48" fmla="*/ 107724 w 70"/>
              <a:gd name="T49" fmla="*/ 92112 h 69"/>
              <a:gd name="T50" fmla="*/ 107724 w 70"/>
              <a:gd name="T51" fmla="*/ 92112 h 6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0" h="69">
                <a:moveTo>
                  <a:pt x="70" y="59"/>
                </a:moveTo>
                <a:lnTo>
                  <a:pt x="70" y="10"/>
                </a:lnTo>
                <a:lnTo>
                  <a:pt x="68" y="6"/>
                </a:lnTo>
                <a:lnTo>
                  <a:pt x="67" y="2"/>
                </a:lnTo>
                <a:lnTo>
                  <a:pt x="63" y="1"/>
                </a:lnTo>
                <a:lnTo>
                  <a:pt x="60" y="0"/>
                </a:lnTo>
                <a:lnTo>
                  <a:pt x="10" y="0"/>
                </a:lnTo>
                <a:lnTo>
                  <a:pt x="7" y="1"/>
                </a:lnTo>
                <a:lnTo>
                  <a:pt x="3" y="2"/>
                </a:lnTo>
                <a:lnTo>
                  <a:pt x="2" y="6"/>
                </a:lnTo>
                <a:lnTo>
                  <a:pt x="0" y="10"/>
                </a:lnTo>
                <a:lnTo>
                  <a:pt x="0" y="59"/>
                </a:lnTo>
                <a:lnTo>
                  <a:pt x="2" y="63"/>
                </a:lnTo>
                <a:lnTo>
                  <a:pt x="3" y="66"/>
                </a:lnTo>
                <a:lnTo>
                  <a:pt x="7" y="68"/>
                </a:lnTo>
                <a:lnTo>
                  <a:pt x="10" y="69"/>
                </a:lnTo>
                <a:lnTo>
                  <a:pt x="60" y="69"/>
                </a:lnTo>
                <a:lnTo>
                  <a:pt x="63" y="68"/>
                </a:lnTo>
                <a:lnTo>
                  <a:pt x="67" y="66"/>
                </a:lnTo>
                <a:lnTo>
                  <a:pt x="68" y="63"/>
                </a:lnTo>
                <a:lnTo>
                  <a:pt x="70" y="5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90" name="Freeform 289">
            <a:extLst>
              <a:ext uri="{FF2B5EF4-FFF2-40B4-BE49-F238E27FC236}">
                <a16:creationId xmlns:a16="http://schemas.microsoft.com/office/drawing/2014/main" id="{8CFEEEAF-97A4-4C29-88FC-981EC81E65FC}"/>
              </a:ext>
            </a:extLst>
          </p:cNvPr>
          <p:cNvSpPr>
            <a:spLocks/>
          </p:cNvSpPr>
          <p:nvPr/>
        </p:nvSpPr>
        <p:spPr bwMode="auto">
          <a:xfrm>
            <a:off x="11201400" y="6140451"/>
            <a:ext cx="143933" cy="143933"/>
          </a:xfrm>
          <a:custGeom>
            <a:avLst/>
            <a:gdLst>
              <a:gd name="T0" fmla="*/ 92112 w 69"/>
              <a:gd name="T1" fmla="*/ 0 h 69"/>
              <a:gd name="T2" fmla="*/ 68694 w 69"/>
              <a:gd name="T3" fmla="*/ 0 h 69"/>
              <a:gd name="T4" fmla="*/ 68694 w 69"/>
              <a:gd name="T5" fmla="*/ 15612 h 69"/>
              <a:gd name="T6" fmla="*/ 92112 w 69"/>
              <a:gd name="T7" fmla="*/ 15612 h 69"/>
              <a:gd name="T8" fmla="*/ 92112 w 69"/>
              <a:gd name="T9" fmla="*/ 93673 h 69"/>
              <a:gd name="T10" fmla="*/ 15612 w 69"/>
              <a:gd name="T11" fmla="*/ 93673 h 69"/>
              <a:gd name="T12" fmla="*/ 15612 w 69"/>
              <a:gd name="T13" fmla="*/ 70255 h 69"/>
              <a:gd name="T14" fmla="*/ 0 w 69"/>
              <a:gd name="T15" fmla="*/ 70255 h 69"/>
              <a:gd name="T16" fmla="*/ 0 w 69"/>
              <a:gd name="T17" fmla="*/ 93673 h 69"/>
              <a:gd name="T18" fmla="*/ 0 w 69"/>
              <a:gd name="T19" fmla="*/ 93673 h 69"/>
              <a:gd name="T20" fmla="*/ 1561 w 69"/>
              <a:gd name="T21" fmla="*/ 98357 h 69"/>
              <a:gd name="T22" fmla="*/ 4684 w 69"/>
              <a:gd name="T23" fmla="*/ 104602 h 69"/>
              <a:gd name="T24" fmla="*/ 9367 w 69"/>
              <a:gd name="T25" fmla="*/ 106163 h 69"/>
              <a:gd name="T26" fmla="*/ 15612 w 69"/>
              <a:gd name="T27" fmla="*/ 107724 h 69"/>
              <a:gd name="T28" fmla="*/ 92112 w 69"/>
              <a:gd name="T29" fmla="*/ 107724 h 69"/>
              <a:gd name="T30" fmla="*/ 92112 w 69"/>
              <a:gd name="T31" fmla="*/ 107724 h 69"/>
              <a:gd name="T32" fmla="*/ 98357 w 69"/>
              <a:gd name="T33" fmla="*/ 106163 h 69"/>
              <a:gd name="T34" fmla="*/ 104602 w 69"/>
              <a:gd name="T35" fmla="*/ 104602 h 69"/>
              <a:gd name="T36" fmla="*/ 106163 w 69"/>
              <a:gd name="T37" fmla="*/ 98357 h 69"/>
              <a:gd name="T38" fmla="*/ 107724 w 69"/>
              <a:gd name="T39" fmla="*/ 93673 h 69"/>
              <a:gd name="T40" fmla="*/ 107724 w 69"/>
              <a:gd name="T41" fmla="*/ 15612 h 69"/>
              <a:gd name="T42" fmla="*/ 107724 w 69"/>
              <a:gd name="T43" fmla="*/ 15612 h 69"/>
              <a:gd name="T44" fmla="*/ 106163 w 69"/>
              <a:gd name="T45" fmla="*/ 10929 h 69"/>
              <a:gd name="T46" fmla="*/ 104602 w 69"/>
              <a:gd name="T47" fmla="*/ 4684 h 69"/>
              <a:gd name="T48" fmla="*/ 98357 w 69"/>
              <a:gd name="T49" fmla="*/ 3122 h 69"/>
              <a:gd name="T50" fmla="*/ 92112 w 69"/>
              <a:gd name="T51" fmla="*/ 0 h 69"/>
              <a:gd name="T52" fmla="*/ 92112 w 69"/>
              <a:gd name="T53" fmla="*/ 0 h 6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69" h="69">
                <a:moveTo>
                  <a:pt x="59" y="0"/>
                </a:moveTo>
                <a:lnTo>
                  <a:pt x="44" y="0"/>
                </a:lnTo>
                <a:lnTo>
                  <a:pt x="44" y="10"/>
                </a:lnTo>
                <a:lnTo>
                  <a:pt x="59" y="10"/>
                </a:lnTo>
                <a:lnTo>
                  <a:pt x="59" y="60"/>
                </a:lnTo>
                <a:lnTo>
                  <a:pt x="10" y="60"/>
                </a:lnTo>
                <a:lnTo>
                  <a:pt x="10" y="45"/>
                </a:lnTo>
                <a:lnTo>
                  <a:pt x="0" y="45"/>
                </a:lnTo>
                <a:lnTo>
                  <a:pt x="0" y="60"/>
                </a:lnTo>
                <a:lnTo>
                  <a:pt x="1" y="63"/>
                </a:lnTo>
                <a:lnTo>
                  <a:pt x="3" y="67"/>
                </a:lnTo>
                <a:lnTo>
                  <a:pt x="6" y="68"/>
                </a:lnTo>
                <a:lnTo>
                  <a:pt x="10" y="69"/>
                </a:lnTo>
                <a:lnTo>
                  <a:pt x="59" y="69"/>
                </a:lnTo>
                <a:lnTo>
                  <a:pt x="63" y="68"/>
                </a:lnTo>
                <a:lnTo>
                  <a:pt x="67" y="67"/>
                </a:lnTo>
                <a:lnTo>
                  <a:pt x="68" y="63"/>
                </a:lnTo>
                <a:lnTo>
                  <a:pt x="69" y="60"/>
                </a:lnTo>
                <a:lnTo>
                  <a:pt x="69" y="10"/>
                </a:lnTo>
                <a:lnTo>
                  <a:pt x="68" y="7"/>
                </a:lnTo>
                <a:lnTo>
                  <a:pt x="67" y="3"/>
                </a:lnTo>
                <a:lnTo>
                  <a:pt x="63" y="2"/>
                </a:lnTo>
                <a:lnTo>
                  <a:pt x="59"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91" name="Freeform 290">
            <a:extLst>
              <a:ext uri="{FF2B5EF4-FFF2-40B4-BE49-F238E27FC236}">
                <a16:creationId xmlns:a16="http://schemas.microsoft.com/office/drawing/2014/main" id="{B950FB11-0C6A-4615-AAAA-86810F12C44F}"/>
              </a:ext>
            </a:extLst>
          </p:cNvPr>
          <p:cNvSpPr>
            <a:spLocks/>
          </p:cNvSpPr>
          <p:nvPr/>
        </p:nvSpPr>
        <p:spPr bwMode="auto">
          <a:xfrm>
            <a:off x="10708218" y="6140451"/>
            <a:ext cx="143933" cy="143933"/>
          </a:xfrm>
          <a:custGeom>
            <a:avLst/>
            <a:gdLst>
              <a:gd name="T0" fmla="*/ 92112 w 69"/>
              <a:gd name="T1" fmla="*/ 0 h 69"/>
              <a:gd name="T2" fmla="*/ 15612 w 69"/>
              <a:gd name="T3" fmla="*/ 0 h 69"/>
              <a:gd name="T4" fmla="*/ 15612 w 69"/>
              <a:gd name="T5" fmla="*/ 0 h 69"/>
              <a:gd name="T6" fmla="*/ 9367 w 69"/>
              <a:gd name="T7" fmla="*/ 3122 h 69"/>
              <a:gd name="T8" fmla="*/ 4684 w 69"/>
              <a:gd name="T9" fmla="*/ 4684 h 69"/>
              <a:gd name="T10" fmla="*/ 3122 w 69"/>
              <a:gd name="T11" fmla="*/ 10929 h 69"/>
              <a:gd name="T12" fmla="*/ 0 w 69"/>
              <a:gd name="T13" fmla="*/ 15612 h 69"/>
              <a:gd name="T14" fmla="*/ 0 w 69"/>
              <a:gd name="T15" fmla="*/ 93673 h 69"/>
              <a:gd name="T16" fmla="*/ 0 w 69"/>
              <a:gd name="T17" fmla="*/ 93673 h 69"/>
              <a:gd name="T18" fmla="*/ 3122 w 69"/>
              <a:gd name="T19" fmla="*/ 98357 h 69"/>
              <a:gd name="T20" fmla="*/ 4684 w 69"/>
              <a:gd name="T21" fmla="*/ 104602 h 69"/>
              <a:gd name="T22" fmla="*/ 9367 w 69"/>
              <a:gd name="T23" fmla="*/ 106163 h 69"/>
              <a:gd name="T24" fmla="*/ 15612 w 69"/>
              <a:gd name="T25" fmla="*/ 107724 h 69"/>
              <a:gd name="T26" fmla="*/ 92112 w 69"/>
              <a:gd name="T27" fmla="*/ 107724 h 69"/>
              <a:gd name="T28" fmla="*/ 92112 w 69"/>
              <a:gd name="T29" fmla="*/ 107724 h 69"/>
              <a:gd name="T30" fmla="*/ 98357 w 69"/>
              <a:gd name="T31" fmla="*/ 106163 h 69"/>
              <a:gd name="T32" fmla="*/ 104602 w 69"/>
              <a:gd name="T33" fmla="*/ 104602 h 69"/>
              <a:gd name="T34" fmla="*/ 106163 w 69"/>
              <a:gd name="T35" fmla="*/ 98357 h 69"/>
              <a:gd name="T36" fmla="*/ 107724 w 69"/>
              <a:gd name="T37" fmla="*/ 93673 h 69"/>
              <a:gd name="T38" fmla="*/ 107724 w 69"/>
              <a:gd name="T39" fmla="*/ 15612 h 69"/>
              <a:gd name="T40" fmla="*/ 107724 w 69"/>
              <a:gd name="T41" fmla="*/ 15612 h 69"/>
              <a:gd name="T42" fmla="*/ 106163 w 69"/>
              <a:gd name="T43" fmla="*/ 10929 h 69"/>
              <a:gd name="T44" fmla="*/ 104602 w 69"/>
              <a:gd name="T45" fmla="*/ 4684 h 69"/>
              <a:gd name="T46" fmla="*/ 98357 w 69"/>
              <a:gd name="T47" fmla="*/ 3122 h 69"/>
              <a:gd name="T48" fmla="*/ 92112 w 69"/>
              <a:gd name="T49" fmla="*/ 0 h 69"/>
              <a:gd name="T50" fmla="*/ 92112 w 69"/>
              <a:gd name="T51" fmla="*/ 0 h 6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69" h="69">
                <a:moveTo>
                  <a:pt x="59" y="0"/>
                </a:moveTo>
                <a:lnTo>
                  <a:pt x="10" y="0"/>
                </a:lnTo>
                <a:lnTo>
                  <a:pt x="6" y="2"/>
                </a:lnTo>
                <a:lnTo>
                  <a:pt x="3" y="3"/>
                </a:lnTo>
                <a:lnTo>
                  <a:pt x="2" y="7"/>
                </a:lnTo>
                <a:lnTo>
                  <a:pt x="0" y="10"/>
                </a:lnTo>
                <a:lnTo>
                  <a:pt x="0" y="60"/>
                </a:lnTo>
                <a:lnTo>
                  <a:pt x="2" y="63"/>
                </a:lnTo>
                <a:lnTo>
                  <a:pt x="3" y="67"/>
                </a:lnTo>
                <a:lnTo>
                  <a:pt x="6" y="68"/>
                </a:lnTo>
                <a:lnTo>
                  <a:pt x="10" y="69"/>
                </a:lnTo>
                <a:lnTo>
                  <a:pt x="59" y="69"/>
                </a:lnTo>
                <a:lnTo>
                  <a:pt x="63" y="68"/>
                </a:lnTo>
                <a:lnTo>
                  <a:pt x="67" y="67"/>
                </a:lnTo>
                <a:lnTo>
                  <a:pt x="68" y="63"/>
                </a:lnTo>
                <a:lnTo>
                  <a:pt x="69" y="60"/>
                </a:lnTo>
                <a:lnTo>
                  <a:pt x="69" y="10"/>
                </a:lnTo>
                <a:lnTo>
                  <a:pt x="68" y="7"/>
                </a:lnTo>
                <a:lnTo>
                  <a:pt x="67" y="3"/>
                </a:lnTo>
                <a:lnTo>
                  <a:pt x="63" y="2"/>
                </a:lnTo>
                <a:lnTo>
                  <a:pt x="59"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92" name="Freeform 291">
            <a:extLst>
              <a:ext uri="{FF2B5EF4-FFF2-40B4-BE49-F238E27FC236}">
                <a16:creationId xmlns:a16="http://schemas.microsoft.com/office/drawing/2014/main" id="{2044DCB5-6956-48A9-8423-07072CB427F1}"/>
              </a:ext>
            </a:extLst>
          </p:cNvPr>
          <p:cNvSpPr>
            <a:spLocks/>
          </p:cNvSpPr>
          <p:nvPr/>
        </p:nvSpPr>
        <p:spPr bwMode="auto">
          <a:xfrm>
            <a:off x="10644718" y="6076951"/>
            <a:ext cx="143933" cy="143933"/>
          </a:xfrm>
          <a:custGeom>
            <a:avLst/>
            <a:gdLst>
              <a:gd name="T0" fmla="*/ 15612 w 69"/>
              <a:gd name="T1" fmla="*/ 15612 h 69"/>
              <a:gd name="T2" fmla="*/ 92112 w 69"/>
              <a:gd name="T3" fmla="*/ 15612 h 69"/>
              <a:gd name="T4" fmla="*/ 92112 w 69"/>
              <a:gd name="T5" fmla="*/ 39030 h 69"/>
              <a:gd name="T6" fmla="*/ 107724 w 69"/>
              <a:gd name="T7" fmla="*/ 39030 h 69"/>
              <a:gd name="T8" fmla="*/ 107724 w 69"/>
              <a:gd name="T9" fmla="*/ 15612 h 69"/>
              <a:gd name="T10" fmla="*/ 107724 w 69"/>
              <a:gd name="T11" fmla="*/ 15612 h 69"/>
              <a:gd name="T12" fmla="*/ 106163 w 69"/>
              <a:gd name="T13" fmla="*/ 9367 h 69"/>
              <a:gd name="T14" fmla="*/ 103040 w 69"/>
              <a:gd name="T15" fmla="*/ 3122 h 69"/>
              <a:gd name="T16" fmla="*/ 98357 w 69"/>
              <a:gd name="T17" fmla="*/ 1561 h 69"/>
              <a:gd name="T18" fmla="*/ 92112 w 69"/>
              <a:gd name="T19" fmla="*/ 0 h 69"/>
              <a:gd name="T20" fmla="*/ 15612 w 69"/>
              <a:gd name="T21" fmla="*/ 0 h 69"/>
              <a:gd name="T22" fmla="*/ 15612 w 69"/>
              <a:gd name="T23" fmla="*/ 0 h 69"/>
              <a:gd name="T24" fmla="*/ 9367 w 69"/>
              <a:gd name="T25" fmla="*/ 1561 h 69"/>
              <a:gd name="T26" fmla="*/ 3122 w 69"/>
              <a:gd name="T27" fmla="*/ 3122 h 69"/>
              <a:gd name="T28" fmla="*/ 1561 w 69"/>
              <a:gd name="T29" fmla="*/ 9367 h 69"/>
              <a:gd name="T30" fmla="*/ 0 w 69"/>
              <a:gd name="T31" fmla="*/ 15612 h 69"/>
              <a:gd name="T32" fmla="*/ 0 w 69"/>
              <a:gd name="T33" fmla="*/ 92112 h 69"/>
              <a:gd name="T34" fmla="*/ 0 w 69"/>
              <a:gd name="T35" fmla="*/ 92112 h 69"/>
              <a:gd name="T36" fmla="*/ 1561 w 69"/>
              <a:gd name="T37" fmla="*/ 98357 h 69"/>
              <a:gd name="T38" fmla="*/ 3122 w 69"/>
              <a:gd name="T39" fmla="*/ 103040 h 69"/>
              <a:gd name="T40" fmla="*/ 9367 w 69"/>
              <a:gd name="T41" fmla="*/ 106163 h 69"/>
              <a:gd name="T42" fmla="*/ 15612 w 69"/>
              <a:gd name="T43" fmla="*/ 107724 h 69"/>
              <a:gd name="T44" fmla="*/ 37469 w 69"/>
              <a:gd name="T45" fmla="*/ 107724 h 69"/>
              <a:gd name="T46" fmla="*/ 37469 w 69"/>
              <a:gd name="T47" fmla="*/ 92112 h 69"/>
              <a:gd name="T48" fmla="*/ 15612 w 69"/>
              <a:gd name="T49" fmla="*/ 92112 h 69"/>
              <a:gd name="T50" fmla="*/ 15612 w 69"/>
              <a:gd name="T51" fmla="*/ 15612 h 6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69" h="69">
                <a:moveTo>
                  <a:pt x="10" y="10"/>
                </a:moveTo>
                <a:lnTo>
                  <a:pt x="59" y="10"/>
                </a:lnTo>
                <a:lnTo>
                  <a:pt x="59" y="25"/>
                </a:lnTo>
                <a:lnTo>
                  <a:pt x="69" y="25"/>
                </a:lnTo>
                <a:lnTo>
                  <a:pt x="69" y="10"/>
                </a:lnTo>
                <a:lnTo>
                  <a:pt x="68" y="6"/>
                </a:lnTo>
                <a:lnTo>
                  <a:pt x="66" y="2"/>
                </a:lnTo>
                <a:lnTo>
                  <a:pt x="63" y="1"/>
                </a:lnTo>
                <a:lnTo>
                  <a:pt x="59" y="0"/>
                </a:lnTo>
                <a:lnTo>
                  <a:pt x="10" y="0"/>
                </a:lnTo>
                <a:lnTo>
                  <a:pt x="6" y="1"/>
                </a:lnTo>
                <a:lnTo>
                  <a:pt x="2" y="2"/>
                </a:lnTo>
                <a:lnTo>
                  <a:pt x="1" y="6"/>
                </a:lnTo>
                <a:lnTo>
                  <a:pt x="0" y="10"/>
                </a:lnTo>
                <a:lnTo>
                  <a:pt x="0" y="59"/>
                </a:lnTo>
                <a:lnTo>
                  <a:pt x="1" y="63"/>
                </a:lnTo>
                <a:lnTo>
                  <a:pt x="2" y="66"/>
                </a:lnTo>
                <a:lnTo>
                  <a:pt x="6" y="68"/>
                </a:lnTo>
                <a:lnTo>
                  <a:pt x="10" y="69"/>
                </a:lnTo>
                <a:lnTo>
                  <a:pt x="24" y="69"/>
                </a:lnTo>
                <a:lnTo>
                  <a:pt x="24" y="59"/>
                </a:lnTo>
                <a:lnTo>
                  <a:pt x="10" y="59"/>
                </a:lnTo>
                <a:lnTo>
                  <a:pt x="10"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93" name="Freeform 292">
            <a:extLst>
              <a:ext uri="{FF2B5EF4-FFF2-40B4-BE49-F238E27FC236}">
                <a16:creationId xmlns:a16="http://schemas.microsoft.com/office/drawing/2014/main" id="{CEDA6D69-4C62-48E6-AD4D-DD2309B4D511}"/>
              </a:ext>
            </a:extLst>
          </p:cNvPr>
          <p:cNvSpPr>
            <a:spLocks/>
          </p:cNvSpPr>
          <p:nvPr/>
        </p:nvSpPr>
        <p:spPr bwMode="auto">
          <a:xfrm>
            <a:off x="6824133" y="6076951"/>
            <a:ext cx="86784" cy="150283"/>
          </a:xfrm>
          <a:custGeom>
            <a:avLst/>
            <a:gdLst>
              <a:gd name="T0" fmla="*/ 20791 w 41"/>
              <a:gd name="T1" fmla="*/ 0 h 71"/>
              <a:gd name="T2" fmla="*/ 0 w 41"/>
              <a:gd name="T3" fmla="*/ 20581 h 71"/>
              <a:gd name="T4" fmla="*/ 0 w 41"/>
              <a:gd name="T5" fmla="*/ 112406 h 71"/>
              <a:gd name="T6" fmla="*/ 65571 w 41"/>
              <a:gd name="T7" fmla="*/ 42746 h 71"/>
              <a:gd name="T8" fmla="*/ 20791 w 41"/>
              <a:gd name="T9" fmla="*/ 0 h 7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 h="71">
                <a:moveTo>
                  <a:pt x="13" y="0"/>
                </a:moveTo>
                <a:lnTo>
                  <a:pt x="0" y="13"/>
                </a:lnTo>
                <a:lnTo>
                  <a:pt x="0" y="71"/>
                </a:lnTo>
                <a:lnTo>
                  <a:pt x="41" y="27"/>
                </a:lnTo>
                <a:lnTo>
                  <a:pt x="13"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94" name="Freeform 293">
            <a:extLst>
              <a:ext uri="{FF2B5EF4-FFF2-40B4-BE49-F238E27FC236}">
                <a16:creationId xmlns:a16="http://schemas.microsoft.com/office/drawing/2014/main" id="{72AE1F96-F354-48F2-882C-F6690277BA4A}"/>
              </a:ext>
            </a:extLst>
          </p:cNvPr>
          <p:cNvSpPr>
            <a:spLocks noEditPoints="1"/>
          </p:cNvSpPr>
          <p:nvPr/>
        </p:nvSpPr>
        <p:spPr bwMode="auto">
          <a:xfrm>
            <a:off x="6699252" y="6076952"/>
            <a:ext cx="105833" cy="207433"/>
          </a:xfrm>
          <a:custGeom>
            <a:avLst/>
            <a:gdLst>
              <a:gd name="T0" fmla="*/ 63698 w 50"/>
              <a:gd name="T1" fmla="*/ 0 h 98"/>
              <a:gd name="T2" fmla="*/ 15925 w 50"/>
              <a:gd name="T3" fmla="*/ 0 h 98"/>
              <a:gd name="T4" fmla="*/ 15925 w 50"/>
              <a:gd name="T5" fmla="*/ 0 h 98"/>
              <a:gd name="T6" fmla="*/ 11147 w 50"/>
              <a:gd name="T7" fmla="*/ 1577 h 98"/>
              <a:gd name="T8" fmla="*/ 4777 w 50"/>
              <a:gd name="T9" fmla="*/ 3154 h 98"/>
              <a:gd name="T10" fmla="*/ 3185 w 50"/>
              <a:gd name="T11" fmla="*/ 9463 h 98"/>
              <a:gd name="T12" fmla="*/ 0 w 50"/>
              <a:gd name="T13" fmla="*/ 15771 h 98"/>
              <a:gd name="T14" fmla="*/ 0 w 50"/>
              <a:gd name="T15" fmla="*/ 140366 h 98"/>
              <a:gd name="T16" fmla="*/ 0 w 50"/>
              <a:gd name="T17" fmla="*/ 140366 h 98"/>
              <a:gd name="T18" fmla="*/ 3185 w 50"/>
              <a:gd name="T19" fmla="*/ 145097 h 98"/>
              <a:gd name="T20" fmla="*/ 4777 w 50"/>
              <a:gd name="T21" fmla="*/ 151406 h 98"/>
              <a:gd name="T22" fmla="*/ 11147 w 50"/>
              <a:gd name="T23" fmla="*/ 152983 h 98"/>
              <a:gd name="T24" fmla="*/ 15925 w 50"/>
              <a:gd name="T25" fmla="*/ 154560 h 98"/>
              <a:gd name="T26" fmla="*/ 63698 w 50"/>
              <a:gd name="T27" fmla="*/ 154560 h 98"/>
              <a:gd name="T28" fmla="*/ 63698 w 50"/>
              <a:gd name="T29" fmla="*/ 154560 h 98"/>
              <a:gd name="T30" fmla="*/ 70068 w 50"/>
              <a:gd name="T31" fmla="*/ 152983 h 98"/>
              <a:gd name="T32" fmla="*/ 74846 w 50"/>
              <a:gd name="T33" fmla="*/ 151406 h 98"/>
              <a:gd name="T34" fmla="*/ 76438 w 50"/>
              <a:gd name="T35" fmla="*/ 145097 h 98"/>
              <a:gd name="T36" fmla="*/ 79623 w 50"/>
              <a:gd name="T37" fmla="*/ 140366 h 98"/>
              <a:gd name="T38" fmla="*/ 79623 w 50"/>
              <a:gd name="T39" fmla="*/ 15771 h 98"/>
              <a:gd name="T40" fmla="*/ 79623 w 50"/>
              <a:gd name="T41" fmla="*/ 15771 h 98"/>
              <a:gd name="T42" fmla="*/ 76438 w 50"/>
              <a:gd name="T43" fmla="*/ 9463 h 98"/>
              <a:gd name="T44" fmla="*/ 74846 w 50"/>
              <a:gd name="T45" fmla="*/ 3154 h 98"/>
              <a:gd name="T46" fmla="*/ 70068 w 50"/>
              <a:gd name="T47" fmla="*/ 1577 h 98"/>
              <a:gd name="T48" fmla="*/ 63698 w 50"/>
              <a:gd name="T49" fmla="*/ 0 h 98"/>
              <a:gd name="T50" fmla="*/ 63698 w 50"/>
              <a:gd name="T51" fmla="*/ 0 h 98"/>
              <a:gd name="T52" fmla="*/ 15925 w 50"/>
              <a:gd name="T53" fmla="*/ 140366 h 98"/>
              <a:gd name="T54" fmla="*/ 15925 w 50"/>
              <a:gd name="T55" fmla="*/ 15771 h 98"/>
              <a:gd name="T56" fmla="*/ 63698 w 50"/>
              <a:gd name="T57" fmla="*/ 15771 h 98"/>
              <a:gd name="T58" fmla="*/ 63698 w 50"/>
              <a:gd name="T59" fmla="*/ 140366 h 98"/>
              <a:gd name="T60" fmla="*/ 15925 w 50"/>
              <a:gd name="T61" fmla="*/ 140366 h 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50" h="98">
                <a:moveTo>
                  <a:pt x="40" y="0"/>
                </a:moveTo>
                <a:lnTo>
                  <a:pt x="10" y="0"/>
                </a:lnTo>
                <a:lnTo>
                  <a:pt x="7" y="1"/>
                </a:lnTo>
                <a:lnTo>
                  <a:pt x="3" y="2"/>
                </a:lnTo>
                <a:lnTo>
                  <a:pt x="2" y="6"/>
                </a:lnTo>
                <a:lnTo>
                  <a:pt x="0" y="10"/>
                </a:lnTo>
                <a:lnTo>
                  <a:pt x="0" y="89"/>
                </a:lnTo>
                <a:lnTo>
                  <a:pt x="2" y="92"/>
                </a:lnTo>
                <a:lnTo>
                  <a:pt x="3" y="96"/>
                </a:lnTo>
                <a:lnTo>
                  <a:pt x="7" y="97"/>
                </a:lnTo>
                <a:lnTo>
                  <a:pt x="10" y="98"/>
                </a:lnTo>
                <a:lnTo>
                  <a:pt x="40" y="98"/>
                </a:lnTo>
                <a:lnTo>
                  <a:pt x="44" y="97"/>
                </a:lnTo>
                <a:lnTo>
                  <a:pt x="47" y="96"/>
                </a:lnTo>
                <a:lnTo>
                  <a:pt x="48" y="92"/>
                </a:lnTo>
                <a:lnTo>
                  <a:pt x="50" y="89"/>
                </a:lnTo>
                <a:lnTo>
                  <a:pt x="50" y="10"/>
                </a:lnTo>
                <a:lnTo>
                  <a:pt x="48" y="6"/>
                </a:lnTo>
                <a:lnTo>
                  <a:pt x="47" y="2"/>
                </a:lnTo>
                <a:lnTo>
                  <a:pt x="44" y="1"/>
                </a:lnTo>
                <a:lnTo>
                  <a:pt x="40" y="0"/>
                </a:lnTo>
                <a:close/>
                <a:moveTo>
                  <a:pt x="10" y="89"/>
                </a:moveTo>
                <a:lnTo>
                  <a:pt x="10" y="10"/>
                </a:lnTo>
                <a:lnTo>
                  <a:pt x="40" y="10"/>
                </a:lnTo>
                <a:lnTo>
                  <a:pt x="40" y="89"/>
                </a:lnTo>
                <a:lnTo>
                  <a:pt x="10" y="8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95" name="Rectangle 294">
            <a:extLst>
              <a:ext uri="{FF2B5EF4-FFF2-40B4-BE49-F238E27FC236}">
                <a16:creationId xmlns:a16="http://schemas.microsoft.com/office/drawing/2014/main" id="{8346C3F6-D612-4EFC-9060-5C70FE31EAE6}"/>
              </a:ext>
            </a:extLst>
          </p:cNvPr>
          <p:cNvSpPr>
            <a:spLocks noChangeArrowheads="1"/>
          </p:cNvSpPr>
          <p:nvPr/>
        </p:nvSpPr>
        <p:spPr bwMode="auto">
          <a:xfrm>
            <a:off x="6731000" y="6121401"/>
            <a:ext cx="42333" cy="381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dirty="0">
              <a:latin typeface="Montserrat Light" panose="00000400000000000000" pitchFamily="2" charset="0"/>
            </a:endParaRPr>
          </a:p>
        </p:txBody>
      </p:sp>
      <p:sp>
        <p:nvSpPr>
          <p:cNvPr id="296" name="Rectangle 295">
            <a:extLst>
              <a:ext uri="{FF2B5EF4-FFF2-40B4-BE49-F238E27FC236}">
                <a16:creationId xmlns:a16="http://schemas.microsoft.com/office/drawing/2014/main" id="{147FEBEE-6074-4A1A-9BC6-7CEC9EDCB057}"/>
              </a:ext>
            </a:extLst>
          </p:cNvPr>
          <p:cNvSpPr>
            <a:spLocks noChangeArrowheads="1"/>
          </p:cNvSpPr>
          <p:nvPr/>
        </p:nvSpPr>
        <p:spPr bwMode="auto">
          <a:xfrm>
            <a:off x="6731000" y="6182785"/>
            <a:ext cx="42333" cy="381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dirty="0">
              <a:latin typeface="Montserrat Light" panose="00000400000000000000" pitchFamily="2" charset="0"/>
            </a:endParaRPr>
          </a:p>
        </p:txBody>
      </p:sp>
      <p:sp>
        <p:nvSpPr>
          <p:cNvPr id="297" name="Freeform 296">
            <a:extLst>
              <a:ext uri="{FF2B5EF4-FFF2-40B4-BE49-F238E27FC236}">
                <a16:creationId xmlns:a16="http://schemas.microsoft.com/office/drawing/2014/main" id="{755665DC-8836-4A12-AB5B-A212009AD5CC}"/>
              </a:ext>
            </a:extLst>
          </p:cNvPr>
          <p:cNvSpPr>
            <a:spLocks/>
          </p:cNvSpPr>
          <p:nvPr/>
        </p:nvSpPr>
        <p:spPr bwMode="auto">
          <a:xfrm>
            <a:off x="6743700" y="6233585"/>
            <a:ext cx="16933" cy="19049"/>
          </a:xfrm>
          <a:custGeom>
            <a:avLst/>
            <a:gdLst>
              <a:gd name="T0" fmla="*/ 7027 w 10"/>
              <a:gd name="T1" fmla="*/ 0 h 10"/>
              <a:gd name="T2" fmla="*/ 7027 w 10"/>
              <a:gd name="T3" fmla="*/ 0 h 10"/>
              <a:gd name="T4" fmla="*/ 4216 w 10"/>
              <a:gd name="T5" fmla="*/ 0 h 10"/>
              <a:gd name="T6" fmla="*/ 1405 w 10"/>
              <a:gd name="T7" fmla="*/ 1405 h 10"/>
              <a:gd name="T8" fmla="*/ 0 w 10"/>
              <a:gd name="T9" fmla="*/ 2811 h 10"/>
              <a:gd name="T10" fmla="*/ 0 w 10"/>
              <a:gd name="T11" fmla="*/ 7027 h 10"/>
              <a:gd name="T12" fmla="*/ 0 w 10"/>
              <a:gd name="T13" fmla="*/ 7027 h 10"/>
              <a:gd name="T14" fmla="*/ 0 w 10"/>
              <a:gd name="T15" fmla="*/ 9837 h 10"/>
              <a:gd name="T16" fmla="*/ 1405 w 10"/>
              <a:gd name="T17" fmla="*/ 11242 h 10"/>
              <a:gd name="T18" fmla="*/ 4216 w 10"/>
              <a:gd name="T19" fmla="*/ 14053 h 10"/>
              <a:gd name="T20" fmla="*/ 7027 w 10"/>
              <a:gd name="T21" fmla="*/ 14053 h 10"/>
              <a:gd name="T22" fmla="*/ 7027 w 10"/>
              <a:gd name="T23" fmla="*/ 14053 h 10"/>
              <a:gd name="T24" fmla="*/ 9837 w 10"/>
              <a:gd name="T25" fmla="*/ 14053 h 10"/>
              <a:gd name="T26" fmla="*/ 12648 w 10"/>
              <a:gd name="T27" fmla="*/ 11242 h 10"/>
              <a:gd name="T28" fmla="*/ 14053 w 10"/>
              <a:gd name="T29" fmla="*/ 9837 h 10"/>
              <a:gd name="T30" fmla="*/ 14053 w 10"/>
              <a:gd name="T31" fmla="*/ 7027 h 10"/>
              <a:gd name="T32" fmla="*/ 14053 w 10"/>
              <a:gd name="T33" fmla="*/ 7027 h 10"/>
              <a:gd name="T34" fmla="*/ 14053 w 10"/>
              <a:gd name="T35" fmla="*/ 2811 h 10"/>
              <a:gd name="T36" fmla="*/ 12648 w 10"/>
              <a:gd name="T37" fmla="*/ 1405 h 10"/>
              <a:gd name="T38" fmla="*/ 9837 w 10"/>
              <a:gd name="T39" fmla="*/ 0 h 10"/>
              <a:gd name="T40" fmla="*/ 7027 w 10"/>
              <a:gd name="T41" fmla="*/ 0 h 10"/>
              <a:gd name="T42" fmla="*/ 7027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3" y="0"/>
                </a:lnTo>
                <a:lnTo>
                  <a:pt x="1" y="1"/>
                </a:lnTo>
                <a:lnTo>
                  <a:pt x="0" y="2"/>
                </a:lnTo>
                <a:lnTo>
                  <a:pt x="0" y="5"/>
                </a:lnTo>
                <a:lnTo>
                  <a:pt x="0" y="7"/>
                </a:lnTo>
                <a:lnTo>
                  <a:pt x="1" y="8"/>
                </a:lnTo>
                <a:lnTo>
                  <a:pt x="3" y="10"/>
                </a:lnTo>
                <a:lnTo>
                  <a:pt x="5" y="10"/>
                </a:lnTo>
                <a:lnTo>
                  <a:pt x="7" y="10"/>
                </a:lnTo>
                <a:lnTo>
                  <a:pt x="9" y="8"/>
                </a:lnTo>
                <a:lnTo>
                  <a:pt x="10" y="7"/>
                </a:lnTo>
                <a:lnTo>
                  <a:pt x="10" y="5"/>
                </a:lnTo>
                <a:lnTo>
                  <a:pt x="10" y="2"/>
                </a:lnTo>
                <a:lnTo>
                  <a:pt x="9" y="1"/>
                </a:lnTo>
                <a:lnTo>
                  <a:pt x="7"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98" name="Freeform 297">
            <a:extLst>
              <a:ext uri="{FF2B5EF4-FFF2-40B4-BE49-F238E27FC236}">
                <a16:creationId xmlns:a16="http://schemas.microsoft.com/office/drawing/2014/main" id="{0FDE64C7-477F-4D26-AEE4-C258C64CF428}"/>
              </a:ext>
            </a:extLst>
          </p:cNvPr>
          <p:cNvSpPr>
            <a:spLocks/>
          </p:cNvSpPr>
          <p:nvPr/>
        </p:nvSpPr>
        <p:spPr bwMode="auto">
          <a:xfrm>
            <a:off x="6824134" y="6189134"/>
            <a:ext cx="93133" cy="88900"/>
          </a:xfrm>
          <a:custGeom>
            <a:avLst/>
            <a:gdLst>
              <a:gd name="T0" fmla="*/ 64011 w 45"/>
              <a:gd name="T1" fmla="*/ 0 h 40"/>
              <a:gd name="T2" fmla="*/ 32786 w 45"/>
              <a:gd name="T3" fmla="*/ 4918 h 40"/>
              <a:gd name="T4" fmla="*/ 0 w 45"/>
              <a:gd name="T5" fmla="*/ 40982 h 40"/>
              <a:gd name="T6" fmla="*/ 0 w 45"/>
              <a:gd name="T7" fmla="*/ 65571 h 40"/>
              <a:gd name="T8" fmla="*/ 70256 w 45"/>
              <a:gd name="T9" fmla="*/ 57375 h 40"/>
              <a:gd name="T10" fmla="*/ 64011 w 45"/>
              <a:gd name="T11" fmla="*/ 0 h 4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 h="40">
                <a:moveTo>
                  <a:pt x="41" y="0"/>
                </a:moveTo>
                <a:lnTo>
                  <a:pt x="21" y="3"/>
                </a:lnTo>
                <a:lnTo>
                  <a:pt x="0" y="25"/>
                </a:lnTo>
                <a:lnTo>
                  <a:pt x="0" y="40"/>
                </a:lnTo>
                <a:lnTo>
                  <a:pt x="45" y="35"/>
                </a:lnTo>
                <a:lnTo>
                  <a:pt x="41"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99" name="Freeform 298">
            <a:extLst>
              <a:ext uri="{FF2B5EF4-FFF2-40B4-BE49-F238E27FC236}">
                <a16:creationId xmlns:a16="http://schemas.microsoft.com/office/drawing/2014/main" id="{E2B72BB1-012A-4097-A404-2E7518543C4F}"/>
              </a:ext>
            </a:extLst>
          </p:cNvPr>
          <p:cNvSpPr>
            <a:spLocks/>
          </p:cNvSpPr>
          <p:nvPr/>
        </p:nvSpPr>
        <p:spPr bwMode="auto">
          <a:xfrm>
            <a:off x="8204201" y="6265334"/>
            <a:ext cx="38100" cy="31751"/>
          </a:xfrm>
          <a:custGeom>
            <a:avLst/>
            <a:gdLst>
              <a:gd name="T0" fmla="*/ 13311 w 19"/>
              <a:gd name="T1" fmla="*/ 23419 h 14"/>
              <a:gd name="T2" fmla="*/ 28102 w 19"/>
              <a:gd name="T3" fmla="*/ 0 h 14"/>
              <a:gd name="T4" fmla="*/ 0 w 19"/>
              <a:gd name="T5" fmla="*/ 0 h 14"/>
              <a:gd name="T6" fmla="*/ 13311 w 19"/>
              <a:gd name="T7" fmla="*/ 23419 h 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 h="14">
                <a:moveTo>
                  <a:pt x="9" y="14"/>
                </a:moveTo>
                <a:lnTo>
                  <a:pt x="19" y="0"/>
                </a:lnTo>
                <a:lnTo>
                  <a:pt x="0" y="0"/>
                </a:lnTo>
                <a:lnTo>
                  <a:pt x="9" y="1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00" name="Rectangle 299">
            <a:extLst>
              <a:ext uri="{FF2B5EF4-FFF2-40B4-BE49-F238E27FC236}">
                <a16:creationId xmlns:a16="http://schemas.microsoft.com/office/drawing/2014/main" id="{CCECC64B-487F-4B64-974E-1C31E6C38D6F}"/>
              </a:ext>
            </a:extLst>
          </p:cNvPr>
          <p:cNvSpPr>
            <a:spLocks noChangeArrowheads="1"/>
          </p:cNvSpPr>
          <p:nvPr/>
        </p:nvSpPr>
        <p:spPr bwMode="auto">
          <a:xfrm>
            <a:off x="8204201" y="6153151"/>
            <a:ext cx="38100" cy="9948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dirty="0">
              <a:latin typeface="Montserrat Light" panose="00000400000000000000" pitchFamily="2" charset="0"/>
            </a:endParaRPr>
          </a:p>
        </p:txBody>
      </p:sp>
      <p:sp>
        <p:nvSpPr>
          <p:cNvPr id="301" name="Freeform 300">
            <a:extLst>
              <a:ext uri="{FF2B5EF4-FFF2-40B4-BE49-F238E27FC236}">
                <a16:creationId xmlns:a16="http://schemas.microsoft.com/office/drawing/2014/main" id="{70AFA30C-5C35-42E8-BDC2-B5ED482F82BB}"/>
              </a:ext>
            </a:extLst>
          </p:cNvPr>
          <p:cNvSpPr>
            <a:spLocks/>
          </p:cNvSpPr>
          <p:nvPr/>
        </p:nvSpPr>
        <p:spPr bwMode="auto">
          <a:xfrm>
            <a:off x="8204201" y="6108701"/>
            <a:ext cx="38100" cy="31751"/>
          </a:xfrm>
          <a:custGeom>
            <a:avLst/>
            <a:gdLst>
              <a:gd name="T0" fmla="*/ 13311 w 19"/>
              <a:gd name="T1" fmla="*/ 0 h 14"/>
              <a:gd name="T2" fmla="*/ 13311 w 19"/>
              <a:gd name="T3" fmla="*/ 0 h 14"/>
              <a:gd name="T4" fmla="*/ 8874 w 19"/>
              <a:gd name="T5" fmla="*/ 1673 h 14"/>
              <a:gd name="T6" fmla="*/ 2958 w 19"/>
              <a:gd name="T7" fmla="*/ 5018 h 14"/>
              <a:gd name="T8" fmla="*/ 1479 w 19"/>
              <a:gd name="T9" fmla="*/ 10037 h 14"/>
              <a:gd name="T10" fmla="*/ 0 w 19"/>
              <a:gd name="T11" fmla="*/ 18401 h 14"/>
              <a:gd name="T12" fmla="*/ 0 w 19"/>
              <a:gd name="T13" fmla="*/ 23419 h 14"/>
              <a:gd name="T14" fmla="*/ 28102 w 19"/>
              <a:gd name="T15" fmla="*/ 23419 h 14"/>
              <a:gd name="T16" fmla="*/ 28102 w 19"/>
              <a:gd name="T17" fmla="*/ 18401 h 14"/>
              <a:gd name="T18" fmla="*/ 28102 w 19"/>
              <a:gd name="T19" fmla="*/ 18401 h 14"/>
              <a:gd name="T20" fmla="*/ 26623 w 19"/>
              <a:gd name="T21" fmla="*/ 10037 h 14"/>
              <a:gd name="T22" fmla="*/ 25144 w 19"/>
              <a:gd name="T23" fmla="*/ 5018 h 14"/>
              <a:gd name="T24" fmla="*/ 19228 w 19"/>
              <a:gd name="T25" fmla="*/ 1673 h 14"/>
              <a:gd name="T26" fmla="*/ 13311 w 19"/>
              <a:gd name="T27" fmla="*/ 0 h 14"/>
              <a:gd name="T28" fmla="*/ 13311 w 19"/>
              <a:gd name="T29" fmla="*/ 0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9" h="14">
                <a:moveTo>
                  <a:pt x="9" y="0"/>
                </a:moveTo>
                <a:lnTo>
                  <a:pt x="9" y="0"/>
                </a:lnTo>
                <a:lnTo>
                  <a:pt x="6" y="1"/>
                </a:lnTo>
                <a:lnTo>
                  <a:pt x="2" y="3"/>
                </a:lnTo>
                <a:lnTo>
                  <a:pt x="1" y="6"/>
                </a:lnTo>
                <a:lnTo>
                  <a:pt x="0" y="11"/>
                </a:lnTo>
                <a:lnTo>
                  <a:pt x="0" y="14"/>
                </a:lnTo>
                <a:lnTo>
                  <a:pt x="19" y="14"/>
                </a:lnTo>
                <a:lnTo>
                  <a:pt x="19" y="11"/>
                </a:lnTo>
                <a:lnTo>
                  <a:pt x="18" y="6"/>
                </a:lnTo>
                <a:lnTo>
                  <a:pt x="17" y="3"/>
                </a:lnTo>
                <a:lnTo>
                  <a:pt x="13" y="1"/>
                </a:lnTo>
                <a:lnTo>
                  <a:pt x="9"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02" name="Freeform 301">
            <a:extLst>
              <a:ext uri="{FF2B5EF4-FFF2-40B4-BE49-F238E27FC236}">
                <a16:creationId xmlns:a16="http://schemas.microsoft.com/office/drawing/2014/main" id="{5718775D-63C3-44E2-9C3B-7FB13C1A0ED5}"/>
              </a:ext>
            </a:extLst>
          </p:cNvPr>
          <p:cNvSpPr>
            <a:spLocks/>
          </p:cNvSpPr>
          <p:nvPr/>
        </p:nvSpPr>
        <p:spPr bwMode="auto">
          <a:xfrm>
            <a:off x="8271934" y="6076951"/>
            <a:ext cx="82551" cy="220133"/>
          </a:xfrm>
          <a:custGeom>
            <a:avLst/>
            <a:gdLst>
              <a:gd name="T0" fmla="*/ 0 w 40"/>
              <a:gd name="T1" fmla="*/ 0 h 103"/>
              <a:gd name="T2" fmla="*/ 0 w 40"/>
              <a:gd name="T3" fmla="*/ 15915 h 103"/>
              <a:gd name="T4" fmla="*/ 22833 w 40"/>
              <a:gd name="T5" fmla="*/ 15915 h 103"/>
              <a:gd name="T6" fmla="*/ 22833 w 40"/>
              <a:gd name="T7" fmla="*/ 31831 h 103"/>
              <a:gd name="T8" fmla="*/ 0 w 40"/>
              <a:gd name="T9" fmla="*/ 31831 h 103"/>
              <a:gd name="T10" fmla="*/ 0 w 40"/>
              <a:gd name="T11" fmla="*/ 54112 h 103"/>
              <a:gd name="T12" fmla="*/ 22833 w 40"/>
              <a:gd name="T13" fmla="*/ 54112 h 103"/>
              <a:gd name="T14" fmla="*/ 22833 w 40"/>
              <a:gd name="T15" fmla="*/ 70027 h 103"/>
              <a:gd name="T16" fmla="*/ 0 w 40"/>
              <a:gd name="T17" fmla="*/ 70027 h 103"/>
              <a:gd name="T18" fmla="*/ 0 w 40"/>
              <a:gd name="T19" fmla="*/ 93901 h 103"/>
              <a:gd name="T20" fmla="*/ 22833 w 40"/>
              <a:gd name="T21" fmla="*/ 93901 h 103"/>
              <a:gd name="T22" fmla="*/ 22833 w 40"/>
              <a:gd name="T23" fmla="*/ 109816 h 103"/>
              <a:gd name="T24" fmla="*/ 0 w 40"/>
              <a:gd name="T25" fmla="*/ 109816 h 103"/>
              <a:gd name="T26" fmla="*/ 0 w 40"/>
              <a:gd name="T27" fmla="*/ 133689 h 103"/>
              <a:gd name="T28" fmla="*/ 22833 w 40"/>
              <a:gd name="T29" fmla="*/ 133689 h 103"/>
              <a:gd name="T30" fmla="*/ 22833 w 40"/>
              <a:gd name="T31" fmla="*/ 149604 h 103"/>
              <a:gd name="T32" fmla="*/ 0 w 40"/>
              <a:gd name="T33" fmla="*/ 149604 h 103"/>
              <a:gd name="T34" fmla="*/ 0 w 40"/>
              <a:gd name="T35" fmla="*/ 163928 h 103"/>
              <a:gd name="T36" fmla="*/ 60888 w 40"/>
              <a:gd name="T37" fmla="*/ 163928 h 103"/>
              <a:gd name="T38" fmla="*/ 60888 w 40"/>
              <a:gd name="T39" fmla="*/ 0 h 103"/>
              <a:gd name="T40" fmla="*/ 0 w 40"/>
              <a:gd name="T41" fmla="*/ 0 h 1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 h="103">
                <a:moveTo>
                  <a:pt x="0" y="0"/>
                </a:moveTo>
                <a:lnTo>
                  <a:pt x="0" y="10"/>
                </a:lnTo>
                <a:lnTo>
                  <a:pt x="15" y="10"/>
                </a:lnTo>
                <a:lnTo>
                  <a:pt x="15" y="20"/>
                </a:lnTo>
                <a:lnTo>
                  <a:pt x="0" y="20"/>
                </a:lnTo>
                <a:lnTo>
                  <a:pt x="0" y="34"/>
                </a:lnTo>
                <a:lnTo>
                  <a:pt x="15" y="34"/>
                </a:lnTo>
                <a:lnTo>
                  <a:pt x="15" y="44"/>
                </a:lnTo>
                <a:lnTo>
                  <a:pt x="0" y="44"/>
                </a:lnTo>
                <a:lnTo>
                  <a:pt x="0" y="59"/>
                </a:lnTo>
                <a:lnTo>
                  <a:pt x="15" y="59"/>
                </a:lnTo>
                <a:lnTo>
                  <a:pt x="15" y="69"/>
                </a:lnTo>
                <a:lnTo>
                  <a:pt x="0" y="69"/>
                </a:lnTo>
                <a:lnTo>
                  <a:pt x="0" y="84"/>
                </a:lnTo>
                <a:lnTo>
                  <a:pt x="15" y="84"/>
                </a:lnTo>
                <a:lnTo>
                  <a:pt x="15" y="94"/>
                </a:lnTo>
                <a:lnTo>
                  <a:pt x="0" y="94"/>
                </a:lnTo>
                <a:lnTo>
                  <a:pt x="0" y="103"/>
                </a:lnTo>
                <a:lnTo>
                  <a:pt x="40" y="103"/>
                </a:lnTo>
                <a:lnTo>
                  <a:pt x="40" y="0"/>
                </a:lnTo>
                <a:lnTo>
                  <a:pt x="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03" name="Freeform 1063">
            <a:extLst>
              <a:ext uri="{FF2B5EF4-FFF2-40B4-BE49-F238E27FC236}">
                <a16:creationId xmlns:a16="http://schemas.microsoft.com/office/drawing/2014/main" id="{5E571FD5-147C-4D07-B53A-095FC0F6BF17}"/>
              </a:ext>
            </a:extLst>
          </p:cNvPr>
          <p:cNvSpPr>
            <a:spLocks noEditPoints="1"/>
          </p:cNvSpPr>
          <p:nvPr/>
        </p:nvSpPr>
        <p:spPr bwMode="auto">
          <a:xfrm>
            <a:off x="3251201" y="6076952"/>
            <a:ext cx="207433" cy="207433"/>
          </a:xfrm>
          <a:custGeom>
            <a:avLst/>
            <a:gdLst>
              <a:gd name="T0" fmla="*/ 140366 w 98"/>
              <a:gd name="T1" fmla="*/ 0 h 98"/>
              <a:gd name="T2" fmla="*/ 108823 w 98"/>
              <a:gd name="T3" fmla="*/ 0 h 98"/>
              <a:gd name="T4" fmla="*/ 108823 w 98"/>
              <a:gd name="T5" fmla="*/ 0 h 98"/>
              <a:gd name="T6" fmla="*/ 102514 w 98"/>
              <a:gd name="T7" fmla="*/ 1577 h 98"/>
              <a:gd name="T8" fmla="*/ 96206 w 98"/>
              <a:gd name="T9" fmla="*/ 3154 h 98"/>
              <a:gd name="T10" fmla="*/ 94629 w 98"/>
              <a:gd name="T11" fmla="*/ 9463 h 98"/>
              <a:gd name="T12" fmla="*/ 93051 w 98"/>
              <a:gd name="T13" fmla="*/ 15771 h 98"/>
              <a:gd name="T14" fmla="*/ 93051 w 98"/>
              <a:gd name="T15" fmla="*/ 45737 h 98"/>
              <a:gd name="T16" fmla="*/ 93051 w 98"/>
              <a:gd name="T17" fmla="*/ 45737 h 98"/>
              <a:gd name="T18" fmla="*/ 93051 w 98"/>
              <a:gd name="T19" fmla="*/ 50469 h 98"/>
              <a:gd name="T20" fmla="*/ 50469 w 98"/>
              <a:gd name="T21" fmla="*/ 93051 h 98"/>
              <a:gd name="T22" fmla="*/ 50469 w 98"/>
              <a:gd name="T23" fmla="*/ 93051 h 98"/>
              <a:gd name="T24" fmla="*/ 45737 w 98"/>
              <a:gd name="T25" fmla="*/ 93051 h 98"/>
              <a:gd name="T26" fmla="*/ 15771 w 98"/>
              <a:gd name="T27" fmla="*/ 93051 h 98"/>
              <a:gd name="T28" fmla="*/ 15771 w 98"/>
              <a:gd name="T29" fmla="*/ 93051 h 98"/>
              <a:gd name="T30" fmla="*/ 9463 w 98"/>
              <a:gd name="T31" fmla="*/ 94629 h 98"/>
              <a:gd name="T32" fmla="*/ 3154 w 98"/>
              <a:gd name="T33" fmla="*/ 97783 h 98"/>
              <a:gd name="T34" fmla="*/ 1577 w 98"/>
              <a:gd name="T35" fmla="*/ 102514 h 98"/>
              <a:gd name="T36" fmla="*/ 0 w 98"/>
              <a:gd name="T37" fmla="*/ 108823 h 98"/>
              <a:gd name="T38" fmla="*/ 0 w 98"/>
              <a:gd name="T39" fmla="*/ 140366 h 98"/>
              <a:gd name="T40" fmla="*/ 0 w 98"/>
              <a:gd name="T41" fmla="*/ 140366 h 98"/>
              <a:gd name="T42" fmla="*/ 1577 w 98"/>
              <a:gd name="T43" fmla="*/ 145097 h 98"/>
              <a:gd name="T44" fmla="*/ 3154 w 98"/>
              <a:gd name="T45" fmla="*/ 151406 h 98"/>
              <a:gd name="T46" fmla="*/ 9463 w 98"/>
              <a:gd name="T47" fmla="*/ 152983 h 98"/>
              <a:gd name="T48" fmla="*/ 15771 w 98"/>
              <a:gd name="T49" fmla="*/ 154560 h 98"/>
              <a:gd name="T50" fmla="*/ 45737 w 98"/>
              <a:gd name="T51" fmla="*/ 154560 h 98"/>
              <a:gd name="T52" fmla="*/ 45737 w 98"/>
              <a:gd name="T53" fmla="*/ 154560 h 98"/>
              <a:gd name="T54" fmla="*/ 52046 w 98"/>
              <a:gd name="T55" fmla="*/ 152983 h 98"/>
              <a:gd name="T56" fmla="*/ 58354 w 98"/>
              <a:gd name="T57" fmla="*/ 151406 h 98"/>
              <a:gd name="T58" fmla="*/ 59931 w 98"/>
              <a:gd name="T59" fmla="*/ 145097 h 98"/>
              <a:gd name="T60" fmla="*/ 61509 w 98"/>
              <a:gd name="T61" fmla="*/ 140366 h 98"/>
              <a:gd name="T62" fmla="*/ 61509 w 98"/>
              <a:gd name="T63" fmla="*/ 108823 h 98"/>
              <a:gd name="T64" fmla="*/ 61509 w 98"/>
              <a:gd name="T65" fmla="*/ 108823 h 98"/>
              <a:gd name="T66" fmla="*/ 61509 w 98"/>
              <a:gd name="T67" fmla="*/ 104091 h 98"/>
              <a:gd name="T68" fmla="*/ 104091 w 98"/>
              <a:gd name="T69" fmla="*/ 61509 h 98"/>
              <a:gd name="T70" fmla="*/ 104091 w 98"/>
              <a:gd name="T71" fmla="*/ 61509 h 98"/>
              <a:gd name="T72" fmla="*/ 108823 w 98"/>
              <a:gd name="T73" fmla="*/ 61509 h 98"/>
              <a:gd name="T74" fmla="*/ 140366 w 98"/>
              <a:gd name="T75" fmla="*/ 61509 h 98"/>
              <a:gd name="T76" fmla="*/ 140366 w 98"/>
              <a:gd name="T77" fmla="*/ 61509 h 98"/>
              <a:gd name="T78" fmla="*/ 145097 w 98"/>
              <a:gd name="T79" fmla="*/ 59931 h 98"/>
              <a:gd name="T80" fmla="*/ 151406 w 98"/>
              <a:gd name="T81" fmla="*/ 58354 h 98"/>
              <a:gd name="T82" fmla="*/ 152983 w 98"/>
              <a:gd name="T83" fmla="*/ 52046 h 98"/>
              <a:gd name="T84" fmla="*/ 154560 w 98"/>
              <a:gd name="T85" fmla="*/ 45737 h 98"/>
              <a:gd name="T86" fmla="*/ 154560 w 98"/>
              <a:gd name="T87" fmla="*/ 15771 h 98"/>
              <a:gd name="T88" fmla="*/ 154560 w 98"/>
              <a:gd name="T89" fmla="*/ 15771 h 98"/>
              <a:gd name="T90" fmla="*/ 152983 w 98"/>
              <a:gd name="T91" fmla="*/ 9463 h 98"/>
              <a:gd name="T92" fmla="*/ 151406 w 98"/>
              <a:gd name="T93" fmla="*/ 3154 h 98"/>
              <a:gd name="T94" fmla="*/ 145097 w 98"/>
              <a:gd name="T95" fmla="*/ 1577 h 98"/>
              <a:gd name="T96" fmla="*/ 140366 w 98"/>
              <a:gd name="T97" fmla="*/ 0 h 98"/>
              <a:gd name="T98" fmla="*/ 140366 w 98"/>
              <a:gd name="T99" fmla="*/ 0 h 98"/>
              <a:gd name="T100" fmla="*/ 15771 w 98"/>
              <a:gd name="T101" fmla="*/ 140366 h 98"/>
              <a:gd name="T102" fmla="*/ 15771 w 98"/>
              <a:gd name="T103" fmla="*/ 108823 h 98"/>
              <a:gd name="T104" fmla="*/ 45737 w 98"/>
              <a:gd name="T105" fmla="*/ 108823 h 98"/>
              <a:gd name="T106" fmla="*/ 45737 w 98"/>
              <a:gd name="T107" fmla="*/ 140366 h 98"/>
              <a:gd name="T108" fmla="*/ 15771 w 98"/>
              <a:gd name="T109" fmla="*/ 140366 h 98"/>
              <a:gd name="T110" fmla="*/ 108823 w 98"/>
              <a:gd name="T111" fmla="*/ 45737 h 98"/>
              <a:gd name="T112" fmla="*/ 108823 w 98"/>
              <a:gd name="T113" fmla="*/ 15771 h 98"/>
              <a:gd name="T114" fmla="*/ 140366 w 98"/>
              <a:gd name="T115" fmla="*/ 15771 h 98"/>
              <a:gd name="T116" fmla="*/ 140366 w 98"/>
              <a:gd name="T117" fmla="*/ 45737 h 98"/>
              <a:gd name="T118" fmla="*/ 108823 w 98"/>
              <a:gd name="T119" fmla="*/ 45737 h 9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8" h="98">
                <a:moveTo>
                  <a:pt x="89" y="0"/>
                </a:moveTo>
                <a:lnTo>
                  <a:pt x="69" y="0"/>
                </a:lnTo>
                <a:lnTo>
                  <a:pt x="65" y="1"/>
                </a:lnTo>
                <a:lnTo>
                  <a:pt x="61" y="2"/>
                </a:lnTo>
                <a:lnTo>
                  <a:pt x="60" y="6"/>
                </a:lnTo>
                <a:lnTo>
                  <a:pt x="59" y="10"/>
                </a:lnTo>
                <a:lnTo>
                  <a:pt x="59" y="29"/>
                </a:lnTo>
                <a:lnTo>
                  <a:pt x="59" y="32"/>
                </a:lnTo>
                <a:lnTo>
                  <a:pt x="32" y="59"/>
                </a:lnTo>
                <a:lnTo>
                  <a:pt x="29" y="59"/>
                </a:lnTo>
                <a:lnTo>
                  <a:pt x="10" y="59"/>
                </a:lnTo>
                <a:lnTo>
                  <a:pt x="6" y="60"/>
                </a:lnTo>
                <a:lnTo>
                  <a:pt x="2" y="62"/>
                </a:lnTo>
                <a:lnTo>
                  <a:pt x="1" y="65"/>
                </a:lnTo>
                <a:lnTo>
                  <a:pt x="0" y="69"/>
                </a:lnTo>
                <a:lnTo>
                  <a:pt x="0" y="89"/>
                </a:lnTo>
                <a:lnTo>
                  <a:pt x="1" y="92"/>
                </a:lnTo>
                <a:lnTo>
                  <a:pt x="2" y="96"/>
                </a:lnTo>
                <a:lnTo>
                  <a:pt x="6" y="97"/>
                </a:lnTo>
                <a:lnTo>
                  <a:pt x="10" y="98"/>
                </a:lnTo>
                <a:lnTo>
                  <a:pt x="29" y="98"/>
                </a:lnTo>
                <a:lnTo>
                  <a:pt x="33" y="97"/>
                </a:lnTo>
                <a:lnTo>
                  <a:pt x="37" y="96"/>
                </a:lnTo>
                <a:lnTo>
                  <a:pt x="38" y="92"/>
                </a:lnTo>
                <a:lnTo>
                  <a:pt x="39" y="89"/>
                </a:lnTo>
                <a:lnTo>
                  <a:pt x="39" y="69"/>
                </a:lnTo>
                <a:lnTo>
                  <a:pt x="39" y="66"/>
                </a:lnTo>
                <a:lnTo>
                  <a:pt x="66" y="39"/>
                </a:lnTo>
                <a:lnTo>
                  <a:pt x="69" y="39"/>
                </a:lnTo>
                <a:lnTo>
                  <a:pt x="89" y="39"/>
                </a:lnTo>
                <a:lnTo>
                  <a:pt x="92" y="38"/>
                </a:lnTo>
                <a:lnTo>
                  <a:pt x="96" y="37"/>
                </a:lnTo>
                <a:lnTo>
                  <a:pt x="97" y="33"/>
                </a:lnTo>
                <a:lnTo>
                  <a:pt x="98" y="29"/>
                </a:lnTo>
                <a:lnTo>
                  <a:pt x="98" y="10"/>
                </a:lnTo>
                <a:lnTo>
                  <a:pt x="97" y="6"/>
                </a:lnTo>
                <a:lnTo>
                  <a:pt x="96" y="2"/>
                </a:lnTo>
                <a:lnTo>
                  <a:pt x="92" y="1"/>
                </a:lnTo>
                <a:lnTo>
                  <a:pt x="89" y="0"/>
                </a:lnTo>
                <a:close/>
                <a:moveTo>
                  <a:pt x="10" y="89"/>
                </a:moveTo>
                <a:lnTo>
                  <a:pt x="10" y="69"/>
                </a:lnTo>
                <a:lnTo>
                  <a:pt x="29" y="69"/>
                </a:lnTo>
                <a:lnTo>
                  <a:pt x="29" y="89"/>
                </a:lnTo>
                <a:lnTo>
                  <a:pt x="10" y="89"/>
                </a:lnTo>
                <a:close/>
                <a:moveTo>
                  <a:pt x="69" y="29"/>
                </a:moveTo>
                <a:lnTo>
                  <a:pt x="69" y="10"/>
                </a:lnTo>
                <a:lnTo>
                  <a:pt x="89" y="10"/>
                </a:lnTo>
                <a:lnTo>
                  <a:pt x="89" y="29"/>
                </a:lnTo>
                <a:lnTo>
                  <a:pt x="69" y="2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04" name="Freeform 1064">
            <a:extLst>
              <a:ext uri="{FF2B5EF4-FFF2-40B4-BE49-F238E27FC236}">
                <a16:creationId xmlns:a16="http://schemas.microsoft.com/office/drawing/2014/main" id="{158E6271-027B-4A9C-A2BF-C889D1C99AEE}"/>
              </a:ext>
            </a:extLst>
          </p:cNvPr>
          <p:cNvSpPr>
            <a:spLocks noEditPoints="1"/>
          </p:cNvSpPr>
          <p:nvPr/>
        </p:nvSpPr>
        <p:spPr bwMode="auto">
          <a:xfrm>
            <a:off x="3744385" y="6076952"/>
            <a:ext cx="207433" cy="207433"/>
          </a:xfrm>
          <a:custGeom>
            <a:avLst/>
            <a:gdLst>
              <a:gd name="T0" fmla="*/ 135634 w 98"/>
              <a:gd name="T1" fmla="*/ 108823 h 98"/>
              <a:gd name="T2" fmla="*/ 91474 w 98"/>
              <a:gd name="T3" fmla="*/ 45737 h 98"/>
              <a:gd name="T4" fmla="*/ 99360 w 98"/>
              <a:gd name="T5" fmla="*/ 41006 h 98"/>
              <a:gd name="T6" fmla="*/ 100937 w 98"/>
              <a:gd name="T7" fmla="*/ 33120 h 98"/>
              <a:gd name="T8" fmla="*/ 100937 w 98"/>
              <a:gd name="T9" fmla="*/ 14194 h 98"/>
              <a:gd name="T10" fmla="*/ 96206 w 98"/>
              <a:gd name="T11" fmla="*/ 3154 h 98"/>
              <a:gd name="T12" fmla="*/ 86743 w 98"/>
              <a:gd name="T13" fmla="*/ 0 h 98"/>
              <a:gd name="T14" fmla="*/ 67817 w 98"/>
              <a:gd name="T15" fmla="*/ 0 h 98"/>
              <a:gd name="T16" fmla="*/ 58354 w 98"/>
              <a:gd name="T17" fmla="*/ 3154 h 98"/>
              <a:gd name="T18" fmla="*/ 53623 w 98"/>
              <a:gd name="T19" fmla="*/ 14194 h 98"/>
              <a:gd name="T20" fmla="*/ 53623 w 98"/>
              <a:gd name="T21" fmla="*/ 33120 h 98"/>
              <a:gd name="T22" fmla="*/ 55200 w 98"/>
              <a:gd name="T23" fmla="*/ 41006 h 98"/>
              <a:gd name="T24" fmla="*/ 63086 w 98"/>
              <a:gd name="T25" fmla="*/ 45737 h 98"/>
              <a:gd name="T26" fmla="*/ 12617 w 98"/>
              <a:gd name="T27" fmla="*/ 108823 h 98"/>
              <a:gd name="T28" fmla="*/ 7886 w 98"/>
              <a:gd name="T29" fmla="*/ 110400 h 98"/>
              <a:gd name="T30" fmla="*/ 1577 w 98"/>
              <a:gd name="T31" fmla="*/ 116709 h 98"/>
              <a:gd name="T32" fmla="*/ 0 w 98"/>
              <a:gd name="T33" fmla="*/ 141943 h 98"/>
              <a:gd name="T34" fmla="*/ 1577 w 98"/>
              <a:gd name="T35" fmla="*/ 148251 h 98"/>
              <a:gd name="T36" fmla="*/ 7886 w 98"/>
              <a:gd name="T37" fmla="*/ 152983 h 98"/>
              <a:gd name="T38" fmla="*/ 33120 w 98"/>
              <a:gd name="T39" fmla="*/ 154560 h 98"/>
              <a:gd name="T40" fmla="*/ 37851 w 98"/>
              <a:gd name="T41" fmla="*/ 152983 h 98"/>
              <a:gd name="T42" fmla="*/ 44160 w 98"/>
              <a:gd name="T43" fmla="*/ 148251 h 98"/>
              <a:gd name="T44" fmla="*/ 45737 w 98"/>
              <a:gd name="T45" fmla="*/ 140366 h 98"/>
              <a:gd name="T46" fmla="*/ 108823 w 98"/>
              <a:gd name="T47" fmla="*/ 141943 h 98"/>
              <a:gd name="T48" fmla="*/ 110400 w 98"/>
              <a:gd name="T49" fmla="*/ 148251 h 98"/>
              <a:gd name="T50" fmla="*/ 116709 w 98"/>
              <a:gd name="T51" fmla="*/ 152983 h 98"/>
              <a:gd name="T52" fmla="*/ 141943 w 98"/>
              <a:gd name="T53" fmla="*/ 154560 h 98"/>
              <a:gd name="T54" fmla="*/ 146674 w 98"/>
              <a:gd name="T55" fmla="*/ 152983 h 98"/>
              <a:gd name="T56" fmla="*/ 152983 w 98"/>
              <a:gd name="T57" fmla="*/ 148251 h 98"/>
              <a:gd name="T58" fmla="*/ 154560 w 98"/>
              <a:gd name="T59" fmla="*/ 123017 h 98"/>
              <a:gd name="T60" fmla="*/ 152983 w 98"/>
              <a:gd name="T61" fmla="*/ 116709 h 98"/>
              <a:gd name="T62" fmla="*/ 146674 w 98"/>
              <a:gd name="T63" fmla="*/ 110400 h 98"/>
              <a:gd name="T64" fmla="*/ 141943 w 98"/>
              <a:gd name="T65" fmla="*/ 108823 h 98"/>
              <a:gd name="T66" fmla="*/ 85166 w 98"/>
              <a:gd name="T67" fmla="*/ 15771 h 98"/>
              <a:gd name="T68" fmla="*/ 69394 w 98"/>
              <a:gd name="T69" fmla="*/ 31543 h 98"/>
              <a:gd name="T70" fmla="*/ 29966 w 98"/>
              <a:gd name="T71" fmla="*/ 140366 h 98"/>
              <a:gd name="T72" fmla="*/ 14194 w 98"/>
              <a:gd name="T73" fmla="*/ 124594 h 98"/>
              <a:gd name="T74" fmla="*/ 29966 w 98"/>
              <a:gd name="T75" fmla="*/ 140366 h 98"/>
              <a:gd name="T76" fmla="*/ 45737 w 98"/>
              <a:gd name="T77" fmla="*/ 123017 h 98"/>
              <a:gd name="T78" fmla="*/ 45737 w 98"/>
              <a:gd name="T79" fmla="*/ 118286 h 98"/>
              <a:gd name="T80" fmla="*/ 41006 w 98"/>
              <a:gd name="T81" fmla="*/ 110400 h 98"/>
              <a:gd name="T82" fmla="*/ 77280 w 98"/>
              <a:gd name="T83" fmla="*/ 52046 h 98"/>
              <a:gd name="T84" fmla="*/ 118286 w 98"/>
              <a:gd name="T85" fmla="*/ 108823 h 98"/>
              <a:gd name="T86" fmla="*/ 110400 w 98"/>
              <a:gd name="T87" fmla="*/ 115131 h 98"/>
              <a:gd name="T88" fmla="*/ 108823 w 98"/>
              <a:gd name="T89" fmla="*/ 123017 h 98"/>
              <a:gd name="T90" fmla="*/ 45737 w 98"/>
              <a:gd name="T91" fmla="*/ 124594 h 98"/>
              <a:gd name="T92" fmla="*/ 124594 w 98"/>
              <a:gd name="T93" fmla="*/ 140366 h 98"/>
              <a:gd name="T94" fmla="*/ 138789 w 98"/>
              <a:gd name="T95" fmla="*/ 124594 h 9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98" h="98">
                <a:moveTo>
                  <a:pt x="90" y="69"/>
                </a:moveTo>
                <a:lnTo>
                  <a:pt x="86" y="69"/>
                </a:lnTo>
                <a:lnTo>
                  <a:pt x="58" y="29"/>
                </a:lnTo>
                <a:lnTo>
                  <a:pt x="60" y="28"/>
                </a:lnTo>
                <a:lnTo>
                  <a:pt x="63" y="26"/>
                </a:lnTo>
                <a:lnTo>
                  <a:pt x="64" y="23"/>
                </a:lnTo>
                <a:lnTo>
                  <a:pt x="64" y="21"/>
                </a:lnTo>
                <a:lnTo>
                  <a:pt x="64" y="9"/>
                </a:lnTo>
                <a:lnTo>
                  <a:pt x="63" y="5"/>
                </a:lnTo>
                <a:lnTo>
                  <a:pt x="61" y="2"/>
                </a:lnTo>
                <a:lnTo>
                  <a:pt x="59" y="1"/>
                </a:lnTo>
                <a:lnTo>
                  <a:pt x="55" y="0"/>
                </a:lnTo>
                <a:lnTo>
                  <a:pt x="43" y="0"/>
                </a:lnTo>
                <a:lnTo>
                  <a:pt x="39" y="1"/>
                </a:lnTo>
                <a:lnTo>
                  <a:pt x="37" y="2"/>
                </a:lnTo>
                <a:lnTo>
                  <a:pt x="35" y="5"/>
                </a:lnTo>
                <a:lnTo>
                  <a:pt x="34" y="9"/>
                </a:lnTo>
                <a:lnTo>
                  <a:pt x="34" y="21"/>
                </a:lnTo>
                <a:lnTo>
                  <a:pt x="34" y="23"/>
                </a:lnTo>
                <a:lnTo>
                  <a:pt x="35" y="26"/>
                </a:lnTo>
                <a:lnTo>
                  <a:pt x="38" y="28"/>
                </a:lnTo>
                <a:lnTo>
                  <a:pt x="40" y="29"/>
                </a:lnTo>
                <a:lnTo>
                  <a:pt x="12" y="69"/>
                </a:lnTo>
                <a:lnTo>
                  <a:pt x="8" y="69"/>
                </a:lnTo>
                <a:lnTo>
                  <a:pt x="5" y="70"/>
                </a:lnTo>
                <a:lnTo>
                  <a:pt x="2" y="71"/>
                </a:lnTo>
                <a:lnTo>
                  <a:pt x="1" y="74"/>
                </a:lnTo>
                <a:lnTo>
                  <a:pt x="0" y="78"/>
                </a:lnTo>
                <a:lnTo>
                  <a:pt x="0" y="90"/>
                </a:lnTo>
                <a:lnTo>
                  <a:pt x="1" y="94"/>
                </a:lnTo>
                <a:lnTo>
                  <a:pt x="2" y="96"/>
                </a:lnTo>
                <a:lnTo>
                  <a:pt x="5" y="97"/>
                </a:lnTo>
                <a:lnTo>
                  <a:pt x="8" y="98"/>
                </a:lnTo>
                <a:lnTo>
                  <a:pt x="21" y="98"/>
                </a:lnTo>
                <a:lnTo>
                  <a:pt x="24" y="97"/>
                </a:lnTo>
                <a:lnTo>
                  <a:pt x="27" y="96"/>
                </a:lnTo>
                <a:lnTo>
                  <a:pt x="28" y="94"/>
                </a:lnTo>
                <a:lnTo>
                  <a:pt x="29" y="90"/>
                </a:lnTo>
                <a:lnTo>
                  <a:pt x="29" y="89"/>
                </a:lnTo>
                <a:lnTo>
                  <a:pt x="69" y="89"/>
                </a:lnTo>
                <a:lnTo>
                  <a:pt x="69" y="90"/>
                </a:lnTo>
                <a:lnTo>
                  <a:pt x="70" y="94"/>
                </a:lnTo>
                <a:lnTo>
                  <a:pt x="71" y="96"/>
                </a:lnTo>
                <a:lnTo>
                  <a:pt x="74" y="97"/>
                </a:lnTo>
                <a:lnTo>
                  <a:pt x="77" y="98"/>
                </a:lnTo>
                <a:lnTo>
                  <a:pt x="90" y="98"/>
                </a:lnTo>
                <a:lnTo>
                  <a:pt x="93" y="97"/>
                </a:lnTo>
                <a:lnTo>
                  <a:pt x="96" y="96"/>
                </a:lnTo>
                <a:lnTo>
                  <a:pt x="97" y="94"/>
                </a:lnTo>
                <a:lnTo>
                  <a:pt x="98" y="90"/>
                </a:lnTo>
                <a:lnTo>
                  <a:pt x="98" y="78"/>
                </a:lnTo>
                <a:lnTo>
                  <a:pt x="97" y="74"/>
                </a:lnTo>
                <a:lnTo>
                  <a:pt x="96" y="71"/>
                </a:lnTo>
                <a:lnTo>
                  <a:pt x="93" y="70"/>
                </a:lnTo>
                <a:lnTo>
                  <a:pt x="90" y="69"/>
                </a:lnTo>
                <a:close/>
                <a:moveTo>
                  <a:pt x="44" y="10"/>
                </a:moveTo>
                <a:lnTo>
                  <a:pt x="54" y="10"/>
                </a:lnTo>
                <a:lnTo>
                  <a:pt x="54" y="20"/>
                </a:lnTo>
                <a:lnTo>
                  <a:pt x="44" y="20"/>
                </a:lnTo>
                <a:lnTo>
                  <a:pt x="44" y="10"/>
                </a:lnTo>
                <a:close/>
                <a:moveTo>
                  <a:pt x="19" y="89"/>
                </a:moveTo>
                <a:lnTo>
                  <a:pt x="9" y="89"/>
                </a:lnTo>
                <a:lnTo>
                  <a:pt x="9" y="79"/>
                </a:lnTo>
                <a:lnTo>
                  <a:pt x="19" y="79"/>
                </a:lnTo>
                <a:lnTo>
                  <a:pt x="19" y="89"/>
                </a:lnTo>
                <a:close/>
                <a:moveTo>
                  <a:pt x="29" y="79"/>
                </a:moveTo>
                <a:lnTo>
                  <a:pt x="29" y="78"/>
                </a:lnTo>
                <a:lnTo>
                  <a:pt x="29" y="75"/>
                </a:lnTo>
                <a:lnTo>
                  <a:pt x="28" y="73"/>
                </a:lnTo>
                <a:lnTo>
                  <a:pt x="26" y="70"/>
                </a:lnTo>
                <a:lnTo>
                  <a:pt x="23" y="69"/>
                </a:lnTo>
                <a:lnTo>
                  <a:pt x="49" y="33"/>
                </a:lnTo>
                <a:lnTo>
                  <a:pt x="75" y="69"/>
                </a:lnTo>
                <a:lnTo>
                  <a:pt x="72" y="70"/>
                </a:lnTo>
                <a:lnTo>
                  <a:pt x="70" y="73"/>
                </a:lnTo>
                <a:lnTo>
                  <a:pt x="69" y="75"/>
                </a:lnTo>
                <a:lnTo>
                  <a:pt x="69" y="78"/>
                </a:lnTo>
                <a:lnTo>
                  <a:pt x="69" y="79"/>
                </a:lnTo>
                <a:lnTo>
                  <a:pt x="29" y="79"/>
                </a:lnTo>
                <a:close/>
                <a:moveTo>
                  <a:pt x="88" y="89"/>
                </a:moveTo>
                <a:lnTo>
                  <a:pt x="79" y="89"/>
                </a:lnTo>
                <a:lnTo>
                  <a:pt x="79" y="79"/>
                </a:lnTo>
                <a:lnTo>
                  <a:pt x="88" y="79"/>
                </a:lnTo>
                <a:lnTo>
                  <a:pt x="88" y="8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05" name="Freeform 1070">
            <a:extLst>
              <a:ext uri="{FF2B5EF4-FFF2-40B4-BE49-F238E27FC236}">
                <a16:creationId xmlns:a16="http://schemas.microsoft.com/office/drawing/2014/main" id="{6218D246-ADC1-4282-94D8-886CFFC69C60}"/>
              </a:ext>
            </a:extLst>
          </p:cNvPr>
          <p:cNvSpPr>
            <a:spLocks noEditPoints="1"/>
          </p:cNvSpPr>
          <p:nvPr/>
        </p:nvSpPr>
        <p:spPr bwMode="auto">
          <a:xfrm>
            <a:off x="4732867" y="6076952"/>
            <a:ext cx="205317" cy="207433"/>
          </a:xfrm>
          <a:custGeom>
            <a:avLst/>
            <a:gdLst>
              <a:gd name="T0" fmla="*/ 138948 w 99"/>
              <a:gd name="T1" fmla="*/ 45737 h 98"/>
              <a:gd name="T2" fmla="*/ 107724 w 99"/>
              <a:gd name="T3" fmla="*/ 45737 h 98"/>
              <a:gd name="T4" fmla="*/ 107724 w 99"/>
              <a:gd name="T5" fmla="*/ 15771 h 98"/>
              <a:gd name="T6" fmla="*/ 107724 w 99"/>
              <a:gd name="T7" fmla="*/ 15771 h 98"/>
              <a:gd name="T8" fmla="*/ 106162 w 99"/>
              <a:gd name="T9" fmla="*/ 9463 h 98"/>
              <a:gd name="T10" fmla="*/ 104601 w 99"/>
              <a:gd name="T11" fmla="*/ 3154 h 98"/>
              <a:gd name="T12" fmla="*/ 98356 w 99"/>
              <a:gd name="T13" fmla="*/ 1577 h 98"/>
              <a:gd name="T14" fmla="*/ 92112 w 99"/>
              <a:gd name="T15" fmla="*/ 0 h 98"/>
              <a:gd name="T16" fmla="*/ 15612 w 99"/>
              <a:gd name="T17" fmla="*/ 0 h 98"/>
              <a:gd name="T18" fmla="*/ 15612 w 99"/>
              <a:gd name="T19" fmla="*/ 0 h 98"/>
              <a:gd name="T20" fmla="*/ 9367 w 99"/>
              <a:gd name="T21" fmla="*/ 1577 h 98"/>
              <a:gd name="T22" fmla="*/ 4684 w 99"/>
              <a:gd name="T23" fmla="*/ 3154 h 98"/>
              <a:gd name="T24" fmla="*/ 1561 w 99"/>
              <a:gd name="T25" fmla="*/ 9463 h 98"/>
              <a:gd name="T26" fmla="*/ 0 w 99"/>
              <a:gd name="T27" fmla="*/ 15771 h 98"/>
              <a:gd name="T28" fmla="*/ 0 w 99"/>
              <a:gd name="T29" fmla="*/ 93051 h 98"/>
              <a:gd name="T30" fmla="*/ 0 w 99"/>
              <a:gd name="T31" fmla="*/ 93051 h 98"/>
              <a:gd name="T32" fmla="*/ 1561 w 99"/>
              <a:gd name="T33" fmla="*/ 99360 h 98"/>
              <a:gd name="T34" fmla="*/ 4684 w 99"/>
              <a:gd name="T35" fmla="*/ 104091 h 98"/>
              <a:gd name="T36" fmla="*/ 9367 w 99"/>
              <a:gd name="T37" fmla="*/ 107246 h 98"/>
              <a:gd name="T38" fmla="*/ 15612 w 99"/>
              <a:gd name="T39" fmla="*/ 108823 h 98"/>
              <a:gd name="T40" fmla="*/ 46836 w 99"/>
              <a:gd name="T41" fmla="*/ 108823 h 98"/>
              <a:gd name="T42" fmla="*/ 46836 w 99"/>
              <a:gd name="T43" fmla="*/ 140366 h 98"/>
              <a:gd name="T44" fmla="*/ 46836 w 99"/>
              <a:gd name="T45" fmla="*/ 140366 h 98"/>
              <a:gd name="T46" fmla="*/ 48398 w 99"/>
              <a:gd name="T47" fmla="*/ 145097 h 98"/>
              <a:gd name="T48" fmla="*/ 49959 w 99"/>
              <a:gd name="T49" fmla="*/ 151406 h 98"/>
              <a:gd name="T50" fmla="*/ 56204 w 99"/>
              <a:gd name="T51" fmla="*/ 152983 h 98"/>
              <a:gd name="T52" fmla="*/ 62448 w 99"/>
              <a:gd name="T53" fmla="*/ 154560 h 98"/>
              <a:gd name="T54" fmla="*/ 138948 w 99"/>
              <a:gd name="T55" fmla="*/ 154560 h 98"/>
              <a:gd name="T56" fmla="*/ 138948 w 99"/>
              <a:gd name="T57" fmla="*/ 154560 h 98"/>
              <a:gd name="T58" fmla="*/ 145193 w 99"/>
              <a:gd name="T59" fmla="*/ 152983 h 98"/>
              <a:gd name="T60" fmla="*/ 149876 w 99"/>
              <a:gd name="T61" fmla="*/ 151406 h 98"/>
              <a:gd name="T62" fmla="*/ 152999 w 99"/>
              <a:gd name="T63" fmla="*/ 145097 h 98"/>
              <a:gd name="T64" fmla="*/ 154560 w 99"/>
              <a:gd name="T65" fmla="*/ 140366 h 98"/>
              <a:gd name="T66" fmla="*/ 154560 w 99"/>
              <a:gd name="T67" fmla="*/ 61509 h 98"/>
              <a:gd name="T68" fmla="*/ 154560 w 99"/>
              <a:gd name="T69" fmla="*/ 61509 h 98"/>
              <a:gd name="T70" fmla="*/ 152999 w 99"/>
              <a:gd name="T71" fmla="*/ 56777 h 98"/>
              <a:gd name="T72" fmla="*/ 149876 w 99"/>
              <a:gd name="T73" fmla="*/ 50469 h 98"/>
              <a:gd name="T74" fmla="*/ 145193 w 99"/>
              <a:gd name="T75" fmla="*/ 48891 h 98"/>
              <a:gd name="T76" fmla="*/ 138948 w 99"/>
              <a:gd name="T77" fmla="*/ 45737 h 98"/>
              <a:gd name="T78" fmla="*/ 138948 w 99"/>
              <a:gd name="T79" fmla="*/ 45737 h 98"/>
              <a:gd name="T80" fmla="*/ 46836 w 99"/>
              <a:gd name="T81" fmla="*/ 61509 h 98"/>
              <a:gd name="T82" fmla="*/ 46836 w 99"/>
              <a:gd name="T83" fmla="*/ 93051 h 98"/>
              <a:gd name="T84" fmla="*/ 15612 w 99"/>
              <a:gd name="T85" fmla="*/ 93051 h 98"/>
              <a:gd name="T86" fmla="*/ 15612 w 99"/>
              <a:gd name="T87" fmla="*/ 15771 h 98"/>
              <a:gd name="T88" fmla="*/ 92112 w 99"/>
              <a:gd name="T89" fmla="*/ 15771 h 98"/>
              <a:gd name="T90" fmla="*/ 92112 w 99"/>
              <a:gd name="T91" fmla="*/ 45737 h 98"/>
              <a:gd name="T92" fmla="*/ 62448 w 99"/>
              <a:gd name="T93" fmla="*/ 45737 h 98"/>
              <a:gd name="T94" fmla="*/ 62448 w 99"/>
              <a:gd name="T95" fmla="*/ 45737 h 98"/>
              <a:gd name="T96" fmla="*/ 56204 w 99"/>
              <a:gd name="T97" fmla="*/ 48891 h 98"/>
              <a:gd name="T98" fmla="*/ 49959 w 99"/>
              <a:gd name="T99" fmla="*/ 50469 h 98"/>
              <a:gd name="T100" fmla="*/ 48398 w 99"/>
              <a:gd name="T101" fmla="*/ 56777 h 98"/>
              <a:gd name="T102" fmla="*/ 46836 w 99"/>
              <a:gd name="T103" fmla="*/ 61509 h 98"/>
              <a:gd name="T104" fmla="*/ 46836 w 99"/>
              <a:gd name="T105" fmla="*/ 61509 h 98"/>
              <a:gd name="T106" fmla="*/ 62448 w 99"/>
              <a:gd name="T107" fmla="*/ 140366 h 98"/>
              <a:gd name="T108" fmla="*/ 62448 w 99"/>
              <a:gd name="T109" fmla="*/ 61509 h 98"/>
              <a:gd name="T110" fmla="*/ 138948 w 99"/>
              <a:gd name="T111" fmla="*/ 61509 h 98"/>
              <a:gd name="T112" fmla="*/ 138948 w 99"/>
              <a:gd name="T113" fmla="*/ 140366 h 98"/>
              <a:gd name="T114" fmla="*/ 62448 w 99"/>
              <a:gd name="T115" fmla="*/ 140366 h 9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 h="98">
                <a:moveTo>
                  <a:pt x="89" y="29"/>
                </a:moveTo>
                <a:lnTo>
                  <a:pt x="69" y="29"/>
                </a:lnTo>
                <a:lnTo>
                  <a:pt x="69" y="10"/>
                </a:lnTo>
                <a:lnTo>
                  <a:pt x="68" y="6"/>
                </a:lnTo>
                <a:lnTo>
                  <a:pt x="67" y="2"/>
                </a:lnTo>
                <a:lnTo>
                  <a:pt x="63" y="1"/>
                </a:lnTo>
                <a:lnTo>
                  <a:pt x="59" y="0"/>
                </a:lnTo>
                <a:lnTo>
                  <a:pt x="10" y="0"/>
                </a:lnTo>
                <a:lnTo>
                  <a:pt x="6" y="1"/>
                </a:lnTo>
                <a:lnTo>
                  <a:pt x="3" y="2"/>
                </a:lnTo>
                <a:lnTo>
                  <a:pt x="1" y="6"/>
                </a:lnTo>
                <a:lnTo>
                  <a:pt x="0" y="10"/>
                </a:lnTo>
                <a:lnTo>
                  <a:pt x="0" y="59"/>
                </a:lnTo>
                <a:lnTo>
                  <a:pt x="1" y="63"/>
                </a:lnTo>
                <a:lnTo>
                  <a:pt x="3" y="66"/>
                </a:lnTo>
                <a:lnTo>
                  <a:pt x="6" y="68"/>
                </a:lnTo>
                <a:lnTo>
                  <a:pt x="10" y="69"/>
                </a:lnTo>
                <a:lnTo>
                  <a:pt x="30" y="69"/>
                </a:lnTo>
                <a:lnTo>
                  <a:pt x="30" y="89"/>
                </a:lnTo>
                <a:lnTo>
                  <a:pt x="31" y="92"/>
                </a:lnTo>
                <a:lnTo>
                  <a:pt x="32" y="96"/>
                </a:lnTo>
                <a:lnTo>
                  <a:pt x="36" y="97"/>
                </a:lnTo>
                <a:lnTo>
                  <a:pt x="40" y="98"/>
                </a:lnTo>
                <a:lnTo>
                  <a:pt x="89" y="98"/>
                </a:lnTo>
                <a:lnTo>
                  <a:pt x="93" y="97"/>
                </a:lnTo>
                <a:lnTo>
                  <a:pt x="96" y="96"/>
                </a:lnTo>
                <a:lnTo>
                  <a:pt x="98" y="92"/>
                </a:lnTo>
                <a:lnTo>
                  <a:pt x="99" y="89"/>
                </a:lnTo>
                <a:lnTo>
                  <a:pt x="99" y="39"/>
                </a:lnTo>
                <a:lnTo>
                  <a:pt x="98" y="36"/>
                </a:lnTo>
                <a:lnTo>
                  <a:pt x="96" y="32"/>
                </a:lnTo>
                <a:lnTo>
                  <a:pt x="93" y="31"/>
                </a:lnTo>
                <a:lnTo>
                  <a:pt x="89" y="29"/>
                </a:lnTo>
                <a:close/>
                <a:moveTo>
                  <a:pt x="30" y="39"/>
                </a:moveTo>
                <a:lnTo>
                  <a:pt x="30" y="59"/>
                </a:lnTo>
                <a:lnTo>
                  <a:pt x="10" y="59"/>
                </a:lnTo>
                <a:lnTo>
                  <a:pt x="10" y="10"/>
                </a:lnTo>
                <a:lnTo>
                  <a:pt x="59" y="10"/>
                </a:lnTo>
                <a:lnTo>
                  <a:pt x="59" y="29"/>
                </a:lnTo>
                <a:lnTo>
                  <a:pt x="40" y="29"/>
                </a:lnTo>
                <a:lnTo>
                  <a:pt x="36" y="31"/>
                </a:lnTo>
                <a:lnTo>
                  <a:pt x="32" y="32"/>
                </a:lnTo>
                <a:lnTo>
                  <a:pt x="31" y="36"/>
                </a:lnTo>
                <a:lnTo>
                  <a:pt x="30" y="39"/>
                </a:lnTo>
                <a:close/>
                <a:moveTo>
                  <a:pt x="40" y="89"/>
                </a:moveTo>
                <a:lnTo>
                  <a:pt x="40" y="39"/>
                </a:lnTo>
                <a:lnTo>
                  <a:pt x="89" y="39"/>
                </a:lnTo>
                <a:lnTo>
                  <a:pt x="89" y="89"/>
                </a:lnTo>
                <a:lnTo>
                  <a:pt x="40" y="8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06" name="Freeform 1071">
            <a:extLst>
              <a:ext uri="{FF2B5EF4-FFF2-40B4-BE49-F238E27FC236}">
                <a16:creationId xmlns:a16="http://schemas.microsoft.com/office/drawing/2014/main" id="{7E1BB1A4-AA41-4A73-B06C-F8BFF54610EA}"/>
              </a:ext>
            </a:extLst>
          </p:cNvPr>
          <p:cNvSpPr>
            <a:spLocks noEditPoints="1"/>
          </p:cNvSpPr>
          <p:nvPr/>
        </p:nvSpPr>
        <p:spPr bwMode="auto">
          <a:xfrm>
            <a:off x="5226051" y="6076952"/>
            <a:ext cx="205316" cy="207433"/>
          </a:xfrm>
          <a:custGeom>
            <a:avLst/>
            <a:gdLst>
              <a:gd name="T0" fmla="*/ 138948 w 99"/>
              <a:gd name="T1" fmla="*/ 45737 h 98"/>
              <a:gd name="T2" fmla="*/ 107724 w 99"/>
              <a:gd name="T3" fmla="*/ 45737 h 98"/>
              <a:gd name="T4" fmla="*/ 107724 w 99"/>
              <a:gd name="T5" fmla="*/ 15771 h 98"/>
              <a:gd name="T6" fmla="*/ 107724 w 99"/>
              <a:gd name="T7" fmla="*/ 15771 h 98"/>
              <a:gd name="T8" fmla="*/ 106162 w 99"/>
              <a:gd name="T9" fmla="*/ 9463 h 98"/>
              <a:gd name="T10" fmla="*/ 104601 w 99"/>
              <a:gd name="T11" fmla="*/ 3154 h 98"/>
              <a:gd name="T12" fmla="*/ 98356 w 99"/>
              <a:gd name="T13" fmla="*/ 1577 h 98"/>
              <a:gd name="T14" fmla="*/ 92112 w 99"/>
              <a:gd name="T15" fmla="*/ 0 h 98"/>
              <a:gd name="T16" fmla="*/ 15612 w 99"/>
              <a:gd name="T17" fmla="*/ 0 h 98"/>
              <a:gd name="T18" fmla="*/ 15612 w 99"/>
              <a:gd name="T19" fmla="*/ 0 h 98"/>
              <a:gd name="T20" fmla="*/ 9367 w 99"/>
              <a:gd name="T21" fmla="*/ 1577 h 98"/>
              <a:gd name="T22" fmla="*/ 3122 w 99"/>
              <a:gd name="T23" fmla="*/ 3154 h 98"/>
              <a:gd name="T24" fmla="*/ 1561 w 99"/>
              <a:gd name="T25" fmla="*/ 9463 h 98"/>
              <a:gd name="T26" fmla="*/ 0 w 99"/>
              <a:gd name="T27" fmla="*/ 15771 h 98"/>
              <a:gd name="T28" fmla="*/ 0 w 99"/>
              <a:gd name="T29" fmla="*/ 93051 h 98"/>
              <a:gd name="T30" fmla="*/ 0 w 99"/>
              <a:gd name="T31" fmla="*/ 93051 h 98"/>
              <a:gd name="T32" fmla="*/ 1561 w 99"/>
              <a:gd name="T33" fmla="*/ 99360 h 98"/>
              <a:gd name="T34" fmla="*/ 3122 w 99"/>
              <a:gd name="T35" fmla="*/ 104091 h 98"/>
              <a:gd name="T36" fmla="*/ 9367 w 99"/>
              <a:gd name="T37" fmla="*/ 107246 h 98"/>
              <a:gd name="T38" fmla="*/ 15612 w 99"/>
              <a:gd name="T39" fmla="*/ 108823 h 98"/>
              <a:gd name="T40" fmla="*/ 46836 w 99"/>
              <a:gd name="T41" fmla="*/ 108823 h 98"/>
              <a:gd name="T42" fmla="*/ 46836 w 99"/>
              <a:gd name="T43" fmla="*/ 140366 h 98"/>
              <a:gd name="T44" fmla="*/ 46836 w 99"/>
              <a:gd name="T45" fmla="*/ 140366 h 98"/>
              <a:gd name="T46" fmla="*/ 48398 w 99"/>
              <a:gd name="T47" fmla="*/ 145097 h 98"/>
              <a:gd name="T48" fmla="*/ 49959 w 99"/>
              <a:gd name="T49" fmla="*/ 151406 h 98"/>
              <a:gd name="T50" fmla="*/ 56204 w 99"/>
              <a:gd name="T51" fmla="*/ 152983 h 98"/>
              <a:gd name="T52" fmla="*/ 60887 w 99"/>
              <a:gd name="T53" fmla="*/ 154560 h 98"/>
              <a:gd name="T54" fmla="*/ 138948 w 99"/>
              <a:gd name="T55" fmla="*/ 154560 h 98"/>
              <a:gd name="T56" fmla="*/ 138948 w 99"/>
              <a:gd name="T57" fmla="*/ 154560 h 98"/>
              <a:gd name="T58" fmla="*/ 143632 w 99"/>
              <a:gd name="T59" fmla="*/ 152983 h 98"/>
              <a:gd name="T60" fmla="*/ 149876 w 99"/>
              <a:gd name="T61" fmla="*/ 151406 h 98"/>
              <a:gd name="T62" fmla="*/ 151438 w 99"/>
              <a:gd name="T63" fmla="*/ 145097 h 98"/>
              <a:gd name="T64" fmla="*/ 154560 w 99"/>
              <a:gd name="T65" fmla="*/ 140366 h 98"/>
              <a:gd name="T66" fmla="*/ 154560 w 99"/>
              <a:gd name="T67" fmla="*/ 61509 h 98"/>
              <a:gd name="T68" fmla="*/ 154560 w 99"/>
              <a:gd name="T69" fmla="*/ 61509 h 98"/>
              <a:gd name="T70" fmla="*/ 151438 w 99"/>
              <a:gd name="T71" fmla="*/ 56777 h 98"/>
              <a:gd name="T72" fmla="*/ 149876 w 99"/>
              <a:gd name="T73" fmla="*/ 50469 h 98"/>
              <a:gd name="T74" fmla="*/ 143632 w 99"/>
              <a:gd name="T75" fmla="*/ 48891 h 98"/>
              <a:gd name="T76" fmla="*/ 138948 w 99"/>
              <a:gd name="T77" fmla="*/ 45737 h 98"/>
              <a:gd name="T78" fmla="*/ 138948 w 99"/>
              <a:gd name="T79" fmla="*/ 45737 h 98"/>
              <a:gd name="T80" fmla="*/ 15612 w 99"/>
              <a:gd name="T81" fmla="*/ 15771 h 98"/>
              <a:gd name="T82" fmla="*/ 92112 w 99"/>
              <a:gd name="T83" fmla="*/ 15771 h 98"/>
              <a:gd name="T84" fmla="*/ 92112 w 99"/>
              <a:gd name="T85" fmla="*/ 93051 h 98"/>
              <a:gd name="T86" fmla="*/ 15612 w 99"/>
              <a:gd name="T87" fmla="*/ 93051 h 98"/>
              <a:gd name="T88" fmla="*/ 15612 w 99"/>
              <a:gd name="T89" fmla="*/ 15771 h 98"/>
              <a:gd name="T90" fmla="*/ 138948 w 99"/>
              <a:gd name="T91" fmla="*/ 140366 h 98"/>
              <a:gd name="T92" fmla="*/ 60887 w 99"/>
              <a:gd name="T93" fmla="*/ 140366 h 98"/>
              <a:gd name="T94" fmla="*/ 60887 w 99"/>
              <a:gd name="T95" fmla="*/ 108823 h 98"/>
              <a:gd name="T96" fmla="*/ 92112 w 99"/>
              <a:gd name="T97" fmla="*/ 108823 h 98"/>
              <a:gd name="T98" fmla="*/ 92112 w 99"/>
              <a:gd name="T99" fmla="*/ 108823 h 98"/>
              <a:gd name="T100" fmla="*/ 98356 w 99"/>
              <a:gd name="T101" fmla="*/ 107246 h 98"/>
              <a:gd name="T102" fmla="*/ 104601 w 99"/>
              <a:gd name="T103" fmla="*/ 104091 h 98"/>
              <a:gd name="T104" fmla="*/ 106162 w 99"/>
              <a:gd name="T105" fmla="*/ 99360 h 98"/>
              <a:gd name="T106" fmla="*/ 107724 w 99"/>
              <a:gd name="T107" fmla="*/ 93051 h 98"/>
              <a:gd name="T108" fmla="*/ 107724 w 99"/>
              <a:gd name="T109" fmla="*/ 61509 h 98"/>
              <a:gd name="T110" fmla="*/ 138948 w 99"/>
              <a:gd name="T111" fmla="*/ 61509 h 98"/>
              <a:gd name="T112" fmla="*/ 138948 w 99"/>
              <a:gd name="T113" fmla="*/ 140366 h 9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99" h="98">
                <a:moveTo>
                  <a:pt x="89" y="29"/>
                </a:moveTo>
                <a:lnTo>
                  <a:pt x="69" y="29"/>
                </a:lnTo>
                <a:lnTo>
                  <a:pt x="69" y="10"/>
                </a:lnTo>
                <a:lnTo>
                  <a:pt x="68" y="6"/>
                </a:lnTo>
                <a:lnTo>
                  <a:pt x="67" y="2"/>
                </a:lnTo>
                <a:lnTo>
                  <a:pt x="63" y="1"/>
                </a:lnTo>
                <a:lnTo>
                  <a:pt x="59" y="0"/>
                </a:lnTo>
                <a:lnTo>
                  <a:pt x="10" y="0"/>
                </a:lnTo>
                <a:lnTo>
                  <a:pt x="6" y="1"/>
                </a:lnTo>
                <a:lnTo>
                  <a:pt x="2" y="2"/>
                </a:lnTo>
                <a:lnTo>
                  <a:pt x="1" y="6"/>
                </a:lnTo>
                <a:lnTo>
                  <a:pt x="0" y="10"/>
                </a:lnTo>
                <a:lnTo>
                  <a:pt x="0" y="59"/>
                </a:lnTo>
                <a:lnTo>
                  <a:pt x="1" y="63"/>
                </a:lnTo>
                <a:lnTo>
                  <a:pt x="2" y="66"/>
                </a:lnTo>
                <a:lnTo>
                  <a:pt x="6" y="68"/>
                </a:lnTo>
                <a:lnTo>
                  <a:pt x="10" y="69"/>
                </a:lnTo>
                <a:lnTo>
                  <a:pt x="30" y="69"/>
                </a:lnTo>
                <a:lnTo>
                  <a:pt x="30" y="89"/>
                </a:lnTo>
                <a:lnTo>
                  <a:pt x="31" y="92"/>
                </a:lnTo>
                <a:lnTo>
                  <a:pt x="32" y="96"/>
                </a:lnTo>
                <a:lnTo>
                  <a:pt x="36" y="97"/>
                </a:lnTo>
                <a:lnTo>
                  <a:pt x="39" y="98"/>
                </a:lnTo>
                <a:lnTo>
                  <a:pt x="89" y="98"/>
                </a:lnTo>
                <a:lnTo>
                  <a:pt x="92" y="97"/>
                </a:lnTo>
                <a:lnTo>
                  <a:pt x="96" y="96"/>
                </a:lnTo>
                <a:lnTo>
                  <a:pt x="97" y="92"/>
                </a:lnTo>
                <a:lnTo>
                  <a:pt x="99" y="89"/>
                </a:lnTo>
                <a:lnTo>
                  <a:pt x="99" y="39"/>
                </a:lnTo>
                <a:lnTo>
                  <a:pt x="97" y="36"/>
                </a:lnTo>
                <a:lnTo>
                  <a:pt x="96" y="32"/>
                </a:lnTo>
                <a:lnTo>
                  <a:pt x="92" y="31"/>
                </a:lnTo>
                <a:lnTo>
                  <a:pt x="89" y="29"/>
                </a:lnTo>
                <a:close/>
                <a:moveTo>
                  <a:pt x="10" y="10"/>
                </a:moveTo>
                <a:lnTo>
                  <a:pt x="59" y="10"/>
                </a:lnTo>
                <a:lnTo>
                  <a:pt x="59" y="59"/>
                </a:lnTo>
                <a:lnTo>
                  <a:pt x="10" y="59"/>
                </a:lnTo>
                <a:lnTo>
                  <a:pt x="10" y="10"/>
                </a:lnTo>
                <a:close/>
                <a:moveTo>
                  <a:pt x="89" y="89"/>
                </a:moveTo>
                <a:lnTo>
                  <a:pt x="39" y="89"/>
                </a:lnTo>
                <a:lnTo>
                  <a:pt x="39" y="69"/>
                </a:lnTo>
                <a:lnTo>
                  <a:pt x="59" y="69"/>
                </a:lnTo>
                <a:lnTo>
                  <a:pt x="63" y="68"/>
                </a:lnTo>
                <a:lnTo>
                  <a:pt x="67" y="66"/>
                </a:lnTo>
                <a:lnTo>
                  <a:pt x="68" y="63"/>
                </a:lnTo>
                <a:lnTo>
                  <a:pt x="69" y="59"/>
                </a:lnTo>
                <a:lnTo>
                  <a:pt x="69" y="39"/>
                </a:lnTo>
                <a:lnTo>
                  <a:pt x="89" y="39"/>
                </a:lnTo>
                <a:lnTo>
                  <a:pt x="89" y="8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07" name="Freeform 1072">
            <a:extLst>
              <a:ext uri="{FF2B5EF4-FFF2-40B4-BE49-F238E27FC236}">
                <a16:creationId xmlns:a16="http://schemas.microsoft.com/office/drawing/2014/main" id="{40A4B9B7-D3F4-45E0-802D-F6B0156ED5CD}"/>
              </a:ext>
            </a:extLst>
          </p:cNvPr>
          <p:cNvSpPr>
            <a:spLocks/>
          </p:cNvSpPr>
          <p:nvPr/>
        </p:nvSpPr>
        <p:spPr bwMode="auto">
          <a:xfrm>
            <a:off x="1310218" y="6089652"/>
            <a:ext cx="31749" cy="19049"/>
          </a:xfrm>
          <a:custGeom>
            <a:avLst/>
            <a:gdLst>
              <a:gd name="T0" fmla="*/ 23419 w 15"/>
              <a:gd name="T1" fmla="*/ 9837 h 10"/>
              <a:gd name="T2" fmla="*/ 23419 w 15"/>
              <a:gd name="T3" fmla="*/ 9837 h 10"/>
              <a:gd name="T4" fmla="*/ 23419 w 15"/>
              <a:gd name="T5" fmla="*/ 7027 h 10"/>
              <a:gd name="T6" fmla="*/ 20296 w 15"/>
              <a:gd name="T7" fmla="*/ 2811 h 10"/>
              <a:gd name="T8" fmla="*/ 15613 w 15"/>
              <a:gd name="T9" fmla="*/ 0 h 10"/>
              <a:gd name="T10" fmla="*/ 12490 w 15"/>
              <a:gd name="T11" fmla="*/ 0 h 10"/>
              <a:gd name="T12" fmla="*/ 12490 w 15"/>
              <a:gd name="T13" fmla="*/ 0 h 10"/>
              <a:gd name="T14" fmla="*/ 7806 w 15"/>
              <a:gd name="T15" fmla="*/ 0 h 10"/>
              <a:gd name="T16" fmla="*/ 4684 w 15"/>
              <a:gd name="T17" fmla="*/ 2811 h 10"/>
              <a:gd name="T18" fmla="*/ 0 w 15"/>
              <a:gd name="T19" fmla="*/ 7027 h 10"/>
              <a:gd name="T20" fmla="*/ 0 w 15"/>
              <a:gd name="T21" fmla="*/ 9837 h 10"/>
              <a:gd name="T22" fmla="*/ 0 w 15"/>
              <a:gd name="T23" fmla="*/ 14053 h 10"/>
              <a:gd name="T24" fmla="*/ 23419 w 15"/>
              <a:gd name="T25" fmla="*/ 14053 h 10"/>
              <a:gd name="T26" fmla="*/ 23419 w 15"/>
              <a:gd name="T27" fmla="*/ 9837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10">
                <a:moveTo>
                  <a:pt x="15" y="7"/>
                </a:moveTo>
                <a:lnTo>
                  <a:pt x="15" y="7"/>
                </a:lnTo>
                <a:lnTo>
                  <a:pt x="15" y="5"/>
                </a:lnTo>
                <a:lnTo>
                  <a:pt x="13" y="2"/>
                </a:lnTo>
                <a:lnTo>
                  <a:pt x="10" y="0"/>
                </a:lnTo>
                <a:lnTo>
                  <a:pt x="8" y="0"/>
                </a:lnTo>
                <a:lnTo>
                  <a:pt x="5" y="0"/>
                </a:lnTo>
                <a:lnTo>
                  <a:pt x="3" y="2"/>
                </a:lnTo>
                <a:lnTo>
                  <a:pt x="0" y="5"/>
                </a:lnTo>
                <a:lnTo>
                  <a:pt x="0" y="7"/>
                </a:lnTo>
                <a:lnTo>
                  <a:pt x="0" y="10"/>
                </a:lnTo>
                <a:lnTo>
                  <a:pt x="15" y="10"/>
                </a:lnTo>
                <a:lnTo>
                  <a:pt x="15" y="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08" name="Freeform 1073">
            <a:extLst>
              <a:ext uri="{FF2B5EF4-FFF2-40B4-BE49-F238E27FC236}">
                <a16:creationId xmlns:a16="http://schemas.microsoft.com/office/drawing/2014/main" id="{5D5FC164-C409-455D-8B02-49F49F9A3FCF}"/>
              </a:ext>
            </a:extLst>
          </p:cNvPr>
          <p:cNvSpPr>
            <a:spLocks/>
          </p:cNvSpPr>
          <p:nvPr/>
        </p:nvSpPr>
        <p:spPr bwMode="auto">
          <a:xfrm>
            <a:off x="1310218" y="6121401"/>
            <a:ext cx="31749" cy="124884"/>
          </a:xfrm>
          <a:custGeom>
            <a:avLst/>
            <a:gdLst>
              <a:gd name="T0" fmla="*/ 23419 w 15"/>
              <a:gd name="T1" fmla="*/ 69857 h 59"/>
              <a:gd name="T2" fmla="*/ 23419 w 15"/>
              <a:gd name="T3" fmla="*/ 0 h 59"/>
              <a:gd name="T4" fmla="*/ 0 w 15"/>
              <a:gd name="T5" fmla="*/ 0 h 59"/>
              <a:gd name="T6" fmla="*/ 0 w 15"/>
              <a:gd name="T7" fmla="*/ 69857 h 59"/>
              <a:gd name="T8" fmla="*/ 12490 w 15"/>
              <a:gd name="T9" fmla="*/ 93672 h 59"/>
              <a:gd name="T10" fmla="*/ 23419 w 15"/>
              <a:gd name="T11" fmla="*/ 69857 h 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59">
                <a:moveTo>
                  <a:pt x="15" y="44"/>
                </a:moveTo>
                <a:lnTo>
                  <a:pt x="15" y="0"/>
                </a:lnTo>
                <a:lnTo>
                  <a:pt x="0" y="0"/>
                </a:lnTo>
                <a:lnTo>
                  <a:pt x="0" y="44"/>
                </a:lnTo>
                <a:lnTo>
                  <a:pt x="8" y="59"/>
                </a:lnTo>
                <a:lnTo>
                  <a:pt x="15" y="4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09" name="Freeform 1074">
            <a:extLst>
              <a:ext uri="{FF2B5EF4-FFF2-40B4-BE49-F238E27FC236}">
                <a16:creationId xmlns:a16="http://schemas.microsoft.com/office/drawing/2014/main" id="{42094C91-DDB6-4FCA-8B2B-C0E24826806F}"/>
              </a:ext>
            </a:extLst>
          </p:cNvPr>
          <p:cNvSpPr>
            <a:spLocks noEditPoints="1"/>
          </p:cNvSpPr>
          <p:nvPr/>
        </p:nvSpPr>
        <p:spPr bwMode="auto">
          <a:xfrm>
            <a:off x="1272118" y="6134100"/>
            <a:ext cx="224367" cy="143933"/>
          </a:xfrm>
          <a:custGeom>
            <a:avLst/>
            <a:gdLst>
              <a:gd name="T0" fmla="*/ 152997 w 108"/>
              <a:gd name="T1" fmla="*/ 0 h 69"/>
              <a:gd name="T2" fmla="*/ 68693 w 108"/>
              <a:gd name="T3" fmla="*/ 0 h 69"/>
              <a:gd name="T4" fmla="*/ 68693 w 108"/>
              <a:gd name="T5" fmla="*/ 14051 h 69"/>
              <a:gd name="T6" fmla="*/ 107722 w 108"/>
              <a:gd name="T7" fmla="*/ 14051 h 69"/>
              <a:gd name="T8" fmla="*/ 107722 w 108"/>
              <a:gd name="T9" fmla="*/ 92112 h 69"/>
              <a:gd name="T10" fmla="*/ 15612 w 108"/>
              <a:gd name="T11" fmla="*/ 92112 h 69"/>
              <a:gd name="T12" fmla="*/ 15612 w 108"/>
              <a:gd name="T13" fmla="*/ 0 h 69"/>
              <a:gd name="T14" fmla="*/ 15612 w 108"/>
              <a:gd name="T15" fmla="*/ 0 h 69"/>
              <a:gd name="T16" fmla="*/ 9367 w 108"/>
              <a:gd name="T17" fmla="*/ 1561 h 69"/>
              <a:gd name="T18" fmla="*/ 3122 w 108"/>
              <a:gd name="T19" fmla="*/ 3122 h 69"/>
              <a:gd name="T20" fmla="*/ 1561 w 108"/>
              <a:gd name="T21" fmla="*/ 9367 h 69"/>
              <a:gd name="T22" fmla="*/ 0 w 108"/>
              <a:gd name="T23" fmla="*/ 14051 h 69"/>
              <a:gd name="T24" fmla="*/ 0 w 108"/>
              <a:gd name="T25" fmla="*/ 92112 h 69"/>
              <a:gd name="T26" fmla="*/ 0 w 108"/>
              <a:gd name="T27" fmla="*/ 92112 h 69"/>
              <a:gd name="T28" fmla="*/ 1561 w 108"/>
              <a:gd name="T29" fmla="*/ 96795 h 69"/>
              <a:gd name="T30" fmla="*/ 3122 w 108"/>
              <a:gd name="T31" fmla="*/ 103040 h 69"/>
              <a:gd name="T32" fmla="*/ 9367 w 108"/>
              <a:gd name="T33" fmla="*/ 104602 h 69"/>
              <a:gd name="T34" fmla="*/ 15612 w 108"/>
              <a:gd name="T35" fmla="*/ 107724 h 69"/>
              <a:gd name="T36" fmla="*/ 152997 w 108"/>
              <a:gd name="T37" fmla="*/ 107724 h 69"/>
              <a:gd name="T38" fmla="*/ 152997 w 108"/>
              <a:gd name="T39" fmla="*/ 107724 h 69"/>
              <a:gd name="T40" fmla="*/ 159242 w 108"/>
              <a:gd name="T41" fmla="*/ 104602 h 69"/>
              <a:gd name="T42" fmla="*/ 165487 w 108"/>
              <a:gd name="T43" fmla="*/ 103040 h 69"/>
              <a:gd name="T44" fmla="*/ 167048 w 108"/>
              <a:gd name="T45" fmla="*/ 96795 h 69"/>
              <a:gd name="T46" fmla="*/ 168609 w 108"/>
              <a:gd name="T47" fmla="*/ 92112 h 69"/>
              <a:gd name="T48" fmla="*/ 168609 w 108"/>
              <a:gd name="T49" fmla="*/ 14051 h 69"/>
              <a:gd name="T50" fmla="*/ 168609 w 108"/>
              <a:gd name="T51" fmla="*/ 14051 h 69"/>
              <a:gd name="T52" fmla="*/ 167048 w 108"/>
              <a:gd name="T53" fmla="*/ 9367 h 69"/>
              <a:gd name="T54" fmla="*/ 165487 w 108"/>
              <a:gd name="T55" fmla="*/ 3122 h 69"/>
              <a:gd name="T56" fmla="*/ 159242 w 108"/>
              <a:gd name="T57" fmla="*/ 1561 h 69"/>
              <a:gd name="T58" fmla="*/ 152997 w 108"/>
              <a:gd name="T59" fmla="*/ 0 h 69"/>
              <a:gd name="T60" fmla="*/ 152997 w 108"/>
              <a:gd name="T61" fmla="*/ 0 h 69"/>
              <a:gd name="T62" fmla="*/ 123334 w 108"/>
              <a:gd name="T63" fmla="*/ 14051 h 69"/>
              <a:gd name="T64" fmla="*/ 152997 w 108"/>
              <a:gd name="T65" fmla="*/ 14051 h 69"/>
              <a:gd name="T66" fmla="*/ 152997 w 108"/>
              <a:gd name="T67" fmla="*/ 45275 h 69"/>
              <a:gd name="T68" fmla="*/ 123334 w 108"/>
              <a:gd name="T69" fmla="*/ 45275 h 69"/>
              <a:gd name="T70" fmla="*/ 123334 w 108"/>
              <a:gd name="T71" fmla="*/ 14051 h 69"/>
              <a:gd name="T72" fmla="*/ 123334 w 108"/>
              <a:gd name="T73" fmla="*/ 92112 h 69"/>
              <a:gd name="T74" fmla="*/ 123334 w 108"/>
              <a:gd name="T75" fmla="*/ 60887 h 69"/>
              <a:gd name="T76" fmla="*/ 152997 w 108"/>
              <a:gd name="T77" fmla="*/ 60887 h 69"/>
              <a:gd name="T78" fmla="*/ 152997 w 108"/>
              <a:gd name="T79" fmla="*/ 92112 h 69"/>
              <a:gd name="T80" fmla="*/ 123334 w 108"/>
              <a:gd name="T81" fmla="*/ 92112 h 6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08" h="69">
                <a:moveTo>
                  <a:pt x="98" y="0"/>
                </a:moveTo>
                <a:lnTo>
                  <a:pt x="44" y="0"/>
                </a:lnTo>
                <a:lnTo>
                  <a:pt x="44" y="9"/>
                </a:lnTo>
                <a:lnTo>
                  <a:pt x="69" y="9"/>
                </a:lnTo>
                <a:lnTo>
                  <a:pt x="69" y="59"/>
                </a:lnTo>
                <a:lnTo>
                  <a:pt x="10" y="59"/>
                </a:lnTo>
                <a:lnTo>
                  <a:pt x="10" y="0"/>
                </a:lnTo>
                <a:lnTo>
                  <a:pt x="6" y="1"/>
                </a:lnTo>
                <a:lnTo>
                  <a:pt x="2" y="2"/>
                </a:lnTo>
                <a:lnTo>
                  <a:pt x="1" y="6"/>
                </a:lnTo>
                <a:lnTo>
                  <a:pt x="0" y="9"/>
                </a:lnTo>
                <a:lnTo>
                  <a:pt x="0" y="59"/>
                </a:lnTo>
                <a:lnTo>
                  <a:pt x="1" y="62"/>
                </a:lnTo>
                <a:lnTo>
                  <a:pt x="2" y="66"/>
                </a:lnTo>
                <a:lnTo>
                  <a:pt x="6" y="67"/>
                </a:lnTo>
                <a:lnTo>
                  <a:pt x="10" y="69"/>
                </a:lnTo>
                <a:lnTo>
                  <a:pt x="98" y="69"/>
                </a:lnTo>
                <a:lnTo>
                  <a:pt x="102" y="67"/>
                </a:lnTo>
                <a:lnTo>
                  <a:pt x="106" y="66"/>
                </a:lnTo>
                <a:lnTo>
                  <a:pt x="107" y="62"/>
                </a:lnTo>
                <a:lnTo>
                  <a:pt x="108" y="59"/>
                </a:lnTo>
                <a:lnTo>
                  <a:pt x="108" y="9"/>
                </a:lnTo>
                <a:lnTo>
                  <a:pt x="107" y="6"/>
                </a:lnTo>
                <a:lnTo>
                  <a:pt x="106" y="2"/>
                </a:lnTo>
                <a:lnTo>
                  <a:pt x="102" y="1"/>
                </a:lnTo>
                <a:lnTo>
                  <a:pt x="98" y="0"/>
                </a:lnTo>
                <a:close/>
                <a:moveTo>
                  <a:pt x="79" y="9"/>
                </a:moveTo>
                <a:lnTo>
                  <a:pt x="98" y="9"/>
                </a:lnTo>
                <a:lnTo>
                  <a:pt x="98" y="29"/>
                </a:lnTo>
                <a:lnTo>
                  <a:pt x="79" y="29"/>
                </a:lnTo>
                <a:lnTo>
                  <a:pt x="79" y="9"/>
                </a:lnTo>
                <a:close/>
                <a:moveTo>
                  <a:pt x="79" y="59"/>
                </a:moveTo>
                <a:lnTo>
                  <a:pt x="79" y="39"/>
                </a:lnTo>
                <a:lnTo>
                  <a:pt x="98" y="39"/>
                </a:lnTo>
                <a:lnTo>
                  <a:pt x="98" y="59"/>
                </a:lnTo>
                <a:lnTo>
                  <a:pt x="79" y="5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10" name="Freeform 1075">
            <a:extLst>
              <a:ext uri="{FF2B5EF4-FFF2-40B4-BE49-F238E27FC236}">
                <a16:creationId xmlns:a16="http://schemas.microsoft.com/office/drawing/2014/main" id="{A83B4B2D-FC6D-4F3A-BDF3-C4ABE4C4E231}"/>
              </a:ext>
            </a:extLst>
          </p:cNvPr>
          <p:cNvSpPr>
            <a:spLocks noEditPoints="1"/>
          </p:cNvSpPr>
          <p:nvPr/>
        </p:nvSpPr>
        <p:spPr bwMode="auto">
          <a:xfrm>
            <a:off x="1758951" y="6076952"/>
            <a:ext cx="218016" cy="207433"/>
          </a:xfrm>
          <a:custGeom>
            <a:avLst/>
            <a:gdLst>
              <a:gd name="T0" fmla="*/ 163928 w 106"/>
              <a:gd name="T1" fmla="*/ 23657 h 98"/>
              <a:gd name="T2" fmla="*/ 156196 w 106"/>
              <a:gd name="T3" fmla="*/ 7886 h 98"/>
              <a:gd name="T4" fmla="*/ 150010 w 106"/>
              <a:gd name="T5" fmla="*/ 1577 h 98"/>
              <a:gd name="T6" fmla="*/ 131452 w 106"/>
              <a:gd name="T7" fmla="*/ 1577 h 98"/>
              <a:gd name="T8" fmla="*/ 47941 w 106"/>
              <a:gd name="T9" fmla="*/ 86743 h 98"/>
              <a:gd name="T10" fmla="*/ 35569 w 106"/>
              <a:gd name="T11" fmla="*/ 89897 h 98"/>
              <a:gd name="T12" fmla="*/ 29383 w 106"/>
              <a:gd name="T13" fmla="*/ 94629 h 98"/>
              <a:gd name="T14" fmla="*/ 18558 w 106"/>
              <a:gd name="T15" fmla="*/ 110400 h 98"/>
              <a:gd name="T16" fmla="*/ 17011 w 106"/>
              <a:gd name="T17" fmla="*/ 123017 h 98"/>
              <a:gd name="T18" fmla="*/ 17011 w 106"/>
              <a:gd name="T19" fmla="*/ 132480 h 98"/>
              <a:gd name="T20" fmla="*/ 10825 w 106"/>
              <a:gd name="T21" fmla="*/ 141943 h 98"/>
              <a:gd name="T22" fmla="*/ 0 w 106"/>
              <a:gd name="T23" fmla="*/ 152983 h 98"/>
              <a:gd name="T24" fmla="*/ 24744 w 106"/>
              <a:gd name="T25" fmla="*/ 154560 h 98"/>
              <a:gd name="T26" fmla="*/ 24744 w 106"/>
              <a:gd name="T27" fmla="*/ 154560 h 98"/>
              <a:gd name="T28" fmla="*/ 47941 w 106"/>
              <a:gd name="T29" fmla="*/ 152983 h 98"/>
              <a:gd name="T30" fmla="*/ 64953 w 106"/>
              <a:gd name="T31" fmla="*/ 143520 h 98"/>
              <a:gd name="T32" fmla="*/ 71139 w 106"/>
              <a:gd name="T33" fmla="*/ 140366 h 98"/>
              <a:gd name="T34" fmla="*/ 80418 w 106"/>
              <a:gd name="T35" fmla="*/ 118286 h 98"/>
              <a:gd name="T36" fmla="*/ 156196 w 106"/>
              <a:gd name="T37" fmla="*/ 41006 h 98"/>
              <a:gd name="T38" fmla="*/ 163928 w 106"/>
              <a:gd name="T39" fmla="*/ 23657 h 98"/>
              <a:gd name="T40" fmla="*/ 61860 w 106"/>
              <a:gd name="T41" fmla="*/ 127749 h 98"/>
              <a:gd name="T42" fmla="*/ 54127 w 106"/>
              <a:gd name="T43" fmla="*/ 134057 h 98"/>
              <a:gd name="T44" fmla="*/ 30930 w 106"/>
              <a:gd name="T45" fmla="*/ 140366 h 98"/>
              <a:gd name="T46" fmla="*/ 32476 w 106"/>
              <a:gd name="T47" fmla="*/ 129326 h 98"/>
              <a:gd name="T48" fmla="*/ 32476 w 106"/>
              <a:gd name="T49" fmla="*/ 123017 h 98"/>
              <a:gd name="T50" fmla="*/ 38662 w 106"/>
              <a:gd name="T51" fmla="*/ 107246 h 98"/>
              <a:gd name="T52" fmla="*/ 49488 w 106"/>
              <a:gd name="T53" fmla="*/ 100937 h 98"/>
              <a:gd name="T54" fmla="*/ 55674 w 106"/>
              <a:gd name="T55" fmla="*/ 102514 h 98"/>
              <a:gd name="T56" fmla="*/ 61860 w 106"/>
              <a:gd name="T57" fmla="*/ 107246 h 98"/>
              <a:gd name="T58" fmla="*/ 64953 w 106"/>
              <a:gd name="T59" fmla="*/ 116709 h 98"/>
              <a:gd name="T60" fmla="*/ 61860 w 106"/>
              <a:gd name="T61" fmla="*/ 127749 h 98"/>
              <a:gd name="T62" fmla="*/ 146917 w 106"/>
              <a:gd name="T63" fmla="*/ 28389 h 98"/>
              <a:gd name="T64" fmla="*/ 75778 w 106"/>
              <a:gd name="T65" fmla="*/ 100937 h 98"/>
              <a:gd name="T66" fmla="*/ 71139 w 106"/>
              <a:gd name="T67" fmla="*/ 94629 h 98"/>
              <a:gd name="T68" fmla="*/ 136091 w 106"/>
              <a:gd name="T69" fmla="*/ 17349 h 98"/>
              <a:gd name="T70" fmla="*/ 137638 w 106"/>
              <a:gd name="T71" fmla="*/ 17349 h 98"/>
              <a:gd name="T72" fmla="*/ 145370 w 106"/>
              <a:gd name="T73" fmla="*/ 17349 h 98"/>
              <a:gd name="T74" fmla="*/ 146917 w 106"/>
              <a:gd name="T75" fmla="*/ 17349 h 98"/>
              <a:gd name="T76" fmla="*/ 148463 w 106"/>
              <a:gd name="T77" fmla="*/ 23657 h 98"/>
              <a:gd name="T78" fmla="*/ 148463 w 106"/>
              <a:gd name="T79" fmla="*/ 26811 h 98"/>
              <a:gd name="T80" fmla="*/ 146917 w 106"/>
              <a:gd name="T81" fmla="*/ 28389 h 9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06" h="98">
                <a:moveTo>
                  <a:pt x="106" y="15"/>
                </a:moveTo>
                <a:lnTo>
                  <a:pt x="106" y="15"/>
                </a:lnTo>
                <a:lnTo>
                  <a:pt x="105" y="10"/>
                </a:lnTo>
                <a:lnTo>
                  <a:pt x="101" y="5"/>
                </a:lnTo>
                <a:lnTo>
                  <a:pt x="97" y="1"/>
                </a:lnTo>
                <a:lnTo>
                  <a:pt x="91" y="0"/>
                </a:lnTo>
                <a:lnTo>
                  <a:pt x="85" y="1"/>
                </a:lnTo>
                <a:lnTo>
                  <a:pt x="81" y="5"/>
                </a:lnTo>
                <a:lnTo>
                  <a:pt x="31" y="55"/>
                </a:lnTo>
                <a:lnTo>
                  <a:pt x="23" y="57"/>
                </a:lnTo>
                <a:lnTo>
                  <a:pt x="19" y="60"/>
                </a:lnTo>
                <a:lnTo>
                  <a:pt x="14" y="65"/>
                </a:lnTo>
                <a:lnTo>
                  <a:pt x="12" y="70"/>
                </a:lnTo>
                <a:lnTo>
                  <a:pt x="11" y="74"/>
                </a:lnTo>
                <a:lnTo>
                  <a:pt x="11" y="78"/>
                </a:lnTo>
                <a:lnTo>
                  <a:pt x="11" y="84"/>
                </a:lnTo>
                <a:lnTo>
                  <a:pt x="10" y="86"/>
                </a:lnTo>
                <a:lnTo>
                  <a:pt x="7" y="90"/>
                </a:lnTo>
                <a:lnTo>
                  <a:pt x="0" y="97"/>
                </a:lnTo>
                <a:lnTo>
                  <a:pt x="16" y="98"/>
                </a:lnTo>
                <a:lnTo>
                  <a:pt x="22" y="98"/>
                </a:lnTo>
                <a:lnTo>
                  <a:pt x="31" y="97"/>
                </a:lnTo>
                <a:lnTo>
                  <a:pt x="38" y="94"/>
                </a:lnTo>
                <a:lnTo>
                  <a:pt x="42" y="91"/>
                </a:lnTo>
                <a:lnTo>
                  <a:pt x="46" y="89"/>
                </a:lnTo>
                <a:lnTo>
                  <a:pt x="49" y="82"/>
                </a:lnTo>
                <a:lnTo>
                  <a:pt x="52" y="75"/>
                </a:lnTo>
                <a:lnTo>
                  <a:pt x="101" y="26"/>
                </a:lnTo>
                <a:lnTo>
                  <a:pt x="105" y="21"/>
                </a:lnTo>
                <a:lnTo>
                  <a:pt x="106" y="15"/>
                </a:lnTo>
                <a:close/>
                <a:moveTo>
                  <a:pt x="40" y="81"/>
                </a:moveTo>
                <a:lnTo>
                  <a:pt x="40" y="81"/>
                </a:lnTo>
                <a:lnTo>
                  <a:pt x="35" y="85"/>
                </a:lnTo>
                <a:lnTo>
                  <a:pt x="30" y="86"/>
                </a:lnTo>
                <a:lnTo>
                  <a:pt x="20" y="89"/>
                </a:lnTo>
                <a:lnTo>
                  <a:pt x="21" y="82"/>
                </a:lnTo>
                <a:lnTo>
                  <a:pt x="21" y="78"/>
                </a:lnTo>
                <a:lnTo>
                  <a:pt x="22" y="71"/>
                </a:lnTo>
                <a:lnTo>
                  <a:pt x="25" y="68"/>
                </a:lnTo>
                <a:lnTo>
                  <a:pt x="28" y="65"/>
                </a:lnTo>
                <a:lnTo>
                  <a:pt x="32" y="64"/>
                </a:lnTo>
                <a:lnTo>
                  <a:pt x="36" y="65"/>
                </a:lnTo>
                <a:lnTo>
                  <a:pt x="40" y="68"/>
                </a:lnTo>
                <a:lnTo>
                  <a:pt x="41" y="70"/>
                </a:lnTo>
                <a:lnTo>
                  <a:pt x="42" y="74"/>
                </a:lnTo>
                <a:lnTo>
                  <a:pt x="41" y="78"/>
                </a:lnTo>
                <a:lnTo>
                  <a:pt x="40" y="81"/>
                </a:lnTo>
                <a:close/>
                <a:moveTo>
                  <a:pt x="95" y="18"/>
                </a:moveTo>
                <a:lnTo>
                  <a:pt x="49" y="64"/>
                </a:lnTo>
                <a:lnTo>
                  <a:pt x="46" y="60"/>
                </a:lnTo>
                <a:lnTo>
                  <a:pt x="42" y="58"/>
                </a:lnTo>
                <a:lnTo>
                  <a:pt x="88" y="11"/>
                </a:lnTo>
                <a:lnTo>
                  <a:pt x="89" y="11"/>
                </a:lnTo>
                <a:lnTo>
                  <a:pt x="91" y="10"/>
                </a:lnTo>
                <a:lnTo>
                  <a:pt x="94" y="11"/>
                </a:lnTo>
                <a:lnTo>
                  <a:pt x="95" y="11"/>
                </a:lnTo>
                <a:lnTo>
                  <a:pt x="96" y="13"/>
                </a:lnTo>
                <a:lnTo>
                  <a:pt x="96" y="15"/>
                </a:lnTo>
                <a:lnTo>
                  <a:pt x="96" y="17"/>
                </a:lnTo>
                <a:lnTo>
                  <a:pt x="95" y="1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11" name="Freeform 1076">
            <a:extLst>
              <a:ext uri="{FF2B5EF4-FFF2-40B4-BE49-F238E27FC236}">
                <a16:creationId xmlns:a16="http://schemas.microsoft.com/office/drawing/2014/main" id="{DC899193-31FB-4A19-8DD7-75C8F6BBEC87}"/>
              </a:ext>
            </a:extLst>
          </p:cNvPr>
          <p:cNvSpPr>
            <a:spLocks noEditPoints="1"/>
          </p:cNvSpPr>
          <p:nvPr/>
        </p:nvSpPr>
        <p:spPr bwMode="auto">
          <a:xfrm>
            <a:off x="4220634" y="6057901"/>
            <a:ext cx="243417" cy="243417"/>
          </a:xfrm>
          <a:custGeom>
            <a:avLst/>
            <a:gdLst>
              <a:gd name="T0" fmla="*/ 164086 w 118"/>
              <a:gd name="T1" fmla="*/ 68111 h 118"/>
              <a:gd name="T2" fmla="*/ 131579 w 118"/>
              <a:gd name="T3" fmla="*/ 26316 h 118"/>
              <a:gd name="T4" fmla="*/ 114551 w 118"/>
              <a:gd name="T5" fmla="*/ 7740 h 118"/>
              <a:gd name="T6" fmla="*/ 109907 w 118"/>
              <a:gd name="T7" fmla="*/ 0 h 118"/>
              <a:gd name="T8" fmla="*/ 75851 w 118"/>
              <a:gd name="T9" fmla="*/ 0 h 118"/>
              <a:gd name="T10" fmla="*/ 68111 w 118"/>
              <a:gd name="T11" fmla="*/ 3096 h 118"/>
              <a:gd name="T12" fmla="*/ 68111 w 118"/>
              <a:gd name="T13" fmla="*/ 18576 h 118"/>
              <a:gd name="T14" fmla="*/ 26316 w 118"/>
              <a:gd name="T15" fmla="*/ 51083 h 118"/>
              <a:gd name="T16" fmla="*/ 6192 w 118"/>
              <a:gd name="T17" fmla="*/ 68111 h 118"/>
              <a:gd name="T18" fmla="*/ 0 w 118"/>
              <a:gd name="T19" fmla="*/ 72755 h 118"/>
              <a:gd name="T20" fmla="*/ 0 w 118"/>
              <a:gd name="T21" fmla="*/ 106811 h 118"/>
              <a:gd name="T22" fmla="*/ 3096 w 118"/>
              <a:gd name="T23" fmla="*/ 114551 h 118"/>
              <a:gd name="T24" fmla="*/ 18576 w 118"/>
              <a:gd name="T25" fmla="*/ 114551 h 118"/>
              <a:gd name="T26" fmla="*/ 51083 w 118"/>
              <a:gd name="T27" fmla="*/ 156346 h 118"/>
              <a:gd name="T28" fmla="*/ 68111 w 118"/>
              <a:gd name="T29" fmla="*/ 174922 h 118"/>
              <a:gd name="T30" fmla="*/ 71207 w 118"/>
              <a:gd name="T31" fmla="*/ 182662 h 118"/>
              <a:gd name="T32" fmla="*/ 106811 w 118"/>
              <a:gd name="T33" fmla="*/ 182662 h 118"/>
              <a:gd name="T34" fmla="*/ 114551 w 118"/>
              <a:gd name="T35" fmla="*/ 179566 h 118"/>
              <a:gd name="T36" fmla="*/ 114551 w 118"/>
              <a:gd name="T37" fmla="*/ 164086 h 118"/>
              <a:gd name="T38" fmla="*/ 156346 w 118"/>
              <a:gd name="T39" fmla="*/ 131579 h 118"/>
              <a:gd name="T40" fmla="*/ 174922 w 118"/>
              <a:gd name="T41" fmla="*/ 114551 h 118"/>
              <a:gd name="T42" fmla="*/ 182662 w 118"/>
              <a:gd name="T43" fmla="*/ 111455 h 118"/>
              <a:gd name="T44" fmla="*/ 182662 w 118"/>
              <a:gd name="T45" fmla="*/ 75851 h 118"/>
              <a:gd name="T46" fmla="*/ 178018 w 118"/>
              <a:gd name="T47" fmla="*/ 68111 h 118"/>
              <a:gd name="T48" fmla="*/ 83591 w 118"/>
              <a:gd name="T49" fmla="*/ 15480 h 118"/>
              <a:gd name="T50" fmla="*/ 83591 w 118"/>
              <a:gd name="T51" fmla="*/ 30960 h 118"/>
              <a:gd name="T52" fmla="*/ 29412 w 118"/>
              <a:gd name="T53" fmla="*/ 83591 h 118"/>
              <a:gd name="T54" fmla="*/ 13932 w 118"/>
              <a:gd name="T55" fmla="*/ 83591 h 118"/>
              <a:gd name="T56" fmla="*/ 83591 w 118"/>
              <a:gd name="T57" fmla="*/ 153250 h 118"/>
              <a:gd name="T58" fmla="*/ 114551 w 118"/>
              <a:gd name="T59" fmla="*/ 148606 h 118"/>
              <a:gd name="T60" fmla="*/ 114551 w 118"/>
              <a:gd name="T61" fmla="*/ 140866 h 118"/>
              <a:gd name="T62" fmla="*/ 106811 w 118"/>
              <a:gd name="T63" fmla="*/ 137770 h 118"/>
              <a:gd name="T64" fmla="*/ 71207 w 118"/>
              <a:gd name="T65" fmla="*/ 137770 h 118"/>
              <a:gd name="T66" fmla="*/ 68111 w 118"/>
              <a:gd name="T67" fmla="*/ 145510 h 118"/>
              <a:gd name="T68" fmla="*/ 57275 w 118"/>
              <a:gd name="T69" fmla="*/ 142414 h 118"/>
              <a:gd name="T70" fmla="*/ 34056 w 118"/>
              <a:gd name="T71" fmla="*/ 114551 h 118"/>
              <a:gd name="T72" fmla="*/ 41796 w 118"/>
              <a:gd name="T73" fmla="*/ 114551 h 118"/>
              <a:gd name="T74" fmla="*/ 44892 w 118"/>
              <a:gd name="T75" fmla="*/ 106811 h 118"/>
              <a:gd name="T76" fmla="*/ 44892 w 118"/>
              <a:gd name="T77" fmla="*/ 72755 h 118"/>
              <a:gd name="T78" fmla="*/ 37152 w 118"/>
              <a:gd name="T79" fmla="*/ 68111 h 118"/>
              <a:gd name="T80" fmla="*/ 38700 w 118"/>
              <a:gd name="T81" fmla="*/ 57275 h 118"/>
              <a:gd name="T82" fmla="*/ 68111 w 118"/>
              <a:gd name="T83" fmla="*/ 34056 h 118"/>
              <a:gd name="T84" fmla="*/ 68111 w 118"/>
              <a:gd name="T85" fmla="*/ 41796 h 118"/>
              <a:gd name="T86" fmla="*/ 75851 w 118"/>
              <a:gd name="T87" fmla="*/ 46439 h 118"/>
              <a:gd name="T88" fmla="*/ 109907 w 118"/>
              <a:gd name="T89" fmla="*/ 46439 h 118"/>
              <a:gd name="T90" fmla="*/ 114551 w 118"/>
              <a:gd name="T91" fmla="*/ 38700 h 118"/>
              <a:gd name="T92" fmla="*/ 125387 w 118"/>
              <a:gd name="T93" fmla="*/ 40248 h 118"/>
              <a:gd name="T94" fmla="*/ 148606 w 118"/>
              <a:gd name="T95" fmla="*/ 68111 h 118"/>
              <a:gd name="T96" fmla="*/ 140866 w 118"/>
              <a:gd name="T97" fmla="*/ 68111 h 118"/>
              <a:gd name="T98" fmla="*/ 136223 w 118"/>
              <a:gd name="T99" fmla="*/ 75851 h 118"/>
              <a:gd name="T100" fmla="*/ 136223 w 118"/>
              <a:gd name="T101" fmla="*/ 111455 h 118"/>
              <a:gd name="T102" fmla="*/ 143962 w 118"/>
              <a:gd name="T103" fmla="*/ 114551 h 118"/>
              <a:gd name="T104" fmla="*/ 142414 w 118"/>
              <a:gd name="T105" fmla="*/ 125387 h 118"/>
              <a:gd name="T106" fmla="*/ 114551 w 118"/>
              <a:gd name="T107" fmla="*/ 148606 h 118"/>
              <a:gd name="T108" fmla="*/ 151702 w 118"/>
              <a:gd name="T109" fmla="*/ 99071 h 118"/>
              <a:gd name="T110" fmla="*/ 167182 w 118"/>
              <a:gd name="T111" fmla="*/ 99071 h 11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18" h="118">
                <a:moveTo>
                  <a:pt x="113" y="44"/>
                </a:moveTo>
                <a:lnTo>
                  <a:pt x="106" y="44"/>
                </a:lnTo>
                <a:lnTo>
                  <a:pt x="101" y="33"/>
                </a:lnTo>
                <a:lnTo>
                  <a:pt x="93" y="25"/>
                </a:lnTo>
                <a:lnTo>
                  <a:pt x="85" y="17"/>
                </a:lnTo>
                <a:lnTo>
                  <a:pt x="74" y="12"/>
                </a:lnTo>
                <a:lnTo>
                  <a:pt x="74" y="5"/>
                </a:lnTo>
                <a:lnTo>
                  <a:pt x="74" y="2"/>
                </a:lnTo>
                <a:lnTo>
                  <a:pt x="72" y="1"/>
                </a:lnTo>
                <a:lnTo>
                  <a:pt x="71" y="0"/>
                </a:lnTo>
                <a:lnTo>
                  <a:pt x="69" y="0"/>
                </a:lnTo>
                <a:lnTo>
                  <a:pt x="49" y="0"/>
                </a:lnTo>
                <a:lnTo>
                  <a:pt x="46" y="0"/>
                </a:lnTo>
                <a:lnTo>
                  <a:pt x="45" y="1"/>
                </a:lnTo>
                <a:lnTo>
                  <a:pt x="44" y="2"/>
                </a:lnTo>
                <a:lnTo>
                  <a:pt x="44" y="5"/>
                </a:lnTo>
                <a:lnTo>
                  <a:pt x="44" y="12"/>
                </a:lnTo>
                <a:lnTo>
                  <a:pt x="33" y="17"/>
                </a:lnTo>
                <a:lnTo>
                  <a:pt x="24" y="25"/>
                </a:lnTo>
                <a:lnTo>
                  <a:pt x="17" y="33"/>
                </a:lnTo>
                <a:lnTo>
                  <a:pt x="12" y="44"/>
                </a:lnTo>
                <a:lnTo>
                  <a:pt x="4" y="44"/>
                </a:lnTo>
                <a:lnTo>
                  <a:pt x="2" y="44"/>
                </a:lnTo>
                <a:lnTo>
                  <a:pt x="1" y="46"/>
                </a:lnTo>
                <a:lnTo>
                  <a:pt x="0" y="47"/>
                </a:lnTo>
                <a:lnTo>
                  <a:pt x="0" y="49"/>
                </a:lnTo>
                <a:lnTo>
                  <a:pt x="0" y="69"/>
                </a:lnTo>
                <a:lnTo>
                  <a:pt x="0" y="72"/>
                </a:lnTo>
                <a:lnTo>
                  <a:pt x="1" y="73"/>
                </a:lnTo>
                <a:lnTo>
                  <a:pt x="2" y="74"/>
                </a:lnTo>
                <a:lnTo>
                  <a:pt x="4" y="74"/>
                </a:lnTo>
                <a:lnTo>
                  <a:pt x="12" y="74"/>
                </a:lnTo>
                <a:lnTo>
                  <a:pt x="17" y="85"/>
                </a:lnTo>
                <a:lnTo>
                  <a:pt x="24" y="94"/>
                </a:lnTo>
                <a:lnTo>
                  <a:pt x="33" y="101"/>
                </a:lnTo>
                <a:lnTo>
                  <a:pt x="44" y="106"/>
                </a:lnTo>
                <a:lnTo>
                  <a:pt x="44" y="113"/>
                </a:lnTo>
                <a:lnTo>
                  <a:pt x="44" y="116"/>
                </a:lnTo>
                <a:lnTo>
                  <a:pt x="45" y="117"/>
                </a:lnTo>
                <a:lnTo>
                  <a:pt x="46" y="118"/>
                </a:lnTo>
                <a:lnTo>
                  <a:pt x="49" y="118"/>
                </a:lnTo>
                <a:lnTo>
                  <a:pt x="69" y="118"/>
                </a:lnTo>
                <a:lnTo>
                  <a:pt x="71" y="118"/>
                </a:lnTo>
                <a:lnTo>
                  <a:pt x="72" y="117"/>
                </a:lnTo>
                <a:lnTo>
                  <a:pt x="74" y="116"/>
                </a:lnTo>
                <a:lnTo>
                  <a:pt x="74" y="113"/>
                </a:lnTo>
                <a:lnTo>
                  <a:pt x="74" y="106"/>
                </a:lnTo>
                <a:lnTo>
                  <a:pt x="85" y="101"/>
                </a:lnTo>
                <a:lnTo>
                  <a:pt x="93" y="94"/>
                </a:lnTo>
                <a:lnTo>
                  <a:pt x="101" y="85"/>
                </a:lnTo>
                <a:lnTo>
                  <a:pt x="106" y="74"/>
                </a:lnTo>
                <a:lnTo>
                  <a:pt x="113" y="74"/>
                </a:lnTo>
                <a:lnTo>
                  <a:pt x="115" y="74"/>
                </a:lnTo>
                <a:lnTo>
                  <a:pt x="117" y="73"/>
                </a:lnTo>
                <a:lnTo>
                  <a:pt x="118" y="72"/>
                </a:lnTo>
                <a:lnTo>
                  <a:pt x="118" y="69"/>
                </a:lnTo>
                <a:lnTo>
                  <a:pt x="118" y="49"/>
                </a:lnTo>
                <a:lnTo>
                  <a:pt x="118" y="47"/>
                </a:lnTo>
                <a:lnTo>
                  <a:pt x="117" y="46"/>
                </a:lnTo>
                <a:lnTo>
                  <a:pt x="115" y="44"/>
                </a:lnTo>
                <a:lnTo>
                  <a:pt x="113" y="44"/>
                </a:lnTo>
                <a:close/>
                <a:moveTo>
                  <a:pt x="54" y="10"/>
                </a:moveTo>
                <a:lnTo>
                  <a:pt x="64" y="10"/>
                </a:lnTo>
                <a:lnTo>
                  <a:pt x="64" y="20"/>
                </a:lnTo>
                <a:lnTo>
                  <a:pt x="54" y="20"/>
                </a:lnTo>
                <a:lnTo>
                  <a:pt x="54" y="10"/>
                </a:lnTo>
                <a:close/>
                <a:moveTo>
                  <a:pt x="9" y="54"/>
                </a:moveTo>
                <a:lnTo>
                  <a:pt x="19" y="54"/>
                </a:lnTo>
                <a:lnTo>
                  <a:pt x="19" y="64"/>
                </a:lnTo>
                <a:lnTo>
                  <a:pt x="9" y="64"/>
                </a:lnTo>
                <a:lnTo>
                  <a:pt x="9" y="54"/>
                </a:lnTo>
                <a:close/>
                <a:moveTo>
                  <a:pt x="64" y="108"/>
                </a:moveTo>
                <a:lnTo>
                  <a:pt x="54" y="108"/>
                </a:lnTo>
                <a:lnTo>
                  <a:pt x="54" y="99"/>
                </a:lnTo>
                <a:lnTo>
                  <a:pt x="64" y="99"/>
                </a:lnTo>
                <a:lnTo>
                  <a:pt x="64" y="108"/>
                </a:lnTo>
                <a:close/>
                <a:moveTo>
                  <a:pt x="74" y="96"/>
                </a:moveTo>
                <a:lnTo>
                  <a:pt x="74" y="94"/>
                </a:lnTo>
                <a:lnTo>
                  <a:pt x="74" y="91"/>
                </a:lnTo>
                <a:lnTo>
                  <a:pt x="72" y="90"/>
                </a:lnTo>
                <a:lnTo>
                  <a:pt x="71" y="89"/>
                </a:lnTo>
                <a:lnTo>
                  <a:pt x="69" y="89"/>
                </a:lnTo>
                <a:lnTo>
                  <a:pt x="49" y="89"/>
                </a:lnTo>
                <a:lnTo>
                  <a:pt x="46" y="89"/>
                </a:lnTo>
                <a:lnTo>
                  <a:pt x="45" y="90"/>
                </a:lnTo>
                <a:lnTo>
                  <a:pt x="44" y="91"/>
                </a:lnTo>
                <a:lnTo>
                  <a:pt x="44" y="94"/>
                </a:lnTo>
                <a:lnTo>
                  <a:pt x="44" y="96"/>
                </a:lnTo>
                <a:lnTo>
                  <a:pt x="37" y="92"/>
                </a:lnTo>
                <a:lnTo>
                  <a:pt x="30" y="88"/>
                </a:lnTo>
                <a:lnTo>
                  <a:pt x="25" y="81"/>
                </a:lnTo>
                <a:lnTo>
                  <a:pt x="22" y="74"/>
                </a:lnTo>
                <a:lnTo>
                  <a:pt x="24" y="74"/>
                </a:lnTo>
                <a:lnTo>
                  <a:pt x="27" y="74"/>
                </a:lnTo>
                <a:lnTo>
                  <a:pt x="28" y="73"/>
                </a:lnTo>
                <a:lnTo>
                  <a:pt x="29" y="72"/>
                </a:lnTo>
                <a:lnTo>
                  <a:pt x="29" y="69"/>
                </a:lnTo>
                <a:lnTo>
                  <a:pt x="29" y="49"/>
                </a:lnTo>
                <a:lnTo>
                  <a:pt x="29" y="47"/>
                </a:lnTo>
                <a:lnTo>
                  <a:pt x="28" y="46"/>
                </a:lnTo>
                <a:lnTo>
                  <a:pt x="27" y="44"/>
                </a:lnTo>
                <a:lnTo>
                  <a:pt x="24" y="44"/>
                </a:lnTo>
                <a:lnTo>
                  <a:pt x="22" y="44"/>
                </a:lnTo>
                <a:lnTo>
                  <a:pt x="25" y="37"/>
                </a:lnTo>
                <a:lnTo>
                  <a:pt x="30" y="31"/>
                </a:lnTo>
                <a:lnTo>
                  <a:pt x="37" y="26"/>
                </a:lnTo>
                <a:lnTo>
                  <a:pt x="44" y="22"/>
                </a:lnTo>
                <a:lnTo>
                  <a:pt x="44" y="25"/>
                </a:lnTo>
                <a:lnTo>
                  <a:pt x="44" y="27"/>
                </a:lnTo>
                <a:lnTo>
                  <a:pt x="45" y="28"/>
                </a:lnTo>
                <a:lnTo>
                  <a:pt x="46" y="30"/>
                </a:lnTo>
                <a:lnTo>
                  <a:pt x="49" y="30"/>
                </a:lnTo>
                <a:lnTo>
                  <a:pt x="69" y="30"/>
                </a:lnTo>
                <a:lnTo>
                  <a:pt x="71" y="30"/>
                </a:lnTo>
                <a:lnTo>
                  <a:pt x="72" y="28"/>
                </a:lnTo>
                <a:lnTo>
                  <a:pt x="74" y="27"/>
                </a:lnTo>
                <a:lnTo>
                  <a:pt x="74" y="25"/>
                </a:lnTo>
                <a:lnTo>
                  <a:pt x="74" y="22"/>
                </a:lnTo>
                <a:lnTo>
                  <a:pt x="81" y="26"/>
                </a:lnTo>
                <a:lnTo>
                  <a:pt x="87" y="31"/>
                </a:lnTo>
                <a:lnTo>
                  <a:pt x="92" y="37"/>
                </a:lnTo>
                <a:lnTo>
                  <a:pt x="96" y="44"/>
                </a:lnTo>
                <a:lnTo>
                  <a:pt x="93" y="44"/>
                </a:lnTo>
                <a:lnTo>
                  <a:pt x="91" y="44"/>
                </a:lnTo>
                <a:lnTo>
                  <a:pt x="90" y="46"/>
                </a:lnTo>
                <a:lnTo>
                  <a:pt x="88" y="47"/>
                </a:lnTo>
                <a:lnTo>
                  <a:pt x="88" y="49"/>
                </a:lnTo>
                <a:lnTo>
                  <a:pt x="88" y="69"/>
                </a:lnTo>
                <a:lnTo>
                  <a:pt x="88" y="72"/>
                </a:lnTo>
                <a:lnTo>
                  <a:pt x="90" y="73"/>
                </a:lnTo>
                <a:lnTo>
                  <a:pt x="91" y="74"/>
                </a:lnTo>
                <a:lnTo>
                  <a:pt x="93" y="74"/>
                </a:lnTo>
                <a:lnTo>
                  <a:pt x="96" y="74"/>
                </a:lnTo>
                <a:lnTo>
                  <a:pt x="92" y="81"/>
                </a:lnTo>
                <a:lnTo>
                  <a:pt x="87" y="88"/>
                </a:lnTo>
                <a:lnTo>
                  <a:pt x="81" y="92"/>
                </a:lnTo>
                <a:lnTo>
                  <a:pt x="74" y="96"/>
                </a:lnTo>
                <a:close/>
                <a:moveTo>
                  <a:pt x="108" y="64"/>
                </a:moveTo>
                <a:lnTo>
                  <a:pt x="98" y="64"/>
                </a:lnTo>
                <a:lnTo>
                  <a:pt x="98" y="54"/>
                </a:lnTo>
                <a:lnTo>
                  <a:pt x="108" y="54"/>
                </a:lnTo>
                <a:lnTo>
                  <a:pt x="108" y="6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12" name="Freeform 1078">
            <a:extLst>
              <a:ext uri="{FF2B5EF4-FFF2-40B4-BE49-F238E27FC236}">
                <a16:creationId xmlns:a16="http://schemas.microsoft.com/office/drawing/2014/main" id="{CE83D5FE-6D76-4D1C-8AD1-8905A4AE6E28}"/>
              </a:ext>
            </a:extLst>
          </p:cNvPr>
          <p:cNvSpPr>
            <a:spLocks/>
          </p:cNvSpPr>
          <p:nvPr/>
        </p:nvSpPr>
        <p:spPr bwMode="auto">
          <a:xfrm>
            <a:off x="897467" y="6089651"/>
            <a:ext cx="93133" cy="143933"/>
          </a:xfrm>
          <a:custGeom>
            <a:avLst/>
            <a:gdLst>
              <a:gd name="T0" fmla="*/ 70256 w 43"/>
              <a:gd name="T1" fmla="*/ 31224 h 69"/>
              <a:gd name="T2" fmla="*/ 70256 w 43"/>
              <a:gd name="T3" fmla="*/ 31224 h 69"/>
              <a:gd name="T4" fmla="*/ 68622 w 43"/>
              <a:gd name="T5" fmla="*/ 24979 h 69"/>
              <a:gd name="T6" fmla="*/ 65354 w 43"/>
              <a:gd name="T7" fmla="*/ 18735 h 69"/>
              <a:gd name="T8" fmla="*/ 45748 w 43"/>
              <a:gd name="T9" fmla="*/ 3122 h 69"/>
              <a:gd name="T10" fmla="*/ 45748 w 43"/>
              <a:gd name="T11" fmla="*/ 3122 h 69"/>
              <a:gd name="T12" fmla="*/ 40847 w 43"/>
              <a:gd name="T13" fmla="*/ 0 h 69"/>
              <a:gd name="T14" fmla="*/ 34311 w 43"/>
              <a:gd name="T15" fmla="*/ 0 h 69"/>
              <a:gd name="T16" fmla="*/ 27776 w 43"/>
              <a:gd name="T17" fmla="*/ 0 h 69"/>
              <a:gd name="T18" fmla="*/ 24508 w 43"/>
              <a:gd name="T19" fmla="*/ 3122 h 69"/>
              <a:gd name="T20" fmla="*/ 0 w 43"/>
              <a:gd name="T21" fmla="*/ 26541 h 69"/>
              <a:gd name="T22" fmla="*/ 0 w 43"/>
              <a:gd name="T23" fmla="*/ 49959 h 69"/>
              <a:gd name="T24" fmla="*/ 34311 w 43"/>
              <a:gd name="T25" fmla="*/ 12490 h 69"/>
              <a:gd name="T26" fmla="*/ 53917 w 43"/>
              <a:gd name="T27" fmla="*/ 31224 h 69"/>
              <a:gd name="T28" fmla="*/ 0 w 43"/>
              <a:gd name="T29" fmla="*/ 84306 h 69"/>
              <a:gd name="T30" fmla="*/ 0 w 43"/>
              <a:gd name="T31" fmla="*/ 107724 h 69"/>
              <a:gd name="T32" fmla="*/ 65354 w 43"/>
              <a:gd name="T33" fmla="*/ 42153 h 69"/>
              <a:gd name="T34" fmla="*/ 65354 w 43"/>
              <a:gd name="T35" fmla="*/ 42153 h 69"/>
              <a:gd name="T36" fmla="*/ 68622 w 43"/>
              <a:gd name="T37" fmla="*/ 35908 h 69"/>
              <a:gd name="T38" fmla="*/ 70256 w 43"/>
              <a:gd name="T39" fmla="*/ 31224 h 69"/>
              <a:gd name="T40" fmla="*/ 70256 w 43"/>
              <a:gd name="T41" fmla="*/ 31224 h 6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69">
                <a:moveTo>
                  <a:pt x="43" y="20"/>
                </a:moveTo>
                <a:lnTo>
                  <a:pt x="43" y="20"/>
                </a:lnTo>
                <a:lnTo>
                  <a:pt x="42" y="16"/>
                </a:lnTo>
                <a:lnTo>
                  <a:pt x="40" y="12"/>
                </a:lnTo>
                <a:lnTo>
                  <a:pt x="28" y="2"/>
                </a:lnTo>
                <a:lnTo>
                  <a:pt x="25" y="0"/>
                </a:lnTo>
                <a:lnTo>
                  <a:pt x="21" y="0"/>
                </a:lnTo>
                <a:lnTo>
                  <a:pt x="17" y="0"/>
                </a:lnTo>
                <a:lnTo>
                  <a:pt x="15" y="2"/>
                </a:lnTo>
                <a:lnTo>
                  <a:pt x="0" y="17"/>
                </a:lnTo>
                <a:lnTo>
                  <a:pt x="0" y="32"/>
                </a:lnTo>
                <a:lnTo>
                  <a:pt x="21" y="8"/>
                </a:lnTo>
                <a:lnTo>
                  <a:pt x="33" y="20"/>
                </a:lnTo>
                <a:lnTo>
                  <a:pt x="0" y="54"/>
                </a:lnTo>
                <a:lnTo>
                  <a:pt x="0" y="69"/>
                </a:lnTo>
                <a:lnTo>
                  <a:pt x="40" y="27"/>
                </a:lnTo>
                <a:lnTo>
                  <a:pt x="42" y="23"/>
                </a:lnTo>
                <a:lnTo>
                  <a:pt x="43" y="2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13" name="Freeform 1079">
            <a:extLst>
              <a:ext uri="{FF2B5EF4-FFF2-40B4-BE49-F238E27FC236}">
                <a16:creationId xmlns:a16="http://schemas.microsoft.com/office/drawing/2014/main" id="{D5A76A78-49C5-4B6B-9319-4DC57B25E625}"/>
              </a:ext>
            </a:extLst>
          </p:cNvPr>
          <p:cNvSpPr>
            <a:spLocks noEditPoints="1"/>
          </p:cNvSpPr>
          <p:nvPr/>
        </p:nvSpPr>
        <p:spPr bwMode="auto">
          <a:xfrm>
            <a:off x="785285" y="6076952"/>
            <a:ext cx="105833" cy="207433"/>
          </a:xfrm>
          <a:custGeom>
            <a:avLst/>
            <a:gdLst>
              <a:gd name="T0" fmla="*/ 63373 w 49"/>
              <a:gd name="T1" fmla="*/ 0 h 98"/>
              <a:gd name="T2" fmla="*/ 16250 w 49"/>
              <a:gd name="T3" fmla="*/ 0 h 98"/>
              <a:gd name="T4" fmla="*/ 16250 w 49"/>
              <a:gd name="T5" fmla="*/ 0 h 98"/>
              <a:gd name="T6" fmla="*/ 9750 w 49"/>
              <a:gd name="T7" fmla="*/ 1577 h 98"/>
              <a:gd name="T8" fmla="*/ 3250 w 49"/>
              <a:gd name="T9" fmla="*/ 3154 h 98"/>
              <a:gd name="T10" fmla="*/ 1625 w 49"/>
              <a:gd name="T11" fmla="*/ 9463 h 98"/>
              <a:gd name="T12" fmla="*/ 0 w 49"/>
              <a:gd name="T13" fmla="*/ 15771 h 98"/>
              <a:gd name="T14" fmla="*/ 0 w 49"/>
              <a:gd name="T15" fmla="*/ 140366 h 98"/>
              <a:gd name="T16" fmla="*/ 0 w 49"/>
              <a:gd name="T17" fmla="*/ 140366 h 98"/>
              <a:gd name="T18" fmla="*/ 1625 w 49"/>
              <a:gd name="T19" fmla="*/ 145097 h 98"/>
              <a:gd name="T20" fmla="*/ 3250 w 49"/>
              <a:gd name="T21" fmla="*/ 151406 h 98"/>
              <a:gd name="T22" fmla="*/ 9750 w 49"/>
              <a:gd name="T23" fmla="*/ 152983 h 98"/>
              <a:gd name="T24" fmla="*/ 16250 w 49"/>
              <a:gd name="T25" fmla="*/ 154560 h 98"/>
              <a:gd name="T26" fmla="*/ 63373 w 49"/>
              <a:gd name="T27" fmla="*/ 154560 h 98"/>
              <a:gd name="T28" fmla="*/ 63373 w 49"/>
              <a:gd name="T29" fmla="*/ 154560 h 98"/>
              <a:gd name="T30" fmla="*/ 69873 w 49"/>
              <a:gd name="T31" fmla="*/ 152983 h 98"/>
              <a:gd name="T32" fmla="*/ 76373 w 49"/>
              <a:gd name="T33" fmla="*/ 151406 h 98"/>
              <a:gd name="T34" fmla="*/ 77998 w 49"/>
              <a:gd name="T35" fmla="*/ 145097 h 98"/>
              <a:gd name="T36" fmla="*/ 79623 w 49"/>
              <a:gd name="T37" fmla="*/ 140366 h 98"/>
              <a:gd name="T38" fmla="*/ 79623 w 49"/>
              <a:gd name="T39" fmla="*/ 15771 h 98"/>
              <a:gd name="T40" fmla="*/ 79623 w 49"/>
              <a:gd name="T41" fmla="*/ 15771 h 98"/>
              <a:gd name="T42" fmla="*/ 77998 w 49"/>
              <a:gd name="T43" fmla="*/ 9463 h 98"/>
              <a:gd name="T44" fmla="*/ 76373 w 49"/>
              <a:gd name="T45" fmla="*/ 3154 h 98"/>
              <a:gd name="T46" fmla="*/ 69873 w 49"/>
              <a:gd name="T47" fmla="*/ 1577 h 98"/>
              <a:gd name="T48" fmla="*/ 63373 w 49"/>
              <a:gd name="T49" fmla="*/ 0 h 98"/>
              <a:gd name="T50" fmla="*/ 63373 w 49"/>
              <a:gd name="T51" fmla="*/ 0 h 98"/>
              <a:gd name="T52" fmla="*/ 16250 w 49"/>
              <a:gd name="T53" fmla="*/ 140366 h 98"/>
              <a:gd name="T54" fmla="*/ 16250 w 49"/>
              <a:gd name="T55" fmla="*/ 15771 h 98"/>
              <a:gd name="T56" fmla="*/ 63373 w 49"/>
              <a:gd name="T57" fmla="*/ 15771 h 98"/>
              <a:gd name="T58" fmla="*/ 63373 w 49"/>
              <a:gd name="T59" fmla="*/ 140366 h 98"/>
              <a:gd name="T60" fmla="*/ 16250 w 49"/>
              <a:gd name="T61" fmla="*/ 140366 h 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49" h="98">
                <a:moveTo>
                  <a:pt x="39" y="0"/>
                </a:moveTo>
                <a:lnTo>
                  <a:pt x="10" y="0"/>
                </a:lnTo>
                <a:lnTo>
                  <a:pt x="6" y="1"/>
                </a:lnTo>
                <a:lnTo>
                  <a:pt x="2" y="2"/>
                </a:lnTo>
                <a:lnTo>
                  <a:pt x="1" y="6"/>
                </a:lnTo>
                <a:lnTo>
                  <a:pt x="0" y="10"/>
                </a:lnTo>
                <a:lnTo>
                  <a:pt x="0" y="89"/>
                </a:lnTo>
                <a:lnTo>
                  <a:pt x="1" y="92"/>
                </a:lnTo>
                <a:lnTo>
                  <a:pt x="2" y="96"/>
                </a:lnTo>
                <a:lnTo>
                  <a:pt x="6" y="97"/>
                </a:lnTo>
                <a:lnTo>
                  <a:pt x="10" y="98"/>
                </a:lnTo>
                <a:lnTo>
                  <a:pt x="39" y="98"/>
                </a:lnTo>
                <a:lnTo>
                  <a:pt x="43" y="97"/>
                </a:lnTo>
                <a:lnTo>
                  <a:pt x="47" y="96"/>
                </a:lnTo>
                <a:lnTo>
                  <a:pt x="48" y="92"/>
                </a:lnTo>
                <a:lnTo>
                  <a:pt x="49" y="89"/>
                </a:lnTo>
                <a:lnTo>
                  <a:pt x="49" y="10"/>
                </a:lnTo>
                <a:lnTo>
                  <a:pt x="48" y="6"/>
                </a:lnTo>
                <a:lnTo>
                  <a:pt x="47" y="2"/>
                </a:lnTo>
                <a:lnTo>
                  <a:pt x="43" y="1"/>
                </a:lnTo>
                <a:lnTo>
                  <a:pt x="39" y="0"/>
                </a:lnTo>
                <a:close/>
                <a:moveTo>
                  <a:pt x="10" y="89"/>
                </a:moveTo>
                <a:lnTo>
                  <a:pt x="10" y="10"/>
                </a:lnTo>
                <a:lnTo>
                  <a:pt x="39" y="10"/>
                </a:lnTo>
                <a:lnTo>
                  <a:pt x="39" y="89"/>
                </a:lnTo>
                <a:lnTo>
                  <a:pt x="10" y="8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14" name="Rectangle 1080">
            <a:extLst>
              <a:ext uri="{FF2B5EF4-FFF2-40B4-BE49-F238E27FC236}">
                <a16:creationId xmlns:a16="http://schemas.microsoft.com/office/drawing/2014/main" id="{05DBACF7-0548-4FF3-8392-517F5454F1F5}"/>
              </a:ext>
            </a:extLst>
          </p:cNvPr>
          <p:cNvSpPr>
            <a:spLocks noChangeArrowheads="1"/>
          </p:cNvSpPr>
          <p:nvPr/>
        </p:nvSpPr>
        <p:spPr bwMode="auto">
          <a:xfrm>
            <a:off x="817034" y="6121401"/>
            <a:ext cx="42333" cy="381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dirty="0">
              <a:latin typeface="Montserrat Light" panose="00000400000000000000" pitchFamily="2" charset="0"/>
            </a:endParaRPr>
          </a:p>
        </p:txBody>
      </p:sp>
      <p:sp>
        <p:nvSpPr>
          <p:cNvPr id="315" name="Rectangle 1081">
            <a:extLst>
              <a:ext uri="{FF2B5EF4-FFF2-40B4-BE49-F238E27FC236}">
                <a16:creationId xmlns:a16="http://schemas.microsoft.com/office/drawing/2014/main" id="{DCDD7FB2-73DF-4D2E-878E-E90F54BB4217}"/>
              </a:ext>
            </a:extLst>
          </p:cNvPr>
          <p:cNvSpPr>
            <a:spLocks noChangeArrowheads="1"/>
          </p:cNvSpPr>
          <p:nvPr/>
        </p:nvSpPr>
        <p:spPr bwMode="auto">
          <a:xfrm>
            <a:off x="817034" y="6182785"/>
            <a:ext cx="42333" cy="381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dirty="0">
              <a:latin typeface="Montserrat Light" panose="00000400000000000000" pitchFamily="2" charset="0"/>
            </a:endParaRPr>
          </a:p>
        </p:txBody>
      </p:sp>
      <p:sp>
        <p:nvSpPr>
          <p:cNvPr id="316" name="Freeform 1082">
            <a:extLst>
              <a:ext uri="{FF2B5EF4-FFF2-40B4-BE49-F238E27FC236}">
                <a16:creationId xmlns:a16="http://schemas.microsoft.com/office/drawing/2014/main" id="{CF8B9759-7775-4697-9B44-2FAAD6EC7ADB}"/>
              </a:ext>
            </a:extLst>
          </p:cNvPr>
          <p:cNvSpPr>
            <a:spLocks/>
          </p:cNvSpPr>
          <p:nvPr/>
        </p:nvSpPr>
        <p:spPr bwMode="auto">
          <a:xfrm>
            <a:off x="829734" y="6233585"/>
            <a:ext cx="16933" cy="19049"/>
          </a:xfrm>
          <a:custGeom>
            <a:avLst/>
            <a:gdLst>
              <a:gd name="T0" fmla="*/ 7807 w 9"/>
              <a:gd name="T1" fmla="*/ 0 h 10"/>
              <a:gd name="T2" fmla="*/ 7807 w 9"/>
              <a:gd name="T3" fmla="*/ 0 h 10"/>
              <a:gd name="T4" fmla="*/ 3123 w 9"/>
              <a:gd name="T5" fmla="*/ 0 h 10"/>
              <a:gd name="T6" fmla="*/ 1561 w 9"/>
              <a:gd name="T7" fmla="*/ 1405 h 10"/>
              <a:gd name="T8" fmla="*/ 0 w 9"/>
              <a:gd name="T9" fmla="*/ 2811 h 10"/>
              <a:gd name="T10" fmla="*/ 0 w 9"/>
              <a:gd name="T11" fmla="*/ 7027 h 10"/>
              <a:gd name="T12" fmla="*/ 0 w 9"/>
              <a:gd name="T13" fmla="*/ 7027 h 10"/>
              <a:gd name="T14" fmla="*/ 0 w 9"/>
              <a:gd name="T15" fmla="*/ 9837 h 10"/>
              <a:gd name="T16" fmla="*/ 1561 w 9"/>
              <a:gd name="T17" fmla="*/ 11242 h 10"/>
              <a:gd name="T18" fmla="*/ 3123 w 9"/>
              <a:gd name="T19" fmla="*/ 14053 h 10"/>
              <a:gd name="T20" fmla="*/ 7807 w 9"/>
              <a:gd name="T21" fmla="*/ 14053 h 10"/>
              <a:gd name="T22" fmla="*/ 7807 w 9"/>
              <a:gd name="T23" fmla="*/ 14053 h 10"/>
              <a:gd name="T24" fmla="*/ 10930 w 9"/>
              <a:gd name="T25" fmla="*/ 14053 h 10"/>
              <a:gd name="T26" fmla="*/ 12492 w 9"/>
              <a:gd name="T27" fmla="*/ 11242 h 10"/>
              <a:gd name="T28" fmla="*/ 14053 w 9"/>
              <a:gd name="T29" fmla="*/ 9837 h 10"/>
              <a:gd name="T30" fmla="*/ 14053 w 9"/>
              <a:gd name="T31" fmla="*/ 7027 h 10"/>
              <a:gd name="T32" fmla="*/ 14053 w 9"/>
              <a:gd name="T33" fmla="*/ 7027 h 10"/>
              <a:gd name="T34" fmla="*/ 14053 w 9"/>
              <a:gd name="T35" fmla="*/ 2811 h 10"/>
              <a:gd name="T36" fmla="*/ 12492 w 9"/>
              <a:gd name="T37" fmla="*/ 1405 h 10"/>
              <a:gd name="T38" fmla="*/ 10930 w 9"/>
              <a:gd name="T39" fmla="*/ 0 h 10"/>
              <a:gd name="T40" fmla="*/ 7807 w 9"/>
              <a:gd name="T41" fmla="*/ 0 h 10"/>
              <a:gd name="T42" fmla="*/ 7807 w 9"/>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10">
                <a:moveTo>
                  <a:pt x="5" y="0"/>
                </a:moveTo>
                <a:lnTo>
                  <a:pt x="5" y="0"/>
                </a:lnTo>
                <a:lnTo>
                  <a:pt x="2" y="0"/>
                </a:lnTo>
                <a:lnTo>
                  <a:pt x="1" y="1"/>
                </a:lnTo>
                <a:lnTo>
                  <a:pt x="0" y="2"/>
                </a:lnTo>
                <a:lnTo>
                  <a:pt x="0" y="5"/>
                </a:lnTo>
                <a:lnTo>
                  <a:pt x="0" y="7"/>
                </a:lnTo>
                <a:lnTo>
                  <a:pt x="1" y="8"/>
                </a:lnTo>
                <a:lnTo>
                  <a:pt x="2" y="10"/>
                </a:lnTo>
                <a:lnTo>
                  <a:pt x="5" y="10"/>
                </a:lnTo>
                <a:lnTo>
                  <a:pt x="7" y="10"/>
                </a:lnTo>
                <a:lnTo>
                  <a:pt x="8" y="8"/>
                </a:lnTo>
                <a:lnTo>
                  <a:pt x="9" y="7"/>
                </a:lnTo>
                <a:lnTo>
                  <a:pt x="9" y="5"/>
                </a:lnTo>
                <a:lnTo>
                  <a:pt x="9" y="2"/>
                </a:lnTo>
                <a:lnTo>
                  <a:pt x="8" y="1"/>
                </a:lnTo>
                <a:lnTo>
                  <a:pt x="7"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17" name="Freeform 1083">
            <a:extLst>
              <a:ext uri="{FF2B5EF4-FFF2-40B4-BE49-F238E27FC236}">
                <a16:creationId xmlns:a16="http://schemas.microsoft.com/office/drawing/2014/main" id="{EE49EC13-DDE4-4885-9D9D-F9DB1752908B}"/>
              </a:ext>
            </a:extLst>
          </p:cNvPr>
          <p:cNvSpPr>
            <a:spLocks/>
          </p:cNvSpPr>
          <p:nvPr/>
        </p:nvSpPr>
        <p:spPr bwMode="auto">
          <a:xfrm>
            <a:off x="897468" y="6189134"/>
            <a:ext cx="105833" cy="88900"/>
          </a:xfrm>
          <a:custGeom>
            <a:avLst/>
            <a:gdLst>
              <a:gd name="T0" fmla="*/ 79623 w 49"/>
              <a:gd name="T1" fmla="*/ 40982 h 40"/>
              <a:gd name="T2" fmla="*/ 76373 w 49"/>
              <a:gd name="T3" fmla="*/ 14753 h 40"/>
              <a:gd name="T4" fmla="*/ 76373 w 49"/>
              <a:gd name="T5" fmla="*/ 14753 h 40"/>
              <a:gd name="T6" fmla="*/ 74748 w 49"/>
              <a:gd name="T7" fmla="*/ 8196 h 40"/>
              <a:gd name="T8" fmla="*/ 69873 w 49"/>
              <a:gd name="T9" fmla="*/ 4918 h 40"/>
              <a:gd name="T10" fmla="*/ 69873 w 49"/>
              <a:gd name="T11" fmla="*/ 4918 h 40"/>
              <a:gd name="T12" fmla="*/ 64998 w 49"/>
              <a:gd name="T13" fmla="*/ 0 h 40"/>
              <a:gd name="T14" fmla="*/ 58499 w 49"/>
              <a:gd name="T15" fmla="*/ 0 h 40"/>
              <a:gd name="T16" fmla="*/ 40624 w 49"/>
              <a:gd name="T17" fmla="*/ 1639 h 40"/>
              <a:gd name="T18" fmla="*/ 42249 w 49"/>
              <a:gd name="T19" fmla="*/ 18032 h 40"/>
              <a:gd name="T20" fmla="*/ 60123 w 49"/>
              <a:gd name="T21" fmla="*/ 16393 h 40"/>
              <a:gd name="T22" fmla="*/ 64998 w 49"/>
              <a:gd name="T23" fmla="*/ 42621 h 40"/>
              <a:gd name="T24" fmla="*/ 0 w 49"/>
              <a:gd name="T25" fmla="*/ 49178 h 40"/>
              <a:gd name="T26" fmla="*/ 0 w 49"/>
              <a:gd name="T27" fmla="*/ 65571 h 40"/>
              <a:gd name="T28" fmla="*/ 66623 w 49"/>
              <a:gd name="T29" fmla="*/ 59014 h 40"/>
              <a:gd name="T30" fmla="*/ 66623 w 49"/>
              <a:gd name="T31" fmla="*/ 59014 h 40"/>
              <a:gd name="T32" fmla="*/ 73123 w 49"/>
              <a:gd name="T33" fmla="*/ 57375 h 40"/>
              <a:gd name="T34" fmla="*/ 76373 w 49"/>
              <a:gd name="T35" fmla="*/ 52457 h 40"/>
              <a:gd name="T36" fmla="*/ 76373 w 49"/>
              <a:gd name="T37" fmla="*/ 52457 h 40"/>
              <a:gd name="T38" fmla="*/ 77998 w 49"/>
              <a:gd name="T39" fmla="*/ 45900 h 40"/>
              <a:gd name="T40" fmla="*/ 79623 w 49"/>
              <a:gd name="T41" fmla="*/ 40982 h 40"/>
              <a:gd name="T42" fmla="*/ 79623 w 49"/>
              <a:gd name="T43" fmla="*/ 40982 h 4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9" h="40">
                <a:moveTo>
                  <a:pt x="49" y="25"/>
                </a:moveTo>
                <a:lnTo>
                  <a:pt x="47" y="9"/>
                </a:lnTo>
                <a:lnTo>
                  <a:pt x="46" y="5"/>
                </a:lnTo>
                <a:lnTo>
                  <a:pt x="43" y="3"/>
                </a:lnTo>
                <a:lnTo>
                  <a:pt x="40" y="0"/>
                </a:lnTo>
                <a:lnTo>
                  <a:pt x="36" y="0"/>
                </a:lnTo>
                <a:lnTo>
                  <a:pt x="25" y="1"/>
                </a:lnTo>
                <a:lnTo>
                  <a:pt x="26" y="11"/>
                </a:lnTo>
                <a:lnTo>
                  <a:pt x="37" y="10"/>
                </a:lnTo>
                <a:lnTo>
                  <a:pt x="40" y="26"/>
                </a:lnTo>
                <a:lnTo>
                  <a:pt x="0" y="30"/>
                </a:lnTo>
                <a:lnTo>
                  <a:pt x="0" y="40"/>
                </a:lnTo>
                <a:lnTo>
                  <a:pt x="41" y="36"/>
                </a:lnTo>
                <a:lnTo>
                  <a:pt x="45" y="35"/>
                </a:lnTo>
                <a:lnTo>
                  <a:pt x="47" y="32"/>
                </a:lnTo>
                <a:lnTo>
                  <a:pt x="48" y="28"/>
                </a:lnTo>
                <a:lnTo>
                  <a:pt x="49" y="2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18" name="Freeform 1084">
            <a:extLst>
              <a:ext uri="{FF2B5EF4-FFF2-40B4-BE49-F238E27FC236}">
                <a16:creationId xmlns:a16="http://schemas.microsoft.com/office/drawing/2014/main" id="{3446171B-454A-407A-81AA-1CDDB92D8419}"/>
              </a:ext>
            </a:extLst>
          </p:cNvPr>
          <p:cNvSpPr>
            <a:spLocks noEditPoints="1"/>
          </p:cNvSpPr>
          <p:nvPr/>
        </p:nvSpPr>
        <p:spPr bwMode="auto">
          <a:xfrm>
            <a:off x="2758018" y="6076952"/>
            <a:ext cx="207433" cy="207433"/>
          </a:xfrm>
          <a:custGeom>
            <a:avLst/>
            <a:gdLst>
              <a:gd name="T0" fmla="*/ 138948 w 99"/>
              <a:gd name="T1" fmla="*/ 44160 h 98"/>
              <a:gd name="T2" fmla="*/ 151438 w 99"/>
              <a:gd name="T3" fmla="*/ 31543 h 98"/>
              <a:gd name="T4" fmla="*/ 151438 w 99"/>
              <a:gd name="T5" fmla="*/ 14194 h 98"/>
              <a:gd name="T6" fmla="*/ 131142 w 99"/>
              <a:gd name="T7" fmla="*/ 0 h 98"/>
              <a:gd name="T8" fmla="*/ 117091 w 99"/>
              <a:gd name="T9" fmla="*/ 3154 h 98"/>
              <a:gd name="T10" fmla="*/ 43714 w 99"/>
              <a:gd name="T11" fmla="*/ 15771 h 98"/>
              <a:gd name="T12" fmla="*/ 35908 w 99"/>
              <a:gd name="T13" fmla="*/ 3154 h 98"/>
              <a:gd name="T14" fmla="*/ 23418 w 99"/>
              <a:gd name="T15" fmla="*/ 0 h 98"/>
              <a:gd name="T16" fmla="*/ 1561 w 99"/>
              <a:gd name="T17" fmla="*/ 14194 h 98"/>
              <a:gd name="T18" fmla="*/ 1561 w 99"/>
              <a:gd name="T19" fmla="*/ 31543 h 98"/>
              <a:gd name="T20" fmla="*/ 15612 w 99"/>
              <a:gd name="T21" fmla="*/ 44160 h 98"/>
              <a:gd name="T22" fmla="*/ 9367 w 99"/>
              <a:gd name="T23" fmla="*/ 111977 h 98"/>
              <a:gd name="T24" fmla="*/ 0 w 99"/>
              <a:gd name="T25" fmla="*/ 132480 h 98"/>
              <a:gd name="T26" fmla="*/ 7806 w 99"/>
              <a:gd name="T27" fmla="*/ 148251 h 98"/>
              <a:gd name="T28" fmla="*/ 23418 w 99"/>
              <a:gd name="T29" fmla="*/ 154560 h 98"/>
              <a:gd name="T30" fmla="*/ 42153 w 99"/>
              <a:gd name="T31" fmla="*/ 145097 h 98"/>
              <a:gd name="T32" fmla="*/ 109285 w 99"/>
              <a:gd name="T33" fmla="*/ 140366 h 98"/>
              <a:gd name="T34" fmla="*/ 123336 w 99"/>
              <a:gd name="T35" fmla="*/ 152983 h 98"/>
              <a:gd name="T36" fmla="*/ 140509 w 99"/>
              <a:gd name="T37" fmla="*/ 152983 h 98"/>
              <a:gd name="T38" fmla="*/ 154560 w 99"/>
              <a:gd name="T39" fmla="*/ 132480 h 98"/>
              <a:gd name="T40" fmla="*/ 149876 w 99"/>
              <a:gd name="T41" fmla="*/ 118286 h 98"/>
              <a:gd name="T42" fmla="*/ 138948 w 99"/>
              <a:gd name="T43" fmla="*/ 110400 h 98"/>
              <a:gd name="T44" fmla="*/ 134264 w 99"/>
              <a:gd name="T45" fmla="*/ 15771 h 98"/>
              <a:gd name="T46" fmla="*/ 138948 w 99"/>
              <a:gd name="T47" fmla="*/ 23657 h 98"/>
              <a:gd name="T48" fmla="*/ 137387 w 99"/>
              <a:gd name="T49" fmla="*/ 28389 h 98"/>
              <a:gd name="T50" fmla="*/ 131142 w 99"/>
              <a:gd name="T51" fmla="*/ 31543 h 98"/>
              <a:gd name="T52" fmla="*/ 123336 w 99"/>
              <a:gd name="T53" fmla="*/ 26811 h 98"/>
              <a:gd name="T54" fmla="*/ 123336 w 99"/>
              <a:gd name="T55" fmla="*/ 18926 h 98"/>
              <a:gd name="T56" fmla="*/ 131142 w 99"/>
              <a:gd name="T57" fmla="*/ 15771 h 98"/>
              <a:gd name="T58" fmla="*/ 23418 w 99"/>
              <a:gd name="T59" fmla="*/ 15771 h 98"/>
              <a:gd name="T60" fmla="*/ 31224 w 99"/>
              <a:gd name="T61" fmla="*/ 18926 h 98"/>
              <a:gd name="T62" fmla="*/ 31224 w 99"/>
              <a:gd name="T63" fmla="*/ 26811 h 98"/>
              <a:gd name="T64" fmla="*/ 23418 w 99"/>
              <a:gd name="T65" fmla="*/ 31543 h 98"/>
              <a:gd name="T66" fmla="*/ 17173 w 99"/>
              <a:gd name="T67" fmla="*/ 28389 h 98"/>
              <a:gd name="T68" fmla="*/ 15612 w 99"/>
              <a:gd name="T69" fmla="*/ 23657 h 98"/>
              <a:gd name="T70" fmla="*/ 18735 w 99"/>
              <a:gd name="T71" fmla="*/ 15771 h 98"/>
              <a:gd name="T72" fmla="*/ 23418 w 99"/>
              <a:gd name="T73" fmla="*/ 140366 h 98"/>
              <a:gd name="T74" fmla="*/ 17173 w 99"/>
              <a:gd name="T75" fmla="*/ 137211 h 98"/>
              <a:gd name="T76" fmla="*/ 15612 w 99"/>
              <a:gd name="T77" fmla="*/ 132480 h 98"/>
              <a:gd name="T78" fmla="*/ 18735 w 99"/>
              <a:gd name="T79" fmla="*/ 124594 h 98"/>
              <a:gd name="T80" fmla="*/ 26541 w 99"/>
              <a:gd name="T81" fmla="*/ 124594 h 98"/>
              <a:gd name="T82" fmla="*/ 31224 w 99"/>
              <a:gd name="T83" fmla="*/ 132480 h 98"/>
              <a:gd name="T84" fmla="*/ 29663 w 99"/>
              <a:gd name="T85" fmla="*/ 137211 h 98"/>
              <a:gd name="T86" fmla="*/ 23418 w 99"/>
              <a:gd name="T87" fmla="*/ 140366 h 98"/>
              <a:gd name="T88" fmla="*/ 43714 w 99"/>
              <a:gd name="T89" fmla="*/ 124594 h 98"/>
              <a:gd name="T90" fmla="*/ 31224 w 99"/>
              <a:gd name="T91" fmla="*/ 44160 h 98"/>
              <a:gd name="T92" fmla="*/ 43714 w 99"/>
              <a:gd name="T93" fmla="*/ 31543 h 98"/>
              <a:gd name="T94" fmla="*/ 115530 w 99"/>
              <a:gd name="T95" fmla="*/ 39429 h 98"/>
              <a:gd name="T96" fmla="*/ 123336 w 99"/>
              <a:gd name="T97" fmla="*/ 110400 h 98"/>
              <a:gd name="T98" fmla="*/ 109285 w 99"/>
              <a:gd name="T99" fmla="*/ 124594 h 98"/>
              <a:gd name="T100" fmla="*/ 126458 w 99"/>
              <a:gd name="T101" fmla="*/ 140366 h 98"/>
              <a:gd name="T102" fmla="*/ 123336 w 99"/>
              <a:gd name="T103" fmla="*/ 132480 h 98"/>
              <a:gd name="T104" fmla="*/ 124897 w 99"/>
              <a:gd name="T105" fmla="*/ 126171 h 98"/>
              <a:gd name="T106" fmla="*/ 131142 w 99"/>
              <a:gd name="T107" fmla="*/ 124594 h 98"/>
              <a:gd name="T108" fmla="*/ 138948 w 99"/>
              <a:gd name="T109" fmla="*/ 127749 h 98"/>
              <a:gd name="T110" fmla="*/ 138948 w 99"/>
              <a:gd name="T111" fmla="*/ 135634 h 98"/>
              <a:gd name="T112" fmla="*/ 131142 w 99"/>
              <a:gd name="T113" fmla="*/ 140366 h 9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99" h="98">
                <a:moveTo>
                  <a:pt x="89" y="70"/>
                </a:moveTo>
                <a:lnTo>
                  <a:pt x="89" y="28"/>
                </a:lnTo>
                <a:lnTo>
                  <a:pt x="93" y="27"/>
                </a:lnTo>
                <a:lnTo>
                  <a:pt x="96" y="23"/>
                </a:lnTo>
                <a:lnTo>
                  <a:pt x="97" y="20"/>
                </a:lnTo>
                <a:lnTo>
                  <a:pt x="99" y="15"/>
                </a:lnTo>
                <a:lnTo>
                  <a:pt x="97" y="9"/>
                </a:lnTo>
                <a:lnTo>
                  <a:pt x="94" y="5"/>
                </a:lnTo>
                <a:lnTo>
                  <a:pt x="90" y="1"/>
                </a:lnTo>
                <a:lnTo>
                  <a:pt x="84" y="0"/>
                </a:lnTo>
                <a:lnTo>
                  <a:pt x="79" y="1"/>
                </a:lnTo>
                <a:lnTo>
                  <a:pt x="75" y="2"/>
                </a:lnTo>
                <a:lnTo>
                  <a:pt x="72" y="6"/>
                </a:lnTo>
                <a:lnTo>
                  <a:pt x="70" y="10"/>
                </a:lnTo>
                <a:lnTo>
                  <a:pt x="28" y="10"/>
                </a:lnTo>
                <a:lnTo>
                  <a:pt x="27" y="6"/>
                </a:lnTo>
                <a:lnTo>
                  <a:pt x="23" y="2"/>
                </a:lnTo>
                <a:lnTo>
                  <a:pt x="20" y="1"/>
                </a:lnTo>
                <a:lnTo>
                  <a:pt x="15" y="0"/>
                </a:lnTo>
                <a:lnTo>
                  <a:pt x="9" y="1"/>
                </a:lnTo>
                <a:lnTo>
                  <a:pt x="5" y="5"/>
                </a:lnTo>
                <a:lnTo>
                  <a:pt x="1" y="9"/>
                </a:lnTo>
                <a:lnTo>
                  <a:pt x="0" y="15"/>
                </a:lnTo>
                <a:lnTo>
                  <a:pt x="1" y="20"/>
                </a:lnTo>
                <a:lnTo>
                  <a:pt x="2" y="23"/>
                </a:lnTo>
                <a:lnTo>
                  <a:pt x="6" y="27"/>
                </a:lnTo>
                <a:lnTo>
                  <a:pt x="10" y="28"/>
                </a:lnTo>
                <a:lnTo>
                  <a:pt x="10" y="70"/>
                </a:lnTo>
                <a:lnTo>
                  <a:pt x="6" y="71"/>
                </a:lnTo>
                <a:lnTo>
                  <a:pt x="2" y="75"/>
                </a:lnTo>
                <a:lnTo>
                  <a:pt x="1" y="79"/>
                </a:lnTo>
                <a:lnTo>
                  <a:pt x="0" y="84"/>
                </a:lnTo>
                <a:lnTo>
                  <a:pt x="1" y="90"/>
                </a:lnTo>
                <a:lnTo>
                  <a:pt x="5" y="94"/>
                </a:lnTo>
                <a:lnTo>
                  <a:pt x="9" y="97"/>
                </a:lnTo>
                <a:lnTo>
                  <a:pt x="15" y="98"/>
                </a:lnTo>
                <a:lnTo>
                  <a:pt x="20" y="97"/>
                </a:lnTo>
                <a:lnTo>
                  <a:pt x="23" y="96"/>
                </a:lnTo>
                <a:lnTo>
                  <a:pt x="27" y="92"/>
                </a:lnTo>
                <a:lnTo>
                  <a:pt x="28" y="89"/>
                </a:lnTo>
                <a:lnTo>
                  <a:pt x="70" y="89"/>
                </a:lnTo>
                <a:lnTo>
                  <a:pt x="72" y="92"/>
                </a:lnTo>
                <a:lnTo>
                  <a:pt x="75" y="96"/>
                </a:lnTo>
                <a:lnTo>
                  <a:pt x="79" y="97"/>
                </a:lnTo>
                <a:lnTo>
                  <a:pt x="84" y="98"/>
                </a:lnTo>
                <a:lnTo>
                  <a:pt x="90" y="97"/>
                </a:lnTo>
                <a:lnTo>
                  <a:pt x="94" y="94"/>
                </a:lnTo>
                <a:lnTo>
                  <a:pt x="97" y="90"/>
                </a:lnTo>
                <a:lnTo>
                  <a:pt x="99" y="84"/>
                </a:lnTo>
                <a:lnTo>
                  <a:pt x="97" y="79"/>
                </a:lnTo>
                <a:lnTo>
                  <a:pt x="96" y="75"/>
                </a:lnTo>
                <a:lnTo>
                  <a:pt x="93" y="71"/>
                </a:lnTo>
                <a:lnTo>
                  <a:pt x="89" y="70"/>
                </a:lnTo>
                <a:close/>
                <a:moveTo>
                  <a:pt x="84" y="10"/>
                </a:moveTo>
                <a:lnTo>
                  <a:pt x="84" y="10"/>
                </a:lnTo>
                <a:lnTo>
                  <a:pt x="86" y="10"/>
                </a:lnTo>
                <a:lnTo>
                  <a:pt x="88" y="11"/>
                </a:lnTo>
                <a:lnTo>
                  <a:pt x="89" y="12"/>
                </a:lnTo>
                <a:lnTo>
                  <a:pt x="89" y="15"/>
                </a:lnTo>
                <a:lnTo>
                  <a:pt x="89" y="17"/>
                </a:lnTo>
                <a:lnTo>
                  <a:pt x="88" y="18"/>
                </a:lnTo>
                <a:lnTo>
                  <a:pt x="86" y="20"/>
                </a:lnTo>
                <a:lnTo>
                  <a:pt x="84" y="20"/>
                </a:lnTo>
                <a:lnTo>
                  <a:pt x="81" y="20"/>
                </a:lnTo>
                <a:lnTo>
                  <a:pt x="80" y="18"/>
                </a:lnTo>
                <a:lnTo>
                  <a:pt x="79" y="17"/>
                </a:lnTo>
                <a:lnTo>
                  <a:pt x="79" y="15"/>
                </a:lnTo>
                <a:lnTo>
                  <a:pt x="79" y="12"/>
                </a:lnTo>
                <a:lnTo>
                  <a:pt x="80" y="11"/>
                </a:lnTo>
                <a:lnTo>
                  <a:pt x="81" y="10"/>
                </a:lnTo>
                <a:lnTo>
                  <a:pt x="84" y="10"/>
                </a:lnTo>
                <a:close/>
                <a:moveTo>
                  <a:pt x="15" y="10"/>
                </a:moveTo>
                <a:lnTo>
                  <a:pt x="15" y="10"/>
                </a:lnTo>
                <a:lnTo>
                  <a:pt x="17" y="10"/>
                </a:lnTo>
                <a:lnTo>
                  <a:pt x="19" y="11"/>
                </a:lnTo>
                <a:lnTo>
                  <a:pt x="20" y="12"/>
                </a:lnTo>
                <a:lnTo>
                  <a:pt x="20" y="15"/>
                </a:lnTo>
                <a:lnTo>
                  <a:pt x="20" y="17"/>
                </a:lnTo>
                <a:lnTo>
                  <a:pt x="19" y="18"/>
                </a:lnTo>
                <a:lnTo>
                  <a:pt x="17" y="20"/>
                </a:lnTo>
                <a:lnTo>
                  <a:pt x="15" y="20"/>
                </a:lnTo>
                <a:lnTo>
                  <a:pt x="12" y="20"/>
                </a:lnTo>
                <a:lnTo>
                  <a:pt x="11" y="18"/>
                </a:lnTo>
                <a:lnTo>
                  <a:pt x="10" y="17"/>
                </a:lnTo>
                <a:lnTo>
                  <a:pt x="10" y="15"/>
                </a:lnTo>
                <a:lnTo>
                  <a:pt x="10" y="12"/>
                </a:lnTo>
                <a:lnTo>
                  <a:pt x="11" y="11"/>
                </a:lnTo>
                <a:lnTo>
                  <a:pt x="12" y="10"/>
                </a:lnTo>
                <a:lnTo>
                  <a:pt x="15" y="10"/>
                </a:lnTo>
                <a:close/>
                <a:moveTo>
                  <a:pt x="15" y="89"/>
                </a:moveTo>
                <a:lnTo>
                  <a:pt x="15" y="89"/>
                </a:lnTo>
                <a:lnTo>
                  <a:pt x="12" y="89"/>
                </a:lnTo>
                <a:lnTo>
                  <a:pt x="11" y="87"/>
                </a:lnTo>
                <a:lnTo>
                  <a:pt x="10" y="86"/>
                </a:lnTo>
                <a:lnTo>
                  <a:pt x="10" y="84"/>
                </a:lnTo>
                <a:lnTo>
                  <a:pt x="10" y="81"/>
                </a:lnTo>
                <a:lnTo>
                  <a:pt x="11" y="80"/>
                </a:lnTo>
                <a:lnTo>
                  <a:pt x="12" y="79"/>
                </a:lnTo>
                <a:lnTo>
                  <a:pt x="15" y="79"/>
                </a:lnTo>
                <a:lnTo>
                  <a:pt x="17" y="79"/>
                </a:lnTo>
                <a:lnTo>
                  <a:pt x="19" y="80"/>
                </a:lnTo>
                <a:lnTo>
                  <a:pt x="20" y="81"/>
                </a:lnTo>
                <a:lnTo>
                  <a:pt x="20" y="84"/>
                </a:lnTo>
                <a:lnTo>
                  <a:pt x="20" y="86"/>
                </a:lnTo>
                <a:lnTo>
                  <a:pt x="19" y="87"/>
                </a:lnTo>
                <a:lnTo>
                  <a:pt x="17" y="89"/>
                </a:lnTo>
                <a:lnTo>
                  <a:pt x="15" y="89"/>
                </a:lnTo>
                <a:close/>
                <a:moveTo>
                  <a:pt x="70" y="79"/>
                </a:moveTo>
                <a:lnTo>
                  <a:pt x="28" y="79"/>
                </a:lnTo>
                <a:lnTo>
                  <a:pt x="25" y="74"/>
                </a:lnTo>
                <a:lnTo>
                  <a:pt x="20" y="70"/>
                </a:lnTo>
                <a:lnTo>
                  <a:pt x="20" y="28"/>
                </a:lnTo>
                <a:lnTo>
                  <a:pt x="25" y="25"/>
                </a:lnTo>
                <a:lnTo>
                  <a:pt x="28" y="20"/>
                </a:lnTo>
                <a:lnTo>
                  <a:pt x="70" y="20"/>
                </a:lnTo>
                <a:lnTo>
                  <a:pt x="74" y="25"/>
                </a:lnTo>
                <a:lnTo>
                  <a:pt x="79" y="28"/>
                </a:lnTo>
                <a:lnTo>
                  <a:pt x="79" y="70"/>
                </a:lnTo>
                <a:lnTo>
                  <a:pt x="74" y="74"/>
                </a:lnTo>
                <a:lnTo>
                  <a:pt x="70" y="79"/>
                </a:lnTo>
                <a:close/>
                <a:moveTo>
                  <a:pt x="84" y="89"/>
                </a:moveTo>
                <a:lnTo>
                  <a:pt x="84" y="89"/>
                </a:lnTo>
                <a:lnTo>
                  <a:pt x="81" y="89"/>
                </a:lnTo>
                <a:lnTo>
                  <a:pt x="80" y="87"/>
                </a:lnTo>
                <a:lnTo>
                  <a:pt x="79" y="86"/>
                </a:lnTo>
                <a:lnTo>
                  <a:pt x="79" y="84"/>
                </a:lnTo>
                <a:lnTo>
                  <a:pt x="79" y="81"/>
                </a:lnTo>
                <a:lnTo>
                  <a:pt x="80" y="80"/>
                </a:lnTo>
                <a:lnTo>
                  <a:pt x="81" y="79"/>
                </a:lnTo>
                <a:lnTo>
                  <a:pt x="84" y="79"/>
                </a:lnTo>
                <a:lnTo>
                  <a:pt x="86" y="79"/>
                </a:lnTo>
                <a:lnTo>
                  <a:pt x="88" y="80"/>
                </a:lnTo>
                <a:lnTo>
                  <a:pt x="89" y="81"/>
                </a:lnTo>
                <a:lnTo>
                  <a:pt x="89" y="84"/>
                </a:lnTo>
                <a:lnTo>
                  <a:pt x="89" y="86"/>
                </a:lnTo>
                <a:lnTo>
                  <a:pt x="88" y="87"/>
                </a:lnTo>
                <a:lnTo>
                  <a:pt x="86" y="89"/>
                </a:lnTo>
                <a:lnTo>
                  <a:pt x="84" y="8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19" name="Freeform 1085">
            <a:extLst>
              <a:ext uri="{FF2B5EF4-FFF2-40B4-BE49-F238E27FC236}">
                <a16:creationId xmlns:a16="http://schemas.microsoft.com/office/drawing/2014/main" id="{F0D9A6C6-4DE5-4643-B0CA-FBEEFBCA5D55}"/>
              </a:ext>
            </a:extLst>
          </p:cNvPr>
          <p:cNvSpPr>
            <a:spLocks noEditPoints="1"/>
          </p:cNvSpPr>
          <p:nvPr/>
        </p:nvSpPr>
        <p:spPr bwMode="auto">
          <a:xfrm>
            <a:off x="3744385" y="4610101"/>
            <a:ext cx="207433" cy="175684"/>
          </a:xfrm>
          <a:custGeom>
            <a:avLst/>
            <a:gdLst>
              <a:gd name="T0" fmla="*/ 138789 w 98"/>
              <a:gd name="T1" fmla="*/ 0 h 84"/>
              <a:gd name="T2" fmla="*/ 138789 w 98"/>
              <a:gd name="T3" fmla="*/ 9367 h 84"/>
              <a:gd name="T4" fmla="*/ 14194 w 98"/>
              <a:gd name="T5" fmla="*/ 35908 h 84"/>
              <a:gd name="T6" fmla="*/ 14194 w 98"/>
              <a:gd name="T7" fmla="*/ 29663 h 84"/>
              <a:gd name="T8" fmla="*/ 0 w 98"/>
              <a:gd name="T9" fmla="*/ 29663 h 84"/>
              <a:gd name="T10" fmla="*/ 0 w 98"/>
              <a:gd name="T11" fmla="*/ 92111 h 84"/>
              <a:gd name="T12" fmla="*/ 14194 w 98"/>
              <a:gd name="T13" fmla="*/ 92111 h 84"/>
              <a:gd name="T14" fmla="*/ 14194 w 98"/>
              <a:gd name="T15" fmla="*/ 85866 h 84"/>
              <a:gd name="T16" fmla="*/ 22080 w 98"/>
              <a:gd name="T17" fmla="*/ 87427 h 84"/>
              <a:gd name="T18" fmla="*/ 22080 w 98"/>
              <a:gd name="T19" fmla="*/ 115529 h 84"/>
              <a:gd name="T20" fmla="*/ 22080 w 98"/>
              <a:gd name="T21" fmla="*/ 115529 h 84"/>
              <a:gd name="T22" fmla="*/ 25234 w 98"/>
              <a:gd name="T23" fmla="*/ 118651 h 84"/>
              <a:gd name="T24" fmla="*/ 28389 w 98"/>
              <a:gd name="T25" fmla="*/ 123335 h 84"/>
              <a:gd name="T26" fmla="*/ 59931 w 98"/>
              <a:gd name="T27" fmla="*/ 131141 h 84"/>
              <a:gd name="T28" fmla="*/ 59931 w 98"/>
              <a:gd name="T29" fmla="*/ 131141 h 84"/>
              <a:gd name="T30" fmla="*/ 61509 w 98"/>
              <a:gd name="T31" fmla="*/ 131141 h 84"/>
              <a:gd name="T32" fmla="*/ 61509 w 98"/>
              <a:gd name="T33" fmla="*/ 131141 h 84"/>
              <a:gd name="T34" fmla="*/ 66240 w 98"/>
              <a:gd name="T35" fmla="*/ 131141 h 84"/>
              <a:gd name="T36" fmla="*/ 67817 w 98"/>
              <a:gd name="T37" fmla="*/ 126457 h 84"/>
              <a:gd name="T38" fmla="*/ 86743 w 98"/>
              <a:gd name="T39" fmla="*/ 101478 h 84"/>
              <a:gd name="T40" fmla="*/ 138789 w 98"/>
              <a:gd name="T41" fmla="*/ 112407 h 84"/>
              <a:gd name="T42" fmla="*/ 138789 w 98"/>
              <a:gd name="T43" fmla="*/ 123335 h 84"/>
              <a:gd name="T44" fmla="*/ 154560 w 98"/>
              <a:gd name="T45" fmla="*/ 123335 h 84"/>
              <a:gd name="T46" fmla="*/ 154560 w 98"/>
              <a:gd name="T47" fmla="*/ 0 h 84"/>
              <a:gd name="T48" fmla="*/ 138789 w 98"/>
              <a:gd name="T49" fmla="*/ 0 h 84"/>
              <a:gd name="T50" fmla="*/ 58354 w 98"/>
              <a:gd name="T51" fmla="*/ 112407 h 84"/>
              <a:gd name="T52" fmla="*/ 37851 w 98"/>
              <a:gd name="T53" fmla="*/ 109284 h 84"/>
              <a:gd name="T54" fmla="*/ 37851 w 98"/>
              <a:gd name="T55" fmla="*/ 92111 h 84"/>
              <a:gd name="T56" fmla="*/ 70971 w 98"/>
              <a:gd name="T57" fmla="*/ 98356 h 84"/>
              <a:gd name="T58" fmla="*/ 58354 w 98"/>
              <a:gd name="T59" fmla="*/ 112407 h 84"/>
              <a:gd name="T60" fmla="*/ 14194 w 98"/>
              <a:gd name="T61" fmla="*/ 70254 h 84"/>
              <a:gd name="T62" fmla="*/ 14194 w 98"/>
              <a:gd name="T63" fmla="*/ 51520 h 84"/>
              <a:gd name="T64" fmla="*/ 138789 w 98"/>
              <a:gd name="T65" fmla="*/ 24979 h 84"/>
              <a:gd name="T66" fmla="*/ 138789 w 98"/>
              <a:gd name="T67" fmla="*/ 98356 h 84"/>
              <a:gd name="T68" fmla="*/ 14194 w 98"/>
              <a:gd name="T69" fmla="*/ 70254 h 8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8" h="84">
                <a:moveTo>
                  <a:pt x="88" y="0"/>
                </a:moveTo>
                <a:lnTo>
                  <a:pt x="88" y="6"/>
                </a:lnTo>
                <a:lnTo>
                  <a:pt x="9" y="23"/>
                </a:lnTo>
                <a:lnTo>
                  <a:pt x="9" y="19"/>
                </a:lnTo>
                <a:lnTo>
                  <a:pt x="0" y="19"/>
                </a:lnTo>
                <a:lnTo>
                  <a:pt x="0" y="59"/>
                </a:lnTo>
                <a:lnTo>
                  <a:pt x="9" y="59"/>
                </a:lnTo>
                <a:lnTo>
                  <a:pt x="9" y="55"/>
                </a:lnTo>
                <a:lnTo>
                  <a:pt x="14" y="56"/>
                </a:lnTo>
                <a:lnTo>
                  <a:pt x="14" y="74"/>
                </a:lnTo>
                <a:lnTo>
                  <a:pt x="16" y="76"/>
                </a:lnTo>
                <a:lnTo>
                  <a:pt x="18" y="79"/>
                </a:lnTo>
                <a:lnTo>
                  <a:pt x="38" y="84"/>
                </a:lnTo>
                <a:lnTo>
                  <a:pt x="39" y="84"/>
                </a:lnTo>
                <a:lnTo>
                  <a:pt x="42" y="84"/>
                </a:lnTo>
                <a:lnTo>
                  <a:pt x="43" y="81"/>
                </a:lnTo>
                <a:lnTo>
                  <a:pt x="55" y="65"/>
                </a:lnTo>
                <a:lnTo>
                  <a:pt x="88" y="72"/>
                </a:lnTo>
                <a:lnTo>
                  <a:pt x="88" y="79"/>
                </a:lnTo>
                <a:lnTo>
                  <a:pt x="98" y="79"/>
                </a:lnTo>
                <a:lnTo>
                  <a:pt x="98" y="0"/>
                </a:lnTo>
                <a:lnTo>
                  <a:pt x="88" y="0"/>
                </a:lnTo>
                <a:close/>
                <a:moveTo>
                  <a:pt x="37" y="72"/>
                </a:moveTo>
                <a:lnTo>
                  <a:pt x="24" y="70"/>
                </a:lnTo>
                <a:lnTo>
                  <a:pt x="24" y="59"/>
                </a:lnTo>
                <a:lnTo>
                  <a:pt x="45" y="63"/>
                </a:lnTo>
                <a:lnTo>
                  <a:pt x="37" y="72"/>
                </a:lnTo>
                <a:close/>
                <a:moveTo>
                  <a:pt x="9" y="45"/>
                </a:moveTo>
                <a:lnTo>
                  <a:pt x="9" y="33"/>
                </a:lnTo>
                <a:lnTo>
                  <a:pt x="88" y="16"/>
                </a:lnTo>
                <a:lnTo>
                  <a:pt x="88" y="63"/>
                </a:lnTo>
                <a:lnTo>
                  <a:pt x="9" y="4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20" name="Freeform 1086">
            <a:extLst>
              <a:ext uri="{FF2B5EF4-FFF2-40B4-BE49-F238E27FC236}">
                <a16:creationId xmlns:a16="http://schemas.microsoft.com/office/drawing/2014/main" id="{CC6A7BF7-35E4-4FD5-A73D-4FE51F839EF7}"/>
              </a:ext>
            </a:extLst>
          </p:cNvPr>
          <p:cNvSpPr>
            <a:spLocks noEditPoints="1"/>
          </p:cNvSpPr>
          <p:nvPr/>
        </p:nvSpPr>
        <p:spPr bwMode="auto">
          <a:xfrm>
            <a:off x="4282018" y="4603752"/>
            <a:ext cx="162983" cy="156633"/>
          </a:xfrm>
          <a:custGeom>
            <a:avLst/>
            <a:gdLst>
              <a:gd name="T0" fmla="*/ 81183 w 78"/>
              <a:gd name="T1" fmla="*/ 50182 h 77"/>
              <a:gd name="T2" fmla="*/ 95234 w 78"/>
              <a:gd name="T3" fmla="*/ 36496 h 77"/>
              <a:gd name="T4" fmla="*/ 98356 w 78"/>
              <a:gd name="T5" fmla="*/ 36496 h 77"/>
              <a:gd name="T6" fmla="*/ 110846 w 78"/>
              <a:gd name="T7" fmla="*/ 33455 h 77"/>
              <a:gd name="T8" fmla="*/ 113968 w 78"/>
              <a:gd name="T9" fmla="*/ 22810 h 77"/>
              <a:gd name="T10" fmla="*/ 112407 w 78"/>
              <a:gd name="T11" fmla="*/ 16727 h 77"/>
              <a:gd name="T12" fmla="*/ 104601 w 78"/>
              <a:gd name="T13" fmla="*/ 9124 h 77"/>
              <a:gd name="T14" fmla="*/ 98356 w 78"/>
              <a:gd name="T15" fmla="*/ 7603 h 77"/>
              <a:gd name="T16" fmla="*/ 87427 w 78"/>
              <a:gd name="T17" fmla="*/ 10645 h 77"/>
              <a:gd name="T18" fmla="*/ 82744 w 78"/>
              <a:gd name="T19" fmla="*/ 22810 h 77"/>
              <a:gd name="T20" fmla="*/ 82744 w 78"/>
              <a:gd name="T21" fmla="*/ 25851 h 77"/>
              <a:gd name="T22" fmla="*/ 32785 w 78"/>
              <a:gd name="T23" fmla="*/ 1521 h 77"/>
              <a:gd name="T24" fmla="*/ 29663 w 78"/>
              <a:gd name="T25" fmla="*/ 0 h 77"/>
              <a:gd name="T26" fmla="*/ 23418 w 78"/>
              <a:gd name="T27" fmla="*/ 0 h 77"/>
              <a:gd name="T28" fmla="*/ 21857 w 78"/>
              <a:gd name="T29" fmla="*/ 1521 h 77"/>
              <a:gd name="T30" fmla="*/ 6245 w 78"/>
              <a:gd name="T31" fmla="*/ 24331 h 77"/>
              <a:gd name="T32" fmla="*/ 0 w 78"/>
              <a:gd name="T33" fmla="*/ 50182 h 77"/>
              <a:gd name="T34" fmla="*/ 3122 w 78"/>
              <a:gd name="T35" fmla="*/ 63868 h 77"/>
              <a:gd name="T36" fmla="*/ 12490 w 78"/>
              <a:gd name="T37" fmla="*/ 88198 h 77"/>
              <a:gd name="T38" fmla="*/ 21857 w 78"/>
              <a:gd name="T39" fmla="*/ 97322 h 77"/>
              <a:gd name="T40" fmla="*/ 45275 w 78"/>
              <a:gd name="T41" fmla="*/ 112529 h 77"/>
              <a:gd name="T42" fmla="*/ 70254 w 78"/>
              <a:gd name="T43" fmla="*/ 117091 h 77"/>
              <a:gd name="T44" fmla="*/ 82744 w 78"/>
              <a:gd name="T45" fmla="*/ 115570 h 77"/>
              <a:gd name="T46" fmla="*/ 107723 w 78"/>
              <a:gd name="T47" fmla="*/ 106446 h 77"/>
              <a:gd name="T48" fmla="*/ 120213 w 78"/>
              <a:gd name="T49" fmla="*/ 97322 h 77"/>
              <a:gd name="T50" fmla="*/ 121774 w 78"/>
              <a:gd name="T51" fmla="*/ 91240 h 77"/>
              <a:gd name="T52" fmla="*/ 121774 w 78"/>
              <a:gd name="T53" fmla="*/ 89719 h 77"/>
              <a:gd name="T54" fmla="*/ 120213 w 78"/>
              <a:gd name="T55" fmla="*/ 86678 h 77"/>
              <a:gd name="T56" fmla="*/ 70254 w 78"/>
              <a:gd name="T57" fmla="*/ 103405 h 77"/>
              <a:gd name="T58" fmla="*/ 49959 w 78"/>
              <a:gd name="T59" fmla="*/ 98843 h 77"/>
              <a:gd name="T60" fmla="*/ 32785 w 78"/>
              <a:gd name="T61" fmla="*/ 86678 h 77"/>
              <a:gd name="T62" fmla="*/ 24979 w 78"/>
              <a:gd name="T63" fmla="*/ 79074 h 77"/>
              <a:gd name="T64" fmla="*/ 17173 w 78"/>
              <a:gd name="T65" fmla="*/ 59306 h 77"/>
              <a:gd name="T66" fmla="*/ 15612 w 78"/>
              <a:gd name="T67" fmla="*/ 50182 h 77"/>
              <a:gd name="T68" fmla="*/ 20296 w 78"/>
              <a:gd name="T69" fmla="*/ 33455 h 77"/>
              <a:gd name="T70" fmla="*/ 28102 w 78"/>
              <a:gd name="T71" fmla="*/ 18248 h 77"/>
              <a:gd name="T72" fmla="*/ 103040 w 78"/>
              <a:gd name="T73" fmla="*/ 91240 h 77"/>
              <a:gd name="T74" fmla="*/ 87427 w 78"/>
              <a:gd name="T75" fmla="*/ 98843 h 77"/>
              <a:gd name="T76" fmla="*/ 70254 w 78"/>
              <a:gd name="T77" fmla="*/ 103405 h 7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8" h="77">
                <a:moveTo>
                  <a:pt x="77" y="57"/>
                </a:moveTo>
                <a:lnTo>
                  <a:pt x="52" y="33"/>
                </a:lnTo>
                <a:lnTo>
                  <a:pt x="61" y="24"/>
                </a:lnTo>
                <a:lnTo>
                  <a:pt x="63" y="24"/>
                </a:lnTo>
                <a:lnTo>
                  <a:pt x="67" y="23"/>
                </a:lnTo>
                <a:lnTo>
                  <a:pt x="71" y="22"/>
                </a:lnTo>
                <a:lnTo>
                  <a:pt x="72" y="18"/>
                </a:lnTo>
                <a:lnTo>
                  <a:pt x="73" y="15"/>
                </a:lnTo>
                <a:lnTo>
                  <a:pt x="72" y="11"/>
                </a:lnTo>
                <a:lnTo>
                  <a:pt x="71" y="7"/>
                </a:lnTo>
                <a:lnTo>
                  <a:pt x="67" y="6"/>
                </a:lnTo>
                <a:lnTo>
                  <a:pt x="63" y="5"/>
                </a:lnTo>
                <a:lnTo>
                  <a:pt x="60" y="6"/>
                </a:lnTo>
                <a:lnTo>
                  <a:pt x="56" y="7"/>
                </a:lnTo>
                <a:lnTo>
                  <a:pt x="55" y="11"/>
                </a:lnTo>
                <a:lnTo>
                  <a:pt x="53" y="15"/>
                </a:lnTo>
                <a:lnTo>
                  <a:pt x="53" y="17"/>
                </a:lnTo>
                <a:lnTo>
                  <a:pt x="45" y="26"/>
                </a:lnTo>
                <a:lnTo>
                  <a:pt x="21" y="1"/>
                </a:lnTo>
                <a:lnTo>
                  <a:pt x="19" y="0"/>
                </a:lnTo>
                <a:lnTo>
                  <a:pt x="18" y="0"/>
                </a:lnTo>
                <a:lnTo>
                  <a:pt x="15" y="0"/>
                </a:lnTo>
                <a:lnTo>
                  <a:pt x="14" y="1"/>
                </a:lnTo>
                <a:lnTo>
                  <a:pt x="8" y="8"/>
                </a:lnTo>
                <a:lnTo>
                  <a:pt x="4" y="16"/>
                </a:lnTo>
                <a:lnTo>
                  <a:pt x="2" y="24"/>
                </a:lnTo>
                <a:lnTo>
                  <a:pt x="0" y="33"/>
                </a:lnTo>
                <a:lnTo>
                  <a:pt x="2" y="42"/>
                </a:lnTo>
                <a:lnTo>
                  <a:pt x="4" y="49"/>
                </a:lnTo>
                <a:lnTo>
                  <a:pt x="8" y="58"/>
                </a:lnTo>
                <a:lnTo>
                  <a:pt x="14" y="64"/>
                </a:lnTo>
                <a:lnTo>
                  <a:pt x="20" y="70"/>
                </a:lnTo>
                <a:lnTo>
                  <a:pt x="29" y="74"/>
                </a:lnTo>
                <a:lnTo>
                  <a:pt x="36" y="76"/>
                </a:lnTo>
                <a:lnTo>
                  <a:pt x="45" y="77"/>
                </a:lnTo>
                <a:lnTo>
                  <a:pt x="53" y="76"/>
                </a:lnTo>
                <a:lnTo>
                  <a:pt x="62" y="74"/>
                </a:lnTo>
                <a:lnTo>
                  <a:pt x="69" y="70"/>
                </a:lnTo>
                <a:lnTo>
                  <a:pt x="77" y="64"/>
                </a:lnTo>
                <a:lnTo>
                  <a:pt x="78" y="63"/>
                </a:lnTo>
                <a:lnTo>
                  <a:pt x="78" y="60"/>
                </a:lnTo>
                <a:lnTo>
                  <a:pt x="78" y="59"/>
                </a:lnTo>
                <a:lnTo>
                  <a:pt x="77" y="57"/>
                </a:lnTo>
                <a:close/>
                <a:moveTo>
                  <a:pt x="45" y="68"/>
                </a:moveTo>
                <a:lnTo>
                  <a:pt x="45" y="68"/>
                </a:lnTo>
                <a:lnTo>
                  <a:pt x="39" y="66"/>
                </a:lnTo>
                <a:lnTo>
                  <a:pt x="32" y="65"/>
                </a:lnTo>
                <a:lnTo>
                  <a:pt x="26" y="61"/>
                </a:lnTo>
                <a:lnTo>
                  <a:pt x="21" y="57"/>
                </a:lnTo>
                <a:lnTo>
                  <a:pt x="16" y="52"/>
                </a:lnTo>
                <a:lnTo>
                  <a:pt x="13" y="45"/>
                </a:lnTo>
                <a:lnTo>
                  <a:pt x="11" y="39"/>
                </a:lnTo>
                <a:lnTo>
                  <a:pt x="10" y="33"/>
                </a:lnTo>
                <a:lnTo>
                  <a:pt x="11" y="27"/>
                </a:lnTo>
                <a:lnTo>
                  <a:pt x="13" y="22"/>
                </a:lnTo>
                <a:lnTo>
                  <a:pt x="15" y="17"/>
                </a:lnTo>
                <a:lnTo>
                  <a:pt x="18" y="12"/>
                </a:lnTo>
                <a:lnTo>
                  <a:pt x="66" y="60"/>
                </a:lnTo>
                <a:lnTo>
                  <a:pt x="61" y="63"/>
                </a:lnTo>
                <a:lnTo>
                  <a:pt x="56" y="65"/>
                </a:lnTo>
                <a:lnTo>
                  <a:pt x="51" y="66"/>
                </a:lnTo>
                <a:lnTo>
                  <a:pt x="45" y="6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21" name="Freeform 1087">
            <a:extLst>
              <a:ext uri="{FF2B5EF4-FFF2-40B4-BE49-F238E27FC236}">
                <a16:creationId xmlns:a16="http://schemas.microsoft.com/office/drawing/2014/main" id="{928D0DD9-E3A1-4035-96F9-8BA8D98C7221}"/>
              </a:ext>
            </a:extLst>
          </p:cNvPr>
          <p:cNvSpPr>
            <a:spLocks noEditPoints="1"/>
          </p:cNvSpPr>
          <p:nvPr/>
        </p:nvSpPr>
        <p:spPr bwMode="auto">
          <a:xfrm>
            <a:off x="4237567" y="4722285"/>
            <a:ext cx="114300" cy="80433"/>
          </a:xfrm>
          <a:custGeom>
            <a:avLst/>
            <a:gdLst>
              <a:gd name="T0" fmla="*/ 36788 w 55"/>
              <a:gd name="T1" fmla="*/ 1561 h 39"/>
              <a:gd name="T2" fmla="*/ 36788 w 55"/>
              <a:gd name="T3" fmla="*/ 1561 h 39"/>
              <a:gd name="T4" fmla="*/ 32189 w 55"/>
              <a:gd name="T5" fmla="*/ 0 h 39"/>
              <a:gd name="T6" fmla="*/ 29124 w 55"/>
              <a:gd name="T7" fmla="*/ 0 h 39"/>
              <a:gd name="T8" fmla="*/ 29124 w 55"/>
              <a:gd name="T9" fmla="*/ 0 h 39"/>
              <a:gd name="T10" fmla="*/ 27591 w 55"/>
              <a:gd name="T11" fmla="*/ 1561 h 39"/>
              <a:gd name="T12" fmla="*/ 22992 w 55"/>
              <a:gd name="T13" fmla="*/ 3122 h 39"/>
              <a:gd name="T14" fmla="*/ 0 w 55"/>
              <a:gd name="T15" fmla="*/ 49959 h 39"/>
              <a:gd name="T16" fmla="*/ 0 w 55"/>
              <a:gd name="T17" fmla="*/ 49959 h 39"/>
              <a:gd name="T18" fmla="*/ 0 w 55"/>
              <a:gd name="T19" fmla="*/ 54643 h 39"/>
              <a:gd name="T20" fmla="*/ 3066 w 55"/>
              <a:gd name="T21" fmla="*/ 57766 h 39"/>
              <a:gd name="T22" fmla="*/ 3066 w 55"/>
              <a:gd name="T23" fmla="*/ 57766 h 39"/>
              <a:gd name="T24" fmla="*/ 4598 w 55"/>
              <a:gd name="T25" fmla="*/ 59327 h 39"/>
              <a:gd name="T26" fmla="*/ 7664 w 55"/>
              <a:gd name="T27" fmla="*/ 60888 h 39"/>
              <a:gd name="T28" fmla="*/ 76641 w 55"/>
              <a:gd name="T29" fmla="*/ 60888 h 39"/>
              <a:gd name="T30" fmla="*/ 76641 w 55"/>
              <a:gd name="T31" fmla="*/ 60888 h 39"/>
              <a:gd name="T32" fmla="*/ 79707 w 55"/>
              <a:gd name="T33" fmla="*/ 59327 h 39"/>
              <a:gd name="T34" fmla="*/ 84305 w 55"/>
              <a:gd name="T35" fmla="*/ 57766 h 39"/>
              <a:gd name="T36" fmla="*/ 84305 w 55"/>
              <a:gd name="T37" fmla="*/ 57766 h 39"/>
              <a:gd name="T38" fmla="*/ 84305 w 55"/>
              <a:gd name="T39" fmla="*/ 51521 h 39"/>
              <a:gd name="T40" fmla="*/ 81239 w 55"/>
              <a:gd name="T41" fmla="*/ 48398 h 39"/>
              <a:gd name="T42" fmla="*/ 36788 w 55"/>
              <a:gd name="T43" fmla="*/ 1561 h 39"/>
              <a:gd name="T44" fmla="*/ 19927 w 55"/>
              <a:gd name="T45" fmla="*/ 46837 h 39"/>
              <a:gd name="T46" fmla="*/ 32189 w 55"/>
              <a:gd name="T47" fmla="*/ 21857 h 39"/>
              <a:gd name="T48" fmla="*/ 56714 w 55"/>
              <a:gd name="T49" fmla="*/ 46837 h 39"/>
              <a:gd name="T50" fmla="*/ 19927 w 55"/>
              <a:gd name="T51" fmla="*/ 46837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5" h="39">
                <a:moveTo>
                  <a:pt x="24" y="1"/>
                </a:moveTo>
                <a:lnTo>
                  <a:pt x="24" y="1"/>
                </a:lnTo>
                <a:lnTo>
                  <a:pt x="21" y="0"/>
                </a:lnTo>
                <a:lnTo>
                  <a:pt x="19" y="0"/>
                </a:lnTo>
                <a:lnTo>
                  <a:pt x="18" y="1"/>
                </a:lnTo>
                <a:lnTo>
                  <a:pt x="15" y="2"/>
                </a:lnTo>
                <a:lnTo>
                  <a:pt x="0" y="32"/>
                </a:lnTo>
                <a:lnTo>
                  <a:pt x="0" y="35"/>
                </a:lnTo>
                <a:lnTo>
                  <a:pt x="2" y="37"/>
                </a:lnTo>
                <a:lnTo>
                  <a:pt x="3" y="38"/>
                </a:lnTo>
                <a:lnTo>
                  <a:pt x="5" y="39"/>
                </a:lnTo>
                <a:lnTo>
                  <a:pt x="50" y="39"/>
                </a:lnTo>
                <a:lnTo>
                  <a:pt x="52" y="38"/>
                </a:lnTo>
                <a:lnTo>
                  <a:pt x="55" y="37"/>
                </a:lnTo>
                <a:lnTo>
                  <a:pt x="55" y="33"/>
                </a:lnTo>
                <a:lnTo>
                  <a:pt x="53" y="31"/>
                </a:lnTo>
                <a:lnTo>
                  <a:pt x="24" y="1"/>
                </a:lnTo>
                <a:close/>
                <a:moveTo>
                  <a:pt x="13" y="30"/>
                </a:moveTo>
                <a:lnTo>
                  <a:pt x="21" y="14"/>
                </a:lnTo>
                <a:lnTo>
                  <a:pt x="37" y="30"/>
                </a:lnTo>
                <a:lnTo>
                  <a:pt x="13" y="3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22" name="Freeform 1088">
            <a:extLst>
              <a:ext uri="{FF2B5EF4-FFF2-40B4-BE49-F238E27FC236}">
                <a16:creationId xmlns:a16="http://schemas.microsoft.com/office/drawing/2014/main" id="{1649B561-998A-4FBF-B866-4A1F78A501E0}"/>
              </a:ext>
            </a:extLst>
          </p:cNvPr>
          <p:cNvSpPr>
            <a:spLocks noEditPoints="1"/>
          </p:cNvSpPr>
          <p:nvPr/>
        </p:nvSpPr>
        <p:spPr bwMode="auto">
          <a:xfrm>
            <a:off x="4768851" y="4754034"/>
            <a:ext cx="124883" cy="74084"/>
          </a:xfrm>
          <a:custGeom>
            <a:avLst/>
            <a:gdLst>
              <a:gd name="T0" fmla="*/ 93672 w 59"/>
              <a:gd name="T1" fmla="*/ 56203 h 34"/>
              <a:gd name="T2" fmla="*/ 0 w 59"/>
              <a:gd name="T3" fmla="*/ 56203 h 34"/>
              <a:gd name="T4" fmla="*/ 0 w 59"/>
              <a:gd name="T5" fmla="*/ 39673 h 34"/>
              <a:gd name="T6" fmla="*/ 0 w 59"/>
              <a:gd name="T7" fmla="*/ 39673 h 34"/>
              <a:gd name="T8" fmla="*/ 1588 w 59"/>
              <a:gd name="T9" fmla="*/ 33061 h 34"/>
              <a:gd name="T10" fmla="*/ 3175 w 59"/>
              <a:gd name="T11" fmla="*/ 24795 h 34"/>
              <a:gd name="T12" fmla="*/ 7938 w 59"/>
              <a:gd name="T13" fmla="*/ 18183 h 34"/>
              <a:gd name="T14" fmla="*/ 14289 w 59"/>
              <a:gd name="T15" fmla="*/ 11571 h 34"/>
              <a:gd name="T16" fmla="*/ 19052 w 59"/>
              <a:gd name="T17" fmla="*/ 4959 h 34"/>
              <a:gd name="T18" fmla="*/ 28578 w 59"/>
              <a:gd name="T19" fmla="*/ 3306 h 34"/>
              <a:gd name="T20" fmla="*/ 36516 w 59"/>
              <a:gd name="T21" fmla="*/ 0 h 34"/>
              <a:gd name="T22" fmla="*/ 47630 w 59"/>
              <a:gd name="T23" fmla="*/ 0 h 34"/>
              <a:gd name="T24" fmla="*/ 47630 w 59"/>
              <a:gd name="T25" fmla="*/ 0 h 34"/>
              <a:gd name="T26" fmla="*/ 57156 w 59"/>
              <a:gd name="T27" fmla="*/ 0 h 34"/>
              <a:gd name="T28" fmla="*/ 66682 w 59"/>
              <a:gd name="T29" fmla="*/ 3306 h 34"/>
              <a:gd name="T30" fmla="*/ 74620 w 59"/>
              <a:gd name="T31" fmla="*/ 4959 h 34"/>
              <a:gd name="T32" fmla="*/ 79383 w 59"/>
              <a:gd name="T33" fmla="*/ 11571 h 34"/>
              <a:gd name="T34" fmla="*/ 85734 w 59"/>
              <a:gd name="T35" fmla="*/ 18183 h 34"/>
              <a:gd name="T36" fmla="*/ 90497 w 59"/>
              <a:gd name="T37" fmla="*/ 24795 h 34"/>
              <a:gd name="T38" fmla="*/ 93672 w 59"/>
              <a:gd name="T39" fmla="*/ 33061 h 34"/>
              <a:gd name="T40" fmla="*/ 93672 w 59"/>
              <a:gd name="T41" fmla="*/ 39673 h 34"/>
              <a:gd name="T42" fmla="*/ 93672 w 59"/>
              <a:gd name="T43" fmla="*/ 56203 h 34"/>
              <a:gd name="T44" fmla="*/ 15877 w 59"/>
              <a:gd name="T45" fmla="*/ 39673 h 34"/>
              <a:gd name="T46" fmla="*/ 77795 w 59"/>
              <a:gd name="T47" fmla="*/ 39673 h 34"/>
              <a:gd name="T48" fmla="*/ 77795 w 59"/>
              <a:gd name="T49" fmla="*/ 39673 h 34"/>
              <a:gd name="T50" fmla="*/ 77795 w 59"/>
              <a:gd name="T51" fmla="*/ 34714 h 34"/>
              <a:gd name="T52" fmla="*/ 76208 w 59"/>
              <a:gd name="T53" fmla="*/ 29755 h 34"/>
              <a:gd name="T54" fmla="*/ 69857 w 59"/>
              <a:gd name="T55" fmla="*/ 21489 h 34"/>
              <a:gd name="T56" fmla="*/ 58743 w 59"/>
              <a:gd name="T57" fmla="*/ 18183 h 34"/>
              <a:gd name="T58" fmla="*/ 47630 w 59"/>
              <a:gd name="T59" fmla="*/ 16530 h 34"/>
              <a:gd name="T60" fmla="*/ 47630 w 59"/>
              <a:gd name="T61" fmla="*/ 16530 h 34"/>
              <a:gd name="T62" fmla="*/ 34929 w 59"/>
              <a:gd name="T63" fmla="*/ 18183 h 34"/>
              <a:gd name="T64" fmla="*/ 25403 w 59"/>
              <a:gd name="T65" fmla="*/ 21489 h 34"/>
              <a:gd name="T66" fmla="*/ 17464 w 59"/>
              <a:gd name="T67" fmla="*/ 29755 h 34"/>
              <a:gd name="T68" fmla="*/ 15877 w 59"/>
              <a:gd name="T69" fmla="*/ 34714 h 34"/>
              <a:gd name="T70" fmla="*/ 15877 w 59"/>
              <a:gd name="T71" fmla="*/ 39673 h 34"/>
              <a:gd name="T72" fmla="*/ 15877 w 59"/>
              <a:gd name="T73" fmla="*/ 39673 h 3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9" h="34">
                <a:moveTo>
                  <a:pt x="59" y="34"/>
                </a:moveTo>
                <a:lnTo>
                  <a:pt x="0" y="34"/>
                </a:lnTo>
                <a:lnTo>
                  <a:pt x="0" y="24"/>
                </a:lnTo>
                <a:lnTo>
                  <a:pt x="1" y="20"/>
                </a:lnTo>
                <a:lnTo>
                  <a:pt x="2" y="15"/>
                </a:lnTo>
                <a:lnTo>
                  <a:pt x="5" y="11"/>
                </a:lnTo>
                <a:lnTo>
                  <a:pt x="9" y="7"/>
                </a:lnTo>
                <a:lnTo>
                  <a:pt x="12" y="3"/>
                </a:lnTo>
                <a:lnTo>
                  <a:pt x="18" y="2"/>
                </a:lnTo>
                <a:lnTo>
                  <a:pt x="23" y="0"/>
                </a:lnTo>
                <a:lnTo>
                  <a:pt x="30" y="0"/>
                </a:lnTo>
                <a:lnTo>
                  <a:pt x="36" y="0"/>
                </a:lnTo>
                <a:lnTo>
                  <a:pt x="42" y="2"/>
                </a:lnTo>
                <a:lnTo>
                  <a:pt x="47" y="3"/>
                </a:lnTo>
                <a:lnTo>
                  <a:pt x="50" y="7"/>
                </a:lnTo>
                <a:lnTo>
                  <a:pt x="54" y="11"/>
                </a:lnTo>
                <a:lnTo>
                  <a:pt x="57" y="15"/>
                </a:lnTo>
                <a:lnTo>
                  <a:pt x="59" y="20"/>
                </a:lnTo>
                <a:lnTo>
                  <a:pt x="59" y="24"/>
                </a:lnTo>
                <a:lnTo>
                  <a:pt x="59" y="34"/>
                </a:lnTo>
                <a:close/>
                <a:moveTo>
                  <a:pt x="10" y="24"/>
                </a:moveTo>
                <a:lnTo>
                  <a:pt x="49" y="24"/>
                </a:lnTo>
                <a:lnTo>
                  <a:pt x="49" y="21"/>
                </a:lnTo>
                <a:lnTo>
                  <a:pt x="48" y="18"/>
                </a:lnTo>
                <a:lnTo>
                  <a:pt x="44" y="13"/>
                </a:lnTo>
                <a:lnTo>
                  <a:pt x="37" y="11"/>
                </a:lnTo>
                <a:lnTo>
                  <a:pt x="30" y="10"/>
                </a:lnTo>
                <a:lnTo>
                  <a:pt x="22" y="11"/>
                </a:lnTo>
                <a:lnTo>
                  <a:pt x="16" y="13"/>
                </a:lnTo>
                <a:lnTo>
                  <a:pt x="11" y="18"/>
                </a:lnTo>
                <a:lnTo>
                  <a:pt x="10" y="21"/>
                </a:lnTo>
                <a:lnTo>
                  <a:pt x="10" y="2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23" name="Freeform 1089">
            <a:extLst>
              <a:ext uri="{FF2B5EF4-FFF2-40B4-BE49-F238E27FC236}">
                <a16:creationId xmlns:a16="http://schemas.microsoft.com/office/drawing/2014/main" id="{8947714B-27FA-4651-8A41-D5E4653909E0}"/>
              </a:ext>
            </a:extLst>
          </p:cNvPr>
          <p:cNvSpPr>
            <a:spLocks/>
          </p:cNvSpPr>
          <p:nvPr/>
        </p:nvSpPr>
        <p:spPr bwMode="auto">
          <a:xfrm>
            <a:off x="4762500" y="4648201"/>
            <a:ext cx="137584" cy="105833"/>
          </a:xfrm>
          <a:custGeom>
            <a:avLst/>
            <a:gdLst>
              <a:gd name="T0" fmla="*/ 23778 w 65"/>
              <a:gd name="T1" fmla="*/ 71817 h 51"/>
              <a:gd name="T2" fmla="*/ 23778 w 65"/>
              <a:gd name="T3" fmla="*/ 71817 h 51"/>
              <a:gd name="T4" fmla="*/ 20608 w 65"/>
              <a:gd name="T5" fmla="*/ 65572 h 51"/>
              <a:gd name="T6" fmla="*/ 19023 w 65"/>
              <a:gd name="T7" fmla="*/ 59327 h 51"/>
              <a:gd name="T8" fmla="*/ 15852 w 65"/>
              <a:gd name="T9" fmla="*/ 48398 h 51"/>
              <a:gd name="T10" fmla="*/ 20608 w 65"/>
              <a:gd name="T11" fmla="*/ 34347 h 51"/>
              <a:gd name="T12" fmla="*/ 22193 w 65"/>
              <a:gd name="T13" fmla="*/ 31225 h 51"/>
              <a:gd name="T14" fmla="*/ 25363 w 65"/>
              <a:gd name="T15" fmla="*/ 24980 h 51"/>
              <a:gd name="T16" fmla="*/ 25363 w 65"/>
              <a:gd name="T17" fmla="*/ 24980 h 51"/>
              <a:gd name="T18" fmla="*/ 31704 w 65"/>
              <a:gd name="T19" fmla="*/ 21857 h 51"/>
              <a:gd name="T20" fmla="*/ 38045 w 65"/>
              <a:gd name="T21" fmla="*/ 17174 h 51"/>
              <a:gd name="T22" fmla="*/ 45971 w 65"/>
              <a:gd name="T23" fmla="*/ 15612 h 51"/>
              <a:gd name="T24" fmla="*/ 52312 w 65"/>
              <a:gd name="T25" fmla="*/ 15612 h 51"/>
              <a:gd name="T26" fmla="*/ 52312 w 65"/>
              <a:gd name="T27" fmla="*/ 15612 h 51"/>
              <a:gd name="T28" fmla="*/ 58653 w 65"/>
              <a:gd name="T29" fmla="*/ 15612 h 51"/>
              <a:gd name="T30" fmla="*/ 64994 w 65"/>
              <a:gd name="T31" fmla="*/ 17174 h 51"/>
              <a:gd name="T32" fmla="*/ 71335 w 65"/>
              <a:gd name="T33" fmla="*/ 21857 h 51"/>
              <a:gd name="T34" fmla="*/ 77676 w 65"/>
              <a:gd name="T35" fmla="*/ 24980 h 51"/>
              <a:gd name="T36" fmla="*/ 77676 w 65"/>
              <a:gd name="T37" fmla="*/ 24980 h 51"/>
              <a:gd name="T38" fmla="*/ 80846 w 65"/>
              <a:gd name="T39" fmla="*/ 31225 h 51"/>
              <a:gd name="T40" fmla="*/ 82431 w 65"/>
              <a:gd name="T41" fmla="*/ 34347 h 51"/>
              <a:gd name="T42" fmla="*/ 87187 w 65"/>
              <a:gd name="T43" fmla="*/ 48398 h 51"/>
              <a:gd name="T44" fmla="*/ 84016 w 65"/>
              <a:gd name="T45" fmla="*/ 59327 h 51"/>
              <a:gd name="T46" fmla="*/ 82431 w 65"/>
              <a:gd name="T47" fmla="*/ 65572 h 51"/>
              <a:gd name="T48" fmla="*/ 79261 w 65"/>
              <a:gd name="T49" fmla="*/ 71817 h 51"/>
              <a:gd name="T50" fmla="*/ 79261 w 65"/>
              <a:gd name="T51" fmla="*/ 71817 h 51"/>
              <a:gd name="T52" fmla="*/ 91942 w 65"/>
              <a:gd name="T53" fmla="*/ 79623 h 51"/>
              <a:gd name="T54" fmla="*/ 91942 w 65"/>
              <a:gd name="T55" fmla="*/ 79623 h 51"/>
              <a:gd name="T56" fmla="*/ 98283 w 65"/>
              <a:gd name="T57" fmla="*/ 71817 h 51"/>
              <a:gd name="T58" fmla="*/ 99869 w 65"/>
              <a:gd name="T59" fmla="*/ 60888 h 51"/>
              <a:gd name="T60" fmla="*/ 103039 w 65"/>
              <a:gd name="T61" fmla="*/ 54643 h 51"/>
              <a:gd name="T62" fmla="*/ 103039 w 65"/>
              <a:gd name="T63" fmla="*/ 46837 h 51"/>
              <a:gd name="T64" fmla="*/ 99869 w 65"/>
              <a:gd name="T65" fmla="*/ 35908 h 51"/>
              <a:gd name="T66" fmla="*/ 98283 w 65"/>
              <a:gd name="T67" fmla="*/ 29663 h 51"/>
              <a:gd name="T68" fmla="*/ 91942 w 65"/>
              <a:gd name="T69" fmla="*/ 21857 h 51"/>
              <a:gd name="T70" fmla="*/ 87187 w 65"/>
              <a:gd name="T71" fmla="*/ 14051 h 51"/>
              <a:gd name="T72" fmla="*/ 87187 w 65"/>
              <a:gd name="T73" fmla="*/ 14051 h 51"/>
              <a:gd name="T74" fmla="*/ 79261 w 65"/>
              <a:gd name="T75" fmla="*/ 7806 h 51"/>
              <a:gd name="T76" fmla="*/ 71335 w 65"/>
              <a:gd name="T77" fmla="*/ 3122 h 51"/>
              <a:gd name="T78" fmla="*/ 61823 w 65"/>
              <a:gd name="T79" fmla="*/ 0 h 51"/>
              <a:gd name="T80" fmla="*/ 52312 w 65"/>
              <a:gd name="T81" fmla="*/ 0 h 51"/>
              <a:gd name="T82" fmla="*/ 52312 w 65"/>
              <a:gd name="T83" fmla="*/ 0 h 51"/>
              <a:gd name="T84" fmla="*/ 41216 w 65"/>
              <a:gd name="T85" fmla="*/ 0 h 51"/>
              <a:gd name="T86" fmla="*/ 31704 w 65"/>
              <a:gd name="T87" fmla="*/ 3122 h 51"/>
              <a:gd name="T88" fmla="*/ 23778 w 65"/>
              <a:gd name="T89" fmla="*/ 7806 h 51"/>
              <a:gd name="T90" fmla="*/ 15852 w 65"/>
              <a:gd name="T91" fmla="*/ 14051 h 51"/>
              <a:gd name="T92" fmla="*/ 15852 w 65"/>
              <a:gd name="T93" fmla="*/ 14051 h 51"/>
              <a:gd name="T94" fmla="*/ 11097 w 65"/>
              <a:gd name="T95" fmla="*/ 21857 h 51"/>
              <a:gd name="T96" fmla="*/ 4756 w 65"/>
              <a:gd name="T97" fmla="*/ 29663 h 51"/>
              <a:gd name="T98" fmla="*/ 3170 w 65"/>
              <a:gd name="T99" fmla="*/ 35908 h 51"/>
              <a:gd name="T100" fmla="*/ 0 w 65"/>
              <a:gd name="T101" fmla="*/ 46837 h 51"/>
              <a:gd name="T102" fmla="*/ 0 w 65"/>
              <a:gd name="T103" fmla="*/ 54643 h 51"/>
              <a:gd name="T104" fmla="*/ 3170 w 65"/>
              <a:gd name="T105" fmla="*/ 60888 h 51"/>
              <a:gd name="T106" fmla="*/ 6341 w 65"/>
              <a:gd name="T107" fmla="*/ 71817 h 51"/>
              <a:gd name="T108" fmla="*/ 11097 w 65"/>
              <a:gd name="T109" fmla="*/ 79623 h 51"/>
              <a:gd name="T110" fmla="*/ 11097 w 65"/>
              <a:gd name="T111" fmla="*/ 79623 h 51"/>
              <a:gd name="T112" fmla="*/ 23778 w 65"/>
              <a:gd name="T113" fmla="*/ 71817 h 51"/>
              <a:gd name="T114" fmla="*/ 23778 w 65"/>
              <a:gd name="T115" fmla="*/ 7181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65" h="51">
                <a:moveTo>
                  <a:pt x="15" y="46"/>
                </a:moveTo>
                <a:lnTo>
                  <a:pt x="15" y="46"/>
                </a:lnTo>
                <a:lnTo>
                  <a:pt x="13" y="42"/>
                </a:lnTo>
                <a:lnTo>
                  <a:pt x="12" y="38"/>
                </a:lnTo>
                <a:lnTo>
                  <a:pt x="10" y="31"/>
                </a:lnTo>
                <a:lnTo>
                  <a:pt x="13" y="22"/>
                </a:lnTo>
                <a:lnTo>
                  <a:pt x="14" y="20"/>
                </a:lnTo>
                <a:lnTo>
                  <a:pt x="16" y="16"/>
                </a:lnTo>
                <a:lnTo>
                  <a:pt x="20" y="14"/>
                </a:lnTo>
                <a:lnTo>
                  <a:pt x="24" y="11"/>
                </a:lnTo>
                <a:lnTo>
                  <a:pt x="29" y="10"/>
                </a:lnTo>
                <a:lnTo>
                  <a:pt x="33" y="10"/>
                </a:lnTo>
                <a:lnTo>
                  <a:pt x="37" y="10"/>
                </a:lnTo>
                <a:lnTo>
                  <a:pt x="41" y="11"/>
                </a:lnTo>
                <a:lnTo>
                  <a:pt x="45" y="14"/>
                </a:lnTo>
                <a:lnTo>
                  <a:pt x="49" y="16"/>
                </a:lnTo>
                <a:lnTo>
                  <a:pt x="51" y="20"/>
                </a:lnTo>
                <a:lnTo>
                  <a:pt x="52" y="22"/>
                </a:lnTo>
                <a:lnTo>
                  <a:pt x="55" y="31"/>
                </a:lnTo>
                <a:lnTo>
                  <a:pt x="53" y="38"/>
                </a:lnTo>
                <a:lnTo>
                  <a:pt x="52" y="42"/>
                </a:lnTo>
                <a:lnTo>
                  <a:pt x="50" y="46"/>
                </a:lnTo>
                <a:lnTo>
                  <a:pt x="58" y="51"/>
                </a:lnTo>
                <a:lnTo>
                  <a:pt x="62" y="46"/>
                </a:lnTo>
                <a:lnTo>
                  <a:pt x="63" y="39"/>
                </a:lnTo>
                <a:lnTo>
                  <a:pt x="65" y="35"/>
                </a:lnTo>
                <a:lnTo>
                  <a:pt x="65" y="30"/>
                </a:lnTo>
                <a:lnTo>
                  <a:pt x="63" y="23"/>
                </a:lnTo>
                <a:lnTo>
                  <a:pt x="62" y="19"/>
                </a:lnTo>
                <a:lnTo>
                  <a:pt x="58" y="14"/>
                </a:lnTo>
                <a:lnTo>
                  <a:pt x="55" y="9"/>
                </a:lnTo>
                <a:lnTo>
                  <a:pt x="50" y="5"/>
                </a:lnTo>
                <a:lnTo>
                  <a:pt x="45" y="2"/>
                </a:lnTo>
                <a:lnTo>
                  <a:pt x="39" y="0"/>
                </a:lnTo>
                <a:lnTo>
                  <a:pt x="33" y="0"/>
                </a:lnTo>
                <a:lnTo>
                  <a:pt x="26" y="0"/>
                </a:lnTo>
                <a:lnTo>
                  <a:pt x="20" y="2"/>
                </a:lnTo>
                <a:lnTo>
                  <a:pt x="15" y="5"/>
                </a:lnTo>
                <a:lnTo>
                  <a:pt x="10" y="9"/>
                </a:lnTo>
                <a:lnTo>
                  <a:pt x="7" y="14"/>
                </a:lnTo>
                <a:lnTo>
                  <a:pt x="3" y="19"/>
                </a:lnTo>
                <a:lnTo>
                  <a:pt x="2" y="23"/>
                </a:lnTo>
                <a:lnTo>
                  <a:pt x="0" y="30"/>
                </a:lnTo>
                <a:lnTo>
                  <a:pt x="0" y="35"/>
                </a:lnTo>
                <a:lnTo>
                  <a:pt x="2" y="39"/>
                </a:lnTo>
                <a:lnTo>
                  <a:pt x="4" y="46"/>
                </a:lnTo>
                <a:lnTo>
                  <a:pt x="7" y="51"/>
                </a:lnTo>
                <a:lnTo>
                  <a:pt x="15" y="4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24" name="Freeform 1090">
            <a:extLst>
              <a:ext uri="{FF2B5EF4-FFF2-40B4-BE49-F238E27FC236}">
                <a16:creationId xmlns:a16="http://schemas.microsoft.com/office/drawing/2014/main" id="{3EDDB3A9-62F5-4FD9-AEA0-0123980D3E87}"/>
              </a:ext>
            </a:extLst>
          </p:cNvPr>
          <p:cNvSpPr>
            <a:spLocks/>
          </p:cNvSpPr>
          <p:nvPr/>
        </p:nvSpPr>
        <p:spPr bwMode="auto">
          <a:xfrm>
            <a:off x="4732867" y="4610100"/>
            <a:ext cx="205317" cy="169333"/>
          </a:xfrm>
          <a:custGeom>
            <a:avLst/>
            <a:gdLst>
              <a:gd name="T0" fmla="*/ 26541 w 99"/>
              <a:gd name="T1" fmla="*/ 112407 h 81"/>
              <a:gd name="T2" fmla="*/ 26541 w 99"/>
              <a:gd name="T3" fmla="*/ 112407 h 81"/>
              <a:gd name="T4" fmla="*/ 21857 w 99"/>
              <a:gd name="T5" fmla="*/ 103040 h 81"/>
              <a:gd name="T6" fmla="*/ 17173 w 99"/>
              <a:gd name="T7" fmla="*/ 93673 h 81"/>
              <a:gd name="T8" fmla="*/ 15612 w 99"/>
              <a:gd name="T9" fmla="*/ 82744 h 81"/>
              <a:gd name="T10" fmla="*/ 15612 w 99"/>
              <a:gd name="T11" fmla="*/ 73377 h 81"/>
              <a:gd name="T12" fmla="*/ 17173 w 99"/>
              <a:gd name="T13" fmla="*/ 60887 h 81"/>
              <a:gd name="T14" fmla="*/ 21857 w 99"/>
              <a:gd name="T15" fmla="*/ 51520 h 81"/>
              <a:gd name="T16" fmla="*/ 26541 w 99"/>
              <a:gd name="T17" fmla="*/ 42153 h 81"/>
              <a:gd name="T18" fmla="*/ 32785 w 99"/>
              <a:gd name="T19" fmla="*/ 32785 h 81"/>
              <a:gd name="T20" fmla="*/ 32785 w 99"/>
              <a:gd name="T21" fmla="*/ 32785 h 81"/>
              <a:gd name="T22" fmla="*/ 42153 w 99"/>
              <a:gd name="T23" fmla="*/ 24979 h 81"/>
              <a:gd name="T24" fmla="*/ 54642 w 99"/>
              <a:gd name="T25" fmla="*/ 18735 h 81"/>
              <a:gd name="T26" fmla="*/ 65571 w 99"/>
              <a:gd name="T27" fmla="*/ 17173 h 81"/>
              <a:gd name="T28" fmla="*/ 78061 w 99"/>
              <a:gd name="T29" fmla="*/ 15612 h 81"/>
              <a:gd name="T30" fmla="*/ 88989 w 99"/>
              <a:gd name="T31" fmla="*/ 17173 h 81"/>
              <a:gd name="T32" fmla="*/ 99918 w 99"/>
              <a:gd name="T33" fmla="*/ 18735 h 81"/>
              <a:gd name="T34" fmla="*/ 112407 w 99"/>
              <a:gd name="T35" fmla="*/ 24979 h 81"/>
              <a:gd name="T36" fmla="*/ 121775 w 99"/>
              <a:gd name="T37" fmla="*/ 32785 h 81"/>
              <a:gd name="T38" fmla="*/ 121775 w 99"/>
              <a:gd name="T39" fmla="*/ 32785 h 81"/>
              <a:gd name="T40" fmla="*/ 128019 w 99"/>
              <a:gd name="T41" fmla="*/ 42153 h 81"/>
              <a:gd name="T42" fmla="*/ 132703 w 99"/>
              <a:gd name="T43" fmla="*/ 51520 h 81"/>
              <a:gd name="T44" fmla="*/ 137387 w 99"/>
              <a:gd name="T45" fmla="*/ 60887 h 81"/>
              <a:gd name="T46" fmla="*/ 138948 w 99"/>
              <a:gd name="T47" fmla="*/ 73377 h 81"/>
              <a:gd name="T48" fmla="*/ 138948 w 99"/>
              <a:gd name="T49" fmla="*/ 82744 h 81"/>
              <a:gd name="T50" fmla="*/ 137387 w 99"/>
              <a:gd name="T51" fmla="*/ 93673 h 81"/>
              <a:gd name="T52" fmla="*/ 132703 w 99"/>
              <a:gd name="T53" fmla="*/ 103040 h 81"/>
              <a:gd name="T54" fmla="*/ 128019 w 99"/>
              <a:gd name="T55" fmla="*/ 112407 h 81"/>
              <a:gd name="T56" fmla="*/ 128019 w 99"/>
              <a:gd name="T57" fmla="*/ 112407 h 81"/>
              <a:gd name="T58" fmla="*/ 131142 w 99"/>
              <a:gd name="T59" fmla="*/ 118652 h 81"/>
              <a:gd name="T60" fmla="*/ 135825 w 99"/>
              <a:gd name="T61" fmla="*/ 126458 h 81"/>
              <a:gd name="T62" fmla="*/ 135825 w 99"/>
              <a:gd name="T63" fmla="*/ 126458 h 81"/>
              <a:gd name="T64" fmla="*/ 145193 w 99"/>
              <a:gd name="T65" fmla="*/ 115530 h 81"/>
              <a:gd name="T66" fmla="*/ 149876 w 99"/>
              <a:gd name="T67" fmla="*/ 101479 h 81"/>
              <a:gd name="T68" fmla="*/ 154560 w 99"/>
              <a:gd name="T69" fmla="*/ 87428 h 81"/>
              <a:gd name="T70" fmla="*/ 154560 w 99"/>
              <a:gd name="T71" fmla="*/ 74938 h 81"/>
              <a:gd name="T72" fmla="*/ 152999 w 99"/>
              <a:gd name="T73" fmla="*/ 59326 h 81"/>
              <a:gd name="T74" fmla="*/ 148315 w 99"/>
              <a:gd name="T75" fmla="*/ 45275 h 81"/>
              <a:gd name="T76" fmla="*/ 140509 w 99"/>
              <a:gd name="T77" fmla="*/ 34347 h 81"/>
              <a:gd name="T78" fmla="*/ 131142 w 99"/>
              <a:gd name="T79" fmla="*/ 23418 h 81"/>
              <a:gd name="T80" fmla="*/ 131142 w 99"/>
              <a:gd name="T81" fmla="*/ 23418 h 81"/>
              <a:gd name="T82" fmla="*/ 120213 w 99"/>
              <a:gd name="T83" fmla="*/ 12490 h 81"/>
              <a:gd name="T84" fmla="*/ 106162 w 99"/>
              <a:gd name="T85" fmla="*/ 4684 h 81"/>
              <a:gd name="T86" fmla="*/ 92112 w 99"/>
              <a:gd name="T87" fmla="*/ 1561 h 81"/>
              <a:gd name="T88" fmla="*/ 78061 w 99"/>
              <a:gd name="T89" fmla="*/ 0 h 81"/>
              <a:gd name="T90" fmla="*/ 62448 w 99"/>
              <a:gd name="T91" fmla="*/ 1561 h 81"/>
              <a:gd name="T92" fmla="*/ 48398 w 99"/>
              <a:gd name="T93" fmla="*/ 4684 h 81"/>
              <a:gd name="T94" fmla="*/ 34347 w 99"/>
              <a:gd name="T95" fmla="*/ 12490 h 81"/>
              <a:gd name="T96" fmla="*/ 23418 w 99"/>
              <a:gd name="T97" fmla="*/ 23418 h 81"/>
              <a:gd name="T98" fmla="*/ 23418 w 99"/>
              <a:gd name="T99" fmla="*/ 23418 h 81"/>
              <a:gd name="T100" fmla="*/ 14051 w 99"/>
              <a:gd name="T101" fmla="*/ 34347 h 81"/>
              <a:gd name="T102" fmla="*/ 6245 w 99"/>
              <a:gd name="T103" fmla="*/ 45275 h 81"/>
              <a:gd name="T104" fmla="*/ 1561 w 99"/>
              <a:gd name="T105" fmla="*/ 59326 h 81"/>
              <a:gd name="T106" fmla="*/ 0 w 99"/>
              <a:gd name="T107" fmla="*/ 74938 h 81"/>
              <a:gd name="T108" fmla="*/ 1561 w 99"/>
              <a:gd name="T109" fmla="*/ 87428 h 81"/>
              <a:gd name="T110" fmla="*/ 4684 w 99"/>
              <a:gd name="T111" fmla="*/ 101479 h 81"/>
              <a:gd name="T112" fmla="*/ 9367 w 99"/>
              <a:gd name="T113" fmla="*/ 115530 h 81"/>
              <a:gd name="T114" fmla="*/ 20296 w 99"/>
              <a:gd name="T115" fmla="*/ 126458 h 81"/>
              <a:gd name="T116" fmla="*/ 20296 w 99"/>
              <a:gd name="T117" fmla="*/ 126458 h 81"/>
              <a:gd name="T118" fmla="*/ 23418 w 99"/>
              <a:gd name="T119" fmla="*/ 118652 h 81"/>
              <a:gd name="T120" fmla="*/ 26541 w 99"/>
              <a:gd name="T121" fmla="*/ 112407 h 81"/>
              <a:gd name="T122" fmla="*/ 26541 w 99"/>
              <a:gd name="T123" fmla="*/ 112407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99" h="81">
                <a:moveTo>
                  <a:pt x="17" y="72"/>
                </a:moveTo>
                <a:lnTo>
                  <a:pt x="17" y="72"/>
                </a:lnTo>
                <a:lnTo>
                  <a:pt x="14" y="66"/>
                </a:lnTo>
                <a:lnTo>
                  <a:pt x="11" y="60"/>
                </a:lnTo>
                <a:lnTo>
                  <a:pt x="10" y="53"/>
                </a:lnTo>
                <a:lnTo>
                  <a:pt x="10" y="47"/>
                </a:lnTo>
                <a:lnTo>
                  <a:pt x="11" y="39"/>
                </a:lnTo>
                <a:lnTo>
                  <a:pt x="14" y="33"/>
                </a:lnTo>
                <a:lnTo>
                  <a:pt x="17" y="27"/>
                </a:lnTo>
                <a:lnTo>
                  <a:pt x="21" y="21"/>
                </a:lnTo>
                <a:lnTo>
                  <a:pt x="27" y="16"/>
                </a:lnTo>
                <a:lnTo>
                  <a:pt x="35" y="12"/>
                </a:lnTo>
                <a:lnTo>
                  <a:pt x="42" y="11"/>
                </a:lnTo>
                <a:lnTo>
                  <a:pt x="50" y="10"/>
                </a:lnTo>
                <a:lnTo>
                  <a:pt x="57" y="11"/>
                </a:lnTo>
                <a:lnTo>
                  <a:pt x="64" y="12"/>
                </a:lnTo>
                <a:lnTo>
                  <a:pt x="72" y="16"/>
                </a:lnTo>
                <a:lnTo>
                  <a:pt x="78" y="21"/>
                </a:lnTo>
                <a:lnTo>
                  <a:pt x="82" y="27"/>
                </a:lnTo>
                <a:lnTo>
                  <a:pt x="85" y="33"/>
                </a:lnTo>
                <a:lnTo>
                  <a:pt x="88" y="39"/>
                </a:lnTo>
                <a:lnTo>
                  <a:pt x="89" y="47"/>
                </a:lnTo>
                <a:lnTo>
                  <a:pt x="89" y="53"/>
                </a:lnTo>
                <a:lnTo>
                  <a:pt x="88" y="60"/>
                </a:lnTo>
                <a:lnTo>
                  <a:pt x="85" y="66"/>
                </a:lnTo>
                <a:lnTo>
                  <a:pt x="82" y="72"/>
                </a:lnTo>
                <a:lnTo>
                  <a:pt x="84" y="76"/>
                </a:lnTo>
                <a:lnTo>
                  <a:pt x="87" y="81"/>
                </a:lnTo>
                <a:lnTo>
                  <a:pt x="93" y="74"/>
                </a:lnTo>
                <a:lnTo>
                  <a:pt x="96" y="65"/>
                </a:lnTo>
                <a:lnTo>
                  <a:pt x="99" y="56"/>
                </a:lnTo>
                <a:lnTo>
                  <a:pt x="99" y="48"/>
                </a:lnTo>
                <a:lnTo>
                  <a:pt x="98" y="38"/>
                </a:lnTo>
                <a:lnTo>
                  <a:pt x="95" y="29"/>
                </a:lnTo>
                <a:lnTo>
                  <a:pt x="90" y="22"/>
                </a:lnTo>
                <a:lnTo>
                  <a:pt x="84" y="15"/>
                </a:lnTo>
                <a:lnTo>
                  <a:pt x="77" y="8"/>
                </a:lnTo>
                <a:lnTo>
                  <a:pt x="68" y="3"/>
                </a:lnTo>
                <a:lnTo>
                  <a:pt x="59" y="1"/>
                </a:lnTo>
                <a:lnTo>
                  <a:pt x="50" y="0"/>
                </a:lnTo>
                <a:lnTo>
                  <a:pt x="40" y="1"/>
                </a:lnTo>
                <a:lnTo>
                  <a:pt x="31" y="3"/>
                </a:lnTo>
                <a:lnTo>
                  <a:pt x="22" y="8"/>
                </a:lnTo>
                <a:lnTo>
                  <a:pt x="15" y="15"/>
                </a:lnTo>
                <a:lnTo>
                  <a:pt x="9" y="22"/>
                </a:lnTo>
                <a:lnTo>
                  <a:pt x="4" y="29"/>
                </a:lnTo>
                <a:lnTo>
                  <a:pt x="1" y="38"/>
                </a:lnTo>
                <a:lnTo>
                  <a:pt x="0" y="48"/>
                </a:lnTo>
                <a:lnTo>
                  <a:pt x="1" y="56"/>
                </a:lnTo>
                <a:lnTo>
                  <a:pt x="3" y="65"/>
                </a:lnTo>
                <a:lnTo>
                  <a:pt x="6" y="74"/>
                </a:lnTo>
                <a:lnTo>
                  <a:pt x="13" y="81"/>
                </a:lnTo>
                <a:lnTo>
                  <a:pt x="15" y="76"/>
                </a:lnTo>
                <a:lnTo>
                  <a:pt x="17" y="7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25" name="Freeform 1091">
            <a:extLst>
              <a:ext uri="{FF2B5EF4-FFF2-40B4-BE49-F238E27FC236}">
                <a16:creationId xmlns:a16="http://schemas.microsoft.com/office/drawing/2014/main" id="{3720D5B8-0CB0-46EE-B1BA-5B9816700678}"/>
              </a:ext>
            </a:extLst>
          </p:cNvPr>
          <p:cNvSpPr>
            <a:spLocks noEditPoints="1"/>
          </p:cNvSpPr>
          <p:nvPr/>
        </p:nvSpPr>
        <p:spPr bwMode="auto">
          <a:xfrm>
            <a:off x="4800600" y="4684185"/>
            <a:ext cx="61384" cy="63500"/>
          </a:xfrm>
          <a:custGeom>
            <a:avLst/>
            <a:gdLst>
              <a:gd name="T0" fmla="*/ 24226 w 29"/>
              <a:gd name="T1" fmla="*/ 46837 h 30"/>
              <a:gd name="T2" fmla="*/ 24226 w 29"/>
              <a:gd name="T3" fmla="*/ 46837 h 30"/>
              <a:gd name="T4" fmla="*/ 12921 w 29"/>
              <a:gd name="T5" fmla="*/ 45276 h 30"/>
              <a:gd name="T6" fmla="*/ 8075 w 29"/>
              <a:gd name="T7" fmla="*/ 39031 h 30"/>
              <a:gd name="T8" fmla="*/ 1615 w 29"/>
              <a:gd name="T9" fmla="*/ 32786 h 30"/>
              <a:gd name="T10" fmla="*/ 0 w 29"/>
              <a:gd name="T11" fmla="*/ 23419 h 30"/>
              <a:gd name="T12" fmla="*/ 0 w 29"/>
              <a:gd name="T13" fmla="*/ 23419 h 30"/>
              <a:gd name="T14" fmla="*/ 1615 w 29"/>
              <a:gd name="T15" fmla="*/ 14051 h 30"/>
              <a:gd name="T16" fmla="*/ 8075 w 29"/>
              <a:gd name="T17" fmla="*/ 7806 h 30"/>
              <a:gd name="T18" fmla="*/ 12921 w 29"/>
              <a:gd name="T19" fmla="*/ 3122 h 30"/>
              <a:gd name="T20" fmla="*/ 24226 w 29"/>
              <a:gd name="T21" fmla="*/ 0 h 30"/>
              <a:gd name="T22" fmla="*/ 24226 w 29"/>
              <a:gd name="T23" fmla="*/ 0 h 30"/>
              <a:gd name="T24" fmla="*/ 33916 w 29"/>
              <a:gd name="T25" fmla="*/ 3122 h 30"/>
              <a:gd name="T26" fmla="*/ 41992 w 29"/>
              <a:gd name="T27" fmla="*/ 7806 h 30"/>
              <a:gd name="T28" fmla="*/ 45222 w 29"/>
              <a:gd name="T29" fmla="*/ 14051 h 30"/>
              <a:gd name="T30" fmla="*/ 46837 w 29"/>
              <a:gd name="T31" fmla="*/ 23419 h 30"/>
              <a:gd name="T32" fmla="*/ 46837 w 29"/>
              <a:gd name="T33" fmla="*/ 23419 h 30"/>
              <a:gd name="T34" fmla="*/ 45222 w 29"/>
              <a:gd name="T35" fmla="*/ 32786 h 30"/>
              <a:gd name="T36" fmla="*/ 41992 w 29"/>
              <a:gd name="T37" fmla="*/ 39031 h 30"/>
              <a:gd name="T38" fmla="*/ 33916 w 29"/>
              <a:gd name="T39" fmla="*/ 45276 h 30"/>
              <a:gd name="T40" fmla="*/ 24226 w 29"/>
              <a:gd name="T41" fmla="*/ 46837 h 30"/>
              <a:gd name="T42" fmla="*/ 24226 w 29"/>
              <a:gd name="T43" fmla="*/ 46837 h 30"/>
              <a:gd name="T44" fmla="*/ 24226 w 29"/>
              <a:gd name="T45" fmla="*/ 15612 h 30"/>
              <a:gd name="T46" fmla="*/ 24226 w 29"/>
              <a:gd name="T47" fmla="*/ 15612 h 30"/>
              <a:gd name="T48" fmla="*/ 19381 w 29"/>
              <a:gd name="T49" fmla="*/ 15612 h 30"/>
              <a:gd name="T50" fmla="*/ 17766 w 29"/>
              <a:gd name="T51" fmla="*/ 17174 h 30"/>
              <a:gd name="T52" fmla="*/ 16151 w 29"/>
              <a:gd name="T53" fmla="*/ 20296 h 30"/>
              <a:gd name="T54" fmla="*/ 16151 w 29"/>
              <a:gd name="T55" fmla="*/ 23419 h 30"/>
              <a:gd name="T56" fmla="*/ 16151 w 29"/>
              <a:gd name="T57" fmla="*/ 23419 h 30"/>
              <a:gd name="T58" fmla="*/ 16151 w 29"/>
              <a:gd name="T59" fmla="*/ 28102 h 30"/>
              <a:gd name="T60" fmla="*/ 17766 w 29"/>
              <a:gd name="T61" fmla="*/ 29663 h 30"/>
              <a:gd name="T62" fmla="*/ 19381 w 29"/>
              <a:gd name="T63" fmla="*/ 31225 h 30"/>
              <a:gd name="T64" fmla="*/ 24226 w 29"/>
              <a:gd name="T65" fmla="*/ 31225 h 30"/>
              <a:gd name="T66" fmla="*/ 24226 w 29"/>
              <a:gd name="T67" fmla="*/ 31225 h 30"/>
              <a:gd name="T68" fmla="*/ 27456 w 29"/>
              <a:gd name="T69" fmla="*/ 31225 h 30"/>
              <a:gd name="T70" fmla="*/ 29071 w 29"/>
              <a:gd name="T71" fmla="*/ 29663 h 30"/>
              <a:gd name="T72" fmla="*/ 30686 w 29"/>
              <a:gd name="T73" fmla="*/ 28102 h 30"/>
              <a:gd name="T74" fmla="*/ 30686 w 29"/>
              <a:gd name="T75" fmla="*/ 23419 h 30"/>
              <a:gd name="T76" fmla="*/ 30686 w 29"/>
              <a:gd name="T77" fmla="*/ 23419 h 30"/>
              <a:gd name="T78" fmla="*/ 30686 w 29"/>
              <a:gd name="T79" fmla="*/ 20296 h 30"/>
              <a:gd name="T80" fmla="*/ 29071 w 29"/>
              <a:gd name="T81" fmla="*/ 17174 h 30"/>
              <a:gd name="T82" fmla="*/ 27456 w 29"/>
              <a:gd name="T83" fmla="*/ 15612 h 30"/>
              <a:gd name="T84" fmla="*/ 24226 w 29"/>
              <a:gd name="T85" fmla="*/ 15612 h 30"/>
              <a:gd name="T86" fmla="*/ 24226 w 29"/>
              <a:gd name="T87" fmla="*/ 15612 h 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 h="30">
                <a:moveTo>
                  <a:pt x="15" y="30"/>
                </a:moveTo>
                <a:lnTo>
                  <a:pt x="15" y="30"/>
                </a:lnTo>
                <a:lnTo>
                  <a:pt x="8" y="29"/>
                </a:lnTo>
                <a:lnTo>
                  <a:pt x="5" y="25"/>
                </a:lnTo>
                <a:lnTo>
                  <a:pt x="1" y="21"/>
                </a:lnTo>
                <a:lnTo>
                  <a:pt x="0" y="15"/>
                </a:lnTo>
                <a:lnTo>
                  <a:pt x="1" y="9"/>
                </a:lnTo>
                <a:lnTo>
                  <a:pt x="5" y="5"/>
                </a:lnTo>
                <a:lnTo>
                  <a:pt x="8" y="2"/>
                </a:lnTo>
                <a:lnTo>
                  <a:pt x="15" y="0"/>
                </a:lnTo>
                <a:lnTo>
                  <a:pt x="21" y="2"/>
                </a:lnTo>
                <a:lnTo>
                  <a:pt x="26" y="5"/>
                </a:lnTo>
                <a:lnTo>
                  <a:pt x="28" y="9"/>
                </a:lnTo>
                <a:lnTo>
                  <a:pt x="29" y="15"/>
                </a:lnTo>
                <a:lnTo>
                  <a:pt x="28" y="21"/>
                </a:lnTo>
                <a:lnTo>
                  <a:pt x="26" y="25"/>
                </a:lnTo>
                <a:lnTo>
                  <a:pt x="21" y="29"/>
                </a:lnTo>
                <a:lnTo>
                  <a:pt x="15" y="30"/>
                </a:lnTo>
                <a:close/>
                <a:moveTo>
                  <a:pt x="15" y="10"/>
                </a:moveTo>
                <a:lnTo>
                  <a:pt x="15" y="10"/>
                </a:lnTo>
                <a:lnTo>
                  <a:pt x="12" y="10"/>
                </a:lnTo>
                <a:lnTo>
                  <a:pt x="11" y="11"/>
                </a:lnTo>
                <a:lnTo>
                  <a:pt x="10" y="13"/>
                </a:lnTo>
                <a:lnTo>
                  <a:pt x="10" y="15"/>
                </a:lnTo>
                <a:lnTo>
                  <a:pt x="10" y="18"/>
                </a:lnTo>
                <a:lnTo>
                  <a:pt x="11" y="19"/>
                </a:lnTo>
                <a:lnTo>
                  <a:pt x="12" y="20"/>
                </a:lnTo>
                <a:lnTo>
                  <a:pt x="15" y="20"/>
                </a:lnTo>
                <a:lnTo>
                  <a:pt x="17" y="20"/>
                </a:lnTo>
                <a:lnTo>
                  <a:pt x="18" y="19"/>
                </a:lnTo>
                <a:lnTo>
                  <a:pt x="19" y="18"/>
                </a:lnTo>
                <a:lnTo>
                  <a:pt x="19" y="15"/>
                </a:lnTo>
                <a:lnTo>
                  <a:pt x="19" y="13"/>
                </a:lnTo>
                <a:lnTo>
                  <a:pt x="18" y="11"/>
                </a:lnTo>
                <a:lnTo>
                  <a:pt x="17" y="10"/>
                </a:lnTo>
                <a:lnTo>
                  <a:pt x="15"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26" name="Freeform 1092">
            <a:extLst>
              <a:ext uri="{FF2B5EF4-FFF2-40B4-BE49-F238E27FC236}">
                <a16:creationId xmlns:a16="http://schemas.microsoft.com/office/drawing/2014/main" id="{5283CCF3-3045-49F4-937C-FA46EC69D2FE}"/>
              </a:ext>
            </a:extLst>
          </p:cNvPr>
          <p:cNvSpPr>
            <a:spLocks noEditPoints="1"/>
          </p:cNvSpPr>
          <p:nvPr/>
        </p:nvSpPr>
        <p:spPr bwMode="auto">
          <a:xfrm>
            <a:off x="1291167" y="5154084"/>
            <a:ext cx="179917" cy="167216"/>
          </a:xfrm>
          <a:custGeom>
            <a:avLst/>
            <a:gdLst>
              <a:gd name="T0" fmla="*/ 121934 w 88"/>
              <a:gd name="T1" fmla="*/ 0 h 79"/>
              <a:gd name="T2" fmla="*/ 114216 w 88"/>
              <a:gd name="T3" fmla="*/ 0 h 79"/>
              <a:gd name="T4" fmla="*/ 114216 w 88"/>
              <a:gd name="T5" fmla="*/ 16007 h 79"/>
              <a:gd name="T6" fmla="*/ 121934 w 88"/>
              <a:gd name="T7" fmla="*/ 16007 h 79"/>
              <a:gd name="T8" fmla="*/ 121934 w 88"/>
              <a:gd name="T9" fmla="*/ 56026 h 79"/>
              <a:gd name="T10" fmla="*/ 13891 w 88"/>
              <a:gd name="T11" fmla="*/ 56026 h 79"/>
              <a:gd name="T12" fmla="*/ 13891 w 88"/>
              <a:gd name="T13" fmla="*/ 16007 h 79"/>
              <a:gd name="T14" fmla="*/ 21609 w 88"/>
              <a:gd name="T15" fmla="*/ 16007 h 79"/>
              <a:gd name="T16" fmla="*/ 21609 w 88"/>
              <a:gd name="T17" fmla="*/ 0 h 79"/>
              <a:gd name="T18" fmla="*/ 13891 w 88"/>
              <a:gd name="T19" fmla="*/ 0 h 79"/>
              <a:gd name="T20" fmla="*/ 13891 w 88"/>
              <a:gd name="T21" fmla="*/ 0 h 79"/>
              <a:gd name="T22" fmla="*/ 9261 w 88"/>
              <a:gd name="T23" fmla="*/ 1601 h 79"/>
              <a:gd name="T24" fmla="*/ 3087 w 88"/>
              <a:gd name="T25" fmla="*/ 4802 h 79"/>
              <a:gd name="T26" fmla="*/ 1543 w 88"/>
              <a:gd name="T27" fmla="*/ 9604 h 79"/>
              <a:gd name="T28" fmla="*/ 0 w 88"/>
              <a:gd name="T29" fmla="*/ 16007 h 79"/>
              <a:gd name="T30" fmla="*/ 0 w 88"/>
              <a:gd name="T31" fmla="*/ 86440 h 79"/>
              <a:gd name="T32" fmla="*/ 0 w 88"/>
              <a:gd name="T33" fmla="*/ 86440 h 79"/>
              <a:gd name="T34" fmla="*/ 1543 w 88"/>
              <a:gd name="T35" fmla="*/ 92843 h 79"/>
              <a:gd name="T36" fmla="*/ 3087 w 88"/>
              <a:gd name="T37" fmla="*/ 99246 h 79"/>
              <a:gd name="T38" fmla="*/ 9261 w 88"/>
              <a:gd name="T39" fmla="*/ 100846 h 79"/>
              <a:gd name="T40" fmla="*/ 13891 w 88"/>
              <a:gd name="T41" fmla="*/ 102447 h 79"/>
              <a:gd name="T42" fmla="*/ 60195 w 88"/>
              <a:gd name="T43" fmla="*/ 102447 h 79"/>
              <a:gd name="T44" fmla="*/ 60195 w 88"/>
              <a:gd name="T45" fmla="*/ 110451 h 79"/>
              <a:gd name="T46" fmla="*/ 37043 w 88"/>
              <a:gd name="T47" fmla="*/ 110451 h 79"/>
              <a:gd name="T48" fmla="*/ 37043 w 88"/>
              <a:gd name="T49" fmla="*/ 126458 h 79"/>
              <a:gd name="T50" fmla="*/ 98782 w 88"/>
              <a:gd name="T51" fmla="*/ 126458 h 79"/>
              <a:gd name="T52" fmla="*/ 98782 w 88"/>
              <a:gd name="T53" fmla="*/ 110451 h 79"/>
              <a:gd name="T54" fmla="*/ 75630 w 88"/>
              <a:gd name="T55" fmla="*/ 110451 h 79"/>
              <a:gd name="T56" fmla="*/ 75630 w 88"/>
              <a:gd name="T57" fmla="*/ 102447 h 79"/>
              <a:gd name="T58" fmla="*/ 121934 w 88"/>
              <a:gd name="T59" fmla="*/ 102447 h 79"/>
              <a:gd name="T60" fmla="*/ 121934 w 88"/>
              <a:gd name="T61" fmla="*/ 102447 h 79"/>
              <a:gd name="T62" fmla="*/ 126564 w 88"/>
              <a:gd name="T63" fmla="*/ 100846 h 79"/>
              <a:gd name="T64" fmla="*/ 132738 w 88"/>
              <a:gd name="T65" fmla="*/ 99246 h 79"/>
              <a:gd name="T66" fmla="*/ 134282 w 88"/>
              <a:gd name="T67" fmla="*/ 92843 h 79"/>
              <a:gd name="T68" fmla="*/ 135825 w 88"/>
              <a:gd name="T69" fmla="*/ 86440 h 79"/>
              <a:gd name="T70" fmla="*/ 135825 w 88"/>
              <a:gd name="T71" fmla="*/ 16007 h 79"/>
              <a:gd name="T72" fmla="*/ 135825 w 88"/>
              <a:gd name="T73" fmla="*/ 16007 h 79"/>
              <a:gd name="T74" fmla="*/ 134282 w 88"/>
              <a:gd name="T75" fmla="*/ 9604 h 79"/>
              <a:gd name="T76" fmla="*/ 132738 w 88"/>
              <a:gd name="T77" fmla="*/ 4802 h 79"/>
              <a:gd name="T78" fmla="*/ 126564 w 88"/>
              <a:gd name="T79" fmla="*/ 1601 h 79"/>
              <a:gd name="T80" fmla="*/ 121934 w 88"/>
              <a:gd name="T81" fmla="*/ 0 h 79"/>
              <a:gd name="T82" fmla="*/ 121934 w 88"/>
              <a:gd name="T83" fmla="*/ 0 h 79"/>
              <a:gd name="T84" fmla="*/ 13891 w 88"/>
              <a:gd name="T85" fmla="*/ 86440 h 79"/>
              <a:gd name="T86" fmla="*/ 13891 w 88"/>
              <a:gd name="T87" fmla="*/ 70432 h 79"/>
              <a:gd name="T88" fmla="*/ 121934 w 88"/>
              <a:gd name="T89" fmla="*/ 70432 h 79"/>
              <a:gd name="T90" fmla="*/ 121934 w 88"/>
              <a:gd name="T91" fmla="*/ 86440 h 79"/>
              <a:gd name="T92" fmla="*/ 13891 w 88"/>
              <a:gd name="T93" fmla="*/ 86440 h 7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88" h="79">
                <a:moveTo>
                  <a:pt x="79" y="0"/>
                </a:moveTo>
                <a:lnTo>
                  <a:pt x="74" y="0"/>
                </a:lnTo>
                <a:lnTo>
                  <a:pt x="74" y="10"/>
                </a:lnTo>
                <a:lnTo>
                  <a:pt x="79" y="10"/>
                </a:lnTo>
                <a:lnTo>
                  <a:pt x="79" y="35"/>
                </a:lnTo>
                <a:lnTo>
                  <a:pt x="9" y="35"/>
                </a:lnTo>
                <a:lnTo>
                  <a:pt x="9" y="10"/>
                </a:lnTo>
                <a:lnTo>
                  <a:pt x="14" y="10"/>
                </a:lnTo>
                <a:lnTo>
                  <a:pt x="14" y="0"/>
                </a:lnTo>
                <a:lnTo>
                  <a:pt x="9" y="0"/>
                </a:lnTo>
                <a:lnTo>
                  <a:pt x="6" y="1"/>
                </a:lnTo>
                <a:lnTo>
                  <a:pt x="2" y="3"/>
                </a:lnTo>
                <a:lnTo>
                  <a:pt x="1" y="6"/>
                </a:lnTo>
                <a:lnTo>
                  <a:pt x="0" y="10"/>
                </a:lnTo>
                <a:lnTo>
                  <a:pt x="0" y="54"/>
                </a:lnTo>
                <a:lnTo>
                  <a:pt x="1" y="58"/>
                </a:lnTo>
                <a:lnTo>
                  <a:pt x="2" y="62"/>
                </a:lnTo>
                <a:lnTo>
                  <a:pt x="6" y="63"/>
                </a:lnTo>
                <a:lnTo>
                  <a:pt x="9" y="64"/>
                </a:lnTo>
                <a:lnTo>
                  <a:pt x="39" y="64"/>
                </a:lnTo>
                <a:lnTo>
                  <a:pt x="39" y="69"/>
                </a:lnTo>
                <a:lnTo>
                  <a:pt x="24" y="69"/>
                </a:lnTo>
                <a:lnTo>
                  <a:pt x="24" y="79"/>
                </a:lnTo>
                <a:lnTo>
                  <a:pt x="64" y="79"/>
                </a:lnTo>
                <a:lnTo>
                  <a:pt x="64" y="69"/>
                </a:lnTo>
                <a:lnTo>
                  <a:pt x="49" y="69"/>
                </a:lnTo>
                <a:lnTo>
                  <a:pt x="49" y="64"/>
                </a:lnTo>
                <a:lnTo>
                  <a:pt x="79" y="64"/>
                </a:lnTo>
                <a:lnTo>
                  <a:pt x="82" y="63"/>
                </a:lnTo>
                <a:lnTo>
                  <a:pt x="86" y="62"/>
                </a:lnTo>
                <a:lnTo>
                  <a:pt x="87" y="58"/>
                </a:lnTo>
                <a:lnTo>
                  <a:pt x="88" y="54"/>
                </a:lnTo>
                <a:lnTo>
                  <a:pt x="88" y="10"/>
                </a:lnTo>
                <a:lnTo>
                  <a:pt x="87" y="6"/>
                </a:lnTo>
                <a:lnTo>
                  <a:pt x="86" y="3"/>
                </a:lnTo>
                <a:lnTo>
                  <a:pt x="82" y="1"/>
                </a:lnTo>
                <a:lnTo>
                  <a:pt x="79" y="0"/>
                </a:lnTo>
                <a:close/>
                <a:moveTo>
                  <a:pt x="9" y="54"/>
                </a:moveTo>
                <a:lnTo>
                  <a:pt x="9" y="44"/>
                </a:lnTo>
                <a:lnTo>
                  <a:pt x="79" y="44"/>
                </a:lnTo>
                <a:lnTo>
                  <a:pt x="79" y="54"/>
                </a:lnTo>
                <a:lnTo>
                  <a:pt x="9" y="5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27" name="Freeform 1093">
            <a:extLst>
              <a:ext uri="{FF2B5EF4-FFF2-40B4-BE49-F238E27FC236}">
                <a16:creationId xmlns:a16="http://schemas.microsoft.com/office/drawing/2014/main" id="{4715E690-5967-4A54-BF80-99233DE01DBA}"/>
              </a:ext>
            </a:extLst>
          </p:cNvPr>
          <p:cNvSpPr>
            <a:spLocks/>
          </p:cNvSpPr>
          <p:nvPr/>
        </p:nvSpPr>
        <p:spPr bwMode="auto">
          <a:xfrm>
            <a:off x="1335618" y="5071534"/>
            <a:ext cx="93133" cy="131233"/>
          </a:xfrm>
          <a:custGeom>
            <a:avLst/>
            <a:gdLst>
              <a:gd name="T0" fmla="*/ 70256 w 46"/>
              <a:gd name="T1" fmla="*/ 61272 h 61"/>
              <a:gd name="T2" fmla="*/ 59565 w 46"/>
              <a:gd name="T3" fmla="*/ 48372 h 61"/>
              <a:gd name="T4" fmla="*/ 42765 w 46"/>
              <a:gd name="T5" fmla="*/ 67721 h 61"/>
              <a:gd name="T6" fmla="*/ 42765 w 46"/>
              <a:gd name="T7" fmla="*/ 0 h 61"/>
              <a:gd name="T8" fmla="*/ 27491 w 46"/>
              <a:gd name="T9" fmla="*/ 0 h 61"/>
              <a:gd name="T10" fmla="*/ 27491 w 46"/>
              <a:gd name="T11" fmla="*/ 67721 h 61"/>
              <a:gd name="T12" fmla="*/ 10691 w 46"/>
              <a:gd name="T13" fmla="*/ 48372 h 61"/>
              <a:gd name="T14" fmla="*/ 0 w 46"/>
              <a:gd name="T15" fmla="*/ 61272 h 61"/>
              <a:gd name="T16" fmla="*/ 35128 w 46"/>
              <a:gd name="T17" fmla="*/ 98357 h 61"/>
              <a:gd name="T18" fmla="*/ 70256 w 46"/>
              <a:gd name="T19" fmla="*/ 61272 h 6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6" h="61">
                <a:moveTo>
                  <a:pt x="46" y="38"/>
                </a:moveTo>
                <a:lnTo>
                  <a:pt x="39" y="30"/>
                </a:lnTo>
                <a:lnTo>
                  <a:pt x="28" y="42"/>
                </a:lnTo>
                <a:lnTo>
                  <a:pt x="28" y="0"/>
                </a:lnTo>
                <a:lnTo>
                  <a:pt x="18" y="0"/>
                </a:lnTo>
                <a:lnTo>
                  <a:pt x="18" y="42"/>
                </a:lnTo>
                <a:lnTo>
                  <a:pt x="7" y="30"/>
                </a:lnTo>
                <a:lnTo>
                  <a:pt x="0" y="38"/>
                </a:lnTo>
                <a:lnTo>
                  <a:pt x="23" y="61"/>
                </a:lnTo>
                <a:lnTo>
                  <a:pt x="46" y="3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28" name="Freeform 1094">
            <a:extLst>
              <a:ext uri="{FF2B5EF4-FFF2-40B4-BE49-F238E27FC236}">
                <a16:creationId xmlns:a16="http://schemas.microsoft.com/office/drawing/2014/main" id="{D2CC75AE-231F-415D-8B31-A358988153C7}"/>
              </a:ext>
            </a:extLst>
          </p:cNvPr>
          <p:cNvSpPr>
            <a:spLocks noEditPoints="1"/>
          </p:cNvSpPr>
          <p:nvPr/>
        </p:nvSpPr>
        <p:spPr bwMode="auto">
          <a:xfrm>
            <a:off x="1784352" y="5154084"/>
            <a:ext cx="182033" cy="167216"/>
          </a:xfrm>
          <a:custGeom>
            <a:avLst/>
            <a:gdLst>
              <a:gd name="T0" fmla="*/ 120564 w 89"/>
              <a:gd name="T1" fmla="*/ 0 h 79"/>
              <a:gd name="T2" fmla="*/ 105303 w 89"/>
              <a:gd name="T3" fmla="*/ 0 h 79"/>
              <a:gd name="T4" fmla="*/ 105303 w 89"/>
              <a:gd name="T5" fmla="*/ 16007 h 79"/>
              <a:gd name="T6" fmla="*/ 120564 w 89"/>
              <a:gd name="T7" fmla="*/ 16007 h 79"/>
              <a:gd name="T8" fmla="*/ 120564 w 89"/>
              <a:gd name="T9" fmla="*/ 56026 h 79"/>
              <a:gd name="T10" fmla="*/ 15261 w 89"/>
              <a:gd name="T11" fmla="*/ 56026 h 79"/>
              <a:gd name="T12" fmla="*/ 15261 w 89"/>
              <a:gd name="T13" fmla="*/ 16007 h 79"/>
              <a:gd name="T14" fmla="*/ 30522 w 89"/>
              <a:gd name="T15" fmla="*/ 16007 h 79"/>
              <a:gd name="T16" fmla="*/ 30522 w 89"/>
              <a:gd name="T17" fmla="*/ 0 h 79"/>
              <a:gd name="T18" fmla="*/ 15261 w 89"/>
              <a:gd name="T19" fmla="*/ 0 h 79"/>
              <a:gd name="T20" fmla="*/ 15261 w 89"/>
              <a:gd name="T21" fmla="*/ 0 h 79"/>
              <a:gd name="T22" fmla="*/ 10683 w 89"/>
              <a:gd name="T23" fmla="*/ 1601 h 79"/>
              <a:gd name="T24" fmla="*/ 4578 w 89"/>
              <a:gd name="T25" fmla="*/ 4802 h 79"/>
              <a:gd name="T26" fmla="*/ 3052 w 89"/>
              <a:gd name="T27" fmla="*/ 9604 h 79"/>
              <a:gd name="T28" fmla="*/ 0 w 89"/>
              <a:gd name="T29" fmla="*/ 16007 h 79"/>
              <a:gd name="T30" fmla="*/ 0 w 89"/>
              <a:gd name="T31" fmla="*/ 86440 h 79"/>
              <a:gd name="T32" fmla="*/ 0 w 89"/>
              <a:gd name="T33" fmla="*/ 86440 h 79"/>
              <a:gd name="T34" fmla="*/ 3052 w 89"/>
              <a:gd name="T35" fmla="*/ 92843 h 79"/>
              <a:gd name="T36" fmla="*/ 4578 w 89"/>
              <a:gd name="T37" fmla="*/ 99246 h 79"/>
              <a:gd name="T38" fmla="*/ 10683 w 89"/>
              <a:gd name="T39" fmla="*/ 100846 h 79"/>
              <a:gd name="T40" fmla="*/ 15261 w 89"/>
              <a:gd name="T41" fmla="*/ 102447 h 79"/>
              <a:gd name="T42" fmla="*/ 61045 w 89"/>
              <a:gd name="T43" fmla="*/ 102447 h 79"/>
              <a:gd name="T44" fmla="*/ 61045 w 89"/>
              <a:gd name="T45" fmla="*/ 110451 h 79"/>
              <a:gd name="T46" fmla="*/ 38153 w 89"/>
              <a:gd name="T47" fmla="*/ 110451 h 79"/>
              <a:gd name="T48" fmla="*/ 38153 w 89"/>
              <a:gd name="T49" fmla="*/ 126458 h 79"/>
              <a:gd name="T50" fmla="*/ 99198 w 89"/>
              <a:gd name="T51" fmla="*/ 126458 h 79"/>
              <a:gd name="T52" fmla="*/ 99198 w 89"/>
              <a:gd name="T53" fmla="*/ 110451 h 79"/>
              <a:gd name="T54" fmla="*/ 76306 w 89"/>
              <a:gd name="T55" fmla="*/ 110451 h 79"/>
              <a:gd name="T56" fmla="*/ 76306 w 89"/>
              <a:gd name="T57" fmla="*/ 102447 h 79"/>
              <a:gd name="T58" fmla="*/ 120564 w 89"/>
              <a:gd name="T59" fmla="*/ 102447 h 79"/>
              <a:gd name="T60" fmla="*/ 120564 w 89"/>
              <a:gd name="T61" fmla="*/ 102447 h 79"/>
              <a:gd name="T62" fmla="*/ 126668 w 89"/>
              <a:gd name="T63" fmla="*/ 100846 h 79"/>
              <a:gd name="T64" fmla="*/ 132773 w 89"/>
              <a:gd name="T65" fmla="*/ 99246 h 79"/>
              <a:gd name="T66" fmla="*/ 134299 w 89"/>
              <a:gd name="T67" fmla="*/ 92843 h 79"/>
              <a:gd name="T68" fmla="*/ 135825 w 89"/>
              <a:gd name="T69" fmla="*/ 86440 h 79"/>
              <a:gd name="T70" fmla="*/ 135825 w 89"/>
              <a:gd name="T71" fmla="*/ 16007 h 79"/>
              <a:gd name="T72" fmla="*/ 135825 w 89"/>
              <a:gd name="T73" fmla="*/ 16007 h 79"/>
              <a:gd name="T74" fmla="*/ 134299 w 89"/>
              <a:gd name="T75" fmla="*/ 9604 h 79"/>
              <a:gd name="T76" fmla="*/ 132773 w 89"/>
              <a:gd name="T77" fmla="*/ 4802 h 79"/>
              <a:gd name="T78" fmla="*/ 126668 w 89"/>
              <a:gd name="T79" fmla="*/ 1601 h 79"/>
              <a:gd name="T80" fmla="*/ 120564 w 89"/>
              <a:gd name="T81" fmla="*/ 0 h 79"/>
              <a:gd name="T82" fmla="*/ 120564 w 89"/>
              <a:gd name="T83" fmla="*/ 0 h 79"/>
              <a:gd name="T84" fmla="*/ 15261 w 89"/>
              <a:gd name="T85" fmla="*/ 86440 h 79"/>
              <a:gd name="T86" fmla="*/ 15261 w 89"/>
              <a:gd name="T87" fmla="*/ 70432 h 79"/>
              <a:gd name="T88" fmla="*/ 120564 w 89"/>
              <a:gd name="T89" fmla="*/ 70432 h 79"/>
              <a:gd name="T90" fmla="*/ 120564 w 89"/>
              <a:gd name="T91" fmla="*/ 86440 h 79"/>
              <a:gd name="T92" fmla="*/ 15261 w 89"/>
              <a:gd name="T93" fmla="*/ 86440 h 7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89" h="79">
                <a:moveTo>
                  <a:pt x="79" y="0"/>
                </a:moveTo>
                <a:lnTo>
                  <a:pt x="69" y="0"/>
                </a:lnTo>
                <a:lnTo>
                  <a:pt x="69" y="10"/>
                </a:lnTo>
                <a:lnTo>
                  <a:pt x="79" y="10"/>
                </a:lnTo>
                <a:lnTo>
                  <a:pt x="79" y="35"/>
                </a:lnTo>
                <a:lnTo>
                  <a:pt x="10" y="35"/>
                </a:lnTo>
                <a:lnTo>
                  <a:pt x="10" y="10"/>
                </a:lnTo>
                <a:lnTo>
                  <a:pt x="20" y="10"/>
                </a:lnTo>
                <a:lnTo>
                  <a:pt x="20" y="0"/>
                </a:lnTo>
                <a:lnTo>
                  <a:pt x="10" y="0"/>
                </a:lnTo>
                <a:lnTo>
                  <a:pt x="7" y="1"/>
                </a:lnTo>
                <a:lnTo>
                  <a:pt x="3" y="3"/>
                </a:lnTo>
                <a:lnTo>
                  <a:pt x="2" y="6"/>
                </a:lnTo>
                <a:lnTo>
                  <a:pt x="0" y="10"/>
                </a:lnTo>
                <a:lnTo>
                  <a:pt x="0" y="54"/>
                </a:lnTo>
                <a:lnTo>
                  <a:pt x="2" y="58"/>
                </a:lnTo>
                <a:lnTo>
                  <a:pt x="3" y="62"/>
                </a:lnTo>
                <a:lnTo>
                  <a:pt x="7" y="63"/>
                </a:lnTo>
                <a:lnTo>
                  <a:pt x="10" y="64"/>
                </a:lnTo>
                <a:lnTo>
                  <a:pt x="40" y="64"/>
                </a:lnTo>
                <a:lnTo>
                  <a:pt x="40" y="69"/>
                </a:lnTo>
                <a:lnTo>
                  <a:pt x="25" y="69"/>
                </a:lnTo>
                <a:lnTo>
                  <a:pt x="25" y="79"/>
                </a:lnTo>
                <a:lnTo>
                  <a:pt x="65" y="79"/>
                </a:lnTo>
                <a:lnTo>
                  <a:pt x="65" y="69"/>
                </a:lnTo>
                <a:lnTo>
                  <a:pt x="50" y="69"/>
                </a:lnTo>
                <a:lnTo>
                  <a:pt x="50" y="64"/>
                </a:lnTo>
                <a:lnTo>
                  <a:pt x="79" y="64"/>
                </a:lnTo>
                <a:lnTo>
                  <a:pt x="83" y="63"/>
                </a:lnTo>
                <a:lnTo>
                  <a:pt x="87" y="62"/>
                </a:lnTo>
                <a:lnTo>
                  <a:pt x="88" y="58"/>
                </a:lnTo>
                <a:lnTo>
                  <a:pt x="89" y="54"/>
                </a:lnTo>
                <a:lnTo>
                  <a:pt x="89" y="10"/>
                </a:lnTo>
                <a:lnTo>
                  <a:pt x="88" y="6"/>
                </a:lnTo>
                <a:lnTo>
                  <a:pt x="87" y="3"/>
                </a:lnTo>
                <a:lnTo>
                  <a:pt x="83" y="1"/>
                </a:lnTo>
                <a:lnTo>
                  <a:pt x="79" y="0"/>
                </a:lnTo>
                <a:close/>
                <a:moveTo>
                  <a:pt x="10" y="54"/>
                </a:moveTo>
                <a:lnTo>
                  <a:pt x="10" y="44"/>
                </a:lnTo>
                <a:lnTo>
                  <a:pt x="79" y="44"/>
                </a:lnTo>
                <a:lnTo>
                  <a:pt x="79" y="54"/>
                </a:lnTo>
                <a:lnTo>
                  <a:pt x="10" y="5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29" name="Freeform 1095">
            <a:extLst>
              <a:ext uri="{FF2B5EF4-FFF2-40B4-BE49-F238E27FC236}">
                <a16:creationId xmlns:a16="http://schemas.microsoft.com/office/drawing/2014/main" id="{1728AD5E-6140-4DAC-B021-C30198696F38}"/>
              </a:ext>
            </a:extLst>
          </p:cNvPr>
          <p:cNvSpPr>
            <a:spLocks/>
          </p:cNvSpPr>
          <p:nvPr/>
        </p:nvSpPr>
        <p:spPr bwMode="auto">
          <a:xfrm>
            <a:off x="1828800" y="5077885"/>
            <a:ext cx="93133" cy="131233"/>
          </a:xfrm>
          <a:custGeom>
            <a:avLst/>
            <a:gdLst>
              <a:gd name="T0" fmla="*/ 28401 w 47"/>
              <a:gd name="T1" fmla="*/ 31728 h 62"/>
              <a:gd name="T2" fmla="*/ 28401 w 47"/>
              <a:gd name="T3" fmla="*/ 98357 h 62"/>
              <a:gd name="T4" fmla="*/ 43349 w 47"/>
              <a:gd name="T5" fmla="*/ 98357 h 62"/>
              <a:gd name="T6" fmla="*/ 43349 w 47"/>
              <a:gd name="T7" fmla="*/ 31728 h 62"/>
              <a:gd name="T8" fmla="*/ 59792 w 47"/>
              <a:gd name="T9" fmla="*/ 49179 h 62"/>
              <a:gd name="T10" fmla="*/ 70256 w 47"/>
              <a:gd name="T11" fmla="*/ 38074 h 62"/>
              <a:gd name="T12" fmla="*/ 35875 w 47"/>
              <a:gd name="T13" fmla="*/ 0 h 62"/>
              <a:gd name="T14" fmla="*/ 0 w 47"/>
              <a:gd name="T15" fmla="*/ 38074 h 62"/>
              <a:gd name="T16" fmla="*/ 11958 w 47"/>
              <a:gd name="T17" fmla="*/ 49179 h 62"/>
              <a:gd name="T18" fmla="*/ 28401 w 47"/>
              <a:gd name="T19" fmla="*/ 31728 h 6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 h="62">
                <a:moveTo>
                  <a:pt x="19" y="20"/>
                </a:moveTo>
                <a:lnTo>
                  <a:pt x="19" y="62"/>
                </a:lnTo>
                <a:lnTo>
                  <a:pt x="29" y="62"/>
                </a:lnTo>
                <a:lnTo>
                  <a:pt x="29" y="20"/>
                </a:lnTo>
                <a:lnTo>
                  <a:pt x="40" y="31"/>
                </a:lnTo>
                <a:lnTo>
                  <a:pt x="47" y="24"/>
                </a:lnTo>
                <a:lnTo>
                  <a:pt x="24" y="0"/>
                </a:lnTo>
                <a:lnTo>
                  <a:pt x="0" y="24"/>
                </a:lnTo>
                <a:lnTo>
                  <a:pt x="8" y="31"/>
                </a:lnTo>
                <a:lnTo>
                  <a:pt x="19" y="2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30" name="Freeform 1096">
            <a:extLst>
              <a:ext uri="{FF2B5EF4-FFF2-40B4-BE49-F238E27FC236}">
                <a16:creationId xmlns:a16="http://schemas.microsoft.com/office/drawing/2014/main" id="{30386793-516A-43A2-A054-79CCD11F2146}"/>
              </a:ext>
            </a:extLst>
          </p:cNvPr>
          <p:cNvSpPr>
            <a:spLocks noEditPoints="1"/>
          </p:cNvSpPr>
          <p:nvPr/>
        </p:nvSpPr>
        <p:spPr bwMode="auto">
          <a:xfrm>
            <a:off x="2277534" y="5103285"/>
            <a:ext cx="182033" cy="188383"/>
          </a:xfrm>
          <a:custGeom>
            <a:avLst/>
            <a:gdLst>
              <a:gd name="T0" fmla="*/ 120564 w 89"/>
              <a:gd name="T1" fmla="*/ 0 h 89"/>
              <a:gd name="T2" fmla="*/ 15261 w 89"/>
              <a:gd name="T3" fmla="*/ 0 h 89"/>
              <a:gd name="T4" fmla="*/ 15261 w 89"/>
              <a:gd name="T5" fmla="*/ 0 h 89"/>
              <a:gd name="T6" fmla="*/ 9157 w 89"/>
              <a:gd name="T7" fmla="*/ 3157 h 89"/>
              <a:gd name="T8" fmla="*/ 4578 w 89"/>
              <a:gd name="T9" fmla="*/ 4736 h 89"/>
              <a:gd name="T10" fmla="*/ 1526 w 89"/>
              <a:gd name="T11" fmla="*/ 11051 h 89"/>
              <a:gd name="T12" fmla="*/ 0 w 89"/>
              <a:gd name="T13" fmla="*/ 15787 h 89"/>
              <a:gd name="T14" fmla="*/ 0 w 89"/>
              <a:gd name="T15" fmla="*/ 124721 h 89"/>
              <a:gd name="T16" fmla="*/ 0 w 89"/>
              <a:gd name="T17" fmla="*/ 124721 h 89"/>
              <a:gd name="T18" fmla="*/ 1526 w 89"/>
              <a:gd name="T19" fmla="*/ 131036 h 89"/>
              <a:gd name="T20" fmla="*/ 4578 w 89"/>
              <a:gd name="T21" fmla="*/ 137351 h 89"/>
              <a:gd name="T22" fmla="*/ 9157 w 89"/>
              <a:gd name="T23" fmla="*/ 138929 h 89"/>
              <a:gd name="T24" fmla="*/ 15261 w 89"/>
              <a:gd name="T25" fmla="*/ 140508 h 89"/>
              <a:gd name="T26" fmla="*/ 120564 w 89"/>
              <a:gd name="T27" fmla="*/ 140508 h 89"/>
              <a:gd name="T28" fmla="*/ 120564 w 89"/>
              <a:gd name="T29" fmla="*/ 140508 h 89"/>
              <a:gd name="T30" fmla="*/ 126668 w 89"/>
              <a:gd name="T31" fmla="*/ 138929 h 89"/>
              <a:gd name="T32" fmla="*/ 132773 w 89"/>
              <a:gd name="T33" fmla="*/ 137351 h 89"/>
              <a:gd name="T34" fmla="*/ 134299 w 89"/>
              <a:gd name="T35" fmla="*/ 131036 h 89"/>
              <a:gd name="T36" fmla="*/ 135825 w 89"/>
              <a:gd name="T37" fmla="*/ 124721 h 89"/>
              <a:gd name="T38" fmla="*/ 135825 w 89"/>
              <a:gd name="T39" fmla="*/ 15787 h 89"/>
              <a:gd name="T40" fmla="*/ 135825 w 89"/>
              <a:gd name="T41" fmla="*/ 15787 h 89"/>
              <a:gd name="T42" fmla="*/ 134299 w 89"/>
              <a:gd name="T43" fmla="*/ 11051 h 89"/>
              <a:gd name="T44" fmla="*/ 132773 w 89"/>
              <a:gd name="T45" fmla="*/ 4736 h 89"/>
              <a:gd name="T46" fmla="*/ 126668 w 89"/>
              <a:gd name="T47" fmla="*/ 3157 h 89"/>
              <a:gd name="T48" fmla="*/ 120564 w 89"/>
              <a:gd name="T49" fmla="*/ 0 h 89"/>
              <a:gd name="T50" fmla="*/ 120564 w 89"/>
              <a:gd name="T51" fmla="*/ 0 h 89"/>
              <a:gd name="T52" fmla="*/ 120564 w 89"/>
              <a:gd name="T53" fmla="*/ 124721 h 89"/>
              <a:gd name="T54" fmla="*/ 15261 w 89"/>
              <a:gd name="T55" fmla="*/ 124721 h 89"/>
              <a:gd name="T56" fmla="*/ 15261 w 89"/>
              <a:gd name="T57" fmla="*/ 15787 h 89"/>
              <a:gd name="T58" fmla="*/ 120564 w 89"/>
              <a:gd name="T59" fmla="*/ 15787 h 89"/>
              <a:gd name="T60" fmla="*/ 120564 w 89"/>
              <a:gd name="T61" fmla="*/ 124721 h 8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89" h="89">
                <a:moveTo>
                  <a:pt x="79" y="0"/>
                </a:moveTo>
                <a:lnTo>
                  <a:pt x="10" y="0"/>
                </a:lnTo>
                <a:lnTo>
                  <a:pt x="6" y="2"/>
                </a:lnTo>
                <a:lnTo>
                  <a:pt x="3" y="3"/>
                </a:lnTo>
                <a:lnTo>
                  <a:pt x="1" y="7"/>
                </a:lnTo>
                <a:lnTo>
                  <a:pt x="0" y="10"/>
                </a:lnTo>
                <a:lnTo>
                  <a:pt x="0" y="79"/>
                </a:lnTo>
                <a:lnTo>
                  <a:pt x="1" y="83"/>
                </a:lnTo>
                <a:lnTo>
                  <a:pt x="3" y="87"/>
                </a:lnTo>
                <a:lnTo>
                  <a:pt x="6" y="88"/>
                </a:lnTo>
                <a:lnTo>
                  <a:pt x="10" y="89"/>
                </a:lnTo>
                <a:lnTo>
                  <a:pt x="79" y="89"/>
                </a:lnTo>
                <a:lnTo>
                  <a:pt x="83" y="88"/>
                </a:lnTo>
                <a:lnTo>
                  <a:pt x="87" y="87"/>
                </a:lnTo>
                <a:lnTo>
                  <a:pt x="88" y="83"/>
                </a:lnTo>
                <a:lnTo>
                  <a:pt x="89" y="79"/>
                </a:lnTo>
                <a:lnTo>
                  <a:pt x="89" y="10"/>
                </a:lnTo>
                <a:lnTo>
                  <a:pt x="88" y="7"/>
                </a:lnTo>
                <a:lnTo>
                  <a:pt x="87" y="3"/>
                </a:lnTo>
                <a:lnTo>
                  <a:pt x="83" y="2"/>
                </a:lnTo>
                <a:lnTo>
                  <a:pt x="79" y="0"/>
                </a:lnTo>
                <a:close/>
                <a:moveTo>
                  <a:pt x="79" y="79"/>
                </a:moveTo>
                <a:lnTo>
                  <a:pt x="10" y="79"/>
                </a:lnTo>
                <a:lnTo>
                  <a:pt x="10" y="10"/>
                </a:lnTo>
                <a:lnTo>
                  <a:pt x="79" y="10"/>
                </a:lnTo>
                <a:lnTo>
                  <a:pt x="79" y="7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31" name="Freeform 1097">
            <a:extLst>
              <a:ext uri="{FF2B5EF4-FFF2-40B4-BE49-F238E27FC236}">
                <a16:creationId xmlns:a16="http://schemas.microsoft.com/office/drawing/2014/main" id="{403A201F-7081-4387-B0D5-74A26AD22190}"/>
              </a:ext>
            </a:extLst>
          </p:cNvPr>
          <p:cNvSpPr>
            <a:spLocks/>
          </p:cNvSpPr>
          <p:nvPr/>
        </p:nvSpPr>
        <p:spPr bwMode="auto">
          <a:xfrm>
            <a:off x="2321984" y="5147734"/>
            <a:ext cx="93133" cy="105833"/>
          </a:xfrm>
          <a:custGeom>
            <a:avLst/>
            <a:gdLst>
              <a:gd name="T0" fmla="*/ 70256 w 47"/>
              <a:gd name="T1" fmla="*/ 44405 h 52"/>
              <a:gd name="T2" fmla="*/ 59792 w 47"/>
              <a:gd name="T3" fmla="*/ 32155 h 52"/>
              <a:gd name="T4" fmla="*/ 43349 w 47"/>
              <a:gd name="T5" fmla="*/ 48999 h 52"/>
              <a:gd name="T6" fmla="*/ 43349 w 47"/>
              <a:gd name="T7" fmla="*/ 0 h 52"/>
              <a:gd name="T8" fmla="*/ 28401 w 47"/>
              <a:gd name="T9" fmla="*/ 0 h 52"/>
              <a:gd name="T10" fmla="*/ 28401 w 47"/>
              <a:gd name="T11" fmla="*/ 48999 h 52"/>
              <a:gd name="T12" fmla="*/ 11958 w 47"/>
              <a:gd name="T13" fmla="*/ 32155 h 52"/>
              <a:gd name="T14" fmla="*/ 0 w 47"/>
              <a:gd name="T15" fmla="*/ 44405 h 52"/>
              <a:gd name="T16" fmla="*/ 35875 w 47"/>
              <a:gd name="T17" fmla="*/ 79623 h 52"/>
              <a:gd name="T18" fmla="*/ 70256 w 47"/>
              <a:gd name="T19" fmla="*/ 44405 h 5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 h="52">
                <a:moveTo>
                  <a:pt x="47" y="29"/>
                </a:moveTo>
                <a:lnTo>
                  <a:pt x="40" y="21"/>
                </a:lnTo>
                <a:lnTo>
                  <a:pt x="29" y="32"/>
                </a:lnTo>
                <a:lnTo>
                  <a:pt x="29" y="0"/>
                </a:lnTo>
                <a:lnTo>
                  <a:pt x="19" y="0"/>
                </a:lnTo>
                <a:lnTo>
                  <a:pt x="19" y="32"/>
                </a:lnTo>
                <a:lnTo>
                  <a:pt x="8" y="21"/>
                </a:lnTo>
                <a:lnTo>
                  <a:pt x="0" y="29"/>
                </a:lnTo>
                <a:lnTo>
                  <a:pt x="24" y="52"/>
                </a:lnTo>
                <a:lnTo>
                  <a:pt x="47" y="2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32" name="Freeform 1098">
            <a:extLst>
              <a:ext uri="{FF2B5EF4-FFF2-40B4-BE49-F238E27FC236}">
                <a16:creationId xmlns:a16="http://schemas.microsoft.com/office/drawing/2014/main" id="{28005718-D1E7-49E1-BD9C-DD499B13536A}"/>
              </a:ext>
            </a:extLst>
          </p:cNvPr>
          <p:cNvSpPr>
            <a:spLocks noEditPoints="1"/>
          </p:cNvSpPr>
          <p:nvPr/>
        </p:nvSpPr>
        <p:spPr bwMode="auto">
          <a:xfrm>
            <a:off x="2770718" y="5103285"/>
            <a:ext cx="182033" cy="188383"/>
          </a:xfrm>
          <a:custGeom>
            <a:avLst/>
            <a:gdLst>
              <a:gd name="T0" fmla="*/ 120564 w 89"/>
              <a:gd name="T1" fmla="*/ 0 h 89"/>
              <a:gd name="T2" fmla="*/ 15261 w 89"/>
              <a:gd name="T3" fmla="*/ 0 h 89"/>
              <a:gd name="T4" fmla="*/ 15261 w 89"/>
              <a:gd name="T5" fmla="*/ 0 h 89"/>
              <a:gd name="T6" fmla="*/ 9157 w 89"/>
              <a:gd name="T7" fmla="*/ 3157 h 89"/>
              <a:gd name="T8" fmla="*/ 3052 w 89"/>
              <a:gd name="T9" fmla="*/ 4736 h 89"/>
              <a:gd name="T10" fmla="*/ 1526 w 89"/>
              <a:gd name="T11" fmla="*/ 11051 h 89"/>
              <a:gd name="T12" fmla="*/ 0 w 89"/>
              <a:gd name="T13" fmla="*/ 15787 h 89"/>
              <a:gd name="T14" fmla="*/ 0 w 89"/>
              <a:gd name="T15" fmla="*/ 124721 h 89"/>
              <a:gd name="T16" fmla="*/ 0 w 89"/>
              <a:gd name="T17" fmla="*/ 124721 h 89"/>
              <a:gd name="T18" fmla="*/ 1526 w 89"/>
              <a:gd name="T19" fmla="*/ 131036 h 89"/>
              <a:gd name="T20" fmla="*/ 3052 w 89"/>
              <a:gd name="T21" fmla="*/ 137351 h 89"/>
              <a:gd name="T22" fmla="*/ 9157 w 89"/>
              <a:gd name="T23" fmla="*/ 138929 h 89"/>
              <a:gd name="T24" fmla="*/ 15261 w 89"/>
              <a:gd name="T25" fmla="*/ 140508 h 89"/>
              <a:gd name="T26" fmla="*/ 120564 w 89"/>
              <a:gd name="T27" fmla="*/ 140508 h 89"/>
              <a:gd name="T28" fmla="*/ 120564 w 89"/>
              <a:gd name="T29" fmla="*/ 140508 h 89"/>
              <a:gd name="T30" fmla="*/ 126668 w 89"/>
              <a:gd name="T31" fmla="*/ 138929 h 89"/>
              <a:gd name="T32" fmla="*/ 131247 w 89"/>
              <a:gd name="T33" fmla="*/ 137351 h 89"/>
              <a:gd name="T34" fmla="*/ 134299 w 89"/>
              <a:gd name="T35" fmla="*/ 131036 h 89"/>
              <a:gd name="T36" fmla="*/ 135825 w 89"/>
              <a:gd name="T37" fmla="*/ 124721 h 89"/>
              <a:gd name="T38" fmla="*/ 135825 w 89"/>
              <a:gd name="T39" fmla="*/ 15787 h 89"/>
              <a:gd name="T40" fmla="*/ 135825 w 89"/>
              <a:gd name="T41" fmla="*/ 15787 h 89"/>
              <a:gd name="T42" fmla="*/ 134299 w 89"/>
              <a:gd name="T43" fmla="*/ 11051 h 89"/>
              <a:gd name="T44" fmla="*/ 131247 w 89"/>
              <a:gd name="T45" fmla="*/ 4736 h 89"/>
              <a:gd name="T46" fmla="*/ 126668 w 89"/>
              <a:gd name="T47" fmla="*/ 3157 h 89"/>
              <a:gd name="T48" fmla="*/ 120564 w 89"/>
              <a:gd name="T49" fmla="*/ 0 h 89"/>
              <a:gd name="T50" fmla="*/ 120564 w 89"/>
              <a:gd name="T51" fmla="*/ 0 h 89"/>
              <a:gd name="T52" fmla="*/ 120564 w 89"/>
              <a:gd name="T53" fmla="*/ 124721 h 89"/>
              <a:gd name="T54" fmla="*/ 15261 w 89"/>
              <a:gd name="T55" fmla="*/ 124721 h 89"/>
              <a:gd name="T56" fmla="*/ 15261 w 89"/>
              <a:gd name="T57" fmla="*/ 15787 h 89"/>
              <a:gd name="T58" fmla="*/ 120564 w 89"/>
              <a:gd name="T59" fmla="*/ 15787 h 89"/>
              <a:gd name="T60" fmla="*/ 120564 w 89"/>
              <a:gd name="T61" fmla="*/ 124721 h 8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89" h="89">
                <a:moveTo>
                  <a:pt x="79" y="0"/>
                </a:moveTo>
                <a:lnTo>
                  <a:pt x="10" y="0"/>
                </a:lnTo>
                <a:lnTo>
                  <a:pt x="6" y="2"/>
                </a:lnTo>
                <a:lnTo>
                  <a:pt x="2" y="3"/>
                </a:lnTo>
                <a:lnTo>
                  <a:pt x="1" y="7"/>
                </a:lnTo>
                <a:lnTo>
                  <a:pt x="0" y="10"/>
                </a:lnTo>
                <a:lnTo>
                  <a:pt x="0" y="79"/>
                </a:lnTo>
                <a:lnTo>
                  <a:pt x="1" y="83"/>
                </a:lnTo>
                <a:lnTo>
                  <a:pt x="2" y="87"/>
                </a:lnTo>
                <a:lnTo>
                  <a:pt x="6" y="88"/>
                </a:lnTo>
                <a:lnTo>
                  <a:pt x="10" y="89"/>
                </a:lnTo>
                <a:lnTo>
                  <a:pt x="79" y="89"/>
                </a:lnTo>
                <a:lnTo>
                  <a:pt x="83" y="88"/>
                </a:lnTo>
                <a:lnTo>
                  <a:pt x="86" y="87"/>
                </a:lnTo>
                <a:lnTo>
                  <a:pt x="88" y="83"/>
                </a:lnTo>
                <a:lnTo>
                  <a:pt x="89" y="79"/>
                </a:lnTo>
                <a:lnTo>
                  <a:pt x="89" y="10"/>
                </a:lnTo>
                <a:lnTo>
                  <a:pt x="88" y="7"/>
                </a:lnTo>
                <a:lnTo>
                  <a:pt x="86" y="3"/>
                </a:lnTo>
                <a:lnTo>
                  <a:pt x="83" y="2"/>
                </a:lnTo>
                <a:lnTo>
                  <a:pt x="79" y="0"/>
                </a:lnTo>
                <a:close/>
                <a:moveTo>
                  <a:pt x="79" y="79"/>
                </a:moveTo>
                <a:lnTo>
                  <a:pt x="10" y="79"/>
                </a:lnTo>
                <a:lnTo>
                  <a:pt x="10" y="10"/>
                </a:lnTo>
                <a:lnTo>
                  <a:pt x="79" y="10"/>
                </a:lnTo>
                <a:lnTo>
                  <a:pt x="79" y="7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33" name="Freeform 1099">
            <a:extLst>
              <a:ext uri="{FF2B5EF4-FFF2-40B4-BE49-F238E27FC236}">
                <a16:creationId xmlns:a16="http://schemas.microsoft.com/office/drawing/2014/main" id="{2E5DBBF0-795B-4DCB-9E5E-C09CD653F48F}"/>
              </a:ext>
            </a:extLst>
          </p:cNvPr>
          <p:cNvSpPr>
            <a:spLocks/>
          </p:cNvSpPr>
          <p:nvPr/>
        </p:nvSpPr>
        <p:spPr bwMode="auto">
          <a:xfrm>
            <a:off x="2815167" y="5141385"/>
            <a:ext cx="93133" cy="105833"/>
          </a:xfrm>
          <a:custGeom>
            <a:avLst/>
            <a:gdLst>
              <a:gd name="T0" fmla="*/ 26907 w 47"/>
              <a:gd name="T1" fmla="*/ 29663 h 51"/>
              <a:gd name="T2" fmla="*/ 26907 w 47"/>
              <a:gd name="T3" fmla="*/ 79623 h 51"/>
              <a:gd name="T4" fmla="*/ 41855 w 47"/>
              <a:gd name="T5" fmla="*/ 79623 h 51"/>
              <a:gd name="T6" fmla="*/ 41855 w 47"/>
              <a:gd name="T7" fmla="*/ 29663 h 51"/>
              <a:gd name="T8" fmla="*/ 58298 w 47"/>
              <a:gd name="T9" fmla="*/ 48398 h 51"/>
              <a:gd name="T10" fmla="*/ 70256 w 47"/>
              <a:gd name="T11" fmla="*/ 35908 h 51"/>
              <a:gd name="T12" fmla="*/ 34381 w 47"/>
              <a:gd name="T13" fmla="*/ 0 h 51"/>
              <a:gd name="T14" fmla="*/ 0 w 47"/>
              <a:gd name="T15" fmla="*/ 35908 h 51"/>
              <a:gd name="T16" fmla="*/ 10464 w 47"/>
              <a:gd name="T17" fmla="*/ 48398 h 51"/>
              <a:gd name="T18" fmla="*/ 26907 w 47"/>
              <a:gd name="T19" fmla="*/ 29663 h 5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 h="51">
                <a:moveTo>
                  <a:pt x="18" y="19"/>
                </a:moveTo>
                <a:lnTo>
                  <a:pt x="18" y="51"/>
                </a:lnTo>
                <a:lnTo>
                  <a:pt x="28" y="51"/>
                </a:lnTo>
                <a:lnTo>
                  <a:pt x="28" y="19"/>
                </a:lnTo>
                <a:lnTo>
                  <a:pt x="39" y="31"/>
                </a:lnTo>
                <a:lnTo>
                  <a:pt x="47" y="23"/>
                </a:lnTo>
                <a:lnTo>
                  <a:pt x="23" y="0"/>
                </a:lnTo>
                <a:lnTo>
                  <a:pt x="0" y="23"/>
                </a:lnTo>
                <a:lnTo>
                  <a:pt x="7" y="31"/>
                </a:lnTo>
                <a:lnTo>
                  <a:pt x="18" y="1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34" name="Freeform 1100">
            <a:extLst>
              <a:ext uri="{FF2B5EF4-FFF2-40B4-BE49-F238E27FC236}">
                <a16:creationId xmlns:a16="http://schemas.microsoft.com/office/drawing/2014/main" id="{89E42823-ACC9-469F-A009-FC9E5CB140C5}"/>
              </a:ext>
            </a:extLst>
          </p:cNvPr>
          <p:cNvSpPr>
            <a:spLocks noEditPoints="1"/>
          </p:cNvSpPr>
          <p:nvPr/>
        </p:nvSpPr>
        <p:spPr bwMode="auto">
          <a:xfrm>
            <a:off x="5213351" y="4603751"/>
            <a:ext cx="99483" cy="198967"/>
          </a:xfrm>
          <a:custGeom>
            <a:avLst/>
            <a:gdLst>
              <a:gd name="T0" fmla="*/ 0 w 49"/>
              <a:gd name="T1" fmla="*/ 74938 h 98"/>
              <a:gd name="T2" fmla="*/ 0 w 49"/>
              <a:gd name="T3" fmla="*/ 74938 h 98"/>
              <a:gd name="T4" fmla="*/ 1529 w 49"/>
              <a:gd name="T5" fmla="*/ 90231 h 98"/>
              <a:gd name="T6" fmla="*/ 6117 w 49"/>
              <a:gd name="T7" fmla="*/ 105524 h 98"/>
              <a:gd name="T8" fmla="*/ 13764 w 49"/>
              <a:gd name="T9" fmla="*/ 116230 h 98"/>
              <a:gd name="T10" fmla="*/ 22940 w 49"/>
              <a:gd name="T11" fmla="*/ 128464 h 98"/>
              <a:gd name="T12" fmla="*/ 33645 w 49"/>
              <a:gd name="T13" fmla="*/ 137640 h 98"/>
              <a:gd name="T14" fmla="*/ 45880 w 49"/>
              <a:gd name="T15" fmla="*/ 145287 h 98"/>
              <a:gd name="T16" fmla="*/ 61173 w 49"/>
              <a:gd name="T17" fmla="*/ 148346 h 98"/>
              <a:gd name="T18" fmla="*/ 74937 w 49"/>
              <a:gd name="T19" fmla="*/ 149875 h 98"/>
              <a:gd name="T20" fmla="*/ 74937 w 49"/>
              <a:gd name="T21" fmla="*/ 136111 h 98"/>
              <a:gd name="T22" fmla="*/ 74937 w 49"/>
              <a:gd name="T23" fmla="*/ 136111 h 98"/>
              <a:gd name="T24" fmla="*/ 64232 w 49"/>
              <a:gd name="T25" fmla="*/ 133052 h 98"/>
              <a:gd name="T26" fmla="*/ 53526 w 49"/>
              <a:gd name="T27" fmla="*/ 131523 h 98"/>
              <a:gd name="T28" fmla="*/ 53526 w 49"/>
              <a:gd name="T29" fmla="*/ 105524 h 98"/>
              <a:gd name="T30" fmla="*/ 74937 w 49"/>
              <a:gd name="T31" fmla="*/ 105524 h 98"/>
              <a:gd name="T32" fmla="*/ 74937 w 49"/>
              <a:gd name="T33" fmla="*/ 90231 h 98"/>
              <a:gd name="T34" fmla="*/ 53526 w 49"/>
              <a:gd name="T35" fmla="*/ 90231 h 98"/>
              <a:gd name="T36" fmla="*/ 53526 w 49"/>
              <a:gd name="T37" fmla="*/ 59644 h 98"/>
              <a:gd name="T38" fmla="*/ 74937 w 49"/>
              <a:gd name="T39" fmla="*/ 59644 h 98"/>
              <a:gd name="T40" fmla="*/ 74937 w 49"/>
              <a:gd name="T41" fmla="*/ 44351 h 98"/>
              <a:gd name="T42" fmla="*/ 53526 w 49"/>
              <a:gd name="T43" fmla="*/ 44351 h 98"/>
              <a:gd name="T44" fmla="*/ 53526 w 49"/>
              <a:gd name="T45" fmla="*/ 18352 h 98"/>
              <a:gd name="T46" fmla="*/ 53526 w 49"/>
              <a:gd name="T47" fmla="*/ 18352 h 98"/>
              <a:gd name="T48" fmla="*/ 64232 w 49"/>
              <a:gd name="T49" fmla="*/ 16823 h 98"/>
              <a:gd name="T50" fmla="*/ 74937 w 49"/>
              <a:gd name="T51" fmla="*/ 15293 h 98"/>
              <a:gd name="T52" fmla="*/ 74937 w 49"/>
              <a:gd name="T53" fmla="*/ 0 h 98"/>
              <a:gd name="T54" fmla="*/ 74937 w 49"/>
              <a:gd name="T55" fmla="*/ 0 h 98"/>
              <a:gd name="T56" fmla="*/ 61173 w 49"/>
              <a:gd name="T57" fmla="*/ 1529 h 98"/>
              <a:gd name="T58" fmla="*/ 45880 w 49"/>
              <a:gd name="T59" fmla="*/ 6117 h 98"/>
              <a:gd name="T60" fmla="*/ 33645 w 49"/>
              <a:gd name="T61" fmla="*/ 12235 h 98"/>
              <a:gd name="T62" fmla="*/ 22940 w 49"/>
              <a:gd name="T63" fmla="*/ 22940 h 98"/>
              <a:gd name="T64" fmla="*/ 13764 w 49"/>
              <a:gd name="T65" fmla="*/ 33645 h 98"/>
              <a:gd name="T66" fmla="*/ 6117 w 49"/>
              <a:gd name="T67" fmla="*/ 44351 h 98"/>
              <a:gd name="T68" fmla="*/ 1529 w 49"/>
              <a:gd name="T69" fmla="*/ 59644 h 98"/>
              <a:gd name="T70" fmla="*/ 0 w 49"/>
              <a:gd name="T71" fmla="*/ 74938 h 98"/>
              <a:gd name="T72" fmla="*/ 0 w 49"/>
              <a:gd name="T73" fmla="*/ 74938 h 98"/>
              <a:gd name="T74" fmla="*/ 38233 w 49"/>
              <a:gd name="T75" fmla="*/ 122347 h 98"/>
              <a:gd name="T76" fmla="*/ 38233 w 49"/>
              <a:gd name="T77" fmla="*/ 122347 h 98"/>
              <a:gd name="T78" fmla="*/ 30587 w 49"/>
              <a:gd name="T79" fmla="*/ 114700 h 98"/>
              <a:gd name="T80" fmla="*/ 22940 w 49"/>
              <a:gd name="T81" fmla="*/ 105524 h 98"/>
              <a:gd name="T82" fmla="*/ 38233 w 49"/>
              <a:gd name="T83" fmla="*/ 105524 h 98"/>
              <a:gd name="T84" fmla="*/ 38233 w 49"/>
              <a:gd name="T85" fmla="*/ 122347 h 98"/>
              <a:gd name="T86" fmla="*/ 38233 w 49"/>
              <a:gd name="T87" fmla="*/ 90231 h 98"/>
              <a:gd name="T88" fmla="*/ 16823 w 49"/>
              <a:gd name="T89" fmla="*/ 90231 h 98"/>
              <a:gd name="T90" fmla="*/ 16823 w 49"/>
              <a:gd name="T91" fmla="*/ 90231 h 98"/>
              <a:gd name="T92" fmla="*/ 15293 w 49"/>
              <a:gd name="T93" fmla="*/ 74938 h 98"/>
              <a:gd name="T94" fmla="*/ 15293 w 49"/>
              <a:gd name="T95" fmla="*/ 74938 h 98"/>
              <a:gd name="T96" fmla="*/ 16823 w 49"/>
              <a:gd name="T97" fmla="*/ 59644 h 98"/>
              <a:gd name="T98" fmla="*/ 38233 w 49"/>
              <a:gd name="T99" fmla="*/ 59644 h 98"/>
              <a:gd name="T100" fmla="*/ 38233 w 49"/>
              <a:gd name="T101" fmla="*/ 90231 h 98"/>
              <a:gd name="T102" fmla="*/ 38233 w 49"/>
              <a:gd name="T103" fmla="*/ 27528 h 98"/>
              <a:gd name="T104" fmla="*/ 38233 w 49"/>
              <a:gd name="T105" fmla="*/ 44351 h 98"/>
              <a:gd name="T106" fmla="*/ 22940 w 49"/>
              <a:gd name="T107" fmla="*/ 44351 h 98"/>
              <a:gd name="T108" fmla="*/ 22940 w 49"/>
              <a:gd name="T109" fmla="*/ 44351 h 98"/>
              <a:gd name="T110" fmla="*/ 30587 w 49"/>
              <a:gd name="T111" fmla="*/ 35175 h 98"/>
              <a:gd name="T112" fmla="*/ 38233 w 49"/>
              <a:gd name="T113" fmla="*/ 27528 h 98"/>
              <a:gd name="T114" fmla="*/ 38233 w 49"/>
              <a:gd name="T115" fmla="*/ 27528 h 9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 h="98">
                <a:moveTo>
                  <a:pt x="0" y="49"/>
                </a:moveTo>
                <a:lnTo>
                  <a:pt x="0" y="49"/>
                </a:lnTo>
                <a:lnTo>
                  <a:pt x="1" y="59"/>
                </a:lnTo>
                <a:lnTo>
                  <a:pt x="4" y="69"/>
                </a:lnTo>
                <a:lnTo>
                  <a:pt x="9" y="76"/>
                </a:lnTo>
                <a:lnTo>
                  <a:pt x="15" y="84"/>
                </a:lnTo>
                <a:lnTo>
                  <a:pt x="22" y="90"/>
                </a:lnTo>
                <a:lnTo>
                  <a:pt x="30" y="95"/>
                </a:lnTo>
                <a:lnTo>
                  <a:pt x="40" y="97"/>
                </a:lnTo>
                <a:lnTo>
                  <a:pt x="49" y="98"/>
                </a:lnTo>
                <a:lnTo>
                  <a:pt x="49" y="89"/>
                </a:lnTo>
                <a:lnTo>
                  <a:pt x="42" y="87"/>
                </a:lnTo>
                <a:lnTo>
                  <a:pt x="35" y="86"/>
                </a:lnTo>
                <a:lnTo>
                  <a:pt x="35" y="69"/>
                </a:lnTo>
                <a:lnTo>
                  <a:pt x="49" y="69"/>
                </a:lnTo>
                <a:lnTo>
                  <a:pt x="49" y="59"/>
                </a:lnTo>
                <a:lnTo>
                  <a:pt x="35" y="59"/>
                </a:lnTo>
                <a:lnTo>
                  <a:pt x="35" y="39"/>
                </a:lnTo>
                <a:lnTo>
                  <a:pt x="49" y="39"/>
                </a:lnTo>
                <a:lnTo>
                  <a:pt x="49" y="29"/>
                </a:lnTo>
                <a:lnTo>
                  <a:pt x="35" y="29"/>
                </a:lnTo>
                <a:lnTo>
                  <a:pt x="35" y="12"/>
                </a:lnTo>
                <a:lnTo>
                  <a:pt x="42" y="11"/>
                </a:lnTo>
                <a:lnTo>
                  <a:pt x="49" y="10"/>
                </a:lnTo>
                <a:lnTo>
                  <a:pt x="49" y="0"/>
                </a:lnTo>
                <a:lnTo>
                  <a:pt x="40" y="1"/>
                </a:lnTo>
                <a:lnTo>
                  <a:pt x="30" y="4"/>
                </a:lnTo>
                <a:lnTo>
                  <a:pt x="22" y="8"/>
                </a:lnTo>
                <a:lnTo>
                  <a:pt x="15" y="15"/>
                </a:lnTo>
                <a:lnTo>
                  <a:pt x="9" y="22"/>
                </a:lnTo>
                <a:lnTo>
                  <a:pt x="4" y="29"/>
                </a:lnTo>
                <a:lnTo>
                  <a:pt x="1" y="39"/>
                </a:lnTo>
                <a:lnTo>
                  <a:pt x="0" y="49"/>
                </a:lnTo>
                <a:close/>
                <a:moveTo>
                  <a:pt x="25" y="80"/>
                </a:moveTo>
                <a:lnTo>
                  <a:pt x="25" y="80"/>
                </a:lnTo>
                <a:lnTo>
                  <a:pt x="20" y="75"/>
                </a:lnTo>
                <a:lnTo>
                  <a:pt x="15" y="69"/>
                </a:lnTo>
                <a:lnTo>
                  <a:pt x="25" y="69"/>
                </a:lnTo>
                <a:lnTo>
                  <a:pt x="25" y="80"/>
                </a:lnTo>
                <a:close/>
                <a:moveTo>
                  <a:pt x="25" y="59"/>
                </a:moveTo>
                <a:lnTo>
                  <a:pt x="11" y="59"/>
                </a:lnTo>
                <a:lnTo>
                  <a:pt x="10" y="49"/>
                </a:lnTo>
                <a:lnTo>
                  <a:pt x="11" y="39"/>
                </a:lnTo>
                <a:lnTo>
                  <a:pt x="25" y="39"/>
                </a:lnTo>
                <a:lnTo>
                  <a:pt x="25" y="59"/>
                </a:lnTo>
                <a:close/>
                <a:moveTo>
                  <a:pt x="25" y="18"/>
                </a:moveTo>
                <a:lnTo>
                  <a:pt x="25" y="29"/>
                </a:lnTo>
                <a:lnTo>
                  <a:pt x="15" y="29"/>
                </a:lnTo>
                <a:lnTo>
                  <a:pt x="20" y="23"/>
                </a:lnTo>
                <a:lnTo>
                  <a:pt x="25" y="1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35" name="Freeform 1101">
            <a:extLst>
              <a:ext uri="{FF2B5EF4-FFF2-40B4-BE49-F238E27FC236}">
                <a16:creationId xmlns:a16="http://schemas.microsoft.com/office/drawing/2014/main" id="{7BE7D3FE-23EB-4CE5-A192-F5B0191975ED}"/>
              </a:ext>
            </a:extLst>
          </p:cNvPr>
          <p:cNvSpPr>
            <a:spLocks noEditPoints="1"/>
          </p:cNvSpPr>
          <p:nvPr/>
        </p:nvSpPr>
        <p:spPr bwMode="auto">
          <a:xfrm>
            <a:off x="5344585" y="4603751"/>
            <a:ext cx="61383" cy="57149"/>
          </a:xfrm>
          <a:custGeom>
            <a:avLst/>
            <a:gdLst>
              <a:gd name="T0" fmla="*/ 46837 w 30"/>
              <a:gd name="T1" fmla="*/ 21803 h 29"/>
              <a:gd name="T2" fmla="*/ 46837 w 30"/>
              <a:gd name="T3" fmla="*/ 21803 h 29"/>
              <a:gd name="T4" fmla="*/ 45276 w 30"/>
              <a:gd name="T5" fmla="*/ 11628 h 29"/>
              <a:gd name="T6" fmla="*/ 39031 w 30"/>
              <a:gd name="T7" fmla="*/ 7268 h 29"/>
              <a:gd name="T8" fmla="*/ 32786 w 30"/>
              <a:gd name="T9" fmla="*/ 1454 h 29"/>
              <a:gd name="T10" fmla="*/ 23419 w 30"/>
              <a:gd name="T11" fmla="*/ 0 h 29"/>
              <a:gd name="T12" fmla="*/ 23419 w 30"/>
              <a:gd name="T13" fmla="*/ 0 h 29"/>
              <a:gd name="T14" fmla="*/ 14051 w 30"/>
              <a:gd name="T15" fmla="*/ 1454 h 29"/>
              <a:gd name="T16" fmla="*/ 7806 w 30"/>
              <a:gd name="T17" fmla="*/ 7268 h 29"/>
              <a:gd name="T18" fmla="*/ 1561 w 30"/>
              <a:gd name="T19" fmla="*/ 11628 h 29"/>
              <a:gd name="T20" fmla="*/ 0 w 30"/>
              <a:gd name="T21" fmla="*/ 21803 h 29"/>
              <a:gd name="T22" fmla="*/ 0 w 30"/>
              <a:gd name="T23" fmla="*/ 21803 h 29"/>
              <a:gd name="T24" fmla="*/ 1561 w 30"/>
              <a:gd name="T25" fmla="*/ 30525 h 29"/>
              <a:gd name="T26" fmla="*/ 7806 w 30"/>
              <a:gd name="T27" fmla="*/ 34885 h 29"/>
              <a:gd name="T28" fmla="*/ 14051 w 30"/>
              <a:gd name="T29" fmla="*/ 40699 h 29"/>
              <a:gd name="T30" fmla="*/ 23419 w 30"/>
              <a:gd name="T31" fmla="*/ 42153 h 29"/>
              <a:gd name="T32" fmla="*/ 23419 w 30"/>
              <a:gd name="T33" fmla="*/ 42153 h 29"/>
              <a:gd name="T34" fmla="*/ 32786 w 30"/>
              <a:gd name="T35" fmla="*/ 40699 h 29"/>
              <a:gd name="T36" fmla="*/ 39031 w 30"/>
              <a:gd name="T37" fmla="*/ 34885 h 29"/>
              <a:gd name="T38" fmla="*/ 45276 w 30"/>
              <a:gd name="T39" fmla="*/ 30525 h 29"/>
              <a:gd name="T40" fmla="*/ 46837 w 30"/>
              <a:gd name="T41" fmla="*/ 21803 h 29"/>
              <a:gd name="T42" fmla="*/ 46837 w 30"/>
              <a:gd name="T43" fmla="*/ 21803 h 29"/>
              <a:gd name="T44" fmla="*/ 23419 w 30"/>
              <a:gd name="T45" fmla="*/ 29071 h 29"/>
              <a:gd name="T46" fmla="*/ 23419 w 30"/>
              <a:gd name="T47" fmla="*/ 29071 h 29"/>
              <a:gd name="T48" fmla="*/ 20296 w 30"/>
              <a:gd name="T49" fmla="*/ 29071 h 29"/>
              <a:gd name="T50" fmla="*/ 17174 w 30"/>
              <a:gd name="T51" fmla="*/ 26164 h 29"/>
              <a:gd name="T52" fmla="*/ 15612 w 30"/>
              <a:gd name="T53" fmla="*/ 24710 h 29"/>
              <a:gd name="T54" fmla="*/ 15612 w 30"/>
              <a:gd name="T55" fmla="*/ 21803 h 29"/>
              <a:gd name="T56" fmla="*/ 15612 w 30"/>
              <a:gd name="T57" fmla="*/ 21803 h 29"/>
              <a:gd name="T58" fmla="*/ 15612 w 30"/>
              <a:gd name="T59" fmla="*/ 17443 h 29"/>
              <a:gd name="T60" fmla="*/ 17174 w 30"/>
              <a:gd name="T61" fmla="*/ 15989 h 29"/>
              <a:gd name="T62" fmla="*/ 20296 w 30"/>
              <a:gd name="T63" fmla="*/ 14536 h 29"/>
              <a:gd name="T64" fmla="*/ 23419 w 30"/>
              <a:gd name="T65" fmla="*/ 14536 h 29"/>
              <a:gd name="T66" fmla="*/ 23419 w 30"/>
              <a:gd name="T67" fmla="*/ 14536 h 29"/>
              <a:gd name="T68" fmla="*/ 26541 w 30"/>
              <a:gd name="T69" fmla="*/ 14536 h 29"/>
              <a:gd name="T70" fmla="*/ 29663 w 30"/>
              <a:gd name="T71" fmla="*/ 15989 h 29"/>
              <a:gd name="T72" fmla="*/ 31225 w 30"/>
              <a:gd name="T73" fmla="*/ 17443 h 29"/>
              <a:gd name="T74" fmla="*/ 31225 w 30"/>
              <a:gd name="T75" fmla="*/ 21803 h 29"/>
              <a:gd name="T76" fmla="*/ 31225 w 30"/>
              <a:gd name="T77" fmla="*/ 21803 h 29"/>
              <a:gd name="T78" fmla="*/ 31225 w 30"/>
              <a:gd name="T79" fmla="*/ 24710 h 29"/>
              <a:gd name="T80" fmla="*/ 29663 w 30"/>
              <a:gd name="T81" fmla="*/ 26164 h 29"/>
              <a:gd name="T82" fmla="*/ 26541 w 30"/>
              <a:gd name="T83" fmla="*/ 29071 h 29"/>
              <a:gd name="T84" fmla="*/ 23419 w 30"/>
              <a:gd name="T85" fmla="*/ 29071 h 29"/>
              <a:gd name="T86" fmla="*/ 23419 w 30"/>
              <a:gd name="T87" fmla="*/ 29071 h 2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0" h="29">
                <a:moveTo>
                  <a:pt x="30" y="15"/>
                </a:moveTo>
                <a:lnTo>
                  <a:pt x="30" y="15"/>
                </a:lnTo>
                <a:lnTo>
                  <a:pt x="29" y="8"/>
                </a:lnTo>
                <a:lnTo>
                  <a:pt x="25" y="5"/>
                </a:lnTo>
                <a:lnTo>
                  <a:pt x="21" y="1"/>
                </a:lnTo>
                <a:lnTo>
                  <a:pt x="15" y="0"/>
                </a:lnTo>
                <a:lnTo>
                  <a:pt x="9" y="1"/>
                </a:lnTo>
                <a:lnTo>
                  <a:pt x="5" y="5"/>
                </a:lnTo>
                <a:lnTo>
                  <a:pt x="1" y="8"/>
                </a:lnTo>
                <a:lnTo>
                  <a:pt x="0" y="15"/>
                </a:lnTo>
                <a:lnTo>
                  <a:pt x="1" y="21"/>
                </a:lnTo>
                <a:lnTo>
                  <a:pt x="5" y="24"/>
                </a:lnTo>
                <a:lnTo>
                  <a:pt x="9" y="28"/>
                </a:lnTo>
                <a:lnTo>
                  <a:pt x="15" y="29"/>
                </a:lnTo>
                <a:lnTo>
                  <a:pt x="21" y="28"/>
                </a:lnTo>
                <a:lnTo>
                  <a:pt x="25" y="24"/>
                </a:lnTo>
                <a:lnTo>
                  <a:pt x="29" y="21"/>
                </a:lnTo>
                <a:lnTo>
                  <a:pt x="30" y="15"/>
                </a:lnTo>
                <a:close/>
                <a:moveTo>
                  <a:pt x="15" y="20"/>
                </a:moveTo>
                <a:lnTo>
                  <a:pt x="15" y="20"/>
                </a:lnTo>
                <a:lnTo>
                  <a:pt x="13" y="20"/>
                </a:lnTo>
                <a:lnTo>
                  <a:pt x="11" y="18"/>
                </a:lnTo>
                <a:lnTo>
                  <a:pt x="10" y="17"/>
                </a:lnTo>
                <a:lnTo>
                  <a:pt x="10" y="15"/>
                </a:lnTo>
                <a:lnTo>
                  <a:pt x="10" y="12"/>
                </a:lnTo>
                <a:lnTo>
                  <a:pt x="11" y="11"/>
                </a:lnTo>
                <a:lnTo>
                  <a:pt x="13" y="10"/>
                </a:lnTo>
                <a:lnTo>
                  <a:pt x="15" y="10"/>
                </a:lnTo>
                <a:lnTo>
                  <a:pt x="17" y="10"/>
                </a:lnTo>
                <a:lnTo>
                  <a:pt x="19" y="11"/>
                </a:lnTo>
                <a:lnTo>
                  <a:pt x="20" y="12"/>
                </a:lnTo>
                <a:lnTo>
                  <a:pt x="20" y="15"/>
                </a:lnTo>
                <a:lnTo>
                  <a:pt x="20" y="17"/>
                </a:lnTo>
                <a:lnTo>
                  <a:pt x="19" y="18"/>
                </a:lnTo>
                <a:lnTo>
                  <a:pt x="17" y="20"/>
                </a:lnTo>
                <a:lnTo>
                  <a:pt x="15" y="2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36" name="Freeform 1102">
            <a:extLst>
              <a:ext uri="{FF2B5EF4-FFF2-40B4-BE49-F238E27FC236}">
                <a16:creationId xmlns:a16="http://schemas.microsoft.com/office/drawing/2014/main" id="{6B13662B-C81C-4890-A493-93BF396386D5}"/>
              </a:ext>
            </a:extLst>
          </p:cNvPr>
          <p:cNvSpPr>
            <a:spLocks noEditPoints="1"/>
          </p:cNvSpPr>
          <p:nvPr/>
        </p:nvSpPr>
        <p:spPr bwMode="auto">
          <a:xfrm>
            <a:off x="5325534" y="4660901"/>
            <a:ext cx="105833" cy="141817"/>
          </a:xfrm>
          <a:custGeom>
            <a:avLst/>
            <a:gdLst>
              <a:gd name="T0" fmla="*/ 39812 w 50"/>
              <a:gd name="T1" fmla="*/ 0 h 69"/>
              <a:gd name="T2" fmla="*/ 23887 w 50"/>
              <a:gd name="T3" fmla="*/ 4684 h 69"/>
              <a:gd name="T4" fmla="*/ 12740 w 50"/>
              <a:gd name="T5" fmla="*/ 12490 h 69"/>
              <a:gd name="T6" fmla="*/ 4777 w 50"/>
              <a:gd name="T7" fmla="*/ 23418 h 69"/>
              <a:gd name="T8" fmla="*/ 0 w 50"/>
              <a:gd name="T9" fmla="*/ 39030 h 69"/>
              <a:gd name="T10" fmla="*/ 0 w 50"/>
              <a:gd name="T11" fmla="*/ 62449 h 69"/>
              <a:gd name="T12" fmla="*/ 3185 w 50"/>
              <a:gd name="T13" fmla="*/ 68694 h 69"/>
              <a:gd name="T14" fmla="*/ 7962 w 50"/>
              <a:gd name="T15" fmla="*/ 70255 h 69"/>
              <a:gd name="T16" fmla="*/ 15925 w 50"/>
              <a:gd name="T17" fmla="*/ 101479 h 69"/>
              <a:gd name="T18" fmla="*/ 15925 w 50"/>
              <a:gd name="T19" fmla="*/ 104602 h 69"/>
              <a:gd name="T20" fmla="*/ 20702 w 50"/>
              <a:gd name="T21" fmla="*/ 107724 h 69"/>
              <a:gd name="T22" fmla="*/ 55736 w 50"/>
              <a:gd name="T23" fmla="*/ 107724 h 69"/>
              <a:gd name="T24" fmla="*/ 58921 w 50"/>
              <a:gd name="T25" fmla="*/ 107724 h 69"/>
              <a:gd name="T26" fmla="*/ 63698 w 50"/>
              <a:gd name="T27" fmla="*/ 104602 h 69"/>
              <a:gd name="T28" fmla="*/ 63698 w 50"/>
              <a:gd name="T29" fmla="*/ 70255 h 69"/>
              <a:gd name="T30" fmla="*/ 71661 w 50"/>
              <a:gd name="T31" fmla="*/ 70255 h 69"/>
              <a:gd name="T32" fmla="*/ 76438 w 50"/>
              <a:gd name="T33" fmla="*/ 68694 h 69"/>
              <a:gd name="T34" fmla="*/ 79623 w 50"/>
              <a:gd name="T35" fmla="*/ 62449 h 69"/>
              <a:gd name="T36" fmla="*/ 79623 w 50"/>
              <a:gd name="T37" fmla="*/ 39030 h 69"/>
              <a:gd name="T38" fmla="*/ 74846 w 50"/>
              <a:gd name="T39" fmla="*/ 23418 h 69"/>
              <a:gd name="T40" fmla="*/ 66883 w 50"/>
              <a:gd name="T41" fmla="*/ 12490 h 69"/>
              <a:gd name="T42" fmla="*/ 55736 w 50"/>
              <a:gd name="T43" fmla="*/ 4684 h 69"/>
              <a:gd name="T44" fmla="*/ 39812 w 50"/>
              <a:gd name="T45" fmla="*/ 0 h 69"/>
              <a:gd name="T46" fmla="*/ 63698 w 50"/>
              <a:gd name="T47" fmla="*/ 54643 h 69"/>
              <a:gd name="T48" fmla="*/ 55736 w 50"/>
              <a:gd name="T49" fmla="*/ 54643 h 69"/>
              <a:gd name="T50" fmla="*/ 49366 w 50"/>
              <a:gd name="T51" fmla="*/ 56204 h 69"/>
              <a:gd name="T52" fmla="*/ 47774 w 50"/>
              <a:gd name="T53" fmla="*/ 62449 h 69"/>
              <a:gd name="T54" fmla="*/ 31849 w 50"/>
              <a:gd name="T55" fmla="*/ 93673 h 69"/>
              <a:gd name="T56" fmla="*/ 31849 w 50"/>
              <a:gd name="T57" fmla="*/ 62449 h 69"/>
              <a:gd name="T58" fmla="*/ 30257 w 50"/>
              <a:gd name="T59" fmla="*/ 56204 h 69"/>
              <a:gd name="T60" fmla="*/ 23887 w 50"/>
              <a:gd name="T61" fmla="*/ 54643 h 69"/>
              <a:gd name="T62" fmla="*/ 15925 w 50"/>
              <a:gd name="T63" fmla="*/ 39030 h 69"/>
              <a:gd name="T64" fmla="*/ 17517 w 50"/>
              <a:gd name="T65" fmla="*/ 29663 h 69"/>
              <a:gd name="T66" fmla="*/ 30257 w 50"/>
              <a:gd name="T67" fmla="*/ 18735 h 69"/>
              <a:gd name="T68" fmla="*/ 39812 w 50"/>
              <a:gd name="T69" fmla="*/ 15612 h 69"/>
              <a:gd name="T70" fmla="*/ 55736 w 50"/>
              <a:gd name="T71" fmla="*/ 23418 h 69"/>
              <a:gd name="T72" fmla="*/ 63698 w 50"/>
              <a:gd name="T73" fmla="*/ 39030 h 6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0" h="69">
                <a:moveTo>
                  <a:pt x="25" y="0"/>
                </a:moveTo>
                <a:lnTo>
                  <a:pt x="25" y="0"/>
                </a:lnTo>
                <a:lnTo>
                  <a:pt x="20" y="0"/>
                </a:lnTo>
                <a:lnTo>
                  <a:pt x="15" y="3"/>
                </a:lnTo>
                <a:lnTo>
                  <a:pt x="11" y="4"/>
                </a:lnTo>
                <a:lnTo>
                  <a:pt x="8" y="8"/>
                </a:lnTo>
                <a:lnTo>
                  <a:pt x="4" y="12"/>
                </a:lnTo>
                <a:lnTo>
                  <a:pt x="3" y="15"/>
                </a:lnTo>
                <a:lnTo>
                  <a:pt x="0" y="20"/>
                </a:lnTo>
                <a:lnTo>
                  <a:pt x="0" y="25"/>
                </a:lnTo>
                <a:lnTo>
                  <a:pt x="0" y="40"/>
                </a:lnTo>
                <a:lnTo>
                  <a:pt x="0" y="42"/>
                </a:lnTo>
                <a:lnTo>
                  <a:pt x="2" y="44"/>
                </a:lnTo>
                <a:lnTo>
                  <a:pt x="3" y="45"/>
                </a:lnTo>
                <a:lnTo>
                  <a:pt x="5" y="45"/>
                </a:lnTo>
                <a:lnTo>
                  <a:pt x="10" y="45"/>
                </a:lnTo>
                <a:lnTo>
                  <a:pt x="10" y="65"/>
                </a:lnTo>
                <a:lnTo>
                  <a:pt x="10" y="67"/>
                </a:lnTo>
                <a:lnTo>
                  <a:pt x="11" y="68"/>
                </a:lnTo>
                <a:lnTo>
                  <a:pt x="13" y="69"/>
                </a:lnTo>
                <a:lnTo>
                  <a:pt x="15" y="69"/>
                </a:lnTo>
                <a:lnTo>
                  <a:pt x="35" y="69"/>
                </a:lnTo>
                <a:lnTo>
                  <a:pt x="37" y="69"/>
                </a:lnTo>
                <a:lnTo>
                  <a:pt x="39" y="68"/>
                </a:lnTo>
                <a:lnTo>
                  <a:pt x="40" y="67"/>
                </a:lnTo>
                <a:lnTo>
                  <a:pt x="40" y="65"/>
                </a:lnTo>
                <a:lnTo>
                  <a:pt x="40" y="45"/>
                </a:lnTo>
                <a:lnTo>
                  <a:pt x="45" y="45"/>
                </a:lnTo>
                <a:lnTo>
                  <a:pt x="47" y="45"/>
                </a:lnTo>
                <a:lnTo>
                  <a:pt x="48" y="44"/>
                </a:lnTo>
                <a:lnTo>
                  <a:pt x="50" y="42"/>
                </a:lnTo>
                <a:lnTo>
                  <a:pt x="50" y="40"/>
                </a:lnTo>
                <a:lnTo>
                  <a:pt x="50" y="25"/>
                </a:lnTo>
                <a:lnTo>
                  <a:pt x="50" y="20"/>
                </a:lnTo>
                <a:lnTo>
                  <a:pt x="47" y="15"/>
                </a:lnTo>
                <a:lnTo>
                  <a:pt x="46" y="12"/>
                </a:lnTo>
                <a:lnTo>
                  <a:pt x="42" y="8"/>
                </a:lnTo>
                <a:lnTo>
                  <a:pt x="39" y="4"/>
                </a:lnTo>
                <a:lnTo>
                  <a:pt x="35" y="3"/>
                </a:lnTo>
                <a:lnTo>
                  <a:pt x="30" y="0"/>
                </a:lnTo>
                <a:lnTo>
                  <a:pt x="25" y="0"/>
                </a:lnTo>
                <a:close/>
                <a:moveTo>
                  <a:pt x="40" y="35"/>
                </a:moveTo>
                <a:lnTo>
                  <a:pt x="35" y="35"/>
                </a:lnTo>
                <a:lnTo>
                  <a:pt x="32" y="35"/>
                </a:lnTo>
                <a:lnTo>
                  <a:pt x="31" y="36"/>
                </a:lnTo>
                <a:lnTo>
                  <a:pt x="30" y="37"/>
                </a:lnTo>
                <a:lnTo>
                  <a:pt x="30" y="40"/>
                </a:lnTo>
                <a:lnTo>
                  <a:pt x="30" y="60"/>
                </a:lnTo>
                <a:lnTo>
                  <a:pt x="20" y="60"/>
                </a:lnTo>
                <a:lnTo>
                  <a:pt x="20" y="40"/>
                </a:lnTo>
                <a:lnTo>
                  <a:pt x="20" y="37"/>
                </a:lnTo>
                <a:lnTo>
                  <a:pt x="19" y="36"/>
                </a:lnTo>
                <a:lnTo>
                  <a:pt x="18" y="35"/>
                </a:lnTo>
                <a:lnTo>
                  <a:pt x="15" y="35"/>
                </a:lnTo>
                <a:lnTo>
                  <a:pt x="10" y="35"/>
                </a:lnTo>
                <a:lnTo>
                  <a:pt x="10" y="25"/>
                </a:lnTo>
                <a:lnTo>
                  <a:pt x="11" y="19"/>
                </a:lnTo>
                <a:lnTo>
                  <a:pt x="15" y="15"/>
                </a:lnTo>
                <a:lnTo>
                  <a:pt x="19" y="12"/>
                </a:lnTo>
                <a:lnTo>
                  <a:pt x="25" y="10"/>
                </a:lnTo>
                <a:lnTo>
                  <a:pt x="31" y="12"/>
                </a:lnTo>
                <a:lnTo>
                  <a:pt x="35" y="15"/>
                </a:lnTo>
                <a:lnTo>
                  <a:pt x="39" y="19"/>
                </a:lnTo>
                <a:lnTo>
                  <a:pt x="40" y="25"/>
                </a:lnTo>
                <a:lnTo>
                  <a:pt x="40" y="3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37" name="Freeform 1103">
            <a:extLst>
              <a:ext uri="{FF2B5EF4-FFF2-40B4-BE49-F238E27FC236}">
                <a16:creationId xmlns:a16="http://schemas.microsoft.com/office/drawing/2014/main" id="{59FF09E2-677F-4587-A98A-A8B852BE98D3}"/>
              </a:ext>
            </a:extLst>
          </p:cNvPr>
          <p:cNvSpPr>
            <a:spLocks/>
          </p:cNvSpPr>
          <p:nvPr/>
        </p:nvSpPr>
        <p:spPr bwMode="auto">
          <a:xfrm>
            <a:off x="960967" y="5291667"/>
            <a:ext cx="23284" cy="16933"/>
          </a:xfrm>
          <a:custGeom>
            <a:avLst/>
            <a:gdLst>
              <a:gd name="T0" fmla="*/ 0 w 10"/>
              <a:gd name="T1" fmla="*/ 7027 h 10"/>
              <a:gd name="T2" fmla="*/ 0 w 10"/>
              <a:gd name="T3" fmla="*/ 7027 h 10"/>
              <a:gd name="T4" fmla="*/ 0 w 10"/>
              <a:gd name="T5" fmla="*/ 11242 h 10"/>
              <a:gd name="T6" fmla="*/ 1873 w 10"/>
              <a:gd name="T7" fmla="*/ 12648 h 10"/>
              <a:gd name="T8" fmla="*/ 3747 w 10"/>
              <a:gd name="T9" fmla="*/ 14053 h 10"/>
              <a:gd name="T10" fmla="*/ 9367 w 10"/>
              <a:gd name="T11" fmla="*/ 14053 h 10"/>
              <a:gd name="T12" fmla="*/ 9367 w 10"/>
              <a:gd name="T13" fmla="*/ 14053 h 10"/>
              <a:gd name="T14" fmla="*/ 13114 w 10"/>
              <a:gd name="T15" fmla="*/ 14053 h 10"/>
              <a:gd name="T16" fmla="*/ 14987 w 10"/>
              <a:gd name="T17" fmla="*/ 12648 h 10"/>
              <a:gd name="T18" fmla="*/ 18734 w 10"/>
              <a:gd name="T19" fmla="*/ 11242 h 10"/>
              <a:gd name="T20" fmla="*/ 18734 w 10"/>
              <a:gd name="T21" fmla="*/ 7027 h 10"/>
              <a:gd name="T22" fmla="*/ 18734 w 10"/>
              <a:gd name="T23" fmla="*/ 7027 h 10"/>
              <a:gd name="T24" fmla="*/ 18734 w 10"/>
              <a:gd name="T25" fmla="*/ 4216 h 10"/>
              <a:gd name="T26" fmla="*/ 14987 w 10"/>
              <a:gd name="T27" fmla="*/ 1405 h 10"/>
              <a:gd name="T28" fmla="*/ 13114 w 10"/>
              <a:gd name="T29" fmla="*/ 0 h 10"/>
              <a:gd name="T30" fmla="*/ 9367 w 10"/>
              <a:gd name="T31" fmla="*/ 0 h 10"/>
              <a:gd name="T32" fmla="*/ 9367 w 10"/>
              <a:gd name="T33" fmla="*/ 0 h 10"/>
              <a:gd name="T34" fmla="*/ 3747 w 10"/>
              <a:gd name="T35" fmla="*/ 0 h 10"/>
              <a:gd name="T36" fmla="*/ 1873 w 10"/>
              <a:gd name="T37" fmla="*/ 1405 h 10"/>
              <a:gd name="T38" fmla="*/ 0 w 10"/>
              <a:gd name="T39" fmla="*/ 4216 h 10"/>
              <a:gd name="T40" fmla="*/ 0 w 10"/>
              <a:gd name="T41" fmla="*/ 7027 h 10"/>
              <a:gd name="T42" fmla="*/ 0 w 10"/>
              <a:gd name="T43" fmla="*/ 7027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0" y="5"/>
                </a:moveTo>
                <a:lnTo>
                  <a:pt x="0" y="5"/>
                </a:lnTo>
                <a:lnTo>
                  <a:pt x="0" y="8"/>
                </a:lnTo>
                <a:lnTo>
                  <a:pt x="1" y="9"/>
                </a:lnTo>
                <a:lnTo>
                  <a:pt x="2" y="10"/>
                </a:lnTo>
                <a:lnTo>
                  <a:pt x="5" y="10"/>
                </a:lnTo>
                <a:lnTo>
                  <a:pt x="7" y="10"/>
                </a:lnTo>
                <a:lnTo>
                  <a:pt x="8" y="9"/>
                </a:lnTo>
                <a:lnTo>
                  <a:pt x="10" y="8"/>
                </a:lnTo>
                <a:lnTo>
                  <a:pt x="10" y="5"/>
                </a:lnTo>
                <a:lnTo>
                  <a:pt x="10" y="3"/>
                </a:lnTo>
                <a:lnTo>
                  <a:pt x="8" y="1"/>
                </a:lnTo>
                <a:lnTo>
                  <a:pt x="7" y="0"/>
                </a:lnTo>
                <a:lnTo>
                  <a:pt x="5" y="0"/>
                </a:lnTo>
                <a:lnTo>
                  <a:pt x="2" y="0"/>
                </a:lnTo>
                <a:lnTo>
                  <a:pt x="1" y="1"/>
                </a:lnTo>
                <a:lnTo>
                  <a:pt x="0" y="3"/>
                </a:lnTo>
                <a:lnTo>
                  <a:pt x="0" y="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38" name="Freeform 1104">
            <a:extLst>
              <a:ext uri="{FF2B5EF4-FFF2-40B4-BE49-F238E27FC236}">
                <a16:creationId xmlns:a16="http://schemas.microsoft.com/office/drawing/2014/main" id="{78D9D290-159A-41B2-8944-E2D4371DE75B}"/>
              </a:ext>
            </a:extLst>
          </p:cNvPr>
          <p:cNvSpPr>
            <a:spLocks/>
          </p:cNvSpPr>
          <p:nvPr/>
        </p:nvSpPr>
        <p:spPr bwMode="auto">
          <a:xfrm>
            <a:off x="797985" y="5291667"/>
            <a:ext cx="19049" cy="16933"/>
          </a:xfrm>
          <a:custGeom>
            <a:avLst/>
            <a:gdLst>
              <a:gd name="T0" fmla="*/ 0 w 10"/>
              <a:gd name="T1" fmla="*/ 7027 h 10"/>
              <a:gd name="T2" fmla="*/ 0 w 10"/>
              <a:gd name="T3" fmla="*/ 7027 h 10"/>
              <a:gd name="T4" fmla="*/ 0 w 10"/>
              <a:gd name="T5" fmla="*/ 11242 h 10"/>
              <a:gd name="T6" fmla="*/ 1405 w 10"/>
              <a:gd name="T7" fmla="*/ 12648 h 10"/>
              <a:gd name="T8" fmla="*/ 2811 w 10"/>
              <a:gd name="T9" fmla="*/ 14053 h 10"/>
              <a:gd name="T10" fmla="*/ 7027 w 10"/>
              <a:gd name="T11" fmla="*/ 14053 h 10"/>
              <a:gd name="T12" fmla="*/ 7027 w 10"/>
              <a:gd name="T13" fmla="*/ 14053 h 10"/>
              <a:gd name="T14" fmla="*/ 9837 w 10"/>
              <a:gd name="T15" fmla="*/ 14053 h 10"/>
              <a:gd name="T16" fmla="*/ 11242 w 10"/>
              <a:gd name="T17" fmla="*/ 12648 h 10"/>
              <a:gd name="T18" fmla="*/ 14053 w 10"/>
              <a:gd name="T19" fmla="*/ 11242 h 10"/>
              <a:gd name="T20" fmla="*/ 14053 w 10"/>
              <a:gd name="T21" fmla="*/ 7027 h 10"/>
              <a:gd name="T22" fmla="*/ 14053 w 10"/>
              <a:gd name="T23" fmla="*/ 7027 h 10"/>
              <a:gd name="T24" fmla="*/ 14053 w 10"/>
              <a:gd name="T25" fmla="*/ 4216 h 10"/>
              <a:gd name="T26" fmla="*/ 11242 w 10"/>
              <a:gd name="T27" fmla="*/ 1405 h 10"/>
              <a:gd name="T28" fmla="*/ 9837 w 10"/>
              <a:gd name="T29" fmla="*/ 0 h 10"/>
              <a:gd name="T30" fmla="*/ 7027 w 10"/>
              <a:gd name="T31" fmla="*/ 0 h 10"/>
              <a:gd name="T32" fmla="*/ 7027 w 10"/>
              <a:gd name="T33" fmla="*/ 0 h 10"/>
              <a:gd name="T34" fmla="*/ 2811 w 10"/>
              <a:gd name="T35" fmla="*/ 0 h 10"/>
              <a:gd name="T36" fmla="*/ 1405 w 10"/>
              <a:gd name="T37" fmla="*/ 1405 h 10"/>
              <a:gd name="T38" fmla="*/ 0 w 10"/>
              <a:gd name="T39" fmla="*/ 4216 h 10"/>
              <a:gd name="T40" fmla="*/ 0 w 10"/>
              <a:gd name="T41" fmla="*/ 7027 h 10"/>
              <a:gd name="T42" fmla="*/ 0 w 10"/>
              <a:gd name="T43" fmla="*/ 7027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0" y="5"/>
                </a:moveTo>
                <a:lnTo>
                  <a:pt x="0" y="5"/>
                </a:lnTo>
                <a:lnTo>
                  <a:pt x="0" y="8"/>
                </a:lnTo>
                <a:lnTo>
                  <a:pt x="1" y="9"/>
                </a:lnTo>
                <a:lnTo>
                  <a:pt x="2" y="10"/>
                </a:lnTo>
                <a:lnTo>
                  <a:pt x="5" y="10"/>
                </a:lnTo>
                <a:lnTo>
                  <a:pt x="7" y="10"/>
                </a:lnTo>
                <a:lnTo>
                  <a:pt x="8" y="9"/>
                </a:lnTo>
                <a:lnTo>
                  <a:pt x="10" y="8"/>
                </a:lnTo>
                <a:lnTo>
                  <a:pt x="10" y="5"/>
                </a:lnTo>
                <a:lnTo>
                  <a:pt x="10" y="3"/>
                </a:lnTo>
                <a:lnTo>
                  <a:pt x="8" y="1"/>
                </a:lnTo>
                <a:lnTo>
                  <a:pt x="7" y="0"/>
                </a:lnTo>
                <a:lnTo>
                  <a:pt x="5" y="0"/>
                </a:lnTo>
                <a:lnTo>
                  <a:pt x="2" y="0"/>
                </a:lnTo>
                <a:lnTo>
                  <a:pt x="1" y="1"/>
                </a:lnTo>
                <a:lnTo>
                  <a:pt x="0" y="3"/>
                </a:lnTo>
                <a:lnTo>
                  <a:pt x="0" y="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39" name="Freeform 1105">
            <a:extLst>
              <a:ext uri="{FF2B5EF4-FFF2-40B4-BE49-F238E27FC236}">
                <a16:creationId xmlns:a16="http://schemas.microsoft.com/office/drawing/2014/main" id="{58BE6964-BAE7-4957-8543-5B39F6381B3D}"/>
              </a:ext>
            </a:extLst>
          </p:cNvPr>
          <p:cNvSpPr>
            <a:spLocks noEditPoints="1"/>
          </p:cNvSpPr>
          <p:nvPr/>
        </p:nvSpPr>
        <p:spPr bwMode="auto">
          <a:xfrm>
            <a:off x="778934" y="5084234"/>
            <a:ext cx="218017" cy="224367"/>
          </a:xfrm>
          <a:custGeom>
            <a:avLst/>
            <a:gdLst>
              <a:gd name="T0" fmla="*/ 163928 w 106"/>
              <a:gd name="T1" fmla="*/ 112406 h 108"/>
              <a:gd name="T2" fmla="*/ 151556 w 106"/>
              <a:gd name="T3" fmla="*/ 74937 h 108"/>
              <a:gd name="T4" fmla="*/ 151556 w 106"/>
              <a:gd name="T5" fmla="*/ 7806 h 108"/>
              <a:gd name="T6" fmla="*/ 151556 w 106"/>
              <a:gd name="T7" fmla="*/ 7806 h 108"/>
              <a:gd name="T8" fmla="*/ 151556 w 106"/>
              <a:gd name="T9" fmla="*/ 3122 h 108"/>
              <a:gd name="T10" fmla="*/ 148463 w 106"/>
              <a:gd name="T11" fmla="*/ 1561 h 108"/>
              <a:gd name="T12" fmla="*/ 146917 w 106"/>
              <a:gd name="T13" fmla="*/ 0 h 108"/>
              <a:gd name="T14" fmla="*/ 143824 w 106"/>
              <a:gd name="T15" fmla="*/ 0 h 108"/>
              <a:gd name="T16" fmla="*/ 21651 w 106"/>
              <a:gd name="T17" fmla="*/ 0 h 108"/>
              <a:gd name="T18" fmla="*/ 21651 w 106"/>
              <a:gd name="T19" fmla="*/ 0 h 108"/>
              <a:gd name="T20" fmla="*/ 17011 w 106"/>
              <a:gd name="T21" fmla="*/ 0 h 108"/>
              <a:gd name="T22" fmla="*/ 15465 w 106"/>
              <a:gd name="T23" fmla="*/ 1561 h 108"/>
              <a:gd name="T24" fmla="*/ 13918 w 106"/>
              <a:gd name="T25" fmla="*/ 3122 h 108"/>
              <a:gd name="T26" fmla="*/ 13918 w 106"/>
              <a:gd name="T27" fmla="*/ 7806 h 108"/>
              <a:gd name="T28" fmla="*/ 13918 w 106"/>
              <a:gd name="T29" fmla="*/ 74937 h 108"/>
              <a:gd name="T30" fmla="*/ 0 w 106"/>
              <a:gd name="T31" fmla="*/ 112406 h 108"/>
              <a:gd name="T32" fmla="*/ 0 w 106"/>
              <a:gd name="T33" fmla="*/ 112406 h 108"/>
              <a:gd name="T34" fmla="*/ 0 w 106"/>
              <a:gd name="T35" fmla="*/ 118651 h 108"/>
              <a:gd name="T36" fmla="*/ 1546 w 106"/>
              <a:gd name="T37" fmla="*/ 124896 h 108"/>
              <a:gd name="T38" fmla="*/ 1546 w 106"/>
              <a:gd name="T39" fmla="*/ 124896 h 108"/>
              <a:gd name="T40" fmla="*/ 7732 w 106"/>
              <a:gd name="T41" fmla="*/ 128018 h 108"/>
              <a:gd name="T42" fmla="*/ 13918 w 106"/>
              <a:gd name="T43" fmla="*/ 129579 h 108"/>
              <a:gd name="T44" fmla="*/ 74232 w 106"/>
              <a:gd name="T45" fmla="*/ 129579 h 108"/>
              <a:gd name="T46" fmla="*/ 74232 w 106"/>
              <a:gd name="T47" fmla="*/ 152997 h 108"/>
              <a:gd name="T48" fmla="*/ 37116 w 106"/>
              <a:gd name="T49" fmla="*/ 152997 h 108"/>
              <a:gd name="T50" fmla="*/ 37116 w 106"/>
              <a:gd name="T51" fmla="*/ 168609 h 108"/>
              <a:gd name="T52" fmla="*/ 128359 w 106"/>
              <a:gd name="T53" fmla="*/ 168609 h 108"/>
              <a:gd name="T54" fmla="*/ 128359 w 106"/>
              <a:gd name="T55" fmla="*/ 152997 h 108"/>
              <a:gd name="T56" fmla="*/ 89696 w 106"/>
              <a:gd name="T57" fmla="*/ 152997 h 108"/>
              <a:gd name="T58" fmla="*/ 89696 w 106"/>
              <a:gd name="T59" fmla="*/ 129579 h 108"/>
              <a:gd name="T60" fmla="*/ 151556 w 106"/>
              <a:gd name="T61" fmla="*/ 129579 h 108"/>
              <a:gd name="T62" fmla="*/ 151556 w 106"/>
              <a:gd name="T63" fmla="*/ 129579 h 108"/>
              <a:gd name="T64" fmla="*/ 156196 w 106"/>
              <a:gd name="T65" fmla="*/ 128018 h 108"/>
              <a:gd name="T66" fmla="*/ 162382 w 106"/>
              <a:gd name="T67" fmla="*/ 124896 h 108"/>
              <a:gd name="T68" fmla="*/ 162382 w 106"/>
              <a:gd name="T69" fmla="*/ 124896 h 108"/>
              <a:gd name="T70" fmla="*/ 163928 w 106"/>
              <a:gd name="T71" fmla="*/ 118651 h 108"/>
              <a:gd name="T72" fmla="*/ 163928 w 106"/>
              <a:gd name="T73" fmla="*/ 112406 h 108"/>
              <a:gd name="T74" fmla="*/ 163928 w 106"/>
              <a:gd name="T75" fmla="*/ 112406 h 108"/>
              <a:gd name="T76" fmla="*/ 136091 w 106"/>
              <a:gd name="T77" fmla="*/ 14051 h 108"/>
              <a:gd name="T78" fmla="*/ 136091 w 106"/>
              <a:gd name="T79" fmla="*/ 68693 h 108"/>
              <a:gd name="T80" fmla="*/ 29383 w 106"/>
              <a:gd name="T81" fmla="*/ 68693 h 108"/>
              <a:gd name="T82" fmla="*/ 29383 w 106"/>
              <a:gd name="T83" fmla="*/ 14051 h 108"/>
              <a:gd name="T84" fmla="*/ 136091 w 106"/>
              <a:gd name="T85" fmla="*/ 14051 h 108"/>
              <a:gd name="T86" fmla="*/ 17011 w 106"/>
              <a:gd name="T87" fmla="*/ 115528 h 108"/>
              <a:gd name="T88" fmla="*/ 26290 w 106"/>
              <a:gd name="T89" fmla="*/ 84305 h 108"/>
              <a:gd name="T90" fmla="*/ 137638 w 106"/>
              <a:gd name="T91" fmla="*/ 84305 h 108"/>
              <a:gd name="T92" fmla="*/ 146917 w 106"/>
              <a:gd name="T93" fmla="*/ 115528 h 108"/>
              <a:gd name="T94" fmla="*/ 17011 w 106"/>
              <a:gd name="T95" fmla="*/ 115528 h 10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06" h="108">
                <a:moveTo>
                  <a:pt x="106" y="72"/>
                </a:moveTo>
                <a:lnTo>
                  <a:pt x="98" y="48"/>
                </a:lnTo>
                <a:lnTo>
                  <a:pt x="98" y="5"/>
                </a:lnTo>
                <a:lnTo>
                  <a:pt x="98" y="2"/>
                </a:lnTo>
                <a:lnTo>
                  <a:pt x="96" y="1"/>
                </a:lnTo>
                <a:lnTo>
                  <a:pt x="95" y="0"/>
                </a:lnTo>
                <a:lnTo>
                  <a:pt x="93" y="0"/>
                </a:lnTo>
                <a:lnTo>
                  <a:pt x="14" y="0"/>
                </a:lnTo>
                <a:lnTo>
                  <a:pt x="11" y="0"/>
                </a:lnTo>
                <a:lnTo>
                  <a:pt x="10" y="1"/>
                </a:lnTo>
                <a:lnTo>
                  <a:pt x="9" y="2"/>
                </a:lnTo>
                <a:lnTo>
                  <a:pt x="9" y="5"/>
                </a:lnTo>
                <a:lnTo>
                  <a:pt x="9" y="48"/>
                </a:lnTo>
                <a:lnTo>
                  <a:pt x="0" y="72"/>
                </a:lnTo>
                <a:lnTo>
                  <a:pt x="0" y="76"/>
                </a:lnTo>
                <a:lnTo>
                  <a:pt x="1" y="80"/>
                </a:lnTo>
                <a:lnTo>
                  <a:pt x="5" y="82"/>
                </a:lnTo>
                <a:lnTo>
                  <a:pt x="9" y="83"/>
                </a:lnTo>
                <a:lnTo>
                  <a:pt x="48" y="83"/>
                </a:lnTo>
                <a:lnTo>
                  <a:pt x="48" y="98"/>
                </a:lnTo>
                <a:lnTo>
                  <a:pt x="24" y="98"/>
                </a:lnTo>
                <a:lnTo>
                  <a:pt x="24" y="108"/>
                </a:lnTo>
                <a:lnTo>
                  <a:pt x="83" y="108"/>
                </a:lnTo>
                <a:lnTo>
                  <a:pt x="83" y="98"/>
                </a:lnTo>
                <a:lnTo>
                  <a:pt x="58" y="98"/>
                </a:lnTo>
                <a:lnTo>
                  <a:pt x="58" y="83"/>
                </a:lnTo>
                <a:lnTo>
                  <a:pt x="98" y="83"/>
                </a:lnTo>
                <a:lnTo>
                  <a:pt x="101" y="82"/>
                </a:lnTo>
                <a:lnTo>
                  <a:pt x="105" y="80"/>
                </a:lnTo>
                <a:lnTo>
                  <a:pt x="106" y="76"/>
                </a:lnTo>
                <a:lnTo>
                  <a:pt x="106" y="72"/>
                </a:lnTo>
                <a:close/>
                <a:moveTo>
                  <a:pt x="88" y="9"/>
                </a:moveTo>
                <a:lnTo>
                  <a:pt x="88" y="44"/>
                </a:lnTo>
                <a:lnTo>
                  <a:pt x="19" y="44"/>
                </a:lnTo>
                <a:lnTo>
                  <a:pt x="19" y="9"/>
                </a:lnTo>
                <a:lnTo>
                  <a:pt x="88" y="9"/>
                </a:lnTo>
                <a:close/>
                <a:moveTo>
                  <a:pt x="11" y="74"/>
                </a:moveTo>
                <a:lnTo>
                  <a:pt x="17" y="54"/>
                </a:lnTo>
                <a:lnTo>
                  <a:pt x="89" y="54"/>
                </a:lnTo>
                <a:lnTo>
                  <a:pt x="95" y="74"/>
                </a:lnTo>
                <a:lnTo>
                  <a:pt x="11" y="7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40" name="Rectangle 1106">
            <a:extLst>
              <a:ext uri="{FF2B5EF4-FFF2-40B4-BE49-F238E27FC236}">
                <a16:creationId xmlns:a16="http://schemas.microsoft.com/office/drawing/2014/main" id="{E070EFBE-FF6C-497E-B620-9CEFCCD070A6}"/>
              </a:ext>
            </a:extLst>
          </p:cNvPr>
          <p:cNvSpPr>
            <a:spLocks noChangeArrowheads="1"/>
          </p:cNvSpPr>
          <p:nvPr/>
        </p:nvSpPr>
        <p:spPr bwMode="auto">
          <a:xfrm>
            <a:off x="865718" y="5209118"/>
            <a:ext cx="44449" cy="19049"/>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dirty="0">
              <a:latin typeface="Montserrat Light" panose="00000400000000000000" pitchFamily="2" charset="0"/>
            </a:endParaRPr>
          </a:p>
        </p:txBody>
      </p:sp>
      <p:sp>
        <p:nvSpPr>
          <p:cNvPr id="341" name="Freeform 1107">
            <a:extLst>
              <a:ext uri="{FF2B5EF4-FFF2-40B4-BE49-F238E27FC236}">
                <a16:creationId xmlns:a16="http://schemas.microsoft.com/office/drawing/2014/main" id="{AF2AE6EE-57EE-4DD3-970E-5540ECD3DF09}"/>
              </a:ext>
            </a:extLst>
          </p:cNvPr>
          <p:cNvSpPr>
            <a:spLocks/>
          </p:cNvSpPr>
          <p:nvPr/>
        </p:nvSpPr>
        <p:spPr bwMode="auto">
          <a:xfrm>
            <a:off x="2846918" y="4734984"/>
            <a:ext cx="29633" cy="31749"/>
          </a:xfrm>
          <a:custGeom>
            <a:avLst/>
            <a:gdLst>
              <a:gd name="T0" fmla="*/ 23419 w 15"/>
              <a:gd name="T1" fmla="*/ 10929 h 15"/>
              <a:gd name="T2" fmla="*/ 23419 w 15"/>
              <a:gd name="T3" fmla="*/ 10929 h 15"/>
              <a:gd name="T4" fmla="*/ 23419 w 15"/>
              <a:gd name="T5" fmla="*/ 15613 h 15"/>
              <a:gd name="T6" fmla="*/ 18735 w 15"/>
              <a:gd name="T7" fmla="*/ 18735 h 15"/>
              <a:gd name="T8" fmla="*/ 15613 w 15"/>
              <a:gd name="T9" fmla="*/ 23419 h 15"/>
              <a:gd name="T10" fmla="*/ 10929 w 15"/>
              <a:gd name="T11" fmla="*/ 23419 h 15"/>
              <a:gd name="T12" fmla="*/ 10929 w 15"/>
              <a:gd name="T13" fmla="*/ 23419 h 15"/>
              <a:gd name="T14" fmla="*/ 7806 w 15"/>
              <a:gd name="T15" fmla="*/ 23419 h 15"/>
              <a:gd name="T16" fmla="*/ 3123 w 15"/>
              <a:gd name="T17" fmla="*/ 18735 h 15"/>
              <a:gd name="T18" fmla="*/ 0 w 15"/>
              <a:gd name="T19" fmla="*/ 15613 h 15"/>
              <a:gd name="T20" fmla="*/ 0 w 15"/>
              <a:gd name="T21" fmla="*/ 10929 h 15"/>
              <a:gd name="T22" fmla="*/ 0 w 15"/>
              <a:gd name="T23" fmla="*/ 10929 h 15"/>
              <a:gd name="T24" fmla="*/ 0 w 15"/>
              <a:gd name="T25" fmla="*/ 7806 h 15"/>
              <a:gd name="T26" fmla="*/ 3123 w 15"/>
              <a:gd name="T27" fmla="*/ 3123 h 15"/>
              <a:gd name="T28" fmla="*/ 7806 w 15"/>
              <a:gd name="T29" fmla="*/ 0 h 15"/>
              <a:gd name="T30" fmla="*/ 10929 w 15"/>
              <a:gd name="T31" fmla="*/ 0 h 15"/>
              <a:gd name="T32" fmla="*/ 10929 w 15"/>
              <a:gd name="T33" fmla="*/ 0 h 15"/>
              <a:gd name="T34" fmla="*/ 15613 w 15"/>
              <a:gd name="T35" fmla="*/ 0 h 15"/>
              <a:gd name="T36" fmla="*/ 18735 w 15"/>
              <a:gd name="T37" fmla="*/ 3123 h 15"/>
              <a:gd name="T38" fmla="*/ 23419 w 15"/>
              <a:gd name="T39" fmla="*/ 7806 h 15"/>
              <a:gd name="T40" fmla="*/ 23419 w 15"/>
              <a:gd name="T41" fmla="*/ 10929 h 15"/>
              <a:gd name="T42" fmla="*/ 23419 w 15"/>
              <a:gd name="T43" fmla="*/ 10929 h 1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5" h="15">
                <a:moveTo>
                  <a:pt x="15" y="7"/>
                </a:moveTo>
                <a:lnTo>
                  <a:pt x="15" y="7"/>
                </a:lnTo>
                <a:lnTo>
                  <a:pt x="15" y="10"/>
                </a:lnTo>
                <a:lnTo>
                  <a:pt x="12" y="12"/>
                </a:lnTo>
                <a:lnTo>
                  <a:pt x="10" y="15"/>
                </a:lnTo>
                <a:lnTo>
                  <a:pt x="7" y="15"/>
                </a:lnTo>
                <a:lnTo>
                  <a:pt x="5" y="15"/>
                </a:lnTo>
                <a:lnTo>
                  <a:pt x="2" y="12"/>
                </a:lnTo>
                <a:lnTo>
                  <a:pt x="0" y="10"/>
                </a:lnTo>
                <a:lnTo>
                  <a:pt x="0" y="7"/>
                </a:lnTo>
                <a:lnTo>
                  <a:pt x="0" y="5"/>
                </a:lnTo>
                <a:lnTo>
                  <a:pt x="2" y="2"/>
                </a:lnTo>
                <a:lnTo>
                  <a:pt x="5" y="0"/>
                </a:lnTo>
                <a:lnTo>
                  <a:pt x="7" y="0"/>
                </a:lnTo>
                <a:lnTo>
                  <a:pt x="10" y="0"/>
                </a:lnTo>
                <a:lnTo>
                  <a:pt x="12" y="2"/>
                </a:lnTo>
                <a:lnTo>
                  <a:pt x="15" y="5"/>
                </a:lnTo>
                <a:lnTo>
                  <a:pt x="15" y="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42" name="Freeform 1108">
            <a:extLst>
              <a:ext uri="{FF2B5EF4-FFF2-40B4-BE49-F238E27FC236}">
                <a16:creationId xmlns:a16="http://schemas.microsoft.com/office/drawing/2014/main" id="{65A2F6DA-FF3C-47BA-96ED-638743A90CF7}"/>
              </a:ext>
            </a:extLst>
          </p:cNvPr>
          <p:cNvSpPr>
            <a:spLocks noEditPoints="1"/>
          </p:cNvSpPr>
          <p:nvPr/>
        </p:nvSpPr>
        <p:spPr bwMode="auto">
          <a:xfrm>
            <a:off x="2789767" y="4603751"/>
            <a:ext cx="143933" cy="198967"/>
          </a:xfrm>
          <a:custGeom>
            <a:avLst/>
            <a:gdLst>
              <a:gd name="T0" fmla="*/ 92112 w 69"/>
              <a:gd name="T1" fmla="*/ 36704 h 98"/>
              <a:gd name="T2" fmla="*/ 92112 w 69"/>
              <a:gd name="T3" fmla="*/ 30587 h 98"/>
              <a:gd name="T4" fmla="*/ 85867 w 69"/>
              <a:gd name="T5" fmla="*/ 16823 h 98"/>
              <a:gd name="T6" fmla="*/ 74938 w 69"/>
              <a:gd name="T7" fmla="*/ 6117 h 98"/>
              <a:gd name="T8" fmla="*/ 60887 w 69"/>
              <a:gd name="T9" fmla="*/ 0 h 98"/>
              <a:gd name="T10" fmla="*/ 53081 w 69"/>
              <a:gd name="T11" fmla="*/ 0 h 98"/>
              <a:gd name="T12" fmla="*/ 37469 w 69"/>
              <a:gd name="T13" fmla="*/ 3059 h 98"/>
              <a:gd name="T14" fmla="*/ 26541 w 69"/>
              <a:gd name="T15" fmla="*/ 10705 h 98"/>
              <a:gd name="T16" fmla="*/ 18735 w 69"/>
              <a:gd name="T17" fmla="*/ 22940 h 98"/>
              <a:gd name="T18" fmla="*/ 15612 w 69"/>
              <a:gd name="T19" fmla="*/ 36704 h 98"/>
              <a:gd name="T20" fmla="*/ 15612 w 69"/>
              <a:gd name="T21" fmla="*/ 67291 h 98"/>
              <a:gd name="T22" fmla="*/ 3122 w 69"/>
              <a:gd name="T23" fmla="*/ 71879 h 98"/>
              <a:gd name="T24" fmla="*/ 0 w 69"/>
              <a:gd name="T25" fmla="*/ 82584 h 98"/>
              <a:gd name="T26" fmla="*/ 0 w 69"/>
              <a:gd name="T27" fmla="*/ 136111 h 98"/>
              <a:gd name="T28" fmla="*/ 3122 w 69"/>
              <a:gd name="T29" fmla="*/ 146816 h 98"/>
              <a:gd name="T30" fmla="*/ 15612 w 69"/>
              <a:gd name="T31" fmla="*/ 149875 h 98"/>
              <a:gd name="T32" fmla="*/ 92112 w 69"/>
              <a:gd name="T33" fmla="*/ 149875 h 98"/>
              <a:gd name="T34" fmla="*/ 103040 w 69"/>
              <a:gd name="T35" fmla="*/ 146816 h 98"/>
              <a:gd name="T36" fmla="*/ 107724 w 69"/>
              <a:gd name="T37" fmla="*/ 136111 h 98"/>
              <a:gd name="T38" fmla="*/ 107724 w 69"/>
              <a:gd name="T39" fmla="*/ 82584 h 98"/>
              <a:gd name="T40" fmla="*/ 103040 w 69"/>
              <a:gd name="T41" fmla="*/ 71879 h 98"/>
              <a:gd name="T42" fmla="*/ 92112 w 69"/>
              <a:gd name="T43" fmla="*/ 67291 h 98"/>
              <a:gd name="T44" fmla="*/ 31224 w 69"/>
              <a:gd name="T45" fmla="*/ 36704 h 98"/>
              <a:gd name="T46" fmla="*/ 32786 w 69"/>
              <a:gd name="T47" fmla="*/ 27528 h 98"/>
              <a:gd name="T48" fmla="*/ 43714 w 69"/>
              <a:gd name="T49" fmla="*/ 16823 h 98"/>
              <a:gd name="T50" fmla="*/ 53081 w 69"/>
              <a:gd name="T51" fmla="*/ 15293 h 98"/>
              <a:gd name="T52" fmla="*/ 68694 w 69"/>
              <a:gd name="T53" fmla="*/ 22940 h 98"/>
              <a:gd name="T54" fmla="*/ 76500 w 69"/>
              <a:gd name="T55" fmla="*/ 36704 h 98"/>
              <a:gd name="T56" fmla="*/ 31224 w 69"/>
              <a:gd name="T57" fmla="*/ 67291 h 98"/>
              <a:gd name="T58" fmla="*/ 15612 w 69"/>
              <a:gd name="T59" fmla="*/ 136111 h 98"/>
              <a:gd name="T60" fmla="*/ 92112 w 69"/>
              <a:gd name="T61" fmla="*/ 82584 h 98"/>
              <a:gd name="T62" fmla="*/ 15612 w 69"/>
              <a:gd name="T63" fmla="*/ 136111 h 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9" h="98">
                <a:moveTo>
                  <a:pt x="59" y="44"/>
                </a:moveTo>
                <a:lnTo>
                  <a:pt x="59" y="24"/>
                </a:lnTo>
                <a:lnTo>
                  <a:pt x="59" y="20"/>
                </a:lnTo>
                <a:lnTo>
                  <a:pt x="57" y="15"/>
                </a:lnTo>
                <a:lnTo>
                  <a:pt x="55" y="11"/>
                </a:lnTo>
                <a:lnTo>
                  <a:pt x="52" y="7"/>
                </a:lnTo>
                <a:lnTo>
                  <a:pt x="48" y="4"/>
                </a:lnTo>
                <a:lnTo>
                  <a:pt x="44" y="2"/>
                </a:lnTo>
                <a:lnTo>
                  <a:pt x="39" y="0"/>
                </a:lnTo>
                <a:lnTo>
                  <a:pt x="34" y="0"/>
                </a:lnTo>
                <a:lnTo>
                  <a:pt x="29" y="0"/>
                </a:lnTo>
                <a:lnTo>
                  <a:pt x="24" y="2"/>
                </a:lnTo>
                <a:lnTo>
                  <a:pt x="21" y="4"/>
                </a:lnTo>
                <a:lnTo>
                  <a:pt x="17" y="7"/>
                </a:lnTo>
                <a:lnTo>
                  <a:pt x="13" y="11"/>
                </a:lnTo>
                <a:lnTo>
                  <a:pt x="12" y="15"/>
                </a:lnTo>
                <a:lnTo>
                  <a:pt x="10" y="20"/>
                </a:lnTo>
                <a:lnTo>
                  <a:pt x="10" y="24"/>
                </a:lnTo>
                <a:lnTo>
                  <a:pt x="10" y="44"/>
                </a:lnTo>
                <a:lnTo>
                  <a:pt x="6" y="45"/>
                </a:lnTo>
                <a:lnTo>
                  <a:pt x="2" y="47"/>
                </a:lnTo>
                <a:lnTo>
                  <a:pt x="1" y="50"/>
                </a:lnTo>
                <a:lnTo>
                  <a:pt x="0" y="54"/>
                </a:lnTo>
                <a:lnTo>
                  <a:pt x="0" y="89"/>
                </a:lnTo>
                <a:lnTo>
                  <a:pt x="1" y="92"/>
                </a:lnTo>
                <a:lnTo>
                  <a:pt x="2" y="96"/>
                </a:lnTo>
                <a:lnTo>
                  <a:pt x="6" y="97"/>
                </a:lnTo>
                <a:lnTo>
                  <a:pt x="10" y="98"/>
                </a:lnTo>
                <a:lnTo>
                  <a:pt x="59" y="98"/>
                </a:lnTo>
                <a:lnTo>
                  <a:pt x="63" y="97"/>
                </a:lnTo>
                <a:lnTo>
                  <a:pt x="66" y="96"/>
                </a:lnTo>
                <a:lnTo>
                  <a:pt x="68" y="92"/>
                </a:lnTo>
                <a:lnTo>
                  <a:pt x="69" y="89"/>
                </a:lnTo>
                <a:lnTo>
                  <a:pt x="69" y="54"/>
                </a:lnTo>
                <a:lnTo>
                  <a:pt x="68" y="50"/>
                </a:lnTo>
                <a:lnTo>
                  <a:pt x="66" y="47"/>
                </a:lnTo>
                <a:lnTo>
                  <a:pt x="63" y="45"/>
                </a:lnTo>
                <a:lnTo>
                  <a:pt x="59" y="44"/>
                </a:lnTo>
                <a:close/>
                <a:moveTo>
                  <a:pt x="20" y="24"/>
                </a:moveTo>
                <a:lnTo>
                  <a:pt x="20" y="24"/>
                </a:lnTo>
                <a:lnTo>
                  <a:pt x="21" y="18"/>
                </a:lnTo>
                <a:lnTo>
                  <a:pt x="24" y="15"/>
                </a:lnTo>
                <a:lnTo>
                  <a:pt x="28" y="11"/>
                </a:lnTo>
                <a:lnTo>
                  <a:pt x="34" y="10"/>
                </a:lnTo>
                <a:lnTo>
                  <a:pt x="41" y="11"/>
                </a:lnTo>
                <a:lnTo>
                  <a:pt x="44" y="15"/>
                </a:lnTo>
                <a:lnTo>
                  <a:pt x="48" y="18"/>
                </a:lnTo>
                <a:lnTo>
                  <a:pt x="49" y="24"/>
                </a:lnTo>
                <a:lnTo>
                  <a:pt x="49" y="44"/>
                </a:lnTo>
                <a:lnTo>
                  <a:pt x="20" y="44"/>
                </a:lnTo>
                <a:lnTo>
                  <a:pt x="20" y="24"/>
                </a:lnTo>
                <a:close/>
                <a:moveTo>
                  <a:pt x="10" y="89"/>
                </a:moveTo>
                <a:lnTo>
                  <a:pt x="10" y="54"/>
                </a:lnTo>
                <a:lnTo>
                  <a:pt x="59" y="54"/>
                </a:lnTo>
                <a:lnTo>
                  <a:pt x="59" y="89"/>
                </a:lnTo>
                <a:lnTo>
                  <a:pt x="10" y="8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43" name="Freeform 1109">
            <a:extLst>
              <a:ext uri="{FF2B5EF4-FFF2-40B4-BE49-F238E27FC236}">
                <a16:creationId xmlns:a16="http://schemas.microsoft.com/office/drawing/2014/main" id="{9D0DAC40-C083-44D5-9613-3108FB09491D}"/>
              </a:ext>
            </a:extLst>
          </p:cNvPr>
          <p:cNvSpPr>
            <a:spLocks noEditPoints="1"/>
          </p:cNvSpPr>
          <p:nvPr/>
        </p:nvSpPr>
        <p:spPr bwMode="auto">
          <a:xfrm>
            <a:off x="3282951" y="4603751"/>
            <a:ext cx="143933" cy="198967"/>
          </a:xfrm>
          <a:custGeom>
            <a:avLst/>
            <a:gdLst>
              <a:gd name="T0" fmla="*/ 29663 w 69"/>
              <a:gd name="T1" fmla="*/ 67291 h 98"/>
              <a:gd name="T2" fmla="*/ 29663 w 69"/>
              <a:gd name="T3" fmla="*/ 36704 h 98"/>
              <a:gd name="T4" fmla="*/ 37469 w 69"/>
              <a:gd name="T5" fmla="*/ 22940 h 98"/>
              <a:gd name="T6" fmla="*/ 53081 w 69"/>
              <a:gd name="T7" fmla="*/ 15293 h 98"/>
              <a:gd name="T8" fmla="*/ 62449 w 69"/>
              <a:gd name="T9" fmla="*/ 16823 h 98"/>
              <a:gd name="T10" fmla="*/ 74938 w 69"/>
              <a:gd name="T11" fmla="*/ 27528 h 98"/>
              <a:gd name="T12" fmla="*/ 76500 w 69"/>
              <a:gd name="T13" fmla="*/ 44351 h 98"/>
              <a:gd name="T14" fmla="*/ 92112 w 69"/>
              <a:gd name="T15" fmla="*/ 36704 h 98"/>
              <a:gd name="T16" fmla="*/ 92112 w 69"/>
              <a:gd name="T17" fmla="*/ 30587 h 98"/>
              <a:gd name="T18" fmla="*/ 85867 w 69"/>
              <a:gd name="T19" fmla="*/ 16823 h 98"/>
              <a:gd name="T20" fmla="*/ 74938 w 69"/>
              <a:gd name="T21" fmla="*/ 6117 h 98"/>
              <a:gd name="T22" fmla="*/ 60887 w 69"/>
              <a:gd name="T23" fmla="*/ 0 h 98"/>
              <a:gd name="T24" fmla="*/ 53081 w 69"/>
              <a:gd name="T25" fmla="*/ 0 h 98"/>
              <a:gd name="T26" fmla="*/ 37469 w 69"/>
              <a:gd name="T27" fmla="*/ 3059 h 98"/>
              <a:gd name="T28" fmla="*/ 26541 w 69"/>
              <a:gd name="T29" fmla="*/ 10705 h 98"/>
              <a:gd name="T30" fmla="*/ 18735 w 69"/>
              <a:gd name="T31" fmla="*/ 22940 h 98"/>
              <a:gd name="T32" fmla="*/ 14051 w 69"/>
              <a:gd name="T33" fmla="*/ 36704 h 98"/>
              <a:gd name="T34" fmla="*/ 14051 w 69"/>
              <a:gd name="T35" fmla="*/ 67291 h 98"/>
              <a:gd name="T36" fmla="*/ 3122 w 69"/>
              <a:gd name="T37" fmla="*/ 71879 h 98"/>
              <a:gd name="T38" fmla="*/ 0 w 69"/>
              <a:gd name="T39" fmla="*/ 82584 h 98"/>
              <a:gd name="T40" fmla="*/ 0 w 69"/>
              <a:gd name="T41" fmla="*/ 136111 h 98"/>
              <a:gd name="T42" fmla="*/ 3122 w 69"/>
              <a:gd name="T43" fmla="*/ 146816 h 98"/>
              <a:gd name="T44" fmla="*/ 14051 w 69"/>
              <a:gd name="T45" fmla="*/ 149875 h 98"/>
              <a:gd name="T46" fmla="*/ 92112 w 69"/>
              <a:gd name="T47" fmla="*/ 149875 h 98"/>
              <a:gd name="T48" fmla="*/ 103040 w 69"/>
              <a:gd name="T49" fmla="*/ 146816 h 98"/>
              <a:gd name="T50" fmla="*/ 107724 w 69"/>
              <a:gd name="T51" fmla="*/ 136111 h 98"/>
              <a:gd name="T52" fmla="*/ 107724 w 69"/>
              <a:gd name="T53" fmla="*/ 82584 h 98"/>
              <a:gd name="T54" fmla="*/ 103040 w 69"/>
              <a:gd name="T55" fmla="*/ 71879 h 98"/>
              <a:gd name="T56" fmla="*/ 92112 w 69"/>
              <a:gd name="T57" fmla="*/ 67291 h 98"/>
              <a:gd name="T58" fmla="*/ 14051 w 69"/>
              <a:gd name="T59" fmla="*/ 136111 h 98"/>
              <a:gd name="T60" fmla="*/ 92112 w 69"/>
              <a:gd name="T61" fmla="*/ 82584 h 98"/>
              <a:gd name="T62" fmla="*/ 14051 w 69"/>
              <a:gd name="T63" fmla="*/ 136111 h 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9" h="98">
                <a:moveTo>
                  <a:pt x="59" y="44"/>
                </a:moveTo>
                <a:lnTo>
                  <a:pt x="19" y="44"/>
                </a:lnTo>
                <a:lnTo>
                  <a:pt x="19" y="24"/>
                </a:lnTo>
                <a:lnTo>
                  <a:pt x="21" y="18"/>
                </a:lnTo>
                <a:lnTo>
                  <a:pt x="24" y="15"/>
                </a:lnTo>
                <a:lnTo>
                  <a:pt x="28" y="11"/>
                </a:lnTo>
                <a:lnTo>
                  <a:pt x="34" y="10"/>
                </a:lnTo>
                <a:lnTo>
                  <a:pt x="40" y="11"/>
                </a:lnTo>
                <a:lnTo>
                  <a:pt x="44" y="15"/>
                </a:lnTo>
                <a:lnTo>
                  <a:pt x="48" y="18"/>
                </a:lnTo>
                <a:lnTo>
                  <a:pt x="49" y="24"/>
                </a:lnTo>
                <a:lnTo>
                  <a:pt x="49" y="29"/>
                </a:lnTo>
                <a:lnTo>
                  <a:pt x="59" y="29"/>
                </a:lnTo>
                <a:lnTo>
                  <a:pt x="59" y="24"/>
                </a:lnTo>
                <a:lnTo>
                  <a:pt x="59" y="20"/>
                </a:lnTo>
                <a:lnTo>
                  <a:pt x="56" y="15"/>
                </a:lnTo>
                <a:lnTo>
                  <a:pt x="55" y="11"/>
                </a:lnTo>
                <a:lnTo>
                  <a:pt x="51" y="7"/>
                </a:lnTo>
                <a:lnTo>
                  <a:pt x="48" y="4"/>
                </a:lnTo>
                <a:lnTo>
                  <a:pt x="44" y="2"/>
                </a:lnTo>
                <a:lnTo>
                  <a:pt x="39" y="0"/>
                </a:lnTo>
                <a:lnTo>
                  <a:pt x="34" y="0"/>
                </a:lnTo>
                <a:lnTo>
                  <a:pt x="29" y="0"/>
                </a:lnTo>
                <a:lnTo>
                  <a:pt x="24" y="2"/>
                </a:lnTo>
                <a:lnTo>
                  <a:pt x="21" y="4"/>
                </a:lnTo>
                <a:lnTo>
                  <a:pt x="17" y="7"/>
                </a:lnTo>
                <a:lnTo>
                  <a:pt x="13" y="11"/>
                </a:lnTo>
                <a:lnTo>
                  <a:pt x="12" y="15"/>
                </a:lnTo>
                <a:lnTo>
                  <a:pt x="9" y="20"/>
                </a:lnTo>
                <a:lnTo>
                  <a:pt x="9" y="24"/>
                </a:lnTo>
                <a:lnTo>
                  <a:pt x="9" y="44"/>
                </a:lnTo>
                <a:lnTo>
                  <a:pt x="6" y="45"/>
                </a:lnTo>
                <a:lnTo>
                  <a:pt x="2" y="47"/>
                </a:lnTo>
                <a:lnTo>
                  <a:pt x="1" y="50"/>
                </a:lnTo>
                <a:lnTo>
                  <a:pt x="0" y="54"/>
                </a:lnTo>
                <a:lnTo>
                  <a:pt x="0" y="89"/>
                </a:lnTo>
                <a:lnTo>
                  <a:pt x="1" y="92"/>
                </a:lnTo>
                <a:lnTo>
                  <a:pt x="2" y="96"/>
                </a:lnTo>
                <a:lnTo>
                  <a:pt x="6" y="97"/>
                </a:lnTo>
                <a:lnTo>
                  <a:pt x="9" y="98"/>
                </a:lnTo>
                <a:lnTo>
                  <a:pt x="59" y="98"/>
                </a:lnTo>
                <a:lnTo>
                  <a:pt x="63" y="97"/>
                </a:lnTo>
                <a:lnTo>
                  <a:pt x="66" y="96"/>
                </a:lnTo>
                <a:lnTo>
                  <a:pt x="67" y="92"/>
                </a:lnTo>
                <a:lnTo>
                  <a:pt x="69" y="89"/>
                </a:lnTo>
                <a:lnTo>
                  <a:pt x="69" y="54"/>
                </a:lnTo>
                <a:lnTo>
                  <a:pt x="67" y="50"/>
                </a:lnTo>
                <a:lnTo>
                  <a:pt x="66" y="47"/>
                </a:lnTo>
                <a:lnTo>
                  <a:pt x="63" y="45"/>
                </a:lnTo>
                <a:lnTo>
                  <a:pt x="59" y="44"/>
                </a:lnTo>
                <a:close/>
                <a:moveTo>
                  <a:pt x="9" y="89"/>
                </a:moveTo>
                <a:lnTo>
                  <a:pt x="9" y="54"/>
                </a:lnTo>
                <a:lnTo>
                  <a:pt x="59" y="54"/>
                </a:lnTo>
                <a:lnTo>
                  <a:pt x="59" y="89"/>
                </a:lnTo>
                <a:lnTo>
                  <a:pt x="9" y="8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44" name="Freeform 1110">
            <a:extLst>
              <a:ext uri="{FF2B5EF4-FFF2-40B4-BE49-F238E27FC236}">
                <a16:creationId xmlns:a16="http://schemas.microsoft.com/office/drawing/2014/main" id="{C6A39DA4-E31D-45C9-8E43-5642D8AF9740}"/>
              </a:ext>
            </a:extLst>
          </p:cNvPr>
          <p:cNvSpPr>
            <a:spLocks/>
          </p:cNvSpPr>
          <p:nvPr/>
        </p:nvSpPr>
        <p:spPr bwMode="auto">
          <a:xfrm>
            <a:off x="3340101" y="4734984"/>
            <a:ext cx="29633" cy="31749"/>
          </a:xfrm>
          <a:custGeom>
            <a:avLst/>
            <a:gdLst>
              <a:gd name="T0" fmla="*/ 10929 w 15"/>
              <a:gd name="T1" fmla="*/ 0 h 15"/>
              <a:gd name="T2" fmla="*/ 10929 w 15"/>
              <a:gd name="T3" fmla="*/ 0 h 15"/>
              <a:gd name="T4" fmla="*/ 7806 w 15"/>
              <a:gd name="T5" fmla="*/ 0 h 15"/>
              <a:gd name="T6" fmla="*/ 3123 w 15"/>
              <a:gd name="T7" fmla="*/ 3123 h 15"/>
              <a:gd name="T8" fmla="*/ 0 w 15"/>
              <a:gd name="T9" fmla="*/ 7806 h 15"/>
              <a:gd name="T10" fmla="*/ 0 w 15"/>
              <a:gd name="T11" fmla="*/ 10929 h 15"/>
              <a:gd name="T12" fmla="*/ 0 w 15"/>
              <a:gd name="T13" fmla="*/ 10929 h 15"/>
              <a:gd name="T14" fmla="*/ 0 w 15"/>
              <a:gd name="T15" fmla="*/ 15613 h 15"/>
              <a:gd name="T16" fmla="*/ 3123 w 15"/>
              <a:gd name="T17" fmla="*/ 18735 h 15"/>
              <a:gd name="T18" fmla="*/ 7806 w 15"/>
              <a:gd name="T19" fmla="*/ 23419 h 15"/>
              <a:gd name="T20" fmla="*/ 10929 w 15"/>
              <a:gd name="T21" fmla="*/ 23419 h 15"/>
              <a:gd name="T22" fmla="*/ 10929 w 15"/>
              <a:gd name="T23" fmla="*/ 23419 h 15"/>
              <a:gd name="T24" fmla="*/ 15613 w 15"/>
              <a:gd name="T25" fmla="*/ 23419 h 15"/>
              <a:gd name="T26" fmla="*/ 18735 w 15"/>
              <a:gd name="T27" fmla="*/ 18735 h 15"/>
              <a:gd name="T28" fmla="*/ 23419 w 15"/>
              <a:gd name="T29" fmla="*/ 15613 h 15"/>
              <a:gd name="T30" fmla="*/ 23419 w 15"/>
              <a:gd name="T31" fmla="*/ 10929 h 15"/>
              <a:gd name="T32" fmla="*/ 23419 w 15"/>
              <a:gd name="T33" fmla="*/ 10929 h 15"/>
              <a:gd name="T34" fmla="*/ 23419 w 15"/>
              <a:gd name="T35" fmla="*/ 7806 h 15"/>
              <a:gd name="T36" fmla="*/ 18735 w 15"/>
              <a:gd name="T37" fmla="*/ 3123 h 15"/>
              <a:gd name="T38" fmla="*/ 15613 w 15"/>
              <a:gd name="T39" fmla="*/ 0 h 15"/>
              <a:gd name="T40" fmla="*/ 10929 w 15"/>
              <a:gd name="T41" fmla="*/ 0 h 15"/>
              <a:gd name="T42" fmla="*/ 10929 w 15"/>
              <a:gd name="T43" fmla="*/ 0 h 1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5" h="15">
                <a:moveTo>
                  <a:pt x="7" y="0"/>
                </a:moveTo>
                <a:lnTo>
                  <a:pt x="7" y="0"/>
                </a:lnTo>
                <a:lnTo>
                  <a:pt x="5" y="0"/>
                </a:lnTo>
                <a:lnTo>
                  <a:pt x="2" y="2"/>
                </a:lnTo>
                <a:lnTo>
                  <a:pt x="0" y="5"/>
                </a:lnTo>
                <a:lnTo>
                  <a:pt x="0" y="7"/>
                </a:lnTo>
                <a:lnTo>
                  <a:pt x="0" y="10"/>
                </a:lnTo>
                <a:lnTo>
                  <a:pt x="2" y="12"/>
                </a:lnTo>
                <a:lnTo>
                  <a:pt x="5" y="15"/>
                </a:lnTo>
                <a:lnTo>
                  <a:pt x="7" y="15"/>
                </a:lnTo>
                <a:lnTo>
                  <a:pt x="10" y="15"/>
                </a:lnTo>
                <a:lnTo>
                  <a:pt x="12" y="12"/>
                </a:lnTo>
                <a:lnTo>
                  <a:pt x="15" y="10"/>
                </a:lnTo>
                <a:lnTo>
                  <a:pt x="15" y="7"/>
                </a:lnTo>
                <a:lnTo>
                  <a:pt x="15" y="5"/>
                </a:lnTo>
                <a:lnTo>
                  <a:pt x="12" y="2"/>
                </a:lnTo>
                <a:lnTo>
                  <a:pt x="10" y="0"/>
                </a:lnTo>
                <a:lnTo>
                  <a:pt x="7"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45" name="Freeform 1111">
            <a:extLst>
              <a:ext uri="{FF2B5EF4-FFF2-40B4-BE49-F238E27FC236}">
                <a16:creationId xmlns:a16="http://schemas.microsoft.com/office/drawing/2014/main" id="{9785A0BD-CD14-4F80-A0AE-ECDD0FB9DAE1}"/>
              </a:ext>
            </a:extLst>
          </p:cNvPr>
          <p:cNvSpPr>
            <a:spLocks noEditPoints="1"/>
          </p:cNvSpPr>
          <p:nvPr/>
        </p:nvSpPr>
        <p:spPr bwMode="auto">
          <a:xfrm>
            <a:off x="1790701" y="2137834"/>
            <a:ext cx="175684" cy="205317"/>
          </a:xfrm>
          <a:custGeom>
            <a:avLst/>
            <a:gdLst>
              <a:gd name="T0" fmla="*/ 7806 w 84"/>
              <a:gd name="T1" fmla="*/ 154560 h 99"/>
              <a:gd name="T2" fmla="*/ 4684 w 84"/>
              <a:gd name="T3" fmla="*/ 154560 h 99"/>
              <a:gd name="T4" fmla="*/ 0 w 84"/>
              <a:gd name="T5" fmla="*/ 151438 h 99"/>
              <a:gd name="T6" fmla="*/ 0 w 84"/>
              <a:gd name="T7" fmla="*/ 62448 h 99"/>
              <a:gd name="T8" fmla="*/ 3122 w 84"/>
              <a:gd name="T9" fmla="*/ 49959 h 99"/>
              <a:gd name="T10" fmla="*/ 9367 w 84"/>
              <a:gd name="T11" fmla="*/ 28102 h 99"/>
              <a:gd name="T12" fmla="*/ 28102 w 84"/>
              <a:gd name="T13" fmla="*/ 10928 h 99"/>
              <a:gd name="T14" fmla="*/ 49958 w 84"/>
              <a:gd name="T15" fmla="*/ 3122 h 99"/>
              <a:gd name="T16" fmla="*/ 62448 w 84"/>
              <a:gd name="T17" fmla="*/ 0 h 99"/>
              <a:gd name="T18" fmla="*/ 93672 w 84"/>
              <a:gd name="T19" fmla="*/ 6245 h 99"/>
              <a:gd name="T20" fmla="*/ 110845 w 84"/>
              <a:gd name="T21" fmla="*/ 21857 h 99"/>
              <a:gd name="T22" fmla="*/ 121774 w 84"/>
              <a:gd name="T23" fmla="*/ 45275 h 99"/>
              <a:gd name="T24" fmla="*/ 128019 w 84"/>
              <a:gd name="T25" fmla="*/ 70255 h 99"/>
              <a:gd name="T26" fmla="*/ 131141 w 84"/>
              <a:gd name="T27" fmla="*/ 82744 h 99"/>
              <a:gd name="T28" fmla="*/ 129580 w 84"/>
              <a:gd name="T29" fmla="*/ 88989 h 99"/>
              <a:gd name="T30" fmla="*/ 128019 w 84"/>
              <a:gd name="T31" fmla="*/ 93673 h 99"/>
              <a:gd name="T32" fmla="*/ 115529 w 84"/>
              <a:gd name="T33" fmla="*/ 93673 h 99"/>
              <a:gd name="T34" fmla="*/ 115529 w 84"/>
              <a:gd name="T35" fmla="*/ 115530 h 99"/>
              <a:gd name="T36" fmla="*/ 112407 w 84"/>
              <a:gd name="T37" fmla="*/ 128019 h 99"/>
              <a:gd name="T38" fmla="*/ 99917 w 84"/>
              <a:gd name="T39" fmla="*/ 131142 h 99"/>
              <a:gd name="T40" fmla="*/ 93672 w 84"/>
              <a:gd name="T41" fmla="*/ 146754 h 99"/>
              <a:gd name="T42" fmla="*/ 93672 w 84"/>
              <a:gd name="T43" fmla="*/ 151438 h 99"/>
              <a:gd name="T44" fmla="*/ 88989 w 84"/>
              <a:gd name="T45" fmla="*/ 154560 h 99"/>
              <a:gd name="T46" fmla="*/ 85866 w 84"/>
              <a:gd name="T47" fmla="*/ 154560 h 99"/>
              <a:gd name="T48" fmla="*/ 78060 w 84"/>
              <a:gd name="T49" fmla="*/ 138948 h 99"/>
              <a:gd name="T50" fmla="*/ 78060 w 84"/>
              <a:gd name="T51" fmla="*/ 123336 h 99"/>
              <a:gd name="T52" fmla="*/ 79621 w 84"/>
              <a:gd name="T53" fmla="*/ 118652 h 99"/>
              <a:gd name="T54" fmla="*/ 85866 w 84"/>
              <a:gd name="T55" fmla="*/ 115530 h 99"/>
              <a:gd name="T56" fmla="*/ 99917 w 84"/>
              <a:gd name="T57" fmla="*/ 85867 h 99"/>
              <a:gd name="T58" fmla="*/ 99917 w 84"/>
              <a:gd name="T59" fmla="*/ 81183 h 99"/>
              <a:gd name="T60" fmla="*/ 104601 w 84"/>
              <a:gd name="T61" fmla="*/ 78061 h 99"/>
              <a:gd name="T62" fmla="*/ 113968 w 84"/>
              <a:gd name="T63" fmla="*/ 78061 h 99"/>
              <a:gd name="T64" fmla="*/ 112407 w 84"/>
              <a:gd name="T65" fmla="*/ 73377 h 99"/>
              <a:gd name="T66" fmla="*/ 106162 w 84"/>
              <a:gd name="T67" fmla="*/ 48398 h 99"/>
              <a:gd name="T68" fmla="*/ 98356 w 84"/>
              <a:gd name="T69" fmla="*/ 31224 h 99"/>
              <a:gd name="T70" fmla="*/ 82744 w 84"/>
              <a:gd name="T71" fmla="*/ 20296 h 99"/>
              <a:gd name="T72" fmla="*/ 62448 w 84"/>
              <a:gd name="T73" fmla="*/ 15612 h 99"/>
              <a:gd name="T74" fmla="*/ 53081 w 84"/>
              <a:gd name="T75" fmla="*/ 15612 h 99"/>
              <a:gd name="T76" fmla="*/ 37469 w 84"/>
              <a:gd name="T77" fmla="*/ 23418 h 99"/>
              <a:gd name="T78" fmla="*/ 23418 w 84"/>
              <a:gd name="T79" fmla="*/ 37469 h 99"/>
              <a:gd name="T80" fmla="*/ 15612 w 84"/>
              <a:gd name="T81" fmla="*/ 53081 h 99"/>
              <a:gd name="T82" fmla="*/ 15612 w 84"/>
              <a:gd name="T83" fmla="*/ 138948 h 9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84" h="99">
                <a:moveTo>
                  <a:pt x="55" y="99"/>
                </a:moveTo>
                <a:lnTo>
                  <a:pt x="5" y="99"/>
                </a:lnTo>
                <a:lnTo>
                  <a:pt x="3" y="99"/>
                </a:lnTo>
                <a:lnTo>
                  <a:pt x="2" y="98"/>
                </a:lnTo>
                <a:lnTo>
                  <a:pt x="0" y="97"/>
                </a:lnTo>
                <a:lnTo>
                  <a:pt x="0" y="94"/>
                </a:lnTo>
                <a:lnTo>
                  <a:pt x="0" y="40"/>
                </a:lnTo>
                <a:lnTo>
                  <a:pt x="2" y="32"/>
                </a:lnTo>
                <a:lnTo>
                  <a:pt x="4" y="25"/>
                </a:lnTo>
                <a:lnTo>
                  <a:pt x="6" y="18"/>
                </a:lnTo>
                <a:lnTo>
                  <a:pt x="11" y="12"/>
                </a:lnTo>
                <a:lnTo>
                  <a:pt x="18" y="7"/>
                </a:lnTo>
                <a:lnTo>
                  <a:pt x="25" y="4"/>
                </a:lnTo>
                <a:lnTo>
                  <a:pt x="32" y="2"/>
                </a:lnTo>
                <a:lnTo>
                  <a:pt x="40" y="0"/>
                </a:lnTo>
                <a:lnTo>
                  <a:pt x="51" y="2"/>
                </a:lnTo>
                <a:lnTo>
                  <a:pt x="60" y="4"/>
                </a:lnTo>
                <a:lnTo>
                  <a:pt x="66" y="9"/>
                </a:lnTo>
                <a:lnTo>
                  <a:pt x="71" y="14"/>
                </a:lnTo>
                <a:lnTo>
                  <a:pt x="74" y="21"/>
                </a:lnTo>
                <a:lnTo>
                  <a:pt x="78" y="29"/>
                </a:lnTo>
                <a:lnTo>
                  <a:pt x="82" y="45"/>
                </a:lnTo>
                <a:lnTo>
                  <a:pt x="84" y="53"/>
                </a:lnTo>
                <a:lnTo>
                  <a:pt x="84" y="56"/>
                </a:lnTo>
                <a:lnTo>
                  <a:pt x="83" y="57"/>
                </a:lnTo>
                <a:lnTo>
                  <a:pt x="82" y="60"/>
                </a:lnTo>
                <a:lnTo>
                  <a:pt x="79" y="60"/>
                </a:lnTo>
                <a:lnTo>
                  <a:pt x="74" y="60"/>
                </a:lnTo>
                <a:lnTo>
                  <a:pt x="74" y="74"/>
                </a:lnTo>
                <a:lnTo>
                  <a:pt x="73" y="78"/>
                </a:lnTo>
                <a:lnTo>
                  <a:pt x="72" y="82"/>
                </a:lnTo>
                <a:lnTo>
                  <a:pt x="68" y="83"/>
                </a:lnTo>
                <a:lnTo>
                  <a:pt x="64" y="84"/>
                </a:lnTo>
                <a:lnTo>
                  <a:pt x="60" y="84"/>
                </a:lnTo>
                <a:lnTo>
                  <a:pt x="60" y="94"/>
                </a:lnTo>
                <a:lnTo>
                  <a:pt x="60" y="97"/>
                </a:lnTo>
                <a:lnTo>
                  <a:pt x="58" y="98"/>
                </a:lnTo>
                <a:lnTo>
                  <a:pt x="57" y="99"/>
                </a:lnTo>
                <a:lnTo>
                  <a:pt x="55" y="99"/>
                </a:lnTo>
                <a:close/>
                <a:moveTo>
                  <a:pt x="10" y="89"/>
                </a:moveTo>
                <a:lnTo>
                  <a:pt x="50" y="89"/>
                </a:lnTo>
                <a:lnTo>
                  <a:pt x="50" y="79"/>
                </a:lnTo>
                <a:lnTo>
                  <a:pt x="50" y="77"/>
                </a:lnTo>
                <a:lnTo>
                  <a:pt x="51" y="76"/>
                </a:lnTo>
                <a:lnTo>
                  <a:pt x="52" y="74"/>
                </a:lnTo>
                <a:lnTo>
                  <a:pt x="55" y="74"/>
                </a:lnTo>
                <a:lnTo>
                  <a:pt x="64" y="74"/>
                </a:lnTo>
                <a:lnTo>
                  <a:pt x="64" y="55"/>
                </a:lnTo>
                <a:lnTo>
                  <a:pt x="64" y="52"/>
                </a:lnTo>
                <a:lnTo>
                  <a:pt x="66" y="51"/>
                </a:lnTo>
                <a:lnTo>
                  <a:pt x="67" y="50"/>
                </a:lnTo>
                <a:lnTo>
                  <a:pt x="69" y="50"/>
                </a:lnTo>
                <a:lnTo>
                  <a:pt x="73" y="50"/>
                </a:lnTo>
                <a:lnTo>
                  <a:pt x="72" y="47"/>
                </a:lnTo>
                <a:lnTo>
                  <a:pt x="68" y="31"/>
                </a:lnTo>
                <a:lnTo>
                  <a:pt x="66" y="25"/>
                </a:lnTo>
                <a:lnTo>
                  <a:pt x="63" y="20"/>
                </a:lnTo>
                <a:lnTo>
                  <a:pt x="58" y="15"/>
                </a:lnTo>
                <a:lnTo>
                  <a:pt x="53" y="13"/>
                </a:lnTo>
                <a:lnTo>
                  <a:pt x="47" y="10"/>
                </a:lnTo>
                <a:lnTo>
                  <a:pt x="40" y="10"/>
                </a:lnTo>
                <a:lnTo>
                  <a:pt x="34" y="10"/>
                </a:lnTo>
                <a:lnTo>
                  <a:pt x="29" y="13"/>
                </a:lnTo>
                <a:lnTo>
                  <a:pt x="24" y="15"/>
                </a:lnTo>
                <a:lnTo>
                  <a:pt x="19" y="19"/>
                </a:lnTo>
                <a:lnTo>
                  <a:pt x="15" y="24"/>
                </a:lnTo>
                <a:lnTo>
                  <a:pt x="13" y="29"/>
                </a:lnTo>
                <a:lnTo>
                  <a:pt x="10" y="34"/>
                </a:lnTo>
                <a:lnTo>
                  <a:pt x="10" y="40"/>
                </a:lnTo>
                <a:lnTo>
                  <a:pt x="10" y="8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46" name="Freeform 1112">
            <a:extLst>
              <a:ext uri="{FF2B5EF4-FFF2-40B4-BE49-F238E27FC236}">
                <a16:creationId xmlns:a16="http://schemas.microsoft.com/office/drawing/2014/main" id="{FF3808CE-5E6B-4E65-AD39-D4599BE8C61D}"/>
              </a:ext>
            </a:extLst>
          </p:cNvPr>
          <p:cNvSpPr>
            <a:spLocks/>
          </p:cNvSpPr>
          <p:nvPr/>
        </p:nvSpPr>
        <p:spPr bwMode="auto">
          <a:xfrm>
            <a:off x="1835152" y="2186517"/>
            <a:ext cx="80433" cy="76200"/>
          </a:xfrm>
          <a:custGeom>
            <a:avLst/>
            <a:gdLst>
              <a:gd name="T0" fmla="*/ 30444 w 40"/>
              <a:gd name="T1" fmla="*/ 56203 h 35"/>
              <a:gd name="T2" fmla="*/ 30444 w 40"/>
              <a:gd name="T3" fmla="*/ 56203 h 35"/>
              <a:gd name="T4" fmla="*/ 33488 w 40"/>
              <a:gd name="T5" fmla="*/ 51386 h 35"/>
              <a:gd name="T6" fmla="*/ 45666 w 40"/>
              <a:gd name="T7" fmla="*/ 41751 h 35"/>
              <a:gd name="T8" fmla="*/ 54799 w 40"/>
              <a:gd name="T9" fmla="*/ 27299 h 35"/>
              <a:gd name="T10" fmla="*/ 57844 w 40"/>
              <a:gd name="T11" fmla="*/ 22481 h 35"/>
              <a:gd name="T12" fmla="*/ 60888 w 40"/>
              <a:gd name="T13" fmla="*/ 16058 h 35"/>
              <a:gd name="T14" fmla="*/ 60888 w 40"/>
              <a:gd name="T15" fmla="*/ 16058 h 35"/>
              <a:gd name="T16" fmla="*/ 57844 w 40"/>
              <a:gd name="T17" fmla="*/ 9635 h 35"/>
              <a:gd name="T18" fmla="*/ 56321 w 40"/>
              <a:gd name="T19" fmla="*/ 6423 h 35"/>
              <a:gd name="T20" fmla="*/ 53277 w 40"/>
              <a:gd name="T21" fmla="*/ 1606 h 35"/>
              <a:gd name="T22" fmla="*/ 47188 w 40"/>
              <a:gd name="T23" fmla="*/ 0 h 35"/>
              <a:gd name="T24" fmla="*/ 42622 w 40"/>
              <a:gd name="T25" fmla="*/ 0 h 35"/>
              <a:gd name="T26" fmla="*/ 38055 w 40"/>
              <a:gd name="T27" fmla="*/ 1606 h 35"/>
              <a:gd name="T28" fmla="*/ 33488 w 40"/>
              <a:gd name="T29" fmla="*/ 6423 h 35"/>
              <a:gd name="T30" fmla="*/ 30444 w 40"/>
              <a:gd name="T31" fmla="*/ 14452 h 35"/>
              <a:gd name="T32" fmla="*/ 30444 w 40"/>
              <a:gd name="T33" fmla="*/ 14452 h 35"/>
              <a:gd name="T34" fmla="*/ 25877 w 40"/>
              <a:gd name="T35" fmla="*/ 6423 h 35"/>
              <a:gd name="T36" fmla="*/ 22833 w 40"/>
              <a:gd name="T37" fmla="*/ 1606 h 35"/>
              <a:gd name="T38" fmla="*/ 16744 w 40"/>
              <a:gd name="T39" fmla="*/ 0 h 35"/>
              <a:gd name="T40" fmla="*/ 13700 w 40"/>
              <a:gd name="T41" fmla="*/ 0 h 35"/>
              <a:gd name="T42" fmla="*/ 7611 w 40"/>
              <a:gd name="T43" fmla="*/ 1606 h 35"/>
              <a:gd name="T44" fmla="*/ 4567 w 40"/>
              <a:gd name="T45" fmla="*/ 6423 h 35"/>
              <a:gd name="T46" fmla="*/ 1522 w 40"/>
              <a:gd name="T47" fmla="*/ 9635 h 35"/>
              <a:gd name="T48" fmla="*/ 0 w 40"/>
              <a:gd name="T49" fmla="*/ 16058 h 35"/>
              <a:gd name="T50" fmla="*/ 0 w 40"/>
              <a:gd name="T51" fmla="*/ 16058 h 35"/>
              <a:gd name="T52" fmla="*/ 1522 w 40"/>
              <a:gd name="T53" fmla="*/ 22481 h 35"/>
              <a:gd name="T54" fmla="*/ 4567 w 40"/>
              <a:gd name="T55" fmla="*/ 27299 h 35"/>
              <a:gd name="T56" fmla="*/ 15222 w 40"/>
              <a:gd name="T57" fmla="*/ 41751 h 35"/>
              <a:gd name="T58" fmla="*/ 24355 w 40"/>
              <a:gd name="T59" fmla="*/ 51386 h 35"/>
              <a:gd name="T60" fmla="*/ 30444 w 40"/>
              <a:gd name="T61" fmla="*/ 56203 h 35"/>
              <a:gd name="T62" fmla="*/ 30444 w 40"/>
              <a:gd name="T63" fmla="*/ 56203 h 3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0" h="35">
                <a:moveTo>
                  <a:pt x="20" y="35"/>
                </a:moveTo>
                <a:lnTo>
                  <a:pt x="20" y="35"/>
                </a:lnTo>
                <a:lnTo>
                  <a:pt x="22" y="32"/>
                </a:lnTo>
                <a:lnTo>
                  <a:pt x="30" y="26"/>
                </a:lnTo>
                <a:lnTo>
                  <a:pt x="36" y="17"/>
                </a:lnTo>
                <a:lnTo>
                  <a:pt x="38" y="14"/>
                </a:lnTo>
                <a:lnTo>
                  <a:pt x="40" y="10"/>
                </a:lnTo>
                <a:lnTo>
                  <a:pt x="38" y="6"/>
                </a:lnTo>
                <a:lnTo>
                  <a:pt x="37" y="4"/>
                </a:lnTo>
                <a:lnTo>
                  <a:pt x="35" y="1"/>
                </a:lnTo>
                <a:lnTo>
                  <a:pt x="31" y="0"/>
                </a:lnTo>
                <a:lnTo>
                  <a:pt x="28" y="0"/>
                </a:lnTo>
                <a:lnTo>
                  <a:pt x="25" y="1"/>
                </a:lnTo>
                <a:lnTo>
                  <a:pt x="22" y="4"/>
                </a:lnTo>
                <a:lnTo>
                  <a:pt x="20" y="9"/>
                </a:lnTo>
                <a:lnTo>
                  <a:pt x="17" y="4"/>
                </a:lnTo>
                <a:lnTo>
                  <a:pt x="15" y="1"/>
                </a:lnTo>
                <a:lnTo>
                  <a:pt x="11" y="0"/>
                </a:lnTo>
                <a:lnTo>
                  <a:pt x="9" y="0"/>
                </a:lnTo>
                <a:lnTo>
                  <a:pt x="5" y="1"/>
                </a:lnTo>
                <a:lnTo>
                  <a:pt x="3" y="4"/>
                </a:lnTo>
                <a:lnTo>
                  <a:pt x="1" y="6"/>
                </a:lnTo>
                <a:lnTo>
                  <a:pt x="0" y="10"/>
                </a:lnTo>
                <a:lnTo>
                  <a:pt x="1" y="14"/>
                </a:lnTo>
                <a:lnTo>
                  <a:pt x="3" y="17"/>
                </a:lnTo>
                <a:lnTo>
                  <a:pt x="10" y="26"/>
                </a:lnTo>
                <a:lnTo>
                  <a:pt x="16" y="32"/>
                </a:lnTo>
                <a:lnTo>
                  <a:pt x="20" y="3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47" name="Freeform 1113">
            <a:extLst>
              <a:ext uri="{FF2B5EF4-FFF2-40B4-BE49-F238E27FC236}">
                <a16:creationId xmlns:a16="http://schemas.microsoft.com/office/drawing/2014/main" id="{CDEF2ED3-0B26-4F35-B6D7-849724504798}"/>
              </a:ext>
            </a:extLst>
          </p:cNvPr>
          <p:cNvSpPr>
            <a:spLocks/>
          </p:cNvSpPr>
          <p:nvPr/>
        </p:nvSpPr>
        <p:spPr bwMode="auto">
          <a:xfrm>
            <a:off x="4762501" y="1769534"/>
            <a:ext cx="63500" cy="29633"/>
          </a:xfrm>
          <a:custGeom>
            <a:avLst/>
            <a:gdLst>
              <a:gd name="T0" fmla="*/ 0 w 30"/>
              <a:gd name="T1" fmla="*/ 23419 h 15"/>
              <a:gd name="T2" fmla="*/ 0 w 30"/>
              <a:gd name="T3" fmla="*/ 23419 h 15"/>
              <a:gd name="T4" fmla="*/ 1561 w 30"/>
              <a:gd name="T5" fmla="*/ 14051 h 15"/>
              <a:gd name="T6" fmla="*/ 6245 w 30"/>
              <a:gd name="T7" fmla="*/ 6245 h 15"/>
              <a:gd name="T8" fmla="*/ 14051 w 30"/>
              <a:gd name="T9" fmla="*/ 1561 h 15"/>
              <a:gd name="T10" fmla="*/ 23419 w 30"/>
              <a:gd name="T11" fmla="*/ 0 h 15"/>
              <a:gd name="T12" fmla="*/ 23419 w 30"/>
              <a:gd name="T13" fmla="*/ 0 h 15"/>
              <a:gd name="T14" fmla="*/ 23419 w 30"/>
              <a:gd name="T15" fmla="*/ 0 h 15"/>
              <a:gd name="T16" fmla="*/ 32786 w 30"/>
              <a:gd name="T17" fmla="*/ 1561 h 15"/>
              <a:gd name="T18" fmla="*/ 40592 w 30"/>
              <a:gd name="T19" fmla="*/ 6245 h 15"/>
              <a:gd name="T20" fmla="*/ 43715 w 30"/>
              <a:gd name="T21" fmla="*/ 14051 h 15"/>
              <a:gd name="T22" fmla="*/ 46837 w 30"/>
              <a:gd name="T23" fmla="*/ 23419 h 15"/>
              <a:gd name="T24" fmla="*/ 0 w 30"/>
              <a:gd name="T25" fmla="*/ 23419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15">
                <a:moveTo>
                  <a:pt x="0" y="15"/>
                </a:moveTo>
                <a:lnTo>
                  <a:pt x="0" y="15"/>
                </a:lnTo>
                <a:lnTo>
                  <a:pt x="1" y="9"/>
                </a:lnTo>
                <a:lnTo>
                  <a:pt x="4" y="4"/>
                </a:lnTo>
                <a:lnTo>
                  <a:pt x="9" y="1"/>
                </a:lnTo>
                <a:lnTo>
                  <a:pt x="15" y="0"/>
                </a:lnTo>
                <a:lnTo>
                  <a:pt x="21" y="1"/>
                </a:lnTo>
                <a:lnTo>
                  <a:pt x="26" y="4"/>
                </a:lnTo>
                <a:lnTo>
                  <a:pt x="28" y="9"/>
                </a:lnTo>
                <a:lnTo>
                  <a:pt x="30" y="15"/>
                </a:lnTo>
                <a:lnTo>
                  <a:pt x="0" y="1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48" name="Freeform 1114">
            <a:extLst>
              <a:ext uri="{FF2B5EF4-FFF2-40B4-BE49-F238E27FC236}">
                <a16:creationId xmlns:a16="http://schemas.microsoft.com/office/drawing/2014/main" id="{785D5A10-A210-4B4F-AD83-3C695433206F}"/>
              </a:ext>
            </a:extLst>
          </p:cNvPr>
          <p:cNvSpPr>
            <a:spLocks/>
          </p:cNvSpPr>
          <p:nvPr/>
        </p:nvSpPr>
        <p:spPr bwMode="auto">
          <a:xfrm>
            <a:off x="4768852" y="1718734"/>
            <a:ext cx="44449" cy="38100"/>
          </a:xfrm>
          <a:custGeom>
            <a:avLst/>
            <a:gdLst>
              <a:gd name="T0" fmla="*/ 32787 w 20"/>
              <a:gd name="T1" fmla="*/ 14051 h 20"/>
              <a:gd name="T2" fmla="*/ 32787 w 20"/>
              <a:gd name="T3" fmla="*/ 14051 h 20"/>
              <a:gd name="T4" fmla="*/ 29508 w 20"/>
              <a:gd name="T5" fmla="*/ 19671 h 20"/>
              <a:gd name="T6" fmla="*/ 27869 w 20"/>
              <a:gd name="T7" fmla="*/ 25292 h 20"/>
              <a:gd name="T8" fmla="*/ 21312 w 20"/>
              <a:gd name="T9" fmla="*/ 26697 h 20"/>
              <a:gd name="T10" fmla="*/ 16394 w 20"/>
              <a:gd name="T11" fmla="*/ 28102 h 20"/>
              <a:gd name="T12" fmla="*/ 16394 w 20"/>
              <a:gd name="T13" fmla="*/ 28102 h 20"/>
              <a:gd name="T14" fmla="*/ 9836 w 20"/>
              <a:gd name="T15" fmla="*/ 26697 h 20"/>
              <a:gd name="T16" fmla="*/ 3279 w 20"/>
              <a:gd name="T17" fmla="*/ 25292 h 20"/>
              <a:gd name="T18" fmla="*/ 1639 w 20"/>
              <a:gd name="T19" fmla="*/ 19671 h 20"/>
              <a:gd name="T20" fmla="*/ 0 w 20"/>
              <a:gd name="T21" fmla="*/ 14051 h 20"/>
              <a:gd name="T22" fmla="*/ 0 w 20"/>
              <a:gd name="T23" fmla="*/ 14051 h 20"/>
              <a:gd name="T24" fmla="*/ 1639 w 20"/>
              <a:gd name="T25" fmla="*/ 8431 h 20"/>
              <a:gd name="T26" fmla="*/ 3279 w 20"/>
              <a:gd name="T27" fmla="*/ 4215 h 20"/>
              <a:gd name="T28" fmla="*/ 9836 w 20"/>
              <a:gd name="T29" fmla="*/ 2810 h 20"/>
              <a:gd name="T30" fmla="*/ 16394 w 20"/>
              <a:gd name="T31" fmla="*/ 0 h 20"/>
              <a:gd name="T32" fmla="*/ 16394 w 20"/>
              <a:gd name="T33" fmla="*/ 0 h 20"/>
              <a:gd name="T34" fmla="*/ 21312 w 20"/>
              <a:gd name="T35" fmla="*/ 2810 h 20"/>
              <a:gd name="T36" fmla="*/ 27869 w 20"/>
              <a:gd name="T37" fmla="*/ 4215 h 20"/>
              <a:gd name="T38" fmla="*/ 29508 w 20"/>
              <a:gd name="T39" fmla="*/ 8431 h 20"/>
              <a:gd name="T40" fmla="*/ 32787 w 20"/>
              <a:gd name="T41" fmla="*/ 14051 h 20"/>
              <a:gd name="T42" fmla="*/ 32787 w 20"/>
              <a:gd name="T43" fmla="*/ 14051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0">
                <a:moveTo>
                  <a:pt x="20" y="10"/>
                </a:moveTo>
                <a:lnTo>
                  <a:pt x="20" y="10"/>
                </a:lnTo>
                <a:lnTo>
                  <a:pt x="18" y="14"/>
                </a:lnTo>
                <a:lnTo>
                  <a:pt x="17" y="18"/>
                </a:lnTo>
                <a:lnTo>
                  <a:pt x="13" y="19"/>
                </a:lnTo>
                <a:lnTo>
                  <a:pt x="10" y="20"/>
                </a:lnTo>
                <a:lnTo>
                  <a:pt x="6" y="19"/>
                </a:lnTo>
                <a:lnTo>
                  <a:pt x="2" y="18"/>
                </a:lnTo>
                <a:lnTo>
                  <a:pt x="1" y="14"/>
                </a:lnTo>
                <a:lnTo>
                  <a:pt x="0" y="10"/>
                </a:lnTo>
                <a:lnTo>
                  <a:pt x="1" y="6"/>
                </a:lnTo>
                <a:lnTo>
                  <a:pt x="2" y="3"/>
                </a:lnTo>
                <a:lnTo>
                  <a:pt x="6" y="2"/>
                </a:lnTo>
                <a:lnTo>
                  <a:pt x="10" y="0"/>
                </a:lnTo>
                <a:lnTo>
                  <a:pt x="13" y="2"/>
                </a:lnTo>
                <a:lnTo>
                  <a:pt x="17" y="3"/>
                </a:lnTo>
                <a:lnTo>
                  <a:pt x="18" y="6"/>
                </a:lnTo>
                <a:lnTo>
                  <a:pt x="20"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49" name="Rectangle 1115">
            <a:extLst>
              <a:ext uri="{FF2B5EF4-FFF2-40B4-BE49-F238E27FC236}">
                <a16:creationId xmlns:a16="http://schemas.microsoft.com/office/drawing/2014/main" id="{B460923C-EF2A-4C7C-BF14-58A3DE4E4168}"/>
              </a:ext>
            </a:extLst>
          </p:cNvPr>
          <p:cNvSpPr>
            <a:spLocks noChangeArrowheads="1"/>
          </p:cNvSpPr>
          <p:nvPr/>
        </p:nvSpPr>
        <p:spPr bwMode="auto">
          <a:xfrm>
            <a:off x="4845051" y="1737785"/>
            <a:ext cx="61383" cy="19049"/>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dirty="0">
              <a:latin typeface="Montserrat Light" panose="00000400000000000000" pitchFamily="2" charset="0"/>
            </a:endParaRPr>
          </a:p>
        </p:txBody>
      </p:sp>
      <p:sp>
        <p:nvSpPr>
          <p:cNvPr id="350" name="Rectangle 1116">
            <a:extLst>
              <a:ext uri="{FF2B5EF4-FFF2-40B4-BE49-F238E27FC236}">
                <a16:creationId xmlns:a16="http://schemas.microsoft.com/office/drawing/2014/main" id="{C10E7859-9025-4731-BB2A-A372A22FF617}"/>
              </a:ext>
            </a:extLst>
          </p:cNvPr>
          <p:cNvSpPr>
            <a:spLocks noChangeArrowheads="1"/>
          </p:cNvSpPr>
          <p:nvPr/>
        </p:nvSpPr>
        <p:spPr bwMode="auto">
          <a:xfrm>
            <a:off x="4845051" y="1780118"/>
            <a:ext cx="61383" cy="19049"/>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dirty="0">
              <a:latin typeface="Montserrat Light" panose="00000400000000000000" pitchFamily="2" charset="0"/>
            </a:endParaRPr>
          </a:p>
        </p:txBody>
      </p:sp>
      <p:sp>
        <p:nvSpPr>
          <p:cNvPr id="351" name="Freeform 1117">
            <a:extLst>
              <a:ext uri="{FF2B5EF4-FFF2-40B4-BE49-F238E27FC236}">
                <a16:creationId xmlns:a16="http://schemas.microsoft.com/office/drawing/2014/main" id="{5140BEE5-110B-439C-9DAC-C1BDA23533B6}"/>
              </a:ext>
            </a:extLst>
          </p:cNvPr>
          <p:cNvSpPr>
            <a:spLocks noEditPoints="1"/>
          </p:cNvSpPr>
          <p:nvPr/>
        </p:nvSpPr>
        <p:spPr bwMode="auto">
          <a:xfrm>
            <a:off x="4732867" y="1655234"/>
            <a:ext cx="205317" cy="182033"/>
          </a:xfrm>
          <a:custGeom>
            <a:avLst/>
            <a:gdLst>
              <a:gd name="T0" fmla="*/ 98356 w 99"/>
              <a:gd name="T1" fmla="*/ 15435 h 88"/>
              <a:gd name="T2" fmla="*/ 96795 w 99"/>
              <a:gd name="T3" fmla="*/ 9261 h 88"/>
              <a:gd name="T4" fmla="*/ 84305 w 99"/>
              <a:gd name="T5" fmla="*/ 1543 h 88"/>
              <a:gd name="T6" fmla="*/ 78061 w 99"/>
              <a:gd name="T7" fmla="*/ 0 h 88"/>
              <a:gd name="T8" fmla="*/ 64010 w 99"/>
              <a:gd name="T9" fmla="*/ 3087 h 88"/>
              <a:gd name="T10" fmla="*/ 56204 w 99"/>
              <a:gd name="T11" fmla="*/ 15435 h 88"/>
              <a:gd name="T12" fmla="*/ 15612 w 99"/>
              <a:gd name="T13" fmla="*/ 15435 h 88"/>
              <a:gd name="T14" fmla="*/ 4684 w 99"/>
              <a:gd name="T15" fmla="*/ 18522 h 88"/>
              <a:gd name="T16" fmla="*/ 0 w 99"/>
              <a:gd name="T17" fmla="*/ 29326 h 88"/>
              <a:gd name="T18" fmla="*/ 0 w 99"/>
              <a:gd name="T19" fmla="*/ 121934 h 88"/>
              <a:gd name="T20" fmla="*/ 4684 w 99"/>
              <a:gd name="T21" fmla="*/ 132738 h 88"/>
              <a:gd name="T22" fmla="*/ 15612 w 99"/>
              <a:gd name="T23" fmla="*/ 135825 h 88"/>
              <a:gd name="T24" fmla="*/ 138948 w 99"/>
              <a:gd name="T25" fmla="*/ 135825 h 88"/>
              <a:gd name="T26" fmla="*/ 149876 w 99"/>
              <a:gd name="T27" fmla="*/ 132738 h 88"/>
              <a:gd name="T28" fmla="*/ 154560 w 99"/>
              <a:gd name="T29" fmla="*/ 121934 h 88"/>
              <a:gd name="T30" fmla="*/ 154560 w 99"/>
              <a:gd name="T31" fmla="*/ 29326 h 88"/>
              <a:gd name="T32" fmla="*/ 149876 w 99"/>
              <a:gd name="T33" fmla="*/ 18522 h 88"/>
              <a:gd name="T34" fmla="*/ 138948 w 99"/>
              <a:gd name="T35" fmla="*/ 15435 h 88"/>
              <a:gd name="T36" fmla="*/ 78061 w 99"/>
              <a:gd name="T37" fmla="*/ 15435 h 88"/>
              <a:gd name="T38" fmla="*/ 81183 w 99"/>
              <a:gd name="T39" fmla="*/ 15435 h 88"/>
              <a:gd name="T40" fmla="*/ 84305 w 99"/>
              <a:gd name="T41" fmla="*/ 18522 h 88"/>
              <a:gd name="T42" fmla="*/ 84305 w 99"/>
              <a:gd name="T43" fmla="*/ 21609 h 88"/>
              <a:gd name="T44" fmla="*/ 82744 w 99"/>
              <a:gd name="T45" fmla="*/ 27782 h 88"/>
              <a:gd name="T46" fmla="*/ 78061 w 99"/>
              <a:gd name="T47" fmla="*/ 29326 h 88"/>
              <a:gd name="T48" fmla="*/ 73377 w 99"/>
              <a:gd name="T49" fmla="*/ 29326 h 88"/>
              <a:gd name="T50" fmla="*/ 70255 w 99"/>
              <a:gd name="T51" fmla="*/ 26239 h 88"/>
              <a:gd name="T52" fmla="*/ 70255 w 99"/>
              <a:gd name="T53" fmla="*/ 21609 h 88"/>
              <a:gd name="T54" fmla="*/ 71816 w 99"/>
              <a:gd name="T55" fmla="*/ 16978 h 88"/>
              <a:gd name="T56" fmla="*/ 78061 w 99"/>
              <a:gd name="T57" fmla="*/ 15435 h 88"/>
              <a:gd name="T58" fmla="*/ 15612 w 99"/>
              <a:gd name="T59" fmla="*/ 121934 h 88"/>
              <a:gd name="T60" fmla="*/ 56204 w 99"/>
              <a:gd name="T61" fmla="*/ 29326 h 88"/>
              <a:gd name="T62" fmla="*/ 57765 w 99"/>
              <a:gd name="T63" fmla="*/ 35500 h 88"/>
              <a:gd name="T64" fmla="*/ 70255 w 99"/>
              <a:gd name="T65" fmla="*/ 43217 h 88"/>
              <a:gd name="T66" fmla="*/ 78061 w 99"/>
              <a:gd name="T67" fmla="*/ 44761 h 88"/>
              <a:gd name="T68" fmla="*/ 90550 w 99"/>
              <a:gd name="T69" fmla="*/ 41674 h 88"/>
              <a:gd name="T70" fmla="*/ 98356 w 99"/>
              <a:gd name="T71" fmla="*/ 29326 h 88"/>
              <a:gd name="T72" fmla="*/ 138948 w 99"/>
              <a:gd name="T73" fmla="*/ 121934 h 8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99" h="88">
                <a:moveTo>
                  <a:pt x="89" y="10"/>
                </a:moveTo>
                <a:lnTo>
                  <a:pt x="63" y="10"/>
                </a:lnTo>
                <a:lnTo>
                  <a:pt x="62" y="6"/>
                </a:lnTo>
                <a:lnTo>
                  <a:pt x="58" y="2"/>
                </a:lnTo>
                <a:lnTo>
                  <a:pt x="54" y="1"/>
                </a:lnTo>
                <a:lnTo>
                  <a:pt x="50" y="0"/>
                </a:lnTo>
                <a:lnTo>
                  <a:pt x="45" y="1"/>
                </a:lnTo>
                <a:lnTo>
                  <a:pt x="41" y="2"/>
                </a:lnTo>
                <a:lnTo>
                  <a:pt x="37" y="6"/>
                </a:lnTo>
                <a:lnTo>
                  <a:pt x="36" y="10"/>
                </a:lnTo>
                <a:lnTo>
                  <a:pt x="10" y="10"/>
                </a:lnTo>
                <a:lnTo>
                  <a:pt x="6" y="11"/>
                </a:lnTo>
                <a:lnTo>
                  <a:pt x="3" y="12"/>
                </a:lnTo>
                <a:lnTo>
                  <a:pt x="1" y="16"/>
                </a:lnTo>
                <a:lnTo>
                  <a:pt x="0" y="19"/>
                </a:lnTo>
                <a:lnTo>
                  <a:pt x="0" y="79"/>
                </a:lnTo>
                <a:lnTo>
                  <a:pt x="1" y="82"/>
                </a:lnTo>
                <a:lnTo>
                  <a:pt x="3" y="86"/>
                </a:lnTo>
                <a:lnTo>
                  <a:pt x="6" y="87"/>
                </a:lnTo>
                <a:lnTo>
                  <a:pt x="10" y="88"/>
                </a:lnTo>
                <a:lnTo>
                  <a:pt x="89" y="88"/>
                </a:lnTo>
                <a:lnTo>
                  <a:pt x="93" y="87"/>
                </a:lnTo>
                <a:lnTo>
                  <a:pt x="96" y="86"/>
                </a:lnTo>
                <a:lnTo>
                  <a:pt x="98" y="82"/>
                </a:lnTo>
                <a:lnTo>
                  <a:pt x="99" y="79"/>
                </a:lnTo>
                <a:lnTo>
                  <a:pt x="99" y="19"/>
                </a:lnTo>
                <a:lnTo>
                  <a:pt x="98" y="16"/>
                </a:lnTo>
                <a:lnTo>
                  <a:pt x="96" y="12"/>
                </a:lnTo>
                <a:lnTo>
                  <a:pt x="93" y="11"/>
                </a:lnTo>
                <a:lnTo>
                  <a:pt x="89" y="10"/>
                </a:lnTo>
                <a:close/>
                <a:moveTo>
                  <a:pt x="50" y="10"/>
                </a:moveTo>
                <a:lnTo>
                  <a:pt x="50" y="10"/>
                </a:lnTo>
                <a:lnTo>
                  <a:pt x="52" y="10"/>
                </a:lnTo>
                <a:lnTo>
                  <a:pt x="53" y="11"/>
                </a:lnTo>
                <a:lnTo>
                  <a:pt x="54" y="12"/>
                </a:lnTo>
                <a:lnTo>
                  <a:pt x="54" y="14"/>
                </a:lnTo>
                <a:lnTo>
                  <a:pt x="54" y="17"/>
                </a:lnTo>
                <a:lnTo>
                  <a:pt x="53" y="18"/>
                </a:lnTo>
                <a:lnTo>
                  <a:pt x="52" y="19"/>
                </a:lnTo>
                <a:lnTo>
                  <a:pt x="50" y="19"/>
                </a:lnTo>
                <a:lnTo>
                  <a:pt x="47" y="19"/>
                </a:lnTo>
                <a:lnTo>
                  <a:pt x="46" y="18"/>
                </a:lnTo>
                <a:lnTo>
                  <a:pt x="45" y="17"/>
                </a:lnTo>
                <a:lnTo>
                  <a:pt x="45" y="14"/>
                </a:lnTo>
                <a:lnTo>
                  <a:pt x="45" y="12"/>
                </a:lnTo>
                <a:lnTo>
                  <a:pt x="46" y="11"/>
                </a:lnTo>
                <a:lnTo>
                  <a:pt x="47" y="10"/>
                </a:lnTo>
                <a:lnTo>
                  <a:pt x="50" y="10"/>
                </a:lnTo>
                <a:close/>
                <a:moveTo>
                  <a:pt x="10" y="79"/>
                </a:moveTo>
                <a:lnTo>
                  <a:pt x="10" y="19"/>
                </a:lnTo>
                <a:lnTo>
                  <a:pt x="36" y="19"/>
                </a:lnTo>
                <a:lnTo>
                  <a:pt x="37" y="23"/>
                </a:lnTo>
                <a:lnTo>
                  <a:pt x="41" y="27"/>
                </a:lnTo>
                <a:lnTo>
                  <a:pt x="45" y="28"/>
                </a:lnTo>
                <a:lnTo>
                  <a:pt x="50" y="29"/>
                </a:lnTo>
                <a:lnTo>
                  <a:pt x="54" y="28"/>
                </a:lnTo>
                <a:lnTo>
                  <a:pt x="58" y="27"/>
                </a:lnTo>
                <a:lnTo>
                  <a:pt x="62" y="23"/>
                </a:lnTo>
                <a:lnTo>
                  <a:pt x="63" y="19"/>
                </a:lnTo>
                <a:lnTo>
                  <a:pt x="89" y="19"/>
                </a:lnTo>
                <a:lnTo>
                  <a:pt x="89" y="79"/>
                </a:lnTo>
                <a:lnTo>
                  <a:pt x="10" y="7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52" name="Freeform 1118">
            <a:extLst>
              <a:ext uri="{FF2B5EF4-FFF2-40B4-BE49-F238E27FC236}">
                <a16:creationId xmlns:a16="http://schemas.microsoft.com/office/drawing/2014/main" id="{8038175E-EAE4-499C-B798-911320DF2148}"/>
              </a:ext>
            </a:extLst>
          </p:cNvPr>
          <p:cNvSpPr>
            <a:spLocks noEditPoints="1"/>
          </p:cNvSpPr>
          <p:nvPr/>
        </p:nvSpPr>
        <p:spPr bwMode="auto">
          <a:xfrm>
            <a:off x="1352551" y="2137833"/>
            <a:ext cx="63500" cy="61384"/>
          </a:xfrm>
          <a:custGeom>
            <a:avLst/>
            <a:gdLst>
              <a:gd name="T0" fmla="*/ 23419 w 30"/>
              <a:gd name="T1" fmla="*/ 46837 h 30"/>
              <a:gd name="T2" fmla="*/ 23419 w 30"/>
              <a:gd name="T3" fmla="*/ 46837 h 30"/>
              <a:gd name="T4" fmla="*/ 14051 w 30"/>
              <a:gd name="T5" fmla="*/ 45276 h 30"/>
              <a:gd name="T6" fmla="*/ 7806 w 30"/>
              <a:gd name="T7" fmla="*/ 39031 h 30"/>
              <a:gd name="T8" fmla="*/ 1561 w 30"/>
              <a:gd name="T9" fmla="*/ 32786 h 30"/>
              <a:gd name="T10" fmla="*/ 0 w 30"/>
              <a:gd name="T11" fmla="*/ 23419 h 30"/>
              <a:gd name="T12" fmla="*/ 0 w 30"/>
              <a:gd name="T13" fmla="*/ 23419 h 30"/>
              <a:gd name="T14" fmla="*/ 1561 w 30"/>
              <a:gd name="T15" fmla="*/ 14051 h 30"/>
              <a:gd name="T16" fmla="*/ 7806 w 30"/>
              <a:gd name="T17" fmla="*/ 7806 h 30"/>
              <a:gd name="T18" fmla="*/ 14051 w 30"/>
              <a:gd name="T19" fmla="*/ 3122 h 30"/>
              <a:gd name="T20" fmla="*/ 23419 w 30"/>
              <a:gd name="T21" fmla="*/ 0 h 30"/>
              <a:gd name="T22" fmla="*/ 23419 w 30"/>
              <a:gd name="T23" fmla="*/ 0 h 30"/>
              <a:gd name="T24" fmla="*/ 32786 w 30"/>
              <a:gd name="T25" fmla="*/ 3122 h 30"/>
              <a:gd name="T26" fmla="*/ 39031 w 30"/>
              <a:gd name="T27" fmla="*/ 7806 h 30"/>
              <a:gd name="T28" fmla="*/ 45276 w 30"/>
              <a:gd name="T29" fmla="*/ 14051 h 30"/>
              <a:gd name="T30" fmla="*/ 46837 w 30"/>
              <a:gd name="T31" fmla="*/ 23419 h 30"/>
              <a:gd name="T32" fmla="*/ 46837 w 30"/>
              <a:gd name="T33" fmla="*/ 23419 h 30"/>
              <a:gd name="T34" fmla="*/ 45276 w 30"/>
              <a:gd name="T35" fmla="*/ 32786 h 30"/>
              <a:gd name="T36" fmla="*/ 39031 w 30"/>
              <a:gd name="T37" fmla="*/ 39031 h 30"/>
              <a:gd name="T38" fmla="*/ 32786 w 30"/>
              <a:gd name="T39" fmla="*/ 45276 h 30"/>
              <a:gd name="T40" fmla="*/ 23419 w 30"/>
              <a:gd name="T41" fmla="*/ 46837 h 30"/>
              <a:gd name="T42" fmla="*/ 23419 w 30"/>
              <a:gd name="T43" fmla="*/ 46837 h 30"/>
              <a:gd name="T44" fmla="*/ 23419 w 30"/>
              <a:gd name="T45" fmla="*/ 15612 h 30"/>
              <a:gd name="T46" fmla="*/ 23419 w 30"/>
              <a:gd name="T47" fmla="*/ 15612 h 30"/>
              <a:gd name="T48" fmla="*/ 20296 w 30"/>
              <a:gd name="T49" fmla="*/ 15612 h 30"/>
              <a:gd name="T50" fmla="*/ 17174 w 30"/>
              <a:gd name="T51" fmla="*/ 18735 h 30"/>
              <a:gd name="T52" fmla="*/ 15612 w 30"/>
              <a:gd name="T53" fmla="*/ 20296 h 30"/>
              <a:gd name="T54" fmla="*/ 15612 w 30"/>
              <a:gd name="T55" fmla="*/ 23419 h 30"/>
              <a:gd name="T56" fmla="*/ 15612 w 30"/>
              <a:gd name="T57" fmla="*/ 23419 h 30"/>
              <a:gd name="T58" fmla="*/ 15612 w 30"/>
              <a:gd name="T59" fmla="*/ 28102 h 30"/>
              <a:gd name="T60" fmla="*/ 17174 w 30"/>
              <a:gd name="T61" fmla="*/ 29663 h 30"/>
              <a:gd name="T62" fmla="*/ 20296 w 30"/>
              <a:gd name="T63" fmla="*/ 31225 h 30"/>
              <a:gd name="T64" fmla="*/ 23419 w 30"/>
              <a:gd name="T65" fmla="*/ 31225 h 30"/>
              <a:gd name="T66" fmla="*/ 23419 w 30"/>
              <a:gd name="T67" fmla="*/ 31225 h 30"/>
              <a:gd name="T68" fmla="*/ 26541 w 30"/>
              <a:gd name="T69" fmla="*/ 31225 h 30"/>
              <a:gd name="T70" fmla="*/ 29663 w 30"/>
              <a:gd name="T71" fmla="*/ 29663 h 30"/>
              <a:gd name="T72" fmla="*/ 31225 w 30"/>
              <a:gd name="T73" fmla="*/ 28102 h 30"/>
              <a:gd name="T74" fmla="*/ 31225 w 30"/>
              <a:gd name="T75" fmla="*/ 23419 h 30"/>
              <a:gd name="T76" fmla="*/ 31225 w 30"/>
              <a:gd name="T77" fmla="*/ 23419 h 30"/>
              <a:gd name="T78" fmla="*/ 31225 w 30"/>
              <a:gd name="T79" fmla="*/ 20296 h 30"/>
              <a:gd name="T80" fmla="*/ 29663 w 30"/>
              <a:gd name="T81" fmla="*/ 18735 h 30"/>
              <a:gd name="T82" fmla="*/ 26541 w 30"/>
              <a:gd name="T83" fmla="*/ 15612 h 30"/>
              <a:gd name="T84" fmla="*/ 23419 w 30"/>
              <a:gd name="T85" fmla="*/ 15612 h 30"/>
              <a:gd name="T86" fmla="*/ 23419 w 30"/>
              <a:gd name="T87" fmla="*/ 15612 h 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0" h="30">
                <a:moveTo>
                  <a:pt x="15" y="30"/>
                </a:moveTo>
                <a:lnTo>
                  <a:pt x="15" y="30"/>
                </a:lnTo>
                <a:lnTo>
                  <a:pt x="9" y="29"/>
                </a:lnTo>
                <a:lnTo>
                  <a:pt x="5" y="25"/>
                </a:lnTo>
                <a:lnTo>
                  <a:pt x="1" y="21"/>
                </a:lnTo>
                <a:lnTo>
                  <a:pt x="0" y="15"/>
                </a:lnTo>
                <a:lnTo>
                  <a:pt x="1" y="9"/>
                </a:lnTo>
                <a:lnTo>
                  <a:pt x="5" y="5"/>
                </a:lnTo>
                <a:lnTo>
                  <a:pt x="9" y="2"/>
                </a:lnTo>
                <a:lnTo>
                  <a:pt x="15" y="0"/>
                </a:lnTo>
                <a:lnTo>
                  <a:pt x="21" y="2"/>
                </a:lnTo>
                <a:lnTo>
                  <a:pt x="25" y="5"/>
                </a:lnTo>
                <a:lnTo>
                  <a:pt x="29" y="9"/>
                </a:lnTo>
                <a:lnTo>
                  <a:pt x="30" y="15"/>
                </a:lnTo>
                <a:lnTo>
                  <a:pt x="29" y="21"/>
                </a:lnTo>
                <a:lnTo>
                  <a:pt x="25" y="25"/>
                </a:lnTo>
                <a:lnTo>
                  <a:pt x="21" y="29"/>
                </a:lnTo>
                <a:lnTo>
                  <a:pt x="15" y="30"/>
                </a:lnTo>
                <a:close/>
                <a:moveTo>
                  <a:pt x="15" y="10"/>
                </a:moveTo>
                <a:lnTo>
                  <a:pt x="15" y="10"/>
                </a:lnTo>
                <a:lnTo>
                  <a:pt x="13" y="10"/>
                </a:lnTo>
                <a:lnTo>
                  <a:pt x="11" y="12"/>
                </a:lnTo>
                <a:lnTo>
                  <a:pt x="10" y="13"/>
                </a:lnTo>
                <a:lnTo>
                  <a:pt x="10" y="15"/>
                </a:lnTo>
                <a:lnTo>
                  <a:pt x="10" y="18"/>
                </a:lnTo>
                <a:lnTo>
                  <a:pt x="11" y="19"/>
                </a:lnTo>
                <a:lnTo>
                  <a:pt x="13" y="20"/>
                </a:lnTo>
                <a:lnTo>
                  <a:pt x="15" y="20"/>
                </a:lnTo>
                <a:lnTo>
                  <a:pt x="17" y="20"/>
                </a:lnTo>
                <a:lnTo>
                  <a:pt x="19" y="19"/>
                </a:lnTo>
                <a:lnTo>
                  <a:pt x="20" y="18"/>
                </a:lnTo>
                <a:lnTo>
                  <a:pt x="20" y="15"/>
                </a:lnTo>
                <a:lnTo>
                  <a:pt x="20" y="13"/>
                </a:lnTo>
                <a:lnTo>
                  <a:pt x="19" y="12"/>
                </a:lnTo>
                <a:lnTo>
                  <a:pt x="17" y="10"/>
                </a:lnTo>
                <a:lnTo>
                  <a:pt x="15"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53" name="Freeform 1119">
            <a:extLst>
              <a:ext uri="{FF2B5EF4-FFF2-40B4-BE49-F238E27FC236}">
                <a16:creationId xmlns:a16="http://schemas.microsoft.com/office/drawing/2014/main" id="{71D59125-8830-4E82-A33D-5A34B05A5C6C}"/>
              </a:ext>
            </a:extLst>
          </p:cNvPr>
          <p:cNvSpPr>
            <a:spLocks noEditPoints="1"/>
          </p:cNvSpPr>
          <p:nvPr/>
        </p:nvSpPr>
        <p:spPr bwMode="auto">
          <a:xfrm>
            <a:off x="1329268" y="2199218"/>
            <a:ext cx="105833" cy="143933"/>
          </a:xfrm>
          <a:custGeom>
            <a:avLst/>
            <a:gdLst>
              <a:gd name="T0" fmla="*/ 23887 w 50"/>
              <a:gd name="T1" fmla="*/ 107724 h 69"/>
              <a:gd name="T2" fmla="*/ 20702 w 50"/>
              <a:gd name="T3" fmla="*/ 107724 h 69"/>
              <a:gd name="T4" fmla="*/ 15925 w 50"/>
              <a:gd name="T5" fmla="*/ 104602 h 69"/>
              <a:gd name="T6" fmla="*/ 15925 w 50"/>
              <a:gd name="T7" fmla="*/ 68694 h 69"/>
              <a:gd name="T8" fmla="*/ 7962 w 50"/>
              <a:gd name="T9" fmla="*/ 68694 h 69"/>
              <a:gd name="T10" fmla="*/ 3185 w 50"/>
              <a:gd name="T11" fmla="*/ 67132 h 69"/>
              <a:gd name="T12" fmla="*/ 0 w 50"/>
              <a:gd name="T13" fmla="*/ 60887 h 69"/>
              <a:gd name="T14" fmla="*/ 0 w 50"/>
              <a:gd name="T15" fmla="*/ 39030 h 69"/>
              <a:gd name="T16" fmla="*/ 4777 w 50"/>
              <a:gd name="T17" fmla="*/ 23418 h 69"/>
              <a:gd name="T18" fmla="*/ 12740 w 50"/>
              <a:gd name="T19" fmla="*/ 10929 h 69"/>
              <a:gd name="T20" fmla="*/ 23887 w 50"/>
              <a:gd name="T21" fmla="*/ 3122 h 69"/>
              <a:gd name="T22" fmla="*/ 39812 w 50"/>
              <a:gd name="T23" fmla="*/ 0 h 69"/>
              <a:gd name="T24" fmla="*/ 47774 w 50"/>
              <a:gd name="T25" fmla="*/ 0 h 69"/>
              <a:gd name="T26" fmla="*/ 62106 w 50"/>
              <a:gd name="T27" fmla="*/ 6245 h 69"/>
              <a:gd name="T28" fmla="*/ 73253 w 50"/>
              <a:gd name="T29" fmla="*/ 17173 h 69"/>
              <a:gd name="T30" fmla="*/ 79623 w 50"/>
              <a:gd name="T31" fmla="*/ 31224 h 69"/>
              <a:gd name="T32" fmla="*/ 79623 w 50"/>
              <a:gd name="T33" fmla="*/ 60887 h 69"/>
              <a:gd name="T34" fmla="*/ 79623 w 50"/>
              <a:gd name="T35" fmla="*/ 65571 h 69"/>
              <a:gd name="T36" fmla="*/ 74846 w 50"/>
              <a:gd name="T37" fmla="*/ 68694 h 69"/>
              <a:gd name="T38" fmla="*/ 63698 w 50"/>
              <a:gd name="T39" fmla="*/ 68694 h 69"/>
              <a:gd name="T40" fmla="*/ 63698 w 50"/>
              <a:gd name="T41" fmla="*/ 99918 h 69"/>
              <a:gd name="T42" fmla="*/ 62106 w 50"/>
              <a:gd name="T43" fmla="*/ 106163 h 69"/>
              <a:gd name="T44" fmla="*/ 55736 w 50"/>
              <a:gd name="T45" fmla="*/ 107724 h 69"/>
              <a:gd name="T46" fmla="*/ 31849 w 50"/>
              <a:gd name="T47" fmla="*/ 92112 h 69"/>
              <a:gd name="T48" fmla="*/ 47774 w 50"/>
              <a:gd name="T49" fmla="*/ 60887 h 69"/>
              <a:gd name="T50" fmla="*/ 47774 w 50"/>
              <a:gd name="T51" fmla="*/ 57765 h 69"/>
              <a:gd name="T52" fmla="*/ 50959 w 50"/>
              <a:gd name="T53" fmla="*/ 54643 h 69"/>
              <a:gd name="T54" fmla="*/ 63698 w 50"/>
              <a:gd name="T55" fmla="*/ 54643 h 69"/>
              <a:gd name="T56" fmla="*/ 63698 w 50"/>
              <a:gd name="T57" fmla="*/ 39030 h 69"/>
              <a:gd name="T58" fmla="*/ 55736 w 50"/>
              <a:gd name="T59" fmla="*/ 23418 h 69"/>
              <a:gd name="T60" fmla="*/ 39812 w 50"/>
              <a:gd name="T61" fmla="*/ 15612 h 69"/>
              <a:gd name="T62" fmla="*/ 30257 w 50"/>
              <a:gd name="T63" fmla="*/ 17173 h 69"/>
              <a:gd name="T64" fmla="*/ 17517 w 50"/>
              <a:gd name="T65" fmla="*/ 29663 h 69"/>
              <a:gd name="T66" fmla="*/ 15925 w 50"/>
              <a:gd name="T67" fmla="*/ 54643 h 69"/>
              <a:gd name="T68" fmla="*/ 23887 w 50"/>
              <a:gd name="T69" fmla="*/ 54643 h 69"/>
              <a:gd name="T70" fmla="*/ 30257 w 50"/>
              <a:gd name="T71" fmla="*/ 56204 h 69"/>
              <a:gd name="T72" fmla="*/ 31849 w 50"/>
              <a:gd name="T73" fmla="*/ 60887 h 6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0" h="69">
                <a:moveTo>
                  <a:pt x="35" y="69"/>
                </a:moveTo>
                <a:lnTo>
                  <a:pt x="15" y="69"/>
                </a:lnTo>
                <a:lnTo>
                  <a:pt x="13" y="69"/>
                </a:lnTo>
                <a:lnTo>
                  <a:pt x="11" y="68"/>
                </a:lnTo>
                <a:lnTo>
                  <a:pt x="10" y="67"/>
                </a:lnTo>
                <a:lnTo>
                  <a:pt x="10" y="64"/>
                </a:lnTo>
                <a:lnTo>
                  <a:pt x="10" y="44"/>
                </a:lnTo>
                <a:lnTo>
                  <a:pt x="5" y="44"/>
                </a:lnTo>
                <a:lnTo>
                  <a:pt x="3" y="44"/>
                </a:lnTo>
                <a:lnTo>
                  <a:pt x="2" y="43"/>
                </a:lnTo>
                <a:lnTo>
                  <a:pt x="0" y="42"/>
                </a:lnTo>
                <a:lnTo>
                  <a:pt x="0" y="39"/>
                </a:lnTo>
                <a:lnTo>
                  <a:pt x="0" y="25"/>
                </a:lnTo>
                <a:lnTo>
                  <a:pt x="0" y="20"/>
                </a:lnTo>
                <a:lnTo>
                  <a:pt x="3" y="15"/>
                </a:lnTo>
                <a:lnTo>
                  <a:pt x="4" y="11"/>
                </a:lnTo>
                <a:lnTo>
                  <a:pt x="8" y="7"/>
                </a:lnTo>
                <a:lnTo>
                  <a:pt x="11" y="4"/>
                </a:lnTo>
                <a:lnTo>
                  <a:pt x="15" y="2"/>
                </a:lnTo>
                <a:lnTo>
                  <a:pt x="20" y="0"/>
                </a:lnTo>
                <a:lnTo>
                  <a:pt x="25" y="0"/>
                </a:lnTo>
                <a:lnTo>
                  <a:pt x="30" y="0"/>
                </a:lnTo>
                <a:lnTo>
                  <a:pt x="35" y="2"/>
                </a:lnTo>
                <a:lnTo>
                  <a:pt x="39" y="4"/>
                </a:lnTo>
                <a:lnTo>
                  <a:pt x="42" y="7"/>
                </a:lnTo>
                <a:lnTo>
                  <a:pt x="46" y="11"/>
                </a:lnTo>
                <a:lnTo>
                  <a:pt x="47" y="15"/>
                </a:lnTo>
                <a:lnTo>
                  <a:pt x="50" y="20"/>
                </a:lnTo>
                <a:lnTo>
                  <a:pt x="50" y="25"/>
                </a:lnTo>
                <a:lnTo>
                  <a:pt x="50" y="39"/>
                </a:lnTo>
                <a:lnTo>
                  <a:pt x="50" y="42"/>
                </a:lnTo>
                <a:lnTo>
                  <a:pt x="48" y="43"/>
                </a:lnTo>
                <a:lnTo>
                  <a:pt x="47" y="44"/>
                </a:lnTo>
                <a:lnTo>
                  <a:pt x="45" y="44"/>
                </a:lnTo>
                <a:lnTo>
                  <a:pt x="40" y="44"/>
                </a:lnTo>
                <a:lnTo>
                  <a:pt x="40" y="64"/>
                </a:lnTo>
                <a:lnTo>
                  <a:pt x="40" y="67"/>
                </a:lnTo>
                <a:lnTo>
                  <a:pt x="39" y="68"/>
                </a:lnTo>
                <a:lnTo>
                  <a:pt x="37" y="69"/>
                </a:lnTo>
                <a:lnTo>
                  <a:pt x="35" y="69"/>
                </a:lnTo>
                <a:close/>
                <a:moveTo>
                  <a:pt x="20" y="59"/>
                </a:moveTo>
                <a:lnTo>
                  <a:pt x="30" y="59"/>
                </a:lnTo>
                <a:lnTo>
                  <a:pt x="30" y="39"/>
                </a:lnTo>
                <a:lnTo>
                  <a:pt x="30" y="37"/>
                </a:lnTo>
                <a:lnTo>
                  <a:pt x="31" y="36"/>
                </a:lnTo>
                <a:lnTo>
                  <a:pt x="32" y="35"/>
                </a:lnTo>
                <a:lnTo>
                  <a:pt x="35" y="35"/>
                </a:lnTo>
                <a:lnTo>
                  <a:pt x="40" y="35"/>
                </a:lnTo>
                <a:lnTo>
                  <a:pt x="40" y="25"/>
                </a:lnTo>
                <a:lnTo>
                  <a:pt x="39" y="19"/>
                </a:lnTo>
                <a:lnTo>
                  <a:pt x="35" y="15"/>
                </a:lnTo>
                <a:lnTo>
                  <a:pt x="31" y="11"/>
                </a:lnTo>
                <a:lnTo>
                  <a:pt x="25" y="10"/>
                </a:lnTo>
                <a:lnTo>
                  <a:pt x="19" y="11"/>
                </a:lnTo>
                <a:lnTo>
                  <a:pt x="15" y="15"/>
                </a:lnTo>
                <a:lnTo>
                  <a:pt x="11" y="19"/>
                </a:lnTo>
                <a:lnTo>
                  <a:pt x="10" y="25"/>
                </a:lnTo>
                <a:lnTo>
                  <a:pt x="10" y="35"/>
                </a:lnTo>
                <a:lnTo>
                  <a:pt x="15" y="35"/>
                </a:lnTo>
                <a:lnTo>
                  <a:pt x="18" y="35"/>
                </a:lnTo>
                <a:lnTo>
                  <a:pt x="19" y="36"/>
                </a:lnTo>
                <a:lnTo>
                  <a:pt x="20" y="37"/>
                </a:lnTo>
                <a:lnTo>
                  <a:pt x="20" y="39"/>
                </a:lnTo>
                <a:lnTo>
                  <a:pt x="20" y="5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54" name="Freeform 1120">
            <a:extLst>
              <a:ext uri="{FF2B5EF4-FFF2-40B4-BE49-F238E27FC236}">
                <a16:creationId xmlns:a16="http://schemas.microsoft.com/office/drawing/2014/main" id="{7D87AAF6-85FA-4C0E-94D7-414458ADFD90}"/>
              </a:ext>
            </a:extLst>
          </p:cNvPr>
          <p:cNvSpPr>
            <a:spLocks/>
          </p:cNvSpPr>
          <p:nvPr/>
        </p:nvSpPr>
        <p:spPr bwMode="auto">
          <a:xfrm>
            <a:off x="5306484" y="1644651"/>
            <a:ext cx="143933" cy="141816"/>
          </a:xfrm>
          <a:custGeom>
            <a:avLst/>
            <a:gdLst>
              <a:gd name="T0" fmla="*/ 38473 w 70"/>
              <a:gd name="T1" fmla="*/ 107724 h 69"/>
              <a:gd name="T2" fmla="*/ 38473 w 70"/>
              <a:gd name="T3" fmla="*/ 107724 h 69"/>
              <a:gd name="T4" fmla="*/ 35395 w 70"/>
              <a:gd name="T5" fmla="*/ 107724 h 69"/>
              <a:gd name="T6" fmla="*/ 35395 w 70"/>
              <a:gd name="T7" fmla="*/ 107724 h 69"/>
              <a:gd name="T8" fmla="*/ 32317 w 70"/>
              <a:gd name="T9" fmla="*/ 103040 h 69"/>
              <a:gd name="T10" fmla="*/ 30778 w 70"/>
              <a:gd name="T11" fmla="*/ 99918 h 69"/>
              <a:gd name="T12" fmla="*/ 30778 w 70"/>
              <a:gd name="T13" fmla="*/ 84306 h 69"/>
              <a:gd name="T14" fmla="*/ 23084 w 70"/>
              <a:gd name="T15" fmla="*/ 84306 h 69"/>
              <a:gd name="T16" fmla="*/ 23084 w 70"/>
              <a:gd name="T17" fmla="*/ 68694 h 69"/>
              <a:gd name="T18" fmla="*/ 38473 w 70"/>
              <a:gd name="T19" fmla="*/ 68694 h 69"/>
              <a:gd name="T20" fmla="*/ 38473 w 70"/>
              <a:gd name="T21" fmla="*/ 68694 h 69"/>
              <a:gd name="T22" fmla="*/ 43090 w 70"/>
              <a:gd name="T23" fmla="*/ 68694 h 69"/>
              <a:gd name="T24" fmla="*/ 44629 w 70"/>
              <a:gd name="T25" fmla="*/ 70255 h 69"/>
              <a:gd name="T26" fmla="*/ 46167 w 70"/>
              <a:gd name="T27" fmla="*/ 73377 h 69"/>
              <a:gd name="T28" fmla="*/ 46167 w 70"/>
              <a:gd name="T29" fmla="*/ 76500 h 69"/>
              <a:gd name="T30" fmla="*/ 46167 w 70"/>
              <a:gd name="T31" fmla="*/ 84306 h 69"/>
              <a:gd name="T32" fmla="*/ 64634 w 70"/>
              <a:gd name="T33" fmla="*/ 70255 h 69"/>
              <a:gd name="T34" fmla="*/ 64634 w 70"/>
              <a:gd name="T35" fmla="*/ 70255 h 69"/>
              <a:gd name="T36" fmla="*/ 69251 w 70"/>
              <a:gd name="T37" fmla="*/ 68694 h 69"/>
              <a:gd name="T38" fmla="*/ 92335 w 70"/>
              <a:gd name="T39" fmla="*/ 68694 h 69"/>
              <a:gd name="T40" fmla="*/ 92335 w 70"/>
              <a:gd name="T41" fmla="*/ 15612 h 69"/>
              <a:gd name="T42" fmla="*/ 15389 w 70"/>
              <a:gd name="T43" fmla="*/ 15612 h 69"/>
              <a:gd name="T44" fmla="*/ 15389 w 70"/>
              <a:gd name="T45" fmla="*/ 37469 h 69"/>
              <a:gd name="T46" fmla="*/ 0 w 70"/>
              <a:gd name="T47" fmla="*/ 37469 h 69"/>
              <a:gd name="T48" fmla="*/ 0 w 70"/>
              <a:gd name="T49" fmla="*/ 15612 h 69"/>
              <a:gd name="T50" fmla="*/ 0 w 70"/>
              <a:gd name="T51" fmla="*/ 15612 h 69"/>
              <a:gd name="T52" fmla="*/ 3078 w 70"/>
              <a:gd name="T53" fmla="*/ 9367 h 69"/>
              <a:gd name="T54" fmla="*/ 4617 w 70"/>
              <a:gd name="T55" fmla="*/ 3122 h 69"/>
              <a:gd name="T56" fmla="*/ 10772 w 70"/>
              <a:gd name="T57" fmla="*/ 1561 h 69"/>
              <a:gd name="T58" fmla="*/ 15389 w 70"/>
              <a:gd name="T59" fmla="*/ 0 h 69"/>
              <a:gd name="T60" fmla="*/ 92335 w 70"/>
              <a:gd name="T61" fmla="*/ 0 h 69"/>
              <a:gd name="T62" fmla="*/ 92335 w 70"/>
              <a:gd name="T63" fmla="*/ 0 h 69"/>
              <a:gd name="T64" fmla="*/ 96952 w 70"/>
              <a:gd name="T65" fmla="*/ 1561 h 69"/>
              <a:gd name="T66" fmla="*/ 103107 w 70"/>
              <a:gd name="T67" fmla="*/ 3122 h 69"/>
              <a:gd name="T68" fmla="*/ 104646 w 70"/>
              <a:gd name="T69" fmla="*/ 9367 h 69"/>
              <a:gd name="T70" fmla="*/ 107724 w 70"/>
              <a:gd name="T71" fmla="*/ 15612 h 69"/>
              <a:gd name="T72" fmla="*/ 107724 w 70"/>
              <a:gd name="T73" fmla="*/ 68694 h 69"/>
              <a:gd name="T74" fmla="*/ 107724 w 70"/>
              <a:gd name="T75" fmla="*/ 68694 h 69"/>
              <a:gd name="T76" fmla="*/ 104646 w 70"/>
              <a:gd name="T77" fmla="*/ 74938 h 69"/>
              <a:gd name="T78" fmla="*/ 103107 w 70"/>
              <a:gd name="T79" fmla="*/ 81183 h 69"/>
              <a:gd name="T80" fmla="*/ 96952 w 70"/>
              <a:gd name="T81" fmla="*/ 82745 h 69"/>
              <a:gd name="T82" fmla="*/ 92335 w 70"/>
              <a:gd name="T83" fmla="*/ 84306 h 69"/>
              <a:gd name="T84" fmla="*/ 70790 w 70"/>
              <a:gd name="T85" fmla="*/ 84306 h 69"/>
              <a:gd name="T86" fmla="*/ 43090 w 70"/>
              <a:gd name="T87" fmla="*/ 106163 h 69"/>
              <a:gd name="T88" fmla="*/ 43090 w 70"/>
              <a:gd name="T89" fmla="*/ 106163 h 69"/>
              <a:gd name="T90" fmla="*/ 38473 w 70"/>
              <a:gd name="T91" fmla="*/ 107724 h 69"/>
              <a:gd name="T92" fmla="*/ 38473 w 70"/>
              <a:gd name="T93" fmla="*/ 107724 h 6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70" h="69">
                <a:moveTo>
                  <a:pt x="25" y="69"/>
                </a:moveTo>
                <a:lnTo>
                  <a:pt x="25" y="69"/>
                </a:lnTo>
                <a:lnTo>
                  <a:pt x="23" y="69"/>
                </a:lnTo>
                <a:lnTo>
                  <a:pt x="21" y="66"/>
                </a:lnTo>
                <a:lnTo>
                  <a:pt x="20" y="64"/>
                </a:lnTo>
                <a:lnTo>
                  <a:pt x="20" y="54"/>
                </a:lnTo>
                <a:lnTo>
                  <a:pt x="15" y="54"/>
                </a:lnTo>
                <a:lnTo>
                  <a:pt x="15" y="44"/>
                </a:lnTo>
                <a:lnTo>
                  <a:pt x="25" y="44"/>
                </a:lnTo>
                <a:lnTo>
                  <a:pt x="28" y="44"/>
                </a:lnTo>
                <a:lnTo>
                  <a:pt x="29" y="45"/>
                </a:lnTo>
                <a:lnTo>
                  <a:pt x="30" y="47"/>
                </a:lnTo>
                <a:lnTo>
                  <a:pt x="30" y="49"/>
                </a:lnTo>
                <a:lnTo>
                  <a:pt x="30" y="54"/>
                </a:lnTo>
                <a:lnTo>
                  <a:pt x="42" y="45"/>
                </a:lnTo>
                <a:lnTo>
                  <a:pt x="45" y="44"/>
                </a:lnTo>
                <a:lnTo>
                  <a:pt x="60" y="44"/>
                </a:lnTo>
                <a:lnTo>
                  <a:pt x="60" y="10"/>
                </a:lnTo>
                <a:lnTo>
                  <a:pt x="10" y="10"/>
                </a:lnTo>
                <a:lnTo>
                  <a:pt x="10" y="24"/>
                </a:lnTo>
                <a:lnTo>
                  <a:pt x="0" y="24"/>
                </a:lnTo>
                <a:lnTo>
                  <a:pt x="0" y="10"/>
                </a:lnTo>
                <a:lnTo>
                  <a:pt x="2" y="6"/>
                </a:lnTo>
                <a:lnTo>
                  <a:pt x="3" y="2"/>
                </a:lnTo>
                <a:lnTo>
                  <a:pt x="7" y="1"/>
                </a:lnTo>
                <a:lnTo>
                  <a:pt x="10" y="0"/>
                </a:lnTo>
                <a:lnTo>
                  <a:pt x="60" y="0"/>
                </a:lnTo>
                <a:lnTo>
                  <a:pt x="63" y="1"/>
                </a:lnTo>
                <a:lnTo>
                  <a:pt x="67" y="2"/>
                </a:lnTo>
                <a:lnTo>
                  <a:pt x="68" y="6"/>
                </a:lnTo>
                <a:lnTo>
                  <a:pt x="70" y="10"/>
                </a:lnTo>
                <a:lnTo>
                  <a:pt x="70" y="44"/>
                </a:lnTo>
                <a:lnTo>
                  <a:pt x="68" y="48"/>
                </a:lnTo>
                <a:lnTo>
                  <a:pt x="67" y="52"/>
                </a:lnTo>
                <a:lnTo>
                  <a:pt x="63" y="53"/>
                </a:lnTo>
                <a:lnTo>
                  <a:pt x="60" y="54"/>
                </a:lnTo>
                <a:lnTo>
                  <a:pt x="46" y="54"/>
                </a:lnTo>
                <a:lnTo>
                  <a:pt x="28" y="68"/>
                </a:lnTo>
                <a:lnTo>
                  <a:pt x="25" y="6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55" name="Freeform 1121">
            <a:extLst>
              <a:ext uri="{FF2B5EF4-FFF2-40B4-BE49-F238E27FC236}">
                <a16:creationId xmlns:a16="http://schemas.microsoft.com/office/drawing/2014/main" id="{8323FD94-B2F3-433E-AD64-1338DBD1555E}"/>
              </a:ext>
            </a:extLst>
          </p:cNvPr>
          <p:cNvSpPr>
            <a:spLocks noEditPoints="1"/>
          </p:cNvSpPr>
          <p:nvPr/>
        </p:nvSpPr>
        <p:spPr bwMode="auto">
          <a:xfrm>
            <a:off x="5242984" y="1706034"/>
            <a:ext cx="82549" cy="80433"/>
          </a:xfrm>
          <a:custGeom>
            <a:avLst/>
            <a:gdLst>
              <a:gd name="T0" fmla="*/ 31225 w 39"/>
              <a:gd name="T1" fmla="*/ 60888 h 40"/>
              <a:gd name="T2" fmla="*/ 31225 w 39"/>
              <a:gd name="T3" fmla="*/ 60888 h 40"/>
              <a:gd name="T4" fmla="*/ 24980 w 39"/>
              <a:gd name="T5" fmla="*/ 60888 h 40"/>
              <a:gd name="T6" fmla="*/ 18735 w 39"/>
              <a:gd name="T7" fmla="*/ 59366 h 40"/>
              <a:gd name="T8" fmla="*/ 9367 w 39"/>
              <a:gd name="T9" fmla="*/ 51755 h 40"/>
              <a:gd name="T10" fmla="*/ 1561 w 39"/>
              <a:gd name="T11" fmla="*/ 41099 h 40"/>
              <a:gd name="T12" fmla="*/ 0 w 39"/>
              <a:gd name="T13" fmla="*/ 36533 h 40"/>
              <a:gd name="T14" fmla="*/ 0 w 39"/>
              <a:gd name="T15" fmla="*/ 30444 h 40"/>
              <a:gd name="T16" fmla="*/ 0 w 39"/>
              <a:gd name="T17" fmla="*/ 30444 h 40"/>
              <a:gd name="T18" fmla="*/ 0 w 39"/>
              <a:gd name="T19" fmla="*/ 24355 h 40"/>
              <a:gd name="T20" fmla="*/ 1561 w 39"/>
              <a:gd name="T21" fmla="*/ 19789 h 40"/>
              <a:gd name="T22" fmla="*/ 9367 w 39"/>
              <a:gd name="T23" fmla="*/ 10655 h 40"/>
              <a:gd name="T24" fmla="*/ 18735 w 39"/>
              <a:gd name="T25" fmla="*/ 3044 h 40"/>
              <a:gd name="T26" fmla="*/ 24980 w 39"/>
              <a:gd name="T27" fmla="*/ 0 h 40"/>
              <a:gd name="T28" fmla="*/ 31225 w 39"/>
              <a:gd name="T29" fmla="*/ 0 h 40"/>
              <a:gd name="T30" fmla="*/ 31225 w 39"/>
              <a:gd name="T31" fmla="*/ 0 h 40"/>
              <a:gd name="T32" fmla="*/ 35908 w 39"/>
              <a:gd name="T33" fmla="*/ 0 h 40"/>
              <a:gd name="T34" fmla="*/ 42153 w 39"/>
              <a:gd name="T35" fmla="*/ 3044 h 40"/>
              <a:gd name="T36" fmla="*/ 51521 w 39"/>
              <a:gd name="T37" fmla="*/ 10655 h 40"/>
              <a:gd name="T38" fmla="*/ 59327 w 39"/>
              <a:gd name="T39" fmla="*/ 19789 h 40"/>
              <a:gd name="T40" fmla="*/ 60888 w 39"/>
              <a:gd name="T41" fmla="*/ 24355 h 40"/>
              <a:gd name="T42" fmla="*/ 60888 w 39"/>
              <a:gd name="T43" fmla="*/ 30444 h 40"/>
              <a:gd name="T44" fmla="*/ 60888 w 39"/>
              <a:gd name="T45" fmla="*/ 30444 h 40"/>
              <a:gd name="T46" fmla="*/ 60888 w 39"/>
              <a:gd name="T47" fmla="*/ 36533 h 40"/>
              <a:gd name="T48" fmla="*/ 59327 w 39"/>
              <a:gd name="T49" fmla="*/ 41099 h 40"/>
              <a:gd name="T50" fmla="*/ 51521 w 39"/>
              <a:gd name="T51" fmla="*/ 51755 h 40"/>
              <a:gd name="T52" fmla="*/ 42153 w 39"/>
              <a:gd name="T53" fmla="*/ 59366 h 40"/>
              <a:gd name="T54" fmla="*/ 35908 w 39"/>
              <a:gd name="T55" fmla="*/ 60888 h 40"/>
              <a:gd name="T56" fmla="*/ 31225 w 39"/>
              <a:gd name="T57" fmla="*/ 60888 h 40"/>
              <a:gd name="T58" fmla="*/ 31225 w 39"/>
              <a:gd name="T59" fmla="*/ 60888 h 40"/>
              <a:gd name="T60" fmla="*/ 31225 w 39"/>
              <a:gd name="T61" fmla="*/ 15222 h 40"/>
              <a:gd name="T62" fmla="*/ 31225 w 39"/>
              <a:gd name="T63" fmla="*/ 15222 h 40"/>
              <a:gd name="T64" fmla="*/ 24980 w 39"/>
              <a:gd name="T65" fmla="*/ 16744 h 40"/>
              <a:gd name="T66" fmla="*/ 18735 w 39"/>
              <a:gd name="T67" fmla="*/ 19789 h 40"/>
              <a:gd name="T68" fmla="*/ 17174 w 39"/>
              <a:gd name="T69" fmla="*/ 24355 h 40"/>
              <a:gd name="T70" fmla="*/ 15612 w 39"/>
              <a:gd name="T71" fmla="*/ 30444 h 40"/>
              <a:gd name="T72" fmla="*/ 15612 w 39"/>
              <a:gd name="T73" fmla="*/ 30444 h 40"/>
              <a:gd name="T74" fmla="*/ 17174 w 39"/>
              <a:gd name="T75" fmla="*/ 36533 h 40"/>
              <a:gd name="T76" fmla="*/ 18735 w 39"/>
              <a:gd name="T77" fmla="*/ 41099 h 40"/>
              <a:gd name="T78" fmla="*/ 24980 w 39"/>
              <a:gd name="T79" fmla="*/ 44144 h 40"/>
              <a:gd name="T80" fmla="*/ 31225 w 39"/>
              <a:gd name="T81" fmla="*/ 45666 h 40"/>
              <a:gd name="T82" fmla="*/ 31225 w 39"/>
              <a:gd name="T83" fmla="*/ 45666 h 40"/>
              <a:gd name="T84" fmla="*/ 35908 w 39"/>
              <a:gd name="T85" fmla="*/ 44144 h 40"/>
              <a:gd name="T86" fmla="*/ 42153 w 39"/>
              <a:gd name="T87" fmla="*/ 41099 h 40"/>
              <a:gd name="T88" fmla="*/ 43714 w 39"/>
              <a:gd name="T89" fmla="*/ 36533 h 40"/>
              <a:gd name="T90" fmla="*/ 45276 w 39"/>
              <a:gd name="T91" fmla="*/ 30444 h 40"/>
              <a:gd name="T92" fmla="*/ 45276 w 39"/>
              <a:gd name="T93" fmla="*/ 30444 h 40"/>
              <a:gd name="T94" fmla="*/ 43714 w 39"/>
              <a:gd name="T95" fmla="*/ 24355 h 40"/>
              <a:gd name="T96" fmla="*/ 42153 w 39"/>
              <a:gd name="T97" fmla="*/ 19789 h 40"/>
              <a:gd name="T98" fmla="*/ 35908 w 39"/>
              <a:gd name="T99" fmla="*/ 16744 h 40"/>
              <a:gd name="T100" fmla="*/ 31225 w 39"/>
              <a:gd name="T101" fmla="*/ 15222 h 40"/>
              <a:gd name="T102" fmla="*/ 31225 w 39"/>
              <a:gd name="T103" fmla="*/ 15222 h 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39" h="40">
                <a:moveTo>
                  <a:pt x="20" y="40"/>
                </a:moveTo>
                <a:lnTo>
                  <a:pt x="20" y="40"/>
                </a:lnTo>
                <a:lnTo>
                  <a:pt x="16" y="40"/>
                </a:lnTo>
                <a:lnTo>
                  <a:pt x="12" y="39"/>
                </a:lnTo>
                <a:lnTo>
                  <a:pt x="6" y="34"/>
                </a:lnTo>
                <a:lnTo>
                  <a:pt x="1" y="27"/>
                </a:lnTo>
                <a:lnTo>
                  <a:pt x="0" y="24"/>
                </a:lnTo>
                <a:lnTo>
                  <a:pt x="0" y="20"/>
                </a:lnTo>
                <a:lnTo>
                  <a:pt x="0" y="16"/>
                </a:lnTo>
                <a:lnTo>
                  <a:pt x="1" y="13"/>
                </a:lnTo>
                <a:lnTo>
                  <a:pt x="6" y="7"/>
                </a:lnTo>
                <a:lnTo>
                  <a:pt x="12" y="2"/>
                </a:lnTo>
                <a:lnTo>
                  <a:pt x="16" y="0"/>
                </a:lnTo>
                <a:lnTo>
                  <a:pt x="20" y="0"/>
                </a:lnTo>
                <a:lnTo>
                  <a:pt x="23" y="0"/>
                </a:lnTo>
                <a:lnTo>
                  <a:pt x="27" y="2"/>
                </a:lnTo>
                <a:lnTo>
                  <a:pt x="33" y="7"/>
                </a:lnTo>
                <a:lnTo>
                  <a:pt x="38" y="13"/>
                </a:lnTo>
                <a:lnTo>
                  <a:pt x="39" y="16"/>
                </a:lnTo>
                <a:lnTo>
                  <a:pt x="39" y="20"/>
                </a:lnTo>
                <a:lnTo>
                  <a:pt x="39" y="24"/>
                </a:lnTo>
                <a:lnTo>
                  <a:pt x="38" y="27"/>
                </a:lnTo>
                <a:lnTo>
                  <a:pt x="33" y="34"/>
                </a:lnTo>
                <a:lnTo>
                  <a:pt x="27" y="39"/>
                </a:lnTo>
                <a:lnTo>
                  <a:pt x="23" y="40"/>
                </a:lnTo>
                <a:lnTo>
                  <a:pt x="20" y="40"/>
                </a:lnTo>
                <a:close/>
                <a:moveTo>
                  <a:pt x="20" y="10"/>
                </a:moveTo>
                <a:lnTo>
                  <a:pt x="20" y="10"/>
                </a:lnTo>
                <a:lnTo>
                  <a:pt x="16" y="11"/>
                </a:lnTo>
                <a:lnTo>
                  <a:pt x="12" y="13"/>
                </a:lnTo>
                <a:lnTo>
                  <a:pt x="11" y="16"/>
                </a:lnTo>
                <a:lnTo>
                  <a:pt x="10" y="20"/>
                </a:lnTo>
                <a:lnTo>
                  <a:pt x="11" y="24"/>
                </a:lnTo>
                <a:lnTo>
                  <a:pt x="12" y="27"/>
                </a:lnTo>
                <a:lnTo>
                  <a:pt x="16" y="29"/>
                </a:lnTo>
                <a:lnTo>
                  <a:pt x="20" y="30"/>
                </a:lnTo>
                <a:lnTo>
                  <a:pt x="23" y="29"/>
                </a:lnTo>
                <a:lnTo>
                  <a:pt x="27" y="27"/>
                </a:lnTo>
                <a:lnTo>
                  <a:pt x="28" y="24"/>
                </a:lnTo>
                <a:lnTo>
                  <a:pt x="29" y="20"/>
                </a:lnTo>
                <a:lnTo>
                  <a:pt x="28" y="16"/>
                </a:lnTo>
                <a:lnTo>
                  <a:pt x="27" y="13"/>
                </a:lnTo>
                <a:lnTo>
                  <a:pt x="23" y="11"/>
                </a:lnTo>
                <a:lnTo>
                  <a:pt x="20"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56" name="Freeform 1122">
            <a:extLst>
              <a:ext uri="{FF2B5EF4-FFF2-40B4-BE49-F238E27FC236}">
                <a16:creationId xmlns:a16="http://schemas.microsoft.com/office/drawing/2014/main" id="{E69A9FCF-BD36-4029-8389-F1018F1BF512}"/>
              </a:ext>
            </a:extLst>
          </p:cNvPr>
          <p:cNvSpPr>
            <a:spLocks noEditPoints="1"/>
          </p:cNvSpPr>
          <p:nvPr/>
        </p:nvSpPr>
        <p:spPr bwMode="auto">
          <a:xfrm>
            <a:off x="5200651" y="1799167"/>
            <a:ext cx="167216" cy="69851"/>
          </a:xfrm>
          <a:custGeom>
            <a:avLst/>
            <a:gdLst>
              <a:gd name="T0" fmla="*/ 126458 w 79"/>
              <a:gd name="T1" fmla="*/ 51521 h 34"/>
              <a:gd name="T2" fmla="*/ 0 w 79"/>
              <a:gd name="T3" fmla="*/ 51521 h 34"/>
              <a:gd name="T4" fmla="*/ 0 w 79"/>
              <a:gd name="T5" fmla="*/ 43944 h 34"/>
              <a:gd name="T6" fmla="*/ 0 w 79"/>
              <a:gd name="T7" fmla="*/ 43944 h 34"/>
              <a:gd name="T8" fmla="*/ 1601 w 79"/>
              <a:gd name="T9" fmla="*/ 34852 h 34"/>
              <a:gd name="T10" fmla="*/ 4802 w 79"/>
              <a:gd name="T11" fmla="*/ 25761 h 34"/>
              <a:gd name="T12" fmla="*/ 9604 w 79"/>
              <a:gd name="T13" fmla="*/ 18184 h 34"/>
              <a:gd name="T14" fmla="*/ 17608 w 79"/>
              <a:gd name="T15" fmla="*/ 12123 h 34"/>
              <a:gd name="T16" fmla="*/ 27212 w 79"/>
              <a:gd name="T17" fmla="*/ 7577 h 34"/>
              <a:gd name="T18" fmla="*/ 38418 w 79"/>
              <a:gd name="T19" fmla="*/ 3031 h 34"/>
              <a:gd name="T20" fmla="*/ 49623 w 79"/>
              <a:gd name="T21" fmla="*/ 0 h 34"/>
              <a:gd name="T22" fmla="*/ 64029 w 79"/>
              <a:gd name="T23" fmla="*/ 0 h 34"/>
              <a:gd name="T24" fmla="*/ 64029 w 79"/>
              <a:gd name="T25" fmla="*/ 0 h 34"/>
              <a:gd name="T26" fmla="*/ 76835 w 79"/>
              <a:gd name="T27" fmla="*/ 0 h 34"/>
              <a:gd name="T28" fmla="*/ 89641 w 79"/>
              <a:gd name="T29" fmla="*/ 3031 h 34"/>
              <a:gd name="T30" fmla="*/ 99246 w 79"/>
              <a:gd name="T31" fmla="*/ 7577 h 34"/>
              <a:gd name="T32" fmla="*/ 108850 w 79"/>
              <a:gd name="T33" fmla="*/ 12123 h 34"/>
              <a:gd name="T34" fmla="*/ 116854 w 79"/>
              <a:gd name="T35" fmla="*/ 18184 h 34"/>
              <a:gd name="T36" fmla="*/ 123257 w 79"/>
              <a:gd name="T37" fmla="*/ 25761 h 34"/>
              <a:gd name="T38" fmla="*/ 124857 w 79"/>
              <a:gd name="T39" fmla="*/ 34852 h 34"/>
              <a:gd name="T40" fmla="*/ 126458 w 79"/>
              <a:gd name="T41" fmla="*/ 43944 h 34"/>
              <a:gd name="T42" fmla="*/ 126458 w 79"/>
              <a:gd name="T43" fmla="*/ 51521 h 34"/>
              <a:gd name="T44" fmla="*/ 17608 w 79"/>
              <a:gd name="T45" fmla="*/ 36368 h 34"/>
              <a:gd name="T46" fmla="*/ 108850 w 79"/>
              <a:gd name="T47" fmla="*/ 36368 h 34"/>
              <a:gd name="T48" fmla="*/ 108850 w 79"/>
              <a:gd name="T49" fmla="*/ 36368 h 34"/>
              <a:gd name="T50" fmla="*/ 107249 w 79"/>
              <a:gd name="T51" fmla="*/ 31822 h 34"/>
              <a:gd name="T52" fmla="*/ 102447 w 79"/>
              <a:gd name="T53" fmla="*/ 27276 h 34"/>
              <a:gd name="T54" fmla="*/ 92843 w 79"/>
              <a:gd name="T55" fmla="*/ 19699 h 34"/>
              <a:gd name="T56" fmla="*/ 78436 w 79"/>
              <a:gd name="T57" fmla="*/ 16669 h 34"/>
              <a:gd name="T58" fmla="*/ 64029 w 79"/>
              <a:gd name="T59" fmla="*/ 15153 h 34"/>
              <a:gd name="T60" fmla="*/ 64029 w 79"/>
              <a:gd name="T61" fmla="*/ 15153 h 34"/>
              <a:gd name="T62" fmla="*/ 48022 w 79"/>
              <a:gd name="T63" fmla="*/ 16669 h 34"/>
              <a:gd name="T64" fmla="*/ 33615 w 79"/>
              <a:gd name="T65" fmla="*/ 19699 h 34"/>
              <a:gd name="T66" fmla="*/ 24011 w 79"/>
              <a:gd name="T67" fmla="*/ 27276 h 34"/>
              <a:gd name="T68" fmla="*/ 19209 w 79"/>
              <a:gd name="T69" fmla="*/ 31822 h 34"/>
              <a:gd name="T70" fmla="*/ 17608 w 79"/>
              <a:gd name="T71" fmla="*/ 36368 h 34"/>
              <a:gd name="T72" fmla="*/ 17608 w 79"/>
              <a:gd name="T73" fmla="*/ 36368 h 3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9" h="34">
                <a:moveTo>
                  <a:pt x="79" y="34"/>
                </a:moveTo>
                <a:lnTo>
                  <a:pt x="0" y="34"/>
                </a:lnTo>
                <a:lnTo>
                  <a:pt x="0" y="29"/>
                </a:lnTo>
                <a:lnTo>
                  <a:pt x="1" y="23"/>
                </a:lnTo>
                <a:lnTo>
                  <a:pt x="3" y="17"/>
                </a:lnTo>
                <a:lnTo>
                  <a:pt x="6" y="12"/>
                </a:lnTo>
                <a:lnTo>
                  <a:pt x="11" y="8"/>
                </a:lnTo>
                <a:lnTo>
                  <a:pt x="17" y="5"/>
                </a:lnTo>
                <a:lnTo>
                  <a:pt x="24" y="2"/>
                </a:lnTo>
                <a:lnTo>
                  <a:pt x="31" y="0"/>
                </a:lnTo>
                <a:lnTo>
                  <a:pt x="40" y="0"/>
                </a:lnTo>
                <a:lnTo>
                  <a:pt x="48" y="0"/>
                </a:lnTo>
                <a:lnTo>
                  <a:pt x="56" y="2"/>
                </a:lnTo>
                <a:lnTo>
                  <a:pt x="62" y="5"/>
                </a:lnTo>
                <a:lnTo>
                  <a:pt x="68" y="8"/>
                </a:lnTo>
                <a:lnTo>
                  <a:pt x="73" y="12"/>
                </a:lnTo>
                <a:lnTo>
                  <a:pt x="77" y="17"/>
                </a:lnTo>
                <a:lnTo>
                  <a:pt x="78" y="23"/>
                </a:lnTo>
                <a:lnTo>
                  <a:pt x="79" y="29"/>
                </a:lnTo>
                <a:lnTo>
                  <a:pt x="79" y="34"/>
                </a:lnTo>
                <a:close/>
                <a:moveTo>
                  <a:pt x="11" y="24"/>
                </a:moveTo>
                <a:lnTo>
                  <a:pt x="68" y="24"/>
                </a:lnTo>
                <a:lnTo>
                  <a:pt x="67" y="21"/>
                </a:lnTo>
                <a:lnTo>
                  <a:pt x="64" y="18"/>
                </a:lnTo>
                <a:lnTo>
                  <a:pt x="58" y="13"/>
                </a:lnTo>
                <a:lnTo>
                  <a:pt x="49" y="11"/>
                </a:lnTo>
                <a:lnTo>
                  <a:pt x="40" y="10"/>
                </a:lnTo>
                <a:lnTo>
                  <a:pt x="30" y="11"/>
                </a:lnTo>
                <a:lnTo>
                  <a:pt x="21" y="13"/>
                </a:lnTo>
                <a:lnTo>
                  <a:pt x="15" y="18"/>
                </a:lnTo>
                <a:lnTo>
                  <a:pt x="12" y="21"/>
                </a:lnTo>
                <a:lnTo>
                  <a:pt x="11" y="2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57" name="Freeform 1123">
            <a:extLst>
              <a:ext uri="{FF2B5EF4-FFF2-40B4-BE49-F238E27FC236}">
                <a16:creationId xmlns:a16="http://schemas.microsoft.com/office/drawing/2014/main" id="{6AD04C43-847F-41AC-99A6-B16F79E68880}"/>
              </a:ext>
            </a:extLst>
          </p:cNvPr>
          <p:cNvSpPr>
            <a:spLocks noEditPoints="1"/>
          </p:cNvSpPr>
          <p:nvPr/>
        </p:nvSpPr>
        <p:spPr bwMode="auto">
          <a:xfrm>
            <a:off x="2264834" y="2137834"/>
            <a:ext cx="207433" cy="205317"/>
          </a:xfrm>
          <a:custGeom>
            <a:avLst/>
            <a:gdLst>
              <a:gd name="T0" fmla="*/ 111977 w 98"/>
              <a:gd name="T1" fmla="*/ 102514 h 98"/>
              <a:gd name="T2" fmla="*/ 116709 w 98"/>
              <a:gd name="T3" fmla="*/ 91474 h 98"/>
              <a:gd name="T4" fmla="*/ 124594 w 98"/>
              <a:gd name="T5" fmla="*/ 72549 h 98"/>
              <a:gd name="T6" fmla="*/ 124594 w 98"/>
              <a:gd name="T7" fmla="*/ 63086 h 98"/>
              <a:gd name="T8" fmla="*/ 121440 w 98"/>
              <a:gd name="T9" fmla="*/ 39429 h 98"/>
              <a:gd name="T10" fmla="*/ 107246 w 98"/>
              <a:gd name="T11" fmla="*/ 18926 h 98"/>
              <a:gd name="T12" fmla="*/ 97783 w 98"/>
              <a:gd name="T13" fmla="*/ 11040 h 98"/>
              <a:gd name="T14" fmla="*/ 74126 w 98"/>
              <a:gd name="T15" fmla="*/ 3154 h 98"/>
              <a:gd name="T16" fmla="*/ 63086 w 98"/>
              <a:gd name="T17" fmla="*/ 0 h 98"/>
              <a:gd name="T18" fmla="*/ 39429 w 98"/>
              <a:gd name="T19" fmla="*/ 4731 h 98"/>
              <a:gd name="T20" fmla="*/ 17349 w 98"/>
              <a:gd name="T21" fmla="*/ 18926 h 98"/>
              <a:gd name="T22" fmla="*/ 9463 w 98"/>
              <a:gd name="T23" fmla="*/ 28389 h 98"/>
              <a:gd name="T24" fmla="*/ 1577 w 98"/>
              <a:gd name="T25" fmla="*/ 50469 h 98"/>
              <a:gd name="T26" fmla="*/ 0 w 98"/>
              <a:gd name="T27" fmla="*/ 63086 h 98"/>
              <a:gd name="T28" fmla="*/ 4731 w 98"/>
              <a:gd name="T29" fmla="*/ 86743 h 98"/>
              <a:gd name="T30" fmla="*/ 17349 w 98"/>
              <a:gd name="T31" fmla="*/ 107246 h 98"/>
              <a:gd name="T32" fmla="*/ 28389 w 98"/>
              <a:gd name="T33" fmla="*/ 115131 h 98"/>
              <a:gd name="T34" fmla="*/ 50469 w 98"/>
              <a:gd name="T35" fmla="*/ 123017 h 98"/>
              <a:gd name="T36" fmla="*/ 63086 w 98"/>
              <a:gd name="T37" fmla="*/ 124594 h 98"/>
              <a:gd name="T38" fmla="*/ 82011 w 98"/>
              <a:gd name="T39" fmla="*/ 121440 h 98"/>
              <a:gd name="T40" fmla="*/ 99360 w 98"/>
              <a:gd name="T41" fmla="*/ 111977 h 98"/>
              <a:gd name="T42" fmla="*/ 154560 w 98"/>
              <a:gd name="T43" fmla="*/ 141943 h 98"/>
              <a:gd name="T44" fmla="*/ 29966 w 98"/>
              <a:gd name="T45" fmla="*/ 96206 h 98"/>
              <a:gd name="T46" fmla="*/ 20503 w 98"/>
              <a:gd name="T47" fmla="*/ 80434 h 98"/>
              <a:gd name="T48" fmla="*/ 15771 w 98"/>
              <a:gd name="T49" fmla="*/ 63086 h 98"/>
              <a:gd name="T50" fmla="*/ 15771 w 98"/>
              <a:gd name="T51" fmla="*/ 53623 h 98"/>
              <a:gd name="T52" fmla="*/ 23657 w 98"/>
              <a:gd name="T53" fmla="*/ 37851 h 98"/>
              <a:gd name="T54" fmla="*/ 29966 w 98"/>
              <a:gd name="T55" fmla="*/ 29966 h 98"/>
              <a:gd name="T56" fmla="*/ 45737 w 98"/>
              <a:gd name="T57" fmla="*/ 20503 h 98"/>
              <a:gd name="T58" fmla="*/ 63086 w 98"/>
              <a:gd name="T59" fmla="*/ 15771 h 98"/>
              <a:gd name="T60" fmla="*/ 72549 w 98"/>
              <a:gd name="T61" fmla="*/ 15771 h 98"/>
              <a:gd name="T62" fmla="*/ 88320 w 98"/>
              <a:gd name="T63" fmla="*/ 23657 h 98"/>
              <a:gd name="T64" fmla="*/ 96206 w 98"/>
              <a:gd name="T65" fmla="*/ 29966 h 98"/>
              <a:gd name="T66" fmla="*/ 105669 w 98"/>
              <a:gd name="T67" fmla="*/ 45737 h 98"/>
              <a:gd name="T68" fmla="*/ 108823 w 98"/>
              <a:gd name="T69" fmla="*/ 63086 h 98"/>
              <a:gd name="T70" fmla="*/ 108823 w 98"/>
              <a:gd name="T71" fmla="*/ 72549 h 98"/>
              <a:gd name="T72" fmla="*/ 100937 w 98"/>
              <a:gd name="T73" fmla="*/ 88320 h 98"/>
              <a:gd name="T74" fmla="*/ 96206 w 98"/>
              <a:gd name="T75" fmla="*/ 96206 h 98"/>
              <a:gd name="T76" fmla="*/ 80434 w 98"/>
              <a:gd name="T77" fmla="*/ 105669 h 98"/>
              <a:gd name="T78" fmla="*/ 63086 w 98"/>
              <a:gd name="T79" fmla="*/ 108823 h 98"/>
              <a:gd name="T80" fmla="*/ 53623 w 98"/>
              <a:gd name="T81" fmla="*/ 108823 h 98"/>
              <a:gd name="T82" fmla="*/ 37851 w 98"/>
              <a:gd name="T83" fmla="*/ 102514 h 98"/>
              <a:gd name="T84" fmla="*/ 29966 w 98"/>
              <a:gd name="T85" fmla="*/ 96206 h 9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98" h="98">
                <a:moveTo>
                  <a:pt x="98" y="90"/>
                </a:moveTo>
                <a:lnTo>
                  <a:pt x="71" y="65"/>
                </a:lnTo>
                <a:lnTo>
                  <a:pt x="74" y="58"/>
                </a:lnTo>
                <a:lnTo>
                  <a:pt x="77" y="52"/>
                </a:lnTo>
                <a:lnTo>
                  <a:pt x="79" y="46"/>
                </a:lnTo>
                <a:lnTo>
                  <a:pt x="79" y="40"/>
                </a:lnTo>
                <a:lnTo>
                  <a:pt x="78" y="32"/>
                </a:lnTo>
                <a:lnTo>
                  <a:pt x="77" y="25"/>
                </a:lnTo>
                <a:lnTo>
                  <a:pt x="73" y="18"/>
                </a:lnTo>
                <a:lnTo>
                  <a:pt x="68" y="12"/>
                </a:lnTo>
                <a:lnTo>
                  <a:pt x="62" y="7"/>
                </a:lnTo>
                <a:lnTo>
                  <a:pt x="55" y="3"/>
                </a:lnTo>
                <a:lnTo>
                  <a:pt x="47" y="2"/>
                </a:lnTo>
                <a:lnTo>
                  <a:pt x="40" y="0"/>
                </a:lnTo>
                <a:lnTo>
                  <a:pt x="32" y="2"/>
                </a:lnTo>
                <a:lnTo>
                  <a:pt x="25" y="3"/>
                </a:lnTo>
                <a:lnTo>
                  <a:pt x="18" y="7"/>
                </a:lnTo>
                <a:lnTo>
                  <a:pt x="11" y="12"/>
                </a:lnTo>
                <a:lnTo>
                  <a:pt x="6" y="18"/>
                </a:lnTo>
                <a:lnTo>
                  <a:pt x="3" y="25"/>
                </a:lnTo>
                <a:lnTo>
                  <a:pt x="1" y="32"/>
                </a:lnTo>
                <a:lnTo>
                  <a:pt x="0" y="40"/>
                </a:lnTo>
                <a:lnTo>
                  <a:pt x="1" y="47"/>
                </a:lnTo>
                <a:lnTo>
                  <a:pt x="3" y="55"/>
                </a:lnTo>
                <a:lnTo>
                  <a:pt x="6" y="62"/>
                </a:lnTo>
                <a:lnTo>
                  <a:pt x="11" y="68"/>
                </a:lnTo>
                <a:lnTo>
                  <a:pt x="18" y="73"/>
                </a:lnTo>
                <a:lnTo>
                  <a:pt x="25" y="77"/>
                </a:lnTo>
                <a:lnTo>
                  <a:pt x="32" y="78"/>
                </a:lnTo>
                <a:lnTo>
                  <a:pt x="40" y="79"/>
                </a:lnTo>
                <a:lnTo>
                  <a:pt x="46" y="79"/>
                </a:lnTo>
                <a:lnTo>
                  <a:pt x="52" y="77"/>
                </a:lnTo>
                <a:lnTo>
                  <a:pt x="58" y="74"/>
                </a:lnTo>
                <a:lnTo>
                  <a:pt x="63" y="71"/>
                </a:lnTo>
                <a:lnTo>
                  <a:pt x="90" y="98"/>
                </a:lnTo>
                <a:lnTo>
                  <a:pt x="98" y="90"/>
                </a:lnTo>
                <a:close/>
                <a:moveTo>
                  <a:pt x="19" y="61"/>
                </a:moveTo>
                <a:lnTo>
                  <a:pt x="19" y="61"/>
                </a:lnTo>
                <a:lnTo>
                  <a:pt x="15" y="56"/>
                </a:lnTo>
                <a:lnTo>
                  <a:pt x="13" y="51"/>
                </a:lnTo>
                <a:lnTo>
                  <a:pt x="10" y="46"/>
                </a:lnTo>
                <a:lnTo>
                  <a:pt x="10" y="40"/>
                </a:lnTo>
                <a:lnTo>
                  <a:pt x="10" y="34"/>
                </a:lnTo>
                <a:lnTo>
                  <a:pt x="13" y="29"/>
                </a:lnTo>
                <a:lnTo>
                  <a:pt x="15" y="24"/>
                </a:lnTo>
                <a:lnTo>
                  <a:pt x="19" y="19"/>
                </a:lnTo>
                <a:lnTo>
                  <a:pt x="24" y="15"/>
                </a:lnTo>
                <a:lnTo>
                  <a:pt x="29" y="13"/>
                </a:lnTo>
                <a:lnTo>
                  <a:pt x="34" y="10"/>
                </a:lnTo>
                <a:lnTo>
                  <a:pt x="40" y="10"/>
                </a:lnTo>
                <a:lnTo>
                  <a:pt x="46" y="10"/>
                </a:lnTo>
                <a:lnTo>
                  <a:pt x="51" y="13"/>
                </a:lnTo>
                <a:lnTo>
                  <a:pt x="56" y="15"/>
                </a:lnTo>
                <a:lnTo>
                  <a:pt x="61" y="19"/>
                </a:lnTo>
                <a:lnTo>
                  <a:pt x="64" y="24"/>
                </a:lnTo>
                <a:lnTo>
                  <a:pt x="67" y="29"/>
                </a:lnTo>
                <a:lnTo>
                  <a:pt x="69" y="34"/>
                </a:lnTo>
                <a:lnTo>
                  <a:pt x="69" y="40"/>
                </a:lnTo>
                <a:lnTo>
                  <a:pt x="69" y="46"/>
                </a:lnTo>
                <a:lnTo>
                  <a:pt x="67" y="51"/>
                </a:lnTo>
                <a:lnTo>
                  <a:pt x="64" y="56"/>
                </a:lnTo>
                <a:lnTo>
                  <a:pt x="61" y="61"/>
                </a:lnTo>
                <a:lnTo>
                  <a:pt x="56" y="65"/>
                </a:lnTo>
                <a:lnTo>
                  <a:pt x="51" y="67"/>
                </a:lnTo>
                <a:lnTo>
                  <a:pt x="46" y="69"/>
                </a:lnTo>
                <a:lnTo>
                  <a:pt x="40" y="69"/>
                </a:lnTo>
                <a:lnTo>
                  <a:pt x="34" y="69"/>
                </a:lnTo>
                <a:lnTo>
                  <a:pt x="29" y="67"/>
                </a:lnTo>
                <a:lnTo>
                  <a:pt x="24" y="65"/>
                </a:lnTo>
                <a:lnTo>
                  <a:pt x="19" y="6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58" name="Freeform 1124">
            <a:extLst>
              <a:ext uri="{FF2B5EF4-FFF2-40B4-BE49-F238E27FC236}">
                <a16:creationId xmlns:a16="http://schemas.microsoft.com/office/drawing/2014/main" id="{A9CC2D78-987D-43D9-AD8E-46E44BDC26F1}"/>
              </a:ext>
            </a:extLst>
          </p:cNvPr>
          <p:cNvSpPr>
            <a:spLocks/>
          </p:cNvSpPr>
          <p:nvPr/>
        </p:nvSpPr>
        <p:spPr bwMode="auto">
          <a:xfrm>
            <a:off x="2315633" y="2230967"/>
            <a:ext cx="61384" cy="31751"/>
          </a:xfrm>
          <a:custGeom>
            <a:avLst/>
            <a:gdLst>
              <a:gd name="T0" fmla="*/ 0 w 30"/>
              <a:gd name="T1" fmla="*/ 23419 h 15"/>
              <a:gd name="T2" fmla="*/ 0 w 30"/>
              <a:gd name="T3" fmla="*/ 23419 h 15"/>
              <a:gd name="T4" fmla="*/ 1561 w 30"/>
              <a:gd name="T5" fmla="*/ 12490 h 15"/>
              <a:gd name="T6" fmla="*/ 6245 w 30"/>
              <a:gd name="T7" fmla="*/ 6245 h 15"/>
              <a:gd name="T8" fmla="*/ 14051 w 30"/>
              <a:gd name="T9" fmla="*/ 1561 h 15"/>
              <a:gd name="T10" fmla="*/ 23419 w 30"/>
              <a:gd name="T11" fmla="*/ 0 h 15"/>
              <a:gd name="T12" fmla="*/ 23419 w 30"/>
              <a:gd name="T13" fmla="*/ 0 h 15"/>
              <a:gd name="T14" fmla="*/ 23419 w 30"/>
              <a:gd name="T15" fmla="*/ 0 h 15"/>
              <a:gd name="T16" fmla="*/ 32786 w 30"/>
              <a:gd name="T17" fmla="*/ 1561 h 15"/>
              <a:gd name="T18" fmla="*/ 40592 w 30"/>
              <a:gd name="T19" fmla="*/ 6245 h 15"/>
              <a:gd name="T20" fmla="*/ 43715 w 30"/>
              <a:gd name="T21" fmla="*/ 12490 h 15"/>
              <a:gd name="T22" fmla="*/ 46837 w 30"/>
              <a:gd name="T23" fmla="*/ 23419 h 15"/>
              <a:gd name="T24" fmla="*/ 0 w 30"/>
              <a:gd name="T25" fmla="*/ 23419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15">
                <a:moveTo>
                  <a:pt x="0" y="15"/>
                </a:moveTo>
                <a:lnTo>
                  <a:pt x="0" y="15"/>
                </a:lnTo>
                <a:lnTo>
                  <a:pt x="1" y="8"/>
                </a:lnTo>
                <a:lnTo>
                  <a:pt x="4" y="4"/>
                </a:lnTo>
                <a:lnTo>
                  <a:pt x="9" y="1"/>
                </a:lnTo>
                <a:lnTo>
                  <a:pt x="15" y="0"/>
                </a:lnTo>
                <a:lnTo>
                  <a:pt x="21" y="1"/>
                </a:lnTo>
                <a:lnTo>
                  <a:pt x="26" y="4"/>
                </a:lnTo>
                <a:lnTo>
                  <a:pt x="28" y="8"/>
                </a:lnTo>
                <a:lnTo>
                  <a:pt x="30" y="15"/>
                </a:lnTo>
                <a:lnTo>
                  <a:pt x="0" y="1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59" name="Freeform 1125">
            <a:extLst>
              <a:ext uri="{FF2B5EF4-FFF2-40B4-BE49-F238E27FC236}">
                <a16:creationId xmlns:a16="http://schemas.microsoft.com/office/drawing/2014/main" id="{A5E7E6A4-EA7D-4DF2-BB7A-ACC09FADED8B}"/>
              </a:ext>
            </a:extLst>
          </p:cNvPr>
          <p:cNvSpPr>
            <a:spLocks/>
          </p:cNvSpPr>
          <p:nvPr/>
        </p:nvSpPr>
        <p:spPr bwMode="auto">
          <a:xfrm>
            <a:off x="2328334" y="2180167"/>
            <a:ext cx="42333" cy="38100"/>
          </a:xfrm>
          <a:custGeom>
            <a:avLst/>
            <a:gdLst>
              <a:gd name="T0" fmla="*/ 32787 w 20"/>
              <a:gd name="T1" fmla="*/ 14051 h 20"/>
              <a:gd name="T2" fmla="*/ 32787 w 20"/>
              <a:gd name="T3" fmla="*/ 14051 h 20"/>
              <a:gd name="T4" fmla="*/ 29508 w 20"/>
              <a:gd name="T5" fmla="*/ 19671 h 20"/>
              <a:gd name="T6" fmla="*/ 26230 w 20"/>
              <a:gd name="T7" fmla="*/ 23887 h 20"/>
              <a:gd name="T8" fmla="*/ 21312 w 20"/>
              <a:gd name="T9" fmla="*/ 26697 h 20"/>
              <a:gd name="T10" fmla="*/ 16394 w 20"/>
              <a:gd name="T11" fmla="*/ 28102 h 20"/>
              <a:gd name="T12" fmla="*/ 16394 w 20"/>
              <a:gd name="T13" fmla="*/ 28102 h 20"/>
              <a:gd name="T14" fmla="*/ 9836 w 20"/>
              <a:gd name="T15" fmla="*/ 26697 h 20"/>
              <a:gd name="T16" fmla="*/ 3279 w 20"/>
              <a:gd name="T17" fmla="*/ 23887 h 20"/>
              <a:gd name="T18" fmla="*/ 0 w 20"/>
              <a:gd name="T19" fmla="*/ 19671 h 20"/>
              <a:gd name="T20" fmla="*/ 0 w 20"/>
              <a:gd name="T21" fmla="*/ 14051 h 20"/>
              <a:gd name="T22" fmla="*/ 0 w 20"/>
              <a:gd name="T23" fmla="*/ 14051 h 20"/>
              <a:gd name="T24" fmla="*/ 0 w 20"/>
              <a:gd name="T25" fmla="*/ 8431 h 20"/>
              <a:gd name="T26" fmla="*/ 3279 w 20"/>
              <a:gd name="T27" fmla="*/ 4215 h 20"/>
              <a:gd name="T28" fmla="*/ 9836 w 20"/>
              <a:gd name="T29" fmla="*/ 1405 h 20"/>
              <a:gd name="T30" fmla="*/ 16394 w 20"/>
              <a:gd name="T31" fmla="*/ 0 h 20"/>
              <a:gd name="T32" fmla="*/ 16394 w 20"/>
              <a:gd name="T33" fmla="*/ 0 h 20"/>
              <a:gd name="T34" fmla="*/ 21312 w 20"/>
              <a:gd name="T35" fmla="*/ 1405 h 20"/>
              <a:gd name="T36" fmla="*/ 26230 w 20"/>
              <a:gd name="T37" fmla="*/ 4215 h 20"/>
              <a:gd name="T38" fmla="*/ 29508 w 20"/>
              <a:gd name="T39" fmla="*/ 8431 h 20"/>
              <a:gd name="T40" fmla="*/ 32787 w 20"/>
              <a:gd name="T41" fmla="*/ 14051 h 20"/>
              <a:gd name="T42" fmla="*/ 32787 w 20"/>
              <a:gd name="T43" fmla="*/ 14051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0">
                <a:moveTo>
                  <a:pt x="20" y="10"/>
                </a:moveTo>
                <a:lnTo>
                  <a:pt x="20" y="10"/>
                </a:lnTo>
                <a:lnTo>
                  <a:pt x="18" y="14"/>
                </a:lnTo>
                <a:lnTo>
                  <a:pt x="16" y="17"/>
                </a:lnTo>
                <a:lnTo>
                  <a:pt x="13" y="19"/>
                </a:lnTo>
                <a:lnTo>
                  <a:pt x="10" y="20"/>
                </a:lnTo>
                <a:lnTo>
                  <a:pt x="6" y="19"/>
                </a:lnTo>
                <a:lnTo>
                  <a:pt x="2" y="17"/>
                </a:lnTo>
                <a:lnTo>
                  <a:pt x="0" y="14"/>
                </a:lnTo>
                <a:lnTo>
                  <a:pt x="0" y="10"/>
                </a:lnTo>
                <a:lnTo>
                  <a:pt x="0" y="6"/>
                </a:lnTo>
                <a:lnTo>
                  <a:pt x="2" y="3"/>
                </a:lnTo>
                <a:lnTo>
                  <a:pt x="6" y="1"/>
                </a:lnTo>
                <a:lnTo>
                  <a:pt x="10" y="0"/>
                </a:lnTo>
                <a:lnTo>
                  <a:pt x="13" y="1"/>
                </a:lnTo>
                <a:lnTo>
                  <a:pt x="16" y="3"/>
                </a:lnTo>
                <a:lnTo>
                  <a:pt x="18" y="6"/>
                </a:lnTo>
                <a:lnTo>
                  <a:pt x="20"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60" name="Freeform 1126">
            <a:extLst>
              <a:ext uri="{FF2B5EF4-FFF2-40B4-BE49-F238E27FC236}">
                <a16:creationId xmlns:a16="http://schemas.microsoft.com/office/drawing/2014/main" id="{D997338B-0DDF-44C8-BC21-BCA62A03F256}"/>
              </a:ext>
            </a:extLst>
          </p:cNvPr>
          <p:cNvSpPr>
            <a:spLocks noEditPoints="1"/>
          </p:cNvSpPr>
          <p:nvPr/>
        </p:nvSpPr>
        <p:spPr bwMode="auto">
          <a:xfrm>
            <a:off x="859367" y="2150533"/>
            <a:ext cx="63500" cy="61384"/>
          </a:xfrm>
          <a:custGeom>
            <a:avLst/>
            <a:gdLst>
              <a:gd name="T0" fmla="*/ 23419 w 30"/>
              <a:gd name="T1" fmla="*/ 46837 h 30"/>
              <a:gd name="T2" fmla="*/ 23419 w 30"/>
              <a:gd name="T3" fmla="*/ 46837 h 30"/>
              <a:gd name="T4" fmla="*/ 14051 w 30"/>
              <a:gd name="T5" fmla="*/ 45276 h 30"/>
              <a:gd name="T6" fmla="*/ 7806 w 30"/>
              <a:gd name="T7" fmla="*/ 39031 h 30"/>
              <a:gd name="T8" fmla="*/ 3122 w 30"/>
              <a:gd name="T9" fmla="*/ 32786 h 30"/>
              <a:gd name="T10" fmla="*/ 0 w 30"/>
              <a:gd name="T11" fmla="*/ 23419 h 30"/>
              <a:gd name="T12" fmla="*/ 0 w 30"/>
              <a:gd name="T13" fmla="*/ 23419 h 30"/>
              <a:gd name="T14" fmla="*/ 3122 w 30"/>
              <a:gd name="T15" fmla="*/ 14051 h 30"/>
              <a:gd name="T16" fmla="*/ 7806 w 30"/>
              <a:gd name="T17" fmla="*/ 7806 h 30"/>
              <a:gd name="T18" fmla="*/ 14051 w 30"/>
              <a:gd name="T19" fmla="*/ 3122 h 30"/>
              <a:gd name="T20" fmla="*/ 23419 w 30"/>
              <a:gd name="T21" fmla="*/ 0 h 30"/>
              <a:gd name="T22" fmla="*/ 23419 w 30"/>
              <a:gd name="T23" fmla="*/ 0 h 30"/>
              <a:gd name="T24" fmla="*/ 32786 w 30"/>
              <a:gd name="T25" fmla="*/ 3122 h 30"/>
              <a:gd name="T26" fmla="*/ 39031 w 30"/>
              <a:gd name="T27" fmla="*/ 7806 h 30"/>
              <a:gd name="T28" fmla="*/ 45276 w 30"/>
              <a:gd name="T29" fmla="*/ 14051 h 30"/>
              <a:gd name="T30" fmla="*/ 46837 w 30"/>
              <a:gd name="T31" fmla="*/ 23419 h 30"/>
              <a:gd name="T32" fmla="*/ 46837 w 30"/>
              <a:gd name="T33" fmla="*/ 23419 h 30"/>
              <a:gd name="T34" fmla="*/ 45276 w 30"/>
              <a:gd name="T35" fmla="*/ 32786 h 30"/>
              <a:gd name="T36" fmla="*/ 39031 w 30"/>
              <a:gd name="T37" fmla="*/ 39031 h 30"/>
              <a:gd name="T38" fmla="*/ 32786 w 30"/>
              <a:gd name="T39" fmla="*/ 45276 h 30"/>
              <a:gd name="T40" fmla="*/ 23419 w 30"/>
              <a:gd name="T41" fmla="*/ 46837 h 30"/>
              <a:gd name="T42" fmla="*/ 23419 w 30"/>
              <a:gd name="T43" fmla="*/ 46837 h 30"/>
              <a:gd name="T44" fmla="*/ 23419 w 30"/>
              <a:gd name="T45" fmla="*/ 15612 h 30"/>
              <a:gd name="T46" fmla="*/ 23419 w 30"/>
              <a:gd name="T47" fmla="*/ 15612 h 30"/>
              <a:gd name="T48" fmla="*/ 20296 w 30"/>
              <a:gd name="T49" fmla="*/ 15612 h 30"/>
              <a:gd name="T50" fmla="*/ 17174 w 30"/>
              <a:gd name="T51" fmla="*/ 17174 h 30"/>
              <a:gd name="T52" fmla="*/ 15612 w 30"/>
              <a:gd name="T53" fmla="*/ 20296 h 30"/>
              <a:gd name="T54" fmla="*/ 15612 w 30"/>
              <a:gd name="T55" fmla="*/ 23419 h 30"/>
              <a:gd name="T56" fmla="*/ 15612 w 30"/>
              <a:gd name="T57" fmla="*/ 23419 h 30"/>
              <a:gd name="T58" fmla="*/ 15612 w 30"/>
              <a:gd name="T59" fmla="*/ 28102 h 30"/>
              <a:gd name="T60" fmla="*/ 17174 w 30"/>
              <a:gd name="T61" fmla="*/ 29663 h 30"/>
              <a:gd name="T62" fmla="*/ 20296 w 30"/>
              <a:gd name="T63" fmla="*/ 31225 h 30"/>
              <a:gd name="T64" fmla="*/ 23419 w 30"/>
              <a:gd name="T65" fmla="*/ 31225 h 30"/>
              <a:gd name="T66" fmla="*/ 23419 w 30"/>
              <a:gd name="T67" fmla="*/ 31225 h 30"/>
              <a:gd name="T68" fmla="*/ 28102 w 30"/>
              <a:gd name="T69" fmla="*/ 31225 h 30"/>
              <a:gd name="T70" fmla="*/ 29663 w 30"/>
              <a:gd name="T71" fmla="*/ 29663 h 30"/>
              <a:gd name="T72" fmla="*/ 31225 w 30"/>
              <a:gd name="T73" fmla="*/ 28102 h 30"/>
              <a:gd name="T74" fmla="*/ 31225 w 30"/>
              <a:gd name="T75" fmla="*/ 23419 h 30"/>
              <a:gd name="T76" fmla="*/ 31225 w 30"/>
              <a:gd name="T77" fmla="*/ 23419 h 30"/>
              <a:gd name="T78" fmla="*/ 31225 w 30"/>
              <a:gd name="T79" fmla="*/ 20296 h 30"/>
              <a:gd name="T80" fmla="*/ 29663 w 30"/>
              <a:gd name="T81" fmla="*/ 17174 h 30"/>
              <a:gd name="T82" fmla="*/ 28102 w 30"/>
              <a:gd name="T83" fmla="*/ 15612 h 30"/>
              <a:gd name="T84" fmla="*/ 23419 w 30"/>
              <a:gd name="T85" fmla="*/ 15612 h 30"/>
              <a:gd name="T86" fmla="*/ 23419 w 30"/>
              <a:gd name="T87" fmla="*/ 15612 h 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0" h="30">
                <a:moveTo>
                  <a:pt x="15" y="30"/>
                </a:moveTo>
                <a:lnTo>
                  <a:pt x="15" y="30"/>
                </a:lnTo>
                <a:lnTo>
                  <a:pt x="9" y="29"/>
                </a:lnTo>
                <a:lnTo>
                  <a:pt x="5" y="25"/>
                </a:lnTo>
                <a:lnTo>
                  <a:pt x="2" y="21"/>
                </a:lnTo>
                <a:lnTo>
                  <a:pt x="0" y="15"/>
                </a:lnTo>
                <a:lnTo>
                  <a:pt x="2" y="9"/>
                </a:lnTo>
                <a:lnTo>
                  <a:pt x="5" y="5"/>
                </a:lnTo>
                <a:lnTo>
                  <a:pt x="9" y="2"/>
                </a:lnTo>
                <a:lnTo>
                  <a:pt x="15" y="0"/>
                </a:lnTo>
                <a:lnTo>
                  <a:pt x="21" y="2"/>
                </a:lnTo>
                <a:lnTo>
                  <a:pt x="25" y="5"/>
                </a:lnTo>
                <a:lnTo>
                  <a:pt x="29" y="9"/>
                </a:lnTo>
                <a:lnTo>
                  <a:pt x="30" y="15"/>
                </a:lnTo>
                <a:lnTo>
                  <a:pt x="29" y="21"/>
                </a:lnTo>
                <a:lnTo>
                  <a:pt x="25" y="25"/>
                </a:lnTo>
                <a:lnTo>
                  <a:pt x="21" y="29"/>
                </a:lnTo>
                <a:lnTo>
                  <a:pt x="15" y="30"/>
                </a:lnTo>
                <a:close/>
                <a:moveTo>
                  <a:pt x="15" y="10"/>
                </a:moveTo>
                <a:lnTo>
                  <a:pt x="15" y="10"/>
                </a:lnTo>
                <a:lnTo>
                  <a:pt x="13" y="10"/>
                </a:lnTo>
                <a:lnTo>
                  <a:pt x="11" y="11"/>
                </a:lnTo>
                <a:lnTo>
                  <a:pt x="10" y="13"/>
                </a:lnTo>
                <a:lnTo>
                  <a:pt x="10" y="15"/>
                </a:lnTo>
                <a:lnTo>
                  <a:pt x="10" y="18"/>
                </a:lnTo>
                <a:lnTo>
                  <a:pt x="11" y="19"/>
                </a:lnTo>
                <a:lnTo>
                  <a:pt x="13" y="20"/>
                </a:lnTo>
                <a:lnTo>
                  <a:pt x="15" y="20"/>
                </a:lnTo>
                <a:lnTo>
                  <a:pt x="18" y="20"/>
                </a:lnTo>
                <a:lnTo>
                  <a:pt x="19" y="19"/>
                </a:lnTo>
                <a:lnTo>
                  <a:pt x="20" y="18"/>
                </a:lnTo>
                <a:lnTo>
                  <a:pt x="20" y="15"/>
                </a:lnTo>
                <a:lnTo>
                  <a:pt x="20" y="13"/>
                </a:lnTo>
                <a:lnTo>
                  <a:pt x="19" y="11"/>
                </a:lnTo>
                <a:lnTo>
                  <a:pt x="18" y="10"/>
                </a:lnTo>
                <a:lnTo>
                  <a:pt x="15"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61" name="Freeform 1127">
            <a:extLst>
              <a:ext uri="{FF2B5EF4-FFF2-40B4-BE49-F238E27FC236}">
                <a16:creationId xmlns:a16="http://schemas.microsoft.com/office/drawing/2014/main" id="{017B9F5C-7699-4BFC-AC0E-663A3EBE51B5}"/>
              </a:ext>
            </a:extLst>
          </p:cNvPr>
          <p:cNvSpPr>
            <a:spLocks noEditPoints="1"/>
          </p:cNvSpPr>
          <p:nvPr/>
        </p:nvSpPr>
        <p:spPr bwMode="auto">
          <a:xfrm>
            <a:off x="840317" y="2211918"/>
            <a:ext cx="101600" cy="131233"/>
          </a:xfrm>
          <a:custGeom>
            <a:avLst/>
            <a:gdLst>
              <a:gd name="T0" fmla="*/ 29057 w 49"/>
              <a:gd name="T1" fmla="*/ 98357 h 64"/>
              <a:gd name="T2" fmla="*/ 25999 w 49"/>
              <a:gd name="T3" fmla="*/ 96820 h 64"/>
              <a:gd name="T4" fmla="*/ 21411 w 49"/>
              <a:gd name="T5" fmla="*/ 92210 h 64"/>
              <a:gd name="T6" fmla="*/ 16823 w 49"/>
              <a:gd name="T7" fmla="*/ 75305 h 64"/>
              <a:gd name="T8" fmla="*/ 6117 w 49"/>
              <a:gd name="T9" fmla="*/ 75305 h 64"/>
              <a:gd name="T10" fmla="*/ 1529 w 49"/>
              <a:gd name="T11" fmla="*/ 72231 h 64"/>
              <a:gd name="T12" fmla="*/ 0 w 49"/>
              <a:gd name="T13" fmla="*/ 70694 h 64"/>
              <a:gd name="T14" fmla="*/ 10705 w 49"/>
              <a:gd name="T15" fmla="*/ 21516 h 64"/>
              <a:gd name="T16" fmla="*/ 13764 w 49"/>
              <a:gd name="T17" fmla="*/ 13831 h 64"/>
              <a:gd name="T18" fmla="*/ 27528 w 49"/>
              <a:gd name="T19" fmla="*/ 1537 h 64"/>
              <a:gd name="T20" fmla="*/ 36704 w 49"/>
              <a:gd name="T21" fmla="*/ 0 h 64"/>
              <a:gd name="T22" fmla="*/ 53526 w 49"/>
              <a:gd name="T23" fmla="*/ 6147 h 64"/>
              <a:gd name="T24" fmla="*/ 62702 w 49"/>
              <a:gd name="T25" fmla="*/ 21516 h 64"/>
              <a:gd name="T26" fmla="*/ 74937 w 49"/>
              <a:gd name="T27" fmla="*/ 66084 h 64"/>
              <a:gd name="T28" fmla="*/ 73408 w 49"/>
              <a:gd name="T29" fmla="*/ 72231 h 64"/>
              <a:gd name="T30" fmla="*/ 70349 w 49"/>
              <a:gd name="T31" fmla="*/ 75305 h 64"/>
              <a:gd name="T32" fmla="*/ 67290 w 49"/>
              <a:gd name="T33" fmla="*/ 75305 h 64"/>
              <a:gd name="T34" fmla="*/ 58114 w 49"/>
              <a:gd name="T35" fmla="*/ 75305 h 64"/>
              <a:gd name="T36" fmla="*/ 51997 w 49"/>
              <a:gd name="T37" fmla="*/ 92210 h 64"/>
              <a:gd name="T38" fmla="*/ 44350 w 49"/>
              <a:gd name="T39" fmla="*/ 98357 h 64"/>
              <a:gd name="T40" fmla="*/ 35175 w 49"/>
              <a:gd name="T41" fmla="*/ 82989 h 64"/>
              <a:gd name="T42" fmla="*/ 38233 w 49"/>
              <a:gd name="T43" fmla="*/ 82989 h 64"/>
              <a:gd name="T44" fmla="*/ 48938 w 49"/>
              <a:gd name="T45" fmla="*/ 59936 h 64"/>
              <a:gd name="T46" fmla="*/ 51997 w 49"/>
              <a:gd name="T47" fmla="*/ 59936 h 64"/>
              <a:gd name="T48" fmla="*/ 53526 w 49"/>
              <a:gd name="T49" fmla="*/ 59936 h 64"/>
              <a:gd name="T50" fmla="*/ 56585 w 49"/>
              <a:gd name="T51" fmla="*/ 52252 h 64"/>
              <a:gd name="T52" fmla="*/ 50468 w 49"/>
              <a:gd name="T53" fmla="*/ 32273 h 64"/>
              <a:gd name="T54" fmla="*/ 48938 w 49"/>
              <a:gd name="T55" fmla="*/ 24589 h 64"/>
              <a:gd name="T56" fmla="*/ 44350 w 49"/>
              <a:gd name="T57" fmla="*/ 16905 h 64"/>
              <a:gd name="T58" fmla="*/ 36704 w 49"/>
              <a:gd name="T59" fmla="*/ 15368 h 64"/>
              <a:gd name="T60" fmla="*/ 33645 w 49"/>
              <a:gd name="T61" fmla="*/ 15368 h 64"/>
              <a:gd name="T62" fmla="*/ 27528 w 49"/>
              <a:gd name="T63" fmla="*/ 21516 h 64"/>
              <a:gd name="T64" fmla="*/ 24469 w 49"/>
              <a:gd name="T65" fmla="*/ 32273 h 64"/>
              <a:gd name="T66" fmla="*/ 18352 w 49"/>
              <a:gd name="T67" fmla="*/ 52252 h 64"/>
              <a:gd name="T68" fmla="*/ 16823 w 49"/>
              <a:gd name="T69" fmla="*/ 59936 h 64"/>
              <a:gd name="T70" fmla="*/ 19881 w 49"/>
              <a:gd name="T71" fmla="*/ 59936 h 64"/>
              <a:gd name="T72" fmla="*/ 21411 w 49"/>
              <a:gd name="T73" fmla="*/ 59936 h 64"/>
              <a:gd name="T74" fmla="*/ 27528 w 49"/>
              <a:gd name="T75" fmla="*/ 64547 h 64"/>
              <a:gd name="T76" fmla="*/ 35175 w 49"/>
              <a:gd name="T77" fmla="*/ 82989 h 6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9" h="64">
                <a:moveTo>
                  <a:pt x="29" y="64"/>
                </a:moveTo>
                <a:lnTo>
                  <a:pt x="19" y="64"/>
                </a:lnTo>
                <a:lnTo>
                  <a:pt x="17" y="63"/>
                </a:lnTo>
                <a:lnTo>
                  <a:pt x="14" y="60"/>
                </a:lnTo>
                <a:lnTo>
                  <a:pt x="11" y="49"/>
                </a:lnTo>
                <a:lnTo>
                  <a:pt x="4" y="49"/>
                </a:lnTo>
                <a:lnTo>
                  <a:pt x="2" y="49"/>
                </a:lnTo>
                <a:lnTo>
                  <a:pt x="1" y="47"/>
                </a:lnTo>
                <a:lnTo>
                  <a:pt x="0" y="46"/>
                </a:lnTo>
                <a:lnTo>
                  <a:pt x="0" y="43"/>
                </a:lnTo>
                <a:lnTo>
                  <a:pt x="7" y="14"/>
                </a:lnTo>
                <a:lnTo>
                  <a:pt x="9" y="9"/>
                </a:lnTo>
                <a:lnTo>
                  <a:pt x="13" y="4"/>
                </a:lnTo>
                <a:lnTo>
                  <a:pt x="18" y="1"/>
                </a:lnTo>
                <a:lnTo>
                  <a:pt x="24" y="0"/>
                </a:lnTo>
                <a:lnTo>
                  <a:pt x="30" y="1"/>
                </a:lnTo>
                <a:lnTo>
                  <a:pt x="35" y="4"/>
                </a:lnTo>
                <a:lnTo>
                  <a:pt x="39" y="9"/>
                </a:lnTo>
                <a:lnTo>
                  <a:pt x="41" y="14"/>
                </a:lnTo>
                <a:lnTo>
                  <a:pt x="49" y="43"/>
                </a:lnTo>
                <a:lnTo>
                  <a:pt x="49" y="46"/>
                </a:lnTo>
                <a:lnTo>
                  <a:pt x="48" y="47"/>
                </a:lnTo>
                <a:lnTo>
                  <a:pt x="46" y="49"/>
                </a:lnTo>
                <a:lnTo>
                  <a:pt x="44" y="49"/>
                </a:lnTo>
                <a:lnTo>
                  <a:pt x="38" y="49"/>
                </a:lnTo>
                <a:lnTo>
                  <a:pt x="34" y="60"/>
                </a:lnTo>
                <a:lnTo>
                  <a:pt x="32" y="63"/>
                </a:lnTo>
                <a:lnTo>
                  <a:pt x="29" y="64"/>
                </a:lnTo>
                <a:close/>
                <a:moveTo>
                  <a:pt x="23" y="54"/>
                </a:moveTo>
                <a:lnTo>
                  <a:pt x="25" y="54"/>
                </a:lnTo>
                <a:lnTo>
                  <a:pt x="30" y="41"/>
                </a:lnTo>
                <a:lnTo>
                  <a:pt x="32" y="39"/>
                </a:lnTo>
                <a:lnTo>
                  <a:pt x="34" y="39"/>
                </a:lnTo>
                <a:lnTo>
                  <a:pt x="35" y="39"/>
                </a:lnTo>
                <a:lnTo>
                  <a:pt x="38" y="39"/>
                </a:lnTo>
                <a:lnTo>
                  <a:pt x="37" y="34"/>
                </a:lnTo>
                <a:lnTo>
                  <a:pt x="33" y="21"/>
                </a:lnTo>
                <a:lnTo>
                  <a:pt x="32" y="16"/>
                </a:lnTo>
                <a:lnTo>
                  <a:pt x="30" y="14"/>
                </a:lnTo>
                <a:lnTo>
                  <a:pt x="29" y="11"/>
                </a:lnTo>
                <a:lnTo>
                  <a:pt x="27" y="10"/>
                </a:lnTo>
                <a:lnTo>
                  <a:pt x="24" y="10"/>
                </a:lnTo>
                <a:lnTo>
                  <a:pt x="22" y="10"/>
                </a:lnTo>
                <a:lnTo>
                  <a:pt x="19" y="11"/>
                </a:lnTo>
                <a:lnTo>
                  <a:pt x="18" y="14"/>
                </a:lnTo>
                <a:lnTo>
                  <a:pt x="17" y="16"/>
                </a:lnTo>
                <a:lnTo>
                  <a:pt x="16" y="21"/>
                </a:lnTo>
                <a:lnTo>
                  <a:pt x="12" y="34"/>
                </a:lnTo>
                <a:lnTo>
                  <a:pt x="11" y="39"/>
                </a:lnTo>
                <a:lnTo>
                  <a:pt x="13" y="39"/>
                </a:lnTo>
                <a:lnTo>
                  <a:pt x="14" y="39"/>
                </a:lnTo>
                <a:lnTo>
                  <a:pt x="17" y="39"/>
                </a:lnTo>
                <a:lnTo>
                  <a:pt x="18" y="42"/>
                </a:lnTo>
                <a:lnTo>
                  <a:pt x="23" y="5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62" name="Freeform 1128">
            <a:extLst>
              <a:ext uri="{FF2B5EF4-FFF2-40B4-BE49-F238E27FC236}">
                <a16:creationId xmlns:a16="http://schemas.microsoft.com/office/drawing/2014/main" id="{6D85FD0C-2676-4F83-97A0-FC14917763D1}"/>
              </a:ext>
            </a:extLst>
          </p:cNvPr>
          <p:cNvSpPr>
            <a:spLocks/>
          </p:cNvSpPr>
          <p:nvPr/>
        </p:nvSpPr>
        <p:spPr bwMode="auto">
          <a:xfrm>
            <a:off x="2328333" y="1706034"/>
            <a:ext cx="86784" cy="31751"/>
          </a:xfrm>
          <a:custGeom>
            <a:avLst/>
            <a:gdLst>
              <a:gd name="T0" fmla="*/ 32786 w 42"/>
              <a:gd name="T1" fmla="*/ 23419 h 15"/>
              <a:gd name="T2" fmla="*/ 65571 w 42"/>
              <a:gd name="T3" fmla="*/ 4684 h 15"/>
              <a:gd name="T4" fmla="*/ 65571 w 42"/>
              <a:gd name="T5" fmla="*/ 4684 h 15"/>
              <a:gd name="T6" fmla="*/ 60887 w 42"/>
              <a:gd name="T7" fmla="*/ 3123 h 15"/>
              <a:gd name="T8" fmla="*/ 54643 w 42"/>
              <a:gd name="T9" fmla="*/ 0 h 15"/>
              <a:gd name="T10" fmla="*/ 9367 w 42"/>
              <a:gd name="T11" fmla="*/ 0 h 15"/>
              <a:gd name="T12" fmla="*/ 9367 w 42"/>
              <a:gd name="T13" fmla="*/ 0 h 15"/>
              <a:gd name="T14" fmla="*/ 3122 w 42"/>
              <a:gd name="T15" fmla="*/ 3123 h 15"/>
              <a:gd name="T16" fmla="*/ 0 w 42"/>
              <a:gd name="T17" fmla="*/ 4684 h 15"/>
              <a:gd name="T18" fmla="*/ 32786 w 42"/>
              <a:gd name="T19" fmla="*/ 23419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2" h="15">
                <a:moveTo>
                  <a:pt x="21" y="15"/>
                </a:moveTo>
                <a:lnTo>
                  <a:pt x="42" y="3"/>
                </a:lnTo>
                <a:lnTo>
                  <a:pt x="39" y="2"/>
                </a:lnTo>
                <a:lnTo>
                  <a:pt x="35" y="0"/>
                </a:lnTo>
                <a:lnTo>
                  <a:pt x="6" y="0"/>
                </a:lnTo>
                <a:lnTo>
                  <a:pt x="2" y="2"/>
                </a:lnTo>
                <a:lnTo>
                  <a:pt x="0" y="3"/>
                </a:lnTo>
                <a:lnTo>
                  <a:pt x="21" y="1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63" name="Freeform 1129">
            <a:extLst>
              <a:ext uri="{FF2B5EF4-FFF2-40B4-BE49-F238E27FC236}">
                <a16:creationId xmlns:a16="http://schemas.microsoft.com/office/drawing/2014/main" id="{4A2E81CC-B0B7-45CF-A99E-0B549A9F3B91}"/>
              </a:ext>
            </a:extLst>
          </p:cNvPr>
          <p:cNvSpPr>
            <a:spLocks/>
          </p:cNvSpPr>
          <p:nvPr/>
        </p:nvSpPr>
        <p:spPr bwMode="auto">
          <a:xfrm>
            <a:off x="2315634" y="1725085"/>
            <a:ext cx="105833" cy="61383"/>
          </a:xfrm>
          <a:custGeom>
            <a:avLst/>
            <a:gdLst>
              <a:gd name="T0" fmla="*/ 43874 w 49"/>
              <a:gd name="T1" fmla="*/ 21857 h 30"/>
              <a:gd name="T2" fmla="*/ 43874 w 49"/>
              <a:gd name="T3" fmla="*/ 21857 h 30"/>
              <a:gd name="T4" fmla="*/ 40624 w 49"/>
              <a:gd name="T5" fmla="*/ 21857 h 30"/>
              <a:gd name="T6" fmla="*/ 40624 w 49"/>
              <a:gd name="T7" fmla="*/ 21857 h 30"/>
              <a:gd name="T8" fmla="*/ 35749 w 49"/>
              <a:gd name="T9" fmla="*/ 21857 h 30"/>
              <a:gd name="T10" fmla="*/ 0 w 49"/>
              <a:gd name="T11" fmla="*/ 0 h 30"/>
              <a:gd name="T12" fmla="*/ 0 w 49"/>
              <a:gd name="T13" fmla="*/ 0 h 30"/>
              <a:gd name="T14" fmla="*/ 0 w 49"/>
              <a:gd name="T15" fmla="*/ 0 h 30"/>
              <a:gd name="T16" fmla="*/ 0 w 49"/>
              <a:gd name="T17" fmla="*/ 31225 h 30"/>
              <a:gd name="T18" fmla="*/ 0 w 49"/>
              <a:gd name="T19" fmla="*/ 31225 h 30"/>
              <a:gd name="T20" fmla="*/ 1625 w 49"/>
              <a:gd name="T21" fmla="*/ 37470 h 30"/>
              <a:gd name="T22" fmla="*/ 3250 w 49"/>
              <a:gd name="T23" fmla="*/ 42153 h 30"/>
              <a:gd name="T24" fmla="*/ 9750 w 49"/>
              <a:gd name="T25" fmla="*/ 45276 h 30"/>
              <a:gd name="T26" fmla="*/ 16250 w 49"/>
              <a:gd name="T27" fmla="*/ 46837 h 30"/>
              <a:gd name="T28" fmla="*/ 63373 w 49"/>
              <a:gd name="T29" fmla="*/ 46837 h 30"/>
              <a:gd name="T30" fmla="*/ 63373 w 49"/>
              <a:gd name="T31" fmla="*/ 46837 h 30"/>
              <a:gd name="T32" fmla="*/ 69873 w 49"/>
              <a:gd name="T33" fmla="*/ 45276 h 30"/>
              <a:gd name="T34" fmla="*/ 76373 w 49"/>
              <a:gd name="T35" fmla="*/ 42153 h 30"/>
              <a:gd name="T36" fmla="*/ 77998 w 49"/>
              <a:gd name="T37" fmla="*/ 37470 h 30"/>
              <a:gd name="T38" fmla="*/ 79623 w 49"/>
              <a:gd name="T39" fmla="*/ 31225 h 30"/>
              <a:gd name="T40" fmla="*/ 79623 w 49"/>
              <a:gd name="T41" fmla="*/ 0 h 30"/>
              <a:gd name="T42" fmla="*/ 79623 w 49"/>
              <a:gd name="T43" fmla="*/ 0 h 30"/>
              <a:gd name="T44" fmla="*/ 79623 w 49"/>
              <a:gd name="T45" fmla="*/ 0 h 30"/>
              <a:gd name="T46" fmla="*/ 43874 w 49"/>
              <a:gd name="T47" fmla="*/ 21857 h 3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9" h="30">
                <a:moveTo>
                  <a:pt x="27" y="14"/>
                </a:moveTo>
                <a:lnTo>
                  <a:pt x="27" y="14"/>
                </a:lnTo>
                <a:lnTo>
                  <a:pt x="25" y="14"/>
                </a:lnTo>
                <a:lnTo>
                  <a:pt x="22" y="14"/>
                </a:lnTo>
                <a:lnTo>
                  <a:pt x="0" y="0"/>
                </a:lnTo>
                <a:lnTo>
                  <a:pt x="0" y="20"/>
                </a:lnTo>
                <a:lnTo>
                  <a:pt x="1" y="24"/>
                </a:lnTo>
                <a:lnTo>
                  <a:pt x="2" y="27"/>
                </a:lnTo>
                <a:lnTo>
                  <a:pt x="6" y="29"/>
                </a:lnTo>
                <a:lnTo>
                  <a:pt x="10" y="30"/>
                </a:lnTo>
                <a:lnTo>
                  <a:pt x="39" y="30"/>
                </a:lnTo>
                <a:lnTo>
                  <a:pt x="43" y="29"/>
                </a:lnTo>
                <a:lnTo>
                  <a:pt x="47" y="27"/>
                </a:lnTo>
                <a:lnTo>
                  <a:pt x="48" y="24"/>
                </a:lnTo>
                <a:lnTo>
                  <a:pt x="49" y="20"/>
                </a:lnTo>
                <a:lnTo>
                  <a:pt x="49" y="0"/>
                </a:lnTo>
                <a:lnTo>
                  <a:pt x="27" y="1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64" name="Freeform 1130">
            <a:extLst>
              <a:ext uri="{FF2B5EF4-FFF2-40B4-BE49-F238E27FC236}">
                <a16:creationId xmlns:a16="http://schemas.microsoft.com/office/drawing/2014/main" id="{D5255492-EE22-4E9E-8BB2-F7682A4DF5A6}"/>
              </a:ext>
            </a:extLst>
          </p:cNvPr>
          <p:cNvSpPr>
            <a:spLocks/>
          </p:cNvSpPr>
          <p:nvPr/>
        </p:nvSpPr>
        <p:spPr bwMode="auto">
          <a:xfrm>
            <a:off x="2245785" y="1750485"/>
            <a:ext cx="230716" cy="112183"/>
          </a:xfrm>
          <a:custGeom>
            <a:avLst/>
            <a:gdLst>
              <a:gd name="T0" fmla="*/ 157959 w 113"/>
              <a:gd name="T1" fmla="*/ 15612 h 54"/>
              <a:gd name="T2" fmla="*/ 157959 w 113"/>
              <a:gd name="T3" fmla="*/ 15612 h 54"/>
              <a:gd name="T4" fmla="*/ 153358 w 113"/>
              <a:gd name="T5" fmla="*/ 26540 h 54"/>
              <a:gd name="T6" fmla="*/ 148758 w 113"/>
              <a:gd name="T7" fmla="*/ 35908 h 54"/>
              <a:gd name="T8" fmla="*/ 142623 w 113"/>
              <a:gd name="T9" fmla="*/ 46836 h 54"/>
              <a:gd name="T10" fmla="*/ 134955 w 113"/>
              <a:gd name="T11" fmla="*/ 54642 h 54"/>
              <a:gd name="T12" fmla="*/ 125754 w 113"/>
              <a:gd name="T13" fmla="*/ 59326 h 54"/>
              <a:gd name="T14" fmla="*/ 113485 w 113"/>
              <a:gd name="T15" fmla="*/ 65571 h 54"/>
              <a:gd name="T16" fmla="*/ 102750 w 113"/>
              <a:gd name="T17" fmla="*/ 67132 h 54"/>
              <a:gd name="T18" fmla="*/ 92015 w 113"/>
              <a:gd name="T19" fmla="*/ 68693 h 54"/>
              <a:gd name="T20" fmla="*/ 92015 w 113"/>
              <a:gd name="T21" fmla="*/ 68693 h 54"/>
              <a:gd name="T22" fmla="*/ 79746 w 113"/>
              <a:gd name="T23" fmla="*/ 68693 h 54"/>
              <a:gd name="T24" fmla="*/ 69011 w 113"/>
              <a:gd name="T25" fmla="*/ 65571 h 54"/>
              <a:gd name="T26" fmla="*/ 59810 w 113"/>
              <a:gd name="T27" fmla="*/ 62448 h 54"/>
              <a:gd name="T28" fmla="*/ 49075 w 113"/>
              <a:gd name="T29" fmla="*/ 56203 h 54"/>
              <a:gd name="T30" fmla="*/ 42940 w 113"/>
              <a:gd name="T31" fmla="*/ 48397 h 54"/>
              <a:gd name="T32" fmla="*/ 36806 w 113"/>
              <a:gd name="T33" fmla="*/ 40591 h 54"/>
              <a:gd name="T34" fmla="*/ 30672 w 113"/>
              <a:gd name="T35" fmla="*/ 31224 h 54"/>
              <a:gd name="T36" fmla="*/ 27605 w 113"/>
              <a:gd name="T37" fmla="*/ 18734 h 54"/>
              <a:gd name="T38" fmla="*/ 46008 w 113"/>
              <a:gd name="T39" fmla="*/ 0 h 54"/>
              <a:gd name="T40" fmla="*/ 0 w 113"/>
              <a:gd name="T41" fmla="*/ 0 h 54"/>
              <a:gd name="T42" fmla="*/ 0 w 113"/>
              <a:gd name="T43" fmla="*/ 46836 h 54"/>
              <a:gd name="T44" fmla="*/ 13802 w 113"/>
              <a:gd name="T45" fmla="*/ 32785 h 54"/>
              <a:gd name="T46" fmla="*/ 13802 w 113"/>
              <a:gd name="T47" fmla="*/ 32785 h 54"/>
              <a:gd name="T48" fmla="*/ 19937 w 113"/>
              <a:gd name="T49" fmla="*/ 42153 h 54"/>
              <a:gd name="T50" fmla="*/ 27605 w 113"/>
              <a:gd name="T51" fmla="*/ 54642 h 54"/>
              <a:gd name="T52" fmla="*/ 35272 w 113"/>
              <a:gd name="T53" fmla="*/ 62448 h 54"/>
              <a:gd name="T54" fmla="*/ 44474 w 113"/>
              <a:gd name="T55" fmla="*/ 68693 h 54"/>
              <a:gd name="T56" fmla="*/ 55209 w 113"/>
              <a:gd name="T57" fmla="*/ 76499 h 54"/>
              <a:gd name="T58" fmla="*/ 67478 w 113"/>
              <a:gd name="T59" fmla="*/ 81183 h 54"/>
              <a:gd name="T60" fmla="*/ 78213 w 113"/>
              <a:gd name="T61" fmla="*/ 82744 h 54"/>
              <a:gd name="T62" fmla="*/ 92015 w 113"/>
              <a:gd name="T63" fmla="*/ 84305 h 54"/>
              <a:gd name="T64" fmla="*/ 92015 w 113"/>
              <a:gd name="T65" fmla="*/ 84305 h 54"/>
              <a:gd name="T66" fmla="*/ 105817 w 113"/>
              <a:gd name="T67" fmla="*/ 82744 h 54"/>
              <a:gd name="T68" fmla="*/ 119620 w 113"/>
              <a:gd name="T69" fmla="*/ 79621 h 54"/>
              <a:gd name="T70" fmla="*/ 133422 w 113"/>
              <a:gd name="T71" fmla="*/ 73377 h 54"/>
              <a:gd name="T72" fmla="*/ 144157 w 113"/>
              <a:gd name="T73" fmla="*/ 65571 h 54"/>
              <a:gd name="T74" fmla="*/ 156426 w 113"/>
              <a:gd name="T75" fmla="*/ 54642 h 54"/>
              <a:gd name="T76" fmla="*/ 162560 w 113"/>
              <a:gd name="T77" fmla="*/ 42153 h 54"/>
              <a:gd name="T78" fmla="*/ 168694 w 113"/>
              <a:gd name="T79" fmla="*/ 29663 h 54"/>
              <a:gd name="T80" fmla="*/ 173295 w 113"/>
              <a:gd name="T81" fmla="*/ 15612 h 54"/>
              <a:gd name="T82" fmla="*/ 157959 w 113"/>
              <a:gd name="T83" fmla="*/ 15612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13" h="54">
                <a:moveTo>
                  <a:pt x="103" y="10"/>
                </a:moveTo>
                <a:lnTo>
                  <a:pt x="103" y="10"/>
                </a:lnTo>
                <a:lnTo>
                  <a:pt x="100" y="17"/>
                </a:lnTo>
                <a:lnTo>
                  <a:pt x="97" y="23"/>
                </a:lnTo>
                <a:lnTo>
                  <a:pt x="93" y="30"/>
                </a:lnTo>
                <a:lnTo>
                  <a:pt x="88" y="35"/>
                </a:lnTo>
                <a:lnTo>
                  <a:pt x="82" y="38"/>
                </a:lnTo>
                <a:lnTo>
                  <a:pt x="74" y="42"/>
                </a:lnTo>
                <a:lnTo>
                  <a:pt x="67" y="43"/>
                </a:lnTo>
                <a:lnTo>
                  <a:pt x="60" y="44"/>
                </a:lnTo>
                <a:lnTo>
                  <a:pt x="52" y="44"/>
                </a:lnTo>
                <a:lnTo>
                  <a:pt x="45" y="42"/>
                </a:lnTo>
                <a:lnTo>
                  <a:pt x="39" y="40"/>
                </a:lnTo>
                <a:lnTo>
                  <a:pt x="32" y="36"/>
                </a:lnTo>
                <a:lnTo>
                  <a:pt x="28" y="31"/>
                </a:lnTo>
                <a:lnTo>
                  <a:pt x="24" y="26"/>
                </a:lnTo>
                <a:lnTo>
                  <a:pt x="20" y="20"/>
                </a:lnTo>
                <a:lnTo>
                  <a:pt x="18" y="12"/>
                </a:lnTo>
                <a:lnTo>
                  <a:pt x="30" y="0"/>
                </a:lnTo>
                <a:lnTo>
                  <a:pt x="0" y="0"/>
                </a:lnTo>
                <a:lnTo>
                  <a:pt x="0" y="30"/>
                </a:lnTo>
                <a:lnTo>
                  <a:pt x="9" y="21"/>
                </a:lnTo>
                <a:lnTo>
                  <a:pt x="13" y="27"/>
                </a:lnTo>
                <a:lnTo>
                  <a:pt x="18" y="35"/>
                </a:lnTo>
                <a:lnTo>
                  <a:pt x="23" y="40"/>
                </a:lnTo>
                <a:lnTo>
                  <a:pt x="29" y="44"/>
                </a:lnTo>
                <a:lnTo>
                  <a:pt x="36" y="49"/>
                </a:lnTo>
                <a:lnTo>
                  <a:pt x="44" y="52"/>
                </a:lnTo>
                <a:lnTo>
                  <a:pt x="51" y="53"/>
                </a:lnTo>
                <a:lnTo>
                  <a:pt x="60" y="54"/>
                </a:lnTo>
                <a:lnTo>
                  <a:pt x="69" y="53"/>
                </a:lnTo>
                <a:lnTo>
                  <a:pt x="78" y="51"/>
                </a:lnTo>
                <a:lnTo>
                  <a:pt x="87" y="47"/>
                </a:lnTo>
                <a:lnTo>
                  <a:pt x="94" y="42"/>
                </a:lnTo>
                <a:lnTo>
                  <a:pt x="102" y="35"/>
                </a:lnTo>
                <a:lnTo>
                  <a:pt x="106" y="27"/>
                </a:lnTo>
                <a:lnTo>
                  <a:pt x="110" y="19"/>
                </a:lnTo>
                <a:lnTo>
                  <a:pt x="113" y="10"/>
                </a:lnTo>
                <a:lnTo>
                  <a:pt x="103"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65" name="Freeform 1131">
            <a:extLst>
              <a:ext uri="{FF2B5EF4-FFF2-40B4-BE49-F238E27FC236}">
                <a16:creationId xmlns:a16="http://schemas.microsoft.com/office/drawing/2014/main" id="{B458BCB2-AF2D-4517-B81F-32FB6DCB0EB2}"/>
              </a:ext>
            </a:extLst>
          </p:cNvPr>
          <p:cNvSpPr>
            <a:spLocks/>
          </p:cNvSpPr>
          <p:nvPr/>
        </p:nvSpPr>
        <p:spPr bwMode="auto">
          <a:xfrm>
            <a:off x="2258485" y="1638300"/>
            <a:ext cx="230716" cy="112184"/>
          </a:xfrm>
          <a:custGeom>
            <a:avLst/>
            <a:gdLst>
              <a:gd name="T0" fmla="*/ 159370 w 112"/>
              <a:gd name="T1" fmla="*/ 51520 h 54"/>
              <a:gd name="T2" fmla="*/ 159370 w 112"/>
              <a:gd name="T3" fmla="*/ 51520 h 54"/>
              <a:gd name="T4" fmla="*/ 153180 w 112"/>
              <a:gd name="T5" fmla="*/ 42153 h 54"/>
              <a:gd name="T6" fmla="*/ 146991 w 112"/>
              <a:gd name="T7" fmla="*/ 31224 h 54"/>
              <a:gd name="T8" fmla="*/ 139255 w 112"/>
              <a:gd name="T9" fmla="*/ 23418 h 54"/>
              <a:gd name="T10" fmla="*/ 128424 w 112"/>
              <a:gd name="T11" fmla="*/ 15612 h 54"/>
              <a:gd name="T12" fmla="*/ 117593 w 112"/>
              <a:gd name="T13" fmla="*/ 7806 h 54"/>
              <a:gd name="T14" fmla="*/ 106762 w 112"/>
              <a:gd name="T15" fmla="*/ 3122 h 54"/>
              <a:gd name="T16" fmla="*/ 94384 w 112"/>
              <a:gd name="T17" fmla="*/ 1561 h 54"/>
              <a:gd name="T18" fmla="*/ 82006 w 112"/>
              <a:gd name="T19" fmla="*/ 0 h 54"/>
              <a:gd name="T20" fmla="*/ 82006 w 112"/>
              <a:gd name="T21" fmla="*/ 0 h 54"/>
              <a:gd name="T22" fmla="*/ 66533 w 112"/>
              <a:gd name="T23" fmla="*/ 1561 h 54"/>
              <a:gd name="T24" fmla="*/ 52607 w 112"/>
              <a:gd name="T25" fmla="*/ 6245 h 54"/>
              <a:gd name="T26" fmla="*/ 38682 w 112"/>
              <a:gd name="T27" fmla="*/ 10928 h 54"/>
              <a:gd name="T28" fmla="*/ 27851 w 112"/>
              <a:gd name="T29" fmla="*/ 18734 h 54"/>
              <a:gd name="T30" fmla="*/ 17020 w 112"/>
              <a:gd name="T31" fmla="*/ 31224 h 54"/>
              <a:gd name="T32" fmla="*/ 9284 w 112"/>
              <a:gd name="T33" fmla="*/ 42153 h 54"/>
              <a:gd name="T34" fmla="*/ 3095 w 112"/>
              <a:gd name="T35" fmla="*/ 56203 h 54"/>
              <a:gd name="T36" fmla="*/ 0 w 112"/>
              <a:gd name="T37" fmla="*/ 68693 h 54"/>
              <a:gd name="T38" fmla="*/ 13925 w 112"/>
              <a:gd name="T39" fmla="*/ 68693 h 54"/>
              <a:gd name="T40" fmla="*/ 13925 w 112"/>
              <a:gd name="T41" fmla="*/ 68693 h 54"/>
              <a:gd name="T42" fmla="*/ 18567 w 112"/>
              <a:gd name="T43" fmla="*/ 57765 h 54"/>
              <a:gd name="T44" fmla="*/ 24756 w 112"/>
              <a:gd name="T45" fmla="*/ 48397 h 54"/>
              <a:gd name="T46" fmla="*/ 29398 w 112"/>
              <a:gd name="T47" fmla="*/ 37469 h 54"/>
              <a:gd name="T48" fmla="*/ 37135 w 112"/>
              <a:gd name="T49" fmla="*/ 31224 h 54"/>
              <a:gd name="T50" fmla="*/ 46418 w 112"/>
              <a:gd name="T51" fmla="*/ 24979 h 54"/>
              <a:gd name="T52" fmla="*/ 58797 w 112"/>
              <a:gd name="T53" fmla="*/ 18734 h 54"/>
              <a:gd name="T54" fmla="*/ 69627 w 112"/>
              <a:gd name="T55" fmla="*/ 17173 h 54"/>
              <a:gd name="T56" fmla="*/ 82006 w 112"/>
              <a:gd name="T57" fmla="*/ 15612 h 54"/>
              <a:gd name="T58" fmla="*/ 82006 w 112"/>
              <a:gd name="T59" fmla="*/ 15612 h 54"/>
              <a:gd name="T60" fmla="*/ 92837 w 112"/>
              <a:gd name="T61" fmla="*/ 15612 h 54"/>
              <a:gd name="T62" fmla="*/ 103668 w 112"/>
              <a:gd name="T63" fmla="*/ 18734 h 54"/>
              <a:gd name="T64" fmla="*/ 114498 w 112"/>
              <a:gd name="T65" fmla="*/ 23418 h 54"/>
              <a:gd name="T66" fmla="*/ 123782 w 112"/>
              <a:gd name="T67" fmla="*/ 28102 h 54"/>
              <a:gd name="T68" fmla="*/ 131519 w 112"/>
              <a:gd name="T69" fmla="*/ 35908 h 54"/>
              <a:gd name="T70" fmla="*/ 136160 w 112"/>
              <a:gd name="T71" fmla="*/ 43714 h 54"/>
              <a:gd name="T72" fmla="*/ 142349 w 112"/>
              <a:gd name="T73" fmla="*/ 53081 h 54"/>
              <a:gd name="T74" fmla="*/ 146991 w 112"/>
              <a:gd name="T75" fmla="*/ 65571 h 54"/>
              <a:gd name="T76" fmla="*/ 126877 w 112"/>
              <a:gd name="T77" fmla="*/ 84305 h 54"/>
              <a:gd name="T78" fmla="*/ 173295 w 112"/>
              <a:gd name="T79" fmla="*/ 84305 h 54"/>
              <a:gd name="T80" fmla="*/ 173295 w 112"/>
              <a:gd name="T81" fmla="*/ 37469 h 54"/>
              <a:gd name="T82" fmla="*/ 159370 w 112"/>
              <a:gd name="T83" fmla="*/ 5152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12" h="54">
                <a:moveTo>
                  <a:pt x="103" y="33"/>
                </a:moveTo>
                <a:lnTo>
                  <a:pt x="103" y="33"/>
                </a:lnTo>
                <a:lnTo>
                  <a:pt x="99" y="27"/>
                </a:lnTo>
                <a:lnTo>
                  <a:pt x="95" y="20"/>
                </a:lnTo>
                <a:lnTo>
                  <a:pt x="90" y="15"/>
                </a:lnTo>
                <a:lnTo>
                  <a:pt x="83" y="10"/>
                </a:lnTo>
                <a:lnTo>
                  <a:pt x="76" y="5"/>
                </a:lnTo>
                <a:lnTo>
                  <a:pt x="69" y="2"/>
                </a:lnTo>
                <a:lnTo>
                  <a:pt x="61" y="1"/>
                </a:lnTo>
                <a:lnTo>
                  <a:pt x="53" y="0"/>
                </a:lnTo>
                <a:lnTo>
                  <a:pt x="43" y="1"/>
                </a:lnTo>
                <a:lnTo>
                  <a:pt x="34" y="4"/>
                </a:lnTo>
                <a:lnTo>
                  <a:pt x="25" y="7"/>
                </a:lnTo>
                <a:lnTo>
                  <a:pt x="18" y="12"/>
                </a:lnTo>
                <a:lnTo>
                  <a:pt x="11" y="20"/>
                </a:lnTo>
                <a:lnTo>
                  <a:pt x="6" y="27"/>
                </a:lnTo>
                <a:lnTo>
                  <a:pt x="2" y="36"/>
                </a:lnTo>
                <a:lnTo>
                  <a:pt x="0" y="44"/>
                </a:lnTo>
                <a:lnTo>
                  <a:pt x="9" y="44"/>
                </a:lnTo>
                <a:lnTo>
                  <a:pt x="12" y="37"/>
                </a:lnTo>
                <a:lnTo>
                  <a:pt x="16" y="31"/>
                </a:lnTo>
                <a:lnTo>
                  <a:pt x="19" y="24"/>
                </a:lnTo>
                <a:lnTo>
                  <a:pt x="24" y="20"/>
                </a:lnTo>
                <a:lnTo>
                  <a:pt x="30" y="16"/>
                </a:lnTo>
                <a:lnTo>
                  <a:pt x="38" y="12"/>
                </a:lnTo>
                <a:lnTo>
                  <a:pt x="45" y="11"/>
                </a:lnTo>
                <a:lnTo>
                  <a:pt x="53" y="10"/>
                </a:lnTo>
                <a:lnTo>
                  <a:pt x="60" y="10"/>
                </a:lnTo>
                <a:lnTo>
                  <a:pt x="67" y="12"/>
                </a:lnTo>
                <a:lnTo>
                  <a:pt x="74" y="15"/>
                </a:lnTo>
                <a:lnTo>
                  <a:pt x="80" y="18"/>
                </a:lnTo>
                <a:lnTo>
                  <a:pt x="85" y="23"/>
                </a:lnTo>
                <a:lnTo>
                  <a:pt x="88" y="28"/>
                </a:lnTo>
                <a:lnTo>
                  <a:pt x="92" y="34"/>
                </a:lnTo>
                <a:lnTo>
                  <a:pt x="95" y="42"/>
                </a:lnTo>
                <a:lnTo>
                  <a:pt x="82" y="54"/>
                </a:lnTo>
                <a:lnTo>
                  <a:pt x="112" y="54"/>
                </a:lnTo>
                <a:lnTo>
                  <a:pt x="112" y="24"/>
                </a:lnTo>
                <a:lnTo>
                  <a:pt x="103" y="3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66" name="Freeform 1132">
            <a:extLst>
              <a:ext uri="{FF2B5EF4-FFF2-40B4-BE49-F238E27FC236}">
                <a16:creationId xmlns:a16="http://schemas.microsoft.com/office/drawing/2014/main" id="{86671A25-C09D-4EC5-B411-EC121A47A594}"/>
              </a:ext>
            </a:extLst>
          </p:cNvPr>
          <p:cNvSpPr>
            <a:spLocks noEditPoints="1"/>
          </p:cNvSpPr>
          <p:nvPr/>
        </p:nvSpPr>
        <p:spPr bwMode="auto">
          <a:xfrm>
            <a:off x="5226051" y="1149352"/>
            <a:ext cx="205316" cy="207433"/>
          </a:xfrm>
          <a:custGeom>
            <a:avLst/>
            <a:gdLst>
              <a:gd name="T0" fmla="*/ 60887 w 99"/>
              <a:gd name="T1" fmla="*/ 1561 h 99"/>
              <a:gd name="T2" fmla="*/ 23418 w 99"/>
              <a:gd name="T3" fmla="*/ 23418 h 99"/>
              <a:gd name="T4" fmla="*/ 1561 w 99"/>
              <a:gd name="T5" fmla="*/ 62448 h 99"/>
              <a:gd name="T6" fmla="*/ 1561 w 99"/>
              <a:gd name="T7" fmla="*/ 92112 h 99"/>
              <a:gd name="T8" fmla="*/ 23418 w 99"/>
              <a:gd name="T9" fmla="*/ 131142 h 99"/>
              <a:gd name="T10" fmla="*/ 60887 w 99"/>
              <a:gd name="T11" fmla="*/ 151438 h 99"/>
              <a:gd name="T12" fmla="*/ 88989 w 99"/>
              <a:gd name="T13" fmla="*/ 154560 h 99"/>
              <a:gd name="T14" fmla="*/ 121775 w 99"/>
              <a:gd name="T15" fmla="*/ 140509 h 99"/>
              <a:gd name="T16" fmla="*/ 104601 w 99"/>
              <a:gd name="T17" fmla="*/ 132703 h 99"/>
              <a:gd name="T18" fmla="*/ 76499 w 99"/>
              <a:gd name="T19" fmla="*/ 138948 h 99"/>
              <a:gd name="T20" fmla="*/ 54642 w 99"/>
              <a:gd name="T21" fmla="*/ 132703 h 99"/>
              <a:gd name="T22" fmla="*/ 24979 w 99"/>
              <a:gd name="T23" fmla="*/ 112407 h 99"/>
              <a:gd name="T24" fmla="*/ 15612 w 99"/>
              <a:gd name="T25" fmla="*/ 76499 h 99"/>
              <a:gd name="T26" fmla="*/ 21857 w 99"/>
              <a:gd name="T27" fmla="*/ 54642 h 99"/>
              <a:gd name="T28" fmla="*/ 42153 w 99"/>
              <a:gd name="T29" fmla="*/ 24979 h 99"/>
              <a:gd name="T30" fmla="*/ 76499 w 99"/>
              <a:gd name="T31" fmla="*/ 15612 h 99"/>
              <a:gd name="T32" fmla="*/ 99918 w 99"/>
              <a:gd name="T33" fmla="*/ 21857 h 99"/>
              <a:gd name="T34" fmla="*/ 129581 w 99"/>
              <a:gd name="T35" fmla="*/ 42153 h 99"/>
              <a:gd name="T36" fmla="*/ 138948 w 99"/>
              <a:gd name="T37" fmla="*/ 76499 h 99"/>
              <a:gd name="T38" fmla="*/ 138948 w 99"/>
              <a:gd name="T39" fmla="*/ 90550 h 99"/>
              <a:gd name="T40" fmla="*/ 126458 w 99"/>
              <a:gd name="T41" fmla="*/ 99918 h 99"/>
              <a:gd name="T42" fmla="*/ 124897 w 99"/>
              <a:gd name="T43" fmla="*/ 99918 h 99"/>
              <a:gd name="T44" fmla="*/ 118652 w 99"/>
              <a:gd name="T45" fmla="*/ 98356 h 99"/>
              <a:gd name="T46" fmla="*/ 112407 w 99"/>
              <a:gd name="T47" fmla="*/ 90550 h 99"/>
              <a:gd name="T48" fmla="*/ 112407 w 99"/>
              <a:gd name="T49" fmla="*/ 68693 h 99"/>
              <a:gd name="T50" fmla="*/ 101479 w 99"/>
              <a:gd name="T51" fmla="*/ 51520 h 99"/>
              <a:gd name="T52" fmla="*/ 84305 w 99"/>
              <a:gd name="T53" fmla="*/ 42153 h 99"/>
              <a:gd name="T54" fmla="*/ 68693 w 99"/>
              <a:gd name="T55" fmla="*/ 42153 h 99"/>
              <a:gd name="T56" fmla="*/ 51520 w 99"/>
              <a:gd name="T57" fmla="*/ 51520 h 99"/>
              <a:gd name="T58" fmla="*/ 42153 w 99"/>
              <a:gd name="T59" fmla="*/ 68693 h 99"/>
              <a:gd name="T60" fmla="*/ 42153 w 99"/>
              <a:gd name="T61" fmla="*/ 84305 h 99"/>
              <a:gd name="T62" fmla="*/ 51520 w 99"/>
              <a:gd name="T63" fmla="*/ 101479 h 99"/>
              <a:gd name="T64" fmla="*/ 68693 w 99"/>
              <a:gd name="T65" fmla="*/ 112407 h 99"/>
              <a:gd name="T66" fmla="*/ 84305 w 99"/>
              <a:gd name="T67" fmla="*/ 112407 h 99"/>
              <a:gd name="T68" fmla="*/ 101479 w 99"/>
              <a:gd name="T69" fmla="*/ 101479 h 99"/>
              <a:gd name="T70" fmla="*/ 112407 w 99"/>
              <a:gd name="T71" fmla="*/ 112407 h 99"/>
              <a:gd name="T72" fmla="*/ 123336 w 99"/>
              <a:gd name="T73" fmla="*/ 115530 h 99"/>
              <a:gd name="T74" fmla="*/ 126458 w 99"/>
              <a:gd name="T75" fmla="*/ 115530 h 99"/>
              <a:gd name="T76" fmla="*/ 137387 w 99"/>
              <a:gd name="T77" fmla="*/ 113968 h 99"/>
              <a:gd name="T78" fmla="*/ 151438 w 99"/>
              <a:gd name="T79" fmla="*/ 96795 h 99"/>
              <a:gd name="T80" fmla="*/ 154560 w 99"/>
              <a:gd name="T81" fmla="*/ 76499 h 99"/>
              <a:gd name="T82" fmla="*/ 140509 w 99"/>
              <a:gd name="T83" fmla="*/ 34347 h 99"/>
              <a:gd name="T84" fmla="*/ 107724 w 99"/>
              <a:gd name="T85" fmla="*/ 6245 h 99"/>
              <a:gd name="T86" fmla="*/ 76499 w 99"/>
              <a:gd name="T87" fmla="*/ 0 h 99"/>
              <a:gd name="T88" fmla="*/ 68693 w 99"/>
              <a:gd name="T89" fmla="*/ 96795 h 99"/>
              <a:gd name="T90" fmla="*/ 57765 w 99"/>
              <a:gd name="T91" fmla="*/ 76499 h 99"/>
              <a:gd name="T92" fmla="*/ 64010 w 99"/>
              <a:gd name="T93" fmla="*/ 64010 h 99"/>
              <a:gd name="T94" fmla="*/ 76499 w 99"/>
              <a:gd name="T95" fmla="*/ 57765 h 99"/>
              <a:gd name="T96" fmla="*/ 96795 w 99"/>
              <a:gd name="T97" fmla="*/ 68693 h 99"/>
              <a:gd name="T98" fmla="*/ 96795 w 99"/>
              <a:gd name="T99" fmla="*/ 84305 h 99"/>
              <a:gd name="T100" fmla="*/ 76499 w 99"/>
              <a:gd name="T101" fmla="*/ 96795 h 9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99" h="99">
                <a:moveTo>
                  <a:pt x="49" y="0"/>
                </a:moveTo>
                <a:lnTo>
                  <a:pt x="49" y="0"/>
                </a:lnTo>
                <a:lnTo>
                  <a:pt x="39" y="1"/>
                </a:lnTo>
                <a:lnTo>
                  <a:pt x="30" y="4"/>
                </a:lnTo>
                <a:lnTo>
                  <a:pt x="22" y="9"/>
                </a:lnTo>
                <a:lnTo>
                  <a:pt x="15" y="15"/>
                </a:lnTo>
                <a:lnTo>
                  <a:pt x="9" y="22"/>
                </a:lnTo>
                <a:lnTo>
                  <a:pt x="4" y="30"/>
                </a:lnTo>
                <a:lnTo>
                  <a:pt x="1" y="40"/>
                </a:lnTo>
                <a:lnTo>
                  <a:pt x="0" y="49"/>
                </a:lnTo>
                <a:lnTo>
                  <a:pt x="1" y="59"/>
                </a:lnTo>
                <a:lnTo>
                  <a:pt x="4" y="69"/>
                </a:lnTo>
                <a:lnTo>
                  <a:pt x="9" y="77"/>
                </a:lnTo>
                <a:lnTo>
                  <a:pt x="15" y="84"/>
                </a:lnTo>
                <a:lnTo>
                  <a:pt x="22" y="90"/>
                </a:lnTo>
                <a:lnTo>
                  <a:pt x="30" y="95"/>
                </a:lnTo>
                <a:lnTo>
                  <a:pt x="39" y="97"/>
                </a:lnTo>
                <a:lnTo>
                  <a:pt x="49" y="99"/>
                </a:lnTo>
                <a:lnTo>
                  <a:pt x="57" y="99"/>
                </a:lnTo>
                <a:lnTo>
                  <a:pt x="64" y="96"/>
                </a:lnTo>
                <a:lnTo>
                  <a:pt x="70" y="94"/>
                </a:lnTo>
                <a:lnTo>
                  <a:pt x="78" y="90"/>
                </a:lnTo>
                <a:lnTo>
                  <a:pt x="72" y="81"/>
                </a:lnTo>
                <a:lnTo>
                  <a:pt x="67" y="85"/>
                </a:lnTo>
                <a:lnTo>
                  <a:pt x="62" y="88"/>
                </a:lnTo>
                <a:lnTo>
                  <a:pt x="55" y="89"/>
                </a:lnTo>
                <a:lnTo>
                  <a:pt x="49" y="89"/>
                </a:lnTo>
                <a:lnTo>
                  <a:pt x="42" y="88"/>
                </a:lnTo>
                <a:lnTo>
                  <a:pt x="35" y="85"/>
                </a:lnTo>
                <a:lnTo>
                  <a:pt x="27" y="83"/>
                </a:lnTo>
                <a:lnTo>
                  <a:pt x="21" y="78"/>
                </a:lnTo>
                <a:lnTo>
                  <a:pt x="16" y="72"/>
                </a:lnTo>
                <a:lnTo>
                  <a:pt x="14" y="64"/>
                </a:lnTo>
                <a:lnTo>
                  <a:pt x="11" y="57"/>
                </a:lnTo>
                <a:lnTo>
                  <a:pt x="10" y="49"/>
                </a:lnTo>
                <a:lnTo>
                  <a:pt x="11" y="42"/>
                </a:lnTo>
                <a:lnTo>
                  <a:pt x="14" y="35"/>
                </a:lnTo>
                <a:lnTo>
                  <a:pt x="16" y="27"/>
                </a:lnTo>
                <a:lnTo>
                  <a:pt x="21" y="21"/>
                </a:lnTo>
                <a:lnTo>
                  <a:pt x="27" y="16"/>
                </a:lnTo>
                <a:lnTo>
                  <a:pt x="35" y="14"/>
                </a:lnTo>
                <a:lnTo>
                  <a:pt x="42" y="11"/>
                </a:lnTo>
                <a:lnTo>
                  <a:pt x="49" y="10"/>
                </a:lnTo>
                <a:lnTo>
                  <a:pt x="57" y="11"/>
                </a:lnTo>
                <a:lnTo>
                  <a:pt x="64" y="14"/>
                </a:lnTo>
                <a:lnTo>
                  <a:pt x="72" y="16"/>
                </a:lnTo>
                <a:lnTo>
                  <a:pt x="78" y="21"/>
                </a:lnTo>
                <a:lnTo>
                  <a:pt x="83" y="27"/>
                </a:lnTo>
                <a:lnTo>
                  <a:pt x="85" y="35"/>
                </a:lnTo>
                <a:lnTo>
                  <a:pt x="88" y="42"/>
                </a:lnTo>
                <a:lnTo>
                  <a:pt x="89" y="49"/>
                </a:lnTo>
                <a:lnTo>
                  <a:pt x="89" y="53"/>
                </a:lnTo>
                <a:lnTo>
                  <a:pt x="89" y="58"/>
                </a:lnTo>
                <a:lnTo>
                  <a:pt x="86" y="62"/>
                </a:lnTo>
                <a:lnTo>
                  <a:pt x="84" y="63"/>
                </a:lnTo>
                <a:lnTo>
                  <a:pt x="81" y="64"/>
                </a:lnTo>
                <a:lnTo>
                  <a:pt x="80" y="64"/>
                </a:lnTo>
                <a:lnTo>
                  <a:pt x="79" y="64"/>
                </a:lnTo>
                <a:lnTo>
                  <a:pt x="76" y="63"/>
                </a:lnTo>
                <a:lnTo>
                  <a:pt x="74" y="62"/>
                </a:lnTo>
                <a:lnTo>
                  <a:pt x="73" y="59"/>
                </a:lnTo>
                <a:lnTo>
                  <a:pt x="72" y="58"/>
                </a:lnTo>
                <a:lnTo>
                  <a:pt x="72" y="49"/>
                </a:lnTo>
                <a:lnTo>
                  <a:pt x="72" y="44"/>
                </a:lnTo>
                <a:lnTo>
                  <a:pt x="70" y="41"/>
                </a:lnTo>
                <a:lnTo>
                  <a:pt x="68" y="37"/>
                </a:lnTo>
                <a:lnTo>
                  <a:pt x="65" y="33"/>
                </a:lnTo>
                <a:lnTo>
                  <a:pt x="62" y="31"/>
                </a:lnTo>
                <a:lnTo>
                  <a:pt x="58" y="28"/>
                </a:lnTo>
                <a:lnTo>
                  <a:pt x="54" y="27"/>
                </a:lnTo>
                <a:lnTo>
                  <a:pt x="49" y="27"/>
                </a:lnTo>
                <a:lnTo>
                  <a:pt x="44" y="27"/>
                </a:lnTo>
                <a:lnTo>
                  <a:pt x="41" y="28"/>
                </a:lnTo>
                <a:lnTo>
                  <a:pt x="37" y="31"/>
                </a:lnTo>
                <a:lnTo>
                  <a:pt x="33" y="33"/>
                </a:lnTo>
                <a:lnTo>
                  <a:pt x="31" y="37"/>
                </a:lnTo>
                <a:lnTo>
                  <a:pt x="28" y="41"/>
                </a:lnTo>
                <a:lnTo>
                  <a:pt x="27" y="44"/>
                </a:lnTo>
                <a:lnTo>
                  <a:pt x="27" y="49"/>
                </a:lnTo>
                <a:lnTo>
                  <a:pt x="27" y="54"/>
                </a:lnTo>
                <a:lnTo>
                  <a:pt x="28" y="58"/>
                </a:lnTo>
                <a:lnTo>
                  <a:pt x="31" y="62"/>
                </a:lnTo>
                <a:lnTo>
                  <a:pt x="33" y="65"/>
                </a:lnTo>
                <a:lnTo>
                  <a:pt x="37" y="68"/>
                </a:lnTo>
                <a:lnTo>
                  <a:pt x="41" y="70"/>
                </a:lnTo>
                <a:lnTo>
                  <a:pt x="44" y="72"/>
                </a:lnTo>
                <a:lnTo>
                  <a:pt x="49" y="72"/>
                </a:lnTo>
                <a:lnTo>
                  <a:pt x="54" y="72"/>
                </a:lnTo>
                <a:lnTo>
                  <a:pt x="58" y="70"/>
                </a:lnTo>
                <a:lnTo>
                  <a:pt x="62" y="68"/>
                </a:lnTo>
                <a:lnTo>
                  <a:pt x="65" y="65"/>
                </a:lnTo>
                <a:lnTo>
                  <a:pt x="68" y="69"/>
                </a:lnTo>
                <a:lnTo>
                  <a:pt x="72" y="72"/>
                </a:lnTo>
                <a:lnTo>
                  <a:pt x="75" y="73"/>
                </a:lnTo>
                <a:lnTo>
                  <a:pt x="79" y="74"/>
                </a:lnTo>
                <a:lnTo>
                  <a:pt x="80" y="74"/>
                </a:lnTo>
                <a:lnTo>
                  <a:pt x="81" y="74"/>
                </a:lnTo>
                <a:lnTo>
                  <a:pt x="85" y="74"/>
                </a:lnTo>
                <a:lnTo>
                  <a:pt x="88" y="73"/>
                </a:lnTo>
                <a:lnTo>
                  <a:pt x="91" y="70"/>
                </a:lnTo>
                <a:lnTo>
                  <a:pt x="94" y="68"/>
                </a:lnTo>
                <a:lnTo>
                  <a:pt x="97" y="62"/>
                </a:lnTo>
                <a:lnTo>
                  <a:pt x="99" y="53"/>
                </a:lnTo>
                <a:lnTo>
                  <a:pt x="99" y="49"/>
                </a:lnTo>
                <a:lnTo>
                  <a:pt x="97" y="40"/>
                </a:lnTo>
                <a:lnTo>
                  <a:pt x="95" y="30"/>
                </a:lnTo>
                <a:lnTo>
                  <a:pt x="90" y="22"/>
                </a:lnTo>
                <a:lnTo>
                  <a:pt x="84" y="15"/>
                </a:lnTo>
                <a:lnTo>
                  <a:pt x="76" y="9"/>
                </a:lnTo>
                <a:lnTo>
                  <a:pt x="69" y="4"/>
                </a:lnTo>
                <a:lnTo>
                  <a:pt x="59" y="1"/>
                </a:lnTo>
                <a:lnTo>
                  <a:pt x="49" y="0"/>
                </a:lnTo>
                <a:close/>
                <a:moveTo>
                  <a:pt x="49" y="62"/>
                </a:moveTo>
                <a:lnTo>
                  <a:pt x="49" y="62"/>
                </a:lnTo>
                <a:lnTo>
                  <a:pt x="44" y="62"/>
                </a:lnTo>
                <a:lnTo>
                  <a:pt x="41" y="58"/>
                </a:lnTo>
                <a:lnTo>
                  <a:pt x="37" y="54"/>
                </a:lnTo>
                <a:lnTo>
                  <a:pt x="37" y="49"/>
                </a:lnTo>
                <a:lnTo>
                  <a:pt x="37" y="44"/>
                </a:lnTo>
                <a:lnTo>
                  <a:pt x="41" y="41"/>
                </a:lnTo>
                <a:lnTo>
                  <a:pt x="44" y="37"/>
                </a:lnTo>
                <a:lnTo>
                  <a:pt x="49" y="37"/>
                </a:lnTo>
                <a:lnTo>
                  <a:pt x="54" y="37"/>
                </a:lnTo>
                <a:lnTo>
                  <a:pt x="58" y="41"/>
                </a:lnTo>
                <a:lnTo>
                  <a:pt x="62" y="44"/>
                </a:lnTo>
                <a:lnTo>
                  <a:pt x="62" y="49"/>
                </a:lnTo>
                <a:lnTo>
                  <a:pt x="62" y="54"/>
                </a:lnTo>
                <a:lnTo>
                  <a:pt x="58" y="58"/>
                </a:lnTo>
                <a:lnTo>
                  <a:pt x="54" y="62"/>
                </a:lnTo>
                <a:lnTo>
                  <a:pt x="49" y="6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67" name="Freeform 1133">
            <a:extLst>
              <a:ext uri="{FF2B5EF4-FFF2-40B4-BE49-F238E27FC236}">
                <a16:creationId xmlns:a16="http://schemas.microsoft.com/office/drawing/2014/main" id="{CC61EBCE-8E87-413A-AEAE-7C58239EB4BF}"/>
              </a:ext>
            </a:extLst>
          </p:cNvPr>
          <p:cNvSpPr>
            <a:spLocks noEditPoints="1"/>
          </p:cNvSpPr>
          <p:nvPr/>
        </p:nvSpPr>
        <p:spPr bwMode="auto">
          <a:xfrm>
            <a:off x="766234" y="1674285"/>
            <a:ext cx="243417" cy="156633"/>
          </a:xfrm>
          <a:custGeom>
            <a:avLst/>
            <a:gdLst>
              <a:gd name="T0" fmla="*/ 168730 w 118"/>
              <a:gd name="T1" fmla="*/ 117091 h 74"/>
              <a:gd name="T2" fmla="*/ 15480 w 118"/>
              <a:gd name="T3" fmla="*/ 117091 h 74"/>
              <a:gd name="T4" fmla="*/ 15480 w 118"/>
              <a:gd name="T5" fmla="*/ 117091 h 74"/>
              <a:gd name="T6" fmla="*/ 9288 w 118"/>
              <a:gd name="T7" fmla="*/ 113926 h 74"/>
              <a:gd name="T8" fmla="*/ 3096 w 118"/>
              <a:gd name="T9" fmla="*/ 112344 h 74"/>
              <a:gd name="T10" fmla="*/ 1548 w 118"/>
              <a:gd name="T11" fmla="*/ 106015 h 74"/>
              <a:gd name="T12" fmla="*/ 0 w 118"/>
              <a:gd name="T13" fmla="*/ 101268 h 74"/>
              <a:gd name="T14" fmla="*/ 0 w 118"/>
              <a:gd name="T15" fmla="*/ 14241 h 74"/>
              <a:gd name="T16" fmla="*/ 0 w 118"/>
              <a:gd name="T17" fmla="*/ 14241 h 74"/>
              <a:gd name="T18" fmla="*/ 1548 w 118"/>
              <a:gd name="T19" fmla="*/ 9494 h 74"/>
              <a:gd name="T20" fmla="*/ 3096 w 118"/>
              <a:gd name="T21" fmla="*/ 3165 h 74"/>
              <a:gd name="T22" fmla="*/ 9288 w 118"/>
              <a:gd name="T23" fmla="*/ 1582 h 74"/>
              <a:gd name="T24" fmla="*/ 15480 w 118"/>
              <a:gd name="T25" fmla="*/ 0 h 74"/>
              <a:gd name="T26" fmla="*/ 168730 w 118"/>
              <a:gd name="T27" fmla="*/ 0 h 74"/>
              <a:gd name="T28" fmla="*/ 168730 w 118"/>
              <a:gd name="T29" fmla="*/ 0 h 74"/>
              <a:gd name="T30" fmla="*/ 173374 w 118"/>
              <a:gd name="T31" fmla="*/ 1582 h 74"/>
              <a:gd name="T32" fmla="*/ 179566 w 118"/>
              <a:gd name="T33" fmla="*/ 3165 h 74"/>
              <a:gd name="T34" fmla="*/ 181114 w 118"/>
              <a:gd name="T35" fmla="*/ 9494 h 74"/>
              <a:gd name="T36" fmla="*/ 182662 w 118"/>
              <a:gd name="T37" fmla="*/ 14241 h 74"/>
              <a:gd name="T38" fmla="*/ 182662 w 118"/>
              <a:gd name="T39" fmla="*/ 101268 h 74"/>
              <a:gd name="T40" fmla="*/ 182662 w 118"/>
              <a:gd name="T41" fmla="*/ 101268 h 74"/>
              <a:gd name="T42" fmla="*/ 181114 w 118"/>
              <a:gd name="T43" fmla="*/ 106015 h 74"/>
              <a:gd name="T44" fmla="*/ 179566 w 118"/>
              <a:gd name="T45" fmla="*/ 112344 h 74"/>
              <a:gd name="T46" fmla="*/ 173374 w 118"/>
              <a:gd name="T47" fmla="*/ 113926 h 74"/>
              <a:gd name="T48" fmla="*/ 168730 w 118"/>
              <a:gd name="T49" fmla="*/ 117091 h 74"/>
              <a:gd name="T50" fmla="*/ 168730 w 118"/>
              <a:gd name="T51" fmla="*/ 117091 h 74"/>
              <a:gd name="T52" fmla="*/ 15480 w 118"/>
              <a:gd name="T53" fmla="*/ 14241 h 74"/>
              <a:gd name="T54" fmla="*/ 15480 w 118"/>
              <a:gd name="T55" fmla="*/ 101268 h 74"/>
              <a:gd name="T56" fmla="*/ 168730 w 118"/>
              <a:gd name="T57" fmla="*/ 101268 h 74"/>
              <a:gd name="T58" fmla="*/ 168730 w 118"/>
              <a:gd name="T59" fmla="*/ 14241 h 74"/>
              <a:gd name="T60" fmla="*/ 15480 w 118"/>
              <a:gd name="T61" fmla="*/ 14241 h 7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18" h="74">
                <a:moveTo>
                  <a:pt x="109" y="74"/>
                </a:moveTo>
                <a:lnTo>
                  <a:pt x="10" y="74"/>
                </a:lnTo>
                <a:lnTo>
                  <a:pt x="6" y="72"/>
                </a:lnTo>
                <a:lnTo>
                  <a:pt x="2" y="71"/>
                </a:lnTo>
                <a:lnTo>
                  <a:pt x="1" y="67"/>
                </a:lnTo>
                <a:lnTo>
                  <a:pt x="0" y="64"/>
                </a:lnTo>
                <a:lnTo>
                  <a:pt x="0" y="9"/>
                </a:lnTo>
                <a:lnTo>
                  <a:pt x="1" y="6"/>
                </a:lnTo>
                <a:lnTo>
                  <a:pt x="2" y="2"/>
                </a:lnTo>
                <a:lnTo>
                  <a:pt x="6" y="1"/>
                </a:lnTo>
                <a:lnTo>
                  <a:pt x="10" y="0"/>
                </a:lnTo>
                <a:lnTo>
                  <a:pt x="109" y="0"/>
                </a:lnTo>
                <a:lnTo>
                  <a:pt x="112" y="1"/>
                </a:lnTo>
                <a:lnTo>
                  <a:pt x="116" y="2"/>
                </a:lnTo>
                <a:lnTo>
                  <a:pt x="117" y="6"/>
                </a:lnTo>
                <a:lnTo>
                  <a:pt x="118" y="9"/>
                </a:lnTo>
                <a:lnTo>
                  <a:pt x="118" y="64"/>
                </a:lnTo>
                <a:lnTo>
                  <a:pt x="117" y="67"/>
                </a:lnTo>
                <a:lnTo>
                  <a:pt x="116" y="71"/>
                </a:lnTo>
                <a:lnTo>
                  <a:pt x="112" y="72"/>
                </a:lnTo>
                <a:lnTo>
                  <a:pt x="109" y="74"/>
                </a:lnTo>
                <a:close/>
                <a:moveTo>
                  <a:pt x="10" y="9"/>
                </a:moveTo>
                <a:lnTo>
                  <a:pt x="10" y="64"/>
                </a:lnTo>
                <a:lnTo>
                  <a:pt x="109" y="64"/>
                </a:lnTo>
                <a:lnTo>
                  <a:pt x="109" y="9"/>
                </a:lnTo>
                <a:lnTo>
                  <a:pt x="10" y="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68" name="Rectangle 1134">
            <a:extLst>
              <a:ext uri="{FF2B5EF4-FFF2-40B4-BE49-F238E27FC236}">
                <a16:creationId xmlns:a16="http://schemas.microsoft.com/office/drawing/2014/main" id="{99C368C2-D7F5-4162-BB75-FE0E0F7E79E9}"/>
              </a:ext>
            </a:extLst>
          </p:cNvPr>
          <p:cNvSpPr>
            <a:spLocks noChangeArrowheads="1"/>
          </p:cNvSpPr>
          <p:nvPr/>
        </p:nvSpPr>
        <p:spPr bwMode="auto">
          <a:xfrm>
            <a:off x="810685" y="1737785"/>
            <a:ext cx="80433" cy="19049"/>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dirty="0">
              <a:latin typeface="Montserrat Light" panose="00000400000000000000" pitchFamily="2" charset="0"/>
            </a:endParaRPr>
          </a:p>
        </p:txBody>
      </p:sp>
      <p:sp>
        <p:nvSpPr>
          <p:cNvPr id="369" name="Rectangle 1135">
            <a:extLst>
              <a:ext uri="{FF2B5EF4-FFF2-40B4-BE49-F238E27FC236}">
                <a16:creationId xmlns:a16="http://schemas.microsoft.com/office/drawing/2014/main" id="{6D8F4660-AC83-41B9-B7A6-3BAE94E676D8}"/>
              </a:ext>
            </a:extLst>
          </p:cNvPr>
          <p:cNvSpPr>
            <a:spLocks noChangeArrowheads="1"/>
          </p:cNvSpPr>
          <p:nvPr/>
        </p:nvSpPr>
        <p:spPr bwMode="auto">
          <a:xfrm>
            <a:off x="810685" y="1769534"/>
            <a:ext cx="80433" cy="1693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dirty="0">
              <a:latin typeface="Montserrat Light" panose="00000400000000000000" pitchFamily="2" charset="0"/>
            </a:endParaRPr>
          </a:p>
        </p:txBody>
      </p:sp>
      <p:sp>
        <p:nvSpPr>
          <p:cNvPr id="370" name="Rectangle 1136">
            <a:extLst>
              <a:ext uri="{FF2B5EF4-FFF2-40B4-BE49-F238E27FC236}">
                <a16:creationId xmlns:a16="http://schemas.microsoft.com/office/drawing/2014/main" id="{14FD325C-0193-4B79-9DC2-EA31C078281E}"/>
              </a:ext>
            </a:extLst>
          </p:cNvPr>
          <p:cNvSpPr>
            <a:spLocks noChangeArrowheads="1"/>
          </p:cNvSpPr>
          <p:nvPr/>
        </p:nvSpPr>
        <p:spPr bwMode="auto">
          <a:xfrm>
            <a:off x="929218" y="1706033"/>
            <a:ext cx="42333" cy="44451"/>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dirty="0">
              <a:latin typeface="Montserrat Light" panose="00000400000000000000" pitchFamily="2" charset="0"/>
            </a:endParaRPr>
          </a:p>
        </p:txBody>
      </p:sp>
      <p:sp>
        <p:nvSpPr>
          <p:cNvPr id="371" name="Freeform 1137">
            <a:extLst>
              <a:ext uri="{FF2B5EF4-FFF2-40B4-BE49-F238E27FC236}">
                <a16:creationId xmlns:a16="http://schemas.microsoft.com/office/drawing/2014/main" id="{5FBF6450-3669-4A51-BC2E-8A947CA56B8C}"/>
              </a:ext>
            </a:extLst>
          </p:cNvPr>
          <p:cNvSpPr>
            <a:spLocks noEditPoints="1"/>
          </p:cNvSpPr>
          <p:nvPr/>
        </p:nvSpPr>
        <p:spPr bwMode="auto">
          <a:xfrm>
            <a:off x="3744385" y="1725084"/>
            <a:ext cx="207433" cy="124883"/>
          </a:xfrm>
          <a:custGeom>
            <a:avLst/>
            <a:gdLst>
              <a:gd name="T0" fmla="*/ 138789 w 98"/>
              <a:gd name="T1" fmla="*/ 93672 h 59"/>
              <a:gd name="T2" fmla="*/ 14194 w 98"/>
              <a:gd name="T3" fmla="*/ 93672 h 59"/>
              <a:gd name="T4" fmla="*/ 14194 w 98"/>
              <a:gd name="T5" fmla="*/ 93672 h 59"/>
              <a:gd name="T6" fmla="*/ 9463 w 98"/>
              <a:gd name="T7" fmla="*/ 92084 h 59"/>
              <a:gd name="T8" fmla="*/ 3154 w 98"/>
              <a:gd name="T9" fmla="*/ 90497 h 59"/>
              <a:gd name="T10" fmla="*/ 1577 w 98"/>
              <a:gd name="T11" fmla="*/ 84146 h 59"/>
              <a:gd name="T12" fmla="*/ 0 w 98"/>
              <a:gd name="T13" fmla="*/ 79383 h 59"/>
              <a:gd name="T14" fmla="*/ 0 w 98"/>
              <a:gd name="T15" fmla="*/ 7938 h 59"/>
              <a:gd name="T16" fmla="*/ 0 w 98"/>
              <a:gd name="T17" fmla="*/ 7938 h 59"/>
              <a:gd name="T18" fmla="*/ 1577 w 98"/>
              <a:gd name="T19" fmla="*/ 4763 h 59"/>
              <a:gd name="T20" fmla="*/ 3154 w 98"/>
              <a:gd name="T21" fmla="*/ 0 h 59"/>
              <a:gd name="T22" fmla="*/ 3154 w 98"/>
              <a:gd name="T23" fmla="*/ 0 h 59"/>
              <a:gd name="T24" fmla="*/ 9463 w 98"/>
              <a:gd name="T25" fmla="*/ 0 h 59"/>
              <a:gd name="T26" fmla="*/ 12617 w 98"/>
              <a:gd name="T27" fmla="*/ 1588 h 59"/>
              <a:gd name="T28" fmla="*/ 55200 w 98"/>
              <a:gd name="T29" fmla="*/ 39692 h 59"/>
              <a:gd name="T30" fmla="*/ 99360 w 98"/>
              <a:gd name="T31" fmla="*/ 39692 h 59"/>
              <a:gd name="T32" fmla="*/ 141943 w 98"/>
              <a:gd name="T33" fmla="*/ 1588 h 59"/>
              <a:gd name="T34" fmla="*/ 141943 w 98"/>
              <a:gd name="T35" fmla="*/ 1588 h 59"/>
              <a:gd name="T36" fmla="*/ 145097 w 98"/>
              <a:gd name="T37" fmla="*/ 0 h 59"/>
              <a:gd name="T38" fmla="*/ 151406 w 98"/>
              <a:gd name="T39" fmla="*/ 0 h 59"/>
              <a:gd name="T40" fmla="*/ 151406 w 98"/>
              <a:gd name="T41" fmla="*/ 0 h 59"/>
              <a:gd name="T42" fmla="*/ 152983 w 98"/>
              <a:gd name="T43" fmla="*/ 4763 h 59"/>
              <a:gd name="T44" fmla="*/ 154560 w 98"/>
              <a:gd name="T45" fmla="*/ 7938 h 59"/>
              <a:gd name="T46" fmla="*/ 154560 w 98"/>
              <a:gd name="T47" fmla="*/ 79383 h 59"/>
              <a:gd name="T48" fmla="*/ 154560 w 98"/>
              <a:gd name="T49" fmla="*/ 79383 h 59"/>
              <a:gd name="T50" fmla="*/ 152983 w 98"/>
              <a:gd name="T51" fmla="*/ 84146 h 59"/>
              <a:gd name="T52" fmla="*/ 151406 w 98"/>
              <a:gd name="T53" fmla="*/ 90497 h 59"/>
              <a:gd name="T54" fmla="*/ 145097 w 98"/>
              <a:gd name="T55" fmla="*/ 92084 h 59"/>
              <a:gd name="T56" fmla="*/ 138789 w 98"/>
              <a:gd name="T57" fmla="*/ 93672 h 59"/>
              <a:gd name="T58" fmla="*/ 138789 w 98"/>
              <a:gd name="T59" fmla="*/ 93672 h 59"/>
              <a:gd name="T60" fmla="*/ 14194 w 98"/>
              <a:gd name="T61" fmla="*/ 25403 h 59"/>
              <a:gd name="T62" fmla="*/ 14194 w 98"/>
              <a:gd name="T63" fmla="*/ 79383 h 59"/>
              <a:gd name="T64" fmla="*/ 138789 w 98"/>
              <a:gd name="T65" fmla="*/ 79383 h 59"/>
              <a:gd name="T66" fmla="*/ 138789 w 98"/>
              <a:gd name="T67" fmla="*/ 25403 h 59"/>
              <a:gd name="T68" fmla="*/ 105669 w 98"/>
              <a:gd name="T69" fmla="*/ 52393 h 59"/>
              <a:gd name="T70" fmla="*/ 105669 w 98"/>
              <a:gd name="T71" fmla="*/ 52393 h 59"/>
              <a:gd name="T72" fmla="*/ 100937 w 98"/>
              <a:gd name="T73" fmla="*/ 55568 h 59"/>
              <a:gd name="T74" fmla="*/ 53623 w 98"/>
              <a:gd name="T75" fmla="*/ 55568 h 59"/>
              <a:gd name="T76" fmla="*/ 53623 w 98"/>
              <a:gd name="T77" fmla="*/ 55568 h 59"/>
              <a:gd name="T78" fmla="*/ 47314 w 98"/>
              <a:gd name="T79" fmla="*/ 52393 h 59"/>
              <a:gd name="T80" fmla="*/ 14194 w 98"/>
              <a:gd name="T81" fmla="*/ 25403 h 5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98" h="59">
                <a:moveTo>
                  <a:pt x="88" y="59"/>
                </a:moveTo>
                <a:lnTo>
                  <a:pt x="9" y="59"/>
                </a:lnTo>
                <a:lnTo>
                  <a:pt x="6" y="58"/>
                </a:lnTo>
                <a:lnTo>
                  <a:pt x="2" y="57"/>
                </a:lnTo>
                <a:lnTo>
                  <a:pt x="1" y="53"/>
                </a:lnTo>
                <a:lnTo>
                  <a:pt x="0" y="50"/>
                </a:lnTo>
                <a:lnTo>
                  <a:pt x="0" y="5"/>
                </a:lnTo>
                <a:lnTo>
                  <a:pt x="1" y="3"/>
                </a:lnTo>
                <a:lnTo>
                  <a:pt x="2" y="0"/>
                </a:lnTo>
                <a:lnTo>
                  <a:pt x="6" y="0"/>
                </a:lnTo>
                <a:lnTo>
                  <a:pt x="8" y="1"/>
                </a:lnTo>
                <a:lnTo>
                  <a:pt x="35" y="25"/>
                </a:lnTo>
                <a:lnTo>
                  <a:pt x="63" y="25"/>
                </a:lnTo>
                <a:lnTo>
                  <a:pt x="90" y="1"/>
                </a:lnTo>
                <a:lnTo>
                  <a:pt x="92" y="0"/>
                </a:lnTo>
                <a:lnTo>
                  <a:pt x="96" y="0"/>
                </a:lnTo>
                <a:lnTo>
                  <a:pt x="97" y="3"/>
                </a:lnTo>
                <a:lnTo>
                  <a:pt x="98" y="5"/>
                </a:lnTo>
                <a:lnTo>
                  <a:pt x="98" y="50"/>
                </a:lnTo>
                <a:lnTo>
                  <a:pt x="97" y="53"/>
                </a:lnTo>
                <a:lnTo>
                  <a:pt x="96" y="57"/>
                </a:lnTo>
                <a:lnTo>
                  <a:pt x="92" y="58"/>
                </a:lnTo>
                <a:lnTo>
                  <a:pt x="88" y="59"/>
                </a:lnTo>
                <a:close/>
                <a:moveTo>
                  <a:pt x="9" y="16"/>
                </a:moveTo>
                <a:lnTo>
                  <a:pt x="9" y="50"/>
                </a:lnTo>
                <a:lnTo>
                  <a:pt x="88" y="50"/>
                </a:lnTo>
                <a:lnTo>
                  <a:pt x="88" y="16"/>
                </a:lnTo>
                <a:lnTo>
                  <a:pt x="67" y="33"/>
                </a:lnTo>
                <a:lnTo>
                  <a:pt x="64" y="35"/>
                </a:lnTo>
                <a:lnTo>
                  <a:pt x="34" y="35"/>
                </a:lnTo>
                <a:lnTo>
                  <a:pt x="30" y="33"/>
                </a:lnTo>
                <a:lnTo>
                  <a:pt x="9" y="1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72" name="Freeform 1138">
            <a:extLst>
              <a:ext uri="{FF2B5EF4-FFF2-40B4-BE49-F238E27FC236}">
                <a16:creationId xmlns:a16="http://schemas.microsoft.com/office/drawing/2014/main" id="{C2A457E7-427F-4DF9-90B7-E4B11DDA2644}"/>
              </a:ext>
            </a:extLst>
          </p:cNvPr>
          <p:cNvSpPr>
            <a:spLocks/>
          </p:cNvSpPr>
          <p:nvPr/>
        </p:nvSpPr>
        <p:spPr bwMode="auto">
          <a:xfrm>
            <a:off x="3763433" y="1644651"/>
            <a:ext cx="162984" cy="74083"/>
          </a:xfrm>
          <a:custGeom>
            <a:avLst/>
            <a:gdLst>
              <a:gd name="T0" fmla="*/ 121774 w 79"/>
              <a:gd name="T1" fmla="*/ 56203 h 34"/>
              <a:gd name="T2" fmla="*/ 107901 w 79"/>
              <a:gd name="T3" fmla="*/ 56203 h 34"/>
              <a:gd name="T4" fmla="*/ 107901 w 79"/>
              <a:gd name="T5" fmla="*/ 16530 h 34"/>
              <a:gd name="T6" fmla="*/ 15414 w 79"/>
              <a:gd name="T7" fmla="*/ 16530 h 34"/>
              <a:gd name="T8" fmla="*/ 15414 w 79"/>
              <a:gd name="T9" fmla="*/ 56203 h 34"/>
              <a:gd name="T10" fmla="*/ 0 w 79"/>
              <a:gd name="T11" fmla="*/ 56203 h 34"/>
              <a:gd name="T12" fmla="*/ 0 w 79"/>
              <a:gd name="T13" fmla="*/ 0 h 34"/>
              <a:gd name="T14" fmla="*/ 121774 w 79"/>
              <a:gd name="T15" fmla="*/ 0 h 34"/>
              <a:gd name="T16" fmla="*/ 121774 w 79"/>
              <a:gd name="T17" fmla="*/ 56203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9" h="34">
                <a:moveTo>
                  <a:pt x="79" y="34"/>
                </a:moveTo>
                <a:lnTo>
                  <a:pt x="70" y="34"/>
                </a:lnTo>
                <a:lnTo>
                  <a:pt x="70" y="10"/>
                </a:lnTo>
                <a:lnTo>
                  <a:pt x="10" y="10"/>
                </a:lnTo>
                <a:lnTo>
                  <a:pt x="10" y="34"/>
                </a:lnTo>
                <a:lnTo>
                  <a:pt x="0" y="34"/>
                </a:lnTo>
                <a:lnTo>
                  <a:pt x="0" y="0"/>
                </a:lnTo>
                <a:lnTo>
                  <a:pt x="79" y="0"/>
                </a:lnTo>
                <a:lnTo>
                  <a:pt x="79" y="3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73" name="Freeform 1139">
            <a:extLst>
              <a:ext uri="{FF2B5EF4-FFF2-40B4-BE49-F238E27FC236}">
                <a16:creationId xmlns:a16="http://schemas.microsoft.com/office/drawing/2014/main" id="{D92872A8-3D03-4BD0-B058-CDB422579A72}"/>
              </a:ext>
            </a:extLst>
          </p:cNvPr>
          <p:cNvSpPr>
            <a:spLocks/>
          </p:cNvSpPr>
          <p:nvPr/>
        </p:nvSpPr>
        <p:spPr bwMode="auto">
          <a:xfrm>
            <a:off x="3807885" y="1686985"/>
            <a:ext cx="80433" cy="69849"/>
          </a:xfrm>
          <a:custGeom>
            <a:avLst/>
            <a:gdLst>
              <a:gd name="T0" fmla="*/ 30444 w 40"/>
              <a:gd name="T1" fmla="*/ 51521 h 35"/>
              <a:gd name="T2" fmla="*/ 30444 w 40"/>
              <a:gd name="T3" fmla="*/ 51521 h 35"/>
              <a:gd name="T4" fmla="*/ 33488 w 40"/>
              <a:gd name="T5" fmla="*/ 48577 h 35"/>
              <a:gd name="T6" fmla="*/ 45666 w 40"/>
              <a:gd name="T7" fmla="*/ 38273 h 35"/>
              <a:gd name="T8" fmla="*/ 54799 w 40"/>
              <a:gd name="T9" fmla="*/ 27969 h 35"/>
              <a:gd name="T10" fmla="*/ 57844 w 40"/>
              <a:gd name="T11" fmla="*/ 20608 h 35"/>
              <a:gd name="T12" fmla="*/ 60888 w 40"/>
              <a:gd name="T13" fmla="*/ 14720 h 35"/>
              <a:gd name="T14" fmla="*/ 60888 w 40"/>
              <a:gd name="T15" fmla="*/ 14720 h 35"/>
              <a:gd name="T16" fmla="*/ 57844 w 40"/>
              <a:gd name="T17" fmla="*/ 10304 h 35"/>
              <a:gd name="T18" fmla="*/ 56321 w 40"/>
              <a:gd name="T19" fmla="*/ 5888 h 35"/>
              <a:gd name="T20" fmla="*/ 53277 w 40"/>
              <a:gd name="T21" fmla="*/ 2944 h 35"/>
              <a:gd name="T22" fmla="*/ 47188 w 40"/>
              <a:gd name="T23" fmla="*/ 0 h 35"/>
              <a:gd name="T24" fmla="*/ 44144 w 40"/>
              <a:gd name="T25" fmla="*/ 0 h 35"/>
              <a:gd name="T26" fmla="*/ 38055 w 40"/>
              <a:gd name="T27" fmla="*/ 2944 h 35"/>
              <a:gd name="T28" fmla="*/ 33488 w 40"/>
              <a:gd name="T29" fmla="*/ 5888 h 35"/>
              <a:gd name="T30" fmla="*/ 30444 w 40"/>
              <a:gd name="T31" fmla="*/ 13248 h 35"/>
              <a:gd name="T32" fmla="*/ 30444 w 40"/>
              <a:gd name="T33" fmla="*/ 13248 h 35"/>
              <a:gd name="T34" fmla="*/ 25877 w 40"/>
              <a:gd name="T35" fmla="*/ 5888 h 35"/>
              <a:gd name="T36" fmla="*/ 22833 w 40"/>
              <a:gd name="T37" fmla="*/ 2944 h 35"/>
              <a:gd name="T38" fmla="*/ 16744 w 40"/>
              <a:gd name="T39" fmla="*/ 0 h 35"/>
              <a:gd name="T40" fmla="*/ 13700 w 40"/>
              <a:gd name="T41" fmla="*/ 0 h 35"/>
              <a:gd name="T42" fmla="*/ 7611 w 40"/>
              <a:gd name="T43" fmla="*/ 2944 h 35"/>
              <a:gd name="T44" fmla="*/ 4567 w 40"/>
              <a:gd name="T45" fmla="*/ 5888 h 35"/>
              <a:gd name="T46" fmla="*/ 1522 w 40"/>
              <a:gd name="T47" fmla="*/ 10304 h 35"/>
              <a:gd name="T48" fmla="*/ 0 w 40"/>
              <a:gd name="T49" fmla="*/ 14720 h 35"/>
              <a:gd name="T50" fmla="*/ 0 w 40"/>
              <a:gd name="T51" fmla="*/ 14720 h 35"/>
              <a:gd name="T52" fmla="*/ 1522 w 40"/>
              <a:gd name="T53" fmla="*/ 20608 h 35"/>
              <a:gd name="T54" fmla="*/ 4567 w 40"/>
              <a:gd name="T55" fmla="*/ 27969 h 35"/>
              <a:gd name="T56" fmla="*/ 15222 w 40"/>
              <a:gd name="T57" fmla="*/ 38273 h 35"/>
              <a:gd name="T58" fmla="*/ 24355 w 40"/>
              <a:gd name="T59" fmla="*/ 48577 h 35"/>
              <a:gd name="T60" fmla="*/ 30444 w 40"/>
              <a:gd name="T61" fmla="*/ 51521 h 35"/>
              <a:gd name="T62" fmla="*/ 30444 w 40"/>
              <a:gd name="T63" fmla="*/ 51521 h 3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0" h="35">
                <a:moveTo>
                  <a:pt x="20" y="35"/>
                </a:moveTo>
                <a:lnTo>
                  <a:pt x="20" y="35"/>
                </a:lnTo>
                <a:lnTo>
                  <a:pt x="22" y="33"/>
                </a:lnTo>
                <a:lnTo>
                  <a:pt x="30" y="26"/>
                </a:lnTo>
                <a:lnTo>
                  <a:pt x="36" y="19"/>
                </a:lnTo>
                <a:lnTo>
                  <a:pt x="38" y="14"/>
                </a:lnTo>
                <a:lnTo>
                  <a:pt x="40" y="10"/>
                </a:lnTo>
                <a:lnTo>
                  <a:pt x="38" y="7"/>
                </a:lnTo>
                <a:lnTo>
                  <a:pt x="37" y="4"/>
                </a:lnTo>
                <a:lnTo>
                  <a:pt x="35" y="2"/>
                </a:lnTo>
                <a:lnTo>
                  <a:pt x="31" y="0"/>
                </a:lnTo>
                <a:lnTo>
                  <a:pt x="29" y="0"/>
                </a:lnTo>
                <a:lnTo>
                  <a:pt x="25" y="2"/>
                </a:lnTo>
                <a:lnTo>
                  <a:pt x="22" y="4"/>
                </a:lnTo>
                <a:lnTo>
                  <a:pt x="20" y="9"/>
                </a:lnTo>
                <a:lnTo>
                  <a:pt x="17" y="4"/>
                </a:lnTo>
                <a:lnTo>
                  <a:pt x="15" y="2"/>
                </a:lnTo>
                <a:lnTo>
                  <a:pt x="11" y="0"/>
                </a:lnTo>
                <a:lnTo>
                  <a:pt x="9" y="0"/>
                </a:lnTo>
                <a:lnTo>
                  <a:pt x="5" y="2"/>
                </a:lnTo>
                <a:lnTo>
                  <a:pt x="3" y="4"/>
                </a:lnTo>
                <a:lnTo>
                  <a:pt x="1" y="7"/>
                </a:lnTo>
                <a:lnTo>
                  <a:pt x="0" y="10"/>
                </a:lnTo>
                <a:lnTo>
                  <a:pt x="1" y="14"/>
                </a:lnTo>
                <a:lnTo>
                  <a:pt x="3" y="19"/>
                </a:lnTo>
                <a:lnTo>
                  <a:pt x="10" y="26"/>
                </a:lnTo>
                <a:lnTo>
                  <a:pt x="16" y="33"/>
                </a:lnTo>
                <a:lnTo>
                  <a:pt x="20" y="3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74" name="Freeform 1140">
            <a:extLst>
              <a:ext uri="{FF2B5EF4-FFF2-40B4-BE49-F238E27FC236}">
                <a16:creationId xmlns:a16="http://schemas.microsoft.com/office/drawing/2014/main" id="{B506DDDD-BB1C-4CDB-B842-C5F0CB7D62ED}"/>
              </a:ext>
            </a:extLst>
          </p:cNvPr>
          <p:cNvSpPr>
            <a:spLocks noEditPoints="1"/>
          </p:cNvSpPr>
          <p:nvPr/>
        </p:nvSpPr>
        <p:spPr bwMode="auto">
          <a:xfrm>
            <a:off x="2758018" y="1737785"/>
            <a:ext cx="207433" cy="131233"/>
          </a:xfrm>
          <a:custGeom>
            <a:avLst/>
            <a:gdLst>
              <a:gd name="T0" fmla="*/ 138948 w 99"/>
              <a:gd name="T1" fmla="*/ 0 h 64"/>
              <a:gd name="T2" fmla="*/ 15612 w 99"/>
              <a:gd name="T3" fmla="*/ 0 h 64"/>
              <a:gd name="T4" fmla="*/ 15612 w 99"/>
              <a:gd name="T5" fmla="*/ 0 h 64"/>
              <a:gd name="T6" fmla="*/ 9367 w 99"/>
              <a:gd name="T7" fmla="*/ 1537 h 64"/>
              <a:gd name="T8" fmla="*/ 3122 w 99"/>
              <a:gd name="T9" fmla="*/ 4610 h 64"/>
              <a:gd name="T10" fmla="*/ 1561 w 99"/>
              <a:gd name="T11" fmla="*/ 9221 h 64"/>
              <a:gd name="T12" fmla="*/ 0 w 99"/>
              <a:gd name="T13" fmla="*/ 15368 h 64"/>
              <a:gd name="T14" fmla="*/ 0 w 99"/>
              <a:gd name="T15" fmla="*/ 82989 h 64"/>
              <a:gd name="T16" fmla="*/ 0 w 99"/>
              <a:gd name="T17" fmla="*/ 82989 h 64"/>
              <a:gd name="T18" fmla="*/ 1561 w 99"/>
              <a:gd name="T19" fmla="*/ 89136 h 64"/>
              <a:gd name="T20" fmla="*/ 3122 w 99"/>
              <a:gd name="T21" fmla="*/ 95283 h 64"/>
              <a:gd name="T22" fmla="*/ 9367 w 99"/>
              <a:gd name="T23" fmla="*/ 96820 h 64"/>
              <a:gd name="T24" fmla="*/ 15612 w 99"/>
              <a:gd name="T25" fmla="*/ 98357 h 64"/>
              <a:gd name="T26" fmla="*/ 138948 w 99"/>
              <a:gd name="T27" fmla="*/ 98357 h 64"/>
              <a:gd name="T28" fmla="*/ 138948 w 99"/>
              <a:gd name="T29" fmla="*/ 98357 h 64"/>
              <a:gd name="T30" fmla="*/ 145193 w 99"/>
              <a:gd name="T31" fmla="*/ 96820 h 64"/>
              <a:gd name="T32" fmla="*/ 149876 w 99"/>
              <a:gd name="T33" fmla="*/ 95283 h 64"/>
              <a:gd name="T34" fmla="*/ 151438 w 99"/>
              <a:gd name="T35" fmla="*/ 89136 h 64"/>
              <a:gd name="T36" fmla="*/ 154560 w 99"/>
              <a:gd name="T37" fmla="*/ 82989 h 64"/>
              <a:gd name="T38" fmla="*/ 154560 w 99"/>
              <a:gd name="T39" fmla="*/ 15368 h 64"/>
              <a:gd name="T40" fmla="*/ 154560 w 99"/>
              <a:gd name="T41" fmla="*/ 15368 h 64"/>
              <a:gd name="T42" fmla="*/ 151438 w 99"/>
              <a:gd name="T43" fmla="*/ 9221 h 64"/>
              <a:gd name="T44" fmla="*/ 149876 w 99"/>
              <a:gd name="T45" fmla="*/ 4610 h 64"/>
              <a:gd name="T46" fmla="*/ 145193 w 99"/>
              <a:gd name="T47" fmla="*/ 1537 h 64"/>
              <a:gd name="T48" fmla="*/ 138948 w 99"/>
              <a:gd name="T49" fmla="*/ 0 h 64"/>
              <a:gd name="T50" fmla="*/ 138948 w 99"/>
              <a:gd name="T51" fmla="*/ 0 h 64"/>
              <a:gd name="T52" fmla="*/ 123336 w 99"/>
              <a:gd name="T53" fmla="*/ 15368 h 64"/>
              <a:gd name="T54" fmla="*/ 76499 w 99"/>
              <a:gd name="T55" fmla="*/ 43031 h 64"/>
              <a:gd name="T56" fmla="*/ 31224 w 99"/>
              <a:gd name="T57" fmla="*/ 15368 h 64"/>
              <a:gd name="T58" fmla="*/ 123336 w 99"/>
              <a:gd name="T59" fmla="*/ 15368 h 64"/>
              <a:gd name="T60" fmla="*/ 15612 w 99"/>
              <a:gd name="T61" fmla="*/ 82989 h 64"/>
              <a:gd name="T62" fmla="*/ 15612 w 99"/>
              <a:gd name="T63" fmla="*/ 24589 h 64"/>
              <a:gd name="T64" fmla="*/ 73377 w 99"/>
              <a:gd name="T65" fmla="*/ 58399 h 64"/>
              <a:gd name="T66" fmla="*/ 73377 w 99"/>
              <a:gd name="T67" fmla="*/ 58399 h 64"/>
              <a:gd name="T68" fmla="*/ 76499 w 99"/>
              <a:gd name="T69" fmla="*/ 61473 h 64"/>
              <a:gd name="T70" fmla="*/ 76499 w 99"/>
              <a:gd name="T71" fmla="*/ 61473 h 64"/>
              <a:gd name="T72" fmla="*/ 81183 w 99"/>
              <a:gd name="T73" fmla="*/ 58399 h 64"/>
              <a:gd name="T74" fmla="*/ 138948 w 99"/>
              <a:gd name="T75" fmla="*/ 24589 h 64"/>
              <a:gd name="T76" fmla="*/ 138948 w 99"/>
              <a:gd name="T77" fmla="*/ 82989 h 64"/>
              <a:gd name="T78" fmla="*/ 15612 w 99"/>
              <a:gd name="T79" fmla="*/ 82989 h 6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99" h="64">
                <a:moveTo>
                  <a:pt x="89" y="0"/>
                </a:moveTo>
                <a:lnTo>
                  <a:pt x="10" y="0"/>
                </a:lnTo>
                <a:lnTo>
                  <a:pt x="6" y="1"/>
                </a:lnTo>
                <a:lnTo>
                  <a:pt x="2" y="3"/>
                </a:lnTo>
                <a:lnTo>
                  <a:pt x="1" y="6"/>
                </a:lnTo>
                <a:lnTo>
                  <a:pt x="0" y="10"/>
                </a:lnTo>
                <a:lnTo>
                  <a:pt x="0" y="54"/>
                </a:lnTo>
                <a:lnTo>
                  <a:pt x="1" y="58"/>
                </a:lnTo>
                <a:lnTo>
                  <a:pt x="2" y="62"/>
                </a:lnTo>
                <a:lnTo>
                  <a:pt x="6" y="63"/>
                </a:lnTo>
                <a:lnTo>
                  <a:pt x="10" y="64"/>
                </a:lnTo>
                <a:lnTo>
                  <a:pt x="89" y="64"/>
                </a:lnTo>
                <a:lnTo>
                  <a:pt x="93" y="63"/>
                </a:lnTo>
                <a:lnTo>
                  <a:pt x="96" y="62"/>
                </a:lnTo>
                <a:lnTo>
                  <a:pt x="97" y="58"/>
                </a:lnTo>
                <a:lnTo>
                  <a:pt x="99" y="54"/>
                </a:lnTo>
                <a:lnTo>
                  <a:pt x="99" y="10"/>
                </a:lnTo>
                <a:lnTo>
                  <a:pt x="97" y="6"/>
                </a:lnTo>
                <a:lnTo>
                  <a:pt x="96" y="3"/>
                </a:lnTo>
                <a:lnTo>
                  <a:pt x="93" y="1"/>
                </a:lnTo>
                <a:lnTo>
                  <a:pt x="89" y="0"/>
                </a:lnTo>
                <a:close/>
                <a:moveTo>
                  <a:pt x="79" y="10"/>
                </a:moveTo>
                <a:lnTo>
                  <a:pt x="49" y="28"/>
                </a:lnTo>
                <a:lnTo>
                  <a:pt x="20" y="10"/>
                </a:lnTo>
                <a:lnTo>
                  <a:pt x="79" y="10"/>
                </a:lnTo>
                <a:close/>
                <a:moveTo>
                  <a:pt x="10" y="54"/>
                </a:moveTo>
                <a:lnTo>
                  <a:pt x="10" y="16"/>
                </a:lnTo>
                <a:lnTo>
                  <a:pt x="47" y="38"/>
                </a:lnTo>
                <a:lnTo>
                  <a:pt x="49" y="40"/>
                </a:lnTo>
                <a:lnTo>
                  <a:pt x="52" y="38"/>
                </a:lnTo>
                <a:lnTo>
                  <a:pt x="89" y="16"/>
                </a:lnTo>
                <a:lnTo>
                  <a:pt x="89" y="54"/>
                </a:lnTo>
                <a:lnTo>
                  <a:pt x="10" y="5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75" name="Freeform 1141">
            <a:extLst>
              <a:ext uri="{FF2B5EF4-FFF2-40B4-BE49-F238E27FC236}">
                <a16:creationId xmlns:a16="http://schemas.microsoft.com/office/drawing/2014/main" id="{4BC3E73D-46D2-4781-A33D-EACF4BD78804}"/>
              </a:ext>
            </a:extLst>
          </p:cNvPr>
          <p:cNvSpPr>
            <a:spLocks/>
          </p:cNvSpPr>
          <p:nvPr/>
        </p:nvSpPr>
        <p:spPr bwMode="auto">
          <a:xfrm>
            <a:off x="2815167" y="1631951"/>
            <a:ext cx="93133" cy="86783"/>
          </a:xfrm>
          <a:custGeom>
            <a:avLst/>
            <a:gdLst>
              <a:gd name="T0" fmla="*/ 26907 w 47"/>
              <a:gd name="T1" fmla="*/ 31224 h 42"/>
              <a:gd name="T2" fmla="*/ 26907 w 47"/>
              <a:gd name="T3" fmla="*/ 65571 h 42"/>
              <a:gd name="T4" fmla="*/ 41855 w 47"/>
              <a:gd name="T5" fmla="*/ 65571 h 42"/>
              <a:gd name="T6" fmla="*/ 41855 w 47"/>
              <a:gd name="T7" fmla="*/ 31224 h 42"/>
              <a:gd name="T8" fmla="*/ 58298 w 47"/>
              <a:gd name="T9" fmla="*/ 48398 h 42"/>
              <a:gd name="T10" fmla="*/ 70256 w 47"/>
              <a:gd name="T11" fmla="*/ 37469 h 42"/>
              <a:gd name="T12" fmla="*/ 34381 w 47"/>
              <a:gd name="T13" fmla="*/ 0 h 42"/>
              <a:gd name="T14" fmla="*/ 0 w 47"/>
              <a:gd name="T15" fmla="*/ 37469 h 42"/>
              <a:gd name="T16" fmla="*/ 10464 w 47"/>
              <a:gd name="T17" fmla="*/ 48398 h 42"/>
              <a:gd name="T18" fmla="*/ 26907 w 47"/>
              <a:gd name="T19" fmla="*/ 31224 h 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 h="42">
                <a:moveTo>
                  <a:pt x="18" y="20"/>
                </a:moveTo>
                <a:lnTo>
                  <a:pt x="18" y="42"/>
                </a:lnTo>
                <a:lnTo>
                  <a:pt x="28" y="42"/>
                </a:lnTo>
                <a:lnTo>
                  <a:pt x="28" y="20"/>
                </a:lnTo>
                <a:lnTo>
                  <a:pt x="39" y="31"/>
                </a:lnTo>
                <a:lnTo>
                  <a:pt x="47" y="24"/>
                </a:lnTo>
                <a:lnTo>
                  <a:pt x="23" y="0"/>
                </a:lnTo>
                <a:lnTo>
                  <a:pt x="0" y="24"/>
                </a:lnTo>
                <a:lnTo>
                  <a:pt x="7" y="31"/>
                </a:lnTo>
                <a:lnTo>
                  <a:pt x="18" y="2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grpSp>
        <p:nvGrpSpPr>
          <p:cNvPr id="376" name="Group 375">
            <a:extLst>
              <a:ext uri="{FF2B5EF4-FFF2-40B4-BE49-F238E27FC236}">
                <a16:creationId xmlns:a16="http://schemas.microsoft.com/office/drawing/2014/main" id="{C16424CA-F8D7-4216-ABFB-81CAB45CF4A9}"/>
              </a:ext>
            </a:extLst>
          </p:cNvPr>
          <p:cNvGrpSpPr/>
          <p:nvPr/>
        </p:nvGrpSpPr>
        <p:grpSpPr>
          <a:xfrm>
            <a:off x="3251828" y="1637494"/>
            <a:ext cx="206080" cy="231060"/>
            <a:chOff x="3251828" y="1637493"/>
            <a:chExt cx="206080" cy="231060"/>
          </a:xfrm>
          <a:solidFill>
            <a:schemeClr val="tx1"/>
          </a:solidFill>
        </p:grpSpPr>
        <p:sp>
          <p:nvSpPr>
            <p:cNvPr id="377" name="Freeform 1142">
              <a:extLst>
                <a:ext uri="{FF2B5EF4-FFF2-40B4-BE49-F238E27FC236}">
                  <a16:creationId xmlns:a16="http://schemas.microsoft.com/office/drawing/2014/main" id="{485E67F0-A5E4-4751-B2A4-00AAD35C3DA9}"/>
                </a:ext>
              </a:extLst>
            </p:cNvPr>
            <p:cNvSpPr>
              <a:spLocks noEditPoints="1"/>
            </p:cNvSpPr>
            <p:nvPr/>
          </p:nvSpPr>
          <p:spPr bwMode="auto">
            <a:xfrm>
              <a:off x="3251828" y="1737410"/>
              <a:ext cx="206080" cy="131143"/>
            </a:xfrm>
            <a:custGeom>
              <a:avLst/>
              <a:gdLst>
                <a:gd name="T0" fmla="*/ 89 w 98"/>
                <a:gd name="T1" fmla="*/ 0 h 64"/>
                <a:gd name="T2" fmla="*/ 10 w 98"/>
                <a:gd name="T3" fmla="*/ 0 h 64"/>
                <a:gd name="T4" fmla="*/ 10 w 98"/>
                <a:gd name="T5" fmla="*/ 0 h 64"/>
                <a:gd name="T6" fmla="*/ 6 w 98"/>
                <a:gd name="T7" fmla="*/ 1 h 64"/>
                <a:gd name="T8" fmla="*/ 2 w 98"/>
                <a:gd name="T9" fmla="*/ 3 h 64"/>
                <a:gd name="T10" fmla="*/ 1 w 98"/>
                <a:gd name="T11" fmla="*/ 6 h 64"/>
                <a:gd name="T12" fmla="*/ 0 w 98"/>
                <a:gd name="T13" fmla="*/ 10 h 64"/>
                <a:gd name="T14" fmla="*/ 0 w 98"/>
                <a:gd name="T15" fmla="*/ 54 h 64"/>
                <a:gd name="T16" fmla="*/ 0 w 98"/>
                <a:gd name="T17" fmla="*/ 54 h 64"/>
                <a:gd name="T18" fmla="*/ 1 w 98"/>
                <a:gd name="T19" fmla="*/ 58 h 64"/>
                <a:gd name="T20" fmla="*/ 2 w 98"/>
                <a:gd name="T21" fmla="*/ 62 h 64"/>
                <a:gd name="T22" fmla="*/ 6 w 98"/>
                <a:gd name="T23" fmla="*/ 63 h 64"/>
                <a:gd name="T24" fmla="*/ 10 w 98"/>
                <a:gd name="T25" fmla="*/ 64 h 64"/>
                <a:gd name="T26" fmla="*/ 89 w 98"/>
                <a:gd name="T27" fmla="*/ 64 h 64"/>
                <a:gd name="T28" fmla="*/ 89 w 98"/>
                <a:gd name="T29" fmla="*/ 64 h 64"/>
                <a:gd name="T30" fmla="*/ 92 w 98"/>
                <a:gd name="T31" fmla="*/ 63 h 64"/>
                <a:gd name="T32" fmla="*/ 96 w 98"/>
                <a:gd name="T33" fmla="*/ 62 h 64"/>
                <a:gd name="T34" fmla="*/ 97 w 98"/>
                <a:gd name="T35" fmla="*/ 58 h 64"/>
                <a:gd name="T36" fmla="*/ 98 w 98"/>
                <a:gd name="T37" fmla="*/ 54 h 64"/>
                <a:gd name="T38" fmla="*/ 98 w 98"/>
                <a:gd name="T39" fmla="*/ 10 h 64"/>
                <a:gd name="T40" fmla="*/ 98 w 98"/>
                <a:gd name="T41" fmla="*/ 10 h 64"/>
                <a:gd name="T42" fmla="*/ 97 w 98"/>
                <a:gd name="T43" fmla="*/ 6 h 64"/>
                <a:gd name="T44" fmla="*/ 96 w 98"/>
                <a:gd name="T45" fmla="*/ 3 h 64"/>
                <a:gd name="T46" fmla="*/ 92 w 98"/>
                <a:gd name="T47" fmla="*/ 1 h 64"/>
                <a:gd name="T48" fmla="*/ 89 w 98"/>
                <a:gd name="T49" fmla="*/ 0 h 64"/>
                <a:gd name="T50" fmla="*/ 89 w 98"/>
                <a:gd name="T51" fmla="*/ 0 h 64"/>
                <a:gd name="T52" fmla="*/ 79 w 98"/>
                <a:gd name="T53" fmla="*/ 10 h 64"/>
                <a:gd name="T54" fmla="*/ 49 w 98"/>
                <a:gd name="T55" fmla="*/ 28 h 64"/>
                <a:gd name="T56" fmla="*/ 20 w 98"/>
                <a:gd name="T57" fmla="*/ 10 h 64"/>
                <a:gd name="T58" fmla="*/ 79 w 98"/>
                <a:gd name="T59" fmla="*/ 10 h 64"/>
                <a:gd name="T60" fmla="*/ 10 w 98"/>
                <a:gd name="T61" fmla="*/ 54 h 64"/>
                <a:gd name="T62" fmla="*/ 10 w 98"/>
                <a:gd name="T63" fmla="*/ 16 h 64"/>
                <a:gd name="T64" fmla="*/ 47 w 98"/>
                <a:gd name="T65" fmla="*/ 38 h 64"/>
                <a:gd name="T66" fmla="*/ 47 w 98"/>
                <a:gd name="T67" fmla="*/ 38 h 64"/>
                <a:gd name="T68" fmla="*/ 49 w 98"/>
                <a:gd name="T69" fmla="*/ 40 h 64"/>
                <a:gd name="T70" fmla="*/ 49 w 98"/>
                <a:gd name="T71" fmla="*/ 40 h 64"/>
                <a:gd name="T72" fmla="*/ 52 w 98"/>
                <a:gd name="T73" fmla="*/ 38 h 64"/>
                <a:gd name="T74" fmla="*/ 89 w 98"/>
                <a:gd name="T75" fmla="*/ 16 h 64"/>
                <a:gd name="T76" fmla="*/ 89 w 98"/>
                <a:gd name="T77" fmla="*/ 54 h 64"/>
                <a:gd name="T78" fmla="*/ 10 w 98"/>
                <a:gd name="T79" fmla="*/ 5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8" h="64">
                  <a:moveTo>
                    <a:pt x="89" y="0"/>
                  </a:moveTo>
                  <a:lnTo>
                    <a:pt x="10" y="0"/>
                  </a:lnTo>
                  <a:lnTo>
                    <a:pt x="10" y="0"/>
                  </a:lnTo>
                  <a:lnTo>
                    <a:pt x="6" y="1"/>
                  </a:lnTo>
                  <a:lnTo>
                    <a:pt x="2" y="3"/>
                  </a:lnTo>
                  <a:lnTo>
                    <a:pt x="1" y="6"/>
                  </a:lnTo>
                  <a:lnTo>
                    <a:pt x="0" y="10"/>
                  </a:lnTo>
                  <a:lnTo>
                    <a:pt x="0" y="54"/>
                  </a:lnTo>
                  <a:lnTo>
                    <a:pt x="0" y="54"/>
                  </a:lnTo>
                  <a:lnTo>
                    <a:pt x="1" y="58"/>
                  </a:lnTo>
                  <a:lnTo>
                    <a:pt x="2" y="62"/>
                  </a:lnTo>
                  <a:lnTo>
                    <a:pt x="6" y="63"/>
                  </a:lnTo>
                  <a:lnTo>
                    <a:pt x="10" y="64"/>
                  </a:lnTo>
                  <a:lnTo>
                    <a:pt x="89" y="64"/>
                  </a:lnTo>
                  <a:lnTo>
                    <a:pt x="89" y="64"/>
                  </a:lnTo>
                  <a:lnTo>
                    <a:pt x="92" y="63"/>
                  </a:lnTo>
                  <a:lnTo>
                    <a:pt x="96" y="62"/>
                  </a:lnTo>
                  <a:lnTo>
                    <a:pt x="97" y="58"/>
                  </a:lnTo>
                  <a:lnTo>
                    <a:pt x="98" y="54"/>
                  </a:lnTo>
                  <a:lnTo>
                    <a:pt x="98" y="10"/>
                  </a:lnTo>
                  <a:lnTo>
                    <a:pt x="98" y="10"/>
                  </a:lnTo>
                  <a:lnTo>
                    <a:pt x="97" y="6"/>
                  </a:lnTo>
                  <a:lnTo>
                    <a:pt x="96" y="3"/>
                  </a:lnTo>
                  <a:lnTo>
                    <a:pt x="92" y="1"/>
                  </a:lnTo>
                  <a:lnTo>
                    <a:pt x="89" y="0"/>
                  </a:lnTo>
                  <a:lnTo>
                    <a:pt x="89" y="0"/>
                  </a:lnTo>
                  <a:close/>
                  <a:moveTo>
                    <a:pt x="79" y="10"/>
                  </a:moveTo>
                  <a:lnTo>
                    <a:pt x="49" y="28"/>
                  </a:lnTo>
                  <a:lnTo>
                    <a:pt x="20" y="10"/>
                  </a:lnTo>
                  <a:lnTo>
                    <a:pt x="79" y="10"/>
                  </a:lnTo>
                  <a:close/>
                  <a:moveTo>
                    <a:pt x="10" y="54"/>
                  </a:moveTo>
                  <a:lnTo>
                    <a:pt x="10" y="16"/>
                  </a:lnTo>
                  <a:lnTo>
                    <a:pt x="47" y="38"/>
                  </a:lnTo>
                  <a:lnTo>
                    <a:pt x="47" y="38"/>
                  </a:lnTo>
                  <a:lnTo>
                    <a:pt x="49" y="40"/>
                  </a:lnTo>
                  <a:lnTo>
                    <a:pt x="49" y="40"/>
                  </a:lnTo>
                  <a:lnTo>
                    <a:pt x="52" y="38"/>
                  </a:lnTo>
                  <a:lnTo>
                    <a:pt x="89" y="16"/>
                  </a:lnTo>
                  <a:lnTo>
                    <a:pt x="89" y="54"/>
                  </a:lnTo>
                  <a:lnTo>
                    <a:pt x="10"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a:p>
          </p:txBody>
        </p:sp>
        <p:sp>
          <p:nvSpPr>
            <p:cNvPr id="378" name="Freeform 1143">
              <a:extLst>
                <a:ext uri="{FF2B5EF4-FFF2-40B4-BE49-F238E27FC236}">
                  <a16:creationId xmlns:a16="http://schemas.microsoft.com/office/drawing/2014/main" id="{0F39935F-284A-42C7-9D11-399F3A77552A}"/>
                </a:ext>
              </a:extLst>
            </p:cNvPr>
            <p:cNvSpPr>
              <a:spLocks/>
            </p:cNvSpPr>
            <p:nvPr/>
          </p:nvSpPr>
          <p:spPr bwMode="auto">
            <a:xfrm>
              <a:off x="3308033" y="1637493"/>
              <a:ext cx="93675" cy="87428"/>
            </a:xfrm>
            <a:custGeom>
              <a:avLst/>
              <a:gdLst>
                <a:gd name="T0" fmla="*/ 47 w 47"/>
                <a:gd name="T1" fmla="*/ 18 h 42"/>
                <a:gd name="T2" fmla="*/ 39 w 47"/>
                <a:gd name="T3" fmla="*/ 11 h 42"/>
                <a:gd name="T4" fmla="*/ 28 w 47"/>
                <a:gd name="T5" fmla="*/ 22 h 42"/>
                <a:gd name="T6" fmla="*/ 28 w 47"/>
                <a:gd name="T7" fmla="*/ 0 h 42"/>
                <a:gd name="T8" fmla="*/ 18 w 47"/>
                <a:gd name="T9" fmla="*/ 0 h 42"/>
                <a:gd name="T10" fmla="*/ 18 w 47"/>
                <a:gd name="T11" fmla="*/ 22 h 42"/>
                <a:gd name="T12" fmla="*/ 7 w 47"/>
                <a:gd name="T13" fmla="*/ 11 h 42"/>
                <a:gd name="T14" fmla="*/ 0 w 47"/>
                <a:gd name="T15" fmla="*/ 18 h 42"/>
                <a:gd name="T16" fmla="*/ 23 w 47"/>
                <a:gd name="T17" fmla="*/ 42 h 42"/>
                <a:gd name="T18" fmla="*/ 47 w 47"/>
                <a:gd name="T19" fmla="*/ 1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2">
                  <a:moveTo>
                    <a:pt x="47" y="18"/>
                  </a:moveTo>
                  <a:lnTo>
                    <a:pt x="39" y="11"/>
                  </a:lnTo>
                  <a:lnTo>
                    <a:pt x="28" y="22"/>
                  </a:lnTo>
                  <a:lnTo>
                    <a:pt x="28" y="0"/>
                  </a:lnTo>
                  <a:lnTo>
                    <a:pt x="18" y="0"/>
                  </a:lnTo>
                  <a:lnTo>
                    <a:pt x="18" y="22"/>
                  </a:lnTo>
                  <a:lnTo>
                    <a:pt x="7" y="11"/>
                  </a:lnTo>
                  <a:lnTo>
                    <a:pt x="0" y="18"/>
                  </a:lnTo>
                  <a:lnTo>
                    <a:pt x="23" y="42"/>
                  </a:lnTo>
                  <a:lnTo>
                    <a:pt x="47"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a:p>
          </p:txBody>
        </p:sp>
      </p:grpSp>
      <p:sp>
        <p:nvSpPr>
          <p:cNvPr id="379" name="Freeform 1144">
            <a:extLst>
              <a:ext uri="{FF2B5EF4-FFF2-40B4-BE49-F238E27FC236}">
                <a16:creationId xmlns:a16="http://schemas.microsoft.com/office/drawing/2014/main" id="{20796253-8324-4D9B-AC17-766A6FB4AF76}"/>
              </a:ext>
            </a:extLst>
          </p:cNvPr>
          <p:cNvSpPr>
            <a:spLocks noEditPoints="1"/>
          </p:cNvSpPr>
          <p:nvPr/>
        </p:nvSpPr>
        <p:spPr bwMode="auto">
          <a:xfrm>
            <a:off x="4720167" y="1162051"/>
            <a:ext cx="224367" cy="188383"/>
          </a:xfrm>
          <a:custGeom>
            <a:avLst/>
            <a:gdLst>
              <a:gd name="T0" fmla="*/ 163968 w 109"/>
              <a:gd name="T1" fmla="*/ 61571 h 89"/>
              <a:gd name="T2" fmla="*/ 163968 w 109"/>
              <a:gd name="T3" fmla="*/ 61571 h 89"/>
              <a:gd name="T4" fmla="*/ 74250 w 109"/>
              <a:gd name="T5" fmla="*/ 23681 h 89"/>
              <a:gd name="T6" fmla="*/ 74250 w 109"/>
              <a:gd name="T7" fmla="*/ 23681 h 89"/>
              <a:gd name="T8" fmla="*/ 32484 w 109"/>
              <a:gd name="T9" fmla="*/ 3157 h 89"/>
              <a:gd name="T10" fmla="*/ 21656 w 109"/>
              <a:gd name="T11" fmla="*/ 0 h 89"/>
              <a:gd name="T12" fmla="*/ 15469 w 109"/>
              <a:gd name="T13" fmla="*/ 0 h 89"/>
              <a:gd name="T14" fmla="*/ 15469 w 109"/>
              <a:gd name="T15" fmla="*/ 0 h 89"/>
              <a:gd name="T16" fmla="*/ 9281 w 109"/>
              <a:gd name="T17" fmla="*/ 0 h 89"/>
              <a:gd name="T18" fmla="*/ 7734 w 109"/>
              <a:gd name="T19" fmla="*/ 1579 h 89"/>
              <a:gd name="T20" fmla="*/ 4641 w 109"/>
              <a:gd name="T21" fmla="*/ 3157 h 89"/>
              <a:gd name="T22" fmla="*/ 4641 w 109"/>
              <a:gd name="T23" fmla="*/ 3157 h 89"/>
              <a:gd name="T24" fmla="*/ 1547 w 109"/>
              <a:gd name="T25" fmla="*/ 7894 h 89"/>
              <a:gd name="T26" fmla="*/ 0 w 109"/>
              <a:gd name="T27" fmla="*/ 14209 h 89"/>
              <a:gd name="T28" fmla="*/ 0 w 109"/>
              <a:gd name="T29" fmla="*/ 17366 h 89"/>
              <a:gd name="T30" fmla="*/ 1547 w 109"/>
              <a:gd name="T31" fmla="*/ 22102 h 89"/>
              <a:gd name="T32" fmla="*/ 30937 w 109"/>
              <a:gd name="T33" fmla="*/ 69465 h 89"/>
              <a:gd name="T34" fmla="*/ 1547 w 109"/>
              <a:gd name="T35" fmla="*/ 116827 h 89"/>
              <a:gd name="T36" fmla="*/ 1547 w 109"/>
              <a:gd name="T37" fmla="*/ 116827 h 89"/>
              <a:gd name="T38" fmla="*/ 0 w 109"/>
              <a:gd name="T39" fmla="*/ 123142 h 89"/>
              <a:gd name="T40" fmla="*/ 0 w 109"/>
              <a:gd name="T41" fmla="*/ 126299 h 89"/>
              <a:gd name="T42" fmla="*/ 1547 w 109"/>
              <a:gd name="T43" fmla="*/ 132614 h 89"/>
              <a:gd name="T44" fmla="*/ 4641 w 109"/>
              <a:gd name="T45" fmla="*/ 135772 h 89"/>
              <a:gd name="T46" fmla="*/ 4641 w 109"/>
              <a:gd name="T47" fmla="*/ 135772 h 89"/>
              <a:gd name="T48" fmla="*/ 7734 w 109"/>
              <a:gd name="T49" fmla="*/ 138929 h 89"/>
              <a:gd name="T50" fmla="*/ 9281 w 109"/>
              <a:gd name="T51" fmla="*/ 140508 h 89"/>
              <a:gd name="T52" fmla="*/ 15469 w 109"/>
              <a:gd name="T53" fmla="*/ 140508 h 89"/>
              <a:gd name="T54" fmla="*/ 15469 w 109"/>
              <a:gd name="T55" fmla="*/ 140508 h 89"/>
              <a:gd name="T56" fmla="*/ 15469 w 109"/>
              <a:gd name="T57" fmla="*/ 140508 h 89"/>
              <a:gd name="T58" fmla="*/ 21656 w 109"/>
              <a:gd name="T59" fmla="*/ 140508 h 89"/>
              <a:gd name="T60" fmla="*/ 32484 w 109"/>
              <a:gd name="T61" fmla="*/ 135772 h 89"/>
              <a:gd name="T62" fmla="*/ 74250 w 109"/>
              <a:gd name="T63" fmla="*/ 116827 h 89"/>
              <a:gd name="T64" fmla="*/ 74250 w 109"/>
              <a:gd name="T65" fmla="*/ 116827 h 89"/>
              <a:gd name="T66" fmla="*/ 163968 w 109"/>
              <a:gd name="T67" fmla="*/ 77358 h 89"/>
              <a:gd name="T68" fmla="*/ 163968 w 109"/>
              <a:gd name="T69" fmla="*/ 77358 h 89"/>
              <a:gd name="T70" fmla="*/ 167062 w 109"/>
              <a:gd name="T71" fmla="*/ 74201 h 89"/>
              <a:gd name="T72" fmla="*/ 168609 w 109"/>
              <a:gd name="T73" fmla="*/ 69465 h 89"/>
              <a:gd name="T74" fmla="*/ 168609 w 109"/>
              <a:gd name="T75" fmla="*/ 69465 h 89"/>
              <a:gd name="T76" fmla="*/ 167062 w 109"/>
              <a:gd name="T77" fmla="*/ 66307 h 89"/>
              <a:gd name="T78" fmla="*/ 163968 w 109"/>
              <a:gd name="T79" fmla="*/ 61571 h 89"/>
              <a:gd name="T80" fmla="*/ 163968 w 109"/>
              <a:gd name="T81" fmla="*/ 61571 h 89"/>
              <a:gd name="T82" fmla="*/ 15469 w 109"/>
              <a:gd name="T83" fmla="*/ 15787 h 89"/>
              <a:gd name="T84" fmla="*/ 15469 w 109"/>
              <a:gd name="T85" fmla="*/ 15787 h 89"/>
              <a:gd name="T86" fmla="*/ 32484 w 109"/>
              <a:gd name="T87" fmla="*/ 22102 h 89"/>
              <a:gd name="T88" fmla="*/ 69609 w 109"/>
              <a:gd name="T89" fmla="*/ 36311 h 89"/>
              <a:gd name="T90" fmla="*/ 69609 w 109"/>
              <a:gd name="T91" fmla="*/ 36311 h 89"/>
              <a:gd name="T92" fmla="*/ 123750 w 109"/>
              <a:gd name="T93" fmla="*/ 61571 h 89"/>
              <a:gd name="T94" fmla="*/ 44859 w 109"/>
              <a:gd name="T95" fmla="*/ 61571 h 89"/>
              <a:gd name="T96" fmla="*/ 44859 w 109"/>
              <a:gd name="T97" fmla="*/ 61571 h 89"/>
              <a:gd name="T98" fmla="*/ 15469 w 109"/>
              <a:gd name="T99" fmla="*/ 15787 h 89"/>
              <a:gd name="T100" fmla="*/ 66515 w 109"/>
              <a:gd name="T101" fmla="*/ 102618 h 89"/>
              <a:gd name="T102" fmla="*/ 66515 w 109"/>
              <a:gd name="T103" fmla="*/ 102618 h 89"/>
              <a:gd name="T104" fmla="*/ 32484 w 109"/>
              <a:gd name="T105" fmla="*/ 118406 h 89"/>
              <a:gd name="T106" fmla="*/ 15469 w 109"/>
              <a:gd name="T107" fmla="*/ 124721 h 89"/>
              <a:gd name="T108" fmla="*/ 44859 w 109"/>
              <a:gd name="T109" fmla="*/ 77358 h 89"/>
              <a:gd name="T110" fmla="*/ 123750 w 109"/>
              <a:gd name="T111" fmla="*/ 77358 h 89"/>
              <a:gd name="T112" fmla="*/ 123750 w 109"/>
              <a:gd name="T113" fmla="*/ 77358 h 89"/>
              <a:gd name="T114" fmla="*/ 66515 w 109"/>
              <a:gd name="T115" fmla="*/ 102618 h 89"/>
              <a:gd name="T116" fmla="*/ 66515 w 109"/>
              <a:gd name="T117" fmla="*/ 102618 h 8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09" h="89">
                <a:moveTo>
                  <a:pt x="106" y="39"/>
                </a:moveTo>
                <a:lnTo>
                  <a:pt x="106" y="39"/>
                </a:lnTo>
                <a:lnTo>
                  <a:pt x="48" y="15"/>
                </a:lnTo>
                <a:lnTo>
                  <a:pt x="21" y="2"/>
                </a:lnTo>
                <a:lnTo>
                  <a:pt x="14" y="0"/>
                </a:lnTo>
                <a:lnTo>
                  <a:pt x="10" y="0"/>
                </a:lnTo>
                <a:lnTo>
                  <a:pt x="6" y="0"/>
                </a:lnTo>
                <a:lnTo>
                  <a:pt x="5" y="1"/>
                </a:lnTo>
                <a:lnTo>
                  <a:pt x="3" y="2"/>
                </a:lnTo>
                <a:lnTo>
                  <a:pt x="1" y="5"/>
                </a:lnTo>
                <a:lnTo>
                  <a:pt x="0" y="9"/>
                </a:lnTo>
                <a:lnTo>
                  <a:pt x="0" y="11"/>
                </a:lnTo>
                <a:lnTo>
                  <a:pt x="1" y="14"/>
                </a:lnTo>
                <a:lnTo>
                  <a:pt x="20" y="44"/>
                </a:lnTo>
                <a:lnTo>
                  <a:pt x="1" y="74"/>
                </a:lnTo>
                <a:lnTo>
                  <a:pt x="0" y="78"/>
                </a:lnTo>
                <a:lnTo>
                  <a:pt x="0" y="80"/>
                </a:lnTo>
                <a:lnTo>
                  <a:pt x="1" y="84"/>
                </a:lnTo>
                <a:lnTo>
                  <a:pt x="3" y="86"/>
                </a:lnTo>
                <a:lnTo>
                  <a:pt x="5" y="88"/>
                </a:lnTo>
                <a:lnTo>
                  <a:pt x="6" y="89"/>
                </a:lnTo>
                <a:lnTo>
                  <a:pt x="10" y="89"/>
                </a:lnTo>
                <a:lnTo>
                  <a:pt x="14" y="89"/>
                </a:lnTo>
                <a:lnTo>
                  <a:pt x="21" y="86"/>
                </a:lnTo>
                <a:lnTo>
                  <a:pt x="48" y="74"/>
                </a:lnTo>
                <a:lnTo>
                  <a:pt x="106" y="49"/>
                </a:lnTo>
                <a:lnTo>
                  <a:pt x="108" y="47"/>
                </a:lnTo>
                <a:lnTo>
                  <a:pt x="109" y="44"/>
                </a:lnTo>
                <a:lnTo>
                  <a:pt x="108" y="42"/>
                </a:lnTo>
                <a:lnTo>
                  <a:pt x="106" y="39"/>
                </a:lnTo>
                <a:close/>
                <a:moveTo>
                  <a:pt x="10" y="10"/>
                </a:moveTo>
                <a:lnTo>
                  <a:pt x="10" y="10"/>
                </a:lnTo>
                <a:lnTo>
                  <a:pt x="21" y="14"/>
                </a:lnTo>
                <a:lnTo>
                  <a:pt x="45" y="23"/>
                </a:lnTo>
                <a:lnTo>
                  <a:pt x="80" y="39"/>
                </a:lnTo>
                <a:lnTo>
                  <a:pt x="29" y="39"/>
                </a:lnTo>
                <a:lnTo>
                  <a:pt x="10" y="10"/>
                </a:lnTo>
                <a:close/>
                <a:moveTo>
                  <a:pt x="43" y="65"/>
                </a:moveTo>
                <a:lnTo>
                  <a:pt x="43" y="65"/>
                </a:lnTo>
                <a:lnTo>
                  <a:pt x="21" y="75"/>
                </a:lnTo>
                <a:lnTo>
                  <a:pt x="10" y="79"/>
                </a:lnTo>
                <a:lnTo>
                  <a:pt x="29" y="49"/>
                </a:lnTo>
                <a:lnTo>
                  <a:pt x="80" y="49"/>
                </a:lnTo>
                <a:lnTo>
                  <a:pt x="43" y="6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80" name="Freeform 1145">
            <a:extLst>
              <a:ext uri="{FF2B5EF4-FFF2-40B4-BE49-F238E27FC236}">
                <a16:creationId xmlns:a16="http://schemas.microsoft.com/office/drawing/2014/main" id="{CEA4F080-7856-4B2D-8EC3-A6BE2E84EFB2}"/>
              </a:ext>
            </a:extLst>
          </p:cNvPr>
          <p:cNvSpPr>
            <a:spLocks/>
          </p:cNvSpPr>
          <p:nvPr/>
        </p:nvSpPr>
        <p:spPr bwMode="auto">
          <a:xfrm>
            <a:off x="1335618" y="1638301"/>
            <a:ext cx="93133" cy="124884"/>
          </a:xfrm>
          <a:custGeom>
            <a:avLst/>
            <a:gdLst>
              <a:gd name="T0" fmla="*/ 70256 w 46"/>
              <a:gd name="T1" fmla="*/ 58353 h 61"/>
              <a:gd name="T2" fmla="*/ 59565 w 46"/>
              <a:gd name="T3" fmla="*/ 47604 h 61"/>
              <a:gd name="T4" fmla="*/ 42765 w 46"/>
              <a:gd name="T5" fmla="*/ 64495 h 61"/>
              <a:gd name="T6" fmla="*/ 42765 w 46"/>
              <a:gd name="T7" fmla="*/ 0 h 61"/>
              <a:gd name="T8" fmla="*/ 27491 w 46"/>
              <a:gd name="T9" fmla="*/ 0 h 61"/>
              <a:gd name="T10" fmla="*/ 27491 w 46"/>
              <a:gd name="T11" fmla="*/ 64495 h 61"/>
              <a:gd name="T12" fmla="*/ 10691 w 46"/>
              <a:gd name="T13" fmla="*/ 47604 h 61"/>
              <a:gd name="T14" fmla="*/ 0 w 46"/>
              <a:gd name="T15" fmla="*/ 58353 h 61"/>
              <a:gd name="T16" fmla="*/ 35128 w 46"/>
              <a:gd name="T17" fmla="*/ 93672 h 61"/>
              <a:gd name="T18" fmla="*/ 70256 w 46"/>
              <a:gd name="T19" fmla="*/ 58353 h 6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6" h="61">
                <a:moveTo>
                  <a:pt x="46" y="38"/>
                </a:moveTo>
                <a:lnTo>
                  <a:pt x="39" y="31"/>
                </a:lnTo>
                <a:lnTo>
                  <a:pt x="28" y="42"/>
                </a:lnTo>
                <a:lnTo>
                  <a:pt x="28" y="0"/>
                </a:lnTo>
                <a:lnTo>
                  <a:pt x="18" y="0"/>
                </a:lnTo>
                <a:lnTo>
                  <a:pt x="18" y="42"/>
                </a:lnTo>
                <a:lnTo>
                  <a:pt x="7" y="31"/>
                </a:lnTo>
                <a:lnTo>
                  <a:pt x="0" y="38"/>
                </a:lnTo>
                <a:lnTo>
                  <a:pt x="23" y="61"/>
                </a:lnTo>
                <a:lnTo>
                  <a:pt x="46" y="3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81" name="Freeform 1146">
            <a:extLst>
              <a:ext uri="{FF2B5EF4-FFF2-40B4-BE49-F238E27FC236}">
                <a16:creationId xmlns:a16="http://schemas.microsoft.com/office/drawing/2014/main" id="{092F4EF2-121F-4158-8467-4CA17849A5F4}"/>
              </a:ext>
            </a:extLst>
          </p:cNvPr>
          <p:cNvSpPr>
            <a:spLocks noEditPoints="1"/>
          </p:cNvSpPr>
          <p:nvPr/>
        </p:nvSpPr>
        <p:spPr bwMode="auto">
          <a:xfrm>
            <a:off x="1278467" y="1769534"/>
            <a:ext cx="205317" cy="80433"/>
          </a:xfrm>
          <a:custGeom>
            <a:avLst/>
            <a:gdLst>
              <a:gd name="T0" fmla="*/ 104091 w 98"/>
              <a:gd name="T1" fmla="*/ 0 h 39"/>
              <a:gd name="T2" fmla="*/ 88320 w 98"/>
              <a:gd name="T3" fmla="*/ 15612 h 39"/>
              <a:gd name="T4" fmla="*/ 66240 w 98"/>
              <a:gd name="T5" fmla="*/ 15612 h 39"/>
              <a:gd name="T6" fmla="*/ 50469 w 98"/>
              <a:gd name="T7" fmla="*/ 0 h 39"/>
              <a:gd name="T8" fmla="*/ 0 w 98"/>
              <a:gd name="T9" fmla="*/ 0 h 39"/>
              <a:gd name="T10" fmla="*/ 0 w 98"/>
              <a:gd name="T11" fmla="*/ 60888 h 39"/>
              <a:gd name="T12" fmla="*/ 154560 w 98"/>
              <a:gd name="T13" fmla="*/ 60888 h 39"/>
              <a:gd name="T14" fmla="*/ 154560 w 98"/>
              <a:gd name="T15" fmla="*/ 0 h 39"/>
              <a:gd name="T16" fmla="*/ 104091 w 98"/>
              <a:gd name="T17" fmla="*/ 0 h 39"/>
              <a:gd name="T18" fmla="*/ 138789 w 98"/>
              <a:gd name="T19" fmla="*/ 46837 h 39"/>
              <a:gd name="T20" fmla="*/ 15771 w 98"/>
              <a:gd name="T21" fmla="*/ 46837 h 39"/>
              <a:gd name="T22" fmla="*/ 15771 w 98"/>
              <a:gd name="T23" fmla="*/ 15612 h 39"/>
              <a:gd name="T24" fmla="*/ 42583 w 98"/>
              <a:gd name="T25" fmla="*/ 15612 h 39"/>
              <a:gd name="T26" fmla="*/ 58354 w 98"/>
              <a:gd name="T27" fmla="*/ 31225 h 39"/>
              <a:gd name="T28" fmla="*/ 96206 w 98"/>
              <a:gd name="T29" fmla="*/ 31225 h 39"/>
              <a:gd name="T30" fmla="*/ 111977 w 98"/>
              <a:gd name="T31" fmla="*/ 15612 h 39"/>
              <a:gd name="T32" fmla="*/ 138789 w 98"/>
              <a:gd name="T33" fmla="*/ 15612 h 39"/>
              <a:gd name="T34" fmla="*/ 138789 w 98"/>
              <a:gd name="T35" fmla="*/ 46837 h 3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8" h="39">
                <a:moveTo>
                  <a:pt x="66" y="0"/>
                </a:moveTo>
                <a:lnTo>
                  <a:pt x="56" y="10"/>
                </a:lnTo>
                <a:lnTo>
                  <a:pt x="42" y="10"/>
                </a:lnTo>
                <a:lnTo>
                  <a:pt x="32" y="0"/>
                </a:lnTo>
                <a:lnTo>
                  <a:pt x="0" y="0"/>
                </a:lnTo>
                <a:lnTo>
                  <a:pt x="0" y="39"/>
                </a:lnTo>
                <a:lnTo>
                  <a:pt x="98" y="39"/>
                </a:lnTo>
                <a:lnTo>
                  <a:pt x="98" y="0"/>
                </a:lnTo>
                <a:lnTo>
                  <a:pt x="66" y="0"/>
                </a:lnTo>
                <a:close/>
                <a:moveTo>
                  <a:pt x="88" y="30"/>
                </a:moveTo>
                <a:lnTo>
                  <a:pt x="10" y="30"/>
                </a:lnTo>
                <a:lnTo>
                  <a:pt x="10" y="10"/>
                </a:lnTo>
                <a:lnTo>
                  <a:pt x="27" y="10"/>
                </a:lnTo>
                <a:lnTo>
                  <a:pt x="37" y="20"/>
                </a:lnTo>
                <a:lnTo>
                  <a:pt x="61" y="20"/>
                </a:lnTo>
                <a:lnTo>
                  <a:pt x="71" y="10"/>
                </a:lnTo>
                <a:lnTo>
                  <a:pt x="88" y="10"/>
                </a:lnTo>
                <a:lnTo>
                  <a:pt x="88" y="3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82" name="Freeform 1147">
            <a:extLst>
              <a:ext uri="{FF2B5EF4-FFF2-40B4-BE49-F238E27FC236}">
                <a16:creationId xmlns:a16="http://schemas.microsoft.com/office/drawing/2014/main" id="{A6B1E821-C1BE-488C-9A17-6BD4205DD114}"/>
              </a:ext>
            </a:extLst>
          </p:cNvPr>
          <p:cNvSpPr>
            <a:spLocks/>
          </p:cNvSpPr>
          <p:nvPr/>
        </p:nvSpPr>
        <p:spPr bwMode="auto">
          <a:xfrm>
            <a:off x="1828800" y="1631951"/>
            <a:ext cx="93133" cy="124883"/>
          </a:xfrm>
          <a:custGeom>
            <a:avLst/>
            <a:gdLst>
              <a:gd name="T0" fmla="*/ 28401 w 47"/>
              <a:gd name="T1" fmla="*/ 30217 h 62"/>
              <a:gd name="T2" fmla="*/ 28401 w 47"/>
              <a:gd name="T3" fmla="*/ 93672 h 62"/>
              <a:gd name="T4" fmla="*/ 43349 w 47"/>
              <a:gd name="T5" fmla="*/ 93672 h 62"/>
              <a:gd name="T6" fmla="*/ 43349 w 47"/>
              <a:gd name="T7" fmla="*/ 30217 h 62"/>
              <a:gd name="T8" fmla="*/ 59792 w 47"/>
              <a:gd name="T9" fmla="*/ 46836 h 62"/>
              <a:gd name="T10" fmla="*/ 70256 w 47"/>
              <a:gd name="T11" fmla="*/ 36260 h 62"/>
              <a:gd name="T12" fmla="*/ 35875 w 47"/>
              <a:gd name="T13" fmla="*/ 0 h 62"/>
              <a:gd name="T14" fmla="*/ 0 w 47"/>
              <a:gd name="T15" fmla="*/ 36260 h 62"/>
              <a:gd name="T16" fmla="*/ 11958 w 47"/>
              <a:gd name="T17" fmla="*/ 46836 h 62"/>
              <a:gd name="T18" fmla="*/ 28401 w 47"/>
              <a:gd name="T19" fmla="*/ 30217 h 6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 h="62">
                <a:moveTo>
                  <a:pt x="19" y="20"/>
                </a:moveTo>
                <a:lnTo>
                  <a:pt x="19" y="62"/>
                </a:lnTo>
                <a:lnTo>
                  <a:pt x="29" y="62"/>
                </a:lnTo>
                <a:lnTo>
                  <a:pt x="29" y="20"/>
                </a:lnTo>
                <a:lnTo>
                  <a:pt x="40" y="31"/>
                </a:lnTo>
                <a:lnTo>
                  <a:pt x="47" y="24"/>
                </a:lnTo>
                <a:lnTo>
                  <a:pt x="24" y="0"/>
                </a:lnTo>
                <a:lnTo>
                  <a:pt x="0" y="24"/>
                </a:lnTo>
                <a:lnTo>
                  <a:pt x="8" y="31"/>
                </a:lnTo>
                <a:lnTo>
                  <a:pt x="19" y="2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83" name="Freeform 1148">
            <a:extLst>
              <a:ext uri="{FF2B5EF4-FFF2-40B4-BE49-F238E27FC236}">
                <a16:creationId xmlns:a16="http://schemas.microsoft.com/office/drawing/2014/main" id="{3C153686-DC63-4620-8999-5DCA24CD66A8}"/>
              </a:ext>
            </a:extLst>
          </p:cNvPr>
          <p:cNvSpPr>
            <a:spLocks noEditPoints="1"/>
          </p:cNvSpPr>
          <p:nvPr/>
        </p:nvSpPr>
        <p:spPr bwMode="auto">
          <a:xfrm>
            <a:off x="1771651" y="1769534"/>
            <a:ext cx="205316" cy="80433"/>
          </a:xfrm>
          <a:custGeom>
            <a:avLst/>
            <a:gdLst>
              <a:gd name="T0" fmla="*/ 104601 w 99"/>
              <a:gd name="T1" fmla="*/ 0 h 39"/>
              <a:gd name="T2" fmla="*/ 88989 w 99"/>
              <a:gd name="T3" fmla="*/ 15612 h 39"/>
              <a:gd name="T4" fmla="*/ 65571 w 99"/>
              <a:gd name="T5" fmla="*/ 15612 h 39"/>
              <a:gd name="T6" fmla="*/ 51520 w 99"/>
              <a:gd name="T7" fmla="*/ 0 h 39"/>
              <a:gd name="T8" fmla="*/ 0 w 99"/>
              <a:gd name="T9" fmla="*/ 0 h 39"/>
              <a:gd name="T10" fmla="*/ 0 w 99"/>
              <a:gd name="T11" fmla="*/ 60888 h 39"/>
              <a:gd name="T12" fmla="*/ 154560 w 99"/>
              <a:gd name="T13" fmla="*/ 60888 h 39"/>
              <a:gd name="T14" fmla="*/ 154560 w 99"/>
              <a:gd name="T15" fmla="*/ 0 h 39"/>
              <a:gd name="T16" fmla="*/ 104601 w 99"/>
              <a:gd name="T17" fmla="*/ 0 h 39"/>
              <a:gd name="T18" fmla="*/ 138948 w 99"/>
              <a:gd name="T19" fmla="*/ 46837 h 39"/>
              <a:gd name="T20" fmla="*/ 15612 w 99"/>
              <a:gd name="T21" fmla="*/ 46837 h 39"/>
              <a:gd name="T22" fmla="*/ 15612 w 99"/>
              <a:gd name="T23" fmla="*/ 15612 h 39"/>
              <a:gd name="T24" fmla="*/ 43714 w 99"/>
              <a:gd name="T25" fmla="*/ 15612 h 39"/>
              <a:gd name="T26" fmla="*/ 57765 w 99"/>
              <a:gd name="T27" fmla="*/ 31225 h 39"/>
              <a:gd name="T28" fmla="*/ 96795 w 99"/>
              <a:gd name="T29" fmla="*/ 31225 h 39"/>
              <a:gd name="T30" fmla="*/ 112407 w 99"/>
              <a:gd name="T31" fmla="*/ 15612 h 39"/>
              <a:gd name="T32" fmla="*/ 138948 w 99"/>
              <a:gd name="T33" fmla="*/ 15612 h 39"/>
              <a:gd name="T34" fmla="*/ 138948 w 99"/>
              <a:gd name="T35" fmla="*/ 46837 h 3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9" h="39">
                <a:moveTo>
                  <a:pt x="67" y="0"/>
                </a:moveTo>
                <a:lnTo>
                  <a:pt x="57" y="10"/>
                </a:lnTo>
                <a:lnTo>
                  <a:pt x="42" y="10"/>
                </a:lnTo>
                <a:lnTo>
                  <a:pt x="33" y="0"/>
                </a:lnTo>
                <a:lnTo>
                  <a:pt x="0" y="0"/>
                </a:lnTo>
                <a:lnTo>
                  <a:pt x="0" y="39"/>
                </a:lnTo>
                <a:lnTo>
                  <a:pt x="99" y="39"/>
                </a:lnTo>
                <a:lnTo>
                  <a:pt x="99" y="0"/>
                </a:lnTo>
                <a:lnTo>
                  <a:pt x="67" y="0"/>
                </a:lnTo>
                <a:close/>
                <a:moveTo>
                  <a:pt x="89" y="30"/>
                </a:moveTo>
                <a:lnTo>
                  <a:pt x="10" y="30"/>
                </a:lnTo>
                <a:lnTo>
                  <a:pt x="10" y="10"/>
                </a:lnTo>
                <a:lnTo>
                  <a:pt x="28" y="10"/>
                </a:lnTo>
                <a:lnTo>
                  <a:pt x="37" y="20"/>
                </a:lnTo>
                <a:lnTo>
                  <a:pt x="62" y="20"/>
                </a:lnTo>
                <a:lnTo>
                  <a:pt x="72" y="10"/>
                </a:lnTo>
                <a:lnTo>
                  <a:pt x="89" y="10"/>
                </a:lnTo>
                <a:lnTo>
                  <a:pt x="89" y="3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84" name="Freeform 1149">
            <a:extLst>
              <a:ext uri="{FF2B5EF4-FFF2-40B4-BE49-F238E27FC236}">
                <a16:creationId xmlns:a16="http://schemas.microsoft.com/office/drawing/2014/main" id="{E5B95A20-D54E-42A0-BCBA-A438AA5B96AC}"/>
              </a:ext>
            </a:extLst>
          </p:cNvPr>
          <p:cNvSpPr>
            <a:spLocks/>
          </p:cNvSpPr>
          <p:nvPr/>
        </p:nvSpPr>
        <p:spPr bwMode="auto">
          <a:xfrm>
            <a:off x="4220633" y="1750484"/>
            <a:ext cx="160867" cy="118533"/>
          </a:xfrm>
          <a:custGeom>
            <a:avLst/>
            <a:gdLst>
              <a:gd name="T0" fmla="*/ 107723 w 78"/>
              <a:gd name="T1" fmla="*/ 30166 h 59"/>
              <a:gd name="T2" fmla="*/ 107723 w 78"/>
              <a:gd name="T3" fmla="*/ 73907 h 59"/>
              <a:gd name="T4" fmla="*/ 14051 w 78"/>
              <a:gd name="T5" fmla="*/ 73907 h 59"/>
              <a:gd name="T6" fmla="*/ 14051 w 78"/>
              <a:gd name="T7" fmla="*/ 22625 h 59"/>
              <a:gd name="T8" fmla="*/ 57765 w 78"/>
              <a:gd name="T9" fmla="*/ 49774 h 59"/>
              <a:gd name="T10" fmla="*/ 57765 w 78"/>
              <a:gd name="T11" fmla="*/ 49774 h 59"/>
              <a:gd name="T12" fmla="*/ 60887 w 78"/>
              <a:gd name="T13" fmla="*/ 52791 h 59"/>
              <a:gd name="T14" fmla="*/ 60887 w 78"/>
              <a:gd name="T15" fmla="*/ 52791 h 59"/>
              <a:gd name="T16" fmla="*/ 64009 w 78"/>
              <a:gd name="T17" fmla="*/ 49774 h 59"/>
              <a:gd name="T18" fmla="*/ 92111 w 78"/>
              <a:gd name="T19" fmla="*/ 31674 h 59"/>
              <a:gd name="T20" fmla="*/ 92111 w 78"/>
              <a:gd name="T21" fmla="*/ 15083 h 59"/>
              <a:gd name="T22" fmla="*/ 92111 w 78"/>
              <a:gd name="T23" fmla="*/ 15083 h 59"/>
              <a:gd name="T24" fmla="*/ 60887 w 78"/>
              <a:gd name="T25" fmla="*/ 34691 h 59"/>
              <a:gd name="T26" fmla="*/ 29663 w 78"/>
              <a:gd name="T27" fmla="*/ 15083 h 59"/>
              <a:gd name="T28" fmla="*/ 60887 w 78"/>
              <a:gd name="T29" fmla="*/ 15083 h 59"/>
              <a:gd name="T30" fmla="*/ 60887 w 78"/>
              <a:gd name="T31" fmla="*/ 0 h 59"/>
              <a:gd name="T32" fmla="*/ 14051 w 78"/>
              <a:gd name="T33" fmla="*/ 0 h 59"/>
              <a:gd name="T34" fmla="*/ 14051 w 78"/>
              <a:gd name="T35" fmla="*/ 0 h 59"/>
              <a:gd name="T36" fmla="*/ 9367 w 78"/>
              <a:gd name="T37" fmla="*/ 1508 h 59"/>
              <a:gd name="T38" fmla="*/ 3122 w 78"/>
              <a:gd name="T39" fmla="*/ 4525 h 59"/>
              <a:gd name="T40" fmla="*/ 1561 w 78"/>
              <a:gd name="T41" fmla="*/ 9050 h 59"/>
              <a:gd name="T42" fmla="*/ 0 w 78"/>
              <a:gd name="T43" fmla="*/ 15083 h 59"/>
              <a:gd name="T44" fmla="*/ 0 w 78"/>
              <a:gd name="T45" fmla="*/ 73907 h 59"/>
              <a:gd name="T46" fmla="*/ 0 w 78"/>
              <a:gd name="T47" fmla="*/ 73907 h 59"/>
              <a:gd name="T48" fmla="*/ 1561 w 78"/>
              <a:gd name="T49" fmla="*/ 79940 h 59"/>
              <a:gd name="T50" fmla="*/ 3122 w 78"/>
              <a:gd name="T51" fmla="*/ 85973 h 59"/>
              <a:gd name="T52" fmla="*/ 9367 w 78"/>
              <a:gd name="T53" fmla="*/ 87482 h 59"/>
              <a:gd name="T54" fmla="*/ 14051 w 78"/>
              <a:gd name="T55" fmla="*/ 88990 h 59"/>
              <a:gd name="T56" fmla="*/ 107723 w 78"/>
              <a:gd name="T57" fmla="*/ 88990 h 59"/>
              <a:gd name="T58" fmla="*/ 107723 w 78"/>
              <a:gd name="T59" fmla="*/ 88990 h 59"/>
              <a:gd name="T60" fmla="*/ 112407 w 78"/>
              <a:gd name="T61" fmla="*/ 87482 h 59"/>
              <a:gd name="T62" fmla="*/ 118652 w 78"/>
              <a:gd name="T63" fmla="*/ 85973 h 59"/>
              <a:gd name="T64" fmla="*/ 120213 w 78"/>
              <a:gd name="T65" fmla="*/ 79940 h 59"/>
              <a:gd name="T66" fmla="*/ 121774 w 78"/>
              <a:gd name="T67" fmla="*/ 73907 h 59"/>
              <a:gd name="T68" fmla="*/ 121774 w 78"/>
              <a:gd name="T69" fmla="*/ 30166 h 59"/>
              <a:gd name="T70" fmla="*/ 107723 w 78"/>
              <a:gd name="T71" fmla="*/ 30166 h 5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78" h="59">
                <a:moveTo>
                  <a:pt x="69" y="20"/>
                </a:moveTo>
                <a:lnTo>
                  <a:pt x="69" y="49"/>
                </a:lnTo>
                <a:lnTo>
                  <a:pt x="9" y="49"/>
                </a:lnTo>
                <a:lnTo>
                  <a:pt x="9" y="15"/>
                </a:lnTo>
                <a:lnTo>
                  <a:pt x="37" y="33"/>
                </a:lnTo>
                <a:lnTo>
                  <a:pt x="39" y="35"/>
                </a:lnTo>
                <a:lnTo>
                  <a:pt x="41" y="33"/>
                </a:lnTo>
                <a:lnTo>
                  <a:pt x="59" y="21"/>
                </a:lnTo>
                <a:lnTo>
                  <a:pt x="59" y="10"/>
                </a:lnTo>
                <a:lnTo>
                  <a:pt x="39" y="23"/>
                </a:lnTo>
                <a:lnTo>
                  <a:pt x="19" y="10"/>
                </a:lnTo>
                <a:lnTo>
                  <a:pt x="39" y="10"/>
                </a:lnTo>
                <a:lnTo>
                  <a:pt x="39" y="0"/>
                </a:lnTo>
                <a:lnTo>
                  <a:pt x="9" y="0"/>
                </a:lnTo>
                <a:lnTo>
                  <a:pt x="6" y="1"/>
                </a:lnTo>
                <a:lnTo>
                  <a:pt x="2" y="3"/>
                </a:lnTo>
                <a:lnTo>
                  <a:pt x="1" y="6"/>
                </a:lnTo>
                <a:lnTo>
                  <a:pt x="0" y="10"/>
                </a:lnTo>
                <a:lnTo>
                  <a:pt x="0" y="49"/>
                </a:lnTo>
                <a:lnTo>
                  <a:pt x="1" y="53"/>
                </a:lnTo>
                <a:lnTo>
                  <a:pt x="2" y="57"/>
                </a:lnTo>
                <a:lnTo>
                  <a:pt x="6" y="58"/>
                </a:lnTo>
                <a:lnTo>
                  <a:pt x="9" y="59"/>
                </a:lnTo>
                <a:lnTo>
                  <a:pt x="69" y="59"/>
                </a:lnTo>
                <a:lnTo>
                  <a:pt x="72" y="58"/>
                </a:lnTo>
                <a:lnTo>
                  <a:pt x="76" y="57"/>
                </a:lnTo>
                <a:lnTo>
                  <a:pt x="77" y="53"/>
                </a:lnTo>
                <a:lnTo>
                  <a:pt x="78" y="49"/>
                </a:lnTo>
                <a:lnTo>
                  <a:pt x="78" y="20"/>
                </a:lnTo>
                <a:lnTo>
                  <a:pt x="69" y="2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85" name="Freeform 1150">
            <a:extLst>
              <a:ext uri="{FF2B5EF4-FFF2-40B4-BE49-F238E27FC236}">
                <a16:creationId xmlns:a16="http://schemas.microsoft.com/office/drawing/2014/main" id="{181609FE-5C34-41FB-BB91-C610C1187FA3}"/>
              </a:ext>
            </a:extLst>
          </p:cNvPr>
          <p:cNvSpPr>
            <a:spLocks noEditPoints="1"/>
          </p:cNvSpPr>
          <p:nvPr/>
        </p:nvSpPr>
        <p:spPr bwMode="auto">
          <a:xfrm>
            <a:off x="4320118" y="1625600"/>
            <a:ext cx="143933" cy="143933"/>
          </a:xfrm>
          <a:custGeom>
            <a:avLst/>
            <a:gdLst>
              <a:gd name="T0" fmla="*/ 53081 w 69"/>
              <a:gd name="T1" fmla="*/ 107724 h 69"/>
              <a:gd name="T2" fmla="*/ 32786 w 69"/>
              <a:gd name="T3" fmla="*/ 103040 h 69"/>
              <a:gd name="T4" fmla="*/ 15612 w 69"/>
              <a:gd name="T5" fmla="*/ 92112 h 69"/>
              <a:gd name="T6" fmla="*/ 3122 w 69"/>
              <a:gd name="T7" fmla="*/ 74938 h 69"/>
              <a:gd name="T8" fmla="*/ 0 w 69"/>
              <a:gd name="T9" fmla="*/ 53081 h 69"/>
              <a:gd name="T10" fmla="*/ 1561 w 69"/>
              <a:gd name="T11" fmla="*/ 42153 h 69"/>
              <a:gd name="T12" fmla="*/ 9367 w 69"/>
              <a:gd name="T13" fmla="*/ 23418 h 69"/>
              <a:gd name="T14" fmla="*/ 23418 w 69"/>
              <a:gd name="T15" fmla="*/ 9367 h 69"/>
              <a:gd name="T16" fmla="*/ 42153 w 69"/>
              <a:gd name="T17" fmla="*/ 1561 h 69"/>
              <a:gd name="T18" fmla="*/ 53081 w 69"/>
              <a:gd name="T19" fmla="*/ 0 h 69"/>
              <a:gd name="T20" fmla="*/ 74938 w 69"/>
              <a:gd name="T21" fmla="*/ 3122 h 69"/>
              <a:gd name="T22" fmla="*/ 92112 w 69"/>
              <a:gd name="T23" fmla="*/ 15612 h 69"/>
              <a:gd name="T24" fmla="*/ 103040 w 69"/>
              <a:gd name="T25" fmla="*/ 32786 h 69"/>
              <a:gd name="T26" fmla="*/ 107724 w 69"/>
              <a:gd name="T27" fmla="*/ 53081 h 69"/>
              <a:gd name="T28" fmla="*/ 106163 w 69"/>
              <a:gd name="T29" fmla="*/ 65571 h 69"/>
              <a:gd name="T30" fmla="*/ 98357 w 69"/>
              <a:gd name="T31" fmla="*/ 84306 h 69"/>
              <a:gd name="T32" fmla="*/ 84306 w 69"/>
              <a:gd name="T33" fmla="*/ 98357 h 69"/>
              <a:gd name="T34" fmla="*/ 65571 w 69"/>
              <a:gd name="T35" fmla="*/ 106163 h 69"/>
              <a:gd name="T36" fmla="*/ 53081 w 69"/>
              <a:gd name="T37" fmla="*/ 107724 h 69"/>
              <a:gd name="T38" fmla="*/ 53081 w 69"/>
              <a:gd name="T39" fmla="*/ 15612 h 69"/>
              <a:gd name="T40" fmla="*/ 39030 w 69"/>
              <a:gd name="T41" fmla="*/ 18735 h 69"/>
              <a:gd name="T42" fmla="*/ 26541 w 69"/>
              <a:gd name="T43" fmla="*/ 26541 h 69"/>
              <a:gd name="T44" fmla="*/ 18735 w 69"/>
              <a:gd name="T45" fmla="*/ 39030 h 69"/>
              <a:gd name="T46" fmla="*/ 15612 w 69"/>
              <a:gd name="T47" fmla="*/ 53081 h 69"/>
              <a:gd name="T48" fmla="*/ 15612 w 69"/>
              <a:gd name="T49" fmla="*/ 60887 h 69"/>
              <a:gd name="T50" fmla="*/ 20296 w 69"/>
              <a:gd name="T51" fmla="*/ 74938 h 69"/>
              <a:gd name="T52" fmla="*/ 32786 w 69"/>
              <a:gd name="T53" fmla="*/ 85867 h 69"/>
              <a:gd name="T54" fmla="*/ 45275 w 69"/>
              <a:gd name="T55" fmla="*/ 92112 h 69"/>
              <a:gd name="T56" fmla="*/ 53081 w 69"/>
              <a:gd name="T57" fmla="*/ 92112 h 69"/>
              <a:gd name="T58" fmla="*/ 68694 w 69"/>
              <a:gd name="T59" fmla="*/ 88989 h 69"/>
              <a:gd name="T60" fmla="*/ 81183 w 69"/>
              <a:gd name="T61" fmla="*/ 81183 h 69"/>
              <a:gd name="T62" fmla="*/ 88989 w 69"/>
              <a:gd name="T63" fmla="*/ 68694 h 69"/>
              <a:gd name="T64" fmla="*/ 92112 w 69"/>
              <a:gd name="T65" fmla="*/ 53081 h 69"/>
              <a:gd name="T66" fmla="*/ 92112 w 69"/>
              <a:gd name="T67" fmla="*/ 45275 h 69"/>
              <a:gd name="T68" fmla="*/ 85867 w 69"/>
              <a:gd name="T69" fmla="*/ 32786 h 69"/>
              <a:gd name="T70" fmla="*/ 74938 w 69"/>
              <a:gd name="T71" fmla="*/ 20296 h 69"/>
              <a:gd name="T72" fmla="*/ 60887 w 69"/>
              <a:gd name="T73" fmla="*/ 15612 h 69"/>
              <a:gd name="T74" fmla="*/ 53081 w 69"/>
              <a:gd name="T75" fmla="*/ 15612 h 6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9" h="69">
                <a:moveTo>
                  <a:pt x="34" y="69"/>
                </a:moveTo>
                <a:lnTo>
                  <a:pt x="34" y="69"/>
                </a:lnTo>
                <a:lnTo>
                  <a:pt x="27" y="68"/>
                </a:lnTo>
                <a:lnTo>
                  <a:pt x="21" y="66"/>
                </a:lnTo>
                <a:lnTo>
                  <a:pt x="15" y="63"/>
                </a:lnTo>
                <a:lnTo>
                  <a:pt x="10" y="59"/>
                </a:lnTo>
                <a:lnTo>
                  <a:pt x="6" y="54"/>
                </a:lnTo>
                <a:lnTo>
                  <a:pt x="2" y="48"/>
                </a:lnTo>
                <a:lnTo>
                  <a:pt x="1" y="42"/>
                </a:lnTo>
                <a:lnTo>
                  <a:pt x="0" y="34"/>
                </a:lnTo>
                <a:lnTo>
                  <a:pt x="1" y="27"/>
                </a:lnTo>
                <a:lnTo>
                  <a:pt x="2" y="21"/>
                </a:lnTo>
                <a:lnTo>
                  <a:pt x="6" y="15"/>
                </a:lnTo>
                <a:lnTo>
                  <a:pt x="10" y="10"/>
                </a:lnTo>
                <a:lnTo>
                  <a:pt x="15" y="6"/>
                </a:lnTo>
                <a:lnTo>
                  <a:pt x="21" y="2"/>
                </a:lnTo>
                <a:lnTo>
                  <a:pt x="27" y="1"/>
                </a:lnTo>
                <a:lnTo>
                  <a:pt x="34" y="0"/>
                </a:lnTo>
                <a:lnTo>
                  <a:pt x="42" y="1"/>
                </a:lnTo>
                <a:lnTo>
                  <a:pt x="48" y="2"/>
                </a:lnTo>
                <a:lnTo>
                  <a:pt x="54" y="6"/>
                </a:lnTo>
                <a:lnTo>
                  <a:pt x="59" y="10"/>
                </a:lnTo>
                <a:lnTo>
                  <a:pt x="63" y="15"/>
                </a:lnTo>
                <a:lnTo>
                  <a:pt x="66" y="21"/>
                </a:lnTo>
                <a:lnTo>
                  <a:pt x="68" y="27"/>
                </a:lnTo>
                <a:lnTo>
                  <a:pt x="69" y="34"/>
                </a:lnTo>
                <a:lnTo>
                  <a:pt x="68" y="42"/>
                </a:lnTo>
                <a:lnTo>
                  <a:pt x="66" y="48"/>
                </a:lnTo>
                <a:lnTo>
                  <a:pt x="63" y="54"/>
                </a:lnTo>
                <a:lnTo>
                  <a:pt x="59" y="59"/>
                </a:lnTo>
                <a:lnTo>
                  <a:pt x="54" y="63"/>
                </a:lnTo>
                <a:lnTo>
                  <a:pt x="48" y="66"/>
                </a:lnTo>
                <a:lnTo>
                  <a:pt x="42" y="68"/>
                </a:lnTo>
                <a:lnTo>
                  <a:pt x="34" y="69"/>
                </a:lnTo>
                <a:close/>
                <a:moveTo>
                  <a:pt x="34" y="10"/>
                </a:moveTo>
                <a:lnTo>
                  <a:pt x="34" y="10"/>
                </a:lnTo>
                <a:lnTo>
                  <a:pt x="29" y="10"/>
                </a:lnTo>
                <a:lnTo>
                  <a:pt x="25" y="12"/>
                </a:lnTo>
                <a:lnTo>
                  <a:pt x="21" y="13"/>
                </a:lnTo>
                <a:lnTo>
                  <a:pt x="17" y="17"/>
                </a:lnTo>
                <a:lnTo>
                  <a:pt x="13" y="21"/>
                </a:lnTo>
                <a:lnTo>
                  <a:pt x="12" y="25"/>
                </a:lnTo>
                <a:lnTo>
                  <a:pt x="10" y="29"/>
                </a:lnTo>
                <a:lnTo>
                  <a:pt x="10" y="34"/>
                </a:lnTo>
                <a:lnTo>
                  <a:pt x="10" y="39"/>
                </a:lnTo>
                <a:lnTo>
                  <a:pt x="12" y="44"/>
                </a:lnTo>
                <a:lnTo>
                  <a:pt x="13" y="48"/>
                </a:lnTo>
                <a:lnTo>
                  <a:pt x="17" y="52"/>
                </a:lnTo>
                <a:lnTo>
                  <a:pt x="21" y="55"/>
                </a:lnTo>
                <a:lnTo>
                  <a:pt x="25" y="57"/>
                </a:lnTo>
                <a:lnTo>
                  <a:pt x="29" y="59"/>
                </a:lnTo>
                <a:lnTo>
                  <a:pt x="34" y="59"/>
                </a:lnTo>
                <a:lnTo>
                  <a:pt x="39" y="59"/>
                </a:lnTo>
                <a:lnTo>
                  <a:pt x="44" y="57"/>
                </a:lnTo>
                <a:lnTo>
                  <a:pt x="48" y="55"/>
                </a:lnTo>
                <a:lnTo>
                  <a:pt x="52" y="52"/>
                </a:lnTo>
                <a:lnTo>
                  <a:pt x="55" y="48"/>
                </a:lnTo>
                <a:lnTo>
                  <a:pt x="57" y="44"/>
                </a:lnTo>
                <a:lnTo>
                  <a:pt x="59" y="39"/>
                </a:lnTo>
                <a:lnTo>
                  <a:pt x="59" y="34"/>
                </a:lnTo>
                <a:lnTo>
                  <a:pt x="59" y="29"/>
                </a:lnTo>
                <a:lnTo>
                  <a:pt x="57" y="25"/>
                </a:lnTo>
                <a:lnTo>
                  <a:pt x="55" y="21"/>
                </a:lnTo>
                <a:lnTo>
                  <a:pt x="52" y="17"/>
                </a:lnTo>
                <a:lnTo>
                  <a:pt x="48" y="13"/>
                </a:lnTo>
                <a:lnTo>
                  <a:pt x="44" y="12"/>
                </a:lnTo>
                <a:lnTo>
                  <a:pt x="39" y="10"/>
                </a:lnTo>
                <a:lnTo>
                  <a:pt x="34"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86" name="Freeform 1151">
            <a:extLst>
              <a:ext uri="{FF2B5EF4-FFF2-40B4-BE49-F238E27FC236}">
                <a16:creationId xmlns:a16="http://schemas.microsoft.com/office/drawing/2014/main" id="{B64AB584-5F8D-4A5C-B9E2-9F9046E4A304}"/>
              </a:ext>
            </a:extLst>
          </p:cNvPr>
          <p:cNvSpPr>
            <a:spLocks/>
          </p:cNvSpPr>
          <p:nvPr/>
        </p:nvSpPr>
        <p:spPr bwMode="auto">
          <a:xfrm>
            <a:off x="4381501" y="1655233"/>
            <a:ext cx="38100" cy="50800"/>
          </a:xfrm>
          <a:custGeom>
            <a:avLst/>
            <a:gdLst>
              <a:gd name="T0" fmla="*/ 28102 w 20"/>
              <a:gd name="T1" fmla="*/ 37468 h 24"/>
              <a:gd name="T2" fmla="*/ 0 w 20"/>
              <a:gd name="T3" fmla="*/ 37468 h 24"/>
              <a:gd name="T4" fmla="*/ 0 w 20"/>
              <a:gd name="T5" fmla="*/ 0 h 24"/>
              <a:gd name="T6" fmla="*/ 14051 w 20"/>
              <a:gd name="T7" fmla="*/ 0 h 24"/>
              <a:gd name="T8" fmla="*/ 14051 w 20"/>
              <a:gd name="T9" fmla="*/ 21856 h 24"/>
              <a:gd name="T10" fmla="*/ 28102 w 20"/>
              <a:gd name="T11" fmla="*/ 21856 h 24"/>
              <a:gd name="T12" fmla="*/ 28102 w 20"/>
              <a:gd name="T13" fmla="*/ 37468 h 2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24">
                <a:moveTo>
                  <a:pt x="20" y="24"/>
                </a:moveTo>
                <a:lnTo>
                  <a:pt x="0" y="24"/>
                </a:lnTo>
                <a:lnTo>
                  <a:pt x="0" y="0"/>
                </a:lnTo>
                <a:lnTo>
                  <a:pt x="10" y="0"/>
                </a:lnTo>
                <a:lnTo>
                  <a:pt x="10" y="14"/>
                </a:lnTo>
                <a:lnTo>
                  <a:pt x="20" y="14"/>
                </a:lnTo>
                <a:lnTo>
                  <a:pt x="20" y="2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87" name="Freeform 1152">
            <a:extLst>
              <a:ext uri="{FF2B5EF4-FFF2-40B4-BE49-F238E27FC236}">
                <a16:creationId xmlns:a16="http://schemas.microsoft.com/office/drawing/2014/main" id="{D596B2BB-3322-4C49-9D67-169DE02CD85C}"/>
              </a:ext>
            </a:extLst>
          </p:cNvPr>
          <p:cNvSpPr>
            <a:spLocks noEditPoints="1"/>
          </p:cNvSpPr>
          <p:nvPr/>
        </p:nvSpPr>
        <p:spPr bwMode="auto">
          <a:xfrm>
            <a:off x="1771651" y="656167"/>
            <a:ext cx="194733" cy="220133"/>
          </a:xfrm>
          <a:custGeom>
            <a:avLst/>
            <a:gdLst>
              <a:gd name="T0" fmla="*/ 143649 w 94"/>
              <a:gd name="T1" fmla="*/ 3152 h 104"/>
              <a:gd name="T2" fmla="*/ 135926 w 94"/>
              <a:gd name="T3" fmla="*/ 0 h 104"/>
              <a:gd name="T4" fmla="*/ 114302 w 94"/>
              <a:gd name="T5" fmla="*/ 6305 h 104"/>
              <a:gd name="T6" fmla="*/ 72597 w 94"/>
              <a:gd name="T7" fmla="*/ 23643 h 104"/>
              <a:gd name="T8" fmla="*/ 71052 w 94"/>
              <a:gd name="T9" fmla="*/ 28372 h 104"/>
              <a:gd name="T10" fmla="*/ 69508 w 94"/>
              <a:gd name="T11" fmla="*/ 44134 h 104"/>
              <a:gd name="T12" fmla="*/ 63329 w 94"/>
              <a:gd name="T13" fmla="*/ 37830 h 104"/>
              <a:gd name="T14" fmla="*/ 54062 w 94"/>
              <a:gd name="T15" fmla="*/ 37830 h 104"/>
              <a:gd name="T16" fmla="*/ 43249 w 94"/>
              <a:gd name="T17" fmla="*/ 47287 h 104"/>
              <a:gd name="T18" fmla="*/ 32437 w 94"/>
              <a:gd name="T19" fmla="*/ 56744 h 104"/>
              <a:gd name="T20" fmla="*/ 21625 w 94"/>
              <a:gd name="T21" fmla="*/ 78812 h 104"/>
              <a:gd name="T22" fmla="*/ 18535 w 94"/>
              <a:gd name="T23" fmla="*/ 96150 h 104"/>
              <a:gd name="T24" fmla="*/ 21625 w 94"/>
              <a:gd name="T25" fmla="*/ 108760 h 104"/>
              <a:gd name="T26" fmla="*/ 0 w 94"/>
              <a:gd name="T27" fmla="*/ 140285 h 104"/>
              <a:gd name="T28" fmla="*/ 37071 w 94"/>
              <a:gd name="T29" fmla="*/ 127675 h 104"/>
              <a:gd name="T30" fmla="*/ 44794 w 94"/>
              <a:gd name="T31" fmla="*/ 129251 h 104"/>
              <a:gd name="T32" fmla="*/ 54062 w 94"/>
              <a:gd name="T33" fmla="*/ 130827 h 104"/>
              <a:gd name="T34" fmla="*/ 72597 w 94"/>
              <a:gd name="T35" fmla="*/ 124522 h 104"/>
              <a:gd name="T36" fmla="*/ 100400 w 94"/>
              <a:gd name="T37" fmla="*/ 105607 h 104"/>
              <a:gd name="T38" fmla="*/ 111212 w 94"/>
              <a:gd name="T39" fmla="*/ 94574 h 104"/>
              <a:gd name="T40" fmla="*/ 128203 w 94"/>
              <a:gd name="T41" fmla="*/ 63049 h 104"/>
              <a:gd name="T42" fmla="*/ 142105 w 94"/>
              <a:gd name="T43" fmla="*/ 22067 h 104"/>
              <a:gd name="T44" fmla="*/ 145194 w 94"/>
              <a:gd name="T45" fmla="*/ 11034 h 104"/>
              <a:gd name="T46" fmla="*/ 143649 w 94"/>
              <a:gd name="T47" fmla="*/ 3152 h 104"/>
              <a:gd name="T48" fmla="*/ 89588 w 94"/>
              <a:gd name="T49" fmla="*/ 94574 h 104"/>
              <a:gd name="T50" fmla="*/ 78775 w 94"/>
              <a:gd name="T51" fmla="*/ 105607 h 104"/>
              <a:gd name="T52" fmla="*/ 60240 w 94"/>
              <a:gd name="T53" fmla="*/ 113489 h 104"/>
              <a:gd name="T54" fmla="*/ 54062 w 94"/>
              <a:gd name="T55" fmla="*/ 115065 h 104"/>
              <a:gd name="T56" fmla="*/ 38615 w 94"/>
              <a:gd name="T57" fmla="*/ 108760 h 104"/>
              <a:gd name="T58" fmla="*/ 37071 w 94"/>
              <a:gd name="T59" fmla="*/ 105607 h 104"/>
              <a:gd name="T60" fmla="*/ 32437 w 94"/>
              <a:gd name="T61" fmla="*/ 96150 h 104"/>
              <a:gd name="T62" fmla="*/ 35526 w 94"/>
              <a:gd name="T63" fmla="*/ 81964 h 104"/>
              <a:gd name="T64" fmla="*/ 44794 w 94"/>
              <a:gd name="T65" fmla="*/ 66202 h 104"/>
              <a:gd name="T66" fmla="*/ 54062 w 94"/>
              <a:gd name="T67" fmla="*/ 56744 h 104"/>
              <a:gd name="T68" fmla="*/ 71052 w 94"/>
              <a:gd name="T69" fmla="*/ 69354 h 104"/>
              <a:gd name="T70" fmla="*/ 75686 w 94"/>
              <a:gd name="T71" fmla="*/ 70930 h 104"/>
              <a:gd name="T72" fmla="*/ 80320 w 94"/>
              <a:gd name="T73" fmla="*/ 70930 h 104"/>
              <a:gd name="T74" fmla="*/ 84954 w 94"/>
              <a:gd name="T75" fmla="*/ 63049 h 104"/>
              <a:gd name="T76" fmla="*/ 84954 w 94"/>
              <a:gd name="T77" fmla="*/ 36253 h 104"/>
              <a:gd name="T78" fmla="*/ 126659 w 94"/>
              <a:gd name="T79" fmla="*/ 20491 h 104"/>
              <a:gd name="T80" fmla="*/ 120480 w 94"/>
              <a:gd name="T81" fmla="*/ 37830 h 104"/>
              <a:gd name="T82" fmla="*/ 103489 w 94"/>
              <a:gd name="T83" fmla="*/ 78812 h 104"/>
              <a:gd name="T84" fmla="*/ 89588 w 94"/>
              <a:gd name="T85" fmla="*/ 94574 h 10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94" h="104">
                <a:moveTo>
                  <a:pt x="93" y="2"/>
                </a:moveTo>
                <a:lnTo>
                  <a:pt x="93" y="2"/>
                </a:lnTo>
                <a:lnTo>
                  <a:pt x="90" y="0"/>
                </a:lnTo>
                <a:lnTo>
                  <a:pt x="88" y="0"/>
                </a:lnTo>
                <a:lnTo>
                  <a:pt x="74" y="4"/>
                </a:lnTo>
                <a:lnTo>
                  <a:pt x="62" y="9"/>
                </a:lnTo>
                <a:lnTo>
                  <a:pt x="47" y="15"/>
                </a:lnTo>
                <a:lnTo>
                  <a:pt x="46" y="18"/>
                </a:lnTo>
                <a:lnTo>
                  <a:pt x="45" y="20"/>
                </a:lnTo>
                <a:lnTo>
                  <a:pt x="45" y="28"/>
                </a:lnTo>
                <a:lnTo>
                  <a:pt x="41" y="24"/>
                </a:lnTo>
                <a:lnTo>
                  <a:pt x="37" y="23"/>
                </a:lnTo>
                <a:lnTo>
                  <a:pt x="35" y="24"/>
                </a:lnTo>
                <a:lnTo>
                  <a:pt x="28" y="30"/>
                </a:lnTo>
                <a:lnTo>
                  <a:pt x="21" y="36"/>
                </a:lnTo>
                <a:lnTo>
                  <a:pt x="16" y="44"/>
                </a:lnTo>
                <a:lnTo>
                  <a:pt x="14" y="50"/>
                </a:lnTo>
                <a:lnTo>
                  <a:pt x="12" y="55"/>
                </a:lnTo>
                <a:lnTo>
                  <a:pt x="12" y="61"/>
                </a:lnTo>
                <a:lnTo>
                  <a:pt x="13" y="66"/>
                </a:lnTo>
                <a:lnTo>
                  <a:pt x="14" y="69"/>
                </a:lnTo>
                <a:lnTo>
                  <a:pt x="16" y="73"/>
                </a:lnTo>
                <a:lnTo>
                  <a:pt x="0" y="89"/>
                </a:lnTo>
                <a:lnTo>
                  <a:pt x="0" y="104"/>
                </a:lnTo>
                <a:lnTo>
                  <a:pt x="24" y="81"/>
                </a:lnTo>
                <a:lnTo>
                  <a:pt x="29" y="82"/>
                </a:lnTo>
                <a:lnTo>
                  <a:pt x="35" y="83"/>
                </a:lnTo>
                <a:lnTo>
                  <a:pt x="40" y="82"/>
                </a:lnTo>
                <a:lnTo>
                  <a:pt x="47" y="79"/>
                </a:lnTo>
                <a:lnTo>
                  <a:pt x="56" y="76"/>
                </a:lnTo>
                <a:lnTo>
                  <a:pt x="65" y="67"/>
                </a:lnTo>
                <a:lnTo>
                  <a:pt x="72" y="60"/>
                </a:lnTo>
                <a:lnTo>
                  <a:pt x="78" y="50"/>
                </a:lnTo>
                <a:lnTo>
                  <a:pt x="83" y="40"/>
                </a:lnTo>
                <a:lnTo>
                  <a:pt x="87" y="30"/>
                </a:lnTo>
                <a:lnTo>
                  <a:pt x="92" y="14"/>
                </a:lnTo>
                <a:lnTo>
                  <a:pt x="94" y="7"/>
                </a:lnTo>
                <a:lnTo>
                  <a:pt x="94" y="4"/>
                </a:lnTo>
                <a:lnTo>
                  <a:pt x="93" y="2"/>
                </a:lnTo>
                <a:close/>
                <a:moveTo>
                  <a:pt x="58" y="60"/>
                </a:moveTo>
                <a:lnTo>
                  <a:pt x="58" y="60"/>
                </a:lnTo>
                <a:lnTo>
                  <a:pt x="51" y="67"/>
                </a:lnTo>
                <a:lnTo>
                  <a:pt x="44" y="71"/>
                </a:lnTo>
                <a:lnTo>
                  <a:pt x="39" y="72"/>
                </a:lnTo>
                <a:lnTo>
                  <a:pt x="35" y="73"/>
                </a:lnTo>
                <a:lnTo>
                  <a:pt x="29" y="72"/>
                </a:lnTo>
                <a:lnTo>
                  <a:pt x="25" y="69"/>
                </a:lnTo>
                <a:lnTo>
                  <a:pt x="24" y="67"/>
                </a:lnTo>
                <a:lnTo>
                  <a:pt x="23" y="64"/>
                </a:lnTo>
                <a:lnTo>
                  <a:pt x="21" y="61"/>
                </a:lnTo>
                <a:lnTo>
                  <a:pt x="21" y="57"/>
                </a:lnTo>
                <a:lnTo>
                  <a:pt x="23" y="52"/>
                </a:lnTo>
                <a:lnTo>
                  <a:pt x="25" y="47"/>
                </a:lnTo>
                <a:lnTo>
                  <a:pt x="29" y="42"/>
                </a:lnTo>
                <a:lnTo>
                  <a:pt x="35" y="36"/>
                </a:lnTo>
                <a:lnTo>
                  <a:pt x="37" y="34"/>
                </a:lnTo>
                <a:lnTo>
                  <a:pt x="46" y="44"/>
                </a:lnTo>
                <a:lnTo>
                  <a:pt x="49" y="45"/>
                </a:lnTo>
                <a:lnTo>
                  <a:pt x="52" y="45"/>
                </a:lnTo>
                <a:lnTo>
                  <a:pt x="53" y="42"/>
                </a:lnTo>
                <a:lnTo>
                  <a:pt x="55" y="40"/>
                </a:lnTo>
                <a:lnTo>
                  <a:pt x="55" y="23"/>
                </a:lnTo>
                <a:lnTo>
                  <a:pt x="70" y="16"/>
                </a:lnTo>
                <a:lnTo>
                  <a:pt x="82" y="13"/>
                </a:lnTo>
                <a:lnTo>
                  <a:pt x="78" y="24"/>
                </a:lnTo>
                <a:lnTo>
                  <a:pt x="73" y="36"/>
                </a:lnTo>
                <a:lnTo>
                  <a:pt x="67" y="50"/>
                </a:lnTo>
                <a:lnTo>
                  <a:pt x="62" y="55"/>
                </a:lnTo>
                <a:lnTo>
                  <a:pt x="58" y="6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88" name="Freeform 1153">
            <a:extLst>
              <a:ext uri="{FF2B5EF4-FFF2-40B4-BE49-F238E27FC236}">
                <a16:creationId xmlns:a16="http://schemas.microsoft.com/office/drawing/2014/main" id="{43109F41-BD6C-4924-BA26-ADD2DDC64ADD}"/>
              </a:ext>
            </a:extLst>
          </p:cNvPr>
          <p:cNvSpPr>
            <a:spLocks noEditPoints="1"/>
          </p:cNvSpPr>
          <p:nvPr/>
        </p:nvSpPr>
        <p:spPr bwMode="auto">
          <a:xfrm>
            <a:off x="1310218" y="719667"/>
            <a:ext cx="143933" cy="143933"/>
          </a:xfrm>
          <a:custGeom>
            <a:avLst/>
            <a:gdLst>
              <a:gd name="T0" fmla="*/ 0 w 70"/>
              <a:gd name="T1" fmla="*/ 92112 h 69"/>
              <a:gd name="T2" fmla="*/ 0 w 70"/>
              <a:gd name="T3" fmla="*/ 92112 h 69"/>
              <a:gd name="T4" fmla="*/ 3078 w 70"/>
              <a:gd name="T5" fmla="*/ 98357 h 69"/>
              <a:gd name="T6" fmla="*/ 4617 w 70"/>
              <a:gd name="T7" fmla="*/ 104602 h 69"/>
              <a:gd name="T8" fmla="*/ 10772 w 70"/>
              <a:gd name="T9" fmla="*/ 106163 h 69"/>
              <a:gd name="T10" fmla="*/ 15389 w 70"/>
              <a:gd name="T11" fmla="*/ 107724 h 69"/>
              <a:gd name="T12" fmla="*/ 92335 w 70"/>
              <a:gd name="T13" fmla="*/ 107724 h 69"/>
              <a:gd name="T14" fmla="*/ 92335 w 70"/>
              <a:gd name="T15" fmla="*/ 107724 h 69"/>
              <a:gd name="T16" fmla="*/ 96952 w 70"/>
              <a:gd name="T17" fmla="*/ 106163 h 69"/>
              <a:gd name="T18" fmla="*/ 103107 w 70"/>
              <a:gd name="T19" fmla="*/ 104602 h 69"/>
              <a:gd name="T20" fmla="*/ 104646 w 70"/>
              <a:gd name="T21" fmla="*/ 98357 h 69"/>
              <a:gd name="T22" fmla="*/ 107724 w 70"/>
              <a:gd name="T23" fmla="*/ 92112 h 69"/>
              <a:gd name="T24" fmla="*/ 107724 w 70"/>
              <a:gd name="T25" fmla="*/ 0 h 69"/>
              <a:gd name="T26" fmla="*/ 0 w 70"/>
              <a:gd name="T27" fmla="*/ 0 h 69"/>
              <a:gd name="T28" fmla="*/ 0 w 70"/>
              <a:gd name="T29" fmla="*/ 92112 h 69"/>
              <a:gd name="T30" fmla="*/ 15389 w 70"/>
              <a:gd name="T31" fmla="*/ 15612 h 69"/>
              <a:gd name="T32" fmla="*/ 92335 w 70"/>
              <a:gd name="T33" fmla="*/ 15612 h 69"/>
              <a:gd name="T34" fmla="*/ 92335 w 70"/>
              <a:gd name="T35" fmla="*/ 92112 h 69"/>
              <a:gd name="T36" fmla="*/ 15389 w 70"/>
              <a:gd name="T37" fmla="*/ 92112 h 69"/>
              <a:gd name="T38" fmla="*/ 15389 w 70"/>
              <a:gd name="T39" fmla="*/ 15612 h 6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70" h="69">
                <a:moveTo>
                  <a:pt x="0" y="59"/>
                </a:moveTo>
                <a:lnTo>
                  <a:pt x="0" y="59"/>
                </a:lnTo>
                <a:lnTo>
                  <a:pt x="2" y="63"/>
                </a:lnTo>
                <a:lnTo>
                  <a:pt x="3" y="67"/>
                </a:lnTo>
                <a:lnTo>
                  <a:pt x="7" y="68"/>
                </a:lnTo>
                <a:lnTo>
                  <a:pt x="10" y="69"/>
                </a:lnTo>
                <a:lnTo>
                  <a:pt x="60" y="69"/>
                </a:lnTo>
                <a:lnTo>
                  <a:pt x="63" y="68"/>
                </a:lnTo>
                <a:lnTo>
                  <a:pt x="67" y="67"/>
                </a:lnTo>
                <a:lnTo>
                  <a:pt x="68" y="63"/>
                </a:lnTo>
                <a:lnTo>
                  <a:pt x="70" y="59"/>
                </a:lnTo>
                <a:lnTo>
                  <a:pt x="70" y="0"/>
                </a:lnTo>
                <a:lnTo>
                  <a:pt x="0" y="0"/>
                </a:lnTo>
                <a:lnTo>
                  <a:pt x="0" y="59"/>
                </a:lnTo>
                <a:close/>
                <a:moveTo>
                  <a:pt x="10" y="10"/>
                </a:moveTo>
                <a:lnTo>
                  <a:pt x="60" y="10"/>
                </a:lnTo>
                <a:lnTo>
                  <a:pt x="60" y="59"/>
                </a:lnTo>
                <a:lnTo>
                  <a:pt x="10" y="59"/>
                </a:lnTo>
                <a:lnTo>
                  <a:pt x="10"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89" name="Freeform 1154">
            <a:extLst>
              <a:ext uri="{FF2B5EF4-FFF2-40B4-BE49-F238E27FC236}">
                <a16:creationId xmlns:a16="http://schemas.microsoft.com/office/drawing/2014/main" id="{02EA002C-8BB8-413B-AB26-A7D4759942DA}"/>
              </a:ext>
            </a:extLst>
          </p:cNvPr>
          <p:cNvSpPr>
            <a:spLocks/>
          </p:cNvSpPr>
          <p:nvPr/>
        </p:nvSpPr>
        <p:spPr bwMode="auto">
          <a:xfrm>
            <a:off x="1291167" y="668867"/>
            <a:ext cx="179917" cy="44451"/>
          </a:xfrm>
          <a:custGeom>
            <a:avLst/>
            <a:gdLst>
              <a:gd name="T0" fmla="*/ 91064 w 88"/>
              <a:gd name="T1" fmla="*/ 16394 h 20"/>
              <a:gd name="T2" fmla="*/ 91064 w 88"/>
              <a:gd name="T3" fmla="*/ 0 h 20"/>
              <a:gd name="T4" fmla="*/ 44761 w 88"/>
              <a:gd name="T5" fmla="*/ 0 h 20"/>
              <a:gd name="T6" fmla="*/ 44761 w 88"/>
              <a:gd name="T7" fmla="*/ 16394 h 20"/>
              <a:gd name="T8" fmla="*/ 0 w 88"/>
              <a:gd name="T9" fmla="*/ 16394 h 20"/>
              <a:gd name="T10" fmla="*/ 0 w 88"/>
              <a:gd name="T11" fmla="*/ 32787 h 20"/>
              <a:gd name="T12" fmla="*/ 135825 w 88"/>
              <a:gd name="T13" fmla="*/ 32787 h 20"/>
              <a:gd name="T14" fmla="*/ 135825 w 88"/>
              <a:gd name="T15" fmla="*/ 16394 h 20"/>
              <a:gd name="T16" fmla="*/ 91064 w 88"/>
              <a:gd name="T17" fmla="*/ 16394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8" h="20">
                <a:moveTo>
                  <a:pt x="59" y="10"/>
                </a:moveTo>
                <a:lnTo>
                  <a:pt x="59" y="0"/>
                </a:lnTo>
                <a:lnTo>
                  <a:pt x="29" y="0"/>
                </a:lnTo>
                <a:lnTo>
                  <a:pt x="29" y="10"/>
                </a:lnTo>
                <a:lnTo>
                  <a:pt x="0" y="10"/>
                </a:lnTo>
                <a:lnTo>
                  <a:pt x="0" y="20"/>
                </a:lnTo>
                <a:lnTo>
                  <a:pt x="88" y="20"/>
                </a:lnTo>
                <a:lnTo>
                  <a:pt x="88" y="10"/>
                </a:lnTo>
                <a:lnTo>
                  <a:pt x="59"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90" name="Rectangle 1155">
            <a:extLst>
              <a:ext uri="{FF2B5EF4-FFF2-40B4-BE49-F238E27FC236}">
                <a16:creationId xmlns:a16="http://schemas.microsoft.com/office/drawing/2014/main" id="{DEDDF4C7-5232-4241-AF77-4DB57B07E364}"/>
              </a:ext>
            </a:extLst>
          </p:cNvPr>
          <p:cNvSpPr>
            <a:spLocks noChangeArrowheads="1"/>
          </p:cNvSpPr>
          <p:nvPr/>
        </p:nvSpPr>
        <p:spPr bwMode="auto">
          <a:xfrm>
            <a:off x="1352552" y="764118"/>
            <a:ext cx="19049" cy="6138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dirty="0">
              <a:latin typeface="Montserrat Light" panose="00000400000000000000" pitchFamily="2" charset="0"/>
            </a:endParaRPr>
          </a:p>
        </p:txBody>
      </p:sp>
      <p:sp>
        <p:nvSpPr>
          <p:cNvPr id="391" name="Rectangle 1156">
            <a:extLst>
              <a:ext uri="{FF2B5EF4-FFF2-40B4-BE49-F238E27FC236}">
                <a16:creationId xmlns:a16="http://schemas.microsoft.com/office/drawing/2014/main" id="{8A79A775-E94F-430B-BD97-E99CC0C42782}"/>
              </a:ext>
            </a:extLst>
          </p:cNvPr>
          <p:cNvSpPr>
            <a:spLocks noChangeArrowheads="1"/>
          </p:cNvSpPr>
          <p:nvPr/>
        </p:nvSpPr>
        <p:spPr bwMode="auto">
          <a:xfrm>
            <a:off x="1390651" y="764118"/>
            <a:ext cx="25400" cy="6138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dirty="0">
              <a:latin typeface="Montserrat Light" panose="00000400000000000000" pitchFamily="2" charset="0"/>
            </a:endParaRPr>
          </a:p>
        </p:txBody>
      </p:sp>
      <p:sp>
        <p:nvSpPr>
          <p:cNvPr id="392" name="Freeform 1157">
            <a:extLst>
              <a:ext uri="{FF2B5EF4-FFF2-40B4-BE49-F238E27FC236}">
                <a16:creationId xmlns:a16="http://schemas.microsoft.com/office/drawing/2014/main" id="{88C582F5-5094-48EA-B528-C74BC6553389}"/>
              </a:ext>
            </a:extLst>
          </p:cNvPr>
          <p:cNvSpPr>
            <a:spLocks noEditPoints="1"/>
          </p:cNvSpPr>
          <p:nvPr/>
        </p:nvSpPr>
        <p:spPr bwMode="auto">
          <a:xfrm>
            <a:off x="2252134" y="649818"/>
            <a:ext cx="230717" cy="213783"/>
          </a:xfrm>
          <a:custGeom>
            <a:avLst/>
            <a:gdLst>
              <a:gd name="T0" fmla="*/ 141498 w 109"/>
              <a:gd name="T1" fmla="*/ 96794 h 102"/>
              <a:gd name="T2" fmla="*/ 125599 w 109"/>
              <a:gd name="T3" fmla="*/ 103039 h 102"/>
              <a:gd name="T4" fmla="*/ 114470 w 109"/>
              <a:gd name="T5" fmla="*/ 113967 h 102"/>
              <a:gd name="T6" fmla="*/ 96982 w 109"/>
              <a:gd name="T7" fmla="*/ 88988 h 102"/>
              <a:gd name="T8" fmla="*/ 135138 w 109"/>
              <a:gd name="T9" fmla="*/ 0 h 102"/>
              <a:gd name="T10" fmla="*/ 38157 w 109"/>
              <a:gd name="T11" fmla="*/ 0 h 102"/>
              <a:gd name="T12" fmla="*/ 25438 w 109"/>
              <a:gd name="T13" fmla="*/ 7806 h 102"/>
              <a:gd name="T14" fmla="*/ 58825 w 109"/>
              <a:gd name="T15" fmla="*/ 113967 h 102"/>
              <a:gd name="T16" fmla="*/ 55645 w 109"/>
              <a:gd name="T17" fmla="*/ 106161 h 102"/>
              <a:gd name="T18" fmla="*/ 39747 w 109"/>
              <a:gd name="T19" fmla="*/ 98355 h 102"/>
              <a:gd name="T20" fmla="*/ 31797 w 109"/>
              <a:gd name="T21" fmla="*/ 96794 h 102"/>
              <a:gd name="T22" fmla="*/ 20668 w 109"/>
              <a:gd name="T23" fmla="*/ 98355 h 102"/>
              <a:gd name="T24" fmla="*/ 3180 w 109"/>
              <a:gd name="T25" fmla="*/ 115529 h 102"/>
              <a:gd name="T26" fmla="*/ 0 w 109"/>
              <a:gd name="T27" fmla="*/ 128018 h 102"/>
              <a:gd name="T28" fmla="*/ 0 w 109"/>
              <a:gd name="T29" fmla="*/ 134263 h 102"/>
              <a:gd name="T30" fmla="*/ 9539 w 109"/>
              <a:gd name="T31" fmla="*/ 148314 h 102"/>
              <a:gd name="T32" fmla="*/ 25438 w 109"/>
              <a:gd name="T33" fmla="*/ 159242 h 102"/>
              <a:gd name="T34" fmla="*/ 31797 w 109"/>
              <a:gd name="T35" fmla="*/ 159242 h 102"/>
              <a:gd name="T36" fmla="*/ 42926 w 109"/>
              <a:gd name="T37" fmla="*/ 156120 h 102"/>
              <a:gd name="T38" fmla="*/ 55645 w 109"/>
              <a:gd name="T39" fmla="*/ 151436 h 102"/>
              <a:gd name="T40" fmla="*/ 87442 w 109"/>
              <a:gd name="T41" fmla="*/ 106161 h 102"/>
              <a:gd name="T42" fmla="*/ 106521 w 109"/>
              <a:gd name="T43" fmla="*/ 134263 h 102"/>
              <a:gd name="T44" fmla="*/ 124009 w 109"/>
              <a:gd name="T45" fmla="*/ 154558 h 102"/>
              <a:gd name="T46" fmla="*/ 135138 w 109"/>
              <a:gd name="T47" fmla="*/ 159242 h 102"/>
              <a:gd name="T48" fmla="*/ 141498 w 109"/>
              <a:gd name="T49" fmla="*/ 159242 h 102"/>
              <a:gd name="T50" fmla="*/ 154217 w 109"/>
              <a:gd name="T51" fmla="*/ 156120 h 102"/>
              <a:gd name="T52" fmla="*/ 171705 w 109"/>
              <a:gd name="T53" fmla="*/ 138946 h 102"/>
              <a:gd name="T54" fmla="*/ 173295 w 109"/>
              <a:gd name="T55" fmla="*/ 128018 h 102"/>
              <a:gd name="T56" fmla="*/ 173295 w 109"/>
              <a:gd name="T57" fmla="*/ 121773 h 102"/>
              <a:gd name="T58" fmla="*/ 163756 w 109"/>
              <a:gd name="T59" fmla="*/ 106161 h 102"/>
              <a:gd name="T60" fmla="*/ 147857 w 109"/>
              <a:gd name="T61" fmla="*/ 98355 h 102"/>
              <a:gd name="T62" fmla="*/ 141498 w 109"/>
              <a:gd name="T63" fmla="*/ 96794 h 102"/>
              <a:gd name="T64" fmla="*/ 42926 w 109"/>
              <a:gd name="T65" fmla="*/ 138946 h 102"/>
              <a:gd name="T66" fmla="*/ 31797 w 109"/>
              <a:gd name="T67" fmla="*/ 143630 h 102"/>
              <a:gd name="T68" fmla="*/ 25438 w 109"/>
              <a:gd name="T69" fmla="*/ 143630 h 102"/>
              <a:gd name="T70" fmla="*/ 17488 w 109"/>
              <a:gd name="T71" fmla="*/ 134263 h 102"/>
              <a:gd name="T72" fmla="*/ 15899 w 109"/>
              <a:gd name="T73" fmla="*/ 128018 h 102"/>
              <a:gd name="T74" fmla="*/ 20668 w 109"/>
              <a:gd name="T75" fmla="*/ 118651 h 102"/>
              <a:gd name="T76" fmla="*/ 31797 w 109"/>
              <a:gd name="T77" fmla="*/ 112406 h 102"/>
              <a:gd name="T78" fmla="*/ 38157 w 109"/>
              <a:gd name="T79" fmla="*/ 113967 h 102"/>
              <a:gd name="T80" fmla="*/ 46106 w 109"/>
              <a:gd name="T81" fmla="*/ 121773 h 102"/>
              <a:gd name="T82" fmla="*/ 47696 w 109"/>
              <a:gd name="T83" fmla="*/ 128018 h 102"/>
              <a:gd name="T84" fmla="*/ 42926 w 109"/>
              <a:gd name="T85" fmla="*/ 138946 h 102"/>
              <a:gd name="T86" fmla="*/ 141498 w 109"/>
              <a:gd name="T87" fmla="*/ 143630 h 102"/>
              <a:gd name="T88" fmla="*/ 135138 w 109"/>
              <a:gd name="T89" fmla="*/ 143630 h 102"/>
              <a:gd name="T90" fmla="*/ 130369 w 109"/>
              <a:gd name="T91" fmla="*/ 138946 h 102"/>
              <a:gd name="T92" fmla="*/ 125599 w 109"/>
              <a:gd name="T93" fmla="*/ 128018 h 102"/>
              <a:gd name="T94" fmla="*/ 127189 w 109"/>
              <a:gd name="T95" fmla="*/ 121773 h 102"/>
              <a:gd name="T96" fmla="*/ 135138 w 109"/>
              <a:gd name="T97" fmla="*/ 113967 h 102"/>
              <a:gd name="T98" fmla="*/ 141498 w 109"/>
              <a:gd name="T99" fmla="*/ 112406 h 102"/>
              <a:gd name="T100" fmla="*/ 154217 w 109"/>
              <a:gd name="T101" fmla="*/ 118651 h 102"/>
              <a:gd name="T102" fmla="*/ 157396 w 109"/>
              <a:gd name="T103" fmla="*/ 128018 h 102"/>
              <a:gd name="T104" fmla="*/ 155807 w 109"/>
              <a:gd name="T105" fmla="*/ 134263 h 102"/>
              <a:gd name="T106" fmla="*/ 147857 w 109"/>
              <a:gd name="T107" fmla="*/ 143630 h 102"/>
              <a:gd name="T108" fmla="*/ 141498 w 109"/>
              <a:gd name="T109" fmla="*/ 143630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09" h="102">
                <a:moveTo>
                  <a:pt x="89" y="62"/>
                </a:moveTo>
                <a:lnTo>
                  <a:pt x="89" y="62"/>
                </a:lnTo>
                <a:lnTo>
                  <a:pt x="84" y="63"/>
                </a:lnTo>
                <a:lnTo>
                  <a:pt x="79" y="66"/>
                </a:lnTo>
                <a:lnTo>
                  <a:pt x="74" y="68"/>
                </a:lnTo>
                <a:lnTo>
                  <a:pt x="72" y="73"/>
                </a:lnTo>
                <a:lnTo>
                  <a:pt x="61" y="57"/>
                </a:lnTo>
                <a:lnTo>
                  <a:pt x="93" y="5"/>
                </a:lnTo>
                <a:lnTo>
                  <a:pt x="85" y="0"/>
                </a:lnTo>
                <a:lnTo>
                  <a:pt x="55" y="47"/>
                </a:lnTo>
                <a:lnTo>
                  <a:pt x="24" y="0"/>
                </a:lnTo>
                <a:lnTo>
                  <a:pt x="16" y="5"/>
                </a:lnTo>
                <a:lnTo>
                  <a:pt x="48" y="57"/>
                </a:lnTo>
                <a:lnTo>
                  <a:pt x="37" y="73"/>
                </a:lnTo>
                <a:lnTo>
                  <a:pt x="35" y="68"/>
                </a:lnTo>
                <a:lnTo>
                  <a:pt x="30" y="66"/>
                </a:lnTo>
                <a:lnTo>
                  <a:pt x="25" y="63"/>
                </a:lnTo>
                <a:lnTo>
                  <a:pt x="20" y="62"/>
                </a:lnTo>
                <a:lnTo>
                  <a:pt x="16" y="63"/>
                </a:lnTo>
                <a:lnTo>
                  <a:pt x="13" y="63"/>
                </a:lnTo>
                <a:lnTo>
                  <a:pt x="6" y="68"/>
                </a:lnTo>
                <a:lnTo>
                  <a:pt x="2" y="74"/>
                </a:lnTo>
                <a:lnTo>
                  <a:pt x="0" y="78"/>
                </a:lnTo>
                <a:lnTo>
                  <a:pt x="0" y="82"/>
                </a:lnTo>
                <a:lnTo>
                  <a:pt x="0" y="86"/>
                </a:lnTo>
                <a:lnTo>
                  <a:pt x="2" y="89"/>
                </a:lnTo>
                <a:lnTo>
                  <a:pt x="6" y="95"/>
                </a:lnTo>
                <a:lnTo>
                  <a:pt x="13" y="100"/>
                </a:lnTo>
                <a:lnTo>
                  <a:pt x="16" y="102"/>
                </a:lnTo>
                <a:lnTo>
                  <a:pt x="20" y="102"/>
                </a:lnTo>
                <a:lnTo>
                  <a:pt x="24" y="102"/>
                </a:lnTo>
                <a:lnTo>
                  <a:pt x="27" y="100"/>
                </a:lnTo>
                <a:lnTo>
                  <a:pt x="31" y="99"/>
                </a:lnTo>
                <a:lnTo>
                  <a:pt x="35" y="97"/>
                </a:lnTo>
                <a:lnTo>
                  <a:pt x="42" y="86"/>
                </a:lnTo>
                <a:lnTo>
                  <a:pt x="55" y="68"/>
                </a:lnTo>
                <a:lnTo>
                  <a:pt x="67" y="86"/>
                </a:lnTo>
                <a:lnTo>
                  <a:pt x="74" y="97"/>
                </a:lnTo>
                <a:lnTo>
                  <a:pt x="78" y="99"/>
                </a:lnTo>
                <a:lnTo>
                  <a:pt x="82" y="100"/>
                </a:lnTo>
                <a:lnTo>
                  <a:pt x="85" y="102"/>
                </a:lnTo>
                <a:lnTo>
                  <a:pt x="89" y="102"/>
                </a:lnTo>
                <a:lnTo>
                  <a:pt x="93" y="102"/>
                </a:lnTo>
                <a:lnTo>
                  <a:pt x="97" y="100"/>
                </a:lnTo>
                <a:lnTo>
                  <a:pt x="103" y="95"/>
                </a:lnTo>
                <a:lnTo>
                  <a:pt x="108" y="89"/>
                </a:lnTo>
                <a:lnTo>
                  <a:pt x="109" y="86"/>
                </a:lnTo>
                <a:lnTo>
                  <a:pt x="109" y="82"/>
                </a:lnTo>
                <a:lnTo>
                  <a:pt x="109" y="78"/>
                </a:lnTo>
                <a:lnTo>
                  <a:pt x="108" y="74"/>
                </a:lnTo>
                <a:lnTo>
                  <a:pt x="103" y="68"/>
                </a:lnTo>
                <a:lnTo>
                  <a:pt x="97" y="63"/>
                </a:lnTo>
                <a:lnTo>
                  <a:pt x="93" y="63"/>
                </a:lnTo>
                <a:lnTo>
                  <a:pt x="89" y="62"/>
                </a:lnTo>
                <a:close/>
                <a:moveTo>
                  <a:pt x="27" y="89"/>
                </a:moveTo>
                <a:lnTo>
                  <a:pt x="27" y="89"/>
                </a:lnTo>
                <a:lnTo>
                  <a:pt x="24" y="92"/>
                </a:lnTo>
                <a:lnTo>
                  <a:pt x="20" y="92"/>
                </a:lnTo>
                <a:lnTo>
                  <a:pt x="16" y="92"/>
                </a:lnTo>
                <a:lnTo>
                  <a:pt x="13" y="89"/>
                </a:lnTo>
                <a:lnTo>
                  <a:pt x="11" y="86"/>
                </a:lnTo>
                <a:lnTo>
                  <a:pt x="10" y="82"/>
                </a:lnTo>
                <a:lnTo>
                  <a:pt x="11" y="78"/>
                </a:lnTo>
                <a:lnTo>
                  <a:pt x="13" y="76"/>
                </a:lnTo>
                <a:lnTo>
                  <a:pt x="16" y="73"/>
                </a:lnTo>
                <a:lnTo>
                  <a:pt x="20" y="72"/>
                </a:lnTo>
                <a:lnTo>
                  <a:pt x="24" y="73"/>
                </a:lnTo>
                <a:lnTo>
                  <a:pt x="27" y="76"/>
                </a:lnTo>
                <a:lnTo>
                  <a:pt x="29" y="78"/>
                </a:lnTo>
                <a:lnTo>
                  <a:pt x="30" y="82"/>
                </a:lnTo>
                <a:lnTo>
                  <a:pt x="29" y="86"/>
                </a:lnTo>
                <a:lnTo>
                  <a:pt x="27" y="89"/>
                </a:lnTo>
                <a:close/>
                <a:moveTo>
                  <a:pt x="89" y="92"/>
                </a:moveTo>
                <a:lnTo>
                  <a:pt x="89" y="92"/>
                </a:lnTo>
                <a:lnTo>
                  <a:pt x="85" y="92"/>
                </a:lnTo>
                <a:lnTo>
                  <a:pt x="82" y="89"/>
                </a:lnTo>
                <a:lnTo>
                  <a:pt x="80" y="86"/>
                </a:lnTo>
                <a:lnTo>
                  <a:pt x="79" y="82"/>
                </a:lnTo>
                <a:lnTo>
                  <a:pt x="80" y="78"/>
                </a:lnTo>
                <a:lnTo>
                  <a:pt x="82" y="76"/>
                </a:lnTo>
                <a:lnTo>
                  <a:pt x="85" y="73"/>
                </a:lnTo>
                <a:lnTo>
                  <a:pt x="89" y="72"/>
                </a:lnTo>
                <a:lnTo>
                  <a:pt x="93" y="73"/>
                </a:lnTo>
                <a:lnTo>
                  <a:pt x="97" y="76"/>
                </a:lnTo>
                <a:lnTo>
                  <a:pt x="98" y="78"/>
                </a:lnTo>
                <a:lnTo>
                  <a:pt x="99" y="82"/>
                </a:lnTo>
                <a:lnTo>
                  <a:pt x="98" y="86"/>
                </a:lnTo>
                <a:lnTo>
                  <a:pt x="97" y="89"/>
                </a:lnTo>
                <a:lnTo>
                  <a:pt x="93" y="92"/>
                </a:lnTo>
                <a:lnTo>
                  <a:pt x="89" y="9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93" name="Freeform 1158">
            <a:extLst>
              <a:ext uri="{FF2B5EF4-FFF2-40B4-BE49-F238E27FC236}">
                <a16:creationId xmlns:a16="http://schemas.microsoft.com/office/drawing/2014/main" id="{D1FFCD67-17BE-427B-B583-2476DBB44F7A}"/>
              </a:ext>
            </a:extLst>
          </p:cNvPr>
          <p:cNvSpPr>
            <a:spLocks noEditPoints="1"/>
          </p:cNvSpPr>
          <p:nvPr/>
        </p:nvSpPr>
        <p:spPr bwMode="auto">
          <a:xfrm>
            <a:off x="778934" y="656168"/>
            <a:ext cx="224367" cy="232833"/>
          </a:xfrm>
          <a:custGeom>
            <a:avLst/>
            <a:gdLst>
              <a:gd name="T0" fmla="*/ 149875 w 108"/>
              <a:gd name="T1" fmla="*/ 149447 h 109"/>
              <a:gd name="T2" fmla="*/ 142069 w 108"/>
              <a:gd name="T3" fmla="*/ 149447 h 109"/>
              <a:gd name="T4" fmla="*/ 123334 w 108"/>
              <a:gd name="T5" fmla="*/ 146267 h 109"/>
              <a:gd name="T6" fmla="*/ 110845 w 108"/>
              <a:gd name="T7" fmla="*/ 131959 h 109"/>
              <a:gd name="T8" fmla="*/ 138946 w 108"/>
              <a:gd name="T9" fmla="*/ 101751 h 109"/>
              <a:gd name="T10" fmla="*/ 132702 w 108"/>
              <a:gd name="T11" fmla="*/ 87442 h 109"/>
              <a:gd name="T12" fmla="*/ 148313 w 108"/>
              <a:gd name="T13" fmla="*/ 84263 h 109"/>
              <a:gd name="T14" fmla="*/ 163925 w 108"/>
              <a:gd name="T15" fmla="*/ 71544 h 109"/>
              <a:gd name="T16" fmla="*/ 168609 w 108"/>
              <a:gd name="T17" fmla="*/ 54055 h 109"/>
              <a:gd name="T18" fmla="*/ 167048 w 108"/>
              <a:gd name="T19" fmla="*/ 38157 h 109"/>
              <a:gd name="T20" fmla="*/ 154558 w 108"/>
              <a:gd name="T21" fmla="*/ 22258 h 109"/>
              <a:gd name="T22" fmla="*/ 132702 w 108"/>
              <a:gd name="T23" fmla="*/ 15899 h 109"/>
              <a:gd name="T24" fmla="*/ 115528 w 108"/>
              <a:gd name="T25" fmla="*/ 20668 h 109"/>
              <a:gd name="T26" fmla="*/ 104600 w 108"/>
              <a:gd name="T27" fmla="*/ 6359 h 109"/>
              <a:gd name="T28" fmla="*/ 84305 w 108"/>
              <a:gd name="T29" fmla="*/ 0 h 109"/>
              <a:gd name="T30" fmla="*/ 59325 w 108"/>
              <a:gd name="T31" fmla="*/ 12719 h 109"/>
              <a:gd name="T32" fmla="*/ 43713 w 108"/>
              <a:gd name="T33" fmla="*/ 15899 h 109"/>
              <a:gd name="T34" fmla="*/ 28102 w 108"/>
              <a:gd name="T35" fmla="*/ 15899 h 109"/>
              <a:gd name="T36" fmla="*/ 9367 w 108"/>
              <a:gd name="T37" fmla="*/ 25438 h 109"/>
              <a:gd name="T38" fmla="*/ 0 w 108"/>
              <a:gd name="T39" fmla="*/ 46106 h 109"/>
              <a:gd name="T40" fmla="*/ 0 w 108"/>
              <a:gd name="T41" fmla="*/ 58825 h 109"/>
              <a:gd name="T42" fmla="*/ 9367 w 108"/>
              <a:gd name="T43" fmla="*/ 76313 h 109"/>
              <a:gd name="T44" fmla="*/ 28102 w 108"/>
              <a:gd name="T45" fmla="*/ 87442 h 109"/>
              <a:gd name="T46" fmla="*/ 60887 w 108"/>
              <a:gd name="T47" fmla="*/ 101751 h 109"/>
              <a:gd name="T48" fmla="*/ 60887 w 108"/>
              <a:gd name="T49" fmla="*/ 117650 h 109"/>
              <a:gd name="T50" fmla="*/ 56203 w 108"/>
              <a:gd name="T51" fmla="*/ 138318 h 109"/>
              <a:gd name="T52" fmla="*/ 40591 w 108"/>
              <a:gd name="T53" fmla="*/ 147857 h 109"/>
              <a:gd name="T54" fmla="*/ 20296 w 108"/>
              <a:gd name="T55" fmla="*/ 149447 h 109"/>
              <a:gd name="T56" fmla="*/ 17173 w 108"/>
              <a:gd name="T57" fmla="*/ 149447 h 109"/>
              <a:gd name="T58" fmla="*/ 9367 w 108"/>
              <a:gd name="T59" fmla="*/ 154217 h 109"/>
              <a:gd name="T60" fmla="*/ 7806 w 108"/>
              <a:gd name="T61" fmla="*/ 163756 h 109"/>
              <a:gd name="T62" fmla="*/ 15612 w 108"/>
              <a:gd name="T63" fmla="*/ 173295 h 109"/>
              <a:gd name="T64" fmla="*/ 149875 w 108"/>
              <a:gd name="T65" fmla="*/ 173295 h 109"/>
              <a:gd name="T66" fmla="*/ 159242 w 108"/>
              <a:gd name="T67" fmla="*/ 166936 h 109"/>
              <a:gd name="T68" fmla="*/ 162364 w 108"/>
              <a:gd name="T69" fmla="*/ 157396 h 109"/>
              <a:gd name="T70" fmla="*/ 151436 w 108"/>
              <a:gd name="T71" fmla="*/ 149447 h 109"/>
              <a:gd name="T72" fmla="*/ 35907 w 108"/>
              <a:gd name="T73" fmla="*/ 71544 h 109"/>
              <a:gd name="T74" fmla="*/ 20296 w 108"/>
              <a:gd name="T75" fmla="*/ 66774 h 109"/>
              <a:gd name="T76" fmla="*/ 15612 w 108"/>
              <a:gd name="T77" fmla="*/ 54055 h 109"/>
              <a:gd name="T78" fmla="*/ 26540 w 108"/>
              <a:gd name="T79" fmla="*/ 33387 h 109"/>
              <a:gd name="T80" fmla="*/ 43713 w 108"/>
              <a:gd name="T81" fmla="*/ 33387 h 109"/>
              <a:gd name="T82" fmla="*/ 53081 w 108"/>
              <a:gd name="T83" fmla="*/ 39747 h 109"/>
              <a:gd name="T84" fmla="*/ 64009 w 108"/>
              <a:gd name="T85" fmla="*/ 38157 h 109"/>
              <a:gd name="T86" fmla="*/ 67131 w 108"/>
              <a:gd name="T87" fmla="*/ 25438 h 109"/>
              <a:gd name="T88" fmla="*/ 84305 w 108"/>
              <a:gd name="T89" fmla="*/ 15899 h 109"/>
              <a:gd name="T90" fmla="*/ 98355 w 108"/>
              <a:gd name="T91" fmla="*/ 22258 h 109"/>
              <a:gd name="T92" fmla="*/ 104600 w 108"/>
              <a:gd name="T93" fmla="*/ 33387 h 109"/>
              <a:gd name="T94" fmla="*/ 109284 w 108"/>
              <a:gd name="T95" fmla="*/ 39747 h 109"/>
              <a:gd name="T96" fmla="*/ 117090 w 108"/>
              <a:gd name="T97" fmla="*/ 38157 h 109"/>
              <a:gd name="T98" fmla="*/ 132702 w 108"/>
              <a:gd name="T99" fmla="*/ 31797 h 109"/>
              <a:gd name="T100" fmla="*/ 151436 w 108"/>
              <a:gd name="T101" fmla="*/ 44516 h 109"/>
              <a:gd name="T102" fmla="*/ 151436 w 108"/>
              <a:gd name="T103" fmla="*/ 62005 h 109"/>
              <a:gd name="T104" fmla="*/ 132702 w 108"/>
              <a:gd name="T105" fmla="*/ 71544 h 109"/>
              <a:gd name="T106" fmla="*/ 96794 w 108"/>
              <a:gd name="T107" fmla="*/ 71544 h 109"/>
              <a:gd name="T108" fmla="*/ 92110 w 108"/>
              <a:gd name="T109" fmla="*/ 79493 h 109"/>
              <a:gd name="T110" fmla="*/ 76499 w 108"/>
              <a:gd name="T111" fmla="*/ 79493 h 109"/>
              <a:gd name="T112" fmla="*/ 74937 w 108"/>
              <a:gd name="T113" fmla="*/ 73134 h 109"/>
              <a:gd name="T114" fmla="*/ 68693 w 108"/>
              <a:gd name="T115" fmla="*/ 71544 h 109"/>
              <a:gd name="T116" fmla="*/ 64009 w 108"/>
              <a:gd name="T117" fmla="*/ 149447 h 109"/>
              <a:gd name="T118" fmla="*/ 76499 w 108"/>
              <a:gd name="T119" fmla="*/ 117650 h 109"/>
              <a:gd name="T120" fmla="*/ 93672 w 108"/>
              <a:gd name="T121" fmla="*/ 130369 h 109"/>
              <a:gd name="T122" fmla="*/ 110845 w 108"/>
              <a:gd name="T123" fmla="*/ 155807 h 109"/>
              <a:gd name="T124" fmla="*/ 56203 w 108"/>
              <a:gd name="T125" fmla="*/ 157396 h 10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08" h="109">
                <a:moveTo>
                  <a:pt x="97" y="94"/>
                </a:moveTo>
                <a:lnTo>
                  <a:pt x="96" y="94"/>
                </a:lnTo>
                <a:lnTo>
                  <a:pt x="95" y="94"/>
                </a:lnTo>
                <a:lnTo>
                  <a:pt x="91" y="94"/>
                </a:lnTo>
                <a:lnTo>
                  <a:pt x="83" y="93"/>
                </a:lnTo>
                <a:lnTo>
                  <a:pt x="79" y="92"/>
                </a:lnTo>
                <a:lnTo>
                  <a:pt x="75" y="89"/>
                </a:lnTo>
                <a:lnTo>
                  <a:pt x="73" y="87"/>
                </a:lnTo>
                <a:lnTo>
                  <a:pt x="71" y="83"/>
                </a:lnTo>
                <a:lnTo>
                  <a:pt x="69" y="74"/>
                </a:lnTo>
                <a:lnTo>
                  <a:pt x="89" y="74"/>
                </a:lnTo>
                <a:lnTo>
                  <a:pt x="89" y="64"/>
                </a:lnTo>
                <a:lnTo>
                  <a:pt x="69" y="64"/>
                </a:lnTo>
                <a:lnTo>
                  <a:pt x="69" y="55"/>
                </a:lnTo>
                <a:lnTo>
                  <a:pt x="85" y="55"/>
                </a:lnTo>
                <a:lnTo>
                  <a:pt x="90" y="55"/>
                </a:lnTo>
                <a:lnTo>
                  <a:pt x="95" y="53"/>
                </a:lnTo>
                <a:lnTo>
                  <a:pt x="99" y="51"/>
                </a:lnTo>
                <a:lnTo>
                  <a:pt x="102" y="48"/>
                </a:lnTo>
                <a:lnTo>
                  <a:pt x="105" y="45"/>
                </a:lnTo>
                <a:lnTo>
                  <a:pt x="107" y="41"/>
                </a:lnTo>
                <a:lnTo>
                  <a:pt x="108" y="37"/>
                </a:lnTo>
                <a:lnTo>
                  <a:pt x="108" y="34"/>
                </a:lnTo>
                <a:lnTo>
                  <a:pt x="108" y="29"/>
                </a:lnTo>
                <a:lnTo>
                  <a:pt x="107" y="24"/>
                </a:lnTo>
                <a:lnTo>
                  <a:pt x="105" y="20"/>
                </a:lnTo>
                <a:lnTo>
                  <a:pt x="102" y="16"/>
                </a:lnTo>
                <a:lnTo>
                  <a:pt x="99" y="14"/>
                </a:lnTo>
                <a:lnTo>
                  <a:pt x="95" y="11"/>
                </a:lnTo>
                <a:lnTo>
                  <a:pt x="90" y="10"/>
                </a:lnTo>
                <a:lnTo>
                  <a:pt x="85" y="10"/>
                </a:lnTo>
                <a:lnTo>
                  <a:pt x="80" y="10"/>
                </a:lnTo>
                <a:lnTo>
                  <a:pt x="74" y="13"/>
                </a:lnTo>
                <a:lnTo>
                  <a:pt x="70" y="8"/>
                </a:lnTo>
                <a:lnTo>
                  <a:pt x="67" y="4"/>
                </a:lnTo>
                <a:lnTo>
                  <a:pt x="60" y="2"/>
                </a:lnTo>
                <a:lnTo>
                  <a:pt x="54" y="0"/>
                </a:lnTo>
                <a:lnTo>
                  <a:pt x="48" y="2"/>
                </a:lnTo>
                <a:lnTo>
                  <a:pt x="42" y="4"/>
                </a:lnTo>
                <a:lnTo>
                  <a:pt x="38" y="8"/>
                </a:lnTo>
                <a:lnTo>
                  <a:pt x="34" y="13"/>
                </a:lnTo>
                <a:lnTo>
                  <a:pt x="28" y="10"/>
                </a:lnTo>
                <a:lnTo>
                  <a:pt x="23" y="10"/>
                </a:lnTo>
                <a:lnTo>
                  <a:pt x="18" y="10"/>
                </a:lnTo>
                <a:lnTo>
                  <a:pt x="13" y="11"/>
                </a:lnTo>
                <a:lnTo>
                  <a:pt x="10" y="14"/>
                </a:lnTo>
                <a:lnTo>
                  <a:pt x="6" y="16"/>
                </a:lnTo>
                <a:lnTo>
                  <a:pt x="4" y="20"/>
                </a:lnTo>
                <a:lnTo>
                  <a:pt x="1" y="24"/>
                </a:lnTo>
                <a:lnTo>
                  <a:pt x="0" y="29"/>
                </a:lnTo>
                <a:lnTo>
                  <a:pt x="0" y="34"/>
                </a:lnTo>
                <a:lnTo>
                  <a:pt x="0" y="37"/>
                </a:lnTo>
                <a:lnTo>
                  <a:pt x="1" y="41"/>
                </a:lnTo>
                <a:lnTo>
                  <a:pt x="4" y="45"/>
                </a:lnTo>
                <a:lnTo>
                  <a:pt x="6" y="48"/>
                </a:lnTo>
                <a:lnTo>
                  <a:pt x="10" y="51"/>
                </a:lnTo>
                <a:lnTo>
                  <a:pt x="13" y="53"/>
                </a:lnTo>
                <a:lnTo>
                  <a:pt x="18" y="55"/>
                </a:lnTo>
                <a:lnTo>
                  <a:pt x="23" y="55"/>
                </a:lnTo>
                <a:lnTo>
                  <a:pt x="39" y="55"/>
                </a:lnTo>
                <a:lnTo>
                  <a:pt x="39" y="64"/>
                </a:lnTo>
                <a:lnTo>
                  <a:pt x="20" y="64"/>
                </a:lnTo>
                <a:lnTo>
                  <a:pt x="20" y="74"/>
                </a:lnTo>
                <a:lnTo>
                  <a:pt x="39" y="74"/>
                </a:lnTo>
                <a:lnTo>
                  <a:pt x="37" y="83"/>
                </a:lnTo>
                <a:lnTo>
                  <a:pt x="36" y="87"/>
                </a:lnTo>
                <a:lnTo>
                  <a:pt x="33" y="89"/>
                </a:lnTo>
                <a:lnTo>
                  <a:pt x="30" y="92"/>
                </a:lnTo>
                <a:lnTo>
                  <a:pt x="26" y="93"/>
                </a:lnTo>
                <a:lnTo>
                  <a:pt x="17" y="94"/>
                </a:lnTo>
                <a:lnTo>
                  <a:pt x="13" y="94"/>
                </a:lnTo>
                <a:lnTo>
                  <a:pt x="12" y="94"/>
                </a:lnTo>
                <a:lnTo>
                  <a:pt x="11" y="94"/>
                </a:lnTo>
                <a:lnTo>
                  <a:pt x="9" y="95"/>
                </a:lnTo>
                <a:lnTo>
                  <a:pt x="6" y="97"/>
                </a:lnTo>
                <a:lnTo>
                  <a:pt x="5" y="99"/>
                </a:lnTo>
                <a:lnTo>
                  <a:pt x="5" y="103"/>
                </a:lnTo>
                <a:lnTo>
                  <a:pt x="6" y="105"/>
                </a:lnTo>
                <a:lnTo>
                  <a:pt x="7" y="106"/>
                </a:lnTo>
                <a:lnTo>
                  <a:pt x="10" y="109"/>
                </a:lnTo>
                <a:lnTo>
                  <a:pt x="12" y="109"/>
                </a:lnTo>
                <a:lnTo>
                  <a:pt x="96" y="109"/>
                </a:lnTo>
                <a:lnTo>
                  <a:pt x="99" y="109"/>
                </a:lnTo>
                <a:lnTo>
                  <a:pt x="101" y="106"/>
                </a:lnTo>
                <a:lnTo>
                  <a:pt x="102" y="105"/>
                </a:lnTo>
                <a:lnTo>
                  <a:pt x="104" y="101"/>
                </a:lnTo>
                <a:lnTo>
                  <a:pt x="104" y="99"/>
                </a:lnTo>
                <a:lnTo>
                  <a:pt x="102" y="97"/>
                </a:lnTo>
                <a:lnTo>
                  <a:pt x="100" y="95"/>
                </a:lnTo>
                <a:lnTo>
                  <a:pt x="97" y="94"/>
                </a:lnTo>
                <a:close/>
                <a:moveTo>
                  <a:pt x="44" y="45"/>
                </a:moveTo>
                <a:lnTo>
                  <a:pt x="23" y="45"/>
                </a:lnTo>
                <a:lnTo>
                  <a:pt x="18" y="44"/>
                </a:lnTo>
                <a:lnTo>
                  <a:pt x="13" y="42"/>
                </a:lnTo>
                <a:lnTo>
                  <a:pt x="11" y="39"/>
                </a:lnTo>
                <a:lnTo>
                  <a:pt x="10" y="34"/>
                </a:lnTo>
                <a:lnTo>
                  <a:pt x="11" y="28"/>
                </a:lnTo>
                <a:lnTo>
                  <a:pt x="13" y="24"/>
                </a:lnTo>
                <a:lnTo>
                  <a:pt x="17" y="21"/>
                </a:lnTo>
                <a:lnTo>
                  <a:pt x="23" y="20"/>
                </a:lnTo>
                <a:lnTo>
                  <a:pt x="28" y="21"/>
                </a:lnTo>
                <a:lnTo>
                  <a:pt x="33" y="24"/>
                </a:lnTo>
                <a:lnTo>
                  <a:pt x="34" y="25"/>
                </a:lnTo>
                <a:lnTo>
                  <a:pt x="38" y="25"/>
                </a:lnTo>
                <a:lnTo>
                  <a:pt x="41" y="24"/>
                </a:lnTo>
                <a:lnTo>
                  <a:pt x="42" y="21"/>
                </a:lnTo>
                <a:lnTo>
                  <a:pt x="43" y="16"/>
                </a:lnTo>
                <a:lnTo>
                  <a:pt x="46" y="14"/>
                </a:lnTo>
                <a:lnTo>
                  <a:pt x="49" y="11"/>
                </a:lnTo>
                <a:lnTo>
                  <a:pt x="54" y="10"/>
                </a:lnTo>
                <a:lnTo>
                  <a:pt x="59" y="11"/>
                </a:lnTo>
                <a:lnTo>
                  <a:pt x="63" y="14"/>
                </a:lnTo>
                <a:lnTo>
                  <a:pt x="65" y="16"/>
                </a:lnTo>
                <a:lnTo>
                  <a:pt x="67" y="21"/>
                </a:lnTo>
                <a:lnTo>
                  <a:pt x="68" y="24"/>
                </a:lnTo>
                <a:lnTo>
                  <a:pt x="70" y="25"/>
                </a:lnTo>
                <a:lnTo>
                  <a:pt x="74" y="25"/>
                </a:lnTo>
                <a:lnTo>
                  <a:pt x="75" y="24"/>
                </a:lnTo>
                <a:lnTo>
                  <a:pt x="80" y="21"/>
                </a:lnTo>
                <a:lnTo>
                  <a:pt x="85" y="20"/>
                </a:lnTo>
                <a:lnTo>
                  <a:pt x="91" y="21"/>
                </a:lnTo>
                <a:lnTo>
                  <a:pt x="95" y="24"/>
                </a:lnTo>
                <a:lnTo>
                  <a:pt x="97" y="28"/>
                </a:lnTo>
                <a:lnTo>
                  <a:pt x="99" y="34"/>
                </a:lnTo>
                <a:lnTo>
                  <a:pt x="97" y="39"/>
                </a:lnTo>
                <a:lnTo>
                  <a:pt x="95" y="42"/>
                </a:lnTo>
                <a:lnTo>
                  <a:pt x="90" y="44"/>
                </a:lnTo>
                <a:lnTo>
                  <a:pt x="85" y="45"/>
                </a:lnTo>
                <a:lnTo>
                  <a:pt x="64" y="45"/>
                </a:lnTo>
                <a:lnTo>
                  <a:pt x="62" y="45"/>
                </a:lnTo>
                <a:lnTo>
                  <a:pt x="60" y="46"/>
                </a:lnTo>
                <a:lnTo>
                  <a:pt x="59" y="47"/>
                </a:lnTo>
                <a:lnTo>
                  <a:pt x="59" y="50"/>
                </a:lnTo>
                <a:lnTo>
                  <a:pt x="59" y="64"/>
                </a:lnTo>
                <a:lnTo>
                  <a:pt x="49" y="64"/>
                </a:lnTo>
                <a:lnTo>
                  <a:pt x="49" y="50"/>
                </a:lnTo>
                <a:lnTo>
                  <a:pt x="49" y="47"/>
                </a:lnTo>
                <a:lnTo>
                  <a:pt x="48" y="46"/>
                </a:lnTo>
                <a:lnTo>
                  <a:pt x="47" y="45"/>
                </a:lnTo>
                <a:lnTo>
                  <a:pt x="44" y="45"/>
                </a:lnTo>
                <a:close/>
                <a:moveTo>
                  <a:pt x="36" y="99"/>
                </a:moveTo>
                <a:lnTo>
                  <a:pt x="36" y="99"/>
                </a:lnTo>
                <a:lnTo>
                  <a:pt x="41" y="94"/>
                </a:lnTo>
                <a:lnTo>
                  <a:pt x="46" y="89"/>
                </a:lnTo>
                <a:lnTo>
                  <a:pt x="48" y="82"/>
                </a:lnTo>
                <a:lnTo>
                  <a:pt x="49" y="74"/>
                </a:lnTo>
                <a:lnTo>
                  <a:pt x="59" y="74"/>
                </a:lnTo>
                <a:lnTo>
                  <a:pt x="60" y="82"/>
                </a:lnTo>
                <a:lnTo>
                  <a:pt x="63" y="88"/>
                </a:lnTo>
                <a:lnTo>
                  <a:pt x="67" y="94"/>
                </a:lnTo>
                <a:lnTo>
                  <a:pt x="71" y="98"/>
                </a:lnTo>
                <a:lnTo>
                  <a:pt x="73" y="99"/>
                </a:lnTo>
                <a:lnTo>
                  <a:pt x="36" y="9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94" name="Freeform 1159">
            <a:extLst>
              <a:ext uri="{FF2B5EF4-FFF2-40B4-BE49-F238E27FC236}">
                <a16:creationId xmlns:a16="http://schemas.microsoft.com/office/drawing/2014/main" id="{AFFE2199-CBC5-44A6-8305-063BD884712A}"/>
              </a:ext>
            </a:extLst>
          </p:cNvPr>
          <p:cNvSpPr>
            <a:spLocks noEditPoints="1"/>
          </p:cNvSpPr>
          <p:nvPr/>
        </p:nvSpPr>
        <p:spPr bwMode="auto">
          <a:xfrm>
            <a:off x="3270251" y="656168"/>
            <a:ext cx="169333" cy="207433"/>
          </a:xfrm>
          <a:custGeom>
            <a:avLst/>
            <a:gdLst>
              <a:gd name="T0" fmla="*/ 54425 w 79"/>
              <a:gd name="T1" fmla="*/ 154560 h 99"/>
              <a:gd name="T2" fmla="*/ 54425 w 79"/>
              <a:gd name="T3" fmla="*/ 154560 h 99"/>
              <a:gd name="T4" fmla="*/ 52824 w 79"/>
              <a:gd name="T5" fmla="*/ 154560 h 99"/>
              <a:gd name="T6" fmla="*/ 52824 w 79"/>
              <a:gd name="T7" fmla="*/ 154560 h 99"/>
              <a:gd name="T8" fmla="*/ 49623 w 79"/>
              <a:gd name="T9" fmla="*/ 151438 h 99"/>
              <a:gd name="T10" fmla="*/ 46421 w 79"/>
              <a:gd name="T11" fmla="*/ 146754 h 99"/>
              <a:gd name="T12" fmla="*/ 46421 w 79"/>
              <a:gd name="T13" fmla="*/ 93673 h 99"/>
              <a:gd name="T14" fmla="*/ 8004 w 79"/>
              <a:gd name="T15" fmla="*/ 93673 h 99"/>
              <a:gd name="T16" fmla="*/ 8004 w 79"/>
              <a:gd name="T17" fmla="*/ 93673 h 99"/>
              <a:gd name="T18" fmla="*/ 3201 w 79"/>
              <a:gd name="T19" fmla="*/ 90550 h 99"/>
              <a:gd name="T20" fmla="*/ 0 w 79"/>
              <a:gd name="T21" fmla="*/ 88989 h 99"/>
              <a:gd name="T22" fmla="*/ 0 w 79"/>
              <a:gd name="T23" fmla="*/ 88989 h 99"/>
              <a:gd name="T24" fmla="*/ 0 w 79"/>
              <a:gd name="T25" fmla="*/ 85867 h 99"/>
              <a:gd name="T26" fmla="*/ 1601 w 79"/>
              <a:gd name="T27" fmla="*/ 79622 h 99"/>
              <a:gd name="T28" fmla="*/ 64029 w 79"/>
              <a:gd name="T29" fmla="*/ 3122 h 99"/>
              <a:gd name="T30" fmla="*/ 64029 w 79"/>
              <a:gd name="T31" fmla="*/ 3122 h 99"/>
              <a:gd name="T32" fmla="*/ 68832 w 79"/>
              <a:gd name="T33" fmla="*/ 0 h 99"/>
              <a:gd name="T34" fmla="*/ 72033 w 79"/>
              <a:gd name="T35" fmla="*/ 0 h 99"/>
              <a:gd name="T36" fmla="*/ 72033 w 79"/>
              <a:gd name="T37" fmla="*/ 0 h 99"/>
              <a:gd name="T38" fmla="*/ 76835 w 79"/>
              <a:gd name="T39" fmla="*/ 4684 h 99"/>
              <a:gd name="T40" fmla="*/ 78436 w 79"/>
              <a:gd name="T41" fmla="*/ 7806 h 99"/>
              <a:gd name="T42" fmla="*/ 78436 w 79"/>
              <a:gd name="T43" fmla="*/ 62448 h 99"/>
              <a:gd name="T44" fmla="*/ 118454 w 79"/>
              <a:gd name="T45" fmla="*/ 62448 h 99"/>
              <a:gd name="T46" fmla="*/ 118454 w 79"/>
              <a:gd name="T47" fmla="*/ 62448 h 99"/>
              <a:gd name="T48" fmla="*/ 121656 w 79"/>
              <a:gd name="T49" fmla="*/ 64010 h 99"/>
              <a:gd name="T50" fmla="*/ 126458 w 79"/>
              <a:gd name="T51" fmla="*/ 65571 h 99"/>
              <a:gd name="T52" fmla="*/ 126458 w 79"/>
              <a:gd name="T53" fmla="*/ 65571 h 99"/>
              <a:gd name="T54" fmla="*/ 126458 w 79"/>
              <a:gd name="T55" fmla="*/ 70255 h 99"/>
              <a:gd name="T56" fmla="*/ 123257 w 79"/>
              <a:gd name="T57" fmla="*/ 73377 h 99"/>
              <a:gd name="T58" fmla="*/ 60828 w 79"/>
              <a:gd name="T59" fmla="*/ 151438 h 99"/>
              <a:gd name="T60" fmla="*/ 60828 w 79"/>
              <a:gd name="T61" fmla="*/ 151438 h 99"/>
              <a:gd name="T62" fmla="*/ 59227 w 79"/>
              <a:gd name="T63" fmla="*/ 154560 h 99"/>
              <a:gd name="T64" fmla="*/ 54425 w 79"/>
              <a:gd name="T65" fmla="*/ 154560 h 99"/>
              <a:gd name="T66" fmla="*/ 54425 w 79"/>
              <a:gd name="T67" fmla="*/ 154560 h 99"/>
              <a:gd name="T68" fmla="*/ 22410 w 79"/>
              <a:gd name="T69" fmla="*/ 78061 h 99"/>
              <a:gd name="T70" fmla="*/ 54425 w 79"/>
              <a:gd name="T71" fmla="*/ 78061 h 99"/>
              <a:gd name="T72" fmla="*/ 54425 w 79"/>
              <a:gd name="T73" fmla="*/ 78061 h 99"/>
              <a:gd name="T74" fmla="*/ 59227 w 79"/>
              <a:gd name="T75" fmla="*/ 78061 h 99"/>
              <a:gd name="T76" fmla="*/ 60828 w 79"/>
              <a:gd name="T77" fmla="*/ 79622 h 99"/>
              <a:gd name="T78" fmla="*/ 62429 w 79"/>
              <a:gd name="T79" fmla="*/ 81183 h 99"/>
              <a:gd name="T80" fmla="*/ 62429 w 79"/>
              <a:gd name="T81" fmla="*/ 85867 h 99"/>
              <a:gd name="T82" fmla="*/ 62429 w 79"/>
              <a:gd name="T83" fmla="*/ 126458 h 99"/>
              <a:gd name="T84" fmla="*/ 102447 w 79"/>
              <a:gd name="T85" fmla="*/ 78061 h 99"/>
              <a:gd name="T86" fmla="*/ 70432 w 79"/>
              <a:gd name="T87" fmla="*/ 78061 h 99"/>
              <a:gd name="T88" fmla="*/ 70432 w 79"/>
              <a:gd name="T89" fmla="*/ 78061 h 99"/>
              <a:gd name="T90" fmla="*/ 67231 w 79"/>
              <a:gd name="T91" fmla="*/ 78061 h 99"/>
              <a:gd name="T92" fmla="*/ 64029 w 79"/>
              <a:gd name="T93" fmla="*/ 74938 h 99"/>
              <a:gd name="T94" fmla="*/ 62429 w 79"/>
              <a:gd name="T95" fmla="*/ 73377 h 99"/>
              <a:gd name="T96" fmla="*/ 62429 w 79"/>
              <a:gd name="T97" fmla="*/ 70255 h 99"/>
              <a:gd name="T98" fmla="*/ 62429 w 79"/>
              <a:gd name="T99" fmla="*/ 29663 h 99"/>
              <a:gd name="T100" fmla="*/ 22410 w 79"/>
              <a:gd name="T101" fmla="*/ 78061 h 9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79" h="99">
                <a:moveTo>
                  <a:pt x="34" y="99"/>
                </a:moveTo>
                <a:lnTo>
                  <a:pt x="34" y="99"/>
                </a:lnTo>
                <a:lnTo>
                  <a:pt x="33" y="99"/>
                </a:lnTo>
                <a:lnTo>
                  <a:pt x="31" y="97"/>
                </a:lnTo>
                <a:lnTo>
                  <a:pt x="29" y="94"/>
                </a:lnTo>
                <a:lnTo>
                  <a:pt x="29" y="60"/>
                </a:lnTo>
                <a:lnTo>
                  <a:pt x="5" y="60"/>
                </a:lnTo>
                <a:lnTo>
                  <a:pt x="2" y="58"/>
                </a:lnTo>
                <a:lnTo>
                  <a:pt x="0" y="57"/>
                </a:lnTo>
                <a:lnTo>
                  <a:pt x="0" y="55"/>
                </a:lnTo>
                <a:lnTo>
                  <a:pt x="1" y="51"/>
                </a:lnTo>
                <a:lnTo>
                  <a:pt x="40" y="2"/>
                </a:lnTo>
                <a:lnTo>
                  <a:pt x="43" y="0"/>
                </a:lnTo>
                <a:lnTo>
                  <a:pt x="45" y="0"/>
                </a:lnTo>
                <a:lnTo>
                  <a:pt x="48" y="3"/>
                </a:lnTo>
                <a:lnTo>
                  <a:pt x="49" y="5"/>
                </a:lnTo>
                <a:lnTo>
                  <a:pt x="49" y="40"/>
                </a:lnTo>
                <a:lnTo>
                  <a:pt x="74" y="40"/>
                </a:lnTo>
                <a:lnTo>
                  <a:pt x="76" y="41"/>
                </a:lnTo>
                <a:lnTo>
                  <a:pt x="79" y="42"/>
                </a:lnTo>
                <a:lnTo>
                  <a:pt x="79" y="45"/>
                </a:lnTo>
                <a:lnTo>
                  <a:pt x="77" y="47"/>
                </a:lnTo>
                <a:lnTo>
                  <a:pt x="38" y="97"/>
                </a:lnTo>
                <a:lnTo>
                  <a:pt x="37" y="99"/>
                </a:lnTo>
                <a:lnTo>
                  <a:pt x="34" y="99"/>
                </a:lnTo>
                <a:close/>
                <a:moveTo>
                  <a:pt x="14" y="50"/>
                </a:moveTo>
                <a:lnTo>
                  <a:pt x="34" y="50"/>
                </a:lnTo>
                <a:lnTo>
                  <a:pt x="37" y="50"/>
                </a:lnTo>
                <a:lnTo>
                  <a:pt x="38" y="51"/>
                </a:lnTo>
                <a:lnTo>
                  <a:pt x="39" y="52"/>
                </a:lnTo>
                <a:lnTo>
                  <a:pt x="39" y="55"/>
                </a:lnTo>
                <a:lnTo>
                  <a:pt x="39" y="81"/>
                </a:lnTo>
                <a:lnTo>
                  <a:pt x="64" y="50"/>
                </a:lnTo>
                <a:lnTo>
                  <a:pt x="44" y="50"/>
                </a:lnTo>
                <a:lnTo>
                  <a:pt x="42" y="50"/>
                </a:lnTo>
                <a:lnTo>
                  <a:pt x="40" y="48"/>
                </a:lnTo>
                <a:lnTo>
                  <a:pt x="39" y="47"/>
                </a:lnTo>
                <a:lnTo>
                  <a:pt x="39" y="45"/>
                </a:lnTo>
                <a:lnTo>
                  <a:pt x="39" y="19"/>
                </a:lnTo>
                <a:lnTo>
                  <a:pt x="14" y="5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95" name="Freeform 1160">
            <a:extLst>
              <a:ext uri="{FF2B5EF4-FFF2-40B4-BE49-F238E27FC236}">
                <a16:creationId xmlns:a16="http://schemas.microsoft.com/office/drawing/2014/main" id="{8853C5AF-AEB9-470E-B57F-C9F75964E7E1}"/>
              </a:ext>
            </a:extLst>
          </p:cNvPr>
          <p:cNvSpPr>
            <a:spLocks/>
          </p:cNvSpPr>
          <p:nvPr/>
        </p:nvSpPr>
        <p:spPr bwMode="auto">
          <a:xfrm>
            <a:off x="3869267" y="745067"/>
            <a:ext cx="57151" cy="35984"/>
          </a:xfrm>
          <a:custGeom>
            <a:avLst/>
            <a:gdLst>
              <a:gd name="T0" fmla="*/ 15055 w 28"/>
              <a:gd name="T1" fmla="*/ 15612 h 18"/>
              <a:gd name="T2" fmla="*/ 21077 w 28"/>
              <a:gd name="T3" fmla="*/ 15612 h 18"/>
              <a:gd name="T4" fmla="*/ 16560 w 28"/>
              <a:gd name="T5" fmla="*/ 18735 h 18"/>
              <a:gd name="T6" fmla="*/ 28604 w 28"/>
              <a:gd name="T7" fmla="*/ 28102 h 18"/>
              <a:gd name="T8" fmla="*/ 40648 w 28"/>
              <a:gd name="T9" fmla="*/ 10929 h 18"/>
              <a:gd name="T10" fmla="*/ 40648 w 28"/>
              <a:gd name="T11" fmla="*/ 10929 h 18"/>
              <a:gd name="T12" fmla="*/ 42153 w 28"/>
              <a:gd name="T13" fmla="*/ 7806 h 18"/>
              <a:gd name="T14" fmla="*/ 42153 w 28"/>
              <a:gd name="T15" fmla="*/ 3122 h 18"/>
              <a:gd name="T16" fmla="*/ 42153 w 28"/>
              <a:gd name="T17" fmla="*/ 3122 h 18"/>
              <a:gd name="T18" fmla="*/ 39142 w 28"/>
              <a:gd name="T19" fmla="*/ 1561 h 18"/>
              <a:gd name="T20" fmla="*/ 34626 w 28"/>
              <a:gd name="T21" fmla="*/ 0 h 18"/>
              <a:gd name="T22" fmla="*/ 0 w 28"/>
              <a:gd name="T23" fmla="*/ 0 h 18"/>
              <a:gd name="T24" fmla="*/ 15055 w 28"/>
              <a:gd name="T25" fmla="*/ 15612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8" h="18">
                <a:moveTo>
                  <a:pt x="10" y="10"/>
                </a:moveTo>
                <a:lnTo>
                  <a:pt x="14" y="10"/>
                </a:lnTo>
                <a:lnTo>
                  <a:pt x="11" y="12"/>
                </a:lnTo>
                <a:lnTo>
                  <a:pt x="19" y="18"/>
                </a:lnTo>
                <a:lnTo>
                  <a:pt x="27" y="7"/>
                </a:lnTo>
                <a:lnTo>
                  <a:pt x="28" y="5"/>
                </a:lnTo>
                <a:lnTo>
                  <a:pt x="28" y="2"/>
                </a:lnTo>
                <a:lnTo>
                  <a:pt x="26" y="1"/>
                </a:lnTo>
                <a:lnTo>
                  <a:pt x="23" y="0"/>
                </a:lnTo>
                <a:lnTo>
                  <a:pt x="0" y="0"/>
                </a:lnTo>
                <a:lnTo>
                  <a:pt x="10"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96" name="Freeform 1161">
            <a:extLst>
              <a:ext uri="{FF2B5EF4-FFF2-40B4-BE49-F238E27FC236}">
                <a16:creationId xmlns:a16="http://schemas.microsoft.com/office/drawing/2014/main" id="{2757E3CB-48EF-4407-9AD6-885A6CF4FA93}"/>
              </a:ext>
            </a:extLst>
          </p:cNvPr>
          <p:cNvSpPr>
            <a:spLocks noEditPoints="1"/>
          </p:cNvSpPr>
          <p:nvPr/>
        </p:nvSpPr>
        <p:spPr bwMode="auto">
          <a:xfrm>
            <a:off x="3757085" y="675218"/>
            <a:ext cx="182033" cy="188383"/>
          </a:xfrm>
          <a:custGeom>
            <a:avLst/>
            <a:gdLst>
              <a:gd name="T0" fmla="*/ 11056 w 86"/>
              <a:gd name="T1" fmla="*/ 0 h 92"/>
              <a:gd name="T2" fmla="*/ 0 w 86"/>
              <a:gd name="T3" fmla="*/ 10691 h 92"/>
              <a:gd name="T4" fmla="*/ 31587 w 86"/>
              <a:gd name="T5" fmla="*/ 41236 h 92"/>
              <a:gd name="T6" fmla="*/ 7897 w 86"/>
              <a:gd name="T7" fmla="*/ 67199 h 92"/>
              <a:gd name="T8" fmla="*/ 7897 w 86"/>
              <a:gd name="T9" fmla="*/ 67199 h 92"/>
              <a:gd name="T10" fmla="*/ 4738 w 86"/>
              <a:gd name="T11" fmla="*/ 73309 h 92"/>
              <a:gd name="T12" fmla="*/ 4738 w 86"/>
              <a:gd name="T13" fmla="*/ 76363 h 92"/>
              <a:gd name="T14" fmla="*/ 4738 w 86"/>
              <a:gd name="T15" fmla="*/ 76363 h 92"/>
              <a:gd name="T16" fmla="*/ 9476 w 86"/>
              <a:gd name="T17" fmla="*/ 77890 h 92"/>
              <a:gd name="T18" fmla="*/ 12635 w 86"/>
              <a:gd name="T19" fmla="*/ 80945 h 92"/>
              <a:gd name="T20" fmla="*/ 52119 w 86"/>
              <a:gd name="T21" fmla="*/ 80945 h 92"/>
              <a:gd name="T22" fmla="*/ 52119 w 86"/>
              <a:gd name="T23" fmla="*/ 132872 h 92"/>
              <a:gd name="T24" fmla="*/ 52119 w 86"/>
              <a:gd name="T25" fmla="*/ 132872 h 92"/>
              <a:gd name="T26" fmla="*/ 53698 w 86"/>
              <a:gd name="T27" fmla="*/ 137453 h 92"/>
              <a:gd name="T28" fmla="*/ 58436 w 86"/>
              <a:gd name="T29" fmla="*/ 140508 h 92"/>
              <a:gd name="T30" fmla="*/ 58436 w 86"/>
              <a:gd name="T31" fmla="*/ 140508 h 92"/>
              <a:gd name="T32" fmla="*/ 60016 w 86"/>
              <a:gd name="T33" fmla="*/ 140508 h 92"/>
              <a:gd name="T34" fmla="*/ 60016 w 86"/>
              <a:gd name="T35" fmla="*/ 140508 h 92"/>
              <a:gd name="T36" fmla="*/ 63174 w 86"/>
              <a:gd name="T37" fmla="*/ 140508 h 92"/>
              <a:gd name="T38" fmla="*/ 66333 w 86"/>
              <a:gd name="T39" fmla="*/ 137453 h 92"/>
              <a:gd name="T40" fmla="*/ 94762 w 86"/>
              <a:gd name="T41" fmla="*/ 102326 h 92"/>
              <a:gd name="T42" fmla="*/ 124769 w 86"/>
              <a:gd name="T43" fmla="*/ 131344 h 92"/>
              <a:gd name="T44" fmla="*/ 135825 w 86"/>
              <a:gd name="T45" fmla="*/ 119126 h 92"/>
              <a:gd name="T46" fmla="*/ 11056 w 86"/>
              <a:gd name="T47" fmla="*/ 0 h 92"/>
              <a:gd name="T48" fmla="*/ 28428 w 86"/>
              <a:gd name="T49" fmla="*/ 65672 h 92"/>
              <a:gd name="T50" fmla="*/ 42643 w 86"/>
              <a:gd name="T51" fmla="*/ 50400 h 92"/>
              <a:gd name="T52" fmla="*/ 56857 w 86"/>
              <a:gd name="T53" fmla="*/ 65672 h 92"/>
              <a:gd name="T54" fmla="*/ 28428 w 86"/>
              <a:gd name="T55" fmla="*/ 65672 h 92"/>
              <a:gd name="T56" fmla="*/ 67913 w 86"/>
              <a:gd name="T57" fmla="*/ 113017 h 92"/>
              <a:gd name="T58" fmla="*/ 67913 w 86"/>
              <a:gd name="T59" fmla="*/ 76363 h 92"/>
              <a:gd name="T60" fmla="*/ 83706 w 86"/>
              <a:gd name="T61" fmla="*/ 91636 h 92"/>
              <a:gd name="T62" fmla="*/ 67913 w 86"/>
              <a:gd name="T63" fmla="*/ 113017 h 9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6" h="92">
                <a:moveTo>
                  <a:pt x="7" y="0"/>
                </a:moveTo>
                <a:lnTo>
                  <a:pt x="0" y="7"/>
                </a:lnTo>
                <a:lnTo>
                  <a:pt x="20" y="27"/>
                </a:lnTo>
                <a:lnTo>
                  <a:pt x="5" y="44"/>
                </a:lnTo>
                <a:lnTo>
                  <a:pt x="3" y="48"/>
                </a:lnTo>
                <a:lnTo>
                  <a:pt x="3" y="50"/>
                </a:lnTo>
                <a:lnTo>
                  <a:pt x="6" y="51"/>
                </a:lnTo>
                <a:lnTo>
                  <a:pt x="8" y="53"/>
                </a:lnTo>
                <a:lnTo>
                  <a:pt x="33" y="53"/>
                </a:lnTo>
                <a:lnTo>
                  <a:pt x="33" y="87"/>
                </a:lnTo>
                <a:lnTo>
                  <a:pt x="34" y="90"/>
                </a:lnTo>
                <a:lnTo>
                  <a:pt x="37" y="92"/>
                </a:lnTo>
                <a:lnTo>
                  <a:pt x="38" y="92"/>
                </a:lnTo>
                <a:lnTo>
                  <a:pt x="40" y="92"/>
                </a:lnTo>
                <a:lnTo>
                  <a:pt x="42" y="90"/>
                </a:lnTo>
                <a:lnTo>
                  <a:pt x="60" y="67"/>
                </a:lnTo>
                <a:lnTo>
                  <a:pt x="79" y="86"/>
                </a:lnTo>
                <a:lnTo>
                  <a:pt x="86" y="78"/>
                </a:lnTo>
                <a:lnTo>
                  <a:pt x="7" y="0"/>
                </a:lnTo>
                <a:close/>
                <a:moveTo>
                  <a:pt x="18" y="43"/>
                </a:moveTo>
                <a:lnTo>
                  <a:pt x="27" y="33"/>
                </a:lnTo>
                <a:lnTo>
                  <a:pt x="36" y="43"/>
                </a:lnTo>
                <a:lnTo>
                  <a:pt x="18" y="43"/>
                </a:lnTo>
                <a:close/>
                <a:moveTo>
                  <a:pt x="43" y="74"/>
                </a:moveTo>
                <a:lnTo>
                  <a:pt x="43" y="50"/>
                </a:lnTo>
                <a:lnTo>
                  <a:pt x="53" y="60"/>
                </a:lnTo>
                <a:lnTo>
                  <a:pt x="43" y="7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97" name="Freeform 1162">
            <a:extLst>
              <a:ext uri="{FF2B5EF4-FFF2-40B4-BE49-F238E27FC236}">
                <a16:creationId xmlns:a16="http://schemas.microsoft.com/office/drawing/2014/main" id="{76F63B15-A954-4AE4-815F-ADD869DD79D2}"/>
              </a:ext>
            </a:extLst>
          </p:cNvPr>
          <p:cNvSpPr>
            <a:spLocks/>
          </p:cNvSpPr>
          <p:nvPr/>
        </p:nvSpPr>
        <p:spPr bwMode="auto">
          <a:xfrm>
            <a:off x="3826934" y="656167"/>
            <a:ext cx="42333" cy="82551"/>
          </a:xfrm>
          <a:custGeom>
            <a:avLst/>
            <a:gdLst>
              <a:gd name="T0" fmla="*/ 10929 w 21"/>
              <a:gd name="T1" fmla="*/ 39031 h 39"/>
              <a:gd name="T2" fmla="*/ 17174 w 21"/>
              <a:gd name="T3" fmla="*/ 29663 h 39"/>
              <a:gd name="T4" fmla="*/ 17174 w 21"/>
              <a:gd name="T5" fmla="*/ 45276 h 39"/>
              <a:gd name="T6" fmla="*/ 32787 w 21"/>
              <a:gd name="T7" fmla="*/ 60888 h 39"/>
              <a:gd name="T8" fmla="*/ 32787 w 21"/>
              <a:gd name="T9" fmla="*/ 7806 h 39"/>
              <a:gd name="T10" fmla="*/ 32787 w 21"/>
              <a:gd name="T11" fmla="*/ 7806 h 39"/>
              <a:gd name="T12" fmla="*/ 31226 w 21"/>
              <a:gd name="T13" fmla="*/ 4684 h 39"/>
              <a:gd name="T14" fmla="*/ 26542 w 21"/>
              <a:gd name="T15" fmla="*/ 0 h 39"/>
              <a:gd name="T16" fmla="*/ 26542 w 21"/>
              <a:gd name="T17" fmla="*/ 0 h 39"/>
              <a:gd name="T18" fmla="*/ 23419 w 21"/>
              <a:gd name="T19" fmla="*/ 0 h 39"/>
              <a:gd name="T20" fmla="*/ 18735 w 21"/>
              <a:gd name="T21" fmla="*/ 3122 h 39"/>
              <a:gd name="T22" fmla="*/ 0 w 21"/>
              <a:gd name="T23" fmla="*/ 28102 h 39"/>
              <a:gd name="T24" fmla="*/ 10929 w 21"/>
              <a:gd name="T25" fmla="*/ 39031 h 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39">
                <a:moveTo>
                  <a:pt x="7" y="25"/>
                </a:moveTo>
                <a:lnTo>
                  <a:pt x="11" y="19"/>
                </a:lnTo>
                <a:lnTo>
                  <a:pt x="11" y="29"/>
                </a:lnTo>
                <a:lnTo>
                  <a:pt x="21" y="39"/>
                </a:lnTo>
                <a:lnTo>
                  <a:pt x="21" y="5"/>
                </a:lnTo>
                <a:lnTo>
                  <a:pt x="20" y="3"/>
                </a:lnTo>
                <a:lnTo>
                  <a:pt x="17" y="0"/>
                </a:lnTo>
                <a:lnTo>
                  <a:pt x="15" y="0"/>
                </a:lnTo>
                <a:lnTo>
                  <a:pt x="12" y="2"/>
                </a:lnTo>
                <a:lnTo>
                  <a:pt x="0" y="18"/>
                </a:lnTo>
                <a:lnTo>
                  <a:pt x="7" y="2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98" name="Freeform 1163">
            <a:extLst>
              <a:ext uri="{FF2B5EF4-FFF2-40B4-BE49-F238E27FC236}">
                <a16:creationId xmlns:a16="http://schemas.microsoft.com/office/drawing/2014/main" id="{9C4101A1-6F90-41F9-910D-39457917BE7A}"/>
              </a:ext>
            </a:extLst>
          </p:cNvPr>
          <p:cNvSpPr>
            <a:spLocks noEditPoints="1"/>
          </p:cNvSpPr>
          <p:nvPr/>
        </p:nvSpPr>
        <p:spPr bwMode="auto">
          <a:xfrm>
            <a:off x="4237568" y="668867"/>
            <a:ext cx="207433" cy="194733"/>
          </a:xfrm>
          <a:custGeom>
            <a:avLst/>
            <a:gdLst>
              <a:gd name="T0" fmla="*/ 126458 w 99"/>
              <a:gd name="T1" fmla="*/ 15446 h 94"/>
              <a:gd name="T2" fmla="*/ 112407 w 99"/>
              <a:gd name="T3" fmla="*/ 3089 h 94"/>
              <a:gd name="T4" fmla="*/ 98356 w 99"/>
              <a:gd name="T5" fmla="*/ 3089 h 94"/>
              <a:gd name="T6" fmla="*/ 85867 w 99"/>
              <a:gd name="T7" fmla="*/ 21625 h 94"/>
              <a:gd name="T8" fmla="*/ 70255 w 99"/>
              <a:gd name="T9" fmla="*/ 21625 h 94"/>
              <a:gd name="T10" fmla="*/ 64010 w 99"/>
              <a:gd name="T11" fmla="*/ 6178 h 94"/>
              <a:gd name="T12" fmla="*/ 48398 w 99"/>
              <a:gd name="T13" fmla="*/ 0 h 94"/>
              <a:gd name="T14" fmla="*/ 31224 w 99"/>
              <a:gd name="T15" fmla="*/ 9268 h 94"/>
              <a:gd name="T16" fmla="*/ 0 w 99"/>
              <a:gd name="T17" fmla="*/ 105034 h 94"/>
              <a:gd name="T18" fmla="*/ 0 w 99"/>
              <a:gd name="T19" fmla="*/ 111212 h 94"/>
              <a:gd name="T20" fmla="*/ 6245 w 99"/>
              <a:gd name="T21" fmla="*/ 129748 h 94"/>
              <a:gd name="T22" fmla="*/ 21857 w 99"/>
              <a:gd name="T23" fmla="*/ 143649 h 94"/>
              <a:gd name="T24" fmla="*/ 35908 w 99"/>
              <a:gd name="T25" fmla="*/ 145194 h 94"/>
              <a:gd name="T26" fmla="*/ 54642 w 99"/>
              <a:gd name="T27" fmla="*/ 139016 h 94"/>
              <a:gd name="T28" fmla="*/ 68693 w 99"/>
              <a:gd name="T29" fmla="*/ 123569 h 94"/>
              <a:gd name="T30" fmla="*/ 70255 w 99"/>
              <a:gd name="T31" fmla="*/ 77231 h 94"/>
              <a:gd name="T32" fmla="*/ 85867 w 99"/>
              <a:gd name="T33" fmla="*/ 111212 h 94"/>
              <a:gd name="T34" fmla="*/ 90550 w 99"/>
              <a:gd name="T35" fmla="*/ 129748 h 94"/>
              <a:gd name="T36" fmla="*/ 106162 w 99"/>
              <a:gd name="T37" fmla="*/ 143649 h 94"/>
              <a:gd name="T38" fmla="*/ 120213 w 99"/>
              <a:gd name="T39" fmla="*/ 145194 h 94"/>
              <a:gd name="T40" fmla="*/ 138948 w 99"/>
              <a:gd name="T41" fmla="*/ 139016 h 94"/>
              <a:gd name="T42" fmla="*/ 152999 w 99"/>
              <a:gd name="T43" fmla="*/ 123569 h 94"/>
              <a:gd name="T44" fmla="*/ 154560 w 99"/>
              <a:gd name="T45" fmla="*/ 106579 h 94"/>
              <a:gd name="T46" fmla="*/ 154560 w 99"/>
              <a:gd name="T47" fmla="*/ 105034 h 94"/>
              <a:gd name="T48" fmla="*/ 28102 w 99"/>
              <a:gd name="T49" fmla="*/ 128203 h 94"/>
              <a:gd name="T50" fmla="*/ 15612 w 99"/>
              <a:gd name="T51" fmla="*/ 111212 h 94"/>
              <a:gd name="T52" fmla="*/ 21857 w 99"/>
              <a:gd name="T53" fmla="*/ 97311 h 94"/>
              <a:gd name="T54" fmla="*/ 35908 w 99"/>
              <a:gd name="T55" fmla="*/ 91132 h 94"/>
              <a:gd name="T56" fmla="*/ 53081 w 99"/>
              <a:gd name="T57" fmla="*/ 103489 h 94"/>
              <a:gd name="T58" fmla="*/ 53081 w 99"/>
              <a:gd name="T59" fmla="*/ 118936 h 94"/>
              <a:gd name="T60" fmla="*/ 35908 w 99"/>
              <a:gd name="T61" fmla="*/ 129748 h 94"/>
              <a:gd name="T62" fmla="*/ 54642 w 99"/>
              <a:gd name="T63" fmla="*/ 81865 h 94"/>
              <a:gd name="T64" fmla="*/ 35908 w 99"/>
              <a:gd name="T65" fmla="*/ 77231 h 94"/>
              <a:gd name="T66" fmla="*/ 43714 w 99"/>
              <a:gd name="T67" fmla="*/ 20080 h 94"/>
              <a:gd name="T68" fmla="*/ 48398 w 99"/>
              <a:gd name="T69" fmla="*/ 15446 h 94"/>
              <a:gd name="T70" fmla="*/ 54642 w 99"/>
              <a:gd name="T71" fmla="*/ 30892 h 94"/>
              <a:gd name="T72" fmla="*/ 70255 w 99"/>
              <a:gd name="T73" fmla="*/ 61785 h 94"/>
              <a:gd name="T74" fmla="*/ 85867 w 99"/>
              <a:gd name="T75" fmla="*/ 61785 h 94"/>
              <a:gd name="T76" fmla="*/ 101479 w 99"/>
              <a:gd name="T77" fmla="*/ 21625 h 94"/>
              <a:gd name="T78" fmla="*/ 106162 w 99"/>
              <a:gd name="T79" fmla="*/ 15446 h 94"/>
              <a:gd name="T80" fmla="*/ 112407 w 99"/>
              <a:gd name="T81" fmla="*/ 20080 h 94"/>
              <a:gd name="T82" fmla="*/ 120213 w 99"/>
              <a:gd name="T83" fmla="*/ 77231 h 94"/>
              <a:gd name="T84" fmla="*/ 101479 w 99"/>
              <a:gd name="T85" fmla="*/ 81865 h 94"/>
              <a:gd name="T86" fmla="*/ 120213 w 99"/>
              <a:gd name="T87" fmla="*/ 129748 h 94"/>
              <a:gd name="T88" fmla="*/ 106162 w 99"/>
              <a:gd name="T89" fmla="*/ 123569 h 94"/>
              <a:gd name="T90" fmla="*/ 101479 w 99"/>
              <a:gd name="T91" fmla="*/ 111212 h 94"/>
              <a:gd name="T92" fmla="*/ 112407 w 99"/>
              <a:gd name="T93" fmla="*/ 94222 h 94"/>
              <a:gd name="T94" fmla="*/ 128019 w 99"/>
              <a:gd name="T95" fmla="*/ 94222 h 94"/>
              <a:gd name="T96" fmla="*/ 138948 w 99"/>
              <a:gd name="T97" fmla="*/ 111212 h 94"/>
              <a:gd name="T98" fmla="*/ 132703 w 99"/>
              <a:gd name="T99" fmla="*/ 123569 h 94"/>
              <a:gd name="T100" fmla="*/ 120213 w 99"/>
              <a:gd name="T101" fmla="*/ 129748 h 9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99" h="94">
                <a:moveTo>
                  <a:pt x="99" y="68"/>
                </a:moveTo>
                <a:lnTo>
                  <a:pt x="81" y="10"/>
                </a:lnTo>
                <a:lnTo>
                  <a:pt x="79" y="6"/>
                </a:lnTo>
                <a:lnTo>
                  <a:pt x="76" y="3"/>
                </a:lnTo>
                <a:lnTo>
                  <a:pt x="72" y="2"/>
                </a:lnTo>
                <a:lnTo>
                  <a:pt x="68" y="0"/>
                </a:lnTo>
                <a:lnTo>
                  <a:pt x="63" y="2"/>
                </a:lnTo>
                <a:lnTo>
                  <a:pt x="58" y="4"/>
                </a:lnTo>
                <a:lnTo>
                  <a:pt x="56" y="9"/>
                </a:lnTo>
                <a:lnTo>
                  <a:pt x="55" y="14"/>
                </a:lnTo>
                <a:lnTo>
                  <a:pt x="55" y="20"/>
                </a:lnTo>
                <a:lnTo>
                  <a:pt x="45" y="20"/>
                </a:lnTo>
                <a:lnTo>
                  <a:pt x="45" y="14"/>
                </a:lnTo>
                <a:lnTo>
                  <a:pt x="44" y="9"/>
                </a:lnTo>
                <a:lnTo>
                  <a:pt x="41" y="4"/>
                </a:lnTo>
                <a:lnTo>
                  <a:pt x="36" y="2"/>
                </a:lnTo>
                <a:lnTo>
                  <a:pt x="31" y="0"/>
                </a:lnTo>
                <a:lnTo>
                  <a:pt x="28" y="2"/>
                </a:lnTo>
                <a:lnTo>
                  <a:pt x="24" y="3"/>
                </a:lnTo>
                <a:lnTo>
                  <a:pt x="20" y="6"/>
                </a:lnTo>
                <a:lnTo>
                  <a:pt x="19" y="10"/>
                </a:lnTo>
                <a:lnTo>
                  <a:pt x="0" y="68"/>
                </a:lnTo>
                <a:lnTo>
                  <a:pt x="0" y="69"/>
                </a:lnTo>
                <a:lnTo>
                  <a:pt x="0" y="72"/>
                </a:lnTo>
                <a:lnTo>
                  <a:pt x="0" y="77"/>
                </a:lnTo>
                <a:lnTo>
                  <a:pt x="2" y="80"/>
                </a:lnTo>
                <a:lnTo>
                  <a:pt x="4" y="84"/>
                </a:lnTo>
                <a:lnTo>
                  <a:pt x="7" y="88"/>
                </a:lnTo>
                <a:lnTo>
                  <a:pt x="10" y="90"/>
                </a:lnTo>
                <a:lnTo>
                  <a:pt x="14" y="93"/>
                </a:lnTo>
                <a:lnTo>
                  <a:pt x="18" y="94"/>
                </a:lnTo>
                <a:lnTo>
                  <a:pt x="23" y="94"/>
                </a:lnTo>
                <a:lnTo>
                  <a:pt x="28" y="94"/>
                </a:lnTo>
                <a:lnTo>
                  <a:pt x="31" y="93"/>
                </a:lnTo>
                <a:lnTo>
                  <a:pt x="35" y="90"/>
                </a:lnTo>
                <a:lnTo>
                  <a:pt x="39" y="88"/>
                </a:lnTo>
                <a:lnTo>
                  <a:pt x="41" y="84"/>
                </a:lnTo>
                <a:lnTo>
                  <a:pt x="44" y="80"/>
                </a:lnTo>
                <a:lnTo>
                  <a:pt x="45" y="77"/>
                </a:lnTo>
                <a:lnTo>
                  <a:pt x="45" y="72"/>
                </a:lnTo>
                <a:lnTo>
                  <a:pt x="45" y="50"/>
                </a:lnTo>
                <a:lnTo>
                  <a:pt x="55" y="50"/>
                </a:lnTo>
                <a:lnTo>
                  <a:pt x="55" y="72"/>
                </a:lnTo>
                <a:lnTo>
                  <a:pt x="55" y="77"/>
                </a:lnTo>
                <a:lnTo>
                  <a:pt x="56" y="80"/>
                </a:lnTo>
                <a:lnTo>
                  <a:pt x="58" y="84"/>
                </a:lnTo>
                <a:lnTo>
                  <a:pt x="61" y="88"/>
                </a:lnTo>
                <a:lnTo>
                  <a:pt x="65" y="90"/>
                </a:lnTo>
                <a:lnTo>
                  <a:pt x="68" y="93"/>
                </a:lnTo>
                <a:lnTo>
                  <a:pt x="72" y="94"/>
                </a:lnTo>
                <a:lnTo>
                  <a:pt x="77" y="94"/>
                </a:lnTo>
                <a:lnTo>
                  <a:pt x="82" y="94"/>
                </a:lnTo>
                <a:lnTo>
                  <a:pt x="85" y="93"/>
                </a:lnTo>
                <a:lnTo>
                  <a:pt x="89" y="90"/>
                </a:lnTo>
                <a:lnTo>
                  <a:pt x="93" y="88"/>
                </a:lnTo>
                <a:lnTo>
                  <a:pt x="95" y="84"/>
                </a:lnTo>
                <a:lnTo>
                  <a:pt x="98" y="80"/>
                </a:lnTo>
                <a:lnTo>
                  <a:pt x="99" y="77"/>
                </a:lnTo>
                <a:lnTo>
                  <a:pt x="99" y="72"/>
                </a:lnTo>
                <a:lnTo>
                  <a:pt x="99" y="69"/>
                </a:lnTo>
                <a:lnTo>
                  <a:pt x="99" y="68"/>
                </a:lnTo>
                <a:close/>
                <a:moveTo>
                  <a:pt x="23" y="84"/>
                </a:moveTo>
                <a:lnTo>
                  <a:pt x="23" y="84"/>
                </a:lnTo>
                <a:lnTo>
                  <a:pt x="18" y="83"/>
                </a:lnTo>
                <a:lnTo>
                  <a:pt x="14" y="80"/>
                </a:lnTo>
                <a:lnTo>
                  <a:pt x="12" y="77"/>
                </a:lnTo>
                <a:lnTo>
                  <a:pt x="10" y="72"/>
                </a:lnTo>
                <a:lnTo>
                  <a:pt x="12" y="67"/>
                </a:lnTo>
                <a:lnTo>
                  <a:pt x="14" y="63"/>
                </a:lnTo>
                <a:lnTo>
                  <a:pt x="18" y="61"/>
                </a:lnTo>
                <a:lnTo>
                  <a:pt x="23" y="59"/>
                </a:lnTo>
                <a:lnTo>
                  <a:pt x="28" y="61"/>
                </a:lnTo>
                <a:lnTo>
                  <a:pt x="31" y="63"/>
                </a:lnTo>
                <a:lnTo>
                  <a:pt x="34" y="67"/>
                </a:lnTo>
                <a:lnTo>
                  <a:pt x="35" y="72"/>
                </a:lnTo>
                <a:lnTo>
                  <a:pt x="34" y="77"/>
                </a:lnTo>
                <a:lnTo>
                  <a:pt x="31" y="80"/>
                </a:lnTo>
                <a:lnTo>
                  <a:pt x="28" y="83"/>
                </a:lnTo>
                <a:lnTo>
                  <a:pt x="23" y="84"/>
                </a:lnTo>
                <a:close/>
                <a:moveTo>
                  <a:pt x="35" y="53"/>
                </a:moveTo>
                <a:lnTo>
                  <a:pt x="35" y="53"/>
                </a:lnTo>
                <a:lnTo>
                  <a:pt x="29" y="51"/>
                </a:lnTo>
                <a:lnTo>
                  <a:pt x="23" y="50"/>
                </a:lnTo>
                <a:lnTo>
                  <a:pt x="16" y="51"/>
                </a:lnTo>
                <a:lnTo>
                  <a:pt x="28" y="13"/>
                </a:lnTo>
                <a:lnTo>
                  <a:pt x="29" y="11"/>
                </a:lnTo>
                <a:lnTo>
                  <a:pt x="31" y="10"/>
                </a:lnTo>
                <a:lnTo>
                  <a:pt x="34" y="11"/>
                </a:lnTo>
                <a:lnTo>
                  <a:pt x="35" y="14"/>
                </a:lnTo>
                <a:lnTo>
                  <a:pt x="35" y="20"/>
                </a:lnTo>
                <a:lnTo>
                  <a:pt x="35" y="50"/>
                </a:lnTo>
                <a:lnTo>
                  <a:pt x="35" y="53"/>
                </a:lnTo>
                <a:close/>
                <a:moveTo>
                  <a:pt x="45" y="40"/>
                </a:moveTo>
                <a:lnTo>
                  <a:pt x="45" y="30"/>
                </a:lnTo>
                <a:lnTo>
                  <a:pt x="55" y="30"/>
                </a:lnTo>
                <a:lnTo>
                  <a:pt x="55" y="40"/>
                </a:lnTo>
                <a:lnTo>
                  <a:pt x="45" y="40"/>
                </a:lnTo>
                <a:close/>
                <a:moveTo>
                  <a:pt x="65" y="20"/>
                </a:moveTo>
                <a:lnTo>
                  <a:pt x="65" y="14"/>
                </a:lnTo>
                <a:lnTo>
                  <a:pt x="66" y="11"/>
                </a:lnTo>
                <a:lnTo>
                  <a:pt x="68" y="10"/>
                </a:lnTo>
                <a:lnTo>
                  <a:pt x="71" y="11"/>
                </a:lnTo>
                <a:lnTo>
                  <a:pt x="72" y="13"/>
                </a:lnTo>
                <a:lnTo>
                  <a:pt x="83" y="51"/>
                </a:lnTo>
                <a:lnTo>
                  <a:pt x="77" y="50"/>
                </a:lnTo>
                <a:lnTo>
                  <a:pt x="71" y="51"/>
                </a:lnTo>
                <a:lnTo>
                  <a:pt x="65" y="53"/>
                </a:lnTo>
                <a:lnTo>
                  <a:pt x="65" y="50"/>
                </a:lnTo>
                <a:lnTo>
                  <a:pt x="65" y="20"/>
                </a:lnTo>
                <a:close/>
                <a:moveTo>
                  <a:pt x="77" y="84"/>
                </a:moveTo>
                <a:lnTo>
                  <a:pt x="77" y="84"/>
                </a:lnTo>
                <a:lnTo>
                  <a:pt x="72" y="83"/>
                </a:lnTo>
                <a:lnTo>
                  <a:pt x="68" y="80"/>
                </a:lnTo>
                <a:lnTo>
                  <a:pt x="66" y="77"/>
                </a:lnTo>
                <a:lnTo>
                  <a:pt x="65" y="72"/>
                </a:lnTo>
                <a:lnTo>
                  <a:pt x="66" y="67"/>
                </a:lnTo>
                <a:lnTo>
                  <a:pt x="68" y="63"/>
                </a:lnTo>
                <a:lnTo>
                  <a:pt x="72" y="61"/>
                </a:lnTo>
                <a:lnTo>
                  <a:pt x="77" y="59"/>
                </a:lnTo>
                <a:lnTo>
                  <a:pt x="82" y="61"/>
                </a:lnTo>
                <a:lnTo>
                  <a:pt x="85" y="63"/>
                </a:lnTo>
                <a:lnTo>
                  <a:pt x="88" y="67"/>
                </a:lnTo>
                <a:lnTo>
                  <a:pt x="89" y="72"/>
                </a:lnTo>
                <a:lnTo>
                  <a:pt x="88" y="77"/>
                </a:lnTo>
                <a:lnTo>
                  <a:pt x="85" y="80"/>
                </a:lnTo>
                <a:lnTo>
                  <a:pt x="82" y="83"/>
                </a:lnTo>
                <a:lnTo>
                  <a:pt x="77" y="8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99" name="Freeform 1164">
            <a:extLst>
              <a:ext uri="{FF2B5EF4-FFF2-40B4-BE49-F238E27FC236}">
                <a16:creationId xmlns:a16="http://schemas.microsoft.com/office/drawing/2014/main" id="{44AD6F31-50FE-417C-AA2D-A73AFCDA32B5}"/>
              </a:ext>
            </a:extLst>
          </p:cNvPr>
          <p:cNvSpPr>
            <a:spLocks noEditPoints="1"/>
          </p:cNvSpPr>
          <p:nvPr/>
        </p:nvSpPr>
        <p:spPr bwMode="auto">
          <a:xfrm>
            <a:off x="2770718" y="656167"/>
            <a:ext cx="194733" cy="201084"/>
          </a:xfrm>
          <a:custGeom>
            <a:avLst/>
            <a:gdLst>
              <a:gd name="T0" fmla="*/ 145194 w 94"/>
              <a:gd name="T1" fmla="*/ 78882 h 95"/>
              <a:gd name="T2" fmla="*/ 67963 w 94"/>
              <a:gd name="T3" fmla="*/ 0 h 95"/>
              <a:gd name="T4" fmla="*/ 58695 w 94"/>
              <a:gd name="T5" fmla="*/ 12621 h 95"/>
              <a:gd name="T6" fmla="*/ 67963 w 94"/>
              <a:gd name="T7" fmla="*/ 23664 h 95"/>
              <a:gd name="T8" fmla="*/ 67963 w 94"/>
              <a:gd name="T9" fmla="*/ 23664 h 95"/>
              <a:gd name="T10" fmla="*/ 32437 w 94"/>
              <a:gd name="T11" fmla="*/ 63105 h 95"/>
              <a:gd name="T12" fmla="*/ 32437 w 94"/>
              <a:gd name="T13" fmla="*/ 63105 h 95"/>
              <a:gd name="T14" fmla="*/ 21625 w 94"/>
              <a:gd name="T15" fmla="*/ 50484 h 95"/>
              <a:gd name="T16" fmla="*/ 9268 w 94"/>
              <a:gd name="T17" fmla="*/ 63105 h 95"/>
              <a:gd name="T18" fmla="*/ 41705 w 94"/>
              <a:gd name="T19" fmla="*/ 94658 h 95"/>
              <a:gd name="T20" fmla="*/ 0 w 94"/>
              <a:gd name="T21" fmla="*/ 138832 h 95"/>
              <a:gd name="T22" fmla="*/ 9268 w 94"/>
              <a:gd name="T23" fmla="*/ 149875 h 95"/>
              <a:gd name="T24" fmla="*/ 52517 w 94"/>
              <a:gd name="T25" fmla="*/ 105701 h 95"/>
              <a:gd name="T26" fmla="*/ 84954 w 94"/>
              <a:gd name="T27" fmla="*/ 138832 h 95"/>
              <a:gd name="T28" fmla="*/ 97311 w 94"/>
              <a:gd name="T29" fmla="*/ 127788 h 95"/>
              <a:gd name="T30" fmla="*/ 84954 w 94"/>
              <a:gd name="T31" fmla="*/ 116745 h 95"/>
              <a:gd name="T32" fmla="*/ 84954 w 94"/>
              <a:gd name="T33" fmla="*/ 116745 h 95"/>
              <a:gd name="T34" fmla="*/ 123569 w 94"/>
              <a:gd name="T35" fmla="*/ 78882 h 95"/>
              <a:gd name="T36" fmla="*/ 123569 w 94"/>
              <a:gd name="T37" fmla="*/ 78882 h 95"/>
              <a:gd name="T38" fmla="*/ 132837 w 94"/>
              <a:gd name="T39" fmla="*/ 89925 h 95"/>
              <a:gd name="T40" fmla="*/ 145194 w 94"/>
              <a:gd name="T41" fmla="*/ 78882 h 95"/>
              <a:gd name="T42" fmla="*/ 74142 w 94"/>
              <a:gd name="T43" fmla="*/ 105701 h 95"/>
              <a:gd name="T44" fmla="*/ 74142 w 94"/>
              <a:gd name="T45" fmla="*/ 105701 h 95"/>
              <a:gd name="T46" fmla="*/ 41705 w 94"/>
              <a:gd name="T47" fmla="*/ 72571 h 95"/>
              <a:gd name="T48" fmla="*/ 80320 w 94"/>
              <a:gd name="T49" fmla="*/ 33130 h 95"/>
              <a:gd name="T50" fmla="*/ 112757 w 94"/>
              <a:gd name="T51" fmla="*/ 66261 h 95"/>
              <a:gd name="T52" fmla="*/ 74142 w 94"/>
              <a:gd name="T53" fmla="*/ 105701 h 9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94" h="95">
                <a:moveTo>
                  <a:pt x="94" y="50"/>
                </a:moveTo>
                <a:lnTo>
                  <a:pt x="44" y="0"/>
                </a:lnTo>
                <a:lnTo>
                  <a:pt x="38" y="8"/>
                </a:lnTo>
                <a:lnTo>
                  <a:pt x="44" y="15"/>
                </a:lnTo>
                <a:lnTo>
                  <a:pt x="21" y="40"/>
                </a:lnTo>
                <a:lnTo>
                  <a:pt x="14" y="32"/>
                </a:lnTo>
                <a:lnTo>
                  <a:pt x="6" y="40"/>
                </a:lnTo>
                <a:lnTo>
                  <a:pt x="27" y="60"/>
                </a:lnTo>
                <a:lnTo>
                  <a:pt x="0" y="88"/>
                </a:lnTo>
                <a:lnTo>
                  <a:pt x="6" y="95"/>
                </a:lnTo>
                <a:lnTo>
                  <a:pt x="34" y="67"/>
                </a:lnTo>
                <a:lnTo>
                  <a:pt x="55" y="88"/>
                </a:lnTo>
                <a:lnTo>
                  <a:pt x="63" y="81"/>
                </a:lnTo>
                <a:lnTo>
                  <a:pt x="55" y="74"/>
                </a:lnTo>
                <a:lnTo>
                  <a:pt x="80" y="50"/>
                </a:lnTo>
                <a:lnTo>
                  <a:pt x="86" y="57"/>
                </a:lnTo>
                <a:lnTo>
                  <a:pt x="94" y="50"/>
                </a:lnTo>
                <a:close/>
                <a:moveTo>
                  <a:pt x="48" y="67"/>
                </a:moveTo>
                <a:lnTo>
                  <a:pt x="48" y="67"/>
                </a:lnTo>
                <a:lnTo>
                  <a:pt x="27" y="46"/>
                </a:lnTo>
                <a:lnTo>
                  <a:pt x="52" y="21"/>
                </a:lnTo>
                <a:lnTo>
                  <a:pt x="73" y="42"/>
                </a:lnTo>
                <a:lnTo>
                  <a:pt x="48" y="6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00" name="Freeform 1165">
            <a:extLst>
              <a:ext uri="{FF2B5EF4-FFF2-40B4-BE49-F238E27FC236}">
                <a16:creationId xmlns:a16="http://schemas.microsoft.com/office/drawing/2014/main" id="{9586943A-CA61-40C7-BCB7-9960BA2DC449}"/>
              </a:ext>
            </a:extLst>
          </p:cNvPr>
          <p:cNvSpPr>
            <a:spLocks noEditPoints="1"/>
          </p:cNvSpPr>
          <p:nvPr/>
        </p:nvSpPr>
        <p:spPr bwMode="auto">
          <a:xfrm>
            <a:off x="4732867" y="656168"/>
            <a:ext cx="205317" cy="207433"/>
          </a:xfrm>
          <a:custGeom>
            <a:avLst/>
            <a:gdLst>
              <a:gd name="T0" fmla="*/ 145193 w 99"/>
              <a:gd name="T1" fmla="*/ 10928 h 99"/>
              <a:gd name="T2" fmla="*/ 135825 w 99"/>
              <a:gd name="T3" fmla="*/ 3122 h 99"/>
              <a:gd name="T4" fmla="*/ 123336 w 99"/>
              <a:gd name="T5" fmla="*/ 0 h 99"/>
              <a:gd name="T6" fmla="*/ 117091 w 99"/>
              <a:gd name="T7" fmla="*/ 0 h 99"/>
              <a:gd name="T8" fmla="*/ 106162 w 99"/>
              <a:gd name="T9" fmla="*/ 6245 h 99"/>
              <a:gd name="T10" fmla="*/ 14051 w 99"/>
              <a:gd name="T11" fmla="*/ 96795 h 99"/>
              <a:gd name="T12" fmla="*/ 12490 w 99"/>
              <a:gd name="T13" fmla="*/ 99918 h 99"/>
              <a:gd name="T14" fmla="*/ 0 w 99"/>
              <a:gd name="T15" fmla="*/ 145193 h 99"/>
              <a:gd name="T16" fmla="*/ 1561 w 99"/>
              <a:gd name="T17" fmla="*/ 152999 h 99"/>
              <a:gd name="T18" fmla="*/ 6245 w 99"/>
              <a:gd name="T19" fmla="*/ 154560 h 99"/>
              <a:gd name="T20" fmla="*/ 54642 w 99"/>
              <a:gd name="T21" fmla="*/ 143632 h 99"/>
              <a:gd name="T22" fmla="*/ 57765 w 99"/>
              <a:gd name="T23" fmla="*/ 140509 h 99"/>
              <a:gd name="T24" fmla="*/ 145193 w 99"/>
              <a:gd name="T25" fmla="*/ 53081 h 99"/>
              <a:gd name="T26" fmla="*/ 152999 w 99"/>
              <a:gd name="T27" fmla="*/ 43714 h 99"/>
              <a:gd name="T28" fmla="*/ 154560 w 99"/>
              <a:gd name="T29" fmla="*/ 31224 h 99"/>
              <a:gd name="T30" fmla="*/ 154560 w 99"/>
              <a:gd name="T31" fmla="*/ 24979 h 99"/>
              <a:gd name="T32" fmla="*/ 148315 w 99"/>
              <a:gd name="T33" fmla="*/ 14051 h 99"/>
              <a:gd name="T34" fmla="*/ 145193 w 99"/>
              <a:gd name="T35" fmla="*/ 10928 h 99"/>
              <a:gd name="T36" fmla="*/ 112407 w 99"/>
              <a:gd name="T37" fmla="*/ 53081 h 99"/>
              <a:gd name="T38" fmla="*/ 56204 w 99"/>
              <a:gd name="T39" fmla="*/ 120213 h 99"/>
              <a:gd name="T40" fmla="*/ 45275 w 99"/>
              <a:gd name="T41" fmla="*/ 99918 h 99"/>
              <a:gd name="T42" fmla="*/ 96795 w 99"/>
              <a:gd name="T43" fmla="*/ 37469 h 99"/>
              <a:gd name="T44" fmla="*/ 45275 w 99"/>
              <a:gd name="T45" fmla="*/ 99918 h 99"/>
              <a:gd name="T46" fmla="*/ 40592 w 99"/>
              <a:gd name="T47" fmla="*/ 113968 h 99"/>
              <a:gd name="T48" fmla="*/ 17173 w 99"/>
              <a:gd name="T49" fmla="*/ 137387 h 99"/>
              <a:gd name="T50" fmla="*/ 106162 w 99"/>
              <a:gd name="T51" fmla="*/ 24979 h 99"/>
              <a:gd name="T52" fmla="*/ 112407 w 99"/>
              <a:gd name="T53" fmla="*/ 20296 h 99"/>
              <a:gd name="T54" fmla="*/ 123336 w 99"/>
              <a:gd name="T55" fmla="*/ 15612 h 99"/>
              <a:gd name="T56" fmla="*/ 135825 w 99"/>
              <a:gd name="T57" fmla="*/ 20296 h 99"/>
              <a:gd name="T58" fmla="*/ 135825 w 99"/>
              <a:gd name="T59" fmla="*/ 20296 h 99"/>
              <a:gd name="T60" fmla="*/ 138948 w 99"/>
              <a:gd name="T61" fmla="*/ 31224 h 99"/>
              <a:gd name="T62" fmla="*/ 135825 w 99"/>
              <a:gd name="T63" fmla="*/ 43714 h 99"/>
              <a:gd name="T64" fmla="*/ 106162 w 99"/>
              <a:gd name="T65" fmla="*/ 24979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9" h="99">
                <a:moveTo>
                  <a:pt x="93" y="7"/>
                </a:moveTo>
                <a:lnTo>
                  <a:pt x="93" y="7"/>
                </a:lnTo>
                <a:lnTo>
                  <a:pt x="90" y="4"/>
                </a:lnTo>
                <a:lnTo>
                  <a:pt x="87" y="2"/>
                </a:lnTo>
                <a:lnTo>
                  <a:pt x="83" y="0"/>
                </a:lnTo>
                <a:lnTo>
                  <a:pt x="79" y="0"/>
                </a:lnTo>
                <a:lnTo>
                  <a:pt x="75" y="0"/>
                </a:lnTo>
                <a:lnTo>
                  <a:pt x="72" y="2"/>
                </a:lnTo>
                <a:lnTo>
                  <a:pt x="68" y="4"/>
                </a:lnTo>
                <a:lnTo>
                  <a:pt x="66" y="7"/>
                </a:lnTo>
                <a:lnTo>
                  <a:pt x="9" y="62"/>
                </a:lnTo>
                <a:lnTo>
                  <a:pt x="8" y="64"/>
                </a:lnTo>
                <a:lnTo>
                  <a:pt x="0" y="93"/>
                </a:lnTo>
                <a:lnTo>
                  <a:pt x="0" y="95"/>
                </a:lnTo>
                <a:lnTo>
                  <a:pt x="1" y="98"/>
                </a:lnTo>
                <a:lnTo>
                  <a:pt x="4" y="99"/>
                </a:lnTo>
                <a:lnTo>
                  <a:pt x="6" y="99"/>
                </a:lnTo>
                <a:lnTo>
                  <a:pt x="35" y="92"/>
                </a:lnTo>
                <a:lnTo>
                  <a:pt x="37" y="90"/>
                </a:lnTo>
                <a:lnTo>
                  <a:pt x="93" y="34"/>
                </a:lnTo>
                <a:lnTo>
                  <a:pt x="95" y="31"/>
                </a:lnTo>
                <a:lnTo>
                  <a:pt x="98" y="28"/>
                </a:lnTo>
                <a:lnTo>
                  <a:pt x="99" y="24"/>
                </a:lnTo>
                <a:lnTo>
                  <a:pt x="99" y="20"/>
                </a:lnTo>
                <a:lnTo>
                  <a:pt x="99" y="16"/>
                </a:lnTo>
                <a:lnTo>
                  <a:pt x="98" y="13"/>
                </a:lnTo>
                <a:lnTo>
                  <a:pt x="95" y="9"/>
                </a:lnTo>
                <a:lnTo>
                  <a:pt x="93" y="7"/>
                </a:lnTo>
                <a:close/>
                <a:moveTo>
                  <a:pt x="35" y="71"/>
                </a:moveTo>
                <a:lnTo>
                  <a:pt x="72" y="34"/>
                </a:lnTo>
                <a:lnTo>
                  <a:pt x="75" y="37"/>
                </a:lnTo>
                <a:lnTo>
                  <a:pt x="36" y="77"/>
                </a:lnTo>
                <a:lnTo>
                  <a:pt x="35" y="71"/>
                </a:lnTo>
                <a:close/>
                <a:moveTo>
                  <a:pt x="29" y="64"/>
                </a:moveTo>
                <a:lnTo>
                  <a:pt x="22" y="63"/>
                </a:lnTo>
                <a:lnTo>
                  <a:pt x="62" y="24"/>
                </a:lnTo>
                <a:lnTo>
                  <a:pt x="66" y="28"/>
                </a:lnTo>
                <a:lnTo>
                  <a:pt x="29" y="64"/>
                </a:lnTo>
                <a:close/>
                <a:moveTo>
                  <a:pt x="16" y="72"/>
                </a:moveTo>
                <a:lnTo>
                  <a:pt x="26" y="73"/>
                </a:lnTo>
                <a:lnTo>
                  <a:pt x="27" y="83"/>
                </a:lnTo>
                <a:lnTo>
                  <a:pt x="11" y="88"/>
                </a:lnTo>
                <a:lnTo>
                  <a:pt x="16" y="72"/>
                </a:lnTo>
                <a:close/>
                <a:moveTo>
                  <a:pt x="68" y="16"/>
                </a:moveTo>
                <a:lnTo>
                  <a:pt x="72" y="13"/>
                </a:lnTo>
                <a:lnTo>
                  <a:pt x="75" y="11"/>
                </a:lnTo>
                <a:lnTo>
                  <a:pt x="79" y="10"/>
                </a:lnTo>
                <a:lnTo>
                  <a:pt x="83" y="11"/>
                </a:lnTo>
                <a:lnTo>
                  <a:pt x="87" y="13"/>
                </a:lnTo>
                <a:lnTo>
                  <a:pt x="88" y="16"/>
                </a:lnTo>
                <a:lnTo>
                  <a:pt x="89" y="20"/>
                </a:lnTo>
                <a:lnTo>
                  <a:pt x="88" y="24"/>
                </a:lnTo>
                <a:lnTo>
                  <a:pt x="87" y="28"/>
                </a:lnTo>
                <a:lnTo>
                  <a:pt x="83" y="31"/>
                </a:lnTo>
                <a:lnTo>
                  <a:pt x="68" y="1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01" name="Freeform 1166">
            <a:extLst>
              <a:ext uri="{FF2B5EF4-FFF2-40B4-BE49-F238E27FC236}">
                <a16:creationId xmlns:a16="http://schemas.microsoft.com/office/drawing/2014/main" id="{FEBA94FF-81AE-4521-96A0-4F3AD0FA733C}"/>
              </a:ext>
            </a:extLst>
          </p:cNvPr>
          <p:cNvSpPr>
            <a:spLocks/>
          </p:cNvSpPr>
          <p:nvPr/>
        </p:nvSpPr>
        <p:spPr bwMode="auto">
          <a:xfrm>
            <a:off x="797985" y="1162052"/>
            <a:ext cx="179916" cy="182033"/>
          </a:xfrm>
          <a:custGeom>
            <a:avLst/>
            <a:gdLst>
              <a:gd name="T0" fmla="*/ 135825 w 86"/>
              <a:gd name="T1" fmla="*/ 12490 h 87"/>
              <a:gd name="T2" fmla="*/ 124769 w 86"/>
              <a:gd name="T3" fmla="*/ 0 h 87"/>
              <a:gd name="T4" fmla="*/ 67913 w 86"/>
              <a:gd name="T5" fmla="*/ 56203 h 87"/>
              <a:gd name="T6" fmla="*/ 11056 w 86"/>
              <a:gd name="T7" fmla="*/ 0 h 87"/>
              <a:gd name="T8" fmla="*/ 0 w 86"/>
              <a:gd name="T9" fmla="*/ 12490 h 87"/>
              <a:gd name="T10" fmla="*/ 56857 w 86"/>
              <a:gd name="T11" fmla="*/ 67132 h 87"/>
              <a:gd name="T12" fmla="*/ 0 w 86"/>
              <a:gd name="T13" fmla="*/ 123335 h 87"/>
              <a:gd name="T14" fmla="*/ 11056 w 86"/>
              <a:gd name="T15" fmla="*/ 135825 h 87"/>
              <a:gd name="T16" fmla="*/ 67913 w 86"/>
              <a:gd name="T17" fmla="*/ 79622 h 87"/>
              <a:gd name="T18" fmla="*/ 124769 w 86"/>
              <a:gd name="T19" fmla="*/ 135825 h 87"/>
              <a:gd name="T20" fmla="*/ 135825 w 86"/>
              <a:gd name="T21" fmla="*/ 123335 h 87"/>
              <a:gd name="T22" fmla="*/ 80547 w 86"/>
              <a:gd name="T23" fmla="*/ 67132 h 87"/>
              <a:gd name="T24" fmla="*/ 135825 w 86"/>
              <a:gd name="T25" fmla="*/ 12490 h 8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6" h="87">
                <a:moveTo>
                  <a:pt x="86" y="8"/>
                </a:moveTo>
                <a:lnTo>
                  <a:pt x="79" y="0"/>
                </a:lnTo>
                <a:lnTo>
                  <a:pt x="43" y="36"/>
                </a:lnTo>
                <a:lnTo>
                  <a:pt x="7" y="0"/>
                </a:lnTo>
                <a:lnTo>
                  <a:pt x="0" y="8"/>
                </a:lnTo>
                <a:lnTo>
                  <a:pt x="36" y="43"/>
                </a:lnTo>
                <a:lnTo>
                  <a:pt x="0" y="79"/>
                </a:lnTo>
                <a:lnTo>
                  <a:pt x="7" y="87"/>
                </a:lnTo>
                <a:lnTo>
                  <a:pt x="43" y="51"/>
                </a:lnTo>
                <a:lnTo>
                  <a:pt x="79" y="87"/>
                </a:lnTo>
                <a:lnTo>
                  <a:pt x="86" y="79"/>
                </a:lnTo>
                <a:lnTo>
                  <a:pt x="51" y="43"/>
                </a:lnTo>
                <a:lnTo>
                  <a:pt x="86" y="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02" name="Freeform 1167">
            <a:extLst>
              <a:ext uri="{FF2B5EF4-FFF2-40B4-BE49-F238E27FC236}">
                <a16:creationId xmlns:a16="http://schemas.microsoft.com/office/drawing/2014/main" id="{B52C5CE7-EC0D-4317-BD66-F12147867A29}"/>
              </a:ext>
            </a:extLst>
          </p:cNvPr>
          <p:cNvSpPr>
            <a:spLocks/>
          </p:cNvSpPr>
          <p:nvPr/>
        </p:nvSpPr>
        <p:spPr bwMode="auto">
          <a:xfrm>
            <a:off x="5226051" y="700618"/>
            <a:ext cx="179916" cy="162983"/>
          </a:xfrm>
          <a:custGeom>
            <a:avLst/>
            <a:gdLst>
              <a:gd name="T0" fmla="*/ 120564 w 89"/>
              <a:gd name="T1" fmla="*/ 121774 h 79"/>
              <a:gd name="T2" fmla="*/ 15261 w 89"/>
              <a:gd name="T3" fmla="*/ 121774 h 79"/>
              <a:gd name="T4" fmla="*/ 15261 w 89"/>
              <a:gd name="T5" fmla="*/ 121774 h 79"/>
              <a:gd name="T6" fmla="*/ 9157 w 89"/>
              <a:gd name="T7" fmla="*/ 120233 h 79"/>
              <a:gd name="T8" fmla="*/ 3052 w 89"/>
              <a:gd name="T9" fmla="*/ 118691 h 79"/>
              <a:gd name="T10" fmla="*/ 1526 w 89"/>
              <a:gd name="T11" fmla="*/ 112525 h 79"/>
              <a:gd name="T12" fmla="*/ 0 w 89"/>
              <a:gd name="T13" fmla="*/ 106360 h 79"/>
              <a:gd name="T14" fmla="*/ 0 w 89"/>
              <a:gd name="T15" fmla="*/ 15414 h 79"/>
              <a:gd name="T16" fmla="*/ 0 w 89"/>
              <a:gd name="T17" fmla="*/ 15414 h 79"/>
              <a:gd name="T18" fmla="*/ 1526 w 89"/>
              <a:gd name="T19" fmla="*/ 9249 h 79"/>
              <a:gd name="T20" fmla="*/ 3052 w 89"/>
              <a:gd name="T21" fmla="*/ 4624 h 79"/>
              <a:gd name="T22" fmla="*/ 9157 w 89"/>
              <a:gd name="T23" fmla="*/ 1541 h 79"/>
              <a:gd name="T24" fmla="*/ 15261 w 89"/>
              <a:gd name="T25" fmla="*/ 0 h 79"/>
              <a:gd name="T26" fmla="*/ 90041 w 89"/>
              <a:gd name="T27" fmla="*/ 0 h 79"/>
              <a:gd name="T28" fmla="*/ 90041 w 89"/>
              <a:gd name="T29" fmla="*/ 15414 h 79"/>
              <a:gd name="T30" fmla="*/ 15261 w 89"/>
              <a:gd name="T31" fmla="*/ 15414 h 79"/>
              <a:gd name="T32" fmla="*/ 15261 w 89"/>
              <a:gd name="T33" fmla="*/ 106360 h 79"/>
              <a:gd name="T34" fmla="*/ 120564 w 89"/>
              <a:gd name="T35" fmla="*/ 106360 h 79"/>
              <a:gd name="T36" fmla="*/ 120564 w 89"/>
              <a:gd name="T37" fmla="*/ 67823 h 79"/>
              <a:gd name="T38" fmla="*/ 135825 w 89"/>
              <a:gd name="T39" fmla="*/ 67823 h 79"/>
              <a:gd name="T40" fmla="*/ 135825 w 89"/>
              <a:gd name="T41" fmla="*/ 106360 h 79"/>
              <a:gd name="T42" fmla="*/ 135825 w 89"/>
              <a:gd name="T43" fmla="*/ 106360 h 79"/>
              <a:gd name="T44" fmla="*/ 134299 w 89"/>
              <a:gd name="T45" fmla="*/ 112525 h 79"/>
              <a:gd name="T46" fmla="*/ 131247 w 89"/>
              <a:gd name="T47" fmla="*/ 118691 h 79"/>
              <a:gd name="T48" fmla="*/ 126668 w 89"/>
              <a:gd name="T49" fmla="*/ 120233 h 79"/>
              <a:gd name="T50" fmla="*/ 120564 w 89"/>
              <a:gd name="T51" fmla="*/ 121774 h 79"/>
              <a:gd name="T52" fmla="*/ 120564 w 89"/>
              <a:gd name="T53" fmla="*/ 121774 h 7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89" h="79">
                <a:moveTo>
                  <a:pt x="79" y="79"/>
                </a:moveTo>
                <a:lnTo>
                  <a:pt x="10" y="79"/>
                </a:lnTo>
                <a:lnTo>
                  <a:pt x="6" y="78"/>
                </a:lnTo>
                <a:lnTo>
                  <a:pt x="2" y="77"/>
                </a:lnTo>
                <a:lnTo>
                  <a:pt x="1" y="73"/>
                </a:lnTo>
                <a:lnTo>
                  <a:pt x="0" y="69"/>
                </a:lnTo>
                <a:lnTo>
                  <a:pt x="0" y="10"/>
                </a:lnTo>
                <a:lnTo>
                  <a:pt x="1" y="6"/>
                </a:lnTo>
                <a:lnTo>
                  <a:pt x="2" y="3"/>
                </a:lnTo>
                <a:lnTo>
                  <a:pt x="6" y="1"/>
                </a:lnTo>
                <a:lnTo>
                  <a:pt x="10" y="0"/>
                </a:lnTo>
                <a:lnTo>
                  <a:pt x="59" y="0"/>
                </a:lnTo>
                <a:lnTo>
                  <a:pt x="59" y="10"/>
                </a:lnTo>
                <a:lnTo>
                  <a:pt x="10" y="10"/>
                </a:lnTo>
                <a:lnTo>
                  <a:pt x="10" y="69"/>
                </a:lnTo>
                <a:lnTo>
                  <a:pt x="79" y="69"/>
                </a:lnTo>
                <a:lnTo>
                  <a:pt x="79" y="44"/>
                </a:lnTo>
                <a:lnTo>
                  <a:pt x="89" y="44"/>
                </a:lnTo>
                <a:lnTo>
                  <a:pt x="89" y="69"/>
                </a:lnTo>
                <a:lnTo>
                  <a:pt x="88" y="73"/>
                </a:lnTo>
                <a:lnTo>
                  <a:pt x="86" y="77"/>
                </a:lnTo>
                <a:lnTo>
                  <a:pt x="83" y="78"/>
                </a:lnTo>
                <a:lnTo>
                  <a:pt x="79" y="7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03" name="Freeform 1168">
            <a:extLst>
              <a:ext uri="{FF2B5EF4-FFF2-40B4-BE49-F238E27FC236}">
                <a16:creationId xmlns:a16="http://schemas.microsoft.com/office/drawing/2014/main" id="{9ADC3116-DA80-4532-8844-42B361631633}"/>
              </a:ext>
            </a:extLst>
          </p:cNvPr>
          <p:cNvSpPr>
            <a:spLocks/>
          </p:cNvSpPr>
          <p:nvPr/>
        </p:nvSpPr>
        <p:spPr bwMode="auto">
          <a:xfrm>
            <a:off x="5262034" y="681567"/>
            <a:ext cx="169333" cy="137584"/>
          </a:xfrm>
          <a:custGeom>
            <a:avLst/>
            <a:gdLst>
              <a:gd name="T0" fmla="*/ 38418 w 79"/>
              <a:gd name="T1" fmla="*/ 103039 h 67"/>
              <a:gd name="T2" fmla="*/ 0 w 79"/>
              <a:gd name="T3" fmla="*/ 67667 h 67"/>
              <a:gd name="T4" fmla="*/ 16007 w 79"/>
              <a:gd name="T5" fmla="*/ 52288 h 67"/>
              <a:gd name="T6" fmla="*/ 38418 w 79"/>
              <a:gd name="T7" fmla="*/ 76895 h 67"/>
              <a:gd name="T8" fmla="*/ 110451 w 79"/>
              <a:gd name="T9" fmla="*/ 0 h 67"/>
              <a:gd name="T10" fmla="*/ 126458 w 79"/>
              <a:gd name="T11" fmla="*/ 12303 h 67"/>
              <a:gd name="T12" fmla="*/ 38418 w 79"/>
              <a:gd name="T13" fmla="*/ 103039 h 6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9" h="67">
                <a:moveTo>
                  <a:pt x="24" y="67"/>
                </a:moveTo>
                <a:lnTo>
                  <a:pt x="0" y="44"/>
                </a:lnTo>
                <a:lnTo>
                  <a:pt x="10" y="34"/>
                </a:lnTo>
                <a:lnTo>
                  <a:pt x="24" y="50"/>
                </a:lnTo>
                <a:lnTo>
                  <a:pt x="69" y="0"/>
                </a:lnTo>
                <a:lnTo>
                  <a:pt x="79" y="8"/>
                </a:lnTo>
                <a:lnTo>
                  <a:pt x="24" y="6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04" name="Freeform 1169">
            <a:extLst>
              <a:ext uri="{FF2B5EF4-FFF2-40B4-BE49-F238E27FC236}">
                <a16:creationId xmlns:a16="http://schemas.microsoft.com/office/drawing/2014/main" id="{5587BF39-483F-4C31-8217-863583DAE393}"/>
              </a:ext>
            </a:extLst>
          </p:cNvPr>
          <p:cNvSpPr>
            <a:spLocks noEditPoints="1"/>
          </p:cNvSpPr>
          <p:nvPr/>
        </p:nvSpPr>
        <p:spPr bwMode="auto">
          <a:xfrm>
            <a:off x="1752601" y="1181100"/>
            <a:ext cx="243417" cy="143933"/>
          </a:xfrm>
          <a:custGeom>
            <a:avLst/>
            <a:gdLst>
              <a:gd name="T0" fmla="*/ 52631 w 118"/>
              <a:gd name="T1" fmla="*/ 107724 h 69"/>
              <a:gd name="T2" fmla="*/ 41796 w 118"/>
              <a:gd name="T3" fmla="*/ 106163 h 69"/>
              <a:gd name="T4" fmla="*/ 21672 w 118"/>
              <a:gd name="T5" fmla="*/ 98357 h 69"/>
              <a:gd name="T6" fmla="*/ 9288 w 118"/>
              <a:gd name="T7" fmla="*/ 84306 h 69"/>
              <a:gd name="T8" fmla="*/ 1548 w 118"/>
              <a:gd name="T9" fmla="*/ 65571 h 69"/>
              <a:gd name="T10" fmla="*/ 0 w 118"/>
              <a:gd name="T11" fmla="*/ 53081 h 69"/>
              <a:gd name="T12" fmla="*/ 3096 w 118"/>
              <a:gd name="T13" fmla="*/ 32786 h 69"/>
              <a:gd name="T14" fmla="*/ 13932 w 118"/>
              <a:gd name="T15" fmla="*/ 15612 h 69"/>
              <a:gd name="T16" fmla="*/ 32508 w 118"/>
              <a:gd name="T17" fmla="*/ 3122 h 69"/>
              <a:gd name="T18" fmla="*/ 52631 w 118"/>
              <a:gd name="T19" fmla="*/ 0 h 69"/>
              <a:gd name="T20" fmla="*/ 128483 w 118"/>
              <a:gd name="T21" fmla="*/ 0 h 69"/>
              <a:gd name="T22" fmla="*/ 150154 w 118"/>
              <a:gd name="T23" fmla="*/ 3122 h 69"/>
              <a:gd name="T24" fmla="*/ 167182 w 118"/>
              <a:gd name="T25" fmla="*/ 15612 h 69"/>
              <a:gd name="T26" fmla="*/ 179566 w 118"/>
              <a:gd name="T27" fmla="*/ 32786 h 69"/>
              <a:gd name="T28" fmla="*/ 182662 w 118"/>
              <a:gd name="T29" fmla="*/ 53081 h 69"/>
              <a:gd name="T30" fmla="*/ 181114 w 118"/>
              <a:gd name="T31" fmla="*/ 65571 h 69"/>
              <a:gd name="T32" fmla="*/ 173374 w 118"/>
              <a:gd name="T33" fmla="*/ 84306 h 69"/>
              <a:gd name="T34" fmla="*/ 159442 w 118"/>
              <a:gd name="T35" fmla="*/ 98357 h 69"/>
              <a:gd name="T36" fmla="*/ 140866 w 118"/>
              <a:gd name="T37" fmla="*/ 106163 h 69"/>
              <a:gd name="T38" fmla="*/ 128483 w 118"/>
              <a:gd name="T39" fmla="*/ 107724 h 69"/>
              <a:gd name="T40" fmla="*/ 52631 w 118"/>
              <a:gd name="T41" fmla="*/ 15612 h 69"/>
              <a:gd name="T42" fmla="*/ 37152 w 118"/>
              <a:gd name="T43" fmla="*/ 18735 h 69"/>
              <a:gd name="T44" fmla="*/ 26316 w 118"/>
              <a:gd name="T45" fmla="*/ 26541 h 69"/>
              <a:gd name="T46" fmla="*/ 18576 w 118"/>
              <a:gd name="T47" fmla="*/ 39030 h 69"/>
              <a:gd name="T48" fmla="*/ 13932 w 118"/>
              <a:gd name="T49" fmla="*/ 53081 h 69"/>
              <a:gd name="T50" fmla="*/ 13932 w 118"/>
              <a:gd name="T51" fmla="*/ 60887 h 69"/>
              <a:gd name="T52" fmla="*/ 20124 w 118"/>
              <a:gd name="T53" fmla="*/ 74938 h 69"/>
              <a:gd name="T54" fmla="*/ 32508 w 118"/>
              <a:gd name="T55" fmla="*/ 85867 h 69"/>
              <a:gd name="T56" fmla="*/ 44892 w 118"/>
              <a:gd name="T57" fmla="*/ 92112 h 69"/>
              <a:gd name="T58" fmla="*/ 128483 w 118"/>
              <a:gd name="T59" fmla="*/ 92112 h 69"/>
              <a:gd name="T60" fmla="*/ 136223 w 118"/>
              <a:gd name="T61" fmla="*/ 92112 h 69"/>
              <a:gd name="T62" fmla="*/ 150154 w 118"/>
              <a:gd name="T63" fmla="*/ 85867 h 69"/>
              <a:gd name="T64" fmla="*/ 160990 w 118"/>
              <a:gd name="T65" fmla="*/ 74938 h 69"/>
              <a:gd name="T66" fmla="*/ 167182 w 118"/>
              <a:gd name="T67" fmla="*/ 60887 h 69"/>
              <a:gd name="T68" fmla="*/ 167182 w 118"/>
              <a:gd name="T69" fmla="*/ 53081 h 69"/>
              <a:gd name="T70" fmla="*/ 164086 w 118"/>
              <a:gd name="T71" fmla="*/ 39030 h 69"/>
              <a:gd name="T72" fmla="*/ 156346 w 118"/>
              <a:gd name="T73" fmla="*/ 26541 h 69"/>
              <a:gd name="T74" fmla="*/ 143962 w 118"/>
              <a:gd name="T75" fmla="*/ 18735 h 69"/>
              <a:gd name="T76" fmla="*/ 128483 w 118"/>
              <a:gd name="T77" fmla="*/ 15612 h 6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18" h="69">
                <a:moveTo>
                  <a:pt x="83" y="69"/>
                </a:moveTo>
                <a:lnTo>
                  <a:pt x="34" y="69"/>
                </a:lnTo>
                <a:lnTo>
                  <a:pt x="27" y="68"/>
                </a:lnTo>
                <a:lnTo>
                  <a:pt x="21" y="66"/>
                </a:lnTo>
                <a:lnTo>
                  <a:pt x="14" y="63"/>
                </a:lnTo>
                <a:lnTo>
                  <a:pt x="9" y="59"/>
                </a:lnTo>
                <a:lnTo>
                  <a:pt x="6" y="54"/>
                </a:lnTo>
                <a:lnTo>
                  <a:pt x="2" y="48"/>
                </a:lnTo>
                <a:lnTo>
                  <a:pt x="1" y="42"/>
                </a:lnTo>
                <a:lnTo>
                  <a:pt x="0" y="34"/>
                </a:lnTo>
                <a:lnTo>
                  <a:pt x="1" y="27"/>
                </a:lnTo>
                <a:lnTo>
                  <a:pt x="2" y="21"/>
                </a:lnTo>
                <a:lnTo>
                  <a:pt x="6" y="15"/>
                </a:lnTo>
                <a:lnTo>
                  <a:pt x="9" y="10"/>
                </a:lnTo>
                <a:lnTo>
                  <a:pt x="14" y="6"/>
                </a:lnTo>
                <a:lnTo>
                  <a:pt x="21" y="2"/>
                </a:lnTo>
                <a:lnTo>
                  <a:pt x="27" y="1"/>
                </a:lnTo>
                <a:lnTo>
                  <a:pt x="34" y="0"/>
                </a:lnTo>
                <a:lnTo>
                  <a:pt x="83" y="0"/>
                </a:lnTo>
                <a:lnTo>
                  <a:pt x="91" y="1"/>
                </a:lnTo>
                <a:lnTo>
                  <a:pt x="97" y="2"/>
                </a:lnTo>
                <a:lnTo>
                  <a:pt x="103" y="6"/>
                </a:lnTo>
                <a:lnTo>
                  <a:pt x="108" y="10"/>
                </a:lnTo>
                <a:lnTo>
                  <a:pt x="112" y="15"/>
                </a:lnTo>
                <a:lnTo>
                  <a:pt x="116" y="21"/>
                </a:lnTo>
                <a:lnTo>
                  <a:pt x="117" y="27"/>
                </a:lnTo>
                <a:lnTo>
                  <a:pt x="118" y="34"/>
                </a:lnTo>
                <a:lnTo>
                  <a:pt x="117" y="42"/>
                </a:lnTo>
                <a:lnTo>
                  <a:pt x="116" y="48"/>
                </a:lnTo>
                <a:lnTo>
                  <a:pt x="112" y="54"/>
                </a:lnTo>
                <a:lnTo>
                  <a:pt x="108" y="59"/>
                </a:lnTo>
                <a:lnTo>
                  <a:pt x="103" y="63"/>
                </a:lnTo>
                <a:lnTo>
                  <a:pt x="97" y="66"/>
                </a:lnTo>
                <a:lnTo>
                  <a:pt x="91" y="68"/>
                </a:lnTo>
                <a:lnTo>
                  <a:pt x="83" y="69"/>
                </a:lnTo>
                <a:close/>
                <a:moveTo>
                  <a:pt x="34" y="10"/>
                </a:moveTo>
                <a:lnTo>
                  <a:pt x="34" y="10"/>
                </a:lnTo>
                <a:lnTo>
                  <a:pt x="29" y="10"/>
                </a:lnTo>
                <a:lnTo>
                  <a:pt x="24" y="12"/>
                </a:lnTo>
                <a:lnTo>
                  <a:pt x="21" y="13"/>
                </a:lnTo>
                <a:lnTo>
                  <a:pt x="17" y="17"/>
                </a:lnTo>
                <a:lnTo>
                  <a:pt x="13" y="21"/>
                </a:lnTo>
                <a:lnTo>
                  <a:pt x="12" y="25"/>
                </a:lnTo>
                <a:lnTo>
                  <a:pt x="9" y="29"/>
                </a:lnTo>
                <a:lnTo>
                  <a:pt x="9" y="34"/>
                </a:lnTo>
                <a:lnTo>
                  <a:pt x="9" y="39"/>
                </a:lnTo>
                <a:lnTo>
                  <a:pt x="12" y="44"/>
                </a:lnTo>
                <a:lnTo>
                  <a:pt x="13" y="48"/>
                </a:lnTo>
                <a:lnTo>
                  <a:pt x="17" y="52"/>
                </a:lnTo>
                <a:lnTo>
                  <a:pt x="21" y="55"/>
                </a:lnTo>
                <a:lnTo>
                  <a:pt x="24" y="57"/>
                </a:lnTo>
                <a:lnTo>
                  <a:pt x="29" y="59"/>
                </a:lnTo>
                <a:lnTo>
                  <a:pt x="34" y="59"/>
                </a:lnTo>
                <a:lnTo>
                  <a:pt x="83" y="59"/>
                </a:lnTo>
                <a:lnTo>
                  <a:pt x="88" y="59"/>
                </a:lnTo>
                <a:lnTo>
                  <a:pt x="93" y="57"/>
                </a:lnTo>
                <a:lnTo>
                  <a:pt x="97" y="55"/>
                </a:lnTo>
                <a:lnTo>
                  <a:pt x="101" y="52"/>
                </a:lnTo>
                <a:lnTo>
                  <a:pt x="104" y="48"/>
                </a:lnTo>
                <a:lnTo>
                  <a:pt x="106" y="44"/>
                </a:lnTo>
                <a:lnTo>
                  <a:pt x="108" y="39"/>
                </a:lnTo>
                <a:lnTo>
                  <a:pt x="108" y="34"/>
                </a:lnTo>
                <a:lnTo>
                  <a:pt x="108" y="29"/>
                </a:lnTo>
                <a:lnTo>
                  <a:pt x="106" y="25"/>
                </a:lnTo>
                <a:lnTo>
                  <a:pt x="104" y="21"/>
                </a:lnTo>
                <a:lnTo>
                  <a:pt x="101" y="17"/>
                </a:lnTo>
                <a:lnTo>
                  <a:pt x="97" y="13"/>
                </a:lnTo>
                <a:lnTo>
                  <a:pt x="93" y="12"/>
                </a:lnTo>
                <a:lnTo>
                  <a:pt x="88" y="10"/>
                </a:lnTo>
                <a:lnTo>
                  <a:pt x="83" y="10"/>
                </a:lnTo>
                <a:lnTo>
                  <a:pt x="34"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05" name="Freeform 1170">
            <a:extLst>
              <a:ext uri="{FF2B5EF4-FFF2-40B4-BE49-F238E27FC236}">
                <a16:creationId xmlns:a16="http://schemas.microsoft.com/office/drawing/2014/main" id="{5EB24816-A3D1-4411-AEF8-FAE3A405CF05}"/>
              </a:ext>
            </a:extLst>
          </p:cNvPr>
          <p:cNvSpPr>
            <a:spLocks/>
          </p:cNvSpPr>
          <p:nvPr/>
        </p:nvSpPr>
        <p:spPr bwMode="auto">
          <a:xfrm>
            <a:off x="1896534" y="1225551"/>
            <a:ext cx="63500" cy="61383"/>
          </a:xfrm>
          <a:custGeom>
            <a:avLst/>
            <a:gdLst>
              <a:gd name="T0" fmla="*/ 46837 w 29"/>
              <a:gd name="T1" fmla="*/ 22611 h 29"/>
              <a:gd name="T2" fmla="*/ 46837 w 29"/>
              <a:gd name="T3" fmla="*/ 22611 h 29"/>
              <a:gd name="T4" fmla="*/ 45222 w 29"/>
              <a:gd name="T5" fmla="*/ 33916 h 29"/>
              <a:gd name="T6" fmla="*/ 38762 w 29"/>
              <a:gd name="T7" fmla="*/ 38762 h 29"/>
              <a:gd name="T8" fmla="*/ 33916 w 29"/>
              <a:gd name="T9" fmla="*/ 45222 h 29"/>
              <a:gd name="T10" fmla="*/ 22611 w 29"/>
              <a:gd name="T11" fmla="*/ 46837 h 29"/>
              <a:gd name="T12" fmla="*/ 22611 w 29"/>
              <a:gd name="T13" fmla="*/ 46837 h 29"/>
              <a:gd name="T14" fmla="*/ 12921 w 29"/>
              <a:gd name="T15" fmla="*/ 45222 h 29"/>
              <a:gd name="T16" fmla="*/ 8075 w 29"/>
              <a:gd name="T17" fmla="*/ 38762 h 29"/>
              <a:gd name="T18" fmla="*/ 1615 w 29"/>
              <a:gd name="T19" fmla="*/ 33916 h 29"/>
              <a:gd name="T20" fmla="*/ 0 w 29"/>
              <a:gd name="T21" fmla="*/ 22611 h 29"/>
              <a:gd name="T22" fmla="*/ 0 w 29"/>
              <a:gd name="T23" fmla="*/ 22611 h 29"/>
              <a:gd name="T24" fmla="*/ 1615 w 29"/>
              <a:gd name="T25" fmla="*/ 12921 h 29"/>
              <a:gd name="T26" fmla="*/ 8075 w 29"/>
              <a:gd name="T27" fmla="*/ 8075 h 29"/>
              <a:gd name="T28" fmla="*/ 12921 w 29"/>
              <a:gd name="T29" fmla="*/ 1615 h 29"/>
              <a:gd name="T30" fmla="*/ 22611 w 29"/>
              <a:gd name="T31" fmla="*/ 0 h 29"/>
              <a:gd name="T32" fmla="*/ 22611 w 29"/>
              <a:gd name="T33" fmla="*/ 0 h 29"/>
              <a:gd name="T34" fmla="*/ 33916 w 29"/>
              <a:gd name="T35" fmla="*/ 1615 h 29"/>
              <a:gd name="T36" fmla="*/ 38762 w 29"/>
              <a:gd name="T37" fmla="*/ 8075 h 29"/>
              <a:gd name="T38" fmla="*/ 45222 w 29"/>
              <a:gd name="T39" fmla="*/ 12921 h 29"/>
              <a:gd name="T40" fmla="*/ 46837 w 29"/>
              <a:gd name="T41" fmla="*/ 22611 h 29"/>
              <a:gd name="T42" fmla="*/ 46837 w 29"/>
              <a:gd name="T43" fmla="*/ 22611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9" h="29">
                <a:moveTo>
                  <a:pt x="29" y="14"/>
                </a:moveTo>
                <a:lnTo>
                  <a:pt x="29" y="14"/>
                </a:lnTo>
                <a:lnTo>
                  <a:pt x="28" y="21"/>
                </a:lnTo>
                <a:lnTo>
                  <a:pt x="24" y="24"/>
                </a:lnTo>
                <a:lnTo>
                  <a:pt x="21" y="28"/>
                </a:lnTo>
                <a:lnTo>
                  <a:pt x="14" y="29"/>
                </a:lnTo>
                <a:lnTo>
                  <a:pt x="8" y="28"/>
                </a:lnTo>
                <a:lnTo>
                  <a:pt x="5" y="24"/>
                </a:lnTo>
                <a:lnTo>
                  <a:pt x="1" y="21"/>
                </a:lnTo>
                <a:lnTo>
                  <a:pt x="0" y="14"/>
                </a:lnTo>
                <a:lnTo>
                  <a:pt x="1" y="8"/>
                </a:lnTo>
                <a:lnTo>
                  <a:pt x="5" y="5"/>
                </a:lnTo>
                <a:lnTo>
                  <a:pt x="8" y="1"/>
                </a:lnTo>
                <a:lnTo>
                  <a:pt x="14" y="0"/>
                </a:lnTo>
                <a:lnTo>
                  <a:pt x="21" y="1"/>
                </a:lnTo>
                <a:lnTo>
                  <a:pt x="24" y="5"/>
                </a:lnTo>
                <a:lnTo>
                  <a:pt x="28" y="8"/>
                </a:lnTo>
                <a:lnTo>
                  <a:pt x="29" y="1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06" name="Freeform 1171">
            <a:extLst>
              <a:ext uri="{FF2B5EF4-FFF2-40B4-BE49-F238E27FC236}">
                <a16:creationId xmlns:a16="http://schemas.microsoft.com/office/drawing/2014/main" id="{9A2AF6A2-354B-4293-98B8-350E1AD48860}"/>
              </a:ext>
            </a:extLst>
          </p:cNvPr>
          <p:cNvSpPr>
            <a:spLocks noEditPoints="1"/>
          </p:cNvSpPr>
          <p:nvPr/>
        </p:nvSpPr>
        <p:spPr bwMode="auto">
          <a:xfrm>
            <a:off x="2245784" y="1181100"/>
            <a:ext cx="243416" cy="143933"/>
          </a:xfrm>
          <a:custGeom>
            <a:avLst/>
            <a:gdLst>
              <a:gd name="T0" fmla="*/ 53724 w 119"/>
              <a:gd name="T1" fmla="*/ 107724 h 69"/>
              <a:gd name="T2" fmla="*/ 42979 w 119"/>
              <a:gd name="T3" fmla="*/ 106163 h 69"/>
              <a:gd name="T4" fmla="*/ 23025 w 119"/>
              <a:gd name="T5" fmla="*/ 98357 h 69"/>
              <a:gd name="T6" fmla="*/ 10745 w 119"/>
              <a:gd name="T7" fmla="*/ 84306 h 69"/>
              <a:gd name="T8" fmla="*/ 3070 w 119"/>
              <a:gd name="T9" fmla="*/ 65571 h 69"/>
              <a:gd name="T10" fmla="*/ 0 w 119"/>
              <a:gd name="T11" fmla="*/ 53081 h 69"/>
              <a:gd name="T12" fmla="*/ 4605 w 119"/>
              <a:gd name="T13" fmla="*/ 32786 h 69"/>
              <a:gd name="T14" fmla="*/ 15350 w 119"/>
              <a:gd name="T15" fmla="*/ 15612 h 69"/>
              <a:gd name="T16" fmla="*/ 32234 w 119"/>
              <a:gd name="T17" fmla="*/ 3122 h 69"/>
              <a:gd name="T18" fmla="*/ 53724 w 119"/>
              <a:gd name="T19" fmla="*/ 0 h 69"/>
              <a:gd name="T20" fmla="*/ 128938 w 119"/>
              <a:gd name="T21" fmla="*/ 0 h 69"/>
              <a:gd name="T22" fmla="*/ 150428 w 119"/>
              <a:gd name="T23" fmla="*/ 3122 h 69"/>
              <a:gd name="T24" fmla="*/ 167312 w 119"/>
              <a:gd name="T25" fmla="*/ 15612 h 69"/>
              <a:gd name="T26" fmla="*/ 178057 w 119"/>
              <a:gd name="T27" fmla="*/ 32786 h 69"/>
              <a:gd name="T28" fmla="*/ 182662 w 119"/>
              <a:gd name="T29" fmla="*/ 53081 h 69"/>
              <a:gd name="T30" fmla="*/ 181127 w 119"/>
              <a:gd name="T31" fmla="*/ 65571 h 69"/>
              <a:gd name="T32" fmla="*/ 173452 w 119"/>
              <a:gd name="T33" fmla="*/ 84306 h 69"/>
              <a:gd name="T34" fmla="*/ 159637 w 119"/>
              <a:gd name="T35" fmla="*/ 98357 h 69"/>
              <a:gd name="T36" fmla="*/ 141218 w 119"/>
              <a:gd name="T37" fmla="*/ 106163 h 69"/>
              <a:gd name="T38" fmla="*/ 128938 w 119"/>
              <a:gd name="T39" fmla="*/ 107724 h 69"/>
              <a:gd name="T40" fmla="*/ 53724 w 119"/>
              <a:gd name="T41" fmla="*/ 15612 h 69"/>
              <a:gd name="T42" fmla="*/ 38374 w 119"/>
              <a:gd name="T43" fmla="*/ 18735 h 69"/>
              <a:gd name="T44" fmla="*/ 27630 w 119"/>
              <a:gd name="T45" fmla="*/ 26541 h 69"/>
              <a:gd name="T46" fmla="*/ 19955 w 119"/>
              <a:gd name="T47" fmla="*/ 39030 h 69"/>
              <a:gd name="T48" fmla="*/ 15350 w 119"/>
              <a:gd name="T49" fmla="*/ 53081 h 69"/>
              <a:gd name="T50" fmla="*/ 15350 w 119"/>
              <a:gd name="T51" fmla="*/ 60887 h 69"/>
              <a:gd name="T52" fmla="*/ 21490 w 119"/>
              <a:gd name="T53" fmla="*/ 74938 h 69"/>
              <a:gd name="T54" fmla="*/ 32234 w 119"/>
              <a:gd name="T55" fmla="*/ 85867 h 69"/>
              <a:gd name="T56" fmla="*/ 46049 w 119"/>
              <a:gd name="T57" fmla="*/ 92112 h 69"/>
              <a:gd name="T58" fmla="*/ 128938 w 119"/>
              <a:gd name="T59" fmla="*/ 92112 h 69"/>
              <a:gd name="T60" fmla="*/ 136613 w 119"/>
              <a:gd name="T61" fmla="*/ 92112 h 69"/>
              <a:gd name="T62" fmla="*/ 150428 w 119"/>
              <a:gd name="T63" fmla="*/ 85867 h 69"/>
              <a:gd name="T64" fmla="*/ 161172 w 119"/>
              <a:gd name="T65" fmla="*/ 74938 h 69"/>
              <a:gd name="T66" fmla="*/ 167312 w 119"/>
              <a:gd name="T67" fmla="*/ 60887 h 69"/>
              <a:gd name="T68" fmla="*/ 167312 w 119"/>
              <a:gd name="T69" fmla="*/ 53081 h 69"/>
              <a:gd name="T70" fmla="*/ 162707 w 119"/>
              <a:gd name="T71" fmla="*/ 39030 h 69"/>
              <a:gd name="T72" fmla="*/ 156567 w 119"/>
              <a:gd name="T73" fmla="*/ 26541 h 69"/>
              <a:gd name="T74" fmla="*/ 144288 w 119"/>
              <a:gd name="T75" fmla="*/ 18735 h 69"/>
              <a:gd name="T76" fmla="*/ 128938 w 119"/>
              <a:gd name="T77" fmla="*/ 15612 h 6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19" h="69">
                <a:moveTo>
                  <a:pt x="84" y="69"/>
                </a:moveTo>
                <a:lnTo>
                  <a:pt x="35" y="69"/>
                </a:lnTo>
                <a:lnTo>
                  <a:pt x="28" y="68"/>
                </a:lnTo>
                <a:lnTo>
                  <a:pt x="21" y="66"/>
                </a:lnTo>
                <a:lnTo>
                  <a:pt x="15" y="63"/>
                </a:lnTo>
                <a:lnTo>
                  <a:pt x="10" y="59"/>
                </a:lnTo>
                <a:lnTo>
                  <a:pt x="7" y="54"/>
                </a:lnTo>
                <a:lnTo>
                  <a:pt x="3" y="48"/>
                </a:lnTo>
                <a:lnTo>
                  <a:pt x="2" y="42"/>
                </a:lnTo>
                <a:lnTo>
                  <a:pt x="0" y="34"/>
                </a:lnTo>
                <a:lnTo>
                  <a:pt x="2" y="27"/>
                </a:lnTo>
                <a:lnTo>
                  <a:pt x="3" y="21"/>
                </a:lnTo>
                <a:lnTo>
                  <a:pt x="7" y="15"/>
                </a:lnTo>
                <a:lnTo>
                  <a:pt x="10" y="10"/>
                </a:lnTo>
                <a:lnTo>
                  <a:pt x="15" y="6"/>
                </a:lnTo>
                <a:lnTo>
                  <a:pt x="21" y="2"/>
                </a:lnTo>
                <a:lnTo>
                  <a:pt x="28" y="1"/>
                </a:lnTo>
                <a:lnTo>
                  <a:pt x="35" y="0"/>
                </a:lnTo>
                <a:lnTo>
                  <a:pt x="84" y="0"/>
                </a:lnTo>
                <a:lnTo>
                  <a:pt x="92" y="1"/>
                </a:lnTo>
                <a:lnTo>
                  <a:pt x="98" y="2"/>
                </a:lnTo>
                <a:lnTo>
                  <a:pt x="104" y="6"/>
                </a:lnTo>
                <a:lnTo>
                  <a:pt x="109" y="10"/>
                </a:lnTo>
                <a:lnTo>
                  <a:pt x="113" y="15"/>
                </a:lnTo>
                <a:lnTo>
                  <a:pt x="116" y="21"/>
                </a:lnTo>
                <a:lnTo>
                  <a:pt x="118" y="27"/>
                </a:lnTo>
                <a:lnTo>
                  <a:pt x="119" y="34"/>
                </a:lnTo>
                <a:lnTo>
                  <a:pt x="118" y="42"/>
                </a:lnTo>
                <a:lnTo>
                  <a:pt x="116" y="48"/>
                </a:lnTo>
                <a:lnTo>
                  <a:pt x="113" y="54"/>
                </a:lnTo>
                <a:lnTo>
                  <a:pt x="109" y="59"/>
                </a:lnTo>
                <a:lnTo>
                  <a:pt x="104" y="63"/>
                </a:lnTo>
                <a:lnTo>
                  <a:pt x="98" y="66"/>
                </a:lnTo>
                <a:lnTo>
                  <a:pt x="92" y="68"/>
                </a:lnTo>
                <a:lnTo>
                  <a:pt x="84" y="69"/>
                </a:lnTo>
                <a:close/>
                <a:moveTo>
                  <a:pt x="35" y="10"/>
                </a:moveTo>
                <a:lnTo>
                  <a:pt x="35" y="10"/>
                </a:lnTo>
                <a:lnTo>
                  <a:pt x="30" y="10"/>
                </a:lnTo>
                <a:lnTo>
                  <a:pt x="25" y="12"/>
                </a:lnTo>
                <a:lnTo>
                  <a:pt x="21" y="13"/>
                </a:lnTo>
                <a:lnTo>
                  <a:pt x="18" y="17"/>
                </a:lnTo>
                <a:lnTo>
                  <a:pt x="14" y="21"/>
                </a:lnTo>
                <a:lnTo>
                  <a:pt x="13" y="25"/>
                </a:lnTo>
                <a:lnTo>
                  <a:pt x="10" y="29"/>
                </a:lnTo>
                <a:lnTo>
                  <a:pt x="10" y="34"/>
                </a:lnTo>
                <a:lnTo>
                  <a:pt x="10" y="39"/>
                </a:lnTo>
                <a:lnTo>
                  <a:pt x="13" y="44"/>
                </a:lnTo>
                <a:lnTo>
                  <a:pt x="14" y="48"/>
                </a:lnTo>
                <a:lnTo>
                  <a:pt x="18" y="52"/>
                </a:lnTo>
                <a:lnTo>
                  <a:pt x="21" y="55"/>
                </a:lnTo>
                <a:lnTo>
                  <a:pt x="25" y="57"/>
                </a:lnTo>
                <a:lnTo>
                  <a:pt x="30" y="59"/>
                </a:lnTo>
                <a:lnTo>
                  <a:pt x="35" y="59"/>
                </a:lnTo>
                <a:lnTo>
                  <a:pt x="84" y="59"/>
                </a:lnTo>
                <a:lnTo>
                  <a:pt x="89" y="59"/>
                </a:lnTo>
                <a:lnTo>
                  <a:pt x="94" y="57"/>
                </a:lnTo>
                <a:lnTo>
                  <a:pt x="98" y="55"/>
                </a:lnTo>
                <a:lnTo>
                  <a:pt x="102" y="52"/>
                </a:lnTo>
                <a:lnTo>
                  <a:pt x="105" y="48"/>
                </a:lnTo>
                <a:lnTo>
                  <a:pt x="106" y="44"/>
                </a:lnTo>
                <a:lnTo>
                  <a:pt x="109" y="39"/>
                </a:lnTo>
                <a:lnTo>
                  <a:pt x="109" y="34"/>
                </a:lnTo>
                <a:lnTo>
                  <a:pt x="109" y="29"/>
                </a:lnTo>
                <a:lnTo>
                  <a:pt x="106" y="25"/>
                </a:lnTo>
                <a:lnTo>
                  <a:pt x="105" y="21"/>
                </a:lnTo>
                <a:lnTo>
                  <a:pt x="102" y="17"/>
                </a:lnTo>
                <a:lnTo>
                  <a:pt x="98" y="13"/>
                </a:lnTo>
                <a:lnTo>
                  <a:pt x="94" y="12"/>
                </a:lnTo>
                <a:lnTo>
                  <a:pt x="89" y="10"/>
                </a:lnTo>
                <a:lnTo>
                  <a:pt x="84" y="10"/>
                </a:lnTo>
                <a:lnTo>
                  <a:pt x="35"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07" name="Freeform 1172">
            <a:extLst>
              <a:ext uri="{FF2B5EF4-FFF2-40B4-BE49-F238E27FC236}">
                <a16:creationId xmlns:a16="http://schemas.microsoft.com/office/drawing/2014/main" id="{631ACC59-F1BA-415E-815A-074EF49A78EE}"/>
              </a:ext>
            </a:extLst>
          </p:cNvPr>
          <p:cNvSpPr>
            <a:spLocks/>
          </p:cNvSpPr>
          <p:nvPr/>
        </p:nvSpPr>
        <p:spPr bwMode="auto">
          <a:xfrm>
            <a:off x="2283885" y="1225551"/>
            <a:ext cx="63500" cy="61383"/>
          </a:xfrm>
          <a:custGeom>
            <a:avLst/>
            <a:gdLst>
              <a:gd name="T0" fmla="*/ 46837 w 30"/>
              <a:gd name="T1" fmla="*/ 22611 h 29"/>
              <a:gd name="T2" fmla="*/ 46837 w 30"/>
              <a:gd name="T3" fmla="*/ 22611 h 29"/>
              <a:gd name="T4" fmla="*/ 43715 w 30"/>
              <a:gd name="T5" fmla="*/ 33916 h 29"/>
              <a:gd name="T6" fmla="*/ 39031 w 30"/>
              <a:gd name="T7" fmla="*/ 38762 h 29"/>
              <a:gd name="T8" fmla="*/ 32786 w 30"/>
              <a:gd name="T9" fmla="*/ 45222 h 29"/>
              <a:gd name="T10" fmla="*/ 23419 w 30"/>
              <a:gd name="T11" fmla="*/ 46837 h 29"/>
              <a:gd name="T12" fmla="*/ 23419 w 30"/>
              <a:gd name="T13" fmla="*/ 46837 h 29"/>
              <a:gd name="T14" fmla="*/ 14051 w 30"/>
              <a:gd name="T15" fmla="*/ 45222 h 29"/>
              <a:gd name="T16" fmla="*/ 7806 w 30"/>
              <a:gd name="T17" fmla="*/ 38762 h 29"/>
              <a:gd name="T18" fmla="*/ 1561 w 30"/>
              <a:gd name="T19" fmla="*/ 33916 h 29"/>
              <a:gd name="T20" fmla="*/ 0 w 30"/>
              <a:gd name="T21" fmla="*/ 22611 h 29"/>
              <a:gd name="T22" fmla="*/ 0 w 30"/>
              <a:gd name="T23" fmla="*/ 22611 h 29"/>
              <a:gd name="T24" fmla="*/ 1561 w 30"/>
              <a:gd name="T25" fmla="*/ 12921 h 29"/>
              <a:gd name="T26" fmla="*/ 7806 w 30"/>
              <a:gd name="T27" fmla="*/ 8075 h 29"/>
              <a:gd name="T28" fmla="*/ 14051 w 30"/>
              <a:gd name="T29" fmla="*/ 1615 h 29"/>
              <a:gd name="T30" fmla="*/ 23419 w 30"/>
              <a:gd name="T31" fmla="*/ 0 h 29"/>
              <a:gd name="T32" fmla="*/ 23419 w 30"/>
              <a:gd name="T33" fmla="*/ 0 h 29"/>
              <a:gd name="T34" fmla="*/ 32786 w 30"/>
              <a:gd name="T35" fmla="*/ 1615 h 29"/>
              <a:gd name="T36" fmla="*/ 39031 w 30"/>
              <a:gd name="T37" fmla="*/ 8075 h 29"/>
              <a:gd name="T38" fmla="*/ 43715 w 30"/>
              <a:gd name="T39" fmla="*/ 12921 h 29"/>
              <a:gd name="T40" fmla="*/ 46837 w 30"/>
              <a:gd name="T41" fmla="*/ 22611 h 29"/>
              <a:gd name="T42" fmla="*/ 46837 w 30"/>
              <a:gd name="T43" fmla="*/ 22611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0" h="29">
                <a:moveTo>
                  <a:pt x="30" y="14"/>
                </a:moveTo>
                <a:lnTo>
                  <a:pt x="30" y="14"/>
                </a:lnTo>
                <a:lnTo>
                  <a:pt x="28" y="21"/>
                </a:lnTo>
                <a:lnTo>
                  <a:pt x="25" y="24"/>
                </a:lnTo>
                <a:lnTo>
                  <a:pt x="21" y="28"/>
                </a:lnTo>
                <a:lnTo>
                  <a:pt x="15" y="29"/>
                </a:lnTo>
                <a:lnTo>
                  <a:pt x="9" y="28"/>
                </a:lnTo>
                <a:lnTo>
                  <a:pt x="5" y="24"/>
                </a:lnTo>
                <a:lnTo>
                  <a:pt x="1" y="21"/>
                </a:lnTo>
                <a:lnTo>
                  <a:pt x="0" y="14"/>
                </a:lnTo>
                <a:lnTo>
                  <a:pt x="1" y="8"/>
                </a:lnTo>
                <a:lnTo>
                  <a:pt x="5" y="5"/>
                </a:lnTo>
                <a:lnTo>
                  <a:pt x="9" y="1"/>
                </a:lnTo>
                <a:lnTo>
                  <a:pt x="15" y="0"/>
                </a:lnTo>
                <a:lnTo>
                  <a:pt x="21" y="1"/>
                </a:lnTo>
                <a:lnTo>
                  <a:pt x="25" y="5"/>
                </a:lnTo>
                <a:lnTo>
                  <a:pt x="28" y="8"/>
                </a:lnTo>
                <a:lnTo>
                  <a:pt x="30" y="1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08" name="Freeform 1173">
            <a:extLst>
              <a:ext uri="{FF2B5EF4-FFF2-40B4-BE49-F238E27FC236}">
                <a16:creationId xmlns:a16="http://schemas.microsoft.com/office/drawing/2014/main" id="{464B892D-8002-4D1B-B3C1-83D17D808C18}"/>
              </a:ext>
            </a:extLst>
          </p:cNvPr>
          <p:cNvSpPr>
            <a:spLocks noEditPoints="1"/>
          </p:cNvSpPr>
          <p:nvPr/>
        </p:nvSpPr>
        <p:spPr bwMode="auto">
          <a:xfrm>
            <a:off x="2770718" y="1162051"/>
            <a:ext cx="182033" cy="188383"/>
          </a:xfrm>
          <a:custGeom>
            <a:avLst/>
            <a:gdLst>
              <a:gd name="T0" fmla="*/ 120564 w 89"/>
              <a:gd name="T1" fmla="*/ 140508 h 89"/>
              <a:gd name="T2" fmla="*/ 15261 w 89"/>
              <a:gd name="T3" fmla="*/ 140508 h 89"/>
              <a:gd name="T4" fmla="*/ 15261 w 89"/>
              <a:gd name="T5" fmla="*/ 140508 h 89"/>
              <a:gd name="T6" fmla="*/ 9157 w 89"/>
              <a:gd name="T7" fmla="*/ 138929 h 89"/>
              <a:gd name="T8" fmla="*/ 3052 w 89"/>
              <a:gd name="T9" fmla="*/ 135772 h 89"/>
              <a:gd name="T10" fmla="*/ 1526 w 89"/>
              <a:gd name="T11" fmla="*/ 131036 h 89"/>
              <a:gd name="T12" fmla="*/ 0 w 89"/>
              <a:gd name="T13" fmla="*/ 124721 h 89"/>
              <a:gd name="T14" fmla="*/ 0 w 89"/>
              <a:gd name="T15" fmla="*/ 15787 h 89"/>
              <a:gd name="T16" fmla="*/ 0 w 89"/>
              <a:gd name="T17" fmla="*/ 15787 h 89"/>
              <a:gd name="T18" fmla="*/ 1526 w 89"/>
              <a:gd name="T19" fmla="*/ 9472 h 89"/>
              <a:gd name="T20" fmla="*/ 3052 w 89"/>
              <a:gd name="T21" fmla="*/ 3157 h 89"/>
              <a:gd name="T22" fmla="*/ 9157 w 89"/>
              <a:gd name="T23" fmla="*/ 1579 h 89"/>
              <a:gd name="T24" fmla="*/ 15261 w 89"/>
              <a:gd name="T25" fmla="*/ 0 h 89"/>
              <a:gd name="T26" fmla="*/ 120564 w 89"/>
              <a:gd name="T27" fmla="*/ 0 h 89"/>
              <a:gd name="T28" fmla="*/ 120564 w 89"/>
              <a:gd name="T29" fmla="*/ 0 h 89"/>
              <a:gd name="T30" fmla="*/ 126668 w 89"/>
              <a:gd name="T31" fmla="*/ 1579 h 89"/>
              <a:gd name="T32" fmla="*/ 131247 w 89"/>
              <a:gd name="T33" fmla="*/ 3157 h 89"/>
              <a:gd name="T34" fmla="*/ 134299 w 89"/>
              <a:gd name="T35" fmla="*/ 9472 h 89"/>
              <a:gd name="T36" fmla="*/ 135825 w 89"/>
              <a:gd name="T37" fmla="*/ 15787 h 89"/>
              <a:gd name="T38" fmla="*/ 135825 w 89"/>
              <a:gd name="T39" fmla="*/ 124721 h 89"/>
              <a:gd name="T40" fmla="*/ 135825 w 89"/>
              <a:gd name="T41" fmla="*/ 124721 h 89"/>
              <a:gd name="T42" fmla="*/ 134299 w 89"/>
              <a:gd name="T43" fmla="*/ 131036 h 89"/>
              <a:gd name="T44" fmla="*/ 131247 w 89"/>
              <a:gd name="T45" fmla="*/ 135772 h 89"/>
              <a:gd name="T46" fmla="*/ 126668 w 89"/>
              <a:gd name="T47" fmla="*/ 138929 h 89"/>
              <a:gd name="T48" fmla="*/ 120564 w 89"/>
              <a:gd name="T49" fmla="*/ 140508 h 89"/>
              <a:gd name="T50" fmla="*/ 120564 w 89"/>
              <a:gd name="T51" fmla="*/ 140508 h 89"/>
              <a:gd name="T52" fmla="*/ 15261 w 89"/>
              <a:gd name="T53" fmla="*/ 15787 h 89"/>
              <a:gd name="T54" fmla="*/ 15261 w 89"/>
              <a:gd name="T55" fmla="*/ 124721 h 89"/>
              <a:gd name="T56" fmla="*/ 120564 w 89"/>
              <a:gd name="T57" fmla="*/ 124721 h 89"/>
              <a:gd name="T58" fmla="*/ 120564 w 89"/>
              <a:gd name="T59" fmla="*/ 15787 h 89"/>
              <a:gd name="T60" fmla="*/ 15261 w 89"/>
              <a:gd name="T61" fmla="*/ 15787 h 8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89" h="89">
                <a:moveTo>
                  <a:pt x="79" y="89"/>
                </a:moveTo>
                <a:lnTo>
                  <a:pt x="10" y="89"/>
                </a:lnTo>
                <a:lnTo>
                  <a:pt x="6" y="88"/>
                </a:lnTo>
                <a:lnTo>
                  <a:pt x="2" y="86"/>
                </a:lnTo>
                <a:lnTo>
                  <a:pt x="1" y="83"/>
                </a:lnTo>
                <a:lnTo>
                  <a:pt x="0" y="79"/>
                </a:lnTo>
                <a:lnTo>
                  <a:pt x="0" y="10"/>
                </a:lnTo>
                <a:lnTo>
                  <a:pt x="1" y="6"/>
                </a:lnTo>
                <a:lnTo>
                  <a:pt x="2" y="2"/>
                </a:lnTo>
                <a:lnTo>
                  <a:pt x="6" y="1"/>
                </a:lnTo>
                <a:lnTo>
                  <a:pt x="10" y="0"/>
                </a:lnTo>
                <a:lnTo>
                  <a:pt x="79" y="0"/>
                </a:lnTo>
                <a:lnTo>
                  <a:pt x="83" y="1"/>
                </a:lnTo>
                <a:lnTo>
                  <a:pt x="86" y="2"/>
                </a:lnTo>
                <a:lnTo>
                  <a:pt x="88" y="6"/>
                </a:lnTo>
                <a:lnTo>
                  <a:pt x="89" y="10"/>
                </a:lnTo>
                <a:lnTo>
                  <a:pt x="89" y="79"/>
                </a:lnTo>
                <a:lnTo>
                  <a:pt x="88" y="83"/>
                </a:lnTo>
                <a:lnTo>
                  <a:pt x="86" y="86"/>
                </a:lnTo>
                <a:lnTo>
                  <a:pt x="83" y="88"/>
                </a:lnTo>
                <a:lnTo>
                  <a:pt x="79" y="89"/>
                </a:lnTo>
                <a:close/>
                <a:moveTo>
                  <a:pt x="10" y="10"/>
                </a:moveTo>
                <a:lnTo>
                  <a:pt x="10" y="79"/>
                </a:lnTo>
                <a:lnTo>
                  <a:pt x="79" y="79"/>
                </a:lnTo>
                <a:lnTo>
                  <a:pt x="79" y="10"/>
                </a:lnTo>
                <a:lnTo>
                  <a:pt x="10"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09" name="Freeform 1174">
            <a:extLst>
              <a:ext uri="{FF2B5EF4-FFF2-40B4-BE49-F238E27FC236}">
                <a16:creationId xmlns:a16="http://schemas.microsoft.com/office/drawing/2014/main" id="{32CE35EB-84DC-4DAA-A427-2A94BD5C4E39}"/>
              </a:ext>
            </a:extLst>
          </p:cNvPr>
          <p:cNvSpPr>
            <a:spLocks noEditPoints="1"/>
          </p:cNvSpPr>
          <p:nvPr/>
        </p:nvSpPr>
        <p:spPr bwMode="auto">
          <a:xfrm>
            <a:off x="2802467" y="1193801"/>
            <a:ext cx="118533" cy="124884"/>
          </a:xfrm>
          <a:custGeom>
            <a:avLst/>
            <a:gdLst>
              <a:gd name="T0" fmla="*/ 88990 w 59"/>
              <a:gd name="T1" fmla="*/ 53980 h 59"/>
              <a:gd name="T2" fmla="*/ 88990 w 59"/>
              <a:gd name="T3" fmla="*/ 38104 h 59"/>
              <a:gd name="T4" fmla="*/ 72399 w 59"/>
              <a:gd name="T5" fmla="*/ 38104 h 59"/>
              <a:gd name="T6" fmla="*/ 72399 w 59"/>
              <a:gd name="T7" fmla="*/ 38104 h 59"/>
              <a:gd name="T8" fmla="*/ 70890 w 59"/>
              <a:gd name="T9" fmla="*/ 31753 h 59"/>
              <a:gd name="T10" fmla="*/ 81448 w 59"/>
              <a:gd name="T11" fmla="*/ 19052 h 59"/>
              <a:gd name="T12" fmla="*/ 70890 w 59"/>
              <a:gd name="T13" fmla="*/ 7938 h 59"/>
              <a:gd name="T14" fmla="*/ 58824 w 59"/>
              <a:gd name="T15" fmla="*/ 19052 h 59"/>
              <a:gd name="T16" fmla="*/ 58824 w 59"/>
              <a:gd name="T17" fmla="*/ 19052 h 59"/>
              <a:gd name="T18" fmla="*/ 51282 w 59"/>
              <a:gd name="T19" fmla="*/ 17464 h 59"/>
              <a:gd name="T20" fmla="*/ 51282 w 59"/>
              <a:gd name="T21" fmla="*/ 0 h 59"/>
              <a:gd name="T22" fmla="*/ 36199 w 59"/>
              <a:gd name="T23" fmla="*/ 0 h 59"/>
              <a:gd name="T24" fmla="*/ 36199 w 59"/>
              <a:gd name="T25" fmla="*/ 17464 h 59"/>
              <a:gd name="T26" fmla="*/ 36199 w 59"/>
              <a:gd name="T27" fmla="*/ 17464 h 59"/>
              <a:gd name="T28" fmla="*/ 28658 w 59"/>
              <a:gd name="T29" fmla="*/ 19052 h 59"/>
              <a:gd name="T30" fmla="*/ 18100 w 59"/>
              <a:gd name="T31" fmla="*/ 7938 h 59"/>
              <a:gd name="T32" fmla="*/ 7542 w 59"/>
              <a:gd name="T33" fmla="*/ 19052 h 59"/>
              <a:gd name="T34" fmla="*/ 18100 w 59"/>
              <a:gd name="T35" fmla="*/ 31753 h 59"/>
              <a:gd name="T36" fmla="*/ 18100 w 59"/>
              <a:gd name="T37" fmla="*/ 31753 h 59"/>
              <a:gd name="T38" fmla="*/ 16591 w 59"/>
              <a:gd name="T39" fmla="*/ 38104 h 59"/>
              <a:gd name="T40" fmla="*/ 0 w 59"/>
              <a:gd name="T41" fmla="*/ 38104 h 59"/>
              <a:gd name="T42" fmla="*/ 0 w 59"/>
              <a:gd name="T43" fmla="*/ 53980 h 59"/>
              <a:gd name="T44" fmla="*/ 16591 w 59"/>
              <a:gd name="T45" fmla="*/ 53980 h 59"/>
              <a:gd name="T46" fmla="*/ 16591 w 59"/>
              <a:gd name="T47" fmla="*/ 53980 h 59"/>
              <a:gd name="T48" fmla="*/ 18100 w 59"/>
              <a:gd name="T49" fmla="*/ 61919 h 59"/>
              <a:gd name="T50" fmla="*/ 7542 w 59"/>
              <a:gd name="T51" fmla="*/ 74620 h 59"/>
              <a:gd name="T52" fmla="*/ 18100 w 59"/>
              <a:gd name="T53" fmla="*/ 85734 h 59"/>
              <a:gd name="T54" fmla="*/ 28658 w 59"/>
              <a:gd name="T55" fmla="*/ 74620 h 59"/>
              <a:gd name="T56" fmla="*/ 28658 w 59"/>
              <a:gd name="T57" fmla="*/ 74620 h 59"/>
              <a:gd name="T58" fmla="*/ 36199 w 59"/>
              <a:gd name="T59" fmla="*/ 76208 h 59"/>
              <a:gd name="T60" fmla="*/ 36199 w 59"/>
              <a:gd name="T61" fmla="*/ 93672 h 59"/>
              <a:gd name="T62" fmla="*/ 51282 w 59"/>
              <a:gd name="T63" fmla="*/ 93672 h 59"/>
              <a:gd name="T64" fmla="*/ 51282 w 59"/>
              <a:gd name="T65" fmla="*/ 76208 h 59"/>
              <a:gd name="T66" fmla="*/ 51282 w 59"/>
              <a:gd name="T67" fmla="*/ 76208 h 59"/>
              <a:gd name="T68" fmla="*/ 58824 w 59"/>
              <a:gd name="T69" fmla="*/ 74620 h 59"/>
              <a:gd name="T70" fmla="*/ 70890 w 59"/>
              <a:gd name="T71" fmla="*/ 85734 h 59"/>
              <a:gd name="T72" fmla="*/ 81448 w 59"/>
              <a:gd name="T73" fmla="*/ 74620 h 59"/>
              <a:gd name="T74" fmla="*/ 70890 w 59"/>
              <a:gd name="T75" fmla="*/ 61919 h 59"/>
              <a:gd name="T76" fmla="*/ 70890 w 59"/>
              <a:gd name="T77" fmla="*/ 61919 h 59"/>
              <a:gd name="T78" fmla="*/ 72399 w 59"/>
              <a:gd name="T79" fmla="*/ 53980 h 59"/>
              <a:gd name="T80" fmla="*/ 88990 w 59"/>
              <a:gd name="T81" fmla="*/ 53980 h 59"/>
              <a:gd name="T82" fmla="*/ 43741 w 59"/>
              <a:gd name="T83" fmla="*/ 61919 h 59"/>
              <a:gd name="T84" fmla="*/ 43741 w 59"/>
              <a:gd name="T85" fmla="*/ 61919 h 59"/>
              <a:gd name="T86" fmla="*/ 39216 w 59"/>
              <a:gd name="T87" fmla="*/ 60331 h 59"/>
              <a:gd name="T88" fmla="*/ 33183 w 59"/>
              <a:gd name="T89" fmla="*/ 58743 h 59"/>
              <a:gd name="T90" fmla="*/ 31674 w 59"/>
              <a:gd name="T91" fmla="*/ 52393 h 59"/>
              <a:gd name="T92" fmla="*/ 28658 w 59"/>
              <a:gd name="T93" fmla="*/ 46042 h 59"/>
              <a:gd name="T94" fmla="*/ 28658 w 59"/>
              <a:gd name="T95" fmla="*/ 46042 h 59"/>
              <a:gd name="T96" fmla="*/ 31674 w 59"/>
              <a:gd name="T97" fmla="*/ 41279 h 59"/>
              <a:gd name="T98" fmla="*/ 33183 w 59"/>
              <a:gd name="T99" fmla="*/ 34929 h 59"/>
              <a:gd name="T100" fmla="*/ 39216 w 59"/>
              <a:gd name="T101" fmla="*/ 33341 h 59"/>
              <a:gd name="T102" fmla="*/ 43741 w 59"/>
              <a:gd name="T103" fmla="*/ 31753 h 59"/>
              <a:gd name="T104" fmla="*/ 43741 w 59"/>
              <a:gd name="T105" fmla="*/ 31753 h 59"/>
              <a:gd name="T106" fmla="*/ 49774 w 59"/>
              <a:gd name="T107" fmla="*/ 33341 h 59"/>
              <a:gd name="T108" fmla="*/ 55807 w 59"/>
              <a:gd name="T109" fmla="*/ 34929 h 59"/>
              <a:gd name="T110" fmla="*/ 57316 w 59"/>
              <a:gd name="T111" fmla="*/ 41279 h 59"/>
              <a:gd name="T112" fmla="*/ 58824 w 59"/>
              <a:gd name="T113" fmla="*/ 46042 h 59"/>
              <a:gd name="T114" fmla="*/ 58824 w 59"/>
              <a:gd name="T115" fmla="*/ 46042 h 59"/>
              <a:gd name="T116" fmla="*/ 57316 w 59"/>
              <a:gd name="T117" fmla="*/ 52393 h 59"/>
              <a:gd name="T118" fmla="*/ 55807 w 59"/>
              <a:gd name="T119" fmla="*/ 58743 h 59"/>
              <a:gd name="T120" fmla="*/ 49774 w 59"/>
              <a:gd name="T121" fmla="*/ 60331 h 59"/>
              <a:gd name="T122" fmla="*/ 43741 w 59"/>
              <a:gd name="T123" fmla="*/ 61919 h 59"/>
              <a:gd name="T124" fmla="*/ 43741 w 59"/>
              <a:gd name="T125" fmla="*/ 61919 h 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9" h="59">
                <a:moveTo>
                  <a:pt x="59" y="34"/>
                </a:moveTo>
                <a:lnTo>
                  <a:pt x="59" y="24"/>
                </a:lnTo>
                <a:lnTo>
                  <a:pt x="48" y="24"/>
                </a:lnTo>
                <a:lnTo>
                  <a:pt x="47" y="20"/>
                </a:lnTo>
                <a:lnTo>
                  <a:pt x="54" y="12"/>
                </a:lnTo>
                <a:lnTo>
                  <a:pt x="47" y="5"/>
                </a:lnTo>
                <a:lnTo>
                  <a:pt x="39" y="12"/>
                </a:lnTo>
                <a:lnTo>
                  <a:pt x="34" y="11"/>
                </a:lnTo>
                <a:lnTo>
                  <a:pt x="34" y="0"/>
                </a:lnTo>
                <a:lnTo>
                  <a:pt x="24" y="0"/>
                </a:lnTo>
                <a:lnTo>
                  <a:pt x="24" y="11"/>
                </a:lnTo>
                <a:lnTo>
                  <a:pt x="19" y="12"/>
                </a:lnTo>
                <a:lnTo>
                  <a:pt x="12" y="5"/>
                </a:lnTo>
                <a:lnTo>
                  <a:pt x="5" y="12"/>
                </a:lnTo>
                <a:lnTo>
                  <a:pt x="12" y="20"/>
                </a:lnTo>
                <a:lnTo>
                  <a:pt x="11" y="24"/>
                </a:lnTo>
                <a:lnTo>
                  <a:pt x="0" y="24"/>
                </a:lnTo>
                <a:lnTo>
                  <a:pt x="0" y="34"/>
                </a:lnTo>
                <a:lnTo>
                  <a:pt x="11" y="34"/>
                </a:lnTo>
                <a:lnTo>
                  <a:pt x="12" y="39"/>
                </a:lnTo>
                <a:lnTo>
                  <a:pt x="5" y="47"/>
                </a:lnTo>
                <a:lnTo>
                  <a:pt x="12" y="54"/>
                </a:lnTo>
                <a:lnTo>
                  <a:pt x="19" y="47"/>
                </a:lnTo>
                <a:lnTo>
                  <a:pt x="24" y="48"/>
                </a:lnTo>
                <a:lnTo>
                  <a:pt x="24" y="59"/>
                </a:lnTo>
                <a:lnTo>
                  <a:pt x="34" y="59"/>
                </a:lnTo>
                <a:lnTo>
                  <a:pt x="34" y="48"/>
                </a:lnTo>
                <a:lnTo>
                  <a:pt x="39" y="47"/>
                </a:lnTo>
                <a:lnTo>
                  <a:pt x="47" y="54"/>
                </a:lnTo>
                <a:lnTo>
                  <a:pt x="54" y="47"/>
                </a:lnTo>
                <a:lnTo>
                  <a:pt x="47" y="39"/>
                </a:lnTo>
                <a:lnTo>
                  <a:pt x="48" y="34"/>
                </a:lnTo>
                <a:lnTo>
                  <a:pt x="59" y="34"/>
                </a:lnTo>
                <a:close/>
                <a:moveTo>
                  <a:pt x="29" y="39"/>
                </a:moveTo>
                <a:lnTo>
                  <a:pt x="29" y="39"/>
                </a:lnTo>
                <a:lnTo>
                  <a:pt x="26" y="38"/>
                </a:lnTo>
                <a:lnTo>
                  <a:pt x="22" y="37"/>
                </a:lnTo>
                <a:lnTo>
                  <a:pt x="21" y="33"/>
                </a:lnTo>
                <a:lnTo>
                  <a:pt x="19" y="29"/>
                </a:lnTo>
                <a:lnTo>
                  <a:pt x="21" y="26"/>
                </a:lnTo>
                <a:lnTo>
                  <a:pt x="22" y="22"/>
                </a:lnTo>
                <a:lnTo>
                  <a:pt x="26" y="21"/>
                </a:lnTo>
                <a:lnTo>
                  <a:pt x="29" y="20"/>
                </a:lnTo>
                <a:lnTo>
                  <a:pt x="33" y="21"/>
                </a:lnTo>
                <a:lnTo>
                  <a:pt x="37" y="22"/>
                </a:lnTo>
                <a:lnTo>
                  <a:pt x="38" y="26"/>
                </a:lnTo>
                <a:lnTo>
                  <a:pt x="39" y="29"/>
                </a:lnTo>
                <a:lnTo>
                  <a:pt x="38" y="33"/>
                </a:lnTo>
                <a:lnTo>
                  <a:pt x="37" y="37"/>
                </a:lnTo>
                <a:lnTo>
                  <a:pt x="33" y="38"/>
                </a:lnTo>
                <a:lnTo>
                  <a:pt x="29" y="3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grpSp>
        <p:nvGrpSpPr>
          <p:cNvPr id="410" name="Group 409">
            <a:extLst>
              <a:ext uri="{FF2B5EF4-FFF2-40B4-BE49-F238E27FC236}">
                <a16:creationId xmlns:a16="http://schemas.microsoft.com/office/drawing/2014/main" id="{AA52B636-A171-40C0-A7DF-F214F0208989}"/>
              </a:ext>
            </a:extLst>
          </p:cNvPr>
          <p:cNvGrpSpPr/>
          <p:nvPr/>
        </p:nvGrpSpPr>
        <p:grpSpPr>
          <a:xfrm>
            <a:off x="1278472" y="1162889"/>
            <a:ext cx="206080" cy="187347"/>
            <a:chOff x="1278472" y="1162889"/>
            <a:chExt cx="206080" cy="187346"/>
          </a:xfrm>
          <a:solidFill>
            <a:schemeClr val="tx1"/>
          </a:solidFill>
        </p:grpSpPr>
        <p:sp>
          <p:nvSpPr>
            <p:cNvPr id="411" name="Freeform 1175">
              <a:extLst>
                <a:ext uri="{FF2B5EF4-FFF2-40B4-BE49-F238E27FC236}">
                  <a16:creationId xmlns:a16="http://schemas.microsoft.com/office/drawing/2014/main" id="{2D603E60-8682-468A-9A3C-A0DB56B85FCD}"/>
                </a:ext>
              </a:extLst>
            </p:cNvPr>
            <p:cNvSpPr>
              <a:spLocks noEditPoints="1"/>
            </p:cNvSpPr>
            <p:nvPr/>
          </p:nvSpPr>
          <p:spPr bwMode="auto">
            <a:xfrm>
              <a:off x="1278472" y="1162889"/>
              <a:ext cx="206080" cy="62449"/>
            </a:xfrm>
            <a:custGeom>
              <a:avLst/>
              <a:gdLst>
                <a:gd name="T0" fmla="*/ 84 w 98"/>
                <a:gd name="T1" fmla="*/ 30 h 30"/>
                <a:gd name="T2" fmla="*/ 84 w 98"/>
                <a:gd name="T3" fmla="*/ 30 h 30"/>
                <a:gd name="T4" fmla="*/ 90 w 98"/>
                <a:gd name="T5" fmla="*/ 28 h 30"/>
                <a:gd name="T6" fmla="*/ 93 w 98"/>
                <a:gd name="T7" fmla="*/ 25 h 30"/>
                <a:gd name="T8" fmla="*/ 97 w 98"/>
                <a:gd name="T9" fmla="*/ 21 h 30"/>
                <a:gd name="T10" fmla="*/ 98 w 98"/>
                <a:gd name="T11" fmla="*/ 15 h 30"/>
                <a:gd name="T12" fmla="*/ 98 w 98"/>
                <a:gd name="T13" fmla="*/ 15 h 30"/>
                <a:gd name="T14" fmla="*/ 97 w 98"/>
                <a:gd name="T15" fmla="*/ 9 h 30"/>
                <a:gd name="T16" fmla="*/ 93 w 98"/>
                <a:gd name="T17" fmla="*/ 5 h 30"/>
                <a:gd name="T18" fmla="*/ 90 w 98"/>
                <a:gd name="T19" fmla="*/ 1 h 30"/>
                <a:gd name="T20" fmla="*/ 84 w 98"/>
                <a:gd name="T21" fmla="*/ 0 h 30"/>
                <a:gd name="T22" fmla="*/ 84 w 98"/>
                <a:gd name="T23" fmla="*/ 0 h 30"/>
                <a:gd name="T24" fmla="*/ 79 w 98"/>
                <a:gd name="T25" fmla="*/ 1 h 30"/>
                <a:gd name="T26" fmla="*/ 75 w 98"/>
                <a:gd name="T27" fmla="*/ 2 h 30"/>
                <a:gd name="T28" fmla="*/ 71 w 98"/>
                <a:gd name="T29" fmla="*/ 6 h 30"/>
                <a:gd name="T30" fmla="*/ 70 w 98"/>
                <a:gd name="T31" fmla="*/ 10 h 30"/>
                <a:gd name="T32" fmla="*/ 0 w 98"/>
                <a:gd name="T33" fmla="*/ 10 h 30"/>
                <a:gd name="T34" fmla="*/ 0 w 98"/>
                <a:gd name="T35" fmla="*/ 20 h 30"/>
                <a:gd name="T36" fmla="*/ 70 w 98"/>
                <a:gd name="T37" fmla="*/ 20 h 30"/>
                <a:gd name="T38" fmla="*/ 70 w 98"/>
                <a:gd name="T39" fmla="*/ 20 h 30"/>
                <a:gd name="T40" fmla="*/ 71 w 98"/>
                <a:gd name="T41" fmla="*/ 23 h 30"/>
                <a:gd name="T42" fmla="*/ 75 w 98"/>
                <a:gd name="T43" fmla="*/ 27 h 30"/>
                <a:gd name="T44" fmla="*/ 79 w 98"/>
                <a:gd name="T45" fmla="*/ 28 h 30"/>
                <a:gd name="T46" fmla="*/ 84 w 98"/>
                <a:gd name="T47" fmla="*/ 30 h 30"/>
                <a:gd name="T48" fmla="*/ 84 w 98"/>
                <a:gd name="T49" fmla="*/ 30 h 30"/>
                <a:gd name="T50" fmla="*/ 84 w 98"/>
                <a:gd name="T51" fmla="*/ 10 h 30"/>
                <a:gd name="T52" fmla="*/ 84 w 98"/>
                <a:gd name="T53" fmla="*/ 10 h 30"/>
                <a:gd name="T54" fmla="*/ 86 w 98"/>
                <a:gd name="T55" fmla="*/ 10 h 30"/>
                <a:gd name="T56" fmla="*/ 87 w 98"/>
                <a:gd name="T57" fmla="*/ 11 h 30"/>
                <a:gd name="T58" fmla="*/ 88 w 98"/>
                <a:gd name="T59" fmla="*/ 12 h 30"/>
                <a:gd name="T60" fmla="*/ 88 w 98"/>
                <a:gd name="T61" fmla="*/ 15 h 30"/>
                <a:gd name="T62" fmla="*/ 88 w 98"/>
                <a:gd name="T63" fmla="*/ 15 h 30"/>
                <a:gd name="T64" fmla="*/ 88 w 98"/>
                <a:gd name="T65" fmla="*/ 17 h 30"/>
                <a:gd name="T66" fmla="*/ 87 w 98"/>
                <a:gd name="T67" fmla="*/ 18 h 30"/>
                <a:gd name="T68" fmla="*/ 86 w 98"/>
                <a:gd name="T69" fmla="*/ 20 h 30"/>
                <a:gd name="T70" fmla="*/ 84 w 98"/>
                <a:gd name="T71" fmla="*/ 20 h 30"/>
                <a:gd name="T72" fmla="*/ 84 w 98"/>
                <a:gd name="T73" fmla="*/ 20 h 30"/>
                <a:gd name="T74" fmla="*/ 81 w 98"/>
                <a:gd name="T75" fmla="*/ 20 h 30"/>
                <a:gd name="T76" fmla="*/ 80 w 98"/>
                <a:gd name="T77" fmla="*/ 18 h 30"/>
                <a:gd name="T78" fmla="*/ 79 w 98"/>
                <a:gd name="T79" fmla="*/ 17 h 30"/>
                <a:gd name="T80" fmla="*/ 79 w 98"/>
                <a:gd name="T81" fmla="*/ 15 h 30"/>
                <a:gd name="T82" fmla="*/ 79 w 98"/>
                <a:gd name="T83" fmla="*/ 15 h 30"/>
                <a:gd name="T84" fmla="*/ 79 w 98"/>
                <a:gd name="T85" fmla="*/ 12 h 30"/>
                <a:gd name="T86" fmla="*/ 80 w 98"/>
                <a:gd name="T87" fmla="*/ 11 h 30"/>
                <a:gd name="T88" fmla="*/ 81 w 98"/>
                <a:gd name="T89" fmla="*/ 10 h 30"/>
                <a:gd name="T90" fmla="*/ 84 w 98"/>
                <a:gd name="T91" fmla="*/ 10 h 30"/>
                <a:gd name="T92" fmla="*/ 84 w 98"/>
                <a:gd name="T93" fmla="*/ 1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8" h="30">
                  <a:moveTo>
                    <a:pt x="84" y="30"/>
                  </a:moveTo>
                  <a:lnTo>
                    <a:pt x="84" y="30"/>
                  </a:lnTo>
                  <a:lnTo>
                    <a:pt x="90" y="28"/>
                  </a:lnTo>
                  <a:lnTo>
                    <a:pt x="93" y="25"/>
                  </a:lnTo>
                  <a:lnTo>
                    <a:pt x="97" y="21"/>
                  </a:lnTo>
                  <a:lnTo>
                    <a:pt x="98" y="15"/>
                  </a:lnTo>
                  <a:lnTo>
                    <a:pt x="98" y="15"/>
                  </a:lnTo>
                  <a:lnTo>
                    <a:pt x="97" y="9"/>
                  </a:lnTo>
                  <a:lnTo>
                    <a:pt x="93" y="5"/>
                  </a:lnTo>
                  <a:lnTo>
                    <a:pt x="90" y="1"/>
                  </a:lnTo>
                  <a:lnTo>
                    <a:pt x="84" y="0"/>
                  </a:lnTo>
                  <a:lnTo>
                    <a:pt x="84" y="0"/>
                  </a:lnTo>
                  <a:lnTo>
                    <a:pt x="79" y="1"/>
                  </a:lnTo>
                  <a:lnTo>
                    <a:pt x="75" y="2"/>
                  </a:lnTo>
                  <a:lnTo>
                    <a:pt x="71" y="6"/>
                  </a:lnTo>
                  <a:lnTo>
                    <a:pt x="70" y="10"/>
                  </a:lnTo>
                  <a:lnTo>
                    <a:pt x="0" y="10"/>
                  </a:lnTo>
                  <a:lnTo>
                    <a:pt x="0" y="20"/>
                  </a:lnTo>
                  <a:lnTo>
                    <a:pt x="70" y="20"/>
                  </a:lnTo>
                  <a:lnTo>
                    <a:pt x="70" y="20"/>
                  </a:lnTo>
                  <a:lnTo>
                    <a:pt x="71" y="23"/>
                  </a:lnTo>
                  <a:lnTo>
                    <a:pt x="75" y="27"/>
                  </a:lnTo>
                  <a:lnTo>
                    <a:pt x="79" y="28"/>
                  </a:lnTo>
                  <a:lnTo>
                    <a:pt x="84" y="30"/>
                  </a:lnTo>
                  <a:lnTo>
                    <a:pt x="84" y="30"/>
                  </a:lnTo>
                  <a:close/>
                  <a:moveTo>
                    <a:pt x="84" y="10"/>
                  </a:moveTo>
                  <a:lnTo>
                    <a:pt x="84" y="10"/>
                  </a:lnTo>
                  <a:lnTo>
                    <a:pt x="86" y="10"/>
                  </a:lnTo>
                  <a:lnTo>
                    <a:pt x="87" y="11"/>
                  </a:lnTo>
                  <a:lnTo>
                    <a:pt x="88" y="12"/>
                  </a:lnTo>
                  <a:lnTo>
                    <a:pt x="88" y="15"/>
                  </a:lnTo>
                  <a:lnTo>
                    <a:pt x="88" y="15"/>
                  </a:lnTo>
                  <a:lnTo>
                    <a:pt x="88" y="17"/>
                  </a:lnTo>
                  <a:lnTo>
                    <a:pt x="87" y="18"/>
                  </a:lnTo>
                  <a:lnTo>
                    <a:pt x="86" y="20"/>
                  </a:lnTo>
                  <a:lnTo>
                    <a:pt x="84" y="20"/>
                  </a:lnTo>
                  <a:lnTo>
                    <a:pt x="84" y="20"/>
                  </a:lnTo>
                  <a:lnTo>
                    <a:pt x="81" y="20"/>
                  </a:lnTo>
                  <a:lnTo>
                    <a:pt x="80" y="18"/>
                  </a:lnTo>
                  <a:lnTo>
                    <a:pt x="79" y="17"/>
                  </a:lnTo>
                  <a:lnTo>
                    <a:pt x="79" y="15"/>
                  </a:lnTo>
                  <a:lnTo>
                    <a:pt x="79" y="15"/>
                  </a:lnTo>
                  <a:lnTo>
                    <a:pt x="79" y="12"/>
                  </a:lnTo>
                  <a:lnTo>
                    <a:pt x="80" y="11"/>
                  </a:lnTo>
                  <a:lnTo>
                    <a:pt x="81" y="10"/>
                  </a:lnTo>
                  <a:lnTo>
                    <a:pt x="84" y="10"/>
                  </a:lnTo>
                  <a:lnTo>
                    <a:pt x="8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a:p>
          </p:txBody>
        </p:sp>
        <p:sp>
          <p:nvSpPr>
            <p:cNvPr id="412" name="Freeform 1176">
              <a:extLst>
                <a:ext uri="{FF2B5EF4-FFF2-40B4-BE49-F238E27FC236}">
                  <a16:creationId xmlns:a16="http://schemas.microsoft.com/office/drawing/2014/main" id="{0C3F9610-14CC-4042-9BAF-6E741A25DBF6}"/>
                </a:ext>
              </a:extLst>
            </p:cNvPr>
            <p:cNvSpPr>
              <a:spLocks noEditPoints="1"/>
            </p:cNvSpPr>
            <p:nvPr/>
          </p:nvSpPr>
          <p:spPr bwMode="auto">
            <a:xfrm>
              <a:off x="1278472" y="1225337"/>
              <a:ext cx="206080" cy="62449"/>
            </a:xfrm>
            <a:custGeom>
              <a:avLst/>
              <a:gdLst>
                <a:gd name="T0" fmla="*/ 34 w 98"/>
                <a:gd name="T1" fmla="*/ 0 h 29"/>
                <a:gd name="T2" fmla="*/ 34 w 98"/>
                <a:gd name="T3" fmla="*/ 0 h 29"/>
                <a:gd name="T4" fmla="*/ 29 w 98"/>
                <a:gd name="T5" fmla="*/ 1 h 29"/>
                <a:gd name="T6" fmla="*/ 26 w 98"/>
                <a:gd name="T7" fmla="*/ 2 h 29"/>
                <a:gd name="T8" fmla="*/ 22 w 98"/>
                <a:gd name="T9" fmla="*/ 6 h 29"/>
                <a:gd name="T10" fmla="*/ 21 w 98"/>
                <a:gd name="T11" fmla="*/ 9 h 29"/>
                <a:gd name="T12" fmla="*/ 0 w 98"/>
                <a:gd name="T13" fmla="*/ 9 h 29"/>
                <a:gd name="T14" fmla="*/ 0 w 98"/>
                <a:gd name="T15" fmla="*/ 19 h 29"/>
                <a:gd name="T16" fmla="*/ 21 w 98"/>
                <a:gd name="T17" fmla="*/ 19 h 29"/>
                <a:gd name="T18" fmla="*/ 21 w 98"/>
                <a:gd name="T19" fmla="*/ 19 h 29"/>
                <a:gd name="T20" fmla="*/ 22 w 98"/>
                <a:gd name="T21" fmla="*/ 23 h 29"/>
                <a:gd name="T22" fmla="*/ 26 w 98"/>
                <a:gd name="T23" fmla="*/ 27 h 29"/>
                <a:gd name="T24" fmla="*/ 29 w 98"/>
                <a:gd name="T25" fmla="*/ 28 h 29"/>
                <a:gd name="T26" fmla="*/ 34 w 98"/>
                <a:gd name="T27" fmla="*/ 29 h 29"/>
                <a:gd name="T28" fmla="*/ 34 w 98"/>
                <a:gd name="T29" fmla="*/ 29 h 29"/>
                <a:gd name="T30" fmla="*/ 39 w 98"/>
                <a:gd name="T31" fmla="*/ 28 h 29"/>
                <a:gd name="T32" fmla="*/ 43 w 98"/>
                <a:gd name="T33" fmla="*/ 27 h 29"/>
                <a:gd name="T34" fmla="*/ 47 w 98"/>
                <a:gd name="T35" fmla="*/ 23 h 29"/>
                <a:gd name="T36" fmla="*/ 48 w 98"/>
                <a:gd name="T37" fmla="*/ 19 h 29"/>
                <a:gd name="T38" fmla="*/ 98 w 98"/>
                <a:gd name="T39" fmla="*/ 19 h 29"/>
                <a:gd name="T40" fmla="*/ 98 w 98"/>
                <a:gd name="T41" fmla="*/ 9 h 29"/>
                <a:gd name="T42" fmla="*/ 48 w 98"/>
                <a:gd name="T43" fmla="*/ 9 h 29"/>
                <a:gd name="T44" fmla="*/ 48 w 98"/>
                <a:gd name="T45" fmla="*/ 9 h 29"/>
                <a:gd name="T46" fmla="*/ 47 w 98"/>
                <a:gd name="T47" fmla="*/ 6 h 29"/>
                <a:gd name="T48" fmla="*/ 43 w 98"/>
                <a:gd name="T49" fmla="*/ 2 h 29"/>
                <a:gd name="T50" fmla="*/ 39 w 98"/>
                <a:gd name="T51" fmla="*/ 1 h 29"/>
                <a:gd name="T52" fmla="*/ 34 w 98"/>
                <a:gd name="T53" fmla="*/ 0 h 29"/>
                <a:gd name="T54" fmla="*/ 34 w 98"/>
                <a:gd name="T55" fmla="*/ 0 h 29"/>
                <a:gd name="T56" fmla="*/ 34 w 98"/>
                <a:gd name="T57" fmla="*/ 19 h 29"/>
                <a:gd name="T58" fmla="*/ 34 w 98"/>
                <a:gd name="T59" fmla="*/ 19 h 29"/>
                <a:gd name="T60" fmla="*/ 32 w 98"/>
                <a:gd name="T61" fmla="*/ 19 h 29"/>
                <a:gd name="T62" fmla="*/ 30 w 98"/>
                <a:gd name="T63" fmla="*/ 18 h 29"/>
                <a:gd name="T64" fmla="*/ 29 w 98"/>
                <a:gd name="T65" fmla="*/ 17 h 29"/>
                <a:gd name="T66" fmla="*/ 29 w 98"/>
                <a:gd name="T67" fmla="*/ 14 h 29"/>
                <a:gd name="T68" fmla="*/ 29 w 98"/>
                <a:gd name="T69" fmla="*/ 14 h 29"/>
                <a:gd name="T70" fmla="*/ 29 w 98"/>
                <a:gd name="T71" fmla="*/ 12 h 29"/>
                <a:gd name="T72" fmla="*/ 30 w 98"/>
                <a:gd name="T73" fmla="*/ 11 h 29"/>
                <a:gd name="T74" fmla="*/ 32 w 98"/>
                <a:gd name="T75" fmla="*/ 9 h 29"/>
                <a:gd name="T76" fmla="*/ 34 w 98"/>
                <a:gd name="T77" fmla="*/ 9 h 29"/>
                <a:gd name="T78" fmla="*/ 34 w 98"/>
                <a:gd name="T79" fmla="*/ 9 h 29"/>
                <a:gd name="T80" fmla="*/ 37 w 98"/>
                <a:gd name="T81" fmla="*/ 9 h 29"/>
                <a:gd name="T82" fmla="*/ 38 w 98"/>
                <a:gd name="T83" fmla="*/ 11 h 29"/>
                <a:gd name="T84" fmla="*/ 39 w 98"/>
                <a:gd name="T85" fmla="*/ 12 h 29"/>
                <a:gd name="T86" fmla="*/ 39 w 98"/>
                <a:gd name="T87" fmla="*/ 14 h 29"/>
                <a:gd name="T88" fmla="*/ 39 w 98"/>
                <a:gd name="T89" fmla="*/ 14 h 29"/>
                <a:gd name="T90" fmla="*/ 39 w 98"/>
                <a:gd name="T91" fmla="*/ 17 h 29"/>
                <a:gd name="T92" fmla="*/ 38 w 98"/>
                <a:gd name="T93" fmla="*/ 18 h 29"/>
                <a:gd name="T94" fmla="*/ 37 w 98"/>
                <a:gd name="T95" fmla="*/ 19 h 29"/>
                <a:gd name="T96" fmla="*/ 34 w 98"/>
                <a:gd name="T97" fmla="*/ 19 h 29"/>
                <a:gd name="T98" fmla="*/ 34 w 98"/>
                <a:gd name="T99"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8" h="29">
                  <a:moveTo>
                    <a:pt x="34" y="0"/>
                  </a:moveTo>
                  <a:lnTo>
                    <a:pt x="34" y="0"/>
                  </a:lnTo>
                  <a:lnTo>
                    <a:pt x="29" y="1"/>
                  </a:lnTo>
                  <a:lnTo>
                    <a:pt x="26" y="2"/>
                  </a:lnTo>
                  <a:lnTo>
                    <a:pt x="22" y="6"/>
                  </a:lnTo>
                  <a:lnTo>
                    <a:pt x="21" y="9"/>
                  </a:lnTo>
                  <a:lnTo>
                    <a:pt x="0" y="9"/>
                  </a:lnTo>
                  <a:lnTo>
                    <a:pt x="0" y="19"/>
                  </a:lnTo>
                  <a:lnTo>
                    <a:pt x="21" y="19"/>
                  </a:lnTo>
                  <a:lnTo>
                    <a:pt x="21" y="19"/>
                  </a:lnTo>
                  <a:lnTo>
                    <a:pt x="22" y="23"/>
                  </a:lnTo>
                  <a:lnTo>
                    <a:pt x="26" y="27"/>
                  </a:lnTo>
                  <a:lnTo>
                    <a:pt x="29" y="28"/>
                  </a:lnTo>
                  <a:lnTo>
                    <a:pt x="34" y="29"/>
                  </a:lnTo>
                  <a:lnTo>
                    <a:pt x="34" y="29"/>
                  </a:lnTo>
                  <a:lnTo>
                    <a:pt x="39" y="28"/>
                  </a:lnTo>
                  <a:lnTo>
                    <a:pt x="43" y="27"/>
                  </a:lnTo>
                  <a:lnTo>
                    <a:pt x="47" y="23"/>
                  </a:lnTo>
                  <a:lnTo>
                    <a:pt x="48" y="19"/>
                  </a:lnTo>
                  <a:lnTo>
                    <a:pt x="98" y="19"/>
                  </a:lnTo>
                  <a:lnTo>
                    <a:pt x="98" y="9"/>
                  </a:lnTo>
                  <a:lnTo>
                    <a:pt x="48" y="9"/>
                  </a:lnTo>
                  <a:lnTo>
                    <a:pt x="48" y="9"/>
                  </a:lnTo>
                  <a:lnTo>
                    <a:pt x="47" y="6"/>
                  </a:lnTo>
                  <a:lnTo>
                    <a:pt x="43" y="2"/>
                  </a:lnTo>
                  <a:lnTo>
                    <a:pt x="39" y="1"/>
                  </a:lnTo>
                  <a:lnTo>
                    <a:pt x="34" y="0"/>
                  </a:lnTo>
                  <a:lnTo>
                    <a:pt x="34" y="0"/>
                  </a:lnTo>
                  <a:close/>
                  <a:moveTo>
                    <a:pt x="34" y="19"/>
                  </a:moveTo>
                  <a:lnTo>
                    <a:pt x="34" y="19"/>
                  </a:lnTo>
                  <a:lnTo>
                    <a:pt x="32" y="19"/>
                  </a:lnTo>
                  <a:lnTo>
                    <a:pt x="30" y="18"/>
                  </a:lnTo>
                  <a:lnTo>
                    <a:pt x="29" y="17"/>
                  </a:lnTo>
                  <a:lnTo>
                    <a:pt x="29" y="14"/>
                  </a:lnTo>
                  <a:lnTo>
                    <a:pt x="29" y="14"/>
                  </a:lnTo>
                  <a:lnTo>
                    <a:pt x="29" y="12"/>
                  </a:lnTo>
                  <a:lnTo>
                    <a:pt x="30" y="11"/>
                  </a:lnTo>
                  <a:lnTo>
                    <a:pt x="32" y="9"/>
                  </a:lnTo>
                  <a:lnTo>
                    <a:pt x="34" y="9"/>
                  </a:lnTo>
                  <a:lnTo>
                    <a:pt x="34" y="9"/>
                  </a:lnTo>
                  <a:lnTo>
                    <a:pt x="37" y="9"/>
                  </a:lnTo>
                  <a:lnTo>
                    <a:pt x="38" y="11"/>
                  </a:lnTo>
                  <a:lnTo>
                    <a:pt x="39" y="12"/>
                  </a:lnTo>
                  <a:lnTo>
                    <a:pt x="39" y="14"/>
                  </a:lnTo>
                  <a:lnTo>
                    <a:pt x="39" y="14"/>
                  </a:lnTo>
                  <a:lnTo>
                    <a:pt x="39" y="17"/>
                  </a:lnTo>
                  <a:lnTo>
                    <a:pt x="38" y="18"/>
                  </a:lnTo>
                  <a:lnTo>
                    <a:pt x="37" y="19"/>
                  </a:lnTo>
                  <a:lnTo>
                    <a:pt x="34" y="19"/>
                  </a:lnTo>
                  <a:lnTo>
                    <a:pt x="3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a:p>
          </p:txBody>
        </p:sp>
        <p:sp>
          <p:nvSpPr>
            <p:cNvPr id="413" name="Freeform 1177">
              <a:extLst>
                <a:ext uri="{FF2B5EF4-FFF2-40B4-BE49-F238E27FC236}">
                  <a16:creationId xmlns:a16="http://schemas.microsoft.com/office/drawing/2014/main" id="{0632D6E9-C424-4FC9-8085-17C01075541E}"/>
                </a:ext>
              </a:extLst>
            </p:cNvPr>
            <p:cNvSpPr>
              <a:spLocks noEditPoints="1"/>
            </p:cNvSpPr>
            <p:nvPr/>
          </p:nvSpPr>
          <p:spPr bwMode="auto">
            <a:xfrm>
              <a:off x="1278472" y="1287786"/>
              <a:ext cx="206080" cy="62449"/>
            </a:xfrm>
            <a:custGeom>
              <a:avLst/>
              <a:gdLst>
                <a:gd name="T0" fmla="*/ 84 w 98"/>
                <a:gd name="T1" fmla="*/ 0 h 30"/>
                <a:gd name="T2" fmla="*/ 84 w 98"/>
                <a:gd name="T3" fmla="*/ 0 h 30"/>
                <a:gd name="T4" fmla="*/ 79 w 98"/>
                <a:gd name="T5" fmla="*/ 1 h 30"/>
                <a:gd name="T6" fmla="*/ 75 w 98"/>
                <a:gd name="T7" fmla="*/ 3 h 30"/>
                <a:gd name="T8" fmla="*/ 71 w 98"/>
                <a:gd name="T9" fmla="*/ 6 h 30"/>
                <a:gd name="T10" fmla="*/ 70 w 98"/>
                <a:gd name="T11" fmla="*/ 10 h 30"/>
                <a:gd name="T12" fmla="*/ 0 w 98"/>
                <a:gd name="T13" fmla="*/ 10 h 30"/>
                <a:gd name="T14" fmla="*/ 0 w 98"/>
                <a:gd name="T15" fmla="*/ 20 h 30"/>
                <a:gd name="T16" fmla="*/ 70 w 98"/>
                <a:gd name="T17" fmla="*/ 20 h 30"/>
                <a:gd name="T18" fmla="*/ 70 w 98"/>
                <a:gd name="T19" fmla="*/ 20 h 30"/>
                <a:gd name="T20" fmla="*/ 71 w 98"/>
                <a:gd name="T21" fmla="*/ 24 h 30"/>
                <a:gd name="T22" fmla="*/ 75 w 98"/>
                <a:gd name="T23" fmla="*/ 27 h 30"/>
                <a:gd name="T24" fmla="*/ 79 w 98"/>
                <a:gd name="T25" fmla="*/ 29 h 30"/>
                <a:gd name="T26" fmla="*/ 84 w 98"/>
                <a:gd name="T27" fmla="*/ 30 h 30"/>
                <a:gd name="T28" fmla="*/ 84 w 98"/>
                <a:gd name="T29" fmla="*/ 30 h 30"/>
                <a:gd name="T30" fmla="*/ 90 w 98"/>
                <a:gd name="T31" fmla="*/ 29 h 30"/>
                <a:gd name="T32" fmla="*/ 93 w 98"/>
                <a:gd name="T33" fmla="*/ 25 h 30"/>
                <a:gd name="T34" fmla="*/ 97 w 98"/>
                <a:gd name="T35" fmla="*/ 21 h 30"/>
                <a:gd name="T36" fmla="*/ 98 w 98"/>
                <a:gd name="T37" fmla="*/ 15 h 30"/>
                <a:gd name="T38" fmla="*/ 98 w 98"/>
                <a:gd name="T39" fmla="*/ 15 h 30"/>
                <a:gd name="T40" fmla="*/ 97 w 98"/>
                <a:gd name="T41" fmla="*/ 9 h 30"/>
                <a:gd name="T42" fmla="*/ 93 w 98"/>
                <a:gd name="T43" fmla="*/ 5 h 30"/>
                <a:gd name="T44" fmla="*/ 90 w 98"/>
                <a:gd name="T45" fmla="*/ 1 h 30"/>
                <a:gd name="T46" fmla="*/ 84 w 98"/>
                <a:gd name="T47" fmla="*/ 0 h 30"/>
                <a:gd name="T48" fmla="*/ 84 w 98"/>
                <a:gd name="T49" fmla="*/ 0 h 30"/>
                <a:gd name="T50" fmla="*/ 84 w 98"/>
                <a:gd name="T51" fmla="*/ 20 h 30"/>
                <a:gd name="T52" fmla="*/ 84 w 98"/>
                <a:gd name="T53" fmla="*/ 20 h 30"/>
                <a:gd name="T54" fmla="*/ 81 w 98"/>
                <a:gd name="T55" fmla="*/ 20 h 30"/>
                <a:gd name="T56" fmla="*/ 80 w 98"/>
                <a:gd name="T57" fmla="*/ 19 h 30"/>
                <a:gd name="T58" fmla="*/ 79 w 98"/>
                <a:gd name="T59" fmla="*/ 17 h 30"/>
                <a:gd name="T60" fmla="*/ 79 w 98"/>
                <a:gd name="T61" fmla="*/ 15 h 30"/>
                <a:gd name="T62" fmla="*/ 79 w 98"/>
                <a:gd name="T63" fmla="*/ 15 h 30"/>
                <a:gd name="T64" fmla="*/ 79 w 98"/>
                <a:gd name="T65" fmla="*/ 13 h 30"/>
                <a:gd name="T66" fmla="*/ 80 w 98"/>
                <a:gd name="T67" fmla="*/ 11 h 30"/>
                <a:gd name="T68" fmla="*/ 81 w 98"/>
                <a:gd name="T69" fmla="*/ 10 h 30"/>
                <a:gd name="T70" fmla="*/ 84 w 98"/>
                <a:gd name="T71" fmla="*/ 10 h 30"/>
                <a:gd name="T72" fmla="*/ 84 w 98"/>
                <a:gd name="T73" fmla="*/ 10 h 30"/>
                <a:gd name="T74" fmla="*/ 86 w 98"/>
                <a:gd name="T75" fmla="*/ 10 h 30"/>
                <a:gd name="T76" fmla="*/ 87 w 98"/>
                <a:gd name="T77" fmla="*/ 11 h 30"/>
                <a:gd name="T78" fmla="*/ 88 w 98"/>
                <a:gd name="T79" fmla="*/ 13 h 30"/>
                <a:gd name="T80" fmla="*/ 88 w 98"/>
                <a:gd name="T81" fmla="*/ 15 h 30"/>
                <a:gd name="T82" fmla="*/ 88 w 98"/>
                <a:gd name="T83" fmla="*/ 15 h 30"/>
                <a:gd name="T84" fmla="*/ 88 w 98"/>
                <a:gd name="T85" fmla="*/ 17 h 30"/>
                <a:gd name="T86" fmla="*/ 87 w 98"/>
                <a:gd name="T87" fmla="*/ 19 h 30"/>
                <a:gd name="T88" fmla="*/ 86 w 98"/>
                <a:gd name="T89" fmla="*/ 20 h 30"/>
                <a:gd name="T90" fmla="*/ 84 w 98"/>
                <a:gd name="T91" fmla="*/ 20 h 30"/>
                <a:gd name="T92" fmla="*/ 84 w 98"/>
                <a:gd name="T93"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8" h="30">
                  <a:moveTo>
                    <a:pt x="84" y="0"/>
                  </a:moveTo>
                  <a:lnTo>
                    <a:pt x="84" y="0"/>
                  </a:lnTo>
                  <a:lnTo>
                    <a:pt x="79" y="1"/>
                  </a:lnTo>
                  <a:lnTo>
                    <a:pt x="75" y="3"/>
                  </a:lnTo>
                  <a:lnTo>
                    <a:pt x="71" y="6"/>
                  </a:lnTo>
                  <a:lnTo>
                    <a:pt x="70" y="10"/>
                  </a:lnTo>
                  <a:lnTo>
                    <a:pt x="0" y="10"/>
                  </a:lnTo>
                  <a:lnTo>
                    <a:pt x="0" y="20"/>
                  </a:lnTo>
                  <a:lnTo>
                    <a:pt x="70" y="20"/>
                  </a:lnTo>
                  <a:lnTo>
                    <a:pt x="70" y="20"/>
                  </a:lnTo>
                  <a:lnTo>
                    <a:pt x="71" y="24"/>
                  </a:lnTo>
                  <a:lnTo>
                    <a:pt x="75" y="27"/>
                  </a:lnTo>
                  <a:lnTo>
                    <a:pt x="79" y="29"/>
                  </a:lnTo>
                  <a:lnTo>
                    <a:pt x="84" y="30"/>
                  </a:lnTo>
                  <a:lnTo>
                    <a:pt x="84" y="30"/>
                  </a:lnTo>
                  <a:lnTo>
                    <a:pt x="90" y="29"/>
                  </a:lnTo>
                  <a:lnTo>
                    <a:pt x="93" y="25"/>
                  </a:lnTo>
                  <a:lnTo>
                    <a:pt x="97" y="21"/>
                  </a:lnTo>
                  <a:lnTo>
                    <a:pt x="98" y="15"/>
                  </a:lnTo>
                  <a:lnTo>
                    <a:pt x="98" y="15"/>
                  </a:lnTo>
                  <a:lnTo>
                    <a:pt x="97" y="9"/>
                  </a:lnTo>
                  <a:lnTo>
                    <a:pt x="93" y="5"/>
                  </a:lnTo>
                  <a:lnTo>
                    <a:pt x="90" y="1"/>
                  </a:lnTo>
                  <a:lnTo>
                    <a:pt x="84" y="0"/>
                  </a:lnTo>
                  <a:lnTo>
                    <a:pt x="84" y="0"/>
                  </a:lnTo>
                  <a:close/>
                  <a:moveTo>
                    <a:pt x="84" y="20"/>
                  </a:moveTo>
                  <a:lnTo>
                    <a:pt x="84" y="20"/>
                  </a:lnTo>
                  <a:lnTo>
                    <a:pt x="81" y="20"/>
                  </a:lnTo>
                  <a:lnTo>
                    <a:pt x="80" y="19"/>
                  </a:lnTo>
                  <a:lnTo>
                    <a:pt x="79" y="17"/>
                  </a:lnTo>
                  <a:lnTo>
                    <a:pt x="79" y="15"/>
                  </a:lnTo>
                  <a:lnTo>
                    <a:pt x="79" y="15"/>
                  </a:lnTo>
                  <a:lnTo>
                    <a:pt x="79" y="13"/>
                  </a:lnTo>
                  <a:lnTo>
                    <a:pt x="80" y="11"/>
                  </a:lnTo>
                  <a:lnTo>
                    <a:pt x="81" y="10"/>
                  </a:lnTo>
                  <a:lnTo>
                    <a:pt x="84" y="10"/>
                  </a:lnTo>
                  <a:lnTo>
                    <a:pt x="84" y="10"/>
                  </a:lnTo>
                  <a:lnTo>
                    <a:pt x="86" y="10"/>
                  </a:lnTo>
                  <a:lnTo>
                    <a:pt x="87" y="11"/>
                  </a:lnTo>
                  <a:lnTo>
                    <a:pt x="88" y="13"/>
                  </a:lnTo>
                  <a:lnTo>
                    <a:pt x="88" y="15"/>
                  </a:lnTo>
                  <a:lnTo>
                    <a:pt x="88" y="15"/>
                  </a:lnTo>
                  <a:lnTo>
                    <a:pt x="88" y="17"/>
                  </a:lnTo>
                  <a:lnTo>
                    <a:pt x="87" y="19"/>
                  </a:lnTo>
                  <a:lnTo>
                    <a:pt x="86" y="20"/>
                  </a:lnTo>
                  <a:lnTo>
                    <a:pt x="84" y="20"/>
                  </a:lnTo>
                  <a:lnTo>
                    <a:pt x="84"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a:p>
          </p:txBody>
        </p:sp>
      </p:grpSp>
      <p:sp>
        <p:nvSpPr>
          <p:cNvPr id="414" name="Freeform 1178">
            <a:extLst>
              <a:ext uri="{FF2B5EF4-FFF2-40B4-BE49-F238E27FC236}">
                <a16:creationId xmlns:a16="http://schemas.microsoft.com/office/drawing/2014/main" id="{93A2898A-B906-4E18-8D53-B80EA0E6C0BD}"/>
              </a:ext>
            </a:extLst>
          </p:cNvPr>
          <p:cNvSpPr>
            <a:spLocks/>
          </p:cNvSpPr>
          <p:nvPr/>
        </p:nvSpPr>
        <p:spPr bwMode="auto">
          <a:xfrm>
            <a:off x="3321051" y="1206501"/>
            <a:ext cx="61383" cy="99484"/>
          </a:xfrm>
          <a:custGeom>
            <a:avLst/>
            <a:gdLst>
              <a:gd name="T0" fmla="*/ 46837 w 30"/>
              <a:gd name="T1" fmla="*/ 22940 h 49"/>
              <a:gd name="T2" fmla="*/ 46837 w 30"/>
              <a:gd name="T3" fmla="*/ 22940 h 49"/>
              <a:gd name="T4" fmla="*/ 45276 w 30"/>
              <a:gd name="T5" fmla="*/ 12235 h 49"/>
              <a:gd name="T6" fmla="*/ 39031 w 30"/>
              <a:gd name="T7" fmla="*/ 7647 h 49"/>
              <a:gd name="T8" fmla="*/ 32786 w 30"/>
              <a:gd name="T9" fmla="*/ 1529 h 49"/>
              <a:gd name="T10" fmla="*/ 23419 w 30"/>
              <a:gd name="T11" fmla="*/ 0 h 49"/>
              <a:gd name="T12" fmla="*/ 23419 w 30"/>
              <a:gd name="T13" fmla="*/ 0 h 49"/>
              <a:gd name="T14" fmla="*/ 14051 w 30"/>
              <a:gd name="T15" fmla="*/ 1529 h 49"/>
              <a:gd name="T16" fmla="*/ 7806 w 30"/>
              <a:gd name="T17" fmla="*/ 7647 h 49"/>
              <a:gd name="T18" fmla="*/ 3122 w 30"/>
              <a:gd name="T19" fmla="*/ 12235 h 49"/>
              <a:gd name="T20" fmla="*/ 0 w 30"/>
              <a:gd name="T21" fmla="*/ 22940 h 49"/>
              <a:gd name="T22" fmla="*/ 0 w 30"/>
              <a:gd name="T23" fmla="*/ 22940 h 49"/>
              <a:gd name="T24" fmla="*/ 0 w 30"/>
              <a:gd name="T25" fmla="*/ 27528 h 49"/>
              <a:gd name="T26" fmla="*/ 4684 w 30"/>
              <a:gd name="T27" fmla="*/ 33645 h 49"/>
              <a:gd name="T28" fmla="*/ 7806 w 30"/>
              <a:gd name="T29" fmla="*/ 39762 h 49"/>
              <a:gd name="T30" fmla="*/ 12490 w 30"/>
              <a:gd name="T31" fmla="*/ 42821 h 49"/>
              <a:gd name="T32" fmla="*/ 7806 w 30"/>
              <a:gd name="T33" fmla="*/ 74937 h 49"/>
              <a:gd name="T34" fmla="*/ 39031 w 30"/>
              <a:gd name="T35" fmla="*/ 74937 h 49"/>
              <a:gd name="T36" fmla="*/ 35908 w 30"/>
              <a:gd name="T37" fmla="*/ 42821 h 49"/>
              <a:gd name="T38" fmla="*/ 35908 w 30"/>
              <a:gd name="T39" fmla="*/ 42821 h 49"/>
              <a:gd name="T40" fmla="*/ 39031 w 30"/>
              <a:gd name="T41" fmla="*/ 39762 h 49"/>
              <a:gd name="T42" fmla="*/ 42153 w 30"/>
              <a:gd name="T43" fmla="*/ 33645 h 49"/>
              <a:gd name="T44" fmla="*/ 46837 w 30"/>
              <a:gd name="T45" fmla="*/ 27528 h 49"/>
              <a:gd name="T46" fmla="*/ 46837 w 30"/>
              <a:gd name="T47" fmla="*/ 22940 h 49"/>
              <a:gd name="T48" fmla="*/ 46837 w 30"/>
              <a:gd name="T49" fmla="*/ 22940 h 4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0" h="49">
                <a:moveTo>
                  <a:pt x="30" y="15"/>
                </a:moveTo>
                <a:lnTo>
                  <a:pt x="30" y="15"/>
                </a:lnTo>
                <a:lnTo>
                  <a:pt x="29" y="8"/>
                </a:lnTo>
                <a:lnTo>
                  <a:pt x="25" y="5"/>
                </a:lnTo>
                <a:lnTo>
                  <a:pt x="21" y="1"/>
                </a:lnTo>
                <a:lnTo>
                  <a:pt x="15" y="0"/>
                </a:lnTo>
                <a:lnTo>
                  <a:pt x="9" y="1"/>
                </a:lnTo>
                <a:lnTo>
                  <a:pt x="5" y="5"/>
                </a:lnTo>
                <a:lnTo>
                  <a:pt x="2" y="8"/>
                </a:lnTo>
                <a:lnTo>
                  <a:pt x="0" y="15"/>
                </a:lnTo>
                <a:lnTo>
                  <a:pt x="0" y="18"/>
                </a:lnTo>
                <a:lnTo>
                  <a:pt x="3" y="22"/>
                </a:lnTo>
                <a:lnTo>
                  <a:pt x="5" y="26"/>
                </a:lnTo>
                <a:lnTo>
                  <a:pt x="8" y="28"/>
                </a:lnTo>
                <a:lnTo>
                  <a:pt x="5" y="49"/>
                </a:lnTo>
                <a:lnTo>
                  <a:pt x="25" y="49"/>
                </a:lnTo>
                <a:lnTo>
                  <a:pt x="23" y="28"/>
                </a:lnTo>
                <a:lnTo>
                  <a:pt x="25" y="26"/>
                </a:lnTo>
                <a:lnTo>
                  <a:pt x="27" y="22"/>
                </a:lnTo>
                <a:lnTo>
                  <a:pt x="30" y="18"/>
                </a:lnTo>
                <a:lnTo>
                  <a:pt x="30" y="1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15" name="Freeform 1179">
            <a:extLst>
              <a:ext uri="{FF2B5EF4-FFF2-40B4-BE49-F238E27FC236}">
                <a16:creationId xmlns:a16="http://schemas.microsoft.com/office/drawing/2014/main" id="{FB9705C4-CB5D-4B77-AB3A-D35E70CEFFDB}"/>
              </a:ext>
            </a:extLst>
          </p:cNvPr>
          <p:cNvSpPr>
            <a:spLocks noEditPoints="1"/>
          </p:cNvSpPr>
          <p:nvPr/>
        </p:nvSpPr>
        <p:spPr bwMode="auto">
          <a:xfrm>
            <a:off x="3251201" y="1149352"/>
            <a:ext cx="207433" cy="207433"/>
          </a:xfrm>
          <a:custGeom>
            <a:avLst/>
            <a:gdLst>
              <a:gd name="T0" fmla="*/ 77280 w 98"/>
              <a:gd name="T1" fmla="*/ 154560 h 99"/>
              <a:gd name="T2" fmla="*/ 45737 w 98"/>
              <a:gd name="T3" fmla="*/ 148315 h 99"/>
              <a:gd name="T4" fmla="*/ 23657 w 98"/>
              <a:gd name="T5" fmla="*/ 131142 h 99"/>
              <a:gd name="T6" fmla="*/ 6309 w 98"/>
              <a:gd name="T7" fmla="*/ 107724 h 99"/>
              <a:gd name="T8" fmla="*/ 0 w 98"/>
              <a:gd name="T9" fmla="*/ 76499 h 99"/>
              <a:gd name="T10" fmla="*/ 1577 w 98"/>
              <a:gd name="T11" fmla="*/ 62448 h 99"/>
              <a:gd name="T12" fmla="*/ 12617 w 98"/>
              <a:gd name="T13" fmla="*/ 34347 h 99"/>
              <a:gd name="T14" fmla="*/ 34697 w 98"/>
              <a:gd name="T15" fmla="*/ 14051 h 99"/>
              <a:gd name="T16" fmla="*/ 61509 w 98"/>
              <a:gd name="T17" fmla="*/ 1561 h 99"/>
              <a:gd name="T18" fmla="*/ 77280 w 98"/>
              <a:gd name="T19" fmla="*/ 0 h 99"/>
              <a:gd name="T20" fmla="*/ 108823 w 98"/>
              <a:gd name="T21" fmla="*/ 6245 h 99"/>
              <a:gd name="T22" fmla="*/ 132480 w 98"/>
              <a:gd name="T23" fmla="*/ 23418 h 99"/>
              <a:gd name="T24" fmla="*/ 149829 w 98"/>
              <a:gd name="T25" fmla="*/ 46836 h 99"/>
              <a:gd name="T26" fmla="*/ 154560 w 98"/>
              <a:gd name="T27" fmla="*/ 76499 h 99"/>
              <a:gd name="T28" fmla="*/ 152983 w 98"/>
              <a:gd name="T29" fmla="*/ 92112 h 99"/>
              <a:gd name="T30" fmla="*/ 141943 w 98"/>
              <a:gd name="T31" fmla="*/ 120213 h 99"/>
              <a:gd name="T32" fmla="*/ 119863 w 98"/>
              <a:gd name="T33" fmla="*/ 140509 h 99"/>
              <a:gd name="T34" fmla="*/ 93051 w 98"/>
              <a:gd name="T35" fmla="*/ 151438 h 99"/>
              <a:gd name="T36" fmla="*/ 77280 w 98"/>
              <a:gd name="T37" fmla="*/ 154560 h 99"/>
              <a:gd name="T38" fmla="*/ 77280 w 98"/>
              <a:gd name="T39" fmla="*/ 15612 h 99"/>
              <a:gd name="T40" fmla="*/ 53623 w 98"/>
              <a:gd name="T41" fmla="*/ 21857 h 99"/>
              <a:gd name="T42" fmla="*/ 33120 w 98"/>
              <a:gd name="T43" fmla="*/ 32785 h 99"/>
              <a:gd name="T44" fmla="*/ 20503 w 98"/>
              <a:gd name="T45" fmla="*/ 54642 h 99"/>
              <a:gd name="T46" fmla="*/ 15771 w 98"/>
              <a:gd name="T47" fmla="*/ 76499 h 99"/>
              <a:gd name="T48" fmla="*/ 17349 w 98"/>
              <a:gd name="T49" fmla="*/ 88989 h 99"/>
              <a:gd name="T50" fmla="*/ 25234 w 98"/>
              <a:gd name="T51" fmla="*/ 112407 h 99"/>
              <a:gd name="T52" fmla="*/ 42583 w 98"/>
              <a:gd name="T53" fmla="*/ 129581 h 99"/>
              <a:gd name="T54" fmla="*/ 66240 w 98"/>
              <a:gd name="T55" fmla="*/ 137387 h 99"/>
              <a:gd name="T56" fmla="*/ 77280 w 98"/>
              <a:gd name="T57" fmla="*/ 138948 h 99"/>
              <a:gd name="T58" fmla="*/ 100937 w 98"/>
              <a:gd name="T59" fmla="*/ 132703 h 99"/>
              <a:gd name="T60" fmla="*/ 123017 w 98"/>
              <a:gd name="T61" fmla="*/ 121775 h 99"/>
              <a:gd name="T62" fmla="*/ 134057 w 98"/>
              <a:gd name="T63" fmla="*/ 99918 h 99"/>
              <a:gd name="T64" fmla="*/ 140366 w 98"/>
              <a:gd name="T65" fmla="*/ 76499 h 99"/>
              <a:gd name="T66" fmla="*/ 137211 w 98"/>
              <a:gd name="T67" fmla="*/ 65571 h 99"/>
              <a:gd name="T68" fmla="*/ 129326 w 98"/>
              <a:gd name="T69" fmla="*/ 42153 h 99"/>
              <a:gd name="T70" fmla="*/ 111977 w 98"/>
              <a:gd name="T71" fmla="*/ 24979 h 99"/>
              <a:gd name="T72" fmla="*/ 89897 w 98"/>
              <a:gd name="T73" fmla="*/ 17173 h 99"/>
              <a:gd name="T74" fmla="*/ 77280 w 98"/>
              <a:gd name="T75" fmla="*/ 15612 h 9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98" h="99">
                <a:moveTo>
                  <a:pt x="49" y="99"/>
                </a:moveTo>
                <a:lnTo>
                  <a:pt x="49" y="99"/>
                </a:lnTo>
                <a:lnTo>
                  <a:pt x="39" y="97"/>
                </a:lnTo>
                <a:lnTo>
                  <a:pt x="29" y="95"/>
                </a:lnTo>
                <a:lnTo>
                  <a:pt x="22" y="90"/>
                </a:lnTo>
                <a:lnTo>
                  <a:pt x="15" y="84"/>
                </a:lnTo>
                <a:lnTo>
                  <a:pt x="8" y="77"/>
                </a:lnTo>
                <a:lnTo>
                  <a:pt x="4" y="69"/>
                </a:lnTo>
                <a:lnTo>
                  <a:pt x="1" y="59"/>
                </a:lnTo>
                <a:lnTo>
                  <a:pt x="0" y="49"/>
                </a:lnTo>
                <a:lnTo>
                  <a:pt x="1" y="40"/>
                </a:lnTo>
                <a:lnTo>
                  <a:pt x="4" y="30"/>
                </a:lnTo>
                <a:lnTo>
                  <a:pt x="8" y="22"/>
                </a:lnTo>
                <a:lnTo>
                  <a:pt x="15" y="15"/>
                </a:lnTo>
                <a:lnTo>
                  <a:pt x="22" y="9"/>
                </a:lnTo>
                <a:lnTo>
                  <a:pt x="29" y="4"/>
                </a:lnTo>
                <a:lnTo>
                  <a:pt x="39" y="1"/>
                </a:lnTo>
                <a:lnTo>
                  <a:pt x="49" y="0"/>
                </a:lnTo>
                <a:lnTo>
                  <a:pt x="59" y="1"/>
                </a:lnTo>
                <a:lnTo>
                  <a:pt x="69" y="4"/>
                </a:lnTo>
                <a:lnTo>
                  <a:pt x="76" y="9"/>
                </a:lnTo>
                <a:lnTo>
                  <a:pt x="84" y="15"/>
                </a:lnTo>
                <a:lnTo>
                  <a:pt x="90" y="22"/>
                </a:lnTo>
                <a:lnTo>
                  <a:pt x="95" y="30"/>
                </a:lnTo>
                <a:lnTo>
                  <a:pt x="97" y="40"/>
                </a:lnTo>
                <a:lnTo>
                  <a:pt x="98" y="49"/>
                </a:lnTo>
                <a:lnTo>
                  <a:pt x="97" y="59"/>
                </a:lnTo>
                <a:lnTo>
                  <a:pt x="95" y="69"/>
                </a:lnTo>
                <a:lnTo>
                  <a:pt x="90" y="77"/>
                </a:lnTo>
                <a:lnTo>
                  <a:pt x="84" y="84"/>
                </a:lnTo>
                <a:lnTo>
                  <a:pt x="76" y="90"/>
                </a:lnTo>
                <a:lnTo>
                  <a:pt x="69" y="95"/>
                </a:lnTo>
                <a:lnTo>
                  <a:pt x="59" y="97"/>
                </a:lnTo>
                <a:lnTo>
                  <a:pt x="49" y="99"/>
                </a:lnTo>
                <a:close/>
                <a:moveTo>
                  <a:pt x="49" y="10"/>
                </a:moveTo>
                <a:lnTo>
                  <a:pt x="49" y="10"/>
                </a:lnTo>
                <a:lnTo>
                  <a:pt x="42" y="11"/>
                </a:lnTo>
                <a:lnTo>
                  <a:pt x="34" y="14"/>
                </a:lnTo>
                <a:lnTo>
                  <a:pt x="27" y="16"/>
                </a:lnTo>
                <a:lnTo>
                  <a:pt x="21" y="21"/>
                </a:lnTo>
                <a:lnTo>
                  <a:pt x="16" y="27"/>
                </a:lnTo>
                <a:lnTo>
                  <a:pt x="13" y="35"/>
                </a:lnTo>
                <a:lnTo>
                  <a:pt x="11" y="42"/>
                </a:lnTo>
                <a:lnTo>
                  <a:pt x="10" y="49"/>
                </a:lnTo>
                <a:lnTo>
                  <a:pt x="11" y="57"/>
                </a:lnTo>
                <a:lnTo>
                  <a:pt x="13" y="64"/>
                </a:lnTo>
                <a:lnTo>
                  <a:pt x="16" y="72"/>
                </a:lnTo>
                <a:lnTo>
                  <a:pt x="21" y="78"/>
                </a:lnTo>
                <a:lnTo>
                  <a:pt x="27" y="83"/>
                </a:lnTo>
                <a:lnTo>
                  <a:pt x="34" y="85"/>
                </a:lnTo>
                <a:lnTo>
                  <a:pt x="42" y="88"/>
                </a:lnTo>
                <a:lnTo>
                  <a:pt x="49" y="89"/>
                </a:lnTo>
                <a:lnTo>
                  <a:pt x="57" y="88"/>
                </a:lnTo>
                <a:lnTo>
                  <a:pt x="64" y="85"/>
                </a:lnTo>
                <a:lnTo>
                  <a:pt x="71" y="83"/>
                </a:lnTo>
                <a:lnTo>
                  <a:pt x="78" y="78"/>
                </a:lnTo>
                <a:lnTo>
                  <a:pt x="82" y="72"/>
                </a:lnTo>
                <a:lnTo>
                  <a:pt x="85" y="64"/>
                </a:lnTo>
                <a:lnTo>
                  <a:pt x="87" y="57"/>
                </a:lnTo>
                <a:lnTo>
                  <a:pt x="89" y="49"/>
                </a:lnTo>
                <a:lnTo>
                  <a:pt x="87" y="42"/>
                </a:lnTo>
                <a:lnTo>
                  <a:pt x="85" y="35"/>
                </a:lnTo>
                <a:lnTo>
                  <a:pt x="82" y="27"/>
                </a:lnTo>
                <a:lnTo>
                  <a:pt x="78" y="21"/>
                </a:lnTo>
                <a:lnTo>
                  <a:pt x="71" y="16"/>
                </a:lnTo>
                <a:lnTo>
                  <a:pt x="64" y="14"/>
                </a:lnTo>
                <a:lnTo>
                  <a:pt x="57" y="11"/>
                </a:lnTo>
                <a:lnTo>
                  <a:pt x="49"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grpSp>
        <p:nvGrpSpPr>
          <p:cNvPr id="416" name="Group 415">
            <a:extLst>
              <a:ext uri="{FF2B5EF4-FFF2-40B4-BE49-F238E27FC236}">
                <a16:creationId xmlns:a16="http://schemas.microsoft.com/office/drawing/2014/main" id="{BFE416C1-E44E-46FA-A58A-82D15B418F66}"/>
              </a:ext>
            </a:extLst>
          </p:cNvPr>
          <p:cNvGrpSpPr/>
          <p:nvPr/>
        </p:nvGrpSpPr>
        <p:grpSpPr>
          <a:xfrm>
            <a:off x="4226018" y="1144157"/>
            <a:ext cx="224812" cy="212323"/>
            <a:chOff x="3156059" y="821636"/>
            <a:chExt cx="171604" cy="162070"/>
          </a:xfrm>
          <a:solidFill>
            <a:schemeClr val="tx1"/>
          </a:solidFill>
        </p:grpSpPr>
        <p:sp>
          <p:nvSpPr>
            <p:cNvPr id="417" name="Freeform 1180">
              <a:extLst>
                <a:ext uri="{FF2B5EF4-FFF2-40B4-BE49-F238E27FC236}">
                  <a16:creationId xmlns:a16="http://schemas.microsoft.com/office/drawing/2014/main" id="{E8BAE83A-CD0C-43FF-A78B-C6C564BD0B10}"/>
                </a:ext>
              </a:extLst>
            </p:cNvPr>
            <p:cNvSpPr>
              <a:spLocks/>
            </p:cNvSpPr>
            <p:nvPr/>
          </p:nvSpPr>
          <p:spPr bwMode="auto">
            <a:xfrm>
              <a:off x="3156059" y="821636"/>
              <a:ext cx="171604" cy="162070"/>
            </a:xfrm>
            <a:custGeom>
              <a:avLst/>
              <a:gdLst>
                <a:gd name="T0" fmla="*/ 99 w 109"/>
                <a:gd name="T1" fmla="*/ 10 h 104"/>
                <a:gd name="T2" fmla="*/ 84 w 109"/>
                <a:gd name="T3" fmla="*/ 10 h 104"/>
                <a:gd name="T4" fmla="*/ 84 w 109"/>
                <a:gd name="T5" fmla="*/ 0 h 104"/>
                <a:gd name="T6" fmla="*/ 74 w 109"/>
                <a:gd name="T7" fmla="*/ 0 h 104"/>
                <a:gd name="T8" fmla="*/ 74 w 109"/>
                <a:gd name="T9" fmla="*/ 30 h 104"/>
                <a:gd name="T10" fmla="*/ 84 w 109"/>
                <a:gd name="T11" fmla="*/ 30 h 104"/>
                <a:gd name="T12" fmla="*/ 84 w 109"/>
                <a:gd name="T13" fmla="*/ 20 h 104"/>
                <a:gd name="T14" fmla="*/ 99 w 109"/>
                <a:gd name="T15" fmla="*/ 20 h 104"/>
                <a:gd name="T16" fmla="*/ 99 w 109"/>
                <a:gd name="T17" fmla="*/ 94 h 104"/>
                <a:gd name="T18" fmla="*/ 10 w 109"/>
                <a:gd name="T19" fmla="*/ 94 h 104"/>
                <a:gd name="T20" fmla="*/ 10 w 109"/>
                <a:gd name="T21" fmla="*/ 20 h 104"/>
                <a:gd name="T22" fmla="*/ 20 w 109"/>
                <a:gd name="T23" fmla="*/ 20 h 104"/>
                <a:gd name="T24" fmla="*/ 20 w 109"/>
                <a:gd name="T25" fmla="*/ 10 h 104"/>
                <a:gd name="T26" fmla="*/ 10 w 109"/>
                <a:gd name="T27" fmla="*/ 10 h 104"/>
                <a:gd name="T28" fmla="*/ 10 w 109"/>
                <a:gd name="T29" fmla="*/ 10 h 104"/>
                <a:gd name="T30" fmla="*/ 7 w 109"/>
                <a:gd name="T31" fmla="*/ 11 h 104"/>
                <a:gd name="T32" fmla="*/ 3 w 109"/>
                <a:gd name="T33" fmla="*/ 12 h 104"/>
                <a:gd name="T34" fmla="*/ 2 w 109"/>
                <a:gd name="T35" fmla="*/ 16 h 104"/>
                <a:gd name="T36" fmla="*/ 0 w 109"/>
                <a:gd name="T37" fmla="*/ 20 h 104"/>
                <a:gd name="T38" fmla="*/ 0 w 109"/>
                <a:gd name="T39" fmla="*/ 94 h 104"/>
                <a:gd name="T40" fmla="*/ 0 w 109"/>
                <a:gd name="T41" fmla="*/ 94 h 104"/>
                <a:gd name="T42" fmla="*/ 2 w 109"/>
                <a:gd name="T43" fmla="*/ 98 h 104"/>
                <a:gd name="T44" fmla="*/ 3 w 109"/>
                <a:gd name="T45" fmla="*/ 101 h 104"/>
                <a:gd name="T46" fmla="*/ 7 w 109"/>
                <a:gd name="T47" fmla="*/ 102 h 104"/>
                <a:gd name="T48" fmla="*/ 10 w 109"/>
                <a:gd name="T49" fmla="*/ 104 h 104"/>
                <a:gd name="T50" fmla="*/ 99 w 109"/>
                <a:gd name="T51" fmla="*/ 104 h 104"/>
                <a:gd name="T52" fmla="*/ 99 w 109"/>
                <a:gd name="T53" fmla="*/ 104 h 104"/>
                <a:gd name="T54" fmla="*/ 103 w 109"/>
                <a:gd name="T55" fmla="*/ 102 h 104"/>
                <a:gd name="T56" fmla="*/ 107 w 109"/>
                <a:gd name="T57" fmla="*/ 101 h 104"/>
                <a:gd name="T58" fmla="*/ 108 w 109"/>
                <a:gd name="T59" fmla="*/ 98 h 104"/>
                <a:gd name="T60" fmla="*/ 109 w 109"/>
                <a:gd name="T61" fmla="*/ 94 h 104"/>
                <a:gd name="T62" fmla="*/ 109 w 109"/>
                <a:gd name="T63" fmla="*/ 20 h 104"/>
                <a:gd name="T64" fmla="*/ 109 w 109"/>
                <a:gd name="T65" fmla="*/ 20 h 104"/>
                <a:gd name="T66" fmla="*/ 108 w 109"/>
                <a:gd name="T67" fmla="*/ 16 h 104"/>
                <a:gd name="T68" fmla="*/ 107 w 109"/>
                <a:gd name="T69" fmla="*/ 12 h 104"/>
                <a:gd name="T70" fmla="*/ 103 w 109"/>
                <a:gd name="T71" fmla="*/ 11 h 104"/>
                <a:gd name="T72" fmla="*/ 99 w 109"/>
                <a:gd name="T73" fmla="*/ 10 h 104"/>
                <a:gd name="T74" fmla="*/ 99 w 109"/>
                <a:gd name="T75" fmla="*/ 1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9" h="104">
                  <a:moveTo>
                    <a:pt x="99" y="10"/>
                  </a:moveTo>
                  <a:lnTo>
                    <a:pt x="84" y="10"/>
                  </a:lnTo>
                  <a:lnTo>
                    <a:pt x="84" y="0"/>
                  </a:lnTo>
                  <a:lnTo>
                    <a:pt x="74" y="0"/>
                  </a:lnTo>
                  <a:lnTo>
                    <a:pt x="74" y="30"/>
                  </a:lnTo>
                  <a:lnTo>
                    <a:pt x="84" y="30"/>
                  </a:lnTo>
                  <a:lnTo>
                    <a:pt x="84" y="20"/>
                  </a:lnTo>
                  <a:lnTo>
                    <a:pt x="99" y="20"/>
                  </a:lnTo>
                  <a:lnTo>
                    <a:pt x="99" y="94"/>
                  </a:lnTo>
                  <a:lnTo>
                    <a:pt x="10" y="94"/>
                  </a:lnTo>
                  <a:lnTo>
                    <a:pt x="10" y="20"/>
                  </a:lnTo>
                  <a:lnTo>
                    <a:pt x="20" y="20"/>
                  </a:lnTo>
                  <a:lnTo>
                    <a:pt x="20" y="10"/>
                  </a:lnTo>
                  <a:lnTo>
                    <a:pt x="10" y="10"/>
                  </a:lnTo>
                  <a:lnTo>
                    <a:pt x="10" y="10"/>
                  </a:lnTo>
                  <a:lnTo>
                    <a:pt x="7" y="11"/>
                  </a:lnTo>
                  <a:lnTo>
                    <a:pt x="3" y="12"/>
                  </a:lnTo>
                  <a:lnTo>
                    <a:pt x="2" y="16"/>
                  </a:lnTo>
                  <a:lnTo>
                    <a:pt x="0" y="20"/>
                  </a:lnTo>
                  <a:lnTo>
                    <a:pt x="0" y="94"/>
                  </a:lnTo>
                  <a:lnTo>
                    <a:pt x="0" y="94"/>
                  </a:lnTo>
                  <a:lnTo>
                    <a:pt x="2" y="98"/>
                  </a:lnTo>
                  <a:lnTo>
                    <a:pt x="3" y="101"/>
                  </a:lnTo>
                  <a:lnTo>
                    <a:pt x="7" y="102"/>
                  </a:lnTo>
                  <a:lnTo>
                    <a:pt x="10" y="104"/>
                  </a:lnTo>
                  <a:lnTo>
                    <a:pt x="99" y="104"/>
                  </a:lnTo>
                  <a:lnTo>
                    <a:pt x="99" y="104"/>
                  </a:lnTo>
                  <a:lnTo>
                    <a:pt x="103" y="102"/>
                  </a:lnTo>
                  <a:lnTo>
                    <a:pt x="107" y="101"/>
                  </a:lnTo>
                  <a:lnTo>
                    <a:pt x="108" y="98"/>
                  </a:lnTo>
                  <a:lnTo>
                    <a:pt x="109" y="94"/>
                  </a:lnTo>
                  <a:lnTo>
                    <a:pt x="109" y="20"/>
                  </a:lnTo>
                  <a:lnTo>
                    <a:pt x="109" y="20"/>
                  </a:lnTo>
                  <a:lnTo>
                    <a:pt x="108" y="16"/>
                  </a:lnTo>
                  <a:lnTo>
                    <a:pt x="107" y="12"/>
                  </a:lnTo>
                  <a:lnTo>
                    <a:pt x="103" y="11"/>
                  </a:lnTo>
                  <a:lnTo>
                    <a:pt x="99" y="10"/>
                  </a:lnTo>
                  <a:lnTo>
                    <a:pt x="99"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a:p>
          </p:txBody>
        </p:sp>
        <p:sp>
          <p:nvSpPr>
            <p:cNvPr id="418" name="Freeform 1181">
              <a:extLst>
                <a:ext uri="{FF2B5EF4-FFF2-40B4-BE49-F238E27FC236}">
                  <a16:creationId xmlns:a16="http://schemas.microsoft.com/office/drawing/2014/main" id="{DEF419B9-6C3C-4291-93D9-564A6097F693}"/>
                </a:ext>
              </a:extLst>
            </p:cNvPr>
            <p:cNvSpPr>
              <a:spLocks/>
            </p:cNvSpPr>
            <p:nvPr/>
          </p:nvSpPr>
          <p:spPr bwMode="auto">
            <a:xfrm>
              <a:off x="3194193" y="821636"/>
              <a:ext cx="71503" cy="47668"/>
            </a:xfrm>
            <a:custGeom>
              <a:avLst/>
              <a:gdLst>
                <a:gd name="T0" fmla="*/ 10 w 45"/>
                <a:gd name="T1" fmla="*/ 20 h 30"/>
                <a:gd name="T2" fmla="*/ 45 w 45"/>
                <a:gd name="T3" fmla="*/ 20 h 30"/>
                <a:gd name="T4" fmla="*/ 45 w 45"/>
                <a:gd name="T5" fmla="*/ 10 h 30"/>
                <a:gd name="T6" fmla="*/ 10 w 45"/>
                <a:gd name="T7" fmla="*/ 10 h 30"/>
                <a:gd name="T8" fmla="*/ 10 w 45"/>
                <a:gd name="T9" fmla="*/ 0 h 30"/>
                <a:gd name="T10" fmla="*/ 0 w 45"/>
                <a:gd name="T11" fmla="*/ 0 h 30"/>
                <a:gd name="T12" fmla="*/ 0 w 45"/>
                <a:gd name="T13" fmla="*/ 30 h 30"/>
                <a:gd name="T14" fmla="*/ 10 w 45"/>
                <a:gd name="T15" fmla="*/ 30 h 30"/>
                <a:gd name="T16" fmla="*/ 10 w 45"/>
                <a:gd name="T17"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0">
                  <a:moveTo>
                    <a:pt x="10" y="20"/>
                  </a:moveTo>
                  <a:lnTo>
                    <a:pt x="45" y="20"/>
                  </a:lnTo>
                  <a:lnTo>
                    <a:pt x="45" y="10"/>
                  </a:lnTo>
                  <a:lnTo>
                    <a:pt x="10" y="10"/>
                  </a:lnTo>
                  <a:lnTo>
                    <a:pt x="10" y="0"/>
                  </a:lnTo>
                  <a:lnTo>
                    <a:pt x="0" y="0"/>
                  </a:lnTo>
                  <a:lnTo>
                    <a:pt x="0" y="30"/>
                  </a:lnTo>
                  <a:lnTo>
                    <a:pt x="10" y="30"/>
                  </a:lnTo>
                  <a:lnTo>
                    <a:pt x="10"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a:p>
          </p:txBody>
        </p:sp>
        <p:sp>
          <p:nvSpPr>
            <p:cNvPr id="419" name="Rectangle 1182">
              <a:extLst>
                <a:ext uri="{FF2B5EF4-FFF2-40B4-BE49-F238E27FC236}">
                  <a16:creationId xmlns:a16="http://schemas.microsoft.com/office/drawing/2014/main" id="{77945028-1CA8-4F70-9DB6-629BA69FAAD8}"/>
                </a:ext>
              </a:extLst>
            </p:cNvPr>
            <p:cNvSpPr>
              <a:spLocks noChangeArrowheads="1"/>
            </p:cNvSpPr>
            <p:nvPr/>
          </p:nvSpPr>
          <p:spPr bwMode="auto">
            <a:xfrm>
              <a:off x="3189428" y="883603"/>
              <a:ext cx="28601" cy="2860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defRPr/>
              </a:pPr>
              <a:endParaRPr lang="en-US" sz="2400"/>
            </a:p>
          </p:txBody>
        </p:sp>
        <p:sp>
          <p:nvSpPr>
            <p:cNvPr id="420" name="Rectangle 1183">
              <a:extLst>
                <a:ext uri="{FF2B5EF4-FFF2-40B4-BE49-F238E27FC236}">
                  <a16:creationId xmlns:a16="http://schemas.microsoft.com/office/drawing/2014/main" id="{967C4EDD-586A-4ABC-B344-46CD4E294215}"/>
                </a:ext>
              </a:extLst>
            </p:cNvPr>
            <p:cNvSpPr>
              <a:spLocks noChangeArrowheads="1"/>
            </p:cNvSpPr>
            <p:nvPr/>
          </p:nvSpPr>
          <p:spPr bwMode="auto">
            <a:xfrm>
              <a:off x="3227562" y="883603"/>
              <a:ext cx="33369" cy="2860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defRPr/>
              </a:pPr>
              <a:endParaRPr lang="en-US" sz="2400"/>
            </a:p>
          </p:txBody>
        </p:sp>
        <p:sp>
          <p:nvSpPr>
            <p:cNvPr id="421" name="Rectangle 1184">
              <a:extLst>
                <a:ext uri="{FF2B5EF4-FFF2-40B4-BE49-F238E27FC236}">
                  <a16:creationId xmlns:a16="http://schemas.microsoft.com/office/drawing/2014/main" id="{7BF78811-4915-4BDA-BAFC-AD8B34A3549D}"/>
                </a:ext>
              </a:extLst>
            </p:cNvPr>
            <p:cNvSpPr>
              <a:spLocks noChangeArrowheads="1"/>
            </p:cNvSpPr>
            <p:nvPr/>
          </p:nvSpPr>
          <p:spPr bwMode="auto">
            <a:xfrm>
              <a:off x="3265696" y="883603"/>
              <a:ext cx="33369" cy="2860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defRPr/>
              </a:pPr>
              <a:endParaRPr lang="en-US" sz="2400"/>
            </a:p>
          </p:txBody>
        </p:sp>
        <p:sp>
          <p:nvSpPr>
            <p:cNvPr id="422" name="Rectangle 1185">
              <a:extLst>
                <a:ext uri="{FF2B5EF4-FFF2-40B4-BE49-F238E27FC236}">
                  <a16:creationId xmlns:a16="http://schemas.microsoft.com/office/drawing/2014/main" id="{B8D6E1D8-BB9A-4B33-8ADF-EA4F96943A03}"/>
                </a:ext>
              </a:extLst>
            </p:cNvPr>
            <p:cNvSpPr>
              <a:spLocks noChangeArrowheads="1"/>
            </p:cNvSpPr>
            <p:nvPr/>
          </p:nvSpPr>
          <p:spPr bwMode="auto">
            <a:xfrm>
              <a:off x="3189428" y="921737"/>
              <a:ext cx="28601" cy="333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defRPr/>
              </a:pPr>
              <a:endParaRPr lang="en-US" sz="2400"/>
            </a:p>
          </p:txBody>
        </p:sp>
        <p:sp>
          <p:nvSpPr>
            <p:cNvPr id="423" name="Rectangle 1186">
              <a:extLst>
                <a:ext uri="{FF2B5EF4-FFF2-40B4-BE49-F238E27FC236}">
                  <a16:creationId xmlns:a16="http://schemas.microsoft.com/office/drawing/2014/main" id="{96B152BF-1AE0-4F5A-BA92-DCF697835DC5}"/>
                </a:ext>
              </a:extLst>
            </p:cNvPr>
            <p:cNvSpPr>
              <a:spLocks noChangeArrowheads="1"/>
            </p:cNvSpPr>
            <p:nvPr/>
          </p:nvSpPr>
          <p:spPr bwMode="auto">
            <a:xfrm>
              <a:off x="3227562" y="921737"/>
              <a:ext cx="33369" cy="333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defRPr/>
              </a:pPr>
              <a:endParaRPr lang="en-US" sz="2400"/>
            </a:p>
          </p:txBody>
        </p:sp>
      </p:grpSp>
      <p:grpSp>
        <p:nvGrpSpPr>
          <p:cNvPr id="424" name="Group 423">
            <a:extLst>
              <a:ext uri="{FF2B5EF4-FFF2-40B4-BE49-F238E27FC236}">
                <a16:creationId xmlns:a16="http://schemas.microsoft.com/office/drawing/2014/main" id="{CAAF88AD-FD9A-419A-9C4E-5854473AF5A0}"/>
              </a:ext>
            </a:extLst>
          </p:cNvPr>
          <p:cNvGrpSpPr/>
          <p:nvPr/>
        </p:nvGrpSpPr>
        <p:grpSpPr>
          <a:xfrm>
            <a:off x="3776391" y="1150397"/>
            <a:ext cx="143632" cy="206080"/>
            <a:chOff x="2812851" y="826401"/>
            <a:chExt cx="109637" cy="157305"/>
          </a:xfrm>
          <a:solidFill>
            <a:schemeClr val="tx1"/>
          </a:solidFill>
        </p:grpSpPr>
        <p:sp>
          <p:nvSpPr>
            <p:cNvPr id="425" name="Freeform 1187">
              <a:extLst>
                <a:ext uri="{FF2B5EF4-FFF2-40B4-BE49-F238E27FC236}">
                  <a16:creationId xmlns:a16="http://schemas.microsoft.com/office/drawing/2014/main" id="{99889DCB-DEAD-43F7-BB22-A85EB024491A}"/>
                </a:ext>
              </a:extLst>
            </p:cNvPr>
            <p:cNvSpPr>
              <a:spLocks noEditPoints="1"/>
            </p:cNvSpPr>
            <p:nvPr/>
          </p:nvSpPr>
          <p:spPr bwMode="auto">
            <a:xfrm>
              <a:off x="2812851" y="826401"/>
              <a:ext cx="109637" cy="157305"/>
            </a:xfrm>
            <a:custGeom>
              <a:avLst/>
              <a:gdLst>
                <a:gd name="T0" fmla="*/ 69 w 69"/>
                <a:gd name="T1" fmla="*/ 5 h 99"/>
                <a:gd name="T2" fmla="*/ 69 w 69"/>
                <a:gd name="T3" fmla="*/ 3 h 99"/>
                <a:gd name="T4" fmla="*/ 67 w 69"/>
                <a:gd name="T5" fmla="*/ 0 h 99"/>
                <a:gd name="T6" fmla="*/ 5 w 69"/>
                <a:gd name="T7" fmla="*/ 0 h 99"/>
                <a:gd name="T8" fmla="*/ 3 w 69"/>
                <a:gd name="T9" fmla="*/ 0 h 99"/>
                <a:gd name="T10" fmla="*/ 0 w 69"/>
                <a:gd name="T11" fmla="*/ 3 h 99"/>
                <a:gd name="T12" fmla="*/ 0 w 69"/>
                <a:gd name="T13" fmla="*/ 16 h 99"/>
                <a:gd name="T14" fmla="*/ 2 w 69"/>
                <a:gd name="T15" fmla="*/ 21 h 99"/>
                <a:gd name="T16" fmla="*/ 28 w 69"/>
                <a:gd name="T17" fmla="*/ 49 h 99"/>
                <a:gd name="T18" fmla="*/ 5 w 69"/>
                <a:gd name="T19" fmla="*/ 73 h 99"/>
                <a:gd name="T20" fmla="*/ 0 w 69"/>
                <a:gd name="T21" fmla="*/ 83 h 99"/>
                <a:gd name="T22" fmla="*/ 0 w 69"/>
                <a:gd name="T23" fmla="*/ 94 h 99"/>
                <a:gd name="T24" fmla="*/ 2 w 69"/>
                <a:gd name="T25" fmla="*/ 97 h 99"/>
                <a:gd name="T26" fmla="*/ 5 w 69"/>
                <a:gd name="T27" fmla="*/ 99 h 99"/>
                <a:gd name="T28" fmla="*/ 65 w 69"/>
                <a:gd name="T29" fmla="*/ 99 h 99"/>
                <a:gd name="T30" fmla="*/ 68 w 69"/>
                <a:gd name="T31" fmla="*/ 97 h 99"/>
                <a:gd name="T32" fmla="*/ 69 w 69"/>
                <a:gd name="T33" fmla="*/ 94 h 99"/>
                <a:gd name="T34" fmla="*/ 69 w 69"/>
                <a:gd name="T35" fmla="*/ 83 h 99"/>
                <a:gd name="T36" fmla="*/ 65 w 69"/>
                <a:gd name="T37" fmla="*/ 73 h 99"/>
                <a:gd name="T38" fmla="*/ 65 w 69"/>
                <a:gd name="T39" fmla="*/ 26 h 99"/>
                <a:gd name="T40" fmla="*/ 68 w 69"/>
                <a:gd name="T41" fmla="*/ 21 h 99"/>
                <a:gd name="T42" fmla="*/ 69 w 69"/>
                <a:gd name="T43" fmla="*/ 16 h 99"/>
                <a:gd name="T44" fmla="*/ 60 w 69"/>
                <a:gd name="T45" fmla="*/ 89 h 99"/>
                <a:gd name="T46" fmla="*/ 10 w 69"/>
                <a:gd name="T47" fmla="*/ 83 h 99"/>
                <a:gd name="T48" fmla="*/ 10 w 69"/>
                <a:gd name="T49" fmla="*/ 81 h 99"/>
                <a:gd name="T50" fmla="*/ 35 w 69"/>
                <a:gd name="T51" fmla="*/ 57 h 99"/>
                <a:gd name="T52" fmla="*/ 58 w 69"/>
                <a:gd name="T53" fmla="*/ 79 h 99"/>
                <a:gd name="T54" fmla="*/ 60 w 69"/>
                <a:gd name="T55" fmla="*/ 83 h 99"/>
                <a:gd name="T56" fmla="*/ 60 w 69"/>
                <a:gd name="T57" fmla="*/ 16 h 99"/>
                <a:gd name="T58" fmla="*/ 60 w 69"/>
                <a:gd name="T59" fmla="*/ 17 h 99"/>
                <a:gd name="T60" fmla="*/ 35 w 69"/>
                <a:gd name="T61" fmla="*/ 42 h 99"/>
                <a:gd name="T62" fmla="*/ 12 w 69"/>
                <a:gd name="T63" fmla="*/ 20 h 99"/>
                <a:gd name="T64" fmla="*/ 10 w 69"/>
                <a:gd name="T65" fmla="*/ 16 h 99"/>
                <a:gd name="T66" fmla="*/ 60 w 69"/>
                <a:gd name="T67" fmla="*/ 1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99">
                  <a:moveTo>
                    <a:pt x="69" y="16"/>
                  </a:moveTo>
                  <a:lnTo>
                    <a:pt x="69" y="5"/>
                  </a:lnTo>
                  <a:lnTo>
                    <a:pt x="69" y="5"/>
                  </a:lnTo>
                  <a:lnTo>
                    <a:pt x="69" y="3"/>
                  </a:lnTo>
                  <a:lnTo>
                    <a:pt x="68" y="1"/>
                  </a:lnTo>
                  <a:lnTo>
                    <a:pt x="67" y="0"/>
                  </a:lnTo>
                  <a:lnTo>
                    <a:pt x="65" y="0"/>
                  </a:lnTo>
                  <a:lnTo>
                    <a:pt x="5" y="0"/>
                  </a:lnTo>
                  <a:lnTo>
                    <a:pt x="5" y="0"/>
                  </a:lnTo>
                  <a:lnTo>
                    <a:pt x="3" y="0"/>
                  </a:lnTo>
                  <a:lnTo>
                    <a:pt x="2" y="1"/>
                  </a:lnTo>
                  <a:lnTo>
                    <a:pt x="0" y="3"/>
                  </a:lnTo>
                  <a:lnTo>
                    <a:pt x="0" y="5"/>
                  </a:lnTo>
                  <a:lnTo>
                    <a:pt x="0" y="16"/>
                  </a:lnTo>
                  <a:lnTo>
                    <a:pt x="0" y="16"/>
                  </a:lnTo>
                  <a:lnTo>
                    <a:pt x="2" y="21"/>
                  </a:lnTo>
                  <a:lnTo>
                    <a:pt x="5" y="26"/>
                  </a:lnTo>
                  <a:lnTo>
                    <a:pt x="28" y="49"/>
                  </a:lnTo>
                  <a:lnTo>
                    <a:pt x="5" y="73"/>
                  </a:lnTo>
                  <a:lnTo>
                    <a:pt x="5" y="73"/>
                  </a:lnTo>
                  <a:lnTo>
                    <a:pt x="2" y="78"/>
                  </a:lnTo>
                  <a:lnTo>
                    <a:pt x="0" y="83"/>
                  </a:lnTo>
                  <a:lnTo>
                    <a:pt x="0" y="94"/>
                  </a:lnTo>
                  <a:lnTo>
                    <a:pt x="0" y="94"/>
                  </a:lnTo>
                  <a:lnTo>
                    <a:pt x="0" y="96"/>
                  </a:lnTo>
                  <a:lnTo>
                    <a:pt x="2" y="97"/>
                  </a:lnTo>
                  <a:lnTo>
                    <a:pt x="3" y="99"/>
                  </a:lnTo>
                  <a:lnTo>
                    <a:pt x="5" y="99"/>
                  </a:lnTo>
                  <a:lnTo>
                    <a:pt x="65" y="99"/>
                  </a:lnTo>
                  <a:lnTo>
                    <a:pt x="65" y="99"/>
                  </a:lnTo>
                  <a:lnTo>
                    <a:pt x="67" y="99"/>
                  </a:lnTo>
                  <a:lnTo>
                    <a:pt x="68" y="97"/>
                  </a:lnTo>
                  <a:lnTo>
                    <a:pt x="69" y="96"/>
                  </a:lnTo>
                  <a:lnTo>
                    <a:pt x="69" y="94"/>
                  </a:lnTo>
                  <a:lnTo>
                    <a:pt x="69" y="83"/>
                  </a:lnTo>
                  <a:lnTo>
                    <a:pt x="69" y="83"/>
                  </a:lnTo>
                  <a:lnTo>
                    <a:pt x="68" y="78"/>
                  </a:lnTo>
                  <a:lnTo>
                    <a:pt x="65" y="73"/>
                  </a:lnTo>
                  <a:lnTo>
                    <a:pt x="42" y="49"/>
                  </a:lnTo>
                  <a:lnTo>
                    <a:pt x="65" y="26"/>
                  </a:lnTo>
                  <a:lnTo>
                    <a:pt x="65" y="26"/>
                  </a:lnTo>
                  <a:lnTo>
                    <a:pt x="68" y="21"/>
                  </a:lnTo>
                  <a:lnTo>
                    <a:pt x="69" y="16"/>
                  </a:lnTo>
                  <a:lnTo>
                    <a:pt x="69" y="16"/>
                  </a:lnTo>
                  <a:close/>
                  <a:moveTo>
                    <a:pt x="60" y="83"/>
                  </a:moveTo>
                  <a:lnTo>
                    <a:pt x="60" y="89"/>
                  </a:lnTo>
                  <a:lnTo>
                    <a:pt x="10" y="89"/>
                  </a:lnTo>
                  <a:lnTo>
                    <a:pt x="10" y="83"/>
                  </a:lnTo>
                  <a:lnTo>
                    <a:pt x="10" y="83"/>
                  </a:lnTo>
                  <a:lnTo>
                    <a:pt x="10" y="81"/>
                  </a:lnTo>
                  <a:lnTo>
                    <a:pt x="12" y="79"/>
                  </a:lnTo>
                  <a:lnTo>
                    <a:pt x="35" y="57"/>
                  </a:lnTo>
                  <a:lnTo>
                    <a:pt x="58" y="79"/>
                  </a:lnTo>
                  <a:lnTo>
                    <a:pt x="58" y="79"/>
                  </a:lnTo>
                  <a:lnTo>
                    <a:pt x="60" y="81"/>
                  </a:lnTo>
                  <a:lnTo>
                    <a:pt x="60" y="83"/>
                  </a:lnTo>
                  <a:lnTo>
                    <a:pt x="60" y="83"/>
                  </a:lnTo>
                  <a:close/>
                  <a:moveTo>
                    <a:pt x="60" y="16"/>
                  </a:moveTo>
                  <a:lnTo>
                    <a:pt x="60" y="16"/>
                  </a:lnTo>
                  <a:lnTo>
                    <a:pt x="60" y="17"/>
                  </a:lnTo>
                  <a:lnTo>
                    <a:pt x="58" y="20"/>
                  </a:lnTo>
                  <a:lnTo>
                    <a:pt x="35" y="42"/>
                  </a:lnTo>
                  <a:lnTo>
                    <a:pt x="12" y="20"/>
                  </a:lnTo>
                  <a:lnTo>
                    <a:pt x="12" y="20"/>
                  </a:lnTo>
                  <a:lnTo>
                    <a:pt x="10" y="17"/>
                  </a:lnTo>
                  <a:lnTo>
                    <a:pt x="10" y="16"/>
                  </a:lnTo>
                  <a:lnTo>
                    <a:pt x="10" y="10"/>
                  </a:lnTo>
                  <a:lnTo>
                    <a:pt x="60" y="10"/>
                  </a:lnTo>
                  <a:lnTo>
                    <a:pt x="6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a:p>
          </p:txBody>
        </p:sp>
        <p:sp>
          <p:nvSpPr>
            <p:cNvPr id="426" name="Freeform 1188">
              <a:extLst>
                <a:ext uri="{FF2B5EF4-FFF2-40B4-BE49-F238E27FC236}">
                  <a16:creationId xmlns:a16="http://schemas.microsoft.com/office/drawing/2014/main" id="{F4F5CA02-3307-4FB4-B833-954F61BCBFF6}"/>
                </a:ext>
              </a:extLst>
            </p:cNvPr>
            <p:cNvSpPr>
              <a:spLocks/>
            </p:cNvSpPr>
            <p:nvPr/>
          </p:nvSpPr>
          <p:spPr bwMode="auto">
            <a:xfrm>
              <a:off x="2841451" y="936039"/>
              <a:ext cx="47668" cy="23835"/>
            </a:xfrm>
            <a:custGeom>
              <a:avLst/>
              <a:gdLst>
                <a:gd name="T0" fmla="*/ 0 w 30"/>
                <a:gd name="T1" fmla="*/ 15 h 15"/>
                <a:gd name="T2" fmla="*/ 15 w 30"/>
                <a:gd name="T3" fmla="*/ 0 h 15"/>
                <a:gd name="T4" fmla="*/ 30 w 30"/>
                <a:gd name="T5" fmla="*/ 15 h 15"/>
                <a:gd name="T6" fmla="*/ 0 w 30"/>
                <a:gd name="T7" fmla="*/ 15 h 15"/>
              </a:gdLst>
              <a:ahLst/>
              <a:cxnLst>
                <a:cxn ang="0">
                  <a:pos x="T0" y="T1"/>
                </a:cxn>
                <a:cxn ang="0">
                  <a:pos x="T2" y="T3"/>
                </a:cxn>
                <a:cxn ang="0">
                  <a:pos x="T4" y="T5"/>
                </a:cxn>
                <a:cxn ang="0">
                  <a:pos x="T6" y="T7"/>
                </a:cxn>
              </a:cxnLst>
              <a:rect l="0" t="0" r="r" b="b"/>
              <a:pathLst>
                <a:path w="30" h="15">
                  <a:moveTo>
                    <a:pt x="0" y="15"/>
                  </a:moveTo>
                  <a:lnTo>
                    <a:pt x="15" y="0"/>
                  </a:lnTo>
                  <a:lnTo>
                    <a:pt x="30" y="15"/>
                  </a:lnTo>
                  <a:lnTo>
                    <a:pt x="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a:p>
          </p:txBody>
        </p:sp>
      </p:grpSp>
      <p:sp>
        <p:nvSpPr>
          <p:cNvPr id="427" name="Freeform 1189">
            <a:extLst>
              <a:ext uri="{FF2B5EF4-FFF2-40B4-BE49-F238E27FC236}">
                <a16:creationId xmlns:a16="http://schemas.microsoft.com/office/drawing/2014/main" id="{2AF9C2EB-0F75-434E-B233-E00F46FF4B5A}"/>
              </a:ext>
            </a:extLst>
          </p:cNvPr>
          <p:cNvSpPr>
            <a:spLocks noEditPoints="1"/>
          </p:cNvSpPr>
          <p:nvPr/>
        </p:nvSpPr>
        <p:spPr bwMode="auto">
          <a:xfrm>
            <a:off x="3270251" y="2199218"/>
            <a:ext cx="82549" cy="80433"/>
          </a:xfrm>
          <a:custGeom>
            <a:avLst/>
            <a:gdLst>
              <a:gd name="T0" fmla="*/ 29663 w 39"/>
              <a:gd name="T1" fmla="*/ 60888 h 39"/>
              <a:gd name="T2" fmla="*/ 29663 w 39"/>
              <a:gd name="T3" fmla="*/ 60888 h 39"/>
              <a:gd name="T4" fmla="*/ 24980 w 39"/>
              <a:gd name="T5" fmla="*/ 60888 h 39"/>
              <a:gd name="T6" fmla="*/ 18735 w 39"/>
              <a:gd name="T7" fmla="*/ 59327 h 39"/>
              <a:gd name="T8" fmla="*/ 9367 w 39"/>
              <a:gd name="T9" fmla="*/ 51521 h 39"/>
              <a:gd name="T10" fmla="*/ 1561 w 39"/>
              <a:gd name="T11" fmla="*/ 42153 h 39"/>
              <a:gd name="T12" fmla="*/ 0 w 39"/>
              <a:gd name="T13" fmla="*/ 35908 h 39"/>
              <a:gd name="T14" fmla="*/ 0 w 39"/>
              <a:gd name="T15" fmla="*/ 31225 h 39"/>
              <a:gd name="T16" fmla="*/ 0 w 39"/>
              <a:gd name="T17" fmla="*/ 31225 h 39"/>
              <a:gd name="T18" fmla="*/ 0 w 39"/>
              <a:gd name="T19" fmla="*/ 24980 h 39"/>
              <a:gd name="T20" fmla="*/ 1561 w 39"/>
              <a:gd name="T21" fmla="*/ 18735 h 39"/>
              <a:gd name="T22" fmla="*/ 9367 w 39"/>
              <a:gd name="T23" fmla="*/ 9367 h 39"/>
              <a:gd name="T24" fmla="*/ 18735 w 39"/>
              <a:gd name="T25" fmla="*/ 1561 h 39"/>
              <a:gd name="T26" fmla="*/ 24980 w 39"/>
              <a:gd name="T27" fmla="*/ 0 h 39"/>
              <a:gd name="T28" fmla="*/ 29663 w 39"/>
              <a:gd name="T29" fmla="*/ 0 h 39"/>
              <a:gd name="T30" fmla="*/ 29663 w 39"/>
              <a:gd name="T31" fmla="*/ 0 h 39"/>
              <a:gd name="T32" fmla="*/ 35908 w 39"/>
              <a:gd name="T33" fmla="*/ 0 h 39"/>
              <a:gd name="T34" fmla="*/ 42153 w 39"/>
              <a:gd name="T35" fmla="*/ 1561 h 39"/>
              <a:gd name="T36" fmla="*/ 51521 w 39"/>
              <a:gd name="T37" fmla="*/ 9367 h 39"/>
              <a:gd name="T38" fmla="*/ 59327 w 39"/>
              <a:gd name="T39" fmla="*/ 18735 h 39"/>
              <a:gd name="T40" fmla="*/ 60888 w 39"/>
              <a:gd name="T41" fmla="*/ 24980 h 39"/>
              <a:gd name="T42" fmla="*/ 60888 w 39"/>
              <a:gd name="T43" fmla="*/ 31225 h 39"/>
              <a:gd name="T44" fmla="*/ 60888 w 39"/>
              <a:gd name="T45" fmla="*/ 31225 h 39"/>
              <a:gd name="T46" fmla="*/ 60888 w 39"/>
              <a:gd name="T47" fmla="*/ 35908 h 39"/>
              <a:gd name="T48" fmla="*/ 59327 w 39"/>
              <a:gd name="T49" fmla="*/ 42153 h 39"/>
              <a:gd name="T50" fmla="*/ 51521 w 39"/>
              <a:gd name="T51" fmla="*/ 51521 h 39"/>
              <a:gd name="T52" fmla="*/ 42153 w 39"/>
              <a:gd name="T53" fmla="*/ 59327 h 39"/>
              <a:gd name="T54" fmla="*/ 35908 w 39"/>
              <a:gd name="T55" fmla="*/ 60888 h 39"/>
              <a:gd name="T56" fmla="*/ 29663 w 39"/>
              <a:gd name="T57" fmla="*/ 60888 h 39"/>
              <a:gd name="T58" fmla="*/ 29663 w 39"/>
              <a:gd name="T59" fmla="*/ 60888 h 39"/>
              <a:gd name="T60" fmla="*/ 29663 w 39"/>
              <a:gd name="T61" fmla="*/ 15612 h 39"/>
              <a:gd name="T62" fmla="*/ 29663 w 39"/>
              <a:gd name="T63" fmla="*/ 15612 h 39"/>
              <a:gd name="T64" fmla="*/ 24980 w 39"/>
              <a:gd name="T65" fmla="*/ 17174 h 39"/>
              <a:gd name="T66" fmla="*/ 18735 w 39"/>
              <a:gd name="T67" fmla="*/ 18735 h 39"/>
              <a:gd name="T68" fmla="*/ 17174 w 39"/>
              <a:gd name="T69" fmla="*/ 24980 h 39"/>
              <a:gd name="T70" fmla="*/ 15612 w 39"/>
              <a:gd name="T71" fmla="*/ 31225 h 39"/>
              <a:gd name="T72" fmla="*/ 15612 w 39"/>
              <a:gd name="T73" fmla="*/ 31225 h 39"/>
              <a:gd name="T74" fmla="*/ 17174 w 39"/>
              <a:gd name="T75" fmla="*/ 35908 h 39"/>
              <a:gd name="T76" fmla="*/ 18735 w 39"/>
              <a:gd name="T77" fmla="*/ 42153 h 39"/>
              <a:gd name="T78" fmla="*/ 24980 w 39"/>
              <a:gd name="T79" fmla="*/ 43714 h 39"/>
              <a:gd name="T80" fmla="*/ 29663 w 39"/>
              <a:gd name="T81" fmla="*/ 46837 h 39"/>
              <a:gd name="T82" fmla="*/ 29663 w 39"/>
              <a:gd name="T83" fmla="*/ 46837 h 39"/>
              <a:gd name="T84" fmla="*/ 35908 w 39"/>
              <a:gd name="T85" fmla="*/ 43714 h 39"/>
              <a:gd name="T86" fmla="*/ 42153 w 39"/>
              <a:gd name="T87" fmla="*/ 42153 h 39"/>
              <a:gd name="T88" fmla="*/ 43714 w 39"/>
              <a:gd name="T89" fmla="*/ 35908 h 39"/>
              <a:gd name="T90" fmla="*/ 45276 w 39"/>
              <a:gd name="T91" fmla="*/ 31225 h 39"/>
              <a:gd name="T92" fmla="*/ 45276 w 39"/>
              <a:gd name="T93" fmla="*/ 31225 h 39"/>
              <a:gd name="T94" fmla="*/ 43714 w 39"/>
              <a:gd name="T95" fmla="*/ 24980 h 39"/>
              <a:gd name="T96" fmla="*/ 42153 w 39"/>
              <a:gd name="T97" fmla="*/ 18735 h 39"/>
              <a:gd name="T98" fmla="*/ 35908 w 39"/>
              <a:gd name="T99" fmla="*/ 17174 h 39"/>
              <a:gd name="T100" fmla="*/ 29663 w 39"/>
              <a:gd name="T101" fmla="*/ 15612 h 39"/>
              <a:gd name="T102" fmla="*/ 29663 w 39"/>
              <a:gd name="T103" fmla="*/ 15612 h 3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39" h="39">
                <a:moveTo>
                  <a:pt x="19" y="39"/>
                </a:moveTo>
                <a:lnTo>
                  <a:pt x="19" y="39"/>
                </a:lnTo>
                <a:lnTo>
                  <a:pt x="16" y="39"/>
                </a:lnTo>
                <a:lnTo>
                  <a:pt x="12" y="38"/>
                </a:lnTo>
                <a:lnTo>
                  <a:pt x="6" y="33"/>
                </a:lnTo>
                <a:lnTo>
                  <a:pt x="1" y="27"/>
                </a:lnTo>
                <a:lnTo>
                  <a:pt x="0" y="23"/>
                </a:lnTo>
                <a:lnTo>
                  <a:pt x="0" y="20"/>
                </a:lnTo>
                <a:lnTo>
                  <a:pt x="0" y="16"/>
                </a:lnTo>
                <a:lnTo>
                  <a:pt x="1" y="12"/>
                </a:lnTo>
                <a:lnTo>
                  <a:pt x="6" y="6"/>
                </a:lnTo>
                <a:lnTo>
                  <a:pt x="12" y="1"/>
                </a:lnTo>
                <a:lnTo>
                  <a:pt x="16" y="0"/>
                </a:lnTo>
                <a:lnTo>
                  <a:pt x="19" y="0"/>
                </a:lnTo>
                <a:lnTo>
                  <a:pt x="23" y="0"/>
                </a:lnTo>
                <a:lnTo>
                  <a:pt x="27" y="1"/>
                </a:lnTo>
                <a:lnTo>
                  <a:pt x="33" y="6"/>
                </a:lnTo>
                <a:lnTo>
                  <a:pt x="38" y="12"/>
                </a:lnTo>
                <a:lnTo>
                  <a:pt x="39" y="16"/>
                </a:lnTo>
                <a:lnTo>
                  <a:pt x="39" y="20"/>
                </a:lnTo>
                <a:lnTo>
                  <a:pt x="39" y="23"/>
                </a:lnTo>
                <a:lnTo>
                  <a:pt x="38" y="27"/>
                </a:lnTo>
                <a:lnTo>
                  <a:pt x="33" y="33"/>
                </a:lnTo>
                <a:lnTo>
                  <a:pt x="27" y="38"/>
                </a:lnTo>
                <a:lnTo>
                  <a:pt x="23" y="39"/>
                </a:lnTo>
                <a:lnTo>
                  <a:pt x="19" y="39"/>
                </a:lnTo>
                <a:close/>
                <a:moveTo>
                  <a:pt x="19" y="10"/>
                </a:moveTo>
                <a:lnTo>
                  <a:pt x="19" y="10"/>
                </a:lnTo>
                <a:lnTo>
                  <a:pt x="16" y="11"/>
                </a:lnTo>
                <a:lnTo>
                  <a:pt x="12" y="12"/>
                </a:lnTo>
                <a:lnTo>
                  <a:pt x="11" y="16"/>
                </a:lnTo>
                <a:lnTo>
                  <a:pt x="10" y="20"/>
                </a:lnTo>
                <a:lnTo>
                  <a:pt x="11" y="23"/>
                </a:lnTo>
                <a:lnTo>
                  <a:pt x="12" y="27"/>
                </a:lnTo>
                <a:lnTo>
                  <a:pt x="16" y="28"/>
                </a:lnTo>
                <a:lnTo>
                  <a:pt x="19" y="30"/>
                </a:lnTo>
                <a:lnTo>
                  <a:pt x="23" y="28"/>
                </a:lnTo>
                <a:lnTo>
                  <a:pt x="27" y="27"/>
                </a:lnTo>
                <a:lnTo>
                  <a:pt x="28" y="23"/>
                </a:lnTo>
                <a:lnTo>
                  <a:pt x="29" y="20"/>
                </a:lnTo>
                <a:lnTo>
                  <a:pt x="28" y="16"/>
                </a:lnTo>
                <a:lnTo>
                  <a:pt x="27" y="12"/>
                </a:lnTo>
                <a:lnTo>
                  <a:pt x="23" y="11"/>
                </a:lnTo>
                <a:lnTo>
                  <a:pt x="19"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28" name="Freeform 1190">
            <a:extLst>
              <a:ext uri="{FF2B5EF4-FFF2-40B4-BE49-F238E27FC236}">
                <a16:creationId xmlns:a16="http://schemas.microsoft.com/office/drawing/2014/main" id="{4CFB3CCD-E67E-4915-8733-28297E50DDBB}"/>
              </a:ext>
            </a:extLst>
          </p:cNvPr>
          <p:cNvSpPr>
            <a:spLocks noEditPoints="1"/>
          </p:cNvSpPr>
          <p:nvPr/>
        </p:nvSpPr>
        <p:spPr bwMode="auto">
          <a:xfrm>
            <a:off x="3232151" y="2292352"/>
            <a:ext cx="162983" cy="69849"/>
          </a:xfrm>
          <a:custGeom>
            <a:avLst/>
            <a:gdLst>
              <a:gd name="T0" fmla="*/ 121774 w 79"/>
              <a:gd name="T1" fmla="*/ 51521 h 35"/>
              <a:gd name="T2" fmla="*/ 0 w 79"/>
              <a:gd name="T3" fmla="*/ 51521 h 35"/>
              <a:gd name="T4" fmla="*/ 0 w 79"/>
              <a:gd name="T5" fmla="*/ 44161 h 35"/>
              <a:gd name="T6" fmla="*/ 0 w 79"/>
              <a:gd name="T7" fmla="*/ 44161 h 35"/>
              <a:gd name="T8" fmla="*/ 1541 w 79"/>
              <a:gd name="T9" fmla="*/ 35329 h 35"/>
              <a:gd name="T10" fmla="*/ 3083 w 79"/>
              <a:gd name="T11" fmla="*/ 26497 h 35"/>
              <a:gd name="T12" fmla="*/ 9249 w 79"/>
              <a:gd name="T13" fmla="*/ 19136 h 35"/>
              <a:gd name="T14" fmla="*/ 16956 w 79"/>
              <a:gd name="T15" fmla="*/ 13248 h 35"/>
              <a:gd name="T16" fmla="*/ 26205 w 79"/>
              <a:gd name="T17" fmla="*/ 7360 h 35"/>
              <a:gd name="T18" fmla="*/ 35453 w 79"/>
              <a:gd name="T19" fmla="*/ 4416 h 35"/>
              <a:gd name="T20" fmla="*/ 47785 w 79"/>
              <a:gd name="T21" fmla="*/ 0 h 35"/>
              <a:gd name="T22" fmla="*/ 60116 w 79"/>
              <a:gd name="T23" fmla="*/ 0 h 35"/>
              <a:gd name="T24" fmla="*/ 60116 w 79"/>
              <a:gd name="T25" fmla="*/ 0 h 35"/>
              <a:gd name="T26" fmla="*/ 73989 w 79"/>
              <a:gd name="T27" fmla="*/ 0 h 35"/>
              <a:gd name="T28" fmla="*/ 84779 w 79"/>
              <a:gd name="T29" fmla="*/ 4416 h 35"/>
              <a:gd name="T30" fmla="*/ 95569 w 79"/>
              <a:gd name="T31" fmla="*/ 7360 h 35"/>
              <a:gd name="T32" fmla="*/ 104818 w 79"/>
              <a:gd name="T33" fmla="*/ 13248 h 35"/>
              <a:gd name="T34" fmla="*/ 112525 w 79"/>
              <a:gd name="T35" fmla="*/ 19136 h 35"/>
              <a:gd name="T36" fmla="*/ 117150 w 79"/>
              <a:gd name="T37" fmla="*/ 26497 h 35"/>
              <a:gd name="T38" fmla="*/ 120233 w 79"/>
              <a:gd name="T39" fmla="*/ 35329 h 35"/>
              <a:gd name="T40" fmla="*/ 121774 w 79"/>
              <a:gd name="T41" fmla="*/ 44161 h 35"/>
              <a:gd name="T42" fmla="*/ 121774 w 79"/>
              <a:gd name="T43" fmla="*/ 51521 h 35"/>
              <a:gd name="T44" fmla="*/ 16956 w 79"/>
              <a:gd name="T45" fmla="*/ 36801 h 35"/>
              <a:gd name="T46" fmla="*/ 104818 w 79"/>
              <a:gd name="T47" fmla="*/ 36801 h 35"/>
              <a:gd name="T48" fmla="*/ 104818 w 79"/>
              <a:gd name="T49" fmla="*/ 36801 h 35"/>
              <a:gd name="T50" fmla="*/ 103277 w 79"/>
              <a:gd name="T51" fmla="*/ 30913 h 35"/>
              <a:gd name="T52" fmla="*/ 98652 w 79"/>
              <a:gd name="T53" fmla="*/ 27969 h 35"/>
              <a:gd name="T54" fmla="*/ 89404 w 79"/>
              <a:gd name="T55" fmla="*/ 20608 h 35"/>
              <a:gd name="T56" fmla="*/ 75531 w 79"/>
              <a:gd name="T57" fmla="*/ 16192 h 35"/>
              <a:gd name="T58" fmla="*/ 60116 w 79"/>
              <a:gd name="T59" fmla="*/ 14720 h 35"/>
              <a:gd name="T60" fmla="*/ 60116 w 79"/>
              <a:gd name="T61" fmla="*/ 14720 h 35"/>
              <a:gd name="T62" fmla="*/ 46243 w 79"/>
              <a:gd name="T63" fmla="*/ 16192 h 35"/>
              <a:gd name="T64" fmla="*/ 32370 w 79"/>
              <a:gd name="T65" fmla="*/ 20608 h 35"/>
              <a:gd name="T66" fmla="*/ 23122 w 79"/>
              <a:gd name="T67" fmla="*/ 27969 h 35"/>
              <a:gd name="T68" fmla="*/ 18497 w 79"/>
              <a:gd name="T69" fmla="*/ 30913 h 35"/>
              <a:gd name="T70" fmla="*/ 16956 w 79"/>
              <a:gd name="T71" fmla="*/ 36801 h 35"/>
              <a:gd name="T72" fmla="*/ 16956 w 79"/>
              <a:gd name="T73" fmla="*/ 36801 h 3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9" h="35">
                <a:moveTo>
                  <a:pt x="79" y="35"/>
                </a:moveTo>
                <a:lnTo>
                  <a:pt x="0" y="35"/>
                </a:lnTo>
                <a:lnTo>
                  <a:pt x="0" y="30"/>
                </a:lnTo>
                <a:lnTo>
                  <a:pt x="1" y="24"/>
                </a:lnTo>
                <a:lnTo>
                  <a:pt x="2" y="18"/>
                </a:lnTo>
                <a:lnTo>
                  <a:pt x="6" y="13"/>
                </a:lnTo>
                <a:lnTo>
                  <a:pt x="11" y="9"/>
                </a:lnTo>
                <a:lnTo>
                  <a:pt x="17" y="5"/>
                </a:lnTo>
                <a:lnTo>
                  <a:pt x="23" y="3"/>
                </a:lnTo>
                <a:lnTo>
                  <a:pt x="31" y="0"/>
                </a:lnTo>
                <a:lnTo>
                  <a:pt x="39" y="0"/>
                </a:lnTo>
                <a:lnTo>
                  <a:pt x="48" y="0"/>
                </a:lnTo>
                <a:lnTo>
                  <a:pt x="55" y="3"/>
                </a:lnTo>
                <a:lnTo>
                  <a:pt x="62" y="5"/>
                </a:lnTo>
                <a:lnTo>
                  <a:pt x="68" y="9"/>
                </a:lnTo>
                <a:lnTo>
                  <a:pt x="73" y="13"/>
                </a:lnTo>
                <a:lnTo>
                  <a:pt x="76" y="18"/>
                </a:lnTo>
                <a:lnTo>
                  <a:pt x="78" y="24"/>
                </a:lnTo>
                <a:lnTo>
                  <a:pt x="79" y="30"/>
                </a:lnTo>
                <a:lnTo>
                  <a:pt x="79" y="35"/>
                </a:lnTo>
                <a:close/>
                <a:moveTo>
                  <a:pt x="11" y="25"/>
                </a:moveTo>
                <a:lnTo>
                  <a:pt x="68" y="25"/>
                </a:lnTo>
                <a:lnTo>
                  <a:pt x="67" y="21"/>
                </a:lnTo>
                <a:lnTo>
                  <a:pt x="64" y="19"/>
                </a:lnTo>
                <a:lnTo>
                  <a:pt x="58" y="14"/>
                </a:lnTo>
                <a:lnTo>
                  <a:pt x="49" y="11"/>
                </a:lnTo>
                <a:lnTo>
                  <a:pt x="39" y="10"/>
                </a:lnTo>
                <a:lnTo>
                  <a:pt x="30" y="11"/>
                </a:lnTo>
                <a:lnTo>
                  <a:pt x="21" y="14"/>
                </a:lnTo>
                <a:lnTo>
                  <a:pt x="15" y="19"/>
                </a:lnTo>
                <a:lnTo>
                  <a:pt x="12" y="21"/>
                </a:lnTo>
                <a:lnTo>
                  <a:pt x="11" y="2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29" name="Rectangle 1191">
            <a:extLst>
              <a:ext uri="{FF2B5EF4-FFF2-40B4-BE49-F238E27FC236}">
                <a16:creationId xmlns:a16="http://schemas.microsoft.com/office/drawing/2014/main" id="{0C6C6DB6-2F51-4AF7-887B-66A2FBC57A53}"/>
              </a:ext>
            </a:extLst>
          </p:cNvPr>
          <p:cNvSpPr>
            <a:spLocks noChangeArrowheads="1"/>
          </p:cNvSpPr>
          <p:nvPr/>
        </p:nvSpPr>
        <p:spPr bwMode="auto">
          <a:xfrm>
            <a:off x="3382434" y="2186517"/>
            <a:ext cx="63500" cy="254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dirty="0">
              <a:latin typeface="Montserrat Light" panose="00000400000000000000" pitchFamily="2" charset="0"/>
            </a:endParaRPr>
          </a:p>
        </p:txBody>
      </p:sp>
      <p:sp>
        <p:nvSpPr>
          <p:cNvPr id="430" name="Freeform 1192">
            <a:extLst>
              <a:ext uri="{FF2B5EF4-FFF2-40B4-BE49-F238E27FC236}">
                <a16:creationId xmlns:a16="http://schemas.microsoft.com/office/drawing/2014/main" id="{D7C0B163-12DD-4399-A929-3291EB686AFC}"/>
              </a:ext>
            </a:extLst>
          </p:cNvPr>
          <p:cNvSpPr>
            <a:spLocks noEditPoints="1"/>
          </p:cNvSpPr>
          <p:nvPr/>
        </p:nvSpPr>
        <p:spPr bwMode="auto">
          <a:xfrm>
            <a:off x="2777068" y="2199218"/>
            <a:ext cx="80433" cy="80433"/>
          </a:xfrm>
          <a:custGeom>
            <a:avLst/>
            <a:gdLst>
              <a:gd name="T0" fmla="*/ 31225 w 39"/>
              <a:gd name="T1" fmla="*/ 60888 h 39"/>
              <a:gd name="T2" fmla="*/ 31225 w 39"/>
              <a:gd name="T3" fmla="*/ 60888 h 39"/>
              <a:gd name="T4" fmla="*/ 24980 w 39"/>
              <a:gd name="T5" fmla="*/ 60888 h 39"/>
              <a:gd name="T6" fmla="*/ 18735 w 39"/>
              <a:gd name="T7" fmla="*/ 59327 h 39"/>
              <a:gd name="T8" fmla="*/ 9367 w 39"/>
              <a:gd name="T9" fmla="*/ 51521 h 39"/>
              <a:gd name="T10" fmla="*/ 1561 w 39"/>
              <a:gd name="T11" fmla="*/ 42153 h 39"/>
              <a:gd name="T12" fmla="*/ 0 w 39"/>
              <a:gd name="T13" fmla="*/ 35908 h 39"/>
              <a:gd name="T14" fmla="*/ 0 w 39"/>
              <a:gd name="T15" fmla="*/ 31225 h 39"/>
              <a:gd name="T16" fmla="*/ 0 w 39"/>
              <a:gd name="T17" fmla="*/ 31225 h 39"/>
              <a:gd name="T18" fmla="*/ 0 w 39"/>
              <a:gd name="T19" fmla="*/ 24980 h 39"/>
              <a:gd name="T20" fmla="*/ 1561 w 39"/>
              <a:gd name="T21" fmla="*/ 18735 h 39"/>
              <a:gd name="T22" fmla="*/ 9367 w 39"/>
              <a:gd name="T23" fmla="*/ 9367 h 39"/>
              <a:gd name="T24" fmla="*/ 18735 w 39"/>
              <a:gd name="T25" fmla="*/ 1561 h 39"/>
              <a:gd name="T26" fmla="*/ 24980 w 39"/>
              <a:gd name="T27" fmla="*/ 0 h 39"/>
              <a:gd name="T28" fmla="*/ 31225 w 39"/>
              <a:gd name="T29" fmla="*/ 0 h 39"/>
              <a:gd name="T30" fmla="*/ 31225 w 39"/>
              <a:gd name="T31" fmla="*/ 0 h 39"/>
              <a:gd name="T32" fmla="*/ 35908 w 39"/>
              <a:gd name="T33" fmla="*/ 0 h 39"/>
              <a:gd name="T34" fmla="*/ 42153 w 39"/>
              <a:gd name="T35" fmla="*/ 1561 h 39"/>
              <a:gd name="T36" fmla="*/ 51521 w 39"/>
              <a:gd name="T37" fmla="*/ 9367 h 39"/>
              <a:gd name="T38" fmla="*/ 59327 w 39"/>
              <a:gd name="T39" fmla="*/ 18735 h 39"/>
              <a:gd name="T40" fmla="*/ 60888 w 39"/>
              <a:gd name="T41" fmla="*/ 24980 h 39"/>
              <a:gd name="T42" fmla="*/ 60888 w 39"/>
              <a:gd name="T43" fmla="*/ 31225 h 39"/>
              <a:gd name="T44" fmla="*/ 60888 w 39"/>
              <a:gd name="T45" fmla="*/ 31225 h 39"/>
              <a:gd name="T46" fmla="*/ 60888 w 39"/>
              <a:gd name="T47" fmla="*/ 35908 h 39"/>
              <a:gd name="T48" fmla="*/ 59327 w 39"/>
              <a:gd name="T49" fmla="*/ 42153 h 39"/>
              <a:gd name="T50" fmla="*/ 51521 w 39"/>
              <a:gd name="T51" fmla="*/ 51521 h 39"/>
              <a:gd name="T52" fmla="*/ 42153 w 39"/>
              <a:gd name="T53" fmla="*/ 59327 h 39"/>
              <a:gd name="T54" fmla="*/ 35908 w 39"/>
              <a:gd name="T55" fmla="*/ 60888 h 39"/>
              <a:gd name="T56" fmla="*/ 31225 w 39"/>
              <a:gd name="T57" fmla="*/ 60888 h 39"/>
              <a:gd name="T58" fmla="*/ 31225 w 39"/>
              <a:gd name="T59" fmla="*/ 60888 h 39"/>
              <a:gd name="T60" fmla="*/ 31225 w 39"/>
              <a:gd name="T61" fmla="*/ 15612 h 39"/>
              <a:gd name="T62" fmla="*/ 31225 w 39"/>
              <a:gd name="T63" fmla="*/ 15612 h 39"/>
              <a:gd name="T64" fmla="*/ 24980 w 39"/>
              <a:gd name="T65" fmla="*/ 17174 h 39"/>
              <a:gd name="T66" fmla="*/ 18735 w 39"/>
              <a:gd name="T67" fmla="*/ 18735 h 39"/>
              <a:gd name="T68" fmla="*/ 17174 w 39"/>
              <a:gd name="T69" fmla="*/ 24980 h 39"/>
              <a:gd name="T70" fmla="*/ 15612 w 39"/>
              <a:gd name="T71" fmla="*/ 31225 h 39"/>
              <a:gd name="T72" fmla="*/ 15612 w 39"/>
              <a:gd name="T73" fmla="*/ 31225 h 39"/>
              <a:gd name="T74" fmla="*/ 17174 w 39"/>
              <a:gd name="T75" fmla="*/ 35908 h 39"/>
              <a:gd name="T76" fmla="*/ 18735 w 39"/>
              <a:gd name="T77" fmla="*/ 42153 h 39"/>
              <a:gd name="T78" fmla="*/ 24980 w 39"/>
              <a:gd name="T79" fmla="*/ 43714 h 39"/>
              <a:gd name="T80" fmla="*/ 31225 w 39"/>
              <a:gd name="T81" fmla="*/ 46837 h 39"/>
              <a:gd name="T82" fmla="*/ 31225 w 39"/>
              <a:gd name="T83" fmla="*/ 46837 h 39"/>
              <a:gd name="T84" fmla="*/ 35908 w 39"/>
              <a:gd name="T85" fmla="*/ 43714 h 39"/>
              <a:gd name="T86" fmla="*/ 42153 w 39"/>
              <a:gd name="T87" fmla="*/ 42153 h 39"/>
              <a:gd name="T88" fmla="*/ 43714 w 39"/>
              <a:gd name="T89" fmla="*/ 35908 h 39"/>
              <a:gd name="T90" fmla="*/ 45276 w 39"/>
              <a:gd name="T91" fmla="*/ 31225 h 39"/>
              <a:gd name="T92" fmla="*/ 45276 w 39"/>
              <a:gd name="T93" fmla="*/ 31225 h 39"/>
              <a:gd name="T94" fmla="*/ 43714 w 39"/>
              <a:gd name="T95" fmla="*/ 24980 h 39"/>
              <a:gd name="T96" fmla="*/ 42153 w 39"/>
              <a:gd name="T97" fmla="*/ 18735 h 39"/>
              <a:gd name="T98" fmla="*/ 35908 w 39"/>
              <a:gd name="T99" fmla="*/ 17174 h 39"/>
              <a:gd name="T100" fmla="*/ 31225 w 39"/>
              <a:gd name="T101" fmla="*/ 15612 h 39"/>
              <a:gd name="T102" fmla="*/ 31225 w 39"/>
              <a:gd name="T103" fmla="*/ 15612 h 3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39" h="39">
                <a:moveTo>
                  <a:pt x="20" y="39"/>
                </a:moveTo>
                <a:lnTo>
                  <a:pt x="20" y="39"/>
                </a:lnTo>
                <a:lnTo>
                  <a:pt x="16" y="39"/>
                </a:lnTo>
                <a:lnTo>
                  <a:pt x="12" y="38"/>
                </a:lnTo>
                <a:lnTo>
                  <a:pt x="6" y="33"/>
                </a:lnTo>
                <a:lnTo>
                  <a:pt x="1" y="27"/>
                </a:lnTo>
                <a:lnTo>
                  <a:pt x="0" y="23"/>
                </a:lnTo>
                <a:lnTo>
                  <a:pt x="0" y="20"/>
                </a:lnTo>
                <a:lnTo>
                  <a:pt x="0" y="16"/>
                </a:lnTo>
                <a:lnTo>
                  <a:pt x="1" y="12"/>
                </a:lnTo>
                <a:lnTo>
                  <a:pt x="6" y="6"/>
                </a:lnTo>
                <a:lnTo>
                  <a:pt x="12" y="1"/>
                </a:lnTo>
                <a:lnTo>
                  <a:pt x="16" y="0"/>
                </a:lnTo>
                <a:lnTo>
                  <a:pt x="20" y="0"/>
                </a:lnTo>
                <a:lnTo>
                  <a:pt x="23" y="0"/>
                </a:lnTo>
                <a:lnTo>
                  <a:pt x="27" y="1"/>
                </a:lnTo>
                <a:lnTo>
                  <a:pt x="33" y="6"/>
                </a:lnTo>
                <a:lnTo>
                  <a:pt x="38" y="12"/>
                </a:lnTo>
                <a:lnTo>
                  <a:pt x="39" y="16"/>
                </a:lnTo>
                <a:lnTo>
                  <a:pt x="39" y="20"/>
                </a:lnTo>
                <a:lnTo>
                  <a:pt x="39" y="23"/>
                </a:lnTo>
                <a:lnTo>
                  <a:pt x="38" y="27"/>
                </a:lnTo>
                <a:lnTo>
                  <a:pt x="33" y="33"/>
                </a:lnTo>
                <a:lnTo>
                  <a:pt x="27" y="38"/>
                </a:lnTo>
                <a:lnTo>
                  <a:pt x="23" y="39"/>
                </a:lnTo>
                <a:lnTo>
                  <a:pt x="20" y="39"/>
                </a:lnTo>
                <a:close/>
                <a:moveTo>
                  <a:pt x="20" y="10"/>
                </a:moveTo>
                <a:lnTo>
                  <a:pt x="20" y="10"/>
                </a:lnTo>
                <a:lnTo>
                  <a:pt x="16" y="11"/>
                </a:lnTo>
                <a:lnTo>
                  <a:pt x="12" y="12"/>
                </a:lnTo>
                <a:lnTo>
                  <a:pt x="11" y="16"/>
                </a:lnTo>
                <a:lnTo>
                  <a:pt x="10" y="20"/>
                </a:lnTo>
                <a:lnTo>
                  <a:pt x="11" y="23"/>
                </a:lnTo>
                <a:lnTo>
                  <a:pt x="12" y="27"/>
                </a:lnTo>
                <a:lnTo>
                  <a:pt x="16" y="28"/>
                </a:lnTo>
                <a:lnTo>
                  <a:pt x="20" y="30"/>
                </a:lnTo>
                <a:lnTo>
                  <a:pt x="23" y="28"/>
                </a:lnTo>
                <a:lnTo>
                  <a:pt x="27" y="27"/>
                </a:lnTo>
                <a:lnTo>
                  <a:pt x="28" y="23"/>
                </a:lnTo>
                <a:lnTo>
                  <a:pt x="29" y="20"/>
                </a:lnTo>
                <a:lnTo>
                  <a:pt x="28" y="16"/>
                </a:lnTo>
                <a:lnTo>
                  <a:pt x="27" y="12"/>
                </a:lnTo>
                <a:lnTo>
                  <a:pt x="23" y="11"/>
                </a:lnTo>
                <a:lnTo>
                  <a:pt x="20"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31" name="Freeform 1193">
            <a:extLst>
              <a:ext uri="{FF2B5EF4-FFF2-40B4-BE49-F238E27FC236}">
                <a16:creationId xmlns:a16="http://schemas.microsoft.com/office/drawing/2014/main" id="{B1052011-718B-400D-BF87-880319429121}"/>
              </a:ext>
            </a:extLst>
          </p:cNvPr>
          <p:cNvSpPr>
            <a:spLocks noEditPoints="1"/>
          </p:cNvSpPr>
          <p:nvPr/>
        </p:nvSpPr>
        <p:spPr bwMode="auto">
          <a:xfrm>
            <a:off x="2738967" y="2292352"/>
            <a:ext cx="162984" cy="69849"/>
          </a:xfrm>
          <a:custGeom>
            <a:avLst/>
            <a:gdLst>
              <a:gd name="T0" fmla="*/ 121774 w 79"/>
              <a:gd name="T1" fmla="*/ 51521 h 35"/>
              <a:gd name="T2" fmla="*/ 0 w 79"/>
              <a:gd name="T3" fmla="*/ 51521 h 35"/>
              <a:gd name="T4" fmla="*/ 0 w 79"/>
              <a:gd name="T5" fmla="*/ 44161 h 35"/>
              <a:gd name="T6" fmla="*/ 0 w 79"/>
              <a:gd name="T7" fmla="*/ 44161 h 35"/>
              <a:gd name="T8" fmla="*/ 1541 w 79"/>
              <a:gd name="T9" fmla="*/ 35329 h 35"/>
              <a:gd name="T10" fmla="*/ 4624 w 79"/>
              <a:gd name="T11" fmla="*/ 26497 h 35"/>
              <a:gd name="T12" fmla="*/ 9249 w 79"/>
              <a:gd name="T13" fmla="*/ 19136 h 35"/>
              <a:gd name="T14" fmla="*/ 16956 w 79"/>
              <a:gd name="T15" fmla="*/ 13248 h 35"/>
              <a:gd name="T16" fmla="*/ 26205 w 79"/>
              <a:gd name="T17" fmla="*/ 7360 h 35"/>
              <a:gd name="T18" fmla="*/ 36995 w 79"/>
              <a:gd name="T19" fmla="*/ 4416 h 35"/>
              <a:gd name="T20" fmla="*/ 47785 w 79"/>
              <a:gd name="T21" fmla="*/ 0 h 35"/>
              <a:gd name="T22" fmla="*/ 61658 w 79"/>
              <a:gd name="T23" fmla="*/ 0 h 35"/>
              <a:gd name="T24" fmla="*/ 61658 w 79"/>
              <a:gd name="T25" fmla="*/ 0 h 35"/>
              <a:gd name="T26" fmla="*/ 73989 w 79"/>
              <a:gd name="T27" fmla="*/ 0 h 35"/>
              <a:gd name="T28" fmla="*/ 86321 w 79"/>
              <a:gd name="T29" fmla="*/ 4416 h 35"/>
              <a:gd name="T30" fmla="*/ 95569 w 79"/>
              <a:gd name="T31" fmla="*/ 7360 h 35"/>
              <a:gd name="T32" fmla="*/ 104818 w 79"/>
              <a:gd name="T33" fmla="*/ 13248 h 35"/>
              <a:gd name="T34" fmla="*/ 112525 w 79"/>
              <a:gd name="T35" fmla="*/ 19136 h 35"/>
              <a:gd name="T36" fmla="*/ 118691 w 79"/>
              <a:gd name="T37" fmla="*/ 26497 h 35"/>
              <a:gd name="T38" fmla="*/ 120233 w 79"/>
              <a:gd name="T39" fmla="*/ 35329 h 35"/>
              <a:gd name="T40" fmla="*/ 121774 w 79"/>
              <a:gd name="T41" fmla="*/ 44161 h 35"/>
              <a:gd name="T42" fmla="*/ 121774 w 79"/>
              <a:gd name="T43" fmla="*/ 51521 h 35"/>
              <a:gd name="T44" fmla="*/ 16956 w 79"/>
              <a:gd name="T45" fmla="*/ 36801 h 35"/>
              <a:gd name="T46" fmla="*/ 104818 w 79"/>
              <a:gd name="T47" fmla="*/ 36801 h 35"/>
              <a:gd name="T48" fmla="*/ 104818 w 79"/>
              <a:gd name="T49" fmla="*/ 36801 h 35"/>
              <a:gd name="T50" fmla="*/ 103277 w 79"/>
              <a:gd name="T51" fmla="*/ 30913 h 35"/>
              <a:gd name="T52" fmla="*/ 98652 w 79"/>
              <a:gd name="T53" fmla="*/ 27969 h 35"/>
              <a:gd name="T54" fmla="*/ 89404 w 79"/>
              <a:gd name="T55" fmla="*/ 20608 h 35"/>
              <a:gd name="T56" fmla="*/ 75531 w 79"/>
              <a:gd name="T57" fmla="*/ 16192 h 35"/>
              <a:gd name="T58" fmla="*/ 61658 w 79"/>
              <a:gd name="T59" fmla="*/ 14720 h 35"/>
              <a:gd name="T60" fmla="*/ 61658 w 79"/>
              <a:gd name="T61" fmla="*/ 14720 h 35"/>
              <a:gd name="T62" fmla="*/ 46243 w 79"/>
              <a:gd name="T63" fmla="*/ 16192 h 35"/>
              <a:gd name="T64" fmla="*/ 32370 w 79"/>
              <a:gd name="T65" fmla="*/ 20608 h 35"/>
              <a:gd name="T66" fmla="*/ 23122 w 79"/>
              <a:gd name="T67" fmla="*/ 27969 h 35"/>
              <a:gd name="T68" fmla="*/ 18497 w 79"/>
              <a:gd name="T69" fmla="*/ 30913 h 35"/>
              <a:gd name="T70" fmla="*/ 16956 w 79"/>
              <a:gd name="T71" fmla="*/ 36801 h 35"/>
              <a:gd name="T72" fmla="*/ 16956 w 79"/>
              <a:gd name="T73" fmla="*/ 36801 h 3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9" h="35">
                <a:moveTo>
                  <a:pt x="79" y="35"/>
                </a:moveTo>
                <a:lnTo>
                  <a:pt x="0" y="35"/>
                </a:lnTo>
                <a:lnTo>
                  <a:pt x="0" y="30"/>
                </a:lnTo>
                <a:lnTo>
                  <a:pt x="1" y="24"/>
                </a:lnTo>
                <a:lnTo>
                  <a:pt x="3" y="18"/>
                </a:lnTo>
                <a:lnTo>
                  <a:pt x="6" y="13"/>
                </a:lnTo>
                <a:lnTo>
                  <a:pt x="11" y="9"/>
                </a:lnTo>
                <a:lnTo>
                  <a:pt x="17" y="5"/>
                </a:lnTo>
                <a:lnTo>
                  <a:pt x="24" y="3"/>
                </a:lnTo>
                <a:lnTo>
                  <a:pt x="31" y="0"/>
                </a:lnTo>
                <a:lnTo>
                  <a:pt x="40" y="0"/>
                </a:lnTo>
                <a:lnTo>
                  <a:pt x="48" y="0"/>
                </a:lnTo>
                <a:lnTo>
                  <a:pt x="56" y="3"/>
                </a:lnTo>
                <a:lnTo>
                  <a:pt x="62" y="5"/>
                </a:lnTo>
                <a:lnTo>
                  <a:pt x="68" y="9"/>
                </a:lnTo>
                <a:lnTo>
                  <a:pt x="73" y="13"/>
                </a:lnTo>
                <a:lnTo>
                  <a:pt x="77" y="18"/>
                </a:lnTo>
                <a:lnTo>
                  <a:pt x="78" y="24"/>
                </a:lnTo>
                <a:lnTo>
                  <a:pt x="79" y="30"/>
                </a:lnTo>
                <a:lnTo>
                  <a:pt x="79" y="35"/>
                </a:lnTo>
                <a:close/>
                <a:moveTo>
                  <a:pt x="11" y="25"/>
                </a:moveTo>
                <a:lnTo>
                  <a:pt x="68" y="25"/>
                </a:lnTo>
                <a:lnTo>
                  <a:pt x="67" y="21"/>
                </a:lnTo>
                <a:lnTo>
                  <a:pt x="64" y="19"/>
                </a:lnTo>
                <a:lnTo>
                  <a:pt x="58" y="14"/>
                </a:lnTo>
                <a:lnTo>
                  <a:pt x="49" y="11"/>
                </a:lnTo>
                <a:lnTo>
                  <a:pt x="40" y="10"/>
                </a:lnTo>
                <a:lnTo>
                  <a:pt x="30" y="11"/>
                </a:lnTo>
                <a:lnTo>
                  <a:pt x="21" y="14"/>
                </a:lnTo>
                <a:lnTo>
                  <a:pt x="15" y="19"/>
                </a:lnTo>
                <a:lnTo>
                  <a:pt x="12" y="21"/>
                </a:lnTo>
                <a:lnTo>
                  <a:pt x="11" y="2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32" name="Freeform 1194">
            <a:extLst>
              <a:ext uri="{FF2B5EF4-FFF2-40B4-BE49-F238E27FC236}">
                <a16:creationId xmlns:a16="http://schemas.microsoft.com/office/drawing/2014/main" id="{4E5B69FE-28CE-4C7B-8044-97DA983DD3C5}"/>
              </a:ext>
            </a:extLst>
          </p:cNvPr>
          <p:cNvSpPr>
            <a:spLocks/>
          </p:cNvSpPr>
          <p:nvPr/>
        </p:nvSpPr>
        <p:spPr bwMode="auto">
          <a:xfrm>
            <a:off x="2882901" y="2154767"/>
            <a:ext cx="82551" cy="88900"/>
          </a:xfrm>
          <a:custGeom>
            <a:avLst/>
            <a:gdLst>
              <a:gd name="T0" fmla="*/ 60888 w 40"/>
              <a:gd name="T1" fmla="*/ 24589 h 40"/>
              <a:gd name="T2" fmla="*/ 38055 w 40"/>
              <a:gd name="T3" fmla="*/ 24589 h 40"/>
              <a:gd name="T4" fmla="*/ 38055 w 40"/>
              <a:gd name="T5" fmla="*/ 0 h 40"/>
              <a:gd name="T6" fmla="*/ 22833 w 40"/>
              <a:gd name="T7" fmla="*/ 0 h 40"/>
              <a:gd name="T8" fmla="*/ 22833 w 40"/>
              <a:gd name="T9" fmla="*/ 24589 h 40"/>
              <a:gd name="T10" fmla="*/ 0 w 40"/>
              <a:gd name="T11" fmla="*/ 24589 h 40"/>
              <a:gd name="T12" fmla="*/ 0 w 40"/>
              <a:gd name="T13" fmla="*/ 40982 h 40"/>
              <a:gd name="T14" fmla="*/ 22833 w 40"/>
              <a:gd name="T15" fmla="*/ 40982 h 40"/>
              <a:gd name="T16" fmla="*/ 22833 w 40"/>
              <a:gd name="T17" fmla="*/ 65571 h 40"/>
              <a:gd name="T18" fmla="*/ 38055 w 40"/>
              <a:gd name="T19" fmla="*/ 65571 h 40"/>
              <a:gd name="T20" fmla="*/ 38055 w 40"/>
              <a:gd name="T21" fmla="*/ 40982 h 40"/>
              <a:gd name="T22" fmla="*/ 60888 w 40"/>
              <a:gd name="T23" fmla="*/ 40982 h 40"/>
              <a:gd name="T24" fmla="*/ 60888 w 40"/>
              <a:gd name="T25" fmla="*/ 24589 h 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 h="40">
                <a:moveTo>
                  <a:pt x="40" y="15"/>
                </a:moveTo>
                <a:lnTo>
                  <a:pt x="25" y="15"/>
                </a:lnTo>
                <a:lnTo>
                  <a:pt x="25" y="0"/>
                </a:lnTo>
                <a:lnTo>
                  <a:pt x="15" y="0"/>
                </a:lnTo>
                <a:lnTo>
                  <a:pt x="15" y="15"/>
                </a:lnTo>
                <a:lnTo>
                  <a:pt x="0" y="15"/>
                </a:lnTo>
                <a:lnTo>
                  <a:pt x="0" y="25"/>
                </a:lnTo>
                <a:lnTo>
                  <a:pt x="15" y="25"/>
                </a:lnTo>
                <a:lnTo>
                  <a:pt x="15" y="40"/>
                </a:lnTo>
                <a:lnTo>
                  <a:pt x="25" y="40"/>
                </a:lnTo>
                <a:lnTo>
                  <a:pt x="25" y="25"/>
                </a:lnTo>
                <a:lnTo>
                  <a:pt x="40" y="25"/>
                </a:lnTo>
                <a:lnTo>
                  <a:pt x="40" y="1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33" name="Freeform 1195">
            <a:extLst>
              <a:ext uri="{FF2B5EF4-FFF2-40B4-BE49-F238E27FC236}">
                <a16:creationId xmlns:a16="http://schemas.microsoft.com/office/drawing/2014/main" id="{311ACC63-1FFF-45F7-9489-9E62CDA7B66A}"/>
              </a:ext>
            </a:extLst>
          </p:cNvPr>
          <p:cNvSpPr>
            <a:spLocks noEditPoints="1"/>
          </p:cNvSpPr>
          <p:nvPr/>
        </p:nvSpPr>
        <p:spPr bwMode="auto">
          <a:xfrm>
            <a:off x="3763434" y="2199218"/>
            <a:ext cx="82551" cy="80433"/>
          </a:xfrm>
          <a:custGeom>
            <a:avLst/>
            <a:gdLst>
              <a:gd name="T0" fmla="*/ 30444 w 40"/>
              <a:gd name="T1" fmla="*/ 60888 h 39"/>
              <a:gd name="T2" fmla="*/ 30444 w 40"/>
              <a:gd name="T3" fmla="*/ 60888 h 39"/>
              <a:gd name="T4" fmla="*/ 25877 w 40"/>
              <a:gd name="T5" fmla="*/ 60888 h 39"/>
              <a:gd name="T6" fmla="*/ 19789 w 40"/>
              <a:gd name="T7" fmla="*/ 59327 h 39"/>
              <a:gd name="T8" fmla="*/ 10655 w 40"/>
              <a:gd name="T9" fmla="*/ 51521 h 39"/>
              <a:gd name="T10" fmla="*/ 3044 w 40"/>
              <a:gd name="T11" fmla="*/ 42153 h 39"/>
              <a:gd name="T12" fmla="*/ 0 w 40"/>
              <a:gd name="T13" fmla="*/ 35908 h 39"/>
              <a:gd name="T14" fmla="*/ 0 w 40"/>
              <a:gd name="T15" fmla="*/ 31225 h 39"/>
              <a:gd name="T16" fmla="*/ 0 w 40"/>
              <a:gd name="T17" fmla="*/ 31225 h 39"/>
              <a:gd name="T18" fmla="*/ 0 w 40"/>
              <a:gd name="T19" fmla="*/ 24980 h 39"/>
              <a:gd name="T20" fmla="*/ 3044 w 40"/>
              <a:gd name="T21" fmla="*/ 18735 h 39"/>
              <a:gd name="T22" fmla="*/ 10655 w 40"/>
              <a:gd name="T23" fmla="*/ 9367 h 39"/>
              <a:gd name="T24" fmla="*/ 19789 w 40"/>
              <a:gd name="T25" fmla="*/ 1561 h 39"/>
              <a:gd name="T26" fmla="*/ 25877 w 40"/>
              <a:gd name="T27" fmla="*/ 0 h 39"/>
              <a:gd name="T28" fmla="*/ 30444 w 40"/>
              <a:gd name="T29" fmla="*/ 0 h 39"/>
              <a:gd name="T30" fmla="*/ 30444 w 40"/>
              <a:gd name="T31" fmla="*/ 0 h 39"/>
              <a:gd name="T32" fmla="*/ 36533 w 40"/>
              <a:gd name="T33" fmla="*/ 0 h 39"/>
              <a:gd name="T34" fmla="*/ 42622 w 40"/>
              <a:gd name="T35" fmla="*/ 1561 h 39"/>
              <a:gd name="T36" fmla="*/ 51755 w 40"/>
              <a:gd name="T37" fmla="*/ 9367 h 39"/>
              <a:gd name="T38" fmla="*/ 59366 w 40"/>
              <a:gd name="T39" fmla="*/ 18735 h 39"/>
              <a:gd name="T40" fmla="*/ 60888 w 40"/>
              <a:gd name="T41" fmla="*/ 24980 h 39"/>
              <a:gd name="T42" fmla="*/ 60888 w 40"/>
              <a:gd name="T43" fmla="*/ 31225 h 39"/>
              <a:gd name="T44" fmla="*/ 60888 w 40"/>
              <a:gd name="T45" fmla="*/ 31225 h 39"/>
              <a:gd name="T46" fmla="*/ 60888 w 40"/>
              <a:gd name="T47" fmla="*/ 35908 h 39"/>
              <a:gd name="T48" fmla="*/ 59366 w 40"/>
              <a:gd name="T49" fmla="*/ 42153 h 39"/>
              <a:gd name="T50" fmla="*/ 51755 w 40"/>
              <a:gd name="T51" fmla="*/ 51521 h 39"/>
              <a:gd name="T52" fmla="*/ 42622 w 40"/>
              <a:gd name="T53" fmla="*/ 59327 h 39"/>
              <a:gd name="T54" fmla="*/ 36533 w 40"/>
              <a:gd name="T55" fmla="*/ 60888 h 39"/>
              <a:gd name="T56" fmla="*/ 30444 w 40"/>
              <a:gd name="T57" fmla="*/ 60888 h 39"/>
              <a:gd name="T58" fmla="*/ 30444 w 40"/>
              <a:gd name="T59" fmla="*/ 60888 h 39"/>
              <a:gd name="T60" fmla="*/ 30444 w 40"/>
              <a:gd name="T61" fmla="*/ 15612 h 39"/>
              <a:gd name="T62" fmla="*/ 30444 w 40"/>
              <a:gd name="T63" fmla="*/ 15612 h 39"/>
              <a:gd name="T64" fmla="*/ 25877 w 40"/>
              <a:gd name="T65" fmla="*/ 17174 h 39"/>
              <a:gd name="T66" fmla="*/ 19789 w 40"/>
              <a:gd name="T67" fmla="*/ 18735 h 39"/>
              <a:gd name="T68" fmla="*/ 18266 w 40"/>
              <a:gd name="T69" fmla="*/ 24980 h 39"/>
              <a:gd name="T70" fmla="*/ 15222 w 40"/>
              <a:gd name="T71" fmla="*/ 31225 h 39"/>
              <a:gd name="T72" fmla="*/ 15222 w 40"/>
              <a:gd name="T73" fmla="*/ 31225 h 39"/>
              <a:gd name="T74" fmla="*/ 18266 w 40"/>
              <a:gd name="T75" fmla="*/ 35908 h 39"/>
              <a:gd name="T76" fmla="*/ 19789 w 40"/>
              <a:gd name="T77" fmla="*/ 42153 h 39"/>
              <a:gd name="T78" fmla="*/ 25877 w 40"/>
              <a:gd name="T79" fmla="*/ 43714 h 39"/>
              <a:gd name="T80" fmla="*/ 30444 w 40"/>
              <a:gd name="T81" fmla="*/ 46837 h 39"/>
              <a:gd name="T82" fmla="*/ 30444 w 40"/>
              <a:gd name="T83" fmla="*/ 46837 h 39"/>
              <a:gd name="T84" fmla="*/ 36533 w 40"/>
              <a:gd name="T85" fmla="*/ 43714 h 39"/>
              <a:gd name="T86" fmla="*/ 42622 w 40"/>
              <a:gd name="T87" fmla="*/ 42153 h 39"/>
              <a:gd name="T88" fmla="*/ 44144 w 40"/>
              <a:gd name="T89" fmla="*/ 35908 h 39"/>
              <a:gd name="T90" fmla="*/ 45666 w 40"/>
              <a:gd name="T91" fmla="*/ 31225 h 39"/>
              <a:gd name="T92" fmla="*/ 45666 w 40"/>
              <a:gd name="T93" fmla="*/ 31225 h 39"/>
              <a:gd name="T94" fmla="*/ 44144 w 40"/>
              <a:gd name="T95" fmla="*/ 24980 h 39"/>
              <a:gd name="T96" fmla="*/ 42622 w 40"/>
              <a:gd name="T97" fmla="*/ 18735 h 39"/>
              <a:gd name="T98" fmla="*/ 36533 w 40"/>
              <a:gd name="T99" fmla="*/ 17174 h 39"/>
              <a:gd name="T100" fmla="*/ 30444 w 40"/>
              <a:gd name="T101" fmla="*/ 15612 h 39"/>
              <a:gd name="T102" fmla="*/ 30444 w 40"/>
              <a:gd name="T103" fmla="*/ 15612 h 3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40" h="39">
                <a:moveTo>
                  <a:pt x="20" y="39"/>
                </a:moveTo>
                <a:lnTo>
                  <a:pt x="20" y="39"/>
                </a:lnTo>
                <a:lnTo>
                  <a:pt x="17" y="39"/>
                </a:lnTo>
                <a:lnTo>
                  <a:pt x="13" y="38"/>
                </a:lnTo>
                <a:lnTo>
                  <a:pt x="7" y="33"/>
                </a:lnTo>
                <a:lnTo>
                  <a:pt x="2" y="27"/>
                </a:lnTo>
                <a:lnTo>
                  <a:pt x="0" y="23"/>
                </a:lnTo>
                <a:lnTo>
                  <a:pt x="0" y="20"/>
                </a:lnTo>
                <a:lnTo>
                  <a:pt x="0" y="16"/>
                </a:lnTo>
                <a:lnTo>
                  <a:pt x="2" y="12"/>
                </a:lnTo>
                <a:lnTo>
                  <a:pt x="7" y="6"/>
                </a:lnTo>
                <a:lnTo>
                  <a:pt x="13" y="1"/>
                </a:lnTo>
                <a:lnTo>
                  <a:pt x="17" y="0"/>
                </a:lnTo>
                <a:lnTo>
                  <a:pt x="20" y="0"/>
                </a:lnTo>
                <a:lnTo>
                  <a:pt x="24" y="0"/>
                </a:lnTo>
                <a:lnTo>
                  <a:pt x="28" y="1"/>
                </a:lnTo>
                <a:lnTo>
                  <a:pt x="34" y="6"/>
                </a:lnTo>
                <a:lnTo>
                  <a:pt x="39" y="12"/>
                </a:lnTo>
                <a:lnTo>
                  <a:pt x="40" y="16"/>
                </a:lnTo>
                <a:lnTo>
                  <a:pt x="40" y="20"/>
                </a:lnTo>
                <a:lnTo>
                  <a:pt x="40" y="23"/>
                </a:lnTo>
                <a:lnTo>
                  <a:pt x="39" y="27"/>
                </a:lnTo>
                <a:lnTo>
                  <a:pt x="34" y="33"/>
                </a:lnTo>
                <a:lnTo>
                  <a:pt x="28" y="38"/>
                </a:lnTo>
                <a:lnTo>
                  <a:pt x="24" y="39"/>
                </a:lnTo>
                <a:lnTo>
                  <a:pt x="20" y="39"/>
                </a:lnTo>
                <a:close/>
                <a:moveTo>
                  <a:pt x="20" y="10"/>
                </a:moveTo>
                <a:lnTo>
                  <a:pt x="20" y="10"/>
                </a:lnTo>
                <a:lnTo>
                  <a:pt x="17" y="11"/>
                </a:lnTo>
                <a:lnTo>
                  <a:pt x="13" y="12"/>
                </a:lnTo>
                <a:lnTo>
                  <a:pt x="12" y="16"/>
                </a:lnTo>
                <a:lnTo>
                  <a:pt x="10" y="20"/>
                </a:lnTo>
                <a:lnTo>
                  <a:pt x="12" y="23"/>
                </a:lnTo>
                <a:lnTo>
                  <a:pt x="13" y="27"/>
                </a:lnTo>
                <a:lnTo>
                  <a:pt x="17" y="28"/>
                </a:lnTo>
                <a:lnTo>
                  <a:pt x="20" y="30"/>
                </a:lnTo>
                <a:lnTo>
                  <a:pt x="24" y="28"/>
                </a:lnTo>
                <a:lnTo>
                  <a:pt x="28" y="27"/>
                </a:lnTo>
                <a:lnTo>
                  <a:pt x="29" y="23"/>
                </a:lnTo>
                <a:lnTo>
                  <a:pt x="30" y="20"/>
                </a:lnTo>
                <a:lnTo>
                  <a:pt x="29" y="16"/>
                </a:lnTo>
                <a:lnTo>
                  <a:pt x="28" y="12"/>
                </a:lnTo>
                <a:lnTo>
                  <a:pt x="24" y="11"/>
                </a:lnTo>
                <a:lnTo>
                  <a:pt x="20"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34" name="Freeform 1196">
            <a:extLst>
              <a:ext uri="{FF2B5EF4-FFF2-40B4-BE49-F238E27FC236}">
                <a16:creationId xmlns:a16="http://schemas.microsoft.com/office/drawing/2014/main" id="{35CF9CD0-478B-433D-945B-3AD34418A39B}"/>
              </a:ext>
            </a:extLst>
          </p:cNvPr>
          <p:cNvSpPr>
            <a:spLocks noEditPoints="1"/>
          </p:cNvSpPr>
          <p:nvPr/>
        </p:nvSpPr>
        <p:spPr bwMode="auto">
          <a:xfrm>
            <a:off x="3727451" y="2292352"/>
            <a:ext cx="160867" cy="69849"/>
          </a:xfrm>
          <a:custGeom>
            <a:avLst/>
            <a:gdLst>
              <a:gd name="T0" fmla="*/ 121774 w 79"/>
              <a:gd name="T1" fmla="*/ 51521 h 35"/>
              <a:gd name="T2" fmla="*/ 0 w 79"/>
              <a:gd name="T3" fmla="*/ 51521 h 35"/>
              <a:gd name="T4" fmla="*/ 0 w 79"/>
              <a:gd name="T5" fmla="*/ 44161 h 35"/>
              <a:gd name="T6" fmla="*/ 0 w 79"/>
              <a:gd name="T7" fmla="*/ 44161 h 35"/>
              <a:gd name="T8" fmla="*/ 1541 w 79"/>
              <a:gd name="T9" fmla="*/ 35329 h 35"/>
              <a:gd name="T10" fmla="*/ 3083 w 79"/>
              <a:gd name="T11" fmla="*/ 26497 h 35"/>
              <a:gd name="T12" fmla="*/ 9249 w 79"/>
              <a:gd name="T13" fmla="*/ 19136 h 35"/>
              <a:gd name="T14" fmla="*/ 16956 w 79"/>
              <a:gd name="T15" fmla="*/ 13248 h 35"/>
              <a:gd name="T16" fmla="*/ 26205 w 79"/>
              <a:gd name="T17" fmla="*/ 7360 h 35"/>
              <a:gd name="T18" fmla="*/ 35453 w 79"/>
              <a:gd name="T19" fmla="*/ 4416 h 35"/>
              <a:gd name="T20" fmla="*/ 47785 w 79"/>
              <a:gd name="T21" fmla="*/ 0 h 35"/>
              <a:gd name="T22" fmla="*/ 60116 w 79"/>
              <a:gd name="T23" fmla="*/ 0 h 35"/>
              <a:gd name="T24" fmla="*/ 60116 w 79"/>
              <a:gd name="T25" fmla="*/ 0 h 35"/>
              <a:gd name="T26" fmla="*/ 73989 w 79"/>
              <a:gd name="T27" fmla="*/ 0 h 35"/>
              <a:gd name="T28" fmla="*/ 84779 w 79"/>
              <a:gd name="T29" fmla="*/ 4416 h 35"/>
              <a:gd name="T30" fmla="*/ 94028 w 79"/>
              <a:gd name="T31" fmla="*/ 7360 h 35"/>
              <a:gd name="T32" fmla="*/ 104818 w 79"/>
              <a:gd name="T33" fmla="*/ 13248 h 35"/>
              <a:gd name="T34" fmla="*/ 112525 w 79"/>
              <a:gd name="T35" fmla="*/ 19136 h 35"/>
              <a:gd name="T36" fmla="*/ 117150 w 79"/>
              <a:gd name="T37" fmla="*/ 26497 h 35"/>
              <a:gd name="T38" fmla="*/ 118691 w 79"/>
              <a:gd name="T39" fmla="*/ 35329 h 35"/>
              <a:gd name="T40" fmla="*/ 121774 w 79"/>
              <a:gd name="T41" fmla="*/ 44161 h 35"/>
              <a:gd name="T42" fmla="*/ 121774 w 79"/>
              <a:gd name="T43" fmla="*/ 51521 h 35"/>
              <a:gd name="T44" fmla="*/ 16956 w 79"/>
              <a:gd name="T45" fmla="*/ 36801 h 35"/>
              <a:gd name="T46" fmla="*/ 104818 w 79"/>
              <a:gd name="T47" fmla="*/ 36801 h 35"/>
              <a:gd name="T48" fmla="*/ 104818 w 79"/>
              <a:gd name="T49" fmla="*/ 36801 h 35"/>
              <a:gd name="T50" fmla="*/ 101735 w 79"/>
              <a:gd name="T51" fmla="*/ 30913 h 35"/>
              <a:gd name="T52" fmla="*/ 98652 w 79"/>
              <a:gd name="T53" fmla="*/ 27969 h 35"/>
              <a:gd name="T54" fmla="*/ 89404 w 79"/>
              <a:gd name="T55" fmla="*/ 20608 h 35"/>
              <a:gd name="T56" fmla="*/ 75531 w 79"/>
              <a:gd name="T57" fmla="*/ 16192 h 35"/>
              <a:gd name="T58" fmla="*/ 60116 w 79"/>
              <a:gd name="T59" fmla="*/ 14720 h 35"/>
              <a:gd name="T60" fmla="*/ 60116 w 79"/>
              <a:gd name="T61" fmla="*/ 14720 h 35"/>
              <a:gd name="T62" fmla="*/ 44702 w 79"/>
              <a:gd name="T63" fmla="*/ 16192 h 35"/>
              <a:gd name="T64" fmla="*/ 32370 w 79"/>
              <a:gd name="T65" fmla="*/ 20608 h 35"/>
              <a:gd name="T66" fmla="*/ 23122 w 79"/>
              <a:gd name="T67" fmla="*/ 27969 h 35"/>
              <a:gd name="T68" fmla="*/ 18497 w 79"/>
              <a:gd name="T69" fmla="*/ 30913 h 35"/>
              <a:gd name="T70" fmla="*/ 16956 w 79"/>
              <a:gd name="T71" fmla="*/ 36801 h 35"/>
              <a:gd name="T72" fmla="*/ 16956 w 79"/>
              <a:gd name="T73" fmla="*/ 36801 h 3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9" h="35">
                <a:moveTo>
                  <a:pt x="79" y="35"/>
                </a:moveTo>
                <a:lnTo>
                  <a:pt x="0" y="35"/>
                </a:lnTo>
                <a:lnTo>
                  <a:pt x="0" y="30"/>
                </a:lnTo>
                <a:lnTo>
                  <a:pt x="1" y="24"/>
                </a:lnTo>
                <a:lnTo>
                  <a:pt x="2" y="18"/>
                </a:lnTo>
                <a:lnTo>
                  <a:pt x="6" y="13"/>
                </a:lnTo>
                <a:lnTo>
                  <a:pt x="11" y="9"/>
                </a:lnTo>
                <a:lnTo>
                  <a:pt x="17" y="5"/>
                </a:lnTo>
                <a:lnTo>
                  <a:pt x="23" y="3"/>
                </a:lnTo>
                <a:lnTo>
                  <a:pt x="31" y="0"/>
                </a:lnTo>
                <a:lnTo>
                  <a:pt x="39" y="0"/>
                </a:lnTo>
                <a:lnTo>
                  <a:pt x="48" y="0"/>
                </a:lnTo>
                <a:lnTo>
                  <a:pt x="55" y="3"/>
                </a:lnTo>
                <a:lnTo>
                  <a:pt x="61" y="5"/>
                </a:lnTo>
                <a:lnTo>
                  <a:pt x="68" y="9"/>
                </a:lnTo>
                <a:lnTo>
                  <a:pt x="73" y="13"/>
                </a:lnTo>
                <a:lnTo>
                  <a:pt x="76" y="18"/>
                </a:lnTo>
                <a:lnTo>
                  <a:pt x="77" y="24"/>
                </a:lnTo>
                <a:lnTo>
                  <a:pt x="79" y="30"/>
                </a:lnTo>
                <a:lnTo>
                  <a:pt x="79" y="35"/>
                </a:lnTo>
                <a:close/>
                <a:moveTo>
                  <a:pt x="11" y="25"/>
                </a:moveTo>
                <a:lnTo>
                  <a:pt x="68" y="25"/>
                </a:lnTo>
                <a:lnTo>
                  <a:pt x="66" y="21"/>
                </a:lnTo>
                <a:lnTo>
                  <a:pt x="64" y="19"/>
                </a:lnTo>
                <a:lnTo>
                  <a:pt x="58" y="14"/>
                </a:lnTo>
                <a:lnTo>
                  <a:pt x="49" y="11"/>
                </a:lnTo>
                <a:lnTo>
                  <a:pt x="39" y="10"/>
                </a:lnTo>
                <a:lnTo>
                  <a:pt x="29" y="11"/>
                </a:lnTo>
                <a:lnTo>
                  <a:pt x="21" y="14"/>
                </a:lnTo>
                <a:lnTo>
                  <a:pt x="15" y="19"/>
                </a:lnTo>
                <a:lnTo>
                  <a:pt x="12" y="21"/>
                </a:lnTo>
                <a:lnTo>
                  <a:pt x="11" y="2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35" name="Freeform 1197">
            <a:extLst>
              <a:ext uri="{FF2B5EF4-FFF2-40B4-BE49-F238E27FC236}">
                <a16:creationId xmlns:a16="http://schemas.microsoft.com/office/drawing/2014/main" id="{4FF7DDEF-623D-4544-8695-01F4BA816019}"/>
              </a:ext>
            </a:extLst>
          </p:cNvPr>
          <p:cNvSpPr>
            <a:spLocks/>
          </p:cNvSpPr>
          <p:nvPr/>
        </p:nvSpPr>
        <p:spPr bwMode="auto">
          <a:xfrm>
            <a:off x="3856567" y="2167467"/>
            <a:ext cx="101600" cy="76200"/>
          </a:xfrm>
          <a:custGeom>
            <a:avLst/>
            <a:gdLst>
              <a:gd name="T0" fmla="*/ 30294 w 47"/>
              <a:gd name="T1" fmla="*/ 56203 h 36"/>
              <a:gd name="T2" fmla="*/ 0 w 47"/>
              <a:gd name="T3" fmla="*/ 28102 h 36"/>
              <a:gd name="T4" fmla="*/ 12755 w 47"/>
              <a:gd name="T5" fmla="*/ 15612 h 36"/>
              <a:gd name="T6" fmla="*/ 30294 w 47"/>
              <a:gd name="T7" fmla="*/ 32785 h 36"/>
              <a:gd name="T8" fmla="*/ 63776 w 47"/>
              <a:gd name="T9" fmla="*/ 0 h 36"/>
              <a:gd name="T10" fmla="*/ 74937 w 47"/>
              <a:gd name="T11" fmla="*/ 12490 h 36"/>
              <a:gd name="T12" fmla="*/ 30294 w 47"/>
              <a:gd name="T13" fmla="*/ 56203 h 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7" h="36">
                <a:moveTo>
                  <a:pt x="19" y="36"/>
                </a:moveTo>
                <a:lnTo>
                  <a:pt x="0" y="18"/>
                </a:lnTo>
                <a:lnTo>
                  <a:pt x="8" y="10"/>
                </a:lnTo>
                <a:lnTo>
                  <a:pt x="19" y="21"/>
                </a:lnTo>
                <a:lnTo>
                  <a:pt x="40" y="0"/>
                </a:lnTo>
                <a:lnTo>
                  <a:pt x="47" y="8"/>
                </a:lnTo>
                <a:lnTo>
                  <a:pt x="19" y="3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36" name="Freeform 1198">
            <a:extLst>
              <a:ext uri="{FF2B5EF4-FFF2-40B4-BE49-F238E27FC236}">
                <a16:creationId xmlns:a16="http://schemas.microsoft.com/office/drawing/2014/main" id="{C4DE8805-B57D-4BD4-B8F7-CC036D856771}"/>
              </a:ext>
            </a:extLst>
          </p:cNvPr>
          <p:cNvSpPr>
            <a:spLocks/>
          </p:cNvSpPr>
          <p:nvPr/>
        </p:nvSpPr>
        <p:spPr bwMode="auto">
          <a:xfrm>
            <a:off x="4288367" y="2167467"/>
            <a:ext cx="99484" cy="107951"/>
          </a:xfrm>
          <a:custGeom>
            <a:avLst/>
            <a:gdLst>
              <a:gd name="T0" fmla="*/ 38233 w 49"/>
              <a:gd name="T1" fmla="*/ 79623 h 50"/>
              <a:gd name="T2" fmla="*/ 38233 w 49"/>
              <a:gd name="T3" fmla="*/ 79623 h 50"/>
              <a:gd name="T4" fmla="*/ 30587 w 49"/>
              <a:gd name="T5" fmla="*/ 79623 h 50"/>
              <a:gd name="T6" fmla="*/ 22940 w 49"/>
              <a:gd name="T7" fmla="*/ 74846 h 50"/>
              <a:gd name="T8" fmla="*/ 16823 w 49"/>
              <a:gd name="T9" fmla="*/ 73253 h 50"/>
              <a:gd name="T10" fmla="*/ 10705 w 49"/>
              <a:gd name="T11" fmla="*/ 66883 h 50"/>
              <a:gd name="T12" fmla="*/ 6117 w 49"/>
              <a:gd name="T13" fmla="*/ 60513 h 50"/>
              <a:gd name="T14" fmla="*/ 4588 w 49"/>
              <a:gd name="T15" fmla="*/ 55736 h 50"/>
              <a:gd name="T16" fmla="*/ 0 w 49"/>
              <a:gd name="T17" fmla="*/ 47774 h 50"/>
              <a:gd name="T18" fmla="*/ 0 w 49"/>
              <a:gd name="T19" fmla="*/ 39812 h 50"/>
              <a:gd name="T20" fmla="*/ 0 w 49"/>
              <a:gd name="T21" fmla="*/ 39812 h 50"/>
              <a:gd name="T22" fmla="*/ 0 w 49"/>
              <a:gd name="T23" fmla="*/ 31849 h 50"/>
              <a:gd name="T24" fmla="*/ 4588 w 49"/>
              <a:gd name="T25" fmla="*/ 23887 h 50"/>
              <a:gd name="T26" fmla="*/ 6117 w 49"/>
              <a:gd name="T27" fmla="*/ 17517 h 50"/>
              <a:gd name="T28" fmla="*/ 10705 w 49"/>
              <a:gd name="T29" fmla="*/ 12740 h 50"/>
              <a:gd name="T30" fmla="*/ 16823 w 49"/>
              <a:gd name="T31" fmla="*/ 6370 h 50"/>
              <a:gd name="T32" fmla="*/ 22940 w 49"/>
              <a:gd name="T33" fmla="*/ 4777 h 50"/>
              <a:gd name="T34" fmla="*/ 30587 w 49"/>
              <a:gd name="T35" fmla="*/ 0 h 50"/>
              <a:gd name="T36" fmla="*/ 38233 w 49"/>
              <a:gd name="T37" fmla="*/ 0 h 50"/>
              <a:gd name="T38" fmla="*/ 38233 w 49"/>
              <a:gd name="T39" fmla="*/ 0 h 50"/>
              <a:gd name="T40" fmla="*/ 45880 w 49"/>
              <a:gd name="T41" fmla="*/ 0 h 50"/>
              <a:gd name="T42" fmla="*/ 53526 w 49"/>
              <a:gd name="T43" fmla="*/ 4777 h 50"/>
              <a:gd name="T44" fmla="*/ 58114 w 49"/>
              <a:gd name="T45" fmla="*/ 6370 h 50"/>
              <a:gd name="T46" fmla="*/ 64232 w 49"/>
              <a:gd name="T47" fmla="*/ 12740 h 50"/>
              <a:gd name="T48" fmla="*/ 70349 w 49"/>
              <a:gd name="T49" fmla="*/ 17517 h 50"/>
              <a:gd name="T50" fmla="*/ 71878 w 49"/>
              <a:gd name="T51" fmla="*/ 23887 h 50"/>
              <a:gd name="T52" fmla="*/ 74937 w 49"/>
              <a:gd name="T53" fmla="*/ 31849 h 50"/>
              <a:gd name="T54" fmla="*/ 74937 w 49"/>
              <a:gd name="T55" fmla="*/ 39812 h 50"/>
              <a:gd name="T56" fmla="*/ 61173 w 49"/>
              <a:gd name="T57" fmla="*/ 39812 h 50"/>
              <a:gd name="T58" fmla="*/ 61173 w 49"/>
              <a:gd name="T59" fmla="*/ 39812 h 50"/>
              <a:gd name="T60" fmla="*/ 58114 w 49"/>
              <a:gd name="T61" fmla="*/ 30257 h 50"/>
              <a:gd name="T62" fmla="*/ 53526 w 49"/>
              <a:gd name="T63" fmla="*/ 23887 h 50"/>
              <a:gd name="T64" fmla="*/ 47409 w 49"/>
              <a:gd name="T65" fmla="*/ 17517 h 50"/>
              <a:gd name="T66" fmla="*/ 38233 w 49"/>
              <a:gd name="T67" fmla="*/ 15925 h 50"/>
              <a:gd name="T68" fmla="*/ 38233 w 49"/>
              <a:gd name="T69" fmla="*/ 15925 h 50"/>
              <a:gd name="T70" fmla="*/ 29057 w 49"/>
              <a:gd name="T71" fmla="*/ 17517 h 50"/>
              <a:gd name="T72" fmla="*/ 22940 w 49"/>
              <a:gd name="T73" fmla="*/ 23887 h 50"/>
              <a:gd name="T74" fmla="*/ 16823 w 49"/>
              <a:gd name="T75" fmla="*/ 30257 h 50"/>
              <a:gd name="T76" fmla="*/ 15293 w 49"/>
              <a:gd name="T77" fmla="*/ 39812 h 50"/>
              <a:gd name="T78" fmla="*/ 15293 w 49"/>
              <a:gd name="T79" fmla="*/ 39812 h 50"/>
              <a:gd name="T80" fmla="*/ 16823 w 49"/>
              <a:gd name="T81" fmla="*/ 49366 h 50"/>
              <a:gd name="T82" fmla="*/ 22940 w 49"/>
              <a:gd name="T83" fmla="*/ 55736 h 50"/>
              <a:gd name="T84" fmla="*/ 29057 w 49"/>
              <a:gd name="T85" fmla="*/ 60513 h 50"/>
              <a:gd name="T86" fmla="*/ 38233 w 49"/>
              <a:gd name="T87" fmla="*/ 63698 h 50"/>
              <a:gd name="T88" fmla="*/ 38233 w 49"/>
              <a:gd name="T89" fmla="*/ 79623 h 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 h="50">
                <a:moveTo>
                  <a:pt x="25" y="50"/>
                </a:moveTo>
                <a:lnTo>
                  <a:pt x="25" y="50"/>
                </a:lnTo>
                <a:lnTo>
                  <a:pt x="20" y="50"/>
                </a:lnTo>
                <a:lnTo>
                  <a:pt x="15" y="47"/>
                </a:lnTo>
                <a:lnTo>
                  <a:pt x="11" y="46"/>
                </a:lnTo>
                <a:lnTo>
                  <a:pt x="7" y="42"/>
                </a:lnTo>
                <a:lnTo>
                  <a:pt x="4" y="38"/>
                </a:lnTo>
                <a:lnTo>
                  <a:pt x="3" y="35"/>
                </a:lnTo>
                <a:lnTo>
                  <a:pt x="0" y="30"/>
                </a:lnTo>
                <a:lnTo>
                  <a:pt x="0" y="25"/>
                </a:lnTo>
                <a:lnTo>
                  <a:pt x="0" y="20"/>
                </a:lnTo>
                <a:lnTo>
                  <a:pt x="3" y="15"/>
                </a:lnTo>
                <a:lnTo>
                  <a:pt x="4" y="11"/>
                </a:lnTo>
                <a:lnTo>
                  <a:pt x="7" y="8"/>
                </a:lnTo>
                <a:lnTo>
                  <a:pt x="11" y="4"/>
                </a:lnTo>
                <a:lnTo>
                  <a:pt x="15" y="3"/>
                </a:lnTo>
                <a:lnTo>
                  <a:pt x="20" y="0"/>
                </a:lnTo>
                <a:lnTo>
                  <a:pt x="25" y="0"/>
                </a:lnTo>
                <a:lnTo>
                  <a:pt x="30" y="0"/>
                </a:lnTo>
                <a:lnTo>
                  <a:pt x="35" y="3"/>
                </a:lnTo>
                <a:lnTo>
                  <a:pt x="38" y="4"/>
                </a:lnTo>
                <a:lnTo>
                  <a:pt x="42" y="8"/>
                </a:lnTo>
                <a:lnTo>
                  <a:pt x="46" y="11"/>
                </a:lnTo>
                <a:lnTo>
                  <a:pt x="47" y="15"/>
                </a:lnTo>
                <a:lnTo>
                  <a:pt x="49" y="20"/>
                </a:lnTo>
                <a:lnTo>
                  <a:pt x="49" y="25"/>
                </a:lnTo>
                <a:lnTo>
                  <a:pt x="40" y="25"/>
                </a:lnTo>
                <a:lnTo>
                  <a:pt x="38" y="19"/>
                </a:lnTo>
                <a:lnTo>
                  <a:pt x="35" y="15"/>
                </a:lnTo>
                <a:lnTo>
                  <a:pt x="31" y="11"/>
                </a:lnTo>
                <a:lnTo>
                  <a:pt x="25" y="10"/>
                </a:lnTo>
                <a:lnTo>
                  <a:pt x="19" y="11"/>
                </a:lnTo>
                <a:lnTo>
                  <a:pt x="15" y="15"/>
                </a:lnTo>
                <a:lnTo>
                  <a:pt x="11" y="19"/>
                </a:lnTo>
                <a:lnTo>
                  <a:pt x="10" y="25"/>
                </a:lnTo>
                <a:lnTo>
                  <a:pt x="11" y="31"/>
                </a:lnTo>
                <a:lnTo>
                  <a:pt x="15" y="35"/>
                </a:lnTo>
                <a:lnTo>
                  <a:pt x="19" y="38"/>
                </a:lnTo>
                <a:lnTo>
                  <a:pt x="25" y="40"/>
                </a:lnTo>
                <a:lnTo>
                  <a:pt x="25" y="5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37" name="Freeform 1199">
            <a:extLst>
              <a:ext uri="{FF2B5EF4-FFF2-40B4-BE49-F238E27FC236}">
                <a16:creationId xmlns:a16="http://schemas.microsoft.com/office/drawing/2014/main" id="{FC7C1F7E-ABB0-4F8E-9BD1-730F3336CDCC}"/>
              </a:ext>
            </a:extLst>
          </p:cNvPr>
          <p:cNvSpPr>
            <a:spLocks/>
          </p:cNvSpPr>
          <p:nvPr/>
        </p:nvSpPr>
        <p:spPr bwMode="auto">
          <a:xfrm>
            <a:off x="4351868" y="2199217"/>
            <a:ext cx="80433" cy="76200"/>
          </a:xfrm>
          <a:custGeom>
            <a:avLst/>
            <a:gdLst>
              <a:gd name="T0" fmla="*/ 21857 w 39"/>
              <a:gd name="T1" fmla="*/ 56203 h 35"/>
              <a:gd name="T2" fmla="*/ 0 w 39"/>
              <a:gd name="T3" fmla="*/ 56203 h 35"/>
              <a:gd name="T4" fmla="*/ 0 w 39"/>
              <a:gd name="T5" fmla="*/ 24087 h 35"/>
              <a:gd name="T6" fmla="*/ 29663 w 39"/>
              <a:gd name="T7" fmla="*/ 24087 h 35"/>
              <a:gd name="T8" fmla="*/ 29663 w 39"/>
              <a:gd name="T9" fmla="*/ 36933 h 35"/>
              <a:gd name="T10" fmla="*/ 29663 w 39"/>
              <a:gd name="T11" fmla="*/ 36933 h 35"/>
              <a:gd name="T12" fmla="*/ 35908 w 39"/>
              <a:gd name="T13" fmla="*/ 35328 h 35"/>
              <a:gd name="T14" fmla="*/ 42153 w 39"/>
              <a:gd name="T15" fmla="*/ 30510 h 35"/>
              <a:gd name="T16" fmla="*/ 43714 w 39"/>
              <a:gd name="T17" fmla="*/ 24087 h 35"/>
              <a:gd name="T18" fmla="*/ 45276 w 39"/>
              <a:gd name="T19" fmla="*/ 16058 h 35"/>
              <a:gd name="T20" fmla="*/ 45276 w 39"/>
              <a:gd name="T21" fmla="*/ 0 h 35"/>
              <a:gd name="T22" fmla="*/ 60888 w 39"/>
              <a:gd name="T23" fmla="*/ 0 h 35"/>
              <a:gd name="T24" fmla="*/ 60888 w 39"/>
              <a:gd name="T25" fmla="*/ 16058 h 35"/>
              <a:gd name="T26" fmla="*/ 60888 w 39"/>
              <a:gd name="T27" fmla="*/ 16058 h 35"/>
              <a:gd name="T28" fmla="*/ 60888 w 39"/>
              <a:gd name="T29" fmla="*/ 24087 h 35"/>
              <a:gd name="T30" fmla="*/ 57766 w 39"/>
              <a:gd name="T31" fmla="*/ 32116 h 35"/>
              <a:gd name="T32" fmla="*/ 54643 w 39"/>
              <a:gd name="T33" fmla="*/ 36933 h 35"/>
              <a:gd name="T34" fmla="*/ 49959 w 39"/>
              <a:gd name="T35" fmla="*/ 43357 h 35"/>
              <a:gd name="T36" fmla="*/ 43714 w 39"/>
              <a:gd name="T37" fmla="*/ 49780 h 35"/>
              <a:gd name="T38" fmla="*/ 37470 w 39"/>
              <a:gd name="T39" fmla="*/ 51386 h 35"/>
              <a:gd name="T40" fmla="*/ 29663 w 39"/>
              <a:gd name="T41" fmla="*/ 56203 h 35"/>
              <a:gd name="T42" fmla="*/ 21857 w 39"/>
              <a:gd name="T43" fmla="*/ 56203 h 35"/>
              <a:gd name="T44" fmla="*/ 21857 w 39"/>
              <a:gd name="T45" fmla="*/ 56203 h 3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9" h="35">
                <a:moveTo>
                  <a:pt x="14" y="35"/>
                </a:moveTo>
                <a:lnTo>
                  <a:pt x="0" y="35"/>
                </a:lnTo>
                <a:lnTo>
                  <a:pt x="0" y="15"/>
                </a:lnTo>
                <a:lnTo>
                  <a:pt x="19" y="15"/>
                </a:lnTo>
                <a:lnTo>
                  <a:pt x="19" y="23"/>
                </a:lnTo>
                <a:lnTo>
                  <a:pt x="23" y="22"/>
                </a:lnTo>
                <a:lnTo>
                  <a:pt x="27" y="19"/>
                </a:lnTo>
                <a:lnTo>
                  <a:pt x="28" y="15"/>
                </a:lnTo>
                <a:lnTo>
                  <a:pt x="29" y="10"/>
                </a:lnTo>
                <a:lnTo>
                  <a:pt x="29" y="0"/>
                </a:lnTo>
                <a:lnTo>
                  <a:pt x="39" y="0"/>
                </a:lnTo>
                <a:lnTo>
                  <a:pt x="39" y="10"/>
                </a:lnTo>
                <a:lnTo>
                  <a:pt x="39" y="15"/>
                </a:lnTo>
                <a:lnTo>
                  <a:pt x="37" y="20"/>
                </a:lnTo>
                <a:lnTo>
                  <a:pt x="35" y="23"/>
                </a:lnTo>
                <a:lnTo>
                  <a:pt x="32" y="27"/>
                </a:lnTo>
                <a:lnTo>
                  <a:pt x="28" y="31"/>
                </a:lnTo>
                <a:lnTo>
                  <a:pt x="24" y="32"/>
                </a:lnTo>
                <a:lnTo>
                  <a:pt x="19" y="35"/>
                </a:lnTo>
                <a:lnTo>
                  <a:pt x="14" y="3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38" name="Freeform 1200">
            <a:extLst>
              <a:ext uri="{FF2B5EF4-FFF2-40B4-BE49-F238E27FC236}">
                <a16:creationId xmlns:a16="http://schemas.microsoft.com/office/drawing/2014/main" id="{B8D2D8C0-A6ED-494C-9E69-2C58710E8083}"/>
              </a:ext>
            </a:extLst>
          </p:cNvPr>
          <p:cNvSpPr>
            <a:spLocks noEditPoints="1"/>
          </p:cNvSpPr>
          <p:nvPr/>
        </p:nvSpPr>
        <p:spPr bwMode="auto">
          <a:xfrm>
            <a:off x="4256618" y="2281768"/>
            <a:ext cx="162983" cy="80433"/>
          </a:xfrm>
          <a:custGeom>
            <a:avLst/>
            <a:gdLst>
              <a:gd name="T0" fmla="*/ 121774 w 79"/>
              <a:gd name="T1" fmla="*/ 60888 h 40"/>
              <a:gd name="T2" fmla="*/ 0 w 79"/>
              <a:gd name="T3" fmla="*/ 60888 h 40"/>
              <a:gd name="T4" fmla="*/ 0 w 79"/>
              <a:gd name="T5" fmla="*/ 45666 h 40"/>
              <a:gd name="T6" fmla="*/ 0 w 79"/>
              <a:gd name="T7" fmla="*/ 45666 h 40"/>
              <a:gd name="T8" fmla="*/ 3083 w 79"/>
              <a:gd name="T9" fmla="*/ 36533 h 40"/>
              <a:gd name="T10" fmla="*/ 4624 w 79"/>
              <a:gd name="T11" fmla="*/ 27400 h 40"/>
              <a:gd name="T12" fmla="*/ 9249 w 79"/>
              <a:gd name="T13" fmla="*/ 19789 h 40"/>
              <a:gd name="T14" fmla="*/ 16956 w 79"/>
              <a:gd name="T15" fmla="*/ 13700 h 40"/>
              <a:gd name="T16" fmla="*/ 27746 w 79"/>
              <a:gd name="T17" fmla="*/ 7611 h 40"/>
              <a:gd name="T18" fmla="*/ 36995 w 79"/>
              <a:gd name="T19" fmla="*/ 4567 h 40"/>
              <a:gd name="T20" fmla="*/ 47785 w 79"/>
              <a:gd name="T21" fmla="*/ 0 h 40"/>
              <a:gd name="T22" fmla="*/ 61658 w 79"/>
              <a:gd name="T23" fmla="*/ 0 h 40"/>
              <a:gd name="T24" fmla="*/ 61658 w 79"/>
              <a:gd name="T25" fmla="*/ 0 h 40"/>
              <a:gd name="T26" fmla="*/ 73989 w 79"/>
              <a:gd name="T27" fmla="*/ 0 h 40"/>
              <a:gd name="T28" fmla="*/ 86321 w 79"/>
              <a:gd name="T29" fmla="*/ 4567 h 40"/>
              <a:gd name="T30" fmla="*/ 95569 w 79"/>
              <a:gd name="T31" fmla="*/ 7611 h 40"/>
              <a:gd name="T32" fmla="*/ 104818 w 79"/>
              <a:gd name="T33" fmla="*/ 13700 h 40"/>
              <a:gd name="T34" fmla="*/ 112525 w 79"/>
              <a:gd name="T35" fmla="*/ 19789 h 40"/>
              <a:gd name="T36" fmla="*/ 118691 w 79"/>
              <a:gd name="T37" fmla="*/ 27400 h 40"/>
              <a:gd name="T38" fmla="*/ 120233 w 79"/>
              <a:gd name="T39" fmla="*/ 36533 h 40"/>
              <a:gd name="T40" fmla="*/ 121774 w 79"/>
              <a:gd name="T41" fmla="*/ 45666 h 40"/>
              <a:gd name="T42" fmla="*/ 121774 w 79"/>
              <a:gd name="T43" fmla="*/ 60888 h 40"/>
              <a:gd name="T44" fmla="*/ 15414 w 79"/>
              <a:gd name="T45" fmla="*/ 45666 h 40"/>
              <a:gd name="T46" fmla="*/ 106360 w 79"/>
              <a:gd name="T47" fmla="*/ 45666 h 40"/>
              <a:gd name="T48" fmla="*/ 106360 w 79"/>
              <a:gd name="T49" fmla="*/ 45666 h 40"/>
              <a:gd name="T50" fmla="*/ 106360 w 79"/>
              <a:gd name="T51" fmla="*/ 39577 h 40"/>
              <a:gd name="T52" fmla="*/ 103277 w 79"/>
              <a:gd name="T53" fmla="*/ 35011 h 40"/>
              <a:gd name="T54" fmla="*/ 98652 w 79"/>
              <a:gd name="T55" fmla="*/ 28922 h 40"/>
              <a:gd name="T56" fmla="*/ 94028 w 79"/>
              <a:gd name="T57" fmla="*/ 22833 h 40"/>
              <a:gd name="T58" fmla="*/ 87862 w 79"/>
              <a:gd name="T59" fmla="*/ 21311 h 40"/>
              <a:gd name="T60" fmla="*/ 80155 w 79"/>
              <a:gd name="T61" fmla="*/ 18266 h 40"/>
              <a:gd name="T62" fmla="*/ 70906 w 79"/>
              <a:gd name="T63" fmla="*/ 15222 h 40"/>
              <a:gd name="T64" fmla="*/ 61658 w 79"/>
              <a:gd name="T65" fmla="*/ 15222 h 40"/>
              <a:gd name="T66" fmla="*/ 61658 w 79"/>
              <a:gd name="T67" fmla="*/ 15222 h 40"/>
              <a:gd name="T68" fmla="*/ 52409 w 79"/>
              <a:gd name="T69" fmla="*/ 15222 h 40"/>
              <a:gd name="T70" fmla="*/ 41619 w 79"/>
              <a:gd name="T71" fmla="*/ 18266 h 40"/>
              <a:gd name="T72" fmla="*/ 33912 w 79"/>
              <a:gd name="T73" fmla="*/ 21311 h 40"/>
              <a:gd name="T74" fmla="*/ 29287 w 79"/>
              <a:gd name="T75" fmla="*/ 22833 h 40"/>
              <a:gd name="T76" fmla="*/ 23122 w 79"/>
              <a:gd name="T77" fmla="*/ 28922 h 40"/>
              <a:gd name="T78" fmla="*/ 20039 w 79"/>
              <a:gd name="T79" fmla="*/ 35011 h 40"/>
              <a:gd name="T80" fmla="*/ 15414 w 79"/>
              <a:gd name="T81" fmla="*/ 39577 h 40"/>
              <a:gd name="T82" fmla="*/ 15414 w 79"/>
              <a:gd name="T83" fmla="*/ 45666 h 40"/>
              <a:gd name="T84" fmla="*/ 15414 w 79"/>
              <a:gd name="T85" fmla="*/ 45666 h 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9" h="40">
                <a:moveTo>
                  <a:pt x="79" y="40"/>
                </a:moveTo>
                <a:lnTo>
                  <a:pt x="0" y="40"/>
                </a:lnTo>
                <a:lnTo>
                  <a:pt x="0" y="30"/>
                </a:lnTo>
                <a:lnTo>
                  <a:pt x="2" y="24"/>
                </a:lnTo>
                <a:lnTo>
                  <a:pt x="3" y="18"/>
                </a:lnTo>
                <a:lnTo>
                  <a:pt x="6" y="13"/>
                </a:lnTo>
                <a:lnTo>
                  <a:pt x="11" y="9"/>
                </a:lnTo>
                <a:lnTo>
                  <a:pt x="18" y="5"/>
                </a:lnTo>
                <a:lnTo>
                  <a:pt x="24" y="3"/>
                </a:lnTo>
                <a:lnTo>
                  <a:pt x="31" y="0"/>
                </a:lnTo>
                <a:lnTo>
                  <a:pt x="40" y="0"/>
                </a:lnTo>
                <a:lnTo>
                  <a:pt x="48" y="0"/>
                </a:lnTo>
                <a:lnTo>
                  <a:pt x="56" y="3"/>
                </a:lnTo>
                <a:lnTo>
                  <a:pt x="62" y="5"/>
                </a:lnTo>
                <a:lnTo>
                  <a:pt x="68" y="9"/>
                </a:lnTo>
                <a:lnTo>
                  <a:pt x="73" y="13"/>
                </a:lnTo>
                <a:lnTo>
                  <a:pt x="77" y="18"/>
                </a:lnTo>
                <a:lnTo>
                  <a:pt x="78" y="24"/>
                </a:lnTo>
                <a:lnTo>
                  <a:pt x="79" y="30"/>
                </a:lnTo>
                <a:lnTo>
                  <a:pt x="79" y="40"/>
                </a:lnTo>
                <a:close/>
                <a:moveTo>
                  <a:pt x="10" y="30"/>
                </a:moveTo>
                <a:lnTo>
                  <a:pt x="69" y="30"/>
                </a:lnTo>
                <a:lnTo>
                  <a:pt x="69" y="26"/>
                </a:lnTo>
                <a:lnTo>
                  <a:pt x="67" y="23"/>
                </a:lnTo>
                <a:lnTo>
                  <a:pt x="64" y="19"/>
                </a:lnTo>
                <a:lnTo>
                  <a:pt x="61" y="15"/>
                </a:lnTo>
                <a:lnTo>
                  <a:pt x="57" y="14"/>
                </a:lnTo>
                <a:lnTo>
                  <a:pt x="52" y="12"/>
                </a:lnTo>
                <a:lnTo>
                  <a:pt x="46" y="10"/>
                </a:lnTo>
                <a:lnTo>
                  <a:pt x="40" y="10"/>
                </a:lnTo>
                <a:lnTo>
                  <a:pt x="34" y="10"/>
                </a:lnTo>
                <a:lnTo>
                  <a:pt x="27" y="12"/>
                </a:lnTo>
                <a:lnTo>
                  <a:pt x="22" y="14"/>
                </a:lnTo>
                <a:lnTo>
                  <a:pt x="19" y="15"/>
                </a:lnTo>
                <a:lnTo>
                  <a:pt x="15" y="19"/>
                </a:lnTo>
                <a:lnTo>
                  <a:pt x="13" y="23"/>
                </a:lnTo>
                <a:lnTo>
                  <a:pt x="10" y="26"/>
                </a:lnTo>
                <a:lnTo>
                  <a:pt x="10" y="3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39" name="Freeform 1201">
            <a:extLst>
              <a:ext uri="{FF2B5EF4-FFF2-40B4-BE49-F238E27FC236}">
                <a16:creationId xmlns:a16="http://schemas.microsoft.com/office/drawing/2014/main" id="{D6017A67-C5DF-4691-86D1-C576DAD3AE69}"/>
              </a:ext>
            </a:extLst>
          </p:cNvPr>
          <p:cNvSpPr>
            <a:spLocks noEditPoints="1"/>
          </p:cNvSpPr>
          <p:nvPr/>
        </p:nvSpPr>
        <p:spPr bwMode="auto">
          <a:xfrm>
            <a:off x="4781551" y="2150534"/>
            <a:ext cx="99483" cy="124884"/>
          </a:xfrm>
          <a:custGeom>
            <a:avLst/>
            <a:gdLst>
              <a:gd name="T0" fmla="*/ 38233 w 49"/>
              <a:gd name="T1" fmla="*/ 93672 h 60"/>
              <a:gd name="T2" fmla="*/ 38233 w 49"/>
              <a:gd name="T3" fmla="*/ 93672 h 60"/>
              <a:gd name="T4" fmla="*/ 44350 w 49"/>
              <a:gd name="T5" fmla="*/ 93672 h 60"/>
              <a:gd name="T6" fmla="*/ 51997 w 49"/>
              <a:gd name="T7" fmla="*/ 88988 h 60"/>
              <a:gd name="T8" fmla="*/ 58114 w 49"/>
              <a:gd name="T9" fmla="*/ 87427 h 60"/>
              <a:gd name="T10" fmla="*/ 64232 w 49"/>
              <a:gd name="T11" fmla="*/ 81182 h 60"/>
              <a:gd name="T12" fmla="*/ 68820 w 49"/>
              <a:gd name="T13" fmla="*/ 74938 h 60"/>
              <a:gd name="T14" fmla="*/ 71878 w 49"/>
              <a:gd name="T15" fmla="*/ 70254 h 60"/>
              <a:gd name="T16" fmla="*/ 74937 w 49"/>
              <a:gd name="T17" fmla="*/ 62448 h 60"/>
              <a:gd name="T18" fmla="*/ 74937 w 49"/>
              <a:gd name="T19" fmla="*/ 54642 h 60"/>
              <a:gd name="T20" fmla="*/ 74937 w 49"/>
              <a:gd name="T21" fmla="*/ 7806 h 60"/>
              <a:gd name="T22" fmla="*/ 59644 w 49"/>
              <a:gd name="T23" fmla="*/ 7806 h 60"/>
              <a:gd name="T24" fmla="*/ 59644 w 49"/>
              <a:gd name="T25" fmla="*/ 23418 h 60"/>
              <a:gd name="T26" fmla="*/ 44350 w 49"/>
              <a:gd name="T27" fmla="*/ 23418 h 60"/>
              <a:gd name="T28" fmla="*/ 44350 w 49"/>
              <a:gd name="T29" fmla="*/ 0 h 60"/>
              <a:gd name="T30" fmla="*/ 30587 w 49"/>
              <a:gd name="T31" fmla="*/ 0 h 60"/>
              <a:gd name="T32" fmla="*/ 30587 w 49"/>
              <a:gd name="T33" fmla="*/ 23418 h 60"/>
              <a:gd name="T34" fmla="*/ 15293 w 49"/>
              <a:gd name="T35" fmla="*/ 23418 h 60"/>
              <a:gd name="T36" fmla="*/ 15293 w 49"/>
              <a:gd name="T37" fmla="*/ 7806 h 60"/>
              <a:gd name="T38" fmla="*/ 0 w 49"/>
              <a:gd name="T39" fmla="*/ 7806 h 60"/>
              <a:gd name="T40" fmla="*/ 0 w 49"/>
              <a:gd name="T41" fmla="*/ 54642 h 60"/>
              <a:gd name="T42" fmla="*/ 0 w 49"/>
              <a:gd name="T43" fmla="*/ 54642 h 60"/>
              <a:gd name="T44" fmla="*/ 0 w 49"/>
              <a:gd name="T45" fmla="*/ 62448 h 60"/>
              <a:gd name="T46" fmla="*/ 3059 w 49"/>
              <a:gd name="T47" fmla="*/ 70254 h 60"/>
              <a:gd name="T48" fmla="*/ 6117 w 49"/>
              <a:gd name="T49" fmla="*/ 74938 h 60"/>
              <a:gd name="T50" fmla="*/ 10705 w 49"/>
              <a:gd name="T51" fmla="*/ 81182 h 60"/>
              <a:gd name="T52" fmla="*/ 16823 w 49"/>
              <a:gd name="T53" fmla="*/ 87427 h 60"/>
              <a:gd name="T54" fmla="*/ 22940 w 49"/>
              <a:gd name="T55" fmla="*/ 88988 h 60"/>
              <a:gd name="T56" fmla="*/ 30587 w 49"/>
              <a:gd name="T57" fmla="*/ 93672 h 60"/>
              <a:gd name="T58" fmla="*/ 38233 w 49"/>
              <a:gd name="T59" fmla="*/ 93672 h 60"/>
              <a:gd name="T60" fmla="*/ 38233 w 49"/>
              <a:gd name="T61" fmla="*/ 93672 h 60"/>
              <a:gd name="T62" fmla="*/ 38233 w 49"/>
              <a:gd name="T63" fmla="*/ 78060 h 60"/>
              <a:gd name="T64" fmla="*/ 38233 w 49"/>
              <a:gd name="T65" fmla="*/ 78060 h 60"/>
              <a:gd name="T66" fmla="*/ 30587 w 49"/>
              <a:gd name="T67" fmla="*/ 74938 h 60"/>
              <a:gd name="T68" fmla="*/ 24469 w 49"/>
              <a:gd name="T69" fmla="*/ 73376 h 60"/>
              <a:gd name="T70" fmla="*/ 18352 w 49"/>
              <a:gd name="T71" fmla="*/ 68693 h 60"/>
              <a:gd name="T72" fmla="*/ 16823 w 49"/>
              <a:gd name="T73" fmla="*/ 62448 h 60"/>
              <a:gd name="T74" fmla="*/ 58114 w 49"/>
              <a:gd name="T75" fmla="*/ 62448 h 60"/>
              <a:gd name="T76" fmla="*/ 58114 w 49"/>
              <a:gd name="T77" fmla="*/ 62448 h 60"/>
              <a:gd name="T78" fmla="*/ 56585 w 49"/>
              <a:gd name="T79" fmla="*/ 68693 h 60"/>
              <a:gd name="T80" fmla="*/ 50468 w 49"/>
              <a:gd name="T81" fmla="*/ 73376 h 60"/>
              <a:gd name="T82" fmla="*/ 44350 w 49"/>
              <a:gd name="T83" fmla="*/ 74938 h 60"/>
              <a:gd name="T84" fmla="*/ 38233 w 49"/>
              <a:gd name="T85" fmla="*/ 78060 h 60"/>
              <a:gd name="T86" fmla="*/ 38233 w 49"/>
              <a:gd name="T87" fmla="*/ 78060 h 60"/>
              <a:gd name="T88" fmla="*/ 15293 w 49"/>
              <a:gd name="T89" fmla="*/ 39030 h 60"/>
              <a:gd name="T90" fmla="*/ 59644 w 49"/>
              <a:gd name="T91" fmla="*/ 39030 h 60"/>
              <a:gd name="T92" fmla="*/ 59644 w 49"/>
              <a:gd name="T93" fmla="*/ 46836 h 60"/>
              <a:gd name="T94" fmla="*/ 15293 w 49"/>
              <a:gd name="T95" fmla="*/ 46836 h 60"/>
              <a:gd name="T96" fmla="*/ 15293 w 49"/>
              <a:gd name="T97" fmla="*/ 3903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49" h="60">
                <a:moveTo>
                  <a:pt x="25" y="60"/>
                </a:moveTo>
                <a:lnTo>
                  <a:pt x="25" y="60"/>
                </a:lnTo>
                <a:lnTo>
                  <a:pt x="29" y="60"/>
                </a:lnTo>
                <a:lnTo>
                  <a:pt x="34" y="57"/>
                </a:lnTo>
                <a:lnTo>
                  <a:pt x="38" y="56"/>
                </a:lnTo>
                <a:lnTo>
                  <a:pt x="42" y="52"/>
                </a:lnTo>
                <a:lnTo>
                  <a:pt x="45" y="48"/>
                </a:lnTo>
                <a:lnTo>
                  <a:pt x="47" y="45"/>
                </a:lnTo>
                <a:lnTo>
                  <a:pt x="49" y="40"/>
                </a:lnTo>
                <a:lnTo>
                  <a:pt x="49" y="35"/>
                </a:lnTo>
                <a:lnTo>
                  <a:pt x="49" y="5"/>
                </a:lnTo>
                <a:lnTo>
                  <a:pt x="39" y="5"/>
                </a:lnTo>
                <a:lnTo>
                  <a:pt x="39" y="15"/>
                </a:lnTo>
                <a:lnTo>
                  <a:pt x="29" y="15"/>
                </a:lnTo>
                <a:lnTo>
                  <a:pt x="29" y="0"/>
                </a:lnTo>
                <a:lnTo>
                  <a:pt x="20" y="0"/>
                </a:lnTo>
                <a:lnTo>
                  <a:pt x="20" y="15"/>
                </a:lnTo>
                <a:lnTo>
                  <a:pt x="10" y="15"/>
                </a:lnTo>
                <a:lnTo>
                  <a:pt x="10" y="5"/>
                </a:lnTo>
                <a:lnTo>
                  <a:pt x="0" y="5"/>
                </a:lnTo>
                <a:lnTo>
                  <a:pt x="0" y="35"/>
                </a:lnTo>
                <a:lnTo>
                  <a:pt x="0" y="40"/>
                </a:lnTo>
                <a:lnTo>
                  <a:pt x="2" y="45"/>
                </a:lnTo>
                <a:lnTo>
                  <a:pt x="4" y="48"/>
                </a:lnTo>
                <a:lnTo>
                  <a:pt x="7" y="52"/>
                </a:lnTo>
                <a:lnTo>
                  <a:pt x="11" y="56"/>
                </a:lnTo>
                <a:lnTo>
                  <a:pt x="15" y="57"/>
                </a:lnTo>
                <a:lnTo>
                  <a:pt x="20" y="60"/>
                </a:lnTo>
                <a:lnTo>
                  <a:pt x="25" y="60"/>
                </a:lnTo>
                <a:close/>
                <a:moveTo>
                  <a:pt x="25" y="50"/>
                </a:moveTo>
                <a:lnTo>
                  <a:pt x="25" y="50"/>
                </a:lnTo>
                <a:lnTo>
                  <a:pt x="20" y="48"/>
                </a:lnTo>
                <a:lnTo>
                  <a:pt x="16" y="47"/>
                </a:lnTo>
                <a:lnTo>
                  <a:pt x="12" y="44"/>
                </a:lnTo>
                <a:lnTo>
                  <a:pt x="11" y="40"/>
                </a:lnTo>
                <a:lnTo>
                  <a:pt x="38" y="40"/>
                </a:lnTo>
                <a:lnTo>
                  <a:pt x="37" y="44"/>
                </a:lnTo>
                <a:lnTo>
                  <a:pt x="33" y="47"/>
                </a:lnTo>
                <a:lnTo>
                  <a:pt x="29" y="48"/>
                </a:lnTo>
                <a:lnTo>
                  <a:pt x="25" y="50"/>
                </a:lnTo>
                <a:close/>
                <a:moveTo>
                  <a:pt x="10" y="25"/>
                </a:moveTo>
                <a:lnTo>
                  <a:pt x="39" y="25"/>
                </a:lnTo>
                <a:lnTo>
                  <a:pt x="39" y="30"/>
                </a:lnTo>
                <a:lnTo>
                  <a:pt x="10" y="30"/>
                </a:lnTo>
                <a:lnTo>
                  <a:pt x="10" y="2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40" name="Freeform 1202">
            <a:extLst>
              <a:ext uri="{FF2B5EF4-FFF2-40B4-BE49-F238E27FC236}">
                <a16:creationId xmlns:a16="http://schemas.microsoft.com/office/drawing/2014/main" id="{8C9B24E9-92B3-4A46-B1BE-415F1F0946E4}"/>
              </a:ext>
            </a:extLst>
          </p:cNvPr>
          <p:cNvSpPr>
            <a:spLocks noEditPoints="1"/>
          </p:cNvSpPr>
          <p:nvPr/>
        </p:nvSpPr>
        <p:spPr bwMode="auto">
          <a:xfrm>
            <a:off x="4749800" y="2281768"/>
            <a:ext cx="162984" cy="80433"/>
          </a:xfrm>
          <a:custGeom>
            <a:avLst/>
            <a:gdLst>
              <a:gd name="T0" fmla="*/ 61658 w 79"/>
              <a:gd name="T1" fmla="*/ 0 h 40"/>
              <a:gd name="T2" fmla="*/ 61658 w 79"/>
              <a:gd name="T3" fmla="*/ 0 h 40"/>
              <a:gd name="T4" fmla="*/ 47785 w 79"/>
              <a:gd name="T5" fmla="*/ 0 h 40"/>
              <a:gd name="T6" fmla="*/ 35453 w 79"/>
              <a:gd name="T7" fmla="*/ 4567 h 40"/>
              <a:gd name="T8" fmla="*/ 26205 w 79"/>
              <a:gd name="T9" fmla="*/ 7611 h 40"/>
              <a:gd name="T10" fmla="*/ 16956 w 79"/>
              <a:gd name="T11" fmla="*/ 13700 h 40"/>
              <a:gd name="T12" fmla="*/ 9249 w 79"/>
              <a:gd name="T13" fmla="*/ 19789 h 40"/>
              <a:gd name="T14" fmla="*/ 4624 w 79"/>
              <a:gd name="T15" fmla="*/ 27400 h 40"/>
              <a:gd name="T16" fmla="*/ 1541 w 79"/>
              <a:gd name="T17" fmla="*/ 36533 h 40"/>
              <a:gd name="T18" fmla="*/ 0 w 79"/>
              <a:gd name="T19" fmla="*/ 45666 h 40"/>
              <a:gd name="T20" fmla="*/ 0 w 79"/>
              <a:gd name="T21" fmla="*/ 60888 h 40"/>
              <a:gd name="T22" fmla="*/ 121774 w 79"/>
              <a:gd name="T23" fmla="*/ 60888 h 40"/>
              <a:gd name="T24" fmla="*/ 121774 w 79"/>
              <a:gd name="T25" fmla="*/ 45666 h 40"/>
              <a:gd name="T26" fmla="*/ 121774 w 79"/>
              <a:gd name="T27" fmla="*/ 45666 h 40"/>
              <a:gd name="T28" fmla="*/ 120233 w 79"/>
              <a:gd name="T29" fmla="*/ 36533 h 40"/>
              <a:gd name="T30" fmla="*/ 118691 w 79"/>
              <a:gd name="T31" fmla="*/ 27400 h 40"/>
              <a:gd name="T32" fmla="*/ 112525 w 79"/>
              <a:gd name="T33" fmla="*/ 19789 h 40"/>
              <a:gd name="T34" fmla="*/ 104818 w 79"/>
              <a:gd name="T35" fmla="*/ 13700 h 40"/>
              <a:gd name="T36" fmla="*/ 95569 w 79"/>
              <a:gd name="T37" fmla="*/ 7611 h 40"/>
              <a:gd name="T38" fmla="*/ 86321 w 79"/>
              <a:gd name="T39" fmla="*/ 4567 h 40"/>
              <a:gd name="T40" fmla="*/ 73989 w 79"/>
              <a:gd name="T41" fmla="*/ 0 h 40"/>
              <a:gd name="T42" fmla="*/ 61658 w 79"/>
              <a:gd name="T43" fmla="*/ 0 h 40"/>
              <a:gd name="T44" fmla="*/ 61658 w 79"/>
              <a:gd name="T45" fmla="*/ 0 h 40"/>
              <a:gd name="T46" fmla="*/ 75531 w 79"/>
              <a:gd name="T47" fmla="*/ 18266 h 40"/>
              <a:gd name="T48" fmla="*/ 61658 w 79"/>
              <a:gd name="T49" fmla="*/ 39577 h 40"/>
              <a:gd name="T50" fmla="*/ 46243 w 79"/>
              <a:gd name="T51" fmla="*/ 18266 h 40"/>
              <a:gd name="T52" fmla="*/ 46243 w 79"/>
              <a:gd name="T53" fmla="*/ 18266 h 40"/>
              <a:gd name="T54" fmla="*/ 61658 w 79"/>
              <a:gd name="T55" fmla="*/ 15222 h 40"/>
              <a:gd name="T56" fmla="*/ 61658 w 79"/>
              <a:gd name="T57" fmla="*/ 15222 h 40"/>
              <a:gd name="T58" fmla="*/ 75531 w 79"/>
              <a:gd name="T59" fmla="*/ 18266 h 40"/>
              <a:gd name="T60" fmla="*/ 75531 w 79"/>
              <a:gd name="T61" fmla="*/ 18266 h 40"/>
              <a:gd name="T62" fmla="*/ 30829 w 79"/>
              <a:gd name="T63" fmla="*/ 22833 h 40"/>
              <a:gd name="T64" fmla="*/ 47785 w 79"/>
              <a:gd name="T65" fmla="*/ 45666 h 40"/>
              <a:gd name="T66" fmla="*/ 15414 w 79"/>
              <a:gd name="T67" fmla="*/ 45666 h 40"/>
              <a:gd name="T68" fmla="*/ 15414 w 79"/>
              <a:gd name="T69" fmla="*/ 45666 h 40"/>
              <a:gd name="T70" fmla="*/ 16956 w 79"/>
              <a:gd name="T71" fmla="*/ 38055 h 40"/>
              <a:gd name="T72" fmla="*/ 18497 w 79"/>
              <a:gd name="T73" fmla="*/ 31966 h 40"/>
              <a:gd name="T74" fmla="*/ 24663 w 79"/>
              <a:gd name="T75" fmla="*/ 27400 h 40"/>
              <a:gd name="T76" fmla="*/ 30829 w 79"/>
              <a:gd name="T77" fmla="*/ 22833 h 40"/>
              <a:gd name="T78" fmla="*/ 30829 w 79"/>
              <a:gd name="T79" fmla="*/ 22833 h 40"/>
              <a:gd name="T80" fmla="*/ 73989 w 79"/>
              <a:gd name="T81" fmla="*/ 45666 h 40"/>
              <a:gd name="T82" fmla="*/ 90945 w 79"/>
              <a:gd name="T83" fmla="*/ 22833 h 40"/>
              <a:gd name="T84" fmla="*/ 90945 w 79"/>
              <a:gd name="T85" fmla="*/ 22833 h 40"/>
              <a:gd name="T86" fmla="*/ 97111 w 79"/>
              <a:gd name="T87" fmla="*/ 27400 h 40"/>
              <a:gd name="T88" fmla="*/ 103277 w 79"/>
              <a:gd name="T89" fmla="*/ 31966 h 40"/>
              <a:gd name="T90" fmla="*/ 104818 w 79"/>
              <a:gd name="T91" fmla="*/ 38055 h 40"/>
              <a:gd name="T92" fmla="*/ 106360 w 79"/>
              <a:gd name="T93" fmla="*/ 45666 h 40"/>
              <a:gd name="T94" fmla="*/ 73989 w 79"/>
              <a:gd name="T95" fmla="*/ 45666 h 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79" h="40">
                <a:moveTo>
                  <a:pt x="40" y="0"/>
                </a:moveTo>
                <a:lnTo>
                  <a:pt x="40" y="0"/>
                </a:lnTo>
                <a:lnTo>
                  <a:pt x="31" y="0"/>
                </a:lnTo>
                <a:lnTo>
                  <a:pt x="23" y="3"/>
                </a:lnTo>
                <a:lnTo>
                  <a:pt x="17" y="5"/>
                </a:lnTo>
                <a:lnTo>
                  <a:pt x="11" y="9"/>
                </a:lnTo>
                <a:lnTo>
                  <a:pt x="6" y="13"/>
                </a:lnTo>
                <a:lnTo>
                  <a:pt x="3" y="18"/>
                </a:lnTo>
                <a:lnTo>
                  <a:pt x="1" y="24"/>
                </a:lnTo>
                <a:lnTo>
                  <a:pt x="0" y="30"/>
                </a:lnTo>
                <a:lnTo>
                  <a:pt x="0" y="40"/>
                </a:lnTo>
                <a:lnTo>
                  <a:pt x="79" y="40"/>
                </a:lnTo>
                <a:lnTo>
                  <a:pt x="79" y="30"/>
                </a:lnTo>
                <a:lnTo>
                  <a:pt x="78" y="24"/>
                </a:lnTo>
                <a:lnTo>
                  <a:pt x="77" y="18"/>
                </a:lnTo>
                <a:lnTo>
                  <a:pt x="73" y="13"/>
                </a:lnTo>
                <a:lnTo>
                  <a:pt x="68" y="9"/>
                </a:lnTo>
                <a:lnTo>
                  <a:pt x="62" y="5"/>
                </a:lnTo>
                <a:lnTo>
                  <a:pt x="56" y="3"/>
                </a:lnTo>
                <a:lnTo>
                  <a:pt x="48" y="0"/>
                </a:lnTo>
                <a:lnTo>
                  <a:pt x="40" y="0"/>
                </a:lnTo>
                <a:close/>
                <a:moveTo>
                  <a:pt x="49" y="12"/>
                </a:moveTo>
                <a:lnTo>
                  <a:pt x="40" y="26"/>
                </a:lnTo>
                <a:lnTo>
                  <a:pt x="30" y="12"/>
                </a:lnTo>
                <a:lnTo>
                  <a:pt x="40" y="10"/>
                </a:lnTo>
                <a:lnTo>
                  <a:pt x="49" y="12"/>
                </a:lnTo>
                <a:close/>
                <a:moveTo>
                  <a:pt x="20" y="15"/>
                </a:moveTo>
                <a:lnTo>
                  <a:pt x="31" y="30"/>
                </a:lnTo>
                <a:lnTo>
                  <a:pt x="10" y="30"/>
                </a:lnTo>
                <a:lnTo>
                  <a:pt x="11" y="25"/>
                </a:lnTo>
                <a:lnTo>
                  <a:pt x="12" y="21"/>
                </a:lnTo>
                <a:lnTo>
                  <a:pt x="16" y="18"/>
                </a:lnTo>
                <a:lnTo>
                  <a:pt x="20" y="15"/>
                </a:lnTo>
                <a:close/>
                <a:moveTo>
                  <a:pt x="48" y="30"/>
                </a:moveTo>
                <a:lnTo>
                  <a:pt x="59" y="15"/>
                </a:lnTo>
                <a:lnTo>
                  <a:pt x="63" y="18"/>
                </a:lnTo>
                <a:lnTo>
                  <a:pt x="67" y="21"/>
                </a:lnTo>
                <a:lnTo>
                  <a:pt x="68" y="25"/>
                </a:lnTo>
                <a:lnTo>
                  <a:pt x="69" y="30"/>
                </a:lnTo>
                <a:lnTo>
                  <a:pt x="48" y="3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41" name="Freeform 1203">
            <a:extLst>
              <a:ext uri="{FF2B5EF4-FFF2-40B4-BE49-F238E27FC236}">
                <a16:creationId xmlns:a16="http://schemas.microsoft.com/office/drawing/2014/main" id="{F5510A54-E137-4474-9662-6ADA16E1818F}"/>
              </a:ext>
            </a:extLst>
          </p:cNvPr>
          <p:cNvSpPr>
            <a:spLocks noEditPoints="1"/>
          </p:cNvSpPr>
          <p:nvPr/>
        </p:nvSpPr>
        <p:spPr bwMode="auto">
          <a:xfrm>
            <a:off x="5249334" y="2137833"/>
            <a:ext cx="150284" cy="137584"/>
          </a:xfrm>
          <a:custGeom>
            <a:avLst/>
            <a:gdLst>
              <a:gd name="T0" fmla="*/ 19747 w 74"/>
              <a:gd name="T1" fmla="*/ 63409 h 65"/>
              <a:gd name="T2" fmla="*/ 19747 w 74"/>
              <a:gd name="T3" fmla="*/ 63409 h 65"/>
              <a:gd name="T4" fmla="*/ 19747 w 74"/>
              <a:gd name="T5" fmla="*/ 71335 h 65"/>
              <a:gd name="T6" fmla="*/ 22785 w 74"/>
              <a:gd name="T7" fmla="*/ 79261 h 65"/>
              <a:gd name="T8" fmla="*/ 24304 w 74"/>
              <a:gd name="T9" fmla="*/ 84016 h 65"/>
              <a:gd name="T10" fmla="*/ 30380 w 74"/>
              <a:gd name="T11" fmla="*/ 90357 h 65"/>
              <a:gd name="T12" fmla="*/ 36456 w 74"/>
              <a:gd name="T13" fmla="*/ 96698 h 65"/>
              <a:gd name="T14" fmla="*/ 41013 w 74"/>
              <a:gd name="T15" fmla="*/ 98283 h 65"/>
              <a:gd name="T16" fmla="*/ 48608 w 74"/>
              <a:gd name="T17" fmla="*/ 103039 h 65"/>
              <a:gd name="T18" fmla="*/ 56203 w 74"/>
              <a:gd name="T19" fmla="*/ 103039 h 65"/>
              <a:gd name="T20" fmla="*/ 56203 w 74"/>
              <a:gd name="T21" fmla="*/ 103039 h 65"/>
              <a:gd name="T22" fmla="*/ 63798 w 74"/>
              <a:gd name="T23" fmla="*/ 103039 h 65"/>
              <a:gd name="T24" fmla="*/ 71393 w 74"/>
              <a:gd name="T25" fmla="*/ 98283 h 65"/>
              <a:gd name="T26" fmla="*/ 77469 w 74"/>
              <a:gd name="T27" fmla="*/ 96698 h 65"/>
              <a:gd name="T28" fmla="*/ 83545 w 74"/>
              <a:gd name="T29" fmla="*/ 90357 h 65"/>
              <a:gd name="T30" fmla="*/ 88102 w 74"/>
              <a:gd name="T31" fmla="*/ 84016 h 65"/>
              <a:gd name="T32" fmla="*/ 91140 w 74"/>
              <a:gd name="T33" fmla="*/ 79261 h 65"/>
              <a:gd name="T34" fmla="*/ 94178 w 74"/>
              <a:gd name="T35" fmla="*/ 71335 h 65"/>
              <a:gd name="T36" fmla="*/ 94178 w 74"/>
              <a:gd name="T37" fmla="*/ 63409 h 65"/>
              <a:gd name="T38" fmla="*/ 94178 w 74"/>
              <a:gd name="T39" fmla="*/ 57068 h 65"/>
              <a:gd name="T40" fmla="*/ 112406 w 74"/>
              <a:gd name="T41" fmla="*/ 20608 h 65"/>
              <a:gd name="T42" fmla="*/ 56203 w 74"/>
              <a:gd name="T43" fmla="*/ 0 h 65"/>
              <a:gd name="T44" fmla="*/ 0 w 74"/>
              <a:gd name="T45" fmla="*/ 20608 h 65"/>
              <a:gd name="T46" fmla="*/ 19747 w 74"/>
              <a:gd name="T47" fmla="*/ 57068 h 65"/>
              <a:gd name="T48" fmla="*/ 19747 w 74"/>
              <a:gd name="T49" fmla="*/ 63409 h 65"/>
              <a:gd name="T50" fmla="*/ 56203 w 74"/>
              <a:gd name="T51" fmla="*/ 87187 h 65"/>
              <a:gd name="T52" fmla="*/ 56203 w 74"/>
              <a:gd name="T53" fmla="*/ 87187 h 65"/>
              <a:gd name="T54" fmla="*/ 47089 w 74"/>
              <a:gd name="T55" fmla="*/ 84016 h 65"/>
              <a:gd name="T56" fmla="*/ 41013 w 74"/>
              <a:gd name="T57" fmla="*/ 79261 h 65"/>
              <a:gd name="T58" fmla="*/ 36456 w 74"/>
              <a:gd name="T59" fmla="*/ 72920 h 65"/>
              <a:gd name="T60" fmla="*/ 34937 w 74"/>
              <a:gd name="T61" fmla="*/ 63409 h 65"/>
              <a:gd name="T62" fmla="*/ 78988 w 74"/>
              <a:gd name="T63" fmla="*/ 63409 h 65"/>
              <a:gd name="T64" fmla="*/ 78988 w 74"/>
              <a:gd name="T65" fmla="*/ 63409 h 65"/>
              <a:gd name="T66" fmla="*/ 77469 w 74"/>
              <a:gd name="T67" fmla="*/ 72920 h 65"/>
              <a:gd name="T68" fmla="*/ 71393 w 74"/>
              <a:gd name="T69" fmla="*/ 79261 h 65"/>
              <a:gd name="T70" fmla="*/ 65317 w 74"/>
              <a:gd name="T71" fmla="*/ 84016 h 65"/>
              <a:gd name="T72" fmla="*/ 56203 w 74"/>
              <a:gd name="T73" fmla="*/ 87187 h 65"/>
              <a:gd name="T74" fmla="*/ 56203 w 74"/>
              <a:gd name="T75" fmla="*/ 87187 h 65"/>
              <a:gd name="T76" fmla="*/ 56203 w 74"/>
              <a:gd name="T77" fmla="*/ 15852 h 65"/>
              <a:gd name="T78" fmla="*/ 91140 w 74"/>
              <a:gd name="T79" fmla="*/ 28534 h 65"/>
              <a:gd name="T80" fmla="*/ 83545 w 74"/>
              <a:gd name="T81" fmla="*/ 47556 h 65"/>
              <a:gd name="T82" fmla="*/ 30380 w 74"/>
              <a:gd name="T83" fmla="*/ 47556 h 65"/>
              <a:gd name="T84" fmla="*/ 22785 w 74"/>
              <a:gd name="T85" fmla="*/ 28534 h 65"/>
              <a:gd name="T86" fmla="*/ 56203 w 74"/>
              <a:gd name="T87" fmla="*/ 15852 h 6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65">
                <a:moveTo>
                  <a:pt x="13" y="40"/>
                </a:moveTo>
                <a:lnTo>
                  <a:pt x="13" y="40"/>
                </a:lnTo>
                <a:lnTo>
                  <a:pt x="13" y="45"/>
                </a:lnTo>
                <a:lnTo>
                  <a:pt x="15" y="50"/>
                </a:lnTo>
                <a:lnTo>
                  <a:pt x="16" y="53"/>
                </a:lnTo>
                <a:lnTo>
                  <a:pt x="20" y="57"/>
                </a:lnTo>
                <a:lnTo>
                  <a:pt x="24" y="61"/>
                </a:lnTo>
                <a:lnTo>
                  <a:pt x="27" y="62"/>
                </a:lnTo>
                <a:lnTo>
                  <a:pt x="32" y="65"/>
                </a:lnTo>
                <a:lnTo>
                  <a:pt x="37" y="65"/>
                </a:lnTo>
                <a:lnTo>
                  <a:pt x="42" y="65"/>
                </a:lnTo>
                <a:lnTo>
                  <a:pt x="47" y="62"/>
                </a:lnTo>
                <a:lnTo>
                  <a:pt x="51" y="61"/>
                </a:lnTo>
                <a:lnTo>
                  <a:pt x="55" y="57"/>
                </a:lnTo>
                <a:lnTo>
                  <a:pt x="58" y="53"/>
                </a:lnTo>
                <a:lnTo>
                  <a:pt x="60" y="50"/>
                </a:lnTo>
                <a:lnTo>
                  <a:pt x="62" y="45"/>
                </a:lnTo>
                <a:lnTo>
                  <a:pt x="62" y="40"/>
                </a:lnTo>
                <a:lnTo>
                  <a:pt x="62" y="36"/>
                </a:lnTo>
                <a:lnTo>
                  <a:pt x="74" y="13"/>
                </a:lnTo>
                <a:lnTo>
                  <a:pt x="37" y="0"/>
                </a:lnTo>
                <a:lnTo>
                  <a:pt x="0" y="13"/>
                </a:lnTo>
                <a:lnTo>
                  <a:pt x="13" y="36"/>
                </a:lnTo>
                <a:lnTo>
                  <a:pt x="13" y="40"/>
                </a:lnTo>
                <a:close/>
                <a:moveTo>
                  <a:pt x="37" y="55"/>
                </a:moveTo>
                <a:lnTo>
                  <a:pt x="37" y="55"/>
                </a:lnTo>
                <a:lnTo>
                  <a:pt x="31" y="53"/>
                </a:lnTo>
                <a:lnTo>
                  <a:pt x="27" y="50"/>
                </a:lnTo>
                <a:lnTo>
                  <a:pt x="24" y="46"/>
                </a:lnTo>
                <a:lnTo>
                  <a:pt x="23" y="40"/>
                </a:lnTo>
                <a:lnTo>
                  <a:pt x="52" y="40"/>
                </a:lnTo>
                <a:lnTo>
                  <a:pt x="51" y="46"/>
                </a:lnTo>
                <a:lnTo>
                  <a:pt x="47" y="50"/>
                </a:lnTo>
                <a:lnTo>
                  <a:pt x="43" y="53"/>
                </a:lnTo>
                <a:lnTo>
                  <a:pt x="37" y="55"/>
                </a:lnTo>
                <a:close/>
                <a:moveTo>
                  <a:pt x="37" y="10"/>
                </a:moveTo>
                <a:lnTo>
                  <a:pt x="60" y="18"/>
                </a:lnTo>
                <a:lnTo>
                  <a:pt x="55" y="30"/>
                </a:lnTo>
                <a:lnTo>
                  <a:pt x="20" y="30"/>
                </a:lnTo>
                <a:lnTo>
                  <a:pt x="15" y="18"/>
                </a:lnTo>
                <a:lnTo>
                  <a:pt x="37"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42" name="Freeform 1204">
            <a:extLst>
              <a:ext uri="{FF2B5EF4-FFF2-40B4-BE49-F238E27FC236}">
                <a16:creationId xmlns:a16="http://schemas.microsoft.com/office/drawing/2014/main" id="{5EEADA65-51F3-4D58-A566-4359CA0105C3}"/>
              </a:ext>
            </a:extLst>
          </p:cNvPr>
          <p:cNvSpPr>
            <a:spLocks/>
          </p:cNvSpPr>
          <p:nvPr/>
        </p:nvSpPr>
        <p:spPr bwMode="auto">
          <a:xfrm>
            <a:off x="5312833" y="2167467"/>
            <a:ext cx="25400" cy="19051"/>
          </a:xfrm>
          <a:custGeom>
            <a:avLst/>
            <a:gdLst>
              <a:gd name="T0" fmla="*/ 9367 w 10"/>
              <a:gd name="T1" fmla="*/ 14053 h 10"/>
              <a:gd name="T2" fmla="*/ 9367 w 10"/>
              <a:gd name="T3" fmla="*/ 14053 h 10"/>
              <a:gd name="T4" fmla="*/ 14987 w 10"/>
              <a:gd name="T5" fmla="*/ 14053 h 10"/>
              <a:gd name="T6" fmla="*/ 16861 w 10"/>
              <a:gd name="T7" fmla="*/ 12648 h 10"/>
              <a:gd name="T8" fmla="*/ 18734 w 10"/>
              <a:gd name="T9" fmla="*/ 11242 h 10"/>
              <a:gd name="T10" fmla="*/ 18734 w 10"/>
              <a:gd name="T11" fmla="*/ 7027 h 10"/>
              <a:gd name="T12" fmla="*/ 18734 w 10"/>
              <a:gd name="T13" fmla="*/ 7027 h 10"/>
              <a:gd name="T14" fmla="*/ 18734 w 10"/>
              <a:gd name="T15" fmla="*/ 4216 h 10"/>
              <a:gd name="T16" fmla="*/ 16861 w 10"/>
              <a:gd name="T17" fmla="*/ 1405 h 10"/>
              <a:gd name="T18" fmla="*/ 14987 w 10"/>
              <a:gd name="T19" fmla="*/ 0 h 10"/>
              <a:gd name="T20" fmla="*/ 9367 w 10"/>
              <a:gd name="T21" fmla="*/ 0 h 10"/>
              <a:gd name="T22" fmla="*/ 9367 w 10"/>
              <a:gd name="T23" fmla="*/ 0 h 10"/>
              <a:gd name="T24" fmla="*/ 5620 w 10"/>
              <a:gd name="T25" fmla="*/ 0 h 10"/>
              <a:gd name="T26" fmla="*/ 3747 w 10"/>
              <a:gd name="T27" fmla="*/ 1405 h 10"/>
              <a:gd name="T28" fmla="*/ 0 w 10"/>
              <a:gd name="T29" fmla="*/ 4216 h 10"/>
              <a:gd name="T30" fmla="*/ 0 w 10"/>
              <a:gd name="T31" fmla="*/ 7027 h 10"/>
              <a:gd name="T32" fmla="*/ 0 w 10"/>
              <a:gd name="T33" fmla="*/ 7027 h 10"/>
              <a:gd name="T34" fmla="*/ 0 w 10"/>
              <a:gd name="T35" fmla="*/ 11242 h 10"/>
              <a:gd name="T36" fmla="*/ 3747 w 10"/>
              <a:gd name="T37" fmla="*/ 12648 h 10"/>
              <a:gd name="T38" fmla="*/ 5620 w 10"/>
              <a:gd name="T39" fmla="*/ 14053 h 10"/>
              <a:gd name="T40" fmla="*/ 9367 w 10"/>
              <a:gd name="T41" fmla="*/ 14053 h 10"/>
              <a:gd name="T42" fmla="*/ 9367 w 10"/>
              <a:gd name="T43" fmla="*/ 14053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10"/>
                </a:moveTo>
                <a:lnTo>
                  <a:pt x="5" y="10"/>
                </a:lnTo>
                <a:lnTo>
                  <a:pt x="8" y="10"/>
                </a:lnTo>
                <a:lnTo>
                  <a:pt x="9" y="9"/>
                </a:lnTo>
                <a:lnTo>
                  <a:pt x="10" y="8"/>
                </a:lnTo>
                <a:lnTo>
                  <a:pt x="10" y="5"/>
                </a:lnTo>
                <a:lnTo>
                  <a:pt x="10" y="3"/>
                </a:lnTo>
                <a:lnTo>
                  <a:pt x="9" y="1"/>
                </a:lnTo>
                <a:lnTo>
                  <a:pt x="8" y="0"/>
                </a:lnTo>
                <a:lnTo>
                  <a:pt x="5" y="0"/>
                </a:lnTo>
                <a:lnTo>
                  <a:pt x="3" y="0"/>
                </a:lnTo>
                <a:lnTo>
                  <a:pt x="2" y="1"/>
                </a:lnTo>
                <a:lnTo>
                  <a:pt x="0" y="3"/>
                </a:lnTo>
                <a:lnTo>
                  <a:pt x="0" y="5"/>
                </a:lnTo>
                <a:lnTo>
                  <a:pt x="0" y="8"/>
                </a:lnTo>
                <a:lnTo>
                  <a:pt x="2" y="9"/>
                </a:lnTo>
                <a:lnTo>
                  <a:pt x="3" y="10"/>
                </a:lnTo>
                <a:lnTo>
                  <a:pt x="5"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43" name="Freeform 1205">
            <a:extLst>
              <a:ext uri="{FF2B5EF4-FFF2-40B4-BE49-F238E27FC236}">
                <a16:creationId xmlns:a16="http://schemas.microsoft.com/office/drawing/2014/main" id="{245F66CA-9CB8-42B2-B29F-73252B34F931}"/>
              </a:ext>
            </a:extLst>
          </p:cNvPr>
          <p:cNvSpPr>
            <a:spLocks noEditPoints="1"/>
          </p:cNvSpPr>
          <p:nvPr/>
        </p:nvSpPr>
        <p:spPr bwMode="auto">
          <a:xfrm>
            <a:off x="5242985" y="2281768"/>
            <a:ext cx="162983" cy="80433"/>
          </a:xfrm>
          <a:custGeom>
            <a:avLst/>
            <a:gdLst>
              <a:gd name="T0" fmla="*/ 60116 w 79"/>
              <a:gd name="T1" fmla="*/ 0 h 40"/>
              <a:gd name="T2" fmla="*/ 60116 w 79"/>
              <a:gd name="T3" fmla="*/ 0 h 40"/>
              <a:gd name="T4" fmla="*/ 47785 w 79"/>
              <a:gd name="T5" fmla="*/ 0 h 40"/>
              <a:gd name="T6" fmla="*/ 35453 w 79"/>
              <a:gd name="T7" fmla="*/ 4567 h 40"/>
              <a:gd name="T8" fmla="*/ 26205 w 79"/>
              <a:gd name="T9" fmla="*/ 7611 h 40"/>
              <a:gd name="T10" fmla="*/ 16956 w 79"/>
              <a:gd name="T11" fmla="*/ 13700 h 40"/>
              <a:gd name="T12" fmla="*/ 9249 w 79"/>
              <a:gd name="T13" fmla="*/ 19789 h 40"/>
              <a:gd name="T14" fmla="*/ 3083 w 79"/>
              <a:gd name="T15" fmla="*/ 27400 h 40"/>
              <a:gd name="T16" fmla="*/ 1541 w 79"/>
              <a:gd name="T17" fmla="*/ 36533 h 40"/>
              <a:gd name="T18" fmla="*/ 0 w 79"/>
              <a:gd name="T19" fmla="*/ 45666 h 40"/>
              <a:gd name="T20" fmla="*/ 0 w 79"/>
              <a:gd name="T21" fmla="*/ 60888 h 40"/>
              <a:gd name="T22" fmla="*/ 121774 w 79"/>
              <a:gd name="T23" fmla="*/ 60888 h 40"/>
              <a:gd name="T24" fmla="*/ 121774 w 79"/>
              <a:gd name="T25" fmla="*/ 45666 h 40"/>
              <a:gd name="T26" fmla="*/ 121774 w 79"/>
              <a:gd name="T27" fmla="*/ 45666 h 40"/>
              <a:gd name="T28" fmla="*/ 120233 w 79"/>
              <a:gd name="T29" fmla="*/ 36533 h 40"/>
              <a:gd name="T30" fmla="*/ 117150 w 79"/>
              <a:gd name="T31" fmla="*/ 27400 h 40"/>
              <a:gd name="T32" fmla="*/ 112525 w 79"/>
              <a:gd name="T33" fmla="*/ 19789 h 40"/>
              <a:gd name="T34" fmla="*/ 104818 w 79"/>
              <a:gd name="T35" fmla="*/ 13700 h 40"/>
              <a:gd name="T36" fmla="*/ 95569 w 79"/>
              <a:gd name="T37" fmla="*/ 7611 h 40"/>
              <a:gd name="T38" fmla="*/ 84779 w 79"/>
              <a:gd name="T39" fmla="*/ 4567 h 40"/>
              <a:gd name="T40" fmla="*/ 73989 w 79"/>
              <a:gd name="T41" fmla="*/ 0 h 40"/>
              <a:gd name="T42" fmla="*/ 60116 w 79"/>
              <a:gd name="T43" fmla="*/ 0 h 40"/>
              <a:gd name="T44" fmla="*/ 60116 w 79"/>
              <a:gd name="T45" fmla="*/ 0 h 40"/>
              <a:gd name="T46" fmla="*/ 52409 w 79"/>
              <a:gd name="T47" fmla="*/ 15222 h 40"/>
              <a:gd name="T48" fmla="*/ 52409 w 79"/>
              <a:gd name="T49" fmla="*/ 45666 h 40"/>
              <a:gd name="T50" fmla="*/ 15414 w 79"/>
              <a:gd name="T51" fmla="*/ 45666 h 40"/>
              <a:gd name="T52" fmla="*/ 15414 w 79"/>
              <a:gd name="T53" fmla="*/ 45666 h 40"/>
              <a:gd name="T54" fmla="*/ 15414 w 79"/>
              <a:gd name="T55" fmla="*/ 39577 h 40"/>
              <a:gd name="T56" fmla="*/ 16956 w 79"/>
              <a:gd name="T57" fmla="*/ 35011 h 40"/>
              <a:gd name="T58" fmla="*/ 20039 w 79"/>
              <a:gd name="T59" fmla="*/ 30444 h 40"/>
              <a:gd name="T60" fmla="*/ 26205 w 79"/>
              <a:gd name="T61" fmla="*/ 24355 h 40"/>
              <a:gd name="T62" fmla="*/ 38536 w 79"/>
              <a:gd name="T63" fmla="*/ 19789 h 40"/>
              <a:gd name="T64" fmla="*/ 52409 w 79"/>
              <a:gd name="T65" fmla="*/ 15222 h 40"/>
              <a:gd name="T66" fmla="*/ 52409 w 79"/>
              <a:gd name="T67" fmla="*/ 15222 h 40"/>
              <a:gd name="T68" fmla="*/ 67823 w 79"/>
              <a:gd name="T69" fmla="*/ 45666 h 40"/>
              <a:gd name="T70" fmla="*/ 67823 w 79"/>
              <a:gd name="T71" fmla="*/ 15222 h 40"/>
              <a:gd name="T72" fmla="*/ 67823 w 79"/>
              <a:gd name="T73" fmla="*/ 15222 h 40"/>
              <a:gd name="T74" fmla="*/ 83238 w 79"/>
              <a:gd name="T75" fmla="*/ 19789 h 40"/>
              <a:gd name="T76" fmla="*/ 95569 w 79"/>
              <a:gd name="T77" fmla="*/ 24355 h 40"/>
              <a:gd name="T78" fmla="*/ 100194 w 79"/>
              <a:gd name="T79" fmla="*/ 30444 h 40"/>
              <a:gd name="T80" fmla="*/ 104818 w 79"/>
              <a:gd name="T81" fmla="*/ 35011 h 40"/>
              <a:gd name="T82" fmla="*/ 106360 w 79"/>
              <a:gd name="T83" fmla="*/ 39577 h 40"/>
              <a:gd name="T84" fmla="*/ 106360 w 79"/>
              <a:gd name="T85" fmla="*/ 45666 h 40"/>
              <a:gd name="T86" fmla="*/ 67823 w 79"/>
              <a:gd name="T87" fmla="*/ 45666 h 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9" h="40">
                <a:moveTo>
                  <a:pt x="39" y="0"/>
                </a:moveTo>
                <a:lnTo>
                  <a:pt x="39" y="0"/>
                </a:lnTo>
                <a:lnTo>
                  <a:pt x="31" y="0"/>
                </a:lnTo>
                <a:lnTo>
                  <a:pt x="23" y="3"/>
                </a:lnTo>
                <a:lnTo>
                  <a:pt x="17" y="5"/>
                </a:lnTo>
                <a:lnTo>
                  <a:pt x="11" y="9"/>
                </a:lnTo>
                <a:lnTo>
                  <a:pt x="6" y="13"/>
                </a:lnTo>
                <a:lnTo>
                  <a:pt x="2" y="18"/>
                </a:lnTo>
                <a:lnTo>
                  <a:pt x="1" y="24"/>
                </a:lnTo>
                <a:lnTo>
                  <a:pt x="0" y="30"/>
                </a:lnTo>
                <a:lnTo>
                  <a:pt x="0" y="40"/>
                </a:lnTo>
                <a:lnTo>
                  <a:pt x="79" y="40"/>
                </a:lnTo>
                <a:lnTo>
                  <a:pt x="79" y="30"/>
                </a:lnTo>
                <a:lnTo>
                  <a:pt x="78" y="24"/>
                </a:lnTo>
                <a:lnTo>
                  <a:pt x="76" y="18"/>
                </a:lnTo>
                <a:lnTo>
                  <a:pt x="73" y="13"/>
                </a:lnTo>
                <a:lnTo>
                  <a:pt x="68" y="9"/>
                </a:lnTo>
                <a:lnTo>
                  <a:pt x="62" y="5"/>
                </a:lnTo>
                <a:lnTo>
                  <a:pt x="55" y="3"/>
                </a:lnTo>
                <a:lnTo>
                  <a:pt x="48" y="0"/>
                </a:lnTo>
                <a:lnTo>
                  <a:pt x="39" y="0"/>
                </a:lnTo>
                <a:close/>
                <a:moveTo>
                  <a:pt x="34" y="10"/>
                </a:moveTo>
                <a:lnTo>
                  <a:pt x="34" y="30"/>
                </a:lnTo>
                <a:lnTo>
                  <a:pt x="10" y="30"/>
                </a:lnTo>
                <a:lnTo>
                  <a:pt x="10" y="26"/>
                </a:lnTo>
                <a:lnTo>
                  <a:pt x="11" y="23"/>
                </a:lnTo>
                <a:lnTo>
                  <a:pt x="13" y="20"/>
                </a:lnTo>
                <a:lnTo>
                  <a:pt x="17" y="16"/>
                </a:lnTo>
                <a:lnTo>
                  <a:pt x="25" y="13"/>
                </a:lnTo>
                <a:lnTo>
                  <a:pt x="34" y="10"/>
                </a:lnTo>
                <a:close/>
                <a:moveTo>
                  <a:pt x="44" y="30"/>
                </a:moveTo>
                <a:lnTo>
                  <a:pt x="44" y="10"/>
                </a:lnTo>
                <a:lnTo>
                  <a:pt x="54" y="13"/>
                </a:lnTo>
                <a:lnTo>
                  <a:pt x="62" y="16"/>
                </a:lnTo>
                <a:lnTo>
                  <a:pt x="65" y="20"/>
                </a:lnTo>
                <a:lnTo>
                  <a:pt x="68" y="23"/>
                </a:lnTo>
                <a:lnTo>
                  <a:pt x="69" y="26"/>
                </a:lnTo>
                <a:lnTo>
                  <a:pt x="69" y="30"/>
                </a:lnTo>
                <a:lnTo>
                  <a:pt x="44" y="3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44" name="Freeform 1206">
            <a:extLst>
              <a:ext uri="{FF2B5EF4-FFF2-40B4-BE49-F238E27FC236}">
                <a16:creationId xmlns:a16="http://schemas.microsoft.com/office/drawing/2014/main" id="{6A5CD069-0B3B-42F5-825F-ED9EFCCA2A88}"/>
              </a:ext>
            </a:extLst>
          </p:cNvPr>
          <p:cNvSpPr>
            <a:spLocks noEditPoints="1"/>
          </p:cNvSpPr>
          <p:nvPr/>
        </p:nvSpPr>
        <p:spPr bwMode="auto">
          <a:xfrm>
            <a:off x="840317" y="2618318"/>
            <a:ext cx="101600" cy="143933"/>
          </a:xfrm>
          <a:custGeom>
            <a:avLst/>
            <a:gdLst>
              <a:gd name="T0" fmla="*/ 36704 w 49"/>
              <a:gd name="T1" fmla="*/ 107724 h 69"/>
              <a:gd name="T2" fmla="*/ 36704 w 49"/>
              <a:gd name="T3" fmla="*/ 107724 h 69"/>
              <a:gd name="T4" fmla="*/ 44350 w 49"/>
              <a:gd name="T5" fmla="*/ 107724 h 69"/>
              <a:gd name="T6" fmla="*/ 51997 w 49"/>
              <a:gd name="T7" fmla="*/ 104602 h 69"/>
              <a:gd name="T8" fmla="*/ 58114 w 49"/>
              <a:gd name="T9" fmla="*/ 103040 h 69"/>
              <a:gd name="T10" fmla="*/ 62702 w 49"/>
              <a:gd name="T11" fmla="*/ 96795 h 69"/>
              <a:gd name="T12" fmla="*/ 68820 w 49"/>
              <a:gd name="T13" fmla="*/ 90551 h 69"/>
              <a:gd name="T14" fmla="*/ 70349 w 49"/>
              <a:gd name="T15" fmla="*/ 84306 h 69"/>
              <a:gd name="T16" fmla="*/ 74937 w 49"/>
              <a:gd name="T17" fmla="*/ 76500 h 69"/>
              <a:gd name="T18" fmla="*/ 74937 w 49"/>
              <a:gd name="T19" fmla="*/ 70255 h 69"/>
              <a:gd name="T20" fmla="*/ 74937 w 49"/>
              <a:gd name="T21" fmla="*/ 54643 h 69"/>
              <a:gd name="T22" fmla="*/ 74937 w 49"/>
              <a:gd name="T23" fmla="*/ 15612 h 69"/>
              <a:gd name="T24" fmla="*/ 74937 w 49"/>
              <a:gd name="T25" fmla="*/ 15612 h 69"/>
              <a:gd name="T26" fmla="*/ 73408 w 49"/>
              <a:gd name="T27" fmla="*/ 9367 h 69"/>
              <a:gd name="T28" fmla="*/ 70349 w 49"/>
              <a:gd name="T29" fmla="*/ 4684 h 69"/>
              <a:gd name="T30" fmla="*/ 65761 w 49"/>
              <a:gd name="T31" fmla="*/ 1561 h 69"/>
              <a:gd name="T32" fmla="*/ 59644 w 49"/>
              <a:gd name="T33" fmla="*/ 0 h 69"/>
              <a:gd name="T34" fmla="*/ 13764 w 49"/>
              <a:gd name="T35" fmla="*/ 0 h 69"/>
              <a:gd name="T36" fmla="*/ 13764 w 49"/>
              <a:gd name="T37" fmla="*/ 0 h 69"/>
              <a:gd name="T38" fmla="*/ 9176 w 49"/>
              <a:gd name="T39" fmla="*/ 1561 h 69"/>
              <a:gd name="T40" fmla="*/ 3059 w 49"/>
              <a:gd name="T41" fmla="*/ 4684 h 69"/>
              <a:gd name="T42" fmla="*/ 1529 w 49"/>
              <a:gd name="T43" fmla="*/ 9367 h 69"/>
              <a:gd name="T44" fmla="*/ 0 w 49"/>
              <a:gd name="T45" fmla="*/ 15612 h 69"/>
              <a:gd name="T46" fmla="*/ 0 w 49"/>
              <a:gd name="T47" fmla="*/ 54643 h 69"/>
              <a:gd name="T48" fmla="*/ 0 w 49"/>
              <a:gd name="T49" fmla="*/ 70255 h 69"/>
              <a:gd name="T50" fmla="*/ 0 w 49"/>
              <a:gd name="T51" fmla="*/ 70255 h 69"/>
              <a:gd name="T52" fmla="*/ 0 w 49"/>
              <a:gd name="T53" fmla="*/ 76500 h 69"/>
              <a:gd name="T54" fmla="*/ 3059 w 49"/>
              <a:gd name="T55" fmla="*/ 84306 h 69"/>
              <a:gd name="T56" fmla="*/ 4588 w 49"/>
              <a:gd name="T57" fmla="*/ 90551 h 69"/>
              <a:gd name="T58" fmla="*/ 10705 w 49"/>
              <a:gd name="T59" fmla="*/ 96795 h 69"/>
              <a:gd name="T60" fmla="*/ 16823 w 49"/>
              <a:gd name="T61" fmla="*/ 103040 h 69"/>
              <a:gd name="T62" fmla="*/ 21411 w 49"/>
              <a:gd name="T63" fmla="*/ 104602 h 69"/>
              <a:gd name="T64" fmla="*/ 29057 w 49"/>
              <a:gd name="T65" fmla="*/ 107724 h 69"/>
              <a:gd name="T66" fmla="*/ 36704 w 49"/>
              <a:gd name="T67" fmla="*/ 107724 h 69"/>
              <a:gd name="T68" fmla="*/ 36704 w 49"/>
              <a:gd name="T69" fmla="*/ 107724 h 69"/>
              <a:gd name="T70" fmla="*/ 13764 w 49"/>
              <a:gd name="T71" fmla="*/ 15612 h 69"/>
              <a:gd name="T72" fmla="*/ 59644 w 49"/>
              <a:gd name="T73" fmla="*/ 15612 h 69"/>
              <a:gd name="T74" fmla="*/ 59644 w 49"/>
              <a:gd name="T75" fmla="*/ 54643 h 69"/>
              <a:gd name="T76" fmla="*/ 13764 w 49"/>
              <a:gd name="T77" fmla="*/ 54643 h 69"/>
              <a:gd name="T78" fmla="*/ 13764 w 49"/>
              <a:gd name="T79" fmla="*/ 15612 h 69"/>
              <a:gd name="T80" fmla="*/ 59644 w 49"/>
              <a:gd name="T81" fmla="*/ 70255 h 69"/>
              <a:gd name="T82" fmla="*/ 59644 w 49"/>
              <a:gd name="T83" fmla="*/ 70255 h 69"/>
              <a:gd name="T84" fmla="*/ 58114 w 49"/>
              <a:gd name="T85" fmla="*/ 79622 h 69"/>
              <a:gd name="T86" fmla="*/ 51997 w 49"/>
              <a:gd name="T87" fmla="*/ 84306 h 69"/>
              <a:gd name="T88" fmla="*/ 45880 w 49"/>
              <a:gd name="T89" fmla="*/ 90551 h 69"/>
              <a:gd name="T90" fmla="*/ 36704 w 49"/>
              <a:gd name="T91" fmla="*/ 92112 h 69"/>
              <a:gd name="T92" fmla="*/ 36704 w 49"/>
              <a:gd name="T93" fmla="*/ 92112 h 69"/>
              <a:gd name="T94" fmla="*/ 27528 w 49"/>
              <a:gd name="T95" fmla="*/ 90551 h 69"/>
              <a:gd name="T96" fmla="*/ 21411 w 49"/>
              <a:gd name="T97" fmla="*/ 84306 h 69"/>
              <a:gd name="T98" fmla="*/ 16823 w 49"/>
              <a:gd name="T99" fmla="*/ 79622 h 69"/>
              <a:gd name="T100" fmla="*/ 13764 w 49"/>
              <a:gd name="T101" fmla="*/ 70255 h 69"/>
              <a:gd name="T102" fmla="*/ 59644 w 49"/>
              <a:gd name="T103" fmla="*/ 70255 h 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49" h="69">
                <a:moveTo>
                  <a:pt x="24" y="69"/>
                </a:moveTo>
                <a:lnTo>
                  <a:pt x="24" y="69"/>
                </a:lnTo>
                <a:lnTo>
                  <a:pt x="29" y="69"/>
                </a:lnTo>
                <a:lnTo>
                  <a:pt x="34" y="67"/>
                </a:lnTo>
                <a:lnTo>
                  <a:pt x="38" y="66"/>
                </a:lnTo>
                <a:lnTo>
                  <a:pt x="41" y="62"/>
                </a:lnTo>
                <a:lnTo>
                  <a:pt x="45" y="58"/>
                </a:lnTo>
                <a:lnTo>
                  <a:pt x="46" y="54"/>
                </a:lnTo>
                <a:lnTo>
                  <a:pt x="49" y="49"/>
                </a:lnTo>
                <a:lnTo>
                  <a:pt x="49" y="45"/>
                </a:lnTo>
                <a:lnTo>
                  <a:pt x="49" y="35"/>
                </a:lnTo>
                <a:lnTo>
                  <a:pt x="49" y="10"/>
                </a:lnTo>
                <a:lnTo>
                  <a:pt x="48" y="6"/>
                </a:lnTo>
                <a:lnTo>
                  <a:pt x="46" y="3"/>
                </a:lnTo>
                <a:lnTo>
                  <a:pt x="43" y="1"/>
                </a:lnTo>
                <a:lnTo>
                  <a:pt x="39" y="0"/>
                </a:lnTo>
                <a:lnTo>
                  <a:pt x="9" y="0"/>
                </a:lnTo>
                <a:lnTo>
                  <a:pt x="6" y="1"/>
                </a:lnTo>
                <a:lnTo>
                  <a:pt x="2" y="3"/>
                </a:lnTo>
                <a:lnTo>
                  <a:pt x="1" y="6"/>
                </a:lnTo>
                <a:lnTo>
                  <a:pt x="0" y="10"/>
                </a:lnTo>
                <a:lnTo>
                  <a:pt x="0" y="35"/>
                </a:lnTo>
                <a:lnTo>
                  <a:pt x="0" y="45"/>
                </a:lnTo>
                <a:lnTo>
                  <a:pt x="0" y="49"/>
                </a:lnTo>
                <a:lnTo>
                  <a:pt x="2" y="54"/>
                </a:lnTo>
                <a:lnTo>
                  <a:pt x="3" y="58"/>
                </a:lnTo>
                <a:lnTo>
                  <a:pt x="7" y="62"/>
                </a:lnTo>
                <a:lnTo>
                  <a:pt x="11" y="66"/>
                </a:lnTo>
                <a:lnTo>
                  <a:pt x="14" y="67"/>
                </a:lnTo>
                <a:lnTo>
                  <a:pt x="19" y="69"/>
                </a:lnTo>
                <a:lnTo>
                  <a:pt x="24" y="69"/>
                </a:lnTo>
                <a:close/>
                <a:moveTo>
                  <a:pt x="9" y="10"/>
                </a:moveTo>
                <a:lnTo>
                  <a:pt x="39" y="10"/>
                </a:lnTo>
                <a:lnTo>
                  <a:pt x="39" y="35"/>
                </a:lnTo>
                <a:lnTo>
                  <a:pt x="9" y="35"/>
                </a:lnTo>
                <a:lnTo>
                  <a:pt x="9" y="10"/>
                </a:lnTo>
                <a:close/>
                <a:moveTo>
                  <a:pt x="39" y="45"/>
                </a:moveTo>
                <a:lnTo>
                  <a:pt x="39" y="45"/>
                </a:lnTo>
                <a:lnTo>
                  <a:pt x="38" y="51"/>
                </a:lnTo>
                <a:lnTo>
                  <a:pt x="34" y="54"/>
                </a:lnTo>
                <a:lnTo>
                  <a:pt x="30" y="58"/>
                </a:lnTo>
                <a:lnTo>
                  <a:pt x="24" y="59"/>
                </a:lnTo>
                <a:lnTo>
                  <a:pt x="18" y="58"/>
                </a:lnTo>
                <a:lnTo>
                  <a:pt x="14" y="54"/>
                </a:lnTo>
                <a:lnTo>
                  <a:pt x="11" y="51"/>
                </a:lnTo>
                <a:lnTo>
                  <a:pt x="9" y="45"/>
                </a:lnTo>
                <a:lnTo>
                  <a:pt x="39" y="4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45" name="Freeform 1207">
            <a:extLst>
              <a:ext uri="{FF2B5EF4-FFF2-40B4-BE49-F238E27FC236}">
                <a16:creationId xmlns:a16="http://schemas.microsoft.com/office/drawing/2014/main" id="{C3CB9050-7329-4610-A50D-75C049CF200D}"/>
              </a:ext>
            </a:extLst>
          </p:cNvPr>
          <p:cNvSpPr>
            <a:spLocks noEditPoints="1"/>
          </p:cNvSpPr>
          <p:nvPr/>
        </p:nvSpPr>
        <p:spPr bwMode="auto">
          <a:xfrm>
            <a:off x="810684" y="2774952"/>
            <a:ext cx="160867" cy="80433"/>
          </a:xfrm>
          <a:custGeom>
            <a:avLst/>
            <a:gdLst>
              <a:gd name="T0" fmla="*/ 60116 w 79"/>
              <a:gd name="T1" fmla="*/ 0 h 40"/>
              <a:gd name="T2" fmla="*/ 60116 w 79"/>
              <a:gd name="T3" fmla="*/ 0 h 40"/>
              <a:gd name="T4" fmla="*/ 47785 w 79"/>
              <a:gd name="T5" fmla="*/ 0 h 40"/>
              <a:gd name="T6" fmla="*/ 35453 w 79"/>
              <a:gd name="T7" fmla="*/ 4567 h 40"/>
              <a:gd name="T8" fmla="*/ 26205 w 79"/>
              <a:gd name="T9" fmla="*/ 7611 h 40"/>
              <a:gd name="T10" fmla="*/ 16956 w 79"/>
              <a:gd name="T11" fmla="*/ 13700 h 40"/>
              <a:gd name="T12" fmla="*/ 9249 w 79"/>
              <a:gd name="T13" fmla="*/ 18266 h 40"/>
              <a:gd name="T14" fmla="*/ 3083 w 79"/>
              <a:gd name="T15" fmla="*/ 25877 h 40"/>
              <a:gd name="T16" fmla="*/ 1541 w 79"/>
              <a:gd name="T17" fmla="*/ 36533 h 40"/>
              <a:gd name="T18" fmla="*/ 0 w 79"/>
              <a:gd name="T19" fmla="*/ 45666 h 40"/>
              <a:gd name="T20" fmla="*/ 0 w 79"/>
              <a:gd name="T21" fmla="*/ 60888 h 40"/>
              <a:gd name="T22" fmla="*/ 121774 w 79"/>
              <a:gd name="T23" fmla="*/ 60888 h 40"/>
              <a:gd name="T24" fmla="*/ 121774 w 79"/>
              <a:gd name="T25" fmla="*/ 45666 h 40"/>
              <a:gd name="T26" fmla="*/ 121774 w 79"/>
              <a:gd name="T27" fmla="*/ 45666 h 40"/>
              <a:gd name="T28" fmla="*/ 118691 w 79"/>
              <a:gd name="T29" fmla="*/ 36533 h 40"/>
              <a:gd name="T30" fmla="*/ 117150 w 79"/>
              <a:gd name="T31" fmla="*/ 25877 h 40"/>
              <a:gd name="T32" fmla="*/ 110984 w 79"/>
              <a:gd name="T33" fmla="*/ 18266 h 40"/>
              <a:gd name="T34" fmla="*/ 104818 w 79"/>
              <a:gd name="T35" fmla="*/ 13700 h 40"/>
              <a:gd name="T36" fmla="*/ 94028 w 79"/>
              <a:gd name="T37" fmla="*/ 7611 h 40"/>
              <a:gd name="T38" fmla="*/ 84779 w 79"/>
              <a:gd name="T39" fmla="*/ 4567 h 40"/>
              <a:gd name="T40" fmla="*/ 73989 w 79"/>
              <a:gd name="T41" fmla="*/ 0 h 40"/>
              <a:gd name="T42" fmla="*/ 60116 w 79"/>
              <a:gd name="T43" fmla="*/ 0 h 40"/>
              <a:gd name="T44" fmla="*/ 60116 w 79"/>
              <a:gd name="T45" fmla="*/ 0 h 40"/>
              <a:gd name="T46" fmla="*/ 36995 w 79"/>
              <a:gd name="T47" fmla="*/ 18266 h 40"/>
              <a:gd name="T48" fmla="*/ 36995 w 79"/>
              <a:gd name="T49" fmla="*/ 45666 h 40"/>
              <a:gd name="T50" fmla="*/ 15414 w 79"/>
              <a:gd name="T51" fmla="*/ 45666 h 40"/>
              <a:gd name="T52" fmla="*/ 15414 w 79"/>
              <a:gd name="T53" fmla="*/ 45666 h 40"/>
              <a:gd name="T54" fmla="*/ 16956 w 79"/>
              <a:gd name="T55" fmla="*/ 36533 h 40"/>
              <a:gd name="T56" fmla="*/ 20039 w 79"/>
              <a:gd name="T57" fmla="*/ 30444 h 40"/>
              <a:gd name="T58" fmla="*/ 27746 w 79"/>
              <a:gd name="T59" fmla="*/ 22833 h 40"/>
              <a:gd name="T60" fmla="*/ 36995 w 79"/>
              <a:gd name="T61" fmla="*/ 18266 h 40"/>
              <a:gd name="T62" fmla="*/ 36995 w 79"/>
              <a:gd name="T63" fmla="*/ 18266 h 40"/>
              <a:gd name="T64" fmla="*/ 52409 w 79"/>
              <a:gd name="T65" fmla="*/ 45666 h 40"/>
              <a:gd name="T66" fmla="*/ 52409 w 79"/>
              <a:gd name="T67" fmla="*/ 15222 h 40"/>
              <a:gd name="T68" fmla="*/ 52409 w 79"/>
              <a:gd name="T69" fmla="*/ 15222 h 40"/>
              <a:gd name="T70" fmla="*/ 60116 w 79"/>
              <a:gd name="T71" fmla="*/ 15222 h 40"/>
              <a:gd name="T72" fmla="*/ 60116 w 79"/>
              <a:gd name="T73" fmla="*/ 15222 h 40"/>
              <a:gd name="T74" fmla="*/ 69365 w 79"/>
              <a:gd name="T75" fmla="*/ 15222 h 40"/>
              <a:gd name="T76" fmla="*/ 80155 w 79"/>
              <a:gd name="T77" fmla="*/ 16744 h 40"/>
              <a:gd name="T78" fmla="*/ 86321 w 79"/>
              <a:gd name="T79" fmla="*/ 21311 h 40"/>
              <a:gd name="T80" fmla="*/ 92487 w 79"/>
              <a:gd name="T81" fmla="*/ 22833 h 40"/>
              <a:gd name="T82" fmla="*/ 98652 w 79"/>
              <a:gd name="T83" fmla="*/ 28922 h 40"/>
              <a:gd name="T84" fmla="*/ 101735 w 79"/>
              <a:gd name="T85" fmla="*/ 33488 h 40"/>
              <a:gd name="T86" fmla="*/ 106360 w 79"/>
              <a:gd name="T87" fmla="*/ 39577 h 40"/>
              <a:gd name="T88" fmla="*/ 106360 w 79"/>
              <a:gd name="T89" fmla="*/ 45666 h 40"/>
              <a:gd name="T90" fmla="*/ 52409 w 79"/>
              <a:gd name="T91" fmla="*/ 45666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79" h="40">
                <a:moveTo>
                  <a:pt x="39" y="0"/>
                </a:moveTo>
                <a:lnTo>
                  <a:pt x="39" y="0"/>
                </a:lnTo>
                <a:lnTo>
                  <a:pt x="31" y="0"/>
                </a:lnTo>
                <a:lnTo>
                  <a:pt x="23" y="3"/>
                </a:lnTo>
                <a:lnTo>
                  <a:pt x="17" y="5"/>
                </a:lnTo>
                <a:lnTo>
                  <a:pt x="11" y="9"/>
                </a:lnTo>
                <a:lnTo>
                  <a:pt x="6" y="12"/>
                </a:lnTo>
                <a:lnTo>
                  <a:pt x="2" y="17"/>
                </a:lnTo>
                <a:lnTo>
                  <a:pt x="1" y="24"/>
                </a:lnTo>
                <a:lnTo>
                  <a:pt x="0" y="30"/>
                </a:lnTo>
                <a:lnTo>
                  <a:pt x="0" y="40"/>
                </a:lnTo>
                <a:lnTo>
                  <a:pt x="79" y="40"/>
                </a:lnTo>
                <a:lnTo>
                  <a:pt x="79" y="30"/>
                </a:lnTo>
                <a:lnTo>
                  <a:pt x="77" y="24"/>
                </a:lnTo>
                <a:lnTo>
                  <a:pt x="76" y="17"/>
                </a:lnTo>
                <a:lnTo>
                  <a:pt x="72" y="12"/>
                </a:lnTo>
                <a:lnTo>
                  <a:pt x="68" y="9"/>
                </a:lnTo>
                <a:lnTo>
                  <a:pt x="61" y="5"/>
                </a:lnTo>
                <a:lnTo>
                  <a:pt x="55" y="3"/>
                </a:lnTo>
                <a:lnTo>
                  <a:pt x="48" y="0"/>
                </a:lnTo>
                <a:lnTo>
                  <a:pt x="39" y="0"/>
                </a:lnTo>
                <a:close/>
                <a:moveTo>
                  <a:pt x="24" y="12"/>
                </a:moveTo>
                <a:lnTo>
                  <a:pt x="24" y="30"/>
                </a:lnTo>
                <a:lnTo>
                  <a:pt x="10" y="30"/>
                </a:lnTo>
                <a:lnTo>
                  <a:pt x="11" y="24"/>
                </a:lnTo>
                <a:lnTo>
                  <a:pt x="13" y="20"/>
                </a:lnTo>
                <a:lnTo>
                  <a:pt x="18" y="15"/>
                </a:lnTo>
                <a:lnTo>
                  <a:pt x="24" y="12"/>
                </a:lnTo>
                <a:close/>
                <a:moveTo>
                  <a:pt x="34" y="30"/>
                </a:moveTo>
                <a:lnTo>
                  <a:pt x="34" y="10"/>
                </a:lnTo>
                <a:lnTo>
                  <a:pt x="39" y="10"/>
                </a:lnTo>
                <a:lnTo>
                  <a:pt x="45" y="10"/>
                </a:lnTo>
                <a:lnTo>
                  <a:pt x="52" y="11"/>
                </a:lnTo>
                <a:lnTo>
                  <a:pt x="56" y="14"/>
                </a:lnTo>
                <a:lnTo>
                  <a:pt x="60" y="15"/>
                </a:lnTo>
                <a:lnTo>
                  <a:pt x="64" y="19"/>
                </a:lnTo>
                <a:lnTo>
                  <a:pt x="66" y="22"/>
                </a:lnTo>
                <a:lnTo>
                  <a:pt x="69" y="26"/>
                </a:lnTo>
                <a:lnTo>
                  <a:pt x="69" y="30"/>
                </a:lnTo>
                <a:lnTo>
                  <a:pt x="34" y="3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46" name="Freeform 1208">
            <a:extLst>
              <a:ext uri="{FF2B5EF4-FFF2-40B4-BE49-F238E27FC236}">
                <a16:creationId xmlns:a16="http://schemas.microsoft.com/office/drawing/2014/main" id="{489721B7-C3D8-4E1A-BEA8-43792B23BD61}"/>
              </a:ext>
            </a:extLst>
          </p:cNvPr>
          <p:cNvSpPr>
            <a:spLocks/>
          </p:cNvSpPr>
          <p:nvPr/>
        </p:nvSpPr>
        <p:spPr bwMode="auto">
          <a:xfrm>
            <a:off x="891118" y="2804585"/>
            <a:ext cx="19049" cy="19049"/>
          </a:xfrm>
          <a:custGeom>
            <a:avLst/>
            <a:gdLst>
              <a:gd name="T0" fmla="*/ 7027 w 10"/>
              <a:gd name="T1" fmla="*/ 0 h 10"/>
              <a:gd name="T2" fmla="*/ 7027 w 10"/>
              <a:gd name="T3" fmla="*/ 0 h 10"/>
              <a:gd name="T4" fmla="*/ 4216 w 10"/>
              <a:gd name="T5" fmla="*/ 0 h 10"/>
              <a:gd name="T6" fmla="*/ 1405 w 10"/>
              <a:gd name="T7" fmla="*/ 1405 h 10"/>
              <a:gd name="T8" fmla="*/ 0 w 10"/>
              <a:gd name="T9" fmla="*/ 2811 h 10"/>
              <a:gd name="T10" fmla="*/ 0 w 10"/>
              <a:gd name="T11" fmla="*/ 7027 h 10"/>
              <a:gd name="T12" fmla="*/ 0 w 10"/>
              <a:gd name="T13" fmla="*/ 7027 h 10"/>
              <a:gd name="T14" fmla="*/ 0 w 10"/>
              <a:gd name="T15" fmla="*/ 9837 h 10"/>
              <a:gd name="T16" fmla="*/ 1405 w 10"/>
              <a:gd name="T17" fmla="*/ 12648 h 10"/>
              <a:gd name="T18" fmla="*/ 4216 w 10"/>
              <a:gd name="T19" fmla="*/ 14053 h 10"/>
              <a:gd name="T20" fmla="*/ 7027 w 10"/>
              <a:gd name="T21" fmla="*/ 14053 h 10"/>
              <a:gd name="T22" fmla="*/ 7027 w 10"/>
              <a:gd name="T23" fmla="*/ 14053 h 10"/>
              <a:gd name="T24" fmla="*/ 11242 w 10"/>
              <a:gd name="T25" fmla="*/ 14053 h 10"/>
              <a:gd name="T26" fmla="*/ 12648 w 10"/>
              <a:gd name="T27" fmla="*/ 12648 h 10"/>
              <a:gd name="T28" fmla="*/ 14053 w 10"/>
              <a:gd name="T29" fmla="*/ 9837 h 10"/>
              <a:gd name="T30" fmla="*/ 14053 w 10"/>
              <a:gd name="T31" fmla="*/ 7027 h 10"/>
              <a:gd name="T32" fmla="*/ 14053 w 10"/>
              <a:gd name="T33" fmla="*/ 7027 h 10"/>
              <a:gd name="T34" fmla="*/ 14053 w 10"/>
              <a:gd name="T35" fmla="*/ 2811 h 10"/>
              <a:gd name="T36" fmla="*/ 12648 w 10"/>
              <a:gd name="T37" fmla="*/ 1405 h 10"/>
              <a:gd name="T38" fmla="*/ 11242 w 10"/>
              <a:gd name="T39" fmla="*/ 0 h 10"/>
              <a:gd name="T40" fmla="*/ 7027 w 10"/>
              <a:gd name="T41" fmla="*/ 0 h 10"/>
              <a:gd name="T42" fmla="*/ 7027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3" y="0"/>
                </a:lnTo>
                <a:lnTo>
                  <a:pt x="1" y="1"/>
                </a:lnTo>
                <a:lnTo>
                  <a:pt x="0" y="2"/>
                </a:lnTo>
                <a:lnTo>
                  <a:pt x="0" y="5"/>
                </a:lnTo>
                <a:lnTo>
                  <a:pt x="0" y="7"/>
                </a:lnTo>
                <a:lnTo>
                  <a:pt x="1" y="9"/>
                </a:lnTo>
                <a:lnTo>
                  <a:pt x="3" y="10"/>
                </a:lnTo>
                <a:lnTo>
                  <a:pt x="5" y="10"/>
                </a:lnTo>
                <a:lnTo>
                  <a:pt x="8" y="10"/>
                </a:lnTo>
                <a:lnTo>
                  <a:pt x="9" y="9"/>
                </a:lnTo>
                <a:lnTo>
                  <a:pt x="10" y="7"/>
                </a:lnTo>
                <a:lnTo>
                  <a:pt x="10" y="5"/>
                </a:lnTo>
                <a:lnTo>
                  <a:pt x="10" y="2"/>
                </a:lnTo>
                <a:lnTo>
                  <a:pt x="9" y="1"/>
                </a:lnTo>
                <a:lnTo>
                  <a:pt x="8"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47" name="Freeform 1209">
            <a:extLst>
              <a:ext uri="{FF2B5EF4-FFF2-40B4-BE49-F238E27FC236}">
                <a16:creationId xmlns:a16="http://schemas.microsoft.com/office/drawing/2014/main" id="{2A886119-2768-4E49-B738-203252268E2E}"/>
              </a:ext>
            </a:extLst>
          </p:cNvPr>
          <p:cNvSpPr>
            <a:spLocks noEditPoints="1"/>
          </p:cNvSpPr>
          <p:nvPr/>
        </p:nvSpPr>
        <p:spPr bwMode="auto">
          <a:xfrm>
            <a:off x="1291167" y="2631018"/>
            <a:ext cx="179917" cy="131233"/>
          </a:xfrm>
          <a:custGeom>
            <a:avLst/>
            <a:gdLst>
              <a:gd name="T0" fmla="*/ 67913 w 88"/>
              <a:gd name="T1" fmla="*/ 0 h 64"/>
              <a:gd name="T2" fmla="*/ 41674 w 88"/>
              <a:gd name="T3" fmla="*/ 6147 h 64"/>
              <a:gd name="T4" fmla="*/ 20065 w 88"/>
              <a:gd name="T5" fmla="*/ 21516 h 64"/>
              <a:gd name="T6" fmla="*/ 4630 w 88"/>
              <a:gd name="T7" fmla="*/ 41494 h 64"/>
              <a:gd name="T8" fmla="*/ 0 w 88"/>
              <a:gd name="T9" fmla="*/ 67620 h 64"/>
              <a:gd name="T10" fmla="*/ 33956 w 88"/>
              <a:gd name="T11" fmla="*/ 75305 h 64"/>
              <a:gd name="T12" fmla="*/ 38587 w 88"/>
              <a:gd name="T13" fmla="*/ 86062 h 64"/>
              <a:gd name="T14" fmla="*/ 57108 w 88"/>
              <a:gd name="T15" fmla="*/ 96820 h 64"/>
              <a:gd name="T16" fmla="*/ 67913 w 88"/>
              <a:gd name="T17" fmla="*/ 98357 h 64"/>
              <a:gd name="T18" fmla="*/ 89521 w 88"/>
              <a:gd name="T19" fmla="*/ 93747 h 64"/>
              <a:gd name="T20" fmla="*/ 101869 w 88"/>
              <a:gd name="T21" fmla="*/ 75305 h 64"/>
              <a:gd name="T22" fmla="*/ 135825 w 88"/>
              <a:gd name="T23" fmla="*/ 67620 h 64"/>
              <a:gd name="T24" fmla="*/ 134282 w 88"/>
              <a:gd name="T25" fmla="*/ 55326 h 64"/>
              <a:gd name="T26" fmla="*/ 125021 w 88"/>
              <a:gd name="T27" fmla="*/ 30737 h 64"/>
              <a:gd name="T28" fmla="*/ 106499 w 88"/>
              <a:gd name="T29" fmla="*/ 12295 h 64"/>
              <a:gd name="T30" fmla="*/ 81804 w 88"/>
              <a:gd name="T31" fmla="*/ 1537 h 64"/>
              <a:gd name="T32" fmla="*/ 67913 w 88"/>
              <a:gd name="T33" fmla="*/ 0 h 64"/>
              <a:gd name="T34" fmla="*/ 91064 w 88"/>
              <a:gd name="T35" fmla="*/ 61473 h 64"/>
              <a:gd name="T36" fmla="*/ 83347 w 88"/>
              <a:gd name="T37" fmla="*/ 75305 h 64"/>
              <a:gd name="T38" fmla="*/ 67913 w 88"/>
              <a:gd name="T39" fmla="*/ 82989 h 64"/>
              <a:gd name="T40" fmla="*/ 58652 w 88"/>
              <a:gd name="T41" fmla="*/ 81452 h 64"/>
              <a:gd name="T42" fmla="*/ 46304 w 88"/>
              <a:gd name="T43" fmla="*/ 70694 h 64"/>
              <a:gd name="T44" fmla="*/ 44761 w 88"/>
              <a:gd name="T45" fmla="*/ 58399 h 64"/>
              <a:gd name="T46" fmla="*/ 52478 w 88"/>
              <a:gd name="T47" fmla="*/ 55326 h 64"/>
              <a:gd name="T48" fmla="*/ 67913 w 88"/>
              <a:gd name="T49" fmla="*/ 43031 h 64"/>
              <a:gd name="T50" fmla="*/ 77173 w 88"/>
              <a:gd name="T51" fmla="*/ 50715 h 64"/>
              <a:gd name="T52" fmla="*/ 91064 w 88"/>
              <a:gd name="T53" fmla="*/ 58399 h 64"/>
              <a:gd name="T54" fmla="*/ 106499 w 88"/>
              <a:gd name="T55" fmla="*/ 61473 h 64"/>
              <a:gd name="T56" fmla="*/ 106499 w 88"/>
              <a:gd name="T57" fmla="*/ 53789 h 64"/>
              <a:gd name="T58" fmla="*/ 100325 w 88"/>
              <a:gd name="T59" fmla="*/ 46105 h 64"/>
              <a:gd name="T60" fmla="*/ 89521 w 88"/>
              <a:gd name="T61" fmla="*/ 41494 h 64"/>
              <a:gd name="T62" fmla="*/ 74086 w 88"/>
              <a:gd name="T63" fmla="*/ 26126 h 64"/>
              <a:gd name="T64" fmla="*/ 70999 w 88"/>
              <a:gd name="T65" fmla="*/ 24589 h 64"/>
              <a:gd name="T66" fmla="*/ 64826 w 88"/>
              <a:gd name="T67" fmla="*/ 24589 h 64"/>
              <a:gd name="T68" fmla="*/ 61739 w 88"/>
              <a:gd name="T69" fmla="*/ 26126 h 64"/>
              <a:gd name="T70" fmla="*/ 46304 w 88"/>
              <a:gd name="T71" fmla="*/ 41494 h 64"/>
              <a:gd name="T72" fmla="*/ 35500 w 88"/>
              <a:gd name="T73" fmla="*/ 46105 h 64"/>
              <a:gd name="T74" fmla="*/ 29326 w 88"/>
              <a:gd name="T75" fmla="*/ 53789 h 64"/>
              <a:gd name="T76" fmla="*/ 13891 w 88"/>
              <a:gd name="T77" fmla="*/ 61473 h 64"/>
              <a:gd name="T78" fmla="*/ 16978 w 88"/>
              <a:gd name="T79" fmla="*/ 50715 h 64"/>
              <a:gd name="T80" fmla="*/ 26239 w 88"/>
              <a:gd name="T81" fmla="*/ 33810 h 64"/>
              <a:gd name="T82" fmla="*/ 41674 w 88"/>
              <a:gd name="T83" fmla="*/ 23052 h 64"/>
              <a:gd name="T84" fmla="*/ 58652 w 88"/>
              <a:gd name="T85" fmla="*/ 15368 h 64"/>
              <a:gd name="T86" fmla="*/ 67913 w 88"/>
              <a:gd name="T87" fmla="*/ 15368 h 64"/>
              <a:gd name="T88" fmla="*/ 86434 w 88"/>
              <a:gd name="T89" fmla="*/ 18442 h 64"/>
              <a:gd name="T90" fmla="*/ 101869 w 88"/>
              <a:gd name="T91" fmla="*/ 29200 h 64"/>
              <a:gd name="T92" fmla="*/ 115760 w 88"/>
              <a:gd name="T93" fmla="*/ 43031 h 64"/>
              <a:gd name="T94" fmla="*/ 121934 w 88"/>
              <a:gd name="T95" fmla="*/ 61473 h 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8" h="64">
                <a:moveTo>
                  <a:pt x="44" y="0"/>
                </a:moveTo>
                <a:lnTo>
                  <a:pt x="44" y="0"/>
                </a:lnTo>
                <a:lnTo>
                  <a:pt x="35" y="1"/>
                </a:lnTo>
                <a:lnTo>
                  <a:pt x="27" y="4"/>
                </a:lnTo>
                <a:lnTo>
                  <a:pt x="19" y="8"/>
                </a:lnTo>
                <a:lnTo>
                  <a:pt x="13" y="14"/>
                </a:lnTo>
                <a:lnTo>
                  <a:pt x="7" y="20"/>
                </a:lnTo>
                <a:lnTo>
                  <a:pt x="3" y="27"/>
                </a:lnTo>
                <a:lnTo>
                  <a:pt x="1" y="36"/>
                </a:lnTo>
                <a:lnTo>
                  <a:pt x="0" y="44"/>
                </a:lnTo>
                <a:lnTo>
                  <a:pt x="0" y="49"/>
                </a:lnTo>
                <a:lnTo>
                  <a:pt x="22" y="49"/>
                </a:lnTo>
                <a:lnTo>
                  <a:pt x="25" y="56"/>
                </a:lnTo>
                <a:lnTo>
                  <a:pt x="30" y="61"/>
                </a:lnTo>
                <a:lnTo>
                  <a:pt x="37" y="63"/>
                </a:lnTo>
                <a:lnTo>
                  <a:pt x="44" y="64"/>
                </a:lnTo>
                <a:lnTo>
                  <a:pt x="51" y="63"/>
                </a:lnTo>
                <a:lnTo>
                  <a:pt x="58" y="61"/>
                </a:lnTo>
                <a:lnTo>
                  <a:pt x="62" y="56"/>
                </a:lnTo>
                <a:lnTo>
                  <a:pt x="66" y="49"/>
                </a:lnTo>
                <a:lnTo>
                  <a:pt x="88" y="49"/>
                </a:lnTo>
                <a:lnTo>
                  <a:pt x="88" y="44"/>
                </a:lnTo>
                <a:lnTo>
                  <a:pt x="87" y="36"/>
                </a:lnTo>
                <a:lnTo>
                  <a:pt x="85" y="27"/>
                </a:lnTo>
                <a:lnTo>
                  <a:pt x="81" y="20"/>
                </a:lnTo>
                <a:lnTo>
                  <a:pt x="75" y="14"/>
                </a:lnTo>
                <a:lnTo>
                  <a:pt x="69" y="8"/>
                </a:lnTo>
                <a:lnTo>
                  <a:pt x="61" y="4"/>
                </a:lnTo>
                <a:lnTo>
                  <a:pt x="53" y="1"/>
                </a:lnTo>
                <a:lnTo>
                  <a:pt x="44" y="0"/>
                </a:lnTo>
                <a:close/>
                <a:moveTo>
                  <a:pt x="59" y="40"/>
                </a:moveTo>
                <a:lnTo>
                  <a:pt x="59" y="40"/>
                </a:lnTo>
                <a:lnTo>
                  <a:pt x="58" y="46"/>
                </a:lnTo>
                <a:lnTo>
                  <a:pt x="54" y="49"/>
                </a:lnTo>
                <a:lnTo>
                  <a:pt x="50" y="53"/>
                </a:lnTo>
                <a:lnTo>
                  <a:pt x="44" y="54"/>
                </a:lnTo>
                <a:lnTo>
                  <a:pt x="38" y="53"/>
                </a:lnTo>
                <a:lnTo>
                  <a:pt x="34" y="49"/>
                </a:lnTo>
                <a:lnTo>
                  <a:pt x="30" y="46"/>
                </a:lnTo>
                <a:lnTo>
                  <a:pt x="29" y="40"/>
                </a:lnTo>
                <a:lnTo>
                  <a:pt x="29" y="38"/>
                </a:lnTo>
                <a:lnTo>
                  <a:pt x="34" y="36"/>
                </a:lnTo>
                <a:lnTo>
                  <a:pt x="38" y="33"/>
                </a:lnTo>
                <a:lnTo>
                  <a:pt x="44" y="28"/>
                </a:lnTo>
                <a:lnTo>
                  <a:pt x="50" y="33"/>
                </a:lnTo>
                <a:lnTo>
                  <a:pt x="54" y="36"/>
                </a:lnTo>
                <a:lnTo>
                  <a:pt x="59" y="38"/>
                </a:lnTo>
                <a:lnTo>
                  <a:pt x="59" y="40"/>
                </a:lnTo>
                <a:close/>
                <a:moveTo>
                  <a:pt x="69" y="40"/>
                </a:moveTo>
                <a:lnTo>
                  <a:pt x="69" y="35"/>
                </a:lnTo>
                <a:lnTo>
                  <a:pt x="67" y="32"/>
                </a:lnTo>
                <a:lnTo>
                  <a:pt x="65" y="30"/>
                </a:lnTo>
                <a:lnTo>
                  <a:pt x="58" y="27"/>
                </a:lnTo>
                <a:lnTo>
                  <a:pt x="53" y="22"/>
                </a:lnTo>
                <a:lnTo>
                  <a:pt x="48" y="17"/>
                </a:lnTo>
                <a:lnTo>
                  <a:pt x="46" y="16"/>
                </a:lnTo>
                <a:lnTo>
                  <a:pt x="44" y="15"/>
                </a:lnTo>
                <a:lnTo>
                  <a:pt x="42" y="16"/>
                </a:lnTo>
                <a:lnTo>
                  <a:pt x="40" y="17"/>
                </a:lnTo>
                <a:lnTo>
                  <a:pt x="35" y="22"/>
                </a:lnTo>
                <a:lnTo>
                  <a:pt x="30" y="27"/>
                </a:lnTo>
                <a:lnTo>
                  <a:pt x="23" y="30"/>
                </a:lnTo>
                <a:lnTo>
                  <a:pt x="21" y="32"/>
                </a:lnTo>
                <a:lnTo>
                  <a:pt x="19" y="35"/>
                </a:lnTo>
                <a:lnTo>
                  <a:pt x="19" y="40"/>
                </a:lnTo>
                <a:lnTo>
                  <a:pt x="9" y="40"/>
                </a:lnTo>
                <a:lnTo>
                  <a:pt x="11" y="33"/>
                </a:lnTo>
                <a:lnTo>
                  <a:pt x="13" y="28"/>
                </a:lnTo>
                <a:lnTo>
                  <a:pt x="17" y="22"/>
                </a:lnTo>
                <a:lnTo>
                  <a:pt x="22" y="19"/>
                </a:lnTo>
                <a:lnTo>
                  <a:pt x="27" y="15"/>
                </a:lnTo>
                <a:lnTo>
                  <a:pt x="32" y="12"/>
                </a:lnTo>
                <a:lnTo>
                  <a:pt x="38" y="10"/>
                </a:lnTo>
                <a:lnTo>
                  <a:pt x="44" y="10"/>
                </a:lnTo>
                <a:lnTo>
                  <a:pt x="50" y="10"/>
                </a:lnTo>
                <a:lnTo>
                  <a:pt x="56" y="12"/>
                </a:lnTo>
                <a:lnTo>
                  <a:pt x="61" y="15"/>
                </a:lnTo>
                <a:lnTo>
                  <a:pt x="66" y="19"/>
                </a:lnTo>
                <a:lnTo>
                  <a:pt x="71" y="22"/>
                </a:lnTo>
                <a:lnTo>
                  <a:pt x="75" y="28"/>
                </a:lnTo>
                <a:lnTo>
                  <a:pt x="77" y="33"/>
                </a:lnTo>
                <a:lnTo>
                  <a:pt x="79" y="40"/>
                </a:lnTo>
                <a:lnTo>
                  <a:pt x="69" y="4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48" name="Freeform 1210">
            <a:extLst>
              <a:ext uri="{FF2B5EF4-FFF2-40B4-BE49-F238E27FC236}">
                <a16:creationId xmlns:a16="http://schemas.microsoft.com/office/drawing/2014/main" id="{42DB9529-712D-4CCE-B972-3F582E445308}"/>
              </a:ext>
            </a:extLst>
          </p:cNvPr>
          <p:cNvSpPr>
            <a:spLocks noEditPoints="1"/>
          </p:cNvSpPr>
          <p:nvPr/>
        </p:nvSpPr>
        <p:spPr bwMode="auto">
          <a:xfrm>
            <a:off x="1303867" y="2781301"/>
            <a:ext cx="162984" cy="74084"/>
          </a:xfrm>
          <a:custGeom>
            <a:avLst/>
            <a:gdLst>
              <a:gd name="T0" fmla="*/ 87427 w 78"/>
              <a:gd name="T1" fmla="*/ 0 h 37"/>
              <a:gd name="T2" fmla="*/ 84305 w 78"/>
              <a:gd name="T3" fmla="*/ 0 h 37"/>
              <a:gd name="T4" fmla="*/ 60887 w 78"/>
              <a:gd name="T5" fmla="*/ 16709 h 37"/>
              <a:gd name="T6" fmla="*/ 37469 w 78"/>
              <a:gd name="T7" fmla="*/ 0 h 37"/>
              <a:gd name="T8" fmla="*/ 34347 w 78"/>
              <a:gd name="T9" fmla="*/ 0 h 37"/>
              <a:gd name="T10" fmla="*/ 34347 w 78"/>
              <a:gd name="T11" fmla="*/ 0 h 37"/>
              <a:gd name="T12" fmla="*/ 18734 w 78"/>
              <a:gd name="T13" fmla="*/ 7595 h 37"/>
              <a:gd name="T14" fmla="*/ 9367 w 78"/>
              <a:gd name="T15" fmla="*/ 16709 h 37"/>
              <a:gd name="T16" fmla="*/ 4684 w 78"/>
              <a:gd name="T17" fmla="*/ 21266 h 37"/>
              <a:gd name="T18" fmla="*/ 1561 w 78"/>
              <a:gd name="T19" fmla="*/ 27342 h 37"/>
              <a:gd name="T20" fmla="*/ 0 w 78"/>
              <a:gd name="T21" fmla="*/ 33418 h 37"/>
              <a:gd name="T22" fmla="*/ 0 w 78"/>
              <a:gd name="T23" fmla="*/ 41013 h 37"/>
              <a:gd name="T24" fmla="*/ 0 w 78"/>
              <a:gd name="T25" fmla="*/ 56203 h 37"/>
              <a:gd name="T26" fmla="*/ 121774 w 78"/>
              <a:gd name="T27" fmla="*/ 56203 h 37"/>
              <a:gd name="T28" fmla="*/ 121774 w 78"/>
              <a:gd name="T29" fmla="*/ 41013 h 37"/>
              <a:gd name="T30" fmla="*/ 121774 w 78"/>
              <a:gd name="T31" fmla="*/ 41013 h 37"/>
              <a:gd name="T32" fmla="*/ 121774 w 78"/>
              <a:gd name="T33" fmla="*/ 33418 h 37"/>
              <a:gd name="T34" fmla="*/ 120213 w 78"/>
              <a:gd name="T35" fmla="*/ 27342 h 37"/>
              <a:gd name="T36" fmla="*/ 117090 w 78"/>
              <a:gd name="T37" fmla="*/ 21266 h 37"/>
              <a:gd name="T38" fmla="*/ 112407 w 78"/>
              <a:gd name="T39" fmla="*/ 16709 h 37"/>
              <a:gd name="T40" fmla="*/ 103040 w 78"/>
              <a:gd name="T41" fmla="*/ 7595 h 37"/>
              <a:gd name="T42" fmla="*/ 87427 w 78"/>
              <a:gd name="T43" fmla="*/ 0 h 37"/>
              <a:gd name="T44" fmla="*/ 87427 w 78"/>
              <a:gd name="T45" fmla="*/ 0 h 37"/>
              <a:gd name="T46" fmla="*/ 14051 w 78"/>
              <a:gd name="T47" fmla="*/ 41013 h 37"/>
              <a:gd name="T48" fmla="*/ 14051 w 78"/>
              <a:gd name="T49" fmla="*/ 41013 h 37"/>
              <a:gd name="T50" fmla="*/ 17173 w 78"/>
              <a:gd name="T51" fmla="*/ 33418 h 37"/>
              <a:gd name="T52" fmla="*/ 20296 w 78"/>
              <a:gd name="T53" fmla="*/ 25823 h 37"/>
              <a:gd name="T54" fmla="*/ 26540 w 78"/>
              <a:gd name="T55" fmla="*/ 19747 h 37"/>
              <a:gd name="T56" fmla="*/ 34347 w 78"/>
              <a:gd name="T57" fmla="*/ 16709 h 37"/>
              <a:gd name="T58" fmla="*/ 60887 w 78"/>
              <a:gd name="T59" fmla="*/ 34937 h 37"/>
              <a:gd name="T60" fmla="*/ 87427 w 78"/>
              <a:gd name="T61" fmla="*/ 16709 h 37"/>
              <a:gd name="T62" fmla="*/ 87427 w 78"/>
              <a:gd name="T63" fmla="*/ 16709 h 37"/>
              <a:gd name="T64" fmla="*/ 95234 w 78"/>
              <a:gd name="T65" fmla="*/ 19747 h 37"/>
              <a:gd name="T66" fmla="*/ 101478 w 78"/>
              <a:gd name="T67" fmla="*/ 25823 h 37"/>
              <a:gd name="T68" fmla="*/ 104601 w 78"/>
              <a:gd name="T69" fmla="*/ 33418 h 37"/>
              <a:gd name="T70" fmla="*/ 107723 w 78"/>
              <a:gd name="T71" fmla="*/ 41013 h 37"/>
              <a:gd name="T72" fmla="*/ 14051 w 78"/>
              <a:gd name="T73" fmla="*/ 41013 h 3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8" h="37">
                <a:moveTo>
                  <a:pt x="56" y="0"/>
                </a:moveTo>
                <a:lnTo>
                  <a:pt x="54" y="0"/>
                </a:lnTo>
                <a:lnTo>
                  <a:pt x="39" y="11"/>
                </a:lnTo>
                <a:lnTo>
                  <a:pt x="24" y="0"/>
                </a:lnTo>
                <a:lnTo>
                  <a:pt x="22" y="0"/>
                </a:lnTo>
                <a:lnTo>
                  <a:pt x="12" y="5"/>
                </a:lnTo>
                <a:lnTo>
                  <a:pt x="6" y="11"/>
                </a:lnTo>
                <a:lnTo>
                  <a:pt x="3" y="14"/>
                </a:lnTo>
                <a:lnTo>
                  <a:pt x="1" y="18"/>
                </a:lnTo>
                <a:lnTo>
                  <a:pt x="0" y="22"/>
                </a:lnTo>
                <a:lnTo>
                  <a:pt x="0" y="27"/>
                </a:lnTo>
                <a:lnTo>
                  <a:pt x="0" y="37"/>
                </a:lnTo>
                <a:lnTo>
                  <a:pt x="78" y="37"/>
                </a:lnTo>
                <a:lnTo>
                  <a:pt x="78" y="27"/>
                </a:lnTo>
                <a:lnTo>
                  <a:pt x="78" y="22"/>
                </a:lnTo>
                <a:lnTo>
                  <a:pt x="77" y="18"/>
                </a:lnTo>
                <a:lnTo>
                  <a:pt x="75" y="14"/>
                </a:lnTo>
                <a:lnTo>
                  <a:pt x="72" y="11"/>
                </a:lnTo>
                <a:lnTo>
                  <a:pt x="66" y="5"/>
                </a:lnTo>
                <a:lnTo>
                  <a:pt x="56" y="0"/>
                </a:lnTo>
                <a:close/>
                <a:moveTo>
                  <a:pt x="9" y="27"/>
                </a:moveTo>
                <a:lnTo>
                  <a:pt x="9" y="27"/>
                </a:lnTo>
                <a:lnTo>
                  <a:pt x="11" y="22"/>
                </a:lnTo>
                <a:lnTo>
                  <a:pt x="13" y="17"/>
                </a:lnTo>
                <a:lnTo>
                  <a:pt x="17" y="13"/>
                </a:lnTo>
                <a:lnTo>
                  <a:pt x="22" y="11"/>
                </a:lnTo>
                <a:lnTo>
                  <a:pt x="39" y="23"/>
                </a:lnTo>
                <a:lnTo>
                  <a:pt x="56" y="11"/>
                </a:lnTo>
                <a:lnTo>
                  <a:pt x="61" y="13"/>
                </a:lnTo>
                <a:lnTo>
                  <a:pt x="65" y="17"/>
                </a:lnTo>
                <a:lnTo>
                  <a:pt x="67" y="22"/>
                </a:lnTo>
                <a:lnTo>
                  <a:pt x="69" y="27"/>
                </a:lnTo>
                <a:lnTo>
                  <a:pt x="9" y="2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49" name="Freeform 1211">
            <a:extLst>
              <a:ext uri="{FF2B5EF4-FFF2-40B4-BE49-F238E27FC236}">
                <a16:creationId xmlns:a16="http://schemas.microsoft.com/office/drawing/2014/main" id="{6E30E734-9B37-4BE8-993A-4C6E3FB91B1B}"/>
              </a:ext>
            </a:extLst>
          </p:cNvPr>
          <p:cNvSpPr>
            <a:spLocks noEditPoints="1"/>
          </p:cNvSpPr>
          <p:nvPr/>
        </p:nvSpPr>
        <p:spPr bwMode="auto">
          <a:xfrm>
            <a:off x="1771651" y="2631018"/>
            <a:ext cx="205316" cy="205316"/>
          </a:xfrm>
          <a:custGeom>
            <a:avLst/>
            <a:gdLst>
              <a:gd name="T0" fmla="*/ 31224 w 99"/>
              <a:gd name="T1" fmla="*/ 154560 h 99"/>
              <a:gd name="T2" fmla="*/ 31224 w 99"/>
              <a:gd name="T3" fmla="*/ 123336 h 99"/>
              <a:gd name="T4" fmla="*/ 15612 w 99"/>
              <a:gd name="T5" fmla="*/ 123336 h 99"/>
              <a:gd name="T6" fmla="*/ 15612 w 99"/>
              <a:gd name="T7" fmla="*/ 123336 h 99"/>
              <a:gd name="T8" fmla="*/ 10928 w 99"/>
              <a:gd name="T9" fmla="*/ 121775 h 99"/>
              <a:gd name="T10" fmla="*/ 4684 w 99"/>
              <a:gd name="T11" fmla="*/ 120213 h 99"/>
              <a:gd name="T12" fmla="*/ 3122 w 99"/>
              <a:gd name="T13" fmla="*/ 113968 h 99"/>
              <a:gd name="T14" fmla="*/ 0 w 99"/>
              <a:gd name="T15" fmla="*/ 107724 h 99"/>
              <a:gd name="T16" fmla="*/ 0 w 99"/>
              <a:gd name="T17" fmla="*/ 15612 h 99"/>
              <a:gd name="T18" fmla="*/ 0 w 99"/>
              <a:gd name="T19" fmla="*/ 15612 h 99"/>
              <a:gd name="T20" fmla="*/ 3122 w 99"/>
              <a:gd name="T21" fmla="*/ 9367 h 99"/>
              <a:gd name="T22" fmla="*/ 4684 w 99"/>
              <a:gd name="T23" fmla="*/ 4684 h 99"/>
              <a:gd name="T24" fmla="*/ 10928 w 99"/>
              <a:gd name="T25" fmla="*/ 1561 h 99"/>
              <a:gd name="T26" fmla="*/ 15612 w 99"/>
              <a:gd name="T27" fmla="*/ 0 h 99"/>
              <a:gd name="T28" fmla="*/ 138948 w 99"/>
              <a:gd name="T29" fmla="*/ 0 h 99"/>
              <a:gd name="T30" fmla="*/ 138948 w 99"/>
              <a:gd name="T31" fmla="*/ 0 h 99"/>
              <a:gd name="T32" fmla="*/ 145193 w 99"/>
              <a:gd name="T33" fmla="*/ 1561 h 99"/>
              <a:gd name="T34" fmla="*/ 151438 w 99"/>
              <a:gd name="T35" fmla="*/ 4684 h 99"/>
              <a:gd name="T36" fmla="*/ 152999 w 99"/>
              <a:gd name="T37" fmla="*/ 9367 h 99"/>
              <a:gd name="T38" fmla="*/ 154560 w 99"/>
              <a:gd name="T39" fmla="*/ 15612 h 99"/>
              <a:gd name="T40" fmla="*/ 154560 w 99"/>
              <a:gd name="T41" fmla="*/ 107724 h 99"/>
              <a:gd name="T42" fmla="*/ 154560 w 99"/>
              <a:gd name="T43" fmla="*/ 107724 h 99"/>
              <a:gd name="T44" fmla="*/ 152999 w 99"/>
              <a:gd name="T45" fmla="*/ 113968 h 99"/>
              <a:gd name="T46" fmla="*/ 151438 w 99"/>
              <a:gd name="T47" fmla="*/ 120213 h 99"/>
              <a:gd name="T48" fmla="*/ 145193 w 99"/>
              <a:gd name="T49" fmla="*/ 121775 h 99"/>
              <a:gd name="T50" fmla="*/ 138948 w 99"/>
              <a:gd name="T51" fmla="*/ 123336 h 99"/>
              <a:gd name="T52" fmla="*/ 71816 w 99"/>
              <a:gd name="T53" fmla="*/ 123336 h 99"/>
              <a:gd name="T54" fmla="*/ 31224 w 99"/>
              <a:gd name="T55" fmla="*/ 154560 h 99"/>
              <a:gd name="T56" fmla="*/ 15612 w 99"/>
              <a:gd name="T57" fmla="*/ 15612 h 99"/>
              <a:gd name="T58" fmla="*/ 15612 w 99"/>
              <a:gd name="T59" fmla="*/ 107724 h 99"/>
              <a:gd name="T60" fmla="*/ 46836 w 99"/>
              <a:gd name="T61" fmla="*/ 107724 h 99"/>
              <a:gd name="T62" fmla="*/ 46836 w 99"/>
              <a:gd name="T63" fmla="*/ 123336 h 99"/>
              <a:gd name="T64" fmla="*/ 68693 w 99"/>
              <a:gd name="T65" fmla="*/ 107724 h 99"/>
              <a:gd name="T66" fmla="*/ 138948 w 99"/>
              <a:gd name="T67" fmla="*/ 107724 h 99"/>
              <a:gd name="T68" fmla="*/ 138948 w 99"/>
              <a:gd name="T69" fmla="*/ 15612 h 99"/>
              <a:gd name="T70" fmla="*/ 15612 w 99"/>
              <a:gd name="T71" fmla="*/ 15612 h 9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99" h="99">
                <a:moveTo>
                  <a:pt x="20" y="99"/>
                </a:moveTo>
                <a:lnTo>
                  <a:pt x="20" y="79"/>
                </a:lnTo>
                <a:lnTo>
                  <a:pt x="10" y="79"/>
                </a:lnTo>
                <a:lnTo>
                  <a:pt x="7" y="78"/>
                </a:lnTo>
                <a:lnTo>
                  <a:pt x="3" y="77"/>
                </a:lnTo>
                <a:lnTo>
                  <a:pt x="2" y="73"/>
                </a:lnTo>
                <a:lnTo>
                  <a:pt x="0" y="69"/>
                </a:lnTo>
                <a:lnTo>
                  <a:pt x="0" y="10"/>
                </a:lnTo>
                <a:lnTo>
                  <a:pt x="2" y="6"/>
                </a:lnTo>
                <a:lnTo>
                  <a:pt x="3" y="3"/>
                </a:lnTo>
                <a:lnTo>
                  <a:pt x="7" y="1"/>
                </a:lnTo>
                <a:lnTo>
                  <a:pt x="10" y="0"/>
                </a:lnTo>
                <a:lnTo>
                  <a:pt x="89" y="0"/>
                </a:lnTo>
                <a:lnTo>
                  <a:pt x="93" y="1"/>
                </a:lnTo>
                <a:lnTo>
                  <a:pt x="97" y="3"/>
                </a:lnTo>
                <a:lnTo>
                  <a:pt x="98" y="6"/>
                </a:lnTo>
                <a:lnTo>
                  <a:pt x="99" y="10"/>
                </a:lnTo>
                <a:lnTo>
                  <a:pt x="99" y="69"/>
                </a:lnTo>
                <a:lnTo>
                  <a:pt x="98" y="73"/>
                </a:lnTo>
                <a:lnTo>
                  <a:pt x="97" y="77"/>
                </a:lnTo>
                <a:lnTo>
                  <a:pt x="93" y="78"/>
                </a:lnTo>
                <a:lnTo>
                  <a:pt x="89" y="79"/>
                </a:lnTo>
                <a:lnTo>
                  <a:pt x="46" y="79"/>
                </a:lnTo>
                <a:lnTo>
                  <a:pt x="20" y="99"/>
                </a:lnTo>
                <a:close/>
                <a:moveTo>
                  <a:pt x="10" y="10"/>
                </a:moveTo>
                <a:lnTo>
                  <a:pt x="10" y="69"/>
                </a:lnTo>
                <a:lnTo>
                  <a:pt x="30" y="69"/>
                </a:lnTo>
                <a:lnTo>
                  <a:pt x="30" y="79"/>
                </a:lnTo>
                <a:lnTo>
                  <a:pt x="44" y="69"/>
                </a:lnTo>
                <a:lnTo>
                  <a:pt x="89" y="69"/>
                </a:lnTo>
                <a:lnTo>
                  <a:pt x="89" y="10"/>
                </a:lnTo>
                <a:lnTo>
                  <a:pt x="10"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50" name="Freeform 1212">
            <a:extLst>
              <a:ext uri="{FF2B5EF4-FFF2-40B4-BE49-F238E27FC236}">
                <a16:creationId xmlns:a16="http://schemas.microsoft.com/office/drawing/2014/main" id="{2C81FC1C-0517-4CC9-924E-B4FE73C30328}"/>
              </a:ext>
            </a:extLst>
          </p:cNvPr>
          <p:cNvSpPr>
            <a:spLocks noEditPoints="1"/>
          </p:cNvSpPr>
          <p:nvPr/>
        </p:nvSpPr>
        <p:spPr bwMode="auto">
          <a:xfrm>
            <a:off x="2264834" y="2631018"/>
            <a:ext cx="207433" cy="205316"/>
          </a:xfrm>
          <a:custGeom>
            <a:avLst/>
            <a:gdLst>
              <a:gd name="T0" fmla="*/ 31224 w 99"/>
              <a:gd name="T1" fmla="*/ 154560 h 99"/>
              <a:gd name="T2" fmla="*/ 31224 w 99"/>
              <a:gd name="T3" fmla="*/ 123336 h 99"/>
              <a:gd name="T4" fmla="*/ 15612 w 99"/>
              <a:gd name="T5" fmla="*/ 123336 h 99"/>
              <a:gd name="T6" fmla="*/ 15612 w 99"/>
              <a:gd name="T7" fmla="*/ 123336 h 99"/>
              <a:gd name="T8" fmla="*/ 9367 w 99"/>
              <a:gd name="T9" fmla="*/ 121775 h 99"/>
              <a:gd name="T10" fmla="*/ 4684 w 99"/>
              <a:gd name="T11" fmla="*/ 120213 h 99"/>
              <a:gd name="T12" fmla="*/ 1561 w 99"/>
              <a:gd name="T13" fmla="*/ 113968 h 99"/>
              <a:gd name="T14" fmla="*/ 0 w 99"/>
              <a:gd name="T15" fmla="*/ 107724 h 99"/>
              <a:gd name="T16" fmla="*/ 0 w 99"/>
              <a:gd name="T17" fmla="*/ 15612 h 99"/>
              <a:gd name="T18" fmla="*/ 0 w 99"/>
              <a:gd name="T19" fmla="*/ 15612 h 99"/>
              <a:gd name="T20" fmla="*/ 1561 w 99"/>
              <a:gd name="T21" fmla="*/ 9367 h 99"/>
              <a:gd name="T22" fmla="*/ 4684 w 99"/>
              <a:gd name="T23" fmla="*/ 4684 h 99"/>
              <a:gd name="T24" fmla="*/ 9367 w 99"/>
              <a:gd name="T25" fmla="*/ 1561 h 99"/>
              <a:gd name="T26" fmla="*/ 15612 w 99"/>
              <a:gd name="T27" fmla="*/ 0 h 99"/>
              <a:gd name="T28" fmla="*/ 138948 w 99"/>
              <a:gd name="T29" fmla="*/ 0 h 99"/>
              <a:gd name="T30" fmla="*/ 138948 w 99"/>
              <a:gd name="T31" fmla="*/ 0 h 99"/>
              <a:gd name="T32" fmla="*/ 145193 w 99"/>
              <a:gd name="T33" fmla="*/ 1561 h 99"/>
              <a:gd name="T34" fmla="*/ 149876 w 99"/>
              <a:gd name="T35" fmla="*/ 4684 h 99"/>
              <a:gd name="T36" fmla="*/ 152999 w 99"/>
              <a:gd name="T37" fmla="*/ 9367 h 99"/>
              <a:gd name="T38" fmla="*/ 154560 w 99"/>
              <a:gd name="T39" fmla="*/ 15612 h 99"/>
              <a:gd name="T40" fmla="*/ 154560 w 99"/>
              <a:gd name="T41" fmla="*/ 107724 h 99"/>
              <a:gd name="T42" fmla="*/ 154560 w 99"/>
              <a:gd name="T43" fmla="*/ 107724 h 99"/>
              <a:gd name="T44" fmla="*/ 152999 w 99"/>
              <a:gd name="T45" fmla="*/ 113968 h 99"/>
              <a:gd name="T46" fmla="*/ 149876 w 99"/>
              <a:gd name="T47" fmla="*/ 120213 h 99"/>
              <a:gd name="T48" fmla="*/ 145193 w 99"/>
              <a:gd name="T49" fmla="*/ 121775 h 99"/>
              <a:gd name="T50" fmla="*/ 138948 w 99"/>
              <a:gd name="T51" fmla="*/ 123336 h 99"/>
              <a:gd name="T52" fmla="*/ 71816 w 99"/>
              <a:gd name="T53" fmla="*/ 123336 h 99"/>
              <a:gd name="T54" fmla="*/ 31224 w 99"/>
              <a:gd name="T55" fmla="*/ 154560 h 99"/>
              <a:gd name="T56" fmla="*/ 15612 w 99"/>
              <a:gd name="T57" fmla="*/ 15612 h 99"/>
              <a:gd name="T58" fmla="*/ 15612 w 99"/>
              <a:gd name="T59" fmla="*/ 107724 h 99"/>
              <a:gd name="T60" fmla="*/ 46836 w 99"/>
              <a:gd name="T61" fmla="*/ 107724 h 99"/>
              <a:gd name="T62" fmla="*/ 46836 w 99"/>
              <a:gd name="T63" fmla="*/ 123336 h 99"/>
              <a:gd name="T64" fmla="*/ 67132 w 99"/>
              <a:gd name="T65" fmla="*/ 107724 h 99"/>
              <a:gd name="T66" fmla="*/ 138948 w 99"/>
              <a:gd name="T67" fmla="*/ 107724 h 99"/>
              <a:gd name="T68" fmla="*/ 138948 w 99"/>
              <a:gd name="T69" fmla="*/ 15612 h 99"/>
              <a:gd name="T70" fmla="*/ 15612 w 99"/>
              <a:gd name="T71" fmla="*/ 15612 h 9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99" h="99">
                <a:moveTo>
                  <a:pt x="20" y="99"/>
                </a:moveTo>
                <a:lnTo>
                  <a:pt x="20" y="79"/>
                </a:lnTo>
                <a:lnTo>
                  <a:pt x="10" y="79"/>
                </a:lnTo>
                <a:lnTo>
                  <a:pt x="6" y="78"/>
                </a:lnTo>
                <a:lnTo>
                  <a:pt x="3" y="77"/>
                </a:lnTo>
                <a:lnTo>
                  <a:pt x="1" y="73"/>
                </a:lnTo>
                <a:lnTo>
                  <a:pt x="0" y="69"/>
                </a:lnTo>
                <a:lnTo>
                  <a:pt x="0" y="10"/>
                </a:lnTo>
                <a:lnTo>
                  <a:pt x="1" y="6"/>
                </a:lnTo>
                <a:lnTo>
                  <a:pt x="3" y="3"/>
                </a:lnTo>
                <a:lnTo>
                  <a:pt x="6" y="1"/>
                </a:lnTo>
                <a:lnTo>
                  <a:pt x="10" y="0"/>
                </a:lnTo>
                <a:lnTo>
                  <a:pt x="89" y="0"/>
                </a:lnTo>
                <a:lnTo>
                  <a:pt x="93" y="1"/>
                </a:lnTo>
                <a:lnTo>
                  <a:pt x="96" y="3"/>
                </a:lnTo>
                <a:lnTo>
                  <a:pt x="98" y="6"/>
                </a:lnTo>
                <a:lnTo>
                  <a:pt x="99" y="10"/>
                </a:lnTo>
                <a:lnTo>
                  <a:pt x="99" y="69"/>
                </a:lnTo>
                <a:lnTo>
                  <a:pt x="98" y="73"/>
                </a:lnTo>
                <a:lnTo>
                  <a:pt x="96" y="77"/>
                </a:lnTo>
                <a:lnTo>
                  <a:pt x="93" y="78"/>
                </a:lnTo>
                <a:lnTo>
                  <a:pt x="89" y="79"/>
                </a:lnTo>
                <a:lnTo>
                  <a:pt x="46" y="79"/>
                </a:lnTo>
                <a:lnTo>
                  <a:pt x="20" y="99"/>
                </a:lnTo>
                <a:close/>
                <a:moveTo>
                  <a:pt x="10" y="10"/>
                </a:moveTo>
                <a:lnTo>
                  <a:pt x="10" y="69"/>
                </a:lnTo>
                <a:lnTo>
                  <a:pt x="30" y="69"/>
                </a:lnTo>
                <a:lnTo>
                  <a:pt x="30" y="79"/>
                </a:lnTo>
                <a:lnTo>
                  <a:pt x="43" y="69"/>
                </a:lnTo>
                <a:lnTo>
                  <a:pt x="89" y="69"/>
                </a:lnTo>
                <a:lnTo>
                  <a:pt x="89" y="10"/>
                </a:lnTo>
                <a:lnTo>
                  <a:pt x="10"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51" name="Freeform 1214">
            <a:extLst>
              <a:ext uri="{FF2B5EF4-FFF2-40B4-BE49-F238E27FC236}">
                <a16:creationId xmlns:a16="http://schemas.microsoft.com/office/drawing/2014/main" id="{7480BE72-8A53-453C-AE25-43682A329FE1}"/>
              </a:ext>
            </a:extLst>
          </p:cNvPr>
          <p:cNvSpPr>
            <a:spLocks/>
          </p:cNvSpPr>
          <p:nvPr/>
        </p:nvSpPr>
        <p:spPr bwMode="auto">
          <a:xfrm>
            <a:off x="2321984" y="2724151"/>
            <a:ext cx="93133" cy="31749"/>
          </a:xfrm>
          <a:custGeom>
            <a:avLst/>
            <a:gdLst>
              <a:gd name="T0" fmla="*/ 0 w 45"/>
              <a:gd name="T1" fmla="*/ 0 h 15"/>
              <a:gd name="T2" fmla="*/ 0 w 45"/>
              <a:gd name="T3" fmla="*/ 0 h 15"/>
              <a:gd name="T4" fmla="*/ 6245 w 45"/>
              <a:gd name="T5" fmla="*/ 10929 h 15"/>
              <a:gd name="T6" fmla="*/ 14051 w 45"/>
              <a:gd name="T7" fmla="*/ 18735 h 15"/>
              <a:gd name="T8" fmla="*/ 23419 w 45"/>
              <a:gd name="T9" fmla="*/ 21858 h 15"/>
              <a:gd name="T10" fmla="*/ 35909 w 45"/>
              <a:gd name="T11" fmla="*/ 23419 h 15"/>
              <a:gd name="T12" fmla="*/ 35909 w 45"/>
              <a:gd name="T13" fmla="*/ 23419 h 15"/>
              <a:gd name="T14" fmla="*/ 46837 w 45"/>
              <a:gd name="T15" fmla="*/ 21858 h 15"/>
              <a:gd name="T16" fmla="*/ 56205 w 45"/>
              <a:gd name="T17" fmla="*/ 18735 h 15"/>
              <a:gd name="T18" fmla="*/ 64011 w 45"/>
              <a:gd name="T19" fmla="*/ 10929 h 15"/>
              <a:gd name="T20" fmla="*/ 70256 w 45"/>
              <a:gd name="T21" fmla="*/ 0 h 15"/>
              <a:gd name="T22" fmla="*/ 0 w 45"/>
              <a:gd name="T23" fmla="*/ 0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5" h="15">
                <a:moveTo>
                  <a:pt x="0" y="0"/>
                </a:moveTo>
                <a:lnTo>
                  <a:pt x="0" y="0"/>
                </a:lnTo>
                <a:lnTo>
                  <a:pt x="4" y="7"/>
                </a:lnTo>
                <a:lnTo>
                  <a:pt x="9" y="12"/>
                </a:lnTo>
                <a:lnTo>
                  <a:pt x="15" y="14"/>
                </a:lnTo>
                <a:lnTo>
                  <a:pt x="23" y="15"/>
                </a:lnTo>
                <a:lnTo>
                  <a:pt x="30" y="14"/>
                </a:lnTo>
                <a:lnTo>
                  <a:pt x="36" y="12"/>
                </a:lnTo>
                <a:lnTo>
                  <a:pt x="41" y="7"/>
                </a:lnTo>
                <a:lnTo>
                  <a:pt x="45" y="0"/>
                </a:lnTo>
                <a:lnTo>
                  <a:pt x="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52" name="Freeform 1215">
            <a:extLst>
              <a:ext uri="{FF2B5EF4-FFF2-40B4-BE49-F238E27FC236}">
                <a16:creationId xmlns:a16="http://schemas.microsoft.com/office/drawing/2014/main" id="{8DF08C96-8536-4AD5-8655-60349D50B0FE}"/>
              </a:ext>
            </a:extLst>
          </p:cNvPr>
          <p:cNvSpPr>
            <a:spLocks/>
          </p:cNvSpPr>
          <p:nvPr/>
        </p:nvSpPr>
        <p:spPr bwMode="auto">
          <a:xfrm>
            <a:off x="2328334" y="2673351"/>
            <a:ext cx="23284" cy="25400"/>
          </a:xfrm>
          <a:custGeom>
            <a:avLst/>
            <a:gdLst>
              <a:gd name="T0" fmla="*/ 18734 w 12"/>
              <a:gd name="T1" fmla="*/ 9367 h 12"/>
              <a:gd name="T2" fmla="*/ 18734 w 12"/>
              <a:gd name="T3" fmla="*/ 9367 h 12"/>
              <a:gd name="T4" fmla="*/ 18734 w 12"/>
              <a:gd name="T5" fmla="*/ 12489 h 12"/>
              <a:gd name="T6" fmla="*/ 17173 w 12"/>
              <a:gd name="T7" fmla="*/ 17173 h 12"/>
              <a:gd name="T8" fmla="*/ 12489 w 12"/>
              <a:gd name="T9" fmla="*/ 18734 h 12"/>
              <a:gd name="T10" fmla="*/ 9367 w 12"/>
              <a:gd name="T11" fmla="*/ 18734 h 12"/>
              <a:gd name="T12" fmla="*/ 9367 w 12"/>
              <a:gd name="T13" fmla="*/ 18734 h 12"/>
              <a:gd name="T14" fmla="*/ 4684 w 12"/>
              <a:gd name="T15" fmla="*/ 18734 h 12"/>
              <a:gd name="T16" fmla="*/ 1561 w 12"/>
              <a:gd name="T17" fmla="*/ 17173 h 12"/>
              <a:gd name="T18" fmla="*/ 0 w 12"/>
              <a:gd name="T19" fmla="*/ 12489 h 12"/>
              <a:gd name="T20" fmla="*/ 0 w 12"/>
              <a:gd name="T21" fmla="*/ 9367 h 12"/>
              <a:gd name="T22" fmla="*/ 0 w 12"/>
              <a:gd name="T23" fmla="*/ 9367 h 12"/>
              <a:gd name="T24" fmla="*/ 0 w 12"/>
              <a:gd name="T25" fmla="*/ 6245 h 12"/>
              <a:gd name="T26" fmla="*/ 1561 w 12"/>
              <a:gd name="T27" fmla="*/ 1561 h 12"/>
              <a:gd name="T28" fmla="*/ 4684 w 12"/>
              <a:gd name="T29" fmla="*/ 0 h 12"/>
              <a:gd name="T30" fmla="*/ 9367 w 12"/>
              <a:gd name="T31" fmla="*/ 0 h 12"/>
              <a:gd name="T32" fmla="*/ 9367 w 12"/>
              <a:gd name="T33" fmla="*/ 0 h 12"/>
              <a:gd name="T34" fmla="*/ 12489 w 12"/>
              <a:gd name="T35" fmla="*/ 0 h 12"/>
              <a:gd name="T36" fmla="*/ 17173 w 12"/>
              <a:gd name="T37" fmla="*/ 1561 h 12"/>
              <a:gd name="T38" fmla="*/ 18734 w 12"/>
              <a:gd name="T39" fmla="*/ 6245 h 12"/>
              <a:gd name="T40" fmla="*/ 18734 w 12"/>
              <a:gd name="T41" fmla="*/ 9367 h 12"/>
              <a:gd name="T42" fmla="*/ 18734 w 12"/>
              <a:gd name="T43" fmla="*/ 9367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2" h="12">
                <a:moveTo>
                  <a:pt x="12" y="6"/>
                </a:moveTo>
                <a:lnTo>
                  <a:pt x="12" y="6"/>
                </a:lnTo>
                <a:lnTo>
                  <a:pt x="12" y="8"/>
                </a:lnTo>
                <a:lnTo>
                  <a:pt x="11" y="11"/>
                </a:lnTo>
                <a:lnTo>
                  <a:pt x="8" y="12"/>
                </a:lnTo>
                <a:lnTo>
                  <a:pt x="6" y="12"/>
                </a:lnTo>
                <a:lnTo>
                  <a:pt x="3" y="12"/>
                </a:lnTo>
                <a:lnTo>
                  <a:pt x="1" y="11"/>
                </a:lnTo>
                <a:lnTo>
                  <a:pt x="0" y="8"/>
                </a:lnTo>
                <a:lnTo>
                  <a:pt x="0" y="6"/>
                </a:lnTo>
                <a:lnTo>
                  <a:pt x="0" y="4"/>
                </a:lnTo>
                <a:lnTo>
                  <a:pt x="1" y="1"/>
                </a:lnTo>
                <a:lnTo>
                  <a:pt x="3" y="0"/>
                </a:lnTo>
                <a:lnTo>
                  <a:pt x="6" y="0"/>
                </a:lnTo>
                <a:lnTo>
                  <a:pt x="8" y="0"/>
                </a:lnTo>
                <a:lnTo>
                  <a:pt x="11" y="1"/>
                </a:lnTo>
                <a:lnTo>
                  <a:pt x="12" y="4"/>
                </a:lnTo>
                <a:lnTo>
                  <a:pt x="12" y="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53" name="Freeform 1216">
            <a:extLst>
              <a:ext uri="{FF2B5EF4-FFF2-40B4-BE49-F238E27FC236}">
                <a16:creationId xmlns:a16="http://schemas.microsoft.com/office/drawing/2014/main" id="{89D8295A-7AB5-4EC1-9C3A-D7BEFF69EE45}"/>
              </a:ext>
            </a:extLst>
          </p:cNvPr>
          <p:cNvSpPr>
            <a:spLocks/>
          </p:cNvSpPr>
          <p:nvPr/>
        </p:nvSpPr>
        <p:spPr bwMode="auto">
          <a:xfrm>
            <a:off x="2383367" y="2673351"/>
            <a:ext cx="31751" cy="25400"/>
          </a:xfrm>
          <a:custGeom>
            <a:avLst/>
            <a:gdLst>
              <a:gd name="T0" fmla="*/ 23419 w 13"/>
              <a:gd name="T1" fmla="*/ 9367 h 12"/>
              <a:gd name="T2" fmla="*/ 23419 w 13"/>
              <a:gd name="T3" fmla="*/ 9367 h 12"/>
              <a:gd name="T4" fmla="*/ 23419 w 13"/>
              <a:gd name="T5" fmla="*/ 12489 h 12"/>
              <a:gd name="T6" fmla="*/ 19816 w 13"/>
              <a:gd name="T7" fmla="*/ 17173 h 12"/>
              <a:gd name="T8" fmla="*/ 16213 w 13"/>
              <a:gd name="T9" fmla="*/ 18734 h 12"/>
              <a:gd name="T10" fmla="*/ 10809 w 13"/>
              <a:gd name="T11" fmla="*/ 18734 h 12"/>
              <a:gd name="T12" fmla="*/ 10809 w 13"/>
              <a:gd name="T13" fmla="*/ 18734 h 12"/>
              <a:gd name="T14" fmla="*/ 7206 w 13"/>
              <a:gd name="T15" fmla="*/ 18734 h 12"/>
              <a:gd name="T16" fmla="*/ 1801 w 13"/>
              <a:gd name="T17" fmla="*/ 17173 h 12"/>
              <a:gd name="T18" fmla="*/ 0 w 13"/>
              <a:gd name="T19" fmla="*/ 12489 h 12"/>
              <a:gd name="T20" fmla="*/ 0 w 13"/>
              <a:gd name="T21" fmla="*/ 9367 h 12"/>
              <a:gd name="T22" fmla="*/ 0 w 13"/>
              <a:gd name="T23" fmla="*/ 9367 h 12"/>
              <a:gd name="T24" fmla="*/ 0 w 13"/>
              <a:gd name="T25" fmla="*/ 6245 h 12"/>
              <a:gd name="T26" fmla="*/ 1801 w 13"/>
              <a:gd name="T27" fmla="*/ 1561 h 12"/>
              <a:gd name="T28" fmla="*/ 7206 w 13"/>
              <a:gd name="T29" fmla="*/ 0 h 12"/>
              <a:gd name="T30" fmla="*/ 10809 w 13"/>
              <a:gd name="T31" fmla="*/ 0 h 12"/>
              <a:gd name="T32" fmla="*/ 10809 w 13"/>
              <a:gd name="T33" fmla="*/ 0 h 12"/>
              <a:gd name="T34" fmla="*/ 16213 w 13"/>
              <a:gd name="T35" fmla="*/ 0 h 12"/>
              <a:gd name="T36" fmla="*/ 19816 w 13"/>
              <a:gd name="T37" fmla="*/ 1561 h 12"/>
              <a:gd name="T38" fmla="*/ 23419 w 13"/>
              <a:gd name="T39" fmla="*/ 6245 h 12"/>
              <a:gd name="T40" fmla="*/ 23419 w 13"/>
              <a:gd name="T41" fmla="*/ 9367 h 12"/>
              <a:gd name="T42" fmla="*/ 23419 w 13"/>
              <a:gd name="T43" fmla="*/ 9367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3" h="12">
                <a:moveTo>
                  <a:pt x="13" y="6"/>
                </a:moveTo>
                <a:lnTo>
                  <a:pt x="13" y="6"/>
                </a:lnTo>
                <a:lnTo>
                  <a:pt x="13" y="8"/>
                </a:lnTo>
                <a:lnTo>
                  <a:pt x="11" y="11"/>
                </a:lnTo>
                <a:lnTo>
                  <a:pt x="9" y="12"/>
                </a:lnTo>
                <a:lnTo>
                  <a:pt x="6" y="12"/>
                </a:lnTo>
                <a:lnTo>
                  <a:pt x="4" y="12"/>
                </a:lnTo>
                <a:lnTo>
                  <a:pt x="1" y="11"/>
                </a:lnTo>
                <a:lnTo>
                  <a:pt x="0" y="8"/>
                </a:lnTo>
                <a:lnTo>
                  <a:pt x="0" y="6"/>
                </a:lnTo>
                <a:lnTo>
                  <a:pt x="0" y="4"/>
                </a:lnTo>
                <a:lnTo>
                  <a:pt x="1" y="1"/>
                </a:lnTo>
                <a:lnTo>
                  <a:pt x="4" y="0"/>
                </a:lnTo>
                <a:lnTo>
                  <a:pt x="6" y="0"/>
                </a:lnTo>
                <a:lnTo>
                  <a:pt x="9" y="0"/>
                </a:lnTo>
                <a:lnTo>
                  <a:pt x="11" y="1"/>
                </a:lnTo>
                <a:lnTo>
                  <a:pt x="13" y="4"/>
                </a:lnTo>
                <a:lnTo>
                  <a:pt x="13" y="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54" name="Freeform 1217">
            <a:extLst>
              <a:ext uri="{FF2B5EF4-FFF2-40B4-BE49-F238E27FC236}">
                <a16:creationId xmlns:a16="http://schemas.microsoft.com/office/drawing/2014/main" id="{99088F3A-720C-4F1F-A79C-F948E475E251}"/>
              </a:ext>
            </a:extLst>
          </p:cNvPr>
          <p:cNvSpPr>
            <a:spLocks noEditPoints="1"/>
          </p:cNvSpPr>
          <p:nvPr/>
        </p:nvSpPr>
        <p:spPr bwMode="auto">
          <a:xfrm>
            <a:off x="2738967" y="2679701"/>
            <a:ext cx="175684" cy="175684"/>
          </a:xfrm>
          <a:custGeom>
            <a:avLst/>
            <a:gdLst>
              <a:gd name="T0" fmla="*/ 23418 w 84"/>
              <a:gd name="T1" fmla="*/ 131141 h 84"/>
              <a:gd name="T2" fmla="*/ 23418 w 84"/>
              <a:gd name="T3" fmla="*/ 99917 h 84"/>
              <a:gd name="T4" fmla="*/ 15612 w 84"/>
              <a:gd name="T5" fmla="*/ 99917 h 84"/>
              <a:gd name="T6" fmla="*/ 15612 w 84"/>
              <a:gd name="T7" fmla="*/ 99917 h 84"/>
              <a:gd name="T8" fmla="*/ 9367 w 84"/>
              <a:gd name="T9" fmla="*/ 98356 h 84"/>
              <a:gd name="T10" fmla="*/ 4684 w 84"/>
              <a:gd name="T11" fmla="*/ 95233 h 84"/>
              <a:gd name="T12" fmla="*/ 1561 w 84"/>
              <a:gd name="T13" fmla="*/ 90550 h 84"/>
              <a:gd name="T14" fmla="*/ 0 w 84"/>
              <a:gd name="T15" fmla="*/ 84305 h 84"/>
              <a:gd name="T16" fmla="*/ 0 w 84"/>
              <a:gd name="T17" fmla="*/ 15612 h 84"/>
              <a:gd name="T18" fmla="*/ 0 w 84"/>
              <a:gd name="T19" fmla="*/ 15612 h 84"/>
              <a:gd name="T20" fmla="*/ 1561 w 84"/>
              <a:gd name="T21" fmla="*/ 9367 h 84"/>
              <a:gd name="T22" fmla="*/ 4684 w 84"/>
              <a:gd name="T23" fmla="*/ 3122 h 84"/>
              <a:gd name="T24" fmla="*/ 9367 w 84"/>
              <a:gd name="T25" fmla="*/ 1561 h 84"/>
              <a:gd name="T26" fmla="*/ 15612 w 84"/>
              <a:gd name="T27" fmla="*/ 0 h 84"/>
              <a:gd name="T28" fmla="*/ 115529 w 84"/>
              <a:gd name="T29" fmla="*/ 0 h 84"/>
              <a:gd name="T30" fmla="*/ 115529 w 84"/>
              <a:gd name="T31" fmla="*/ 0 h 84"/>
              <a:gd name="T32" fmla="*/ 121774 w 84"/>
              <a:gd name="T33" fmla="*/ 1561 h 84"/>
              <a:gd name="T34" fmla="*/ 128019 w 84"/>
              <a:gd name="T35" fmla="*/ 3122 h 84"/>
              <a:gd name="T36" fmla="*/ 129580 w 84"/>
              <a:gd name="T37" fmla="*/ 9367 h 84"/>
              <a:gd name="T38" fmla="*/ 131141 w 84"/>
              <a:gd name="T39" fmla="*/ 15612 h 84"/>
              <a:gd name="T40" fmla="*/ 131141 w 84"/>
              <a:gd name="T41" fmla="*/ 84305 h 84"/>
              <a:gd name="T42" fmla="*/ 131141 w 84"/>
              <a:gd name="T43" fmla="*/ 84305 h 84"/>
              <a:gd name="T44" fmla="*/ 129580 w 84"/>
              <a:gd name="T45" fmla="*/ 90550 h 84"/>
              <a:gd name="T46" fmla="*/ 128019 w 84"/>
              <a:gd name="T47" fmla="*/ 95233 h 84"/>
              <a:gd name="T48" fmla="*/ 121774 w 84"/>
              <a:gd name="T49" fmla="*/ 98356 h 84"/>
              <a:gd name="T50" fmla="*/ 115529 w 84"/>
              <a:gd name="T51" fmla="*/ 99917 h 84"/>
              <a:gd name="T52" fmla="*/ 64009 w 84"/>
              <a:gd name="T53" fmla="*/ 99917 h 84"/>
              <a:gd name="T54" fmla="*/ 23418 w 84"/>
              <a:gd name="T55" fmla="*/ 131141 h 84"/>
              <a:gd name="T56" fmla="*/ 15612 w 84"/>
              <a:gd name="T57" fmla="*/ 15612 h 84"/>
              <a:gd name="T58" fmla="*/ 15612 w 84"/>
              <a:gd name="T59" fmla="*/ 84305 h 84"/>
              <a:gd name="T60" fmla="*/ 39030 w 84"/>
              <a:gd name="T61" fmla="*/ 84305 h 84"/>
              <a:gd name="T62" fmla="*/ 39030 w 84"/>
              <a:gd name="T63" fmla="*/ 99917 h 84"/>
              <a:gd name="T64" fmla="*/ 59326 w 84"/>
              <a:gd name="T65" fmla="*/ 84305 h 84"/>
              <a:gd name="T66" fmla="*/ 115529 w 84"/>
              <a:gd name="T67" fmla="*/ 84305 h 84"/>
              <a:gd name="T68" fmla="*/ 115529 w 84"/>
              <a:gd name="T69" fmla="*/ 15612 h 84"/>
              <a:gd name="T70" fmla="*/ 15612 w 84"/>
              <a:gd name="T71" fmla="*/ 15612 h 8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4" h="84">
                <a:moveTo>
                  <a:pt x="15" y="84"/>
                </a:moveTo>
                <a:lnTo>
                  <a:pt x="15" y="64"/>
                </a:lnTo>
                <a:lnTo>
                  <a:pt x="10" y="64"/>
                </a:lnTo>
                <a:lnTo>
                  <a:pt x="6" y="63"/>
                </a:lnTo>
                <a:lnTo>
                  <a:pt x="3" y="61"/>
                </a:lnTo>
                <a:lnTo>
                  <a:pt x="1" y="58"/>
                </a:lnTo>
                <a:lnTo>
                  <a:pt x="0" y="54"/>
                </a:lnTo>
                <a:lnTo>
                  <a:pt x="0" y="10"/>
                </a:lnTo>
                <a:lnTo>
                  <a:pt x="1" y="6"/>
                </a:lnTo>
                <a:lnTo>
                  <a:pt x="3" y="2"/>
                </a:lnTo>
                <a:lnTo>
                  <a:pt x="6" y="1"/>
                </a:lnTo>
                <a:lnTo>
                  <a:pt x="10" y="0"/>
                </a:lnTo>
                <a:lnTo>
                  <a:pt x="74" y="0"/>
                </a:lnTo>
                <a:lnTo>
                  <a:pt x="78" y="1"/>
                </a:lnTo>
                <a:lnTo>
                  <a:pt x="82" y="2"/>
                </a:lnTo>
                <a:lnTo>
                  <a:pt x="83" y="6"/>
                </a:lnTo>
                <a:lnTo>
                  <a:pt x="84" y="10"/>
                </a:lnTo>
                <a:lnTo>
                  <a:pt x="84" y="54"/>
                </a:lnTo>
                <a:lnTo>
                  <a:pt x="83" y="58"/>
                </a:lnTo>
                <a:lnTo>
                  <a:pt x="82" y="61"/>
                </a:lnTo>
                <a:lnTo>
                  <a:pt x="78" y="63"/>
                </a:lnTo>
                <a:lnTo>
                  <a:pt x="74" y="64"/>
                </a:lnTo>
                <a:lnTo>
                  <a:pt x="41" y="64"/>
                </a:lnTo>
                <a:lnTo>
                  <a:pt x="15" y="84"/>
                </a:lnTo>
                <a:close/>
                <a:moveTo>
                  <a:pt x="10" y="10"/>
                </a:moveTo>
                <a:lnTo>
                  <a:pt x="10" y="54"/>
                </a:lnTo>
                <a:lnTo>
                  <a:pt x="25" y="54"/>
                </a:lnTo>
                <a:lnTo>
                  <a:pt x="25" y="64"/>
                </a:lnTo>
                <a:lnTo>
                  <a:pt x="38" y="54"/>
                </a:lnTo>
                <a:lnTo>
                  <a:pt x="74" y="54"/>
                </a:lnTo>
                <a:lnTo>
                  <a:pt x="74" y="10"/>
                </a:lnTo>
                <a:lnTo>
                  <a:pt x="10"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55" name="Freeform 1218">
            <a:extLst>
              <a:ext uri="{FF2B5EF4-FFF2-40B4-BE49-F238E27FC236}">
                <a16:creationId xmlns:a16="http://schemas.microsoft.com/office/drawing/2014/main" id="{C1D40A51-19B2-461D-BCF6-1599632257E0}"/>
              </a:ext>
            </a:extLst>
          </p:cNvPr>
          <p:cNvSpPr>
            <a:spLocks/>
          </p:cNvSpPr>
          <p:nvPr/>
        </p:nvSpPr>
        <p:spPr bwMode="auto">
          <a:xfrm>
            <a:off x="2901952" y="2611968"/>
            <a:ext cx="80433" cy="80433"/>
          </a:xfrm>
          <a:custGeom>
            <a:avLst/>
            <a:gdLst>
              <a:gd name="T0" fmla="*/ 38055 w 40"/>
              <a:gd name="T1" fmla="*/ 22833 h 40"/>
              <a:gd name="T2" fmla="*/ 38055 w 40"/>
              <a:gd name="T3" fmla="*/ 0 h 40"/>
              <a:gd name="T4" fmla="*/ 22833 w 40"/>
              <a:gd name="T5" fmla="*/ 0 h 40"/>
              <a:gd name="T6" fmla="*/ 22833 w 40"/>
              <a:gd name="T7" fmla="*/ 22833 h 40"/>
              <a:gd name="T8" fmla="*/ 0 w 40"/>
              <a:gd name="T9" fmla="*/ 22833 h 40"/>
              <a:gd name="T10" fmla="*/ 0 w 40"/>
              <a:gd name="T11" fmla="*/ 38055 h 40"/>
              <a:gd name="T12" fmla="*/ 22833 w 40"/>
              <a:gd name="T13" fmla="*/ 38055 h 40"/>
              <a:gd name="T14" fmla="*/ 22833 w 40"/>
              <a:gd name="T15" fmla="*/ 60888 h 40"/>
              <a:gd name="T16" fmla="*/ 38055 w 40"/>
              <a:gd name="T17" fmla="*/ 60888 h 40"/>
              <a:gd name="T18" fmla="*/ 38055 w 40"/>
              <a:gd name="T19" fmla="*/ 38055 h 40"/>
              <a:gd name="T20" fmla="*/ 60888 w 40"/>
              <a:gd name="T21" fmla="*/ 38055 h 40"/>
              <a:gd name="T22" fmla="*/ 60888 w 40"/>
              <a:gd name="T23" fmla="*/ 22833 h 40"/>
              <a:gd name="T24" fmla="*/ 38055 w 40"/>
              <a:gd name="T25" fmla="*/ 22833 h 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 h="40">
                <a:moveTo>
                  <a:pt x="25" y="15"/>
                </a:moveTo>
                <a:lnTo>
                  <a:pt x="25" y="0"/>
                </a:lnTo>
                <a:lnTo>
                  <a:pt x="15" y="0"/>
                </a:lnTo>
                <a:lnTo>
                  <a:pt x="15" y="15"/>
                </a:lnTo>
                <a:lnTo>
                  <a:pt x="0" y="15"/>
                </a:lnTo>
                <a:lnTo>
                  <a:pt x="0" y="25"/>
                </a:lnTo>
                <a:lnTo>
                  <a:pt x="15" y="25"/>
                </a:lnTo>
                <a:lnTo>
                  <a:pt x="15" y="40"/>
                </a:lnTo>
                <a:lnTo>
                  <a:pt x="25" y="40"/>
                </a:lnTo>
                <a:lnTo>
                  <a:pt x="25" y="25"/>
                </a:lnTo>
                <a:lnTo>
                  <a:pt x="40" y="25"/>
                </a:lnTo>
                <a:lnTo>
                  <a:pt x="40" y="15"/>
                </a:lnTo>
                <a:lnTo>
                  <a:pt x="25" y="1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56" name="Rectangle 1219">
            <a:extLst>
              <a:ext uri="{FF2B5EF4-FFF2-40B4-BE49-F238E27FC236}">
                <a16:creationId xmlns:a16="http://schemas.microsoft.com/office/drawing/2014/main" id="{A5BB7BA2-2DC8-4BB2-80CE-8ABB72002F78}"/>
              </a:ext>
            </a:extLst>
          </p:cNvPr>
          <p:cNvSpPr>
            <a:spLocks noChangeArrowheads="1"/>
          </p:cNvSpPr>
          <p:nvPr/>
        </p:nvSpPr>
        <p:spPr bwMode="auto">
          <a:xfrm>
            <a:off x="3395134" y="2643718"/>
            <a:ext cx="63500" cy="1693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dirty="0">
              <a:latin typeface="Montserrat Light" panose="00000400000000000000" pitchFamily="2" charset="0"/>
            </a:endParaRPr>
          </a:p>
        </p:txBody>
      </p:sp>
      <p:sp>
        <p:nvSpPr>
          <p:cNvPr id="457" name="Freeform 1220">
            <a:extLst>
              <a:ext uri="{FF2B5EF4-FFF2-40B4-BE49-F238E27FC236}">
                <a16:creationId xmlns:a16="http://schemas.microsoft.com/office/drawing/2014/main" id="{CF7EE1ED-B5B3-49AC-B259-F8FCAAFD53C7}"/>
              </a:ext>
            </a:extLst>
          </p:cNvPr>
          <p:cNvSpPr>
            <a:spLocks noEditPoints="1"/>
          </p:cNvSpPr>
          <p:nvPr/>
        </p:nvSpPr>
        <p:spPr bwMode="auto">
          <a:xfrm>
            <a:off x="3232151" y="2679701"/>
            <a:ext cx="175683" cy="175684"/>
          </a:xfrm>
          <a:custGeom>
            <a:avLst/>
            <a:gdLst>
              <a:gd name="T0" fmla="*/ 23418 w 84"/>
              <a:gd name="T1" fmla="*/ 131141 h 84"/>
              <a:gd name="T2" fmla="*/ 23418 w 84"/>
              <a:gd name="T3" fmla="*/ 99917 h 84"/>
              <a:gd name="T4" fmla="*/ 15612 w 84"/>
              <a:gd name="T5" fmla="*/ 99917 h 84"/>
              <a:gd name="T6" fmla="*/ 15612 w 84"/>
              <a:gd name="T7" fmla="*/ 99917 h 84"/>
              <a:gd name="T8" fmla="*/ 9367 w 84"/>
              <a:gd name="T9" fmla="*/ 98356 h 84"/>
              <a:gd name="T10" fmla="*/ 3122 w 84"/>
              <a:gd name="T11" fmla="*/ 95233 h 84"/>
              <a:gd name="T12" fmla="*/ 1561 w 84"/>
              <a:gd name="T13" fmla="*/ 90550 h 84"/>
              <a:gd name="T14" fmla="*/ 0 w 84"/>
              <a:gd name="T15" fmla="*/ 84305 h 84"/>
              <a:gd name="T16" fmla="*/ 0 w 84"/>
              <a:gd name="T17" fmla="*/ 15612 h 84"/>
              <a:gd name="T18" fmla="*/ 0 w 84"/>
              <a:gd name="T19" fmla="*/ 15612 h 84"/>
              <a:gd name="T20" fmla="*/ 1561 w 84"/>
              <a:gd name="T21" fmla="*/ 9367 h 84"/>
              <a:gd name="T22" fmla="*/ 3122 w 84"/>
              <a:gd name="T23" fmla="*/ 3122 h 84"/>
              <a:gd name="T24" fmla="*/ 9367 w 84"/>
              <a:gd name="T25" fmla="*/ 1561 h 84"/>
              <a:gd name="T26" fmla="*/ 15612 w 84"/>
              <a:gd name="T27" fmla="*/ 0 h 84"/>
              <a:gd name="T28" fmla="*/ 115529 w 84"/>
              <a:gd name="T29" fmla="*/ 0 h 84"/>
              <a:gd name="T30" fmla="*/ 115529 w 84"/>
              <a:gd name="T31" fmla="*/ 0 h 84"/>
              <a:gd name="T32" fmla="*/ 121774 w 84"/>
              <a:gd name="T33" fmla="*/ 1561 h 84"/>
              <a:gd name="T34" fmla="*/ 126457 w 84"/>
              <a:gd name="T35" fmla="*/ 3122 h 84"/>
              <a:gd name="T36" fmla="*/ 129580 w 84"/>
              <a:gd name="T37" fmla="*/ 9367 h 84"/>
              <a:gd name="T38" fmla="*/ 131141 w 84"/>
              <a:gd name="T39" fmla="*/ 15612 h 84"/>
              <a:gd name="T40" fmla="*/ 131141 w 84"/>
              <a:gd name="T41" fmla="*/ 84305 h 84"/>
              <a:gd name="T42" fmla="*/ 131141 w 84"/>
              <a:gd name="T43" fmla="*/ 84305 h 84"/>
              <a:gd name="T44" fmla="*/ 129580 w 84"/>
              <a:gd name="T45" fmla="*/ 90550 h 84"/>
              <a:gd name="T46" fmla="*/ 126457 w 84"/>
              <a:gd name="T47" fmla="*/ 95233 h 84"/>
              <a:gd name="T48" fmla="*/ 121774 w 84"/>
              <a:gd name="T49" fmla="*/ 98356 h 84"/>
              <a:gd name="T50" fmla="*/ 115529 w 84"/>
              <a:gd name="T51" fmla="*/ 99917 h 84"/>
              <a:gd name="T52" fmla="*/ 64009 w 84"/>
              <a:gd name="T53" fmla="*/ 99917 h 84"/>
              <a:gd name="T54" fmla="*/ 23418 w 84"/>
              <a:gd name="T55" fmla="*/ 131141 h 84"/>
              <a:gd name="T56" fmla="*/ 15612 w 84"/>
              <a:gd name="T57" fmla="*/ 15612 h 84"/>
              <a:gd name="T58" fmla="*/ 15612 w 84"/>
              <a:gd name="T59" fmla="*/ 84305 h 84"/>
              <a:gd name="T60" fmla="*/ 39030 w 84"/>
              <a:gd name="T61" fmla="*/ 84305 h 84"/>
              <a:gd name="T62" fmla="*/ 39030 w 84"/>
              <a:gd name="T63" fmla="*/ 99917 h 84"/>
              <a:gd name="T64" fmla="*/ 59326 w 84"/>
              <a:gd name="T65" fmla="*/ 84305 h 84"/>
              <a:gd name="T66" fmla="*/ 115529 w 84"/>
              <a:gd name="T67" fmla="*/ 84305 h 84"/>
              <a:gd name="T68" fmla="*/ 115529 w 84"/>
              <a:gd name="T69" fmla="*/ 15612 h 84"/>
              <a:gd name="T70" fmla="*/ 15612 w 84"/>
              <a:gd name="T71" fmla="*/ 15612 h 8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4" h="84">
                <a:moveTo>
                  <a:pt x="15" y="84"/>
                </a:moveTo>
                <a:lnTo>
                  <a:pt x="15" y="64"/>
                </a:lnTo>
                <a:lnTo>
                  <a:pt x="10" y="64"/>
                </a:lnTo>
                <a:lnTo>
                  <a:pt x="6" y="63"/>
                </a:lnTo>
                <a:lnTo>
                  <a:pt x="2" y="61"/>
                </a:lnTo>
                <a:lnTo>
                  <a:pt x="1" y="58"/>
                </a:lnTo>
                <a:lnTo>
                  <a:pt x="0" y="54"/>
                </a:lnTo>
                <a:lnTo>
                  <a:pt x="0" y="10"/>
                </a:lnTo>
                <a:lnTo>
                  <a:pt x="1" y="6"/>
                </a:lnTo>
                <a:lnTo>
                  <a:pt x="2" y="2"/>
                </a:lnTo>
                <a:lnTo>
                  <a:pt x="6" y="1"/>
                </a:lnTo>
                <a:lnTo>
                  <a:pt x="10" y="0"/>
                </a:lnTo>
                <a:lnTo>
                  <a:pt x="74" y="0"/>
                </a:lnTo>
                <a:lnTo>
                  <a:pt x="78" y="1"/>
                </a:lnTo>
                <a:lnTo>
                  <a:pt x="81" y="2"/>
                </a:lnTo>
                <a:lnTo>
                  <a:pt x="83" y="6"/>
                </a:lnTo>
                <a:lnTo>
                  <a:pt x="84" y="10"/>
                </a:lnTo>
                <a:lnTo>
                  <a:pt x="84" y="54"/>
                </a:lnTo>
                <a:lnTo>
                  <a:pt x="83" y="58"/>
                </a:lnTo>
                <a:lnTo>
                  <a:pt x="81" y="61"/>
                </a:lnTo>
                <a:lnTo>
                  <a:pt x="78" y="63"/>
                </a:lnTo>
                <a:lnTo>
                  <a:pt x="74" y="64"/>
                </a:lnTo>
                <a:lnTo>
                  <a:pt x="41" y="64"/>
                </a:lnTo>
                <a:lnTo>
                  <a:pt x="15" y="84"/>
                </a:lnTo>
                <a:close/>
                <a:moveTo>
                  <a:pt x="10" y="10"/>
                </a:moveTo>
                <a:lnTo>
                  <a:pt x="10" y="54"/>
                </a:lnTo>
                <a:lnTo>
                  <a:pt x="25" y="54"/>
                </a:lnTo>
                <a:lnTo>
                  <a:pt x="25" y="64"/>
                </a:lnTo>
                <a:lnTo>
                  <a:pt x="38" y="54"/>
                </a:lnTo>
                <a:lnTo>
                  <a:pt x="74" y="54"/>
                </a:lnTo>
                <a:lnTo>
                  <a:pt x="74" y="10"/>
                </a:lnTo>
                <a:lnTo>
                  <a:pt x="10"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58" name="Freeform 1221">
            <a:extLst>
              <a:ext uri="{FF2B5EF4-FFF2-40B4-BE49-F238E27FC236}">
                <a16:creationId xmlns:a16="http://schemas.microsoft.com/office/drawing/2014/main" id="{B718B6F8-7EEA-4A96-9846-F2A0BFA1D4FF}"/>
              </a:ext>
            </a:extLst>
          </p:cNvPr>
          <p:cNvSpPr>
            <a:spLocks/>
          </p:cNvSpPr>
          <p:nvPr/>
        </p:nvSpPr>
        <p:spPr bwMode="auto">
          <a:xfrm>
            <a:off x="3727451" y="2679701"/>
            <a:ext cx="173567" cy="175684"/>
          </a:xfrm>
          <a:custGeom>
            <a:avLst/>
            <a:gdLst>
              <a:gd name="T0" fmla="*/ 23418 w 84"/>
              <a:gd name="T1" fmla="*/ 131141 h 84"/>
              <a:gd name="T2" fmla="*/ 23418 w 84"/>
              <a:gd name="T3" fmla="*/ 99917 h 84"/>
              <a:gd name="T4" fmla="*/ 15612 w 84"/>
              <a:gd name="T5" fmla="*/ 99917 h 84"/>
              <a:gd name="T6" fmla="*/ 15612 w 84"/>
              <a:gd name="T7" fmla="*/ 99917 h 84"/>
              <a:gd name="T8" fmla="*/ 9367 w 84"/>
              <a:gd name="T9" fmla="*/ 98356 h 84"/>
              <a:gd name="T10" fmla="*/ 3122 w 84"/>
              <a:gd name="T11" fmla="*/ 95233 h 84"/>
              <a:gd name="T12" fmla="*/ 1561 w 84"/>
              <a:gd name="T13" fmla="*/ 90550 h 84"/>
              <a:gd name="T14" fmla="*/ 0 w 84"/>
              <a:gd name="T15" fmla="*/ 84305 h 84"/>
              <a:gd name="T16" fmla="*/ 0 w 84"/>
              <a:gd name="T17" fmla="*/ 15612 h 84"/>
              <a:gd name="T18" fmla="*/ 0 w 84"/>
              <a:gd name="T19" fmla="*/ 15612 h 84"/>
              <a:gd name="T20" fmla="*/ 1561 w 84"/>
              <a:gd name="T21" fmla="*/ 9367 h 84"/>
              <a:gd name="T22" fmla="*/ 3122 w 84"/>
              <a:gd name="T23" fmla="*/ 3122 h 84"/>
              <a:gd name="T24" fmla="*/ 9367 w 84"/>
              <a:gd name="T25" fmla="*/ 1561 h 84"/>
              <a:gd name="T26" fmla="*/ 15612 w 84"/>
              <a:gd name="T27" fmla="*/ 0 h 84"/>
              <a:gd name="T28" fmla="*/ 84305 w 84"/>
              <a:gd name="T29" fmla="*/ 0 h 84"/>
              <a:gd name="T30" fmla="*/ 84305 w 84"/>
              <a:gd name="T31" fmla="*/ 15612 h 84"/>
              <a:gd name="T32" fmla="*/ 15612 w 84"/>
              <a:gd name="T33" fmla="*/ 15612 h 84"/>
              <a:gd name="T34" fmla="*/ 15612 w 84"/>
              <a:gd name="T35" fmla="*/ 84305 h 84"/>
              <a:gd name="T36" fmla="*/ 37469 w 84"/>
              <a:gd name="T37" fmla="*/ 84305 h 84"/>
              <a:gd name="T38" fmla="*/ 37469 w 84"/>
              <a:gd name="T39" fmla="*/ 99917 h 84"/>
              <a:gd name="T40" fmla="*/ 59326 w 84"/>
              <a:gd name="T41" fmla="*/ 84305 h 84"/>
              <a:gd name="T42" fmla="*/ 115529 w 84"/>
              <a:gd name="T43" fmla="*/ 84305 h 84"/>
              <a:gd name="T44" fmla="*/ 115529 w 84"/>
              <a:gd name="T45" fmla="*/ 37469 h 84"/>
              <a:gd name="T46" fmla="*/ 131141 w 84"/>
              <a:gd name="T47" fmla="*/ 37469 h 84"/>
              <a:gd name="T48" fmla="*/ 131141 w 84"/>
              <a:gd name="T49" fmla="*/ 84305 h 84"/>
              <a:gd name="T50" fmla="*/ 131141 w 84"/>
              <a:gd name="T51" fmla="*/ 84305 h 84"/>
              <a:gd name="T52" fmla="*/ 128019 w 84"/>
              <a:gd name="T53" fmla="*/ 90550 h 84"/>
              <a:gd name="T54" fmla="*/ 126457 w 84"/>
              <a:gd name="T55" fmla="*/ 95233 h 84"/>
              <a:gd name="T56" fmla="*/ 120213 w 84"/>
              <a:gd name="T57" fmla="*/ 98356 h 84"/>
              <a:gd name="T58" fmla="*/ 115529 w 84"/>
              <a:gd name="T59" fmla="*/ 99917 h 84"/>
              <a:gd name="T60" fmla="*/ 62448 w 84"/>
              <a:gd name="T61" fmla="*/ 99917 h 84"/>
              <a:gd name="T62" fmla="*/ 23418 w 84"/>
              <a:gd name="T63" fmla="*/ 131141 h 8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4" h="84">
                <a:moveTo>
                  <a:pt x="15" y="84"/>
                </a:moveTo>
                <a:lnTo>
                  <a:pt x="15" y="64"/>
                </a:lnTo>
                <a:lnTo>
                  <a:pt x="10" y="64"/>
                </a:lnTo>
                <a:lnTo>
                  <a:pt x="6" y="63"/>
                </a:lnTo>
                <a:lnTo>
                  <a:pt x="2" y="61"/>
                </a:lnTo>
                <a:lnTo>
                  <a:pt x="1" y="58"/>
                </a:lnTo>
                <a:lnTo>
                  <a:pt x="0" y="54"/>
                </a:lnTo>
                <a:lnTo>
                  <a:pt x="0" y="10"/>
                </a:lnTo>
                <a:lnTo>
                  <a:pt x="1" y="6"/>
                </a:lnTo>
                <a:lnTo>
                  <a:pt x="2" y="2"/>
                </a:lnTo>
                <a:lnTo>
                  <a:pt x="6" y="1"/>
                </a:lnTo>
                <a:lnTo>
                  <a:pt x="10" y="0"/>
                </a:lnTo>
                <a:lnTo>
                  <a:pt x="54" y="0"/>
                </a:lnTo>
                <a:lnTo>
                  <a:pt x="54" y="10"/>
                </a:lnTo>
                <a:lnTo>
                  <a:pt x="10" y="10"/>
                </a:lnTo>
                <a:lnTo>
                  <a:pt x="10" y="54"/>
                </a:lnTo>
                <a:lnTo>
                  <a:pt x="24" y="54"/>
                </a:lnTo>
                <a:lnTo>
                  <a:pt x="24" y="64"/>
                </a:lnTo>
                <a:lnTo>
                  <a:pt x="38" y="54"/>
                </a:lnTo>
                <a:lnTo>
                  <a:pt x="74" y="54"/>
                </a:lnTo>
                <a:lnTo>
                  <a:pt x="74" y="24"/>
                </a:lnTo>
                <a:lnTo>
                  <a:pt x="84" y="24"/>
                </a:lnTo>
                <a:lnTo>
                  <a:pt x="84" y="54"/>
                </a:lnTo>
                <a:lnTo>
                  <a:pt x="82" y="58"/>
                </a:lnTo>
                <a:lnTo>
                  <a:pt x="81" y="61"/>
                </a:lnTo>
                <a:lnTo>
                  <a:pt x="77" y="63"/>
                </a:lnTo>
                <a:lnTo>
                  <a:pt x="74" y="64"/>
                </a:lnTo>
                <a:lnTo>
                  <a:pt x="40" y="64"/>
                </a:lnTo>
                <a:lnTo>
                  <a:pt x="15" y="8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59" name="Freeform 1222">
            <a:extLst>
              <a:ext uri="{FF2B5EF4-FFF2-40B4-BE49-F238E27FC236}">
                <a16:creationId xmlns:a16="http://schemas.microsoft.com/office/drawing/2014/main" id="{CF1241EB-CA1A-4C4D-9F99-5DC967CBC2AB}"/>
              </a:ext>
            </a:extLst>
          </p:cNvPr>
          <p:cNvSpPr>
            <a:spLocks/>
          </p:cNvSpPr>
          <p:nvPr/>
        </p:nvSpPr>
        <p:spPr bwMode="auto">
          <a:xfrm>
            <a:off x="3852334" y="2631017"/>
            <a:ext cx="93133" cy="74083"/>
          </a:xfrm>
          <a:custGeom>
            <a:avLst/>
            <a:gdLst>
              <a:gd name="T0" fmla="*/ 28401 w 47"/>
              <a:gd name="T1" fmla="*/ 56203 h 36"/>
              <a:gd name="T2" fmla="*/ 0 w 47"/>
              <a:gd name="T3" fmla="*/ 28102 h 36"/>
              <a:gd name="T4" fmla="*/ 11958 w 47"/>
              <a:gd name="T5" fmla="*/ 15612 h 36"/>
              <a:gd name="T6" fmla="*/ 28401 w 47"/>
              <a:gd name="T7" fmla="*/ 32785 h 36"/>
              <a:gd name="T8" fmla="*/ 59792 w 47"/>
              <a:gd name="T9" fmla="*/ 0 h 36"/>
              <a:gd name="T10" fmla="*/ 70256 w 47"/>
              <a:gd name="T11" fmla="*/ 12490 h 36"/>
              <a:gd name="T12" fmla="*/ 28401 w 47"/>
              <a:gd name="T13" fmla="*/ 56203 h 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7" h="36">
                <a:moveTo>
                  <a:pt x="19" y="36"/>
                </a:moveTo>
                <a:lnTo>
                  <a:pt x="0" y="18"/>
                </a:lnTo>
                <a:lnTo>
                  <a:pt x="8" y="10"/>
                </a:lnTo>
                <a:lnTo>
                  <a:pt x="19" y="21"/>
                </a:lnTo>
                <a:lnTo>
                  <a:pt x="40" y="0"/>
                </a:lnTo>
                <a:lnTo>
                  <a:pt x="47" y="8"/>
                </a:lnTo>
                <a:lnTo>
                  <a:pt x="19" y="3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60" name="Freeform 1223">
            <a:extLst>
              <a:ext uri="{FF2B5EF4-FFF2-40B4-BE49-F238E27FC236}">
                <a16:creationId xmlns:a16="http://schemas.microsoft.com/office/drawing/2014/main" id="{5F1B6B67-D3A2-4043-A6D3-9D8C81CD62FD}"/>
              </a:ext>
            </a:extLst>
          </p:cNvPr>
          <p:cNvSpPr>
            <a:spLocks/>
          </p:cNvSpPr>
          <p:nvPr/>
        </p:nvSpPr>
        <p:spPr bwMode="auto">
          <a:xfrm>
            <a:off x="4220634" y="2679701"/>
            <a:ext cx="167217" cy="175684"/>
          </a:xfrm>
          <a:custGeom>
            <a:avLst/>
            <a:gdLst>
              <a:gd name="T0" fmla="*/ 112746 w 83"/>
              <a:gd name="T1" fmla="*/ 84305 h 84"/>
              <a:gd name="T2" fmla="*/ 57896 w 83"/>
              <a:gd name="T3" fmla="*/ 84305 h 84"/>
              <a:gd name="T4" fmla="*/ 36566 w 83"/>
              <a:gd name="T5" fmla="*/ 99917 h 84"/>
              <a:gd name="T6" fmla="*/ 36566 w 83"/>
              <a:gd name="T7" fmla="*/ 84305 h 84"/>
              <a:gd name="T8" fmla="*/ 13712 w 83"/>
              <a:gd name="T9" fmla="*/ 84305 h 84"/>
              <a:gd name="T10" fmla="*/ 13712 w 83"/>
              <a:gd name="T11" fmla="*/ 15612 h 84"/>
              <a:gd name="T12" fmla="*/ 82274 w 83"/>
              <a:gd name="T13" fmla="*/ 15612 h 84"/>
              <a:gd name="T14" fmla="*/ 82274 w 83"/>
              <a:gd name="T15" fmla="*/ 0 h 84"/>
              <a:gd name="T16" fmla="*/ 13712 w 83"/>
              <a:gd name="T17" fmla="*/ 0 h 84"/>
              <a:gd name="T18" fmla="*/ 13712 w 83"/>
              <a:gd name="T19" fmla="*/ 0 h 84"/>
              <a:gd name="T20" fmla="*/ 9142 w 83"/>
              <a:gd name="T21" fmla="*/ 1561 h 84"/>
              <a:gd name="T22" fmla="*/ 3047 w 83"/>
              <a:gd name="T23" fmla="*/ 3122 h 84"/>
              <a:gd name="T24" fmla="*/ 1524 w 83"/>
              <a:gd name="T25" fmla="*/ 9367 h 84"/>
              <a:gd name="T26" fmla="*/ 0 w 83"/>
              <a:gd name="T27" fmla="*/ 15612 h 84"/>
              <a:gd name="T28" fmla="*/ 0 w 83"/>
              <a:gd name="T29" fmla="*/ 84305 h 84"/>
              <a:gd name="T30" fmla="*/ 0 w 83"/>
              <a:gd name="T31" fmla="*/ 84305 h 84"/>
              <a:gd name="T32" fmla="*/ 1524 w 83"/>
              <a:gd name="T33" fmla="*/ 90550 h 84"/>
              <a:gd name="T34" fmla="*/ 3047 w 83"/>
              <a:gd name="T35" fmla="*/ 95233 h 84"/>
              <a:gd name="T36" fmla="*/ 9142 w 83"/>
              <a:gd name="T37" fmla="*/ 98356 h 84"/>
              <a:gd name="T38" fmla="*/ 13712 w 83"/>
              <a:gd name="T39" fmla="*/ 99917 h 84"/>
              <a:gd name="T40" fmla="*/ 21330 w 83"/>
              <a:gd name="T41" fmla="*/ 99917 h 84"/>
              <a:gd name="T42" fmla="*/ 21330 w 83"/>
              <a:gd name="T43" fmla="*/ 131141 h 84"/>
              <a:gd name="T44" fmla="*/ 60944 w 83"/>
              <a:gd name="T45" fmla="*/ 99917 h 84"/>
              <a:gd name="T46" fmla="*/ 112746 w 83"/>
              <a:gd name="T47" fmla="*/ 99917 h 84"/>
              <a:gd name="T48" fmla="*/ 112746 w 83"/>
              <a:gd name="T49" fmla="*/ 99917 h 84"/>
              <a:gd name="T50" fmla="*/ 117316 w 83"/>
              <a:gd name="T51" fmla="*/ 98356 h 84"/>
              <a:gd name="T52" fmla="*/ 123411 w 83"/>
              <a:gd name="T53" fmla="*/ 95233 h 84"/>
              <a:gd name="T54" fmla="*/ 124934 w 83"/>
              <a:gd name="T55" fmla="*/ 90550 h 84"/>
              <a:gd name="T56" fmla="*/ 126458 w 83"/>
              <a:gd name="T57" fmla="*/ 84305 h 84"/>
              <a:gd name="T58" fmla="*/ 126458 w 83"/>
              <a:gd name="T59" fmla="*/ 37469 h 84"/>
              <a:gd name="T60" fmla="*/ 112746 w 83"/>
              <a:gd name="T61" fmla="*/ 37469 h 84"/>
              <a:gd name="T62" fmla="*/ 112746 w 83"/>
              <a:gd name="T63" fmla="*/ 84305 h 8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3" h="84">
                <a:moveTo>
                  <a:pt x="74" y="54"/>
                </a:moveTo>
                <a:lnTo>
                  <a:pt x="38" y="54"/>
                </a:lnTo>
                <a:lnTo>
                  <a:pt x="24" y="64"/>
                </a:lnTo>
                <a:lnTo>
                  <a:pt x="24" y="54"/>
                </a:lnTo>
                <a:lnTo>
                  <a:pt x="9" y="54"/>
                </a:lnTo>
                <a:lnTo>
                  <a:pt x="9" y="10"/>
                </a:lnTo>
                <a:lnTo>
                  <a:pt x="54" y="10"/>
                </a:lnTo>
                <a:lnTo>
                  <a:pt x="54" y="0"/>
                </a:lnTo>
                <a:lnTo>
                  <a:pt x="9" y="0"/>
                </a:lnTo>
                <a:lnTo>
                  <a:pt x="6" y="1"/>
                </a:lnTo>
                <a:lnTo>
                  <a:pt x="2" y="2"/>
                </a:lnTo>
                <a:lnTo>
                  <a:pt x="1" y="6"/>
                </a:lnTo>
                <a:lnTo>
                  <a:pt x="0" y="10"/>
                </a:lnTo>
                <a:lnTo>
                  <a:pt x="0" y="54"/>
                </a:lnTo>
                <a:lnTo>
                  <a:pt x="1" y="58"/>
                </a:lnTo>
                <a:lnTo>
                  <a:pt x="2" y="61"/>
                </a:lnTo>
                <a:lnTo>
                  <a:pt x="6" y="63"/>
                </a:lnTo>
                <a:lnTo>
                  <a:pt x="9" y="64"/>
                </a:lnTo>
                <a:lnTo>
                  <a:pt x="14" y="64"/>
                </a:lnTo>
                <a:lnTo>
                  <a:pt x="14" y="84"/>
                </a:lnTo>
                <a:lnTo>
                  <a:pt x="40" y="64"/>
                </a:lnTo>
                <a:lnTo>
                  <a:pt x="74" y="64"/>
                </a:lnTo>
                <a:lnTo>
                  <a:pt x="77" y="63"/>
                </a:lnTo>
                <a:lnTo>
                  <a:pt x="81" y="61"/>
                </a:lnTo>
                <a:lnTo>
                  <a:pt x="82" y="58"/>
                </a:lnTo>
                <a:lnTo>
                  <a:pt x="83" y="54"/>
                </a:lnTo>
                <a:lnTo>
                  <a:pt x="83" y="24"/>
                </a:lnTo>
                <a:lnTo>
                  <a:pt x="74" y="24"/>
                </a:lnTo>
                <a:lnTo>
                  <a:pt x="74" y="5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61" name="Freeform 1224">
            <a:extLst>
              <a:ext uri="{FF2B5EF4-FFF2-40B4-BE49-F238E27FC236}">
                <a16:creationId xmlns:a16="http://schemas.microsoft.com/office/drawing/2014/main" id="{68192C7E-49F3-40C8-9254-308A69133C4C}"/>
              </a:ext>
            </a:extLst>
          </p:cNvPr>
          <p:cNvSpPr>
            <a:spLocks/>
          </p:cNvSpPr>
          <p:nvPr/>
        </p:nvSpPr>
        <p:spPr bwMode="auto">
          <a:xfrm>
            <a:off x="4351868" y="2631018"/>
            <a:ext cx="80433" cy="80433"/>
          </a:xfrm>
          <a:custGeom>
            <a:avLst/>
            <a:gdLst>
              <a:gd name="T0" fmla="*/ 60888 w 37"/>
              <a:gd name="T1" fmla="*/ 13165 h 37"/>
              <a:gd name="T2" fmla="*/ 47723 w 37"/>
              <a:gd name="T3" fmla="*/ 0 h 37"/>
              <a:gd name="T4" fmla="*/ 29621 w 37"/>
              <a:gd name="T5" fmla="*/ 18102 h 37"/>
              <a:gd name="T6" fmla="*/ 11519 w 37"/>
              <a:gd name="T7" fmla="*/ 0 h 37"/>
              <a:gd name="T8" fmla="*/ 0 w 37"/>
              <a:gd name="T9" fmla="*/ 13165 h 37"/>
              <a:gd name="T10" fmla="*/ 18102 w 37"/>
              <a:gd name="T11" fmla="*/ 31267 h 37"/>
              <a:gd name="T12" fmla="*/ 0 w 37"/>
              <a:gd name="T13" fmla="*/ 49369 h 37"/>
              <a:gd name="T14" fmla="*/ 11519 w 37"/>
              <a:gd name="T15" fmla="*/ 60888 h 37"/>
              <a:gd name="T16" fmla="*/ 29621 w 37"/>
              <a:gd name="T17" fmla="*/ 42786 h 37"/>
              <a:gd name="T18" fmla="*/ 47723 w 37"/>
              <a:gd name="T19" fmla="*/ 60888 h 37"/>
              <a:gd name="T20" fmla="*/ 60888 w 37"/>
              <a:gd name="T21" fmla="*/ 49369 h 37"/>
              <a:gd name="T22" fmla="*/ 42786 w 37"/>
              <a:gd name="T23" fmla="*/ 31267 h 37"/>
              <a:gd name="T24" fmla="*/ 60888 w 37"/>
              <a:gd name="T25" fmla="*/ 13165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7" h="37">
                <a:moveTo>
                  <a:pt x="37" y="8"/>
                </a:moveTo>
                <a:lnTo>
                  <a:pt x="29" y="0"/>
                </a:lnTo>
                <a:lnTo>
                  <a:pt x="18" y="11"/>
                </a:lnTo>
                <a:lnTo>
                  <a:pt x="7" y="0"/>
                </a:lnTo>
                <a:lnTo>
                  <a:pt x="0" y="8"/>
                </a:lnTo>
                <a:lnTo>
                  <a:pt x="11" y="19"/>
                </a:lnTo>
                <a:lnTo>
                  <a:pt x="0" y="30"/>
                </a:lnTo>
                <a:lnTo>
                  <a:pt x="7" y="37"/>
                </a:lnTo>
                <a:lnTo>
                  <a:pt x="18" y="26"/>
                </a:lnTo>
                <a:lnTo>
                  <a:pt x="29" y="37"/>
                </a:lnTo>
                <a:lnTo>
                  <a:pt x="37" y="30"/>
                </a:lnTo>
                <a:lnTo>
                  <a:pt x="26" y="19"/>
                </a:lnTo>
                <a:lnTo>
                  <a:pt x="37" y="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62" name="Freeform 1225">
            <a:extLst>
              <a:ext uri="{FF2B5EF4-FFF2-40B4-BE49-F238E27FC236}">
                <a16:creationId xmlns:a16="http://schemas.microsoft.com/office/drawing/2014/main" id="{83CCEFF4-FEB6-44C8-84DC-5486A4BC8B21}"/>
              </a:ext>
            </a:extLst>
          </p:cNvPr>
          <p:cNvSpPr>
            <a:spLocks noEditPoints="1"/>
          </p:cNvSpPr>
          <p:nvPr/>
        </p:nvSpPr>
        <p:spPr bwMode="auto">
          <a:xfrm>
            <a:off x="785285" y="3249085"/>
            <a:ext cx="205316" cy="80433"/>
          </a:xfrm>
          <a:custGeom>
            <a:avLst/>
            <a:gdLst>
              <a:gd name="T0" fmla="*/ 138948 w 99"/>
              <a:gd name="T1" fmla="*/ 60888 h 39"/>
              <a:gd name="T2" fmla="*/ 15612 w 99"/>
              <a:gd name="T3" fmla="*/ 60888 h 39"/>
              <a:gd name="T4" fmla="*/ 15612 w 99"/>
              <a:gd name="T5" fmla="*/ 60888 h 39"/>
              <a:gd name="T6" fmla="*/ 9367 w 99"/>
              <a:gd name="T7" fmla="*/ 59327 h 39"/>
              <a:gd name="T8" fmla="*/ 3122 w 99"/>
              <a:gd name="T9" fmla="*/ 57766 h 39"/>
              <a:gd name="T10" fmla="*/ 1561 w 99"/>
              <a:gd name="T11" fmla="*/ 51521 h 39"/>
              <a:gd name="T12" fmla="*/ 0 w 99"/>
              <a:gd name="T13" fmla="*/ 46837 h 39"/>
              <a:gd name="T14" fmla="*/ 0 w 99"/>
              <a:gd name="T15" fmla="*/ 15612 h 39"/>
              <a:gd name="T16" fmla="*/ 0 w 99"/>
              <a:gd name="T17" fmla="*/ 15612 h 39"/>
              <a:gd name="T18" fmla="*/ 1561 w 99"/>
              <a:gd name="T19" fmla="*/ 9367 h 39"/>
              <a:gd name="T20" fmla="*/ 3122 w 99"/>
              <a:gd name="T21" fmla="*/ 3122 h 39"/>
              <a:gd name="T22" fmla="*/ 9367 w 99"/>
              <a:gd name="T23" fmla="*/ 1561 h 39"/>
              <a:gd name="T24" fmla="*/ 15612 w 99"/>
              <a:gd name="T25" fmla="*/ 0 h 39"/>
              <a:gd name="T26" fmla="*/ 138948 w 99"/>
              <a:gd name="T27" fmla="*/ 0 h 39"/>
              <a:gd name="T28" fmla="*/ 138948 w 99"/>
              <a:gd name="T29" fmla="*/ 0 h 39"/>
              <a:gd name="T30" fmla="*/ 143632 w 99"/>
              <a:gd name="T31" fmla="*/ 1561 h 39"/>
              <a:gd name="T32" fmla="*/ 149876 w 99"/>
              <a:gd name="T33" fmla="*/ 3122 h 39"/>
              <a:gd name="T34" fmla="*/ 151438 w 99"/>
              <a:gd name="T35" fmla="*/ 9367 h 39"/>
              <a:gd name="T36" fmla="*/ 154560 w 99"/>
              <a:gd name="T37" fmla="*/ 15612 h 39"/>
              <a:gd name="T38" fmla="*/ 154560 w 99"/>
              <a:gd name="T39" fmla="*/ 46837 h 39"/>
              <a:gd name="T40" fmla="*/ 154560 w 99"/>
              <a:gd name="T41" fmla="*/ 46837 h 39"/>
              <a:gd name="T42" fmla="*/ 151438 w 99"/>
              <a:gd name="T43" fmla="*/ 51521 h 39"/>
              <a:gd name="T44" fmla="*/ 149876 w 99"/>
              <a:gd name="T45" fmla="*/ 57766 h 39"/>
              <a:gd name="T46" fmla="*/ 143632 w 99"/>
              <a:gd name="T47" fmla="*/ 59327 h 39"/>
              <a:gd name="T48" fmla="*/ 138948 w 99"/>
              <a:gd name="T49" fmla="*/ 60888 h 39"/>
              <a:gd name="T50" fmla="*/ 138948 w 99"/>
              <a:gd name="T51" fmla="*/ 60888 h 39"/>
              <a:gd name="T52" fmla="*/ 15612 w 99"/>
              <a:gd name="T53" fmla="*/ 15612 h 39"/>
              <a:gd name="T54" fmla="*/ 15612 w 99"/>
              <a:gd name="T55" fmla="*/ 46837 h 39"/>
              <a:gd name="T56" fmla="*/ 138948 w 99"/>
              <a:gd name="T57" fmla="*/ 46837 h 39"/>
              <a:gd name="T58" fmla="*/ 138948 w 99"/>
              <a:gd name="T59" fmla="*/ 15612 h 39"/>
              <a:gd name="T60" fmla="*/ 15612 w 99"/>
              <a:gd name="T61" fmla="*/ 15612 h 3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99" h="39">
                <a:moveTo>
                  <a:pt x="89" y="39"/>
                </a:moveTo>
                <a:lnTo>
                  <a:pt x="10" y="39"/>
                </a:lnTo>
                <a:lnTo>
                  <a:pt x="6" y="38"/>
                </a:lnTo>
                <a:lnTo>
                  <a:pt x="2" y="37"/>
                </a:lnTo>
                <a:lnTo>
                  <a:pt x="1" y="33"/>
                </a:lnTo>
                <a:lnTo>
                  <a:pt x="0" y="30"/>
                </a:lnTo>
                <a:lnTo>
                  <a:pt x="0" y="10"/>
                </a:lnTo>
                <a:lnTo>
                  <a:pt x="1" y="6"/>
                </a:lnTo>
                <a:lnTo>
                  <a:pt x="2" y="2"/>
                </a:lnTo>
                <a:lnTo>
                  <a:pt x="6" y="1"/>
                </a:lnTo>
                <a:lnTo>
                  <a:pt x="10" y="0"/>
                </a:lnTo>
                <a:lnTo>
                  <a:pt x="89" y="0"/>
                </a:lnTo>
                <a:lnTo>
                  <a:pt x="92" y="1"/>
                </a:lnTo>
                <a:lnTo>
                  <a:pt x="96" y="2"/>
                </a:lnTo>
                <a:lnTo>
                  <a:pt x="97" y="6"/>
                </a:lnTo>
                <a:lnTo>
                  <a:pt x="99" y="10"/>
                </a:lnTo>
                <a:lnTo>
                  <a:pt x="99" y="30"/>
                </a:lnTo>
                <a:lnTo>
                  <a:pt x="97" y="33"/>
                </a:lnTo>
                <a:lnTo>
                  <a:pt x="96" y="37"/>
                </a:lnTo>
                <a:lnTo>
                  <a:pt x="92" y="38"/>
                </a:lnTo>
                <a:lnTo>
                  <a:pt x="89" y="39"/>
                </a:lnTo>
                <a:close/>
                <a:moveTo>
                  <a:pt x="10" y="10"/>
                </a:moveTo>
                <a:lnTo>
                  <a:pt x="10" y="30"/>
                </a:lnTo>
                <a:lnTo>
                  <a:pt x="89" y="30"/>
                </a:lnTo>
                <a:lnTo>
                  <a:pt x="89" y="10"/>
                </a:lnTo>
                <a:lnTo>
                  <a:pt x="10"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63" name="Freeform 1226">
            <a:extLst>
              <a:ext uri="{FF2B5EF4-FFF2-40B4-BE49-F238E27FC236}">
                <a16:creationId xmlns:a16="http://schemas.microsoft.com/office/drawing/2014/main" id="{41BDC3EA-91D1-41AC-97D4-99F062C3DED0}"/>
              </a:ext>
            </a:extLst>
          </p:cNvPr>
          <p:cNvSpPr>
            <a:spLocks/>
          </p:cNvSpPr>
          <p:nvPr/>
        </p:nvSpPr>
        <p:spPr bwMode="auto">
          <a:xfrm>
            <a:off x="941918" y="3280834"/>
            <a:ext cx="19049" cy="16933"/>
          </a:xfrm>
          <a:custGeom>
            <a:avLst/>
            <a:gdLst>
              <a:gd name="T0" fmla="*/ 14053 w 10"/>
              <a:gd name="T1" fmla="*/ 7027 h 10"/>
              <a:gd name="T2" fmla="*/ 14053 w 10"/>
              <a:gd name="T3" fmla="*/ 7027 h 10"/>
              <a:gd name="T4" fmla="*/ 14053 w 10"/>
              <a:gd name="T5" fmla="*/ 9837 h 10"/>
              <a:gd name="T6" fmla="*/ 11242 w 10"/>
              <a:gd name="T7" fmla="*/ 11242 h 10"/>
              <a:gd name="T8" fmla="*/ 9837 w 10"/>
              <a:gd name="T9" fmla="*/ 14053 h 10"/>
              <a:gd name="T10" fmla="*/ 7027 w 10"/>
              <a:gd name="T11" fmla="*/ 14053 h 10"/>
              <a:gd name="T12" fmla="*/ 7027 w 10"/>
              <a:gd name="T13" fmla="*/ 14053 h 10"/>
              <a:gd name="T14" fmla="*/ 2811 w 10"/>
              <a:gd name="T15" fmla="*/ 14053 h 10"/>
              <a:gd name="T16" fmla="*/ 1405 w 10"/>
              <a:gd name="T17" fmla="*/ 11242 h 10"/>
              <a:gd name="T18" fmla="*/ 0 w 10"/>
              <a:gd name="T19" fmla="*/ 9837 h 10"/>
              <a:gd name="T20" fmla="*/ 0 w 10"/>
              <a:gd name="T21" fmla="*/ 7027 h 10"/>
              <a:gd name="T22" fmla="*/ 0 w 10"/>
              <a:gd name="T23" fmla="*/ 7027 h 10"/>
              <a:gd name="T24" fmla="*/ 0 w 10"/>
              <a:gd name="T25" fmla="*/ 2811 h 10"/>
              <a:gd name="T26" fmla="*/ 1405 w 10"/>
              <a:gd name="T27" fmla="*/ 1405 h 10"/>
              <a:gd name="T28" fmla="*/ 2811 w 10"/>
              <a:gd name="T29" fmla="*/ 0 h 10"/>
              <a:gd name="T30" fmla="*/ 7027 w 10"/>
              <a:gd name="T31" fmla="*/ 0 h 10"/>
              <a:gd name="T32" fmla="*/ 7027 w 10"/>
              <a:gd name="T33" fmla="*/ 0 h 10"/>
              <a:gd name="T34" fmla="*/ 9837 w 10"/>
              <a:gd name="T35" fmla="*/ 0 h 10"/>
              <a:gd name="T36" fmla="*/ 11242 w 10"/>
              <a:gd name="T37" fmla="*/ 1405 h 10"/>
              <a:gd name="T38" fmla="*/ 14053 w 10"/>
              <a:gd name="T39" fmla="*/ 2811 h 10"/>
              <a:gd name="T40" fmla="*/ 14053 w 10"/>
              <a:gd name="T41" fmla="*/ 7027 h 10"/>
              <a:gd name="T42" fmla="*/ 14053 w 10"/>
              <a:gd name="T43" fmla="*/ 7027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10" y="5"/>
                </a:moveTo>
                <a:lnTo>
                  <a:pt x="10" y="5"/>
                </a:lnTo>
                <a:lnTo>
                  <a:pt x="10" y="7"/>
                </a:lnTo>
                <a:lnTo>
                  <a:pt x="8" y="8"/>
                </a:lnTo>
                <a:lnTo>
                  <a:pt x="7" y="10"/>
                </a:lnTo>
                <a:lnTo>
                  <a:pt x="5" y="10"/>
                </a:lnTo>
                <a:lnTo>
                  <a:pt x="2" y="10"/>
                </a:lnTo>
                <a:lnTo>
                  <a:pt x="1" y="8"/>
                </a:lnTo>
                <a:lnTo>
                  <a:pt x="0" y="7"/>
                </a:lnTo>
                <a:lnTo>
                  <a:pt x="0" y="5"/>
                </a:lnTo>
                <a:lnTo>
                  <a:pt x="0" y="2"/>
                </a:lnTo>
                <a:lnTo>
                  <a:pt x="1" y="1"/>
                </a:lnTo>
                <a:lnTo>
                  <a:pt x="2" y="0"/>
                </a:lnTo>
                <a:lnTo>
                  <a:pt x="5" y="0"/>
                </a:lnTo>
                <a:lnTo>
                  <a:pt x="7" y="0"/>
                </a:lnTo>
                <a:lnTo>
                  <a:pt x="8" y="1"/>
                </a:lnTo>
                <a:lnTo>
                  <a:pt x="10" y="2"/>
                </a:lnTo>
                <a:lnTo>
                  <a:pt x="10" y="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64" name="Freeform 1227">
            <a:extLst>
              <a:ext uri="{FF2B5EF4-FFF2-40B4-BE49-F238E27FC236}">
                <a16:creationId xmlns:a16="http://schemas.microsoft.com/office/drawing/2014/main" id="{5ACA8AFE-A99F-40E8-9648-67C8FC19CF22}"/>
              </a:ext>
            </a:extLst>
          </p:cNvPr>
          <p:cNvSpPr>
            <a:spLocks noEditPoints="1"/>
          </p:cNvSpPr>
          <p:nvPr/>
        </p:nvSpPr>
        <p:spPr bwMode="auto">
          <a:xfrm>
            <a:off x="810684" y="3111501"/>
            <a:ext cx="160867" cy="124884"/>
          </a:xfrm>
          <a:custGeom>
            <a:avLst/>
            <a:gdLst>
              <a:gd name="T0" fmla="*/ 106360 w 79"/>
              <a:gd name="T1" fmla="*/ 93672 h 59"/>
              <a:gd name="T2" fmla="*/ 15414 w 79"/>
              <a:gd name="T3" fmla="*/ 93672 h 59"/>
              <a:gd name="T4" fmla="*/ 15414 w 79"/>
              <a:gd name="T5" fmla="*/ 93672 h 59"/>
              <a:gd name="T6" fmla="*/ 9249 w 79"/>
              <a:gd name="T7" fmla="*/ 92084 h 59"/>
              <a:gd name="T8" fmla="*/ 3083 w 79"/>
              <a:gd name="T9" fmla="*/ 90497 h 59"/>
              <a:gd name="T10" fmla="*/ 1541 w 79"/>
              <a:gd name="T11" fmla="*/ 84146 h 59"/>
              <a:gd name="T12" fmla="*/ 0 w 79"/>
              <a:gd name="T13" fmla="*/ 77795 h 59"/>
              <a:gd name="T14" fmla="*/ 0 w 79"/>
              <a:gd name="T15" fmla="*/ 15877 h 59"/>
              <a:gd name="T16" fmla="*/ 0 w 79"/>
              <a:gd name="T17" fmla="*/ 15877 h 59"/>
              <a:gd name="T18" fmla="*/ 1541 w 79"/>
              <a:gd name="T19" fmla="*/ 9526 h 59"/>
              <a:gd name="T20" fmla="*/ 3083 w 79"/>
              <a:gd name="T21" fmla="*/ 3175 h 59"/>
              <a:gd name="T22" fmla="*/ 9249 w 79"/>
              <a:gd name="T23" fmla="*/ 1588 h 59"/>
              <a:gd name="T24" fmla="*/ 15414 w 79"/>
              <a:gd name="T25" fmla="*/ 0 h 59"/>
              <a:gd name="T26" fmla="*/ 106360 w 79"/>
              <a:gd name="T27" fmla="*/ 0 h 59"/>
              <a:gd name="T28" fmla="*/ 106360 w 79"/>
              <a:gd name="T29" fmla="*/ 0 h 59"/>
              <a:gd name="T30" fmla="*/ 110984 w 79"/>
              <a:gd name="T31" fmla="*/ 1588 h 59"/>
              <a:gd name="T32" fmla="*/ 117150 w 79"/>
              <a:gd name="T33" fmla="*/ 3175 h 59"/>
              <a:gd name="T34" fmla="*/ 118691 w 79"/>
              <a:gd name="T35" fmla="*/ 9526 h 59"/>
              <a:gd name="T36" fmla="*/ 121774 w 79"/>
              <a:gd name="T37" fmla="*/ 15877 h 59"/>
              <a:gd name="T38" fmla="*/ 121774 w 79"/>
              <a:gd name="T39" fmla="*/ 77795 h 59"/>
              <a:gd name="T40" fmla="*/ 121774 w 79"/>
              <a:gd name="T41" fmla="*/ 77795 h 59"/>
              <a:gd name="T42" fmla="*/ 118691 w 79"/>
              <a:gd name="T43" fmla="*/ 84146 h 59"/>
              <a:gd name="T44" fmla="*/ 117150 w 79"/>
              <a:gd name="T45" fmla="*/ 90497 h 59"/>
              <a:gd name="T46" fmla="*/ 110984 w 79"/>
              <a:gd name="T47" fmla="*/ 92084 h 59"/>
              <a:gd name="T48" fmla="*/ 106360 w 79"/>
              <a:gd name="T49" fmla="*/ 93672 h 59"/>
              <a:gd name="T50" fmla="*/ 106360 w 79"/>
              <a:gd name="T51" fmla="*/ 93672 h 59"/>
              <a:gd name="T52" fmla="*/ 15414 w 79"/>
              <a:gd name="T53" fmla="*/ 15877 h 59"/>
              <a:gd name="T54" fmla="*/ 15414 w 79"/>
              <a:gd name="T55" fmla="*/ 77795 h 59"/>
              <a:gd name="T56" fmla="*/ 106360 w 79"/>
              <a:gd name="T57" fmla="*/ 77795 h 59"/>
              <a:gd name="T58" fmla="*/ 106360 w 79"/>
              <a:gd name="T59" fmla="*/ 15877 h 59"/>
              <a:gd name="T60" fmla="*/ 15414 w 79"/>
              <a:gd name="T61" fmla="*/ 15877 h 5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79" h="59">
                <a:moveTo>
                  <a:pt x="69" y="59"/>
                </a:moveTo>
                <a:lnTo>
                  <a:pt x="10" y="59"/>
                </a:lnTo>
                <a:lnTo>
                  <a:pt x="6" y="58"/>
                </a:lnTo>
                <a:lnTo>
                  <a:pt x="2" y="57"/>
                </a:lnTo>
                <a:lnTo>
                  <a:pt x="1" y="53"/>
                </a:lnTo>
                <a:lnTo>
                  <a:pt x="0" y="49"/>
                </a:lnTo>
                <a:lnTo>
                  <a:pt x="0" y="10"/>
                </a:lnTo>
                <a:lnTo>
                  <a:pt x="1" y="6"/>
                </a:lnTo>
                <a:lnTo>
                  <a:pt x="2" y="2"/>
                </a:lnTo>
                <a:lnTo>
                  <a:pt x="6" y="1"/>
                </a:lnTo>
                <a:lnTo>
                  <a:pt x="10" y="0"/>
                </a:lnTo>
                <a:lnTo>
                  <a:pt x="69" y="0"/>
                </a:lnTo>
                <a:lnTo>
                  <a:pt x="72" y="1"/>
                </a:lnTo>
                <a:lnTo>
                  <a:pt x="76" y="2"/>
                </a:lnTo>
                <a:lnTo>
                  <a:pt x="77" y="6"/>
                </a:lnTo>
                <a:lnTo>
                  <a:pt x="79" y="10"/>
                </a:lnTo>
                <a:lnTo>
                  <a:pt x="79" y="49"/>
                </a:lnTo>
                <a:lnTo>
                  <a:pt x="77" y="53"/>
                </a:lnTo>
                <a:lnTo>
                  <a:pt x="76" y="57"/>
                </a:lnTo>
                <a:lnTo>
                  <a:pt x="72" y="58"/>
                </a:lnTo>
                <a:lnTo>
                  <a:pt x="69" y="59"/>
                </a:lnTo>
                <a:close/>
                <a:moveTo>
                  <a:pt x="10" y="10"/>
                </a:moveTo>
                <a:lnTo>
                  <a:pt x="10" y="49"/>
                </a:lnTo>
                <a:lnTo>
                  <a:pt x="69" y="49"/>
                </a:lnTo>
                <a:lnTo>
                  <a:pt x="69" y="10"/>
                </a:lnTo>
                <a:lnTo>
                  <a:pt x="10"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65" name="Freeform 1228">
            <a:extLst>
              <a:ext uri="{FF2B5EF4-FFF2-40B4-BE49-F238E27FC236}">
                <a16:creationId xmlns:a16="http://schemas.microsoft.com/office/drawing/2014/main" id="{E229CC4B-FD52-44E1-A655-7EE180C4F772}"/>
              </a:ext>
            </a:extLst>
          </p:cNvPr>
          <p:cNvSpPr>
            <a:spLocks noEditPoints="1"/>
          </p:cNvSpPr>
          <p:nvPr/>
        </p:nvSpPr>
        <p:spPr bwMode="auto">
          <a:xfrm>
            <a:off x="5200651" y="2643717"/>
            <a:ext cx="249767" cy="211667"/>
          </a:xfrm>
          <a:custGeom>
            <a:avLst/>
            <a:gdLst>
              <a:gd name="T0" fmla="*/ 171600 w 119"/>
              <a:gd name="T1" fmla="*/ 0 h 104"/>
              <a:gd name="T2" fmla="*/ 15743 w 119"/>
              <a:gd name="T3" fmla="*/ 0 h 104"/>
              <a:gd name="T4" fmla="*/ 15743 w 119"/>
              <a:gd name="T5" fmla="*/ 0 h 104"/>
              <a:gd name="T6" fmla="*/ 9446 w 119"/>
              <a:gd name="T7" fmla="*/ 1531 h 104"/>
              <a:gd name="T8" fmla="*/ 4723 w 119"/>
              <a:gd name="T9" fmla="*/ 4594 h 104"/>
              <a:gd name="T10" fmla="*/ 1574 w 119"/>
              <a:gd name="T11" fmla="*/ 9187 h 104"/>
              <a:gd name="T12" fmla="*/ 0 w 119"/>
              <a:gd name="T13" fmla="*/ 15312 h 104"/>
              <a:gd name="T14" fmla="*/ 0 w 119"/>
              <a:gd name="T15" fmla="*/ 113307 h 104"/>
              <a:gd name="T16" fmla="*/ 0 w 119"/>
              <a:gd name="T17" fmla="*/ 113307 h 104"/>
              <a:gd name="T18" fmla="*/ 1574 w 119"/>
              <a:gd name="T19" fmla="*/ 119432 h 104"/>
              <a:gd name="T20" fmla="*/ 4723 w 119"/>
              <a:gd name="T21" fmla="*/ 124025 h 104"/>
              <a:gd name="T22" fmla="*/ 9446 w 119"/>
              <a:gd name="T23" fmla="*/ 127087 h 104"/>
              <a:gd name="T24" fmla="*/ 15743 w 119"/>
              <a:gd name="T25" fmla="*/ 128619 h 104"/>
              <a:gd name="T26" fmla="*/ 85013 w 119"/>
              <a:gd name="T27" fmla="*/ 128619 h 104"/>
              <a:gd name="T28" fmla="*/ 85013 w 119"/>
              <a:gd name="T29" fmla="*/ 143930 h 104"/>
              <a:gd name="T30" fmla="*/ 55101 w 119"/>
              <a:gd name="T31" fmla="*/ 143930 h 104"/>
              <a:gd name="T32" fmla="*/ 55101 w 119"/>
              <a:gd name="T33" fmla="*/ 159242 h 104"/>
              <a:gd name="T34" fmla="*/ 132242 w 119"/>
              <a:gd name="T35" fmla="*/ 159242 h 104"/>
              <a:gd name="T36" fmla="*/ 132242 w 119"/>
              <a:gd name="T37" fmla="*/ 143930 h 104"/>
              <a:gd name="T38" fmla="*/ 100756 w 119"/>
              <a:gd name="T39" fmla="*/ 143930 h 104"/>
              <a:gd name="T40" fmla="*/ 100756 w 119"/>
              <a:gd name="T41" fmla="*/ 128619 h 104"/>
              <a:gd name="T42" fmla="*/ 171600 w 119"/>
              <a:gd name="T43" fmla="*/ 128619 h 104"/>
              <a:gd name="T44" fmla="*/ 171600 w 119"/>
              <a:gd name="T45" fmla="*/ 128619 h 104"/>
              <a:gd name="T46" fmla="*/ 176323 w 119"/>
              <a:gd name="T47" fmla="*/ 127087 h 104"/>
              <a:gd name="T48" fmla="*/ 182620 w 119"/>
              <a:gd name="T49" fmla="*/ 124025 h 104"/>
              <a:gd name="T50" fmla="*/ 184194 w 119"/>
              <a:gd name="T51" fmla="*/ 119432 h 104"/>
              <a:gd name="T52" fmla="*/ 187343 w 119"/>
              <a:gd name="T53" fmla="*/ 113307 h 104"/>
              <a:gd name="T54" fmla="*/ 187343 w 119"/>
              <a:gd name="T55" fmla="*/ 15312 h 104"/>
              <a:gd name="T56" fmla="*/ 187343 w 119"/>
              <a:gd name="T57" fmla="*/ 15312 h 104"/>
              <a:gd name="T58" fmla="*/ 184194 w 119"/>
              <a:gd name="T59" fmla="*/ 9187 h 104"/>
              <a:gd name="T60" fmla="*/ 182620 w 119"/>
              <a:gd name="T61" fmla="*/ 4594 h 104"/>
              <a:gd name="T62" fmla="*/ 176323 w 119"/>
              <a:gd name="T63" fmla="*/ 1531 h 104"/>
              <a:gd name="T64" fmla="*/ 171600 w 119"/>
              <a:gd name="T65" fmla="*/ 0 h 104"/>
              <a:gd name="T66" fmla="*/ 171600 w 119"/>
              <a:gd name="T67" fmla="*/ 0 h 104"/>
              <a:gd name="T68" fmla="*/ 171600 w 119"/>
              <a:gd name="T69" fmla="*/ 15312 h 104"/>
              <a:gd name="T70" fmla="*/ 171600 w 119"/>
              <a:gd name="T71" fmla="*/ 90339 h 104"/>
              <a:gd name="T72" fmla="*/ 15743 w 119"/>
              <a:gd name="T73" fmla="*/ 90339 h 104"/>
              <a:gd name="T74" fmla="*/ 15743 w 119"/>
              <a:gd name="T75" fmla="*/ 15312 h 104"/>
              <a:gd name="T76" fmla="*/ 171600 w 119"/>
              <a:gd name="T77" fmla="*/ 15312 h 104"/>
              <a:gd name="T78" fmla="*/ 15743 w 119"/>
              <a:gd name="T79" fmla="*/ 113307 h 104"/>
              <a:gd name="T80" fmla="*/ 15743 w 119"/>
              <a:gd name="T81" fmla="*/ 105651 h 104"/>
              <a:gd name="T82" fmla="*/ 171600 w 119"/>
              <a:gd name="T83" fmla="*/ 105651 h 104"/>
              <a:gd name="T84" fmla="*/ 171600 w 119"/>
              <a:gd name="T85" fmla="*/ 113307 h 104"/>
              <a:gd name="T86" fmla="*/ 15743 w 119"/>
              <a:gd name="T87" fmla="*/ 113307 h 10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19" h="104">
                <a:moveTo>
                  <a:pt x="109" y="0"/>
                </a:moveTo>
                <a:lnTo>
                  <a:pt x="10" y="0"/>
                </a:lnTo>
                <a:lnTo>
                  <a:pt x="6" y="1"/>
                </a:lnTo>
                <a:lnTo>
                  <a:pt x="3" y="3"/>
                </a:lnTo>
                <a:lnTo>
                  <a:pt x="1" y="6"/>
                </a:lnTo>
                <a:lnTo>
                  <a:pt x="0" y="10"/>
                </a:lnTo>
                <a:lnTo>
                  <a:pt x="0" y="74"/>
                </a:lnTo>
                <a:lnTo>
                  <a:pt x="1" y="78"/>
                </a:lnTo>
                <a:lnTo>
                  <a:pt x="3" y="81"/>
                </a:lnTo>
                <a:lnTo>
                  <a:pt x="6" y="83"/>
                </a:lnTo>
                <a:lnTo>
                  <a:pt x="10" y="84"/>
                </a:lnTo>
                <a:lnTo>
                  <a:pt x="54" y="84"/>
                </a:lnTo>
                <a:lnTo>
                  <a:pt x="54" y="94"/>
                </a:lnTo>
                <a:lnTo>
                  <a:pt x="35" y="94"/>
                </a:lnTo>
                <a:lnTo>
                  <a:pt x="35" y="104"/>
                </a:lnTo>
                <a:lnTo>
                  <a:pt x="84" y="104"/>
                </a:lnTo>
                <a:lnTo>
                  <a:pt x="84" y="94"/>
                </a:lnTo>
                <a:lnTo>
                  <a:pt x="64" y="94"/>
                </a:lnTo>
                <a:lnTo>
                  <a:pt x="64" y="84"/>
                </a:lnTo>
                <a:lnTo>
                  <a:pt x="109" y="84"/>
                </a:lnTo>
                <a:lnTo>
                  <a:pt x="112" y="83"/>
                </a:lnTo>
                <a:lnTo>
                  <a:pt x="116" y="81"/>
                </a:lnTo>
                <a:lnTo>
                  <a:pt x="117" y="78"/>
                </a:lnTo>
                <a:lnTo>
                  <a:pt x="119" y="74"/>
                </a:lnTo>
                <a:lnTo>
                  <a:pt x="119" y="10"/>
                </a:lnTo>
                <a:lnTo>
                  <a:pt x="117" y="6"/>
                </a:lnTo>
                <a:lnTo>
                  <a:pt x="116" y="3"/>
                </a:lnTo>
                <a:lnTo>
                  <a:pt x="112" y="1"/>
                </a:lnTo>
                <a:lnTo>
                  <a:pt x="109" y="0"/>
                </a:lnTo>
                <a:close/>
                <a:moveTo>
                  <a:pt x="109" y="10"/>
                </a:moveTo>
                <a:lnTo>
                  <a:pt x="109" y="59"/>
                </a:lnTo>
                <a:lnTo>
                  <a:pt x="10" y="59"/>
                </a:lnTo>
                <a:lnTo>
                  <a:pt x="10" y="10"/>
                </a:lnTo>
                <a:lnTo>
                  <a:pt x="109" y="10"/>
                </a:lnTo>
                <a:close/>
                <a:moveTo>
                  <a:pt x="10" y="74"/>
                </a:moveTo>
                <a:lnTo>
                  <a:pt x="10" y="69"/>
                </a:lnTo>
                <a:lnTo>
                  <a:pt x="109" y="69"/>
                </a:lnTo>
                <a:lnTo>
                  <a:pt x="109" y="74"/>
                </a:lnTo>
                <a:lnTo>
                  <a:pt x="10" y="7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66" name="Freeform 1229">
            <a:extLst>
              <a:ext uri="{FF2B5EF4-FFF2-40B4-BE49-F238E27FC236}">
                <a16:creationId xmlns:a16="http://schemas.microsoft.com/office/drawing/2014/main" id="{A23829F8-23A9-4F33-B4D1-0DA3785E5AA3}"/>
              </a:ext>
            </a:extLst>
          </p:cNvPr>
          <p:cNvSpPr>
            <a:spLocks noEditPoints="1"/>
          </p:cNvSpPr>
          <p:nvPr/>
        </p:nvSpPr>
        <p:spPr bwMode="auto">
          <a:xfrm>
            <a:off x="1259417" y="3136900"/>
            <a:ext cx="243416" cy="179917"/>
          </a:xfrm>
          <a:custGeom>
            <a:avLst/>
            <a:gdLst>
              <a:gd name="T0" fmla="*/ 176470 w 118"/>
              <a:gd name="T1" fmla="*/ 91064 h 88"/>
              <a:gd name="T2" fmla="*/ 174922 w 118"/>
              <a:gd name="T3" fmla="*/ 91064 h 88"/>
              <a:gd name="T4" fmla="*/ 174922 w 118"/>
              <a:gd name="T5" fmla="*/ 7717 h 88"/>
              <a:gd name="T6" fmla="*/ 173374 w 118"/>
              <a:gd name="T7" fmla="*/ 1543 h 88"/>
              <a:gd name="T8" fmla="*/ 167182 w 118"/>
              <a:gd name="T9" fmla="*/ 0 h 88"/>
              <a:gd name="T10" fmla="*/ 15480 w 118"/>
              <a:gd name="T11" fmla="*/ 0 h 88"/>
              <a:gd name="T12" fmla="*/ 9288 w 118"/>
              <a:gd name="T13" fmla="*/ 1543 h 88"/>
              <a:gd name="T14" fmla="*/ 7740 w 118"/>
              <a:gd name="T15" fmla="*/ 7717 h 88"/>
              <a:gd name="T16" fmla="*/ 7740 w 118"/>
              <a:gd name="T17" fmla="*/ 91064 h 88"/>
              <a:gd name="T18" fmla="*/ 4644 w 118"/>
              <a:gd name="T19" fmla="*/ 91064 h 88"/>
              <a:gd name="T20" fmla="*/ 3096 w 118"/>
              <a:gd name="T21" fmla="*/ 92608 h 88"/>
              <a:gd name="T22" fmla="*/ 0 w 118"/>
              <a:gd name="T23" fmla="*/ 97238 h 88"/>
              <a:gd name="T24" fmla="*/ 4644 w 118"/>
              <a:gd name="T25" fmla="*/ 123477 h 88"/>
              <a:gd name="T26" fmla="*/ 7740 w 118"/>
              <a:gd name="T27" fmla="*/ 129651 h 88"/>
              <a:gd name="T28" fmla="*/ 17028 w 118"/>
              <a:gd name="T29" fmla="*/ 134282 h 88"/>
              <a:gd name="T30" fmla="*/ 159442 w 118"/>
              <a:gd name="T31" fmla="*/ 135825 h 88"/>
              <a:gd name="T32" fmla="*/ 165634 w 118"/>
              <a:gd name="T33" fmla="*/ 134282 h 88"/>
              <a:gd name="T34" fmla="*/ 174922 w 118"/>
              <a:gd name="T35" fmla="*/ 129651 h 88"/>
              <a:gd name="T36" fmla="*/ 182662 w 118"/>
              <a:gd name="T37" fmla="*/ 100325 h 88"/>
              <a:gd name="T38" fmla="*/ 182662 w 118"/>
              <a:gd name="T39" fmla="*/ 97238 h 88"/>
              <a:gd name="T40" fmla="*/ 179566 w 118"/>
              <a:gd name="T41" fmla="*/ 92608 h 88"/>
              <a:gd name="T42" fmla="*/ 176470 w 118"/>
              <a:gd name="T43" fmla="*/ 91064 h 88"/>
              <a:gd name="T44" fmla="*/ 159442 w 118"/>
              <a:gd name="T45" fmla="*/ 15435 h 88"/>
              <a:gd name="T46" fmla="*/ 114551 w 118"/>
              <a:gd name="T47" fmla="*/ 91064 h 88"/>
              <a:gd name="T48" fmla="*/ 109907 w 118"/>
              <a:gd name="T49" fmla="*/ 91064 h 88"/>
              <a:gd name="T50" fmla="*/ 102167 w 118"/>
              <a:gd name="T51" fmla="*/ 98782 h 88"/>
              <a:gd name="T52" fmla="*/ 74303 w 118"/>
              <a:gd name="T53" fmla="*/ 92608 h 88"/>
              <a:gd name="T54" fmla="*/ 72755 w 118"/>
              <a:gd name="T55" fmla="*/ 91064 h 88"/>
              <a:gd name="T56" fmla="*/ 23220 w 118"/>
              <a:gd name="T57" fmla="*/ 91064 h 88"/>
              <a:gd name="T58" fmla="*/ 159442 w 118"/>
              <a:gd name="T59" fmla="*/ 121934 h 88"/>
              <a:gd name="T60" fmla="*/ 23220 w 118"/>
              <a:gd name="T61" fmla="*/ 121934 h 88"/>
              <a:gd name="T62" fmla="*/ 17028 w 118"/>
              <a:gd name="T63" fmla="*/ 106499 h 88"/>
              <a:gd name="T64" fmla="*/ 69659 w 118"/>
              <a:gd name="T65" fmla="*/ 111130 h 88"/>
              <a:gd name="T66" fmla="*/ 72755 w 118"/>
              <a:gd name="T67" fmla="*/ 114216 h 88"/>
              <a:gd name="T68" fmla="*/ 106811 w 118"/>
              <a:gd name="T69" fmla="*/ 114216 h 88"/>
              <a:gd name="T70" fmla="*/ 109907 w 118"/>
              <a:gd name="T71" fmla="*/ 114216 h 88"/>
              <a:gd name="T72" fmla="*/ 117647 w 118"/>
              <a:gd name="T73" fmla="*/ 106499 h 88"/>
              <a:gd name="T74" fmla="*/ 162538 w 118"/>
              <a:gd name="T75" fmla="*/ 118847 h 88"/>
              <a:gd name="T76" fmla="*/ 159442 w 118"/>
              <a:gd name="T77" fmla="*/ 121934 h 8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18" h="88">
                <a:moveTo>
                  <a:pt x="114" y="59"/>
                </a:moveTo>
                <a:lnTo>
                  <a:pt x="114" y="59"/>
                </a:lnTo>
                <a:lnTo>
                  <a:pt x="113" y="59"/>
                </a:lnTo>
                <a:lnTo>
                  <a:pt x="113" y="5"/>
                </a:lnTo>
                <a:lnTo>
                  <a:pt x="113" y="2"/>
                </a:lnTo>
                <a:lnTo>
                  <a:pt x="112" y="1"/>
                </a:lnTo>
                <a:lnTo>
                  <a:pt x="111" y="0"/>
                </a:lnTo>
                <a:lnTo>
                  <a:pt x="108" y="0"/>
                </a:lnTo>
                <a:lnTo>
                  <a:pt x="10" y="0"/>
                </a:lnTo>
                <a:lnTo>
                  <a:pt x="7" y="0"/>
                </a:lnTo>
                <a:lnTo>
                  <a:pt x="6" y="1"/>
                </a:lnTo>
                <a:lnTo>
                  <a:pt x="5" y="2"/>
                </a:lnTo>
                <a:lnTo>
                  <a:pt x="5" y="5"/>
                </a:lnTo>
                <a:lnTo>
                  <a:pt x="5" y="59"/>
                </a:lnTo>
                <a:lnTo>
                  <a:pt x="3" y="59"/>
                </a:lnTo>
                <a:lnTo>
                  <a:pt x="2" y="60"/>
                </a:lnTo>
                <a:lnTo>
                  <a:pt x="1" y="61"/>
                </a:lnTo>
                <a:lnTo>
                  <a:pt x="0" y="63"/>
                </a:lnTo>
                <a:lnTo>
                  <a:pt x="0" y="65"/>
                </a:lnTo>
                <a:lnTo>
                  <a:pt x="3" y="80"/>
                </a:lnTo>
                <a:lnTo>
                  <a:pt x="5" y="84"/>
                </a:lnTo>
                <a:lnTo>
                  <a:pt x="7" y="86"/>
                </a:lnTo>
                <a:lnTo>
                  <a:pt x="11" y="87"/>
                </a:lnTo>
                <a:lnTo>
                  <a:pt x="15" y="88"/>
                </a:lnTo>
                <a:lnTo>
                  <a:pt x="103" y="88"/>
                </a:lnTo>
                <a:lnTo>
                  <a:pt x="107" y="87"/>
                </a:lnTo>
                <a:lnTo>
                  <a:pt x="111" y="86"/>
                </a:lnTo>
                <a:lnTo>
                  <a:pt x="113" y="84"/>
                </a:lnTo>
                <a:lnTo>
                  <a:pt x="114" y="80"/>
                </a:lnTo>
                <a:lnTo>
                  <a:pt x="118" y="65"/>
                </a:lnTo>
                <a:lnTo>
                  <a:pt x="118" y="63"/>
                </a:lnTo>
                <a:lnTo>
                  <a:pt x="117" y="61"/>
                </a:lnTo>
                <a:lnTo>
                  <a:pt x="116" y="60"/>
                </a:lnTo>
                <a:lnTo>
                  <a:pt x="114" y="59"/>
                </a:lnTo>
                <a:close/>
                <a:moveTo>
                  <a:pt x="15" y="10"/>
                </a:moveTo>
                <a:lnTo>
                  <a:pt x="103" y="10"/>
                </a:lnTo>
                <a:lnTo>
                  <a:pt x="103" y="59"/>
                </a:lnTo>
                <a:lnTo>
                  <a:pt x="74" y="59"/>
                </a:lnTo>
                <a:lnTo>
                  <a:pt x="71" y="59"/>
                </a:lnTo>
                <a:lnTo>
                  <a:pt x="70" y="60"/>
                </a:lnTo>
                <a:lnTo>
                  <a:pt x="66" y="64"/>
                </a:lnTo>
                <a:lnTo>
                  <a:pt x="52" y="64"/>
                </a:lnTo>
                <a:lnTo>
                  <a:pt x="48" y="60"/>
                </a:lnTo>
                <a:lnTo>
                  <a:pt x="47" y="59"/>
                </a:lnTo>
                <a:lnTo>
                  <a:pt x="44" y="59"/>
                </a:lnTo>
                <a:lnTo>
                  <a:pt x="15" y="59"/>
                </a:lnTo>
                <a:lnTo>
                  <a:pt x="15" y="10"/>
                </a:lnTo>
                <a:close/>
                <a:moveTo>
                  <a:pt x="103" y="79"/>
                </a:moveTo>
                <a:lnTo>
                  <a:pt x="15" y="79"/>
                </a:lnTo>
                <a:lnTo>
                  <a:pt x="13" y="77"/>
                </a:lnTo>
                <a:lnTo>
                  <a:pt x="11" y="69"/>
                </a:lnTo>
                <a:lnTo>
                  <a:pt x="42" y="69"/>
                </a:lnTo>
                <a:lnTo>
                  <a:pt x="45" y="72"/>
                </a:lnTo>
                <a:lnTo>
                  <a:pt x="47" y="74"/>
                </a:lnTo>
                <a:lnTo>
                  <a:pt x="49" y="74"/>
                </a:lnTo>
                <a:lnTo>
                  <a:pt x="69" y="74"/>
                </a:lnTo>
                <a:lnTo>
                  <a:pt x="71" y="74"/>
                </a:lnTo>
                <a:lnTo>
                  <a:pt x="73" y="72"/>
                </a:lnTo>
                <a:lnTo>
                  <a:pt x="76" y="69"/>
                </a:lnTo>
                <a:lnTo>
                  <a:pt x="107" y="69"/>
                </a:lnTo>
                <a:lnTo>
                  <a:pt x="105" y="77"/>
                </a:lnTo>
                <a:lnTo>
                  <a:pt x="103" y="7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67" name="Rectangle 1230">
            <a:extLst>
              <a:ext uri="{FF2B5EF4-FFF2-40B4-BE49-F238E27FC236}">
                <a16:creationId xmlns:a16="http://schemas.microsoft.com/office/drawing/2014/main" id="{06B2EFC3-BC89-45E7-86CD-3D9E6F6C6C29}"/>
              </a:ext>
            </a:extLst>
          </p:cNvPr>
          <p:cNvSpPr>
            <a:spLocks noChangeArrowheads="1"/>
          </p:cNvSpPr>
          <p:nvPr/>
        </p:nvSpPr>
        <p:spPr bwMode="auto">
          <a:xfrm>
            <a:off x="4794252" y="2785533"/>
            <a:ext cx="80433" cy="19051"/>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dirty="0">
              <a:latin typeface="Montserrat Light" panose="00000400000000000000" pitchFamily="2" charset="0"/>
            </a:endParaRPr>
          </a:p>
        </p:txBody>
      </p:sp>
      <p:sp>
        <p:nvSpPr>
          <p:cNvPr id="468" name="Freeform 1231">
            <a:extLst>
              <a:ext uri="{FF2B5EF4-FFF2-40B4-BE49-F238E27FC236}">
                <a16:creationId xmlns:a16="http://schemas.microsoft.com/office/drawing/2014/main" id="{86F6E7C6-417B-42DD-A8CB-DC9AAEDD77C5}"/>
              </a:ext>
            </a:extLst>
          </p:cNvPr>
          <p:cNvSpPr>
            <a:spLocks noEditPoints="1"/>
          </p:cNvSpPr>
          <p:nvPr/>
        </p:nvSpPr>
        <p:spPr bwMode="auto">
          <a:xfrm>
            <a:off x="4707467" y="2631018"/>
            <a:ext cx="249767" cy="205316"/>
          </a:xfrm>
          <a:custGeom>
            <a:avLst/>
            <a:gdLst>
              <a:gd name="T0" fmla="*/ 171600 w 119"/>
              <a:gd name="T1" fmla="*/ 46836 h 99"/>
              <a:gd name="T2" fmla="*/ 100756 w 119"/>
              <a:gd name="T3" fmla="*/ 46836 h 99"/>
              <a:gd name="T4" fmla="*/ 100756 w 119"/>
              <a:gd name="T5" fmla="*/ 39030 h 99"/>
              <a:gd name="T6" fmla="*/ 100756 w 119"/>
              <a:gd name="T7" fmla="*/ 39030 h 99"/>
              <a:gd name="T8" fmla="*/ 100756 w 119"/>
              <a:gd name="T9" fmla="*/ 34347 h 99"/>
              <a:gd name="T10" fmla="*/ 103905 w 119"/>
              <a:gd name="T11" fmla="*/ 32785 h 99"/>
              <a:gd name="T12" fmla="*/ 105479 w 119"/>
              <a:gd name="T13" fmla="*/ 31224 h 99"/>
              <a:gd name="T14" fmla="*/ 108627 w 119"/>
              <a:gd name="T15" fmla="*/ 31224 h 99"/>
              <a:gd name="T16" fmla="*/ 116499 w 119"/>
              <a:gd name="T17" fmla="*/ 31224 h 99"/>
              <a:gd name="T18" fmla="*/ 116499 w 119"/>
              <a:gd name="T19" fmla="*/ 31224 h 99"/>
              <a:gd name="T20" fmla="*/ 125945 w 119"/>
              <a:gd name="T21" fmla="*/ 29663 h 99"/>
              <a:gd name="T22" fmla="*/ 132242 w 119"/>
              <a:gd name="T23" fmla="*/ 23418 h 99"/>
              <a:gd name="T24" fmla="*/ 138539 w 119"/>
              <a:gd name="T25" fmla="*/ 17173 h 99"/>
              <a:gd name="T26" fmla="*/ 140114 w 119"/>
              <a:gd name="T27" fmla="*/ 7806 h 99"/>
              <a:gd name="T28" fmla="*/ 140114 w 119"/>
              <a:gd name="T29" fmla="*/ 0 h 99"/>
              <a:gd name="T30" fmla="*/ 124371 w 119"/>
              <a:gd name="T31" fmla="*/ 0 h 99"/>
              <a:gd name="T32" fmla="*/ 124371 w 119"/>
              <a:gd name="T33" fmla="*/ 7806 h 99"/>
              <a:gd name="T34" fmla="*/ 124371 w 119"/>
              <a:gd name="T35" fmla="*/ 7806 h 99"/>
              <a:gd name="T36" fmla="*/ 124371 w 119"/>
              <a:gd name="T37" fmla="*/ 12490 h 99"/>
              <a:gd name="T38" fmla="*/ 122796 w 119"/>
              <a:gd name="T39" fmla="*/ 14051 h 99"/>
              <a:gd name="T40" fmla="*/ 121222 w 119"/>
              <a:gd name="T41" fmla="*/ 15612 h 99"/>
              <a:gd name="T42" fmla="*/ 116499 w 119"/>
              <a:gd name="T43" fmla="*/ 15612 h 99"/>
              <a:gd name="T44" fmla="*/ 108627 w 119"/>
              <a:gd name="T45" fmla="*/ 15612 h 99"/>
              <a:gd name="T46" fmla="*/ 108627 w 119"/>
              <a:gd name="T47" fmla="*/ 15612 h 99"/>
              <a:gd name="T48" fmla="*/ 99182 w 119"/>
              <a:gd name="T49" fmla="*/ 17173 h 99"/>
              <a:gd name="T50" fmla="*/ 94459 w 119"/>
              <a:gd name="T51" fmla="*/ 23418 h 99"/>
              <a:gd name="T52" fmla="*/ 88161 w 119"/>
              <a:gd name="T53" fmla="*/ 29663 h 99"/>
              <a:gd name="T54" fmla="*/ 86587 w 119"/>
              <a:gd name="T55" fmla="*/ 39030 h 99"/>
              <a:gd name="T56" fmla="*/ 86587 w 119"/>
              <a:gd name="T57" fmla="*/ 46836 h 99"/>
              <a:gd name="T58" fmla="*/ 15743 w 119"/>
              <a:gd name="T59" fmla="*/ 46836 h 99"/>
              <a:gd name="T60" fmla="*/ 15743 w 119"/>
              <a:gd name="T61" fmla="*/ 46836 h 99"/>
              <a:gd name="T62" fmla="*/ 9446 w 119"/>
              <a:gd name="T63" fmla="*/ 48398 h 99"/>
              <a:gd name="T64" fmla="*/ 4723 w 119"/>
              <a:gd name="T65" fmla="*/ 49959 h 99"/>
              <a:gd name="T66" fmla="*/ 3149 w 119"/>
              <a:gd name="T67" fmla="*/ 56204 h 99"/>
              <a:gd name="T68" fmla="*/ 0 w 119"/>
              <a:gd name="T69" fmla="*/ 62448 h 99"/>
              <a:gd name="T70" fmla="*/ 0 w 119"/>
              <a:gd name="T71" fmla="*/ 138948 h 99"/>
              <a:gd name="T72" fmla="*/ 0 w 119"/>
              <a:gd name="T73" fmla="*/ 138948 h 99"/>
              <a:gd name="T74" fmla="*/ 3149 w 119"/>
              <a:gd name="T75" fmla="*/ 145193 h 99"/>
              <a:gd name="T76" fmla="*/ 4723 w 119"/>
              <a:gd name="T77" fmla="*/ 149876 h 99"/>
              <a:gd name="T78" fmla="*/ 9446 w 119"/>
              <a:gd name="T79" fmla="*/ 152999 h 99"/>
              <a:gd name="T80" fmla="*/ 15743 w 119"/>
              <a:gd name="T81" fmla="*/ 154560 h 99"/>
              <a:gd name="T82" fmla="*/ 171600 w 119"/>
              <a:gd name="T83" fmla="*/ 154560 h 99"/>
              <a:gd name="T84" fmla="*/ 171600 w 119"/>
              <a:gd name="T85" fmla="*/ 154560 h 99"/>
              <a:gd name="T86" fmla="*/ 177897 w 119"/>
              <a:gd name="T87" fmla="*/ 152999 h 99"/>
              <a:gd name="T88" fmla="*/ 182620 w 119"/>
              <a:gd name="T89" fmla="*/ 149876 h 99"/>
              <a:gd name="T90" fmla="*/ 184194 w 119"/>
              <a:gd name="T91" fmla="*/ 145193 h 99"/>
              <a:gd name="T92" fmla="*/ 187343 w 119"/>
              <a:gd name="T93" fmla="*/ 138948 h 99"/>
              <a:gd name="T94" fmla="*/ 187343 w 119"/>
              <a:gd name="T95" fmla="*/ 62448 h 99"/>
              <a:gd name="T96" fmla="*/ 187343 w 119"/>
              <a:gd name="T97" fmla="*/ 62448 h 99"/>
              <a:gd name="T98" fmla="*/ 184194 w 119"/>
              <a:gd name="T99" fmla="*/ 56204 h 99"/>
              <a:gd name="T100" fmla="*/ 182620 w 119"/>
              <a:gd name="T101" fmla="*/ 49959 h 99"/>
              <a:gd name="T102" fmla="*/ 177897 w 119"/>
              <a:gd name="T103" fmla="*/ 48398 h 99"/>
              <a:gd name="T104" fmla="*/ 171600 w 119"/>
              <a:gd name="T105" fmla="*/ 46836 h 99"/>
              <a:gd name="T106" fmla="*/ 171600 w 119"/>
              <a:gd name="T107" fmla="*/ 46836 h 99"/>
              <a:gd name="T108" fmla="*/ 15743 w 119"/>
              <a:gd name="T109" fmla="*/ 138948 h 99"/>
              <a:gd name="T110" fmla="*/ 15743 w 119"/>
              <a:gd name="T111" fmla="*/ 62448 h 99"/>
              <a:gd name="T112" fmla="*/ 171600 w 119"/>
              <a:gd name="T113" fmla="*/ 62448 h 99"/>
              <a:gd name="T114" fmla="*/ 171600 w 119"/>
              <a:gd name="T115" fmla="*/ 138948 h 99"/>
              <a:gd name="T116" fmla="*/ 15743 w 119"/>
              <a:gd name="T117" fmla="*/ 138948 h 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19" h="99">
                <a:moveTo>
                  <a:pt x="109" y="30"/>
                </a:moveTo>
                <a:lnTo>
                  <a:pt x="64" y="30"/>
                </a:lnTo>
                <a:lnTo>
                  <a:pt x="64" y="25"/>
                </a:lnTo>
                <a:lnTo>
                  <a:pt x="64" y="22"/>
                </a:lnTo>
                <a:lnTo>
                  <a:pt x="66" y="21"/>
                </a:lnTo>
                <a:lnTo>
                  <a:pt x="67" y="20"/>
                </a:lnTo>
                <a:lnTo>
                  <a:pt x="69" y="20"/>
                </a:lnTo>
                <a:lnTo>
                  <a:pt x="74" y="20"/>
                </a:lnTo>
                <a:lnTo>
                  <a:pt x="80" y="19"/>
                </a:lnTo>
                <a:lnTo>
                  <a:pt x="84" y="15"/>
                </a:lnTo>
                <a:lnTo>
                  <a:pt x="88" y="11"/>
                </a:lnTo>
                <a:lnTo>
                  <a:pt x="89" y="5"/>
                </a:lnTo>
                <a:lnTo>
                  <a:pt x="89" y="0"/>
                </a:lnTo>
                <a:lnTo>
                  <a:pt x="79" y="0"/>
                </a:lnTo>
                <a:lnTo>
                  <a:pt x="79" y="5"/>
                </a:lnTo>
                <a:lnTo>
                  <a:pt x="79" y="8"/>
                </a:lnTo>
                <a:lnTo>
                  <a:pt x="78" y="9"/>
                </a:lnTo>
                <a:lnTo>
                  <a:pt x="77" y="10"/>
                </a:lnTo>
                <a:lnTo>
                  <a:pt x="74" y="10"/>
                </a:lnTo>
                <a:lnTo>
                  <a:pt x="69" y="10"/>
                </a:lnTo>
                <a:lnTo>
                  <a:pt x="63" y="11"/>
                </a:lnTo>
                <a:lnTo>
                  <a:pt x="60" y="15"/>
                </a:lnTo>
                <a:lnTo>
                  <a:pt x="56" y="19"/>
                </a:lnTo>
                <a:lnTo>
                  <a:pt x="55" y="25"/>
                </a:lnTo>
                <a:lnTo>
                  <a:pt x="55" y="30"/>
                </a:lnTo>
                <a:lnTo>
                  <a:pt x="10" y="30"/>
                </a:lnTo>
                <a:lnTo>
                  <a:pt x="6" y="31"/>
                </a:lnTo>
                <a:lnTo>
                  <a:pt x="3" y="32"/>
                </a:lnTo>
                <a:lnTo>
                  <a:pt x="2" y="36"/>
                </a:lnTo>
                <a:lnTo>
                  <a:pt x="0" y="40"/>
                </a:lnTo>
                <a:lnTo>
                  <a:pt x="0" y="89"/>
                </a:lnTo>
                <a:lnTo>
                  <a:pt x="2" y="93"/>
                </a:lnTo>
                <a:lnTo>
                  <a:pt x="3" y="96"/>
                </a:lnTo>
                <a:lnTo>
                  <a:pt x="6" y="98"/>
                </a:lnTo>
                <a:lnTo>
                  <a:pt x="10" y="99"/>
                </a:lnTo>
                <a:lnTo>
                  <a:pt x="109" y="99"/>
                </a:lnTo>
                <a:lnTo>
                  <a:pt x="113" y="98"/>
                </a:lnTo>
                <a:lnTo>
                  <a:pt x="116" y="96"/>
                </a:lnTo>
                <a:lnTo>
                  <a:pt x="117" y="93"/>
                </a:lnTo>
                <a:lnTo>
                  <a:pt x="119" y="89"/>
                </a:lnTo>
                <a:lnTo>
                  <a:pt x="119" y="40"/>
                </a:lnTo>
                <a:lnTo>
                  <a:pt x="117" y="36"/>
                </a:lnTo>
                <a:lnTo>
                  <a:pt x="116" y="32"/>
                </a:lnTo>
                <a:lnTo>
                  <a:pt x="113" y="31"/>
                </a:lnTo>
                <a:lnTo>
                  <a:pt x="109" y="30"/>
                </a:lnTo>
                <a:close/>
                <a:moveTo>
                  <a:pt x="10" y="89"/>
                </a:moveTo>
                <a:lnTo>
                  <a:pt x="10" y="40"/>
                </a:lnTo>
                <a:lnTo>
                  <a:pt x="109" y="40"/>
                </a:lnTo>
                <a:lnTo>
                  <a:pt x="109" y="89"/>
                </a:lnTo>
                <a:lnTo>
                  <a:pt x="10" y="8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69" name="Freeform 1232">
            <a:extLst>
              <a:ext uri="{FF2B5EF4-FFF2-40B4-BE49-F238E27FC236}">
                <a16:creationId xmlns:a16="http://schemas.microsoft.com/office/drawing/2014/main" id="{F191EB3A-8CA4-4478-AA76-2A4D0A8C3C9C}"/>
              </a:ext>
            </a:extLst>
          </p:cNvPr>
          <p:cNvSpPr>
            <a:spLocks/>
          </p:cNvSpPr>
          <p:nvPr/>
        </p:nvSpPr>
        <p:spPr bwMode="auto">
          <a:xfrm>
            <a:off x="4762500" y="2724152"/>
            <a:ext cx="19051" cy="19049"/>
          </a:xfrm>
          <a:custGeom>
            <a:avLst/>
            <a:gdLst>
              <a:gd name="T0" fmla="*/ 14053 w 10"/>
              <a:gd name="T1" fmla="*/ 7027 h 10"/>
              <a:gd name="T2" fmla="*/ 14053 w 10"/>
              <a:gd name="T3" fmla="*/ 7027 h 10"/>
              <a:gd name="T4" fmla="*/ 14053 w 10"/>
              <a:gd name="T5" fmla="*/ 11242 h 10"/>
              <a:gd name="T6" fmla="*/ 12648 w 10"/>
              <a:gd name="T7" fmla="*/ 12648 h 10"/>
              <a:gd name="T8" fmla="*/ 9837 w 10"/>
              <a:gd name="T9" fmla="*/ 14053 h 10"/>
              <a:gd name="T10" fmla="*/ 7027 w 10"/>
              <a:gd name="T11" fmla="*/ 14053 h 10"/>
              <a:gd name="T12" fmla="*/ 7027 w 10"/>
              <a:gd name="T13" fmla="*/ 14053 h 10"/>
              <a:gd name="T14" fmla="*/ 2811 w 10"/>
              <a:gd name="T15" fmla="*/ 14053 h 10"/>
              <a:gd name="T16" fmla="*/ 1405 w 10"/>
              <a:gd name="T17" fmla="*/ 12648 h 10"/>
              <a:gd name="T18" fmla="*/ 0 w 10"/>
              <a:gd name="T19" fmla="*/ 11242 h 10"/>
              <a:gd name="T20" fmla="*/ 0 w 10"/>
              <a:gd name="T21" fmla="*/ 7027 h 10"/>
              <a:gd name="T22" fmla="*/ 0 w 10"/>
              <a:gd name="T23" fmla="*/ 7027 h 10"/>
              <a:gd name="T24" fmla="*/ 0 w 10"/>
              <a:gd name="T25" fmla="*/ 4216 h 10"/>
              <a:gd name="T26" fmla="*/ 1405 w 10"/>
              <a:gd name="T27" fmla="*/ 2811 h 10"/>
              <a:gd name="T28" fmla="*/ 2811 w 10"/>
              <a:gd name="T29" fmla="*/ 0 h 10"/>
              <a:gd name="T30" fmla="*/ 7027 w 10"/>
              <a:gd name="T31" fmla="*/ 0 h 10"/>
              <a:gd name="T32" fmla="*/ 7027 w 10"/>
              <a:gd name="T33" fmla="*/ 0 h 10"/>
              <a:gd name="T34" fmla="*/ 9837 w 10"/>
              <a:gd name="T35" fmla="*/ 0 h 10"/>
              <a:gd name="T36" fmla="*/ 12648 w 10"/>
              <a:gd name="T37" fmla="*/ 2811 h 10"/>
              <a:gd name="T38" fmla="*/ 14053 w 10"/>
              <a:gd name="T39" fmla="*/ 4216 h 10"/>
              <a:gd name="T40" fmla="*/ 14053 w 10"/>
              <a:gd name="T41" fmla="*/ 7027 h 10"/>
              <a:gd name="T42" fmla="*/ 14053 w 10"/>
              <a:gd name="T43" fmla="*/ 7027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10" y="5"/>
                </a:moveTo>
                <a:lnTo>
                  <a:pt x="10" y="5"/>
                </a:lnTo>
                <a:lnTo>
                  <a:pt x="10" y="8"/>
                </a:lnTo>
                <a:lnTo>
                  <a:pt x="9" y="9"/>
                </a:lnTo>
                <a:lnTo>
                  <a:pt x="7" y="10"/>
                </a:lnTo>
                <a:lnTo>
                  <a:pt x="5" y="10"/>
                </a:lnTo>
                <a:lnTo>
                  <a:pt x="2" y="10"/>
                </a:lnTo>
                <a:lnTo>
                  <a:pt x="1" y="9"/>
                </a:lnTo>
                <a:lnTo>
                  <a:pt x="0" y="8"/>
                </a:lnTo>
                <a:lnTo>
                  <a:pt x="0" y="5"/>
                </a:lnTo>
                <a:lnTo>
                  <a:pt x="0" y="3"/>
                </a:lnTo>
                <a:lnTo>
                  <a:pt x="1" y="2"/>
                </a:lnTo>
                <a:lnTo>
                  <a:pt x="2" y="0"/>
                </a:lnTo>
                <a:lnTo>
                  <a:pt x="5" y="0"/>
                </a:lnTo>
                <a:lnTo>
                  <a:pt x="7" y="0"/>
                </a:lnTo>
                <a:lnTo>
                  <a:pt x="9" y="2"/>
                </a:lnTo>
                <a:lnTo>
                  <a:pt x="10" y="3"/>
                </a:lnTo>
                <a:lnTo>
                  <a:pt x="10" y="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70" name="Freeform 1233">
            <a:extLst>
              <a:ext uri="{FF2B5EF4-FFF2-40B4-BE49-F238E27FC236}">
                <a16:creationId xmlns:a16="http://schemas.microsoft.com/office/drawing/2014/main" id="{E6F360DB-FCA2-4B42-8CD3-7BD4BAFE33B8}"/>
              </a:ext>
            </a:extLst>
          </p:cNvPr>
          <p:cNvSpPr>
            <a:spLocks/>
          </p:cNvSpPr>
          <p:nvPr/>
        </p:nvSpPr>
        <p:spPr bwMode="auto">
          <a:xfrm>
            <a:off x="4794252" y="2724152"/>
            <a:ext cx="19049" cy="19049"/>
          </a:xfrm>
          <a:custGeom>
            <a:avLst/>
            <a:gdLst>
              <a:gd name="T0" fmla="*/ 14053 w 10"/>
              <a:gd name="T1" fmla="*/ 7027 h 10"/>
              <a:gd name="T2" fmla="*/ 14053 w 10"/>
              <a:gd name="T3" fmla="*/ 7027 h 10"/>
              <a:gd name="T4" fmla="*/ 14053 w 10"/>
              <a:gd name="T5" fmla="*/ 11242 h 10"/>
              <a:gd name="T6" fmla="*/ 11242 w 10"/>
              <a:gd name="T7" fmla="*/ 12648 h 10"/>
              <a:gd name="T8" fmla="*/ 9837 w 10"/>
              <a:gd name="T9" fmla="*/ 14053 h 10"/>
              <a:gd name="T10" fmla="*/ 7027 w 10"/>
              <a:gd name="T11" fmla="*/ 14053 h 10"/>
              <a:gd name="T12" fmla="*/ 7027 w 10"/>
              <a:gd name="T13" fmla="*/ 14053 h 10"/>
              <a:gd name="T14" fmla="*/ 2811 w 10"/>
              <a:gd name="T15" fmla="*/ 14053 h 10"/>
              <a:gd name="T16" fmla="*/ 1405 w 10"/>
              <a:gd name="T17" fmla="*/ 12648 h 10"/>
              <a:gd name="T18" fmla="*/ 0 w 10"/>
              <a:gd name="T19" fmla="*/ 11242 h 10"/>
              <a:gd name="T20" fmla="*/ 0 w 10"/>
              <a:gd name="T21" fmla="*/ 7027 h 10"/>
              <a:gd name="T22" fmla="*/ 0 w 10"/>
              <a:gd name="T23" fmla="*/ 7027 h 10"/>
              <a:gd name="T24" fmla="*/ 0 w 10"/>
              <a:gd name="T25" fmla="*/ 4216 h 10"/>
              <a:gd name="T26" fmla="*/ 1405 w 10"/>
              <a:gd name="T27" fmla="*/ 2811 h 10"/>
              <a:gd name="T28" fmla="*/ 2811 w 10"/>
              <a:gd name="T29" fmla="*/ 0 h 10"/>
              <a:gd name="T30" fmla="*/ 7027 w 10"/>
              <a:gd name="T31" fmla="*/ 0 h 10"/>
              <a:gd name="T32" fmla="*/ 7027 w 10"/>
              <a:gd name="T33" fmla="*/ 0 h 10"/>
              <a:gd name="T34" fmla="*/ 9837 w 10"/>
              <a:gd name="T35" fmla="*/ 0 h 10"/>
              <a:gd name="T36" fmla="*/ 11242 w 10"/>
              <a:gd name="T37" fmla="*/ 2811 h 10"/>
              <a:gd name="T38" fmla="*/ 14053 w 10"/>
              <a:gd name="T39" fmla="*/ 4216 h 10"/>
              <a:gd name="T40" fmla="*/ 14053 w 10"/>
              <a:gd name="T41" fmla="*/ 7027 h 10"/>
              <a:gd name="T42" fmla="*/ 14053 w 10"/>
              <a:gd name="T43" fmla="*/ 7027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10" y="5"/>
                </a:moveTo>
                <a:lnTo>
                  <a:pt x="10" y="5"/>
                </a:lnTo>
                <a:lnTo>
                  <a:pt x="10" y="8"/>
                </a:lnTo>
                <a:lnTo>
                  <a:pt x="8" y="9"/>
                </a:lnTo>
                <a:lnTo>
                  <a:pt x="7" y="10"/>
                </a:lnTo>
                <a:lnTo>
                  <a:pt x="5" y="10"/>
                </a:lnTo>
                <a:lnTo>
                  <a:pt x="2" y="10"/>
                </a:lnTo>
                <a:lnTo>
                  <a:pt x="1" y="9"/>
                </a:lnTo>
                <a:lnTo>
                  <a:pt x="0" y="8"/>
                </a:lnTo>
                <a:lnTo>
                  <a:pt x="0" y="5"/>
                </a:lnTo>
                <a:lnTo>
                  <a:pt x="0" y="3"/>
                </a:lnTo>
                <a:lnTo>
                  <a:pt x="1" y="2"/>
                </a:lnTo>
                <a:lnTo>
                  <a:pt x="2" y="0"/>
                </a:lnTo>
                <a:lnTo>
                  <a:pt x="5" y="0"/>
                </a:lnTo>
                <a:lnTo>
                  <a:pt x="7" y="0"/>
                </a:lnTo>
                <a:lnTo>
                  <a:pt x="8" y="2"/>
                </a:lnTo>
                <a:lnTo>
                  <a:pt x="10" y="3"/>
                </a:lnTo>
                <a:lnTo>
                  <a:pt x="10" y="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71" name="Freeform 1234">
            <a:extLst>
              <a:ext uri="{FF2B5EF4-FFF2-40B4-BE49-F238E27FC236}">
                <a16:creationId xmlns:a16="http://schemas.microsoft.com/office/drawing/2014/main" id="{422FBDF1-D670-4C27-BBBF-BCABB287E38F}"/>
              </a:ext>
            </a:extLst>
          </p:cNvPr>
          <p:cNvSpPr>
            <a:spLocks/>
          </p:cNvSpPr>
          <p:nvPr/>
        </p:nvSpPr>
        <p:spPr bwMode="auto">
          <a:xfrm>
            <a:off x="4826000" y="2724152"/>
            <a:ext cx="19051" cy="19049"/>
          </a:xfrm>
          <a:custGeom>
            <a:avLst/>
            <a:gdLst>
              <a:gd name="T0" fmla="*/ 14053 w 9"/>
              <a:gd name="T1" fmla="*/ 7027 h 10"/>
              <a:gd name="T2" fmla="*/ 14053 w 9"/>
              <a:gd name="T3" fmla="*/ 7027 h 10"/>
              <a:gd name="T4" fmla="*/ 14053 w 9"/>
              <a:gd name="T5" fmla="*/ 11242 h 10"/>
              <a:gd name="T6" fmla="*/ 12492 w 9"/>
              <a:gd name="T7" fmla="*/ 12648 h 10"/>
              <a:gd name="T8" fmla="*/ 10930 w 9"/>
              <a:gd name="T9" fmla="*/ 14053 h 10"/>
              <a:gd name="T10" fmla="*/ 7807 w 9"/>
              <a:gd name="T11" fmla="*/ 14053 h 10"/>
              <a:gd name="T12" fmla="*/ 7807 w 9"/>
              <a:gd name="T13" fmla="*/ 14053 h 10"/>
              <a:gd name="T14" fmla="*/ 3123 w 9"/>
              <a:gd name="T15" fmla="*/ 14053 h 10"/>
              <a:gd name="T16" fmla="*/ 1561 w 9"/>
              <a:gd name="T17" fmla="*/ 12648 h 10"/>
              <a:gd name="T18" fmla="*/ 0 w 9"/>
              <a:gd name="T19" fmla="*/ 11242 h 10"/>
              <a:gd name="T20" fmla="*/ 0 w 9"/>
              <a:gd name="T21" fmla="*/ 7027 h 10"/>
              <a:gd name="T22" fmla="*/ 0 w 9"/>
              <a:gd name="T23" fmla="*/ 7027 h 10"/>
              <a:gd name="T24" fmla="*/ 0 w 9"/>
              <a:gd name="T25" fmla="*/ 4216 h 10"/>
              <a:gd name="T26" fmla="*/ 1561 w 9"/>
              <a:gd name="T27" fmla="*/ 2811 h 10"/>
              <a:gd name="T28" fmla="*/ 3123 w 9"/>
              <a:gd name="T29" fmla="*/ 0 h 10"/>
              <a:gd name="T30" fmla="*/ 7807 w 9"/>
              <a:gd name="T31" fmla="*/ 0 h 10"/>
              <a:gd name="T32" fmla="*/ 7807 w 9"/>
              <a:gd name="T33" fmla="*/ 0 h 10"/>
              <a:gd name="T34" fmla="*/ 10930 w 9"/>
              <a:gd name="T35" fmla="*/ 0 h 10"/>
              <a:gd name="T36" fmla="*/ 12492 w 9"/>
              <a:gd name="T37" fmla="*/ 2811 h 10"/>
              <a:gd name="T38" fmla="*/ 14053 w 9"/>
              <a:gd name="T39" fmla="*/ 4216 h 10"/>
              <a:gd name="T40" fmla="*/ 14053 w 9"/>
              <a:gd name="T41" fmla="*/ 7027 h 10"/>
              <a:gd name="T42" fmla="*/ 14053 w 9"/>
              <a:gd name="T43" fmla="*/ 7027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10">
                <a:moveTo>
                  <a:pt x="9" y="5"/>
                </a:moveTo>
                <a:lnTo>
                  <a:pt x="9" y="5"/>
                </a:lnTo>
                <a:lnTo>
                  <a:pt x="9" y="8"/>
                </a:lnTo>
                <a:lnTo>
                  <a:pt x="8" y="9"/>
                </a:lnTo>
                <a:lnTo>
                  <a:pt x="7" y="10"/>
                </a:lnTo>
                <a:lnTo>
                  <a:pt x="5" y="10"/>
                </a:lnTo>
                <a:lnTo>
                  <a:pt x="2" y="10"/>
                </a:lnTo>
                <a:lnTo>
                  <a:pt x="1" y="9"/>
                </a:lnTo>
                <a:lnTo>
                  <a:pt x="0" y="8"/>
                </a:lnTo>
                <a:lnTo>
                  <a:pt x="0" y="5"/>
                </a:lnTo>
                <a:lnTo>
                  <a:pt x="0" y="3"/>
                </a:lnTo>
                <a:lnTo>
                  <a:pt x="1" y="2"/>
                </a:lnTo>
                <a:lnTo>
                  <a:pt x="2" y="0"/>
                </a:lnTo>
                <a:lnTo>
                  <a:pt x="5" y="0"/>
                </a:lnTo>
                <a:lnTo>
                  <a:pt x="7" y="0"/>
                </a:lnTo>
                <a:lnTo>
                  <a:pt x="8" y="2"/>
                </a:lnTo>
                <a:lnTo>
                  <a:pt x="9" y="3"/>
                </a:lnTo>
                <a:lnTo>
                  <a:pt x="9" y="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72" name="Freeform 1235">
            <a:extLst>
              <a:ext uri="{FF2B5EF4-FFF2-40B4-BE49-F238E27FC236}">
                <a16:creationId xmlns:a16="http://schemas.microsoft.com/office/drawing/2014/main" id="{13FE8CD0-2987-46AD-8B1C-94C14B675C37}"/>
              </a:ext>
            </a:extLst>
          </p:cNvPr>
          <p:cNvSpPr>
            <a:spLocks/>
          </p:cNvSpPr>
          <p:nvPr/>
        </p:nvSpPr>
        <p:spPr bwMode="auto">
          <a:xfrm>
            <a:off x="4851401" y="2724152"/>
            <a:ext cx="23284" cy="19049"/>
          </a:xfrm>
          <a:custGeom>
            <a:avLst/>
            <a:gdLst>
              <a:gd name="T0" fmla="*/ 18734 w 10"/>
              <a:gd name="T1" fmla="*/ 7027 h 10"/>
              <a:gd name="T2" fmla="*/ 18734 w 10"/>
              <a:gd name="T3" fmla="*/ 7027 h 10"/>
              <a:gd name="T4" fmla="*/ 18734 w 10"/>
              <a:gd name="T5" fmla="*/ 11242 h 10"/>
              <a:gd name="T6" fmla="*/ 16861 w 10"/>
              <a:gd name="T7" fmla="*/ 12648 h 10"/>
              <a:gd name="T8" fmla="*/ 14987 w 10"/>
              <a:gd name="T9" fmla="*/ 14053 h 10"/>
              <a:gd name="T10" fmla="*/ 9367 w 10"/>
              <a:gd name="T11" fmla="*/ 14053 h 10"/>
              <a:gd name="T12" fmla="*/ 9367 w 10"/>
              <a:gd name="T13" fmla="*/ 14053 h 10"/>
              <a:gd name="T14" fmla="*/ 5620 w 10"/>
              <a:gd name="T15" fmla="*/ 14053 h 10"/>
              <a:gd name="T16" fmla="*/ 3747 w 10"/>
              <a:gd name="T17" fmla="*/ 12648 h 10"/>
              <a:gd name="T18" fmla="*/ 0 w 10"/>
              <a:gd name="T19" fmla="*/ 11242 h 10"/>
              <a:gd name="T20" fmla="*/ 0 w 10"/>
              <a:gd name="T21" fmla="*/ 7027 h 10"/>
              <a:gd name="T22" fmla="*/ 0 w 10"/>
              <a:gd name="T23" fmla="*/ 7027 h 10"/>
              <a:gd name="T24" fmla="*/ 0 w 10"/>
              <a:gd name="T25" fmla="*/ 4216 h 10"/>
              <a:gd name="T26" fmla="*/ 3747 w 10"/>
              <a:gd name="T27" fmla="*/ 2811 h 10"/>
              <a:gd name="T28" fmla="*/ 5620 w 10"/>
              <a:gd name="T29" fmla="*/ 0 h 10"/>
              <a:gd name="T30" fmla="*/ 9367 w 10"/>
              <a:gd name="T31" fmla="*/ 0 h 10"/>
              <a:gd name="T32" fmla="*/ 9367 w 10"/>
              <a:gd name="T33" fmla="*/ 0 h 10"/>
              <a:gd name="T34" fmla="*/ 14987 w 10"/>
              <a:gd name="T35" fmla="*/ 0 h 10"/>
              <a:gd name="T36" fmla="*/ 16861 w 10"/>
              <a:gd name="T37" fmla="*/ 2811 h 10"/>
              <a:gd name="T38" fmla="*/ 18734 w 10"/>
              <a:gd name="T39" fmla="*/ 4216 h 10"/>
              <a:gd name="T40" fmla="*/ 18734 w 10"/>
              <a:gd name="T41" fmla="*/ 7027 h 10"/>
              <a:gd name="T42" fmla="*/ 18734 w 10"/>
              <a:gd name="T43" fmla="*/ 7027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10" y="5"/>
                </a:moveTo>
                <a:lnTo>
                  <a:pt x="10" y="5"/>
                </a:lnTo>
                <a:lnTo>
                  <a:pt x="10" y="8"/>
                </a:lnTo>
                <a:lnTo>
                  <a:pt x="9" y="9"/>
                </a:lnTo>
                <a:lnTo>
                  <a:pt x="8" y="10"/>
                </a:lnTo>
                <a:lnTo>
                  <a:pt x="5" y="10"/>
                </a:lnTo>
                <a:lnTo>
                  <a:pt x="3" y="10"/>
                </a:lnTo>
                <a:lnTo>
                  <a:pt x="2" y="9"/>
                </a:lnTo>
                <a:lnTo>
                  <a:pt x="0" y="8"/>
                </a:lnTo>
                <a:lnTo>
                  <a:pt x="0" y="5"/>
                </a:lnTo>
                <a:lnTo>
                  <a:pt x="0" y="3"/>
                </a:lnTo>
                <a:lnTo>
                  <a:pt x="2" y="2"/>
                </a:lnTo>
                <a:lnTo>
                  <a:pt x="3" y="0"/>
                </a:lnTo>
                <a:lnTo>
                  <a:pt x="5" y="0"/>
                </a:lnTo>
                <a:lnTo>
                  <a:pt x="8" y="0"/>
                </a:lnTo>
                <a:lnTo>
                  <a:pt x="9" y="2"/>
                </a:lnTo>
                <a:lnTo>
                  <a:pt x="10" y="3"/>
                </a:lnTo>
                <a:lnTo>
                  <a:pt x="10" y="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73" name="Freeform 1236">
            <a:extLst>
              <a:ext uri="{FF2B5EF4-FFF2-40B4-BE49-F238E27FC236}">
                <a16:creationId xmlns:a16="http://schemas.microsoft.com/office/drawing/2014/main" id="{AB9C0668-681D-42BF-931A-BF49AABA80D3}"/>
              </a:ext>
            </a:extLst>
          </p:cNvPr>
          <p:cNvSpPr>
            <a:spLocks/>
          </p:cNvSpPr>
          <p:nvPr/>
        </p:nvSpPr>
        <p:spPr bwMode="auto">
          <a:xfrm>
            <a:off x="4881033" y="2724152"/>
            <a:ext cx="25400" cy="19049"/>
          </a:xfrm>
          <a:custGeom>
            <a:avLst/>
            <a:gdLst>
              <a:gd name="T0" fmla="*/ 18734 w 10"/>
              <a:gd name="T1" fmla="*/ 7027 h 10"/>
              <a:gd name="T2" fmla="*/ 18734 w 10"/>
              <a:gd name="T3" fmla="*/ 7027 h 10"/>
              <a:gd name="T4" fmla="*/ 18734 w 10"/>
              <a:gd name="T5" fmla="*/ 11242 h 10"/>
              <a:gd name="T6" fmla="*/ 16861 w 10"/>
              <a:gd name="T7" fmla="*/ 12648 h 10"/>
              <a:gd name="T8" fmla="*/ 14987 w 10"/>
              <a:gd name="T9" fmla="*/ 14053 h 10"/>
              <a:gd name="T10" fmla="*/ 9367 w 10"/>
              <a:gd name="T11" fmla="*/ 14053 h 10"/>
              <a:gd name="T12" fmla="*/ 9367 w 10"/>
              <a:gd name="T13" fmla="*/ 14053 h 10"/>
              <a:gd name="T14" fmla="*/ 5620 w 10"/>
              <a:gd name="T15" fmla="*/ 14053 h 10"/>
              <a:gd name="T16" fmla="*/ 1873 w 10"/>
              <a:gd name="T17" fmla="*/ 12648 h 10"/>
              <a:gd name="T18" fmla="*/ 0 w 10"/>
              <a:gd name="T19" fmla="*/ 11242 h 10"/>
              <a:gd name="T20" fmla="*/ 0 w 10"/>
              <a:gd name="T21" fmla="*/ 7027 h 10"/>
              <a:gd name="T22" fmla="*/ 0 w 10"/>
              <a:gd name="T23" fmla="*/ 7027 h 10"/>
              <a:gd name="T24" fmla="*/ 0 w 10"/>
              <a:gd name="T25" fmla="*/ 4216 h 10"/>
              <a:gd name="T26" fmla="*/ 1873 w 10"/>
              <a:gd name="T27" fmla="*/ 2811 h 10"/>
              <a:gd name="T28" fmla="*/ 5620 w 10"/>
              <a:gd name="T29" fmla="*/ 0 h 10"/>
              <a:gd name="T30" fmla="*/ 9367 w 10"/>
              <a:gd name="T31" fmla="*/ 0 h 10"/>
              <a:gd name="T32" fmla="*/ 9367 w 10"/>
              <a:gd name="T33" fmla="*/ 0 h 10"/>
              <a:gd name="T34" fmla="*/ 14987 w 10"/>
              <a:gd name="T35" fmla="*/ 0 h 10"/>
              <a:gd name="T36" fmla="*/ 16861 w 10"/>
              <a:gd name="T37" fmla="*/ 2811 h 10"/>
              <a:gd name="T38" fmla="*/ 18734 w 10"/>
              <a:gd name="T39" fmla="*/ 4216 h 10"/>
              <a:gd name="T40" fmla="*/ 18734 w 10"/>
              <a:gd name="T41" fmla="*/ 7027 h 10"/>
              <a:gd name="T42" fmla="*/ 18734 w 10"/>
              <a:gd name="T43" fmla="*/ 7027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10" y="5"/>
                </a:moveTo>
                <a:lnTo>
                  <a:pt x="10" y="5"/>
                </a:lnTo>
                <a:lnTo>
                  <a:pt x="10" y="8"/>
                </a:lnTo>
                <a:lnTo>
                  <a:pt x="9" y="9"/>
                </a:lnTo>
                <a:lnTo>
                  <a:pt x="8" y="10"/>
                </a:lnTo>
                <a:lnTo>
                  <a:pt x="5" y="10"/>
                </a:lnTo>
                <a:lnTo>
                  <a:pt x="3" y="10"/>
                </a:lnTo>
                <a:lnTo>
                  <a:pt x="1" y="9"/>
                </a:lnTo>
                <a:lnTo>
                  <a:pt x="0" y="8"/>
                </a:lnTo>
                <a:lnTo>
                  <a:pt x="0" y="5"/>
                </a:lnTo>
                <a:lnTo>
                  <a:pt x="0" y="3"/>
                </a:lnTo>
                <a:lnTo>
                  <a:pt x="1" y="2"/>
                </a:lnTo>
                <a:lnTo>
                  <a:pt x="3" y="0"/>
                </a:lnTo>
                <a:lnTo>
                  <a:pt x="5" y="0"/>
                </a:lnTo>
                <a:lnTo>
                  <a:pt x="8" y="0"/>
                </a:lnTo>
                <a:lnTo>
                  <a:pt x="9" y="2"/>
                </a:lnTo>
                <a:lnTo>
                  <a:pt x="10" y="3"/>
                </a:lnTo>
                <a:lnTo>
                  <a:pt x="10" y="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74" name="Freeform 1237">
            <a:extLst>
              <a:ext uri="{FF2B5EF4-FFF2-40B4-BE49-F238E27FC236}">
                <a16:creationId xmlns:a16="http://schemas.microsoft.com/office/drawing/2014/main" id="{FA545217-0E63-4D91-B7E1-DD5AE0B619EE}"/>
              </a:ext>
            </a:extLst>
          </p:cNvPr>
          <p:cNvSpPr>
            <a:spLocks/>
          </p:cNvSpPr>
          <p:nvPr/>
        </p:nvSpPr>
        <p:spPr bwMode="auto">
          <a:xfrm>
            <a:off x="4762500" y="2755900"/>
            <a:ext cx="19051" cy="19051"/>
          </a:xfrm>
          <a:custGeom>
            <a:avLst/>
            <a:gdLst>
              <a:gd name="T0" fmla="*/ 14053 w 10"/>
              <a:gd name="T1" fmla="*/ 7027 h 10"/>
              <a:gd name="T2" fmla="*/ 14053 w 10"/>
              <a:gd name="T3" fmla="*/ 7027 h 10"/>
              <a:gd name="T4" fmla="*/ 14053 w 10"/>
              <a:gd name="T5" fmla="*/ 11242 h 10"/>
              <a:gd name="T6" fmla="*/ 12648 w 10"/>
              <a:gd name="T7" fmla="*/ 12648 h 10"/>
              <a:gd name="T8" fmla="*/ 9837 w 10"/>
              <a:gd name="T9" fmla="*/ 14053 h 10"/>
              <a:gd name="T10" fmla="*/ 7027 w 10"/>
              <a:gd name="T11" fmla="*/ 14053 h 10"/>
              <a:gd name="T12" fmla="*/ 7027 w 10"/>
              <a:gd name="T13" fmla="*/ 14053 h 10"/>
              <a:gd name="T14" fmla="*/ 2811 w 10"/>
              <a:gd name="T15" fmla="*/ 14053 h 10"/>
              <a:gd name="T16" fmla="*/ 1405 w 10"/>
              <a:gd name="T17" fmla="*/ 12648 h 10"/>
              <a:gd name="T18" fmla="*/ 0 w 10"/>
              <a:gd name="T19" fmla="*/ 11242 h 10"/>
              <a:gd name="T20" fmla="*/ 0 w 10"/>
              <a:gd name="T21" fmla="*/ 7027 h 10"/>
              <a:gd name="T22" fmla="*/ 0 w 10"/>
              <a:gd name="T23" fmla="*/ 7027 h 10"/>
              <a:gd name="T24" fmla="*/ 0 w 10"/>
              <a:gd name="T25" fmla="*/ 4216 h 10"/>
              <a:gd name="T26" fmla="*/ 1405 w 10"/>
              <a:gd name="T27" fmla="*/ 2811 h 10"/>
              <a:gd name="T28" fmla="*/ 2811 w 10"/>
              <a:gd name="T29" fmla="*/ 0 h 10"/>
              <a:gd name="T30" fmla="*/ 7027 w 10"/>
              <a:gd name="T31" fmla="*/ 0 h 10"/>
              <a:gd name="T32" fmla="*/ 7027 w 10"/>
              <a:gd name="T33" fmla="*/ 0 h 10"/>
              <a:gd name="T34" fmla="*/ 9837 w 10"/>
              <a:gd name="T35" fmla="*/ 0 h 10"/>
              <a:gd name="T36" fmla="*/ 12648 w 10"/>
              <a:gd name="T37" fmla="*/ 2811 h 10"/>
              <a:gd name="T38" fmla="*/ 14053 w 10"/>
              <a:gd name="T39" fmla="*/ 4216 h 10"/>
              <a:gd name="T40" fmla="*/ 14053 w 10"/>
              <a:gd name="T41" fmla="*/ 7027 h 10"/>
              <a:gd name="T42" fmla="*/ 14053 w 10"/>
              <a:gd name="T43" fmla="*/ 7027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10" y="5"/>
                </a:moveTo>
                <a:lnTo>
                  <a:pt x="10" y="5"/>
                </a:lnTo>
                <a:lnTo>
                  <a:pt x="10" y="8"/>
                </a:lnTo>
                <a:lnTo>
                  <a:pt x="9" y="9"/>
                </a:lnTo>
                <a:lnTo>
                  <a:pt x="7" y="10"/>
                </a:lnTo>
                <a:lnTo>
                  <a:pt x="5" y="10"/>
                </a:lnTo>
                <a:lnTo>
                  <a:pt x="2" y="10"/>
                </a:lnTo>
                <a:lnTo>
                  <a:pt x="1" y="9"/>
                </a:lnTo>
                <a:lnTo>
                  <a:pt x="0" y="8"/>
                </a:lnTo>
                <a:lnTo>
                  <a:pt x="0" y="5"/>
                </a:lnTo>
                <a:lnTo>
                  <a:pt x="0" y="3"/>
                </a:lnTo>
                <a:lnTo>
                  <a:pt x="1" y="2"/>
                </a:lnTo>
                <a:lnTo>
                  <a:pt x="2" y="0"/>
                </a:lnTo>
                <a:lnTo>
                  <a:pt x="5" y="0"/>
                </a:lnTo>
                <a:lnTo>
                  <a:pt x="7" y="0"/>
                </a:lnTo>
                <a:lnTo>
                  <a:pt x="9" y="2"/>
                </a:lnTo>
                <a:lnTo>
                  <a:pt x="10" y="3"/>
                </a:lnTo>
                <a:lnTo>
                  <a:pt x="10" y="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75" name="Freeform 1238">
            <a:extLst>
              <a:ext uri="{FF2B5EF4-FFF2-40B4-BE49-F238E27FC236}">
                <a16:creationId xmlns:a16="http://schemas.microsoft.com/office/drawing/2014/main" id="{7B611ED9-9FF4-4B22-9D8A-F3D348AADEB3}"/>
              </a:ext>
            </a:extLst>
          </p:cNvPr>
          <p:cNvSpPr>
            <a:spLocks/>
          </p:cNvSpPr>
          <p:nvPr/>
        </p:nvSpPr>
        <p:spPr bwMode="auto">
          <a:xfrm>
            <a:off x="4794252" y="2755900"/>
            <a:ext cx="19049" cy="19051"/>
          </a:xfrm>
          <a:custGeom>
            <a:avLst/>
            <a:gdLst>
              <a:gd name="T0" fmla="*/ 14053 w 10"/>
              <a:gd name="T1" fmla="*/ 7027 h 10"/>
              <a:gd name="T2" fmla="*/ 14053 w 10"/>
              <a:gd name="T3" fmla="*/ 7027 h 10"/>
              <a:gd name="T4" fmla="*/ 14053 w 10"/>
              <a:gd name="T5" fmla="*/ 11242 h 10"/>
              <a:gd name="T6" fmla="*/ 11242 w 10"/>
              <a:gd name="T7" fmla="*/ 12648 h 10"/>
              <a:gd name="T8" fmla="*/ 9837 w 10"/>
              <a:gd name="T9" fmla="*/ 14053 h 10"/>
              <a:gd name="T10" fmla="*/ 7027 w 10"/>
              <a:gd name="T11" fmla="*/ 14053 h 10"/>
              <a:gd name="T12" fmla="*/ 7027 w 10"/>
              <a:gd name="T13" fmla="*/ 14053 h 10"/>
              <a:gd name="T14" fmla="*/ 2811 w 10"/>
              <a:gd name="T15" fmla="*/ 14053 h 10"/>
              <a:gd name="T16" fmla="*/ 1405 w 10"/>
              <a:gd name="T17" fmla="*/ 12648 h 10"/>
              <a:gd name="T18" fmla="*/ 0 w 10"/>
              <a:gd name="T19" fmla="*/ 11242 h 10"/>
              <a:gd name="T20" fmla="*/ 0 w 10"/>
              <a:gd name="T21" fmla="*/ 7027 h 10"/>
              <a:gd name="T22" fmla="*/ 0 w 10"/>
              <a:gd name="T23" fmla="*/ 7027 h 10"/>
              <a:gd name="T24" fmla="*/ 0 w 10"/>
              <a:gd name="T25" fmla="*/ 4216 h 10"/>
              <a:gd name="T26" fmla="*/ 1405 w 10"/>
              <a:gd name="T27" fmla="*/ 2811 h 10"/>
              <a:gd name="T28" fmla="*/ 2811 w 10"/>
              <a:gd name="T29" fmla="*/ 0 h 10"/>
              <a:gd name="T30" fmla="*/ 7027 w 10"/>
              <a:gd name="T31" fmla="*/ 0 h 10"/>
              <a:gd name="T32" fmla="*/ 7027 w 10"/>
              <a:gd name="T33" fmla="*/ 0 h 10"/>
              <a:gd name="T34" fmla="*/ 9837 w 10"/>
              <a:gd name="T35" fmla="*/ 0 h 10"/>
              <a:gd name="T36" fmla="*/ 11242 w 10"/>
              <a:gd name="T37" fmla="*/ 2811 h 10"/>
              <a:gd name="T38" fmla="*/ 14053 w 10"/>
              <a:gd name="T39" fmla="*/ 4216 h 10"/>
              <a:gd name="T40" fmla="*/ 14053 w 10"/>
              <a:gd name="T41" fmla="*/ 7027 h 10"/>
              <a:gd name="T42" fmla="*/ 14053 w 10"/>
              <a:gd name="T43" fmla="*/ 7027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10" y="5"/>
                </a:moveTo>
                <a:lnTo>
                  <a:pt x="10" y="5"/>
                </a:lnTo>
                <a:lnTo>
                  <a:pt x="10" y="8"/>
                </a:lnTo>
                <a:lnTo>
                  <a:pt x="8" y="9"/>
                </a:lnTo>
                <a:lnTo>
                  <a:pt x="7" y="10"/>
                </a:lnTo>
                <a:lnTo>
                  <a:pt x="5" y="10"/>
                </a:lnTo>
                <a:lnTo>
                  <a:pt x="2" y="10"/>
                </a:lnTo>
                <a:lnTo>
                  <a:pt x="1" y="9"/>
                </a:lnTo>
                <a:lnTo>
                  <a:pt x="0" y="8"/>
                </a:lnTo>
                <a:lnTo>
                  <a:pt x="0" y="5"/>
                </a:lnTo>
                <a:lnTo>
                  <a:pt x="0" y="3"/>
                </a:lnTo>
                <a:lnTo>
                  <a:pt x="1" y="2"/>
                </a:lnTo>
                <a:lnTo>
                  <a:pt x="2" y="0"/>
                </a:lnTo>
                <a:lnTo>
                  <a:pt x="5" y="0"/>
                </a:lnTo>
                <a:lnTo>
                  <a:pt x="7" y="0"/>
                </a:lnTo>
                <a:lnTo>
                  <a:pt x="8" y="2"/>
                </a:lnTo>
                <a:lnTo>
                  <a:pt x="10" y="3"/>
                </a:lnTo>
                <a:lnTo>
                  <a:pt x="10" y="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76" name="Freeform 1239">
            <a:extLst>
              <a:ext uri="{FF2B5EF4-FFF2-40B4-BE49-F238E27FC236}">
                <a16:creationId xmlns:a16="http://schemas.microsoft.com/office/drawing/2014/main" id="{C5F46C61-4DAF-46FF-871A-920F43497EAC}"/>
              </a:ext>
            </a:extLst>
          </p:cNvPr>
          <p:cNvSpPr>
            <a:spLocks/>
          </p:cNvSpPr>
          <p:nvPr/>
        </p:nvSpPr>
        <p:spPr bwMode="auto">
          <a:xfrm>
            <a:off x="4826000" y="2755900"/>
            <a:ext cx="19051" cy="19051"/>
          </a:xfrm>
          <a:custGeom>
            <a:avLst/>
            <a:gdLst>
              <a:gd name="T0" fmla="*/ 14053 w 9"/>
              <a:gd name="T1" fmla="*/ 7027 h 10"/>
              <a:gd name="T2" fmla="*/ 14053 w 9"/>
              <a:gd name="T3" fmla="*/ 7027 h 10"/>
              <a:gd name="T4" fmla="*/ 14053 w 9"/>
              <a:gd name="T5" fmla="*/ 11242 h 10"/>
              <a:gd name="T6" fmla="*/ 12492 w 9"/>
              <a:gd name="T7" fmla="*/ 12648 h 10"/>
              <a:gd name="T8" fmla="*/ 10930 w 9"/>
              <a:gd name="T9" fmla="*/ 14053 h 10"/>
              <a:gd name="T10" fmla="*/ 7807 w 9"/>
              <a:gd name="T11" fmla="*/ 14053 h 10"/>
              <a:gd name="T12" fmla="*/ 7807 w 9"/>
              <a:gd name="T13" fmla="*/ 14053 h 10"/>
              <a:gd name="T14" fmla="*/ 3123 w 9"/>
              <a:gd name="T15" fmla="*/ 14053 h 10"/>
              <a:gd name="T16" fmla="*/ 1561 w 9"/>
              <a:gd name="T17" fmla="*/ 12648 h 10"/>
              <a:gd name="T18" fmla="*/ 0 w 9"/>
              <a:gd name="T19" fmla="*/ 11242 h 10"/>
              <a:gd name="T20" fmla="*/ 0 w 9"/>
              <a:gd name="T21" fmla="*/ 7027 h 10"/>
              <a:gd name="T22" fmla="*/ 0 w 9"/>
              <a:gd name="T23" fmla="*/ 7027 h 10"/>
              <a:gd name="T24" fmla="*/ 0 w 9"/>
              <a:gd name="T25" fmla="*/ 4216 h 10"/>
              <a:gd name="T26" fmla="*/ 1561 w 9"/>
              <a:gd name="T27" fmla="*/ 2811 h 10"/>
              <a:gd name="T28" fmla="*/ 3123 w 9"/>
              <a:gd name="T29" fmla="*/ 0 h 10"/>
              <a:gd name="T30" fmla="*/ 7807 w 9"/>
              <a:gd name="T31" fmla="*/ 0 h 10"/>
              <a:gd name="T32" fmla="*/ 7807 w 9"/>
              <a:gd name="T33" fmla="*/ 0 h 10"/>
              <a:gd name="T34" fmla="*/ 10930 w 9"/>
              <a:gd name="T35" fmla="*/ 0 h 10"/>
              <a:gd name="T36" fmla="*/ 12492 w 9"/>
              <a:gd name="T37" fmla="*/ 2811 h 10"/>
              <a:gd name="T38" fmla="*/ 14053 w 9"/>
              <a:gd name="T39" fmla="*/ 4216 h 10"/>
              <a:gd name="T40" fmla="*/ 14053 w 9"/>
              <a:gd name="T41" fmla="*/ 7027 h 10"/>
              <a:gd name="T42" fmla="*/ 14053 w 9"/>
              <a:gd name="T43" fmla="*/ 7027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10">
                <a:moveTo>
                  <a:pt x="9" y="5"/>
                </a:moveTo>
                <a:lnTo>
                  <a:pt x="9" y="5"/>
                </a:lnTo>
                <a:lnTo>
                  <a:pt x="9" y="8"/>
                </a:lnTo>
                <a:lnTo>
                  <a:pt x="8" y="9"/>
                </a:lnTo>
                <a:lnTo>
                  <a:pt x="7" y="10"/>
                </a:lnTo>
                <a:lnTo>
                  <a:pt x="5" y="10"/>
                </a:lnTo>
                <a:lnTo>
                  <a:pt x="2" y="10"/>
                </a:lnTo>
                <a:lnTo>
                  <a:pt x="1" y="9"/>
                </a:lnTo>
                <a:lnTo>
                  <a:pt x="0" y="8"/>
                </a:lnTo>
                <a:lnTo>
                  <a:pt x="0" y="5"/>
                </a:lnTo>
                <a:lnTo>
                  <a:pt x="0" y="3"/>
                </a:lnTo>
                <a:lnTo>
                  <a:pt x="1" y="2"/>
                </a:lnTo>
                <a:lnTo>
                  <a:pt x="2" y="0"/>
                </a:lnTo>
                <a:lnTo>
                  <a:pt x="5" y="0"/>
                </a:lnTo>
                <a:lnTo>
                  <a:pt x="7" y="0"/>
                </a:lnTo>
                <a:lnTo>
                  <a:pt x="8" y="2"/>
                </a:lnTo>
                <a:lnTo>
                  <a:pt x="9" y="3"/>
                </a:lnTo>
                <a:lnTo>
                  <a:pt x="9" y="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77" name="Freeform 1240">
            <a:extLst>
              <a:ext uri="{FF2B5EF4-FFF2-40B4-BE49-F238E27FC236}">
                <a16:creationId xmlns:a16="http://schemas.microsoft.com/office/drawing/2014/main" id="{F7B40C40-E1EC-42C5-B290-CC29F6E8C4C9}"/>
              </a:ext>
            </a:extLst>
          </p:cNvPr>
          <p:cNvSpPr>
            <a:spLocks/>
          </p:cNvSpPr>
          <p:nvPr/>
        </p:nvSpPr>
        <p:spPr bwMode="auto">
          <a:xfrm>
            <a:off x="4851401" y="2755900"/>
            <a:ext cx="23284" cy="19051"/>
          </a:xfrm>
          <a:custGeom>
            <a:avLst/>
            <a:gdLst>
              <a:gd name="T0" fmla="*/ 18734 w 10"/>
              <a:gd name="T1" fmla="*/ 7027 h 10"/>
              <a:gd name="T2" fmla="*/ 18734 w 10"/>
              <a:gd name="T3" fmla="*/ 7027 h 10"/>
              <a:gd name="T4" fmla="*/ 18734 w 10"/>
              <a:gd name="T5" fmla="*/ 11242 h 10"/>
              <a:gd name="T6" fmla="*/ 16861 w 10"/>
              <a:gd name="T7" fmla="*/ 12648 h 10"/>
              <a:gd name="T8" fmla="*/ 14987 w 10"/>
              <a:gd name="T9" fmla="*/ 14053 h 10"/>
              <a:gd name="T10" fmla="*/ 9367 w 10"/>
              <a:gd name="T11" fmla="*/ 14053 h 10"/>
              <a:gd name="T12" fmla="*/ 9367 w 10"/>
              <a:gd name="T13" fmla="*/ 14053 h 10"/>
              <a:gd name="T14" fmla="*/ 5620 w 10"/>
              <a:gd name="T15" fmla="*/ 14053 h 10"/>
              <a:gd name="T16" fmla="*/ 3747 w 10"/>
              <a:gd name="T17" fmla="*/ 12648 h 10"/>
              <a:gd name="T18" fmla="*/ 0 w 10"/>
              <a:gd name="T19" fmla="*/ 11242 h 10"/>
              <a:gd name="T20" fmla="*/ 0 w 10"/>
              <a:gd name="T21" fmla="*/ 7027 h 10"/>
              <a:gd name="T22" fmla="*/ 0 w 10"/>
              <a:gd name="T23" fmla="*/ 7027 h 10"/>
              <a:gd name="T24" fmla="*/ 0 w 10"/>
              <a:gd name="T25" fmla="*/ 4216 h 10"/>
              <a:gd name="T26" fmla="*/ 3747 w 10"/>
              <a:gd name="T27" fmla="*/ 2811 h 10"/>
              <a:gd name="T28" fmla="*/ 5620 w 10"/>
              <a:gd name="T29" fmla="*/ 0 h 10"/>
              <a:gd name="T30" fmla="*/ 9367 w 10"/>
              <a:gd name="T31" fmla="*/ 0 h 10"/>
              <a:gd name="T32" fmla="*/ 9367 w 10"/>
              <a:gd name="T33" fmla="*/ 0 h 10"/>
              <a:gd name="T34" fmla="*/ 14987 w 10"/>
              <a:gd name="T35" fmla="*/ 0 h 10"/>
              <a:gd name="T36" fmla="*/ 16861 w 10"/>
              <a:gd name="T37" fmla="*/ 2811 h 10"/>
              <a:gd name="T38" fmla="*/ 18734 w 10"/>
              <a:gd name="T39" fmla="*/ 4216 h 10"/>
              <a:gd name="T40" fmla="*/ 18734 w 10"/>
              <a:gd name="T41" fmla="*/ 7027 h 10"/>
              <a:gd name="T42" fmla="*/ 18734 w 10"/>
              <a:gd name="T43" fmla="*/ 7027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10" y="5"/>
                </a:moveTo>
                <a:lnTo>
                  <a:pt x="10" y="5"/>
                </a:lnTo>
                <a:lnTo>
                  <a:pt x="10" y="8"/>
                </a:lnTo>
                <a:lnTo>
                  <a:pt x="9" y="9"/>
                </a:lnTo>
                <a:lnTo>
                  <a:pt x="8" y="10"/>
                </a:lnTo>
                <a:lnTo>
                  <a:pt x="5" y="10"/>
                </a:lnTo>
                <a:lnTo>
                  <a:pt x="3" y="10"/>
                </a:lnTo>
                <a:lnTo>
                  <a:pt x="2" y="9"/>
                </a:lnTo>
                <a:lnTo>
                  <a:pt x="0" y="8"/>
                </a:lnTo>
                <a:lnTo>
                  <a:pt x="0" y="5"/>
                </a:lnTo>
                <a:lnTo>
                  <a:pt x="0" y="3"/>
                </a:lnTo>
                <a:lnTo>
                  <a:pt x="2" y="2"/>
                </a:lnTo>
                <a:lnTo>
                  <a:pt x="3" y="0"/>
                </a:lnTo>
                <a:lnTo>
                  <a:pt x="5" y="0"/>
                </a:lnTo>
                <a:lnTo>
                  <a:pt x="8" y="0"/>
                </a:lnTo>
                <a:lnTo>
                  <a:pt x="9" y="2"/>
                </a:lnTo>
                <a:lnTo>
                  <a:pt x="10" y="3"/>
                </a:lnTo>
                <a:lnTo>
                  <a:pt x="10" y="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78" name="Freeform 1241">
            <a:extLst>
              <a:ext uri="{FF2B5EF4-FFF2-40B4-BE49-F238E27FC236}">
                <a16:creationId xmlns:a16="http://schemas.microsoft.com/office/drawing/2014/main" id="{1B6A0BA3-8CA5-4BA0-AF91-D3B33B1A5AF7}"/>
              </a:ext>
            </a:extLst>
          </p:cNvPr>
          <p:cNvSpPr>
            <a:spLocks/>
          </p:cNvSpPr>
          <p:nvPr/>
        </p:nvSpPr>
        <p:spPr bwMode="auto">
          <a:xfrm>
            <a:off x="4881033" y="2755900"/>
            <a:ext cx="25400" cy="19051"/>
          </a:xfrm>
          <a:custGeom>
            <a:avLst/>
            <a:gdLst>
              <a:gd name="T0" fmla="*/ 18734 w 10"/>
              <a:gd name="T1" fmla="*/ 7027 h 10"/>
              <a:gd name="T2" fmla="*/ 18734 w 10"/>
              <a:gd name="T3" fmla="*/ 7027 h 10"/>
              <a:gd name="T4" fmla="*/ 18734 w 10"/>
              <a:gd name="T5" fmla="*/ 11242 h 10"/>
              <a:gd name="T6" fmla="*/ 16861 w 10"/>
              <a:gd name="T7" fmla="*/ 12648 h 10"/>
              <a:gd name="T8" fmla="*/ 14987 w 10"/>
              <a:gd name="T9" fmla="*/ 14053 h 10"/>
              <a:gd name="T10" fmla="*/ 9367 w 10"/>
              <a:gd name="T11" fmla="*/ 14053 h 10"/>
              <a:gd name="T12" fmla="*/ 9367 w 10"/>
              <a:gd name="T13" fmla="*/ 14053 h 10"/>
              <a:gd name="T14" fmla="*/ 5620 w 10"/>
              <a:gd name="T15" fmla="*/ 14053 h 10"/>
              <a:gd name="T16" fmla="*/ 1873 w 10"/>
              <a:gd name="T17" fmla="*/ 12648 h 10"/>
              <a:gd name="T18" fmla="*/ 0 w 10"/>
              <a:gd name="T19" fmla="*/ 11242 h 10"/>
              <a:gd name="T20" fmla="*/ 0 w 10"/>
              <a:gd name="T21" fmla="*/ 7027 h 10"/>
              <a:gd name="T22" fmla="*/ 0 w 10"/>
              <a:gd name="T23" fmla="*/ 7027 h 10"/>
              <a:gd name="T24" fmla="*/ 0 w 10"/>
              <a:gd name="T25" fmla="*/ 4216 h 10"/>
              <a:gd name="T26" fmla="*/ 1873 w 10"/>
              <a:gd name="T27" fmla="*/ 2811 h 10"/>
              <a:gd name="T28" fmla="*/ 5620 w 10"/>
              <a:gd name="T29" fmla="*/ 0 h 10"/>
              <a:gd name="T30" fmla="*/ 9367 w 10"/>
              <a:gd name="T31" fmla="*/ 0 h 10"/>
              <a:gd name="T32" fmla="*/ 9367 w 10"/>
              <a:gd name="T33" fmla="*/ 0 h 10"/>
              <a:gd name="T34" fmla="*/ 14987 w 10"/>
              <a:gd name="T35" fmla="*/ 0 h 10"/>
              <a:gd name="T36" fmla="*/ 16861 w 10"/>
              <a:gd name="T37" fmla="*/ 2811 h 10"/>
              <a:gd name="T38" fmla="*/ 18734 w 10"/>
              <a:gd name="T39" fmla="*/ 4216 h 10"/>
              <a:gd name="T40" fmla="*/ 18734 w 10"/>
              <a:gd name="T41" fmla="*/ 7027 h 10"/>
              <a:gd name="T42" fmla="*/ 18734 w 10"/>
              <a:gd name="T43" fmla="*/ 7027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10" y="5"/>
                </a:moveTo>
                <a:lnTo>
                  <a:pt x="10" y="5"/>
                </a:lnTo>
                <a:lnTo>
                  <a:pt x="10" y="8"/>
                </a:lnTo>
                <a:lnTo>
                  <a:pt x="9" y="9"/>
                </a:lnTo>
                <a:lnTo>
                  <a:pt x="8" y="10"/>
                </a:lnTo>
                <a:lnTo>
                  <a:pt x="5" y="10"/>
                </a:lnTo>
                <a:lnTo>
                  <a:pt x="3" y="10"/>
                </a:lnTo>
                <a:lnTo>
                  <a:pt x="1" y="9"/>
                </a:lnTo>
                <a:lnTo>
                  <a:pt x="0" y="8"/>
                </a:lnTo>
                <a:lnTo>
                  <a:pt x="0" y="5"/>
                </a:lnTo>
                <a:lnTo>
                  <a:pt x="0" y="3"/>
                </a:lnTo>
                <a:lnTo>
                  <a:pt x="1" y="2"/>
                </a:lnTo>
                <a:lnTo>
                  <a:pt x="3" y="0"/>
                </a:lnTo>
                <a:lnTo>
                  <a:pt x="5" y="0"/>
                </a:lnTo>
                <a:lnTo>
                  <a:pt x="8" y="0"/>
                </a:lnTo>
                <a:lnTo>
                  <a:pt x="9" y="2"/>
                </a:lnTo>
                <a:lnTo>
                  <a:pt x="10" y="3"/>
                </a:lnTo>
                <a:lnTo>
                  <a:pt x="10" y="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grpSp>
        <p:nvGrpSpPr>
          <p:cNvPr id="479" name="Group 579">
            <a:extLst>
              <a:ext uri="{FF2B5EF4-FFF2-40B4-BE49-F238E27FC236}">
                <a16:creationId xmlns:a16="http://schemas.microsoft.com/office/drawing/2014/main" id="{2BABE385-F048-4822-B056-3B3D7D1C5B31}"/>
              </a:ext>
            </a:extLst>
          </p:cNvPr>
          <p:cNvGrpSpPr>
            <a:grpSpLocks/>
          </p:cNvGrpSpPr>
          <p:nvPr/>
        </p:nvGrpSpPr>
        <p:grpSpPr bwMode="auto">
          <a:xfrm>
            <a:off x="2252134" y="3143251"/>
            <a:ext cx="201084" cy="192616"/>
            <a:chOff x="2252661" y="3142491"/>
            <a:chExt cx="199833" cy="193592"/>
          </a:xfrm>
        </p:grpSpPr>
        <p:sp>
          <p:nvSpPr>
            <p:cNvPr id="480" name="Freeform 1242">
              <a:extLst>
                <a:ext uri="{FF2B5EF4-FFF2-40B4-BE49-F238E27FC236}">
                  <a16:creationId xmlns:a16="http://schemas.microsoft.com/office/drawing/2014/main" id="{D1D5A639-74B6-4C9F-B0E3-88853F2F8A77}"/>
                </a:ext>
              </a:extLst>
            </p:cNvPr>
            <p:cNvSpPr>
              <a:spLocks/>
            </p:cNvSpPr>
            <p:nvPr/>
          </p:nvSpPr>
          <p:spPr bwMode="auto">
            <a:xfrm>
              <a:off x="2352577" y="3142491"/>
              <a:ext cx="99916" cy="99916"/>
            </a:xfrm>
            <a:custGeom>
              <a:avLst/>
              <a:gdLst>
                <a:gd name="T0" fmla="*/ 18734 w 48"/>
                <a:gd name="T1" fmla="*/ 0 h 48"/>
                <a:gd name="T2" fmla="*/ 18734 w 48"/>
                <a:gd name="T3" fmla="*/ 20816 h 48"/>
                <a:gd name="T4" fmla="*/ 64529 w 48"/>
                <a:gd name="T5" fmla="*/ 20816 h 48"/>
                <a:gd name="T6" fmla="*/ 0 w 48"/>
                <a:gd name="T7" fmla="*/ 83263 h 48"/>
                <a:gd name="T8" fmla="*/ 14571 w 48"/>
                <a:gd name="T9" fmla="*/ 99916 h 48"/>
                <a:gd name="T10" fmla="*/ 79100 w 48"/>
                <a:gd name="T11" fmla="*/ 35387 h 48"/>
                <a:gd name="T12" fmla="*/ 79100 w 48"/>
                <a:gd name="T13" fmla="*/ 81182 h 48"/>
                <a:gd name="T14" fmla="*/ 99916 w 48"/>
                <a:gd name="T15" fmla="*/ 81182 h 48"/>
                <a:gd name="T16" fmla="*/ 99916 w 48"/>
                <a:gd name="T17" fmla="*/ 0 h 48"/>
                <a:gd name="T18" fmla="*/ 18734 w 48"/>
                <a:gd name="T19" fmla="*/ 0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8" h="48">
                  <a:moveTo>
                    <a:pt x="9" y="0"/>
                  </a:moveTo>
                  <a:lnTo>
                    <a:pt x="9" y="10"/>
                  </a:lnTo>
                  <a:lnTo>
                    <a:pt x="31" y="10"/>
                  </a:lnTo>
                  <a:lnTo>
                    <a:pt x="0" y="40"/>
                  </a:lnTo>
                  <a:lnTo>
                    <a:pt x="7" y="48"/>
                  </a:lnTo>
                  <a:lnTo>
                    <a:pt x="38" y="17"/>
                  </a:lnTo>
                  <a:lnTo>
                    <a:pt x="38" y="39"/>
                  </a:lnTo>
                  <a:lnTo>
                    <a:pt x="48" y="39"/>
                  </a:lnTo>
                  <a:lnTo>
                    <a:pt x="48" y="0"/>
                  </a:lnTo>
                  <a:lnTo>
                    <a:pt x="9"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81" name="Freeform 1243">
              <a:extLst>
                <a:ext uri="{FF2B5EF4-FFF2-40B4-BE49-F238E27FC236}">
                  <a16:creationId xmlns:a16="http://schemas.microsoft.com/office/drawing/2014/main" id="{44819B8A-EF36-40CA-8372-29FED8E603EE}"/>
                </a:ext>
              </a:extLst>
            </p:cNvPr>
            <p:cNvSpPr>
              <a:spLocks noEditPoints="1"/>
            </p:cNvSpPr>
            <p:nvPr/>
          </p:nvSpPr>
          <p:spPr bwMode="auto">
            <a:xfrm>
              <a:off x="2252661" y="3142491"/>
              <a:ext cx="199833" cy="193592"/>
            </a:xfrm>
            <a:custGeom>
              <a:avLst/>
              <a:gdLst>
                <a:gd name="T0" fmla="*/ 136057 w 94"/>
                <a:gd name="T1" fmla="*/ 112408 h 93"/>
                <a:gd name="T2" fmla="*/ 129679 w 94"/>
                <a:gd name="T3" fmla="*/ 114490 h 93"/>
                <a:gd name="T4" fmla="*/ 119049 w 94"/>
                <a:gd name="T5" fmla="*/ 124898 h 93"/>
                <a:gd name="T6" fmla="*/ 116924 w 94"/>
                <a:gd name="T7" fmla="*/ 133225 h 93"/>
                <a:gd name="T8" fmla="*/ 82909 w 94"/>
                <a:gd name="T9" fmla="*/ 114490 h 93"/>
                <a:gd name="T10" fmla="*/ 63776 w 94"/>
                <a:gd name="T11" fmla="*/ 81184 h 93"/>
                <a:gd name="T12" fmla="*/ 72280 w 94"/>
                <a:gd name="T13" fmla="*/ 79102 h 93"/>
                <a:gd name="T14" fmla="*/ 82909 w 94"/>
                <a:gd name="T15" fmla="*/ 68694 h 93"/>
                <a:gd name="T16" fmla="*/ 85035 w 94"/>
                <a:gd name="T17" fmla="*/ 20816 h 93"/>
                <a:gd name="T18" fmla="*/ 82909 w 94"/>
                <a:gd name="T19" fmla="*/ 12490 h 93"/>
                <a:gd name="T20" fmla="*/ 72280 w 94"/>
                <a:gd name="T21" fmla="*/ 2082 h 93"/>
                <a:gd name="T22" fmla="*/ 21259 w 94"/>
                <a:gd name="T23" fmla="*/ 0 h 93"/>
                <a:gd name="T24" fmla="*/ 12755 w 94"/>
                <a:gd name="T25" fmla="*/ 2082 h 93"/>
                <a:gd name="T26" fmla="*/ 4252 w 94"/>
                <a:gd name="T27" fmla="*/ 12490 h 93"/>
                <a:gd name="T28" fmla="*/ 0 w 94"/>
                <a:gd name="T29" fmla="*/ 70776 h 93"/>
                <a:gd name="T30" fmla="*/ 4252 w 94"/>
                <a:gd name="T31" fmla="*/ 97837 h 93"/>
                <a:gd name="T32" fmla="*/ 21259 w 94"/>
                <a:gd name="T33" fmla="*/ 139470 h 93"/>
                <a:gd name="T34" fmla="*/ 55273 w 94"/>
                <a:gd name="T35" fmla="*/ 172776 h 93"/>
                <a:gd name="T36" fmla="*/ 99917 w 94"/>
                <a:gd name="T37" fmla="*/ 191510 h 93"/>
                <a:gd name="T38" fmla="*/ 178574 w 94"/>
                <a:gd name="T39" fmla="*/ 193592 h 93"/>
                <a:gd name="T40" fmla="*/ 187078 w 94"/>
                <a:gd name="T41" fmla="*/ 191510 h 93"/>
                <a:gd name="T42" fmla="*/ 197707 w 94"/>
                <a:gd name="T43" fmla="*/ 181102 h 93"/>
                <a:gd name="T44" fmla="*/ 199833 w 94"/>
                <a:gd name="T45" fmla="*/ 133225 h 93"/>
                <a:gd name="T46" fmla="*/ 197707 w 94"/>
                <a:gd name="T47" fmla="*/ 124898 h 93"/>
                <a:gd name="T48" fmla="*/ 187078 w 94"/>
                <a:gd name="T49" fmla="*/ 114490 h 93"/>
                <a:gd name="T50" fmla="*/ 178574 w 94"/>
                <a:gd name="T51" fmla="*/ 112408 h 93"/>
                <a:gd name="T52" fmla="*/ 127553 w 94"/>
                <a:gd name="T53" fmla="*/ 172776 h 93"/>
                <a:gd name="T54" fmla="*/ 85035 w 94"/>
                <a:gd name="T55" fmla="*/ 166531 h 93"/>
                <a:gd name="T56" fmla="*/ 53147 w 94"/>
                <a:gd name="T57" fmla="*/ 143633 h 93"/>
                <a:gd name="T58" fmla="*/ 29762 w 94"/>
                <a:gd name="T59" fmla="*/ 112408 h 93"/>
                <a:gd name="T60" fmla="*/ 21259 w 94"/>
                <a:gd name="T61" fmla="*/ 70776 h 93"/>
                <a:gd name="T62" fmla="*/ 63776 w 94"/>
                <a:gd name="T63" fmla="*/ 20816 h 93"/>
                <a:gd name="T64" fmla="*/ 53147 w 94"/>
                <a:gd name="T65" fmla="*/ 60367 h 93"/>
                <a:gd name="T66" fmla="*/ 48895 w 94"/>
                <a:gd name="T67" fmla="*/ 60367 h 93"/>
                <a:gd name="T68" fmla="*/ 44644 w 94"/>
                <a:gd name="T69" fmla="*/ 62449 h 93"/>
                <a:gd name="T70" fmla="*/ 42518 w 94"/>
                <a:gd name="T71" fmla="*/ 70776 h 93"/>
                <a:gd name="T72" fmla="*/ 44644 w 94"/>
                <a:gd name="T73" fmla="*/ 89510 h 93"/>
                <a:gd name="T74" fmla="*/ 57399 w 94"/>
                <a:gd name="T75" fmla="*/ 116572 h 93"/>
                <a:gd name="T76" fmla="*/ 78658 w 94"/>
                <a:gd name="T77" fmla="*/ 139470 h 93"/>
                <a:gd name="T78" fmla="*/ 108420 w 94"/>
                <a:gd name="T79" fmla="*/ 149878 h 93"/>
                <a:gd name="T80" fmla="*/ 127553 w 94"/>
                <a:gd name="T81" fmla="*/ 154041 h 93"/>
                <a:gd name="T82" fmla="*/ 133931 w 94"/>
                <a:gd name="T83" fmla="*/ 149878 h 93"/>
                <a:gd name="T84" fmla="*/ 136057 w 94"/>
                <a:gd name="T85" fmla="*/ 143633 h 93"/>
                <a:gd name="T86" fmla="*/ 178574 w 94"/>
                <a:gd name="T87" fmla="*/ 133225 h 93"/>
                <a:gd name="T88" fmla="*/ 127553 w 94"/>
                <a:gd name="T89" fmla="*/ 172776 h 9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4" h="93">
                  <a:moveTo>
                    <a:pt x="84" y="54"/>
                  </a:moveTo>
                  <a:lnTo>
                    <a:pt x="64" y="54"/>
                  </a:lnTo>
                  <a:lnTo>
                    <a:pt x="61" y="55"/>
                  </a:lnTo>
                  <a:lnTo>
                    <a:pt x="57" y="56"/>
                  </a:lnTo>
                  <a:lnTo>
                    <a:pt x="56" y="60"/>
                  </a:lnTo>
                  <a:lnTo>
                    <a:pt x="55" y="64"/>
                  </a:lnTo>
                  <a:lnTo>
                    <a:pt x="46" y="60"/>
                  </a:lnTo>
                  <a:lnTo>
                    <a:pt x="39" y="55"/>
                  </a:lnTo>
                  <a:lnTo>
                    <a:pt x="34" y="48"/>
                  </a:lnTo>
                  <a:lnTo>
                    <a:pt x="30" y="39"/>
                  </a:lnTo>
                  <a:lnTo>
                    <a:pt x="34" y="38"/>
                  </a:lnTo>
                  <a:lnTo>
                    <a:pt x="37" y="37"/>
                  </a:lnTo>
                  <a:lnTo>
                    <a:pt x="39" y="33"/>
                  </a:lnTo>
                  <a:lnTo>
                    <a:pt x="40" y="29"/>
                  </a:lnTo>
                  <a:lnTo>
                    <a:pt x="40" y="10"/>
                  </a:lnTo>
                  <a:lnTo>
                    <a:pt x="39" y="6"/>
                  </a:lnTo>
                  <a:lnTo>
                    <a:pt x="37" y="2"/>
                  </a:lnTo>
                  <a:lnTo>
                    <a:pt x="34" y="1"/>
                  </a:lnTo>
                  <a:lnTo>
                    <a:pt x="30" y="0"/>
                  </a:lnTo>
                  <a:lnTo>
                    <a:pt x="10" y="0"/>
                  </a:lnTo>
                  <a:lnTo>
                    <a:pt x="6" y="1"/>
                  </a:lnTo>
                  <a:lnTo>
                    <a:pt x="3" y="2"/>
                  </a:lnTo>
                  <a:lnTo>
                    <a:pt x="2" y="6"/>
                  </a:lnTo>
                  <a:lnTo>
                    <a:pt x="0" y="10"/>
                  </a:lnTo>
                  <a:lnTo>
                    <a:pt x="0" y="34"/>
                  </a:lnTo>
                  <a:lnTo>
                    <a:pt x="2" y="47"/>
                  </a:lnTo>
                  <a:lnTo>
                    <a:pt x="5" y="58"/>
                  </a:lnTo>
                  <a:lnTo>
                    <a:pt x="10" y="67"/>
                  </a:lnTo>
                  <a:lnTo>
                    <a:pt x="18" y="76"/>
                  </a:lnTo>
                  <a:lnTo>
                    <a:pt x="26" y="83"/>
                  </a:lnTo>
                  <a:lnTo>
                    <a:pt x="36" y="88"/>
                  </a:lnTo>
                  <a:lnTo>
                    <a:pt x="47" y="92"/>
                  </a:lnTo>
                  <a:lnTo>
                    <a:pt x="60" y="93"/>
                  </a:lnTo>
                  <a:lnTo>
                    <a:pt x="84" y="93"/>
                  </a:lnTo>
                  <a:lnTo>
                    <a:pt x="88" y="92"/>
                  </a:lnTo>
                  <a:lnTo>
                    <a:pt x="92" y="91"/>
                  </a:lnTo>
                  <a:lnTo>
                    <a:pt x="93" y="87"/>
                  </a:lnTo>
                  <a:lnTo>
                    <a:pt x="94" y="83"/>
                  </a:lnTo>
                  <a:lnTo>
                    <a:pt x="94" y="64"/>
                  </a:lnTo>
                  <a:lnTo>
                    <a:pt x="93" y="60"/>
                  </a:lnTo>
                  <a:lnTo>
                    <a:pt x="92" y="56"/>
                  </a:lnTo>
                  <a:lnTo>
                    <a:pt x="88" y="55"/>
                  </a:lnTo>
                  <a:lnTo>
                    <a:pt x="84" y="54"/>
                  </a:lnTo>
                  <a:close/>
                  <a:moveTo>
                    <a:pt x="60" y="83"/>
                  </a:moveTo>
                  <a:lnTo>
                    <a:pt x="60" y="83"/>
                  </a:lnTo>
                  <a:lnTo>
                    <a:pt x="50" y="82"/>
                  </a:lnTo>
                  <a:lnTo>
                    <a:pt x="40" y="80"/>
                  </a:lnTo>
                  <a:lnTo>
                    <a:pt x="32" y="75"/>
                  </a:lnTo>
                  <a:lnTo>
                    <a:pt x="25" y="69"/>
                  </a:lnTo>
                  <a:lnTo>
                    <a:pt x="19" y="61"/>
                  </a:lnTo>
                  <a:lnTo>
                    <a:pt x="14" y="54"/>
                  </a:lnTo>
                  <a:lnTo>
                    <a:pt x="11" y="44"/>
                  </a:lnTo>
                  <a:lnTo>
                    <a:pt x="10" y="34"/>
                  </a:lnTo>
                  <a:lnTo>
                    <a:pt x="10" y="10"/>
                  </a:lnTo>
                  <a:lnTo>
                    <a:pt x="30" y="10"/>
                  </a:lnTo>
                  <a:lnTo>
                    <a:pt x="30" y="29"/>
                  </a:lnTo>
                  <a:lnTo>
                    <a:pt x="25" y="29"/>
                  </a:lnTo>
                  <a:lnTo>
                    <a:pt x="23" y="29"/>
                  </a:lnTo>
                  <a:lnTo>
                    <a:pt x="21" y="30"/>
                  </a:lnTo>
                  <a:lnTo>
                    <a:pt x="20" y="33"/>
                  </a:lnTo>
                  <a:lnTo>
                    <a:pt x="20" y="34"/>
                  </a:lnTo>
                  <a:lnTo>
                    <a:pt x="21" y="43"/>
                  </a:lnTo>
                  <a:lnTo>
                    <a:pt x="24" y="50"/>
                  </a:lnTo>
                  <a:lnTo>
                    <a:pt x="27" y="56"/>
                  </a:lnTo>
                  <a:lnTo>
                    <a:pt x="31" y="63"/>
                  </a:lnTo>
                  <a:lnTo>
                    <a:pt x="37" y="67"/>
                  </a:lnTo>
                  <a:lnTo>
                    <a:pt x="43" y="71"/>
                  </a:lnTo>
                  <a:lnTo>
                    <a:pt x="51" y="72"/>
                  </a:lnTo>
                  <a:lnTo>
                    <a:pt x="60" y="74"/>
                  </a:lnTo>
                  <a:lnTo>
                    <a:pt x="62" y="74"/>
                  </a:lnTo>
                  <a:lnTo>
                    <a:pt x="63" y="72"/>
                  </a:lnTo>
                  <a:lnTo>
                    <a:pt x="64" y="71"/>
                  </a:lnTo>
                  <a:lnTo>
                    <a:pt x="64" y="69"/>
                  </a:lnTo>
                  <a:lnTo>
                    <a:pt x="64" y="64"/>
                  </a:lnTo>
                  <a:lnTo>
                    <a:pt x="84" y="64"/>
                  </a:lnTo>
                  <a:lnTo>
                    <a:pt x="84" y="83"/>
                  </a:lnTo>
                  <a:lnTo>
                    <a:pt x="60" y="8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grpSp>
      <p:grpSp>
        <p:nvGrpSpPr>
          <p:cNvPr id="482" name="Group 481">
            <a:extLst>
              <a:ext uri="{FF2B5EF4-FFF2-40B4-BE49-F238E27FC236}">
                <a16:creationId xmlns:a16="http://schemas.microsoft.com/office/drawing/2014/main" id="{251F6D0F-900B-48B3-ACEE-D67D7FC21406}"/>
              </a:ext>
            </a:extLst>
          </p:cNvPr>
          <p:cNvGrpSpPr/>
          <p:nvPr/>
        </p:nvGrpSpPr>
        <p:grpSpPr>
          <a:xfrm>
            <a:off x="1765568" y="3111264"/>
            <a:ext cx="218571" cy="224816"/>
            <a:chOff x="1277948" y="2323169"/>
            <a:chExt cx="166839" cy="171607"/>
          </a:xfrm>
          <a:solidFill>
            <a:schemeClr val="tx1"/>
          </a:solidFill>
        </p:grpSpPr>
        <p:sp>
          <p:nvSpPr>
            <p:cNvPr id="483" name="Freeform 1244">
              <a:extLst>
                <a:ext uri="{FF2B5EF4-FFF2-40B4-BE49-F238E27FC236}">
                  <a16:creationId xmlns:a16="http://schemas.microsoft.com/office/drawing/2014/main" id="{AD2745B9-3562-4BD6-A36E-468BD1A07B99}"/>
                </a:ext>
              </a:extLst>
            </p:cNvPr>
            <p:cNvSpPr>
              <a:spLocks noEditPoints="1"/>
            </p:cNvSpPr>
            <p:nvPr/>
          </p:nvSpPr>
          <p:spPr bwMode="auto">
            <a:xfrm>
              <a:off x="1292250" y="2404206"/>
              <a:ext cx="138238" cy="90570"/>
            </a:xfrm>
            <a:custGeom>
              <a:avLst/>
              <a:gdLst>
                <a:gd name="T0" fmla="*/ 60 w 89"/>
                <a:gd name="T1" fmla="*/ 0 h 59"/>
                <a:gd name="T2" fmla="*/ 50 w 89"/>
                <a:gd name="T3" fmla="*/ 10 h 59"/>
                <a:gd name="T4" fmla="*/ 40 w 89"/>
                <a:gd name="T5" fmla="*/ 0 h 59"/>
                <a:gd name="T6" fmla="*/ 30 w 89"/>
                <a:gd name="T7" fmla="*/ 10 h 59"/>
                <a:gd name="T8" fmla="*/ 24 w 89"/>
                <a:gd name="T9" fmla="*/ 11 h 59"/>
                <a:gd name="T10" fmla="*/ 13 w 89"/>
                <a:gd name="T11" fmla="*/ 17 h 59"/>
                <a:gd name="T12" fmla="*/ 5 w 89"/>
                <a:gd name="T13" fmla="*/ 27 h 59"/>
                <a:gd name="T14" fmla="*/ 0 w 89"/>
                <a:gd name="T15" fmla="*/ 38 h 59"/>
                <a:gd name="T16" fmla="*/ 0 w 89"/>
                <a:gd name="T17" fmla="*/ 59 h 59"/>
                <a:gd name="T18" fmla="*/ 89 w 89"/>
                <a:gd name="T19" fmla="*/ 45 h 59"/>
                <a:gd name="T20" fmla="*/ 89 w 89"/>
                <a:gd name="T21" fmla="*/ 38 h 59"/>
                <a:gd name="T22" fmla="*/ 84 w 89"/>
                <a:gd name="T23" fmla="*/ 27 h 59"/>
                <a:gd name="T24" fmla="*/ 77 w 89"/>
                <a:gd name="T25" fmla="*/ 17 h 59"/>
                <a:gd name="T26" fmla="*/ 66 w 89"/>
                <a:gd name="T27" fmla="*/ 11 h 59"/>
                <a:gd name="T28" fmla="*/ 60 w 89"/>
                <a:gd name="T29" fmla="*/ 10 h 59"/>
                <a:gd name="T30" fmla="*/ 35 w 89"/>
                <a:gd name="T31" fmla="*/ 40 h 59"/>
                <a:gd name="T32" fmla="*/ 37 w 89"/>
                <a:gd name="T33" fmla="*/ 32 h 59"/>
                <a:gd name="T34" fmla="*/ 45 w 89"/>
                <a:gd name="T35" fmla="*/ 30 h 59"/>
                <a:gd name="T36" fmla="*/ 48 w 89"/>
                <a:gd name="T37" fmla="*/ 31 h 59"/>
                <a:gd name="T38" fmla="*/ 53 w 89"/>
                <a:gd name="T39" fmla="*/ 36 h 59"/>
                <a:gd name="T40" fmla="*/ 55 w 89"/>
                <a:gd name="T41" fmla="*/ 40 h 59"/>
                <a:gd name="T42" fmla="*/ 52 w 89"/>
                <a:gd name="T43" fmla="*/ 47 h 59"/>
                <a:gd name="T44" fmla="*/ 45 w 89"/>
                <a:gd name="T45" fmla="*/ 49 h 59"/>
                <a:gd name="T46" fmla="*/ 41 w 89"/>
                <a:gd name="T47" fmla="*/ 48 h 59"/>
                <a:gd name="T48" fmla="*/ 36 w 89"/>
                <a:gd name="T49" fmla="*/ 43 h 59"/>
                <a:gd name="T50" fmla="*/ 35 w 89"/>
                <a:gd name="T51" fmla="*/ 40 h 59"/>
                <a:gd name="T52" fmla="*/ 62 w 89"/>
                <a:gd name="T53" fmla="*/ 49 h 59"/>
                <a:gd name="T54" fmla="*/ 63 w 89"/>
                <a:gd name="T55" fmla="*/ 45 h 59"/>
                <a:gd name="T56" fmla="*/ 65 w 89"/>
                <a:gd name="T57" fmla="*/ 40 h 59"/>
                <a:gd name="T58" fmla="*/ 63 w 89"/>
                <a:gd name="T59" fmla="*/ 32 h 59"/>
                <a:gd name="T60" fmla="*/ 52 w 89"/>
                <a:gd name="T61" fmla="*/ 21 h 59"/>
                <a:gd name="T62" fmla="*/ 45 w 89"/>
                <a:gd name="T63" fmla="*/ 20 h 59"/>
                <a:gd name="T64" fmla="*/ 41 w 89"/>
                <a:gd name="T65" fmla="*/ 20 h 59"/>
                <a:gd name="T66" fmla="*/ 31 w 89"/>
                <a:gd name="T67" fmla="*/ 26 h 59"/>
                <a:gd name="T68" fmla="*/ 25 w 89"/>
                <a:gd name="T69" fmla="*/ 36 h 59"/>
                <a:gd name="T70" fmla="*/ 25 w 89"/>
                <a:gd name="T71" fmla="*/ 40 h 59"/>
                <a:gd name="T72" fmla="*/ 28 w 89"/>
                <a:gd name="T73" fmla="*/ 49 h 59"/>
                <a:gd name="T74" fmla="*/ 10 w 89"/>
                <a:gd name="T75" fmla="*/ 45 h 59"/>
                <a:gd name="T76" fmla="*/ 10 w 89"/>
                <a:gd name="T77" fmla="*/ 40 h 59"/>
                <a:gd name="T78" fmla="*/ 14 w 89"/>
                <a:gd name="T79" fmla="*/ 31 h 59"/>
                <a:gd name="T80" fmla="*/ 21 w 89"/>
                <a:gd name="T81" fmla="*/ 24 h 59"/>
                <a:gd name="T82" fmla="*/ 30 w 89"/>
                <a:gd name="T83" fmla="*/ 20 h 59"/>
                <a:gd name="T84" fmla="*/ 45 w 89"/>
                <a:gd name="T85" fmla="*/ 20 h 59"/>
                <a:gd name="T86" fmla="*/ 55 w 89"/>
                <a:gd name="T87" fmla="*/ 20 h 59"/>
                <a:gd name="T88" fmla="*/ 65 w 89"/>
                <a:gd name="T89" fmla="*/ 22 h 59"/>
                <a:gd name="T90" fmla="*/ 72 w 89"/>
                <a:gd name="T91" fmla="*/ 27 h 59"/>
                <a:gd name="T92" fmla="*/ 77 w 89"/>
                <a:gd name="T93" fmla="*/ 35 h 59"/>
                <a:gd name="T94" fmla="*/ 79 w 89"/>
                <a:gd name="T95" fmla="*/ 4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9" h="59">
                  <a:moveTo>
                    <a:pt x="60" y="10"/>
                  </a:moveTo>
                  <a:lnTo>
                    <a:pt x="60" y="0"/>
                  </a:lnTo>
                  <a:lnTo>
                    <a:pt x="50" y="0"/>
                  </a:lnTo>
                  <a:lnTo>
                    <a:pt x="50" y="10"/>
                  </a:lnTo>
                  <a:lnTo>
                    <a:pt x="40" y="10"/>
                  </a:lnTo>
                  <a:lnTo>
                    <a:pt x="40" y="0"/>
                  </a:lnTo>
                  <a:lnTo>
                    <a:pt x="30" y="0"/>
                  </a:lnTo>
                  <a:lnTo>
                    <a:pt x="30" y="10"/>
                  </a:lnTo>
                  <a:lnTo>
                    <a:pt x="30" y="10"/>
                  </a:lnTo>
                  <a:lnTo>
                    <a:pt x="24" y="11"/>
                  </a:lnTo>
                  <a:lnTo>
                    <a:pt x="19" y="14"/>
                  </a:lnTo>
                  <a:lnTo>
                    <a:pt x="13" y="17"/>
                  </a:lnTo>
                  <a:lnTo>
                    <a:pt x="9" y="22"/>
                  </a:lnTo>
                  <a:lnTo>
                    <a:pt x="5" y="27"/>
                  </a:lnTo>
                  <a:lnTo>
                    <a:pt x="3" y="32"/>
                  </a:lnTo>
                  <a:lnTo>
                    <a:pt x="0" y="38"/>
                  </a:lnTo>
                  <a:lnTo>
                    <a:pt x="0" y="45"/>
                  </a:lnTo>
                  <a:lnTo>
                    <a:pt x="0" y="59"/>
                  </a:lnTo>
                  <a:lnTo>
                    <a:pt x="89" y="59"/>
                  </a:lnTo>
                  <a:lnTo>
                    <a:pt x="89" y="45"/>
                  </a:lnTo>
                  <a:lnTo>
                    <a:pt x="89" y="45"/>
                  </a:lnTo>
                  <a:lnTo>
                    <a:pt x="89" y="38"/>
                  </a:lnTo>
                  <a:lnTo>
                    <a:pt x="87" y="32"/>
                  </a:lnTo>
                  <a:lnTo>
                    <a:pt x="84" y="27"/>
                  </a:lnTo>
                  <a:lnTo>
                    <a:pt x="81" y="22"/>
                  </a:lnTo>
                  <a:lnTo>
                    <a:pt x="77" y="17"/>
                  </a:lnTo>
                  <a:lnTo>
                    <a:pt x="71" y="14"/>
                  </a:lnTo>
                  <a:lnTo>
                    <a:pt x="66" y="11"/>
                  </a:lnTo>
                  <a:lnTo>
                    <a:pt x="60" y="10"/>
                  </a:lnTo>
                  <a:lnTo>
                    <a:pt x="60" y="10"/>
                  </a:lnTo>
                  <a:close/>
                  <a:moveTo>
                    <a:pt x="35" y="40"/>
                  </a:moveTo>
                  <a:lnTo>
                    <a:pt x="35" y="40"/>
                  </a:lnTo>
                  <a:lnTo>
                    <a:pt x="36" y="36"/>
                  </a:lnTo>
                  <a:lnTo>
                    <a:pt x="37" y="32"/>
                  </a:lnTo>
                  <a:lnTo>
                    <a:pt x="41" y="31"/>
                  </a:lnTo>
                  <a:lnTo>
                    <a:pt x="45" y="30"/>
                  </a:lnTo>
                  <a:lnTo>
                    <a:pt x="45" y="30"/>
                  </a:lnTo>
                  <a:lnTo>
                    <a:pt x="48" y="31"/>
                  </a:lnTo>
                  <a:lnTo>
                    <a:pt x="52" y="32"/>
                  </a:lnTo>
                  <a:lnTo>
                    <a:pt x="53" y="36"/>
                  </a:lnTo>
                  <a:lnTo>
                    <a:pt x="55" y="40"/>
                  </a:lnTo>
                  <a:lnTo>
                    <a:pt x="55" y="40"/>
                  </a:lnTo>
                  <a:lnTo>
                    <a:pt x="53" y="43"/>
                  </a:lnTo>
                  <a:lnTo>
                    <a:pt x="52" y="47"/>
                  </a:lnTo>
                  <a:lnTo>
                    <a:pt x="48" y="48"/>
                  </a:lnTo>
                  <a:lnTo>
                    <a:pt x="45" y="49"/>
                  </a:lnTo>
                  <a:lnTo>
                    <a:pt x="45" y="49"/>
                  </a:lnTo>
                  <a:lnTo>
                    <a:pt x="41" y="48"/>
                  </a:lnTo>
                  <a:lnTo>
                    <a:pt x="37" y="47"/>
                  </a:lnTo>
                  <a:lnTo>
                    <a:pt x="36" y="43"/>
                  </a:lnTo>
                  <a:lnTo>
                    <a:pt x="35" y="40"/>
                  </a:lnTo>
                  <a:lnTo>
                    <a:pt x="35" y="40"/>
                  </a:lnTo>
                  <a:close/>
                  <a:moveTo>
                    <a:pt x="79" y="49"/>
                  </a:moveTo>
                  <a:lnTo>
                    <a:pt x="62" y="49"/>
                  </a:lnTo>
                  <a:lnTo>
                    <a:pt x="62" y="49"/>
                  </a:lnTo>
                  <a:lnTo>
                    <a:pt x="63" y="45"/>
                  </a:lnTo>
                  <a:lnTo>
                    <a:pt x="65" y="40"/>
                  </a:lnTo>
                  <a:lnTo>
                    <a:pt x="65" y="40"/>
                  </a:lnTo>
                  <a:lnTo>
                    <a:pt x="65" y="36"/>
                  </a:lnTo>
                  <a:lnTo>
                    <a:pt x="63" y="32"/>
                  </a:lnTo>
                  <a:lnTo>
                    <a:pt x="58" y="26"/>
                  </a:lnTo>
                  <a:lnTo>
                    <a:pt x="52" y="21"/>
                  </a:lnTo>
                  <a:lnTo>
                    <a:pt x="48" y="20"/>
                  </a:lnTo>
                  <a:lnTo>
                    <a:pt x="45" y="20"/>
                  </a:lnTo>
                  <a:lnTo>
                    <a:pt x="45" y="20"/>
                  </a:lnTo>
                  <a:lnTo>
                    <a:pt x="41" y="20"/>
                  </a:lnTo>
                  <a:lnTo>
                    <a:pt x="37" y="21"/>
                  </a:lnTo>
                  <a:lnTo>
                    <a:pt x="31" y="26"/>
                  </a:lnTo>
                  <a:lnTo>
                    <a:pt x="26" y="32"/>
                  </a:lnTo>
                  <a:lnTo>
                    <a:pt x="25" y="36"/>
                  </a:lnTo>
                  <a:lnTo>
                    <a:pt x="25" y="40"/>
                  </a:lnTo>
                  <a:lnTo>
                    <a:pt x="25" y="40"/>
                  </a:lnTo>
                  <a:lnTo>
                    <a:pt x="26" y="45"/>
                  </a:lnTo>
                  <a:lnTo>
                    <a:pt x="28" y="49"/>
                  </a:lnTo>
                  <a:lnTo>
                    <a:pt x="10" y="49"/>
                  </a:lnTo>
                  <a:lnTo>
                    <a:pt x="10" y="45"/>
                  </a:lnTo>
                  <a:lnTo>
                    <a:pt x="10" y="45"/>
                  </a:lnTo>
                  <a:lnTo>
                    <a:pt x="10" y="40"/>
                  </a:lnTo>
                  <a:lnTo>
                    <a:pt x="13" y="35"/>
                  </a:lnTo>
                  <a:lnTo>
                    <a:pt x="14" y="31"/>
                  </a:lnTo>
                  <a:lnTo>
                    <a:pt x="18" y="27"/>
                  </a:lnTo>
                  <a:lnTo>
                    <a:pt x="21" y="24"/>
                  </a:lnTo>
                  <a:lnTo>
                    <a:pt x="25" y="22"/>
                  </a:lnTo>
                  <a:lnTo>
                    <a:pt x="30" y="20"/>
                  </a:lnTo>
                  <a:lnTo>
                    <a:pt x="35" y="20"/>
                  </a:lnTo>
                  <a:lnTo>
                    <a:pt x="45" y="20"/>
                  </a:lnTo>
                  <a:lnTo>
                    <a:pt x="55" y="20"/>
                  </a:lnTo>
                  <a:lnTo>
                    <a:pt x="55" y="20"/>
                  </a:lnTo>
                  <a:lnTo>
                    <a:pt x="60" y="20"/>
                  </a:lnTo>
                  <a:lnTo>
                    <a:pt x="65" y="22"/>
                  </a:lnTo>
                  <a:lnTo>
                    <a:pt x="68" y="24"/>
                  </a:lnTo>
                  <a:lnTo>
                    <a:pt x="72" y="27"/>
                  </a:lnTo>
                  <a:lnTo>
                    <a:pt x="76" y="31"/>
                  </a:lnTo>
                  <a:lnTo>
                    <a:pt x="77" y="35"/>
                  </a:lnTo>
                  <a:lnTo>
                    <a:pt x="79" y="40"/>
                  </a:lnTo>
                  <a:lnTo>
                    <a:pt x="79" y="45"/>
                  </a:lnTo>
                  <a:lnTo>
                    <a:pt x="79"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a:p>
          </p:txBody>
        </p:sp>
        <p:sp>
          <p:nvSpPr>
            <p:cNvPr id="484" name="Freeform 1245">
              <a:extLst>
                <a:ext uri="{FF2B5EF4-FFF2-40B4-BE49-F238E27FC236}">
                  <a16:creationId xmlns:a16="http://schemas.microsoft.com/office/drawing/2014/main" id="{F02C1D9B-9313-417B-BBD9-C2B1AD36407B}"/>
                </a:ext>
              </a:extLst>
            </p:cNvPr>
            <p:cNvSpPr>
              <a:spLocks noEditPoints="1"/>
            </p:cNvSpPr>
            <p:nvPr/>
          </p:nvSpPr>
          <p:spPr bwMode="auto">
            <a:xfrm>
              <a:off x="1277948" y="2323169"/>
              <a:ext cx="166839" cy="90570"/>
            </a:xfrm>
            <a:custGeom>
              <a:avLst/>
              <a:gdLst>
                <a:gd name="T0" fmla="*/ 86 w 104"/>
                <a:gd name="T1" fmla="*/ 15 h 55"/>
                <a:gd name="T2" fmla="*/ 79 w 104"/>
                <a:gd name="T3" fmla="*/ 8 h 55"/>
                <a:gd name="T4" fmla="*/ 62 w 104"/>
                <a:gd name="T5" fmla="*/ 1 h 55"/>
                <a:gd name="T6" fmla="*/ 42 w 104"/>
                <a:gd name="T7" fmla="*/ 1 h 55"/>
                <a:gd name="T8" fmla="*/ 25 w 104"/>
                <a:gd name="T9" fmla="*/ 8 h 55"/>
                <a:gd name="T10" fmla="*/ 2 w 104"/>
                <a:gd name="T11" fmla="*/ 28 h 55"/>
                <a:gd name="T12" fmla="*/ 1 w 104"/>
                <a:gd name="T13" fmla="*/ 32 h 55"/>
                <a:gd name="T14" fmla="*/ 0 w 104"/>
                <a:gd name="T15" fmla="*/ 36 h 55"/>
                <a:gd name="T16" fmla="*/ 2 w 104"/>
                <a:gd name="T17" fmla="*/ 42 h 55"/>
                <a:gd name="T18" fmla="*/ 14 w 104"/>
                <a:gd name="T19" fmla="*/ 53 h 55"/>
                <a:gd name="T20" fmla="*/ 21 w 104"/>
                <a:gd name="T21" fmla="*/ 55 h 55"/>
                <a:gd name="T22" fmla="*/ 25 w 104"/>
                <a:gd name="T23" fmla="*/ 55 h 55"/>
                <a:gd name="T24" fmla="*/ 38 w 104"/>
                <a:gd name="T25" fmla="*/ 42 h 55"/>
                <a:gd name="T26" fmla="*/ 39 w 104"/>
                <a:gd name="T27" fmla="*/ 39 h 55"/>
                <a:gd name="T28" fmla="*/ 41 w 104"/>
                <a:gd name="T29" fmla="*/ 36 h 55"/>
                <a:gd name="T30" fmla="*/ 38 w 104"/>
                <a:gd name="T31" fmla="*/ 28 h 55"/>
                <a:gd name="T32" fmla="*/ 27 w 104"/>
                <a:gd name="T33" fmla="*/ 18 h 55"/>
                <a:gd name="T34" fmla="*/ 39 w 104"/>
                <a:gd name="T35" fmla="*/ 12 h 55"/>
                <a:gd name="T36" fmla="*/ 52 w 104"/>
                <a:gd name="T37" fmla="*/ 10 h 55"/>
                <a:gd name="T38" fmla="*/ 64 w 104"/>
                <a:gd name="T39" fmla="*/ 12 h 55"/>
                <a:gd name="T40" fmla="*/ 76 w 104"/>
                <a:gd name="T41" fmla="*/ 18 h 55"/>
                <a:gd name="T42" fmla="*/ 65 w 104"/>
                <a:gd name="T43" fmla="*/ 28 h 55"/>
                <a:gd name="T44" fmla="*/ 63 w 104"/>
                <a:gd name="T45" fmla="*/ 36 h 55"/>
                <a:gd name="T46" fmla="*/ 65 w 104"/>
                <a:gd name="T47" fmla="*/ 42 h 55"/>
                <a:gd name="T48" fmla="*/ 76 w 104"/>
                <a:gd name="T49" fmla="*/ 53 h 55"/>
                <a:gd name="T50" fmla="*/ 83 w 104"/>
                <a:gd name="T51" fmla="*/ 55 h 55"/>
                <a:gd name="T52" fmla="*/ 88 w 104"/>
                <a:gd name="T53" fmla="*/ 55 h 55"/>
                <a:gd name="T54" fmla="*/ 101 w 104"/>
                <a:gd name="T55" fmla="*/ 42 h 55"/>
                <a:gd name="T56" fmla="*/ 102 w 104"/>
                <a:gd name="T57" fmla="*/ 39 h 55"/>
                <a:gd name="T58" fmla="*/ 102 w 104"/>
                <a:gd name="T59" fmla="*/ 32 h 55"/>
                <a:gd name="T60" fmla="*/ 101 w 104"/>
                <a:gd name="T61" fmla="*/ 28 h 55"/>
                <a:gd name="T62" fmla="*/ 21 w 104"/>
                <a:gd name="T63" fmla="*/ 25 h 55"/>
                <a:gd name="T64" fmla="*/ 21 w 104"/>
                <a:gd name="T65" fmla="*/ 45 h 55"/>
                <a:gd name="T66" fmla="*/ 83 w 104"/>
                <a:gd name="T67" fmla="*/ 45 h 55"/>
                <a:gd name="T68" fmla="*/ 83 w 104"/>
                <a:gd name="T69" fmla="*/ 25 h 55"/>
                <a:gd name="T70" fmla="*/ 83 w 104"/>
                <a:gd name="T71" fmla="*/ 4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 h="55">
                  <a:moveTo>
                    <a:pt x="101" y="28"/>
                  </a:moveTo>
                  <a:lnTo>
                    <a:pt x="86" y="15"/>
                  </a:lnTo>
                  <a:lnTo>
                    <a:pt x="86" y="15"/>
                  </a:lnTo>
                  <a:lnTo>
                    <a:pt x="79" y="8"/>
                  </a:lnTo>
                  <a:lnTo>
                    <a:pt x="70" y="4"/>
                  </a:lnTo>
                  <a:lnTo>
                    <a:pt x="62" y="1"/>
                  </a:lnTo>
                  <a:lnTo>
                    <a:pt x="52" y="0"/>
                  </a:lnTo>
                  <a:lnTo>
                    <a:pt x="42" y="1"/>
                  </a:lnTo>
                  <a:lnTo>
                    <a:pt x="33" y="4"/>
                  </a:lnTo>
                  <a:lnTo>
                    <a:pt x="25" y="8"/>
                  </a:lnTo>
                  <a:lnTo>
                    <a:pt x="17" y="15"/>
                  </a:lnTo>
                  <a:lnTo>
                    <a:pt x="2" y="28"/>
                  </a:lnTo>
                  <a:lnTo>
                    <a:pt x="2" y="28"/>
                  </a:lnTo>
                  <a:lnTo>
                    <a:pt x="1" y="32"/>
                  </a:lnTo>
                  <a:lnTo>
                    <a:pt x="0" y="36"/>
                  </a:lnTo>
                  <a:lnTo>
                    <a:pt x="0" y="36"/>
                  </a:lnTo>
                  <a:lnTo>
                    <a:pt x="1" y="39"/>
                  </a:lnTo>
                  <a:lnTo>
                    <a:pt x="2" y="42"/>
                  </a:lnTo>
                  <a:lnTo>
                    <a:pt x="14" y="53"/>
                  </a:lnTo>
                  <a:lnTo>
                    <a:pt x="14" y="53"/>
                  </a:lnTo>
                  <a:lnTo>
                    <a:pt x="16" y="55"/>
                  </a:lnTo>
                  <a:lnTo>
                    <a:pt x="21" y="55"/>
                  </a:lnTo>
                  <a:lnTo>
                    <a:pt x="21" y="55"/>
                  </a:lnTo>
                  <a:lnTo>
                    <a:pt x="25" y="55"/>
                  </a:lnTo>
                  <a:lnTo>
                    <a:pt x="27" y="53"/>
                  </a:lnTo>
                  <a:lnTo>
                    <a:pt x="38" y="42"/>
                  </a:lnTo>
                  <a:lnTo>
                    <a:pt x="38" y="42"/>
                  </a:lnTo>
                  <a:lnTo>
                    <a:pt x="39" y="39"/>
                  </a:lnTo>
                  <a:lnTo>
                    <a:pt x="41" y="36"/>
                  </a:lnTo>
                  <a:lnTo>
                    <a:pt x="41" y="36"/>
                  </a:lnTo>
                  <a:lnTo>
                    <a:pt x="39" y="32"/>
                  </a:lnTo>
                  <a:lnTo>
                    <a:pt x="38" y="28"/>
                  </a:lnTo>
                  <a:lnTo>
                    <a:pt x="27" y="18"/>
                  </a:lnTo>
                  <a:lnTo>
                    <a:pt x="27" y="18"/>
                  </a:lnTo>
                  <a:lnTo>
                    <a:pt x="33" y="15"/>
                  </a:lnTo>
                  <a:lnTo>
                    <a:pt x="39" y="12"/>
                  </a:lnTo>
                  <a:lnTo>
                    <a:pt x="46" y="10"/>
                  </a:lnTo>
                  <a:lnTo>
                    <a:pt x="52" y="10"/>
                  </a:lnTo>
                  <a:lnTo>
                    <a:pt x="58" y="10"/>
                  </a:lnTo>
                  <a:lnTo>
                    <a:pt x="64" y="12"/>
                  </a:lnTo>
                  <a:lnTo>
                    <a:pt x="70" y="15"/>
                  </a:lnTo>
                  <a:lnTo>
                    <a:pt x="76" y="18"/>
                  </a:lnTo>
                  <a:lnTo>
                    <a:pt x="65" y="28"/>
                  </a:lnTo>
                  <a:lnTo>
                    <a:pt x="65" y="28"/>
                  </a:lnTo>
                  <a:lnTo>
                    <a:pt x="64" y="32"/>
                  </a:lnTo>
                  <a:lnTo>
                    <a:pt x="63" y="36"/>
                  </a:lnTo>
                  <a:lnTo>
                    <a:pt x="64" y="39"/>
                  </a:lnTo>
                  <a:lnTo>
                    <a:pt x="65" y="42"/>
                  </a:lnTo>
                  <a:lnTo>
                    <a:pt x="76" y="53"/>
                  </a:lnTo>
                  <a:lnTo>
                    <a:pt x="76" y="53"/>
                  </a:lnTo>
                  <a:lnTo>
                    <a:pt x="79" y="55"/>
                  </a:lnTo>
                  <a:lnTo>
                    <a:pt x="83" y="55"/>
                  </a:lnTo>
                  <a:lnTo>
                    <a:pt x="83" y="55"/>
                  </a:lnTo>
                  <a:lnTo>
                    <a:pt x="88" y="55"/>
                  </a:lnTo>
                  <a:lnTo>
                    <a:pt x="90" y="53"/>
                  </a:lnTo>
                  <a:lnTo>
                    <a:pt x="101" y="42"/>
                  </a:lnTo>
                  <a:lnTo>
                    <a:pt x="101" y="42"/>
                  </a:lnTo>
                  <a:lnTo>
                    <a:pt x="102" y="39"/>
                  </a:lnTo>
                  <a:lnTo>
                    <a:pt x="104" y="36"/>
                  </a:lnTo>
                  <a:lnTo>
                    <a:pt x="102" y="32"/>
                  </a:lnTo>
                  <a:lnTo>
                    <a:pt x="101" y="28"/>
                  </a:lnTo>
                  <a:lnTo>
                    <a:pt x="101" y="28"/>
                  </a:lnTo>
                  <a:close/>
                  <a:moveTo>
                    <a:pt x="10" y="36"/>
                  </a:moveTo>
                  <a:lnTo>
                    <a:pt x="21" y="25"/>
                  </a:lnTo>
                  <a:lnTo>
                    <a:pt x="31" y="36"/>
                  </a:lnTo>
                  <a:lnTo>
                    <a:pt x="21" y="45"/>
                  </a:lnTo>
                  <a:lnTo>
                    <a:pt x="10" y="36"/>
                  </a:lnTo>
                  <a:close/>
                  <a:moveTo>
                    <a:pt x="83" y="45"/>
                  </a:moveTo>
                  <a:lnTo>
                    <a:pt x="73" y="36"/>
                  </a:lnTo>
                  <a:lnTo>
                    <a:pt x="83" y="25"/>
                  </a:lnTo>
                  <a:lnTo>
                    <a:pt x="94" y="36"/>
                  </a:lnTo>
                  <a:lnTo>
                    <a:pt x="83"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a:p>
          </p:txBody>
        </p:sp>
      </p:grpSp>
      <p:sp>
        <p:nvSpPr>
          <p:cNvPr id="485" name="Freeform 1246">
            <a:extLst>
              <a:ext uri="{FF2B5EF4-FFF2-40B4-BE49-F238E27FC236}">
                <a16:creationId xmlns:a16="http://schemas.microsoft.com/office/drawing/2014/main" id="{7CA9F29E-6EAF-4B8F-A1B7-E0DFD5B92ECA}"/>
              </a:ext>
            </a:extLst>
          </p:cNvPr>
          <p:cNvSpPr>
            <a:spLocks/>
          </p:cNvSpPr>
          <p:nvPr/>
        </p:nvSpPr>
        <p:spPr bwMode="auto">
          <a:xfrm>
            <a:off x="2857500" y="3124201"/>
            <a:ext cx="101600" cy="99484"/>
          </a:xfrm>
          <a:custGeom>
            <a:avLst/>
            <a:gdLst>
              <a:gd name="T0" fmla="*/ 62448 w 48"/>
              <a:gd name="T1" fmla="*/ 59325 h 48"/>
              <a:gd name="T2" fmla="*/ 28101 w 48"/>
              <a:gd name="T3" fmla="*/ 59325 h 48"/>
              <a:gd name="T4" fmla="*/ 74937 w 48"/>
              <a:gd name="T5" fmla="*/ 10928 h 48"/>
              <a:gd name="T6" fmla="*/ 64009 w 48"/>
              <a:gd name="T7" fmla="*/ 0 h 48"/>
              <a:gd name="T8" fmla="*/ 15612 w 48"/>
              <a:gd name="T9" fmla="*/ 48397 h 48"/>
              <a:gd name="T10" fmla="*/ 15612 w 48"/>
              <a:gd name="T11" fmla="*/ 14051 h 48"/>
              <a:gd name="T12" fmla="*/ 0 w 48"/>
              <a:gd name="T13" fmla="*/ 14051 h 48"/>
              <a:gd name="T14" fmla="*/ 0 w 48"/>
              <a:gd name="T15" fmla="*/ 74937 h 48"/>
              <a:gd name="T16" fmla="*/ 62448 w 48"/>
              <a:gd name="T17" fmla="*/ 74937 h 48"/>
              <a:gd name="T18" fmla="*/ 62448 w 48"/>
              <a:gd name="T19" fmla="*/ 59325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8" h="48">
                <a:moveTo>
                  <a:pt x="40" y="38"/>
                </a:moveTo>
                <a:lnTo>
                  <a:pt x="18" y="38"/>
                </a:lnTo>
                <a:lnTo>
                  <a:pt x="48" y="7"/>
                </a:lnTo>
                <a:lnTo>
                  <a:pt x="41" y="0"/>
                </a:lnTo>
                <a:lnTo>
                  <a:pt x="10" y="31"/>
                </a:lnTo>
                <a:lnTo>
                  <a:pt x="10" y="9"/>
                </a:lnTo>
                <a:lnTo>
                  <a:pt x="0" y="9"/>
                </a:lnTo>
                <a:lnTo>
                  <a:pt x="0" y="48"/>
                </a:lnTo>
                <a:lnTo>
                  <a:pt x="40" y="48"/>
                </a:lnTo>
                <a:lnTo>
                  <a:pt x="40" y="3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86" name="Freeform 1247">
            <a:extLst>
              <a:ext uri="{FF2B5EF4-FFF2-40B4-BE49-F238E27FC236}">
                <a16:creationId xmlns:a16="http://schemas.microsoft.com/office/drawing/2014/main" id="{81412E69-69CF-484D-85A3-4160139530F3}"/>
              </a:ext>
            </a:extLst>
          </p:cNvPr>
          <p:cNvSpPr>
            <a:spLocks noEditPoints="1"/>
          </p:cNvSpPr>
          <p:nvPr/>
        </p:nvSpPr>
        <p:spPr bwMode="auto">
          <a:xfrm>
            <a:off x="2745317" y="3143251"/>
            <a:ext cx="201083" cy="192616"/>
          </a:xfrm>
          <a:custGeom>
            <a:avLst/>
            <a:gdLst>
              <a:gd name="T0" fmla="*/ 102043 w 94"/>
              <a:gd name="T1" fmla="*/ 84306 h 93"/>
              <a:gd name="T2" fmla="*/ 97259 w 94"/>
              <a:gd name="T3" fmla="*/ 85867 h 93"/>
              <a:gd name="T4" fmla="*/ 89287 w 94"/>
              <a:gd name="T5" fmla="*/ 93674 h 93"/>
              <a:gd name="T6" fmla="*/ 86098 w 94"/>
              <a:gd name="T7" fmla="*/ 99918 h 93"/>
              <a:gd name="T8" fmla="*/ 60588 w 94"/>
              <a:gd name="T9" fmla="*/ 85867 h 93"/>
              <a:gd name="T10" fmla="*/ 47832 w 94"/>
              <a:gd name="T11" fmla="*/ 60888 h 93"/>
              <a:gd name="T12" fmla="*/ 52616 w 94"/>
              <a:gd name="T13" fmla="*/ 59327 h 93"/>
              <a:gd name="T14" fmla="*/ 60588 w 94"/>
              <a:gd name="T15" fmla="*/ 51520 h 93"/>
              <a:gd name="T16" fmla="*/ 63777 w 94"/>
              <a:gd name="T17" fmla="*/ 15612 h 93"/>
              <a:gd name="T18" fmla="*/ 60588 w 94"/>
              <a:gd name="T19" fmla="*/ 9367 h 93"/>
              <a:gd name="T20" fmla="*/ 52616 w 94"/>
              <a:gd name="T21" fmla="*/ 1561 h 93"/>
              <a:gd name="T22" fmla="*/ 15944 w 94"/>
              <a:gd name="T23" fmla="*/ 0 h 93"/>
              <a:gd name="T24" fmla="*/ 9566 w 94"/>
              <a:gd name="T25" fmla="*/ 1561 h 93"/>
              <a:gd name="T26" fmla="*/ 1594 w 94"/>
              <a:gd name="T27" fmla="*/ 9367 h 93"/>
              <a:gd name="T28" fmla="*/ 0 w 94"/>
              <a:gd name="T29" fmla="*/ 53082 h 93"/>
              <a:gd name="T30" fmla="*/ 1594 w 94"/>
              <a:gd name="T31" fmla="*/ 73378 h 93"/>
              <a:gd name="T32" fmla="*/ 15944 w 94"/>
              <a:gd name="T33" fmla="*/ 104602 h 93"/>
              <a:gd name="T34" fmla="*/ 41455 w 94"/>
              <a:gd name="T35" fmla="*/ 129582 h 93"/>
              <a:gd name="T36" fmla="*/ 74938 w 94"/>
              <a:gd name="T37" fmla="*/ 143633 h 93"/>
              <a:gd name="T38" fmla="*/ 133931 w 94"/>
              <a:gd name="T39" fmla="*/ 145194 h 93"/>
              <a:gd name="T40" fmla="*/ 140309 w 94"/>
              <a:gd name="T41" fmla="*/ 143633 h 93"/>
              <a:gd name="T42" fmla="*/ 148281 w 94"/>
              <a:gd name="T43" fmla="*/ 135827 h 93"/>
              <a:gd name="T44" fmla="*/ 149875 w 94"/>
              <a:gd name="T45" fmla="*/ 99918 h 93"/>
              <a:gd name="T46" fmla="*/ 148281 w 94"/>
              <a:gd name="T47" fmla="*/ 93674 h 93"/>
              <a:gd name="T48" fmla="*/ 140309 w 94"/>
              <a:gd name="T49" fmla="*/ 85867 h 93"/>
              <a:gd name="T50" fmla="*/ 133931 w 94"/>
              <a:gd name="T51" fmla="*/ 84306 h 93"/>
              <a:gd name="T52" fmla="*/ 94070 w 94"/>
              <a:gd name="T53" fmla="*/ 129582 h 93"/>
              <a:gd name="T54" fmla="*/ 63777 w 94"/>
              <a:gd name="T55" fmla="*/ 124898 h 93"/>
              <a:gd name="T56" fmla="*/ 39860 w 94"/>
              <a:gd name="T57" fmla="*/ 107725 h 93"/>
              <a:gd name="T58" fmla="*/ 22322 w 94"/>
              <a:gd name="T59" fmla="*/ 84306 h 93"/>
              <a:gd name="T60" fmla="*/ 15944 w 94"/>
              <a:gd name="T61" fmla="*/ 53082 h 93"/>
              <a:gd name="T62" fmla="*/ 47832 w 94"/>
              <a:gd name="T63" fmla="*/ 15612 h 93"/>
              <a:gd name="T64" fmla="*/ 39860 w 94"/>
              <a:gd name="T65" fmla="*/ 45276 h 93"/>
              <a:gd name="T66" fmla="*/ 35077 w 94"/>
              <a:gd name="T67" fmla="*/ 45276 h 93"/>
              <a:gd name="T68" fmla="*/ 33483 w 94"/>
              <a:gd name="T69" fmla="*/ 46837 h 93"/>
              <a:gd name="T70" fmla="*/ 31888 w 94"/>
              <a:gd name="T71" fmla="*/ 53082 h 93"/>
              <a:gd name="T72" fmla="*/ 33483 w 94"/>
              <a:gd name="T73" fmla="*/ 67133 h 93"/>
              <a:gd name="T74" fmla="*/ 43049 w 94"/>
              <a:gd name="T75" fmla="*/ 87429 h 93"/>
              <a:gd name="T76" fmla="*/ 58993 w 94"/>
              <a:gd name="T77" fmla="*/ 104602 h 93"/>
              <a:gd name="T78" fmla="*/ 81315 w 94"/>
              <a:gd name="T79" fmla="*/ 112408 h 93"/>
              <a:gd name="T80" fmla="*/ 94070 w 94"/>
              <a:gd name="T81" fmla="*/ 115531 h 93"/>
              <a:gd name="T82" fmla="*/ 100448 w 94"/>
              <a:gd name="T83" fmla="*/ 112408 h 93"/>
              <a:gd name="T84" fmla="*/ 102043 w 94"/>
              <a:gd name="T85" fmla="*/ 107725 h 93"/>
              <a:gd name="T86" fmla="*/ 133931 w 94"/>
              <a:gd name="T87" fmla="*/ 99918 h 93"/>
              <a:gd name="T88" fmla="*/ 94070 w 94"/>
              <a:gd name="T89" fmla="*/ 129582 h 9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4" h="93">
                <a:moveTo>
                  <a:pt x="84" y="54"/>
                </a:moveTo>
                <a:lnTo>
                  <a:pt x="64" y="54"/>
                </a:lnTo>
                <a:lnTo>
                  <a:pt x="61" y="55"/>
                </a:lnTo>
                <a:lnTo>
                  <a:pt x="57" y="56"/>
                </a:lnTo>
                <a:lnTo>
                  <a:pt x="56" y="60"/>
                </a:lnTo>
                <a:lnTo>
                  <a:pt x="54" y="64"/>
                </a:lnTo>
                <a:lnTo>
                  <a:pt x="46" y="60"/>
                </a:lnTo>
                <a:lnTo>
                  <a:pt x="38" y="55"/>
                </a:lnTo>
                <a:lnTo>
                  <a:pt x="33" y="48"/>
                </a:lnTo>
                <a:lnTo>
                  <a:pt x="30" y="39"/>
                </a:lnTo>
                <a:lnTo>
                  <a:pt x="33" y="38"/>
                </a:lnTo>
                <a:lnTo>
                  <a:pt x="37" y="37"/>
                </a:lnTo>
                <a:lnTo>
                  <a:pt x="38" y="33"/>
                </a:lnTo>
                <a:lnTo>
                  <a:pt x="40" y="29"/>
                </a:lnTo>
                <a:lnTo>
                  <a:pt x="40" y="10"/>
                </a:lnTo>
                <a:lnTo>
                  <a:pt x="38" y="6"/>
                </a:lnTo>
                <a:lnTo>
                  <a:pt x="37" y="2"/>
                </a:lnTo>
                <a:lnTo>
                  <a:pt x="33" y="1"/>
                </a:lnTo>
                <a:lnTo>
                  <a:pt x="30" y="0"/>
                </a:lnTo>
                <a:lnTo>
                  <a:pt x="10" y="0"/>
                </a:lnTo>
                <a:lnTo>
                  <a:pt x="6" y="1"/>
                </a:lnTo>
                <a:lnTo>
                  <a:pt x="3" y="2"/>
                </a:lnTo>
                <a:lnTo>
                  <a:pt x="1" y="6"/>
                </a:lnTo>
                <a:lnTo>
                  <a:pt x="0" y="10"/>
                </a:lnTo>
                <a:lnTo>
                  <a:pt x="0" y="34"/>
                </a:lnTo>
                <a:lnTo>
                  <a:pt x="1" y="47"/>
                </a:lnTo>
                <a:lnTo>
                  <a:pt x="5" y="58"/>
                </a:lnTo>
                <a:lnTo>
                  <a:pt x="10" y="67"/>
                </a:lnTo>
                <a:lnTo>
                  <a:pt x="17" y="76"/>
                </a:lnTo>
                <a:lnTo>
                  <a:pt x="26" y="83"/>
                </a:lnTo>
                <a:lnTo>
                  <a:pt x="36" y="88"/>
                </a:lnTo>
                <a:lnTo>
                  <a:pt x="47" y="92"/>
                </a:lnTo>
                <a:lnTo>
                  <a:pt x="59" y="93"/>
                </a:lnTo>
                <a:lnTo>
                  <a:pt x="84" y="93"/>
                </a:lnTo>
                <a:lnTo>
                  <a:pt x="88" y="92"/>
                </a:lnTo>
                <a:lnTo>
                  <a:pt x="91" y="91"/>
                </a:lnTo>
                <a:lnTo>
                  <a:pt x="93" y="87"/>
                </a:lnTo>
                <a:lnTo>
                  <a:pt x="94" y="83"/>
                </a:lnTo>
                <a:lnTo>
                  <a:pt x="94" y="64"/>
                </a:lnTo>
                <a:lnTo>
                  <a:pt x="93" y="60"/>
                </a:lnTo>
                <a:lnTo>
                  <a:pt x="91" y="56"/>
                </a:lnTo>
                <a:lnTo>
                  <a:pt x="88" y="55"/>
                </a:lnTo>
                <a:lnTo>
                  <a:pt x="84" y="54"/>
                </a:lnTo>
                <a:close/>
                <a:moveTo>
                  <a:pt x="59" y="83"/>
                </a:moveTo>
                <a:lnTo>
                  <a:pt x="59" y="83"/>
                </a:lnTo>
                <a:lnTo>
                  <a:pt x="49" y="82"/>
                </a:lnTo>
                <a:lnTo>
                  <a:pt x="40" y="80"/>
                </a:lnTo>
                <a:lnTo>
                  <a:pt x="32" y="75"/>
                </a:lnTo>
                <a:lnTo>
                  <a:pt x="25" y="69"/>
                </a:lnTo>
                <a:lnTo>
                  <a:pt x="19" y="61"/>
                </a:lnTo>
                <a:lnTo>
                  <a:pt x="14" y="54"/>
                </a:lnTo>
                <a:lnTo>
                  <a:pt x="11" y="44"/>
                </a:lnTo>
                <a:lnTo>
                  <a:pt x="10" y="34"/>
                </a:lnTo>
                <a:lnTo>
                  <a:pt x="10" y="10"/>
                </a:lnTo>
                <a:lnTo>
                  <a:pt x="30" y="10"/>
                </a:lnTo>
                <a:lnTo>
                  <a:pt x="30" y="29"/>
                </a:lnTo>
                <a:lnTo>
                  <a:pt x="25" y="29"/>
                </a:lnTo>
                <a:lnTo>
                  <a:pt x="22" y="29"/>
                </a:lnTo>
                <a:lnTo>
                  <a:pt x="21" y="30"/>
                </a:lnTo>
                <a:lnTo>
                  <a:pt x="20" y="33"/>
                </a:lnTo>
                <a:lnTo>
                  <a:pt x="20" y="34"/>
                </a:lnTo>
                <a:lnTo>
                  <a:pt x="21" y="43"/>
                </a:lnTo>
                <a:lnTo>
                  <a:pt x="24" y="50"/>
                </a:lnTo>
                <a:lnTo>
                  <a:pt x="27" y="56"/>
                </a:lnTo>
                <a:lnTo>
                  <a:pt x="31" y="63"/>
                </a:lnTo>
                <a:lnTo>
                  <a:pt x="37" y="67"/>
                </a:lnTo>
                <a:lnTo>
                  <a:pt x="43" y="71"/>
                </a:lnTo>
                <a:lnTo>
                  <a:pt x="51" y="72"/>
                </a:lnTo>
                <a:lnTo>
                  <a:pt x="59" y="74"/>
                </a:lnTo>
                <a:lnTo>
                  <a:pt x="62" y="74"/>
                </a:lnTo>
                <a:lnTo>
                  <a:pt x="63" y="72"/>
                </a:lnTo>
                <a:lnTo>
                  <a:pt x="64" y="71"/>
                </a:lnTo>
                <a:lnTo>
                  <a:pt x="64" y="69"/>
                </a:lnTo>
                <a:lnTo>
                  <a:pt x="64" y="64"/>
                </a:lnTo>
                <a:lnTo>
                  <a:pt x="84" y="64"/>
                </a:lnTo>
                <a:lnTo>
                  <a:pt x="84" y="83"/>
                </a:lnTo>
                <a:lnTo>
                  <a:pt x="59" y="8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87" name="Freeform 1248">
            <a:extLst>
              <a:ext uri="{FF2B5EF4-FFF2-40B4-BE49-F238E27FC236}">
                <a16:creationId xmlns:a16="http://schemas.microsoft.com/office/drawing/2014/main" id="{824AF5F4-D9FD-42B9-A591-4B5E9B3C78DC}"/>
              </a:ext>
            </a:extLst>
          </p:cNvPr>
          <p:cNvSpPr>
            <a:spLocks/>
          </p:cNvSpPr>
          <p:nvPr/>
        </p:nvSpPr>
        <p:spPr bwMode="auto">
          <a:xfrm>
            <a:off x="4345517" y="3185584"/>
            <a:ext cx="74083" cy="82549"/>
          </a:xfrm>
          <a:custGeom>
            <a:avLst/>
            <a:gdLst>
              <a:gd name="T0" fmla="*/ 56203 w 37"/>
              <a:gd name="T1" fmla="*/ 11519 h 37"/>
              <a:gd name="T2" fmla="*/ 45570 w 37"/>
              <a:gd name="T3" fmla="*/ 0 h 37"/>
              <a:gd name="T4" fmla="*/ 27342 w 37"/>
              <a:gd name="T5" fmla="*/ 18102 h 37"/>
              <a:gd name="T6" fmla="*/ 10633 w 37"/>
              <a:gd name="T7" fmla="*/ 0 h 37"/>
              <a:gd name="T8" fmla="*/ 0 w 37"/>
              <a:gd name="T9" fmla="*/ 11519 h 37"/>
              <a:gd name="T10" fmla="*/ 16709 w 37"/>
              <a:gd name="T11" fmla="*/ 29621 h 37"/>
              <a:gd name="T12" fmla="*/ 0 w 37"/>
              <a:gd name="T13" fmla="*/ 47723 h 37"/>
              <a:gd name="T14" fmla="*/ 10633 w 37"/>
              <a:gd name="T15" fmla="*/ 60888 h 37"/>
              <a:gd name="T16" fmla="*/ 27342 w 37"/>
              <a:gd name="T17" fmla="*/ 42786 h 37"/>
              <a:gd name="T18" fmla="*/ 45570 w 37"/>
              <a:gd name="T19" fmla="*/ 60888 h 37"/>
              <a:gd name="T20" fmla="*/ 56203 w 37"/>
              <a:gd name="T21" fmla="*/ 47723 h 37"/>
              <a:gd name="T22" fmla="*/ 39494 w 37"/>
              <a:gd name="T23" fmla="*/ 29621 h 37"/>
              <a:gd name="T24" fmla="*/ 56203 w 37"/>
              <a:gd name="T25" fmla="*/ 11519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7" h="37">
                <a:moveTo>
                  <a:pt x="37" y="7"/>
                </a:moveTo>
                <a:lnTo>
                  <a:pt x="30" y="0"/>
                </a:lnTo>
                <a:lnTo>
                  <a:pt x="18" y="11"/>
                </a:lnTo>
                <a:lnTo>
                  <a:pt x="7" y="0"/>
                </a:lnTo>
                <a:lnTo>
                  <a:pt x="0" y="7"/>
                </a:lnTo>
                <a:lnTo>
                  <a:pt x="11" y="18"/>
                </a:lnTo>
                <a:lnTo>
                  <a:pt x="0" y="29"/>
                </a:lnTo>
                <a:lnTo>
                  <a:pt x="7" y="37"/>
                </a:lnTo>
                <a:lnTo>
                  <a:pt x="18" y="26"/>
                </a:lnTo>
                <a:lnTo>
                  <a:pt x="30" y="37"/>
                </a:lnTo>
                <a:lnTo>
                  <a:pt x="37" y="29"/>
                </a:lnTo>
                <a:lnTo>
                  <a:pt x="26" y="18"/>
                </a:lnTo>
                <a:lnTo>
                  <a:pt x="37" y="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88" name="Freeform 1249">
            <a:extLst>
              <a:ext uri="{FF2B5EF4-FFF2-40B4-BE49-F238E27FC236}">
                <a16:creationId xmlns:a16="http://schemas.microsoft.com/office/drawing/2014/main" id="{C356C84D-8236-4311-A355-1195FAFC58ED}"/>
              </a:ext>
            </a:extLst>
          </p:cNvPr>
          <p:cNvSpPr>
            <a:spLocks noEditPoints="1"/>
          </p:cNvSpPr>
          <p:nvPr/>
        </p:nvSpPr>
        <p:spPr bwMode="auto">
          <a:xfrm>
            <a:off x="4256617" y="3124200"/>
            <a:ext cx="124883" cy="205317"/>
          </a:xfrm>
          <a:custGeom>
            <a:avLst/>
            <a:gdLst>
              <a:gd name="T0" fmla="*/ 15877 w 59"/>
              <a:gd name="T1" fmla="*/ 108823 h 98"/>
              <a:gd name="T2" fmla="*/ 15877 w 59"/>
              <a:gd name="T3" fmla="*/ 45737 h 98"/>
              <a:gd name="T4" fmla="*/ 93672 w 59"/>
              <a:gd name="T5" fmla="*/ 45737 h 98"/>
              <a:gd name="T6" fmla="*/ 93672 w 59"/>
              <a:gd name="T7" fmla="*/ 15771 h 98"/>
              <a:gd name="T8" fmla="*/ 93672 w 59"/>
              <a:gd name="T9" fmla="*/ 15771 h 98"/>
              <a:gd name="T10" fmla="*/ 92084 w 59"/>
              <a:gd name="T11" fmla="*/ 9463 h 98"/>
              <a:gd name="T12" fmla="*/ 90497 w 59"/>
              <a:gd name="T13" fmla="*/ 3154 h 98"/>
              <a:gd name="T14" fmla="*/ 84146 w 59"/>
              <a:gd name="T15" fmla="*/ 1577 h 98"/>
              <a:gd name="T16" fmla="*/ 79383 w 59"/>
              <a:gd name="T17" fmla="*/ 0 h 98"/>
              <a:gd name="T18" fmla="*/ 15877 w 59"/>
              <a:gd name="T19" fmla="*/ 0 h 98"/>
              <a:gd name="T20" fmla="*/ 15877 w 59"/>
              <a:gd name="T21" fmla="*/ 0 h 98"/>
              <a:gd name="T22" fmla="*/ 9526 w 59"/>
              <a:gd name="T23" fmla="*/ 1577 h 98"/>
              <a:gd name="T24" fmla="*/ 4763 w 59"/>
              <a:gd name="T25" fmla="*/ 3154 h 98"/>
              <a:gd name="T26" fmla="*/ 3175 w 59"/>
              <a:gd name="T27" fmla="*/ 9463 h 98"/>
              <a:gd name="T28" fmla="*/ 0 w 59"/>
              <a:gd name="T29" fmla="*/ 15771 h 98"/>
              <a:gd name="T30" fmla="*/ 0 w 59"/>
              <a:gd name="T31" fmla="*/ 140366 h 98"/>
              <a:gd name="T32" fmla="*/ 0 w 59"/>
              <a:gd name="T33" fmla="*/ 140366 h 98"/>
              <a:gd name="T34" fmla="*/ 3175 w 59"/>
              <a:gd name="T35" fmla="*/ 145097 h 98"/>
              <a:gd name="T36" fmla="*/ 4763 w 59"/>
              <a:gd name="T37" fmla="*/ 151406 h 98"/>
              <a:gd name="T38" fmla="*/ 9526 w 59"/>
              <a:gd name="T39" fmla="*/ 152983 h 98"/>
              <a:gd name="T40" fmla="*/ 15877 w 59"/>
              <a:gd name="T41" fmla="*/ 154560 h 98"/>
              <a:gd name="T42" fmla="*/ 79383 w 59"/>
              <a:gd name="T43" fmla="*/ 154560 h 98"/>
              <a:gd name="T44" fmla="*/ 79383 w 59"/>
              <a:gd name="T45" fmla="*/ 154560 h 98"/>
              <a:gd name="T46" fmla="*/ 84146 w 59"/>
              <a:gd name="T47" fmla="*/ 152983 h 98"/>
              <a:gd name="T48" fmla="*/ 90497 w 59"/>
              <a:gd name="T49" fmla="*/ 151406 h 98"/>
              <a:gd name="T50" fmla="*/ 92084 w 59"/>
              <a:gd name="T51" fmla="*/ 145097 h 98"/>
              <a:gd name="T52" fmla="*/ 93672 w 59"/>
              <a:gd name="T53" fmla="*/ 140366 h 98"/>
              <a:gd name="T54" fmla="*/ 93672 w 59"/>
              <a:gd name="T55" fmla="*/ 108823 h 98"/>
              <a:gd name="T56" fmla="*/ 15877 w 59"/>
              <a:gd name="T57" fmla="*/ 108823 h 98"/>
              <a:gd name="T58" fmla="*/ 79383 w 59"/>
              <a:gd name="T59" fmla="*/ 15771 h 98"/>
              <a:gd name="T60" fmla="*/ 79383 w 59"/>
              <a:gd name="T61" fmla="*/ 31543 h 98"/>
              <a:gd name="T62" fmla="*/ 15877 w 59"/>
              <a:gd name="T63" fmla="*/ 31543 h 98"/>
              <a:gd name="T64" fmla="*/ 15877 w 59"/>
              <a:gd name="T65" fmla="*/ 15771 h 98"/>
              <a:gd name="T66" fmla="*/ 79383 w 59"/>
              <a:gd name="T67" fmla="*/ 15771 h 98"/>
              <a:gd name="T68" fmla="*/ 15877 w 59"/>
              <a:gd name="T69" fmla="*/ 140366 h 98"/>
              <a:gd name="T70" fmla="*/ 15877 w 59"/>
              <a:gd name="T71" fmla="*/ 124594 h 98"/>
              <a:gd name="T72" fmla="*/ 79383 w 59"/>
              <a:gd name="T73" fmla="*/ 124594 h 98"/>
              <a:gd name="T74" fmla="*/ 79383 w 59"/>
              <a:gd name="T75" fmla="*/ 140366 h 98"/>
              <a:gd name="T76" fmla="*/ 15877 w 59"/>
              <a:gd name="T77" fmla="*/ 140366 h 9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59" h="98">
                <a:moveTo>
                  <a:pt x="10" y="69"/>
                </a:moveTo>
                <a:lnTo>
                  <a:pt x="10" y="29"/>
                </a:lnTo>
                <a:lnTo>
                  <a:pt x="59" y="29"/>
                </a:lnTo>
                <a:lnTo>
                  <a:pt x="59" y="10"/>
                </a:lnTo>
                <a:lnTo>
                  <a:pt x="58" y="6"/>
                </a:lnTo>
                <a:lnTo>
                  <a:pt x="57" y="2"/>
                </a:lnTo>
                <a:lnTo>
                  <a:pt x="53" y="1"/>
                </a:lnTo>
                <a:lnTo>
                  <a:pt x="50" y="0"/>
                </a:lnTo>
                <a:lnTo>
                  <a:pt x="10" y="0"/>
                </a:lnTo>
                <a:lnTo>
                  <a:pt x="6" y="1"/>
                </a:lnTo>
                <a:lnTo>
                  <a:pt x="3" y="2"/>
                </a:lnTo>
                <a:lnTo>
                  <a:pt x="2" y="6"/>
                </a:lnTo>
                <a:lnTo>
                  <a:pt x="0" y="10"/>
                </a:lnTo>
                <a:lnTo>
                  <a:pt x="0" y="89"/>
                </a:lnTo>
                <a:lnTo>
                  <a:pt x="2" y="92"/>
                </a:lnTo>
                <a:lnTo>
                  <a:pt x="3" y="96"/>
                </a:lnTo>
                <a:lnTo>
                  <a:pt x="6" y="97"/>
                </a:lnTo>
                <a:lnTo>
                  <a:pt x="10" y="98"/>
                </a:lnTo>
                <a:lnTo>
                  <a:pt x="50" y="98"/>
                </a:lnTo>
                <a:lnTo>
                  <a:pt x="53" y="97"/>
                </a:lnTo>
                <a:lnTo>
                  <a:pt x="57" y="96"/>
                </a:lnTo>
                <a:lnTo>
                  <a:pt x="58" y="92"/>
                </a:lnTo>
                <a:lnTo>
                  <a:pt x="59" y="89"/>
                </a:lnTo>
                <a:lnTo>
                  <a:pt x="59" y="69"/>
                </a:lnTo>
                <a:lnTo>
                  <a:pt x="10" y="69"/>
                </a:lnTo>
                <a:close/>
                <a:moveTo>
                  <a:pt x="50" y="10"/>
                </a:moveTo>
                <a:lnTo>
                  <a:pt x="50" y="20"/>
                </a:lnTo>
                <a:lnTo>
                  <a:pt x="10" y="20"/>
                </a:lnTo>
                <a:lnTo>
                  <a:pt x="10" y="10"/>
                </a:lnTo>
                <a:lnTo>
                  <a:pt x="50" y="10"/>
                </a:lnTo>
                <a:close/>
                <a:moveTo>
                  <a:pt x="10" y="89"/>
                </a:moveTo>
                <a:lnTo>
                  <a:pt x="10" y="79"/>
                </a:lnTo>
                <a:lnTo>
                  <a:pt x="50" y="79"/>
                </a:lnTo>
                <a:lnTo>
                  <a:pt x="50" y="89"/>
                </a:lnTo>
                <a:lnTo>
                  <a:pt x="10" y="8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89" name="Freeform 1250">
            <a:extLst>
              <a:ext uri="{FF2B5EF4-FFF2-40B4-BE49-F238E27FC236}">
                <a16:creationId xmlns:a16="http://schemas.microsoft.com/office/drawing/2014/main" id="{97EE6104-54A6-4367-983A-90179E801BFC}"/>
              </a:ext>
            </a:extLst>
          </p:cNvPr>
          <p:cNvSpPr>
            <a:spLocks/>
          </p:cNvSpPr>
          <p:nvPr/>
        </p:nvSpPr>
        <p:spPr bwMode="auto">
          <a:xfrm>
            <a:off x="3295651" y="3124200"/>
            <a:ext cx="118533" cy="137584"/>
          </a:xfrm>
          <a:custGeom>
            <a:avLst/>
            <a:gdLst>
              <a:gd name="T0" fmla="*/ 13575 w 59"/>
              <a:gd name="T1" fmla="*/ 87187 h 65"/>
              <a:gd name="T2" fmla="*/ 13575 w 59"/>
              <a:gd name="T3" fmla="*/ 45971 h 65"/>
              <a:gd name="T4" fmla="*/ 52791 w 59"/>
              <a:gd name="T5" fmla="*/ 45971 h 65"/>
              <a:gd name="T6" fmla="*/ 67874 w 59"/>
              <a:gd name="T7" fmla="*/ 31704 h 65"/>
              <a:gd name="T8" fmla="*/ 13575 w 59"/>
              <a:gd name="T9" fmla="*/ 31704 h 65"/>
              <a:gd name="T10" fmla="*/ 13575 w 59"/>
              <a:gd name="T11" fmla="*/ 15852 h 65"/>
              <a:gd name="T12" fmla="*/ 73907 w 59"/>
              <a:gd name="T13" fmla="*/ 15852 h 65"/>
              <a:gd name="T14" fmla="*/ 73907 w 59"/>
              <a:gd name="T15" fmla="*/ 25363 h 65"/>
              <a:gd name="T16" fmla="*/ 88990 w 59"/>
              <a:gd name="T17" fmla="*/ 11097 h 65"/>
              <a:gd name="T18" fmla="*/ 88990 w 59"/>
              <a:gd name="T19" fmla="*/ 11097 h 65"/>
              <a:gd name="T20" fmla="*/ 84465 w 59"/>
              <a:gd name="T21" fmla="*/ 4756 h 65"/>
              <a:gd name="T22" fmla="*/ 82957 w 59"/>
              <a:gd name="T23" fmla="*/ 3170 h 65"/>
              <a:gd name="T24" fmla="*/ 79940 w 59"/>
              <a:gd name="T25" fmla="*/ 0 h 65"/>
              <a:gd name="T26" fmla="*/ 73907 w 59"/>
              <a:gd name="T27" fmla="*/ 0 h 65"/>
              <a:gd name="T28" fmla="*/ 13575 w 59"/>
              <a:gd name="T29" fmla="*/ 0 h 65"/>
              <a:gd name="T30" fmla="*/ 13575 w 59"/>
              <a:gd name="T31" fmla="*/ 0 h 65"/>
              <a:gd name="T32" fmla="*/ 9050 w 59"/>
              <a:gd name="T33" fmla="*/ 1585 h 65"/>
              <a:gd name="T34" fmla="*/ 3017 w 59"/>
              <a:gd name="T35" fmla="*/ 3170 h 65"/>
              <a:gd name="T36" fmla="*/ 1508 w 59"/>
              <a:gd name="T37" fmla="*/ 9511 h 65"/>
              <a:gd name="T38" fmla="*/ 0 w 59"/>
              <a:gd name="T39" fmla="*/ 15852 h 65"/>
              <a:gd name="T40" fmla="*/ 0 w 59"/>
              <a:gd name="T41" fmla="*/ 103039 h 65"/>
              <a:gd name="T42" fmla="*/ 13575 w 59"/>
              <a:gd name="T43" fmla="*/ 87187 h 6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9" h="65">
                <a:moveTo>
                  <a:pt x="9" y="55"/>
                </a:moveTo>
                <a:lnTo>
                  <a:pt x="9" y="29"/>
                </a:lnTo>
                <a:lnTo>
                  <a:pt x="35" y="29"/>
                </a:lnTo>
                <a:lnTo>
                  <a:pt x="45" y="20"/>
                </a:lnTo>
                <a:lnTo>
                  <a:pt x="9" y="20"/>
                </a:lnTo>
                <a:lnTo>
                  <a:pt x="9" y="10"/>
                </a:lnTo>
                <a:lnTo>
                  <a:pt x="49" y="10"/>
                </a:lnTo>
                <a:lnTo>
                  <a:pt x="49" y="16"/>
                </a:lnTo>
                <a:lnTo>
                  <a:pt x="59" y="7"/>
                </a:lnTo>
                <a:lnTo>
                  <a:pt x="56" y="3"/>
                </a:lnTo>
                <a:lnTo>
                  <a:pt x="55" y="2"/>
                </a:lnTo>
                <a:lnTo>
                  <a:pt x="53" y="0"/>
                </a:lnTo>
                <a:lnTo>
                  <a:pt x="49" y="0"/>
                </a:lnTo>
                <a:lnTo>
                  <a:pt x="9" y="0"/>
                </a:lnTo>
                <a:lnTo>
                  <a:pt x="6" y="1"/>
                </a:lnTo>
                <a:lnTo>
                  <a:pt x="2" y="2"/>
                </a:lnTo>
                <a:lnTo>
                  <a:pt x="1" y="6"/>
                </a:lnTo>
                <a:lnTo>
                  <a:pt x="0" y="10"/>
                </a:lnTo>
                <a:lnTo>
                  <a:pt x="0" y="65"/>
                </a:lnTo>
                <a:lnTo>
                  <a:pt x="9" y="5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90" name="Freeform 1251">
            <a:extLst>
              <a:ext uri="{FF2B5EF4-FFF2-40B4-BE49-F238E27FC236}">
                <a16:creationId xmlns:a16="http://schemas.microsoft.com/office/drawing/2014/main" id="{21EFBCD3-24D9-42EC-AC4E-70C0D78A04B2}"/>
              </a:ext>
            </a:extLst>
          </p:cNvPr>
          <p:cNvSpPr>
            <a:spLocks noEditPoints="1"/>
          </p:cNvSpPr>
          <p:nvPr/>
        </p:nvSpPr>
        <p:spPr bwMode="auto">
          <a:xfrm>
            <a:off x="3257552" y="3130551"/>
            <a:ext cx="207433" cy="205316"/>
          </a:xfrm>
          <a:custGeom>
            <a:avLst/>
            <a:gdLst>
              <a:gd name="T0" fmla="*/ 143520 w 98"/>
              <a:gd name="T1" fmla="*/ 0 h 99"/>
              <a:gd name="T2" fmla="*/ 0 w 98"/>
              <a:gd name="T3" fmla="*/ 143632 h 99"/>
              <a:gd name="T4" fmla="*/ 11040 w 98"/>
              <a:gd name="T5" fmla="*/ 154560 h 99"/>
              <a:gd name="T6" fmla="*/ 26811 w 98"/>
              <a:gd name="T7" fmla="*/ 138948 h 99"/>
              <a:gd name="T8" fmla="*/ 26811 w 98"/>
              <a:gd name="T9" fmla="*/ 138948 h 99"/>
              <a:gd name="T10" fmla="*/ 28389 w 98"/>
              <a:gd name="T11" fmla="*/ 143632 h 99"/>
              <a:gd name="T12" fmla="*/ 31543 w 98"/>
              <a:gd name="T13" fmla="*/ 146754 h 99"/>
              <a:gd name="T14" fmla="*/ 36274 w 98"/>
              <a:gd name="T15" fmla="*/ 148315 h 99"/>
              <a:gd name="T16" fmla="*/ 39429 w 98"/>
              <a:gd name="T17" fmla="*/ 148315 h 99"/>
              <a:gd name="T18" fmla="*/ 102514 w 98"/>
              <a:gd name="T19" fmla="*/ 148315 h 99"/>
              <a:gd name="T20" fmla="*/ 102514 w 98"/>
              <a:gd name="T21" fmla="*/ 148315 h 99"/>
              <a:gd name="T22" fmla="*/ 108823 w 98"/>
              <a:gd name="T23" fmla="*/ 146754 h 99"/>
              <a:gd name="T24" fmla="*/ 113554 w 98"/>
              <a:gd name="T25" fmla="*/ 145193 h 99"/>
              <a:gd name="T26" fmla="*/ 116709 w 98"/>
              <a:gd name="T27" fmla="*/ 138948 h 99"/>
              <a:gd name="T28" fmla="*/ 118286 w 98"/>
              <a:gd name="T29" fmla="*/ 134264 h 99"/>
              <a:gd name="T30" fmla="*/ 118286 w 98"/>
              <a:gd name="T31" fmla="*/ 48398 h 99"/>
              <a:gd name="T32" fmla="*/ 154560 w 98"/>
              <a:gd name="T33" fmla="*/ 12490 h 99"/>
              <a:gd name="T34" fmla="*/ 143520 w 98"/>
              <a:gd name="T35" fmla="*/ 0 h 99"/>
              <a:gd name="T36" fmla="*/ 102514 w 98"/>
              <a:gd name="T37" fmla="*/ 64010 h 99"/>
              <a:gd name="T38" fmla="*/ 102514 w 98"/>
              <a:gd name="T39" fmla="*/ 103040 h 99"/>
              <a:gd name="T40" fmla="*/ 63086 w 98"/>
              <a:gd name="T41" fmla="*/ 103040 h 99"/>
              <a:gd name="T42" fmla="*/ 102514 w 98"/>
              <a:gd name="T43" fmla="*/ 64010 h 99"/>
              <a:gd name="T44" fmla="*/ 39429 w 98"/>
              <a:gd name="T45" fmla="*/ 134264 h 99"/>
              <a:gd name="T46" fmla="*/ 39429 w 98"/>
              <a:gd name="T47" fmla="*/ 126458 h 99"/>
              <a:gd name="T48" fmla="*/ 47314 w 98"/>
              <a:gd name="T49" fmla="*/ 118652 h 99"/>
              <a:gd name="T50" fmla="*/ 102514 w 98"/>
              <a:gd name="T51" fmla="*/ 118652 h 99"/>
              <a:gd name="T52" fmla="*/ 102514 w 98"/>
              <a:gd name="T53" fmla="*/ 134264 h 99"/>
              <a:gd name="T54" fmla="*/ 39429 w 98"/>
              <a:gd name="T55" fmla="*/ 134264 h 9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98" h="99">
                <a:moveTo>
                  <a:pt x="91" y="0"/>
                </a:moveTo>
                <a:lnTo>
                  <a:pt x="0" y="92"/>
                </a:lnTo>
                <a:lnTo>
                  <a:pt x="7" y="99"/>
                </a:lnTo>
                <a:lnTo>
                  <a:pt x="17" y="89"/>
                </a:lnTo>
                <a:lnTo>
                  <a:pt x="18" y="92"/>
                </a:lnTo>
                <a:lnTo>
                  <a:pt x="20" y="94"/>
                </a:lnTo>
                <a:lnTo>
                  <a:pt x="23" y="95"/>
                </a:lnTo>
                <a:lnTo>
                  <a:pt x="25" y="95"/>
                </a:lnTo>
                <a:lnTo>
                  <a:pt x="65" y="95"/>
                </a:lnTo>
                <a:lnTo>
                  <a:pt x="69" y="94"/>
                </a:lnTo>
                <a:lnTo>
                  <a:pt x="72" y="93"/>
                </a:lnTo>
                <a:lnTo>
                  <a:pt x="74" y="89"/>
                </a:lnTo>
                <a:lnTo>
                  <a:pt x="75" y="86"/>
                </a:lnTo>
                <a:lnTo>
                  <a:pt x="75" y="31"/>
                </a:lnTo>
                <a:lnTo>
                  <a:pt x="98" y="8"/>
                </a:lnTo>
                <a:lnTo>
                  <a:pt x="91" y="0"/>
                </a:lnTo>
                <a:close/>
                <a:moveTo>
                  <a:pt x="65" y="41"/>
                </a:moveTo>
                <a:lnTo>
                  <a:pt x="65" y="66"/>
                </a:lnTo>
                <a:lnTo>
                  <a:pt x="40" y="66"/>
                </a:lnTo>
                <a:lnTo>
                  <a:pt x="65" y="41"/>
                </a:lnTo>
                <a:close/>
                <a:moveTo>
                  <a:pt x="25" y="86"/>
                </a:moveTo>
                <a:lnTo>
                  <a:pt x="25" y="81"/>
                </a:lnTo>
                <a:lnTo>
                  <a:pt x="30" y="76"/>
                </a:lnTo>
                <a:lnTo>
                  <a:pt x="65" y="76"/>
                </a:lnTo>
                <a:lnTo>
                  <a:pt x="65" y="86"/>
                </a:lnTo>
                <a:lnTo>
                  <a:pt x="25" y="8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91" name="Freeform 1252">
            <a:extLst>
              <a:ext uri="{FF2B5EF4-FFF2-40B4-BE49-F238E27FC236}">
                <a16:creationId xmlns:a16="http://schemas.microsoft.com/office/drawing/2014/main" id="{5E68FB53-2BD2-4832-B2A6-6BFD6D0526FF}"/>
              </a:ext>
            </a:extLst>
          </p:cNvPr>
          <p:cNvSpPr>
            <a:spLocks noEditPoints="1"/>
          </p:cNvSpPr>
          <p:nvPr/>
        </p:nvSpPr>
        <p:spPr bwMode="auto">
          <a:xfrm>
            <a:off x="3763434" y="3124200"/>
            <a:ext cx="124884" cy="205317"/>
          </a:xfrm>
          <a:custGeom>
            <a:avLst/>
            <a:gdLst>
              <a:gd name="T0" fmla="*/ 15612 w 60"/>
              <a:gd name="T1" fmla="*/ 108823 h 98"/>
              <a:gd name="T2" fmla="*/ 15612 w 60"/>
              <a:gd name="T3" fmla="*/ 45737 h 98"/>
              <a:gd name="T4" fmla="*/ 93672 w 60"/>
              <a:gd name="T5" fmla="*/ 45737 h 98"/>
              <a:gd name="T6" fmla="*/ 93672 w 60"/>
              <a:gd name="T7" fmla="*/ 15771 h 98"/>
              <a:gd name="T8" fmla="*/ 93672 w 60"/>
              <a:gd name="T9" fmla="*/ 15771 h 98"/>
              <a:gd name="T10" fmla="*/ 90550 w 60"/>
              <a:gd name="T11" fmla="*/ 9463 h 98"/>
              <a:gd name="T12" fmla="*/ 88988 w 60"/>
              <a:gd name="T13" fmla="*/ 3154 h 98"/>
              <a:gd name="T14" fmla="*/ 84305 w 60"/>
              <a:gd name="T15" fmla="*/ 1577 h 98"/>
              <a:gd name="T16" fmla="*/ 78060 w 60"/>
              <a:gd name="T17" fmla="*/ 0 h 98"/>
              <a:gd name="T18" fmla="*/ 15612 w 60"/>
              <a:gd name="T19" fmla="*/ 0 h 98"/>
              <a:gd name="T20" fmla="*/ 15612 w 60"/>
              <a:gd name="T21" fmla="*/ 0 h 98"/>
              <a:gd name="T22" fmla="*/ 10928 w 60"/>
              <a:gd name="T23" fmla="*/ 1577 h 98"/>
              <a:gd name="T24" fmla="*/ 4684 w 60"/>
              <a:gd name="T25" fmla="*/ 3154 h 98"/>
              <a:gd name="T26" fmla="*/ 3122 w 60"/>
              <a:gd name="T27" fmla="*/ 9463 h 98"/>
              <a:gd name="T28" fmla="*/ 0 w 60"/>
              <a:gd name="T29" fmla="*/ 15771 h 98"/>
              <a:gd name="T30" fmla="*/ 0 w 60"/>
              <a:gd name="T31" fmla="*/ 140366 h 98"/>
              <a:gd name="T32" fmla="*/ 0 w 60"/>
              <a:gd name="T33" fmla="*/ 140366 h 98"/>
              <a:gd name="T34" fmla="*/ 3122 w 60"/>
              <a:gd name="T35" fmla="*/ 145097 h 98"/>
              <a:gd name="T36" fmla="*/ 4684 w 60"/>
              <a:gd name="T37" fmla="*/ 151406 h 98"/>
              <a:gd name="T38" fmla="*/ 10928 w 60"/>
              <a:gd name="T39" fmla="*/ 152983 h 98"/>
              <a:gd name="T40" fmla="*/ 15612 w 60"/>
              <a:gd name="T41" fmla="*/ 154560 h 98"/>
              <a:gd name="T42" fmla="*/ 78060 w 60"/>
              <a:gd name="T43" fmla="*/ 154560 h 98"/>
              <a:gd name="T44" fmla="*/ 78060 w 60"/>
              <a:gd name="T45" fmla="*/ 154560 h 98"/>
              <a:gd name="T46" fmla="*/ 84305 w 60"/>
              <a:gd name="T47" fmla="*/ 152983 h 98"/>
              <a:gd name="T48" fmla="*/ 88988 w 60"/>
              <a:gd name="T49" fmla="*/ 151406 h 98"/>
              <a:gd name="T50" fmla="*/ 90550 w 60"/>
              <a:gd name="T51" fmla="*/ 145097 h 98"/>
              <a:gd name="T52" fmla="*/ 93672 w 60"/>
              <a:gd name="T53" fmla="*/ 140366 h 98"/>
              <a:gd name="T54" fmla="*/ 93672 w 60"/>
              <a:gd name="T55" fmla="*/ 108823 h 98"/>
              <a:gd name="T56" fmla="*/ 15612 w 60"/>
              <a:gd name="T57" fmla="*/ 108823 h 98"/>
              <a:gd name="T58" fmla="*/ 78060 w 60"/>
              <a:gd name="T59" fmla="*/ 15771 h 98"/>
              <a:gd name="T60" fmla="*/ 78060 w 60"/>
              <a:gd name="T61" fmla="*/ 31543 h 98"/>
              <a:gd name="T62" fmla="*/ 15612 w 60"/>
              <a:gd name="T63" fmla="*/ 31543 h 98"/>
              <a:gd name="T64" fmla="*/ 15612 w 60"/>
              <a:gd name="T65" fmla="*/ 15771 h 98"/>
              <a:gd name="T66" fmla="*/ 78060 w 60"/>
              <a:gd name="T67" fmla="*/ 15771 h 98"/>
              <a:gd name="T68" fmla="*/ 15612 w 60"/>
              <a:gd name="T69" fmla="*/ 140366 h 98"/>
              <a:gd name="T70" fmla="*/ 15612 w 60"/>
              <a:gd name="T71" fmla="*/ 124594 h 98"/>
              <a:gd name="T72" fmla="*/ 78060 w 60"/>
              <a:gd name="T73" fmla="*/ 124594 h 98"/>
              <a:gd name="T74" fmla="*/ 78060 w 60"/>
              <a:gd name="T75" fmla="*/ 140366 h 98"/>
              <a:gd name="T76" fmla="*/ 15612 w 60"/>
              <a:gd name="T77" fmla="*/ 140366 h 9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0" h="98">
                <a:moveTo>
                  <a:pt x="10" y="69"/>
                </a:moveTo>
                <a:lnTo>
                  <a:pt x="10" y="29"/>
                </a:lnTo>
                <a:lnTo>
                  <a:pt x="60" y="29"/>
                </a:lnTo>
                <a:lnTo>
                  <a:pt x="60" y="10"/>
                </a:lnTo>
                <a:lnTo>
                  <a:pt x="58" y="6"/>
                </a:lnTo>
                <a:lnTo>
                  <a:pt x="57" y="2"/>
                </a:lnTo>
                <a:lnTo>
                  <a:pt x="54" y="1"/>
                </a:lnTo>
                <a:lnTo>
                  <a:pt x="50" y="0"/>
                </a:lnTo>
                <a:lnTo>
                  <a:pt x="10" y="0"/>
                </a:lnTo>
                <a:lnTo>
                  <a:pt x="7" y="1"/>
                </a:lnTo>
                <a:lnTo>
                  <a:pt x="3" y="2"/>
                </a:lnTo>
                <a:lnTo>
                  <a:pt x="2" y="6"/>
                </a:lnTo>
                <a:lnTo>
                  <a:pt x="0" y="10"/>
                </a:lnTo>
                <a:lnTo>
                  <a:pt x="0" y="89"/>
                </a:lnTo>
                <a:lnTo>
                  <a:pt x="2" y="92"/>
                </a:lnTo>
                <a:lnTo>
                  <a:pt x="3" y="96"/>
                </a:lnTo>
                <a:lnTo>
                  <a:pt x="7" y="97"/>
                </a:lnTo>
                <a:lnTo>
                  <a:pt x="10" y="98"/>
                </a:lnTo>
                <a:lnTo>
                  <a:pt x="50" y="98"/>
                </a:lnTo>
                <a:lnTo>
                  <a:pt x="54" y="97"/>
                </a:lnTo>
                <a:lnTo>
                  <a:pt x="57" y="96"/>
                </a:lnTo>
                <a:lnTo>
                  <a:pt x="58" y="92"/>
                </a:lnTo>
                <a:lnTo>
                  <a:pt x="60" y="89"/>
                </a:lnTo>
                <a:lnTo>
                  <a:pt x="60" y="69"/>
                </a:lnTo>
                <a:lnTo>
                  <a:pt x="10" y="69"/>
                </a:lnTo>
                <a:close/>
                <a:moveTo>
                  <a:pt x="50" y="10"/>
                </a:moveTo>
                <a:lnTo>
                  <a:pt x="50" y="20"/>
                </a:lnTo>
                <a:lnTo>
                  <a:pt x="10" y="20"/>
                </a:lnTo>
                <a:lnTo>
                  <a:pt x="10" y="10"/>
                </a:lnTo>
                <a:lnTo>
                  <a:pt x="50" y="10"/>
                </a:lnTo>
                <a:close/>
                <a:moveTo>
                  <a:pt x="10" y="89"/>
                </a:moveTo>
                <a:lnTo>
                  <a:pt x="10" y="79"/>
                </a:lnTo>
                <a:lnTo>
                  <a:pt x="50" y="79"/>
                </a:lnTo>
                <a:lnTo>
                  <a:pt x="50" y="89"/>
                </a:lnTo>
                <a:lnTo>
                  <a:pt x="10" y="8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92" name="Freeform 1253">
            <a:extLst>
              <a:ext uri="{FF2B5EF4-FFF2-40B4-BE49-F238E27FC236}">
                <a16:creationId xmlns:a16="http://schemas.microsoft.com/office/drawing/2014/main" id="{98E16157-45DF-4256-9776-34801506E6B7}"/>
              </a:ext>
            </a:extLst>
          </p:cNvPr>
          <p:cNvSpPr>
            <a:spLocks/>
          </p:cNvSpPr>
          <p:nvPr/>
        </p:nvSpPr>
        <p:spPr bwMode="auto">
          <a:xfrm>
            <a:off x="3820584" y="3155952"/>
            <a:ext cx="118533" cy="105833"/>
          </a:xfrm>
          <a:custGeom>
            <a:avLst/>
            <a:gdLst>
              <a:gd name="T0" fmla="*/ 12274 w 58"/>
              <a:gd name="T1" fmla="*/ 34124 h 49"/>
              <a:gd name="T2" fmla="*/ 0 w 58"/>
              <a:gd name="T3" fmla="*/ 50374 h 49"/>
              <a:gd name="T4" fmla="*/ 38358 w 58"/>
              <a:gd name="T5" fmla="*/ 79623 h 49"/>
              <a:gd name="T6" fmla="*/ 88990 w 58"/>
              <a:gd name="T7" fmla="*/ 11375 h 49"/>
              <a:gd name="T8" fmla="*/ 73647 w 58"/>
              <a:gd name="T9" fmla="*/ 0 h 49"/>
              <a:gd name="T10" fmla="*/ 35289 w 58"/>
              <a:gd name="T11" fmla="*/ 51999 h 49"/>
              <a:gd name="T12" fmla="*/ 12274 w 58"/>
              <a:gd name="T13" fmla="*/ 34124 h 4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8" h="49">
                <a:moveTo>
                  <a:pt x="8" y="21"/>
                </a:moveTo>
                <a:lnTo>
                  <a:pt x="0" y="31"/>
                </a:lnTo>
                <a:lnTo>
                  <a:pt x="25" y="49"/>
                </a:lnTo>
                <a:lnTo>
                  <a:pt x="58" y="7"/>
                </a:lnTo>
                <a:lnTo>
                  <a:pt x="48" y="0"/>
                </a:lnTo>
                <a:lnTo>
                  <a:pt x="23" y="32"/>
                </a:lnTo>
                <a:lnTo>
                  <a:pt x="8" y="2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93" name="Freeform 1254">
            <a:extLst>
              <a:ext uri="{FF2B5EF4-FFF2-40B4-BE49-F238E27FC236}">
                <a16:creationId xmlns:a16="http://schemas.microsoft.com/office/drawing/2014/main" id="{EE6684D9-8A1F-4525-806E-01CE565F1C7D}"/>
              </a:ext>
            </a:extLst>
          </p:cNvPr>
          <p:cNvSpPr>
            <a:spLocks noEditPoints="1"/>
          </p:cNvSpPr>
          <p:nvPr/>
        </p:nvSpPr>
        <p:spPr bwMode="auto">
          <a:xfrm>
            <a:off x="4732867" y="3124200"/>
            <a:ext cx="118533" cy="205317"/>
          </a:xfrm>
          <a:custGeom>
            <a:avLst/>
            <a:gdLst>
              <a:gd name="T0" fmla="*/ 88990 w 59"/>
              <a:gd name="T1" fmla="*/ 45737 h 98"/>
              <a:gd name="T2" fmla="*/ 88990 w 59"/>
              <a:gd name="T3" fmla="*/ 15771 h 98"/>
              <a:gd name="T4" fmla="*/ 88990 w 59"/>
              <a:gd name="T5" fmla="*/ 15771 h 98"/>
              <a:gd name="T6" fmla="*/ 87482 w 59"/>
              <a:gd name="T7" fmla="*/ 9463 h 98"/>
              <a:gd name="T8" fmla="*/ 85973 w 59"/>
              <a:gd name="T9" fmla="*/ 3154 h 98"/>
              <a:gd name="T10" fmla="*/ 79940 w 59"/>
              <a:gd name="T11" fmla="*/ 1577 h 98"/>
              <a:gd name="T12" fmla="*/ 75415 w 59"/>
              <a:gd name="T13" fmla="*/ 0 h 98"/>
              <a:gd name="T14" fmla="*/ 15083 w 59"/>
              <a:gd name="T15" fmla="*/ 0 h 98"/>
              <a:gd name="T16" fmla="*/ 15083 w 59"/>
              <a:gd name="T17" fmla="*/ 0 h 98"/>
              <a:gd name="T18" fmla="*/ 9050 w 59"/>
              <a:gd name="T19" fmla="*/ 1577 h 98"/>
              <a:gd name="T20" fmla="*/ 4525 w 59"/>
              <a:gd name="T21" fmla="*/ 3154 h 98"/>
              <a:gd name="T22" fmla="*/ 1508 w 59"/>
              <a:gd name="T23" fmla="*/ 9463 h 98"/>
              <a:gd name="T24" fmla="*/ 0 w 59"/>
              <a:gd name="T25" fmla="*/ 15771 h 98"/>
              <a:gd name="T26" fmla="*/ 0 w 59"/>
              <a:gd name="T27" fmla="*/ 140366 h 98"/>
              <a:gd name="T28" fmla="*/ 0 w 59"/>
              <a:gd name="T29" fmla="*/ 140366 h 98"/>
              <a:gd name="T30" fmla="*/ 1508 w 59"/>
              <a:gd name="T31" fmla="*/ 145097 h 98"/>
              <a:gd name="T32" fmla="*/ 4525 w 59"/>
              <a:gd name="T33" fmla="*/ 151406 h 98"/>
              <a:gd name="T34" fmla="*/ 9050 w 59"/>
              <a:gd name="T35" fmla="*/ 152983 h 98"/>
              <a:gd name="T36" fmla="*/ 15083 w 59"/>
              <a:gd name="T37" fmla="*/ 154560 h 98"/>
              <a:gd name="T38" fmla="*/ 75415 w 59"/>
              <a:gd name="T39" fmla="*/ 154560 h 98"/>
              <a:gd name="T40" fmla="*/ 75415 w 59"/>
              <a:gd name="T41" fmla="*/ 154560 h 98"/>
              <a:gd name="T42" fmla="*/ 79940 w 59"/>
              <a:gd name="T43" fmla="*/ 152983 h 98"/>
              <a:gd name="T44" fmla="*/ 85973 w 59"/>
              <a:gd name="T45" fmla="*/ 151406 h 98"/>
              <a:gd name="T46" fmla="*/ 87482 w 59"/>
              <a:gd name="T47" fmla="*/ 145097 h 98"/>
              <a:gd name="T48" fmla="*/ 88990 w 59"/>
              <a:gd name="T49" fmla="*/ 140366 h 98"/>
              <a:gd name="T50" fmla="*/ 88990 w 59"/>
              <a:gd name="T51" fmla="*/ 108823 h 98"/>
              <a:gd name="T52" fmla="*/ 15083 w 59"/>
              <a:gd name="T53" fmla="*/ 108823 h 98"/>
              <a:gd name="T54" fmla="*/ 15083 w 59"/>
              <a:gd name="T55" fmla="*/ 45737 h 98"/>
              <a:gd name="T56" fmla="*/ 88990 w 59"/>
              <a:gd name="T57" fmla="*/ 45737 h 98"/>
              <a:gd name="T58" fmla="*/ 75415 w 59"/>
              <a:gd name="T59" fmla="*/ 15771 h 98"/>
              <a:gd name="T60" fmla="*/ 75415 w 59"/>
              <a:gd name="T61" fmla="*/ 31543 h 98"/>
              <a:gd name="T62" fmla="*/ 15083 w 59"/>
              <a:gd name="T63" fmla="*/ 31543 h 98"/>
              <a:gd name="T64" fmla="*/ 15083 w 59"/>
              <a:gd name="T65" fmla="*/ 15771 h 98"/>
              <a:gd name="T66" fmla="*/ 75415 w 59"/>
              <a:gd name="T67" fmla="*/ 15771 h 98"/>
              <a:gd name="T68" fmla="*/ 75415 w 59"/>
              <a:gd name="T69" fmla="*/ 124594 h 98"/>
              <a:gd name="T70" fmla="*/ 75415 w 59"/>
              <a:gd name="T71" fmla="*/ 140366 h 98"/>
              <a:gd name="T72" fmla="*/ 15083 w 59"/>
              <a:gd name="T73" fmla="*/ 140366 h 98"/>
              <a:gd name="T74" fmla="*/ 15083 w 59"/>
              <a:gd name="T75" fmla="*/ 124594 h 98"/>
              <a:gd name="T76" fmla="*/ 75415 w 59"/>
              <a:gd name="T77" fmla="*/ 124594 h 9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59" h="98">
                <a:moveTo>
                  <a:pt x="59" y="29"/>
                </a:moveTo>
                <a:lnTo>
                  <a:pt x="59" y="10"/>
                </a:lnTo>
                <a:lnTo>
                  <a:pt x="58" y="6"/>
                </a:lnTo>
                <a:lnTo>
                  <a:pt x="57" y="2"/>
                </a:lnTo>
                <a:lnTo>
                  <a:pt x="53" y="1"/>
                </a:lnTo>
                <a:lnTo>
                  <a:pt x="50" y="0"/>
                </a:lnTo>
                <a:lnTo>
                  <a:pt x="10" y="0"/>
                </a:lnTo>
                <a:lnTo>
                  <a:pt x="6" y="1"/>
                </a:lnTo>
                <a:lnTo>
                  <a:pt x="3" y="2"/>
                </a:lnTo>
                <a:lnTo>
                  <a:pt x="1" y="6"/>
                </a:lnTo>
                <a:lnTo>
                  <a:pt x="0" y="10"/>
                </a:lnTo>
                <a:lnTo>
                  <a:pt x="0" y="89"/>
                </a:lnTo>
                <a:lnTo>
                  <a:pt x="1" y="92"/>
                </a:lnTo>
                <a:lnTo>
                  <a:pt x="3" y="96"/>
                </a:lnTo>
                <a:lnTo>
                  <a:pt x="6" y="97"/>
                </a:lnTo>
                <a:lnTo>
                  <a:pt x="10" y="98"/>
                </a:lnTo>
                <a:lnTo>
                  <a:pt x="50" y="98"/>
                </a:lnTo>
                <a:lnTo>
                  <a:pt x="53" y="97"/>
                </a:lnTo>
                <a:lnTo>
                  <a:pt x="57" y="96"/>
                </a:lnTo>
                <a:lnTo>
                  <a:pt x="58" y="92"/>
                </a:lnTo>
                <a:lnTo>
                  <a:pt x="59" y="89"/>
                </a:lnTo>
                <a:lnTo>
                  <a:pt x="59" y="69"/>
                </a:lnTo>
                <a:lnTo>
                  <a:pt x="10" y="69"/>
                </a:lnTo>
                <a:lnTo>
                  <a:pt x="10" y="29"/>
                </a:lnTo>
                <a:lnTo>
                  <a:pt x="59" y="29"/>
                </a:lnTo>
                <a:close/>
                <a:moveTo>
                  <a:pt x="50" y="10"/>
                </a:moveTo>
                <a:lnTo>
                  <a:pt x="50" y="20"/>
                </a:lnTo>
                <a:lnTo>
                  <a:pt x="10" y="20"/>
                </a:lnTo>
                <a:lnTo>
                  <a:pt x="10" y="10"/>
                </a:lnTo>
                <a:lnTo>
                  <a:pt x="50" y="10"/>
                </a:lnTo>
                <a:close/>
                <a:moveTo>
                  <a:pt x="50" y="79"/>
                </a:moveTo>
                <a:lnTo>
                  <a:pt x="50" y="89"/>
                </a:lnTo>
                <a:lnTo>
                  <a:pt x="10" y="89"/>
                </a:lnTo>
                <a:lnTo>
                  <a:pt x="10" y="79"/>
                </a:lnTo>
                <a:lnTo>
                  <a:pt x="50" y="7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94" name="Freeform 1255">
            <a:extLst>
              <a:ext uri="{FF2B5EF4-FFF2-40B4-BE49-F238E27FC236}">
                <a16:creationId xmlns:a16="http://schemas.microsoft.com/office/drawing/2014/main" id="{CDF0D9E6-CDEF-4DEF-B8DE-A754968A232F}"/>
              </a:ext>
            </a:extLst>
          </p:cNvPr>
          <p:cNvSpPr>
            <a:spLocks/>
          </p:cNvSpPr>
          <p:nvPr/>
        </p:nvSpPr>
        <p:spPr bwMode="auto">
          <a:xfrm>
            <a:off x="4845051" y="3124201"/>
            <a:ext cx="74083" cy="124884"/>
          </a:xfrm>
          <a:custGeom>
            <a:avLst/>
            <a:gdLst>
              <a:gd name="T0" fmla="*/ 22785 w 37"/>
              <a:gd name="T1" fmla="*/ 0 h 58"/>
              <a:gd name="T2" fmla="*/ 22785 w 37"/>
              <a:gd name="T3" fmla="*/ 61371 h 58"/>
              <a:gd name="T4" fmla="*/ 22785 w 37"/>
              <a:gd name="T5" fmla="*/ 61371 h 58"/>
              <a:gd name="T6" fmla="*/ 19747 w 37"/>
              <a:gd name="T7" fmla="*/ 61371 h 58"/>
              <a:gd name="T8" fmla="*/ 19747 w 37"/>
              <a:gd name="T9" fmla="*/ 61371 h 58"/>
              <a:gd name="T10" fmla="*/ 12152 w 37"/>
              <a:gd name="T11" fmla="*/ 62986 h 58"/>
              <a:gd name="T12" fmla="*/ 6076 w 37"/>
              <a:gd name="T13" fmla="*/ 66216 h 58"/>
              <a:gd name="T14" fmla="*/ 3038 w 37"/>
              <a:gd name="T15" fmla="*/ 71062 h 58"/>
              <a:gd name="T16" fmla="*/ 0 w 37"/>
              <a:gd name="T17" fmla="*/ 77522 h 58"/>
              <a:gd name="T18" fmla="*/ 0 w 37"/>
              <a:gd name="T19" fmla="*/ 77522 h 58"/>
              <a:gd name="T20" fmla="*/ 3038 w 37"/>
              <a:gd name="T21" fmla="*/ 83982 h 58"/>
              <a:gd name="T22" fmla="*/ 6076 w 37"/>
              <a:gd name="T23" fmla="*/ 90442 h 58"/>
              <a:gd name="T24" fmla="*/ 12152 w 37"/>
              <a:gd name="T25" fmla="*/ 92057 h 58"/>
              <a:gd name="T26" fmla="*/ 19747 w 37"/>
              <a:gd name="T27" fmla="*/ 93672 h 58"/>
              <a:gd name="T28" fmla="*/ 19747 w 37"/>
              <a:gd name="T29" fmla="*/ 93672 h 58"/>
              <a:gd name="T30" fmla="*/ 27342 w 37"/>
              <a:gd name="T31" fmla="*/ 92057 h 58"/>
              <a:gd name="T32" fmla="*/ 31899 w 37"/>
              <a:gd name="T33" fmla="*/ 90442 h 58"/>
              <a:gd name="T34" fmla="*/ 36456 w 37"/>
              <a:gd name="T35" fmla="*/ 83982 h 58"/>
              <a:gd name="T36" fmla="*/ 37975 w 37"/>
              <a:gd name="T37" fmla="*/ 77522 h 58"/>
              <a:gd name="T38" fmla="*/ 37975 w 37"/>
              <a:gd name="T39" fmla="*/ 27456 h 58"/>
              <a:gd name="T40" fmla="*/ 50127 w 37"/>
              <a:gd name="T41" fmla="*/ 35531 h 58"/>
              <a:gd name="T42" fmla="*/ 56203 w 37"/>
              <a:gd name="T43" fmla="*/ 24226 h 58"/>
              <a:gd name="T44" fmla="*/ 22785 w 37"/>
              <a:gd name="T45" fmla="*/ 0 h 5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7" h="58">
                <a:moveTo>
                  <a:pt x="15" y="0"/>
                </a:moveTo>
                <a:lnTo>
                  <a:pt x="15" y="38"/>
                </a:lnTo>
                <a:lnTo>
                  <a:pt x="13" y="38"/>
                </a:lnTo>
                <a:lnTo>
                  <a:pt x="8" y="39"/>
                </a:lnTo>
                <a:lnTo>
                  <a:pt x="4" y="41"/>
                </a:lnTo>
                <a:lnTo>
                  <a:pt x="2" y="44"/>
                </a:lnTo>
                <a:lnTo>
                  <a:pt x="0" y="48"/>
                </a:lnTo>
                <a:lnTo>
                  <a:pt x="2" y="52"/>
                </a:lnTo>
                <a:lnTo>
                  <a:pt x="4" y="56"/>
                </a:lnTo>
                <a:lnTo>
                  <a:pt x="8" y="57"/>
                </a:lnTo>
                <a:lnTo>
                  <a:pt x="13" y="58"/>
                </a:lnTo>
                <a:lnTo>
                  <a:pt x="18" y="57"/>
                </a:lnTo>
                <a:lnTo>
                  <a:pt x="21" y="56"/>
                </a:lnTo>
                <a:lnTo>
                  <a:pt x="24" y="52"/>
                </a:lnTo>
                <a:lnTo>
                  <a:pt x="25" y="48"/>
                </a:lnTo>
                <a:lnTo>
                  <a:pt x="25" y="17"/>
                </a:lnTo>
                <a:lnTo>
                  <a:pt x="33" y="22"/>
                </a:lnTo>
                <a:lnTo>
                  <a:pt x="37" y="15"/>
                </a:lnTo>
                <a:lnTo>
                  <a:pt x="1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95" name="Freeform 1256">
            <a:extLst>
              <a:ext uri="{FF2B5EF4-FFF2-40B4-BE49-F238E27FC236}">
                <a16:creationId xmlns:a16="http://schemas.microsoft.com/office/drawing/2014/main" id="{D698126E-40B6-4BB8-AE61-9FF16A521DCC}"/>
              </a:ext>
            </a:extLst>
          </p:cNvPr>
          <p:cNvSpPr>
            <a:spLocks noEditPoints="1"/>
          </p:cNvSpPr>
          <p:nvPr/>
        </p:nvSpPr>
        <p:spPr bwMode="auto">
          <a:xfrm>
            <a:off x="5255684" y="3124200"/>
            <a:ext cx="143933" cy="205317"/>
          </a:xfrm>
          <a:custGeom>
            <a:avLst/>
            <a:gdLst>
              <a:gd name="T0" fmla="*/ 84306 w 69"/>
              <a:gd name="T1" fmla="*/ 23657 h 98"/>
              <a:gd name="T2" fmla="*/ 84306 w 69"/>
              <a:gd name="T3" fmla="*/ 7886 h 98"/>
              <a:gd name="T4" fmla="*/ 82745 w 69"/>
              <a:gd name="T5" fmla="*/ 1577 h 98"/>
              <a:gd name="T6" fmla="*/ 76500 w 69"/>
              <a:gd name="T7" fmla="*/ 0 h 98"/>
              <a:gd name="T8" fmla="*/ 31224 w 69"/>
              <a:gd name="T9" fmla="*/ 0 h 98"/>
              <a:gd name="T10" fmla="*/ 24979 w 69"/>
              <a:gd name="T11" fmla="*/ 1577 h 98"/>
              <a:gd name="T12" fmla="*/ 23418 w 69"/>
              <a:gd name="T13" fmla="*/ 7886 h 98"/>
              <a:gd name="T14" fmla="*/ 7806 w 69"/>
              <a:gd name="T15" fmla="*/ 23657 h 98"/>
              <a:gd name="T16" fmla="*/ 3122 w 69"/>
              <a:gd name="T17" fmla="*/ 23657 h 98"/>
              <a:gd name="T18" fmla="*/ 0 w 69"/>
              <a:gd name="T19" fmla="*/ 26811 h 98"/>
              <a:gd name="T20" fmla="*/ 0 w 69"/>
              <a:gd name="T21" fmla="*/ 140366 h 98"/>
              <a:gd name="T22" fmla="*/ 1561 w 69"/>
              <a:gd name="T23" fmla="*/ 145097 h 98"/>
              <a:gd name="T24" fmla="*/ 9367 w 69"/>
              <a:gd name="T25" fmla="*/ 152983 h 98"/>
              <a:gd name="T26" fmla="*/ 92112 w 69"/>
              <a:gd name="T27" fmla="*/ 154560 h 98"/>
              <a:gd name="T28" fmla="*/ 98357 w 69"/>
              <a:gd name="T29" fmla="*/ 152983 h 98"/>
              <a:gd name="T30" fmla="*/ 106163 w 69"/>
              <a:gd name="T31" fmla="*/ 145097 h 98"/>
              <a:gd name="T32" fmla="*/ 107724 w 69"/>
              <a:gd name="T33" fmla="*/ 31543 h 98"/>
              <a:gd name="T34" fmla="*/ 107724 w 69"/>
              <a:gd name="T35" fmla="*/ 26811 h 98"/>
              <a:gd name="T36" fmla="*/ 103040 w 69"/>
              <a:gd name="T37" fmla="*/ 23657 h 98"/>
              <a:gd name="T38" fmla="*/ 99918 w 69"/>
              <a:gd name="T39" fmla="*/ 23657 h 98"/>
              <a:gd name="T40" fmla="*/ 31224 w 69"/>
              <a:gd name="T41" fmla="*/ 37851 h 98"/>
              <a:gd name="T42" fmla="*/ 35908 w 69"/>
              <a:gd name="T43" fmla="*/ 36274 h 98"/>
              <a:gd name="T44" fmla="*/ 37469 w 69"/>
              <a:gd name="T45" fmla="*/ 31543 h 98"/>
              <a:gd name="T46" fmla="*/ 68694 w 69"/>
              <a:gd name="T47" fmla="*/ 15771 h 98"/>
              <a:gd name="T48" fmla="*/ 68694 w 69"/>
              <a:gd name="T49" fmla="*/ 31543 h 98"/>
              <a:gd name="T50" fmla="*/ 70255 w 69"/>
              <a:gd name="T51" fmla="*/ 36274 h 98"/>
              <a:gd name="T52" fmla="*/ 76500 w 69"/>
              <a:gd name="T53" fmla="*/ 37851 h 98"/>
              <a:gd name="T54" fmla="*/ 92112 w 69"/>
              <a:gd name="T55" fmla="*/ 61509 h 98"/>
              <a:gd name="T56" fmla="*/ 15612 w 69"/>
              <a:gd name="T57" fmla="*/ 37851 h 98"/>
              <a:gd name="T58" fmla="*/ 15612 w 69"/>
              <a:gd name="T59" fmla="*/ 140366 h 98"/>
              <a:gd name="T60" fmla="*/ 92112 w 69"/>
              <a:gd name="T61" fmla="*/ 77280 h 98"/>
              <a:gd name="T62" fmla="*/ 15612 w 69"/>
              <a:gd name="T63" fmla="*/ 140366 h 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9" h="98">
                <a:moveTo>
                  <a:pt x="64" y="15"/>
                </a:moveTo>
                <a:lnTo>
                  <a:pt x="54" y="15"/>
                </a:lnTo>
                <a:lnTo>
                  <a:pt x="54" y="5"/>
                </a:lnTo>
                <a:lnTo>
                  <a:pt x="54" y="2"/>
                </a:lnTo>
                <a:lnTo>
                  <a:pt x="53" y="1"/>
                </a:lnTo>
                <a:lnTo>
                  <a:pt x="52" y="0"/>
                </a:lnTo>
                <a:lnTo>
                  <a:pt x="49" y="0"/>
                </a:lnTo>
                <a:lnTo>
                  <a:pt x="20" y="0"/>
                </a:lnTo>
                <a:lnTo>
                  <a:pt x="17" y="0"/>
                </a:lnTo>
                <a:lnTo>
                  <a:pt x="16" y="1"/>
                </a:lnTo>
                <a:lnTo>
                  <a:pt x="15" y="2"/>
                </a:lnTo>
                <a:lnTo>
                  <a:pt x="15" y="5"/>
                </a:lnTo>
                <a:lnTo>
                  <a:pt x="15" y="15"/>
                </a:lnTo>
                <a:lnTo>
                  <a:pt x="5" y="15"/>
                </a:lnTo>
                <a:lnTo>
                  <a:pt x="2" y="15"/>
                </a:lnTo>
                <a:lnTo>
                  <a:pt x="1" y="16"/>
                </a:lnTo>
                <a:lnTo>
                  <a:pt x="0" y="17"/>
                </a:lnTo>
                <a:lnTo>
                  <a:pt x="0" y="20"/>
                </a:lnTo>
                <a:lnTo>
                  <a:pt x="0" y="89"/>
                </a:lnTo>
                <a:lnTo>
                  <a:pt x="1" y="92"/>
                </a:lnTo>
                <a:lnTo>
                  <a:pt x="2" y="96"/>
                </a:lnTo>
                <a:lnTo>
                  <a:pt x="6" y="97"/>
                </a:lnTo>
                <a:lnTo>
                  <a:pt x="10" y="98"/>
                </a:lnTo>
                <a:lnTo>
                  <a:pt x="59" y="98"/>
                </a:lnTo>
                <a:lnTo>
                  <a:pt x="63" y="97"/>
                </a:lnTo>
                <a:lnTo>
                  <a:pt x="66" y="96"/>
                </a:lnTo>
                <a:lnTo>
                  <a:pt x="68" y="92"/>
                </a:lnTo>
                <a:lnTo>
                  <a:pt x="69" y="89"/>
                </a:lnTo>
                <a:lnTo>
                  <a:pt x="69" y="20"/>
                </a:lnTo>
                <a:lnTo>
                  <a:pt x="69" y="17"/>
                </a:lnTo>
                <a:lnTo>
                  <a:pt x="68" y="16"/>
                </a:lnTo>
                <a:lnTo>
                  <a:pt x="66" y="15"/>
                </a:lnTo>
                <a:lnTo>
                  <a:pt x="64" y="15"/>
                </a:lnTo>
                <a:close/>
                <a:moveTo>
                  <a:pt x="20" y="24"/>
                </a:moveTo>
                <a:lnTo>
                  <a:pt x="20" y="24"/>
                </a:lnTo>
                <a:lnTo>
                  <a:pt x="22" y="24"/>
                </a:lnTo>
                <a:lnTo>
                  <a:pt x="23" y="23"/>
                </a:lnTo>
                <a:lnTo>
                  <a:pt x="24" y="22"/>
                </a:lnTo>
                <a:lnTo>
                  <a:pt x="24" y="20"/>
                </a:lnTo>
                <a:lnTo>
                  <a:pt x="24" y="10"/>
                </a:lnTo>
                <a:lnTo>
                  <a:pt x="44" y="10"/>
                </a:lnTo>
                <a:lnTo>
                  <a:pt x="44" y="20"/>
                </a:lnTo>
                <a:lnTo>
                  <a:pt x="44" y="22"/>
                </a:lnTo>
                <a:lnTo>
                  <a:pt x="45" y="23"/>
                </a:lnTo>
                <a:lnTo>
                  <a:pt x="47" y="24"/>
                </a:lnTo>
                <a:lnTo>
                  <a:pt x="49" y="24"/>
                </a:lnTo>
                <a:lnTo>
                  <a:pt x="59" y="24"/>
                </a:lnTo>
                <a:lnTo>
                  <a:pt x="59" y="39"/>
                </a:lnTo>
                <a:lnTo>
                  <a:pt x="10" y="39"/>
                </a:lnTo>
                <a:lnTo>
                  <a:pt x="10" y="24"/>
                </a:lnTo>
                <a:lnTo>
                  <a:pt x="20" y="24"/>
                </a:lnTo>
                <a:close/>
                <a:moveTo>
                  <a:pt x="10" y="89"/>
                </a:moveTo>
                <a:lnTo>
                  <a:pt x="10" y="49"/>
                </a:lnTo>
                <a:lnTo>
                  <a:pt x="59" y="49"/>
                </a:lnTo>
                <a:lnTo>
                  <a:pt x="59" y="89"/>
                </a:lnTo>
                <a:lnTo>
                  <a:pt x="10" y="8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96" name="Freeform 1257">
            <a:extLst>
              <a:ext uri="{FF2B5EF4-FFF2-40B4-BE49-F238E27FC236}">
                <a16:creationId xmlns:a16="http://schemas.microsoft.com/office/drawing/2014/main" id="{D7D3B27F-13F8-4240-84C6-F3C638808DE9}"/>
              </a:ext>
            </a:extLst>
          </p:cNvPr>
          <p:cNvSpPr>
            <a:spLocks noEditPoints="1"/>
          </p:cNvSpPr>
          <p:nvPr/>
        </p:nvSpPr>
        <p:spPr bwMode="auto">
          <a:xfrm>
            <a:off x="1310218" y="3617385"/>
            <a:ext cx="143933" cy="205316"/>
          </a:xfrm>
          <a:custGeom>
            <a:avLst/>
            <a:gdLst>
              <a:gd name="T0" fmla="*/ 100029 w 70"/>
              <a:gd name="T1" fmla="*/ 23418 h 99"/>
              <a:gd name="T2" fmla="*/ 84640 w 70"/>
              <a:gd name="T3" fmla="*/ 23418 h 99"/>
              <a:gd name="T4" fmla="*/ 84640 w 70"/>
              <a:gd name="T5" fmla="*/ 7806 h 99"/>
              <a:gd name="T6" fmla="*/ 84640 w 70"/>
              <a:gd name="T7" fmla="*/ 7806 h 99"/>
              <a:gd name="T8" fmla="*/ 84640 w 70"/>
              <a:gd name="T9" fmla="*/ 4684 h 99"/>
              <a:gd name="T10" fmla="*/ 81562 w 70"/>
              <a:gd name="T11" fmla="*/ 3122 h 99"/>
              <a:gd name="T12" fmla="*/ 80024 w 70"/>
              <a:gd name="T13" fmla="*/ 0 h 99"/>
              <a:gd name="T14" fmla="*/ 76946 w 70"/>
              <a:gd name="T15" fmla="*/ 0 h 99"/>
              <a:gd name="T16" fmla="*/ 30778 w 70"/>
              <a:gd name="T17" fmla="*/ 0 h 99"/>
              <a:gd name="T18" fmla="*/ 30778 w 70"/>
              <a:gd name="T19" fmla="*/ 0 h 99"/>
              <a:gd name="T20" fmla="*/ 27700 w 70"/>
              <a:gd name="T21" fmla="*/ 0 h 99"/>
              <a:gd name="T22" fmla="*/ 24623 w 70"/>
              <a:gd name="T23" fmla="*/ 3122 h 99"/>
              <a:gd name="T24" fmla="*/ 23084 w 70"/>
              <a:gd name="T25" fmla="*/ 4684 h 99"/>
              <a:gd name="T26" fmla="*/ 23084 w 70"/>
              <a:gd name="T27" fmla="*/ 7806 h 99"/>
              <a:gd name="T28" fmla="*/ 23084 w 70"/>
              <a:gd name="T29" fmla="*/ 23418 h 99"/>
              <a:gd name="T30" fmla="*/ 7695 w 70"/>
              <a:gd name="T31" fmla="*/ 23418 h 99"/>
              <a:gd name="T32" fmla="*/ 7695 w 70"/>
              <a:gd name="T33" fmla="*/ 23418 h 99"/>
              <a:gd name="T34" fmla="*/ 4617 w 70"/>
              <a:gd name="T35" fmla="*/ 23418 h 99"/>
              <a:gd name="T36" fmla="*/ 3078 w 70"/>
              <a:gd name="T37" fmla="*/ 26541 h 99"/>
              <a:gd name="T38" fmla="*/ 0 w 70"/>
              <a:gd name="T39" fmla="*/ 28102 h 99"/>
              <a:gd name="T40" fmla="*/ 0 w 70"/>
              <a:gd name="T41" fmla="*/ 31224 h 99"/>
              <a:gd name="T42" fmla="*/ 0 w 70"/>
              <a:gd name="T43" fmla="*/ 138948 h 99"/>
              <a:gd name="T44" fmla="*/ 0 w 70"/>
              <a:gd name="T45" fmla="*/ 138948 h 99"/>
              <a:gd name="T46" fmla="*/ 3078 w 70"/>
              <a:gd name="T47" fmla="*/ 145193 h 99"/>
              <a:gd name="T48" fmla="*/ 4617 w 70"/>
              <a:gd name="T49" fmla="*/ 151438 h 99"/>
              <a:gd name="T50" fmla="*/ 10772 w 70"/>
              <a:gd name="T51" fmla="*/ 152999 h 99"/>
              <a:gd name="T52" fmla="*/ 15389 w 70"/>
              <a:gd name="T53" fmla="*/ 154560 h 99"/>
              <a:gd name="T54" fmla="*/ 92335 w 70"/>
              <a:gd name="T55" fmla="*/ 154560 h 99"/>
              <a:gd name="T56" fmla="*/ 92335 w 70"/>
              <a:gd name="T57" fmla="*/ 154560 h 99"/>
              <a:gd name="T58" fmla="*/ 96952 w 70"/>
              <a:gd name="T59" fmla="*/ 152999 h 99"/>
              <a:gd name="T60" fmla="*/ 103107 w 70"/>
              <a:gd name="T61" fmla="*/ 151438 h 99"/>
              <a:gd name="T62" fmla="*/ 104646 w 70"/>
              <a:gd name="T63" fmla="*/ 145193 h 99"/>
              <a:gd name="T64" fmla="*/ 107724 w 70"/>
              <a:gd name="T65" fmla="*/ 138948 h 99"/>
              <a:gd name="T66" fmla="*/ 107724 w 70"/>
              <a:gd name="T67" fmla="*/ 31224 h 99"/>
              <a:gd name="T68" fmla="*/ 107724 w 70"/>
              <a:gd name="T69" fmla="*/ 31224 h 99"/>
              <a:gd name="T70" fmla="*/ 107724 w 70"/>
              <a:gd name="T71" fmla="*/ 28102 h 99"/>
              <a:gd name="T72" fmla="*/ 104646 w 70"/>
              <a:gd name="T73" fmla="*/ 26541 h 99"/>
              <a:gd name="T74" fmla="*/ 103107 w 70"/>
              <a:gd name="T75" fmla="*/ 23418 h 99"/>
              <a:gd name="T76" fmla="*/ 100029 w 70"/>
              <a:gd name="T77" fmla="*/ 23418 h 99"/>
              <a:gd name="T78" fmla="*/ 100029 w 70"/>
              <a:gd name="T79" fmla="*/ 23418 h 99"/>
              <a:gd name="T80" fmla="*/ 15389 w 70"/>
              <a:gd name="T81" fmla="*/ 138948 h 99"/>
              <a:gd name="T82" fmla="*/ 15389 w 70"/>
              <a:gd name="T83" fmla="*/ 39030 h 99"/>
              <a:gd name="T84" fmla="*/ 30778 w 70"/>
              <a:gd name="T85" fmla="*/ 39030 h 99"/>
              <a:gd name="T86" fmla="*/ 30778 w 70"/>
              <a:gd name="T87" fmla="*/ 39030 h 99"/>
              <a:gd name="T88" fmla="*/ 35395 w 70"/>
              <a:gd name="T89" fmla="*/ 39030 h 99"/>
              <a:gd name="T90" fmla="*/ 36934 w 70"/>
              <a:gd name="T91" fmla="*/ 37469 h 99"/>
              <a:gd name="T92" fmla="*/ 38473 w 70"/>
              <a:gd name="T93" fmla="*/ 35908 h 99"/>
              <a:gd name="T94" fmla="*/ 38473 w 70"/>
              <a:gd name="T95" fmla="*/ 31224 h 99"/>
              <a:gd name="T96" fmla="*/ 38473 w 70"/>
              <a:gd name="T97" fmla="*/ 15612 h 99"/>
              <a:gd name="T98" fmla="*/ 69251 w 70"/>
              <a:gd name="T99" fmla="*/ 15612 h 99"/>
              <a:gd name="T100" fmla="*/ 69251 w 70"/>
              <a:gd name="T101" fmla="*/ 31224 h 99"/>
              <a:gd name="T102" fmla="*/ 69251 w 70"/>
              <a:gd name="T103" fmla="*/ 31224 h 99"/>
              <a:gd name="T104" fmla="*/ 69251 w 70"/>
              <a:gd name="T105" fmla="*/ 35908 h 99"/>
              <a:gd name="T106" fmla="*/ 70790 w 70"/>
              <a:gd name="T107" fmla="*/ 37469 h 99"/>
              <a:gd name="T108" fmla="*/ 72329 w 70"/>
              <a:gd name="T109" fmla="*/ 39030 h 99"/>
              <a:gd name="T110" fmla="*/ 76946 w 70"/>
              <a:gd name="T111" fmla="*/ 39030 h 99"/>
              <a:gd name="T112" fmla="*/ 92335 w 70"/>
              <a:gd name="T113" fmla="*/ 39030 h 99"/>
              <a:gd name="T114" fmla="*/ 92335 w 70"/>
              <a:gd name="T115" fmla="*/ 138948 h 99"/>
              <a:gd name="T116" fmla="*/ 15389 w 70"/>
              <a:gd name="T117" fmla="*/ 138948 h 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70" h="99">
                <a:moveTo>
                  <a:pt x="65" y="15"/>
                </a:moveTo>
                <a:lnTo>
                  <a:pt x="55" y="15"/>
                </a:lnTo>
                <a:lnTo>
                  <a:pt x="55" y="5"/>
                </a:lnTo>
                <a:lnTo>
                  <a:pt x="55" y="3"/>
                </a:lnTo>
                <a:lnTo>
                  <a:pt x="53" y="2"/>
                </a:lnTo>
                <a:lnTo>
                  <a:pt x="52" y="0"/>
                </a:lnTo>
                <a:lnTo>
                  <a:pt x="50" y="0"/>
                </a:lnTo>
                <a:lnTo>
                  <a:pt x="20" y="0"/>
                </a:lnTo>
                <a:lnTo>
                  <a:pt x="18" y="0"/>
                </a:lnTo>
                <a:lnTo>
                  <a:pt x="16" y="2"/>
                </a:lnTo>
                <a:lnTo>
                  <a:pt x="15" y="3"/>
                </a:lnTo>
                <a:lnTo>
                  <a:pt x="15" y="5"/>
                </a:lnTo>
                <a:lnTo>
                  <a:pt x="15" y="15"/>
                </a:lnTo>
                <a:lnTo>
                  <a:pt x="5" y="15"/>
                </a:lnTo>
                <a:lnTo>
                  <a:pt x="3" y="15"/>
                </a:lnTo>
                <a:lnTo>
                  <a:pt x="2" y="17"/>
                </a:lnTo>
                <a:lnTo>
                  <a:pt x="0" y="18"/>
                </a:lnTo>
                <a:lnTo>
                  <a:pt x="0" y="20"/>
                </a:lnTo>
                <a:lnTo>
                  <a:pt x="0" y="89"/>
                </a:lnTo>
                <a:lnTo>
                  <a:pt x="2" y="93"/>
                </a:lnTo>
                <a:lnTo>
                  <a:pt x="3" y="97"/>
                </a:lnTo>
                <a:lnTo>
                  <a:pt x="7" y="98"/>
                </a:lnTo>
                <a:lnTo>
                  <a:pt x="10" y="99"/>
                </a:lnTo>
                <a:lnTo>
                  <a:pt x="60" y="99"/>
                </a:lnTo>
                <a:lnTo>
                  <a:pt x="63" y="98"/>
                </a:lnTo>
                <a:lnTo>
                  <a:pt x="67" y="97"/>
                </a:lnTo>
                <a:lnTo>
                  <a:pt x="68" y="93"/>
                </a:lnTo>
                <a:lnTo>
                  <a:pt x="70" y="89"/>
                </a:lnTo>
                <a:lnTo>
                  <a:pt x="70" y="20"/>
                </a:lnTo>
                <a:lnTo>
                  <a:pt x="70" y="18"/>
                </a:lnTo>
                <a:lnTo>
                  <a:pt x="68" y="17"/>
                </a:lnTo>
                <a:lnTo>
                  <a:pt x="67" y="15"/>
                </a:lnTo>
                <a:lnTo>
                  <a:pt x="65" y="15"/>
                </a:lnTo>
                <a:close/>
                <a:moveTo>
                  <a:pt x="10" y="89"/>
                </a:moveTo>
                <a:lnTo>
                  <a:pt x="10" y="25"/>
                </a:lnTo>
                <a:lnTo>
                  <a:pt x="20" y="25"/>
                </a:lnTo>
                <a:lnTo>
                  <a:pt x="23" y="25"/>
                </a:lnTo>
                <a:lnTo>
                  <a:pt x="24" y="24"/>
                </a:lnTo>
                <a:lnTo>
                  <a:pt x="25" y="23"/>
                </a:lnTo>
                <a:lnTo>
                  <a:pt x="25" y="20"/>
                </a:lnTo>
                <a:lnTo>
                  <a:pt x="25" y="10"/>
                </a:lnTo>
                <a:lnTo>
                  <a:pt x="45" y="10"/>
                </a:lnTo>
                <a:lnTo>
                  <a:pt x="45" y="20"/>
                </a:lnTo>
                <a:lnTo>
                  <a:pt x="45" y="23"/>
                </a:lnTo>
                <a:lnTo>
                  <a:pt x="46" y="24"/>
                </a:lnTo>
                <a:lnTo>
                  <a:pt x="47" y="25"/>
                </a:lnTo>
                <a:lnTo>
                  <a:pt x="50" y="25"/>
                </a:lnTo>
                <a:lnTo>
                  <a:pt x="60" y="25"/>
                </a:lnTo>
                <a:lnTo>
                  <a:pt x="60" y="89"/>
                </a:lnTo>
                <a:lnTo>
                  <a:pt x="10" y="8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97" name="Freeform 1258">
            <a:extLst>
              <a:ext uri="{FF2B5EF4-FFF2-40B4-BE49-F238E27FC236}">
                <a16:creationId xmlns:a16="http://schemas.microsoft.com/office/drawing/2014/main" id="{AD5735BA-4CDE-4954-AC2C-66D4BC98AB59}"/>
              </a:ext>
            </a:extLst>
          </p:cNvPr>
          <p:cNvSpPr>
            <a:spLocks/>
          </p:cNvSpPr>
          <p:nvPr/>
        </p:nvSpPr>
        <p:spPr bwMode="auto">
          <a:xfrm>
            <a:off x="1341968" y="3678767"/>
            <a:ext cx="80433" cy="101600"/>
          </a:xfrm>
          <a:custGeom>
            <a:avLst/>
            <a:gdLst>
              <a:gd name="T0" fmla="*/ 38055 w 40"/>
              <a:gd name="T1" fmla="*/ 0 h 49"/>
              <a:gd name="T2" fmla="*/ 0 w 40"/>
              <a:gd name="T3" fmla="*/ 45880 h 49"/>
              <a:gd name="T4" fmla="*/ 22833 w 40"/>
              <a:gd name="T5" fmla="*/ 45880 h 49"/>
              <a:gd name="T6" fmla="*/ 22833 w 40"/>
              <a:gd name="T7" fmla="*/ 74937 h 49"/>
              <a:gd name="T8" fmla="*/ 60888 w 40"/>
              <a:gd name="T9" fmla="*/ 30587 h 49"/>
              <a:gd name="T10" fmla="*/ 38055 w 40"/>
              <a:gd name="T11" fmla="*/ 30587 h 49"/>
              <a:gd name="T12" fmla="*/ 38055 w 40"/>
              <a:gd name="T13" fmla="*/ 0 h 4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0" h="49">
                <a:moveTo>
                  <a:pt x="25" y="0"/>
                </a:moveTo>
                <a:lnTo>
                  <a:pt x="0" y="30"/>
                </a:lnTo>
                <a:lnTo>
                  <a:pt x="15" y="30"/>
                </a:lnTo>
                <a:lnTo>
                  <a:pt x="15" y="49"/>
                </a:lnTo>
                <a:lnTo>
                  <a:pt x="40" y="20"/>
                </a:lnTo>
                <a:lnTo>
                  <a:pt x="25" y="20"/>
                </a:lnTo>
                <a:lnTo>
                  <a:pt x="2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98" name="Freeform 1259">
            <a:extLst>
              <a:ext uri="{FF2B5EF4-FFF2-40B4-BE49-F238E27FC236}">
                <a16:creationId xmlns:a16="http://schemas.microsoft.com/office/drawing/2014/main" id="{664B89E7-4502-4C9D-A0E8-9D4FBEE5377E}"/>
              </a:ext>
            </a:extLst>
          </p:cNvPr>
          <p:cNvSpPr>
            <a:spLocks noEditPoints="1"/>
          </p:cNvSpPr>
          <p:nvPr/>
        </p:nvSpPr>
        <p:spPr bwMode="auto">
          <a:xfrm>
            <a:off x="817034" y="3617385"/>
            <a:ext cx="143933" cy="205316"/>
          </a:xfrm>
          <a:custGeom>
            <a:avLst/>
            <a:gdLst>
              <a:gd name="T0" fmla="*/ 84306 w 69"/>
              <a:gd name="T1" fmla="*/ 23418 h 99"/>
              <a:gd name="T2" fmla="*/ 84306 w 69"/>
              <a:gd name="T3" fmla="*/ 7806 h 99"/>
              <a:gd name="T4" fmla="*/ 82745 w 69"/>
              <a:gd name="T5" fmla="*/ 3122 h 99"/>
              <a:gd name="T6" fmla="*/ 76500 w 69"/>
              <a:gd name="T7" fmla="*/ 0 h 99"/>
              <a:gd name="T8" fmla="*/ 29663 w 69"/>
              <a:gd name="T9" fmla="*/ 0 h 99"/>
              <a:gd name="T10" fmla="*/ 24979 w 69"/>
              <a:gd name="T11" fmla="*/ 3122 h 99"/>
              <a:gd name="T12" fmla="*/ 21857 w 69"/>
              <a:gd name="T13" fmla="*/ 7806 h 99"/>
              <a:gd name="T14" fmla="*/ 7806 w 69"/>
              <a:gd name="T15" fmla="*/ 23418 h 99"/>
              <a:gd name="T16" fmla="*/ 3122 w 69"/>
              <a:gd name="T17" fmla="*/ 23418 h 99"/>
              <a:gd name="T18" fmla="*/ 0 w 69"/>
              <a:gd name="T19" fmla="*/ 28102 h 99"/>
              <a:gd name="T20" fmla="*/ 0 w 69"/>
              <a:gd name="T21" fmla="*/ 138948 h 99"/>
              <a:gd name="T22" fmla="*/ 1561 w 69"/>
              <a:gd name="T23" fmla="*/ 145193 h 99"/>
              <a:gd name="T24" fmla="*/ 9367 w 69"/>
              <a:gd name="T25" fmla="*/ 152999 h 99"/>
              <a:gd name="T26" fmla="*/ 92112 w 69"/>
              <a:gd name="T27" fmla="*/ 154560 h 99"/>
              <a:gd name="T28" fmla="*/ 98357 w 69"/>
              <a:gd name="T29" fmla="*/ 152999 h 99"/>
              <a:gd name="T30" fmla="*/ 104602 w 69"/>
              <a:gd name="T31" fmla="*/ 145193 h 99"/>
              <a:gd name="T32" fmla="*/ 107724 w 69"/>
              <a:gd name="T33" fmla="*/ 31224 h 99"/>
              <a:gd name="T34" fmla="*/ 107724 w 69"/>
              <a:gd name="T35" fmla="*/ 28102 h 99"/>
              <a:gd name="T36" fmla="*/ 103040 w 69"/>
              <a:gd name="T37" fmla="*/ 23418 h 99"/>
              <a:gd name="T38" fmla="*/ 99918 w 69"/>
              <a:gd name="T39" fmla="*/ 23418 h 99"/>
              <a:gd name="T40" fmla="*/ 29663 w 69"/>
              <a:gd name="T41" fmla="*/ 39030 h 99"/>
              <a:gd name="T42" fmla="*/ 35908 w 69"/>
              <a:gd name="T43" fmla="*/ 37469 h 99"/>
              <a:gd name="T44" fmla="*/ 37469 w 69"/>
              <a:gd name="T45" fmla="*/ 31224 h 99"/>
              <a:gd name="T46" fmla="*/ 68694 w 69"/>
              <a:gd name="T47" fmla="*/ 15612 h 99"/>
              <a:gd name="T48" fmla="*/ 68694 w 69"/>
              <a:gd name="T49" fmla="*/ 31224 h 99"/>
              <a:gd name="T50" fmla="*/ 70255 w 69"/>
              <a:gd name="T51" fmla="*/ 37469 h 99"/>
              <a:gd name="T52" fmla="*/ 76500 w 69"/>
              <a:gd name="T53" fmla="*/ 39030 h 99"/>
              <a:gd name="T54" fmla="*/ 92112 w 69"/>
              <a:gd name="T55" fmla="*/ 109285 h 99"/>
              <a:gd name="T56" fmla="*/ 15612 w 69"/>
              <a:gd name="T57" fmla="*/ 39030 h 99"/>
              <a:gd name="T58" fmla="*/ 15612 w 69"/>
              <a:gd name="T59" fmla="*/ 138948 h 99"/>
              <a:gd name="T60" fmla="*/ 92112 w 69"/>
              <a:gd name="T61" fmla="*/ 123336 h 99"/>
              <a:gd name="T62" fmla="*/ 15612 w 69"/>
              <a:gd name="T63" fmla="*/ 138948 h 9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9" h="99">
                <a:moveTo>
                  <a:pt x="64" y="15"/>
                </a:moveTo>
                <a:lnTo>
                  <a:pt x="54" y="15"/>
                </a:lnTo>
                <a:lnTo>
                  <a:pt x="54" y="5"/>
                </a:lnTo>
                <a:lnTo>
                  <a:pt x="54" y="3"/>
                </a:lnTo>
                <a:lnTo>
                  <a:pt x="53" y="2"/>
                </a:lnTo>
                <a:lnTo>
                  <a:pt x="51" y="0"/>
                </a:lnTo>
                <a:lnTo>
                  <a:pt x="49" y="0"/>
                </a:lnTo>
                <a:lnTo>
                  <a:pt x="19" y="0"/>
                </a:lnTo>
                <a:lnTo>
                  <a:pt x="17" y="0"/>
                </a:lnTo>
                <a:lnTo>
                  <a:pt x="16" y="2"/>
                </a:lnTo>
                <a:lnTo>
                  <a:pt x="14" y="3"/>
                </a:lnTo>
                <a:lnTo>
                  <a:pt x="14" y="5"/>
                </a:lnTo>
                <a:lnTo>
                  <a:pt x="14" y="15"/>
                </a:lnTo>
                <a:lnTo>
                  <a:pt x="5" y="15"/>
                </a:lnTo>
                <a:lnTo>
                  <a:pt x="2" y="15"/>
                </a:lnTo>
                <a:lnTo>
                  <a:pt x="1" y="17"/>
                </a:lnTo>
                <a:lnTo>
                  <a:pt x="0" y="18"/>
                </a:lnTo>
                <a:lnTo>
                  <a:pt x="0" y="20"/>
                </a:lnTo>
                <a:lnTo>
                  <a:pt x="0" y="89"/>
                </a:lnTo>
                <a:lnTo>
                  <a:pt x="1" y="93"/>
                </a:lnTo>
                <a:lnTo>
                  <a:pt x="2" y="97"/>
                </a:lnTo>
                <a:lnTo>
                  <a:pt x="6" y="98"/>
                </a:lnTo>
                <a:lnTo>
                  <a:pt x="10" y="99"/>
                </a:lnTo>
                <a:lnTo>
                  <a:pt x="59" y="99"/>
                </a:lnTo>
                <a:lnTo>
                  <a:pt x="63" y="98"/>
                </a:lnTo>
                <a:lnTo>
                  <a:pt x="66" y="97"/>
                </a:lnTo>
                <a:lnTo>
                  <a:pt x="67" y="93"/>
                </a:lnTo>
                <a:lnTo>
                  <a:pt x="69" y="89"/>
                </a:lnTo>
                <a:lnTo>
                  <a:pt x="69" y="20"/>
                </a:lnTo>
                <a:lnTo>
                  <a:pt x="69" y="18"/>
                </a:lnTo>
                <a:lnTo>
                  <a:pt x="67" y="17"/>
                </a:lnTo>
                <a:lnTo>
                  <a:pt x="66" y="15"/>
                </a:lnTo>
                <a:lnTo>
                  <a:pt x="64" y="15"/>
                </a:lnTo>
                <a:close/>
                <a:moveTo>
                  <a:pt x="19" y="25"/>
                </a:moveTo>
                <a:lnTo>
                  <a:pt x="19" y="25"/>
                </a:lnTo>
                <a:lnTo>
                  <a:pt x="22" y="25"/>
                </a:lnTo>
                <a:lnTo>
                  <a:pt x="23" y="24"/>
                </a:lnTo>
                <a:lnTo>
                  <a:pt x="24" y="23"/>
                </a:lnTo>
                <a:lnTo>
                  <a:pt x="24" y="20"/>
                </a:lnTo>
                <a:lnTo>
                  <a:pt x="24" y="10"/>
                </a:lnTo>
                <a:lnTo>
                  <a:pt x="44" y="10"/>
                </a:lnTo>
                <a:lnTo>
                  <a:pt x="44" y="20"/>
                </a:lnTo>
                <a:lnTo>
                  <a:pt x="44" y="23"/>
                </a:lnTo>
                <a:lnTo>
                  <a:pt x="45" y="24"/>
                </a:lnTo>
                <a:lnTo>
                  <a:pt x="47" y="25"/>
                </a:lnTo>
                <a:lnTo>
                  <a:pt x="49" y="25"/>
                </a:lnTo>
                <a:lnTo>
                  <a:pt x="59" y="25"/>
                </a:lnTo>
                <a:lnTo>
                  <a:pt x="59" y="70"/>
                </a:lnTo>
                <a:lnTo>
                  <a:pt x="10" y="70"/>
                </a:lnTo>
                <a:lnTo>
                  <a:pt x="10" y="25"/>
                </a:lnTo>
                <a:lnTo>
                  <a:pt x="19" y="25"/>
                </a:lnTo>
                <a:close/>
                <a:moveTo>
                  <a:pt x="10" y="89"/>
                </a:moveTo>
                <a:lnTo>
                  <a:pt x="10" y="79"/>
                </a:lnTo>
                <a:lnTo>
                  <a:pt x="59" y="79"/>
                </a:lnTo>
                <a:lnTo>
                  <a:pt x="59" y="89"/>
                </a:lnTo>
                <a:lnTo>
                  <a:pt x="10" y="8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99" name="Freeform 1260">
            <a:extLst>
              <a:ext uri="{FF2B5EF4-FFF2-40B4-BE49-F238E27FC236}">
                <a16:creationId xmlns:a16="http://schemas.microsoft.com/office/drawing/2014/main" id="{C56E725B-44F7-4A31-B612-EC73A09F6435}"/>
              </a:ext>
            </a:extLst>
          </p:cNvPr>
          <p:cNvSpPr>
            <a:spLocks noEditPoints="1"/>
          </p:cNvSpPr>
          <p:nvPr/>
        </p:nvSpPr>
        <p:spPr bwMode="auto">
          <a:xfrm>
            <a:off x="1771651" y="3617385"/>
            <a:ext cx="162983" cy="205316"/>
          </a:xfrm>
          <a:custGeom>
            <a:avLst/>
            <a:gdLst>
              <a:gd name="T0" fmla="*/ 77072 w 79"/>
              <a:gd name="T1" fmla="*/ 138948 h 99"/>
              <a:gd name="T2" fmla="*/ 15414 w 79"/>
              <a:gd name="T3" fmla="*/ 138948 h 99"/>
              <a:gd name="T4" fmla="*/ 15414 w 79"/>
              <a:gd name="T5" fmla="*/ 131142 h 99"/>
              <a:gd name="T6" fmla="*/ 77072 w 79"/>
              <a:gd name="T7" fmla="*/ 131142 h 99"/>
              <a:gd name="T8" fmla="*/ 77072 w 79"/>
              <a:gd name="T9" fmla="*/ 115530 h 99"/>
              <a:gd name="T10" fmla="*/ 15414 w 79"/>
              <a:gd name="T11" fmla="*/ 115530 h 99"/>
              <a:gd name="T12" fmla="*/ 15414 w 79"/>
              <a:gd name="T13" fmla="*/ 39030 h 99"/>
              <a:gd name="T14" fmla="*/ 107901 w 79"/>
              <a:gd name="T15" fmla="*/ 39030 h 99"/>
              <a:gd name="T16" fmla="*/ 107901 w 79"/>
              <a:gd name="T17" fmla="*/ 46836 h 99"/>
              <a:gd name="T18" fmla="*/ 121774 w 79"/>
              <a:gd name="T19" fmla="*/ 46836 h 99"/>
              <a:gd name="T20" fmla="*/ 121774 w 79"/>
              <a:gd name="T21" fmla="*/ 15612 h 99"/>
              <a:gd name="T22" fmla="*/ 121774 w 79"/>
              <a:gd name="T23" fmla="*/ 15612 h 99"/>
              <a:gd name="T24" fmla="*/ 120233 w 79"/>
              <a:gd name="T25" fmla="*/ 10928 h 99"/>
              <a:gd name="T26" fmla="*/ 118691 w 79"/>
              <a:gd name="T27" fmla="*/ 4684 h 99"/>
              <a:gd name="T28" fmla="*/ 112525 w 79"/>
              <a:gd name="T29" fmla="*/ 3122 h 99"/>
              <a:gd name="T30" fmla="*/ 107901 w 79"/>
              <a:gd name="T31" fmla="*/ 0 h 99"/>
              <a:gd name="T32" fmla="*/ 15414 w 79"/>
              <a:gd name="T33" fmla="*/ 0 h 99"/>
              <a:gd name="T34" fmla="*/ 15414 w 79"/>
              <a:gd name="T35" fmla="*/ 0 h 99"/>
              <a:gd name="T36" fmla="*/ 10790 w 79"/>
              <a:gd name="T37" fmla="*/ 3122 h 99"/>
              <a:gd name="T38" fmla="*/ 4624 w 79"/>
              <a:gd name="T39" fmla="*/ 4684 h 99"/>
              <a:gd name="T40" fmla="*/ 3083 w 79"/>
              <a:gd name="T41" fmla="*/ 10928 h 99"/>
              <a:gd name="T42" fmla="*/ 0 w 79"/>
              <a:gd name="T43" fmla="*/ 15612 h 99"/>
              <a:gd name="T44" fmla="*/ 0 w 79"/>
              <a:gd name="T45" fmla="*/ 138948 h 99"/>
              <a:gd name="T46" fmla="*/ 0 w 79"/>
              <a:gd name="T47" fmla="*/ 138948 h 99"/>
              <a:gd name="T48" fmla="*/ 3083 w 79"/>
              <a:gd name="T49" fmla="*/ 145193 h 99"/>
              <a:gd name="T50" fmla="*/ 4624 w 79"/>
              <a:gd name="T51" fmla="*/ 151438 h 99"/>
              <a:gd name="T52" fmla="*/ 10790 w 79"/>
              <a:gd name="T53" fmla="*/ 152999 h 99"/>
              <a:gd name="T54" fmla="*/ 15414 w 79"/>
              <a:gd name="T55" fmla="*/ 154560 h 99"/>
              <a:gd name="T56" fmla="*/ 77072 w 79"/>
              <a:gd name="T57" fmla="*/ 154560 h 99"/>
              <a:gd name="T58" fmla="*/ 77072 w 79"/>
              <a:gd name="T59" fmla="*/ 138948 h 99"/>
              <a:gd name="T60" fmla="*/ 15414 w 79"/>
              <a:gd name="T61" fmla="*/ 15612 h 99"/>
              <a:gd name="T62" fmla="*/ 107901 w 79"/>
              <a:gd name="T63" fmla="*/ 15612 h 99"/>
              <a:gd name="T64" fmla="*/ 107901 w 79"/>
              <a:gd name="T65" fmla="*/ 23418 h 99"/>
              <a:gd name="T66" fmla="*/ 15414 w 79"/>
              <a:gd name="T67" fmla="*/ 23418 h 99"/>
              <a:gd name="T68" fmla="*/ 15414 w 79"/>
              <a:gd name="T69" fmla="*/ 15612 h 9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9" h="99">
                <a:moveTo>
                  <a:pt x="50" y="89"/>
                </a:moveTo>
                <a:lnTo>
                  <a:pt x="10" y="89"/>
                </a:lnTo>
                <a:lnTo>
                  <a:pt x="10" y="84"/>
                </a:lnTo>
                <a:lnTo>
                  <a:pt x="50" y="84"/>
                </a:lnTo>
                <a:lnTo>
                  <a:pt x="50" y="74"/>
                </a:lnTo>
                <a:lnTo>
                  <a:pt x="10" y="74"/>
                </a:lnTo>
                <a:lnTo>
                  <a:pt x="10" y="25"/>
                </a:lnTo>
                <a:lnTo>
                  <a:pt x="70" y="25"/>
                </a:lnTo>
                <a:lnTo>
                  <a:pt x="70" y="30"/>
                </a:lnTo>
                <a:lnTo>
                  <a:pt x="79" y="30"/>
                </a:lnTo>
                <a:lnTo>
                  <a:pt x="79" y="10"/>
                </a:lnTo>
                <a:lnTo>
                  <a:pt x="78" y="7"/>
                </a:lnTo>
                <a:lnTo>
                  <a:pt x="77" y="3"/>
                </a:lnTo>
                <a:lnTo>
                  <a:pt x="73" y="2"/>
                </a:lnTo>
                <a:lnTo>
                  <a:pt x="70" y="0"/>
                </a:lnTo>
                <a:lnTo>
                  <a:pt x="10" y="0"/>
                </a:lnTo>
                <a:lnTo>
                  <a:pt x="7" y="2"/>
                </a:lnTo>
                <a:lnTo>
                  <a:pt x="3" y="3"/>
                </a:lnTo>
                <a:lnTo>
                  <a:pt x="2" y="7"/>
                </a:lnTo>
                <a:lnTo>
                  <a:pt x="0" y="10"/>
                </a:lnTo>
                <a:lnTo>
                  <a:pt x="0" y="89"/>
                </a:lnTo>
                <a:lnTo>
                  <a:pt x="2" y="93"/>
                </a:lnTo>
                <a:lnTo>
                  <a:pt x="3" y="97"/>
                </a:lnTo>
                <a:lnTo>
                  <a:pt x="7" y="98"/>
                </a:lnTo>
                <a:lnTo>
                  <a:pt x="10" y="99"/>
                </a:lnTo>
                <a:lnTo>
                  <a:pt x="50" y="99"/>
                </a:lnTo>
                <a:lnTo>
                  <a:pt x="50" y="89"/>
                </a:lnTo>
                <a:close/>
                <a:moveTo>
                  <a:pt x="10" y="10"/>
                </a:moveTo>
                <a:lnTo>
                  <a:pt x="70" y="10"/>
                </a:lnTo>
                <a:lnTo>
                  <a:pt x="70" y="15"/>
                </a:lnTo>
                <a:lnTo>
                  <a:pt x="10" y="15"/>
                </a:lnTo>
                <a:lnTo>
                  <a:pt x="10"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00" name="Freeform 1261">
            <a:extLst>
              <a:ext uri="{FF2B5EF4-FFF2-40B4-BE49-F238E27FC236}">
                <a16:creationId xmlns:a16="http://schemas.microsoft.com/office/drawing/2014/main" id="{1A5D986B-4F2A-4A17-98CC-A481AB438842}"/>
              </a:ext>
            </a:extLst>
          </p:cNvPr>
          <p:cNvSpPr>
            <a:spLocks noEditPoints="1"/>
          </p:cNvSpPr>
          <p:nvPr/>
        </p:nvSpPr>
        <p:spPr bwMode="auto">
          <a:xfrm>
            <a:off x="1896534" y="3697817"/>
            <a:ext cx="80433" cy="124883"/>
          </a:xfrm>
          <a:custGeom>
            <a:avLst/>
            <a:gdLst>
              <a:gd name="T0" fmla="*/ 45276 w 39"/>
              <a:gd name="T1" fmla="*/ 0 h 59"/>
              <a:gd name="T2" fmla="*/ 15612 w 39"/>
              <a:gd name="T3" fmla="*/ 0 h 59"/>
              <a:gd name="T4" fmla="*/ 15612 w 39"/>
              <a:gd name="T5" fmla="*/ 0 h 59"/>
              <a:gd name="T6" fmla="*/ 9367 w 39"/>
              <a:gd name="T7" fmla="*/ 1588 h 59"/>
              <a:gd name="T8" fmla="*/ 3122 w 39"/>
              <a:gd name="T9" fmla="*/ 3175 h 59"/>
              <a:gd name="T10" fmla="*/ 1561 w 39"/>
              <a:gd name="T11" fmla="*/ 9526 h 59"/>
              <a:gd name="T12" fmla="*/ 0 w 39"/>
              <a:gd name="T13" fmla="*/ 15877 h 59"/>
              <a:gd name="T14" fmla="*/ 0 w 39"/>
              <a:gd name="T15" fmla="*/ 77795 h 59"/>
              <a:gd name="T16" fmla="*/ 0 w 39"/>
              <a:gd name="T17" fmla="*/ 77795 h 59"/>
              <a:gd name="T18" fmla="*/ 1561 w 39"/>
              <a:gd name="T19" fmla="*/ 84146 h 59"/>
              <a:gd name="T20" fmla="*/ 3122 w 39"/>
              <a:gd name="T21" fmla="*/ 90497 h 59"/>
              <a:gd name="T22" fmla="*/ 9367 w 39"/>
              <a:gd name="T23" fmla="*/ 92084 h 59"/>
              <a:gd name="T24" fmla="*/ 15612 w 39"/>
              <a:gd name="T25" fmla="*/ 93672 h 59"/>
              <a:gd name="T26" fmla="*/ 45276 w 39"/>
              <a:gd name="T27" fmla="*/ 93672 h 59"/>
              <a:gd name="T28" fmla="*/ 45276 w 39"/>
              <a:gd name="T29" fmla="*/ 93672 h 59"/>
              <a:gd name="T30" fmla="*/ 51521 w 39"/>
              <a:gd name="T31" fmla="*/ 92084 h 59"/>
              <a:gd name="T32" fmla="*/ 57766 w 39"/>
              <a:gd name="T33" fmla="*/ 90497 h 59"/>
              <a:gd name="T34" fmla="*/ 59327 w 39"/>
              <a:gd name="T35" fmla="*/ 84146 h 59"/>
              <a:gd name="T36" fmla="*/ 60888 w 39"/>
              <a:gd name="T37" fmla="*/ 77795 h 59"/>
              <a:gd name="T38" fmla="*/ 60888 w 39"/>
              <a:gd name="T39" fmla="*/ 15877 h 59"/>
              <a:gd name="T40" fmla="*/ 60888 w 39"/>
              <a:gd name="T41" fmla="*/ 15877 h 59"/>
              <a:gd name="T42" fmla="*/ 59327 w 39"/>
              <a:gd name="T43" fmla="*/ 9526 h 59"/>
              <a:gd name="T44" fmla="*/ 57766 w 39"/>
              <a:gd name="T45" fmla="*/ 3175 h 59"/>
              <a:gd name="T46" fmla="*/ 51521 w 39"/>
              <a:gd name="T47" fmla="*/ 1588 h 59"/>
              <a:gd name="T48" fmla="*/ 45276 w 39"/>
              <a:gd name="T49" fmla="*/ 0 h 59"/>
              <a:gd name="T50" fmla="*/ 45276 w 39"/>
              <a:gd name="T51" fmla="*/ 0 h 59"/>
              <a:gd name="T52" fmla="*/ 45276 w 39"/>
              <a:gd name="T53" fmla="*/ 15877 h 59"/>
              <a:gd name="T54" fmla="*/ 45276 w 39"/>
              <a:gd name="T55" fmla="*/ 53980 h 59"/>
              <a:gd name="T56" fmla="*/ 15612 w 39"/>
              <a:gd name="T57" fmla="*/ 53980 h 59"/>
              <a:gd name="T58" fmla="*/ 15612 w 39"/>
              <a:gd name="T59" fmla="*/ 15877 h 59"/>
              <a:gd name="T60" fmla="*/ 45276 w 39"/>
              <a:gd name="T61" fmla="*/ 15877 h 59"/>
              <a:gd name="T62" fmla="*/ 15612 w 39"/>
              <a:gd name="T63" fmla="*/ 77795 h 59"/>
              <a:gd name="T64" fmla="*/ 15612 w 39"/>
              <a:gd name="T65" fmla="*/ 69857 h 59"/>
              <a:gd name="T66" fmla="*/ 45276 w 39"/>
              <a:gd name="T67" fmla="*/ 69857 h 59"/>
              <a:gd name="T68" fmla="*/ 45276 w 39"/>
              <a:gd name="T69" fmla="*/ 77795 h 59"/>
              <a:gd name="T70" fmla="*/ 15612 w 39"/>
              <a:gd name="T71" fmla="*/ 77795 h 5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9" h="59">
                <a:moveTo>
                  <a:pt x="29" y="0"/>
                </a:moveTo>
                <a:lnTo>
                  <a:pt x="10" y="0"/>
                </a:lnTo>
                <a:lnTo>
                  <a:pt x="6" y="1"/>
                </a:lnTo>
                <a:lnTo>
                  <a:pt x="2" y="2"/>
                </a:lnTo>
                <a:lnTo>
                  <a:pt x="1" y="6"/>
                </a:lnTo>
                <a:lnTo>
                  <a:pt x="0" y="10"/>
                </a:lnTo>
                <a:lnTo>
                  <a:pt x="0" y="49"/>
                </a:lnTo>
                <a:lnTo>
                  <a:pt x="1" y="53"/>
                </a:lnTo>
                <a:lnTo>
                  <a:pt x="2" y="57"/>
                </a:lnTo>
                <a:lnTo>
                  <a:pt x="6" y="58"/>
                </a:lnTo>
                <a:lnTo>
                  <a:pt x="10" y="59"/>
                </a:lnTo>
                <a:lnTo>
                  <a:pt x="29" y="59"/>
                </a:lnTo>
                <a:lnTo>
                  <a:pt x="33" y="58"/>
                </a:lnTo>
                <a:lnTo>
                  <a:pt x="37" y="57"/>
                </a:lnTo>
                <a:lnTo>
                  <a:pt x="38" y="53"/>
                </a:lnTo>
                <a:lnTo>
                  <a:pt x="39" y="49"/>
                </a:lnTo>
                <a:lnTo>
                  <a:pt x="39" y="10"/>
                </a:lnTo>
                <a:lnTo>
                  <a:pt x="38" y="6"/>
                </a:lnTo>
                <a:lnTo>
                  <a:pt x="37" y="2"/>
                </a:lnTo>
                <a:lnTo>
                  <a:pt x="33" y="1"/>
                </a:lnTo>
                <a:lnTo>
                  <a:pt x="29" y="0"/>
                </a:lnTo>
                <a:close/>
                <a:moveTo>
                  <a:pt x="29" y="10"/>
                </a:moveTo>
                <a:lnTo>
                  <a:pt x="29" y="34"/>
                </a:lnTo>
                <a:lnTo>
                  <a:pt x="10" y="34"/>
                </a:lnTo>
                <a:lnTo>
                  <a:pt x="10" y="10"/>
                </a:lnTo>
                <a:lnTo>
                  <a:pt x="29" y="10"/>
                </a:lnTo>
                <a:close/>
                <a:moveTo>
                  <a:pt x="10" y="49"/>
                </a:moveTo>
                <a:lnTo>
                  <a:pt x="10" y="44"/>
                </a:lnTo>
                <a:lnTo>
                  <a:pt x="29" y="44"/>
                </a:lnTo>
                <a:lnTo>
                  <a:pt x="29" y="49"/>
                </a:lnTo>
                <a:lnTo>
                  <a:pt x="10" y="4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grpSp>
        <p:nvGrpSpPr>
          <p:cNvPr id="501" name="Group 500">
            <a:extLst>
              <a:ext uri="{FF2B5EF4-FFF2-40B4-BE49-F238E27FC236}">
                <a16:creationId xmlns:a16="http://schemas.microsoft.com/office/drawing/2014/main" id="{6726D66D-0669-483A-99FB-AA5D24187D8D}"/>
              </a:ext>
            </a:extLst>
          </p:cNvPr>
          <p:cNvGrpSpPr/>
          <p:nvPr/>
        </p:nvGrpSpPr>
        <p:grpSpPr>
          <a:xfrm>
            <a:off x="2777224" y="3598360"/>
            <a:ext cx="168611" cy="243549"/>
            <a:chOff x="2050166" y="2694978"/>
            <a:chExt cx="128704" cy="185906"/>
          </a:xfrm>
          <a:solidFill>
            <a:schemeClr val="tx1"/>
          </a:solidFill>
        </p:grpSpPr>
        <p:sp>
          <p:nvSpPr>
            <p:cNvPr id="502" name="Freeform 1262">
              <a:extLst>
                <a:ext uri="{FF2B5EF4-FFF2-40B4-BE49-F238E27FC236}">
                  <a16:creationId xmlns:a16="http://schemas.microsoft.com/office/drawing/2014/main" id="{97D86608-8C05-45FA-BE0C-6A46F3C66CDD}"/>
                </a:ext>
              </a:extLst>
            </p:cNvPr>
            <p:cNvSpPr>
              <a:spLocks noEditPoints="1"/>
            </p:cNvSpPr>
            <p:nvPr/>
          </p:nvSpPr>
          <p:spPr bwMode="auto">
            <a:xfrm>
              <a:off x="2050166" y="2694978"/>
              <a:ext cx="128704" cy="185906"/>
            </a:xfrm>
            <a:custGeom>
              <a:avLst/>
              <a:gdLst>
                <a:gd name="T0" fmla="*/ 58 w 79"/>
                <a:gd name="T1" fmla="*/ 0 h 118"/>
                <a:gd name="T2" fmla="*/ 12 w 79"/>
                <a:gd name="T3" fmla="*/ 30 h 118"/>
                <a:gd name="T4" fmla="*/ 7 w 79"/>
                <a:gd name="T5" fmla="*/ 37 h 118"/>
                <a:gd name="T6" fmla="*/ 1 w 79"/>
                <a:gd name="T7" fmla="*/ 50 h 118"/>
                <a:gd name="T8" fmla="*/ 0 w 79"/>
                <a:gd name="T9" fmla="*/ 59 h 118"/>
                <a:gd name="T10" fmla="*/ 4 w 79"/>
                <a:gd name="T11" fmla="*/ 75 h 118"/>
                <a:gd name="T12" fmla="*/ 12 w 79"/>
                <a:gd name="T13" fmla="*/ 87 h 118"/>
                <a:gd name="T14" fmla="*/ 58 w 79"/>
                <a:gd name="T15" fmla="*/ 118 h 118"/>
                <a:gd name="T16" fmla="*/ 66 w 79"/>
                <a:gd name="T17" fmla="*/ 87 h 118"/>
                <a:gd name="T18" fmla="*/ 75 w 79"/>
                <a:gd name="T19" fmla="*/ 75 h 118"/>
                <a:gd name="T20" fmla="*/ 79 w 79"/>
                <a:gd name="T21" fmla="*/ 59 h 118"/>
                <a:gd name="T22" fmla="*/ 78 w 79"/>
                <a:gd name="T23" fmla="*/ 50 h 118"/>
                <a:gd name="T24" fmla="*/ 71 w 79"/>
                <a:gd name="T25" fmla="*/ 37 h 118"/>
                <a:gd name="T26" fmla="*/ 66 w 79"/>
                <a:gd name="T27" fmla="*/ 30 h 118"/>
                <a:gd name="T28" fmla="*/ 50 w 79"/>
                <a:gd name="T29" fmla="*/ 9 h 118"/>
                <a:gd name="T30" fmla="*/ 54 w 79"/>
                <a:gd name="T31" fmla="*/ 22 h 118"/>
                <a:gd name="T32" fmla="*/ 39 w 79"/>
                <a:gd name="T33" fmla="*/ 19 h 118"/>
                <a:gd name="T34" fmla="*/ 32 w 79"/>
                <a:gd name="T35" fmla="*/ 21 h 118"/>
                <a:gd name="T36" fmla="*/ 28 w 79"/>
                <a:gd name="T37" fmla="*/ 9 h 118"/>
                <a:gd name="T38" fmla="*/ 28 w 79"/>
                <a:gd name="T39" fmla="*/ 108 h 118"/>
                <a:gd name="T40" fmla="*/ 25 w 79"/>
                <a:gd name="T41" fmla="*/ 96 h 118"/>
                <a:gd name="T42" fmla="*/ 39 w 79"/>
                <a:gd name="T43" fmla="*/ 98 h 118"/>
                <a:gd name="T44" fmla="*/ 47 w 79"/>
                <a:gd name="T45" fmla="*/ 97 h 118"/>
                <a:gd name="T46" fmla="*/ 50 w 79"/>
                <a:gd name="T47" fmla="*/ 108 h 118"/>
                <a:gd name="T48" fmla="*/ 39 w 79"/>
                <a:gd name="T49" fmla="*/ 88 h 118"/>
                <a:gd name="T50" fmla="*/ 28 w 79"/>
                <a:gd name="T51" fmla="*/ 86 h 118"/>
                <a:gd name="T52" fmla="*/ 18 w 79"/>
                <a:gd name="T53" fmla="*/ 80 h 118"/>
                <a:gd name="T54" fmla="*/ 12 w 79"/>
                <a:gd name="T55" fmla="*/ 70 h 118"/>
                <a:gd name="T56" fmla="*/ 10 w 79"/>
                <a:gd name="T57" fmla="*/ 59 h 118"/>
                <a:gd name="T58" fmla="*/ 10 w 79"/>
                <a:gd name="T59" fmla="*/ 53 h 118"/>
                <a:gd name="T60" fmla="*/ 15 w 79"/>
                <a:gd name="T61" fmla="*/ 43 h 118"/>
                <a:gd name="T62" fmla="*/ 23 w 79"/>
                <a:gd name="T63" fmla="*/ 34 h 118"/>
                <a:gd name="T64" fmla="*/ 33 w 79"/>
                <a:gd name="T65" fmla="*/ 29 h 118"/>
                <a:gd name="T66" fmla="*/ 39 w 79"/>
                <a:gd name="T67" fmla="*/ 29 h 118"/>
                <a:gd name="T68" fmla="*/ 50 w 79"/>
                <a:gd name="T69" fmla="*/ 32 h 118"/>
                <a:gd name="T70" fmla="*/ 60 w 79"/>
                <a:gd name="T71" fmla="*/ 38 h 118"/>
                <a:gd name="T72" fmla="*/ 66 w 79"/>
                <a:gd name="T73" fmla="*/ 48 h 118"/>
                <a:gd name="T74" fmla="*/ 69 w 79"/>
                <a:gd name="T75" fmla="*/ 59 h 118"/>
                <a:gd name="T76" fmla="*/ 69 w 79"/>
                <a:gd name="T77" fmla="*/ 65 h 118"/>
                <a:gd name="T78" fmla="*/ 64 w 79"/>
                <a:gd name="T79" fmla="*/ 75 h 118"/>
                <a:gd name="T80" fmla="*/ 55 w 79"/>
                <a:gd name="T81" fmla="*/ 83 h 118"/>
                <a:gd name="T82" fmla="*/ 46 w 79"/>
                <a:gd name="T83" fmla="*/ 88 h 118"/>
                <a:gd name="T84" fmla="*/ 39 w 79"/>
                <a:gd name="T85" fmla="*/ 8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9" h="118">
                  <a:moveTo>
                    <a:pt x="66" y="30"/>
                  </a:moveTo>
                  <a:lnTo>
                    <a:pt x="58" y="0"/>
                  </a:lnTo>
                  <a:lnTo>
                    <a:pt x="21" y="0"/>
                  </a:lnTo>
                  <a:lnTo>
                    <a:pt x="12" y="30"/>
                  </a:lnTo>
                  <a:lnTo>
                    <a:pt x="12" y="30"/>
                  </a:lnTo>
                  <a:lnTo>
                    <a:pt x="7" y="37"/>
                  </a:lnTo>
                  <a:lnTo>
                    <a:pt x="4" y="43"/>
                  </a:lnTo>
                  <a:lnTo>
                    <a:pt x="1" y="50"/>
                  </a:lnTo>
                  <a:lnTo>
                    <a:pt x="0" y="59"/>
                  </a:lnTo>
                  <a:lnTo>
                    <a:pt x="0" y="59"/>
                  </a:lnTo>
                  <a:lnTo>
                    <a:pt x="1" y="67"/>
                  </a:lnTo>
                  <a:lnTo>
                    <a:pt x="4" y="75"/>
                  </a:lnTo>
                  <a:lnTo>
                    <a:pt x="7" y="81"/>
                  </a:lnTo>
                  <a:lnTo>
                    <a:pt x="12" y="87"/>
                  </a:lnTo>
                  <a:lnTo>
                    <a:pt x="21" y="118"/>
                  </a:lnTo>
                  <a:lnTo>
                    <a:pt x="58" y="118"/>
                  </a:lnTo>
                  <a:lnTo>
                    <a:pt x="66" y="87"/>
                  </a:lnTo>
                  <a:lnTo>
                    <a:pt x="66" y="87"/>
                  </a:lnTo>
                  <a:lnTo>
                    <a:pt x="71" y="81"/>
                  </a:lnTo>
                  <a:lnTo>
                    <a:pt x="75" y="75"/>
                  </a:lnTo>
                  <a:lnTo>
                    <a:pt x="78" y="67"/>
                  </a:lnTo>
                  <a:lnTo>
                    <a:pt x="79" y="59"/>
                  </a:lnTo>
                  <a:lnTo>
                    <a:pt x="79" y="59"/>
                  </a:lnTo>
                  <a:lnTo>
                    <a:pt x="78" y="50"/>
                  </a:lnTo>
                  <a:lnTo>
                    <a:pt x="75" y="43"/>
                  </a:lnTo>
                  <a:lnTo>
                    <a:pt x="71" y="37"/>
                  </a:lnTo>
                  <a:lnTo>
                    <a:pt x="66" y="30"/>
                  </a:lnTo>
                  <a:lnTo>
                    <a:pt x="66" y="30"/>
                  </a:lnTo>
                  <a:close/>
                  <a:moveTo>
                    <a:pt x="28" y="9"/>
                  </a:moveTo>
                  <a:lnTo>
                    <a:pt x="50" y="9"/>
                  </a:lnTo>
                  <a:lnTo>
                    <a:pt x="54" y="22"/>
                  </a:lnTo>
                  <a:lnTo>
                    <a:pt x="54" y="22"/>
                  </a:lnTo>
                  <a:lnTo>
                    <a:pt x="47" y="21"/>
                  </a:lnTo>
                  <a:lnTo>
                    <a:pt x="39" y="19"/>
                  </a:lnTo>
                  <a:lnTo>
                    <a:pt x="39" y="19"/>
                  </a:lnTo>
                  <a:lnTo>
                    <a:pt x="32" y="21"/>
                  </a:lnTo>
                  <a:lnTo>
                    <a:pt x="25" y="22"/>
                  </a:lnTo>
                  <a:lnTo>
                    <a:pt x="28" y="9"/>
                  </a:lnTo>
                  <a:close/>
                  <a:moveTo>
                    <a:pt x="50" y="108"/>
                  </a:moveTo>
                  <a:lnTo>
                    <a:pt x="28" y="108"/>
                  </a:lnTo>
                  <a:lnTo>
                    <a:pt x="25" y="96"/>
                  </a:lnTo>
                  <a:lnTo>
                    <a:pt x="25" y="96"/>
                  </a:lnTo>
                  <a:lnTo>
                    <a:pt x="32" y="97"/>
                  </a:lnTo>
                  <a:lnTo>
                    <a:pt x="39" y="98"/>
                  </a:lnTo>
                  <a:lnTo>
                    <a:pt x="39" y="98"/>
                  </a:lnTo>
                  <a:lnTo>
                    <a:pt x="47" y="97"/>
                  </a:lnTo>
                  <a:lnTo>
                    <a:pt x="54" y="96"/>
                  </a:lnTo>
                  <a:lnTo>
                    <a:pt x="50" y="108"/>
                  </a:lnTo>
                  <a:close/>
                  <a:moveTo>
                    <a:pt x="39" y="88"/>
                  </a:moveTo>
                  <a:lnTo>
                    <a:pt x="39" y="88"/>
                  </a:lnTo>
                  <a:lnTo>
                    <a:pt x="33" y="88"/>
                  </a:lnTo>
                  <a:lnTo>
                    <a:pt x="28" y="86"/>
                  </a:lnTo>
                  <a:lnTo>
                    <a:pt x="23" y="83"/>
                  </a:lnTo>
                  <a:lnTo>
                    <a:pt x="18" y="80"/>
                  </a:lnTo>
                  <a:lnTo>
                    <a:pt x="15" y="75"/>
                  </a:lnTo>
                  <a:lnTo>
                    <a:pt x="12" y="70"/>
                  </a:lnTo>
                  <a:lnTo>
                    <a:pt x="10" y="65"/>
                  </a:lnTo>
                  <a:lnTo>
                    <a:pt x="10" y="59"/>
                  </a:lnTo>
                  <a:lnTo>
                    <a:pt x="10" y="59"/>
                  </a:lnTo>
                  <a:lnTo>
                    <a:pt x="10" y="53"/>
                  </a:lnTo>
                  <a:lnTo>
                    <a:pt x="12" y="48"/>
                  </a:lnTo>
                  <a:lnTo>
                    <a:pt x="15" y="43"/>
                  </a:lnTo>
                  <a:lnTo>
                    <a:pt x="18" y="38"/>
                  </a:lnTo>
                  <a:lnTo>
                    <a:pt x="23" y="34"/>
                  </a:lnTo>
                  <a:lnTo>
                    <a:pt x="28" y="32"/>
                  </a:lnTo>
                  <a:lnTo>
                    <a:pt x="33" y="29"/>
                  </a:lnTo>
                  <a:lnTo>
                    <a:pt x="39" y="29"/>
                  </a:lnTo>
                  <a:lnTo>
                    <a:pt x="39" y="29"/>
                  </a:lnTo>
                  <a:lnTo>
                    <a:pt x="46" y="29"/>
                  </a:lnTo>
                  <a:lnTo>
                    <a:pt x="50" y="32"/>
                  </a:lnTo>
                  <a:lnTo>
                    <a:pt x="55" y="34"/>
                  </a:lnTo>
                  <a:lnTo>
                    <a:pt x="60" y="38"/>
                  </a:lnTo>
                  <a:lnTo>
                    <a:pt x="64" y="43"/>
                  </a:lnTo>
                  <a:lnTo>
                    <a:pt x="66" y="48"/>
                  </a:lnTo>
                  <a:lnTo>
                    <a:pt x="69" y="53"/>
                  </a:lnTo>
                  <a:lnTo>
                    <a:pt x="69" y="59"/>
                  </a:lnTo>
                  <a:lnTo>
                    <a:pt x="69" y="59"/>
                  </a:lnTo>
                  <a:lnTo>
                    <a:pt x="69" y="65"/>
                  </a:lnTo>
                  <a:lnTo>
                    <a:pt x="66" y="70"/>
                  </a:lnTo>
                  <a:lnTo>
                    <a:pt x="64" y="75"/>
                  </a:lnTo>
                  <a:lnTo>
                    <a:pt x="60" y="80"/>
                  </a:lnTo>
                  <a:lnTo>
                    <a:pt x="55" y="83"/>
                  </a:lnTo>
                  <a:lnTo>
                    <a:pt x="50" y="86"/>
                  </a:lnTo>
                  <a:lnTo>
                    <a:pt x="46" y="88"/>
                  </a:lnTo>
                  <a:lnTo>
                    <a:pt x="39" y="88"/>
                  </a:lnTo>
                  <a:lnTo>
                    <a:pt x="39"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a:p>
          </p:txBody>
        </p:sp>
        <p:sp>
          <p:nvSpPr>
            <p:cNvPr id="503" name="Freeform 1263">
              <a:extLst>
                <a:ext uri="{FF2B5EF4-FFF2-40B4-BE49-F238E27FC236}">
                  <a16:creationId xmlns:a16="http://schemas.microsoft.com/office/drawing/2014/main" id="{A7515DEC-C26A-4282-B666-0989395A49C7}"/>
                </a:ext>
              </a:extLst>
            </p:cNvPr>
            <p:cNvSpPr>
              <a:spLocks/>
            </p:cNvSpPr>
            <p:nvPr/>
          </p:nvSpPr>
          <p:spPr bwMode="auto">
            <a:xfrm>
              <a:off x="2093069" y="2761713"/>
              <a:ext cx="42902" cy="47668"/>
            </a:xfrm>
            <a:custGeom>
              <a:avLst/>
              <a:gdLst>
                <a:gd name="T0" fmla="*/ 0 w 29"/>
                <a:gd name="T1" fmla="*/ 30 h 30"/>
                <a:gd name="T2" fmla="*/ 14 w 29"/>
                <a:gd name="T3" fmla="*/ 0 h 30"/>
                <a:gd name="T4" fmla="*/ 29 w 29"/>
                <a:gd name="T5" fmla="*/ 30 h 30"/>
                <a:gd name="T6" fmla="*/ 14 w 29"/>
                <a:gd name="T7" fmla="*/ 20 h 30"/>
                <a:gd name="T8" fmla="*/ 0 w 29"/>
                <a:gd name="T9" fmla="*/ 30 h 30"/>
              </a:gdLst>
              <a:ahLst/>
              <a:cxnLst>
                <a:cxn ang="0">
                  <a:pos x="T0" y="T1"/>
                </a:cxn>
                <a:cxn ang="0">
                  <a:pos x="T2" y="T3"/>
                </a:cxn>
                <a:cxn ang="0">
                  <a:pos x="T4" y="T5"/>
                </a:cxn>
                <a:cxn ang="0">
                  <a:pos x="T6" y="T7"/>
                </a:cxn>
                <a:cxn ang="0">
                  <a:pos x="T8" y="T9"/>
                </a:cxn>
              </a:cxnLst>
              <a:rect l="0" t="0" r="r" b="b"/>
              <a:pathLst>
                <a:path w="29" h="30">
                  <a:moveTo>
                    <a:pt x="0" y="30"/>
                  </a:moveTo>
                  <a:lnTo>
                    <a:pt x="14" y="0"/>
                  </a:lnTo>
                  <a:lnTo>
                    <a:pt x="29" y="30"/>
                  </a:lnTo>
                  <a:lnTo>
                    <a:pt x="14" y="20"/>
                  </a:lnTo>
                  <a:lnTo>
                    <a:pt x="0"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a:p>
          </p:txBody>
        </p:sp>
      </p:grpSp>
      <p:sp>
        <p:nvSpPr>
          <p:cNvPr id="504" name="Freeform 1264">
            <a:extLst>
              <a:ext uri="{FF2B5EF4-FFF2-40B4-BE49-F238E27FC236}">
                <a16:creationId xmlns:a16="http://schemas.microsoft.com/office/drawing/2014/main" id="{17DE83EB-79A2-430F-956A-B79493460A96}"/>
              </a:ext>
            </a:extLst>
          </p:cNvPr>
          <p:cNvSpPr>
            <a:spLocks/>
          </p:cNvSpPr>
          <p:nvPr/>
        </p:nvSpPr>
        <p:spPr bwMode="auto">
          <a:xfrm>
            <a:off x="2389718" y="3710518"/>
            <a:ext cx="82549" cy="131233"/>
          </a:xfrm>
          <a:custGeom>
            <a:avLst/>
            <a:gdLst>
              <a:gd name="T0" fmla="*/ 22833 w 40"/>
              <a:gd name="T1" fmla="*/ 0 h 64"/>
              <a:gd name="T2" fmla="*/ 45666 w 40"/>
              <a:gd name="T3" fmla="*/ 23052 h 64"/>
              <a:gd name="T4" fmla="*/ 45666 w 40"/>
              <a:gd name="T5" fmla="*/ 59936 h 64"/>
              <a:gd name="T6" fmla="*/ 60888 w 40"/>
              <a:gd name="T7" fmla="*/ 98357 h 64"/>
              <a:gd name="T8" fmla="*/ 22833 w 40"/>
              <a:gd name="T9" fmla="*/ 98357 h 64"/>
              <a:gd name="T10" fmla="*/ 22833 w 40"/>
              <a:gd name="T11" fmla="*/ 67620 h 64"/>
              <a:gd name="T12" fmla="*/ 0 w 40"/>
              <a:gd name="T13" fmla="*/ 44568 h 64"/>
              <a:gd name="T14" fmla="*/ 7611 w 40"/>
              <a:gd name="T15" fmla="*/ 38421 h 64"/>
              <a:gd name="T16" fmla="*/ 22833 w 40"/>
              <a:gd name="T17" fmla="*/ 44568 h 64"/>
              <a:gd name="T18" fmla="*/ 22833 w 40"/>
              <a:gd name="T19" fmla="*/ 0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0" h="64">
                <a:moveTo>
                  <a:pt x="15" y="0"/>
                </a:moveTo>
                <a:lnTo>
                  <a:pt x="30" y="15"/>
                </a:lnTo>
                <a:lnTo>
                  <a:pt x="30" y="39"/>
                </a:lnTo>
                <a:lnTo>
                  <a:pt x="40" y="64"/>
                </a:lnTo>
                <a:lnTo>
                  <a:pt x="15" y="64"/>
                </a:lnTo>
                <a:lnTo>
                  <a:pt x="15" y="44"/>
                </a:lnTo>
                <a:lnTo>
                  <a:pt x="0" y="29"/>
                </a:lnTo>
                <a:lnTo>
                  <a:pt x="5" y="25"/>
                </a:lnTo>
                <a:lnTo>
                  <a:pt x="15" y="29"/>
                </a:lnTo>
                <a:lnTo>
                  <a:pt x="1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05" name="Freeform 1265">
            <a:extLst>
              <a:ext uri="{FF2B5EF4-FFF2-40B4-BE49-F238E27FC236}">
                <a16:creationId xmlns:a16="http://schemas.microsoft.com/office/drawing/2014/main" id="{DA8BCBAE-FD22-459D-A01D-7DB12957D020}"/>
              </a:ext>
            </a:extLst>
          </p:cNvPr>
          <p:cNvSpPr>
            <a:spLocks/>
          </p:cNvSpPr>
          <p:nvPr/>
        </p:nvSpPr>
        <p:spPr bwMode="auto">
          <a:xfrm>
            <a:off x="2309284" y="3685118"/>
            <a:ext cx="99483" cy="143933"/>
          </a:xfrm>
          <a:custGeom>
            <a:avLst/>
            <a:gdLst>
              <a:gd name="T0" fmla="*/ 59644 w 49"/>
              <a:gd name="T1" fmla="*/ 107724 h 69"/>
              <a:gd name="T2" fmla="*/ 15293 w 49"/>
              <a:gd name="T3" fmla="*/ 107724 h 69"/>
              <a:gd name="T4" fmla="*/ 15293 w 49"/>
              <a:gd name="T5" fmla="*/ 107724 h 69"/>
              <a:gd name="T6" fmla="*/ 9176 w 49"/>
              <a:gd name="T7" fmla="*/ 106163 h 69"/>
              <a:gd name="T8" fmla="*/ 3059 w 49"/>
              <a:gd name="T9" fmla="*/ 104602 h 69"/>
              <a:gd name="T10" fmla="*/ 1529 w 49"/>
              <a:gd name="T11" fmla="*/ 98357 h 69"/>
              <a:gd name="T12" fmla="*/ 0 w 49"/>
              <a:gd name="T13" fmla="*/ 92112 h 69"/>
              <a:gd name="T14" fmla="*/ 0 w 49"/>
              <a:gd name="T15" fmla="*/ 15612 h 69"/>
              <a:gd name="T16" fmla="*/ 0 w 49"/>
              <a:gd name="T17" fmla="*/ 15612 h 69"/>
              <a:gd name="T18" fmla="*/ 1529 w 49"/>
              <a:gd name="T19" fmla="*/ 9367 h 69"/>
              <a:gd name="T20" fmla="*/ 3059 w 49"/>
              <a:gd name="T21" fmla="*/ 3122 h 69"/>
              <a:gd name="T22" fmla="*/ 9176 w 49"/>
              <a:gd name="T23" fmla="*/ 1561 h 69"/>
              <a:gd name="T24" fmla="*/ 15293 w 49"/>
              <a:gd name="T25" fmla="*/ 0 h 69"/>
              <a:gd name="T26" fmla="*/ 59644 w 49"/>
              <a:gd name="T27" fmla="*/ 0 h 69"/>
              <a:gd name="T28" fmla="*/ 59644 w 49"/>
              <a:gd name="T29" fmla="*/ 0 h 69"/>
              <a:gd name="T30" fmla="*/ 65761 w 49"/>
              <a:gd name="T31" fmla="*/ 1561 h 69"/>
              <a:gd name="T32" fmla="*/ 71878 w 49"/>
              <a:gd name="T33" fmla="*/ 3122 h 69"/>
              <a:gd name="T34" fmla="*/ 73408 w 49"/>
              <a:gd name="T35" fmla="*/ 9367 h 69"/>
              <a:gd name="T36" fmla="*/ 74937 w 49"/>
              <a:gd name="T37" fmla="*/ 15612 h 69"/>
              <a:gd name="T38" fmla="*/ 74937 w 49"/>
              <a:gd name="T39" fmla="*/ 46837 h 69"/>
              <a:gd name="T40" fmla="*/ 59644 w 49"/>
              <a:gd name="T41" fmla="*/ 46837 h 69"/>
              <a:gd name="T42" fmla="*/ 59644 w 49"/>
              <a:gd name="T43" fmla="*/ 15612 h 69"/>
              <a:gd name="T44" fmla="*/ 15293 w 49"/>
              <a:gd name="T45" fmla="*/ 15612 h 69"/>
              <a:gd name="T46" fmla="*/ 15293 w 49"/>
              <a:gd name="T47" fmla="*/ 92112 h 69"/>
              <a:gd name="T48" fmla="*/ 59644 w 49"/>
              <a:gd name="T49" fmla="*/ 92112 h 69"/>
              <a:gd name="T50" fmla="*/ 59644 w 49"/>
              <a:gd name="T51" fmla="*/ 84306 h 69"/>
              <a:gd name="T52" fmla="*/ 74937 w 49"/>
              <a:gd name="T53" fmla="*/ 84306 h 69"/>
              <a:gd name="T54" fmla="*/ 74937 w 49"/>
              <a:gd name="T55" fmla="*/ 92112 h 69"/>
              <a:gd name="T56" fmla="*/ 74937 w 49"/>
              <a:gd name="T57" fmla="*/ 92112 h 69"/>
              <a:gd name="T58" fmla="*/ 73408 w 49"/>
              <a:gd name="T59" fmla="*/ 98357 h 69"/>
              <a:gd name="T60" fmla="*/ 71878 w 49"/>
              <a:gd name="T61" fmla="*/ 104602 h 69"/>
              <a:gd name="T62" fmla="*/ 65761 w 49"/>
              <a:gd name="T63" fmla="*/ 106163 h 69"/>
              <a:gd name="T64" fmla="*/ 59644 w 49"/>
              <a:gd name="T65" fmla="*/ 107724 h 69"/>
              <a:gd name="T66" fmla="*/ 59644 w 49"/>
              <a:gd name="T67" fmla="*/ 107724 h 6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9" h="69">
                <a:moveTo>
                  <a:pt x="39" y="69"/>
                </a:moveTo>
                <a:lnTo>
                  <a:pt x="10" y="69"/>
                </a:lnTo>
                <a:lnTo>
                  <a:pt x="6" y="68"/>
                </a:lnTo>
                <a:lnTo>
                  <a:pt x="2" y="67"/>
                </a:lnTo>
                <a:lnTo>
                  <a:pt x="1" y="63"/>
                </a:lnTo>
                <a:lnTo>
                  <a:pt x="0" y="59"/>
                </a:lnTo>
                <a:lnTo>
                  <a:pt x="0" y="10"/>
                </a:lnTo>
                <a:lnTo>
                  <a:pt x="1" y="6"/>
                </a:lnTo>
                <a:lnTo>
                  <a:pt x="2" y="2"/>
                </a:lnTo>
                <a:lnTo>
                  <a:pt x="6" y="1"/>
                </a:lnTo>
                <a:lnTo>
                  <a:pt x="10" y="0"/>
                </a:lnTo>
                <a:lnTo>
                  <a:pt x="39" y="0"/>
                </a:lnTo>
                <a:lnTo>
                  <a:pt x="43" y="1"/>
                </a:lnTo>
                <a:lnTo>
                  <a:pt x="47" y="2"/>
                </a:lnTo>
                <a:lnTo>
                  <a:pt x="48" y="6"/>
                </a:lnTo>
                <a:lnTo>
                  <a:pt x="49" y="10"/>
                </a:lnTo>
                <a:lnTo>
                  <a:pt x="49" y="30"/>
                </a:lnTo>
                <a:lnTo>
                  <a:pt x="39" y="30"/>
                </a:lnTo>
                <a:lnTo>
                  <a:pt x="39" y="10"/>
                </a:lnTo>
                <a:lnTo>
                  <a:pt x="10" y="10"/>
                </a:lnTo>
                <a:lnTo>
                  <a:pt x="10" y="59"/>
                </a:lnTo>
                <a:lnTo>
                  <a:pt x="39" y="59"/>
                </a:lnTo>
                <a:lnTo>
                  <a:pt x="39" y="54"/>
                </a:lnTo>
                <a:lnTo>
                  <a:pt x="49" y="54"/>
                </a:lnTo>
                <a:lnTo>
                  <a:pt x="49" y="59"/>
                </a:lnTo>
                <a:lnTo>
                  <a:pt x="48" y="63"/>
                </a:lnTo>
                <a:lnTo>
                  <a:pt x="47" y="67"/>
                </a:lnTo>
                <a:lnTo>
                  <a:pt x="43" y="68"/>
                </a:lnTo>
                <a:lnTo>
                  <a:pt x="39" y="6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06" name="Freeform 1266">
            <a:extLst>
              <a:ext uri="{FF2B5EF4-FFF2-40B4-BE49-F238E27FC236}">
                <a16:creationId xmlns:a16="http://schemas.microsoft.com/office/drawing/2014/main" id="{053BB316-C9D3-4CA5-A32B-4123EFBDA6AB}"/>
              </a:ext>
            </a:extLst>
          </p:cNvPr>
          <p:cNvSpPr>
            <a:spLocks/>
          </p:cNvSpPr>
          <p:nvPr/>
        </p:nvSpPr>
        <p:spPr bwMode="auto">
          <a:xfrm>
            <a:off x="2277533" y="3598333"/>
            <a:ext cx="162984" cy="44451"/>
          </a:xfrm>
          <a:custGeom>
            <a:avLst/>
            <a:gdLst>
              <a:gd name="T0" fmla="*/ 14233 w 77"/>
              <a:gd name="T1" fmla="*/ 32787 h 23"/>
              <a:gd name="T2" fmla="*/ 0 w 77"/>
              <a:gd name="T3" fmla="*/ 24234 h 23"/>
              <a:gd name="T4" fmla="*/ 0 w 77"/>
              <a:gd name="T5" fmla="*/ 24234 h 23"/>
              <a:gd name="T6" fmla="*/ 14233 w 77"/>
              <a:gd name="T7" fmla="*/ 12830 h 23"/>
              <a:gd name="T8" fmla="*/ 28467 w 77"/>
              <a:gd name="T9" fmla="*/ 7128 h 23"/>
              <a:gd name="T10" fmla="*/ 44281 w 77"/>
              <a:gd name="T11" fmla="*/ 1426 h 23"/>
              <a:gd name="T12" fmla="*/ 61678 w 77"/>
              <a:gd name="T13" fmla="*/ 0 h 23"/>
              <a:gd name="T14" fmla="*/ 61678 w 77"/>
              <a:gd name="T15" fmla="*/ 0 h 23"/>
              <a:gd name="T16" fmla="*/ 79074 w 77"/>
              <a:gd name="T17" fmla="*/ 1426 h 23"/>
              <a:gd name="T18" fmla="*/ 94889 w 77"/>
              <a:gd name="T19" fmla="*/ 7128 h 23"/>
              <a:gd name="T20" fmla="*/ 107541 w 77"/>
              <a:gd name="T21" fmla="*/ 12830 h 23"/>
              <a:gd name="T22" fmla="*/ 121774 w 77"/>
              <a:gd name="T23" fmla="*/ 24234 h 23"/>
              <a:gd name="T24" fmla="*/ 107541 w 77"/>
              <a:gd name="T25" fmla="*/ 32787 h 23"/>
              <a:gd name="T26" fmla="*/ 107541 w 77"/>
              <a:gd name="T27" fmla="*/ 32787 h 23"/>
              <a:gd name="T28" fmla="*/ 98052 w 77"/>
              <a:gd name="T29" fmla="*/ 25659 h 23"/>
              <a:gd name="T30" fmla="*/ 88563 w 77"/>
              <a:gd name="T31" fmla="*/ 18532 h 23"/>
              <a:gd name="T32" fmla="*/ 74330 w 77"/>
              <a:gd name="T33" fmla="*/ 15681 h 23"/>
              <a:gd name="T34" fmla="*/ 61678 w 77"/>
              <a:gd name="T35" fmla="*/ 12830 h 23"/>
              <a:gd name="T36" fmla="*/ 61678 w 77"/>
              <a:gd name="T37" fmla="*/ 12830 h 23"/>
              <a:gd name="T38" fmla="*/ 47444 w 77"/>
              <a:gd name="T39" fmla="*/ 15681 h 23"/>
              <a:gd name="T40" fmla="*/ 36374 w 77"/>
              <a:gd name="T41" fmla="*/ 18532 h 23"/>
              <a:gd name="T42" fmla="*/ 23722 w 77"/>
              <a:gd name="T43" fmla="*/ 25659 h 23"/>
              <a:gd name="T44" fmla="*/ 14233 w 77"/>
              <a:gd name="T45" fmla="*/ 32787 h 23"/>
              <a:gd name="T46" fmla="*/ 14233 w 77"/>
              <a:gd name="T47" fmla="*/ 32787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 h="23">
                <a:moveTo>
                  <a:pt x="9" y="23"/>
                </a:moveTo>
                <a:lnTo>
                  <a:pt x="0" y="17"/>
                </a:lnTo>
                <a:lnTo>
                  <a:pt x="9" y="9"/>
                </a:lnTo>
                <a:lnTo>
                  <a:pt x="18" y="5"/>
                </a:lnTo>
                <a:lnTo>
                  <a:pt x="28" y="1"/>
                </a:lnTo>
                <a:lnTo>
                  <a:pt x="39" y="0"/>
                </a:lnTo>
                <a:lnTo>
                  <a:pt x="50" y="1"/>
                </a:lnTo>
                <a:lnTo>
                  <a:pt x="60" y="5"/>
                </a:lnTo>
                <a:lnTo>
                  <a:pt x="68" y="9"/>
                </a:lnTo>
                <a:lnTo>
                  <a:pt x="77" y="17"/>
                </a:lnTo>
                <a:lnTo>
                  <a:pt x="68" y="23"/>
                </a:lnTo>
                <a:lnTo>
                  <a:pt x="62" y="18"/>
                </a:lnTo>
                <a:lnTo>
                  <a:pt x="56" y="13"/>
                </a:lnTo>
                <a:lnTo>
                  <a:pt x="47" y="11"/>
                </a:lnTo>
                <a:lnTo>
                  <a:pt x="39" y="9"/>
                </a:lnTo>
                <a:lnTo>
                  <a:pt x="30" y="11"/>
                </a:lnTo>
                <a:lnTo>
                  <a:pt x="23" y="13"/>
                </a:lnTo>
                <a:lnTo>
                  <a:pt x="15" y="18"/>
                </a:lnTo>
                <a:lnTo>
                  <a:pt x="9" y="2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07" name="Freeform 1267">
            <a:extLst>
              <a:ext uri="{FF2B5EF4-FFF2-40B4-BE49-F238E27FC236}">
                <a16:creationId xmlns:a16="http://schemas.microsoft.com/office/drawing/2014/main" id="{F964E66F-B55F-45E3-B182-10F3071DBB69}"/>
              </a:ext>
            </a:extLst>
          </p:cNvPr>
          <p:cNvSpPr>
            <a:spLocks/>
          </p:cNvSpPr>
          <p:nvPr/>
        </p:nvSpPr>
        <p:spPr bwMode="auto">
          <a:xfrm>
            <a:off x="2309284" y="3636433"/>
            <a:ext cx="99483" cy="35984"/>
          </a:xfrm>
          <a:custGeom>
            <a:avLst/>
            <a:gdLst>
              <a:gd name="T0" fmla="*/ 63776 w 47"/>
              <a:gd name="T1" fmla="*/ 28102 h 18"/>
              <a:gd name="T2" fmla="*/ 63776 w 47"/>
              <a:gd name="T3" fmla="*/ 28102 h 18"/>
              <a:gd name="T4" fmla="*/ 57399 w 47"/>
              <a:gd name="T5" fmla="*/ 23418 h 18"/>
              <a:gd name="T6" fmla="*/ 51021 w 47"/>
              <a:gd name="T7" fmla="*/ 20296 h 18"/>
              <a:gd name="T8" fmla="*/ 46238 w 47"/>
              <a:gd name="T9" fmla="*/ 15612 h 18"/>
              <a:gd name="T10" fmla="*/ 38266 w 47"/>
              <a:gd name="T11" fmla="*/ 15612 h 18"/>
              <a:gd name="T12" fmla="*/ 38266 w 47"/>
              <a:gd name="T13" fmla="*/ 15612 h 18"/>
              <a:gd name="T14" fmla="*/ 30294 w 47"/>
              <a:gd name="T15" fmla="*/ 15612 h 18"/>
              <a:gd name="T16" fmla="*/ 23916 w 47"/>
              <a:gd name="T17" fmla="*/ 20296 h 18"/>
              <a:gd name="T18" fmla="*/ 17538 w 47"/>
              <a:gd name="T19" fmla="*/ 23418 h 18"/>
              <a:gd name="T20" fmla="*/ 12755 w 47"/>
              <a:gd name="T21" fmla="*/ 28102 h 18"/>
              <a:gd name="T22" fmla="*/ 0 w 47"/>
              <a:gd name="T23" fmla="*/ 20296 h 18"/>
              <a:gd name="T24" fmla="*/ 0 w 47"/>
              <a:gd name="T25" fmla="*/ 20296 h 18"/>
              <a:gd name="T26" fmla="*/ 7972 w 47"/>
              <a:gd name="T27" fmla="*/ 12490 h 18"/>
              <a:gd name="T28" fmla="*/ 15944 w 47"/>
              <a:gd name="T29" fmla="*/ 6245 h 18"/>
              <a:gd name="T30" fmla="*/ 27105 w 47"/>
              <a:gd name="T31" fmla="*/ 3122 h 18"/>
              <a:gd name="T32" fmla="*/ 38266 w 47"/>
              <a:gd name="T33" fmla="*/ 0 h 18"/>
              <a:gd name="T34" fmla="*/ 38266 w 47"/>
              <a:gd name="T35" fmla="*/ 0 h 18"/>
              <a:gd name="T36" fmla="*/ 49427 w 47"/>
              <a:gd name="T37" fmla="*/ 3122 h 18"/>
              <a:gd name="T38" fmla="*/ 58993 w 47"/>
              <a:gd name="T39" fmla="*/ 6245 h 18"/>
              <a:gd name="T40" fmla="*/ 66965 w 47"/>
              <a:gd name="T41" fmla="*/ 12490 h 18"/>
              <a:gd name="T42" fmla="*/ 74937 w 47"/>
              <a:gd name="T43" fmla="*/ 20296 h 18"/>
              <a:gd name="T44" fmla="*/ 63776 w 47"/>
              <a:gd name="T45" fmla="*/ 28102 h 1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7" h="18">
                <a:moveTo>
                  <a:pt x="40" y="18"/>
                </a:moveTo>
                <a:lnTo>
                  <a:pt x="40" y="18"/>
                </a:lnTo>
                <a:lnTo>
                  <a:pt x="36" y="15"/>
                </a:lnTo>
                <a:lnTo>
                  <a:pt x="32" y="13"/>
                </a:lnTo>
                <a:lnTo>
                  <a:pt x="29" y="10"/>
                </a:lnTo>
                <a:lnTo>
                  <a:pt x="24" y="10"/>
                </a:lnTo>
                <a:lnTo>
                  <a:pt x="19" y="10"/>
                </a:lnTo>
                <a:lnTo>
                  <a:pt x="15" y="13"/>
                </a:lnTo>
                <a:lnTo>
                  <a:pt x="11" y="15"/>
                </a:lnTo>
                <a:lnTo>
                  <a:pt x="8" y="18"/>
                </a:lnTo>
                <a:lnTo>
                  <a:pt x="0" y="13"/>
                </a:lnTo>
                <a:lnTo>
                  <a:pt x="5" y="8"/>
                </a:lnTo>
                <a:lnTo>
                  <a:pt x="10" y="4"/>
                </a:lnTo>
                <a:lnTo>
                  <a:pt x="17" y="2"/>
                </a:lnTo>
                <a:lnTo>
                  <a:pt x="24" y="0"/>
                </a:lnTo>
                <a:lnTo>
                  <a:pt x="31" y="2"/>
                </a:lnTo>
                <a:lnTo>
                  <a:pt x="37" y="4"/>
                </a:lnTo>
                <a:lnTo>
                  <a:pt x="42" y="8"/>
                </a:lnTo>
                <a:lnTo>
                  <a:pt x="47" y="13"/>
                </a:lnTo>
                <a:lnTo>
                  <a:pt x="40" y="1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08" name="Freeform 1268">
            <a:extLst>
              <a:ext uri="{FF2B5EF4-FFF2-40B4-BE49-F238E27FC236}">
                <a16:creationId xmlns:a16="http://schemas.microsoft.com/office/drawing/2014/main" id="{8E3151B4-37D5-4B97-BD3D-C283FAC6DED0}"/>
              </a:ext>
            </a:extLst>
          </p:cNvPr>
          <p:cNvSpPr>
            <a:spLocks/>
          </p:cNvSpPr>
          <p:nvPr/>
        </p:nvSpPr>
        <p:spPr bwMode="auto">
          <a:xfrm>
            <a:off x="2347384" y="3767667"/>
            <a:ext cx="23283" cy="23284"/>
          </a:xfrm>
          <a:custGeom>
            <a:avLst/>
            <a:gdLst>
              <a:gd name="T0" fmla="*/ 18734 w 13"/>
              <a:gd name="T1" fmla="*/ 8646 h 13"/>
              <a:gd name="T2" fmla="*/ 18734 w 13"/>
              <a:gd name="T3" fmla="*/ 8646 h 13"/>
              <a:gd name="T4" fmla="*/ 18734 w 13"/>
              <a:gd name="T5" fmla="*/ 12970 h 13"/>
              <a:gd name="T6" fmla="*/ 17293 w 13"/>
              <a:gd name="T7" fmla="*/ 15852 h 13"/>
              <a:gd name="T8" fmla="*/ 12970 w 13"/>
              <a:gd name="T9" fmla="*/ 18734 h 13"/>
              <a:gd name="T10" fmla="*/ 10088 w 13"/>
              <a:gd name="T11" fmla="*/ 18734 h 13"/>
              <a:gd name="T12" fmla="*/ 10088 w 13"/>
              <a:gd name="T13" fmla="*/ 18734 h 13"/>
              <a:gd name="T14" fmla="*/ 5764 w 13"/>
              <a:gd name="T15" fmla="*/ 18734 h 13"/>
              <a:gd name="T16" fmla="*/ 2882 w 13"/>
              <a:gd name="T17" fmla="*/ 15852 h 13"/>
              <a:gd name="T18" fmla="*/ 0 w 13"/>
              <a:gd name="T19" fmla="*/ 12970 h 13"/>
              <a:gd name="T20" fmla="*/ 0 w 13"/>
              <a:gd name="T21" fmla="*/ 8646 h 13"/>
              <a:gd name="T22" fmla="*/ 0 w 13"/>
              <a:gd name="T23" fmla="*/ 8646 h 13"/>
              <a:gd name="T24" fmla="*/ 0 w 13"/>
              <a:gd name="T25" fmla="*/ 5764 h 13"/>
              <a:gd name="T26" fmla="*/ 2882 w 13"/>
              <a:gd name="T27" fmla="*/ 1441 h 13"/>
              <a:gd name="T28" fmla="*/ 5764 w 13"/>
              <a:gd name="T29" fmla="*/ 0 h 13"/>
              <a:gd name="T30" fmla="*/ 10088 w 13"/>
              <a:gd name="T31" fmla="*/ 0 h 13"/>
              <a:gd name="T32" fmla="*/ 10088 w 13"/>
              <a:gd name="T33" fmla="*/ 0 h 13"/>
              <a:gd name="T34" fmla="*/ 12970 w 13"/>
              <a:gd name="T35" fmla="*/ 0 h 13"/>
              <a:gd name="T36" fmla="*/ 17293 w 13"/>
              <a:gd name="T37" fmla="*/ 1441 h 13"/>
              <a:gd name="T38" fmla="*/ 18734 w 13"/>
              <a:gd name="T39" fmla="*/ 5764 h 13"/>
              <a:gd name="T40" fmla="*/ 18734 w 13"/>
              <a:gd name="T41" fmla="*/ 8646 h 13"/>
              <a:gd name="T42" fmla="*/ 18734 w 13"/>
              <a:gd name="T43" fmla="*/ 8646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3" h="13">
                <a:moveTo>
                  <a:pt x="13" y="6"/>
                </a:moveTo>
                <a:lnTo>
                  <a:pt x="13" y="6"/>
                </a:lnTo>
                <a:lnTo>
                  <a:pt x="13" y="9"/>
                </a:lnTo>
                <a:lnTo>
                  <a:pt x="12" y="11"/>
                </a:lnTo>
                <a:lnTo>
                  <a:pt x="9" y="13"/>
                </a:lnTo>
                <a:lnTo>
                  <a:pt x="7" y="13"/>
                </a:lnTo>
                <a:lnTo>
                  <a:pt x="4" y="13"/>
                </a:lnTo>
                <a:lnTo>
                  <a:pt x="2" y="11"/>
                </a:lnTo>
                <a:lnTo>
                  <a:pt x="0" y="9"/>
                </a:lnTo>
                <a:lnTo>
                  <a:pt x="0" y="6"/>
                </a:lnTo>
                <a:lnTo>
                  <a:pt x="0" y="4"/>
                </a:lnTo>
                <a:lnTo>
                  <a:pt x="2" y="1"/>
                </a:lnTo>
                <a:lnTo>
                  <a:pt x="4" y="0"/>
                </a:lnTo>
                <a:lnTo>
                  <a:pt x="7" y="0"/>
                </a:lnTo>
                <a:lnTo>
                  <a:pt x="9" y="0"/>
                </a:lnTo>
                <a:lnTo>
                  <a:pt x="12" y="1"/>
                </a:lnTo>
                <a:lnTo>
                  <a:pt x="13" y="4"/>
                </a:lnTo>
                <a:lnTo>
                  <a:pt x="13" y="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09" name="Freeform 1269">
            <a:extLst>
              <a:ext uri="{FF2B5EF4-FFF2-40B4-BE49-F238E27FC236}">
                <a16:creationId xmlns:a16="http://schemas.microsoft.com/office/drawing/2014/main" id="{1AAD7328-3332-4CD8-8AB3-E8A814FB8071}"/>
              </a:ext>
            </a:extLst>
          </p:cNvPr>
          <p:cNvSpPr>
            <a:spLocks/>
          </p:cNvSpPr>
          <p:nvPr/>
        </p:nvSpPr>
        <p:spPr bwMode="auto">
          <a:xfrm>
            <a:off x="2347384" y="3723218"/>
            <a:ext cx="23283" cy="31749"/>
          </a:xfrm>
          <a:custGeom>
            <a:avLst/>
            <a:gdLst>
              <a:gd name="T0" fmla="*/ 18734 w 13"/>
              <a:gd name="T1" fmla="*/ 12610 h 13"/>
              <a:gd name="T2" fmla="*/ 18734 w 13"/>
              <a:gd name="T3" fmla="*/ 12610 h 13"/>
              <a:gd name="T4" fmla="*/ 18734 w 13"/>
              <a:gd name="T5" fmla="*/ 16213 h 13"/>
              <a:gd name="T6" fmla="*/ 17293 w 13"/>
              <a:gd name="T7" fmla="*/ 21618 h 13"/>
              <a:gd name="T8" fmla="*/ 12970 w 13"/>
              <a:gd name="T9" fmla="*/ 23419 h 13"/>
              <a:gd name="T10" fmla="*/ 10088 w 13"/>
              <a:gd name="T11" fmla="*/ 23419 h 13"/>
              <a:gd name="T12" fmla="*/ 10088 w 13"/>
              <a:gd name="T13" fmla="*/ 23419 h 13"/>
              <a:gd name="T14" fmla="*/ 5764 w 13"/>
              <a:gd name="T15" fmla="*/ 23419 h 13"/>
              <a:gd name="T16" fmla="*/ 2882 w 13"/>
              <a:gd name="T17" fmla="*/ 21618 h 13"/>
              <a:gd name="T18" fmla="*/ 0 w 13"/>
              <a:gd name="T19" fmla="*/ 16213 h 13"/>
              <a:gd name="T20" fmla="*/ 0 w 13"/>
              <a:gd name="T21" fmla="*/ 12610 h 13"/>
              <a:gd name="T22" fmla="*/ 0 w 13"/>
              <a:gd name="T23" fmla="*/ 12610 h 13"/>
              <a:gd name="T24" fmla="*/ 0 w 13"/>
              <a:gd name="T25" fmla="*/ 7206 h 13"/>
              <a:gd name="T26" fmla="*/ 2882 w 13"/>
              <a:gd name="T27" fmla="*/ 3603 h 13"/>
              <a:gd name="T28" fmla="*/ 5764 w 13"/>
              <a:gd name="T29" fmla="*/ 0 h 13"/>
              <a:gd name="T30" fmla="*/ 10088 w 13"/>
              <a:gd name="T31" fmla="*/ 0 h 13"/>
              <a:gd name="T32" fmla="*/ 10088 w 13"/>
              <a:gd name="T33" fmla="*/ 0 h 13"/>
              <a:gd name="T34" fmla="*/ 12970 w 13"/>
              <a:gd name="T35" fmla="*/ 0 h 13"/>
              <a:gd name="T36" fmla="*/ 17293 w 13"/>
              <a:gd name="T37" fmla="*/ 3603 h 13"/>
              <a:gd name="T38" fmla="*/ 18734 w 13"/>
              <a:gd name="T39" fmla="*/ 7206 h 13"/>
              <a:gd name="T40" fmla="*/ 18734 w 13"/>
              <a:gd name="T41" fmla="*/ 12610 h 13"/>
              <a:gd name="T42" fmla="*/ 18734 w 13"/>
              <a:gd name="T43" fmla="*/ 1261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3" h="13">
                <a:moveTo>
                  <a:pt x="13" y="7"/>
                </a:moveTo>
                <a:lnTo>
                  <a:pt x="13" y="7"/>
                </a:lnTo>
                <a:lnTo>
                  <a:pt x="13" y="9"/>
                </a:lnTo>
                <a:lnTo>
                  <a:pt x="12" y="12"/>
                </a:lnTo>
                <a:lnTo>
                  <a:pt x="9" y="13"/>
                </a:lnTo>
                <a:lnTo>
                  <a:pt x="7" y="13"/>
                </a:lnTo>
                <a:lnTo>
                  <a:pt x="4" y="13"/>
                </a:lnTo>
                <a:lnTo>
                  <a:pt x="2" y="12"/>
                </a:lnTo>
                <a:lnTo>
                  <a:pt x="0" y="9"/>
                </a:lnTo>
                <a:lnTo>
                  <a:pt x="0" y="7"/>
                </a:lnTo>
                <a:lnTo>
                  <a:pt x="0" y="4"/>
                </a:lnTo>
                <a:lnTo>
                  <a:pt x="2" y="2"/>
                </a:lnTo>
                <a:lnTo>
                  <a:pt x="4" y="0"/>
                </a:lnTo>
                <a:lnTo>
                  <a:pt x="7" y="0"/>
                </a:lnTo>
                <a:lnTo>
                  <a:pt x="9" y="0"/>
                </a:lnTo>
                <a:lnTo>
                  <a:pt x="12" y="2"/>
                </a:lnTo>
                <a:lnTo>
                  <a:pt x="13" y="4"/>
                </a:lnTo>
                <a:lnTo>
                  <a:pt x="13" y="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10" name="Freeform 1270">
            <a:extLst>
              <a:ext uri="{FF2B5EF4-FFF2-40B4-BE49-F238E27FC236}">
                <a16:creationId xmlns:a16="http://schemas.microsoft.com/office/drawing/2014/main" id="{94919989-1F62-41B0-8BB2-3E01DC91919F}"/>
              </a:ext>
            </a:extLst>
          </p:cNvPr>
          <p:cNvSpPr>
            <a:spLocks noEditPoints="1"/>
          </p:cNvSpPr>
          <p:nvPr/>
        </p:nvSpPr>
        <p:spPr bwMode="auto">
          <a:xfrm>
            <a:off x="3270251" y="3655484"/>
            <a:ext cx="175683" cy="124883"/>
          </a:xfrm>
          <a:custGeom>
            <a:avLst/>
            <a:gdLst>
              <a:gd name="T0" fmla="*/ 126457 w 84"/>
              <a:gd name="T1" fmla="*/ 17464 h 59"/>
              <a:gd name="T2" fmla="*/ 126457 w 84"/>
              <a:gd name="T3" fmla="*/ 17464 h 59"/>
              <a:gd name="T4" fmla="*/ 123335 w 84"/>
              <a:gd name="T5" fmla="*/ 15877 h 59"/>
              <a:gd name="T6" fmla="*/ 118651 w 84"/>
              <a:gd name="T7" fmla="*/ 15877 h 59"/>
              <a:gd name="T8" fmla="*/ 99917 w 84"/>
              <a:gd name="T9" fmla="*/ 26990 h 59"/>
              <a:gd name="T10" fmla="*/ 99917 w 84"/>
              <a:gd name="T11" fmla="*/ 15877 h 59"/>
              <a:gd name="T12" fmla="*/ 99917 w 84"/>
              <a:gd name="T13" fmla="*/ 15877 h 59"/>
              <a:gd name="T14" fmla="*/ 98356 w 84"/>
              <a:gd name="T15" fmla="*/ 9526 h 59"/>
              <a:gd name="T16" fmla="*/ 95233 w 84"/>
              <a:gd name="T17" fmla="*/ 4763 h 59"/>
              <a:gd name="T18" fmla="*/ 90550 w 84"/>
              <a:gd name="T19" fmla="*/ 1588 h 59"/>
              <a:gd name="T20" fmla="*/ 84305 w 84"/>
              <a:gd name="T21" fmla="*/ 0 h 59"/>
              <a:gd name="T22" fmla="*/ 15612 w 84"/>
              <a:gd name="T23" fmla="*/ 0 h 59"/>
              <a:gd name="T24" fmla="*/ 15612 w 84"/>
              <a:gd name="T25" fmla="*/ 0 h 59"/>
              <a:gd name="T26" fmla="*/ 9367 w 84"/>
              <a:gd name="T27" fmla="*/ 1588 h 59"/>
              <a:gd name="T28" fmla="*/ 3122 w 84"/>
              <a:gd name="T29" fmla="*/ 4763 h 59"/>
              <a:gd name="T30" fmla="*/ 1561 w 84"/>
              <a:gd name="T31" fmla="*/ 9526 h 59"/>
              <a:gd name="T32" fmla="*/ 0 w 84"/>
              <a:gd name="T33" fmla="*/ 15877 h 59"/>
              <a:gd name="T34" fmla="*/ 0 w 84"/>
              <a:gd name="T35" fmla="*/ 79383 h 59"/>
              <a:gd name="T36" fmla="*/ 0 w 84"/>
              <a:gd name="T37" fmla="*/ 79383 h 59"/>
              <a:gd name="T38" fmla="*/ 1561 w 84"/>
              <a:gd name="T39" fmla="*/ 84146 h 59"/>
              <a:gd name="T40" fmla="*/ 3122 w 84"/>
              <a:gd name="T41" fmla="*/ 90497 h 59"/>
              <a:gd name="T42" fmla="*/ 9367 w 84"/>
              <a:gd name="T43" fmla="*/ 92084 h 59"/>
              <a:gd name="T44" fmla="*/ 15612 w 84"/>
              <a:gd name="T45" fmla="*/ 93672 h 59"/>
              <a:gd name="T46" fmla="*/ 84305 w 84"/>
              <a:gd name="T47" fmla="*/ 93672 h 59"/>
              <a:gd name="T48" fmla="*/ 84305 w 84"/>
              <a:gd name="T49" fmla="*/ 93672 h 59"/>
              <a:gd name="T50" fmla="*/ 90550 w 84"/>
              <a:gd name="T51" fmla="*/ 92084 h 59"/>
              <a:gd name="T52" fmla="*/ 95233 w 84"/>
              <a:gd name="T53" fmla="*/ 90497 h 59"/>
              <a:gd name="T54" fmla="*/ 98356 w 84"/>
              <a:gd name="T55" fmla="*/ 84146 h 59"/>
              <a:gd name="T56" fmla="*/ 99917 w 84"/>
              <a:gd name="T57" fmla="*/ 79383 h 59"/>
              <a:gd name="T58" fmla="*/ 99917 w 84"/>
              <a:gd name="T59" fmla="*/ 66682 h 59"/>
              <a:gd name="T60" fmla="*/ 118651 w 84"/>
              <a:gd name="T61" fmla="*/ 79383 h 59"/>
              <a:gd name="T62" fmla="*/ 118651 w 84"/>
              <a:gd name="T63" fmla="*/ 79383 h 59"/>
              <a:gd name="T64" fmla="*/ 123335 w 84"/>
              <a:gd name="T65" fmla="*/ 79383 h 59"/>
              <a:gd name="T66" fmla="*/ 123335 w 84"/>
              <a:gd name="T67" fmla="*/ 79383 h 59"/>
              <a:gd name="T68" fmla="*/ 126457 w 84"/>
              <a:gd name="T69" fmla="*/ 76208 h 59"/>
              <a:gd name="T70" fmla="*/ 126457 w 84"/>
              <a:gd name="T71" fmla="*/ 76208 h 59"/>
              <a:gd name="T72" fmla="*/ 128019 w 84"/>
              <a:gd name="T73" fmla="*/ 74620 h 59"/>
              <a:gd name="T74" fmla="*/ 131141 w 84"/>
              <a:gd name="T75" fmla="*/ 71445 h 59"/>
              <a:gd name="T76" fmla="*/ 131141 w 84"/>
              <a:gd name="T77" fmla="*/ 23815 h 59"/>
              <a:gd name="T78" fmla="*/ 131141 w 84"/>
              <a:gd name="T79" fmla="*/ 23815 h 59"/>
              <a:gd name="T80" fmla="*/ 128019 w 84"/>
              <a:gd name="T81" fmla="*/ 20640 h 59"/>
              <a:gd name="T82" fmla="*/ 126457 w 84"/>
              <a:gd name="T83" fmla="*/ 17464 h 59"/>
              <a:gd name="T84" fmla="*/ 126457 w 84"/>
              <a:gd name="T85" fmla="*/ 17464 h 59"/>
              <a:gd name="T86" fmla="*/ 84305 w 84"/>
              <a:gd name="T87" fmla="*/ 79383 h 59"/>
              <a:gd name="T88" fmla="*/ 15612 w 84"/>
              <a:gd name="T89" fmla="*/ 79383 h 59"/>
              <a:gd name="T90" fmla="*/ 15612 w 84"/>
              <a:gd name="T91" fmla="*/ 15877 h 59"/>
              <a:gd name="T92" fmla="*/ 84305 w 84"/>
              <a:gd name="T93" fmla="*/ 15877 h 59"/>
              <a:gd name="T94" fmla="*/ 84305 w 84"/>
              <a:gd name="T95" fmla="*/ 79383 h 59"/>
              <a:gd name="T96" fmla="*/ 115529 w 84"/>
              <a:gd name="T97" fmla="*/ 58743 h 59"/>
              <a:gd name="T98" fmla="*/ 99917 w 84"/>
              <a:gd name="T99" fmla="*/ 50805 h 59"/>
              <a:gd name="T100" fmla="*/ 99917 w 84"/>
              <a:gd name="T101" fmla="*/ 42867 h 59"/>
              <a:gd name="T102" fmla="*/ 115529 w 84"/>
              <a:gd name="T103" fmla="*/ 34929 h 59"/>
              <a:gd name="T104" fmla="*/ 115529 w 84"/>
              <a:gd name="T105" fmla="*/ 58743 h 5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4" h="59">
                <a:moveTo>
                  <a:pt x="81" y="11"/>
                </a:moveTo>
                <a:lnTo>
                  <a:pt x="81" y="11"/>
                </a:lnTo>
                <a:lnTo>
                  <a:pt x="79" y="10"/>
                </a:lnTo>
                <a:lnTo>
                  <a:pt x="76" y="10"/>
                </a:lnTo>
                <a:lnTo>
                  <a:pt x="64" y="17"/>
                </a:lnTo>
                <a:lnTo>
                  <a:pt x="64" y="10"/>
                </a:lnTo>
                <a:lnTo>
                  <a:pt x="63" y="6"/>
                </a:lnTo>
                <a:lnTo>
                  <a:pt x="61" y="3"/>
                </a:lnTo>
                <a:lnTo>
                  <a:pt x="58" y="1"/>
                </a:lnTo>
                <a:lnTo>
                  <a:pt x="54" y="0"/>
                </a:lnTo>
                <a:lnTo>
                  <a:pt x="10" y="0"/>
                </a:lnTo>
                <a:lnTo>
                  <a:pt x="6" y="1"/>
                </a:lnTo>
                <a:lnTo>
                  <a:pt x="2" y="3"/>
                </a:lnTo>
                <a:lnTo>
                  <a:pt x="1" y="6"/>
                </a:lnTo>
                <a:lnTo>
                  <a:pt x="0" y="10"/>
                </a:lnTo>
                <a:lnTo>
                  <a:pt x="0" y="50"/>
                </a:lnTo>
                <a:lnTo>
                  <a:pt x="1" y="53"/>
                </a:lnTo>
                <a:lnTo>
                  <a:pt x="2" y="57"/>
                </a:lnTo>
                <a:lnTo>
                  <a:pt x="6" y="58"/>
                </a:lnTo>
                <a:lnTo>
                  <a:pt x="10" y="59"/>
                </a:lnTo>
                <a:lnTo>
                  <a:pt x="54" y="59"/>
                </a:lnTo>
                <a:lnTo>
                  <a:pt x="58" y="58"/>
                </a:lnTo>
                <a:lnTo>
                  <a:pt x="61" y="57"/>
                </a:lnTo>
                <a:lnTo>
                  <a:pt x="63" y="53"/>
                </a:lnTo>
                <a:lnTo>
                  <a:pt x="64" y="50"/>
                </a:lnTo>
                <a:lnTo>
                  <a:pt x="64" y="42"/>
                </a:lnTo>
                <a:lnTo>
                  <a:pt x="76" y="50"/>
                </a:lnTo>
                <a:lnTo>
                  <a:pt x="79" y="50"/>
                </a:lnTo>
                <a:lnTo>
                  <a:pt x="81" y="48"/>
                </a:lnTo>
                <a:lnTo>
                  <a:pt x="82" y="47"/>
                </a:lnTo>
                <a:lnTo>
                  <a:pt x="84" y="45"/>
                </a:lnTo>
                <a:lnTo>
                  <a:pt x="84" y="15"/>
                </a:lnTo>
                <a:lnTo>
                  <a:pt x="82" y="13"/>
                </a:lnTo>
                <a:lnTo>
                  <a:pt x="81" y="11"/>
                </a:lnTo>
                <a:close/>
                <a:moveTo>
                  <a:pt x="54" y="50"/>
                </a:moveTo>
                <a:lnTo>
                  <a:pt x="10" y="50"/>
                </a:lnTo>
                <a:lnTo>
                  <a:pt x="10" y="10"/>
                </a:lnTo>
                <a:lnTo>
                  <a:pt x="54" y="10"/>
                </a:lnTo>
                <a:lnTo>
                  <a:pt x="54" y="50"/>
                </a:lnTo>
                <a:close/>
                <a:moveTo>
                  <a:pt x="74" y="37"/>
                </a:moveTo>
                <a:lnTo>
                  <a:pt x="64" y="32"/>
                </a:lnTo>
                <a:lnTo>
                  <a:pt x="64" y="27"/>
                </a:lnTo>
                <a:lnTo>
                  <a:pt x="74" y="22"/>
                </a:lnTo>
                <a:lnTo>
                  <a:pt x="74" y="3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11" name="Freeform 1271">
            <a:extLst>
              <a:ext uri="{FF2B5EF4-FFF2-40B4-BE49-F238E27FC236}">
                <a16:creationId xmlns:a16="http://schemas.microsoft.com/office/drawing/2014/main" id="{70F19CF0-8082-4E88-9F6D-5983592D6C69}"/>
              </a:ext>
            </a:extLst>
          </p:cNvPr>
          <p:cNvSpPr>
            <a:spLocks noEditPoints="1"/>
          </p:cNvSpPr>
          <p:nvPr/>
        </p:nvSpPr>
        <p:spPr bwMode="auto">
          <a:xfrm>
            <a:off x="3744385" y="3617385"/>
            <a:ext cx="162983" cy="224367"/>
          </a:xfrm>
          <a:custGeom>
            <a:avLst/>
            <a:gdLst>
              <a:gd name="T0" fmla="*/ 106360 w 79"/>
              <a:gd name="T1" fmla="*/ 122203 h 109"/>
              <a:gd name="T2" fmla="*/ 13873 w 79"/>
              <a:gd name="T3" fmla="*/ 122203 h 109"/>
              <a:gd name="T4" fmla="*/ 13873 w 79"/>
              <a:gd name="T5" fmla="*/ 46406 h 109"/>
              <a:gd name="T6" fmla="*/ 75531 w 79"/>
              <a:gd name="T7" fmla="*/ 46406 h 109"/>
              <a:gd name="T8" fmla="*/ 75531 w 79"/>
              <a:gd name="T9" fmla="*/ 30937 h 109"/>
              <a:gd name="T10" fmla="*/ 13873 w 79"/>
              <a:gd name="T11" fmla="*/ 30937 h 109"/>
              <a:gd name="T12" fmla="*/ 13873 w 79"/>
              <a:gd name="T13" fmla="*/ 15469 h 109"/>
              <a:gd name="T14" fmla="*/ 75531 w 79"/>
              <a:gd name="T15" fmla="*/ 15469 h 109"/>
              <a:gd name="T16" fmla="*/ 75531 w 79"/>
              <a:gd name="T17" fmla="*/ 0 h 109"/>
              <a:gd name="T18" fmla="*/ 13873 w 79"/>
              <a:gd name="T19" fmla="*/ 0 h 109"/>
              <a:gd name="T20" fmla="*/ 13873 w 79"/>
              <a:gd name="T21" fmla="*/ 0 h 109"/>
              <a:gd name="T22" fmla="*/ 9249 w 79"/>
              <a:gd name="T23" fmla="*/ 3094 h 109"/>
              <a:gd name="T24" fmla="*/ 3083 w 79"/>
              <a:gd name="T25" fmla="*/ 4641 h 109"/>
              <a:gd name="T26" fmla="*/ 1541 w 79"/>
              <a:gd name="T27" fmla="*/ 10828 h 109"/>
              <a:gd name="T28" fmla="*/ 0 w 79"/>
              <a:gd name="T29" fmla="*/ 15469 h 109"/>
              <a:gd name="T30" fmla="*/ 0 w 79"/>
              <a:gd name="T31" fmla="*/ 153140 h 109"/>
              <a:gd name="T32" fmla="*/ 0 w 79"/>
              <a:gd name="T33" fmla="*/ 153140 h 109"/>
              <a:gd name="T34" fmla="*/ 1541 w 79"/>
              <a:gd name="T35" fmla="*/ 159328 h 109"/>
              <a:gd name="T36" fmla="*/ 3083 w 79"/>
              <a:gd name="T37" fmla="*/ 163968 h 109"/>
              <a:gd name="T38" fmla="*/ 9249 w 79"/>
              <a:gd name="T39" fmla="*/ 167062 h 109"/>
              <a:gd name="T40" fmla="*/ 13873 w 79"/>
              <a:gd name="T41" fmla="*/ 168609 h 109"/>
              <a:gd name="T42" fmla="*/ 106360 w 79"/>
              <a:gd name="T43" fmla="*/ 168609 h 109"/>
              <a:gd name="T44" fmla="*/ 106360 w 79"/>
              <a:gd name="T45" fmla="*/ 168609 h 109"/>
              <a:gd name="T46" fmla="*/ 110984 w 79"/>
              <a:gd name="T47" fmla="*/ 167062 h 109"/>
              <a:gd name="T48" fmla="*/ 117150 w 79"/>
              <a:gd name="T49" fmla="*/ 163968 h 109"/>
              <a:gd name="T50" fmla="*/ 118691 w 79"/>
              <a:gd name="T51" fmla="*/ 159328 h 109"/>
              <a:gd name="T52" fmla="*/ 121774 w 79"/>
              <a:gd name="T53" fmla="*/ 153140 h 109"/>
              <a:gd name="T54" fmla="*/ 121774 w 79"/>
              <a:gd name="T55" fmla="*/ 54141 h 109"/>
              <a:gd name="T56" fmla="*/ 106360 w 79"/>
              <a:gd name="T57" fmla="*/ 54141 h 109"/>
              <a:gd name="T58" fmla="*/ 106360 w 79"/>
              <a:gd name="T59" fmla="*/ 122203 h 109"/>
              <a:gd name="T60" fmla="*/ 13873 w 79"/>
              <a:gd name="T61" fmla="*/ 153140 h 109"/>
              <a:gd name="T62" fmla="*/ 13873 w 79"/>
              <a:gd name="T63" fmla="*/ 137672 h 109"/>
              <a:gd name="T64" fmla="*/ 106360 w 79"/>
              <a:gd name="T65" fmla="*/ 137672 h 109"/>
              <a:gd name="T66" fmla="*/ 106360 w 79"/>
              <a:gd name="T67" fmla="*/ 153140 h 109"/>
              <a:gd name="T68" fmla="*/ 13873 w 79"/>
              <a:gd name="T69" fmla="*/ 153140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9" h="109">
                <a:moveTo>
                  <a:pt x="69" y="79"/>
                </a:moveTo>
                <a:lnTo>
                  <a:pt x="9" y="79"/>
                </a:lnTo>
                <a:lnTo>
                  <a:pt x="9" y="30"/>
                </a:lnTo>
                <a:lnTo>
                  <a:pt x="49" y="30"/>
                </a:lnTo>
                <a:lnTo>
                  <a:pt x="49" y="20"/>
                </a:lnTo>
                <a:lnTo>
                  <a:pt x="9" y="20"/>
                </a:lnTo>
                <a:lnTo>
                  <a:pt x="9" y="10"/>
                </a:lnTo>
                <a:lnTo>
                  <a:pt x="49" y="10"/>
                </a:lnTo>
                <a:lnTo>
                  <a:pt x="49" y="0"/>
                </a:lnTo>
                <a:lnTo>
                  <a:pt x="9" y="0"/>
                </a:lnTo>
                <a:lnTo>
                  <a:pt x="6" y="2"/>
                </a:lnTo>
                <a:lnTo>
                  <a:pt x="2" y="3"/>
                </a:lnTo>
                <a:lnTo>
                  <a:pt x="1" y="7"/>
                </a:lnTo>
                <a:lnTo>
                  <a:pt x="0" y="10"/>
                </a:lnTo>
                <a:lnTo>
                  <a:pt x="0" y="99"/>
                </a:lnTo>
                <a:lnTo>
                  <a:pt x="1" y="103"/>
                </a:lnTo>
                <a:lnTo>
                  <a:pt x="2" y="106"/>
                </a:lnTo>
                <a:lnTo>
                  <a:pt x="6" y="108"/>
                </a:lnTo>
                <a:lnTo>
                  <a:pt x="9" y="109"/>
                </a:lnTo>
                <a:lnTo>
                  <a:pt x="69" y="109"/>
                </a:lnTo>
                <a:lnTo>
                  <a:pt x="72" y="108"/>
                </a:lnTo>
                <a:lnTo>
                  <a:pt x="76" y="106"/>
                </a:lnTo>
                <a:lnTo>
                  <a:pt x="77" y="103"/>
                </a:lnTo>
                <a:lnTo>
                  <a:pt x="79" y="99"/>
                </a:lnTo>
                <a:lnTo>
                  <a:pt x="79" y="35"/>
                </a:lnTo>
                <a:lnTo>
                  <a:pt x="69" y="35"/>
                </a:lnTo>
                <a:lnTo>
                  <a:pt x="69" y="79"/>
                </a:lnTo>
                <a:close/>
                <a:moveTo>
                  <a:pt x="9" y="99"/>
                </a:moveTo>
                <a:lnTo>
                  <a:pt x="9" y="89"/>
                </a:lnTo>
                <a:lnTo>
                  <a:pt x="69" y="89"/>
                </a:lnTo>
                <a:lnTo>
                  <a:pt x="69" y="99"/>
                </a:lnTo>
                <a:lnTo>
                  <a:pt x="9" y="9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12" name="Freeform 1272">
            <a:extLst>
              <a:ext uri="{FF2B5EF4-FFF2-40B4-BE49-F238E27FC236}">
                <a16:creationId xmlns:a16="http://schemas.microsoft.com/office/drawing/2014/main" id="{1C5B4AD2-952F-424C-89A9-AF285EAAD92B}"/>
              </a:ext>
            </a:extLst>
          </p:cNvPr>
          <p:cNvSpPr>
            <a:spLocks/>
          </p:cNvSpPr>
          <p:nvPr/>
        </p:nvSpPr>
        <p:spPr bwMode="auto">
          <a:xfrm>
            <a:off x="3795185" y="3742267"/>
            <a:ext cx="61383" cy="25400"/>
          </a:xfrm>
          <a:custGeom>
            <a:avLst/>
            <a:gdLst>
              <a:gd name="T0" fmla="*/ 0 w 30"/>
              <a:gd name="T1" fmla="*/ 18734 h 14"/>
              <a:gd name="T2" fmla="*/ 46837 w 30"/>
              <a:gd name="T3" fmla="*/ 18734 h 14"/>
              <a:gd name="T4" fmla="*/ 46837 w 30"/>
              <a:gd name="T5" fmla="*/ 18734 h 14"/>
              <a:gd name="T6" fmla="*/ 45276 w 30"/>
              <a:gd name="T7" fmla="*/ 10705 h 14"/>
              <a:gd name="T8" fmla="*/ 40592 w 30"/>
              <a:gd name="T9" fmla="*/ 4014 h 14"/>
              <a:gd name="T10" fmla="*/ 32786 w 30"/>
              <a:gd name="T11" fmla="*/ 1338 h 14"/>
              <a:gd name="T12" fmla="*/ 23419 w 30"/>
              <a:gd name="T13" fmla="*/ 0 h 14"/>
              <a:gd name="T14" fmla="*/ 23419 w 30"/>
              <a:gd name="T15" fmla="*/ 0 h 14"/>
              <a:gd name="T16" fmla="*/ 14051 w 30"/>
              <a:gd name="T17" fmla="*/ 1338 h 14"/>
              <a:gd name="T18" fmla="*/ 6245 w 30"/>
              <a:gd name="T19" fmla="*/ 4014 h 14"/>
              <a:gd name="T20" fmla="*/ 3122 w 30"/>
              <a:gd name="T21" fmla="*/ 10705 h 14"/>
              <a:gd name="T22" fmla="*/ 0 w 30"/>
              <a:gd name="T23" fmla="*/ 18734 h 14"/>
              <a:gd name="T24" fmla="*/ 0 w 30"/>
              <a:gd name="T25" fmla="*/ 18734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14">
                <a:moveTo>
                  <a:pt x="0" y="14"/>
                </a:moveTo>
                <a:lnTo>
                  <a:pt x="30" y="14"/>
                </a:lnTo>
                <a:lnTo>
                  <a:pt x="29" y="8"/>
                </a:lnTo>
                <a:lnTo>
                  <a:pt x="26" y="3"/>
                </a:lnTo>
                <a:lnTo>
                  <a:pt x="21" y="1"/>
                </a:lnTo>
                <a:lnTo>
                  <a:pt x="15" y="0"/>
                </a:lnTo>
                <a:lnTo>
                  <a:pt x="9" y="1"/>
                </a:lnTo>
                <a:lnTo>
                  <a:pt x="4" y="3"/>
                </a:lnTo>
                <a:lnTo>
                  <a:pt x="2" y="8"/>
                </a:lnTo>
                <a:lnTo>
                  <a:pt x="0" y="1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13" name="Freeform 1273">
            <a:extLst>
              <a:ext uri="{FF2B5EF4-FFF2-40B4-BE49-F238E27FC236}">
                <a16:creationId xmlns:a16="http://schemas.microsoft.com/office/drawing/2014/main" id="{61A5FB75-26BF-4925-B844-DF1A5DB36EF0}"/>
              </a:ext>
            </a:extLst>
          </p:cNvPr>
          <p:cNvSpPr>
            <a:spLocks/>
          </p:cNvSpPr>
          <p:nvPr/>
        </p:nvSpPr>
        <p:spPr bwMode="auto">
          <a:xfrm>
            <a:off x="3807885" y="3685118"/>
            <a:ext cx="38100" cy="44449"/>
          </a:xfrm>
          <a:custGeom>
            <a:avLst/>
            <a:gdLst>
              <a:gd name="T0" fmla="*/ 28102 w 20"/>
              <a:gd name="T1" fmla="*/ 16394 h 20"/>
              <a:gd name="T2" fmla="*/ 28102 w 20"/>
              <a:gd name="T3" fmla="*/ 16394 h 20"/>
              <a:gd name="T4" fmla="*/ 26697 w 20"/>
              <a:gd name="T5" fmla="*/ 9836 h 20"/>
              <a:gd name="T6" fmla="*/ 23887 w 20"/>
              <a:gd name="T7" fmla="*/ 3279 h 20"/>
              <a:gd name="T8" fmla="*/ 19671 w 20"/>
              <a:gd name="T9" fmla="*/ 1639 h 20"/>
              <a:gd name="T10" fmla="*/ 14051 w 20"/>
              <a:gd name="T11" fmla="*/ 0 h 20"/>
              <a:gd name="T12" fmla="*/ 14051 w 20"/>
              <a:gd name="T13" fmla="*/ 0 h 20"/>
              <a:gd name="T14" fmla="*/ 8431 w 20"/>
              <a:gd name="T15" fmla="*/ 1639 h 20"/>
              <a:gd name="T16" fmla="*/ 4215 w 20"/>
              <a:gd name="T17" fmla="*/ 3279 h 20"/>
              <a:gd name="T18" fmla="*/ 1405 w 20"/>
              <a:gd name="T19" fmla="*/ 9836 h 20"/>
              <a:gd name="T20" fmla="*/ 0 w 20"/>
              <a:gd name="T21" fmla="*/ 16394 h 20"/>
              <a:gd name="T22" fmla="*/ 0 w 20"/>
              <a:gd name="T23" fmla="*/ 16394 h 20"/>
              <a:gd name="T24" fmla="*/ 1405 w 20"/>
              <a:gd name="T25" fmla="*/ 22951 h 20"/>
              <a:gd name="T26" fmla="*/ 4215 w 20"/>
              <a:gd name="T27" fmla="*/ 27869 h 20"/>
              <a:gd name="T28" fmla="*/ 8431 w 20"/>
              <a:gd name="T29" fmla="*/ 29508 h 20"/>
              <a:gd name="T30" fmla="*/ 14051 w 20"/>
              <a:gd name="T31" fmla="*/ 32787 h 20"/>
              <a:gd name="T32" fmla="*/ 14051 w 20"/>
              <a:gd name="T33" fmla="*/ 32787 h 20"/>
              <a:gd name="T34" fmla="*/ 19671 w 20"/>
              <a:gd name="T35" fmla="*/ 29508 h 20"/>
              <a:gd name="T36" fmla="*/ 23887 w 20"/>
              <a:gd name="T37" fmla="*/ 27869 h 20"/>
              <a:gd name="T38" fmla="*/ 26697 w 20"/>
              <a:gd name="T39" fmla="*/ 22951 h 20"/>
              <a:gd name="T40" fmla="*/ 28102 w 20"/>
              <a:gd name="T41" fmla="*/ 16394 h 20"/>
              <a:gd name="T42" fmla="*/ 28102 w 20"/>
              <a:gd name="T43" fmla="*/ 16394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0">
                <a:moveTo>
                  <a:pt x="20" y="10"/>
                </a:moveTo>
                <a:lnTo>
                  <a:pt x="20" y="10"/>
                </a:lnTo>
                <a:lnTo>
                  <a:pt x="19" y="6"/>
                </a:lnTo>
                <a:lnTo>
                  <a:pt x="17" y="2"/>
                </a:lnTo>
                <a:lnTo>
                  <a:pt x="14" y="1"/>
                </a:lnTo>
                <a:lnTo>
                  <a:pt x="10" y="0"/>
                </a:lnTo>
                <a:lnTo>
                  <a:pt x="6" y="1"/>
                </a:lnTo>
                <a:lnTo>
                  <a:pt x="3" y="2"/>
                </a:lnTo>
                <a:lnTo>
                  <a:pt x="1" y="6"/>
                </a:lnTo>
                <a:lnTo>
                  <a:pt x="0" y="10"/>
                </a:lnTo>
                <a:lnTo>
                  <a:pt x="1" y="14"/>
                </a:lnTo>
                <a:lnTo>
                  <a:pt x="3" y="17"/>
                </a:lnTo>
                <a:lnTo>
                  <a:pt x="6" y="18"/>
                </a:lnTo>
                <a:lnTo>
                  <a:pt x="10" y="20"/>
                </a:lnTo>
                <a:lnTo>
                  <a:pt x="14" y="18"/>
                </a:lnTo>
                <a:lnTo>
                  <a:pt x="17" y="17"/>
                </a:lnTo>
                <a:lnTo>
                  <a:pt x="19" y="14"/>
                </a:lnTo>
                <a:lnTo>
                  <a:pt x="20"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14" name="Freeform 1274">
            <a:extLst>
              <a:ext uri="{FF2B5EF4-FFF2-40B4-BE49-F238E27FC236}">
                <a16:creationId xmlns:a16="http://schemas.microsoft.com/office/drawing/2014/main" id="{D8174A97-124A-419E-9A63-2B1F901F19FC}"/>
              </a:ext>
            </a:extLst>
          </p:cNvPr>
          <p:cNvSpPr>
            <a:spLocks/>
          </p:cNvSpPr>
          <p:nvPr/>
        </p:nvSpPr>
        <p:spPr bwMode="auto">
          <a:xfrm>
            <a:off x="3869267" y="3604685"/>
            <a:ext cx="88900" cy="61383"/>
          </a:xfrm>
          <a:custGeom>
            <a:avLst/>
            <a:gdLst>
              <a:gd name="T0" fmla="*/ 43217 w 44"/>
              <a:gd name="T1" fmla="*/ 14536 h 29"/>
              <a:gd name="T2" fmla="*/ 43217 w 44"/>
              <a:gd name="T3" fmla="*/ 6460 h 29"/>
              <a:gd name="T4" fmla="*/ 43217 w 44"/>
              <a:gd name="T5" fmla="*/ 6460 h 29"/>
              <a:gd name="T6" fmla="*/ 43217 w 44"/>
              <a:gd name="T7" fmla="*/ 3230 h 29"/>
              <a:gd name="T8" fmla="*/ 41727 w 44"/>
              <a:gd name="T9" fmla="*/ 1615 h 29"/>
              <a:gd name="T10" fmla="*/ 40237 w 44"/>
              <a:gd name="T11" fmla="*/ 0 h 29"/>
              <a:gd name="T12" fmla="*/ 35766 w 44"/>
              <a:gd name="T13" fmla="*/ 0 h 29"/>
              <a:gd name="T14" fmla="*/ 7451 w 44"/>
              <a:gd name="T15" fmla="*/ 0 h 29"/>
              <a:gd name="T16" fmla="*/ 7451 w 44"/>
              <a:gd name="T17" fmla="*/ 0 h 29"/>
              <a:gd name="T18" fmla="*/ 2981 w 44"/>
              <a:gd name="T19" fmla="*/ 0 h 29"/>
              <a:gd name="T20" fmla="*/ 1490 w 44"/>
              <a:gd name="T21" fmla="*/ 1615 h 29"/>
              <a:gd name="T22" fmla="*/ 0 w 44"/>
              <a:gd name="T23" fmla="*/ 3230 h 29"/>
              <a:gd name="T24" fmla="*/ 0 w 44"/>
              <a:gd name="T25" fmla="*/ 6460 h 29"/>
              <a:gd name="T26" fmla="*/ 0 w 44"/>
              <a:gd name="T27" fmla="*/ 38762 h 29"/>
              <a:gd name="T28" fmla="*/ 0 w 44"/>
              <a:gd name="T29" fmla="*/ 38762 h 29"/>
              <a:gd name="T30" fmla="*/ 0 w 44"/>
              <a:gd name="T31" fmla="*/ 43607 h 29"/>
              <a:gd name="T32" fmla="*/ 1490 w 44"/>
              <a:gd name="T33" fmla="*/ 45222 h 29"/>
              <a:gd name="T34" fmla="*/ 2981 w 44"/>
              <a:gd name="T35" fmla="*/ 46837 h 29"/>
              <a:gd name="T36" fmla="*/ 7451 w 44"/>
              <a:gd name="T37" fmla="*/ 46837 h 29"/>
              <a:gd name="T38" fmla="*/ 35766 w 44"/>
              <a:gd name="T39" fmla="*/ 46837 h 29"/>
              <a:gd name="T40" fmla="*/ 35766 w 44"/>
              <a:gd name="T41" fmla="*/ 46837 h 29"/>
              <a:gd name="T42" fmla="*/ 40237 w 44"/>
              <a:gd name="T43" fmla="*/ 46837 h 29"/>
              <a:gd name="T44" fmla="*/ 41727 w 44"/>
              <a:gd name="T45" fmla="*/ 45222 h 29"/>
              <a:gd name="T46" fmla="*/ 43217 w 44"/>
              <a:gd name="T47" fmla="*/ 43607 h 29"/>
              <a:gd name="T48" fmla="*/ 43217 w 44"/>
              <a:gd name="T49" fmla="*/ 38762 h 29"/>
              <a:gd name="T50" fmla="*/ 43217 w 44"/>
              <a:gd name="T51" fmla="*/ 30686 h 29"/>
              <a:gd name="T52" fmla="*/ 65571 w 44"/>
              <a:gd name="T53" fmla="*/ 38762 h 29"/>
              <a:gd name="T54" fmla="*/ 65571 w 44"/>
              <a:gd name="T55" fmla="*/ 6460 h 29"/>
              <a:gd name="T56" fmla="*/ 43217 w 44"/>
              <a:gd name="T57" fmla="*/ 14536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44" h="29">
                <a:moveTo>
                  <a:pt x="29" y="9"/>
                </a:moveTo>
                <a:lnTo>
                  <a:pt x="29" y="4"/>
                </a:lnTo>
                <a:lnTo>
                  <a:pt x="29" y="2"/>
                </a:lnTo>
                <a:lnTo>
                  <a:pt x="28" y="1"/>
                </a:lnTo>
                <a:lnTo>
                  <a:pt x="27" y="0"/>
                </a:lnTo>
                <a:lnTo>
                  <a:pt x="24" y="0"/>
                </a:lnTo>
                <a:lnTo>
                  <a:pt x="5" y="0"/>
                </a:lnTo>
                <a:lnTo>
                  <a:pt x="2" y="0"/>
                </a:lnTo>
                <a:lnTo>
                  <a:pt x="1" y="1"/>
                </a:lnTo>
                <a:lnTo>
                  <a:pt x="0" y="2"/>
                </a:lnTo>
                <a:lnTo>
                  <a:pt x="0" y="4"/>
                </a:lnTo>
                <a:lnTo>
                  <a:pt x="0" y="24"/>
                </a:lnTo>
                <a:lnTo>
                  <a:pt x="0" y="27"/>
                </a:lnTo>
                <a:lnTo>
                  <a:pt x="1" y="28"/>
                </a:lnTo>
                <a:lnTo>
                  <a:pt x="2" y="29"/>
                </a:lnTo>
                <a:lnTo>
                  <a:pt x="5" y="29"/>
                </a:lnTo>
                <a:lnTo>
                  <a:pt x="24" y="29"/>
                </a:lnTo>
                <a:lnTo>
                  <a:pt x="27" y="29"/>
                </a:lnTo>
                <a:lnTo>
                  <a:pt x="28" y="28"/>
                </a:lnTo>
                <a:lnTo>
                  <a:pt x="29" y="27"/>
                </a:lnTo>
                <a:lnTo>
                  <a:pt x="29" y="24"/>
                </a:lnTo>
                <a:lnTo>
                  <a:pt x="29" y="19"/>
                </a:lnTo>
                <a:lnTo>
                  <a:pt x="44" y="24"/>
                </a:lnTo>
                <a:lnTo>
                  <a:pt x="44" y="4"/>
                </a:lnTo>
                <a:lnTo>
                  <a:pt x="29" y="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15" name="Freeform 1275">
            <a:extLst>
              <a:ext uri="{FF2B5EF4-FFF2-40B4-BE49-F238E27FC236}">
                <a16:creationId xmlns:a16="http://schemas.microsoft.com/office/drawing/2014/main" id="{3BA3BB01-9CCA-40F0-A44D-79000106DD4C}"/>
              </a:ext>
            </a:extLst>
          </p:cNvPr>
          <p:cNvSpPr>
            <a:spLocks noEditPoints="1"/>
          </p:cNvSpPr>
          <p:nvPr/>
        </p:nvSpPr>
        <p:spPr bwMode="auto">
          <a:xfrm>
            <a:off x="4256618" y="3636433"/>
            <a:ext cx="162983" cy="160867"/>
          </a:xfrm>
          <a:custGeom>
            <a:avLst/>
            <a:gdLst>
              <a:gd name="T0" fmla="*/ 121774 w 78"/>
              <a:gd name="T1" fmla="*/ 110846 h 78"/>
              <a:gd name="T2" fmla="*/ 81183 w 78"/>
              <a:gd name="T3" fmla="*/ 70254 h 78"/>
              <a:gd name="T4" fmla="*/ 106162 w 78"/>
              <a:gd name="T5" fmla="*/ 45275 h 78"/>
              <a:gd name="T6" fmla="*/ 106162 w 78"/>
              <a:gd name="T7" fmla="*/ 45275 h 78"/>
              <a:gd name="T8" fmla="*/ 107723 w 78"/>
              <a:gd name="T9" fmla="*/ 40591 h 78"/>
              <a:gd name="T10" fmla="*/ 107723 w 78"/>
              <a:gd name="T11" fmla="*/ 37469 h 78"/>
              <a:gd name="T12" fmla="*/ 107723 w 78"/>
              <a:gd name="T13" fmla="*/ 37469 h 78"/>
              <a:gd name="T14" fmla="*/ 106162 w 78"/>
              <a:gd name="T15" fmla="*/ 32785 h 78"/>
              <a:gd name="T16" fmla="*/ 103040 w 78"/>
              <a:gd name="T17" fmla="*/ 31224 h 78"/>
              <a:gd name="T18" fmla="*/ 9367 w 78"/>
              <a:gd name="T19" fmla="*/ 0 h 78"/>
              <a:gd name="T20" fmla="*/ 9367 w 78"/>
              <a:gd name="T21" fmla="*/ 0 h 78"/>
              <a:gd name="T22" fmla="*/ 6245 w 78"/>
              <a:gd name="T23" fmla="*/ 0 h 78"/>
              <a:gd name="T24" fmla="*/ 3122 w 78"/>
              <a:gd name="T25" fmla="*/ 3122 h 78"/>
              <a:gd name="T26" fmla="*/ 3122 w 78"/>
              <a:gd name="T27" fmla="*/ 3122 h 78"/>
              <a:gd name="T28" fmla="*/ 0 w 78"/>
              <a:gd name="T29" fmla="*/ 6245 h 78"/>
              <a:gd name="T30" fmla="*/ 0 w 78"/>
              <a:gd name="T31" fmla="*/ 10928 h 78"/>
              <a:gd name="T32" fmla="*/ 31224 w 78"/>
              <a:gd name="T33" fmla="*/ 103040 h 78"/>
              <a:gd name="T34" fmla="*/ 31224 w 78"/>
              <a:gd name="T35" fmla="*/ 103040 h 78"/>
              <a:gd name="T36" fmla="*/ 32785 w 78"/>
              <a:gd name="T37" fmla="*/ 106162 h 78"/>
              <a:gd name="T38" fmla="*/ 37469 w 78"/>
              <a:gd name="T39" fmla="*/ 107723 h 78"/>
              <a:gd name="T40" fmla="*/ 37469 w 78"/>
              <a:gd name="T41" fmla="*/ 107723 h 78"/>
              <a:gd name="T42" fmla="*/ 39030 w 78"/>
              <a:gd name="T43" fmla="*/ 107723 h 78"/>
              <a:gd name="T44" fmla="*/ 39030 w 78"/>
              <a:gd name="T45" fmla="*/ 107723 h 78"/>
              <a:gd name="T46" fmla="*/ 42153 w 78"/>
              <a:gd name="T47" fmla="*/ 107723 h 78"/>
              <a:gd name="T48" fmla="*/ 45275 w 78"/>
              <a:gd name="T49" fmla="*/ 106162 h 78"/>
              <a:gd name="T50" fmla="*/ 70254 w 78"/>
              <a:gd name="T51" fmla="*/ 81183 h 78"/>
              <a:gd name="T52" fmla="*/ 110846 w 78"/>
              <a:gd name="T53" fmla="*/ 121774 h 78"/>
              <a:gd name="T54" fmla="*/ 121774 w 78"/>
              <a:gd name="T55" fmla="*/ 110846 h 78"/>
              <a:gd name="T56" fmla="*/ 42153 w 78"/>
              <a:gd name="T57" fmla="*/ 87427 h 78"/>
              <a:gd name="T58" fmla="*/ 20296 w 78"/>
              <a:gd name="T59" fmla="*/ 20296 h 78"/>
              <a:gd name="T60" fmla="*/ 87427 w 78"/>
              <a:gd name="T61" fmla="*/ 42153 h 78"/>
              <a:gd name="T62" fmla="*/ 42153 w 78"/>
              <a:gd name="T63" fmla="*/ 87427 h 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8" h="78">
                <a:moveTo>
                  <a:pt x="78" y="71"/>
                </a:moveTo>
                <a:lnTo>
                  <a:pt x="52" y="45"/>
                </a:lnTo>
                <a:lnTo>
                  <a:pt x="68" y="29"/>
                </a:lnTo>
                <a:lnTo>
                  <a:pt x="69" y="26"/>
                </a:lnTo>
                <a:lnTo>
                  <a:pt x="69" y="24"/>
                </a:lnTo>
                <a:lnTo>
                  <a:pt x="68" y="21"/>
                </a:lnTo>
                <a:lnTo>
                  <a:pt x="66" y="20"/>
                </a:lnTo>
                <a:lnTo>
                  <a:pt x="6" y="0"/>
                </a:lnTo>
                <a:lnTo>
                  <a:pt x="4" y="0"/>
                </a:lnTo>
                <a:lnTo>
                  <a:pt x="2" y="2"/>
                </a:lnTo>
                <a:lnTo>
                  <a:pt x="0" y="4"/>
                </a:lnTo>
                <a:lnTo>
                  <a:pt x="0" y="7"/>
                </a:lnTo>
                <a:lnTo>
                  <a:pt x="20" y="66"/>
                </a:lnTo>
                <a:lnTo>
                  <a:pt x="21" y="68"/>
                </a:lnTo>
                <a:lnTo>
                  <a:pt x="24" y="69"/>
                </a:lnTo>
                <a:lnTo>
                  <a:pt x="25" y="69"/>
                </a:lnTo>
                <a:lnTo>
                  <a:pt x="27" y="69"/>
                </a:lnTo>
                <a:lnTo>
                  <a:pt x="29" y="68"/>
                </a:lnTo>
                <a:lnTo>
                  <a:pt x="45" y="52"/>
                </a:lnTo>
                <a:lnTo>
                  <a:pt x="71" y="78"/>
                </a:lnTo>
                <a:lnTo>
                  <a:pt x="78" y="71"/>
                </a:lnTo>
                <a:close/>
                <a:moveTo>
                  <a:pt x="27" y="56"/>
                </a:moveTo>
                <a:lnTo>
                  <a:pt x="13" y="13"/>
                </a:lnTo>
                <a:lnTo>
                  <a:pt x="56" y="27"/>
                </a:lnTo>
                <a:lnTo>
                  <a:pt x="27" y="5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16" name="Freeform 1276">
            <a:extLst>
              <a:ext uri="{FF2B5EF4-FFF2-40B4-BE49-F238E27FC236}">
                <a16:creationId xmlns:a16="http://schemas.microsoft.com/office/drawing/2014/main" id="{B851BF24-EF44-4CEA-9493-8158E49F17AC}"/>
              </a:ext>
            </a:extLst>
          </p:cNvPr>
          <p:cNvSpPr>
            <a:spLocks noEditPoints="1"/>
          </p:cNvSpPr>
          <p:nvPr/>
        </p:nvSpPr>
        <p:spPr bwMode="auto">
          <a:xfrm>
            <a:off x="4737101" y="3623734"/>
            <a:ext cx="201084" cy="198967"/>
          </a:xfrm>
          <a:custGeom>
            <a:avLst/>
            <a:gdLst>
              <a:gd name="T0" fmla="*/ 63777 w 94"/>
              <a:gd name="T1" fmla="*/ 149875 h 94"/>
              <a:gd name="T2" fmla="*/ 63777 w 94"/>
              <a:gd name="T3" fmla="*/ 149875 h 94"/>
              <a:gd name="T4" fmla="*/ 58993 w 94"/>
              <a:gd name="T5" fmla="*/ 148281 h 94"/>
              <a:gd name="T6" fmla="*/ 55805 w 94"/>
              <a:gd name="T7" fmla="*/ 146686 h 94"/>
              <a:gd name="T8" fmla="*/ 0 w 94"/>
              <a:gd name="T9" fmla="*/ 12755 h 94"/>
              <a:gd name="T10" fmla="*/ 0 w 94"/>
              <a:gd name="T11" fmla="*/ 12755 h 94"/>
              <a:gd name="T12" fmla="*/ 0 w 94"/>
              <a:gd name="T13" fmla="*/ 6378 h 94"/>
              <a:gd name="T14" fmla="*/ 1594 w 94"/>
              <a:gd name="T15" fmla="*/ 3189 h 94"/>
              <a:gd name="T16" fmla="*/ 1594 w 94"/>
              <a:gd name="T17" fmla="*/ 3189 h 94"/>
              <a:gd name="T18" fmla="*/ 6378 w 94"/>
              <a:gd name="T19" fmla="*/ 0 h 94"/>
              <a:gd name="T20" fmla="*/ 12755 w 94"/>
              <a:gd name="T21" fmla="*/ 0 h 94"/>
              <a:gd name="T22" fmla="*/ 145092 w 94"/>
              <a:gd name="T23" fmla="*/ 55805 h 94"/>
              <a:gd name="T24" fmla="*/ 145092 w 94"/>
              <a:gd name="T25" fmla="*/ 55805 h 94"/>
              <a:gd name="T26" fmla="*/ 148281 w 94"/>
              <a:gd name="T27" fmla="*/ 58993 h 94"/>
              <a:gd name="T28" fmla="*/ 149875 w 94"/>
              <a:gd name="T29" fmla="*/ 63777 h 94"/>
              <a:gd name="T30" fmla="*/ 149875 w 94"/>
              <a:gd name="T31" fmla="*/ 63777 h 94"/>
              <a:gd name="T32" fmla="*/ 148281 w 94"/>
              <a:gd name="T33" fmla="*/ 70154 h 94"/>
              <a:gd name="T34" fmla="*/ 143497 w 94"/>
              <a:gd name="T35" fmla="*/ 71749 h 94"/>
              <a:gd name="T36" fmla="*/ 84504 w 94"/>
              <a:gd name="T37" fmla="*/ 84504 h 94"/>
              <a:gd name="T38" fmla="*/ 71749 w 94"/>
              <a:gd name="T39" fmla="*/ 143497 h 94"/>
              <a:gd name="T40" fmla="*/ 71749 w 94"/>
              <a:gd name="T41" fmla="*/ 143497 h 94"/>
              <a:gd name="T42" fmla="*/ 68560 w 94"/>
              <a:gd name="T43" fmla="*/ 148281 h 94"/>
              <a:gd name="T44" fmla="*/ 63777 w 94"/>
              <a:gd name="T45" fmla="*/ 149875 h 94"/>
              <a:gd name="T46" fmla="*/ 63777 w 94"/>
              <a:gd name="T47" fmla="*/ 149875 h 94"/>
              <a:gd name="T48" fmla="*/ 63777 w 94"/>
              <a:gd name="T49" fmla="*/ 149875 h 94"/>
              <a:gd name="T50" fmla="*/ 63777 w 94"/>
              <a:gd name="T51" fmla="*/ 149875 h 94"/>
              <a:gd name="T52" fmla="*/ 22322 w 94"/>
              <a:gd name="T53" fmla="*/ 22322 h 94"/>
              <a:gd name="T54" fmla="*/ 60588 w 94"/>
              <a:gd name="T55" fmla="*/ 116392 h 94"/>
              <a:gd name="T56" fmla="*/ 71749 w 94"/>
              <a:gd name="T57" fmla="*/ 76532 h 94"/>
              <a:gd name="T58" fmla="*/ 71749 w 94"/>
              <a:gd name="T59" fmla="*/ 76532 h 94"/>
              <a:gd name="T60" fmla="*/ 73343 w 94"/>
              <a:gd name="T61" fmla="*/ 73343 h 94"/>
              <a:gd name="T62" fmla="*/ 76532 w 94"/>
              <a:gd name="T63" fmla="*/ 71749 h 94"/>
              <a:gd name="T64" fmla="*/ 116392 w 94"/>
              <a:gd name="T65" fmla="*/ 62182 h 94"/>
              <a:gd name="T66" fmla="*/ 22322 w 94"/>
              <a:gd name="T67" fmla="*/ 22322 h 9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4" h="94">
                <a:moveTo>
                  <a:pt x="40" y="94"/>
                </a:moveTo>
                <a:lnTo>
                  <a:pt x="40" y="94"/>
                </a:lnTo>
                <a:lnTo>
                  <a:pt x="37" y="93"/>
                </a:lnTo>
                <a:lnTo>
                  <a:pt x="35" y="92"/>
                </a:lnTo>
                <a:lnTo>
                  <a:pt x="0" y="8"/>
                </a:lnTo>
                <a:lnTo>
                  <a:pt x="0" y="4"/>
                </a:lnTo>
                <a:lnTo>
                  <a:pt x="1" y="2"/>
                </a:lnTo>
                <a:lnTo>
                  <a:pt x="4" y="0"/>
                </a:lnTo>
                <a:lnTo>
                  <a:pt x="8" y="0"/>
                </a:lnTo>
                <a:lnTo>
                  <a:pt x="91" y="35"/>
                </a:lnTo>
                <a:lnTo>
                  <a:pt x="93" y="37"/>
                </a:lnTo>
                <a:lnTo>
                  <a:pt x="94" y="40"/>
                </a:lnTo>
                <a:lnTo>
                  <a:pt x="93" y="44"/>
                </a:lnTo>
                <a:lnTo>
                  <a:pt x="90" y="45"/>
                </a:lnTo>
                <a:lnTo>
                  <a:pt x="53" y="53"/>
                </a:lnTo>
                <a:lnTo>
                  <a:pt x="45" y="90"/>
                </a:lnTo>
                <a:lnTo>
                  <a:pt x="43" y="93"/>
                </a:lnTo>
                <a:lnTo>
                  <a:pt x="40" y="94"/>
                </a:lnTo>
                <a:close/>
                <a:moveTo>
                  <a:pt x="14" y="14"/>
                </a:moveTo>
                <a:lnTo>
                  <a:pt x="38" y="73"/>
                </a:lnTo>
                <a:lnTo>
                  <a:pt x="45" y="48"/>
                </a:lnTo>
                <a:lnTo>
                  <a:pt x="46" y="46"/>
                </a:lnTo>
                <a:lnTo>
                  <a:pt x="48" y="45"/>
                </a:lnTo>
                <a:lnTo>
                  <a:pt x="73" y="39"/>
                </a:lnTo>
                <a:lnTo>
                  <a:pt x="14" y="1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17" name="Freeform 1277">
            <a:extLst>
              <a:ext uri="{FF2B5EF4-FFF2-40B4-BE49-F238E27FC236}">
                <a16:creationId xmlns:a16="http://schemas.microsoft.com/office/drawing/2014/main" id="{9ECD455C-AF12-4E66-B754-DA4468C4B458}"/>
              </a:ext>
            </a:extLst>
          </p:cNvPr>
          <p:cNvSpPr>
            <a:spLocks noEditPoints="1"/>
          </p:cNvSpPr>
          <p:nvPr/>
        </p:nvSpPr>
        <p:spPr bwMode="auto">
          <a:xfrm>
            <a:off x="5287434" y="3666068"/>
            <a:ext cx="118533" cy="156633"/>
          </a:xfrm>
          <a:custGeom>
            <a:avLst/>
            <a:gdLst>
              <a:gd name="T0" fmla="*/ 81448 w 59"/>
              <a:gd name="T1" fmla="*/ 117091 h 74"/>
              <a:gd name="T2" fmla="*/ 28658 w 59"/>
              <a:gd name="T3" fmla="*/ 117091 h 74"/>
              <a:gd name="T4" fmla="*/ 28658 w 59"/>
              <a:gd name="T5" fmla="*/ 117091 h 74"/>
              <a:gd name="T6" fmla="*/ 25641 w 59"/>
              <a:gd name="T7" fmla="*/ 115509 h 74"/>
              <a:gd name="T8" fmla="*/ 21116 w 59"/>
              <a:gd name="T9" fmla="*/ 113926 h 74"/>
              <a:gd name="T10" fmla="*/ 0 w 59"/>
              <a:gd name="T11" fmla="*/ 66457 h 74"/>
              <a:gd name="T12" fmla="*/ 0 w 59"/>
              <a:gd name="T13" fmla="*/ 66457 h 74"/>
              <a:gd name="T14" fmla="*/ 0 w 59"/>
              <a:gd name="T15" fmla="*/ 63292 h 74"/>
              <a:gd name="T16" fmla="*/ 1508 w 59"/>
              <a:gd name="T17" fmla="*/ 58546 h 74"/>
              <a:gd name="T18" fmla="*/ 1508 w 59"/>
              <a:gd name="T19" fmla="*/ 58546 h 74"/>
              <a:gd name="T20" fmla="*/ 3017 w 59"/>
              <a:gd name="T21" fmla="*/ 56963 h 74"/>
              <a:gd name="T22" fmla="*/ 7542 w 59"/>
              <a:gd name="T23" fmla="*/ 55381 h 74"/>
              <a:gd name="T24" fmla="*/ 21116 w 59"/>
              <a:gd name="T25" fmla="*/ 55381 h 74"/>
              <a:gd name="T26" fmla="*/ 21116 w 59"/>
              <a:gd name="T27" fmla="*/ 7912 h 74"/>
              <a:gd name="T28" fmla="*/ 21116 w 59"/>
              <a:gd name="T29" fmla="*/ 7912 h 74"/>
              <a:gd name="T30" fmla="*/ 21116 w 59"/>
              <a:gd name="T31" fmla="*/ 4747 h 74"/>
              <a:gd name="T32" fmla="*/ 25641 w 59"/>
              <a:gd name="T33" fmla="*/ 1582 h 74"/>
              <a:gd name="T34" fmla="*/ 25641 w 59"/>
              <a:gd name="T35" fmla="*/ 1582 h 74"/>
              <a:gd name="T36" fmla="*/ 27149 w 59"/>
              <a:gd name="T37" fmla="*/ 0 h 74"/>
              <a:gd name="T38" fmla="*/ 31674 w 59"/>
              <a:gd name="T39" fmla="*/ 0 h 74"/>
              <a:gd name="T40" fmla="*/ 52791 w 59"/>
              <a:gd name="T41" fmla="*/ 7912 h 74"/>
              <a:gd name="T42" fmla="*/ 52791 w 59"/>
              <a:gd name="T43" fmla="*/ 7912 h 74"/>
              <a:gd name="T44" fmla="*/ 57316 w 59"/>
              <a:gd name="T45" fmla="*/ 12658 h 74"/>
              <a:gd name="T46" fmla="*/ 58824 w 59"/>
              <a:gd name="T47" fmla="*/ 15823 h 74"/>
              <a:gd name="T48" fmla="*/ 58824 w 59"/>
              <a:gd name="T49" fmla="*/ 49052 h 74"/>
              <a:gd name="T50" fmla="*/ 82957 w 59"/>
              <a:gd name="T51" fmla="*/ 55381 h 74"/>
              <a:gd name="T52" fmla="*/ 82957 w 59"/>
              <a:gd name="T53" fmla="*/ 55381 h 74"/>
              <a:gd name="T54" fmla="*/ 87482 w 59"/>
              <a:gd name="T55" fmla="*/ 58546 h 74"/>
              <a:gd name="T56" fmla="*/ 88990 w 59"/>
              <a:gd name="T57" fmla="*/ 63292 h 74"/>
              <a:gd name="T58" fmla="*/ 88990 w 59"/>
              <a:gd name="T59" fmla="*/ 109179 h 74"/>
              <a:gd name="T60" fmla="*/ 88990 w 59"/>
              <a:gd name="T61" fmla="*/ 109179 h 74"/>
              <a:gd name="T62" fmla="*/ 88990 w 59"/>
              <a:gd name="T63" fmla="*/ 113926 h 74"/>
              <a:gd name="T64" fmla="*/ 87482 w 59"/>
              <a:gd name="T65" fmla="*/ 115509 h 74"/>
              <a:gd name="T66" fmla="*/ 84465 w 59"/>
              <a:gd name="T67" fmla="*/ 117091 h 74"/>
              <a:gd name="T68" fmla="*/ 81448 w 59"/>
              <a:gd name="T69" fmla="*/ 117091 h 74"/>
              <a:gd name="T70" fmla="*/ 81448 w 59"/>
              <a:gd name="T71" fmla="*/ 117091 h 74"/>
              <a:gd name="T72" fmla="*/ 33183 w 59"/>
              <a:gd name="T73" fmla="*/ 101268 h 74"/>
              <a:gd name="T74" fmla="*/ 73907 w 59"/>
              <a:gd name="T75" fmla="*/ 101268 h 74"/>
              <a:gd name="T76" fmla="*/ 73907 w 59"/>
              <a:gd name="T77" fmla="*/ 68039 h 74"/>
              <a:gd name="T78" fmla="*/ 49774 w 59"/>
              <a:gd name="T79" fmla="*/ 63292 h 74"/>
              <a:gd name="T80" fmla="*/ 49774 w 59"/>
              <a:gd name="T81" fmla="*/ 63292 h 74"/>
              <a:gd name="T82" fmla="*/ 45249 w 59"/>
              <a:gd name="T83" fmla="*/ 58546 h 74"/>
              <a:gd name="T84" fmla="*/ 43741 w 59"/>
              <a:gd name="T85" fmla="*/ 55381 h 74"/>
              <a:gd name="T86" fmla="*/ 43741 w 59"/>
              <a:gd name="T87" fmla="*/ 22152 h 74"/>
              <a:gd name="T88" fmla="*/ 36199 w 59"/>
              <a:gd name="T89" fmla="*/ 18988 h 74"/>
              <a:gd name="T90" fmla="*/ 36199 w 59"/>
              <a:gd name="T91" fmla="*/ 63292 h 74"/>
              <a:gd name="T92" fmla="*/ 36199 w 59"/>
              <a:gd name="T93" fmla="*/ 63292 h 74"/>
              <a:gd name="T94" fmla="*/ 36199 w 59"/>
              <a:gd name="T95" fmla="*/ 66457 h 74"/>
              <a:gd name="T96" fmla="*/ 34691 w 59"/>
              <a:gd name="T97" fmla="*/ 68039 h 74"/>
              <a:gd name="T98" fmla="*/ 33183 w 59"/>
              <a:gd name="T99" fmla="*/ 71204 h 74"/>
              <a:gd name="T100" fmla="*/ 28658 w 59"/>
              <a:gd name="T101" fmla="*/ 71204 h 74"/>
              <a:gd name="T102" fmla="*/ 18100 w 59"/>
              <a:gd name="T103" fmla="*/ 71204 h 74"/>
              <a:gd name="T104" fmla="*/ 33183 w 59"/>
              <a:gd name="T105" fmla="*/ 101268 h 7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9" h="74">
                <a:moveTo>
                  <a:pt x="54" y="74"/>
                </a:moveTo>
                <a:lnTo>
                  <a:pt x="19" y="74"/>
                </a:lnTo>
                <a:lnTo>
                  <a:pt x="17" y="73"/>
                </a:lnTo>
                <a:lnTo>
                  <a:pt x="14" y="72"/>
                </a:lnTo>
                <a:lnTo>
                  <a:pt x="0" y="42"/>
                </a:lnTo>
                <a:lnTo>
                  <a:pt x="0" y="40"/>
                </a:lnTo>
                <a:lnTo>
                  <a:pt x="1" y="37"/>
                </a:lnTo>
                <a:lnTo>
                  <a:pt x="2" y="36"/>
                </a:lnTo>
                <a:lnTo>
                  <a:pt x="5" y="35"/>
                </a:lnTo>
                <a:lnTo>
                  <a:pt x="14" y="35"/>
                </a:lnTo>
                <a:lnTo>
                  <a:pt x="14" y="5"/>
                </a:lnTo>
                <a:lnTo>
                  <a:pt x="14" y="3"/>
                </a:lnTo>
                <a:lnTo>
                  <a:pt x="17" y="1"/>
                </a:lnTo>
                <a:lnTo>
                  <a:pt x="18" y="0"/>
                </a:lnTo>
                <a:lnTo>
                  <a:pt x="21" y="0"/>
                </a:lnTo>
                <a:lnTo>
                  <a:pt x="35" y="5"/>
                </a:lnTo>
                <a:lnTo>
                  <a:pt x="38" y="8"/>
                </a:lnTo>
                <a:lnTo>
                  <a:pt x="39" y="10"/>
                </a:lnTo>
                <a:lnTo>
                  <a:pt x="39" y="31"/>
                </a:lnTo>
                <a:lnTo>
                  <a:pt x="55" y="35"/>
                </a:lnTo>
                <a:lnTo>
                  <a:pt x="58" y="37"/>
                </a:lnTo>
                <a:lnTo>
                  <a:pt x="59" y="40"/>
                </a:lnTo>
                <a:lnTo>
                  <a:pt x="59" y="69"/>
                </a:lnTo>
                <a:lnTo>
                  <a:pt x="59" y="72"/>
                </a:lnTo>
                <a:lnTo>
                  <a:pt x="58" y="73"/>
                </a:lnTo>
                <a:lnTo>
                  <a:pt x="56" y="74"/>
                </a:lnTo>
                <a:lnTo>
                  <a:pt x="54" y="74"/>
                </a:lnTo>
                <a:close/>
                <a:moveTo>
                  <a:pt x="22" y="64"/>
                </a:moveTo>
                <a:lnTo>
                  <a:pt x="49" y="64"/>
                </a:lnTo>
                <a:lnTo>
                  <a:pt x="49" y="43"/>
                </a:lnTo>
                <a:lnTo>
                  <a:pt x="33" y="40"/>
                </a:lnTo>
                <a:lnTo>
                  <a:pt x="30" y="37"/>
                </a:lnTo>
                <a:lnTo>
                  <a:pt x="29" y="35"/>
                </a:lnTo>
                <a:lnTo>
                  <a:pt x="29" y="14"/>
                </a:lnTo>
                <a:lnTo>
                  <a:pt x="24" y="12"/>
                </a:lnTo>
                <a:lnTo>
                  <a:pt x="24" y="40"/>
                </a:lnTo>
                <a:lnTo>
                  <a:pt x="24" y="42"/>
                </a:lnTo>
                <a:lnTo>
                  <a:pt x="23" y="43"/>
                </a:lnTo>
                <a:lnTo>
                  <a:pt x="22" y="45"/>
                </a:lnTo>
                <a:lnTo>
                  <a:pt x="19" y="45"/>
                </a:lnTo>
                <a:lnTo>
                  <a:pt x="12" y="45"/>
                </a:lnTo>
                <a:lnTo>
                  <a:pt x="22" y="6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18" name="Freeform 1278">
            <a:extLst>
              <a:ext uri="{FF2B5EF4-FFF2-40B4-BE49-F238E27FC236}">
                <a16:creationId xmlns:a16="http://schemas.microsoft.com/office/drawing/2014/main" id="{6F77CF88-6A95-4E04-9E24-555A07EB244C}"/>
              </a:ext>
            </a:extLst>
          </p:cNvPr>
          <p:cNvSpPr>
            <a:spLocks/>
          </p:cNvSpPr>
          <p:nvPr/>
        </p:nvSpPr>
        <p:spPr bwMode="auto">
          <a:xfrm>
            <a:off x="5242985" y="3617385"/>
            <a:ext cx="162983" cy="112183"/>
          </a:xfrm>
          <a:custGeom>
            <a:avLst/>
            <a:gdLst>
              <a:gd name="T0" fmla="*/ 106360 w 79"/>
              <a:gd name="T1" fmla="*/ 0 h 55"/>
              <a:gd name="T2" fmla="*/ 15414 w 79"/>
              <a:gd name="T3" fmla="*/ 0 h 55"/>
              <a:gd name="T4" fmla="*/ 15414 w 79"/>
              <a:gd name="T5" fmla="*/ 0 h 55"/>
              <a:gd name="T6" fmla="*/ 9249 w 79"/>
              <a:gd name="T7" fmla="*/ 3066 h 55"/>
              <a:gd name="T8" fmla="*/ 3083 w 79"/>
              <a:gd name="T9" fmla="*/ 4598 h 55"/>
              <a:gd name="T10" fmla="*/ 1541 w 79"/>
              <a:gd name="T11" fmla="*/ 10730 h 55"/>
              <a:gd name="T12" fmla="*/ 0 w 79"/>
              <a:gd name="T13" fmla="*/ 15328 h 55"/>
              <a:gd name="T14" fmla="*/ 0 w 79"/>
              <a:gd name="T15" fmla="*/ 68977 h 55"/>
              <a:gd name="T16" fmla="*/ 0 w 79"/>
              <a:gd name="T17" fmla="*/ 68977 h 55"/>
              <a:gd name="T18" fmla="*/ 1541 w 79"/>
              <a:gd name="T19" fmla="*/ 75108 h 55"/>
              <a:gd name="T20" fmla="*/ 3083 w 79"/>
              <a:gd name="T21" fmla="*/ 79707 h 55"/>
              <a:gd name="T22" fmla="*/ 9249 w 79"/>
              <a:gd name="T23" fmla="*/ 81239 h 55"/>
              <a:gd name="T24" fmla="*/ 15414 w 79"/>
              <a:gd name="T25" fmla="*/ 84305 h 55"/>
              <a:gd name="T26" fmla="*/ 38536 w 79"/>
              <a:gd name="T27" fmla="*/ 84305 h 55"/>
              <a:gd name="T28" fmla="*/ 38536 w 79"/>
              <a:gd name="T29" fmla="*/ 68977 h 55"/>
              <a:gd name="T30" fmla="*/ 15414 w 79"/>
              <a:gd name="T31" fmla="*/ 68977 h 55"/>
              <a:gd name="T32" fmla="*/ 15414 w 79"/>
              <a:gd name="T33" fmla="*/ 15328 h 55"/>
              <a:gd name="T34" fmla="*/ 106360 w 79"/>
              <a:gd name="T35" fmla="*/ 15328 h 55"/>
              <a:gd name="T36" fmla="*/ 106360 w 79"/>
              <a:gd name="T37" fmla="*/ 68977 h 55"/>
              <a:gd name="T38" fmla="*/ 121774 w 79"/>
              <a:gd name="T39" fmla="*/ 68977 h 55"/>
              <a:gd name="T40" fmla="*/ 121774 w 79"/>
              <a:gd name="T41" fmla="*/ 15328 h 55"/>
              <a:gd name="T42" fmla="*/ 121774 w 79"/>
              <a:gd name="T43" fmla="*/ 15328 h 55"/>
              <a:gd name="T44" fmla="*/ 120233 w 79"/>
              <a:gd name="T45" fmla="*/ 10730 h 55"/>
              <a:gd name="T46" fmla="*/ 117150 w 79"/>
              <a:gd name="T47" fmla="*/ 4598 h 55"/>
              <a:gd name="T48" fmla="*/ 112525 w 79"/>
              <a:gd name="T49" fmla="*/ 3066 h 55"/>
              <a:gd name="T50" fmla="*/ 106360 w 79"/>
              <a:gd name="T51" fmla="*/ 0 h 55"/>
              <a:gd name="T52" fmla="*/ 106360 w 79"/>
              <a:gd name="T53" fmla="*/ 0 h 5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79" h="55">
                <a:moveTo>
                  <a:pt x="69" y="0"/>
                </a:moveTo>
                <a:lnTo>
                  <a:pt x="10" y="0"/>
                </a:lnTo>
                <a:lnTo>
                  <a:pt x="6" y="2"/>
                </a:lnTo>
                <a:lnTo>
                  <a:pt x="2" y="3"/>
                </a:lnTo>
                <a:lnTo>
                  <a:pt x="1" y="7"/>
                </a:lnTo>
                <a:lnTo>
                  <a:pt x="0" y="10"/>
                </a:lnTo>
                <a:lnTo>
                  <a:pt x="0" y="45"/>
                </a:lnTo>
                <a:lnTo>
                  <a:pt x="1" y="49"/>
                </a:lnTo>
                <a:lnTo>
                  <a:pt x="2" y="52"/>
                </a:lnTo>
                <a:lnTo>
                  <a:pt x="6" y="53"/>
                </a:lnTo>
                <a:lnTo>
                  <a:pt x="10" y="55"/>
                </a:lnTo>
                <a:lnTo>
                  <a:pt x="25" y="55"/>
                </a:lnTo>
                <a:lnTo>
                  <a:pt x="25" y="45"/>
                </a:lnTo>
                <a:lnTo>
                  <a:pt x="10" y="45"/>
                </a:lnTo>
                <a:lnTo>
                  <a:pt x="10" y="10"/>
                </a:lnTo>
                <a:lnTo>
                  <a:pt x="69" y="10"/>
                </a:lnTo>
                <a:lnTo>
                  <a:pt x="69" y="45"/>
                </a:lnTo>
                <a:lnTo>
                  <a:pt x="79" y="45"/>
                </a:lnTo>
                <a:lnTo>
                  <a:pt x="79" y="10"/>
                </a:lnTo>
                <a:lnTo>
                  <a:pt x="78" y="7"/>
                </a:lnTo>
                <a:lnTo>
                  <a:pt x="76" y="3"/>
                </a:lnTo>
                <a:lnTo>
                  <a:pt x="73" y="2"/>
                </a:lnTo>
                <a:lnTo>
                  <a:pt x="69"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19" name="Freeform 1279">
            <a:extLst>
              <a:ext uri="{FF2B5EF4-FFF2-40B4-BE49-F238E27FC236}">
                <a16:creationId xmlns:a16="http://schemas.microsoft.com/office/drawing/2014/main" id="{4EA6E763-07AD-4EAA-9608-66A0FF15E897}"/>
              </a:ext>
            </a:extLst>
          </p:cNvPr>
          <p:cNvSpPr>
            <a:spLocks noEditPoints="1"/>
          </p:cNvSpPr>
          <p:nvPr/>
        </p:nvSpPr>
        <p:spPr bwMode="auto">
          <a:xfrm>
            <a:off x="778934" y="4097867"/>
            <a:ext cx="224367" cy="224367"/>
          </a:xfrm>
          <a:custGeom>
            <a:avLst/>
            <a:gdLst>
              <a:gd name="T0" fmla="*/ 84305 w 108"/>
              <a:gd name="T1" fmla="*/ 0 h 109"/>
              <a:gd name="T2" fmla="*/ 51519 w 108"/>
              <a:gd name="T3" fmla="*/ 6187 h 109"/>
              <a:gd name="T4" fmla="*/ 24979 w 108"/>
              <a:gd name="T5" fmla="*/ 24750 h 109"/>
              <a:gd name="T6" fmla="*/ 6245 w 108"/>
              <a:gd name="T7" fmla="*/ 52594 h 109"/>
              <a:gd name="T8" fmla="*/ 0 w 108"/>
              <a:gd name="T9" fmla="*/ 83531 h 109"/>
              <a:gd name="T10" fmla="*/ 1561 w 108"/>
              <a:gd name="T11" fmla="*/ 102094 h 109"/>
              <a:gd name="T12" fmla="*/ 15612 w 108"/>
              <a:gd name="T13" fmla="*/ 131484 h 109"/>
              <a:gd name="T14" fmla="*/ 35907 w 108"/>
              <a:gd name="T15" fmla="*/ 153140 h 109"/>
              <a:gd name="T16" fmla="*/ 67131 w 108"/>
              <a:gd name="T17" fmla="*/ 165515 h 109"/>
              <a:gd name="T18" fmla="*/ 84305 w 108"/>
              <a:gd name="T19" fmla="*/ 168609 h 109"/>
              <a:gd name="T20" fmla="*/ 117090 w 108"/>
              <a:gd name="T21" fmla="*/ 162422 h 109"/>
              <a:gd name="T22" fmla="*/ 143630 w 108"/>
              <a:gd name="T23" fmla="*/ 143859 h 109"/>
              <a:gd name="T24" fmla="*/ 163925 w 108"/>
              <a:gd name="T25" fmla="*/ 116015 h 109"/>
              <a:gd name="T26" fmla="*/ 168609 w 108"/>
              <a:gd name="T27" fmla="*/ 83531 h 109"/>
              <a:gd name="T28" fmla="*/ 167048 w 108"/>
              <a:gd name="T29" fmla="*/ 66515 h 109"/>
              <a:gd name="T30" fmla="*/ 154558 w 108"/>
              <a:gd name="T31" fmla="*/ 37125 h 109"/>
              <a:gd name="T32" fmla="*/ 132702 w 108"/>
              <a:gd name="T33" fmla="*/ 15469 h 109"/>
              <a:gd name="T34" fmla="*/ 101478 w 108"/>
              <a:gd name="T35" fmla="*/ 1547 h 109"/>
              <a:gd name="T36" fmla="*/ 84305 w 108"/>
              <a:gd name="T37" fmla="*/ 0 h 109"/>
              <a:gd name="T38" fmla="*/ 84305 w 108"/>
              <a:gd name="T39" fmla="*/ 153140 h 109"/>
              <a:gd name="T40" fmla="*/ 57764 w 108"/>
              <a:gd name="T41" fmla="*/ 146953 h 109"/>
              <a:gd name="T42" fmla="*/ 35907 w 108"/>
              <a:gd name="T43" fmla="*/ 131484 h 109"/>
              <a:gd name="T44" fmla="*/ 20296 w 108"/>
              <a:gd name="T45" fmla="*/ 111375 h 109"/>
              <a:gd name="T46" fmla="*/ 15612 w 108"/>
              <a:gd name="T47" fmla="*/ 83531 h 109"/>
              <a:gd name="T48" fmla="*/ 17173 w 108"/>
              <a:gd name="T49" fmla="*/ 71156 h 109"/>
              <a:gd name="T50" fmla="*/ 26540 w 108"/>
              <a:gd name="T51" fmla="*/ 46406 h 109"/>
              <a:gd name="T52" fmla="*/ 46836 w 108"/>
              <a:gd name="T53" fmla="*/ 26297 h 109"/>
              <a:gd name="T54" fmla="*/ 71815 w 108"/>
              <a:gd name="T55" fmla="*/ 17016 h 109"/>
              <a:gd name="T56" fmla="*/ 84305 w 108"/>
              <a:gd name="T57" fmla="*/ 15469 h 109"/>
              <a:gd name="T58" fmla="*/ 110845 w 108"/>
              <a:gd name="T59" fmla="*/ 21656 h 109"/>
              <a:gd name="T60" fmla="*/ 132702 w 108"/>
              <a:gd name="T61" fmla="*/ 37125 h 109"/>
              <a:gd name="T62" fmla="*/ 148313 w 108"/>
              <a:gd name="T63" fmla="*/ 57234 h 109"/>
              <a:gd name="T64" fmla="*/ 154558 w 108"/>
              <a:gd name="T65" fmla="*/ 83531 h 109"/>
              <a:gd name="T66" fmla="*/ 151436 w 108"/>
              <a:gd name="T67" fmla="*/ 97453 h 109"/>
              <a:gd name="T68" fmla="*/ 142069 w 108"/>
              <a:gd name="T69" fmla="*/ 122203 h 109"/>
              <a:gd name="T70" fmla="*/ 123334 w 108"/>
              <a:gd name="T71" fmla="*/ 140765 h 109"/>
              <a:gd name="T72" fmla="*/ 98355 w 108"/>
              <a:gd name="T73" fmla="*/ 151593 h 109"/>
              <a:gd name="T74" fmla="*/ 84305 w 108"/>
              <a:gd name="T75" fmla="*/ 153140 h 10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08" h="109">
                <a:moveTo>
                  <a:pt x="54" y="0"/>
                </a:moveTo>
                <a:lnTo>
                  <a:pt x="54" y="0"/>
                </a:lnTo>
                <a:lnTo>
                  <a:pt x="43" y="1"/>
                </a:lnTo>
                <a:lnTo>
                  <a:pt x="33" y="4"/>
                </a:lnTo>
                <a:lnTo>
                  <a:pt x="23" y="10"/>
                </a:lnTo>
                <a:lnTo>
                  <a:pt x="16" y="16"/>
                </a:lnTo>
                <a:lnTo>
                  <a:pt x="10" y="24"/>
                </a:lnTo>
                <a:lnTo>
                  <a:pt x="4" y="34"/>
                </a:lnTo>
                <a:lnTo>
                  <a:pt x="1" y="43"/>
                </a:lnTo>
                <a:lnTo>
                  <a:pt x="0" y="54"/>
                </a:lnTo>
                <a:lnTo>
                  <a:pt x="1" y="66"/>
                </a:lnTo>
                <a:lnTo>
                  <a:pt x="4" y="75"/>
                </a:lnTo>
                <a:lnTo>
                  <a:pt x="10" y="85"/>
                </a:lnTo>
                <a:lnTo>
                  <a:pt x="16" y="93"/>
                </a:lnTo>
                <a:lnTo>
                  <a:pt x="23" y="99"/>
                </a:lnTo>
                <a:lnTo>
                  <a:pt x="33" y="105"/>
                </a:lnTo>
                <a:lnTo>
                  <a:pt x="43" y="107"/>
                </a:lnTo>
                <a:lnTo>
                  <a:pt x="54" y="109"/>
                </a:lnTo>
                <a:lnTo>
                  <a:pt x="65" y="107"/>
                </a:lnTo>
                <a:lnTo>
                  <a:pt x="75" y="105"/>
                </a:lnTo>
                <a:lnTo>
                  <a:pt x="85" y="99"/>
                </a:lnTo>
                <a:lnTo>
                  <a:pt x="92" y="93"/>
                </a:lnTo>
                <a:lnTo>
                  <a:pt x="99" y="85"/>
                </a:lnTo>
                <a:lnTo>
                  <a:pt x="105" y="75"/>
                </a:lnTo>
                <a:lnTo>
                  <a:pt x="107" y="66"/>
                </a:lnTo>
                <a:lnTo>
                  <a:pt x="108" y="54"/>
                </a:lnTo>
                <a:lnTo>
                  <a:pt x="107" y="43"/>
                </a:lnTo>
                <a:lnTo>
                  <a:pt x="105" y="34"/>
                </a:lnTo>
                <a:lnTo>
                  <a:pt x="99" y="24"/>
                </a:lnTo>
                <a:lnTo>
                  <a:pt x="92" y="16"/>
                </a:lnTo>
                <a:lnTo>
                  <a:pt x="85" y="10"/>
                </a:lnTo>
                <a:lnTo>
                  <a:pt x="75" y="4"/>
                </a:lnTo>
                <a:lnTo>
                  <a:pt x="65" y="1"/>
                </a:lnTo>
                <a:lnTo>
                  <a:pt x="54" y="0"/>
                </a:lnTo>
                <a:close/>
                <a:moveTo>
                  <a:pt x="54" y="99"/>
                </a:moveTo>
                <a:lnTo>
                  <a:pt x="54" y="99"/>
                </a:lnTo>
                <a:lnTo>
                  <a:pt x="46" y="98"/>
                </a:lnTo>
                <a:lnTo>
                  <a:pt x="37" y="95"/>
                </a:lnTo>
                <a:lnTo>
                  <a:pt x="30" y="91"/>
                </a:lnTo>
                <a:lnTo>
                  <a:pt x="23" y="85"/>
                </a:lnTo>
                <a:lnTo>
                  <a:pt x="17" y="79"/>
                </a:lnTo>
                <a:lnTo>
                  <a:pt x="13" y="72"/>
                </a:lnTo>
                <a:lnTo>
                  <a:pt x="11" y="63"/>
                </a:lnTo>
                <a:lnTo>
                  <a:pt x="10" y="54"/>
                </a:lnTo>
                <a:lnTo>
                  <a:pt x="11" y="46"/>
                </a:lnTo>
                <a:lnTo>
                  <a:pt x="13" y="37"/>
                </a:lnTo>
                <a:lnTo>
                  <a:pt x="17" y="30"/>
                </a:lnTo>
                <a:lnTo>
                  <a:pt x="23" y="24"/>
                </a:lnTo>
                <a:lnTo>
                  <a:pt x="30" y="17"/>
                </a:lnTo>
                <a:lnTo>
                  <a:pt x="37" y="14"/>
                </a:lnTo>
                <a:lnTo>
                  <a:pt x="46" y="11"/>
                </a:lnTo>
                <a:lnTo>
                  <a:pt x="54" y="10"/>
                </a:lnTo>
                <a:lnTo>
                  <a:pt x="63" y="11"/>
                </a:lnTo>
                <a:lnTo>
                  <a:pt x="71" y="14"/>
                </a:lnTo>
                <a:lnTo>
                  <a:pt x="79" y="17"/>
                </a:lnTo>
                <a:lnTo>
                  <a:pt x="85" y="24"/>
                </a:lnTo>
                <a:lnTo>
                  <a:pt x="91" y="30"/>
                </a:lnTo>
                <a:lnTo>
                  <a:pt x="95" y="37"/>
                </a:lnTo>
                <a:lnTo>
                  <a:pt x="97" y="46"/>
                </a:lnTo>
                <a:lnTo>
                  <a:pt x="99" y="54"/>
                </a:lnTo>
                <a:lnTo>
                  <a:pt x="97" y="63"/>
                </a:lnTo>
                <a:lnTo>
                  <a:pt x="95" y="72"/>
                </a:lnTo>
                <a:lnTo>
                  <a:pt x="91" y="79"/>
                </a:lnTo>
                <a:lnTo>
                  <a:pt x="85" y="85"/>
                </a:lnTo>
                <a:lnTo>
                  <a:pt x="79" y="91"/>
                </a:lnTo>
                <a:lnTo>
                  <a:pt x="71" y="95"/>
                </a:lnTo>
                <a:lnTo>
                  <a:pt x="63" y="98"/>
                </a:lnTo>
                <a:lnTo>
                  <a:pt x="54" y="9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20" name="Freeform 1280">
            <a:extLst>
              <a:ext uri="{FF2B5EF4-FFF2-40B4-BE49-F238E27FC236}">
                <a16:creationId xmlns:a16="http://schemas.microsoft.com/office/drawing/2014/main" id="{A5573025-BE2E-427D-B21F-C3CB534A8B85}"/>
              </a:ext>
            </a:extLst>
          </p:cNvPr>
          <p:cNvSpPr>
            <a:spLocks/>
          </p:cNvSpPr>
          <p:nvPr/>
        </p:nvSpPr>
        <p:spPr bwMode="auto">
          <a:xfrm>
            <a:off x="823385" y="4142318"/>
            <a:ext cx="131233" cy="118533"/>
          </a:xfrm>
          <a:custGeom>
            <a:avLst/>
            <a:gdLst>
              <a:gd name="T0" fmla="*/ 66629 w 62"/>
              <a:gd name="T1" fmla="*/ 28102 h 57"/>
              <a:gd name="T2" fmla="*/ 31728 w 62"/>
              <a:gd name="T3" fmla="*/ 28102 h 57"/>
              <a:gd name="T4" fmla="*/ 47592 w 62"/>
              <a:gd name="T5" fmla="*/ 12490 h 57"/>
              <a:gd name="T6" fmla="*/ 34901 w 62"/>
              <a:gd name="T7" fmla="*/ 0 h 57"/>
              <a:gd name="T8" fmla="*/ 0 w 62"/>
              <a:gd name="T9" fmla="*/ 35908 h 57"/>
              <a:gd name="T10" fmla="*/ 34901 w 62"/>
              <a:gd name="T11" fmla="*/ 70255 h 57"/>
              <a:gd name="T12" fmla="*/ 47592 w 62"/>
              <a:gd name="T13" fmla="*/ 57765 h 57"/>
              <a:gd name="T14" fmla="*/ 31728 w 62"/>
              <a:gd name="T15" fmla="*/ 43714 h 57"/>
              <a:gd name="T16" fmla="*/ 66629 w 62"/>
              <a:gd name="T17" fmla="*/ 43714 h 57"/>
              <a:gd name="T18" fmla="*/ 66629 w 62"/>
              <a:gd name="T19" fmla="*/ 43714 h 57"/>
              <a:gd name="T20" fmla="*/ 72975 w 62"/>
              <a:gd name="T21" fmla="*/ 45276 h 57"/>
              <a:gd name="T22" fmla="*/ 77734 w 62"/>
              <a:gd name="T23" fmla="*/ 46837 h 57"/>
              <a:gd name="T24" fmla="*/ 80907 w 62"/>
              <a:gd name="T25" fmla="*/ 53082 h 57"/>
              <a:gd name="T26" fmla="*/ 82493 w 62"/>
              <a:gd name="T27" fmla="*/ 57765 h 57"/>
              <a:gd name="T28" fmla="*/ 82493 w 62"/>
              <a:gd name="T29" fmla="*/ 57765 h 57"/>
              <a:gd name="T30" fmla="*/ 80907 w 62"/>
              <a:gd name="T31" fmla="*/ 64010 h 57"/>
              <a:gd name="T32" fmla="*/ 77734 w 62"/>
              <a:gd name="T33" fmla="*/ 70255 h 57"/>
              <a:gd name="T34" fmla="*/ 72975 w 62"/>
              <a:gd name="T35" fmla="*/ 71816 h 57"/>
              <a:gd name="T36" fmla="*/ 66629 w 62"/>
              <a:gd name="T37" fmla="*/ 73378 h 57"/>
              <a:gd name="T38" fmla="*/ 58697 w 62"/>
              <a:gd name="T39" fmla="*/ 73378 h 57"/>
              <a:gd name="T40" fmla="*/ 58697 w 62"/>
              <a:gd name="T41" fmla="*/ 88990 h 57"/>
              <a:gd name="T42" fmla="*/ 66629 w 62"/>
              <a:gd name="T43" fmla="*/ 88990 h 57"/>
              <a:gd name="T44" fmla="*/ 66629 w 62"/>
              <a:gd name="T45" fmla="*/ 88990 h 57"/>
              <a:gd name="T46" fmla="*/ 72975 w 62"/>
              <a:gd name="T47" fmla="*/ 88990 h 57"/>
              <a:gd name="T48" fmla="*/ 77734 w 62"/>
              <a:gd name="T49" fmla="*/ 87429 h 57"/>
              <a:gd name="T50" fmla="*/ 88839 w 62"/>
              <a:gd name="T51" fmla="*/ 79623 h 57"/>
              <a:gd name="T52" fmla="*/ 96771 w 62"/>
              <a:gd name="T53" fmla="*/ 70255 h 57"/>
              <a:gd name="T54" fmla="*/ 98357 w 62"/>
              <a:gd name="T55" fmla="*/ 64010 h 57"/>
              <a:gd name="T56" fmla="*/ 98357 w 62"/>
              <a:gd name="T57" fmla="*/ 57765 h 57"/>
              <a:gd name="T58" fmla="*/ 98357 w 62"/>
              <a:gd name="T59" fmla="*/ 57765 h 57"/>
              <a:gd name="T60" fmla="*/ 98357 w 62"/>
              <a:gd name="T61" fmla="*/ 53082 h 57"/>
              <a:gd name="T62" fmla="*/ 96771 w 62"/>
              <a:gd name="T63" fmla="*/ 46837 h 57"/>
              <a:gd name="T64" fmla="*/ 88839 w 62"/>
              <a:gd name="T65" fmla="*/ 37469 h 57"/>
              <a:gd name="T66" fmla="*/ 77734 w 62"/>
              <a:gd name="T67" fmla="*/ 29663 h 57"/>
              <a:gd name="T68" fmla="*/ 72975 w 62"/>
              <a:gd name="T69" fmla="*/ 28102 h 57"/>
              <a:gd name="T70" fmla="*/ 66629 w 62"/>
              <a:gd name="T71" fmla="*/ 28102 h 57"/>
              <a:gd name="T72" fmla="*/ 66629 w 62"/>
              <a:gd name="T73" fmla="*/ 28102 h 5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2" h="57">
                <a:moveTo>
                  <a:pt x="42" y="18"/>
                </a:moveTo>
                <a:lnTo>
                  <a:pt x="20" y="18"/>
                </a:lnTo>
                <a:lnTo>
                  <a:pt x="30" y="8"/>
                </a:lnTo>
                <a:lnTo>
                  <a:pt x="22" y="0"/>
                </a:lnTo>
                <a:lnTo>
                  <a:pt x="0" y="23"/>
                </a:lnTo>
                <a:lnTo>
                  <a:pt x="22" y="45"/>
                </a:lnTo>
                <a:lnTo>
                  <a:pt x="30" y="37"/>
                </a:lnTo>
                <a:lnTo>
                  <a:pt x="20" y="28"/>
                </a:lnTo>
                <a:lnTo>
                  <a:pt x="42" y="28"/>
                </a:lnTo>
                <a:lnTo>
                  <a:pt x="46" y="29"/>
                </a:lnTo>
                <a:lnTo>
                  <a:pt x="49" y="30"/>
                </a:lnTo>
                <a:lnTo>
                  <a:pt x="51" y="34"/>
                </a:lnTo>
                <a:lnTo>
                  <a:pt x="52" y="37"/>
                </a:lnTo>
                <a:lnTo>
                  <a:pt x="51" y="41"/>
                </a:lnTo>
                <a:lnTo>
                  <a:pt x="49" y="45"/>
                </a:lnTo>
                <a:lnTo>
                  <a:pt x="46" y="46"/>
                </a:lnTo>
                <a:lnTo>
                  <a:pt x="42" y="47"/>
                </a:lnTo>
                <a:lnTo>
                  <a:pt x="37" y="47"/>
                </a:lnTo>
                <a:lnTo>
                  <a:pt x="37" y="57"/>
                </a:lnTo>
                <a:lnTo>
                  <a:pt x="42" y="57"/>
                </a:lnTo>
                <a:lnTo>
                  <a:pt x="46" y="57"/>
                </a:lnTo>
                <a:lnTo>
                  <a:pt x="49" y="56"/>
                </a:lnTo>
                <a:lnTo>
                  <a:pt x="56" y="51"/>
                </a:lnTo>
                <a:lnTo>
                  <a:pt x="61" y="45"/>
                </a:lnTo>
                <a:lnTo>
                  <a:pt x="62" y="41"/>
                </a:lnTo>
                <a:lnTo>
                  <a:pt x="62" y="37"/>
                </a:lnTo>
                <a:lnTo>
                  <a:pt x="62" y="34"/>
                </a:lnTo>
                <a:lnTo>
                  <a:pt x="61" y="30"/>
                </a:lnTo>
                <a:lnTo>
                  <a:pt x="56" y="24"/>
                </a:lnTo>
                <a:lnTo>
                  <a:pt x="49" y="19"/>
                </a:lnTo>
                <a:lnTo>
                  <a:pt x="46" y="18"/>
                </a:lnTo>
                <a:lnTo>
                  <a:pt x="42" y="1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21" name="Freeform 1281">
            <a:extLst>
              <a:ext uri="{FF2B5EF4-FFF2-40B4-BE49-F238E27FC236}">
                <a16:creationId xmlns:a16="http://schemas.microsoft.com/office/drawing/2014/main" id="{2959084F-8BE0-42C0-9B4F-E6CD29567680}"/>
              </a:ext>
            </a:extLst>
          </p:cNvPr>
          <p:cNvSpPr>
            <a:spLocks noEditPoints="1"/>
          </p:cNvSpPr>
          <p:nvPr/>
        </p:nvSpPr>
        <p:spPr bwMode="auto">
          <a:xfrm>
            <a:off x="1272118" y="4097867"/>
            <a:ext cx="224367" cy="224367"/>
          </a:xfrm>
          <a:custGeom>
            <a:avLst/>
            <a:gdLst>
              <a:gd name="T0" fmla="*/ 84305 w 108"/>
              <a:gd name="T1" fmla="*/ 0 h 109"/>
              <a:gd name="T2" fmla="*/ 51519 w 108"/>
              <a:gd name="T3" fmla="*/ 6187 h 109"/>
              <a:gd name="T4" fmla="*/ 24979 w 108"/>
              <a:gd name="T5" fmla="*/ 24750 h 109"/>
              <a:gd name="T6" fmla="*/ 4684 w 108"/>
              <a:gd name="T7" fmla="*/ 52594 h 109"/>
              <a:gd name="T8" fmla="*/ 0 w 108"/>
              <a:gd name="T9" fmla="*/ 83531 h 109"/>
              <a:gd name="T10" fmla="*/ 1561 w 108"/>
              <a:gd name="T11" fmla="*/ 102094 h 109"/>
              <a:gd name="T12" fmla="*/ 15612 w 108"/>
              <a:gd name="T13" fmla="*/ 131484 h 109"/>
              <a:gd name="T14" fmla="*/ 35907 w 108"/>
              <a:gd name="T15" fmla="*/ 153140 h 109"/>
              <a:gd name="T16" fmla="*/ 67131 w 108"/>
              <a:gd name="T17" fmla="*/ 165515 h 109"/>
              <a:gd name="T18" fmla="*/ 84305 w 108"/>
              <a:gd name="T19" fmla="*/ 168609 h 109"/>
              <a:gd name="T20" fmla="*/ 117090 w 108"/>
              <a:gd name="T21" fmla="*/ 162422 h 109"/>
              <a:gd name="T22" fmla="*/ 143630 w 108"/>
              <a:gd name="T23" fmla="*/ 143859 h 109"/>
              <a:gd name="T24" fmla="*/ 163925 w 108"/>
              <a:gd name="T25" fmla="*/ 116015 h 109"/>
              <a:gd name="T26" fmla="*/ 168609 w 108"/>
              <a:gd name="T27" fmla="*/ 83531 h 109"/>
              <a:gd name="T28" fmla="*/ 167048 w 108"/>
              <a:gd name="T29" fmla="*/ 66515 h 109"/>
              <a:gd name="T30" fmla="*/ 152997 w 108"/>
              <a:gd name="T31" fmla="*/ 37125 h 109"/>
              <a:gd name="T32" fmla="*/ 132702 w 108"/>
              <a:gd name="T33" fmla="*/ 15469 h 109"/>
              <a:gd name="T34" fmla="*/ 101478 w 108"/>
              <a:gd name="T35" fmla="*/ 1547 h 109"/>
              <a:gd name="T36" fmla="*/ 84305 w 108"/>
              <a:gd name="T37" fmla="*/ 0 h 109"/>
              <a:gd name="T38" fmla="*/ 84305 w 108"/>
              <a:gd name="T39" fmla="*/ 153140 h 109"/>
              <a:gd name="T40" fmla="*/ 57764 w 108"/>
              <a:gd name="T41" fmla="*/ 146953 h 109"/>
              <a:gd name="T42" fmla="*/ 35907 w 108"/>
              <a:gd name="T43" fmla="*/ 131484 h 109"/>
              <a:gd name="T44" fmla="*/ 20296 w 108"/>
              <a:gd name="T45" fmla="*/ 111375 h 109"/>
              <a:gd name="T46" fmla="*/ 15612 w 108"/>
              <a:gd name="T47" fmla="*/ 83531 h 109"/>
              <a:gd name="T48" fmla="*/ 17173 w 108"/>
              <a:gd name="T49" fmla="*/ 71156 h 109"/>
              <a:gd name="T50" fmla="*/ 26540 w 108"/>
              <a:gd name="T51" fmla="*/ 46406 h 109"/>
              <a:gd name="T52" fmla="*/ 45275 w 108"/>
              <a:gd name="T53" fmla="*/ 26297 h 109"/>
              <a:gd name="T54" fmla="*/ 70254 w 108"/>
              <a:gd name="T55" fmla="*/ 17016 h 109"/>
              <a:gd name="T56" fmla="*/ 84305 w 108"/>
              <a:gd name="T57" fmla="*/ 15469 h 109"/>
              <a:gd name="T58" fmla="*/ 110845 w 108"/>
              <a:gd name="T59" fmla="*/ 21656 h 109"/>
              <a:gd name="T60" fmla="*/ 132702 w 108"/>
              <a:gd name="T61" fmla="*/ 37125 h 109"/>
              <a:gd name="T62" fmla="*/ 148313 w 108"/>
              <a:gd name="T63" fmla="*/ 57234 h 109"/>
              <a:gd name="T64" fmla="*/ 152997 w 108"/>
              <a:gd name="T65" fmla="*/ 83531 h 109"/>
              <a:gd name="T66" fmla="*/ 151436 w 108"/>
              <a:gd name="T67" fmla="*/ 97453 h 109"/>
              <a:gd name="T68" fmla="*/ 142069 w 108"/>
              <a:gd name="T69" fmla="*/ 122203 h 109"/>
              <a:gd name="T70" fmla="*/ 123334 w 108"/>
              <a:gd name="T71" fmla="*/ 140765 h 109"/>
              <a:gd name="T72" fmla="*/ 98355 w 108"/>
              <a:gd name="T73" fmla="*/ 151593 h 109"/>
              <a:gd name="T74" fmla="*/ 84305 w 108"/>
              <a:gd name="T75" fmla="*/ 153140 h 10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08" h="109">
                <a:moveTo>
                  <a:pt x="54" y="0"/>
                </a:moveTo>
                <a:lnTo>
                  <a:pt x="54" y="0"/>
                </a:lnTo>
                <a:lnTo>
                  <a:pt x="43" y="1"/>
                </a:lnTo>
                <a:lnTo>
                  <a:pt x="33" y="4"/>
                </a:lnTo>
                <a:lnTo>
                  <a:pt x="23" y="10"/>
                </a:lnTo>
                <a:lnTo>
                  <a:pt x="16" y="16"/>
                </a:lnTo>
                <a:lnTo>
                  <a:pt x="10" y="24"/>
                </a:lnTo>
                <a:lnTo>
                  <a:pt x="3" y="34"/>
                </a:lnTo>
                <a:lnTo>
                  <a:pt x="1" y="43"/>
                </a:lnTo>
                <a:lnTo>
                  <a:pt x="0" y="54"/>
                </a:lnTo>
                <a:lnTo>
                  <a:pt x="1" y="66"/>
                </a:lnTo>
                <a:lnTo>
                  <a:pt x="3" y="75"/>
                </a:lnTo>
                <a:lnTo>
                  <a:pt x="10" y="85"/>
                </a:lnTo>
                <a:lnTo>
                  <a:pt x="16" y="93"/>
                </a:lnTo>
                <a:lnTo>
                  <a:pt x="23" y="99"/>
                </a:lnTo>
                <a:lnTo>
                  <a:pt x="33" y="105"/>
                </a:lnTo>
                <a:lnTo>
                  <a:pt x="43" y="107"/>
                </a:lnTo>
                <a:lnTo>
                  <a:pt x="54" y="109"/>
                </a:lnTo>
                <a:lnTo>
                  <a:pt x="65" y="107"/>
                </a:lnTo>
                <a:lnTo>
                  <a:pt x="75" y="105"/>
                </a:lnTo>
                <a:lnTo>
                  <a:pt x="85" y="99"/>
                </a:lnTo>
                <a:lnTo>
                  <a:pt x="92" y="93"/>
                </a:lnTo>
                <a:lnTo>
                  <a:pt x="98" y="85"/>
                </a:lnTo>
                <a:lnTo>
                  <a:pt x="105" y="75"/>
                </a:lnTo>
                <a:lnTo>
                  <a:pt x="107" y="66"/>
                </a:lnTo>
                <a:lnTo>
                  <a:pt x="108" y="54"/>
                </a:lnTo>
                <a:lnTo>
                  <a:pt x="107" y="43"/>
                </a:lnTo>
                <a:lnTo>
                  <a:pt x="105" y="34"/>
                </a:lnTo>
                <a:lnTo>
                  <a:pt x="98" y="24"/>
                </a:lnTo>
                <a:lnTo>
                  <a:pt x="92" y="16"/>
                </a:lnTo>
                <a:lnTo>
                  <a:pt x="85" y="10"/>
                </a:lnTo>
                <a:lnTo>
                  <a:pt x="75" y="4"/>
                </a:lnTo>
                <a:lnTo>
                  <a:pt x="65" y="1"/>
                </a:lnTo>
                <a:lnTo>
                  <a:pt x="54" y="0"/>
                </a:lnTo>
                <a:close/>
                <a:moveTo>
                  <a:pt x="54" y="99"/>
                </a:moveTo>
                <a:lnTo>
                  <a:pt x="54" y="99"/>
                </a:lnTo>
                <a:lnTo>
                  <a:pt x="45" y="98"/>
                </a:lnTo>
                <a:lnTo>
                  <a:pt x="37" y="95"/>
                </a:lnTo>
                <a:lnTo>
                  <a:pt x="29" y="91"/>
                </a:lnTo>
                <a:lnTo>
                  <a:pt x="23" y="85"/>
                </a:lnTo>
                <a:lnTo>
                  <a:pt x="17" y="79"/>
                </a:lnTo>
                <a:lnTo>
                  <a:pt x="13" y="72"/>
                </a:lnTo>
                <a:lnTo>
                  <a:pt x="11" y="63"/>
                </a:lnTo>
                <a:lnTo>
                  <a:pt x="10" y="54"/>
                </a:lnTo>
                <a:lnTo>
                  <a:pt x="11" y="46"/>
                </a:lnTo>
                <a:lnTo>
                  <a:pt x="13" y="37"/>
                </a:lnTo>
                <a:lnTo>
                  <a:pt x="17" y="30"/>
                </a:lnTo>
                <a:lnTo>
                  <a:pt x="23" y="24"/>
                </a:lnTo>
                <a:lnTo>
                  <a:pt x="29" y="17"/>
                </a:lnTo>
                <a:lnTo>
                  <a:pt x="37" y="14"/>
                </a:lnTo>
                <a:lnTo>
                  <a:pt x="45" y="11"/>
                </a:lnTo>
                <a:lnTo>
                  <a:pt x="54" y="10"/>
                </a:lnTo>
                <a:lnTo>
                  <a:pt x="63" y="11"/>
                </a:lnTo>
                <a:lnTo>
                  <a:pt x="71" y="14"/>
                </a:lnTo>
                <a:lnTo>
                  <a:pt x="79" y="17"/>
                </a:lnTo>
                <a:lnTo>
                  <a:pt x="85" y="24"/>
                </a:lnTo>
                <a:lnTo>
                  <a:pt x="91" y="30"/>
                </a:lnTo>
                <a:lnTo>
                  <a:pt x="95" y="37"/>
                </a:lnTo>
                <a:lnTo>
                  <a:pt x="97" y="46"/>
                </a:lnTo>
                <a:lnTo>
                  <a:pt x="98" y="54"/>
                </a:lnTo>
                <a:lnTo>
                  <a:pt x="97" y="63"/>
                </a:lnTo>
                <a:lnTo>
                  <a:pt x="95" y="72"/>
                </a:lnTo>
                <a:lnTo>
                  <a:pt x="91" y="79"/>
                </a:lnTo>
                <a:lnTo>
                  <a:pt x="85" y="85"/>
                </a:lnTo>
                <a:lnTo>
                  <a:pt x="79" y="91"/>
                </a:lnTo>
                <a:lnTo>
                  <a:pt x="71" y="95"/>
                </a:lnTo>
                <a:lnTo>
                  <a:pt x="63" y="98"/>
                </a:lnTo>
                <a:lnTo>
                  <a:pt x="54" y="9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22" name="Freeform 1282">
            <a:extLst>
              <a:ext uri="{FF2B5EF4-FFF2-40B4-BE49-F238E27FC236}">
                <a16:creationId xmlns:a16="http://schemas.microsoft.com/office/drawing/2014/main" id="{6ABEE37C-7B4A-4E13-B58C-000278D9B6D9}"/>
              </a:ext>
            </a:extLst>
          </p:cNvPr>
          <p:cNvSpPr>
            <a:spLocks/>
          </p:cNvSpPr>
          <p:nvPr/>
        </p:nvSpPr>
        <p:spPr bwMode="auto">
          <a:xfrm>
            <a:off x="1322917" y="4142318"/>
            <a:ext cx="124883" cy="118533"/>
          </a:xfrm>
          <a:custGeom>
            <a:avLst/>
            <a:gdLst>
              <a:gd name="T0" fmla="*/ 60434 w 62"/>
              <a:gd name="T1" fmla="*/ 0 h 57"/>
              <a:gd name="T2" fmla="*/ 48347 w 62"/>
              <a:gd name="T3" fmla="*/ 12490 h 57"/>
              <a:gd name="T4" fmla="*/ 63455 w 62"/>
              <a:gd name="T5" fmla="*/ 28102 h 57"/>
              <a:gd name="T6" fmla="*/ 30217 w 62"/>
              <a:gd name="T7" fmla="*/ 28102 h 57"/>
              <a:gd name="T8" fmla="*/ 30217 w 62"/>
              <a:gd name="T9" fmla="*/ 28102 h 57"/>
              <a:gd name="T10" fmla="*/ 24173 w 62"/>
              <a:gd name="T11" fmla="*/ 28102 h 57"/>
              <a:gd name="T12" fmla="*/ 19641 w 62"/>
              <a:gd name="T13" fmla="*/ 29663 h 57"/>
              <a:gd name="T14" fmla="*/ 10576 w 62"/>
              <a:gd name="T15" fmla="*/ 37469 h 57"/>
              <a:gd name="T16" fmla="*/ 3022 w 62"/>
              <a:gd name="T17" fmla="*/ 46837 h 57"/>
              <a:gd name="T18" fmla="*/ 0 w 62"/>
              <a:gd name="T19" fmla="*/ 53082 h 57"/>
              <a:gd name="T20" fmla="*/ 0 w 62"/>
              <a:gd name="T21" fmla="*/ 57765 h 57"/>
              <a:gd name="T22" fmla="*/ 0 w 62"/>
              <a:gd name="T23" fmla="*/ 57765 h 57"/>
              <a:gd name="T24" fmla="*/ 0 w 62"/>
              <a:gd name="T25" fmla="*/ 64010 h 57"/>
              <a:gd name="T26" fmla="*/ 3022 w 62"/>
              <a:gd name="T27" fmla="*/ 70255 h 57"/>
              <a:gd name="T28" fmla="*/ 10576 w 62"/>
              <a:gd name="T29" fmla="*/ 79623 h 57"/>
              <a:gd name="T30" fmla="*/ 19641 w 62"/>
              <a:gd name="T31" fmla="*/ 87429 h 57"/>
              <a:gd name="T32" fmla="*/ 24173 w 62"/>
              <a:gd name="T33" fmla="*/ 88990 h 57"/>
              <a:gd name="T34" fmla="*/ 30217 w 62"/>
              <a:gd name="T35" fmla="*/ 88990 h 57"/>
              <a:gd name="T36" fmla="*/ 37771 w 62"/>
              <a:gd name="T37" fmla="*/ 88990 h 57"/>
              <a:gd name="T38" fmla="*/ 37771 w 62"/>
              <a:gd name="T39" fmla="*/ 73378 h 57"/>
              <a:gd name="T40" fmla="*/ 30217 w 62"/>
              <a:gd name="T41" fmla="*/ 73378 h 57"/>
              <a:gd name="T42" fmla="*/ 30217 w 62"/>
              <a:gd name="T43" fmla="*/ 73378 h 57"/>
              <a:gd name="T44" fmla="*/ 24173 w 62"/>
              <a:gd name="T45" fmla="*/ 71816 h 57"/>
              <a:gd name="T46" fmla="*/ 19641 w 62"/>
              <a:gd name="T47" fmla="*/ 70255 h 57"/>
              <a:gd name="T48" fmla="*/ 16619 w 62"/>
              <a:gd name="T49" fmla="*/ 64010 h 57"/>
              <a:gd name="T50" fmla="*/ 15108 w 62"/>
              <a:gd name="T51" fmla="*/ 57765 h 57"/>
              <a:gd name="T52" fmla="*/ 15108 w 62"/>
              <a:gd name="T53" fmla="*/ 57765 h 57"/>
              <a:gd name="T54" fmla="*/ 16619 w 62"/>
              <a:gd name="T55" fmla="*/ 53082 h 57"/>
              <a:gd name="T56" fmla="*/ 19641 w 62"/>
              <a:gd name="T57" fmla="*/ 46837 h 57"/>
              <a:gd name="T58" fmla="*/ 24173 w 62"/>
              <a:gd name="T59" fmla="*/ 45276 h 57"/>
              <a:gd name="T60" fmla="*/ 30217 w 62"/>
              <a:gd name="T61" fmla="*/ 43714 h 57"/>
              <a:gd name="T62" fmla="*/ 63455 w 62"/>
              <a:gd name="T63" fmla="*/ 43714 h 57"/>
              <a:gd name="T64" fmla="*/ 48347 w 62"/>
              <a:gd name="T65" fmla="*/ 57765 h 57"/>
              <a:gd name="T66" fmla="*/ 60434 w 62"/>
              <a:gd name="T67" fmla="*/ 70255 h 57"/>
              <a:gd name="T68" fmla="*/ 93672 w 62"/>
              <a:gd name="T69" fmla="*/ 35908 h 57"/>
              <a:gd name="T70" fmla="*/ 60434 w 62"/>
              <a:gd name="T71" fmla="*/ 0 h 5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2" h="57">
                <a:moveTo>
                  <a:pt x="40" y="0"/>
                </a:moveTo>
                <a:lnTo>
                  <a:pt x="32" y="8"/>
                </a:lnTo>
                <a:lnTo>
                  <a:pt x="42" y="18"/>
                </a:lnTo>
                <a:lnTo>
                  <a:pt x="20" y="18"/>
                </a:lnTo>
                <a:lnTo>
                  <a:pt x="16" y="18"/>
                </a:lnTo>
                <a:lnTo>
                  <a:pt x="13" y="19"/>
                </a:lnTo>
                <a:lnTo>
                  <a:pt x="7" y="24"/>
                </a:lnTo>
                <a:lnTo>
                  <a:pt x="2" y="30"/>
                </a:lnTo>
                <a:lnTo>
                  <a:pt x="0" y="34"/>
                </a:lnTo>
                <a:lnTo>
                  <a:pt x="0" y="37"/>
                </a:lnTo>
                <a:lnTo>
                  <a:pt x="0" y="41"/>
                </a:lnTo>
                <a:lnTo>
                  <a:pt x="2" y="45"/>
                </a:lnTo>
                <a:lnTo>
                  <a:pt x="7" y="51"/>
                </a:lnTo>
                <a:lnTo>
                  <a:pt x="13" y="56"/>
                </a:lnTo>
                <a:lnTo>
                  <a:pt x="16" y="57"/>
                </a:lnTo>
                <a:lnTo>
                  <a:pt x="20" y="57"/>
                </a:lnTo>
                <a:lnTo>
                  <a:pt x="25" y="57"/>
                </a:lnTo>
                <a:lnTo>
                  <a:pt x="25" y="47"/>
                </a:lnTo>
                <a:lnTo>
                  <a:pt x="20" y="47"/>
                </a:lnTo>
                <a:lnTo>
                  <a:pt x="16" y="46"/>
                </a:lnTo>
                <a:lnTo>
                  <a:pt x="13" y="45"/>
                </a:lnTo>
                <a:lnTo>
                  <a:pt x="11" y="41"/>
                </a:lnTo>
                <a:lnTo>
                  <a:pt x="10" y="37"/>
                </a:lnTo>
                <a:lnTo>
                  <a:pt x="11" y="34"/>
                </a:lnTo>
                <a:lnTo>
                  <a:pt x="13" y="30"/>
                </a:lnTo>
                <a:lnTo>
                  <a:pt x="16" y="29"/>
                </a:lnTo>
                <a:lnTo>
                  <a:pt x="20" y="28"/>
                </a:lnTo>
                <a:lnTo>
                  <a:pt x="42" y="28"/>
                </a:lnTo>
                <a:lnTo>
                  <a:pt x="32" y="37"/>
                </a:lnTo>
                <a:lnTo>
                  <a:pt x="40" y="45"/>
                </a:lnTo>
                <a:lnTo>
                  <a:pt x="62" y="23"/>
                </a:lnTo>
                <a:lnTo>
                  <a:pt x="4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23" name="Freeform 1283">
            <a:extLst>
              <a:ext uri="{FF2B5EF4-FFF2-40B4-BE49-F238E27FC236}">
                <a16:creationId xmlns:a16="http://schemas.microsoft.com/office/drawing/2014/main" id="{EB299F67-B28E-4A12-ADBD-FF7039D6C559}"/>
              </a:ext>
            </a:extLst>
          </p:cNvPr>
          <p:cNvSpPr>
            <a:spLocks noEditPoints="1"/>
          </p:cNvSpPr>
          <p:nvPr/>
        </p:nvSpPr>
        <p:spPr bwMode="auto">
          <a:xfrm>
            <a:off x="1771651" y="4129618"/>
            <a:ext cx="205316" cy="173567"/>
          </a:xfrm>
          <a:custGeom>
            <a:avLst/>
            <a:gdLst>
              <a:gd name="T0" fmla="*/ 93673 w 99"/>
              <a:gd name="T1" fmla="*/ 0 h 84"/>
              <a:gd name="T2" fmla="*/ 88989 w 99"/>
              <a:gd name="T3" fmla="*/ 0 h 84"/>
              <a:gd name="T4" fmla="*/ 78061 w 99"/>
              <a:gd name="T5" fmla="*/ 10928 h 84"/>
              <a:gd name="T6" fmla="*/ 68693 w 99"/>
              <a:gd name="T7" fmla="*/ 1561 h 84"/>
              <a:gd name="T8" fmla="*/ 62448 w 99"/>
              <a:gd name="T9" fmla="*/ 0 h 84"/>
              <a:gd name="T10" fmla="*/ 7806 w 99"/>
              <a:gd name="T11" fmla="*/ 0 h 84"/>
              <a:gd name="T12" fmla="*/ 3122 w 99"/>
              <a:gd name="T13" fmla="*/ 1561 h 84"/>
              <a:gd name="T14" fmla="*/ 0 w 99"/>
              <a:gd name="T15" fmla="*/ 7806 h 84"/>
              <a:gd name="T16" fmla="*/ 0 w 99"/>
              <a:gd name="T17" fmla="*/ 107723 h 84"/>
              <a:gd name="T18" fmla="*/ 3122 w 99"/>
              <a:gd name="T19" fmla="*/ 113968 h 84"/>
              <a:gd name="T20" fmla="*/ 7806 w 99"/>
              <a:gd name="T21" fmla="*/ 115529 h 84"/>
              <a:gd name="T22" fmla="*/ 71816 w 99"/>
              <a:gd name="T23" fmla="*/ 129580 h 84"/>
              <a:gd name="T24" fmla="*/ 73377 w 99"/>
              <a:gd name="T25" fmla="*/ 131141 h 84"/>
              <a:gd name="T26" fmla="*/ 78061 w 99"/>
              <a:gd name="T27" fmla="*/ 131141 h 84"/>
              <a:gd name="T28" fmla="*/ 82744 w 99"/>
              <a:gd name="T29" fmla="*/ 129580 h 84"/>
              <a:gd name="T30" fmla="*/ 146754 w 99"/>
              <a:gd name="T31" fmla="*/ 115529 h 84"/>
              <a:gd name="T32" fmla="*/ 151438 w 99"/>
              <a:gd name="T33" fmla="*/ 115529 h 84"/>
              <a:gd name="T34" fmla="*/ 154560 w 99"/>
              <a:gd name="T35" fmla="*/ 112407 h 84"/>
              <a:gd name="T36" fmla="*/ 154560 w 99"/>
              <a:gd name="T37" fmla="*/ 7806 h 84"/>
              <a:gd name="T38" fmla="*/ 154560 w 99"/>
              <a:gd name="T39" fmla="*/ 3122 h 84"/>
              <a:gd name="T40" fmla="*/ 151438 w 99"/>
              <a:gd name="T41" fmla="*/ 0 h 84"/>
              <a:gd name="T42" fmla="*/ 146754 w 99"/>
              <a:gd name="T43" fmla="*/ 0 h 84"/>
              <a:gd name="T44" fmla="*/ 15612 w 99"/>
              <a:gd name="T45" fmla="*/ 99917 h 84"/>
              <a:gd name="T46" fmla="*/ 57765 w 99"/>
              <a:gd name="T47" fmla="*/ 15612 h 84"/>
              <a:gd name="T48" fmla="*/ 70255 w 99"/>
              <a:gd name="T49" fmla="*/ 104601 h 84"/>
              <a:gd name="T50" fmla="*/ 68693 w 99"/>
              <a:gd name="T51" fmla="*/ 101478 h 84"/>
              <a:gd name="T52" fmla="*/ 62448 w 99"/>
              <a:gd name="T53" fmla="*/ 99917 h 84"/>
              <a:gd name="T54" fmla="*/ 138948 w 99"/>
              <a:gd name="T55" fmla="*/ 99917 h 84"/>
              <a:gd name="T56" fmla="*/ 93673 w 99"/>
              <a:gd name="T57" fmla="*/ 99917 h 84"/>
              <a:gd name="T58" fmla="*/ 87428 w 99"/>
              <a:gd name="T59" fmla="*/ 101478 h 84"/>
              <a:gd name="T60" fmla="*/ 85867 w 99"/>
              <a:gd name="T61" fmla="*/ 26540 h 84"/>
              <a:gd name="T62" fmla="*/ 138948 w 99"/>
              <a:gd name="T63" fmla="*/ 15612 h 8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99" h="84">
                <a:moveTo>
                  <a:pt x="94" y="0"/>
                </a:moveTo>
                <a:lnTo>
                  <a:pt x="60" y="0"/>
                </a:lnTo>
                <a:lnTo>
                  <a:pt x="57" y="0"/>
                </a:lnTo>
                <a:lnTo>
                  <a:pt x="56" y="1"/>
                </a:lnTo>
                <a:lnTo>
                  <a:pt x="50" y="7"/>
                </a:lnTo>
                <a:lnTo>
                  <a:pt x="44" y="1"/>
                </a:lnTo>
                <a:lnTo>
                  <a:pt x="42" y="0"/>
                </a:lnTo>
                <a:lnTo>
                  <a:pt x="40" y="0"/>
                </a:lnTo>
                <a:lnTo>
                  <a:pt x="5" y="0"/>
                </a:lnTo>
                <a:lnTo>
                  <a:pt x="3" y="0"/>
                </a:lnTo>
                <a:lnTo>
                  <a:pt x="2" y="1"/>
                </a:lnTo>
                <a:lnTo>
                  <a:pt x="0" y="2"/>
                </a:lnTo>
                <a:lnTo>
                  <a:pt x="0" y="5"/>
                </a:lnTo>
                <a:lnTo>
                  <a:pt x="0" y="69"/>
                </a:lnTo>
                <a:lnTo>
                  <a:pt x="0" y="72"/>
                </a:lnTo>
                <a:lnTo>
                  <a:pt x="2" y="73"/>
                </a:lnTo>
                <a:lnTo>
                  <a:pt x="3" y="74"/>
                </a:lnTo>
                <a:lnTo>
                  <a:pt x="5" y="74"/>
                </a:lnTo>
                <a:lnTo>
                  <a:pt x="37" y="74"/>
                </a:lnTo>
                <a:lnTo>
                  <a:pt x="46" y="83"/>
                </a:lnTo>
                <a:lnTo>
                  <a:pt x="47" y="84"/>
                </a:lnTo>
                <a:lnTo>
                  <a:pt x="50" y="84"/>
                </a:lnTo>
                <a:lnTo>
                  <a:pt x="52" y="84"/>
                </a:lnTo>
                <a:lnTo>
                  <a:pt x="53" y="83"/>
                </a:lnTo>
                <a:lnTo>
                  <a:pt x="62" y="74"/>
                </a:lnTo>
                <a:lnTo>
                  <a:pt x="94" y="74"/>
                </a:lnTo>
                <a:lnTo>
                  <a:pt x="97" y="74"/>
                </a:lnTo>
                <a:lnTo>
                  <a:pt x="98" y="73"/>
                </a:lnTo>
                <a:lnTo>
                  <a:pt x="99" y="72"/>
                </a:lnTo>
                <a:lnTo>
                  <a:pt x="99" y="69"/>
                </a:lnTo>
                <a:lnTo>
                  <a:pt x="99" y="5"/>
                </a:lnTo>
                <a:lnTo>
                  <a:pt x="99" y="2"/>
                </a:lnTo>
                <a:lnTo>
                  <a:pt x="98" y="1"/>
                </a:lnTo>
                <a:lnTo>
                  <a:pt x="97" y="0"/>
                </a:lnTo>
                <a:lnTo>
                  <a:pt x="94" y="0"/>
                </a:lnTo>
                <a:close/>
                <a:moveTo>
                  <a:pt x="40" y="64"/>
                </a:moveTo>
                <a:lnTo>
                  <a:pt x="10" y="64"/>
                </a:lnTo>
                <a:lnTo>
                  <a:pt x="10" y="10"/>
                </a:lnTo>
                <a:lnTo>
                  <a:pt x="37" y="10"/>
                </a:lnTo>
                <a:lnTo>
                  <a:pt x="45" y="17"/>
                </a:lnTo>
                <a:lnTo>
                  <a:pt x="45" y="67"/>
                </a:lnTo>
                <a:lnTo>
                  <a:pt x="44" y="65"/>
                </a:lnTo>
                <a:lnTo>
                  <a:pt x="42" y="64"/>
                </a:lnTo>
                <a:lnTo>
                  <a:pt x="40" y="64"/>
                </a:lnTo>
                <a:close/>
                <a:moveTo>
                  <a:pt x="89" y="64"/>
                </a:moveTo>
                <a:lnTo>
                  <a:pt x="60" y="64"/>
                </a:lnTo>
                <a:lnTo>
                  <a:pt x="57" y="64"/>
                </a:lnTo>
                <a:lnTo>
                  <a:pt x="56" y="65"/>
                </a:lnTo>
                <a:lnTo>
                  <a:pt x="55" y="67"/>
                </a:lnTo>
                <a:lnTo>
                  <a:pt x="55" y="17"/>
                </a:lnTo>
                <a:lnTo>
                  <a:pt x="62" y="10"/>
                </a:lnTo>
                <a:lnTo>
                  <a:pt x="89" y="10"/>
                </a:lnTo>
                <a:lnTo>
                  <a:pt x="89" y="6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24" name="Freeform 1284">
            <a:extLst>
              <a:ext uri="{FF2B5EF4-FFF2-40B4-BE49-F238E27FC236}">
                <a16:creationId xmlns:a16="http://schemas.microsoft.com/office/drawing/2014/main" id="{0280CCE8-3FDB-4FAD-A533-DB3F8246703D}"/>
              </a:ext>
            </a:extLst>
          </p:cNvPr>
          <p:cNvSpPr>
            <a:spLocks noEditPoints="1"/>
          </p:cNvSpPr>
          <p:nvPr/>
        </p:nvSpPr>
        <p:spPr bwMode="auto">
          <a:xfrm>
            <a:off x="2277534" y="4110567"/>
            <a:ext cx="182033" cy="205317"/>
          </a:xfrm>
          <a:custGeom>
            <a:avLst/>
            <a:gdLst>
              <a:gd name="T0" fmla="*/ 128194 w 89"/>
              <a:gd name="T1" fmla="*/ 0 h 99"/>
              <a:gd name="T2" fmla="*/ 7631 w 89"/>
              <a:gd name="T3" fmla="*/ 0 h 99"/>
              <a:gd name="T4" fmla="*/ 7631 w 89"/>
              <a:gd name="T5" fmla="*/ 0 h 99"/>
              <a:gd name="T6" fmla="*/ 4578 w 89"/>
              <a:gd name="T7" fmla="*/ 0 h 99"/>
              <a:gd name="T8" fmla="*/ 1526 w 89"/>
              <a:gd name="T9" fmla="*/ 1561 h 99"/>
              <a:gd name="T10" fmla="*/ 0 w 89"/>
              <a:gd name="T11" fmla="*/ 4684 h 99"/>
              <a:gd name="T12" fmla="*/ 0 w 89"/>
              <a:gd name="T13" fmla="*/ 7806 h 99"/>
              <a:gd name="T14" fmla="*/ 0 w 89"/>
              <a:gd name="T15" fmla="*/ 146754 h 99"/>
              <a:gd name="T16" fmla="*/ 0 w 89"/>
              <a:gd name="T17" fmla="*/ 146754 h 99"/>
              <a:gd name="T18" fmla="*/ 0 w 89"/>
              <a:gd name="T19" fmla="*/ 149876 h 99"/>
              <a:gd name="T20" fmla="*/ 1526 w 89"/>
              <a:gd name="T21" fmla="*/ 152999 h 99"/>
              <a:gd name="T22" fmla="*/ 4578 w 89"/>
              <a:gd name="T23" fmla="*/ 154560 h 99"/>
              <a:gd name="T24" fmla="*/ 7631 w 89"/>
              <a:gd name="T25" fmla="*/ 154560 h 99"/>
              <a:gd name="T26" fmla="*/ 128194 w 89"/>
              <a:gd name="T27" fmla="*/ 154560 h 99"/>
              <a:gd name="T28" fmla="*/ 128194 w 89"/>
              <a:gd name="T29" fmla="*/ 154560 h 99"/>
              <a:gd name="T30" fmla="*/ 132773 w 89"/>
              <a:gd name="T31" fmla="*/ 154560 h 99"/>
              <a:gd name="T32" fmla="*/ 134299 w 89"/>
              <a:gd name="T33" fmla="*/ 152999 h 99"/>
              <a:gd name="T34" fmla="*/ 135825 w 89"/>
              <a:gd name="T35" fmla="*/ 149876 h 99"/>
              <a:gd name="T36" fmla="*/ 135825 w 89"/>
              <a:gd name="T37" fmla="*/ 146754 h 99"/>
              <a:gd name="T38" fmla="*/ 135825 w 89"/>
              <a:gd name="T39" fmla="*/ 7806 h 99"/>
              <a:gd name="T40" fmla="*/ 135825 w 89"/>
              <a:gd name="T41" fmla="*/ 7806 h 99"/>
              <a:gd name="T42" fmla="*/ 135825 w 89"/>
              <a:gd name="T43" fmla="*/ 4684 h 99"/>
              <a:gd name="T44" fmla="*/ 134299 w 89"/>
              <a:gd name="T45" fmla="*/ 1561 h 99"/>
              <a:gd name="T46" fmla="*/ 132773 w 89"/>
              <a:gd name="T47" fmla="*/ 0 h 99"/>
              <a:gd name="T48" fmla="*/ 128194 w 89"/>
              <a:gd name="T49" fmla="*/ 0 h 99"/>
              <a:gd name="T50" fmla="*/ 128194 w 89"/>
              <a:gd name="T51" fmla="*/ 0 h 99"/>
              <a:gd name="T52" fmla="*/ 15261 w 89"/>
              <a:gd name="T53" fmla="*/ 15612 h 99"/>
              <a:gd name="T54" fmla="*/ 30522 w 89"/>
              <a:gd name="T55" fmla="*/ 15612 h 99"/>
              <a:gd name="T56" fmla="*/ 30522 w 89"/>
              <a:gd name="T57" fmla="*/ 138948 h 99"/>
              <a:gd name="T58" fmla="*/ 15261 w 89"/>
              <a:gd name="T59" fmla="*/ 138948 h 99"/>
              <a:gd name="T60" fmla="*/ 15261 w 89"/>
              <a:gd name="T61" fmla="*/ 15612 h 99"/>
              <a:gd name="T62" fmla="*/ 120564 w 89"/>
              <a:gd name="T63" fmla="*/ 138948 h 99"/>
              <a:gd name="T64" fmla="*/ 45784 w 89"/>
              <a:gd name="T65" fmla="*/ 138948 h 99"/>
              <a:gd name="T66" fmla="*/ 45784 w 89"/>
              <a:gd name="T67" fmla="*/ 15612 h 99"/>
              <a:gd name="T68" fmla="*/ 120564 w 89"/>
              <a:gd name="T69" fmla="*/ 15612 h 99"/>
              <a:gd name="T70" fmla="*/ 120564 w 89"/>
              <a:gd name="T71" fmla="*/ 138948 h 9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9" h="99">
                <a:moveTo>
                  <a:pt x="84" y="0"/>
                </a:moveTo>
                <a:lnTo>
                  <a:pt x="5" y="0"/>
                </a:lnTo>
                <a:lnTo>
                  <a:pt x="3" y="0"/>
                </a:lnTo>
                <a:lnTo>
                  <a:pt x="1" y="1"/>
                </a:lnTo>
                <a:lnTo>
                  <a:pt x="0" y="3"/>
                </a:lnTo>
                <a:lnTo>
                  <a:pt x="0" y="5"/>
                </a:lnTo>
                <a:lnTo>
                  <a:pt x="0" y="94"/>
                </a:lnTo>
                <a:lnTo>
                  <a:pt x="0" y="96"/>
                </a:lnTo>
                <a:lnTo>
                  <a:pt x="1" y="98"/>
                </a:lnTo>
                <a:lnTo>
                  <a:pt x="3" y="99"/>
                </a:lnTo>
                <a:lnTo>
                  <a:pt x="5" y="99"/>
                </a:lnTo>
                <a:lnTo>
                  <a:pt x="84" y="99"/>
                </a:lnTo>
                <a:lnTo>
                  <a:pt x="87" y="99"/>
                </a:lnTo>
                <a:lnTo>
                  <a:pt x="88" y="98"/>
                </a:lnTo>
                <a:lnTo>
                  <a:pt x="89" y="96"/>
                </a:lnTo>
                <a:lnTo>
                  <a:pt x="89" y="94"/>
                </a:lnTo>
                <a:lnTo>
                  <a:pt x="89" y="5"/>
                </a:lnTo>
                <a:lnTo>
                  <a:pt x="89" y="3"/>
                </a:lnTo>
                <a:lnTo>
                  <a:pt x="88" y="1"/>
                </a:lnTo>
                <a:lnTo>
                  <a:pt x="87" y="0"/>
                </a:lnTo>
                <a:lnTo>
                  <a:pt x="84" y="0"/>
                </a:lnTo>
                <a:close/>
                <a:moveTo>
                  <a:pt x="10" y="10"/>
                </a:moveTo>
                <a:lnTo>
                  <a:pt x="20" y="10"/>
                </a:lnTo>
                <a:lnTo>
                  <a:pt x="20" y="89"/>
                </a:lnTo>
                <a:lnTo>
                  <a:pt x="10" y="89"/>
                </a:lnTo>
                <a:lnTo>
                  <a:pt x="10" y="10"/>
                </a:lnTo>
                <a:close/>
                <a:moveTo>
                  <a:pt x="79" y="89"/>
                </a:moveTo>
                <a:lnTo>
                  <a:pt x="30" y="89"/>
                </a:lnTo>
                <a:lnTo>
                  <a:pt x="30" y="10"/>
                </a:lnTo>
                <a:lnTo>
                  <a:pt x="79" y="10"/>
                </a:lnTo>
                <a:lnTo>
                  <a:pt x="79" y="8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25" name="Freeform 1285">
            <a:extLst>
              <a:ext uri="{FF2B5EF4-FFF2-40B4-BE49-F238E27FC236}">
                <a16:creationId xmlns:a16="http://schemas.microsoft.com/office/drawing/2014/main" id="{C8D61228-3FE4-42AE-88D2-A5269A774A8D}"/>
              </a:ext>
            </a:extLst>
          </p:cNvPr>
          <p:cNvSpPr>
            <a:spLocks noEditPoints="1"/>
          </p:cNvSpPr>
          <p:nvPr/>
        </p:nvSpPr>
        <p:spPr bwMode="auto">
          <a:xfrm>
            <a:off x="2770718" y="4110567"/>
            <a:ext cx="182033" cy="205317"/>
          </a:xfrm>
          <a:custGeom>
            <a:avLst/>
            <a:gdLst>
              <a:gd name="T0" fmla="*/ 128194 w 89"/>
              <a:gd name="T1" fmla="*/ 0 h 99"/>
              <a:gd name="T2" fmla="*/ 7631 w 89"/>
              <a:gd name="T3" fmla="*/ 0 h 99"/>
              <a:gd name="T4" fmla="*/ 7631 w 89"/>
              <a:gd name="T5" fmla="*/ 0 h 99"/>
              <a:gd name="T6" fmla="*/ 3052 w 89"/>
              <a:gd name="T7" fmla="*/ 0 h 99"/>
              <a:gd name="T8" fmla="*/ 1526 w 89"/>
              <a:gd name="T9" fmla="*/ 1561 h 99"/>
              <a:gd name="T10" fmla="*/ 0 w 89"/>
              <a:gd name="T11" fmla="*/ 4684 h 99"/>
              <a:gd name="T12" fmla="*/ 0 w 89"/>
              <a:gd name="T13" fmla="*/ 7806 h 99"/>
              <a:gd name="T14" fmla="*/ 0 w 89"/>
              <a:gd name="T15" fmla="*/ 146754 h 99"/>
              <a:gd name="T16" fmla="*/ 0 w 89"/>
              <a:gd name="T17" fmla="*/ 146754 h 99"/>
              <a:gd name="T18" fmla="*/ 0 w 89"/>
              <a:gd name="T19" fmla="*/ 149876 h 99"/>
              <a:gd name="T20" fmla="*/ 1526 w 89"/>
              <a:gd name="T21" fmla="*/ 152999 h 99"/>
              <a:gd name="T22" fmla="*/ 3052 w 89"/>
              <a:gd name="T23" fmla="*/ 154560 h 99"/>
              <a:gd name="T24" fmla="*/ 7631 w 89"/>
              <a:gd name="T25" fmla="*/ 154560 h 99"/>
              <a:gd name="T26" fmla="*/ 128194 w 89"/>
              <a:gd name="T27" fmla="*/ 154560 h 99"/>
              <a:gd name="T28" fmla="*/ 128194 w 89"/>
              <a:gd name="T29" fmla="*/ 154560 h 99"/>
              <a:gd name="T30" fmla="*/ 131247 w 89"/>
              <a:gd name="T31" fmla="*/ 154560 h 99"/>
              <a:gd name="T32" fmla="*/ 134299 w 89"/>
              <a:gd name="T33" fmla="*/ 152999 h 99"/>
              <a:gd name="T34" fmla="*/ 135825 w 89"/>
              <a:gd name="T35" fmla="*/ 149876 h 99"/>
              <a:gd name="T36" fmla="*/ 135825 w 89"/>
              <a:gd name="T37" fmla="*/ 146754 h 99"/>
              <a:gd name="T38" fmla="*/ 135825 w 89"/>
              <a:gd name="T39" fmla="*/ 7806 h 99"/>
              <a:gd name="T40" fmla="*/ 135825 w 89"/>
              <a:gd name="T41" fmla="*/ 7806 h 99"/>
              <a:gd name="T42" fmla="*/ 135825 w 89"/>
              <a:gd name="T43" fmla="*/ 4684 h 99"/>
              <a:gd name="T44" fmla="*/ 134299 w 89"/>
              <a:gd name="T45" fmla="*/ 1561 h 99"/>
              <a:gd name="T46" fmla="*/ 131247 w 89"/>
              <a:gd name="T47" fmla="*/ 0 h 99"/>
              <a:gd name="T48" fmla="*/ 128194 w 89"/>
              <a:gd name="T49" fmla="*/ 0 h 99"/>
              <a:gd name="T50" fmla="*/ 128194 w 89"/>
              <a:gd name="T51" fmla="*/ 0 h 99"/>
              <a:gd name="T52" fmla="*/ 15261 w 89"/>
              <a:gd name="T53" fmla="*/ 15612 h 99"/>
              <a:gd name="T54" fmla="*/ 30522 w 89"/>
              <a:gd name="T55" fmla="*/ 15612 h 99"/>
              <a:gd name="T56" fmla="*/ 30522 w 89"/>
              <a:gd name="T57" fmla="*/ 138948 h 99"/>
              <a:gd name="T58" fmla="*/ 15261 w 89"/>
              <a:gd name="T59" fmla="*/ 138948 h 99"/>
              <a:gd name="T60" fmla="*/ 15261 w 89"/>
              <a:gd name="T61" fmla="*/ 15612 h 99"/>
              <a:gd name="T62" fmla="*/ 120564 w 89"/>
              <a:gd name="T63" fmla="*/ 138948 h 99"/>
              <a:gd name="T64" fmla="*/ 45784 w 89"/>
              <a:gd name="T65" fmla="*/ 138948 h 99"/>
              <a:gd name="T66" fmla="*/ 45784 w 89"/>
              <a:gd name="T67" fmla="*/ 15612 h 99"/>
              <a:gd name="T68" fmla="*/ 67149 w 89"/>
              <a:gd name="T69" fmla="*/ 15612 h 99"/>
              <a:gd name="T70" fmla="*/ 67149 w 89"/>
              <a:gd name="T71" fmla="*/ 84305 h 99"/>
              <a:gd name="T72" fmla="*/ 86989 w 89"/>
              <a:gd name="T73" fmla="*/ 70255 h 99"/>
              <a:gd name="T74" fmla="*/ 105303 w 89"/>
              <a:gd name="T75" fmla="*/ 84305 h 99"/>
              <a:gd name="T76" fmla="*/ 105303 w 89"/>
              <a:gd name="T77" fmla="*/ 15612 h 99"/>
              <a:gd name="T78" fmla="*/ 120564 w 89"/>
              <a:gd name="T79" fmla="*/ 15612 h 99"/>
              <a:gd name="T80" fmla="*/ 120564 w 89"/>
              <a:gd name="T81" fmla="*/ 138948 h 9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89" h="99">
                <a:moveTo>
                  <a:pt x="84" y="0"/>
                </a:moveTo>
                <a:lnTo>
                  <a:pt x="5" y="0"/>
                </a:lnTo>
                <a:lnTo>
                  <a:pt x="2" y="0"/>
                </a:lnTo>
                <a:lnTo>
                  <a:pt x="1" y="1"/>
                </a:lnTo>
                <a:lnTo>
                  <a:pt x="0" y="3"/>
                </a:lnTo>
                <a:lnTo>
                  <a:pt x="0" y="5"/>
                </a:lnTo>
                <a:lnTo>
                  <a:pt x="0" y="94"/>
                </a:lnTo>
                <a:lnTo>
                  <a:pt x="0" y="96"/>
                </a:lnTo>
                <a:lnTo>
                  <a:pt x="1" y="98"/>
                </a:lnTo>
                <a:lnTo>
                  <a:pt x="2" y="99"/>
                </a:lnTo>
                <a:lnTo>
                  <a:pt x="5" y="99"/>
                </a:lnTo>
                <a:lnTo>
                  <a:pt x="84" y="99"/>
                </a:lnTo>
                <a:lnTo>
                  <a:pt x="86" y="99"/>
                </a:lnTo>
                <a:lnTo>
                  <a:pt x="88" y="98"/>
                </a:lnTo>
                <a:lnTo>
                  <a:pt x="89" y="96"/>
                </a:lnTo>
                <a:lnTo>
                  <a:pt x="89" y="94"/>
                </a:lnTo>
                <a:lnTo>
                  <a:pt x="89" y="5"/>
                </a:lnTo>
                <a:lnTo>
                  <a:pt x="89" y="3"/>
                </a:lnTo>
                <a:lnTo>
                  <a:pt x="88" y="1"/>
                </a:lnTo>
                <a:lnTo>
                  <a:pt x="86" y="0"/>
                </a:lnTo>
                <a:lnTo>
                  <a:pt x="84" y="0"/>
                </a:lnTo>
                <a:close/>
                <a:moveTo>
                  <a:pt x="10" y="10"/>
                </a:moveTo>
                <a:lnTo>
                  <a:pt x="20" y="10"/>
                </a:lnTo>
                <a:lnTo>
                  <a:pt x="20" y="89"/>
                </a:lnTo>
                <a:lnTo>
                  <a:pt x="10" y="89"/>
                </a:lnTo>
                <a:lnTo>
                  <a:pt x="10" y="10"/>
                </a:lnTo>
                <a:close/>
                <a:moveTo>
                  <a:pt x="79" y="89"/>
                </a:moveTo>
                <a:lnTo>
                  <a:pt x="30" y="89"/>
                </a:lnTo>
                <a:lnTo>
                  <a:pt x="30" y="10"/>
                </a:lnTo>
                <a:lnTo>
                  <a:pt x="44" y="10"/>
                </a:lnTo>
                <a:lnTo>
                  <a:pt x="44" y="54"/>
                </a:lnTo>
                <a:lnTo>
                  <a:pt x="57" y="45"/>
                </a:lnTo>
                <a:lnTo>
                  <a:pt x="69" y="54"/>
                </a:lnTo>
                <a:lnTo>
                  <a:pt x="69" y="10"/>
                </a:lnTo>
                <a:lnTo>
                  <a:pt x="79" y="10"/>
                </a:lnTo>
                <a:lnTo>
                  <a:pt x="79" y="8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grpSp>
        <p:nvGrpSpPr>
          <p:cNvPr id="526" name="Group 525">
            <a:extLst>
              <a:ext uri="{FF2B5EF4-FFF2-40B4-BE49-F238E27FC236}">
                <a16:creationId xmlns:a16="http://schemas.microsoft.com/office/drawing/2014/main" id="{5EA11A04-760C-421B-9149-2339C10BDC51}"/>
              </a:ext>
            </a:extLst>
          </p:cNvPr>
          <p:cNvGrpSpPr/>
          <p:nvPr/>
        </p:nvGrpSpPr>
        <p:grpSpPr>
          <a:xfrm>
            <a:off x="3264319" y="4116679"/>
            <a:ext cx="181100" cy="187344"/>
            <a:chOff x="2421975" y="3090622"/>
            <a:chExt cx="138238" cy="143003"/>
          </a:xfrm>
          <a:solidFill>
            <a:schemeClr val="tx1"/>
          </a:solidFill>
        </p:grpSpPr>
        <p:sp>
          <p:nvSpPr>
            <p:cNvPr id="527" name="Freeform 1286">
              <a:extLst>
                <a:ext uri="{FF2B5EF4-FFF2-40B4-BE49-F238E27FC236}">
                  <a16:creationId xmlns:a16="http://schemas.microsoft.com/office/drawing/2014/main" id="{D912CCA6-69EB-45E1-A8F0-79E8F8D55708}"/>
                </a:ext>
              </a:extLst>
            </p:cNvPr>
            <p:cNvSpPr>
              <a:spLocks noEditPoints="1"/>
            </p:cNvSpPr>
            <p:nvPr/>
          </p:nvSpPr>
          <p:spPr bwMode="auto">
            <a:xfrm>
              <a:off x="2421975" y="3090622"/>
              <a:ext cx="138238" cy="143003"/>
            </a:xfrm>
            <a:custGeom>
              <a:avLst/>
              <a:gdLst>
                <a:gd name="T0" fmla="*/ 74 w 89"/>
                <a:gd name="T1" fmla="*/ 0 h 89"/>
                <a:gd name="T2" fmla="*/ 15 w 89"/>
                <a:gd name="T3" fmla="*/ 0 h 89"/>
                <a:gd name="T4" fmla="*/ 15 w 89"/>
                <a:gd name="T5" fmla="*/ 0 h 89"/>
                <a:gd name="T6" fmla="*/ 8 w 89"/>
                <a:gd name="T7" fmla="*/ 1 h 89"/>
                <a:gd name="T8" fmla="*/ 5 w 89"/>
                <a:gd name="T9" fmla="*/ 5 h 89"/>
                <a:gd name="T10" fmla="*/ 1 w 89"/>
                <a:gd name="T11" fmla="*/ 9 h 89"/>
                <a:gd name="T12" fmla="*/ 0 w 89"/>
                <a:gd name="T13" fmla="*/ 15 h 89"/>
                <a:gd name="T14" fmla="*/ 0 w 89"/>
                <a:gd name="T15" fmla="*/ 79 h 89"/>
                <a:gd name="T16" fmla="*/ 0 w 89"/>
                <a:gd name="T17" fmla="*/ 79 h 89"/>
                <a:gd name="T18" fmla="*/ 1 w 89"/>
                <a:gd name="T19" fmla="*/ 83 h 89"/>
                <a:gd name="T20" fmla="*/ 2 w 89"/>
                <a:gd name="T21" fmla="*/ 86 h 89"/>
                <a:gd name="T22" fmla="*/ 6 w 89"/>
                <a:gd name="T23" fmla="*/ 88 h 89"/>
                <a:gd name="T24" fmla="*/ 10 w 89"/>
                <a:gd name="T25" fmla="*/ 89 h 89"/>
                <a:gd name="T26" fmla="*/ 79 w 89"/>
                <a:gd name="T27" fmla="*/ 89 h 89"/>
                <a:gd name="T28" fmla="*/ 79 w 89"/>
                <a:gd name="T29" fmla="*/ 89 h 89"/>
                <a:gd name="T30" fmla="*/ 82 w 89"/>
                <a:gd name="T31" fmla="*/ 88 h 89"/>
                <a:gd name="T32" fmla="*/ 86 w 89"/>
                <a:gd name="T33" fmla="*/ 86 h 89"/>
                <a:gd name="T34" fmla="*/ 87 w 89"/>
                <a:gd name="T35" fmla="*/ 83 h 89"/>
                <a:gd name="T36" fmla="*/ 89 w 89"/>
                <a:gd name="T37" fmla="*/ 79 h 89"/>
                <a:gd name="T38" fmla="*/ 89 w 89"/>
                <a:gd name="T39" fmla="*/ 15 h 89"/>
                <a:gd name="T40" fmla="*/ 89 w 89"/>
                <a:gd name="T41" fmla="*/ 15 h 89"/>
                <a:gd name="T42" fmla="*/ 87 w 89"/>
                <a:gd name="T43" fmla="*/ 9 h 89"/>
                <a:gd name="T44" fmla="*/ 84 w 89"/>
                <a:gd name="T45" fmla="*/ 5 h 89"/>
                <a:gd name="T46" fmla="*/ 80 w 89"/>
                <a:gd name="T47" fmla="*/ 1 h 89"/>
                <a:gd name="T48" fmla="*/ 74 w 89"/>
                <a:gd name="T49" fmla="*/ 0 h 89"/>
                <a:gd name="T50" fmla="*/ 74 w 89"/>
                <a:gd name="T51" fmla="*/ 0 h 89"/>
                <a:gd name="T52" fmla="*/ 79 w 89"/>
                <a:gd name="T53" fmla="*/ 15 h 89"/>
                <a:gd name="T54" fmla="*/ 79 w 89"/>
                <a:gd name="T55" fmla="*/ 20 h 89"/>
                <a:gd name="T56" fmla="*/ 64 w 89"/>
                <a:gd name="T57" fmla="*/ 20 h 89"/>
                <a:gd name="T58" fmla="*/ 64 w 89"/>
                <a:gd name="T59" fmla="*/ 10 h 89"/>
                <a:gd name="T60" fmla="*/ 74 w 89"/>
                <a:gd name="T61" fmla="*/ 10 h 89"/>
                <a:gd name="T62" fmla="*/ 74 w 89"/>
                <a:gd name="T63" fmla="*/ 10 h 89"/>
                <a:gd name="T64" fmla="*/ 76 w 89"/>
                <a:gd name="T65" fmla="*/ 10 h 89"/>
                <a:gd name="T66" fmla="*/ 77 w 89"/>
                <a:gd name="T67" fmla="*/ 11 h 89"/>
                <a:gd name="T68" fmla="*/ 79 w 89"/>
                <a:gd name="T69" fmla="*/ 12 h 89"/>
                <a:gd name="T70" fmla="*/ 79 w 89"/>
                <a:gd name="T71" fmla="*/ 15 h 89"/>
                <a:gd name="T72" fmla="*/ 79 w 89"/>
                <a:gd name="T73" fmla="*/ 15 h 89"/>
                <a:gd name="T74" fmla="*/ 34 w 89"/>
                <a:gd name="T75" fmla="*/ 20 h 89"/>
                <a:gd name="T76" fmla="*/ 34 w 89"/>
                <a:gd name="T77" fmla="*/ 10 h 89"/>
                <a:gd name="T78" fmla="*/ 54 w 89"/>
                <a:gd name="T79" fmla="*/ 10 h 89"/>
                <a:gd name="T80" fmla="*/ 54 w 89"/>
                <a:gd name="T81" fmla="*/ 20 h 89"/>
                <a:gd name="T82" fmla="*/ 34 w 89"/>
                <a:gd name="T83" fmla="*/ 20 h 89"/>
                <a:gd name="T84" fmla="*/ 15 w 89"/>
                <a:gd name="T85" fmla="*/ 10 h 89"/>
                <a:gd name="T86" fmla="*/ 24 w 89"/>
                <a:gd name="T87" fmla="*/ 10 h 89"/>
                <a:gd name="T88" fmla="*/ 24 w 89"/>
                <a:gd name="T89" fmla="*/ 20 h 89"/>
                <a:gd name="T90" fmla="*/ 10 w 89"/>
                <a:gd name="T91" fmla="*/ 20 h 89"/>
                <a:gd name="T92" fmla="*/ 10 w 89"/>
                <a:gd name="T93" fmla="*/ 15 h 89"/>
                <a:gd name="T94" fmla="*/ 10 w 89"/>
                <a:gd name="T95" fmla="*/ 15 h 89"/>
                <a:gd name="T96" fmla="*/ 10 w 89"/>
                <a:gd name="T97" fmla="*/ 12 h 89"/>
                <a:gd name="T98" fmla="*/ 11 w 89"/>
                <a:gd name="T99" fmla="*/ 11 h 89"/>
                <a:gd name="T100" fmla="*/ 12 w 89"/>
                <a:gd name="T101" fmla="*/ 10 h 89"/>
                <a:gd name="T102" fmla="*/ 15 w 89"/>
                <a:gd name="T103" fmla="*/ 10 h 89"/>
                <a:gd name="T104" fmla="*/ 15 w 89"/>
                <a:gd name="T105" fmla="*/ 10 h 89"/>
                <a:gd name="T106" fmla="*/ 10 w 89"/>
                <a:gd name="T107" fmla="*/ 79 h 89"/>
                <a:gd name="T108" fmla="*/ 10 w 89"/>
                <a:gd name="T109" fmla="*/ 30 h 89"/>
                <a:gd name="T110" fmla="*/ 79 w 89"/>
                <a:gd name="T111" fmla="*/ 30 h 89"/>
                <a:gd name="T112" fmla="*/ 79 w 89"/>
                <a:gd name="T113" fmla="*/ 79 h 89"/>
                <a:gd name="T114" fmla="*/ 10 w 89"/>
                <a:gd name="T115" fmla="*/ 7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9" h="89">
                  <a:moveTo>
                    <a:pt x="74" y="0"/>
                  </a:moveTo>
                  <a:lnTo>
                    <a:pt x="15" y="0"/>
                  </a:lnTo>
                  <a:lnTo>
                    <a:pt x="15" y="0"/>
                  </a:lnTo>
                  <a:lnTo>
                    <a:pt x="8" y="1"/>
                  </a:lnTo>
                  <a:lnTo>
                    <a:pt x="5" y="5"/>
                  </a:lnTo>
                  <a:lnTo>
                    <a:pt x="1" y="9"/>
                  </a:lnTo>
                  <a:lnTo>
                    <a:pt x="0" y="15"/>
                  </a:lnTo>
                  <a:lnTo>
                    <a:pt x="0" y="79"/>
                  </a:lnTo>
                  <a:lnTo>
                    <a:pt x="0" y="79"/>
                  </a:lnTo>
                  <a:lnTo>
                    <a:pt x="1" y="83"/>
                  </a:lnTo>
                  <a:lnTo>
                    <a:pt x="2" y="86"/>
                  </a:lnTo>
                  <a:lnTo>
                    <a:pt x="6" y="88"/>
                  </a:lnTo>
                  <a:lnTo>
                    <a:pt x="10" y="89"/>
                  </a:lnTo>
                  <a:lnTo>
                    <a:pt x="79" y="89"/>
                  </a:lnTo>
                  <a:lnTo>
                    <a:pt x="79" y="89"/>
                  </a:lnTo>
                  <a:lnTo>
                    <a:pt x="82" y="88"/>
                  </a:lnTo>
                  <a:lnTo>
                    <a:pt x="86" y="86"/>
                  </a:lnTo>
                  <a:lnTo>
                    <a:pt x="87" y="83"/>
                  </a:lnTo>
                  <a:lnTo>
                    <a:pt x="89" y="79"/>
                  </a:lnTo>
                  <a:lnTo>
                    <a:pt x="89" y="15"/>
                  </a:lnTo>
                  <a:lnTo>
                    <a:pt x="89" y="15"/>
                  </a:lnTo>
                  <a:lnTo>
                    <a:pt x="87" y="9"/>
                  </a:lnTo>
                  <a:lnTo>
                    <a:pt x="84" y="5"/>
                  </a:lnTo>
                  <a:lnTo>
                    <a:pt x="80" y="1"/>
                  </a:lnTo>
                  <a:lnTo>
                    <a:pt x="74" y="0"/>
                  </a:lnTo>
                  <a:lnTo>
                    <a:pt x="74" y="0"/>
                  </a:lnTo>
                  <a:close/>
                  <a:moveTo>
                    <a:pt x="79" y="15"/>
                  </a:moveTo>
                  <a:lnTo>
                    <a:pt x="79" y="20"/>
                  </a:lnTo>
                  <a:lnTo>
                    <a:pt x="64" y="20"/>
                  </a:lnTo>
                  <a:lnTo>
                    <a:pt x="64" y="10"/>
                  </a:lnTo>
                  <a:lnTo>
                    <a:pt x="74" y="10"/>
                  </a:lnTo>
                  <a:lnTo>
                    <a:pt x="74" y="10"/>
                  </a:lnTo>
                  <a:lnTo>
                    <a:pt x="76" y="10"/>
                  </a:lnTo>
                  <a:lnTo>
                    <a:pt x="77" y="11"/>
                  </a:lnTo>
                  <a:lnTo>
                    <a:pt x="79" y="12"/>
                  </a:lnTo>
                  <a:lnTo>
                    <a:pt x="79" y="15"/>
                  </a:lnTo>
                  <a:lnTo>
                    <a:pt x="79" y="15"/>
                  </a:lnTo>
                  <a:close/>
                  <a:moveTo>
                    <a:pt x="34" y="20"/>
                  </a:moveTo>
                  <a:lnTo>
                    <a:pt x="34" y="10"/>
                  </a:lnTo>
                  <a:lnTo>
                    <a:pt x="54" y="10"/>
                  </a:lnTo>
                  <a:lnTo>
                    <a:pt x="54" y="20"/>
                  </a:lnTo>
                  <a:lnTo>
                    <a:pt x="34" y="20"/>
                  </a:lnTo>
                  <a:close/>
                  <a:moveTo>
                    <a:pt x="15" y="10"/>
                  </a:moveTo>
                  <a:lnTo>
                    <a:pt x="24" y="10"/>
                  </a:lnTo>
                  <a:lnTo>
                    <a:pt x="24" y="20"/>
                  </a:lnTo>
                  <a:lnTo>
                    <a:pt x="10" y="20"/>
                  </a:lnTo>
                  <a:lnTo>
                    <a:pt x="10" y="15"/>
                  </a:lnTo>
                  <a:lnTo>
                    <a:pt x="10" y="15"/>
                  </a:lnTo>
                  <a:lnTo>
                    <a:pt x="10" y="12"/>
                  </a:lnTo>
                  <a:lnTo>
                    <a:pt x="11" y="11"/>
                  </a:lnTo>
                  <a:lnTo>
                    <a:pt x="12" y="10"/>
                  </a:lnTo>
                  <a:lnTo>
                    <a:pt x="15" y="10"/>
                  </a:lnTo>
                  <a:lnTo>
                    <a:pt x="15" y="10"/>
                  </a:lnTo>
                  <a:close/>
                  <a:moveTo>
                    <a:pt x="10" y="79"/>
                  </a:moveTo>
                  <a:lnTo>
                    <a:pt x="10" y="30"/>
                  </a:lnTo>
                  <a:lnTo>
                    <a:pt x="79" y="30"/>
                  </a:lnTo>
                  <a:lnTo>
                    <a:pt x="79" y="79"/>
                  </a:lnTo>
                  <a:lnTo>
                    <a:pt x="10"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a:p>
          </p:txBody>
        </p:sp>
        <p:sp>
          <p:nvSpPr>
            <p:cNvPr id="528" name="Freeform 1287">
              <a:extLst>
                <a:ext uri="{FF2B5EF4-FFF2-40B4-BE49-F238E27FC236}">
                  <a16:creationId xmlns:a16="http://schemas.microsoft.com/office/drawing/2014/main" id="{29050588-420F-4D9B-8AC6-985D624F42A2}"/>
                </a:ext>
              </a:extLst>
            </p:cNvPr>
            <p:cNvSpPr>
              <a:spLocks/>
            </p:cNvSpPr>
            <p:nvPr/>
          </p:nvSpPr>
          <p:spPr bwMode="auto">
            <a:xfrm>
              <a:off x="2498243" y="3147823"/>
              <a:ext cx="33369" cy="61970"/>
            </a:xfrm>
            <a:custGeom>
              <a:avLst/>
              <a:gdLst>
                <a:gd name="T0" fmla="*/ 18 w 21"/>
                <a:gd name="T1" fmla="*/ 1 h 39"/>
                <a:gd name="T2" fmla="*/ 18 w 21"/>
                <a:gd name="T3" fmla="*/ 1 h 39"/>
                <a:gd name="T4" fmla="*/ 16 w 21"/>
                <a:gd name="T5" fmla="*/ 0 h 39"/>
                <a:gd name="T6" fmla="*/ 13 w 21"/>
                <a:gd name="T7" fmla="*/ 0 h 39"/>
                <a:gd name="T8" fmla="*/ 0 w 21"/>
                <a:gd name="T9" fmla="*/ 7 h 39"/>
                <a:gd name="T10" fmla="*/ 4 w 21"/>
                <a:gd name="T11" fmla="*/ 16 h 39"/>
                <a:gd name="T12" fmla="*/ 11 w 21"/>
                <a:gd name="T13" fmla="*/ 12 h 39"/>
                <a:gd name="T14" fmla="*/ 11 w 21"/>
                <a:gd name="T15" fmla="*/ 39 h 39"/>
                <a:gd name="T16" fmla="*/ 21 w 21"/>
                <a:gd name="T17" fmla="*/ 39 h 39"/>
                <a:gd name="T18" fmla="*/ 21 w 21"/>
                <a:gd name="T19" fmla="*/ 5 h 39"/>
                <a:gd name="T20" fmla="*/ 21 w 21"/>
                <a:gd name="T21" fmla="*/ 5 h 39"/>
                <a:gd name="T22" fmla="*/ 20 w 21"/>
                <a:gd name="T23" fmla="*/ 2 h 39"/>
                <a:gd name="T24" fmla="*/ 18 w 21"/>
                <a:gd name="T25" fmla="*/ 1 h 39"/>
                <a:gd name="T26" fmla="*/ 18 w 21"/>
                <a:gd name="T27"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9">
                  <a:moveTo>
                    <a:pt x="18" y="1"/>
                  </a:moveTo>
                  <a:lnTo>
                    <a:pt x="18" y="1"/>
                  </a:lnTo>
                  <a:lnTo>
                    <a:pt x="16" y="0"/>
                  </a:lnTo>
                  <a:lnTo>
                    <a:pt x="13" y="0"/>
                  </a:lnTo>
                  <a:lnTo>
                    <a:pt x="0" y="7"/>
                  </a:lnTo>
                  <a:lnTo>
                    <a:pt x="4" y="16"/>
                  </a:lnTo>
                  <a:lnTo>
                    <a:pt x="11" y="12"/>
                  </a:lnTo>
                  <a:lnTo>
                    <a:pt x="11" y="39"/>
                  </a:lnTo>
                  <a:lnTo>
                    <a:pt x="21" y="39"/>
                  </a:lnTo>
                  <a:lnTo>
                    <a:pt x="21" y="5"/>
                  </a:lnTo>
                  <a:lnTo>
                    <a:pt x="21" y="5"/>
                  </a:lnTo>
                  <a:lnTo>
                    <a:pt x="20" y="2"/>
                  </a:lnTo>
                  <a:lnTo>
                    <a:pt x="18" y="1"/>
                  </a:lnTo>
                  <a:lnTo>
                    <a:pt x="1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a:p>
          </p:txBody>
        </p:sp>
        <p:sp>
          <p:nvSpPr>
            <p:cNvPr id="529" name="Freeform 1288">
              <a:extLst>
                <a:ext uri="{FF2B5EF4-FFF2-40B4-BE49-F238E27FC236}">
                  <a16:creationId xmlns:a16="http://schemas.microsoft.com/office/drawing/2014/main" id="{8620C6C2-627D-4F0E-8022-CD67E2D6BBCC}"/>
                </a:ext>
              </a:extLst>
            </p:cNvPr>
            <p:cNvSpPr>
              <a:spLocks/>
            </p:cNvSpPr>
            <p:nvPr/>
          </p:nvSpPr>
          <p:spPr bwMode="auto">
            <a:xfrm>
              <a:off x="2445810" y="3157357"/>
              <a:ext cx="42902" cy="42902"/>
            </a:xfrm>
            <a:custGeom>
              <a:avLst/>
              <a:gdLst>
                <a:gd name="T0" fmla="*/ 19 w 29"/>
                <a:gd name="T1" fmla="*/ 0 h 29"/>
                <a:gd name="T2" fmla="*/ 9 w 29"/>
                <a:gd name="T3" fmla="*/ 0 h 29"/>
                <a:gd name="T4" fmla="*/ 9 w 29"/>
                <a:gd name="T5" fmla="*/ 9 h 29"/>
                <a:gd name="T6" fmla="*/ 0 w 29"/>
                <a:gd name="T7" fmla="*/ 9 h 29"/>
                <a:gd name="T8" fmla="*/ 0 w 29"/>
                <a:gd name="T9" fmla="*/ 19 h 29"/>
                <a:gd name="T10" fmla="*/ 9 w 29"/>
                <a:gd name="T11" fmla="*/ 19 h 29"/>
                <a:gd name="T12" fmla="*/ 9 w 29"/>
                <a:gd name="T13" fmla="*/ 29 h 29"/>
                <a:gd name="T14" fmla="*/ 19 w 29"/>
                <a:gd name="T15" fmla="*/ 29 h 29"/>
                <a:gd name="T16" fmla="*/ 19 w 29"/>
                <a:gd name="T17" fmla="*/ 19 h 29"/>
                <a:gd name="T18" fmla="*/ 29 w 29"/>
                <a:gd name="T19" fmla="*/ 19 h 29"/>
                <a:gd name="T20" fmla="*/ 29 w 29"/>
                <a:gd name="T21" fmla="*/ 9 h 29"/>
                <a:gd name="T22" fmla="*/ 19 w 29"/>
                <a:gd name="T23" fmla="*/ 9 h 29"/>
                <a:gd name="T24" fmla="*/ 19 w 29"/>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29">
                  <a:moveTo>
                    <a:pt x="19" y="0"/>
                  </a:moveTo>
                  <a:lnTo>
                    <a:pt x="9" y="0"/>
                  </a:lnTo>
                  <a:lnTo>
                    <a:pt x="9" y="9"/>
                  </a:lnTo>
                  <a:lnTo>
                    <a:pt x="0" y="9"/>
                  </a:lnTo>
                  <a:lnTo>
                    <a:pt x="0" y="19"/>
                  </a:lnTo>
                  <a:lnTo>
                    <a:pt x="9" y="19"/>
                  </a:lnTo>
                  <a:lnTo>
                    <a:pt x="9" y="29"/>
                  </a:lnTo>
                  <a:lnTo>
                    <a:pt x="19" y="29"/>
                  </a:lnTo>
                  <a:lnTo>
                    <a:pt x="19" y="19"/>
                  </a:lnTo>
                  <a:lnTo>
                    <a:pt x="29" y="19"/>
                  </a:lnTo>
                  <a:lnTo>
                    <a:pt x="29" y="9"/>
                  </a:lnTo>
                  <a:lnTo>
                    <a:pt x="19" y="9"/>
                  </a:ln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a:p>
          </p:txBody>
        </p:sp>
      </p:grpSp>
      <p:sp>
        <p:nvSpPr>
          <p:cNvPr id="530" name="Freeform 1289">
            <a:extLst>
              <a:ext uri="{FF2B5EF4-FFF2-40B4-BE49-F238E27FC236}">
                <a16:creationId xmlns:a16="http://schemas.microsoft.com/office/drawing/2014/main" id="{CC30D9F4-71AC-43AC-BCD0-A5CB64A5B85F}"/>
              </a:ext>
            </a:extLst>
          </p:cNvPr>
          <p:cNvSpPr>
            <a:spLocks noEditPoints="1"/>
          </p:cNvSpPr>
          <p:nvPr/>
        </p:nvSpPr>
        <p:spPr bwMode="auto">
          <a:xfrm>
            <a:off x="3744385" y="4110567"/>
            <a:ext cx="207433" cy="205317"/>
          </a:xfrm>
          <a:custGeom>
            <a:avLst/>
            <a:gdLst>
              <a:gd name="T0" fmla="*/ 116709 w 98"/>
              <a:gd name="T1" fmla="*/ 46836 h 99"/>
              <a:gd name="T2" fmla="*/ 129326 w 98"/>
              <a:gd name="T3" fmla="*/ 32785 h 99"/>
              <a:gd name="T4" fmla="*/ 124594 w 98"/>
              <a:gd name="T5" fmla="*/ 7806 h 99"/>
              <a:gd name="T6" fmla="*/ 108823 w 98"/>
              <a:gd name="T7" fmla="*/ 0 h 99"/>
              <a:gd name="T8" fmla="*/ 93051 w 98"/>
              <a:gd name="T9" fmla="*/ 7806 h 99"/>
              <a:gd name="T10" fmla="*/ 78857 w 98"/>
              <a:gd name="T11" fmla="*/ 31224 h 99"/>
              <a:gd name="T12" fmla="*/ 75703 w 98"/>
              <a:gd name="T13" fmla="*/ 31224 h 99"/>
              <a:gd name="T14" fmla="*/ 61509 w 98"/>
              <a:gd name="T15" fmla="*/ 7806 h 99"/>
              <a:gd name="T16" fmla="*/ 45737 w 98"/>
              <a:gd name="T17" fmla="*/ 0 h 99"/>
              <a:gd name="T18" fmla="*/ 29966 w 98"/>
              <a:gd name="T19" fmla="*/ 7806 h 99"/>
              <a:gd name="T20" fmla="*/ 22080 w 98"/>
              <a:gd name="T21" fmla="*/ 23418 h 99"/>
              <a:gd name="T22" fmla="*/ 29966 w 98"/>
              <a:gd name="T23" fmla="*/ 39030 h 99"/>
              <a:gd name="T24" fmla="*/ 14194 w 98"/>
              <a:gd name="T25" fmla="*/ 46836 h 99"/>
              <a:gd name="T26" fmla="*/ 1577 w 98"/>
              <a:gd name="T27" fmla="*/ 56204 h 99"/>
              <a:gd name="T28" fmla="*/ 0 w 98"/>
              <a:gd name="T29" fmla="*/ 84305 h 99"/>
              <a:gd name="T30" fmla="*/ 3154 w 98"/>
              <a:gd name="T31" fmla="*/ 92112 h 99"/>
              <a:gd name="T32" fmla="*/ 7886 w 98"/>
              <a:gd name="T33" fmla="*/ 138948 h 99"/>
              <a:gd name="T34" fmla="*/ 17349 w 98"/>
              <a:gd name="T35" fmla="*/ 152999 h 99"/>
              <a:gd name="T36" fmla="*/ 130903 w 98"/>
              <a:gd name="T37" fmla="*/ 154560 h 99"/>
              <a:gd name="T38" fmla="*/ 145097 w 98"/>
              <a:gd name="T39" fmla="*/ 145193 h 99"/>
              <a:gd name="T40" fmla="*/ 146674 w 98"/>
              <a:gd name="T41" fmla="*/ 92112 h 99"/>
              <a:gd name="T42" fmla="*/ 154560 w 98"/>
              <a:gd name="T43" fmla="*/ 88989 h 99"/>
              <a:gd name="T44" fmla="*/ 154560 w 98"/>
              <a:gd name="T45" fmla="*/ 62448 h 99"/>
              <a:gd name="T46" fmla="*/ 145097 w 98"/>
              <a:gd name="T47" fmla="*/ 48398 h 99"/>
              <a:gd name="T48" fmla="*/ 45737 w 98"/>
              <a:gd name="T49" fmla="*/ 138948 h 99"/>
              <a:gd name="T50" fmla="*/ 45737 w 98"/>
              <a:gd name="T51" fmla="*/ 92112 h 99"/>
              <a:gd name="T52" fmla="*/ 14194 w 98"/>
              <a:gd name="T53" fmla="*/ 76499 h 99"/>
              <a:gd name="T54" fmla="*/ 45737 w 98"/>
              <a:gd name="T55" fmla="*/ 76499 h 99"/>
              <a:gd name="T56" fmla="*/ 37851 w 98"/>
              <a:gd name="T57" fmla="*/ 26541 h 99"/>
              <a:gd name="T58" fmla="*/ 37851 w 98"/>
              <a:gd name="T59" fmla="*/ 18735 h 99"/>
              <a:gd name="T60" fmla="*/ 42583 w 98"/>
              <a:gd name="T61" fmla="*/ 15612 h 99"/>
              <a:gd name="T62" fmla="*/ 50469 w 98"/>
              <a:gd name="T63" fmla="*/ 15612 h 99"/>
              <a:gd name="T64" fmla="*/ 58354 w 98"/>
              <a:gd name="T65" fmla="*/ 26541 h 99"/>
              <a:gd name="T66" fmla="*/ 50469 w 98"/>
              <a:gd name="T67" fmla="*/ 34347 h 99"/>
              <a:gd name="T68" fmla="*/ 93051 w 98"/>
              <a:gd name="T69" fmla="*/ 138948 h 99"/>
              <a:gd name="T70" fmla="*/ 93051 w 98"/>
              <a:gd name="T71" fmla="*/ 92112 h 99"/>
              <a:gd name="T72" fmla="*/ 61509 w 98"/>
              <a:gd name="T73" fmla="*/ 76499 h 99"/>
              <a:gd name="T74" fmla="*/ 93051 w 98"/>
              <a:gd name="T75" fmla="*/ 76499 h 99"/>
              <a:gd name="T76" fmla="*/ 104091 w 98"/>
              <a:gd name="T77" fmla="*/ 15612 h 99"/>
              <a:gd name="T78" fmla="*/ 111977 w 98"/>
              <a:gd name="T79" fmla="*/ 15612 h 99"/>
              <a:gd name="T80" fmla="*/ 116709 w 98"/>
              <a:gd name="T81" fmla="*/ 18735 h 99"/>
              <a:gd name="T82" fmla="*/ 113554 w 98"/>
              <a:gd name="T83" fmla="*/ 29663 h 99"/>
              <a:gd name="T84" fmla="*/ 94629 w 98"/>
              <a:gd name="T85" fmla="*/ 37469 h 99"/>
              <a:gd name="T86" fmla="*/ 102514 w 98"/>
              <a:gd name="T87" fmla="*/ 17173 h 99"/>
              <a:gd name="T88" fmla="*/ 108823 w 98"/>
              <a:gd name="T89" fmla="*/ 138948 h 99"/>
              <a:gd name="T90" fmla="*/ 130903 w 98"/>
              <a:gd name="T91" fmla="*/ 138948 h 99"/>
              <a:gd name="T92" fmla="*/ 108823 w 98"/>
              <a:gd name="T93" fmla="*/ 62448 h 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98" h="99">
                <a:moveTo>
                  <a:pt x="88" y="30"/>
                </a:moveTo>
                <a:lnTo>
                  <a:pt x="74" y="30"/>
                </a:lnTo>
                <a:lnTo>
                  <a:pt x="79" y="25"/>
                </a:lnTo>
                <a:lnTo>
                  <a:pt x="82" y="21"/>
                </a:lnTo>
                <a:lnTo>
                  <a:pt x="83" y="15"/>
                </a:lnTo>
                <a:lnTo>
                  <a:pt x="82" y="9"/>
                </a:lnTo>
                <a:lnTo>
                  <a:pt x="79" y="5"/>
                </a:lnTo>
                <a:lnTo>
                  <a:pt x="75" y="1"/>
                </a:lnTo>
                <a:lnTo>
                  <a:pt x="69" y="0"/>
                </a:lnTo>
                <a:lnTo>
                  <a:pt x="63" y="1"/>
                </a:lnTo>
                <a:lnTo>
                  <a:pt x="59" y="5"/>
                </a:lnTo>
                <a:lnTo>
                  <a:pt x="55" y="8"/>
                </a:lnTo>
                <a:lnTo>
                  <a:pt x="54" y="11"/>
                </a:lnTo>
                <a:lnTo>
                  <a:pt x="50" y="20"/>
                </a:lnTo>
                <a:lnTo>
                  <a:pt x="49" y="30"/>
                </a:lnTo>
                <a:lnTo>
                  <a:pt x="48" y="20"/>
                </a:lnTo>
                <a:lnTo>
                  <a:pt x="44" y="11"/>
                </a:lnTo>
                <a:lnTo>
                  <a:pt x="43" y="8"/>
                </a:lnTo>
                <a:lnTo>
                  <a:pt x="39" y="5"/>
                </a:lnTo>
                <a:lnTo>
                  <a:pt x="35" y="1"/>
                </a:lnTo>
                <a:lnTo>
                  <a:pt x="29" y="0"/>
                </a:lnTo>
                <a:lnTo>
                  <a:pt x="23" y="1"/>
                </a:lnTo>
                <a:lnTo>
                  <a:pt x="19" y="5"/>
                </a:lnTo>
                <a:lnTo>
                  <a:pt x="16" y="9"/>
                </a:lnTo>
                <a:lnTo>
                  <a:pt x="14" y="15"/>
                </a:lnTo>
                <a:lnTo>
                  <a:pt x="16" y="21"/>
                </a:lnTo>
                <a:lnTo>
                  <a:pt x="19" y="25"/>
                </a:lnTo>
                <a:lnTo>
                  <a:pt x="24" y="30"/>
                </a:lnTo>
                <a:lnTo>
                  <a:pt x="9" y="30"/>
                </a:lnTo>
                <a:lnTo>
                  <a:pt x="6" y="31"/>
                </a:lnTo>
                <a:lnTo>
                  <a:pt x="2" y="32"/>
                </a:lnTo>
                <a:lnTo>
                  <a:pt x="1" y="36"/>
                </a:lnTo>
                <a:lnTo>
                  <a:pt x="0" y="40"/>
                </a:lnTo>
                <a:lnTo>
                  <a:pt x="0" y="54"/>
                </a:lnTo>
                <a:lnTo>
                  <a:pt x="0" y="57"/>
                </a:lnTo>
                <a:lnTo>
                  <a:pt x="1" y="58"/>
                </a:lnTo>
                <a:lnTo>
                  <a:pt x="2" y="59"/>
                </a:lnTo>
                <a:lnTo>
                  <a:pt x="5" y="59"/>
                </a:lnTo>
                <a:lnTo>
                  <a:pt x="5" y="89"/>
                </a:lnTo>
                <a:lnTo>
                  <a:pt x="6" y="93"/>
                </a:lnTo>
                <a:lnTo>
                  <a:pt x="7" y="96"/>
                </a:lnTo>
                <a:lnTo>
                  <a:pt x="11" y="98"/>
                </a:lnTo>
                <a:lnTo>
                  <a:pt x="14" y="99"/>
                </a:lnTo>
                <a:lnTo>
                  <a:pt x="83" y="99"/>
                </a:lnTo>
                <a:lnTo>
                  <a:pt x="87" y="98"/>
                </a:lnTo>
                <a:lnTo>
                  <a:pt x="91" y="96"/>
                </a:lnTo>
                <a:lnTo>
                  <a:pt x="92" y="93"/>
                </a:lnTo>
                <a:lnTo>
                  <a:pt x="93" y="89"/>
                </a:lnTo>
                <a:lnTo>
                  <a:pt x="93" y="59"/>
                </a:lnTo>
                <a:lnTo>
                  <a:pt x="96" y="59"/>
                </a:lnTo>
                <a:lnTo>
                  <a:pt x="97" y="58"/>
                </a:lnTo>
                <a:lnTo>
                  <a:pt x="98" y="57"/>
                </a:lnTo>
                <a:lnTo>
                  <a:pt x="98" y="54"/>
                </a:lnTo>
                <a:lnTo>
                  <a:pt x="98" y="40"/>
                </a:lnTo>
                <a:lnTo>
                  <a:pt x="97" y="36"/>
                </a:lnTo>
                <a:lnTo>
                  <a:pt x="96" y="32"/>
                </a:lnTo>
                <a:lnTo>
                  <a:pt x="92" y="31"/>
                </a:lnTo>
                <a:lnTo>
                  <a:pt x="88" y="30"/>
                </a:lnTo>
                <a:close/>
                <a:moveTo>
                  <a:pt x="29" y="89"/>
                </a:moveTo>
                <a:lnTo>
                  <a:pt x="14" y="89"/>
                </a:lnTo>
                <a:lnTo>
                  <a:pt x="14" y="59"/>
                </a:lnTo>
                <a:lnTo>
                  <a:pt x="29" y="59"/>
                </a:lnTo>
                <a:lnTo>
                  <a:pt x="29" y="89"/>
                </a:lnTo>
                <a:close/>
                <a:moveTo>
                  <a:pt x="29" y="49"/>
                </a:moveTo>
                <a:lnTo>
                  <a:pt x="9" y="49"/>
                </a:lnTo>
                <a:lnTo>
                  <a:pt x="9" y="40"/>
                </a:lnTo>
                <a:lnTo>
                  <a:pt x="29" y="40"/>
                </a:lnTo>
                <a:lnTo>
                  <a:pt x="29" y="49"/>
                </a:lnTo>
                <a:close/>
                <a:moveTo>
                  <a:pt x="26" y="19"/>
                </a:moveTo>
                <a:lnTo>
                  <a:pt x="26" y="19"/>
                </a:lnTo>
                <a:lnTo>
                  <a:pt x="24" y="17"/>
                </a:lnTo>
                <a:lnTo>
                  <a:pt x="24" y="15"/>
                </a:lnTo>
                <a:lnTo>
                  <a:pt x="24" y="12"/>
                </a:lnTo>
                <a:lnTo>
                  <a:pt x="26" y="11"/>
                </a:lnTo>
                <a:lnTo>
                  <a:pt x="27" y="10"/>
                </a:lnTo>
                <a:lnTo>
                  <a:pt x="29" y="10"/>
                </a:lnTo>
                <a:lnTo>
                  <a:pt x="32" y="10"/>
                </a:lnTo>
                <a:lnTo>
                  <a:pt x="33" y="11"/>
                </a:lnTo>
                <a:lnTo>
                  <a:pt x="37" y="17"/>
                </a:lnTo>
                <a:lnTo>
                  <a:pt x="38" y="24"/>
                </a:lnTo>
                <a:lnTo>
                  <a:pt x="32" y="22"/>
                </a:lnTo>
                <a:lnTo>
                  <a:pt x="26" y="19"/>
                </a:lnTo>
                <a:close/>
                <a:moveTo>
                  <a:pt x="59" y="89"/>
                </a:moveTo>
                <a:lnTo>
                  <a:pt x="39" y="89"/>
                </a:lnTo>
                <a:lnTo>
                  <a:pt x="39" y="59"/>
                </a:lnTo>
                <a:lnTo>
                  <a:pt x="59" y="59"/>
                </a:lnTo>
                <a:lnTo>
                  <a:pt x="59" y="89"/>
                </a:lnTo>
                <a:close/>
                <a:moveTo>
                  <a:pt x="59" y="49"/>
                </a:moveTo>
                <a:lnTo>
                  <a:pt x="39" y="49"/>
                </a:lnTo>
                <a:lnTo>
                  <a:pt x="39" y="40"/>
                </a:lnTo>
                <a:lnTo>
                  <a:pt x="59" y="40"/>
                </a:lnTo>
                <a:lnTo>
                  <a:pt x="59" y="49"/>
                </a:lnTo>
                <a:close/>
                <a:moveTo>
                  <a:pt x="65" y="11"/>
                </a:moveTo>
                <a:lnTo>
                  <a:pt x="65" y="11"/>
                </a:lnTo>
                <a:lnTo>
                  <a:pt x="66" y="10"/>
                </a:lnTo>
                <a:lnTo>
                  <a:pt x="69" y="10"/>
                </a:lnTo>
                <a:lnTo>
                  <a:pt x="71" y="10"/>
                </a:lnTo>
                <a:lnTo>
                  <a:pt x="72" y="11"/>
                </a:lnTo>
                <a:lnTo>
                  <a:pt x="74" y="12"/>
                </a:lnTo>
                <a:lnTo>
                  <a:pt x="74" y="15"/>
                </a:lnTo>
                <a:lnTo>
                  <a:pt x="74" y="17"/>
                </a:lnTo>
                <a:lnTo>
                  <a:pt x="72" y="19"/>
                </a:lnTo>
                <a:lnTo>
                  <a:pt x="66" y="22"/>
                </a:lnTo>
                <a:lnTo>
                  <a:pt x="60" y="24"/>
                </a:lnTo>
                <a:lnTo>
                  <a:pt x="61" y="17"/>
                </a:lnTo>
                <a:lnTo>
                  <a:pt x="65" y="11"/>
                </a:lnTo>
                <a:close/>
                <a:moveTo>
                  <a:pt x="83" y="89"/>
                </a:moveTo>
                <a:lnTo>
                  <a:pt x="69" y="89"/>
                </a:lnTo>
                <a:lnTo>
                  <a:pt x="69" y="59"/>
                </a:lnTo>
                <a:lnTo>
                  <a:pt x="83" y="59"/>
                </a:lnTo>
                <a:lnTo>
                  <a:pt x="83" y="89"/>
                </a:lnTo>
                <a:close/>
                <a:moveTo>
                  <a:pt x="88" y="49"/>
                </a:moveTo>
                <a:lnTo>
                  <a:pt x="69" y="49"/>
                </a:lnTo>
                <a:lnTo>
                  <a:pt x="69" y="40"/>
                </a:lnTo>
                <a:lnTo>
                  <a:pt x="88" y="40"/>
                </a:lnTo>
                <a:lnTo>
                  <a:pt x="88" y="4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grpSp>
        <p:nvGrpSpPr>
          <p:cNvPr id="531" name="Group 530">
            <a:extLst>
              <a:ext uri="{FF2B5EF4-FFF2-40B4-BE49-F238E27FC236}">
                <a16:creationId xmlns:a16="http://schemas.microsoft.com/office/drawing/2014/main" id="{7C632E03-1E10-4722-A986-716211141F85}"/>
              </a:ext>
            </a:extLst>
          </p:cNvPr>
          <p:cNvGrpSpPr/>
          <p:nvPr/>
        </p:nvGrpSpPr>
        <p:grpSpPr>
          <a:xfrm>
            <a:off x="4269732" y="4110433"/>
            <a:ext cx="143632" cy="206080"/>
            <a:chOff x="3189428" y="3085854"/>
            <a:chExt cx="109637" cy="157305"/>
          </a:xfrm>
          <a:solidFill>
            <a:schemeClr val="tx1"/>
          </a:solidFill>
        </p:grpSpPr>
        <p:sp>
          <p:nvSpPr>
            <p:cNvPr id="532" name="Freeform 1290">
              <a:extLst>
                <a:ext uri="{FF2B5EF4-FFF2-40B4-BE49-F238E27FC236}">
                  <a16:creationId xmlns:a16="http://schemas.microsoft.com/office/drawing/2014/main" id="{6ED2330E-3EF6-40E6-A06C-95BAB4365E8B}"/>
                </a:ext>
              </a:extLst>
            </p:cNvPr>
            <p:cNvSpPr>
              <a:spLocks/>
            </p:cNvSpPr>
            <p:nvPr/>
          </p:nvSpPr>
          <p:spPr bwMode="auto">
            <a:xfrm>
              <a:off x="3189428" y="3085854"/>
              <a:ext cx="109637" cy="81037"/>
            </a:xfrm>
            <a:custGeom>
              <a:avLst/>
              <a:gdLst>
                <a:gd name="T0" fmla="*/ 68 w 69"/>
                <a:gd name="T1" fmla="*/ 1 h 51"/>
                <a:gd name="T2" fmla="*/ 68 w 69"/>
                <a:gd name="T3" fmla="*/ 1 h 51"/>
                <a:gd name="T4" fmla="*/ 67 w 69"/>
                <a:gd name="T5" fmla="*/ 0 h 51"/>
                <a:gd name="T6" fmla="*/ 64 w 69"/>
                <a:gd name="T7" fmla="*/ 0 h 51"/>
                <a:gd name="T8" fmla="*/ 5 w 69"/>
                <a:gd name="T9" fmla="*/ 0 h 51"/>
                <a:gd name="T10" fmla="*/ 5 w 69"/>
                <a:gd name="T11" fmla="*/ 0 h 51"/>
                <a:gd name="T12" fmla="*/ 3 w 69"/>
                <a:gd name="T13" fmla="*/ 0 h 51"/>
                <a:gd name="T14" fmla="*/ 1 w 69"/>
                <a:gd name="T15" fmla="*/ 1 h 51"/>
                <a:gd name="T16" fmla="*/ 1 w 69"/>
                <a:gd name="T17" fmla="*/ 1 h 51"/>
                <a:gd name="T18" fmla="*/ 0 w 69"/>
                <a:gd name="T19" fmla="*/ 4 h 51"/>
                <a:gd name="T20" fmla="*/ 0 w 69"/>
                <a:gd name="T21" fmla="*/ 6 h 51"/>
                <a:gd name="T22" fmla="*/ 10 w 69"/>
                <a:gd name="T23" fmla="*/ 51 h 51"/>
                <a:gd name="T24" fmla="*/ 20 w 69"/>
                <a:gd name="T25" fmla="*/ 48 h 51"/>
                <a:gd name="T26" fmla="*/ 11 w 69"/>
                <a:gd name="T27" fmla="*/ 10 h 51"/>
                <a:gd name="T28" fmla="*/ 26 w 69"/>
                <a:gd name="T29" fmla="*/ 10 h 51"/>
                <a:gd name="T30" fmla="*/ 30 w 69"/>
                <a:gd name="T31" fmla="*/ 30 h 51"/>
                <a:gd name="T32" fmla="*/ 40 w 69"/>
                <a:gd name="T33" fmla="*/ 30 h 51"/>
                <a:gd name="T34" fmla="*/ 43 w 69"/>
                <a:gd name="T35" fmla="*/ 10 h 51"/>
                <a:gd name="T36" fmla="*/ 58 w 69"/>
                <a:gd name="T37" fmla="*/ 10 h 51"/>
                <a:gd name="T38" fmla="*/ 50 w 69"/>
                <a:gd name="T39" fmla="*/ 48 h 51"/>
                <a:gd name="T40" fmla="*/ 59 w 69"/>
                <a:gd name="T41" fmla="*/ 51 h 51"/>
                <a:gd name="T42" fmla="*/ 69 w 69"/>
                <a:gd name="T43" fmla="*/ 6 h 51"/>
                <a:gd name="T44" fmla="*/ 69 w 69"/>
                <a:gd name="T45" fmla="*/ 6 h 51"/>
                <a:gd name="T46" fmla="*/ 69 w 69"/>
                <a:gd name="T47" fmla="*/ 4 h 51"/>
                <a:gd name="T48" fmla="*/ 68 w 69"/>
                <a:gd name="T49" fmla="*/ 1 h 51"/>
                <a:gd name="T50" fmla="*/ 68 w 69"/>
                <a:gd name="T51"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9" h="51">
                  <a:moveTo>
                    <a:pt x="68" y="1"/>
                  </a:moveTo>
                  <a:lnTo>
                    <a:pt x="68" y="1"/>
                  </a:lnTo>
                  <a:lnTo>
                    <a:pt x="67" y="0"/>
                  </a:lnTo>
                  <a:lnTo>
                    <a:pt x="64" y="0"/>
                  </a:lnTo>
                  <a:lnTo>
                    <a:pt x="5" y="0"/>
                  </a:lnTo>
                  <a:lnTo>
                    <a:pt x="5" y="0"/>
                  </a:lnTo>
                  <a:lnTo>
                    <a:pt x="3" y="0"/>
                  </a:lnTo>
                  <a:lnTo>
                    <a:pt x="1" y="1"/>
                  </a:lnTo>
                  <a:lnTo>
                    <a:pt x="1" y="1"/>
                  </a:lnTo>
                  <a:lnTo>
                    <a:pt x="0" y="4"/>
                  </a:lnTo>
                  <a:lnTo>
                    <a:pt x="0" y="6"/>
                  </a:lnTo>
                  <a:lnTo>
                    <a:pt x="10" y="51"/>
                  </a:lnTo>
                  <a:lnTo>
                    <a:pt x="20" y="48"/>
                  </a:lnTo>
                  <a:lnTo>
                    <a:pt x="11" y="10"/>
                  </a:lnTo>
                  <a:lnTo>
                    <a:pt x="26" y="10"/>
                  </a:lnTo>
                  <a:lnTo>
                    <a:pt x="30" y="30"/>
                  </a:lnTo>
                  <a:lnTo>
                    <a:pt x="40" y="30"/>
                  </a:lnTo>
                  <a:lnTo>
                    <a:pt x="43" y="10"/>
                  </a:lnTo>
                  <a:lnTo>
                    <a:pt x="58" y="10"/>
                  </a:lnTo>
                  <a:lnTo>
                    <a:pt x="50" y="48"/>
                  </a:lnTo>
                  <a:lnTo>
                    <a:pt x="59" y="51"/>
                  </a:lnTo>
                  <a:lnTo>
                    <a:pt x="69" y="6"/>
                  </a:lnTo>
                  <a:lnTo>
                    <a:pt x="69" y="6"/>
                  </a:lnTo>
                  <a:lnTo>
                    <a:pt x="69" y="4"/>
                  </a:lnTo>
                  <a:lnTo>
                    <a:pt x="68" y="1"/>
                  </a:ln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a:p>
          </p:txBody>
        </p:sp>
        <p:sp>
          <p:nvSpPr>
            <p:cNvPr id="533" name="Freeform 1291">
              <a:extLst>
                <a:ext uri="{FF2B5EF4-FFF2-40B4-BE49-F238E27FC236}">
                  <a16:creationId xmlns:a16="http://schemas.microsoft.com/office/drawing/2014/main" id="{E84282E3-85DA-41C8-B0A0-ECB12FA02326}"/>
                </a:ext>
              </a:extLst>
            </p:cNvPr>
            <p:cNvSpPr>
              <a:spLocks noEditPoints="1"/>
            </p:cNvSpPr>
            <p:nvPr/>
          </p:nvSpPr>
          <p:spPr bwMode="auto">
            <a:xfrm>
              <a:off x="3194193" y="3138290"/>
              <a:ext cx="95336" cy="104869"/>
            </a:xfrm>
            <a:custGeom>
              <a:avLst/>
              <a:gdLst>
                <a:gd name="T0" fmla="*/ 49 w 59"/>
                <a:gd name="T1" fmla="*/ 64 h 64"/>
                <a:gd name="T2" fmla="*/ 30 w 59"/>
                <a:gd name="T3" fmla="*/ 54 h 64"/>
                <a:gd name="T4" fmla="*/ 12 w 59"/>
                <a:gd name="T5" fmla="*/ 64 h 64"/>
                <a:gd name="T6" fmla="*/ 6 w 59"/>
                <a:gd name="T7" fmla="*/ 63 h 64"/>
                <a:gd name="T8" fmla="*/ 5 w 59"/>
                <a:gd name="T9" fmla="*/ 60 h 64"/>
                <a:gd name="T10" fmla="*/ 10 w 59"/>
                <a:gd name="T11" fmla="*/ 40 h 64"/>
                <a:gd name="T12" fmla="*/ 1 w 59"/>
                <a:gd name="T13" fmla="*/ 27 h 64"/>
                <a:gd name="T14" fmla="*/ 0 w 59"/>
                <a:gd name="T15" fmla="*/ 22 h 64"/>
                <a:gd name="T16" fmla="*/ 3 w 59"/>
                <a:gd name="T17" fmla="*/ 21 h 64"/>
                <a:gd name="T18" fmla="*/ 17 w 59"/>
                <a:gd name="T19" fmla="*/ 19 h 64"/>
                <a:gd name="T20" fmla="*/ 25 w 59"/>
                <a:gd name="T21" fmla="*/ 2 h 64"/>
                <a:gd name="T22" fmla="*/ 30 w 59"/>
                <a:gd name="T23" fmla="*/ 0 h 64"/>
                <a:gd name="T24" fmla="*/ 35 w 59"/>
                <a:gd name="T25" fmla="*/ 2 h 64"/>
                <a:gd name="T26" fmla="*/ 54 w 59"/>
                <a:gd name="T27" fmla="*/ 19 h 64"/>
                <a:gd name="T28" fmla="*/ 57 w 59"/>
                <a:gd name="T29" fmla="*/ 21 h 64"/>
                <a:gd name="T30" fmla="*/ 59 w 59"/>
                <a:gd name="T31" fmla="*/ 22 h 64"/>
                <a:gd name="T32" fmla="*/ 58 w 59"/>
                <a:gd name="T33" fmla="*/ 27 h 64"/>
                <a:gd name="T34" fmla="*/ 54 w 59"/>
                <a:gd name="T35" fmla="*/ 58 h 64"/>
                <a:gd name="T36" fmla="*/ 54 w 59"/>
                <a:gd name="T37" fmla="*/ 60 h 64"/>
                <a:gd name="T38" fmla="*/ 53 w 59"/>
                <a:gd name="T39" fmla="*/ 63 h 64"/>
                <a:gd name="T40" fmla="*/ 49 w 59"/>
                <a:gd name="T41" fmla="*/ 64 h 64"/>
                <a:gd name="T42" fmla="*/ 30 w 59"/>
                <a:gd name="T43" fmla="*/ 44 h 64"/>
                <a:gd name="T44" fmla="*/ 42 w 59"/>
                <a:gd name="T45" fmla="*/ 50 h 64"/>
                <a:gd name="T46" fmla="*/ 40 w 59"/>
                <a:gd name="T47" fmla="*/ 40 h 64"/>
                <a:gd name="T48" fmla="*/ 41 w 59"/>
                <a:gd name="T49" fmla="*/ 37 h 64"/>
                <a:gd name="T50" fmla="*/ 40 w 59"/>
                <a:gd name="T51" fmla="*/ 29 h 64"/>
                <a:gd name="T52" fmla="*/ 37 w 59"/>
                <a:gd name="T53" fmla="*/ 28 h 64"/>
                <a:gd name="T54" fmla="*/ 30 w 59"/>
                <a:gd name="T55" fmla="*/ 16 h 64"/>
                <a:gd name="T56" fmla="*/ 25 w 59"/>
                <a:gd name="T57" fmla="*/ 27 h 64"/>
                <a:gd name="T58" fmla="*/ 20 w 59"/>
                <a:gd name="T59" fmla="*/ 29 h 64"/>
                <a:gd name="T60" fmla="*/ 19 w 59"/>
                <a:gd name="T61" fmla="*/ 37 h 64"/>
                <a:gd name="T62" fmla="*/ 20 w 59"/>
                <a:gd name="T63" fmla="*/ 38 h 64"/>
                <a:gd name="T64" fmla="*/ 17 w 59"/>
                <a:gd name="T65" fmla="*/ 50 h 64"/>
                <a:gd name="T66" fmla="*/ 27 w 59"/>
                <a:gd name="T67" fmla="*/ 44 h 64"/>
                <a:gd name="T68" fmla="*/ 30 w 59"/>
                <a:gd name="T69" fmla="*/ 4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64">
                  <a:moveTo>
                    <a:pt x="49" y="64"/>
                  </a:moveTo>
                  <a:lnTo>
                    <a:pt x="49" y="64"/>
                  </a:lnTo>
                  <a:lnTo>
                    <a:pt x="47" y="64"/>
                  </a:lnTo>
                  <a:lnTo>
                    <a:pt x="30" y="54"/>
                  </a:lnTo>
                  <a:lnTo>
                    <a:pt x="12" y="64"/>
                  </a:lnTo>
                  <a:lnTo>
                    <a:pt x="12" y="64"/>
                  </a:lnTo>
                  <a:lnTo>
                    <a:pt x="10" y="64"/>
                  </a:lnTo>
                  <a:lnTo>
                    <a:pt x="6" y="63"/>
                  </a:lnTo>
                  <a:lnTo>
                    <a:pt x="6" y="63"/>
                  </a:lnTo>
                  <a:lnTo>
                    <a:pt x="5" y="60"/>
                  </a:lnTo>
                  <a:lnTo>
                    <a:pt x="5" y="58"/>
                  </a:lnTo>
                  <a:lnTo>
                    <a:pt x="10" y="40"/>
                  </a:lnTo>
                  <a:lnTo>
                    <a:pt x="1" y="27"/>
                  </a:lnTo>
                  <a:lnTo>
                    <a:pt x="1" y="27"/>
                  </a:lnTo>
                  <a:lnTo>
                    <a:pt x="0" y="24"/>
                  </a:lnTo>
                  <a:lnTo>
                    <a:pt x="0" y="22"/>
                  </a:lnTo>
                  <a:lnTo>
                    <a:pt x="0" y="22"/>
                  </a:lnTo>
                  <a:lnTo>
                    <a:pt x="3" y="21"/>
                  </a:lnTo>
                  <a:lnTo>
                    <a:pt x="5" y="19"/>
                  </a:lnTo>
                  <a:lnTo>
                    <a:pt x="17" y="19"/>
                  </a:lnTo>
                  <a:lnTo>
                    <a:pt x="25" y="2"/>
                  </a:lnTo>
                  <a:lnTo>
                    <a:pt x="25" y="2"/>
                  </a:lnTo>
                  <a:lnTo>
                    <a:pt x="27" y="1"/>
                  </a:lnTo>
                  <a:lnTo>
                    <a:pt x="30" y="0"/>
                  </a:lnTo>
                  <a:lnTo>
                    <a:pt x="32" y="1"/>
                  </a:lnTo>
                  <a:lnTo>
                    <a:pt x="35" y="2"/>
                  </a:lnTo>
                  <a:lnTo>
                    <a:pt x="42" y="19"/>
                  </a:lnTo>
                  <a:lnTo>
                    <a:pt x="54" y="19"/>
                  </a:lnTo>
                  <a:lnTo>
                    <a:pt x="54" y="19"/>
                  </a:lnTo>
                  <a:lnTo>
                    <a:pt x="57" y="21"/>
                  </a:lnTo>
                  <a:lnTo>
                    <a:pt x="59" y="22"/>
                  </a:lnTo>
                  <a:lnTo>
                    <a:pt x="59" y="22"/>
                  </a:lnTo>
                  <a:lnTo>
                    <a:pt x="59" y="24"/>
                  </a:lnTo>
                  <a:lnTo>
                    <a:pt x="58" y="27"/>
                  </a:lnTo>
                  <a:lnTo>
                    <a:pt x="49" y="40"/>
                  </a:lnTo>
                  <a:lnTo>
                    <a:pt x="54" y="58"/>
                  </a:lnTo>
                  <a:lnTo>
                    <a:pt x="54" y="58"/>
                  </a:lnTo>
                  <a:lnTo>
                    <a:pt x="54" y="60"/>
                  </a:lnTo>
                  <a:lnTo>
                    <a:pt x="53" y="63"/>
                  </a:lnTo>
                  <a:lnTo>
                    <a:pt x="53" y="63"/>
                  </a:lnTo>
                  <a:lnTo>
                    <a:pt x="49" y="64"/>
                  </a:lnTo>
                  <a:lnTo>
                    <a:pt x="49" y="64"/>
                  </a:lnTo>
                  <a:close/>
                  <a:moveTo>
                    <a:pt x="30" y="44"/>
                  </a:moveTo>
                  <a:lnTo>
                    <a:pt x="30" y="44"/>
                  </a:lnTo>
                  <a:lnTo>
                    <a:pt x="32" y="44"/>
                  </a:lnTo>
                  <a:lnTo>
                    <a:pt x="42" y="50"/>
                  </a:lnTo>
                  <a:lnTo>
                    <a:pt x="40" y="40"/>
                  </a:lnTo>
                  <a:lnTo>
                    <a:pt x="40" y="40"/>
                  </a:lnTo>
                  <a:lnTo>
                    <a:pt x="40" y="38"/>
                  </a:lnTo>
                  <a:lnTo>
                    <a:pt x="41" y="37"/>
                  </a:lnTo>
                  <a:lnTo>
                    <a:pt x="46" y="29"/>
                  </a:lnTo>
                  <a:lnTo>
                    <a:pt x="40" y="29"/>
                  </a:lnTo>
                  <a:lnTo>
                    <a:pt x="40" y="29"/>
                  </a:lnTo>
                  <a:lnTo>
                    <a:pt x="37" y="28"/>
                  </a:lnTo>
                  <a:lnTo>
                    <a:pt x="35" y="27"/>
                  </a:lnTo>
                  <a:lnTo>
                    <a:pt x="30" y="16"/>
                  </a:lnTo>
                  <a:lnTo>
                    <a:pt x="25" y="27"/>
                  </a:lnTo>
                  <a:lnTo>
                    <a:pt x="25" y="27"/>
                  </a:lnTo>
                  <a:lnTo>
                    <a:pt x="22" y="28"/>
                  </a:lnTo>
                  <a:lnTo>
                    <a:pt x="20" y="29"/>
                  </a:lnTo>
                  <a:lnTo>
                    <a:pt x="14" y="29"/>
                  </a:lnTo>
                  <a:lnTo>
                    <a:pt x="19" y="37"/>
                  </a:lnTo>
                  <a:lnTo>
                    <a:pt x="19" y="37"/>
                  </a:lnTo>
                  <a:lnTo>
                    <a:pt x="20" y="38"/>
                  </a:lnTo>
                  <a:lnTo>
                    <a:pt x="20" y="40"/>
                  </a:lnTo>
                  <a:lnTo>
                    <a:pt x="17" y="50"/>
                  </a:lnTo>
                  <a:lnTo>
                    <a:pt x="27" y="44"/>
                  </a:lnTo>
                  <a:lnTo>
                    <a:pt x="27" y="44"/>
                  </a:lnTo>
                  <a:lnTo>
                    <a:pt x="30" y="44"/>
                  </a:lnTo>
                  <a:lnTo>
                    <a:pt x="3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a:p>
          </p:txBody>
        </p:sp>
      </p:grpSp>
      <p:sp>
        <p:nvSpPr>
          <p:cNvPr id="534" name="Freeform 1292">
            <a:extLst>
              <a:ext uri="{FF2B5EF4-FFF2-40B4-BE49-F238E27FC236}">
                <a16:creationId xmlns:a16="http://schemas.microsoft.com/office/drawing/2014/main" id="{C0F0659C-C95A-49C3-8890-5E3BCC7BB76B}"/>
              </a:ext>
            </a:extLst>
          </p:cNvPr>
          <p:cNvSpPr>
            <a:spLocks/>
          </p:cNvSpPr>
          <p:nvPr/>
        </p:nvSpPr>
        <p:spPr bwMode="auto">
          <a:xfrm>
            <a:off x="4768851" y="4110567"/>
            <a:ext cx="143933" cy="205317"/>
          </a:xfrm>
          <a:custGeom>
            <a:avLst/>
            <a:gdLst>
              <a:gd name="T0" fmla="*/ 92112 w 69"/>
              <a:gd name="T1" fmla="*/ 76499 h 99"/>
              <a:gd name="T2" fmla="*/ 92112 w 69"/>
              <a:gd name="T3" fmla="*/ 132703 h 99"/>
              <a:gd name="T4" fmla="*/ 57765 w 69"/>
              <a:gd name="T5" fmla="*/ 109285 h 99"/>
              <a:gd name="T6" fmla="*/ 57765 w 69"/>
              <a:gd name="T7" fmla="*/ 109285 h 99"/>
              <a:gd name="T8" fmla="*/ 53081 w 69"/>
              <a:gd name="T9" fmla="*/ 107724 h 99"/>
              <a:gd name="T10" fmla="*/ 49959 w 69"/>
              <a:gd name="T11" fmla="*/ 109285 h 99"/>
              <a:gd name="T12" fmla="*/ 15612 w 69"/>
              <a:gd name="T13" fmla="*/ 132703 h 99"/>
              <a:gd name="T14" fmla="*/ 15612 w 69"/>
              <a:gd name="T15" fmla="*/ 15612 h 99"/>
              <a:gd name="T16" fmla="*/ 107724 w 69"/>
              <a:gd name="T17" fmla="*/ 15612 h 99"/>
              <a:gd name="T18" fmla="*/ 107724 w 69"/>
              <a:gd name="T19" fmla="*/ 15612 h 99"/>
              <a:gd name="T20" fmla="*/ 106163 w 69"/>
              <a:gd name="T21" fmla="*/ 9367 h 99"/>
              <a:gd name="T22" fmla="*/ 104602 w 69"/>
              <a:gd name="T23" fmla="*/ 4684 h 99"/>
              <a:gd name="T24" fmla="*/ 98357 w 69"/>
              <a:gd name="T25" fmla="*/ 1561 h 99"/>
              <a:gd name="T26" fmla="*/ 92112 w 69"/>
              <a:gd name="T27" fmla="*/ 0 h 99"/>
              <a:gd name="T28" fmla="*/ 15612 w 69"/>
              <a:gd name="T29" fmla="*/ 0 h 99"/>
              <a:gd name="T30" fmla="*/ 15612 w 69"/>
              <a:gd name="T31" fmla="*/ 0 h 99"/>
              <a:gd name="T32" fmla="*/ 9367 w 69"/>
              <a:gd name="T33" fmla="*/ 1561 h 99"/>
              <a:gd name="T34" fmla="*/ 3122 w 69"/>
              <a:gd name="T35" fmla="*/ 4684 h 99"/>
              <a:gd name="T36" fmla="*/ 1561 w 69"/>
              <a:gd name="T37" fmla="*/ 9367 h 99"/>
              <a:gd name="T38" fmla="*/ 0 w 69"/>
              <a:gd name="T39" fmla="*/ 15612 h 99"/>
              <a:gd name="T40" fmla="*/ 0 w 69"/>
              <a:gd name="T41" fmla="*/ 146754 h 99"/>
              <a:gd name="T42" fmla="*/ 0 w 69"/>
              <a:gd name="T43" fmla="*/ 146754 h 99"/>
              <a:gd name="T44" fmla="*/ 1561 w 69"/>
              <a:gd name="T45" fmla="*/ 149876 h 99"/>
              <a:gd name="T46" fmla="*/ 3122 w 69"/>
              <a:gd name="T47" fmla="*/ 154560 h 99"/>
              <a:gd name="T48" fmla="*/ 3122 w 69"/>
              <a:gd name="T49" fmla="*/ 154560 h 99"/>
              <a:gd name="T50" fmla="*/ 7806 w 69"/>
              <a:gd name="T51" fmla="*/ 154560 h 99"/>
              <a:gd name="T52" fmla="*/ 10929 w 69"/>
              <a:gd name="T53" fmla="*/ 152999 h 99"/>
              <a:gd name="T54" fmla="*/ 53081 w 69"/>
              <a:gd name="T55" fmla="*/ 124897 h 99"/>
              <a:gd name="T56" fmla="*/ 96795 w 69"/>
              <a:gd name="T57" fmla="*/ 152999 h 99"/>
              <a:gd name="T58" fmla="*/ 96795 w 69"/>
              <a:gd name="T59" fmla="*/ 152999 h 99"/>
              <a:gd name="T60" fmla="*/ 99918 w 69"/>
              <a:gd name="T61" fmla="*/ 154560 h 99"/>
              <a:gd name="T62" fmla="*/ 99918 w 69"/>
              <a:gd name="T63" fmla="*/ 154560 h 99"/>
              <a:gd name="T64" fmla="*/ 104602 w 69"/>
              <a:gd name="T65" fmla="*/ 154560 h 99"/>
              <a:gd name="T66" fmla="*/ 104602 w 69"/>
              <a:gd name="T67" fmla="*/ 154560 h 99"/>
              <a:gd name="T68" fmla="*/ 106163 w 69"/>
              <a:gd name="T69" fmla="*/ 149876 h 99"/>
              <a:gd name="T70" fmla="*/ 107724 w 69"/>
              <a:gd name="T71" fmla="*/ 146754 h 99"/>
              <a:gd name="T72" fmla="*/ 107724 w 69"/>
              <a:gd name="T73" fmla="*/ 76499 h 99"/>
              <a:gd name="T74" fmla="*/ 92112 w 69"/>
              <a:gd name="T75" fmla="*/ 76499 h 9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9" h="99">
                <a:moveTo>
                  <a:pt x="59" y="49"/>
                </a:moveTo>
                <a:lnTo>
                  <a:pt x="59" y="85"/>
                </a:lnTo>
                <a:lnTo>
                  <a:pt x="37" y="70"/>
                </a:lnTo>
                <a:lnTo>
                  <a:pt x="34" y="69"/>
                </a:lnTo>
                <a:lnTo>
                  <a:pt x="32" y="70"/>
                </a:lnTo>
                <a:lnTo>
                  <a:pt x="10" y="85"/>
                </a:lnTo>
                <a:lnTo>
                  <a:pt x="10" y="10"/>
                </a:lnTo>
                <a:lnTo>
                  <a:pt x="69" y="10"/>
                </a:lnTo>
                <a:lnTo>
                  <a:pt x="68" y="6"/>
                </a:lnTo>
                <a:lnTo>
                  <a:pt x="67" y="3"/>
                </a:lnTo>
                <a:lnTo>
                  <a:pt x="63" y="1"/>
                </a:lnTo>
                <a:lnTo>
                  <a:pt x="59" y="0"/>
                </a:lnTo>
                <a:lnTo>
                  <a:pt x="10" y="0"/>
                </a:lnTo>
                <a:lnTo>
                  <a:pt x="6" y="1"/>
                </a:lnTo>
                <a:lnTo>
                  <a:pt x="2" y="3"/>
                </a:lnTo>
                <a:lnTo>
                  <a:pt x="1" y="6"/>
                </a:lnTo>
                <a:lnTo>
                  <a:pt x="0" y="10"/>
                </a:lnTo>
                <a:lnTo>
                  <a:pt x="0" y="94"/>
                </a:lnTo>
                <a:lnTo>
                  <a:pt x="1" y="96"/>
                </a:lnTo>
                <a:lnTo>
                  <a:pt x="2" y="99"/>
                </a:lnTo>
                <a:lnTo>
                  <a:pt x="5" y="99"/>
                </a:lnTo>
                <a:lnTo>
                  <a:pt x="7" y="98"/>
                </a:lnTo>
                <a:lnTo>
                  <a:pt x="34" y="80"/>
                </a:lnTo>
                <a:lnTo>
                  <a:pt x="62" y="98"/>
                </a:lnTo>
                <a:lnTo>
                  <a:pt x="64" y="99"/>
                </a:lnTo>
                <a:lnTo>
                  <a:pt x="67" y="99"/>
                </a:lnTo>
                <a:lnTo>
                  <a:pt x="68" y="96"/>
                </a:lnTo>
                <a:lnTo>
                  <a:pt x="69" y="94"/>
                </a:lnTo>
                <a:lnTo>
                  <a:pt x="69" y="49"/>
                </a:lnTo>
                <a:lnTo>
                  <a:pt x="59" y="4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35" name="Freeform 1293">
            <a:extLst>
              <a:ext uri="{FF2B5EF4-FFF2-40B4-BE49-F238E27FC236}">
                <a16:creationId xmlns:a16="http://schemas.microsoft.com/office/drawing/2014/main" id="{ACAE5E92-E71A-432E-A495-DB287A832D92}"/>
              </a:ext>
            </a:extLst>
          </p:cNvPr>
          <p:cNvSpPr>
            <a:spLocks/>
          </p:cNvSpPr>
          <p:nvPr/>
        </p:nvSpPr>
        <p:spPr bwMode="auto">
          <a:xfrm>
            <a:off x="4800601" y="4148668"/>
            <a:ext cx="105833" cy="80433"/>
          </a:xfrm>
          <a:custGeom>
            <a:avLst/>
            <a:gdLst>
              <a:gd name="T0" fmla="*/ 30874 w 49"/>
              <a:gd name="T1" fmla="*/ 60888 h 38"/>
              <a:gd name="T2" fmla="*/ 0 w 49"/>
              <a:gd name="T3" fmla="*/ 32046 h 38"/>
              <a:gd name="T4" fmla="*/ 16250 w 49"/>
              <a:gd name="T5" fmla="*/ 16023 h 38"/>
              <a:gd name="T6" fmla="*/ 30874 w 49"/>
              <a:gd name="T7" fmla="*/ 33649 h 38"/>
              <a:gd name="T8" fmla="*/ 63373 w 49"/>
              <a:gd name="T9" fmla="*/ 0 h 38"/>
              <a:gd name="T10" fmla="*/ 79623 w 49"/>
              <a:gd name="T11" fmla="*/ 16023 h 38"/>
              <a:gd name="T12" fmla="*/ 30874 w 49"/>
              <a:gd name="T13" fmla="*/ 60888 h 3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9" h="38">
                <a:moveTo>
                  <a:pt x="19" y="38"/>
                </a:moveTo>
                <a:lnTo>
                  <a:pt x="0" y="20"/>
                </a:lnTo>
                <a:lnTo>
                  <a:pt x="10" y="10"/>
                </a:lnTo>
                <a:lnTo>
                  <a:pt x="19" y="21"/>
                </a:lnTo>
                <a:lnTo>
                  <a:pt x="39" y="0"/>
                </a:lnTo>
                <a:lnTo>
                  <a:pt x="49" y="10"/>
                </a:lnTo>
                <a:lnTo>
                  <a:pt x="19" y="3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36" name="Freeform 1294">
            <a:extLst>
              <a:ext uri="{FF2B5EF4-FFF2-40B4-BE49-F238E27FC236}">
                <a16:creationId xmlns:a16="http://schemas.microsoft.com/office/drawing/2014/main" id="{06720070-3DE2-4D45-8161-F8ECB00D4683}"/>
              </a:ext>
            </a:extLst>
          </p:cNvPr>
          <p:cNvSpPr>
            <a:spLocks noEditPoints="1"/>
          </p:cNvSpPr>
          <p:nvPr/>
        </p:nvSpPr>
        <p:spPr bwMode="auto">
          <a:xfrm>
            <a:off x="785285" y="4641851"/>
            <a:ext cx="205316" cy="137583"/>
          </a:xfrm>
          <a:custGeom>
            <a:avLst/>
            <a:gdLst>
              <a:gd name="T0" fmla="*/ 146754 w 99"/>
              <a:gd name="T1" fmla="*/ 38640 h 64"/>
              <a:gd name="T2" fmla="*/ 107724 w 99"/>
              <a:gd name="T3" fmla="*/ 38640 h 64"/>
              <a:gd name="T4" fmla="*/ 107724 w 99"/>
              <a:gd name="T5" fmla="*/ 6440 h 64"/>
              <a:gd name="T6" fmla="*/ 107724 w 99"/>
              <a:gd name="T7" fmla="*/ 6440 h 64"/>
              <a:gd name="T8" fmla="*/ 107724 w 99"/>
              <a:gd name="T9" fmla="*/ 3220 h 64"/>
              <a:gd name="T10" fmla="*/ 106162 w 99"/>
              <a:gd name="T11" fmla="*/ 1610 h 64"/>
              <a:gd name="T12" fmla="*/ 103040 w 99"/>
              <a:gd name="T13" fmla="*/ 0 h 64"/>
              <a:gd name="T14" fmla="*/ 99918 w 99"/>
              <a:gd name="T15" fmla="*/ 0 h 64"/>
              <a:gd name="T16" fmla="*/ 53081 w 99"/>
              <a:gd name="T17" fmla="*/ 0 h 64"/>
              <a:gd name="T18" fmla="*/ 53081 w 99"/>
              <a:gd name="T19" fmla="*/ 0 h 64"/>
              <a:gd name="T20" fmla="*/ 49959 w 99"/>
              <a:gd name="T21" fmla="*/ 0 h 64"/>
              <a:gd name="T22" fmla="*/ 48398 w 99"/>
              <a:gd name="T23" fmla="*/ 1610 h 64"/>
              <a:gd name="T24" fmla="*/ 45275 w 99"/>
              <a:gd name="T25" fmla="*/ 3220 h 64"/>
              <a:gd name="T26" fmla="*/ 45275 w 99"/>
              <a:gd name="T27" fmla="*/ 6440 h 64"/>
              <a:gd name="T28" fmla="*/ 45275 w 99"/>
              <a:gd name="T29" fmla="*/ 30590 h 64"/>
              <a:gd name="T30" fmla="*/ 7806 w 99"/>
              <a:gd name="T31" fmla="*/ 30590 h 64"/>
              <a:gd name="T32" fmla="*/ 7806 w 99"/>
              <a:gd name="T33" fmla="*/ 30590 h 64"/>
              <a:gd name="T34" fmla="*/ 3122 w 99"/>
              <a:gd name="T35" fmla="*/ 30590 h 64"/>
              <a:gd name="T36" fmla="*/ 1561 w 99"/>
              <a:gd name="T37" fmla="*/ 33810 h 64"/>
              <a:gd name="T38" fmla="*/ 0 w 99"/>
              <a:gd name="T39" fmla="*/ 35420 h 64"/>
              <a:gd name="T40" fmla="*/ 0 w 99"/>
              <a:gd name="T41" fmla="*/ 38640 h 64"/>
              <a:gd name="T42" fmla="*/ 0 w 99"/>
              <a:gd name="T43" fmla="*/ 94989 h 64"/>
              <a:gd name="T44" fmla="*/ 0 w 99"/>
              <a:gd name="T45" fmla="*/ 94989 h 64"/>
              <a:gd name="T46" fmla="*/ 0 w 99"/>
              <a:gd name="T47" fmla="*/ 98209 h 64"/>
              <a:gd name="T48" fmla="*/ 1561 w 99"/>
              <a:gd name="T49" fmla="*/ 99819 h 64"/>
              <a:gd name="T50" fmla="*/ 3122 w 99"/>
              <a:gd name="T51" fmla="*/ 103039 h 64"/>
              <a:gd name="T52" fmla="*/ 7806 w 99"/>
              <a:gd name="T53" fmla="*/ 103039 h 64"/>
              <a:gd name="T54" fmla="*/ 53081 w 99"/>
              <a:gd name="T55" fmla="*/ 103039 h 64"/>
              <a:gd name="T56" fmla="*/ 99918 w 99"/>
              <a:gd name="T57" fmla="*/ 103039 h 64"/>
              <a:gd name="T58" fmla="*/ 146754 w 99"/>
              <a:gd name="T59" fmla="*/ 103039 h 64"/>
              <a:gd name="T60" fmla="*/ 146754 w 99"/>
              <a:gd name="T61" fmla="*/ 103039 h 64"/>
              <a:gd name="T62" fmla="*/ 149876 w 99"/>
              <a:gd name="T63" fmla="*/ 103039 h 64"/>
              <a:gd name="T64" fmla="*/ 151438 w 99"/>
              <a:gd name="T65" fmla="*/ 99819 h 64"/>
              <a:gd name="T66" fmla="*/ 154560 w 99"/>
              <a:gd name="T67" fmla="*/ 98209 h 64"/>
              <a:gd name="T68" fmla="*/ 154560 w 99"/>
              <a:gd name="T69" fmla="*/ 94989 h 64"/>
              <a:gd name="T70" fmla="*/ 154560 w 99"/>
              <a:gd name="T71" fmla="*/ 46690 h 64"/>
              <a:gd name="T72" fmla="*/ 154560 w 99"/>
              <a:gd name="T73" fmla="*/ 46690 h 64"/>
              <a:gd name="T74" fmla="*/ 154560 w 99"/>
              <a:gd name="T75" fmla="*/ 43470 h 64"/>
              <a:gd name="T76" fmla="*/ 151438 w 99"/>
              <a:gd name="T77" fmla="*/ 40250 h 64"/>
              <a:gd name="T78" fmla="*/ 149876 w 99"/>
              <a:gd name="T79" fmla="*/ 38640 h 64"/>
              <a:gd name="T80" fmla="*/ 146754 w 99"/>
              <a:gd name="T81" fmla="*/ 38640 h 64"/>
              <a:gd name="T82" fmla="*/ 146754 w 99"/>
              <a:gd name="T83" fmla="*/ 38640 h 64"/>
              <a:gd name="T84" fmla="*/ 15612 w 99"/>
              <a:gd name="T85" fmla="*/ 46690 h 64"/>
              <a:gd name="T86" fmla="*/ 45275 w 99"/>
              <a:gd name="T87" fmla="*/ 46690 h 64"/>
              <a:gd name="T88" fmla="*/ 45275 w 99"/>
              <a:gd name="T89" fmla="*/ 86939 h 64"/>
              <a:gd name="T90" fmla="*/ 15612 w 99"/>
              <a:gd name="T91" fmla="*/ 86939 h 64"/>
              <a:gd name="T92" fmla="*/ 15612 w 99"/>
              <a:gd name="T93" fmla="*/ 46690 h 64"/>
              <a:gd name="T94" fmla="*/ 60887 w 99"/>
              <a:gd name="T95" fmla="*/ 14490 h 64"/>
              <a:gd name="T96" fmla="*/ 92112 w 99"/>
              <a:gd name="T97" fmla="*/ 14490 h 64"/>
              <a:gd name="T98" fmla="*/ 92112 w 99"/>
              <a:gd name="T99" fmla="*/ 86939 h 64"/>
              <a:gd name="T100" fmla="*/ 60887 w 99"/>
              <a:gd name="T101" fmla="*/ 86939 h 64"/>
              <a:gd name="T102" fmla="*/ 60887 w 99"/>
              <a:gd name="T103" fmla="*/ 14490 h 64"/>
              <a:gd name="T104" fmla="*/ 138948 w 99"/>
              <a:gd name="T105" fmla="*/ 86939 h 64"/>
              <a:gd name="T106" fmla="*/ 107724 w 99"/>
              <a:gd name="T107" fmla="*/ 86939 h 64"/>
              <a:gd name="T108" fmla="*/ 107724 w 99"/>
              <a:gd name="T109" fmla="*/ 54739 h 64"/>
              <a:gd name="T110" fmla="*/ 138948 w 99"/>
              <a:gd name="T111" fmla="*/ 54739 h 64"/>
              <a:gd name="T112" fmla="*/ 138948 w 99"/>
              <a:gd name="T113" fmla="*/ 86939 h 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99" h="64">
                <a:moveTo>
                  <a:pt x="94" y="24"/>
                </a:moveTo>
                <a:lnTo>
                  <a:pt x="69" y="24"/>
                </a:lnTo>
                <a:lnTo>
                  <a:pt x="69" y="4"/>
                </a:lnTo>
                <a:lnTo>
                  <a:pt x="69" y="2"/>
                </a:lnTo>
                <a:lnTo>
                  <a:pt x="68" y="1"/>
                </a:lnTo>
                <a:lnTo>
                  <a:pt x="66" y="0"/>
                </a:lnTo>
                <a:lnTo>
                  <a:pt x="64" y="0"/>
                </a:lnTo>
                <a:lnTo>
                  <a:pt x="34" y="0"/>
                </a:lnTo>
                <a:lnTo>
                  <a:pt x="32" y="0"/>
                </a:lnTo>
                <a:lnTo>
                  <a:pt x="31" y="1"/>
                </a:lnTo>
                <a:lnTo>
                  <a:pt x="29" y="2"/>
                </a:lnTo>
                <a:lnTo>
                  <a:pt x="29" y="4"/>
                </a:lnTo>
                <a:lnTo>
                  <a:pt x="29" y="19"/>
                </a:lnTo>
                <a:lnTo>
                  <a:pt x="5" y="19"/>
                </a:lnTo>
                <a:lnTo>
                  <a:pt x="2" y="19"/>
                </a:lnTo>
                <a:lnTo>
                  <a:pt x="1" y="21"/>
                </a:lnTo>
                <a:lnTo>
                  <a:pt x="0" y="22"/>
                </a:lnTo>
                <a:lnTo>
                  <a:pt x="0" y="24"/>
                </a:lnTo>
                <a:lnTo>
                  <a:pt x="0" y="59"/>
                </a:lnTo>
                <a:lnTo>
                  <a:pt x="0" y="61"/>
                </a:lnTo>
                <a:lnTo>
                  <a:pt x="1" y="62"/>
                </a:lnTo>
                <a:lnTo>
                  <a:pt x="2" y="64"/>
                </a:lnTo>
                <a:lnTo>
                  <a:pt x="5" y="64"/>
                </a:lnTo>
                <a:lnTo>
                  <a:pt x="34" y="64"/>
                </a:lnTo>
                <a:lnTo>
                  <a:pt x="64" y="64"/>
                </a:lnTo>
                <a:lnTo>
                  <a:pt x="94" y="64"/>
                </a:lnTo>
                <a:lnTo>
                  <a:pt x="96" y="64"/>
                </a:lnTo>
                <a:lnTo>
                  <a:pt x="97" y="62"/>
                </a:lnTo>
                <a:lnTo>
                  <a:pt x="99" y="61"/>
                </a:lnTo>
                <a:lnTo>
                  <a:pt x="99" y="59"/>
                </a:lnTo>
                <a:lnTo>
                  <a:pt x="99" y="29"/>
                </a:lnTo>
                <a:lnTo>
                  <a:pt x="99" y="27"/>
                </a:lnTo>
                <a:lnTo>
                  <a:pt x="97" y="25"/>
                </a:lnTo>
                <a:lnTo>
                  <a:pt x="96" y="24"/>
                </a:lnTo>
                <a:lnTo>
                  <a:pt x="94" y="24"/>
                </a:lnTo>
                <a:close/>
                <a:moveTo>
                  <a:pt x="10" y="29"/>
                </a:moveTo>
                <a:lnTo>
                  <a:pt x="29" y="29"/>
                </a:lnTo>
                <a:lnTo>
                  <a:pt x="29" y="54"/>
                </a:lnTo>
                <a:lnTo>
                  <a:pt x="10" y="54"/>
                </a:lnTo>
                <a:lnTo>
                  <a:pt x="10" y="29"/>
                </a:lnTo>
                <a:close/>
                <a:moveTo>
                  <a:pt x="39" y="9"/>
                </a:moveTo>
                <a:lnTo>
                  <a:pt x="59" y="9"/>
                </a:lnTo>
                <a:lnTo>
                  <a:pt x="59" y="54"/>
                </a:lnTo>
                <a:lnTo>
                  <a:pt x="39" y="54"/>
                </a:lnTo>
                <a:lnTo>
                  <a:pt x="39" y="9"/>
                </a:lnTo>
                <a:close/>
                <a:moveTo>
                  <a:pt x="89" y="54"/>
                </a:moveTo>
                <a:lnTo>
                  <a:pt x="69" y="54"/>
                </a:lnTo>
                <a:lnTo>
                  <a:pt x="69" y="34"/>
                </a:lnTo>
                <a:lnTo>
                  <a:pt x="89" y="34"/>
                </a:lnTo>
                <a:lnTo>
                  <a:pt x="89" y="5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37" name="Freeform 1295">
            <a:extLst>
              <a:ext uri="{FF2B5EF4-FFF2-40B4-BE49-F238E27FC236}">
                <a16:creationId xmlns:a16="http://schemas.microsoft.com/office/drawing/2014/main" id="{FB524665-68CA-4BFC-B3B5-16810A1EB878}"/>
              </a:ext>
            </a:extLst>
          </p:cNvPr>
          <p:cNvSpPr>
            <a:spLocks noEditPoints="1"/>
          </p:cNvSpPr>
          <p:nvPr/>
        </p:nvSpPr>
        <p:spPr bwMode="auto">
          <a:xfrm>
            <a:off x="5226051" y="4110567"/>
            <a:ext cx="205316" cy="205317"/>
          </a:xfrm>
          <a:custGeom>
            <a:avLst/>
            <a:gdLst>
              <a:gd name="T0" fmla="*/ 121775 w 99"/>
              <a:gd name="T1" fmla="*/ 7806 h 99"/>
              <a:gd name="T2" fmla="*/ 115530 w 99"/>
              <a:gd name="T3" fmla="*/ 1561 h 99"/>
              <a:gd name="T4" fmla="*/ 46836 w 99"/>
              <a:gd name="T5" fmla="*/ 0 h 99"/>
              <a:gd name="T6" fmla="*/ 39030 w 99"/>
              <a:gd name="T7" fmla="*/ 1561 h 99"/>
              <a:gd name="T8" fmla="*/ 7806 w 99"/>
              <a:gd name="T9" fmla="*/ 7806 h 99"/>
              <a:gd name="T10" fmla="*/ 3122 w 99"/>
              <a:gd name="T11" fmla="*/ 7806 h 99"/>
              <a:gd name="T12" fmla="*/ 0 w 99"/>
              <a:gd name="T13" fmla="*/ 12490 h 99"/>
              <a:gd name="T14" fmla="*/ 0 w 99"/>
              <a:gd name="T15" fmla="*/ 39030 h 99"/>
              <a:gd name="T16" fmla="*/ 0 w 99"/>
              <a:gd name="T17" fmla="*/ 45275 h 99"/>
              <a:gd name="T18" fmla="*/ 6245 w 99"/>
              <a:gd name="T19" fmla="*/ 54642 h 99"/>
              <a:gd name="T20" fmla="*/ 40592 w 99"/>
              <a:gd name="T21" fmla="*/ 82744 h 99"/>
              <a:gd name="T22" fmla="*/ 46836 w 99"/>
              <a:gd name="T23" fmla="*/ 88989 h 99"/>
              <a:gd name="T24" fmla="*/ 60887 w 99"/>
              <a:gd name="T25" fmla="*/ 96795 h 99"/>
              <a:gd name="T26" fmla="*/ 68693 w 99"/>
              <a:gd name="T27" fmla="*/ 115530 h 99"/>
              <a:gd name="T28" fmla="*/ 54642 w 99"/>
              <a:gd name="T29" fmla="*/ 115530 h 99"/>
              <a:gd name="T30" fmla="*/ 48398 w 99"/>
              <a:gd name="T31" fmla="*/ 117091 h 99"/>
              <a:gd name="T32" fmla="*/ 46836 w 99"/>
              <a:gd name="T33" fmla="*/ 123336 h 99"/>
              <a:gd name="T34" fmla="*/ 39030 w 99"/>
              <a:gd name="T35" fmla="*/ 138948 h 99"/>
              <a:gd name="T36" fmla="*/ 54642 w 99"/>
              <a:gd name="T37" fmla="*/ 154560 h 99"/>
              <a:gd name="T38" fmla="*/ 115530 w 99"/>
              <a:gd name="T39" fmla="*/ 154560 h 99"/>
              <a:gd name="T40" fmla="*/ 107724 w 99"/>
              <a:gd name="T41" fmla="*/ 138948 h 99"/>
              <a:gd name="T42" fmla="*/ 107724 w 99"/>
              <a:gd name="T43" fmla="*/ 123336 h 99"/>
              <a:gd name="T44" fmla="*/ 106162 w 99"/>
              <a:gd name="T45" fmla="*/ 117091 h 99"/>
              <a:gd name="T46" fmla="*/ 99918 w 99"/>
              <a:gd name="T47" fmla="*/ 115530 h 99"/>
              <a:gd name="T48" fmla="*/ 84305 w 99"/>
              <a:gd name="T49" fmla="*/ 99918 h 99"/>
              <a:gd name="T50" fmla="*/ 92112 w 99"/>
              <a:gd name="T51" fmla="*/ 96795 h 99"/>
              <a:gd name="T52" fmla="*/ 107724 w 99"/>
              <a:gd name="T53" fmla="*/ 88989 h 99"/>
              <a:gd name="T54" fmla="*/ 143632 w 99"/>
              <a:gd name="T55" fmla="*/ 57765 h 99"/>
              <a:gd name="T56" fmla="*/ 148315 w 99"/>
              <a:gd name="T57" fmla="*/ 54642 h 99"/>
              <a:gd name="T58" fmla="*/ 154560 w 99"/>
              <a:gd name="T59" fmla="*/ 45275 h 99"/>
              <a:gd name="T60" fmla="*/ 154560 w 99"/>
              <a:gd name="T61" fmla="*/ 15612 h 99"/>
              <a:gd name="T62" fmla="*/ 154560 w 99"/>
              <a:gd name="T63" fmla="*/ 12490 h 99"/>
              <a:gd name="T64" fmla="*/ 149876 w 99"/>
              <a:gd name="T65" fmla="*/ 7806 h 99"/>
              <a:gd name="T66" fmla="*/ 146754 w 99"/>
              <a:gd name="T67" fmla="*/ 7806 h 99"/>
              <a:gd name="T68" fmla="*/ 60887 w 99"/>
              <a:gd name="T69" fmla="*/ 138948 h 99"/>
              <a:gd name="T70" fmla="*/ 92112 w 99"/>
              <a:gd name="T71" fmla="*/ 131142 h 99"/>
              <a:gd name="T72" fmla="*/ 18735 w 99"/>
              <a:gd name="T73" fmla="*/ 45275 h 99"/>
              <a:gd name="T74" fmla="*/ 15612 w 99"/>
              <a:gd name="T75" fmla="*/ 42153 h 99"/>
              <a:gd name="T76" fmla="*/ 15612 w 99"/>
              <a:gd name="T77" fmla="*/ 23418 h 99"/>
              <a:gd name="T78" fmla="*/ 31224 w 99"/>
              <a:gd name="T79" fmla="*/ 54642 h 99"/>
              <a:gd name="T80" fmla="*/ 31224 w 99"/>
              <a:gd name="T81" fmla="*/ 54642 h 99"/>
              <a:gd name="T82" fmla="*/ 76499 w 99"/>
              <a:gd name="T83" fmla="*/ 84305 h 99"/>
              <a:gd name="T84" fmla="*/ 71816 w 99"/>
              <a:gd name="T85" fmla="*/ 84305 h 99"/>
              <a:gd name="T86" fmla="*/ 56204 w 99"/>
              <a:gd name="T87" fmla="*/ 74938 h 99"/>
              <a:gd name="T88" fmla="*/ 46836 w 99"/>
              <a:gd name="T89" fmla="*/ 59326 h 99"/>
              <a:gd name="T90" fmla="*/ 46836 w 99"/>
              <a:gd name="T91" fmla="*/ 15612 h 99"/>
              <a:gd name="T92" fmla="*/ 107724 w 99"/>
              <a:gd name="T93" fmla="*/ 54642 h 99"/>
              <a:gd name="T94" fmla="*/ 107724 w 99"/>
              <a:gd name="T95" fmla="*/ 59326 h 99"/>
              <a:gd name="T96" fmla="*/ 98356 w 99"/>
              <a:gd name="T97" fmla="*/ 74938 h 99"/>
              <a:gd name="T98" fmla="*/ 82744 w 99"/>
              <a:gd name="T99" fmla="*/ 84305 h 99"/>
              <a:gd name="T100" fmla="*/ 76499 w 99"/>
              <a:gd name="T101" fmla="*/ 84305 h 99"/>
              <a:gd name="T102" fmla="*/ 138948 w 99"/>
              <a:gd name="T103" fmla="*/ 39030 h 99"/>
              <a:gd name="T104" fmla="*/ 134264 w 99"/>
              <a:gd name="T105" fmla="*/ 45275 h 99"/>
              <a:gd name="T106" fmla="*/ 123336 w 99"/>
              <a:gd name="T107" fmla="*/ 54642 h 99"/>
              <a:gd name="T108" fmla="*/ 123336 w 99"/>
              <a:gd name="T109" fmla="*/ 23418 h 99"/>
              <a:gd name="T110" fmla="*/ 138948 w 99"/>
              <a:gd name="T111" fmla="*/ 39030 h 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9" h="99">
                <a:moveTo>
                  <a:pt x="94" y="5"/>
                </a:moveTo>
                <a:lnTo>
                  <a:pt x="78" y="5"/>
                </a:lnTo>
                <a:lnTo>
                  <a:pt x="74" y="1"/>
                </a:lnTo>
                <a:lnTo>
                  <a:pt x="69" y="0"/>
                </a:lnTo>
                <a:lnTo>
                  <a:pt x="30" y="0"/>
                </a:lnTo>
                <a:lnTo>
                  <a:pt x="25" y="1"/>
                </a:lnTo>
                <a:lnTo>
                  <a:pt x="21" y="5"/>
                </a:lnTo>
                <a:lnTo>
                  <a:pt x="5" y="5"/>
                </a:lnTo>
                <a:lnTo>
                  <a:pt x="2" y="5"/>
                </a:lnTo>
                <a:lnTo>
                  <a:pt x="1" y="6"/>
                </a:lnTo>
                <a:lnTo>
                  <a:pt x="0" y="8"/>
                </a:lnTo>
                <a:lnTo>
                  <a:pt x="0" y="10"/>
                </a:lnTo>
                <a:lnTo>
                  <a:pt x="0" y="25"/>
                </a:lnTo>
                <a:lnTo>
                  <a:pt x="0" y="29"/>
                </a:lnTo>
                <a:lnTo>
                  <a:pt x="1" y="31"/>
                </a:lnTo>
                <a:lnTo>
                  <a:pt x="4" y="35"/>
                </a:lnTo>
                <a:lnTo>
                  <a:pt x="6" y="37"/>
                </a:lnTo>
                <a:lnTo>
                  <a:pt x="26" y="53"/>
                </a:lnTo>
                <a:lnTo>
                  <a:pt x="30" y="57"/>
                </a:lnTo>
                <a:lnTo>
                  <a:pt x="35" y="61"/>
                </a:lnTo>
                <a:lnTo>
                  <a:pt x="39" y="62"/>
                </a:lnTo>
                <a:lnTo>
                  <a:pt x="44" y="64"/>
                </a:lnTo>
                <a:lnTo>
                  <a:pt x="44" y="74"/>
                </a:lnTo>
                <a:lnTo>
                  <a:pt x="35" y="74"/>
                </a:lnTo>
                <a:lnTo>
                  <a:pt x="32" y="74"/>
                </a:lnTo>
                <a:lnTo>
                  <a:pt x="31" y="75"/>
                </a:lnTo>
                <a:lnTo>
                  <a:pt x="30" y="77"/>
                </a:lnTo>
                <a:lnTo>
                  <a:pt x="30" y="79"/>
                </a:lnTo>
                <a:lnTo>
                  <a:pt x="30" y="89"/>
                </a:lnTo>
                <a:lnTo>
                  <a:pt x="25" y="89"/>
                </a:lnTo>
                <a:lnTo>
                  <a:pt x="25" y="99"/>
                </a:lnTo>
                <a:lnTo>
                  <a:pt x="35" y="99"/>
                </a:lnTo>
                <a:lnTo>
                  <a:pt x="64" y="99"/>
                </a:lnTo>
                <a:lnTo>
                  <a:pt x="74" y="99"/>
                </a:lnTo>
                <a:lnTo>
                  <a:pt x="74" y="89"/>
                </a:lnTo>
                <a:lnTo>
                  <a:pt x="69" y="89"/>
                </a:lnTo>
                <a:lnTo>
                  <a:pt x="69" y="79"/>
                </a:lnTo>
                <a:lnTo>
                  <a:pt x="69" y="77"/>
                </a:lnTo>
                <a:lnTo>
                  <a:pt x="68" y="75"/>
                </a:lnTo>
                <a:lnTo>
                  <a:pt x="67" y="74"/>
                </a:lnTo>
                <a:lnTo>
                  <a:pt x="64" y="74"/>
                </a:lnTo>
                <a:lnTo>
                  <a:pt x="54" y="74"/>
                </a:lnTo>
                <a:lnTo>
                  <a:pt x="54" y="64"/>
                </a:lnTo>
                <a:lnTo>
                  <a:pt x="59" y="62"/>
                </a:lnTo>
                <a:lnTo>
                  <a:pt x="64" y="61"/>
                </a:lnTo>
                <a:lnTo>
                  <a:pt x="69" y="57"/>
                </a:lnTo>
                <a:lnTo>
                  <a:pt x="73" y="53"/>
                </a:lnTo>
                <a:lnTo>
                  <a:pt x="92" y="37"/>
                </a:lnTo>
                <a:lnTo>
                  <a:pt x="95" y="35"/>
                </a:lnTo>
                <a:lnTo>
                  <a:pt x="97" y="31"/>
                </a:lnTo>
                <a:lnTo>
                  <a:pt x="99" y="29"/>
                </a:lnTo>
                <a:lnTo>
                  <a:pt x="99" y="25"/>
                </a:lnTo>
                <a:lnTo>
                  <a:pt x="99" y="10"/>
                </a:lnTo>
                <a:lnTo>
                  <a:pt x="99" y="8"/>
                </a:lnTo>
                <a:lnTo>
                  <a:pt x="97" y="6"/>
                </a:lnTo>
                <a:lnTo>
                  <a:pt x="96" y="5"/>
                </a:lnTo>
                <a:lnTo>
                  <a:pt x="94" y="5"/>
                </a:lnTo>
                <a:close/>
                <a:moveTo>
                  <a:pt x="59" y="89"/>
                </a:moveTo>
                <a:lnTo>
                  <a:pt x="39" y="89"/>
                </a:lnTo>
                <a:lnTo>
                  <a:pt x="39" y="84"/>
                </a:lnTo>
                <a:lnTo>
                  <a:pt x="59" y="84"/>
                </a:lnTo>
                <a:lnTo>
                  <a:pt x="59" y="89"/>
                </a:lnTo>
                <a:close/>
                <a:moveTo>
                  <a:pt x="12" y="29"/>
                </a:moveTo>
                <a:lnTo>
                  <a:pt x="12" y="29"/>
                </a:lnTo>
                <a:lnTo>
                  <a:pt x="10" y="27"/>
                </a:lnTo>
                <a:lnTo>
                  <a:pt x="10" y="25"/>
                </a:lnTo>
                <a:lnTo>
                  <a:pt x="10" y="15"/>
                </a:lnTo>
                <a:lnTo>
                  <a:pt x="20" y="15"/>
                </a:lnTo>
                <a:lnTo>
                  <a:pt x="20" y="35"/>
                </a:lnTo>
                <a:lnTo>
                  <a:pt x="12" y="29"/>
                </a:lnTo>
                <a:close/>
                <a:moveTo>
                  <a:pt x="49" y="54"/>
                </a:moveTo>
                <a:lnTo>
                  <a:pt x="49" y="54"/>
                </a:lnTo>
                <a:lnTo>
                  <a:pt x="46" y="54"/>
                </a:lnTo>
                <a:lnTo>
                  <a:pt x="42" y="53"/>
                </a:lnTo>
                <a:lnTo>
                  <a:pt x="36" y="48"/>
                </a:lnTo>
                <a:lnTo>
                  <a:pt x="31" y="42"/>
                </a:lnTo>
                <a:lnTo>
                  <a:pt x="30" y="38"/>
                </a:lnTo>
                <a:lnTo>
                  <a:pt x="30" y="35"/>
                </a:lnTo>
                <a:lnTo>
                  <a:pt x="30" y="10"/>
                </a:lnTo>
                <a:lnTo>
                  <a:pt x="69" y="10"/>
                </a:lnTo>
                <a:lnTo>
                  <a:pt x="69" y="35"/>
                </a:lnTo>
                <a:lnTo>
                  <a:pt x="69" y="38"/>
                </a:lnTo>
                <a:lnTo>
                  <a:pt x="68" y="42"/>
                </a:lnTo>
                <a:lnTo>
                  <a:pt x="63" y="48"/>
                </a:lnTo>
                <a:lnTo>
                  <a:pt x="57" y="53"/>
                </a:lnTo>
                <a:lnTo>
                  <a:pt x="53" y="54"/>
                </a:lnTo>
                <a:lnTo>
                  <a:pt x="49" y="54"/>
                </a:lnTo>
                <a:close/>
                <a:moveTo>
                  <a:pt x="89" y="25"/>
                </a:moveTo>
                <a:lnTo>
                  <a:pt x="89" y="25"/>
                </a:lnTo>
                <a:lnTo>
                  <a:pt x="89" y="27"/>
                </a:lnTo>
                <a:lnTo>
                  <a:pt x="86" y="29"/>
                </a:lnTo>
                <a:lnTo>
                  <a:pt x="79" y="35"/>
                </a:lnTo>
                <a:lnTo>
                  <a:pt x="79" y="15"/>
                </a:lnTo>
                <a:lnTo>
                  <a:pt x="89" y="15"/>
                </a:lnTo>
                <a:lnTo>
                  <a:pt x="89" y="2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38" name="Freeform 1296">
            <a:extLst>
              <a:ext uri="{FF2B5EF4-FFF2-40B4-BE49-F238E27FC236}">
                <a16:creationId xmlns:a16="http://schemas.microsoft.com/office/drawing/2014/main" id="{1F719658-A0E4-4785-B850-A3C786221E09}"/>
              </a:ext>
            </a:extLst>
          </p:cNvPr>
          <p:cNvSpPr>
            <a:spLocks noEditPoints="1"/>
          </p:cNvSpPr>
          <p:nvPr/>
        </p:nvSpPr>
        <p:spPr bwMode="auto">
          <a:xfrm>
            <a:off x="1278467" y="4603751"/>
            <a:ext cx="205317" cy="198967"/>
          </a:xfrm>
          <a:custGeom>
            <a:avLst/>
            <a:gdLst>
              <a:gd name="T0" fmla="*/ 77280 w 98"/>
              <a:gd name="T1" fmla="*/ 149875 h 98"/>
              <a:gd name="T2" fmla="*/ 45737 w 98"/>
              <a:gd name="T3" fmla="*/ 145287 h 98"/>
              <a:gd name="T4" fmla="*/ 22080 w 98"/>
              <a:gd name="T5" fmla="*/ 128464 h 98"/>
              <a:gd name="T6" fmla="*/ 4731 w 98"/>
              <a:gd name="T7" fmla="*/ 105524 h 98"/>
              <a:gd name="T8" fmla="*/ 0 w 98"/>
              <a:gd name="T9" fmla="*/ 74938 h 98"/>
              <a:gd name="T10" fmla="*/ 1577 w 98"/>
              <a:gd name="T11" fmla="*/ 59644 h 98"/>
              <a:gd name="T12" fmla="*/ 12617 w 98"/>
              <a:gd name="T13" fmla="*/ 33645 h 98"/>
              <a:gd name="T14" fmla="*/ 34697 w 98"/>
              <a:gd name="T15" fmla="*/ 12235 h 98"/>
              <a:gd name="T16" fmla="*/ 61509 w 98"/>
              <a:gd name="T17" fmla="*/ 1529 h 98"/>
              <a:gd name="T18" fmla="*/ 77280 w 98"/>
              <a:gd name="T19" fmla="*/ 0 h 98"/>
              <a:gd name="T20" fmla="*/ 108823 w 98"/>
              <a:gd name="T21" fmla="*/ 6117 h 98"/>
              <a:gd name="T22" fmla="*/ 132480 w 98"/>
              <a:gd name="T23" fmla="*/ 22940 h 98"/>
              <a:gd name="T24" fmla="*/ 149829 w 98"/>
              <a:gd name="T25" fmla="*/ 44351 h 98"/>
              <a:gd name="T26" fmla="*/ 154560 w 98"/>
              <a:gd name="T27" fmla="*/ 74938 h 98"/>
              <a:gd name="T28" fmla="*/ 152983 w 98"/>
              <a:gd name="T29" fmla="*/ 90231 h 98"/>
              <a:gd name="T30" fmla="*/ 141943 w 98"/>
              <a:gd name="T31" fmla="*/ 116230 h 98"/>
              <a:gd name="T32" fmla="*/ 119863 w 98"/>
              <a:gd name="T33" fmla="*/ 137640 h 98"/>
              <a:gd name="T34" fmla="*/ 93051 w 98"/>
              <a:gd name="T35" fmla="*/ 148346 h 98"/>
              <a:gd name="T36" fmla="*/ 77280 w 98"/>
              <a:gd name="T37" fmla="*/ 149875 h 98"/>
              <a:gd name="T38" fmla="*/ 77280 w 98"/>
              <a:gd name="T39" fmla="*/ 15293 h 98"/>
              <a:gd name="T40" fmla="*/ 53623 w 98"/>
              <a:gd name="T41" fmla="*/ 19881 h 98"/>
              <a:gd name="T42" fmla="*/ 33120 w 98"/>
              <a:gd name="T43" fmla="*/ 32116 h 98"/>
              <a:gd name="T44" fmla="*/ 20503 w 98"/>
              <a:gd name="T45" fmla="*/ 51997 h 98"/>
              <a:gd name="T46" fmla="*/ 15771 w 98"/>
              <a:gd name="T47" fmla="*/ 74938 h 98"/>
              <a:gd name="T48" fmla="*/ 17349 w 98"/>
              <a:gd name="T49" fmla="*/ 87172 h 98"/>
              <a:gd name="T50" fmla="*/ 25234 w 98"/>
              <a:gd name="T51" fmla="*/ 108583 h 98"/>
              <a:gd name="T52" fmla="*/ 42583 w 98"/>
              <a:gd name="T53" fmla="*/ 125406 h 98"/>
              <a:gd name="T54" fmla="*/ 66240 w 98"/>
              <a:gd name="T55" fmla="*/ 133052 h 98"/>
              <a:gd name="T56" fmla="*/ 77280 w 98"/>
              <a:gd name="T57" fmla="*/ 136111 h 98"/>
              <a:gd name="T58" fmla="*/ 100937 w 98"/>
              <a:gd name="T59" fmla="*/ 129994 h 98"/>
              <a:gd name="T60" fmla="*/ 121440 w 98"/>
              <a:gd name="T61" fmla="*/ 117759 h 98"/>
              <a:gd name="T62" fmla="*/ 134057 w 98"/>
              <a:gd name="T63" fmla="*/ 97878 h 98"/>
              <a:gd name="T64" fmla="*/ 138789 w 98"/>
              <a:gd name="T65" fmla="*/ 74938 h 98"/>
              <a:gd name="T66" fmla="*/ 137211 w 98"/>
              <a:gd name="T67" fmla="*/ 64232 h 98"/>
              <a:gd name="T68" fmla="*/ 129326 w 98"/>
              <a:gd name="T69" fmla="*/ 41292 h 98"/>
              <a:gd name="T70" fmla="*/ 111977 w 98"/>
              <a:gd name="T71" fmla="*/ 24469 h 98"/>
              <a:gd name="T72" fmla="*/ 88320 w 98"/>
              <a:gd name="T73" fmla="*/ 16823 h 98"/>
              <a:gd name="T74" fmla="*/ 77280 w 98"/>
              <a:gd name="T75" fmla="*/ 15293 h 9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98" h="98">
                <a:moveTo>
                  <a:pt x="49" y="98"/>
                </a:moveTo>
                <a:lnTo>
                  <a:pt x="49" y="98"/>
                </a:lnTo>
                <a:lnTo>
                  <a:pt x="39" y="97"/>
                </a:lnTo>
                <a:lnTo>
                  <a:pt x="29" y="95"/>
                </a:lnTo>
                <a:lnTo>
                  <a:pt x="22" y="90"/>
                </a:lnTo>
                <a:lnTo>
                  <a:pt x="14" y="84"/>
                </a:lnTo>
                <a:lnTo>
                  <a:pt x="8" y="76"/>
                </a:lnTo>
                <a:lnTo>
                  <a:pt x="3" y="69"/>
                </a:lnTo>
                <a:lnTo>
                  <a:pt x="1" y="59"/>
                </a:lnTo>
                <a:lnTo>
                  <a:pt x="0" y="49"/>
                </a:lnTo>
                <a:lnTo>
                  <a:pt x="1" y="39"/>
                </a:lnTo>
                <a:lnTo>
                  <a:pt x="3" y="29"/>
                </a:lnTo>
                <a:lnTo>
                  <a:pt x="8" y="22"/>
                </a:lnTo>
                <a:lnTo>
                  <a:pt x="14" y="15"/>
                </a:lnTo>
                <a:lnTo>
                  <a:pt x="22" y="8"/>
                </a:lnTo>
                <a:lnTo>
                  <a:pt x="29" y="4"/>
                </a:lnTo>
                <a:lnTo>
                  <a:pt x="39" y="1"/>
                </a:lnTo>
                <a:lnTo>
                  <a:pt x="49" y="0"/>
                </a:lnTo>
                <a:lnTo>
                  <a:pt x="59" y="1"/>
                </a:lnTo>
                <a:lnTo>
                  <a:pt x="69" y="4"/>
                </a:lnTo>
                <a:lnTo>
                  <a:pt x="76" y="8"/>
                </a:lnTo>
                <a:lnTo>
                  <a:pt x="84" y="15"/>
                </a:lnTo>
                <a:lnTo>
                  <a:pt x="90" y="22"/>
                </a:lnTo>
                <a:lnTo>
                  <a:pt x="95" y="29"/>
                </a:lnTo>
                <a:lnTo>
                  <a:pt x="97" y="39"/>
                </a:lnTo>
                <a:lnTo>
                  <a:pt x="98" y="49"/>
                </a:lnTo>
                <a:lnTo>
                  <a:pt x="97" y="59"/>
                </a:lnTo>
                <a:lnTo>
                  <a:pt x="95" y="69"/>
                </a:lnTo>
                <a:lnTo>
                  <a:pt x="90" y="76"/>
                </a:lnTo>
                <a:lnTo>
                  <a:pt x="84" y="84"/>
                </a:lnTo>
                <a:lnTo>
                  <a:pt x="76" y="90"/>
                </a:lnTo>
                <a:lnTo>
                  <a:pt x="69" y="95"/>
                </a:lnTo>
                <a:lnTo>
                  <a:pt x="59" y="97"/>
                </a:lnTo>
                <a:lnTo>
                  <a:pt x="49" y="98"/>
                </a:lnTo>
                <a:close/>
                <a:moveTo>
                  <a:pt x="49" y="10"/>
                </a:moveTo>
                <a:lnTo>
                  <a:pt x="49" y="10"/>
                </a:lnTo>
                <a:lnTo>
                  <a:pt x="42" y="11"/>
                </a:lnTo>
                <a:lnTo>
                  <a:pt x="34" y="13"/>
                </a:lnTo>
                <a:lnTo>
                  <a:pt x="27" y="16"/>
                </a:lnTo>
                <a:lnTo>
                  <a:pt x="21" y="21"/>
                </a:lnTo>
                <a:lnTo>
                  <a:pt x="16" y="27"/>
                </a:lnTo>
                <a:lnTo>
                  <a:pt x="13" y="34"/>
                </a:lnTo>
                <a:lnTo>
                  <a:pt x="11" y="42"/>
                </a:lnTo>
                <a:lnTo>
                  <a:pt x="10" y="49"/>
                </a:lnTo>
                <a:lnTo>
                  <a:pt x="11" y="57"/>
                </a:lnTo>
                <a:lnTo>
                  <a:pt x="13" y="64"/>
                </a:lnTo>
                <a:lnTo>
                  <a:pt x="16" y="71"/>
                </a:lnTo>
                <a:lnTo>
                  <a:pt x="21" y="77"/>
                </a:lnTo>
                <a:lnTo>
                  <a:pt x="27" y="82"/>
                </a:lnTo>
                <a:lnTo>
                  <a:pt x="34" y="85"/>
                </a:lnTo>
                <a:lnTo>
                  <a:pt x="42" y="87"/>
                </a:lnTo>
                <a:lnTo>
                  <a:pt x="49" y="89"/>
                </a:lnTo>
                <a:lnTo>
                  <a:pt x="56" y="87"/>
                </a:lnTo>
                <a:lnTo>
                  <a:pt x="64" y="85"/>
                </a:lnTo>
                <a:lnTo>
                  <a:pt x="71" y="82"/>
                </a:lnTo>
                <a:lnTo>
                  <a:pt x="77" y="77"/>
                </a:lnTo>
                <a:lnTo>
                  <a:pt x="82" y="71"/>
                </a:lnTo>
                <a:lnTo>
                  <a:pt x="85" y="64"/>
                </a:lnTo>
                <a:lnTo>
                  <a:pt x="87" y="57"/>
                </a:lnTo>
                <a:lnTo>
                  <a:pt x="88" y="49"/>
                </a:lnTo>
                <a:lnTo>
                  <a:pt x="87" y="42"/>
                </a:lnTo>
                <a:lnTo>
                  <a:pt x="85" y="34"/>
                </a:lnTo>
                <a:lnTo>
                  <a:pt x="82" y="27"/>
                </a:lnTo>
                <a:lnTo>
                  <a:pt x="77" y="21"/>
                </a:lnTo>
                <a:lnTo>
                  <a:pt x="71" y="16"/>
                </a:lnTo>
                <a:lnTo>
                  <a:pt x="64" y="13"/>
                </a:lnTo>
                <a:lnTo>
                  <a:pt x="56" y="11"/>
                </a:lnTo>
                <a:lnTo>
                  <a:pt x="49"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39" name="Freeform 1297">
            <a:extLst>
              <a:ext uri="{FF2B5EF4-FFF2-40B4-BE49-F238E27FC236}">
                <a16:creationId xmlns:a16="http://schemas.microsoft.com/office/drawing/2014/main" id="{B554D04F-9F5C-4D6D-BCD9-9EFBAB43A447}"/>
              </a:ext>
            </a:extLst>
          </p:cNvPr>
          <p:cNvSpPr>
            <a:spLocks noEditPoints="1"/>
          </p:cNvSpPr>
          <p:nvPr/>
        </p:nvSpPr>
        <p:spPr bwMode="auto">
          <a:xfrm>
            <a:off x="1322917" y="4654551"/>
            <a:ext cx="124883" cy="112183"/>
          </a:xfrm>
          <a:custGeom>
            <a:avLst/>
            <a:gdLst>
              <a:gd name="T0" fmla="*/ 46836 w 60"/>
              <a:gd name="T1" fmla="*/ 84305 h 55"/>
              <a:gd name="T2" fmla="*/ 43714 w 60"/>
              <a:gd name="T3" fmla="*/ 81239 h 55"/>
              <a:gd name="T4" fmla="*/ 20296 w 60"/>
              <a:gd name="T5" fmla="*/ 64378 h 55"/>
              <a:gd name="T6" fmla="*/ 6245 w 60"/>
              <a:gd name="T7" fmla="*/ 50583 h 55"/>
              <a:gd name="T8" fmla="*/ 0 w 60"/>
              <a:gd name="T9" fmla="*/ 30656 h 55"/>
              <a:gd name="T10" fmla="*/ 0 w 60"/>
              <a:gd name="T11" fmla="*/ 26058 h 55"/>
              <a:gd name="T12" fmla="*/ 6245 w 60"/>
              <a:gd name="T13" fmla="*/ 13795 h 55"/>
              <a:gd name="T14" fmla="*/ 14051 w 60"/>
              <a:gd name="T15" fmla="*/ 6131 h 55"/>
              <a:gd name="T16" fmla="*/ 24979 w 60"/>
              <a:gd name="T17" fmla="*/ 0 h 55"/>
              <a:gd name="T18" fmla="*/ 31224 w 60"/>
              <a:gd name="T19" fmla="*/ 0 h 55"/>
              <a:gd name="T20" fmla="*/ 46836 w 60"/>
              <a:gd name="T21" fmla="*/ 6131 h 55"/>
              <a:gd name="T22" fmla="*/ 54642 w 60"/>
              <a:gd name="T23" fmla="*/ 3066 h 55"/>
              <a:gd name="T24" fmla="*/ 62448 w 60"/>
              <a:gd name="T25" fmla="*/ 0 h 55"/>
              <a:gd name="T26" fmla="*/ 74938 w 60"/>
              <a:gd name="T27" fmla="*/ 3066 h 55"/>
              <a:gd name="T28" fmla="*/ 85866 w 60"/>
              <a:gd name="T29" fmla="*/ 7664 h 55"/>
              <a:gd name="T30" fmla="*/ 90550 w 60"/>
              <a:gd name="T31" fmla="*/ 18394 h 55"/>
              <a:gd name="T32" fmla="*/ 93672 w 60"/>
              <a:gd name="T33" fmla="*/ 30656 h 55"/>
              <a:gd name="T34" fmla="*/ 90550 w 60"/>
              <a:gd name="T35" fmla="*/ 39853 h 55"/>
              <a:gd name="T36" fmla="*/ 81182 w 60"/>
              <a:gd name="T37" fmla="*/ 56714 h 55"/>
              <a:gd name="T38" fmla="*/ 57764 w 60"/>
              <a:gd name="T39" fmla="*/ 78174 h 55"/>
              <a:gd name="T40" fmla="*/ 49958 w 60"/>
              <a:gd name="T41" fmla="*/ 81239 h 55"/>
              <a:gd name="T42" fmla="*/ 46836 w 60"/>
              <a:gd name="T43" fmla="*/ 84305 h 55"/>
              <a:gd name="T44" fmla="*/ 31224 w 60"/>
              <a:gd name="T45" fmla="*/ 15328 h 55"/>
              <a:gd name="T46" fmla="*/ 17173 w 60"/>
              <a:gd name="T47" fmla="*/ 21459 h 55"/>
              <a:gd name="T48" fmla="*/ 15612 w 60"/>
              <a:gd name="T49" fmla="*/ 30656 h 55"/>
              <a:gd name="T50" fmla="*/ 15612 w 60"/>
              <a:gd name="T51" fmla="*/ 36788 h 55"/>
              <a:gd name="T52" fmla="*/ 28102 w 60"/>
              <a:gd name="T53" fmla="*/ 52116 h 55"/>
              <a:gd name="T54" fmla="*/ 46836 w 60"/>
              <a:gd name="T55" fmla="*/ 67444 h 55"/>
              <a:gd name="T56" fmla="*/ 56203 w 60"/>
              <a:gd name="T57" fmla="*/ 61313 h 55"/>
              <a:gd name="T58" fmla="*/ 73376 w 60"/>
              <a:gd name="T59" fmla="*/ 39853 h 55"/>
              <a:gd name="T60" fmla="*/ 78060 w 60"/>
              <a:gd name="T61" fmla="*/ 30656 h 55"/>
              <a:gd name="T62" fmla="*/ 78060 w 60"/>
              <a:gd name="T63" fmla="*/ 27591 h 55"/>
              <a:gd name="T64" fmla="*/ 70254 w 60"/>
              <a:gd name="T65" fmla="*/ 18394 h 55"/>
              <a:gd name="T66" fmla="*/ 62448 w 60"/>
              <a:gd name="T67" fmla="*/ 15328 h 55"/>
              <a:gd name="T68" fmla="*/ 54642 w 60"/>
              <a:gd name="T69" fmla="*/ 22992 h 55"/>
              <a:gd name="T70" fmla="*/ 54642 w 60"/>
              <a:gd name="T71" fmla="*/ 27591 h 55"/>
              <a:gd name="T72" fmla="*/ 49958 w 60"/>
              <a:gd name="T73" fmla="*/ 30656 h 55"/>
              <a:gd name="T74" fmla="*/ 46836 w 60"/>
              <a:gd name="T75" fmla="*/ 30656 h 55"/>
              <a:gd name="T76" fmla="*/ 40591 w 60"/>
              <a:gd name="T77" fmla="*/ 29124 h 55"/>
              <a:gd name="T78" fmla="*/ 39030 w 60"/>
              <a:gd name="T79" fmla="*/ 22992 h 55"/>
              <a:gd name="T80" fmla="*/ 37469 w 60"/>
              <a:gd name="T81" fmla="*/ 18394 h 55"/>
              <a:gd name="T82" fmla="*/ 31224 w 60"/>
              <a:gd name="T83" fmla="*/ 15328 h 5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0" h="55">
                <a:moveTo>
                  <a:pt x="30" y="55"/>
                </a:moveTo>
                <a:lnTo>
                  <a:pt x="30" y="55"/>
                </a:lnTo>
                <a:lnTo>
                  <a:pt x="28" y="53"/>
                </a:lnTo>
                <a:lnTo>
                  <a:pt x="23" y="51"/>
                </a:lnTo>
                <a:lnTo>
                  <a:pt x="13" y="42"/>
                </a:lnTo>
                <a:lnTo>
                  <a:pt x="8" y="37"/>
                </a:lnTo>
                <a:lnTo>
                  <a:pt x="4" y="33"/>
                </a:lnTo>
                <a:lnTo>
                  <a:pt x="2" y="26"/>
                </a:lnTo>
                <a:lnTo>
                  <a:pt x="0" y="20"/>
                </a:lnTo>
                <a:lnTo>
                  <a:pt x="0" y="17"/>
                </a:lnTo>
                <a:lnTo>
                  <a:pt x="2" y="12"/>
                </a:lnTo>
                <a:lnTo>
                  <a:pt x="4" y="9"/>
                </a:lnTo>
                <a:lnTo>
                  <a:pt x="5" y="5"/>
                </a:lnTo>
                <a:lnTo>
                  <a:pt x="9" y="4"/>
                </a:lnTo>
                <a:lnTo>
                  <a:pt x="11" y="2"/>
                </a:lnTo>
                <a:lnTo>
                  <a:pt x="16" y="0"/>
                </a:lnTo>
                <a:lnTo>
                  <a:pt x="20" y="0"/>
                </a:lnTo>
                <a:lnTo>
                  <a:pt x="25" y="2"/>
                </a:lnTo>
                <a:lnTo>
                  <a:pt x="30" y="4"/>
                </a:lnTo>
                <a:lnTo>
                  <a:pt x="35" y="2"/>
                </a:lnTo>
                <a:lnTo>
                  <a:pt x="40" y="0"/>
                </a:lnTo>
                <a:lnTo>
                  <a:pt x="44" y="0"/>
                </a:lnTo>
                <a:lnTo>
                  <a:pt x="48" y="2"/>
                </a:lnTo>
                <a:lnTo>
                  <a:pt x="51" y="4"/>
                </a:lnTo>
                <a:lnTo>
                  <a:pt x="55" y="5"/>
                </a:lnTo>
                <a:lnTo>
                  <a:pt x="56" y="9"/>
                </a:lnTo>
                <a:lnTo>
                  <a:pt x="58" y="12"/>
                </a:lnTo>
                <a:lnTo>
                  <a:pt x="60" y="17"/>
                </a:lnTo>
                <a:lnTo>
                  <a:pt x="60" y="20"/>
                </a:lnTo>
                <a:lnTo>
                  <a:pt x="58" y="26"/>
                </a:lnTo>
                <a:lnTo>
                  <a:pt x="56" y="33"/>
                </a:lnTo>
                <a:lnTo>
                  <a:pt x="52" y="37"/>
                </a:lnTo>
                <a:lnTo>
                  <a:pt x="47" y="42"/>
                </a:lnTo>
                <a:lnTo>
                  <a:pt x="37" y="51"/>
                </a:lnTo>
                <a:lnTo>
                  <a:pt x="32" y="53"/>
                </a:lnTo>
                <a:lnTo>
                  <a:pt x="30" y="55"/>
                </a:lnTo>
                <a:close/>
                <a:moveTo>
                  <a:pt x="20" y="10"/>
                </a:moveTo>
                <a:lnTo>
                  <a:pt x="20" y="10"/>
                </a:lnTo>
                <a:lnTo>
                  <a:pt x="15" y="12"/>
                </a:lnTo>
                <a:lnTo>
                  <a:pt x="11" y="14"/>
                </a:lnTo>
                <a:lnTo>
                  <a:pt x="10" y="18"/>
                </a:lnTo>
                <a:lnTo>
                  <a:pt x="10" y="20"/>
                </a:lnTo>
                <a:lnTo>
                  <a:pt x="10" y="24"/>
                </a:lnTo>
                <a:lnTo>
                  <a:pt x="13" y="26"/>
                </a:lnTo>
                <a:lnTo>
                  <a:pt x="18" y="34"/>
                </a:lnTo>
                <a:lnTo>
                  <a:pt x="24" y="40"/>
                </a:lnTo>
                <a:lnTo>
                  <a:pt x="30" y="44"/>
                </a:lnTo>
                <a:lnTo>
                  <a:pt x="36" y="40"/>
                </a:lnTo>
                <a:lnTo>
                  <a:pt x="42" y="34"/>
                </a:lnTo>
                <a:lnTo>
                  <a:pt x="47" y="26"/>
                </a:lnTo>
                <a:lnTo>
                  <a:pt x="50" y="24"/>
                </a:lnTo>
                <a:lnTo>
                  <a:pt x="50" y="20"/>
                </a:lnTo>
                <a:lnTo>
                  <a:pt x="50" y="18"/>
                </a:lnTo>
                <a:lnTo>
                  <a:pt x="48" y="14"/>
                </a:lnTo>
                <a:lnTo>
                  <a:pt x="45" y="12"/>
                </a:lnTo>
                <a:lnTo>
                  <a:pt x="40" y="10"/>
                </a:lnTo>
                <a:lnTo>
                  <a:pt x="36" y="12"/>
                </a:lnTo>
                <a:lnTo>
                  <a:pt x="35" y="15"/>
                </a:lnTo>
                <a:lnTo>
                  <a:pt x="35" y="18"/>
                </a:lnTo>
                <a:lnTo>
                  <a:pt x="34" y="19"/>
                </a:lnTo>
                <a:lnTo>
                  <a:pt x="32" y="20"/>
                </a:lnTo>
                <a:lnTo>
                  <a:pt x="30" y="20"/>
                </a:lnTo>
                <a:lnTo>
                  <a:pt x="28" y="20"/>
                </a:lnTo>
                <a:lnTo>
                  <a:pt x="26" y="19"/>
                </a:lnTo>
                <a:lnTo>
                  <a:pt x="25" y="18"/>
                </a:lnTo>
                <a:lnTo>
                  <a:pt x="25" y="15"/>
                </a:lnTo>
                <a:lnTo>
                  <a:pt x="24" y="12"/>
                </a:lnTo>
                <a:lnTo>
                  <a:pt x="20"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40" name="Freeform 1298">
            <a:extLst>
              <a:ext uri="{FF2B5EF4-FFF2-40B4-BE49-F238E27FC236}">
                <a16:creationId xmlns:a16="http://schemas.microsoft.com/office/drawing/2014/main" id="{5EAF8DFC-6FD2-4372-917F-499243412157}"/>
              </a:ext>
            </a:extLst>
          </p:cNvPr>
          <p:cNvSpPr>
            <a:spLocks noEditPoints="1"/>
          </p:cNvSpPr>
          <p:nvPr/>
        </p:nvSpPr>
        <p:spPr bwMode="auto">
          <a:xfrm>
            <a:off x="1771651" y="4603752"/>
            <a:ext cx="218016" cy="182033"/>
          </a:xfrm>
          <a:custGeom>
            <a:avLst/>
            <a:gdLst>
              <a:gd name="T0" fmla="*/ 162352 w 104"/>
              <a:gd name="T1" fmla="*/ 39679 h 89"/>
              <a:gd name="T2" fmla="*/ 156047 w 104"/>
              <a:gd name="T3" fmla="*/ 36627 h 89"/>
              <a:gd name="T4" fmla="*/ 110336 w 104"/>
              <a:gd name="T5" fmla="*/ 7631 h 89"/>
              <a:gd name="T6" fmla="*/ 110336 w 104"/>
              <a:gd name="T7" fmla="*/ 3052 h 89"/>
              <a:gd name="T8" fmla="*/ 105607 w 104"/>
              <a:gd name="T9" fmla="*/ 0 h 89"/>
              <a:gd name="T10" fmla="*/ 78812 w 104"/>
              <a:gd name="T11" fmla="*/ 0 h 89"/>
              <a:gd name="T12" fmla="*/ 74083 w 104"/>
              <a:gd name="T13" fmla="*/ 1526 h 89"/>
              <a:gd name="T14" fmla="*/ 48863 w 104"/>
              <a:gd name="T15" fmla="*/ 51888 h 89"/>
              <a:gd name="T16" fmla="*/ 47287 w 104"/>
              <a:gd name="T17" fmla="*/ 51888 h 89"/>
              <a:gd name="T18" fmla="*/ 45711 w 104"/>
              <a:gd name="T19" fmla="*/ 47310 h 89"/>
              <a:gd name="T20" fmla="*/ 39406 w 104"/>
              <a:gd name="T21" fmla="*/ 44258 h 89"/>
              <a:gd name="T22" fmla="*/ 7881 w 104"/>
              <a:gd name="T23" fmla="*/ 44258 h 89"/>
              <a:gd name="T24" fmla="*/ 3152 w 104"/>
              <a:gd name="T25" fmla="*/ 47310 h 89"/>
              <a:gd name="T26" fmla="*/ 0 w 104"/>
              <a:gd name="T27" fmla="*/ 51888 h 89"/>
              <a:gd name="T28" fmla="*/ 0 w 104"/>
              <a:gd name="T29" fmla="*/ 128194 h 89"/>
              <a:gd name="T30" fmla="*/ 3152 w 104"/>
              <a:gd name="T31" fmla="*/ 132773 h 89"/>
              <a:gd name="T32" fmla="*/ 7881 w 104"/>
              <a:gd name="T33" fmla="*/ 135825 h 89"/>
              <a:gd name="T34" fmla="*/ 39406 w 104"/>
              <a:gd name="T35" fmla="*/ 135825 h 89"/>
              <a:gd name="T36" fmla="*/ 45711 w 104"/>
              <a:gd name="T37" fmla="*/ 132773 h 89"/>
              <a:gd name="T38" fmla="*/ 47287 w 104"/>
              <a:gd name="T39" fmla="*/ 128194 h 89"/>
              <a:gd name="T40" fmla="*/ 77235 w 104"/>
              <a:gd name="T41" fmla="*/ 135825 h 89"/>
              <a:gd name="T42" fmla="*/ 78812 w 104"/>
              <a:gd name="T43" fmla="*/ 135825 h 89"/>
              <a:gd name="T44" fmla="*/ 140285 w 104"/>
              <a:gd name="T45" fmla="*/ 135825 h 89"/>
              <a:gd name="T46" fmla="*/ 148166 w 104"/>
              <a:gd name="T47" fmla="*/ 129721 h 89"/>
              <a:gd name="T48" fmla="*/ 163928 w 104"/>
              <a:gd name="T49" fmla="*/ 47310 h 89"/>
              <a:gd name="T50" fmla="*/ 162352 w 104"/>
              <a:gd name="T51" fmla="*/ 39679 h 89"/>
              <a:gd name="T52" fmla="*/ 31525 w 104"/>
              <a:gd name="T53" fmla="*/ 120564 h 89"/>
              <a:gd name="T54" fmla="*/ 15762 w 104"/>
              <a:gd name="T55" fmla="*/ 59519 h 89"/>
              <a:gd name="T56" fmla="*/ 31525 w 104"/>
              <a:gd name="T57" fmla="*/ 120564 h 89"/>
              <a:gd name="T58" fmla="*/ 80388 w 104"/>
              <a:gd name="T59" fmla="*/ 120564 h 89"/>
              <a:gd name="T60" fmla="*/ 47287 w 104"/>
              <a:gd name="T61" fmla="*/ 67149 h 89"/>
              <a:gd name="T62" fmla="*/ 55168 w 104"/>
              <a:gd name="T63" fmla="*/ 67149 h 89"/>
              <a:gd name="T64" fmla="*/ 63049 w 104"/>
              <a:gd name="T65" fmla="*/ 64097 h 89"/>
              <a:gd name="T66" fmla="*/ 94574 w 104"/>
              <a:gd name="T67" fmla="*/ 15261 h 89"/>
              <a:gd name="T68" fmla="*/ 94574 w 104"/>
              <a:gd name="T69" fmla="*/ 44258 h 89"/>
              <a:gd name="T70" fmla="*/ 96150 w 104"/>
              <a:gd name="T71" fmla="*/ 50362 h 89"/>
              <a:gd name="T72" fmla="*/ 102455 w 104"/>
              <a:gd name="T73" fmla="*/ 51888 h 89"/>
              <a:gd name="T74" fmla="*/ 135556 w 104"/>
              <a:gd name="T75" fmla="*/ 120564 h 8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04" h="89">
                <a:moveTo>
                  <a:pt x="103" y="26"/>
                </a:moveTo>
                <a:lnTo>
                  <a:pt x="103" y="26"/>
                </a:lnTo>
                <a:lnTo>
                  <a:pt x="102" y="24"/>
                </a:lnTo>
                <a:lnTo>
                  <a:pt x="99" y="24"/>
                </a:lnTo>
                <a:lnTo>
                  <a:pt x="70" y="24"/>
                </a:lnTo>
                <a:lnTo>
                  <a:pt x="70" y="5"/>
                </a:lnTo>
                <a:lnTo>
                  <a:pt x="70" y="2"/>
                </a:lnTo>
                <a:lnTo>
                  <a:pt x="68" y="1"/>
                </a:lnTo>
                <a:lnTo>
                  <a:pt x="67" y="0"/>
                </a:lnTo>
                <a:lnTo>
                  <a:pt x="65" y="0"/>
                </a:lnTo>
                <a:lnTo>
                  <a:pt x="50" y="0"/>
                </a:lnTo>
                <a:lnTo>
                  <a:pt x="47" y="1"/>
                </a:lnTo>
                <a:lnTo>
                  <a:pt x="45" y="2"/>
                </a:lnTo>
                <a:lnTo>
                  <a:pt x="31" y="34"/>
                </a:lnTo>
                <a:lnTo>
                  <a:pt x="30" y="34"/>
                </a:lnTo>
                <a:lnTo>
                  <a:pt x="30" y="32"/>
                </a:lnTo>
                <a:lnTo>
                  <a:pt x="29" y="31"/>
                </a:lnTo>
                <a:lnTo>
                  <a:pt x="28" y="29"/>
                </a:lnTo>
                <a:lnTo>
                  <a:pt x="25" y="29"/>
                </a:lnTo>
                <a:lnTo>
                  <a:pt x="5" y="29"/>
                </a:lnTo>
                <a:lnTo>
                  <a:pt x="3" y="29"/>
                </a:lnTo>
                <a:lnTo>
                  <a:pt x="2" y="31"/>
                </a:lnTo>
                <a:lnTo>
                  <a:pt x="0" y="32"/>
                </a:lnTo>
                <a:lnTo>
                  <a:pt x="0" y="34"/>
                </a:lnTo>
                <a:lnTo>
                  <a:pt x="0" y="84"/>
                </a:lnTo>
                <a:lnTo>
                  <a:pt x="0" y="86"/>
                </a:lnTo>
                <a:lnTo>
                  <a:pt x="2" y="87"/>
                </a:lnTo>
                <a:lnTo>
                  <a:pt x="3" y="89"/>
                </a:lnTo>
                <a:lnTo>
                  <a:pt x="5" y="89"/>
                </a:lnTo>
                <a:lnTo>
                  <a:pt x="25" y="89"/>
                </a:lnTo>
                <a:lnTo>
                  <a:pt x="28" y="89"/>
                </a:lnTo>
                <a:lnTo>
                  <a:pt x="29" y="87"/>
                </a:lnTo>
                <a:lnTo>
                  <a:pt x="30" y="86"/>
                </a:lnTo>
                <a:lnTo>
                  <a:pt x="30" y="84"/>
                </a:lnTo>
                <a:lnTo>
                  <a:pt x="30" y="81"/>
                </a:lnTo>
                <a:lnTo>
                  <a:pt x="49" y="89"/>
                </a:lnTo>
                <a:lnTo>
                  <a:pt x="50" y="89"/>
                </a:lnTo>
                <a:lnTo>
                  <a:pt x="89" y="89"/>
                </a:lnTo>
                <a:lnTo>
                  <a:pt x="93" y="87"/>
                </a:lnTo>
                <a:lnTo>
                  <a:pt x="94" y="85"/>
                </a:lnTo>
                <a:lnTo>
                  <a:pt x="104" y="31"/>
                </a:lnTo>
                <a:lnTo>
                  <a:pt x="104" y="28"/>
                </a:lnTo>
                <a:lnTo>
                  <a:pt x="103" y="26"/>
                </a:lnTo>
                <a:close/>
                <a:moveTo>
                  <a:pt x="20" y="79"/>
                </a:moveTo>
                <a:lnTo>
                  <a:pt x="10" y="79"/>
                </a:lnTo>
                <a:lnTo>
                  <a:pt x="10" y="39"/>
                </a:lnTo>
                <a:lnTo>
                  <a:pt x="20" y="39"/>
                </a:lnTo>
                <a:lnTo>
                  <a:pt x="20" y="79"/>
                </a:lnTo>
                <a:close/>
                <a:moveTo>
                  <a:pt x="86" y="79"/>
                </a:moveTo>
                <a:lnTo>
                  <a:pt x="51" y="79"/>
                </a:lnTo>
                <a:lnTo>
                  <a:pt x="30" y="70"/>
                </a:lnTo>
                <a:lnTo>
                  <a:pt x="30" y="44"/>
                </a:lnTo>
                <a:lnTo>
                  <a:pt x="35" y="44"/>
                </a:lnTo>
                <a:lnTo>
                  <a:pt x="37" y="43"/>
                </a:lnTo>
                <a:lnTo>
                  <a:pt x="40" y="42"/>
                </a:lnTo>
                <a:lnTo>
                  <a:pt x="53" y="10"/>
                </a:lnTo>
                <a:lnTo>
                  <a:pt x="60" y="10"/>
                </a:lnTo>
                <a:lnTo>
                  <a:pt x="60" y="29"/>
                </a:lnTo>
                <a:lnTo>
                  <a:pt x="60" y="32"/>
                </a:lnTo>
                <a:lnTo>
                  <a:pt x="61" y="33"/>
                </a:lnTo>
                <a:lnTo>
                  <a:pt x="62" y="34"/>
                </a:lnTo>
                <a:lnTo>
                  <a:pt x="65" y="34"/>
                </a:lnTo>
                <a:lnTo>
                  <a:pt x="93" y="34"/>
                </a:lnTo>
                <a:lnTo>
                  <a:pt x="86" y="7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41" name="Freeform 1299">
            <a:extLst>
              <a:ext uri="{FF2B5EF4-FFF2-40B4-BE49-F238E27FC236}">
                <a16:creationId xmlns:a16="http://schemas.microsoft.com/office/drawing/2014/main" id="{5AC03CA4-289E-4408-917A-3D24E6F866EF}"/>
              </a:ext>
            </a:extLst>
          </p:cNvPr>
          <p:cNvSpPr>
            <a:spLocks noEditPoints="1"/>
          </p:cNvSpPr>
          <p:nvPr/>
        </p:nvSpPr>
        <p:spPr bwMode="auto">
          <a:xfrm>
            <a:off x="2252134" y="4603752"/>
            <a:ext cx="220133" cy="182033"/>
          </a:xfrm>
          <a:custGeom>
            <a:avLst/>
            <a:gdLst>
              <a:gd name="T0" fmla="*/ 124522 w 104"/>
              <a:gd name="T1" fmla="*/ 0 h 89"/>
              <a:gd name="T2" fmla="*/ 121370 w 104"/>
              <a:gd name="T3" fmla="*/ 0 h 89"/>
              <a:gd name="T4" fmla="*/ 116641 w 104"/>
              <a:gd name="T5" fmla="*/ 3052 h 89"/>
              <a:gd name="T6" fmla="*/ 116641 w 104"/>
              <a:gd name="T7" fmla="*/ 10683 h 89"/>
              <a:gd name="T8" fmla="*/ 88269 w 104"/>
              <a:gd name="T9" fmla="*/ 0 h 89"/>
              <a:gd name="T10" fmla="*/ 23643 w 104"/>
              <a:gd name="T11" fmla="*/ 0 h 89"/>
              <a:gd name="T12" fmla="*/ 17339 w 104"/>
              <a:gd name="T13" fmla="*/ 1526 h 89"/>
              <a:gd name="T14" fmla="*/ 0 w 104"/>
              <a:gd name="T15" fmla="*/ 88515 h 89"/>
              <a:gd name="T16" fmla="*/ 0 w 104"/>
              <a:gd name="T17" fmla="*/ 91567 h 89"/>
              <a:gd name="T18" fmla="*/ 3152 w 104"/>
              <a:gd name="T19" fmla="*/ 96146 h 89"/>
              <a:gd name="T20" fmla="*/ 7881 w 104"/>
              <a:gd name="T21" fmla="*/ 97672 h 89"/>
              <a:gd name="T22" fmla="*/ 55168 w 104"/>
              <a:gd name="T23" fmla="*/ 128194 h 89"/>
              <a:gd name="T24" fmla="*/ 55168 w 104"/>
              <a:gd name="T25" fmla="*/ 131247 h 89"/>
              <a:gd name="T26" fmla="*/ 58321 w 104"/>
              <a:gd name="T27" fmla="*/ 135825 h 89"/>
              <a:gd name="T28" fmla="*/ 86693 w 104"/>
              <a:gd name="T29" fmla="*/ 135825 h 89"/>
              <a:gd name="T30" fmla="*/ 89845 w 104"/>
              <a:gd name="T31" fmla="*/ 132773 h 89"/>
              <a:gd name="T32" fmla="*/ 115065 w 104"/>
              <a:gd name="T33" fmla="*/ 82411 h 89"/>
              <a:gd name="T34" fmla="*/ 116641 w 104"/>
              <a:gd name="T35" fmla="*/ 82411 h 89"/>
              <a:gd name="T36" fmla="*/ 119794 w 104"/>
              <a:gd name="T37" fmla="*/ 88515 h 89"/>
              <a:gd name="T38" fmla="*/ 124522 w 104"/>
              <a:gd name="T39" fmla="*/ 90041 h 89"/>
              <a:gd name="T40" fmla="*/ 156047 w 104"/>
              <a:gd name="T41" fmla="*/ 90041 h 89"/>
              <a:gd name="T42" fmla="*/ 162352 w 104"/>
              <a:gd name="T43" fmla="*/ 88515 h 89"/>
              <a:gd name="T44" fmla="*/ 163928 w 104"/>
              <a:gd name="T45" fmla="*/ 82411 h 89"/>
              <a:gd name="T46" fmla="*/ 163928 w 104"/>
              <a:gd name="T47" fmla="*/ 7631 h 89"/>
              <a:gd name="T48" fmla="*/ 162352 w 104"/>
              <a:gd name="T49" fmla="*/ 1526 h 89"/>
              <a:gd name="T50" fmla="*/ 156047 w 104"/>
              <a:gd name="T51" fmla="*/ 0 h 89"/>
              <a:gd name="T52" fmla="*/ 108760 w 104"/>
              <a:gd name="T53" fmla="*/ 67149 h 89"/>
              <a:gd name="T54" fmla="*/ 105607 w 104"/>
              <a:gd name="T55" fmla="*/ 68676 h 89"/>
              <a:gd name="T56" fmla="*/ 80388 w 104"/>
              <a:gd name="T57" fmla="*/ 120564 h 89"/>
              <a:gd name="T58" fmla="*/ 70930 w 104"/>
              <a:gd name="T59" fmla="*/ 90041 h 89"/>
              <a:gd name="T60" fmla="*/ 70930 w 104"/>
              <a:gd name="T61" fmla="*/ 86989 h 89"/>
              <a:gd name="T62" fmla="*/ 66202 w 104"/>
              <a:gd name="T63" fmla="*/ 82411 h 89"/>
              <a:gd name="T64" fmla="*/ 17339 w 104"/>
              <a:gd name="T65" fmla="*/ 82411 h 89"/>
              <a:gd name="T66" fmla="*/ 83540 w 104"/>
              <a:gd name="T67" fmla="*/ 15261 h 89"/>
              <a:gd name="T68" fmla="*/ 116641 w 104"/>
              <a:gd name="T69" fmla="*/ 67149 h 89"/>
              <a:gd name="T70" fmla="*/ 148166 w 104"/>
              <a:gd name="T71" fmla="*/ 74780 h 89"/>
              <a:gd name="T72" fmla="*/ 132403 w 104"/>
              <a:gd name="T73" fmla="*/ 15261 h 89"/>
              <a:gd name="T74" fmla="*/ 148166 w 104"/>
              <a:gd name="T75" fmla="*/ 74780 h 8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04" h="89">
                <a:moveTo>
                  <a:pt x="99" y="0"/>
                </a:moveTo>
                <a:lnTo>
                  <a:pt x="79" y="0"/>
                </a:lnTo>
                <a:lnTo>
                  <a:pt x="77" y="0"/>
                </a:lnTo>
                <a:lnTo>
                  <a:pt x="76" y="1"/>
                </a:lnTo>
                <a:lnTo>
                  <a:pt x="74" y="2"/>
                </a:lnTo>
                <a:lnTo>
                  <a:pt x="74" y="5"/>
                </a:lnTo>
                <a:lnTo>
                  <a:pt x="74" y="7"/>
                </a:lnTo>
                <a:lnTo>
                  <a:pt x="56" y="0"/>
                </a:lnTo>
                <a:lnTo>
                  <a:pt x="55" y="0"/>
                </a:lnTo>
                <a:lnTo>
                  <a:pt x="15" y="0"/>
                </a:lnTo>
                <a:lnTo>
                  <a:pt x="11" y="1"/>
                </a:lnTo>
                <a:lnTo>
                  <a:pt x="10" y="4"/>
                </a:lnTo>
                <a:lnTo>
                  <a:pt x="0" y="58"/>
                </a:lnTo>
                <a:lnTo>
                  <a:pt x="0" y="60"/>
                </a:lnTo>
                <a:lnTo>
                  <a:pt x="2" y="63"/>
                </a:lnTo>
                <a:lnTo>
                  <a:pt x="3" y="64"/>
                </a:lnTo>
                <a:lnTo>
                  <a:pt x="5" y="64"/>
                </a:lnTo>
                <a:lnTo>
                  <a:pt x="35" y="64"/>
                </a:lnTo>
                <a:lnTo>
                  <a:pt x="35" y="84"/>
                </a:lnTo>
                <a:lnTo>
                  <a:pt x="35" y="86"/>
                </a:lnTo>
                <a:lnTo>
                  <a:pt x="36" y="87"/>
                </a:lnTo>
                <a:lnTo>
                  <a:pt x="37" y="89"/>
                </a:lnTo>
                <a:lnTo>
                  <a:pt x="40" y="89"/>
                </a:lnTo>
                <a:lnTo>
                  <a:pt x="55" y="89"/>
                </a:lnTo>
                <a:lnTo>
                  <a:pt x="57" y="87"/>
                </a:lnTo>
                <a:lnTo>
                  <a:pt x="60" y="86"/>
                </a:lnTo>
                <a:lnTo>
                  <a:pt x="73" y="54"/>
                </a:lnTo>
                <a:lnTo>
                  <a:pt x="74" y="54"/>
                </a:lnTo>
                <a:lnTo>
                  <a:pt x="74" y="57"/>
                </a:lnTo>
                <a:lnTo>
                  <a:pt x="76" y="58"/>
                </a:lnTo>
                <a:lnTo>
                  <a:pt x="77" y="59"/>
                </a:lnTo>
                <a:lnTo>
                  <a:pt x="79" y="59"/>
                </a:lnTo>
                <a:lnTo>
                  <a:pt x="99" y="59"/>
                </a:lnTo>
                <a:lnTo>
                  <a:pt x="101" y="59"/>
                </a:lnTo>
                <a:lnTo>
                  <a:pt x="103" y="58"/>
                </a:lnTo>
                <a:lnTo>
                  <a:pt x="104" y="57"/>
                </a:lnTo>
                <a:lnTo>
                  <a:pt x="104" y="54"/>
                </a:lnTo>
                <a:lnTo>
                  <a:pt x="104" y="5"/>
                </a:lnTo>
                <a:lnTo>
                  <a:pt x="104" y="2"/>
                </a:lnTo>
                <a:lnTo>
                  <a:pt x="103" y="1"/>
                </a:lnTo>
                <a:lnTo>
                  <a:pt x="101" y="0"/>
                </a:lnTo>
                <a:lnTo>
                  <a:pt x="99" y="0"/>
                </a:lnTo>
                <a:close/>
                <a:moveTo>
                  <a:pt x="69" y="44"/>
                </a:moveTo>
                <a:lnTo>
                  <a:pt x="69" y="44"/>
                </a:lnTo>
                <a:lnTo>
                  <a:pt x="67" y="45"/>
                </a:lnTo>
                <a:lnTo>
                  <a:pt x="64" y="47"/>
                </a:lnTo>
                <a:lnTo>
                  <a:pt x="51" y="79"/>
                </a:lnTo>
                <a:lnTo>
                  <a:pt x="45" y="79"/>
                </a:lnTo>
                <a:lnTo>
                  <a:pt x="45" y="59"/>
                </a:lnTo>
                <a:lnTo>
                  <a:pt x="45" y="57"/>
                </a:lnTo>
                <a:lnTo>
                  <a:pt x="43" y="55"/>
                </a:lnTo>
                <a:lnTo>
                  <a:pt x="42" y="54"/>
                </a:lnTo>
                <a:lnTo>
                  <a:pt x="40" y="54"/>
                </a:lnTo>
                <a:lnTo>
                  <a:pt x="11" y="54"/>
                </a:lnTo>
                <a:lnTo>
                  <a:pt x="19" y="10"/>
                </a:lnTo>
                <a:lnTo>
                  <a:pt x="53" y="10"/>
                </a:lnTo>
                <a:lnTo>
                  <a:pt x="74" y="18"/>
                </a:lnTo>
                <a:lnTo>
                  <a:pt x="74" y="44"/>
                </a:lnTo>
                <a:lnTo>
                  <a:pt x="69" y="44"/>
                </a:lnTo>
                <a:close/>
                <a:moveTo>
                  <a:pt x="94" y="49"/>
                </a:moveTo>
                <a:lnTo>
                  <a:pt x="84" y="49"/>
                </a:lnTo>
                <a:lnTo>
                  <a:pt x="84" y="10"/>
                </a:lnTo>
                <a:lnTo>
                  <a:pt x="94" y="10"/>
                </a:lnTo>
                <a:lnTo>
                  <a:pt x="94" y="4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42" name="Freeform 1300">
            <a:extLst>
              <a:ext uri="{FF2B5EF4-FFF2-40B4-BE49-F238E27FC236}">
                <a16:creationId xmlns:a16="http://schemas.microsoft.com/office/drawing/2014/main" id="{FBEFBA69-E834-4CC0-BEE8-4D931EBAB432}"/>
              </a:ext>
            </a:extLst>
          </p:cNvPr>
          <p:cNvSpPr>
            <a:spLocks noEditPoints="1"/>
          </p:cNvSpPr>
          <p:nvPr/>
        </p:nvSpPr>
        <p:spPr bwMode="auto">
          <a:xfrm>
            <a:off x="3251201" y="5122334"/>
            <a:ext cx="207433" cy="143933"/>
          </a:xfrm>
          <a:custGeom>
            <a:avLst/>
            <a:gdLst>
              <a:gd name="T0" fmla="*/ 37851 w 98"/>
              <a:gd name="T1" fmla="*/ 107724 h 69"/>
              <a:gd name="T2" fmla="*/ 31543 w 98"/>
              <a:gd name="T3" fmla="*/ 107724 h 69"/>
              <a:gd name="T4" fmla="*/ 17349 w 98"/>
              <a:gd name="T5" fmla="*/ 103040 h 69"/>
              <a:gd name="T6" fmla="*/ 6309 w 98"/>
              <a:gd name="T7" fmla="*/ 90551 h 69"/>
              <a:gd name="T8" fmla="*/ 0 w 98"/>
              <a:gd name="T9" fmla="*/ 78061 h 69"/>
              <a:gd name="T10" fmla="*/ 0 w 98"/>
              <a:gd name="T11" fmla="*/ 70255 h 69"/>
              <a:gd name="T12" fmla="*/ 3154 w 98"/>
              <a:gd name="T13" fmla="*/ 54643 h 69"/>
              <a:gd name="T14" fmla="*/ 11040 w 98"/>
              <a:gd name="T15" fmla="*/ 42153 h 69"/>
              <a:gd name="T16" fmla="*/ 23657 w 98"/>
              <a:gd name="T17" fmla="*/ 34347 h 69"/>
              <a:gd name="T18" fmla="*/ 37851 w 98"/>
              <a:gd name="T19" fmla="*/ 31224 h 69"/>
              <a:gd name="T20" fmla="*/ 50469 w 98"/>
              <a:gd name="T21" fmla="*/ 32786 h 69"/>
              <a:gd name="T22" fmla="*/ 53623 w 98"/>
              <a:gd name="T23" fmla="*/ 24979 h 69"/>
              <a:gd name="T24" fmla="*/ 69394 w 98"/>
              <a:gd name="T25" fmla="*/ 9367 h 69"/>
              <a:gd name="T26" fmla="*/ 93051 w 98"/>
              <a:gd name="T27" fmla="*/ 0 h 69"/>
              <a:gd name="T28" fmla="*/ 100937 w 98"/>
              <a:gd name="T29" fmla="*/ 0 h 69"/>
              <a:gd name="T30" fmla="*/ 123017 w 98"/>
              <a:gd name="T31" fmla="*/ 4684 h 69"/>
              <a:gd name="T32" fmla="*/ 140366 w 98"/>
              <a:gd name="T33" fmla="*/ 15612 h 69"/>
              <a:gd name="T34" fmla="*/ 151406 w 98"/>
              <a:gd name="T35" fmla="*/ 32786 h 69"/>
              <a:gd name="T36" fmla="*/ 154560 w 98"/>
              <a:gd name="T37" fmla="*/ 54643 h 69"/>
              <a:gd name="T38" fmla="*/ 152983 w 98"/>
              <a:gd name="T39" fmla="*/ 65571 h 69"/>
              <a:gd name="T40" fmla="*/ 145097 w 98"/>
              <a:gd name="T41" fmla="*/ 85867 h 69"/>
              <a:gd name="T42" fmla="*/ 132480 w 98"/>
              <a:gd name="T43" fmla="*/ 98357 h 69"/>
              <a:gd name="T44" fmla="*/ 111977 w 98"/>
              <a:gd name="T45" fmla="*/ 106163 h 69"/>
              <a:gd name="T46" fmla="*/ 100937 w 98"/>
              <a:gd name="T47" fmla="*/ 107724 h 69"/>
              <a:gd name="T48" fmla="*/ 37851 w 98"/>
              <a:gd name="T49" fmla="*/ 46837 h 69"/>
              <a:gd name="T50" fmla="*/ 23657 w 98"/>
              <a:gd name="T51" fmla="*/ 54643 h 69"/>
              <a:gd name="T52" fmla="*/ 15771 w 98"/>
              <a:gd name="T53" fmla="*/ 70255 h 69"/>
              <a:gd name="T54" fmla="*/ 17349 w 98"/>
              <a:gd name="T55" fmla="*/ 79622 h 69"/>
              <a:gd name="T56" fmla="*/ 28389 w 98"/>
              <a:gd name="T57" fmla="*/ 90551 h 69"/>
              <a:gd name="T58" fmla="*/ 100937 w 98"/>
              <a:gd name="T59" fmla="*/ 92112 h 69"/>
              <a:gd name="T60" fmla="*/ 108823 w 98"/>
              <a:gd name="T61" fmla="*/ 92112 h 69"/>
              <a:gd name="T62" fmla="*/ 123017 w 98"/>
              <a:gd name="T63" fmla="*/ 87428 h 69"/>
              <a:gd name="T64" fmla="*/ 134057 w 98"/>
              <a:gd name="T65" fmla="*/ 74938 h 69"/>
              <a:gd name="T66" fmla="*/ 140366 w 98"/>
              <a:gd name="T67" fmla="*/ 62449 h 69"/>
              <a:gd name="T68" fmla="*/ 140366 w 98"/>
              <a:gd name="T69" fmla="*/ 54643 h 69"/>
              <a:gd name="T70" fmla="*/ 135634 w 98"/>
              <a:gd name="T71" fmla="*/ 39030 h 69"/>
              <a:gd name="T72" fmla="*/ 127749 w 98"/>
              <a:gd name="T73" fmla="*/ 28102 h 69"/>
              <a:gd name="T74" fmla="*/ 116709 w 98"/>
              <a:gd name="T75" fmla="*/ 20296 h 69"/>
              <a:gd name="T76" fmla="*/ 100937 w 98"/>
              <a:gd name="T77" fmla="*/ 15612 h 69"/>
              <a:gd name="T78" fmla="*/ 86743 w 98"/>
              <a:gd name="T79" fmla="*/ 17173 h 69"/>
              <a:gd name="T80" fmla="*/ 67817 w 98"/>
              <a:gd name="T81" fmla="*/ 32786 h 69"/>
              <a:gd name="T82" fmla="*/ 64663 w 98"/>
              <a:gd name="T83" fmla="*/ 45275 h 69"/>
              <a:gd name="T84" fmla="*/ 58354 w 98"/>
              <a:gd name="T85" fmla="*/ 49959 h 69"/>
              <a:gd name="T86" fmla="*/ 53623 w 98"/>
              <a:gd name="T87" fmla="*/ 53081 h 69"/>
              <a:gd name="T88" fmla="*/ 50469 w 98"/>
              <a:gd name="T89" fmla="*/ 49959 h 69"/>
              <a:gd name="T90" fmla="*/ 37851 w 98"/>
              <a:gd name="T91" fmla="*/ 46837 h 6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8" h="69">
                <a:moveTo>
                  <a:pt x="64" y="69"/>
                </a:moveTo>
                <a:lnTo>
                  <a:pt x="24" y="69"/>
                </a:lnTo>
                <a:lnTo>
                  <a:pt x="20" y="69"/>
                </a:lnTo>
                <a:lnTo>
                  <a:pt x="15" y="67"/>
                </a:lnTo>
                <a:lnTo>
                  <a:pt x="11" y="66"/>
                </a:lnTo>
                <a:lnTo>
                  <a:pt x="7" y="62"/>
                </a:lnTo>
                <a:lnTo>
                  <a:pt x="4" y="58"/>
                </a:lnTo>
                <a:lnTo>
                  <a:pt x="2" y="55"/>
                </a:lnTo>
                <a:lnTo>
                  <a:pt x="0" y="50"/>
                </a:lnTo>
                <a:lnTo>
                  <a:pt x="0" y="45"/>
                </a:lnTo>
                <a:lnTo>
                  <a:pt x="0" y="40"/>
                </a:lnTo>
                <a:lnTo>
                  <a:pt x="2" y="35"/>
                </a:lnTo>
                <a:lnTo>
                  <a:pt x="4" y="31"/>
                </a:lnTo>
                <a:lnTo>
                  <a:pt x="7" y="27"/>
                </a:lnTo>
                <a:lnTo>
                  <a:pt x="11" y="24"/>
                </a:lnTo>
                <a:lnTo>
                  <a:pt x="15" y="22"/>
                </a:lnTo>
                <a:lnTo>
                  <a:pt x="20" y="20"/>
                </a:lnTo>
                <a:lnTo>
                  <a:pt x="24" y="20"/>
                </a:lnTo>
                <a:lnTo>
                  <a:pt x="32" y="21"/>
                </a:lnTo>
                <a:lnTo>
                  <a:pt x="34" y="16"/>
                </a:lnTo>
                <a:lnTo>
                  <a:pt x="37" y="13"/>
                </a:lnTo>
                <a:lnTo>
                  <a:pt x="44" y="6"/>
                </a:lnTo>
                <a:lnTo>
                  <a:pt x="54" y="2"/>
                </a:lnTo>
                <a:lnTo>
                  <a:pt x="59" y="0"/>
                </a:lnTo>
                <a:lnTo>
                  <a:pt x="64" y="0"/>
                </a:lnTo>
                <a:lnTo>
                  <a:pt x="71" y="2"/>
                </a:lnTo>
                <a:lnTo>
                  <a:pt x="78" y="3"/>
                </a:lnTo>
                <a:lnTo>
                  <a:pt x="84" y="6"/>
                </a:lnTo>
                <a:lnTo>
                  <a:pt x="89" y="10"/>
                </a:lnTo>
                <a:lnTo>
                  <a:pt x="92" y="15"/>
                </a:lnTo>
                <a:lnTo>
                  <a:pt x="96" y="21"/>
                </a:lnTo>
                <a:lnTo>
                  <a:pt x="97" y="27"/>
                </a:lnTo>
                <a:lnTo>
                  <a:pt x="98" y="35"/>
                </a:lnTo>
                <a:lnTo>
                  <a:pt x="97" y="42"/>
                </a:lnTo>
                <a:lnTo>
                  <a:pt x="96" y="48"/>
                </a:lnTo>
                <a:lnTo>
                  <a:pt x="92" y="55"/>
                </a:lnTo>
                <a:lnTo>
                  <a:pt x="89" y="59"/>
                </a:lnTo>
                <a:lnTo>
                  <a:pt x="84" y="63"/>
                </a:lnTo>
                <a:lnTo>
                  <a:pt x="78" y="67"/>
                </a:lnTo>
                <a:lnTo>
                  <a:pt x="71" y="68"/>
                </a:lnTo>
                <a:lnTo>
                  <a:pt x="64" y="69"/>
                </a:lnTo>
                <a:close/>
                <a:moveTo>
                  <a:pt x="24" y="30"/>
                </a:moveTo>
                <a:lnTo>
                  <a:pt x="24" y="30"/>
                </a:lnTo>
                <a:lnTo>
                  <a:pt x="18" y="31"/>
                </a:lnTo>
                <a:lnTo>
                  <a:pt x="15" y="35"/>
                </a:lnTo>
                <a:lnTo>
                  <a:pt x="11" y="39"/>
                </a:lnTo>
                <a:lnTo>
                  <a:pt x="10" y="45"/>
                </a:lnTo>
                <a:lnTo>
                  <a:pt x="11" y="51"/>
                </a:lnTo>
                <a:lnTo>
                  <a:pt x="15" y="55"/>
                </a:lnTo>
                <a:lnTo>
                  <a:pt x="18" y="58"/>
                </a:lnTo>
                <a:lnTo>
                  <a:pt x="24" y="59"/>
                </a:lnTo>
                <a:lnTo>
                  <a:pt x="64" y="59"/>
                </a:lnTo>
                <a:lnTo>
                  <a:pt x="69" y="59"/>
                </a:lnTo>
                <a:lnTo>
                  <a:pt x="74" y="57"/>
                </a:lnTo>
                <a:lnTo>
                  <a:pt x="78" y="56"/>
                </a:lnTo>
                <a:lnTo>
                  <a:pt x="81" y="52"/>
                </a:lnTo>
                <a:lnTo>
                  <a:pt x="85" y="48"/>
                </a:lnTo>
                <a:lnTo>
                  <a:pt x="86" y="45"/>
                </a:lnTo>
                <a:lnTo>
                  <a:pt x="89" y="40"/>
                </a:lnTo>
                <a:lnTo>
                  <a:pt x="89" y="35"/>
                </a:lnTo>
                <a:lnTo>
                  <a:pt x="89" y="30"/>
                </a:lnTo>
                <a:lnTo>
                  <a:pt x="86" y="25"/>
                </a:lnTo>
                <a:lnTo>
                  <a:pt x="85" y="21"/>
                </a:lnTo>
                <a:lnTo>
                  <a:pt x="81" y="18"/>
                </a:lnTo>
                <a:lnTo>
                  <a:pt x="78" y="14"/>
                </a:lnTo>
                <a:lnTo>
                  <a:pt x="74" y="13"/>
                </a:lnTo>
                <a:lnTo>
                  <a:pt x="69" y="10"/>
                </a:lnTo>
                <a:lnTo>
                  <a:pt x="64" y="10"/>
                </a:lnTo>
                <a:lnTo>
                  <a:pt x="55" y="11"/>
                </a:lnTo>
                <a:lnTo>
                  <a:pt x="49" y="15"/>
                </a:lnTo>
                <a:lnTo>
                  <a:pt x="43" y="21"/>
                </a:lnTo>
                <a:lnTo>
                  <a:pt x="41" y="29"/>
                </a:lnTo>
                <a:lnTo>
                  <a:pt x="39" y="31"/>
                </a:lnTo>
                <a:lnTo>
                  <a:pt x="37" y="32"/>
                </a:lnTo>
                <a:lnTo>
                  <a:pt x="34" y="34"/>
                </a:lnTo>
                <a:lnTo>
                  <a:pt x="32" y="32"/>
                </a:lnTo>
                <a:lnTo>
                  <a:pt x="28" y="30"/>
                </a:lnTo>
                <a:lnTo>
                  <a:pt x="24" y="3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43" name="Freeform 1301">
            <a:extLst>
              <a:ext uri="{FF2B5EF4-FFF2-40B4-BE49-F238E27FC236}">
                <a16:creationId xmlns:a16="http://schemas.microsoft.com/office/drawing/2014/main" id="{5179E160-D8DC-43B5-AEEA-A074AE972E7D}"/>
              </a:ext>
            </a:extLst>
          </p:cNvPr>
          <p:cNvSpPr>
            <a:spLocks noEditPoints="1"/>
          </p:cNvSpPr>
          <p:nvPr/>
        </p:nvSpPr>
        <p:spPr bwMode="auto">
          <a:xfrm>
            <a:off x="3776134" y="5071534"/>
            <a:ext cx="143933" cy="105833"/>
          </a:xfrm>
          <a:custGeom>
            <a:avLst/>
            <a:gdLst>
              <a:gd name="T0" fmla="*/ 70255 w 69"/>
              <a:gd name="T1" fmla="*/ 79623 h 49"/>
              <a:gd name="T2" fmla="*/ 78061 w 69"/>
              <a:gd name="T3" fmla="*/ 79623 h 49"/>
              <a:gd name="T4" fmla="*/ 90551 w 69"/>
              <a:gd name="T5" fmla="*/ 73123 h 49"/>
              <a:gd name="T6" fmla="*/ 103040 w 69"/>
              <a:gd name="T7" fmla="*/ 61748 h 49"/>
              <a:gd name="T8" fmla="*/ 107724 w 69"/>
              <a:gd name="T9" fmla="*/ 47124 h 49"/>
              <a:gd name="T10" fmla="*/ 107724 w 69"/>
              <a:gd name="T11" fmla="*/ 38999 h 49"/>
              <a:gd name="T12" fmla="*/ 104602 w 69"/>
              <a:gd name="T13" fmla="*/ 22749 h 49"/>
              <a:gd name="T14" fmla="*/ 96795 w 69"/>
              <a:gd name="T15" fmla="*/ 11375 h 49"/>
              <a:gd name="T16" fmla="*/ 85867 w 69"/>
              <a:gd name="T17" fmla="*/ 3250 h 49"/>
              <a:gd name="T18" fmla="*/ 70255 w 69"/>
              <a:gd name="T19" fmla="*/ 0 h 49"/>
              <a:gd name="T20" fmla="*/ 60887 w 69"/>
              <a:gd name="T21" fmla="*/ 1625 h 49"/>
              <a:gd name="T22" fmla="*/ 45275 w 69"/>
              <a:gd name="T23" fmla="*/ 9750 h 49"/>
              <a:gd name="T24" fmla="*/ 39030 w 69"/>
              <a:gd name="T25" fmla="*/ 16250 h 49"/>
              <a:gd name="T26" fmla="*/ 31224 w 69"/>
              <a:gd name="T27" fmla="*/ 16250 h 49"/>
              <a:gd name="T28" fmla="*/ 20296 w 69"/>
              <a:gd name="T29" fmla="*/ 17875 h 49"/>
              <a:gd name="T30" fmla="*/ 3122 w 69"/>
              <a:gd name="T31" fmla="*/ 35749 h 49"/>
              <a:gd name="T32" fmla="*/ 0 w 69"/>
              <a:gd name="T33" fmla="*/ 47124 h 49"/>
              <a:gd name="T34" fmla="*/ 0 w 69"/>
              <a:gd name="T35" fmla="*/ 53624 h 49"/>
              <a:gd name="T36" fmla="*/ 10929 w 69"/>
              <a:gd name="T37" fmla="*/ 69873 h 49"/>
              <a:gd name="T38" fmla="*/ 24979 w 69"/>
              <a:gd name="T39" fmla="*/ 79623 h 49"/>
              <a:gd name="T40" fmla="*/ 31224 w 69"/>
              <a:gd name="T41" fmla="*/ 79623 h 49"/>
              <a:gd name="T42" fmla="*/ 31224 w 69"/>
              <a:gd name="T43" fmla="*/ 30874 h 49"/>
              <a:gd name="T44" fmla="*/ 39030 w 69"/>
              <a:gd name="T45" fmla="*/ 34124 h 49"/>
              <a:gd name="T46" fmla="*/ 45275 w 69"/>
              <a:gd name="T47" fmla="*/ 34124 h 49"/>
              <a:gd name="T48" fmla="*/ 46837 w 69"/>
              <a:gd name="T49" fmla="*/ 30874 h 49"/>
              <a:gd name="T50" fmla="*/ 48398 w 69"/>
              <a:gd name="T51" fmla="*/ 29249 h 49"/>
              <a:gd name="T52" fmla="*/ 57765 w 69"/>
              <a:gd name="T53" fmla="*/ 19500 h 49"/>
              <a:gd name="T54" fmla="*/ 70255 w 69"/>
              <a:gd name="T55" fmla="*/ 16250 h 49"/>
              <a:gd name="T56" fmla="*/ 79622 w 69"/>
              <a:gd name="T57" fmla="*/ 17875 h 49"/>
              <a:gd name="T58" fmla="*/ 90551 w 69"/>
              <a:gd name="T59" fmla="*/ 29249 h 49"/>
              <a:gd name="T60" fmla="*/ 93673 w 69"/>
              <a:gd name="T61" fmla="*/ 38999 h 49"/>
              <a:gd name="T62" fmla="*/ 85867 w 69"/>
              <a:gd name="T63" fmla="*/ 55249 h 49"/>
              <a:gd name="T64" fmla="*/ 70255 w 69"/>
              <a:gd name="T65" fmla="*/ 63373 h 49"/>
              <a:gd name="T66" fmla="*/ 31224 w 69"/>
              <a:gd name="T67" fmla="*/ 63373 h 49"/>
              <a:gd name="T68" fmla="*/ 20296 w 69"/>
              <a:gd name="T69" fmla="*/ 60123 h 49"/>
              <a:gd name="T70" fmla="*/ 15612 w 69"/>
              <a:gd name="T71" fmla="*/ 47124 h 49"/>
              <a:gd name="T72" fmla="*/ 18735 w 69"/>
              <a:gd name="T73" fmla="*/ 42249 h 49"/>
              <a:gd name="T74" fmla="*/ 24979 w 69"/>
              <a:gd name="T75" fmla="*/ 34124 h 49"/>
              <a:gd name="T76" fmla="*/ 31224 w 69"/>
              <a:gd name="T77" fmla="*/ 30874 h 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9" h="49">
                <a:moveTo>
                  <a:pt x="20" y="49"/>
                </a:moveTo>
                <a:lnTo>
                  <a:pt x="45" y="49"/>
                </a:lnTo>
                <a:lnTo>
                  <a:pt x="50" y="49"/>
                </a:lnTo>
                <a:lnTo>
                  <a:pt x="55" y="46"/>
                </a:lnTo>
                <a:lnTo>
                  <a:pt x="58" y="45"/>
                </a:lnTo>
                <a:lnTo>
                  <a:pt x="62" y="42"/>
                </a:lnTo>
                <a:lnTo>
                  <a:pt x="66" y="38"/>
                </a:lnTo>
                <a:lnTo>
                  <a:pt x="67" y="34"/>
                </a:lnTo>
                <a:lnTo>
                  <a:pt x="69" y="29"/>
                </a:lnTo>
                <a:lnTo>
                  <a:pt x="69" y="24"/>
                </a:lnTo>
                <a:lnTo>
                  <a:pt x="69" y="19"/>
                </a:lnTo>
                <a:lnTo>
                  <a:pt x="67" y="14"/>
                </a:lnTo>
                <a:lnTo>
                  <a:pt x="66" y="11"/>
                </a:lnTo>
                <a:lnTo>
                  <a:pt x="62" y="7"/>
                </a:lnTo>
                <a:lnTo>
                  <a:pt x="58" y="3"/>
                </a:lnTo>
                <a:lnTo>
                  <a:pt x="55" y="2"/>
                </a:lnTo>
                <a:lnTo>
                  <a:pt x="50" y="0"/>
                </a:lnTo>
                <a:lnTo>
                  <a:pt x="45" y="0"/>
                </a:lnTo>
                <a:lnTo>
                  <a:pt x="39" y="1"/>
                </a:lnTo>
                <a:lnTo>
                  <a:pt x="34" y="2"/>
                </a:lnTo>
                <a:lnTo>
                  <a:pt x="29" y="6"/>
                </a:lnTo>
                <a:lnTo>
                  <a:pt x="25" y="10"/>
                </a:lnTo>
                <a:lnTo>
                  <a:pt x="20" y="10"/>
                </a:lnTo>
                <a:lnTo>
                  <a:pt x="16" y="10"/>
                </a:lnTo>
                <a:lnTo>
                  <a:pt x="13" y="11"/>
                </a:lnTo>
                <a:lnTo>
                  <a:pt x="7" y="16"/>
                </a:lnTo>
                <a:lnTo>
                  <a:pt x="2" y="22"/>
                </a:lnTo>
                <a:lnTo>
                  <a:pt x="0" y="26"/>
                </a:lnTo>
                <a:lnTo>
                  <a:pt x="0" y="29"/>
                </a:lnTo>
                <a:lnTo>
                  <a:pt x="0" y="33"/>
                </a:lnTo>
                <a:lnTo>
                  <a:pt x="2" y="37"/>
                </a:lnTo>
                <a:lnTo>
                  <a:pt x="7" y="43"/>
                </a:lnTo>
                <a:lnTo>
                  <a:pt x="13" y="48"/>
                </a:lnTo>
                <a:lnTo>
                  <a:pt x="16" y="49"/>
                </a:lnTo>
                <a:lnTo>
                  <a:pt x="20" y="49"/>
                </a:lnTo>
                <a:close/>
                <a:moveTo>
                  <a:pt x="20" y="19"/>
                </a:moveTo>
                <a:lnTo>
                  <a:pt x="20" y="19"/>
                </a:lnTo>
                <a:lnTo>
                  <a:pt x="25" y="21"/>
                </a:lnTo>
                <a:lnTo>
                  <a:pt x="26" y="21"/>
                </a:lnTo>
                <a:lnTo>
                  <a:pt x="29" y="21"/>
                </a:lnTo>
                <a:lnTo>
                  <a:pt x="30" y="19"/>
                </a:lnTo>
                <a:lnTo>
                  <a:pt x="31" y="18"/>
                </a:lnTo>
                <a:lnTo>
                  <a:pt x="34" y="14"/>
                </a:lnTo>
                <a:lnTo>
                  <a:pt x="37" y="12"/>
                </a:lnTo>
                <a:lnTo>
                  <a:pt x="41" y="10"/>
                </a:lnTo>
                <a:lnTo>
                  <a:pt x="45" y="10"/>
                </a:lnTo>
                <a:lnTo>
                  <a:pt x="51" y="11"/>
                </a:lnTo>
                <a:lnTo>
                  <a:pt x="55" y="14"/>
                </a:lnTo>
                <a:lnTo>
                  <a:pt x="58" y="18"/>
                </a:lnTo>
                <a:lnTo>
                  <a:pt x="60" y="24"/>
                </a:lnTo>
                <a:lnTo>
                  <a:pt x="58" y="30"/>
                </a:lnTo>
                <a:lnTo>
                  <a:pt x="55" y="34"/>
                </a:lnTo>
                <a:lnTo>
                  <a:pt x="51" y="38"/>
                </a:lnTo>
                <a:lnTo>
                  <a:pt x="45" y="39"/>
                </a:lnTo>
                <a:lnTo>
                  <a:pt x="20" y="39"/>
                </a:lnTo>
                <a:lnTo>
                  <a:pt x="16" y="38"/>
                </a:lnTo>
                <a:lnTo>
                  <a:pt x="13" y="37"/>
                </a:lnTo>
                <a:lnTo>
                  <a:pt x="12" y="33"/>
                </a:lnTo>
                <a:lnTo>
                  <a:pt x="10" y="29"/>
                </a:lnTo>
                <a:lnTo>
                  <a:pt x="12" y="26"/>
                </a:lnTo>
                <a:lnTo>
                  <a:pt x="13" y="22"/>
                </a:lnTo>
                <a:lnTo>
                  <a:pt x="16" y="21"/>
                </a:lnTo>
                <a:lnTo>
                  <a:pt x="20" y="1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44" name="Freeform 1302">
            <a:extLst>
              <a:ext uri="{FF2B5EF4-FFF2-40B4-BE49-F238E27FC236}">
                <a16:creationId xmlns:a16="http://schemas.microsoft.com/office/drawing/2014/main" id="{4EDDDD97-291C-48DB-8ECD-8E2D2925AC3C}"/>
              </a:ext>
            </a:extLst>
          </p:cNvPr>
          <p:cNvSpPr>
            <a:spLocks noEditPoints="1"/>
          </p:cNvSpPr>
          <p:nvPr/>
        </p:nvSpPr>
        <p:spPr bwMode="auto">
          <a:xfrm>
            <a:off x="3757085" y="5196417"/>
            <a:ext cx="182033" cy="124883"/>
          </a:xfrm>
          <a:custGeom>
            <a:avLst/>
            <a:gdLst>
              <a:gd name="T0" fmla="*/ 120390 w 88"/>
              <a:gd name="T1" fmla="*/ 0 h 59"/>
              <a:gd name="T2" fmla="*/ 13891 w 88"/>
              <a:gd name="T3" fmla="*/ 0 h 59"/>
              <a:gd name="T4" fmla="*/ 13891 w 88"/>
              <a:gd name="T5" fmla="*/ 0 h 59"/>
              <a:gd name="T6" fmla="*/ 9261 w 88"/>
              <a:gd name="T7" fmla="*/ 1588 h 59"/>
              <a:gd name="T8" fmla="*/ 3087 w 88"/>
              <a:gd name="T9" fmla="*/ 3175 h 59"/>
              <a:gd name="T10" fmla="*/ 1543 w 88"/>
              <a:gd name="T11" fmla="*/ 9526 h 59"/>
              <a:gd name="T12" fmla="*/ 0 w 88"/>
              <a:gd name="T13" fmla="*/ 15877 h 59"/>
              <a:gd name="T14" fmla="*/ 0 w 88"/>
              <a:gd name="T15" fmla="*/ 77795 h 59"/>
              <a:gd name="T16" fmla="*/ 0 w 88"/>
              <a:gd name="T17" fmla="*/ 77795 h 59"/>
              <a:gd name="T18" fmla="*/ 1543 w 88"/>
              <a:gd name="T19" fmla="*/ 84146 h 59"/>
              <a:gd name="T20" fmla="*/ 3087 w 88"/>
              <a:gd name="T21" fmla="*/ 90497 h 59"/>
              <a:gd name="T22" fmla="*/ 9261 w 88"/>
              <a:gd name="T23" fmla="*/ 92084 h 59"/>
              <a:gd name="T24" fmla="*/ 13891 w 88"/>
              <a:gd name="T25" fmla="*/ 93672 h 59"/>
              <a:gd name="T26" fmla="*/ 120390 w 88"/>
              <a:gd name="T27" fmla="*/ 93672 h 59"/>
              <a:gd name="T28" fmla="*/ 120390 w 88"/>
              <a:gd name="T29" fmla="*/ 93672 h 59"/>
              <a:gd name="T30" fmla="*/ 126564 w 88"/>
              <a:gd name="T31" fmla="*/ 92084 h 59"/>
              <a:gd name="T32" fmla="*/ 132738 w 88"/>
              <a:gd name="T33" fmla="*/ 90497 h 59"/>
              <a:gd name="T34" fmla="*/ 134282 w 88"/>
              <a:gd name="T35" fmla="*/ 84146 h 59"/>
              <a:gd name="T36" fmla="*/ 135825 w 88"/>
              <a:gd name="T37" fmla="*/ 77795 h 59"/>
              <a:gd name="T38" fmla="*/ 135825 w 88"/>
              <a:gd name="T39" fmla="*/ 15877 h 59"/>
              <a:gd name="T40" fmla="*/ 135825 w 88"/>
              <a:gd name="T41" fmla="*/ 15877 h 59"/>
              <a:gd name="T42" fmla="*/ 134282 w 88"/>
              <a:gd name="T43" fmla="*/ 9526 h 59"/>
              <a:gd name="T44" fmla="*/ 132738 w 88"/>
              <a:gd name="T45" fmla="*/ 3175 h 59"/>
              <a:gd name="T46" fmla="*/ 126564 w 88"/>
              <a:gd name="T47" fmla="*/ 1588 h 59"/>
              <a:gd name="T48" fmla="*/ 120390 w 88"/>
              <a:gd name="T49" fmla="*/ 0 h 59"/>
              <a:gd name="T50" fmla="*/ 120390 w 88"/>
              <a:gd name="T51" fmla="*/ 0 h 59"/>
              <a:gd name="T52" fmla="*/ 120390 w 88"/>
              <a:gd name="T53" fmla="*/ 15877 h 59"/>
              <a:gd name="T54" fmla="*/ 120390 w 88"/>
              <a:gd name="T55" fmla="*/ 38104 h 59"/>
              <a:gd name="T56" fmla="*/ 13891 w 88"/>
              <a:gd name="T57" fmla="*/ 38104 h 59"/>
              <a:gd name="T58" fmla="*/ 13891 w 88"/>
              <a:gd name="T59" fmla="*/ 15877 h 59"/>
              <a:gd name="T60" fmla="*/ 120390 w 88"/>
              <a:gd name="T61" fmla="*/ 15877 h 59"/>
              <a:gd name="T62" fmla="*/ 13891 w 88"/>
              <a:gd name="T63" fmla="*/ 77795 h 59"/>
              <a:gd name="T64" fmla="*/ 13891 w 88"/>
              <a:gd name="T65" fmla="*/ 53980 h 59"/>
              <a:gd name="T66" fmla="*/ 120390 w 88"/>
              <a:gd name="T67" fmla="*/ 53980 h 59"/>
              <a:gd name="T68" fmla="*/ 120390 w 88"/>
              <a:gd name="T69" fmla="*/ 77795 h 59"/>
              <a:gd name="T70" fmla="*/ 13891 w 88"/>
              <a:gd name="T71" fmla="*/ 77795 h 5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8" h="59">
                <a:moveTo>
                  <a:pt x="78" y="0"/>
                </a:moveTo>
                <a:lnTo>
                  <a:pt x="9" y="0"/>
                </a:lnTo>
                <a:lnTo>
                  <a:pt x="6" y="1"/>
                </a:lnTo>
                <a:lnTo>
                  <a:pt x="2" y="2"/>
                </a:lnTo>
                <a:lnTo>
                  <a:pt x="1" y="6"/>
                </a:lnTo>
                <a:lnTo>
                  <a:pt x="0" y="10"/>
                </a:lnTo>
                <a:lnTo>
                  <a:pt x="0" y="49"/>
                </a:lnTo>
                <a:lnTo>
                  <a:pt x="1" y="53"/>
                </a:lnTo>
                <a:lnTo>
                  <a:pt x="2" y="57"/>
                </a:lnTo>
                <a:lnTo>
                  <a:pt x="6" y="58"/>
                </a:lnTo>
                <a:lnTo>
                  <a:pt x="9" y="59"/>
                </a:lnTo>
                <a:lnTo>
                  <a:pt x="78" y="59"/>
                </a:lnTo>
                <a:lnTo>
                  <a:pt x="82" y="58"/>
                </a:lnTo>
                <a:lnTo>
                  <a:pt x="86" y="57"/>
                </a:lnTo>
                <a:lnTo>
                  <a:pt x="87" y="53"/>
                </a:lnTo>
                <a:lnTo>
                  <a:pt x="88" y="49"/>
                </a:lnTo>
                <a:lnTo>
                  <a:pt x="88" y="10"/>
                </a:lnTo>
                <a:lnTo>
                  <a:pt x="87" y="6"/>
                </a:lnTo>
                <a:lnTo>
                  <a:pt x="86" y="2"/>
                </a:lnTo>
                <a:lnTo>
                  <a:pt x="82" y="1"/>
                </a:lnTo>
                <a:lnTo>
                  <a:pt x="78" y="0"/>
                </a:lnTo>
                <a:close/>
                <a:moveTo>
                  <a:pt x="78" y="10"/>
                </a:moveTo>
                <a:lnTo>
                  <a:pt x="78" y="24"/>
                </a:lnTo>
                <a:lnTo>
                  <a:pt x="9" y="24"/>
                </a:lnTo>
                <a:lnTo>
                  <a:pt x="9" y="10"/>
                </a:lnTo>
                <a:lnTo>
                  <a:pt x="78" y="10"/>
                </a:lnTo>
                <a:close/>
                <a:moveTo>
                  <a:pt x="9" y="49"/>
                </a:moveTo>
                <a:lnTo>
                  <a:pt x="9" y="34"/>
                </a:lnTo>
                <a:lnTo>
                  <a:pt x="78" y="34"/>
                </a:lnTo>
                <a:lnTo>
                  <a:pt x="78" y="49"/>
                </a:lnTo>
                <a:lnTo>
                  <a:pt x="9" y="4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45" name="Freeform 1303">
            <a:extLst>
              <a:ext uri="{FF2B5EF4-FFF2-40B4-BE49-F238E27FC236}">
                <a16:creationId xmlns:a16="http://schemas.microsoft.com/office/drawing/2014/main" id="{FDE0BBD9-F38E-4D0E-B61A-591957D0F81C}"/>
              </a:ext>
            </a:extLst>
          </p:cNvPr>
          <p:cNvSpPr>
            <a:spLocks/>
          </p:cNvSpPr>
          <p:nvPr/>
        </p:nvSpPr>
        <p:spPr bwMode="auto">
          <a:xfrm>
            <a:off x="3852334" y="5272617"/>
            <a:ext cx="16933" cy="23283"/>
          </a:xfrm>
          <a:custGeom>
            <a:avLst/>
            <a:gdLst>
              <a:gd name="T0" fmla="*/ 7027 w 10"/>
              <a:gd name="T1" fmla="*/ 0 h 10"/>
              <a:gd name="T2" fmla="*/ 7027 w 10"/>
              <a:gd name="T3" fmla="*/ 0 h 10"/>
              <a:gd name="T4" fmla="*/ 4216 w 10"/>
              <a:gd name="T5" fmla="*/ 0 h 10"/>
              <a:gd name="T6" fmla="*/ 2811 w 10"/>
              <a:gd name="T7" fmla="*/ 1873 h 10"/>
              <a:gd name="T8" fmla="*/ 0 w 10"/>
              <a:gd name="T9" fmla="*/ 3747 h 10"/>
              <a:gd name="T10" fmla="*/ 0 w 10"/>
              <a:gd name="T11" fmla="*/ 9367 h 10"/>
              <a:gd name="T12" fmla="*/ 0 w 10"/>
              <a:gd name="T13" fmla="*/ 9367 h 10"/>
              <a:gd name="T14" fmla="*/ 0 w 10"/>
              <a:gd name="T15" fmla="*/ 13114 h 10"/>
              <a:gd name="T16" fmla="*/ 2811 w 10"/>
              <a:gd name="T17" fmla="*/ 14987 h 10"/>
              <a:gd name="T18" fmla="*/ 4216 w 10"/>
              <a:gd name="T19" fmla="*/ 18734 h 10"/>
              <a:gd name="T20" fmla="*/ 7027 w 10"/>
              <a:gd name="T21" fmla="*/ 18734 h 10"/>
              <a:gd name="T22" fmla="*/ 7027 w 10"/>
              <a:gd name="T23" fmla="*/ 18734 h 10"/>
              <a:gd name="T24" fmla="*/ 11242 w 10"/>
              <a:gd name="T25" fmla="*/ 18734 h 10"/>
              <a:gd name="T26" fmla="*/ 12648 w 10"/>
              <a:gd name="T27" fmla="*/ 14987 h 10"/>
              <a:gd name="T28" fmla="*/ 14053 w 10"/>
              <a:gd name="T29" fmla="*/ 13114 h 10"/>
              <a:gd name="T30" fmla="*/ 14053 w 10"/>
              <a:gd name="T31" fmla="*/ 9367 h 10"/>
              <a:gd name="T32" fmla="*/ 14053 w 10"/>
              <a:gd name="T33" fmla="*/ 9367 h 10"/>
              <a:gd name="T34" fmla="*/ 14053 w 10"/>
              <a:gd name="T35" fmla="*/ 3747 h 10"/>
              <a:gd name="T36" fmla="*/ 12648 w 10"/>
              <a:gd name="T37" fmla="*/ 1873 h 10"/>
              <a:gd name="T38" fmla="*/ 11242 w 10"/>
              <a:gd name="T39" fmla="*/ 0 h 10"/>
              <a:gd name="T40" fmla="*/ 7027 w 10"/>
              <a:gd name="T41" fmla="*/ 0 h 10"/>
              <a:gd name="T42" fmla="*/ 7027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3" y="0"/>
                </a:lnTo>
                <a:lnTo>
                  <a:pt x="2" y="1"/>
                </a:lnTo>
                <a:lnTo>
                  <a:pt x="0" y="2"/>
                </a:lnTo>
                <a:lnTo>
                  <a:pt x="0" y="5"/>
                </a:lnTo>
                <a:lnTo>
                  <a:pt x="0" y="7"/>
                </a:lnTo>
                <a:lnTo>
                  <a:pt x="2" y="8"/>
                </a:lnTo>
                <a:lnTo>
                  <a:pt x="3" y="10"/>
                </a:lnTo>
                <a:lnTo>
                  <a:pt x="5" y="10"/>
                </a:lnTo>
                <a:lnTo>
                  <a:pt x="8" y="10"/>
                </a:lnTo>
                <a:lnTo>
                  <a:pt x="9" y="8"/>
                </a:lnTo>
                <a:lnTo>
                  <a:pt x="10" y="7"/>
                </a:lnTo>
                <a:lnTo>
                  <a:pt x="10" y="5"/>
                </a:lnTo>
                <a:lnTo>
                  <a:pt x="10" y="2"/>
                </a:lnTo>
                <a:lnTo>
                  <a:pt x="9" y="1"/>
                </a:lnTo>
                <a:lnTo>
                  <a:pt x="8"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46" name="Freeform 1304">
            <a:extLst>
              <a:ext uri="{FF2B5EF4-FFF2-40B4-BE49-F238E27FC236}">
                <a16:creationId xmlns:a16="http://schemas.microsoft.com/office/drawing/2014/main" id="{B0DBD5FC-9574-4F72-8AC6-C1854FABD76D}"/>
              </a:ext>
            </a:extLst>
          </p:cNvPr>
          <p:cNvSpPr>
            <a:spLocks/>
          </p:cNvSpPr>
          <p:nvPr/>
        </p:nvSpPr>
        <p:spPr bwMode="auto">
          <a:xfrm>
            <a:off x="3881967" y="5272617"/>
            <a:ext cx="19051" cy="23283"/>
          </a:xfrm>
          <a:custGeom>
            <a:avLst/>
            <a:gdLst>
              <a:gd name="T0" fmla="*/ 7027 w 10"/>
              <a:gd name="T1" fmla="*/ 0 h 10"/>
              <a:gd name="T2" fmla="*/ 7027 w 10"/>
              <a:gd name="T3" fmla="*/ 0 h 10"/>
              <a:gd name="T4" fmla="*/ 4216 w 10"/>
              <a:gd name="T5" fmla="*/ 0 h 10"/>
              <a:gd name="T6" fmla="*/ 1405 w 10"/>
              <a:gd name="T7" fmla="*/ 1873 h 10"/>
              <a:gd name="T8" fmla="*/ 0 w 10"/>
              <a:gd name="T9" fmla="*/ 3747 h 10"/>
              <a:gd name="T10" fmla="*/ 0 w 10"/>
              <a:gd name="T11" fmla="*/ 9367 h 10"/>
              <a:gd name="T12" fmla="*/ 0 w 10"/>
              <a:gd name="T13" fmla="*/ 9367 h 10"/>
              <a:gd name="T14" fmla="*/ 0 w 10"/>
              <a:gd name="T15" fmla="*/ 13114 h 10"/>
              <a:gd name="T16" fmla="*/ 1405 w 10"/>
              <a:gd name="T17" fmla="*/ 14987 h 10"/>
              <a:gd name="T18" fmla="*/ 4216 w 10"/>
              <a:gd name="T19" fmla="*/ 18734 h 10"/>
              <a:gd name="T20" fmla="*/ 7027 w 10"/>
              <a:gd name="T21" fmla="*/ 18734 h 10"/>
              <a:gd name="T22" fmla="*/ 7027 w 10"/>
              <a:gd name="T23" fmla="*/ 18734 h 10"/>
              <a:gd name="T24" fmla="*/ 11242 w 10"/>
              <a:gd name="T25" fmla="*/ 18734 h 10"/>
              <a:gd name="T26" fmla="*/ 12648 w 10"/>
              <a:gd name="T27" fmla="*/ 14987 h 10"/>
              <a:gd name="T28" fmla="*/ 14053 w 10"/>
              <a:gd name="T29" fmla="*/ 13114 h 10"/>
              <a:gd name="T30" fmla="*/ 14053 w 10"/>
              <a:gd name="T31" fmla="*/ 9367 h 10"/>
              <a:gd name="T32" fmla="*/ 14053 w 10"/>
              <a:gd name="T33" fmla="*/ 9367 h 10"/>
              <a:gd name="T34" fmla="*/ 14053 w 10"/>
              <a:gd name="T35" fmla="*/ 3747 h 10"/>
              <a:gd name="T36" fmla="*/ 12648 w 10"/>
              <a:gd name="T37" fmla="*/ 1873 h 10"/>
              <a:gd name="T38" fmla="*/ 11242 w 10"/>
              <a:gd name="T39" fmla="*/ 0 h 10"/>
              <a:gd name="T40" fmla="*/ 7027 w 10"/>
              <a:gd name="T41" fmla="*/ 0 h 10"/>
              <a:gd name="T42" fmla="*/ 7027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3" y="0"/>
                </a:lnTo>
                <a:lnTo>
                  <a:pt x="1" y="1"/>
                </a:lnTo>
                <a:lnTo>
                  <a:pt x="0" y="2"/>
                </a:lnTo>
                <a:lnTo>
                  <a:pt x="0" y="5"/>
                </a:lnTo>
                <a:lnTo>
                  <a:pt x="0" y="7"/>
                </a:lnTo>
                <a:lnTo>
                  <a:pt x="1" y="8"/>
                </a:lnTo>
                <a:lnTo>
                  <a:pt x="3" y="10"/>
                </a:lnTo>
                <a:lnTo>
                  <a:pt x="5" y="10"/>
                </a:lnTo>
                <a:lnTo>
                  <a:pt x="8" y="10"/>
                </a:lnTo>
                <a:lnTo>
                  <a:pt x="9" y="8"/>
                </a:lnTo>
                <a:lnTo>
                  <a:pt x="10" y="7"/>
                </a:lnTo>
                <a:lnTo>
                  <a:pt x="10" y="5"/>
                </a:lnTo>
                <a:lnTo>
                  <a:pt x="10" y="2"/>
                </a:lnTo>
                <a:lnTo>
                  <a:pt x="9" y="1"/>
                </a:lnTo>
                <a:lnTo>
                  <a:pt x="8"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47" name="Freeform 1305">
            <a:extLst>
              <a:ext uri="{FF2B5EF4-FFF2-40B4-BE49-F238E27FC236}">
                <a16:creationId xmlns:a16="http://schemas.microsoft.com/office/drawing/2014/main" id="{2BDFCCF2-FD7E-499C-B183-68BF645126DD}"/>
              </a:ext>
            </a:extLst>
          </p:cNvPr>
          <p:cNvSpPr>
            <a:spLocks/>
          </p:cNvSpPr>
          <p:nvPr/>
        </p:nvSpPr>
        <p:spPr bwMode="auto">
          <a:xfrm>
            <a:off x="3852334" y="5221818"/>
            <a:ext cx="16933" cy="19049"/>
          </a:xfrm>
          <a:custGeom>
            <a:avLst/>
            <a:gdLst>
              <a:gd name="T0" fmla="*/ 7027 w 10"/>
              <a:gd name="T1" fmla="*/ 14053 h 10"/>
              <a:gd name="T2" fmla="*/ 7027 w 10"/>
              <a:gd name="T3" fmla="*/ 14053 h 10"/>
              <a:gd name="T4" fmla="*/ 11242 w 10"/>
              <a:gd name="T5" fmla="*/ 14053 h 10"/>
              <a:gd name="T6" fmla="*/ 12648 w 10"/>
              <a:gd name="T7" fmla="*/ 12648 h 10"/>
              <a:gd name="T8" fmla="*/ 14053 w 10"/>
              <a:gd name="T9" fmla="*/ 11242 h 10"/>
              <a:gd name="T10" fmla="*/ 14053 w 10"/>
              <a:gd name="T11" fmla="*/ 7027 h 10"/>
              <a:gd name="T12" fmla="*/ 14053 w 10"/>
              <a:gd name="T13" fmla="*/ 7027 h 10"/>
              <a:gd name="T14" fmla="*/ 14053 w 10"/>
              <a:gd name="T15" fmla="*/ 4216 h 10"/>
              <a:gd name="T16" fmla="*/ 12648 w 10"/>
              <a:gd name="T17" fmla="*/ 1405 h 10"/>
              <a:gd name="T18" fmla="*/ 11242 w 10"/>
              <a:gd name="T19" fmla="*/ 0 h 10"/>
              <a:gd name="T20" fmla="*/ 7027 w 10"/>
              <a:gd name="T21" fmla="*/ 0 h 10"/>
              <a:gd name="T22" fmla="*/ 7027 w 10"/>
              <a:gd name="T23" fmla="*/ 0 h 10"/>
              <a:gd name="T24" fmla="*/ 4216 w 10"/>
              <a:gd name="T25" fmla="*/ 0 h 10"/>
              <a:gd name="T26" fmla="*/ 2811 w 10"/>
              <a:gd name="T27" fmla="*/ 1405 h 10"/>
              <a:gd name="T28" fmla="*/ 0 w 10"/>
              <a:gd name="T29" fmla="*/ 4216 h 10"/>
              <a:gd name="T30" fmla="*/ 0 w 10"/>
              <a:gd name="T31" fmla="*/ 7027 h 10"/>
              <a:gd name="T32" fmla="*/ 0 w 10"/>
              <a:gd name="T33" fmla="*/ 7027 h 10"/>
              <a:gd name="T34" fmla="*/ 0 w 10"/>
              <a:gd name="T35" fmla="*/ 11242 h 10"/>
              <a:gd name="T36" fmla="*/ 2811 w 10"/>
              <a:gd name="T37" fmla="*/ 12648 h 10"/>
              <a:gd name="T38" fmla="*/ 4216 w 10"/>
              <a:gd name="T39" fmla="*/ 14053 h 10"/>
              <a:gd name="T40" fmla="*/ 7027 w 10"/>
              <a:gd name="T41" fmla="*/ 14053 h 10"/>
              <a:gd name="T42" fmla="*/ 7027 w 10"/>
              <a:gd name="T43" fmla="*/ 14053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10"/>
                </a:moveTo>
                <a:lnTo>
                  <a:pt x="5" y="10"/>
                </a:lnTo>
                <a:lnTo>
                  <a:pt x="8" y="10"/>
                </a:lnTo>
                <a:lnTo>
                  <a:pt x="9" y="9"/>
                </a:lnTo>
                <a:lnTo>
                  <a:pt x="10" y="8"/>
                </a:lnTo>
                <a:lnTo>
                  <a:pt x="10" y="5"/>
                </a:lnTo>
                <a:lnTo>
                  <a:pt x="10" y="3"/>
                </a:lnTo>
                <a:lnTo>
                  <a:pt x="9" y="1"/>
                </a:lnTo>
                <a:lnTo>
                  <a:pt x="8" y="0"/>
                </a:lnTo>
                <a:lnTo>
                  <a:pt x="5" y="0"/>
                </a:lnTo>
                <a:lnTo>
                  <a:pt x="3" y="0"/>
                </a:lnTo>
                <a:lnTo>
                  <a:pt x="2" y="1"/>
                </a:lnTo>
                <a:lnTo>
                  <a:pt x="0" y="3"/>
                </a:lnTo>
                <a:lnTo>
                  <a:pt x="0" y="5"/>
                </a:lnTo>
                <a:lnTo>
                  <a:pt x="0" y="8"/>
                </a:lnTo>
                <a:lnTo>
                  <a:pt x="2" y="9"/>
                </a:lnTo>
                <a:lnTo>
                  <a:pt x="3" y="10"/>
                </a:lnTo>
                <a:lnTo>
                  <a:pt x="5"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48" name="Freeform 1306">
            <a:extLst>
              <a:ext uri="{FF2B5EF4-FFF2-40B4-BE49-F238E27FC236}">
                <a16:creationId xmlns:a16="http://schemas.microsoft.com/office/drawing/2014/main" id="{3E3DAD14-1BF1-46DA-937A-07B395918E7B}"/>
              </a:ext>
            </a:extLst>
          </p:cNvPr>
          <p:cNvSpPr>
            <a:spLocks/>
          </p:cNvSpPr>
          <p:nvPr/>
        </p:nvSpPr>
        <p:spPr bwMode="auto">
          <a:xfrm>
            <a:off x="3881967" y="5221818"/>
            <a:ext cx="19051" cy="19049"/>
          </a:xfrm>
          <a:custGeom>
            <a:avLst/>
            <a:gdLst>
              <a:gd name="T0" fmla="*/ 7027 w 10"/>
              <a:gd name="T1" fmla="*/ 14053 h 10"/>
              <a:gd name="T2" fmla="*/ 7027 w 10"/>
              <a:gd name="T3" fmla="*/ 14053 h 10"/>
              <a:gd name="T4" fmla="*/ 11242 w 10"/>
              <a:gd name="T5" fmla="*/ 14053 h 10"/>
              <a:gd name="T6" fmla="*/ 12648 w 10"/>
              <a:gd name="T7" fmla="*/ 12648 h 10"/>
              <a:gd name="T8" fmla="*/ 14053 w 10"/>
              <a:gd name="T9" fmla="*/ 11242 h 10"/>
              <a:gd name="T10" fmla="*/ 14053 w 10"/>
              <a:gd name="T11" fmla="*/ 7027 h 10"/>
              <a:gd name="T12" fmla="*/ 14053 w 10"/>
              <a:gd name="T13" fmla="*/ 7027 h 10"/>
              <a:gd name="T14" fmla="*/ 14053 w 10"/>
              <a:gd name="T15" fmla="*/ 4216 h 10"/>
              <a:gd name="T16" fmla="*/ 12648 w 10"/>
              <a:gd name="T17" fmla="*/ 1405 h 10"/>
              <a:gd name="T18" fmla="*/ 11242 w 10"/>
              <a:gd name="T19" fmla="*/ 0 h 10"/>
              <a:gd name="T20" fmla="*/ 7027 w 10"/>
              <a:gd name="T21" fmla="*/ 0 h 10"/>
              <a:gd name="T22" fmla="*/ 7027 w 10"/>
              <a:gd name="T23" fmla="*/ 0 h 10"/>
              <a:gd name="T24" fmla="*/ 4216 w 10"/>
              <a:gd name="T25" fmla="*/ 0 h 10"/>
              <a:gd name="T26" fmla="*/ 1405 w 10"/>
              <a:gd name="T27" fmla="*/ 1405 h 10"/>
              <a:gd name="T28" fmla="*/ 0 w 10"/>
              <a:gd name="T29" fmla="*/ 4216 h 10"/>
              <a:gd name="T30" fmla="*/ 0 w 10"/>
              <a:gd name="T31" fmla="*/ 7027 h 10"/>
              <a:gd name="T32" fmla="*/ 0 w 10"/>
              <a:gd name="T33" fmla="*/ 7027 h 10"/>
              <a:gd name="T34" fmla="*/ 0 w 10"/>
              <a:gd name="T35" fmla="*/ 11242 h 10"/>
              <a:gd name="T36" fmla="*/ 1405 w 10"/>
              <a:gd name="T37" fmla="*/ 12648 h 10"/>
              <a:gd name="T38" fmla="*/ 4216 w 10"/>
              <a:gd name="T39" fmla="*/ 14053 h 10"/>
              <a:gd name="T40" fmla="*/ 7027 w 10"/>
              <a:gd name="T41" fmla="*/ 14053 h 10"/>
              <a:gd name="T42" fmla="*/ 7027 w 10"/>
              <a:gd name="T43" fmla="*/ 14053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10"/>
                </a:moveTo>
                <a:lnTo>
                  <a:pt x="5" y="10"/>
                </a:lnTo>
                <a:lnTo>
                  <a:pt x="8" y="10"/>
                </a:lnTo>
                <a:lnTo>
                  <a:pt x="9" y="9"/>
                </a:lnTo>
                <a:lnTo>
                  <a:pt x="10" y="8"/>
                </a:lnTo>
                <a:lnTo>
                  <a:pt x="10" y="5"/>
                </a:lnTo>
                <a:lnTo>
                  <a:pt x="10" y="3"/>
                </a:lnTo>
                <a:lnTo>
                  <a:pt x="9" y="1"/>
                </a:lnTo>
                <a:lnTo>
                  <a:pt x="8" y="0"/>
                </a:lnTo>
                <a:lnTo>
                  <a:pt x="5" y="0"/>
                </a:lnTo>
                <a:lnTo>
                  <a:pt x="3" y="0"/>
                </a:lnTo>
                <a:lnTo>
                  <a:pt x="1" y="1"/>
                </a:lnTo>
                <a:lnTo>
                  <a:pt x="0" y="3"/>
                </a:lnTo>
                <a:lnTo>
                  <a:pt x="0" y="5"/>
                </a:lnTo>
                <a:lnTo>
                  <a:pt x="0" y="8"/>
                </a:lnTo>
                <a:lnTo>
                  <a:pt x="1" y="9"/>
                </a:lnTo>
                <a:lnTo>
                  <a:pt x="3" y="10"/>
                </a:lnTo>
                <a:lnTo>
                  <a:pt x="5"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49" name="Freeform 1307">
            <a:extLst>
              <a:ext uri="{FF2B5EF4-FFF2-40B4-BE49-F238E27FC236}">
                <a16:creationId xmlns:a16="http://schemas.microsoft.com/office/drawing/2014/main" id="{E0FD24EC-45D6-4594-BB9C-1E2C4C126D53}"/>
              </a:ext>
            </a:extLst>
          </p:cNvPr>
          <p:cNvSpPr>
            <a:spLocks/>
          </p:cNvSpPr>
          <p:nvPr/>
        </p:nvSpPr>
        <p:spPr bwMode="auto">
          <a:xfrm>
            <a:off x="4237568" y="5096934"/>
            <a:ext cx="207433" cy="198967"/>
          </a:xfrm>
          <a:custGeom>
            <a:avLst/>
            <a:gdLst>
              <a:gd name="T0" fmla="*/ 78061 w 99"/>
              <a:gd name="T1" fmla="*/ 0 h 98"/>
              <a:gd name="T2" fmla="*/ 48398 w 99"/>
              <a:gd name="T3" fmla="*/ 4588 h 98"/>
              <a:gd name="T4" fmla="*/ 23418 w 99"/>
              <a:gd name="T5" fmla="*/ 21411 h 98"/>
              <a:gd name="T6" fmla="*/ 7806 w 99"/>
              <a:gd name="T7" fmla="*/ 51997 h 98"/>
              <a:gd name="T8" fmla="*/ 32785 w 99"/>
              <a:gd name="T9" fmla="*/ 30587 h 98"/>
              <a:gd name="T10" fmla="*/ 43714 w 99"/>
              <a:gd name="T11" fmla="*/ 24469 h 98"/>
              <a:gd name="T12" fmla="*/ 65571 w 99"/>
              <a:gd name="T13" fmla="*/ 16823 h 98"/>
              <a:gd name="T14" fmla="*/ 78061 w 99"/>
              <a:gd name="T15" fmla="*/ 13764 h 98"/>
              <a:gd name="T16" fmla="*/ 101479 w 99"/>
              <a:gd name="T17" fmla="*/ 19881 h 98"/>
              <a:gd name="T18" fmla="*/ 121775 w 99"/>
              <a:gd name="T19" fmla="*/ 30587 h 98"/>
              <a:gd name="T20" fmla="*/ 132703 w 99"/>
              <a:gd name="T21" fmla="*/ 51997 h 98"/>
              <a:gd name="T22" fmla="*/ 138948 w 99"/>
              <a:gd name="T23" fmla="*/ 74938 h 98"/>
              <a:gd name="T24" fmla="*/ 137387 w 99"/>
              <a:gd name="T25" fmla="*/ 85643 h 98"/>
              <a:gd name="T26" fmla="*/ 129581 w 99"/>
              <a:gd name="T27" fmla="*/ 108583 h 98"/>
              <a:gd name="T28" fmla="*/ 112407 w 99"/>
              <a:gd name="T29" fmla="*/ 125406 h 98"/>
              <a:gd name="T30" fmla="*/ 88989 w 99"/>
              <a:gd name="T31" fmla="*/ 133052 h 98"/>
              <a:gd name="T32" fmla="*/ 78061 w 99"/>
              <a:gd name="T33" fmla="*/ 134582 h 98"/>
              <a:gd name="T34" fmla="*/ 54642 w 99"/>
              <a:gd name="T35" fmla="*/ 129994 h 98"/>
              <a:gd name="T36" fmla="*/ 32785 w 99"/>
              <a:gd name="T37" fmla="*/ 117759 h 98"/>
              <a:gd name="T38" fmla="*/ 21857 w 99"/>
              <a:gd name="T39" fmla="*/ 97878 h 98"/>
              <a:gd name="T40" fmla="*/ 15612 w 99"/>
              <a:gd name="T41" fmla="*/ 74938 h 98"/>
              <a:gd name="T42" fmla="*/ 0 w 99"/>
              <a:gd name="T43" fmla="*/ 74938 h 98"/>
              <a:gd name="T44" fmla="*/ 6245 w 99"/>
              <a:gd name="T45" fmla="*/ 105524 h 98"/>
              <a:gd name="T46" fmla="*/ 23418 w 99"/>
              <a:gd name="T47" fmla="*/ 126935 h 98"/>
              <a:gd name="T48" fmla="*/ 46836 w 99"/>
              <a:gd name="T49" fmla="*/ 143758 h 98"/>
              <a:gd name="T50" fmla="*/ 78061 w 99"/>
              <a:gd name="T51" fmla="*/ 149875 h 98"/>
              <a:gd name="T52" fmla="*/ 93673 w 99"/>
              <a:gd name="T53" fmla="*/ 148346 h 98"/>
              <a:gd name="T54" fmla="*/ 120213 w 99"/>
              <a:gd name="T55" fmla="*/ 137640 h 98"/>
              <a:gd name="T56" fmla="*/ 140509 w 99"/>
              <a:gd name="T57" fmla="*/ 116230 h 98"/>
              <a:gd name="T58" fmla="*/ 152999 w 99"/>
              <a:gd name="T59" fmla="*/ 90231 h 98"/>
              <a:gd name="T60" fmla="*/ 154560 w 99"/>
              <a:gd name="T61" fmla="*/ 74938 h 98"/>
              <a:gd name="T62" fmla="*/ 148315 w 99"/>
              <a:gd name="T63" fmla="*/ 44351 h 98"/>
              <a:gd name="T64" fmla="*/ 131142 w 99"/>
              <a:gd name="T65" fmla="*/ 21411 h 98"/>
              <a:gd name="T66" fmla="*/ 107724 w 99"/>
              <a:gd name="T67" fmla="*/ 4588 h 98"/>
              <a:gd name="T68" fmla="*/ 78061 w 99"/>
              <a:gd name="T69" fmla="*/ 0 h 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9" h="98">
                <a:moveTo>
                  <a:pt x="50" y="0"/>
                </a:moveTo>
                <a:lnTo>
                  <a:pt x="50" y="0"/>
                </a:lnTo>
                <a:lnTo>
                  <a:pt x="40" y="1"/>
                </a:lnTo>
                <a:lnTo>
                  <a:pt x="31" y="3"/>
                </a:lnTo>
                <a:lnTo>
                  <a:pt x="23" y="8"/>
                </a:lnTo>
                <a:lnTo>
                  <a:pt x="15" y="14"/>
                </a:lnTo>
                <a:lnTo>
                  <a:pt x="5" y="4"/>
                </a:lnTo>
                <a:lnTo>
                  <a:pt x="5" y="34"/>
                </a:lnTo>
                <a:lnTo>
                  <a:pt x="35" y="34"/>
                </a:lnTo>
                <a:lnTo>
                  <a:pt x="21" y="20"/>
                </a:lnTo>
                <a:lnTo>
                  <a:pt x="28" y="16"/>
                </a:lnTo>
                <a:lnTo>
                  <a:pt x="35" y="12"/>
                </a:lnTo>
                <a:lnTo>
                  <a:pt x="42" y="11"/>
                </a:lnTo>
                <a:lnTo>
                  <a:pt x="50" y="9"/>
                </a:lnTo>
                <a:lnTo>
                  <a:pt x="57" y="11"/>
                </a:lnTo>
                <a:lnTo>
                  <a:pt x="65" y="13"/>
                </a:lnTo>
                <a:lnTo>
                  <a:pt x="72" y="16"/>
                </a:lnTo>
                <a:lnTo>
                  <a:pt x="78" y="20"/>
                </a:lnTo>
                <a:lnTo>
                  <a:pt x="83" y="27"/>
                </a:lnTo>
                <a:lnTo>
                  <a:pt x="85" y="34"/>
                </a:lnTo>
                <a:lnTo>
                  <a:pt x="88" y="41"/>
                </a:lnTo>
                <a:lnTo>
                  <a:pt x="89" y="49"/>
                </a:lnTo>
                <a:lnTo>
                  <a:pt x="88" y="56"/>
                </a:lnTo>
                <a:lnTo>
                  <a:pt x="85" y="64"/>
                </a:lnTo>
                <a:lnTo>
                  <a:pt x="83" y="71"/>
                </a:lnTo>
                <a:lnTo>
                  <a:pt x="78" y="77"/>
                </a:lnTo>
                <a:lnTo>
                  <a:pt x="72" y="82"/>
                </a:lnTo>
                <a:lnTo>
                  <a:pt x="65" y="85"/>
                </a:lnTo>
                <a:lnTo>
                  <a:pt x="57" y="87"/>
                </a:lnTo>
                <a:lnTo>
                  <a:pt x="50" y="88"/>
                </a:lnTo>
                <a:lnTo>
                  <a:pt x="42" y="87"/>
                </a:lnTo>
                <a:lnTo>
                  <a:pt x="35" y="85"/>
                </a:lnTo>
                <a:lnTo>
                  <a:pt x="28" y="82"/>
                </a:lnTo>
                <a:lnTo>
                  <a:pt x="21" y="77"/>
                </a:lnTo>
                <a:lnTo>
                  <a:pt x="16" y="71"/>
                </a:lnTo>
                <a:lnTo>
                  <a:pt x="14" y="64"/>
                </a:lnTo>
                <a:lnTo>
                  <a:pt x="12" y="56"/>
                </a:lnTo>
                <a:lnTo>
                  <a:pt x="10" y="49"/>
                </a:lnTo>
                <a:lnTo>
                  <a:pt x="0" y="49"/>
                </a:lnTo>
                <a:lnTo>
                  <a:pt x="2" y="59"/>
                </a:lnTo>
                <a:lnTo>
                  <a:pt x="4" y="69"/>
                </a:lnTo>
                <a:lnTo>
                  <a:pt x="9" y="76"/>
                </a:lnTo>
                <a:lnTo>
                  <a:pt x="15" y="83"/>
                </a:lnTo>
                <a:lnTo>
                  <a:pt x="23" y="90"/>
                </a:lnTo>
                <a:lnTo>
                  <a:pt x="30" y="94"/>
                </a:lnTo>
                <a:lnTo>
                  <a:pt x="40" y="97"/>
                </a:lnTo>
                <a:lnTo>
                  <a:pt x="50" y="98"/>
                </a:lnTo>
                <a:lnTo>
                  <a:pt x="60" y="97"/>
                </a:lnTo>
                <a:lnTo>
                  <a:pt x="69" y="94"/>
                </a:lnTo>
                <a:lnTo>
                  <a:pt x="77" y="90"/>
                </a:lnTo>
                <a:lnTo>
                  <a:pt x="84" y="83"/>
                </a:lnTo>
                <a:lnTo>
                  <a:pt x="90" y="76"/>
                </a:lnTo>
                <a:lnTo>
                  <a:pt x="95" y="69"/>
                </a:lnTo>
                <a:lnTo>
                  <a:pt x="98" y="59"/>
                </a:lnTo>
                <a:lnTo>
                  <a:pt x="99" y="49"/>
                </a:lnTo>
                <a:lnTo>
                  <a:pt x="98" y="39"/>
                </a:lnTo>
                <a:lnTo>
                  <a:pt x="95" y="29"/>
                </a:lnTo>
                <a:lnTo>
                  <a:pt x="90" y="22"/>
                </a:lnTo>
                <a:lnTo>
                  <a:pt x="84" y="14"/>
                </a:lnTo>
                <a:lnTo>
                  <a:pt x="77" y="8"/>
                </a:lnTo>
                <a:lnTo>
                  <a:pt x="69" y="3"/>
                </a:lnTo>
                <a:lnTo>
                  <a:pt x="60" y="1"/>
                </a:lnTo>
                <a:lnTo>
                  <a:pt x="5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50" name="Freeform 1308">
            <a:extLst>
              <a:ext uri="{FF2B5EF4-FFF2-40B4-BE49-F238E27FC236}">
                <a16:creationId xmlns:a16="http://schemas.microsoft.com/office/drawing/2014/main" id="{346C7AB8-1723-4087-8670-6325F9902EEF}"/>
              </a:ext>
            </a:extLst>
          </p:cNvPr>
          <p:cNvSpPr>
            <a:spLocks/>
          </p:cNvSpPr>
          <p:nvPr/>
        </p:nvSpPr>
        <p:spPr bwMode="auto">
          <a:xfrm>
            <a:off x="4737101" y="5096934"/>
            <a:ext cx="201084" cy="99484"/>
          </a:xfrm>
          <a:custGeom>
            <a:avLst/>
            <a:gdLst>
              <a:gd name="T0" fmla="*/ 25511 w 94"/>
              <a:gd name="T1" fmla="*/ 30587 h 49"/>
              <a:gd name="T2" fmla="*/ 25511 w 94"/>
              <a:gd name="T3" fmla="*/ 30587 h 49"/>
              <a:gd name="T4" fmla="*/ 35077 w 94"/>
              <a:gd name="T5" fmla="*/ 24469 h 49"/>
              <a:gd name="T6" fmla="*/ 47832 w 94"/>
              <a:gd name="T7" fmla="*/ 18352 h 49"/>
              <a:gd name="T8" fmla="*/ 58993 w 94"/>
              <a:gd name="T9" fmla="*/ 16823 h 49"/>
              <a:gd name="T10" fmla="*/ 71749 w 94"/>
              <a:gd name="T11" fmla="*/ 13764 h 49"/>
              <a:gd name="T12" fmla="*/ 71749 w 94"/>
              <a:gd name="T13" fmla="*/ 13764 h 49"/>
              <a:gd name="T14" fmla="*/ 82910 w 94"/>
              <a:gd name="T15" fmla="*/ 16823 h 49"/>
              <a:gd name="T16" fmla="*/ 94070 w 94"/>
              <a:gd name="T17" fmla="*/ 19881 h 49"/>
              <a:gd name="T18" fmla="*/ 106826 w 94"/>
              <a:gd name="T19" fmla="*/ 24469 h 49"/>
              <a:gd name="T20" fmla="*/ 116392 w 94"/>
              <a:gd name="T21" fmla="*/ 30587 h 49"/>
              <a:gd name="T22" fmla="*/ 124364 w 94"/>
              <a:gd name="T23" fmla="*/ 41292 h 49"/>
              <a:gd name="T24" fmla="*/ 127553 w 94"/>
              <a:gd name="T25" fmla="*/ 51997 h 49"/>
              <a:gd name="T26" fmla="*/ 132336 w 94"/>
              <a:gd name="T27" fmla="*/ 62702 h 49"/>
              <a:gd name="T28" fmla="*/ 133931 w 94"/>
              <a:gd name="T29" fmla="*/ 74937 h 49"/>
              <a:gd name="T30" fmla="*/ 149875 w 94"/>
              <a:gd name="T31" fmla="*/ 74937 h 49"/>
              <a:gd name="T32" fmla="*/ 149875 w 94"/>
              <a:gd name="T33" fmla="*/ 74937 h 49"/>
              <a:gd name="T34" fmla="*/ 148281 w 94"/>
              <a:gd name="T35" fmla="*/ 59644 h 49"/>
              <a:gd name="T36" fmla="*/ 143497 w 94"/>
              <a:gd name="T37" fmla="*/ 44350 h 49"/>
              <a:gd name="T38" fmla="*/ 135525 w 94"/>
              <a:gd name="T39" fmla="*/ 33645 h 49"/>
              <a:gd name="T40" fmla="*/ 125959 w 94"/>
              <a:gd name="T41" fmla="*/ 21411 h 49"/>
              <a:gd name="T42" fmla="*/ 114798 w 94"/>
              <a:gd name="T43" fmla="*/ 12235 h 49"/>
              <a:gd name="T44" fmla="*/ 102043 w 94"/>
              <a:gd name="T45" fmla="*/ 4588 h 49"/>
              <a:gd name="T46" fmla="*/ 86098 w 94"/>
              <a:gd name="T47" fmla="*/ 1529 h 49"/>
              <a:gd name="T48" fmla="*/ 71749 w 94"/>
              <a:gd name="T49" fmla="*/ 0 h 49"/>
              <a:gd name="T50" fmla="*/ 71749 w 94"/>
              <a:gd name="T51" fmla="*/ 0 h 49"/>
              <a:gd name="T52" fmla="*/ 55805 w 94"/>
              <a:gd name="T53" fmla="*/ 1529 h 49"/>
              <a:gd name="T54" fmla="*/ 41455 w 94"/>
              <a:gd name="T55" fmla="*/ 4588 h 49"/>
              <a:gd name="T56" fmla="*/ 27105 w 94"/>
              <a:gd name="T57" fmla="*/ 12235 h 49"/>
              <a:gd name="T58" fmla="*/ 15944 w 94"/>
              <a:gd name="T59" fmla="*/ 21411 h 49"/>
              <a:gd name="T60" fmla="*/ 0 w 94"/>
              <a:gd name="T61" fmla="*/ 6117 h 49"/>
              <a:gd name="T62" fmla="*/ 0 w 94"/>
              <a:gd name="T63" fmla="*/ 51997 h 49"/>
              <a:gd name="T64" fmla="*/ 47832 w 94"/>
              <a:gd name="T65" fmla="*/ 51997 h 49"/>
              <a:gd name="T66" fmla="*/ 25511 w 94"/>
              <a:gd name="T67" fmla="*/ 30587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4" h="49">
                <a:moveTo>
                  <a:pt x="16" y="20"/>
                </a:moveTo>
                <a:lnTo>
                  <a:pt x="16" y="20"/>
                </a:lnTo>
                <a:lnTo>
                  <a:pt x="22" y="16"/>
                </a:lnTo>
                <a:lnTo>
                  <a:pt x="30" y="12"/>
                </a:lnTo>
                <a:lnTo>
                  <a:pt x="37" y="11"/>
                </a:lnTo>
                <a:lnTo>
                  <a:pt x="45" y="9"/>
                </a:lnTo>
                <a:lnTo>
                  <a:pt x="52" y="11"/>
                </a:lnTo>
                <a:lnTo>
                  <a:pt x="59" y="13"/>
                </a:lnTo>
                <a:lnTo>
                  <a:pt x="67" y="16"/>
                </a:lnTo>
                <a:lnTo>
                  <a:pt x="73" y="20"/>
                </a:lnTo>
                <a:lnTo>
                  <a:pt x="78" y="27"/>
                </a:lnTo>
                <a:lnTo>
                  <a:pt x="80" y="34"/>
                </a:lnTo>
                <a:lnTo>
                  <a:pt x="83" y="41"/>
                </a:lnTo>
                <a:lnTo>
                  <a:pt x="84" y="49"/>
                </a:lnTo>
                <a:lnTo>
                  <a:pt x="94" y="49"/>
                </a:lnTo>
                <a:lnTo>
                  <a:pt x="93" y="39"/>
                </a:lnTo>
                <a:lnTo>
                  <a:pt x="90" y="29"/>
                </a:lnTo>
                <a:lnTo>
                  <a:pt x="85" y="22"/>
                </a:lnTo>
                <a:lnTo>
                  <a:pt x="79" y="14"/>
                </a:lnTo>
                <a:lnTo>
                  <a:pt x="72" y="8"/>
                </a:lnTo>
                <a:lnTo>
                  <a:pt x="64" y="3"/>
                </a:lnTo>
                <a:lnTo>
                  <a:pt x="54" y="1"/>
                </a:lnTo>
                <a:lnTo>
                  <a:pt x="45" y="0"/>
                </a:lnTo>
                <a:lnTo>
                  <a:pt x="35" y="1"/>
                </a:lnTo>
                <a:lnTo>
                  <a:pt x="26" y="3"/>
                </a:lnTo>
                <a:lnTo>
                  <a:pt x="17" y="8"/>
                </a:lnTo>
                <a:lnTo>
                  <a:pt x="10" y="14"/>
                </a:lnTo>
                <a:lnTo>
                  <a:pt x="0" y="4"/>
                </a:lnTo>
                <a:lnTo>
                  <a:pt x="0" y="34"/>
                </a:lnTo>
                <a:lnTo>
                  <a:pt x="30" y="34"/>
                </a:lnTo>
                <a:lnTo>
                  <a:pt x="16" y="2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51" name="Freeform 1309">
            <a:extLst>
              <a:ext uri="{FF2B5EF4-FFF2-40B4-BE49-F238E27FC236}">
                <a16:creationId xmlns:a16="http://schemas.microsoft.com/office/drawing/2014/main" id="{49AD8949-78C5-4B92-9F27-7010F8B1E485}"/>
              </a:ext>
            </a:extLst>
          </p:cNvPr>
          <p:cNvSpPr>
            <a:spLocks/>
          </p:cNvSpPr>
          <p:nvPr/>
        </p:nvSpPr>
        <p:spPr bwMode="auto">
          <a:xfrm>
            <a:off x="4732868" y="5196417"/>
            <a:ext cx="192617" cy="99483"/>
          </a:xfrm>
          <a:custGeom>
            <a:avLst/>
            <a:gdLst>
              <a:gd name="T0" fmla="*/ 120480 w 94"/>
              <a:gd name="T1" fmla="*/ 42821 h 49"/>
              <a:gd name="T2" fmla="*/ 120480 w 94"/>
              <a:gd name="T3" fmla="*/ 42821 h 49"/>
              <a:gd name="T4" fmla="*/ 111212 w 94"/>
              <a:gd name="T5" fmla="*/ 50468 h 49"/>
              <a:gd name="T6" fmla="*/ 98855 w 94"/>
              <a:gd name="T7" fmla="*/ 56585 h 49"/>
              <a:gd name="T8" fmla="*/ 88043 w 94"/>
              <a:gd name="T9" fmla="*/ 58114 h 49"/>
              <a:gd name="T10" fmla="*/ 77231 w 94"/>
              <a:gd name="T11" fmla="*/ 59644 h 49"/>
              <a:gd name="T12" fmla="*/ 77231 w 94"/>
              <a:gd name="T13" fmla="*/ 59644 h 49"/>
              <a:gd name="T14" fmla="*/ 64874 w 94"/>
              <a:gd name="T15" fmla="*/ 58114 h 49"/>
              <a:gd name="T16" fmla="*/ 54062 w 94"/>
              <a:gd name="T17" fmla="*/ 55056 h 49"/>
              <a:gd name="T18" fmla="*/ 41705 w 94"/>
              <a:gd name="T19" fmla="*/ 50468 h 49"/>
              <a:gd name="T20" fmla="*/ 32437 w 94"/>
              <a:gd name="T21" fmla="*/ 42821 h 49"/>
              <a:gd name="T22" fmla="*/ 24714 w 94"/>
              <a:gd name="T23" fmla="*/ 33645 h 49"/>
              <a:gd name="T24" fmla="*/ 21625 w 94"/>
              <a:gd name="T25" fmla="*/ 22940 h 49"/>
              <a:gd name="T26" fmla="*/ 16991 w 94"/>
              <a:gd name="T27" fmla="*/ 10705 h 49"/>
              <a:gd name="T28" fmla="*/ 15446 w 94"/>
              <a:gd name="T29" fmla="*/ 0 h 49"/>
              <a:gd name="T30" fmla="*/ 0 w 94"/>
              <a:gd name="T31" fmla="*/ 0 h 49"/>
              <a:gd name="T32" fmla="*/ 0 w 94"/>
              <a:gd name="T33" fmla="*/ 0 h 49"/>
              <a:gd name="T34" fmla="*/ 1545 w 94"/>
              <a:gd name="T35" fmla="*/ 15293 h 49"/>
              <a:gd name="T36" fmla="*/ 6178 w 94"/>
              <a:gd name="T37" fmla="*/ 30587 h 49"/>
              <a:gd name="T38" fmla="*/ 13902 w 94"/>
              <a:gd name="T39" fmla="*/ 41292 h 49"/>
              <a:gd name="T40" fmla="*/ 23169 w 94"/>
              <a:gd name="T41" fmla="*/ 51997 h 49"/>
              <a:gd name="T42" fmla="*/ 33982 w 94"/>
              <a:gd name="T43" fmla="*/ 62702 h 49"/>
              <a:gd name="T44" fmla="*/ 46339 w 94"/>
              <a:gd name="T45" fmla="*/ 68820 h 49"/>
              <a:gd name="T46" fmla="*/ 61785 w 94"/>
              <a:gd name="T47" fmla="*/ 73408 h 49"/>
              <a:gd name="T48" fmla="*/ 77231 w 94"/>
              <a:gd name="T49" fmla="*/ 74937 h 49"/>
              <a:gd name="T50" fmla="*/ 77231 w 94"/>
              <a:gd name="T51" fmla="*/ 74937 h 49"/>
              <a:gd name="T52" fmla="*/ 91132 w 94"/>
              <a:gd name="T53" fmla="*/ 73408 h 49"/>
              <a:gd name="T54" fmla="*/ 105034 w 94"/>
              <a:gd name="T55" fmla="*/ 68820 h 49"/>
              <a:gd name="T56" fmla="*/ 118936 w 94"/>
              <a:gd name="T57" fmla="*/ 62702 h 49"/>
              <a:gd name="T58" fmla="*/ 129748 w 94"/>
              <a:gd name="T59" fmla="*/ 51997 h 49"/>
              <a:gd name="T60" fmla="*/ 145194 w 94"/>
              <a:gd name="T61" fmla="*/ 67290 h 49"/>
              <a:gd name="T62" fmla="*/ 145194 w 94"/>
              <a:gd name="T63" fmla="*/ 22940 h 49"/>
              <a:gd name="T64" fmla="*/ 98855 w 94"/>
              <a:gd name="T65" fmla="*/ 22940 h 49"/>
              <a:gd name="T66" fmla="*/ 120480 w 94"/>
              <a:gd name="T67" fmla="*/ 42821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4" h="49">
                <a:moveTo>
                  <a:pt x="78" y="28"/>
                </a:moveTo>
                <a:lnTo>
                  <a:pt x="78" y="28"/>
                </a:lnTo>
                <a:lnTo>
                  <a:pt x="72" y="33"/>
                </a:lnTo>
                <a:lnTo>
                  <a:pt x="64" y="37"/>
                </a:lnTo>
                <a:lnTo>
                  <a:pt x="57" y="38"/>
                </a:lnTo>
                <a:lnTo>
                  <a:pt x="50" y="39"/>
                </a:lnTo>
                <a:lnTo>
                  <a:pt x="42" y="38"/>
                </a:lnTo>
                <a:lnTo>
                  <a:pt x="35" y="36"/>
                </a:lnTo>
                <a:lnTo>
                  <a:pt x="27" y="33"/>
                </a:lnTo>
                <a:lnTo>
                  <a:pt x="21" y="28"/>
                </a:lnTo>
                <a:lnTo>
                  <a:pt x="16" y="22"/>
                </a:lnTo>
                <a:lnTo>
                  <a:pt x="14" y="15"/>
                </a:lnTo>
                <a:lnTo>
                  <a:pt x="11" y="7"/>
                </a:lnTo>
                <a:lnTo>
                  <a:pt x="10" y="0"/>
                </a:lnTo>
                <a:lnTo>
                  <a:pt x="0" y="0"/>
                </a:lnTo>
                <a:lnTo>
                  <a:pt x="1" y="10"/>
                </a:lnTo>
                <a:lnTo>
                  <a:pt x="4" y="20"/>
                </a:lnTo>
                <a:lnTo>
                  <a:pt x="9" y="27"/>
                </a:lnTo>
                <a:lnTo>
                  <a:pt x="15" y="34"/>
                </a:lnTo>
                <a:lnTo>
                  <a:pt x="22" y="41"/>
                </a:lnTo>
                <a:lnTo>
                  <a:pt x="30" y="45"/>
                </a:lnTo>
                <a:lnTo>
                  <a:pt x="40" y="48"/>
                </a:lnTo>
                <a:lnTo>
                  <a:pt x="50" y="49"/>
                </a:lnTo>
                <a:lnTo>
                  <a:pt x="59" y="48"/>
                </a:lnTo>
                <a:lnTo>
                  <a:pt x="68" y="45"/>
                </a:lnTo>
                <a:lnTo>
                  <a:pt x="77" y="41"/>
                </a:lnTo>
                <a:lnTo>
                  <a:pt x="84" y="34"/>
                </a:lnTo>
                <a:lnTo>
                  <a:pt x="94" y="44"/>
                </a:lnTo>
                <a:lnTo>
                  <a:pt x="94" y="15"/>
                </a:lnTo>
                <a:lnTo>
                  <a:pt x="64" y="15"/>
                </a:lnTo>
                <a:lnTo>
                  <a:pt x="78" y="2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52" name="Freeform 1310">
            <a:extLst>
              <a:ext uri="{FF2B5EF4-FFF2-40B4-BE49-F238E27FC236}">
                <a16:creationId xmlns:a16="http://schemas.microsoft.com/office/drawing/2014/main" id="{90A64A1D-C207-4822-A396-7761FF7E501C}"/>
              </a:ext>
            </a:extLst>
          </p:cNvPr>
          <p:cNvSpPr>
            <a:spLocks/>
          </p:cNvSpPr>
          <p:nvPr/>
        </p:nvSpPr>
        <p:spPr bwMode="auto">
          <a:xfrm>
            <a:off x="4813301" y="5177367"/>
            <a:ext cx="38100" cy="38100"/>
          </a:xfrm>
          <a:custGeom>
            <a:avLst/>
            <a:gdLst>
              <a:gd name="T0" fmla="*/ 0 w 19"/>
              <a:gd name="T1" fmla="*/ 14051 h 20"/>
              <a:gd name="T2" fmla="*/ 0 w 19"/>
              <a:gd name="T3" fmla="*/ 14051 h 20"/>
              <a:gd name="T4" fmla="*/ 1479 w 19"/>
              <a:gd name="T5" fmla="*/ 19671 h 20"/>
              <a:gd name="T6" fmla="*/ 2958 w 19"/>
              <a:gd name="T7" fmla="*/ 23887 h 20"/>
              <a:gd name="T8" fmla="*/ 8874 w 19"/>
              <a:gd name="T9" fmla="*/ 25292 h 20"/>
              <a:gd name="T10" fmla="*/ 14791 w 19"/>
              <a:gd name="T11" fmla="*/ 28102 h 20"/>
              <a:gd name="T12" fmla="*/ 14791 w 19"/>
              <a:gd name="T13" fmla="*/ 28102 h 20"/>
              <a:gd name="T14" fmla="*/ 19228 w 19"/>
              <a:gd name="T15" fmla="*/ 25292 h 20"/>
              <a:gd name="T16" fmla="*/ 25144 w 19"/>
              <a:gd name="T17" fmla="*/ 23887 h 20"/>
              <a:gd name="T18" fmla="*/ 26623 w 19"/>
              <a:gd name="T19" fmla="*/ 19671 h 20"/>
              <a:gd name="T20" fmla="*/ 28102 w 19"/>
              <a:gd name="T21" fmla="*/ 14051 h 20"/>
              <a:gd name="T22" fmla="*/ 28102 w 19"/>
              <a:gd name="T23" fmla="*/ 14051 h 20"/>
              <a:gd name="T24" fmla="*/ 26623 w 19"/>
              <a:gd name="T25" fmla="*/ 8431 h 20"/>
              <a:gd name="T26" fmla="*/ 25144 w 19"/>
              <a:gd name="T27" fmla="*/ 2810 h 20"/>
              <a:gd name="T28" fmla="*/ 19228 w 19"/>
              <a:gd name="T29" fmla="*/ 1405 h 20"/>
              <a:gd name="T30" fmla="*/ 14791 w 19"/>
              <a:gd name="T31" fmla="*/ 0 h 20"/>
              <a:gd name="T32" fmla="*/ 14791 w 19"/>
              <a:gd name="T33" fmla="*/ 0 h 20"/>
              <a:gd name="T34" fmla="*/ 8874 w 19"/>
              <a:gd name="T35" fmla="*/ 1405 h 20"/>
              <a:gd name="T36" fmla="*/ 2958 w 19"/>
              <a:gd name="T37" fmla="*/ 2810 h 20"/>
              <a:gd name="T38" fmla="*/ 1479 w 19"/>
              <a:gd name="T39" fmla="*/ 8431 h 20"/>
              <a:gd name="T40" fmla="*/ 0 w 19"/>
              <a:gd name="T41" fmla="*/ 14051 h 20"/>
              <a:gd name="T42" fmla="*/ 0 w 19"/>
              <a:gd name="T43" fmla="*/ 14051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9" h="20">
                <a:moveTo>
                  <a:pt x="0" y="10"/>
                </a:moveTo>
                <a:lnTo>
                  <a:pt x="0" y="10"/>
                </a:lnTo>
                <a:lnTo>
                  <a:pt x="1" y="14"/>
                </a:lnTo>
                <a:lnTo>
                  <a:pt x="2" y="17"/>
                </a:lnTo>
                <a:lnTo>
                  <a:pt x="6" y="18"/>
                </a:lnTo>
                <a:lnTo>
                  <a:pt x="10" y="20"/>
                </a:lnTo>
                <a:lnTo>
                  <a:pt x="13" y="18"/>
                </a:lnTo>
                <a:lnTo>
                  <a:pt x="17" y="17"/>
                </a:lnTo>
                <a:lnTo>
                  <a:pt x="18" y="14"/>
                </a:lnTo>
                <a:lnTo>
                  <a:pt x="19" y="10"/>
                </a:lnTo>
                <a:lnTo>
                  <a:pt x="18" y="6"/>
                </a:lnTo>
                <a:lnTo>
                  <a:pt x="17" y="2"/>
                </a:lnTo>
                <a:lnTo>
                  <a:pt x="13" y="1"/>
                </a:lnTo>
                <a:lnTo>
                  <a:pt x="10" y="0"/>
                </a:lnTo>
                <a:lnTo>
                  <a:pt x="6" y="1"/>
                </a:lnTo>
                <a:lnTo>
                  <a:pt x="2" y="2"/>
                </a:lnTo>
                <a:lnTo>
                  <a:pt x="1" y="6"/>
                </a:lnTo>
                <a:lnTo>
                  <a:pt x="0"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53" name="Freeform 1311">
            <a:extLst>
              <a:ext uri="{FF2B5EF4-FFF2-40B4-BE49-F238E27FC236}">
                <a16:creationId xmlns:a16="http://schemas.microsoft.com/office/drawing/2014/main" id="{A2031D7F-6883-48E4-A0E0-1A89041292EA}"/>
              </a:ext>
            </a:extLst>
          </p:cNvPr>
          <p:cNvSpPr>
            <a:spLocks noEditPoints="1"/>
          </p:cNvSpPr>
          <p:nvPr/>
        </p:nvSpPr>
        <p:spPr bwMode="auto">
          <a:xfrm>
            <a:off x="797984" y="5583768"/>
            <a:ext cx="186267" cy="207433"/>
          </a:xfrm>
          <a:custGeom>
            <a:avLst/>
            <a:gdLst>
              <a:gd name="T0" fmla="*/ 44205 w 89"/>
              <a:gd name="T1" fmla="*/ 1561 h 99"/>
              <a:gd name="T2" fmla="*/ 12630 w 89"/>
              <a:gd name="T3" fmla="*/ 12490 h 99"/>
              <a:gd name="T4" fmla="*/ 0 w 89"/>
              <a:gd name="T5" fmla="*/ 31224 h 99"/>
              <a:gd name="T6" fmla="*/ 1579 w 89"/>
              <a:gd name="T7" fmla="*/ 131142 h 99"/>
              <a:gd name="T8" fmla="*/ 20524 w 89"/>
              <a:gd name="T9" fmla="*/ 146754 h 99"/>
              <a:gd name="T10" fmla="*/ 69465 w 89"/>
              <a:gd name="T11" fmla="*/ 154560 h 99"/>
              <a:gd name="T12" fmla="*/ 107354 w 89"/>
              <a:gd name="T13" fmla="*/ 149876 h 99"/>
              <a:gd name="T14" fmla="*/ 134193 w 89"/>
              <a:gd name="T15" fmla="*/ 137387 h 99"/>
              <a:gd name="T16" fmla="*/ 140508 w 89"/>
              <a:gd name="T17" fmla="*/ 31224 h 99"/>
              <a:gd name="T18" fmla="*/ 134193 w 89"/>
              <a:gd name="T19" fmla="*/ 17173 h 99"/>
              <a:gd name="T20" fmla="*/ 107354 w 89"/>
              <a:gd name="T21" fmla="*/ 4684 h 99"/>
              <a:gd name="T22" fmla="*/ 69465 w 89"/>
              <a:gd name="T23" fmla="*/ 0 h 99"/>
              <a:gd name="T24" fmla="*/ 93146 w 89"/>
              <a:gd name="T25" fmla="*/ 17173 h 99"/>
              <a:gd name="T26" fmla="*/ 124721 w 89"/>
              <a:gd name="T27" fmla="*/ 31224 h 99"/>
              <a:gd name="T28" fmla="*/ 110512 w 89"/>
              <a:gd name="T29" fmla="*/ 40592 h 99"/>
              <a:gd name="T30" fmla="*/ 69465 w 89"/>
              <a:gd name="T31" fmla="*/ 46836 h 99"/>
              <a:gd name="T32" fmla="*/ 18945 w 89"/>
              <a:gd name="T33" fmla="*/ 34347 h 99"/>
              <a:gd name="T34" fmla="*/ 18945 w 89"/>
              <a:gd name="T35" fmla="*/ 26541 h 99"/>
              <a:gd name="T36" fmla="*/ 69465 w 89"/>
              <a:gd name="T37" fmla="*/ 15612 h 99"/>
              <a:gd name="T38" fmla="*/ 69465 w 89"/>
              <a:gd name="T39" fmla="*/ 138948 h 99"/>
              <a:gd name="T40" fmla="*/ 18945 w 89"/>
              <a:gd name="T41" fmla="*/ 128019 h 99"/>
              <a:gd name="T42" fmla="*/ 15787 w 89"/>
              <a:gd name="T43" fmla="*/ 112407 h 99"/>
              <a:gd name="T44" fmla="*/ 53677 w 89"/>
              <a:gd name="T45" fmla="*/ 123336 h 99"/>
              <a:gd name="T46" fmla="*/ 85252 w 89"/>
              <a:gd name="T47" fmla="*/ 123336 h 99"/>
              <a:gd name="T48" fmla="*/ 124721 w 89"/>
              <a:gd name="T49" fmla="*/ 112407 h 99"/>
              <a:gd name="T50" fmla="*/ 119984 w 89"/>
              <a:gd name="T51" fmla="*/ 128019 h 99"/>
              <a:gd name="T52" fmla="*/ 69465 w 89"/>
              <a:gd name="T53" fmla="*/ 138948 h 99"/>
              <a:gd name="T54" fmla="*/ 69465 w 89"/>
              <a:gd name="T55" fmla="*/ 107724 h 99"/>
              <a:gd name="T56" fmla="*/ 18945 w 89"/>
              <a:gd name="T57" fmla="*/ 96795 h 99"/>
              <a:gd name="T58" fmla="*/ 15787 w 89"/>
              <a:gd name="T59" fmla="*/ 81183 h 99"/>
              <a:gd name="T60" fmla="*/ 53677 w 89"/>
              <a:gd name="T61" fmla="*/ 92112 h 99"/>
              <a:gd name="T62" fmla="*/ 85252 w 89"/>
              <a:gd name="T63" fmla="*/ 92112 h 99"/>
              <a:gd name="T64" fmla="*/ 124721 w 89"/>
              <a:gd name="T65" fmla="*/ 81183 h 99"/>
              <a:gd name="T66" fmla="*/ 119984 w 89"/>
              <a:gd name="T67" fmla="*/ 96795 h 99"/>
              <a:gd name="T68" fmla="*/ 69465 w 89"/>
              <a:gd name="T69" fmla="*/ 107724 h 99"/>
              <a:gd name="T70" fmla="*/ 69465 w 89"/>
              <a:gd name="T71" fmla="*/ 78061 h 99"/>
              <a:gd name="T72" fmla="*/ 18945 w 89"/>
              <a:gd name="T73" fmla="*/ 65571 h 99"/>
              <a:gd name="T74" fmla="*/ 15787 w 89"/>
              <a:gd name="T75" fmla="*/ 49959 h 99"/>
              <a:gd name="T76" fmla="*/ 53677 w 89"/>
              <a:gd name="T77" fmla="*/ 62448 h 99"/>
              <a:gd name="T78" fmla="*/ 85252 w 89"/>
              <a:gd name="T79" fmla="*/ 62448 h 99"/>
              <a:gd name="T80" fmla="*/ 124721 w 89"/>
              <a:gd name="T81" fmla="*/ 49959 h 99"/>
              <a:gd name="T82" fmla="*/ 119984 w 89"/>
              <a:gd name="T83" fmla="*/ 65571 h 99"/>
              <a:gd name="T84" fmla="*/ 69465 w 89"/>
              <a:gd name="T85" fmla="*/ 78061 h 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9" h="99">
                <a:moveTo>
                  <a:pt x="44" y="0"/>
                </a:moveTo>
                <a:lnTo>
                  <a:pt x="44" y="0"/>
                </a:lnTo>
                <a:lnTo>
                  <a:pt x="28" y="1"/>
                </a:lnTo>
                <a:lnTo>
                  <a:pt x="21" y="3"/>
                </a:lnTo>
                <a:lnTo>
                  <a:pt x="13" y="5"/>
                </a:lnTo>
                <a:lnTo>
                  <a:pt x="8" y="8"/>
                </a:lnTo>
                <a:lnTo>
                  <a:pt x="3" y="11"/>
                </a:lnTo>
                <a:lnTo>
                  <a:pt x="1" y="15"/>
                </a:lnTo>
                <a:lnTo>
                  <a:pt x="0" y="20"/>
                </a:lnTo>
                <a:lnTo>
                  <a:pt x="0" y="79"/>
                </a:lnTo>
                <a:lnTo>
                  <a:pt x="1" y="84"/>
                </a:lnTo>
                <a:lnTo>
                  <a:pt x="3" y="88"/>
                </a:lnTo>
                <a:lnTo>
                  <a:pt x="8" y="91"/>
                </a:lnTo>
                <a:lnTo>
                  <a:pt x="13" y="94"/>
                </a:lnTo>
                <a:lnTo>
                  <a:pt x="21" y="96"/>
                </a:lnTo>
                <a:lnTo>
                  <a:pt x="28" y="98"/>
                </a:lnTo>
                <a:lnTo>
                  <a:pt x="44" y="99"/>
                </a:lnTo>
                <a:lnTo>
                  <a:pt x="60" y="98"/>
                </a:lnTo>
                <a:lnTo>
                  <a:pt x="68" y="96"/>
                </a:lnTo>
                <a:lnTo>
                  <a:pt x="75" y="94"/>
                </a:lnTo>
                <a:lnTo>
                  <a:pt x="80" y="91"/>
                </a:lnTo>
                <a:lnTo>
                  <a:pt x="85" y="88"/>
                </a:lnTo>
                <a:lnTo>
                  <a:pt x="87" y="84"/>
                </a:lnTo>
                <a:lnTo>
                  <a:pt x="89" y="79"/>
                </a:lnTo>
                <a:lnTo>
                  <a:pt x="89" y="20"/>
                </a:lnTo>
                <a:lnTo>
                  <a:pt x="87" y="15"/>
                </a:lnTo>
                <a:lnTo>
                  <a:pt x="85" y="11"/>
                </a:lnTo>
                <a:lnTo>
                  <a:pt x="80" y="8"/>
                </a:lnTo>
                <a:lnTo>
                  <a:pt x="75" y="5"/>
                </a:lnTo>
                <a:lnTo>
                  <a:pt x="68" y="3"/>
                </a:lnTo>
                <a:lnTo>
                  <a:pt x="60" y="1"/>
                </a:lnTo>
                <a:lnTo>
                  <a:pt x="44" y="0"/>
                </a:lnTo>
                <a:close/>
                <a:moveTo>
                  <a:pt x="44" y="10"/>
                </a:moveTo>
                <a:lnTo>
                  <a:pt x="44" y="10"/>
                </a:lnTo>
                <a:lnTo>
                  <a:pt x="59" y="11"/>
                </a:lnTo>
                <a:lnTo>
                  <a:pt x="70" y="14"/>
                </a:lnTo>
                <a:lnTo>
                  <a:pt x="76" y="17"/>
                </a:lnTo>
                <a:lnTo>
                  <a:pt x="79" y="20"/>
                </a:lnTo>
                <a:lnTo>
                  <a:pt x="76" y="22"/>
                </a:lnTo>
                <a:lnTo>
                  <a:pt x="70" y="26"/>
                </a:lnTo>
                <a:lnTo>
                  <a:pt x="59" y="29"/>
                </a:lnTo>
                <a:lnTo>
                  <a:pt x="44" y="30"/>
                </a:lnTo>
                <a:lnTo>
                  <a:pt x="29" y="29"/>
                </a:lnTo>
                <a:lnTo>
                  <a:pt x="18" y="26"/>
                </a:lnTo>
                <a:lnTo>
                  <a:pt x="12" y="22"/>
                </a:lnTo>
                <a:lnTo>
                  <a:pt x="10" y="20"/>
                </a:lnTo>
                <a:lnTo>
                  <a:pt x="12" y="17"/>
                </a:lnTo>
                <a:lnTo>
                  <a:pt x="18" y="14"/>
                </a:lnTo>
                <a:lnTo>
                  <a:pt x="29" y="11"/>
                </a:lnTo>
                <a:lnTo>
                  <a:pt x="44" y="10"/>
                </a:lnTo>
                <a:close/>
                <a:moveTo>
                  <a:pt x="44" y="89"/>
                </a:moveTo>
                <a:lnTo>
                  <a:pt x="44" y="89"/>
                </a:lnTo>
                <a:lnTo>
                  <a:pt x="29" y="88"/>
                </a:lnTo>
                <a:lnTo>
                  <a:pt x="18" y="85"/>
                </a:lnTo>
                <a:lnTo>
                  <a:pt x="12" y="82"/>
                </a:lnTo>
                <a:lnTo>
                  <a:pt x="10" y="79"/>
                </a:lnTo>
                <a:lnTo>
                  <a:pt x="10" y="72"/>
                </a:lnTo>
                <a:lnTo>
                  <a:pt x="17" y="75"/>
                </a:lnTo>
                <a:lnTo>
                  <a:pt x="26" y="78"/>
                </a:lnTo>
                <a:lnTo>
                  <a:pt x="34" y="79"/>
                </a:lnTo>
                <a:lnTo>
                  <a:pt x="44" y="79"/>
                </a:lnTo>
                <a:lnTo>
                  <a:pt x="54" y="79"/>
                </a:lnTo>
                <a:lnTo>
                  <a:pt x="63" y="78"/>
                </a:lnTo>
                <a:lnTo>
                  <a:pt x="71" y="75"/>
                </a:lnTo>
                <a:lnTo>
                  <a:pt x="79" y="72"/>
                </a:lnTo>
                <a:lnTo>
                  <a:pt x="79" y="79"/>
                </a:lnTo>
                <a:lnTo>
                  <a:pt x="76" y="82"/>
                </a:lnTo>
                <a:lnTo>
                  <a:pt x="70" y="85"/>
                </a:lnTo>
                <a:lnTo>
                  <a:pt x="59" y="88"/>
                </a:lnTo>
                <a:lnTo>
                  <a:pt x="44" y="89"/>
                </a:lnTo>
                <a:close/>
                <a:moveTo>
                  <a:pt x="44" y="69"/>
                </a:moveTo>
                <a:lnTo>
                  <a:pt x="44" y="69"/>
                </a:lnTo>
                <a:lnTo>
                  <a:pt x="29" y="68"/>
                </a:lnTo>
                <a:lnTo>
                  <a:pt x="18" y="66"/>
                </a:lnTo>
                <a:lnTo>
                  <a:pt x="12" y="62"/>
                </a:lnTo>
                <a:lnTo>
                  <a:pt x="10" y="59"/>
                </a:lnTo>
                <a:lnTo>
                  <a:pt x="10" y="52"/>
                </a:lnTo>
                <a:lnTo>
                  <a:pt x="17" y="56"/>
                </a:lnTo>
                <a:lnTo>
                  <a:pt x="26" y="58"/>
                </a:lnTo>
                <a:lnTo>
                  <a:pt x="34" y="59"/>
                </a:lnTo>
                <a:lnTo>
                  <a:pt x="44" y="59"/>
                </a:lnTo>
                <a:lnTo>
                  <a:pt x="54" y="59"/>
                </a:lnTo>
                <a:lnTo>
                  <a:pt x="63" y="58"/>
                </a:lnTo>
                <a:lnTo>
                  <a:pt x="71" y="56"/>
                </a:lnTo>
                <a:lnTo>
                  <a:pt x="79" y="52"/>
                </a:lnTo>
                <a:lnTo>
                  <a:pt x="79" y="59"/>
                </a:lnTo>
                <a:lnTo>
                  <a:pt x="76" y="62"/>
                </a:lnTo>
                <a:lnTo>
                  <a:pt x="70" y="66"/>
                </a:lnTo>
                <a:lnTo>
                  <a:pt x="59" y="68"/>
                </a:lnTo>
                <a:lnTo>
                  <a:pt x="44" y="69"/>
                </a:lnTo>
                <a:close/>
                <a:moveTo>
                  <a:pt x="44" y="50"/>
                </a:moveTo>
                <a:lnTo>
                  <a:pt x="44" y="50"/>
                </a:lnTo>
                <a:lnTo>
                  <a:pt x="29" y="48"/>
                </a:lnTo>
                <a:lnTo>
                  <a:pt x="18" y="46"/>
                </a:lnTo>
                <a:lnTo>
                  <a:pt x="12" y="42"/>
                </a:lnTo>
                <a:lnTo>
                  <a:pt x="10" y="40"/>
                </a:lnTo>
                <a:lnTo>
                  <a:pt x="10" y="32"/>
                </a:lnTo>
                <a:lnTo>
                  <a:pt x="17" y="36"/>
                </a:lnTo>
                <a:lnTo>
                  <a:pt x="26" y="38"/>
                </a:lnTo>
                <a:lnTo>
                  <a:pt x="34" y="40"/>
                </a:lnTo>
                <a:lnTo>
                  <a:pt x="44" y="40"/>
                </a:lnTo>
                <a:lnTo>
                  <a:pt x="54" y="40"/>
                </a:lnTo>
                <a:lnTo>
                  <a:pt x="63" y="38"/>
                </a:lnTo>
                <a:lnTo>
                  <a:pt x="71" y="36"/>
                </a:lnTo>
                <a:lnTo>
                  <a:pt x="79" y="32"/>
                </a:lnTo>
                <a:lnTo>
                  <a:pt x="79" y="40"/>
                </a:lnTo>
                <a:lnTo>
                  <a:pt x="76" y="42"/>
                </a:lnTo>
                <a:lnTo>
                  <a:pt x="70" y="46"/>
                </a:lnTo>
                <a:lnTo>
                  <a:pt x="59" y="48"/>
                </a:lnTo>
                <a:lnTo>
                  <a:pt x="44" y="5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54" name="Freeform 1312">
            <a:extLst>
              <a:ext uri="{FF2B5EF4-FFF2-40B4-BE49-F238E27FC236}">
                <a16:creationId xmlns:a16="http://schemas.microsoft.com/office/drawing/2014/main" id="{D6AFA1DF-EB6A-440D-B7AA-07641F4770EC}"/>
              </a:ext>
            </a:extLst>
          </p:cNvPr>
          <p:cNvSpPr>
            <a:spLocks noEditPoints="1"/>
          </p:cNvSpPr>
          <p:nvPr/>
        </p:nvSpPr>
        <p:spPr bwMode="auto">
          <a:xfrm>
            <a:off x="1259418" y="5564718"/>
            <a:ext cx="188383" cy="207433"/>
          </a:xfrm>
          <a:custGeom>
            <a:avLst/>
            <a:gdLst>
              <a:gd name="T0" fmla="*/ 85252 w 89"/>
              <a:gd name="T1" fmla="*/ 138948 h 99"/>
              <a:gd name="T2" fmla="*/ 69465 w 89"/>
              <a:gd name="T3" fmla="*/ 138948 h 99"/>
              <a:gd name="T4" fmla="*/ 28417 w 89"/>
              <a:gd name="T5" fmla="*/ 132703 h 99"/>
              <a:gd name="T6" fmla="*/ 15787 w 89"/>
              <a:gd name="T7" fmla="*/ 123336 h 99"/>
              <a:gd name="T8" fmla="*/ 15787 w 89"/>
              <a:gd name="T9" fmla="*/ 112407 h 99"/>
              <a:gd name="T10" fmla="*/ 41047 w 89"/>
              <a:gd name="T11" fmla="*/ 121775 h 99"/>
              <a:gd name="T12" fmla="*/ 69465 w 89"/>
              <a:gd name="T13" fmla="*/ 123336 h 99"/>
              <a:gd name="T14" fmla="*/ 85252 w 89"/>
              <a:gd name="T15" fmla="*/ 123336 h 99"/>
              <a:gd name="T16" fmla="*/ 85252 w 89"/>
              <a:gd name="T17" fmla="*/ 107724 h 99"/>
              <a:gd name="T18" fmla="*/ 69465 w 89"/>
              <a:gd name="T19" fmla="*/ 107724 h 99"/>
              <a:gd name="T20" fmla="*/ 28417 w 89"/>
              <a:gd name="T21" fmla="*/ 103040 h 99"/>
              <a:gd name="T22" fmla="*/ 15787 w 89"/>
              <a:gd name="T23" fmla="*/ 93673 h 99"/>
              <a:gd name="T24" fmla="*/ 15787 w 89"/>
              <a:gd name="T25" fmla="*/ 81183 h 99"/>
              <a:gd name="T26" fmla="*/ 41047 w 89"/>
              <a:gd name="T27" fmla="*/ 90550 h 99"/>
              <a:gd name="T28" fmla="*/ 69465 w 89"/>
              <a:gd name="T29" fmla="*/ 93673 h 99"/>
              <a:gd name="T30" fmla="*/ 85252 w 89"/>
              <a:gd name="T31" fmla="*/ 93673 h 99"/>
              <a:gd name="T32" fmla="*/ 101039 w 89"/>
              <a:gd name="T33" fmla="*/ 73377 h 99"/>
              <a:gd name="T34" fmla="*/ 86831 w 89"/>
              <a:gd name="T35" fmla="*/ 78061 h 99"/>
              <a:gd name="T36" fmla="*/ 69465 w 89"/>
              <a:gd name="T37" fmla="*/ 78061 h 99"/>
              <a:gd name="T38" fmla="*/ 28417 w 89"/>
              <a:gd name="T39" fmla="*/ 71816 h 99"/>
              <a:gd name="T40" fmla="*/ 15787 w 89"/>
              <a:gd name="T41" fmla="*/ 62448 h 99"/>
              <a:gd name="T42" fmla="*/ 15787 w 89"/>
              <a:gd name="T43" fmla="*/ 49959 h 99"/>
              <a:gd name="T44" fmla="*/ 41047 w 89"/>
              <a:gd name="T45" fmla="*/ 60887 h 99"/>
              <a:gd name="T46" fmla="*/ 69465 w 89"/>
              <a:gd name="T47" fmla="*/ 62448 h 99"/>
              <a:gd name="T48" fmla="*/ 85252 w 89"/>
              <a:gd name="T49" fmla="*/ 62448 h 99"/>
              <a:gd name="T50" fmla="*/ 112091 w 89"/>
              <a:gd name="T51" fmla="*/ 56204 h 99"/>
              <a:gd name="T52" fmla="*/ 124721 w 89"/>
              <a:gd name="T53" fmla="*/ 70255 h 99"/>
              <a:gd name="T54" fmla="*/ 140508 w 89"/>
              <a:gd name="T55" fmla="*/ 31224 h 99"/>
              <a:gd name="T56" fmla="*/ 137351 w 89"/>
              <a:gd name="T57" fmla="*/ 23418 h 99"/>
              <a:gd name="T58" fmla="*/ 126299 w 89"/>
              <a:gd name="T59" fmla="*/ 12490 h 99"/>
              <a:gd name="T60" fmla="*/ 107354 w 89"/>
              <a:gd name="T61" fmla="*/ 4684 h 99"/>
              <a:gd name="T62" fmla="*/ 69465 w 89"/>
              <a:gd name="T63" fmla="*/ 0 h 99"/>
              <a:gd name="T64" fmla="*/ 44205 w 89"/>
              <a:gd name="T65" fmla="*/ 3122 h 99"/>
              <a:gd name="T66" fmla="*/ 20524 w 89"/>
              <a:gd name="T67" fmla="*/ 7806 h 99"/>
              <a:gd name="T68" fmla="*/ 4736 w 89"/>
              <a:gd name="T69" fmla="*/ 17173 h 99"/>
              <a:gd name="T70" fmla="*/ 0 w 89"/>
              <a:gd name="T71" fmla="*/ 31224 h 99"/>
              <a:gd name="T72" fmla="*/ 0 w 89"/>
              <a:gd name="T73" fmla="*/ 123336 h 99"/>
              <a:gd name="T74" fmla="*/ 4736 w 89"/>
              <a:gd name="T75" fmla="*/ 137387 h 99"/>
              <a:gd name="T76" fmla="*/ 20524 w 89"/>
              <a:gd name="T77" fmla="*/ 146754 h 99"/>
              <a:gd name="T78" fmla="*/ 44205 w 89"/>
              <a:gd name="T79" fmla="*/ 152999 h 99"/>
              <a:gd name="T80" fmla="*/ 69465 w 89"/>
              <a:gd name="T81" fmla="*/ 154560 h 99"/>
              <a:gd name="T82" fmla="*/ 85252 w 89"/>
              <a:gd name="T83" fmla="*/ 138948 h 99"/>
              <a:gd name="T84" fmla="*/ 69465 w 89"/>
              <a:gd name="T85" fmla="*/ 15612 h 99"/>
              <a:gd name="T86" fmla="*/ 110512 w 89"/>
              <a:gd name="T87" fmla="*/ 21857 h 99"/>
              <a:gd name="T88" fmla="*/ 124721 w 89"/>
              <a:gd name="T89" fmla="*/ 31224 h 99"/>
              <a:gd name="T90" fmla="*/ 119984 w 89"/>
              <a:gd name="T91" fmla="*/ 35908 h 99"/>
              <a:gd name="T92" fmla="*/ 93146 w 89"/>
              <a:gd name="T93" fmla="*/ 45275 h 99"/>
              <a:gd name="T94" fmla="*/ 69465 w 89"/>
              <a:gd name="T95" fmla="*/ 46836 h 99"/>
              <a:gd name="T96" fmla="*/ 28417 w 89"/>
              <a:gd name="T97" fmla="*/ 40592 h 99"/>
              <a:gd name="T98" fmla="*/ 15787 w 89"/>
              <a:gd name="T99" fmla="*/ 31224 h 99"/>
              <a:gd name="T100" fmla="*/ 18945 w 89"/>
              <a:gd name="T101" fmla="*/ 28102 h 99"/>
              <a:gd name="T102" fmla="*/ 45784 w 89"/>
              <a:gd name="T103" fmla="*/ 17173 h 99"/>
              <a:gd name="T104" fmla="*/ 69465 w 89"/>
              <a:gd name="T105" fmla="*/ 15612 h 9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9" h="99">
                <a:moveTo>
                  <a:pt x="54" y="89"/>
                </a:moveTo>
                <a:lnTo>
                  <a:pt x="54" y="89"/>
                </a:lnTo>
                <a:lnTo>
                  <a:pt x="44" y="89"/>
                </a:lnTo>
                <a:lnTo>
                  <a:pt x="29" y="88"/>
                </a:lnTo>
                <a:lnTo>
                  <a:pt x="18" y="85"/>
                </a:lnTo>
                <a:lnTo>
                  <a:pt x="12" y="82"/>
                </a:lnTo>
                <a:lnTo>
                  <a:pt x="10" y="79"/>
                </a:lnTo>
                <a:lnTo>
                  <a:pt x="10" y="72"/>
                </a:lnTo>
                <a:lnTo>
                  <a:pt x="17" y="76"/>
                </a:lnTo>
                <a:lnTo>
                  <a:pt x="26" y="78"/>
                </a:lnTo>
                <a:lnTo>
                  <a:pt x="34" y="79"/>
                </a:lnTo>
                <a:lnTo>
                  <a:pt x="44" y="79"/>
                </a:lnTo>
                <a:lnTo>
                  <a:pt x="54" y="79"/>
                </a:lnTo>
                <a:lnTo>
                  <a:pt x="54" y="69"/>
                </a:lnTo>
                <a:lnTo>
                  <a:pt x="44" y="69"/>
                </a:lnTo>
                <a:lnTo>
                  <a:pt x="29" y="68"/>
                </a:lnTo>
                <a:lnTo>
                  <a:pt x="18" y="66"/>
                </a:lnTo>
                <a:lnTo>
                  <a:pt x="12" y="62"/>
                </a:lnTo>
                <a:lnTo>
                  <a:pt x="10" y="60"/>
                </a:lnTo>
                <a:lnTo>
                  <a:pt x="10" y="52"/>
                </a:lnTo>
                <a:lnTo>
                  <a:pt x="17" y="56"/>
                </a:lnTo>
                <a:lnTo>
                  <a:pt x="26" y="58"/>
                </a:lnTo>
                <a:lnTo>
                  <a:pt x="34" y="60"/>
                </a:lnTo>
                <a:lnTo>
                  <a:pt x="44" y="60"/>
                </a:lnTo>
                <a:lnTo>
                  <a:pt x="54" y="60"/>
                </a:lnTo>
                <a:lnTo>
                  <a:pt x="64" y="57"/>
                </a:lnTo>
                <a:lnTo>
                  <a:pt x="64" y="47"/>
                </a:lnTo>
                <a:lnTo>
                  <a:pt x="55" y="50"/>
                </a:lnTo>
                <a:lnTo>
                  <a:pt x="44" y="50"/>
                </a:lnTo>
                <a:lnTo>
                  <a:pt x="29" y="48"/>
                </a:lnTo>
                <a:lnTo>
                  <a:pt x="18" y="46"/>
                </a:lnTo>
                <a:lnTo>
                  <a:pt x="12" y="42"/>
                </a:lnTo>
                <a:lnTo>
                  <a:pt x="10" y="40"/>
                </a:lnTo>
                <a:lnTo>
                  <a:pt x="10" y="32"/>
                </a:lnTo>
                <a:lnTo>
                  <a:pt x="17" y="36"/>
                </a:lnTo>
                <a:lnTo>
                  <a:pt x="26" y="39"/>
                </a:lnTo>
                <a:lnTo>
                  <a:pt x="34" y="40"/>
                </a:lnTo>
                <a:lnTo>
                  <a:pt x="44" y="40"/>
                </a:lnTo>
                <a:lnTo>
                  <a:pt x="54" y="40"/>
                </a:lnTo>
                <a:lnTo>
                  <a:pt x="63" y="39"/>
                </a:lnTo>
                <a:lnTo>
                  <a:pt x="71" y="36"/>
                </a:lnTo>
                <a:lnTo>
                  <a:pt x="79" y="32"/>
                </a:lnTo>
                <a:lnTo>
                  <a:pt x="79" y="45"/>
                </a:lnTo>
                <a:lnTo>
                  <a:pt x="89" y="45"/>
                </a:lnTo>
                <a:lnTo>
                  <a:pt x="89" y="20"/>
                </a:lnTo>
                <a:lnTo>
                  <a:pt x="87" y="15"/>
                </a:lnTo>
                <a:lnTo>
                  <a:pt x="85" y="11"/>
                </a:lnTo>
                <a:lnTo>
                  <a:pt x="80" y="8"/>
                </a:lnTo>
                <a:lnTo>
                  <a:pt x="75" y="5"/>
                </a:lnTo>
                <a:lnTo>
                  <a:pt x="68" y="3"/>
                </a:lnTo>
                <a:lnTo>
                  <a:pt x="60" y="2"/>
                </a:lnTo>
                <a:lnTo>
                  <a:pt x="44" y="0"/>
                </a:lnTo>
                <a:lnTo>
                  <a:pt x="28" y="2"/>
                </a:lnTo>
                <a:lnTo>
                  <a:pt x="21" y="3"/>
                </a:lnTo>
                <a:lnTo>
                  <a:pt x="13" y="5"/>
                </a:lnTo>
                <a:lnTo>
                  <a:pt x="8" y="8"/>
                </a:lnTo>
                <a:lnTo>
                  <a:pt x="3" y="11"/>
                </a:lnTo>
                <a:lnTo>
                  <a:pt x="1" y="15"/>
                </a:lnTo>
                <a:lnTo>
                  <a:pt x="0" y="20"/>
                </a:lnTo>
                <a:lnTo>
                  <a:pt x="0" y="79"/>
                </a:lnTo>
                <a:lnTo>
                  <a:pt x="1" y="84"/>
                </a:lnTo>
                <a:lnTo>
                  <a:pt x="3" y="88"/>
                </a:lnTo>
                <a:lnTo>
                  <a:pt x="8" y="92"/>
                </a:lnTo>
                <a:lnTo>
                  <a:pt x="13" y="94"/>
                </a:lnTo>
                <a:lnTo>
                  <a:pt x="21" y="96"/>
                </a:lnTo>
                <a:lnTo>
                  <a:pt x="28" y="98"/>
                </a:lnTo>
                <a:lnTo>
                  <a:pt x="44" y="99"/>
                </a:lnTo>
                <a:lnTo>
                  <a:pt x="54" y="99"/>
                </a:lnTo>
                <a:lnTo>
                  <a:pt x="54" y="89"/>
                </a:lnTo>
                <a:close/>
                <a:moveTo>
                  <a:pt x="44" y="10"/>
                </a:moveTo>
                <a:lnTo>
                  <a:pt x="44" y="10"/>
                </a:lnTo>
                <a:lnTo>
                  <a:pt x="59" y="11"/>
                </a:lnTo>
                <a:lnTo>
                  <a:pt x="70" y="14"/>
                </a:lnTo>
                <a:lnTo>
                  <a:pt x="76" y="18"/>
                </a:lnTo>
                <a:lnTo>
                  <a:pt x="79" y="20"/>
                </a:lnTo>
                <a:lnTo>
                  <a:pt x="76" y="23"/>
                </a:lnTo>
                <a:lnTo>
                  <a:pt x="70" y="26"/>
                </a:lnTo>
                <a:lnTo>
                  <a:pt x="59" y="29"/>
                </a:lnTo>
                <a:lnTo>
                  <a:pt x="44" y="30"/>
                </a:lnTo>
                <a:lnTo>
                  <a:pt x="29" y="29"/>
                </a:lnTo>
                <a:lnTo>
                  <a:pt x="18" y="26"/>
                </a:lnTo>
                <a:lnTo>
                  <a:pt x="12" y="23"/>
                </a:lnTo>
                <a:lnTo>
                  <a:pt x="10" y="20"/>
                </a:lnTo>
                <a:lnTo>
                  <a:pt x="12" y="18"/>
                </a:lnTo>
                <a:lnTo>
                  <a:pt x="18" y="14"/>
                </a:lnTo>
                <a:lnTo>
                  <a:pt x="29" y="11"/>
                </a:lnTo>
                <a:lnTo>
                  <a:pt x="44"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55" name="Freeform 1313">
            <a:extLst>
              <a:ext uri="{FF2B5EF4-FFF2-40B4-BE49-F238E27FC236}">
                <a16:creationId xmlns:a16="http://schemas.microsoft.com/office/drawing/2014/main" id="{CB862634-2389-4908-8CEE-F0E00521EE90}"/>
              </a:ext>
            </a:extLst>
          </p:cNvPr>
          <p:cNvSpPr>
            <a:spLocks/>
          </p:cNvSpPr>
          <p:nvPr/>
        </p:nvSpPr>
        <p:spPr bwMode="auto">
          <a:xfrm>
            <a:off x="1403352" y="5676900"/>
            <a:ext cx="80433" cy="44451"/>
          </a:xfrm>
          <a:custGeom>
            <a:avLst/>
            <a:gdLst>
              <a:gd name="T0" fmla="*/ 31225 w 39"/>
              <a:gd name="T1" fmla="*/ 15531 h 19"/>
              <a:gd name="T2" fmla="*/ 31225 w 39"/>
              <a:gd name="T3" fmla="*/ 15531 h 19"/>
              <a:gd name="T4" fmla="*/ 35908 w 39"/>
              <a:gd name="T5" fmla="*/ 18982 h 19"/>
              <a:gd name="T6" fmla="*/ 42153 w 39"/>
              <a:gd name="T7" fmla="*/ 20708 h 19"/>
              <a:gd name="T8" fmla="*/ 43714 w 39"/>
              <a:gd name="T9" fmla="*/ 27610 h 19"/>
              <a:gd name="T10" fmla="*/ 45276 w 39"/>
              <a:gd name="T11" fmla="*/ 32787 h 19"/>
              <a:gd name="T12" fmla="*/ 60888 w 39"/>
              <a:gd name="T13" fmla="*/ 32787 h 19"/>
              <a:gd name="T14" fmla="*/ 60888 w 39"/>
              <a:gd name="T15" fmla="*/ 32787 h 19"/>
              <a:gd name="T16" fmla="*/ 60888 w 39"/>
              <a:gd name="T17" fmla="*/ 27610 h 19"/>
              <a:gd name="T18" fmla="*/ 59327 w 39"/>
              <a:gd name="T19" fmla="*/ 20708 h 19"/>
              <a:gd name="T20" fmla="*/ 51521 w 39"/>
              <a:gd name="T21" fmla="*/ 10354 h 19"/>
              <a:gd name="T22" fmla="*/ 42153 w 39"/>
              <a:gd name="T23" fmla="*/ 1726 h 19"/>
              <a:gd name="T24" fmla="*/ 35908 w 39"/>
              <a:gd name="T25" fmla="*/ 0 h 19"/>
              <a:gd name="T26" fmla="*/ 31225 w 39"/>
              <a:gd name="T27" fmla="*/ 0 h 19"/>
              <a:gd name="T28" fmla="*/ 31225 w 39"/>
              <a:gd name="T29" fmla="*/ 0 h 19"/>
              <a:gd name="T30" fmla="*/ 24980 w 39"/>
              <a:gd name="T31" fmla="*/ 0 h 19"/>
              <a:gd name="T32" fmla="*/ 18735 w 39"/>
              <a:gd name="T33" fmla="*/ 1726 h 19"/>
              <a:gd name="T34" fmla="*/ 9367 w 39"/>
              <a:gd name="T35" fmla="*/ 10354 h 19"/>
              <a:gd name="T36" fmla="*/ 1561 w 39"/>
              <a:gd name="T37" fmla="*/ 20708 h 19"/>
              <a:gd name="T38" fmla="*/ 0 w 39"/>
              <a:gd name="T39" fmla="*/ 27610 h 19"/>
              <a:gd name="T40" fmla="*/ 0 w 39"/>
              <a:gd name="T41" fmla="*/ 32787 h 19"/>
              <a:gd name="T42" fmla="*/ 15612 w 39"/>
              <a:gd name="T43" fmla="*/ 32787 h 19"/>
              <a:gd name="T44" fmla="*/ 15612 w 39"/>
              <a:gd name="T45" fmla="*/ 32787 h 19"/>
              <a:gd name="T46" fmla="*/ 17174 w 39"/>
              <a:gd name="T47" fmla="*/ 27610 h 19"/>
              <a:gd name="T48" fmla="*/ 18735 w 39"/>
              <a:gd name="T49" fmla="*/ 20708 h 19"/>
              <a:gd name="T50" fmla="*/ 24980 w 39"/>
              <a:gd name="T51" fmla="*/ 18982 h 19"/>
              <a:gd name="T52" fmla="*/ 31225 w 39"/>
              <a:gd name="T53" fmla="*/ 15531 h 19"/>
              <a:gd name="T54" fmla="*/ 31225 w 39"/>
              <a:gd name="T55" fmla="*/ 15531 h 1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9" h="19">
                <a:moveTo>
                  <a:pt x="20" y="9"/>
                </a:moveTo>
                <a:lnTo>
                  <a:pt x="20" y="9"/>
                </a:lnTo>
                <a:lnTo>
                  <a:pt x="23" y="11"/>
                </a:lnTo>
                <a:lnTo>
                  <a:pt x="27" y="12"/>
                </a:lnTo>
                <a:lnTo>
                  <a:pt x="28" y="16"/>
                </a:lnTo>
                <a:lnTo>
                  <a:pt x="29" y="19"/>
                </a:lnTo>
                <a:lnTo>
                  <a:pt x="39" y="19"/>
                </a:lnTo>
                <a:lnTo>
                  <a:pt x="39" y="16"/>
                </a:lnTo>
                <a:lnTo>
                  <a:pt x="38" y="12"/>
                </a:lnTo>
                <a:lnTo>
                  <a:pt x="33" y="6"/>
                </a:lnTo>
                <a:lnTo>
                  <a:pt x="27" y="1"/>
                </a:lnTo>
                <a:lnTo>
                  <a:pt x="23" y="0"/>
                </a:lnTo>
                <a:lnTo>
                  <a:pt x="20" y="0"/>
                </a:lnTo>
                <a:lnTo>
                  <a:pt x="16" y="0"/>
                </a:lnTo>
                <a:lnTo>
                  <a:pt x="12" y="1"/>
                </a:lnTo>
                <a:lnTo>
                  <a:pt x="6" y="6"/>
                </a:lnTo>
                <a:lnTo>
                  <a:pt x="1" y="12"/>
                </a:lnTo>
                <a:lnTo>
                  <a:pt x="0" y="16"/>
                </a:lnTo>
                <a:lnTo>
                  <a:pt x="0" y="19"/>
                </a:lnTo>
                <a:lnTo>
                  <a:pt x="10" y="19"/>
                </a:lnTo>
                <a:lnTo>
                  <a:pt x="11" y="16"/>
                </a:lnTo>
                <a:lnTo>
                  <a:pt x="12" y="12"/>
                </a:lnTo>
                <a:lnTo>
                  <a:pt x="16" y="11"/>
                </a:lnTo>
                <a:lnTo>
                  <a:pt x="20" y="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56" name="Freeform 1314">
            <a:extLst>
              <a:ext uri="{FF2B5EF4-FFF2-40B4-BE49-F238E27FC236}">
                <a16:creationId xmlns:a16="http://schemas.microsoft.com/office/drawing/2014/main" id="{9A5FA8A4-153C-4F96-B3A3-6F33FD97236B}"/>
              </a:ext>
            </a:extLst>
          </p:cNvPr>
          <p:cNvSpPr>
            <a:spLocks noEditPoints="1"/>
          </p:cNvSpPr>
          <p:nvPr/>
        </p:nvSpPr>
        <p:spPr bwMode="auto">
          <a:xfrm>
            <a:off x="1384300" y="5727700"/>
            <a:ext cx="118533" cy="86784"/>
          </a:xfrm>
          <a:custGeom>
            <a:avLst/>
            <a:gdLst>
              <a:gd name="T0" fmla="*/ 88990 w 59"/>
              <a:gd name="T1" fmla="*/ 16393 h 40"/>
              <a:gd name="T2" fmla="*/ 88990 w 59"/>
              <a:gd name="T3" fmla="*/ 0 h 40"/>
              <a:gd name="T4" fmla="*/ 66365 w 59"/>
              <a:gd name="T5" fmla="*/ 0 h 40"/>
              <a:gd name="T6" fmla="*/ 22625 w 59"/>
              <a:gd name="T7" fmla="*/ 0 h 40"/>
              <a:gd name="T8" fmla="*/ 0 w 59"/>
              <a:gd name="T9" fmla="*/ 0 h 40"/>
              <a:gd name="T10" fmla="*/ 0 w 59"/>
              <a:gd name="T11" fmla="*/ 16393 h 40"/>
              <a:gd name="T12" fmla="*/ 15083 w 59"/>
              <a:gd name="T13" fmla="*/ 16393 h 40"/>
              <a:gd name="T14" fmla="*/ 15083 w 59"/>
              <a:gd name="T15" fmla="*/ 24589 h 40"/>
              <a:gd name="T16" fmla="*/ 0 w 59"/>
              <a:gd name="T17" fmla="*/ 24589 h 40"/>
              <a:gd name="T18" fmla="*/ 0 w 59"/>
              <a:gd name="T19" fmla="*/ 40982 h 40"/>
              <a:gd name="T20" fmla="*/ 15083 w 59"/>
              <a:gd name="T21" fmla="*/ 40982 h 40"/>
              <a:gd name="T22" fmla="*/ 15083 w 59"/>
              <a:gd name="T23" fmla="*/ 40982 h 40"/>
              <a:gd name="T24" fmla="*/ 15083 w 59"/>
              <a:gd name="T25" fmla="*/ 44260 h 40"/>
              <a:gd name="T26" fmla="*/ 18100 w 59"/>
              <a:gd name="T27" fmla="*/ 47539 h 40"/>
              <a:gd name="T28" fmla="*/ 40724 w 59"/>
              <a:gd name="T29" fmla="*/ 62292 h 40"/>
              <a:gd name="T30" fmla="*/ 40724 w 59"/>
              <a:gd name="T31" fmla="*/ 62292 h 40"/>
              <a:gd name="T32" fmla="*/ 45249 w 59"/>
              <a:gd name="T33" fmla="*/ 65571 h 40"/>
              <a:gd name="T34" fmla="*/ 45249 w 59"/>
              <a:gd name="T35" fmla="*/ 65571 h 40"/>
              <a:gd name="T36" fmla="*/ 48266 w 59"/>
              <a:gd name="T37" fmla="*/ 62292 h 40"/>
              <a:gd name="T38" fmla="*/ 70890 w 59"/>
              <a:gd name="T39" fmla="*/ 47539 h 40"/>
              <a:gd name="T40" fmla="*/ 70890 w 59"/>
              <a:gd name="T41" fmla="*/ 47539 h 40"/>
              <a:gd name="T42" fmla="*/ 73907 w 59"/>
              <a:gd name="T43" fmla="*/ 44260 h 40"/>
              <a:gd name="T44" fmla="*/ 73907 w 59"/>
              <a:gd name="T45" fmla="*/ 40982 h 40"/>
              <a:gd name="T46" fmla="*/ 88990 w 59"/>
              <a:gd name="T47" fmla="*/ 40982 h 40"/>
              <a:gd name="T48" fmla="*/ 88990 w 59"/>
              <a:gd name="T49" fmla="*/ 24589 h 40"/>
              <a:gd name="T50" fmla="*/ 73907 w 59"/>
              <a:gd name="T51" fmla="*/ 24589 h 40"/>
              <a:gd name="T52" fmla="*/ 73907 w 59"/>
              <a:gd name="T53" fmla="*/ 16393 h 40"/>
              <a:gd name="T54" fmla="*/ 88990 w 59"/>
              <a:gd name="T55" fmla="*/ 16393 h 40"/>
              <a:gd name="T56" fmla="*/ 58824 w 59"/>
              <a:gd name="T57" fmla="*/ 36064 h 40"/>
              <a:gd name="T58" fmla="*/ 45249 w 59"/>
              <a:gd name="T59" fmla="*/ 47539 h 40"/>
              <a:gd name="T60" fmla="*/ 30166 w 59"/>
              <a:gd name="T61" fmla="*/ 36064 h 40"/>
              <a:gd name="T62" fmla="*/ 30166 w 59"/>
              <a:gd name="T63" fmla="*/ 16393 h 40"/>
              <a:gd name="T64" fmla="*/ 58824 w 59"/>
              <a:gd name="T65" fmla="*/ 16393 h 40"/>
              <a:gd name="T66" fmla="*/ 58824 w 59"/>
              <a:gd name="T67" fmla="*/ 36064 h 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9" h="40">
                <a:moveTo>
                  <a:pt x="59" y="10"/>
                </a:moveTo>
                <a:lnTo>
                  <a:pt x="59" y="0"/>
                </a:lnTo>
                <a:lnTo>
                  <a:pt x="44" y="0"/>
                </a:lnTo>
                <a:lnTo>
                  <a:pt x="15" y="0"/>
                </a:lnTo>
                <a:lnTo>
                  <a:pt x="0" y="0"/>
                </a:lnTo>
                <a:lnTo>
                  <a:pt x="0" y="10"/>
                </a:lnTo>
                <a:lnTo>
                  <a:pt x="10" y="10"/>
                </a:lnTo>
                <a:lnTo>
                  <a:pt x="10" y="15"/>
                </a:lnTo>
                <a:lnTo>
                  <a:pt x="0" y="15"/>
                </a:lnTo>
                <a:lnTo>
                  <a:pt x="0" y="25"/>
                </a:lnTo>
                <a:lnTo>
                  <a:pt x="10" y="25"/>
                </a:lnTo>
                <a:lnTo>
                  <a:pt x="10" y="27"/>
                </a:lnTo>
                <a:lnTo>
                  <a:pt x="12" y="29"/>
                </a:lnTo>
                <a:lnTo>
                  <a:pt x="27" y="38"/>
                </a:lnTo>
                <a:lnTo>
                  <a:pt x="30" y="40"/>
                </a:lnTo>
                <a:lnTo>
                  <a:pt x="32" y="38"/>
                </a:lnTo>
                <a:lnTo>
                  <a:pt x="47" y="29"/>
                </a:lnTo>
                <a:lnTo>
                  <a:pt x="49" y="27"/>
                </a:lnTo>
                <a:lnTo>
                  <a:pt x="49" y="25"/>
                </a:lnTo>
                <a:lnTo>
                  <a:pt x="59" y="25"/>
                </a:lnTo>
                <a:lnTo>
                  <a:pt x="59" y="15"/>
                </a:lnTo>
                <a:lnTo>
                  <a:pt x="49" y="15"/>
                </a:lnTo>
                <a:lnTo>
                  <a:pt x="49" y="10"/>
                </a:lnTo>
                <a:lnTo>
                  <a:pt x="59" y="10"/>
                </a:lnTo>
                <a:close/>
                <a:moveTo>
                  <a:pt x="39" y="22"/>
                </a:moveTo>
                <a:lnTo>
                  <a:pt x="30" y="29"/>
                </a:lnTo>
                <a:lnTo>
                  <a:pt x="20" y="22"/>
                </a:lnTo>
                <a:lnTo>
                  <a:pt x="20" y="10"/>
                </a:lnTo>
                <a:lnTo>
                  <a:pt x="39" y="10"/>
                </a:lnTo>
                <a:lnTo>
                  <a:pt x="39" y="2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57" name="Freeform 1315">
            <a:extLst>
              <a:ext uri="{FF2B5EF4-FFF2-40B4-BE49-F238E27FC236}">
                <a16:creationId xmlns:a16="http://schemas.microsoft.com/office/drawing/2014/main" id="{49301293-9A32-4703-B41F-DBF0CE05056C}"/>
              </a:ext>
            </a:extLst>
          </p:cNvPr>
          <p:cNvSpPr>
            <a:spLocks noEditPoints="1"/>
          </p:cNvSpPr>
          <p:nvPr/>
        </p:nvSpPr>
        <p:spPr bwMode="auto">
          <a:xfrm>
            <a:off x="2738968" y="5564718"/>
            <a:ext cx="182033" cy="207433"/>
          </a:xfrm>
          <a:custGeom>
            <a:avLst/>
            <a:gdLst>
              <a:gd name="T0" fmla="*/ 97672 w 89"/>
              <a:gd name="T1" fmla="*/ 135825 h 99"/>
              <a:gd name="T2" fmla="*/ 68676 w 89"/>
              <a:gd name="T3" fmla="*/ 138948 h 99"/>
              <a:gd name="T4" fmla="*/ 45784 w 89"/>
              <a:gd name="T5" fmla="*/ 137387 h 99"/>
              <a:gd name="T6" fmla="*/ 18313 w 89"/>
              <a:gd name="T7" fmla="*/ 128019 h 99"/>
              <a:gd name="T8" fmla="*/ 15261 w 89"/>
              <a:gd name="T9" fmla="*/ 112407 h 99"/>
              <a:gd name="T10" fmla="*/ 25944 w 89"/>
              <a:gd name="T11" fmla="*/ 118652 h 99"/>
              <a:gd name="T12" fmla="*/ 53414 w 89"/>
              <a:gd name="T13" fmla="*/ 123336 h 99"/>
              <a:gd name="T14" fmla="*/ 68676 w 89"/>
              <a:gd name="T15" fmla="*/ 123336 h 99"/>
              <a:gd name="T16" fmla="*/ 96146 w 89"/>
              <a:gd name="T17" fmla="*/ 121775 h 99"/>
              <a:gd name="T18" fmla="*/ 120564 w 89"/>
              <a:gd name="T19" fmla="*/ 112407 h 99"/>
              <a:gd name="T20" fmla="*/ 135825 w 89"/>
              <a:gd name="T21" fmla="*/ 123336 h 99"/>
              <a:gd name="T22" fmla="*/ 135825 w 89"/>
              <a:gd name="T23" fmla="*/ 31224 h 99"/>
              <a:gd name="T24" fmla="*/ 129721 w 89"/>
              <a:gd name="T25" fmla="*/ 17173 h 99"/>
              <a:gd name="T26" fmla="*/ 114459 w 89"/>
              <a:gd name="T27" fmla="*/ 7806 h 99"/>
              <a:gd name="T28" fmla="*/ 93094 w 89"/>
              <a:gd name="T29" fmla="*/ 3122 h 99"/>
              <a:gd name="T30" fmla="*/ 68676 w 89"/>
              <a:gd name="T31" fmla="*/ 0 h 99"/>
              <a:gd name="T32" fmla="*/ 32049 w 89"/>
              <a:gd name="T33" fmla="*/ 4684 h 99"/>
              <a:gd name="T34" fmla="*/ 13735 w 89"/>
              <a:gd name="T35" fmla="*/ 12490 h 99"/>
              <a:gd name="T36" fmla="*/ 1526 w 89"/>
              <a:gd name="T37" fmla="*/ 23418 h 99"/>
              <a:gd name="T38" fmla="*/ 0 w 89"/>
              <a:gd name="T39" fmla="*/ 123336 h 99"/>
              <a:gd name="T40" fmla="*/ 1526 w 89"/>
              <a:gd name="T41" fmla="*/ 131142 h 99"/>
              <a:gd name="T42" fmla="*/ 13735 w 89"/>
              <a:gd name="T43" fmla="*/ 143632 h 99"/>
              <a:gd name="T44" fmla="*/ 32049 w 89"/>
              <a:gd name="T45" fmla="*/ 149876 h 99"/>
              <a:gd name="T46" fmla="*/ 68676 w 89"/>
              <a:gd name="T47" fmla="*/ 154560 h 99"/>
              <a:gd name="T48" fmla="*/ 82411 w 89"/>
              <a:gd name="T49" fmla="*/ 154560 h 99"/>
              <a:gd name="T50" fmla="*/ 97672 w 89"/>
              <a:gd name="T51" fmla="*/ 135825 h 99"/>
              <a:gd name="T52" fmla="*/ 68676 w 89"/>
              <a:gd name="T53" fmla="*/ 15612 h 99"/>
              <a:gd name="T54" fmla="*/ 106829 w 89"/>
              <a:gd name="T55" fmla="*/ 21857 h 99"/>
              <a:gd name="T56" fmla="*/ 120564 w 89"/>
              <a:gd name="T57" fmla="*/ 31224 h 99"/>
              <a:gd name="T58" fmla="*/ 117512 w 89"/>
              <a:gd name="T59" fmla="*/ 35908 h 99"/>
              <a:gd name="T60" fmla="*/ 90041 w 89"/>
              <a:gd name="T61" fmla="*/ 45275 h 99"/>
              <a:gd name="T62" fmla="*/ 68676 w 89"/>
              <a:gd name="T63" fmla="*/ 46836 h 99"/>
              <a:gd name="T64" fmla="*/ 28996 w 89"/>
              <a:gd name="T65" fmla="*/ 40592 h 99"/>
              <a:gd name="T66" fmla="*/ 15261 w 89"/>
              <a:gd name="T67" fmla="*/ 31224 h 99"/>
              <a:gd name="T68" fmla="*/ 18313 w 89"/>
              <a:gd name="T69" fmla="*/ 28102 h 99"/>
              <a:gd name="T70" fmla="*/ 45784 w 89"/>
              <a:gd name="T71" fmla="*/ 17173 h 99"/>
              <a:gd name="T72" fmla="*/ 68676 w 89"/>
              <a:gd name="T73" fmla="*/ 15612 h 99"/>
              <a:gd name="T74" fmla="*/ 15261 w 89"/>
              <a:gd name="T75" fmla="*/ 49959 h 99"/>
              <a:gd name="T76" fmla="*/ 39679 w 89"/>
              <a:gd name="T77" fmla="*/ 60887 h 99"/>
              <a:gd name="T78" fmla="*/ 68676 w 89"/>
              <a:gd name="T79" fmla="*/ 62448 h 99"/>
              <a:gd name="T80" fmla="*/ 82411 w 89"/>
              <a:gd name="T81" fmla="*/ 62448 h 99"/>
              <a:gd name="T82" fmla="*/ 109881 w 89"/>
              <a:gd name="T83" fmla="*/ 56204 h 99"/>
              <a:gd name="T84" fmla="*/ 120564 w 89"/>
              <a:gd name="T85" fmla="*/ 62448 h 99"/>
              <a:gd name="T86" fmla="*/ 117512 w 89"/>
              <a:gd name="T87" fmla="*/ 65571 h 99"/>
              <a:gd name="T88" fmla="*/ 90041 w 89"/>
              <a:gd name="T89" fmla="*/ 74938 h 99"/>
              <a:gd name="T90" fmla="*/ 68676 w 89"/>
              <a:gd name="T91" fmla="*/ 78061 h 99"/>
              <a:gd name="T92" fmla="*/ 28996 w 89"/>
              <a:gd name="T93" fmla="*/ 71816 h 99"/>
              <a:gd name="T94" fmla="*/ 15261 w 89"/>
              <a:gd name="T95" fmla="*/ 62448 h 99"/>
              <a:gd name="T96" fmla="*/ 15261 w 89"/>
              <a:gd name="T97" fmla="*/ 81183 h 99"/>
              <a:gd name="T98" fmla="*/ 25944 w 89"/>
              <a:gd name="T99" fmla="*/ 87428 h 99"/>
              <a:gd name="T100" fmla="*/ 53414 w 89"/>
              <a:gd name="T101" fmla="*/ 93673 h 99"/>
              <a:gd name="T102" fmla="*/ 68676 w 89"/>
              <a:gd name="T103" fmla="*/ 93673 h 99"/>
              <a:gd name="T104" fmla="*/ 96146 w 89"/>
              <a:gd name="T105" fmla="*/ 90550 h 99"/>
              <a:gd name="T106" fmla="*/ 120564 w 89"/>
              <a:gd name="T107" fmla="*/ 81183 h 99"/>
              <a:gd name="T108" fmla="*/ 120564 w 89"/>
              <a:gd name="T109" fmla="*/ 93673 h 99"/>
              <a:gd name="T110" fmla="*/ 106829 w 89"/>
              <a:gd name="T111" fmla="*/ 103040 h 99"/>
              <a:gd name="T112" fmla="*/ 68676 w 89"/>
              <a:gd name="T113" fmla="*/ 107724 h 99"/>
              <a:gd name="T114" fmla="*/ 45784 w 89"/>
              <a:gd name="T115" fmla="*/ 106162 h 99"/>
              <a:gd name="T116" fmla="*/ 18313 w 89"/>
              <a:gd name="T117" fmla="*/ 96795 h 99"/>
              <a:gd name="T118" fmla="*/ 15261 w 89"/>
              <a:gd name="T119" fmla="*/ 81183 h 9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89" h="99">
                <a:moveTo>
                  <a:pt x="64" y="87"/>
                </a:moveTo>
                <a:lnTo>
                  <a:pt x="64" y="87"/>
                </a:lnTo>
                <a:lnTo>
                  <a:pt x="56" y="89"/>
                </a:lnTo>
                <a:lnTo>
                  <a:pt x="45" y="89"/>
                </a:lnTo>
                <a:lnTo>
                  <a:pt x="30" y="88"/>
                </a:lnTo>
                <a:lnTo>
                  <a:pt x="19" y="85"/>
                </a:lnTo>
                <a:lnTo>
                  <a:pt x="12" y="82"/>
                </a:lnTo>
                <a:lnTo>
                  <a:pt x="10" y="79"/>
                </a:lnTo>
                <a:lnTo>
                  <a:pt x="10" y="72"/>
                </a:lnTo>
                <a:lnTo>
                  <a:pt x="17" y="76"/>
                </a:lnTo>
                <a:lnTo>
                  <a:pt x="26" y="78"/>
                </a:lnTo>
                <a:lnTo>
                  <a:pt x="35" y="79"/>
                </a:lnTo>
                <a:lnTo>
                  <a:pt x="45" y="79"/>
                </a:lnTo>
                <a:lnTo>
                  <a:pt x="54" y="79"/>
                </a:lnTo>
                <a:lnTo>
                  <a:pt x="63" y="78"/>
                </a:lnTo>
                <a:lnTo>
                  <a:pt x="72" y="76"/>
                </a:lnTo>
                <a:lnTo>
                  <a:pt x="79" y="72"/>
                </a:lnTo>
                <a:lnTo>
                  <a:pt x="79" y="79"/>
                </a:lnTo>
                <a:lnTo>
                  <a:pt x="89" y="79"/>
                </a:lnTo>
                <a:lnTo>
                  <a:pt x="89" y="20"/>
                </a:lnTo>
                <a:lnTo>
                  <a:pt x="88" y="15"/>
                </a:lnTo>
                <a:lnTo>
                  <a:pt x="85" y="11"/>
                </a:lnTo>
                <a:lnTo>
                  <a:pt x="80" y="8"/>
                </a:lnTo>
                <a:lnTo>
                  <a:pt x="75" y="5"/>
                </a:lnTo>
                <a:lnTo>
                  <a:pt x="68" y="3"/>
                </a:lnTo>
                <a:lnTo>
                  <a:pt x="61" y="2"/>
                </a:lnTo>
                <a:lnTo>
                  <a:pt x="45" y="0"/>
                </a:lnTo>
                <a:lnTo>
                  <a:pt x="29" y="2"/>
                </a:lnTo>
                <a:lnTo>
                  <a:pt x="21" y="3"/>
                </a:lnTo>
                <a:lnTo>
                  <a:pt x="14" y="5"/>
                </a:lnTo>
                <a:lnTo>
                  <a:pt x="9" y="8"/>
                </a:lnTo>
                <a:lnTo>
                  <a:pt x="4" y="11"/>
                </a:lnTo>
                <a:lnTo>
                  <a:pt x="1" y="15"/>
                </a:lnTo>
                <a:lnTo>
                  <a:pt x="0" y="20"/>
                </a:lnTo>
                <a:lnTo>
                  <a:pt x="0" y="79"/>
                </a:lnTo>
                <a:lnTo>
                  <a:pt x="1" y="84"/>
                </a:lnTo>
                <a:lnTo>
                  <a:pt x="4" y="88"/>
                </a:lnTo>
                <a:lnTo>
                  <a:pt x="9" y="92"/>
                </a:lnTo>
                <a:lnTo>
                  <a:pt x="14" y="94"/>
                </a:lnTo>
                <a:lnTo>
                  <a:pt x="21" y="96"/>
                </a:lnTo>
                <a:lnTo>
                  <a:pt x="29" y="98"/>
                </a:lnTo>
                <a:lnTo>
                  <a:pt x="45" y="99"/>
                </a:lnTo>
                <a:lnTo>
                  <a:pt x="54" y="99"/>
                </a:lnTo>
                <a:lnTo>
                  <a:pt x="64" y="96"/>
                </a:lnTo>
                <a:lnTo>
                  <a:pt x="64" y="87"/>
                </a:lnTo>
                <a:close/>
                <a:moveTo>
                  <a:pt x="45" y="10"/>
                </a:moveTo>
                <a:lnTo>
                  <a:pt x="45" y="10"/>
                </a:lnTo>
                <a:lnTo>
                  <a:pt x="59" y="11"/>
                </a:lnTo>
                <a:lnTo>
                  <a:pt x="70" y="14"/>
                </a:lnTo>
                <a:lnTo>
                  <a:pt x="77" y="18"/>
                </a:lnTo>
                <a:lnTo>
                  <a:pt x="79" y="20"/>
                </a:lnTo>
                <a:lnTo>
                  <a:pt x="77" y="23"/>
                </a:lnTo>
                <a:lnTo>
                  <a:pt x="70" y="26"/>
                </a:lnTo>
                <a:lnTo>
                  <a:pt x="59" y="29"/>
                </a:lnTo>
                <a:lnTo>
                  <a:pt x="45" y="30"/>
                </a:lnTo>
                <a:lnTo>
                  <a:pt x="30" y="29"/>
                </a:lnTo>
                <a:lnTo>
                  <a:pt x="19" y="26"/>
                </a:lnTo>
                <a:lnTo>
                  <a:pt x="12" y="23"/>
                </a:lnTo>
                <a:lnTo>
                  <a:pt x="10" y="20"/>
                </a:lnTo>
                <a:lnTo>
                  <a:pt x="12" y="18"/>
                </a:lnTo>
                <a:lnTo>
                  <a:pt x="19" y="14"/>
                </a:lnTo>
                <a:lnTo>
                  <a:pt x="30" y="11"/>
                </a:lnTo>
                <a:lnTo>
                  <a:pt x="45" y="10"/>
                </a:lnTo>
                <a:close/>
                <a:moveTo>
                  <a:pt x="10" y="32"/>
                </a:moveTo>
                <a:lnTo>
                  <a:pt x="10" y="32"/>
                </a:lnTo>
                <a:lnTo>
                  <a:pt x="17" y="36"/>
                </a:lnTo>
                <a:lnTo>
                  <a:pt x="26" y="39"/>
                </a:lnTo>
                <a:lnTo>
                  <a:pt x="35" y="40"/>
                </a:lnTo>
                <a:lnTo>
                  <a:pt x="45" y="40"/>
                </a:lnTo>
                <a:lnTo>
                  <a:pt x="54" y="40"/>
                </a:lnTo>
                <a:lnTo>
                  <a:pt x="63" y="39"/>
                </a:lnTo>
                <a:lnTo>
                  <a:pt x="72" y="36"/>
                </a:lnTo>
                <a:lnTo>
                  <a:pt x="79" y="32"/>
                </a:lnTo>
                <a:lnTo>
                  <a:pt x="79" y="40"/>
                </a:lnTo>
                <a:lnTo>
                  <a:pt x="77" y="42"/>
                </a:lnTo>
                <a:lnTo>
                  <a:pt x="70" y="46"/>
                </a:lnTo>
                <a:lnTo>
                  <a:pt x="59" y="48"/>
                </a:lnTo>
                <a:lnTo>
                  <a:pt x="45" y="50"/>
                </a:lnTo>
                <a:lnTo>
                  <a:pt x="30" y="48"/>
                </a:lnTo>
                <a:lnTo>
                  <a:pt x="19" y="46"/>
                </a:lnTo>
                <a:lnTo>
                  <a:pt x="12" y="42"/>
                </a:lnTo>
                <a:lnTo>
                  <a:pt x="10" y="40"/>
                </a:lnTo>
                <a:lnTo>
                  <a:pt x="10" y="32"/>
                </a:lnTo>
                <a:close/>
                <a:moveTo>
                  <a:pt x="10" y="52"/>
                </a:moveTo>
                <a:lnTo>
                  <a:pt x="10" y="52"/>
                </a:lnTo>
                <a:lnTo>
                  <a:pt x="17" y="56"/>
                </a:lnTo>
                <a:lnTo>
                  <a:pt x="26" y="58"/>
                </a:lnTo>
                <a:lnTo>
                  <a:pt x="35" y="60"/>
                </a:lnTo>
                <a:lnTo>
                  <a:pt x="45" y="60"/>
                </a:lnTo>
                <a:lnTo>
                  <a:pt x="54" y="60"/>
                </a:lnTo>
                <a:lnTo>
                  <a:pt x="63" y="58"/>
                </a:lnTo>
                <a:lnTo>
                  <a:pt x="72" y="56"/>
                </a:lnTo>
                <a:lnTo>
                  <a:pt x="79" y="52"/>
                </a:lnTo>
                <a:lnTo>
                  <a:pt x="79" y="60"/>
                </a:lnTo>
                <a:lnTo>
                  <a:pt x="77" y="62"/>
                </a:lnTo>
                <a:lnTo>
                  <a:pt x="70" y="66"/>
                </a:lnTo>
                <a:lnTo>
                  <a:pt x="59" y="68"/>
                </a:lnTo>
                <a:lnTo>
                  <a:pt x="45" y="69"/>
                </a:lnTo>
                <a:lnTo>
                  <a:pt x="30" y="68"/>
                </a:lnTo>
                <a:lnTo>
                  <a:pt x="19" y="66"/>
                </a:lnTo>
                <a:lnTo>
                  <a:pt x="12" y="62"/>
                </a:lnTo>
                <a:lnTo>
                  <a:pt x="10" y="60"/>
                </a:lnTo>
                <a:lnTo>
                  <a:pt x="10" y="5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58" name="Freeform 1316">
            <a:extLst>
              <a:ext uri="{FF2B5EF4-FFF2-40B4-BE49-F238E27FC236}">
                <a16:creationId xmlns:a16="http://schemas.microsoft.com/office/drawing/2014/main" id="{E92558FC-5105-4C7D-B308-FCE06BC80A84}"/>
              </a:ext>
            </a:extLst>
          </p:cNvPr>
          <p:cNvSpPr>
            <a:spLocks/>
          </p:cNvSpPr>
          <p:nvPr/>
        </p:nvSpPr>
        <p:spPr bwMode="auto">
          <a:xfrm>
            <a:off x="2882901" y="5734051"/>
            <a:ext cx="99484" cy="74083"/>
          </a:xfrm>
          <a:custGeom>
            <a:avLst/>
            <a:gdLst>
              <a:gd name="T0" fmla="*/ 30294 w 47"/>
              <a:gd name="T1" fmla="*/ 56203 h 36"/>
              <a:gd name="T2" fmla="*/ 0 w 47"/>
              <a:gd name="T3" fmla="*/ 28102 h 36"/>
              <a:gd name="T4" fmla="*/ 12755 w 47"/>
              <a:gd name="T5" fmla="*/ 15612 h 36"/>
              <a:gd name="T6" fmla="*/ 30294 w 47"/>
              <a:gd name="T7" fmla="*/ 32785 h 36"/>
              <a:gd name="T8" fmla="*/ 63776 w 47"/>
              <a:gd name="T9" fmla="*/ 0 h 36"/>
              <a:gd name="T10" fmla="*/ 74937 w 47"/>
              <a:gd name="T11" fmla="*/ 12490 h 36"/>
              <a:gd name="T12" fmla="*/ 30294 w 47"/>
              <a:gd name="T13" fmla="*/ 56203 h 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7" h="36">
                <a:moveTo>
                  <a:pt x="19" y="36"/>
                </a:moveTo>
                <a:lnTo>
                  <a:pt x="0" y="18"/>
                </a:lnTo>
                <a:lnTo>
                  <a:pt x="8" y="10"/>
                </a:lnTo>
                <a:lnTo>
                  <a:pt x="19" y="21"/>
                </a:lnTo>
                <a:lnTo>
                  <a:pt x="40" y="0"/>
                </a:lnTo>
                <a:lnTo>
                  <a:pt x="47" y="8"/>
                </a:lnTo>
                <a:lnTo>
                  <a:pt x="19" y="3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59" name="Freeform 1317">
            <a:extLst>
              <a:ext uri="{FF2B5EF4-FFF2-40B4-BE49-F238E27FC236}">
                <a16:creationId xmlns:a16="http://schemas.microsoft.com/office/drawing/2014/main" id="{0501F596-4DF7-4602-93FD-4E010DE34EB0}"/>
              </a:ext>
            </a:extLst>
          </p:cNvPr>
          <p:cNvSpPr>
            <a:spLocks noEditPoints="1"/>
          </p:cNvSpPr>
          <p:nvPr/>
        </p:nvSpPr>
        <p:spPr bwMode="auto">
          <a:xfrm>
            <a:off x="3232152" y="5564718"/>
            <a:ext cx="182033" cy="207433"/>
          </a:xfrm>
          <a:custGeom>
            <a:avLst/>
            <a:gdLst>
              <a:gd name="T0" fmla="*/ 135825 w 89"/>
              <a:gd name="T1" fmla="*/ 31224 h 99"/>
              <a:gd name="T2" fmla="*/ 134299 w 89"/>
              <a:gd name="T3" fmla="*/ 23418 h 99"/>
              <a:gd name="T4" fmla="*/ 122090 w 89"/>
              <a:gd name="T5" fmla="*/ 12490 h 99"/>
              <a:gd name="T6" fmla="*/ 103776 w 89"/>
              <a:gd name="T7" fmla="*/ 4684 h 99"/>
              <a:gd name="T8" fmla="*/ 67149 w 89"/>
              <a:gd name="T9" fmla="*/ 0 h 99"/>
              <a:gd name="T10" fmla="*/ 42731 w 89"/>
              <a:gd name="T11" fmla="*/ 3122 h 99"/>
              <a:gd name="T12" fmla="*/ 21366 w 89"/>
              <a:gd name="T13" fmla="*/ 7806 h 99"/>
              <a:gd name="T14" fmla="*/ 6104 w 89"/>
              <a:gd name="T15" fmla="*/ 17173 h 99"/>
              <a:gd name="T16" fmla="*/ 0 w 89"/>
              <a:gd name="T17" fmla="*/ 31224 h 99"/>
              <a:gd name="T18" fmla="*/ 0 w 89"/>
              <a:gd name="T19" fmla="*/ 123336 h 99"/>
              <a:gd name="T20" fmla="*/ 6104 w 89"/>
              <a:gd name="T21" fmla="*/ 137387 h 99"/>
              <a:gd name="T22" fmla="*/ 21366 w 89"/>
              <a:gd name="T23" fmla="*/ 146754 h 99"/>
              <a:gd name="T24" fmla="*/ 42731 w 89"/>
              <a:gd name="T25" fmla="*/ 152999 h 99"/>
              <a:gd name="T26" fmla="*/ 67149 w 89"/>
              <a:gd name="T27" fmla="*/ 154560 h 99"/>
              <a:gd name="T28" fmla="*/ 112933 w 89"/>
              <a:gd name="T29" fmla="*/ 146754 h 99"/>
              <a:gd name="T30" fmla="*/ 112933 w 89"/>
              <a:gd name="T31" fmla="*/ 131142 h 99"/>
              <a:gd name="T32" fmla="*/ 96146 w 89"/>
              <a:gd name="T33" fmla="*/ 137387 h 99"/>
              <a:gd name="T34" fmla="*/ 67149 w 89"/>
              <a:gd name="T35" fmla="*/ 138948 h 99"/>
              <a:gd name="T36" fmla="*/ 45784 w 89"/>
              <a:gd name="T37" fmla="*/ 137387 h 99"/>
              <a:gd name="T38" fmla="*/ 18313 w 89"/>
              <a:gd name="T39" fmla="*/ 128019 h 99"/>
              <a:gd name="T40" fmla="*/ 15261 w 89"/>
              <a:gd name="T41" fmla="*/ 112407 h 99"/>
              <a:gd name="T42" fmla="*/ 25944 w 89"/>
              <a:gd name="T43" fmla="*/ 118652 h 99"/>
              <a:gd name="T44" fmla="*/ 51888 w 89"/>
              <a:gd name="T45" fmla="*/ 123336 h 99"/>
              <a:gd name="T46" fmla="*/ 67149 w 89"/>
              <a:gd name="T47" fmla="*/ 123336 h 99"/>
              <a:gd name="T48" fmla="*/ 96146 w 89"/>
              <a:gd name="T49" fmla="*/ 121775 h 99"/>
              <a:gd name="T50" fmla="*/ 120564 w 89"/>
              <a:gd name="T51" fmla="*/ 112407 h 99"/>
              <a:gd name="T52" fmla="*/ 135825 w 89"/>
              <a:gd name="T53" fmla="*/ 115530 h 99"/>
              <a:gd name="T54" fmla="*/ 67149 w 89"/>
              <a:gd name="T55" fmla="*/ 15612 h 99"/>
              <a:gd name="T56" fmla="*/ 106829 w 89"/>
              <a:gd name="T57" fmla="*/ 21857 h 99"/>
              <a:gd name="T58" fmla="*/ 120564 w 89"/>
              <a:gd name="T59" fmla="*/ 31224 h 99"/>
              <a:gd name="T60" fmla="*/ 115985 w 89"/>
              <a:gd name="T61" fmla="*/ 35908 h 99"/>
              <a:gd name="T62" fmla="*/ 90041 w 89"/>
              <a:gd name="T63" fmla="*/ 45275 h 99"/>
              <a:gd name="T64" fmla="*/ 67149 w 89"/>
              <a:gd name="T65" fmla="*/ 46836 h 99"/>
              <a:gd name="T66" fmla="*/ 27470 w 89"/>
              <a:gd name="T67" fmla="*/ 40592 h 99"/>
              <a:gd name="T68" fmla="*/ 15261 w 89"/>
              <a:gd name="T69" fmla="*/ 31224 h 99"/>
              <a:gd name="T70" fmla="*/ 18313 w 89"/>
              <a:gd name="T71" fmla="*/ 28102 h 99"/>
              <a:gd name="T72" fmla="*/ 45784 w 89"/>
              <a:gd name="T73" fmla="*/ 17173 h 99"/>
              <a:gd name="T74" fmla="*/ 67149 w 89"/>
              <a:gd name="T75" fmla="*/ 15612 h 99"/>
              <a:gd name="T76" fmla="*/ 15261 w 89"/>
              <a:gd name="T77" fmla="*/ 49959 h 99"/>
              <a:gd name="T78" fmla="*/ 39679 w 89"/>
              <a:gd name="T79" fmla="*/ 60887 h 99"/>
              <a:gd name="T80" fmla="*/ 67149 w 89"/>
              <a:gd name="T81" fmla="*/ 62448 h 99"/>
              <a:gd name="T82" fmla="*/ 82411 w 89"/>
              <a:gd name="T83" fmla="*/ 62448 h 99"/>
              <a:gd name="T84" fmla="*/ 108355 w 89"/>
              <a:gd name="T85" fmla="*/ 56204 h 99"/>
              <a:gd name="T86" fmla="*/ 120564 w 89"/>
              <a:gd name="T87" fmla="*/ 62448 h 99"/>
              <a:gd name="T88" fmla="*/ 115985 w 89"/>
              <a:gd name="T89" fmla="*/ 65571 h 99"/>
              <a:gd name="T90" fmla="*/ 90041 w 89"/>
              <a:gd name="T91" fmla="*/ 74938 h 99"/>
              <a:gd name="T92" fmla="*/ 67149 w 89"/>
              <a:gd name="T93" fmla="*/ 78061 h 99"/>
              <a:gd name="T94" fmla="*/ 27470 w 89"/>
              <a:gd name="T95" fmla="*/ 71816 h 99"/>
              <a:gd name="T96" fmla="*/ 15261 w 89"/>
              <a:gd name="T97" fmla="*/ 62448 h 99"/>
              <a:gd name="T98" fmla="*/ 15261 w 89"/>
              <a:gd name="T99" fmla="*/ 93673 h 99"/>
              <a:gd name="T100" fmla="*/ 15261 w 89"/>
              <a:gd name="T101" fmla="*/ 81183 h 99"/>
              <a:gd name="T102" fmla="*/ 39679 w 89"/>
              <a:gd name="T103" fmla="*/ 90550 h 99"/>
              <a:gd name="T104" fmla="*/ 67149 w 89"/>
              <a:gd name="T105" fmla="*/ 93673 h 99"/>
              <a:gd name="T106" fmla="*/ 82411 w 89"/>
              <a:gd name="T107" fmla="*/ 93673 h 99"/>
              <a:gd name="T108" fmla="*/ 108355 w 89"/>
              <a:gd name="T109" fmla="*/ 87428 h 99"/>
              <a:gd name="T110" fmla="*/ 120564 w 89"/>
              <a:gd name="T111" fmla="*/ 93673 h 99"/>
              <a:gd name="T112" fmla="*/ 115985 w 89"/>
              <a:gd name="T113" fmla="*/ 96795 h 99"/>
              <a:gd name="T114" fmla="*/ 90041 w 89"/>
              <a:gd name="T115" fmla="*/ 106162 h 99"/>
              <a:gd name="T116" fmla="*/ 67149 w 89"/>
              <a:gd name="T117" fmla="*/ 107724 h 99"/>
              <a:gd name="T118" fmla="*/ 27470 w 89"/>
              <a:gd name="T119" fmla="*/ 103040 h 99"/>
              <a:gd name="T120" fmla="*/ 15261 w 89"/>
              <a:gd name="T121" fmla="*/ 93673 h 9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9" h="99">
                <a:moveTo>
                  <a:pt x="89" y="74"/>
                </a:moveTo>
                <a:lnTo>
                  <a:pt x="89" y="20"/>
                </a:lnTo>
                <a:lnTo>
                  <a:pt x="88" y="15"/>
                </a:lnTo>
                <a:lnTo>
                  <a:pt x="85" y="11"/>
                </a:lnTo>
                <a:lnTo>
                  <a:pt x="80" y="8"/>
                </a:lnTo>
                <a:lnTo>
                  <a:pt x="75" y="5"/>
                </a:lnTo>
                <a:lnTo>
                  <a:pt x="68" y="3"/>
                </a:lnTo>
                <a:lnTo>
                  <a:pt x="60" y="2"/>
                </a:lnTo>
                <a:lnTo>
                  <a:pt x="44" y="0"/>
                </a:lnTo>
                <a:lnTo>
                  <a:pt x="28" y="2"/>
                </a:lnTo>
                <a:lnTo>
                  <a:pt x="21" y="3"/>
                </a:lnTo>
                <a:lnTo>
                  <a:pt x="14" y="5"/>
                </a:lnTo>
                <a:lnTo>
                  <a:pt x="9" y="8"/>
                </a:lnTo>
                <a:lnTo>
                  <a:pt x="4" y="11"/>
                </a:lnTo>
                <a:lnTo>
                  <a:pt x="1" y="15"/>
                </a:lnTo>
                <a:lnTo>
                  <a:pt x="0" y="20"/>
                </a:lnTo>
                <a:lnTo>
                  <a:pt x="0" y="79"/>
                </a:lnTo>
                <a:lnTo>
                  <a:pt x="1" y="84"/>
                </a:lnTo>
                <a:lnTo>
                  <a:pt x="4" y="88"/>
                </a:lnTo>
                <a:lnTo>
                  <a:pt x="9" y="92"/>
                </a:lnTo>
                <a:lnTo>
                  <a:pt x="14" y="94"/>
                </a:lnTo>
                <a:lnTo>
                  <a:pt x="21" y="96"/>
                </a:lnTo>
                <a:lnTo>
                  <a:pt x="28" y="98"/>
                </a:lnTo>
                <a:lnTo>
                  <a:pt x="44" y="99"/>
                </a:lnTo>
                <a:lnTo>
                  <a:pt x="60" y="98"/>
                </a:lnTo>
                <a:lnTo>
                  <a:pt x="74" y="94"/>
                </a:lnTo>
                <a:lnTo>
                  <a:pt x="74" y="84"/>
                </a:lnTo>
                <a:lnTo>
                  <a:pt x="69" y="85"/>
                </a:lnTo>
                <a:lnTo>
                  <a:pt x="63" y="88"/>
                </a:lnTo>
                <a:lnTo>
                  <a:pt x="54" y="89"/>
                </a:lnTo>
                <a:lnTo>
                  <a:pt x="44" y="89"/>
                </a:lnTo>
                <a:lnTo>
                  <a:pt x="30" y="88"/>
                </a:lnTo>
                <a:lnTo>
                  <a:pt x="18" y="85"/>
                </a:lnTo>
                <a:lnTo>
                  <a:pt x="12" y="82"/>
                </a:lnTo>
                <a:lnTo>
                  <a:pt x="10" y="79"/>
                </a:lnTo>
                <a:lnTo>
                  <a:pt x="10" y="72"/>
                </a:lnTo>
                <a:lnTo>
                  <a:pt x="17" y="76"/>
                </a:lnTo>
                <a:lnTo>
                  <a:pt x="26" y="78"/>
                </a:lnTo>
                <a:lnTo>
                  <a:pt x="34" y="79"/>
                </a:lnTo>
                <a:lnTo>
                  <a:pt x="44" y="79"/>
                </a:lnTo>
                <a:lnTo>
                  <a:pt x="54" y="79"/>
                </a:lnTo>
                <a:lnTo>
                  <a:pt x="63" y="78"/>
                </a:lnTo>
                <a:lnTo>
                  <a:pt x="71" y="76"/>
                </a:lnTo>
                <a:lnTo>
                  <a:pt x="79" y="72"/>
                </a:lnTo>
                <a:lnTo>
                  <a:pt x="79" y="74"/>
                </a:lnTo>
                <a:lnTo>
                  <a:pt x="89" y="74"/>
                </a:lnTo>
                <a:close/>
                <a:moveTo>
                  <a:pt x="44" y="10"/>
                </a:moveTo>
                <a:lnTo>
                  <a:pt x="44" y="10"/>
                </a:lnTo>
                <a:lnTo>
                  <a:pt x="59" y="11"/>
                </a:lnTo>
                <a:lnTo>
                  <a:pt x="70" y="14"/>
                </a:lnTo>
                <a:lnTo>
                  <a:pt x="76" y="18"/>
                </a:lnTo>
                <a:lnTo>
                  <a:pt x="79" y="20"/>
                </a:lnTo>
                <a:lnTo>
                  <a:pt x="76" y="23"/>
                </a:lnTo>
                <a:lnTo>
                  <a:pt x="70" y="26"/>
                </a:lnTo>
                <a:lnTo>
                  <a:pt x="59" y="29"/>
                </a:lnTo>
                <a:lnTo>
                  <a:pt x="44" y="30"/>
                </a:lnTo>
                <a:lnTo>
                  <a:pt x="30" y="29"/>
                </a:lnTo>
                <a:lnTo>
                  <a:pt x="18" y="26"/>
                </a:lnTo>
                <a:lnTo>
                  <a:pt x="12" y="23"/>
                </a:lnTo>
                <a:lnTo>
                  <a:pt x="10" y="20"/>
                </a:lnTo>
                <a:lnTo>
                  <a:pt x="12" y="18"/>
                </a:lnTo>
                <a:lnTo>
                  <a:pt x="18" y="14"/>
                </a:lnTo>
                <a:lnTo>
                  <a:pt x="30" y="11"/>
                </a:lnTo>
                <a:lnTo>
                  <a:pt x="44" y="10"/>
                </a:lnTo>
                <a:close/>
                <a:moveTo>
                  <a:pt x="10" y="32"/>
                </a:moveTo>
                <a:lnTo>
                  <a:pt x="10" y="32"/>
                </a:lnTo>
                <a:lnTo>
                  <a:pt x="17" y="36"/>
                </a:lnTo>
                <a:lnTo>
                  <a:pt x="26" y="39"/>
                </a:lnTo>
                <a:lnTo>
                  <a:pt x="34" y="40"/>
                </a:lnTo>
                <a:lnTo>
                  <a:pt x="44" y="40"/>
                </a:lnTo>
                <a:lnTo>
                  <a:pt x="54" y="40"/>
                </a:lnTo>
                <a:lnTo>
                  <a:pt x="63" y="39"/>
                </a:lnTo>
                <a:lnTo>
                  <a:pt x="71" y="36"/>
                </a:lnTo>
                <a:lnTo>
                  <a:pt x="79" y="32"/>
                </a:lnTo>
                <a:lnTo>
                  <a:pt x="79" y="40"/>
                </a:lnTo>
                <a:lnTo>
                  <a:pt x="76" y="42"/>
                </a:lnTo>
                <a:lnTo>
                  <a:pt x="70" y="46"/>
                </a:lnTo>
                <a:lnTo>
                  <a:pt x="59" y="48"/>
                </a:lnTo>
                <a:lnTo>
                  <a:pt x="44" y="50"/>
                </a:lnTo>
                <a:lnTo>
                  <a:pt x="30" y="48"/>
                </a:lnTo>
                <a:lnTo>
                  <a:pt x="18" y="46"/>
                </a:lnTo>
                <a:lnTo>
                  <a:pt x="12" y="42"/>
                </a:lnTo>
                <a:lnTo>
                  <a:pt x="10" y="40"/>
                </a:lnTo>
                <a:lnTo>
                  <a:pt x="10" y="32"/>
                </a:lnTo>
                <a:close/>
                <a:moveTo>
                  <a:pt x="10" y="60"/>
                </a:moveTo>
                <a:lnTo>
                  <a:pt x="10" y="52"/>
                </a:lnTo>
                <a:lnTo>
                  <a:pt x="17" y="56"/>
                </a:lnTo>
                <a:lnTo>
                  <a:pt x="26" y="58"/>
                </a:lnTo>
                <a:lnTo>
                  <a:pt x="34" y="60"/>
                </a:lnTo>
                <a:lnTo>
                  <a:pt x="44" y="60"/>
                </a:lnTo>
                <a:lnTo>
                  <a:pt x="54" y="60"/>
                </a:lnTo>
                <a:lnTo>
                  <a:pt x="63" y="58"/>
                </a:lnTo>
                <a:lnTo>
                  <a:pt x="71" y="56"/>
                </a:lnTo>
                <a:lnTo>
                  <a:pt x="79" y="52"/>
                </a:lnTo>
                <a:lnTo>
                  <a:pt x="79" y="60"/>
                </a:lnTo>
                <a:lnTo>
                  <a:pt x="76" y="62"/>
                </a:lnTo>
                <a:lnTo>
                  <a:pt x="70" y="66"/>
                </a:lnTo>
                <a:lnTo>
                  <a:pt x="59" y="68"/>
                </a:lnTo>
                <a:lnTo>
                  <a:pt x="44" y="69"/>
                </a:lnTo>
                <a:lnTo>
                  <a:pt x="30" y="68"/>
                </a:lnTo>
                <a:lnTo>
                  <a:pt x="18" y="66"/>
                </a:lnTo>
                <a:lnTo>
                  <a:pt x="12" y="62"/>
                </a:lnTo>
                <a:lnTo>
                  <a:pt x="10" y="6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60" name="Freeform 1318">
            <a:extLst>
              <a:ext uri="{FF2B5EF4-FFF2-40B4-BE49-F238E27FC236}">
                <a16:creationId xmlns:a16="http://schemas.microsoft.com/office/drawing/2014/main" id="{4015B59F-1C08-42EA-A8FF-C6555418CB8A}"/>
              </a:ext>
            </a:extLst>
          </p:cNvPr>
          <p:cNvSpPr>
            <a:spLocks/>
          </p:cNvSpPr>
          <p:nvPr/>
        </p:nvSpPr>
        <p:spPr bwMode="auto">
          <a:xfrm>
            <a:off x="3395134" y="5734051"/>
            <a:ext cx="82551" cy="74083"/>
          </a:xfrm>
          <a:custGeom>
            <a:avLst/>
            <a:gdLst>
              <a:gd name="T0" fmla="*/ 60888 w 37"/>
              <a:gd name="T1" fmla="*/ 12152 h 37"/>
              <a:gd name="T2" fmla="*/ 49369 w 37"/>
              <a:gd name="T3" fmla="*/ 0 h 37"/>
              <a:gd name="T4" fmla="*/ 31267 w 37"/>
              <a:gd name="T5" fmla="*/ 18228 h 37"/>
              <a:gd name="T6" fmla="*/ 13165 w 37"/>
              <a:gd name="T7" fmla="*/ 0 h 37"/>
              <a:gd name="T8" fmla="*/ 0 w 37"/>
              <a:gd name="T9" fmla="*/ 12152 h 37"/>
              <a:gd name="T10" fmla="*/ 18102 w 37"/>
              <a:gd name="T11" fmla="*/ 28861 h 37"/>
              <a:gd name="T12" fmla="*/ 0 w 37"/>
              <a:gd name="T13" fmla="*/ 45570 h 37"/>
              <a:gd name="T14" fmla="*/ 13165 w 37"/>
              <a:gd name="T15" fmla="*/ 56203 h 37"/>
              <a:gd name="T16" fmla="*/ 31267 w 37"/>
              <a:gd name="T17" fmla="*/ 39494 h 37"/>
              <a:gd name="T18" fmla="*/ 49369 w 37"/>
              <a:gd name="T19" fmla="*/ 56203 h 37"/>
              <a:gd name="T20" fmla="*/ 60888 w 37"/>
              <a:gd name="T21" fmla="*/ 45570 h 37"/>
              <a:gd name="T22" fmla="*/ 42786 w 37"/>
              <a:gd name="T23" fmla="*/ 28861 h 37"/>
              <a:gd name="T24" fmla="*/ 60888 w 37"/>
              <a:gd name="T25" fmla="*/ 12152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7" h="37">
                <a:moveTo>
                  <a:pt x="37" y="8"/>
                </a:moveTo>
                <a:lnTo>
                  <a:pt x="30" y="0"/>
                </a:lnTo>
                <a:lnTo>
                  <a:pt x="19" y="12"/>
                </a:lnTo>
                <a:lnTo>
                  <a:pt x="8" y="0"/>
                </a:lnTo>
                <a:lnTo>
                  <a:pt x="0" y="8"/>
                </a:lnTo>
                <a:lnTo>
                  <a:pt x="11" y="19"/>
                </a:lnTo>
                <a:lnTo>
                  <a:pt x="0" y="30"/>
                </a:lnTo>
                <a:lnTo>
                  <a:pt x="8" y="37"/>
                </a:lnTo>
                <a:lnTo>
                  <a:pt x="19" y="26"/>
                </a:lnTo>
                <a:lnTo>
                  <a:pt x="30" y="37"/>
                </a:lnTo>
                <a:lnTo>
                  <a:pt x="37" y="30"/>
                </a:lnTo>
                <a:lnTo>
                  <a:pt x="26" y="19"/>
                </a:lnTo>
                <a:lnTo>
                  <a:pt x="37" y="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grpSp>
        <p:nvGrpSpPr>
          <p:cNvPr id="561" name="Group 581">
            <a:extLst>
              <a:ext uri="{FF2B5EF4-FFF2-40B4-BE49-F238E27FC236}">
                <a16:creationId xmlns:a16="http://schemas.microsoft.com/office/drawing/2014/main" id="{7F66ECDC-5F9B-48B7-B26B-F0A5CB92E84B}"/>
              </a:ext>
            </a:extLst>
          </p:cNvPr>
          <p:cNvGrpSpPr>
            <a:grpSpLocks/>
          </p:cNvGrpSpPr>
          <p:nvPr/>
        </p:nvGrpSpPr>
        <p:grpSpPr bwMode="auto">
          <a:xfrm>
            <a:off x="5226051" y="5096934"/>
            <a:ext cx="205316" cy="198967"/>
            <a:chOff x="5225184" y="5097112"/>
            <a:chExt cx="206080" cy="199837"/>
          </a:xfrm>
        </p:grpSpPr>
        <p:sp>
          <p:nvSpPr>
            <p:cNvPr id="562" name="Freeform 1319">
              <a:extLst>
                <a:ext uri="{FF2B5EF4-FFF2-40B4-BE49-F238E27FC236}">
                  <a16:creationId xmlns:a16="http://schemas.microsoft.com/office/drawing/2014/main" id="{AE5B5542-81FB-425C-BC1E-2F7C00B37BFF}"/>
                </a:ext>
              </a:extLst>
            </p:cNvPr>
            <p:cNvSpPr>
              <a:spLocks noEditPoints="1"/>
            </p:cNvSpPr>
            <p:nvPr/>
          </p:nvSpPr>
          <p:spPr bwMode="auto">
            <a:xfrm>
              <a:off x="5225184" y="5097112"/>
              <a:ext cx="206080" cy="199833"/>
            </a:xfrm>
            <a:custGeom>
              <a:avLst/>
              <a:gdLst>
                <a:gd name="T0" fmla="*/ 185264 w 99"/>
                <a:gd name="T1" fmla="*/ 0 h 98"/>
                <a:gd name="T2" fmla="*/ 20816 w 99"/>
                <a:gd name="T3" fmla="*/ 0 h 98"/>
                <a:gd name="T4" fmla="*/ 20816 w 99"/>
                <a:gd name="T5" fmla="*/ 0 h 98"/>
                <a:gd name="T6" fmla="*/ 12490 w 99"/>
                <a:gd name="T7" fmla="*/ 2039 h 98"/>
                <a:gd name="T8" fmla="*/ 4163 w 99"/>
                <a:gd name="T9" fmla="*/ 4078 h 98"/>
                <a:gd name="T10" fmla="*/ 2082 w 99"/>
                <a:gd name="T11" fmla="*/ 12235 h 98"/>
                <a:gd name="T12" fmla="*/ 0 w 99"/>
                <a:gd name="T13" fmla="*/ 18352 h 98"/>
                <a:gd name="T14" fmla="*/ 0 w 99"/>
                <a:gd name="T15" fmla="*/ 120308 h 98"/>
                <a:gd name="T16" fmla="*/ 0 w 99"/>
                <a:gd name="T17" fmla="*/ 120308 h 98"/>
                <a:gd name="T18" fmla="*/ 2082 w 99"/>
                <a:gd name="T19" fmla="*/ 126425 h 98"/>
                <a:gd name="T20" fmla="*/ 4163 w 99"/>
                <a:gd name="T21" fmla="*/ 134581 h 98"/>
                <a:gd name="T22" fmla="*/ 12490 w 99"/>
                <a:gd name="T23" fmla="*/ 136621 h 98"/>
                <a:gd name="T24" fmla="*/ 20816 w 99"/>
                <a:gd name="T25" fmla="*/ 140699 h 98"/>
                <a:gd name="T26" fmla="*/ 91591 w 99"/>
                <a:gd name="T27" fmla="*/ 140699 h 98"/>
                <a:gd name="T28" fmla="*/ 91591 w 99"/>
                <a:gd name="T29" fmla="*/ 179442 h 98"/>
                <a:gd name="T30" fmla="*/ 41632 w 99"/>
                <a:gd name="T31" fmla="*/ 179442 h 98"/>
                <a:gd name="T32" fmla="*/ 41632 w 99"/>
                <a:gd name="T33" fmla="*/ 199833 h 98"/>
                <a:gd name="T34" fmla="*/ 164448 w 99"/>
                <a:gd name="T35" fmla="*/ 199833 h 98"/>
                <a:gd name="T36" fmla="*/ 164448 w 99"/>
                <a:gd name="T37" fmla="*/ 179442 h 98"/>
                <a:gd name="T38" fmla="*/ 112407 w 99"/>
                <a:gd name="T39" fmla="*/ 179442 h 98"/>
                <a:gd name="T40" fmla="*/ 112407 w 99"/>
                <a:gd name="T41" fmla="*/ 140699 h 98"/>
                <a:gd name="T42" fmla="*/ 185264 w 99"/>
                <a:gd name="T43" fmla="*/ 140699 h 98"/>
                <a:gd name="T44" fmla="*/ 185264 w 99"/>
                <a:gd name="T45" fmla="*/ 140699 h 98"/>
                <a:gd name="T46" fmla="*/ 191509 w 99"/>
                <a:gd name="T47" fmla="*/ 136621 h 98"/>
                <a:gd name="T48" fmla="*/ 199835 w 99"/>
                <a:gd name="T49" fmla="*/ 134581 h 98"/>
                <a:gd name="T50" fmla="*/ 201917 w 99"/>
                <a:gd name="T51" fmla="*/ 126425 h 98"/>
                <a:gd name="T52" fmla="*/ 206080 w 99"/>
                <a:gd name="T53" fmla="*/ 120308 h 98"/>
                <a:gd name="T54" fmla="*/ 206080 w 99"/>
                <a:gd name="T55" fmla="*/ 18352 h 98"/>
                <a:gd name="T56" fmla="*/ 206080 w 99"/>
                <a:gd name="T57" fmla="*/ 18352 h 98"/>
                <a:gd name="T58" fmla="*/ 201917 w 99"/>
                <a:gd name="T59" fmla="*/ 12235 h 98"/>
                <a:gd name="T60" fmla="*/ 199835 w 99"/>
                <a:gd name="T61" fmla="*/ 4078 h 98"/>
                <a:gd name="T62" fmla="*/ 191509 w 99"/>
                <a:gd name="T63" fmla="*/ 2039 h 98"/>
                <a:gd name="T64" fmla="*/ 185264 w 99"/>
                <a:gd name="T65" fmla="*/ 0 h 98"/>
                <a:gd name="T66" fmla="*/ 185264 w 99"/>
                <a:gd name="T67" fmla="*/ 0 h 98"/>
                <a:gd name="T68" fmla="*/ 185264 w 99"/>
                <a:gd name="T69" fmla="*/ 18352 h 98"/>
                <a:gd name="T70" fmla="*/ 185264 w 99"/>
                <a:gd name="T71" fmla="*/ 59134 h 98"/>
                <a:gd name="T72" fmla="*/ 20816 w 99"/>
                <a:gd name="T73" fmla="*/ 59134 h 98"/>
                <a:gd name="T74" fmla="*/ 20816 w 99"/>
                <a:gd name="T75" fmla="*/ 18352 h 98"/>
                <a:gd name="T76" fmla="*/ 185264 w 99"/>
                <a:gd name="T77" fmla="*/ 18352 h 98"/>
                <a:gd name="T78" fmla="*/ 20816 w 99"/>
                <a:gd name="T79" fmla="*/ 120308 h 98"/>
                <a:gd name="T80" fmla="*/ 20816 w 99"/>
                <a:gd name="T81" fmla="*/ 79525 h 98"/>
                <a:gd name="T82" fmla="*/ 185264 w 99"/>
                <a:gd name="T83" fmla="*/ 79525 h 98"/>
                <a:gd name="T84" fmla="*/ 185264 w 99"/>
                <a:gd name="T85" fmla="*/ 120308 h 98"/>
                <a:gd name="T86" fmla="*/ 20816 w 99"/>
                <a:gd name="T87" fmla="*/ 120308 h 9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8">
                  <a:moveTo>
                    <a:pt x="89" y="0"/>
                  </a:moveTo>
                  <a:lnTo>
                    <a:pt x="10" y="0"/>
                  </a:lnTo>
                  <a:lnTo>
                    <a:pt x="6" y="1"/>
                  </a:lnTo>
                  <a:lnTo>
                    <a:pt x="2" y="2"/>
                  </a:lnTo>
                  <a:lnTo>
                    <a:pt x="1" y="6"/>
                  </a:lnTo>
                  <a:lnTo>
                    <a:pt x="0" y="9"/>
                  </a:lnTo>
                  <a:lnTo>
                    <a:pt x="0" y="59"/>
                  </a:lnTo>
                  <a:lnTo>
                    <a:pt x="1" y="62"/>
                  </a:lnTo>
                  <a:lnTo>
                    <a:pt x="2" y="66"/>
                  </a:lnTo>
                  <a:lnTo>
                    <a:pt x="6" y="67"/>
                  </a:lnTo>
                  <a:lnTo>
                    <a:pt x="10" y="69"/>
                  </a:lnTo>
                  <a:lnTo>
                    <a:pt x="44" y="69"/>
                  </a:lnTo>
                  <a:lnTo>
                    <a:pt x="44" y="88"/>
                  </a:lnTo>
                  <a:lnTo>
                    <a:pt x="20" y="88"/>
                  </a:lnTo>
                  <a:lnTo>
                    <a:pt x="20" y="98"/>
                  </a:lnTo>
                  <a:lnTo>
                    <a:pt x="79" y="98"/>
                  </a:lnTo>
                  <a:lnTo>
                    <a:pt x="79" y="88"/>
                  </a:lnTo>
                  <a:lnTo>
                    <a:pt x="54" y="88"/>
                  </a:lnTo>
                  <a:lnTo>
                    <a:pt x="54" y="69"/>
                  </a:lnTo>
                  <a:lnTo>
                    <a:pt x="89" y="69"/>
                  </a:lnTo>
                  <a:lnTo>
                    <a:pt x="92" y="67"/>
                  </a:lnTo>
                  <a:lnTo>
                    <a:pt x="96" y="66"/>
                  </a:lnTo>
                  <a:lnTo>
                    <a:pt x="97" y="62"/>
                  </a:lnTo>
                  <a:lnTo>
                    <a:pt x="99" y="59"/>
                  </a:lnTo>
                  <a:lnTo>
                    <a:pt x="99" y="9"/>
                  </a:lnTo>
                  <a:lnTo>
                    <a:pt x="97" y="6"/>
                  </a:lnTo>
                  <a:lnTo>
                    <a:pt x="96" y="2"/>
                  </a:lnTo>
                  <a:lnTo>
                    <a:pt x="92" y="1"/>
                  </a:lnTo>
                  <a:lnTo>
                    <a:pt x="89" y="0"/>
                  </a:lnTo>
                  <a:close/>
                  <a:moveTo>
                    <a:pt x="89" y="9"/>
                  </a:moveTo>
                  <a:lnTo>
                    <a:pt x="89" y="29"/>
                  </a:lnTo>
                  <a:lnTo>
                    <a:pt x="10" y="29"/>
                  </a:lnTo>
                  <a:lnTo>
                    <a:pt x="10" y="9"/>
                  </a:lnTo>
                  <a:lnTo>
                    <a:pt x="89" y="9"/>
                  </a:lnTo>
                  <a:close/>
                  <a:moveTo>
                    <a:pt x="10" y="59"/>
                  </a:moveTo>
                  <a:lnTo>
                    <a:pt x="10" y="39"/>
                  </a:lnTo>
                  <a:lnTo>
                    <a:pt x="89" y="39"/>
                  </a:lnTo>
                  <a:lnTo>
                    <a:pt x="89" y="59"/>
                  </a:lnTo>
                  <a:lnTo>
                    <a:pt x="10" y="5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63" name="Rectangle 1320">
              <a:extLst>
                <a:ext uri="{FF2B5EF4-FFF2-40B4-BE49-F238E27FC236}">
                  <a16:creationId xmlns:a16="http://schemas.microsoft.com/office/drawing/2014/main" id="{E32E89D9-89ED-44CD-9F96-BE4252DBA12F}"/>
                </a:ext>
              </a:extLst>
            </p:cNvPr>
            <p:cNvSpPr>
              <a:spLocks noChangeArrowheads="1"/>
            </p:cNvSpPr>
            <p:nvPr/>
          </p:nvSpPr>
          <p:spPr bwMode="auto">
            <a:xfrm>
              <a:off x="5256411" y="5122089"/>
              <a:ext cx="49957" cy="24979"/>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dirty="0">
                <a:latin typeface="Montserrat Light" panose="00000400000000000000" pitchFamily="2" charset="0"/>
              </a:endParaRPr>
            </a:p>
          </p:txBody>
        </p:sp>
        <p:sp>
          <p:nvSpPr>
            <p:cNvPr id="564" name="Rectangle 1321">
              <a:extLst>
                <a:ext uri="{FF2B5EF4-FFF2-40B4-BE49-F238E27FC236}">
                  <a16:creationId xmlns:a16="http://schemas.microsoft.com/office/drawing/2014/main" id="{F2EAA03A-30FA-4CB2-B586-4159090D7E51}"/>
                </a:ext>
              </a:extLst>
            </p:cNvPr>
            <p:cNvSpPr>
              <a:spLocks noChangeArrowheads="1"/>
            </p:cNvSpPr>
            <p:nvPr/>
          </p:nvSpPr>
          <p:spPr bwMode="auto">
            <a:xfrm>
              <a:off x="5256411" y="5184537"/>
              <a:ext cx="49957" cy="24979"/>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dirty="0">
                <a:latin typeface="Montserrat Light" panose="00000400000000000000" pitchFamily="2" charset="0"/>
              </a:endParaRPr>
            </a:p>
          </p:txBody>
        </p:sp>
        <p:sp>
          <p:nvSpPr>
            <p:cNvPr id="565" name="Freeform 1322">
              <a:extLst>
                <a:ext uri="{FF2B5EF4-FFF2-40B4-BE49-F238E27FC236}">
                  <a16:creationId xmlns:a16="http://schemas.microsoft.com/office/drawing/2014/main" id="{CBF29786-CAE8-45B7-8CC6-11119AD4D416}"/>
                </a:ext>
              </a:extLst>
            </p:cNvPr>
            <p:cNvSpPr>
              <a:spLocks/>
            </p:cNvSpPr>
            <p:nvPr/>
          </p:nvSpPr>
          <p:spPr bwMode="auto">
            <a:xfrm>
              <a:off x="5400038" y="5278212"/>
              <a:ext cx="18737" cy="18737"/>
            </a:xfrm>
            <a:custGeom>
              <a:avLst/>
              <a:gdLst>
                <a:gd name="T0" fmla="*/ 9369 w 10"/>
                <a:gd name="T1" fmla="*/ 0 h 10"/>
                <a:gd name="T2" fmla="*/ 9369 w 10"/>
                <a:gd name="T3" fmla="*/ 0 h 10"/>
                <a:gd name="T4" fmla="*/ 3747 w 10"/>
                <a:gd name="T5" fmla="*/ 0 h 10"/>
                <a:gd name="T6" fmla="*/ 1874 w 10"/>
                <a:gd name="T7" fmla="*/ 3747 h 10"/>
                <a:gd name="T8" fmla="*/ 0 w 10"/>
                <a:gd name="T9" fmla="*/ 5621 h 10"/>
                <a:gd name="T10" fmla="*/ 0 w 10"/>
                <a:gd name="T11" fmla="*/ 9369 h 10"/>
                <a:gd name="T12" fmla="*/ 0 w 10"/>
                <a:gd name="T13" fmla="*/ 9369 h 10"/>
                <a:gd name="T14" fmla="*/ 0 w 10"/>
                <a:gd name="T15" fmla="*/ 14990 h 10"/>
                <a:gd name="T16" fmla="*/ 1874 w 10"/>
                <a:gd name="T17" fmla="*/ 16863 h 10"/>
                <a:gd name="T18" fmla="*/ 3747 w 10"/>
                <a:gd name="T19" fmla="*/ 18737 h 10"/>
                <a:gd name="T20" fmla="*/ 9369 w 10"/>
                <a:gd name="T21" fmla="*/ 18737 h 10"/>
                <a:gd name="T22" fmla="*/ 9369 w 10"/>
                <a:gd name="T23" fmla="*/ 18737 h 10"/>
                <a:gd name="T24" fmla="*/ 13116 w 10"/>
                <a:gd name="T25" fmla="*/ 18737 h 10"/>
                <a:gd name="T26" fmla="*/ 14990 w 10"/>
                <a:gd name="T27" fmla="*/ 16863 h 10"/>
                <a:gd name="T28" fmla="*/ 18737 w 10"/>
                <a:gd name="T29" fmla="*/ 14990 h 10"/>
                <a:gd name="T30" fmla="*/ 18737 w 10"/>
                <a:gd name="T31" fmla="*/ 9369 h 10"/>
                <a:gd name="T32" fmla="*/ 18737 w 10"/>
                <a:gd name="T33" fmla="*/ 9369 h 10"/>
                <a:gd name="T34" fmla="*/ 18737 w 10"/>
                <a:gd name="T35" fmla="*/ 5621 h 10"/>
                <a:gd name="T36" fmla="*/ 14990 w 10"/>
                <a:gd name="T37" fmla="*/ 3747 h 10"/>
                <a:gd name="T38" fmla="*/ 13116 w 10"/>
                <a:gd name="T39" fmla="*/ 0 h 10"/>
                <a:gd name="T40" fmla="*/ 9369 w 10"/>
                <a:gd name="T41" fmla="*/ 0 h 10"/>
                <a:gd name="T42" fmla="*/ 9369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2" y="0"/>
                  </a:lnTo>
                  <a:lnTo>
                    <a:pt x="1" y="2"/>
                  </a:lnTo>
                  <a:lnTo>
                    <a:pt x="0" y="3"/>
                  </a:lnTo>
                  <a:lnTo>
                    <a:pt x="0" y="5"/>
                  </a:lnTo>
                  <a:lnTo>
                    <a:pt x="0" y="8"/>
                  </a:lnTo>
                  <a:lnTo>
                    <a:pt x="1" y="9"/>
                  </a:lnTo>
                  <a:lnTo>
                    <a:pt x="2" y="10"/>
                  </a:lnTo>
                  <a:lnTo>
                    <a:pt x="5" y="10"/>
                  </a:lnTo>
                  <a:lnTo>
                    <a:pt x="7" y="10"/>
                  </a:lnTo>
                  <a:lnTo>
                    <a:pt x="8" y="9"/>
                  </a:lnTo>
                  <a:lnTo>
                    <a:pt x="10" y="8"/>
                  </a:lnTo>
                  <a:lnTo>
                    <a:pt x="10" y="5"/>
                  </a:lnTo>
                  <a:lnTo>
                    <a:pt x="10" y="3"/>
                  </a:lnTo>
                  <a:lnTo>
                    <a:pt x="8" y="2"/>
                  </a:lnTo>
                  <a:lnTo>
                    <a:pt x="7"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66" name="Freeform 1323">
              <a:extLst>
                <a:ext uri="{FF2B5EF4-FFF2-40B4-BE49-F238E27FC236}">
                  <a16:creationId xmlns:a16="http://schemas.microsoft.com/office/drawing/2014/main" id="{8785DE5D-E4EE-416B-B9BB-4EC0CF61DEA1}"/>
                </a:ext>
              </a:extLst>
            </p:cNvPr>
            <p:cNvSpPr>
              <a:spLocks/>
            </p:cNvSpPr>
            <p:nvPr/>
          </p:nvSpPr>
          <p:spPr bwMode="auto">
            <a:xfrm>
              <a:off x="5231429" y="5278212"/>
              <a:ext cx="24979" cy="18737"/>
            </a:xfrm>
            <a:custGeom>
              <a:avLst/>
              <a:gdLst>
                <a:gd name="T0" fmla="*/ 12490 w 10"/>
                <a:gd name="T1" fmla="*/ 0 h 10"/>
                <a:gd name="T2" fmla="*/ 12490 w 10"/>
                <a:gd name="T3" fmla="*/ 0 h 10"/>
                <a:gd name="T4" fmla="*/ 4996 w 10"/>
                <a:gd name="T5" fmla="*/ 0 h 10"/>
                <a:gd name="T6" fmla="*/ 2498 w 10"/>
                <a:gd name="T7" fmla="*/ 3747 h 10"/>
                <a:gd name="T8" fmla="*/ 0 w 10"/>
                <a:gd name="T9" fmla="*/ 5621 h 10"/>
                <a:gd name="T10" fmla="*/ 0 w 10"/>
                <a:gd name="T11" fmla="*/ 9369 h 10"/>
                <a:gd name="T12" fmla="*/ 0 w 10"/>
                <a:gd name="T13" fmla="*/ 9369 h 10"/>
                <a:gd name="T14" fmla="*/ 0 w 10"/>
                <a:gd name="T15" fmla="*/ 14990 h 10"/>
                <a:gd name="T16" fmla="*/ 2498 w 10"/>
                <a:gd name="T17" fmla="*/ 16863 h 10"/>
                <a:gd name="T18" fmla="*/ 4996 w 10"/>
                <a:gd name="T19" fmla="*/ 18737 h 10"/>
                <a:gd name="T20" fmla="*/ 12490 w 10"/>
                <a:gd name="T21" fmla="*/ 18737 h 10"/>
                <a:gd name="T22" fmla="*/ 12490 w 10"/>
                <a:gd name="T23" fmla="*/ 18737 h 10"/>
                <a:gd name="T24" fmla="*/ 17485 w 10"/>
                <a:gd name="T25" fmla="*/ 18737 h 10"/>
                <a:gd name="T26" fmla="*/ 22481 w 10"/>
                <a:gd name="T27" fmla="*/ 16863 h 10"/>
                <a:gd name="T28" fmla="*/ 24979 w 10"/>
                <a:gd name="T29" fmla="*/ 14990 h 10"/>
                <a:gd name="T30" fmla="*/ 24979 w 10"/>
                <a:gd name="T31" fmla="*/ 9369 h 10"/>
                <a:gd name="T32" fmla="*/ 24979 w 10"/>
                <a:gd name="T33" fmla="*/ 9369 h 10"/>
                <a:gd name="T34" fmla="*/ 24979 w 10"/>
                <a:gd name="T35" fmla="*/ 5621 h 10"/>
                <a:gd name="T36" fmla="*/ 22481 w 10"/>
                <a:gd name="T37" fmla="*/ 3747 h 10"/>
                <a:gd name="T38" fmla="*/ 17485 w 10"/>
                <a:gd name="T39" fmla="*/ 0 h 10"/>
                <a:gd name="T40" fmla="*/ 12490 w 10"/>
                <a:gd name="T41" fmla="*/ 0 h 10"/>
                <a:gd name="T42" fmla="*/ 12490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2" y="0"/>
                  </a:lnTo>
                  <a:lnTo>
                    <a:pt x="1" y="2"/>
                  </a:lnTo>
                  <a:lnTo>
                    <a:pt x="0" y="3"/>
                  </a:lnTo>
                  <a:lnTo>
                    <a:pt x="0" y="5"/>
                  </a:lnTo>
                  <a:lnTo>
                    <a:pt x="0" y="8"/>
                  </a:lnTo>
                  <a:lnTo>
                    <a:pt x="1" y="9"/>
                  </a:lnTo>
                  <a:lnTo>
                    <a:pt x="2" y="10"/>
                  </a:lnTo>
                  <a:lnTo>
                    <a:pt x="5" y="10"/>
                  </a:lnTo>
                  <a:lnTo>
                    <a:pt x="7" y="10"/>
                  </a:lnTo>
                  <a:lnTo>
                    <a:pt x="9" y="9"/>
                  </a:lnTo>
                  <a:lnTo>
                    <a:pt x="10" y="8"/>
                  </a:lnTo>
                  <a:lnTo>
                    <a:pt x="10" y="5"/>
                  </a:lnTo>
                  <a:lnTo>
                    <a:pt x="10" y="3"/>
                  </a:lnTo>
                  <a:lnTo>
                    <a:pt x="9" y="2"/>
                  </a:lnTo>
                  <a:lnTo>
                    <a:pt x="7"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67" name="Freeform 1324">
              <a:extLst>
                <a:ext uri="{FF2B5EF4-FFF2-40B4-BE49-F238E27FC236}">
                  <a16:creationId xmlns:a16="http://schemas.microsoft.com/office/drawing/2014/main" id="{8E8B0235-D47E-4C7F-A546-4EE0F674C9EE}"/>
                </a:ext>
              </a:extLst>
            </p:cNvPr>
            <p:cNvSpPr>
              <a:spLocks/>
            </p:cNvSpPr>
            <p:nvPr/>
          </p:nvSpPr>
          <p:spPr bwMode="auto">
            <a:xfrm>
              <a:off x="5343836" y="5122089"/>
              <a:ext cx="24979" cy="24979"/>
            </a:xfrm>
            <a:custGeom>
              <a:avLst/>
              <a:gdLst>
                <a:gd name="T0" fmla="*/ 12490 w 10"/>
                <a:gd name="T1" fmla="*/ 24979 h 10"/>
                <a:gd name="T2" fmla="*/ 12490 w 10"/>
                <a:gd name="T3" fmla="*/ 24979 h 10"/>
                <a:gd name="T4" fmla="*/ 19983 w 10"/>
                <a:gd name="T5" fmla="*/ 24979 h 10"/>
                <a:gd name="T6" fmla="*/ 22481 w 10"/>
                <a:gd name="T7" fmla="*/ 22481 h 10"/>
                <a:gd name="T8" fmla="*/ 24979 w 10"/>
                <a:gd name="T9" fmla="*/ 19983 h 10"/>
                <a:gd name="T10" fmla="*/ 24979 w 10"/>
                <a:gd name="T11" fmla="*/ 12490 h 10"/>
                <a:gd name="T12" fmla="*/ 24979 w 10"/>
                <a:gd name="T13" fmla="*/ 12490 h 10"/>
                <a:gd name="T14" fmla="*/ 24979 w 10"/>
                <a:gd name="T15" fmla="*/ 7494 h 10"/>
                <a:gd name="T16" fmla="*/ 22481 w 10"/>
                <a:gd name="T17" fmla="*/ 4996 h 10"/>
                <a:gd name="T18" fmla="*/ 19983 w 10"/>
                <a:gd name="T19" fmla="*/ 0 h 10"/>
                <a:gd name="T20" fmla="*/ 12490 w 10"/>
                <a:gd name="T21" fmla="*/ 0 h 10"/>
                <a:gd name="T22" fmla="*/ 12490 w 10"/>
                <a:gd name="T23" fmla="*/ 0 h 10"/>
                <a:gd name="T24" fmla="*/ 7494 w 10"/>
                <a:gd name="T25" fmla="*/ 0 h 10"/>
                <a:gd name="T26" fmla="*/ 2498 w 10"/>
                <a:gd name="T27" fmla="*/ 4996 h 10"/>
                <a:gd name="T28" fmla="*/ 0 w 10"/>
                <a:gd name="T29" fmla="*/ 7494 h 10"/>
                <a:gd name="T30" fmla="*/ 0 w 10"/>
                <a:gd name="T31" fmla="*/ 12490 h 10"/>
                <a:gd name="T32" fmla="*/ 0 w 10"/>
                <a:gd name="T33" fmla="*/ 12490 h 10"/>
                <a:gd name="T34" fmla="*/ 0 w 10"/>
                <a:gd name="T35" fmla="*/ 19983 h 10"/>
                <a:gd name="T36" fmla="*/ 2498 w 10"/>
                <a:gd name="T37" fmla="*/ 22481 h 10"/>
                <a:gd name="T38" fmla="*/ 7494 w 10"/>
                <a:gd name="T39" fmla="*/ 24979 h 10"/>
                <a:gd name="T40" fmla="*/ 12490 w 10"/>
                <a:gd name="T41" fmla="*/ 24979 h 10"/>
                <a:gd name="T42" fmla="*/ 12490 w 10"/>
                <a:gd name="T43" fmla="*/ 24979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10"/>
                  </a:moveTo>
                  <a:lnTo>
                    <a:pt x="5" y="10"/>
                  </a:lnTo>
                  <a:lnTo>
                    <a:pt x="8" y="10"/>
                  </a:lnTo>
                  <a:lnTo>
                    <a:pt x="9" y="9"/>
                  </a:lnTo>
                  <a:lnTo>
                    <a:pt x="10" y="8"/>
                  </a:lnTo>
                  <a:lnTo>
                    <a:pt x="10" y="5"/>
                  </a:lnTo>
                  <a:lnTo>
                    <a:pt x="10" y="3"/>
                  </a:lnTo>
                  <a:lnTo>
                    <a:pt x="9" y="2"/>
                  </a:lnTo>
                  <a:lnTo>
                    <a:pt x="8" y="0"/>
                  </a:lnTo>
                  <a:lnTo>
                    <a:pt x="5" y="0"/>
                  </a:lnTo>
                  <a:lnTo>
                    <a:pt x="3" y="0"/>
                  </a:lnTo>
                  <a:lnTo>
                    <a:pt x="1" y="2"/>
                  </a:lnTo>
                  <a:lnTo>
                    <a:pt x="0" y="3"/>
                  </a:lnTo>
                  <a:lnTo>
                    <a:pt x="0" y="5"/>
                  </a:lnTo>
                  <a:lnTo>
                    <a:pt x="0" y="8"/>
                  </a:lnTo>
                  <a:lnTo>
                    <a:pt x="1" y="9"/>
                  </a:lnTo>
                  <a:lnTo>
                    <a:pt x="3" y="10"/>
                  </a:lnTo>
                  <a:lnTo>
                    <a:pt x="5"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68" name="Freeform 1325">
              <a:extLst>
                <a:ext uri="{FF2B5EF4-FFF2-40B4-BE49-F238E27FC236}">
                  <a16:creationId xmlns:a16="http://schemas.microsoft.com/office/drawing/2014/main" id="{041E5A19-D66A-4192-A90D-710B6FF04CD5}"/>
                </a:ext>
              </a:extLst>
            </p:cNvPr>
            <p:cNvSpPr>
              <a:spLocks/>
            </p:cNvSpPr>
            <p:nvPr/>
          </p:nvSpPr>
          <p:spPr bwMode="auto">
            <a:xfrm>
              <a:off x="5375059" y="5122089"/>
              <a:ext cx="24979" cy="24979"/>
            </a:xfrm>
            <a:custGeom>
              <a:avLst/>
              <a:gdLst>
                <a:gd name="T0" fmla="*/ 12490 w 10"/>
                <a:gd name="T1" fmla="*/ 24979 h 10"/>
                <a:gd name="T2" fmla="*/ 12490 w 10"/>
                <a:gd name="T3" fmla="*/ 24979 h 10"/>
                <a:gd name="T4" fmla="*/ 17485 w 10"/>
                <a:gd name="T5" fmla="*/ 24979 h 10"/>
                <a:gd name="T6" fmla="*/ 22481 w 10"/>
                <a:gd name="T7" fmla="*/ 22481 h 10"/>
                <a:gd name="T8" fmla="*/ 24979 w 10"/>
                <a:gd name="T9" fmla="*/ 19983 h 10"/>
                <a:gd name="T10" fmla="*/ 24979 w 10"/>
                <a:gd name="T11" fmla="*/ 12490 h 10"/>
                <a:gd name="T12" fmla="*/ 24979 w 10"/>
                <a:gd name="T13" fmla="*/ 12490 h 10"/>
                <a:gd name="T14" fmla="*/ 24979 w 10"/>
                <a:gd name="T15" fmla="*/ 7494 h 10"/>
                <a:gd name="T16" fmla="*/ 22481 w 10"/>
                <a:gd name="T17" fmla="*/ 4996 h 10"/>
                <a:gd name="T18" fmla="*/ 17485 w 10"/>
                <a:gd name="T19" fmla="*/ 0 h 10"/>
                <a:gd name="T20" fmla="*/ 12490 w 10"/>
                <a:gd name="T21" fmla="*/ 0 h 10"/>
                <a:gd name="T22" fmla="*/ 12490 w 10"/>
                <a:gd name="T23" fmla="*/ 0 h 10"/>
                <a:gd name="T24" fmla="*/ 4996 w 10"/>
                <a:gd name="T25" fmla="*/ 0 h 10"/>
                <a:gd name="T26" fmla="*/ 2498 w 10"/>
                <a:gd name="T27" fmla="*/ 4996 h 10"/>
                <a:gd name="T28" fmla="*/ 0 w 10"/>
                <a:gd name="T29" fmla="*/ 7494 h 10"/>
                <a:gd name="T30" fmla="*/ 0 w 10"/>
                <a:gd name="T31" fmla="*/ 12490 h 10"/>
                <a:gd name="T32" fmla="*/ 0 w 10"/>
                <a:gd name="T33" fmla="*/ 12490 h 10"/>
                <a:gd name="T34" fmla="*/ 0 w 10"/>
                <a:gd name="T35" fmla="*/ 19983 h 10"/>
                <a:gd name="T36" fmla="*/ 2498 w 10"/>
                <a:gd name="T37" fmla="*/ 22481 h 10"/>
                <a:gd name="T38" fmla="*/ 4996 w 10"/>
                <a:gd name="T39" fmla="*/ 24979 h 10"/>
                <a:gd name="T40" fmla="*/ 12490 w 10"/>
                <a:gd name="T41" fmla="*/ 24979 h 10"/>
                <a:gd name="T42" fmla="*/ 12490 w 10"/>
                <a:gd name="T43" fmla="*/ 24979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10"/>
                  </a:moveTo>
                  <a:lnTo>
                    <a:pt x="5" y="10"/>
                  </a:lnTo>
                  <a:lnTo>
                    <a:pt x="7" y="10"/>
                  </a:lnTo>
                  <a:lnTo>
                    <a:pt x="9" y="9"/>
                  </a:lnTo>
                  <a:lnTo>
                    <a:pt x="10" y="8"/>
                  </a:lnTo>
                  <a:lnTo>
                    <a:pt x="10" y="5"/>
                  </a:lnTo>
                  <a:lnTo>
                    <a:pt x="10" y="3"/>
                  </a:lnTo>
                  <a:lnTo>
                    <a:pt x="9" y="2"/>
                  </a:lnTo>
                  <a:lnTo>
                    <a:pt x="7" y="0"/>
                  </a:lnTo>
                  <a:lnTo>
                    <a:pt x="5" y="0"/>
                  </a:lnTo>
                  <a:lnTo>
                    <a:pt x="2" y="0"/>
                  </a:lnTo>
                  <a:lnTo>
                    <a:pt x="1" y="2"/>
                  </a:lnTo>
                  <a:lnTo>
                    <a:pt x="0" y="3"/>
                  </a:lnTo>
                  <a:lnTo>
                    <a:pt x="0" y="5"/>
                  </a:lnTo>
                  <a:lnTo>
                    <a:pt x="0" y="8"/>
                  </a:lnTo>
                  <a:lnTo>
                    <a:pt x="1" y="9"/>
                  </a:lnTo>
                  <a:lnTo>
                    <a:pt x="2" y="10"/>
                  </a:lnTo>
                  <a:lnTo>
                    <a:pt x="5"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69" name="Freeform 1326">
              <a:extLst>
                <a:ext uri="{FF2B5EF4-FFF2-40B4-BE49-F238E27FC236}">
                  <a16:creationId xmlns:a16="http://schemas.microsoft.com/office/drawing/2014/main" id="{EF335BB6-018A-4AA3-9048-53659F48E169}"/>
                </a:ext>
              </a:extLst>
            </p:cNvPr>
            <p:cNvSpPr>
              <a:spLocks/>
            </p:cNvSpPr>
            <p:nvPr/>
          </p:nvSpPr>
          <p:spPr bwMode="auto">
            <a:xfrm>
              <a:off x="5343836" y="5184537"/>
              <a:ext cx="24979" cy="24979"/>
            </a:xfrm>
            <a:custGeom>
              <a:avLst/>
              <a:gdLst>
                <a:gd name="T0" fmla="*/ 12490 w 10"/>
                <a:gd name="T1" fmla="*/ 0 h 10"/>
                <a:gd name="T2" fmla="*/ 12490 w 10"/>
                <a:gd name="T3" fmla="*/ 0 h 10"/>
                <a:gd name="T4" fmla="*/ 7494 w 10"/>
                <a:gd name="T5" fmla="*/ 0 h 10"/>
                <a:gd name="T6" fmla="*/ 2498 w 10"/>
                <a:gd name="T7" fmla="*/ 2498 h 10"/>
                <a:gd name="T8" fmla="*/ 0 w 10"/>
                <a:gd name="T9" fmla="*/ 4996 h 10"/>
                <a:gd name="T10" fmla="*/ 0 w 10"/>
                <a:gd name="T11" fmla="*/ 12490 h 10"/>
                <a:gd name="T12" fmla="*/ 0 w 10"/>
                <a:gd name="T13" fmla="*/ 12490 h 10"/>
                <a:gd name="T14" fmla="*/ 0 w 10"/>
                <a:gd name="T15" fmla="*/ 17485 h 10"/>
                <a:gd name="T16" fmla="*/ 2498 w 10"/>
                <a:gd name="T17" fmla="*/ 22481 h 10"/>
                <a:gd name="T18" fmla="*/ 7494 w 10"/>
                <a:gd name="T19" fmla="*/ 24979 h 10"/>
                <a:gd name="T20" fmla="*/ 12490 w 10"/>
                <a:gd name="T21" fmla="*/ 24979 h 10"/>
                <a:gd name="T22" fmla="*/ 12490 w 10"/>
                <a:gd name="T23" fmla="*/ 24979 h 10"/>
                <a:gd name="T24" fmla="*/ 19983 w 10"/>
                <a:gd name="T25" fmla="*/ 24979 h 10"/>
                <a:gd name="T26" fmla="*/ 22481 w 10"/>
                <a:gd name="T27" fmla="*/ 22481 h 10"/>
                <a:gd name="T28" fmla="*/ 24979 w 10"/>
                <a:gd name="T29" fmla="*/ 17485 h 10"/>
                <a:gd name="T30" fmla="*/ 24979 w 10"/>
                <a:gd name="T31" fmla="*/ 12490 h 10"/>
                <a:gd name="T32" fmla="*/ 24979 w 10"/>
                <a:gd name="T33" fmla="*/ 12490 h 10"/>
                <a:gd name="T34" fmla="*/ 24979 w 10"/>
                <a:gd name="T35" fmla="*/ 4996 h 10"/>
                <a:gd name="T36" fmla="*/ 22481 w 10"/>
                <a:gd name="T37" fmla="*/ 2498 h 10"/>
                <a:gd name="T38" fmla="*/ 19983 w 10"/>
                <a:gd name="T39" fmla="*/ 0 h 10"/>
                <a:gd name="T40" fmla="*/ 12490 w 10"/>
                <a:gd name="T41" fmla="*/ 0 h 10"/>
                <a:gd name="T42" fmla="*/ 12490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3" y="0"/>
                  </a:lnTo>
                  <a:lnTo>
                    <a:pt x="1" y="1"/>
                  </a:lnTo>
                  <a:lnTo>
                    <a:pt x="0" y="2"/>
                  </a:lnTo>
                  <a:lnTo>
                    <a:pt x="0" y="5"/>
                  </a:lnTo>
                  <a:lnTo>
                    <a:pt x="0" y="7"/>
                  </a:lnTo>
                  <a:lnTo>
                    <a:pt x="1" y="9"/>
                  </a:lnTo>
                  <a:lnTo>
                    <a:pt x="3" y="10"/>
                  </a:lnTo>
                  <a:lnTo>
                    <a:pt x="5" y="10"/>
                  </a:lnTo>
                  <a:lnTo>
                    <a:pt x="8" y="10"/>
                  </a:lnTo>
                  <a:lnTo>
                    <a:pt x="9" y="9"/>
                  </a:lnTo>
                  <a:lnTo>
                    <a:pt x="10" y="7"/>
                  </a:lnTo>
                  <a:lnTo>
                    <a:pt x="10" y="5"/>
                  </a:lnTo>
                  <a:lnTo>
                    <a:pt x="10" y="2"/>
                  </a:lnTo>
                  <a:lnTo>
                    <a:pt x="9" y="1"/>
                  </a:lnTo>
                  <a:lnTo>
                    <a:pt x="8"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70" name="Freeform 1327">
              <a:extLst>
                <a:ext uri="{FF2B5EF4-FFF2-40B4-BE49-F238E27FC236}">
                  <a16:creationId xmlns:a16="http://schemas.microsoft.com/office/drawing/2014/main" id="{5D0F231E-CC8D-4AB6-9043-4FDE4F9C62CA}"/>
                </a:ext>
              </a:extLst>
            </p:cNvPr>
            <p:cNvSpPr>
              <a:spLocks/>
            </p:cNvSpPr>
            <p:nvPr/>
          </p:nvSpPr>
          <p:spPr bwMode="auto">
            <a:xfrm>
              <a:off x="5375059" y="5184537"/>
              <a:ext cx="24979" cy="24979"/>
            </a:xfrm>
            <a:custGeom>
              <a:avLst/>
              <a:gdLst>
                <a:gd name="T0" fmla="*/ 12490 w 10"/>
                <a:gd name="T1" fmla="*/ 0 h 10"/>
                <a:gd name="T2" fmla="*/ 12490 w 10"/>
                <a:gd name="T3" fmla="*/ 0 h 10"/>
                <a:gd name="T4" fmla="*/ 4996 w 10"/>
                <a:gd name="T5" fmla="*/ 0 h 10"/>
                <a:gd name="T6" fmla="*/ 2498 w 10"/>
                <a:gd name="T7" fmla="*/ 2498 h 10"/>
                <a:gd name="T8" fmla="*/ 0 w 10"/>
                <a:gd name="T9" fmla="*/ 4996 h 10"/>
                <a:gd name="T10" fmla="*/ 0 w 10"/>
                <a:gd name="T11" fmla="*/ 12490 h 10"/>
                <a:gd name="T12" fmla="*/ 0 w 10"/>
                <a:gd name="T13" fmla="*/ 12490 h 10"/>
                <a:gd name="T14" fmla="*/ 0 w 10"/>
                <a:gd name="T15" fmla="*/ 17485 h 10"/>
                <a:gd name="T16" fmla="*/ 2498 w 10"/>
                <a:gd name="T17" fmla="*/ 22481 h 10"/>
                <a:gd name="T18" fmla="*/ 4996 w 10"/>
                <a:gd name="T19" fmla="*/ 24979 h 10"/>
                <a:gd name="T20" fmla="*/ 12490 w 10"/>
                <a:gd name="T21" fmla="*/ 24979 h 10"/>
                <a:gd name="T22" fmla="*/ 12490 w 10"/>
                <a:gd name="T23" fmla="*/ 24979 h 10"/>
                <a:gd name="T24" fmla="*/ 17485 w 10"/>
                <a:gd name="T25" fmla="*/ 24979 h 10"/>
                <a:gd name="T26" fmla="*/ 22481 w 10"/>
                <a:gd name="T27" fmla="*/ 22481 h 10"/>
                <a:gd name="T28" fmla="*/ 24979 w 10"/>
                <a:gd name="T29" fmla="*/ 17485 h 10"/>
                <a:gd name="T30" fmla="*/ 24979 w 10"/>
                <a:gd name="T31" fmla="*/ 12490 h 10"/>
                <a:gd name="T32" fmla="*/ 24979 w 10"/>
                <a:gd name="T33" fmla="*/ 12490 h 10"/>
                <a:gd name="T34" fmla="*/ 24979 w 10"/>
                <a:gd name="T35" fmla="*/ 4996 h 10"/>
                <a:gd name="T36" fmla="*/ 22481 w 10"/>
                <a:gd name="T37" fmla="*/ 2498 h 10"/>
                <a:gd name="T38" fmla="*/ 17485 w 10"/>
                <a:gd name="T39" fmla="*/ 0 h 10"/>
                <a:gd name="T40" fmla="*/ 12490 w 10"/>
                <a:gd name="T41" fmla="*/ 0 h 10"/>
                <a:gd name="T42" fmla="*/ 12490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2" y="0"/>
                  </a:lnTo>
                  <a:lnTo>
                    <a:pt x="1" y="1"/>
                  </a:lnTo>
                  <a:lnTo>
                    <a:pt x="0" y="2"/>
                  </a:lnTo>
                  <a:lnTo>
                    <a:pt x="0" y="5"/>
                  </a:lnTo>
                  <a:lnTo>
                    <a:pt x="0" y="7"/>
                  </a:lnTo>
                  <a:lnTo>
                    <a:pt x="1" y="9"/>
                  </a:lnTo>
                  <a:lnTo>
                    <a:pt x="2" y="10"/>
                  </a:lnTo>
                  <a:lnTo>
                    <a:pt x="5" y="10"/>
                  </a:lnTo>
                  <a:lnTo>
                    <a:pt x="7" y="10"/>
                  </a:lnTo>
                  <a:lnTo>
                    <a:pt x="9" y="9"/>
                  </a:lnTo>
                  <a:lnTo>
                    <a:pt x="10" y="7"/>
                  </a:lnTo>
                  <a:lnTo>
                    <a:pt x="10" y="5"/>
                  </a:lnTo>
                  <a:lnTo>
                    <a:pt x="10" y="2"/>
                  </a:lnTo>
                  <a:lnTo>
                    <a:pt x="9" y="1"/>
                  </a:lnTo>
                  <a:lnTo>
                    <a:pt x="7"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grpSp>
      <p:sp>
        <p:nvSpPr>
          <p:cNvPr id="571" name="Freeform 1328">
            <a:extLst>
              <a:ext uri="{FF2B5EF4-FFF2-40B4-BE49-F238E27FC236}">
                <a16:creationId xmlns:a16="http://schemas.microsoft.com/office/drawing/2014/main" id="{6763C7B8-283F-474C-BEF9-CBCF6B08B0B1}"/>
              </a:ext>
            </a:extLst>
          </p:cNvPr>
          <p:cNvSpPr>
            <a:spLocks noEditPoints="1"/>
          </p:cNvSpPr>
          <p:nvPr/>
        </p:nvSpPr>
        <p:spPr bwMode="auto">
          <a:xfrm>
            <a:off x="2245785" y="5564718"/>
            <a:ext cx="182033" cy="207433"/>
          </a:xfrm>
          <a:custGeom>
            <a:avLst/>
            <a:gdLst>
              <a:gd name="T0" fmla="*/ 105303 w 89"/>
              <a:gd name="T1" fmla="*/ 132703 h 99"/>
              <a:gd name="T2" fmla="*/ 68676 w 89"/>
              <a:gd name="T3" fmla="*/ 138948 h 99"/>
              <a:gd name="T4" fmla="*/ 45784 w 89"/>
              <a:gd name="T5" fmla="*/ 137387 h 99"/>
              <a:gd name="T6" fmla="*/ 19840 w 89"/>
              <a:gd name="T7" fmla="*/ 128019 h 99"/>
              <a:gd name="T8" fmla="*/ 15261 w 89"/>
              <a:gd name="T9" fmla="*/ 112407 h 99"/>
              <a:gd name="T10" fmla="*/ 27470 w 89"/>
              <a:gd name="T11" fmla="*/ 118652 h 99"/>
              <a:gd name="T12" fmla="*/ 53414 w 89"/>
              <a:gd name="T13" fmla="*/ 123336 h 99"/>
              <a:gd name="T14" fmla="*/ 68676 w 89"/>
              <a:gd name="T15" fmla="*/ 123336 h 99"/>
              <a:gd name="T16" fmla="*/ 96146 w 89"/>
              <a:gd name="T17" fmla="*/ 121775 h 99"/>
              <a:gd name="T18" fmla="*/ 120564 w 89"/>
              <a:gd name="T19" fmla="*/ 112407 h 99"/>
              <a:gd name="T20" fmla="*/ 135825 w 89"/>
              <a:gd name="T21" fmla="*/ 123336 h 99"/>
              <a:gd name="T22" fmla="*/ 135825 w 89"/>
              <a:gd name="T23" fmla="*/ 31224 h 99"/>
              <a:gd name="T24" fmla="*/ 129721 w 89"/>
              <a:gd name="T25" fmla="*/ 17173 h 99"/>
              <a:gd name="T26" fmla="*/ 115985 w 89"/>
              <a:gd name="T27" fmla="*/ 7806 h 99"/>
              <a:gd name="T28" fmla="*/ 93094 w 89"/>
              <a:gd name="T29" fmla="*/ 3122 h 99"/>
              <a:gd name="T30" fmla="*/ 68676 w 89"/>
              <a:gd name="T31" fmla="*/ 0 h 99"/>
              <a:gd name="T32" fmla="*/ 32049 w 89"/>
              <a:gd name="T33" fmla="*/ 4684 h 99"/>
              <a:gd name="T34" fmla="*/ 13735 w 89"/>
              <a:gd name="T35" fmla="*/ 12490 h 99"/>
              <a:gd name="T36" fmla="*/ 3052 w 89"/>
              <a:gd name="T37" fmla="*/ 23418 h 99"/>
              <a:gd name="T38" fmla="*/ 0 w 89"/>
              <a:gd name="T39" fmla="*/ 123336 h 99"/>
              <a:gd name="T40" fmla="*/ 3052 w 89"/>
              <a:gd name="T41" fmla="*/ 131142 h 99"/>
              <a:gd name="T42" fmla="*/ 13735 w 89"/>
              <a:gd name="T43" fmla="*/ 143632 h 99"/>
              <a:gd name="T44" fmla="*/ 32049 w 89"/>
              <a:gd name="T45" fmla="*/ 149876 h 99"/>
              <a:gd name="T46" fmla="*/ 68676 w 89"/>
              <a:gd name="T47" fmla="*/ 154560 h 99"/>
              <a:gd name="T48" fmla="*/ 86989 w 89"/>
              <a:gd name="T49" fmla="*/ 152999 h 99"/>
              <a:gd name="T50" fmla="*/ 105303 w 89"/>
              <a:gd name="T51" fmla="*/ 132703 h 99"/>
              <a:gd name="T52" fmla="*/ 68676 w 89"/>
              <a:gd name="T53" fmla="*/ 15612 h 99"/>
              <a:gd name="T54" fmla="*/ 108355 w 89"/>
              <a:gd name="T55" fmla="*/ 21857 h 99"/>
              <a:gd name="T56" fmla="*/ 120564 w 89"/>
              <a:gd name="T57" fmla="*/ 31224 h 99"/>
              <a:gd name="T58" fmla="*/ 117512 w 89"/>
              <a:gd name="T59" fmla="*/ 35908 h 99"/>
              <a:gd name="T60" fmla="*/ 91567 w 89"/>
              <a:gd name="T61" fmla="*/ 45275 h 99"/>
              <a:gd name="T62" fmla="*/ 68676 w 89"/>
              <a:gd name="T63" fmla="*/ 46836 h 99"/>
              <a:gd name="T64" fmla="*/ 28996 w 89"/>
              <a:gd name="T65" fmla="*/ 40592 h 99"/>
              <a:gd name="T66" fmla="*/ 15261 w 89"/>
              <a:gd name="T67" fmla="*/ 31224 h 99"/>
              <a:gd name="T68" fmla="*/ 19840 w 89"/>
              <a:gd name="T69" fmla="*/ 28102 h 99"/>
              <a:gd name="T70" fmla="*/ 45784 w 89"/>
              <a:gd name="T71" fmla="*/ 17173 h 99"/>
              <a:gd name="T72" fmla="*/ 68676 w 89"/>
              <a:gd name="T73" fmla="*/ 15612 h 99"/>
              <a:gd name="T74" fmla="*/ 15261 w 89"/>
              <a:gd name="T75" fmla="*/ 49959 h 99"/>
              <a:gd name="T76" fmla="*/ 39679 w 89"/>
              <a:gd name="T77" fmla="*/ 60887 h 99"/>
              <a:gd name="T78" fmla="*/ 68676 w 89"/>
              <a:gd name="T79" fmla="*/ 62448 h 99"/>
              <a:gd name="T80" fmla="*/ 83937 w 89"/>
              <a:gd name="T81" fmla="*/ 62448 h 99"/>
              <a:gd name="T82" fmla="*/ 109881 w 89"/>
              <a:gd name="T83" fmla="*/ 56204 h 99"/>
              <a:gd name="T84" fmla="*/ 120564 w 89"/>
              <a:gd name="T85" fmla="*/ 62448 h 99"/>
              <a:gd name="T86" fmla="*/ 117512 w 89"/>
              <a:gd name="T87" fmla="*/ 65571 h 99"/>
              <a:gd name="T88" fmla="*/ 91567 w 89"/>
              <a:gd name="T89" fmla="*/ 74938 h 99"/>
              <a:gd name="T90" fmla="*/ 68676 w 89"/>
              <a:gd name="T91" fmla="*/ 78061 h 99"/>
              <a:gd name="T92" fmla="*/ 28996 w 89"/>
              <a:gd name="T93" fmla="*/ 71816 h 99"/>
              <a:gd name="T94" fmla="*/ 15261 w 89"/>
              <a:gd name="T95" fmla="*/ 62448 h 99"/>
              <a:gd name="T96" fmla="*/ 15261 w 89"/>
              <a:gd name="T97" fmla="*/ 81183 h 99"/>
              <a:gd name="T98" fmla="*/ 27470 w 89"/>
              <a:gd name="T99" fmla="*/ 87428 h 99"/>
              <a:gd name="T100" fmla="*/ 53414 w 89"/>
              <a:gd name="T101" fmla="*/ 93673 h 99"/>
              <a:gd name="T102" fmla="*/ 68676 w 89"/>
              <a:gd name="T103" fmla="*/ 93673 h 99"/>
              <a:gd name="T104" fmla="*/ 96146 w 89"/>
              <a:gd name="T105" fmla="*/ 90550 h 99"/>
              <a:gd name="T106" fmla="*/ 120564 w 89"/>
              <a:gd name="T107" fmla="*/ 81183 h 99"/>
              <a:gd name="T108" fmla="*/ 120564 w 89"/>
              <a:gd name="T109" fmla="*/ 93673 h 99"/>
              <a:gd name="T110" fmla="*/ 108355 w 89"/>
              <a:gd name="T111" fmla="*/ 103040 h 99"/>
              <a:gd name="T112" fmla="*/ 68676 w 89"/>
              <a:gd name="T113" fmla="*/ 107724 h 99"/>
              <a:gd name="T114" fmla="*/ 45784 w 89"/>
              <a:gd name="T115" fmla="*/ 106162 h 99"/>
              <a:gd name="T116" fmla="*/ 19840 w 89"/>
              <a:gd name="T117" fmla="*/ 96795 h 99"/>
              <a:gd name="T118" fmla="*/ 15261 w 89"/>
              <a:gd name="T119" fmla="*/ 81183 h 9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89" h="99">
                <a:moveTo>
                  <a:pt x="69" y="85"/>
                </a:moveTo>
                <a:lnTo>
                  <a:pt x="69" y="85"/>
                </a:lnTo>
                <a:lnTo>
                  <a:pt x="58" y="88"/>
                </a:lnTo>
                <a:lnTo>
                  <a:pt x="45" y="89"/>
                </a:lnTo>
                <a:lnTo>
                  <a:pt x="30" y="88"/>
                </a:lnTo>
                <a:lnTo>
                  <a:pt x="19" y="85"/>
                </a:lnTo>
                <a:lnTo>
                  <a:pt x="13" y="82"/>
                </a:lnTo>
                <a:lnTo>
                  <a:pt x="10" y="79"/>
                </a:lnTo>
                <a:lnTo>
                  <a:pt x="10" y="72"/>
                </a:lnTo>
                <a:lnTo>
                  <a:pt x="18" y="76"/>
                </a:lnTo>
                <a:lnTo>
                  <a:pt x="26" y="78"/>
                </a:lnTo>
                <a:lnTo>
                  <a:pt x="35" y="79"/>
                </a:lnTo>
                <a:lnTo>
                  <a:pt x="45" y="79"/>
                </a:lnTo>
                <a:lnTo>
                  <a:pt x="55" y="79"/>
                </a:lnTo>
                <a:lnTo>
                  <a:pt x="63" y="78"/>
                </a:lnTo>
                <a:lnTo>
                  <a:pt x="72" y="76"/>
                </a:lnTo>
                <a:lnTo>
                  <a:pt x="79" y="72"/>
                </a:lnTo>
                <a:lnTo>
                  <a:pt x="79" y="79"/>
                </a:lnTo>
                <a:lnTo>
                  <a:pt x="89" y="79"/>
                </a:lnTo>
                <a:lnTo>
                  <a:pt x="89" y="20"/>
                </a:lnTo>
                <a:lnTo>
                  <a:pt x="88" y="15"/>
                </a:lnTo>
                <a:lnTo>
                  <a:pt x="85" y="11"/>
                </a:lnTo>
                <a:lnTo>
                  <a:pt x="81" y="8"/>
                </a:lnTo>
                <a:lnTo>
                  <a:pt x="76" y="5"/>
                </a:lnTo>
                <a:lnTo>
                  <a:pt x="68" y="3"/>
                </a:lnTo>
                <a:lnTo>
                  <a:pt x="61" y="2"/>
                </a:lnTo>
                <a:lnTo>
                  <a:pt x="45" y="0"/>
                </a:lnTo>
                <a:lnTo>
                  <a:pt x="29" y="2"/>
                </a:lnTo>
                <a:lnTo>
                  <a:pt x="21" y="3"/>
                </a:lnTo>
                <a:lnTo>
                  <a:pt x="14" y="5"/>
                </a:lnTo>
                <a:lnTo>
                  <a:pt x="9" y="8"/>
                </a:lnTo>
                <a:lnTo>
                  <a:pt x="4" y="11"/>
                </a:lnTo>
                <a:lnTo>
                  <a:pt x="2" y="15"/>
                </a:lnTo>
                <a:lnTo>
                  <a:pt x="0" y="20"/>
                </a:lnTo>
                <a:lnTo>
                  <a:pt x="0" y="79"/>
                </a:lnTo>
                <a:lnTo>
                  <a:pt x="2" y="84"/>
                </a:lnTo>
                <a:lnTo>
                  <a:pt x="4" y="88"/>
                </a:lnTo>
                <a:lnTo>
                  <a:pt x="9" y="92"/>
                </a:lnTo>
                <a:lnTo>
                  <a:pt x="14" y="94"/>
                </a:lnTo>
                <a:lnTo>
                  <a:pt x="21" y="96"/>
                </a:lnTo>
                <a:lnTo>
                  <a:pt x="29" y="98"/>
                </a:lnTo>
                <a:lnTo>
                  <a:pt x="45" y="99"/>
                </a:lnTo>
                <a:lnTo>
                  <a:pt x="57" y="98"/>
                </a:lnTo>
                <a:lnTo>
                  <a:pt x="69" y="95"/>
                </a:lnTo>
                <a:lnTo>
                  <a:pt x="69" y="85"/>
                </a:lnTo>
                <a:close/>
                <a:moveTo>
                  <a:pt x="45" y="10"/>
                </a:moveTo>
                <a:lnTo>
                  <a:pt x="45" y="10"/>
                </a:lnTo>
                <a:lnTo>
                  <a:pt x="60" y="11"/>
                </a:lnTo>
                <a:lnTo>
                  <a:pt x="71" y="14"/>
                </a:lnTo>
                <a:lnTo>
                  <a:pt x="77" y="18"/>
                </a:lnTo>
                <a:lnTo>
                  <a:pt x="79" y="20"/>
                </a:lnTo>
                <a:lnTo>
                  <a:pt x="77" y="23"/>
                </a:lnTo>
                <a:lnTo>
                  <a:pt x="71" y="26"/>
                </a:lnTo>
                <a:lnTo>
                  <a:pt x="60" y="29"/>
                </a:lnTo>
                <a:lnTo>
                  <a:pt x="45" y="30"/>
                </a:lnTo>
                <a:lnTo>
                  <a:pt x="30" y="29"/>
                </a:lnTo>
                <a:lnTo>
                  <a:pt x="19" y="26"/>
                </a:lnTo>
                <a:lnTo>
                  <a:pt x="13" y="23"/>
                </a:lnTo>
                <a:lnTo>
                  <a:pt x="10" y="20"/>
                </a:lnTo>
                <a:lnTo>
                  <a:pt x="13" y="18"/>
                </a:lnTo>
                <a:lnTo>
                  <a:pt x="19" y="14"/>
                </a:lnTo>
                <a:lnTo>
                  <a:pt x="30" y="11"/>
                </a:lnTo>
                <a:lnTo>
                  <a:pt x="45" y="10"/>
                </a:lnTo>
                <a:close/>
                <a:moveTo>
                  <a:pt x="10" y="32"/>
                </a:moveTo>
                <a:lnTo>
                  <a:pt x="10" y="32"/>
                </a:lnTo>
                <a:lnTo>
                  <a:pt x="18" y="36"/>
                </a:lnTo>
                <a:lnTo>
                  <a:pt x="26" y="39"/>
                </a:lnTo>
                <a:lnTo>
                  <a:pt x="35" y="40"/>
                </a:lnTo>
                <a:lnTo>
                  <a:pt x="45" y="40"/>
                </a:lnTo>
                <a:lnTo>
                  <a:pt x="55" y="40"/>
                </a:lnTo>
                <a:lnTo>
                  <a:pt x="63" y="39"/>
                </a:lnTo>
                <a:lnTo>
                  <a:pt x="72" y="36"/>
                </a:lnTo>
                <a:lnTo>
                  <a:pt x="79" y="32"/>
                </a:lnTo>
                <a:lnTo>
                  <a:pt x="79" y="40"/>
                </a:lnTo>
                <a:lnTo>
                  <a:pt x="77" y="42"/>
                </a:lnTo>
                <a:lnTo>
                  <a:pt x="71" y="46"/>
                </a:lnTo>
                <a:lnTo>
                  <a:pt x="60" y="48"/>
                </a:lnTo>
                <a:lnTo>
                  <a:pt x="45" y="50"/>
                </a:lnTo>
                <a:lnTo>
                  <a:pt x="30" y="48"/>
                </a:lnTo>
                <a:lnTo>
                  <a:pt x="19" y="46"/>
                </a:lnTo>
                <a:lnTo>
                  <a:pt x="13" y="42"/>
                </a:lnTo>
                <a:lnTo>
                  <a:pt x="10" y="40"/>
                </a:lnTo>
                <a:lnTo>
                  <a:pt x="10" y="32"/>
                </a:lnTo>
                <a:close/>
                <a:moveTo>
                  <a:pt x="10" y="52"/>
                </a:moveTo>
                <a:lnTo>
                  <a:pt x="10" y="52"/>
                </a:lnTo>
                <a:lnTo>
                  <a:pt x="18" y="56"/>
                </a:lnTo>
                <a:lnTo>
                  <a:pt x="26" y="58"/>
                </a:lnTo>
                <a:lnTo>
                  <a:pt x="35" y="60"/>
                </a:lnTo>
                <a:lnTo>
                  <a:pt x="45" y="60"/>
                </a:lnTo>
                <a:lnTo>
                  <a:pt x="55" y="60"/>
                </a:lnTo>
                <a:lnTo>
                  <a:pt x="63" y="58"/>
                </a:lnTo>
                <a:lnTo>
                  <a:pt x="72" y="56"/>
                </a:lnTo>
                <a:lnTo>
                  <a:pt x="79" y="52"/>
                </a:lnTo>
                <a:lnTo>
                  <a:pt x="79" y="60"/>
                </a:lnTo>
                <a:lnTo>
                  <a:pt x="77" y="62"/>
                </a:lnTo>
                <a:lnTo>
                  <a:pt x="71" y="66"/>
                </a:lnTo>
                <a:lnTo>
                  <a:pt x="60" y="68"/>
                </a:lnTo>
                <a:lnTo>
                  <a:pt x="45" y="69"/>
                </a:lnTo>
                <a:lnTo>
                  <a:pt x="30" y="68"/>
                </a:lnTo>
                <a:lnTo>
                  <a:pt x="19" y="66"/>
                </a:lnTo>
                <a:lnTo>
                  <a:pt x="13" y="62"/>
                </a:lnTo>
                <a:lnTo>
                  <a:pt x="10" y="60"/>
                </a:lnTo>
                <a:lnTo>
                  <a:pt x="10" y="5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72" name="Rectangle 1329">
            <a:extLst>
              <a:ext uri="{FF2B5EF4-FFF2-40B4-BE49-F238E27FC236}">
                <a16:creationId xmlns:a16="http://schemas.microsoft.com/office/drawing/2014/main" id="{E4CE6DEB-8B45-4605-8A19-60EE5C6ABBB6}"/>
              </a:ext>
            </a:extLst>
          </p:cNvPr>
          <p:cNvSpPr>
            <a:spLocks noChangeArrowheads="1"/>
          </p:cNvSpPr>
          <p:nvPr/>
        </p:nvSpPr>
        <p:spPr bwMode="auto">
          <a:xfrm>
            <a:off x="2421467" y="5759451"/>
            <a:ext cx="61384" cy="254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dirty="0">
              <a:latin typeface="Montserrat Light" panose="00000400000000000000" pitchFamily="2" charset="0"/>
            </a:endParaRPr>
          </a:p>
        </p:txBody>
      </p:sp>
      <p:sp>
        <p:nvSpPr>
          <p:cNvPr id="573" name="Freeform 1330">
            <a:extLst>
              <a:ext uri="{FF2B5EF4-FFF2-40B4-BE49-F238E27FC236}">
                <a16:creationId xmlns:a16="http://schemas.microsoft.com/office/drawing/2014/main" id="{6F6028DA-CB3C-43ED-9B2B-D0AA30B7DA66}"/>
              </a:ext>
            </a:extLst>
          </p:cNvPr>
          <p:cNvSpPr>
            <a:spLocks noEditPoints="1"/>
          </p:cNvSpPr>
          <p:nvPr/>
        </p:nvSpPr>
        <p:spPr bwMode="auto">
          <a:xfrm>
            <a:off x="1752601" y="5564718"/>
            <a:ext cx="182033" cy="207433"/>
          </a:xfrm>
          <a:custGeom>
            <a:avLst/>
            <a:gdLst>
              <a:gd name="T0" fmla="*/ 106499 w 88"/>
              <a:gd name="T1" fmla="*/ 132703 h 99"/>
              <a:gd name="T2" fmla="*/ 67913 w 88"/>
              <a:gd name="T3" fmla="*/ 138948 h 99"/>
              <a:gd name="T4" fmla="*/ 44761 w 88"/>
              <a:gd name="T5" fmla="*/ 137387 h 99"/>
              <a:gd name="T6" fmla="*/ 18522 w 88"/>
              <a:gd name="T7" fmla="*/ 128019 h 99"/>
              <a:gd name="T8" fmla="*/ 13891 w 88"/>
              <a:gd name="T9" fmla="*/ 112407 h 99"/>
              <a:gd name="T10" fmla="*/ 26239 w 88"/>
              <a:gd name="T11" fmla="*/ 118652 h 99"/>
              <a:gd name="T12" fmla="*/ 52478 w 88"/>
              <a:gd name="T13" fmla="*/ 123336 h 99"/>
              <a:gd name="T14" fmla="*/ 67913 w 88"/>
              <a:gd name="T15" fmla="*/ 123336 h 99"/>
              <a:gd name="T16" fmla="*/ 106499 w 88"/>
              <a:gd name="T17" fmla="*/ 118652 h 99"/>
              <a:gd name="T18" fmla="*/ 106499 w 88"/>
              <a:gd name="T19" fmla="*/ 103040 h 99"/>
              <a:gd name="T20" fmla="*/ 67913 w 88"/>
              <a:gd name="T21" fmla="*/ 107724 h 99"/>
              <a:gd name="T22" fmla="*/ 44761 w 88"/>
              <a:gd name="T23" fmla="*/ 106162 h 99"/>
              <a:gd name="T24" fmla="*/ 18522 w 88"/>
              <a:gd name="T25" fmla="*/ 96795 h 99"/>
              <a:gd name="T26" fmla="*/ 13891 w 88"/>
              <a:gd name="T27" fmla="*/ 81183 h 99"/>
              <a:gd name="T28" fmla="*/ 26239 w 88"/>
              <a:gd name="T29" fmla="*/ 87428 h 99"/>
              <a:gd name="T30" fmla="*/ 52478 w 88"/>
              <a:gd name="T31" fmla="*/ 93673 h 99"/>
              <a:gd name="T32" fmla="*/ 67913 w 88"/>
              <a:gd name="T33" fmla="*/ 93673 h 99"/>
              <a:gd name="T34" fmla="*/ 95695 w 88"/>
              <a:gd name="T35" fmla="*/ 90550 h 99"/>
              <a:gd name="T36" fmla="*/ 121934 w 88"/>
              <a:gd name="T37" fmla="*/ 81183 h 99"/>
              <a:gd name="T38" fmla="*/ 135825 w 88"/>
              <a:gd name="T39" fmla="*/ 93673 h 99"/>
              <a:gd name="T40" fmla="*/ 135825 w 88"/>
              <a:gd name="T41" fmla="*/ 31224 h 99"/>
              <a:gd name="T42" fmla="*/ 131195 w 88"/>
              <a:gd name="T43" fmla="*/ 17173 h 99"/>
              <a:gd name="T44" fmla="*/ 115760 w 88"/>
              <a:gd name="T45" fmla="*/ 7806 h 99"/>
              <a:gd name="T46" fmla="*/ 92608 w 88"/>
              <a:gd name="T47" fmla="*/ 3122 h 99"/>
              <a:gd name="T48" fmla="*/ 67913 w 88"/>
              <a:gd name="T49" fmla="*/ 0 h 99"/>
              <a:gd name="T50" fmla="*/ 32413 w 88"/>
              <a:gd name="T51" fmla="*/ 4684 h 99"/>
              <a:gd name="T52" fmla="*/ 12348 w 88"/>
              <a:gd name="T53" fmla="*/ 12490 h 99"/>
              <a:gd name="T54" fmla="*/ 1543 w 88"/>
              <a:gd name="T55" fmla="*/ 23418 h 99"/>
              <a:gd name="T56" fmla="*/ 0 w 88"/>
              <a:gd name="T57" fmla="*/ 123336 h 99"/>
              <a:gd name="T58" fmla="*/ 1543 w 88"/>
              <a:gd name="T59" fmla="*/ 131142 h 99"/>
              <a:gd name="T60" fmla="*/ 12348 w 88"/>
              <a:gd name="T61" fmla="*/ 143632 h 99"/>
              <a:gd name="T62" fmla="*/ 32413 w 88"/>
              <a:gd name="T63" fmla="*/ 149876 h 99"/>
              <a:gd name="T64" fmla="*/ 67913 w 88"/>
              <a:gd name="T65" fmla="*/ 154560 h 99"/>
              <a:gd name="T66" fmla="*/ 86434 w 88"/>
              <a:gd name="T67" fmla="*/ 152999 h 99"/>
              <a:gd name="T68" fmla="*/ 106499 w 88"/>
              <a:gd name="T69" fmla="*/ 132703 h 99"/>
              <a:gd name="T70" fmla="*/ 67913 w 88"/>
              <a:gd name="T71" fmla="*/ 15612 h 99"/>
              <a:gd name="T72" fmla="*/ 108043 w 88"/>
              <a:gd name="T73" fmla="*/ 21857 h 99"/>
              <a:gd name="T74" fmla="*/ 121934 w 88"/>
              <a:gd name="T75" fmla="*/ 31224 h 99"/>
              <a:gd name="T76" fmla="*/ 117303 w 88"/>
              <a:gd name="T77" fmla="*/ 35908 h 99"/>
              <a:gd name="T78" fmla="*/ 91064 w 88"/>
              <a:gd name="T79" fmla="*/ 45275 h 99"/>
              <a:gd name="T80" fmla="*/ 67913 w 88"/>
              <a:gd name="T81" fmla="*/ 46836 h 99"/>
              <a:gd name="T82" fmla="*/ 27782 w 88"/>
              <a:gd name="T83" fmla="*/ 40592 h 99"/>
              <a:gd name="T84" fmla="*/ 13891 w 88"/>
              <a:gd name="T85" fmla="*/ 31224 h 99"/>
              <a:gd name="T86" fmla="*/ 18522 w 88"/>
              <a:gd name="T87" fmla="*/ 28102 h 99"/>
              <a:gd name="T88" fmla="*/ 44761 w 88"/>
              <a:gd name="T89" fmla="*/ 17173 h 99"/>
              <a:gd name="T90" fmla="*/ 67913 w 88"/>
              <a:gd name="T91" fmla="*/ 15612 h 99"/>
              <a:gd name="T92" fmla="*/ 13891 w 88"/>
              <a:gd name="T93" fmla="*/ 49959 h 99"/>
              <a:gd name="T94" fmla="*/ 38587 w 88"/>
              <a:gd name="T95" fmla="*/ 60887 h 99"/>
              <a:gd name="T96" fmla="*/ 67913 w 88"/>
              <a:gd name="T97" fmla="*/ 62448 h 99"/>
              <a:gd name="T98" fmla="*/ 83347 w 88"/>
              <a:gd name="T99" fmla="*/ 62448 h 99"/>
              <a:gd name="T100" fmla="*/ 109586 w 88"/>
              <a:gd name="T101" fmla="*/ 56204 h 99"/>
              <a:gd name="T102" fmla="*/ 121934 w 88"/>
              <a:gd name="T103" fmla="*/ 62448 h 99"/>
              <a:gd name="T104" fmla="*/ 117303 w 88"/>
              <a:gd name="T105" fmla="*/ 65571 h 99"/>
              <a:gd name="T106" fmla="*/ 91064 w 88"/>
              <a:gd name="T107" fmla="*/ 74938 h 99"/>
              <a:gd name="T108" fmla="*/ 67913 w 88"/>
              <a:gd name="T109" fmla="*/ 78061 h 99"/>
              <a:gd name="T110" fmla="*/ 27782 w 88"/>
              <a:gd name="T111" fmla="*/ 71816 h 99"/>
              <a:gd name="T112" fmla="*/ 13891 w 88"/>
              <a:gd name="T113" fmla="*/ 62448 h 9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88" h="99">
                <a:moveTo>
                  <a:pt x="69" y="85"/>
                </a:moveTo>
                <a:lnTo>
                  <a:pt x="69" y="85"/>
                </a:lnTo>
                <a:lnTo>
                  <a:pt x="58" y="88"/>
                </a:lnTo>
                <a:lnTo>
                  <a:pt x="44" y="89"/>
                </a:lnTo>
                <a:lnTo>
                  <a:pt x="29" y="88"/>
                </a:lnTo>
                <a:lnTo>
                  <a:pt x="18" y="85"/>
                </a:lnTo>
                <a:lnTo>
                  <a:pt x="12" y="82"/>
                </a:lnTo>
                <a:lnTo>
                  <a:pt x="9" y="79"/>
                </a:lnTo>
                <a:lnTo>
                  <a:pt x="9" y="72"/>
                </a:lnTo>
                <a:lnTo>
                  <a:pt x="17" y="76"/>
                </a:lnTo>
                <a:lnTo>
                  <a:pt x="25" y="78"/>
                </a:lnTo>
                <a:lnTo>
                  <a:pt x="34" y="79"/>
                </a:lnTo>
                <a:lnTo>
                  <a:pt x="44" y="79"/>
                </a:lnTo>
                <a:lnTo>
                  <a:pt x="56" y="78"/>
                </a:lnTo>
                <a:lnTo>
                  <a:pt x="69" y="76"/>
                </a:lnTo>
                <a:lnTo>
                  <a:pt x="69" y="66"/>
                </a:lnTo>
                <a:lnTo>
                  <a:pt x="58" y="68"/>
                </a:lnTo>
                <a:lnTo>
                  <a:pt x="44" y="69"/>
                </a:lnTo>
                <a:lnTo>
                  <a:pt x="29" y="68"/>
                </a:lnTo>
                <a:lnTo>
                  <a:pt x="18" y="66"/>
                </a:lnTo>
                <a:lnTo>
                  <a:pt x="12" y="62"/>
                </a:lnTo>
                <a:lnTo>
                  <a:pt x="9" y="60"/>
                </a:lnTo>
                <a:lnTo>
                  <a:pt x="9" y="52"/>
                </a:lnTo>
                <a:lnTo>
                  <a:pt x="17" y="56"/>
                </a:lnTo>
                <a:lnTo>
                  <a:pt x="25" y="58"/>
                </a:lnTo>
                <a:lnTo>
                  <a:pt x="34" y="60"/>
                </a:lnTo>
                <a:lnTo>
                  <a:pt x="44" y="60"/>
                </a:lnTo>
                <a:lnTo>
                  <a:pt x="54" y="60"/>
                </a:lnTo>
                <a:lnTo>
                  <a:pt x="62" y="58"/>
                </a:lnTo>
                <a:lnTo>
                  <a:pt x="71" y="56"/>
                </a:lnTo>
                <a:lnTo>
                  <a:pt x="79" y="52"/>
                </a:lnTo>
                <a:lnTo>
                  <a:pt x="79" y="60"/>
                </a:lnTo>
                <a:lnTo>
                  <a:pt x="88" y="60"/>
                </a:lnTo>
                <a:lnTo>
                  <a:pt x="88" y="20"/>
                </a:lnTo>
                <a:lnTo>
                  <a:pt x="87" y="15"/>
                </a:lnTo>
                <a:lnTo>
                  <a:pt x="85" y="11"/>
                </a:lnTo>
                <a:lnTo>
                  <a:pt x="80" y="8"/>
                </a:lnTo>
                <a:lnTo>
                  <a:pt x="75" y="5"/>
                </a:lnTo>
                <a:lnTo>
                  <a:pt x="67" y="3"/>
                </a:lnTo>
                <a:lnTo>
                  <a:pt x="60" y="2"/>
                </a:lnTo>
                <a:lnTo>
                  <a:pt x="44" y="0"/>
                </a:lnTo>
                <a:lnTo>
                  <a:pt x="28" y="2"/>
                </a:lnTo>
                <a:lnTo>
                  <a:pt x="21" y="3"/>
                </a:lnTo>
                <a:lnTo>
                  <a:pt x="13" y="5"/>
                </a:lnTo>
                <a:lnTo>
                  <a:pt x="8" y="8"/>
                </a:lnTo>
                <a:lnTo>
                  <a:pt x="3" y="11"/>
                </a:lnTo>
                <a:lnTo>
                  <a:pt x="1" y="15"/>
                </a:lnTo>
                <a:lnTo>
                  <a:pt x="0" y="20"/>
                </a:lnTo>
                <a:lnTo>
                  <a:pt x="0" y="79"/>
                </a:lnTo>
                <a:lnTo>
                  <a:pt x="1" y="84"/>
                </a:lnTo>
                <a:lnTo>
                  <a:pt x="3" y="88"/>
                </a:lnTo>
                <a:lnTo>
                  <a:pt x="8" y="92"/>
                </a:lnTo>
                <a:lnTo>
                  <a:pt x="13" y="94"/>
                </a:lnTo>
                <a:lnTo>
                  <a:pt x="21" y="96"/>
                </a:lnTo>
                <a:lnTo>
                  <a:pt x="28" y="98"/>
                </a:lnTo>
                <a:lnTo>
                  <a:pt x="44" y="99"/>
                </a:lnTo>
                <a:lnTo>
                  <a:pt x="56" y="98"/>
                </a:lnTo>
                <a:lnTo>
                  <a:pt x="69" y="95"/>
                </a:lnTo>
                <a:lnTo>
                  <a:pt x="69" y="85"/>
                </a:lnTo>
                <a:close/>
                <a:moveTo>
                  <a:pt x="44" y="10"/>
                </a:moveTo>
                <a:lnTo>
                  <a:pt x="44" y="10"/>
                </a:lnTo>
                <a:lnTo>
                  <a:pt x="59" y="11"/>
                </a:lnTo>
                <a:lnTo>
                  <a:pt x="70" y="14"/>
                </a:lnTo>
                <a:lnTo>
                  <a:pt x="76" y="18"/>
                </a:lnTo>
                <a:lnTo>
                  <a:pt x="79" y="20"/>
                </a:lnTo>
                <a:lnTo>
                  <a:pt x="76" y="23"/>
                </a:lnTo>
                <a:lnTo>
                  <a:pt x="70" y="26"/>
                </a:lnTo>
                <a:lnTo>
                  <a:pt x="59" y="29"/>
                </a:lnTo>
                <a:lnTo>
                  <a:pt x="44" y="30"/>
                </a:lnTo>
                <a:lnTo>
                  <a:pt x="29" y="29"/>
                </a:lnTo>
                <a:lnTo>
                  <a:pt x="18" y="26"/>
                </a:lnTo>
                <a:lnTo>
                  <a:pt x="12" y="23"/>
                </a:lnTo>
                <a:lnTo>
                  <a:pt x="9" y="20"/>
                </a:lnTo>
                <a:lnTo>
                  <a:pt x="12" y="18"/>
                </a:lnTo>
                <a:lnTo>
                  <a:pt x="18" y="14"/>
                </a:lnTo>
                <a:lnTo>
                  <a:pt x="29" y="11"/>
                </a:lnTo>
                <a:lnTo>
                  <a:pt x="44" y="10"/>
                </a:lnTo>
                <a:close/>
                <a:moveTo>
                  <a:pt x="9" y="32"/>
                </a:moveTo>
                <a:lnTo>
                  <a:pt x="9" y="32"/>
                </a:lnTo>
                <a:lnTo>
                  <a:pt x="17" y="36"/>
                </a:lnTo>
                <a:lnTo>
                  <a:pt x="25" y="39"/>
                </a:lnTo>
                <a:lnTo>
                  <a:pt x="34" y="40"/>
                </a:lnTo>
                <a:lnTo>
                  <a:pt x="44" y="40"/>
                </a:lnTo>
                <a:lnTo>
                  <a:pt x="54" y="40"/>
                </a:lnTo>
                <a:lnTo>
                  <a:pt x="62" y="39"/>
                </a:lnTo>
                <a:lnTo>
                  <a:pt x="71" y="36"/>
                </a:lnTo>
                <a:lnTo>
                  <a:pt x="79" y="32"/>
                </a:lnTo>
                <a:lnTo>
                  <a:pt x="79" y="40"/>
                </a:lnTo>
                <a:lnTo>
                  <a:pt x="76" y="42"/>
                </a:lnTo>
                <a:lnTo>
                  <a:pt x="70" y="46"/>
                </a:lnTo>
                <a:lnTo>
                  <a:pt x="59" y="48"/>
                </a:lnTo>
                <a:lnTo>
                  <a:pt x="44" y="50"/>
                </a:lnTo>
                <a:lnTo>
                  <a:pt x="29" y="48"/>
                </a:lnTo>
                <a:lnTo>
                  <a:pt x="18" y="46"/>
                </a:lnTo>
                <a:lnTo>
                  <a:pt x="12" y="42"/>
                </a:lnTo>
                <a:lnTo>
                  <a:pt x="9" y="40"/>
                </a:lnTo>
                <a:lnTo>
                  <a:pt x="9" y="3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74" name="Freeform 1331">
            <a:extLst>
              <a:ext uri="{FF2B5EF4-FFF2-40B4-BE49-F238E27FC236}">
                <a16:creationId xmlns:a16="http://schemas.microsoft.com/office/drawing/2014/main" id="{33A02C63-4747-4EC4-AE49-7F4A5A10C12B}"/>
              </a:ext>
            </a:extLst>
          </p:cNvPr>
          <p:cNvSpPr>
            <a:spLocks/>
          </p:cNvSpPr>
          <p:nvPr/>
        </p:nvSpPr>
        <p:spPr bwMode="auto">
          <a:xfrm>
            <a:off x="1915585" y="5727700"/>
            <a:ext cx="80433" cy="86784"/>
          </a:xfrm>
          <a:custGeom>
            <a:avLst/>
            <a:gdLst>
              <a:gd name="T0" fmla="*/ 60888 w 39"/>
              <a:gd name="T1" fmla="*/ 24589 h 40"/>
              <a:gd name="T2" fmla="*/ 37470 w 39"/>
              <a:gd name="T3" fmla="*/ 24589 h 40"/>
              <a:gd name="T4" fmla="*/ 37470 w 39"/>
              <a:gd name="T5" fmla="*/ 0 h 40"/>
              <a:gd name="T6" fmla="*/ 21857 w 39"/>
              <a:gd name="T7" fmla="*/ 0 h 40"/>
              <a:gd name="T8" fmla="*/ 21857 w 39"/>
              <a:gd name="T9" fmla="*/ 24589 h 40"/>
              <a:gd name="T10" fmla="*/ 0 w 39"/>
              <a:gd name="T11" fmla="*/ 24589 h 40"/>
              <a:gd name="T12" fmla="*/ 0 w 39"/>
              <a:gd name="T13" fmla="*/ 40982 h 40"/>
              <a:gd name="T14" fmla="*/ 21857 w 39"/>
              <a:gd name="T15" fmla="*/ 40982 h 40"/>
              <a:gd name="T16" fmla="*/ 21857 w 39"/>
              <a:gd name="T17" fmla="*/ 65571 h 40"/>
              <a:gd name="T18" fmla="*/ 37470 w 39"/>
              <a:gd name="T19" fmla="*/ 65571 h 40"/>
              <a:gd name="T20" fmla="*/ 37470 w 39"/>
              <a:gd name="T21" fmla="*/ 40982 h 40"/>
              <a:gd name="T22" fmla="*/ 60888 w 39"/>
              <a:gd name="T23" fmla="*/ 40982 h 40"/>
              <a:gd name="T24" fmla="*/ 60888 w 39"/>
              <a:gd name="T25" fmla="*/ 24589 h 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9" h="40">
                <a:moveTo>
                  <a:pt x="39" y="15"/>
                </a:moveTo>
                <a:lnTo>
                  <a:pt x="24" y="15"/>
                </a:lnTo>
                <a:lnTo>
                  <a:pt x="24" y="0"/>
                </a:lnTo>
                <a:lnTo>
                  <a:pt x="14" y="0"/>
                </a:lnTo>
                <a:lnTo>
                  <a:pt x="14" y="15"/>
                </a:lnTo>
                <a:lnTo>
                  <a:pt x="0" y="15"/>
                </a:lnTo>
                <a:lnTo>
                  <a:pt x="0" y="25"/>
                </a:lnTo>
                <a:lnTo>
                  <a:pt x="14" y="25"/>
                </a:lnTo>
                <a:lnTo>
                  <a:pt x="14" y="40"/>
                </a:lnTo>
                <a:lnTo>
                  <a:pt x="24" y="40"/>
                </a:lnTo>
                <a:lnTo>
                  <a:pt x="24" y="25"/>
                </a:lnTo>
                <a:lnTo>
                  <a:pt x="39" y="25"/>
                </a:lnTo>
                <a:lnTo>
                  <a:pt x="39" y="1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75" name="Freeform 1332">
            <a:extLst>
              <a:ext uri="{FF2B5EF4-FFF2-40B4-BE49-F238E27FC236}">
                <a16:creationId xmlns:a16="http://schemas.microsoft.com/office/drawing/2014/main" id="{89BCBF33-6E16-4827-A3A7-6266D6D2573F}"/>
              </a:ext>
            </a:extLst>
          </p:cNvPr>
          <p:cNvSpPr>
            <a:spLocks noEditPoints="1"/>
          </p:cNvSpPr>
          <p:nvPr/>
        </p:nvSpPr>
        <p:spPr bwMode="auto">
          <a:xfrm>
            <a:off x="3744385" y="5583768"/>
            <a:ext cx="207433" cy="207433"/>
          </a:xfrm>
          <a:custGeom>
            <a:avLst/>
            <a:gdLst>
              <a:gd name="T0" fmla="*/ 77280 w 98"/>
              <a:gd name="T1" fmla="*/ 0 h 99"/>
              <a:gd name="T2" fmla="*/ 45737 w 98"/>
              <a:gd name="T3" fmla="*/ 6245 h 99"/>
              <a:gd name="T4" fmla="*/ 22080 w 98"/>
              <a:gd name="T5" fmla="*/ 23418 h 99"/>
              <a:gd name="T6" fmla="*/ 4731 w 98"/>
              <a:gd name="T7" fmla="*/ 46836 h 99"/>
              <a:gd name="T8" fmla="*/ 0 w 98"/>
              <a:gd name="T9" fmla="*/ 78061 h 99"/>
              <a:gd name="T10" fmla="*/ 1577 w 98"/>
              <a:gd name="T11" fmla="*/ 92112 h 99"/>
              <a:gd name="T12" fmla="*/ 12617 w 98"/>
              <a:gd name="T13" fmla="*/ 120213 h 99"/>
              <a:gd name="T14" fmla="*/ 34697 w 98"/>
              <a:gd name="T15" fmla="*/ 140509 h 99"/>
              <a:gd name="T16" fmla="*/ 61509 w 98"/>
              <a:gd name="T17" fmla="*/ 152999 h 99"/>
              <a:gd name="T18" fmla="*/ 77280 w 98"/>
              <a:gd name="T19" fmla="*/ 154560 h 99"/>
              <a:gd name="T20" fmla="*/ 108823 w 98"/>
              <a:gd name="T21" fmla="*/ 148315 h 99"/>
              <a:gd name="T22" fmla="*/ 130903 w 98"/>
              <a:gd name="T23" fmla="*/ 131142 h 99"/>
              <a:gd name="T24" fmla="*/ 149829 w 98"/>
              <a:gd name="T25" fmla="*/ 107724 h 99"/>
              <a:gd name="T26" fmla="*/ 154560 w 98"/>
              <a:gd name="T27" fmla="*/ 78061 h 99"/>
              <a:gd name="T28" fmla="*/ 152983 w 98"/>
              <a:gd name="T29" fmla="*/ 62448 h 99"/>
              <a:gd name="T30" fmla="*/ 141943 w 98"/>
              <a:gd name="T31" fmla="*/ 34347 h 99"/>
              <a:gd name="T32" fmla="*/ 119863 w 98"/>
              <a:gd name="T33" fmla="*/ 14051 h 99"/>
              <a:gd name="T34" fmla="*/ 93051 w 98"/>
              <a:gd name="T35" fmla="*/ 1561 h 99"/>
              <a:gd name="T36" fmla="*/ 77280 w 98"/>
              <a:gd name="T37" fmla="*/ 0 h 99"/>
              <a:gd name="T38" fmla="*/ 77280 w 98"/>
              <a:gd name="T39" fmla="*/ 138948 h 99"/>
              <a:gd name="T40" fmla="*/ 53623 w 98"/>
              <a:gd name="T41" fmla="*/ 132703 h 99"/>
              <a:gd name="T42" fmla="*/ 33120 w 98"/>
              <a:gd name="T43" fmla="*/ 121775 h 99"/>
              <a:gd name="T44" fmla="*/ 20503 w 98"/>
              <a:gd name="T45" fmla="*/ 99918 h 99"/>
              <a:gd name="T46" fmla="*/ 14194 w 98"/>
              <a:gd name="T47" fmla="*/ 78061 h 99"/>
              <a:gd name="T48" fmla="*/ 17349 w 98"/>
              <a:gd name="T49" fmla="*/ 65571 h 99"/>
              <a:gd name="T50" fmla="*/ 25234 w 98"/>
              <a:gd name="T51" fmla="*/ 42153 h 99"/>
              <a:gd name="T52" fmla="*/ 42583 w 98"/>
              <a:gd name="T53" fmla="*/ 24979 h 99"/>
              <a:gd name="T54" fmla="*/ 66240 w 98"/>
              <a:gd name="T55" fmla="*/ 17173 h 99"/>
              <a:gd name="T56" fmla="*/ 77280 w 98"/>
              <a:gd name="T57" fmla="*/ 15612 h 99"/>
              <a:gd name="T58" fmla="*/ 100937 w 98"/>
              <a:gd name="T59" fmla="*/ 21857 h 99"/>
              <a:gd name="T60" fmla="*/ 121440 w 98"/>
              <a:gd name="T61" fmla="*/ 32785 h 99"/>
              <a:gd name="T62" fmla="*/ 134057 w 98"/>
              <a:gd name="T63" fmla="*/ 54642 h 99"/>
              <a:gd name="T64" fmla="*/ 138789 w 98"/>
              <a:gd name="T65" fmla="*/ 78061 h 99"/>
              <a:gd name="T66" fmla="*/ 137211 w 98"/>
              <a:gd name="T67" fmla="*/ 88989 h 99"/>
              <a:gd name="T68" fmla="*/ 129326 w 98"/>
              <a:gd name="T69" fmla="*/ 112407 h 99"/>
              <a:gd name="T70" fmla="*/ 111977 w 98"/>
              <a:gd name="T71" fmla="*/ 129581 h 99"/>
              <a:gd name="T72" fmla="*/ 88320 w 98"/>
              <a:gd name="T73" fmla="*/ 137387 h 99"/>
              <a:gd name="T74" fmla="*/ 77280 w 98"/>
              <a:gd name="T75" fmla="*/ 138948 h 9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98" h="99">
                <a:moveTo>
                  <a:pt x="49" y="0"/>
                </a:moveTo>
                <a:lnTo>
                  <a:pt x="49" y="0"/>
                </a:lnTo>
                <a:lnTo>
                  <a:pt x="39" y="1"/>
                </a:lnTo>
                <a:lnTo>
                  <a:pt x="29" y="4"/>
                </a:lnTo>
                <a:lnTo>
                  <a:pt x="22" y="9"/>
                </a:lnTo>
                <a:lnTo>
                  <a:pt x="14" y="15"/>
                </a:lnTo>
                <a:lnTo>
                  <a:pt x="8" y="22"/>
                </a:lnTo>
                <a:lnTo>
                  <a:pt x="3" y="30"/>
                </a:lnTo>
                <a:lnTo>
                  <a:pt x="1" y="40"/>
                </a:lnTo>
                <a:lnTo>
                  <a:pt x="0" y="50"/>
                </a:lnTo>
                <a:lnTo>
                  <a:pt x="1" y="59"/>
                </a:lnTo>
                <a:lnTo>
                  <a:pt x="3" y="69"/>
                </a:lnTo>
                <a:lnTo>
                  <a:pt x="8" y="77"/>
                </a:lnTo>
                <a:lnTo>
                  <a:pt x="14" y="84"/>
                </a:lnTo>
                <a:lnTo>
                  <a:pt x="22" y="90"/>
                </a:lnTo>
                <a:lnTo>
                  <a:pt x="29" y="95"/>
                </a:lnTo>
                <a:lnTo>
                  <a:pt x="39" y="98"/>
                </a:lnTo>
                <a:lnTo>
                  <a:pt x="49" y="99"/>
                </a:lnTo>
                <a:lnTo>
                  <a:pt x="59" y="98"/>
                </a:lnTo>
                <a:lnTo>
                  <a:pt x="69" y="95"/>
                </a:lnTo>
                <a:lnTo>
                  <a:pt x="76" y="90"/>
                </a:lnTo>
                <a:lnTo>
                  <a:pt x="83" y="84"/>
                </a:lnTo>
                <a:lnTo>
                  <a:pt x="90" y="77"/>
                </a:lnTo>
                <a:lnTo>
                  <a:pt x="95" y="69"/>
                </a:lnTo>
                <a:lnTo>
                  <a:pt x="97" y="59"/>
                </a:lnTo>
                <a:lnTo>
                  <a:pt x="98" y="50"/>
                </a:lnTo>
                <a:lnTo>
                  <a:pt x="97" y="40"/>
                </a:lnTo>
                <a:lnTo>
                  <a:pt x="95" y="30"/>
                </a:lnTo>
                <a:lnTo>
                  <a:pt x="90" y="22"/>
                </a:lnTo>
                <a:lnTo>
                  <a:pt x="83" y="15"/>
                </a:lnTo>
                <a:lnTo>
                  <a:pt x="76" y="9"/>
                </a:lnTo>
                <a:lnTo>
                  <a:pt x="69" y="4"/>
                </a:lnTo>
                <a:lnTo>
                  <a:pt x="59" y="1"/>
                </a:lnTo>
                <a:lnTo>
                  <a:pt x="49" y="0"/>
                </a:lnTo>
                <a:close/>
                <a:moveTo>
                  <a:pt x="49" y="89"/>
                </a:moveTo>
                <a:lnTo>
                  <a:pt x="49" y="89"/>
                </a:lnTo>
                <a:lnTo>
                  <a:pt x="42" y="88"/>
                </a:lnTo>
                <a:lnTo>
                  <a:pt x="34" y="85"/>
                </a:lnTo>
                <a:lnTo>
                  <a:pt x="27" y="83"/>
                </a:lnTo>
                <a:lnTo>
                  <a:pt x="21" y="78"/>
                </a:lnTo>
                <a:lnTo>
                  <a:pt x="16" y="72"/>
                </a:lnTo>
                <a:lnTo>
                  <a:pt x="13" y="64"/>
                </a:lnTo>
                <a:lnTo>
                  <a:pt x="11" y="57"/>
                </a:lnTo>
                <a:lnTo>
                  <a:pt x="9" y="50"/>
                </a:lnTo>
                <a:lnTo>
                  <a:pt x="11" y="42"/>
                </a:lnTo>
                <a:lnTo>
                  <a:pt x="13" y="35"/>
                </a:lnTo>
                <a:lnTo>
                  <a:pt x="16" y="27"/>
                </a:lnTo>
                <a:lnTo>
                  <a:pt x="21" y="21"/>
                </a:lnTo>
                <a:lnTo>
                  <a:pt x="27" y="16"/>
                </a:lnTo>
                <a:lnTo>
                  <a:pt x="34" y="14"/>
                </a:lnTo>
                <a:lnTo>
                  <a:pt x="42" y="11"/>
                </a:lnTo>
                <a:lnTo>
                  <a:pt x="49" y="10"/>
                </a:lnTo>
                <a:lnTo>
                  <a:pt x="56" y="11"/>
                </a:lnTo>
                <a:lnTo>
                  <a:pt x="64" y="14"/>
                </a:lnTo>
                <a:lnTo>
                  <a:pt x="71" y="16"/>
                </a:lnTo>
                <a:lnTo>
                  <a:pt x="77" y="21"/>
                </a:lnTo>
                <a:lnTo>
                  <a:pt x="82" y="27"/>
                </a:lnTo>
                <a:lnTo>
                  <a:pt x="85" y="35"/>
                </a:lnTo>
                <a:lnTo>
                  <a:pt x="87" y="42"/>
                </a:lnTo>
                <a:lnTo>
                  <a:pt x="88" y="50"/>
                </a:lnTo>
                <a:lnTo>
                  <a:pt x="87" y="57"/>
                </a:lnTo>
                <a:lnTo>
                  <a:pt x="85" y="64"/>
                </a:lnTo>
                <a:lnTo>
                  <a:pt x="82" y="72"/>
                </a:lnTo>
                <a:lnTo>
                  <a:pt x="77" y="78"/>
                </a:lnTo>
                <a:lnTo>
                  <a:pt x="71" y="83"/>
                </a:lnTo>
                <a:lnTo>
                  <a:pt x="64" y="85"/>
                </a:lnTo>
                <a:lnTo>
                  <a:pt x="56" y="88"/>
                </a:lnTo>
                <a:lnTo>
                  <a:pt x="49" y="8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76" name="Freeform 1333">
            <a:extLst>
              <a:ext uri="{FF2B5EF4-FFF2-40B4-BE49-F238E27FC236}">
                <a16:creationId xmlns:a16="http://schemas.microsoft.com/office/drawing/2014/main" id="{B14D9B57-517D-4C9B-8A89-63048FA66681}"/>
              </a:ext>
            </a:extLst>
          </p:cNvPr>
          <p:cNvSpPr>
            <a:spLocks/>
          </p:cNvSpPr>
          <p:nvPr/>
        </p:nvSpPr>
        <p:spPr bwMode="auto">
          <a:xfrm>
            <a:off x="3795185" y="5640917"/>
            <a:ext cx="105833" cy="99483"/>
          </a:xfrm>
          <a:custGeom>
            <a:avLst/>
            <a:gdLst>
              <a:gd name="T0" fmla="*/ 47774 w 50"/>
              <a:gd name="T1" fmla="*/ 0 h 49"/>
              <a:gd name="T2" fmla="*/ 31849 w 50"/>
              <a:gd name="T3" fmla="*/ 0 h 49"/>
              <a:gd name="T4" fmla="*/ 31849 w 50"/>
              <a:gd name="T5" fmla="*/ 30587 h 49"/>
              <a:gd name="T6" fmla="*/ 0 w 50"/>
              <a:gd name="T7" fmla="*/ 30587 h 49"/>
              <a:gd name="T8" fmla="*/ 0 w 50"/>
              <a:gd name="T9" fmla="*/ 44350 h 49"/>
              <a:gd name="T10" fmla="*/ 31849 w 50"/>
              <a:gd name="T11" fmla="*/ 44350 h 49"/>
              <a:gd name="T12" fmla="*/ 31849 w 50"/>
              <a:gd name="T13" fmla="*/ 74937 h 49"/>
              <a:gd name="T14" fmla="*/ 47774 w 50"/>
              <a:gd name="T15" fmla="*/ 74937 h 49"/>
              <a:gd name="T16" fmla="*/ 47774 w 50"/>
              <a:gd name="T17" fmla="*/ 44350 h 49"/>
              <a:gd name="T18" fmla="*/ 79623 w 50"/>
              <a:gd name="T19" fmla="*/ 44350 h 49"/>
              <a:gd name="T20" fmla="*/ 79623 w 50"/>
              <a:gd name="T21" fmla="*/ 30587 h 49"/>
              <a:gd name="T22" fmla="*/ 47774 w 50"/>
              <a:gd name="T23" fmla="*/ 30587 h 49"/>
              <a:gd name="T24" fmla="*/ 47774 w 50"/>
              <a:gd name="T25" fmla="*/ 0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0" h="49">
                <a:moveTo>
                  <a:pt x="30" y="0"/>
                </a:moveTo>
                <a:lnTo>
                  <a:pt x="20" y="0"/>
                </a:lnTo>
                <a:lnTo>
                  <a:pt x="20" y="20"/>
                </a:lnTo>
                <a:lnTo>
                  <a:pt x="0" y="20"/>
                </a:lnTo>
                <a:lnTo>
                  <a:pt x="0" y="29"/>
                </a:lnTo>
                <a:lnTo>
                  <a:pt x="20" y="29"/>
                </a:lnTo>
                <a:lnTo>
                  <a:pt x="20" y="49"/>
                </a:lnTo>
                <a:lnTo>
                  <a:pt x="30" y="49"/>
                </a:lnTo>
                <a:lnTo>
                  <a:pt x="30" y="29"/>
                </a:lnTo>
                <a:lnTo>
                  <a:pt x="50" y="29"/>
                </a:lnTo>
                <a:lnTo>
                  <a:pt x="50" y="20"/>
                </a:lnTo>
                <a:lnTo>
                  <a:pt x="30" y="20"/>
                </a:lnTo>
                <a:lnTo>
                  <a:pt x="3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77" name="Freeform 1334">
            <a:extLst>
              <a:ext uri="{FF2B5EF4-FFF2-40B4-BE49-F238E27FC236}">
                <a16:creationId xmlns:a16="http://schemas.microsoft.com/office/drawing/2014/main" id="{4D4D2F81-23E7-44F5-9F20-2632B1B45653}"/>
              </a:ext>
            </a:extLst>
          </p:cNvPr>
          <p:cNvSpPr>
            <a:spLocks noEditPoints="1"/>
          </p:cNvSpPr>
          <p:nvPr/>
        </p:nvSpPr>
        <p:spPr bwMode="auto">
          <a:xfrm>
            <a:off x="4237568" y="5583768"/>
            <a:ext cx="207433" cy="207433"/>
          </a:xfrm>
          <a:custGeom>
            <a:avLst/>
            <a:gdLst>
              <a:gd name="T0" fmla="*/ 78061 w 99"/>
              <a:gd name="T1" fmla="*/ 154560 h 99"/>
              <a:gd name="T2" fmla="*/ 46836 w 99"/>
              <a:gd name="T3" fmla="*/ 148315 h 99"/>
              <a:gd name="T4" fmla="*/ 23418 w 99"/>
              <a:gd name="T5" fmla="*/ 131142 h 99"/>
              <a:gd name="T6" fmla="*/ 6245 w 99"/>
              <a:gd name="T7" fmla="*/ 107724 h 99"/>
              <a:gd name="T8" fmla="*/ 0 w 99"/>
              <a:gd name="T9" fmla="*/ 78061 h 99"/>
              <a:gd name="T10" fmla="*/ 3122 w 99"/>
              <a:gd name="T11" fmla="*/ 62448 h 99"/>
              <a:gd name="T12" fmla="*/ 14051 w 99"/>
              <a:gd name="T13" fmla="*/ 34347 h 99"/>
              <a:gd name="T14" fmla="*/ 35908 w 99"/>
              <a:gd name="T15" fmla="*/ 14051 h 99"/>
              <a:gd name="T16" fmla="*/ 62448 w 99"/>
              <a:gd name="T17" fmla="*/ 1561 h 99"/>
              <a:gd name="T18" fmla="*/ 78061 w 99"/>
              <a:gd name="T19" fmla="*/ 0 h 99"/>
              <a:gd name="T20" fmla="*/ 107724 w 99"/>
              <a:gd name="T21" fmla="*/ 6245 h 99"/>
              <a:gd name="T22" fmla="*/ 131142 w 99"/>
              <a:gd name="T23" fmla="*/ 23418 h 99"/>
              <a:gd name="T24" fmla="*/ 148315 w 99"/>
              <a:gd name="T25" fmla="*/ 46836 h 99"/>
              <a:gd name="T26" fmla="*/ 154560 w 99"/>
              <a:gd name="T27" fmla="*/ 78061 h 99"/>
              <a:gd name="T28" fmla="*/ 152999 w 99"/>
              <a:gd name="T29" fmla="*/ 92112 h 99"/>
              <a:gd name="T30" fmla="*/ 140509 w 99"/>
              <a:gd name="T31" fmla="*/ 120213 h 99"/>
              <a:gd name="T32" fmla="*/ 120213 w 99"/>
              <a:gd name="T33" fmla="*/ 140509 h 99"/>
              <a:gd name="T34" fmla="*/ 93673 w 99"/>
              <a:gd name="T35" fmla="*/ 152999 h 99"/>
              <a:gd name="T36" fmla="*/ 78061 w 99"/>
              <a:gd name="T37" fmla="*/ 154560 h 99"/>
              <a:gd name="T38" fmla="*/ 78061 w 99"/>
              <a:gd name="T39" fmla="*/ 15612 h 99"/>
              <a:gd name="T40" fmla="*/ 54642 w 99"/>
              <a:gd name="T41" fmla="*/ 21857 h 99"/>
              <a:gd name="T42" fmla="*/ 32785 w 99"/>
              <a:gd name="T43" fmla="*/ 32785 h 99"/>
              <a:gd name="T44" fmla="*/ 21857 w 99"/>
              <a:gd name="T45" fmla="*/ 54642 h 99"/>
              <a:gd name="T46" fmla="*/ 15612 w 99"/>
              <a:gd name="T47" fmla="*/ 78061 h 99"/>
              <a:gd name="T48" fmla="*/ 18735 w 99"/>
              <a:gd name="T49" fmla="*/ 88989 h 99"/>
              <a:gd name="T50" fmla="*/ 24979 w 99"/>
              <a:gd name="T51" fmla="*/ 112407 h 99"/>
              <a:gd name="T52" fmla="*/ 43714 w 99"/>
              <a:gd name="T53" fmla="*/ 129581 h 99"/>
              <a:gd name="T54" fmla="*/ 65571 w 99"/>
              <a:gd name="T55" fmla="*/ 137387 h 99"/>
              <a:gd name="T56" fmla="*/ 78061 w 99"/>
              <a:gd name="T57" fmla="*/ 138948 h 99"/>
              <a:gd name="T58" fmla="*/ 101479 w 99"/>
              <a:gd name="T59" fmla="*/ 132703 h 99"/>
              <a:gd name="T60" fmla="*/ 121775 w 99"/>
              <a:gd name="T61" fmla="*/ 121775 h 99"/>
              <a:gd name="T62" fmla="*/ 132703 w 99"/>
              <a:gd name="T63" fmla="*/ 99918 h 99"/>
              <a:gd name="T64" fmla="*/ 138948 w 99"/>
              <a:gd name="T65" fmla="*/ 78061 h 99"/>
              <a:gd name="T66" fmla="*/ 137387 w 99"/>
              <a:gd name="T67" fmla="*/ 65571 h 99"/>
              <a:gd name="T68" fmla="*/ 129581 w 99"/>
              <a:gd name="T69" fmla="*/ 42153 h 99"/>
              <a:gd name="T70" fmla="*/ 112407 w 99"/>
              <a:gd name="T71" fmla="*/ 24979 h 99"/>
              <a:gd name="T72" fmla="*/ 88989 w 99"/>
              <a:gd name="T73" fmla="*/ 17173 h 99"/>
              <a:gd name="T74" fmla="*/ 78061 w 99"/>
              <a:gd name="T75" fmla="*/ 15612 h 9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99" h="99">
                <a:moveTo>
                  <a:pt x="50" y="99"/>
                </a:moveTo>
                <a:lnTo>
                  <a:pt x="50" y="99"/>
                </a:lnTo>
                <a:lnTo>
                  <a:pt x="40" y="98"/>
                </a:lnTo>
                <a:lnTo>
                  <a:pt x="30" y="95"/>
                </a:lnTo>
                <a:lnTo>
                  <a:pt x="23" y="90"/>
                </a:lnTo>
                <a:lnTo>
                  <a:pt x="15" y="84"/>
                </a:lnTo>
                <a:lnTo>
                  <a:pt x="9" y="77"/>
                </a:lnTo>
                <a:lnTo>
                  <a:pt x="4" y="69"/>
                </a:lnTo>
                <a:lnTo>
                  <a:pt x="2" y="59"/>
                </a:lnTo>
                <a:lnTo>
                  <a:pt x="0" y="50"/>
                </a:lnTo>
                <a:lnTo>
                  <a:pt x="2" y="40"/>
                </a:lnTo>
                <a:lnTo>
                  <a:pt x="4" y="30"/>
                </a:lnTo>
                <a:lnTo>
                  <a:pt x="9" y="22"/>
                </a:lnTo>
                <a:lnTo>
                  <a:pt x="15" y="15"/>
                </a:lnTo>
                <a:lnTo>
                  <a:pt x="23" y="9"/>
                </a:lnTo>
                <a:lnTo>
                  <a:pt x="30" y="4"/>
                </a:lnTo>
                <a:lnTo>
                  <a:pt x="40" y="1"/>
                </a:lnTo>
                <a:lnTo>
                  <a:pt x="50" y="0"/>
                </a:lnTo>
                <a:lnTo>
                  <a:pt x="60" y="1"/>
                </a:lnTo>
                <a:lnTo>
                  <a:pt x="69" y="4"/>
                </a:lnTo>
                <a:lnTo>
                  <a:pt x="77" y="9"/>
                </a:lnTo>
                <a:lnTo>
                  <a:pt x="84" y="15"/>
                </a:lnTo>
                <a:lnTo>
                  <a:pt x="90" y="22"/>
                </a:lnTo>
                <a:lnTo>
                  <a:pt x="95" y="30"/>
                </a:lnTo>
                <a:lnTo>
                  <a:pt x="98" y="40"/>
                </a:lnTo>
                <a:lnTo>
                  <a:pt x="99" y="50"/>
                </a:lnTo>
                <a:lnTo>
                  <a:pt x="98" y="59"/>
                </a:lnTo>
                <a:lnTo>
                  <a:pt x="95" y="69"/>
                </a:lnTo>
                <a:lnTo>
                  <a:pt x="90" y="77"/>
                </a:lnTo>
                <a:lnTo>
                  <a:pt x="84" y="84"/>
                </a:lnTo>
                <a:lnTo>
                  <a:pt x="77" y="90"/>
                </a:lnTo>
                <a:lnTo>
                  <a:pt x="69" y="95"/>
                </a:lnTo>
                <a:lnTo>
                  <a:pt x="60" y="98"/>
                </a:lnTo>
                <a:lnTo>
                  <a:pt x="50" y="99"/>
                </a:lnTo>
                <a:close/>
                <a:moveTo>
                  <a:pt x="50" y="10"/>
                </a:moveTo>
                <a:lnTo>
                  <a:pt x="50" y="10"/>
                </a:lnTo>
                <a:lnTo>
                  <a:pt x="42" y="11"/>
                </a:lnTo>
                <a:lnTo>
                  <a:pt x="35" y="14"/>
                </a:lnTo>
                <a:lnTo>
                  <a:pt x="28" y="16"/>
                </a:lnTo>
                <a:lnTo>
                  <a:pt x="21" y="21"/>
                </a:lnTo>
                <a:lnTo>
                  <a:pt x="16" y="27"/>
                </a:lnTo>
                <a:lnTo>
                  <a:pt x="14" y="35"/>
                </a:lnTo>
                <a:lnTo>
                  <a:pt x="12" y="42"/>
                </a:lnTo>
                <a:lnTo>
                  <a:pt x="10" y="50"/>
                </a:lnTo>
                <a:lnTo>
                  <a:pt x="12" y="57"/>
                </a:lnTo>
                <a:lnTo>
                  <a:pt x="14" y="64"/>
                </a:lnTo>
                <a:lnTo>
                  <a:pt x="16" y="72"/>
                </a:lnTo>
                <a:lnTo>
                  <a:pt x="21" y="78"/>
                </a:lnTo>
                <a:lnTo>
                  <a:pt x="28" y="83"/>
                </a:lnTo>
                <a:lnTo>
                  <a:pt x="35" y="85"/>
                </a:lnTo>
                <a:lnTo>
                  <a:pt x="42" y="88"/>
                </a:lnTo>
                <a:lnTo>
                  <a:pt x="50" y="89"/>
                </a:lnTo>
                <a:lnTo>
                  <a:pt x="57" y="88"/>
                </a:lnTo>
                <a:lnTo>
                  <a:pt x="65" y="85"/>
                </a:lnTo>
                <a:lnTo>
                  <a:pt x="72" y="83"/>
                </a:lnTo>
                <a:lnTo>
                  <a:pt x="78" y="78"/>
                </a:lnTo>
                <a:lnTo>
                  <a:pt x="83" y="72"/>
                </a:lnTo>
                <a:lnTo>
                  <a:pt x="85" y="64"/>
                </a:lnTo>
                <a:lnTo>
                  <a:pt x="88" y="57"/>
                </a:lnTo>
                <a:lnTo>
                  <a:pt x="89" y="50"/>
                </a:lnTo>
                <a:lnTo>
                  <a:pt x="88" y="42"/>
                </a:lnTo>
                <a:lnTo>
                  <a:pt x="85" y="35"/>
                </a:lnTo>
                <a:lnTo>
                  <a:pt x="83" y="27"/>
                </a:lnTo>
                <a:lnTo>
                  <a:pt x="78" y="21"/>
                </a:lnTo>
                <a:lnTo>
                  <a:pt x="72" y="16"/>
                </a:lnTo>
                <a:lnTo>
                  <a:pt x="65" y="14"/>
                </a:lnTo>
                <a:lnTo>
                  <a:pt x="57" y="11"/>
                </a:lnTo>
                <a:lnTo>
                  <a:pt x="50"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78" name="Rectangle 1335">
            <a:extLst>
              <a:ext uri="{FF2B5EF4-FFF2-40B4-BE49-F238E27FC236}">
                <a16:creationId xmlns:a16="http://schemas.microsoft.com/office/drawing/2014/main" id="{7BC404F4-41E1-4DFD-8E43-8A8A21F1C6A6}"/>
              </a:ext>
            </a:extLst>
          </p:cNvPr>
          <p:cNvSpPr>
            <a:spLocks noChangeArrowheads="1"/>
          </p:cNvSpPr>
          <p:nvPr/>
        </p:nvSpPr>
        <p:spPr bwMode="auto">
          <a:xfrm>
            <a:off x="4288367" y="5676900"/>
            <a:ext cx="99484" cy="19051"/>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dirty="0">
              <a:latin typeface="Montserrat Light" panose="00000400000000000000" pitchFamily="2" charset="0"/>
            </a:endParaRPr>
          </a:p>
        </p:txBody>
      </p:sp>
      <p:sp>
        <p:nvSpPr>
          <p:cNvPr id="579" name="Freeform 1336">
            <a:extLst>
              <a:ext uri="{FF2B5EF4-FFF2-40B4-BE49-F238E27FC236}">
                <a16:creationId xmlns:a16="http://schemas.microsoft.com/office/drawing/2014/main" id="{2ECE0DA0-5F36-4B32-A941-7F0737E5551A}"/>
              </a:ext>
            </a:extLst>
          </p:cNvPr>
          <p:cNvSpPr>
            <a:spLocks noEditPoints="1"/>
          </p:cNvSpPr>
          <p:nvPr/>
        </p:nvSpPr>
        <p:spPr bwMode="auto">
          <a:xfrm>
            <a:off x="4732867" y="5583768"/>
            <a:ext cx="205317" cy="207433"/>
          </a:xfrm>
          <a:custGeom>
            <a:avLst/>
            <a:gdLst>
              <a:gd name="T0" fmla="*/ 78061 w 99"/>
              <a:gd name="T1" fmla="*/ 0 h 99"/>
              <a:gd name="T2" fmla="*/ 46836 w 99"/>
              <a:gd name="T3" fmla="*/ 6245 h 99"/>
              <a:gd name="T4" fmla="*/ 23418 w 99"/>
              <a:gd name="T5" fmla="*/ 23418 h 99"/>
              <a:gd name="T6" fmla="*/ 6245 w 99"/>
              <a:gd name="T7" fmla="*/ 46836 h 99"/>
              <a:gd name="T8" fmla="*/ 0 w 99"/>
              <a:gd name="T9" fmla="*/ 78061 h 99"/>
              <a:gd name="T10" fmla="*/ 1561 w 99"/>
              <a:gd name="T11" fmla="*/ 92112 h 99"/>
              <a:gd name="T12" fmla="*/ 14051 w 99"/>
              <a:gd name="T13" fmla="*/ 120213 h 99"/>
              <a:gd name="T14" fmla="*/ 34347 w 99"/>
              <a:gd name="T15" fmla="*/ 140509 h 99"/>
              <a:gd name="T16" fmla="*/ 62448 w 99"/>
              <a:gd name="T17" fmla="*/ 152999 h 99"/>
              <a:gd name="T18" fmla="*/ 78061 w 99"/>
              <a:gd name="T19" fmla="*/ 154560 h 99"/>
              <a:gd name="T20" fmla="*/ 107724 w 99"/>
              <a:gd name="T21" fmla="*/ 148315 h 99"/>
              <a:gd name="T22" fmla="*/ 131142 w 99"/>
              <a:gd name="T23" fmla="*/ 131142 h 99"/>
              <a:gd name="T24" fmla="*/ 148315 w 99"/>
              <a:gd name="T25" fmla="*/ 107724 h 99"/>
              <a:gd name="T26" fmla="*/ 154560 w 99"/>
              <a:gd name="T27" fmla="*/ 78061 h 99"/>
              <a:gd name="T28" fmla="*/ 152999 w 99"/>
              <a:gd name="T29" fmla="*/ 62448 h 99"/>
              <a:gd name="T30" fmla="*/ 140509 w 99"/>
              <a:gd name="T31" fmla="*/ 34347 h 99"/>
              <a:gd name="T32" fmla="*/ 120213 w 99"/>
              <a:gd name="T33" fmla="*/ 14051 h 99"/>
              <a:gd name="T34" fmla="*/ 92112 w 99"/>
              <a:gd name="T35" fmla="*/ 1561 h 99"/>
              <a:gd name="T36" fmla="*/ 78061 w 99"/>
              <a:gd name="T37" fmla="*/ 0 h 99"/>
              <a:gd name="T38" fmla="*/ 78061 w 99"/>
              <a:gd name="T39" fmla="*/ 138948 h 99"/>
              <a:gd name="T40" fmla="*/ 54642 w 99"/>
              <a:gd name="T41" fmla="*/ 132703 h 99"/>
              <a:gd name="T42" fmla="*/ 32785 w 99"/>
              <a:gd name="T43" fmla="*/ 121775 h 99"/>
              <a:gd name="T44" fmla="*/ 21857 w 99"/>
              <a:gd name="T45" fmla="*/ 99918 h 99"/>
              <a:gd name="T46" fmla="*/ 15612 w 99"/>
              <a:gd name="T47" fmla="*/ 78061 h 99"/>
              <a:gd name="T48" fmla="*/ 17173 w 99"/>
              <a:gd name="T49" fmla="*/ 65571 h 99"/>
              <a:gd name="T50" fmla="*/ 24979 w 99"/>
              <a:gd name="T51" fmla="*/ 42153 h 99"/>
              <a:gd name="T52" fmla="*/ 42153 w 99"/>
              <a:gd name="T53" fmla="*/ 24979 h 99"/>
              <a:gd name="T54" fmla="*/ 65571 w 99"/>
              <a:gd name="T55" fmla="*/ 17173 h 99"/>
              <a:gd name="T56" fmla="*/ 78061 w 99"/>
              <a:gd name="T57" fmla="*/ 15612 h 99"/>
              <a:gd name="T58" fmla="*/ 99918 w 99"/>
              <a:gd name="T59" fmla="*/ 21857 h 99"/>
              <a:gd name="T60" fmla="*/ 121775 w 99"/>
              <a:gd name="T61" fmla="*/ 32785 h 99"/>
              <a:gd name="T62" fmla="*/ 132703 w 99"/>
              <a:gd name="T63" fmla="*/ 54642 h 99"/>
              <a:gd name="T64" fmla="*/ 138948 w 99"/>
              <a:gd name="T65" fmla="*/ 78061 h 99"/>
              <a:gd name="T66" fmla="*/ 137387 w 99"/>
              <a:gd name="T67" fmla="*/ 88989 h 99"/>
              <a:gd name="T68" fmla="*/ 129581 w 99"/>
              <a:gd name="T69" fmla="*/ 112407 h 99"/>
              <a:gd name="T70" fmla="*/ 112407 w 99"/>
              <a:gd name="T71" fmla="*/ 129581 h 99"/>
              <a:gd name="T72" fmla="*/ 88989 w 99"/>
              <a:gd name="T73" fmla="*/ 137387 h 99"/>
              <a:gd name="T74" fmla="*/ 78061 w 99"/>
              <a:gd name="T75" fmla="*/ 138948 h 9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99" h="99">
                <a:moveTo>
                  <a:pt x="50" y="0"/>
                </a:moveTo>
                <a:lnTo>
                  <a:pt x="50" y="0"/>
                </a:lnTo>
                <a:lnTo>
                  <a:pt x="40" y="1"/>
                </a:lnTo>
                <a:lnTo>
                  <a:pt x="30" y="4"/>
                </a:lnTo>
                <a:lnTo>
                  <a:pt x="22" y="9"/>
                </a:lnTo>
                <a:lnTo>
                  <a:pt x="15" y="15"/>
                </a:lnTo>
                <a:lnTo>
                  <a:pt x="9" y="22"/>
                </a:lnTo>
                <a:lnTo>
                  <a:pt x="4" y="30"/>
                </a:lnTo>
                <a:lnTo>
                  <a:pt x="1" y="40"/>
                </a:lnTo>
                <a:lnTo>
                  <a:pt x="0" y="50"/>
                </a:lnTo>
                <a:lnTo>
                  <a:pt x="1" y="59"/>
                </a:lnTo>
                <a:lnTo>
                  <a:pt x="4" y="69"/>
                </a:lnTo>
                <a:lnTo>
                  <a:pt x="9" y="77"/>
                </a:lnTo>
                <a:lnTo>
                  <a:pt x="15" y="84"/>
                </a:lnTo>
                <a:lnTo>
                  <a:pt x="22" y="90"/>
                </a:lnTo>
                <a:lnTo>
                  <a:pt x="30" y="95"/>
                </a:lnTo>
                <a:lnTo>
                  <a:pt x="40" y="98"/>
                </a:lnTo>
                <a:lnTo>
                  <a:pt x="50" y="99"/>
                </a:lnTo>
                <a:lnTo>
                  <a:pt x="59" y="98"/>
                </a:lnTo>
                <a:lnTo>
                  <a:pt x="69" y="95"/>
                </a:lnTo>
                <a:lnTo>
                  <a:pt x="77" y="90"/>
                </a:lnTo>
                <a:lnTo>
                  <a:pt x="84" y="84"/>
                </a:lnTo>
                <a:lnTo>
                  <a:pt x="90" y="77"/>
                </a:lnTo>
                <a:lnTo>
                  <a:pt x="95" y="69"/>
                </a:lnTo>
                <a:lnTo>
                  <a:pt x="98" y="59"/>
                </a:lnTo>
                <a:lnTo>
                  <a:pt x="99" y="50"/>
                </a:lnTo>
                <a:lnTo>
                  <a:pt x="98" y="40"/>
                </a:lnTo>
                <a:lnTo>
                  <a:pt x="95" y="30"/>
                </a:lnTo>
                <a:lnTo>
                  <a:pt x="90" y="22"/>
                </a:lnTo>
                <a:lnTo>
                  <a:pt x="84" y="15"/>
                </a:lnTo>
                <a:lnTo>
                  <a:pt x="77" y="9"/>
                </a:lnTo>
                <a:lnTo>
                  <a:pt x="69" y="4"/>
                </a:lnTo>
                <a:lnTo>
                  <a:pt x="59" y="1"/>
                </a:lnTo>
                <a:lnTo>
                  <a:pt x="50" y="0"/>
                </a:lnTo>
                <a:close/>
                <a:moveTo>
                  <a:pt x="50" y="89"/>
                </a:moveTo>
                <a:lnTo>
                  <a:pt x="50" y="89"/>
                </a:lnTo>
                <a:lnTo>
                  <a:pt x="42" y="88"/>
                </a:lnTo>
                <a:lnTo>
                  <a:pt x="35" y="85"/>
                </a:lnTo>
                <a:lnTo>
                  <a:pt x="27" y="83"/>
                </a:lnTo>
                <a:lnTo>
                  <a:pt x="21" y="78"/>
                </a:lnTo>
                <a:lnTo>
                  <a:pt x="16" y="72"/>
                </a:lnTo>
                <a:lnTo>
                  <a:pt x="14" y="64"/>
                </a:lnTo>
                <a:lnTo>
                  <a:pt x="11" y="57"/>
                </a:lnTo>
                <a:lnTo>
                  <a:pt x="10" y="50"/>
                </a:lnTo>
                <a:lnTo>
                  <a:pt x="11" y="42"/>
                </a:lnTo>
                <a:lnTo>
                  <a:pt x="14" y="35"/>
                </a:lnTo>
                <a:lnTo>
                  <a:pt x="16" y="27"/>
                </a:lnTo>
                <a:lnTo>
                  <a:pt x="21" y="21"/>
                </a:lnTo>
                <a:lnTo>
                  <a:pt x="27" y="16"/>
                </a:lnTo>
                <a:lnTo>
                  <a:pt x="35" y="14"/>
                </a:lnTo>
                <a:lnTo>
                  <a:pt x="42" y="11"/>
                </a:lnTo>
                <a:lnTo>
                  <a:pt x="50" y="10"/>
                </a:lnTo>
                <a:lnTo>
                  <a:pt x="57" y="11"/>
                </a:lnTo>
                <a:lnTo>
                  <a:pt x="64" y="14"/>
                </a:lnTo>
                <a:lnTo>
                  <a:pt x="72" y="16"/>
                </a:lnTo>
                <a:lnTo>
                  <a:pt x="78" y="21"/>
                </a:lnTo>
                <a:lnTo>
                  <a:pt x="83" y="27"/>
                </a:lnTo>
                <a:lnTo>
                  <a:pt x="85" y="35"/>
                </a:lnTo>
                <a:lnTo>
                  <a:pt x="88" y="42"/>
                </a:lnTo>
                <a:lnTo>
                  <a:pt x="89" y="50"/>
                </a:lnTo>
                <a:lnTo>
                  <a:pt x="88" y="57"/>
                </a:lnTo>
                <a:lnTo>
                  <a:pt x="85" y="64"/>
                </a:lnTo>
                <a:lnTo>
                  <a:pt x="83" y="72"/>
                </a:lnTo>
                <a:lnTo>
                  <a:pt x="78" y="78"/>
                </a:lnTo>
                <a:lnTo>
                  <a:pt x="72" y="83"/>
                </a:lnTo>
                <a:lnTo>
                  <a:pt x="64" y="85"/>
                </a:lnTo>
                <a:lnTo>
                  <a:pt x="57" y="88"/>
                </a:lnTo>
                <a:lnTo>
                  <a:pt x="50" y="8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80" name="Freeform 1337">
            <a:extLst>
              <a:ext uri="{FF2B5EF4-FFF2-40B4-BE49-F238E27FC236}">
                <a16:creationId xmlns:a16="http://schemas.microsoft.com/office/drawing/2014/main" id="{13E1AC96-744C-4CE3-89AF-FD35EFFA8BCA}"/>
              </a:ext>
            </a:extLst>
          </p:cNvPr>
          <p:cNvSpPr>
            <a:spLocks/>
          </p:cNvSpPr>
          <p:nvPr/>
        </p:nvSpPr>
        <p:spPr bwMode="auto">
          <a:xfrm>
            <a:off x="4794251" y="5653617"/>
            <a:ext cx="74083" cy="74083"/>
          </a:xfrm>
          <a:custGeom>
            <a:avLst/>
            <a:gdLst>
              <a:gd name="T0" fmla="*/ 45570 w 37"/>
              <a:gd name="T1" fmla="*/ 0 h 37"/>
              <a:gd name="T2" fmla="*/ 28861 w 37"/>
              <a:gd name="T3" fmla="*/ 16709 h 37"/>
              <a:gd name="T4" fmla="*/ 10633 w 37"/>
              <a:gd name="T5" fmla="*/ 0 h 37"/>
              <a:gd name="T6" fmla="*/ 0 w 37"/>
              <a:gd name="T7" fmla="*/ 10633 h 37"/>
              <a:gd name="T8" fmla="*/ 16709 w 37"/>
              <a:gd name="T9" fmla="*/ 28861 h 37"/>
              <a:gd name="T10" fmla="*/ 0 w 37"/>
              <a:gd name="T11" fmla="*/ 45570 h 37"/>
              <a:gd name="T12" fmla="*/ 10633 w 37"/>
              <a:gd name="T13" fmla="*/ 56203 h 37"/>
              <a:gd name="T14" fmla="*/ 28861 w 37"/>
              <a:gd name="T15" fmla="*/ 39494 h 37"/>
              <a:gd name="T16" fmla="*/ 45570 w 37"/>
              <a:gd name="T17" fmla="*/ 56203 h 37"/>
              <a:gd name="T18" fmla="*/ 56203 w 37"/>
              <a:gd name="T19" fmla="*/ 45570 h 37"/>
              <a:gd name="T20" fmla="*/ 39494 w 37"/>
              <a:gd name="T21" fmla="*/ 28861 h 37"/>
              <a:gd name="T22" fmla="*/ 56203 w 37"/>
              <a:gd name="T23" fmla="*/ 10633 h 37"/>
              <a:gd name="T24" fmla="*/ 45570 w 37"/>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7" h="37">
                <a:moveTo>
                  <a:pt x="30" y="0"/>
                </a:moveTo>
                <a:lnTo>
                  <a:pt x="19" y="11"/>
                </a:lnTo>
                <a:lnTo>
                  <a:pt x="7" y="0"/>
                </a:lnTo>
                <a:lnTo>
                  <a:pt x="0" y="7"/>
                </a:lnTo>
                <a:lnTo>
                  <a:pt x="11" y="19"/>
                </a:lnTo>
                <a:lnTo>
                  <a:pt x="0" y="30"/>
                </a:lnTo>
                <a:lnTo>
                  <a:pt x="7" y="37"/>
                </a:lnTo>
                <a:lnTo>
                  <a:pt x="19" y="26"/>
                </a:lnTo>
                <a:lnTo>
                  <a:pt x="30" y="37"/>
                </a:lnTo>
                <a:lnTo>
                  <a:pt x="37" y="30"/>
                </a:lnTo>
                <a:lnTo>
                  <a:pt x="26" y="19"/>
                </a:lnTo>
                <a:lnTo>
                  <a:pt x="37" y="7"/>
                </a:lnTo>
                <a:lnTo>
                  <a:pt x="3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81" name="Freeform 1338">
            <a:extLst>
              <a:ext uri="{FF2B5EF4-FFF2-40B4-BE49-F238E27FC236}">
                <a16:creationId xmlns:a16="http://schemas.microsoft.com/office/drawing/2014/main" id="{C7B24F23-78A7-4589-9A17-24C9BEA49717}"/>
              </a:ext>
            </a:extLst>
          </p:cNvPr>
          <p:cNvSpPr>
            <a:spLocks noEditPoints="1"/>
          </p:cNvSpPr>
          <p:nvPr/>
        </p:nvSpPr>
        <p:spPr bwMode="auto">
          <a:xfrm>
            <a:off x="5226051" y="5583768"/>
            <a:ext cx="205316" cy="207433"/>
          </a:xfrm>
          <a:custGeom>
            <a:avLst/>
            <a:gdLst>
              <a:gd name="T0" fmla="*/ 131142 w 99"/>
              <a:gd name="T1" fmla="*/ 99918 h 99"/>
              <a:gd name="T2" fmla="*/ 131142 w 99"/>
              <a:gd name="T3" fmla="*/ 92112 h 99"/>
              <a:gd name="T4" fmla="*/ 123336 w 99"/>
              <a:gd name="T5" fmla="*/ 78061 h 99"/>
              <a:gd name="T6" fmla="*/ 107724 w 99"/>
              <a:gd name="T7" fmla="*/ 70255 h 99"/>
              <a:gd name="T8" fmla="*/ 84305 w 99"/>
              <a:gd name="T9" fmla="*/ 54642 h 99"/>
              <a:gd name="T10" fmla="*/ 99918 w 99"/>
              <a:gd name="T11" fmla="*/ 54642 h 99"/>
              <a:gd name="T12" fmla="*/ 106162 w 99"/>
              <a:gd name="T13" fmla="*/ 51520 h 99"/>
              <a:gd name="T14" fmla="*/ 107724 w 99"/>
              <a:gd name="T15" fmla="*/ 46836 h 99"/>
              <a:gd name="T16" fmla="*/ 107724 w 99"/>
              <a:gd name="T17" fmla="*/ 7806 h 99"/>
              <a:gd name="T18" fmla="*/ 106162 w 99"/>
              <a:gd name="T19" fmla="*/ 1561 h 99"/>
              <a:gd name="T20" fmla="*/ 99918 w 99"/>
              <a:gd name="T21" fmla="*/ 0 h 99"/>
              <a:gd name="T22" fmla="*/ 54642 w 99"/>
              <a:gd name="T23" fmla="*/ 0 h 99"/>
              <a:gd name="T24" fmla="*/ 48398 w 99"/>
              <a:gd name="T25" fmla="*/ 1561 h 99"/>
              <a:gd name="T26" fmla="*/ 46836 w 99"/>
              <a:gd name="T27" fmla="*/ 7806 h 99"/>
              <a:gd name="T28" fmla="*/ 46836 w 99"/>
              <a:gd name="T29" fmla="*/ 46836 h 99"/>
              <a:gd name="T30" fmla="*/ 48398 w 99"/>
              <a:gd name="T31" fmla="*/ 51520 h 99"/>
              <a:gd name="T32" fmla="*/ 54642 w 99"/>
              <a:gd name="T33" fmla="*/ 54642 h 99"/>
              <a:gd name="T34" fmla="*/ 68693 w 99"/>
              <a:gd name="T35" fmla="*/ 70255 h 99"/>
              <a:gd name="T36" fmla="*/ 46836 w 99"/>
              <a:gd name="T37" fmla="*/ 70255 h 99"/>
              <a:gd name="T38" fmla="*/ 31224 w 99"/>
              <a:gd name="T39" fmla="*/ 78061 h 99"/>
              <a:gd name="T40" fmla="*/ 23418 w 99"/>
              <a:gd name="T41" fmla="*/ 92112 h 99"/>
              <a:gd name="T42" fmla="*/ 7806 w 99"/>
              <a:gd name="T43" fmla="*/ 99918 h 99"/>
              <a:gd name="T44" fmla="*/ 3122 w 99"/>
              <a:gd name="T45" fmla="*/ 99918 h 99"/>
              <a:gd name="T46" fmla="*/ 0 w 99"/>
              <a:gd name="T47" fmla="*/ 104601 h 99"/>
              <a:gd name="T48" fmla="*/ 0 w 99"/>
              <a:gd name="T49" fmla="*/ 146754 h 99"/>
              <a:gd name="T50" fmla="*/ 0 w 99"/>
              <a:gd name="T51" fmla="*/ 149876 h 99"/>
              <a:gd name="T52" fmla="*/ 3122 w 99"/>
              <a:gd name="T53" fmla="*/ 154560 h 99"/>
              <a:gd name="T54" fmla="*/ 54642 w 99"/>
              <a:gd name="T55" fmla="*/ 154560 h 99"/>
              <a:gd name="T56" fmla="*/ 57765 w 99"/>
              <a:gd name="T57" fmla="*/ 154560 h 99"/>
              <a:gd name="T58" fmla="*/ 60887 w 99"/>
              <a:gd name="T59" fmla="*/ 149876 h 99"/>
              <a:gd name="T60" fmla="*/ 60887 w 99"/>
              <a:gd name="T61" fmla="*/ 107724 h 99"/>
              <a:gd name="T62" fmla="*/ 60887 w 99"/>
              <a:gd name="T63" fmla="*/ 104601 h 99"/>
              <a:gd name="T64" fmla="*/ 57765 w 99"/>
              <a:gd name="T65" fmla="*/ 99918 h 99"/>
              <a:gd name="T66" fmla="*/ 39030 w 99"/>
              <a:gd name="T67" fmla="*/ 99918 h 99"/>
              <a:gd name="T68" fmla="*/ 39030 w 99"/>
              <a:gd name="T69" fmla="*/ 92112 h 99"/>
              <a:gd name="T70" fmla="*/ 40592 w 99"/>
              <a:gd name="T71" fmla="*/ 87428 h 99"/>
              <a:gd name="T72" fmla="*/ 46836 w 99"/>
              <a:gd name="T73" fmla="*/ 84305 h 99"/>
              <a:gd name="T74" fmla="*/ 107724 w 99"/>
              <a:gd name="T75" fmla="*/ 84305 h 99"/>
              <a:gd name="T76" fmla="*/ 113968 w 99"/>
              <a:gd name="T77" fmla="*/ 87428 h 99"/>
              <a:gd name="T78" fmla="*/ 115530 w 99"/>
              <a:gd name="T79" fmla="*/ 92112 h 99"/>
              <a:gd name="T80" fmla="*/ 99918 w 99"/>
              <a:gd name="T81" fmla="*/ 99918 h 99"/>
              <a:gd name="T82" fmla="*/ 96795 w 99"/>
              <a:gd name="T83" fmla="*/ 99918 h 99"/>
              <a:gd name="T84" fmla="*/ 92112 w 99"/>
              <a:gd name="T85" fmla="*/ 104601 h 99"/>
              <a:gd name="T86" fmla="*/ 92112 w 99"/>
              <a:gd name="T87" fmla="*/ 146754 h 99"/>
              <a:gd name="T88" fmla="*/ 92112 w 99"/>
              <a:gd name="T89" fmla="*/ 149876 h 99"/>
              <a:gd name="T90" fmla="*/ 96795 w 99"/>
              <a:gd name="T91" fmla="*/ 154560 h 99"/>
              <a:gd name="T92" fmla="*/ 146754 w 99"/>
              <a:gd name="T93" fmla="*/ 154560 h 99"/>
              <a:gd name="T94" fmla="*/ 149876 w 99"/>
              <a:gd name="T95" fmla="*/ 154560 h 99"/>
              <a:gd name="T96" fmla="*/ 154560 w 99"/>
              <a:gd name="T97" fmla="*/ 149876 h 99"/>
              <a:gd name="T98" fmla="*/ 154560 w 99"/>
              <a:gd name="T99" fmla="*/ 107724 h 99"/>
              <a:gd name="T100" fmla="*/ 154560 w 99"/>
              <a:gd name="T101" fmla="*/ 104601 h 99"/>
              <a:gd name="T102" fmla="*/ 149876 w 99"/>
              <a:gd name="T103" fmla="*/ 99918 h 99"/>
              <a:gd name="T104" fmla="*/ 146754 w 99"/>
              <a:gd name="T105" fmla="*/ 99918 h 99"/>
              <a:gd name="T106" fmla="*/ 60887 w 99"/>
              <a:gd name="T107" fmla="*/ 15612 h 99"/>
              <a:gd name="T108" fmla="*/ 92112 w 99"/>
              <a:gd name="T109" fmla="*/ 39030 h 99"/>
              <a:gd name="T110" fmla="*/ 46836 w 99"/>
              <a:gd name="T111" fmla="*/ 138948 h 99"/>
              <a:gd name="T112" fmla="*/ 15612 w 99"/>
              <a:gd name="T113" fmla="*/ 115530 h 99"/>
              <a:gd name="T114" fmla="*/ 46836 w 99"/>
              <a:gd name="T115" fmla="*/ 138948 h 99"/>
              <a:gd name="T116" fmla="*/ 107724 w 99"/>
              <a:gd name="T117" fmla="*/ 138948 h 99"/>
              <a:gd name="T118" fmla="*/ 138948 w 99"/>
              <a:gd name="T119" fmla="*/ 115530 h 9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 h="99">
                <a:moveTo>
                  <a:pt x="94" y="64"/>
                </a:moveTo>
                <a:lnTo>
                  <a:pt x="84" y="64"/>
                </a:lnTo>
                <a:lnTo>
                  <a:pt x="84" y="59"/>
                </a:lnTo>
                <a:lnTo>
                  <a:pt x="83" y="53"/>
                </a:lnTo>
                <a:lnTo>
                  <a:pt x="79" y="50"/>
                </a:lnTo>
                <a:lnTo>
                  <a:pt x="75" y="46"/>
                </a:lnTo>
                <a:lnTo>
                  <a:pt x="69" y="45"/>
                </a:lnTo>
                <a:lnTo>
                  <a:pt x="54" y="45"/>
                </a:lnTo>
                <a:lnTo>
                  <a:pt x="54" y="35"/>
                </a:lnTo>
                <a:lnTo>
                  <a:pt x="64" y="35"/>
                </a:lnTo>
                <a:lnTo>
                  <a:pt x="67" y="35"/>
                </a:lnTo>
                <a:lnTo>
                  <a:pt x="68" y="33"/>
                </a:lnTo>
                <a:lnTo>
                  <a:pt x="69" y="32"/>
                </a:lnTo>
                <a:lnTo>
                  <a:pt x="69" y="30"/>
                </a:lnTo>
                <a:lnTo>
                  <a:pt x="69" y="5"/>
                </a:lnTo>
                <a:lnTo>
                  <a:pt x="69" y="3"/>
                </a:lnTo>
                <a:lnTo>
                  <a:pt x="68" y="1"/>
                </a:lnTo>
                <a:lnTo>
                  <a:pt x="67" y="0"/>
                </a:lnTo>
                <a:lnTo>
                  <a:pt x="64" y="0"/>
                </a:lnTo>
                <a:lnTo>
                  <a:pt x="35" y="0"/>
                </a:lnTo>
                <a:lnTo>
                  <a:pt x="32" y="0"/>
                </a:lnTo>
                <a:lnTo>
                  <a:pt x="31" y="1"/>
                </a:lnTo>
                <a:lnTo>
                  <a:pt x="30" y="3"/>
                </a:lnTo>
                <a:lnTo>
                  <a:pt x="30" y="5"/>
                </a:lnTo>
                <a:lnTo>
                  <a:pt x="30" y="30"/>
                </a:lnTo>
                <a:lnTo>
                  <a:pt x="30" y="32"/>
                </a:lnTo>
                <a:lnTo>
                  <a:pt x="31" y="33"/>
                </a:lnTo>
                <a:lnTo>
                  <a:pt x="32" y="35"/>
                </a:lnTo>
                <a:lnTo>
                  <a:pt x="35" y="35"/>
                </a:lnTo>
                <a:lnTo>
                  <a:pt x="44" y="35"/>
                </a:lnTo>
                <a:lnTo>
                  <a:pt x="44" y="45"/>
                </a:lnTo>
                <a:lnTo>
                  <a:pt x="30" y="45"/>
                </a:lnTo>
                <a:lnTo>
                  <a:pt x="23" y="46"/>
                </a:lnTo>
                <a:lnTo>
                  <a:pt x="20" y="50"/>
                </a:lnTo>
                <a:lnTo>
                  <a:pt x="16" y="53"/>
                </a:lnTo>
                <a:lnTo>
                  <a:pt x="15" y="59"/>
                </a:lnTo>
                <a:lnTo>
                  <a:pt x="15" y="64"/>
                </a:lnTo>
                <a:lnTo>
                  <a:pt x="5" y="64"/>
                </a:lnTo>
                <a:lnTo>
                  <a:pt x="2" y="64"/>
                </a:lnTo>
                <a:lnTo>
                  <a:pt x="1" y="66"/>
                </a:lnTo>
                <a:lnTo>
                  <a:pt x="0" y="67"/>
                </a:lnTo>
                <a:lnTo>
                  <a:pt x="0" y="69"/>
                </a:lnTo>
                <a:lnTo>
                  <a:pt x="0" y="94"/>
                </a:lnTo>
                <a:lnTo>
                  <a:pt x="0" y="96"/>
                </a:lnTo>
                <a:lnTo>
                  <a:pt x="1" y="98"/>
                </a:lnTo>
                <a:lnTo>
                  <a:pt x="2" y="99"/>
                </a:lnTo>
                <a:lnTo>
                  <a:pt x="5" y="99"/>
                </a:lnTo>
                <a:lnTo>
                  <a:pt x="35" y="99"/>
                </a:lnTo>
                <a:lnTo>
                  <a:pt x="37" y="99"/>
                </a:lnTo>
                <a:lnTo>
                  <a:pt x="38" y="98"/>
                </a:lnTo>
                <a:lnTo>
                  <a:pt x="39" y="96"/>
                </a:lnTo>
                <a:lnTo>
                  <a:pt x="39" y="94"/>
                </a:lnTo>
                <a:lnTo>
                  <a:pt x="39" y="69"/>
                </a:lnTo>
                <a:lnTo>
                  <a:pt x="39" y="67"/>
                </a:lnTo>
                <a:lnTo>
                  <a:pt x="38" y="66"/>
                </a:lnTo>
                <a:lnTo>
                  <a:pt x="37" y="64"/>
                </a:lnTo>
                <a:lnTo>
                  <a:pt x="35" y="64"/>
                </a:lnTo>
                <a:lnTo>
                  <a:pt x="25" y="64"/>
                </a:lnTo>
                <a:lnTo>
                  <a:pt x="25" y="59"/>
                </a:lnTo>
                <a:lnTo>
                  <a:pt x="25" y="57"/>
                </a:lnTo>
                <a:lnTo>
                  <a:pt x="26" y="56"/>
                </a:lnTo>
                <a:lnTo>
                  <a:pt x="27" y="54"/>
                </a:lnTo>
                <a:lnTo>
                  <a:pt x="30" y="54"/>
                </a:lnTo>
                <a:lnTo>
                  <a:pt x="69" y="54"/>
                </a:lnTo>
                <a:lnTo>
                  <a:pt x="72" y="54"/>
                </a:lnTo>
                <a:lnTo>
                  <a:pt x="73" y="56"/>
                </a:lnTo>
                <a:lnTo>
                  <a:pt x="74" y="57"/>
                </a:lnTo>
                <a:lnTo>
                  <a:pt x="74" y="59"/>
                </a:lnTo>
                <a:lnTo>
                  <a:pt x="74" y="64"/>
                </a:lnTo>
                <a:lnTo>
                  <a:pt x="64" y="64"/>
                </a:lnTo>
                <a:lnTo>
                  <a:pt x="62" y="64"/>
                </a:lnTo>
                <a:lnTo>
                  <a:pt x="60" y="66"/>
                </a:lnTo>
                <a:lnTo>
                  <a:pt x="59" y="67"/>
                </a:lnTo>
                <a:lnTo>
                  <a:pt x="59" y="69"/>
                </a:lnTo>
                <a:lnTo>
                  <a:pt x="59" y="94"/>
                </a:lnTo>
                <a:lnTo>
                  <a:pt x="59" y="96"/>
                </a:lnTo>
                <a:lnTo>
                  <a:pt x="60" y="98"/>
                </a:lnTo>
                <a:lnTo>
                  <a:pt x="62" y="99"/>
                </a:lnTo>
                <a:lnTo>
                  <a:pt x="64" y="99"/>
                </a:lnTo>
                <a:lnTo>
                  <a:pt x="94" y="99"/>
                </a:lnTo>
                <a:lnTo>
                  <a:pt x="96" y="99"/>
                </a:lnTo>
                <a:lnTo>
                  <a:pt x="97" y="98"/>
                </a:lnTo>
                <a:lnTo>
                  <a:pt x="99" y="96"/>
                </a:lnTo>
                <a:lnTo>
                  <a:pt x="99" y="94"/>
                </a:lnTo>
                <a:lnTo>
                  <a:pt x="99" y="69"/>
                </a:lnTo>
                <a:lnTo>
                  <a:pt x="99" y="67"/>
                </a:lnTo>
                <a:lnTo>
                  <a:pt x="97" y="66"/>
                </a:lnTo>
                <a:lnTo>
                  <a:pt x="96" y="64"/>
                </a:lnTo>
                <a:lnTo>
                  <a:pt x="94" y="64"/>
                </a:lnTo>
                <a:close/>
                <a:moveTo>
                  <a:pt x="39" y="25"/>
                </a:moveTo>
                <a:lnTo>
                  <a:pt x="39" y="10"/>
                </a:lnTo>
                <a:lnTo>
                  <a:pt x="59" y="10"/>
                </a:lnTo>
                <a:lnTo>
                  <a:pt x="59" y="25"/>
                </a:lnTo>
                <a:lnTo>
                  <a:pt x="39" y="25"/>
                </a:lnTo>
                <a:close/>
                <a:moveTo>
                  <a:pt x="30" y="89"/>
                </a:moveTo>
                <a:lnTo>
                  <a:pt x="10" y="89"/>
                </a:lnTo>
                <a:lnTo>
                  <a:pt x="10" y="74"/>
                </a:lnTo>
                <a:lnTo>
                  <a:pt x="30" y="74"/>
                </a:lnTo>
                <a:lnTo>
                  <a:pt x="30" y="89"/>
                </a:lnTo>
                <a:close/>
                <a:moveTo>
                  <a:pt x="89" y="89"/>
                </a:moveTo>
                <a:lnTo>
                  <a:pt x="69" y="89"/>
                </a:lnTo>
                <a:lnTo>
                  <a:pt x="69" y="74"/>
                </a:lnTo>
                <a:lnTo>
                  <a:pt x="89" y="74"/>
                </a:lnTo>
                <a:lnTo>
                  <a:pt x="89" y="8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grpSp>
        <p:nvGrpSpPr>
          <p:cNvPr id="582" name="Group 581">
            <a:extLst>
              <a:ext uri="{FF2B5EF4-FFF2-40B4-BE49-F238E27FC236}">
                <a16:creationId xmlns:a16="http://schemas.microsoft.com/office/drawing/2014/main" id="{22D9D88E-6325-4C14-8410-87E0F46E9232}"/>
              </a:ext>
            </a:extLst>
          </p:cNvPr>
          <p:cNvGrpSpPr/>
          <p:nvPr/>
        </p:nvGrpSpPr>
        <p:grpSpPr>
          <a:xfrm>
            <a:off x="2277639" y="6071299"/>
            <a:ext cx="181100" cy="224812"/>
            <a:chOff x="1668824" y="4582622"/>
            <a:chExt cx="138238" cy="171604"/>
          </a:xfrm>
          <a:solidFill>
            <a:schemeClr val="tx1"/>
          </a:solidFill>
        </p:grpSpPr>
        <p:sp>
          <p:nvSpPr>
            <p:cNvPr id="583" name="Freeform 1339">
              <a:extLst>
                <a:ext uri="{FF2B5EF4-FFF2-40B4-BE49-F238E27FC236}">
                  <a16:creationId xmlns:a16="http://schemas.microsoft.com/office/drawing/2014/main" id="{185ED706-DFCF-49A7-833A-BD014E21FA9C}"/>
                </a:ext>
              </a:extLst>
            </p:cNvPr>
            <p:cNvSpPr>
              <a:spLocks noEditPoints="1"/>
            </p:cNvSpPr>
            <p:nvPr/>
          </p:nvSpPr>
          <p:spPr bwMode="auto">
            <a:xfrm>
              <a:off x="1668824" y="4606457"/>
              <a:ext cx="47668" cy="143003"/>
            </a:xfrm>
            <a:custGeom>
              <a:avLst/>
              <a:gdLst>
                <a:gd name="T0" fmla="*/ 15 w 30"/>
                <a:gd name="T1" fmla="*/ 0 h 92"/>
                <a:gd name="T2" fmla="*/ 15 w 30"/>
                <a:gd name="T3" fmla="*/ 0 h 92"/>
                <a:gd name="T4" fmla="*/ 9 w 30"/>
                <a:gd name="T5" fmla="*/ 1 h 92"/>
                <a:gd name="T6" fmla="*/ 5 w 30"/>
                <a:gd name="T7" fmla="*/ 5 h 92"/>
                <a:gd name="T8" fmla="*/ 1 w 30"/>
                <a:gd name="T9" fmla="*/ 8 h 92"/>
                <a:gd name="T10" fmla="*/ 0 w 30"/>
                <a:gd name="T11" fmla="*/ 15 h 92"/>
                <a:gd name="T12" fmla="*/ 0 w 30"/>
                <a:gd name="T13" fmla="*/ 70 h 92"/>
                <a:gd name="T14" fmla="*/ 15 w 30"/>
                <a:gd name="T15" fmla="*/ 92 h 92"/>
                <a:gd name="T16" fmla="*/ 30 w 30"/>
                <a:gd name="T17" fmla="*/ 70 h 92"/>
                <a:gd name="T18" fmla="*/ 30 w 30"/>
                <a:gd name="T19" fmla="*/ 15 h 92"/>
                <a:gd name="T20" fmla="*/ 30 w 30"/>
                <a:gd name="T21" fmla="*/ 15 h 92"/>
                <a:gd name="T22" fmla="*/ 29 w 30"/>
                <a:gd name="T23" fmla="*/ 8 h 92"/>
                <a:gd name="T24" fmla="*/ 25 w 30"/>
                <a:gd name="T25" fmla="*/ 5 h 92"/>
                <a:gd name="T26" fmla="*/ 21 w 30"/>
                <a:gd name="T27" fmla="*/ 1 h 92"/>
                <a:gd name="T28" fmla="*/ 15 w 30"/>
                <a:gd name="T29" fmla="*/ 0 h 92"/>
                <a:gd name="T30" fmla="*/ 15 w 30"/>
                <a:gd name="T31" fmla="*/ 0 h 92"/>
                <a:gd name="T32" fmla="*/ 20 w 30"/>
                <a:gd name="T33" fmla="*/ 68 h 92"/>
                <a:gd name="T34" fmla="*/ 15 w 30"/>
                <a:gd name="T35" fmla="*/ 75 h 92"/>
                <a:gd name="T36" fmla="*/ 10 w 30"/>
                <a:gd name="T37" fmla="*/ 68 h 92"/>
                <a:gd name="T38" fmla="*/ 10 w 30"/>
                <a:gd name="T39" fmla="*/ 29 h 92"/>
                <a:gd name="T40" fmla="*/ 20 w 30"/>
                <a:gd name="T41" fmla="*/ 29 h 92"/>
                <a:gd name="T42" fmla="*/ 20 w 30"/>
                <a:gd name="T43" fmla="*/ 68 h 92"/>
                <a:gd name="T44" fmla="*/ 10 w 30"/>
                <a:gd name="T45" fmla="*/ 19 h 92"/>
                <a:gd name="T46" fmla="*/ 10 w 30"/>
                <a:gd name="T47" fmla="*/ 15 h 92"/>
                <a:gd name="T48" fmla="*/ 10 w 30"/>
                <a:gd name="T49" fmla="*/ 15 h 92"/>
                <a:gd name="T50" fmla="*/ 10 w 30"/>
                <a:gd name="T51" fmla="*/ 12 h 92"/>
                <a:gd name="T52" fmla="*/ 11 w 30"/>
                <a:gd name="T53" fmla="*/ 11 h 92"/>
                <a:gd name="T54" fmla="*/ 13 w 30"/>
                <a:gd name="T55" fmla="*/ 10 h 92"/>
                <a:gd name="T56" fmla="*/ 15 w 30"/>
                <a:gd name="T57" fmla="*/ 10 h 92"/>
                <a:gd name="T58" fmla="*/ 15 w 30"/>
                <a:gd name="T59" fmla="*/ 10 h 92"/>
                <a:gd name="T60" fmla="*/ 17 w 30"/>
                <a:gd name="T61" fmla="*/ 10 h 92"/>
                <a:gd name="T62" fmla="*/ 19 w 30"/>
                <a:gd name="T63" fmla="*/ 11 h 92"/>
                <a:gd name="T64" fmla="*/ 20 w 30"/>
                <a:gd name="T65" fmla="*/ 12 h 92"/>
                <a:gd name="T66" fmla="*/ 20 w 30"/>
                <a:gd name="T67" fmla="*/ 15 h 92"/>
                <a:gd name="T68" fmla="*/ 20 w 30"/>
                <a:gd name="T69" fmla="*/ 19 h 92"/>
                <a:gd name="T70" fmla="*/ 10 w 30"/>
                <a:gd name="T71" fmla="*/ 1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92">
                  <a:moveTo>
                    <a:pt x="15" y="0"/>
                  </a:moveTo>
                  <a:lnTo>
                    <a:pt x="15" y="0"/>
                  </a:lnTo>
                  <a:lnTo>
                    <a:pt x="9" y="1"/>
                  </a:lnTo>
                  <a:lnTo>
                    <a:pt x="5" y="5"/>
                  </a:lnTo>
                  <a:lnTo>
                    <a:pt x="1" y="8"/>
                  </a:lnTo>
                  <a:lnTo>
                    <a:pt x="0" y="15"/>
                  </a:lnTo>
                  <a:lnTo>
                    <a:pt x="0" y="70"/>
                  </a:lnTo>
                  <a:lnTo>
                    <a:pt x="15" y="92"/>
                  </a:lnTo>
                  <a:lnTo>
                    <a:pt x="30" y="70"/>
                  </a:lnTo>
                  <a:lnTo>
                    <a:pt x="30" y="15"/>
                  </a:lnTo>
                  <a:lnTo>
                    <a:pt x="30" y="15"/>
                  </a:lnTo>
                  <a:lnTo>
                    <a:pt x="29" y="8"/>
                  </a:lnTo>
                  <a:lnTo>
                    <a:pt x="25" y="5"/>
                  </a:lnTo>
                  <a:lnTo>
                    <a:pt x="21" y="1"/>
                  </a:lnTo>
                  <a:lnTo>
                    <a:pt x="15" y="0"/>
                  </a:lnTo>
                  <a:lnTo>
                    <a:pt x="15" y="0"/>
                  </a:lnTo>
                  <a:close/>
                  <a:moveTo>
                    <a:pt x="20" y="68"/>
                  </a:moveTo>
                  <a:lnTo>
                    <a:pt x="15" y="75"/>
                  </a:lnTo>
                  <a:lnTo>
                    <a:pt x="10" y="68"/>
                  </a:lnTo>
                  <a:lnTo>
                    <a:pt x="10" y="29"/>
                  </a:lnTo>
                  <a:lnTo>
                    <a:pt x="20" y="29"/>
                  </a:lnTo>
                  <a:lnTo>
                    <a:pt x="20" y="68"/>
                  </a:lnTo>
                  <a:close/>
                  <a:moveTo>
                    <a:pt x="10" y="19"/>
                  </a:moveTo>
                  <a:lnTo>
                    <a:pt x="10" y="15"/>
                  </a:lnTo>
                  <a:lnTo>
                    <a:pt x="10" y="15"/>
                  </a:lnTo>
                  <a:lnTo>
                    <a:pt x="10" y="12"/>
                  </a:lnTo>
                  <a:lnTo>
                    <a:pt x="11" y="11"/>
                  </a:lnTo>
                  <a:lnTo>
                    <a:pt x="13" y="10"/>
                  </a:lnTo>
                  <a:lnTo>
                    <a:pt x="15" y="10"/>
                  </a:lnTo>
                  <a:lnTo>
                    <a:pt x="15" y="10"/>
                  </a:lnTo>
                  <a:lnTo>
                    <a:pt x="17" y="10"/>
                  </a:lnTo>
                  <a:lnTo>
                    <a:pt x="19" y="11"/>
                  </a:lnTo>
                  <a:lnTo>
                    <a:pt x="20" y="12"/>
                  </a:lnTo>
                  <a:lnTo>
                    <a:pt x="20" y="15"/>
                  </a:lnTo>
                  <a:lnTo>
                    <a:pt x="20" y="19"/>
                  </a:lnTo>
                  <a:lnTo>
                    <a:pt x="1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a:p>
          </p:txBody>
        </p:sp>
        <p:sp>
          <p:nvSpPr>
            <p:cNvPr id="584" name="Freeform 1340">
              <a:extLst>
                <a:ext uri="{FF2B5EF4-FFF2-40B4-BE49-F238E27FC236}">
                  <a16:creationId xmlns:a16="http://schemas.microsoft.com/office/drawing/2014/main" id="{5D9F40EB-9001-47DB-B320-F6A0237CB84B}"/>
                </a:ext>
              </a:extLst>
            </p:cNvPr>
            <p:cNvSpPr>
              <a:spLocks noEditPoints="1"/>
            </p:cNvSpPr>
            <p:nvPr/>
          </p:nvSpPr>
          <p:spPr bwMode="auto">
            <a:xfrm>
              <a:off x="1730794" y="4582622"/>
              <a:ext cx="76268" cy="171604"/>
            </a:xfrm>
            <a:custGeom>
              <a:avLst/>
              <a:gdLst>
                <a:gd name="T0" fmla="*/ 39 w 49"/>
                <a:gd name="T1" fmla="*/ 0 h 108"/>
                <a:gd name="T2" fmla="*/ 10 w 49"/>
                <a:gd name="T3" fmla="*/ 0 h 108"/>
                <a:gd name="T4" fmla="*/ 10 w 49"/>
                <a:gd name="T5" fmla="*/ 0 h 108"/>
                <a:gd name="T6" fmla="*/ 6 w 49"/>
                <a:gd name="T7" fmla="*/ 1 h 108"/>
                <a:gd name="T8" fmla="*/ 2 w 49"/>
                <a:gd name="T9" fmla="*/ 2 h 108"/>
                <a:gd name="T10" fmla="*/ 1 w 49"/>
                <a:gd name="T11" fmla="*/ 6 h 108"/>
                <a:gd name="T12" fmla="*/ 0 w 49"/>
                <a:gd name="T13" fmla="*/ 10 h 108"/>
                <a:gd name="T14" fmla="*/ 0 w 49"/>
                <a:gd name="T15" fmla="*/ 99 h 108"/>
                <a:gd name="T16" fmla="*/ 0 w 49"/>
                <a:gd name="T17" fmla="*/ 99 h 108"/>
                <a:gd name="T18" fmla="*/ 1 w 49"/>
                <a:gd name="T19" fmla="*/ 102 h 108"/>
                <a:gd name="T20" fmla="*/ 2 w 49"/>
                <a:gd name="T21" fmla="*/ 106 h 108"/>
                <a:gd name="T22" fmla="*/ 6 w 49"/>
                <a:gd name="T23" fmla="*/ 107 h 108"/>
                <a:gd name="T24" fmla="*/ 10 w 49"/>
                <a:gd name="T25" fmla="*/ 108 h 108"/>
                <a:gd name="T26" fmla="*/ 39 w 49"/>
                <a:gd name="T27" fmla="*/ 108 h 108"/>
                <a:gd name="T28" fmla="*/ 39 w 49"/>
                <a:gd name="T29" fmla="*/ 108 h 108"/>
                <a:gd name="T30" fmla="*/ 43 w 49"/>
                <a:gd name="T31" fmla="*/ 107 h 108"/>
                <a:gd name="T32" fmla="*/ 47 w 49"/>
                <a:gd name="T33" fmla="*/ 106 h 108"/>
                <a:gd name="T34" fmla="*/ 48 w 49"/>
                <a:gd name="T35" fmla="*/ 102 h 108"/>
                <a:gd name="T36" fmla="*/ 49 w 49"/>
                <a:gd name="T37" fmla="*/ 99 h 108"/>
                <a:gd name="T38" fmla="*/ 49 w 49"/>
                <a:gd name="T39" fmla="*/ 10 h 108"/>
                <a:gd name="T40" fmla="*/ 49 w 49"/>
                <a:gd name="T41" fmla="*/ 10 h 108"/>
                <a:gd name="T42" fmla="*/ 48 w 49"/>
                <a:gd name="T43" fmla="*/ 6 h 108"/>
                <a:gd name="T44" fmla="*/ 47 w 49"/>
                <a:gd name="T45" fmla="*/ 2 h 108"/>
                <a:gd name="T46" fmla="*/ 43 w 49"/>
                <a:gd name="T47" fmla="*/ 1 h 108"/>
                <a:gd name="T48" fmla="*/ 39 w 49"/>
                <a:gd name="T49" fmla="*/ 0 h 108"/>
                <a:gd name="T50" fmla="*/ 39 w 49"/>
                <a:gd name="T51" fmla="*/ 0 h 108"/>
                <a:gd name="T52" fmla="*/ 10 w 49"/>
                <a:gd name="T53" fmla="*/ 99 h 108"/>
                <a:gd name="T54" fmla="*/ 10 w 49"/>
                <a:gd name="T55" fmla="*/ 84 h 108"/>
                <a:gd name="T56" fmla="*/ 24 w 49"/>
                <a:gd name="T57" fmla="*/ 84 h 108"/>
                <a:gd name="T58" fmla="*/ 24 w 49"/>
                <a:gd name="T59" fmla="*/ 74 h 108"/>
                <a:gd name="T60" fmla="*/ 10 w 49"/>
                <a:gd name="T61" fmla="*/ 74 h 108"/>
                <a:gd name="T62" fmla="*/ 10 w 49"/>
                <a:gd name="T63" fmla="*/ 59 h 108"/>
                <a:gd name="T64" fmla="*/ 24 w 49"/>
                <a:gd name="T65" fmla="*/ 59 h 108"/>
                <a:gd name="T66" fmla="*/ 24 w 49"/>
                <a:gd name="T67" fmla="*/ 49 h 108"/>
                <a:gd name="T68" fmla="*/ 10 w 49"/>
                <a:gd name="T69" fmla="*/ 49 h 108"/>
                <a:gd name="T70" fmla="*/ 10 w 49"/>
                <a:gd name="T71" fmla="*/ 34 h 108"/>
                <a:gd name="T72" fmla="*/ 24 w 49"/>
                <a:gd name="T73" fmla="*/ 34 h 108"/>
                <a:gd name="T74" fmla="*/ 24 w 49"/>
                <a:gd name="T75" fmla="*/ 25 h 108"/>
                <a:gd name="T76" fmla="*/ 10 w 49"/>
                <a:gd name="T77" fmla="*/ 25 h 108"/>
                <a:gd name="T78" fmla="*/ 10 w 49"/>
                <a:gd name="T79" fmla="*/ 10 h 108"/>
                <a:gd name="T80" fmla="*/ 39 w 49"/>
                <a:gd name="T81" fmla="*/ 10 h 108"/>
                <a:gd name="T82" fmla="*/ 39 w 49"/>
                <a:gd name="T83" fmla="*/ 99 h 108"/>
                <a:gd name="T84" fmla="*/ 10 w 49"/>
                <a:gd name="T85" fmla="*/ 99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9" h="108">
                  <a:moveTo>
                    <a:pt x="39" y="0"/>
                  </a:moveTo>
                  <a:lnTo>
                    <a:pt x="10" y="0"/>
                  </a:lnTo>
                  <a:lnTo>
                    <a:pt x="10" y="0"/>
                  </a:lnTo>
                  <a:lnTo>
                    <a:pt x="6" y="1"/>
                  </a:lnTo>
                  <a:lnTo>
                    <a:pt x="2" y="2"/>
                  </a:lnTo>
                  <a:lnTo>
                    <a:pt x="1" y="6"/>
                  </a:lnTo>
                  <a:lnTo>
                    <a:pt x="0" y="10"/>
                  </a:lnTo>
                  <a:lnTo>
                    <a:pt x="0" y="99"/>
                  </a:lnTo>
                  <a:lnTo>
                    <a:pt x="0" y="99"/>
                  </a:lnTo>
                  <a:lnTo>
                    <a:pt x="1" y="102"/>
                  </a:lnTo>
                  <a:lnTo>
                    <a:pt x="2" y="106"/>
                  </a:lnTo>
                  <a:lnTo>
                    <a:pt x="6" y="107"/>
                  </a:lnTo>
                  <a:lnTo>
                    <a:pt x="10" y="108"/>
                  </a:lnTo>
                  <a:lnTo>
                    <a:pt x="39" y="108"/>
                  </a:lnTo>
                  <a:lnTo>
                    <a:pt x="39" y="108"/>
                  </a:lnTo>
                  <a:lnTo>
                    <a:pt x="43" y="107"/>
                  </a:lnTo>
                  <a:lnTo>
                    <a:pt x="47" y="106"/>
                  </a:lnTo>
                  <a:lnTo>
                    <a:pt x="48" y="102"/>
                  </a:lnTo>
                  <a:lnTo>
                    <a:pt x="49" y="99"/>
                  </a:lnTo>
                  <a:lnTo>
                    <a:pt x="49" y="10"/>
                  </a:lnTo>
                  <a:lnTo>
                    <a:pt x="49" y="10"/>
                  </a:lnTo>
                  <a:lnTo>
                    <a:pt x="48" y="6"/>
                  </a:lnTo>
                  <a:lnTo>
                    <a:pt x="47" y="2"/>
                  </a:lnTo>
                  <a:lnTo>
                    <a:pt x="43" y="1"/>
                  </a:lnTo>
                  <a:lnTo>
                    <a:pt x="39" y="0"/>
                  </a:lnTo>
                  <a:lnTo>
                    <a:pt x="39" y="0"/>
                  </a:lnTo>
                  <a:close/>
                  <a:moveTo>
                    <a:pt x="10" y="99"/>
                  </a:moveTo>
                  <a:lnTo>
                    <a:pt x="10" y="84"/>
                  </a:lnTo>
                  <a:lnTo>
                    <a:pt x="24" y="84"/>
                  </a:lnTo>
                  <a:lnTo>
                    <a:pt x="24" y="74"/>
                  </a:lnTo>
                  <a:lnTo>
                    <a:pt x="10" y="74"/>
                  </a:lnTo>
                  <a:lnTo>
                    <a:pt x="10" y="59"/>
                  </a:lnTo>
                  <a:lnTo>
                    <a:pt x="24" y="59"/>
                  </a:lnTo>
                  <a:lnTo>
                    <a:pt x="24" y="49"/>
                  </a:lnTo>
                  <a:lnTo>
                    <a:pt x="10" y="49"/>
                  </a:lnTo>
                  <a:lnTo>
                    <a:pt x="10" y="34"/>
                  </a:lnTo>
                  <a:lnTo>
                    <a:pt x="24" y="34"/>
                  </a:lnTo>
                  <a:lnTo>
                    <a:pt x="24" y="25"/>
                  </a:lnTo>
                  <a:lnTo>
                    <a:pt x="10" y="25"/>
                  </a:lnTo>
                  <a:lnTo>
                    <a:pt x="10" y="10"/>
                  </a:lnTo>
                  <a:lnTo>
                    <a:pt x="39" y="10"/>
                  </a:lnTo>
                  <a:lnTo>
                    <a:pt x="39" y="99"/>
                  </a:lnTo>
                  <a:lnTo>
                    <a:pt x="10" y="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a:p>
          </p:txBody>
        </p:sp>
      </p:grpSp>
    </p:spTree>
    <p:extLst>
      <p:ext uri="{BB962C8B-B14F-4D97-AF65-F5344CB8AC3E}">
        <p14:creationId xmlns:p14="http://schemas.microsoft.com/office/powerpoint/2010/main" val="191695847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274">
            <a:extLst>
              <a:ext uri="{FF2B5EF4-FFF2-40B4-BE49-F238E27FC236}">
                <a16:creationId xmlns:a16="http://schemas.microsoft.com/office/drawing/2014/main" id="{DD8C1F2C-9089-4664-96A1-540258F1778F}"/>
              </a:ext>
            </a:extLst>
          </p:cNvPr>
          <p:cNvSpPr>
            <a:spLocks/>
          </p:cNvSpPr>
          <p:nvPr/>
        </p:nvSpPr>
        <p:spPr bwMode="auto">
          <a:xfrm>
            <a:off x="7156451" y="745067"/>
            <a:ext cx="42333" cy="42333"/>
          </a:xfrm>
          <a:custGeom>
            <a:avLst/>
            <a:gdLst>
              <a:gd name="T0" fmla="*/ 31754 w 20"/>
              <a:gd name="T1" fmla="*/ 31754 h 19"/>
              <a:gd name="T2" fmla="*/ 31754 w 20"/>
              <a:gd name="T3" fmla="*/ 0 h 19"/>
              <a:gd name="T4" fmla="*/ 0 w 20"/>
              <a:gd name="T5" fmla="*/ 31754 h 19"/>
              <a:gd name="T6" fmla="*/ 31754 w 20"/>
              <a:gd name="T7" fmla="*/ 31754 h 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19">
                <a:moveTo>
                  <a:pt x="20" y="19"/>
                </a:moveTo>
                <a:lnTo>
                  <a:pt x="20" y="0"/>
                </a:lnTo>
                <a:lnTo>
                  <a:pt x="0" y="19"/>
                </a:lnTo>
                <a:lnTo>
                  <a:pt x="20" y="1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1" name="Freeform 275">
            <a:extLst>
              <a:ext uri="{FF2B5EF4-FFF2-40B4-BE49-F238E27FC236}">
                <a16:creationId xmlns:a16="http://schemas.microsoft.com/office/drawing/2014/main" id="{7938B171-1157-4277-A60B-F051421B228A}"/>
              </a:ext>
            </a:extLst>
          </p:cNvPr>
          <p:cNvSpPr>
            <a:spLocks/>
          </p:cNvSpPr>
          <p:nvPr/>
        </p:nvSpPr>
        <p:spPr bwMode="auto">
          <a:xfrm>
            <a:off x="7217834" y="806451"/>
            <a:ext cx="182033" cy="127000"/>
          </a:xfrm>
          <a:custGeom>
            <a:avLst/>
            <a:gdLst>
              <a:gd name="T0" fmla="*/ 136086 w 89"/>
              <a:gd name="T1" fmla="*/ 0 h 62"/>
              <a:gd name="T2" fmla="*/ 51988 w 89"/>
              <a:gd name="T3" fmla="*/ 0 h 62"/>
              <a:gd name="T4" fmla="*/ 51988 w 89"/>
              <a:gd name="T5" fmla="*/ 0 h 62"/>
              <a:gd name="T6" fmla="*/ 0 w 89"/>
              <a:gd name="T7" fmla="*/ 53776 h 62"/>
              <a:gd name="T8" fmla="*/ 0 w 89"/>
              <a:gd name="T9" fmla="*/ 53776 h 62"/>
              <a:gd name="T10" fmla="*/ 41285 w 89"/>
              <a:gd name="T11" fmla="*/ 95261 h 62"/>
              <a:gd name="T12" fmla="*/ 136086 w 89"/>
              <a:gd name="T13" fmla="*/ 0 h 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9" h="62">
                <a:moveTo>
                  <a:pt x="89" y="0"/>
                </a:moveTo>
                <a:lnTo>
                  <a:pt x="34" y="0"/>
                </a:lnTo>
                <a:lnTo>
                  <a:pt x="0" y="35"/>
                </a:lnTo>
                <a:lnTo>
                  <a:pt x="27" y="62"/>
                </a:lnTo>
                <a:lnTo>
                  <a:pt x="89"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2" name="Freeform 276">
            <a:extLst>
              <a:ext uri="{FF2B5EF4-FFF2-40B4-BE49-F238E27FC236}">
                <a16:creationId xmlns:a16="http://schemas.microsoft.com/office/drawing/2014/main" id="{276822CC-DD01-4124-838C-E4DF10B3AE50}"/>
              </a:ext>
            </a:extLst>
          </p:cNvPr>
          <p:cNvSpPr>
            <a:spLocks/>
          </p:cNvSpPr>
          <p:nvPr/>
        </p:nvSpPr>
        <p:spPr bwMode="auto">
          <a:xfrm>
            <a:off x="7217834" y="745067"/>
            <a:ext cx="55033" cy="103717"/>
          </a:xfrm>
          <a:custGeom>
            <a:avLst/>
            <a:gdLst>
              <a:gd name="T0" fmla="*/ 14581 w 28"/>
              <a:gd name="T1" fmla="*/ 0 h 50"/>
              <a:gd name="T2" fmla="*/ 0 w 28"/>
              <a:gd name="T3" fmla="*/ 0 h 50"/>
              <a:gd name="T4" fmla="*/ 0 w 28"/>
              <a:gd name="T5" fmla="*/ 77117 h 50"/>
              <a:gd name="T6" fmla="*/ 40827 w 28"/>
              <a:gd name="T7" fmla="*/ 33931 h 50"/>
              <a:gd name="T8" fmla="*/ 14581 w 28"/>
              <a:gd name="T9" fmla="*/ 0 h 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 h="50">
                <a:moveTo>
                  <a:pt x="10" y="0"/>
                </a:moveTo>
                <a:lnTo>
                  <a:pt x="0" y="0"/>
                </a:lnTo>
                <a:lnTo>
                  <a:pt x="0" y="50"/>
                </a:lnTo>
                <a:lnTo>
                  <a:pt x="28" y="22"/>
                </a:lnTo>
                <a:lnTo>
                  <a:pt x="1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3" name="Freeform 277">
            <a:extLst>
              <a:ext uri="{FF2B5EF4-FFF2-40B4-BE49-F238E27FC236}">
                <a16:creationId xmlns:a16="http://schemas.microsoft.com/office/drawing/2014/main" id="{757C0881-4288-475F-ABEC-F9A9BBD126F9}"/>
              </a:ext>
            </a:extLst>
          </p:cNvPr>
          <p:cNvSpPr>
            <a:spLocks/>
          </p:cNvSpPr>
          <p:nvPr/>
        </p:nvSpPr>
        <p:spPr bwMode="auto">
          <a:xfrm>
            <a:off x="7283451" y="903818"/>
            <a:ext cx="103716" cy="42333"/>
          </a:xfrm>
          <a:custGeom>
            <a:avLst/>
            <a:gdLst>
              <a:gd name="T0" fmla="*/ 0 w 50"/>
              <a:gd name="T1" fmla="*/ 31754 h 20"/>
              <a:gd name="T2" fmla="*/ 0 w 50"/>
              <a:gd name="T3" fmla="*/ 31754 h 20"/>
              <a:gd name="T4" fmla="*/ 77117 w 50"/>
              <a:gd name="T5" fmla="*/ 31754 h 20"/>
              <a:gd name="T6" fmla="*/ 29304 w 50"/>
              <a:gd name="T7" fmla="*/ 0 h 20"/>
              <a:gd name="T8" fmla="*/ 0 w 50"/>
              <a:gd name="T9" fmla="*/ 31754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 h="20">
                <a:moveTo>
                  <a:pt x="0" y="20"/>
                </a:moveTo>
                <a:lnTo>
                  <a:pt x="0" y="20"/>
                </a:lnTo>
                <a:lnTo>
                  <a:pt x="50" y="20"/>
                </a:lnTo>
                <a:lnTo>
                  <a:pt x="19" y="0"/>
                </a:lnTo>
                <a:lnTo>
                  <a:pt x="0" y="2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4" name="Freeform 287">
            <a:extLst>
              <a:ext uri="{FF2B5EF4-FFF2-40B4-BE49-F238E27FC236}">
                <a16:creationId xmlns:a16="http://schemas.microsoft.com/office/drawing/2014/main" id="{85696DA3-8D85-42C5-90C6-FBF39042CF8A}"/>
              </a:ext>
            </a:extLst>
          </p:cNvPr>
          <p:cNvSpPr>
            <a:spLocks noEditPoints="1"/>
          </p:cNvSpPr>
          <p:nvPr/>
        </p:nvSpPr>
        <p:spPr bwMode="auto">
          <a:xfrm>
            <a:off x="6690784" y="738717"/>
            <a:ext cx="218016" cy="218016"/>
          </a:xfrm>
          <a:custGeom>
            <a:avLst/>
            <a:gdLst>
              <a:gd name="T0" fmla="*/ 140831 w 109"/>
              <a:gd name="T1" fmla="*/ 119452 h 108"/>
              <a:gd name="T2" fmla="*/ 140831 w 109"/>
              <a:gd name="T3" fmla="*/ 43850 h 108"/>
              <a:gd name="T4" fmla="*/ 140831 w 109"/>
              <a:gd name="T5" fmla="*/ 43850 h 108"/>
              <a:gd name="T6" fmla="*/ 139333 w 109"/>
              <a:gd name="T7" fmla="*/ 39313 h 108"/>
              <a:gd name="T8" fmla="*/ 137835 w 109"/>
              <a:gd name="T9" fmla="*/ 33265 h 108"/>
              <a:gd name="T10" fmla="*/ 131842 w 109"/>
              <a:gd name="T11" fmla="*/ 31753 h 108"/>
              <a:gd name="T12" fmla="*/ 125849 w 109"/>
              <a:gd name="T13" fmla="*/ 28729 h 108"/>
              <a:gd name="T14" fmla="*/ 37455 w 109"/>
              <a:gd name="T15" fmla="*/ 28729 h 108"/>
              <a:gd name="T16" fmla="*/ 37455 w 109"/>
              <a:gd name="T17" fmla="*/ 0 h 108"/>
              <a:gd name="T18" fmla="*/ 22473 w 109"/>
              <a:gd name="T19" fmla="*/ 0 h 108"/>
              <a:gd name="T20" fmla="*/ 22473 w 109"/>
              <a:gd name="T21" fmla="*/ 28729 h 108"/>
              <a:gd name="T22" fmla="*/ 0 w 109"/>
              <a:gd name="T23" fmla="*/ 28729 h 108"/>
              <a:gd name="T24" fmla="*/ 0 w 109"/>
              <a:gd name="T25" fmla="*/ 43850 h 108"/>
              <a:gd name="T26" fmla="*/ 22473 w 109"/>
              <a:gd name="T27" fmla="*/ 43850 h 108"/>
              <a:gd name="T28" fmla="*/ 22473 w 109"/>
              <a:gd name="T29" fmla="*/ 119452 h 108"/>
              <a:gd name="T30" fmla="*/ 22473 w 109"/>
              <a:gd name="T31" fmla="*/ 119452 h 108"/>
              <a:gd name="T32" fmla="*/ 23971 w 109"/>
              <a:gd name="T33" fmla="*/ 123989 h 108"/>
              <a:gd name="T34" fmla="*/ 26968 w 109"/>
              <a:gd name="T35" fmla="*/ 130037 h 108"/>
              <a:gd name="T36" fmla="*/ 31462 w 109"/>
              <a:gd name="T37" fmla="*/ 131549 h 108"/>
              <a:gd name="T38" fmla="*/ 37455 w 109"/>
              <a:gd name="T39" fmla="*/ 133061 h 108"/>
              <a:gd name="T40" fmla="*/ 125849 w 109"/>
              <a:gd name="T41" fmla="*/ 133061 h 108"/>
              <a:gd name="T42" fmla="*/ 125849 w 109"/>
              <a:gd name="T43" fmla="*/ 163302 h 108"/>
              <a:gd name="T44" fmla="*/ 140831 w 109"/>
              <a:gd name="T45" fmla="*/ 163302 h 108"/>
              <a:gd name="T46" fmla="*/ 140831 w 109"/>
              <a:gd name="T47" fmla="*/ 133061 h 108"/>
              <a:gd name="T48" fmla="*/ 163304 w 109"/>
              <a:gd name="T49" fmla="*/ 133061 h 108"/>
              <a:gd name="T50" fmla="*/ 163304 w 109"/>
              <a:gd name="T51" fmla="*/ 119452 h 108"/>
              <a:gd name="T52" fmla="*/ 140831 w 109"/>
              <a:gd name="T53" fmla="*/ 119452 h 108"/>
              <a:gd name="T54" fmla="*/ 44946 w 109"/>
              <a:gd name="T55" fmla="*/ 104332 h 108"/>
              <a:gd name="T56" fmla="*/ 59928 w 109"/>
              <a:gd name="T57" fmla="*/ 80139 h 108"/>
              <a:gd name="T58" fmla="*/ 68917 w 109"/>
              <a:gd name="T59" fmla="*/ 93747 h 108"/>
              <a:gd name="T60" fmla="*/ 91390 w 109"/>
              <a:gd name="T61" fmla="*/ 58970 h 108"/>
              <a:gd name="T62" fmla="*/ 118358 w 109"/>
              <a:gd name="T63" fmla="*/ 104332 h 108"/>
              <a:gd name="T64" fmla="*/ 44946 w 109"/>
              <a:gd name="T65" fmla="*/ 104332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9" h="108">
                <a:moveTo>
                  <a:pt x="94" y="79"/>
                </a:moveTo>
                <a:lnTo>
                  <a:pt x="94" y="29"/>
                </a:lnTo>
                <a:lnTo>
                  <a:pt x="93" y="26"/>
                </a:lnTo>
                <a:lnTo>
                  <a:pt x="92" y="22"/>
                </a:lnTo>
                <a:lnTo>
                  <a:pt x="88" y="21"/>
                </a:lnTo>
                <a:lnTo>
                  <a:pt x="84" y="19"/>
                </a:lnTo>
                <a:lnTo>
                  <a:pt x="25" y="19"/>
                </a:lnTo>
                <a:lnTo>
                  <a:pt x="25" y="0"/>
                </a:lnTo>
                <a:lnTo>
                  <a:pt x="15" y="0"/>
                </a:lnTo>
                <a:lnTo>
                  <a:pt x="15" y="19"/>
                </a:lnTo>
                <a:lnTo>
                  <a:pt x="0" y="19"/>
                </a:lnTo>
                <a:lnTo>
                  <a:pt x="0" y="29"/>
                </a:lnTo>
                <a:lnTo>
                  <a:pt x="15" y="29"/>
                </a:lnTo>
                <a:lnTo>
                  <a:pt x="15" y="79"/>
                </a:lnTo>
                <a:lnTo>
                  <a:pt x="16" y="82"/>
                </a:lnTo>
                <a:lnTo>
                  <a:pt x="18" y="86"/>
                </a:lnTo>
                <a:lnTo>
                  <a:pt x="21" y="87"/>
                </a:lnTo>
                <a:lnTo>
                  <a:pt x="25" y="88"/>
                </a:lnTo>
                <a:lnTo>
                  <a:pt x="84" y="88"/>
                </a:lnTo>
                <a:lnTo>
                  <a:pt x="84" y="108"/>
                </a:lnTo>
                <a:lnTo>
                  <a:pt x="94" y="108"/>
                </a:lnTo>
                <a:lnTo>
                  <a:pt x="94" y="88"/>
                </a:lnTo>
                <a:lnTo>
                  <a:pt x="109" y="88"/>
                </a:lnTo>
                <a:lnTo>
                  <a:pt x="109" y="79"/>
                </a:lnTo>
                <a:lnTo>
                  <a:pt x="94" y="79"/>
                </a:lnTo>
                <a:close/>
                <a:moveTo>
                  <a:pt x="30" y="69"/>
                </a:moveTo>
                <a:lnTo>
                  <a:pt x="40" y="53"/>
                </a:lnTo>
                <a:lnTo>
                  <a:pt x="46" y="62"/>
                </a:lnTo>
                <a:lnTo>
                  <a:pt x="61" y="39"/>
                </a:lnTo>
                <a:lnTo>
                  <a:pt x="79" y="69"/>
                </a:lnTo>
                <a:lnTo>
                  <a:pt x="30" y="6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5" name="Freeform 302">
            <a:extLst>
              <a:ext uri="{FF2B5EF4-FFF2-40B4-BE49-F238E27FC236}">
                <a16:creationId xmlns:a16="http://schemas.microsoft.com/office/drawing/2014/main" id="{32FA6229-8806-4317-A727-57F74E0C3404}"/>
              </a:ext>
            </a:extLst>
          </p:cNvPr>
          <p:cNvSpPr>
            <a:spLocks/>
          </p:cNvSpPr>
          <p:nvPr/>
        </p:nvSpPr>
        <p:spPr bwMode="auto">
          <a:xfrm>
            <a:off x="8210552" y="823384"/>
            <a:ext cx="29633" cy="42333"/>
          </a:xfrm>
          <a:custGeom>
            <a:avLst/>
            <a:gdLst>
              <a:gd name="T0" fmla="*/ 15121 w 15"/>
              <a:gd name="T1" fmla="*/ 0 h 20"/>
              <a:gd name="T2" fmla="*/ 7561 w 15"/>
              <a:gd name="T3" fmla="*/ 0 h 20"/>
              <a:gd name="T4" fmla="*/ 0 w 15"/>
              <a:gd name="T5" fmla="*/ 31754 h 20"/>
              <a:gd name="T6" fmla="*/ 22682 w 15"/>
              <a:gd name="T7" fmla="*/ 31754 h 20"/>
              <a:gd name="T8" fmla="*/ 15121 w 15"/>
              <a:gd name="T9" fmla="*/ 0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20">
                <a:moveTo>
                  <a:pt x="10" y="0"/>
                </a:moveTo>
                <a:lnTo>
                  <a:pt x="5" y="0"/>
                </a:lnTo>
                <a:lnTo>
                  <a:pt x="0" y="20"/>
                </a:lnTo>
                <a:lnTo>
                  <a:pt x="15" y="20"/>
                </a:lnTo>
                <a:lnTo>
                  <a:pt x="1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6" name="Freeform 303">
            <a:extLst>
              <a:ext uri="{FF2B5EF4-FFF2-40B4-BE49-F238E27FC236}">
                <a16:creationId xmlns:a16="http://schemas.microsoft.com/office/drawing/2014/main" id="{E6C4B575-3730-4135-98D5-3E955FD08B5D}"/>
              </a:ext>
            </a:extLst>
          </p:cNvPr>
          <p:cNvSpPr>
            <a:spLocks/>
          </p:cNvSpPr>
          <p:nvPr/>
        </p:nvSpPr>
        <p:spPr bwMode="auto">
          <a:xfrm>
            <a:off x="8161867" y="823384"/>
            <a:ext cx="48684" cy="42333"/>
          </a:xfrm>
          <a:custGeom>
            <a:avLst/>
            <a:gdLst>
              <a:gd name="T0" fmla="*/ 0 w 24"/>
              <a:gd name="T1" fmla="*/ 31754 h 20"/>
              <a:gd name="T2" fmla="*/ 18145 w 24"/>
              <a:gd name="T3" fmla="*/ 31754 h 20"/>
              <a:gd name="T4" fmla="*/ 36290 w 24"/>
              <a:gd name="T5" fmla="*/ 0 h 20"/>
              <a:gd name="T6" fmla="*/ 25705 w 24"/>
              <a:gd name="T7" fmla="*/ 0 h 20"/>
              <a:gd name="T8" fmla="*/ 0 w 24"/>
              <a:gd name="T9" fmla="*/ 31754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20">
                <a:moveTo>
                  <a:pt x="0" y="20"/>
                </a:moveTo>
                <a:lnTo>
                  <a:pt x="12" y="20"/>
                </a:lnTo>
                <a:lnTo>
                  <a:pt x="24" y="0"/>
                </a:lnTo>
                <a:lnTo>
                  <a:pt x="17" y="0"/>
                </a:lnTo>
                <a:lnTo>
                  <a:pt x="0" y="2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7" name="Freeform 304">
            <a:extLst>
              <a:ext uri="{FF2B5EF4-FFF2-40B4-BE49-F238E27FC236}">
                <a16:creationId xmlns:a16="http://schemas.microsoft.com/office/drawing/2014/main" id="{77A092B8-617A-4F63-AB9C-F48DB7648CF2}"/>
              </a:ext>
            </a:extLst>
          </p:cNvPr>
          <p:cNvSpPr>
            <a:spLocks/>
          </p:cNvSpPr>
          <p:nvPr/>
        </p:nvSpPr>
        <p:spPr bwMode="auto">
          <a:xfrm>
            <a:off x="8240185" y="823384"/>
            <a:ext cx="55033" cy="42333"/>
          </a:xfrm>
          <a:custGeom>
            <a:avLst/>
            <a:gdLst>
              <a:gd name="T0" fmla="*/ 11432 w 25"/>
              <a:gd name="T1" fmla="*/ 0 h 20"/>
              <a:gd name="T2" fmla="*/ 0 w 25"/>
              <a:gd name="T3" fmla="*/ 0 h 20"/>
              <a:gd name="T4" fmla="*/ 19597 w 25"/>
              <a:gd name="T5" fmla="*/ 31754 h 20"/>
              <a:gd name="T6" fmla="*/ 40827 w 25"/>
              <a:gd name="T7" fmla="*/ 31754 h 20"/>
              <a:gd name="T8" fmla="*/ 11432 w 25"/>
              <a:gd name="T9" fmla="*/ 0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20">
                <a:moveTo>
                  <a:pt x="7" y="0"/>
                </a:moveTo>
                <a:lnTo>
                  <a:pt x="0" y="0"/>
                </a:lnTo>
                <a:lnTo>
                  <a:pt x="12" y="20"/>
                </a:lnTo>
                <a:lnTo>
                  <a:pt x="25" y="20"/>
                </a:lnTo>
                <a:lnTo>
                  <a:pt x="7"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8" name="Freeform 305">
            <a:extLst>
              <a:ext uri="{FF2B5EF4-FFF2-40B4-BE49-F238E27FC236}">
                <a16:creationId xmlns:a16="http://schemas.microsoft.com/office/drawing/2014/main" id="{C40C9167-D065-421C-B7A0-A4FEE3A6750C}"/>
              </a:ext>
            </a:extLst>
          </p:cNvPr>
          <p:cNvSpPr>
            <a:spLocks noEditPoints="1"/>
          </p:cNvSpPr>
          <p:nvPr/>
        </p:nvSpPr>
        <p:spPr bwMode="auto">
          <a:xfrm>
            <a:off x="8142817" y="738717"/>
            <a:ext cx="175683" cy="218016"/>
          </a:xfrm>
          <a:custGeom>
            <a:avLst/>
            <a:gdLst>
              <a:gd name="T0" fmla="*/ 88198 w 88"/>
              <a:gd name="T1" fmla="*/ 36289 h 108"/>
              <a:gd name="T2" fmla="*/ 88198 w 88"/>
              <a:gd name="T3" fmla="*/ 7560 h 108"/>
              <a:gd name="T4" fmla="*/ 86703 w 88"/>
              <a:gd name="T5" fmla="*/ 1512 h 108"/>
              <a:gd name="T6" fmla="*/ 80724 w 88"/>
              <a:gd name="T7" fmla="*/ 0 h 108"/>
              <a:gd name="T8" fmla="*/ 43352 w 88"/>
              <a:gd name="T9" fmla="*/ 0 h 108"/>
              <a:gd name="T10" fmla="*/ 38867 w 88"/>
              <a:gd name="T11" fmla="*/ 1512 h 108"/>
              <a:gd name="T12" fmla="*/ 35877 w 88"/>
              <a:gd name="T13" fmla="*/ 7560 h 108"/>
              <a:gd name="T14" fmla="*/ 35877 w 88"/>
              <a:gd name="T15" fmla="*/ 43850 h 108"/>
              <a:gd name="T16" fmla="*/ 38867 w 88"/>
              <a:gd name="T17" fmla="*/ 49898 h 108"/>
              <a:gd name="T18" fmla="*/ 43352 w 88"/>
              <a:gd name="T19" fmla="*/ 51410 h 108"/>
              <a:gd name="T20" fmla="*/ 118096 w 88"/>
              <a:gd name="T21" fmla="*/ 111892 h 108"/>
              <a:gd name="T22" fmla="*/ 0 w 88"/>
              <a:gd name="T23" fmla="*/ 163302 h 108"/>
              <a:gd name="T24" fmla="*/ 131550 w 88"/>
              <a:gd name="T25" fmla="*/ 51410 h 108"/>
              <a:gd name="T26" fmla="*/ 130055 w 88"/>
              <a:gd name="T27" fmla="*/ 45362 h 108"/>
              <a:gd name="T28" fmla="*/ 122581 w 88"/>
              <a:gd name="T29" fmla="*/ 39313 h 108"/>
              <a:gd name="T30" fmla="*/ 118096 w 88"/>
              <a:gd name="T31" fmla="*/ 36289 h 108"/>
              <a:gd name="T32" fmla="*/ 62785 w 88"/>
              <a:gd name="T33" fmla="*/ 36289 h 108"/>
              <a:gd name="T34" fmla="*/ 55311 w 88"/>
              <a:gd name="T35" fmla="*/ 33265 h 108"/>
              <a:gd name="T36" fmla="*/ 50826 w 88"/>
              <a:gd name="T37" fmla="*/ 25705 h 108"/>
              <a:gd name="T38" fmla="*/ 50826 w 88"/>
              <a:gd name="T39" fmla="*/ 21169 h 108"/>
              <a:gd name="T40" fmla="*/ 58301 w 88"/>
              <a:gd name="T41" fmla="*/ 13609 h 108"/>
              <a:gd name="T42" fmla="*/ 62785 w 88"/>
              <a:gd name="T43" fmla="*/ 13609 h 108"/>
              <a:gd name="T44" fmla="*/ 70260 w 88"/>
              <a:gd name="T45" fmla="*/ 18145 h 108"/>
              <a:gd name="T46" fmla="*/ 73249 w 88"/>
              <a:gd name="T47" fmla="*/ 25705 h 108"/>
              <a:gd name="T48" fmla="*/ 73249 w 88"/>
              <a:gd name="T49" fmla="*/ 28729 h 108"/>
              <a:gd name="T50" fmla="*/ 65775 w 88"/>
              <a:gd name="T51" fmla="*/ 36289 h 108"/>
              <a:gd name="T52" fmla="*/ 62785 w 88"/>
              <a:gd name="T53" fmla="*/ 36289 h 108"/>
              <a:gd name="T54" fmla="*/ 80724 w 88"/>
              <a:gd name="T55" fmla="*/ 148181 h 108"/>
              <a:gd name="T56" fmla="*/ 74744 w 88"/>
              <a:gd name="T57" fmla="*/ 146669 h 108"/>
              <a:gd name="T58" fmla="*/ 73249 w 88"/>
              <a:gd name="T59" fmla="*/ 140621 h 108"/>
              <a:gd name="T60" fmla="*/ 73249 w 88"/>
              <a:gd name="T61" fmla="*/ 137597 h 108"/>
              <a:gd name="T62" fmla="*/ 76239 w 88"/>
              <a:gd name="T63" fmla="*/ 133061 h 108"/>
              <a:gd name="T64" fmla="*/ 80724 w 88"/>
              <a:gd name="T65" fmla="*/ 133061 h 108"/>
              <a:gd name="T66" fmla="*/ 86703 w 88"/>
              <a:gd name="T67" fmla="*/ 136085 h 108"/>
              <a:gd name="T68" fmla="*/ 88198 w 88"/>
              <a:gd name="T69" fmla="*/ 140621 h 108"/>
              <a:gd name="T70" fmla="*/ 88198 w 88"/>
              <a:gd name="T71" fmla="*/ 145157 h 108"/>
              <a:gd name="T72" fmla="*/ 83714 w 88"/>
              <a:gd name="T73" fmla="*/ 148181 h 108"/>
              <a:gd name="T74" fmla="*/ 80724 w 88"/>
              <a:gd name="T75" fmla="*/ 148181 h 108"/>
              <a:gd name="T76" fmla="*/ 110622 w 88"/>
              <a:gd name="T77" fmla="*/ 148181 h 108"/>
              <a:gd name="T78" fmla="*/ 104642 w 88"/>
              <a:gd name="T79" fmla="*/ 146669 h 108"/>
              <a:gd name="T80" fmla="*/ 103147 w 88"/>
              <a:gd name="T81" fmla="*/ 140621 h 108"/>
              <a:gd name="T82" fmla="*/ 103147 w 88"/>
              <a:gd name="T83" fmla="*/ 137597 h 108"/>
              <a:gd name="T84" fmla="*/ 106137 w 88"/>
              <a:gd name="T85" fmla="*/ 133061 h 108"/>
              <a:gd name="T86" fmla="*/ 110622 w 88"/>
              <a:gd name="T87" fmla="*/ 133061 h 108"/>
              <a:gd name="T88" fmla="*/ 115106 w 88"/>
              <a:gd name="T89" fmla="*/ 136085 h 108"/>
              <a:gd name="T90" fmla="*/ 118096 w 88"/>
              <a:gd name="T91" fmla="*/ 140621 h 108"/>
              <a:gd name="T92" fmla="*/ 118096 w 88"/>
              <a:gd name="T93" fmla="*/ 145157 h 108"/>
              <a:gd name="T94" fmla="*/ 113611 w 88"/>
              <a:gd name="T95" fmla="*/ 148181 h 108"/>
              <a:gd name="T96" fmla="*/ 110622 w 88"/>
              <a:gd name="T97" fmla="*/ 148181 h 10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88" h="108">
                <a:moveTo>
                  <a:pt x="79" y="24"/>
                </a:moveTo>
                <a:lnTo>
                  <a:pt x="59" y="24"/>
                </a:lnTo>
                <a:lnTo>
                  <a:pt x="59" y="5"/>
                </a:lnTo>
                <a:lnTo>
                  <a:pt x="59" y="2"/>
                </a:lnTo>
                <a:lnTo>
                  <a:pt x="58" y="1"/>
                </a:lnTo>
                <a:lnTo>
                  <a:pt x="56" y="0"/>
                </a:lnTo>
                <a:lnTo>
                  <a:pt x="54" y="0"/>
                </a:lnTo>
                <a:lnTo>
                  <a:pt x="29" y="0"/>
                </a:lnTo>
                <a:lnTo>
                  <a:pt x="27" y="0"/>
                </a:lnTo>
                <a:lnTo>
                  <a:pt x="26" y="1"/>
                </a:lnTo>
                <a:lnTo>
                  <a:pt x="24" y="2"/>
                </a:lnTo>
                <a:lnTo>
                  <a:pt x="24" y="5"/>
                </a:lnTo>
                <a:lnTo>
                  <a:pt x="24" y="29"/>
                </a:lnTo>
                <a:lnTo>
                  <a:pt x="24" y="32"/>
                </a:lnTo>
                <a:lnTo>
                  <a:pt x="26" y="33"/>
                </a:lnTo>
                <a:lnTo>
                  <a:pt x="27" y="34"/>
                </a:lnTo>
                <a:lnTo>
                  <a:pt x="29" y="34"/>
                </a:lnTo>
                <a:lnTo>
                  <a:pt x="79" y="34"/>
                </a:lnTo>
                <a:lnTo>
                  <a:pt x="79" y="74"/>
                </a:lnTo>
                <a:lnTo>
                  <a:pt x="0" y="74"/>
                </a:lnTo>
                <a:lnTo>
                  <a:pt x="0" y="108"/>
                </a:lnTo>
                <a:lnTo>
                  <a:pt x="88" y="108"/>
                </a:lnTo>
                <a:lnTo>
                  <a:pt x="88" y="34"/>
                </a:lnTo>
                <a:lnTo>
                  <a:pt x="87" y="30"/>
                </a:lnTo>
                <a:lnTo>
                  <a:pt x="86" y="27"/>
                </a:lnTo>
                <a:lnTo>
                  <a:pt x="82" y="26"/>
                </a:lnTo>
                <a:lnTo>
                  <a:pt x="79" y="24"/>
                </a:lnTo>
                <a:close/>
                <a:moveTo>
                  <a:pt x="42" y="24"/>
                </a:moveTo>
                <a:lnTo>
                  <a:pt x="42" y="24"/>
                </a:lnTo>
                <a:lnTo>
                  <a:pt x="39" y="24"/>
                </a:lnTo>
                <a:lnTo>
                  <a:pt x="37" y="22"/>
                </a:lnTo>
                <a:lnTo>
                  <a:pt x="34" y="19"/>
                </a:lnTo>
                <a:lnTo>
                  <a:pt x="34" y="17"/>
                </a:lnTo>
                <a:lnTo>
                  <a:pt x="34" y="14"/>
                </a:lnTo>
                <a:lnTo>
                  <a:pt x="37" y="12"/>
                </a:lnTo>
                <a:lnTo>
                  <a:pt x="39" y="9"/>
                </a:lnTo>
                <a:lnTo>
                  <a:pt x="42" y="9"/>
                </a:lnTo>
                <a:lnTo>
                  <a:pt x="44" y="9"/>
                </a:lnTo>
                <a:lnTo>
                  <a:pt x="47" y="12"/>
                </a:lnTo>
                <a:lnTo>
                  <a:pt x="49" y="14"/>
                </a:lnTo>
                <a:lnTo>
                  <a:pt x="49" y="17"/>
                </a:lnTo>
                <a:lnTo>
                  <a:pt x="49" y="19"/>
                </a:lnTo>
                <a:lnTo>
                  <a:pt x="47" y="22"/>
                </a:lnTo>
                <a:lnTo>
                  <a:pt x="44" y="24"/>
                </a:lnTo>
                <a:lnTo>
                  <a:pt x="42" y="24"/>
                </a:lnTo>
                <a:close/>
                <a:moveTo>
                  <a:pt x="54" y="98"/>
                </a:moveTo>
                <a:lnTo>
                  <a:pt x="54" y="98"/>
                </a:lnTo>
                <a:lnTo>
                  <a:pt x="51" y="98"/>
                </a:lnTo>
                <a:lnTo>
                  <a:pt x="50" y="97"/>
                </a:lnTo>
                <a:lnTo>
                  <a:pt x="49" y="96"/>
                </a:lnTo>
                <a:lnTo>
                  <a:pt x="49" y="93"/>
                </a:lnTo>
                <a:lnTo>
                  <a:pt x="49" y="91"/>
                </a:lnTo>
                <a:lnTo>
                  <a:pt x="50" y="90"/>
                </a:lnTo>
                <a:lnTo>
                  <a:pt x="51" y="88"/>
                </a:lnTo>
                <a:lnTo>
                  <a:pt x="54" y="88"/>
                </a:lnTo>
                <a:lnTo>
                  <a:pt x="56" y="88"/>
                </a:lnTo>
                <a:lnTo>
                  <a:pt x="58" y="90"/>
                </a:lnTo>
                <a:lnTo>
                  <a:pt x="59" y="91"/>
                </a:lnTo>
                <a:lnTo>
                  <a:pt x="59" y="93"/>
                </a:lnTo>
                <a:lnTo>
                  <a:pt x="59" y="96"/>
                </a:lnTo>
                <a:lnTo>
                  <a:pt x="58" y="97"/>
                </a:lnTo>
                <a:lnTo>
                  <a:pt x="56" y="98"/>
                </a:lnTo>
                <a:lnTo>
                  <a:pt x="54" y="98"/>
                </a:lnTo>
                <a:close/>
                <a:moveTo>
                  <a:pt x="74" y="98"/>
                </a:moveTo>
                <a:lnTo>
                  <a:pt x="74" y="98"/>
                </a:lnTo>
                <a:lnTo>
                  <a:pt x="71" y="98"/>
                </a:lnTo>
                <a:lnTo>
                  <a:pt x="70" y="97"/>
                </a:lnTo>
                <a:lnTo>
                  <a:pt x="69" y="96"/>
                </a:lnTo>
                <a:lnTo>
                  <a:pt x="69" y="93"/>
                </a:lnTo>
                <a:lnTo>
                  <a:pt x="69" y="91"/>
                </a:lnTo>
                <a:lnTo>
                  <a:pt x="70" y="90"/>
                </a:lnTo>
                <a:lnTo>
                  <a:pt x="71" y="88"/>
                </a:lnTo>
                <a:lnTo>
                  <a:pt x="74" y="88"/>
                </a:lnTo>
                <a:lnTo>
                  <a:pt x="76" y="88"/>
                </a:lnTo>
                <a:lnTo>
                  <a:pt x="77" y="90"/>
                </a:lnTo>
                <a:lnTo>
                  <a:pt x="79" y="91"/>
                </a:lnTo>
                <a:lnTo>
                  <a:pt x="79" y="93"/>
                </a:lnTo>
                <a:lnTo>
                  <a:pt x="79" y="96"/>
                </a:lnTo>
                <a:lnTo>
                  <a:pt x="77" y="97"/>
                </a:lnTo>
                <a:lnTo>
                  <a:pt x="76" y="98"/>
                </a:lnTo>
                <a:lnTo>
                  <a:pt x="74" y="9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9" name="Freeform 306">
            <a:extLst>
              <a:ext uri="{FF2B5EF4-FFF2-40B4-BE49-F238E27FC236}">
                <a16:creationId xmlns:a16="http://schemas.microsoft.com/office/drawing/2014/main" id="{89D4E4E1-BBC0-442B-B932-6F7547870C61}"/>
              </a:ext>
            </a:extLst>
          </p:cNvPr>
          <p:cNvSpPr>
            <a:spLocks/>
          </p:cNvSpPr>
          <p:nvPr/>
        </p:nvSpPr>
        <p:spPr bwMode="auto">
          <a:xfrm>
            <a:off x="7713133" y="738718"/>
            <a:ext cx="61384" cy="97367"/>
          </a:xfrm>
          <a:custGeom>
            <a:avLst/>
            <a:gdLst>
              <a:gd name="T0" fmla="*/ 14078 w 29"/>
              <a:gd name="T1" fmla="*/ 41474 h 49"/>
              <a:gd name="T2" fmla="*/ 14078 w 29"/>
              <a:gd name="T3" fmla="*/ 65173 h 49"/>
              <a:gd name="T4" fmla="*/ 14078 w 29"/>
              <a:gd name="T5" fmla="*/ 65173 h 49"/>
              <a:gd name="T6" fmla="*/ 14078 w 29"/>
              <a:gd name="T7" fmla="*/ 68135 h 49"/>
              <a:gd name="T8" fmla="*/ 17206 w 29"/>
              <a:gd name="T9" fmla="*/ 71098 h 49"/>
              <a:gd name="T10" fmla="*/ 18770 w 29"/>
              <a:gd name="T11" fmla="*/ 72579 h 49"/>
              <a:gd name="T12" fmla="*/ 21899 w 29"/>
              <a:gd name="T13" fmla="*/ 72579 h 49"/>
              <a:gd name="T14" fmla="*/ 21899 w 29"/>
              <a:gd name="T15" fmla="*/ 72579 h 49"/>
              <a:gd name="T16" fmla="*/ 26592 w 29"/>
              <a:gd name="T17" fmla="*/ 72579 h 49"/>
              <a:gd name="T18" fmla="*/ 28156 w 29"/>
              <a:gd name="T19" fmla="*/ 71098 h 49"/>
              <a:gd name="T20" fmla="*/ 29720 w 29"/>
              <a:gd name="T21" fmla="*/ 68135 h 49"/>
              <a:gd name="T22" fmla="*/ 29720 w 29"/>
              <a:gd name="T23" fmla="*/ 65173 h 49"/>
              <a:gd name="T24" fmla="*/ 29720 w 29"/>
              <a:gd name="T25" fmla="*/ 41474 h 49"/>
              <a:gd name="T26" fmla="*/ 29720 w 29"/>
              <a:gd name="T27" fmla="*/ 41474 h 49"/>
              <a:gd name="T28" fmla="*/ 35977 w 29"/>
              <a:gd name="T29" fmla="*/ 39993 h 49"/>
              <a:gd name="T30" fmla="*/ 42234 w 29"/>
              <a:gd name="T31" fmla="*/ 34068 h 49"/>
              <a:gd name="T32" fmla="*/ 43798 w 29"/>
              <a:gd name="T33" fmla="*/ 28143 h 49"/>
              <a:gd name="T34" fmla="*/ 45362 w 29"/>
              <a:gd name="T35" fmla="*/ 20737 h 49"/>
              <a:gd name="T36" fmla="*/ 45362 w 29"/>
              <a:gd name="T37" fmla="*/ 20737 h 49"/>
              <a:gd name="T38" fmla="*/ 43798 w 29"/>
              <a:gd name="T39" fmla="*/ 11850 h 49"/>
              <a:gd name="T40" fmla="*/ 37541 w 29"/>
              <a:gd name="T41" fmla="*/ 7406 h 49"/>
              <a:gd name="T42" fmla="*/ 32848 w 29"/>
              <a:gd name="T43" fmla="*/ 1481 h 49"/>
              <a:gd name="T44" fmla="*/ 21899 w 29"/>
              <a:gd name="T45" fmla="*/ 0 h 49"/>
              <a:gd name="T46" fmla="*/ 21899 w 29"/>
              <a:gd name="T47" fmla="*/ 0 h 49"/>
              <a:gd name="T48" fmla="*/ 12514 w 29"/>
              <a:gd name="T49" fmla="*/ 1481 h 49"/>
              <a:gd name="T50" fmla="*/ 6257 w 29"/>
              <a:gd name="T51" fmla="*/ 7406 h 49"/>
              <a:gd name="T52" fmla="*/ 1564 w 29"/>
              <a:gd name="T53" fmla="*/ 11850 h 49"/>
              <a:gd name="T54" fmla="*/ 0 w 29"/>
              <a:gd name="T55" fmla="*/ 20737 h 49"/>
              <a:gd name="T56" fmla="*/ 0 w 29"/>
              <a:gd name="T57" fmla="*/ 20737 h 49"/>
              <a:gd name="T58" fmla="*/ 1564 w 29"/>
              <a:gd name="T59" fmla="*/ 28143 h 49"/>
              <a:gd name="T60" fmla="*/ 3128 w 29"/>
              <a:gd name="T61" fmla="*/ 34068 h 49"/>
              <a:gd name="T62" fmla="*/ 9385 w 29"/>
              <a:gd name="T63" fmla="*/ 39993 h 49"/>
              <a:gd name="T64" fmla="*/ 14078 w 29"/>
              <a:gd name="T65" fmla="*/ 41474 h 49"/>
              <a:gd name="T66" fmla="*/ 14078 w 29"/>
              <a:gd name="T67" fmla="*/ 41474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9" h="49">
                <a:moveTo>
                  <a:pt x="9" y="28"/>
                </a:moveTo>
                <a:lnTo>
                  <a:pt x="9" y="44"/>
                </a:lnTo>
                <a:lnTo>
                  <a:pt x="9" y="46"/>
                </a:lnTo>
                <a:lnTo>
                  <a:pt x="11" y="48"/>
                </a:lnTo>
                <a:lnTo>
                  <a:pt x="12" y="49"/>
                </a:lnTo>
                <a:lnTo>
                  <a:pt x="14" y="49"/>
                </a:lnTo>
                <a:lnTo>
                  <a:pt x="17" y="49"/>
                </a:lnTo>
                <a:lnTo>
                  <a:pt x="18" y="48"/>
                </a:lnTo>
                <a:lnTo>
                  <a:pt x="19" y="46"/>
                </a:lnTo>
                <a:lnTo>
                  <a:pt x="19" y="44"/>
                </a:lnTo>
                <a:lnTo>
                  <a:pt x="19" y="28"/>
                </a:lnTo>
                <a:lnTo>
                  <a:pt x="23" y="27"/>
                </a:lnTo>
                <a:lnTo>
                  <a:pt x="27" y="23"/>
                </a:lnTo>
                <a:lnTo>
                  <a:pt x="28" y="19"/>
                </a:lnTo>
                <a:lnTo>
                  <a:pt x="29" y="14"/>
                </a:lnTo>
                <a:lnTo>
                  <a:pt x="28" y="8"/>
                </a:lnTo>
                <a:lnTo>
                  <a:pt x="24" y="5"/>
                </a:lnTo>
                <a:lnTo>
                  <a:pt x="21" y="1"/>
                </a:lnTo>
                <a:lnTo>
                  <a:pt x="14" y="0"/>
                </a:lnTo>
                <a:lnTo>
                  <a:pt x="8" y="1"/>
                </a:lnTo>
                <a:lnTo>
                  <a:pt x="4" y="5"/>
                </a:lnTo>
                <a:lnTo>
                  <a:pt x="1" y="8"/>
                </a:lnTo>
                <a:lnTo>
                  <a:pt x="0" y="14"/>
                </a:lnTo>
                <a:lnTo>
                  <a:pt x="1" y="19"/>
                </a:lnTo>
                <a:lnTo>
                  <a:pt x="2" y="23"/>
                </a:lnTo>
                <a:lnTo>
                  <a:pt x="6" y="27"/>
                </a:lnTo>
                <a:lnTo>
                  <a:pt x="9" y="2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0" name="Freeform 307">
            <a:extLst>
              <a:ext uri="{FF2B5EF4-FFF2-40B4-BE49-F238E27FC236}">
                <a16:creationId xmlns:a16="http://schemas.microsoft.com/office/drawing/2014/main" id="{23626E15-D6F1-413C-B63B-30EACE849F1B}"/>
              </a:ext>
            </a:extLst>
          </p:cNvPr>
          <p:cNvSpPr>
            <a:spLocks noEditPoints="1"/>
          </p:cNvSpPr>
          <p:nvPr/>
        </p:nvSpPr>
        <p:spPr bwMode="auto">
          <a:xfrm>
            <a:off x="7664451" y="806451"/>
            <a:ext cx="169333" cy="150283"/>
          </a:xfrm>
          <a:custGeom>
            <a:avLst/>
            <a:gdLst>
              <a:gd name="T0" fmla="*/ 119454 w 84"/>
              <a:gd name="T1" fmla="*/ 0 h 74"/>
              <a:gd name="T2" fmla="*/ 81652 w 84"/>
              <a:gd name="T3" fmla="*/ 0 h 74"/>
              <a:gd name="T4" fmla="*/ 81652 w 84"/>
              <a:gd name="T5" fmla="*/ 30650 h 74"/>
              <a:gd name="T6" fmla="*/ 37802 w 84"/>
              <a:gd name="T7" fmla="*/ 30650 h 74"/>
              <a:gd name="T8" fmla="*/ 37802 w 84"/>
              <a:gd name="T9" fmla="*/ 0 h 74"/>
              <a:gd name="T10" fmla="*/ 7560 w 84"/>
              <a:gd name="T11" fmla="*/ 0 h 74"/>
              <a:gd name="T12" fmla="*/ 7560 w 84"/>
              <a:gd name="T13" fmla="*/ 0 h 74"/>
              <a:gd name="T14" fmla="*/ 3024 w 84"/>
              <a:gd name="T15" fmla="*/ 0 h 74"/>
              <a:gd name="T16" fmla="*/ 1512 w 84"/>
              <a:gd name="T17" fmla="*/ 1533 h 74"/>
              <a:gd name="T18" fmla="*/ 0 w 84"/>
              <a:gd name="T19" fmla="*/ 4598 h 74"/>
              <a:gd name="T20" fmla="*/ 0 w 84"/>
              <a:gd name="T21" fmla="*/ 7663 h 74"/>
              <a:gd name="T22" fmla="*/ 0 w 84"/>
              <a:gd name="T23" fmla="*/ 105743 h 74"/>
              <a:gd name="T24" fmla="*/ 0 w 84"/>
              <a:gd name="T25" fmla="*/ 105743 h 74"/>
              <a:gd name="T26" fmla="*/ 0 w 84"/>
              <a:gd name="T27" fmla="*/ 110341 h 74"/>
              <a:gd name="T28" fmla="*/ 1512 w 84"/>
              <a:gd name="T29" fmla="*/ 111873 h 74"/>
              <a:gd name="T30" fmla="*/ 3024 w 84"/>
              <a:gd name="T31" fmla="*/ 113406 h 74"/>
              <a:gd name="T32" fmla="*/ 7560 w 84"/>
              <a:gd name="T33" fmla="*/ 113406 h 74"/>
              <a:gd name="T34" fmla="*/ 104333 w 84"/>
              <a:gd name="T35" fmla="*/ 113406 h 74"/>
              <a:gd name="T36" fmla="*/ 104333 w 84"/>
              <a:gd name="T37" fmla="*/ 113406 h 74"/>
              <a:gd name="T38" fmla="*/ 107357 w 84"/>
              <a:gd name="T39" fmla="*/ 113406 h 74"/>
              <a:gd name="T40" fmla="*/ 110381 w 84"/>
              <a:gd name="T41" fmla="*/ 111873 h 74"/>
              <a:gd name="T42" fmla="*/ 123990 w 84"/>
              <a:gd name="T43" fmla="*/ 96548 h 74"/>
              <a:gd name="T44" fmla="*/ 123990 w 84"/>
              <a:gd name="T45" fmla="*/ 96548 h 74"/>
              <a:gd name="T46" fmla="*/ 127014 w 84"/>
              <a:gd name="T47" fmla="*/ 95016 h 74"/>
              <a:gd name="T48" fmla="*/ 127014 w 84"/>
              <a:gd name="T49" fmla="*/ 90418 h 74"/>
              <a:gd name="T50" fmla="*/ 127014 w 84"/>
              <a:gd name="T51" fmla="*/ 7663 h 74"/>
              <a:gd name="T52" fmla="*/ 127014 w 84"/>
              <a:gd name="T53" fmla="*/ 7663 h 74"/>
              <a:gd name="T54" fmla="*/ 127014 w 84"/>
              <a:gd name="T55" fmla="*/ 4598 h 74"/>
              <a:gd name="T56" fmla="*/ 123990 w 84"/>
              <a:gd name="T57" fmla="*/ 1533 h 74"/>
              <a:gd name="T58" fmla="*/ 122478 w 84"/>
              <a:gd name="T59" fmla="*/ 0 h 74"/>
              <a:gd name="T60" fmla="*/ 119454 w 84"/>
              <a:gd name="T61" fmla="*/ 0 h 74"/>
              <a:gd name="T62" fmla="*/ 119454 w 84"/>
              <a:gd name="T63" fmla="*/ 0 h 74"/>
              <a:gd name="T64" fmla="*/ 22681 w 84"/>
              <a:gd name="T65" fmla="*/ 45975 h 74"/>
              <a:gd name="T66" fmla="*/ 96773 w 84"/>
              <a:gd name="T67" fmla="*/ 45975 h 74"/>
              <a:gd name="T68" fmla="*/ 96773 w 84"/>
              <a:gd name="T69" fmla="*/ 61301 h 74"/>
              <a:gd name="T70" fmla="*/ 22681 w 84"/>
              <a:gd name="T71" fmla="*/ 61301 h 74"/>
              <a:gd name="T72" fmla="*/ 22681 w 84"/>
              <a:gd name="T73" fmla="*/ 45975 h 74"/>
              <a:gd name="T74" fmla="*/ 81652 w 84"/>
              <a:gd name="T75" fmla="*/ 90418 h 74"/>
              <a:gd name="T76" fmla="*/ 22681 w 84"/>
              <a:gd name="T77" fmla="*/ 90418 h 74"/>
              <a:gd name="T78" fmla="*/ 22681 w 84"/>
              <a:gd name="T79" fmla="*/ 75093 h 74"/>
              <a:gd name="T80" fmla="*/ 81652 w 84"/>
              <a:gd name="T81" fmla="*/ 75093 h 74"/>
              <a:gd name="T82" fmla="*/ 81652 w 84"/>
              <a:gd name="T83" fmla="*/ 90418 h 74"/>
              <a:gd name="T84" fmla="*/ 96773 w 84"/>
              <a:gd name="T85" fmla="*/ 105743 h 74"/>
              <a:gd name="T86" fmla="*/ 96773 w 84"/>
              <a:gd name="T87" fmla="*/ 82756 h 74"/>
              <a:gd name="T88" fmla="*/ 119454 w 84"/>
              <a:gd name="T89" fmla="*/ 82756 h 74"/>
              <a:gd name="T90" fmla="*/ 96773 w 84"/>
              <a:gd name="T91" fmla="*/ 105743 h 7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84" h="74">
                <a:moveTo>
                  <a:pt x="79" y="0"/>
                </a:moveTo>
                <a:lnTo>
                  <a:pt x="54" y="0"/>
                </a:lnTo>
                <a:lnTo>
                  <a:pt x="54" y="20"/>
                </a:lnTo>
                <a:lnTo>
                  <a:pt x="25" y="20"/>
                </a:lnTo>
                <a:lnTo>
                  <a:pt x="25" y="0"/>
                </a:lnTo>
                <a:lnTo>
                  <a:pt x="5" y="0"/>
                </a:lnTo>
                <a:lnTo>
                  <a:pt x="2" y="0"/>
                </a:lnTo>
                <a:lnTo>
                  <a:pt x="1" y="1"/>
                </a:lnTo>
                <a:lnTo>
                  <a:pt x="0" y="3"/>
                </a:lnTo>
                <a:lnTo>
                  <a:pt x="0" y="5"/>
                </a:lnTo>
                <a:lnTo>
                  <a:pt x="0" y="69"/>
                </a:lnTo>
                <a:lnTo>
                  <a:pt x="0" y="72"/>
                </a:lnTo>
                <a:lnTo>
                  <a:pt x="1" y="73"/>
                </a:lnTo>
                <a:lnTo>
                  <a:pt x="2" y="74"/>
                </a:lnTo>
                <a:lnTo>
                  <a:pt x="5" y="74"/>
                </a:lnTo>
                <a:lnTo>
                  <a:pt x="69" y="74"/>
                </a:lnTo>
                <a:lnTo>
                  <a:pt x="71" y="74"/>
                </a:lnTo>
                <a:lnTo>
                  <a:pt x="73" y="73"/>
                </a:lnTo>
                <a:lnTo>
                  <a:pt x="82" y="63"/>
                </a:lnTo>
                <a:lnTo>
                  <a:pt x="84" y="62"/>
                </a:lnTo>
                <a:lnTo>
                  <a:pt x="84" y="59"/>
                </a:lnTo>
                <a:lnTo>
                  <a:pt x="84" y="5"/>
                </a:lnTo>
                <a:lnTo>
                  <a:pt x="84" y="3"/>
                </a:lnTo>
                <a:lnTo>
                  <a:pt x="82" y="1"/>
                </a:lnTo>
                <a:lnTo>
                  <a:pt x="81" y="0"/>
                </a:lnTo>
                <a:lnTo>
                  <a:pt x="79" y="0"/>
                </a:lnTo>
                <a:close/>
                <a:moveTo>
                  <a:pt x="15" y="30"/>
                </a:moveTo>
                <a:lnTo>
                  <a:pt x="64" y="30"/>
                </a:lnTo>
                <a:lnTo>
                  <a:pt x="64" y="40"/>
                </a:lnTo>
                <a:lnTo>
                  <a:pt x="15" y="40"/>
                </a:lnTo>
                <a:lnTo>
                  <a:pt x="15" y="30"/>
                </a:lnTo>
                <a:close/>
                <a:moveTo>
                  <a:pt x="54" y="59"/>
                </a:moveTo>
                <a:lnTo>
                  <a:pt x="15" y="59"/>
                </a:lnTo>
                <a:lnTo>
                  <a:pt x="15" y="49"/>
                </a:lnTo>
                <a:lnTo>
                  <a:pt x="54" y="49"/>
                </a:lnTo>
                <a:lnTo>
                  <a:pt x="54" y="59"/>
                </a:lnTo>
                <a:close/>
                <a:moveTo>
                  <a:pt x="64" y="69"/>
                </a:moveTo>
                <a:lnTo>
                  <a:pt x="64" y="54"/>
                </a:lnTo>
                <a:lnTo>
                  <a:pt x="79" y="54"/>
                </a:lnTo>
                <a:lnTo>
                  <a:pt x="64" y="6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1" name="Freeform 308">
            <a:extLst>
              <a:ext uri="{FF2B5EF4-FFF2-40B4-BE49-F238E27FC236}">
                <a16:creationId xmlns:a16="http://schemas.microsoft.com/office/drawing/2014/main" id="{5B729383-C5EC-466F-B164-3D6529BC7CA4}"/>
              </a:ext>
            </a:extLst>
          </p:cNvPr>
          <p:cNvSpPr>
            <a:spLocks/>
          </p:cNvSpPr>
          <p:nvPr/>
        </p:nvSpPr>
        <p:spPr bwMode="auto">
          <a:xfrm>
            <a:off x="8669867" y="819151"/>
            <a:ext cx="78317" cy="78316"/>
          </a:xfrm>
          <a:custGeom>
            <a:avLst/>
            <a:gdLst>
              <a:gd name="T0" fmla="*/ 29486 w 40"/>
              <a:gd name="T1" fmla="*/ 0 h 40"/>
              <a:gd name="T2" fmla="*/ 29486 w 40"/>
              <a:gd name="T3" fmla="*/ 0 h 40"/>
              <a:gd name="T4" fmla="*/ 23588 w 40"/>
              <a:gd name="T5" fmla="*/ 0 h 40"/>
              <a:gd name="T6" fmla="*/ 17691 w 40"/>
              <a:gd name="T7" fmla="*/ 1474 h 40"/>
              <a:gd name="T8" fmla="*/ 8846 w 40"/>
              <a:gd name="T9" fmla="*/ 8846 h 40"/>
              <a:gd name="T10" fmla="*/ 1474 w 40"/>
              <a:gd name="T11" fmla="*/ 17691 h 40"/>
              <a:gd name="T12" fmla="*/ 0 w 40"/>
              <a:gd name="T13" fmla="*/ 23588 h 40"/>
              <a:gd name="T14" fmla="*/ 0 w 40"/>
              <a:gd name="T15" fmla="*/ 29486 h 40"/>
              <a:gd name="T16" fmla="*/ 0 w 40"/>
              <a:gd name="T17" fmla="*/ 29486 h 40"/>
              <a:gd name="T18" fmla="*/ 0 w 40"/>
              <a:gd name="T19" fmla="*/ 33908 h 40"/>
              <a:gd name="T20" fmla="*/ 1474 w 40"/>
              <a:gd name="T21" fmla="*/ 39805 h 40"/>
              <a:gd name="T22" fmla="*/ 8846 w 40"/>
              <a:gd name="T23" fmla="*/ 48651 h 40"/>
              <a:gd name="T24" fmla="*/ 17691 w 40"/>
              <a:gd name="T25" fmla="*/ 56022 h 40"/>
              <a:gd name="T26" fmla="*/ 23588 w 40"/>
              <a:gd name="T27" fmla="*/ 58971 h 40"/>
              <a:gd name="T28" fmla="*/ 29486 w 40"/>
              <a:gd name="T29" fmla="*/ 58971 h 40"/>
              <a:gd name="T30" fmla="*/ 29486 w 40"/>
              <a:gd name="T31" fmla="*/ 58971 h 40"/>
              <a:gd name="T32" fmla="*/ 35383 w 40"/>
              <a:gd name="T33" fmla="*/ 58971 h 40"/>
              <a:gd name="T34" fmla="*/ 39805 w 40"/>
              <a:gd name="T35" fmla="*/ 56022 h 40"/>
              <a:gd name="T36" fmla="*/ 48651 w 40"/>
              <a:gd name="T37" fmla="*/ 48651 h 40"/>
              <a:gd name="T38" fmla="*/ 56022 w 40"/>
              <a:gd name="T39" fmla="*/ 39805 h 40"/>
              <a:gd name="T40" fmla="*/ 58971 w 40"/>
              <a:gd name="T41" fmla="*/ 33908 h 40"/>
              <a:gd name="T42" fmla="*/ 58971 w 40"/>
              <a:gd name="T43" fmla="*/ 29486 h 40"/>
              <a:gd name="T44" fmla="*/ 58971 w 40"/>
              <a:gd name="T45" fmla="*/ 29486 h 40"/>
              <a:gd name="T46" fmla="*/ 58971 w 40"/>
              <a:gd name="T47" fmla="*/ 23588 h 40"/>
              <a:gd name="T48" fmla="*/ 56022 w 40"/>
              <a:gd name="T49" fmla="*/ 17691 h 40"/>
              <a:gd name="T50" fmla="*/ 48651 w 40"/>
              <a:gd name="T51" fmla="*/ 8846 h 40"/>
              <a:gd name="T52" fmla="*/ 39805 w 40"/>
              <a:gd name="T53" fmla="*/ 1474 h 40"/>
              <a:gd name="T54" fmla="*/ 35383 w 40"/>
              <a:gd name="T55" fmla="*/ 0 h 40"/>
              <a:gd name="T56" fmla="*/ 29486 w 40"/>
              <a:gd name="T57" fmla="*/ 0 h 40"/>
              <a:gd name="T58" fmla="*/ 29486 w 40"/>
              <a:gd name="T59" fmla="*/ 0 h 4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0" h="40">
                <a:moveTo>
                  <a:pt x="20" y="0"/>
                </a:moveTo>
                <a:lnTo>
                  <a:pt x="20" y="0"/>
                </a:lnTo>
                <a:lnTo>
                  <a:pt x="16" y="0"/>
                </a:lnTo>
                <a:lnTo>
                  <a:pt x="12" y="1"/>
                </a:lnTo>
                <a:lnTo>
                  <a:pt x="6" y="6"/>
                </a:lnTo>
                <a:lnTo>
                  <a:pt x="1" y="12"/>
                </a:lnTo>
                <a:lnTo>
                  <a:pt x="0" y="16"/>
                </a:lnTo>
                <a:lnTo>
                  <a:pt x="0" y="20"/>
                </a:lnTo>
                <a:lnTo>
                  <a:pt x="0" y="23"/>
                </a:lnTo>
                <a:lnTo>
                  <a:pt x="1" y="27"/>
                </a:lnTo>
                <a:lnTo>
                  <a:pt x="6" y="33"/>
                </a:lnTo>
                <a:lnTo>
                  <a:pt x="12" y="38"/>
                </a:lnTo>
                <a:lnTo>
                  <a:pt x="16" y="40"/>
                </a:lnTo>
                <a:lnTo>
                  <a:pt x="20" y="40"/>
                </a:lnTo>
                <a:lnTo>
                  <a:pt x="24" y="40"/>
                </a:lnTo>
                <a:lnTo>
                  <a:pt x="27" y="38"/>
                </a:lnTo>
                <a:lnTo>
                  <a:pt x="33" y="33"/>
                </a:lnTo>
                <a:lnTo>
                  <a:pt x="38" y="27"/>
                </a:lnTo>
                <a:lnTo>
                  <a:pt x="40" y="23"/>
                </a:lnTo>
                <a:lnTo>
                  <a:pt x="40" y="20"/>
                </a:lnTo>
                <a:lnTo>
                  <a:pt x="40" y="16"/>
                </a:lnTo>
                <a:lnTo>
                  <a:pt x="38" y="12"/>
                </a:lnTo>
                <a:lnTo>
                  <a:pt x="33" y="6"/>
                </a:lnTo>
                <a:lnTo>
                  <a:pt x="27" y="1"/>
                </a:lnTo>
                <a:lnTo>
                  <a:pt x="24" y="0"/>
                </a:lnTo>
                <a:lnTo>
                  <a:pt x="2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2" name="Freeform 309">
            <a:extLst>
              <a:ext uri="{FF2B5EF4-FFF2-40B4-BE49-F238E27FC236}">
                <a16:creationId xmlns:a16="http://schemas.microsoft.com/office/drawing/2014/main" id="{D8944DF0-3F36-4A21-B2B9-73622AB42562}"/>
              </a:ext>
            </a:extLst>
          </p:cNvPr>
          <p:cNvSpPr>
            <a:spLocks noEditPoints="1"/>
          </p:cNvSpPr>
          <p:nvPr/>
        </p:nvSpPr>
        <p:spPr bwMode="auto">
          <a:xfrm>
            <a:off x="8608485" y="757767"/>
            <a:ext cx="198967" cy="175684"/>
          </a:xfrm>
          <a:custGeom>
            <a:avLst/>
            <a:gdLst>
              <a:gd name="T0" fmla="*/ 119146 w 98"/>
              <a:gd name="T1" fmla="*/ 22171 h 89"/>
              <a:gd name="T2" fmla="*/ 114563 w 98"/>
              <a:gd name="T3" fmla="*/ 20693 h 89"/>
              <a:gd name="T4" fmla="*/ 100816 w 98"/>
              <a:gd name="T5" fmla="*/ 7390 h 89"/>
              <a:gd name="T6" fmla="*/ 94706 w 98"/>
              <a:gd name="T7" fmla="*/ 2956 h 89"/>
              <a:gd name="T8" fmla="*/ 59573 w 98"/>
              <a:gd name="T9" fmla="*/ 0 h 89"/>
              <a:gd name="T10" fmla="*/ 53463 w 98"/>
              <a:gd name="T11" fmla="*/ 2956 h 89"/>
              <a:gd name="T12" fmla="*/ 41243 w 98"/>
              <a:gd name="T13" fmla="*/ 14781 h 89"/>
              <a:gd name="T14" fmla="*/ 35133 w 98"/>
              <a:gd name="T15" fmla="*/ 20693 h 89"/>
              <a:gd name="T16" fmla="*/ 13748 w 98"/>
              <a:gd name="T17" fmla="*/ 22171 h 89"/>
              <a:gd name="T18" fmla="*/ 9165 w 98"/>
              <a:gd name="T19" fmla="*/ 25128 h 89"/>
              <a:gd name="T20" fmla="*/ 1528 w 98"/>
              <a:gd name="T21" fmla="*/ 31040 h 89"/>
              <a:gd name="T22" fmla="*/ 0 w 98"/>
              <a:gd name="T23" fmla="*/ 116769 h 89"/>
              <a:gd name="T24" fmla="*/ 1528 w 98"/>
              <a:gd name="T25" fmla="*/ 122681 h 89"/>
              <a:gd name="T26" fmla="*/ 9165 w 98"/>
              <a:gd name="T27" fmla="*/ 130072 h 89"/>
              <a:gd name="T28" fmla="*/ 134421 w 98"/>
              <a:gd name="T29" fmla="*/ 131550 h 89"/>
              <a:gd name="T30" fmla="*/ 140531 w 98"/>
              <a:gd name="T31" fmla="*/ 130072 h 89"/>
              <a:gd name="T32" fmla="*/ 148168 w 98"/>
              <a:gd name="T33" fmla="*/ 122681 h 89"/>
              <a:gd name="T34" fmla="*/ 149696 w 98"/>
              <a:gd name="T35" fmla="*/ 36952 h 89"/>
              <a:gd name="T36" fmla="*/ 148168 w 98"/>
              <a:gd name="T37" fmla="*/ 31040 h 89"/>
              <a:gd name="T38" fmla="*/ 140531 w 98"/>
              <a:gd name="T39" fmla="*/ 25128 h 89"/>
              <a:gd name="T40" fmla="*/ 134421 w 98"/>
              <a:gd name="T41" fmla="*/ 22171 h 89"/>
              <a:gd name="T42" fmla="*/ 74848 w 98"/>
              <a:gd name="T43" fmla="*/ 116769 h 89"/>
              <a:gd name="T44" fmla="*/ 58045 w 98"/>
              <a:gd name="T45" fmla="*/ 113813 h 89"/>
              <a:gd name="T46" fmla="*/ 42770 w 98"/>
              <a:gd name="T47" fmla="*/ 104944 h 89"/>
              <a:gd name="T48" fmla="*/ 33605 w 98"/>
              <a:gd name="T49" fmla="*/ 90163 h 89"/>
              <a:gd name="T50" fmla="*/ 29023 w 98"/>
              <a:gd name="T51" fmla="*/ 73904 h 89"/>
              <a:gd name="T52" fmla="*/ 29023 w 98"/>
              <a:gd name="T53" fmla="*/ 65036 h 89"/>
              <a:gd name="T54" fmla="*/ 36660 w 98"/>
              <a:gd name="T55" fmla="*/ 50255 h 89"/>
              <a:gd name="T56" fmla="*/ 50408 w 98"/>
              <a:gd name="T57" fmla="*/ 36952 h 89"/>
              <a:gd name="T58" fmla="*/ 65683 w 98"/>
              <a:gd name="T59" fmla="*/ 31040 h 89"/>
              <a:gd name="T60" fmla="*/ 74848 w 98"/>
              <a:gd name="T61" fmla="*/ 29562 h 89"/>
              <a:gd name="T62" fmla="*/ 91651 w 98"/>
              <a:gd name="T63" fmla="*/ 33996 h 89"/>
              <a:gd name="T64" fmla="*/ 106926 w 98"/>
              <a:gd name="T65" fmla="*/ 42865 h 89"/>
              <a:gd name="T66" fmla="*/ 116091 w 98"/>
              <a:gd name="T67" fmla="*/ 57646 h 89"/>
              <a:gd name="T68" fmla="*/ 119146 w 98"/>
              <a:gd name="T69" fmla="*/ 73904 h 89"/>
              <a:gd name="T70" fmla="*/ 119146 w 98"/>
              <a:gd name="T71" fmla="*/ 82773 h 89"/>
              <a:gd name="T72" fmla="*/ 113036 w 98"/>
              <a:gd name="T73" fmla="*/ 97554 h 89"/>
              <a:gd name="T74" fmla="*/ 99288 w 98"/>
              <a:gd name="T75" fmla="*/ 109379 h 89"/>
              <a:gd name="T76" fmla="*/ 84013 w 98"/>
              <a:gd name="T77" fmla="*/ 116769 h 89"/>
              <a:gd name="T78" fmla="*/ 74848 w 98"/>
              <a:gd name="T79" fmla="*/ 116769 h 8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98" h="89">
                <a:moveTo>
                  <a:pt x="88" y="15"/>
                </a:moveTo>
                <a:lnTo>
                  <a:pt x="78" y="15"/>
                </a:lnTo>
                <a:lnTo>
                  <a:pt x="75" y="14"/>
                </a:lnTo>
                <a:lnTo>
                  <a:pt x="71" y="10"/>
                </a:lnTo>
                <a:lnTo>
                  <a:pt x="66" y="5"/>
                </a:lnTo>
                <a:lnTo>
                  <a:pt x="62" y="2"/>
                </a:lnTo>
                <a:lnTo>
                  <a:pt x="59" y="0"/>
                </a:lnTo>
                <a:lnTo>
                  <a:pt x="39" y="0"/>
                </a:lnTo>
                <a:lnTo>
                  <a:pt x="35" y="2"/>
                </a:lnTo>
                <a:lnTo>
                  <a:pt x="32" y="5"/>
                </a:lnTo>
                <a:lnTo>
                  <a:pt x="27" y="10"/>
                </a:lnTo>
                <a:lnTo>
                  <a:pt x="23" y="14"/>
                </a:lnTo>
                <a:lnTo>
                  <a:pt x="19" y="15"/>
                </a:lnTo>
                <a:lnTo>
                  <a:pt x="9" y="15"/>
                </a:lnTo>
                <a:lnTo>
                  <a:pt x="6" y="17"/>
                </a:lnTo>
                <a:lnTo>
                  <a:pt x="2" y="18"/>
                </a:lnTo>
                <a:lnTo>
                  <a:pt x="1" y="21"/>
                </a:lnTo>
                <a:lnTo>
                  <a:pt x="0" y="25"/>
                </a:lnTo>
                <a:lnTo>
                  <a:pt x="0" y="79"/>
                </a:lnTo>
                <a:lnTo>
                  <a:pt x="1" y="83"/>
                </a:lnTo>
                <a:lnTo>
                  <a:pt x="2" y="87"/>
                </a:lnTo>
                <a:lnTo>
                  <a:pt x="6" y="88"/>
                </a:lnTo>
                <a:lnTo>
                  <a:pt x="9" y="89"/>
                </a:lnTo>
                <a:lnTo>
                  <a:pt x="88" y="89"/>
                </a:lnTo>
                <a:lnTo>
                  <a:pt x="92" y="88"/>
                </a:lnTo>
                <a:lnTo>
                  <a:pt x="96" y="87"/>
                </a:lnTo>
                <a:lnTo>
                  <a:pt x="97" y="83"/>
                </a:lnTo>
                <a:lnTo>
                  <a:pt x="98" y="79"/>
                </a:lnTo>
                <a:lnTo>
                  <a:pt x="98" y="25"/>
                </a:lnTo>
                <a:lnTo>
                  <a:pt x="97" y="21"/>
                </a:lnTo>
                <a:lnTo>
                  <a:pt x="96" y="18"/>
                </a:lnTo>
                <a:lnTo>
                  <a:pt x="92" y="17"/>
                </a:lnTo>
                <a:lnTo>
                  <a:pt x="88" y="15"/>
                </a:lnTo>
                <a:close/>
                <a:moveTo>
                  <a:pt x="49" y="79"/>
                </a:moveTo>
                <a:lnTo>
                  <a:pt x="49" y="79"/>
                </a:lnTo>
                <a:lnTo>
                  <a:pt x="43" y="79"/>
                </a:lnTo>
                <a:lnTo>
                  <a:pt x="38" y="77"/>
                </a:lnTo>
                <a:lnTo>
                  <a:pt x="33" y="74"/>
                </a:lnTo>
                <a:lnTo>
                  <a:pt x="28" y="71"/>
                </a:lnTo>
                <a:lnTo>
                  <a:pt x="24" y="66"/>
                </a:lnTo>
                <a:lnTo>
                  <a:pt x="22" y="61"/>
                </a:lnTo>
                <a:lnTo>
                  <a:pt x="19" y="56"/>
                </a:lnTo>
                <a:lnTo>
                  <a:pt x="19" y="50"/>
                </a:lnTo>
                <a:lnTo>
                  <a:pt x="19" y="44"/>
                </a:lnTo>
                <a:lnTo>
                  <a:pt x="22" y="39"/>
                </a:lnTo>
                <a:lnTo>
                  <a:pt x="24" y="34"/>
                </a:lnTo>
                <a:lnTo>
                  <a:pt x="28" y="29"/>
                </a:lnTo>
                <a:lnTo>
                  <a:pt x="33" y="25"/>
                </a:lnTo>
                <a:lnTo>
                  <a:pt x="38" y="23"/>
                </a:lnTo>
                <a:lnTo>
                  <a:pt x="43" y="21"/>
                </a:lnTo>
                <a:lnTo>
                  <a:pt x="49" y="20"/>
                </a:lnTo>
                <a:lnTo>
                  <a:pt x="55" y="21"/>
                </a:lnTo>
                <a:lnTo>
                  <a:pt x="60" y="23"/>
                </a:lnTo>
                <a:lnTo>
                  <a:pt x="65" y="25"/>
                </a:lnTo>
                <a:lnTo>
                  <a:pt x="70" y="29"/>
                </a:lnTo>
                <a:lnTo>
                  <a:pt x="74" y="34"/>
                </a:lnTo>
                <a:lnTo>
                  <a:pt x="76" y="39"/>
                </a:lnTo>
                <a:lnTo>
                  <a:pt x="78" y="44"/>
                </a:lnTo>
                <a:lnTo>
                  <a:pt x="78" y="50"/>
                </a:lnTo>
                <a:lnTo>
                  <a:pt x="78" y="56"/>
                </a:lnTo>
                <a:lnTo>
                  <a:pt x="76" y="61"/>
                </a:lnTo>
                <a:lnTo>
                  <a:pt x="74" y="66"/>
                </a:lnTo>
                <a:lnTo>
                  <a:pt x="70" y="71"/>
                </a:lnTo>
                <a:lnTo>
                  <a:pt x="65" y="74"/>
                </a:lnTo>
                <a:lnTo>
                  <a:pt x="60" y="77"/>
                </a:lnTo>
                <a:lnTo>
                  <a:pt x="55" y="79"/>
                </a:lnTo>
                <a:lnTo>
                  <a:pt x="49" y="7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3" name="Freeform 310">
            <a:extLst>
              <a:ext uri="{FF2B5EF4-FFF2-40B4-BE49-F238E27FC236}">
                <a16:creationId xmlns:a16="http://schemas.microsoft.com/office/drawing/2014/main" id="{7BA6502C-7461-443C-A1AB-E6E6BD847DF8}"/>
              </a:ext>
            </a:extLst>
          </p:cNvPr>
          <p:cNvSpPr>
            <a:spLocks/>
          </p:cNvSpPr>
          <p:nvPr/>
        </p:nvSpPr>
        <p:spPr bwMode="auto">
          <a:xfrm>
            <a:off x="11063818" y="819151"/>
            <a:ext cx="61383" cy="59267"/>
          </a:xfrm>
          <a:custGeom>
            <a:avLst/>
            <a:gdLst>
              <a:gd name="T0" fmla="*/ 31753 w 30"/>
              <a:gd name="T1" fmla="*/ 45362 h 30"/>
              <a:gd name="T2" fmla="*/ 45362 w 30"/>
              <a:gd name="T3" fmla="*/ 22681 h 30"/>
              <a:gd name="T4" fmla="*/ 31753 w 30"/>
              <a:gd name="T5" fmla="*/ 0 h 30"/>
              <a:gd name="T6" fmla="*/ 31753 w 30"/>
              <a:gd name="T7" fmla="*/ 0 h 30"/>
              <a:gd name="T8" fmla="*/ 13609 w 30"/>
              <a:gd name="T9" fmla="*/ 0 h 30"/>
              <a:gd name="T10" fmla="*/ 0 w 30"/>
              <a:gd name="T11" fmla="*/ 22681 h 30"/>
              <a:gd name="T12" fmla="*/ 13609 w 30"/>
              <a:gd name="T13" fmla="*/ 45362 h 30"/>
              <a:gd name="T14" fmla="*/ 13609 w 30"/>
              <a:gd name="T15" fmla="*/ 45362 h 30"/>
              <a:gd name="T16" fmla="*/ 31753 w 30"/>
              <a:gd name="T17" fmla="*/ 45362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0" h="30">
                <a:moveTo>
                  <a:pt x="21" y="30"/>
                </a:moveTo>
                <a:lnTo>
                  <a:pt x="30" y="15"/>
                </a:lnTo>
                <a:lnTo>
                  <a:pt x="21" y="0"/>
                </a:lnTo>
                <a:lnTo>
                  <a:pt x="9" y="0"/>
                </a:lnTo>
                <a:lnTo>
                  <a:pt x="0" y="15"/>
                </a:lnTo>
                <a:lnTo>
                  <a:pt x="9" y="30"/>
                </a:lnTo>
                <a:lnTo>
                  <a:pt x="21" y="3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4" name="Freeform 311">
            <a:extLst>
              <a:ext uri="{FF2B5EF4-FFF2-40B4-BE49-F238E27FC236}">
                <a16:creationId xmlns:a16="http://schemas.microsoft.com/office/drawing/2014/main" id="{7142F853-D9F6-46C0-BDD1-9CBFF10C6B4A}"/>
              </a:ext>
            </a:extLst>
          </p:cNvPr>
          <p:cNvSpPr>
            <a:spLocks/>
          </p:cNvSpPr>
          <p:nvPr/>
        </p:nvSpPr>
        <p:spPr bwMode="auto">
          <a:xfrm>
            <a:off x="11027834" y="745067"/>
            <a:ext cx="71967" cy="78317"/>
          </a:xfrm>
          <a:custGeom>
            <a:avLst/>
            <a:gdLst>
              <a:gd name="T0" fmla="*/ 54435 w 36"/>
              <a:gd name="T1" fmla="*/ 0 h 39"/>
              <a:gd name="T2" fmla="*/ 54435 w 36"/>
              <a:gd name="T3" fmla="*/ 0 h 39"/>
              <a:gd name="T4" fmla="*/ 52923 w 36"/>
              <a:gd name="T5" fmla="*/ 0 h 39"/>
              <a:gd name="T6" fmla="*/ 52923 w 36"/>
              <a:gd name="T7" fmla="*/ 0 h 39"/>
              <a:gd name="T8" fmla="*/ 37802 w 36"/>
              <a:gd name="T9" fmla="*/ 1512 h 39"/>
              <a:gd name="T10" fmla="*/ 24193 w 36"/>
              <a:gd name="T11" fmla="*/ 4536 h 39"/>
              <a:gd name="T12" fmla="*/ 12097 w 36"/>
              <a:gd name="T13" fmla="*/ 12097 h 39"/>
              <a:gd name="T14" fmla="*/ 0 w 36"/>
              <a:gd name="T15" fmla="*/ 19657 h 39"/>
              <a:gd name="T16" fmla="*/ 22681 w 36"/>
              <a:gd name="T17" fmla="*/ 58971 h 39"/>
              <a:gd name="T18" fmla="*/ 54435 w 36"/>
              <a:gd name="T19" fmla="*/ 0 h 3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6" h="39">
                <a:moveTo>
                  <a:pt x="36" y="0"/>
                </a:moveTo>
                <a:lnTo>
                  <a:pt x="36" y="0"/>
                </a:lnTo>
                <a:lnTo>
                  <a:pt x="35" y="0"/>
                </a:lnTo>
                <a:lnTo>
                  <a:pt x="25" y="1"/>
                </a:lnTo>
                <a:lnTo>
                  <a:pt x="16" y="3"/>
                </a:lnTo>
                <a:lnTo>
                  <a:pt x="8" y="8"/>
                </a:lnTo>
                <a:lnTo>
                  <a:pt x="0" y="13"/>
                </a:lnTo>
                <a:lnTo>
                  <a:pt x="15" y="39"/>
                </a:lnTo>
                <a:lnTo>
                  <a:pt x="36"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5" name="Freeform 312">
            <a:extLst>
              <a:ext uri="{FF2B5EF4-FFF2-40B4-BE49-F238E27FC236}">
                <a16:creationId xmlns:a16="http://schemas.microsoft.com/office/drawing/2014/main" id="{3718D227-C4AA-4FE4-BEF2-5574BFE7966D}"/>
              </a:ext>
            </a:extLst>
          </p:cNvPr>
          <p:cNvSpPr>
            <a:spLocks/>
          </p:cNvSpPr>
          <p:nvPr/>
        </p:nvSpPr>
        <p:spPr bwMode="auto">
          <a:xfrm>
            <a:off x="11095567" y="751418"/>
            <a:ext cx="88900" cy="42333"/>
          </a:xfrm>
          <a:custGeom>
            <a:avLst/>
            <a:gdLst>
              <a:gd name="T0" fmla="*/ 68044 w 44"/>
              <a:gd name="T1" fmla="*/ 31754 h 23"/>
              <a:gd name="T2" fmla="*/ 68044 w 44"/>
              <a:gd name="T3" fmla="*/ 31754 h 23"/>
              <a:gd name="T4" fmla="*/ 58765 w 44"/>
              <a:gd name="T5" fmla="*/ 22090 h 23"/>
              <a:gd name="T6" fmla="*/ 46394 w 44"/>
              <a:gd name="T7" fmla="*/ 11045 h 23"/>
              <a:gd name="T8" fmla="*/ 34022 w 44"/>
              <a:gd name="T9" fmla="*/ 4142 h 23"/>
              <a:gd name="T10" fmla="*/ 20104 w 44"/>
              <a:gd name="T11" fmla="*/ 0 h 23"/>
              <a:gd name="T12" fmla="*/ 0 w 44"/>
              <a:gd name="T13" fmla="*/ 31754 h 23"/>
              <a:gd name="T14" fmla="*/ 68044 w 44"/>
              <a:gd name="T15" fmla="*/ 31754 h 2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 h="23">
                <a:moveTo>
                  <a:pt x="44" y="23"/>
                </a:moveTo>
                <a:lnTo>
                  <a:pt x="44" y="23"/>
                </a:lnTo>
                <a:lnTo>
                  <a:pt x="38" y="16"/>
                </a:lnTo>
                <a:lnTo>
                  <a:pt x="30" y="8"/>
                </a:lnTo>
                <a:lnTo>
                  <a:pt x="22" y="3"/>
                </a:lnTo>
                <a:lnTo>
                  <a:pt x="13" y="0"/>
                </a:lnTo>
                <a:lnTo>
                  <a:pt x="0" y="23"/>
                </a:lnTo>
                <a:lnTo>
                  <a:pt x="44" y="2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6" name="Freeform 313">
            <a:extLst>
              <a:ext uri="{FF2B5EF4-FFF2-40B4-BE49-F238E27FC236}">
                <a16:creationId xmlns:a16="http://schemas.microsoft.com/office/drawing/2014/main" id="{15988C56-00A0-4111-8BB8-13C710F44E3F}"/>
              </a:ext>
            </a:extLst>
          </p:cNvPr>
          <p:cNvSpPr>
            <a:spLocks/>
          </p:cNvSpPr>
          <p:nvPr/>
        </p:nvSpPr>
        <p:spPr bwMode="auto">
          <a:xfrm>
            <a:off x="11131551" y="819151"/>
            <a:ext cx="65616" cy="84667"/>
          </a:xfrm>
          <a:custGeom>
            <a:avLst/>
            <a:gdLst>
              <a:gd name="T0" fmla="*/ 46781 w 32"/>
              <a:gd name="T1" fmla="*/ 0 h 42"/>
              <a:gd name="T2" fmla="*/ 0 w 32"/>
              <a:gd name="T3" fmla="*/ 0 h 42"/>
              <a:gd name="T4" fmla="*/ 37425 w 32"/>
              <a:gd name="T5" fmla="*/ 63506 h 42"/>
              <a:gd name="T6" fmla="*/ 37425 w 32"/>
              <a:gd name="T7" fmla="*/ 63506 h 42"/>
              <a:gd name="T8" fmla="*/ 42103 w 32"/>
              <a:gd name="T9" fmla="*/ 54434 h 42"/>
              <a:gd name="T10" fmla="*/ 46781 w 32"/>
              <a:gd name="T11" fmla="*/ 45361 h 42"/>
              <a:gd name="T12" fmla="*/ 49900 w 32"/>
              <a:gd name="T13" fmla="*/ 33265 h 42"/>
              <a:gd name="T14" fmla="*/ 49900 w 32"/>
              <a:gd name="T15" fmla="*/ 22681 h 42"/>
              <a:gd name="T16" fmla="*/ 49900 w 32"/>
              <a:gd name="T17" fmla="*/ 22681 h 42"/>
              <a:gd name="T18" fmla="*/ 49900 w 32"/>
              <a:gd name="T19" fmla="*/ 10584 h 42"/>
              <a:gd name="T20" fmla="*/ 46781 w 32"/>
              <a:gd name="T21" fmla="*/ 0 h 42"/>
              <a:gd name="T22" fmla="*/ 46781 w 32"/>
              <a:gd name="T23" fmla="*/ 0 h 4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2" h="42">
                <a:moveTo>
                  <a:pt x="30" y="0"/>
                </a:moveTo>
                <a:lnTo>
                  <a:pt x="0" y="0"/>
                </a:lnTo>
                <a:lnTo>
                  <a:pt x="24" y="42"/>
                </a:lnTo>
                <a:lnTo>
                  <a:pt x="27" y="36"/>
                </a:lnTo>
                <a:lnTo>
                  <a:pt x="30" y="30"/>
                </a:lnTo>
                <a:lnTo>
                  <a:pt x="32" y="22"/>
                </a:lnTo>
                <a:lnTo>
                  <a:pt x="32" y="15"/>
                </a:lnTo>
                <a:lnTo>
                  <a:pt x="32" y="7"/>
                </a:lnTo>
                <a:lnTo>
                  <a:pt x="3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7" name="Freeform 314">
            <a:extLst>
              <a:ext uri="{FF2B5EF4-FFF2-40B4-BE49-F238E27FC236}">
                <a16:creationId xmlns:a16="http://schemas.microsoft.com/office/drawing/2014/main" id="{13FC6A32-27ED-4BEC-AE10-E19ED7BD973D}"/>
              </a:ext>
            </a:extLst>
          </p:cNvPr>
          <p:cNvSpPr>
            <a:spLocks/>
          </p:cNvSpPr>
          <p:nvPr/>
        </p:nvSpPr>
        <p:spPr bwMode="auto">
          <a:xfrm>
            <a:off x="10998201" y="793751"/>
            <a:ext cx="65617" cy="84667"/>
          </a:xfrm>
          <a:custGeom>
            <a:avLst/>
            <a:gdLst>
              <a:gd name="T0" fmla="*/ 13609 w 33"/>
              <a:gd name="T1" fmla="*/ 0 h 42"/>
              <a:gd name="T2" fmla="*/ 13609 w 33"/>
              <a:gd name="T3" fmla="*/ 0 h 42"/>
              <a:gd name="T4" fmla="*/ 7561 w 33"/>
              <a:gd name="T5" fmla="*/ 9072 h 42"/>
              <a:gd name="T6" fmla="*/ 4536 w 33"/>
              <a:gd name="T7" fmla="*/ 18145 h 42"/>
              <a:gd name="T8" fmla="*/ 0 w 33"/>
              <a:gd name="T9" fmla="*/ 28729 h 42"/>
              <a:gd name="T10" fmla="*/ 0 w 33"/>
              <a:gd name="T11" fmla="*/ 40825 h 42"/>
              <a:gd name="T12" fmla="*/ 0 w 33"/>
              <a:gd name="T13" fmla="*/ 40825 h 42"/>
              <a:gd name="T14" fmla="*/ 0 w 33"/>
              <a:gd name="T15" fmla="*/ 51410 h 42"/>
              <a:gd name="T16" fmla="*/ 4536 w 33"/>
              <a:gd name="T17" fmla="*/ 63506 h 42"/>
              <a:gd name="T18" fmla="*/ 49900 w 33"/>
              <a:gd name="T19" fmla="*/ 63506 h 42"/>
              <a:gd name="T20" fmla="*/ 13609 w 33"/>
              <a:gd name="T21" fmla="*/ 0 h 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3" h="42">
                <a:moveTo>
                  <a:pt x="9" y="0"/>
                </a:moveTo>
                <a:lnTo>
                  <a:pt x="9" y="0"/>
                </a:lnTo>
                <a:lnTo>
                  <a:pt x="5" y="6"/>
                </a:lnTo>
                <a:lnTo>
                  <a:pt x="3" y="12"/>
                </a:lnTo>
                <a:lnTo>
                  <a:pt x="0" y="19"/>
                </a:lnTo>
                <a:lnTo>
                  <a:pt x="0" y="27"/>
                </a:lnTo>
                <a:lnTo>
                  <a:pt x="0" y="34"/>
                </a:lnTo>
                <a:lnTo>
                  <a:pt x="3" y="42"/>
                </a:lnTo>
                <a:lnTo>
                  <a:pt x="33" y="42"/>
                </a:lnTo>
                <a:lnTo>
                  <a:pt x="9"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8" name="Freeform 315">
            <a:extLst>
              <a:ext uri="{FF2B5EF4-FFF2-40B4-BE49-F238E27FC236}">
                <a16:creationId xmlns:a16="http://schemas.microsoft.com/office/drawing/2014/main" id="{408268DB-2392-4DD6-A45C-BC76913D641F}"/>
              </a:ext>
            </a:extLst>
          </p:cNvPr>
          <p:cNvSpPr>
            <a:spLocks/>
          </p:cNvSpPr>
          <p:nvPr/>
        </p:nvSpPr>
        <p:spPr bwMode="auto">
          <a:xfrm>
            <a:off x="11095567" y="865718"/>
            <a:ext cx="71967" cy="80433"/>
          </a:xfrm>
          <a:custGeom>
            <a:avLst/>
            <a:gdLst>
              <a:gd name="T0" fmla="*/ 0 w 35"/>
              <a:gd name="T1" fmla="*/ 58971 h 39"/>
              <a:gd name="T2" fmla="*/ 0 w 35"/>
              <a:gd name="T3" fmla="*/ 58971 h 39"/>
              <a:gd name="T4" fmla="*/ 1555 w 35"/>
              <a:gd name="T5" fmla="*/ 58971 h 39"/>
              <a:gd name="T6" fmla="*/ 1555 w 35"/>
              <a:gd name="T7" fmla="*/ 58971 h 39"/>
              <a:gd name="T8" fmla="*/ 17108 w 35"/>
              <a:gd name="T9" fmla="*/ 57459 h 39"/>
              <a:gd name="T10" fmla="*/ 29550 w 35"/>
              <a:gd name="T11" fmla="*/ 52923 h 39"/>
              <a:gd name="T12" fmla="*/ 43548 w 35"/>
              <a:gd name="T13" fmla="*/ 46874 h 39"/>
              <a:gd name="T14" fmla="*/ 54435 w 35"/>
              <a:gd name="T15" fmla="*/ 39314 h 39"/>
              <a:gd name="T16" fmla="*/ 32661 w 35"/>
              <a:gd name="T17" fmla="*/ 0 h 39"/>
              <a:gd name="T18" fmla="*/ 0 w 35"/>
              <a:gd name="T19" fmla="*/ 58971 h 3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5" h="39">
                <a:moveTo>
                  <a:pt x="0" y="39"/>
                </a:moveTo>
                <a:lnTo>
                  <a:pt x="0" y="39"/>
                </a:lnTo>
                <a:lnTo>
                  <a:pt x="1" y="39"/>
                </a:lnTo>
                <a:lnTo>
                  <a:pt x="11" y="38"/>
                </a:lnTo>
                <a:lnTo>
                  <a:pt x="19" y="35"/>
                </a:lnTo>
                <a:lnTo>
                  <a:pt x="28" y="31"/>
                </a:lnTo>
                <a:lnTo>
                  <a:pt x="35" y="26"/>
                </a:lnTo>
                <a:lnTo>
                  <a:pt x="21" y="0"/>
                </a:lnTo>
                <a:lnTo>
                  <a:pt x="0" y="3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9" name="Freeform 316">
            <a:extLst>
              <a:ext uri="{FF2B5EF4-FFF2-40B4-BE49-F238E27FC236}">
                <a16:creationId xmlns:a16="http://schemas.microsoft.com/office/drawing/2014/main" id="{FBC20B5A-1000-4C15-B3E4-3B3CE3BBE6B4}"/>
              </a:ext>
            </a:extLst>
          </p:cNvPr>
          <p:cNvSpPr>
            <a:spLocks/>
          </p:cNvSpPr>
          <p:nvPr/>
        </p:nvSpPr>
        <p:spPr bwMode="auto">
          <a:xfrm>
            <a:off x="11010901" y="897467"/>
            <a:ext cx="88900" cy="48684"/>
          </a:xfrm>
          <a:custGeom>
            <a:avLst/>
            <a:gdLst>
              <a:gd name="T0" fmla="*/ 0 w 44"/>
              <a:gd name="T1" fmla="*/ 0 h 23"/>
              <a:gd name="T2" fmla="*/ 0 w 44"/>
              <a:gd name="T3" fmla="*/ 0 h 23"/>
              <a:gd name="T4" fmla="*/ 9279 w 44"/>
              <a:gd name="T5" fmla="*/ 11045 h 23"/>
              <a:gd name="T6" fmla="*/ 20104 w 44"/>
              <a:gd name="T7" fmla="*/ 22090 h 23"/>
              <a:gd name="T8" fmla="*/ 34022 w 44"/>
              <a:gd name="T9" fmla="*/ 29979 h 23"/>
              <a:gd name="T10" fmla="*/ 46394 w 44"/>
              <a:gd name="T11" fmla="*/ 36290 h 23"/>
              <a:gd name="T12" fmla="*/ 68044 w 44"/>
              <a:gd name="T13" fmla="*/ 0 h 23"/>
              <a:gd name="T14" fmla="*/ 0 w 44"/>
              <a:gd name="T15" fmla="*/ 0 h 2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 h="23">
                <a:moveTo>
                  <a:pt x="0" y="0"/>
                </a:moveTo>
                <a:lnTo>
                  <a:pt x="0" y="0"/>
                </a:lnTo>
                <a:lnTo>
                  <a:pt x="6" y="7"/>
                </a:lnTo>
                <a:lnTo>
                  <a:pt x="13" y="14"/>
                </a:lnTo>
                <a:lnTo>
                  <a:pt x="22" y="19"/>
                </a:lnTo>
                <a:lnTo>
                  <a:pt x="30" y="23"/>
                </a:lnTo>
                <a:lnTo>
                  <a:pt x="44" y="0"/>
                </a:lnTo>
                <a:lnTo>
                  <a:pt x="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0" name="Freeform 317">
            <a:extLst>
              <a:ext uri="{FF2B5EF4-FFF2-40B4-BE49-F238E27FC236}">
                <a16:creationId xmlns:a16="http://schemas.microsoft.com/office/drawing/2014/main" id="{F9A81D56-BAF2-4A74-930B-C4DA9759BAFC}"/>
              </a:ext>
            </a:extLst>
          </p:cNvPr>
          <p:cNvSpPr>
            <a:spLocks noEditPoints="1"/>
          </p:cNvSpPr>
          <p:nvPr/>
        </p:nvSpPr>
        <p:spPr bwMode="auto">
          <a:xfrm>
            <a:off x="9158817" y="745067"/>
            <a:ext cx="127000" cy="120651"/>
          </a:xfrm>
          <a:custGeom>
            <a:avLst/>
            <a:gdLst>
              <a:gd name="T0" fmla="*/ 80376 w 64"/>
              <a:gd name="T1" fmla="*/ 0 h 59"/>
              <a:gd name="T2" fmla="*/ 14885 w 64"/>
              <a:gd name="T3" fmla="*/ 0 h 59"/>
              <a:gd name="T4" fmla="*/ 14885 w 64"/>
              <a:gd name="T5" fmla="*/ 0 h 59"/>
              <a:gd name="T6" fmla="*/ 8931 w 64"/>
              <a:gd name="T7" fmla="*/ 1538 h 59"/>
              <a:gd name="T8" fmla="*/ 2977 w 64"/>
              <a:gd name="T9" fmla="*/ 3075 h 59"/>
              <a:gd name="T10" fmla="*/ 1488 w 64"/>
              <a:gd name="T11" fmla="*/ 9226 h 59"/>
              <a:gd name="T12" fmla="*/ 0 w 64"/>
              <a:gd name="T13" fmla="*/ 13839 h 59"/>
              <a:gd name="T14" fmla="*/ 0 w 64"/>
              <a:gd name="T15" fmla="*/ 75346 h 59"/>
              <a:gd name="T16" fmla="*/ 0 w 64"/>
              <a:gd name="T17" fmla="*/ 75346 h 59"/>
              <a:gd name="T18" fmla="*/ 1488 w 64"/>
              <a:gd name="T19" fmla="*/ 81497 h 59"/>
              <a:gd name="T20" fmla="*/ 2977 w 64"/>
              <a:gd name="T21" fmla="*/ 86110 h 59"/>
              <a:gd name="T22" fmla="*/ 8931 w 64"/>
              <a:gd name="T23" fmla="*/ 87648 h 59"/>
              <a:gd name="T24" fmla="*/ 14885 w 64"/>
              <a:gd name="T25" fmla="*/ 90723 h 59"/>
              <a:gd name="T26" fmla="*/ 80376 w 64"/>
              <a:gd name="T27" fmla="*/ 90723 h 59"/>
              <a:gd name="T28" fmla="*/ 80376 w 64"/>
              <a:gd name="T29" fmla="*/ 90723 h 59"/>
              <a:gd name="T30" fmla="*/ 86330 w 64"/>
              <a:gd name="T31" fmla="*/ 87648 h 59"/>
              <a:gd name="T32" fmla="*/ 92284 w 64"/>
              <a:gd name="T33" fmla="*/ 86110 h 59"/>
              <a:gd name="T34" fmla="*/ 93773 w 64"/>
              <a:gd name="T35" fmla="*/ 81497 h 59"/>
              <a:gd name="T36" fmla="*/ 95261 w 64"/>
              <a:gd name="T37" fmla="*/ 75346 h 59"/>
              <a:gd name="T38" fmla="*/ 95261 w 64"/>
              <a:gd name="T39" fmla="*/ 13839 h 59"/>
              <a:gd name="T40" fmla="*/ 95261 w 64"/>
              <a:gd name="T41" fmla="*/ 13839 h 59"/>
              <a:gd name="T42" fmla="*/ 93773 w 64"/>
              <a:gd name="T43" fmla="*/ 9226 h 59"/>
              <a:gd name="T44" fmla="*/ 92284 w 64"/>
              <a:gd name="T45" fmla="*/ 3075 h 59"/>
              <a:gd name="T46" fmla="*/ 86330 w 64"/>
              <a:gd name="T47" fmla="*/ 1538 h 59"/>
              <a:gd name="T48" fmla="*/ 80376 w 64"/>
              <a:gd name="T49" fmla="*/ 0 h 59"/>
              <a:gd name="T50" fmla="*/ 80376 w 64"/>
              <a:gd name="T51" fmla="*/ 0 h 59"/>
              <a:gd name="T52" fmla="*/ 14885 w 64"/>
              <a:gd name="T53" fmla="*/ 67658 h 59"/>
              <a:gd name="T54" fmla="*/ 26792 w 64"/>
              <a:gd name="T55" fmla="*/ 44593 h 59"/>
              <a:gd name="T56" fmla="*/ 37211 w 64"/>
              <a:gd name="T57" fmla="*/ 58432 h 59"/>
              <a:gd name="T58" fmla="*/ 56561 w 64"/>
              <a:gd name="T59" fmla="*/ 26141 h 59"/>
              <a:gd name="T60" fmla="*/ 80376 w 64"/>
              <a:gd name="T61" fmla="*/ 67658 h 59"/>
              <a:gd name="T62" fmla="*/ 14885 w 64"/>
              <a:gd name="T63" fmla="*/ 67658 h 5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4" h="59">
                <a:moveTo>
                  <a:pt x="54" y="0"/>
                </a:moveTo>
                <a:lnTo>
                  <a:pt x="10" y="0"/>
                </a:lnTo>
                <a:lnTo>
                  <a:pt x="6" y="1"/>
                </a:lnTo>
                <a:lnTo>
                  <a:pt x="2" y="2"/>
                </a:lnTo>
                <a:lnTo>
                  <a:pt x="1" y="6"/>
                </a:lnTo>
                <a:lnTo>
                  <a:pt x="0" y="9"/>
                </a:lnTo>
                <a:lnTo>
                  <a:pt x="0" y="49"/>
                </a:lnTo>
                <a:lnTo>
                  <a:pt x="1" y="53"/>
                </a:lnTo>
                <a:lnTo>
                  <a:pt x="2" y="56"/>
                </a:lnTo>
                <a:lnTo>
                  <a:pt x="6" y="57"/>
                </a:lnTo>
                <a:lnTo>
                  <a:pt x="10" y="59"/>
                </a:lnTo>
                <a:lnTo>
                  <a:pt x="54" y="59"/>
                </a:lnTo>
                <a:lnTo>
                  <a:pt x="58" y="57"/>
                </a:lnTo>
                <a:lnTo>
                  <a:pt x="62" y="56"/>
                </a:lnTo>
                <a:lnTo>
                  <a:pt x="63" y="53"/>
                </a:lnTo>
                <a:lnTo>
                  <a:pt x="64" y="49"/>
                </a:lnTo>
                <a:lnTo>
                  <a:pt x="64" y="9"/>
                </a:lnTo>
                <a:lnTo>
                  <a:pt x="63" y="6"/>
                </a:lnTo>
                <a:lnTo>
                  <a:pt x="62" y="2"/>
                </a:lnTo>
                <a:lnTo>
                  <a:pt x="58" y="1"/>
                </a:lnTo>
                <a:lnTo>
                  <a:pt x="54" y="0"/>
                </a:lnTo>
                <a:close/>
                <a:moveTo>
                  <a:pt x="10" y="44"/>
                </a:moveTo>
                <a:lnTo>
                  <a:pt x="18" y="29"/>
                </a:lnTo>
                <a:lnTo>
                  <a:pt x="25" y="38"/>
                </a:lnTo>
                <a:lnTo>
                  <a:pt x="38" y="17"/>
                </a:lnTo>
                <a:lnTo>
                  <a:pt x="54" y="44"/>
                </a:lnTo>
                <a:lnTo>
                  <a:pt x="10" y="4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1" name="Freeform 318">
            <a:extLst>
              <a:ext uri="{FF2B5EF4-FFF2-40B4-BE49-F238E27FC236}">
                <a16:creationId xmlns:a16="http://schemas.microsoft.com/office/drawing/2014/main" id="{AE5BC260-C5A8-4090-9D31-7F6B99BC2B2A}"/>
              </a:ext>
            </a:extLst>
          </p:cNvPr>
          <p:cNvSpPr>
            <a:spLocks/>
          </p:cNvSpPr>
          <p:nvPr/>
        </p:nvSpPr>
        <p:spPr bwMode="auto">
          <a:xfrm>
            <a:off x="9116485" y="776817"/>
            <a:ext cx="120649" cy="127000"/>
          </a:xfrm>
          <a:custGeom>
            <a:avLst/>
            <a:gdLst>
              <a:gd name="T0" fmla="*/ 15377 w 59"/>
              <a:gd name="T1" fmla="*/ 0 h 64"/>
              <a:gd name="T2" fmla="*/ 0 w 59"/>
              <a:gd name="T3" fmla="*/ 0 h 64"/>
              <a:gd name="T4" fmla="*/ 0 w 59"/>
              <a:gd name="T5" fmla="*/ 81865 h 64"/>
              <a:gd name="T6" fmla="*/ 0 w 59"/>
              <a:gd name="T7" fmla="*/ 81865 h 64"/>
              <a:gd name="T8" fmla="*/ 1538 w 59"/>
              <a:gd name="T9" fmla="*/ 86330 h 64"/>
              <a:gd name="T10" fmla="*/ 4613 w 59"/>
              <a:gd name="T11" fmla="*/ 92284 h 64"/>
              <a:gd name="T12" fmla="*/ 9226 w 59"/>
              <a:gd name="T13" fmla="*/ 93773 h 64"/>
              <a:gd name="T14" fmla="*/ 15377 w 59"/>
              <a:gd name="T15" fmla="*/ 95261 h 64"/>
              <a:gd name="T16" fmla="*/ 90724 w 59"/>
              <a:gd name="T17" fmla="*/ 95261 h 64"/>
              <a:gd name="T18" fmla="*/ 90724 w 59"/>
              <a:gd name="T19" fmla="*/ 81865 h 64"/>
              <a:gd name="T20" fmla="*/ 15377 w 59"/>
              <a:gd name="T21" fmla="*/ 81865 h 64"/>
              <a:gd name="T22" fmla="*/ 15377 w 59"/>
              <a:gd name="T23" fmla="*/ 0 h 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9" h="64">
                <a:moveTo>
                  <a:pt x="10" y="0"/>
                </a:moveTo>
                <a:lnTo>
                  <a:pt x="0" y="0"/>
                </a:lnTo>
                <a:lnTo>
                  <a:pt x="0" y="55"/>
                </a:lnTo>
                <a:lnTo>
                  <a:pt x="1" y="58"/>
                </a:lnTo>
                <a:lnTo>
                  <a:pt x="3" y="62"/>
                </a:lnTo>
                <a:lnTo>
                  <a:pt x="6" y="63"/>
                </a:lnTo>
                <a:lnTo>
                  <a:pt x="10" y="64"/>
                </a:lnTo>
                <a:lnTo>
                  <a:pt x="59" y="64"/>
                </a:lnTo>
                <a:lnTo>
                  <a:pt x="59" y="55"/>
                </a:lnTo>
                <a:lnTo>
                  <a:pt x="10" y="55"/>
                </a:lnTo>
                <a:lnTo>
                  <a:pt x="1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2" name="Freeform 319">
            <a:extLst>
              <a:ext uri="{FF2B5EF4-FFF2-40B4-BE49-F238E27FC236}">
                <a16:creationId xmlns:a16="http://schemas.microsoft.com/office/drawing/2014/main" id="{B014B822-C55D-40FC-9731-DC9A5CCC394B}"/>
              </a:ext>
            </a:extLst>
          </p:cNvPr>
          <p:cNvSpPr>
            <a:spLocks/>
          </p:cNvSpPr>
          <p:nvPr/>
        </p:nvSpPr>
        <p:spPr bwMode="auto">
          <a:xfrm>
            <a:off x="9074152" y="819151"/>
            <a:ext cx="120649" cy="127000"/>
          </a:xfrm>
          <a:custGeom>
            <a:avLst/>
            <a:gdLst>
              <a:gd name="T0" fmla="*/ 15121 w 60"/>
              <a:gd name="T1" fmla="*/ 0 h 64"/>
              <a:gd name="T2" fmla="*/ 0 w 60"/>
              <a:gd name="T3" fmla="*/ 0 h 64"/>
              <a:gd name="T4" fmla="*/ 0 w 60"/>
              <a:gd name="T5" fmla="*/ 80376 h 64"/>
              <a:gd name="T6" fmla="*/ 0 w 60"/>
              <a:gd name="T7" fmla="*/ 80376 h 64"/>
              <a:gd name="T8" fmla="*/ 3024 w 60"/>
              <a:gd name="T9" fmla="*/ 86330 h 64"/>
              <a:gd name="T10" fmla="*/ 4536 w 60"/>
              <a:gd name="T11" fmla="*/ 92284 h 64"/>
              <a:gd name="T12" fmla="*/ 10584 w 60"/>
              <a:gd name="T13" fmla="*/ 93773 h 64"/>
              <a:gd name="T14" fmla="*/ 15121 w 60"/>
              <a:gd name="T15" fmla="*/ 95261 h 64"/>
              <a:gd name="T16" fmla="*/ 90724 w 60"/>
              <a:gd name="T17" fmla="*/ 95261 h 64"/>
              <a:gd name="T18" fmla="*/ 90724 w 60"/>
              <a:gd name="T19" fmla="*/ 80376 h 64"/>
              <a:gd name="T20" fmla="*/ 15121 w 60"/>
              <a:gd name="T21" fmla="*/ 80376 h 64"/>
              <a:gd name="T22" fmla="*/ 15121 w 60"/>
              <a:gd name="T23" fmla="*/ 0 h 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 h="64">
                <a:moveTo>
                  <a:pt x="10" y="0"/>
                </a:moveTo>
                <a:lnTo>
                  <a:pt x="0" y="0"/>
                </a:lnTo>
                <a:lnTo>
                  <a:pt x="0" y="54"/>
                </a:lnTo>
                <a:lnTo>
                  <a:pt x="2" y="58"/>
                </a:lnTo>
                <a:lnTo>
                  <a:pt x="3" y="62"/>
                </a:lnTo>
                <a:lnTo>
                  <a:pt x="7" y="63"/>
                </a:lnTo>
                <a:lnTo>
                  <a:pt x="10" y="64"/>
                </a:lnTo>
                <a:lnTo>
                  <a:pt x="60" y="64"/>
                </a:lnTo>
                <a:lnTo>
                  <a:pt x="60" y="54"/>
                </a:lnTo>
                <a:lnTo>
                  <a:pt x="10" y="54"/>
                </a:lnTo>
                <a:lnTo>
                  <a:pt x="1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3" name="Freeform 320">
            <a:extLst>
              <a:ext uri="{FF2B5EF4-FFF2-40B4-BE49-F238E27FC236}">
                <a16:creationId xmlns:a16="http://schemas.microsoft.com/office/drawing/2014/main" id="{EF872546-F537-47D1-A330-EEC5BC13ED5C}"/>
              </a:ext>
            </a:extLst>
          </p:cNvPr>
          <p:cNvSpPr>
            <a:spLocks noEditPoints="1"/>
          </p:cNvSpPr>
          <p:nvPr/>
        </p:nvSpPr>
        <p:spPr bwMode="auto">
          <a:xfrm>
            <a:off x="10041467" y="776818"/>
            <a:ext cx="201084" cy="137583"/>
          </a:xfrm>
          <a:custGeom>
            <a:avLst/>
            <a:gdLst>
              <a:gd name="T0" fmla="*/ 134575 w 99"/>
              <a:gd name="T1" fmla="*/ 0 h 69"/>
              <a:gd name="T2" fmla="*/ 15121 w 99"/>
              <a:gd name="T3" fmla="*/ 0 h 69"/>
              <a:gd name="T4" fmla="*/ 15121 w 99"/>
              <a:gd name="T5" fmla="*/ 0 h 69"/>
              <a:gd name="T6" fmla="*/ 9072 w 99"/>
              <a:gd name="T7" fmla="*/ 3024 h 69"/>
              <a:gd name="T8" fmla="*/ 3024 w 99"/>
              <a:gd name="T9" fmla="*/ 4536 h 69"/>
              <a:gd name="T10" fmla="*/ 1512 w 99"/>
              <a:gd name="T11" fmla="*/ 10585 h 69"/>
              <a:gd name="T12" fmla="*/ 0 w 99"/>
              <a:gd name="T13" fmla="*/ 15121 h 69"/>
              <a:gd name="T14" fmla="*/ 0 w 99"/>
              <a:gd name="T15" fmla="*/ 90724 h 69"/>
              <a:gd name="T16" fmla="*/ 0 w 99"/>
              <a:gd name="T17" fmla="*/ 90724 h 69"/>
              <a:gd name="T18" fmla="*/ 1512 w 99"/>
              <a:gd name="T19" fmla="*/ 95261 h 69"/>
              <a:gd name="T20" fmla="*/ 3024 w 99"/>
              <a:gd name="T21" fmla="*/ 101309 h 69"/>
              <a:gd name="T22" fmla="*/ 9072 w 99"/>
              <a:gd name="T23" fmla="*/ 102821 h 69"/>
              <a:gd name="T24" fmla="*/ 15121 w 99"/>
              <a:gd name="T25" fmla="*/ 104333 h 69"/>
              <a:gd name="T26" fmla="*/ 134575 w 99"/>
              <a:gd name="T27" fmla="*/ 104333 h 69"/>
              <a:gd name="T28" fmla="*/ 134575 w 99"/>
              <a:gd name="T29" fmla="*/ 104333 h 69"/>
              <a:gd name="T30" fmla="*/ 139111 w 99"/>
              <a:gd name="T31" fmla="*/ 102821 h 69"/>
              <a:gd name="T32" fmla="*/ 145160 w 99"/>
              <a:gd name="T33" fmla="*/ 101309 h 69"/>
              <a:gd name="T34" fmla="*/ 146672 w 99"/>
              <a:gd name="T35" fmla="*/ 95261 h 69"/>
              <a:gd name="T36" fmla="*/ 149696 w 99"/>
              <a:gd name="T37" fmla="*/ 90724 h 69"/>
              <a:gd name="T38" fmla="*/ 149696 w 99"/>
              <a:gd name="T39" fmla="*/ 15121 h 69"/>
              <a:gd name="T40" fmla="*/ 149696 w 99"/>
              <a:gd name="T41" fmla="*/ 15121 h 69"/>
              <a:gd name="T42" fmla="*/ 146672 w 99"/>
              <a:gd name="T43" fmla="*/ 10585 h 69"/>
              <a:gd name="T44" fmla="*/ 145160 w 99"/>
              <a:gd name="T45" fmla="*/ 4536 h 69"/>
              <a:gd name="T46" fmla="*/ 139111 w 99"/>
              <a:gd name="T47" fmla="*/ 3024 h 69"/>
              <a:gd name="T48" fmla="*/ 134575 w 99"/>
              <a:gd name="T49" fmla="*/ 0 h 69"/>
              <a:gd name="T50" fmla="*/ 134575 w 99"/>
              <a:gd name="T51" fmla="*/ 0 h 69"/>
              <a:gd name="T52" fmla="*/ 74092 w 99"/>
              <a:gd name="T53" fmla="*/ 22681 h 69"/>
              <a:gd name="T54" fmla="*/ 74092 w 99"/>
              <a:gd name="T55" fmla="*/ 22681 h 69"/>
              <a:gd name="T56" fmla="*/ 80140 w 99"/>
              <a:gd name="T57" fmla="*/ 24193 h 69"/>
              <a:gd name="T58" fmla="*/ 86189 w 99"/>
              <a:gd name="T59" fmla="*/ 27217 h 69"/>
              <a:gd name="T60" fmla="*/ 87701 w 99"/>
              <a:gd name="T61" fmla="*/ 31754 h 69"/>
              <a:gd name="T62" fmla="*/ 89213 w 99"/>
              <a:gd name="T63" fmla="*/ 37802 h 69"/>
              <a:gd name="T64" fmla="*/ 89213 w 99"/>
              <a:gd name="T65" fmla="*/ 37802 h 69"/>
              <a:gd name="T66" fmla="*/ 87701 w 99"/>
              <a:gd name="T67" fmla="*/ 43850 h 69"/>
              <a:gd name="T68" fmla="*/ 86189 w 99"/>
              <a:gd name="T69" fmla="*/ 48386 h 69"/>
              <a:gd name="T70" fmla="*/ 80140 w 99"/>
              <a:gd name="T71" fmla="*/ 51410 h 69"/>
              <a:gd name="T72" fmla="*/ 74092 w 99"/>
              <a:gd name="T73" fmla="*/ 52923 h 69"/>
              <a:gd name="T74" fmla="*/ 74092 w 99"/>
              <a:gd name="T75" fmla="*/ 52923 h 69"/>
              <a:gd name="T76" fmla="*/ 69556 w 99"/>
              <a:gd name="T77" fmla="*/ 51410 h 69"/>
              <a:gd name="T78" fmla="*/ 63507 w 99"/>
              <a:gd name="T79" fmla="*/ 48386 h 69"/>
              <a:gd name="T80" fmla="*/ 61995 w 99"/>
              <a:gd name="T81" fmla="*/ 43850 h 69"/>
              <a:gd name="T82" fmla="*/ 58971 w 99"/>
              <a:gd name="T83" fmla="*/ 37802 h 69"/>
              <a:gd name="T84" fmla="*/ 58971 w 99"/>
              <a:gd name="T85" fmla="*/ 37802 h 69"/>
              <a:gd name="T86" fmla="*/ 61995 w 99"/>
              <a:gd name="T87" fmla="*/ 31754 h 69"/>
              <a:gd name="T88" fmla="*/ 63507 w 99"/>
              <a:gd name="T89" fmla="*/ 27217 h 69"/>
              <a:gd name="T90" fmla="*/ 69556 w 99"/>
              <a:gd name="T91" fmla="*/ 24193 h 69"/>
              <a:gd name="T92" fmla="*/ 74092 w 99"/>
              <a:gd name="T93" fmla="*/ 22681 h 69"/>
              <a:gd name="T94" fmla="*/ 74092 w 99"/>
              <a:gd name="T95" fmla="*/ 22681 h 69"/>
              <a:gd name="T96" fmla="*/ 51411 w 99"/>
              <a:gd name="T97" fmla="*/ 83164 h 69"/>
              <a:gd name="T98" fmla="*/ 51411 w 99"/>
              <a:gd name="T99" fmla="*/ 83164 h 69"/>
              <a:gd name="T100" fmla="*/ 54435 w 99"/>
              <a:gd name="T101" fmla="*/ 72579 h 69"/>
              <a:gd name="T102" fmla="*/ 58971 w 99"/>
              <a:gd name="T103" fmla="*/ 68043 h 69"/>
              <a:gd name="T104" fmla="*/ 65019 w 99"/>
              <a:gd name="T105" fmla="*/ 61995 h 69"/>
              <a:gd name="T106" fmla="*/ 74092 w 99"/>
              <a:gd name="T107" fmla="*/ 60483 h 69"/>
              <a:gd name="T108" fmla="*/ 74092 w 99"/>
              <a:gd name="T109" fmla="*/ 60483 h 69"/>
              <a:gd name="T110" fmla="*/ 83164 w 99"/>
              <a:gd name="T111" fmla="*/ 61995 h 69"/>
              <a:gd name="T112" fmla="*/ 89213 w 99"/>
              <a:gd name="T113" fmla="*/ 68043 h 69"/>
              <a:gd name="T114" fmla="*/ 95261 w 99"/>
              <a:gd name="T115" fmla="*/ 72579 h 69"/>
              <a:gd name="T116" fmla="*/ 96773 w 99"/>
              <a:gd name="T117" fmla="*/ 83164 h 69"/>
              <a:gd name="T118" fmla="*/ 51411 w 99"/>
              <a:gd name="T119" fmla="*/ 83164 h 6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 h="69">
                <a:moveTo>
                  <a:pt x="89" y="0"/>
                </a:moveTo>
                <a:lnTo>
                  <a:pt x="10" y="0"/>
                </a:lnTo>
                <a:lnTo>
                  <a:pt x="6" y="2"/>
                </a:lnTo>
                <a:lnTo>
                  <a:pt x="2" y="3"/>
                </a:lnTo>
                <a:lnTo>
                  <a:pt x="1" y="7"/>
                </a:lnTo>
                <a:lnTo>
                  <a:pt x="0" y="10"/>
                </a:lnTo>
                <a:lnTo>
                  <a:pt x="0" y="60"/>
                </a:lnTo>
                <a:lnTo>
                  <a:pt x="1" y="63"/>
                </a:lnTo>
                <a:lnTo>
                  <a:pt x="2" y="67"/>
                </a:lnTo>
                <a:lnTo>
                  <a:pt x="6" y="68"/>
                </a:lnTo>
                <a:lnTo>
                  <a:pt x="10" y="69"/>
                </a:lnTo>
                <a:lnTo>
                  <a:pt x="89" y="69"/>
                </a:lnTo>
                <a:lnTo>
                  <a:pt x="92" y="68"/>
                </a:lnTo>
                <a:lnTo>
                  <a:pt x="96" y="67"/>
                </a:lnTo>
                <a:lnTo>
                  <a:pt x="97" y="63"/>
                </a:lnTo>
                <a:lnTo>
                  <a:pt x="99" y="60"/>
                </a:lnTo>
                <a:lnTo>
                  <a:pt x="99" y="10"/>
                </a:lnTo>
                <a:lnTo>
                  <a:pt x="97" y="7"/>
                </a:lnTo>
                <a:lnTo>
                  <a:pt x="96" y="3"/>
                </a:lnTo>
                <a:lnTo>
                  <a:pt x="92" y="2"/>
                </a:lnTo>
                <a:lnTo>
                  <a:pt x="89" y="0"/>
                </a:lnTo>
                <a:close/>
                <a:moveTo>
                  <a:pt x="49" y="15"/>
                </a:moveTo>
                <a:lnTo>
                  <a:pt x="49" y="15"/>
                </a:lnTo>
                <a:lnTo>
                  <a:pt x="53" y="16"/>
                </a:lnTo>
                <a:lnTo>
                  <a:pt x="57" y="18"/>
                </a:lnTo>
                <a:lnTo>
                  <a:pt x="58" y="21"/>
                </a:lnTo>
                <a:lnTo>
                  <a:pt x="59" y="25"/>
                </a:lnTo>
                <a:lnTo>
                  <a:pt x="58" y="29"/>
                </a:lnTo>
                <a:lnTo>
                  <a:pt x="57" y="32"/>
                </a:lnTo>
                <a:lnTo>
                  <a:pt x="53" y="34"/>
                </a:lnTo>
                <a:lnTo>
                  <a:pt x="49" y="35"/>
                </a:lnTo>
                <a:lnTo>
                  <a:pt x="46" y="34"/>
                </a:lnTo>
                <a:lnTo>
                  <a:pt x="42" y="32"/>
                </a:lnTo>
                <a:lnTo>
                  <a:pt x="41" y="29"/>
                </a:lnTo>
                <a:lnTo>
                  <a:pt x="39" y="25"/>
                </a:lnTo>
                <a:lnTo>
                  <a:pt x="41" y="21"/>
                </a:lnTo>
                <a:lnTo>
                  <a:pt x="42" y="18"/>
                </a:lnTo>
                <a:lnTo>
                  <a:pt x="46" y="16"/>
                </a:lnTo>
                <a:lnTo>
                  <a:pt x="49" y="15"/>
                </a:lnTo>
                <a:close/>
                <a:moveTo>
                  <a:pt x="34" y="55"/>
                </a:moveTo>
                <a:lnTo>
                  <a:pt x="34" y="55"/>
                </a:lnTo>
                <a:lnTo>
                  <a:pt x="36" y="48"/>
                </a:lnTo>
                <a:lnTo>
                  <a:pt x="39" y="45"/>
                </a:lnTo>
                <a:lnTo>
                  <a:pt x="43" y="41"/>
                </a:lnTo>
                <a:lnTo>
                  <a:pt x="49" y="40"/>
                </a:lnTo>
                <a:lnTo>
                  <a:pt x="55" y="41"/>
                </a:lnTo>
                <a:lnTo>
                  <a:pt x="59" y="45"/>
                </a:lnTo>
                <a:lnTo>
                  <a:pt x="63" y="48"/>
                </a:lnTo>
                <a:lnTo>
                  <a:pt x="64" y="55"/>
                </a:lnTo>
                <a:lnTo>
                  <a:pt x="34" y="5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4" name="Freeform 321">
            <a:extLst>
              <a:ext uri="{FF2B5EF4-FFF2-40B4-BE49-F238E27FC236}">
                <a16:creationId xmlns:a16="http://schemas.microsoft.com/office/drawing/2014/main" id="{86300ACB-DF51-4521-9646-E967CDBF0FBA}"/>
              </a:ext>
            </a:extLst>
          </p:cNvPr>
          <p:cNvSpPr>
            <a:spLocks noEditPoints="1"/>
          </p:cNvSpPr>
          <p:nvPr/>
        </p:nvSpPr>
        <p:spPr bwMode="auto">
          <a:xfrm>
            <a:off x="10549467" y="745067"/>
            <a:ext cx="139700" cy="201084"/>
          </a:xfrm>
          <a:custGeom>
            <a:avLst/>
            <a:gdLst>
              <a:gd name="T0" fmla="*/ 89428 w 70"/>
              <a:gd name="T1" fmla="*/ 0 h 98"/>
              <a:gd name="T2" fmla="*/ 14905 w 70"/>
              <a:gd name="T3" fmla="*/ 0 h 98"/>
              <a:gd name="T4" fmla="*/ 14905 w 70"/>
              <a:gd name="T5" fmla="*/ 0 h 98"/>
              <a:gd name="T6" fmla="*/ 10433 w 70"/>
              <a:gd name="T7" fmla="*/ 1528 h 98"/>
              <a:gd name="T8" fmla="*/ 4471 w 70"/>
              <a:gd name="T9" fmla="*/ 3055 h 98"/>
              <a:gd name="T10" fmla="*/ 2981 w 70"/>
              <a:gd name="T11" fmla="*/ 9165 h 98"/>
              <a:gd name="T12" fmla="*/ 0 w 70"/>
              <a:gd name="T13" fmla="*/ 13748 h 98"/>
              <a:gd name="T14" fmla="*/ 0 w 70"/>
              <a:gd name="T15" fmla="*/ 134421 h 98"/>
              <a:gd name="T16" fmla="*/ 0 w 70"/>
              <a:gd name="T17" fmla="*/ 134421 h 98"/>
              <a:gd name="T18" fmla="*/ 2981 w 70"/>
              <a:gd name="T19" fmla="*/ 140531 h 98"/>
              <a:gd name="T20" fmla="*/ 4471 w 70"/>
              <a:gd name="T21" fmla="*/ 146641 h 98"/>
              <a:gd name="T22" fmla="*/ 10433 w 70"/>
              <a:gd name="T23" fmla="*/ 148168 h 98"/>
              <a:gd name="T24" fmla="*/ 14905 w 70"/>
              <a:gd name="T25" fmla="*/ 149696 h 98"/>
              <a:gd name="T26" fmla="*/ 89428 w 70"/>
              <a:gd name="T27" fmla="*/ 149696 h 98"/>
              <a:gd name="T28" fmla="*/ 89428 w 70"/>
              <a:gd name="T29" fmla="*/ 149696 h 98"/>
              <a:gd name="T30" fmla="*/ 93900 w 70"/>
              <a:gd name="T31" fmla="*/ 148168 h 98"/>
              <a:gd name="T32" fmla="*/ 99862 w 70"/>
              <a:gd name="T33" fmla="*/ 146641 h 98"/>
              <a:gd name="T34" fmla="*/ 101352 w 70"/>
              <a:gd name="T35" fmla="*/ 140531 h 98"/>
              <a:gd name="T36" fmla="*/ 104333 w 70"/>
              <a:gd name="T37" fmla="*/ 134421 h 98"/>
              <a:gd name="T38" fmla="*/ 104333 w 70"/>
              <a:gd name="T39" fmla="*/ 13748 h 98"/>
              <a:gd name="T40" fmla="*/ 104333 w 70"/>
              <a:gd name="T41" fmla="*/ 13748 h 98"/>
              <a:gd name="T42" fmla="*/ 101352 w 70"/>
              <a:gd name="T43" fmla="*/ 9165 h 98"/>
              <a:gd name="T44" fmla="*/ 99862 w 70"/>
              <a:gd name="T45" fmla="*/ 3055 h 98"/>
              <a:gd name="T46" fmla="*/ 93900 w 70"/>
              <a:gd name="T47" fmla="*/ 1528 h 98"/>
              <a:gd name="T48" fmla="*/ 89428 w 70"/>
              <a:gd name="T49" fmla="*/ 0 h 98"/>
              <a:gd name="T50" fmla="*/ 89428 w 70"/>
              <a:gd name="T51" fmla="*/ 0 h 98"/>
              <a:gd name="T52" fmla="*/ 52167 w 70"/>
              <a:gd name="T53" fmla="*/ 44298 h 98"/>
              <a:gd name="T54" fmla="*/ 52167 w 70"/>
              <a:gd name="T55" fmla="*/ 44298 h 98"/>
              <a:gd name="T56" fmla="*/ 58128 w 70"/>
              <a:gd name="T57" fmla="*/ 45825 h 98"/>
              <a:gd name="T58" fmla="*/ 62600 w 70"/>
              <a:gd name="T59" fmla="*/ 48880 h 98"/>
              <a:gd name="T60" fmla="*/ 65581 w 70"/>
              <a:gd name="T61" fmla="*/ 53463 h 98"/>
              <a:gd name="T62" fmla="*/ 67071 w 70"/>
              <a:gd name="T63" fmla="*/ 59573 h 98"/>
              <a:gd name="T64" fmla="*/ 67071 w 70"/>
              <a:gd name="T65" fmla="*/ 59573 h 98"/>
              <a:gd name="T66" fmla="*/ 65581 w 70"/>
              <a:gd name="T67" fmla="*/ 65683 h 98"/>
              <a:gd name="T68" fmla="*/ 62600 w 70"/>
              <a:gd name="T69" fmla="*/ 70265 h 98"/>
              <a:gd name="T70" fmla="*/ 58128 w 70"/>
              <a:gd name="T71" fmla="*/ 73320 h 98"/>
              <a:gd name="T72" fmla="*/ 52167 w 70"/>
              <a:gd name="T73" fmla="*/ 74848 h 98"/>
              <a:gd name="T74" fmla="*/ 52167 w 70"/>
              <a:gd name="T75" fmla="*/ 74848 h 98"/>
              <a:gd name="T76" fmla="*/ 46205 w 70"/>
              <a:gd name="T77" fmla="*/ 73320 h 98"/>
              <a:gd name="T78" fmla="*/ 41733 w 70"/>
              <a:gd name="T79" fmla="*/ 70265 h 98"/>
              <a:gd name="T80" fmla="*/ 38752 w 70"/>
              <a:gd name="T81" fmla="*/ 65683 h 98"/>
              <a:gd name="T82" fmla="*/ 37262 w 70"/>
              <a:gd name="T83" fmla="*/ 59573 h 98"/>
              <a:gd name="T84" fmla="*/ 37262 w 70"/>
              <a:gd name="T85" fmla="*/ 59573 h 98"/>
              <a:gd name="T86" fmla="*/ 38752 w 70"/>
              <a:gd name="T87" fmla="*/ 53463 h 98"/>
              <a:gd name="T88" fmla="*/ 41733 w 70"/>
              <a:gd name="T89" fmla="*/ 48880 h 98"/>
              <a:gd name="T90" fmla="*/ 46205 w 70"/>
              <a:gd name="T91" fmla="*/ 45825 h 98"/>
              <a:gd name="T92" fmla="*/ 52167 w 70"/>
              <a:gd name="T93" fmla="*/ 44298 h 98"/>
              <a:gd name="T94" fmla="*/ 52167 w 70"/>
              <a:gd name="T95" fmla="*/ 44298 h 98"/>
              <a:gd name="T96" fmla="*/ 29809 w 70"/>
              <a:gd name="T97" fmla="*/ 105398 h 98"/>
              <a:gd name="T98" fmla="*/ 29809 w 70"/>
              <a:gd name="T99" fmla="*/ 105398 h 98"/>
              <a:gd name="T100" fmla="*/ 31300 w 70"/>
              <a:gd name="T101" fmla="*/ 94706 h 98"/>
              <a:gd name="T102" fmla="*/ 37262 w 70"/>
              <a:gd name="T103" fmla="*/ 90123 h 98"/>
              <a:gd name="T104" fmla="*/ 43224 w 70"/>
              <a:gd name="T105" fmla="*/ 84013 h 98"/>
              <a:gd name="T106" fmla="*/ 52167 w 70"/>
              <a:gd name="T107" fmla="*/ 82486 h 98"/>
              <a:gd name="T108" fmla="*/ 52167 w 70"/>
              <a:gd name="T109" fmla="*/ 82486 h 98"/>
              <a:gd name="T110" fmla="*/ 61109 w 70"/>
              <a:gd name="T111" fmla="*/ 84013 h 98"/>
              <a:gd name="T112" fmla="*/ 67071 w 70"/>
              <a:gd name="T113" fmla="*/ 90123 h 98"/>
              <a:gd name="T114" fmla="*/ 73033 w 70"/>
              <a:gd name="T115" fmla="*/ 94706 h 98"/>
              <a:gd name="T116" fmla="*/ 74524 w 70"/>
              <a:gd name="T117" fmla="*/ 105398 h 98"/>
              <a:gd name="T118" fmla="*/ 29809 w 70"/>
              <a:gd name="T119" fmla="*/ 105398 h 9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70" h="98">
                <a:moveTo>
                  <a:pt x="60" y="0"/>
                </a:moveTo>
                <a:lnTo>
                  <a:pt x="10" y="0"/>
                </a:lnTo>
                <a:lnTo>
                  <a:pt x="7" y="1"/>
                </a:lnTo>
                <a:lnTo>
                  <a:pt x="3" y="2"/>
                </a:lnTo>
                <a:lnTo>
                  <a:pt x="2" y="6"/>
                </a:lnTo>
                <a:lnTo>
                  <a:pt x="0" y="9"/>
                </a:lnTo>
                <a:lnTo>
                  <a:pt x="0" y="88"/>
                </a:lnTo>
                <a:lnTo>
                  <a:pt x="2" y="92"/>
                </a:lnTo>
                <a:lnTo>
                  <a:pt x="3" y="96"/>
                </a:lnTo>
                <a:lnTo>
                  <a:pt x="7" y="97"/>
                </a:lnTo>
                <a:lnTo>
                  <a:pt x="10" y="98"/>
                </a:lnTo>
                <a:lnTo>
                  <a:pt x="60" y="98"/>
                </a:lnTo>
                <a:lnTo>
                  <a:pt x="63" y="97"/>
                </a:lnTo>
                <a:lnTo>
                  <a:pt x="67" y="96"/>
                </a:lnTo>
                <a:lnTo>
                  <a:pt x="68" y="92"/>
                </a:lnTo>
                <a:lnTo>
                  <a:pt x="70" y="88"/>
                </a:lnTo>
                <a:lnTo>
                  <a:pt x="70" y="9"/>
                </a:lnTo>
                <a:lnTo>
                  <a:pt x="68" y="6"/>
                </a:lnTo>
                <a:lnTo>
                  <a:pt x="67" y="2"/>
                </a:lnTo>
                <a:lnTo>
                  <a:pt x="63" y="1"/>
                </a:lnTo>
                <a:lnTo>
                  <a:pt x="60" y="0"/>
                </a:lnTo>
                <a:close/>
                <a:moveTo>
                  <a:pt x="35" y="29"/>
                </a:moveTo>
                <a:lnTo>
                  <a:pt x="35" y="29"/>
                </a:lnTo>
                <a:lnTo>
                  <a:pt x="39" y="30"/>
                </a:lnTo>
                <a:lnTo>
                  <a:pt x="42" y="32"/>
                </a:lnTo>
                <a:lnTo>
                  <a:pt x="44" y="35"/>
                </a:lnTo>
                <a:lnTo>
                  <a:pt x="45" y="39"/>
                </a:lnTo>
                <a:lnTo>
                  <a:pt x="44" y="43"/>
                </a:lnTo>
                <a:lnTo>
                  <a:pt x="42" y="46"/>
                </a:lnTo>
                <a:lnTo>
                  <a:pt x="39" y="48"/>
                </a:lnTo>
                <a:lnTo>
                  <a:pt x="35" y="49"/>
                </a:lnTo>
                <a:lnTo>
                  <a:pt x="31" y="48"/>
                </a:lnTo>
                <a:lnTo>
                  <a:pt x="28" y="46"/>
                </a:lnTo>
                <a:lnTo>
                  <a:pt x="26" y="43"/>
                </a:lnTo>
                <a:lnTo>
                  <a:pt x="25" y="39"/>
                </a:lnTo>
                <a:lnTo>
                  <a:pt x="26" y="35"/>
                </a:lnTo>
                <a:lnTo>
                  <a:pt x="28" y="32"/>
                </a:lnTo>
                <a:lnTo>
                  <a:pt x="31" y="30"/>
                </a:lnTo>
                <a:lnTo>
                  <a:pt x="35" y="29"/>
                </a:lnTo>
                <a:close/>
                <a:moveTo>
                  <a:pt x="20" y="69"/>
                </a:moveTo>
                <a:lnTo>
                  <a:pt x="20" y="69"/>
                </a:lnTo>
                <a:lnTo>
                  <a:pt x="21" y="62"/>
                </a:lnTo>
                <a:lnTo>
                  <a:pt x="25" y="59"/>
                </a:lnTo>
                <a:lnTo>
                  <a:pt x="29" y="55"/>
                </a:lnTo>
                <a:lnTo>
                  <a:pt x="35" y="54"/>
                </a:lnTo>
                <a:lnTo>
                  <a:pt x="41" y="55"/>
                </a:lnTo>
                <a:lnTo>
                  <a:pt x="45" y="59"/>
                </a:lnTo>
                <a:lnTo>
                  <a:pt x="49" y="62"/>
                </a:lnTo>
                <a:lnTo>
                  <a:pt x="50" y="69"/>
                </a:lnTo>
                <a:lnTo>
                  <a:pt x="20" y="6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5" name="Freeform 322">
            <a:extLst>
              <a:ext uri="{FF2B5EF4-FFF2-40B4-BE49-F238E27FC236}">
                <a16:creationId xmlns:a16="http://schemas.microsoft.com/office/drawing/2014/main" id="{9159A1C2-DA4C-431B-A4A8-989972665D94}"/>
              </a:ext>
            </a:extLst>
          </p:cNvPr>
          <p:cNvSpPr>
            <a:spLocks/>
          </p:cNvSpPr>
          <p:nvPr/>
        </p:nvSpPr>
        <p:spPr bwMode="auto">
          <a:xfrm>
            <a:off x="9643534" y="823384"/>
            <a:ext cx="42333" cy="42333"/>
          </a:xfrm>
          <a:custGeom>
            <a:avLst/>
            <a:gdLst>
              <a:gd name="T0" fmla="*/ 15041 w 19"/>
              <a:gd name="T1" fmla="*/ 0 h 20"/>
              <a:gd name="T2" fmla="*/ 15041 w 19"/>
              <a:gd name="T3" fmla="*/ 0 h 20"/>
              <a:gd name="T4" fmla="*/ 10028 w 19"/>
              <a:gd name="T5" fmla="*/ 1588 h 20"/>
              <a:gd name="T6" fmla="*/ 3343 w 19"/>
              <a:gd name="T7" fmla="*/ 3175 h 20"/>
              <a:gd name="T8" fmla="*/ 1671 w 19"/>
              <a:gd name="T9" fmla="*/ 9526 h 20"/>
              <a:gd name="T10" fmla="*/ 0 w 19"/>
              <a:gd name="T11" fmla="*/ 15877 h 20"/>
              <a:gd name="T12" fmla="*/ 0 w 19"/>
              <a:gd name="T13" fmla="*/ 15877 h 20"/>
              <a:gd name="T14" fmla="*/ 1671 w 19"/>
              <a:gd name="T15" fmla="*/ 22228 h 20"/>
              <a:gd name="T16" fmla="*/ 3343 w 19"/>
              <a:gd name="T17" fmla="*/ 26991 h 20"/>
              <a:gd name="T18" fmla="*/ 10028 w 19"/>
              <a:gd name="T19" fmla="*/ 28579 h 20"/>
              <a:gd name="T20" fmla="*/ 15041 w 19"/>
              <a:gd name="T21" fmla="*/ 31754 h 20"/>
              <a:gd name="T22" fmla="*/ 15041 w 19"/>
              <a:gd name="T23" fmla="*/ 31754 h 20"/>
              <a:gd name="T24" fmla="*/ 21726 w 19"/>
              <a:gd name="T25" fmla="*/ 28579 h 20"/>
              <a:gd name="T26" fmla="*/ 28411 w 19"/>
              <a:gd name="T27" fmla="*/ 26991 h 20"/>
              <a:gd name="T28" fmla="*/ 30083 w 19"/>
              <a:gd name="T29" fmla="*/ 22228 h 20"/>
              <a:gd name="T30" fmla="*/ 31754 w 19"/>
              <a:gd name="T31" fmla="*/ 15877 h 20"/>
              <a:gd name="T32" fmla="*/ 31754 w 19"/>
              <a:gd name="T33" fmla="*/ 15877 h 20"/>
              <a:gd name="T34" fmla="*/ 30083 w 19"/>
              <a:gd name="T35" fmla="*/ 9526 h 20"/>
              <a:gd name="T36" fmla="*/ 28411 w 19"/>
              <a:gd name="T37" fmla="*/ 3175 h 20"/>
              <a:gd name="T38" fmla="*/ 21726 w 19"/>
              <a:gd name="T39" fmla="*/ 1588 h 20"/>
              <a:gd name="T40" fmla="*/ 15041 w 19"/>
              <a:gd name="T41" fmla="*/ 0 h 20"/>
              <a:gd name="T42" fmla="*/ 15041 w 19"/>
              <a:gd name="T43" fmla="*/ 0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9" h="20">
                <a:moveTo>
                  <a:pt x="9" y="0"/>
                </a:moveTo>
                <a:lnTo>
                  <a:pt x="9" y="0"/>
                </a:lnTo>
                <a:lnTo>
                  <a:pt x="6" y="1"/>
                </a:lnTo>
                <a:lnTo>
                  <a:pt x="2" y="2"/>
                </a:lnTo>
                <a:lnTo>
                  <a:pt x="1" y="6"/>
                </a:lnTo>
                <a:lnTo>
                  <a:pt x="0" y="10"/>
                </a:lnTo>
                <a:lnTo>
                  <a:pt x="1" y="14"/>
                </a:lnTo>
                <a:lnTo>
                  <a:pt x="2" y="17"/>
                </a:lnTo>
                <a:lnTo>
                  <a:pt x="6" y="18"/>
                </a:lnTo>
                <a:lnTo>
                  <a:pt x="9" y="20"/>
                </a:lnTo>
                <a:lnTo>
                  <a:pt x="13" y="18"/>
                </a:lnTo>
                <a:lnTo>
                  <a:pt x="17" y="17"/>
                </a:lnTo>
                <a:lnTo>
                  <a:pt x="18" y="14"/>
                </a:lnTo>
                <a:lnTo>
                  <a:pt x="19" y="10"/>
                </a:lnTo>
                <a:lnTo>
                  <a:pt x="18" y="6"/>
                </a:lnTo>
                <a:lnTo>
                  <a:pt x="17" y="2"/>
                </a:lnTo>
                <a:lnTo>
                  <a:pt x="13" y="1"/>
                </a:lnTo>
                <a:lnTo>
                  <a:pt x="9"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6" name="Freeform 323">
            <a:extLst>
              <a:ext uri="{FF2B5EF4-FFF2-40B4-BE49-F238E27FC236}">
                <a16:creationId xmlns:a16="http://schemas.microsoft.com/office/drawing/2014/main" id="{3B0F7144-F680-49BD-8F55-6C982BD1D3E5}"/>
              </a:ext>
            </a:extLst>
          </p:cNvPr>
          <p:cNvSpPr>
            <a:spLocks noEditPoints="1"/>
          </p:cNvSpPr>
          <p:nvPr/>
        </p:nvSpPr>
        <p:spPr bwMode="auto">
          <a:xfrm>
            <a:off x="9565218" y="745067"/>
            <a:ext cx="198967" cy="201084"/>
          </a:xfrm>
          <a:custGeom>
            <a:avLst/>
            <a:gdLst>
              <a:gd name="T0" fmla="*/ 15121 w 99"/>
              <a:gd name="T1" fmla="*/ 0 h 98"/>
              <a:gd name="T2" fmla="*/ 9072 w 99"/>
              <a:gd name="T3" fmla="*/ 1528 h 98"/>
              <a:gd name="T4" fmla="*/ 1512 w 99"/>
              <a:gd name="T5" fmla="*/ 9165 h 98"/>
              <a:gd name="T6" fmla="*/ 0 w 99"/>
              <a:gd name="T7" fmla="*/ 134421 h 98"/>
              <a:gd name="T8" fmla="*/ 1512 w 99"/>
              <a:gd name="T9" fmla="*/ 140531 h 98"/>
              <a:gd name="T10" fmla="*/ 9072 w 99"/>
              <a:gd name="T11" fmla="*/ 148168 h 98"/>
              <a:gd name="T12" fmla="*/ 134575 w 99"/>
              <a:gd name="T13" fmla="*/ 149696 h 98"/>
              <a:gd name="T14" fmla="*/ 140624 w 99"/>
              <a:gd name="T15" fmla="*/ 148168 h 98"/>
              <a:gd name="T16" fmla="*/ 148184 w 99"/>
              <a:gd name="T17" fmla="*/ 140531 h 98"/>
              <a:gd name="T18" fmla="*/ 149696 w 99"/>
              <a:gd name="T19" fmla="*/ 13748 h 98"/>
              <a:gd name="T20" fmla="*/ 148184 w 99"/>
              <a:gd name="T21" fmla="*/ 9165 h 98"/>
              <a:gd name="T22" fmla="*/ 140624 w 99"/>
              <a:gd name="T23" fmla="*/ 1528 h 98"/>
              <a:gd name="T24" fmla="*/ 134575 w 99"/>
              <a:gd name="T25" fmla="*/ 0 h 98"/>
              <a:gd name="T26" fmla="*/ 15121 w 99"/>
              <a:gd name="T27" fmla="*/ 29023 h 98"/>
              <a:gd name="T28" fmla="*/ 18145 w 99"/>
              <a:gd name="T29" fmla="*/ 18330 h 98"/>
              <a:gd name="T30" fmla="*/ 30242 w 99"/>
              <a:gd name="T31" fmla="*/ 13748 h 98"/>
              <a:gd name="T32" fmla="*/ 60483 w 99"/>
              <a:gd name="T33" fmla="*/ 29023 h 98"/>
              <a:gd name="T34" fmla="*/ 30242 w 99"/>
              <a:gd name="T35" fmla="*/ 59573 h 98"/>
              <a:gd name="T36" fmla="*/ 15121 w 99"/>
              <a:gd name="T37" fmla="*/ 29023 h 98"/>
              <a:gd name="T38" fmla="*/ 30242 w 99"/>
              <a:gd name="T39" fmla="*/ 134421 h 98"/>
              <a:gd name="T40" fmla="*/ 24193 w 99"/>
              <a:gd name="T41" fmla="*/ 132893 h 98"/>
              <a:gd name="T42" fmla="*/ 16633 w 99"/>
              <a:gd name="T43" fmla="*/ 125256 h 98"/>
              <a:gd name="T44" fmla="*/ 15121 w 99"/>
              <a:gd name="T45" fmla="*/ 90123 h 98"/>
              <a:gd name="T46" fmla="*/ 30242 w 99"/>
              <a:gd name="T47" fmla="*/ 119146 h 98"/>
              <a:gd name="T48" fmla="*/ 60483 w 99"/>
              <a:gd name="T49" fmla="*/ 134421 h 98"/>
              <a:gd name="T50" fmla="*/ 66532 w 99"/>
              <a:gd name="T51" fmla="*/ 119146 h 98"/>
              <a:gd name="T52" fmla="*/ 66532 w 99"/>
              <a:gd name="T53" fmla="*/ 102343 h 98"/>
              <a:gd name="T54" fmla="*/ 54435 w 99"/>
              <a:gd name="T55" fmla="*/ 94706 h 98"/>
              <a:gd name="T56" fmla="*/ 46875 w 99"/>
              <a:gd name="T57" fmla="*/ 82486 h 98"/>
              <a:gd name="T58" fmla="*/ 30242 w 99"/>
              <a:gd name="T59" fmla="*/ 67210 h 98"/>
              <a:gd name="T60" fmla="*/ 46875 w 99"/>
              <a:gd name="T61" fmla="*/ 67210 h 98"/>
              <a:gd name="T62" fmla="*/ 54435 w 99"/>
              <a:gd name="T63" fmla="*/ 53463 h 98"/>
              <a:gd name="T64" fmla="*/ 66532 w 99"/>
              <a:gd name="T65" fmla="*/ 45825 h 98"/>
              <a:gd name="T66" fmla="*/ 81652 w 99"/>
              <a:gd name="T67" fmla="*/ 29023 h 98"/>
              <a:gd name="T68" fmla="*/ 81652 w 99"/>
              <a:gd name="T69" fmla="*/ 45825 h 98"/>
              <a:gd name="T70" fmla="*/ 95261 w 99"/>
              <a:gd name="T71" fmla="*/ 53463 h 98"/>
              <a:gd name="T72" fmla="*/ 102821 w 99"/>
              <a:gd name="T73" fmla="*/ 67210 h 98"/>
              <a:gd name="T74" fmla="*/ 119454 w 99"/>
              <a:gd name="T75" fmla="*/ 82486 h 98"/>
              <a:gd name="T76" fmla="*/ 102821 w 99"/>
              <a:gd name="T77" fmla="*/ 82486 h 98"/>
              <a:gd name="T78" fmla="*/ 95261 w 99"/>
              <a:gd name="T79" fmla="*/ 94706 h 98"/>
              <a:gd name="T80" fmla="*/ 81652 w 99"/>
              <a:gd name="T81" fmla="*/ 102343 h 98"/>
              <a:gd name="T82" fmla="*/ 134575 w 99"/>
              <a:gd name="T83" fmla="*/ 119146 h 98"/>
              <a:gd name="T84" fmla="*/ 133063 w 99"/>
              <a:gd name="T85" fmla="*/ 125256 h 98"/>
              <a:gd name="T86" fmla="*/ 125503 w 99"/>
              <a:gd name="T87" fmla="*/ 132893 h 98"/>
              <a:gd name="T88" fmla="*/ 89213 w 99"/>
              <a:gd name="T89" fmla="*/ 134421 h 98"/>
              <a:gd name="T90" fmla="*/ 119454 w 99"/>
              <a:gd name="T91" fmla="*/ 119146 h 98"/>
              <a:gd name="T92" fmla="*/ 134575 w 99"/>
              <a:gd name="T93" fmla="*/ 90123 h 98"/>
              <a:gd name="T94" fmla="*/ 134575 w 99"/>
              <a:gd name="T95" fmla="*/ 59573 h 98"/>
              <a:gd name="T96" fmla="*/ 119454 w 99"/>
              <a:gd name="T97" fmla="*/ 29023 h 98"/>
              <a:gd name="T98" fmla="*/ 89213 w 99"/>
              <a:gd name="T99" fmla="*/ 13748 h 98"/>
              <a:gd name="T100" fmla="*/ 119454 w 99"/>
              <a:gd name="T101" fmla="*/ 13748 h 98"/>
              <a:gd name="T102" fmla="*/ 130039 w 99"/>
              <a:gd name="T103" fmla="*/ 18330 h 98"/>
              <a:gd name="T104" fmla="*/ 134575 w 99"/>
              <a:gd name="T105" fmla="*/ 29023 h 9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99" h="98">
                <a:moveTo>
                  <a:pt x="89" y="0"/>
                </a:moveTo>
                <a:lnTo>
                  <a:pt x="10" y="0"/>
                </a:lnTo>
                <a:lnTo>
                  <a:pt x="6" y="1"/>
                </a:lnTo>
                <a:lnTo>
                  <a:pt x="3" y="2"/>
                </a:lnTo>
                <a:lnTo>
                  <a:pt x="1" y="6"/>
                </a:lnTo>
                <a:lnTo>
                  <a:pt x="0" y="9"/>
                </a:lnTo>
                <a:lnTo>
                  <a:pt x="0" y="88"/>
                </a:lnTo>
                <a:lnTo>
                  <a:pt x="1" y="92"/>
                </a:lnTo>
                <a:lnTo>
                  <a:pt x="3" y="96"/>
                </a:lnTo>
                <a:lnTo>
                  <a:pt x="6" y="97"/>
                </a:lnTo>
                <a:lnTo>
                  <a:pt x="10" y="98"/>
                </a:lnTo>
                <a:lnTo>
                  <a:pt x="89" y="98"/>
                </a:lnTo>
                <a:lnTo>
                  <a:pt x="93" y="97"/>
                </a:lnTo>
                <a:lnTo>
                  <a:pt x="96" y="96"/>
                </a:lnTo>
                <a:lnTo>
                  <a:pt x="98" y="92"/>
                </a:lnTo>
                <a:lnTo>
                  <a:pt x="99" y="88"/>
                </a:lnTo>
                <a:lnTo>
                  <a:pt x="99" y="9"/>
                </a:lnTo>
                <a:lnTo>
                  <a:pt x="98" y="6"/>
                </a:lnTo>
                <a:lnTo>
                  <a:pt x="96" y="2"/>
                </a:lnTo>
                <a:lnTo>
                  <a:pt x="93" y="1"/>
                </a:lnTo>
                <a:lnTo>
                  <a:pt x="89" y="0"/>
                </a:lnTo>
                <a:close/>
                <a:moveTo>
                  <a:pt x="10" y="19"/>
                </a:moveTo>
                <a:lnTo>
                  <a:pt x="10" y="19"/>
                </a:lnTo>
                <a:lnTo>
                  <a:pt x="11" y="16"/>
                </a:lnTo>
                <a:lnTo>
                  <a:pt x="12" y="12"/>
                </a:lnTo>
                <a:lnTo>
                  <a:pt x="16" y="11"/>
                </a:lnTo>
                <a:lnTo>
                  <a:pt x="20" y="9"/>
                </a:lnTo>
                <a:lnTo>
                  <a:pt x="40" y="9"/>
                </a:lnTo>
                <a:lnTo>
                  <a:pt x="40" y="19"/>
                </a:lnTo>
                <a:lnTo>
                  <a:pt x="20" y="19"/>
                </a:lnTo>
                <a:lnTo>
                  <a:pt x="20" y="39"/>
                </a:lnTo>
                <a:lnTo>
                  <a:pt x="10" y="39"/>
                </a:lnTo>
                <a:lnTo>
                  <a:pt x="10" y="19"/>
                </a:lnTo>
                <a:close/>
                <a:moveTo>
                  <a:pt x="40" y="88"/>
                </a:moveTo>
                <a:lnTo>
                  <a:pt x="20" y="88"/>
                </a:lnTo>
                <a:lnTo>
                  <a:pt x="16" y="87"/>
                </a:lnTo>
                <a:lnTo>
                  <a:pt x="12" y="86"/>
                </a:lnTo>
                <a:lnTo>
                  <a:pt x="11" y="82"/>
                </a:lnTo>
                <a:lnTo>
                  <a:pt x="10" y="78"/>
                </a:lnTo>
                <a:lnTo>
                  <a:pt x="10" y="59"/>
                </a:lnTo>
                <a:lnTo>
                  <a:pt x="20" y="59"/>
                </a:lnTo>
                <a:lnTo>
                  <a:pt x="20" y="78"/>
                </a:lnTo>
                <a:lnTo>
                  <a:pt x="40" y="78"/>
                </a:lnTo>
                <a:lnTo>
                  <a:pt x="40" y="88"/>
                </a:lnTo>
                <a:close/>
                <a:moveTo>
                  <a:pt x="54" y="78"/>
                </a:moveTo>
                <a:lnTo>
                  <a:pt x="44" y="78"/>
                </a:lnTo>
                <a:lnTo>
                  <a:pt x="44" y="67"/>
                </a:lnTo>
                <a:lnTo>
                  <a:pt x="40" y="66"/>
                </a:lnTo>
                <a:lnTo>
                  <a:pt x="36" y="62"/>
                </a:lnTo>
                <a:lnTo>
                  <a:pt x="32" y="59"/>
                </a:lnTo>
                <a:lnTo>
                  <a:pt x="31" y="54"/>
                </a:lnTo>
                <a:lnTo>
                  <a:pt x="20" y="54"/>
                </a:lnTo>
                <a:lnTo>
                  <a:pt x="20" y="44"/>
                </a:lnTo>
                <a:lnTo>
                  <a:pt x="31" y="44"/>
                </a:lnTo>
                <a:lnTo>
                  <a:pt x="32" y="39"/>
                </a:lnTo>
                <a:lnTo>
                  <a:pt x="36" y="35"/>
                </a:lnTo>
                <a:lnTo>
                  <a:pt x="40" y="32"/>
                </a:lnTo>
                <a:lnTo>
                  <a:pt x="44" y="30"/>
                </a:lnTo>
                <a:lnTo>
                  <a:pt x="44" y="19"/>
                </a:lnTo>
                <a:lnTo>
                  <a:pt x="54" y="19"/>
                </a:lnTo>
                <a:lnTo>
                  <a:pt x="54" y="30"/>
                </a:lnTo>
                <a:lnTo>
                  <a:pt x="59" y="32"/>
                </a:lnTo>
                <a:lnTo>
                  <a:pt x="63" y="35"/>
                </a:lnTo>
                <a:lnTo>
                  <a:pt x="67" y="39"/>
                </a:lnTo>
                <a:lnTo>
                  <a:pt x="68" y="44"/>
                </a:lnTo>
                <a:lnTo>
                  <a:pt x="79" y="44"/>
                </a:lnTo>
                <a:lnTo>
                  <a:pt x="79" y="54"/>
                </a:lnTo>
                <a:lnTo>
                  <a:pt x="68" y="54"/>
                </a:lnTo>
                <a:lnTo>
                  <a:pt x="67" y="59"/>
                </a:lnTo>
                <a:lnTo>
                  <a:pt x="63" y="62"/>
                </a:lnTo>
                <a:lnTo>
                  <a:pt x="59" y="66"/>
                </a:lnTo>
                <a:lnTo>
                  <a:pt x="54" y="67"/>
                </a:lnTo>
                <a:lnTo>
                  <a:pt x="54" y="78"/>
                </a:lnTo>
                <a:close/>
                <a:moveTo>
                  <a:pt x="89" y="78"/>
                </a:moveTo>
                <a:lnTo>
                  <a:pt x="89" y="78"/>
                </a:lnTo>
                <a:lnTo>
                  <a:pt x="88" y="82"/>
                </a:lnTo>
                <a:lnTo>
                  <a:pt x="86" y="86"/>
                </a:lnTo>
                <a:lnTo>
                  <a:pt x="83" y="87"/>
                </a:lnTo>
                <a:lnTo>
                  <a:pt x="79" y="88"/>
                </a:lnTo>
                <a:lnTo>
                  <a:pt x="59" y="88"/>
                </a:lnTo>
                <a:lnTo>
                  <a:pt x="59" y="78"/>
                </a:lnTo>
                <a:lnTo>
                  <a:pt x="79" y="78"/>
                </a:lnTo>
                <a:lnTo>
                  <a:pt x="79" y="59"/>
                </a:lnTo>
                <a:lnTo>
                  <a:pt x="89" y="59"/>
                </a:lnTo>
                <a:lnTo>
                  <a:pt x="89" y="78"/>
                </a:lnTo>
                <a:close/>
                <a:moveTo>
                  <a:pt x="89" y="39"/>
                </a:moveTo>
                <a:lnTo>
                  <a:pt x="79" y="39"/>
                </a:lnTo>
                <a:lnTo>
                  <a:pt x="79" y="19"/>
                </a:lnTo>
                <a:lnTo>
                  <a:pt x="59" y="19"/>
                </a:lnTo>
                <a:lnTo>
                  <a:pt x="59" y="9"/>
                </a:lnTo>
                <a:lnTo>
                  <a:pt x="79" y="9"/>
                </a:lnTo>
                <a:lnTo>
                  <a:pt x="83" y="11"/>
                </a:lnTo>
                <a:lnTo>
                  <a:pt x="86" y="12"/>
                </a:lnTo>
                <a:lnTo>
                  <a:pt x="88" y="16"/>
                </a:lnTo>
                <a:lnTo>
                  <a:pt x="89" y="19"/>
                </a:lnTo>
                <a:lnTo>
                  <a:pt x="89" y="3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7" name="Freeform 324">
            <a:extLst>
              <a:ext uri="{FF2B5EF4-FFF2-40B4-BE49-F238E27FC236}">
                <a16:creationId xmlns:a16="http://schemas.microsoft.com/office/drawing/2014/main" id="{F297B820-291D-4BB5-9DB7-D18B887F2794}"/>
              </a:ext>
            </a:extLst>
          </p:cNvPr>
          <p:cNvSpPr>
            <a:spLocks/>
          </p:cNvSpPr>
          <p:nvPr/>
        </p:nvSpPr>
        <p:spPr bwMode="auto">
          <a:xfrm>
            <a:off x="7683500" y="1327152"/>
            <a:ext cx="162984" cy="95249"/>
          </a:xfrm>
          <a:custGeom>
            <a:avLst/>
            <a:gdLst>
              <a:gd name="T0" fmla="*/ 114727 w 79"/>
              <a:gd name="T1" fmla="*/ 16293 h 49"/>
              <a:gd name="T2" fmla="*/ 91472 w 79"/>
              <a:gd name="T3" fmla="*/ 23699 h 49"/>
              <a:gd name="T4" fmla="*/ 91472 w 79"/>
              <a:gd name="T5" fmla="*/ 13331 h 49"/>
              <a:gd name="T6" fmla="*/ 91472 w 79"/>
              <a:gd name="T7" fmla="*/ 13331 h 49"/>
              <a:gd name="T8" fmla="*/ 89921 w 79"/>
              <a:gd name="T9" fmla="*/ 8887 h 49"/>
              <a:gd name="T10" fmla="*/ 86821 w 79"/>
              <a:gd name="T11" fmla="*/ 2962 h 49"/>
              <a:gd name="T12" fmla="*/ 82169 w 79"/>
              <a:gd name="T13" fmla="*/ 1481 h 49"/>
              <a:gd name="T14" fmla="*/ 75968 w 79"/>
              <a:gd name="T15" fmla="*/ 0 h 49"/>
              <a:gd name="T16" fmla="*/ 15504 w 79"/>
              <a:gd name="T17" fmla="*/ 0 h 49"/>
              <a:gd name="T18" fmla="*/ 15504 w 79"/>
              <a:gd name="T19" fmla="*/ 0 h 49"/>
              <a:gd name="T20" fmla="*/ 9302 w 79"/>
              <a:gd name="T21" fmla="*/ 1481 h 49"/>
              <a:gd name="T22" fmla="*/ 3101 w 79"/>
              <a:gd name="T23" fmla="*/ 2962 h 49"/>
              <a:gd name="T24" fmla="*/ 1550 w 79"/>
              <a:gd name="T25" fmla="*/ 8887 h 49"/>
              <a:gd name="T26" fmla="*/ 0 w 79"/>
              <a:gd name="T27" fmla="*/ 13331 h 49"/>
              <a:gd name="T28" fmla="*/ 0 w 79"/>
              <a:gd name="T29" fmla="*/ 57767 h 49"/>
              <a:gd name="T30" fmla="*/ 0 w 79"/>
              <a:gd name="T31" fmla="*/ 57767 h 49"/>
              <a:gd name="T32" fmla="*/ 1550 w 79"/>
              <a:gd name="T33" fmla="*/ 63692 h 49"/>
              <a:gd name="T34" fmla="*/ 3101 w 79"/>
              <a:gd name="T35" fmla="*/ 68135 h 49"/>
              <a:gd name="T36" fmla="*/ 9302 w 79"/>
              <a:gd name="T37" fmla="*/ 71098 h 49"/>
              <a:gd name="T38" fmla="*/ 15504 w 79"/>
              <a:gd name="T39" fmla="*/ 72579 h 49"/>
              <a:gd name="T40" fmla="*/ 75968 w 79"/>
              <a:gd name="T41" fmla="*/ 72579 h 49"/>
              <a:gd name="T42" fmla="*/ 75968 w 79"/>
              <a:gd name="T43" fmla="*/ 72579 h 49"/>
              <a:gd name="T44" fmla="*/ 82169 w 79"/>
              <a:gd name="T45" fmla="*/ 71098 h 49"/>
              <a:gd name="T46" fmla="*/ 86821 w 79"/>
              <a:gd name="T47" fmla="*/ 68135 h 49"/>
              <a:gd name="T48" fmla="*/ 89921 w 79"/>
              <a:gd name="T49" fmla="*/ 63692 h 49"/>
              <a:gd name="T50" fmla="*/ 91472 w 79"/>
              <a:gd name="T51" fmla="*/ 57767 h 49"/>
              <a:gd name="T52" fmla="*/ 91472 w 79"/>
              <a:gd name="T53" fmla="*/ 48880 h 49"/>
              <a:gd name="T54" fmla="*/ 114727 w 79"/>
              <a:gd name="T55" fmla="*/ 56286 h 49"/>
              <a:gd name="T56" fmla="*/ 114727 w 79"/>
              <a:gd name="T57" fmla="*/ 56286 h 49"/>
              <a:gd name="T58" fmla="*/ 117828 w 79"/>
              <a:gd name="T59" fmla="*/ 56286 h 49"/>
              <a:gd name="T60" fmla="*/ 119378 w 79"/>
              <a:gd name="T61" fmla="*/ 54805 h 49"/>
              <a:gd name="T62" fmla="*/ 122479 w 79"/>
              <a:gd name="T63" fmla="*/ 51842 h 49"/>
              <a:gd name="T64" fmla="*/ 122479 w 79"/>
              <a:gd name="T65" fmla="*/ 50361 h 49"/>
              <a:gd name="T66" fmla="*/ 122479 w 79"/>
              <a:gd name="T67" fmla="*/ 20737 h 49"/>
              <a:gd name="T68" fmla="*/ 122479 w 79"/>
              <a:gd name="T69" fmla="*/ 20737 h 49"/>
              <a:gd name="T70" fmla="*/ 122479 w 79"/>
              <a:gd name="T71" fmla="*/ 19256 h 49"/>
              <a:gd name="T72" fmla="*/ 119378 w 79"/>
              <a:gd name="T73" fmla="*/ 17774 h 49"/>
              <a:gd name="T74" fmla="*/ 117828 w 79"/>
              <a:gd name="T75" fmla="*/ 16293 h 49"/>
              <a:gd name="T76" fmla="*/ 114727 w 79"/>
              <a:gd name="T77" fmla="*/ 16293 h 49"/>
              <a:gd name="T78" fmla="*/ 114727 w 79"/>
              <a:gd name="T79" fmla="*/ 16293 h 4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79" h="49">
                <a:moveTo>
                  <a:pt x="74" y="11"/>
                </a:moveTo>
                <a:lnTo>
                  <a:pt x="59" y="16"/>
                </a:lnTo>
                <a:lnTo>
                  <a:pt x="59" y="9"/>
                </a:lnTo>
                <a:lnTo>
                  <a:pt x="58" y="6"/>
                </a:lnTo>
                <a:lnTo>
                  <a:pt x="56" y="2"/>
                </a:lnTo>
                <a:lnTo>
                  <a:pt x="53" y="1"/>
                </a:lnTo>
                <a:lnTo>
                  <a:pt x="49" y="0"/>
                </a:lnTo>
                <a:lnTo>
                  <a:pt x="10" y="0"/>
                </a:lnTo>
                <a:lnTo>
                  <a:pt x="6" y="1"/>
                </a:lnTo>
                <a:lnTo>
                  <a:pt x="2" y="2"/>
                </a:lnTo>
                <a:lnTo>
                  <a:pt x="1" y="6"/>
                </a:lnTo>
                <a:lnTo>
                  <a:pt x="0" y="9"/>
                </a:lnTo>
                <a:lnTo>
                  <a:pt x="0" y="39"/>
                </a:lnTo>
                <a:lnTo>
                  <a:pt x="1" y="43"/>
                </a:lnTo>
                <a:lnTo>
                  <a:pt x="2" y="46"/>
                </a:lnTo>
                <a:lnTo>
                  <a:pt x="6" y="48"/>
                </a:lnTo>
                <a:lnTo>
                  <a:pt x="10" y="49"/>
                </a:lnTo>
                <a:lnTo>
                  <a:pt x="49" y="49"/>
                </a:lnTo>
                <a:lnTo>
                  <a:pt x="53" y="48"/>
                </a:lnTo>
                <a:lnTo>
                  <a:pt x="56" y="46"/>
                </a:lnTo>
                <a:lnTo>
                  <a:pt x="58" y="43"/>
                </a:lnTo>
                <a:lnTo>
                  <a:pt x="59" y="39"/>
                </a:lnTo>
                <a:lnTo>
                  <a:pt x="59" y="33"/>
                </a:lnTo>
                <a:lnTo>
                  <a:pt x="74" y="38"/>
                </a:lnTo>
                <a:lnTo>
                  <a:pt x="76" y="38"/>
                </a:lnTo>
                <a:lnTo>
                  <a:pt x="77" y="37"/>
                </a:lnTo>
                <a:lnTo>
                  <a:pt x="79" y="35"/>
                </a:lnTo>
                <a:lnTo>
                  <a:pt x="79" y="34"/>
                </a:lnTo>
                <a:lnTo>
                  <a:pt x="79" y="14"/>
                </a:lnTo>
                <a:lnTo>
                  <a:pt x="79" y="13"/>
                </a:lnTo>
                <a:lnTo>
                  <a:pt x="77" y="12"/>
                </a:lnTo>
                <a:lnTo>
                  <a:pt x="76" y="11"/>
                </a:lnTo>
                <a:lnTo>
                  <a:pt x="74" y="1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8" name="Freeform 325">
            <a:extLst>
              <a:ext uri="{FF2B5EF4-FFF2-40B4-BE49-F238E27FC236}">
                <a16:creationId xmlns:a16="http://schemas.microsoft.com/office/drawing/2014/main" id="{F535F17D-B0D3-4D82-BD78-495D1F9CD2EE}"/>
              </a:ext>
            </a:extLst>
          </p:cNvPr>
          <p:cNvSpPr>
            <a:spLocks/>
          </p:cNvSpPr>
          <p:nvPr/>
        </p:nvSpPr>
        <p:spPr bwMode="auto">
          <a:xfrm>
            <a:off x="7653867" y="1236134"/>
            <a:ext cx="78317" cy="78317"/>
          </a:xfrm>
          <a:custGeom>
            <a:avLst/>
            <a:gdLst>
              <a:gd name="T0" fmla="*/ 58971 w 39"/>
              <a:gd name="T1" fmla="*/ 29486 h 40"/>
              <a:gd name="T2" fmla="*/ 58971 w 39"/>
              <a:gd name="T3" fmla="*/ 29486 h 40"/>
              <a:gd name="T4" fmla="*/ 58971 w 39"/>
              <a:gd name="T5" fmla="*/ 23588 h 40"/>
              <a:gd name="T6" fmla="*/ 57459 w 39"/>
              <a:gd name="T7" fmla="*/ 17691 h 40"/>
              <a:gd name="T8" fmla="*/ 49899 w 39"/>
              <a:gd name="T9" fmla="*/ 8846 h 40"/>
              <a:gd name="T10" fmla="*/ 40826 w 39"/>
              <a:gd name="T11" fmla="*/ 1474 h 40"/>
              <a:gd name="T12" fmla="*/ 34778 w 39"/>
              <a:gd name="T13" fmla="*/ 0 h 40"/>
              <a:gd name="T14" fmla="*/ 30242 w 39"/>
              <a:gd name="T15" fmla="*/ 0 h 40"/>
              <a:gd name="T16" fmla="*/ 30242 w 39"/>
              <a:gd name="T17" fmla="*/ 0 h 40"/>
              <a:gd name="T18" fmla="*/ 24193 w 39"/>
              <a:gd name="T19" fmla="*/ 0 h 40"/>
              <a:gd name="T20" fmla="*/ 18145 w 39"/>
              <a:gd name="T21" fmla="*/ 1474 h 40"/>
              <a:gd name="T22" fmla="*/ 9072 w 39"/>
              <a:gd name="T23" fmla="*/ 8846 h 40"/>
              <a:gd name="T24" fmla="*/ 1512 w 39"/>
              <a:gd name="T25" fmla="*/ 17691 h 40"/>
              <a:gd name="T26" fmla="*/ 0 w 39"/>
              <a:gd name="T27" fmla="*/ 23588 h 40"/>
              <a:gd name="T28" fmla="*/ 0 w 39"/>
              <a:gd name="T29" fmla="*/ 29486 h 40"/>
              <a:gd name="T30" fmla="*/ 0 w 39"/>
              <a:gd name="T31" fmla="*/ 29486 h 40"/>
              <a:gd name="T32" fmla="*/ 0 w 39"/>
              <a:gd name="T33" fmla="*/ 35383 h 40"/>
              <a:gd name="T34" fmla="*/ 1512 w 39"/>
              <a:gd name="T35" fmla="*/ 39805 h 40"/>
              <a:gd name="T36" fmla="*/ 9072 w 39"/>
              <a:gd name="T37" fmla="*/ 48651 h 40"/>
              <a:gd name="T38" fmla="*/ 18145 w 39"/>
              <a:gd name="T39" fmla="*/ 56022 h 40"/>
              <a:gd name="T40" fmla="*/ 24193 w 39"/>
              <a:gd name="T41" fmla="*/ 58971 h 40"/>
              <a:gd name="T42" fmla="*/ 30242 w 39"/>
              <a:gd name="T43" fmla="*/ 58971 h 40"/>
              <a:gd name="T44" fmla="*/ 30242 w 39"/>
              <a:gd name="T45" fmla="*/ 58971 h 40"/>
              <a:gd name="T46" fmla="*/ 34778 w 39"/>
              <a:gd name="T47" fmla="*/ 58971 h 40"/>
              <a:gd name="T48" fmla="*/ 40826 w 39"/>
              <a:gd name="T49" fmla="*/ 56022 h 40"/>
              <a:gd name="T50" fmla="*/ 49899 w 39"/>
              <a:gd name="T51" fmla="*/ 48651 h 40"/>
              <a:gd name="T52" fmla="*/ 57459 w 39"/>
              <a:gd name="T53" fmla="*/ 39805 h 40"/>
              <a:gd name="T54" fmla="*/ 58971 w 39"/>
              <a:gd name="T55" fmla="*/ 35383 h 40"/>
              <a:gd name="T56" fmla="*/ 58971 w 39"/>
              <a:gd name="T57" fmla="*/ 29486 h 40"/>
              <a:gd name="T58" fmla="*/ 58971 w 39"/>
              <a:gd name="T59" fmla="*/ 29486 h 4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9" h="40">
                <a:moveTo>
                  <a:pt x="39" y="20"/>
                </a:moveTo>
                <a:lnTo>
                  <a:pt x="39" y="20"/>
                </a:lnTo>
                <a:lnTo>
                  <a:pt x="39" y="16"/>
                </a:lnTo>
                <a:lnTo>
                  <a:pt x="38" y="12"/>
                </a:lnTo>
                <a:lnTo>
                  <a:pt x="33" y="6"/>
                </a:lnTo>
                <a:lnTo>
                  <a:pt x="27" y="1"/>
                </a:lnTo>
                <a:lnTo>
                  <a:pt x="23" y="0"/>
                </a:lnTo>
                <a:lnTo>
                  <a:pt x="20" y="0"/>
                </a:lnTo>
                <a:lnTo>
                  <a:pt x="16" y="0"/>
                </a:lnTo>
                <a:lnTo>
                  <a:pt x="12" y="1"/>
                </a:lnTo>
                <a:lnTo>
                  <a:pt x="6" y="6"/>
                </a:lnTo>
                <a:lnTo>
                  <a:pt x="1" y="12"/>
                </a:lnTo>
                <a:lnTo>
                  <a:pt x="0" y="16"/>
                </a:lnTo>
                <a:lnTo>
                  <a:pt x="0" y="20"/>
                </a:lnTo>
                <a:lnTo>
                  <a:pt x="0" y="24"/>
                </a:lnTo>
                <a:lnTo>
                  <a:pt x="1" y="27"/>
                </a:lnTo>
                <a:lnTo>
                  <a:pt x="6" y="33"/>
                </a:lnTo>
                <a:lnTo>
                  <a:pt x="12" y="38"/>
                </a:lnTo>
                <a:lnTo>
                  <a:pt x="16" y="40"/>
                </a:lnTo>
                <a:lnTo>
                  <a:pt x="20" y="40"/>
                </a:lnTo>
                <a:lnTo>
                  <a:pt x="23" y="40"/>
                </a:lnTo>
                <a:lnTo>
                  <a:pt x="27" y="38"/>
                </a:lnTo>
                <a:lnTo>
                  <a:pt x="33" y="33"/>
                </a:lnTo>
                <a:lnTo>
                  <a:pt x="38" y="27"/>
                </a:lnTo>
                <a:lnTo>
                  <a:pt x="39" y="24"/>
                </a:lnTo>
                <a:lnTo>
                  <a:pt x="39" y="2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9" name="Freeform 326">
            <a:extLst>
              <a:ext uri="{FF2B5EF4-FFF2-40B4-BE49-F238E27FC236}">
                <a16:creationId xmlns:a16="http://schemas.microsoft.com/office/drawing/2014/main" id="{02BA4D69-C961-4A32-A762-120B028D7614}"/>
              </a:ext>
            </a:extLst>
          </p:cNvPr>
          <p:cNvSpPr>
            <a:spLocks/>
          </p:cNvSpPr>
          <p:nvPr/>
        </p:nvSpPr>
        <p:spPr bwMode="auto">
          <a:xfrm>
            <a:off x="7744885" y="1236134"/>
            <a:ext cx="78316" cy="78317"/>
          </a:xfrm>
          <a:custGeom>
            <a:avLst/>
            <a:gdLst>
              <a:gd name="T0" fmla="*/ 29486 w 40"/>
              <a:gd name="T1" fmla="*/ 58971 h 40"/>
              <a:gd name="T2" fmla="*/ 29486 w 40"/>
              <a:gd name="T3" fmla="*/ 58971 h 40"/>
              <a:gd name="T4" fmla="*/ 35383 w 40"/>
              <a:gd name="T5" fmla="*/ 58971 h 40"/>
              <a:gd name="T6" fmla="*/ 39805 w 40"/>
              <a:gd name="T7" fmla="*/ 56022 h 40"/>
              <a:gd name="T8" fmla="*/ 50125 w 40"/>
              <a:gd name="T9" fmla="*/ 48651 h 40"/>
              <a:gd name="T10" fmla="*/ 57497 w 40"/>
              <a:gd name="T11" fmla="*/ 39805 h 40"/>
              <a:gd name="T12" fmla="*/ 58971 w 40"/>
              <a:gd name="T13" fmla="*/ 35383 h 40"/>
              <a:gd name="T14" fmla="*/ 58971 w 40"/>
              <a:gd name="T15" fmla="*/ 29486 h 40"/>
              <a:gd name="T16" fmla="*/ 58971 w 40"/>
              <a:gd name="T17" fmla="*/ 29486 h 40"/>
              <a:gd name="T18" fmla="*/ 58971 w 40"/>
              <a:gd name="T19" fmla="*/ 23588 h 40"/>
              <a:gd name="T20" fmla="*/ 57497 w 40"/>
              <a:gd name="T21" fmla="*/ 17691 h 40"/>
              <a:gd name="T22" fmla="*/ 50125 w 40"/>
              <a:gd name="T23" fmla="*/ 8846 h 40"/>
              <a:gd name="T24" fmla="*/ 39805 w 40"/>
              <a:gd name="T25" fmla="*/ 1474 h 40"/>
              <a:gd name="T26" fmla="*/ 35383 w 40"/>
              <a:gd name="T27" fmla="*/ 0 h 40"/>
              <a:gd name="T28" fmla="*/ 29486 w 40"/>
              <a:gd name="T29" fmla="*/ 0 h 40"/>
              <a:gd name="T30" fmla="*/ 29486 w 40"/>
              <a:gd name="T31" fmla="*/ 0 h 40"/>
              <a:gd name="T32" fmla="*/ 23588 w 40"/>
              <a:gd name="T33" fmla="*/ 0 h 40"/>
              <a:gd name="T34" fmla="*/ 19166 w 40"/>
              <a:gd name="T35" fmla="*/ 1474 h 40"/>
              <a:gd name="T36" fmla="*/ 10320 w 40"/>
              <a:gd name="T37" fmla="*/ 8846 h 40"/>
              <a:gd name="T38" fmla="*/ 2949 w 40"/>
              <a:gd name="T39" fmla="*/ 17691 h 40"/>
              <a:gd name="T40" fmla="*/ 0 w 40"/>
              <a:gd name="T41" fmla="*/ 23588 h 40"/>
              <a:gd name="T42" fmla="*/ 0 w 40"/>
              <a:gd name="T43" fmla="*/ 29486 h 40"/>
              <a:gd name="T44" fmla="*/ 0 w 40"/>
              <a:gd name="T45" fmla="*/ 29486 h 40"/>
              <a:gd name="T46" fmla="*/ 0 w 40"/>
              <a:gd name="T47" fmla="*/ 35383 h 40"/>
              <a:gd name="T48" fmla="*/ 2949 w 40"/>
              <a:gd name="T49" fmla="*/ 39805 h 40"/>
              <a:gd name="T50" fmla="*/ 10320 w 40"/>
              <a:gd name="T51" fmla="*/ 48651 h 40"/>
              <a:gd name="T52" fmla="*/ 19166 w 40"/>
              <a:gd name="T53" fmla="*/ 56022 h 40"/>
              <a:gd name="T54" fmla="*/ 23588 w 40"/>
              <a:gd name="T55" fmla="*/ 58971 h 40"/>
              <a:gd name="T56" fmla="*/ 29486 w 40"/>
              <a:gd name="T57" fmla="*/ 58971 h 40"/>
              <a:gd name="T58" fmla="*/ 29486 w 40"/>
              <a:gd name="T59" fmla="*/ 58971 h 4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0" h="40">
                <a:moveTo>
                  <a:pt x="20" y="40"/>
                </a:moveTo>
                <a:lnTo>
                  <a:pt x="20" y="40"/>
                </a:lnTo>
                <a:lnTo>
                  <a:pt x="24" y="40"/>
                </a:lnTo>
                <a:lnTo>
                  <a:pt x="27" y="38"/>
                </a:lnTo>
                <a:lnTo>
                  <a:pt x="34" y="33"/>
                </a:lnTo>
                <a:lnTo>
                  <a:pt x="39" y="27"/>
                </a:lnTo>
                <a:lnTo>
                  <a:pt x="40" y="24"/>
                </a:lnTo>
                <a:lnTo>
                  <a:pt x="40" y="20"/>
                </a:lnTo>
                <a:lnTo>
                  <a:pt x="40" y="16"/>
                </a:lnTo>
                <a:lnTo>
                  <a:pt x="39" y="12"/>
                </a:lnTo>
                <a:lnTo>
                  <a:pt x="34" y="6"/>
                </a:lnTo>
                <a:lnTo>
                  <a:pt x="27" y="1"/>
                </a:lnTo>
                <a:lnTo>
                  <a:pt x="24" y="0"/>
                </a:lnTo>
                <a:lnTo>
                  <a:pt x="20" y="0"/>
                </a:lnTo>
                <a:lnTo>
                  <a:pt x="16" y="0"/>
                </a:lnTo>
                <a:lnTo>
                  <a:pt x="13" y="1"/>
                </a:lnTo>
                <a:lnTo>
                  <a:pt x="7" y="6"/>
                </a:lnTo>
                <a:lnTo>
                  <a:pt x="2" y="12"/>
                </a:lnTo>
                <a:lnTo>
                  <a:pt x="0" y="16"/>
                </a:lnTo>
                <a:lnTo>
                  <a:pt x="0" y="20"/>
                </a:lnTo>
                <a:lnTo>
                  <a:pt x="0" y="24"/>
                </a:lnTo>
                <a:lnTo>
                  <a:pt x="2" y="27"/>
                </a:lnTo>
                <a:lnTo>
                  <a:pt x="7" y="33"/>
                </a:lnTo>
                <a:lnTo>
                  <a:pt x="13" y="38"/>
                </a:lnTo>
                <a:lnTo>
                  <a:pt x="16" y="40"/>
                </a:lnTo>
                <a:lnTo>
                  <a:pt x="20" y="4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0" name="Freeform 327">
            <a:extLst>
              <a:ext uri="{FF2B5EF4-FFF2-40B4-BE49-F238E27FC236}">
                <a16:creationId xmlns:a16="http://schemas.microsoft.com/office/drawing/2014/main" id="{41137536-A1F6-42F6-A416-4F3227E8FFE7}"/>
              </a:ext>
            </a:extLst>
          </p:cNvPr>
          <p:cNvSpPr>
            <a:spLocks/>
          </p:cNvSpPr>
          <p:nvPr/>
        </p:nvSpPr>
        <p:spPr bwMode="auto">
          <a:xfrm>
            <a:off x="10054167" y="1373717"/>
            <a:ext cx="175684" cy="48683"/>
          </a:xfrm>
          <a:custGeom>
            <a:avLst/>
            <a:gdLst>
              <a:gd name="T0" fmla="*/ 124160 w 89"/>
              <a:gd name="T1" fmla="*/ 0 h 25"/>
              <a:gd name="T2" fmla="*/ 7390 w 89"/>
              <a:gd name="T3" fmla="*/ 0 h 25"/>
              <a:gd name="T4" fmla="*/ 7390 w 89"/>
              <a:gd name="T5" fmla="*/ 0 h 25"/>
              <a:gd name="T6" fmla="*/ 2956 w 89"/>
              <a:gd name="T7" fmla="*/ 0 h 25"/>
              <a:gd name="T8" fmla="*/ 1478 w 89"/>
              <a:gd name="T9" fmla="*/ 1452 h 25"/>
              <a:gd name="T10" fmla="*/ 0 w 89"/>
              <a:gd name="T11" fmla="*/ 4355 h 25"/>
              <a:gd name="T12" fmla="*/ 0 w 89"/>
              <a:gd name="T13" fmla="*/ 7258 h 25"/>
              <a:gd name="T14" fmla="*/ 0 w 89"/>
              <a:gd name="T15" fmla="*/ 29032 h 25"/>
              <a:gd name="T16" fmla="*/ 0 w 89"/>
              <a:gd name="T17" fmla="*/ 29032 h 25"/>
              <a:gd name="T18" fmla="*/ 0 w 89"/>
              <a:gd name="T19" fmla="*/ 31935 h 25"/>
              <a:gd name="T20" fmla="*/ 1478 w 89"/>
              <a:gd name="T21" fmla="*/ 34838 h 25"/>
              <a:gd name="T22" fmla="*/ 2956 w 89"/>
              <a:gd name="T23" fmla="*/ 36290 h 25"/>
              <a:gd name="T24" fmla="*/ 7390 w 89"/>
              <a:gd name="T25" fmla="*/ 36290 h 25"/>
              <a:gd name="T26" fmla="*/ 124160 w 89"/>
              <a:gd name="T27" fmla="*/ 36290 h 25"/>
              <a:gd name="T28" fmla="*/ 124160 w 89"/>
              <a:gd name="T29" fmla="*/ 36290 h 25"/>
              <a:gd name="T30" fmla="*/ 127116 w 89"/>
              <a:gd name="T31" fmla="*/ 36290 h 25"/>
              <a:gd name="T32" fmla="*/ 128594 w 89"/>
              <a:gd name="T33" fmla="*/ 34838 h 25"/>
              <a:gd name="T34" fmla="*/ 131550 w 89"/>
              <a:gd name="T35" fmla="*/ 31935 h 25"/>
              <a:gd name="T36" fmla="*/ 131550 w 89"/>
              <a:gd name="T37" fmla="*/ 29032 h 25"/>
              <a:gd name="T38" fmla="*/ 131550 w 89"/>
              <a:gd name="T39" fmla="*/ 7258 h 25"/>
              <a:gd name="T40" fmla="*/ 131550 w 89"/>
              <a:gd name="T41" fmla="*/ 7258 h 25"/>
              <a:gd name="T42" fmla="*/ 131550 w 89"/>
              <a:gd name="T43" fmla="*/ 4355 h 25"/>
              <a:gd name="T44" fmla="*/ 128594 w 89"/>
              <a:gd name="T45" fmla="*/ 1452 h 25"/>
              <a:gd name="T46" fmla="*/ 127116 w 89"/>
              <a:gd name="T47" fmla="*/ 0 h 25"/>
              <a:gd name="T48" fmla="*/ 124160 w 89"/>
              <a:gd name="T49" fmla="*/ 0 h 25"/>
              <a:gd name="T50" fmla="*/ 124160 w 89"/>
              <a:gd name="T51" fmla="*/ 0 h 2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89" h="25">
                <a:moveTo>
                  <a:pt x="84" y="0"/>
                </a:moveTo>
                <a:lnTo>
                  <a:pt x="5" y="0"/>
                </a:lnTo>
                <a:lnTo>
                  <a:pt x="2" y="0"/>
                </a:lnTo>
                <a:lnTo>
                  <a:pt x="1" y="1"/>
                </a:lnTo>
                <a:lnTo>
                  <a:pt x="0" y="3"/>
                </a:lnTo>
                <a:lnTo>
                  <a:pt x="0" y="5"/>
                </a:lnTo>
                <a:lnTo>
                  <a:pt x="0" y="20"/>
                </a:lnTo>
                <a:lnTo>
                  <a:pt x="0" y="22"/>
                </a:lnTo>
                <a:lnTo>
                  <a:pt x="1" y="24"/>
                </a:lnTo>
                <a:lnTo>
                  <a:pt x="2" y="25"/>
                </a:lnTo>
                <a:lnTo>
                  <a:pt x="5" y="25"/>
                </a:lnTo>
                <a:lnTo>
                  <a:pt x="84" y="25"/>
                </a:lnTo>
                <a:lnTo>
                  <a:pt x="86" y="25"/>
                </a:lnTo>
                <a:lnTo>
                  <a:pt x="87" y="24"/>
                </a:lnTo>
                <a:lnTo>
                  <a:pt x="89" y="22"/>
                </a:lnTo>
                <a:lnTo>
                  <a:pt x="89" y="20"/>
                </a:lnTo>
                <a:lnTo>
                  <a:pt x="89" y="5"/>
                </a:lnTo>
                <a:lnTo>
                  <a:pt x="89" y="3"/>
                </a:lnTo>
                <a:lnTo>
                  <a:pt x="87" y="1"/>
                </a:lnTo>
                <a:lnTo>
                  <a:pt x="86" y="0"/>
                </a:lnTo>
                <a:lnTo>
                  <a:pt x="84"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1" name="Freeform 328">
            <a:extLst>
              <a:ext uri="{FF2B5EF4-FFF2-40B4-BE49-F238E27FC236}">
                <a16:creationId xmlns:a16="http://schemas.microsoft.com/office/drawing/2014/main" id="{811BFEB3-A190-4DD3-9761-BEC3A7AC9DE7}"/>
              </a:ext>
            </a:extLst>
          </p:cNvPr>
          <p:cNvSpPr>
            <a:spLocks/>
          </p:cNvSpPr>
          <p:nvPr/>
        </p:nvSpPr>
        <p:spPr bwMode="auto">
          <a:xfrm>
            <a:off x="10054167" y="1242484"/>
            <a:ext cx="169333" cy="107949"/>
          </a:xfrm>
          <a:custGeom>
            <a:avLst/>
            <a:gdLst>
              <a:gd name="T0" fmla="*/ 4536 w 84"/>
              <a:gd name="T1" fmla="*/ 81652 h 56"/>
              <a:gd name="T2" fmla="*/ 123990 w 84"/>
              <a:gd name="T3" fmla="*/ 81652 h 56"/>
              <a:gd name="T4" fmla="*/ 123990 w 84"/>
              <a:gd name="T5" fmla="*/ 81652 h 56"/>
              <a:gd name="T6" fmla="*/ 125502 w 84"/>
              <a:gd name="T7" fmla="*/ 81652 h 56"/>
              <a:gd name="T8" fmla="*/ 127014 w 84"/>
              <a:gd name="T9" fmla="*/ 80194 h 56"/>
              <a:gd name="T10" fmla="*/ 127014 w 84"/>
              <a:gd name="T11" fmla="*/ 78736 h 56"/>
              <a:gd name="T12" fmla="*/ 127014 w 84"/>
              <a:gd name="T13" fmla="*/ 77278 h 56"/>
              <a:gd name="T14" fmla="*/ 68043 w 84"/>
              <a:gd name="T15" fmla="*/ 1458 h 56"/>
              <a:gd name="T16" fmla="*/ 68043 w 84"/>
              <a:gd name="T17" fmla="*/ 1458 h 56"/>
              <a:gd name="T18" fmla="*/ 65019 w 84"/>
              <a:gd name="T19" fmla="*/ 0 h 56"/>
              <a:gd name="T20" fmla="*/ 63507 w 84"/>
              <a:gd name="T21" fmla="*/ 0 h 56"/>
              <a:gd name="T22" fmla="*/ 61995 w 84"/>
              <a:gd name="T23" fmla="*/ 0 h 56"/>
              <a:gd name="T24" fmla="*/ 60483 w 84"/>
              <a:gd name="T25" fmla="*/ 1458 h 56"/>
              <a:gd name="T26" fmla="*/ 0 w 84"/>
              <a:gd name="T27" fmla="*/ 77278 h 56"/>
              <a:gd name="T28" fmla="*/ 0 w 84"/>
              <a:gd name="T29" fmla="*/ 77278 h 56"/>
              <a:gd name="T30" fmla="*/ 0 w 84"/>
              <a:gd name="T31" fmla="*/ 78736 h 56"/>
              <a:gd name="T32" fmla="*/ 0 w 84"/>
              <a:gd name="T33" fmla="*/ 80194 h 56"/>
              <a:gd name="T34" fmla="*/ 3024 w 84"/>
              <a:gd name="T35" fmla="*/ 81652 h 56"/>
              <a:gd name="T36" fmla="*/ 4536 w 84"/>
              <a:gd name="T37" fmla="*/ 81652 h 56"/>
              <a:gd name="T38" fmla="*/ 4536 w 84"/>
              <a:gd name="T39" fmla="*/ 81652 h 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4" h="56">
                <a:moveTo>
                  <a:pt x="3" y="56"/>
                </a:moveTo>
                <a:lnTo>
                  <a:pt x="82" y="56"/>
                </a:lnTo>
                <a:lnTo>
                  <a:pt x="83" y="56"/>
                </a:lnTo>
                <a:lnTo>
                  <a:pt x="84" y="55"/>
                </a:lnTo>
                <a:lnTo>
                  <a:pt x="84" y="54"/>
                </a:lnTo>
                <a:lnTo>
                  <a:pt x="84" y="53"/>
                </a:lnTo>
                <a:lnTo>
                  <a:pt x="45" y="1"/>
                </a:lnTo>
                <a:lnTo>
                  <a:pt x="43" y="0"/>
                </a:lnTo>
                <a:lnTo>
                  <a:pt x="42" y="0"/>
                </a:lnTo>
                <a:lnTo>
                  <a:pt x="41" y="0"/>
                </a:lnTo>
                <a:lnTo>
                  <a:pt x="40" y="1"/>
                </a:lnTo>
                <a:lnTo>
                  <a:pt x="0" y="53"/>
                </a:lnTo>
                <a:lnTo>
                  <a:pt x="0" y="54"/>
                </a:lnTo>
                <a:lnTo>
                  <a:pt x="0" y="55"/>
                </a:lnTo>
                <a:lnTo>
                  <a:pt x="2" y="56"/>
                </a:lnTo>
                <a:lnTo>
                  <a:pt x="3" y="5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2" name="Freeform 329">
            <a:extLst>
              <a:ext uri="{FF2B5EF4-FFF2-40B4-BE49-F238E27FC236}">
                <a16:creationId xmlns:a16="http://schemas.microsoft.com/office/drawing/2014/main" id="{6AC65006-C851-454E-A6D1-B2A4F8854F52}"/>
              </a:ext>
            </a:extLst>
          </p:cNvPr>
          <p:cNvSpPr>
            <a:spLocks/>
          </p:cNvSpPr>
          <p:nvPr/>
        </p:nvSpPr>
        <p:spPr bwMode="auto">
          <a:xfrm>
            <a:off x="9715501" y="1236134"/>
            <a:ext cx="48684" cy="175684"/>
          </a:xfrm>
          <a:custGeom>
            <a:avLst/>
            <a:gdLst>
              <a:gd name="T0" fmla="*/ 29032 w 25"/>
              <a:gd name="T1" fmla="*/ 0 h 89"/>
              <a:gd name="T2" fmla="*/ 7258 w 25"/>
              <a:gd name="T3" fmla="*/ 0 h 89"/>
              <a:gd name="T4" fmla="*/ 7258 w 25"/>
              <a:gd name="T5" fmla="*/ 0 h 89"/>
              <a:gd name="T6" fmla="*/ 4355 w 25"/>
              <a:gd name="T7" fmla="*/ 0 h 89"/>
              <a:gd name="T8" fmla="*/ 1452 w 25"/>
              <a:gd name="T9" fmla="*/ 1478 h 89"/>
              <a:gd name="T10" fmla="*/ 0 w 25"/>
              <a:gd name="T11" fmla="*/ 4434 h 89"/>
              <a:gd name="T12" fmla="*/ 0 w 25"/>
              <a:gd name="T13" fmla="*/ 7390 h 89"/>
              <a:gd name="T14" fmla="*/ 0 w 25"/>
              <a:gd name="T15" fmla="*/ 124160 h 89"/>
              <a:gd name="T16" fmla="*/ 0 w 25"/>
              <a:gd name="T17" fmla="*/ 124160 h 89"/>
              <a:gd name="T18" fmla="*/ 0 w 25"/>
              <a:gd name="T19" fmla="*/ 127116 h 89"/>
              <a:gd name="T20" fmla="*/ 1452 w 25"/>
              <a:gd name="T21" fmla="*/ 130072 h 89"/>
              <a:gd name="T22" fmla="*/ 4355 w 25"/>
              <a:gd name="T23" fmla="*/ 131550 h 89"/>
              <a:gd name="T24" fmla="*/ 7258 w 25"/>
              <a:gd name="T25" fmla="*/ 131550 h 89"/>
              <a:gd name="T26" fmla="*/ 29032 w 25"/>
              <a:gd name="T27" fmla="*/ 131550 h 89"/>
              <a:gd name="T28" fmla="*/ 29032 w 25"/>
              <a:gd name="T29" fmla="*/ 131550 h 89"/>
              <a:gd name="T30" fmla="*/ 31935 w 25"/>
              <a:gd name="T31" fmla="*/ 131550 h 89"/>
              <a:gd name="T32" fmla="*/ 34838 w 25"/>
              <a:gd name="T33" fmla="*/ 130072 h 89"/>
              <a:gd name="T34" fmla="*/ 36290 w 25"/>
              <a:gd name="T35" fmla="*/ 127116 h 89"/>
              <a:gd name="T36" fmla="*/ 36290 w 25"/>
              <a:gd name="T37" fmla="*/ 124160 h 89"/>
              <a:gd name="T38" fmla="*/ 36290 w 25"/>
              <a:gd name="T39" fmla="*/ 7390 h 89"/>
              <a:gd name="T40" fmla="*/ 36290 w 25"/>
              <a:gd name="T41" fmla="*/ 7390 h 89"/>
              <a:gd name="T42" fmla="*/ 36290 w 25"/>
              <a:gd name="T43" fmla="*/ 4434 h 89"/>
              <a:gd name="T44" fmla="*/ 34838 w 25"/>
              <a:gd name="T45" fmla="*/ 1478 h 89"/>
              <a:gd name="T46" fmla="*/ 31935 w 25"/>
              <a:gd name="T47" fmla="*/ 0 h 89"/>
              <a:gd name="T48" fmla="*/ 29032 w 25"/>
              <a:gd name="T49" fmla="*/ 0 h 89"/>
              <a:gd name="T50" fmla="*/ 29032 w 25"/>
              <a:gd name="T51" fmla="*/ 0 h 8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5" h="89">
                <a:moveTo>
                  <a:pt x="20" y="0"/>
                </a:moveTo>
                <a:lnTo>
                  <a:pt x="5" y="0"/>
                </a:lnTo>
                <a:lnTo>
                  <a:pt x="3" y="0"/>
                </a:lnTo>
                <a:lnTo>
                  <a:pt x="1" y="1"/>
                </a:lnTo>
                <a:lnTo>
                  <a:pt x="0" y="3"/>
                </a:lnTo>
                <a:lnTo>
                  <a:pt x="0" y="5"/>
                </a:lnTo>
                <a:lnTo>
                  <a:pt x="0" y="84"/>
                </a:lnTo>
                <a:lnTo>
                  <a:pt x="0" y="86"/>
                </a:lnTo>
                <a:lnTo>
                  <a:pt x="1" y="88"/>
                </a:lnTo>
                <a:lnTo>
                  <a:pt x="3" y="89"/>
                </a:lnTo>
                <a:lnTo>
                  <a:pt x="5" y="89"/>
                </a:lnTo>
                <a:lnTo>
                  <a:pt x="20" y="89"/>
                </a:lnTo>
                <a:lnTo>
                  <a:pt x="22" y="89"/>
                </a:lnTo>
                <a:lnTo>
                  <a:pt x="24" y="88"/>
                </a:lnTo>
                <a:lnTo>
                  <a:pt x="25" y="86"/>
                </a:lnTo>
                <a:lnTo>
                  <a:pt x="25" y="84"/>
                </a:lnTo>
                <a:lnTo>
                  <a:pt x="25" y="5"/>
                </a:lnTo>
                <a:lnTo>
                  <a:pt x="25" y="3"/>
                </a:lnTo>
                <a:lnTo>
                  <a:pt x="24" y="1"/>
                </a:lnTo>
                <a:lnTo>
                  <a:pt x="22" y="0"/>
                </a:lnTo>
                <a:lnTo>
                  <a:pt x="2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3" name="Freeform 330">
            <a:extLst>
              <a:ext uri="{FF2B5EF4-FFF2-40B4-BE49-F238E27FC236}">
                <a16:creationId xmlns:a16="http://schemas.microsoft.com/office/drawing/2014/main" id="{1EF781C4-3769-4BB4-B5EA-5F2EE285CDF0}"/>
              </a:ext>
            </a:extLst>
          </p:cNvPr>
          <p:cNvSpPr>
            <a:spLocks/>
          </p:cNvSpPr>
          <p:nvPr/>
        </p:nvSpPr>
        <p:spPr bwMode="auto">
          <a:xfrm>
            <a:off x="9575801" y="1242485"/>
            <a:ext cx="116417" cy="162983"/>
          </a:xfrm>
          <a:custGeom>
            <a:avLst/>
            <a:gdLst>
              <a:gd name="T0" fmla="*/ 6048 w 57"/>
              <a:gd name="T1" fmla="*/ 0 h 83"/>
              <a:gd name="T2" fmla="*/ 6048 w 57"/>
              <a:gd name="T3" fmla="*/ 0 h 83"/>
              <a:gd name="T4" fmla="*/ 3024 w 57"/>
              <a:gd name="T5" fmla="*/ 0 h 83"/>
              <a:gd name="T6" fmla="*/ 1512 w 57"/>
              <a:gd name="T7" fmla="*/ 0 h 83"/>
              <a:gd name="T8" fmla="*/ 0 w 57"/>
              <a:gd name="T9" fmla="*/ 1476 h 83"/>
              <a:gd name="T10" fmla="*/ 0 w 57"/>
              <a:gd name="T11" fmla="*/ 2951 h 83"/>
              <a:gd name="T12" fmla="*/ 0 w 57"/>
              <a:gd name="T13" fmla="*/ 119528 h 83"/>
              <a:gd name="T14" fmla="*/ 0 w 57"/>
              <a:gd name="T15" fmla="*/ 119528 h 83"/>
              <a:gd name="T16" fmla="*/ 0 w 57"/>
              <a:gd name="T17" fmla="*/ 121003 h 83"/>
              <a:gd name="T18" fmla="*/ 1512 w 57"/>
              <a:gd name="T19" fmla="*/ 122479 h 83"/>
              <a:gd name="T20" fmla="*/ 3024 w 57"/>
              <a:gd name="T21" fmla="*/ 122479 h 83"/>
              <a:gd name="T22" fmla="*/ 6048 w 57"/>
              <a:gd name="T23" fmla="*/ 122479 h 83"/>
              <a:gd name="T24" fmla="*/ 84677 w 57"/>
              <a:gd name="T25" fmla="*/ 64929 h 83"/>
              <a:gd name="T26" fmla="*/ 84677 w 57"/>
              <a:gd name="T27" fmla="*/ 64929 h 83"/>
              <a:gd name="T28" fmla="*/ 86189 w 57"/>
              <a:gd name="T29" fmla="*/ 63453 h 83"/>
              <a:gd name="T30" fmla="*/ 86189 w 57"/>
              <a:gd name="T31" fmla="*/ 61977 h 83"/>
              <a:gd name="T32" fmla="*/ 86189 w 57"/>
              <a:gd name="T33" fmla="*/ 59026 h 83"/>
              <a:gd name="T34" fmla="*/ 84677 w 57"/>
              <a:gd name="T35" fmla="*/ 57550 h 83"/>
              <a:gd name="T36" fmla="*/ 6048 w 57"/>
              <a:gd name="T37" fmla="*/ 0 h 8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7" h="83">
                <a:moveTo>
                  <a:pt x="4" y="0"/>
                </a:moveTo>
                <a:lnTo>
                  <a:pt x="4" y="0"/>
                </a:lnTo>
                <a:lnTo>
                  <a:pt x="2" y="0"/>
                </a:lnTo>
                <a:lnTo>
                  <a:pt x="1" y="0"/>
                </a:lnTo>
                <a:lnTo>
                  <a:pt x="0" y="1"/>
                </a:lnTo>
                <a:lnTo>
                  <a:pt x="0" y="2"/>
                </a:lnTo>
                <a:lnTo>
                  <a:pt x="0" y="81"/>
                </a:lnTo>
                <a:lnTo>
                  <a:pt x="0" y="82"/>
                </a:lnTo>
                <a:lnTo>
                  <a:pt x="1" y="83"/>
                </a:lnTo>
                <a:lnTo>
                  <a:pt x="2" y="83"/>
                </a:lnTo>
                <a:lnTo>
                  <a:pt x="4" y="83"/>
                </a:lnTo>
                <a:lnTo>
                  <a:pt x="56" y="44"/>
                </a:lnTo>
                <a:lnTo>
                  <a:pt x="57" y="43"/>
                </a:lnTo>
                <a:lnTo>
                  <a:pt x="57" y="42"/>
                </a:lnTo>
                <a:lnTo>
                  <a:pt x="57" y="40"/>
                </a:lnTo>
                <a:lnTo>
                  <a:pt x="56" y="39"/>
                </a:lnTo>
                <a:lnTo>
                  <a:pt x="4"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4" name="Freeform 331">
            <a:extLst>
              <a:ext uri="{FF2B5EF4-FFF2-40B4-BE49-F238E27FC236}">
                <a16:creationId xmlns:a16="http://schemas.microsoft.com/office/drawing/2014/main" id="{258B701F-6F46-48F0-91F1-372B82EBFB76}"/>
              </a:ext>
            </a:extLst>
          </p:cNvPr>
          <p:cNvSpPr>
            <a:spLocks/>
          </p:cNvSpPr>
          <p:nvPr/>
        </p:nvSpPr>
        <p:spPr bwMode="auto">
          <a:xfrm>
            <a:off x="9086851" y="1236134"/>
            <a:ext cx="48683" cy="175684"/>
          </a:xfrm>
          <a:custGeom>
            <a:avLst/>
            <a:gdLst>
              <a:gd name="T0" fmla="*/ 29032 w 25"/>
              <a:gd name="T1" fmla="*/ 0 h 89"/>
              <a:gd name="T2" fmla="*/ 7258 w 25"/>
              <a:gd name="T3" fmla="*/ 0 h 89"/>
              <a:gd name="T4" fmla="*/ 7258 w 25"/>
              <a:gd name="T5" fmla="*/ 0 h 89"/>
              <a:gd name="T6" fmla="*/ 4355 w 25"/>
              <a:gd name="T7" fmla="*/ 0 h 89"/>
              <a:gd name="T8" fmla="*/ 2903 w 25"/>
              <a:gd name="T9" fmla="*/ 1478 h 89"/>
              <a:gd name="T10" fmla="*/ 0 w 25"/>
              <a:gd name="T11" fmla="*/ 4434 h 89"/>
              <a:gd name="T12" fmla="*/ 0 w 25"/>
              <a:gd name="T13" fmla="*/ 7390 h 89"/>
              <a:gd name="T14" fmla="*/ 0 w 25"/>
              <a:gd name="T15" fmla="*/ 124160 h 89"/>
              <a:gd name="T16" fmla="*/ 0 w 25"/>
              <a:gd name="T17" fmla="*/ 124160 h 89"/>
              <a:gd name="T18" fmla="*/ 0 w 25"/>
              <a:gd name="T19" fmla="*/ 127116 h 89"/>
              <a:gd name="T20" fmla="*/ 2903 w 25"/>
              <a:gd name="T21" fmla="*/ 130072 h 89"/>
              <a:gd name="T22" fmla="*/ 4355 w 25"/>
              <a:gd name="T23" fmla="*/ 131550 h 89"/>
              <a:gd name="T24" fmla="*/ 7258 w 25"/>
              <a:gd name="T25" fmla="*/ 131550 h 89"/>
              <a:gd name="T26" fmla="*/ 29032 w 25"/>
              <a:gd name="T27" fmla="*/ 131550 h 89"/>
              <a:gd name="T28" fmla="*/ 29032 w 25"/>
              <a:gd name="T29" fmla="*/ 131550 h 89"/>
              <a:gd name="T30" fmla="*/ 33387 w 25"/>
              <a:gd name="T31" fmla="*/ 131550 h 89"/>
              <a:gd name="T32" fmla="*/ 34838 w 25"/>
              <a:gd name="T33" fmla="*/ 130072 h 89"/>
              <a:gd name="T34" fmla="*/ 36290 w 25"/>
              <a:gd name="T35" fmla="*/ 127116 h 89"/>
              <a:gd name="T36" fmla="*/ 36290 w 25"/>
              <a:gd name="T37" fmla="*/ 124160 h 89"/>
              <a:gd name="T38" fmla="*/ 36290 w 25"/>
              <a:gd name="T39" fmla="*/ 7390 h 89"/>
              <a:gd name="T40" fmla="*/ 36290 w 25"/>
              <a:gd name="T41" fmla="*/ 7390 h 89"/>
              <a:gd name="T42" fmla="*/ 36290 w 25"/>
              <a:gd name="T43" fmla="*/ 4434 h 89"/>
              <a:gd name="T44" fmla="*/ 34838 w 25"/>
              <a:gd name="T45" fmla="*/ 1478 h 89"/>
              <a:gd name="T46" fmla="*/ 33387 w 25"/>
              <a:gd name="T47" fmla="*/ 0 h 89"/>
              <a:gd name="T48" fmla="*/ 29032 w 25"/>
              <a:gd name="T49" fmla="*/ 0 h 89"/>
              <a:gd name="T50" fmla="*/ 29032 w 25"/>
              <a:gd name="T51" fmla="*/ 0 h 8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5" h="89">
                <a:moveTo>
                  <a:pt x="20" y="0"/>
                </a:moveTo>
                <a:lnTo>
                  <a:pt x="5" y="0"/>
                </a:lnTo>
                <a:lnTo>
                  <a:pt x="3" y="0"/>
                </a:lnTo>
                <a:lnTo>
                  <a:pt x="2" y="1"/>
                </a:lnTo>
                <a:lnTo>
                  <a:pt x="0" y="3"/>
                </a:lnTo>
                <a:lnTo>
                  <a:pt x="0" y="5"/>
                </a:lnTo>
                <a:lnTo>
                  <a:pt x="0" y="84"/>
                </a:lnTo>
                <a:lnTo>
                  <a:pt x="0" y="86"/>
                </a:lnTo>
                <a:lnTo>
                  <a:pt x="2" y="88"/>
                </a:lnTo>
                <a:lnTo>
                  <a:pt x="3" y="89"/>
                </a:lnTo>
                <a:lnTo>
                  <a:pt x="5" y="89"/>
                </a:lnTo>
                <a:lnTo>
                  <a:pt x="20" y="89"/>
                </a:lnTo>
                <a:lnTo>
                  <a:pt x="23" y="89"/>
                </a:lnTo>
                <a:lnTo>
                  <a:pt x="24" y="88"/>
                </a:lnTo>
                <a:lnTo>
                  <a:pt x="25" y="86"/>
                </a:lnTo>
                <a:lnTo>
                  <a:pt x="25" y="84"/>
                </a:lnTo>
                <a:lnTo>
                  <a:pt x="25" y="5"/>
                </a:lnTo>
                <a:lnTo>
                  <a:pt x="25" y="3"/>
                </a:lnTo>
                <a:lnTo>
                  <a:pt x="24" y="1"/>
                </a:lnTo>
                <a:lnTo>
                  <a:pt x="23" y="0"/>
                </a:lnTo>
                <a:lnTo>
                  <a:pt x="2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5" name="Freeform 332">
            <a:extLst>
              <a:ext uri="{FF2B5EF4-FFF2-40B4-BE49-F238E27FC236}">
                <a16:creationId xmlns:a16="http://schemas.microsoft.com/office/drawing/2014/main" id="{D4B35291-4C0B-40FD-91D3-8A1197DF6C7E}"/>
              </a:ext>
            </a:extLst>
          </p:cNvPr>
          <p:cNvSpPr>
            <a:spLocks/>
          </p:cNvSpPr>
          <p:nvPr/>
        </p:nvSpPr>
        <p:spPr bwMode="auto">
          <a:xfrm>
            <a:off x="9158817" y="1242485"/>
            <a:ext cx="116416" cy="162983"/>
          </a:xfrm>
          <a:custGeom>
            <a:avLst/>
            <a:gdLst>
              <a:gd name="T0" fmla="*/ 80141 w 57"/>
              <a:gd name="T1" fmla="*/ 0 h 83"/>
              <a:gd name="T2" fmla="*/ 3024 w 57"/>
              <a:gd name="T3" fmla="*/ 57550 h 83"/>
              <a:gd name="T4" fmla="*/ 3024 w 57"/>
              <a:gd name="T5" fmla="*/ 57550 h 83"/>
              <a:gd name="T6" fmla="*/ 0 w 57"/>
              <a:gd name="T7" fmla="*/ 59026 h 83"/>
              <a:gd name="T8" fmla="*/ 0 w 57"/>
              <a:gd name="T9" fmla="*/ 61977 h 83"/>
              <a:gd name="T10" fmla="*/ 0 w 57"/>
              <a:gd name="T11" fmla="*/ 63453 h 83"/>
              <a:gd name="T12" fmla="*/ 3024 w 57"/>
              <a:gd name="T13" fmla="*/ 64929 h 83"/>
              <a:gd name="T14" fmla="*/ 80141 w 57"/>
              <a:gd name="T15" fmla="*/ 122479 h 83"/>
              <a:gd name="T16" fmla="*/ 80141 w 57"/>
              <a:gd name="T17" fmla="*/ 122479 h 83"/>
              <a:gd name="T18" fmla="*/ 83165 w 57"/>
              <a:gd name="T19" fmla="*/ 122479 h 83"/>
              <a:gd name="T20" fmla="*/ 84677 w 57"/>
              <a:gd name="T21" fmla="*/ 122479 h 83"/>
              <a:gd name="T22" fmla="*/ 86189 w 57"/>
              <a:gd name="T23" fmla="*/ 121003 h 83"/>
              <a:gd name="T24" fmla="*/ 86189 w 57"/>
              <a:gd name="T25" fmla="*/ 119528 h 83"/>
              <a:gd name="T26" fmla="*/ 86189 w 57"/>
              <a:gd name="T27" fmla="*/ 2951 h 83"/>
              <a:gd name="T28" fmla="*/ 86189 w 57"/>
              <a:gd name="T29" fmla="*/ 2951 h 83"/>
              <a:gd name="T30" fmla="*/ 86189 w 57"/>
              <a:gd name="T31" fmla="*/ 1476 h 83"/>
              <a:gd name="T32" fmla="*/ 84677 w 57"/>
              <a:gd name="T33" fmla="*/ 0 h 83"/>
              <a:gd name="T34" fmla="*/ 83165 w 57"/>
              <a:gd name="T35" fmla="*/ 0 h 83"/>
              <a:gd name="T36" fmla="*/ 80141 w 57"/>
              <a:gd name="T37" fmla="*/ 0 h 83"/>
              <a:gd name="T38" fmla="*/ 80141 w 57"/>
              <a:gd name="T39" fmla="*/ 0 h 8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7" h="83">
                <a:moveTo>
                  <a:pt x="53" y="0"/>
                </a:moveTo>
                <a:lnTo>
                  <a:pt x="2" y="39"/>
                </a:lnTo>
                <a:lnTo>
                  <a:pt x="0" y="40"/>
                </a:lnTo>
                <a:lnTo>
                  <a:pt x="0" y="42"/>
                </a:lnTo>
                <a:lnTo>
                  <a:pt x="0" y="43"/>
                </a:lnTo>
                <a:lnTo>
                  <a:pt x="2" y="44"/>
                </a:lnTo>
                <a:lnTo>
                  <a:pt x="53" y="83"/>
                </a:lnTo>
                <a:lnTo>
                  <a:pt x="55" y="83"/>
                </a:lnTo>
                <a:lnTo>
                  <a:pt x="56" y="83"/>
                </a:lnTo>
                <a:lnTo>
                  <a:pt x="57" y="82"/>
                </a:lnTo>
                <a:lnTo>
                  <a:pt x="57" y="81"/>
                </a:lnTo>
                <a:lnTo>
                  <a:pt x="57" y="2"/>
                </a:lnTo>
                <a:lnTo>
                  <a:pt x="57" y="1"/>
                </a:lnTo>
                <a:lnTo>
                  <a:pt x="56" y="0"/>
                </a:lnTo>
                <a:lnTo>
                  <a:pt x="55" y="0"/>
                </a:lnTo>
                <a:lnTo>
                  <a:pt x="53"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6" name="Freeform 333">
            <a:extLst>
              <a:ext uri="{FF2B5EF4-FFF2-40B4-BE49-F238E27FC236}">
                <a16:creationId xmlns:a16="http://schemas.microsoft.com/office/drawing/2014/main" id="{46410A85-46A4-4948-8C2E-E6FCEB6BBC6B}"/>
              </a:ext>
            </a:extLst>
          </p:cNvPr>
          <p:cNvSpPr>
            <a:spLocks/>
          </p:cNvSpPr>
          <p:nvPr/>
        </p:nvSpPr>
        <p:spPr bwMode="auto">
          <a:xfrm>
            <a:off x="8614834" y="1242485"/>
            <a:ext cx="114300" cy="162983"/>
          </a:xfrm>
          <a:custGeom>
            <a:avLst/>
            <a:gdLst>
              <a:gd name="T0" fmla="*/ 86189 w 57"/>
              <a:gd name="T1" fmla="*/ 23610 h 83"/>
              <a:gd name="T2" fmla="*/ 86189 w 57"/>
              <a:gd name="T3" fmla="*/ 2951 h 83"/>
              <a:gd name="T4" fmla="*/ 86189 w 57"/>
              <a:gd name="T5" fmla="*/ 2951 h 83"/>
              <a:gd name="T6" fmla="*/ 86189 w 57"/>
              <a:gd name="T7" fmla="*/ 1476 h 83"/>
              <a:gd name="T8" fmla="*/ 83165 w 57"/>
              <a:gd name="T9" fmla="*/ 0 h 83"/>
              <a:gd name="T10" fmla="*/ 81653 w 57"/>
              <a:gd name="T11" fmla="*/ 0 h 83"/>
              <a:gd name="T12" fmla="*/ 80141 w 57"/>
              <a:gd name="T13" fmla="*/ 0 h 83"/>
              <a:gd name="T14" fmla="*/ 1512 w 57"/>
              <a:gd name="T15" fmla="*/ 57550 h 83"/>
              <a:gd name="T16" fmla="*/ 1512 w 57"/>
              <a:gd name="T17" fmla="*/ 57550 h 83"/>
              <a:gd name="T18" fmla="*/ 0 w 57"/>
              <a:gd name="T19" fmla="*/ 59026 h 83"/>
              <a:gd name="T20" fmla="*/ 0 w 57"/>
              <a:gd name="T21" fmla="*/ 61977 h 83"/>
              <a:gd name="T22" fmla="*/ 0 w 57"/>
              <a:gd name="T23" fmla="*/ 63453 h 83"/>
              <a:gd name="T24" fmla="*/ 1512 w 57"/>
              <a:gd name="T25" fmla="*/ 64929 h 83"/>
              <a:gd name="T26" fmla="*/ 80141 w 57"/>
              <a:gd name="T27" fmla="*/ 122479 h 83"/>
              <a:gd name="T28" fmla="*/ 80141 w 57"/>
              <a:gd name="T29" fmla="*/ 122479 h 83"/>
              <a:gd name="T30" fmla="*/ 81653 w 57"/>
              <a:gd name="T31" fmla="*/ 122479 h 83"/>
              <a:gd name="T32" fmla="*/ 83165 w 57"/>
              <a:gd name="T33" fmla="*/ 122479 h 83"/>
              <a:gd name="T34" fmla="*/ 86189 w 57"/>
              <a:gd name="T35" fmla="*/ 121003 h 83"/>
              <a:gd name="T36" fmla="*/ 86189 w 57"/>
              <a:gd name="T37" fmla="*/ 119528 h 83"/>
              <a:gd name="T38" fmla="*/ 86189 w 57"/>
              <a:gd name="T39" fmla="*/ 98869 h 83"/>
              <a:gd name="T40" fmla="*/ 33266 w 57"/>
              <a:gd name="T41" fmla="*/ 61977 h 83"/>
              <a:gd name="T42" fmla="*/ 86189 w 57"/>
              <a:gd name="T43" fmla="*/ 23610 h 8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7" h="83">
                <a:moveTo>
                  <a:pt x="57" y="16"/>
                </a:moveTo>
                <a:lnTo>
                  <a:pt x="57" y="2"/>
                </a:lnTo>
                <a:lnTo>
                  <a:pt x="57" y="1"/>
                </a:lnTo>
                <a:lnTo>
                  <a:pt x="55" y="0"/>
                </a:lnTo>
                <a:lnTo>
                  <a:pt x="54" y="0"/>
                </a:lnTo>
                <a:lnTo>
                  <a:pt x="53" y="0"/>
                </a:lnTo>
                <a:lnTo>
                  <a:pt x="1" y="39"/>
                </a:lnTo>
                <a:lnTo>
                  <a:pt x="0" y="40"/>
                </a:lnTo>
                <a:lnTo>
                  <a:pt x="0" y="42"/>
                </a:lnTo>
                <a:lnTo>
                  <a:pt x="0" y="43"/>
                </a:lnTo>
                <a:lnTo>
                  <a:pt x="1" y="44"/>
                </a:lnTo>
                <a:lnTo>
                  <a:pt x="53" y="83"/>
                </a:lnTo>
                <a:lnTo>
                  <a:pt x="54" y="83"/>
                </a:lnTo>
                <a:lnTo>
                  <a:pt x="55" y="83"/>
                </a:lnTo>
                <a:lnTo>
                  <a:pt x="57" y="82"/>
                </a:lnTo>
                <a:lnTo>
                  <a:pt x="57" y="81"/>
                </a:lnTo>
                <a:lnTo>
                  <a:pt x="57" y="67"/>
                </a:lnTo>
                <a:lnTo>
                  <a:pt x="22" y="42"/>
                </a:lnTo>
                <a:lnTo>
                  <a:pt x="57" y="1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7" name="Freeform 334">
            <a:extLst>
              <a:ext uri="{FF2B5EF4-FFF2-40B4-BE49-F238E27FC236}">
                <a16:creationId xmlns:a16="http://schemas.microsoft.com/office/drawing/2014/main" id="{04631877-D2DA-4D95-ABFE-75766FDCC75A}"/>
              </a:ext>
            </a:extLst>
          </p:cNvPr>
          <p:cNvSpPr>
            <a:spLocks/>
          </p:cNvSpPr>
          <p:nvPr/>
        </p:nvSpPr>
        <p:spPr bwMode="auto">
          <a:xfrm>
            <a:off x="8693151" y="1242485"/>
            <a:ext cx="114300" cy="162983"/>
          </a:xfrm>
          <a:custGeom>
            <a:avLst/>
            <a:gdLst>
              <a:gd name="T0" fmla="*/ 80141 w 57"/>
              <a:gd name="T1" fmla="*/ 0 h 83"/>
              <a:gd name="T2" fmla="*/ 3024 w 57"/>
              <a:gd name="T3" fmla="*/ 57550 h 83"/>
              <a:gd name="T4" fmla="*/ 3024 w 57"/>
              <a:gd name="T5" fmla="*/ 57550 h 83"/>
              <a:gd name="T6" fmla="*/ 0 w 57"/>
              <a:gd name="T7" fmla="*/ 59026 h 83"/>
              <a:gd name="T8" fmla="*/ 0 w 57"/>
              <a:gd name="T9" fmla="*/ 61977 h 83"/>
              <a:gd name="T10" fmla="*/ 0 w 57"/>
              <a:gd name="T11" fmla="*/ 63453 h 83"/>
              <a:gd name="T12" fmla="*/ 3024 w 57"/>
              <a:gd name="T13" fmla="*/ 64929 h 83"/>
              <a:gd name="T14" fmla="*/ 80141 w 57"/>
              <a:gd name="T15" fmla="*/ 122479 h 83"/>
              <a:gd name="T16" fmla="*/ 80141 w 57"/>
              <a:gd name="T17" fmla="*/ 122479 h 83"/>
              <a:gd name="T18" fmla="*/ 83165 w 57"/>
              <a:gd name="T19" fmla="*/ 122479 h 83"/>
              <a:gd name="T20" fmla="*/ 84677 w 57"/>
              <a:gd name="T21" fmla="*/ 122479 h 83"/>
              <a:gd name="T22" fmla="*/ 86189 w 57"/>
              <a:gd name="T23" fmla="*/ 121003 h 83"/>
              <a:gd name="T24" fmla="*/ 86189 w 57"/>
              <a:gd name="T25" fmla="*/ 119528 h 83"/>
              <a:gd name="T26" fmla="*/ 86189 w 57"/>
              <a:gd name="T27" fmla="*/ 2951 h 83"/>
              <a:gd name="T28" fmla="*/ 86189 w 57"/>
              <a:gd name="T29" fmla="*/ 2951 h 83"/>
              <a:gd name="T30" fmla="*/ 86189 w 57"/>
              <a:gd name="T31" fmla="*/ 1476 h 83"/>
              <a:gd name="T32" fmla="*/ 84677 w 57"/>
              <a:gd name="T33" fmla="*/ 0 h 83"/>
              <a:gd name="T34" fmla="*/ 83165 w 57"/>
              <a:gd name="T35" fmla="*/ 0 h 83"/>
              <a:gd name="T36" fmla="*/ 80141 w 57"/>
              <a:gd name="T37" fmla="*/ 0 h 83"/>
              <a:gd name="T38" fmla="*/ 80141 w 57"/>
              <a:gd name="T39" fmla="*/ 0 h 8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7" h="83">
                <a:moveTo>
                  <a:pt x="53" y="0"/>
                </a:moveTo>
                <a:lnTo>
                  <a:pt x="2" y="39"/>
                </a:lnTo>
                <a:lnTo>
                  <a:pt x="0" y="40"/>
                </a:lnTo>
                <a:lnTo>
                  <a:pt x="0" y="42"/>
                </a:lnTo>
                <a:lnTo>
                  <a:pt x="0" y="43"/>
                </a:lnTo>
                <a:lnTo>
                  <a:pt x="2" y="44"/>
                </a:lnTo>
                <a:lnTo>
                  <a:pt x="53" y="83"/>
                </a:lnTo>
                <a:lnTo>
                  <a:pt x="55" y="83"/>
                </a:lnTo>
                <a:lnTo>
                  <a:pt x="56" y="83"/>
                </a:lnTo>
                <a:lnTo>
                  <a:pt x="57" y="82"/>
                </a:lnTo>
                <a:lnTo>
                  <a:pt x="57" y="81"/>
                </a:lnTo>
                <a:lnTo>
                  <a:pt x="57" y="2"/>
                </a:lnTo>
                <a:lnTo>
                  <a:pt x="57" y="1"/>
                </a:lnTo>
                <a:lnTo>
                  <a:pt x="56" y="0"/>
                </a:lnTo>
                <a:lnTo>
                  <a:pt x="55" y="0"/>
                </a:lnTo>
                <a:lnTo>
                  <a:pt x="53"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8" name="Freeform 335">
            <a:extLst>
              <a:ext uri="{FF2B5EF4-FFF2-40B4-BE49-F238E27FC236}">
                <a16:creationId xmlns:a16="http://schemas.microsoft.com/office/drawing/2014/main" id="{B28F6FC3-06FF-42D3-8465-BEE0466C0130}"/>
              </a:ext>
            </a:extLst>
          </p:cNvPr>
          <p:cNvSpPr>
            <a:spLocks/>
          </p:cNvSpPr>
          <p:nvPr/>
        </p:nvSpPr>
        <p:spPr bwMode="auto">
          <a:xfrm>
            <a:off x="8210551" y="1242485"/>
            <a:ext cx="114300" cy="162983"/>
          </a:xfrm>
          <a:custGeom>
            <a:avLst/>
            <a:gdLst>
              <a:gd name="T0" fmla="*/ 84677 w 57"/>
              <a:gd name="T1" fmla="*/ 57550 h 83"/>
              <a:gd name="T2" fmla="*/ 6048 w 57"/>
              <a:gd name="T3" fmla="*/ 0 h 83"/>
              <a:gd name="T4" fmla="*/ 6048 w 57"/>
              <a:gd name="T5" fmla="*/ 0 h 83"/>
              <a:gd name="T6" fmla="*/ 4536 w 57"/>
              <a:gd name="T7" fmla="*/ 0 h 83"/>
              <a:gd name="T8" fmla="*/ 1512 w 57"/>
              <a:gd name="T9" fmla="*/ 0 h 83"/>
              <a:gd name="T10" fmla="*/ 0 w 57"/>
              <a:gd name="T11" fmla="*/ 1476 h 83"/>
              <a:gd name="T12" fmla="*/ 0 w 57"/>
              <a:gd name="T13" fmla="*/ 2951 h 83"/>
              <a:gd name="T14" fmla="*/ 0 w 57"/>
              <a:gd name="T15" fmla="*/ 23610 h 83"/>
              <a:gd name="T16" fmla="*/ 52923 w 57"/>
              <a:gd name="T17" fmla="*/ 61977 h 83"/>
              <a:gd name="T18" fmla="*/ 0 w 57"/>
              <a:gd name="T19" fmla="*/ 98869 h 83"/>
              <a:gd name="T20" fmla="*/ 0 w 57"/>
              <a:gd name="T21" fmla="*/ 119528 h 83"/>
              <a:gd name="T22" fmla="*/ 0 w 57"/>
              <a:gd name="T23" fmla="*/ 119528 h 83"/>
              <a:gd name="T24" fmla="*/ 0 w 57"/>
              <a:gd name="T25" fmla="*/ 121003 h 83"/>
              <a:gd name="T26" fmla="*/ 1512 w 57"/>
              <a:gd name="T27" fmla="*/ 122479 h 83"/>
              <a:gd name="T28" fmla="*/ 4536 w 57"/>
              <a:gd name="T29" fmla="*/ 122479 h 83"/>
              <a:gd name="T30" fmla="*/ 6048 w 57"/>
              <a:gd name="T31" fmla="*/ 122479 h 83"/>
              <a:gd name="T32" fmla="*/ 84677 w 57"/>
              <a:gd name="T33" fmla="*/ 64929 h 83"/>
              <a:gd name="T34" fmla="*/ 84677 w 57"/>
              <a:gd name="T35" fmla="*/ 64929 h 83"/>
              <a:gd name="T36" fmla="*/ 86189 w 57"/>
              <a:gd name="T37" fmla="*/ 63453 h 83"/>
              <a:gd name="T38" fmla="*/ 86189 w 57"/>
              <a:gd name="T39" fmla="*/ 61977 h 83"/>
              <a:gd name="T40" fmla="*/ 86189 w 57"/>
              <a:gd name="T41" fmla="*/ 59026 h 83"/>
              <a:gd name="T42" fmla="*/ 84677 w 57"/>
              <a:gd name="T43" fmla="*/ 57550 h 83"/>
              <a:gd name="T44" fmla="*/ 84677 w 57"/>
              <a:gd name="T45" fmla="*/ 57550 h 8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7" h="83">
                <a:moveTo>
                  <a:pt x="56" y="39"/>
                </a:moveTo>
                <a:lnTo>
                  <a:pt x="4" y="0"/>
                </a:lnTo>
                <a:lnTo>
                  <a:pt x="3" y="0"/>
                </a:lnTo>
                <a:lnTo>
                  <a:pt x="1" y="0"/>
                </a:lnTo>
                <a:lnTo>
                  <a:pt x="0" y="1"/>
                </a:lnTo>
                <a:lnTo>
                  <a:pt x="0" y="2"/>
                </a:lnTo>
                <a:lnTo>
                  <a:pt x="0" y="16"/>
                </a:lnTo>
                <a:lnTo>
                  <a:pt x="35" y="42"/>
                </a:lnTo>
                <a:lnTo>
                  <a:pt x="0" y="67"/>
                </a:lnTo>
                <a:lnTo>
                  <a:pt x="0" y="81"/>
                </a:lnTo>
                <a:lnTo>
                  <a:pt x="0" y="82"/>
                </a:lnTo>
                <a:lnTo>
                  <a:pt x="1" y="83"/>
                </a:lnTo>
                <a:lnTo>
                  <a:pt x="3" y="83"/>
                </a:lnTo>
                <a:lnTo>
                  <a:pt x="4" y="83"/>
                </a:lnTo>
                <a:lnTo>
                  <a:pt x="56" y="44"/>
                </a:lnTo>
                <a:lnTo>
                  <a:pt x="57" y="43"/>
                </a:lnTo>
                <a:lnTo>
                  <a:pt x="57" y="42"/>
                </a:lnTo>
                <a:lnTo>
                  <a:pt x="57" y="40"/>
                </a:lnTo>
                <a:lnTo>
                  <a:pt x="56" y="3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9" name="Freeform 336">
            <a:extLst>
              <a:ext uri="{FF2B5EF4-FFF2-40B4-BE49-F238E27FC236}">
                <a16:creationId xmlns:a16="http://schemas.microsoft.com/office/drawing/2014/main" id="{322D9205-6CA1-4781-9604-56E123A3B0EB}"/>
              </a:ext>
            </a:extLst>
          </p:cNvPr>
          <p:cNvSpPr>
            <a:spLocks/>
          </p:cNvSpPr>
          <p:nvPr/>
        </p:nvSpPr>
        <p:spPr bwMode="auto">
          <a:xfrm>
            <a:off x="8130117" y="1242485"/>
            <a:ext cx="116416" cy="162983"/>
          </a:xfrm>
          <a:custGeom>
            <a:avLst/>
            <a:gdLst>
              <a:gd name="T0" fmla="*/ 84650 w 56"/>
              <a:gd name="T1" fmla="*/ 57550 h 83"/>
              <a:gd name="T2" fmla="*/ 4617 w 56"/>
              <a:gd name="T3" fmla="*/ 0 h 83"/>
              <a:gd name="T4" fmla="*/ 4617 w 56"/>
              <a:gd name="T5" fmla="*/ 0 h 83"/>
              <a:gd name="T6" fmla="*/ 3078 w 56"/>
              <a:gd name="T7" fmla="*/ 0 h 83"/>
              <a:gd name="T8" fmla="*/ 1539 w 56"/>
              <a:gd name="T9" fmla="*/ 0 h 83"/>
              <a:gd name="T10" fmla="*/ 0 w 56"/>
              <a:gd name="T11" fmla="*/ 1476 h 83"/>
              <a:gd name="T12" fmla="*/ 0 w 56"/>
              <a:gd name="T13" fmla="*/ 2951 h 83"/>
              <a:gd name="T14" fmla="*/ 0 w 56"/>
              <a:gd name="T15" fmla="*/ 119528 h 83"/>
              <a:gd name="T16" fmla="*/ 0 w 56"/>
              <a:gd name="T17" fmla="*/ 119528 h 83"/>
              <a:gd name="T18" fmla="*/ 0 w 56"/>
              <a:gd name="T19" fmla="*/ 121003 h 83"/>
              <a:gd name="T20" fmla="*/ 1539 w 56"/>
              <a:gd name="T21" fmla="*/ 122479 h 83"/>
              <a:gd name="T22" fmla="*/ 3078 w 56"/>
              <a:gd name="T23" fmla="*/ 122479 h 83"/>
              <a:gd name="T24" fmla="*/ 4617 w 56"/>
              <a:gd name="T25" fmla="*/ 122479 h 83"/>
              <a:gd name="T26" fmla="*/ 84650 w 56"/>
              <a:gd name="T27" fmla="*/ 64929 h 83"/>
              <a:gd name="T28" fmla="*/ 84650 w 56"/>
              <a:gd name="T29" fmla="*/ 64929 h 83"/>
              <a:gd name="T30" fmla="*/ 86189 w 56"/>
              <a:gd name="T31" fmla="*/ 63453 h 83"/>
              <a:gd name="T32" fmla="*/ 86189 w 56"/>
              <a:gd name="T33" fmla="*/ 61977 h 83"/>
              <a:gd name="T34" fmla="*/ 86189 w 56"/>
              <a:gd name="T35" fmla="*/ 59026 h 83"/>
              <a:gd name="T36" fmla="*/ 84650 w 56"/>
              <a:gd name="T37" fmla="*/ 57550 h 83"/>
              <a:gd name="T38" fmla="*/ 84650 w 56"/>
              <a:gd name="T39" fmla="*/ 57550 h 8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6" h="83">
                <a:moveTo>
                  <a:pt x="55" y="39"/>
                </a:moveTo>
                <a:lnTo>
                  <a:pt x="3" y="0"/>
                </a:lnTo>
                <a:lnTo>
                  <a:pt x="2" y="0"/>
                </a:lnTo>
                <a:lnTo>
                  <a:pt x="1" y="0"/>
                </a:lnTo>
                <a:lnTo>
                  <a:pt x="0" y="1"/>
                </a:lnTo>
                <a:lnTo>
                  <a:pt x="0" y="2"/>
                </a:lnTo>
                <a:lnTo>
                  <a:pt x="0" y="81"/>
                </a:lnTo>
                <a:lnTo>
                  <a:pt x="0" y="82"/>
                </a:lnTo>
                <a:lnTo>
                  <a:pt x="1" y="83"/>
                </a:lnTo>
                <a:lnTo>
                  <a:pt x="2" y="83"/>
                </a:lnTo>
                <a:lnTo>
                  <a:pt x="3" y="83"/>
                </a:lnTo>
                <a:lnTo>
                  <a:pt x="55" y="44"/>
                </a:lnTo>
                <a:lnTo>
                  <a:pt x="56" y="43"/>
                </a:lnTo>
                <a:lnTo>
                  <a:pt x="56" y="42"/>
                </a:lnTo>
                <a:lnTo>
                  <a:pt x="56" y="40"/>
                </a:lnTo>
                <a:lnTo>
                  <a:pt x="55" y="3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0" name="Freeform 337">
            <a:extLst>
              <a:ext uri="{FF2B5EF4-FFF2-40B4-BE49-F238E27FC236}">
                <a16:creationId xmlns:a16="http://schemas.microsoft.com/office/drawing/2014/main" id="{7A581542-756F-4E8A-BD91-A1D7F65102EB}"/>
              </a:ext>
            </a:extLst>
          </p:cNvPr>
          <p:cNvSpPr>
            <a:spLocks/>
          </p:cNvSpPr>
          <p:nvPr/>
        </p:nvSpPr>
        <p:spPr bwMode="auto">
          <a:xfrm>
            <a:off x="10549467" y="1236134"/>
            <a:ext cx="48684" cy="175684"/>
          </a:xfrm>
          <a:custGeom>
            <a:avLst/>
            <a:gdLst>
              <a:gd name="T0" fmla="*/ 29032 w 25"/>
              <a:gd name="T1" fmla="*/ 0 h 89"/>
              <a:gd name="T2" fmla="*/ 7258 w 25"/>
              <a:gd name="T3" fmla="*/ 0 h 89"/>
              <a:gd name="T4" fmla="*/ 7258 w 25"/>
              <a:gd name="T5" fmla="*/ 0 h 89"/>
              <a:gd name="T6" fmla="*/ 4355 w 25"/>
              <a:gd name="T7" fmla="*/ 0 h 89"/>
              <a:gd name="T8" fmla="*/ 2903 w 25"/>
              <a:gd name="T9" fmla="*/ 1478 h 89"/>
              <a:gd name="T10" fmla="*/ 0 w 25"/>
              <a:gd name="T11" fmla="*/ 4434 h 89"/>
              <a:gd name="T12" fmla="*/ 0 w 25"/>
              <a:gd name="T13" fmla="*/ 7390 h 89"/>
              <a:gd name="T14" fmla="*/ 0 w 25"/>
              <a:gd name="T15" fmla="*/ 124160 h 89"/>
              <a:gd name="T16" fmla="*/ 0 w 25"/>
              <a:gd name="T17" fmla="*/ 124160 h 89"/>
              <a:gd name="T18" fmla="*/ 0 w 25"/>
              <a:gd name="T19" fmla="*/ 127116 h 89"/>
              <a:gd name="T20" fmla="*/ 2903 w 25"/>
              <a:gd name="T21" fmla="*/ 130072 h 89"/>
              <a:gd name="T22" fmla="*/ 4355 w 25"/>
              <a:gd name="T23" fmla="*/ 131550 h 89"/>
              <a:gd name="T24" fmla="*/ 7258 w 25"/>
              <a:gd name="T25" fmla="*/ 131550 h 89"/>
              <a:gd name="T26" fmla="*/ 29032 w 25"/>
              <a:gd name="T27" fmla="*/ 131550 h 89"/>
              <a:gd name="T28" fmla="*/ 29032 w 25"/>
              <a:gd name="T29" fmla="*/ 131550 h 89"/>
              <a:gd name="T30" fmla="*/ 33387 w 25"/>
              <a:gd name="T31" fmla="*/ 131550 h 89"/>
              <a:gd name="T32" fmla="*/ 34838 w 25"/>
              <a:gd name="T33" fmla="*/ 130072 h 89"/>
              <a:gd name="T34" fmla="*/ 36290 w 25"/>
              <a:gd name="T35" fmla="*/ 127116 h 89"/>
              <a:gd name="T36" fmla="*/ 36290 w 25"/>
              <a:gd name="T37" fmla="*/ 124160 h 89"/>
              <a:gd name="T38" fmla="*/ 36290 w 25"/>
              <a:gd name="T39" fmla="*/ 7390 h 89"/>
              <a:gd name="T40" fmla="*/ 36290 w 25"/>
              <a:gd name="T41" fmla="*/ 7390 h 89"/>
              <a:gd name="T42" fmla="*/ 36290 w 25"/>
              <a:gd name="T43" fmla="*/ 4434 h 89"/>
              <a:gd name="T44" fmla="*/ 34838 w 25"/>
              <a:gd name="T45" fmla="*/ 1478 h 89"/>
              <a:gd name="T46" fmla="*/ 33387 w 25"/>
              <a:gd name="T47" fmla="*/ 0 h 89"/>
              <a:gd name="T48" fmla="*/ 29032 w 25"/>
              <a:gd name="T49" fmla="*/ 0 h 89"/>
              <a:gd name="T50" fmla="*/ 29032 w 25"/>
              <a:gd name="T51" fmla="*/ 0 h 8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5" h="89">
                <a:moveTo>
                  <a:pt x="20" y="0"/>
                </a:moveTo>
                <a:lnTo>
                  <a:pt x="5" y="0"/>
                </a:lnTo>
                <a:lnTo>
                  <a:pt x="3" y="0"/>
                </a:lnTo>
                <a:lnTo>
                  <a:pt x="2" y="1"/>
                </a:lnTo>
                <a:lnTo>
                  <a:pt x="0" y="3"/>
                </a:lnTo>
                <a:lnTo>
                  <a:pt x="0" y="5"/>
                </a:lnTo>
                <a:lnTo>
                  <a:pt x="0" y="84"/>
                </a:lnTo>
                <a:lnTo>
                  <a:pt x="0" y="86"/>
                </a:lnTo>
                <a:lnTo>
                  <a:pt x="2" y="88"/>
                </a:lnTo>
                <a:lnTo>
                  <a:pt x="3" y="89"/>
                </a:lnTo>
                <a:lnTo>
                  <a:pt x="5" y="89"/>
                </a:lnTo>
                <a:lnTo>
                  <a:pt x="20" y="89"/>
                </a:lnTo>
                <a:lnTo>
                  <a:pt x="23" y="89"/>
                </a:lnTo>
                <a:lnTo>
                  <a:pt x="24" y="88"/>
                </a:lnTo>
                <a:lnTo>
                  <a:pt x="25" y="86"/>
                </a:lnTo>
                <a:lnTo>
                  <a:pt x="25" y="84"/>
                </a:lnTo>
                <a:lnTo>
                  <a:pt x="25" y="5"/>
                </a:lnTo>
                <a:lnTo>
                  <a:pt x="25" y="3"/>
                </a:lnTo>
                <a:lnTo>
                  <a:pt x="24" y="1"/>
                </a:lnTo>
                <a:lnTo>
                  <a:pt x="23" y="0"/>
                </a:lnTo>
                <a:lnTo>
                  <a:pt x="2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1" name="Freeform 338">
            <a:extLst>
              <a:ext uri="{FF2B5EF4-FFF2-40B4-BE49-F238E27FC236}">
                <a16:creationId xmlns:a16="http://schemas.microsoft.com/office/drawing/2014/main" id="{43FB0D33-15C7-49F0-A5D2-F3C3D3E04E8A}"/>
              </a:ext>
            </a:extLst>
          </p:cNvPr>
          <p:cNvSpPr>
            <a:spLocks/>
          </p:cNvSpPr>
          <p:nvPr/>
        </p:nvSpPr>
        <p:spPr bwMode="auto">
          <a:xfrm>
            <a:off x="10629901" y="1236134"/>
            <a:ext cx="46567" cy="175684"/>
          </a:xfrm>
          <a:custGeom>
            <a:avLst/>
            <a:gdLst>
              <a:gd name="T0" fmla="*/ 29032 w 25"/>
              <a:gd name="T1" fmla="*/ 0 h 89"/>
              <a:gd name="T2" fmla="*/ 7258 w 25"/>
              <a:gd name="T3" fmla="*/ 0 h 89"/>
              <a:gd name="T4" fmla="*/ 7258 w 25"/>
              <a:gd name="T5" fmla="*/ 0 h 89"/>
              <a:gd name="T6" fmla="*/ 2903 w 25"/>
              <a:gd name="T7" fmla="*/ 0 h 89"/>
              <a:gd name="T8" fmla="*/ 1452 w 25"/>
              <a:gd name="T9" fmla="*/ 1478 h 89"/>
              <a:gd name="T10" fmla="*/ 0 w 25"/>
              <a:gd name="T11" fmla="*/ 4434 h 89"/>
              <a:gd name="T12" fmla="*/ 0 w 25"/>
              <a:gd name="T13" fmla="*/ 7390 h 89"/>
              <a:gd name="T14" fmla="*/ 0 w 25"/>
              <a:gd name="T15" fmla="*/ 124160 h 89"/>
              <a:gd name="T16" fmla="*/ 0 w 25"/>
              <a:gd name="T17" fmla="*/ 124160 h 89"/>
              <a:gd name="T18" fmla="*/ 0 w 25"/>
              <a:gd name="T19" fmla="*/ 127116 h 89"/>
              <a:gd name="T20" fmla="*/ 1452 w 25"/>
              <a:gd name="T21" fmla="*/ 130072 h 89"/>
              <a:gd name="T22" fmla="*/ 2903 w 25"/>
              <a:gd name="T23" fmla="*/ 131550 h 89"/>
              <a:gd name="T24" fmla="*/ 7258 w 25"/>
              <a:gd name="T25" fmla="*/ 131550 h 89"/>
              <a:gd name="T26" fmla="*/ 29032 w 25"/>
              <a:gd name="T27" fmla="*/ 131550 h 89"/>
              <a:gd name="T28" fmla="*/ 29032 w 25"/>
              <a:gd name="T29" fmla="*/ 131550 h 89"/>
              <a:gd name="T30" fmla="*/ 31935 w 25"/>
              <a:gd name="T31" fmla="*/ 131550 h 89"/>
              <a:gd name="T32" fmla="*/ 33387 w 25"/>
              <a:gd name="T33" fmla="*/ 130072 h 89"/>
              <a:gd name="T34" fmla="*/ 36290 w 25"/>
              <a:gd name="T35" fmla="*/ 127116 h 89"/>
              <a:gd name="T36" fmla="*/ 36290 w 25"/>
              <a:gd name="T37" fmla="*/ 124160 h 89"/>
              <a:gd name="T38" fmla="*/ 36290 w 25"/>
              <a:gd name="T39" fmla="*/ 7390 h 89"/>
              <a:gd name="T40" fmla="*/ 36290 w 25"/>
              <a:gd name="T41" fmla="*/ 7390 h 89"/>
              <a:gd name="T42" fmla="*/ 36290 w 25"/>
              <a:gd name="T43" fmla="*/ 4434 h 89"/>
              <a:gd name="T44" fmla="*/ 33387 w 25"/>
              <a:gd name="T45" fmla="*/ 1478 h 89"/>
              <a:gd name="T46" fmla="*/ 31935 w 25"/>
              <a:gd name="T47" fmla="*/ 0 h 89"/>
              <a:gd name="T48" fmla="*/ 29032 w 25"/>
              <a:gd name="T49" fmla="*/ 0 h 89"/>
              <a:gd name="T50" fmla="*/ 29032 w 25"/>
              <a:gd name="T51" fmla="*/ 0 h 8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5" h="89">
                <a:moveTo>
                  <a:pt x="20" y="0"/>
                </a:moveTo>
                <a:lnTo>
                  <a:pt x="5" y="0"/>
                </a:lnTo>
                <a:lnTo>
                  <a:pt x="2" y="0"/>
                </a:lnTo>
                <a:lnTo>
                  <a:pt x="1" y="1"/>
                </a:lnTo>
                <a:lnTo>
                  <a:pt x="0" y="3"/>
                </a:lnTo>
                <a:lnTo>
                  <a:pt x="0" y="5"/>
                </a:lnTo>
                <a:lnTo>
                  <a:pt x="0" y="84"/>
                </a:lnTo>
                <a:lnTo>
                  <a:pt x="0" y="86"/>
                </a:lnTo>
                <a:lnTo>
                  <a:pt x="1" y="88"/>
                </a:lnTo>
                <a:lnTo>
                  <a:pt x="2" y="89"/>
                </a:lnTo>
                <a:lnTo>
                  <a:pt x="5" y="89"/>
                </a:lnTo>
                <a:lnTo>
                  <a:pt x="20" y="89"/>
                </a:lnTo>
                <a:lnTo>
                  <a:pt x="22" y="89"/>
                </a:lnTo>
                <a:lnTo>
                  <a:pt x="23" y="88"/>
                </a:lnTo>
                <a:lnTo>
                  <a:pt x="25" y="86"/>
                </a:lnTo>
                <a:lnTo>
                  <a:pt x="25" y="84"/>
                </a:lnTo>
                <a:lnTo>
                  <a:pt x="25" y="5"/>
                </a:lnTo>
                <a:lnTo>
                  <a:pt x="25" y="3"/>
                </a:lnTo>
                <a:lnTo>
                  <a:pt x="23" y="1"/>
                </a:lnTo>
                <a:lnTo>
                  <a:pt x="22" y="0"/>
                </a:lnTo>
                <a:lnTo>
                  <a:pt x="2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2" name="Freeform 339">
            <a:extLst>
              <a:ext uri="{FF2B5EF4-FFF2-40B4-BE49-F238E27FC236}">
                <a16:creationId xmlns:a16="http://schemas.microsoft.com/office/drawing/2014/main" id="{14A30756-1DE2-4530-BC34-39ECB7E0DB46}"/>
              </a:ext>
            </a:extLst>
          </p:cNvPr>
          <p:cNvSpPr>
            <a:spLocks/>
          </p:cNvSpPr>
          <p:nvPr/>
        </p:nvSpPr>
        <p:spPr bwMode="auto">
          <a:xfrm>
            <a:off x="11004551" y="1236134"/>
            <a:ext cx="179916" cy="175684"/>
          </a:xfrm>
          <a:custGeom>
            <a:avLst/>
            <a:gdLst>
              <a:gd name="T0" fmla="*/ 120795 w 89"/>
              <a:gd name="T1" fmla="*/ 0 h 89"/>
              <a:gd name="T2" fmla="*/ 15291 w 89"/>
              <a:gd name="T3" fmla="*/ 0 h 89"/>
              <a:gd name="T4" fmla="*/ 15291 w 89"/>
              <a:gd name="T5" fmla="*/ 0 h 89"/>
              <a:gd name="T6" fmla="*/ 10703 w 89"/>
              <a:gd name="T7" fmla="*/ 1478 h 89"/>
              <a:gd name="T8" fmla="*/ 4587 w 89"/>
              <a:gd name="T9" fmla="*/ 4434 h 89"/>
              <a:gd name="T10" fmla="*/ 3058 w 89"/>
              <a:gd name="T11" fmla="*/ 8869 h 89"/>
              <a:gd name="T12" fmla="*/ 0 w 89"/>
              <a:gd name="T13" fmla="*/ 14781 h 89"/>
              <a:gd name="T14" fmla="*/ 0 w 89"/>
              <a:gd name="T15" fmla="*/ 116769 h 89"/>
              <a:gd name="T16" fmla="*/ 0 w 89"/>
              <a:gd name="T17" fmla="*/ 116769 h 89"/>
              <a:gd name="T18" fmla="*/ 3058 w 89"/>
              <a:gd name="T19" fmla="*/ 122681 h 89"/>
              <a:gd name="T20" fmla="*/ 4587 w 89"/>
              <a:gd name="T21" fmla="*/ 127116 h 89"/>
              <a:gd name="T22" fmla="*/ 10703 w 89"/>
              <a:gd name="T23" fmla="*/ 130072 h 89"/>
              <a:gd name="T24" fmla="*/ 15291 w 89"/>
              <a:gd name="T25" fmla="*/ 131550 h 89"/>
              <a:gd name="T26" fmla="*/ 120795 w 89"/>
              <a:gd name="T27" fmla="*/ 131550 h 89"/>
              <a:gd name="T28" fmla="*/ 120795 w 89"/>
              <a:gd name="T29" fmla="*/ 131550 h 89"/>
              <a:gd name="T30" fmla="*/ 126912 w 89"/>
              <a:gd name="T31" fmla="*/ 130072 h 89"/>
              <a:gd name="T32" fmla="*/ 133028 w 89"/>
              <a:gd name="T33" fmla="*/ 127116 h 89"/>
              <a:gd name="T34" fmla="*/ 134557 w 89"/>
              <a:gd name="T35" fmla="*/ 122681 h 89"/>
              <a:gd name="T36" fmla="*/ 136086 w 89"/>
              <a:gd name="T37" fmla="*/ 116769 h 89"/>
              <a:gd name="T38" fmla="*/ 136086 w 89"/>
              <a:gd name="T39" fmla="*/ 14781 h 89"/>
              <a:gd name="T40" fmla="*/ 136086 w 89"/>
              <a:gd name="T41" fmla="*/ 14781 h 89"/>
              <a:gd name="T42" fmla="*/ 134557 w 89"/>
              <a:gd name="T43" fmla="*/ 8869 h 89"/>
              <a:gd name="T44" fmla="*/ 133028 w 89"/>
              <a:gd name="T45" fmla="*/ 4434 h 89"/>
              <a:gd name="T46" fmla="*/ 126912 w 89"/>
              <a:gd name="T47" fmla="*/ 1478 h 89"/>
              <a:gd name="T48" fmla="*/ 120795 w 89"/>
              <a:gd name="T49" fmla="*/ 0 h 89"/>
              <a:gd name="T50" fmla="*/ 120795 w 89"/>
              <a:gd name="T51" fmla="*/ 0 h 8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89" h="89">
                <a:moveTo>
                  <a:pt x="79" y="0"/>
                </a:moveTo>
                <a:lnTo>
                  <a:pt x="10" y="0"/>
                </a:lnTo>
                <a:lnTo>
                  <a:pt x="7" y="1"/>
                </a:lnTo>
                <a:lnTo>
                  <a:pt x="3" y="3"/>
                </a:lnTo>
                <a:lnTo>
                  <a:pt x="2" y="6"/>
                </a:lnTo>
                <a:lnTo>
                  <a:pt x="0" y="10"/>
                </a:lnTo>
                <a:lnTo>
                  <a:pt x="0" y="79"/>
                </a:lnTo>
                <a:lnTo>
                  <a:pt x="2" y="83"/>
                </a:lnTo>
                <a:lnTo>
                  <a:pt x="3" y="86"/>
                </a:lnTo>
                <a:lnTo>
                  <a:pt x="7" y="88"/>
                </a:lnTo>
                <a:lnTo>
                  <a:pt x="10" y="89"/>
                </a:lnTo>
                <a:lnTo>
                  <a:pt x="79" y="89"/>
                </a:lnTo>
                <a:lnTo>
                  <a:pt x="83" y="88"/>
                </a:lnTo>
                <a:lnTo>
                  <a:pt x="87" y="86"/>
                </a:lnTo>
                <a:lnTo>
                  <a:pt x="88" y="83"/>
                </a:lnTo>
                <a:lnTo>
                  <a:pt x="89" y="79"/>
                </a:lnTo>
                <a:lnTo>
                  <a:pt x="89" y="10"/>
                </a:lnTo>
                <a:lnTo>
                  <a:pt x="88" y="6"/>
                </a:lnTo>
                <a:lnTo>
                  <a:pt x="87" y="3"/>
                </a:lnTo>
                <a:lnTo>
                  <a:pt x="83" y="1"/>
                </a:lnTo>
                <a:lnTo>
                  <a:pt x="79"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3" name="Freeform 340">
            <a:extLst>
              <a:ext uri="{FF2B5EF4-FFF2-40B4-BE49-F238E27FC236}">
                <a16:creationId xmlns:a16="http://schemas.microsoft.com/office/drawing/2014/main" id="{1733E296-DE19-4735-B029-2DA994288A4C}"/>
              </a:ext>
            </a:extLst>
          </p:cNvPr>
          <p:cNvSpPr>
            <a:spLocks noEditPoints="1"/>
          </p:cNvSpPr>
          <p:nvPr/>
        </p:nvSpPr>
        <p:spPr bwMode="auto">
          <a:xfrm>
            <a:off x="6709834" y="1712384"/>
            <a:ext cx="182033" cy="175683"/>
          </a:xfrm>
          <a:custGeom>
            <a:avLst/>
            <a:gdLst>
              <a:gd name="T0" fmla="*/ 68808 w 89"/>
              <a:gd name="T1" fmla="*/ 0 h 89"/>
              <a:gd name="T2" fmla="*/ 41285 w 89"/>
              <a:gd name="T3" fmla="*/ 5912 h 89"/>
              <a:gd name="T4" fmla="*/ 21407 w 89"/>
              <a:gd name="T5" fmla="*/ 19215 h 89"/>
              <a:gd name="T6" fmla="*/ 6116 w 89"/>
              <a:gd name="T7" fmla="*/ 39908 h 89"/>
              <a:gd name="T8" fmla="*/ 0 w 89"/>
              <a:gd name="T9" fmla="*/ 65036 h 89"/>
              <a:gd name="T10" fmla="*/ 3058 w 89"/>
              <a:gd name="T11" fmla="*/ 78339 h 89"/>
              <a:gd name="T12" fmla="*/ 12232 w 89"/>
              <a:gd name="T13" fmla="*/ 101988 h 89"/>
              <a:gd name="T14" fmla="*/ 30581 w 89"/>
              <a:gd name="T15" fmla="*/ 119725 h 89"/>
              <a:gd name="T16" fmla="*/ 55046 w 89"/>
              <a:gd name="T17" fmla="*/ 128594 h 89"/>
              <a:gd name="T18" fmla="*/ 68808 w 89"/>
              <a:gd name="T19" fmla="*/ 131550 h 89"/>
              <a:gd name="T20" fmla="*/ 94801 w 89"/>
              <a:gd name="T21" fmla="*/ 125638 h 89"/>
              <a:gd name="T22" fmla="*/ 116208 w 89"/>
              <a:gd name="T23" fmla="*/ 110857 h 89"/>
              <a:gd name="T24" fmla="*/ 129970 w 89"/>
              <a:gd name="T25" fmla="*/ 90163 h 89"/>
              <a:gd name="T26" fmla="*/ 136086 w 89"/>
              <a:gd name="T27" fmla="*/ 65036 h 89"/>
              <a:gd name="T28" fmla="*/ 134557 w 89"/>
              <a:gd name="T29" fmla="*/ 53211 h 89"/>
              <a:gd name="T30" fmla="*/ 125383 w 89"/>
              <a:gd name="T31" fmla="*/ 29562 h 89"/>
              <a:gd name="T32" fmla="*/ 105505 w 89"/>
              <a:gd name="T33" fmla="*/ 10347 h 89"/>
              <a:gd name="T34" fmla="*/ 81040 w 89"/>
              <a:gd name="T35" fmla="*/ 1478 h 89"/>
              <a:gd name="T36" fmla="*/ 68808 w 89"/>
              <a:gd name="T37" fmla="*/ 0 h 89"/>
              <a:gd name="T38" fmla="*/ 68808 w 89"/>
              <a:gd name="T39" fmla="*/ 109379 h 89"/>
              <a:gd name="T40" fmla="*/ 51988 w 89"/>
              <a:gd name="T41" fmla="*/ 104944 h 89"/>
              <a:gd name="T42" fmla="*/ 36697 w 89"/>
              <a:gd name="T43" fmla="*/ 96076 h 89"/>
              <a:gd name="T44" fmla="*/ 27523 w 89"/>
              <a:gd name="T45" fmla="*/ 81295 h 89"/>
              <a:gd name="T46" fmla="*/ 22936 w 89"/>
              <a:gd name="T47" fmla="*/ 65036 h 89"/>
              <a:gd name="T48" fmla="*/ 22936 w 89"/>
              <a:gd name="T49" fmla="*/ 56167 h 89"/>
              <a:gd name="T50" fmla="*/ 30581 w 89"/>
              <a:gd name="T51" fmla="*/ 41387 h 89"/>
              <a:gd name="T52" fmla="*/ 44343 w 89"/>
              <a:gd name="T53" fmla="*/ 29562 h 89"/>
              <a:gd name="T54" fmla="*/ 59633 w 89"/>
              <a:gd name="T55" fmla="*/ 22171 h 89"/>
              <a:gd name="T56" fmla="*/ 68808 w 89"/>
              <a:gd name="T57" fmla="*/ 22171 h 89"/>
              <a:gd name="T58" fmla="*/ 85627 w 89"/>
              <a:gd name="T59" fmla="*/ 25128 h 89"/>
              <a:gd name="T60" fmla="*/ 100918 w 89"/>
              <a:gd name="T61" fmla="*/ 33996 h 89"/>
              <a:gd name="T62" fmla="*/ 110092 w 89"/>
              <a:gd name="T63" fmla="*/ 48777 h 89"/>
              <a:gd name="T64" fmla="*/ 113150 w 89"/>
              <a:gd name="T65" fmla="*/ 65036 h 89"/>
              <a:gd name="T66" fmla="*/ 113150 w 89"/>
              <a:gd name="T67" fmla="*/ 73904 h 89"/>
              <a:gd name="T68" fmla="*/ 105505 w 89"/>
              <a:gd name="T69" fmla="*/ 88685 h 89"/>
              <a:gd name="T70" fmla="*/ 93272 w 89"/>
              <a:gd name="T71" fmla="*/ 101988 h 89"/>
              <a:gd name="T72" fmla="*/ 77982 w 89"/>
              <a:gd name="T73" fmla="*/ 109379 h 89"/>
              <a:gd name="T74" fmla="*/ 68808 w 89"/>
              <a:gd name="T75" fmla="*/ 109379 h 8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89" h="89">
                <a:moveTo>
                  <a:pt x="45" y="0"/>
                </a:moveTo>
                <a:lnTo>
                  <a:pt x="45" y="0"/>
                </a:lnTo>
                <a:lnTo>
                  <a:pt x="36" y="1"/>
                </a:lnTo>
                <a:lnTo>
                  <a:pt x="27" y="4"/>
                </a:lnTo>
                <a:lnTo>
                  <a:pt x="20" y="7"/>
                </a:lnTo>
                <a:lnTo>
                  <a:pt x="14" y="13"/>
                </a:lnTo>
                <a:lnTo>
                  <a:pt x="8" y="20"/>
                </a:lnTo>
                <a:lnTo>
                  <a:pt x="4" y="27"/>
                </a:lnTo>
                <a:lnTo>
                  <a:pt x="2" y="36"/>
                </a:lnTo>
                <a:lnTo>
                  <a:pt x="0" y="44"/>
                </a:lnTo>
                <a:lnTo>
                  <a:pt x="2" y="53"/>
                </a:lnTo>
                <a:lnTo>
                  <a:pt x="4" y="61"/>
                </a:lnTo>
                <a:lnTo>
                  <a:pt x="8" y="69"/>
                </a:lnTo>
                <a:lnTo>
                  <a:pt x="14" y="75"/>
                </a:lnTo>
                <a:lnTo>
                  <a:pt x="20" y="81"/>
                </a:lnTo>
                <a:lnTo>
                  <a:pt x="27" y="85"/>
                </a:lnTo>
                <a:lnTo>
                  <a:pt x="36" y="87"/>
                </a:lnTo>
                <a:lnTo>
                  <a:pt x="45" y="89"/>
                </a:lnTo>
                <a:lnTo>
                  <a:pt x="53" y="87"/>
                </a:lnTo>
                <a:lnTo>
                  <a:pt x="62" y="85"/>
                </a:lnTo>
                <a:lnTo>
                  <a:pt x="69" y="81"/>
                </a:lnTo>
                <a:lnTo>
                  <a:pt x="76" y="75"/>
                </a:lnTo>
                <a:lnTo>
                  <a:pt x="82" y="69"/>
                </a:lnTo>
                <a:lnTo>
                  <a:pt x="85" y="61"/>
                </a:lnTo>
                <a:lnTo>
                  <a:pt x="88" y="53"/>
                </a:lnTo>
                <a:lnTo>
                  <a:pt x="89" y="44"/>
                </a:lnTo>
                <a:lnTo>
                  <a:pt x="88" y="36"/>
                </a:lnTo>
                <a:lnTo>
                  <a:pt x="85" y="27"/>
                </a:lnTo>
                <a:lnTo>
                  <a:pt x="82" y="20"/>
                </a:lnTo>
                <a:lnTo>
                  <a:pt x="76" y="13"/>
                </a:lnTo>
                <a:lnTo>
                  <a:pt x="69" y="7"/>
                </a:lnTo>
                <a:lnTo>
                  <a:pt x="62" y="4"/>
                </a:lnTo>
                <a:lnTo>
                  <a:pt x="53" y="1"/>
                </a:lnTo>
                <a:lnTo>
                  <a:pt x="45" y="0"/>
                </a:lnTo>
                <a:close/>
                <a:moveTo>
                  <a:pt x="45" y="74"/>
                </a:moveTo>
                <a:lnTo>
                  <a:pt x="45" y="74"/>
                </a:lnTo>
                <a:lnTo>
                  <a:pt x="39" y="74"/>
                </a:lnTo>
                <a:lnTo>
                  <a:pt x="34" y="71"/>
                </a:lnTo>
                <a:lnTo>
                  <a:pt x="29" y="69"/>
                </a:lnTo>
                <a:lnTo>
                  <a:pt x="24" y="65"/>
                </a:lnTo>
                <a:lnTo>
                  <a:pt x="20" y="60"/>
                </a:lnTo>
                <a:lnTo>
                  <a:pt x="18" y="55"/>
                </a:lnTo>
                <a:lnTo>
                  <a:pt x="15" y="50"/>
                </a:lnTo>
                <a:lnTo>
                  <a:pt x="15" y="44"/>
                </a:lnTo>
                <a:lnTo>
                  <a:pt x="15" y="38"/>
                </a:lnTo>
                <a:lnTo>
                  <a:pt x="18" y="33"/>
                </a:lnTo>
                <a:lnTo>
                  <a:pt x="20" y="28"/>
                </a:lnTo>
                <a:lnTo>
                  <a:pt x="24" y="23"/>
                </a:lnTo>
                <a:lnTo>
                  <a:pt x="29" y="20"/>
                </a:lnTo>
                <a:lnTo>
                  <a:pt x="34" y="17"/>
                </a:lnTo>
                <a:lnTo>
                  <a:pt x="39" y="15"/>
                </a:lnTo>
                <a:lnTo>
                  <a:pt x="45" y="15"/>
                </a:lnTo>
                <a:lnTo>
                  <a:pt x="51" y="15"/>
                </a:lnTo>
                <a:lnTo>
                  <a:pt x="56" y="17"/>
                </a:lnTo>
                <a:lnTo>
                  <a:pt x="61" y="20"/>
                </a:lnTo>
                <a:lnTo>
                  <a:pt x="66" y="23"/>
                </a:lnTo>
                <a:lnTo>
                  <a:pt x="69" y="28"/>
                </a:lnTo>
                <a:lnTo>
                  <a:pt x="72" y="33"/>
                </a:lnTo>
                <a:lnTo>
                  <a:pt x="74" y="38"/>
                </a:lnTo>
                <a:lnTo>
                  <a:pt x="74" y="44"/>
                </a:lnTo>
                <a:lnTo>
                  <a:pt x="74" y="50"/>
                </a:lnTo>
                <a:lnTo>
                  <a:pt x="72" y="55"/>
                </a:lnTo>
                <a:lnTo>
                  <a:pt x="69" y="60"/>
                </a:lnTo>
                <a:lnTo>
                  <a:pt x="66" y="65"/>
                </a:lnTo>
                <a:lnTo>
                  <a:pt x="61" y="69"/>
                </a:lnTo>
                <a:lnTo>
                  <a:pt x="56" y="71"/>
                </a:lnTo>
                <a:lnTo>
                  <a:pt x="51" y="74"/>
                </a:lnTo>
                <a:lnTo>
                  <a:pt x="45" y="7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4" name="Freeform 341">
            <a:extLst>
              <a:ext uri="{FF2B5EF4-FFF2-40B4-BE49-F238E27FC236}">
                <a16:creationId xmlns:a16="http://schemas.microsoft.com/office/drawing/2014/main" id="{601BD1A8-221B-4896-82E3-2A17A6050F3B}"/>
              </a:ext>
            </a:extLst>
          </p:cNvPr>
          <p:cNvSpPr>
            <a:spLocks/>
          </p:cNvSpPr>
          <p:nvPr/>
        </p:nvSpPr>
        <p:spPr bwMode="auto">
          <a:xfrm>
            <a:off x="6771217" y="1767418"/>
            <a:ext cx="59267" cy="61383"/>
          </a:xfrm>
          <a:custGeom>
            <a:avLst/>
            <a:gdLst>
              <a:gd name="T0" fmla="*/ 23463 w 29"/>
              <a:gd name="T1" fmla="*/ 0 h 30"/>
              <a:gd name="T2" fmla="*/ 23463 w 29"/>
              <a:gd name="T3" fmla="*/ 0 h 30"/>
              <a:gd name="T4" fmla="*/ 14078 w 29"/>
              <a:gd name="T5" fmla="*/ 3024 h 30"/>
              <a:gd name="T6" fmla="*/ 7821 w 29"/>
              <a:gd name="T7" fmla="*/ 7560 h 30"/>
              <a:gd name="T8" fmla="*/ 1564 w 29"/>
              <a:gd name="T9" fmla="*/ 13609 h 30"/>
              <a:gd name="T10" fmla="*/ 0 w 29"/>
              <a:gd name="T11" fmla="*/ 22681 h 30"/>
              <a:gd name="T12" fmla="*/ 0 w 29"/>
              <a:gd name="T13" fmla="*/ 22681 h 30"/>
              <a:gd name="T14" fmla="*/ 1564 w 29"/>
              <a:gd name="T15" fmla="*/ 31753 h 30"/>
              <a:gd name="T16" fmla="*/ 7821 w 29"/>
              <a:gd name="T17" fmla="*/ 37802 h 30"/>
              <a:gd name="T18" fmla="*/ 14078 w 29"/>
              <a:gd name="T19" fmla="*/ 43850 h 30"/>
              <a:gd name="T20" fmla="*/ 23463 w 29"/>
              <a:gd name="T21" fmla="*/ 45362 h 30"/>
              <a:gd name="T22" fmla="*/ 23463 w 29"/>
              <a:gd name="T23" fmla="*/ 45362 h 30"/>
              <a:gd name="T24" fmla="*/ 32848 w 29"/>
              <a:gd name="T25" fmla="*/ 43850 h 30"/>
              <a:gd name="T26" fmla="*/ 39105 w 29"/>
              <a:gd name="T27" fmla="*/ 37802 h 30"/>
              <a:gd name="T28" fmla="*/ 43798 w 29"/>
              <a:gd name="T29" fmla="*/ 31753 h 30"/>
              <a:gd name="T30" fmla="*/ 45362 w 29"/>
              <a:gd name="T31" fmla="*/ 22681 h 30"/>
              <a:gd name="T32" fmla="*/ 45362 w 29"/>
              <a:gd name="T33" fmla="*/ 22681 h 30"/>
              <a:gd name="T34" fmla="*/ 43798 w 29"/>
              <a:gd name="T35" fmla="*/ 13609 h 30"/>
              <a:gd name="T36" fmla="*/ 39105 w 29"/>
              <a:gd name="T37" fmla="*/ 7560 h 30"/>
              <a:gd name="T38" fmla="*/ 32848 w 29"/>
              <a:gd name="T39" fmla="*/ 3024 h 30"/>
              <a:gd name="T40" fmla="*/ 23463 w 29"/>
              <a:gd name="T41" fmla="*/ 0 h 30"/>
              <a:gd name="T42" fmla="*/ 23463 w 29"/>
              <a:gd name="T43" fmla="*/ 0 h 3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9" h="30">
                <a:moveTo>
                  <a:pt x="15" y="0"/>
                </a:moveTo>
                <a:lnTo>
                  <a:pt x="15" y="0"/>
                </a:lnTo>
                <a:lnTo>
                  <a:pt x="9" y="2"/>
                </a:lnTo>
                <a:lnTo>
                  <a:pt x="5" y="5"/>
                </a:lnTo>
                <a:lnTo>
                  <a:pt x="1" y="9"/>
                </a:lnTo>
                <a:lnTo>
                  <a:pt x="0" y="15"/>
                </a:lnTo>
                <a:lnTo>
                  <a:pt x="1" y="21"/>
                </a:lnTo>
                <a:lnTo>
                  <a:pt x="5" y="25"/>
                </a:lnTo>
                <a:lnTo>
                  <a:pt x="9" y="29"/>
                </a:lnTo>
                <a:lnTo>
                  <a:pt x="15" y="30"/>
                </a:lnTo>
                <a:lnTo>
                  <a:pt x="21" y="29"/>
                </a:lnTo>
                <a:lnTo>
                  <a:pt x="25" y="25"/>
                </a:lnTo>
                <a:lnTo>
                  <a:pt x="28" y="21"/>
                </a:lnTo>
                <a:lnTo>
                  <a:pt x="29" y="15"/>
                </a:lnTo>
                <a:lnTo>
                  <a:pt x="28" y="9"/>
                </a:lnTo>
                <a:lnTo>
                  <a:pt x="25" y="5"/>
                </a:lnTo>
                <a:lnTo>
                  <a:pt x="21" y="2"/>
                </a:lnTo>
                <a:lnTo>
                  <a:pt x="1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5" name="Freeform 342">
            <a:extLst>
              <a:ext uri="{FF2B5EF4-FFF2-40B4-BE49-F238E27FC236}">
                <a16:creationId xmlns:a16="http://schemas.microsoft.com/office/drawing/2014/main" id="{FCEF9206-C45B-47AE-94BB-6539E02AE172}"/>
              </a:ext>
            </a:extLst>
          </p:cNvPr>
          <p:cNvSpPr>
            <a:spLocks/>
          </p:cNvSpPr>
          <p:nvPr/>
        </p:nvSpPr>
        <p:spPr bwMode="auto">
          <a:xfrm>
            <a:off x="7205133" y="1712384"/>
            <a:ext cx="152400" cy="175683"/>
          </a:xfrm>
          <a:custGeom>
            <a:avLst/>
            <a:gdLst>
              <a:gd name="T0" fmla="*/ 0 w 74"/>
              <a:gd name="T1" fmla="*/ 0 h 89"/>
              <a:gd name="T2" fmla="*/ 0 w 74"/>
              <a:gd name="T3" fmla="*/ 131550 h 89"/>
              <a:gd name="T4" fmla="*/ 113406 w 74"/>
              <a:gd name="T5" fmla="*/ 65036 h 89"/>
              <a:gd name="T6" fmla="*/ 0 w 74"/>
              <a:gd name="T7" fmla="*/ 0 h 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4" h="89">
                <a:moveTo>
                  <a:pt x="0" y="0"/>
                </a:moveTo>
                <a:lnTo>
                  <a:pt x="0" y="89"/>
                </a:lnTo>
                <a:lnTo>
                  <a:pt x="74" y="44"/>
                </a:lnTo>
                <a:lnTo>
                  <a:pt x="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6" name="Freeform 343">
            <a:extLst>
              <a:ext uri="{FF2B5EF4-FFF2-40B4-BE49-F238E27FC236}">
                <a16:creationId xmlns:a16="http://schemas.microsoft.com/office/drawing/2014/main" id="{FA823085-0965-405B-8B9F-331592CB4E41}"/>
              </a:ext>
            </a:extLst>
          </p:cNvPr>
          <p:cNvSpPr>
            <a:spLocks noEditPoints="1"/>
          </p:cNvSpPr>
          <p:nvPr/>
        </p:nvSpPr>
        <p:spPr bwMode="auto">
          <a:xfrm>
            <a:off x="6690785" y="1236134"/>
            <a:ext cx="207433" cy="175684"/>
          </a:xfrm>
          <a:custGeom>
            <a:avLst/>
            <a:gdLst>
              <a:gd name="T0" fmla="*/ 14830 w 104"/>
              <a:gd name="T1" fmla="*/ 0 h 89"/>
              <a:gd name="T2" fmla="*/ 10381 w 104"/>
              <a:gd name="T3" fmla="*/ 1478 h 89"/>
              <a:gd name="T4" fmla="*/ 2966 w 104"/>
              <a:gd name="T5" fmla="*/ 8869 h 89"/>
              <a:gd name="T6" fmla="*/ 0 w 104"/>
              <a:gd name="T7" fmla="*/ 116769 h 89"/>
              <a:gd name="T8" fmla="*/ 2966 w 104"/>
              <a:gd name="T9" fmla="*/ 122681 h 89"/>
              <a:gd name="T10" fmla="*/ 10381 w 104"/>
              <a:gd name="T11" fmla="*/ 130072 h 89"/>
              <a:gd name="T12" fmla="*/ 139401 w 104"/>
              <a:gd name="T13" fmla="*/ 131550 h 89"/>
              <a:gd name="T14" fmla="*/ 145333 w 104"/>
              <a:gd name="T15" fmla="*/ 130072 h 89"/>
              <a:gd name="T16" fmla="*/ 152748 w 104"/>
              <a:gd name="T17" fmla="*/ 122681 h 89"/>
              <a:gd name="T18" fmla="*/ 154231 w 104"/>
              <a:gd name="T19" fmla="*/ 14781 h 89"/>
              <a:gd name="T20" fmla="*/ 152748 w 104"/>
              <a:gd name="T21" fmla="*/ 8869 h 89"/>
              <a:gd name="T22" fmla="*/ 145333 w 104"/>
              <a:gd name="T23" fmla="*/ 1478 h 89"/>
              <a:gd name="T24" fmla="*/ 139401 w 104"/>
              <a:gd name="T25" fmla="*/ 0 h 89"/>
              <a:gd name="T26" fmla="*/ 66735 w 104"/>
              <a:gd name="T27" fmla="*/ 14781 h 89"/>
              <a:gd name="T28" fmla="*/ 51905 w 104"/>
              <a:gd name="T29" fmla="*/ 29562 h 89"/>
              <a:gd name="T30" fmla="*/ 29660 w 104"/>
              <a:gd name="T31" fmla="*/ 116769 h 89"/>
              <a:gd name="T32" fmla="*/ 14830 w 104"/>
              <a:gd name="T33" fmla="*/ 101988 h 89"/>
              <a:gd name="T34" fmla="*/ 29660 w 104"/>
              <a:gd name="T35" fmla="*/ 116769 h 89"/>
              <a:gd name="T36" fmla="*/ 14830 w 104"/>
              <a:gd name="T37" fmla="*/ 29562 h 89"/>
              <a:gd name="T38" fmla="*/ 29660 w 104"/>
              <a:gd name="T39" fmla="*/ 14781 h 89"/>
              <a:gd name="T40" fmla="*/ 66735 w 104"/>
              <a:gd name="T41" fmla="*/ 116769 h 89"/>
              <a:gd name="T42" fmla="*/ 51905 w 104"/>
              <a:gd name="T43" fmla="*/ 101988 h 89"/>
              <a:gd name="T44" fmla="*/ 66735 w 104"/>
              <a:gd name="T45" fmla="*/ 116769 h 89"/>
              <a:gd name="T46" fmla="*/ 88979 w 104"/>
              <a:gd name="T47" fmla="*/ 116769 h 89"/>
              <a:gd name="T48" fmla="*/ 102326 w 104"/>
              <a:gd name="T49" fmla="*/ 101988 h 89"/>
              <a:gd name="T50" fmla="*/ 59320 w 104"/>
              <a:gd name="T51" fmla="*/ 87207 h 89"/>
              <a:gd name="T52" fmla="*/ 102326 w 104"/>
              <a:gd name="T53" fmla="*/ 66514 h 89"/>
              <a:gd name="T54" fmla="*/ 102326 w 104"/>
              <a:gd name="T55" fmla="*/ 29562 h 89"/>
              <a:gd name="T56" fmla="*/ 88979 w 104"/>
              <a:gd name="T57" fmla="*/ 14781 h 89"/>
              <a:gd name="T58" fmla="*/ 102326 w 104"/>
              <a:gd name="T59" fmla="*/ 29562 h 89"/>
              <a:gd name="T60" fmla="*/ 124571 w 104"/>
              <a:gd name="T61" fmla="*/ 116769 h 89"/>
              <a:gd name="T62" fmla="*/ 139401 w 104"/>
              <a:gd name="T63" fmla="*/ 101988 h 89"/>
              <a:gd name="T64" fmla="*/ 139401 w 104"/>
              <a:gd name="T65" fmla="*/ 29562 h 89"/>
              <a:gd name="T66" fmla="*/ 124571 w 104"/>
              <a:gd name="T67" fmla="*/ 14781 h 89"/>
              <a:gd name="T68" fmla="*/ 139401 w 104"/>
              <a:gd name="T69" fmla="*/ 29562 h 8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 h="89">
                <a:moveTo>
                  <a:pt x="94" y="0"/>
                </a:moveTo>
                <a:lnTo>
                  <a:pt x="10" y="0"/>
                </a:lnTo>
                <a:lnTo>
                  <a:pt x="7" y="1"/>
                </a:lnTo>
                <a:lnTo>
                  <a:pt x="3" y="3"/>
                </a:lnTo>
                <a:lnTo>
                  <a:pt x="2" y="6"/>
                </a:lnTo>
                <a:lnTo>
                  <a:pt x="0" y="10"/>
                </a:lnTo>
                <a:lnTo>
                  <a:pt x="0" y="79"/>
                </a:lnTo>
                <a:lnTo>
                  <a:pt x="2" y="83"/>
                </a:lnTo>
                <a:lnTo>
                  <a:pt x="3" y="86"/>
                </a:lnTo>
                <a:lnTo>
                  <a:pt x="7" y="88"/>
                </a:lnTo>
                <a:lnTo>
                  <a:pt x="10" y="89"/>
                </a:lnTo>
                <a:lnTo>
                  <a:pt x="94" y="89"/>
                </a:lnTo>
                <a:lnTo>
                  <a:pt x="98" y="88"/>
                </a:lnTo>
                <a:lnTo>
                  <a:pt x="102" y="86"/>
                </a:lnTo>
                <a:lnTo>
                  <a:pt x="103" y="83"/>
                </a:lnTo>
                <a:lnTo>
                  <a:pt x="104" y="79"/>
                </a:lnTo>
                <a:lnTo>
                  <a:pt x="104" y="10"/>
                </a:lnTo>
                <a:lnTo>
                  <a:pt x="103" y="6"/>
                </a:lnTo>
                <a:lnTo>
                  <a:pt x="102" y="3"/>
                </a:lnTo>
                <a:lnTo>
                  <a:pt x="98" y="1"/>
                </a:lnTo>
                <a:lnTo>
                  <a:pt x="94" y="0"/>
                </a:lnTo>
                <a:close/>
                <a:moveTo>
                  <a:pt x="35" y="10"/>
                </a:moveTo>
                <a:lnTo>
                  <a:pt x="45" y="10"/>
                </a:lnTo>
                <a:lnTo>
                  <a:pt x="45" y="20"/>
                </a:lnTo>
                <a:lnTo>
                  <a:pt x="35" y="20"/>
                </a:lnTo>
                <a:lnTo>
                  <a:pt x="35" y="10"/>
                </a:lnTo>
                <a:close/>
                <a:moveTo>
                  <a:pt x="20" y="79"/>
                </a:moveTo>
                <a:lnTo>
                  <a:pt x="10" y="79"/>
                </a:lnTo>
                <a:lnTo>
                  <a:pt x="10" y="69"/>
                </a:lnTo>
                <a:lnTo>
                  <a:pt x="20" y="69"/>
                </a:lnTo>
                <a:lnTo>
                  <a:pt x="20" y="79"/>
                </a:lnTo>
                <a:close/>
                <a:moveTo>
                  <a:pt x="20" y="20"/>
                </a:moveTo>
                <a:lnTo>
                  <a:pt x="10" y="20"/>
                </a:lnTo>
                <a:lnTo>
                  <a:pt x="10" y="10"/>
                </a:lnTo>
                <a:lnTo>
                  <a:pt x="20" y="10"/>
                </a:lnTo>
                <a:lnTo>
                  <a:pt x="20" y="20"/>
                </a:lnTo>
                <a:close/>
                <a:moveTo>
                  <a:pt x="45" y="79"/>
                </a:moveTo>
                <a:lnTo>
                  <a:pt x="35" y="79"/>
                </a:lnTo>
                <a:lnTo>
                  <a:pt x="35" y="69"/>
                </a:lnTo>
                <a:lnTo>
                  <a:pt x="45" y="69"/>
                </a:lnTo>
                <a:lnTo>
                  <a:pt x="45" y="79"/>
                </a:lnTo>
                <a:close/>
                <a:moveTo>
                  <a:pt x="69" y="79"/>
                </a:moveTo>
                <a:lnTo>
                  <a:pt x="60" y="79"/>
                </a:lnTo>
                <a:lnTo>
                  <a:pt x="60" y="69"/>
                </a:lnTo>
                <a:lnTo>
                  <a:pt x="69" y="69"/>
                </a:lnTo>
                <a:lnTo>
                  <a:pt x="69" y="79"/>
                </a:lnTo>
                <a:close/>
                <a:moveTo>
                  <a:pt x="40" y="59"/>
                </a:moveTo>
                <a:lnTo>
                  <a:pt x="40" y="30"/>
                </a:lnTo>
                <a:lnTo>
                  <a:pt x="69" y="45"/>
                </a:lnTo>
                <a:lnTo>
                  <a:pt x="40" y="59"/>
                </a:lnTo>
                <a:close/>
                <a:moveTo>
                  <a:pt x="69" y="20"/>
                </a:moveTo>
                <a:lnTo>
                  <a:pt x="60" y="20"/>
                </a:lnTo>
                <a:lnTo>
                  <a:pt x="60" y="10"/>
                </a:lnTo>
                <a:lnTo>
                  <a:pt x="69" y="10"/>
                </a:lnTo>
                <a:lnTo>
                  <a:pt x="69" y="20"/>
                </a:lnTo>
                <a:close/>
                <a:moveTo>
                  <a:pt x="94" y="79"/>
                </a:moveTo>
                <a:lnTo>
                  <a:pt x="84" y="79"/>
                </a:lnTo>
                <a:lnTo>
                  <a:pt x="84" y="69"/>
                </a:lnTo>
                <a:lnTo>
                  <a:pt x="94" y="69"/>
                </a:lnTo>
                <a:lnTo>
                  <a:pt x="94" y="79"/>
                </a:lnTo>
                <a:close/>
                <a:moveTo>
                  <a:pt x="94" y="20"/>
                </a:moveTo>
                <a:lnTo>
                  <a:pt x="84" y="20"/>
                </a:lnTo>
                <a:lnTo>
                  <a:pt x="84" y="10"/>
                </a:lnTo>
                <a:lnTo>
                  <a:pt x="94" y="10"/>
                </a:lnTo>
                <a:lnTo>
                  <a:pt x="94" y="2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7" name="Freeform 344">
            <a:extLst>
              <a:ext uri="{FF2B5EF4-FFF2-40B4-BE49-F238E27FC236}">
                <a16:creationId xmlns:a16="http://schemas.microsoft.com/office/drawing/2014/main" id="{7DDA39E7-3EC8-4D0D-AD7D-BCB1827AD3C1}"/>
              </a:ext>
            </a:extLst>
          </p:cNvPr>
          <p:cNvSpPr>
            <a:spLocks noEditPoints="1"/>
          </p:cNvSpPr>
          <p:nvPr/>
        </p:nvSpPr>
        <p:spPr bwMode="auto">
          <a:xfrm>
            <a:off x="7169151" y="1236134"/>
            <a:ext cx="218016" cy="175684"/>
          </a:xfrm>
          <a:custGeom>
            <a:avLst/>
            <a:gdLst>
              <a:gd name="T0" fmla="*/ 14982 w 109"/>
              <a:gd name="T1" fmla="*/ 0 h 89"/>
              <a:gd name="T2" fmla="*/ 8989 w 109"/>
              <a:gd name="T3" fmla="*/ 1478 h 89"/>
              <a:gd name="T4" fmla="*/ 1498 w 109"/>
              <a:gd name="T5" fmla="*/ 8869 h 89"/>
              <a:gd name="T6" fmla="*/ 0 w 109"/>
              <a:gd name="T7" fmla="*/ 116769 h 89"/>
              <a:gd name="T8" fmla="*/ 1498 w 109"/>
              <a:gd name="T9" fmla="*/ 122681 h 89"/>
              <a:gd name="T10" fmla="*/ 8989 w 109"/>
              <a:gd name="T11" fmla="*/ 130072 h 89"/>
              <a:gd name="T12" fmla="*/ 148322 w 109"/>
              <a:gd name="T13" fmla="*/ 131550 h 89"/>
              <a:gd name="T14" fmla="*/ 154315 w 109"/>
              <a:gd name="T15" fmla="*/ 130072 h 89"/>
              <a:gd name="T16" fmla="*/ 161806 w 109"/>
              <a:gd name="T17" fmla="*/ 122681 h 89"/>
              <a:gd name="T18" fmla="*/ 163304 w 109"/>
              <a:gd name="T19" fmla="*/ 14781 h 89"/>
              <a:gd name="T20" fmla="*/ 161806 w 109"/>
              <a:gd name="T21" fmla="*/ 8869 h 89"/>
              <a:gd name="T22" fmla="*/ 154315 w 109"/>
              <a:gd name="T23" fmla="*/ 1478 h 89"/>
              <a:gd name="T24" fmla="*/ 148322 w 109"/>
              <a:gd name="T25" fmla="*/ 0 h 89"/>
              <a:gd name="T26" fmla="*/ 80903 w 109"/>
              <a:gd name="T27" fmla="*/ 116769 h 89"/>
              <a:gd name="T28" fmla="*/ 61426 w 109"/>
              <a:gd name="T29" fmla="*/ 113813 h 89"/>
              <a:gd name="T30" fmla="*/ 44946 w 109"/>
              <a:gd name="T31" fmla="*/ 101988 h 89"/>
              <a:gd name="T32" fmla="*/ 32960 w 109"/>
              <a:gd name="T33" fmla="*/ 85729 h 89"/>
              <a:gd name="T34" fmla="*/ 29964 w 109"/>
              <a:gd name="T35" fmla="*/ 66514 h 89"/>
              <a:gd name="T36" fmla="*/ 31462 w 109"/>
              <a:gd name="T37" fmla="*/ 54689 h 89"/>
              <a:gd name="T38" fmla="*/ 38953 w 109"/>
              <a:gd name="T39" fmla="*/ 36952 h 89"/>
              <a:gd name="T40" fmla="*/ 52437 w 109"/>
              <a:gd name="T41" fmla="*/ 23649 h 89"/>
              <a:gd name="T42" fmla="*/ 70415 w 109"/>
              <a:gd name="T43" fmla="*/ 16259 h 89"/>
              <a:gd name="T44" fmla="*/ 80903 w 109"/>
              <a:gd name="T45" fmla="*/ 14781 h 89"/>
              <a:gd name="T46" fmla="*/ 101878 w 109"/>
              <a:gd name="T47" fmla="*/ 17737 h 89"/>
              <a:gd name="T48" fmla="*/ 118358 w 109"/>
              <a:gd name="T49" fmla="*/ 29562 h 89"/>
              <a:gd name="T50" fmla="*/ 130344 w 109"/>
              <a:gd name="T51" fmla="*/ 45821 h 89"/>
              <a:gd name="T52" fmla="*/ 133340 w 109"/>
              <a:gd name="T53" fmla="*/ 66514 h 89"/>
              <a:gd name="T54" fmla="*/ 131842 w 109"/>
              <a:gd name="T55" fmla="*/ 76861 h 89"/>
              <a:gd name="T56" fmla="*/ 124351 w 109"/>
              <a:gd name="T57" fmla="*/ 94598 h 89"/>
              <a:gd name="T58" fmla="*/ 110867 w 109"/>
              <a:gd name="T59" fmla="*/ 107901 h 89"/>
              <a:gd name="T60" fmla="*/ 92889 w 109"/>
              <a:gd name="T61" fmla="*/ 115291 h 89"/>
              <a:gd name="T62" fmla="*/ 80903 w 109"/>
              <a:gd name="T63" fmla="*/ 116769 h 8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9" h="89">
                <a:moveTo>
                  <a:pt x="99" y="0"/>
                </a:moveTo>
                <a:lnTo>
                  <a:pt x="10" y="0"/>
                </a:lnTo>
                <a:lnTo>
                  <a:pt x="6" y="1"/>
                </a:lnTo>
                <a:lnTo>
                  <a:pt x="3" y="3"/>
                </a:lnTo>
                <a:lnTo>
                  <a:pt x="1" y="6"/>
                </a:lnTo>
                <a:lnTo>
                  <a:pt x="0" y="10"/>
                </a:lnTo>
                <a:lnTo>
                  <a:pt x="0" y="79"/>
                </a:lnTo>
                <a:lnTo>
                  <a:pt x="1" y="83"/>
                </a:lnTo>
                <a:lnTo>
                  <a:pt x="3" y="86"/>
                </a:lnTo>
                <a:lnTo>
                  <a:pt x="6" y="88"/>
                </a:lnTo>
                <a:lnTo>
                  <a:pt x="10" y="89"/>
                </a:lnTo>
                <a:lnTo>
                  <a:pt x="99" y="89"/>
                </a:lnTo>
                <a:lnTo>
                  <a:pt x="103" y="88"/>
                </a:lnTo>
                <a:lnTo>
                  <a:pt x="106" y="86"/>
                </a:lnTo>
                <a:lnTo>
                  <a:pt x="108" y="83"/>
                </a:lnTo>
                <a:lnTo>
                  <a:pt x="109" y="79"/>
                </a:lnTo>
                <a:lnTo>
                  <a:pt x="109" y="10"/>
                </a:lnTo>
                <a:lnTo>
                  <a:pt x="108" y="6"/>
                </a:lnTo>
                <a:lnTo>
                  <a:pt x="106" y="3"/>
                </a:lnTo>
                <a:lnTo>
                  <a:pt x="103" y="1"/>
                </a:lnTo>
                <a:lnTo>
                  <a:pt x="99" y="0"/>
                </a:lnTo>
                <a:close/>
                <a:moveTo>
                  <a:pt x="54" y="79"/>
                </a:moveTo>
                <a:lnTo>
                  <a:pt x="54" y="79"/>
                </a:lnTo>
                <a:lnTo>
                  <a:pt x="47" y="78"/>
                </a:lnTo>
                <a:lnTo>
                  <a:pt x="41" y="77"/>
                </a:lnTo>
                <a:lnTo>
                  <a:pt x="35" y="73"/>
                </a:lnTo>
                <a:lnTo>
                  <a:pt x="30" y="69"/>
                </a:lnTo>
                <a:lnTo>
                  <a:pt x="26" y="64"/>
                </a:lnTo>
                <a:lnTo>
                  <a:pt x="22" y="58"/>
                </a:lnTo>
                <a:lnTo>
                  <a:pt x="21" y="52"/>
                </a:lnTo>
                <a:lnTo>
                  <a:pt x="20" y="45"/>
                </a:lnTo>
                <a:lnTo>
                  <a:pt x="21" y="37"/>
                </a:lnTo>
                <a:lnTo>
                  <a:pt x="22" y="31"/>
                </a:lnTo>
                <a:lnTo>
                  <a:pt x="26" y="25"/>
                </a:lnTo>
                <a:lnTo>
                  <a:pt x="30" y="20"/>
                </a:lnTo>
                <a:lnTo>
                  <a:pt x="35" y="16"/>
                </a:lnTo>
                <a:lnTo>
                  <a:pt x="41" y="12"/>
                </a:lnTo>
                <a:lnTo>
                  <a:pt x="47" y="11"/>
                </a:lnTo>
                <a:lnTo>
                  <a:pt x="54" y="10"/>
                </a:lnTo>
                <a:lnTo>
                  <a:pt x="62" y="11"/>
                </a:lnTo>
                <a:lnTo>
                  <a:pt x="68" y="12"/>
                </a:lnTo>
                <a:lnTo>
                  <a:pt x="74" y="16"/>
                </a:lnTo>
                <a:lnTo>
                  <a:pt x="79" y="20"/>
                </a:lnTo>
                <a:lnTo>
                  <a:pt x="83" y="25"/>
                </a:lnTo>
                <a:lnTo>
                  <a:pt x="87" y="31"/>
                </a:lnTo>
                <a:lnTo>
                  <a:pt x="88" y="37"/>
                </a:lnTo>
                <a:lnTo>
                  <a:pt x="89" y="45"/>
                </a:lnTo>
                <a:lnTo>
                  <a:pt x="88" y="52"/>
                </a:lnTo>
                <a:lnTo>
                  <a:pt x="87" y="58"/>
                </a:lnTo>
                <a:lnTo>
                  <a:pt x="83" y="64"/>
                </a:lnTo>
                <a:lnTo>
                  <a:pt x="79" y="69"/>
                </a:lnTo>
                <a:lnTo>
                  <a:pt x="74" y="73"/>
                </a:lnTo>
                <a:lnTo>
                  <a:pt x="68" y="77"/>
                </a:lnTo>
                <a:lnTo>
                  <a:pt x="62" y="78"/>
                </a:lnTo>
                <a:lnTo>
                  <a:pt x="54" y="7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8" name="Freeform 345">
            <a:extLst>
              <a:ext uri="{FF2B5EF4-FFF2-40B4-BE49-F238E27FC236}">
                <a16:creationId xmlns:a16="http://schemas.microsoft.com/office/drawing/2014/main" id="{5A6619D4-9ADD-40D2-8661-519D3AA06FE2}"/>
              </a:ext>
            </a:extLst>
          </p:cNvPr>
          <p:cNvSpPr>
            <a:spLocks noEditPoints="1"/>
          </p:cNvSpPr>
          <p:nvPr/>
        </p:nvSpPr>
        <p:spPr bwMode="auto">
          <a:xfrm>
            <a:off x="7230533" y="1272117"/>
            <a:ext cx="95251" cy="101600"/>
          </a:xfrm>
          <a:custGeom>
            <a:avLst/>
            <a:gdLst>
              <a:gd name="T0" fmla="*/ 35549 w 49"/>
              <a:gd name="T1" fmla="*/ 0 h 49"/>
              <a:gd name="T2" fmla="*/ 35549 w 49"/>
              <a:gd name="T3" fmla="*/ 0 h 49"/>
              <a:gd name="T4" fmla="*/ 29624 w 49"/>
              <a:gd name="T5" fmla="*/ 0 h 49"/>
              <a:gd name="T6" fmla="*/ 22218 w 49"/>
              <a:gd name="T7" fmla="*/ 3148 h 49"/>
              <a:gd name="T8" fmla="*/ 16293 w 49"/>
              <a:gd name="T9" fmla="*/ 6295 h 49"/>
              <a:gd name="T10" fmla="*/ 10368 w 49"/>
              <a:gd name="T11" fmla="*/ 11017 h 49"/>
              <a:gd name="T12" fmla="*/ 5925 w 49"/>
              <a:gd name="T13" fmla="*/ 17312 h 49"/>
              <a:gd name="T14" fmla="*/ 2962 w 49"/>
              <a:gd name="T15" fmla="*/ 23607 h 49"/>
              <a:gd name="T16" fmla="*/ 0 w 49"/>
              <a:gd name="T17" fmla="*/ 31476 h 49"/>
              <a:gd name="T18" fmla="*/ 0 w 49"/>
              <a:gd name="T19" fmla="*/ 39345 h 49"/>
              <a:gd name="T20" fmla="*/ 0 w 49"/>
              <a:gd name="T21" fmla="*/ 39345 h 49"/>
              <a:gd name="T22" fmla="*/ 0 w 49"/>
              <a:gd name="T23" fmla="*/ 45641 h 49"/>
              <a:gd name="T24" fmla="*/ 2962 w 49"/>
              <a:gd name="T25" fmla="*/ 53510 h 49"/>
              <a:gd name="T26" fmla="*/ 5925 w 49"/>
              <a:gd name="T27" fmla="*/ 59805 h 49"/>
              <a:gd name="T28" fmla="*/ 10368 w 49"/>
              <a:gd name="T29" fmla="*/ 66100 h 49"/>
              <a:gd name="T30" fmla="*/ 16293 w 49"/>
              <a:gd name="T31" fmla="*/ 72396 h 49"/>
              <a:gd name="T32" fmla="*/ 22218 w 49"/>
              <a:gd name="T33" fmla="*/ 73969 h 49"/>
              <a:gd name="T34" fmla="*/ 29624 w 49"/>
              <a:gd name="T35" fmla="*/ 77117 h 49"/>
              <a:gd name="T36" fmla="*/ 35549 w 49"/>
              <a:gd name="T37" fmla="*/ 77117 h 49"/>
              <a:gd name="T38" fmla="*/ 35549 w 49"/>
              <a:gd name="T39" fmla="*/ 77117 h 49"/>
              <a:gd name="T40" fmla="*/ 42955 w 49"/>
              <a:gd name="T41" fmla="*/ 77117 h 49"/>
              <a:gd name="T42" fmla="*/ 50361 w 49"/>
              <a:gd name="T43" fmla="*/ 73969 h 49"/>
              <a:gd name="T44" fmla="*/ 56286 w 49"/>
              <a:gd name="T45" fmla="*/ 72396 h 49"/>
              <a:gd name="T46" fmla="*/ 62211 w 49"/>
              <a:gd name="T47" fmla="*/ 66100 h 49"/>
              <a:gd name="T48" fmla="*/ 66654 w 49"/>
              <a:gd name="T49" fmla="*/ 59805 h 49"/>
              <a:gd name="T50" fmla="*/ 69617 w 49"/>
              <a:gd name="T51" fmla="*/ 53510 h 49"/>
              <a:gd name="T52" fmla="*/ 72579 w 49"/>
              <a:gd name="T53" fmla="*/ 45641 h 49"/>
              <a:gd name="T54" fmla="*/ 72579 w 49"/>
              <a:gd name="T55" fmla="*/ 39345 h 49"/>
              <a:gd name="T56" fmla="*/ 72579 w 49"/>
              <a:gd name="T57" fmla="*/ 39345 h 49"/>
              <a:gd name="T58" fmla="*/ 72579 w 49"/>
              <a:gd name="T59" fmla="*/ 31476 h 49"/>
              <a:gd name="T60" fmla="*/ 69617 w 49"/>
              <a:gd name="T61" fmla="*/ 23607 h 49"/>
              <a:gd name="T62" fmla="*/ 66654 w 49"/>
              <a:gd name="T63" fmla="*/ 17312 h 49"/>
              <a:gd name="T64" fmla="*/ 62211 w 49"/>
              <a:gd name="T65" fmla="*/ 11017 h 49"/>
              <a:gd name="T66" fmla="*/ 56286 w 49"/>
              <a:gd name="T67" fmla="*/ 6295 h 49"/>
              <a:gd name="T68" fmla="*/ 50361 w 49"/>
              <a:gd name="T69" fmla="*/ 3148 h 49"/>
              <a:gd name="T70" fmla="*/ 42955 w 49"/>
              <a:gd name="T71" fmla="*/ 0 h 49"/>
              <a:gd name="T72" fmla="*/ 35549 w 49"/>
              <a:gd name="T73" fmla="*/ 0 h 49"/>
              <a:gd name="T74" fmla="*/ 35549 w 49"/>
              <a:gd name="T75" fmla="*/ 0 h 49"/>
              <a:gd name="T76" fmla="*/ 22218 w 49"/>
              <a:gd name="T77" fmla="*/ 61379 h 49"/>
              <a:gd name="T78" fmla="*/ 22218 w 49"/>
              <a:gd name="T79" fmla="*/ 15738 h 49"/>
              <a:gd name="T80" fmla="*/ 57767 w 49"/>
              <a:gd name="T81" fmla="*/ 39345 h 49"/>
              <a:gd name="T82" fmla="*/ 22218 w 49"/>
              <a:gd name="T83" fmla="*/ 61379 h 4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9" h="49">
                <a:moveTo>
                  <a:pt x="24" y="0"/>
                </a:moveTo>
                <a:lnTo>
                  <a:pt x="24" y="0"/>
                </a:lnTo>
                <a:lnTo>
                  <a:pt x="20" y="0"/>
                </a:lnTo>
                <a:lnTo>
                  <a:pt x="15" y="2"/>
                </a:lnTo>
                <a:lnTo>
                  <a:pt x="11" y="4"/>
                </a:lnTo>
                <a:lnTo>
                  <a:pt x="7" y="7"/>
                </a:lnTo>
                <a:lnTo>
                  <a:pt x="4" y="11"/>
                </a:lnTo>
                <a:lnTo>
                  <a:pt x="2" y="15"/>
                </a:lnTo>
                <a:lnTo>
                  <a:pt x="0" y="20"/>
                </a:lnTo>
                <a:lnTo>
                  <a:pt x="0" y="25"/>
                </a:lnTo>
                <a:lnTo>
                  <a:pt x="0" y="29"/>
                </a:lnTo>
                <a:lnTo>
                  <a:pt x="2" y="34"/>
                </a:lnTo>
                <a:lnTo>
                  <a:pt x="4" y="38"/>
                </a:lnTo>
                <a:lnTo>
                  <a:pt x="7" y="42"/>
                </a:lnTo>
                <a:lnTo>
                  <a:pt x="11" y="46"/>
                </a:lnTo>
                <a:lnTo>
                  <a:pt x="15" y="47"/>
                </a:lnTo>
                <a:lnTo>
                  <a:pt x="20" y="49"/>
                </a:lnTo>
                <a:lnTo>
                  <a:pt x="24" y="49"/>
                </a:lnTo>
                <a:lnTo>
                  <a:pt x="29" y="49"/>
                </a:lnTo>
                <a:lnTo>
                  <a:pt x="34" y="47"/>
                </a:lnTo>
                <a:lnTo>
                  <a:pt x="38" y="46"/>
                </a:lnTo>
                <a:lnTo>
                  <a:pt x="42" y="42"/>
                </a:lnTo>
                <a:lnTo>
                  <a:pt x="45" y="38"/>
                </a:lnTo>
                <a:lnTo>
                  <a:pt x="47" y="34"/>
                </a:lnTo>
                <a:lnTo>
                  <a:pt x="49" y="29"/>
                </a:lnTo>
                <a:lnTo>
                  <a:pt x="49" y="25"/>
                </a:lnTo>
                <a:lnTo>
                  <a:pt x="49" y="20"/>
                </a:lnTo>
                <a:lnTo>
                  <a:pt x="47" y="15"/>
                </a:lnTo>
                <a:lnTo>
                  <a:pt x="45" y="11"/>
                </a:lnTo>
                <a:lnTo>
                  <a:pt x="42" y="7"/>
                </a:lnTo>
                <a:lnTo>
                  <a:pt x="38" y="4"/>
                </a:lnTo>
                <a:lnTo>
                  <a:pt x="34" y="2"/>
                </a:lnTo>
                <a:lnTo>
                  <a:pt x="29" y="0"/>
                </a:lnTo>
                <a:lnTo>
                  <a:pt x="24" y="0"/>
                </a:lnTo>
                <a:close/>
                <a:moveTo>
                  <a:pt x="15" y="39"/>
                </a:moveTo>
                <a:lnTo>
                  <a:pt x="15" y="10"/>
                </a:lnTo>
                <a:lnTo>
                  <a:pt x="39" y="25"/>
                </a:lnTo>
                <a:lnTo>
                  <a:pt x="15" y="3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grpSp>
        <p:nvGrpSpPr>
          <p:cNvPr id="59" name="Group 2">
            <a:extLst>
              <a:ext uri="{FF2B5EF4-FFF2-40B4-BE49-F238E27FC236}">
                <a16:creationId xmlns:a16="http://schemas.microsoft.com/office/drawing/2014/main" id="{F4D4FBAA-5E8F-4DA2-8F39-C083982B0027}"/>
              </a:ext>
            </a:extLst>
          </p:cNvPr>
          <p:cNvGrpSpPr>
            <a:grpSpLocks/>
          </p:cNvGrpSpPr>
          <p:nvPr/>
        </p:nvGrpSpPr>
        <p:grpSpPr bwMode="auto">
          <a:xfrm>
            <a:off x="7664452" y="1701801"/>
            <a:ext cx="182033" cy="198967"/>
            <a:chOff x="7665351" y="1701313"/>
            <a:chExt cx="181448" cy="199595"/>
          </a:xfrm>
        </p:grpSpPr>
        <p:sp>
          <p:nvSpPr>
            <p:cNvPr id="60" name="Freeform 346">
              <a:extLst>
                <a:ext uri="{FF2B5EF4-FFF2-40B4-BE49-F238E27FC236}">
                  <a16:creationId xmlns:a16="http://schemas.microsoft.com/office/drawing/2014/main" id="{F1F315C2-FCFA-490E-A0AC-84882926DA26}"/>
                </a:ext>
              </a:extLst>
            </p:cNvPr>
            <p:cNvSpPr>
              <a:spLocks/>
            </p:cNvSpPr>
            <p:nvPr/>
          </p:nvSpPr>
          <p:spPr bwMode="auto">
            <a:xfrm>
              <a:off x="7665351" y="1701313"/>
              <a:ext cx="181448" cy="120964"/>
            </a:xfrm>
            <a:custGeom>
              <a:avLst/>
              <a:gdLst>
                <a:gd name="T0" fmla="*/ 161061 w 89"/>
                <a:gd name="T1" fmla="*/ 61507 h 59"/>
                <a:gd name="T2" fmla="*/ 159022 w 89"/>
                <a:gd name="T3" fmla="*/ 47155 h 59"/>
                <a:gd name="T4" fmla="*/ 144751 w 89"/>
                <a:gd name="T5" fmla="*/ 24603 h 59"/>
                <a:gd name="T6" fmla="*/ 126402 w 89"/>
                <a:gd name="T7" fmla="*/ 10251 h 59"/>
                <a:gd name="T8" fmla="*/ 101937 w 89"/>
                <a:gd name="T9" fmla="*/ 0 h 59"/>
                <a:gd name="T10" fmla="*/ 89705 w 89"/>
                <a:gd name="T11" fmla="*/ 0 h 59"/>
                <a:gd name="T12" fmla="*/ 65240 w 89"/>
                <a:gd name="T13" fmla="*/ 4100 h 59"/>
                <a:gd name="T14" fmla="*/ 44852 w 89"/>
                <a:gd name="T15" fmla="*/ 18452 h 59"/>
                <a:gd name="T16" fmla="*/ 26504 w 89"/>
                <a:gd name="T17" fmla="*/ 36904 h 59"/>
                <a:gd name="T18" fmla="*/ 20387 w 89"/>
                <a:gd name="T19" fmla="*/ 61507 h 59"/>
                <a:gd name="T20" fmla="*/ 20387 w 89"/>
                <a:gd name="T21" fmla="*/ 61507 h 59"/>
                <a:gd name="T22" fmla="*/ 4077 w 89"/>
                <a:gd name="T23" fmla="*/ 65608 h 59"/>
                <a:gd name="T24" fmla="*/ 0 w 89"/>
                <a:gd name="T25" fmla="*/ 79959 h 59"/>
                <a:gd name="T26" fmla="*/ 0 w 89"/>
                <a:gd name="T27" fmla="*/ 100462 h 59"/>
                <a:gd name="T28" fmla="*/ 4077 w 89"/>
                <a:gd name="T29" fmla="*/ 116864 h 59"/>
                <a:gd name="T30" fmla="*/ 20387 w 89"/>
                <a:gd name="T31" fmla="*/ 120964 h 59"/>
                <a:gd name="T32" fmla="*/ 40775 w 89"/>
                <a:gd name="T33" fmla="*/ 69708 h 59"/>
                <a:gd name="T34" fmla="*/ 40775 w 89"/>
                <a:gd name="T35" fmla="*/ 61507 h 59"/>
                <a:gd name="T36" fmla="*/ 46891 w 89"/>
                <a:gd name="T37" fmla="*/ 43055 h 59"/>
                <a:gd name="T38" fmla="*/ 63201 w 89"/>
                <a:gd name="T39" fmla="*/ 26653 h 59"/>
                <a:gd name="T40" fmla="*/ 79511 w 89"/>
                <a:gd name="T41" fmla="*/ 20502 h 59"/>
                <a:gd name="T42" fmla="*/ 89705 w 89"/>
                <a:gd name="T43" fmla="*/ 20502 h 59"/>
                <a:gd name="T44" fmla="*/ 110092 w 89"/>
                <a:gd name="T45" fmla="*/ 24603 h 59"/>
                <a:gd name="T46" fmla="*/ 126402 w 89"/>
                <a:gd name="T47" fmla="*/ 34854 h 59"/>
                <a:gd name="T48" fmla="*/ 134557 w 89"/>
                <a:gd name="T49" fmla="*/ 51256 h 59"/>
                <a:gd name="T50" fmla="*/ 140673 w 89"/>
                <a:gd name="T51" fmla="*/ 69708 h 59"/>
                <a:gd name="T52" fmla="*/ 161061 w 89"/>
                <a:gd name="T53" fmla="*/ 120964 h 59"/>
                <a:gd name="T54" fmla="*/ 167177 w 89"/>
                <a:gd name="T55" fmla="*/ 118914 h 59"/>
                <a:gd name="T56" fmla="*/ 177371 w 89"/>
                <a:gd name="T57" fmla="*/ 108663 h 59"/>
                <a:gd name="T58" fmla="*/ 181448 w 89"/>
                <a:gd name="T59" fmla="*/ 79959 h 59"/>
                <a:gd name="T60" fmla="*/ 177371 w 89"/>
                <a:gd name="T61" fmla="*/ 73809 h 59"/>
                <a:gd name="T62" fmla="*/ 167177 w 89"/>
                <a:gd name="T63" fmla="*/ 63557 h 59"/>
                <a:gd name="T64" fmla="*/ 161061 w 89"/>
                <a:gd name="T65" fmla="*/ 61507 h 5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9" h="59">
                  <a:moveTo>
                    <a:pt x="79" y="30"/>
                  </a:moveTo>
                  <a:lnTo>
                    <a:pt x="79" y="30"/>
                  </a:lnTo>
                  <a:lnTo>
                    <a:pt x="78" y="23"/>
                  </a:lnTo>
                  <a:lnTo>
                    <a:pt x="75" y="18"/>
                  </a:lnTo>
                  <a:lnTo>
                    <a:pt x="71" y="12"/>
                  </a:lnTo>
                  <a:lnTo>
                    <a:pt x="66" y="9"/>
                  </a:lnTo>
                  <a:lnTo>
                    <a:pt x="62" y="5"/>
                  </a:lnTo>
                  <a:lnTo>
                    <a:pt x="57" y="2"/>
                  </a:lnTo>
                  <a:lnTo>
                    <a:pt x="50" y="0"/>
                  </a:lnTo>
                  <a:lnTo>
                    <a:pt x="44" y="0"/>
                  </a:lnTo>
                  <a:lnTo>
                    <a:pt x="38" y="0"/>
                  </a:lnTo>
                  <a:lnTo>
                    <a:pt x="32" y="2"/>
                  </a:lnTo>
                  <a:lnTo>
                    <a:pt x="27" y="5"/>
                  </a:lnTo>
                  <a:lnTo>
                    <a:pt x="22" y="9"/>
                  </a:lnTo>
                  <a:lnTo>
                    <a:pt x="17" y="12"/>
                  </a:lnTo>
                  <a:lnTo>
                    <a:pt x="13" y="18"/>
                  </a:lnTo>
                  <a:lnTo>
                    <a:pt x="11" y="23"/>
                  </a:lnTo>
                  <a:lnTo>
                    <a:pt x="10" y="30"/>
                  </a:lnTo>
                  <a:lnTo>
                    <a:pt x="6" y="31"/>
                  </a:lnTo>
                  <a:lnTo>
                    <a:pt x="2" y="32"/>
                  </a:lnTo>
                  <a:lnTo>
                    <a:pt x="1" y="36"/>
                  </a:lnTo>
                  <a:lnTo>
                    <a:pt x="0" y="39"/>
                  </a:lnTo>
                  <a:lnTo>
                    <a:pt x="0" y="49"/>
                  </a:lnTo>
                  <a:lnTo>
                    <a:pt x="1" y="53"/>
                  </a:lnTo>
                  <a:lnTo>
                    <a:pt x="2" y="57"/>
                  </a:lnTo>
                  <a:lnTo>
                    <a:pt x="6" y="58"/>
                  </a:lnTo>
                  <a:lnTo>
                    <a:pt x="10" y="59"/>
                  </a:lnTo>
                  <a:lnTo>
                    <a:pt x="20" y="59"/>
                  </a:lnTo>
                  <a:lnTo>
                    <a:pt x="20" y="34"/>
                  </a:lnTo>
                  <a:lnTo>
                    <a:pt x="20" y="30"/>
                  </a:lnTo>
                  <a:lnTo>
                    <a:pt x="22" y="25"/>
                  </a:lnTo>
                  <a:lnTo>
                    <a:pt x="23" y="21"/>
                  </a:lnTo>
                  <a:lnTo>
                    <a:pt x="27" y="17"/>
                  </a:lnTo>
                  <a:lnTo>
                    <a:pt x="31" y="13"/>
                  </a:lnTo>
                  <a:lnTo>
                    <a:pt x="34" y="12"/>
                  </a:lnTo>
                  <a:lnTo>
                    <a:pt x="39" y="10"/>
                  </a:lnTo>
                  <a:lnTo>
                    <a:pt x="44" y="10"/>
                  </a:lnTo>
                  <a:lnTo>
                    <a:pt x="49" y="10"/>
                  </a:lnTo>
                  <a:lnTo>
                    <a:pt x="54" y="12"/>
                  </a:lnTo>
                  <a:lnTo>
                    <a:pt x="58" y="13"/>
                  </a:lnTo>
                  <a:lnTo>
                    <a:pt x="62" y="17"/>
                  </a:lnTo>
                  <a:lnTo>
                    <a:pt x="65" y="21"/>
                  </a:lnTo>
                  <a:lnTo>
                    <a:pt x="66" y="25"/>
                  </a:lnTo>
                  <a:lnTo>
                    <a:pt x="69" y="30"/>
                  </a:lnTo>
                  <a:lnTo>
                    <a:pt x="69" y="34"/>
                  </a:lnTo>
                  <a:lnTo>
                    <a:pt x="69" y="59"/>
                  </a:lnTo>
                  <a:lnTo>
                    <a:pt x="79" y="59"/>
                  </a:lnTo>
                  <a:lnTo>
                    <a:pt x="82" y="58"/>
                  </a:lnTo>
                  <a:lnTo>
                    <a:pt x="86" y="57"/>
                  </a:lnTo>
                  <a:lnTo>
                    <a:pt x="87" y="53"/>
                  </a:lnTo>
                  <a:lnTo>
                    <a:pt x="89" y="49"/>
                  </a:lnTo>
                  <a:lnTo>
                    <a:pt x="89" y="39"/>
                  </a:lnTo>
                  <a:lnTo>
                    <a:pt x="87" y="36"/>
                  </a:lnTo>
                  <a:lnTo>
                    <a:pt x="86" y="32"/>
                  </a:lnTo>
                  <a:lnTo>
                    <a:pt x="82" y="31"/>
                  </a:lnTo>
                  <a:lnTo>
                    <a:pt x="79" y="3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1" name="Freeform 347">
              <a:extLst>
                <a:ext uri="{FF2B5EF4-FFF2-40B4-BE49-F238E27FC236}">
                  <a16:creationId xmlns:a16="http://schemas.microsoft.com/office/drawing/2014/main" id="{D67CDDD7-E481-4821-951D-8F67445EF688}"/>
                </a:ext>
              </a:extLst>
            </p:cNvPr>
            <p:cNvSpPr>
              <a:spLocks/>
            </p:cNvSpPr>
            <p:nvPr/>
          </p:nvSpPr>
          <p:spPr bwMode="auto">
            <a:xfrm>
              <a:off x="7713737" y="1743653"/>
              <a:ext cx="78628" cy="78628"/>
            </a:xfrm>
            <a:custGeom>
              <a:avLst/>
              <a:gdLst>
                <a:gd name="T0" fmla="*/ 78628 w 39"/>
                <a:gd name="T1" fmla="*/ 38306 h 39"/>
                <a:gd name="T2" fmla="*/ 78628 w 39"/>
                <a:gd name="T3" fmla="*/ 38306 h 39"/>
                <a:gd name="T4" fmla="*/ 78628 w 39"/>
                <a:gd name="T5" fmla="*/ 32258 h 39"/>
                <a:gd name="T6" fmla="*/ 76612 w 39"/>
                <a:gd name="T7" fmla="*/ 24193 h 39"/>
                <a:gd name="T8" fmla="*/ 66531 w 39"/>
                <a:gd name="T9" fmla="*/ 12097 h 39"/>
                <a:gd name="T10" fmla="*/ 54435 w 39"/>
                <a:gd name="T11" fmla="*/ 2016 h 39"/>
                <a:gd name="T12" fmla="*/ 46370 w 39"/>
                <a:gd name="T13" fmla="*/ 0 h 39"/>
                <a:gd name="T14" fmla="*/ 38306 w 39"/>
                <a:gd name="T15" fmla="*/ 0 h 39"/>
                <a:gd name="T16" fmla="*/ 38306 w 39"/>
                <a:gd name="T17" fmla="*/ 0 h 39"/>
                <a:gd name="T18" fmla="*/ 32258 w 39"/>
                <a:gd name="T19" fmla="*/ 0 h 39"/>
                <a:gd name="T20" fmla="*/ 24193 w 39"/>
                <a:gd name="T21" fmla="*/ 2016 h 39"/>
                <a:gd name="T22" fmla="*/ 12097 w 39"/>
                <a:gd name="T23" fmla="*/ 12097 h 39"/>
                <a:gd name="T24" fmla="*/ 2016 w 39"/>
                <a:gd name="T25" fmla="*/ 24193 h 39"/>
                <a:gd name="T26" fmla="*/ 0 w 39"/>
                <a:gd name="T27" fmla="*/ 32258 h 39"/>
                <a:gd name="T28" fmla="*/ 0 w 39"/>
                <a:gd name="T29" fmla="*/ 38306 h 39"/>
                <a:gd name="T30" fmla="*/ 0 w 39"/>
                <a:gd name="T31" fmla="*/ 38306 h 39"/>
                <a:gd name="T32" fmla="*/ 0 w 39"/>
                <a:gd name="T33" fmla="*/ 46370 h 39"/>
                <a:gd name="T34" fmla="*/ 2016 w 39"/>
                <a:gd name="T35" fmla="*/ 54435 h 39"/>
                <a:gd name="T36" fmla="*/ 12097 w 39"/>
                <a:gd name="T37" fmla="*/ 66531 h 39"/>
                <a:gd name="T38" fmla="*/ 24193 w 39"/>
                <a:gd name="T39" fmla="*/ 76612 h 39"/>
                <a:gd name="T40" fmla="*/ 32258 w 39"/>
                <a:gd name="T41" fmla="*/ 78628 h 39"/>
                <a:gd name="T42" fmla="*/ 38306 w 39"/>
                <a:gd name="T43" fmla="*/ 78628 h 39"/>
                <a:gd name="T44" fmla="*/ 38306 w 39"/>
                <a:gd name="T45" fmla="*/ 78628 h 39"/>
                <a:gd name="T46" fmla="*/ 46370 w 39"/>
                <a:gd name="T47" fmla="*/ 78628 h 39"/>
                <a:gd name="T48" fmla="*/ 54435 w 39"/>
                <a:gd name="T49" fmla="*/ 76612 h 39"/>
                <a:gd name="T50" fmla="*/ 66531 w 39"/>
                <a:gd name="T51" fmla="*/ 66531 h 39"/>
                <a:gd name="T52" fmla="*/ 76612 w 39"/>
                <a:gd name="T53" fmla="*/ 54435 h 39"/>
                <a:gd name="T54" fmla="*/ 78628 w 39"/>
                <a:gd name="T55" fmla="*/ 46370 h 39"/>
                <a:gd name="T56" fmla="*/ 78628 w 39"/>
                <a:gd name="T57" fmla="*/ 38306 h 39"/>
                <a:gd name="T58" fmla="*/ 78628 w 39"/>
                <a:gd name="T59" fmla="*/ 38306 h 3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9" h="39">
                  <a:moveTo>
                    <a:pt x="39" y="19"/>
                  </a:moveTo>
                  <a:lnTo>
                    <a:pt x="39" y="19"/>
                  </a:lnTo>
                  <a:lnTo>
                    <a:pt x="39" y="16"/>
                  </a:lnTo>
                  <a:lnTo>
                    <a:pt x="38" y="12"/>
                  </a:lnTo>
                  <a:lnTo>
                    <a:pt x="33" y="6"/>
                  </a:lnTo>
                  <a:lnTo>
                    <a:pt x="27" y="1"/>
                  </a:lnTo>
                  <a:lnTo>
                    <a:pt x="23" y="0"/>
                  </a:lnTo>
                  <a:lnTo>
                    <a:pt x="19" y="0"/>
                  </a:lnTo>
                  <a:lnTo>
                    <a:pt x="16" y="0"/>
                  </a:lnTo>
                  <a:lnTo>
                    <a:pt x="12" y="1"/>
                  </a:lnTo>
                  <a:lnTo>
                    <a:pt x="6" y="6"/>
                  </a:lnTo>
                  <a:lnTo>
                    <a:pt x="1" y="12"/>
                  </a:lnTo>
                  <a:lnTo>
                    <a:pt x="0" y="16"/>
                  </a:lnTo>
                  <a:lnTo>
                    <a:pt x="0" y="19"/>
                  </a:lnTo>
                  <a:lnTo>
                    <a:pt x="0" y="23"/>
                  </a:lnTo>
                  <a:lnTo>
                    <a:pt x="1" y="27"/>
                  </a:lnTo>
                  <a:lnTo>
                    <a:pt x="6" y="33"/>
                  </a:lnTo>
                  <a:lnTo>
                    <a:pt x="12" y="38"/>
                  </a:lnTo>
                  <a:lnTo>
                    <a:pt x="16" y="39"/>
                  </a:lnTo>
                  <a:lnTo>
                    <a:pt x="19" y="39"/>
                  </a:lnTo>
                  <a:lnTo>
                    <a:pt x="23" y="39"/>
                  </a:lnTo>
                  <a:lnTo>
                    <a:pt x="27" y="38"/>
                  </a:lnTo>
                  <a:lnTo>
                    <a:pt x="33" y="33"/>
                  </a:lnTo>
                  <a:lnTo>
                    <a:pt x="38" y="27"/>
                  </a:lnTo>
                  <a:lnTo>
                    <a:pt x="39" y="23"/>
                  </a:lnTo>
                  <a:lnTo>
                    <a:pt x="39" y="1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2" name="Freeform 348">
              <a:extLst>
                <a:ext uri="{FF2B5EF4-FFF2-40B4-BE49-F238E27FC236}">
                  <a16:creationId xmlns:a16="http://schemas.microsoft.com/office/drawing/2014/main" id="{C2D8427B-3F90-4C7E-9393-0445051FCA42}"/>
                </a:ext>
              </a:extLst>
            </p:cNvPr>
            <p:cNvSpPr>
              <a:spLocks/>
            </p:cNvSpPr>
            <p:nvPr/>
          </p:nvSpPr>
          <p:spPr bwMode="auto">
            <a:xfrm>
              <a:off x="7677447" y="1828329"/>
              <a:ext cx="157255" cy="72579"/>
            </a:xfrm>
            <a:custGeom>
              <a:avLst/>
              <a:gdLst>
                <a:gd name="T0" fmla="*/ 77632 w 79"/>
                <a:gd name="T1" fmla="*/ 0 h 35"/>
                <a:gd name="T2" fmla="*/ 77632 w 79"/>
                <a:gd name="T3" fmla="*/ 0 h 35"/>
                <a:gd name="T4" fmla="*/ 61708 w 79"/>
                <a:gd name="T5" fmla="*/ 0 h 35"/>
                <a:gd name="T6" fmla="*/ 45783 w 79"/>
                <a:gd name="T7" fmla="*/ 4147 h 35"/>
                <a:gd name="T8" fmla="*/ 33840 w 79"/>
                <a:gd name="T9" fmla="*/ 10368 h 35"/>
                <a:gd name="T10" fmla="*/ 21896 w 79"/>
                <a:gd name="T11" fmla="*/ 18663 h 35"/>
                <a:gd name="T12" fmla="*/ 11943 w 79"/>
                <a:gd name="T13" fmla="*/ 24884 h 35"/>
                <a:gd name="T14" fmla="*/ 3981 w 79"/>
                <a:gd name="T15" fmla="*/ 35253 h 35"/>
                <a:gd name="T16" fmla="*/ 1991 w 79"/>
                <a:gd name="T17" fmla="*/ 47695 h 35"/>
                <a:gd name="T18" fmla="*/ 0 w 79"/>
                <a:gd name="T19" fmla="*/ 62211 h 35"/>
                <a:gd name="T20" fmla="*/ 0 w 79"/>
                <a:gd name="T21" fmla="*/ 72579 h 35"/>
                <a:gd name="T22" fmla="*/ 157255 w 79"/>
                <a:gd name="T23" fmla="*/ 72579 h 35"/>
                <a:gd name="T24" fmla="*/ 157255 w 79"/>
                <a:gd name="T25" fmla="*/ 62211 h 35"/>
                <a:gd name="T26" fmla="*/ 157255 w 79"/>
                <a:gd name="T27" fmla="*/ 62211 h 35"/>
                <a:gd name="T28" fmla="*/ 153274 w 79"/>
                <a:gd name="T29" fmla="*/ 47695 h 35"/>
                <a:gd name="T30" fmla="*/ 151283 w 79"/>
                <a:gd name="T31" fmla="*/ 35253 h 35"/>
                <a:gd name="T32" fmla="*/ 145312 w 79"/>
                <a:gd name="T33" fmla="*/ 24884 h 35"/>
                <a:gd name="T34" fmla="*/ 135359 w 79"/>
                <a:gd name="T35" fmla="*/ 18663 h 35"/>
                <a:gd name="T36" fmla="*/ 121425 w 79"/>
                <a:gd name="T37" fmla="*/ 10368 h 35"/>
                <a:gd name="T38" fmla="*/ 109481 w 79"/>
                <a:gd name="T39" fmla="*/ 4147 h 35"/>
                <a:gd name="T40" fmla="*/ 95547 w 79"/>
                <a:gd name="T41" fmla="*/ 0 h 35"/>
                <a:gd name="T42" fmla="*/ 77632 w 79"/>
                <a:gd name="T43" fmla="*/ 0 h 35"/>
                <a:gd name="T44" fmla="*/ 77632 w 79"/>
                <a:gd name="T45" fmla="*/ 0 h 3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9" h="35">
                  <a:moveTo>
                    <a:pt x="39" y="0"/>
                  </a:moveTo>
                  <a:lnTo>
                    <a:pt x="39" y="0"/>
                  </a:lnTo>
                  <a:lnTo>
                    <a:pt x="31" y="0"/>
                  </a:lnTo>
                  <a:lnTo>
                    <a:pt x="23" y="2"/>
                  </a:lnTo>
                  <a:lnTo>
                    <a:pt x="17" y="5"/>
                  </a:lnTo>
                  <a:lnTo>
                    <a:pt x="11" y="9"/>
                  </a:lnTo>
                  <a:lnTo>
                    <a:pt x="6" y="12"/>
                  </a:lnTo>
                  <a:lnTo>
                    <a:pt x="2" y="17"/>
                  </a:lnTo>
                  <a:lnTo>
                    <a:pt x="1" y="23"/>
                  </a:lnTo>
                  <a:lnTo>
                    <a:pt x="0" y="30"/>
                  </a:lnTo>
                  <a:lnTo>
                    <a:pt x="0" y="35"/>
                  </a:lnTo>
                  <a:lnTo>
                    <a:pt x="79" y="35"/>
                  </a:lnTo>
                  <a:lnTo>
                    <a:pt x="79" y="30"/>
                  </a:lnTo>
                  <a:lnTo>
                    <a:pt x="77" y="23"/>
                  </a:lnTo>
                  <a:lnTo>
                    <a:pt x="76" y="17"/>
                  </a:lnTo>
                  <a:lnTo>
                    <a:pt x="73" y="12"/>
                  </a:lnTo>
                  <a:lnTo>
                    <a:pt x="68" y="9"/>
                  </a:lnTo>
                  <a:lnTo>
                    <a:pt x="61" y="5"/>
                  </a:lnTo>
                  <a:lnTo>
                    <a:pt x="55" y="2"/>
                  </a:lnTo>
                  <a:lnTo>
                    <a:pt x="48" y="0"/>
                  </a:lnTo>
                  <a:lnTo>
                    <a:pt x="39"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grpSp>
      <p:sp>
        <p:nvSpPr>
          <p:cNvPr id="63" name="Freeform 349">
            <a:extLst>
              <a:ext uri="{FF2B5EF4-FFF2-40B4-BE49-F238E27FC236}">
                <a16:creationId xmlns:a16="http://schemas.microsoft.com/office/drawing/2014/main" id="{CD80F884-0C3C-4273-A223-C2E74B5D7D61}"/>
              </a:ext>
            </a:extLst>
          </p:cNvPr>
          <p:cNvSpPr>
            <a:spLocks/>
          </p:cNvSpPr>
          <p:nvPr/>
        </p:nvSpPr>
        <p:spPr bwMode="auto">
          <a:xfrm>
            <a:off x="8621184" y="1712385"/>
            <a:ext cx="169333" cy="188383"/>
          </a:xfrm>
          <a:custGeom>
            <a:avLst/>
            <a:gdLst>
              <a:gd name="T0" fmla="*/ 123990 w 84"/>
              <a:gd name="T1" fmla="*/ 1496 h 94"/>
              <a:gd name="T2" fmla="*/ 123990 w 84"/>
              <a:gd name="T3" fmla="*/ 1496 h 94"/>
              <a:gd name="T4" fmla="*/ 117942 w 84"/>
              <a:gd name="T5" fmla="*/ 0 h 94"/>
              <a:gd name="T6" fmla="*/ 111893 w 84"/>
              <a:gd name="T7" fmla="*/ 0 h 94"/>
              <a:gd name="T8" fmla="*/ 37802 w 84"/>
              <a:gd name="T9" fmla="*/ 22440 h 94"/>
              <a:gd name="T10" fmla="*/ 37802 w 84"/>
              <a:gd name="T11" fmla="*/ 22440 h 94"/>
              <a:gd name="T12" fmla="*/ 36290 w 84"/>
              <a:gd name="T13" fmla="*/ 23936 h 94"/>
              <a:gd name="T14" fmla="*/ 31754 w 84"/>
              <a:gd name="T15" fmla="*/ 25432 h 94"/>
              <a:gd name="T16" fmla="*/ 30241 w 84"/>
              <a:gd name="T17" fmla="*/ 29920 h 94"/>
              <a:gd name="T18" fmla="*/ 30241 w 84"/>
              <a:gd name="T19" fmla="*/ 32912 h 94"/>
              <a:gd name="T20" fmla="*/ 30241 w 84"/>
              <a:gd name="T21" fmla="*/ 88263 h 94"/>
              <a:gd name="T22" fmla="*/ 30241 w 84"/>
              <a:gd name="T23" fmla="*/ 88263 h 94"/>
              <a:gd name="T24" fmla="*/ 27217 w 84"/>
              <a:gd name="T25" fmla="*/ 88263 h 94"/>
              <a:gd name="T26" fmla="*/ 27217 w 84"/>
              <a:gd name="T27" fmla="*/ 88263 h 94"/>
              <a:gd name="T28" fmla="*/ 18145 w 84"/>
              <a:gd name="T29" fmla="*/ 89759 h 94"/>
              <a:gd name="T30" fmla="*/ 7560 w 84"/>
              <a:gd name="T31" fmla="*/ 95743 h 94"/>
              <a:gd name="T32" fmla="*/ 3024 w 84"/>
              <a:gd name="T33" fmla="*/ 104719 h 94"/>
              <a:gd name="T34" fmla="*/ 0 w 84"/>
              <a:gd name="T35" fmla="*/ 113695 h 94"/>
              <a:gd name="T36" fmla="*/ 0 w 84"/>
              <a:gd name="T37" fmla="*/ 113695 h 94"/>
              <a:gd name="T38" fmla="*/ 3024 w 84"/>
              <a:gd name="T39" fmla="*/ 122671 h 94"/>
              <a:gd name="T40" fmla="*/ 7560 w 84"/>
              <a:gd name="T41" fmla="*/ 133143 h 94"/>
              <a:gd name="T42" fmla="*/ 18145 w 84"/>
              <a:gd name="T43" fmla="*/ 137631 h 94"/>
              <a:gd name="T44" fmla="*/ 27217 w 84"/>
              <a:gd name="T45" fmla="*/ 140623 h 94"/>
              <a:gd name="T46" fmla="*/ 27217 w 84"/>
              <a:gd name="T47" fmla="*/ 140623 h 94"/>
              <a:gd name="T48" fmla="*/ 36290 w 84"/>
              <a:gd name="T49" fmla="*/ 137631 h 94"/>
              <a:gd name="T50" fmla="*/ 45362 w 84"/>
              <a:gd name="T51" fmla="*/ 133143 h 94"/>
              <a:gd name="T52" fmla="*/ 51410 w 84"/>
              <a:gd name="T53" fmla="*/ 122671 h 94"/>
              <a:gd name="T54" fmla="*/ 52923 w 84"/>
              <a:gd name="T55" fmla="*/ 113695 h 94"/>
              <a:gd name="T56" fmla="*/ 52923 w 84"/>
              <a:gd name="T57" fmla="*/ 40392 h 94"/>
              <a:gd name="T58" fmla="*/ 105845 w 84"/>
              <a:gd name="T59" fmla="*/ 25432 h 94"/>
              <a:gd name="T60" fmla="*/ 105845 w 84"/>
              <a:gd name="T61" fmla="*/ 73303 h 94"/>
              <a:gd name="T62" fmla="*/ 105845 w 84"/>
              <a:gd name="T63" fmla="*/ 73303 h 94"/>
              <a:gd name="T64" fmla="*/ 101309 w 84"/>
              <a:gd name="T65" fmla="*/ 73303 h 94"/>
              <a:gd name="T66" fmla="*/ 101309 w 84"/>
              <a:gd name="T67" fmla="*/ 73303 h 94"/>
              <a:gd name="T68" fmla="*/ 92236 w 84"/>
              <a:gd name="T69" fmla="*/ 74799 h 94"/>
              <a:gd name="T70" fmla="*/ 83164 w 84"/>
              <a:gd name="T71" fmla="*/ 80783 h 94"/>
              <a:gd name="T72" fmla="*/ 77116 w 84"/>
              <a:gd name="T73" fmla="*/ 89759 h 94"/>
              <a:gd name="T74" fmla="*/ 75604 w 84"/>
              <a:gd name="T75" fmla="*/ 98735 h 94"/>
              <a:gd name="T76" fmla="*/ 75604 w 84"/>
              <a:gd name="T77" fmla="*/ 98735 h 94"/>
              <a:gd name="T78" fmla="*/ 77116 w 84"/>
              <a:gd name="T79" fmla="*/ 109207 h 94"/>
              <a:gd name="T80" fmla="*/ 83164 w 84"/>
              <a:gd name="T81" fmla="*/ 118183 h 94"/>
              <a:gd name="T82" fmla="*/ 92236 w 84"/>
              <a:gd name="T83" fmla="*/ 122671 h 94"/>
              <a:gd name="T84" fmla="*/ 101309 w 84"/>
              <a:gd name="T85" fmla="*/ 125663 h 94"/>
              <a:gd name="T86" fmla="*/ 101309 w 84"/>
              <a:gd name="T87" fmla="*/ 125663 h 94"/>
              <a:gd name="T88" fmla="*/ 110381 w 84"/>
              <a:gd name="T89" fmla="*/ 122671 h 94"/>
              <a:gd name="T90" fmla="*/ 119454 w 84"/>
              <a:gd name="T91" fmla="*/ 118183 h 94"/>
              <a:gd name="T92" fmla="*/ 125502 w 84"/>
              <a:gd name="T93" fmla="*/ 109207 h 94"/>
              <a:gd name="T94" fmla="*/ 127014 w 84"/>
              <a:gd name="T95" fmla="*/ 98735 h 94"/>
              <a:gd name="T96" fmla="*/ 127014 w 84"/>
              <a:gd name="T97" fmla="*/ 10472 h 94"/>
              <a:gd name="T98" fmla="*/ 127014 w 84"/>
              <a:gd name="T99" fmla="*/ 10472 h 94"/>
              <a:gd name="T100" fmla="*/ 125502 w 84"/>
              <a:gd name="T101" fmla="*/ 5984 h 94"/>
              <a:gd name="T102" fmla="*/ 123990 w 84"/>
              <a:gd name="T103" fmla="*/ 1496 h 94"/>
              <a:gd name="T104" fmla="*/ 123990 w 84"/>
              <a:gd name="T105" fmla="*/ 1496 h 9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4" h="94">
                <a:moveTo>
                  <a:pt x="82" y="1"/>
                </a:moveTo>
                <a:lnTo>
                  <a:pt x="82" y="1"/>
                </a:lnTo>
                <a:lnTo>
                  <a:pt x="78" y="0"/>
                </a:lnTo>
                <a:lnTo>
                  <a:pt x="74" y="0"/>
                </a:lnTo>
                <a:lnTo>
                  <a:pt x="25" y="15"/>
                </a:lnTo>
                <a:lnTo>
                  <a:pt x="24" y="16"/>
                </a:lnTo>
                <a:lnTo>
                  <a:pt x="21" y="17"/>
                </a:lnTo>
                <a:lnTo>
                  <a:pt x="20" y="20"/>
                </a:lnTo>
                <a:lnTo>
                  <a:pt x="20" y="22"/>
                </a:lnTo>
                <a:lnTo>
                  <a:pt x="20" y="59"/>
                </a:lnTo>
                <a:lnTo>
                  <a:pt x="18" y="59"/>
                </a:lnTo>
                <a:lnTo>
                  <a:pt x="12" y="60"/>
                </a:lnTo>
                <a:lnTo>
                  <a:pt x="5" y="64"/>
                </a:lnTo>
                <a:lnTo>
                  <a:pt x="2" y="70"/>
                </a:lnTo>
                <a:lnTo>
                  <a:pt x="0" y="76"/>
                </a:lnTo>
                <a:lnTo>
                  <a:pt x="2" y="82"/>
                </a:lnTo>
                <a:lnTo>
                  <a:pt x="5" y="89"/>
                </a:lnTo>
                <a:lnTo>
                  <a:pt x="12" y="92"/>
                </a:lnTo>
                <a:lnTo>
                  <a:pt x="18" y="94"/>
                </a:lnTo>
                <a:lnTo>
                  <a:pt x="24" y="92"/>
                </a:lnTo>
                <a:lnTo>
                  <a:pt x="30" y="89"/>
                </a:lnTo>
                <a:lnTo>
                  <a:pt x="34" y="82"/>
                </a:lnTo>
                <a:lnTo>
                  <a:pt x="35" y="76"/>
                </a:lnTo>
                <a:lnTo>
                  <a:pt x="35" y="27"/>
                </a:lnTo>
                <a:lnTo>
                  <a:pt x="70" y="17"/>
                </a:lnTo>
                <a:lnTo>
                  <a:pt x="70" y="49"/>
                </a:lnTo>
                <a:lnTo>
                  <a:pt x="67" y="49"/>
                </a:lnTo>
                <a:lnTo>
                  <a:pt x="61" y="50"/>
                </a:lnTo>
                <a:lnTo>
                  <a:pt x="55" y="54"/>
                </a:lnTo>
                <a:lnTo>
                  <a:pt x="51" y="60"/>
                </a:lnTo>
                <a:lnTo>
                  <a:pt x="50" y="66"/>
                </a:lnTo>
                <a:lnTo>
                  <a:pt x="51" y="73"/>
                </a:lnTo>
                <a:lnTo>
                  <a:pt x="55" y="79"/>
                </a:lnTo>
                <a:lnTo>
                  <a:pt x="61" y="82"/>
                </a:lnTo>
                <a:lnTo>
                  <a:pt x="67" y="84"/>
                </a:lnTo>
                <a:lnTo>
                  <a:pt x="73" y="82"/>
                </a:lnTo>
                <a:lnTo>
                  <a:pt x="79" y="79"/>
                </a:lnTo>
                <a:lnTo>
                  <a:pt x="83" y="73"/>
                </a:lnTo>
                <a:lnTo>
                  <a:pt x="84" y="66"/>
                </a:lnTo>
                <a:lnTo>
                  <a:pt x="84" y="7"/>
                </a:lnTo>
                <a:lnTo>
                  <a:pt x="83" y="4"/>
                </a:lnTo>
                <a:lnTo>
                  <a:pt x="82" y="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4" name="Freeform 350">
            <a:extLst>
              <a:ext uri="{FF2B5EF4-FFF2-40B4-BE49-F238E27FC236}">
                <a16:creationId xmlns:a16="http://schemas.microsoft.com/office/drawing/2014/main" id="{B324E934-E169-4DD4-AC39-6F3F88AB4CC7}"/>
              </a:ext>
            </a:extLst>
          </p:cNvPr>
          <p:cNvSpPr>
            <a:spLocks/>
          </p:cNvSpPr>
          <p:nvPr/>
        </p:nvSpPr>
        <p:spPr bwMode="auto">
          <a:xfrm>
            <a:off x="10054168" y="1712385"/>
            <a:ext cx="182033" cy="182033"/>
          </a:xfrm>
          <a:custGeom>
            <a:avLst/>
            <a:gdLst>
              <a:gd name="T0" fmla="*/ 125618 w 91"/>
              <a:gd name="T1" fmla="*/ 0 h 91"/>
              <a:gd name="T2" fmla="*/ 0 w 91"/>
              <a:gd name="T3" fmla="*/ 125618 h 91"/>
              <a:gd name="T4" fmla="*/ 10468 w 91"/>
              <a:gd name="T5" fmla="*/ 136086 h 91"/>
              <a:gd name="T6" fmla="*/ 47854 w 91"/>
              <a:gd name="T7" fmla="*/ 100195 h 91"/>
              <a:gd name="T8" fmla="*/ 73277 w 91"/>
              <a:gd name="T9" fmla="*/ 128609 h 91"/>
              <a:gd name="T10" fmla="*/ 73277 w 91"/>
              <a:gd name="T11" fmla="*/ 128609 h 91"/>
              <a:gd name="T12" fmla="*/ 77763 w 91"/>
              <a:gd name="T13" fmla="*/ 131600 h 91"/>
              <a:gd name="T14" fmla="*/ 80754 w 91"/>
              <a:gd name="T15" fmla="*/ 131600 h 91"/>
              <a:gd name="T16" fmla="*/ 80754 w 91"/>
              <a:gd name="T17" fmla="*/ 131600 h 91"/>
              <a:gd name="T18" fmla="*/ 85241 w 91"/>
              <a:gd name="T19" fmla="*/ 127113 h 91"/>
              <a:gd name="T20" fmla="*/ 86736 w 91"/>
              <a:gd name="T21" fmla="*/ 124122 h 91"/>
              <a:gd name="T22" fmla="*/ 86736 w 91"/>
              <a:gd name="T23" fmla="*/ 61313 h 91"/>
              <a:gd name="T24" fmla="*/ 136086 w 91"/>
              <a:gd name="T25" fmla="*/ 10468 h 91"/>
              <a:gd name="T26" fmla="*/ 125618 w 91"/>
              <a:gd name="T27" fmla="*/ 0 h 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1" h="91">
                <a:moveTo>
                  <a:pt x="84" y="0"/>
                </a:moveTo>
                <a:lnTo>
                  <a:pt x="0" y="84"/>
                </a:lnTo>
                <a:lnTo>
                  <a:pt x="7" y="91"/>
                </a:lnTo>
                <a:lnTo>
                  <a:pt x="32" y="67"/>
                </a:lnTo>
                <a:lnTo>
                  <a:pt x="49" y="86"/>
                </a:lnTo>
                <a:lnTo>
                  <a:pt x="52" y="88"/>
                </a:lnTo>
                <a:lnTo>
                  <a:pt x="54" y="88"/>
                </a:lnTo>
                <a:lnTo>
                  <a:pt x="57" y="85"/>
                </a:lnTo>
                <a:lnTo>
                  <a:pt x="58" y="83"/>
                </a:lnTo>
                <a:lnTo>
                  <a:pt x="58" y="41"/>
                </a:lnTo>
                <a:lnTo>
                  <a:pt x="91" y="7"/>
                </a:lnTo>
                <a:lnTo>
                  <a:pt x="84"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5" name="Freeform 351">
            <a:extLst>
              <a:ext uri="{FF2B5EF4-FFF2-40B4-BE49-F238E27FC236}">
                <a16:creationId xmlns:a16="http://schemas.microsoft.com/office/drawing/2014/main" id="{C0A5FD0B-FF3D-4A72-B1E7-C4B161F325F8}"/>
              </a:ext>
            </a:extLst>
          </p:cNvPr>
          <p:cNvSpPr>
            <a:spLocks/>
          </p:cNvSpPr>
          <p:nvPr/>
        </p:nvSpPr>
        <p:spPr bwMode="auto">
          <a:xfrm>
            <a:off x="10073218" y="1712385"/>
            <a:ext cx="95249" cy="122767"/>
          </a:xfrm>
          <a:custGeom>
            <a:avLst/>
            <a:gdLst>
              <a:gd name="T0" fmla="*/ 72579 w 49"/>
              <a:gd name="T1" fmla="*/ 19334 h 61"/>
              <a:gd name="T2" fmla="*/ 72579 w 49"/>
              <a:gd name="T3" fmla="*/ 7436 h 61"/>
              <a:gd name="T4" fmla="*/ 72579 w 49"/>
              <a:gd name="T5" fmla="*/ 7436 h 61"/>
              <a:gd name="T6" fmla="*/ 71098 w 49"/>
              <a:gd name="T7" fmla="*/ 2975 h 61"/>
              <a:gd name="T8" fmla="*/ 66654 w 49"/>
              <a:gd name="T9" fmla="*/ 0 h 61"/>
              <a:gd name="T10" fmla="*/ 66654 w 49"/>
              <a:gd name="T11" fmla="*/ 0 h 61"/>
              <a:gd name="T12" fmla="*/ 63692 w 49"/>
              <a:gd name="T13" fmla="*/ 0 h 61"/>
              <a:gd name="T14" fmla="*/ 59248 w 49"/>
              <a:gd name="T15" fmla="*/ 1487 h 61"/>
              <a:gd name="T16" fmla="*/ 28143 w 49"/>
              <a:gd name="T17" fmla="*/ 37182 h 61"/>
              <a:gd name="T18" fmla="*/ 7406 w 49"/>
              <a:gd name="T19" fmla="*/ 37182 h 61"/>
              <a:gd name="T20" fmla="*/ 7406 w 49"/>
              <a:gd name="T21" fmla="*/ 37182 h 61"/>
              <a:gd name="T22" fmla="*/ 2962 w 49"/>
              <a:gd name="T23" fmla="*/ 37182 h 61"/>
              <a:gd name="T24" fmla="*/ 1481 w 49"/>
              <a:gd name="T25" fmla="*/ 38669 h 61"/>
              <a:gd name="T26" fmla="*/ 0 w 49"/>
              <a:gd name="T27" fmla="*/ 40156 h 61"/>
              <a:gd name="T28" fmla="*/ 0 w 49"/>
              <a:gd name="T29" fmla="*/ 43131 h 61"/>
              <a:gd name="T30" fmla="*/ 0 w 49"/>
              <a:gd name="T31" fmla="*/ 87748 h 61"/>
              <a:gd name="T32" fmla="*/ 0 w 49"/>
              <a:gd name="T33" fmla="*/ 87748 h 61"/>
              <a:gd name="T34" fmla="*/ 1481 w 49"/>
              <a:gd name="T35" fmla="*/ 90723 h 61"/>
              <a:gd name="T36" fmla="*/ 72579 w 49"/>
              <a:gd name="T37" fmla="*/ 19334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9" h="61">
                <a:moveTo>
                  <a:pt x="49" y="13"/>
                </a:moveTo>
                <a:lnTo>
                  <a:pt x="49" y="5"/>
                </a:lnTo>
                <a:lnTo>
                  <a:pt x="48" y="2"/>
                </a:lnTo>
                <a:lnTo>
                  <a:pt x="45" y="0"/>
                </a:lnTo>
                <a:lnTo>
                  <a:pt x="43" y="0"/>
                </a:lnTo>
                <a:lnTo>
                  <a:pt x="40" y="1"/>
                </a:lnTo>
                <a:lnTo>
                  <a:pt x="19" y="25"/>
                </a:lnTo>
                <a:lnTo>
                  <a:pt x="5" y="25"/>
                </a:lnTo>
                <a:lnTo>
                  <a:pt x="2" y="25"/>
                </a:lnTo>
                <a:lnTo>
                  <a:pt x="1" y="26"/>
                </a:lnTo>
                <a:lnTo>
                  <a:pt x="0" y="27"/>
                </a:lnTo>
                <a:lnTo>
                  <a:pt x="0" y="29"/>
                </a:lnTo>
                <a:lnTo>
                  <a:pt x="0" y="59"/>
                </a:lnTo>
                <a:lnTo>
                  <a:pt x="1" y="61"/>
                </a:lnTo>
                <a:lnTo>
                  <a:pt x="49" y="1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6" name="Freeform 352">
            <a:extLst>
              <a:ext uri="{FF2B5EF4-FFF2-40B4-BE49-F238E27FC236}">
                <a16:creationId xmlns:a16="http://schemas.microsoft.com/office/drawing/2014/main" id="{3DB36FF8-0CE8-44E7-8769-01E702958E2F}"/>
              </a:ext>
            </a:extLst>
          </p:cNvPr>
          <p:cNvSpPr>
            <a:spLocks/>
          </p:cNvSpPr>
          <p:nvPr/>
        </p:nvSpPr>
        <p:spPr bwMode="auto">
          <a:xfrm>
            <a:off x="9086851" y="1712384"/>
            <a:ext cx="103716" cy="175683"/>
          </a:xfrm>
          <a:custGeom>
            <a:avLst/>
            <a:gdLst>
              <a:gd name="T0" fmla="*/ 72490 w 50"/>
              <a:gd name="T1" fmla="*/ 0 h 89"/>
              <a:gd name="T2" fmla="*/ 72490 w 50"/>
              <a:gd name="T3" fmla="*/ 0 h 89"/>
              <a:gd name="T4" fmla="*/ 66321 w 50"/>
              <a:gd name="T5" fmla="*/ 0 h 89"/>
              <a:gd name="T6" fmla="*/ 63236 w 50"/>
              <a:gd name="T7" fmla="*/ 1478 h 89"/>
              <a:gd name="T8" fmla="*/ 30847 w 50"/>
              <a:gd name="T9" fmla="*/ 36952 h 89"/>
              <a:gd name="T10" fmla="*/ 7712 w 50"/>
              <a:gd name="T11" fmla="*/ 36952 h 89"/>
              <a:gd name="T12" fmla="*/ 7712 w 50"/>
              <a:gd name="T13" fmla="*/ 36952 h 89"/>
              <a:gd name="T14" fmla="*/ 4627 w 50"/>
              <a:gd name="T15" fmla="*/ 36952 h 89"/>
              <a:gd name="T16" fmla="*/ 3085 w 50"/>
              <a:gd name="T17" fmla="*/ 38430 h 89"/>
              <a:gd name="T18" fmla="*/ 0 w 50"/>
              <a:gd name="T19" fmla="*/ 39908 h 89"/>
              <a:gd name="T20" fmla="*/ 0 w 50"/>
              <a:gd name="T21" fmla="*/ 42865 h 89"/>
              <a:gd name="T22" fmla="*/ 0 w 50"/>
              <a:gd name="T23" fmla="*/ 87207 h 89"/>
              <a:gd name="T24" fmla="*/ 0 w 50"/>
              <a:gd name="T25" fmla="*/ 87207 h 89"/>
              <a:gd name="T26" fmla="*/ 0 w 50"/>
              <a:gd name="T27" fmla="*/ 90163 h 89"/>
              <a:gd name="T28" fmla="*/ 3085 w 50"/>
              <a:gd name="T29" fmla="*/ 93120 h 89"/>
              <a:gd name="T30" fmla="*/ 4627 w 50"/>
              <a:gd name="T31" fmla="*/ 94598 h 89"/>
              <a:gd name="T32" fmla="*/ 7712 w 50"/>
              <a:gd name="T33" fmla="*/ 94598 h 89"/>
              <a:gd name="T34" fmla="*/ 30847 w 50"/>
              <a:gd name="T35" fmla="*/ 94598 h 89"/>
              <a:gd name="T36" fmla="*/ 63236 w 50"/>
              <a:gd name="T37" fmla="*/ 128594 h 89"/>
              <a:gd name="T38" fmla="*/ 63236 w 50"/>
              <a:gd name="T39" fmla="*/ 128594 h 89"/>
              <a:gd name="T40" fmla="*/ 66321 w 50"/>
              <a:gd name="T41" fmla="*/ 131550 h 89"/>
              <a:gd name="T42" fmla="*/ 72490 w 50"/>
              <a:gd name="T43" fmla="*/ 131550 h 89"/>
              <a:gd name="T44" fmla="*/ 72490 w 50"/>
              <a:gd name="T45" fmla="*/ 131550 h 89"/>
              <a:gd name="T46" fmla="*/ 74032 w 50"/>
              <a:gd name="T47" fmla="*/ 127116 h 89"/>
              <a:gd name="T48" fmla="*/ 77117 w 50"/>
              <a:gd name="T49" fmla="*/ 124160 h 89"/>
              <a:gd name="T50" fmla="*/ 77117 w 50"/>
              <a:gd name="T51" fmla="*/ 7390 h 89"/>
              <a:gd name="T52" fmla="*/ 77117 w 50"/>
              <a:gd name="T53" fmla="*/ 7390 h 89"/>
              <a:gd name="T54" fmla="*/ 74032 w 50"/>
              <a:gd name="T55" fmla="*/ 2956 h 89"/>
              <a:gd name="T56" fmla="*/ 72490 w 50"/>
              <a:gd name="T57" fmla="*/ 0 h 89"/>
              <a:gd name="T58" fmla="*/ 72490 w 50"/>
              <a:gd name="T59" fmla="*/ 0 h 8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0" h="89">
                <a:moveTo>
                  <a:pt x="47" y="0"/>
                </a:moveTo>
                <a:lnTo>
                  <a:pt x="47" y="0"/>
                </a:lnTo>
                <a:lnTo>
                  <a:pt x="43" y="0"/>
                </a:lnTo>
                <a:lnTo>
                  <a:pt x="41" y="1"/>
                </a:lnTo>
                <a:lnTo>
                  <a:pt x="20" y="25"/>
                </a:lnTo>
                <a:lnTo>
                  <a:pt x="5" y="25"/>
                </a:lnTo>
                <a:lnTo>
                  <a:pt x="3" y="25"/>
                </a:lnTo>
                <a:lnTo>
                  <a:pt x="2" y="26"/>
                </a:lnTo>
                <a:lnTo>
                  <a:pt x="0" y="27"/>
                </a:lnTo>
                <a:lnTo>
                  <a:pt x="0" y="29"/>
                </a:lnTo>
                <a:lnTo>
                  <a:pt x="0" y="59"/>
                </a:lnTo>
                <a:lnTo>
                  <a:pt x="0" y="61"/>
                </a:lnTo>
                <a:lnTo>
                  <a:pt x="2" y="63"/>
                </a:lnTo>
                <a:lnTo>
                  <a:pt x="3" y="64"/>
                </a:lnTo>
                <a:lnTo>
                  <a:pt x="5" y="64"/>
                </a:lnTo>
                <a:lnTo>
                  <a:pt x="20" y="64"/>
                </a:lnTo>
                <a:lnTo>
                  <a:pt x="41" y="87"/>
                </a:lnTo>
                <a:lnTo>
                  <a:pt x="43" y="89"/>
                </a:lnTo>
                <a:lnTo>
                  <a:pt x="47" y="89"/>
                </a:lnTo>
                <a:lnTo>
                  <a:pt x="48" y="86"/>
                </a:lnTo>
                <a:lnTo>
                  <a:pt x="50" y="84"/>
                </a:lnTo>
                <a:lnTo>
                  <a:pt x="50" y="5"/>
                </a:lnTo>
                <a:lnTo>
                  <a:pt x="48" y="2"/>
                </a:lnTo>
                <a:lnTo>
                  <a:pt x="47"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7" name="Freeform 353">
            <a:extLst>
              <a:ext uri="{FF2B5EF4-FFF2-40B4-BE49-F238E27FC236}">
                <a16:creationId xmlns:a16="http://schemas.microsoft.com/office/drawing/2014/main" id="{A8E3AE17-A4A4-45EE-9E3F-EA435AD6E9CE}"/>
              </a:ext>
            </a:extLst>
          </p:cNvPr>
          <p:cNvSpPr>
            <a:spLocks/>
          </p:cNvSpPr>
          <p:nvPr/>
        </p:nvSpPr>
        <p:spPr bwMode="auto">
          <a:xfrm>
            <a:off x="9207500" y="1731434"/>
            <a:ext cx="67733" cy="139700"/>
          </a:xfrm>
          <a:custGeom>
            <a:avLst/>
            <a:gdLst>
              <a:gd name="T0" fmla="*/ 0 w 34"/>
              <a:gd name="T1" fmla="*/ 0 h 69"/>
              <a:gd name="T2" fmla="*/ 0 w 34"/>
              <a:gd name="T3" fmla="*/ 15121 h 69"/>
              <a:gd name="T4" fmla="*/ 0 w 34"/>
              <a:gd name="T5" fmla="*/ 15121 h 69"/>
              <a:gd name="T6" fmla="*/ 5871 w 34"/>
              <a:gd name="T7" fmla="*/ 15121 h 69"/>
              <a:gd name="T8" fmla="*/ 13209 w 34"/>
              <a:gd name="T9" fmla="*/ 18145 h 69"/>
              <a:gd name="T10" fmla="*/ 19079 w 34"/>
              <a:gd name="T11" fmla="*/ 19657 h 69"/>
              <a:gd name="T12" fmla="*/ 24950 w 34"/>
              <a:gd name="T13" fmla="*/ 25705 h 69"/>
              <a:gd name="T14" fmla="*/ 29353 w 34"/>
              <a:gd name="T15" fmla="*/ 31754 h 69"/>
              <a:gd name="T16" fmla="*/ 32288 w 34"/>
              <a:gd name="T17" fmla="*/ 36290 h 69"/>
              <a:gd name="T18" fmla="*/ 35224 w 34"/>
              <a:gd name="T19" fmla="*/ 43850 h 69"/>
              <a:gd name="T20" fmla="*/ 35224 w 34"/>
              <a:gd name="T21" fmla="*/ 51410 h 69"/>
              <a:gd name="T22" fmla="*/ 35224 w 34"/>
              <a:gd name="T23" fmla="*/ 51410 h 69"/>
              <a:gd name="T24" fmla="*/ 35224 w 34"/>
              <a:gd name="T25" fmla="*/ 58971 h 69"/>
              <a:gd name="T26" fmla="*/ 32288 w 34"/>
              <a:gd name="T27" fmla="*/ 66531 h 69"/>
              <a:gd name="T28" fmla="*/ 29353 w 34"/>
              <a:gd name="T29" fmla="*/ 72579 h 69"/>
              <a:gd name="T30" fmla="*/ 24950 w 34"/>
              <a:gd name="T31" fmla="*/ 77116 h 69"/>
              <a:gd name="T32" fmla="*/ 19079 w 34"/>
              <a:gd name="T33" fmla="*/ 83164 h 69"/>
              <a:gd name="T34" fmla="*/ 13209 w 34"/>
              <a:gd name="T35" fmla="*/ 84676 h 69"/>
              <a:gd name="T36" fmla="*/ 5871 w 34"/>
              <a:gd name="T37" fmla="*/ 89212 h 69"/>
              <a:gd name="T38" fmla="*/ 0 w 34"/>
              <a:gd name="T39" fmla="*/ 89212 h 69"/>
              <a:gd name="T40" fmla="*/ 0 w 34"/>
              <a:gd name="T41" fmla="*/ 104333 h 69"/>
              <a:gd name="T42" fmla="*/ 0 w 34"/>
              <a:gd name="T43" fmla="*/ 104333 h 69"/>
              <a:gd name="T44" fmla="*/ 10274 w 34"/>
              <a:gd name="T45" fmla="*/ 102821 h 69"/>
              <a:gd name="T46" fmla="*/ 19079 w 34"/>
              <a:gd name="T47" fmla="*/ 99797 h 69"/>
              <a:gd name="T48" fmla="*/ 27885 w 34"/>
              <a:gd name="T49" fmla="*/ 95261 h 69"/>
              <a:gd name="T50" fmla="*/ 35224 w 34"/>
              <a:gd name="T51" fmla="*/ 89212 h 69"/>
              <a:gd name="T52" fmla="*/ 41094 w 34"/>
              <a:gd name="T53" fmla="*/ 81652 h 69"/>
              <a:gd name="T54" fmla="*/ 46965 w 34"/>
              <a:gd name="T55" fmla="*/ 72579 h 69"/>
              <a:gd name="T56" fmla="*/ 48432 w 34"/>
              <a:gd name="T57" fmla="*/ 63507 h 69"/>
              <a:gd name="T58" fmla="*/ 49900 w 34"/>
              <a:gd name="T59" fmla="*/ 51410 h 69"/>
              <a:gd name="T60" fmla="*/ 49900 w 34"/>
              <a:gd name="T61" fmla="*/ 51410 h 69"/>
              <a:gd name="T62" fmla="*/ 48432 w 34"/>
              <a:gd name="T63" fmla="*/ 40826 h 69"/>
              <a:gd name="T64" fmla="*/ 46965 w 34"/>
              <a:gd name="T65" fmla="*/ 31754 h 69"/>
              <a:gd name="T66" fmla="*/ 41094 w 34"/>
              <a:gd name="T67" fmla="*/ 22681 h 69"/>
              <a:gd name="T68" fmla="*/ 35224 w 34"/>
              <a:gd name="T69" fmla="*/ 15121 h 69"/>
              <a:gd name="T70" fmla="*/ 27885 w 34"/>
              <a:gd name="T71" fmla="*/ 9072 h 69"/>
              <a:gd name="T72" fmla="*/ 19079 w 34"/>
              <a:gd name="T73" fmla="*/ 3024 h 69"/>
              <a:gd name="T74" fmla="*/ 10274 w 34"/>
              <a:gd name="T75" fmla="*/ 1512 h 69"/>
              <a:gd name="T76" fmla="*/ 0 w 34"/>
              <a:gd name="T77" fmla="*/ 0 h 69"/>
              <a:gd name="T78" fmla="*/ 0 w 34"/>
              <a:gd name="T79" fmla="*/ 0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4" h="69">
                <a:moveTo>
                  <a:pt x="0" y="0"/>
                </a:moveTo>
                <a:lnTo>
                  <a:pt x="0" y="10"/>
                </a:lnTo>
                <a:lnTo>
                  <a:pt x="4" y="10"/>
                </a:lnTo>
                <a:lnTo>
                  <a:pt x="9" y="12"/>
                </a:lnTo>
                <a:lnTo>
                  <a:pt x="13" y="13"/>
                </a:lnTo>
                <a:lnTo>
                  <a:pt x="17" y="17"/>
                </a:lnTo>
                <a:lnTo>
                  <a:pt x="20" y="21"/>
                </a:lnTo>
                <a:lnTo>
                  <a:pt x="22" y="24"/>
                </a:lnTo>
                <a:lnTo>
                  <a:pt x="24" y="29"/>
                </a:lnTo>
                <a:lnTo>
                  <a:pt x="24" y="34"/>
                </a:lnTo>
                <a:lnTo>
                  <a:pt x="24" y="39"/>
                </a:lnTo>
                <a:lnTo>
                  <a:pt x="22" y="44"/>
                </a:lnTo>
                <a:lnTo>
                  <a:pt x="20" y="48"/>
                </a:lnTo>
                <a:lnTo>
                  <a:pt x="17" y="51"/>
                </a:lnTo>
                <a:lnTo>
                  <a:pt x="13" y="55"/>
                </a:lnTo>
                <a:lnTo>
                  <a:pt x="9" y="56"/>
                </a:lnTo>
                <a:lnTo>
                  <a:pt x="4" y="59"/>
                </a:lnTo>
                <a:lnTo>
                  <a:pt x="0" y="59"/>
                </a:lnTo>
                <a:lnTo>
                  <a:pt x="0" y="69"/>
                </a:lnTo>
                <a:lnTo>
                  <a:pt x="7" y="68"/>
                </a:lnTo>
                <a:lnTo>
                  <a:pt x="13" y="66"/>
                </a:lnTo>
                <a:lnTo>
                  <a:pt x="19" y="63"/>
                </a:lnTo>
                <a:lnTo>
                  <a:pt x="24" y="59"/>
                </a:lnTo>
                <a:lnTo>
                  <a:pt x="28" y="54"/>
                </a:lnTo>
                <a:lnTo>
                  <a:pt x="32" y="48"/>
                </a:lnTo>
                <a:lnTo>
                  <a:pt x="33" y="42"/>
                </a:lnTo>
                <a:lnTo>
                  <a:pt x="34" y="34"/>
                </a:lnTo>
                <a:lnTo>
                  <a:pt x="33" y="27"/>
                </a:lnTo>
                <a:lnTo>
                  <a:pt x="32" y="21"/>
                </a:lnTo>
                <a:lnTo>
                  <a:pt x="28" y="15"/>
                </a:lnTo>
                <a:lnTo>
                  <a:pt x="24" y="10"/>
                </a:lnTo>
                <a:lnTo>
                  <a:pt x="19" y="6"/>
                </a:lnTo>
                <a:lnTo>
                  <a:pt x="13" y="2"/>
                </a:lnTo>
                <a:lnTo>
                  <a:pt x="7" y="1"/>
                </a:lnTo>
                <a:lnTo>
                  <a:pt x="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8" name="Freeform 354">
            <a:extLst>
              <a:ext uri="{FF2B5EF4-FFF2-40B4-BE49-F238E27FC236}">
                <a16:creationId xmlns:a16="http://schemas.microsoft.com/office/drawing/2014/main" id="{CFF3744B-D15F-45D4-BE17-E8251AAB2D16}"/>
              </a:ext>
            </a:extLst>
          </p:cNvPr>
          <p:cNvSpPr>
            <a:spLocks/>
          </p:cNvSpPr>
          <p:nvPr/>
        </p:nvSpPr>
        <p:spPr bwMode="auto">
          <a:xfrm>
            <a:off x="9207501" y="1767418"/>
            <a:ext cx="29633" cy="61383"/>
          </a:xfrm>
          <a:custGeom>
            <a:avLst/>
            <a:gdLst>
              <a:gd name="T0" fmla="*/ 22682 w 14"/>
              <a:gd name="T1" fmla="*/ 22681 h 30"/>
              <a:gd name="T2" fmla="*/ 22682 w 14"/>
              <a:gd name="T3" fmla="*/ 22681 h 30"/>
              <a:gd name="T4" fmla="*/ 21062 w 14"/>
              <a:gd name="T5" fmla="*/ 13609 h 30"/>
              <a:gd name="T6" fmla="*/ 14581 w 14"/>
              <a:gd name="T7" fmla="*/ 7560 h 30"/>
              <a:gd name="T8" fmla="*/ 9721 w 14"/>
              <a:gd name="T9" fmla="*/ 3024 h 30"/>
              <a:gd name="T10" fmla="*/ 0 w 14"/>
              <a:gd name="T11" fmla="*/ 0 h 30"/>
              <a:gd name="T12" fmla="*/ 0 w 14"/>
              <a:gd name="T13" fmla="*/ 15121 h 30"/>
              <a:gd name="T14" fmla="*/ 0 w 14"/>
              <a:gd name="T15" fmla="*/ 15121 h 30"/>
              <a:gd name="T16" fmla="*/ 3240 w 14"/>
              <a:gd name="T17" fmla="*/ 15121 h 30"/>
              <a:gd name="T18" fmla="*/ 4860 w 14"/>
              <a:gd name="T19" fmla="*/ 18145 h 30"/>
              <a:gd name="T20" fmla="*/ 6481 w 14"/>
              <a:gd name="T21" fmla="*/ 19657 h 30"/>
              <a:gd name="T22" fmla="*/ 6481 w 14"/>
              <a:gd name="T23" fmla="*/ 22681 h 30"/>
              <a:gd name="T24" fmla="*/ 6481 w 14"/>
              <a:gd name="T25" fmla="*/ 22681 h 30"/>
              <a:gd name="T26" fmla="*/ 6481 w 14"/>
              <a:gd name="T27" fmla="*/ 27217 h 30"/>
              <a:gd name="T28" fmla="*/ 4860 w 14"/>
              <a:gd name="T29" fmla="*/ 28729 h 30"/>
              <a:gd name="T30" fmla="*/ 3240 w 14"/>
              <a:gd name="T31" fmla="*/ 30241 h 30"/>
              <a:gd name="T32" fmla="*/ 0 w 14"/>
              <a:gd name="T33" fmla="*/ 30241 h 30"/>
              <a:gd name="T34" fmla="*/ 0 w 14"/>
              <a:gd name="T35" fmla="*/ 45362 h 30"/>
              <a:gd name="T36" fmla="*/ 0 w 14"/>
              <a:gd name="T37" fmla="*/ 45362 h 30"/>
              <a:gd name="T38" fmla="*/ 9721 w 14"/>
              <a:gd name="T39" fmla="*/ 43850 h 30"/>
              <a:gd name="T40" fmla="*/ 14581 w 14"/>
              <a:gd name="T41" fmla="*/ 37802 h 30"/>
              <a:gd name="T42" fmla="*/ 21062 w 14"/>
              <a:gd name="T43" fmla="*/ 31753 h 30"/>
              <a:gd name="T44" fmla="*/ 22682 w 14"/>
              <a:gd name="T45" fmla="*/ 22681 h 30"/>
              <a:gd name="T46" fmla="*/ 22682 w 14"/>
              <a:gd name="T47" fmla="*/ 22681 h 3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30">
                <a:moveTo>
                  <a:pt x="14" y="15"/>
                </a:moveTo>
                <a:lnTo>
                  <a:pt x="14" y="15"/>
                </a:lnTo>
                <a:lnTo>
                  <a:pt x="13" y="9"/>
                </a:lnTo>
                <a:lnTo>
                  <a:pt x="9" y="5"/>
                </a:lnTo>
                <a:lnTo>
                  <a:pt x="6" y="2"/>
                </a:lnTo>
                <a:lnTo>
                  <a:pt x="0" y="0"/>
                </a:lnTo>
                <a:lnTo>
                  <a:pt x="0" y="10"/>
                </a:lnTo>
                <a:lnTo>
                  <a:pt x="2" y="10"/>
                </a:lnTo>
                <a:lnTo>
                  <a:pt x="3" y="12"/>
                </a:lnTo>
                <a:lnTo>
                  <a:pt x="4" y="13"/>
                </a:lnTo>
                <a:lnTo>
                  <a:pt x="4" y="15"/>
                </a:lnTo>
                <a:lnTo>
                  <a:pt x="4" y="18"/>
                </a:lnTo>
                <a:lnTo>
                  <a:pt x="3" y="19"/>
                </a:lnTo>
                <a:lnTo>
                  <a:pt x="2" y="20"/>
                </a:lnTo>
                <a:lnTo>
                  <a:pt x="0" y="20"/>
                </a:lnTo>
                <a:lnTo>
                  <a:pt x="0" y="30"/>
                </a:lnTo>
                <a:lnTo>
                  <a:pt x="6" y="29"/>
                </a:lnTo>
                <a:lnTo>
                  <a:pt x="9" y="25"/>
                </a:lnTo>
                <a:lnTo>
                  <a:pt x="13" y="21"/>
                </a:lnTo>
                <a:lnTo>
                  <a:pt x="14" y="1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9" name="Freeform 355">
            <a:extLst>
              <a:ext uri="{FF2B5EF4-FFF2-40B4-BE49-F238E27FC236}">
                <a16:creationId xmlns:a16="http://schemas.microsoft.com/office/drawing/2014/main" id="{E7C3F9F1-0290-40ED-BBED-6AB09102D259}"/>
              </a:ext>
            </a:extLst>
          </p:cNvPr>
          <p:cNvSpPr>
            <a:spLocks/>
          </p:cNvSpPr>
          <p:nvPr/>
        </p:nvSpPr>
        <p:spPr bwMode="auto">
          <a:xfrm>
            <a:off x="9582151" y="1718734"/>
            <a:ext cx="103716" cy="182033"/>
          </a:xfrm>
          <a:custGeom>
            <a:avLst/>
            <a:gdLst>
              <a:gd name="T0" fmla="*/ 73969 w 49"/>
              <a:gd name="T1" fmla="*/ 0 h 89"/>
              <a:gd name="T2" fmla="*/ 73969 w 49"/>
              <a:gd name="T3" fmla="*/ 0 h 89"/>
              <a:gd name="T4" fmla="*/ 67674 w 49"/>
              <a:gd name="T5" fmla="*/ 0 h 89"/>
              <a:gd name="T6" fmla="*/ 64526 w 49"/>
              <a:gd name="T7" fmla="*/ 1529 h 89"/>
              <a:gd name="T8" fmla="*/ 31476 w 49"/>
              <a:gd name="T9" fmla="*/ 36697 h 89"/>
              <a:gd name="T10" fmla="*/ 7869 w 49"/>
              <a:gd name="T11" fmla="*/ 36697 h 89"/>
              <a:gd name="T12" fmla="*/ 7869 w 49"/>
              <a:gd name="T13" fmla="*/ 36697 h 89"/>
              <a:gd name="T14" fmla="*/ 3148 w 49"/>
              <a:gd name="T15" fmla="*/ 36697 h 89"/>
              <a:gd name="T16" fmla="*/ 1574 w 49"/>
              <a:gd name="T17" fmla="*/ 39755 h 89"/>
              <a:gd name="T18" fmla="*/ 0 w 49"/>
              <a:gd name="T19" fmla="*/ 41285 h 89"/>
              <a:gd name="T20" fmla="*/ 0 w 49"/>
              <a:gd name="T21" fmla="*/ 44343 h 89"/>
              <a:gd name="T22" fmla="*/ 0 w 49"/>
              <a:gd name="T23" fmla="*/ 90214 h 89"/>
              <a:gd name="T24" fmla="*/ 0 w 49"/>
              <a:gd name="T25" fmla="*/ 90214 h 89"/>
              <a:gd name="T26" fmla="*/ 0 w 49"/>
              <a:gd name="T27" fmla="*/ 93272 h 89"/>
              <a:gd name="T28" fmla="*/ 1574 w 49"/>
              <a:gd name="T29" fmla="*/ 96331 h 89"/>
              <a:gd name="T30" fmla="*/ 3148 w 49"/>
              <a:gd name="T31" fmla="*/ 97860 h 89"/>
              <a:gd name="T32" fmla="*/ 7869 w 49"/>
              <a:gd name="T33" fmla="*/ 97860 h 89"/>
              <a:gd name="T34" fmla="*/ 31476 w 49"/>
              <a:gd name="T35" fmla="*/ 97860 h 89"/>
              <a:gd name="T36" fmla="*/ 64526 w 49"/>
              <a:gd name="T37" fmla="*/ 133028 h 89"/>
              <a:gd name="T38" fmla="*/ 64526 w 49"/>
              <a:gd name="T39" fmla="*/ 133028 h 89"/>
              <a:gd name="T40" fmla="*/ 67674 w 49"/>
              <a:gd name="T41" fmla="*/ 136086 h 89"/>
              <a:gd name="T42" fmla="*/ 73969 w 49"/>
              <a:gd name="T43" fmla="*/ 136086 h 89"/>
              <a:gd name="T44" fmla="*/ 73969 w 49"/>
              <a:gd name="T45" fmla="*/ 136086 h 89"/>
              <a:gd name="T46" fmla="*/ 75543 w 49"/>
              <a:gd name="T47" fmla="*/ 131499 h 89"/>
              <a:gd name="T48" fmla="*/ 77117 w 49"/>
              <a:gd name="T49" fmla="*/ 128441 h 89"/>
              <a:gd name="T50" fmla="*/ 77117 w 49"/>
              <a:gd name="T51" fmla="*/ 7645 h 89"/>
              <a:gd name="T52" fmla="*/ 77117 w 49"/>
              <a:gd name="T53" fmla="*/ 7645 h 89"/>
              <a:gd name="T54" fmla="*/ 75543 w 49"/>
              <a:gd name="T55" fmla="*/ 3058 h 89"/>
              <a:gd name="T56" fmla="*/ 73969 w 49"/>
              <a:gd name="T57" fmla="*/ 0 h 89"/>
              <a:gd name="T58" fmla="*/ 73969 w 49"/>
              <a:gd name="T59" fmla="*/ 0 h 8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89">
                <a:moveTo>
                  <a:pt x="47" y="0"/>
                </a:moveTo>
                <a:lnTo>
                  <a:pt x="47" y="0"/>
                </a:lnTo>
                <a:lnTo>
                  <a:pt x="43" y="0"/>
                </a:lnTo>
                <a:lnTo>
                  <a:pt x="41" y="1"/>
                </a:lnTo>
                <a:lnTo>
                  <a:pt x="20" y="24"/>
                </a:lnTo>
                <a:lnTo>
                  <a:pt x="5" y="24"/>
                </a:lnTo>
                <a:lnTo>
                  <a:pt x="2" y="24"/>
                </a:lnTo>
                <a:lnTo>
                  <a:pt x="1" y="26"/>
                </a:lnTo>
                <a:lnTo>
                  <a:pt x="0" y="27"/>
                </a:lnTo>
                <a:lnTo>
                  <a:pt x="0" y="29"/>
                </a:lnTo>
                <a:lnTo>
                  <a:pt x="0" y="59"/>
                </a:lnTo>
                <a:lnTo>
                  <a:pt x="0" y="61"/>
                </a:lnTo>
                <a:lnTo>
                  <a:pt x="1" y="63"/>
                </a:lnTo>
                <a:lnTo>
                  <a:pt x="2" y="64"/>
                </a:lnTo>
                <a:lnTo>
                  <a:pt x="5" y="64"/>
                </a:lnTo>
                <a:lnTo>
                  <a:pt x="20" y="64"/>
                </a:lnTo>
                <a:lnTo>
                  <a:pt x="41" y="87"/>
                </a:lnTo>
                <a:lnTo>
                  <a:pt x="43" y="89"/>
                </a:lnTo>
                <a:lnTo>
                  <a:pt x="47" y="89"/>
                </a:lnTo>
                <a:lnTo>
                  <a:pt x="48" y="86"/>
                </a:lnTo>
                <a:lnTo>
                  <a:pt x="49" y="84"/>
                </a:lnTo>
                <a:lnTo>
                  <a:pt x="49" y="5"/>
                </a:lnTo>
                <a:lnTo>
                  <a:pt x="48" y="2"/>
                </a:lnTo>
                <a:lnTo>
                  <a:pt x="47"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70" name="Freeform 356">
            <a:extLst>
              <a:ext uri="{FF2B5EF4-FFF2-40B4-BE49-F238E27FC236}">
                <a16:creationId xmlns:a16="http://schemas.microsoft.com/office/drawing/2014/main" id="{35DA1F52-A2C5-4BA1-960A-0866DF8EFAED}"/>
              </a:ext>
            </a:extLst>
          </p:cNvPr>
          <p:cNvSpPr>
            <a:spLocks/>
          </p:cNvSpPr>
          <p:nvPr/>
        </p:nvSpPr>
        <p:spPr bwMode="auto">
          <a:xfrm>
            <a:off x="9702801" y="1780117"/>
            <a:ext cx="31751" cy="59267"/>
          </a:xfrm>
          <a:custGeom>
            <a:avLst/>
            <a:gdLst>
              <a:gd name="T0" fmla="*/ 0 w 15"/>
              <a:gd name="T1" fmla="*/ 0 h 30"/>
              <a:gd name="T2" fmla="*/ 0 w 15"/>
              <a:gd name="T3" fmla="*/ 15121 h 30"/>
              <a:gd name="T4" fmla="*/ 0 w 15"/>
              <a:gd name="T5" fmla="*/ 15121 h 30"/>
              <a:gd name="T6" fmla="*/ 4536 w 15"/>
              <a:gd name="T7" fmla="*/ 15121 h 30"/>
              <a:gd name="T8" fmla="*/ 6049 w 15"/>
              <a:gd name="T9" fmla="*/ 16633 h 30"/>
              <a:gd name="T10" fmla="*/ 7561 w 15"/>
              <a:gd name="T11" fmla="*/ 19657 h 30"/>
              <a:gd name="T12" fmla="*/ 7561 w 15"/>
              <a:gd name="T13" fmla="*/ 22681 h 30"/>
              <a:gd name="T14" fmla="*/ 7561 w 15"/>
              <a:gd name="T15" fmla="*/ 22681 h 30"/>
              <a:gd name="T16" fmla="*/ 7561 w 15"/>
              <a:gd name="T17" fmla="*/ 27217 h 30"/>
              <a:gd name="T18" fmla="*/ 6049 w 15"/>
              <a:gd name="T19" fmla="*/ 28729 h 30"/>
              <a:gd name="T20" fmla="*/ 4536 w 15"/>
              <a:gd name="T21" fmla="*/ 30241 h 30"/>
              <a:gd name="T22" fmla="*/ 0 w 15"/>
              <a:gd name="T23" fmla="*/ 30241 h 30"/>
              <a:gd name="T24" fmla="*/ 0 w 15"/>
              <a:gd name="T25" fmla="*/ 45362 h 30"/>
              <a:gd name="T26" fmla="*/ 0 w 15"/>
              <a:gd name="T27" fmla="*/ 45362 h 30"/>
              <a:gd name="T28" fmla="*/ 9073 w 15"/>
              <a:gd name="T29" fmla="*/ 43850 h 30"/>
              <a:gd name="T30" fmla="*/ 15121 w 15"/>
              <a:gd name="T31" fmla="*/ 37802 h 30"/>
              <a:gd name="T32" fmla="*/ 21170 w 15"/>
              <a:gd name="T33" fmla="*/ 31753 h 30"/>
              <a:gd name="T34" fmla="*/ 22682 w 15"/>
              <a:gd name="T35" fmla="*/ 22681 h 30"/>
              <a:gd name="T36" fmla="*/ 22682 w 15"/>
              <a:gd name="T37" fmla="*/ 22681 h 30"/>
              <a:gd name="T38" fmla="*/ 21170 w 15"/>
              <a:gd name="T39" fmla="*/ 13609 h 30"/>
              <a:gd name="T40" fmla="*/ 15121 w 15"/>
              <a:gd name="T41" fmla="*/ 7560 h 30"/>
              <a:gd name="T42" fmla="*/ 9073 w 15"/>
              <a:gd name="T43" fmla="*/ 3024 h 30"/>
              <a:gd name="T44" fmla="*/ 0 w 15"/>
              <a:gd name="T45" fmla="*/ 0 h 30"/>
              <a:gd name="T46" fmla="*/ 0 w 15"/>
              <a:gd name="T47" fmla="*/ 0 h 3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5" h="30">
                <a:moveTo>
                  <a:pt x="0" y="0"/>
                </a:moveTo>
                <a:lnTo>
                  <a:pt x="0" y="10"/>
                </a:lnTo>
                <a:lnTo>
                  <a:pt x="3" y="10"/>
                </a:lnTo>
                <a:lnTo>
                  <a:pt x="4" y="11"/>
                </a:lnTo>
                <a:lnTo>
                  <a:pt x="5" y="13"/>
                </a:lnTo>
                <a:lnTo>
                  <a:pt x="5" y="15"/>
                </a:lnTo>
                <a:lnTo>
                  <a:pt x="5" y="18"/>
                </a:lnTo>
                <a:lnTo>
                  <a:pt x="4" y="19"/>
                </a:lnTo>
                <a:lnTo>
                  <a:pt x="3" y="20"/>
                </a:lnTo>
                <a:lnTo>
                  <a:pt x="0" y="20"/>
                </a:lnTo>
                <a:lnTo>
                  <a:pt x="0" y="30"/>
                </a:lnTo>
                <a:lnTo>
                  <a:pt x="6" y="29"/>
                </a:lnTo>
                <a:lnTo>
                  <a:pt x="10" y="25"/>
                </a:lnTo>
                <a:lnTo>
                  <a:pt x="14" y="21"/>
                </a:lnTo>
                <a:lnTo>
                  <a:pt x="15" y="15"/>
                </a:lnTo>
                <a:lnTo>
                  <a:pt x="14" y="9"/>
                </a:lnTo>
                <a:lnTo>
                  <a:pt x="10" y="5"/>
                </a:lnTo>
                <a:lnTo>
                  <a:pt x="6" y="2"/>
                </a:lnTo>
                <a:lnTo>
                  <a:pt x="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71" name="Freeform 357">
            <a:extLst>
              <a:ext uri="{FF2B5EF4-FFF2-40B4-BE49-F238E27FC236}">
                <a16:creationId xmlns:a16="http://schemas.microsoft.com/office/drawing/2014/main" id="{8BC3D52B-965C-4B84-92A8-ABFB2F0C30DB}"/>
              </a:ext>
            </a:extLst>
          </p:cNvPr>
          <p:cNvSpPr>
            <a:spLocks/>
          </p:cNvSpPr>
          <p:nvPr/>
        </p:nvSpPr>
        <p:spPr bwMode="auto">
          <a:xfrm>
            <a:off x="10998201" y="1718734"/>
            <a:ext cx="97367" cy="182033"/>
          </a:xfrm>
          <a:custGeom>
            <a:avLst/>
            <a:gdLst>
              <a:gd name="T0" fmla="*/ 68224 w 50"/>
              <a:gd name="T1" fmla="*/ 0 h 89"/>
              <a:gd name="T2" fmla="*/ 68224 w 50"/>
              <a:gd name="T3" fmla="*/ 0 h 89"/>
              <a:gd name="T4" fmla="*/ 63870 w 50"/>
              <a:gd name="T5" fmla="*/ 0 h 89"/>
              <a:gd name="T6" fmla="*/ 59515 w 50"/>
              <a:gd name="T7" fmla="*/ 1529 h 89"/>
              <a:gd name="T8" fmla="*/ 29032 w 50"/>
              <a:gd name="T9" fmla="*/ 36697 h 89"/>
              <a:gd name="T10" fmla="*/ 7258 w 50"/>
              <a:gd name="T11" fmla="*/ 36697 h 89"/>
              <a:gd name="T12" fmla="*/ 7258 w 50"/>
              <a:gd name="T13" fmla="*/ 36697 h 89"/>
              <a:gd name="T14" fmla="*/ 4355 w 50"/>
              <a:gd name="T15" fmla="*/ 36697 h 89"/>
              <a:gd name="T16" fmla="*/ 2903 w 50"/>
              <a:gd name="T17" fmla="*/ 39755 h 89"/>
              <a:gd name="T18" fmla="*/ 0 w 50"/>
              <a:gd name="T19" fmla="*/ 41285 h 89"/>
              <a:gd name="T20" fmla="*/ 0 w 50"/>
              <a:gd name="T21" fmla="*/ 44343 h 89"/>
              <a:gd name="T22" fmla="*/ 0 w 50"/>
              <a:gd name="T23" fmla="*/ 90214 h 89"/>
              <a:gd name="T24" fmla="*/ 0 w 50"/>
              <a:gd name="T25" fmla="*/ 90214 h 89"/>
              <a:gd name="T26" fmla="*/ 0 w 50"/>
              <a:gd name="T27" fmla="*/ 93272 h 89"/>
              <a:gd name="T28" fmla="*/ 2903 w 50"/>
              <a:gd name="T29" fmla="*/ 96331 h 89"/>
              <a:gd name="T30" fmla="*/ 4355 w 50"/>
              <a:gd name="T31" fmla="*/ 97860 h 89"/>
              <a:gd name="T32" fmla="*/ 7258 w 50"/>
              <a:gd name="T33" fmla="*/ 97860 h 89"/>
              <a:gd name="T34" fmla="*/ 29032 w 50"/>
              <a:gd name="T35" fmla="*/ 97860 h 89"/>
              <a:gd name="T36" fmla="*/ 59515 w 50"/>
              <a:gd name="T37" fmla="*/ 133028 h 89"/>
              <a:gd name="T38" fmla="*/ 59515 w 50"/>
              <a:gd name="T39" fmla="*/ 133028 h 89"/>
              <a:gd name="T40" fmla="*/ 63870 w 50"/>
              <a:gd name="T41" fmla="*/ 136086 h 89"/>
              <a:gd name="T42" fmla="*/ 68224 w 50"/>
              <a:gd name="T43" fmla="*/ 136086 h 89"/>
              <a:gd name="T44" fmla="*/ 68224 w 50"/>
              <a:gd name="T45" fmla="*/ 136086 h 89"/>
              <a:gd name="T46" fmla="*/ 71127 w 50"/>
              <a:gd name="T47" fmla="*/ 131499 h 89"/>
              <a:gd name="T48" fmla="*/ 72579 w 50"/>
              <a:gd name="T49" fmla="*/ 128441 h 89"/>
              <a:gd name="T50" fmla="*/ 72579 w 50"/>
              <a:gd name="T51" fmla="*/ 7645 h 89"/>
              <a:gd name="T52" fmla="*/ 72579 w 50"/>
              <a:gd name="T53" fmla="*/ 7645 h 89"/>
              <a:gd name="T54" fmla="*/ 71127 w 50"/>
              <a:gd name="T55" fmla="*/ 3058 h 89"/>
              <a:gd name="T56" fmla="*/ 68224 w 50"/>
              <a:gd name="T57" fmla="*/ 0 h 89"/>
              <a:gd name="T58" fmla="*/ 68224 w 50"/>
              <a:gd name="T59" fmla="*/ 0 h 8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0" h="89">
                <a:moveTo>
                  <a:pt x="47" y="0"/>
                </a:moveTo>
                <a:lnTo>
                  <a:pt x="47" y="0"/>
                </a:lnTo>
                <a:lnTo>
                  <a:pt x="44" y="0"/>
                </a:lnTo>
                <a:lnTo>
                  <a:pt x="41" y="1"/>
                </a:lnTo>
                <a:lnTo>
                  <a:pt x="20" y="24"/>
                </a:lnTo>
                <a:lnTo>
                  <a:pt x="5" y="24"/>
                </a:lnTo>
                <a:lnTo>
                  <a:pt x="3" y="24"/>
                </a:lnTo>
                <a:lnTo>
                  <a:pt x="2" y="26"/>
                </a:lnTo>
                <a:lnTo>
                  <a:pt x="0" y="27"/>
                </a:lnTo>
                <a:lnTo>
                  <a:pt x="0" y="29"/>
                </a:lnTo>
                <a:lnTo>
                  <a:pt x="0" y="59"/>
                </a:lnTo>
                <a:lnTo>
                  <a:pt x="0" y="61"/>
                </a:lnTo>
                <a:lnTo>
                  <a:pt x="2" y="63"/>
                </a:lnTo>
                <a:lnTo>
                  <a:pt x="3" y="64"/>
                </a:lnTo>
                <a:lnTo>
                  <a:pt x="5" y="64"/>
                </a:lnTo>
                <a:lnTo>
                  <a:pt x="20" y="64"/>
                </a:lnTo>
                <a:lnTo>
                  <a:pt x="41" y="87"/>
                </a:lnTo>
                <a:lnTo>
                  <a:pt x="44" y="89"/>
                </a:lnTo>
                <a:lnTo>
                  <a:pt x="47" y="89"/>
                </a:lnTo>
                <a:lnTo>
                  <a:pt x="49" y="86"/>
                </a:lnTo>
                <a:lnTo>
                  <a:pt x="50" y="84"/>
                </a:lnTo>
                <a:lnTo>
                  <a:pt x="50" y="5"/>
                </a:lnTo>
                <a:lnTo>
                  <a:pt x="49" y="2"/>
                </a:lnTo>
                <a:lnTo>
                  <a:pt x="47"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72" name="Rectangle 358">
            <a:extLst>
              <a:ext uri="{FF2B5EF4-FFF2-40B4-BE49-F238E27FC236}">
                <a16:creationId xmlns:a16="http://schemas.microsoft.com/office/drawing/2014/main" id="{FE2687EB-C402-44D8-B4AC-C30281D416B5}"/>
              </a:ext>
            </a:extLst>
          </p:cNvPr>
          <p:cNvSpPr>
            <a:spLocks noChangeArrowheads="1"/>
          </p:cNvSpPr>
          <p:nvPr/>
        </p:nvSpPr>
        <p:spPr bwMode="auto">
          <a:xfrm>
            <a:off x="11118851" y="1797051"/>
            <a:ext cx="78316" cy="254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73" name="Freeform 359">
            <a:extLst>
              <a:ext uri="{FF2B5EF4-FFF2-40B4-BE49-F238E27FC236}">
                <a16:creationId xmlns:a16="http://schemas.microsoft.com/office/drawing/2014/main" id="{275002F1-20D1-4BCA-83DA-4DB30AA1B951}"/>
              </a:ext>
            </a:extLst>
          </p:cNvPr>
          <p:cNvSpPr>
            <a:spLocks/>
          </p:cNvSpPr>
          <p:nvPr/>
        </p:nvSpPr>
        <p:spPr bwMode="auto">
          <a:xfrm>
            <a:off x="10519834" y="1718734"/>
            <a:ext cx="97367" cy="182033"/>
          </a:xfrm>
          <a:custGeom>
            <a:avLst/>
            <a:gdLst>
              <a:gd name="T0" fmla="*/ 69617 w 49"/>
              <a:gd name="T1" fmla="*/ 0 h 89"/>
              <a:gd name="T2" fmla="*/ 69617 w 49"/>
              <a:gd name="T3" fmla="*/ 0 h 89"/>
              <a:gd name="T4" fmla="*/ 63692 w 49"/>
              <a:gd name="T5" fmla="*/ 0 h 89"/>
              <a:gd name="T6" fmla="*/ 59248 w 49"/>
              <a:gd name="T7" fmla="*/ 1529 h 89"/>
              <a:gd name="T8" fmla="*/ 28143 w 49"/>
              <a:gd name="T9" fmla="*/ 36697 h 89"/>
              <a:gd name="T10" fmla="*/ 7406 w 49"/>
              <a:gd name="T11" fmla="*/ 36697 h 89"/>
              <a:gd name="T12" fmla="*/ 7406 w 49"/>
              <a:gd name="T13" fmla="*/ 36697 h 89"/>
              <a:gd name="T14" fmla="*/ 2962 w 49"/>
              <a:gd name="T15" fmla="*/ 36697 h 89"/>
              <a:gd name="T16" fmla="*/ 1481 w 49"/>
              <a:gd name="T17" fmla="*/ 39755 h 89"/>
              <a:gd name="T18" fmla="*/ 0 w 49"/>
              <a:gd name="T19" fmla="*/ 41285 h 89"/>
              <a:gd name="T20" fmla="*/ 0 w 49"/>
              <a:gd name="T21" fmla="*/ 44343 h 89"/>
              <a:gd name="T22" fmla="*/ 0 w 49"/>
              <a:gd name="T23" fmla="*/ 90214 h 89"/>
              <a:gd name="T24" fmla="*/ 0 w 49"/>
              <a:gd name="T25" fmla="*/ 90214 h 89"/>
              <a:gd name="T26" fmla="*/ 0 w 49"/>
              <a:gd name="T27" fmla="*/ 93272 h 89"/>
              <a:gd name="T28" fmla="*/ 1481 w 49"/>
              <a:gd name="T29" fmla="*/ 96331 h 89"/>
              <a:gd name="T30" fmla="*/ 2962 w 49"/>
              <a:gd name="T31" fmla="*/ 97860 h 89"/>
              <a:gd name="T32" fmla="*/ 7406 w 49"/>
              <a:gd name="T33" fmla="*/ 97860 h 89"/>
              <a:gd name="T34" fmla="*/ 28143 w 49"/>
              <a:gd name="T35" fmla="*/ 97860 h 89"/>
              <a:gd name="T36" fmla="*/ 59248 w 49"/>
              <a:gd name="T37" fmla="*/ 133028 h 89"/>
              <a:gd name="T38" fmla="*/ 59248 w 49"/>
              <a:gd name="T39" fmla="*/ 133028 h 89"/>
              <a:gd name="T40" fmla="*/ 63692 w 49"/>
              <a:gd name="T41" fmla="*/ 136086 h 89"/>
              <a:gd name="T42" fmla="*/ 69617 w 49"/>
              <a:gd name="T43" fmla="*/ 136086 h 89"/>
              <a:gd name="T44" fmla="*/ 69617 w 49"/>
              <a:gd name="T45" fmla="*/ 136086 h 89"/>
              <a:gd name="T46" fmla="*/ 71098 w 49"/>
              <a:gd name="T47" fmla="*/ 131499 h 89"/>
              <a:gd name="T48" fmla="*/ 72579 w 49"/>
              <a:gd name="T49" fmla="*/ 128441 h 89"/>
              <a:gd name="T50" fmla="*/ 72579 w 49"/>
              <a:gd name="T51" fmla="*/ 7645 h 89"/>
              <a:gd name="T52" fmla="*/ 72579 w 49"/>
              <a:gd name="T53" fmla="*/ 7645 h 89"/>
              <a:gd name="T54" fmla="*/ 71098 w 49"/>
              <a:gd name="T55" fmla="*/ 3058 h 89"/>
              <a:gd name="T56" fmla="*/ 69617 w 49"/>
              <a:gd name="T57" fmla="*/ 0 h 89"/>
              <a:gd name="T58" fmla="*/ 69617 w 49"/>
              <a:gd name="T59" fmla="*/ 0 h 8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89">
                <a:moveTo>
                  <a:pt x="47" y="0"/>
                </a:moveTo>
                <a:lnTo>
                  <a:pt x="47" y="0"/>
                </a:lnTo>
                <a:lnTo>
                  <a:pt x="43" y="0"/>
                </a:lnTo>
                <a:lnTo>
                  <a:pt x="40" y="1"/>
                </a:lnTo>
                <a:lnTo>
                  <a:pt x="19" y="24"/>
                </a:lnTo>
                <a:lnTo>
                  <a:pt x="5" y="24"/>
                </a:lnTo>
                <a:lnTo>
                  <a:pt x="2" y="24"/>
                </a:lnTo>
                <a:lnTo>
                  <a:pt x="1" y="26"/>
                </a:lnTo>
                <a:lnTo>
                  <a:pt x="0" y="27"/>
                </a:lnTo>
                <a:lnTo>
                  <a:pt x="0" y="29"/>
                </a:lnTo>
                <a:lnTo>
                  <a:pt x="0" y="59"/>
                </a:lnTo>
                <a:lnTo>
                  <a:pt x="0" y="61"/>
                </a:lnTo>
                <a:lnTo>
                  <a:pt x="1" y="63"/>
                </a:lnTo>
                <a:lnTo>
                  <a:pt x="2" y="64"/>
                </a:lnTo>
                <a:lnTo>
                  <a:pt x="5" y="64"/>
                </a:lnTo>
                <a:lnTo>
                  <a:pt x="19" y="64"/>
                </a:lnTo>
                <a:lnTo>
                  <a:pt x="40" y="87"/>
                </a:lnTo>
                <a:lnTo>
                  <a:pt x="43" y="89"/>
                </a:lnTo>
                <a:lnTo>
                  <a:pt x="47" y="89"/>
                </a:lnTo>
                <a:lnTo>
                  <a:pt x="48" y="86"/>
                </a:lnTo>
                <a:lnTo>
                  <a:pt x="49" y="84"/>
                </a:lnTo>
                <a:lnTo>
                  <a:pt x="49" y="5"/>
                </a:lnTo>
                <a:lnTo>
                  <a:pt x="48" y="2"/>
                </a:lnTo>
                <a:lnTo>
                  <a:pt x="47"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74" name="Freeform 360">
            <a:extLst>
              <a:ext uri="{FF2B5EF4-FFF2-40B4-BE49-F238E27FC236}">
                <a16:creationId xmlns:a16="http://schemas.microsoft.com/office/drawing/2014/main" id="{A9D6BE0C-A77B-4C22-AA66-3E9BAD380B74}"/>
              </a:ext>
            </a:extLst>
          </p:cNvPr>
          <p:cNvSpPr>
            <a:spLocks/>
          </p:cNvSpPr>
          <p:nvPr/>
        </p:nvSpPr>
        <p:spPr bwMode="auto">
          <a:xfrm>
            <a:off x="10640485" y="1767417"/>
            <a:ext cx="78316" cy="84667"/>
          </a:xfrm>
          <a:custGeom>
            <a:avLst/>
            <a:gdLst>
              <a:gd name="T0" fmla="*/ 58971 w 39"/>
              <a:gd name="T1" fmla="*/ 23815 h 40"/>
              <a:gd name="T2" fmla="*/ 37802 w 39"/>
              <a:gd name="T3" fmla="*/ 23815 h 40"/>
              <a:gd name="T4" fmla="*/ 37802 w 39"/>
              <a:gd name="T5" fmla="*/ 0 h 40"/>
              <a:gd name="T6" fmla="*/ 22681 w 39"/>
              <a:gd name="T7" fmla="*/ 0 h 40"/>
              <a:gd name="T8" fmla="*/ 22681 w 39"/>
              <a:gd name="T9" fmla="*/ 23815 h 40"/>
              <a:gd name="T10" fmla="*/ 0 w 39"/>
              <a:gd name="T11" fmla="*/ 23815 h 40"/>
              <a:gd name="T12" fmla="*/ 0 w 39"/>
              <a:gd name="T13" fmla="*/ 39691 h 40"/>
              <a:gd name="T14" fmla="*/ 22681 w 39"/>
              <a:gd name="T15" fmla="*/ 39691 h 40"/>
              <a:gd name="T16" fmla="*/ 22681 w 39"/>
              <a:gd name="T17" fmla="*/ 63506 h 40"/>
              <a:gd name="T18" fmla="*/ 37802 w 39"/>
              <a:gd name="T19" fmla="*/ 63506 h 40"/>
              <a:gd name="T20" fmla="*/ 37802 w 39"/>
              <a:gd name="T21" fmla="*/ 39691 h 40"/>
              <a:gd name="T22" fmla="*/ 58971 w 39"/>
              <a:gd name="T23" fmla="*/ 39691 h 40"/>
              <a:gd name="T24" fmla="*/ 58971 w 39"/>
              <a:gd name="T25" fmla="*/ 23815 h 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9" h="40">
                <a:moveTo>
                  <a:pt x="39" y="15"/>
                </a:moveTo>
                <a:lnTo>
                  <a:pt x="25" y="15"/>
                </a:lnTo>
                <a:lnTo>
                  <a:pt x="25" y="0"/>
                </a:lnTo>
                <a:lnTo>
                  <a:pt x="15" y="0"/>
                </a:lnTo>
                <a:lnTo>
                  <a:pt x="15" y="15"/>
                </a:lnTo>
                <a:lnTo>
                  <a:pt x="0" y="15"/>
                </a:lnTo>
                <a:lnTo>
                  <a:pt x="0" y="25"/>
                </a:lnTo>
                <a:lnTo>
                  <a:pt x="15" y="25"/>
                </a:lnTo>
                <a:lnTo>
                  <a:pt x="15" y="40"/>
                </a:lnTo>
                <a:lnTo>
                  <a:pt x="25" y="40"/>
                </a:lnTo>
                <a:lnTo>
                  <a:pt x="25" y="25"/>
                </a:lnTo>
                <a:lnTo>
                  <a:pt x="39" y="25"/>
                </a:lnTo>
                <a:lnTo>
                  <a:pt x="39" y="1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75" name="Rectangle 361">
            <a:extLst>
              <a:ext uri="{FF2B5EF4-FFF2-40B4-BE49-F238E27FC236}">
                <a16:creationId xmlns:a16="http://schemas.microsoft.com/office/drawing/2014/main" id="{4930270F-0138-4B00-BF9D-134D13F4F8DF}"/>
              </a:ext>
            </a:extLst>
          </p:cNvPr>
          <p:cNvSpPr>
            <a:spLocks noChangeArrowheads="1"/>
          </p:cNvSpPr>
          <p:nvPr/>
        </p:nvSpPr>
        <p:spPr bwMode="auto">
          <a:xfrm>
            <a:off x="8161867" y="1828801"/>
            <a:ext cx="101600" cy="23284"/>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76" name="Freeform 362">
            <a:extLst>
              <a:ext uri="{FF2B5EF4-FFF2-40B4-BE49-F238E27FC236}">
                <a16:creationId xmlns:a16="http://schemas.microsoft.com/office/drawing/2014/main" id="{6F7D09A7-FA45-4334-822B-2D45B7F85867}"/>
              </a:ext>
            </a:extLst>
          </p:cNvPr>
          <p:cNvSpPr>
            <a:spLocks/>
          </p:cNvSpPr>
          <p:nvPr/>
        </p:nvSpPr>
        <p:spPr bwMode="auto">
          <a:xfrm>
            <a:off x="8142817" y="1695451"/>
            <a:ext cx="175683" cy="205316"/>
          </a:xfrm>
          <a:custGeom>
            <a:avLst/>
            <a:gdLst>
              <a:gd name="T0" fmla="*/ 128560 w 88"/>
              <a:gd name="T1" fmla="*/ 74091 h 102"/>
              <a:gd name="T2" fmla="*/ 83714 w 88"/>
              <a:gd name="T3" fmla="*/ 3024 h 102"/>
              <a:gd name="T4" fmla="*/ 83714 w 88"/>
              <a:gd name="T5" fmla="*/ 3024 h 102"/>
              <a:gd name="T6" fmla="*/ 82219 w 88"/>
              <a:gd name="T7" fmla="*/ 0 h 102"/>
              <a:gd name="T8" fmla="*/ 80724 w 88"/>
              <a:gd name="T9" fmla="*/ 0 h 102"/>
              <a:gd name="T10" fmla="*/ 79229 w 88"/>
              <a:gd name="T11" fmla="*/ 0 h 102"/>
              <a:gd name="T12" fmla="*/ 76239 w 88"/>
              <a:gd name="T13" fmla="*/ 3024 h 102"/>
              <a:gd name="T14" fmla="*/ 32888 w 88"/>
              <a:gd name="T15" fmla="*/ 74091 h 102"/>
              <a:gd name="T16" fmla="*/ 32888 w 88"/>
              <a:gd name="T17" fmla="*/ 74091 h 102"/>
              <a:gd name="T18" fmla="*/ 32888 w 88"/>
              <a:gd name="T19" fmla="*/ 75603 h 102"/>
              <a:gd name="T20" fmla="*/ 32888 w 88"/>
              <a:gd name="T21" fmla="*/ 77116 h 102"/>
              <a:gd name="T22" fmla="*/ 34382 w 88"/>
              <a:gd name="T23" fmla="*/ 78628 h 102"/>
              <a:gd name="T24" fmla="*/ 35877 w 88"/>
              <a:gd name="T25" fmla="*/ 80140 h 102"/>
              <a:gd name="T26" fmla="*/ 110622 w 88"/>
              <a:gd name="T27" fmla="*/ 92236 h 102"/>
              <a:gd name="T28" fmla="*/ 110622 w 88"/>
              <a:gd name="T29" fmla="*/ 92236 h 102"/>
              <a:gd name="T30" fmla="*/ 115106 w 88"/>
              <a:gd name="T31" fmla="*/ 95260 h 102"/>
              <a:gd name="T32" fmla="*/ 118096 w 88"/>
              <a:gd name="T33" fmla="*/ 101309 h 102"/>
              <a:gd name="T34" fmla="*/ 118096 w 88"/>
              <a:gd name="T35" fmla="*/ 123990 h 102"/>
              <a:gd name="T36" fmla="*/ 0 w 88"/>
              <a:gd name="T37" fmla="*/ 123990 h 102"/>
              <a:gd name="T38" fmla="*/ 0 w 88"/>
              <a:gd name="T39" fmla="*/ 154231 h 102"/>
              <a:gd name="T40" fmla="*/ 14949 w 88"/>
              <a:gd name="T41" fmla="*/ 154231 h 102"/>
              <a:gd name="T42" fmla="*/ 14949 w 88"/>
              <a:gd name="T43" fmla="*/ 146671 h 102"/>
              <a:gd name="T44" fmla="*/ 88198 w 88"/>
              <a:gd name="T45" fmla="*/ 146671 h 102"/>
              <a:gd name="T46" fmla="*/ 88198 w 88"/>
              <a:gd name="T47" fmla="*/ 154231 h 102"/>
              <a:gd name="T48" fmla="*/ 103147 w 88"/>
              <a:gd name="T49" fmla="*/ 154231 h 102"/>
              <a:gd name="T50" fmla="*/ 103147 w 88"/>
              <a:gd name="T51" fmla="*/ 139110 h 102"/>
              <a:gd name="T52" fmla="*/ 125570 w 88"/>
              <a:gd name="T53" fmla="*/ 139110 h 102"/>
              <a:gd name="T54" fmla="*/ 125570 w 88"/>
              <a:gd name="T55" fmla="*/ 139110 h 102"/>
              <a:gd name="T56" fmla="*/ 128560 w 88"/>
              <a:gd name="T57" fmla="*/ 139110 h 102"/>
              <a:gd name="T58" fmla="*/ 130055 w 88"/>
              <a:gd name="T59" fmla="*/ 136086 h 102"/>
              <a:gd name="T60" fmla="*/ 131550 w 88"/>
              <a:gd name="T61" fmla="*/ 134574 h 102"/>
              <a:gd name="T62" fmla="*/ 131550 w 88"/>
              <a:gd name="T63" fmla="*/ 131550 h 102"/>
              <a:gd name="T64" fmla="*/ 131550 w 88"/>
              <a:gd name="T65" fmla="*/ 86188 h 102"/>
              <a:gd name="T66" fmla="*/ 131550 w 88"/>
              <a:gd name="T67" fmla="*/ 86188 h 102"/>
              <a:gd name="T68" fmla="*/ 130055 w 88"/>
              <a:gd name="T69" fmla="*/ 78628 h 102"/>
              <a:gd name="T70" fmla="*/ 128560 w 88"/>
              <a:gd name="T71" fmla="*/ 74091 h 102"/>
              <a:gd name="T72" fmla="*/ 128560 w 88"/>
              <a:gd name="T73" fmla="*/ 74091 h 10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88" h="102">
                <a:moveTo>
                  <a:pt x="86" y="49"/>
                </a:moveTo>
                <a:lnTo>
                  <a:pt x="56" y="2"/>
                </a:lnTo>
                <a:lnTo>
                  <a:pt x="55" y="0"/>
                </a:lnTo>
                <a:lnTo>
                  <a:pt x="54" y="0"/>
                </a:lnTo>
                <a:lnTo>
                  <a:pt x="53" y="0"/>
                </a:lnTo>
                <a:lnTo>
                  <a:pt x="51" y="2"/>
                </a:lnTo>
                <a:lnTo>
                  <a:pt x="22" y="49"/>
                </a:lnTo>
                <a:lnTo>
                  <a:pt x="22" y="50"/>
                </a:lnTo>
                <a:lnTo>
                  <a:pt x="22" y="51"/>
                </a:lnTo>
                <a:lnTo>
                  <a:pt x="23" y="52"/>
                </a:lnTo>
                <a:lnTo>
                  <a:pt x="24" y="53"/>
                </a:lnTo>
                <a:lnTo>
                  <a:pt x="74" y="61"/>
                </a:lnTo>
                <a:lnTo>
                  <a:pt x="77" y="63"/>
                </a:lnTo>
                <a:lnTo>
                  <a:pt x="79" y="67"/>
                </a:lnTo>
                <a:lnTo>
                  <a:pt x="79" y="82"/>
                </a:lnTo>
                <a:lnTo>
                  <a:pt x="0" y="82"/>
                </a:lnTo>
                <a:lnTo>
                  <a:pt x="0" y="102"/>
                </a:lnTo>
                <a:lnTo>
                  <a:pt x="10" y="102"/>
                </a:lnTo>
                <a:lnTo>
                  <a:pt x="10" y="97"/>
                </a:lnTo>
                <a:lnTo>
                  <a:pt x="59" y="97"/>
                </a:lnTo>
                <a:lnTo>
                  <a:pt x="59" y="102"/>
                </a:lnTo>
                <a:lnTo>
                  <a:pt x="69" y="102"/>
                </a:lnTo>
                <a:lnTo>
                  <a:pt x="69" y="92"/>
                </a:lnTo>
                <a:lnTo>
                  <a:pt x="84" y="92"/>
                </a:lnTo>
                <a:lnTo>
                  <a:pt x="86" y="92"/>
                </a:lnTo>
                <a:lnTo>
                  <a:pt x="87" y="90"/>
                </a:lnTo>
                <a:lnTo>
                  <a:pt x="88" y="89"/>
                </a:lnTo>
                <a:lnTo>
                  <a:pt x="88" y="87"/>
                </a:lnTo>
                <a:lnTo>
                  <a:pt x="88" y="57"/>
                </a:lnTo>
                <a:lnTo>
                  <a:pt x="87" y="52"/>
                </a:lnTo>
                <a:lnTo>
                  <a:pt x="86" y="4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grpSp>
        <p:nvGrpSpPr>
          <p:cNvPr id="77" name="Group 76">
            <a:extLst>
              <a:ext uri="{FF2B5EF4-FFF2-40B4-BE49-F238E27FC236}">
                <a16:creationId xmlns:a16="http://schemas.microsoft.com/office/drawing/2014/main" id="{6A7FCEC9-26F4-45B0-8406-069D8AD35C38}"/>
              </a:ext>
            </a:extLst>
          </p:cNvPr>
          <p:cNvGrpSpPr/>
          <p:nvPr/>
        </p:nvGrpSpPr>
        <p:grpSpPr>
          <a:xfrm>
            <a:off x="7653253" y="2179125"/>
            <a:ext cx="199595" cy="199595"/>
            <a:chOff x="5718769" y="1512461"/>
            <a:chExt cx="140676" cy="140676"/>
          </a:xfrm>
          <a:solidFill>
            <a:schemeClr val="tx1"/>
          </a:solidFill>
        </p:grpSpPr>
        <p:sp>
          <p:nvSpPr>
            <p:cNvPr id="78" name="Freeform 363">
              <a:extLst>
                <a:ext uri="{FF2B5EF4-FFF2-40B4-BE49-F238E27FC236}">
                  <a16:creationId xmlns:a16="http://schemas.microsoft.com/office/drawing/2014/main" id="{BEF5FAAB-D911-47B9-925D-28F5B8C12687}"/>
                </a:ext>
              </a:extLst>
            </p:cNvPr>
            <p:cNvSpPr>
              <a:spLocks/>
            </p:cNvSpPr>
            <p:nvPr/>
          </p:nvSpPr>
          <p:spPr bwMode="auto">
            <a:xfrm>
              <a:off x="5757134" y="1546564"/>
              <a:ext cx="68206" cy="72470"/>
            </a:xfrm>
            <a:custGeom>
              <a:avLst/>
              <a:gdLst>
                <a:gd name="T0" fmla="*/ 24 w 49"/>
                <a:gd name="T1" fmla="*/ 0 h 50"/>
                <a:gd name="T2" fmla="*/ 24 w 49"/>
                <a:gd name="T3" fmla="*/ 0 h 50"/>
                <a:gd name="T4" fmla="*/ 19 w 49"/>
                <a:gd name="T5" fmla="*/ 0 h 50"/>
                <a:gd name="T6" fmla="*/ 14 w 49"/>
                <a:gd name="T7" fmla="*/ 3 h 50"/>
                <a:gd name="T8" fmla="*/ 11 w 49"/>
                <a:gd name="T9" fmla="*/ 4 h 50"/>
                <a:gd name="T10" fmla="*/ 7 w 49"/>
                <a:gd name="T11" fmla="*/ 8 h 50"/>
                <a:gd name="T12" fmla="*/ 3 w 49"/>
                <a:gd name="T13" fmla="*/ 11 h 50"/>
                <a:gd name="T14" fmla="*/ 2 w 49"/>
                <a:gd name="T15" fmla="*/ 15 h 50"/>
                <a:gd name="T16" fmla="*/ 0 w 49"/>
                <a:gd name="T17" fmla="*/ 20 h 50"/>
                <a:gd name="T18" fmla="*/ 0 w 49"/>
                <a:gd name="T19" fmla="*/ 25 h 50"/>
                <a:gd name="T20" fmla="*/ 0 w 49"/>
                <a:gd name="T21" fmla="*/ 25 h 50"/>
                <a:gd name="T22" fmla="*/ 0 w 49"/>
                <a:gd name="T23" fmla="*/ 30 h 50"/>
                <a:gd name="T24" fmla="*/ 2 w 49"/>
                <a:gd name="T25" fmla="*/ 35 h 50"/>
                <a:gd name="T26" fmla="*/ 3 w 49"/>
                <a:gd name="T27" fmla="*/ 38 h 50"/>
                <a:gd name="T28" fmla="*/ 7 w 49"/>
                <a:gd name="T29" fmla="*/ 42 h 50"/>
                <a:gd name="T30" fmla="*/ 11 w 49"/>
                <a:gd name="T31" fmla="*/ 46 h 50"/>
                <a:gd name="T32" fmla="*/ 14 w 49"/>
                <a:gd name="T33" fmla="*/ 47 h 50"/>
                <a:gd name="T34" fmla="*/ 19 w 49"/>
                <a:gd name="T35" fmla="*/ 50 h 50"/>
                <a:gd name="T36" fmla="*/ 24 w 49"/>
                <a:gd name="T37" fmla="*/ 50 h 50"/>
                <a:gd name="T38" fmla="*/ 24 w 49"/>
                <a:gd name="T39" fmla="*/ 50 h 50"/>
                <a:gd name="T40" fmla="*/ 29 w 49"/>
                <a:gd name="T41" fmla="*/ 50 h 50"/>
                <a:gd name="T42" fmla="*/ 34 w 49"/>
                <a:gd name="T43" fmla="*/ 47 h 50"/>
                <a:gd name="T44" fmla="*/ 38 w 49"/>
                <a:gd name="T45" fmla="*/ 46 h 50"/>
                <a:gd name="T46" fmla="*/ 42 w 49"/>
                <a:gd name="T47" fmla="*/ 42 h 50"/>
                <a:gd name="T48" fmla="*/ 45 w 49"/>
                <a:gd name="T49" fmla="*/ 38 h 50"/>
                <a:gd name="T50" fmla="*/ 46 w 49"/>
                <a:gd name="T51" fmla="*/ 35 h 50"/>
                <a:gd name="T52" fmla="*/ 49 w 49"/>
                <a:gd name="T53" fmla="*/ 30 h 50"/>
                <a:gd name="T54" fmla="*/ 49 w 49"/>
                <a:gd name="T55" fmla="*/ 25 h 50"/>
                <a:gd name="T56" fmla="*/ 49 w 49"/>
                <a:gd name="T57" fmla="*/ 25 h 50"/>
                <a:gd name="T58" fmla="*/ 49 w 49"/>
                <a:gd name="T59" fmla="*/ 20 h 50"/>
                <a:gd name="T60" fmla="*/ 46 w 49"/>
                <a:gd name="T61" fmla="*/ 15 h 50"/>
                <a:gd name="T62" fmla="*/ 45 w 49"/>
                <a:gd name="T63" fmla="*/ 11 h 50"/>
                <a:gd name="T64" fmla="*/ 42 w 49"/>
                <a:gd name="T65" fmla="*/ 8 h 50"/>
                <a:gd name="T66" fmla="*/ 38 w 49"/>
                <a:gd name="T67" fmla="*/ 4 h 50"/>
                <a:gd name="T68" fmla="*/ 34 w 49"/>
                <a:gd name="T69" fmla="*/ 3 h 50"/>
                <a:gd name="T70" fmla="*/ 29 w 49"/>
                <a:gd name="T71" fmla="*/ 0 h 50"/>
                <a:gd name="T72" fmla="*/ 24 w 49"/>
                <a:gd name="T73" fmla="*/ 0 h 50"/>
                <a:gd name="T74" fmla="*/ 24 w 49"/>
                <a:gd name="T7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 h="50">
                  <a:moveTo>
                    <a:pt x="24" y="0"/>
                  </a:moveTo>
                  <a:lnTo>
                    <a:pt x="24" y="0"/>
                  </a:lnTo>
                  <a:lnTo>
                    <a:pt x="19" y="0"/>
                  </a:lnTo>
                  <a:lnTo>
                    <a:pt x="14" y="3"/>
                  </a:lnTo>
                  <a:lnTo>
                    <a:pt x="11" y="4"/>
                  </a:lnTo>
                  <a:lnTo>
                    <a:pt x="7" y="8"/>
                  </a:lnTo>
                  <a:lnTo>
                    <a:pt x="3" y="11"/>
                  </a:lnTo>
                  <a:lnTo>
                    <a:pt x="2" y="15"/>
                  </a:lnTo>
                  <a:lnTo>
                    <a:pt x="0" y="20"/>
                  </a:lnTo>
                  <a:lnTo>
                    <a:pt x="0" y="25"/>
                  </a:lnTo>
                  <a:lnTo>
                    <a:pt x="0" y="25"/>
                  </a:lnTo>
                  <a:lnTo>
                    <a:pt x="0" y="30"/>
                  </a:lnTo>
                  <a:lnTo>
                    <a:pt x="2" y="35"/>
                  </a:lnTo>
                  <a:lnTo>
                    <a:pt x="3" y="38"/>
                  </a:lnTo>
                  <a:lnTo>
                    <a:pt x="7" y="42"/>
                  </a:lnTo>
                  <a:lnTo>
                    <a:pt x="11" y="46"/>
                  </a:lnTo>
                  <a:lnTo>
                    <a:pt x="14" y="47"/>
                  </a:lnTo>
                  <a:lnTo>
                    <a:pt x="19" y="50"/>
                  </a:lnTo>
                  <a:lnTo>
                    <a:pt x="24" y="50"/>
                  </a:lnTo>
                  <a:lnTo>
                    <a:pt x="24" y="50"/>
                  </a:lnTo>
                  <a:lnTo>
                    <a:pt x="29" y="50"/>
                  </a:lnTo>
                  <a:lnTo>
                    <a:pt x="34" y="47"/>
                  </a:lnTo>
                  <a:lnTo>
                    <a:pt x="38" y="46"/>
                  </a:lnTo>
                  <a:lnTo>
                    <a:pt x="42" y="42"/>
                  </a:lnTo>
                  <a:lnTo>
                    <a:pt x="45" y="38"/>
                  </a:lnTo>
                  <a:lnTo>
                    <a:pt x="46" y="35"/>
                  </a:lnTo>
                  <a:lnTo>
                    <a:pt x="49" y="30"/>
                  </a:lnTo>
                  <a:lnTo>
                    <a:pt x="49" y="25"/>
                  </a:lnTo>
                  <a:lnTo>
                    <a:pt x="49" y="25"/>
                  </a:lnTo>
                  <a:lnTo>
                    <a:pt x="49" y="20"/>
                  </a:lnTo>
                  <a:lnTo>
                    <a:pt x="46" y="15"/>
                  </a:lnTo>
                  <a:lnTo>
                    <a:pt x="45" y="11"/>
                  </a:lnTo>
                  <a:lnTo>
                    <a:pt x="42" y="8"/>
                  </a:lnTo>
                  <a:lnTo>
                    <a:pt x="38" y="4"/>
                  </a:lnTo>
                  <a:lnTo>
                    <a:pt x="34" y="3"/>
                  </a:lnTo>
                  <a:lnTo>
                    <a:pt x="29" y="0"/>
                  </a:lnTo>
                  <a:lnTo>
                    <a:pt x="24" y="0"/>
                  </a:lnTo>
                  <a:lnTo>
                    <a:pt x="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u="sng"/>
            </a:p>
          </p:txBody>
        </p:sp>
        <p:sp>
          <p:nvSpPr>
            <p:cNvPr id="79" name="Rectangle 364">
              <a:extLst>
                <a:ext uri="{FF2B5EF4-FFF2-40B4-BE49-F238E27FC236}">
                  <a16:creationId xmlns:a16="http://schemas.microsoft.com/office/drawing/2014/main" id="{C1115A2E-2A98-43AF-ABB9-613E4D79F0FE}"/>
                </a:ext>
              </a:extLst>
            </p:cNvPr>
            <p:cNvSpPr>
              <a:spLocks noChangeArrowheads="1"/>
            </p:cNvSpPr>
            <p:nvPr/>
          </p:nvSpPr>
          <p:spPr bwMode="auto">
            <a:xfrm>
              <a:off x="5782711" y="1512461"/>
              <a:ext cx="12790" cy="2131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defRPr/>
              </a:pPr>
              <a:endParaRPr lang="en-US" sz="2400" u="sng"/>
            </a:p>
          </p:txBody>
        </p:sp>
        <p:sp>
          <p:nvSpPr>
            <p:cNvPr id="80" name="Freeform 365">
              <a:extLst>
                <a:ext uri="{FF2B5EF4-FFF2-40B4-BE49-F238E27FC236}">
                  <a16:creationId xmlns:a16="http://schemas.microsoft.com/office/drawing/2014/main" id="{B77F3DF3-2DEB-42AF-BE40-96043E25E037}"/>
                </a:ext>
              </a:extLst>
            </p:cNvPr>
            <p:cNvSpPr>
              <a:spLocks/>
            </p:cNvSpPr>
            <p:nvPr/>
          </p:nvSpPr>
          <p:spPr bwMode="auto">
            <a:xfrm>
              <a:off x="5821078" y="1529513"/>
              <a:ext cx="21315" cy="21315"/>
            </a:xfrm>
            <a:custGeom>
              <a:avLst/>
              <a:gdLst>
                <a:gd name="T0" fmla="*/ 17 w 17"/>
                <a:gd name="T1" fmla="*/ 7 h 17"/>
                <a:gd name="T2" fmla="*/ 10 w 17"/>
                <a:gd name="T3" fmla="*/ 0 h 17"/>
                <a:gd name="T4" fmla="*/ 0 w 17"/>
                <a:gd name="T5" fmla="*/ 10 h 17"/>
                <a:gd name="T6" fmla="*/ 8 w 17"/>
                <a:gd name="T7" fmla="*/ 17 h 17"/>
                <a:gd name="T8" fmla="*/ 17 w 17"/>
                <a:gd name="T9" fmla="*/ 7 h 17"/>
              </a:gdLst>
              <a:ahLst/>
              <a:cxnLst>
                <a:cxn ang="0">
                  <a:pos x="T0" y="T1"/>
                </a:cxn>
                <a:cxn ang="0">
                  <a:pos x="T2" y="T3"/>
                </a:cxn>
                <a:cxn ang="0">
                  <a:pos x="T4" y="T5"/>
                </a:cxn>
                <a:cxn ang="0">
                  <a:pos x="T6" y="T7"/>
                </a:cxn>
                <a:cxn ang="0">
                  <a:pos x="T8" y="T9"/>
                </a:cxn>
              </a:cxnLst>
              <a:rect l="0" t="0" r="r" b="b"/>
              <a:pathLst>
                <a:path w="17" h="17">
                  <a:moveTo>
                    <a:pt x="17" y="7"/>
                  </a:moveTo>
                  <a:lnTo>
                    <a:pt x="10" y="0"/>
                  </a:lnTo>
                  <a:lnTo>
                    <a:pt x="0" y="10"/>
                  </a:lnTo>
                  <a:lnTo>
                    <a:pt x="8" y="17"/>
                  </a:lnTo>
                  <a:lnTo>
                    <a:pt x="1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u="sng"/>
            </a:p>
          </p:txBody>
        </p:sp>
        <p:sp>
          <p:nvSpPr>
            <p:cNvPr id="81" name="Rectangle 366">
              <a:extLst>
                <a:ext uri="{FF2B5EF4-FFF2-40B4-BE49-F238E27FC236}">
                  <a16:creationId xmlns:a16="http://schemas.microsoft.com/office/drawing/2014/main" id="{365A8030-BF8C-4F80-85C6-62E462979F23}"/>
                </a:ext>
              </a:extLst>
            </p:cNvPr>
            <p:cNvSpPr>
              <a:spLocks noChangeArrowheads="1"/>
            </p:cNvSpPr>
            <p:nvPr/>
          </p:nvSpPr>
          <p:spPr bwMode="auto">
            <a:xfrm>
              <a:off x="5838130" y="1576403"/>
              <a:ext cx="21315" cy="1279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defRPr/>
              </a:pPr>
              <a:endParaRPr lang="en-US" sz="2400" u="sng"/>
            </a:p>
          </p:txBody>
        </p:sp>
        <p:sp>
          <p:nvSpPr>
            <p:cNvPr id="82" name="Freeform 367">
              <a:extLst>
                <a:ext uri="{FF2B5EF4-FFF2-40B4-BE49-F238E27FC236}">
                  <a16:creationId xmlns:a16="http://schemas.microsoft.com/office/drawing/2014/main" id="{E547D30F-D123-46E0-8412-C965121AA71E}"/>
                </a:ext>
              </a:extLst>
            </p:cNvPr>
            <p:cNvSpPr>
              <a:spLocks/>
            </p:cNvSpPr>
            <p:nvPr/>
          </p:nvSpPr>
          <p:spPr bwMode="auto">
            <a:xfrm>
              <a:off x="5821078" y="1610506"/>
              <a:ext cx="21315" cy="25577"/>
            </a:xfrm>
            <a:custGeom>
              <a:avLst/>
              <a:gdLst>
                <a:gd name="T0" fmla="*/ 0 w 17"/>
                <a:gd name="T1" fmla="*/ 7 h 17"/>
                <a:gd name="T2" fmla="*/ 10 w 17"/>
                <a:gd name="T3" fmla="*/ 17 h 17"/>
                <a:gd name="T4" fmla="*/ 17 w 17"/>
                <a:gd name="T5" fmla="*/ 10 h 17"/>
                <a:gd name="T6" fmla="*/ 8 w 17"/>
                <a:gd name="T7" fmla="*/ 0 h 17"/>
                <a:gd name="T8" fmla="*/ 0 w 17"/>
                <a:gd name="T9" fmla="*/ 7 h 17"/>
              </a:gdLst>
              <a:ahLst/>
              <a:cxnLst>
                <a:cxn ang="0">
                  <a:pos x="T0" y="T1"/>
                </a:cxn>
                <a:cxn ang="0">
                  <a:pos x="T2" y="T3"/>
                </a:cxn>
                <a:cxn ang="0">
                  <a:pos x="T4" y="T5"/>
                </a:cxn>
                <a:cxn ang="0">
                  <a:pos x="T6" y="T7"/>
                </a:cxn>
                <a:cxn ang="0">
                  <a:pos x="T8" y="T9"/>
                </a:cxn>
              </a:cxnLst>
              <a:rect l="0" t="0" r="r" b="b"/>
              <a:pathLst>
                <a:path w="17" h="17">
                  <a:moveTo>
                    <a:pt x="0" y="7"/>
                  </a:moveTo>
                  <a:lnTo>
                    <a:pt x="10" y="17"/>
                  </a:lnTo>
                  <a:lnTo>
                    <a:pt x="17" y="10"/>
                  </a:lnTo>
                  <a:lnTo>
                    <a:pt x="8" y="0"/>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u="sng"/>
            </a:p>
          </p:txBody>
        </p:sp>
        <p:sp>
          <p:nvSpPr>
            <p:cNvPr id="83" name="Rectangle 368">
              <a:extLst>
                <a:ext uri="{FF2B5EF4-FFF2-40B4-BE49-F238E27FC236}">
                  <a16:creationId xmlns:a16="http://schemas.microsoft.com/office/drawing/2014/main" id="{EC691813-C29A-4085-889B-A2FCED4B2F41}"/>
                </a:ext>
              </a:extLst>
            </p:cNvPr>
            <p:cNvSpPr>
              <a:spLocks noChangeArrowheads="1"/>
            </p:cNvSpPr>
            <p:nvPr/>
          </p:nvSpPr>
          <p:spPr bwMode="auto">
            <a:xfrm>
              <a:off x="5782711" y="1631822"/>
              <a:ext cx="12790" cy="2131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defRPr/>
              </a:pPr>
              <a:endParaRPr lang="en-US" sz="2400" u="sng"/>
            </a:p>
          </p:txBody>
        </p:sp>
        <p:sp>
          <p:nvSpPr>
            <p:cNvPr id="84" name="Freeform 369">
              <a:extLst>
                <a:ext uri="{FF2B5EF4-FFF2-40B4-BE49-F238E27FC236}">
                  <a16:creationId xmlns:a16="http://schemas.microsoft.com/office/drawing/2014/main" id="{1E15C5EB-2297-49E5-AEED-FC159513B4EF}"/>
                </a:ext>
              </a:extLst>
            </p:cNvPr>
            <p:cNvSpPr>
              <a:spLocks/>
            </p:cNvSpPr>
            <p:nvPr/>
          </p:nvSpPr>
          <p:spPr bwMode="auto">
            <a:xfrm>
              <a:off x="5735821" y="1610506"/>
              <a:ext cx="25577" cy="25577"/>
            </a:xfrm>
            <a:custGeom>
              <a:avLst/>
              <a:gdLst>
                <a:gd name="T0" fmla="*/ 0 w 17"/>
                <a:gd name="T1" fmla="*/ 10 h 17"/>
                <a:gd name="T2" fmla="*/ 7 w 17"/>
                <a:gd name="T3" fmla="*/ 17 h 17"/>
                <a:gd name="T4" fmla="*/ 17 w 17"/>
                <a:gd name="T5" fmla="*/ 7 h 17"/>
                <a:gd name="T6" fmla="*/ 10 w 17"/>
                <a:gd name="T7" fmla="*/ 0 h 17"/>
                <a:gd name="T8" fmla="*/ 0 w 17"/>
                <a:gd name="T9" fmla="*/ 10 h 17"/>
              </a:gdLst>
              <a:ahLst/>
              <a:cxnLst>
                <a:cxn ang="0">
                  <a:pos x="T0" y="T1"/>
                </a:cxn>
                <a:cxn ang="0">
                  <a:pos x="T2" y="T3"/>
                </a:cxn>
                <a:cxn ang="0">
                  <a:pos x="T4" y="T5"/>
                </a:cxn>
                <a:cxn ang="0">
                  <a:pos x="T6" y="T7"/>
                </a:cxn>
                <a:cxn ang="0">
                  <a:pos x="T8" y="T9"/>
                </a:cxn>
              </a:cxnLst>
              <a:rect l="0" t="0" r="r" b="b"/>
              <a:pathLst>
                <a:path w="17" h="17">
                  <a:moveTo>
                    <a:pt x="0" y="10"/>
                  </a:moveTo>
                  <a:lnTo>
                    <a:pt x="7" y="17"/>
                  </a:lnTo>
                  <a:lnTo>
                    <a:pt x="17" y="7"/>
                  </a:lnTo>
                  <a:lnTo>
                    <a:pt x="10" y="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u="sng"/>
            </a:p>
          </p:txBody>
        </p:sp>
        <p:sp>
          <p:nvSpPr>
            <p:cNvPr id="85" name="Rectangle 370">
              <a:extLst>
                <a:ext uri="{FF2B5EF4-FFF2-40B4-BE49-F238E27FC236}">
                  <a16:creationId xmlns:a16="http://schemas.microsoft.com/office/drawing/2014/main" id="{A0E34494-E5D0-45A5-BEAA-C7F27F2C0C33}"/>
                </a:ext>
              </a:extLst>
            </p:cNvPr>
            <p:cNvSpPr>
              <a:spLocks noChangeArrowheads="1"/>
            </p:cNvSpPr>
            <p:nvPr/>
          </p:nvSpPr>
          <p:spPr bwMode="auto">
            <a:xfrm>
              <a:off x="5718769" y="1576403"/>
              <a:ext cx="21315" cy="1279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defRPr/>
              </a:pPr>
              <a:endParaRPr lang="en-US" sz="2400" u="sng"/>
            </a:p>
          </p:txBody>
        </p:sp>
        <p:sp>
          <p:nvSpPr>
            <p:cNvPr id="86" name="Freeform 371">
              <a:extLst>
                <a:ext uri="{FF2B5EF4-FFF2-40B4-BE49-F238E27FC236}">
                  <a16:creationId xmlns:a16="http://schemas.microsoft.com/office/drawing/2014/main" id="{B4995F4E-6F23-40C6-A7F7-AE9D94690866}"/>
                </a:ext>
              </a:extLst>
            </p:cNvPr>
            <p:cNvSpPr>
              <a:spLocks/>
            </p:cNvSpPr>
            <p:nvPr/>
          </p:nvSpPr>
          <p:spPr bwMode="auto">
            <a:xfrm>
              <a:off x="5735821" y="1529513"/>
              <a:ext cx="25577" cy="21315"/>
            </a:xfrm>
            <a:custGeom>
              <a:avLst/>
              <a:gdLst>
                <a:gd name="T0" fmla="*/ 17 w 17"/>
                <a:gd name="T1" fmla="*/ 10 h 17"/>
                <a:gd name="T2" fmla="*/ 7 w 17"/>
                <a:gd name="T3" fmla="*/ 0 h 17"/>
                <a:gd name="T4" fmla="*/ 0 w 17"/>
                <a:gd name="T5" fmla="*/ 7 h 17"/>
                <a:gd name="T6" fmla="*/ 10 w 17"/>
                <a:gd name="T7" fmla="*/ 17 h 17"/>
                <a:gd name="T8" fmla="*/ 17 w 17"/>
                <a:gd name="T9" fmla="*/ 10 h 17"/>
              </a:gdLst>
              <a:ahLst/>
              <a:cxnLst>
                <a:cxn ang="0">
                  <a:pos x="T0" y="T1"/>
                </a:cxn>
                <a:cxn ang="0">
                  <a:pos x="T2" y="T3"/>
                </a:cxn>
                <a:cxn ang="0">
                  <a:pos x="T4" y="T5"/>
                </a:cxn>
                <a:cxn ang="0">
                  <a:pos x="T6" y="T7"/>
                </a:cxn>
                <a:cxn ang="0">
                  <a:pos x="T8" y="T9"/>
                </a:cxn>
              </a:cxnLst>
              <a:rect l="0" t="0" r="r" b="b"/>
              <a:pathLst>
                <a:path w="17" h="17">
                  <a:moveTo>
                    <a:pt x="17" y="10"/>
                  </a:moveTo>
                  <a:lnTo>
                    <a:pt x="7" y="0"/>
                  </a:lnTo>
                  <a:lnTo>
                    <a:pt x="0" y="7"/>
                  </a:lnTo>
                  <a:lnTo>
                    <a:pt x="10" y="17"/>
                  </a:lnTo>
                  <a:lnTo>
                    <a:pt x="17"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u="sng"/>
            </a:p>
          </p:txBody>
        </p:sp>
      </p:grpSp>
      <p:sp>
        <p:nvSpPr>
          <p:cNvPr id="87" name="Rectangle 372">
            <a:extLst>
              <a:ext uri="{FF2B5EF4-FFF2-40B4-BE49-F238E27FC236}">
                <a16:creationId xmlns:a16="http://schemas.microsoft.com/office/drawing/2014/main" id="{5053788C-6E5C-4C49-897E-D70FE0DEBB05}"/>
              </a:ext>
            </a:extLst>
          </p:cNvPr>
          <p:cNvSpPr>
            <a:spLocks noChangeArrowheads="1"/>
          </p:cNvSpPr>
          <p:nvPr/>
        </p:nvSpPr>
        <p:spPr bwMode="auto">
          <a:xfrm>
            <a:off x="7175501" y="2190751"/>
            <a:ext cx="23284" cy="19473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88" name="Freeform 373">
            <a:extLst>
              <a:ext uri="{FF2B5EF4-FFF2-40B4-BE49-F238E27FC236}">
                <a16:creationId xmlns:a16="http://schemas.microsoft.com/office/drawing/2014/main" id="{3D4AD3A6-F18D-436D-AA46-2A2775262D3D}"/>
              </a:ext>
            </a:extLst>
          </p:cNvPr>
          <p:cNvSpPr>
            <a:spLocks/>
          </p:cNvSpPr>
          <p:nvPr/>
        </p:nvSpPr>
        <p:spPr bwMode="auto">
          <a:xfrm>
            <a:off x="7266518" y="2209801"/>
            <a:ext cx="29633" cy="97367"/>
          </a:xfrm>
          <a:custGeom>
            <a:avLst/>
            <a:gdLst>
              <a:gd name="T0" fmla="*/ 0 w 14"/>
              <a:gd name="T1" fmla="*/ 72579 h 50"/>
              <a:gd name="T2" fmla="*/ 22682 w 14"/>
              <a:gd name="T3" fmla="*/ 63870 h 50"/>
              <a:gd name="T4" fmla="*/ 22682 w 14"/>
              <a:gd name="T5" fmla="*/ 10161 h 50"/>
              <a:gd name="T6" fmla="*/ 0 w 14"/>
              <a:gd name="T7" fmla="*/ 0 h 50"/>
              <a:gd name="T8" fmla="*/ 0 w 14"/>
              <a:gd name="T9" fmla="*/ 72579 h 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50">
                <a:moveTo>
                  <a:pt x="0" y="50"/>
                </a:moveTo>
                <a:lnTo>
                  <a:pt x="14" y="44"/>
                </a:lnTo>
                <a:lnTo>
                  <a:pt x="14" y="7"/>
                </a:lnTo>
                <a:lnTo>
                  <a:pt x="0" y="0"/>
                </a:lnTo>
                <a:lnTo>
                  <a:pt x="0" y="5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89" name="Freeform 374">
            <a:extLst>
              <a:ext uri="{FF2B5EF4-FFF2-40B4-BE49-F238E27FC236}">
                <a16:creationId xmlns:a16="http://schemas.microsoft.com/office/drawing/2014/main" id="{8A08D2C6-A315-482C-B963-25FD0450F50D}"/>
              </a:ext>
            </a:extLst>
          </p:cNvPr>
          <p:cNvSpPr>
            <a:spLocks/>
          </p:cNvSpPr>
          <p:nvPr/>
        </p:nvSpPr>
        <p:spPr bwMode="auto">
          <a:xfrm>
            <a:off x="7217834" y="2197100"/>
            <a:ext cx="29633" cy="127000"/>
          </a:xfrm>
          <a:custGeom>
            <a:avLst/>
            <a:gdLst>
              <a:gd name="T0" fmla="*/ 0 w 15"/>
              <a:gd name="T1" fmla="*/ 9072 h 63"/>
              <a:gd name="T2" fmla="*/ 0 w 15"/>
              <a:gd name="T3" fmla="*/ 84676 h 63"/>
              <a:gd name="T4" fmla="*/ 0 w 15"/>
              <a:gd name="T5" fmla="*/ 84676 h 63"/>
              <a:gd name="T6" fmla="*/ 1512 w 15"/>
              <a:gd name="T7" fmla="*/ 89213 h 63"/>
              <a:gd name="T8" fmla="*/ 6049 w 15"/>
              <a:gd name="T9" fmla="*/ 93749 h 63"/>
              <a:gd name="T10" fmla="*/ 9073 w 15"/>
              <a:gd name="T11" fmla="*/ 95261 h 63"/>
              <a:gd name="T12" fmla="*/ 15121 w 15"/>
              <a:gd name="T13" fmla="*/ 93749 h 63"/>
              <a:gd name="T14" fmla="*/ 22682 w 15"/>
              <a:gd name="T15" fmla="*/ 89213 h 63"/>
              <a:gd name="T16" fmla="*/ 22682 w 15"/>
              <a:gd name="T17" fmla="*/ 4536 h 63"/>
              <a:gd name="T18" fmla="*/ 15121 w 15"/>
              <a:gd name="T19" fmla="*/ 0 h 63"/>
              <a:gd name="T20" fmla="*/ 15121 w 15"/>
              <a:gd name="T21" fmla="*/ 0 h 63"/>
              <a:gd name="T22" fmla="*/ 9073 w 15"/>
              <a:gd name="T23" fmla="*/ 0 h 63"/>
              <a:gd name="T24" fmla="*/ 6049 w 15"/>
              <a:gd name="T25" fmla="*/ 0 h 63"/>
              <a:gd name="T26" fmla="*/ 1512 w 15"/>
              <a:gd name="T27" fmla="*/ 4536 h 63"/>
              <a:gd name="T28" fmla="*/ 0 w 15"/>
              <a:gd name="T29" fmla="*/ 9072 h 63"/>
              <a:gd name="T30" fmla="*/ 0 w 15"/>
              <a:gd name="T31" fmla="*/ 9072 h 6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5" h="63">
                <a:moveTo>
                  <a:pt x="0" y="6"/>
                </a:moveTo>
                <a:lnTo>
                  <a:pt x="0" y="56"/>
                </a:lnTo>
                <a:lnTo>
                  <a:pt x="1" y="59"/>
                </a:lnTo>
                <a:lnTo>
                  <a:pt x="4" y="62"/>
                </a:lnTo>
                <a:lnTo>
                  <a:pt x="6" y="63"/>
                </a:lnTo>
                <a:lnTo>
                  <a:pt x="10" y="62"/>
                </a:lnTo>
                <a:lnTo>
                  <a:pt x="15" y="59"/>
                </a:lnTo>
                <a:lnTo>
                  <a:pt x="15" y="3"/>
                </a:lnTo>
                <a:lnTo>
                  <a:pt x="10" y="0"/>
                </a:lnTo>
                <a:lnTo>
                  <a:pt x="6" y="0"/>
                </a:lnTo>
                <a:lnTo>
                  <a:pt x="4" y="0"/>
                </a:lnTo>
                <a:lnTo>
                  <a:pt x="1" y="3"/>
                </a:lnTo>
                <a:lnTo>
                  <a:pt x="0" y="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90" name="Freeform 375">
            <a:extLst>
              <a:ext uri="{FF2B5EF4-FFF2-40B4-BE49-F238E27FC236}">
                <a16:creationId xmlns:a16="http://schemas.microsoft.com/office/drawing/2014/main" id="{0CD63404-9C41-4FDB-9A76-7595536E6D63}"/>
              </a:ext>
            </a:extLst>
          </p:cNvPr>
          <p:cNvSpPr>
            <a:spLocks/>
          </p:cNvSpPr>
          <p:nvPr/>
        </p:nvSpPr>
        <p:spPr bwMode="auto">
          <a:xfrm>
            <a:off x="7315200" y="2226733"/>
            <a:ext cx="59267" cy="61384"/>
          </a:xfrm>
          <a:custGeom>
            <a:avLst/>
            <a:gdLst>
              <a:gd name="T0" fmla="*/ 39314 w 30"/>
              <a:gd name="T1" fmla="*/ 16633 h 30"/>
              <a:gd name="T2" fmla="*/ 0 w 30"/>
              <a:gd name="T3" fmla="*/ 0 h 30"/>
              <a:gd name="T4" fmla="*/ 0 w 30"/>
              <a:gd name="T5" fmla="*/ 45362 h 30"/>
              <a:gd name="T6" fmla="*/ 39314 w 30"/>
              <a:gd name="T7" fmla="*/ 28729 h 30"/>
              <a:gd name="T8" fmla="*/ 39314 w 30"/>
              <a:gd name="T9" fmla="*/ 28729 h 30"/>
              <a:gd name="T10" fmla="*/ 43850 w 30"/>
              <a:gd name="T11" fmla="*/ 27217 h 30"/>
              <a:gd name="T12" fmla="*/ 45362 w 30"/>
              <a:gd name="T13" fmla="*/ 22681 h 30"/>
              <a:gd name="T14" fmla="*/ 43850 w 30"/>
              <a:gd name="T15" fmla="*/ 19657 h 30"/>
              <a:gd name="T16" fmla="*/ 39314 w 30"/>
              <a:gd name="T17" fmla="*/ 16633 h 30"/>
              <a:gd name="T18" fmla="*/ 39314 w 30"/>
              <a:gd name="T19" fmla="*/ 16633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0" h="30">
                <a:moveTo>
                  <a:pt x="26" y="11"/>
                </a:moveTo>
                <a:lnTo>
                  <a:pt x="0" y="0"/>
                </a:lnTo>
                <a:lnTo>
                  <a:pt x="0" y="30"/>
                </a:lnTo>
                <a:lnTo>
                  <a:pt x="26" y="19"/>
                </a:lnTo>
                <a:lnTo>
                  <a:pt x="29" y="18"/>
                </a:lnTo>
                <a:lnTo>
                  <a:pt x="30" y="15"/>
                </a:lnTo>
                <a:lnTo>
                  <a:pt x="29" y="13"/>
                </a:lnTo>
                <a:lnTo>
                  <a:pt x="26" y="1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91" name="Freeform 376">
            <a:extLst>
              <a:ext uri="{FF2B5EF4-FFF2-40B4-BE49-F238E27FC236}">
                <a16:creationId xmlns:a16="http://schemas.microsoft.com/office/drawing/2014/main" id="{634CCC42-726C-4AA5-AA5B-8881C423FC8B}"/>
              </a:ext>
            </a:extLst>
          </p:cNvPr>
          <p:cNvSpPr>
            <a:spLocks/>
          </p:cNvSpPr>
          <p:nvPr/>
        </p:nvSpPr>
        <p:spPr bwMode="auto">
          <a:xfrm>
            <a:off x="6788151" y="2307167"/>
            <a:ext cx="48683" cy="71967"/>
          </a:xfrm>
          <a:custGeom>
            <a:avLst/>
            <a:gdLst>
              <a:gd name="T0" fmla="*/ 22681 w 24"/>
              <a:gd name="T1" fmla="*/ 35222 h 34"/>
              <a:gd name="T2" fmla="*/ 22681 w 24"/>
              <a:gd name="T3" fmla="*/ 35222 h 34"/>
              <a:gd name="T4" fmla="*/ 19657 w 24"/>
              <a:gd name="T5" fmla="*/ 36823 h 34"/>
              <a:gd name="T6" fmla="*/ 18145 w 24"/>
              <a:gd name="T7" fmla="*/ 38424 h 34"/>
              <a:gd name="T8" fmla="*/ 18145 w 24"/>
              <a:gd name="T9" fmla="*/ 38424 h 34"/>
              <a:gd name="T10" fmla="*/ 16633 w 24"/>
              <a:gd name="T11" fmla="*/ 36823 h 34"/>
              <a:gd name="T12" fmla="*/ 15121 w 24"/>
              <a:gd name="T13" fmla="*/ 35222 h 34"/>
              <a:gd name="T14" fmla="*/ 15121 w 24"/>
              <a:gd name="T15" fmla="*/ 0 h 34"/>
              <a:gd name="T16" fmla="*/ 0 w 24"/>
              <a:gd name="T17" fmla="*/ 0 h 34"/>
              <a:gd name="T18" fmla="*/ 0 w 24"/>
              <a:gd name="T19" fmla="*/ 35222 h 34"/>
              <a:gd name="T20" fmla="*/ 0 w 24"/>
              <a:gd name="T21" fmla="*/ 35222 h 34"/>
              <a:gd name="T22" fmla="*/ 1512 w 24"/>
              <a:gd name="T23" fmla="*/ 43227 h 34"/>
              <a:gd name="T24" fmla="*/ 4536 w 24"/>
              <a:gd name="T25" fmla="*/ 49631 h 34"/>
              <a:gd name="T26" fmla="*/ 10585 w 24"/>
              <a:gd name="T27" fmla="*/ 52833 h 34"/>
              <a:gd name="T28" fmla="*/ 18145 w 24"/>
              <a:gd name="T29" fmla="*/ 54434 h 34"/>
              <a:gd name="T30" fmla="*/ 18145 w 24"/>
              <a:gd name="T31" fmla="*/ 54434 h 34"/>
              <a:gd name="T32" fmla="*/ 25705 w 24"/>
              <a:gd name="T33" fmla="*/ 52833 h 34"/>
              <a:gd name="T34" fmla="*/ 31754 w 24"/>
              <a:gd name="T35" fmla="*/ 49631 h 34"/>
              <a:gd name="T36" fmla="*/ 34778 w 24"/>
              <a:gd name="T37" fmla="*/ 43227 h 34"/>
              <a:gd name="T38" fmla="*/ 36290 w 24"/>
              <a:gd name="T39" fmla="*/ 35222 h 34"/>
              <a:gd name="T40" fmla="*/ 36290 w 24"/>
              <a:gd name="T41" fmla="*/ 30419 h 34"/>
              <a:gd name="T42" fmla="*/ 22681 w 24"/>
              <a:gd name="T43" fmla="*/ 30419 h 34"/>
              <a:gd name="T44" fmla="*/ 22681 w 24"/>
              <a:gd name="T45" fmla="*/ 35222 h 3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34">
                <a:moveTo>
                  <a:pt x="15" y="22"/>
                </a:moveTo>
                <a:lnTo>
                  <a:pt x="15" y="22"/>
                </a:lnTo>
                <a:lnTo>
                  <a:pt x="13" y="23"/>
                </a:lnTo>
                <a:lnTo>
                  <a:pt x="12" y="24"/>
                </a:lnTo>
                <a:lnTo>
                  <a:pt x="11" y="23"/>
                </a:lnTo>
                <a:lnTo>
                  <a:pt x="10" y="22"/>
                </a:lnTo>
                <a:lnTo>
                  <a:pt x="10" y="0"/>
                </a:lnTo>
                <a:lnTo>
                  <a:pt x="0" y="0"/>
                </a:lnTo>
                <a:lnTo>
                  <a:pt x="0" y="22"/>
                </a:lnTo>
                <a:lnTo>
                  <a:pt x="1" y="27"/>
                </a:lnTo>
                <a:lnTo>
                  <a:pt x="3" y="31"/>
                </a:lnTo>
                <a:lnTo>
                  <a:pt x="7" y="33"/>
                </a:lnTo>
                <a:lnTo>
                  <a:pt x="12" y="34"/>
                </a:lnTo>
                <a:lnTo>
                  <a:pt x="17" y="33"/>
                </a:lnTo>
                <a:lnTo>
                  <a:pt x="21" y="31"/>
                </a:lnTo>
                <a:lnTo>
                  <a:pt x="23" y="27"/>
                </a:lnTo>
                <a:lnTo>
                  <a:pt x="24" y="22"/>
                </a:lnTo>
                <a:lnTo>
                  <a:pt x="24" y="19"/>
                </a:lnTo>
                <a:lnTo>
                  <a:pt x="15" y="19"/>
                </a:lnTo>
                <a:lnTo>
                  <a:pt x="15" y="2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92" name="Freeform 377">
            <a:extLst>
              <a:ext uri="{FF2B5EF4-FFF2-40B4-BE49-F238E27FC236}">
                <a16:creationId xmlns:a16="http://schemas.microsoft.com/office/drawing/2014/main" id="{C9881FE8-B00F-4326-B20D-326BB340E2F2}"/>
              </a:ext>
            </a:extLst>
          </p:cNvPr>
          <p:cNvSpPr>
            <a:spLocks/>
          </p:cNvSpPr>
          <p:nvPr/>
        </p:nvSpPr>
        <p:spPr bwMode="auto">
          <a:xfrm>
            <a:off x="6697134" y="2180167"/>
            <a:ext cx="201084" cy="120651"/>
          </a:xfrm>
          <a:custGeom>
            <a:avLst/>
            <a:gdLst>
              <a:gd name="T0" fmla="*/ 83164 w 99"/>
              <a:gd name="T1" fmla="*/ 13839 h 59"/>
              <a:gd name="T2" fmla="*/ 83164 w 99"/>
              <a:gd name="T3" fmla="*/ 7688 h 59"/>
              <a:gd name="T4" fmla="*/ 83164 w 99"/>
              <a:gd name="T5" fmla="*/ 7688 h 59"/>
              <a:gd name="T6" fmla="*/ 83164 w 99"/>
              <a:gd name="T7" fmla="*/ 3075 h 59"/>
              <a:gd name="T8" fmla="*/ 80140 w 99"/>
              <a:gd name="T9" fmla="*/ 1538 h 59"/>
              <a:gd name="T10" fmla="*/ 78628 w 99"/>
              <a:gd name="T11" fmla="*/ 0 h 59"/>
              <a:gd name="T12" fmla="*/ 75604 w 99"/>
              <a:gd name="T13" fmla="*/ 0 h 59"/>
              <a:gd name="T14" fmla="*/ 75604 w 99"/>
              <a:gd name="T15" fmla="*/ 0 h 59"/>
              <a:gd name="T16" fmla="*/ 71068 w 99"/>
              <a:gd name="T17" fmla="*/ 0 h 59"/>
              <a:gd name="T18" fmla="*/ 69556 w 99"/>
              <a:gd name="T19" fmla="*/ 1538 h 59"/>
              <a:gd name="T20" fmla="*/ 68044 w 99"/>
              <a:gd name="T21" fmla="*/ 3075 h 59"/>
              <a:gd name="T22" fmla="*/ 68044 w 99"/>
              <a:gd name="T23" fmla="*/ 7688 h 59"/>
              <a:gd name="T24" fmla="*/ 68044 w 99"/>
              <a:gd name="T25" fmla="*/ 13839 h 59"/>
              <a:gd name="T26" fmla="*/ 68044 w 99"/>
              <a:gd name="T27" fmla="*/ 13839 h 59"/>
              <a:gd name="T28" fmla="*/ 54435 w 99"/>
              <a:gd name="T29" fmla="*/ 18452 h 59"/>
              <a:gd name="T30" fmla="*/ 40826 w 99"/>
              <a:gd name="T31" fmla="*/ 21527 h 59"/>
              <a:gd name="T32" fmla="*/ 30242 w 99"/>
              <a:gd name="T33" fmla="*/ 29216 h 59"/>
              <a:gd name="T34" fmla="*/ 21169 w 99"/>
              <a:gd name="T35" fmla="*/ 38442 h 59"/>
              <a:gd name="T36" fmla="*/ 12097 w 99"/>
              <a:gd name="T37" fmla="*/ 50743 h 59"/>
              <a:gd name="T38" fmla="*/ 6048 w 99"/>
              <a:gd name="T39" fmla="*/ 61507 h 59"/>
              <a:gd name="T40" fmla="*/ 3024 w 99"/>
              <a:gd name="T41" fmla="*/ 75346 h 59"/>
              <a:gd name="T42" fmla="*/ 0 w 99"/>
              <a:gd name="T43" fmla="*/ 90723 h 59"/>
              <a:gd name="T44" fmla="*/ 0 w 99"/>
              <a:gd name="T45" fmla="*/ 90723 h 59"/>
              <a:gd name="T46" fmla="*/ 7560 w 99"/>
              <a:gd name="T47" fmla="*/ 83035 h 59"/>
              <a:gd name="T48" fmla="*/ 16633 w 99"/>
              <a:gd name="T49" fmla="*/ 78422 h 59"/>
              <a:gd name="T50" fmla="*/ 27217 w 99"/>
              <a:gd name="T51" fmla="*/ 76884 h 59"/>
              <a:gd name="T52" fmla="*/ 37802 w 99"/>
              <a:gd name="T53" fmla="*/ 75346 h 59"/>
              <a:gd name="T54" fmla="*/ 37802 w 99"/>
              <a:gd name="T55" fmla="*/ 75346 h 59"/>
              <a:gd name="T56" fmla="*/ 48387 w 99"/>
              <a:gd name="T57" fmla="*/ 76884 h 59"/>
              <a:gd name="T58" fmla="*/ 58971 w 99"/>
              <a:gd name="T59" fmla="*/ 78422 h 59"/>
              <a:gd name="T60" fmla="*/ 68044 w 99"/>
              <a:gd name="T61" fmla="*/ 83035 h 59"/>
              <a:gd name="T62" fmla="*/ 75604 w 99"/>
              <a:gd name="T63" fmla="*/ 90723 h 59"/>
              <a:gd name="T64" fmla="*/ 75604 w 99"/>
              <a:gd name="T65" fmla="*/ 90723 h 59"/>
              <a:gd name="T66" fmla="*/ 83164 w 99"/>
              <a:gd name="T67" fmla="*/ 83035 h 59"/>
              <a:gd name="T68" fmla="*/ 92237 w 99"/>
              <a:gd name="T69" fmla="*/ 78422 h 59"/>
              <a:gd name="T70" fmla="*/ 101309 w 99"/>
              <a:gd name="T71" fmla="*/ 76884 h 59"/>
              <a:gd name="T72" fmla="*/ 111894 w 99"/>
              <a:gd name="T73" fmla="*/ 75346 h 59"/>
              <a:gd name="T74" fmla="*/ 111894 w 99"/>
              <a:gd name="T75" fmla="*/ 75346 h 59"/>
              <a:gd name="T76" fmla="*/ 123991 w 99"/>
              <a:gd name="T77" fmla="*/ 76884 h 59"/>
              <a:gd name="T78" fmla="*/ 133063 w 99"/>
              <a:gd name="T79" fmla="*/ 78422 h 59"/>
              <a:gd name="T80" fmla="*/ 142136 w 99"/>
              <a:gd name="T81" fmla="*/ 83035 h 59"/>
              <a:gd name="T82" fmla="*/ 149696 w 99"/>
              <a:gd name="T83" fmla="*/ 90723 h 59"/>
              <a:gd name="T84" fmla="*/ 149696 w 99"/>
              <a:gd name="T85" fmla="*/ 90723 h 59"/>
              <a:gd name="T86" fmla="*/ 148184 w 99"/>
              <a:gd name="T87" fmla="*/ 75346 h 59"/>
              <a:gd name="T88" fmla="*/ 143648 w 99"/>
              <a:gd name="T89" fmla="*/ 61507 h 59"/>
              <a:gd name="T90" fmla="*/ 139111 w 99"/>
              <a:gd name="T91" fmla="*/ 50743 h 59"/>
              <a:gd name="T92" fmla="*/ 128527 w 99"/>
              <a:gd name="T93" fmla="*/ 38442 h 59"/>
              <a:gd name="T94" fmla="*/ 119454 w 99"/>
              <a:gd name="T95" fmla="*/ 29216 h 59"/>
              <a:gd name="T96" fmla="*/ 108870 w 99"/>
              <a:gd name="T97" fmla="*/ 21527 h 59"/>
              <a:gd name="T98" fmla="*/ 95261 w 99"/>
              <a:gd name="T99" fmla="*/ 18452 h 59"/>
              <a:gd name="T100" fmla="*/ 83164 w 99"/>
              <a:gd name="T101" fmla="*/ 13839 h 59"/>
              <a:gd name="T102" fmla="*/ 83164 w 99"/>
              <a:gd name="T103" fmla="*/ 13839 h 5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99" h="59">
                <a:moveTo>
                  <a:pt x="55" y="9"/>
                </a:moveTo>
                <a:lnTo>
                  <a:pt x="55" y="5"/>
                </a:lnTo>
                <a:lnTo>
                  <a:pt x="55" y="2"/>
                </a:lnTo>
                <a:lnTo>
                  <a:pt x="53" y="1"/>
                </a:lnTo>
                <a:lnTo>
                  <a:pt x="52" y="0"/>
                </a:lnTo>
                <a:lnTo>
                  <a:pt x="50" y="0"/>
                </a:lnTo>
                <a:lnTo>
                  <a:pt x="47" y="0"/>
                </a:lnTo>
                <a:lnTo>
                  <a:pt x="46" y="1"/>
                </a:lnTo>
                <a:lnTo>
                  <a:pt x="45" y="2"/>
                </a:lnTo>
                <a:lnTo>
                  <a:pt x="45" y="5"/>
                </a:lnTo>
                <a:lnTo>
                  <a:pt x="45" y="9"/>
                </a:lnTo>
                <a:lnTo>
                  <a:pt x="36" y="12"/>
                </a:lnTo>
                <a:lnTo>
                  <a:pt x="27" y="14"/>
                </a:lnTo>
                <a:lnTo>
                  <a:pt x="20" y="19"/>
                </a:lnTo>
                <a:lnTo>
                  <a:pt x="14" y="25"/>
                </a:lnTo>
                <a:lnTo>
                  <a:pt x="8" y="33"/>
                </a:lnTo>
                <a:lnTo>
                  <a:pt x="4" y="40"/>
                </a:lnTo>
                <a:lnTo>
                  <a:pt x="2" y="49"/>
                </a:lnTo>
                <a:lnTo>
                  <a:pt x="0" y="59"/>
                </a:lnTo>
                <a:lnTo>
                  <a:pt x="5" y="54"/>
                </a:lnTo>
                <a:lnTo>
                  <a:pt x="11" y="51"/>
                </a:lnTo>
                <a:lnTo>
                  <a:pt x="18" y="50"/>
                </a:lnTo>
                <a:lnTo>
                  <a:pt x="25" y="49"/>
                </a:lnTo>
                <a:lnTo>
                  <a:pt x="32" y="50"/>
                </a:lnTo>
                <a:lnTo>
                  <a:pt x="39" y="51"/>
                </a:lnTo>
                <a:lnTo>
                  <a:pt x="45" y="54"/>
                </a:lnTo>
                <a:lnTo>
                  <a:pt x="50" y="59"/>
                </a:lnTo>
                <a:lnTo>
                  <a:pt x="55" y="54"/>
                </a:lnTo>
                <a:lnTo>
                  <a:pt x="61" y="51"/>
                </a:lnTo>
                <a:lnTo>
                  <a:pt x="67" y="50"/>
                </a:lnTo>
                <a:lnTo>
                  <a:pt x="74" y="49"/>
                </a:lnTo>
                <a:lnTo>
                  <a:pt x="82" y="50"/>
                </a:lnTo>
                <a:lnTo>
                  <a:pt x="88" y="51"/>
                </a:lnTo>
                <a:lnTo>
                  <a:pt x="94" y="54"/>
                </a:lnTo>
                <a:lnTo>
                  <a:pt x="99" y="59"/>
                </a:lnTo>
                <a:lnTo>
                  <a:pt x="98" y="49"/>
                </a:lnTo>
                <a:lnTo>
                  <a:pt x="95" y="40"/>
                </a:lnTo>
                <a:lnTo>
                  <a:pt x="92" y="33"/>
                </a:lnTo>
                <a:lnTo>
                  <a:pt x="85" y="25"/>
                </a:lnTo>
                <a:lnTo>
                  <a:pt x="79" y="19"/>
                </a:lnTo>
                <a:lnTo>
                  <a:pt x="72" y="14"/>
                </a:lnTo>
                <a:lnTo>
                  <a:pt x="63" y="12"/>
                </a:lnTo>
                <a:lnTo>
                  <a:pt x="55" y="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93" name="Freeform 378">
            <a:extLst>
              <a:ext uri="{FF2B5EF4-FFF2-40B4-BE49-F238E27FC236}">
                <a16:creationId xmlns:a16="http://schemas.microsoft.com/office/drawing/2014/main" id="{83772935-6075-4CCC-BCEE-402B2EC54E1A}"/>
              </a:ext>
            </a:extLst>
          </p:cNvPr>
          <p:cNvSpPr>
            <a:spLocks noEditPoints="1"/>
          </p:cNvSpPr>
          <p:nvPr/>
        </p:nvSpPr>
        <p:spPr bwMode="auto">
          <a:xfrm>
            <a:off x="8130117" y="2180167"/>
            <a:ext cx="201083" cy="198967"/>
          </a:xfrm>
          <a:custGeom>
            <a:avLst/>
            <a:gdLst>
              <a:gd name="T0" fmla="*/ 74848 w 98"/>
              <a:gd name="T1" fmla="*/ 0 h 98"/>
              <a:gd name="T2" fmla="*/ 44298 w 98"/>
              <a:gd name="T3" fmla="*/ 4583 h 98"/>
              <a:gd name="T4" fmla="*/ 22913 w 98"/>
              <a:gd name="T5" fmla="*/ 21385 h 98"/>
              <a:gd name="T6" fmla="*/ 4583 w 98"/>
              <a:gd name="T7" fmla="*/ 44298 h 98"/>
              <a:gd name="T8" fmla="*/ 0 w 98"/>
              <a:gd name="T9" fmla="*/ 74848 h 98"/>
              <a:gd name="T10" fmla="*/ 1528 w 98"/>
              <a:gd name="T11" fmla="*/ 90123 h 98"/>
              <a:gd name="T12" fmla="*/ 12220 w 98"/>
              <a:gd name="T13" fmla="*/ 116091 h 98"/>
              <a:gd name="T14" fmla="*/ 33605 w 98"/>
              <a:gd name="T15" fmla="*/ 137476 h 98"/>
              <a:gd name="T16" fmla="*/ 59573 w 98"/>
              <a:gd name="T17" fmla="*/ 148168 h 98"/>
              <a:gd name="T18" fmla="*/ 74848 w 98"/>
              <a:gd name="T19" fmla="*/ 149696 h 98"/>
              <a:gd name="T20" fmla="*/ 105398 w 98"/>
              <a:gd name="T21" fmla="*/ 145113 h 98"/>
              <a:gd name="T22" fmla="*/ 128311 w 98"/>
              <a:gd name="T23" fmla="*/ 126783 h 98"/>
              <a:gd name="T24" fmla="*/ 145113 w 98"/>
              <a:gd name="T25" fmla="*/ 105398 h 98"/>
              <a:gd name="T26" fmla="*/ 149696 w 98"/>
              <a:gd name="T27" fmla="*/ 74848 h 98"/>
              <a:gd name="T28" fmla="*/ 148168 w 98"/>
              <a:gd name="T29" fmla="*/ 59573 h 98"/>
              <a:gd name="T30" fmla="*/ 137476 w 98"/>
              <a:gd name="T31" fmla="*/ 33605 h 98"/>
              <a:gd name="T32" fmla="*/ 116091 w 98"/>
              <a:gd name="T33" fmla="*/ 12220 h 98"/>
              <a:gd name="T34" fmla="*/ 90123 w 98"/>
              <a:gd name="T35" fmla="*/ 1528 h 98"/>
              <a:gd name="T36" fmla="*/ 74848 w 98"/>
              <a:gd name="T37" fmla="*/ 0 h 98"/>
              <a:gd name="T38" fmla="*/ 105398 w 98"/>
              <a:gd name="T39" fmla="*/ 29023 h 98"/>
              <a:gd name="T40" fmla="*/ 90123 w 98"/>
              <a:gd name="T41" fmla="*/ 59573 h 98"/>
              <a:gd name="T42" fmla="*/ 44298 w 98"/>
              <a:gd name="T43" fmla="*/ 29023 h 98"/>
              <a:gd name="T44" fmla="*/ 59573 w 98"/>
              <a:gd name="T45" fmla="*/ 59573 h 98"/>
              <a:gd name="T46" fmla="*/ 44298 w 98"/>
              <a:gd name="T47" fmla="*/ 29023 h 98"/>
              <a:gd name="T48" fmla="*/ 120673 w 98"/>
              <a:gd name="T49" fmla="*/ 90123 h 98"/>
              <a:gd name="T50" fmla="*/ 116091 w 98"/>
              <a:gd name="T51" fmla="*/ 105398 h 98"/>
              <a:gd name="T52" fmla="*/ 106926 w 98"/>
              <a:gd name="T53" fmla="*/ 116091 h 98"/>
              <a:gd name="T54" fmla="*/ 91651 w 98"/>
              <a:gd name="T55" fmla="*/ 123728 h 98"/>
              <a:gd name="T56" fmla="*/ 74848 w 98"/>
              <a:gd name="T57" fmla="*/ 126783 h 98"/>
              <a:gd name="T58" fmla="*/ 65683 w 98"/>
              <a:gd name="T59" fmla="*/ 126783 h 98"/>
              <a:gd name="T60" fmla="*/ 50408 w 98"/>
              <a:gd name="T61" fmla="*/ 119146 h 98"/>
              <a:gd name="T62" fmla="*/ 36660 w 98"/>
              <a:gd name="T63" fmla="*/ 109981 h 98"/>
              <a:gd name="T64" fmla="*/ 32078 w 98"/>
              <a:gd name="T65" fmla="*/ 97761 h 98"/>
              <a:gd name="T66" fmla="*/ 29023 w 98"/>
              <a:gd name="T67" fmla="*/ 82486 h 98"/>
              <a:gd name="T68" fmla="*/ 120673 w 98"/>
              <a:gd name="T69" fmla="*/ 90123 h 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8" h="98">
                <a:moveTo>
                  <a:pt x="49" y="0"/>
                </a:moveTo>
                <a:lnTo>
                  <a:pt x="49" y="0"/>
                </a:lnTo>
                <a:lnTo>
                  <a:pt x="39" y="1"/>
                </a:lnTo>
                <a:lnTo>
                  <a:pt x="29" y="3"/>
                </a:lnTo>
                <a:lnTo>
                  <a:pt x="22" y="8"/>
                </a:lnTo>
                <a:lnTo>
                  <a:pt x="15" y="14"/>
                </a:lnTo>
                <a:lnTo>
                  <a:pt x="8" y="22"/>
                </a:lnTo>
                <a:lnTo>
                  <a:pt x="3" y="29"/>
                </a:lnTo>
                <a:lnTo>
                  <a:pt x="1" y="39"/>
                </a:lnTo>
                <a:lnTo>
                  <a:pt x="0" y="49"/>
                </a:lnTo>
                <a:lnTo>
                  <a:pt x="1" y="59"/>
                </a:lnTo>
                <a:lnTo>
                  <a:pt x="3" y="69"/>
                </a:lnTo>
                <a:lnTo>
                  <a:pt x="8" y="76"/>
                </a:lnTo>
                <a:lnTo>
                  <a:pt x="15" y="83"/>
                </a:lnTo>
                <a:lnTo>
                  <a:pt x="22" y="90"/>
                </a:lnTo>
                <a:lnTo>
                  <a:pt x="29" y="95"/>
                </a:lnTo>
                <a:lnTo>
                  <a:pt x="39" y="97"/>
                </a:lnTo>
                <a:lnTo>
                  <a:pt x="49" y="98"/>
                </a:lnTo>
                <a:lnTo>
                  <a:pt x="59" y="97"/>
                </a:lnTo>
                <a:lnTo>
                  <a:pt x="69" y="95"/>
                </a:lnTo>
                <a:lnTo>
                  <a:pt x="76" y="90"/>
                </a:lnTo>
                <a:lnTo>
                  <a:pt x="84" y="83"/>
                </a:lnTo>
                <a:lnTo>
                  <a:pt x="90" y="76"/>
                </a:lnTo>
                <a:lnTo>
                  <a:pt x="95" y="69"/>
                </a:lnTo>
                <a:lnTo>
                  <a:pt x="97" y="59"/>
                </a:lnTo>
                <a:lnTo>
                  <a:pt x="98" y="49"/>
                </a:lnTo>
                <a:lnTo>
                  <a:pt x="97" y="39"/>
                </a:lnTo>
                <a:lnTo>
                  <a:pt x="95" y="29"/>
                </a:lnTo>
                <a:lnTo>
                  <a:pt x="90" y="22"/>
                </a:lnTo>
                <a:lnTo>
                  <a:pt x="84" y="14"/>
                </a:lnTo>
                <a:lnTo>
                  <a:pt x="76" y="8"/>
                </a:lnTo>
                <a:lnTo>
                  <a:pt x="69" y="3"/>
                </a:lnTo>
                <a:lnTo>
                  <a:pt x="59" y="1"/>
                </a:lnTo>
                <a:lnTo>
                  <a:pt x="49" y="0"/>
                </a:lnTo>
                <a:close/>
                <a:moveTo>
                  <a:pt x="59" y="19"/>
                </a:moveTo>
                <a:lnTo>
                  <a:pt x="69" y="19"/>
                </a:lnTo>
                <a:lnTo>
                  <a:pt x="69" y="39"/>
                </a:lnTo>
                <a:lnTo>
                  <a:pt x="59" y="39"/>
                </a:lnTo>
                <a:lnTo>
                  <a:pt x="59" y="19"/>
                </a:lnTo>
                <a:close/>
                <a:moveTo>
                  <a:pt x="29" y="19"/>
                </a:moveTo>
                <a:lnTo>
                  <a:pt x="39" y="19"/>
                </a:lnTo>
                <a:lnTo>
                  <a:pt x="39" y="39"/>
                </a:lnTo>
                <a:lnTo>
                  <a:pt x="29" y="39"/>
                </a:lnTo>
                <a:lnTo>
                  <a:pt x="29" y="19"/>
                </a:lnTo>
                <a:close/>
                <a:moveTo>
                  <a:pt x="79" y="59"/>
                </a:moveTo>
                <a:lnTo>
                  <a:pt x="79" y="59"/>
                </a:lnTo>
                <a:lnTo>
                  <a:pt x="77" y="64"/>
                </a:lnTo>
                <a:lnTo>
                  <a:pt x="76" y="69"/>
                </a:lnTo>
                <a:lnTo>
                  <a:pt x="74" y="72"/>
                </a:lnTo>
                <a:lnTo>
                  <a:pt x="70" y="76"/>
                </a:lnTo>
                <a:lnTo>
                  <a:pt x="65" y="78"/>
                </a:lnTo>
                <a:lnTo>
                  <a:pt x="60" y="81"/>
                </a:lnTo>
                <a:lnTo>
                  <a:pt x="55" y="83"/>
                </a:lnTo>
                <a:lnTo>
                  <a:pt x="49" y="83"/>
                </a:lnTo>
                <a:lnTo>
                  <a:pt x="43" y="83"/>
                </a:lnTo>
                <a:lnTo>
                  <a:pt x="38" y="81"/>
                </a:lnTo>
                <a:lnTo>
                  <a:pt x="33" y="78"/>
                </a:lnTo>
                <a:lnTo>
                  <a:pt x="28" y="76"/>
                </a:lnTo>
                <a:lnTo>
                  <a:pt x="24" y="72"/>
                </a:lnTo>
                <a:lnTo>
                  <a:pt x="22" y="69"/>
                </a:lnTo>
                <a:lnTo>
                  <a:pt x="21" y="64"/>
                </a:lnTo>
                <a:lnTo>
                  <a:pt x="19" y="59"/>
                </a:lnTo>
                <a:lnTo>
                  <a:pt x="19" y="54"/>
                </a:lnTo>
                <a:lnTo>
                  <a:pt x="79" y="54"/>
                </a:lnTo>
                <a:lnTo>
                  <a:pt x="79" y="5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94" name="Freeform 379">
            <a:extLst>
              <a:ext uri="{FF2B5EF4-FFF2-40B4-BE49-F238E27FC236}">
                <a16:creationId xmlns:a16="http://schemas.microsoft.com/office/drawing/2014/main" id="{6A7C30B6-8A15-468D-AF68-23E4BAC846B0}"/>
              </a:ext>
            </a:extLst>
          </p:cNvPr>
          <p:cNvSpPr>
            <a:spLocks noEditPoints="1"/>
          </p:cNvSpPr>
          <p:nvPr/>
        </p:nvSpPr>
        <p:spPr bwMode="auto">
          <a:xfrm>
            <a:off x="9086851" y="2180167"/>
            <a:ext cx="198967" cy="198967"/>
          </a:xfrm>
          <a:custGeom>
            <a:avLst/>
            <a:gdLst>
              <a:gd name="T0" fmla="*/ 75604 w 99"/>
              <a:gd name="T1" fmla="*/ 0 h 98"/>
              <a:gd name="T2" fmla="*/ 75604 w 99"/>
              <a:gd name="T3" fmla="*/ 0 h 98"/>
              <a:gd name="T4" fmla="*/ 60483 w 99"/>
              <a:gd name="T5" fmla="*/ 1528 h 98"/>
              <a:gd name="T6" fmla="*/ 45362 w 99"/>
              <a:gd name="T7" fmla="*/ 4583 h 98"/>
              <a:gd name="T8" fmla="*/ 34778 w 99"/>
              <a:gd name="T9" fmla="*/ 12220 h 98"/>
              <a:gd name="T10" fmla="*/ 22681 w 99"/>
              <a:gd name="T11" fmla="*/ 21385 h 98"/>
              <a:gd name="T12" fmla="*/ 13609 w 99"/>
              <a:gd name="T13" fmla="*/ 33605 h 98"/>
              <a:gd name="T14" fmla="*/ 6048 w 99"/>
              <a:gd name="T15" fmla="*/ 44298 h 98"/>
              <a:gd name="T16" fmla="*/ 3024 w 99"/>
              <a:gd name="T17" fmla="*/ 59573 h 98"/>
              <a:gd name="T18" fmla="*/ 0 w 99"/>
              <a:gd name="T19" fmla="*/ 74848 h 98"/>
              <a:gd name="T20" fmla="*/ 0 w 99"/>
              <a:gd name="T21" fmla="*/ 74848 h 98"/>
              <a:gd name="T22" fmla="*/ 3024 w 99"/>
              <a:gd name="T23" fmla="*/ 90123 h 98"/>
              <a:gd name="T24" fmla="*/ 6048 w 99"/>
              <a:gd name="T25" fmla="*/ 105398 h 98"/>
              <a:gd name="T26" fmla="*/ 13609 w 99"/>
              <a:gd name="T27" fmla="*/ 116091 h 98"/>
              <a:gd name="T28" fmla="*/ 22681 w 99"/>
              <a:gd name="T29" fmla="*/ 126783 h 98"/>
              <a:gd name="T30" fmla="*/ 34778 w 99"/>
              <a:gd name="T31" fmla="*/ 137476 h 98"/>
              <a:gd name="T32" fmla="*/ 45362 w 99"/>
              <a:gd name="T33" fmla="*/ 145113 h 98"/>
              <a:gd name="T34" fmla="*/ 60483 w 99"/>
              <a:gd name="T35" fmla="*/ 148168 h 98"/>
              <a:gd name="T36" fmla="*/ 75604 w 99"/>
              <a:gd name="T37" fmla="*/ 149696 h 98"/>
              <a:gd name="T38" fmla="*/ 75604 w 99"/>
              <a:gd name="T39" fmla="*/ 149696 h 98"/>
              <a:gd name="T40" fmla="*/ 90725 w 99"/>
              <a:gd name="T41" fmla="*/ 148168 h 98"/>
              <a:gd name="T42" fmla="*/ 104334 w 99"/>
              <a:gd name="T43" fmla="*/ 145113 h 98"/>
              <a:gd name="T44" fmla="*/ 116430 w 99"/>
              <a:gd name="T45" fmla="*/ 137476 h 98"/>
              <a:gd name="T46" fmla="*/ 127015 w 99"/>
              <a:gd name="T47" fmla="*/ 126783 h 98"/>
              <a:gd name="T48" fmla="*/ 136087 w 99"/>
              <a:gd name="T49" fmla="*/ 116091 h 98"/>
              <a:gd name="T50" fmla="*/ 143648 w 99"/>
              <a:gd name="T51" fmla="*/ 105398 h 98"/>
              <a:gd name="T52" fmla="*/ 148184 w 99"/>
              <a:gd name="T53" fmla="*/ 90123 h 98"/>
              <a:gd name="T54" fmla="*/ 149696 w 99"/>
              <a:gd name="T55" fmla="*/ 74848 h 98"/>
              <a:gd name="T56" fmla="*/ 149696 w 99"/>
              <a:gd name="T57" fmla="*/ 74848 h 98"/>
              <a:gd name="T58" fmla="*/ 148184 w 99"/>
              <a:gd name="T59" fmla="*/ 59573 h 98"/>
              <a:gd name="T60" fmla="*/ 143648 w 99"/>
              <a:gd name="T61" fmla="*/ 44298 h 98"/>
              <a:gd name="T62" fmla="*/ 136087 w 99"/>
              <a:gd name="T63" fmla="*/ 33605 h 98"/>
              <a:gd name="T64" fmla="*/ 127015 w 99"/>
              <a:gd name="T65" fmla="*/ 21385 h 98"/>
              <a:gd name="T66" fmla="*/ 116430 w 99"/>
              <a:gd name="T67" fmla="*/ 12220 h 98"/>
              <a:gd name="T68" fmla="*/ 104334 w 99"/>
              <a:gd name="T69" fmla="*/ 4583 h 98"/>
              <a:gd name="T70" fmla="*/ 90725 w 99"/>
              <a:gd name="T71" fmla="*/ 1528 h 98"/>
              <a:gd name="T72" fmla="*/ 75604 w 99"/>
              <a:gd name="T73" fmla="*/ 0 h 98"/>
              <a:gd name="T74" fmla="*/ 75604 w 99"/>
              <a:gd name="T75" fmla="*/ 0 h 98"/>
              <a:gd name="T76" fmla="*/ 90725 w 99"/>
              <a:gd name="T77" fmla="*/ 36660 h 98"/>
              <a:gd name="T78" fmla="*/ 104334 w 99"/>
              <a:gd name="T79" fmla="*/ 36660 h 98"/>
              <a:gd name="T80" fmla="*/ 104334 w 99"/>
              <a:gd name="T81" fmla="*/ 67210 h 98"/>
              <a:gd name="T82" fmla="*/ 90725 w 99"/>
              <a:gd name="T83" fmla="*/ 67210 h 98"/>
              <a:gd name="T84" fmla="*/ 90725 w 99"/>
              <a:gd name="T85" fmla="*/ 36660 h 98"/>
              <a:gd name="T86" fmla="*/ 45362 w 99"/>
              <a:gd name="T87" fmla="*/ 36660 h 98"/>
              <a:gd name="T88" fmla="*/ 60483 w 99"/>
              <a:gd name="T89" fmla="*/ 36660 h 98"/>
              <a:gd name="T90" fmla="*/ 60483 w 99"/>
              <a:gd name="T91" fmla="*/ 67210 h 98"/>
              <a:gd name="T92" fmla="*/ 45362 w 99"/>
              <a:gd name="T93" fmla="*/ 67210 h 98"/>
              <a:gd name="T94" fmla="*/ 45362 w 99"/>
              <a:gd name="T95" fmla="*/ 36660 h 98"/>
              <a:gd name="T96" fmla="*/ 111894 w 99"/>
              <a:gd name="T97" fmla="*/ 113036 h 98"/>
              <a:gd name="T98" fmla="*/ 37802 w 99"/>
              <a:gd name="T99" fmla="*/ 113036 h 98"/>
              <a:gd name="T100" fmla="*/ 37802 w 99"/>
              <a:gd name="T101" fmla="*/ 97761 h 98"/>
              <a:gd name="T102" fmla="*/ 111894 w 99"/>
              <a:gd name="T103" fmla="*/ 97761 h 98"/>
              <a:gd name="T104" fmla="*/ 111894 w 99"/>
              <a:gd name="T105" fmla="*/ 113036 h 9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99" h="98">
                <a:moveTo>
                  <a:pt x="50" y="0"/>
                </a:moveTo>
                <a:lnTo>
                  <a:pt x="50" y="0"/>
                </a:lnTo>
                <a:lnTo>
                  <a:pt x="40" y="1"/>
                </a:lnTo>
                <a:lnTo>
                  <a:pt x="30" y="3"/>
                </a:lnTo>
                <a:lnTo>
                  <a:pt x="23" y="8"/>
                </a:lnTo>
                <a:lnTo>
                  <a:pt x="15" y="14"/>
                </a:lnTo>
                <a:lnTo>
                  <a:pt x="9" y="22"/>
                </a:lnTo>
                <a:lnTo>
                  <a:pt x="4" y="29"/>
                </a:lnTo>
                <a:lnTo>
                  <a:pt x="2" y="39"/>
                </a:lnTo>
                <a:lnTo>
                  <a:pt x="0" y="49"/>
                </a:lnTo>
                <a:lnTo>
                  <a:pt x="2" y="59"/>
                </a:lnTo>
                <a:lnTo>
                  <a:pt x="4" y="69"/>
                </a:lnTo>
                <a:lnTo>
                  <a:pt x="9" y="76"/>
                </a:lnTo>
                <a:lnTo>
                  <a:pt x="15" y="83"/>
                </a:lnTo>
                <a:lnTo>
                  <a:pt x="23" y="90"/>
                </a:lnTo>
                <a:lnTo>
                  <a:pt x="30" y="95"/>
                </a:lnTo>
                <a:lnTo>
                  <a:pt x="40" y="97"/>
                </a:lnTo>
                <a:lnTo>
                  <a:pt x="50" y="98"/>
                </a:lnTo>
                <a:lnTo>
                  <a:pt x="60" y="97"/>
                </a:lnTo>
                <a:lnTo>
                  <a:pt x="69" y="95"/>
                </a:lnTo>
                <a:lnTo>
                  <a:pt x="77" y="90"/>
                </a:lnTo>
                <a:lnTo>
                  <a:pt x="84" y="83"/>
                </a:lnTo>
                <a:lnTo>
                  <a:pt x="90" y="76"/>
                </a:lnTo>
                <a:lnTo>
                  <a:pt x="95" y="69"/>
                </a:lnTo>
                <a:lnTo>
                  <a:pt x="98" y="59"/>
                </a:lnTo>
                <a:lnTo>
                  <a:pt x="99" y="49"/>
                </a:lnTo>
                <a:lnTo>
                  <a:pt x="98" y="39"/>
                </a:lnTo>
                <a:lnTo>
                  <a:pt x="95" y="29"/>
                </a:lnTo>
                <a:lnTo>
                  <a:pt x="90" y="22"/>
                </a:lnTo>
                <a:lnTo>
                  <a:pt x="84" y="14"/>
                </a:lnTo>
                <a:lnTo>
                  <a:pt x="77" y="8"/>
                </a:lnTo>
                <a:lnTo>
                  <a:pt x="69" y="3"/>
                </a:lnTo>
                <a:lnTo>
                  <a:pt x="60" y="1"/>
                </a:lnTo>
                <a:lnTo>
                  <a:pt x="50" y="0"/>
                </a:lnTo>
                <a:close/>
                <a:moveTo>
                  <a:pt x="60" y="24"/>
                </a:moveTo>
                <a:lnTo>
                  <a:pt x="69" y="24"/>
                </a:lnTo>
                <a:lnTo>
                  <a:pt x="69" y="44"/>
                </a:lnTo>
                <a:lnTo>
                  <a:pt x="60" y="44"/>
                </a:lnTo>
                <a:lnTo>
                  <a:pt x="60" y="24"/>
                </a:lnTo>
                <a:close/>
                <a:moveTo>
                  <a:pt x="30" y="24"/>
                </a:moveTo>
                <a:lnTo>
                  <a:pt x="40" y="24"/>
                </a:lnTo>
                <a:lnTo>
                  <a:pt x="40" y="44"/>
                </a:lnTo>
                <a:lnTo>
                  <a:pt x="30" y="44"/>
                </a:lnTo>
                <a:lnTo>
                  <a:pt x="30" y="24"/>
                </a:lnTo>
                <a:close/>
                <a:moveTo>
                  <a:pt x="74" y="74"/>
                </a:moveTo>
                <a:lnTo>
                  <a:pt x="25" y="74"/>
                </a:lnTo>
                <a:lnTo>
                  <a:pt x="25" y="64"/>
                </a:lnTo>
                <a:lnTo>
                  <a:pt x="74" y="64"/>
                </a:lnTo>
                <a:lnTo>
                  <a:pt x="74" y="7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95" name="Freeform 380">
            <a:extLst>
              <a:ext uri="{FF2B5EF4-FFF2-40B4-BE49-F238E27FC236}">
                <a16:creationId xmlns:a16="http://schemas.microsoft.com/office/drawing/2014/main" id="{BA9C00A3-5DBD-4094-B11A-89B663268039}"/>
              </a:ext>
            </a:extLst>
          </p:cNvPr>
          <p:cNvSpPr>
            <a:spLocks noEditPoints="1"/>
          </p:cNvSpPr>
          <p:nvPr/>
        </p:nvSpPr>
        <p:spPr bwMode="auto">
          <a:xfrm>
            <a:off x="8608485" y="2180167"/>
            <a:ext cx="198967" cy="198967"/>
          </a:xfrm>
          <a:custGeom>
            <a:avLst/>
            <a:gdLst>
              <a:gd name="T0" fmla="*/ 74848 w 98"/>
              <a:gd name="T1" fmla="*/ 0 h 98"/>
              <a:gd name="T2" fmla="*/ 44298 w 98"/>
              <a:gd name="T3" fmla="*/ 4583 h 98"/>
              <a:gd name="T4" fmla="*/ 21385 w 98"/>
              <a:gd name="T5" fmla="*/ 21385 h 98"/>
              <a:gd name="T6" fmla="*/ 4583 w 98"/>
              <a:gd name="T7" fmla="*/ 44298 h 98"/>
              <a:gd name="T8" fmla="*/ 0 w 98"/>
              <a:gd name="T9" fmla="*/ 74848 h 98"/>
              <a:gd name="T10" fmla="*/ 1528 w 98"/>
              <a:gd name="T11" fmla="*/ 90123 h 98"/>
              <a:gd name="T12" fmla="*/ 12220 w 98"/>
              <a:gd name="T13" fmla="*/ 116091 h 98"/>
              <a:gd name="T14" fmla="*/ 33605 w 98"/>
              <a:gd name="T15" fmla="*/ 137476 h 98"/>
              <a:gd name="T16" fmla="*/ 59573 w 98"/>
              <a:gd name="T17" fmla="*/ 148168 h 98"/>
              <a:gd name="T18" fmla="*/ 74848 w 98"/>
              <a:gd name="T19" fmla="*/ 149696 h 98"/>
              <a:gd name="T20" fmla="*/ 105398 w 98"/>
              <a:gd name="T21" fmla="*/ 145113 h 98"/>
              <a:gd name="T22" fmla="*/ 126783 w 98"/>
              <a:gd name="T23" fmla="*/ 126783 h 98"/>
              <a:gd name="T24" fmla="*/ 143586 w 98"/>
              <a:gd name="T25" fmla="*/ 105398 h 98"/>
              <a:gd name="T26" fmla="*/ 149696 w 98"/>
              <a:gd name="T27" fmla="*/ 74848 h 98"/>
              <a:gd name="T28" fmla="*/ 148168 w 98"/>
              <a:gd name="T29" fmla="*/ 59573 h 98"/>
              <a:gd name="T30" fmla="*/ 137476 w 98"/>
              <a:gd name="T31" fmla="*/ 33605 h 98"/>
              <a:gd name="T32" fmla="*/ 116091 w 98"/>
              <a:gd name="T33" fmla="*/ 12220 h 98"/>
              <a:gd name="T34" fmla="*/ 90123 w 98"/>
              <a:gd name="T35" fmla="*/ 1528 h 98"/>
              <a:gd name="T36" fmla="*/ 74848 w 98"/>
              <a:gd name="T37" fmla="*/ 0 h 98"/>
              <a:gd name="T38" fmla="*/ 51935 w 98"/>
              <a:gd name="T39" fmla="*/ 36660 h 98"/>
              <a:gd name="T40" fmla="*/ 62628 w 98"/>
              <a:gd name="T41" fmla="*/ 41243 h 98"/>
              <a:gd name="T42" fmla="*/ 67210 w 98"/>
              <a:gd name="T43" fmla="*/ 51935 h 98"/>
              <a:gd name="T44" fmla="*/ 65683 w 98"/>
              <a:gd name="T45" fmla="*/ 58045 h 98"/>
              <a:gd name="T46" fmla="*/ 58045 w 98"/>
              <a:gd name="T47" fmla="*/ 65683 h 98"/>
              <a:gd name="T48" fmla="*/ 51935 w 98"/>
              <a:gd name="T49" fmla="*/ 67210 h 98"/>
              <a:gd name="T50" fmla="*/ 41243 w 98"/>
              <a:gd name="T51" fmla="*/ 64155 h 98"/>
              <a:gd name="T52" fmla="*/ 36660 w 98"/>
              <a:gd name="T53" fmla="*/ 51935 h 98"/>
              <a:gd name="T54" fmla="*/ 38188 w 98"/>
              <a:gd name="T55" fmla="*/ 45825 h 98"/>
              <a:gd name="T56" fmla="*/ 45825 w 98"/>
              <a:gd name="T57" fmla="*/ 38188 h 98"/>
              <a:gd name="T58" fmla="*/ 51935 w 98"/>
              <a:gd name="T59" fmla="*/ 36660 h 98"/>
              <a:gd name="T60" fmla="*/ 74848 w 98"/>
              <a:gd name="T61" fmla="*/ 126783 h 98"/>
              <a:gd name="T62" fmla="*/ 50408 w 98"/>
              <a:gd name="T63" fmla="*/ 122201 h 98"/>
              <a:gd name="T64" fmla="*/ 29023 w 98"/>
              <a:gd name="T65" fmla="*/ 105398 h 98"/>
              <a:gd name="T66" fmla="*/ 41243 w 98"/>
              <a:gd name="T67" fmla="*/ 93178 h 98"/>
              <a:gd name="T68" fmla="*/ 56518 w 98"/>
              <a:gd name="T69" fmla="*/ 106926 h 98"/>
              <a:gd name="T70" fmla="*/ 74848 w 98"/>
              <a:gd name="T71" fmla="*/ 109981 h 98"/>
              <a:gd name="T72" fmla="*/ 84013 w 98"/>
              <a:gd name="T73" fmla="*/ 109981 h 98"/>
              <a:gd name="T74" fmla="*/ 100816 w 98"/>
              <a:gd name="T75" fmla="*/ 100816 h 98"/>
              <a:gd name="T76" fmla="*/ 119146 w 98"/>
              <a:gd name="T77" fmla="*/ 105398 h 98"/>
              <a:gd name="T78" fmla="*/ 109981 w 98"/>
              <a:gd name="T79" fmla="*/ 114563 h 98"/>
              <a:gd name="T80" fmla="*/ 87068 w 98"/>
              <a:gd name="T81" fmla="*/ 125256 h 98"/>
              <a:gd name="T82" fmla="*/ 74848 w 98"/>
              <a:gd name="T83" fmla="*/ 126783 h 98"/>
              <a:gd name="T84" fmla="*/ 90123 w 98"/>
              <a:gd name="T85" fmla="*/ 59573 h 98"/>
              <a:gd name="T86" fmla="*/ 119146 w 98"/>
              <a:gd name="T87" fmla="*/ 44298 h 9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8" h="98">
                <a:moveTo>
                  <a:pt x="49" y="0"/>
                </a:moveTo>
                <a:lnTo>
                  <a:pt x="49" y="0"/>
                </a:lnTo>
                <a:lnTo>
                  <a:pt x="39" y="1"/>
                </a:lnTo>
                <a:lnTo>
                  <a:pt x="29" y="3"/>
                </a:lnTo>
                <a:lnTo>
                  <a:pt x="22" y="8"/>
                </a:lnTo>
                <a:lnTo>
                  <a:pt x="14" y="14"/>
                </a:lnTo>
                <a:lnTo>
                  <a:pt x="8" y="22"/>
                </a:lnTo>
                <a:lnTo>
                  <a:pt x="3" y="29"/>
                </a:lnTo>
                <a:lnTo>
                  <a:pt x="1" y="39"/>
                </a:lnTo>
                <a:lnTo>
                  <a:pt x="0" y="49"/>
                </a:lnTo>
                <a:lnTo>
                  <a:pt x="1" y="59"/>
                </a:lnTo>
                <a:lnTo>
                  <a:pt x="3" y="69"/>
                </a:lnTo>
                <a:lnTo>
                  <a:pt x="8" y="76"/>
                </a:lnTo>
                <a:lnTo>
                  <a:pt x="14" y="83"/>
                </a:lnTo>
                <a:lnTo>
                  <a:pt x="22" y="90"/>
                </a:lnTo>
                <a:lnTo>
                  <a:pt x="29" y="95"/>
                </a:lnTo>
                <a:lnTo>
                  <a:pt x="39" y="97"/>
                </a:lnTo>
                <a:lnTo>
                  <a:pt x="49" y="98"/>
                </a:lnTo>
                <a:lnTo>
                  <a:pt x="59" y="97"/>
                </a:lnTo>
                <a:lnTo>
                  <a:pt x="69" y="95"/>
                </a:lnTo>
                <a:lnTo>
                  <a:pt x="76" y="90"/>
                </a:lnTo>
                <a:lnTo>
                  <a:pt x="83" y="83"/>
                </a:lnTo>
                <a:lnTo>
                  <a:pt x="90" y="76"/>
                </a:lnTo>
                <a:lnTo>
                  <a:pt x="94" y="69"/>
                </a:lnTo>
                <a:lnTo>
                  <a:pt x="97" y="59"/>
                </a:lnTo>
                <a:lnTo>
                  <a:pt x="98" y="49"/>
                </a:lnTo>
                <a:lnTo>
                  <a:pt x="97" y="39"/>
                </a:lnTo>
                <a:lnTo>
                  <a:pt x="94" y="29"/>
                </a:lnTo>
                <a:lnTo>
                  <a:pt x="90" y="22"/>
                </a:lnTo>
                <a:lnTo>
                  <a:pt x="83" y="14"/>
                </a:lnTo>
                <a:lnTo>
                  <a:pt x="76" y="8"/>
                </a:lnTo>
                <a:lnTo>
                  <a:pt x="69" y="3"/>
                </a:lnTo>
                <a:lnTo>
                  <a:pt x="59" y="1"/>
                </a:lnTo>
                <a:lnTo>
                  <a:pt x="49" y="0"/>
                </a:lnTo>
                <a:close/>
                <a:moveTo>
                  <a:pt x="34" y="24"/>
                </a:moveTo>
                <a:lnTo>
                  <a:pt x="34" y="24"/>
                </a:lnTo>
                <a:lnTo>
                  <a:pt x="38" y="25"/>
                </a:lnTo>
                <a:lnTo>
                  <a:pt x="41" y="27"/>
                </a:lnTo>
                <a:lnTo>
                  <a:pt x="43" y="30"/>
                </a:lnTo>
                <a:lnTo>
                  <a:pt x="44" y="34"/>
                </a:lnTo>
                <a:lnTo>
                  <a:pt x="43" y="38"/>
                </a:lnTo>
                <a:lnTo>
                  <a:pt x="41" y="42"/>
                </a:lnTo>
                <a:lnTo>
                  <a:pt x="38" y="43"/>
                </a:lnTo>
                <a:lnTo>
                  <a:pt x="34" y="44"/>
                </a:lnTo>
                <a:lnTo>
                  <a:pt x="30" y="43"/>
                </a:lnTo>
                <a:lnTo>
                  <a:pt x="27" y="42"/>
                </a:lnTo>
                <a:lnTo>
                  <a:pt x="25" y="38"/>
                </a:lnTo>
                <a:lnTo>
                  <a:pt x="24" y="34"/>
                </a:lnTo>
                <a:lnTo>
                  <a:pt x="25" y="30"/>
                </a:lnTo>
                <a:lnTo>
                  <a:pt x="27" y="27"/>
                </a:lnTo>
                <a:lnTo>
                  <a:pt x="30" y="25"/>
                </a:lnTo>
                <a:lnTo>
                  <a:pt x="34" y="24"/>
                </a:lnTo>
                <a:close/>
                <a:moveTo>
                  <a:pt x="49" y="83"/>
                </a:moveTo>
                <a:lnTo>
                  <a:pt x="49" y="83"/>
                </a:lnTo>
                <a:lnTo>
                  <a:pt x="40" y="82"/>
                </a:lnTo>
                <a:lnTo>
                  <a:pt x="33" y="80"/>
                </a:lnTo>
                <a:lnTo>
                  <a:pt x="25" y="75"/>
                </a:lnTo>
                <a:lnTo>
                  <a:pt x="19" y="69"/>
                </a:lnTo>
                <a:lnTo>
                  <a:pt x="27" y="61"/>
                </a:lnTo>
                <a:lnTo>
                  <a:pt x="32" y="66"/>
                </a:lnTo>
                <a:lnTo>
                  <a:pt x="37" y="70"/>
                </a:lnTo>
                <a:lnTo>
                  <a:pt x="43" y="72"/>
                </a:lnTo>
                <a:lnTo>
                  <a:pt x="49" y="72"/>
                </a:lnTo>
                <a:lnTo>
                  <a:pt x="55" y="72"/>
                </a:lnTo>
                <a:lnTo>
                  <a:pt x="61" y="70"/>
                </a:lnTo>
                <a:lnTo>
                  <a:pt x="66" y="66"/>
                </a:lnTo>
                <a:lnTo>
                  <a:pt x="71" y="61"/>
                </a:lnTo>
                <a:lnTo>
                  <a:pt x="78" y="69"/>
                </a:lnTo>
                <a:lnTo>
                  <a:pt x="72" y="75"/>
                </a:lnTo>
                <a:lnTo>
                  <a:pt x="65" y="80"/>
                </a:lnTo>
                <a:lnTo>
                  <a:pt x="57" y="82"/>
                </a:lnTo>
                <a:lnTo>
                  <a:pt x="49" y="83"/>
                </a:lnTo>
                <a:close/>
                <a:moveTo>
                  <a:pt x="78" y="39"/>
                </a:moveTo>
                <a:lnTo>
                  <a:pt x="59" y="39"/>
                </a:lnTo>
                <a:lnTo>
                  <a:pt x="59" y="29"/>
                </a:lnTo>
                <a:lnTo>
                  <a:pt x="78" y="29"/>
                </a:lnTo>
                <a:lnTo>
                  <a:pt x="78" y="3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96" name="Freeform 381">
            <a:extLst>
              <a:ext uri="{FF2B5EF4-FFF2-40B4-BE49-F238E27FC236}">
                <a16:creationId xmlns:a16="http://schemas.microsoft.com/office/drawing/2014/main" id="{CFB1A03D-EE4D-4955-96B0-BF3F167D6AD7}"/>
              </a:ext>
            </a:extLst>
          </p:cNvPr>
          <p:cNvSpPr>
            <a:spLocks noEditPoints="1"/>
          </p:cNvSpPr>
          <p:nvPr/>
        </p:nvSpPr>
        <p:spPr bwMode="auto">
          <a:xfrm>
            <a:off x="10041467" y="2180167"/>
            <a:ext cx="201084" cy="198967"/>
          </a:xfrm>
          <a:custGeom>
            <a:avLst/>
            <a:gdLst>
              <a:gd name="T0" fmla="*/ 58971 w 99"/>
              <a:gd name="T1" fmla="*/ 1528 h 98"/>
              <a:gd name="T2" fmla="*/ 22681 w 99"/>
              <a:gd name="T3" fmla="*/ 21385 h 98"/>
              <a:gd name="T4" fmla="*/ 1512 w 99"/>
              <a:gd name="T5" fmla="*/ 59573 h 98"/>
              <a:gd name="T6" fmla="*/ 1512 w 99"/>
              <a:gd name="T7" fmla="*/ 90123 h 98"/>
              <a:gd name="T8" fmla="*/ 22681 w 99"/>
              <a:gd name="T9" fmla="*/ 126783 h 98"/>
              <a:gd name="T10" fmla="*/ 58971 w 99"/>
              <a:gd name="T11" fmla="*/ 148168 h 98"/>
              <a:gd name="T12" fmla="*/ 89213 w 99"/>
              <a:gd name="T13" fmla="*/ 148168 h 98"/>
              <a:gd name="T14" fmla="*/ 127015 w 99"/>
              <a:gd name="T15" fmla="*/ 126783 h 98"/>
              <a:gd name="T16" fmla="*/ 146672 w 99"/>
              <a:gd name="T17" fmla="*/ 90123 h 98"/>
              <a:gd name="T18" fmla="*/ 146672 w 99"/>
              <a:gd name="T19" fmla="*/ 59573 h 98"/>
              <a:gd name="T20" fmla="*/ 127015 w 99"/>
              <a:gd name="T21" fmla="*/ 21385 h 98"/>
              <a:gd name="T22" fmla="*/ 89213 w 99"/>
              <a:gd name="T23" fmla="*/ 1528 h 98"/>
              <a:gd name="T24" fmla="*/ 51411 w 99"/>
              <a:gd name="T25" fmla="*/ 105398 h 98"/>
              <a:gd name="T26" fmla="*/ 22681 w 99"/>
              <a:gd name="T27" fmla="*/ 97761 h 98"/>
              <a:gd name="T28" fmla="*/ 48387 w 99"/>
              <a:gd name="T29" fmla="*/ 82486 h 98"/>
              <a:gd name="T30" fmla="*/ 51411 w 99"/>
              <a:gd name="T31" fmla="*/ 77903 h 98"/>
              <a:gd name="T32" fmla="*/ 40826 w 99"/>
              <a:gd name="T33" fmla="*/ 74848 h 98"/>
              <a:gd name="T34" fmla="*/ 27217 w 99"/>
              <a:gd name="T35" fmla="*/ 68738 h 98"/>
              <a:gd name="T36" fmla="*/ 22681 w 99"/>
              <a:gd name="T37" fmla="*/ 56518 h 98"/>
              <a:gd name="T38" fmla="*/ 31754 w 99"/>
              <a:gd name="T39" fmla="*/ 38188 h 98"/>
              <a:gd name="T40" fmla="*/ 51411 w 99"/>
              <a:gd name="T41" fmla="*/ 29023 h 98"/>
              <a:gd name="T42" fmla="*/ 66532 w 99"/>
              <a:gd name="T43" fmla="*/ 51935 h 98"/>
              <a:gd name="T44" fmla="*/ 39314 w 99"/>
              <a:gd name="T45" fmla="*/ 53463 h 98"/>
              <a:gd name="T46" fmla="*/ 39314 w 99"/>
              <a:gd name="T47" fmla="*/ 58045 h 98"/>
              <a:gd name="T48" fmla="*/ 48387 w 99"/>
              <a:gd name="T49" fmla="*/ 59573 h 98"/>
              <a:gd name="T50" fmla="*/ 65019 w 99"/>
              <a:gd name="T51" fmla="*/ 70265 h 98"/>
              <a:gd name="T52" fmla="*/ 65019 w 99"/>
              <a:gd name="T53" fmla="*/ 84013 h 98"/>
              <a:gd name="T54" fmla="*/ 51411 w 99"/>
              <a:gd name="T55" fmla="*/ 97761 h 98"/>
              <a:gd name="T56" fmla="*/ 58971 w 99"/>
              <a:gd name="T57" fmla="*/ 126783 h 98"/>
              <a:gd name="T58" fmla="*/ 89213 w 99"/>
              <a:gd name="T59" fmla="*/ 126783 h 98"/>
              <a:gd name="T60" fmla="*/ 99797 w 99"/>
              <a:gd name="T61" fmla="*/ 51935 h 98"/>
              <a:gd name="T62" fmla="*/ 96773 w 99"/>
              <a:gd name="T63" fmla="*/ 56518 h 98"/>
              <a:gd name="T64" fmla="*/ 107358 w 99"/>
              <a:gd name="T65" fmla="*/ 59573 h 98"/>
              <a:gd name="T66" fmla="*/ 120966 w 99"/>
              <a:gd name="T67" fmla="*/ 65683 h 98"/>
              <a:gd name="T68" fmla="*/ 127015 w 99"/>
              <a:gd name="T69" fmla="*/ 77903 h 98"/>
              <a:gd name="T70" fmla="*/ 117942 w 99"/>
              <a:gd name="T71" fmla="*/ 94706 h 98"/>
              <a:gd name="T72" fmla="*/ 96773 w 99"/>
              <a:gd name="T73" fmla="*/ 105398 h 98"/>
              <a:gd name="T74" fmla="*/ 81652 w 99"/>
              <a:gd name="T75" fmla="*/ 82486 h 98"/>
              <a:gd name="T76" fmla="*/ 110382 w 99"/>
              <a:gd name="T77" fmla="*/ 80958 h 98"/>
              <a:gd name="T78" fmla="*/ 110382 w 99"/>
              <a:gd name="T79" fmla="*/ 76376 h 98"/>
              <a:gd name="T80" fmla="*/ 99797 w 99"/>
              <a:gd name="T81" fmla="*/ 74848 h 98"/>
              <a:gd name="T82" fmla="*/ 83164 w 99"/>
              <a:gd name="T83" fmla="*/ 64155 h 98"/>
              <a:gd name="T84" fmla="*/ 83164 w 99"/>
              <a:gd name="T85" fmla="*/ 50408 h 98"/>
              <a:gd name="T86" fmla="*/ 96773 w 99"/>
              <a:gd name="T87" fmla="*/ 36660 h 98"/>
              <a:gd name="T88" fmla="*/ 111894 w 99"/>
              <a:gd name="T89" fmla="*/ 36660 h 9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9" h="98">
                <a:moveTo>
                  <a:pt x="49" y="0"/>
                </a:moveTo>
                <a:lnTo>
                  <a:pt x="49" y="0"/>
                </a:lnTo>
                <a:lnTo>
                  <a:pt x="39" y="1"/>
                </a:lnTo>
                <a:lnTo>
                  <a:pt x="29" y="3"/>
                </a:lnTo>
                <a:lnTo>
                  <a:pt x="22" y="8"/>
                </a:lnTo>
                <a:lnTo>
                  <a:pt x="15" y="14"/>
                </a:lnTo>
                <a:lnTo>
                  <a:pt x="9" y="22"/>
                </a:lnTo>
                <a:lnTo>
                  <a:pt x="4" y="29"/>
                </a:lnTo>
                <a:lnTo>
                  <a:pt x="1" y="39"/>
                </a:lnTo>
                <a:lnTo>
                  <a:pt x="0" y="49"/>
                </a:lnTo>
                <a:lnTo>
                  <a:pt x="1" y="59"/>
                </a:lnTo>
                <a:lnTo>
                  <a:pt x="4" y="69"/>
                </a:lnTo>
                <a:lnTo>
                  <a:pt x="9" y="76"/>
                </a:lnTo>
                <a:lnTo>
                  <a:pt x="15" y="83"/>
                </a:lnTo>
                <a:lnTo>
                  <a:pt x="22" y="90"/>
                </a:lnTo>
                <a:lnTo>
                  <a:pt x="29" y="95"/>
                </a:lnTo>
                <a:lnTo>
                  <a:pt x="39" y="97"/>
                </a:lnTo>
                <a:lnTo>
                  <a:pt x="49" y="98"/>
                </a:lnTo>
                <a:lnTo>
                  <a:pt x="59" y="97"/>
                </a:lnTo>
                <a:lnTo>
                  <a:pt x="69" y="95"/>
                </a:lnTo>
                <a:lnTo>
                  <a:pt x="76" y="90"/>
                </a:lnTo>
                <a:lnTo>
                  <a:pt x="84" y="83"/>
                </a:lnTo>
                <a:lnTo>
                  <a:pt x="90" y="76"/>
                </a:lnTo>
                <a:lnTo>
                  <a:pt x="95" y="69"/>
                </a:lnTo>
                <a:lnTo>
                  <a:pt x="97" y="59"/>
                </a:lnTo>
                <a:lnTo>
                  <a:pt x="99" y="49"/>
                </a:lnTo>
                <a:lnTo>
                  <a:pt x="97" y="39"/>
                </a:lnTo>
                <a:lnTo>
                  <a:pt x="95" y="29"/>
                </a:lnTo>
                <a:lnTo>
                  <a:pt x="90" y="22"/>
                </a:lnTo>
                <a:lnTo>
                  <a:pt x="84" y="14"/>
                </a:lnTo>
                <a:lnTo>
                  <a:pt x="76" y="8"/>
                </a:lnTo>
                <a:lnTo>
                  <a:pt x="69" y="3"/>
                </a:lnTo>
                <a:lnTo>
                  <a:pt x="59" y="1"/>
                </a:lnTo>
                <a:lnTo>
                  <a:pt x="49" y="0"/>
                </a:lnTo>
                <a:close/>
                <a:moveTo>
                  <a:pt x="34" y="69"/>
                </a:moveTo>
                <a:lnTo>
                  <a:pt x="25" y="69"/>
                </a:lnTo>
                <a:lnTo>
                  <a:pt x="25" y="64"/>
                </a:lnTo>
                <a:lnTo>
                  <a:pt x="15" y="64"/>
                </a:lnTo>
                <a:lnTo>
                  <a:pt x="15" y="54"/>
                </a:lnTo>
                <a:lnTo>
                  <a:pt x="32" y="54"/>
                </a:lnTo>
                <a:lnTo>
                  <a:pt x="33" y="53"/>
                </a:lnTo>
                <a:lnTo>
                  <a:pt x="34" y="51"/>
                </a:lnTo>
                <a:lnTo>
                  <a:pt x="33" y="50"/>
                </a:lnTo>
                <a:lnTo>
                  <a:pt x="32" y="49"/>
                </a:lnTo>
                <a:lnTo>
                  <a:pt x="27" y="49"/>
                </a:lnTo>
                <a:lnTo>
                  <a:pt x="22" y="48"/>
                </a:lnTo>
                <a:lnTo>
                  <a:pt x="18" y="45"/>
                </a:lnTo>
                <a:lnTo>
                  <a:pt x="16" y="42"/>
                </a:lnTo>
                <a:lnTo>
                  <a:pt x="15" y="37"/>
                </a:lnTo>
                <a:lnTo>
                  <a:pt x="16" y="33"/>
                </a:lnTo>
                <a:lnTo>
                  <a:pt x="17" y="29"/>
                </a:lnTo>
                <a:lnTo>
                  <a:pt x="21" y="25"/>
                </a:lnTo>
                <a:lnTo>
                  <a:pt x="25" y="24"/>
                </a:lnTo>
                <a:lnTo>
                  <a:pt x="25" y="19"/>
                </a:lnTo>
                <a:lnTo>
                  <a:pt x="34" y="19"/>
                </a:lnTo>
                <a:lnTo>
                  <a:pt x="34" y="24"/>
                </a:lnTo>
                <a:lnTo>
                  <a:pt x="44" y="24"/>
                </a:lnTo>
                <a:lnTo>
                  <a:pt x="44" y="34"/>
                </a:lnTo>
                <a:lnTo>
                  <a:pt x="27" y="34"/>
                </a:lnTo>
                <a:lnTo>
                  <a:pt x="26" y="35"/>
                </a:lnTo>
                <a:lnTo>
                  <a:pt x="25" y="37"/>
                </a:lnTo>
                <a:lnTo>
                  <a:pt x="26" y="38"/>
                </a:lnTo>
                <a:lnTo>
                  <a:pt x="27" y="39"/>
                </a:lnTo>
                <a:lnTo>
                  <a:pt x="32" y="39"/>
                </a:lnTo>
                <a:lnTo>
                  <a:pt x="37" y="40"/>
                </a:lnTo>
                <a:lnTo>
                  <a:pt x="41" y="43"/>
                </a:lnTo>
                <a:lnTo>
                  <a:pt x="43" y="46"/>
                </a:lnTo>
                <a:lnTo>
                  <a:pt x="44" y="51"/>
                </a:lnTo>
                <a:lnTo>
                  <a:pt x="43" y="55"/>
                </a:lnTo>
                <a:lnTo>
                  <a:pt x="42" y="59"/>
                </a:lnTo>
                <a:lnTo>
                  <a:pt x="38" y="62"/>
                </a:lnTo>
                <a:lnTo>
                  <a:pt x="34" y="64"/>
                </a:lnTo>
                <a:lnTo>
                  <a:pt x="34" y="69"/>
                </a:lnTo>
                <a:close/>
                <a:moveTo>
                  <a:pt x="59" y="83"/>
                </a:moveTo>
                <a:lnTo>
                  <a:pt x="39" y="83"/>
                </a:lnTo>
                <a:lnTo>
                  <a:pt x="39" y="74"/>
                </a:lnTo>
                <a:lnTo>
                  <a:pt x="59" y="74"/>
                </a:lnTo>
                <a:lnTo>
                  <a:pt x="59" y="83"/>
                </a:lnTo>
                <a:close/>
                <a:moveTo>
                  <a:pt x="84" y="34"/>
                </a:moveTo>
                <a:lnTo>
                  <a:pt x="66" y="34"/>
                </a:lnTo>
                <a:lnTo>
                  <a:pt x="65" y="35"/>
                </a:lnTo>
                <a:lnTo>
                  <a:pt x="64" y="37"/>
                </a:lnTo>
                <a:lnTo>
                  <a:pt x="65" y="38"/>
                </a:lnTo>
                <a:lnTo>
                  <a:pt x="66" y="39"/>
                </a:lnTo>
                <a:lnTo>
                  <a:pt x="71" y="39"/>
                </a:lnTo>
                <a:lnTo>
                  <a:pt x="76" y="40"/>
                </a:lnTo>
                <a:lnTo>
                  <a:pt x="80" y="43"/>
                </a:lnTo>
                <a:lnTo>
                  <a:pt x="83" y="46"/>
                </a:lnTo>
                <a:lnTo>
                  <a:pt x="84" y="51"/>
                </a:lnTo>
                <a:lnTo>
                  <a:pt x="83" y="55"/>
                </a:lnTo>
                <a:lnTo>
                  <a:pt x="81" y="59"/>
                </a:lnTo>
                <a:lnTo>
                  <a:pt x="78" y="62"/>
                </a:lnTo>
                <a:lnTo>
                  <a:pt x="74" y="64"/>
                </a:lnTo>
                <a:lnTo>
                  <a:pt x="74" y="69"/>
                </a:lnTo>
                <a:lnTo>
                  <a:pt x="64" y="69"/>
                </a:lnTo>
                <a:lnTo>
                  <a:pt x="64" y="64"/>
                </a:lnTo>
                <a:lnTo>
                  <a:pt x="54" y="64"/>
                </a:lnTo>
                <a:lnTo>
                  <a:pt x="54" y="54"/>
                </a:lnTo>
                <a:lnTo>
                  <a:pt x="71" y="54"/>
                </a:lnTo>
                <a:lnTo>
                  <a:pt x="73" y="53"/>
                </a:lnTo>
                <a:lnTo>
                  <a:pt x="74" y="51"/>
                </a:lnTo>
                <a:lnTo>
                  <a:pt x="73" y="50"/>
                </a:lnTo>
                <a:lnTo>
                  <a:pt x="71" y="49"/>
                </a:lnTo>
                <a:lnTo>
                  <a:pt x="66" y="49"/>
                </a:lnTo>
                <a:lnTo>
                  <a:pt x="62" y="48"/>
                </a:lnTo>
                <a:lnTo>
                  <a:pt x="58" y="45"/>
                </a:lnTo>
                <a:lnTo>
                  <a:pt x="55" y="42"/>
                </a:lnTo>
                <a:lnTo>
                  <a:pt x="54" y="37"/>
                </a:lnTo>
                <a:lnTo>
                  <a:pt x="55" y="33"/>
                </a:lnTo>
                <a:lnTo>
                  <a:pt x="57" y="29"/>
                </a:lnTo>
                <a:lnTo>
                  <a:pt x="60" y="25"/>
                </a:lnTo>
                <a:lnTo>
                  <a:pt x="64" y="24"/>
                </a:lnTo>
                <a:lnTo>
                  <a:pt x="64" y="19"/>
                </a:lnTo>
                <a:lnTo>
                  <a:pt x="74" y="19"/>
                </a:lnTo>
                <a:lnTo>
                  <a:pt x="74" y="24"/>
                </a:lnTo>
                <a:lnTo>
                  <a:pt x="84" y="24"/>
                </a:lnTo>
                <a:lnTo>
                  <a:pt x="84" y="3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97" name="Freeform 382">
            <a:extLst>
              <a:ext uri="{FF2B5EF4-FFF2-40B4-BE49-F238E27FC236}">
                <a16:creationId xmlns:a16="http://schemas.microsoft.com/office/drawing/2014/main" id="{BA234A64-6F40-4DF2-962D-DC895D3C989B}"/>
              </a:ext>
            </a:extLst>
          </p:cNvPr>
          <p:cNvSpPr>
            <a:spLocks noEditPoints="1"/>
          </p:cNvSpPr>
          <p:nvPr/>
        </p:nvSpPr>
        <p:spPr bwMode="auto">
          <a:xfrm>
            <a:off x="10519834" y="2180167"/>
            <a:ext cx="198967" cy="198967"/>
          </a:xfrm>
          <a:custGeom>
            <a:avLst/>
            <a:gdLst>
              <a:gd name="T0" fmla="*/ 74848 w 98"/>
              <a:gd name="T1" fmla="*/ 0 h 98"/>
              <a:gd name="T2" fmla="*/ 74848 w 98"/>
              <a:gd name="T3" fmla="*/ 0 h 98"/>
              <a:gd name="T4" fmla="*/ 59573 w 98"/>
              <a:gd name="T5" fmla="*/ 1528 h 98"/>
              <a:gd name="T6" fmla="*/ 44298 w 98"/>
              <a:gd name="T7" fmla="*/ 4583 h 98"/>
              <a:gd name="T8" fmla="*/ 33605 w 98"/>
              <a:gd name="T9" fmla="*/ 12220 h 98"/>
              <a:gd name="T10" fmla="*/ 21385 w 98"/>
              <a:gd name="T11" fmla="*/ 21385 h 98"/>
              <a:gd name="T12" fmla="*/ 12220 w 98"/>
              <a:gd name="T13" fmla="*/ 33605 h 98"/>
              <a:gd name="T14" fmla="*/ 4583 w 98"/>
              <a:gd name="T15" fmla="*/ 44298 h 98"/>
              <a:gd name="T16" fmla="*/ 1528 w 98"/>
              <a:gd name="T17" fmla="*/ 59573 h 98"/>
              <a:gd name="T18" fmla="*/ 0 w 98"/>
              <a:gd name="T19" fmla="*/ 74848 h 98"/>
              <a:gd name="T20" fmla="*/ 0 w 98"/>
              <a:gd name="T21" fmla="*/ 74848 h 98"/>
              <a:gd name="T22" fmla="*/ 1528 w 98"/>
              <a:gd name="T23" fmla="*/ 90123 h 98"/>
              <a:gd name="T24" fmla="*/ 4583 w 98"/>
              <a:gd name="T25" fmla="*/ 105398 h 98"/>
              <a:gd name="T26" fmla="*/ 12220 w 98"/>
              <a:gd name="T27" fmla="*/ 116091 h 98"/>
              <a:gd name="T28" fmla="*/ 21385 w 98"/>
              <a:gd name="T29" fmla="*/ 126783 h 98"/>
              <a:gd name="T30" fmla="*/ 33605 w 98"/>
              <a:gd name="T31" fmla="*/ 137476 h 98"/>
              <a:gd name="T32" fmla="*/ 44298 w 98"/>
              <a:gd name="T33" fmla="*/ 145113 h 98"/>
              <a:gd name="T34" fmla="*/ 59573 w 98"/>
              <a:gd name="T35" fmla="*/ 148168 h 98"/>
              <a:gd name="T36" fmla="*/ 74848 w 98"/>
              <a:gd name="T37" fmla="*/ 149696 h 98"/>
              <a:gd name="T38" fmla="*/ 74848 w 98"/>
              <a:gd name="T39" fmla="*/ 149696 h 98"/>
              <a:gd name="T40" fmla="*/ 90123 w 98"/>
              <a:gd name="T41" fmla="*/ 148168 h 98"/>
              <a:gd name="T42" fmla="*/ 105398 w 98"/>
              <a:gd name="T43" fmla="*/ 145113 h 98"/>
              <a:gd name="T44" fmla="*/ 116091 w 98"/>
              <a:gd name="T45" fmla="*/ 137476 h 98"/>
              <a:gd name="T46" fmla="*/ 128311 w 98"/>
              <a:gd name="T47" fmla="*/ 126783 h 98"/>
              <a:gd name="T48" fmla="*/ 137476 w 98"/>
              <a:gd name="T49" fmla="*/ 116091 h 98"/>
              <a:gd name="T50" fmla="*/ 145113 w 98"/>
              <a:gd name="T51" fmla="*/ 105398 h 98"/>
              <a:gd name="T52" fmla="*/ 148168 w 98"/>
              <a:gd name="T53" fmla="*/ 90123 h 98"/>
              <a:gd name="T54" fmla="*/ 149696 w 98"/>
              <a:gd name="T55" fmla="*/ 74848 h 98"/>
              <a:gd name="T56" fmla="*/ 149696 w 98"/>
              <a:gd name="T57" fmla="*/ 74848 h 98"/>
              <a:gd name="T58" fmla="*/ 148168 w 98"/>
              <a:gd name="T59" fmla="*/ 59573 h 98"/>
              <a:gd name="T60" fmla="*/ 145113 w 98"/>
              <a:gd name="T61" fmla="*/ 44298 h 98"/>
              <a:gd name="T62" fmla="*/ 137476 w 98"/>
              <a:gd name="T63" fmla="*/ 33605 h 98"/>
              <a:gd name="T64" fmla="*/ 128311 w 98"/>
              <a:gd name="T65" fmla="*/ 21385 h 98"/>
              <a:gd name="T66" fmla="*/ 116091 w 98"/>
              <a:gd name="T67" fmla="*/ 12220 h 98"/>
              <a:gd name="T68" fmla="*/ 105398 w 98"/>
              <a:gd name="T69" fmla="*/ 4583 h 98"/>
              <a:gd name="T70" fmla="*/ 90123 w 98"/>
              <a:gd name="T71" fmla="*/ 1528 h 98"/>
              <a:gd name="T72" fmla="*/ 74848 w 98"/>
              <a:gd name="T73" fmla="*/ 0 h 98"/>
              <a:gd name="T74" fmla="*/ 74848 w 98"/>
              <a:gd name="T75" fmla="*/ 0 h 98"/>
              <a:gd name="T76" fmla="*/ 90123 w 98"/>
              <a:gd name="T77" fmla="*/ 36660 h 98"/>
              <a:gd name="T78" fmla="*/ 105398 w 98"/>
              <a:gd name="T79" fmla="*/ 36660 h 98"/>
              <a:gd name="T80" fmla="*/ 105398 w 98"/>
              <a:gd name="T81" fmla="*/ 67210 h 98"/>
              <a:gd name="T82" fmla="*/ 90123 w 98"/>
              <a:gd name="T83" fmla="*/ 67210 h 98"/>
              <a:gd name="T84" fmla="*/ 90123 w 98"/>
              <a:gd name="T85" fmla="*/ 36660 h 98"/>
              <a:gd name="T86" fmla="*/ 44298 w 98"/>
              <a:gd name="T87" fmla="*/ 36660 h 98"/>
              <a:gd name="T88" fmla="*/ 59573 w 98"/>
              <a:gd name="T89" fmla="*/ 36660 h 98"/>
              <a:gd name="T90" fmla="*/ 59573 w 98"/>
              <a:gd name="T91" fmla="*/ 67210 h 98"/>
              <a:gd name="T92" fmla="*/ 44298 w 98"/>
              <a:gd name="T93" fmla="*/ 67210 h 98"/>
              <a:gd name="T94" fmla="*/ 44298 w 98"/>
              <a:gd name="T95" fmla="*/ 36660 h 98"/>
              <a:gd name="T96" fmla="*/ 97761 w 98"/>
              <a:gd name="T97" fmla="*/ 113036 h 98"/>
              <a:gd name="T98" fmla="*/ 90123 w 98"/>
              <a:gd name="T99" fmla="*/ 100816 h 98"/>
              <a:gd name="T100" fmla="*/ 82486 w 98"/>
              <a:gd name="T101" fmla="*/ 113036 h 98"/>
              <a:gd name="T102" fmla="*/ 67210 w 98"/>
              <a:gd name="T103" fmla="*/ 113036 h 98"/>
              <a:gd name="T104" fmla="*/ 59573 w 98"/>
              <a:gd name="T105" fmla="*/ 100816 h 98"/>
              <a:gd name="T106" fmla="*/ 51935 w 98"/>
              <a:gd name="T107" fmla="*/ 113036 h 98"/>
              <a:gd name="T108" fmla="*/ 36660 w 98"/>
              <a:gd name="T109" fmla="*/ 113036 h 98"/>
              <a:gd name="T110" fmla="*/ 51935 w 98"/>
              <a:gd name="T111" fmla="*/ 90123 h 98"/>
              <a:gd name="T112" fmla="*/ 67210 w 98"/>
              <a:gd name="T113" fmla="*/ 90123 h 98"/>
              <a:gd name="T114" fmla="*/ 74848 w 98"/>
              <a:gd name="T115" fmla="*/ 100816 h 98"/>
              <a:gd name="T116" fmla="*/ 82486 w 98"/>
              <a:gd name="T117" fmla="*/ 90123 h 98"/>
              <a:gd name="T118" fmla="*/ 97761 w 98"/>
              <a:gd name="T119" fmla="*/ 90123 h 98"/>
              <a:gd name="T120" fmla="*/ 113036 w 98"/>
              <a:gd name="T121" fmla="*/ 113036 h 98"/>
              <a:gd name="T122" fmla="*/ 97761 w 98"/>
              <a:gd name="T123" fmla="*/ 113036 h 9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98" h="98">
                <a:moveTo>
                  <a:pt x="49" y="0"/>
                </a:moveTo>
                <a:lnTo>
                  <a:pt x="49" y="0"/>
                </a:lnTo>
                <a:lnTo>
                  <a:pt x="39" y="1"/>
                </a:lnTo>
                <a:lnTo>
                  <a:pt x="29" y="3"/>
                </a:lnTo>
                <a:lnTo>
                  <a:pt x="22" y="8"/>
                </a:lnTo>
                <a:lnTo>
                  <a:pt x="14" y="14"/>
                </a:lnTo>
                <a:lnTo>
                  <a:pt x="8" y="22"/>
                </a:lnTo>
                <a:lnTo>
                  <a:pt x="3" y="29"/>
                </a:lnTo>
                <a:lnTo>
                  <a:pt x="1" y="39"/>
                </a:lnTo>
                <a:lnTo>
                  <a:pt x="0" y="49"/>
                </a:lnTo>
                <a:lnTo>
                  <a:pt x="1" y="59"/>
                </a:lnTo>
                <a:lnTo>
                  <a:pt x="3" y="69"/>
                </a:lnTo>
                <a:lnTo>
                  <a:pt x="8" y="76"/>
                </a:lnTo>
                <a:lnTo>
                  <a:pt x="14" y="83"/>
                </a:lnTo>
                <a:lnTo>
                  <a:pt x="22" y="90"/>
                </a:lnTo>
                <a:lnTo>
                  <a:pt x="29" y="95"/>
                </a:lnTo>
                <a:lnTo>
                  <a:pt x="39" y="97"/>
                </a:lnTo>
                <a:lnTo>
                  <a:pt x="49" y="98"/>
                </a:lnTo>
                <a:lnTo>
                  <a:pt x="59" y="97"/>
                </a:lnTo>
                <a:lnTo>
                  <a:pt x="69" y="95"/>
                </a:lnTo>
                <a:lnTo>
                  <a:pt x="76" y="90"/>
                </a:lnTo>
                <a:lnTo>
                  <a:pt x="84" y="83"/>
                </a:lnTo>
                <a:lnTo>
                  <a:pt x="90" y="76"/>
                </a:lnTo>
                <a:lnTo>
                  <a:pt x="95" y="69"/>
                </a:lnTo>
                <a:lnTo>
                  <a:pt x="97" y="59"/>
                </a:lnTo>
                <a:lnTo>
                  <a:pt x="98" y="49"/>
                </a:lnTo>
                <a:lnTo>
                  <a:pt x="97" y="39"/>
                </a:lnTo>
                <a:lnTo>
                  <a:pt x="95" y="29"/>
                </a:lnTo>
                <a:lnTo>
                  <a:pt x="90" y="22"/>
                </a:lnTo>
                <a:lnTo>
                  <a:pt x="84" y="14"/>
                </a:lnTo>
                <a:lnTo>
                  <a:pt x="76" y="8"/>
                </a:lnTo>
                <a:lnTo>
                  <a:pt x="69" y="3"/>
                </a:lnTo>
                <a:lnTo>
                  <a:pt x="59" y="1"/>
                </a:lnTo>
                <a:lnTo>
                  <a:pt x="49" y="0"/>
                </a:lnTo>
                <a:close/>
                <a:moveTo>
                  <a:pt x="59" y="24"/>
                </a:moveTo>
                <a:lnTo>
                  <a:pt x="69" y="24"/>
                </a:lnTo>
                <a:lnTo>
                  <a:pt x="69" y="44"/>
                </a:lnTo>
                <a:lnTo>
                  <a:pt x="59" y="44"/>
                </a:lnTo>
                <a:lnTo>
                  <a:pt x="59" y="24"/>
                </a:lnTo>
                <a:close/>
                <a:moveTo>
                  <a:pt x="29" y="24"/>
                </a:moveTo>
                <a:lnTo>
                  <a:pt x="39" y="24"/>
                </a:lnTo>
                <a:lnTo>
                  <a:pt x="39" y="44"/>
                </a:lnTo>
                <a:lnTo>
                  <a:pt x="29" y="44"/>
                </a:lnTo>
                <a:lnTo>
                  <a:pt x="29" y="24"/>
                </a:lnTo>
                <a:close/>
                <a:moveTo>
                  <a:pt x="64" y="74"/>
                </a:moveTo>
                <a:lnTo>
                  <a:pt x="59" y="66"/>
                </a:lnTo>
                <a:lnTo>
                  <a:pt x="54" y="74"/>
                </a:lnTo>
                <a:lnTo>
                  <a:pt x="44" y="74"/>
                </a:lnTo>
                <a:lnTo>
                  <a:pt x="39" y="66"/>
                </a:lnTo>
                <a:lnTo>
                  <a:pt x="34" y="74"/>
                </a:lnTo>
                <a:lnTo>
                  <a:pt x="24" y="74"/>
                </a:lnTo>
                <a:lnTo>
                  <a:pt x="34" y="59"/>
                </a:lnTo>
                <a:lnTo>
                  <a:pt x="44" y="59"/>
                </a:lnTo>
                <a:lnTo>
                  <a:pt x="49" y="66"/>
                </a:lnTo>
                <a:lnTo>
                  <a:pt x="54" y="59"/>
                </a:lnTo>
                <a:lnTo>
                  <a:pt x="64" y="59"/>
                </a:lnTo>
                <a:lnTo>
                  <a:pt x="74" y="74"/>
                </a:lnTo>
                <a:lnTo>
                  <a:pt x="64" y="7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98" name="Freeform 383">
            <a:extLst>
              <a:ext uri="{FF2B5EF4-FFF2-40B4-BE49-F238E27FC236}">
                <a16:creationId xmlns:a16="http://schemas.microsoft.com/office/drawing/2014/main" id="{5358777C-C78F-4EE1-9DD5-A006526810C4}"/>
              </a:ext>
            </a:extLst>
          </p:cNvPr>
          <p:cNvSpPr>
            <a:spLocks noEditPoints="1"/>
          </p:cNvSpPr>
          <p:nvPr/>
        </p:nvSpPr>
        <p:spPr bwMode="auto">
          <a:xfrm>
            <a:off x="9565218" y="2180167"/>
            <a:ext cx="198967" cy="198967"/>
          </a:xfrm>
          <a:custGeom>
            <a:avLst/>
            <a:gdLst>
              <a:gd name="T0" fmla="*/ 74092 w 99"/>
              <a:gd name="T1" fmla="*/ 0 h 98"/>
              <a:gd name="T2" fmla="*/ 45362 w 99"/>
              <a:gd name="T3" fmla="*/ 4583 h 98"/>
              <a:gd name="T4" fmla="*/ 22681 w 99"/>
              <a:gd name="T5" fmla="*/ 21385 h 98"/>
              <a:gd name="T6" fmla="*/ 6048 w 99"/>
              <a:gd name="T7" fmla="*/ 44298 h 98"/>
              <a:gd name="T8" fmla="*/ 0 w 99"/>
              <a:gd name="T9" fmla="*/ 74848 h 98"/>
              <a:gd name="T10" fmla="*/ 1512 w 99"/>
              <a:gd name="T11" fmla="*/ 90123 h 98"/>
              <a:gd name="T12" fmla="*/ 13609 w 99"/>
              <a:gd name="T13" fmla="*/ 116091 h 98"/>
              <a:gd name="T14" fmla="*/ 33266 w 99"/>
              <a:gd name="T15" fmla="*/ 137476 h 98"/>
              <a:gd name="T16" fmla="*/ 60483 w 99"/>
              <a:gd name="T17" fmla="*/ 148168 h 98"/>
              <a:gd name="T18" fmla="*/ 74092 w 99"/>
              <a:gd name="T19" fmla="*/ 149696 h 98"/>
              <a:gd name="T20" fmla="*/ 104334 w 99"/>
              <a:gd name="T21" fmla="*/ 145113 h 98"/>
              <a:gd name="T22" fmla="*/ 127015 w 99"/>
              <a:gd name="T23" fmla="*/ 126783 h 98"/>
              <a:gd name="T24" fmla="*/ 143648 w 99"/>
              <a:gd name="T25" fmla="*/ 105398 h 98"/>
              <a:gd name="T26" fmla="*/ 149696 w 99"/>
              <a:gd name="T27" fmla="*/ 74848 h 98"/>
              <a:gd name="T28" fmla="*/ 148184 w 99"/>
              <a:gd name="T29" fmla="*/ 59573 h 98"/>
              <a:gd name="T30" fmla="*/ 136087 w 99"/>
              <a:gd name="T31" fmla="*/ 33605 h 98"/>
              <a:gd name="T32" fmla="*/ 116430 w 99"/>
              <a:gd name="T33" fmla="*/ 12220 h 98"/>
              <a:gd name="T34" fmla="*/ 89213 w 99"/>
              <a:gd name="T35" fmla="*/ 1528 h 98"/>
              <a:gd name="T36" fmla="*/ 74092 w 99"/>
              <a:gd name="T37" fmla="*/ 0 h 98"/>
              <a:gd name="T38" fmla="*/ 119454 w 99"/>
              <a:gd name="T39" fmla="*/ 44298 h 98"/>
              <a:gd name="T40" fmla="*/ 89213 w 99"/>
              <a:gd name="T41" fmla="*/ 59573 h 98"/>
              <a:gd name="T42" fmla="*/ 30242 w 99"/>
              <a:gd name="T43" fmla="*/ 44298 h 98"/>
              <a:gd name="T44" fmla="*/ 60483 w 99"/>
              <a:gd name="T45" fmla="*/ 59573 h 98"/>
              <a:gd name="T46" fmla="*/ 30242 w 99"/>
              <a:gd name="T47" fmla="*/ 44298 h 98"/>
              <a:gd name="T48" fmla="*/ 30242 w 99"/>
              <a:gd name="T49" fmla="*/ 105398 h 98"/>
              <a:gd name="T50" fmla="*/ 18145 w 99"/>
              <a:gd name="T51" fmla="*/ 100816 h 98"/>
              <a:gd name="T52" fmla="*/ 15121 w 99"/>
              <a:gd name="T53" fmla="*/ 90123 h 98"/>
              <a:gd name="T54" fmla="*/ 16633 w 99"/>
              <a:gd name="T55" fmla="*/ 84013 h 98"/>
              <a:gd name="T56" fmla="*/ 24193 w 99"/>
              <a:gd name="T57" fmla="*/ 76376 h 98"/>
              <a:gd name="T58" fmla="*/ 30242 w 99"/>
              <a:gd name="T59" fmla="*/ 74848 h 98"/>
              <a:gd name="T60" fmla="*/ 40826 w 99"/>
              <a:gd name="T61" fmla="*/ 77903 h 98"/>
              <a:gd name="T62" fmla="*/ 45362 w 99"/>
              <a:gd name="T63" fmla="*/ 90123 h 98"/>
              <a:gd name="T64" fmla="*/ 42338 w 99"/>
              <a:gd name="T65" fmla="*/ 94706 h 98"/>
              <a:gd name="T66" fmla="*/ 36290 w 99"/>
              <a:gd name="T67" fmla="*/ 102343 h 98"/>
              <a:gd name="T68" fmla="*/ 30242 w 99"/>
              <a:gd name="T69" fmla="*/ 105398 h 98"/>
              <a:gd name="T70" fmla="*/ 60483 w 99"/>
              <a:gd name="T71" fmla="*/ 119146 h 98"/>
              <a:gd name="T72" fmla="*/ 89213 w 99"/>
              <a:gd name="T73" fmla="*/ 105398 h 98"/>
              <a:gd name="T74" fmla="*/ 119454 w 99"/>
              <a:gd name="T75" fmla="*/ 105398 h 98"/>
              <a:gd name="T76" fmla="*/ 113406 w 99"/>
              <a:gd name="T77" fmla="*/ 102343 h 98"/>
              <a:gd name="T78" fmla="*/ 105846 w 99"/>
              <a:gd name="T79" fmla="*/ 94706 h 98"/>
              <a:gd name="T80" fmla="*/ 104334 w 99"/>
              <a:gd name="T81" fmla="*/ 90123 h 98"/>
              <a:gd name="T82" fmla="*/ 108870 w 99"/>
              <a:gd name="T83" fmla="*/ 77903 h 98"/>
              <a:gd name="T84" fmla="*/ 119454 w 99"/>
              <a:gd name="T85" fmla="*/ 74848 h 98"/>
              <a:gd name="T86" fmla="*/ 125503 w 99"/>
              <a:gd name="T87" fmla="*/ 76376 h 98"/>
              <a:gd name="T88" fmla="*/ 133063 w 99"/>
              <a:gd name="T89" fmla="*/ 84013 h 98"/>
              <a:gd name="T90" fmla="*/ 134575 w 99"/>
              <a:gd name="T91" fmla="*/ 90123 h 98"/>
              <a:gd name="T92" fmla="*/ 130039 w 99"/>
              <a:gd name="T93" fmla="*/ 100816 h 98"/>
              <a:gd name="T94" fmla="*/ 119454 w 99"/>
              <a:gd name="T95" fmla="*/ 105398 h 9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99" h="98">
                <a:moveTo>
                  <a:pt x="49" y="0"/>
                </a:moveTo>
                <a:lnTo>
                  <a:pt x="49" y="0"/>
                </a:lnTo>
                <a:lnTo>
                  <a:pt x="40" y="1"/>
                </a:lnTo>
                <a:lnTo>
                  <a:pt x="30" y="3"/>
                </a:lnTo>
                <a:lnTo>
                  <a:pt x="22" y="8"/>
                </a:lnTo>
                <a:lnTo>
                  <a:pt x="15" y="14"/>
                </a:lnTo>
                <a:lnTo>
                  <a:pt x="9" y="22"/>
                </a:lnTo>
                <a:lnTo>
                  <a:pt x="4" y="29"/>
                </a:lnTo>
                <a:lnTo>
                  <a:pt x="1" y="39"/>
                </a:lnTo>
                <a:lnTo>
                  <a:pt x="0" y="49"/>
                </a:lnTo>
                <a:lnTo>
                  <a:pt x="1" y="59"/>
                </a:lnTo>
                <a:lnTo>
                  <a:pt x="4" y="69"/>
                </a:lnTo>
                <a:lnTo>
                  <a:pt x="9" y="76"/>
                </a:lnTo>
                <a:lnTo>
                  <a:pt x="15" y="83"/>
                </a:lnTo>
                <a:lnTo>
                  <a:pt x="22" y="90"/>
                </a:lnTo>
                <a:lnTo>
                  <a:pt x="30" y="95"/>
                </a:lnTo>
                <a:lnTo>
                  <a:pt x="40" y="97"/>
                </a:lnTo>
                <a:lnTo>
                  <a:pt x="49" y="98"/>
                </a:lnTo>
                <a:lnTo>
                  <a:pt x="59" y="97"/>
                </a:lnTo>
                <a:lnTo>
                  <a:pt x="69" y="95"/>
                </a:lnTo>
                <a:lnTo>
                  <a:pt x="77" y="90"/>
                </a:lnTo>
                <a:lnTo>
                  <a:pt x="84" y="83"/>
                </a:lnTo>
                <a:lnTo>
                  <a:pt x="90" y="76"/>
                </a:lnTo>
                <a:lnTo>
                  <a:pt x="95" y="69"/>
                </a:lnTo>
                <a:lnTo>
                  <a:pt x="98" y="59"/>
                </a:lnTo>
                <a:lnTo>
                  <a:pt x="99" y="49"/>
                </a:lnTo>
                <a:lnTo>
                  <a:pt x="98" y="39"/>
                </a:lnTo>
                <a:lnTo>
                  <a:pt x="95" y="29"/>
                </a:lnTo>
                <a:lnTo>
                  <a:pt x="90" y="22"/>
                </a:lnTo>
                <a:lnTo>
                  <a:pt x="84" y="14"/>
                </a:lnTo>
                <a:lnTo>
                  <a:pt x="77" y="8"/>
                </a:lnTo>
                <a:lnTo>
                  <a:pt x="69" y="3"/>
                </a:lnTo>
                <a:lnTo>
                  <a:pt x="59" y="1"/>
                </a:lnTo>
                <a:lnTo>
                  <a:pt x="49" y="0"/>
                </a:lnTo>
                <a:close/>
                <a:moveTo>
                  <a:pt x="59" y="29"/>
                </a:moveTo>
                <a:lnTo>
                  <a:pt x="79" y="29"/>
                </a:lnTo>
                <a:lnTo>
                  <a:pt x="79" y="39"/>
                </a:lnTo>
                <a:lnTo>
                  <a:pt x="59" y="39"/>
                </a:lnTo>
                <a:lnTo>
                  <a:pt x="59" y="29"/>
                </a:lnTo>
                <a:close/>
                <a:moveTo>
                  <a:pt x="20" y="29"/>
                </a:moveTo>
                <a:lnTo>
                  <a:pt x="40" y="29"/>
                </a:lnTo>
                <a:lnTo>
                  <a:pt x="40" y="39"/>
                </a:lnTo>
                <a:lnTo>
                  <a:pt x="20" y="39"/>
                </a:lnTo>
                <a:lnTo>
                  <a:pt x="20" y="29"/>
                </a:lnTo>
                <a:close/>
                <a:moveTo>
                  <a:pt x="20" y="69"/>
                </a:moveTo>
                <a:lnTo>
                  <a:pt x="20" y="69"/>
                </a:lnTo>
                <a:lnTo>
                  <a:pt x="16" y="67"/>
                </a:lnTo>
                <a:lnTo>
                  <a:pt x="12" y="66"/>
                </a:lnTo>
                <a:lnTo>
                  <a:pt x="11" y="62"/>
                </a:lnTo>
                <a:lnTo>
                  <a:pt x="10" y="59"/>
                </a:lnTo>
                <a:lnTo>
                  <a:pt x="11" y="55"/>
                </a:lnTo>
                <a:lnTo>
                  <a:pt x="12" y="51"/>
                </a:lnTo>
                <a:lnTo>
                  <a:pt x="16" y="50"/>
                </a:lnTo>
                <a:lnTo>
                  <a:pt x="20" y="49"/>
                </a:lnTo>
                <a:lnTo>
                  <a:pt x="24" y="50"/>
                </a:lnTo>
                <a:lnTo>
                  <a:pt x="27" y="51"/>
                </a:lnTo>
                <a:lnTo>
                  <a:pt x="28" y="55"/>
                </a:lnTo>
                <a:lnTo>
                  <a:pt x="30" y="59"/>
                </a:lnTo>
                <a:lnTo>
                  <a:pt x="28" y="62"/>
                </a:lnTo>
                <a:lnTo>
                  <a:pt x="27" y="66"/>
                </a:lnTo>
                <a:lnTo>
                  <a:pt x="24" y="67"/>
                </a:lnTo>
                <a:lnTo>
                  <a:pt x="20" y="69"/>
                </a:lnTo>
                <a:close/>
                <a:moveTo>
                  <a:pt x="59" y="78"/>
                </a:moveTo>
                <a:lnTo>
                  <a:pt x="40" y="78"/>
                </a:lnTo>
                <a:lnTo>
                  <a:pt x="40" y="69"/>
                </a:lnTo>
                <a:lnTo>
                  <a:pt x="59" y="69"/>
                </a:lnTo>
                <a:lnTo>
                  <a:pt x="59" y="78"/>
                </a:lnTo>
                <a:close/>
                <a:moveTo>
                  <a:pt x="79" y="69"/>
                </a:moveTo>
                <a:lnTo>
                  <a:pt x="79" y="69"/>
                </a:lnTo>
                <a:lnTo>
                  <a:pt x="75" y="67"/>
                </a:lnTo>
                <a:lnTo>
                  <a:pt x="72" y="66"/>
                </a:lnTo>
                <a:lnTo>
                  <a:pt x="70" y="62"/>
                </a:lnTo>
                <a:lnTo>
                  <a:pt x="69" y="59"/>
                </a:lnTo>
                <a:lnTo>
                  <a:pt x="70" y="55"/>
                </a:lnTo>
                <a:lnTo>
                  <a:pt x="72" y="51"/>
                </a:lnTo>
                <a:lnTo>
                  <a:pt x="75" y="50"/>
                </a:lnTo>
                <a:lnTo>
                  <a:pt x="79" y="49"/>
                </a:lnTo>
                <a:lnTo>
                  <a:pt x="83" y="50"/>
                </a:lnTo>
                <a:lnTo>
                  <a:pt x="86" y="51"/>
                </a:lnTo>
                <a:lnTo>
                  <a:pt x="88" y="55"/>
                </a:lnTo>
                <a:lnTo>
                  <a:pt x="89" y="59"/>
                </a:lnTo>
                <a:lnTo>
                  <a:pt x="88" y="62"/>
                </a:lnTo>
                <a:lnTo>
                  <a:pt x="86" y="66"/>
                </a:lnTo>
                <a:lnTo>
                  <a:pt x="83" y="67"/>
                </a:lnTo>
                <a:lnTo>
                  <a:pt x="79" y="6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99" name="Freeform 384">
            <a:extLst>
              <a:ext uri="{FF2B5EF4-FFF2-40B4-BE49-F238E27FC236}">
                <a16:creationId xmlns:a16="http://schemas.microsoft.com/office/drawing/2014/main" id="{3EF21D3D-4E87-4688-9A66-A07FF121E833}"/>
              </a:ext>
            </a:extLst>
          </p:cNvPr>
          <p:cNvSpPr>
            <a:spLocks/>
          </p:cNvSpPr>
          <p:nvPr/>
        </p:nvSpPr>
        <p:spPr bwMode="auto">
          <a:xfrm>
            <a:off x="6739467" y="2645834"/>
            <a:ext cx="120651" cy="42333"/>
          </a:xfrm>
          <a:custGeom>
            <a:avLst/>
            <a:gdLst>
              <a:gd name="T0" fmla="*/ 7688 w 59"/>
              <a:gd name="T1" fmla="*/ 31754 h 20"/>
              <a:gd name="T2" fmla="*/ 83036 w 59"/>
              <a:gd name="T3" fmla="*/ 31754 h 20"/>
              <a:gd name="T4" fmla="*/ 83036 w 59"/>
              <a:gd name="T5" fmla="*/ 31754 h 20"/>
              <a:gd name="T6" fmla="*/ 87649 w 59"/>
              <a:gd name="T7" fmla="*/ 31754 h 20"/>
              <a:gd name="T8" fmla="*/ 89186 w 59"/>
              <a:gd name="T9" fmla="*/ 30166 h 20"/>
              <a:gd name="T10" fmla="*/ 90724 w 59"/>
              <a:gd name="T11" fmla="*/ 28579 h 20"/>
              <a:gd name="T12" fmla="*/ 90724 w 59"/>
              <a:gd name="T13" fmla="*/ 23816 h 20"/>
              <a:gd name="T14" fmla="*/ 90724 w 59"/>
              <a:gd name="T15" fmla="*/ 7939 h 20"/>
              <a:gd name="T16" fmla="*/ 90724 w 59"/>
              <a:gd name="T17" fmla="*/ 7939 h 20"/>
              <a:gd name="T18" fmla="*/ 90724 w 59"/>
              <a:gd name="T19" fmla="*/ 4763 h 20"/>
              <a:gd name="T20" fmla="*/ 89186 w 59"/>
              <a:gd name="T21" fmla="*/ 3175 h 20"/>
              <a:gd name="T22" fmla="*/ 87649 w 59"/>
              <a:gd name="T23" fmla="*/ 0 h 20"/>
              <a:gd name="T24" fmla="*/ 83036 w 59"/>
              <a:gd name="T25" fmla="*/ 0 h 20"/>
              <a:gd name="T26" fmla="*/ 7688 w 59"/>
              <a:gd name="T27" fmla="*/ 0 h 20"/>
              <a:gd name="T28" fmla="*/ 7688 w 59"/>
              <a:gd name="T29" fmla="*/ 0 h 20"/>
              <a:gd name="T30" fmla="*/ 4613 w 59"/>
              <a:gd name="T31" fmla="*/ 0 h 20"/>
              <a:gd name="T32" fmla="*/ 1538 w 59"/>
              <a:gd name="T33" fmla="*/ 3175 h 20"/>
              <a:gd name="T34" fmla="*/ 0 w 59"/>
              <a:gd name="T35" fmla="*/ 4763 h 20"/>
              <a:gd name="T36" fmla="*/ 0 w 59"/>
              <a:gd name="T37" fmla="*/ 7939 h 20"/>
              <a:gd name="T38" fmla="*/ 0 w 59"/>
              <a:gd name="T39" fmla="*/ 23816 h 20"/>
              <a:gd name="T40" fmla="*/ 0 w 59"/>
              <a:gd name="T41" fmla="*/ 23816 h 20"/>
              <a:gd name="T42" fmla="*/ 0 w 59"/>
              <a:gd name="T43" fmla="*/ 28579 h 20"/>
              <a:gd name="T44" fmla="*/ 1538 w 59"/>
              <a:gd name="T45" fmla="*/ 30166 h 20"/>
              <a:gd name="T46" fmla="*/ 4613 w 59"/>
              <a:gd name="T47" fmla="*/ 31754 h 20"/>
              <a:gd name="T48" fmla="*/ 7688 w 59"/>
              <a:gd name="T49" fmla="*/ 31754 h 20"/>
              <a:gd name="T50" fmla="*/ 7688 w 59"/>
              <a:gd name="T51" fmla="*/ 31754 h 2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9" h="20">
                <a:moveTo>
                  <a:pt x="5" y="20"/>
                </a:moveTo>
                <a:lnTo>
                  <a:pt x="54" y="20"/>
                </a:lnTo>
                <a:lnTo>
                  <a:pt x="57" y="20"/>
                </a:lnTo>
                <a:lnTo>
                  <a:pt x="58" y="19"/>
                </a:lnTo>
                <a:lnTo>
                  <a:pt x="59" y="18"/>
                </a:lnTo>
                <a:lnTo>
                  <a:pt x="59" y="15"/>
                </a:lnTo>
                <a:lnTo>
                  <a:pt x="59" y="5"/>
                </a:lnTo>
                <a:lnTo>
                  <a:pt x="59" y="3"/>
                </a:lnTo>
                <a:lnTo>
                  <a:pt x="58" y="2"/>
                </a:lnTo>
                <a:lnTo>
                  <a:pt x="57" y="0"/>
                </a:lnTo>
                <a:lnTo>
                  <a:pt x="54" y="0"/>
                </a:lnTo>
                <a:lnTo>
                  <a:pt x="5" y="0"/>
                </a:lnTo>
                <a:lnTo>
                  <a:pt x="3" y="0"/>
                </a:lnTo>
                <a:lnTo>
                  <a:pt x="1" y="2"/>
                </a:lnTo>
                <a:lnTo>
                  <a:pt x="0" y="3"/>
                </a:lnTo>
                <a:lnTo>
                  <a:pt x="0" y="5"/>
                </a:lnTo>
                <a:lnTo>
                  <a:pt x="0" y="15"/>
                </a:lnTo>
                <a:lnTo>
                  <a:pt x="0" y="18"/>
                </a:lnTo>
                <a:lnTo>
                  <a:pt x="1" y="19"/>
                </a:lnTo>
                <a:lnTo>
                  <a:pt x="3" y="20"/>
                </a:lnTo>
                <a:lnTo>
                  <a:pt x="5" y="2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00" name="Freeform 385">
            <a:extLst>
              <a:ext uri="{FF2B5EF4-FFF2-40B4-BE49-F238E27FC236}">
                <a16:creationId xmlns:a16="http://schemas.microsoft.com/office/drawing/2014/main" id="{EFA447CB-DEE9-47FB-8487-93E5C46E0355}"/>
              </a:ext>
            </a:extLst>
          </p:cNvPr>
          <p:cNvSpPr>
            <a:spLocks/>
          </p:cNvSpPr>
          <p:nvPr/>
        </p:nvSpPr>
        <p:spPr bwMode="auto">
          <a:xfrm>
            <a:off x="6697134" y="2692401"/>
            <a:ext cx="201084" cy="182033"/>
          </a:xfrm>
          <a:custGeom>
            <a:avLst/>
            <a:gdLst>
              <a:gd name="T0" fmla="*/ 146672 w 99"/>
              <a:gd name="T1" fmla="*/ 99389 h 89"/>
              <a:gd name="T2" fmla="*/ 104334 w 99"/>
              <a:gd name="T3" fmla="*/ 50459 h 89"/>
              <a:gd name="T4" fmla="*/ 104334 w 99"/>
              <a:gd name="T5" fmla="*/ 0 h 89"/>
              <a:gd name="T6" fmla="*/ 90725 w 99"/>
              <a:gd name="T7" fmla="*/ 0 h 89"/>
              <a:gd name="T8" fmla="*/ 90725 w 99"/>
              <a:gd name="T9" fmla="*/ 7645 h 89"/>
              <a:gd name="T10" fmla="*/ 75604 w 99"/>
              <a:gd name="T11" fmla="*/ 7645 h 89"/>
              <a:gd name="T12" fmla="*/ 75604 w 99"/>
              <a:gd name="T13" fmla="*/ 22936 h 89"/>
              <a:gd name="T14" fmla="*/ 90725 w 99"/>
              <a:gd name="T15" fmla="*/ 22936 h 89"/>
              <a:gd name="T16" fmla="*/ 90725 w 99"/>
              <a:gd name="T17" fmla="*/ 30581 h 89"/>
              <a:gd name="T18" fmla="*/ 68044 w 99"/>
              <a:gd name="T19" fmla="*/ 30581 h 89"/>
              <a:gd name="T20" fmla="*/ 68044 w 99"/>
              <a:gd name="T21" fmla="*/ 45872 h 89"/>
              <a:gd name="T22" fmla="*/ 90725 w 99"/>
              <a:gd name="T23" fmla="*/ 45872 h 89"/>
              <a:gd name="T24" fmla="*/ 90725 w 99"/>
              <a:gd name="T25" fmla="*/ 53517 h 89"/>
              <a:gd name="T26" fmla="*/ 90725 w 99"/>
              <a:gd name="T27" fmla="*/ 53517 h 89"/>
              <a:gd name="T28" fmla="*/ 92237 w 99"/>
              <a:gd name="T29" fmla="*/ 58104 h 89"/>
              <a:gd name="T30" fmla="*/ 111894 w 99"/>
              <a:gd name="T31" fmla="*/ 82569 h 89"/>
              <a:gd name="T32" fmla="*/ 37802 w 99"/>
              <a:gd name="T33" fmla="*/ 82569 h 89"/>
              <a:gd name="T34" fmla="*/ 58971 w 99"/>
              <a:gd name="T35" fmla="*/ 58104 h 89"/>
              <a:gd name="T36" fmla="*/ 58971 w 99"/>
              <a:gd name="T37" fmla="*/ 58104 h 89"/>
              <a:gd name="T38" fmla="*/ 60483 w 99"/>
              <a:gd name="T39" fmla="*/ 53517 h 89"/>
              <a:gd name="T40" fmla="*/ 60483 w 99"/>
              <a:gd name="T41" fmla="*/ 0 h 89"/>
              <a:gd name="T42" fmla="*/ 45362 w 99"/>
              <a:gd name="T43" fmla="*/ 0 h 89"/>
              <a:gd name="T44" fmla="*/ 45362 w 99"/>
              <a:gd name="T45" fmla="*/ 50459 h 89"/>
              <a:gd name="T46" fmla="*/ 4536 w 99"/>
              <a:gd name="T47" fmla="*/ 99389 h 89"/>
              <a:gd name="T48" fmla="*/ 4536 w 99"/>
              <a:gd name="T49" fmla="*/ 99389 h 89"/>
              <a:gd name="T50" fmla="*/ 3024 w 99"/>
              <a:gd name="T51" fmla="*/ 105505 h 89"/>
              <a:gd name="T52" fmla="*/ 0 w 99"/>
              <a:gd name="T53" fmla="*/ 111621 h 89"/>
              <a:gd name="T54" fmla="*/ 0 w 99"/>
              <a:gd name="T55" fmla="*/ 116208 h 89"/>
              <a:gd name="T56" fmla="*/ 3024 w 99"/>
              <a:gd name="T57" fmla="*/ 123854 h 89"/>
              <a:gd name="T58" fmla="*/ 3024 w 99"/>
              <a:gd name="T59" fmla="*/ 123854 h 89"/>
              <a:gd name="T60" fmla="*/ 6048 w 99"/>
              <a:gd name="T61" fmla="*/ 128441 h 89"/>
              <a:gd name="T62" fmla="*/ 12097 w 99"/>
              <a:gd name="T63" fmla="*/ 131499 h 89"/>
              <a:gd name="T64" fmla="*/ 16633 w 99"/>
              <a:gd name="T65" fmla="*/ 136086 h 89"/>
              <a:gd name="T66" fmla="*/ 22681 w 99"/>
              <a:gd name="T67" fmla="*/ 136086 h 89"/>
              <a:gd name="T68" fmla="*/ 127015 w 99"/>
              <a:gd name="T69" fmla="*/ 136086 h 89"/>
              <a:gd name="T70" fmla="*/ 127015 w 99"/>
              <a:gd name="T71" fmla="*/ 136086 h 89"/>
              <a:gd name="T72" fmla="*/ 133063 w 99"/>
              <a:gd name="T73" fmla="*/ 136086 h 89"/>
              <a:gd name="T74" fmla="*/ 139111 w 99"/>
              <a:gd name="T75" fmla="*/ 131499 h 89"/>
              <a:gd name="T76" fmla="*/ 143648 w 99"/>
              <a:gd name="T77" fmla="*/ 128441 h 89"/>
              <a:gd name="T78" fmla="*/ 148184 w 99"/>
              <a:gd name="T79" fmla="*/ 123854 h 89"/>
              <a:gd name="T80" fmla="*/ 148184 w 99"/>
              <a:gd name="T81" fmla="*/ 123854 h 89"/>
              <a:gd name="T82" fmla="*/ 149696 w 99"/>
              <a:gd name="T83" fmla="*/ 116208 h 89"/>
              <a:gd name="T84" fmla="*/ 149696 w 99"/>
              <a:gd name="T85" fmla="*/ 111621 h 89"/>
              <a:gd name="T86" fmla="*/ 148184 w 99"/>
              <a:gd name="T87" fmla="*/ 105505 h 89"/>
              <a:gd name="T88" fmla="*/ 146672 w 99"/>
              <a:gd name="T89" fmla="*/ 99389 h 89"/>
              <a:gd name="T90" fmla="*/ 146672 w 99"/>
              <a:gd name="T91" fmla="*/ 99389 h 8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9" h="89">
                <a:moveTo>
                  <a:pt x="97" y="65"/>
                </a:moveTo>
                <a:lnTo>
                  <a:pt x="69" y="33"/>
                </a:lnTo>
                <a:lnTo>
                  <a:pt x="69" y="0"/>
                </a:lnTo>
                <a:lnTo>
                  <a:pt x="60" y="0"/>
                </a:lnTo>
                <a:lnTo>
                  <a:pt x="60" y="5"/>
                </a:lnTo>
                <a:lnTo>
                  <a:pt x="50" y="5"/>
                </a:lnTo>
                <a:lnTo>
                  <a:pt x="50" y="15"/>
                </a:lnTo>
                <a:lnTo>
                  <a:pt x="60" y="15"/>
                </a:lnTo>
                <a:lnTo>
                  <a:pt x="60" y="20"/>
                </a:lnTo>
                <a:lnTo>
                  <a:pt x="45" y="20"/>
                </a:lnTo>
                <a:lnTo>
                  <a:pt x="45" y="30"/>
                </a:lnTo>
                <a:lnTo>
                  <a:pt x="60" y="30"/>
                </a:lnTo>
                <a:lnTo>
                  <a:pt x="60" y="35"/>
                </a:lnTo>
                <a:lnTo>
                  <a:pt x="61" y="38"/>
                </a:lnTo>
                <a:lnTo>
                  <a:pt x="74" y="54"/>
                </a:lnTo>
                <a:lnTo>
                  <a:pt x="25" y="54"/>
                </a:lnTo>
                <a:lnTo>
                  <a:pt x="39" y="38"/>
                </a:lnTo>
                <a:lnTo>
                  <a:pt x="40" y="35"/>
                </a:lnTo>
                <a:lnTo>
                  <a:pt x="40" y="0"/>
                </a:lnTo>
                <a:lnTo>
                  <a:pt x="30" y="0"/>
                </a:lnTo>
                <a:lnTo>
                  <a:pt x="30" y="33"/>
                </a:lnTo>
                <a:lnTo>
                  <a:pt x="3" y="65"/>
                </a:lnTo>
                <a:lnTo>
                  <a:pt x="2" y="69"/>
                </a:lnTo>
                <a:lnTo>
                  <a:pt x="0" y="73"/>
                </a:lnTo>
                <a:lnTo>
                  <a:pt x="0" y="76"/>
                </a:lnTo>
                <a:lnTo>
                  <a:pt x="2" y="81"/>
                </a:lnTo>
                <a:lnTo>
                  <a:pt x="4" y="84"/>
                </a:lnTo>
                <a:lnTo>
                  <a:pt x="8" y="86"/>
                </a:lnTo>
                <a:lnTo>
                  <a:pt x="11" y="89"/>
                </a:lnTo>
                <a:lnTo>
                  <a:pt x="15" y="89"/>
                </a:lnTo>
                <a:lnTo>
                  <a:pt x="84" y="89"/>
                </a:lnTo>
                <a:lnTo>
                  <a:pt x="88" y="89"/>
                </a:lnTo>
                <a:lnTo>
                  <a:pt x="92" y="86"/>
                </a:lnTo>
                <a:lnTo>
                  <a:pt x="95" y="84"/>
                </a:lnTo>
                <a:lnTo>
                  <a:pt x="98" y="81"/>
                </a:lnTo>
                <a:lnTo>
                  <a:pt x="99" y="76"/>
                </a:lnTo>
                <a:lnTo>
                  <a:pt x="99" y="73"/>
                </a:lnTo>
                <a:lnTo>
                  <a:pt x="98" y="69"/>
                </a:lnTo>
                <a:lnTo>
                  <a:pt x="97" y="6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01" name="Freeform 386">
            <a:extLst>
              <a:ext uri="{FF2B5EF4-FFF2-40B4-BE49-F238E27FC236}">
                <a16:creationId xmlns:a16="http://schemas.microsoft.com/office/drawing/2014/main" id="{A0A27550-CF33-49D5-9E07-93E076950FF0}"/>
              </a:ext>
            </a:extLst>
          </p:cNvPr>
          <p:cNvSpPr>
            <a:spLocks/>
          </p:cNvSpPr>
          <p:nvPr/>
        </p:nvSpPr>
        <p:spPr bwMode="auto">
          <a:xfrm>
            <a:off x="7169151" y="2656417"/>
            <a:ext cx="218016" cy="127000"/>
          </a:xfrm>
          <a:custGeom>
            <a:avLst/>
            <a:gdLst>
              <a:gd name="T0" fmla="*/ 158809 w 109"/>
              <a:gd name="T1" fmla="*/ 37802 h 63"/>
              <a:gd name="T2" fmla="*/ 85398 w 109"/>
              <a:gd name="T3" fmla="*/ 0 h 63"/>
              <a:gd name="T4" fmla="*/ 85398 w 109"/>
              <a:gd name="T5" fmla="*/ 0 h 63"/>
              <a:gd name="T6" fmla="*/ 80903 w 109"/>
              <a:gd name="T7" fmla="*/ 0 h 63"/>
              <a:gd name="T8" fmla="*/ 77906 w 109"/>
              <a:gd name="T9" fmla="*/ 0 h 63"/>
              <a:gd name="T10" fmla="*/ 4495 w 109"/>
              <a:gd name="T11" fmla="*/ 37802 h 63"/>
              <a:gd name="T12" fmla="*/ 4495 w 109"/>
              <a:gd name="T13" fmla="*/ 37802 h 63"/>
              <a:gd name="T14" fmla="*/ 0 w 109"/>
              <a:gd name="T15" fmla="*/ 40826 h 63"/>
              <a:gd name="T16" fmla="*/ 0 w 109"/>
              <a:gd name="T17" fmla="*/ 40826 h 63"/>
              <a:gd name="T18" fmla="*/ 0 w 109"/>
              <a:gd name="T19" fmla="*/ 45362 h 63"/>
              <a:gd name="T20" fmla="*/ 0 w 109"/>
              <a:gd name="T21" fmla="*/ 87701 h 63"/>
              <a:gd name="T22" fmla="*/ 0 w 109"/>
              <a:gd name="T23" fmla="*/ 87701 h 63"/>
              <a:gd name="T24" fmla="*/ 0 w 109"/>
              <a:gd name="T25" fmla="*/ 92237 h 63"/>
              <a:gd name="T26" fmla="*/ 1498 w 109"/>
              <a:gd name="T27" fmla="*/ 93749 h 63"/>
              <a:gd name="T28" fmla="*/ 4495 w 109"/>
              <a:gd name="T29" fmla="*/ 95261 h 63"/>
              <a:gd name="T30" fmla="*/ 7491 w 109"/>
              <a:gd name="T31" fmla="*/ 95261 h 63"/>
              <a:gd name="T32" fmla="*/ 7491 w 109"/>
              <a:gd name="T33" fmla="*/ 95261 h 63"/>
              <a:gd name="T34" fmla="*/ 11986 w 109"/>
              <a:gd name="T35" fmla="*/ 95261 h 63"/>
              <a:gd name="T36" fmla="*/ 13484 w 109"/>
              <a:gd name="T37" fmla="*/ 93749 h 63"/>
              <a:gd name="T38" fmla="*/ 14982 w 109"/>
              <a:gd name="T39" fmla="*/ 92237 h 63"/>
              <a:gd name="T40" fmla="*/ 14982 w 109"/>
              <a:gd name="T41" fmla="*/ 87701 h 63"/>
              <a:gd name="T42" fmla="*/ 14982 w 109"/>
              <a:gd name="T43" fmla="*/ 54435 h 63"/>
              <a:gd name="T44" fmla="*/ 80903 w 109"/>
              <a:gd name="T45" fmla="*/ 83164 h 63"/>
              <a:gd name="T46" fmla="*/ 157311 w 109"/>
              <a:gd name="T47" fmla="*/ 52923 h 63"/>
              <a:gd name="T48" fmla="*/ 157311 w 109"/>
              <a:gd name="T49" fmla="*/ 52923 h 63"/>
              <a:gd name="T50" fmla="*/ 161806 w 109"/>
              <a:gd name="T51" fmla="*/ 48387 h 63"/>
              <a:gd name="T52" fmla="*/ 163304 w 109"/>
              <a:gd name="T53" fmla="*/ 45362 h 63"/>
              <a:gd name="T54" fmla="*/ 163304 w 109"/>
              <a:gd name="T55" fmla="*/ 45362 h 63"/>
              <a:gd name="T56" fmla="*/ 161806 w 109"/>
              <a:gd name="T57" fmla="*/ 40826 h 63"/>
              <a:gd name="T58" fmla="*/ 158809 w 109"/>
              <a:gd name="T59" fmla="*/ 37802 h 63"/>
              <a:gd name="T60" fmla="*/ 158809 w 109"/>
              <a:gd name="T61" fmla="*/ 37802 h 6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09" h="63">
                <a:moveTo>
                  <a:pt x="106" y="25"/>
                </a:moveTo>
                <a:lnTo>
                  <a:pt x="57" y="0"/>
                </a:lnTo>
                <a:lnTo>
                  <a:pt x="54" y="0"/>
                </a:lnTo>
                <a:lnTo>
                  <a:pt x="52" y="0"/>
                </a:lnTo>
                <a:lnTo>
                  <a:pt x="3" y="25"/>
                </a:lnTo>
                <a:lnTo>
                  <a:pt x="0" y="27"/>
                </a:lnTo>
                <a:lnTo>
                  <a:pt x="0" y="30"/>
                </a:lnTo>
                <a:lnTo>
                  <a:pt x="0" y="58"/>
                </a:lnTo>
                <a:lnTo>
                  <a:pt x="0" y="61"/>
                </a:lnTo>
                <a:lnTo>
                  <a:pt x="1" y="62"/>
                </a:lnTo>
                <a:lnTo>
                  <a:pt x="3" y="63"/>
                </a:lnTo>
                <a:lnTo>
                  <a:pt x="5" y="63"/>
                </a:lnTo>
                <a:lnTo>
                  <a:pt x="8" y="63"/>
                </a:lnTo>
                <a:lnTo>
                  <a:pt x="9" y="62"/>
                </a:lnTo>
                <a:lnTo>
                  <a:pt x="10" y="61"/>
                </a:lnTo>
                <a:lnTo>
                  <a:pt x="10" y="58"/>
                </a:lnTo>
                <a:lnTo>
                  <a:pt x="10" y="36"/>
                </a:lnTo>
                <a:lnTo>
                  <a:pt x="54" y="55"/>
                </a:lnTo>
                <a:lnTo>
                  <a:pt x="105" y="35"/>
                </a:lnTo>
                <a:lnTo>
                  <a:pt x="108" y="32"/>
                </a:lnTo>
                <a:lnTo>
                  <a:pt x="109" y="30"/>
                </a:lnTo>
                <a:lnTo>
                  <a:pt x="108" y="27"/>
                </a:lnTo>
                <a:lnTo>
                  <a:pt x="106" y="2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02" name="Freeform 387">
            <a:extLst>
              <a:ext uri="{FF2B5EF4-FFF2-40B4-BE49-F238E27FC236}">
                <a16:creationId xmlns:a16="http://schemas.microsoft.com/office/drawing/2014/main" id="{52ABA525-AA6C-4889-906B-D7E631AA75AB}"/>
              </a:ext>
            </a:extLst>
          </p:cNvPr>
          <p:cNvSpPr>
            <a:spLocks/>
          </p:cNvSpPr>
          <p:nvPr/>
        </p:nvSpPr>
        <p:spPr bwMode="auto">
          <a:xfrm>
            <a:off x="7205134" y="2760134"/>
            <a:ext cx="139700" cy="55033"/>
          </a:xfrm>
          <a:custGeom>
            <a:avLst/>
            <a:gdLst>
              <a:gd name="T0" fmla="*/ 51410 w 69"/>
              <a:gd name="T1" fmla="*/ 18955 h 28"/>
              <a:gd name="T2" fmla="*/ 51410 w 69"/>
              <a:gd name="T3" fmla="*/ 18955 h 28"/>
              <a:gd name="T4" fmla="*/ 48386 w 69"/>
              <a:gd name="T5" fmla="*/ 18955 h 28"/>
              <a:gd name="T6" fmla="*/ 0 w 69"/>
              <a:gd name="T7" fmla="*/ 0 h 28"/>
              <a:gd name="T8" fmla="*/ 0 w 69"/>
              <a:gd name="T9" fmla="*/ 21872 h 28"/>
              <a:gd name="T10" fmla="*/ 0 w 69"/>
              <a:gd name="T11" fmla="*/ 21872 h 28"/>
              <a:gd name="T12" fmla="*/ 1512 w 69"/>
              <a:gd name="T13" fmla="*/ 24788 h 28"/>
              <a:gd name="T14" fmla="*/ 3024 w 69"/>
              <a:gd name="T15" fmla="*/ 26246 h 28"/>
              <a:gd name="T16" fmla="*/ 3024 w 69"/>
              <a:gd name="T17" fmla="*/ 26246 h 28"/>
              <a:gd name="T18" fmla="*/ 24193 w 69"/>
              <a:gd name="T19" fmla="*/ 34995 h 28"/>
              <a:gd name="T20" fmla="*/ 37802 w 69"/>
              <a:gd name="T21" fmla="*/ 39369 h 28"/>
              <a:gd name="T22" fmla="*/ 51410 w 69"/>
              <a:gd name="T23" fmla="*/ 40827 h 28"/>
              <a:gd name="T24" fmla="*/ 51410 w 69"/>
              <a:gd name="T25" fmla="*/ 40827 h 28"/>
              <a:gd name="T26" fmla="*/ 66531 w 69"/>
              <a:gd name="T27" fmla="*/ 39369 h 28"/>
              <a:gd name="T28" fmla="*/ 80140 w 69"/>
              <a:gd name="T29" fmla="*/ 34995 h 28"/>
              <a:gd name="T30" fmla="*/ 101309 w 69"/>
              <a:gd name="T31" fmla="*/ 26246 h 28"/>
              <a:gd name="T32" fmla="*/ 101309 w 69"/>
              <a:gd name="T33" fmla="*/ 26246 h 28"/>
              <a:gd name="T34" fmla="*/ 102821 w 69"/>
              <a:gd name="T35" fmla="*/ 24788 h 28"/>
              <a:gd name="T36" fmla="*/ 104333 w 69"/>
              <a:gd name="T37" fmla="*/ 21872 h 28"/>
              <a:gd name="T38" fmla="*/ 104333 w 69"/>
              <a:gd name="T39" fmla="*/ 1458 h 28"/>
              <a:gd name="T40" fmla="*/ 54435 w 69"/>
              <a:gd name="T41" fmla="*/ 18955 h 28"/>
              <a:gd name="T42" fmla="*/ 54435 w 69"/>
              <a:gd name="T43" fmla="*/ 18955 h 28"/>
              <a:gd name="T44" fmla="*/ 51410 w 69"/>
              <a:gd name="T45" fmla="*/ 18955 h 28"/>
              <a:gd name="T46" fmla="*/ 51410 w 69"/>
              <a:gd name="T47" fmla="*/ 18955 h 2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9" h="28">
                <a:moveTo>
                  <a:pt x="34" y="13"/>
                </a:moveTo>
                <a:lnTo>
                  <a:pt x="34" y="13"/>
                </a:lnTo>
                <a:lnTo>
                  <a:pt x="32" y="13"/>
                </a:lnTo>
                <a:lnTo>
                  <a:pt x="0" y="0"/>
                </a:lnTo>
                <a:lnTo>
                  <a:pt x="0" y="15"/>
                </a:lnTo>
                <a:lnTo>
                  <a:pt x="1" y="17"/>
                </a:lnTo>
                <a:lnTo>
                  <a:pt x="2" y="18"/>
                </a:lnTo>
                <a:lnTo>
                  <a:pt x="16" y="24"/>
                </a:lnTo>
                <a:lnTo>
                  <a:pt x="25" y="27"/>
                </a:lnTo>
                <a:lnTo>
                  <a:pt x="34" y="28"/>
                </a:lnTo>
                <a:lnTo>
                  <a:pt x="44" y="27"/>
                </a:lnTo>
                <a:lnTo>
                  <a:pt x="53" y="24"/>
                </a:lnTo>
                <a:lnTo>
                  <a:pt x="67" y="18"/>
                </a:lnTo>
                <a:lnTo>
                  <a:pt x="68" y="17"/>
                </a:lnTo>
                <a:lnTo>
                  <a:pt x="69" y="15"/>
                </a:lnTo>
                <a:lnTo>
                  <a:pt x="69" y="1"/>
                </a:lnTo>
                <a:lnTo>
                  <a:pt x="36" y="13"/>
                </a:lnTo>
                <a:lnTo>
                  <a:pt x="34" y="1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03" name="Freeform 388">
            <a:extLst>
              <a:ext uri="{FF2B5EF4-FFF2-40B4-BE49-F238E27FC236}">
                <a16:creationId xmlns:a16="http://schemas.microsoft.com/office/drawing/2014/main" id="{394D03DD-10D9-4F6C-9CDC-1CDD64DA2F90}"/>
              </a:ext>
            </a:extLst>
          </p:cNvPr>
          <p:cNvSpPr>
            <a:spLocks/>
          </p:cNvSpPr>
          <p:nvPr/>
        </p:nvSpPr>
        <p:spPr bwMode="auto">
          <a:xfrm>
            <a:off x="7169152" y="2796118"/>
            <a:ext cx="19049" cy="35983"/>
          </a:xfrm>
          <a:custGeom>
            <a:avLst/>
            <a:gdLst>
              <a:gd name="T0" fmla="*/ 6805 w 10"/>
              <a:gd name="T1" fmla="*/ 0 h 20"/>
              <a:gd name="T2" fmla="*/ 6805 w 10"/>
              <a:gd name="T3" fmla="*/ 0 h 20"/>
              <a:gd name="T4" fmla="*/ 4083 w 10"/>
              <a:gd name="T5" fmla="*/ 0 h 20"/>
              <a:gd name="T6" fmla="*/ 1361 w 10"/>
              <a:gd name="T7" fmla="*/ 2722 h 20"/>
              <a:gd name="T8" fmla="*/ 0 w 10"/>
              <a:gd name="T9" fmla="*/ 4083 h 20"/>
              <a:gd name="T10" fmla="*/ 0 w 10"/>
              <a:gd name="T11" fmla="*/ 6804 h 20"/>
              <a:gd name="T12" fmla="*/ 0 w 10"/>
              <a:gd name="T13" fmla="*/ 20413 h 20"/>
              <a:gd name="T14" fmla="*/ 0 w 10"/>
              <a:gd name="T15" fmla="*/ 20413 h 20"/>
              <a:gd name="T16" fmla="*/ 0 w 10"/>
              <a:gd name="T17" fmla="*/ 24495 h 20"/>
              <a:gd name="T18" fmla="*/ 1361 w 10"/>
              <a:gd name="T19" fmla="*/ 25856 h 20"/>
              <a:gd name="T20" fmla="*/ 4083 w 10"/>
              <a:gd name="T21" fmla="*/ 27217 h 20"/>
              <a:gd name="T22" fmla="*/ 6805 w 10"/>
              <a:gd name="T23" fmla="*/ 27217 h 20"/>
              <a:gd name="T24" fmla="*/ 6805 w 10"/>
              <a:gd name="T25" fmla="*/ 27217 h 20"/>
              <a:gd name="T26" fmla="*/ 10888 w 10"/>
              <a:gd name="T27" fmla="*/ 27217 h 20"/>
              <a:gd name="T28" fmla="*/ 12249 w 10"/>
              <a:gd name="T29" fmla="*/ 25856 h 20"/>
              <a:gd name="T30" fmla="*/ 13610 w 10"/>
              <a:gd name="T31" fmla="*/ 24495 h 20"/>
              <a:gd name="T32" fmla="*/ 13610 w 10"/>
              <a:gd name="T33" fmla="*/ 20413 h 20"/>
              <a:gd name="T34" fmla="*/ 13610 w 10"/>
              <a:gd name="T35" fmla="*/ 6804 h 20"/>
              <a:gd name="T36" fmla="*/ 13610 w 10"/>
              <a:gd name="T37" fmla="*/ 6804 h 20"/>
              <a:gd name="T38" fmla="*/ 13610 w 10"/>
              <a:gd name="T39" fmla="*/ 4083 h 20"/>
              <a:gd name="T40" fmla="*/ 12249 w 10"/>
              <a:gd name="T41" fmla="*/ 2722 h 20"/>
              <a:gd name="T42" fmla="*/ 10888 w 10"/>
              <a:gd name="T43" fmla="*/ 0 h 20"/>
              <a:gd name="T44" fmla="*/ 6805 w 10"/>
              <a:gd name="T45" fmla="*/ 0 h 20"/>
              <a:gd name="T46" fmla="*/ 6805 w 10"/>
              <a:gd name="T47" fmla="*/ 0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20">
                <a:moveTo>
                  <a:pt x="5" y="0"/>
                </a:moveTo>
                <a:lnTo>
                  <a:pt x="5" y="0"/>
                </a:lnTo>
                <a:lnTo>
                  <a:pt x="3" y="0"/>
                </a:lnTo>
                <a:lnTo>
                  <a:pt x="1" y="2"/>
                </a:lnTo>
                <a:lnTo>
                  <a:pt x="0" y="3"/>
                </a:lnTo>
                <a:lnTo>
                  <a:pt x="0" y="5"/>
                </a:lnTo>
                <a:lnTo>
                  <a:pt x="0" y="15"/>
                </a:lnTo>
                <a:lnTo>
                  <a:pt x="0" y="18"/>
                </a:lnTo>
                <a:lnTo>
                  <a:pt x="1" y="19"/>
                </a:lnTo>
                <a:lnTo>
                  <a:pt x="3" y="20"/>
                </a:lnTo>
                <a:lnTo>
                  <a:pt x="5" y="20"/>
                </a:lnTo>
                <a:lnTo>
                  <a:pt x="8" y="20"/>
                </a:lnTo>
                <a:lnTo>
                  <a:pt x="9" y="19"/>
                </a:lnTo>
                <a:lnTo>
                  <a:pt x="10" y="18"/>
                </a:lnTo>
                <a:lnTo>
                  <a:pt x="10" y="15"/>
                </a:lnTo>
                <a:lnTo>
                  <a:pt x="10" y="5"/>
                </a:lnTo>
                <a:lnTo>
                  <a:pt x="10" y="3"/>
                </a:lnTo>
                <a:lnTo>
                  <a:pt x="9" y="2"/>
                </a:lnTo>
                <a:lnTo>
                  <a:pt x="8"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04" name="Freeform 389">
            <a:extLst>
              <a:ext uri="{FF2B5EF4-FFF2-40B4-BE49-F238E27FC236}">
                <a16:creationId xmlns:a16="http://schemas.microsoft.com/office/drawing/2014/main" id="{BB9D220C-A254-47DF-9E66-C6A7364E0870}"/>
              </a:ext>
            </a:extLst>
          </p:cNvPr>
          <p:cNvSpPr>
            <a:spLocks/>
          </p:cNvSpPr>
          <p:nvPr/>
        </p:nvSpPr>
        <p:spPr bwMode="auto">
          <a:xfrm>
            <a:off x="7260168" y="3206751"/>
            <a:ext cx="55033" cy="48683"/>
          </a:xfrm>
          <a:custGeom>
            <a:avLst/>
            <a:gdLst>
              <a:gd name="T0" fmla="*/ 19597 w 25"/>
              <a:gd name="T1" fmla="*/ 36290 h 25"/>
              <a:gd name="T2" fmla="*/ 19597 w 25"/>
              <a:gd name="T3" fmla="*/ 36290 h 25"/>
              <a:gd name="T4" fmla="*/ 27762 w 25"/>
              <a:gd name="T5" fmla="*/ 33387 h 25"/>
              <a:gd name="T6" fmla="*/ 34295 w 25"/>
              <a:gd name="T7" fmla="*/ 30484 h 25"/>
              <a:gd name="T8" fmla="*/ 39194 w 25"/>
              <a:gd name="T9" fmla="*/ 24677 h 25"/>
              <a:gd name="T10" fmla="*/ 40827 w 25"/>
              <a:gd name="T11" fmla="*/ 17419 h 25"/>
              <a:gd name="T12" fmla="*/ 40827 w 25"/>
              <a:gd name="T13" fmla="*/ 17419 h 25"/>
              <a:gd name="T14" fmla="*/ 39194 w 25"/>
              <a:gd name="T15" fmla="*/ 10161 h 25"/>
              <a:gd name="T16" fmla="*/ 34295 w 25"/>
              <a:gd name="T17" fmla="*/ 5806 h 25"/>
              <a:gd name="T18" fmla="*/ 27762 w 25"/>
              <a:gd name="T19" fmla="*/ 1452 h 25"/>
              <a:gd name="T20" fmla="*/ 19597 w 25"/>
              <a:gd name="T21" fmla="*/ 0 h 25"/>
              <a:gd name="T22" fmla="*/ 19597 w 25"/>
              <a:gd name="T23" fmla="*/ 0 h 25"/>
              <a:gd name="T24" fmla="*/ 11432 w 25"/>
              <a:gd name="T25" fmla="*/ 1452 h 25"/>
              <a:gd name="T26" fmla="*/ 6532 w 25"/>
              <a:gd name="T27" fmla="*/ 5806 h 25"/>
              <a:gd name="T28" fmla="*/ 1633 w 25"/>
              <a:gd name="T29" fmla="*/ 10161 h 25"/>
              <a:gd name="T30" fmla="*/ 0 w 25"/>
              <a:gd name="T31" fmla="*/ 17419 h 25"/>
              <a:gd name="T32" fmla="*/ 0 w 25"/>
              <a:gd name="T33" fmla="*/ 17419 h 25"/>
              <a:gd name="T34" fmla="*/ 1633 w 25"/>
              <a:gd name="T35" fmla="*/ 24677 h 25"/>
              <a:gd name="T36" fmla="*/ 6532 w 25"/>
              <a:gd name="T37" fmla="*/ 30484 h 25"/>
              <a:gd name="T38" fmla="*/ 11432 w 25"/>
              <a:gd name="T39" fmla="*/ 33387 h 25"/>
              <a:gd name="T40" fmla="*/ 19597 w 25"/>
              <a:gd name="T41" fmla="*/ 36290 h 25"/>
              <a:gd name="T42" fmla="*/ 19597 w 25"/>
              <a:gd name="T43" fmla="*/ 36290 h 2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25">
                <a:moveTo>
                  <a:pt x="12" y="25"/>
                </a:moveTo>
                <a:lnTo>
                  <a:pt x="12" y="25"/>
                </a:lnTo>
                <a:lnTo>
                  <a:pt x="17" y="23"/>
                </a:lnTo>
                <a:lnTo>
                  <a:pt x="21" y="21"/>
                </a:lnTo>
                <a:lnTo>
                  <a:pt x="24" y="17"/>
                </a:lnTo>
                <a:lnTo>
                  <a:pt x="25" y="12"/>
                </a:lnTo>
                <a:lnTo>
                  <a:pt x="24" y="7"/>
                </a:lnTo>
                <a:lnTo>
                  <a:pt x="21" y="4"/>
                </a:lnTo>
                <a:lnTo>
                  <a:pt x="17" y="1"/>
                </a:lnTo>
                <a:lnTo>
                  <a:pt x="12" y="0"/>
                </a:lnTo>
                <a:lnTo>
                  <a:pt x="7" y="1"/>
                </a:lnTo>
                <a:lnTo>
                  <a:pt x="4" y="4"/>
                </a:lnTo>
                <a:lnTo>
                  <a:pt x="1" y="7"/>
                </a:lnTo>
                <a:lnTo>
                  <a:pt x="0" y="12"/>
                </a:lnTo>
                <a:lnTo>
                  <a:pt x="1" y="17"/>
                </a:lnTo>
                <a:lnTo>
                  <a:pt x="4" y="21"/>
                </a:lnTo>
                <a:lnTo>
                  <a:pt x="7" y="23"/>
                </a:lnTo>
                <a:lnTo>
                  <a:pt x="12" y="2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05" name="Freeform 390">
            <a:extLst>
              <a:ext uri="{FF2B5EF4-FFF2-40B4-BE49-F238E27FC236}">
                <a16:creationId xmlns:a16="http://schemas.microsoft.com/office/drawing/2014/main" id="{0291628E-3F86-4ADC-8BEC-D6C647605835}"/>
              </a:ext>
            </a:extLst>
          </p:cNvPr>
          <p:cNvSpPr>
            <a:spLocks noEditPoints="1"/>
          </p:cNvSpPr>
          <p:nvPr/>
        </p:nvSpPr>
        <p:spPr bwMode="auto">
          <a:xfrm>
            <a:off x="7175501" y="3134785"/>
            <a:ext cx="198967" cy="205316"/>
          </a:xfrm>
          <a:custGeom>
            <a:avLst/>
            <a:gdLst>
              <a:gd name="T0" fmla="*/ 134575 w 99"/>
              <a:gd name="T1" fmla="*/ 0 h 104"/>
              <a:gd name="T2" fmla="*/ 15121 w 99"/>
              <a:gd name="T3" fmla="*/ 0 h 104"/>
              <a:gd name="T4" fmla="*/ 15121 w 99"/>
              <a:gd name="T5" fmla="*/ 0 h 104"/>
              <a:gd name="T6" fmla="*/ 9072 w 99"/>
              <a:gd name="T7" fmla="*/ 1483 h 104"/>
              <a:gd name="T8" fmla="*/ 4536 w 99"/>
              <a:gd name="T9" fmla="*/ 2966 h 104"/>
              <a:gd name="T10" fmla="*/ 1512 w 99"/>
              <a:gd name="T11" fmla="*/ 8898 h 104"/>
              <a:gd name="T12" fmla="*/ 0 w 99"/>
              <a:gd name="T13" fmla="*/ 14830 h 104"/>
              <a:gd name="T14" fmla="*/ 0 w 99"/>
              <a:gd name="T15" fmla="*/ 131986 h 104"/>
              <a:gd name="T16" fmla="*/ 0 w 99"/>
              <a:gd name="T17" fmla="*/ 131986 h 104"/>
              <a:gd name="T18" fmla="*/ 1512 w 99"/>
              <a:gd name="T19" fmla="*/ 136435 h 104"/>
              <a:gd name="T20" fmla="*/ 4536 w 99"/>
              <a:gd name="T21" fmla="*/ 142367 h 104"/>
              <a:gd name="T22" fmla="*/ 9072 w 99"/>
              <a:gd name="T23" fmla="*/ 143850 h 104"/>
              <a:gd name="T24" fmla="*/ 15121 w 99"/>
              <a:gd name="T25" fmla="*/ 146816 h 104"/>
              <a:gd name="T26" fmla="*/ 15121 w 99"/>
              <a:gd name="T27" fmla="*/ 154231 h 104"/>
              <a:gd name="T28" fmla="*/ 30242 w 99"/>
              <a:gd name="T29" fmla="*/ 154231 h 104"/>
              <a:gd name="T30" fmla="*/ 30242 w 99"/>
              <a:gd name="T31" fmla="*/ 146816 h 104"/>
              <a:gd name="T32" fmla="*/ 119454 w 99"/>
              <a:gd name="T33" fmla="*/ 146816 h 104"/>
              <a:gd name="T34" fmla="*/ 119454 w 99"/>
              <a:gd name="T35" fmla="*/ 154231 h 104"/>
              <a:gd name="T36" fmla="*/ 134575 w 99"/>
              <a:gd name="T37" fmla="*/ 154231 h 104"/>
              <a:gd name="T38" fmla="*/ 134575 w 99"/>
              <a:gd name="T39" fmla="*/ 146816 h 104"/>
              <a:gd name="T40" fmla="*/ 134575 w 99"/>
              <a:gd name="T41" fmla="*/ 146816 h 104"/>
              <a:gd name="T42" fmla="*/ 140624 w 99"/>
              <a:gd name="T43" fmla="*/ 143850 h 104"/>
              <a:gd name="T44" fmla="*/ 145160 w 99"/>
              <a:gd name="T45" fmla="*/ 142367 h 104"/>
              <a:gd name="T46" fmla="*/ 148184 w 99"/>
              <a:gd name="T47" fmla="*/ 136435 h 104"/>
              <a:gd name="T48" fmla="*/ 149696 w 99"/>
              <a:gd name="T49" fmla="*/ 131986 h 104"/>
              <a:gd name="T50" fmla="*/ 149696 w 99"/>
              <a:gd name="T51" fmla="*/ 14830 h 104"/>
              <a:gd name="T52" fmla="*/ 149696 w 99"/>
              <a:gd name="T53" fmla="*/ 14830 h 104"/>
              <a:gd name="T54" fmla="*/ 148184 w 99"/>
              <a:gd name="T55" fmla="*/ 8898 h 104"/>
              <a:gd name="T56" fmla="*/ 145160 w 99"/>
              <a:gd name="T57" fmla="*/ 2966 h 104"/>
              <a:gd name="T58" fmla="*/ 140624 w 99"/>
              <a:gd name="T59" fmla="*/ 1483 h 104"/>
              <a:gd name="T60" fmla="*/ 134575 w 99"/>
              <a:gd name="T61" fmla="*/ 0 h 104"/>
              <a:gd name="T62" fmla="*/ 134575 w 99"/>
              <a:gd name="T63" fmla="*/ 0 h 104"/>
              <a:gd name="T64" fmla="*/ 127015 w 99"/>
              <a:gd name="T65" fmla="*/ 124571 h 104"/>
              <a:gd name="T66" fmla="*/ 30242 w 99"/>
              <a:gd name="T67" fmla="*/ 124571 h 104"/>
              <a:gd name="T68" fmla="*/ 30242 w 99"/>
              <a:gd name="T69" fmla="*/ 102326 h 104"/>
              <a:gd name="T70" fmla="*/ 15121 w 99"/>
              <a:gd name="T71" fmla="*/ 102326 h 104"/>
              <a:gd name="T72" fmla="*/ 15121 w 99"/>
              <a:gd name="T73" fmla="*/ 87496 h 104"/>
              <a:gd name="T74" fmla="*/ 30242 w 99"/>
              <a:gd name="T75" fmla="*/ 87496 h 104"/>
              <a:gd name="T76" fmla="*/ 30242 w 99"/>
              <a:gd name="T77" fmla="*/ 57837 h 104"/>
              <a:gd name="T78" fmla="*/ 15121 w 99"/>
              <a:gd name="T79" fmla="*/ 57837 h 104"/>
              <a:gd name="T80" fmla="*/ 15121 w 99"/>
              <a:gd name="T81" fmla="*/ 44490 h 104"/>
              <a:gd name="T82" fmla="*/ 30242 w 99"/>
              <a:gd name="T83" fmla="*/ 44490 h 104"/>
              <a:gd name="T84" fmla="*/ 30242 w 99"/>
              <a:gd name="T85" fmla="*/ 22245 h 104"/>
              <a:gd name="T86" fmla="*/ 127015 w 99"/>
              <a:gd name="T87" fmla="*/ 22245 h 104"/>
              <a:gd name="T88" fmla="*/ 127015 w 99"/>
              <a:gd name="T89" fmla="*/ 124571 h 10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9" h="104">
                <a:moveTo>
                  <a:pt x="89" y="0"/>
                </a:moveTo>
                <a:lnTo>
                  <a:pt x="10" y="0"/>
                </a:lnTo>
                <a:lnTo>
                  <a:pt x="6" y="1"/>
                </a:lnTo>
                <a:lnTo>
                  <a:pt x="3" y="2"/>
                </a:lnTo>
                <a:lnTo>
                  <a:pt x="1" y="6"/>
                </a:lnTo>
                <a:lnTo>
                  <a:pt x="0" y="10"/>
                </a:lnTo>
                <a:lnTo>
                  <a:pt x="0" y="89"/>
                </a:lnTo>
                <a:lnTo>
                  <a:pt x="1" y="92"/>
                </a:lnTo>
                <a:lnTo>
                  <a:pt x="3" y="96"/>
                </a:lnTo>
                <a:lnTo>
                  <a:pt x="6" y="97"/>
                </a:lnTo>
                <a:lnTo>
                  <a:pt x="10" y="99"/>
                </a:lnTo>
                <a:lnTo>
                  <a:pt x="10" y="104"/>
                </a:lnTo>
                <a:lnTo>
                  <a:pt x="20" y="104"/>
                </a:lnTo>
                <a:lnTo>
                  <a:pt x="20" y="99"/>
                </a:lnTo>
                <a:lnTo>
                  <a:pt x="79" y="99"/>
                </a:lnTo>
                <a:lnTo>
                  <a:pt x="79" y="104"/>
                </a:lnTo>
                <a:lnTo>
                  <a:pt x="89" y="104"/>
                </a:lnTo>
                <a:lnTo>
                  <a:pt x="89" y="99"/>
                </a:lnTo>
                <a:lnTo>
                  <a:pt x="93" y="97"/>
                </a:lnTo>
                <a:lnTo>
                  <a:pt x="96" y="96"/>
                </a:lnTo>
                <a:lnTo>
                  <a:pt x="98" y="92"/>
                </a:lnTo>
                <a:lnTo>
                  <a:pt x="99" y="89"/>
                </a:lnTo>
                <a:lnTo>
                  <a:pt x="99" y="10"/>
                </a:lnTo>
                <a:lnTo>
                  <a:pt x="98" y="6"/>
                </a:lnTo>
                <a:lnTo>
                  <a:pt x="96" y="2"/>
                </a:lnTo>
                <a:lnTo>
                  <a:pt x="93" y="1"/>
                </a:lnTo>
                <a:lnTo>
                  <a:pt x="89" y="0"/>
                </a:lnTo>
                <a:close/>
                <a:moveTo>
                  <a:pt x="84" y="84"/>
                </a:moveTo>
                <a:lnTo>
                  <a:pt x="20" y="84"/>
                </a:lnTo>
                <a:lnTo>
                  <a:pt x="20" y="69"/>
                </a:lnTo>
                <a:lnTo>
                  <a:pt x="10" y="69"/>
                </a:lnTo>
                <a:lnTo>
                  <a:pt x="10" y="59"/>
                </a:lnTo>
                <a:lnTo>
                  <a:pt x="20" y="59"/>
                </a:lnTo>
                <a:lnTo>
                  <a:pt x="20" y="39"/>
                </a:lnTo>
                <a:lnTo>
                  <a:pt x="10" y="39"/>
                </a:lnTo>
                <a:lnTo>
                  <a:pt x="10" y="30"/>
                </a:lnTo>
                <a:lnTo>
                  <a:pt x="20" y="30"/>
                </a:lnTo>
                <a:lnTo>
                  <a:pt x="20" y="15"/>
                </a:lnTo>
                <a:lnTo>
                  <a:pt x="84" y="15"/>
                </a:lnTo>
                <a:lnTo>
                  <a:pt x="84" y="8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06" name="Freeform 391">
            <a:extLst>
              <a:ext uri="{FF2B5EF4-FFF2-40B4-BE49-F238E27FC236}">
                <a16:creationId xmlns:a16="http://schemas.microsoft.com/office/drawing/2014/main" id="{C6367A62-C0B6-472C-9B05-80BE275D4A81}"/>
              </a:ext>
            </a:extLst>
          </p:cNvPr>
          <p:cNvSpPr>
            <a:spLocks noEditPoints="1"/>
          </p:cNvSpPr>
          <p:nvPr/>
        </p:nvSpPr>
        <p:spPr bwMode="auto">
          <a:xfrm>
            <a:off x="7696200" y="3141134"/>
            <a:ext cx="120651" cy="91017"/>
          </a:xfrm>
          <a:custGeom>
            <a:avLst/>
            <a:gdLst>
              <a:gd name="T0" fmla="*/ 7688 w 59"/>
              <a:gd name="T1" fmla="*/ 68044 h 44"/>
              <a:gd name="T2" fmla="*/ 83036 w 59"/>
              <a:gd name="T3" fmla="*/ 68044 h 44"/>
              <a:gd name="T4" fmla="*/ 83036 w 59"/>
              <a:gd name="T5" fmla="*/ 68044 h 44"/>
              <a:gd name="T6" fmla="*/ 86111 w 59"/>
              <a:gd name="T7" fmla="*/ 68044 h 44"/>
              <a:gd name="T8" fmla="*/ 89186 w 59"/>
              <a:gd name="T9" fmla="*/ 64951 h 44"/>
              <a:gd name="T10" fmla="*/ 89186 w 59"/>
              <a:gd name="T11" fmla="*/ 64951 h 44"/>
              <a:gd name="T12" fmla="*/ 90724 w 59"/>
              <a:gd name="T13" fmla="*/ 63405 h 44"/>
              <a:gd name="T14" fmla="*/ 90724 w 59"/>
              <a:gd name="T15" fmla="*/ 58765 h 44"/>
              <a:gd name="T16" fmla="*/ 75347 w 59"/>
              <a:gd name="T17" fmla="*/ 6186 h 44"/>
              <a:gd name="T18" fmla="*/ 75347 w 59"/>
              <a:gd name="T19" fmla="*/ 6186 h 44"/>
              <a:gd name="T20" fmla="*/ 72272 w 59"/>
              <a:gd name="T21" fmla="*/ 1546 h 44"/>
              <a:gd name="T22" fmla="*/ 67659 w 59"/>
              <a:gd name="T23" fmla="*/ 0 h 44"/>
              <a:gd name="T24" fmla="*/ 21528 w 59"/>
              <a:gd name="T25" fmla="*/ 0 h 44"/>
              <a:gd name="T26" fmla="*/ 21528 w 59"/>
              <a:gd name="T27" fmla="*/ 0 h 44"/>
              <a:gd name="T28" fmla="*/ 18452 w 59"/>
              <a:gd name="T29" fmla="*/ 1546 h 44"/>
              <a:gd name="T30" fmla="*/ 15377 w 59"/>
              <a:gd name="T31" fmla="*/ 6186 h 44"/>
              <a:gd name="T32" fmla="*/ 0 w 59"/>
              <a:gd name="T33" fmla="*/ 58765 h 44"/>
              <a:gd name="T34" fmla="*/ 0 w 59"/>
              <a:gd name="T35" fmla="*/ 58765 h 44"/>
              <a:gd name="T36" fmla="*/ 0 w 59"/>
              <a:gd name="T37" fmla="*/ 63405 h 44"/>
              <a:gd name="T38" fmla="*/ 1538 w 59"/>
              <a:gd name="T39" fmla="*/ 64951 h 44"/>
              <a:gd name="T40" fmla="*/ 1538 w 59"/>
              <a:gd name="T41" fmla="*/ 64951 h 44"/>
              <a:gd name="T42" fmla="*/ 3075 w 59"/>
              <a:gd name="T43" fmla="*/ 68044 h 44"/>
              <a:gd name="T44" fmla="*/ 7688 w 59"/>
              <a:gd name="T45" fmla="*/ 68044 h 44"/>
              <a:gd name="T46" fmla="*/ 7688 w 59"/>
              <a:gd name="T47" fmla="*/ 68044 h 44"/>
              <a:gd name="T48" fmla="*/ 27679 w 59"/>
              <a:gd name="T49" fmla="*/ 23197 h 44"/>
              <a:gd name="T50" fmla="*/ 47669 w 59"/>
              <a:gd name="T51" fmla="*/ 23197 h 44"/>
              <a:gd name="T52" fmla="*/ 39980 w 59"/>
              <a:gd name="T53" fmla="*/ 44847 h 44"/>
              <a:gd name="T54" fmla="*/ 21528 w 59"/>
              <a:gd name="T55" fmla="*/ 44847 h 44"/>
              <a:gd name="T56" fmla="*/ 27679 w 59"/>
              <a:gd name="T57" fmla="*/ 23197 h 4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44">
                <a:moveTo>
                  <a:pt x="5" y="44"/>
                </a:moveTo>
                <a:lnTo>
                  <a:pt x="54" y="44"/>
                </a:lnTo>
                <a:lnTo>
                  <a:pt x="56" y="44"/>
                </a:lnTo>
                <a:lnTo>
                  <a:pt x="58" y="42"/>
                </a:lnTo>
                <a:lnTo>
                  <a:pt x="59" y="41"/>
                </a:lnTo>
                <a:lnTo>
                  <a:pt x="59" y="38"/>
                </a:lnTo>
                <a:lnTo>
                  <a:pt x="49" y="4"/>
                </a:lnTo>
                <a:lnTo>
                  <a:pt x="47" y="1"/>
                </a:lnTo>
                <a:lnTo>
                  <a:pt x="44" y="0"/>
                </a:lnTo>
                <a:lnTo>
                  <a:pt x="14" y="0"/>
                </a:lnTo>
                <a:lnTo>
                  <a:pt x="12" y="1"/>
                </a:lnTo>
                <a:lnTo>
                  <a:pt x="10" y="4"/>
                </a:lnTo>
                <a:lnTo>
                  <a:pt x="0" y="38"/>
                </a:lnTo>
                <a:lnTo>
                  <a:pt x="0" y="41"/>
                </a:lnTo>
                <a:lnTo>
                  <a:pt x="1" y="42"/>
                </a:lnTo>
                <a:lnTo>
                  <a:pt x="2" y="44"/>
                </a:lnTo>
                <a:lnTo>
                  <a:pt x="5" y="44"/>
                </a:lnTo>
                <a:close/>
                <a:moveTo>
                  <a:pt x="18" y="15"/>
                </a:moveTo>
                <a:lnTo>
                  <a:pt x="31" y="15"/>
                </a:lnTo>
                <a:lnTo>
                  <a:pt x="26" y="29"/>
                </a:lnTo>
                <a:lnTo>
                  <a:pt x="14" y="29"/>
                </a:lnTo>
                <a:lnTo>
                  <a:pt x="18" y="1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07" name="Freeform 392">
            <a:extLst>
              <a:ext uri="{FF2B5EF4-FFF2-40B4-BE49-F238E27FC236}">
                <a16:creationId xmlns:a16="http://schemas.microsoft.com/office/drawing/2014/main" id="{A22761B1-7AEC-4938-9195-A5A330A3D917}"/>
              </a:ext>
            </a:extLst>
          </p:cNvPr>
          <p:cNvSpPr>
            <a:spLocks noEditPoints="1"/>
          </p:cNvSpPr>
          <p:nvPr/>
        </p:nvSpPr>
        <p:spPr bwMode="auto">
          <a:xfrm>
            <a:off x="7634818" y="3242734"/>
            <a:ext cx="120649" cy="91017"/>
          </a:xfrm>
          <a:custGeom>
            <a:avLst/>
            <a:gdLst>
              <a:gd name="T0" fmla="*/ 75347 w 59"/>
              <a:gd name="T1" fmla="*/ 6048 h 45"/>
              <a:gd name="T2" fmla="*/ 75347 w 59"/>
              <a:gd name="T3" fmla="*/ 6048 h 45"/>
              <a:gd name="T4" fmla="*/ 72272 w 59"/>
              <a:gd name="T5" fmla="*/ 1512 h 45"/>
              <a:gd name="T6" fmla="*/ 67659 w 59"/>
              <a:gd name="T7" fmla="*/ 0 h 45"/>
              <a:gd name="T8" fmla="*/ 23065 w 59"/>
              <a:gd name="T9" fmla="*/ 0 h 45"/>
              <a:gd name="T10" fmla="*/ 23065 w 59"/>
              <a:gd name="T11" fmla="*/ 0 h 45"/>
              <a:gd name="T12" fmla="*/ 18452 w 59"/>
              <a:gd name="T13" fmla="*/ 1512 h 45"/>
              <a:gd name="T14" fmla="*/ 15377 w 59"/>
              <a:gd name="T15" fmla="*/ 6048 h 45"/>
              <a:gd name="T16" fmla="*/ 0 w 59"/>
              <a:gd name="T17" fmla="*/ 57459 h 45"/>
              <a:gd name="T18" fmla="*/ 0 w 59"/>
              <a:gd name="T19" fmla="*/ 57459 h 45"/>
              <a:gd name="T20" fmla="*/ 0 w 59"/>
              <a:gd name="T21" fmla="*/ 61996 h 45"/>
              <a:gd name="T22" fmla="*/ 1538 w 59"/>
              <a:gd name="T23" fmla="*/ 63508 h 45"/>
              <a:gd name="T24" fmla="*/ 1538 w 59"/>
              <a:gd name="T25" fmla="*/ 63508 h 45"/>
              <a:gd name="T26" fmla="*/ 4613 w 59"/>
              <a:gd name="T27" fmla="*/ 68044 h 45"/>
              <a:gd name="T28" fmla="*/ 7688 w 59"/>
              <a:gd name="T29" fmla="*/ 68044 h 45"/>
              <a:gd name="T30" fmla="*/ 83036 w 59"/>
              <a:gd name="T31" fmla="*/ 68044 h 45"/>
              <a:gd name="T32" fmla="*/ 83036 w 59"/>
              <a:gd name="T33" fmla="*/ 68044 h 45"/>
              <a:gd name="T34" fmla="*/ 87649 w 59"/>
              <a:gd name="T35" fmla="*/ 68044 h 45"/>
              <a:gd name="T36" fmla="*/ 89186 w 59"/>
              <a:gd name="T37" fmla="*/ 63508 h 45"/>
              <a:gd name="T38" fmla="*/ 89186 w 59"/>
              <a:gd name="T39" fmla="*/ 63508 h 45"/>
              <a:gd name="T40" fmla="*/ 90724 w 59"/>
              <a:gd name="T41" fmla="*/ 61996 h 45"/>
              <a:gd name="T42" fmla="*/ 90724 w 59"/>
              <a:gd name="T43" fmla="*/ 57459 h 45"/>
              <a:gd name="T44" fmla="*/ 75347 w 59"/>
              <a:gd name="T45" fmla="*/ 6048 h 45"/>
              <a:gd name="T46" fmla="*/ 47669 w 59"/>
              <a:gd name="T47" fmla="*/ 45363 h 45"/>
              <a:gd name="T48" fmla="*/ 29216 w 59"/>
              <a:gd name="T49" fmla="*/ 45363 h 45"/>
              <a:gd name="T50" fmla="*/ 36905 w 59"/>
              <a:gd name="T51" fmla="*/ 22681 h 45"/>
              <a:gd name="T52" fmla="*/ 53819 w 59"/>
              <a:gd name="T53" fmla="*/ 22681 h 45"/>
              <a:gd name="T54" fmla="*/ 47669 w 59"/>
              <a:gd name="T55" fmla="*/ 45363 h 4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9" h="45">
                <a:moveTo>
                  <a:pt x="49" y="4"/>
                </a:moveTo>
                <a:lnTo>
                  <a:pt x="49" y="4"/>
                </a:lnTo>
                <a:lnTo>
                  <a:pt x="47" y="1"/>
                </a:lnTo>
                <a:lnTo>
                  <a:pt x="44" y="0"/>
                </a:lnTo>
                <a:lnTo>
                  <a:pt x="15" y="0"/>
                </a:lnTo>
                <a:lnTo>
                  <a:pt x="12" y="1"/>
                </a:lnTo>
                <a:lnTo>
                  <a:pt x="10" y="4"/>
                </a:lnTo>
                <a:lnTo>
                  <a:pt x="0" y="38"/>
                </a:lnTo>
                <a:lnTo>
                  <a:pt x="0" y="41"/>
                </a:lnTo>
                <a:lnTo>
                  <a:pt x="1" y="42"/>
                </a:lnTo>
                <a:lnTo>
                  <a:pt x="3" y="45"/>
                </a:lnTo>
                <a:lnTo>
                  <a:pt x="5" y="45"/>
                </a:lnTo>
                <a:lnTo>
                  <a:pt x="54" y="45"/>
                </a:lnTo>
                <a:lnTo>
                  <a:pt x="57" y="45"/>
                </a:lnTo>
                <a:lnTo>
                  <a:pt x="58" y="42"/>
                </a:lnTo>
                <a:lnTo>
                  <a:pt x="59" y="41"/>
                </a:lnTo>
                <a:lnTo>
                  <a:pt x="59" y="38"/>
                </a:lnTo>
                <a:lnTo>
                  <a:pt x="49" y="4"/>
                </a:lnTo>
                <a:close/>
                <a:moveTo>
                  <a:pt x="31" y="30"/>
                </a:moveTo>
                <a:lnTo>
                  <a:pt x="19" y="30"/>
                </a:lnTo>
                <a:lnTo>
                  <a:pt x="24" y="15"/>
                </a:lnTo>
                <a:lnTo>
                  <a:pt x="35" y="15"/>
                </a:lnTo>
                <a:lnTo>
                  <a:pt x="31" y="3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08" name="Freeform 393">
            <a:extLst>
              <a:ext uri="{FF2B5EF4-FFF2-40B4-BE49-F238E27FC236}">
                <a16:creationId xmlns:a16="http://schemas.microsoft.com/office/drawing/2014/main" id="{274A3A28-C6C7-4B18-9FB8-B24C422CA668}"/>
              </a:ext>
            </a:extLst>
          </p:cNvPr>
          <p:cNvSpPr>
            <a:spLocks noEditPoints="1"/>
          </p:cNvSpPr>
          <p:nvPr/>
        </p:nvSpPr>
        <p:spPr bwMode="auto">
          <a:xfrm>
            <a:off x="7755468" y="3242734"/>
            <a:ext cx="116417" cy="91017"/>
          </a:xfrm>
          <a:custGeom>
            <a:avLst/>
            <a:gdLst>
              <a:gd name="T0" fmla="*/ 86189 w 59"/>
              <a:gd name="T1" fmla="*/ 57459 h 45"/>
              <a:gd name="T2" fmla="*/ 73042 w 59"/>
              <a:gd name="T3" fmla="*/ 6048 h 45"/>
              <a:gd name="T4" fmla="*/ 73042 w 59"/>
              <a:gd name="T5" fmla="*/ 6048 h 45"/>
              <a:gd name="T6" fmla="*/ 68659 w 59"/>
              <a:gd name="T7" fmla="*/ 1512 h 45"/>
              <a:gd name="T8" fmla="*/ 65737 w 59"/>
              <a:gd name="T9" fmla="*/ 0 h 45"/>
              <a:gd name="T10" fmla="*/ 21912 w 59"/>
              <a:gd name="T11" fmla="*/ 0 h 45"/>
              <a:gd name="T12" fmla="*/ 21912 w 59"/>
              <a:gd name="T13" fmla="*/ 0 h 45"/>
              <a:gd name="T14" fmla="*/ 18991 w 59"/>
              <a:gd name="T15" fmla="*/ 1512 h 45"/>
              <a:gd name="T16" fmla="*/ 14608 w 59"/>
              <a:gd name="T17" fmla="*/ 6048 h 45"/>
              <a:gd name="T18" fmla="*/ 0 w 59"/>
              <a:gd name="T19" fmla="*/ 57459 h 45"/>
              <a:gd name="T20" fmla="*/ 0 w 59"/>
              <a:gd name="T21" fmla="*/ 57459 h 45"/>
              <a:gd name="T22" fmla="*/ 0 w 59"/>
              <a:gd name="T23" fmla="*/ 61996 h 45"/>
              <a:gd name="T24" fmla="*/ 2922 w 59"/>
              <a:gd name="T25" fmla="*/ 63508 h 45"/>
              <a:gd name="T26" fmla="*/ 2922 w 59"/>
              <a:gd name="T27" fmla="*/ 63508 h 45"/>
              <a:gd name="T28" fmla="*/ 4382 w 59"/>
              <a:gd name="T29" fmla="*/ 68044 h 45"/>
              <a:gd name="T30" fmla="*/ 7304 w 59"/>
              <a:gd name="T31" fmla="*/ 68044 h 45"/>
              <a:gd name="T32" fmla="*/ 80346 w 59"/>
              <a:gd name="T33" fmla="*/ 68044 h 45"/>
              <a:gd name="T34" fmla="*/ 80346 w 59"/>
              <a:gd name="T35" fmla="*/ 68044 h 45"/>
              <a:gd name="T36" fmla="*/ 83267 w 59"/>
              <a:gd name="T37" fmla="*/ 68044 h 45"/>
              <a:gd name="T38" fmla="*/ 84728 w 59"/>
              <a:gd name="T39" fmla="*/ 63508 h 45"/>
              <a:gd name="T40" fmla="*/ 84728 w 59"/>
              <a:gd name="T41" fmla="*/ 63508 h 45"/>
              <a:gd name="T42" fmla="*/ 86189 w 59"/>
              <a:gd name="T43" fmla="*/ 61996 h 45"/>
              <a:gd name="T44" fmla="*/ 86189 w 59"/>
              <a:gd name="T45" fmla="*/ 57459 h 45"/>
              <a:gd name="T46" fmla="*/ 86189 w 59"/>
              <a:gd name="T47" fmla="*/ 57459 h 45"/>
              <a:gd name="T48" fmla="*/ 45286 w 59"/>
              <a:gd name="T49" fmla="*/ 45363 h 45"/>
              <a:gd name="T50" fmla="*/ 29217 w 59"/>
              <a:gd name="T51" fmla="*/ 45363 h 45"/>
              <a:gd name="T52" fmla="*/ 35060 w 59"/>
              <a:gd name="T53" fmla="*/ 22681 h 45"/>
              <a:gd name="T54" fmla="*/ 52590 w 59"/>
              <a:gd name="T55" fmla="*/ 22681 h 45"/>
              <a:gd name="T56" fmla="*/ 45286 w 59"/>
              <a:gd name="T57" fmla="*/ 45363 h 4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45">
                <a:moveTo>
                  <a:pt x="59" y="38"/>
                </a:moveTo>
                <a:lnTo>
                  <a:pt x="50" y="4"/>
                </a:lnTo>
                <a:lnTo>
                  <a:pt x="47" y="1"/>
                </a:lnTo>
                <a:lnTo>
                  <a:pt x="45" y="0"/>
                </a:lnTo>
                <a:lnTo>
                  <a:pt x="15" y="0"/>
                </a:lnTo>
                <a:lnTo>
                  <a:pt x="13" y="1"/>
                </a:lnTo>
                <a:lnTo>
                  <a:pt x="10" y="4"/>
                </a:lnTo>
                <a:lnTo>
                  <a:pt x="0" y="38"/>
                </a:lnTo>
                <a:lnTo>
                  <a:pt x="0" y="41"/>
                </a:lnTo>
                <a:lnTo>
                  <a:pt x="2" y="42"/>
                </a:lnTo>
                <a:lnTo>
                  <a:pt x="3" y="45"/>
                </a:lnTo>
                <a:lnTo>
                  <a:pt x="5" y="45"/>
                </a:lnTo>
                <a:lnTo>
                  <a:pt x="55" y="45"/>
                </a:lnTo>
                <a:lnTo>
                  <a:pt x="57" y="45"/>
                </a:lnTo>
                <a:lnTo>
                  <a:pt x="58" y="42"/>
                </a:lnTo>
                <a:lnTo>
                  <a:pt x="59" y="41"/>
                </a:lnTo>
                <a:lnTo>
                  <a:pt x="59" y="38"/>
                </a:lnTo>
                <a:close/>
                <a:moveTo>
                  <a:pt x="31" y="30"/>
                </a:moveTo>
                <a:lnTo>
                  <a:pt x="20" y="30"/>
                </a:lnTo>
                <a:lnTo>
                  <a:pt x="24" y="15"/>
                </a:lnTo>
                <a:lnTo>
                  <a:pt x="36" y="15"/>
                </a:lnTo>
                <a:lnTo>
                  <a:pt x="31" y="3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09" name="Freeform 394">
            <a:extLst>
              <a:ext uri="{FF2B5EF4-FFF2-40B4-BE49-F238E27FC236}">
                <a16:creationId xmlns:a16="http://schemas.microsoft.com/office/drawing/2014/main" id="{793B26CB-8248-41E4-B62D-E2BC294805D9}"/>
              </a:ext>
            </a:extLst>
          </p:cNvPr>
          <p:cNvSpPr>
            <a:spLocks noEditPoints="1"/>
          </p:cNvSpPr>
          <p:nvPr/>
        </p:nvSpPr>
        <p:spPr bwMode="auto">
          <a:xfrm>
            <a:off x="6697134" y="3141134"/>
            <a:ext cx="201084" cy="192617"/>
          </a:xfrm>
          <a:custGeom>
            <a:avLst/>
            <a:gdLst>
              <a:gd name="T0" fmla="*/ 134575 w 99"/>
              <a:gd name="T1" fmla="*/ 15442 h 94"/>
              <a:gd name="T2" fmla="*/ 119454 w 99"/>
              <a:gd name="T3" fmla="*/ 23164 h 94"/>
              <a:gd name="T4" fmla="*/ 104334 w 99"/>
              <a:gd name="T5" fmla="*/ 7721 h 94"/>
              <a:gd name="T6" fmla="*/ 104334 w 99"/>
              <a:gd name="T7" fmla="*/ 3088 h 94"/>
              <a:gd name="T8" fmla="*/ 101309 w 99"/>
              <a:gd name="T9" fmla="*/ 0 h 94"/>
              <a:gd name="T10" fmla="*/ 52923 w 99"/>
              <a:gd name="T11" fmla="*/ 0 h 94"/>
              <a:gd name="T12" fmla="*/ 48387 w 99"/>
              <a:gd name="T13" fmla="*/ 0 h 94"/>
              <a:gd name="T14" fmla="*/ 45362 w 99"/>
              <a:gd name="T15" fmla="*/ 3088 h 94"/>
              <a:gd name="T16" fmla="*/ 45362 w 99"/>
              <a:gd name="T17" fmla="*/ 23164 h 94"/>
              <a:gd name="T18" fmla="*/ 30242 w 99"/>
              <a:gd name="T19" fmla="*/ 15442 h 94"/>
              <a:gd name="T20" fmla="*/ 15121 w 99"/>
              <a:gd name="T21" fmla="*/ 23164 h 94"/>
              <a:gd name="T22" fmla="*/ 10585 w 99"/>
              <a:gd name="T23" fmla="*/ 24708 h 94"/>
              <a:gd name="T24" fmla="*/ 3024 w 99"/>
              <a:gd name="T25" fmla="*/ 32429 h 94"/>
              <a:gd name="T26" fmla="*/ 0 w 99"/>
              <a:gd name="T27" fmla="*/ 129716 h 94"/>
              <a:gd name="T28" fmla="*/ 3024 w 99"/>
              <a:gd name="T29" fmla="*/ 134348 h 94"/>
              <a:gd name="T30" fmla="*/ 10585 w 99"/>
              <a:gd name="T31" fmla="*/ 142070 h 94"/>
              <a:gd name="T32" fmla="*/ 134575 w 99"/>
              <a:gd name="T33" fmla="*/ 145158 h 94"/>
              <a:gd name="T34" fmla="*/ 140624 w 99"/>
              <a:gd name="T35" fmla="*/ 142070 h 94"/>
              <a:gd name="T36" fmla="*/ 148184 w 99"/>
              <a:gd name="T37" fmla="*/ 134348 h 94"/>
              <a:gd name="T38" fmla="*/ 149696 w 99"/>
              <a:gd name="T39" fmla="*/ 38606 h 94"/>
              <a:gd name="T40" fmla="*/ 148184 w 99"/>
              <a:gd name="T41" fmla="*/ 32429 h 94"/>
              <a:gd name="T42" fmla="*/ 140624 w 99"/>
              <a:gd name="T43" fmla="*/ 24708 h 94"/>
              <a:gd name="T44" fmla="*/ 134575 w 99"/>
              <a:gd name="T45" fmla="*/ 23164 h 94"/>
              <a:gd name="T46" fmla="*/ 90725 w 99"/>
              <a:gd name="T47" fmla="*/ 15442 h 94"/>
              <a:gd name="T48" fmla="*/ 60483 w 99"/>
              <a:gd name="T49" fmla="*/ 23164 h 94"/>
              <a:gd name="T50" fmla="*/ 96773 w 99"/>
              <a:gd name="T51" fmla="*/ 67946 h 94"/>
              <a:gd name="T52" fmla="*/ 71068 w 99"/>
              <a:gd name="T53" fmla="*/ 67946 h 94"/>
              <a:gd name="T54" fmla="*/ 68044 w 99"/>
              <a:gd name="T55" fmla="*/ 72579 h 94"/>
              <a:gd name="T56" fmla="*/ 69556 w 99"/>
              <a:gd name="T57" fmla="*/ 74123 h 94"/>
              <a:gd name="T58" fmla="*/ 78628 w 99"/>
              <a:gd name="T59" fmla="*/ 75667 h 94"/>
              <a:gd name="T60" fmla="*/ 86189 w 99"/>
              <a:gd name="T61" fmla="*/ 77212 h 94"/>
              <a:gd name="T62" fmla="*/ 95261 w 99"/>
              <a:gd name="T63" fmla="*/ 88021 h 94"/>
              <a:gd name="T64" fmla="*/ 96773 w 99"/>
              <a:gd name="T65" fmla="*/ 95743 h 94"/>
              <a:gd name="T66" fmla="*/ 93749 w 99"/>
              <a:gd name="T67" fmla="*/ 106552 h 94"/>
              <a:gd name="T68" fmla="*/ 83164 w 99"/>
              <a:gd name="T69" fmla="*/ 114273 h 94"/>
              <a:gd name="T70" fmla="*/ 68044 w 99"/>
              <a:gd name="T71" fmla="*/ 121994 h 94"/>
              <a:gd name="T72" fmla="*/ 52923 w 99"/>
              <a:gd name="T73" fmla="*/ 114273 h 94"/>
              <a:gd name="T74" fmla="*/ 78628 w 99"/>
              <a:gd name="T75" fmla="*/ 98831 h 94"/>
              <a:gd name="T76" fmla="*/ 80140 w 99"/>
              <a:gd name="T77" fmla="*/ 97287 h 94"/>
              <a:gd name="T78" fmla="*/ 83164 w 99"/>
              <a:gd name="T79" fmla="*/ 95743 h 94"/>
              <a:gd name="T80" fmla="*/ 78628 w 99"/>
              <a:gd name="T81" fmla="*/ 91110 h 94"/>
              <a:gd name="T82" fmla="*/ 71068 w 99"/>
              <a:gd name="T83" fmla="*/ 91110 h 94"/>
              <a:gd name="T84" fmla="*/ 58971 w 99"/>
              <a:gd name="T85" fmla="*/ 84933 h 94"/>
              <a:gd name="T86" fmla="*/ 52923 w 99"/>
              <a:gd name="T87" fmla="*/ 72579 h 94"/>
              <a:gd name="T88" fmla="*/ 54435 w 99"/>
              <a:gd name="T89" fmla="*/ 66402 h 94"/>
              <a:gd name="T90" fmla="*/ 61995 w 99"/>
              <a:gd name="T91" fmla="*/ 55592 h 94"/>
              <a:gd name="T92" fmla="*/ 68044 w 99"/>
              <a:gd name="T93" fmla="*/ 44783 h 94"/>
              <a:gd name="T94" fmla="*/ 83164 w 99"/>
              <a:gd name="T95" fmla="*/ 52504 h 94"/>
              <a:gd name="T96" fmla="*/ 96773 w 99"/>
              <a:gd name="T97" fmla="*/ 67946 h 9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99" h="94">
                <a:moveTo>
                  <a:pt x="89" y="15"/>
                </a:moveTo>
                <a:lnTo>
                  <a:pt x="89" y="10"/>
                </a:lnTo>
                <a:lnTo>
                  <a:pt x="79" y="10"/>
                </a:lnTo>
                <a:lnTo>
                  <a:pt x="79" y="15"/>
                </a:lnTo>
                <a:lnTo>
                  <a:pt x="69" y="15"/>
                </a:lnTo>
                <a:lnTo>
                  <a:pt x="69" y="5"/>
                </a:lnTo>
                <a:lnTo>
                  <a:pt x="69" y="2"/>
                </a:lnTo>
                <a:lnTo>
                  <a:pt x="68" y="1"/>
                </a:lnTo>
                <a:lnTo>
                  <a:pt x="67" y="0"/>
                </a:lnTo>
                <a:lnTo>
                  <a:pt x="64" y="0"/>
                </a:lnTo>
                <a:lnTo>
                  <a:pt x="35" y="0"/>
                </a:lnTo>
                <a:lnTo>
                  <a:pt x="32" y="0"/>
                </a:lnTo>
                <a:lnTo>
                  <a:pt x="31" y="1"/>
                </a:lnTo>
                <a:lnTo>
                  <a:pt x="30" y="2"/>
                </a:lnTo>
                <a:lnTo>
                  <a:pt x="30" y="5"/>
                </a:lnTo>
                <a:lnTo>
                  <a:pt x="30" y="15"/>
                </a:lnTo>
                <a:lnTo>
                  <a:pt x="20" y="15"/>
                </a:lnTo>
                <a:lnTo>
                  <a:pt x="20" y="10"/>
                </a:lnTo>
                <a:lnTo>
                  <a:pt x="10" y="10"/>
                </a:lnTo>
                <a:lnTo>
                  <a:pt x="10" y="15"/>
                </a:lnTo>
                <a:lnTo>
                  <a:pt x="7" y="16"/>
                </a:lnTo>
                <a:lnTo>
                  <a:pt x="3" y="17"/>
                </a:lnTo>
                <a:lnTo>
                  <a:pt x="2" y="21"/>
                </a:lnTo>
                <a:lnTo>
                  <a:pt x="0" y="25"/>
                </a:lnTo>
                <a:lnTo>
                  <a:pt x="0" y="84"/>
                </a:lnTo>
                <a:lnTo>
                  <a:pt x="2" y="87"/>
                </a:lnTo>
                <a:lnTo>
                  <a:pt x="3" y="91"/>
                </a:lnTo>
                <a:lnTo>
                  <a:pt x="7" y="92"/>
                </a:lnTo>
                <a:lnTo>
                  <a:pt x="10" y="94"/>
                </a:lnTo>
                <a:lnTo>
                  <a:pt x="89" y="94"/>
                </a:lnTo>
                <a:lnTo>
                  <a:pt x="93" y="92"/>
                </a:lnTo>
                <a:lnTo>
                  <a:pt x="97" y="91"/>
                </a:lnTo>
                <a:lnTo>
                  <a:pt x="98" y="87"/>
                </a:lnTo>
                <a:lnTo>
                  <a:pt x="99" y="84"/>
                </a:lnTo>
                <a:lnTo>
                  <a:pt x="99" y="25"/>
                </a:lnTo>
                <a:lnTo>
                  <a:pt x="98" y="21"/>
                </a:lnTo>
                <a:lnTo>
                  <a:pt x="97" y="17"/>
                </a:lnTo>
                <a:lnTo>
                  <a:pt x="93" y="16"/>
                </a:lnTo>
                <a:lnTo>
                  <a:pt x="89" y="15"/>
                </a:lnTo>
                <a:close/>
                <a:moveTo>
                  <a:pt x="40" y="10"/>
                </a:moveTo>
                <a:lnTo>
                  <a:pt x="60" y="10"/>
                </a:lnTo>
                <a:lnTo>
                  <a:pt x="60" y="15"/>
                </a:lnTo>
                <a:lnTo>
                  <a:pt x="40" y="15"/>
                </a:lnTo>
                <a:lnTo>
                  <a:pt x="40" y="10"/>
                </a:lnTo>
                <a:close/>
                <a:moveTo>
                  <a:pt x="64" y="44"/>
                </a:moveTo>
                <a:lnTo>
                  <a:pt x="47" y="44"/>
                </a:lnTo>
                <a:lnTo>
                  <a:pt x="46" y="46"/>
                </a:lnTo>
                <a:lnTo>
                  <a:pt x="45" y="47"/>
                </a:lnTo>
                <a:lnTo>
                  <a:pt x="46" y="48"/>
                </a:lnTo>
                <a:lnTo>
                  <a:pt x="47" y="49"/>
                </a:lnTo>
                <a:lnTo>
                  <a:pt x="52" y="49"/>
                </a:lnTo>
                <a:lnTo>
                  <a:pt x="57" y="50"/>
                </a:lnTo>
                <a:lnTo>
                  <a:pt x="61" y="53"/>
                </a:lnTo>
                <a:lnTo>
                  <a:pt x="63" y="57"/>
                </a:lnTo>
                <a:lnTo>
                  <a:pt x="64" y="62"/>
                </a:lnTo>
                <a:lnTo>
                  <a:pt x="63" y="65"/>
                </a:lnTo>
                <a:lnTo>
                  <a:pt x="62" y="69"/>
                </a:lnTo>
                <a:lnTo>
                  <a:pt x="58" y="73"/>
                </a:lnTo>
                <a:lnTo>
                  <a:pt x="55" y="74"/>
                </a:lnTo>
                <a:lnTo>
                  <a:pt x="55" y="79"/>
                </a:lnTo>
                <a:lnTo>
                  <a:pt x="45" y="79"/>
                </a:lnTo>
                <a:lnTo>
                  <a:pt x="45" y="74"/>
                </a:lnTo>
                <a:lnTo>
                  <a:pt x="35" y="74"/>
                </a:lnTo>
                <a:lnTo>
                  <a:pt x="35" y="64"/>
                </a:lnTo>
                <a:lnTo>
                  <a:pt x="52" y="64"/>
                </a:lnTo>
                <a:lnTo>
                  <a:pt x="53" y="63"/>
                </a:lnTo>
                <a:lnTo>
                  <a:pt x="55" y="62"/>
                </a:lnTo>
                <a:lnTo>
                  <a:pt x="53" y="60"/>
                </a:lnTo>
                <a:lnTo>
                  <a:pt x="52" y="59"/>
                </a:lnTo>
                <a:lnTo>
                  <a:pt x="47" y="59"/>
                </a:lnTo>
                <a:lnTo>
                  <a:pt x="42" y="58"/>
                </a:lnTo>
                <a:lnTo>
                  <a:pt x="39" y="55"/>
                </a:lnTo>
                <a:lnTo>
                  <a:pt x="36" y="52"/>
                </a:lnTo>
                <a:lnTo>
                  <a:pt x="35" y="47"/>
                </a:lnTo>
                <a:lnTo>
                  <a:pt x="36" y="43"/>
                </a:lnTo>
                <a:lnTo>
                  <a:pt x="37" y="39"/>
                </a:lnTo>
                <a:lnTo>
                  <a:pt x="41" y="36"/>
                </a:lnTo>
                <a:lnTo>
                  <a:pt x="45" y="34"/>
                </a:lnTo>
                <a:lnTo>
                  <a:pt x="45" y="29"/>
                </a:lnTo>
                <a:lnTo>
                  <a:pt x="55" y="29"/>
                </a:lnTo>
                <a:lnTo>
                  <a:pt x="55" y="34"/>
                </a:lnTo>
                <a:lnTo>
                  <a:pt x="64" y="34"/>
                </a:lnTo>
                <a:lnTo>
                  <a:pt x="64" y="4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10" name="Freeform 395">
            <a:extLst>
              <a:ext uri="{FF2B5EF4-FFF2-40B4-BE49-F238E27FC236}">
                <a16:creationId xmlns:a16="http://schemas.microsoft.com/office/drawing/2014/main" id="{4D708D09-9A49-4CBC-B80B-533E3DDC9667}"/>
              </a:ext>
            </a:extLst>
          </p:cNvPr>
          <p:cNvSpPr>
            <a:spLocks noEditPoints="1"/>
          </p:cNvSpPr>
          <p:nvPr/>
        </p:nvSpPr>
        <p:spPr bwMode="auto">
          <a:xfrm>
            <a:off x="8130117" y="3164418"/>
            <a:ext cx="201083" cy="139700"/>
          </a:xfrm>
          <a:custGeom>
            <a:avLst/>
            <a:gdLst>
              <a:gd name="T0" fmla="*/ 0 w 98"/>
              <a:gd name="T1" fmla="*/ 0 h 69"/>
              <a:gd name="T2" fmla="*/ 0 w 98"/>
              <a:gd name="T3" fmla="*/ 104333 h 69"/>
              <a:gd name="T4" fmla="*/ 149696 w 98"/>
              <a:gd name="T5" fmla="*/ 104333 h 69"/>
              <a:gd name="T6" fmla="*/ 149696 w 98"/>
              <a:gd name="T7" fmla="*/ 0 h 69"/>
              <a:gd name="T8" fmla="*/ 0 w 98"/>
              <a:gd name="T9" fmla="*/ 0 h 69"/>
              <a:gd name="T10" fmla="*/ 51935 w 98"/>
              <a:gd name="T11" fmla="*/ 89212 h 69"/>
              <a:gd name="T12" fmla="*/ 15275 w 98"/>
              <a:gd name="T13" fmla="*/ 51410 h 69"/>
              <a:gd name="T14" fmla="*/ 15275 w 98"/>
              <a:gd name="T15" fmla="*/ 15121 h 69"/>
              <a:gd name="T16" fmla="*/ 97761 w 98"/>
              <a:gd name="T17" fmla="*/ 15121 h 69"/>
              <a:gd name="T18" fmla="*/ 135948 w 98"/>
              <a:gd name="T19" fmla="*/ 51410 h 69"/>
              <a:gd name="T20" fmla="*/ 135948 w 98"/>
              <a:gd name="T21" fmla="*/ 89212 h 69"/>
              <a:gd name="T22" fmla="*/ 51935 w 98"/>
              <a:gd name="T23" fmla="*/ 89212 h 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8" h="69">
                <a:moveTo>
                  <a:pt x="0" y="0"/>
                </a:moveTo>
                <a:lnTo>
                  <a:pt x="0" y="69"/>
                </a:lnTo>
                <a:lnTo>
                  <a:pt x="98" y="69"/>
                </a:lnTo>
                <a:lnTo>
                  <a:pt x="98" y="0"/>
                </a:lnTo>
                <a:lnTo>
                  <a:pt x="0" y="0"/>
                </a:lnTo>
                <a:close/>
                <a:moveTo>
                  <a:pt x="34" y="59"/>
                </a:moveTo>
                <a:lnTo>
                  <a:pt x="10" y="34"/>
                </a:lnTo>
                <a:lnTo>
                  <a:pt x="10" y="10"/>
                </a:lnTo>
                <a:lnTo>
                  <a:pt x="64" y="10"/>
                </a:lnTo>
                <a:lnTo>
                  <a:pt x="89" y="34"/>
                </a:lnTo>
                <a:lnTo>
                  <a:pt x="89" y="59"/>
                </a:lnTo>
                <a:lnTo>
                  <a:pt x="34" y="5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11" name="Freeform 396">
            <a:extLst>
              <a:ext uri="{FF2B5EF4-FFF2-40B4-BE49-F238E27FC236}">
                <a16:creationId xmlns:a16="http://schemas.microsoft.com/office/drawing/2014/main" id="{28A995D9-57FE-4E51-A200-C965886968DD}"/>
              </a:ext>
            </a:extLst>
          </p:cNvPr>
          <p:cNvSpPr>
            <a:spLocks/>
          </p:cNvSpPr>
          <p:nvPr/>
        </p:nvSpPr>
        <p:spPr bwMode="auto">
          <a:xfrm>
            <a:off x="8204200" y="3200400"/>
            <a:ext cx="59267" cy="61384"/>
          </a:xfrm>
          <a:custGeom>
            <a:avLst/>
            <a:gdLst>
              <a:gd name="T0" fmla="*/ 22681 w 30"/>
              <a:gd name="T1" fmla="*/ 0 h 30"/>
              <a:gd name="T2" fmla="*/ 22681 w 30"/>
              <a:gd name="T3" fmla="*/ 0 h 30"/>
              <a:gd name="T4" fmla="*/ 13609 w 30"/>
              <a:gd name="T5" fmla="*/ 3024 h 30"/>
              <a:gd name="T6" fmla="*/ 7560 w 30"/>
              <a:gd name="T7" fmla="*/ 7560 h 30"/>
              <a:gd name="T8" fmla="*/ 1512 w 30"/>
              <a:gd name="T9" fmla="*/ 13609 h 30"/>
              <a:gd name="T10" fmla="*/ 0 w 30"/>
              <a:gd name="T11" fmla="*/ 22681 h 30"/>
              <a:gd name="T12" fmla="*/ 0 w 30"/>
              <a:gd name="T13" fmla="*/ 22681 h 30"/>
              <a:gd name="T14" fmla="*/ 1512 w 30"/>
              <a:gd name="T15" fmla="*/ 31753 h 30"/>
              <a:gd name="T16" fmla="*/ 7560 w 30"/>
              <a:gd name="T17" fmla="*/ 37802 h 30"/>
              <a:gd name="T18" fmla="*/ 13609 w 30"/>
              <a:gd name="T19" fmla="*/ 43850 h 30"/>
              <a:gd name="T20" fmla="*/ 22681 w 30"/>
              <a:gd name="T21" fmla="*/ 45362 h 30"/>
              <a:gd name="T22" fmla="*/ 22681 w 30"/>
              <a:gd name="T23" fmla="*/ 45362 h 30"/>
              <a:gd name="T24" fmla="*/ 31753 w 30"/>
              <a:gd name="T25" fmla="*/ 43850 h 30"/>
              <a:gd name="T26" fmla="*/ 37802 w 30"/>
              <a:gd name="T27" fmla="*/ 37802 h 30"/>
              <a:gd name="T28" fmla="*/ 43850 w 30"/>
              <a:gd name="T29" fmla="*/ 31753 h 30"/>
              <a:gd name="T30" fmla="*/ 45362 w 30"/>
              <a:gd name="T31" fmla="*/ 22681 h 30"/>
              <a:gd name="T32" fmla="*/ 45362 w 30"/>
              <a:gd name="T33" fmla="*/ 22681 h 30"/>
              <a:gd name="T34" fmla="*/ 43850 w 30"/>
              <a:gd name="T35" fmla="*/ 13609 h 30"/>
              <a:gd name="T36" fmla="*/ 37802 w 30"/>
              <a:gd name="T37" fmla="*/ 7560 h 30"/>
              <a:gd name="T38" fmla="*/ 31753 w 30"/>
              <a:gd name="T39" fmla="*/ 3024 h 30"/>
              <a:gd name="T40" fmla="*/ 22681 w 30"/>
              <a:gd name="T41" fmla="*/ 0 h 30"/>
              <a:gd name="T42" fmla="*/ 22681 w 30"/>
              <a:gd name="T43" fmla="*/ 0 h 3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0" h="30">
                <a:moveTo>
                  <a:pt x="15" y="0"/>
                </a:moveTo>
                <a:lnTo>
                  <a:pt x="15" y="0"/>
                </a:lnTo>
                <a:lnTo>
                  <a:pt x="9" y="2"/>
                </a:lnTo>
                <a:lnTo>
                  <a:pt x="5" y="5"/>
                </a:lnTo>
                <a:lnTo>
                  <a:pt x="1" y="9"/>
                </a:lnTo>
                <a:lnTo>
                  <a:pt x="0" y="15"/>
                </a:lnTo>
                <a:lnTo>
                  <a:pt x="1" y="21"/>
                </a:lnTo>
                <a:lnTo>
                  <a:pt x="5" y="25"/>
                </a:lnTo>
                <a:lnTo>
                  <a:pt x="9" y="29"/>
                </a:lnTo>
                <a:lnTo>
                  <a:pt x="15" y="30"/>
                </a:lnTo>
                <a:lnTo>
                  <a:pt x="21" y="29"/>
                </a:lnTo>
                <a:lnTo>
                  <a:pt x="25" y="25"/>
                </a:lnTo>
                <a:lnTo>
                  <a:pt x="29" y="21"/>
                </a:lnTo>
                <a:lnTo>
                  <a:pt x="30" y="15"/>
                </a:lnTo>
                <a:lnTo>
                  <a:pt x="29" y="9"/>
                </a:lnTo>
                <a:lnTo>
                  <a:pt x="25" y="5"/>
                </a:lnTo>
                <a:lnTo>
                  <a:pt x="21" y="2"/>
                </a:lnTo>
                <a:lnTo>
                  <a:pt x="1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12" name="Freeform 397">
            <a:extLst>
              <a:ext uri="{FF2B5EF4-FFF2-40B4-BE49-F238E27FC236}">
                <a16:creationId xmlns:a16="http://schemas.microsoft.com/office/drawing/2014/main" id="{91CBDFBA-E4BF-40E8-8067-7DEFA2F4D7F7}"/>
              </a:ext>
            </a:extLst>
          </p:cNvPr>
          <p:cNvSpPr>
            <a:spLocks/>
          </p:cNvSpPr>
          <p:nvPr/>
        </p:nvSpPr>
        <p:spPr bwMode="auto">
          <a:xfrm>
            <a:off x="8627534" y="3280834"/>
            <a:ext cx="169333" cy="52917"/>
          </a:xfrm>
          <a:custGeom>
            <a:avLst/>
            <a:gdLst>
              <a:gd name="T0" fmla="*/ 37802 w 84"/>
              <a:gd name="T1" fmla="*/ 0 h 25"/>
              <a:gd name="T2" fmla="*/ 0 w 84"/>
              <a:gd name="T3" fmla="*/ 40827 h 25"/>
              <a:gd name="T4" fmla="*/ 22681 w 84"/>
              <a:gd name="T5" fmla="*/ 40827 h 25"/>
              <a:gd name="T6" fmla="*/ 55947 w 84"/>
              <a:gd name="T7" fmla="*/ 3266 h 25"/>
              <a:gd name="T8" fmla="*/ 55947 w 84"/>
              <a:gd name="T9" fmla="*/ 40827 h 25"/>
              <a:gd name="T10" fmla="*/ 71067 w 84"/>
              <a:gd name="T11" fmla="*/ 40827 h 25"/>
              <a:gd name="T12" fmla="*/ 71067 w 84"/>
              <a:gd name="T13" fmla="*/ 3266 h 25"/>
              <a:gd name="T14" fmla="*/ 104333 w 84"/>
              <a:gd name="T15" fmla="*/ 40827 h 25"/>
              <a:gd name="T16" fmla="*/ 127014 w 84"/>
              <a:gd name="T17" fmla="*/ 40827 h 25"/>
              <a:gd name="T18" fmla="*/ 89212 w 84"/>
              <a:gd name="T19" fmla="*/ 0 h 25"/>
              <a:gd name="T20" fmla="*/ 37802 w 84"/>
              <a:gd name="T21" fmla="*/ 0 h 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4" h="25">
                <a:moveTo>
                  <a:pt x="25" y="0"/>
                </a:moveTo>
                <a:lnTo>
                  <a:pt x="0" y="25"/>
                </a:lnTo>
                <a:lnTo>
                  <a:pt x="15" y="25"/>
                </a:lnTo>
                <a:lnTo>
                  <a:pt x="37" y="2"/>
                </a:lnTo>
                <a:lnTo>
                  <a:pt x="37" y="25"/>
                </a:lnTo>
                <a:lnTo>
                  <a:pt x="47" y="25"/>
                </a:lnTo>
                <a:lnTo>
                  <a:pt x="47" y="2"/>
                </a:lnTo>
                <a:lnTo>
                  <a:pt x="69" y="25"/>
                </a:lnTo>
                <a:lnTo>
                  <a:pt x="84" y="25"/>
                </a:lnTo>
                <a:lnTo>
                  <a:pt x="59" y="0"/>
                </a:lnTo>
                <a:lnTo>
                  <a:pt x="2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13" name="Freeform 398">
            <a:extLst>
              <a:ext uri="{FF2B5EF4-FFF2-40B4-BE49-F238E27FC236}">
                <a16:creationId xmlns:a16="http://schemas.microsoft.com/office/drawing/2014/main" id="{02D3B649-AAC4-4DF5-855E-EBC4557A5D31}"/>
              </a:ext>
            </a:extLst>
          </p:cNvPr>
          <p:cNvSpPr>
            <a:spLocks/>
          </p:cNvSpPr>
          <p:nvPr/>
        </p:nvSpPr>
        <p:spPr bwMode="auto">
          <a:xfrm>
            <a:off x="8608485" y="3134785"/>
            <a:ext cx="198967" cy="29633"/>
          </a:xfrm>
          <a:custGeom>
            <a:avLst/>
            <a:gdLst>
              <a:gd name="T0" fmla="*/ 134421 w 98"/>
              <a:gd name="T1" fmla="*/ 0 h 15"/>
              <a:gd name="T2" fmla="*/ 13748 w 98"/>
              <a:gd name="T3" fmla="*/ 0 h 15"/>
              <a:gd name="T4" fmla="*/ 13748 w 98"/>
              <a:gd name="T5" fmla="*/ 0 h 15"/>
              <a:gd name="T6" fmla="*/ 9165 w 98"/>
              <a:gd name="T7" fmla="*/ 1512 h 15"/>
              <a:gd name="T8" fmla="*/ 3055 w 98"/>
              <a:gd name="T9" fmla="*/ 3024 h 15"/>
              <a:gd name="T10" fmla="*/ 1528 w 98"/>
              <a:gd name="T11" fmla="*/ 9073 h 15"/>
              <a:gd name="T12" fmla="*/ 0 w 98"/>
              <a:gd name="T13" fmla="*/ 15121 h 15"/>
              <a:gd name="T14" fmla="*/ 0 w 98"/>
              <a:gd name="T15" fmla="*/ 22682 h 15"/>
              <a:gd name="T16" fmla="*/ 149696 w 98"/>
              <a:gd name="T17" fmla="*/ 22682 h 15"/>
              <a:gd name="T18" fmla="*/ 149696 w 98"/>
              <a:gd name="T19" fmla="*/ 15121 h 15"/>
              <a:gd name="T20" fmla="*/ 149696 w 98"/>
              <a:gd name="T21" fmla="*/ 15121 h 15"/>
              <a:gd name="T22" fmla="*/ 148168 w 98"/>
              <a:gd name="T23" fmla="*/ 9073 h 15"/>
              <a:gd name="T24" fmla="*/ 146641 w 98"/>
              <a:gd name="T25" fmla="*/ 3024 h 15"/>
              <a:gd name="T26" fmla="*/ 140531 w 98"/>
              <a:gd name="T27" fmla="*/ 1512 h 15"/>
              <a:gd name="T28" fmla="*/ 134421 w 98"/>
              <a:gd name="T29" fmla="*/ 0 h 15"/>
              <a:gd name="T30" fmla="*/ 134421 w 98"/>
              <a:gd name="T31" fmla="*/ 0 h 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8" h="15">
                <a:moveTo>
                  <a:pt x="88" y="0"/>
                </a:moveTo>
                <a:lnTo>
                  <a:pt x="9" y="0"/>
                </a:lnTo>
                <a:lnTo>
                  <a:pt x="6" y="1"/>
                </a:lnTo>
                <a:lnTo>
                  <a:pt x="2" y="2"/>
                </a:lnTo>
                <a:lnTo>
                  <a:pt x="1" y="6"/>
                </a:lnTo>
                <a:lnTo>
                  <a:pt x="0" y="10"/>
                </a:lnTo>
                <a:lnTo>
                  <a:pt x="0" y="15"/>
                </a:lnTo>
                <a:lnTo>
                  <a:pt x="98" y="15"/>
                </a:lnTo>
                <a:lnTo>
                  <a:pt x="98" y="10"/>
                </a:lnTo>
                <a:lnTo>
                  <a:pt x="97" y="6"/>
                </a:lnTo>
                <a:lnTo>
                  <a:pt x="96" y="2"/>
                </a:lnTo>
                <a:lnTo>
                  <a:pt x="92" y="1"/>
                </a:lnTo>
                <a:lnTo>
                  <a:pt x="88"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14" name="Freeform 399">
            <a:extLst>
              <a:ext uri="{FF2B5EF4-FFF2-40B4-BE49-F238E27FC236}">
                <a16:creationId xmlns:a16="http://schemas.microsoft.com/office/drawing/2014/main" id="{E60DDEA0-AC4A-495C-90E8-06D74646D9F0}"/>
              </a:ext>
            </a:extLst>
          </p:cNvPr>
          <p:cNvSpPr>
            <a:spLocks/>
          </p:cNvSpPr>
          <p:nvPr/>
        </p:nvSpPr>
        <p:spPr bwMode="auto">
          <a:xfrm>
            <a:off x="8608485" y="3170767"/>
            <a:ext cx="198967" cy="103717"/>
          </a:xfrm>
          <a:custGeom>
            <a:avLst/>
            <a:gdLst>
              <a:gd name="T0" fmla="*/ 0 w 98"/>
              <a:gd name="T1" fmla="*/ 61379 h 49"/>
              <a:gd name="T2" fmla="*/ 0 w 98"/>
              <a:gd name="T3" fmla="*/ 61379 h 49"/>
              <a:gd name="T4" fmla="*/ 1528 w 98"/>
              <a:gd name="T5" fmla="*/ 67674 h 49"/>
              <a:gd name="T6" fmla="*/ 3055 w 98"/>
              <a:gd name="T7" fmla="*/ 73969 h 49"/>
              <a:gd name="T8" fmla="*/ 9165 w 98"/>
              <a:gd name="T9" fmla="*/ 75543 h 49"/>
              <a:gd name="T10" fmla="*/ 13748 w 98"/>
              <a:gd name="T11" fmla="*/ 77117 h 49"/>
              <a:gd name="T12" fmla="*/ 134421 w 98"/>
              <a:gd name="T13" fmla="*/ 77117 h 49"/>
              <a:gd name="T14" fmla="*/ 134421 w 98"/>
              <a:gd name="T15" fmla="*/ 77117 h 49"/>
              <a:gd name="T16" fmla="*/ 140531 w 98"/>
              <a:gd name="T17" fmla="*/ 75543 h 49"/>
              <a:gd name="T18" fmla="*/ 146641 w 98"/>
              <a:gd name="T19" fmla="*/ 73969 h 49"/>
              <a:gd name="T20" fmla="*/ 148168 w 98"/>
              <a:gd name="T21" fmla="*/ 67674 h 49"/>
              <a:gd name="T22" fmla="*/ 149696 w 98"/>
              <a:gd name="T23" fmla="*/ 61379 h 49"/>
              <a:gd name="T24" fmla="*/ 149696 w 98"/>
              <a:gd name="T25" fmla="*/ 0 h 49"/>
              <a:gd name="T26" fmla="*/ 0 w 98"/>
              <a:gd name="T27" fmla="*/ 0 h 49"/>
              <a:gd name="T28" fmla="*/ 0 w 98"/>
              <a:gd name="T29" fmla="*/ 61379 h 4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98" h="49">
                <a:moveTo>
                  <a:pt x="0" y="39"/>
                </a:moveTo>
                <a:lnTo>
                  <a:pt x="0" y="39"/>
                </a:lnTo>
                <a:lnTo>
                  <a:pt x="1" y="43"/>
                </a:lnTo>
                <a:lnTo>
                  <a:pt x="2" y="47"/>
                </a:lnTo>
                <a:lnTo>
                  <a:pt x="6" y="48"/>
                </a:lnTo>
                <a:lnTo>
                  <a:pt x="9" y="49"/>
                </a:lnTo>
                <a:lnTo>
                  <a:pt x="88" y="49"/>
                </a:lnTo>
                <a:lnTo>
                  <a:pt x="92" y="48"/>
                </a:lnTo>
                <a:lnTo>
                  <a:pt x="96" y="47"/>
                </a:lnTo>
                <a:lnTo>
                  <a:pt x="97" y="43"/>
                </a:lnTo>
                <a:lnTo>
                  <a:pt x="98" y="39"/>
                </a:lnTo>
                <a:lnTo>
                  <a:pt x="98" y="0"/>
                </a:lnTo>
                <a:lnTo>
                  <a:pt x="0" y="0"/>
                </a:lnTo>
                <a:lnTo>
                  <a:pt x="0" y="3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15" name="Freeform 400">
            <a:extLst>
              <a:ext uri="{FF2B5EF4-FFF2-40B4-BE49-F238E27FC236}">
                <a16:creationId xmlns:a16="http://schemas.microsoft.com/office/drawing/2014/main" id="{8CEB44BA-CE38-4A91-885B-627C6FEF1442}"/>
              </a:ext>
            </a:extLst>
          </p:cNvPr>
          <p:cNvSpPr>
            <a:spLocks noEditPoints="1"/>
          </p:cNvSpPr>
          <p:nvPr/>
        </p:nvSpPr>
        <p:spPr bwMode="auto">
          <a:xfrm>
            <a:off x="8608485" y="2669117"/>
            <a:ext cx="198967" cy="175683"/>
          </a:xfrm>
          <a:custGeom>
            <a:avLst/>
            <a:gdLst>
              <a:gd name="T0" fmla="*/ 123728 w 98"/>
              <a:gd name="T1" fmla="*/ 48949 h 86"/>
              <a:gd name="T2" fmla="*/ 94706 w 98"/>
              <a:gd name="T3" fmla="*/ 0 h 86"/>
              <a:gd name="T4" fmla="*/ 84013 w 98"/>
              <a:gd name="T5" fmla="*/ 7648 h 86"/>
              <a:gd name="T6" fmla="*/ 106926 w 98"/>
              <a:gd name="T7" fmla="*/ 48949 h 86"/>
              <a:gd name="T8" fmla="*/ 42770 w 98"/>
              <a:gd name="T9" fmla="*/ 48949 h 86"/>
              <a:gd name="T10" fmla="*/ 65683 w 98"/>
              <a:gd name="T11" fmla="*/ 7648 h 86"/>
              <a:gd name="T12" fmla="*/ 53463 w 98"/>
              <a:gd name="T13" fmla="*/ 0 h 86"/>
              <a:gd name="T14" fmla="*/ 25968 w 98"/>
              <a:gd name="T15" fmla="*/ 48949 h 86"/>
              <a:gd name="T16" fmla="*/ 0 w 98"/>
              <a:gd name="T17" fmla="*/ 48949 h 86"/>
              <a:gd name="T18" fmla="*/ 0 w 98"/>
              <a:gd name="T19" fmla="*/ 64245 h 86"/>
              <a:gd name="T20" fmla="*/ 9165 w 98"/>
              <a:gd name="T21" fmla="*/ 64245 h 86"/>
              <a:gd name="T22" fmla="*/ 21385 w 98"/>
              <a:gd name="T23" fmla="*/ 125431 h 86"/>
              <a:gd name="T24" fmla="*/ 21385 w 98"/>
              <a:gd name="T25" fmla="*/ 125431 h 86"/>
              <a:gd name="T26" fmla="*/ 24440 w 98"/>
              <a:gd name="T27" fmla="*/ 130020 h 86"/>
              <a:gd name="T28" fmla="*/ 29023 w 98"/>
              <a:gd name="T29" fmla="*/ 131550 h 86"/>
              <a:gd name="T30" fmla="*/ 119146 w 98"/>
              <a:gd name="T31" fmla="*/ 131550 h 86"/>
              <a:gd name="T32" fmla="*/ 119146 w 98"/>
              <a:gd name="T33" fmla="*/ 131550 h 86"/>
              <a:gd name="T34" fmla="*/ 125256 w 98"/>
              <a:gd name="T35" fmla="*/ 130020 h 86"/>
              <a:gd name="T36" fmla="*/ 126783 w 98"/>
              <a:gd name="T37" fmla="*/ 125431 h 86"/>
              <a:gd name="T38" fmla="*/ 140531 w 98"/>
              <a:gd name="T39" fmla="*/ 64245 h 86"/>
              <a:gd name="T40" fmla="*/ 149696 w 98"/>
              <a:gd name="T41" fmla="*/ 64245 h 86"/>
              <a:gd name="T42" fmla="*/ 149696 w 98"/>
              <a:gd name="T43" fmla="*/ 48949 h 86"/>
              <a:gd name="T44" fmla="*/ 123728 w 98"/>
              <a:gd name="T45" fmla="*/ 48949 h 86"/>
              <a:gd name="T46" fmla="*/ 51935 w 98"/>
              <a:gd name="T47" fmla="*/ 108605 h 86"/>
              <a:gd name="T48" fmla="*/ 36660 w 98"/>
              <a:gd name="T49" fmla="*/ 108605 h 86"/>
              <a:gd name="T50" fmla="*/ 36660 w 98"/>
              <a:gd name="T51" fmla="*/ 71894 h 86"/>
              <a:gd name="T52" fmla="*/ 51935 w 98"/>
              <a:gd name="T53" fmla="*/ 71894 h 86"/>
              <a:gd name="T54" fmla="*/ 51935 w 98"/>
              <a:gd name="T55" fmla="*/ 108605 h 86"/>
              <a:gd name="T56" fmla="*/ 82486 w 98"/>
              <a:gd name="T57" fmla="*/ 108605 h 86"/>
              <a:gd name="T58" fmla="*/ 67210 w 98"/>
              <a:gd name="T59" fmla="*/ 108605 h 86"/>
              <a:gd name="T60" fmla="*/ 67210 w 98"/>
              <a:gd name="T61" fmla="*/ 71894 h 86"/>
              <a:gd name="T62" fmla="*/ 82486 w 98"/>
              <a:gd name="T63" fmla="*/ 71894 h 86"/>
              <a:gd name="T64" fmla="*/ 82486 w 98"/>
              <a:gd name="T65" fmla="*/ 108605 h 86"/>
              <a:gd name="T66" fmla="*/ 113036 w 98"/>
              <a:gd name="T67" fmla="*/ 108605 h 86"/>
              <a:gd name="T68" fmla="*/ 97761 w 98"/>
              <a:gd name="T69" fmla="*/ 108605 h 86"/>
              <a:gd name="T70" fmla="*/ 97761 w 98"/>
              <a:gd name="T71" fmla="*/ 71894 h 86"/>
              <a:gd name="T72" fmla="*/ 113036 w 98"/>
              <a:gd name="T73" fmla="*/ 71894 h 86"/>
              <a:gd name="T74" fmla="*/ 113036 w 98"/>
              <a:gd name="T75" fmla="*/ 108605 h 8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98" h="86">
                <a:moveTo>
                  <a:pt x="81" y="32"/>
                </a:moveTo>
                <a:lnTo>
                  <a:pt x="62" y="0"/>
                </a:lnTo>
                <a:lnTo>
                  <a:pt x="55" y="5"/>
                </a:lnTo>
                <a:lnTo>
                  <a:pt x="70" y="32"/>
                </a:lnTo>
                <a:lnTo>
                  <a:pt x="28" y="32"/>
                </a:lnTo>
                <a:lnTo>
                  <a:pt x="43" y="5"/>
                </a:lnTo>
                <a:lnTo>
                  <a:pt x="35" y="0"/>
                </a:lnTo>
                <a:lnTo>
                  <a:pt x="17" y="32"/>
                </a:lnTo>
                <a:lnTo>
                  <a:pt x="0" y="32"/>
                </a:lnTo>
                <a:lnTo>
                  <a:pt x="0" y="42"/>
                </a:lnTo>
                <a:lnTo>
                  <a:pt x="6" y="42"/>
                </a:lnTo>
                <a:lnTo>
                  <a:pt x="14" y="82"/>
                </a:lnTo>
                <a:lnTo>
                  <a:pt x="16" y="85"/>
                </a:lnTo>
                <a:lnTo>
                  <a:pt x="19" y="86"/>
                </a:lnTo>
                <a:lnTo>
                  <a:pt x="78" y="86"/>
                </a:lnTo>
                <a:lnTo>
                  <a:pt x="82" y="85"/>
                </a:lnTo>
                <a:lnTo>
                  <a:pt x="83" y="82"/>
                </a:lnTo>
                <a:lnTo>
                  <a:pt x="92" y="42"/>
                </a:lnTo>
                <a:lnTo>
                  <a:pt x="98" y="42"/>
                </a:lnTo>
                <a:lnTo>
                  <a:pt x="98" y="32"/>
                </a:lnTo>
                <a:lnTo>
                  <a:pt x="81" y="32"/>
                </a:lnTo>
                <a:close/>
                <a:moveTo>
                  <a:pt x="34" y="71"/>
                </a:moveTo>
                <a:lnTo>
                  <a:pt x="24" y="71"/>
                </a:lnTo>
                <a:lnTo>
                  <a:pt x="24" y="47"/>
                </a:lnTo>
                <a:lnTo>
                  <a:pt x="34" y="47"/>
                </a:lnTo>
                <a:lnTo>
                  <a:pt x="34" y="71"/>
                </a:lnTo>
                <a:close/>
                <a:moveTo>
                  <a:pt x="54" y="71"/>
                </a:moveTo>
                <a:lnTo>
                  <a:pt x="44" y="71"/>
                </a:lnTo>
                <a:lnTo>
                  <a:pt x="44" y="47"/>
                </a:lnTo>
                <a:lnTo>
                  <a:pt x="54" y="47"/>
                </a:lnTo>
                <a:lnTo>
                  <a:pt x="54" y="71"/>
                </a:lnTo>
                <a:close/>
                <a:moveTo>
                  <a:pt x="74" y="71"/>
                </a:moveTo>
                <a:lnTo>
                  <a:pt x="64" y="71"/>
                </a:lnTo>
                <a:lnTo>
                  <a:pt x="64" y="47"/>
                </a:lnTo>
                <a:lnTo>
                  <a:pt x="74" y="47"/>
                </a:lnTo>
                <a:lnTo>
                  <a:pt x="74" y="7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16" name="Freeform 401">
            <a:extLst>
              <a:ext uri="{FF2B5EF4-FFF2-40B4-BE49-F238E27FC236}">
                <a16:creationId xmlns:a16="http://schemas.microsoft.com/office/drawing/2014/main" id="{423174D4-445D-4F62-8916-D54F4B409A67}"/>
              </a:ext>
            </a:extLst>
          </p:cNvPr>
          <p:cNvSpPr>
            <a:spLocks noEditPoints="1"/>
          </p:cNvSpPr>
          <p:nvPr/>
        </p:nvSpPr>
        <p:spPr bwMode="auto">
          <a:xfrm>
            <a:off x="7664451" y="2656418"/>
            <a:ext cx="175683" cy="146049"/>
          </a:xfrm>
          <a:custGeom>
            <a:avLst/>
            <a:gdLst>
              <a:gd name="T0" fmla="*/ 123902 w 86"/>
              <a:gd name="T1" fmla="*/ 45607 h 74"/>
              <a:gd name="T2" fmla="*/ 104016 w 86"/>
              <a:gd name="T3" fmla="*/ 36780 h 74"/>
              <a:gd name="T4" fmla="*/ 122372 w 86"/>
              <a:gd name="T5" fmla="*/ 36780 h 74"/>
              <a:gd name="T6" fmla="*/ 126961 w 86"/>
              <a:gd name="T7" fmla="*/ 29424 h 74"/>
              <a:gd name="T8" fmla="*/ 126961 w 86"/>
              <a:gd name="T9" fmla="*/ 4414 h 74"/>
              <a:gd name="T10" fmla="*/ 119313 w 86"/>
              <a:gd name="T11" fmla="*/ 0 h 74"/>
              <a:gd name="T12" fmla="*/ 70364 w 86"/>
              <a:gd name="T13" fmla="*/ 0 h 74"/>
              <a:gd name="T14" fmla="*/ 65775 w 86"/>
              <a:gd name="T15" fmla="*/ 7356 h 74"/>
              <a:gd name="T16" fmla="*/ 65775 w 86"/>
              <a:gd name="T17" fmla="*/ 32366 h 74"/>
              <a:gd name="T18" fmla="*/ 73423 w 86"/>
              <a:gd name="T19" fmla="*/ 36780 h 74"/>
              <a:gd name="T20" fmla="*/ 58127 w 86"/>
              <a:gd name="T21" fmla="*/ 44136 h 74"/>
              <a:gd name="T22" fmla="*/ 56597 w 86"/>
              <a:gd name="T23" fmla="*/ 11770 h 74"/>
              <a:gd name="T24" fmla="*/ 50478 w 86"/>
              <a:gd name="T25" fmla="*/ 7356 h 74"/>
              <a:gd name="T26" fmla="*/ 24474 w 86"/>
              <a:gd name="T27" fmla="*/ 7356 h 74"/>
              <a:gd name="T28" fmla="*/ 16826 w 86"/>
              <a:gd name="T29" fmla="*/ 8827 h 74"/>
              <a:gd name="T30" fmla="*/ 13767 w 86"/>
              <a:gd name="T31" fmla="*/ 14712 h 74"/>
              <a:gd name="T32" fmla="*/ 7648 w 86"/>
              <a:gd name="T33" fmla="*/ 45607 h 74"/>
              <a:gd name="T34" fmla="*/ 131550 w 86"/>
              <a:gd name="T35" fmla="*/ 108869 h 74"/>
              <a:gd name="T36" fmla="*/ 32123 w 86"/>
              <a:gd name="T37" fmla="*/ 29424 h 74"/>
              <a:gd name="T38" fmla="*/ 39771 w 86"/>
              <a:gd name="T39" fmla="*/ 29424 h 74"/>
              <a:gd name="T40" fmla="*/ 29063 w 86"/>
              <a:gd name="T41" fmla="*/ 44136 h 74"/>
              <a:gd name="T42" fmla="*/ 21415 w 86"/>
              <a:gd name="T43" fmla="*/ 73560 h 74"/>
              <a:gd name="T44" fmla="*/ 50478 w 86"/>
              <a:gd name="T45" fmla="*/ 73560 h 74"/>
              <a:gd name="T46" fmla="*/ 111665 w 86"/>
              <a:gd name="T47" fmla="*/ 14712 h 74"/>
              <a:gd name="T48" fmla="*/ 73423 w 86"/>
              <a:gd name="T49" fmla="*/ 94157 h 74"/>
              <a:gd name="T50" fmla="*/ 68834 w 86"/>
              <a:gd name="T51" fmla="*/ 92686 h 74"/>
              <a:gd name="T52" fmla="*/ 65775 w 86"/>
              <a:gd name="T53" fmla="*/ 86801 h 74"/>
              <a:gd name="T54" fmla="*/ 70364 w 86"/>
              <a:gd name="T55" fmla="*/ 80916 h 74"/>
              <a:gd name="T56" fmla="*/ 78012 w 86"/>
              <a:gd name="T57" fmla="*/ 80916 h 74"/>
              <a:gd name="T58" fmla="*/ 81072 w 86"/>
              <a:gd name="T59" fmla="*/ 86801 h 74"/>
              <a:gd name="T60" fmla="*/ 79542 w 86"/>
              <a:gd name="T61" fmla="*/ 92686 h 74"/>
              <a:gd name="T62" fmla="*/ 73423 w 86"/>
              <a:gd name="T63" fmla="*/ 94157 h 74"/>
              <a:gd name="T64" fmla="*/ 70364 w 86"/>
              <a:gd name="T65" fmla="*/ 73560 h 74"/>
              <a:gd name="T66" fmla="*/ 65775 w 86"/>
              <a:gd name="T67" fmla="*/ 66204 h 74"/>
              <a:gd name="T68" fmla="*/ 68834 w 86"/>
              <a:gd name="T69" fmla="*/ 60319 h 74"/>
              <a:gd name="T70" fmla="*/ 73423 w 86"/>
              <a:gd name="T71" fmla="*/ 58848 h 74"/>
              <a:gd name="T72" fmla="*/ 81072 w 86"/>
              <a:gd name="T73" fmla="*/ 61791 h 74"/>
              <a:gd name="T74" fmla="*/ 81072 w 86"/>
              <a:gd name="T75" fmla="*/ 69147 h 74"/>
              <a:gd name="T76" fmla="*/ 73423 w 86"/>
              <a:gd name="T77" fmla="*/ 73560 h 74"/>
              <a:gd name="T78" fmla="*/ 96368 w 86"/>
              <a:gd name="T79" fmla="*/ 94157 h 74"/>
              <a:gd name="T80" fmla="*/ 88720 w 86"/>
              <a:gd name="T81" fmla="*/ 91215 h 74"/>
              <a:gd name="T82" fmla="*/ 88720 w 86"/>
              <a:gd name="T83" fmla="*/ 83859 h 74"/>
              <a:gd name="T84" fmla="*/ 96368 w 86"/>
              <a:gd name="T85" fmla="*/ 80916 h 74"/>
              <a:gd name="T86" fmla="*/ 102487 w 86"/>
              <a:gd name="T87" fmla="*/ 82387 h 74"/>
              <a:gd name="T88" fmla="*/ 104016 w 86"/>
              <a:gd name="T89" fmla="*/ 86801 h 74"/>
              <a:gd name="T90" fmla="*/ 99427 w 86"/>
              <a:gd name="T91" fmla="*/ 94157 h 74"/>
              <a:gd name="T92" fmla="*/ 96368 w 86"/>
              <a:gd name="T93" fmla="*/ 73560 h 74"/>
              <a:gd name="T94" fmla="*/ 90249 w 86"/>
              <a:gd name="T95" fmla="*/ 70618 h 74"/>
              <a:gd name="T96" fmla="*/ 88720 w 86"/>
              <a:gd name="T97" fmla="*/ 66204 h 74"/>
              <a:gd name="T98" fmla="*/ 93309 w 86"/>
              <a:gd name="T99" fmla="*/ 58848 h 74"/>
              <a:gd name="T100" fmla="*/ 99427 w 86"/>
              <a:gd name="T101" fmla="*/ 58848 h 74"/>
              <a:gd name="T102" fmla="*/ 104016 w 86"/>
              <a:gd name="T103" fmla="*/ 66204 h 74"/>
              <a:gd name="T104" fmla="*/ 102487 w 86"/>
              <a:gd name="T105" fmla="*/ 70618 h 74"/>
              <a:gd name="T106" fmla="*/ 96368 w 86"/>
              <a:gd name="T107" fmla="*/ 73560 h 7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86" h="74">
                <a:moveTo>
                  <a:pt x="83" y="35"/>
                </a:moveTo>
                <a:lnTo>
                  <a:pt x="83" y="35"/>
                </a:lnTo>
                <a:lnTo>
                  <a:pt x="81" y="31"/>
                </a:lnTo>
                <a:lnTo>
                  <a:pt x="78" y="30"/>
                </a:lnTo>
                <a:lnTo>
                  <a:pt x="68" y="30"/>
                </a:lnTo>
                <a:lnTo>
                  <a:pt x="68" y="25"/>
                </a:lnTo>
                <a:lnTo>
                  <a:pt x="78" y="25"/>
                </a:lnTo>
                <a:lnTo>
                  <a:pt x="80" y="25"/>
                </a:lnTo>
                <a:lnTo>
                  <a:pt x="81" y="24"/>
                </a:lnTo>
                <a:lnTo>
                  <a:pt x="83" y="22"/>
                </a:lnTo>
                <a:lnTo>
                  <a:pt x="83" y="20"/>
                </a:lnTo>
                <a:lnTo>
                  <a:pt x="83" y="5"/>
                </a:lnTo>
                <a:lnTo>
                  <a:pt x="83" y="3"/>
                </a:lnTo>
                <a:lnTo>
                  <a:pt x="81" y="2"/>
                </a:lnTo>
                <a:lnTo>
                  <a:pt x="80" y="0"/>
                </a:lnTo>
                <a:lnTo>
                  <a:pt x="78" y="0"/>
                </a:lnTo>
                <a:lnTo>
                  <a:pt x="48" y="0"/>
                </a:lnTo>
                <a:lnTo>
                  <a:pt x="46" y="0"/>
                </a:lnTo>
                <a:lnTo>
                  <a:pt x="45" y="2"/>
                </a:lnTo>
                <a:lnTo>
                  <a:pt x="43" y="3"/>
                </a:lnTo>
                <a:lnTo>
                  <a:pt x="43" y="5"/>
                </a:lnTo>
                <a:lnTo>
                  <a:pt x="43" y="20"/>
                </a:lnTo>
                <a:lnTo>
                  <a:pt x="43" y="22"/>
                </a:lnTo>
                <a:lnTo>
                  <a:pt x="45" y="24"/>
                </a:lnTo>
                <a:lnTo>
                  <a:pt x="46" y="25"/>
                </a:lnTo>
                <a:lnTo>
                  <a:pt x="48" y="25"/>
                </a:lnTo>
                <a:lnTo>
                  <a:pt x="58" y="25"/>
                </a:lnTo>
                <a:lnTo>
                  <a:pt x="58" y="30"/>
                </a:lnTo>
                <a:lnTo>
                  <a:pt x="38" y="30"/>
                </a:lnTo>
                <a:lnTo>
                  <a:pt x="38" y="10"/>
                </a:lnTo>
                <a:lnTo>
                  <a:pt x="37" y="8"/>
                </a:lnTo>
                <a:lnTo>
                  <a:pt x="36" y="6"/>
                </a:lnTo>
                <a:lnTo>
                  <a:pt x="33" y="5"/>
                </a:lnTo>
                <a:lnTo>
                  <a:pt x="31" y="5"/>
                </a:lnTo>
                <a:lnTo>
                  <a:pt x="24" y="10"/>
                </a:lnTo>
                <a:lnTo>
                  <a:pt x="16" y="5"/>
                </a:lnTo>
                <a:lnTo>
                  <a:pt x="14" y="5"/>
                </a:lnTo>
                <a:lnTo>
                  <a:pt x="11" y="6"/>
                </a:lnTo>
                <a:lnTo>
                  <a:pt x="10" y="8"/>
                </a:lnTo>
                <a:lnTo>
                  <a:pt x="9" y="10"/>
                </a:lnTo>
                <a:lnTo>
                  <a:pt x="9" y="30"/>
                </a:lnTo>
                <a:lnTo>
                  <a:pt x="5" y="31"/>
                </a:lnTo>
                <a:lnTo>
                  <a:pt x="4" y="35"/>
                </a:lnTo>
                <a:lnTo>
                  <a:pt x="0" y="74"/>
                </a:lnTo>
                <a:lnTo>
                  <a:pt x="86" y="74"/>
                </a:lnTo>
                <a:lnTo>
                  <a:pt x="83" y="35"/>
                </a:lnTo>
                <a:close/>
                <a:moveTo>
                  <a:pt x="19" y="18"/>
                </a:moveTo>
                <a:lnTo>
                  <a:pt x="21" y="20"/>
                </a:lnTo>
                <a:lnTo>
                  <a:pt x="24" y="20"/>
                </a:lnTo>
                <a:lnTo>
                  <a:pt x="26" y="20"/>
                </a:lnTo>
                <a:lnTo>
                  <a:pt x="28" y="18"/>
                </a:lnTo>
                <a:lnTo>
                  <a:pt x="28" y="30"/>
                </a:lnTo>
                <a:lnTo>
                  <a:pt x="19" y="30"/>
                </a:lnTo>
                <a:lnTo>
                  <a:pt x="19" y="18"/>
                </a:lnTo>
                <a:close/>
                <a:moveTo>
                  <a:pt x="33" y="50"/>
                </a:moveTo>
                <a:lnTo>
                  <a:pt x="14" y="50"/>
                </a:lnTo>
                <a:lnTo>
                  <a:pt x="14" y="40"/>
                </a:lnTo>
                <a:lnTo>
                  <a:pt x="33" y="40"/>
                </a:lnTo>
                <a:lnTo>
                  <a:pt x="33" y="50"/>
                </a:lnTo>
                <a:close/>
                <a:moveTo>
                  <a:pt x="53" y="15"/>
                </a:moveTo>
                <a:lnTo>
                  <a:pt x="53" y="10"/>
                </a:lnTo>
                <a:lnTo>
                  <a:pt x="73" y="10"/>
                </a:lnTo>
                <a:lnTo>
                  <a:pt x="73" y="15"/>
                </a:lnTo>
                <a:lnTo>
                  <a:pt x="53" y="15"/>
                </a:lnTo>
                <a:close/>
                <a:moveTo>
                  <a:pt x="48" y="64"/>
                </a:moveTo>
                <a:lnTo>
                  <a:pt x="48" y="64"/>
                </a:lnTo>
                <a:lnTo>
                  <a:pt x="46" y="64"/>
                </a:lnTo>
                <a:lnTo>
                  <a:pt x="45" y="63"/>
                </a:lnTo>
                <a:lnTo>
                  <a:pt x="43" y="62"/>
                </a:lnTo>
                <a:lnTo>
                  <a:pt x="43" y="59"/>
                </a:lnTo>
                <a:lnTo>
                  <a:pt x="43" y="57"/>
                </a:lnTo>
                <a:lnTo>
                  <a:pt x="45" y="56"/>
                </a:lnTo>
                <a:lnTo>
                  <a:pt x="46" y="55"/>
                </a:lnTo>
                <a:lnTo>
                  <a:pt x="48" y="55"/>
                </a:lnTo>
                <a:lnTo>
                  <a:pt x="51" y="55"/>
                </a:lnTo>
                <a:lnTo>
                  <a:pt x="52" y="56"/>
                </a:lnTo>
                <a:lnTo>
                  <a:pt x="53" y="57"/>
                </a:lnTo>
                <a:lnTo>
                  <a:pt x="53" y="59"/>
                </a:lnTo>
                <a:lnTo>
                  <a:pt x="53" y="62"/>
                </a:lnTo>
                <a:lnTo>
                  <a:pt x="52" y="63"/>
                </a:lnTo>
                <a:lnTo>
                  <a:pt x="51" y="64"/>
                </a:lnTo>
                <a:lnTo>
                  <a:pt x="48" y="64"/>
                </a:lnTo>
                <a:close/>
                <a:moveTo>
                  <a:pt x="48" y="50"/>
                </a:moveTo>
                <a:lnTo>
                  <a:pt x="48" y="50"/>
                </a:lnTo>
                <a:lnTo>
                  <a:pt x="46" y="50"/>
                </a:lnTo>
                <a:lnTo>
                  <a:pt x="45" y="48"/>
                </a:lnTo>
                <a:lnTo>
                  <a:pt x="43" y="47"/>
                </a:lnTo>
                <a:lnTo>
                  <a:pt x="43" y="45"/>
                </a:lnTo>
                <a:lnTo>
                  <a:pt x="43" y="42"/>
                </a:lnTo>
                <a:lnTo>
                  <a:pt x="45" y="41"/>
                </a:lnTo>
                <a:lnTo>
                  <a:pt x="46" y="40"/>
                </a:lnTo>
                <a:lnTo>
                  <a:pt x="48" y="40"/>
                </a:lnTo>
                <a:lnTo>
                  <a:pt x="51" y="40"/>
                </a:lnTo>
                <a:lnTo>
                  <a:pt x="52" y="41"/>
                </a:lnTo>
                <a:lnTo>
                  <a:pt x="53" y="42"/>
                </a:lnTo>
                <a:lnTo>
                  <a:pt x="53" y="45"/>
                </a:lnTo>
                <a:lnTo>
                  <a:pt x="53" y="47"/>
                </a:lnTo>
                <a:lnTo>
                  <a:pt x="52" y="48"/>
                </a:lnTo>
                <a:lnTo>
                  <a:pt x="51" y="50"/>
                </a:lnTo>
                <a:lnTo>
                  <a:pt x="48" y="50"/>
                </a:lnTo>
                <a:close/>
                <a:moveTo>
                  <a:pt x="63" y="64"/>
                </a:moveTo>
                <a:lnTo>
                  <a:pt x="63" y="64"/>
                </a:lnTo>
                <a:lnTo>
                  <a:pt x="61" y="64"/>
                </a:lnTo>
                <a:lnTo>
                  <a:pt x="59" y="63"/>
                </a:lnTo>
                <a:lnTo>
                  <a:pt x="58" y="62"/>
                </a:lnTo>
                <a:lnTo>
                  <a:pt x="58" y="59"/>
                </a:lnTo>
                <a:lnTo>
                  <a:pt x="58" y="57"/>
                </a:lnTo>
                <a:lnTo>
                  <a:pt x="59" y="56"/>
                </a:lnTo>
                <a:lnTo>
                  <a:pt x="61" y="55"/>
                </a:lnTo>
                <a:lnTo>
                  <a:pt x="63" y="55"/>
                </a:lnTo>
                <a:lnTo>
                  <a:pt x="65" y="55"/>
                </a:lnTo>
                <a:lnTo>
                  <a:pt x="67" y="56"/>
                </a:lnTo>
                <a:lnTo>
                  <a:pt x="68" y="57"/>
                </a:lnTo>
                <a:lnTo>
                  <a:pt x="68" y="59"/>
                </a:lnTo>
                <a:lnTo>
                  <a:pt x="68" y="62"/>
                </a:lnTo>
                <a:lnTo>
                  <a:pt x="67" y="63"/>
                </a:lnTo>
                <a:lnTo>
                  <a:pt x="65" y="64"/>
                </a:lnTo>
                <a:lnTo>
                  <a:pt x="63" y="64"/>
                </a:lnTo>
                <a:close/>
                <a:moveTo>
                  <a:pt x="63" y="50"/>
                </a:moveTo>
                <a:lnTo>
                  <a:pt x="63" y="50"/>
                </a:lnTo>
                <a:lnTo>
                  <a:pt x="61" y="50"/>
                </a:lnTo>
                <a:lnTo>
                  <a:pt x="59" y="48"/>
                </a:lnTo>
                <a:lnTo>
                  <a:pt x="58" y="47"/>
                </a:lnTo>
                <a:lnTo>
                  <a:pt x="58" y="45"/>
                </a:lnTo>
                <a:lnTo>
                  <a:pt x="58" y="42"/>
                </a:lnTo>
                <a:lnTo>
                  <a:pt x="59" y="41"/>
                </a:lnTo>
                <a:lnTo>
                  <a:pt x="61" y="40"/>
                </a:lnTo>
                <a:lnTo>
                  <a:pt x="63" y="40"/>
                </a:lnTo>
                <a:lnTo>
                  <a:pt x="65" y="40"/>
                </a:lnTo>
                <a:lnTo>
                  <a:pt x="67" y="41"/>
                </a:lnTo>
                <a:lnTo>
                  <a:pt x="68" y="42"/>
                </a:lnTo>
                <a:lnTo>
                  <a:pt x="68" y="45"/>
                </a:lnTo>
                <a:lnTo>
                  <a:pt x="68" y="47"/>
                </a:lnTo>
                <a:lnTo>
                  <a:pt x="67" y="48"/>
                </a:lnTo>
                <a:lnTo>
                  <a:pt x="65" y="50"/>
                </a:lnTo>
                <a:lnTo>
                  <a:pt x="63" y="5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17" name="Freeform 402">
            <a:extLst>
              <a:ext uri="{FF2B5EF4-FFF2-40B4-BE49-F238E27FC236}">
                <a16:creationId xmlns:a16="http://schemas.microsoft.com/office/drawing/2014/main" id="{364A4BAC-0F29-4EE9-9B81-01D9847C03A8}"/>
              </a:ext>
            </a:extLst>
          </p:cNvPr>
          <p:cNvSpPr>
            <a:spLocks/>
          </p:cNvSpPr>
          <p:nvPr/>
        </p:nvSpPr>
        <p:spPr bwMode="auto">
          <a:xfrm>
            <a:off x="7653867" y="2815167"/>
            <a:ext cx="198967" cy="46567"/>
          </a:xfrm>
          <a:custGeom>
            <a:avLst/>
            <a:gdLst>
              <a:gd name="T0" fmla="*/ 142136 w 99"/>
              <a:gd name="T1" fmla="*/ 0 h 25"/>
              <a:gd name="T2" fmla="*/ 7560 w 99"/>
              <a:gd name="T3" fmla="*/ 0 h 25"/>
              <a:gd name="T4" fmla="*/ 7560 w 99"/>
              <a:gd name="T5" fmla="*/ 0 h 25"/>
              <a:gd name="T6" fmla="*/ 3024 w 99"/>
              <a:gd name="T7" fmla="*/ 0 h 25"/>
              <a:gd name="T8" fmla="*/ 1512 w 99"/>
              <a:gd name="T9" fmla="*/ 1452 h 25"/>
              <a:gd name="T10" fmla="*/ 0 w 99"/>
              <a:gd name="T11" fmla="*/ 4355 h 25"/>
              <a:gd name="T12" fmla="*/ 0 w 99"/>
              <a:gd name="T13" fmla="*/ 7258 h 25"/>
              <a:gd name="T14" fmla="*/ 0 w 99"/>
              <a:gd name="T15" fmla="*/ 29032 h 25"/>
              <a:gd name="T16" fmla="*/ 0 w 99"/>
              <a:gd name="T17" fmla="*/ 29032 h 25"/>
              <a:gd name="T18" fmla="*/ 0 w 99"/>
              <a:gd name="T19" fmla="*/ 31935 h 25"/>
              <a:gd name="T20" fmla="*/ 1512 w 99"/>
              <a:gd name="T21" fmla="*/ 34838 h 25"/>
              <a:gd name="T22" fmla="*/ 3024 w 99"/>
              <a:gd name="T23" fmla="*/ 36290 h 25"/>
              <a:gd name="T24" fmla="*/ 7560 w 99"/>
              <a:gd name="T25" fmla="*/ 36290 h 25"/>
              <a:gd name="T26" fmla="*/ 142136 w 99"/>
              <a:gd name="T27" fmla="*/ 36290 h 25"/>
              <a:gd name="T28" fmla="*/ 142136 w 99"/>
              <a:gd name="T29" fmla="*/ 36290 h 25"/>
              <a:gd name="T30" fmla="*/ 145160 w 99"/>
              <a:gd name="T31" fmla="*/ 36290 h 25"/>
              <a:gd name="T32" fmla="*/ 146672 w 99"/>
              <a:gd name="T33" fmla="*/ 34838 h 25"/>
              <a:gd name="T34" fmla="*/ 149696 w 99"/>
              <a:gd name="T35" fmla="*/ 31935 h 25"/>
              <a:gd name="T36" fmla="*/ 149696 w 99"/>
              <a:gd name="T37" fmla="*/ 29032 h 25"/>
              <a:gd name="T38" fmla="*/ 149696 w 99"/>
              <a:gd name="T39" fmla="*/ 7258 h 25"/>
              <a:gd name="T40" fmla="*/ 149696 w 99"/>
              <a:gd name="T41" fmla="*/ 7258 h 25"/>
              <a:gd name="T42" fmla="*/ 149696 w 99"/>
              <a:gd name="T43" fmla="*/ 4355 h 25"/>
              <a:gd name="T44" fmla="*/ 146672 w 99"/>
              <a:gd name="T45" fmla="*/ 1452 h 25"/>
              <a:gd name="T46" fmla="*/ 145160 w 99"/>
              <a:gd name="T47" fmla="*/ 0 h 25"/>
              <a:gd name="T48" fmla="*/ 142136 w 99"/>
              <a:gd name="T49" fmla="*/ 0 h 25"/>
              <a:gd name="T50" fmla="*/ 142136 w 99"/>
              <a:gd name="T51" fmla="*/ 0 h 2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99" h="25">
                <a:moveTo>
                  <a:pt x="94" y="0"/>
                </a:moveTo>
                <a:lnTo>
                  <a:pt x="5" y="0"/>
                </a:lnTo>
                <a:lnTo>
                  <a:pt x="2" y="0"/>
                </a:lnTo>
                <a:lnTo>
                  <a:pt x="1" y="1"/>
                </a:lnTo>
                <a:lnTo>
                  <a:pt x="0" y="3"/>
                </a:lnTo>
                <a:lnTo>
                  <a:pt x="0" y="5"/>
                </a:lnTo>
                <a:lnTo>
                  <a:pt x="0" y="20"/>
                </a:lnTo>
                <a:lnTo>
                  <a:pt x="0" y="22"/>
                </a:lnTo>
                <a:lnTo>
                  <a:pt x="1" y="24"/>
                </a:lnTo>
                <a:lnTo>
                  <a:pt x="2" y="25"/>
                </a:lnTo>
                <a:lnTo>
                  <a:pt x="5" y="25"/>
                </a:lnTo>
                <a:lnTo>
                  <a:pt x="94" y="25"/>
                </a:lnTo>
                <a:lnTo>
                  <a:pt x="96" y="25"/>
                </a:lnTo>
                <a:lnTo>
                  <a:pt x="97" y="24"/>
                </a:lnTo>
                <a:lnTo>
                  <a:pt x="99" y="22"/>
                </a:lnTo>
                <a:lnTo>
                  <a:pt x="99" y="20"/>
                </a:lnTo>
                <a:lnTo>
                  <a:pt x="99" y="5"/>
                </a:lnTo>
                <a:lnTo>
                  <a:pt x="99" y="3"/>
                </a:lnTo>
                <a:lnTo>
                  <a:pt x="97" y="1"/>
                </a:lnTo>
                <a:lnTo>
                  <a:pt x="96" y="0"/>
                </a:lnTo>
                <a:lnTo>
                  <a:pt x="94"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18" name="Freeform 403">
            <a:extLst>
              <a:ext uri="{FF2B5EF4-FFF2-40B4-BE49-F238E27FC236}">
                <a16:creationId xmlns:a16="http://schemas.microsoft.com/office/drawing/2014/main" id="{0276F9D7-E000-4177-A1C3-09DC5FE9817C}"/>
              </a:ext>
            </a:extLst>
          </p:cNvPr>
          <p:cNvSpPr>
            <a:spLocks/>
          </p:cNvSpPr>
          <p:nvPr/>
        </p:nvSpPr>
        <p:spPr bwMode="auto">
          <a:xfrm>
            <a:off x="9702801" y="2796118"/>
            <a:ext cx="80433" cy="78316"/>
          </a:xfrm>
          <a:custGeom>
            <a:avLst/>
            <a:gdLst>
              <a:gd name="T0" fmla="*/ 36857 w 40"/>
              <a:gd name="T1" fmla="*/ 22114 h 40"/>
              <a:gd name="T2" fmla="*/ 36857 w 40"/>
              <a:gd name="T3" fmla="*/ 0 h 40"/>
              <a:gd name="T4" fmla="*/ 22114 w 40"/>
              <a:gd name="T5" fmla="*/ 0 h 40"/>
              <a:gd name="T6" fmla="*/ 22114 w 40"/>
              <a:gd name="T7" fmla="*/ 22114 h 40"/>
              <a:gd name="T8" fmla="*/ 0 w 40"/>
              <a:gd name="T9" fmla="*/ 22114 h 40"/>
              <a:gd name="T10" fmla="*/ 0 w 40"/>
              <a:gd name="T11" fmla="*/ 36857 h 40"/>
              <a:gd name="T12" fmla="*/ 22114 w 40"/>
              <a:gd name="T13" fmla="*/ 36857 h 40"/>
              <a:gd name="T14" fmla="*/ 22114 w 40"/>
              <a:gd name="T15" fmla="*/ 58971 h 40"/>
              <a:gd name="T16" fmla="*/ 36857 w 40"/>
              <a:gd name="T17" fmla="*/ 58971 h 40"/>
              <a:gd name="T18" fmla="*/ 36857 w 40"/>
              <a:gd name="T19" fmla="*/ 36857 h 40"/>
              <a:gd name="T20" fmla="*/ 58971 w 40"/>
              <a:gd name="T21" fmla="*/ 36857 h 40"/>
              <a:gd name="T22" fmla="*/ 58971 w 40"/>
              <a:gd name="T23" fmla="*/ 22114 h 40"/>
              <a:gd name="T24" fmla="*/ 36857 w 40"/>
              <a:gd name="T25" fmla="*/ 22114 h 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 h="40">
                <a:moveTo>
                  <a:pt x="25" y="15"/>
                </a:moveTo>
                <a:lnTo>
                  <a:pt x="25" y="0"/>
                </a:lnTo>
                <a:lnTo>
                  <a:pt x="15" y="0"/>
                </a:lnTo>
                <a:lnTo>
                  <a:pt x="15" y="15"/>
                </a:lnTo>
                <a:lnTo>
                  <a:pt x="0" y="15"/>
                </a:lnTo>
                <a:lnTo>
                  <a:pt x="0" y="25"/>
                </a:lnTo>
                <a:lnTo>
                  <a:pt x="15" y="25"/>
                </a:lnTo>
                <a:lnTo>
                  <a:pt x="15" y="40"/>
                </a:lnTo>
                <a:lnTo>
                  <a:pt x="25" y="40"/>
                </a:lnTo>
                <a:lnTo>
                  <a:pt x="25" y="25"/>
                </a:lnTo>
                <a:lnTo>
                  <a:pt x="40" y="25"/>
                </a:lnTo>
                <a:lnTo>
                  <a:pt x="40" y="15"/>
                </a:lnTo>
                <a:lnTo>
                  <a:pt x="25" y="1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19" name="Freeform 404">
            <a:extLst>
              <a:ext uri="{FF2B5EF4-FFF2-40B4-BE49-F238E27FC236}">
                <a16:creationId xmlns:a16="http://schemas.microsoft.com/office/drawing/2014/main" id="{1A3E38F5-6F31-493C-BC73-D3674B87DF53}"/>
              </a:ext>
            </a:extLst>
          </p:cNvPr>
          <p:cNvSpPr>
            <a:spLocks/>
          </p:cNvSpPr>
          <p:nvPr/>
        </p:nvSpPr>
        <p:spPr bwMode="auto">
          <a:xfrm>
            <a:off x="9546167" y="2639484"/>
            <a:ext cx="198967" cy="84667"/>
          </a:xfrm>
          <a:custGeom>
            <a:avLst/>
            <a:gdLst>
              <a:gd name="T0" fmla="*/ 149696 w 99"/>
              <a:gd name="T1" fmla="*/ 63506 h 42"/>
              <a:gd name="T2" fmla="*/ 149696 w 99"/>
              <a:gd name="T3" fmla="*/ 48386 h 42"/>
              <a:gd name="T4" fmla="*/ 123991 w 99"/>
              <a:gd name="T5" fmla="*/ 48386 h 42"/>
              <a:gd name="T6" fmla="*/ 95261 w 99"/>
              <a:gd name="T7" fmla="*/ 0 h 42"/>
              <a:gd name="T8" fmla="*/ 84677 w 99"/>
              <a:gd name="T9" fmla="*/ 7560 h 42"/>
              <a:gd name="T10" fmla="*/ 107358 w 99"/>
              <a:gd name="T11" fmla="*/ 48386 h 42"/>
              <a:gd name="T12" fmla="*/ 43850 w 99"/>
              <a:gd name="T13" fmla="*/ 48386 h 42"/>
              <a:gd name="T14" fmla="*/ 65019 w 99"/>
              <a:gd name="T15" fmla="*/ 7560 h 42"/>
              <a:gd name="T16" fmla="*/ 54435 w 99"/>
              <a:gd name="T17" fmla="*/ 0 h 42"/>
              <a:gd name="T18" fmla="*/ 25705 w 99"/>
              <a:gd name="T19" fmla="*/ 48386 h 42"/>
              <a:gd name="T20" fmla="*/ 0 w 99"/>
              <a:gd name="T21" fmla="*/ 48386 h 42"/>
              <a:gd name="T22" fmla="*/ 0 w 99"/>
              <a:gd name="T23" fmla="*/ 63506 h 42"/>
              <a:gd name="T24" fmla="*/ 149696 w 99"/>
              <a:gd name="T25" fmla="*/ 63506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9" h="42">
                <a:moveTo>
                  <a:pt x="99" y="42"/>
                </a:moveTo>
                <a:lnTo>
                  <a:pt x="99" y="32"/>
                </a:lnTo>
                <a:lnTo>
                  <a:pt x="82" y="32"/>
                </a:lnTo>
                <a:lnTo>
                  <a:pt x="63" y="0"/>
                </a:lnTo>
                <a:lnTo>
                  <a:pt x="56" y="5"/>
                </a:lnTo>
                <a:lnTo>
                  <a:pt x="71" y="32"/>
                </a:lnTo>
                <a:lnTo>
                  <a:pt x="29" y="32"/>
                </a:lnTo>
                <a:lnTo>
                  <a:pt x="43" y="5"/>
                </a:lnTo>
                <a:lnTo>
                  <a:pt x="36" y="0"/>
                </a:lnTo>
                <a:lnTo>
                  <a:pt x="17" y="32"/>
                </a:lnTo>
                <a:lnTo>
                  <a:pt x="0" y="32"/>
                </a:lnTo>
                <a:lnTo>
                  <a:pt x="0" y="42"/>
                </a:lnTo>
                <a:lnTo>
                  <a:pt x="99" y="4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20" name="Freeform 405">
            <a:extLst>
              <a:ext uri="{FF2B5EF4-FFF2-40B4-BE49-F238E27FC236}">
                <a16:creationId xmlns:a16="http://schemas.microsoft.com/office/drawing/2014/main" id="{03719FE5-0BF2-46E9-ACE3-B7CF615E0A9A}"/>
              </a:ext>
            </a:extLst>
          </p:cNvPr>
          <p:cNvSpPr>
            <a:spLocks/>
          </p:cNvSpPr>
          <p:nvPr/>
        </p:nvSpPr>
        <p:spPr bwMode="auto">
          <a:xfrm>
            <a:off x="9558867" y="2734734"/>
            <a:ext cx="169333" cy="80433"/>
          </a:xfrm>
          <a:custGeom>
            <a:avLst/>
            <a:gdLst>
              <a:gd name="T0" fmla="*/ 127014 w 83"/>
              <a:gd name="T1" fmla="*/ 0 h 39"/>
              <a:gd name="T2" fmla="*/ 0 w 83"/>
              <a:gd name="T3" fmla="*/ 0 h 39"/>
              <a:gd name="T4" fmla="*/ 10712 w 83"/>
              <a:gd name="T5" fmla="*/ 52923 h 39"/>
              <a:gd name="T6" fmla="*/ 10712 w 83"/>
              <a:gd name="T7" fmla="*/ 52923 h 39"/>
              <a:gd name="T8" fmla="*/ 12242 w 83"/>
              <a:gd name="T9" fmla="*/ 57459 h 39"/>
              <a:gd name="T10" fmla="*/ 18363 w 83"/>
              <a:gd name="T11" fmla="*/ 58971 h 39"/>
              <a:gd name="T12" fmla="*/ 96408 w 83"/>
              <a:gd name="T13" fmla="*/ 58971 h 39"/>
              <a:gd name="T14" fmla="*/ 96408 w 83"/>
              <a:gd name="T15" fmla="*/ 58971 h 39"/>
              <a:gd name="T16" fmla="*/ 99469 w 83"/>
              <a:gd name="T17" fmla="*/ 51411 h 39"/>
              <a:gd name="T18" fmla="*/ 105590 w 83"/>
              <a:gd name="T19" fmla="*/ 43850 h 39"/>
              <a:gd name="T20" fmla="*/ 113241 w 83"/>
              <a:gd name="T21" fmla="*/ 36290 h 39"/>
              <a:gd name="T22" fmla="*/ 120893 w 83"/>
              <a:gd name="T23" fmla="*/ 33266 h 39"/>
              <a:gd name="T24" fmla="*/ 127014 w 83"/>
              <a:gd name="T25" fmla="*/ 0 h 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39">
                <a:moveTo>
                  <a:pt x="83" y="0"/>
                </a:moveTo>
                <a:lnTo>
                  <a:pt x="0" y="0"/>
                </a:lnTo>
                <a:lnTo>
                  <a:pt x="7" y="35"/>
                </a:lnTo>
                <a:lnTo>
                  <a:pt x="8" y="38"/>
                </a:lnTo>
                <a:lnTo>
                  <a:pt x="12" y="39"/>
                </a:lnTo>
                <a:lnTo>
                  <a:pt x="63" y="39"/>
                </a:lnTo>
                <a:lnTo>
                  <a:pt x="65" y="34"/>
                </a:lnTo>
                <a:lnTo>
                  <a:pt x="69" y="29"/>
                </a:lnTo>
                <a:lnTo>
                  <a:pt x="74" y="24"/>
                </a:lnTo>
                <a:lnTo>
                  <a:pt x="79" y="22"/>
                </a:lnTo>
                <a:lnTo>
                  <a:pt x="83"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21" name="Freeform 406">
            <a:extLst>
              <a:ext uri="{FF2B5EF4-FFF2-40B4-BE49-F238E27FC236}">
                <a16:creationId xmlns:a16="http://schemas.microsoft.com/office/drawing/2014/main" id="{6C0BAD0D-D975-46B5-A96B-E2C74543BB8D}"/>
              </a:ext>
            </a:extLst>
          </p:cNvPr>
          <p:cNvSpPr>
            <a:spLocks/>
          </p:cNvSpPr>
          <p:nvPr/>
        </p:nvSpPr>
        <p:spPr bwMode="auto">
          <a:xfrm>
            <a:off x="10024534" y="2639484"/>
            <a:ext cx="198967" cy="84667"/>
          </a:xfrm>
          <a:custGeom>
            <a:avLst/>
            <a:gdLst>
              <a:gd name="T0" fmla="*/ 149696 w 99"/>
              <a:gd name="T1" fmla="*/ 63506 h 42"/>
              <a:gd name="T2" fmla="*/ 149696 w 99"/>
              <a:gd name="T3" fmla="*/ 48386 h 42"/>
              <a:gd name="T4" fmla="*/ 122479 w 99"/>
              <a:gd name="T5" fmla="*/ 48386 h 42"/>
              <a:gd name="T6" fmla="*/ 95261 w 99"/>
              <a:gd name="T7" fmla="*/ 0 h 42"/>
              <a:gd name="T8" fmla="*/ 84677 w 99"/>
              <a:gd name="T9" fmla="*/ 7560 h 42"/>
              <a:gd name="T10" fmla="*/ 105846 w 99"/>
              <a:gd name="T11" fmla="*/ 48386 h 42"/>
              <a:gd name="T12" fmla="*/ 42338 w 99"/>
              <a:gd name="T13" fmla="*/ 48386 h 42"/>
              <a:gd name="T14" fmla="*/ 65019 w 99"/>
              <a:gd name="T15" fmla="*/ 7560 h 42"/>
              <a:gd name="T16" fmla="*/ 54435 w 99"/>
              <a:gd name="T17" fmla="*/ 0 h 42"/>
              <a:gd name="T18" fmla="*/ 25705 w 99"/>
              <a:gd name="T19" fmla="*/ 48386 h 42"/>
              <a:gd name="T20" fmla="*/ 0 w 99"/>
              <a:gd name="T21" fmla="*/ 48386 h 42"/>
              <a:gd name="T22" fmla="*/ 0 w 99"/>
              <a:gd name="T23" fmla="*/ 63506 h 42"/>
              <a:gd name="T24" fmla="*/ 149696 w 99"/>
              <a:gd name="T25" fmla="*/ 63506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9" h="42">
                <a:moveTo>
                  <a:pt x="99" y="42"/>
                </a:moveTo>
                <a:lnTo>
                  <a:pt x="99" y="32"/>
                </a:lnTo>
                <a:lnTo>
                  <a:pt x="81" y="32"/>
                </a:lnTo>
                <a:lnTo>
                  <a:pt x="63" y="0"/>
                </a:lnTo>
                <a:lnTo>
                  <a:pt x="56" y="5"/>
                </a:lnTo>
                <a:lnTo>
                  <a:pt x="70" y="32"/>
                </a:lnTo>
                <a:lnTo>
                  <a:pt x="28" y="32"/>
                </a:lnTo>
                <a:lnTo>
                  <a:pt x="43" y="5"/>
                </a:lnTo>
                <a:lnTo>
                  <a:pt x="36" y="0"/>
                </a:lnTo>
                <a:lnTo>
                  <a:pt x="17" y="32"/>
                </a:lnTo>
                <a:lnTo>
                  <a:pt x="0" y="32"/>
                </a:lnTo>
                <a:lnTo>
                  <a:pt x="0" y="42"/>
                </a:lnTo>
                <a:lnTo>
                  <a:pt x="99" y="4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22" name="Freeform 407">
            <a:extLst>
              <a:ext uri="{FF2B5EF4-FFF2-40B4-BE49-F238E27FC236}">
                <a16:creationId xmlns:a16="http://schemas.microsoft.com/office/drawing/2014/main" id="{012EAF80-535C-4F44-99B6-40C94FFAF88D}"/>
              </a:ext>
            </a:extLst>
          </p:cNvPr>
          <p:cNvSpPr>
            <a:spLocks/>
          </p:cNvSpPr>
          <p:nvPr/>
        </p:nvSpPr>
        <p:spPr bwMode="auto">
          <a:xfrm>
            <a:off x="10037234" y="2734734"/>
            <a:ext cx="169333" cy="80433"/>
          </a:xfrm>
          <a:custGeom>
            <a:avLst/>
            <a:gdLst>
              <a:gd name="T0" fmla="*/ 127014 w 84"/>
              <a:gd name="T1" fmla="*/ 0 h 39"/>
              <a:gd name="T2" fmla="*/ 0 w 84"/>
              <a:gd name="T3" fmla="*/ 0 h 39"/>
              <a:gd name="T4" fmla="*/ 12097 w 84"/>
              <a:gd name="T5" fmla="*/ 52923 h 39"/>
              <a:gd name="T6" fmla="*/ 12097 w 84"/>
              <a:gd name="T7" fmla="*/ 52923 h 39"/>
              <a:gd name="T8" fmla="*/ 13609 w 84"/>
              <a:gd name="T9" fmla="*/ 57459 h 39"/>
              <a:gd name="T10" fmla="*/ 19657 w 84"/>
              <a:gd name="T11" fmla="*/ 58971 h 39"/>
              <a:gd name="T12" fmla="*/ 104333 w 84"/>
              <a:gd name="T13" fmla="*/ 58971 h 39"/>
              <a:gd name="T14" fmla="*/ 104333 w 84"/>
              <a:gd name="T15" fmla="*/ 58971 h 39"/>
              <a:gd name="T16" fmla="*/ 110381 w 84"/>
              <a:gd name="T17" fmla="*/ 49899 h 39"/>
              <a:gd name="T18" fmla="*/ 117942 w 84"/>
              <a:gd name="T19" fmla="*/ 42338 h 39"/>
              <a:gd name="T20" fmla="*/ 127014 w 84"/>
              <a:gd name="T21" fmla="*/ 0 h 3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4" h="39">
                <a:moveTo>
                  <a:pt x="84" y="0"/>
                </a:moveTo>
                <a:lnTo>
                  <a:pt x="0" y="0"/>
                </a:lnTo>
                <a:lnTo>
                  <a:pt x="8" y="35"/>
                </a:lnTo>
                <a:lnTo>
                  <a:pt x="9" y="38"/>
                </a:lnTo>
                <a:lnTo>
                  <a:pt x="13" y="39"/>
                </a:lnTo>
                <a:lnTo>
                  <a:pt x="69" y="39"/>
                </a:lnTo>
                <a:lnTo>
                  <a:pt x="73" y="33"/>
                </a:lnTo>
                <a:lnTo>
                  <a:pt x="78" y="28"/>
                </a:lnTo>
                <a:lnTo>
                  <a:pt x="84"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23" name="Rectangle 408">
            <a:extLst>
              <a:ext uri="{FF2B5EF4-FFF2-40B4-BE49-F238E27FC236}">
                <a16:creationId xmlns:a16="http://schemas.microsoft.com/office/drawing/2014/main" id="{EFD21690-2B2D-4E9E-BDB2-CAA34AD6D413}"/>
              </a:ext>
            </a:extLst>
          </p:cNvPr>
          <p:cNvSpPr>
            <a:spLocks noChangeArrowheads="1"/>
          </p:cNvSpPr>
          <p:nvPr/>
        </p:nvSpPr>
        <p:spPr bwMode="auto">
          <a:xfrm>
            <a:off x="10193868" y="2825752"/>
            <a:ext cx="55033" cy="19049"/>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124" name="Freeform 410">
            <a:extLst>
              <a:ext uri="{FF2B5EF4-FFF2-40B4-BE49-F238E27FC236}">
                <a16:creationId xmlns:a16="http://schemas.microsoft.com/office/drawing/2014/main" id="{3AAC9B07-1AC4-4600-B4E0-CAEB13EAEC86}"/>
              </a:ext>
            </a:extLst>
          </p:cNvPr>
          <p:cNvSpPr>
            <a:spLocks/>
          </p:cNvSpPr>
          <p:nvPr/>
        </p:nvSpPr>
        <p:spPr bwMode="auto">
          <a:xfrm>
            <a:off x="10502901" y="2639484"/>
            <a:ext cx="192617" cy="84667"/>
          </a:xfrm>
          <a:custGeom>
            <a:avLst/>
            <a:gdLst>
              <a:gd name="T0" fmla="*/ 145158 w 98"/>
              <a:gd name="T1" fmla="*/ 63506 h 42"/>
              <a:gd name="T2" fmla="*/ 145158 w 98"/>
              <a:gd name="T3" fmla="*/ 48386 h 42"/>
              <a:gd name="T4" fmla="*/ 119978 w 98"/>
              <a:gd name="T5" fmla="*/ 48386 h 42"/>
              <a:gd name="T6" fmla="*/ 93316 w 98"/>
              <a:gd name="T7" fmla="*/ 0 h 42"/>
              <a:gd name="T8" fmla="*/ 81466 w 98"/>
              <a:gd name="T9" fmla="*/ 7560 h 42"/>
              <a:gd name="T10" fmla="*/ 103684 w 98"/>
              <a:gd name="T11" fmla="*/ 48386 h 42"/>
              <a:gd name="T12" fmla="*/ 41474 w 98"/>
              <a:gd name="T13" fmla="*/ 48386 h 42"/>
              <a:gd name="T14" fmla="*/ 63692 w 98"/>
              <a:gd name="T15" fmla="*/ 7560 h 42"/>
              <a:gd name="T16" fmla="*/ 53323 w 98"/>
              <a:gd name="T17" fmla="*/ 0 h 42"/>
              <a:gd name="T18" fmla="*/ 25180 w 98"/>
              <a:gd name="T19" fmla="*/ 48386 h 42"/>
              <a:gd name="T20" fmla="*/ 0 w 98"/>
              <a:gd name="T21" fmla="*/ 48386 h 42"/>
              <a:gd name="T22" fmla="*/ 0 w 98"/>
              <a:gd name="T23" fmla="*/ 63506 h 42"/>
              <a:gd name="T24" fmla="*/ 145158 w 98"/>
              <a:gd name="T25" fmla="*/ 63506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8" h="42">
                <a:moveTo>
                  <a:pt x="98" y="42"/>
                </a:moveTo>
                <a:lnTo>
                  <a:pt x="98" y="32"/>
                </a:lnTo>
                <a:lnTo>
                  <a:pt x="81" y="32"/>
                </a:lnTo>
                <a:lnTo>
                  <a:pt x="63" y="0"/>
                </a:lnTo>
                <a:lnTo>
                  <a:pt x="55" y="5"/>
                </a:lnTo>
                <a:lnTo>
                  <a:pt x="70" y="32"/>
                </a:lnTo>
                <a:lnTo>
                  <a:pt x="28" y="32"/>
                </a:lnTo>
                <a:lnTo>
                  <a:pt x="43" y="5"/>
                </a:lnTo>
                <a:lnTo>
                  <a:pt x="36" y="0"/>
                </a:lnTo>
                <a:lnTo>
                  <a:pt x="17" y="32"/>
                </a:lnTo>
                <a:lnTo>
                  <a:pt x="0" y="32"/>
                </a:lnTo>
                <a:lnTo>
                  <a:pt x="0" y="42"/>
                </a:lnTo>
                <a:lnTo>
                  <a:pt x="98" y="4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25" name="Freeform 411">
            <a:extLst>
              <a:ext uri="{FF2B5EF4-FFF2-40B4-BE49-F238E27FC236}">
                <a16:creationId xmlns:a16="http://schemas.microsoft.com/office/drawing/2014/main" id="{27757874-A269-4FA9-83DD-2B1EA1C4BF15}"/>
              </a:ext>
            </a:extLst>
          </p:cNvPr>
          <p:cNvSpPr>
            <a:spLocks/>
          </p:cNvSpPr>
          <p:nvPr/>
        </p:nvSpPr>
        <p:spPr bwMode="auto">
          <a:xfrm>
            <a:off x="10513484" y="2734734"/>
            <a:ext cx="169333" cy="80433"/>
          </a:xfrm>
          <a:custGeom>
            <a:avLst/>
            <a:gdLst>
              <a:gd name="T0" fmla="*/ 120966 w 84"/>
              <a:gd name="T1" fmla="*/ 31754 h 39"/>
              <a:gd name="T2" fmla="*/ 127014 w 84"/>
              <a:gd name="T3" fmla="*/ 0 h 39"/>
              <a:gd name="T4" fmla="*/ 0 w 84"/>
              <a:gd name="T5" fmla="*/ 0 h 39"/>
              <a:gd name="T6" fmla="*/ 12097 w 84"/>
              <a:gd name="T7" fmla="*/ 52923 h 39"/>
              <a:gd name="T8" fmla="*/ 12097 w 84"/>
              <a:gd name="T9" fmla="*/ 52923 h 39"/>
              <a:gd name="T10" fmla="*/ 13609 w 84"/>
              <a:gd name="T11" fmla="*/ 57459 h 39"/>
              <a:gd name="T12" fmla="*/ 19657 w 84"/>
              <a:gd name="T13" fmla="*/ 58971 h 39"/>
              <a:gd name="T14" fmla="*/ 87700 w 84"/>
              <a:gd name="T15" fmla="*/ 58971 h 39"/>
              <a:gd name="T16" fmla="*/ 87700 w 84"/>
              <a:gd name="T17" fmla="*/ 58971 h 39"/>
              <a:gd name="T18" fmla="*/ 93748 w 84"/>
              <a:gd name="T19" fmla="*/ 49899 h 39"/>
              <a:gd name="T20" fmla="*/ 101309 w 84"/>
              <a:gd name="T21" fmla="*/ 40826 h 39"/>
              <a:gd name="T22" fmla="*/ 110381 w 84"/>
              <a:gd name="T23" fmla="*/ 34778 h 39"/>
              <a:gd name="T24" fmla="*/ 120966 w 84"/>
              <a:gd name="T25" fmla="*/ 31754 h 39"/>
              <a:gd name="T26" fmla="*/ 120966 w 84"/>
              <a:gd name="T27" fmla="*/ 31754 h 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4" h="39">
                <a:moveTo>
                  <a:pt x="80" y="21"/>
                </a:moveTo>
                <a:lnTo>
                  <a:pt x="84" y="0"/>
                </a:lnTo>
                <a:lnTo>
                  <a:pt x="0" y="0"/>
                </a:lnTo>
                <a:lnTo>
                  <a:pt x="8" y="35"/>
                </a:lnTo>
                <a:lnTo>
                  <a:pt x="9" y="38"/>
                </a:lnTo>
                <a:lnTo>
                  <a:pt x="13" y="39"/>
                </a:lnTo>
                <a:lnTo>
                  <a:pt x="58" y="39"/>
                </a:lnTo>
                <a:lnTo>
                  <a:pt x="62" y="33"/>
                </a:lnTo>
                <a:lnTo>
                  <a:pt x="67" y="27"/>
                </a:lnTo>
                <a:lnTo>
                  <a:pt x="73" y="23"/>
                </a:lnTo>
                <a:lnTo>
                  <a:pt x="80" y="2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26" name="Freeform 412">
            <a:extLst>
              <a:ext uri="{FF2B5EF4-FFF2-40B4-BE49-F238E27FC236}">
                <a16:creationId xmlns:a16="http://schemas.microsoft.com/office/drawing/2014/main" id="{E66947EB-31DD-4920-B1F6-58C64F729B9A}"/>
              </a:ext>
            </a:extLst>
          </p:cNvPr>
          <p:cNvSpPr>
            <a:spLocks/>
          </p:cNvSpPr>
          <p:nvPr/>
        </p:nvSpPr>
        <p:spPr bwMode="auto">
          <a:xfrm>
            <a:off x="10640485" y="2796118"/>
            <a:ext cx="97367" cy="71967"/>
          </a:xfrm>
          <a:custGeom>
            <a:avLst/>
            <a:gdLst>
              <a:gd name="T0" fmla="*/ 61769 w 47"/>
              <a:gd name="T1" fmla="*/ 0 h 35"/>
              <a:gd name="T2" fmla="*/ 29340 w 47"/>
              <a:gd name="T3" fmla="*/ 31105 h 35"/>
              <a:gd name="T4" fmla="*/ 12354 w 47"/>
              <a:gd name="T5" fmla="*/ 13997 h 35"/>
              <a:gd name="T6" fmla="*/ 0 w 47"/>
              <a:gd name="T7" fmla="*/ 26439 h 35"/>
              <a:gd name="T8" fmla="*/ 29340 w 47"/>
              <a:gd name="T9" fmla="*/ 54434 h 35"/>
              <a:gd name="T10" fmla="*/ 72579 w 47"/>
              <a:gd name="T11" fmla="*/ 10887 h 35"/>
              <a:gd name="T12" fmla="*/ 61769 w 47"/>
              <a:gd name="T13" fmla="*/ 0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7" h="35">
                <a:moveTo>
                  <a:pt x="40" y="0"/>
                </a:moveTo>
                <a:lnTo>
                  <a:pt x="19" y="20"/>
                </a:lnTo>
                <a:lnTo>
                  <a:pt x="8" y="9"/>
                </a:lnTo>
                <a:lnTo>
                  <a:pt x="0" y="17"/>
                </a:lnTo>
                <a:lnTo>
                  <a:pt x="19" y="35"/>
                </a:lnTo>
                <a:lnTo>
                  <a:pt x="47" y="7"/>
                </a:lnTo>
                <a:lnTo>
                  <a:pt x="4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27" name="Freeform 413">
            <a:extLst>
              <a:ext uri="{FF2B5EF4-FFF2-40B4-BE49-F238E27FC236}">
                <a16:creationId xmlns:a16="http://schemas.microsoft.com/office/drawing/2014/main" id="{01D3AAB9-304A-4D9B-AE00-DA8C36F02CF4}"/>
              </a:ext>
            </a:extLst>
          </p:cNvPr>
          <p:cNvSpPr>
            <a:spLocks/>
          </p:cNvSpPr>
          <p:nvPr/>
        </p:nvSpPr>
        <p:spPr bwMode="auto">
          <a:xfrm>
            <a:off x="10979151" y="2639484"/>
            <a:ext cx="194733" cy="84667"/>
          </a:xfrm>
          <a:custGeom>
            <a:avLst/>
            <a:gdLst>
              <a:gd name="T0" fmla="*/ 145158 w 98"/>
              <a:gd name="T1" fmla="*/ 63506 h 42"/>
              <a:gd name="T2" fmla="*/ 145158 w 98"/>
              <a:gd name="T3" fmla="*/ 48386 h 42"/>
              <a:gd name="T4" fmla="*/ 119978 w 98"/>
              <a:gd name="T5" fmla="*/ 48386 h 42"/>
              <a:gd name="T6" fmla="*/ 93316 w 98"/>
              <a:gd name="T7" fmla="*/ 0 h 42"/>
              <a:gd name="T8" fmla="*/ 81466 w 98"/>
              <a:gd name="T9" fmla="*/ 7560 h 42"/>
              <a:gd name="T10" fmla="*/ 103684 w 98"/>
              <a:gd name="T11" fmla="*/ 48386 h 42"/>
              <a:gd name="T12" fmla="*/ 41474 w 98"/>
              <a:gd name="T13" fmla="*/ 48386 h 42"/>
              <a:gd name="T14" fmla="*/ 63692 w 98"/>
              <a:gd name="T15" fmla="*/ 7560 h 42"/>
              <a:gd name="T16" fmla="*/ 51842 w 98"/>
              <a:gd name="T17" fmla="*/ 0 h 42"/>
              <a:gd name="T18" fmla="*/ 25180 w 98"/>
              <a:gd name="T19" fmla="*/ 48386 h 42"/>
              <a:gd name="T20" fmla="*/ 0 w 98"/>
              <a:gd name="T21" fmla="*/ 48386 h 42"/>
              <a:gd name="T22" fmla="*/ 0 w 98"/>
              <a:gd name="T23" fmla="*/ 63506 h 42"/>
              <a:gd name="T24" fmla="*/ 145158 w 98"/>
              <a:gd name="T25" fmla="*/ 63506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8" h="42">
                <a:moveTo>
                  <a:pt x="98" y="42"/>
                </a:moveTo>
                <a:lnTo>
                  <a:pt x="98" y="32"/>
                </a:lnTo>
                <a:lnTo>
                  <a:pt x="81" y="32"/>
                </a:lnTo>
                <a:lnTo>
                  <a:pt x="63" y="0"/>
                </a:lnTo>
                <a:lnTo>
                  <a:pt x="55" y="5"/>
                </a:lnTo>
                <a:lnTo>
                  <a:pt x="70" y="32"/>
                </a:lnTo>
                <a:lnTo>
                  <a:pt x="28" y="32"/>
                </a:lnTo>
                <a:lnTo>
                  <a:pt x="43" y="5"/>
                </a:lnTo>
                <a:lnTo>
                  <a:pt x="35" y="0"/>
                </a:lnTo>
                <a:lnTo>
                  <a:pt x="17" y="32"/>
                </a:lnTo>
                <a:lnTo>
                  <a:pt x="0" y="32"/>
                </a:lnTo>
                <a:lnTo>
                  <a:pt x="0" y="42"/>
                </a:lnTo>
                <a:lnTo>
                  <a:pt x="98" y="4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28" name="Freeform 414">
            <a:extLst>
              <a:ext uri="{FF2B5EF4-FFF2-40B4-BE49-F238E27FC236}">
                <a16:creationId xmlns:a16="http://schemas.microsoft.com/office/drawing/2014/main" id="{859F702C-02C9-41BC-B9FC-730E1ACDC5AD}"/>
              </a:ext>
            </a:extLst>
          </p:cNvPr>
          <p:cNvSpPr>
            <a:spLocks/>
          </p:cNvSpPr>
          <p:nvPr/>
        </p:nvSpPr>
        <p:spPr bwMode="auto">
          <a:xfrm>
            <a:off x="10991851" y="2734734"/>
            <a:ext cx="169333" cy="80433"/>
          </a:xfrm>
          <a:custGeom>
            <a:avLst/>
            <a:gdLst>
              <a:gd name="T0" fmla="*/ 127014 w 84"/>
              <a:gd name="T1" fmla="*/ 0 h 39"/>
              <a:gd name="T2" fmla="*/ 0 w 84"/>
              <a:gd name="T3" fmla="*/ 0 h 39"/>
              <a:gd name="T4" fmla="*/ 10585 w 84"/>
              <a:gd name="T5" fmla="*/ 52923 h 39"/>
              <a:gd name="T6" fmla="*/ 10585 w 84"/>
              <a:gd name="T7" fmla="*/ 52923 h 39"/>
              <a:gd name="T8" fmla="*/ 13609 w 84"/>
              <a:gd name="T9" fmla="*/ 57459 h 39"/>
              <a:gd name="T10" fmla="*/ 18145 w 84"/>
              <a:gd name="T11" fmla="*/ 58971 h 39"/>
              <a:gd name="T12" fmla="*/ 95261 w 84"/>
              <a:gd name="T13" fmla="*/ 58971 h 39"/>
              <a:gd name="T14" fmla="*/ 95261 w 84"/>
              <a:gd name="T15" fmla="*/ 58971 h 39"/>
              <a:gd name="T16" fmla="*/ 101309 w 84"/>
              <a:gd name="T17" fmla="*/ 51411 h 39"/>
              <a:gd name="T18" fmla="*/ 104333 w 84"/>
              <a:gd name="T19" fmla="*/ 43850 h 39"/>
              <a:gd name="T20" fmla="*/ 111893 w 84"/>
              <a:gd name="T21" fmla="*/ 36290 h 39"/>
              <a:gd name="T22" fmla="*/ 119454 w 84"/>
              <a:gd name="T23" fmla="*/ 33266 h 39"/>
              <a:gd name="T24" fmla="*/ 127014 w 84"/>
              <a:gd name="T25" fmla="*/ 0 h 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4" h="39">
                <a:moveTo>
                  <a:pt x="84" y="0"/>
                </a:moveTo>
                <a:lnTo>
                  <a:pt x="0" y="0"/>
                </a:lnTo>
                <a:lnTo>
                  <a:pt x="7" y="35"/>
                </a:lnTo>
                <a:lnTo>
                  <a:pt x="9" y="38"/>
                </a:lnTo>
                <a:lnTo>
                  <a:pt x="12" y="39"/>
                </a:lnTo>
                <a:lnTo>
                  <a:pt x="63" y="39"/>
                </a:lnTo>
                <a:lnTo>
                  <a:pt x="67" y="34"/>
                </a:lnTo>
                <a:lnTo>
                  <a:pt x="69" y="29"/>
                </a:lnTo>
                <a:lnTo>
                  <a:pt x="74" y="24"/>
                </a:lnTo>
                <a:lnTo>
                  <a:pt x="79" y="22"/>
                </a:lnTo>
                <a:lnTo>
                  <a:pt x="84"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29" name="Freeform 415">
            <a:extLst>
              <a:ext uri="{FF2B5EF4-FFF2-40B4-BE49-F238E27FC236}">
                <a16:creationId xmlns:a16="http://schemas.microsoft.com/office/drawing/2014/main" id="{9D5D728A-716F-4F17-95FC-0331065C0463}"/>
              </a:ext>
            </a:extLst>
          </p:cNvPr>
          <p:cNvSpPr>
            <a:spLocks/>
          </p:cNvSpPr>
          <p:nvPr/>
        </p:nvSpPr>
        <p:spPr bwMode="auto">
          <a:xfrm>
            <a:off x="11137900" y="2796118"/>
            <a:ext cx="78317" cy="78316"/>
          </a:xfrm>
          <a:custGeom>
            <a:avLst/>
            <a:gdLst>
              <a:gd name="T0" fmla="*/ 58971 w 37"/>
              <a:gd name="T1" fmla="*/ 11157 h 37"/>
              <a:gd name="T2" fmla="*/ 46221 w 37"/>
              <a:gd name="T3" fmla="*/ 0 h 37"/>
              <a:gd name="T4" fmla="*/ 28689 w 37"/>
              <a:gd name="T5" fmla="*/ 17532 h 37"/>
              <a:gd name="T6" fmla="*/ 11157 w 37"/>
              <a:gd name="T7" fmla="*/ 0 h 37"/>
              <a:gd name="T8" fmla="*/ 0 w 37"/>
              <a:gd name="T9" fmla="*/ 11157 h 37"/>
              <a:gd name="T10" fmla="*/ 17532 w 37"/>
              <a:gd name="T11" fmla="*/ 28689 h 37"/>
              <a:gd name="T12" fmla="*/ 0 w 37"/>
              <a:gd name="T13" fmla="*/ 46221 h 37"/>
              <a:gd name="T14" fmla="*/ 11157 w 37"/>
              <a:gd name="T15" fmla="*/ 58971 h 37"/>
              <a:gd name="T16" fmla="*/ 28689 w 37"/>
              <a:gd name="T17" fmla="*/ 39845 h 37"/>
              <a:gd name="T18" fmla="*/ 46221 w 37"/>
              <a:gd name="T19" fmla="*/ 58971 h 37"/>
              <a:gd name="T20" fmla="*/ 58971 w 37"/>
              <a:gd name="T21" fmla="*/ 46221 h 37"/>
              <a:gd name="T22" fmla="*/ 41439 w 37"/>
              <a:gd name="T23" fmla="*/ 28689 h 37"/>
              <a:gd name="T24" fmla="*/ 58971 w 37"/>
              <a:gd name="T25" fmla="*/ 11157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7" h="37">
                <a:moveTo>
                  <a:pt x="37" y="7"/>
                </a:moveTo>
                <a:lnTo>
                  <a:pt x="29" y="0"/>
                </a:lnTo>
                <a:lnTo>
                  <a:pt x="18" y="11"/>
                </a:lnTo>
                <a:lnTo>
                  <a:pt x="7" y="0"/>
                </a:lnTo>
                <a:lnTo>
                  <a:pt x="0" y="7"/>
                </a:lnTo>
                <a:lnTo>
                  <a:pt x="11" y="18"/>
                </a:lnTo>
                <a:lnTo>
                  <a:pt x="0" y="29"/>
                </a:lnTo>
                <a:lnTo>
                  <a:pt x="7" y="37"/>
                </a:lnTo>
                <a:lnTo>
                  <a:pt x="18" y="25"/>
                </a:lnTo>
                <a:lnTo>
                  <a:pt x="29" y="37"/>
                </a:lnTo>
                <a:lnTo>
                  <a:pt x="37" y="29"/>
                </a:lnTo>
                <a:lnTo>
                  <a:pt x="26" y="18"/>
                </a:lnTo>
                <a:lnTo>
                  <a:pt x="37" y="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30" name="Freeform 416">
            <a:extLst>
              <a:ext uri="{FF2B5EF4-FFF2-40B4-BE49-F238E27FC236}">
                <a16:creationId xmlns:a16="http://schemas.microsoft.com/office/drawing/2014/main" id="{A2E3C23C-D54A-407C-88CC-1D4D04FDEB67}"/>
              </a:ext>
            </a:extLst>
          </p:cNvPr>
          <p:cNvSpPr>
            <a:spLocks noEditPoints="1"/>
          </p:cNvSpPr>
          <p:nvPr/>
        </p:nvSpPr>
        <p:spPr bwMode="auto">
          <a:xfrm>
            <a:off x="8113184" y="2656417"/>
            <a:ext cx="234949" cy="201083"/>
          </a:xfrm>
          <a:custGeom>
            <a:avLst/>
            <a:gdLst>
              <a:gd name="T0" fmla="*/ 88457 w 118"/>
              <a:gd name="T1" fmla="*/ 0 h 99"/>
              <a:gd name="T2" fmla="*/ 79461 w 118"/>
              <a:gd name="T3" fmla="*/ 3024 h 99"/>
              <a:gd name="T4" fmla="*/ 67467 w 118"/>
              <a:gd name="T5" fmla="*/ 13609 h 99"/>
              <a:gd name="T6" fmla="*/ 65968 w 118"/>
              <a:gd name="T7" fmla="*/ 89213 h 99"/>
              <a:gd name="T8" fmla="*/ 103449 w 118"/>
              <a:gd name="T9" fmla="*/ 89213 h 99"/>
              <a:gd name="T10" fmla="*/ 112445 w 118"/>
              <a:gd name="T11" fmla="*/ 92237 h 99"/>
              <a:gd name="T12" fmla="*/ 122940 w 118"/>
              <a:gd name="T13" fmla="*/ 104334 h 99"/>
              <a:gd name="T14" fmla="*/ 125938 w 118"/>
              <a:gd name="T15" fmla="*/ 127015 h 99"/>
              <a:gd name="T16" fmla="*/ 121440 w 118"/>
              <a:gd name="T17" fmla="*/ 127015 h 99"/>
              <a:gd name="T18" fmla="*/ 118442 w 118"/>
              <a:gd name="T19" fmla="*/ 119454 h 99"/>
              <a:gd name="T20" fmla="*/ 116942 w 118"/>
              <a:gd name="T21" fmla="*/ 111894 h 99"/>
              <a:gd name="T22" fmla="*/ 103449 w 118"/>
              <a:gd name="T23" fmla="*/ 99797 h 99"/>
              <a:gd name="T24" fmla="*/ 37482 w 118"/>
              <a:gd name="T25" fmla="*/ 96773 h 99"/>
              <a:gd name="T26" fmla="*/ 26987 w 118"/>
              <a:gd name="T27" fmla="*/ 99797 h 99"/>
              <a:gd name="T28" fmla="*/ 11994 w 118"/>
              <a:gd name="T29" fmla="*/ 110382 h 99"/>
              <a:gd name="T30" fmla="*/ 1499 w 118"/>
              <a:gd name="T31" fmla="*/ 133063 h 99"/>
              <a:gd name="T32" fmla="*/ 0 w 118"/>
              <a:gd name="T33" fmla="*/ 140624 h 99"/>
              <a:gd name="T34" fmla="*/ 1499 w 118"/>
              <a:gd name="T35" fmla="*/ 148184 h 99"/>
              <a:gd name="T36" fmla="*/ 2999 w 118"/>
              <a:gd name="T37" fmla="*/ 149696 h 99"/>
              <a:gd name="T38" fmla="*/ 65968 w 118"/>
              <a:gd name="T39" fmla="*/ 149696 h 99"/>
              <a:gd name="T40" fmla="*/ 70465 w 118"/>
              <a:gd name="T41" fmla="*/ 149696 h 99"/>
              <a:gd name="T42" fmla="*/ 73464 w 118"/>
              <a:gd name="T43" fmla="*/ 145160 h 99"/>
              <a:gd name="T44" fmla="*/ 125938 w 118"/>
              <a:gd name="T45" fmla="*/ 142136 h 99"/>
              <a:gd name="T46" fmla="*/ 134934 w 118"/>
              <a:gd name="T47" fmla="*/ 140624 h 99"/>
              <a:gd name="T48" fmla="*/ 145428 w 118"/>
              <a:gd name="T49" fmla="*/ 128527 h 99"/>
              <a:gd name="T50" fmla="*/ 148427 w 118"/>
              <a:gd name="T51" fmla="*/ 52923 h 99"/>
              <a:gd name="T52" fmla="*/ 169417 w 118"/>
              <a:gd name="T53" fmla="*/ 52923 h 99"/>
              <a:gd name="T54" fmla="*/ 175414 w 118"/>
              <a:gd name="T55" fmla="*/ 51411 h 99"/>
              <a:gd name="T56" fmla="*/ 176913 w 118"/>
              <a:gd name="T57" fmla="*/ 45362 h 99"/>
              <a:gd name="T58" fmla="*/ 176913 w 118"/>
              <a:gd name="T59" fmla="*/ 22681 h 99"/>
              <a:gd name="T60" fmla="*/ 169417 w 118"/>
              <a:gd name="T61" fmla="*/ 7560 h 99"/>
              <a:gd name="T62" fmla="*/ 154424 w 118"/>
              <a:gd name="T63" fmla="*/ 0 h 99"/>
              <a:gd name="T64" fmla="*/ 74963 w 118"/>
              <a:gd name="T65" fmla="*/ 127015 h 99"/>
              <a:gd name="T66" fmla="*/ 79461 w 118"/>
              <a:gd name="T67" fmla="*/ 120966 h 99"/>
              <a:gd name="T68" fmla="*/ 88457 w 118"/>
              <a:gd name="T69" fmla="*/ 113406 h 99"/>
              <a:gd name="T70" fmla="*/ 95953 w 118"/>
              <a:gd name="T71" fmla="*/ 111894 h 99"/>
              <a:gd name="T72" fmla="*/ 103449 w 118"/>
              <a:gd name="T73" fmla="*/ 119454 h 99"/>
              <a:gd name="T74" fmla="*/ 104948 w 118"/>
              <a:gd name="T75" fmla="*/ 127015 h 99"/>
              <a:gd name="T76" fmla="*/ 133434 w 118"/>
              <a:gd name="T77" fmla="*/ 83164 h 99"/>
              <a:gd name="T78" fmla="*/ 80960 w 118"/>
              <a:gd name="T79" fmla="*/ 68044 h 99"/>
              <a:gd name="T80" fmla="*/ 133434 w 118"/>
              <a:gd name="T81" fmla="*/ 83164 h 99"/>
              <a:gd name="T82" fmla="*/ 80960 w 118"/>
              <a:gd name="T83" fmla="*/ 60483 h 99"/>
              <a:gd name="T84" fmla="*/ 133434 w 118"/>
              <a:gd name="T85" fmla="*/ 45362 h 99"/>
              <a:gd name="T86" fmla="*/ 133434 w 118"/>
              <a:gd name="T87" fmla="*/ 37802 h 99"/>
              <a:gd name="T88" fmla="*/ 80960 w 118"/>
              <a:gd name="T89" fmla="*/ 22681 h 99"/>
              <a:gd name="T90" fmla="*/ 133434 w 118"/>
              <a:gd name="T91" fmla="*/ 37802 h 99"/>
              <a:gd name="T92" fmla="*/ 148427 w 118"/>
              <a:gd name="T93" fmla="*/ 37802 h 99"/>
              <a:gd name="T94" fmla="*/ 148427 w 118"/>
              <a:gd name="T95" fmla="*/ 22681 h 99"/>
              <a:gd name="T96" fmla="*/ 149926 w 118"/>
              <a:gd name="T97" fmla="*/ 16633 h 99"/>
              <a:gd name="T98" fmla="*/ 154424 w 118"/>
              <a:gd name="T99" fmla="*/ 15121 h 99"/>
              <a:gd name="T100" fmla="*/ 158922 w 118"/>
              <a:gd name="T101" fmla="*/ 15121 h 99"/>
              <a:gd name="T102" fmla="*/ 161920 w 118"/>
              <a:gd name="T103" fmla="*/ 19657 h 99"/>
              <a:gd name="T104" fmla="*/ 161920 w 118"/>
              <a:gd name="T105" fmla="*/ 37802 h 9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8" h="99">
                <a:moveTo>
                  <a:pt x="103" y="0"/>
                </a:moveTo>
                <a:lnTo>
                  <a:pt x="59" y="0"/>
                </a:lnTo>
                <a:lnTo>
                  <a:pt x="53" y="2"/>
                </a:lnTo>
                <a:lnTo>
                  <a:pt x="49" y="5"/>
                </a:lnTo>
                <a:lnTo>
                  <a:pt x="45" y="9"/>
                </a:lnTo>
                <a:lnTo>
                  <a:pt x="44" y="15"/>
                </a:lnTo>
                <a:lnTo>
                  <a:pt x="44" y="59"/>
                </a:lnTo>
                <a:lnTo>
                  <a:pt x="69" y="59"/>
                </a:lnTo>
                <a:lnTo>
                  <a:pt x="73" y="59"/>
                </a:lnTo>
                <a:lnTo>
                  <a:pt x="75" y="61"/>
                </a:lnTo>
                <a:lnTo>
                  <a:pt x="80" y="64"/>
                </a:lnTo>
                <a:lnTo>
                  <a:pt x="82" y="69"/>
                </a:lnTo>
                <a:lnTo>
                  <a:pt x="84" y="74"/>
                </a:lnTo>
                <a:lnTo>
                  <a:pt x="84" y="84"/>
                </a:lnTo>
                <a:lnTo>
                  <a:pt x="81" y="84"/>
                </a:lnTo>
                <a:lnTo>
                  <a:pt x="80" y="83"/>
                </a:lnTo>
                <a:lnTo>
                  <a:pt x="79" y="79"/>
                </a:lnTo>
                <a:lnTo>
                  <a:pt x="78" y="74"/>
                </a:lnTo>
                <a:lnTo>
                  <a:pt x="74" y="69"/>
                </a:lnTo>
                <a:lnTo>
                  <a:pt x="69" y="66"/>
                </a:lnTo>
                <a:lnTo>
                  <a:pt x="64" y="64"/>
                </a:lnTo>
                <a:lnTo>
                  <a:pt x="25" y="64"/>
                </a:lnTo>
                <a:lnTo>
                  <a:pt x="18" y="66"/>
                </a:lnTo>
                <a:lnTo>
                  <a:pt x="13" y="68"/>
                </a:lnTo>
                <a:lnTo>
                  <a:pt x="8" y="73"/>
                </a:lnTo>
                <a:lnTo>
                  <a:pt x="5" y="78"/>
                </a:lnTo>
                <a:lnTo>
                  <a:pt x="1" y="88"/>
                </a:lnTo>
                <a:lnTo>
                  <a:pt x="0" y="93"/>
                </a:lnTo>
                <a:lnTo>
                  <a:pt x="0" y="95"/>
                </a:lnTo>
                <a:lnTo>
                  <a:pt x="1" y="98"/>
                </a:lnTo>
                <a:lnTo>
                  <a:pt x="2" y="99"/>
                </a:lnTo>
                <a:lnTo>
                  <a:pt x="5" y="99"/>
                </a:lnTo>
                <a:lnTo>
                  <a:pt x="44" y="99"/>
                </a:lnTo>
                <a:lnTo>
                  <a:pt x="47" y="99"/>
                </a:lnTo>
                <a:lnTo>
                  <a:pt x="48" y="98"/>
                </a:lnTo>
                <a:lnTo>
                  <a:pt x="49" y="96"/>
                </a:lnTo>
                <a:lnTo>
                  <a:pt x="49" y="94"/>
                </a:lnTo>
                <a:lnTo>
                  <a:pt x="84" y="94"/>
                </a:lnTo>
                <a:lnTo>
                  <a:pt x="90" y="93"/>
                </a:lnTo>
                <a:lnTo>
                  <a:pt x="94" y="89"/>
                </a:lnTo>
                <a:lnTo>
                  <a:pt x="97" y="85"/>
                </a:lnTo>
                <a:lnTo>
                  <a:pt x="99" y="79"/>
                </a:lnTo>
                <a:lnTo>
                  <a:pt x="99" y="35"/>
                </a:lnTo>
                <a:lnTo>
                  <a:pt x="113" y="35"/>
                </a:lnTo>
                <a:lnTo>
                  <a:pt x="116" y="35"/>
                </a:lnTo>
                <a:lnTo>
                  <a:pt x="117" y="34"/>
                </a:lnTo>
                <a:lnTo>
                  <a:pt x="118" y="32"/>
                </a:lnTo>
                <a:lnTo>
                  <a:pt x="118" y="30"/>
                </a:lnTo>
                <a:lnTo>
                  <a:pt x="118" y="15"/>
                </a:lnTo>
                <a:lnTo>
                  <a:pt x="117" y="9"/>
                </a:lnTo>
                <a:lnTo>
                  <a:pt x="113" y="5"/>
                </a:lnTo>
                <a:lnTo>
                  <a:pt x="110" y="2"/>
                </a:lnTo>
                <a:lnTo>
                  <a:pt x="103" y="0"/>
                </a:lnTo>
                <a:close/>
                <a:moveTo>
                  <a:pt x="50" y="84"/>
                </a:moveTo>
                <a:lnTo>
                  <a:pt x="50" y="84"/>
                </a:lnTo>
                <a:lnTo>
                  <a:pt x="53" y="80"/>
                </a:lnTo>
                <a:lnTo>
                  <a:pt x="55" y="77"/>
                </a:lnTo>
                <a:lnTo>
                  <a:pt x="59" y="75"/>
                </a:lnTo>
                <a:lnTo>
                  <a:pt x="64" y="74"/>
                </a:lnTo>
                <a:lnTo>
                  <a:pt x="68" y="75"/>
                </a:lnTo>
                <a:lnTo>
                  <a:pt x="69" y="79"/>
                </a:lnTo>
                <a:lnTo>
                  <a:pt x="70" y="84"/>
                </a:lnTo>
                <a:lnTo>
                  <a:pt x="50" y="84"/>
                </a:lnTo>
                <a:close/>
                <a:moveTo>
                  <a:pt x="89" y="55"/>
                </a:moveTo>
                <a:lnTo>
                  <a:pt x="54" y="55"/>
                </a:lnTo>
                <a:lnTo>
                  <a:pt x="54" y="45"/>
                </a:lnTo>
                <a:lnTo>
                  <a:pt x="89" y="45"/>
                </a:lnTo>
                <a:lnTo>
                  <a:pt x="89" y="55"/>
                </a:lnTo>
                <a:close/>
                <a:moveTo>
                  <a:pt x="89" y="40"/>
                </a:moveTo>
                <a:lnTo>
                  <a:pt x="54" y="40"/>
                </a:lnTo>
                <a:lnTo>
                  <a:pt x="54" y="30"/>
                </a:lnTo>
                <a:lnTo>
                  <a:pt x="89" y="30"/>
                </a:lnTo>
                <a:lnTo>
                  <a:pt x="89" y="40"/>
                </a:lnTo>
                <a:close/>
                <a:moveTo>
                  <a:pt x="89" y="25"/>
                </a:moveTo>
                <a:lnTo>
                  <a:pt x="54" y="25"/>
                </a:lnTo>
                <a:lnTo>
                  <a:pt x="54" y="15"/>
                </a:lnTo>
                <a:lnTo>
                  <a:pt x="89" y="15"/>
                </a:lnTo>
                <a:lnTo>
                  <a:pt x="89" y="25"/>
                </a:lnTo>
                <a:close/>
                <a:moveTo>
                  <a:pt x="108" y="25"/>
                </a:moveTo>
                <a:lnTo>
                  <a:pt x="99" y="25"/>
                </a:lnTo>
                <a:lnTo>
                  <a:pt x="99" y="15"/>
                </a:lnTo>
                <a:lnTo>
                  <a:pt x="99" y="13"/>
                </a:lnTo>
                <a:lnTo>
                  <a:pt x="100" y="11"/>
                </a:lnTo>
                <a:lnTo>
                  <a:pt x="101" y="10"/>
                </a:lnTo>
                <a:lnTo>
                  <a:pt x="103" y="10"/>
                </a:lnTo>
                <a:lnTo>
                  <a:pt x="106" y="10"/>
                </a:lnTo>
                <a:lnTo>
                  <a:pt x="107" y="11"/>
                </a:lnTo>
                <a:lnTo>
                  <a:pt x="108" y="13"/>
                </a:lnTo>
                <a:lnTo>
                  <a:pt x="108" y="15"/>
                </a:lnTo>
                <a:lnTo>
                  <a:pt x="108" y="2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31" name="Freeform 417">
            <a:extLst>
              <a:ext uri="{FF2B5EF4-FFF2-40B4-BE49-F238E27FC236}">
                <a16:creationId xmlns:a16="http://schemas.microsoft.com/office/drawing/2014/main" id="{8A7FEC9B-2053-4206-B749-35981048AC0C}"/>
              </a:ext>
            </a:extLst>
          </p:cNvPr>
          <p:cNvSpPr>
            <a:spLocks/>
          </p:cNvSpPr>
          <p:nvPr/>
        </p:nvSpPr>
        <p:spPr bwMode="auto">
          <a:xfrm>
            <a:off x="9086851" y="2669117"/>
            <a:ext cx="198967" cy="84667"/>
          </a:xfrm>
          <a:custGeom>
            <a:avLst/>
            <a:gdLst>
              <a:gd name="T0" fmla="*/ 149696 w 99"/>
              <a:gd name="T1" fmla="*/ 48386 h 42"/>
              <a:gd name="T2" fmla="*/ 123991 w 99"/>
              <a:gd name="T3" fmla="*/ 48386 h 42"/>
              <a:gd name="T4" fmla="*/ 95261 w 99"/>
              <a:gd name="T5" fmla="*/ 0 h 42"/>
              <a:gd name="T6" fmla="*/ 84677 w 99"/>
              <a:gd name="T7" fmla="*/ 7560 h 42"/>
              <a:gd name="T8" fmla="*/ 107358 w 99"/>
              <a:gd name="T9" fmla="*/ 48386 h 42"/>
              <a:gd name="T10" fmla="*/ 43850 w 99"/>
              <a:gd name="T11" fmla="*/ 48386 h 42"/>
              <a:gd name="T12" fmla="*/ 65019 w 99"/>
              <a:gd name="T13" fmla="*/ 7560 h 42"/>
              <a:gd name="T14" fmla="*/ 54435 w 99"/>
              <a:gd name="T15" fmla="*/ 0 h 42"/>
              <a:gd name="T16" fmla="*/ 27217 w 99"/>
              <a:gd name="T17" fmla="*/ 48386 h 42"/>
              <a:gd name="T18" fmla="*/ 0 w 99"/>
              <a:gd name="T19" fmla="*/ 48386 h 42"/>
              <a:gd name="T20" fmla="*/ 0 w 99"/>
              <a:gd name="T21" fmla="*/ 63506 h 42"/>
              <a:gd name="T22" fmla="*/ 149696 w 99"/>
              <a:gd name="T23" fmla="*/ 63506 h 42"/>
              <a:gd name="T24" fmla="*/ 149696 w 99"/>
              <a:gd name="T25" fmla="*/ 48386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9" h="42">
                <a:moveTo>
                  <a:pt x="99" y="32"/>
                </a:moveTo>
                <a:lnTo>
                  <a:pt x="82" y="32"/>
                </a:lnTo>
                <a:lnTo>
                  <a:pt x="63" y="0"/>
                </a:lnTo>
                <a:lnTo>
                  <a:pt x="56" y="5"/>
                </a:lnTo>
                <a:lnTo>
                  <a:pt x="71" y="32"/>
                </a:lnTo>
                <a:lnTo>
                  <a:pt x="29" y="32"/>
                </a:lnTo>
                <a:lnTo>
                  <a:pt x="43" y="5"/>
                </a:lnTo>
                <a:lnTo>
                  <a:pt x="36" y="0"/>
                </a:lnTo>
                <a:lnTo>
                  <a:pt x="18" y="32"/>
                </a:lnTo>
                <a:lnTo>
                  <a:pt x="0" y="32"/>
                </a:lnTo>
                <a:lnTo>
                  <a:pt x="0" y="42"/>
                </a:lnTo>
                <a:lnTo>
                  <a:pt x="99" y="42"/>
                </a:lnTo>
                <a:lnTo>
                  <a:pt x="99" y="3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32" name="Freeform 418">
            <a:extLst>
              <a:ext uri="{FF2B5EF4-FFF2-40B4-BE49-F238E27FC236}">
                <a16:creationId xmlns:a16="http://schemas.microsoft.com/office/drawing/2014/main" id="{D2B5596F-9B67-4290-9861-7D729AB7DFCA}"/>
              </a:ext>
            </a:extLst>
          </p:cNvPr>
          <p:cNvSpPr>
            <a:spLocks/>
          </p:cNvSpPr>
          <p:nvPr/>
        </p:nvSpPr>
        <p:spPr bwMode="auto">
          <a:xfrm>
            <a:off x="9103785" y="2766485"/>
            <a:ext cx="171449" cy="78316"/>
          </a:xfrm>
          <a:custGeom>
            <a:avLst/>
            <a:gdLst>
              <a:gd name="T0" fmla="*/ 0 w 84"/>
              <a:gd name="T1" fmla="*/ 0 h 39"/>
              <a:gd name="T2" fmla="*/ 10585 w 84"/>
              <a:gd name="T3" fmla="*/ 52923 h 39"/>
              <a:gd name="T4" fmla="*/ 10585 w 84"/>
              <a:gd name="T5" fmla="*/ 52923 h 39"/>
              <a:gd name="T6" fmla="*/ 12097 w 84"/>
              <a:gd name="T7" fmla="*/ 57459 h 39"/>
              <a:gd name="T8" fmla="*/ 18145 w 84"/>
              <a:gd name="T9" fmla="*/ 58971 h 39"/>
              <a:gd name="T10" fmla="*/ 107357 w 84"/>
              <a:gd name="T11" fmla="*/ 58971 h 39"/>
              <a:gd name="T12" fmla="*/ 107357 w 84"/>
              <a:gd name="T13" fmla="*/ 58971 h 39"/>
              <a:gd name="T14" fmla="*/ 113405 w 84"/>
              <a:gd name="T15" fmla="*/ 57459 h 39"/>
              <a:gd name="T16" fmla="*/ 114917 w 84"/>
              <a:gd name="T17" fmla="*/ 52923 h 39"/>
              <a:gd name="T18" fmla="*/ 127014 w 84"/>
              <a:gd name="T19" fmla="*/ 0 h 39"/>
              <a:gd name="T20" fmla="*/ 0 w 84"/>
              <a:gd name="T21" fmla="*/ 0 h 3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4" h="39">
                <a:moveTo>
                  <a:pt x="0" y="0"/>
                </a:moveTo>
                <a:lnTo>
                  <a:pt x="7" y="35"/>
                </a:lnTo>
                <a:lnTo>
                  <a:pt x="8" y="38"/>
                </a:lnTo>
                <a:lnTo>
                  <a:pt x="12" y="39"/>
                </a:lnTo>
                <a:lnTo>
                  <a:pt x="71" y="39"/>
                </a:lnTo>
                <a:lnTo>
                  <a:pt x="75" y="38"/>
                </a:lnTo>
                <a:lnTo>
                  <a:pt x="76" y="35"/>
                </a:lnTo>
                <a:lnTo>
                  <a:pt x="84" y="0"/>
                </a:lnTo>
                <a:lnTo>
                  <a:pt x="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33" name="Freeform 419">
            <a:extLst>
              <a:ext uri="{FF2B5EF4-FFF2-40B4-BE49-F238E27FC236}">
                <a16:creationId xmlns:a16="http://schemas.microsoft.com/office/drawing/2014/main" id="{44D2FC81-D031-46F8-9AFB-CD25EE63508F}"/>
              </a:ext>
            </a:extLst>
          </p:cNvPr>
          <p:cNvSpPr>
            <a:spLocks noEditPoints="1"/>
          </p:cNvSpPr>
          <p:nvPr/>
        </p:nvSpPr>
        <p:spPr bwMode="auto">
          <a:xfrm>
            <a:off x="10024534" y="3141134"/>
            <a:ext cx="234951" cy="182033"/>
          </a:xfrm>
          <a:custGeom>
            <a:avLst/>
            <a:gdLst>
              <a:gd name="T0" fmla="*/ 73464 w 118"/>
              <a:gd name="T1" fmla="*/ 0 h 89"/>
              <a:gd name="T2" fmla="*/ 68966 w 118"/>
              <a:gd name="T3" fmla="*/ 1529 h 89"/>
              <a:gd name="T4" fmla="*/ 61470 w 118"/>
              <a:gd name="T5" fmla="*/ 9174 h 89"/>
              <a:gd name="T6" fmla="*/ 58471 w 118"/>
              <a:gd name="T7" fmla="*/ 22936 h 89"/>
              <a:gd name="T8" fmla="*/ 73464 w 118"/>
              <a:gd name="T9" fmla="*/ 15291 h 89"/>
              <a:gd name="T10" fmla="*/ 163420 w 118"/>
              <a:gd name="T11" fmla="*/ 30581 h 89"/>
              <a:gd name="T12" fmla="*/ 110945 w 118"/>
              <a:gd name="T13" fmla="*/ 44343 h 89"/>
              <a:gd name="T14" fmla="*/ 163420 w 118"/>
              <a:gd name="T15" fmla="*/ 90214 h 89"/>
              <a:gd name="T16" fmla="*/ 73464 w 118"/>
              <a:gd name="T17" fmla="*/ 82569 h 89"/>
              <a:gd name="T18" fmla="*/ 58471 w 118"/>
              <a:gd name="T19" fmla="*/ 90214 h 89"/>
              <a:gd name="T20" fmla="*/ 61470 w 118"/>
              <a:gd name="T21" fmla="*/ 96331 h 89"/>
              <a:gd name="T22" fmla="*/ 68966 w 118"/>
              <a:gd name="T23" fmla="*/ 103976 h 89"/>
              <a:gd name="T24" fmla="*/ 121440 w 118"/>
              <a:gd name="T25" fmla="*/ 105505 h 89"/>
              <a:gd name="T26" fmla="*/ 116942 w 118"/>
              <a:gd name="T27" fmla="*/ 116208 h 89"/>
              <a:gd name="T28" fmla="*/ 109446 w 118"/>
              <a:gd name="T29" fmla="*/ 120795 h 89"/>
              <a:gd name="T30" fmla="*/ 44978 w 118"/>
              <a:gd name="T31" fmla="*/ 100918 h 89"/>
              <a:gd name="T32" fmla="*/ 62969 w 118"/>
              <a:gd name="T33" fmla="*/ 44343 h 89"/>
              <a:gd name="T34" fmla="*/ 88457 w 118"/>
              <a:gd name="T35" fmla="*/ 51988 h 89"/>
              <a:gd name="T36" fmla="*/ 88457 w 118"/>
              <a:gd name="T37" fmla="*/ 56575 h 89"/>
              <a:gd name="T38" fmla="*/ 85458 w 118"/>
              <a:gd name="T39" fmla="*/ 59633 h 89"/>
              <a:gd name="T40" fmla="*/ 65968 w 118"/>
              <a:gd name="T41" fmla="*/ 59633 h 89"/>
              <a:gd name="T42" fmla="*/ 80960 w 118"/>
              <a:gd name="T43" fmla="*/ 74924 h 89"/>
              <a:gd name="T44" fmla="*/ 89956 w 118"/>
              <a:gd name="T45" fmla="*/ 73395 h 89"/>
              <a:gd name="T46" fmla="*/ 101950 w 118"/>
              <a:gd name="T47" fmla="*/ 62691 h 89"/>
              <a:gd name="T48" fmla="*/ 103449 w 118"/>
              <a:gd name="T49" fmla="*/ 38226 h 89"/>
              <a:gd name="T50" fmla="*/ 103449 w 118"/>
              <a:gd name="T51" fmla="*/ 33639 h 89"/>
              <a:gd name="T52" fmla="*/ 100451 w 118"/>
              <a:gd name="T53" fmla="*/ 30581 h 89"/>
              <a:gd name="T54" fmla="*/ 58471 w 118"/>
              <a:gd name="T55" fmla="*/ 30581 h 89"/>
              <a:gd name="T56" fmla="*/ 55473 w 118"/>
              <a:gd name="T57" fmla="*/ 30581 h 89"/>
              <a:gd name="T58" fmla="*/ 40480 w 118"/>
              <a:gd name="T59" fmla="*/ 47401 h 89"/>
              <a:gd name="T60" fmla="*/ 37482 w 118"/>
              <a:gd name="T61" fmla="*/ 44343 h 89"/>
              <a:gd name="T62" fmla="*/ 7496 w 118"/>
              <a:gd name="T63" fmla="*/ 44343 h 89"/>
              <a:gd name="T64" fmla="*/ 1499 w 118"/>
              <a:gd name="T65" fmla="*/ 47401 h 89"/>
              <a:gd name="T66" fmla="*/ 0 w 118"/>
              <a:gd name="T67" fmla="*/ 51988 h 89"/>
              <a:gd name="T68" fmla="*/ 0 w 118"/>
              <a:gd name="T69" fmla="*/ 113150 h 89"/>
              <a:gd name="T70" fmla="*/ 1499 w 118"/>
              <a:gd name="T71" fmla="*/ 119266 h 89"/>
              <a:gd name="T72" fmla="*/ 7496 w 118"/>
              <a:gd name="T73" fmla="*/ 120795 h 89"/>
              <a:gd name="T74" fmla="*/ 37482 w 118"/>
              <a:gd name="T75" fmla="*/ 120795 h 89"/>
              <a:gd name="T76" fmla="*/ 53973 w 118"/>
              <a:gd name="T77" fmla="*/ 133028 h 89"/>
              <a:gd name="T78" fmla="*/ 55473 w 118"/>
              <a:gd name="T79" fmla="*/ 136086 h 89"/>
              <a:gd name="T80" fmla="*/ 109446 w 118"/>
              <a:gd name="T81" fmla="*/ 136086 h 89"/>
              <a:gd name="T82" fmla="*/ 113944 w 118"/>
              <a:gd name="T83" fmla="*/ 136086 h 89"/>
              <a:gd name="T84" fmla="*/ 125938 w 118"/>
              <a:gd name="T85" fmla="*/ 128441 h 89"/>
              <a:gd name="T86" fmla="*/ 136433 w 118"/>
              <a:gd name="T87" fmla="*/ 105505 h 89"/>
              <a:gd name="T88" fmla="*/ 163420 w 118"/>
              <a:gd name="T89" fmla="*/ 105505 h 89"/>
              <a:gd name="T90" fmla="*/ 173914 w 118"/>
              <a:gd name="T91" fmla="*/ 100918 h 89"/>
              <a:gd name="T92" fmla="*/ 176913 w 118"/>
              <a:gd name="T93" fmla="*/ 90214 h 89"/>
              <a:gd name="T94" fmla="*/ 176913 w 118"/>
              <a:gd name="T95" fmla="*/ 15291 h 89"/>
              <a:gd name="T96" fmla="*/ 173914 w 118"/>
              <a:gd name="T97" fmla="*/ 3058 h 89"/>
              <a:gd name="T98" fmla="*/ 163420 w 118"/>
              <a:gd name="T99" fmla="*/ 0 h 89"/>
              <a:gd name="T100" fmla="*/ 29985 w 118"/>
              <a:gd name="T101" fmla="*/ 105505 h 89"/>
              <a:gd name="T102" fmla="*/ 14993 w 118"/>
              <a:gd name="T103" fmla="*/ 59633 h 89"/>
              <a:gd name="T104" fmla="*/ 29985 w 118"/>
              <a:gd name="T105" fmla="*/ 105505 h 8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8" h="89">
                <a:moveTo>
                  <a:pt x="109" y="0"/>
                </a:moveTo>
                <a:lnTo>
                  <a:pt x="49" y="0"/>
                </a:lnTo>
                <a:lnTo>
                  <a:pt x="46" y="1"/>
                </a:lnTo>
                <a:lnTo>
                  <a:pt x="42" y="2"/>
                </a:lnTo>
                <a:lnTo>
                  <a:pt x="41" y="6"/>
                </a:lnTo>
                <a:lnTo>
                  <a:pt x="39" y="10"/>
                </a:lnTo>
                <a:lnTo>
                  <a:pt x="39" y="15"/>
                </a:lnTo>
                <a:lnTo>
                  <a:pt x="49" y="15"/>
                </a:lnTo>
                <a:lnTo>
                  <a:pt x="49" y="10"/>
                </a:lnTo>
                <a:lnTo>
                  <a:pt x="109" y="10"/>
                </a:lnTo>
                <a:lnTo>
                  <a:pt x="109" y="20"/>
                </a:lnTo>
                <a:lnTo>
                  <a:pt x="74" y="20"/>
                </a:lnTo>
                <a:lnTo>
                  <a:pt x="74" y="29"/>
                </a:lnTo>
                <a:lnTo>
                  <a:pt x="109" y="29"/>
                </a:lnTo>
                <a:lnTo>
                  <a:pt x="109" y="59"/>
                </a:lnTo>
                <a:lnTo>
                  <a:pt x="49" y="59"/>
                </a:lnTo>
                <a:lnTo>
                  <a:pt x="49" y="54"/>
                </a:lnTo>
                <a:lnTo>
                  <a:pt x="39" y="54"/>
                </a:lnTo>
                <a:lnTo>
                  <a:pt x="39" y="59"/>
                </a:lnTo>
                <a:lnTo>
                  <a:pt x="41" y="63"/>
                </a:lnTo>
                <a:lnTo>
                  <a:pt x="42" y="66"/>
                </a:lnTo>
                <a:lnTo>
                  <a:pt x="46" y="68"/>
                </a:lnTo>
                <a:lnTo>
                  <a:pt x="49" y="69"/>
                </a:lnTo>
                <a:lnTo>
                  <a:pt x="81" y="69"/>
                </a:lnTo>
                <a:lnTo>
                  <a:pt x="78" y="76"/>
                </a:lnTo>
                <a:lnTo>
                  <a:pt x="75" y="78"/>
                </a:lnTo>
                <a:lnTo>
                  <a:pt x="73" y="79"/>
                </a:lnTo>
                <a:lnTo>
                  <a:pt x="42" y="79"/>
                </a:lnTo>
                <a:lnTo>
                  <a:pt x="30" y="66"/>
                </a:lnTo>
                <a:lnTo>
                  <a:pt x="30" y="42"/>
                </a:lnTo>
                <a:lnTo>
                  <a:pt x="42" y="29"/>
                </a:lnTo>
                <a:lnTo>
                  <a:pt x="59" y="29"/>
                </a:lnTo>
                <a:lnTo>
                  <a:pt x="59" y="34"/>
                </a:lnTo>
                <a:lnTo>
                  <a:pt x="59" y="37"/>
                </a:lnTo>
                <a:lnTo>
                  <a:pt x="58" y="38"/>
                </a:lnTo>
                <a:lnTo>
                  <a:pt x="57" y="39"/>
                </a:lnTo>
                <a:lnTo>
                  <a:pt x="54" y="39"/>
                </a:lnTo>
                <a:lnTo>
                  <a:pt x="44" y="39"/>
                </a:lnTo>
                <a:lnTo>
                  <a:pt x="44" y="49"/>
                </a:lnTo>
                <a:lnTo>
                  <a:pt x="54" y="49"/>
                </a:lnTo>
                <a:lnTo>
                  <a:pt x="60" y="48"/>
                </a:lnTo>
                <a:lnTo>
                  <a:pt x="64" y="44"/>
                </a:lnTo>
                <a:lnTo>
                  <a:pt x="68" y="41"/>
                </a:lnTo>
                <a:lnTo>
                  <a:pt x="69" y="34"/>
                </a:lnTo>
                <a:lnTo>
                  <a:pt x="69" y="25"/>
                </a:lnTo>
                <a:lnTo>
                  <a:pt x="69" y="22"/>
                </a:lnTo>
                <a:lnTo>
                  <a:pt x="68" y="21"/>
                </a:lnTo>
                <a:lnTo>
                  <a:pt x="67" y="20"/>
                </a:lnTo>
                <a:lnTo>
                  <a:pt x="64" y="20"/>
                </a:lnTo>
                <a:lnTo>
                  <a:pt x="39" y="20"/>
                </a:lnTo>
                <a:lnTo>
                  <a:pt x="37" y="20"/>
                </a:lnTo>
                <a:lnTo>
                  <a:pt x="36" y="21"/>
                </a:lnTo>
                <a:lnTo>
                  <a:pt x="27" y="31"/>
                </a:lnTo>
                <a:lnTo>
                  <a:pt x="25" y="29"/>
                </a:lnTo>
                <a:lnTo>
                  <a:pt x="5" y="29"/>
                </a:lnTo>
                <a:lnTo>
                  <a:pt x="2" y="29"/>
                </a:lnTo>
                <a:lnTo>
                  <a:pt x="1" y="31"/>
                </a:lnTo>
                <a:lnTo>
                  <a:pt x="0" y="32"/>
                </a:lnTo>
                <a:lnTo>
                  <a:pt x="0" y="34"/>
                </a:lnTo>
                <a:lnTo>
                  <a:pt x="0" y="74"/>
                </a:lnTo>
                <a:lnTo>
                  <a:pt x="0" y="76"/>
                </a:lnTo>
                <a:lnTo>
                  <a:pt x="1" y="78"/>
                </a:lnTo>
                <a:lnTo>
                  <a:pt x="2" y="79"/>
                </a:lnTo>
                <a:lnTo>
                  <a:pt x="5" y="79"/>
                </a:lnTo>
                <a:lnTo>
                  <a:pt x="25" y="79"/>
                </a:lnTo>
                <a:lnTo>
                  <a:pt x="27" y="78"/>
                </a:lnTo>
                <a:lnTo>
                  <a:pt x="36" y="87"/>
                </a:lnTo>
                <a:lnTo>
                  <a:pt x="37" y="89"/>
                </a:lnTo>
                <a:lnTo>
                  <a:pt x="39" y="89"/>
                </a:lnTo>
                <a:lnTo>
                  <a:pt x="73" y="89"/>
                </a:lnTo>
                <a:lnTo>
                  <a:pt x="76" y="89"/>
                </a:lnTo>
                <a:lnTo>
                  <a:pt x="80" y="86"/>
                </a:lnTo>
                <a:lnTo>
                  <a:pt x="84" y="84"/>
                </a:lnTo>
                <a:lnTo>
                  <a:pt x="86" y="80"/>
                </a:lnTo>
                <a:lnTo>
                  <a:pt x="91" y="69"/>
                </a:lnTo>
                <a:lnTo>
                  <a:pt x="109" y="69"/>
                </a:lnTo>
                <a:lnTo>
                  <a:pt x="112" y="68"/>
                </a:lnTo>
                <a:lnTo>
                  <a:pt x="116" y="66"/>
                </a:lnTo>
                <a:lnTo>
                  <a:pt x="117" y="63"/>
                </a:lnTo>
                <a:lnTo>
                  <a:pt x="118" y="59"/>
                </a:lnTo>
                <a:lnTo>
                  <a:pt x="118" y="10"/>
                </a:lnTo>
                <a:lnTo>
                  <a:pt x="117" y="6"/>
                </a:lnTo>
                <a:lnTo>
                  <a:pt x="116" y="2"/>
                </a:lnTo>
                <a:lnTo>
                  <a:pt x="112" y="1"/>
                </a:lnTo>
                <a:lnTo>
                  <a:pt x="109" y="0"/>
                </a:lnTo>
                <a:close/>
                <a:moveTo>
                  <a:pt x="20" y="69"/>
                </a:moveTo>
                <a:lnTo>
                  <a:pt x="10" y="69"/>
                </a:lnTo>
                <a:lnTo>
                  <a:pt x="10" y="39"/>
                </a:lnTo>
                <a:lnTo>
                  <a:pt x="20" y="39"/>
                </a:lnTo>
                <a:lnTo>
                  <a:pt x="20" y="6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34" name="Freeform 420">
            <a:extLst>
              <a:ext uri="{FF2B5EF4-FFF2-40B4-BE49-F238E27FC236}">
                <a16:creationId xmlns:a16="http://schemas.microsoft.com/office/drawing/2014/main" id="{2C895B6E-61EE-430D-90F0-CF1418255D91}"/>
              </a:ext>
            </a:extLst>
          </p:cNvPr>
          <p:cNvSpPr>
            <a:spLocks/>
          </p:cNvSpPr>
          <p:nvPr/>
        </p:nvSpPr>
        <p:spPr bwMode="auto">
          <a:xfrm>
            <a:off x="10640485" y="3213100"/>
            <a:ext cx="35983" cy="35984"/>
          </a:xfrm>
          <a:custGeom>
            <a:avLst/>
            <a:gdLst>
              <a:gd name="T0" fmla="*/ 13609 w 20"/>
              <a:gd name="T1" fmla="*/ 27217 h 20"/>
              <a:gd name="T2" fmla="*/ 13609 w 20"/>
              <a:gd name="T3" fmla="*/ 27217 h 20"/>
              <a:gd name="T4" fmla="*/ 17691 w 20"/>
              <a:gd name="T5" fmla="*/ 25856 h 20"/>
              <a:gd name="T6" fmla="*/ 23134 w 20"/>
              <a:gd name="T7" fmla="*/ 24495 h 20"/>
              <a:gd name="T8" fmla="*/ 24495 w 20"/>
              <a:gd name="T9" fmla="*/ 19052 h 20"/>
              <a:gd name="T10" fmla="*/ 27217 w 20"/>
              <a:gd name="T11" fmla="*/ 13609 h 20"/>
              <a:gd name="T12" fmla="*/ 27217 w 20"/>
              <a:gd name="T13" fmla="*/ 13609 h 20"/>
              <a:gd name="T14" fmla="*/ 24495 w 20"/>
              <a:gd name="T15" fmla="*/ 9526 h 20"/>
              <a:gd name="T16" fmla="*/ 23134 w 20"/>
              <a:gd name="T17" fmla="*/ 4083 h 20"/>
              <a:gd name="T18" fmla="*/ 17691 w 20"/>
              <a:gd name="T19" fmla="*/ 2722 h 20"/>
              <a:gd name="T20" fmla="*/ 13609 w 20"/>
              <a:gd name="T21" fmla="*/ 0 h 20"/>
              <a:gd name="T22" fmla="*/ 13609 w 20"/>
              <a:gd name="T23" fmla="*/ 0 h 20"/>
              <a:gd name="T24" fmla="*/ 8165 w 20"/>
              <a:gd name="T25" fmla="*/ 2722 h 20"/>
              <a:gd name="T26" fmla="*/ 2722 w 20"/>
              <a:gd name="T27" fmla="*/ 4083 h 20"/>
              <a:gd name="T28" fmla="*/ 1361 w 20"/>
              <a:gd name="T29" fmla="*/ 9526 h 20"/>
              <a:gd name="T30" fmla="*/ 0 w 20"/>
              <a:gd name="T31" fmla="*/ 13609 h 20"/>
              <a:gd name="T32" fmla="*/ 0 w 20"/>
              <a:gd name="T33" fmla="*/ 13609 h 20"/>
              <a:gd name="T34" fmla="*/ 1361 w 20"/>
              <a:gd name="T35" fmla="*/ 19052 h 20"/>
              <a:gd name="T36" fmla="*/ 2722 w 20"/>
              <a:gd name="T37" fmla="*/ 24495 h 20"/>
              <a:gd name="T38" fmla="*/ 8165 w 20"/>
              <a:gd name="T39" fmla="*/ 25856 h 20"/>
              <a:gd name="T40" fmla="*/ 13609 w 20"/>
              <a:gd name="T41" fmla="*/ 27217 h 20"/>
              <a:gd name="T42" fmla="*/ 13609 w 20"/>
              <a:gd name="T43" fmla="*/ 27217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0">
                <a:moveTo>
                  <a:pt x="10" y="20"/>
                </a:moveTo>
                <a:lnTo>
                  <a:pt x="10" y="20"/>
                </a:lnTo>
                <a:lnTo>
                  <a:pt x="13" y="19"/>
                </a:lnTo>
                <a:lnTo>
                  <a:pt x="17" y="18"/>
                </a:lnTo>
                <a:lnTo>
                  <a:pt x="18" y="14"/>
                </a:lnTo>
                <a:lnTo>
                  <a:pt x="20" y="10"/>
                </a:lnTo>
                <a:lnTo>
                  <a:pt x="18" y="7"/>
                </a:lnTo>
                <a:lnTo>
                  <a:pt x="17" y="3"/>
                </a:lnTo>
                <a:lnTo>
                  <a:pt x="13" y="2"/>
                </a:lnTo>
                <a:lnTo>
                  <a:pt x="10" y="0"/>
                </a:lnTo>
                <a:lnTo>
                  <a:pt x="6" y="2"/>
                </a:lnTo>
                <a:lnTo>
                  <a:pt x="2" y="3"/>
                </a:lnTo>
                <a:lnTo>
                  <a:pt x="1" y="7"/>
                </a:lnTo>
                <a:lnTo>
                  <a:pt x="0" y="10"/>
                </a:lnTo>
                <a:lnTo>
                  <a:pt x="1" y="14"/>
                </a:lnTo>
                <a:lnTo>
                  <a:pt x="2" y="18"/>
                </a:lnTo>
                <a:lnTo>
                  <a:pt x="6" y="19"/>
                </a:lnTo>
                <a:lnTo>
                  <a:pt x="10" y="2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35" name="Freeform 421">
            <a:extLst>
              <a:ext uri="{FF2B5EF4-FFF2-40B4-BE49-F238E27FC236}">
                <a16:creationId xmlns:a16="http://schemas.microsoft.com/office/drawing/2014/main" id="{1E26CBBB-8356-4630-BC91-FBFF9FA22252}"/>
              </a:ext>
            </a:extLst>
          </p:cNvPr>
          <p:cNvSpPr>
            <a:spLocks noEditPoints="1"/>
          </p:cNvSpPr>
          <p:nvPr/>
        </p:nvSpPr>
        <p:spPr bwMode="auto">
          <a:xfrm>
            <a:off x="10502901" y="3122084"/>
            <a:ext cx="234951" cy="201083"/>
          </a:xfrm>
          <a:custGeom>
            <a:avLst/>
            <a:gdLst>
              <a:gd name="T0" fmla="*/ 158922 w 118"/>
              <a:gd name="T1" fmla="*/ 37802 h 99"/>
              <a:gd name="T2" fmla="*/ 137932 w 118"/>
              <a:gd name="T3" fmla="*/ 3024 h 99"/>
              <a:gd name="T4" fmla="*/ 134934 w 118"/>
              <a:gd name="T5" fmla="*/ 0 h 99"/>
              <a:gd name="T6" fmla="*/ 130436 w 118"/>
              <a:gd name="T7" fmla="*/ 0 h 99"/>
              <a:gd name="T8" fmla="*/ 79461 w 118"/>
              <a:gd name="T9" fmla="*/ 37802 h 99"/>
              <a:gd name="T10" fmla="*/ 130436 w 118"/>
              <a:gd name="T11" fmla="*/ 18145 h 99"/>
              <a:gd name="T12" fmla="*/ 110945 w 118"/>
              <a:gd name="T13" fmla="*/ 37802 h 99"/>
              <a:gd name="T14" fmla="*/ 161920 w 118"/>
              <a:gd name="T15" fmla="*/ 52923 h 99"/>
              <a:gd name="T16" fmla="*/ 73464 w 118"/>
              <a:gd name="T17" fmla="*/ 111894 h 99"/>
              <a:gd name="T18" fmla="*/ 58471 w 118"/>
              <a:gd name="T19" fmla="*/ 96773 h 99"/>
              <a:gd name="T20" fmla="*/ 58471 w 118"/>
              <a:gd name="T21" fmla="*/ 119454 h 99"/>
              <a:gd name="T22" fmla="*/ 61470 w 118"/>
              <a:gd name="T23" fmla="*/ 125503 h 99"/>
              <a:gd name="T24" fmla="*/ 65968 w 118"/>
              <a:gd name="T25" fmla="*/ 127015 h 99"/>
              <a:gd name="T26" fmla="*/ 116942 w 118"/>
              <a:gd name="T27" fmla="*/ 130039 h 99"/>
              <a:gd name="T28" fmla="*/ 112445 w 118"/>
              <a:gd name="T29" fmla="*/ 133063 h 99"/>
              <a:gd name="T30" fmla="*/ 62969 w 118"/>
              <a:gd name="T31" fmla="*/ 134575 h 99"/>
              <a:gd name="T32" fmla="*/ 43479 w 118"/>
              <a:gd name="T33" fmla="*/ 78628 h 99"/>
              <a:gd name="T34" fmla="*/ 88457 w 118"/>
              <a:gd name="T35" fmla="*/ 58971 h 99"/>
              <a:gd name="T36" fmla="*/ 88457 w 118"/>
              <a:gd name="T37" fmla="*/ 66532 h 99"/>
              <a:gd name="T38" fmla="*/ 86957 w 118"/>
              <a:gd name="T39" fmla="*/ 72580 h 99"/>
              <a:gd name="T40" fmla="*/ 80960 w 118"/>
              <a:gd name="T41" fmla="*/ 74092 h 99"/>
              <a:gd name="T42" fmla="*/ 65968 w 118"/>
              <a:gd name="T43" fmla="*/ 89213 h 99"/>
              <a:gd name="T44" fmla="*/ 80960 w 118"/>
              <a:gd name="T45" fmla="*/ 89213 h 99"/>
              <a:gd name="T46" fmla="*/ 95953 w 118"/>
              <a:gd name="T47" fmla="*/ 81652 h 99"/>
              <a:gd name="T48" fmla="*/ 103449 w 118"/>
              <a:gd name="T49" fmla="*/ 66532 h 99"/>
              <a:gd name="T50" fmla="*/ 103449 w 118"/>
              <a:gd name="T51" fmla="*/ 52923 h 99"/>
              <a:gd name="T52" fmla="*/ 101950 w 118"/>
              <a:gd name="T53" fmla="*/ 46875 h 99"/>
              <a:gd name="T54" fmla="*/ 95953 w 118"/>
              <a:gd name="T55" fmla="*/ 45362 h 99"/>
              <a:gd name="T56" fmla="*/ 58471 w 118"/>
              <a:gd name="T57" fmla="*/ 45362 h 99"/>
              <a:gd name="T58" fmla="*/ 53973 w 118"/>
              <a:gd name="T59" fmla="*/ 46875 h 99"/>
              <a:gd name="T60" fmla="*/ 40480 w 118"/>
              <a:gd name="T61" fmla="*/ 61995 h 99"/>
              <a:gd name="T62" fmla="*/ 7496 w 118"/>
              <a:gd name="T63" fmla="*/ 58971 h 99"/>
              <a:gd name="T64" fmla="*/ 2999 w 118"/>
              <a:gd name="T65" fmla="*/ 58971 h 99"/>
              <a:gd name="T66" fmla="*/ 0 w 118"/>
              <a:gd name="T67" fmla="*/ 63507 h 99"/>
              <a:gd name="T68" fmla="*/ 0 w 118"/>
              <a:gd name="T69" fmla="*/ 127015 h 99"/>
              <a:gd name="T70" fmla="*/ 0 w 118"/>
              <a:gd name="T71" fmla="*/ 130039 h 99"/>
              <a:gd name="T72" fmla="*/ 2999 w 118"/>
              <a:gd name="T73" fmla="*/ 134575 h 99"/>
              <a:gd name="T74" fmla="*/ 35982 w 118"/>
              <a:gd name="T75" fmla="*/ 134575 h 99"/>
              <a:gd name="T76" fmla="*/ 40480 w 118"/>
              <a:gd name="T77" fmla="*/ 133063 h 99"/>
              <a:gd name="T78" fmla="*/ 53973 w 118"/>
              <a:gd name="T79" fmla="*/ 146672 h 99"/>
              <a:gd name="T80" fmla="*/ 58471 w 118"/>
              <a:gd name="T81" fmla="*/ 149696 h 99"/>
              <a:gd name="T82" fmla="*/ 109446 w 118"/>
              <a:gd name="T83" fmla="*/ 149696 h 99"/>
              <a:gd name="T84" fmla="*/ 119941 w 118"/>
              <a:gd name="T85" fmla="*/ 145160 h 99"/>
              <a:gd name="T86" fmla="*/ 128937 w 118"/>
              <a:gd name="T87" fmla="*/ 136087 h 99"/>
              <a:gd name="T88" fmla="*/ 169417 w 118"/>
              <a:gd name="T89" fmla="*/ 127015 h 99"/>
              <a:gd name="T90" fmla="*/ 173914 w 118"/>
              <a:gd name="T91" fmla="*/ 127015 h 99"/>
              <a:gd name="T92" fmla="*/ 176913 w 118"/>
              <a:gd name="T93" fmla="*/ 122479 h 99"/>
              <a:gd name="T94" fmla="*/ 176913 w 118"/>
              <a:gd name="T95" fmla="*/ 45362 h 99"/>
              <a:gd name="T96" fmla="*/ 176913 w 118"/>
              <a:gd name="T97" fmla="*/ 40826 h 99"/>
              <a:gd name="T98" fmla="*/ 173914 w 118"/>
              <a:gd name="T99" fmla="*/ 37802 h 99"/>
              <a:gd name="T100" fmla="*/ 169417 w 118"/>
              <a:gd name="T101" fmla="*/ 37802 h 99"/>
              <a:gd name="T102" fmla="*/ 14993 w 118"/>
              <a:gd name="T103" fmla="*/ 119454 h 99"/>
              <a:gd name="T104" fmla="*/ 29985 w 118"/>
              <a:gd name="T105" fmla="*/ 74092 h 9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8" h="99">
                <a:moveTo>
                  <a:pt x="113" y="25"/>
                </a:moveTo>
                <a:lnTo>
                  <a:pt x="106" y="25"/>
                </a:lnTo>
                <a:lnTo>
                  <a:pt x="92" y="2"/>
                </a:lnTo>
                <a:lnTo>
                  <a:pt x="91" y="1"/>
                </a:lnTo>
                <a:lnTo>
                  <a:pt x="90" y="0"/>
                </a:lnTo>
                <a:lnTo>
                  <a:pt x="87" y="0"/>
                </a:lnTo>
                <a:lnTo>
                  <a:pt x="86" y="1"/>
                </a:lnTo>
                <a:lnTo>
                  <a:pt x="53" y="25"/>
                </a:lnTo>
                <a:lnTo>
                  <a:pt x="69" y="25"/>
                </a:lnTo>
                <a:lnTo>
                  <a:pt x="87" y="12"/>
                </a:lnTo>
                <a:lnTo>
                  <a:pt x="95" y="25"/>
                </a:lnTo>
                <a:lnTo>
                  <a:pt x="74" y="25"/>
                </a:lnTo>
                <a:lnTo>
                  <a:pt x="74" y="35"/>
                </a:lnTo>
                <a:lnTo>
                  <a:pt x="108" y="35"/>
                </a:lnTo>
                <a:lnTo>
                  <a:pt x="108" y="74"/>
                </a:lnTo>
                <a:lnTo>
                  <a:pt x="49" y="74"/>
                </a:lnTo>
                <a:lnTo>
                  <a:pt x="49" y="64"/>
                </a:lnTo>
                <a:lnTo>
                  <a:pt x="39" y="64"/>
                </a:lnTo>
                <a:lnTo>
                  <a:pt x="39" y="79"/>
                </a:lnTo>
                <a:lnTo>
                  <a:pt x="39" y="81"/>
                </a:lnTo>
                <a:lnTo>
                  <a:pt x="41" y="83"/>
                </a:lnTo>
                <a:lnTo>
                  <a:pt x="42" y="84"/>
                </a:lnTo>
                <a:lnTo>
                  <a:pt x="44" y="84"/>
                </a:lnTo>
                <a:lnTo>
                  <a:pt x="79" y="84"/>
                </a:lnTo>
                <a:lnTo>
                  <a:pt x="78" y="86"/>
                </a:lnTo>
                <a:lnTo>
                  <a:pt x="75" y="88"/>
                </a:lnTo>
                <a:lnTo>
                  <a:pt x="73" y="89"/>
                </a:lnTo>
                <a:lnTo>
                  <a:pt x="42" y="89"/>
                </a:lnTo>
                <a:lnTo>
                  <a:pt x="29" y="76"/>
                </a:lnTo>
                <a:lnTo>
                  <a:pt x="29" y="52"/>
                </a:lnTo>
                <a:lnTo>
                  <a:pt x="42" y="39"/>
                </a:lnTo>
                <a:lnTo>
                  <a:pt x="59" y="39"/>
                </a:lnTo>
                <a:lnTo>
                  <a:pt x="59" y="44"/>
                </a:lnTo>
                <a:lnTo>
                  <a:pt x="59" y="47"/>
                </a:lnTo>
                <a:lnTo>
                  <a:pt x="58" y="48"/>
                </a:lnTo>
                <a:lnTo>
                  <a:pt x="57" y="49"/>
                </a:lnTo>
                <a:lnTo>
                  <a:pt x="54" y="49"/>
                </a:lnTo>
                <a:lnTo>
                  <a:pt x="44" y="49"/>
                </a:lnTo>
                <a:lnTo>
                  <a:pt x="44" y="59"/>
                </a:lnTo>
                <a:lnTo>
                  <a:pt x="54" y="59"/>
                </a:lnTo>
                <a:lnTo>
                  <a:pt x="60" y="58"/>
                </a:lnTo>
                <a:lnTo>
                  <a:pt x="64" y="54"/>
                </a:lnTo>
                <a:lnTo>
                  <a:pt x="68" y="51"/>
                </a:lnTo>
                <a:lnTo>
                  <a:pt x="69" y="44"/>
                </a:lnTo>
                <a:lnTo>
                  <a:pt x="69" y="35"/>
                </a:lnTo>
                <a:lnTo>
                  <a:pt x="69" y="32"/>
                </a:lnTo>
                <a:lnTo>
                  <a:pt x="68" y="31"/>
                </a:lnTo>
                <a:lnTo>
                  <a:pt x="66" y="30"/>
                </a:lnTo>
                <a:lnTo>
                  <a:pt x="64" y="30"/>
                </a:lnTo>
                <a:lnTo>
                  <a:pt x="39" y="30"/>
                </a:lnTo>
                <a:lnTo>
                  <a:pt x="37" y="30"/>
                </a:lnTo>
                <a:lnTo>
                  <a:pt x="36" y="31"/>
                </a:lnTo>
                <a:lnTo>
                  <a:pt x="27" y="41"/>
                </a:lnTo>
                <a:lnTo>
                  <a:pt x="24" y="39"/>
                </a:lnTo>
                <a:lnTo>
                  <a:pt x="5" y="39"/>
                </a:lnTo>
                <a:lnTo>
                  <a:pt x="2" y="39"/>
                </a:lnTo>
                <a:lnTo>
                  <a:pt x="1" y="41"/>
                </a:lnTo>
                <a:lnTo>
                  <a:pt x="0" y="42"/>
                </a:lnTo>
                <a:lnTo>
                  <a:pt x="0" y="44"/>
                </a:lnTo>
                <a:lnTo>
                  <a:pt x="0" y="84"/>
                </a:lnTo>
                <a:lnTo>
                  <a:pt x="0" y="86"/>
                </a:lnTo>
                <a:lnTo>
                  <a:pt x="1" y="88"/>
                </a:lnTo>
                <a:lnTo>
                  <a:pt x="2" y="89"/>
                </a:lnTo>
                <a:lnTo>
                  <a:pt x="5" y="89"/>
                </a:lnTo>
                <a:lnTo>
                  <a:pt x="24" y="89"/>
                </a:lnTo>
                <a:lnTo>
                  <a:pt x="27" y="88"/>
                </a:lnTo>
                <a:lnTo>
                  <a:pt x="36" y="97"/>
                </a:lnTo>
                <a:lnTo>
                  <a:pt x="37" y="99"/>
                </a:lnTo>
                <a:lnTo>
                  <a:pt x="39" y="99"/>
                </a:lnTo>
                <a:lnTo>
                  <a:pt x="73" y="99"/>
                </a:lnTo>
                <a:lnTo>
                  <a:pt x="76" y="99"/>
                </a:lnTo>
                <a:lnTo>
                  <a:pt x="80" y="96"/>
                </a:lnTo>
                <a:lnTo>
                  <a:pt x="84" y="94"/>
                </a:lnTo>
                <a:lnTo>
                  <a:pt x="86" y="90"/>
                </a:lnTo>
                <a:lnTo>
                  <a:pt x="89" y="84"/>
                </a:lnTo>
                <a:lnTo>
                  <a:pt x="113" y="84"/>
                </a:lnTo>
                <a:lnTo>
                  <a:pt x="116" y="84"/>
                </a:lnTo>
                <a:lnTo>
                  <a:pt x="117" y="83"/>
                </a:lnTo>
                <a:lnTo>
                  <a:pt x="118" y="81"/>
                </a:lnTo>
                <a:lnTo>
                  <a:pt x="118" y="79"/>
                </a:lnTo>
                <a:lnTo>
                  <a:pt x="118" y="30"/>
                </a:lnTo>
                <a:lnTo>
                  <a:pt x="118" y="27"/>
                </a:lnTo>
                <a:lnTo>
                  <a:pt x="117" y="26"/>
                </a:lnTo>
                <a:lnTo>
                  <a:pt x="116" y="25"/>
                </a:lnTo>
                <a:lnTo>
                  <a:pt x="113" y="25"/>
                </a:lnTo>
                <a:close/>
                <a:moveTo>
                  <a:pt x="20" y="79"/>
                </a:moveTo>
                <a:lnTo>
                  <a:pt x="10" y="79"/>
                </a:lnTo>
                <a:lnTo>
                  <a:pt x="10" y="49"/>
                </a:lnTo>
                <a:lnTo>
                  <a:pt x="20" y="49"/>
                </a:lnTo>
                <a:lnTo>
                  <a:pt x="20" y="7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36" name="Freeform 422">
            <a:extLst>
              <a:ext uri="{FF2B5EF4-FFF2-40B4-BE49-F238E27FC236}">
                <a16:creationId xmlns:a16="http://schemas.microsoft.com/office/drawing/2014/main" id="{CF676192-9E02-429A-9937-B2F5F0A1C592}"/>
              </a:ext>
            </a:extLst>
          </p:cNvPr>
          <p:cNvSpPr>
            <a:spLocks/>
          </p:cNvSpPr>
          <p:nvPr/>
        </p:nvSpPr>
        <p:spPr bwMode="auto">
          <a:xfrm>
            <a:off x="11027833" y="3111501"/>
            <a:ext cx="146051" cy="107951"/>
          </a:xfrm>
          <a:custGeom>
            <a:avLst/>
            <a:gdLst>
              <a:gd name="T0" fmla="*/ 11770 w 74"/>
              <a:gd name="T1" fmla="*/ 81652 h 54"/>
              <a:gd name="T2" fmla="*/ 32366 w 74"/>
              <a:gd name="T3" fmla="*/ 81652 h 54"/>
              <a:gd name="T4" fmla="*/ 19126 w 74"/>
              <a:gd name="T5" fmla="*/ 66531 h 54"/>
              <a:gd name="T6" fmla="*/ 66204 w 74"/>
              <a:gd name="T7" fmla="*/ 18145 h 54"/>
              <a:gd name="T8" fmla="*/ 91215 w 74"/>
              <a:gd name="T9" fmla="*/ 45362 h 54"/>
              <a:gd name="T10" fmla="*/ 54435 w 74"/>
              <a:gd name="T11" fmla="*/ 81652 h 54"/>
              <a:gd name="T12" fmla="*/ 76503 w 74"/>
              <a:gd name="T13" fmla="*/ 81652 h 54"/>
              <a:gd name="T14" fmla="*/ 107398 w 74"/>
              <a:gd name="T15" fmla="*/ 49898 h 54"/>
              <a:gd name="T16" fmla="*/ 107398 w 74"/>
              <a:gd name="T17" fmla="*/ 49898 h 54"/>
              <a:gd name="T18" fmla="*/ 108869 w 74"/>
              <a:gd name="T19" fmla="*/ 48386 h 54"/>
              <a:gd name="T20" fmla="*/ 108869 w 74"/>
              <a:gd name="T21" fmla="*/ 45362 h 54"/>
              <a:gd name="T22" fmla="*/ 108869 w 74"/>
              <a:gd name="T23" fmla="*/ 40826 h 54"/>
              <a:gd name="T24" fmla="*/ 107398 w 74"/>
              <a:gd name="T25" fmla="*/ 39314 h 54"/>
              <a:gd name="T26" fmla="*/ 70618 w 74"/>
              <a:gd name="T27" fmla="*/ 1512 h 54"/>
              <a:gd name="T28" fmla="*/ 70618 w 74"/>
              <a:gd name="T29" fmla="*/ 1512 h 54"/>
              <a:gd name="T30" fmla="*/ 69147 w 74"/>
              <a:gd name="T31" fmla="*/ 0 h 54"/>
              <a:gd name="T32" fmla="*/ 66204 w 74"/>
              <a:gd name="T33" fmla="*/ 0 h 54"/>
              <a:gd name="T34" fmla="*/ 61791 w 74"/>
              <a:gd name="T35" fmla="*/ 0 h 54"/>
              <a:gd name="T36" fmla="*/ 60319 w 74"/>
              <a:gd name="T37" fmla="*/ 1512 h 54"/>
              <a:gd name="T38" fmla="*/ 2942 w 74"/>
              <a:gd name="T39" fmla="*/ 61995 h 54"/>
              <a:gd name="T40" fmla="*/ 2942 w 74"/>
              <a:gd name="T41" fmla="*/ 61995 h 54"/>
              <a:gd name="T42" fmla="*/ 0 w 74"/>
              <a:gd name="T43" fmla="*/ 63507 h 54"/>
              <a:gd name="T44" fmla="*/ 0 w 74"/>
              <a:gd name="T45" fmla="*/ 66531 h 54"/>
              <a:gd name="T46" fmla="*/ 0 w 74"/>
              <a:gd name="T47" fmla="*/ 71067 h 54"/>
              <a:gd name="T48" fmla="*/ 2942 w 74"/>
              <a:gd name="T49" fmla="*/ 72580 h 54"/>
              <a:gd name="T50" fmla="*/ 11770 w 74"/>
              <a:gd name="T51" fmla="*/ 81652 h 5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4" h="54">
                <a:moveTo>
                  <a:pt x="8" y="54"/>
                </a:moveTo>
                <a:lnTo>
                  <a:pt x="22" y="54"/>
                </a:lnTo>
                <a:lnTo>
                  <a:pt x="13" y="44"/>
                </a:lnTo>
                <a:lnTo>
                  <a:pt x="45" y="12"/>
                </a:lnTo>
                <a:lnTo>
                  <a:pt x="62" y="30"/>
                </a:lnTo>
                <a:lnTo>
                  <a:pt x="37" y="54"/>
                </a:lnTo>
                <a:lnTo>
                  <a:pt x="52" y="54"/>
                </a:lnTo>
                <a:lnTo>
                  <a:pt x="73" y="33"/>
                </a:lnTo>
                <a:lnTo>
                  <a:pt x="74" y="32"/>
                </a:lnTo>
                <a:lnTo>
                  <a:pt x="74" y="30"/>
                </a:lnTo>
                <a:lnTo>
                  <a:pt x="74" y="27"/>
                </a:lnTo>
                <a:lnTo>
                  <a:pt x="73" y="26"/>
                </a:lnTo>
                <a:lnTo>
                  <a:pt x="48" y="1"/>
                </a:lnTo>
                <a:lnTo>
                  <a:pt x="47" y="0"/>
                </a:lnTo>
                <a:lnTo>
                  <a:pt x="45" y="0"/>
                </a:lnTo>
                <a:lnTo>
                  <a:pt x="42" y="0"/>
                </a:lnTo>
                <a:lnTo>
                  <a:pt x="41" y="1"/>
                </a:lnTo>
                <a:lnTo>
                  <a:pt x="2" y="41"/>
                </a:lnTo>
                <a:lnTo>
                  <a:pt x="0" y="42"/>
                </a:lnTo>
                <a:lnTo>
                  <a:pt x="0" y="44"/>
                </a:lnTo>
                <a:lnTo>
                  <a:pt x="0" y="47"/>
                </a:lnTo>
                <a:lnTo>
                  <a:pt x="2" y="48"/>
                </a:lnTo>
                <a:lnTo>
                  <a:pt x="8" y="5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37" name="Freeform 423">
            <a:extLst>
              <a:ext uri="{FF2B5EF4-FFF2-40B4-BE49-F238E27FC236}">
                <a16:creationId xmlns:a16="http://schemas.microsoft.com/office/drawing/2014/main" id="{3123ECEC-33F8-49B6-8B4C-DE7190F9E542}"/>
              </a:ext>
            </a:extLst>
          </p:cNvPr>
          <p:cNvSpPr>
            <a:spLocks noEditPoints="1"/>
          </p:cNvSpPr>
          <p:nvPr/>
        </p:nvSpPr>
        <p:spPr bwMode="auto">
          <a:xfrm>
            <a:off x="11004551" y="3232152"/>
            <a:ext cx="179916" cy="120649"/>
          </a:xfrm>
          <a:custGeom>
            <a:avLst/>
            <a:gdLst>
              <a:gd name="T0" fmla="*/ 128441 w 89"/>
              <a:gd name="T1" fmla="*/ 0 h 59"/>
              <a:gd name="T2" fmla="*/ 7645 w 89"/>
              <a:gd name="T3" fmla="*/ 0 h 59"/>
              <a:gd name="T4" fmla="*/ 7645 w 89"/>
              <a:gd name="T5" fmla="*/ 0 h 59"/>
              <a:gd name="T6" fmla="*/ 4587 w 89"/>
              <a:gd name="T7" fmla="*/ 0 h 59"/>
              <a:gd name="T8" fmla="*/ 3058 w 89"/>
              <a:gd name="T9" fmla="*/ 3075 h 59"/>
              <a:gd name="T10" fmla="*/ 0 w 89"/>
              <a:gd name="T11" fmla="*/ 4613 h 59"/>
              <a:gd name="T12" fmla="*/ 0 w 89"/>
              <a:gd name="T13" fmla="*/ 7688 h 59"/>
              <a:gd name="T14" fmla="*/ 0 w 89"/>
              <a:gd name="T15" fmla="*/ 84572 h 59"/>
              <a:gd name="T16" fmla="*/ 0 w 89"/>
              <a:gd name="T17" fmla="*/ 84572 h 59"/>
              <a:gd name="T18" fmla="*/ 0 w 89"/>
              <a:gd name="T19" fmla="*/ 87648 h 59"/>
              <a:gd name="T20" fmla="*/ 3058 w 89"/>
              <a:gd name="T21" fmla="*/ 89185 h 59"/>
              <a:gd name="T22" fmla="*/ 4587 w 89"/>
              <a:gd name="T23" fmla="*/ 90723 h 59"/>
              <a:gd name="T24" fmla="*/ 7645 w 89"/>
              <a:gd name="T25" fmla="*/ 90723 h 59"/>
              <a:gd name="T26" fmla="*/ 128441 w 89"/>
              <a:gd name="T27" fmla="*/ 90723 h 59"/>
              <a:gd name="T28" fmla="*/ 128441 w 89"/>
              <a:gd name="T29" fmla="*/ 90723 h 59"/>
              <a:gd name="T30" fmla="*/ 133028 w 89"/>
              <a:gd name="T31" fmla="*/ 90723 h 59"/>
              <a:gd name="T32" fmla="*/ 134557 w 89"/>
              <a:gd name="T33" fmla="*/ 89185 h 59"/>
              <a:gd name="T34" fmla="*/ 136086 w 89"/>
              <a:gd name="T35" fmla="*/ 87648 h 59"/>
              <a:gd name="T36" fmla="*/ 136086 w 89"/>
              <a:gd name="T37" fmla="*/ 84572 h 59"/>
              <a:gd name="T38" fmla="*/ 136086 w 89"/>
              <a:gd name="T39" fmla="*/ 7688 h 59"/>
              <a:gd name="T40" fmla="*/ 136086 w 89"/>
              <a:gd name="T41" fmla="*/ 7688 h 59"/>
              <a:gd name="T42" fmla="*/ 136086 w 89"/>
              <a:gd name="T43" fmla="*/ 4613 h 59"/>
              <a:gd name="T44" fmla="*/ 134557 w 89"/>
              <a:gd name="T45" fmla="*/ 3075 h 59"/>
              <a:gd name="T46" fmla="*/ 133028 w 89"/>
              <a:gd name="T47" fmla="*/ 0 h 59"/>
              <a:gd name="T48" fmla="*/ 128441 w 89"/>
              <a:gd name="T49" fmla="*/ 0 h 59"/>
              <a:gd name="T50" fmla="*/ 128441 w 89"/>
              <a:gd name="T51" fmla="*/ 0 h 59"/>
              <a:gd name="T52" fmla="*/ 91743 w 89"/>
              <a:gd name="T53" fmla="*/ 53819 h 59"/>
              <a:gd name="T54" fmla="*/ 76453 w 89"/>
              <a:gd name="T55" fmla="*/ 53819 h 59"/>
              <a:gd name="T56" fmla="*/ 76453 w 89"/>
              <a:gd name="T57" fmla="*/ 69196 h 59"/>
              <a:gd name="T58" fmla="*/ 61162 w 89"/>
              <a:gd name="T59" fmla="*/ 69196 h 59"/>
              <a:gd name="T60" fmla="*/ 61162 w 89"/>
              <a:gd name="T61" fmla="*/ 53819 h 59"/>
              <a:gd name="T62" fmla="*/ 45872 w 89"/>
              <a:gd name="T63" fmla="*/ 53819 h 59"/>
              <a:gd name="T64" fmla="*/ 45872 w 89"/>
              <a:gd name="T65" fmla="*/ 38442 h 59"/>
              <a:gd name="T66" fmla="*/ 61162 w 89"/>
              <a:gd name="T67" fmla="*/ 38442 h 59"/>
              <a:gd name="T68" fmla="*/ 61162 w 89"/>
              <a:gd name="T69" fmla="*/ 23065 h 59"/>
              <a:gd name="T70" fmla="*/ 76453 w 89"/>
              <a:gd name="T71" fmla="*/ 23065 h 59"/>
              <a:gd name="T72" fmla="*/ 76453 w 89"/>
              <a:gd name="T73" fmla="*/ 38442 h 59"/>
              <a:gd name="T74" fmla="*/ 91743 w 89"/>
              <a:gd name="T75" fmla="*/ 38442 h 59"/>
              <a:gd name="T76" fmla="*/ 91743 w 89"/>
              <a:gd name="T77" fmla="*/ 53819 h 5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9" h="59">
                <a:moveTo>
                  <a:pt x="84" y="0"/>
                </a:moveTo>
                <a:lnTo>
                  <a:pt x="5" y="0"/>
                </a:lnTo>
                <a:lnTo>
                  <a:pt x="3" y="0"/>
                </a:lnTo>
                <a:lnTo>
                  <a:pt x="2" y="2"/>
                </a:lnTo>
                <a:lnTo>
                  <a:pt x="0" y="3"/>
                </a:lnTo>
                <a:lnTo>
                  <a:pt x="0" y="5"/>
                </a:lnTo>
                <a:lnTo>
                  <a:pt x="0" y="55"/>
                </a:lnTo>
                <a:lnTo>
                  <a:pt x="0" y="57"/>
                </a:lnTo>
                <a:lnTo>
                  <a:pt x="2" y="58"/>
                </a:lnTo>
                <a:lnTo>
                  <a:pt x="3" y="59"/>
                </a:lnTo>
                <a:lnTo>
                  <a:pt x="5" y="59"/>
                </a:lnTo>
                <a:lnTo>
                  <a:pt x="84" y="59"/>
                </a:lnTo>
                <a:lnTo>
                  <a:pt x="87" y="59"/>
                </a:lnTo>
                <a:lnTo>
                  <a:pt x="88" y="58"/>
                </a:lnTo>
                <a:lnTo>
                  <a:pt x="89" y="57"/>
                </a:lnTo>
                <a:lnTo>
                  <a:pt x="89" y="55"/>
                </a:lnTo>
                <a:lnTo>
                  <a:pt x="89" y="5"/>
                </a:lnTo>
                <a:lnTo>
                  <a:pt x="89" y="3"/>
                </a:lnTo>
                <a:lnTo>
                  <a:pt x="88" y="2"/>
                </a:lnTo>
                <a:lnTo>
                  <a:pt x="87" y="0"/>
                </a:lnTo>
                <a:lnTo>
                  <a:pt x="84" y="0"/>
                </a:lnTo>
                <a:close/>
                <a:moveTo>
                  <a:pt x="60" y="35"/>
                </a:moveTo>
                <a:lnTo>
                  <a:pt x="50" y="35"/>
                </a:lnTo>
                <a:lnTo>
                  <a:pt x="50" y="45"/>
                </a:lnTo>
                <a:lnTo>
                  <a:pt x="40" y="45"/>
                </a:lnTo>
                <a:lnTo>
                  <a:pt x="40" y="35"/>
                </a:lnTo>
                <a:lnTo>
                  <a:pt x="30" y="35"/>
                </a:lnTo>
                <a:lnTo>
                  <a:pt x="30" y="25"/>
                </a:lnTo>
                <a:lnTo>
                  <a:pt x="40" y="25"/>
                </a:lnTo>
                <a:lnTo>
                  <a:pt x="40" y="15"/>
                </a:lnTo>
                <a:lnTo>
                  <a:pt x="50" y="15"/>
                </a:lnTo>
                <a:lnTo>
                  <a:pt x="50" y="25"/>
                </a:lnTo>
                <a:lnTo>
                  <a:pt x="60" y="25"/>
                </a:lnTo>
                <a:lnTo>
                  <a:pt x="60" y="3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38" name="Freeform 424">
            <a:extLst>
              <a:ext uri="{FF2B5EF4-FFF2-40B4-BE49-F238E27FC236}">
                <a16:creationId xmlns:a16="http://schemas.microsoft.com/office/drawing/2014/main" id="{3E1EA6A1-6D5A-482E-B989-B08DB7A4495B}"/>
              </a:ext>
            </a:extLst>
          </p:cNvPr>
          <p:cNvSpPr>
            <a:spLocks/>
          </p:cNvSpPr>
          <p:nvPr/>
        </p:nvSpPr>
        <p:spPr bwMode="auto">
          <a:xfrm>
            <a:off x="11089218" y="3170768"/>
            <a:ext cx="29633" cy="29633"/>
          </a:xfrm>
          <a:custGeom>
            <a:avLst/>
            <a:gdLst>
              <a:gd name="T0" fmla="*/ 10585 w 15"/>
              <a:gd name="T1" fmla="*/ 0 h 14"/>
              <a:gd name="T2" fmla="*/ 10585 w 15"/>
              <a:gd name="T3" fmla="*/ 0 h 14"/>
              <a:gd name="T4" fmla="*/ 7561 w 15"/>
              <a:gd name="T5" fmla="*/ 0 h 14"/>
              <a:gd name="T6" fmla="*/ 3024 w 15"/>
              <a:gd name="T7" fmla="*/ 3240 h 14"/>
              <a:gd name="T8" fmla="*/ 0 w 15"/>
              <a:gd name="T9" fmla="*/ 8101 h 14"/>
              <a:gd name="T10" fmla="*/ 0 w 15"/>
              <a:gd name="T11" fmla="*/ 11341 h 14"/>
              <a:gd name="T12" fmla="*/ 0 w 15"/>
              <a:gd name="T13" fmla="*/ 11341 h 14"/>
              <a:gd name="T14" fmla="*/ 0 w 15"/>
              <a:gd name="T15" fmla="*/ 16201 h 14"/>
              <a:gd name="T16" fmla="*/ 3024 w 15"/>
              <a:gd name="T17" fmla="*/ 19442 h 14"/>
              <a:gd name="T18" fmla="*/ 7561 w 15"/>
              <a:gd name="T19" fmla="*/ 22682 h 14"/>
              <a:gd name="T20" fmla="*/ 10585 w 15"/>
              <a:gd name="T21" fmla="*/ 22682 h 14"/>
              <a:gd name="T22" fmla="*/ 10585 w 15"/>
              <a:gd name="T23" fmla="*/ 22682 h 14"/>
              <a:gd name="T24" fmla="*/ 15121 w 15"/>
              <a:gd name="T25" fmla="*/ 22682 h 14"/>
              <a:gd name="T26" fmla="*/ 18146 w 15"/>
              <a:gd name="T27" fmla="*/ 19442 h 14"/>
              <a:gd name="T28" fmla="*/ 22682 w 15"/>
              <a:gd name="T29" fmla="*/ 16201 h 14"/>
              <a:gd name="T30" fmla="*/ 22682 w 15"/>
              <a:gd name="T31" fmla="*/ 11341 h 14"/>
              <a:gd name="T32" fmla="*/ 22682 w 15"/>
              <a:gd name="T33" fmla="*/ 11341 h 14"/>
              <a:gd name="T34" fmla="*/ 22682 w 15"/>
              <a:gd name="T35" fmla="*/ 8101 h 14"/>
              <a:gd name="T36" fmla="*/ 18146 w 15"/>
              <a:gd name="T37" fmla="*/ 3240 h 14"/>
              <a:gd name="T38" fmla="*/ 15121 w 15"/>
              <a:gd name="T39" fmla="*/ 0 h 14"/>
              <a:gd name="T40" fmla="*/ 10585 w 15"/>
              <a:gd name="T41" fmla="*/ 0 h 14"/>
              <a:gd name="T42" fmla="*/ 10585 w 15"/>
              <a:gd name="T43" fmla="*/ 0 h 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5" h="14">
                <a:moveTo>
                  <a:pt x="7" y="0"/>
                </a:moveTo>
                <a:lnTo>
                  <a:pt x="7" y="0"/>
                </a:lnTo>
                <a:lnTo>
                  <a:pt x="5" y="0"/>
                </a:lnTo>
                <a:lnTo>
                  <a:pt x="2" y="2"/>
                </a:lnTo>
                <a:lnTo>
                  <a:pt x="0" y="5"/>
                </a:lnTo>
                <a:lnTo>
                  <a:pt x="0" y="7"/>
                </a:lnTo>
                <a:lnTo>
                  <a:pt x="0" y="10"/>
                </a:lnTo>
                <a:lnTo>
                  <a:pt x="2" y="12"/>
                </a:lnTo>
                <a:lnTo>
                  <a:pt x="5" y="14"/>
                </a:lnTo>
                <a:lnTo>
                  <a:pt x="7" y="14"/>
                </a:lnTo>
                <a:lnTo>
                  <a:pt x="10" y="14"/>
                </a:lnTo>
                <a:lnTo>
                  <a:pt x="12" y="12"/>
                </a:lnTo>
                <a:lnTo>
                  <a:pt x="15" y="10"/>
                </a:lnTo>
                <a:lnTo>
                  <a:pt x="15" y="7"/>
                </a:lnTo>
                <a:lnTo>
                  <a:pt x="15" y="5"/>
                </a:lnTo>
                <a:lnTo>
                  <a:pt x="12" y="2"/>
                </a:lnTo>
                <a:lnTo>
                  <a:pt x="10" y="0"/>
                </a:lnTo>
                <a:lnTo>
                  <a:pt x="7"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grpSp>
        <p:nvGrpSpPr>
          <p:cNvPr id="139" name="Group 659">
            <a:extLst>
              <a:ext uri="{FF2B5EF4-FFF2-40B4-BE49-F238E27FC236}">
                <a16:creationId xmlns:a16="http://schemas.microsoft.com/office/drawing/2014/main" id="{D408E00D-DB59-4562-B3D6-804C63B62E7E}"/>
              </a:ext>
            </a:extLst>
          </p:cNvPr>
          <p:cNvGrpSpPr>
            <a:grpSpLocks/>
          </p:cNvGrpSpPr>
          <p:nvPr/>
        </p:nvGrpSpPr>
        <p:grpSpPr bwMode="auto">
          <a:xfrm>
            <a:off x="9546167" y="3111501"/>
            <a:ext cx="237067" cy="241300"/>
            <a:chOff x="9546356" y="3110557"/>
            <a:chExt cx="235884" cy="241928"/>
          </a:xfrm>
        </p:grpSpPr>
        <p:sp>
          <p:nvSpPr>
            <p:cNvPr id="140" name="Freeform 425">
              <a:extLst>
                <a:ext uri="{FF2B5EF4-FFF2-40B4-BE49-F238E27FC236}">
                  <a16:creationId xmlns:a16="http://schemas.microsoft.com/office/drawing/2014/main" id="{BA535471-2670-48FE-AC8A-3541B1767C0F}"/>
                </a:ext>
              </a:extLst>
            </p:cNvPr>
            <p:cNvSpPr>
              <a:spLocks noEditPoints="1"/>
            </p:cNvSpPr>
            <p:nvPr/>
          </p:nvSpPr>
          <p:spPr bwMode="auto">
            <a:xfrm>
              <a:off x="9546356" y="3213374"/>
              <a:ext cx="205641" cy="139111"/>
            </a:xfrm>
            <a:custGeom>
              <a:avLst/>
              <a:gdLst>
                <a:gd name="T0" fmla="*/ 185868 w 104"/>
                <a:gd name="T1" fmla="*/ 80644 h 69"/>
                <a:gd name="T2" fmla="*/ 183891 w 104"/>
                <a:gd name="T3" fmla="*/ 88708 h 69"/>
                <a:gd name="T4" fmla="*/ 175981 w 104"/>
                <a:gd name="T5" fmla="*/ 90725 h 69"/>
                <a:gd name="T6" fmla="*/ 126548 w 104"/>
                <a:gd name="T7" fmla="*/ 110886 h 69"/>
                <a:gd name="T8" fmla="*/ 166095 w 104"/>
                <a:gd name="T9" fmla="*/ 110886 h 69"/>
                <a:gd name="T10" fmla="*/ 164117 w 104"/>
                <a:gd name="T11" fmla="*/ 116934 h 69"/>
                <a:gd name="T12" fmla="*/ 156208 w 104"/>
                <a:gd name="T13" fmla="*/ 120966 h 69"/>
                <a:gd name="T14" fmla="*/ 59320 w 104"/>
                <a:gd name="T15" fmla="*/ 94757 h 69"/>
                <a:gd name="T16" fmla="*/ 83047 w 104"/>
                <a:gd name="T17" fmla="*/ 20161 h 69"/>
                <a:gd name="T18" fmla="*/ 116662 w 104"/>
                <a:gd name="T19" fmla="*/ 30242 h 69"/>
                <a:gd name="T20" fmla="*/ 116662 w 104"/>
                <a:gd name="T21" fmla="*/ 36290 h 69"/>
                <a:gd name="T22" fmla="*/ 112707 w 104"/>
                <a:gd name="T23" fmla="*/ 40322 h 69"/>
                <a:gd name="T24" fmla="*/ 88979 w 104"/>
                <a:gd name="T25" fmla="*/ 40322 h 69"/>
                <a:gd name="T26" fmla="*/ 106775 w 104"/>
                <a:gd name="T27" fmla="*/ 60483 h 69"/>
                <a:gd name="T28" fmla="*/ 120616 w 104"/>
                <a:gd name="T29" fmla="*/ 58467 h 69"/>
                <a:gd name="T30" fmla="*/ 134458 w 104"/>
                <a:gd name="T31" fmla="*/ 42338 h 69"/>
                <a:gd name="T32" fmla="*/ 136435 w 104"/>
                <a:gd name="T33" fmla="*/ 10081 h 69"/>
                <a:gd name="T34" fmla="*/ 136435 w 104"/>
                <a:gd name="T35" fmla="*/ 6048 h 69"/>
                <a:gd name="T36" fmla="*/ 132480 w 104"/>
                <a:gd name="T37" fmla="*/ 0 h 69"/>
                <a:gd name="T38" fmla="*/ 79093 w 104"/>
                <a:gd name="T39" fmla="*/ 0 h 69"/>
                <a:gd name="T40" fmla="*/ 73161 w 104"/>
                <a:gd name="T41" fmla="*/ 0 h 69"/>
                <a:gd name="T42" fmla="*/ 53388 w 104"/>
                <a:gd name="T43" fmla="*/ 24193 h 69"/>
                <a:gd name="T44" fmla="*/ 49433 w 104"/>
                <a:gd name="T45" fmla="*/ 20161 h 69"/>
                <a:gd name="T46" fmla="*/ 9887 w 104"/>
                <a:gd name="T47" fmla="*/ 20161 h 69"/>
                <a:gd name="T48" fmla="*/ 1977 w 104"/>
                <a:gd name="T49" fmla="*/ 24193 h 69"/>
                <a:gd name="T50" fmla="*/ 0 w 104"/>
                <a:gd name="T51" fmla="*/ 30242 h 69"/>
                <a:gd name="T52" fmla="*/ 0 w 104"/>
                <a:gd name="T53" fmla="*/ 110886 h 69"/>
                <a:gd name="T54" fmla="*/ 1977 w 104"/>
                <a:gd name="T55" fmla="*/ 116934 h 69"/>
                <a:gd name="T56" fmla="*/ 9887 w 104"/>
                <a:gd name="T57" fmla="*/ 120966 h 69"/>
                <a:gd name="T58" fmla="*/ 49433 w 104"/>
                <a:gd name="T59" fmla="*/ 120966 h 69"/>
                <a:gd name="T60" fmla="*/ 71183 w 104"/>
                <a:gd name="T61" fmla="*/ 137095 h 69"/>
                <a:gd name="T62" fmla="*/ 73161 w 104"/>
                <a:gd name="T63" fmla="*/ 139111 h 69"/>
                <a:gd name="T64" fmla="*/ 156208 w 104"/>
                <a:gd name="T65" fmla="*/ 139111 h 69"/>
                <a:gd name="T66" fmla="*/ 168072 w 104"/>
                <a:gd name="T67" fmla="*/ 137095 h 69"/>
                <a:gd name="T68" fmla="*/ 183891 w 104"/>
                <a:gd name="T69" fmla="*/ 122982 h 69"/>
                <a:gd name="T70" fmla="*/ 185868 w 104"/>
                <a:gd name="T71" fmla="*/ 106853 h 69"/>
                <a:gd name="T72" fmla="*/ 193777 w 104"/>
                <a:gd name="T73" fmla="*/ 104837 h 69"/>
                <a:gd name="T74" fmla="*/ 203664 w 104"/>
                <a:gd name="T75" fmla="*/ 90725 h 69"/>
                <a:gd name="T76" fmla="*/ 205641 w 104"/>
                <a:gd name="T77" fmla="*/ 70564 h 69"/>
                <a:gd name="T78" fmla="*/ 185868 w 104"/>
                <a:gd name="T79" fmla="*/ 80644 h 69"/>
                <a:gd name="T80" fmla="*/ 19773 w 104"/>
                <a:gd name="T81" fmla="*/ 100805 h 69"/>
                <a:gd name="T82" fmla="*/ 39546 w 104"/>
                <a:gd name="T83" fmla="*/ 40322 h 6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4" h="69">
                  <a:moveTo>
                    <a:pt x="94" y="40"/>
                  </a:moveTo>
                  <a:lnTo>
                    <a:pt x="94" y="40"/>
                  </a:lnTo>
                  <a:lnTo>
                    <a:pt x="94" y="42"/>
                  </a:lnTo>
                  <a:lnTo>
                    <a:pt x="93" y="44"/>
                  </a:lnTo>
                  <a:lnTo>
                    <a:pt x="91" y="45"/>
                  </a:lnTo>
                  <a:lnTo>
                    <a:pt x="89" y="45"/>
                  </a:lnTo>
                  <a:lnTo>
                    <a:pt x="64" y="45"/>
                  </a:lnTo>
                  <a:lnTo>
                    <a:pt x="64" y="55"/>
                  </a:lnTo>
                  <a:lnTo>
                    <a:pt x="84" y="55"/>
                  </a:lnTo>
                  <a:lnTo>
                    <a:pt x="84" y="57"/>
                  </a:lnTo>
                  <a:lnTo>
                    <a:pt x="83" y="58"/>
                  </a:lnTo>
                  <a:lnTo>
                    <a:pt x="82" y="60"/>
                  </a:lnTo>
                  <a:lnTo>
                    <a:pt x="79" y="60"/>
                  </a:lnTo>
                  <a:lnTo>
                    <a:pt x="42" y="60"/>
                  </a:lnTo>
                  <a:lnTo>
                    <a:pt x="30" y="47"/>
                  </a:lnTo>
                  <a:lnTo>
                    <a:pt x="30" y="23"/>
                  </a:lnTo>
                  <a:lnTo>
                    <a:pt x="42" y="10"/>
                  </a:lnTo>
                  <a:lnTo>
                    <a:pt x="59" y="10"/>
                  </a:lnTo>
                  <a:lnTo>
                    <a:pt x="59" y="15"/>
                  </a:lnTo>
                  <a:lnTo>
                    <a:pt x="59" y="18"/>
                  </a:lnTo>
                  <a:lnTo>
                    <a:pt x="58" y="19"/>
                  </a:lnTo>
                  <a:lnTo>
                    <a:pt x="57" y="20"/>
                  </a:lnTo>
                  <a:lnTo>
                    <a:pt x="54" y="20"/>
                  </a:lnTo>
                  <a:lnTo>
                    <a:pt x="45" y="20"/>
                  </a:lnTo>
                  <a:lnTo>
                    <a:pt x="45" y="30"/>
                  </a:lnTo>
                  <a:lnTo>
                    <a:pt x="54" y="30"/>
                  </a:lnTo>
                  <a:lnTo>
                    <a:pt x="61" y="29"/>
                  </a:lnTo>
                  <a:lnTo>
                    <a:pt x="64" y="25"/>
                  </a:lnTo>
                  <a:lnTo>
                    <a:pt x="68" y="21"/>
                  </a:lnTo>
                  <a:lnTo>
                    <a:pt x="69" y="15"/>
                  </a:lnTo>
                  <a:lnTo>
                    <a:pt x="69" y="5"/>
                  </a:lnTo>
                  <a:lnTo>
                    <a:pt x="69" y="3"/>
                  </a:lnTo>
                  <a:lnTo>
                    <a:pt x="68" y="2"/>
                  </a:lnTo>
                  <a:lnTo>
                    <a:pt x="67" y="0"/>
                  </a:lnTo>
                  <a:lnTo>
                    <a:pt x="64" y="0"/>
                  </a:lnTo>
                  <a:lnTo>
                    <a:pt x="40" y="0"/>
                  </a:lnTo>
                  <a:lnTo>
                    <a:pt x="37" y="0"/>
                  </a:lnTo>
                  <a:lnTo>
                    <a:pt x="36" y="2"/>
                  </a:lnTo>
                  <a:lnTo>
                    <a:pt x="27" y="12"/>
                  </a:lnTo>
                  <a:lnTo>
                    <a:pt x="25" y="10"/>
                  </a:lnTo>
                  <a:lnTo>
                    <a:pt x="5" y="10"/>
                  </a:lnTo>
                  <a:lnTo>
                    <a:pt x="3" y="10"/>
                  </a:lnTo>
                  <a:lnTo>
                    <a:pt x="1" y="12"/>
                  </a:lnTo>
                  <a:lnTo>
                    <a:pt x="0" y="13"/>
                  </a:lnTo>
                  <a:lnTo>
                    <a:pt x="0" y="15"/>
                  </a:lnTo>
                  <a:lnTo>
                    <a:pt x="0" y="55"/>
                  </a:lnTo>
                  <a:lnTo>
                    <a:pt x="0" y="57"/>
                  </a:lnTo>
                  <a:lnTo>
                    <a:pt x="1" y="58"/>
                  </a:lnTo>
                  <a:lnTo>
                    <a:pt x="3" y="60"/>
                  </a:lnTo>
                  <a:lnTo>
                    <a:pt x="5" y="60"/>
                  </a:lnTo>
                  <a:lnTo>
                    <a:pt x="25" y="60"/>
                  </a:lnTo>
                  <a:lnTo>
                    <a:pt x="27" y="58"/>
                  </a:lnTo>
                  <a:lnTo>
                    <a:pt x="36" y="68"/>
                  </a:lnTo>
                  <a:lnTo>
                    <a:pt x="37" y="69"/>
                  </a:lnTo>
                  <a:lnTo>
                    <a:pt x="40" y="69"/>
                  </a:lnTo>
                  <a:lnTo>
                    <a:pt x="79" y="69"/>
                  </a:lnTo>
                  <a:lnTo>
                    <a:pt x="85" y="68"/>
                  </a:lnTo>
                  <a:lnTo>
                    <a:pt x="89" y="65"/>
                  </a:lnTo>
                  <a:lnTo>
                    <a:pt x="93" y="61"/>
                  </a:lnTo>
                  <a:lnTo>
                    <a:pt x="94" y="55"/>
                  </a:lnTo>
                  <a:lnTo>
                    <a:pt x="94" y="53"/>
                  </a:lnTo>
                  <a:lnTo>
                    <a:pt x="98" y="52"/>
                  </a:lnTo>
                  <a:lnTo>
                    <a:pt x="101" y="48"/>
                  </a:lnTo>
                  <a:lnTo>
                    <a:pt x="103" y="45"/>
                  </a:lnTo>
                  <a:lnTo>
                    <a:pt x="104" y="40"/>
                  </a:lnTo>
                  <a:lnTo>
                    <a:pt x="104" y="35"/>
                  </a:lnTo>
                  <a:lnTo>
                    <a:pt x="94" y="35"/>
                  </a:lnTo>
                  <a:lnTo>
                    <a:pt x="94" y="40"/>
                  </a:lnTo>
                  <a:close/>
                  <a:moveTo>
                    <a:pt x="20" y="50"/>
                  </a:moveTo>
                  <a:lnTo>
                    <a:pt x="10" y="50"/>
                  </a:lnTo>
                  <a:lnTo>
                    <a:pt x="10" y="20"/>
                  </a:lnTo>
                  <a:lnTo>
                    <a:pt x="20" y="20"/>
                  </a:lnTo>
                  <a:lnTo>
                    <a:pt x="20" y="5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41" name="Freeform 426">
              <a:extLst>
                <a:ext uri="{FF2B5EF4-FFF2-40B4-BE49-F238E27FC236}">
                  <a16:creationId xmlns:a16="http://schemas.microsoft.com/office/drawing/2014/main" id="{79447CC3-E3BB-42C8-8B6F-57D94714856E}"/>
                </a:ext>
              </a:extLst>
            </p:cNvPr>
            <p:cNvSpPr>
              <a:spLocks/>
            </p:cNvSpPr>
            <p:nvPr/>
          </p:nvSpPr>
          <p:spPr bwMode="auto">
            <a:xfrm>
              <a:off x="9673371" y="3140797"/>
              <a:ext cx="60483" cy="102823"/>
            </a:xfrm>
            <a:custGeom>
              <a:avLst/>
              <a:gdLst>
                <a:gd name="T0" fmla="*/ 20161 w 30"/>
                <a:gd name="T1" fmla="*/ 0 h 49"/>
                <a:gd name="T2" fmla="*/ 20161 w 30"/>
                <a:gd name="T3" fmla="*/ 10492 h 49"/>
                <a:gd name="T4" fmla="*/ 20161 w 30"/>
                <a:gd name="T5" fmla="*/ 10492 h 49"/>
                <a:gd name="T6" fmla="*/ 14113 w 30"/>
                <a:gd name="T7" fmla="*/ 12591 h 49"/>
                <a:gd name="T8" fmla="*/ 6048 w 30"/>
                <a:gd name="T9" fmla="*/ 20984 h 49"/>
                <a:gd name="T10" fmla="*/ 4032 w 30"/>
                <a:gd name="T11" fmla="*/ 27280 h 49"/>
                <a:gd name="T12" fmla="*/ 0 w 30"/>
                <a:gd name="T13" fmla="*/ 35673 h 49"/>
                <a:gd name="T14" fmla="*/ 0 w 30"/>
                <a:gd name="T15" fmla="*/ 35673 h 49"/>
                <a:gd name="T16" fmla="*/ 4032 w 30"/>
                <a:gd name="T17" fmla="*/ 46165 h 49"/>
                <a:gd name="T18" fmla="*/ 8064 w 30"/>
                <a:gd name="T19" fmla="*/ 54559 h 49"/>
                <a:gd name="T20" fmla="*/ 16129 w 30"/>
                <a:gd name="T21" fmla="*/ 58756 h 49"/>
                <a:gd name="T22" fmla="*/ 26209 w 30"/>
                <a:gd name="T23" fmla="*/ 60854 h 49"/>
                <a:gd name="T24" fmla="*/ 36290 w 30"/>
                <a:gd name="T25" fmla="*/ 60854 h 49"/>
                <a:gd name="T26" fmla="*/ 36290 w 30"/>
                <a:gd name="T27" fmla="*/ 60854 h 49"/>
                <a:gd name="T28" fmla="*/ 38306 w 30"/>
                <a:gd name="T29" fmla="*/ 65051 h 49"/>
                <a:gd name="T30" fmla="*/ 40322 w 30"/>
                <a:gd name="T31" fmla="*/ 67150 h 49"/>
                <a:gd name="T32" fmla="*/ 40322 w 30"/>
                <a:gd name="T33" fmla="*/ 67150 h 49"/>
                <a:gd name="T34" fmla="*/ 38306 w 30"/>
                <a:gd name="T35" fmla="*/ 69248 h 49"/>
                <a:gd name="T36" fmla="*/ 36290 w 30"/>
                <a:gd name="T37" fmla="*/ 71347 h 49"/>
                <a:gd name="T38" fmla="*/ 20161 w 30"/>
                <a:gd name="T39" fmla="*/ 71347 h 49"/>
                <a:gd name="T40" fmla="*/ 20161 w 30"/>
                <a:gd name="T41" fmla="*/ 102823 h 49"/>
                <a:gd name="T42" fmla="*/ 40322 w 30"/>
                <a:gd name="T43" fmla="*/ 102823 h 49"/>
                <a:gd name="T44" fmla="*/ 40322 w 30"/>
                <a:gd name="T45" fmla="*/ 92331 h 49"/>
                <a:gd name="T46" fmla="*/ 40322 w 30"/>
                <a:gd name="T47" fmla="*/ 92331 h 49"/>
                <a:gd name="T48" fmla="*/ 48386 w 30"/>
                <a:gd name="T49" fmla="*/ 90232 h 49"/>
                <a:gd name="T50" fmla="*/ 54435 w 30"/>
                <a:gd name="T51" fmla="*/ 81839 h 49"/>
                <a:gd name="T52" fmla="*/ 58467 w 30"/>
                <a:gd name="T53" fmla="*/ 75543 h 49"/>
                <a:gd name="T54" fmla="*/ 60483 w 30"/>
                <a:gd name="T55" fmla="*/ 67150 h 49"/>
                <a:gd name="T56" fmla="*/ 60483 w 30"/>
                <a:gd name="T57" fmla="*/ 67150 h 49"/>
                <a:gd name="T58" fmla="*/ 58467 w 30"/>
                <a:gd name="T59" fmla="*/ 56658 h 49"/>
                <a:gd name="T60" fmla="*/ 52419 w 30"/>
                <a:gd name="T61" fmla="*/ 48264 h 49"/>
                <a:gd name="T62" fmla="*/ 46370 w 30"/>
                <a:gd name="T63" fmla="*/ 44067 h 49"/>
                <a:gd name="T64" fmla="*/ 36290 w 30"/>
                <a:gd name="T65" fmla="*/ 41969 h 49"/>
                <a:gd name="T66" fmla="*/ 26209 w 30"/>
                <a:gd name="T67" fmla="*/ 41969 h 49"/>
                <a:gd name="T68" fmla="*/ 26209 w 30"/>
                <a:gd name="T69" fmla="*/ 41969 h 49"/>
                <a:gd name="T70" fmla="*/ 22177 w 30"/>
                <a:gd name="T71" fmla="*/ 37772 h 49"/>
                <a:gd name="T72" fmla="*/ 20161 w 30"/>
                <a:gd name="T73" fmla="*/ 35673 h 49"/>
                <a:gd name="T74" fmla="*/ 20161 w 30"/>
                <a:gd name="T75" fmla="*/ 35673 h 49"/>
                <a:gd name="T76" fmla="*/ 22177 w 30"/>
                <a:gd name="T77" fmla="*/ 33575 h 49"/>
                <a:gd name="T78" fmla="*/ 26209 w 30"/>
                <a:gd name="T79" fmla="*/ 31476 h 49"/>
                <a:gd name="T80" fmla="*/ 60483 w 30"/>
                <a:gd name="T81" fmla="*/ 31476 h 49"/>
                <a:gd name="T82" fmla="*/ 60483 w 30"/>
                <a:gd name="T83" fmla="*/ 10492 h 49"/>
                <a:gd name="T84" fmla="*/ 40322 w 30"/>
                <a:gd name="T85" fmla="*/ 10492 h 49"/>
                <a:gd name="T86" fmla="*/ 40322 w 30"/>
                <a:gd name="T87" fmla="*/ 0 h 49"/>
                <a:gd name="T88" fmla="*/ 20161 w 30"/>
                <a:gd name="T89" fmla="*/ 0 h 4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0" h="49">
                  <a:moveTo>
                    <a:pt x="10" y="0"/>
                  </a:moveTo>
                  <a:lnTo>
                    <a:pt x="10" y="5"/>
                  </a:lnTo>
                  <a:lnTo>
                    <a:pt x="7" y="6"/>
                  </a:lnTo>
                  <a:lnTo>
                    <a:pt x="3" y="10"/>
                  </a:lnTo>
                  <a:lnTo>
                    <a:pt x="2" y="13"/>
                  </a:lnTo>
                  <a:lnTo>
                    <a:pt x="0" y="17"/>
                  </a:lnTo>
                  <a:lnTo>
                    <a:pt x="2" y="22"/>
                  </a:lnTo>
                  <a:lnTo>
                    <a:pt x="4" y="26"/>
                  </a:lnTo>
                  <a:lnTo>
                    <a:pt x="8" y="28"/>
                  </a:lnTo>
                  <a:lnTo>
                    <a:pt x="13" y="29"/>
                  </a:lnTo>
                  <a:lnTo>
                    <a:pt x="18" y="29"/>
                  </a:lnTo>
                  <a:lnTo>
                    <a:pt x="19" y="31"/>
                  </a:lnTo>
                  <a:lnTo>
                    <a:pt x="20" y="32"/>
                  </a:lnTo>
                  <a:lnTo>
                    <a:pt x="19" y="33"/>
                  </a:lnTo>
                  <a:lnTo>
                    <a:pt x="18" y="34"/>
                  </a:lnTo>
                  <a:lnTo>
                    <a:pt x="10" y="34"/>
                  </a:lnTo>
                  <a:lnTo>
                    <a:pt x="10" y="49"/>
                  </a:lnTo>
                  <a:lnTo>
                    <a:pt x="20" y="49"/>
                  </a:lnTo>
                  <a:lnTo>
                    <a:pt x="20" y="44"/>
                  </a:lnTo>
                  <a:lnTo>
                    <a:pt x="24" y="43"/>
                  </a:lnTo>
                  <a:lnTo>
                    <a:pt x="27" y="39"/>
                  </a:lnTo>
                  <a:lnTo>
                    <a:pt x="29" y="36"/>
                  </a:lnTo>
                  <a:lnTo>
                    <a:pt x="30" y="32"/>
                  </a:lnTo>
                  <a:lnTo>
                    <a:pt x="29" y="27"/>
                  </a:lnTo>
                  <a:lnTo>
                    <a:pt x="26" y="23"/>
                  </a:lnTo>
                  <a:lnTo>
                    <a:pt x="23" y="21"/>
                  </a:lnTo>
                  <a:lnTo>
                    <a:pt x="18" y="20"/>
                  </a:lnTo>
                  <a:lnTo>
                    <a:pt x="13" y="20"/>
                  </a:lnTo>
                  <a:lnTo>
                    <a:pt x="11" y="18"/>
                  </a:lnTo>
                  <a:lnTo>
                    <a:pt x="10" y="17"/>
                  </a:lnTo>
                  <a:lnTo>
                    <a:pt x="11" y="16"/>
                  </a:lnTo>
                  <a:lnTo>
                    <a:pt x="13" y="15"/>
                  </a:lnTo>
                  <a:lnTo>
                    <a:pt x="30" y="15"/>
                  </a:lnTo>
                  <a:lnTo>
                    <a:pt x="30" y="5"/>
                  </a:lnTo>
                  <a:lnTo>
                    <a:pt x="20" y="5"/>
                  </a:lnTo>
                  <a:lnTo>
                    <a:pt x="20" y="0"/>
                  </a:lnTo>
                  <a:lnTo>
                    <a:pt x="1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42" name="Freeform 427">
              <a:extLst>
                <a:ext uri="{FF2B5EF4-FFF2-40B4-BE49-F238E27FC236}">
                  <a16:creationId xmlns:a16="http://schemas.microsoft.com/office/drawing/2014/main" id="{99387EEA-F73C-479C-95CF-118CA8965ADD}"/>
                </a:ext>
              </a:extLst>
            </p:cNvPr>
            <p:cNvSpPr>
              <a:spLocks/>
            </p:cNvSpPr>
            <p:nvPr/>
          </p:nvSpPr>
          <p:spPr bwMode="auto">
            <a:xfrm>
              <a:off x="9624985" y="3110557"/>
              <a:ext cx="157255" cy="163305"/>
            </a:xfrm>
            <a:custGeom>
              <a:avLst/>
              <a:gdLst>
                <a:gd name="T0" fmla="*/ 77632 w 79"/>
                <a:gd name="T1" fmla="*/ 0 h 79"/>
                <a:gd name="T2" fmla="*/ 47774 w 79"/>
                <a:gd name="T3" fmla="*/ 8269 h 79"/>
                <a:gd name="T4" fmla="*/ 21896 w 79"/>
                <a:gd name="T5" fmla="*/ 22739 h 79"/>
                <a:gd name="T6" fmla="*/ 5972 w 79"/>
                <a:gd name="T7" fmla="*/ 51679 h 79"/>
                <a:gd name="T8" fmla="*/ 0 w 79"/>
                <a:gd name="T9" fmla="*/ 82686 h 79"/>
                <a:gd name="T10" fmla="*/ 0 w 79"/>
                <a:gd name="T11" fmla="*/ 90955 h 79"/>
                <a:gd name="T12" fmla="*/ 19906 w 79"/>
                <a:gd name="T13" fmla="*/ 90955 h 79"/>
                <a:gd name="T14" fmla="*/ 19906 w 79"/>
                <a:gd name="T15" fmla="*/ 82686 h 79"/>
                <a:gd name="T16" fmla="*/ 23887 w 79"/>
                <a:gd name="T17" fmla="*/ 57880 h 79"/>
                <a:gd name="T18" fmla="*/ 35830 w 79"/>
                <a:gd name="T19" fmla="*/ 39276 h 79"/>
                <a:gd name="T20" fmla="*/ 55736 w 79"/>
                <a:gd name="T21" fmla="*/ 24806 h 79"/>
                <a:gd name="T22" fmla="*/ 77632 w 79"/>
                <a:gd name="T23" fmla="*/ 20672 h 79"/>
                <a:gd name="T24" fmla="*/ 89576 w 79"/>
                <a:gd name="T25" fmla="*/ 20672 h 79"/>
                <a:gd name="T26" fmla="*/ 109481 w 79"/>
                <a:gd name="T27" fmla="*/ 31007 h 79"/>
                <a:gd name="T28" fmla="*/ 127396 w 79"/>
                <a:gd name="T29" fmla="*/ 49612 h 79"/>
                <a:gd name="T30" fmla="*/ 137349 w 79"/>
                <a:gd name="T31" fmla="*/ 68216 h 79"/>
                <a:gd name="T32" fmla="*/ 137349 w 79"/>
                <a:gd name="T33" fmla="*/ 82686 h 79"/>
                <a:gd name="T34" fmla="*/ 131378 w 79"/>
                <a:gd name="T35" fmla="*/ 105425 h 79"/>
                <a:gd name="T36" fmla="*/ 119434 w 79"/>
                <a:gd name="T37" fmla="*/ 126096 h 79"/>
                <a:gd name="T38" fmla="*/ 99528 w 79"/>
                <a:gd name="T39" fmla="*/ 138499 h 79"/>
                <a:gd name="T40" fmla="*/ 77632 w 79"/>
                <a:gd name="T41" fmla="*/ 142633 h 79"/>
                <a:gd name="T42" fmla="*/ 67679 w 79"/>
                <a:gd name="T43" fmla="*/ 142633 h 79"/>
                <a:gd name="T44" fmla="*/ 67679 w 79"/>
                <a:gd name="T45" fmla="*/ 163305 h 79"/>
                <a:gd name="T46" fmla="*/ 77632 w 79"/>
                <a:gd name="T47" fmla="*/ 163305 h 79"/>
                <a:gd name="T48" fmla="*/ 107491 w 79"/>
                <a:gd name="T49" fmla="*/ 155036 h 79"/>
                <a:gd name="T50" fmla="*/ 135359 w 79"/>
                <a:gd name="T51" fmla="*/ 140566 h 79"/>
                <a:gd name="T52" fmla="*/ 149293 w 79"/>
                <a:gd name="T53" fmla="*/ 111626 h 79"/>
                <a:gd name="T54" fmla="*/ 157255 w 79"/>
                <a:gd name="T55" fmla="*/ 82686 h 79"/>
                <a:gd name="T56" fmla="*/ 153274 w 79"/>
                <a:gd name="T57" fmla="*/ 66149 h 79"/>
                <a:gd name="T58" fmla="*/ 143321 w 79"/>
                <a:gd name="T59" fmla="*/ 35142 h 79"/>
                <a:gd name="T60" fmla="*/ 121425 w 79"/>
                <a:gd name="T61" fmla="*/ 12403 h 79"/>
                <a:gd name="T62" fmla="*/ 93557 w 79"/>
                <a:gd name="T63" fmla="*/ 2067 h 79"/>
                <a:gd name="T64" fmla="*/ 77632 w 79"/>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79">
                  <a:moveTo>
                    <a:pt x="39" y="0"/>
                  </a:moveTo>
                  <a:lnTo>
                    <a:pt x="39" y="0"/>
                  </a:lnTo>
                  <a:lnTo>
                    <a:pt x="32" y="1"/>
                  </a:lnTo>
                  <a:lnTo>
                    <a:pt x="24" y="4"/>
                  </a:lnTo>
                  <a:lnTo>
                    <a:pt x="17" y="6"/>
                  </a:lnTo>
                  <a:lnTo>
                    <a:pt x="11" y="11"/>
                  </a:lnTo>
                  <a:lnTo>
                    <a:pt x="6" y="17"/>
                  </a:lnTo>
                  <a:lnTo>
                    <a:pt x="3" y="25"/>
                  </a:lnTo>
                  <a:lnTo>
                    <a:pt x="1" y="32"/>
                  </a:lnTo>
                  <a:lnTo>
                    <a:pt x="0" y="40"/>
                  </a:lnTo>
                  <a:lnTo>
                    <a:pt x="0" y="44"/>
                  </a:lnTo>
                  <a:lnTo>
                    <a:pt x="10" y="44"/>
                  </a:lnTo>
                  <a:lnTo>
                    <a:pt x="10" y="40"/>
                  </a:lnTo>
                  <a:lnTo>
                    <a:pt x="10" y="33"/>
                  </a:lnTo>
                  <a:lnTo>
                    <a:pt x="12" y="28"/>
                  </a:lnTo>
                  <a:lnTo>
                    <a:pt x="14" y="24"/>
                  </a:lnTo>
                  <a:lnTo>
                    <a:pt x="18" y="19"/>
                  </a:lnTo>
                  <a:lnTo>
                    <a:pt x="23" y="15"/>
                  </a:lnTo>
                  <a:lnTo>
                    <a:pt x="28" y="12"/>
                  </a:lnTo>
                  <a:lnTo>
                    <a:pt x="33" y="10"/>
                  </a:lnTo>
                  <a:lnTo>
                    <a:pt x="39" y="10"/>
                  </a:lnTo>
                  <a:lnTo>
                    <a:pt x="45" y="10"/>
                  </a:lnTo>
                  <a:lnTo>
                    <a:pt x="50" y="12"/>
                  </a:lnTo>
                  <a:lnTo>
                    <a:pt x="55" y="15"/>
                  </a:lnTo>
                  <a:lnTo>
                    <a:pt x="60" y="19"/>
                  </a:lnTo>
                  <a:lnTo>
                    <a:pt x="64" y="24"/>
                  </a:lnTo>
                  <a:lnTo>
                    <a:pt x="66" y="28"/>
                  </a:lnTo>
                  <a:lnTo>
                    <a:pt x="69" y="33"/>
                  </a:lnTo>
                  <a:lnTo>
                    <a:pt x="69" y="40"/>
                  </a:lnTo>
                  <a:lnTo>
                    <a:pt x="69" y="46"/>
                  </a:lnTo>
                  <a:lnTo>
                    <a:pt x="66" y="51"/>
                  </a:lnTo>
                  <a:lnTo>
                    <a:pt x="64" y="56"/>
                  </a:lnTo>
                  <a:lnTo>
                    <a:pt x="60" y="61"/>
                  </a:lnTo>
                  <a:lnTo>
                    <a:pt x="55" y="64"/>
                  </a:lnTo>
                  <a:lnTo>
                    <a:pt x="50" y="67"/>
                  </a:lnTo>
                  <a:lnTo>
                    <a:pt x="45" y="69"/>
                  </a:lnTo>
                  <a:lnTo>
                    <a:pt x="39" y="69"/>
                  </a:lnTo>
                  <a:lnTo>
                    <a:pt x="34" y="69"/>
                  </a:lnTo>
                  <a:lnTo>
                    <a:pt x="34" y="79"/>
                  </a:lnTo>
                  <a:lnTo>
                    <a:pt x="39" y="79"/>
                  </a:lnTo>
                  <a:lnTo>
                    <a:pt x="47" y="78"/>
                  </a:lnTo>
                  <a:lnTo>
                    <a:pt x="54" y="75"/>
                  </a:lnTo>
                  <a:lnTo>
                    <a:pt x="61" y="73"/>
                  </a:lnTo>
                  <a:lnTo>
                    <a:pt x="68" y="68"/>
                  </a:lnTo>
                  <a:lnTo>
                    <a:pt x="72" y="62"/>
                  </a:lnTo>
                  <a:lnTo>
                    <a:pt x="75" y="54"/>
                  </a:lnTo>
                  <a:lnTo>
                    <a:pt x="77" y="47"/>
                  </a:lnTo>
                  <a:lnTo>
                    <a:pt x="79" y="40"/>
                  </a:lnTo>
                  <a:lnTo>
                    <a:pt x="77" y="32"/>
                  </a:lnTo>
                  <a:lnTo>
                    <a:pt x="75" y="25"/>
                  </a:lnTo>
                  <a:lnTo>
                    <a:pt x="72" y="17"/>
                  </a:lnTo>
                  <a:lnTo>
                    <a:pt x="68" y="11"/>
                  </a:lnTo>
                  <a:lnTo>
                    <a:pt x="61" y="6"/>
                  </a:lnTo>
                  <a:lnTo>
                    <a:pt x="54" y="4"/>
                  </a:lnTo>
                  <a:lnTo>
                    <a:pt x="47" y="1"/>
                  </a:lnTo>
                  <a:lnTo>
                    <a:pt x="39"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grpSp>
      <p:sp>
        <p:nvSpPr>
          <p:cNvPr id="143" name="Freeform 428">
            <a:extLst>
              <a:ext uri="{FF2B5EF4-FFF2-40B4-BE49-F238E27FC236}">
                <a16:creationId xmlns:a16="http://schemas.microsoft.com/office/drawing/2014/main" id="{7E263A9E-6F84-45DB-9699-CC7EB8E07AA6}"/>
              </a:ext>
            </a:extLst>
          </p:cNvPr>
          <p:cNvSpPr>
            <a:spLocks noEditPoints="1"/>
          </p:cNvSpPr>
          <p:nvPr/>
        </p:nvSpPr>
        <p:spPr bwMode="auto">
          <a:xfrm>
            <a:off x="9067801" y="3111501"/>
            <a:ext cx="139700" cy="241300"/>
          </a:xfrm>
          <a:custGeom>
            <a:avLst/>
            <a:gdLst>
              <a:gd name="T0" fmla="*/ 96881 w 70"/>
              <a:gd name="T1" fmla="*/ 39980 h 118"/>
              <a:gd name="T2" fmla="*/ 96881 w 70"/>
              <a:gd name="T3" fmla="*/ 7688 h 118"/>
              <a:gd name="T4" fmla="*/ 96881 w 70"/>
              <a:gd name="T5" fmla="*/ 7688 h 118"/>
              <a:gd name="T6" fmla="*/ 96881 w 70"/>
              <a:gd name="T7" fmla="*/ 4613 h 118"/>
              <a:gd name="T8" fmla="*/ 92409 w 70"/>
              <a:gd name="T9" fmla="*/ 1538 h 118"/>
              <a:gd name="T10" fmla="*/ 92409 w 70"/>
              <a:gd name="T11" fmla="*/ 1538 h 118"/>
              <a:gd name="T12" fmla="*/ 90919 w 70"/>
              <a:gd name="T13" fmla="*/ 0 h 118"/>
              <a:gd name="T14" fmla="*/ 86447 w 70"/>
              <a:gd name="T15" fmla="*/ 0 h 118"/>
              <a:gd name="T16" fmla="*/ 67071 w 70"/>
              <a:gd name="T17" fmla="*/ 7688 h 118"/>
              <a:gd name="T18" fmla="*/ 55147 w 70"/>
              <a:gd name="T19" fmla="*/ 0 h 118"/>
              <a:gd name="T20" fmla="*/ 55147 w 70"/>
              <a:gd name="T21" fmla="*/ 0 h 118"/>
              <a:gd name="T22" fmla="*/ 52167 w 70"/>
              <a:gd name="T23" fmla="*/ 0 h 118"/>
              <a:gd name="T24" fmla="*/ 49186 w 70"/>
              <a:gd name="T25" fmla="*/ 0 h 118"/>
              <a:gd name="T26" fmla="*/ 37262 w 70"/>
              <a:gd name="T27" fmla="*/ 7688 h 118"/>
              <a:gd name="T28" fmla="*/ 17886 w 70"/>
              <a:gd name="T29" fmla="*/ 0 h 118"/>
              <a:gd name="T30" fmla="*/ 17886 w 70"/>
              <a:gd name="T31" fmla="*/ 0 h 118"/>
              <a:gd name="T32" fmla="*/ 13414 w 70"/>
              <a:gd name="T33" fmla="*/ 0 h 118"/>
              <a:gd name="T34" fmla="*/ 11924 w 70"/>
              <a:gd name="T35" fmla="*/ 1538 h 118"/>
              <a:gd name="T36" fmla="*/ 11924 w 70"/>
              <a:gd name="T37" fmla="*/ 1538 h 118"/>
              <a:gd name="T38" fmla="*/ 7452 w 70"/>
              <a:gd name="T39" fmla="*/ 4613 h 118"/>
              <a:gd name="T40" fmla="*/ 7452 w 70"/>
              <a:gd name="T41" fmla="*/ 7688 h 118"/>
              <a:gd name="T42" fmla="*/ 7452 w 70"/>
              <a:gd name="T43" fmla="*/ 39980 h 118"/>
              <a:gd name="T44" fmla="*/ 7452 w 70"/>
              <a:gd name="T45" fmla="*/ 39980 h 118"/>
              <a:gd name="T46" fmla="*/ 2981 w 70"/>
              <a:gd name="T47" fmla="*/ 46131 h 118"/>
              <a:gd name="T48" fmla="*/ 0 w 70"/>
              <a:gd name="T49" fmla="*/ 53819 h 118"/>
              <a:gd name="T50" fmla="*/ 0 w 70"/>
              <a:gd name="T51" fmla="*/ 167609 h 118"/>
              <a:gd name="T52" fmla="*/ 0 w 70"/>
              <a:gd name="T53" fmla="*/ 167609 h 118"/>
              <a:gd name="T54" fmla="*/ 2981 w 70"/>
              <a:gd name="T55" fmla="*/ 172222 h 118"/>
              <a:gd name="T56" fmla="*/ 4471 w 70"/>
              <a:gd name="T57" fmla="*/ 178373 h 118"/>
              <a:gd name="T58" fmla="*/ 10433 w 70"/>
              <a:gd name="T59" fmla="*/ 179910 h 118"/>
              <a:gd name="T60" fmla="*/ 14905 w 70"/>
              <a:gd name="T61" fmla="*/ 181448 h 118"/>
              <a:gd name="T62" fmla="*/ 89428 w 70"/>
              <a:gd name="T63" fmla="*/ 181448 h 118"/>
              <a:gd name="T64" fmla="*/ 89428 w 70"/>
              <a:gd name="T65" fmla="*/ 181448 h 118"/>
              <a:gd name="T66" fmla="*/ 93900 w 70"/>
              <a:gd name="T67" fmla="*/ 179910 h 118"/>
              <a:gd name="T68" fmla="*/ 99862 w 70"/>
              <a:gd name="T69" fmla="*/ 178373 h 118"/>
              <a:gd name="T70" fmla="*/ 101352 w 70"/>
              <a:gd name="T71" fmla="*/ 172222 h 118"/>
              <a:gd name="T72" fmla="*/ 104333 w 70"/>
              <a:gd name="T73" fmla="*/ 167609 h 118"/>
              <a:gd name="T74" fmla="*/ 104333 w 70"/>
              <a:gd name="T75" fmla="*/ 53819 h 118"/>
              <a:gd name="T76" fmla="*/ 104333 w 70"/>
              <a:gd name="T77" fmla="*/ 53819 h 118"/>
              <a:gd name="T78" fmla="*/ 101352 w 70"/>
              <a:gd name="T79" fmla="*/ 46131 h 118"/>
              <a:gd name="T80" fmla="*/ 96881 w 70"/>
              <a:gd name="T81" fmla="*/ 39980 h 118"/>
              <a:gd name="T82" fmla="*/ 96881 w 70"/>
              <a:gd name="T83" fmla="*/ 39980 h 118"/>
              <a:gd name="T84" fmla="*/ 35771 w 70"/>
              <a:gd name="T85" fmla="*/ 23065 h 118"/>
              <a:gd name="T86" fmla="*/ 35771 w 70"/>
              <a:gd name="T87" fmla="*/ 23065 h 118"/>
              <a:gd name="T88" fmla="*/ 37262 w 70"/>
              <a:gd name="T89" fmla="*/ 23065 h 118"/>
              <a:gd name="T90" fmla="*/ 41733 w 70"/>
              <a:gd name="T91" fmla="*/ 23065 h 118"/>
              <a:gd name="T92" fmla="*/ 52167 w 70"/>
              <a:gd name="T93" fmla="*/ 15377 h 118"/>
              <a:gd name="T94" fmla="*/ 62600 w 70"/>
              <a:gd name="T95" fmla="*/ 23065 h 118"/>
              <a:gd name="T96" fmla="*/ 62600 w 70"/>
              <a:gd name="T97" fmla="*/ 23065 h 118"/>
              <a:gd name="T98" fmla="*/ 67071 w 70"/>
              <a:gd name="T99" fmla="*/ 23065 h 118"/>
              <a:gd name="T100" fmla="*/ 68562 w 70"/>
              <a:gd name="T101" fmla="*/ 23065 h 118"/>
              <a:gd name="T102" fmla="*/ 81976 w 70"/>
              <a:gd name="T103" fmla="*/ 18452 h 118"/>
              <a:gd name="T104" fmla="*/ 81976 w 70"/>
              <a:gd name="T105" fmla="*/ 38442 h 118"/>
              <a:gd name="T106" fmla="*/ 22357 w 70"/>
              <a:gd name="T107" fmla="*/ 38442 h 118"/>
              <a:gd name="T108" fmla="*/ 22357 w 70"/>
              <a:gd name="T109" fmla="*/ 18452 h 118"/>
              <a:gd name="T110" fmla="*/ 35771 w 70"/>
              <a:gd name="T111" fmla="*/ 23065 h 118"/>
              <a:gd name="T112" fmla="*/ 89428 w 70"/>
              <a:gd name="T113" fmla="*/ 167609 h 118"/>
              <a:gd name="T114" fmla="*/ 14905 w 70"/>
              <a:gd name="T115" fmla="*/ 167609 h 118"/>
              <a:gd name="T116" fmla="*/ 14905 w 70"/>
              <a:gd name="T117" fmla="*/ 53819 h 118"/>
              <a:gd name="T118" fmla="*/ 89428 w 70"/>
              <a:gd name="T119" fmla="*/ 53819 h 118"/>
              <a:gd name="T120" fmla="*/ 89428 w 70"/>
              <a:gd name="T121" fmla="*/ 167609 h 11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70" h="118">
                <a:moveTo>
                  <a:pt x="65" y="26"/>
                </a:moveTo>
                <a:lnTo>
                  <a:pt x="65" y="5"/>
                </a:lnTo>
                <a:lnTo>
                  <a:pt x="65" y="3"/>
                </a:lnTo>
                <a:lnTo>
                  <a:pt x="62" y="1"/>
                </a:lnTo>
                <a:lnTo>
                  <a:pt x="61" y="0"/>
                </a:lnTo>
                <a:lnTo>
                  <a:pt x="58" y="0"/>
                </a:lnTo>
                <a:lnTo>
                  <a:pt x="45" y="5"/>
                </a:lnTo>
                <a:lnTo>
                  <a:pt x="37" y="0"/>
                </a:lnTo>
                <a:lnTo>
                  <a:pt x="35" y="0"/>
                </a:lnTo>
                <a:lnTo>
                  <a:pt x="33" y="0"/>
                </a:lnTo>
                <a:lnTo>
                  <a:pt x="25" y="5"/>
                </a:lnTo>
                <a:lnTo>
                  <a:pt x="12" y="0"/>
                </a:lnTo>
                <a:lnTo>
                  <a:pt x="9" y="0"/>
                </a:lnTo>
                <a:lnTo>
                  <a:pt x="8" y="1"/>
                </a:lnTo>
                <a:lnTo>
                  <a:pt x="5" y="3"/>
                </a:lnTo>
                <a:lnTo>
                  <a:pt x="5" y="5"/>
                </a:lnTo>
                <a:lnTo>
                  <a:pt x="5" y="26"/>
                </a:lnTo>
                <a:lnTo>
                  <a:pt x="2" y="30"/>
                </a:lnTo>
                <a:lnTo>
                  <a:pt x="0" y="35"/>
                </a:lnTo>
                <a:lnTo>
                  <a:pt x="0" y="109"/>
                </a:lnTo>
                <a:lnTo>
                  <a:pt x="2" y="112"/>
                </a:lnTo>
                <a:lnTo>
                  <a:pt x="3" y="116"/>
                </a:lnTo>
                <a:lnTo>
                  <a:pt x="7" y="117"/>
                </a:lnTo>
                <a:lnTo>
                  <a:pt x="10" y="118"/>
                </a:lnTo>
                <a:lnTo>
                  <a:pt x="60" y="118"/>
                </a:lnTo>
                <a:lnTo>
                  <a:pt x="63" y="117"/>
                </a:lnTo>
                <a:lnTo>
                  <a:pt x="67" y="116"/>
                </a:lnTo>
                <a:lnTo>
                  <a:pt x="68" y="112"/>
                </a:lnTo>
                <a:lnTo>
                  <a:pt x="70" y="109"/>
                </a:lnTo>
                <a:lnTo>
                  <a:pt x="70" y="35"/>
                </a:lnTo>
                <a:lnTo>
                  <a:pt x="68" y="30"/>
                </a:lnTo>
                <a:lnTo>
                  <a:pt x="65" y="26"/>
                </a:lnTo>
                <a:close/>
                <a:moveTo>
                  <a:pt x="24" y="15"/>
                </a:moveTo>
                <a:lnTo>
                  <a:pt x="24" y="15"/>
                </a:lnTo>
                <a:lnTo>
                  <a:pt x="25" y="15"/>
                </a:lnTo>
                <a:lnTo>
                  <a:pt x="28" y="15"/>
                </a:lnTo>
                <a:lnTo>
                  <a:pt x="35" y="10"/>
                </a:lnTo>
                <a:lnTo>
                  <a:pt x="42" y="15"/>
                </a:lnTo>
                <a:lnTo>
                  <a:pt x="45" y="15"/>
                </a:lnTo>
                <a:lnTo>
                  <a:pt x="46" y="15"/>
                </a:lnTo>
                <a:lnTo>
                  <a:pt x="55" y="12"/>
                </a:lnTo>
                <a:lnTo>
                  <a:pt x="55" y="25"/>
                </a:lnTo>
                <a:lnTo>
                  <a:pt x="15" y="25"/>
                </a:lnTo>
                <a:lnTo>
                  <a:pt x="15" y="12"/>
                </a:lnTo>
                <a:lnTo>
                  <a:pt x="24" y="15"/>
                </a:lnTo>
                <a:close/>
                <a:moveTo>
                  <a:pt x="60" y="109"/>
                </a:moveTo>
                <a:lnTo>
                  <a:pt x="10" y="109"/>
                </a:lnTo>
                <a:lnTo>
                  <a:pt x="10" y="35"/>
                </a:lnTo>
                <a:lnTo>
                  <a:pt x="60" y="35"/>
                </a:lnTo>
                <a:lnTo>
                  <a:pt x="60" y="10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44" name="Rectangle 429">
            <a:extLst>
              <a:ext uri="{FF2B5EF4-FFF2-40B4-BE49-F238E27FC236}">
                <a16:creationId xmlns:a16="http://schemas.microsoft.com/office/drawing/2014/main" id="{16D14D85-45C1-4FE7-BCE7-968030B16040}"/>
              </a:ext>
            </a:extLst>
          </p:cNvPr>
          <p:cNvSpPr>
            <a:spLocks noChangeArrowheads="1"/>
          </p:cNvSpPr>
          <p:nvPr/>
        </p:nvSpPr>
        <p:spPr bwMode="auto">
          <a:xfrm>
            <a:off x="9099551" y="3196167"/>
            <a:ext cx="78316" cy="35984"/>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145" name="Freeform 430">
            <a:extLst>
              <a:ext uri="{FF2B5EF4-FFF2-40B4-BE49-F238E27FC236}">
                <a16:creationId xmlns:a16="http://schemas.microsoft.com/office/drawing/2014/main" id="{E022A478-E2B5-44DB-9CD0-7F231E505D05}"/>
              </a:ext>
            </a:extLst>
          </p:cNvPr>
          <p:cNvSpPr>
            <a:spLocks/>
          </p:cNvSpPr>
          <p:nvPr/>
        </p:nvSpPr>
        <p:spPr bwMode="auto">
          <a:xfrm>
            <a:off x="9099551" y="3242733"/>
            <a:ext cx="16933" cy="19051"/>
          </a:xfrm>
          <a:custGeom>
            <a:avLst/>
            <a:gdLst>
              <a:gd name="T0" fmla="*/ 6805 w 10"/>
              <a:gd name="T1" fmla="*/ 13610 h 10"/>
              <a:gd name="T2" fmla="*/ 6805 w 10"/>
              <a:gd name="T3" fmla="*/ 13610 h 10"/>
              <a:gd name="T4" fmla="*/ 10888 w 10"/>
              <a:gd name="T5" fmla="*/ 13610 h 10"/>
              <a:gd name="T6" fmla="*/ 12249 w 10"/>
              <a:gd name="T7" fmla="*/ 12249 h 10"/>
              <a:gd name="T8" fmla="*/ 13610 w 10"/>
              <a:gd name="T9" fmla="*/ 10888 h 10"/>
              <a:gd name="T10" fmla="*/ 13610 w 10"/>
              <a:gd name="T11" fmla="*/ 6805 h 10"/>
              <a:gd name="T12" fmla="*/ 13610 w 10"/>
              <a:gd name="T13" fmla="*/ 6805 h 10"/>
              <a:gd name="T14" fmla="*/ 13610 w 10"/>
              <a:gd name="T15" fmla="*/ 4083 h 10"/>
              <a:gd name="T16" fmla="*/ 12249 w 10"/>
              <a:gd name="T17" fmla="*/ 1361 h 10"/>
              <a:gd name="T18" fmla="*/ 10888 w 10"/>
              <a:gd name="T19" fmla="*/ 0 h 10"/>
              <a:gd name="T20" fmla="*/ 6805 w 10"/>
              <a:gd name="T21" fmla="*/ 0 h 10"/>
              <a:gd name="T22" fmla="*/ 6805 w 10"/>
              <a:gd name="T23" fmla="*/ 0 h 10"/>
              <a:gd name="T24" fmla="*/ 4083 w 10"/>
              <a:gd name="T25" fmla="*/ 0 h 10"/>
              <a:gd name="T26" fmla="*/ 1361 w 10"/>
              <a:gd name="T27" fmla="*/ 1361 h 10"/>
              <a:gd name="T28" fmla="*/ 0 w 10"/>
              <a:gd name="T29" fmla="*/ 4083 h 10"/>
              <a:gd name="T30" fmla="*/ 0 w 10"/>
              <a:gd name="T31" fmla="*/ 6805 h 10"/>
              <a:gd name="T32" fmla="*/ 0 w 10"/>
              <a:gd name="T33" fmla="*/ 6805 h 10"/>
              <a:gd name="T34" fmla="*/ 0 w 10"/>
              <a:gd name="T35" fmla="*/ 10888 h 10"/>
              <a:gd name="T36" fmla="*/ 1361 w 10"/>
              <a:gd name="T37" fmla="*/ 12249 h 10"/>
              <a:gd name="T38" fmla="*/ 4083 w 10"/>
              <a:gd name="T39" fmla="*/ 13610 h 10"/>
              <a:gd name="T40" fmla="*/ 6805 w 10"/>
              <a:gd name="T41" fmla="*/ 13610 h 10"/>
              <a:gd name="T42" fmla="*/ 6805 w 10"/>
              <a:gd name="T43" fmla="*/ 1361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10"/>
                </a:moveTo>
                <a:lnTo>
                  <a:pt x="5" y="10"/>
                </a:lnTo>
                <a:lnTo>
                  <a:pt x="8" y="10"/>
                </a:lnTo>
                <a:lnTo>
                  <a:pt x="9" y="9"/>
                </a:lnTo>
                <a:lnTo>
                  <a:pt x="10" y="8"/>
                </a:lnTo>
                <a:lnTo>
                  <a:pt x="10" y="5"/>
                </a:lnTo>
                <a:lnTo>
                  <a:pt x="10" y="3"/>
                </a:lnTo>
                <a:lnTo>
                  <a:pt x="9" y="1"/>
                </a:lnTo>
                <a:lnTo>
                  <a:pt x="8" y="0"/>
                </a:lnTo>
                <a:lnTo>
                  <a:pt x="5" y="0"/>
                </a:lnTo>
                <a:lnTo>
                  <a:pt x="3" y="0"/>
                </a:lnTo>
                <a:lnTo>
                  <a:pt x="1" y="1"/>
                </a:lnTo>
                <a:lnTo>
                  <a:pt x="0" y="3"/>
                </a:lnTo>
                <a:lnTo>
                  <a:pt x="0" y="5"/>
                </a:lnTo>
                <a:lnTo>
                  <a:pt x="0" y="8"/>
                </a:lnTo>
                <a:lnTo>
                  <a:pt x="1" y="9"/>
                </a:lnTo>
                <a:lnTo>
                  <a:pt x="3" y="10"/>
                </a:lnTo>
                <a:lnTo>
                  <a:pt x="5"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46" name="Freeform 431">
            <a:extLst>
              <a:ext uri="{FF2B5EF4-FFF2-40B4-BE49-F238E27FC236}">
                <a16:creationId xmlns:a16="http://schemas.microsoft.com/office/drawing/2014/main" id="{2C42C86C-C76B-4A7A-99A3-E2C573C81A99}"/>
              </a:ext>
            </a:extLst>
          </p:cNvPr>
          <p:cNvSpPr>
            <a:spLocks/>
          </p:cNvSpPr>
          <p:nvPr/>
        </p:nvSpPr>
        <p:spPr bwMode="auto">
          <a:xfrm>
            <a:off x="9158818" y="3242733"/>
            <a:ext cx="19049" cy="19051"/>
          </a:xfrm>
          <a:custGeom>
            <a:avLst/>
            <a:gdLst>
              <a:gd name="T0" fmla="*/ 6805 w 10"/>
              <a:gd name="T1" fmla="*/ 0 h 10"/>
              <a:gd name="T2" fmla="*/ 6805 w 10"/>
              <a:gd name="T3" fmla="*/ 0 h 10"/>
              <a:gd name="T4" fmla="*/ 2722 w 10"/>
              <a:gd name="T5" fmla="*/ 0 h 10"/>
              <a:gd name="T6" fmla="*/ 1361 w 10"/>
              <a:gd name="T7" fmla="*/ 1361 h 10"/>
              <a:gd name="T8" fmla="*/ 0 w 10"/>
              <a:gd name="T9" fmla="*/ 4083 h 10"/>
              <a:gd name="T10" fmla="*/ 0 w 10"/>
              <a:gd name="T11" fmla="*/ 6805 h 10"/>
              <a:gd name="T12" fmla="*/ 0 w 10"/>
              <a:gd name="T13" fmla="*/ 6805 h 10"/>
              <a:gd name="T14" fmla="*/ 0 w 10"/>
              <a:gd name="T15" fmla="*/ 10888 h 10"/>
              <a:gd name="T16" fmla="*/ 1361 w 10"/>
              <a:gd name="T17" fmla="*/ 12249 h 10"/>
              <a:gd name="T18" fmla="*/ 2722 w 10"/>
              <a:gd name="T19" fmla="*/ 13610 h 10"/>
              <a:gd name="T20" fmla="*/ 6805 w 10"/>
              <a:gd name="T21" fmla="*/ 13610 h 10"/>
              <a:gd name="T22" fmla="*/ 6805 w 10"/>
              <a:gd name="T23" fmla="*/ 13610 h 10"/>
              <a:gd name="T24" fmla="*/ 9527 w 10"/>
              <a:gd name="T25" fmla="*/ 13610 h 10"/>
              <a:gd name="T26" fmla="*/ 10888 w 10"/>
              <a:gd name="T27" fmla="*/ 12249 h 10"/>
              <a:gd name="T28" fmla="*/ 13610 w 10"/>
              <a:gd name="T29" fmla="*/ 10888 h 10"/>
              <a:gd name="T30" fmla="*/ 13610 w 10"/>
              <a:gd name="T31" fmla="*/ 6805 h 10"/>
              <a:gd name="T32" fmla="*/ 13610 w 10"/>
              <a:gd name="T33" fmla="*/ 6805 h 10"/>
              <a:gd name="T34" fmla="*/ 13610 w 10"/>
              <a:gd name="T35" fmla="*/ 4083 h 10"/>
              <a:gd name="T36" fmla="*/ 10888 w 10"/>
              <a:gd name="T37" fmla="*/ 1361 h 10"/>
              <a:gd name="T38" fmla="*/ 9527 w 10"/>
              <a:gd name="T39" fmla="*/ 0 h 10"/>
              <a:gd name="T40" fmla="*/ 6805 w 10"/>
              <a:gd name="T41" fmla="*/ 0 h 10"/>
              <a:gd name="T42" fmla="*/ 6805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2" y="0"/>
                </a:lnTo>
                <a:lnTo>
                  <a:pt x="1" y="1"/>
                </a:lnTo>
                <a:lnTo>
                  <a:pt x="0" y="3"/>
                </a:lnTo>
                <a:lnTo>
                  <a:pt x="0" y="5"/>
                </a:lnTo>
                <a:lnTo>
                  <a:pt x="0" y="8"/>
                </a:lnTo>
                <a:lnTo>
                  <a:pt x="1" y="9"/>
                </a:lnTo>
                <a:lnTo>
                  <a:pt x="2" y="10"/>
                </a:lnTo>
                <a:lnTo>
                  <a:pt x="5" y="10"/>
                </a:lnTo>
                <a:lnTo>
                  <a:pt x="7" y="10"/>
                </a:lnTo>
                <a:lnTo>
                  <a:pt x="8" y="9"/>
                </a:lnTo>
                <a:lnTo>
                  <a:pt x="10" y="8"/>
                </a:lnTo>
                <a:lnTo>
                  <a:pt x="10" y="5"/>
                </a:lnTo>
                <a:lnTo>
                  <a:pt x="10" y="3"/>
                </a:lnTo>
                <a:lnTo>
                  <a:pt x="8" y="1"/>
                </a:lnTo>
                <a:lnTo>
                  <a:pt x="7"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47" name="Freeform 432">
            <a:extLst>
              <a:ext uri="{FF2B5EF4-FFF2-40B4-BE49-F238E27FC236}">
                <a16:creationId xmlns:a16="http://schemas.microsoft.com/office/drawing/2014/main" id="{48D718BF-584E-462E-9985-9A75051F96F1}"/>
              </a:ext>
            </a:extLst>
          </p:cNvPr>
          <p:cNvSpPr>
            <a:spLocks/>
          </p:cNvSpPr>
          <p:nvPr/>
        </p:nvSpPr>
        <p:spPr bwMode="auto">
          <a:xfrm>
            <a:off x="9129184" y="3242733"/>
            <a:ext cx="16933" cy="19051"/>
          </a:xfrm>
          <a:custGeom>
            <a:avLst/>
            <a:gdLst>
              <a:gd name="T0" fmla="*/ 6805 w 10"/>
              <a:gd name="T1" fmla="*/ 0 h 10"/>
              <a:gd name="T2" fmla="*/ 6805 w 10"/>
              <a:gd name="T3" fmla="*/ 0 h 10"/>
              <a:gd name="T4" fmla="*/ 4083 w 10"/>
              <a:gd name="T5" fmla="*/ 0 h 10"/>
              <a:gd name="T6" fmla="*/ 1361 w 10"/>
              <a:gd name="T7" fmla="*/ 1361 h 10"/>
              <a:gd name="T8" fmla="*/ 0 w 10"/>
              <a:gd name="T9" fmla="*/ 4083 h 10"/>
              <a:gd name="T10" fmla="*/ 0 w 10"/>
              <a:gd name="T11" fmla="*/ 6805 h 10"/>
              <a:gd name="T12" fmla="*/ 0 w 10"/>
              <a:gd name="T13" fmla="*/ 6805 h 10"/>
              <a:gd name="T14" fmla="*/ 0 w 10"/>
              <a:gd name="T15" fmla="*/ 10888 h 10"/>
              <a:gd name="T16" fmla="*/ 1361 w 10"/>
              <a:gd name="T17" fmla="*/ 12249 h 10"/>
              <a:gd name="T18" fmla="*/ 4083 w 10"/>
              <a:gd name="T19" fmla="*/ 13610 h 10"/>
              <a:gd name="T20" fmla="*/ 6805 w 10"/>
              <a:gd name="T21" fmla="*/ 13610 h 10"/>
              <a:gd name="T22" fmla="*/ 6805 w 10"/>
              <a:gd name="T23" fmla="*/ 13610 h 10"/>
              <a:gd name="T24" fmla="*/ 9527 w 10"/>
              <a:gd name="T25" fmla="*/ 13610 h 10"/>
              <a:gd name="T26" fmla="*/ 12249 w 10"/>
              <a:gd name="T27" fmla="*/ 12249 h 10"/>
              <a:gd name="T28" fmla="*/ 13610 w 10"/>
              <a:gd name="T29" fmla="*/ 10888 h 10"/>
              <a:gd name="T30" fmla="*/ 13610 w 10"/>
              <a:gd name="T31" fmla="*/ 6805 h 10"/>
              <a:gd name="T32" fmla="*/ 13610 w 10"/>
              <a:gd name="T33" fmla="*/ 6805 h 10"/>
              <a:gd name="T34" fmla="*/ 13610 w 10"/>
              <a:gd name="T35" fmla="*/ 4083 h 10"/>
              <a:gd name="T36" fmla="*/ 12249 w 10"/>
              <a:gd name="T37" fmla="*/ 1361 h 10"/>
              <a:gd name="T38" fmla="*/ 9527 w 10"/>
              <a:gd name="T39" fmla="*/ 0 h 10"/>
              <a:gd name="T40" fmla="*/ 6805 w 10"/>
              <a:gd name="T41" fmla="*/ 0 h 10"/>
              <a:gd name="T42" fmla="*/ 6805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3" y="0"/>
                </a:lnTo>
                <a:lnTo>
                  <a:pt x="1" y="1"/>
                </a:lnTo>
                <a:lnTo>
                  <a:pt x="0" y="3"/>
                </a:lnTo>
                <a:lnTo>
                  <a:pt x="0" y="5"/>
                </a:lnTo>
                <a:lnTo>
                  <a:pt x="0" y="8"/>
                </a:lnTo>
                <a:lnTo>
                  <a:pt x="1" y="9"/>
                </a:lnTo>
                <a:lnTo>
                  <a:pt x="3" y="10"/>
                </a:lnTo>
                <a:lnTo>
                  <a:pt x="5" y="10"/>
                </a:lnTo>
                <a:lnTo>
                  <a:pt x="7" y="10"/>
                </a:lnTo>
                <a:lnTo>
                  <a:pt x="9" y="9"/>
                </a:lnTo>
                <a:lnTo>
                  <a:pt x="10" y="8"/>
                </a:lnTo>
                <a:lnTo>
                  <a:pt x="10" y="5"/>
                </a:lnTo>
                <a:lnTo>
                  <a:pt x="10" y="3"/>
                </a:lnTo>
                <a:lnTo>
                  <a:pt x="9" y="1"/>
                </a:lnTo>
                <a:lnTo>
                  <a:pt x="7"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48" name="Freeform 433">
            <a:extLst>
              <a:ext uri="{FF2B5EF4-FFF2-40B4-BE49-F238E27FC236}">
                <a16:creationId xmlns:a16="http://schemas.microsoft.com/office/drawing/2014/main" id="{3921B9B3-46D4-4C3C-95F7-619AA17857FF}"/>
              </a:ext>
            </a:extLst>
          </p:cNvPr>
          <p:cNvSpPr>
            <a:spLocks/>
          </p:cNvSpPr>
          <p:nvPr/>
        </p:nvSpPr>
        <p:spPr bwMode="auto">
          <a:xfrm>
            <a:off x="9099551" y="3274484"/>
            <a:ext cx="16933" cy="16933"/>
          </a:xfrm>
          <a:custGeom>
            <a:avLst/>
            <a:gdLst>
              <a:gd name="T0" fmla="*/ 6805 w 10"/>
              <a:gd name="T1" fmla="*/ 13610 h 10"/>
              <a:gd name="T2" fmla="*/ 6805 w 10"/>
              <a:gd name="T3" fmla="*/ 13610 h 10"/>
              <a:gd name="T4" fmla="*/ 10888 w 10"/>
              <a:gd name="T5" fmla="*/ 13610 h 10"/>
              <a:gd name="T6" fmla="*/ 12249 w 10"/>
              <a:gd name="T7" fmla="*/ 12249 h 10"/>
              <a:gd name="T8" fmla="*/ 13610 w 10"/>
              <a:gd name="T9" fmla="*/ 9527 h 10"/>
              <a:gd name="T10" fmla="*/ 13610 w 10"/>
              <a:gd name="T11" fmla="*/ 6805 h 10"/>
              <a:gd name="T12" fmla="*/ 13610 w 10"/>
              <a:gd name="T13" fmla="*/ 6805 h 10"/>
              <a:gd name="T14" fmla="*/ 13610 w 10"/>
              <a:gd name="T15" fmla="*/ 2722 h 10"/>
              <a:gd name="T16" fmla="*/ 12249 w 10"/>
              <a:gd name="T17" fmla="*/ 1361 h 10"/>
              <a:gd name="T18" fmla="*/ 10888 w 10"/>
              <a:gd name="T19" fmla="*/ 0 h 10"/>
              <a:gd name="T20" fmla="*/ 6805 w 10"/>
              <a:gd name="T21" fmla="*/ 0 h 10"/>
              <a:gd name="T22" fmla="*/ 6805 w 10"/>
              <a:gd name="T23" fmla="*/ 0 h 10"/>
              <a:gd name="T24" fmla="*/ 4083 w 10"/>
              <a:gd name="T25" fmla="*/ 0 h 10"/>
              <a:gd name="T26" fmla="*/ 1361 w 10"/>
              <a:gd name="T27" fmla="*/ 1361 h 10"/>
              <a:gd name="T28" fmla="*/ 0 w 10"/>
              <a:gd name="T29" fmla="*/ 2722 h 10"/>
              <a:gd name="T30" fmla="*/ 0 w 10"/>
              <a:gd name="T31" fmla="*/ 6805 h 10"/>
              <a:gd name="T32" fmla="*/ 0 w 10"/>
              <a:gd name="T33" fmla="*/ 6805 h 10"/>
              <a:gd name="T34" fmla="*/ 0 w 10"/>
              <a:gd name="T35" fmla="*/ 9527 h 10"/>
              <a:gd name="T36" fmla="*/ 1361 w 10"/>
              <a:gd name="T37" fmla="*/ 12249 h 10"/>
              <a:gd name="T38" fmla="*/ 4083 w 10"/>
              <a:gd name="T39" fmla="*/ 13610 h 10"/>
              <a:gd name="T40" fmla="*/ 6805 w 10"/>
              <a:gd name="T41" fmla="*/ 13610 h 10"/>
              <a:gd name="T42" fmla="*/ 6805 w 10"/>
              <a:gd name="T43" fmla="*/ 1361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10"/>
                </a:moveTo>
                <a:lnTo>
                  <a:pt x="5" y="10"/>
                </a:lnTo>
                <a:lnTo>
                  <a:pt x="8" y="10"/>
                </a:lnTo>
                <a:lnTo>
                  <a:pt x="9" y="9"/>
                </a:lnTo>
                <a:lnTo>
                  <a:pt x="10" y="7"/>
                </a:lnTo>
                <a:lnTo>
                  <a:pt x="10" y="5"/>
                </a:lnTo>
                <a:lnTo>
                  <a:pt x="10" y="2"/>
                </a:lnTo>
                <a:lnTo>
                  <a:pt x="9" y="1"/>
                </a:lnTo>
                <a:lnTo>
                  <a:pt x="8" y="0"/>
                </a:lnTo>
                <a:lnTo>
                  <a:pt x="5" y="0"/>
                </a:lnTo>
                <a:lnTo>
                  <a:pt x="3" y="0"/>
                </a:lnTo>
                <a:lnTo>
                  <a:pt x="1" y="1"/>
                </a:lnTo>
                <a:lnTo>
                  <a:pt x="0" y="2"/>
                </a:lnTo>
                <a:lnTo>
                  <a:pt x="0" y="5"/>
                </a:lnTo>
                <a:lnTo>
                  <a:pt x="0" y="7"/>
                </a:lnTo>
                <a:lnTo>
                  <a:pt x="1" y="9"/>
                </a:lnTo>
                <a:lnTo>
                  <a:pt x="3" y="10"/>
                </a:lnTo>
                <a:lnTo>
                  <a:pt x="5"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49" name="Freeform 434">
            <a:extLst>
              <a:ext uri="{FF2B5EF4-FFF2-40B4-BE49-F238E27FC236}">
                <a16:creationId xmlns:a16="http://schemas.microsoft.com/office/drawing/2014/main" id="{DA434638-21BC-4AC3-9270-28F0DE0929F3}"/>
              </a:ext>
            </a:extLst>
          </p:cNvPr>
          <p:cNvSpPr>
            <a:spLocks/>
          </p:cNvSpPr>
          <p:nvPr/>
        </p:nvSpPr>
        <p:spPr bwMode="auto">
          <a:xfrm>
            <a:off x="9158818" y="3274484"/>
            <a:ext cx="19049" cy="16933"/>
          </a:xfrm>
          <a:custGeom>
            <a:avLst/>
            <a:gdLst>
              <a:gd name="T0" fmla="*/ 6805 w 10"/>
              <a:gd name="T1" fmla="*/ 0 h 10"/>
              <a:gd name="T2" fmla="*/ 6805 w 10"/>
              <a:gd name="T3" fmla="*/ 0 h 10"/>
              <a:gd name="T4" fmla="*/ 2722 w 10"/>
              <a:gd name="T5" fmla="*/ 0 h 10"/>
              <a:gd name="T6" fmla="*/ 1361 w 10"/>
              <a:gd name="T7" fmla="*/ 1361 h 10"/>
              <a:gd name="T8" fmla="*/ 0 w 10"/>
              <a:gd name="T9" fmla="*/ 2722 h 10"/>
              <a:gd name="T10" fmla="*/ 0 w 10"/>
              <a:gd name="T11" fmla="*/ 6805 h 10"/>
              <a:gd name="T12" fmla="*/ 0 w 10"/>
              <a:gd name="T13" fmla="*/ 6805 h 10"/>
              <a:gd name="T14" fmla="*/ 0 w 10"/>
              <a:gd name="T15" fmla="*/ 9527 h 10"/>
              <a:gd name="T16" fmla="*/ 1361 w 10"/>
              <a:gd name="T17" fmla="*/ 12249 h 10"/>
              <a:gd name="T18" fmla="*/ 2722 w 10"/>
              <a:gd name="T19" fmla="*/ 13610 h 10"/>
              <a:gd name="T20" fmla="*/ 6805 w 10"/>
              <a:gd name="T21" fmla="*/ 13610 h 10"/>
              <a:gd name="T22" fmla="*/ 6805 w 10"/>
              <a:gd name="T23" fmla="*/ 13610 h 10"/>
              <a:gd name="T24" fmla="*/ 9527 w 10"/>
              <a:gd name="T25" fmla="*/ 13610 h 10"/>
              <a:gd name="T26" fmla="*/ 10888 w 10"/>
              <a:gd name="T27" fmla="*/ 12249 h 10"/>
              <a:gd name="T28" fmla="*/ 13610 w 10"/>
              <a:gd name="T29" fmla="*/ 9527 h 10"/>
              <a:gd name="T30" fmla="*/ 13610 w 10"/>
              <a:gd name="T31" fmla="*/ 6805 h 10"/>
              <a:gd name="T32" fmla="*/ 13610 w 10"/>
              <a:gd name="T33" fmla="*/ 6805 h 10"/>
              <a:gd name="T34" fmla="*/ 13610 w 10"/>
              <a:gd name="T35" fmla="*/ 2722 h 10"/>
              <a:gd name="T36" fmla="*/ 10888 w 10"/>
              <a:gd name="T37" fmla="*/ 1361 h 10"/>
              <a:gd name="T38" fmla="*/ 9527 w 10"/>
              <a:gd name="T39" fmla="*/ 0 h 10"/>
              <a:gd name="T40" fmla="*/ 6805 w 10"/>
              <a:gd name="T41" fmla="*/ 0 h 10"/>
              <a:gd name="T42" fmla="*/ 6805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2" y="0"/>
                </a:lnTo>
                <a:lnTo>
                  <a:pt x="1" y="1"/>
                </a:lnTo>
                <a:lnTo>
                  <a:pt x="0" y="2"/>
                </a:lnTo>
                <a:lnTo>
                  <a:pt x="0" y="5"/>
                </a:lnTo>
                <a:lnTo>
                  <a:pt x="0" y="7"/>
                </a:lnTo>
                <a:lnTo>
                  <a:pt x="1" y="9"/>
                </a:lnTo>
                <a:lnTo>
                  <a:pt x="2" y="10"/>
                </a:lnTo>
                <a:lnTo>
                  <a:pt x="5" y="10"/>
                </a:lnTo>
                <a:lnTo>
                  <a:pt x="7" y="10"/>
                </a:lnTo>
                <a:lnTo>
                  <a:pt x="8" y="9"/>
                </a:lnTo>
                <a:lnTo>
                  <a:pt x="10" y="7"/>
                </a:lnTo>
                <a:lnTo>
                  <a:pt x="10" y="5"/>
                </a:lnTo>
                <a:lnTo>
                  <a:pt x="10" y="2"/>
                </a:lnTo>
                <a:lnTo>
                  <a:pt x="8" y="1"/>
                </a:lnTo>
                <a:lnTo>
                  <a:pt x="7"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50" name="Freeform 435">
            <a:extLst>
              <a:ext uri="{FF2B5EF4-FFF2-40B4-BE49-F238E27FC236}">
                <a16:creationId xmlns:a16="http://schemas.microsoft.com/office/drawing/2014/main" id="{432158E6-3F99-46B6-A734-5F70D5A96D57}"/>
              </a:ext>
            </a:extLst>
          </p:cNvPr>
          <p:cNvSpPr>
            <a:spLocks/>
          </p:cNvSpPr>
          <p:nvPr/>
        </p:nvSpPr>
        <p:spPr bwMode="auto">
          <a:xfrm>
            <a:off x="9129184" y="3274484"/>
            <a:ext cx="16933" cy="16933"/>
          </a:xfrm>
          <a:custGeom>
            <a:avLst/>
            <a:gdLst>
              <a:gd name="T0" fmla="*/ 6805 w 10"/>
              <a:gd name="T1" fmla="*/ 0 h 10"/>
              <a:gd name="T2" fmla="*/ 6805 w 10"/>
              <a:gd name="T3" fmla="*/ 0 h 10"/>
              <a:gd name="T4" fmla="*/ 4083 w 10"/>
              <a:gd name="T5" fmla="*/ 0 h 10"/>
              <a:gd name="T6" fmla="*/ 1361 w 10"/>
              <a:gd name="T7" fmla="*/ 1361 h 10"/>
              <a:gd name="T8" fmla="*/ 0 w 10"/>
              <a:gd name="T9" fmla="*/ 2722 h 10"/>
              <a:gd name="T10" fmla="*/ 0 w 10"/>
              <a:gd name="T11" fmla="*/ 6805 h 10"/>
              <a:gd name="T12" fmla="*/ 0 w 10"/>
              <a:gd name="T13" fmla="*/ 6805 h 10"/>
              <a:gd name="T14" fmla="*/ 0 w 10"/>
              <a:gd name="T15" fmla="*/ 9527 h 10"/>
              <a:gd name="T16" fmla="*/ 1361 w 10"/>
              <a:gd name="T17" fmla="*/ 12249 h 10"/>
              <a:gd name="T18" fmla="*/ 4083 w 10"/>
              <a:gd name="T19" fmla="*/ 13610 h 10"/>
              <a:gd name="T20" fmla="*/ 6805 w 10"/>
              <a:gd name="T21" fmla="*/ 13610 h 10"/>
              <a:gd name="T22" fmla="*/ 6805 w 10"/>
              <a:gd name="T23" fmla="*/ 13610 h 10"/>
              <a:gd name="T24" fmla="*/ 9527 w 10"/>
              <a:gd name="T25" fmla="*/ 13610 h 10"/>
              <a:gd name="T26" fmla="*/ 12249 w 10"/>
              <a:gd name="T27" fmla="*/ 12249 h 10"/>
              <a:gd name="T28" fmla="*/ 13610 w 10"/>
              <a:gd name="T29" fmla="*/ 9527 h 10"/>
              <a:gd name="T30" fmla="*/ 13610 w 10"/>
              <a:gd name="T31" fmla="*/ 6805 h 10"/>
              <a:gd name="T32" fmla="*/ 13610 w 10"/>
              <a:gd name="T33" fmla="*/ 6805 h 10"/>
              <a:gd name="T34" fmla="*/ 13610 w 10"/>
              <a:gd name="T35" fmla="*/ 2722 h 10"/>
              <a:gd name="T36" fmla="*/ 12249 w 10"/>
              <a:gd name="T37" fmla="*/ 1361 h 10"/>
              <a:gd name="T38" fmla="*/ 9527 w 10"/>
              <a:gd name="T39" fmla="*/ 0 h 10"/>
              <a:gd name="T40" fmla="*/ 6805 w 10"/>
              <a:gd name="T41" fmla="*/ 0 h 10"/>
              <a:gd name="T42" fmla="*/ 6805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3" y="0"/>
                </a:lnTo>
                <a:lnTo>
                  <a:pt x="1" y="1"/>
                </a:lnTo>
                <a:lnTo>
                  <a:pt x="0" y="2"/>
                </a:lnTo>
                <a:lnTo>
                  <a:pt x="0" y="5"/>
                </a:lnTo>
                <a:lnTo>
                  <a:pt x="0" y="7"/>
                </a:lnTo>
                <a:lnTo>
                  <a:pt x="1" y="9"/>
                </a:lnTo>
                <a:lnTo>
                  <a:pt x="3" y="10"/>
                </a:lnTo>
                <a:lnTo>
                  <a:pt x="5" y="10"/>
                </a:lnTo>
                <a:lnTo>
                  <a:pt x="7" y="10"/>
                </a:lnTo>
                <a:lnTo>
                  <a:pt x="9" y="9"/>
                </a:lnTo>
                <a:lnTo>
                  <a:pt x="10" y="7"/>
                </a:lnTo>
                <a:lnTo>
                  <a:pt x="10" y="5"/>
                </a:lnTo>
                <a:lnTo>
                  <a:pt x="10" y="2"/>
                </a:lnTo>
                <a:lnTo>
                  <a:pt x="9" y="1"/>
                </a:lnTo>
                <a:lnTo>
                  <a:pt x="7"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51" name="Freeform 436">
            <a:extLst>
              <a:ext uri="{FF2B5EF4-FFF2-40B4-BE49-F238E27FC236}">
                <a16:creationId xmlns:a16="http://schemas.microsoft.com/office/drawing/2014/main" id="{8D4C647D-EA32-42BE-A2B1-729569385964}"/>
              </a:ext>
            </a:extLst>
          </p:cNvPr>
          <p:cNvSpPr>
            <a:spLocks/>
          </p:cNvSpPr>
          <p:nvPr/>
        </p:nvSpPr>
        <p:spPr bwMode="auto">
          <a:xfrm>
            <a:off x="9099551" y="3304118"/>
            <a:ext cx="16933" cy="19049"/>
          </a:xfrm>
          <a:custGeom>
            <a:avLst/>
            <a:gdLst>
              <a:gd name="T0" fmla="*/ 6805 w 10"/>
              <a:gd name="T1" fmla="*/ 13610 h 10"/>
              <a:gd name="T2" fmla="*/ 6805 w 10"/>
              <a:gd name="T3" fmla="*/ 13610 h 10"/>
              <a:gd name="T4" fmla="*/ 10888 w 10"/>
              <a:gd name="T5" fmla="*/ 13610 h 10"/>
              <a:gd name="T6" fmla="*/ 12249 w 10"/>
              <a:gd name="T7" fmla="*/ 10888 h 10"/>
              <a:gd name="T8" fmla="*/ 13610 w 10"/>
              <a:gd name="T9" fmla="*/ 9527 h 10"/>
              <a:gd name="T10" fmla="*/ 13610 w 10"/>
              <a:gd name="T11" fmla="*/ 6805 h 10"/>
              <a:gd name="T12" fmla="*/ 13610 w 10"/>
              <a:gd name="T13" fmla="*/ 6805 h 10"/>
              <a:gd name="T14" fmla="*/ 13610 w 10"/>
              <a:gd name="T15" fmla="*/ 2722 h 10"/>
              <a:gd name="T16" fmla="*/ 12249 w 10"/>
              <a:gd name="T17" fmla="*/ 1361 h 10"/>
              <a:gd name="T18" fmla="*/ 10888 w 10"/>
              <a:gd name="T19" fmla="*/ 0 h 10"/>
              <a:gd name="T20" fmla="*/ 6805 w 10"/>
              <a:gd name="T21" fmla="*/ 0 h 10"/>
              <a:gd name="T22" fmla="*/ 6805 w 10"/>
              <a:gd name="T23" fmla="*/ 0 h 10"/>
              <a:gd name="T24" fmla="*/ 4083 w 10"/>
              <a:gd name="T25" fmla="*/ 0 h 10"/>
              <a:gd name="T26" fmla="*/ 1361 w 10"/>
              <a:gd name="T27" fmla="*/ 1361 h 10"/>
              <a:gd name="T28" fmla="*/ 0 w 10"/>
              <a:gd name="T29" fmla="*/ 2722 h 10"/>
              <a:gd name="T30" fmla="*/ 0 w 10"/>
              <a:gd name="T31" fmla="*/ 6805 h 10"/>
              <a:gd name="T32" fmla="*/ 0 w 10"/>
              <a:gd name="T33" fmla="*/ 6805 h 10"/>
              <a:gd name="T34" fmla="*/ 0 w 10"/>
              <a:gd name="T35" fmla="*/ 9527 h 10"/>
              <a:gd name="T36" fmla="*/ 1361 w 10"/>
              <a:gd name="T37" fmla="*/ 10888 h 10"/>
              <a:gd name="T38" fmla="*/ 4083 w 10"/>
              <a:gd name="T39" fmla="*/ 13610 h 10"/>
              <a:gd name="T40" fmla="*/ 6805 w 10"/>
              <a:gd name="T41" fmla="*/ 13610 h 10"/>
              <a:gd name="T42" fmla="*/ 6805 w 10"/>
              <a:gd name="T43" fmla="*/ 1361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10"/>
                </a:moveTo>
                <a:lnTo>
                  <a:pt x="5" y="10"/>
                </a:lnTo>
                <a:lnTo>
                  <a:pt x="8" y="10"/>
                </a:lnTo>
                <a:lnTo>
                  <a:pt x="9" y="8"/>
                </a:lnTo>
                <a:lnTo>
                  <a:pt x="10" y="7"/>
                </a:lnTo>
                <a:lnTo>
                  <a:pt x="10" y="5"/>
                </a:lnTo>
                <a:lnTo>
                  <a:pt x="10" y="2"/>
                </a:lnTo>
                <a:lnTo>
                  <a:pt x="9" y="1"/>
                </a:lnTo>
                <a:lnTo>
                  <a:pt x="8" y="0"/>
                </a:lnTo>
                <a:lnTo>
                  <a:pt x="5" y="0"/>
                </a:lnTo>
                <a:lnTo>
                  <a:pt x="3" y="0"/>
                </a:lnTo>
                <a:lnTo>
                  <a:pt x="1" y="1"/>
                </a:lnTo>
                <a:lnTo>
                  <a:pt x="0" y="2"/>
                </a:lnTo>
                <a:lnTo>
                  <a:pt x="0" y="5"/>
                </a:lnTo>
                <a:lnTo>
                  <a:pt x="0" y="7"/>
                </a:lnTo>
                <a:lnTo>
                  <a:pt x="1" y="8"/>
                </a:lnTo>
                <a:lnTo>
                  <a:pt x="3" y="10"/>
                </a:lnTo>
                <a:lnTo>
                  <a:pt x="5"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52" name="Freeform 437">
            <a:extLst>
              <a:ext uri="{FF2B5EF4-FFF2-40B4-BE49-F238E27FC236}">
                <a16:creationId xmlns:a16="http://schemas.microsoft.com/office/drawing/2014/main" id="{E6171858-4B20-4983-9C5A-BAE704A1887C}"/>
              </a:ext>
            </a:extLst>
          </p:cNvPr>
          <p:cNvSpPr>
            <a:spLocks/>
          </p:cNvSpPr>
          <p:nvPr/>
        </p:nvSpPr>
        <p:spPr bwMode="auto">
          <a:xfrm>
            <a:off x="9158818" y="3304118"/>
            <a:ext cx="19049" cy="19049"/>
          </a:xfrm>
          <a:custGeom>
            <a:avLst/>
            <a:gdLst>
              <a:gd name="T0" fmla="*/ 6805 w 10"/>
              <a:gd name="T1" fmla="*/ 0 h 10"/>
              <a:gd name="T2" fmla="*/ 6805 w 10"/>
              <a:gd name="T3" fmla="*/ 0 h 10"/>
              <a:gd name="T4" fmla="*/ 2722 w 10"/>
              <a:gd name="T5" fmla="*/ 0 h 10"/>
              <a:gd name="T6" fmla="*/ 1361 w 10"/>
              <a:gd name="T7" fmla="*/ 1361 h 10"/>
              <a:gd name="T8" fmla="*/ 0 w 10"/>
              <a:gd name="T9" fmla="*/ 2722 h 10"/>
              <a:gd name="T10" fmla="*/ 0 w 10"/>
              <a:gd name="T11" fmla="*/ 6805 h 10"/>
              <a:gd name="T12" fmla="*/ 0 w 10"/>
              <a:gd name="T13" fmla="*/ 6805 h 10"/>
              <a:gd name="T14" fmla="*/ 0 w 10"/>
              <a:gd name="T15" fmla="*/ 9527 h 10"/>
              <a:gd name="T16" fmla="*/ 1361 w 10"/>
              <a:gd name="T17" fmla="*/ 10888 h 10"/>
              <a:gd name="T18" fmla="*/ 2722 w 10"/>
              <a:gd name="T19" fmla="*/ 13610 h 10"/>
              <a:gd name="T20" fmla="*/ 6805 w 10"/>
              <a:gd name="T21" fmla="*/ 13610 h 10"/>
              <a:gd name="T22" fmla="*/ 6805 w 10"/>
              <a:gd name="T23" fmla="*/ 13610 h 10"/>
              <a:gd name="T24" fmla="*/ 9527 w 10"/>
              <a:gd name="T25" fmla="*/ 13610 h 10"/>
              <a:gd name="T26" fmla="*/ 10888 w 10"/>
              <a:gd name="T27" fmla="*/ 10888 h 10"/>
              <a:gd name="T28" fmla="*/ 13610 w 10"/>
              <a:gd name="T29" fmla="*/ 9527 h 10"/>
              <a:gd name="T30" fmla="*/ 13610 w 10"/>
              <a:gd name="T31" fmla="*/ 6805 h 10"/>
              <a:gd name="T32" fmla="*/ 13610 w 10"/>
              <a:gd name="T33" fmla="*/ 6805 h 10"/>
              <a:gd name="T34" fmla="*/ 13610 w 10"/>
              <a:gd name="T35" fmla="*/ 2722 h 10"/>
              <a:gd name="T36" fmla="*/ 10888 w 10"/>
              <a:gd name="T37" fmla="*/ 1361 h 10"/>
              <a:gd name="T38" fmla="*/ 9527 w 10"/>
              <a:gd name="T39" fmla="*/ 0 h 10"/>
              <a:gd name="T40" fmla="*/ 6805 w 10"/>
              <a:gd name="T41" fmla="*/ 0 h 10"/>
              <a:gd name="T42" fmla="*/ 6805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2" y="0"/>
                </a:lnTo>
                <a:lnTo>
                  <a:pt x="1" y="1"/>
                </a:lnTo>
                <a:lnTo>
                  <a:pt x="0" y="2"/>
                </a:lnTo>
                <a:lnTo>
                  <a:pt x="0" y="5"/>
                </a:lnTo>
                <a:lnTo>
                  <a:pt x="0" y="7"/>
                </a:lnTo>
                <a:lnTo>
                  <a:pt x="1" y="8"/>
                </a:lnTo>
                <a:lnTo>
                  <a:pt x="2" y="10"/>
                </a:lnTo>
                <a:lnTo>
                  <a:pt x="5" y="10"/>
                </a:lnTo>
                <a:lnTo>
                  <a:pt x="7" y="10"/>
                </a:lnTo>
                <a:lnTo>
                  <a:pt x="8" y="8"/>
                </a:lnTo>
                <a:lnTo>
                  <a:pt x="10" y="7"/>
                </a:lnTo>
                <a:lnTo>
                  <a:pt x="10" y="5"/>
                </a:lnTo>
                <a:lnTo>
                  <a:pt x="10" y="2"/>
                </a:lnTo>
                <a:lnTo>
                  <a:pt x="8" y="1"/>
                </a:lnTo>
                <a:lnTo>
                  <a:pt x="7"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53" name="Freeform 438">
            <a:extLst>
              <a:ext uri="{FF2B5EF4-FFF2-40B4-BE49-F238E27FC236}">
                <a16:creationId xmlns:a16="http://schemas.microsoft.com/office/drawing/2014/main" id="{3661B3F1-CC3B-4002-9DB2-BB25B68980AC}"/>
              </a:ext>
            </a:extLst>
          </p:cNvPr>
          <p:cNvSpPr>
            <a:spLocks/>
          </p:cNvSpPr>
          <p:nvPr/>
        </p:nvSpPr>
        <p:spPr bwMode="auto">
          <a:xfrm>
            <a:off x="9129184" y="3304118"/>
            <a:ext cx="16933" cy="19049"/>
          </a:xfrm>
          <a:custGeom>
            <a:avLst/>
            <a:gdLst>
              <a:gd name="T0" fmla="*/ 6805 w 10"/>
              <a:gd name="T1" fmla="*/ 0 h 10"/>
              <a:gd name="T2" fmla="*/ 6805 w 10"/>
              <a:gd name="T3" fmla="*/ 0 h 10"/>
              <a:gd name="T4" fmla="*/ 4083 w 10"/>
              <a:gd name="T5" fmla="*/ 0 h 10"/>
              <a:gd name="T6" fmla="*/ 1361 w 10"/>
              <a:gd name="T7" fmla="*/ 1361 h 10"/>
              <a:gd name="T8" fmla="*/ 0 w 10"/>
              <a:gd name="T9" fmla="*/ 2722 h 10"/>
              <a:gd name="T10" fmla="*/ 0 w 10"/>
              <a:gd name="T11" fmla="*/ 6805 h 10"/>
              <a:gd name="T12" fmla="*/ 0 w 10"/>
              <a:gd name="T13" fmla="*/ 6805 h 10"/>
              <a:gd name="T14" fmla="*/ 0 w 10"/>
              <a:gd name="T15" fmla="*/ 9527 h 10"/>
              <a:gd name="T16" fmla="*/ 1361 w 10"/>
              <a:gd name="T17" fmla="*/ 10888 h 10"/>
              <a:gd name="T18" fmla="*/ 4083 w 10"/>
              <a:gd name="T19" fmla="*/ 13610 h 10"/>
              <a:gd name="T20" fmla="*/ 6805 w 10"/>
              <a:gd name="T21" fmla="*/ 13610 h 10"/>
              <a:gd name="T22" fmla="*/ 6805 w 10"/>
              <a:gd name="T23" fmla="*/ 13610 h 10"/>
              <a:gd name="T24" fmla="*/ 9527 w 10"/>
              <a:gd name="T25" fmla="*/ 13610 h 10"/>
              <a:gd name="T26" fmla="*/ 12249 w 10"/>
              <a:gd name="T27" fmla="*/ 10888 h 10"/>
              <a:gd name="T28" fmla="*/ 13610 w 10"/>
              <a:gd name="T29" fmla="*/ 9527 h 10"/>
              <a:gd name="T30" fmla="*/ 13610 w 10"/>
              <a:gd name="T31" fmla="*/ 6805 h 10"/>
              <a:gd name="T32" fmla="*/ 13610 w 10"/>
              <a:gd name="T33" fmla="*/ 6805 h 10"/>
              <a:gd name="T34" fmla="*/ 13610 w 10"/>
              <a:gd name="T35" fmla="*/ 2722 h 10"/>
              <a:gd name="T36" fmla="*/ 12249 w 10"/>
              <a:gd name="T37" fmla="*/ 1361 h 10"/>
              <a:gd name="T38" fmla="*/ 9527 w 10"/>
              <a:gd name="T39" fmla="*/ 0 h 10"/>
              <a:gd name="T40" fmla="*/ 6805 w 10"/>
              <a:gd name="T41" fmla="*/ 0 h 10"/>
              <a:gd name="T42" fmla="*/ 6805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3" y="0"/>
                </a:lnTo>
                <a:lnTo>
                  <a:pt x="1" y="1"/>
                </a:lnTo>
                <a:lnTo>
                  <a:pt x="0" y="2"/>
                </a:lnTo>
                <a:lnTo>
                  <a:pt x="0" y="5"/>
                </a:lnTo>
                <a:lnTo>
                  <a:pt x="0" y="7"/>
                </a:lnTo>
                <a:lnTo>
                  <a:pt x="1" y="8"/>
                </a:lnTo>
                <a:lnTo>
                  <a:pt x="3" y="10"/>
                </a:lnTo>
                <a:lnTo>
                  <a:pt x="5" y="10"/>
                </a:lnTo>
                <a:lnTo>
                  <a:pt x="7" y="10"/>
                </a:lnTo>
                <a:lnTo>
                  <a:pt x="9" y="8"/>
                </a:lnTo>
                <a:lnTo>
                  <a:pt x="10" y="7"/>
                </a:lnTo>
                <a:lnTo>
                  <a:pt x="10" y="5"/>
                </a:lnTo>
                <a:lnTo>
                  <a:pt x="10" y="2"/>
                </a:lnTo>
                <a:lnTo>
                  <a:pt x="9" y="1"/>
                </a:lnTo>
                <a:lnTo>
                  <a:pt x="7"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54" name="Freeform 439">
            <a:extLst>
              <a:ext uri="{FF2B5EF4-FFF2-40B4-BE49-F238E27FC236}">
                <a16:creationId xmlns:a16="http://schemas.microsoft.com/office/drawing/2014/main" id="{475C0108-F6AE-47AB-B3C5-619851287E88}"/>
              </a:ext>
            </a:extLst>
          </p:cNvPr>
          <p:cNvSpPr>
            <a:spLocks noEditPoints="1"/>
          </p:cNvSpPr>
          <p:nvPr/>
        </p:nvSpPr>
        <p:spPr bwMode="auto">
          <a:xfrm>
            <a:off x="9213851" y="3196167"/>
            <a:ext cx="91016" cy="114300"/>
          </a:xfrm>
          <a:custGeom>
            <a:avLst/>
            <a:gdLst>
              <a:gd name="T0" fmla="*/ 60484 w 45"/>
              <a:gd name="T1" fmla="*/ 0 h 59"/>
              <a:gd name="T2" fmla="*/ 7560 w 45"/>
              <a:gd name="T3" fmla="*/ 0 h 59"/>
              <a:gd name="T4" fmla="*/ 7560 w 45"/>
              <a:gd name="T5" fmla="*/ 0 h 59"/>
              <a:gd name="T6" fmla="*/ 4536 w 45"/>
              <a:gd name="T7" fmla="*/ 0 h 59"/>
              <a:gd name="T8" fmla="*/ 3024 w 45"/>
              <a:gd name="T9" fmla="*/ 1461 h 59"/>
              <a:gd name="T10" fmla="*/ 0 w 45"/>
              <a:gd name="T11" fmla="*/ 2922 h 59"/>
              <a:gd name="T12" fmla="*/ 0 w 45"/>
              <a:gd name="T13" fmla="*/ 5843 h 59"/>
              <a:gd name="T14" fmla="*/ 0 w 45"/>
              <a:gd name="T15" fmla="*/ 78885 h 59"/>
              <a:gd name="T16" fmla="*/ 0 w 45"/>
              <a:gd name="T17" fmla="*/ 78885 h 59"/>
              <a:gd name="T18" fmla="*/ 0 w 45"/>
              <a:gd name="T19" fmla="*/ 81807 h 59"/>
              <a:gd name="T20" fmla="*/ 3024 w 45"/>
              <a:gd name="T21" fmla="*/ 83267 h 59"/>
              <a:gd name="T22" fmla="*/ 4536 w 45"/>
              <a:gd name="T23" fmla="*/ 86189 h 59"/>
              <a:gd name="T24" fmla="*/ 7560 w 45"/>
              <a:gd name="T25" fmla="*/ 86189 h 59"/>
              <a:gd name="T26" fmla="*/ 60484 w 45"/>
              <a:gd name="T27" fmla="*/ 86189 h 59"/>
              <a:gd name="T28" fmla="*/ 60484 w 45"/>
              <a:gd name="T29" fmla="*/ 86189 h 59"/>
              <a:gd name="T30" fmla="*/ 63508 w 45"/>
              <a:gd name="T31" fmla="*/ 86189 h 59"/>
              <a:gd name="T32" fmla="*/ 66532 w 45"/>
              <a:gd name="T33" fmla="*/ 83267 h 59"/>
              <a:gd name="T34" fmla="*/ 68044 w 45"/>
              <a:gd name="T35" fmla="*/ 81807 h 59"/>
              <a:gd name="T36" fmla="*/ 68044 w 45"/>
              <a:gd name="T37" fmla="*/ 78885 h 59"/>
              <a:gd name="T38" fmla="*/ 68044 w 45"/>
              <a:gd name="T39" fmla="*/ 5843 h 59"/>
              <a:gd name="T40" fmla="*/ 68044 w 45"/>
              <a:gd name="T41" fmla="*/ 5843 h 59"/>
              <a:gd name="T42" fmla="*/ 68044 w 45"/>
              <a:gd name="T43" fmla="*/ 2922 h 59"/>
              <a:gd name="T44" fmla="*/ 66532 w 45"/>
              <a:gd name="T45" fmla="*/ 1461 h 59"/>
              <a:gd name="T46" fmla="*/ 63508 w 45"/>
              <a:gd name="T47" fmla="*/ 0 h 59"/>
              <a:gd name="T48" fmla="*/ 60484 w 45"/>
              <a:gd name="T49" fmla="*/ 0 h 59"/>
              <a:gd name="T50" fmla="*/ 60484 w 45"/>
              <a:gd name="T51" fmla="*/ 0 h 59"/>
              <a:gd name="T52" fmla="*/ 15121 w 45"/>
              <a:gd name="T53" fmla="*/ 13147 h 59"/>
              <a:gd name="T54" fmla="*/ 22681 w 45"/>
              <a:gd name="T55" fmla="*/ 13147 h 59"/>
              <a:gd name="T56" fmla="*/ 22681 w 45"/>
              <a:gd name="T57" fmla="*/ 71581 h 59"/>
              <a:gd name="T58" fmla="*/ 15121 w 45"/>
              <a:gd name="T59" fmla="*/ 71581 h 59"/>
              <a:gd name="T60" fmla="*/ 15121 w 45"/>
              <a:gd name="T61" fmla="*/ 13147 h 59"/>
              <a:gd name="T62" fmla="*/ 52923 w 45"/>
              <a:gd name="T63" fmla="*/ 71581 h 59"/>
              <a:gd name="T64" fmla="*/ 37802 w 45"/>
              <a:gd name="T65" fmla="*/ 71581 h 59"/>
              <a:gd name="T66" fmla="*/ 37802 w 45"/>
              <a:gd name="T67" fmla="*/ 13147 h 59"/>
              <a:gd name="T68" fmla="*/ 52923 w 45"/>
              <a:gd name="T69" fmla="*/ 13147 h 59"/>
              <a:gd name="T70" fmla="*/ 52923 w 45"/>
              <a:gd name="T71" fmla="*/ 71581 h 5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5" h="59">
                <a:moveTo>
                  <a:pt x="40" y="0"/>
                </a:moveTo>
                <a:lnTo>
                  <a:pt x="5" y="0"/>
                </a:lnTo>
                <a:lnTo>
                  <a:pt x="3" y="0"/>
                </a:lnTo>
                <a:lnTo>
                  <a:pt x="2" y="1"/>
                </a:lnTo>
                <a:lnTo>
                  <a:pt x="0" y="2"/>
                </a:lnTo>
                <a:lnTo>
                  <a:pt x="0" y="4"/>
                </a:lnTo>
                <a:lnTo>
                  <a:pt x="0" y="54"/>
                </a:lnTo>
                <a:lnTo>
                  <a:pt x="0" y="56"/>
                </a:lnTo>
                <a:lnTo>
                  <a:pt x="2" y="57"/>
                </a:lnTo>
                <a:lnTo>
                  <a:pt x="3" y="59"/>
                </a:lnTo>
                <a:lnTo>
                  <a:pt x="5" y="59"/>
                </a:lnTo>
                <a:lnTo>
                  <a:pt x="40" y="59"/>
                </a:lnTo>
                <a:lnTo>
                  <a:pt x="42" y="59"/>
                </a:lnTo>
                <a:lnTo>
                  <a:pt x="44" y="57"/>
                </a:lnTo>
                <a:lnTo>
                  <a:pt x="45" y="56"/>
                </a:lnTo>
                <a:lnTo>
                  <a:pt x="45" y="54"/>
                </a:lnTo>
                <a:lnTo>
                  <a:pt x="45" y="4"/>
                </a:lnTo>
                <a:lnTo>
                  <a:pt x="45" y="2"/>
                </a:lnTo>
                <a:lnTo>
                  <a:pt x="44" y="1"/>
                </a:lnTo>
                <a:lnTo>
                  <a:pt x="42" y="0"/>
                </a:lnTo>
                <a:lnTo>
                  <a:pt x="40" y="0"/>
                </a:lnTo>
                <a:close/>
                <a:moveTo>
                  <a:pt x="10" y="9"/>
                </a:moveTo>
                <a:lnTo>
                  <a:pt x="15" y="9"/>
                </a:lnTo>
                <a:lnTo>
                  <a:pt x="15" y="49"/>
                </a:lnTo>
                <a:lnTo>
                  <a:pt x="10" y="49"/>
                </a:lnTo>
                <a:lnTo>
                  <a:pt x="10" y="9"/>
                </a:lnTo>
                <a:close/>
                <a:moveTo>
                  <a:pt x="35" y="49"/>
                </a:moveTo>
                <a:lnTo>
                  <a:pt x="25" y="49"/>
                </a:lnTo>
                <a:lnTo>
                  <a:pt x="25" y="9"/>
                </a:lnTo>
                <a:lnTo>
                  <a:pt x="35" y="9"/>
                </a:lnTo>
                <a:lnTo>
                  <a:pt x="35" y="4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55" name="Freeform 440">
            <a:extLst>
              <a:ext uri="{FF2B5EF4-FFF2-40B4-BE49-F238E27FC236}">
                <a16:creationId xmlns:a16="http://schemas.microsoft.com/office/drawing/2014/main" id="{A5C51EF4-12CE-4978-8239-3F15482F13B2}"/>
              </a:ext>
            </a:extLst>
          </p:cNvPr>
          <p:cNvSpPr>
            <a:spLocks/>
          </p:cNvSpPr>
          <p:nvPr/>
        </p:nvSpPr>
        <p:spPr bwMode="auto">
          <a:xfrm>
            <a:off x="6690784" y="3600451"/>
            <a:ext cx="218016" cy="218016"/>
          </a:xfrm>
          <a:custGeom>
            <a:avLst/>
            <a:gdLst>
              <a:gd name="T0" fmla="*/ 158809 w 109"/>
              <a:gd name="T1" fmla="*/ 46874 h 108"/>
              <a:gd name="T2" fmla="*/ 85398 w 109"/>
              <a:gd name="T3" fmla="*/ 1512 h 108"/>
              <a:gd name="T4" fmla="*/ 85398 w 109"/>
              <a:gd name="T5" fmla="*/ 1512 h 108"/>
              <a:gd name="T6" fmla="*/ 82401 w 109"/>
              <a:gd name="T7" fmla="*/ 0 h 108"/>
              <a:gd name="T8" fmla="*/ 77906 w 109"/>
              <a:gd name="T9" fmla="*/ 1512 h 108"/>
              <a:gd name="T10" fmla="*/ 4495 w 109"/>
              <a:gd name="T11" fmla="*/ 46874 h 108"/>
              <a:gd name="T12" fmla="*/ 4495 w 109"/>
              <a:gd name="T13" fmla="*/ 46874 h 108"/>
              <a:gd name="T14" fmla="*/ 0 w 109"/>
              <a:gd name="T15" fmla="*/ 49898 h 108"/>
              <a:gd name="T16" fmla="*/ 0 w 109"/>
              <a:gd name="T17" fmla="*/ 52922 h 108"/>
              <a:gd name="T18" fmla="*/ 0 w 109"/>
              <a:gd name="T19" fmla="*/ 52922 h 108"/>
              <a:gd name="T20" fmla="*/ 4495 w 109"/>
              <a:gd name="T21" fmla="*/ 57458 h 108"/>
              <a:gd name="T22" fmla="*/ 7491 w 109"/>
              <a:gd name="T23" fmla="*/ 58970 h 108"/>
              <a:gd name="T24" fmla="*/ 7491 w 109"/>
              <a:gd name="T25" fmla="*/ 163302 h 108"/>
              <a:gd name="T26" fmla="*/ 22473 w 109"/>
              <a:gd name="T27" fmla="*/ 163302 h 108"/>
              <a:gd name="T28" fmla="*/ 22473 w 109"/>
              <a:gd name="T29" fmla="*/ 58970 h 108"/>
              <a:gd name="T30" fmla="*/ 140831 w 109"/>
              <a:gd name="T31" fmla="*/ 58970 h 108"/>
              <a:gd name="T32" fmla="*/ 140831 w 109"/>
              <a:gd name="T33" fmla="*/ 163302 h 108"/>
              <a:gd name="T34" fmla="*/ 155813 w 109"/>
              <a:gd name="T35" fmla="*/ 163302 h 108"/>
              <a:gd name="T36" fmla="*/ 155813 w 109"/>
              <a:gd name="T37" fmla="*/ 58970 h 108"/>
              <a:gd name="T38" fmla="*/ 155813 w 109"/>
              <a:gd name="T39" fmla="*/ 58970 h 108"/>
              <a:gd name="T40" fmla="*/ 158809 w 109"/>
              <a:gd name="T41" fmla="*/ 57458 h 108"/>
              <a:gd name="T42" fmla="*/ 163304 w 109"/>
              <a:gd name="T43" fmla="*/ 52922 h 108"/>
              <a:gd name="T44" fmla="*/ 163304 w 109"/>
              <a:gd name="T45" fmla="*/ 52922 h 108"/>
              <a:gd name="T46" fmla="*/ 163304 w 109"/>
              <a:gd name="T47" fmla="*/ 49898 h 108"/>
              <a:gd name="T48" fmla="*/ 158809 w 109"/>
              <a:gd name="T49" fmla="*/ 46874 h 108"/>
              <a:gd name="T50" fmla="*/ 158809 w 109"/>
              <a:gd name="T51" fmla="*/ 46874 h 10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9" h="108">
                <a:moveTo>
                  <a:pt x="106" y="31"/>
                </a:moveTo>
                <a:lnTo>
                  <a:pt x="57" y="1"/>
                </a:lnTo>
                <a:lnTo>
                  <a:pt x="55" y="0"/>
                </a:lnTo>
                <a:lnTo>
                  <a:pt x="52" y="1"/>
                </a:lnTo>
                <a:lnTo>
                  <a:pt x="3" y="31"/>
                </a:lnTo>
                <a:lnTo>
                  <a:pt x="0" y="33"/>
                </a:lnTo>
                <a:lnTo>
                  <a:pt x="0" y="35"/>
                </a:lnTo>
                <a:lnTo>
                  <a:pt x="3" y="38"/>
                </a:lnTo>
                <a:lnTo>
                  <a:pt x="5" y="39"/>
                </a:lnTo>
                <a:lnTo>
                  <a:pt x="5" y="108"/>
                </a:lnTo>
                <a:lnTo>
                  <a:pt x="15" y="108"/>
                </a:lnTo>
                <a:lnTo>
                  <a:pt x="15" y="39"/>
                </a:lnTo>
                <a:lnTo>
                  <a:pt x="94" y="39"/>
                </a:lnTo>
                <a:lnTo>
                  <a:pt x="94" y="108"/>
                </a:lnTo>
                <a:lnTo>
                  <a:pt x="104" y="108"/>
                </a:lnTo>
                <a:lnTo>
                  <a:pt x="104" y="39"/>
                </a:lnTo>
                <a:lnTo>
                  <a:pt x="106" y="38"/>
                </a:lnTo>
                <a:lnTo>
                  <a:pt x="109" y="35"/>
                </a:lnTo>
                <a:lnTo>
                  <a:pt x="109" y="33"/>
                </a:lnTo>
                <a:lnTo>
                  <a:pt x="106" y="3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56" name="Freeform 441">
            <a:extLst>
              <a:ext uri="{FF2B5EF4-FFF2-40B4-BE49-F238E27FC236}">
                <a16:creationId xmlns:a16="http://schemas.microsoft.com/office/drawing/2014/main" id="{EC2BB8E3-FC50-475F-9D06-416F4511F958}"/>
              </a:ext>
            </a:extLst>
          </p:cNvPr>
          <p:cNvSpPr>
            <a:spLocks/>
          </p:cNvSpPr>
          <p:nvPr/>
        </p:nvSpPr>
        <p:spPr bwMode="auto">
          <a:xfrm>
            <a:off x="6771217" y="3691467"/>
            <a:ext cx="59267" cy="59267"/>
          </a:xfrm>
          <a:custGeom>
            <a:avLst/>
            <a:gdLst>
              <a:gd name="T0" fmla="*/ 0 w 29"/>
              <a:gd name="T1" fmla="*/ 0 h 30"/>
              <a:gd name="T2" fmla="*/ 0 w 29"/>
              <a:gd name="T3" fmla="*/ 45362 h 30"/>
              <a:gd name="T4" fmla="*/ 45362 w 29"/>
              <a:gd name="T5" fmla="*/ 45362 h 30"/>
              <a:gd name="T6" fmla="*/ 45362 w 29"/>
              <a:gd name="T7" fmla="*/ 0 h 30"/>
              <a:gd name="T8" fmla="*/ 31284 w 29"/>
              <a:gd name="T9" fmla="*/ 0 h 30"/>
              <a:gd name="T10" fmla="*/ 31284 w 29"/>
              <a:gd name="T11" fmla="*/ 15121 h 30"/>
              <a:gd name="T12" fmla="*/ 15642 w 29"/>
              <a:gd name="T13" fmla="*/ 15121 h 30"/>
              <a:gd name="T14" fmla="*/ 15642 w 29"/>
              <a:gd name="T15" fmla="*/ 0 h 30"/>
              <a:gd name="T16" fmla="*/ 0 w 29"/>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9" h="30">
                <a:moveTo>
                  <a:pt x="0" y="0"/>
                </a:moveTo>
                <a:lnTo>
                  <a:pt x="0" y="30"/>
                </a:lnTo>
                <a:lnTo>
                  <a:pt x="29" y="30"/>
                </a:lnTo>
                <a:lnTo>
                  <a:pt x="29" y="0"/>
                </a:lnTo>
                <a:lnTo>
                  <a:pt x="20" y="0"/>
                </a:lnTo>
                <a:lnTo>
                  <a:pt x="20" y="10"/>
                </a:lnTo>
                <a:lnTo>
                  <a:pt x="10" y="10"/>
                </a:lnTo>
                <a:lnTo>
                  <a:pt x="10" y="0"/>
                </a:lnTo>
                <a:lnTo>
                  <a:pt x="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57" name="Freeform 442">
            <a:extLst>
              <a:ext uri="{FF2B5EF4-FFF2-40B4-BE49-F238E27FC236}">
                <a16:creationId xmlns:a16="http://schemas.microsoft.com/office/drawing/2014/main" id="{D4870C21-62FA-4DC7-82E9-68D5CD63ACE7}"/>
              </a:ext>
            </a:extLst>
          </p:cNvPr>
          <p:cNvSpPr>
            <a:spLocks/>
          </p:cNvSpPr>
          <p:nvPr/>
        </p:nvSpPr>
        <p:spPr bwMode="auto">
          <a:xfrm>
            <a:off x="6728884" y="3757085"/>
            <a:ext cx="59267" cy="61383"/>
          </a:xfrm>
          <a:custGeom>
            <a:avLst/>
            <a:gdLst>
              <a:gd name="T0" fmla="*/ 30241 w 30"/>
              <a:gd name="T1" fmla="*/ 14078 h 29"/>
              <a:gd name="T2" fmla="*/ 15121 w 30"/>
              <a:gd name="T3" fmla="*/ 14078 h 29"/>
              <a:gd name="T4" fmla="*/ 15121 w 30"/>
              <a:gd name="T5" fmla="*/ 0 h 29"/>
              <a:gd name="T6" fmla="*/ 0 w 30"/>
              <a:gd name="T7" fmla="*/ 0 h 29"/>
              <a:gd name="T8" fmla="*/ 0 w 30"/>
              <a:gd name="T9" fmla="*/ 45362 h 29"/>
              <a:gd name="T10" fmla="*/ 45362 w 30"/>
              <a:gd name="T11" fmla="*/ 45362 h 29"/>
              <a:gd name="T12" fmla="*/ 45362 w 30"/>
              <a:gd name="T13" fmla="*/ 0 h 29"/>
              <a:gd name="T14" fmla="*/ 30241 w 30"/>
              <a:gd name="T15" fmla="*/ 0 h 29"/>
              <a:gd name="T16" fmla="*/ 30241 w 30"/>
              <a:gd name="T17" fmla="*/ 14078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0" h="29">
                <a:moveTo>
                  <a:pt x="20" y="9"/>
                </a:moveTo>
                <a:lnTo>
                  <a:pt x="10" y="9"/>
                </a:lnTo>
                <a:lnTo>
                  <a:pt x="10" y="0"/>
                </a:lnTo>
                <a:lnTo>
                  <a:pt x="0" y="0"/>
                </a:lnTo>
                <a:lnTo>
                  <a:pt x="0" y="29"/>
                </a:lnTo>
                <a:lnTo>
                  <a:pt x="30" y="29"/>
                </a:lnTo>
                <a:lnTo>
                  <a:pt x="30" y="0"/>
                </a:lnTo>
                <a:lnTo>
                  <a:pt x="20" y="0"/>
                </a:lnTo>
                <a:lnTo>
                  <a:pt x="20" y="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58" name="Freeform 443">
            <a:extLst>
              <a:ext uri="{FF2B5EF4-FFF2-40B4-BE49-F238E27FC236}">
                <a16:creationId xmlns:a16="http://schemas.microsoft.com/office/drawing/2014/main" id="{D3AF3D68-AA41-43C7-B761-26E801D6F38D}"/>
              </a:ext>
            </a:extLst>
          </p:cNvPr>
          <p:cNvSpPr>
            <a:spLocks/>
          </p:cNvSpPr>
          <p:nvPr/>
        </p:nvSpPr>
        <p:spPr bwMode="auto">
          <a:xfrm>
            <a:off x="6813551" y="3757085"/>
            <a:ext cx="52916" cy="61383"/>
          </a:xfrm>
          <a:custGeom>
            <a:avLst/>
            <a:gdLst>
              <a:gd name="T0" fmla="*/ 26749 w 29"/>
              <a:gd name="T1" fmla="*/ 14078 h 29"/>
              <a:gd name="T2" fmla="*/ 12670 w 29"/>
              <a:gd name="T3" fmla="*/ 14078 h 29"/>
              <a:gd name="T4" fmla="*/ 12670 w 29"/>
              <a:gd name="T5" fmla="*/ 0 h 29"/>
              <a:gd name="T6" fmla="*/ 0 w 29"/>
              <a:gd name="T7" fmla="*/ 0 h 29"/>
              <a:gd name="T8" fmla="*/ 0 w 29"/>
              <a:gd name="T9" fmla="*/ 45362 h 29"/>
              <a:gd name="T10" fmla="*/ 40827 w 29"/>
              <a:gd name="T11" fmla="*/ 45362 h 29"/>
              <a:gd name="T12" fmla="*/ 40827 w 29"/>
              <a:gd name="T13" fmla="*/ 0 h 29"/>
              <a:gd name="T14" fmla="*/ 26749 w 29"/>
              <a:gd name="T15" fmla="*/ 0 h 29"/>
              <a:gd name="T16" fmla="*/ 26749 w 29"/>
              <a:gd name="T17" fmla="*/ 14078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9" h="29">
                <a:moveTo>
                  <a:pt x="19" y="9"/>
                </a:moveTo>
                <a:lnTo>
                  <a:pt x="9" y="9"/>
                </a:lnTo>
                <a:lnTo>
                  <a:pt x="9" y="0"/>
                </a:lnTo>
                <a:lnTo>
                  <a:pt x="0" y="0"/>
                </a:lnTo>
                <a:lnTo>
                  <a:pt x="0" y="29"/>
                </a:lnTo>
                <a:lnTo>
                  <a:pt x="29" y="29"/>
                </a:lnTo>
                <a:lnTo>
                  <a:pt x="29" y="0"/>
                </a:lnTo>
                <a:lnTo>
                  <a:pt x="19" y="0"/>
                </a:lnTo>
                <a:lnTo>
                  <a:pt x="19" y="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59" name="Freeform 444">
            <a:extLst>
              <a:ext uri="{FF2B5EF4-FFF2-40B4-BE49-F238E27FC236}">
                <a16:creationId xmlns:a16="http://schemas.microsoft.com/office/drawing/2014/main" id="{C5CF246C-63A5-40DC-A9A2-2CAD156AA43C}"/>
              </a:ext>
            </a:extLst>
          </p:cNvPr>
          <p:cNvSpPr>
            <a:spLocks/>
          </p:cNvSpPr>
          <p:nvPr/>
        </p:nvSpPr>
        <p:spPr bwMode="auto">
          <a:xfrm>
            <a:off x="7660217" y="3613151"/>
            <a:ext cx="84667" cy="52916"/>
          </a:xfrm>
          <a:custGeom>
            <a:avLst/>
            <a:gdLst>
              <a:gd name="T0" fmla="*/ 63506 w 42"/>
              <a:gd name="T1" fmla="*/ 40827 h 29"/>
              <a:gd name="T2" fmla="*/ 63506 w 42"/>
              <a:gd name="T3" fmla="*/ 0 h 29"/>
              <a:gd name="T4" fmla="*/ 34777 w 42"/>
              <a:gd name="T5" fmla="*/ 0 h 29"/>
              <a:gd name="T6" fmla="*/ 34777 w 42"/>
              <a:gd name="T7" fmla="*/ 0 h 29"/>
              <a:gd name="T8" fmla="*/ 30241 w 42"/>
              <a:gd name="T9" fmla="*/ 0 h 29"/>
              <a:gd name="T10" fmla="*/ 28729 w 42"/>
              <a:gd name="T11" fmla="*/ 2816 h 29"/>
              <a:gd name="T12" fmla="*/ 0 w 42"/>
              <a:gd name="T13" fmla="*/ 40827 h 29"/>
              <a:gd name="T14" fmla="*/ 63506 w 42"/>
              <a:gd name="T15" fmla="*/ 40827 h 2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2" h="29">
                <a:moveTo>
                  <a:pt x="42" y="29"/>
                </a:moveTo>
                <a:lnTo>
                  <a:pt x="42" y="0"/>
                </a:lnTo>
                <a:lnTo>
                  <a:pt x="23" y="0"/>
                </a:lnTo>
                <a:lnTo>
                  <a:pt x="20" y="0"/>
                </a:lnTo>
                <a:lnTo>
                  <a:pt x="19" y="2"/>
                </a:lnTo>
                <a:lnTo>
                  <a:pt x="0" y="29"/>
                </a:lnTo>
                <a:lnTo>
                  <a:pt x="42" y="2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60" name="Freeform 445">
            <a:extLst>
              <a:ext uri="{FF2B5EF4-FFF2-40B4-BE49-F238E27FC236}">
                <a16:creationId xmlns:a16="http://schemas.microsoft.com/office/drawing/2014/main" id="{A202D0B8-2CD8-4B9C-AE4D-8DB327FB62A6}"/>
              </a:ext>
            </a:extLst>
          </p:cNvPr>
          <p:cNvSpPr>
            <a:spLocks/>
          </p:cNvSpPr>
          <p:nvPr/>
        </p:nvSpPr>
        <p:spPr bwMode="auto">
          <a:xfrm>
            <a:off x="7761817" y="3613151"/>
            <a:ext cx="84667" cy="52916"/>
          </a:xfrm>
          <a:custGeom>
            <a:avLst/>
            <a:gdLst>
              <a:gd name="T0" fmla="*/ 63506 w 42"/>
              <a:gd name="T1" fmla="*/ 40827 h 29"/>
              <a:gd name="T2" fmla="*/ 36289 w 42"/>
              <a:gd name="T3" fmla="*/ 2816 h 29"/>
              <a:gd name="T4" fmla="*/ 36289 w 42"/>
              <a:gd name="T5" fmla="*/ 2816 h 29"/>
              <a:gd name="T6" fmla="*/ 33265 w 42"/>
              <a:gd name="T7" fmla="*/ 0 h 29"/>
              <a:gd name="T8" fmla="*/ 30241 w 42"/>
              <a:gd name="T9" fmla="*/ 0 h 29"/>
              <a:gd name="T10" fmla="*/ 0 w 42"/>
              <a:gd name="T11" fmla="*/ 0 h 29"/>
              <a:gd name="T12" fmla="*/ 0 w 42"/>
              <a:gd name="T13" fmla="*/ 40827 h 29"/>
              <a:gd name="T14" fmla="*/ 63506 w 42"/>
              <a:gd name="T15" fmla="*/ 40827 h 2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2" h="29">
                <a:moveTo>
                  <a:pt x="42" y="29"/>
                </a:moveTo>
                <a:lnTo>
                  <a:pt x="24" y="2"/>
                </a:lnTo>
                <a:lnTo>
                  <a:pt x="22" y="0"/>
                </a:lnTo>
                <a:lnTo>
                  <a:pt x="20" y="0"/>
                </a:lnTo>
                <a:lnTo>
                  <a:pt x="0" y="0"/>
                </a:lnTo>
                <a:lnTo>
                  <a:pt x="0" y="29"/>
                </a:lnTo>
                <a:lnTo>
                  <a:pt x="42" y="2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61" name="Freeform 446">
            <a:extLst>
              <a:ext uri="{FF2B5EF4-FFF2-40B4-BE49-F238E27FC236}">
                <a16:creationId xmlns:a16="http://schemas.microsoft.com/office/drawing/2014/main" id="{993C2F9E-81EF-49C5-9D1C-2570A020D485}"/>
              </a:ext>
            </a:extLst>
          </p:cNvPr>
          <p:cNvSpPr>
            <a:spLocks noEditPoints="1"/>
          </p:cNvSpPr>
          <p:nvPr/>
        </p:nvSpPr>
        <p:spPr bwMode="auto">
          <a:xfrm>
            <a:off x="7653867" y="3691467"/>
            <a:ext cx="198967" cy="114300"/>
          </a:xfrm>
          <a:custGeom>
            <a:avLst/>
            <a:gdLst>
              <a:gd name="T0" fmla="*/ 0 w 99"/>
              <a:gd name="T1" fmla="*/ 78885 h 59"/>
              <a:gd name="T2" fmla="*/ 0 w 99"/>
              <a:gd name="T3" fmla="*/ 78885 h 59"/>
              <a:gd name="T4" fmla="*/ 0 w 99"/>
              <a:gd name="T5" fmla="*/ 83267 h 59"/>
              <a:gd name="T6" fmla="*/ 1512 w 99"/>
              <a:gd name="T7" fmla="*/ 84728 h 59"/>
              <a:gd name="T8" fmla="*/ 3024 w 99"/>
              <a:gd name="T9" fmla="*/ 86189 h 59"/>
              <a:gd name="T10" fmla="*/ 7560 w 99"/>
              <a:gd name="T11" fmla="*/ 86189 h 59"/>
              <a:gd name="T12" fmla="*/ 142136 w 99"/>
              <a:gd name="T13" fmla="*/ 86189 h 59"/>
              <a:gd name="T14" fmla="*/ 142136 w 99"/>
              <a:gd name="T15" fmla="*/ 86189 h 59"/>
              <a:gd name="T16" fmla="*/ 145160 w 99"/>
              <a:gd name="T17" fmla="*/ 86189 h 59"/>
              <a:gd name="T18" fmla="*/ 146672 w 99"/>
              <a:gd name="T19" fmla="*/ 84728 h 59"/>
              <a:gd name="T20" fmla="*/ 149696 w 99"/>
              <a:gd name="T21" fmla="*/ 83267 h 59"/>
              <a:gd name="T22" fmla="*/ 149696 w 99"/>
              <a:gd name="T23" fmla="*/ 78885 h 59"/>
              <a:gd name="T24" fmla="*/ 149696 w 99"/>
              <a:gd name="T25" fmla="*/ 0 h 59"/>
              <a:gd name="T26" fmla="*/ 0 w 99"/>
              <a:gd name="T27" fmla="*/ 0 h 59"/>
              <a:gd name="T28" fmla="*/ 0 w 99"/>
              <a:gd name="T29" fmla="*/ 78885 h 59"/>
              <a:gd name="T30" fmla="*/ 81652 w 99"/>
              <a:gd name="T31" fmla="*/ 43825 h 59"/>
              <a:gd name="T32" fmla="*/ 127015 w 99"/>
              <a:gd name="T33" fmla="*/ 43825 h 59"/>
              <a:gd name="T34" fmla="*/ 127015 w 99"/>
              <a:gd name="T35" fmla="*/ 64277 h 59"/>
              <a:gd name="T36" fmla="*/ 81652 w 99"/>
              <a:gd name="T37" fmla="*/ 64277 h 59"/>
              <a:gd name="T38" fmla="*/ 81652 w 99"/>
              <a:gd name="T39" fmla="*/ 43825 h 5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99" h="59">
                <a:moveTo>
                  <a:pt x="0" y="54"/>
                </a:moveTo>
                <a:lnTo>
                  <a:pt x="0" y="54"/>
                </a:lnTo>
                <a:lnTo>
                  <a:pt x="0" y="57"/>
                </a:lnTo>
                <a:lnTo>
                  <a:pt x="1" y="58"/>
                </a:lnTo>
                <a:lnTo>
                  <a:pt x="2" y="59"/>
                </a:lnTo>
                <a:lnTo>
                  <a:pt x="5" y="59"/>
                </a:lnTo>
                <a:lnTo>
                  <a:pt x="94" y="59"/>
                </a:lnTo>
                <a:lnTo>
                  <a:pt x="96" y="59"/>
                </a:lnTo>
                <a:lnTo>
                  <a:pt x="97" y="58"/>
                </a:lnTo>
                <a:lnTo>
                  <a:pt x="99" y="57"/>
                </a:lnTo>
                <a:lnTo>
                  <a:pt x="99" y="54"/>
                </a:lnTo>
                <a:lnTo>
                  <a:pt x="99" y="0"/>
                </a:lnTo>
                <a:lnTo>
                  <a:pt x="0" y="0"/>
                </a:lnTo>
                <a:lnTo>
                  <a:pt x="0" y="54"/>
                </a:lnTo>
                <a:close/>
                <a:moveTo>
                  <a:pt x="54" y="30"/>
                </a:moveTo>
                <a:lnTo>
                  <a:pt x="84" y="30"/>
                </a:lnTo>
                <a:lnTo>
                  <a:pt x="84" y="44"/>
                </a:lnTo>
                <a:lnTo>
                  <a:pt x="54" y="44"/>
                </a:lnTo>
                <a:lnTo>
                  <a:pt x="54" y="3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62" name="Freeform 447">
            <a:extLst>
              <a:ext uri="{FF2B5EF4-FFF2-40B4-BE49-F238E27FC236}">
                <a16:creationId xmlns:a16="http://schemas.microsoft.com/office/drawing/2014/main" id="{42FA9975-C1AB-4640-A69E-8DA11022106D}"/>
              </a:ext>
            </a:extLst>
          </p:cNvPr>
          <p:cNvSpPr>
            <a:spLocks/>
          </p:cNvSpPr>
          <p:nvPr/>
        </p:nvSpPr>
        <p:spPr bwMode="auto">
          <a:xfrm>
            <a:off x="7217834" y="3587751"/>
            <a:ext cx="182033" cy="162983"/>
          </a:xfrm>
          <a:custGeom>
            <a:avLst/>
            <a:gdLst>
              <a:gd name="T0" fmla="*/ 120795 w 89"/>
              <a:gd name="T1" fmla="*/ 0 h 79"/>
              <a:gd name="T2" fmla="*/ 90214 w 89"/>
              <a:gd name="T3" fmla="*/ 0 h 79"/>
              <a:gd name="T4" fmla="*/ 90214 w 89"/>
              <a:gd name="T5" fmla="*/ 44961 h 79"/>
              <a:gd name="T6" fmla="*/ 67278 w 89"/>
              <a:gd name="T7" fmla="*/ 31007 h 79"/>
              <a:gd name="T8" fmla="*/ 44343 w 89"/>
              <a:gd name="T9" fmla="*/ 44961 h 79"/>
              <a:gd name="T10" fmla="*/ 44343 w 89"/>
              <a:gd name="T11" fmla="*/ 0 h 79"/>
              <a:gd name="T12" fmla="*/ 15291 w 89"/>
              <a:gd name="T13" fmla="*/ 0 h 79"/>
              <a:gd name="T14" fmla="*/ 15291 w 89"/>
              <a:gd name="T15" fmla="*/ 0 h 79"/>
              <a:gd name="T16" fmla="*/ 9174 w 89"/>
              <a:gd name="T17" fmla="*/ 1550 h 79"/>
              <a:gd name="T18" fmla="*/ 3058 w 89"/>
              <a:gd name="T19" fmla="*/ 3101 h 79"/>
              <a:gd name="T20" fmla="*/ 1529 w 89"/>
              <a:gd name="T21" fmla="*/ 9302 h 79"/>
              <a:gd name="T22" fmla="*/ 0 w 89"/>
              <a:gd name="T23" fmla="*/ 15504 h 79"/>
              <a:gd name="T24" fmla="*/ 0 w 89"/>
              <a:gd name="T25" fmla="*/ 106975 h 79"/>
              <a:gd name="T26" fmla="*/ 30581 w 89"/>
              <a:gd name="T27" fmla="*/ 99223 h 79"/>
              <a:gd name="T28" fmla="*/ 51988 w 89"/>
              <a:gd name="T29" fmla="*/ 122479 h 79"/>
              <a:gd name="T30" fmla="*/ 120795 w 89"/>
              <a:gd name="T31" fmla="*/ 122479 h 79"/>
              <a:gd name="T32" fmla="*/ 120795 w 89"/>
              <a:gd name="T33" fmla="*/ 122479 h 79"/>
              <a:gd name="T34" fmla="*/ 126912 w 89"/>
              <a:gd name="T35" fmla="*/ 119378 h 79"/>
              <a:gd name="T36" fmla="*/ 131499 w 89"/>
              <a:gd name="T37" fmla="*/ 117828 h 79"/>
              <a:gd name="T38" fmla="*/ 133028 w 89"/>
              <a:gd name="T39" fmla="*/ 113177 h 79"/>
              <a:gd name="T40" fmla="*/ 136086 w 89"/>
              <a:gd name="T41" fmla="*/ 106975 h 79"/>
              <a:gd name="T42" fmla="*/ 136086 w 89"/>
              <a:gd name="T43" fmla="*/ 15504 h 79"/>
              <a:gd name="T44" fmla="*/ 136086 w 89"/>
              <a:gd name="T45" fmla="*/ 15504 h 79"/>
              <a:gd name="T46" fmla="*/ 133028 w 89"/>
              <a:gd name="T47" fmla="*/ 9302 h 79"/>
              <a:gd name="T48" fmla="*/ 131499 w 89"/>
              <a:gd name="T49" fmla="*/ 3101 h 79"/>
              <a:gd name="T50" fmla="*/ 126912 w 89"/>
              <a:gd name="T51" fmla="*/ 1550 h 79"/>
              <a:gd name="T52" fmla="*/ 120795 w 89"/>
              <a:gd name="T53" fmla="*/ 0 h 79"/>
              <a:gd name="T54" fmla="*/ 120795 w 89"/>
              <a:gd name="T55" fmla="*/ 0 h 7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89" h="79">
                <a:moveTo>
                  <a:pt x="79" y="0"/>
                </a:moveTo>
                <a:lnTo>
                  <a:pt x="59" y="0"/>
                </a:lnTo>
                <a:lnTo>
                  <a:pt x="59" y="29"/>
                </a:lnTo>
                <a:lnTo>
                  <a:pt x="44" y="20"/>
                </a:lnTo>
                <a:lnTo>
                  <a:pt x="29" y="29"/>
                </a:lnTo>
                <a:lnTo>
                  <a:pt x="29" y="0"/>
                </a:lnTo>
                <a:lnTo>
                  <a:pt x="10" y="0"/>
                </a:lnTo>
                <a:lnTo>
                  <a:pt x="6" y="1"/>
                </a:lnTo>
                <a:lnTo>
                  <a:pt x="2" y="2"/>
                </a:lnTo>
                <a:lnTo>
                  <a:pt x="1" y="6"/>
                </a:lnTo>
                <a:lnTo>
                  <a:pt x="0" y="10"/>
                </a:lnTo>
                <a:lnTo>
                  <a:pt x="0" y="69"/>
                </a:lnTo>
                <a:lnTo>
                  <a:pt x="20" y="64"/>
                </a:lnTo>
                <a:lnTo>
                  <a:pt x="34" y="79"/>
                </a:lnTo>
                <a:lnTo>
                  <a:pt x="79" y="79"/>
                </a:lnTo>
                <a:lnTo>
                  <a:pt x="83" y="77"/>
                </a:lnTo>
                <a:lnTo>
                  <a:pt x="86" y="76"/>
                </a:lnTo>
                <a:lnTo>
                  <a:pt x="87" y="73"/>
                </a:lnTo>
                <a:lnTo>
                  <a:pt x="89" y="69"/>
                </a:lnTo>
                <a:lnTo>
                  <a:pt x="89" y="10"/>
                </a:lnTo>
                <a:lnTo>
                  <a:pt x="87" y="6"/>
                </a:lnTo>
                <a:lnTo>
                  <a:pt x="86" y="2"/>
                </a:lnTo>
                <a:lnTo>
                  <a:pt x="83" y="1"/>
                </a:lnTo>
                <a:lnTo>
                  <a:pt x="79"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63" name="Freeform 448">
            <a:extLst>
              <a:ext uri="{FF2B5EF4-FFF2-40B4-BE49-F238E27FC236}">
                <a16:creationId xmlns:a16="http://schemas.microsoft.com/office/drawing/2014/main" id="{5DCC5DEA-1D3D-424B-B6D9-11B43C428A7F}"/>
              </a:ext>
            </a:extLst>
          </p:cNvPr>
          <p:cNvSpPr>
            <a:spLocks/>
          </p:cNvSpPr>
          <p:nvPr/>
        </p:nvSpPr>
        <p:spPr bwMode="auto">
          <a:xfrm>
            <a:off x="7205133" y="3740151"/>
            <a:ext cx="152400" cy="78316"/>
          </a:xfrm>
          <a:custGeom>
            <a:avLst/>
            <a:gdLst>
              <a:gd name="T0" fmla="*/ 105743 w 74"/>
              <a:gd name="T1" fmla="*/ 22681 h 39"/>
              <a:gd name="T2" fmla="*/ 41378 w 74"/>
              <a:gd name="T3" fmla="*/ 22681 h 39"/>
              <a:gd name="T4" fmla="*/ 42910 w 74"/>
              <a:gd name="T5" fmla="*/ 19657 h 39"/>
              <a:gd name="T6" fmla="*/ 42910 w 74"/>
              <a:gd name="T7" fmla="*/ 19657 h 39"/>
              <a:gd name="T8" fmla="*/ 45975 w 74"/>
              <a:gd name="T9" fmla="*/ 18145 h 39"/>
              <a:gd name="T10" fmla="*/ 45975 w 74"/>
              <a:gd name="T11" fmla="*/ 15121 h 39"/>
              <a:gd name="T12" fmla="*/ 45975 w 74"/>
              <a:gd name="T13" fmla="*/ 12097 h 39"/>
              <a:gd name="T14" fmla="*/ 42910 w 74"/>
              <a:gd name="T15" fmla="*/ 9072 h 39"/>
              <a:gd name="T16" fmla="*/ 35248 w 74"/>
              <a:gd name="T17" fmla="*/ 1512 h 39"/>
              <a:gd name="T18" fmla="*/ 35248 w 74"/>
              <a:gd name="T19" fmla="*/ 1512 h 39"/>
              <a:gd name="T20" fmla="*/ 32183 w 74"/>
              <a:gd name="T21" fmla="*/ 0 h 39"/>
              <a:gd name="T22" fmla="*/ 27585 w 74"/>
              <a:gd name="T23" fmla="*/ 0 h 39"/>
              <a:gd name="T24" fmla="*/ 0 w 74"/>
              <a:gd name="T25" fmla="*/ 10585 h 39"/>
              <a:gd name="T26" fmla="*/ 0 w 74"/>
              <a:gd name="T27" fmla="*/ 58971 h 39"/>
              <a:gd name="T28" fmla="*/ 82756 w 74"/>
              <a:gd name="T29" fmla="*/ 58971 h 39"/>
              <a:gd name="T30" fmla="*/ 82756 w 74"/>
              <a:gd name="T31" fmla="*/ 58971 h 39"/>
              <a:gd name="T32" fmla="*/ 87353 w 74"/>
              <a:gd name="T33" fmla="*/ 58971 h 39"/>
              <a:gd name="T34" fmla="*/ 88886 w 74"/>
              <a:gd name="T35" fmla="*/ 57459 h 39"/>
              <a:gd name="T36" fmla="*/ 111873 w 74"/>
              <a:gd name="T37" fmla="*/ 34778 h 39"/>
              <a:gd name="T38" fmla="*/ 111873 w 74"/>
              <a:gd name="T39" fmla="*/ 34778 h 39"/>
              <a:gd name="T40" fmla="*/ 113406 w 74"/>
              <a:gd name="T41" fmla="*/ 31754 h 39"/>
              <a:gd name="T42" fmla="*/ 113406 w 74"/>
              <a:gd name="T43" fmla="*/ 25705 h 39"/>
              <a:gd name="T44" fmla="*/ 113406 w 74"/>
              <a:gd name="T45" fmla="*/ 25705 h 39"/>
              <a:gd name="T46" fmla="*/ 108808 w 74"/>
              <a:gd name="T47" fmla="*/ 24193 h 39"/>
              <a:gd name="T48" fmla="*/ 105743 w 74"/>
              <a:gd name="T49" fmla="*/ 22681 h 39"/>
              <a:gd name="T50" fmla="*/ 105743 w 74"/>
              <a:gd name="T51" fmla="*/ 22681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4" h="39">
                <a:moveTo>
                  <a:pt x="69" y="15"/>
                </a:moveTo>
                <a:lnTo>
                  <a:pt x="27" y="15"/>
                </a:lnTo>
                <a:lnTo>
                  <a:pt x="28" y="13"/>
                </a:lnTo>
                <a:lnTo>
                  <a:pt x="30" y="12"/>
                </a:lnTo>
                <a:lnTo>
                  <a:pt x="30" y="10"/>
                </a:lnTo>
                <a:lnTo>
                  <a:pt x="30" y="8"/>
                </a:lnTo>
                <a:lnTo>
                  <a:pt x="28" y="6"/>
                </a:lnTo>
                <a:lnTo>
                  <a:pt x="23" y="1"/>
                </a:lnTo>
                <a:lnTo>
                  <a:pt x="21" y="0"/>
                </a:lnTo>
                <a:lnTo>
                  <a:pt x="18" y="0"/>
                </a:lnTo>
                <a:lnTo>
                  <a:pt x="0" y="7"/>
                </a:lnTo>
                <a:lnTo>
                  <a:pt x="0" y="39"/>
                </a:lnTo>
                <a:lnTo>
                  <a:pt x="54" y="39"/>
                </a:lnTo>
                <a:lnTo>
                  <a:pt x="57" y="39"/>
                </a:lnTo>
                <a:lnTo>
                  <a:pt x="58" y="38"/>
                </a:lnTo>
                <a:lnTo>
                  <a:pt x="73" y="23"/>
                </a:lnTo>
                <a:lnTo>
                  <a:pt x="74" y="21"/>
                </a:lnTo>
                <a:lnTo>
                  <a:pt x="74" y="17"/>
                </a:lnTo>
                <a:lnTo>
                  <a:pt x="71" y="16"/>
                </a:lnTo>
                <a:lnTo>
                  <a:pt x="69" y="1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64" name="Freeform 449">
            <a:extLst>
              <a:ext uri="{FF2B5EF4-FFF2-40B4-BE49-F238E27FC236}">
                <a16:creationId xmlns:a16="http://schemas.microsoft.com/office/drawing/2014/main" id="{24637907-BCA4-4B2B-844F-5756DBAFACC9}"/>
              </a:ext>
            </a:extLst>
          </p:cNvPr>
          <p:cNvSpPr>
            <a:spLocks/>
          </p:cNvSpPr>
          <p:nvPr/>
        </p:nvSpPr>
        <p:spPr bwMode="auto">
          <a:xfrm>
            <a:off x="7156451" y="3740151"/>
            <a:ext cx="42333" cy="91016"/>
          </a:xfrm>
          <a:custGeom>
            <a:avLst/>
            <a:gdLst>
              <a:gd name="T0" fmla="*/ 23816 w 20"/>
              <a:gd name="T1" fmla="*/ 0 h 44"/>
              <a:gd name="T2" fmla="*/ 7939 w 20"/>
              <a:gd name="T3" fmla="*/ 0 h 44"/>
              <a:gd name="T4" fmla="*/ 7939 w 20"/>
              <a:gd name="T5" fmla="*/ 0 h 44"/>
              <a:gd name="T6" fmla="*/ 4763 w 20"/>
              <a:gd name="T7" fmla="*/ 0 h 44"/>
              <a:gd name="T8" fmla="*/ 3175 w 20"/>
              <a:gd name="T9" fmla="*/ 1546 h 44"/>
              <a:gd name="T10" fmla="*/ 0 w 20"/>
              <a:gd name="T11" fmla="*/ 3093 h 44"/>
              <a:gd name="T12" fmla="*/ 0 w 20"/>
              <a:gd name="T13" fmla="*/ 7732 h 44"/>
              <a:gd name="T14" fmla="*/ 0 w 20"/>
              <a:gd name="T15" fmla="*/ 60312 h 44"/>
              <a:gd name="T16" fmla="*/ 0 w 20"/>
              <a:gd name="T17" fmla="*/ 60312 h 44"/>
              <a:gd name="T18" fmla="*/ 0 w 20"/>
              <a:gd name="T19" fmla="*/ 64951 h 44"/>
              <a:gd name="T20" fmla="*/ 3175 w 20"/>
              <a:gd name="T21" fmla="*/ 66498 h 44"/>
              <a:gd name="T22" fmla="*/ 4763 w 20"/>
              <a:gd name="T23" fmla="*/ 68044 h 44"/>
              <a:gd name="T24" fmla="*/ 7939 w 20"/>
              <a:gd name="T25" fmla="*/ 68044 h 44"/>
              <a:gd name="T26" fmla="*/ 23816 w 20"/>
              <a:gd name="T27" fmla="*/ 68044 h 44"/>
              <a:gd name="T28" fmla="*/ 23816 w 20"/>
              <a:gd name="T29" fmla="*/ 68044 h 44"/>
              <a:gd name="T30" fmla="*/ 28579 w 20"/>
              <a:gd name="T31" fmla="*/ 68044 h 44"/>
              <a:gd name="T32" fmla="*/ 30166 w 20"/>
              <a:gd name="T33" fmla="*/ 66498 h 44"/>
              <a:gd name="T34" fmla="*/ 31754 w 20"/>
              <a:gd name="T35" fmla="*/ 64951 h 44"/>
              <a:gd name="T36" fmla="*/ 31754 w 20"/>
              <a:gd name="T37" fmla="*/ 60312 h 44"/>
              <a:gd name="T38" fmla="*/ 31754 w 20"/>
              <a:gd name="T39" fmla="*/ 7732 h 44"/>
              <a:gd name="T40" fmla="*/ 31754 w 20"/>
              <a:gd name="T41" fmla="*/ 7732 h 44"/>
              <a:gd name="T42" fmla="*/ 31754 w 20"/>
              <a:gd name="T43" fmla="*/ 3093 h 44"/>
              <a:gd name="T44" fmla="*/ 30166 w 20"/>
              <a:gd name="T45" fmla="*/ 1546 h 44"/>
              <a:gd name="T46" fmla="*/ 28579 w 20"/>
              <a:gd name="T47" fmla="*/ 0 h 44"/>
              <a:gd name="T48" fmla="*/ 23816 w 20"/>
              <a:gd name="T49" fmla="*/ 0 h 44"/>
              <a:gd name="T50" fmla="*/ 23816 w 20"/>
              <a:gd name="T51" fmla="*/ 0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0" h="44">
                <a:moveTo>
                  <a:pt x="15" y="0"/>
                </a:moveTo>
                <a:lnTo>
                  <a:pt x="5" y="0"/>
                </a:lnTo>
                <a:lnTo>
                  <a:pt x="3" y="0"/>
                </a:lnTo>
                <a:lnTo>
                  <a:pt x="2" y="1"/>
                </a:lnTo>
                <a:lnTo>
                  <a:pt x="0" y="2"/>
                </a:lnTo>
                <a:lnTo>
                  <a:pt x="0" y="5"/>
                </a:lnTo>
                <a:lnTo>
                  <a:pt x="0" y="39"/>
                </a:lnTo>
                <a:lnTo>
                  <a:pt x="0" y="42"/>
                </a:lnTo>
                <a:lnTo>
                  <a:pt x="2" y="43"/>
                </a:lnTo>
                <a:lnTo>
                  <a:pt x="3" y="44"/>
                </a:lnTo>
                <a:lnTo>
                  <a:pt x="5" y="44"/>
                </a:lnTo>
                <a:lnTo>
                  <a:pt x="15" y="44"/>
                </a:lnTo>
                <a:lnTo>
                  <a:pt x="18" y="44"/>
                </a:lnTo>
                <a:lnTo>
                  <a:pt x="19" y="43"/>
                </a:lnTo>
                <a:lnTo>
                  <a:pt x="20" y="42"/>
                </a:lnTo>
                <a:lnTo>
                  <a:pt x="20" y="39"/>
                </a:lnTo>
                <a:lnTo>
                  <a:pt x="20" y="5"/>
                </a:lnTo>
                <a:lnTo>
                  <a:pt x="20" y="2"/>
                </a:lnTo>
                <a:lnTo>
                  <a:pt x="19" y="1"/>
                </a:lnTo>
                <a:lnTo>
                  <a:pt x="18" y="0"/>
                </a:lnTo>
                <a:lnTo>
                  <a:pt x="1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65" name="Freeform 450">
            <a:extLst>
              <a:ext uri="{FF2B5EF4-FFF2-40B4-BE49-F238E27FC236}">
                <a16:creationId xmlns:a16="http://schemas.microsoft.com/office/drawing/2014/main" id="{252B391D-5D75-4A32-802B-0D1357702CA0}"/>
              </a:ext>
            </a:extLst>
          </p:cNvPr>
          <p:cNvSpPr>
            <a:spLocks/>
          </p:cNvSpPr>
          <p:nvPr/>
        </p:nvSpPr>
        <p:spPr bwMode="auto">
          <a:xfrm>
            <a:off x="8221133" y="3587751"/>
            <a:ext cx="84667" cy="61383"/>
          </a:xfrm>
          <a:custGeom>
            <a:avLst/>
            <a:gdLst>
              <a:gd name="T0" fmla="*/ 36289 w 42"/>
              <a:gd name="T1" fmla="*/ 3128 h 29"/>
              <a:gd name="T2" fmla="*/ 36289 w 42"/>
              <a:gd name="T3" fmla="*/ 3128 h 29"/>
              <a:gd name="T4" fmla="*/ 33265 w 42"/>
              <a:gd name="T5" fmla="*/ 0 h 29"/>
              <a:gd name="T6" fmla="*/ 30241 w 42"/>
              <a:gd name="T7" fmla="*/ 0 h 29"/>
              <a:gd name="T8" fmla="*/ 0 w 42"/>
              <a:gd name="T9" fmla="*/ 0 h 29"/>
              <a:gd name="T10" fmla="*/ 0 w 42"/>
              <a:gd name="T11" fmla="*/ 45362 h 29"/>
              <a:gd name="T12" fmla="*/ 63506 w 42"/>
              <a:gd name="T13" fmla="*/ 45362 h 29"/>
              <a:gd name="T14" fmla="*/ 36289 w 42"/>
              <a:gd name="T15" fmla="*/ 3128 h 2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2" h="29">
                <a:moveTo>
                  <a:pt x="24" y="2"/>
                </a:moveTo>
                <a:lnTo>
                  <a:pt x="24" y="2"/>
                </a:lnTo>
                <a:lnTo>
                  <a:pt x="22" y="0"/>
                </a:lnTo>
                <a:lnTo>
                  <a:pt x="20" y="0"/>
                </a:lnTo>
                <a:lnTo>
                  <a:pt x="0" y="0"/>
                </a:lnTo>
                <a:lnTo>
                  <a:pt x="0" y="29"/>
                </a:lnTo>
                <a:lnTo>
                  <a:pt x="42" y="29"/>
                </a:lnTo>
                <a:lnTo>
                  <a:pt x="24" y="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66" name="Freeform 451">
            <a:extLst>
              <a:ext uri="{FF2B5EF4-FFF2-40B4-BE49-F238E27FC236}">
                <a16:creationId xmlns:a16="http://schemas.microsoft.com/office/drawing/2014/main" id="{BEF821CD-C391-4E40-91A6-7D07CF78F5D0}"/>
              </a:ext>
            </a:extLst>
          </p:cNvPr>
          <p:cNvSpPr>
            <a:spLocks/>
          </p:cNvSpPr>
          <p:nvPr/>
        </p:nvSpPr>
        <p:spPr bwMode="auto">
          <a:xfrm>
            <a:off x="8119533" y="3587751"/>
            <a:ext cx="84667" cy="61383"/>
          </a:xfrm>
          <a:custGeom>
            <a:avLst/>
            <a:gdLst>
              <a:gd name="T0" fmla="*/ 63506 w 42"/>
              <a:gd name="T1" fmla="*/ 0 h 29"/>
              <a:gd name="T2" fmla="*/ 34777 w 42"/>
              <a:gd name="T3" fmla="*/ 0 h 29"/>
              <a:gd name="T4" fmla="*/ 34777 w 42"/>
              <a:gd name="T5" fmla="*/ 0 h 29"/>
              <a:gd name="T6" fmla="*/ 30241 w 42"/>
              <a:gd name="T7" fmla="*/ 0 h 29"/>
              <a:gd name="T8" fmla="*/ 28729 w 42"/>
              <a:gd name="T9" fmla="*/ 3128 h 29"/>
              <a:gd name="T10" fmla="*/ 0 w 42"/>
              <a:gd name="T11" fmla="*/ 45362 h 29"/>
              <a:gd name="T12" fmla="*/ 63506 w 42"/>
              <a:gd name="T13" fmla="*/ 45362 h 29"/>
              <a:gd name="T14" fmla="*/ 63506 w 42"/>
              <a:gd name="T15" fmla="*/ 0 h 2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2" h="29">
                <a:moveTo>
                  <a:pt x="42" y="0"/>
                </a:moveTo>
                <a:lnTo>
                  <a:pt x="23" y="0"/>
                </a:lnTo>
                <a:lnTo>
                  <a:pt x="20" y="0"/>
                </a:lnTo>
                <a:lnTo>
                  <a:pt x="19" y="2"/>
                </a:lnTo>
                <a:lnTo>
                  <a:pt x="0" y="29"/>
                </a:lnTo>
                <a:lnTo>
                  <a:pt x="42" y="29"/>
                </a:lnTo>
                <a:lnTo>
                  <a:pt x="42"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67" name="Freeform 452">
            <a:extLst>
              <a:ext uri="{FF2B5EF4-FFF2-40B4-BE49-F238E27FC236}">
                <a16:creationId xmlns:a16="http://schemas.microsoft.com/office/drawing/2014/main" id="{F9503CCD-B5F1-4A8D-8853-F73062BFAA8E}"/>
              </a:ext>
            </a:extLst>
          </p:cNvPr>
          <p:cNvSpPr>
            <a:spLocks/>
          </p:cNvSpPr>
          <p:nvPr/>
        </p:nvSpPr>
        <p:spPr bwMode="auto">
          <a:xfrm>
            <a:off x="8113185" y="3666067"/>
            <a:ext cx="198967" cy="122767"/>
          </a:xfrm>
          <a:custGeom>
            <a:avLst/>
            <a:gdLst>
              <a:gd name="T0" fmla="*/ 149696 w 99"/>
              <a:gd name="T1" fmla="*/ 0 h 59"/>
              <a:gd name="T2" fmla="*/ 0 w 99"/>
              <a:gd name="T3" fmla="*/ 0 h 59"/>
              <a:gd name="T4" fmla="*/ 0 w 99"/>
              <a:gd name="T5" fmla="*/ 83035 h 59"/>
              <a:gd name="T6" fmla="*/ 0 w 99"/>
              <a:gd name="T7" fmla="*/ 83035 h 59"/>
              <a:gd name="T8" fmla="*/ 0 w 99"/>
              <a:gd name="T9" fmla="*/ 87648 h 59"/>
              <a:gd name="T10" fmla="*/ 1512 w 99"/>
              <a:gd name="T11" fmla="*/ 89185 h 59"/>
              <a:gd name="T12" fmla="*/ 3024 w 99"/>
              <a:gd name="T13" fmla="*/ 90723 h 59"/>
              <a:gd name="T14" fmla="*/ 7560 w 99"/>
              <a:gd name="T15" fmla="*/ 90723 h 59"/>
              <a:gd name="T16" fmla="*/ 104334 w 99"/>
              <a:gd name="T17" fmla="*/ 90723 h 59"/>
              <a:gd name="T18" fmla="*/ 104334 w 99"/>
              <a:gd name="T19" fmla="*/ 90723 h 59"/>
              <a:gd name="T20" fmla="*/ 104334 w 99"/>
              <a:gd name="T21" fmla="*/ 90723 h 59"/>
              <a:gd name="T22" fmla="*/ 104334 w 99"/>
              <a:gd name="T23" fmla="*/ 90723 h 59"/>
              <a:gd name="T24" fmla="*/ 104334 w 99"/>
              <a:gd name="T25" fmla="*/ 81497 h 59"/>
              <a:gd name="T26" fmla="*/ 107358 w 99"/>
              <a:gd name="T27" fmla="*/ 73809 h 59"/>
              <a:gd name="T28" fmla="*/ 111894 w 99"/>
              <a:gd name="T29" fmla="*/ 66120 h 59"/>
              <a:gd name="T30" fmla="*/ 117942 w 99"/>
              <a:gd name="T31" fmla="*/ 58432 h 59"/>
              <a:gd name="T32" fmla="*/ 123991 w 99"/>
              <a:gd name="T33" fmla="*/ 53819 h 59"/>
              <a:gd name="T34" fmla="*/ 131551 w 99"/>
              <a:gd name="T35" fmla="*/ 49206 h 59"/>
              <a:gd name="T36" fmla="*/ 139111 w 99"/>
              <a:gd name="T37" fmla="*/ 46130 h 59"/>
              <a:gd name="T38" fmla="*/ 149696 w 99"/>
              <a:gd name="T39" fmla="*/ 46130 h 59"/>
              <a:gd name="T40" fmla="*/ 149696 w 99"/>
              <a:gd name="T41" fmla="*/ 0 h 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9" h="59">
                <a:moveTo>
                  <a:pt x="99" y="0"/>
                </a:moveTo>
                <a:lnTo>
                  <a:pt x="0" y="0"/>
                </a:lnTo>
                <a:lnTo>
                  <a:pt x="0" y="54"/>
                </a:lnTo>
                <a:lnTo>
                  <a:pt x="0" y="57"/>
                </a:lnTo>
                <a:lnTo>
                  <a:pt x="1" y="58"/>
                </a:lnTo>
                <a:lnTo>
                  <a:pt x="2" y="59"/>
                </a:lnTo>
                <a:lnTo>
                  <a:pt x="5" y="59"/>
                </a:lnTo>
                <a:lnTo>
                  <a:pt x="69" y="59"/>
                </a:lnTo>
                <a:lnTo>
                  <a:pt x="69" y="53"/>
                </a:lnTo>
                <a:lnTo>
                  <a:pt x="71" y="48"/>
                </a:lnTo>
                <a:lnTo>
                  <a:pt x="74" y="43"/>
                </a:lnTo>
                <a:lnTo>
                  <a:pt x="78" y="38"/>
                </a:lnTo>
                <a:lnTo>
                  <a:pt x="82" y="35"/>
                </a:lnTo>
                <a:lnTo>
                  <a:pt x="87" y="32"/>
                </a:lnTo>
                <a:lnTo>
                  <a:pt x="92" y="30"/>
                </a:lnTo>
                <a:lnTo>
                  <a:pt x="99" y="30"/>
                </a:lnTo>
                <a:lnTo>
                  <a:pt x="99"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68" name="Freeform 453">
            <a:extLst>
              <a:ext uri="{FF2B5EF4-FFF2-40B4-BE49-F238E27FC236}">
                <a16:creationId xmlns:a16="http://schemas.microsoft.com/office/drawing/2014/main" id="{2B531B84-184E-409F-9EB7-86FFAA22935F}"/>
              </a:ext>
            </a:extLst>
          </p:cNvPr>
          <p:cNvSpPr>
            <a:spLocks/>
          </p:cNvSpPr>
          <p:nvPr/>
        </p:nvSpPr>
        <p:spPr bwMode="auto">
          <a:xfrm>
            <a:off x="8269818" y="3750734"/>
            <a:ext cx="78316" cy="80433"/>
          </a:xfrm>
          <a:custGeom>
            <a:avLst/>
            <a:gdLst>
              <a:gd name="T0" fmla="*/ 36290 w 39"/>
              <a:gd name="T1" fmla="*/ 21169 h 39"/>
              <a:gd name="T2" fmla="*/ 36290 w 39"/>
              <a:gd name="T3" fmla="*/ 0 h 39"/>
              <a:gd name="T4" fmla="*/ 22681 w 39"/>
              <a:gd name="T5" fmla="*/ 0 h 39"/>
              <a:gd name="T6" fmla="*/ 22681 w 39"/>
              <a:gd name="T7" fmla="*/ 21169 h 39"/>
              <a:gd name="T8" fmla="*/ 0 w 39"/>
              <a:gd name="T9" fmla="*/ 21169 h 39"/>
              <a:gd name="T10" fmla="*/ 0 w 39"/>
              <a:gd name="T11" fmla="*/ 36290 h 39"/>
              <a:gd name="T12" fmla="*/ 22681 w 39"/>
              <a:gd name="T13" fmla="*/ 36290 h 39"/>
              <a:gd name="T14" fmla="*/ 22681 w 39"/>
              <a:gd name="T15" fmla="*/ 58971 h 39"/>
              <a:gd name="T16" fmla="*/ 36290 w 39"/>
              <a:gd name="T17" fmla="*/ 58971 h 39"/>
              <a:gd name="T18" fmla="*/ 36290 w 39"/>
              <a:gd name="T19" fmla="*/ 36290 h 39"/>
              <a:gd name="T20" fmla="*/ 58971 w 39"/>
              <a:gd name="T21" fmla="*/ 36290 h 39"/>
              <a:gd name="T22" fmla="*/ 58971 w 39"/>
              <a:gd name="T23" fmla="*/ 21169 h 39"/>
              <a:gd name="T24" fmla="*/ 36290 w 39"/>
              <a:gd name="T25" fmla="*/ 21169 h 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9" h="39">
                <a:moveTo>
                  <a:pt x="24" y="14"/>
                </a:moveTo>
                <a:lnTo>
                  <a:pt x="24" y="0"/>
                </a:lnTo>
                <a:lnTo>
                  <a:pt x="15" y="0"/>
                </a:lnTo>
                <a:lnTo>
                  <a:pt x="15" y="14"/>
                </a:lnTo>
                <a:lnTo>
                  <a:pt x="0" y="14"/>
                </a:lnTo>
                <a:lnTo>
                  <a:pt x="0" y="24"/>
                </a:lnTo>
                <a:lnTo>
                  <a:pt x="15" y="24"/>
                </a:lnTo>
                <a:lnTo>
                  <a:pt x="15" y="39"/>
                </a:lnTo>
                <a:lnTo>
                  <a:pt x="24" y="39"/>
                </a:lnTo>
                <a:lnTo>
                  <a:pt x="24" y="24"/>
                </a:lnTo>
                <a:lnTo>
                  <a:pt x="39" y="24"/>
                </a:lnTo>
                <a:lnTo>
                  <a:pt x="39" y="14"/>
                </a:lnTo>
                <a:lnTo>
                  <a:pt x="24" y="1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69" name="Freeform 454">
            <a:extLst>
              <a:ext uri="{FF2B5EF4-FFF2-40B4-BE49-F238E27FC236}">
                <a16:creationId xmlns:a16="http://schemas.microsoft.com/office/drawing/2014/main" id="{FFD0593A-F7A0-4B9F-8F38-0A47A2438430}"/>
              </a:ext>
            </a:extLst>
          </p:cNvPr>
          <p:cNvSpPr>
            <a:spLocks/>
          </p:cNvSpPr>
          <p:nvPr/>
        </p:nvSpPr>
        <p:spPr bwMode="auto">
          <a:xfrm>
            <a:off x="8699500" y="3587751"/>
            <a:ext cx="84667" cy="61383"/>
          </a:xfrm>
          <a:custGeom>
            <a:avLst/>
            <a:gdLst>
              <a:gd name="T0" fmla="*/ 34777 w 42"/>
              <a:gd name="T1" fmla="*/ 3128 h 29"/>
              <a:gd name="T2" fmla="*/ 34777 w 42"/>
              <a:gd name="T3" fmla="*/ 3128 h 29"/>
              <a:gd name="T4" fmla="*/ 33265 w 42"/>
              <a:gd name="T5" fmla="*/ 0 h 29"/>
              <a:gd name="T6" fmla="*/ 30241 w 42"/>
              <a:gd name="T7" fmla="*/ 0 h 29"/>
              <a:gd name="T8" fmla="*/ 0 w 42"/>
              <a:gd name="T9" fmla="*/ 0 h 29"/>
              <a:gd name="T10" fmla="*/ 0 w 42"/>
              <a:gd name="T11" fmla="*/ 45362 h 29"/>
              <a:gd name="T12" fmla="*/ 63506 w 42"/>
              <a:gd name="T13" fmla="*/ 45362 h 29"/>
              <a:gd name="T14" fmla="*/ 34777 w 42"/>
              <a:gd name="T15" fmla="*/ 3128 h 2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2" h="29">
                <a:moveTo>
                  <a:pt x="23" y="2"/>
                </a:moveTo>
                <a:lnTo>
                  <a:pt x="23" y="2"/>
                </a:lnTo>
                <a:lnTo>
                  <a:pt x="22" y="0"/>
                </a:lnTo>
                <a:lnTo>
                  <a:pt x="20" y="0"/>
                </a:lnTo>
                <a:lnTo>
                  <a:pt x="0" y="0"/>
                </a:lnTo>
                <a:lnTo>
                  <a:pt x="0" y="29"/>
                </a:lnTo>
                <a:lnTo>
                  <a:pt x="42" y="29"/>
                </a:lnTo>
                <a:lnTo>
                  <a:pt x="23" y="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70" name="Freeform 455">
            <a:extLst>
              <a:ext uri="{FF2B5EF4-FFF2-40B4-BE49-F238E27FC236}">
                <a16:creationId xmlns:a16="http://schemas.microsoft.com/office/drawing/2014/main" id="{D8069D92-EA5D-4FC8-9B9C-A8CA6D8176F9}"/>
              </a:ext>
            </a:extLst>
          </p:cNvPr>
          <p:cNvSpPr>
            <a:spLocks/>
          </p:cNvSpPr>
          <p:nvPr/>
        </p:nvSpPr>
        <p:spPr bwMode="auto">
          <a:xfrm>
            <a:off x="8591551" y="3666067"/>
            <a:ext cx="198967" cy="122767"/>
          </a:xfrm>
          <a:custGeom>
            <a:avLst/>
            <a:gdLst>
              <a:gd name="T0" fmla="*/ 149696 w 98"/>
              <a:gd name="T1" fmla="*/ 0 h 59"/>
              <a:gd name="T2" fmla="*/ 0 w 98"/>
              <a:gd name="T3" fmla="*/ 0 h 59"/>
              <a:gd name="T4" fmla="*/ 0 w 98"/>
              <a:gd name="T5" fmla="*/ 83035 h 59"/>
              <a:gd name="T6" fmla="*/ 0 w 98"/>
              <a:gd name="T7" fmla="*/ 83035 h 59"/>
              <a:gd name="T8" fmla="*/ 0 w 98"/>
              <a:gd name="T9" fmla="*/ 87648 h 59"/>
              <a:gd name="T10" fmla="*/ 1528 w 98"/>
              <a:gd name="T11" fmla="*/ 89185 h 59"/>
              <a:gd name="T12" fmla="*/ 3055 w 98"/>
              <a:gd name="T13" fmla="*/ 90723 h 59"/>
              <a:gd name="T14" fmla="*/ 7638 w 98"/>
              <a:gd name="T15" fmla="*/ 90723 h 59"/>
              <a:gd name="T16" fmla="*/ 113036 w 98"/>
              <a:gd name="T17" fmla="*/ 90723 h 59"/>
              <a:gd name="T18" fmla="*/ 113036 w 98"/>
              <a:gd name="T19" fmla="*/ 90723 h 59"/>
              <a:gd name="T20" fmla="*/ 113036 w 98"/>
              <a:gd name="T21" fmla="*/ 90723 h 59"/>
              <a:gd name="T22" fmla="*/ 113036 w 98"/>
              <a:gd name="T23" fmla="*/ 90723 h 59"/>
              <a:gd name="T24" fmla="*/ 113036 w 98"/>
              <a:gd name="T25" fmla="*/ 83035 h 59"/>
              <a:gd name="T26" fmla="*/ 116091 w 98"/>
              <a:gd name="T27" fmla="*/ 76884 h 59"/>
              <a:gd name="T28" fmla="*/ 117618 w 98"/>
              <a:gd name="T29" fmla="*/ 70733 h 59"/>
              <a:gd name="T30" fmla="*/ 123728 w 98"/>
              <a:gd name="T31" fmla="*/ 64582 h 59"/>
              <a:gd name="T32" fmla="*/ 129838 w 98"/>
              <a:gd name="T33" fmla="*/ 58432 h 59"/>
              <a:gd name="T34" fmla="*/ 134421 w 98"/>
              <a:gd name="T35" fmla="*/ 56894 h 59"/>
              <a:gd name="T36" fmla="*/ 142058 w 98"/>
              <a:gd name="T37" fmla="*/ 53819 h 59"/>
              <a:gd name="T38" fmla="*/ 149696 w 98"/>
              <a:gd name="T39" fmla="*/ 53819 h 59"/>
              <a:gd name="T40" fmla="*/ 149696 w 98"/>
              <a:gd name="T41" fmla="*/ 0 h 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8" h="59">
                <a:moveTo>
                  <a:pt x="98" y="0"/>
                </a:moveTo>
                <a:lnTo>
                  <a:pt x="0" y="0"/>
                </a:lnTo>
                <a:lnTo>
                  <a:pt x="0" y="54"/>
                </a:lnTo>
                <a:lnTo>
                  <a:pt x="0" y="57"/>
                </a:lnTo>
                <a:lnTo>
                  <a:pt x="1" y="58"/>
                </a:lnTo>
                <a:lnTo>
                  <a:pt x="2" y="59"/>
                </a:lnTo>
                <a:lnTo>
                  <a:pt x="5" y="59"/>
                </a:lnTo>
                <a:lnTo>
                  <a:pt x="74" y="59"/>
                </a:lnTo>
                <a:lnTo>
                  <a:pt x="74" y="54"/>
                </a:lnTo>
                <a:lnTo>
                  <a:pt x="76" y="50"/>
                </a:lnTo>
                <a:lnTo>
                  <a:pt x="77" y="46"/>
                </a:lnTo>
                <a:lnTo>
                  <a:pt x="81" y="42"/>
                </a:lnTo>
                <a:lnTo>
                  <a:pt x="85" y="38"/>
                </a:lnTo>
                <a:lnTo>
                  <a:pt x="88" y="37"/>
                </a:lnTo>
                <a:lnTo>
                  <a:pt x="93" y="35"/>
                </a:lnTo>
                <a:lnTo>
                  <a:pt x="98" y="35"/>
                </a:lnTo>
                <a:lnTo>
                  <a:pt x="98"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71" name="Freeform 456">
            <a:extLst>
              <a:ext uri="{FF2B5EF4-FFF2-40B4-BE49-F238E27FC236}">
                <a16:creationId xmlns:a16="http://schemas.microsoft.com/office/drawing/2014/main" id="{D7BC7748-7530-43B7-9387-4D442C216F0B}"/>
              </a:ext>
            </a:extLst>
          </p:cNvPr>
          <p:cNvSpPr>
            <a:spLocks/>
          </p:cNvSpPr>
          <p:nvPr/>
        </p:nvSpPr>
        <p:spPr bwMode="auto">
          <a:xfrm>
            <a:off x="8595784" y="3587751"/>
            <a:ext cx="84667" cy="61383"/>
          </a:xfrm>
          <a:custGeom>
            <a:avLst/>
            <a:gdLst>
              <a:gd name="T0" fmla="*/ 63506 w 42"/>
              <a:gd name="T1" fmla="*/ 0 h 29"/>
              <a:gd name="T2" fmla="*/ 33265 w 42"/>
              <a:gd name="T3" fmla="*/ 0 h 29"/>
              <a:gd name="T4" fmla="*/ 33265 w 42"/>
              <a:gd name="T5" fmla="*/ 0 h 29"/>
              <a:gd name="T6" fmla="*/ 30241 w 42"/>
              <a:gd name="T7" fmla="*/ 0 h 29"/>
              <a:gd name="T8" fmla="*/ 28729 w 42"/>
              <a:gd name="T9" fmla="*/ 3128 h 29"/>
              <a:gd name="T10" fmla="*/ 0 w 42"/>
              <a:gd name="T11" fmla="*/ 45362 h 29"/>
              <a:gd name="T12" fmla="*/ 63506 w 42"/>
              <a:gd name="T13" fmla="*/ 45362 h 29"/>
              <a:gd name="T14" fmla="*/ 63506 w 42"/>
              <a:gd name="T15" fmla="*/ 0 h 2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2" h="29">
                <a:moveTo>
                  <a:pt x="42" y="0"/>
                </a:moveTo>
                <a:lnTo>
                  <a:pt x="22" y="0"/>
                </a:lnTo>
                <a:lnTo>
                  <a:pt x="20" y="0"/>
                </a:lnTo>
                <a:lnTo>
                  <a:pt x="19" y="2"/>
                </a:lnTo>
                <a:lnTo>
                  <a:pt x="0" y="29"/>
                </a:lnTo>
                <a:lnTo>
                  <a:pt x="42" y="29"/>
                </a:lnTo>
                <a:lnTo>
                  <a:pt x="42"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72" name="Rectangle 457">
            <a:extLst>
              <a:ext uri="{FF2B5EF4-FFF2-40B4-BE49-F238E27FC236}">
                <a16:creationId xmlns:a16="http://schemas.microsoft.com/office/drawing/2014/main" id="{AF8D9EF8-95ED-441C-9C00-974191AC35E0}"/>
              </a:ext>
            </a:extLst>
          </p:cNvPr>
          <p:cNvSpPr>
            <a:spLocks noChangeArrowheads="1"/>
          </p:cNvSpPr>
          <p:nvPr/>
        </p:nvSpPr>
        <p:spPr bwMode="auto">
          <a:xfrm>
            <a:off x="8760884" y="3776134"/>
            <a:ext cx="59267" cy="23284"/>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173" name="Freeform 458">
            <a:extLst>
              <a:ext uri="{FF2B5EF4-FFF2-40B4-BE49-F238E27FC236}">
                <a16:creationId xmlns:a16="http://schemas.microsoft.com/office/drawing/2014/main" id="{CF3DE815-81F2-49A0-AF8C-54775BED567B}"/>
              </a:ext>
            </a:extLst>
          </p:cNvPr>
          <p:cNvSpPr>
            <a:spLocks/>
          </p:cNvSpPr>
          <p:nvPr/>
        </p:nvSpPr>
        <p:spPr bwMode="auto">
          <a:xfrm>
            <a:off x="9177867" y="3587751"/>
            <a:ext cx="84667" cy="61383"/>
          </a:xfrm>
          <a:custGeom>
            <a:avLst/>
            <a:gdLst>
              <a:gd name="T0" fmla="*/ 34777 w 42"/>
              <a:gd name="T1" fmla="*/ 3128 h 29"/>
              <a:gd name="T2" fmla="*/ 34777 w 42"/>
              <a:gd name="T3" fmla="*/ 3128 h 29"/>
              <a:gd name="T4" fmla="*/ 33265 w 42"/>
              <a:gd name="T5" fmla="*/ 0 h 29"/>
              <a:gd name="T6" fmla="*/ 28729 w 42"/>
              <a:gd name="T7" fmla="*/ 0 h 29"/>
              <a:gd name="T8" fmla="*/ 0 w 42"/>
              <a:gd name="T9" fmla="*/ 0 h 29"/>
              <a:gd name="T10" fmla="*/ 0 w 42"/>
              <a:gd name="T11" fmla="*/ 45362 h 29"/>
              <a:gd name="T12" fmla="*/ 63506 w 42"/>
              <a:gd name="T13" fmla="*/ 45362 h 29"/>
              <a:gd name="T14" fmla="*/ 34777 w 42"/>
              <a:gd name="T15" fmla="*/ 3128 h 2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2" h="29">
                <a:moveTo>
                  <a:pt x="23" y="2"/>
                </a:moveTo>
                <a:lnTo>
                  <a:pt x="23" y="2"/>
                </a:lnTo>
                <a:lnTo>
                  <a:pt x="22" y="0"/>
                </a:lnTo>
                <a:lnTo>
                  <a:pt x="19" y="0"/>
                </a:lnTo>
                <a:lnTo>
                  <a:pt x="0" y="0"/>
                </a:lnTo>
                <a:lnTo>
                  <a:pt x="0" y="29"/>
                </a:lnTo>
                <a:lnTo>
                  <a:pt x="42" y="29"/>
                </a:lnTo>
                <a:lnTo>
                  <a:pt x="23" y="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74" name="Freeform 459">
            <a:extLst>
              <a:ext uri="{FF2B5EF4-FFF2-40B4-BE49-F238E27FC236}">
                <a16:creationId xmlns:a16="http://schemas.microsoft.com/office/drawing/2014/main" id="{D95C2741-555E-45E7-8D5F-87AAB8467F16}"/>
              </a:ext>
            </a:extLst>
          </p:cNvPr>
          <p:cNvSpPr>
            <a:spLocks/>
          </p:cNvSpPr>
          <p:nvPr/>
        </p:nvSpPr>
        <p:spPr bwMode="auto">
          <a:xfrm>
            <a:off x="9074151" y="3587751"/>
            <a:ext cx="84667" cy="61383"/>
          </a:xfrm>
          <a:custGeom>
            <a:avLst/>
            <a:gdLst>
              <a:gd name="T0" fmla="*/ 63506 w 42"/>
              <a:gd name="T1" fmla="*/ 0 h 29"/>
              <a:gd name="T2" fmla="*/ 33265 w 42"/>
              <a:gd name="T3" fmla="*/ 0 h 29"/>
              <a:gd name="T4" fmla="*/ 33265 w 42"/>
              <a:gd name="T5" fmla="*/ 0 h 29"/>
              <a:gd name="T6" fmla="*/ 30241 w 42"/>
              <a:gd name="T7" fmla="*/ 0 h 29"/>
              <a:gd name="T8" fmla="*/ 27217 w 42"/>
              <a:gd name="T9" fmla="*/ 3128 h 29"/>
              <a:gd name="T10" fmla="*/ 0 w 42"/>
              <a:gd name="T11" fmla="*/ 45362 h 29"/>
              <a:gd name="T12" fmla="*/ 63506 w 42"/>
              <a:gd name="T13" fmla="*/ 45362 h 29"/>
              <a:gd name="T14" fmla="*/ 63506 w 42"/>
              <a:gd name="T15" fmla="*/ 0 h 2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2" h="29">
                <a:moveTo>
                  <a:pt x="42" y="0"/>
                </a:moveTo>
                <a:lnTo>
                  <a:pt x="22" y="0"/>
                </a:lnTo>
                <a:lnTo>
                  <a:pt x="20" y="0"/>
                </a:lnTo>
                <a:lnTo>
                  <a:pt x="18" y="2"/>
                </a:lnTo>
                <a:lnTo>
                  <a:pt x="0" y="29"/>
                </a:lnTo>
                <a:lnTo>
                  <a:pt x="42" y="29"/>
                </a:lnTo>
                <a:lnTo>
                  <a:pt x="42"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75" name="Freeform 460">
            <a:extLst>
              <a:ext uri="{FF2B5EF4-FFF2-40B4-BE49-F238E27FC236}">
                <a16:creationId xmlns:a16="http://schemas.microsoft.com/office/drawing/2014/main" id="{F1E8EA24-E678-46EC-B3C8-B78D642434B2}"/>
              </a:ext>
            </a:extLst>
          </p:cNvPr>
          <p:cNvSpPr>
            <a:spLocks/>
          </p:cNvSpPr>
          <p:nvPr/>
        </p:nvSpPr>
        <p:spPr bwMode="auto">
          <a:xfrm>
            <a:off x="9067801" y="3666067"/>
            <a:ext cx="201084" cy="122767"/>
          </a:xfrm>
          <a:custGeom>
            <a:avLst/>
            <a:gdLst>
              <a:gd name="T0" fmla="*/ 142136 w 99"/>
              <a:gd name="T1" fmla="*/ 46130 h 59"/>
              <a:gd name="T2" fmla="*/ 142136 w 99"/>
              <a:gd name="T3" fmla="*/ 46130 h 59"/>
              <a:gd name="T4" fmla="*/ 149696 w 99"/>
              <a:gd name="T5" fmla="*/ 46130 h 59"/>
              <a:gd name="T6" fmla="*/ 149696 w 99"/>
              <a:gd name="T7" fmla="*/ 0 h 59"/>
              <a:gd name="T8" fmla="*/ 0 w 99"/>
              <a:gd name="T9" fmla="*/ 0 h 59"/>
              <a:gd name="T10" fmla="*/ 0 w 99"/>
              <a:gd name="T11" fmla="*/ 83035 h 59"/>
              <a:gd name="T12" fmla="*/ 0 w 99"/>
              <a:gd name="T13" fmla="*/ 83035 h 59"/>
              <a:gd name="T14" fmla="*/ 0 w 99"/>
              <a:gd name="T15" fmla="*/ 87648 h 59"/>
              <a:gd name="T16" fmla="*/ 3024 w 99"/>
              <a:gd name="T17" fmla="*/ 89185 h 59"/>
              <a:gd name="T18" fmla="*/ 4536 w 99"/>
              <a:gd name="T19" fmla="*/ 90723 h 59"/>
              <a:gd name="T20" fmla="*/ 7560 w 99"/>
              <a:gd name="T21" fmla="*/ 90723 h 59"/>
              <a:gd name="T22" fmla="*/ 98285 w 99"/>
              <a:gd name="T23" fmla="*/ 90723 h 59"/>
              <a:gd name="T24" fmla="*/ 98285 w 99"/>
              <a:gd name="T25" fmla="*/ 90723 h 59"/>
              <a:gd name="T26" fmla="*/ 98285 w 99"/>
              <a:gd name="T27" fmla="*/ 90723 h 59"/>
              <a:gd name="T28" fmla="*/ 98285 w 99"/>
              <a:gd name="T29" fmla="*/ 90723 h 59"/>
              <a:gd name="T30" fmla="*/ 98285 w 99"/>
              <a:gd name="T31" fmla="*/ 81497 h 59"/>
              <a:gd name="T32" fmla="*/ 101309 w 99"/>
              <a:gd name="T33" fmla="*/ 73809 h 59"/>
              <a:gd name="T34" fmla="*/ 105846 w 99"/>
              <a:gd name="T35" fmla="*/ 66120 h 59"/>
              <a:gd name="T36" fmla="*/ 110382 w 99"/>
              <a:gd name="T37" fmla="*/ 58432 h 59"/>
              <a:gd name="T38" fmla="*/ 117942 w 99"/>
              <a:gd name="T39" fmla="*/ 53819 h 59"/>
              <a:gd name="T40" fmla="*/ 125503 w 99"/>
              <a:gd name="T41" fmla="*/ 49206 h 59"/>
              <a:gd name="T42" fmla="*/ 133063 w 99"/>
              <a:gd name="T43" fmla="*/ 46130 h 59"/>
              <a:gd name="T44" fmla="*/ 142136 w 99"/>
              <a:gd name="T45" fmla="*/ 46130 h 59"/>
              <a:gd name="T46" fmla="*/ 142136 w 99"/>
              <a:gd name="T47" fmla="*/ 46130 h 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9" h="59">
                <a:moveTo>
                  <a:pt x="94" y="30"/>
                </a:moveTo>
                <a:lnTo>
                  <a:pt x="94" y="30"/>
                </a:lnTo>
                <a:lnTo>
                  <a:pt x="99" y="30"/>
                </a:lnTo>
                <a:lnTo>
                  <a:pt x="99" y="0"/>
                </a:lnTo>
                <a:lnTo>
                  <a:pt x="0" y="0"/>
                </a:lnTo>
                <a:lnTo>
                  <a:pt x="0" y="54"/>
                </a:lnTo>
                <a:lnTo>
                  <a:pt x="0" y="57"/>
                </a:lnTo>
                <a:lnTo>
                  <a:pt x="2" y="58"/>
                </a:lnTo>
                <a:lnTo>
                  <a:pt x="3" y="59"/>
                </a:lnTo>
                <a:lnTo>
                  <a:pt x="5" y="59"/>
                </a:lnTo>
                <a:lnTo>
                  <a:pt x="65" y="59"/>
                </a:lnTo>
                <a:lnTo>
                  <a:pt x="65" y="53"/>
                </a:lnTo>
                <a:lnTo>
                  <a:pt x="67" y="48"/>
                </a:lnTo>
                <a:lnTo>
                  <a:pt x="70" y="43"/>
                </a:lnTo>
                <a:lnTo>
                  <a:pt x="73" y="38"/>
                </a:lnTo>
                <a:lnTo>
                  <a:pt x="78" y="35"/>
                </a:lnTo>
                <a:lnTo>
                  <a:pt x="83" y="32"/>
                </a:lnTo>
                <a:lnTo>
                  <a:pt x="88" y="30"/>
                </a:lnTo>
                <a:lnTo>
                  <a:pt x="94" y="3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76" name="Freeform 461">
            <a:extLst>
              <a:ext uri="{FF2B5EF4-FFF2-40B4-BE49-F238E27FC236}">
                <a16:creationId xmlns:a16="http://schemas.microsoft.com/office/drawing/2014/main" id="{1EDF2A04-3F5D-4789-B698-D5DCD37B140E}"/>
              </a:ext>
            </a:extLst>
          </p:cNvPr>
          <p:cNvSpPr>
            <a:spLocks/>
          </p:cNvSpPr>
          <p:nvPr/>
        </p:nvSpPr>
        <p:spPr bwMode="auto">
          <a:xfrm>
            <a:off x="9207501" y="3750734"/>
            <a:ext cx="97367" cy="74084"/>
          </a:xfrm>
          <a:custGeom>
            <a:avLst/>
            <a:gdLst>
              <a:gd name="T0" fmla="*/ 60225 w 47"/>
              <a:gd name="T1" fmla="*/ 0 h 36"/>
              <a:gd name="T2" fmla="*/ 27796 w 47"/>
              <a:gd name="T3" fmla="*/ 31753 h 36"/>
              <a:gd name="T4" fmla="*/ 10810 w 47"/>
              <a:gd name="T5" fmla="*/ 15121 h 36"/>
              <a:gd name="T6" fmla="*/ 0 w 47"/>
              <a:gd name="T7" fmla="*/ 25705 h 36"/>
              <a:gd name="T8" fmla="*/ 27796 w 47"/>
              <a:gd name="T9" fmla="*/ 54434 h 36"/>
              <a:gd name="T10" fmla="*/ 72579 w 47"/>
              <a:gd name="T11" fmla="*/ 10584 h 36"/>
              <a:gd name="T12" fmla="*/ 60225 w 47"/>
              <a:gd name="T13" fmla="*/ 0 h 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7" h="36">
                <a:moveTo>
                  <a:pt x="39" y="0"/>
                </a:moveTo>
                <a:lnTo>
                  <a:pt x="18" y="21"/>
                </a:lnTo>
                <a:lnTo>
                  <a:pt x="7" y="10"/>
                </a:lnTo>
                <a:lnTo>
                  <a:pt x="0" y="17"/>
                </a:lnTo>
                <a:lnTo>
                  <a:pt x="18" y="36"/>
                </a:lnTo>
                <a:lnTo>
                  <a:pt x="47" y="7"/>
                </a:lnTo>
                <a:lnTo>
                  <a:pt x="39"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77" name="Freeform 462">
            <a:extLst>
              <a:ext uri="{FF2B5EF4-FFF2-40B4-BE49-F238E27FC236}">
                <a16:creationId xmlns:a16="http://schemas.microsoft.com/office/drawing/2014/main" id="{18565D4B-1C9A-443A-ACB5-BFE0C4FFA43B}"/>
              </a:ext>
            </a:extLst>
          </p:cNvPr>
          <p:cNvSpPr>
            <a:spLocks/>
          </p:cNvSpPr>
          <p:nvPr/>
        </p:nvSpPr>
        <p:spPr bwMode="auto">
          <a:xfrm>
            <a:off x="9702800" y="3613151"/>
            <a:ext cx="61384" cy="52916"/>
          </a:xfrm>
          <a:custGeom>
            <a:avLst/>
            <a:gdLst>
              <a:gd name="T0" fmla="*/ 45362 w 30"/>
              <a:gd name="T1" fmla="*/ 19710 h 29"/>
              <a:gd name="T2" fmla="*/ 45362 w 30"/>
              <a:gd name="T3" fmla="*/ 19710 h 29"/>
              <a:gd name="T4" fmla="*/ 43850 w 30"/>
              <a:gd name="T5" fmla="*/ 11263 h 29"/>
              <a:gd name="T6" fmla="*/ 37802 w 30"/>
              <a:gd name="T7" fmla="*/ 7039 h 29"/>
              <a:gd name="T8" fmla="*/ 31753 w 30"/>
              <a:gd name="T9" fmla="*/ 1408 h 29"/>
              <a:gd name="T10" fmla="*/ 22681 w 30"/>
              <a:gd name="T11" fmla="*/ 0 h 29"/>
              <a:gd name="T12" fmla="*/ 22681 w 30"/>
              <a:gd name="T13" fmla="*/ 0 h 29"/>
              <a:gd name="T14" fmla="*/ 13609 w 30"/>
              <a:gd name="T15" fmla="*/ 1408 h 29"/>
              <a:gd name="T16" fmla="*/ 7560 w 30"/>
              <a:gd name="T17" fmla="*/ 7039 h 29"/>
              <a:gd name="T18" fmla="*/ 1512 w 30"/>
              <a:gd name="T19" fmla="*/ 11263 h 29"/>
              <a:gd name="T20" fmla="*/ 0 w 30"/>
              <a:gd name="T21" fmla="*/ 19710 h 29"/>
              <a:gd name="T22" fmla="*/ 0 w 30"/>
              <a:gd name="T23" fmla="*/ 19710 h 29"/>
              <a:gd name="T24" fmla="*/ 1512 w 30"/>
              <a:gd name="T25" fmla="*/ 29564 h 29"/>
              <a:gd name="T26" fmla="*/ 7560 w 30"/>
              <a:gd name="T27" fmla="*/ 33788 h 29"/>
              <a:gd name="T28" fmla="*/ 13609 w 30"/>
              <a:gd name="T29" fmla="*/ 39419 h 29"/>
              <a:gd name="T30" fmla="*/ 22681 w 30"/>
              <a:gd name="T31" fmla="*/ 40827 h 29"/>
              <a:gd name="T32" fmla="*/ 22681 w 30"/>
              <a:gd name="T33" fmla="*/ 40827 h 29"/>
              <a:gd name="T34" fmla="*/ 31753 w 30"/>
              <a:gd name="T35" fmla="*/ 39419 h 29"/>
              <a:gd name="T36" fmla="*/ 37802 w 30"/>
              <a:gd name="T37" fmla="*/ 33788 h 29"/>
              <a:gd name="T38" fmla="*/ 43850 w 30"/>
              <a:gd name="T39" fmla="*/ 29564 h 29"/>
              <a:gd name="T40" fmla="*/ 45362 w 30"/>
              <a:gd name="T41" fmla="*/ 19710 h 29"/>
              <a:gd name="T42" fmla="*/ 45362 w 30"/>
              <a:gd name="T43" fmla="*/ 19710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0" h="29">
                <a:moveTo>
                  <a:pt x="30" y="14"/>
                </a:moveTo>
                <a:lnTo>
                  <a:pt x="30" y="14"/>
                </a:lnTo>
                <a:lnTo>
                  <a:pt x="29" y="8"/>
                </a:lnTo>
                <a:lnTo>
                  <a:pt x="25" y="5"/>
                </a:lnTo>
                <a:lnTo>
                  <a:pt x="21" y="1"/>
                </a:lnTo>
                <a:lnTo>
                  <a:pt x="15" y="0"/>
                </a:lnTo>
                <a:lnTo>
                  <a:pt x="9" y="1"/>
                </a:lnTo>
                <a:lnTo>
                  <a:pt x="5" y="5"/>
                </a:lnTo>
                <a:lnTo>
                  <a:pt x="1" y="8"/>
                </a:lnTo>
                <a:lnTo>
                  <a:pt x="0" y="14"/>
                </a:lnTo>
                <a:lnTo>
                  <a:pt x="1" y="21"/>
                </a:lnTo>
                <a:lnTo>
                  <a:pt x="5" y="24"/>
                </a:lnTo>
                <a:lnTo>
                  <a:pt x="9" y="28"/>
                </a:lnTo>
                <a:lnTo>
                  <a:pt x="15" y="29"/>
                </a:lnTo>
                <a:lnTo>
                  <a:pt x="21" y="28"/>
                </a:lnTo>
                <a:lnTo>
                  <a:pt x="25" y="24"/>
                </a:lnTo>
                <a:lnTo>
                  <a:pt x="29" y="21"/>
                </a:lnTo>
                <a:lnTo>
                  <a:pt x="30" y="1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78" name="Freeform 463">
            <a:extLst>
              <a:ext uri="{FF2B5EF4-FFF2-40B4-BE49-F238E27FC236}">
                <a16:creationId xmlns:a16="http://schemas.microsoft.com/office/drawing/2014/main" id="{F7A3AEFF-F596-4A2F-9BEA-F15F09A3EC9F}"/>
              </a:ext>
            </a:extLst>
          </p:cNvPr>
          <p:cNvSpPr>
            <a:spLocks/>
          </p:cNvSpPr>
          <p:nvPr/>
        </p:nvSpPr>
        <p:spPr bwMode="auto">
          <a:xfrm>
            <a:off x="9685867" y="3666067"/>
            <a:ext cx="97367" cy="139700"/>
          </a:xfrm>
          <a:custGeom>
            <a:avLst/>
            <a:gdLst>
              <a:gd name="T0" fmla="*/ 36290 w 50"/>
              <a:gd name="T1" fmla="*/ 0 h 69"/>
              <a:gd name="T2" fmla="*/ 36290 w 50"/>
              <a:gd name="T3" fmla="*/ 0 h 69"/>
              <a:gd name="T4" fmla="*/ 29032 w 50"/>
              <a:gd name="T5" fmla="*/ 0 h 69"/>
              <a:gd name="T6" fmla="*/ 21774 w 50"/>
              <a:gd name="T7" fmla="*/ 4536 h 69"/>
              <a:gd name="T8" fmla="*/ 15967 w 50"/>
              <a:gd name="T9" fmla="*/ 6048 h 69"/>
              <a:gd name="T10" fmla="*/ 11613 w 50"/>
              <a:gd name="T11" fmla="*/ 12097 h 69"/>
              <a:gd name="T12" fmla="*/ 5806 w 50"/>
              <a:gd name="T13" fmla="*/ 16633 h 69"/>
              <a:gd name="T14" fmla="*/ 4355 w 50"/>
              <a:gd name="T15" fmla="*/ 22681 h 69"/>
              <a:gd name="T16" fmla="*/ 0 w 50"/>
              <a:gd name="T17" fmla="*/ 30241 h 69"/>
              <a:gd name="T18" fmla="*/ 0 w 50"/>
              <a:gd name="T19" fmla="*/ 37802 h 69"/>
              <a:gd name="T20" fmla="*/ 0 w 50"/>
              <a:gd name="T21" fmla="*/ 60483 h 69"/>
              <a:gd name="T22" fmla="*/ 0 w 50"/>
              <a:gd name="T23" fmla="*/ 60483 h 69"/>
              <a:gd name="T24" fmla="*/ 0 w 50"/>
              <a:gd name="T25" fmla="*/ 63507 h 69"/>
              <a:gd name="T26" fmla="*/ 2903 w 50"/>
              <a:gd name="T27" fmla="*/ 65019 h 69"/>
              <a:gd name="T28" fmla="*/ 4355 w 50"/>
              <a:gd name="T29" fmla="*/ 68043 h 69"/>
              <a:gd name="T30" fmla="*/ 7258 w 50"/>
              <a:gd name="T31" fmla="*/ 68043 h 69"/>
              <a:gd name="T32" fmla="*/ 14516 w 50"/>
              <a:gd name="T33" fmla="*/ 68043 h 69"/>
              <a:gd name="T34" fmla="*/ 14516 w 50"/>
              <a:gd name="T35" fmla="*/ 96773 h 69"/>
              <a:gd name="T36" fmla="*/ 14516 w 50"/>
              <a:gd name="T37" fmla="*/ 96773 h 69"/>
              <a:gd name="T38" fmla="*/ 14516 w 50"/>
              <a:gd name="T39" fmla="*/ 101309 h 69"/>
              <a:gd name="T40" fmla="*/ 15967 w 50"/>
              <a:gd name="T41" fmla="*/ 102821 h 69"/>
              <a:gd name="T42" fmla="*/ 18871 w 50"/>
              <a:gd name="T43" fmla="*/ 104333 h 69"/>
              <a:gd name="T44" fmla="*/ 21774 w 50"/>
              <a:gd name="T45" fmla="*/ 104333 h 69"/>
              <a:gd name="T46" fmla="*/ 50805 w 50"/>
              <a:gd name="T47" fmla="*/ 104333 h 69"/>
              <a:gd name="T48" fmla="*/ 50805 w 50"/>
              <a:gd name="T49" fmla="*/ 104333 h 69"/>
              <a:gd name="T50" fmla="*/ 53708 w 50"/>
              <a:gd name="T51" fmla="*/ 104333 h 69"/>
              <a:gd name="T52" fmla="*/ 56612 w 50"/>
              <a:gd name="T53" fmla="*/ 102821 h 69"/>
              <a:gd name="T54" fmla="*/ 58063 w 50"/>
              <a:gd name="T55" fmla="*/ 101309 h 69"/>
              <a:gd name="T56" fmla="*/ 58063 w 50"/>
              <a:gd name="T57" fmla="*/ 96773 h 69"/>
              <a:gd name="T58" fmla="*/ 58063 w 50"/>
              <a:gd name="T59" fmla="*/ 68043 h 69"/>
              <a:gd name="T60" fmla="*/ 65321 w 50"/>
              <a:gd name="T61" fmla="*/ 68043 h 69"/>
              <a:gd name="T62" fmla="*/ 65321 w 50"/>
              <a:gd name="T63" fmla="*/ 68043 h 69"/>
              <a:gd name="T64" fmla="*/ 68224 w 50"/>
              <a:gd name="T65" fmla="*/ 68043 h 69"/>
              <a:gd name="T66" fmla="*/ 69676 w 50"/>
              <a:gd name="T67" fmla="*/ 65019 h 69"/>
              <a:gd name="T68" fmla="*/ 72579 w 50"/>
              <a:gd name="T69" fmla="*/ 63507 h 69"/>
              <a:gd name="T70" fmla="*/ 72579 w 50"/>
              <a:gd name="T71" fmla="*/ 60483 h 69"/>
              <a:gd name="T72" fmla="*/ 72579 w 50"/>
              <a:gd name="T73" fmla="*/ 37802 h 69"/>
              <a:gd name="T74" fmla="*/ 72579 w 50"/>
              <a:gd name="T75" fmla="*/ 37802 h 69"/>
              <a:gd name="T76" fmla="*/ 72579 w 50"/>
              <a:gd name="T77" fmla="*/ 30241 h 69"/>
              <a:gd name="T78" fmla="*/ 68224 w 50"/>
              <a:gd name="T79" fmla="*/ 22681 h 69"/>
              <a:gd name="T80" fmla="*/ 66773 w 50"/>
              <a:gd name="T81" fmla="*/ 16633 h 69"/>
              <a:gd name="T82" fmla="*/ 60966 w 50"/>
              <a:gd name="T83" fmla="*/ 12097 h 69"/>
              <a:gd name="T84" fmla="*/ 56612 w 50"/>
              <a:gd name="T85" fmla="*/ 6048 h 69"/>
              <a:gd name="T86" fmla="*/ 50805 w 50"/>
              <a:gd name="T87" fmla="*/ 4536 h 69"/>
              <a:gd name="T88" fmla="*/ 43547 w 50"/>
              <a:gd name="T89" fmla="*/ 0 h 69"/>
              <a:gd name="T90" fmla="*/ 36290 w 50"/>
              <a:gd name="T91" fmla="*/ 0 h 69"/>
              <a:gd name="T92" fmla="*/ 36290 w 50"/>
              <a:gd name="T93" fmla="*/ 0 h 6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50" h="69">
                <a:moveTo>
                  <a:pt x="25" y="0"/>
                </a:moveTo>
                <a:lnTo>
                  <a:pt x="25" y="0"/>
                </a:lnTo>
                <a:lnTo>
                  <a:pt x="20" y="0"/>
                </a:lnTo>
                <a:lnTo>
                  <a:pt x="15" y="3"/>
                </a:lnTo>
                <a:lnTo>
                  <a:pt x="11" y="4"/>
                </a:lnTo>
                <a:lnTo>
                  <a:pt x="8" y="8"/>
                </a:lnTo>
                <a:lnTo>
                  <a:pt x="4" y="11"/>
                </a:lnTo>
                <a:lnTo>
                  <a:pt x="3" y="15"/>
                </a:lnTo>
                <a:lnTo>
                  <a:pt x="0" y="20"/>
                </a:lnTo>
                <a:lnTo>
                  <a:pt x="0" y="25"/>
                </a:lnTo>
                <a:lnTo>
                  <a:pt x="0" y="40"/>
                </a:lnTo>
                <a:lnTo>
                  <a:pt x="0" y="42"/>
                </a:lnTo>
                <a:lnTo>
                  <a:pt x="2" y="43"/>
                </a:lnTo>
                <a:lnTo>
                  <a:pt x="3" y="45"/>
                </a:lnTo>
                <a:lnTo>
                  <a:pt x="5" y="45"/>
                </a:lnTo>
                <a:lnTo>
                  <a:pt x="10" y="45"/>
                </a:lnTo>
                <a:lnTo>
                  <a:pt x="10" y="64"/>
                </a:lnTo>
                <a:lnTo>
                  <a:pt x="10" y="67"/>
                </a:lnTo>
                <a:lnTo>
                  <a:pt x="11" y="68"/>
                </a:lnTo>
                <a:lnTo>
                  <a:pt x="13" y="69"/>
                </a:lnTo>
                <a:lnTo>
                  <a:pt x="15" y="69"/>
                </a:lnTo>
                <a:lnTo>
                  <a:pt x="35" y="69"/>
                </a:lnTo>
                <a:lnTo>
                  <a:pt x="37" y="69"/>
                </a:lnTo>
                <a:lnTo>
                  <a:pt x="39" y="68"/>
                </a:lnTo>
                <a:lnTo>
                  <a:pt x="40" y="67"/>
                </a:lnTo>
                <a:lnTo>
                  <a:pt x="40" y="64"/>
                </a:lnTo>
                <a:lnTo>
                  <a:pt x="40" y="45"/>
                </a:lnTo>
                <a:lnTo>
                  <a:pt x="45" y="45"/>
                </a:lnTo>
                <a:lnTo>
                  <a:pt x="47" y="45"/>
                </a:lnTo>
                <a:lnTo>
                  <a:pt x="48" y="43"/>
                </a:lnTo>
                <a:lnTo>
                  <a:pt x="50" y="42"/>
                </a:lnTo>
                <a:lnTo>
                  <a:pt x="50" y="40"/>
                </a:lnTo>
                <a:lnTo>
                  <a:pt x="50" y="25"/>
                </a:lnTo>
                <a:lnTo>
                  <a:pt x="50" y="20"/>
                </a:lnTo>
                <a:lnTo>
                  <a:pt x="47" y="15"/>
                </a:lnTo>
                <a:lnTo>
                  <a:pt x="46" y="11"/>
                </a:lnTo>
                <a:lnTo>
                  <a:pt x="42" y="8"/>
                </a:lnTo>
                <a:lnTo>
                  <a:pt x="39" y="4"/>
                </a:lnTo>
                <a:lnTo>
                  <a:pt x="35" y="3"/>
                </a:lnTo>
                <a:lnTo>
                  <a:pt x="30" y="0"/>
                </a:lnTo>
                <a:lnTo>
                  <a:pt x="2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79" name="Freeform 464">
            <a:extLst>
              <a:ext uri="{FF2B5EF4-FFF2-40B4-BE49-F238E27FC236}">
                <a16:creationId xmlns:a16="http://schemas.microsoft.com/office/drawing/2014/main" id="{708E9BD9-B711-46E7-B4A2-85D1C1F4B857}"/>
              </a:ext>
            </a:extLst>
          </p:cNvPr>
          <p:cNvSpPr>
            <a:spLocks/>
          </p:cNvSpPr>
          <p:nvPr/>
        </p:nvSpPr>
        <p:spPr bwMode="auto">
          <a:xfrm>
            <a:off x="9546167" y="3666067"/>
            <a:ext cx="67733" cy="84667"/>
          </a:xfrm>
          <a:custGeom>
            <a:avLst/>
            <a:gdLst>
              <a:gd name="T0" fmla="*/ 42771 w 35"/>
              <a:gd name="T1" fmla="*/ 63506 h 40"/>
              <a:gd name="T2" fmla="*/ 42771 w 35"/>
              <a:gd name="T3" fmla="*/ 63506 h 40"/>
              <a:gd name="T4" fmla="*/ 45623 w 35"/>
              <a:gd name="T5" fmla="*/ 63506 h 40"/>
              <a:gd name="T6" fmla="*/ 48474 w 35"/>
              <a:gd name="T7" fmla="*/ 60331 h 40"/>
              <a:gd name="T8" fmla="*/ 49900 w 35"/>
              <a:gd name="T9" fmla="*/ 58743 h 40"/>
              <a:gd name="T10" fmla="*/ 49900 w 35"/>
              <a:gd name="T11" fmla="*/ 55568 h 40"/>
              <a:gd name="T12" fmla="*/ 49900 w 35"/>
              <a:gd name="T13" fmla="*/ 7938 h 40"/>
              <a:gd name="T14" fmla="*/ 49900 w 35"/>
              <a:gd name="T15" fmla="*/ 7938 h 40"/>
              <a:gd name="T16" fmla="*/ 49900 w 35"/>
              <a:gd name="T17" fmla="*/ 4763 h 40"/>
              <a:gd name="T18" fmla="*/ 48474 w 35"/>
              <a:gd name="T19" fmla="*/ 1588 h 40"/>
              <a:gd name="T20" fmla="*/ 45623 w 35"/>
              <a:gd name="T21" fmla="*/ 0 h 40"/>
              <a:gd name="T22" fmla="*/ 42771 w 35"/>
              <a:gd name="T23" fmla="*/ 0 h 40"/>
              <a:gd name="T24" fmla="*/ 7129 w 35"/>
              <a:gd name="T25" fmla="*/ 0 h 40"/>
              <a:gd name="T26" fmla="*/ 7129 w 35"/>
              <a:gd name="T27" fmla="*/ 0 h 40"/>
              <a:gd name="T28" fmla="*/ 4277 w 35"/>
              <a:gd name="T29" fmla="*/ 0 h 40"/>
              <a:gd name="T30" fmla="*/ 1426 w 35"/>
              <a:gd name="T31" fmla="*/ 1588 h 40"/>
              <a:gd name="T32" fmla="*/ 0 w 35"/>
              <a:gd name="T33" fmla="*/ 4763 h 40"/>
              <a:gd name="T34" fmla="*/ 0 w 35"/>
              <a:gd name="T35" fmla="*/ 7938 h 40"/>
              <a:gd name="T36" fmla="*/ 0 w 35"/>
              <a:gd name="T37" fmla="*/ 55568 h 40"/>
              <a:gd name="T38" fmla="*/ 0 w 35"/>
              <a:gd name="T39" fmla="*/ 55568 h 40"/>
              <a:gd name="T40" fmla="*/ 0 w 35"/>
              <a:gd name="T41" fmla="*/ 58743 h 40"/>
              <a:gd name="T42" fmla="*/ 1426 w 35"/>
              <a:gd name="T43" fmla="*/ 60331 h 40"/>
              <a:gd name="T44" fmla="*/ 4277 w 35"/>
              <a:gd name="T45" fmla="*/ 63506 h 40"/>
              <a:gd name="T46" fmla="*/ 7129 w 35"/>
              <a:gd name="T47" fmla="*/ 63506 h 40"/>
              <a:gd name="T48" fmla="*/ 42771 w 35"/>
              <a:gd name="T49" fmla="*/ 63506 h 4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5" h="40">
                <a:moveTo>
                  <a:pt x="30" y="40"/>
                </a:moveTo>
                <a:lnTo>
                  <a:pt x="30" y="40"/>
                </a:lnTo>
                <a:lnTo>
                  <a:pt x="32" y="40"/>
                </a:lnTo>
                <a:lnTo>
                  <a:pt x="34" y="38"/>
                </a:lnTo>
                <a:lnTo>
                  <a:pt x="35" y="37"/>
                </a:lnTo>
                <a:lnTo>
                  <a:pt x="35" y="35"/>
                </a:lnTo>
                <a:lnTo>
                  <a:pt x="35" y="5"/>
                </a:lnTo>
                <a:lnTo>
                  <a:pt x="35" y="3"/>
                </a:lnTo>
                <a:lnTo>
                  <a:pt x="34" y="1"/>
                </a:lnTo>
                <a:lnTo>
                  <a:pt x="32" y="0"/>
                </a:lnTo>
                <a:lnTo>
                  <a:pt x="30" y="0"/>
                </a:lnTo>
                <a:lnTo>
                  <a:pt x="5" y="0"/>
                </a:lnTo>
                <a:lnTo>
                  <a:pt x="3" y="0"/>
                </a:lnTo>
                <a:lnTo>
                  <a:pt x="1" y="1"/>
                </a:lnTo>
                <a:lnTo>
                  <a:pt x="0" y="3"/>
                </a:lnTo>
                <a:lnTo>
                  <a:pt x="0" y="5"/>
                </a:lnTo>
                <a:lnTo>
                  <a:pt x="0" y="35"/>
                </a:lnTo>
                <a:lnTo>
                  <a:pt x="0" y="37"/>
                </a:lnTo>
                <a:lnTo>
                  <a:pt x="1" y="38"/>
                </a:lnTo>
                <a:lnTo>
                  <a:pt x="3" y="40"/>
                </a:lnTo>
                <a:lnTo>
                  <a:pt x="5" y="40"/>
                </a:lnTo>
                <a:lnTo>
                  <a:pt x="30" y="4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80" name="Freeform 465">
            <a:extLst>
              <a:ext uri="{FF2B5EF4-FFF2-40B4-BE49-F238E27FC236}">
                <a16:creationId xmlns:a16="http://schemas.microsoft.com/office/drawing/2014/main" id="{C7BCD345-422E-45B7-BC73-0E9D6FE165E3}"/>
              </a:ext>
            </a:extLst>
          </p:cNvPr>
          <p:cNvSpPr>
            <a:spLocks/>
          </p:cNvSpPr>
          <p:nvPr/>
        </p:nvSpPr>
        <p:spPr bwMode="auto">
          <a:xfrm>
            <a:off x="9624485" y="3769785"/>
            <a:ext cx="35983" cy="35983"/>
          </a:xfrm>
          <a:custGeom>
            <a:avLst/>
            <a:gdLst>
              <a:gd name="T0" fmla="*/ 14325 w 19"/>
              <a:gd name="T1" fmla="*/ 0 h 19"/>
              <a:gd name="T2" fmla="*/ 14325 w 19"/>
              <a:gd name="T3" fmla="*/ 0 h 19"/>
              <a:gd name="T4" fmla="*/ 8595 w 19"/>
              <a:gd name="T5" fmla="*/ 1432 h 19"/>
              <a:gd name="T6" fmla="*/ 2865 w 19"/>
              <a:gd name="T7" fmla="*/ 2865 h 19"/>
              <a:gd name="T8" fmla="*/ 1432 w 19"/>
              <a:gd name="T9" fmla="*/ 8595 h 19"/>
              <a:gd name="T10" fmla="*/ 0 w 19"/>
              <a:gd name="T11" fmla="*/ 12892 h 19"/>
              <a:gd name="T12" fmla="*/ 0 w 19"/>
              <a:gd name="T13" fmla="*/ 12892 h 19"/>
              <a:gd name="T14" fmla="*/ 1432 w 19"/>
              <a:gd name="T15" fmla="*/ 18622 h 19"/>
              <a:gd name="T16" fmla="*/ 2865 w 19"/>
              <a:gd name="T17" fmla="*/ 24352 h 19"/>
              <a:gd name="T18" fmla="*/ 8595 w 19"/>
              <a:gd name="T19" fmla="*/ 25785 h 19"/>
              <a:gd name="T20" fmla="*/ 14325 w 19"/>
              <a:gd name="T21" fmla="*/ 27217 h 19"/>
              <a:gd name="T22" fmla="*/ 14325 w 19"/>
              <a:gd name="T23" fmla="*/ 27217 h 19"/>
              <a:gd name="T24" fmla="*/ 18622 w 19"/>
              <a:gd name="T25" fmla="*/ 25785 h 19"/>
              <a:gd name="T26" fmla="*/ 24352 w 19"/>
              <a:gd name="T27" fmla="*/ 24352 h 19"/>
              <a:gd name="T28" fmla="*/ 25785 w 19"/>
              <a:gd name="T29" fmla="*/ 18622 h 19"/>
              <a:gd name="T30" fmla="*/ 27217 w 19"/>
              <a:gd name="T31" fmla="*/ 12892 h 19"/>
              <a:gd name="T32" fmla="*/ 27217 w 19"/>
              <a:gd name="T33" fmla="*/ 12892 h 19"/>
              <a:gd name="T34" fmla="*/ 25785 w 19"/>
              <a:gd name="T35" fmla="*/ 8595 h 19"/>
              <a:gd name="T36" fmla="*/ 24352 w 19"/>
              <a:gd name="T37" fmla="*/ 2865 h 19"/>
              <a:gd name="T38" fmla="*/ 18622 w 19"/>
              <a:gd name="T39" fmla="*/ 1432 h 19"/>
              <a:gd name="T40" fmla="*/ 14325 w 19"/>
              <a:gd name="T41" fmla="*/ 0 h 19"/>
              <a:gd name="T42" fmla="*/ 14325 w 19"/>
              <a:gd name="T43" fmla="*/ 0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9" h="19">
                <a:moveTo>
                  <a:pt x="10" y="0"/>
                </a:moveTo>
                <a:lnTo>
                  <a:pt x="10" y="0"/>
                </a:lnTo>
                <a:lnTo>
                  <a:pt x="6" y="1"/>
                </a:lnTo>
                <a:lnTo>
                  <a:pt x="2" y="2"/>
                </a:lnTo>
                <a:lnTo>
                  <a:pt x="1" y="6"/>
                </a:lnTo>
                <a:lnTo>
                  <a:pt x="0" y="9"/>
                </a:lnTo>
                <a:lnTo>
                  <a:pt x="1" y="13"/>
                </a:lnTo>
                <a:lnTo>
                  <a:pt x="2" y="17"/>
                </a:lnTo>
                <a:lnTo>
                  <a:pt x="6" y="18"/>
                </a:lnTo>
                <a:lnTo>
                  <a:pt x="10" y="19"/>
                </a:lnTo>
                <a:lnTo>
                  <a:pt x="13" y="18"/>
                </a:lnTo>
                <a:lnTo>
                  <a:pt x="17" y="17"/>
                </a:lnTo>
                <a:lnTo>
                  <a:pt x="18" y="13"/>
                </a:lnTo>
                <a:lnTo>
                  <a:pt x="19" y="9"/>
                </a:lnTo>
                <a:lnTo>
                  <a:pt x="18" y="6"/>
                </a:lnTo>
                <a:lnTo>
                  <a:pt x="17" y="2"/>
                </a:lnTo>
                <a:lnTo>
                  <a:pt x="13" y="1"/>
                </a:lnTo>
                <a:lnTo>
                  <a:pt x="1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81" name="Freeform 466">
            <a:extLst>
              <a:ext uri="{FF2B5EF4-FFF2-40B4-BE49-F238E27FC236}">
                <a16:creationId xmlns:a16="http://schemas.microsoft.com/office/drawing/2014/main" id="{01AA6616-683F-474F-ADAB-B9E033793FE4}"/>
              </a:ext>
            </a:extLst>
          </p:cNvPr>
          <p:cNvSpPr>
            <a:spLocks/>
          </p:cNvSpPr>
          <p:nvPr/>
        </p:nvSpPr>
        <p:spPr bwMode="auto">
          <a:xfrm>
            <a:off x="9552518" y="3636434"/>
            <a:ext cx="120649" cy="139700"/>
          </a:xfrm>
          <a:custGeom>
            <a:avLst/>
            <a:gdLst>
              <a:gd name="T0" fmla="*/ 61508 w 59"/>
              <a:gd name="T1" fmla="*/ 7560 h 69"/>
              <a:gd name="T2" fmla="*/ 53819 w 59"/>
              <a:gd name="T3" fmla="*/ 90724 h 69"/>
              <a:gd name="T4" fmla="*/ 0 w 59"/>
              <a:gd name="T5" fmla="*/ 90724 h 69"/>
              <a:gd name="T6" fmla="*/ 0 w 59"/>
              <a:gd name="T7" fmla="*/ 104333 h 69"/>
              <a:gd name="T8" fmla="*/ 47669 w 59"/>
              <a:gd name="T9" fmla="*/ 104333 h 69"/>
              <a:gd name="T10" fmla="*/ 47669 w 59"/>
              <a:gd name="T11" fmla="*/ 104333 h 69"/>
              <a:gd name="T12" fmla="*/ 49206 w 59"/>
              <a:gd name="T13" fmla="*/ 99797 h 69"/>
              <a:gd name="T14" fmla="*/ 55357 w 59"/>
              <a:gd name="T15" fmla="*/ 93748 h 69"/>
              <a:gd name="T16" fmla="*/ 61508 w 59"/>
              <a:gd name="T17" fmla="*/ 92236 h 69"/>
              <a:gd name="T18" fmla="*/ 69196 w 59"/>
              <a:gd name="T19" fmla="*/ 90724 h 69"/>
              <a:gd name="T20" fmla="*/ 75347 w 59"/>
              <a:gd name="T21" fmla="*/ 15121 h 69"/>
              <a:gd name="T22" fmla="*/ 90724 w 59"/>
              <a:gd name="T23" fmla="*/ 15121 h 69"/>
              <a:gd name="T24" fmla="*/ 90724 w 59"/>
              <a:gd name="T25" fmla="*/ 0 h 69"/>
              <a:gd name="T26" fmla="*/ 69196 w 59"/>
              <a:gd name="T27" fmla="*/ 0 h 69"/>
              <a:gd name="T28" fmla="*/ 69196 w 59"/>
              <a:gd name="T29" fmla="*/ 0 h 69"/>
              <a:gd name="T30" fmla="*/ 63045 w 59"/>
              <a:gd name="T31" fmla="*/ 3024 h 69"/>
              <a:gd name="T32" fmla="*/ 61508 w 59"/>
              <a:gd name="T33" fmla="*/ 7560 h 69"/>
              <a:gd name="T34" fmla="*/ 61508 w 59"/>
              <a:gd name="T35" fmla="*/ 7560 h 6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9" h="69">
                <a:moveTo>
                  <a:pt x="40" y="5"/>
                </a:moveTo>
                <a:lnTo>
                  <a:pt x="35" y="60"/>
                </a:lnTo>
                <a:lnTo>
                  <a:pt x="0" y="60"/>
                </a:lnTo>
                <a:lnTo>
                  <a:pt x="0" y="69"/>
                </a:lnTo>
                <a:lnTo>
                  <a:pt x="31" y="69"/>
                </a:lnTo>
                <a:lnTo>
                  <a:pt x="32" y="66"/>
                </a:lnTo>
                <a:lnTo>
                  <a:pt x="36" y="62"/>
                </a:lnTo>
                <a:lnTo>
                  <a:pt x="40" y="61"/>
                </a:lnTo>
                <a:lnTo>
                  <a:pt x="45" y="60"/>
                </a:lnTo>
                <a:lnTo>
                  <a:pt x="49" y="10"/>
                </a:lnTo>
                <a:lnTo>
                  <a:pt x="59" y="10"/>
                </a:lnTo>
                <a:lnTo>
                  <a:pt x="59" y="0"/>
                </a:lnTo>
                <a:lnTo>
                  <a:pt x="45" y="0"/>
                </a:lnTo>
                <a:lnTo>
                  <a:pt x="41" y="2"/>
                </a:lnTo>
                <a:lnTo>
                  <a:pt x="40" y="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82" name="Freeform 467">
            <a:extLst>
              <a:ext uri="{FF2B5EF4-FFF2-40B4-BE49-F238E27FC236}">
                <a16:creationId xmlns:a16="http://schemas.microsoft.com/office/drawing/2014/main" id="{D0F92076-956B-4711-AE9E-4008EF8E1C74}"/>
              </a:ext>
            </a:extLst>
          </p:cNvPr>
          <p:cNvSpPr>
            <a:spLocks noEditPoints="1"/>
          </p:cNvSpPr>
          <p:nvPr/>
        </p:nvSpPr>
        <p:spPr bwMode="auto">
          <a:xfrm>
            <a:off x="10041467" y="3613151"/>
            <a:ext cx="201084" cy="192616"/>
          </a:xfrm>
          <a:custGeom>
            <a:avLst/>
            <a:gdLst>
              <a:gd name="T0" fmla="*/ 142136 w 99"/>
              <a:gd name="T1" fmla="*/ 57767 h 98"/>
              <a:gd name="T2" fmla="*/ 134575 w 99"/>
              <a:gd name="T3" fmla="*/ 57767 h 98"/>
              <a:gd name="T4" fmla="*/ 134575 w 99"/>
              <a:gd name="T5" fmla="*/ 42955 h 98"/>
              <a:gd name="T6" fmla="*/ 134575 w 99"/>
              <a:gd name="T7" fmla="*/ 42955 h 98"/>
              <a:gd name="T8" fmla="*/ 131551 w 99"/>
              <a:gd name="T9" fmla="*/ 38511 h 98"/>
              <a:gd name="T10" fmla="*/ 130039 w 99"/>
              <a:gd name="T11" fmla="*/ 32586 h 98"/>
              <a:gd name="T12" fmla="*/ 125503 w 99"/>
              <a:gd name="T13" fmla="*/ 31105 h 98"/>
              <a:gd name="T14" fmla="*/ 119454 w 99"/>
              <a:gd name="T15" fmla="*/ 28143 h 98"/>
              <a:gd name="T16" fmla="*/ 114918 w 99"/>
              <a:gd name="T17" fmla="*/ 28143 h 98"/>
              <a:gd name="T18" fmla="*/ 104334 w 99"/>
              <a:gd name="T19" fmla="*/ 2962 h 98"/>
              <a:gd name="T20" fmla="*/ 104334 w 99"/>
              <a:gd name="T21" fmla="*/ 2962 h 98"/>
              <a:gd name="T22" fmla="*/ 98285 w 99"/>
              <a:gd name="T23" fmla="*/ 0 h 98"/>
              <a:gd name="T24" fmla="*/ 95261 w 99"/>
              <a:gd name="T25" fmla="*/ 0 h 98"/>
              <a:gd name="T26" fmla="*/ 19657 w 99"/>
              <a:gd name="T27" fmla="*/ 28143 h 98"/>
              <a:gd name="T28" fmla="*/ 15121 w 99"/>
              <a:gd name="T29" fmla="*/ 28143 h 98"/>
              <a:gd name="T30" fmla="*/ 15121 w 99"/>
              <a:gd name="T31" fmla="*/ 28143 h 98"/>
              <a:gd name="T32" fmla="*/ 9072 w 99"/>
              <a:gd name="T33" fmla="*/ 31105 h 98"/>
              <a:gd name="T34" fmla="*/ 3024 w 99"/>
              <a:gd name="T35" fmla="*/ 32586 h 98"/>
              <a:gd name="T36" fmla="*/ 1512 w 99"/>
              <a:gd name="T37" fmla="*/ 38511 h 98"/>
              <a:gd name="T38" fmla="*/ 0 w 99"/>
              <a:gd name="T39" fmla="*/ 42955 h 98"/>
              <a:gd name="T40" fmla="*/ 0 w 99"/>
              <a:gd name="T41" fmla="*/ 130346 h 98"/>
              <a:gd name="T42" fmla="*/ 0 w 99"/>
              <a:gd name="T43" fmla="*/ 130346 h 98"/>
              <a:gd name="T44" fmla="*/ 1512 w 99"/>
              <a:gd name="T45" fmla="*/ 136271 h 98"/>
              <a:gd name="T46" fmla="*/ 3024 w 99"/>
              <a:gd name="T47" fmla="*/ 142196 h 98"/>
              <a:gd name="T48" fmla="*/ 9072 w 99"/>
              <a:gd name="T49" fmla="*/ 143677 h 98"/>
              <a:gd name="T50" fmla="*/ 15121 w 99"/>
              <a:gd name="T51" fmla="*/ 145158 h 98"/>
              <a:gd name="T52" fmla="*/ 119454 w 99"/>
              <a:gd name="T53" fmla="*/ 145158 h 98"/>
              <a:gd name="T54" fmla="*/ 119454 w 99"/>
              <a:gd name="T55" fmla="*/ 145158 h 98"/>
              <a:gd name="T56" fmla="*/ 125503 w 99"/>
              <a:gd name="T57" fmla="*/ 143677 h 98"/>
              <a:gd name="T58" fmla="*/ 130039 w 99"/>
              <a:gd name="T59" fmla="*/ 142196 h 98"/>
              <a:gd name="T60" fmla="*/ 131551 w 99"/>
              <a:gd name="T61" fmla="*/ 136271 h 98"/>
              <a:gd name="T62" fmla="*/ 134575 w 99"/>
              <a:gd name="T63" fmla="*/ 130346 h 98"/>
              <a:gd name="T64" fmla="*/ 134575 w 99"/>
              <a:gd name="T65" fmla="*/ 117015 h 98"/>
              <a:gd name="T66" fmla="*/ 142136 w 99"/>
              <a:gd name="T67" fmla="*/ 117015 h 98"/>
              <a:gd name="T68" fmla="*/ 142136 w 99"/>
              <a:gd name="T69" fmla="*/ 117015 h 98"/>
              <a:gd name="T70" fmla="*/ 145160 w 99"/>
              <a:gd name="T71" fmla="*/ 117015 h 98"/>
              <a:gd name="T72" fmla="*/ 146672 w 99"/>
              <a:gd name="T73" fmla="*/ 114053 h 98"/>
              <a:gd name="T74" fmla="*/ 149696 w 99"/>
              <a:gd name="T75" fmla="*/ 112572 h 98"/>
              <a:gd name="T76" fmla="*/ 149696 w 99"/>
              <a:gd name="T77" fmla="*/ 109609 h 98"/>
              <a:gd name="T78" fmla="*/ 149696 w 99"/>
              <a:gd name="T79" fmla="*/ 65173 h 98"/>
              <a:gd name="T80" fmla="*/ 149696 w 99"/>
              <a:gd name="T81" fmla="*/ 65173 h 98"/>
              <a:gd name="T82" fmla="*/ 149696 w 99"/>
              <a:gd name="T83" fmla="*/ 62211 h 98"/>
              <a:gd name="T84" fmla="*/ 146672 w 99"/>
              <a:gd name="T85" fmla="*/ 59248 h 98"/>
              <a:gd name="T86" fmla="*/ 145160 w 99"/>
              <a:gd name="T87" fmla="*/ 57767 h 98"/>
              <a:gd name="T88" fmla="*/ 142136 w 99"/>
              <a:gd name="T89" fmla="*/ 57767 h 98"/>
              <a:gd name="T90" fmla="*/ 142136 w 99"/>
              <a:gd name="T91" fmla="*/ 57767 h 98"/>
              <a:gd name="T92" fmla="*/ 93749 w 99"/>
              <a:gd name="T93" fmla="*/ 16293 h 98"/>
              <a:gd name="T94" fmla="*/ 99797 w 99"/>
              <a:gd name="T95" fmla="*/ 28143 h 98"/>
              <a:gd name="T96" fmla="*/ 61995 w 99"/>
              <a:gd name="T97" fmla="*/ 28143 h 98"/>
              <a:gd name="T98" fmla="*/ 93749 w 99"/>
              <a:gd name="T99" fmla="*/ 16293 h 98"/>
              <a:gd name="T100" fmla="*/ 134575 w 99"/>
              <a:gd name="T101" fmla="*/ 102203 h 98"/>
              <a:gd name="T102" fmla="*/ 86189 w 99"/>
              <a:gd name="T103" fmla="*/ 102203 h 98"/>
              <a:gd name="T104" fmla="*/ 71068 w 99"/>
              <a:gd name="T105" fmla="*/ 87391 h 98"/>
              <a:gd name="T106" fmla="*/ 86189 w 99"/>
              <a:gd name="T107" fmla="*/ 72579 h 98"/>
              <a:gd name="T108" fmla="*/ 134575 w 99"/>
              <a:gd name="T109" fmla="*/ 72579 h 98"/>
              <a:gd name="T110" fmla="*/ 134575 w 99"/>
              <a:gd name="T111" fmla="*/ 102203 h 9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9" h="98">
                <a:moveTo>
                  <a:pt x="94" y="39"/>
                </a:moveTo>
                <a:lnTo>
                  <a:pt x="89" y="39"/>
                </a:lnTo>
                <a:lnTo>
                  <a:pt x="89" y="29"/>
                </a:lnTo>
                <a:lnTo>
                  <a:pt x="87" y="26"/>
                </a:lnTo>
                <a:lnTo>
                  <a:pt x="86" y="22"/>
                </a:lnTo>
                <a:lnTo>
                  <a:pt x="83" y="21"/>
                </a:lnTo>
                <a:lnTo>
                  <a:pt x="79" y="19"/>
                </a:lnTo>
                <a:lnTo>
                  <a:pt x="76" y="19"/>
                </a:lnTo>
                <a:lnTo>
                  <a:pt x="69" y="2"/>
                </a:lnTo>
                <a:lnTo>
                  <a:pt x="65" y="0"/>
                </a:lnTo>
                <a:lnTo>
                  <a:pt x="63" y="0"/>
                </a:lnTo>
                <a:lnTo>
                  <a:pt x="13" y="19"/>
                </a:lnTo>
                <a:lnTo>
                  <a:pt x="10" y="19"/>
                </a:lnTo>
                <a:lnTo>
                  <a:pt x="6" y="21"/>
                </a:lnTo>
                <a:lnTo>
                  <a:pt x="2" y="22"/>
                </a:lnTo>
                <a:lnTo>
                  <a:pt x="1" y="26"/>
                </a:lnTo>
                <a:lnTo>
                  <a:pt x="0" y="29"/>
                </a:lnTo>
                <a:lnTo>
                  <a:pt x="0" y="88"/>
                </a:lnTo>
                <a:lnTo>
                  <a:pt x="1" y="92"/>
                </a:lnTo>
                <a:lnTo>
                  <a:pt x="2" y="96"/>
                </a:lnTo>
                <a:lnTo>
                  <a:pt x="6" y="97"/>
                </a:lnTo>
                <a:lnTo>
                  <a:pt x="10" y="98"/>
                </a:lnTo>
                <a:lnTo>
                  <a:pt x="79" y="98"/>
                </a:lnTo>
                <a:lnTo>
                  <a:pt x="83" y="97"/>
                </a:lnTo>
                <a:lnTo>
                  <a:pt x="86" y="96"/>
                </a:lnTo>
                <a:lnTo>
                  <a:pt x="87" y="92"/>
                </a:lnTo>
                <a:lnTo>
                  <a:pt x="89" y="88"/>
                </a:lnTo>
                <a:lnTo>
                  <a:pt x="89" y="79"/>
                </a:lnTo>
                <a:lnTo>
                  <a:pt x="94" y="79"/>
                </a:lnTo>
                <a:lnTo>
                  <a:pt x="96" y="79"/>
                </a:lnTo>
                <a:lnTo>
                  <a:pt x="97" y="77"/>
                </a:lnTo>
                <a:lnTo>
                  <a:pt x="99" y="76"/>
                </a:lnTo>
                <a:lnTo>
                  <a:pt x="99" y="74"/>
                </a:lnTo>
                <a:lnTo>
                  <a:pt x="99" y="44"/>
                </a:lnTo>
                <a:lnTo>
                  <a:pt x="99" y="42"/>
                </a:lnTo>
                <a:lnTo>
                  <a:pt x="97" y="40"/>
                </a:lnTo>
                <a:lnTo>
                  <a:pt x="96" y="39"/>
                </a:lnTo>
                <a:lnTo>
                  <a:pt x="94" y="39"/>
                </a:lnTo>
                <a:close/>
                <a:moveTo>
                  <a:pt x="62" y="11"/>
                </a:moveTo>
                <a:lnTo>
                  <a:pt x="66" y="19"/>
                </a:lnTo>
                <a:lnTo>
                  <a:pt x="41" y="19"/>
                </a:lnTo>
                <a:lnTo>
                  <a:pt x="62" y="11"/>
                </a:lnTo>
                <a:close/>
                <a:moveTo>
                  <a:pt x="89" y="69"/>
                </a:moveTo>
                <a:lnTo>
                  <a:pt x="57" y="69"/>
                </a:lnTo>
                <a:lnTo>
                  <a:pt x="47" y="59"/>
                </a:lnTo>
                <a:lnTo>
                  <a:pt x="57" y="49"/>
                </a:lnTo>
                <a:lnTo>
                  <a:pt x="89" y="49"/>
                </a:lnTo>
                <a:lnTo>
                  <a:pt x="89" y="6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83" name="Freeform 468">
            <a:extLst>
              <a:ext uri="{FF2B5EF4-FFF2-40B4-BE49-F238E27FC236}">
                <a16:creationId xmlns:a16="http://schemas.microsoft.com/office/drawing/2014/main" id="{E43C54C3-1A44-45BD-95B2-803C1C52E7F8}"/>
              </a:ext>
            </a:extLst>
          </p:cNvPr>
          <p:cNvSpPr>
            <a:spLocks/>
          </p:cNvSpPr>
          <p:nvPr/>
        </p:nvSpPr>
        <p:spPr bwMode="auto">
          <a:xfrm>
            <a:off x="10164234" y="3721100"/>
            <a:ext cx="16933" cy="19051"/>
          </a:xfrm>
          <a:custGeom>
            <a:avLst/>
            <a:gdLst>
              <a:gd name="T0" fmla="*/ 6805 w 10"/>
              <a:gd name="T1" fmla="*/ 13610 h 10"/>
              <a:gd name="T2" fmla="*/ 6805 w 10"/>
              <a:gd name="T3" fmla="*/ 13610 h 10"/>
              <a:gd name="T4" fmla="*/ 9527 w 10"/>
              <a:gd name="T5" fmla="*/ 13610 h 10"/>
              <a:gd name="T6" fmla="*/ 12249 w 10"/>
              <a:gd name="T7" fmla="*/ 12249 h 10"/>
              <a:gd name="T8" fmla="*/ 13610 w 10"/>
              <a:gd name="T9" fmla="*/ 9527 h 10"/>
              <a:gd name="T10" fmla="*/ 13610 w 10"/>
              <a:gd name="T11" fmla="*/ 6805 h 10"/>
              <a:gd name="T12" fmla="*/ 13610 w 10"/>
              <a:gd name="T13" fmla="*/ 6805 h 10"/>
              <a:gd name="T14" fmla="*/ 13610 w 10"/>
              <a:gd name="T15" fmla="*/ 2722 h 10"/>
              <a:gd name="T16" fmla="*/ 12249 w 10"/>
              <a:gd name="T17" fmla="*/ 1361 h 10"/>
              <a:gd name="T18" fmla="*/ 9527 w 10"/>
              <a:gd name="T19" fmla="*/ 0 h 10"/>
              <a:gd name="T20" fmla="*/ 6805 w 10"/>
              <a:gd name="T21" fmla="*/ 0 h 10"/>
              <a:gd name="T22" fmla="*/ 6805 w 10"/>
              <a:gd name="T23" fmla="*/ 0 h 10"/>
              <a:gd name="T24" fmla="*/ 4083 w 10"/>
              <a:gd name="T25" fmla="*/ 0 h 10"/>
              <a:gd name="T26" fmla="*/ 1361 w 10"/>
              <a:gd name="T27" fmla="*/ 1361 h 10"/>
              <a:gd name="T28" fmla="*/ 0 w 10"/>
              <a:gd name="T29" fmla="*/ 2722 h 10"/>
              <a:gd name="T30" fmla="*/ 0 w 10"/>
              <a:gd name="T31" fmla="*/ 6805 h 10"/>
              <a:gd name="T32" fmla="*/ 0 w 10"/>
              <a:gd name="T33" fmla="*/ 6805 h 10"/>
              <a:gd name="T34" fmla="*/ 0 w 10"/>
              <a:gd name="T35" fmla="*/ 9527 h 10"/>
              <a:gd name="T36" fmla="*/ 1361 w 10"/>
              <a:gd name="T37" fmla="*/ 12249 h 10"/>
              <a:gd name="T38" fmla="*/ 4083 w 10"/>
              <a:gd name="T39" fmla="*/ 13610 h 10"/>
              <a:gd name="T40" fmla="*/ 6805 w 10"/>
              <a:gd name="T41" fmla="*/ 13610 h 10"/>
              <a:gd name="T42" fmla="*/ 6805 w 10"/>
              <a:gd name="T43" fmla="*/ 1361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10"/>
                </a:moveTo>
                <a:lnTo>
                  <a:pt x="5" y="10"/>
                </a:lnTo>
                <a:lnTo>
                  <a:pt x="7" y="10"/>
                </a:lnTo>
                <a:lnTo>
                  <a:pt x="9" y="9"/>
                </a:lnTo>
                <a:lnTo>
                  <a:pt x="10" y="7"/>
                </a:lnTo>
                <a:lnTo>
                  <a:pt x="10" y="5"/>
                </a:lnTo>
                <a:lnTo>
                  <a:pt x="10" y="2"/>
                </a:lnTo>
                <a:lnTo>
                  <a:pt x="9" y="1"/>
                </a:lnTo>
                <a:lnTo>
                  <a:pt x="7" y="0"/>
                </a:lnTo>
                <a:lnTo>
                  <a:pt x="5" y="0"/>
                </a:lnTo>
                <a:lnTo>
                  <a:pt x="3" y="0"/>
                </a:lnTo>
                <a:lnTo>
                  <a:pt x="1" y="1"/>
                </a:lnTo>
                <a:lnTo>
                  <a:pt x="0" y="2"/>
                </a:lnTo>
                <a:lnTo>
                  <a:pt x="0" y="5"/>
                </a:lnTo>
                <a:lnTo>
                  <a:pt x="0" y="7"/>
                </a:lnTo>
                <a:lnTo>
                  <a:pt x="1" y="9"/>
                </a:lnTo>
                <a:lnTo>
                  <a:pt x="3" y="10"/>
                </a:lnTo>
                <a:lnTo>
                  <a:pt x="5"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84" name="Freeform 469">
            <a:extLst>
              <a:ext uri="{FF2B5EF4-FFF2-40B4-BE49-F238E27FC236}">
                <a16:creationId xmlns:a16="http://schemas.microsoft.com/office/drawing/2014/main" id="{3CBCDB5D-7C3A-492B-B0F2-C121E8583A09}"/>
              </a:ext>
            </a:extLst>
          </p:cNvPr>
          <p:cNvSpPr>
            <a:spLocks/>
          </p:cNvSpPr>
          <p:nvPr/>
        </p:nvSpPr>
        <p:spPr bwMode="auto">
          <a:xfrm>
            <a:off x="10519834" y="3691467"/>
            <a:ext cx="198967" cy="107951"/>
          </a:xfrm>
          <a:custGeom>
            <a:avLst/>
            <a:gdLst>
              <a:gd name="T0" fmla="*/ 74848 w 98"/>
              <a:gd name="T1" fmla="*/ 0 h 54"/>
              <a:gd name="T2" fmla="*/ 74848 w 98"/>
              <a:gd name="T3" fmla="*/ 0 h 54"/>
              <a:gd name="T4" fmla="*/ 59573 w 98"/>
              <a:gd name="T5" fmla="*/ 1512 h 54"/>
              <a:gd name="T6" fmla="*/ 44298 w 98"/>
              <a:gd name="T7" fmla="*/ 6048 h 54"/>
              <a:gd name="T8" fmla="*/ 33605 w 98"/>
              <a:gd name="T9" fmla="*/ 13609 h 54"/>
              <a:gd name="T10" fmla="*/ 21385 w 98"/>
              <a:gd name="T11" fmla="*/ 22681 h 54"/>
              <a:gd name="T12" fmla="*/ 12220 w 98"/>
              <a:gd name="T13" fmla="*/ 33266 h 54"/>
              <a:gd name="T14" fmla="*/ 4583 w 98"/>
              <a:gd name="T15" fmla="*/ 45362 h 54"/>
              <a:gd name="T16" fmla="*/ 1528 w 98"/>
              <a:gd name="T17" fmla="*/ 60483 h 54"/>
              <a:gd name="T18" fmla="*/ 0 w 98"/>
              <a:gd name="T19" fmla="*/ 74092 h 54"/>
              <a:gd name="T20" fmla="*/ 0 w 98"/>
              <a:gd name="T21" fmla="*/ 74092 h 54"/>
              <a:gd name="T22" fmla="*/ 0 w 98"/>
              <a:gd name="T23" fmla="*/ 78628 h 54"/>
              <a:gd name="T24" fmla="*/ 1528 w 98"/>
              <a:gd name="T25" fmla="*/ 80140 h 54"/>
              <a:gd name="T26" fmla="*/ 3055 w 98"/>
              <a:gd name="T27" fmla="*/ 81652 h 54"/>
              <a:gd name="T28" fmla="*/ 7638 w 98"/>
              <a:gd name="T29" fmla="*/ 81652 h 54"/>
              <a:gd name="T30" fmla="*/ 142058 w 98"/>
              <a:gd name="T31" fmla="*/ 81652 h 54"/>
              <a:gd name="T32" fmla="*/ 142058 w 98"/>
              <a:gd name="T33" fmla="*/ 81652 h 54"/>
              <a:gd name="T34" fmla="*/ 146641 w 98"/>
              <a:gd name="T35" fmla="*/ 81652 h 54"/>
              <a:gd name="T36" fmla="*/ 148168 w 98"/>
              <a:gd name="T37" fmla="*/ 80140 h 54"/>
              <a:gd name="T38" fmla="*/ 149696 w 98"/>
              <a:gd name="T39" fmla="*/ 78628 h 54"/>
              <a:gd name="T40" fmla="*/ 149696 w 98"/>
              <a:gd name="T41" fmla="*/ 74092 h 54"/>
              <a:gd name="T42" fmla="*/ 149696 w 98"/>
              <a:gd name="T43" fmla="*/ 74092 h 54"/>
              <a:gd name="T44" fmla="*/ 148168 w 98"/>
              <a:gd name="T45" fmla="*/ 60483 h 54"/>
              <a:gd name="T46" fmla="*/ 145113 w 98"/>
              <a:gd name="T47" fmla="*/ 45362 h 54"/>
              <a:gd name="T48" fmla="*/ 137476 w 98"/>
              <a:gd name="T49" fmla="*/ 33266 h 54"/>
              <a:gd name="T50" fmla="*/ 128311 w 98"/>
              <a:gd name="T51" fmla="*/ 22681 h 54"/>
              <a:gd name="T52" fmla="*/ 116091 w 98"/>
              <a:gd name="T53" fmla="*/ 13609 h 54"/>
              <a:gd name="T54" fmla="*/ 105398 w 98"/>
              <a:gd name="T55" fmla="*/ 6048 h 54"/>
              <a:gd name="T56" fmla="*/ 90123 w 98"/>
              <a:gd name="T57" fmla="*/ 1512 h 54"/>
              <a:gd name="T58" fmla="*/ 74848 w 98"/>
              <a:gd name="T59" fmla="*/ 0 h 54"/>
              <a:gd name="T60" fmla="*/ 74848 w 98"/>
              <a:gd name="T61" fmla="*/ 0 h 5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98" h="54">
                <a:moveTo>
                  <a:pt x="49" y="0"/>
                </a:moveTo>
                <a:lnTo>
                  <a:pt x="49" y="0"/>
                </a:lnTo>
                <a:lnTo>
                  <a:pt x="39" y="1"/>
                </a:lnTo>
                <a:lnTo>
                  <a:pt x="29" y="4"/>
                </a:lnTo>
                <a:lnTo>
                  <a:pt x="22" y="9"/>
                </a:lnTo>
                <a:lnTo>
                  <a:pt x="14" y="15"/>
                </a:lnTo>
                <a:lnTo>
                  <a:pt x="8" y="22"/>
                </a:lnTo>
                <a:lnTo>
                  <a:pt x="3" y="30"/>
                </a:lnTo>
                <a:lnTo>
                  <a:pt x="1" y="40"/>
                </a:lnTo>
                <a:lnTo>
                  <a:pt x="0" y="49"/>
                </a:lnTo>
                <a:lnTo>
                  <a:pt x="0" y="52"/>
                </a:lnTo>
                <a:lnTo>
                  <a:pt x="1" y="53"/>
                </a:lnTo>
                <a:lnTo>
                  <a:pt x="2" y="54"/>
                </a:lnTo>
                <a:lnTo>
                  <a:pt x="5" y="54"/>
                </a:lnTo>
                <a:lnTo>
                  <a:pt x="93" y="54"/>
                </a:lnTo>
                <a:lnTo>
                  <a:pt x="96" y="54"/>
                </a:lnTo>
                <a:lnTo>
                  <a:pt x="97" y="53"/>
                </a:lnTo>
                <a:lnTo>
                  <a:pt x="98" y="52"/>
                </a:lnTo>
                <a:lnTo>
                  <a:pt x="98" y="49"/>
                </a:lnTo>
                <a:lnTo>
                  <a:pt x="97" y="40"/>
                </a:lnTo>
                <a:lnTo>
                  <a:pt x="95" y="30"/>
                </a:lnTo>
                <a:lnTo>
                  <a:pt x="90" y="22"/>
                </a:lnTo>
                <a:lnTo>
                  <a:pt x="84" y="15"/>
                </a:lnTo>
                <a:lnTo>
                  <a:pt x="76" y="9"/>
                </a:lnTo>
                <a:lnTo>
                  <a:pt x="69" y="4"/>
                </a:lnTo>
                <a:lnTo>
                  <a:pt x="59" y="1"/>
                </a:lnTo>
                <a:lnTo>
                  <a:pt x="49"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85" name="Freeform 470">
            <a:extLst>
              <a:ext uri="{FF2B5EF4-FFF2-40B4-BE49-F238E27FC236}">
                <a16:creationId xmlns:a16="http://schemas.microsoft.com/office/drawing/2014/main" id="{4AD87DA2-DC50-4846-B6E7-2BC73B7841B4}"/>
              </a:ext>
            </a:extLst>
          </p:cNvPr>
          <p:cNvSpPr>
            <a:spLocks/>
          </p:cNvSpPr>
          <p:nvPr/>
        </p:nvSpPr>
        <p:spPr bwMode="auto">
          <a:xfrm>
            <a:off x="10519834" y="3630084"/>
            <a:ext cx="194733" cy="84667"/>
          </a:xfrm>
          <a:custGeom>
            <a:avLst/>
            <a:gdLst>
              <a:gd name="T0" fmla="*/ 72579 w 96"/>
              <a:gd name="T1" fmla="*/ 35445 h 43"/>
              <a:gd name="T2" fmla="*/ 72579 w 96"/>
              <a:gd name="T3" fmla="*/ 35445 h 43"/>
              <a:gd name="T4" fmla="*/ 89212 w 96"/>
              <a:gd name="T5" fmla="*/ 36922 h 43"/>
              <a:gd name="T6" fmla="*/ 105844 w 96"/>
              <a:gd name="T7" fmla="*/ 42830 h 43"/>
              <a:gd name="T8" fmla="*/ 120965 w 96"/>
              <a:gd name="T9" fmla="*/ 50214 h 43"/>
              <a:gd name="T10" fmla="*/ 134574 w 96"/>
              <a:gd name="T11" fmla="*/ 63506 h 43"/>
              <a:gd name="T12" fmla="*/ 145158 w 96"/>
              <a:gd name="T13" fmla="*/ 51691 h 43"/>
              <a:gd name="T14" fmla="*/ 145158 w 96"/>
              <a:gd name="T15" fmla="*/ 51691 h 43"/>
              <a:gd name="T16" fmla="*/ 134574 w 96"/>
              <a:gd name="T17" fmla="*/ 42830 h 43"/>
              <a:gd name="T18" fmla="*/ 122477 w 96"/>
              <a:gd name="T19" fmla="*/ 35445 h 43"/>
              <a:gd name="T20" fmla="*/ 110381 w 96"/>
              <a:gd name="T21" fmla="*/ 28061 h 43"/>
              <a:gd name="T22" fmla="*/ 96772 w 96"/>
              <a:gd name="T23" fmla="*/ 25107 h 43"/>
              <a:gd name="T24" fmla="*/ 96772 w 96"/>
              <a:gd name="T25" fmla="*/ 25107 h 43"/>
              <a:gd name="T26" fmla="*/ 101308 w 96"/>
              <a:gd name="T27" fmla="*/ 19199 h 43"/>
              <a:gd name="T28" fmla="*/ 102820 w 96"/>
              <a:gd name="T29" fmla="*/ 13292 h 43"/>
              <a:gd name="T30" fmla="*/ 102820 w 96"/>
              <a:gd name="T31" fmla="*/ 13292 h 43"/>
              <a:gd name="T32" fmla="*/ 101308 w 96"/>
              <a:gd name="T33" fmla="*/ 8861 h 43"/>
              <a:gd name="T34" fmla="*/ 98284 w 96"/>
              <a:gd name="T35" fmla="*/ 2954 h 43"/>
              <a:gd name="T36" fmla="*/ 93748 w 96"/>
              <a:gd name="T37" fmla="*/ 1477 h 43"/>
              <a:gd name="T38" fmla="*/ 87700 w 96"/>
              <a:gd name="T39" fmla="*/ 0 h 43"/>
              <a:gd name="T40" fmla="*/ 87700 w 96"/>
              <a:gd name="T41" fmla="*/ 0 h 43"/>
              <a:gd name="T42" fmla="*/ 81651 w 96"/>
              <a:gd name="T43" fmla="*/ 1477 h 43"/>
              <a:gd name="T44" fmla="*/ 75603 w 96"/>
              <a:gd name="T45" fmla="*/ 2954 h 43"/>
              <a:gd name="T46" fmla="*/ 74091 w 96"/>
              <a:gd name="T47" fmla="*/ 8861 h 43"/>
              <a:gd name="T48" fmla="*/ 72579 w 96"/>
              <a:gd name="T49" fmla="*/ 13292 h 43"/>
              <a:gd name="T50" fmla="*/ 72579 w 96"/>
              <a:gd name="T51" fmla="*/ 13292 h 43"/>
              <a:gd name="T52" fmla="*/ 72579 w 96"/>
              <a:gd name="T53" fmla="*/ 17723 h 43"/>
              <a:gd name="T54" fmla="*/ 74091 w 96"/>
              <a:gd name="T55" fmla="*/ 20676 h 43"/>
              <a:gd name="T56" fmla="*/ 74091 w 96"/>
              <a:gd name="T57" fmla="*/ 20676 h 43"/>
              <a:gd name="T58" fmla="*/ 72579 w 96"/>
              <a:gd name="T59" fmla="*/ 20676 h 43"/>
              <a:gd name="T60" fmla="*/ 72579 w 96"/>
              <a:gd name="T61" fmla="*/ 20676 h 43"/>
              <a:gd name="T62" fmla="*/ 71067 w 96"/>
              <a:gd name="T63" fmla="*/ 20676 h 43"/>
              <a:gd name="T64" fmla="*/ 71067 w 96"/>
              <a:gd name="T65" fmla="*/ 20676 h 43"/>
              <a:gd name="T66" fmla="*/ 72579 w 96"/>
              <a:gd name="T67" fmla="*/ 17723 h 43"/>
              <a:gd name="T68" fmla="*/ 72579 w 96"/>
              <a:gd name="T69" fmla="*/ 13292 h 43"/>
              <a:gd name="T70" fmla="*/ 72579 w 96"/>
              <a:gd name="T71" fmla="*/ 13292 h 43"/>
              <a:gd name="T72" fmla="*/ 71067 w 96"/>
              <a:gd name="T73" fmla="*/ 8861 h 43"/>
              <a:gd name="T74" fmla="*/ 69555 w 96"/>
              <a:gd name="T75" fmla="*/ 2954 h 43"/>
              <a:gd name="T76" fmla="*/ 63507 w 96"/>
              <a:gd name="T77" fmla="*/ 1477 h 43"/>
              <a:gd name="T78" fmla="*/ 57458 w 96"/>
              <a:gd name="T79" fmla="*/ 0 h 43"/>
              <a:gd name="T80" fmla="*/ 57458 w 96"/>
              <a:gd name="T81" fmla="*/ 0 h 43"/>
              <a:gd name="T82" fmla="*/ 51410 w 96"/>
              <a:gd name="T83" fmla="*/ 1477 h 43"/>
              <a:gd name="T84" fmla="*/ 46874 w 96"/>
              <a:gd name="T85" fmla="*/ 2954 h 43"/>
              <a:gd name="T86" fmla="*/ 45362 w 96"/>
              <a:gd name="T87" fmla="*/ 8861 h 43"/>
              <a:gd name="T88" fmla="*/ 42338 w 96"/>
              <a:gd name="T89" fmla="*/ 13292 h 43"/>
              <a:gd name="T90" fmla="*/ 42338 w 96"/>
              <a:gd name="T91" fmla="*/ 13292 h 43"/>
              <a:gd name="T92" fmla="*/ 45362 w 96"/>
              <a:gd name="T93" fmla="*/ 19199 h 43"/>
              <a:gd name="T94" fmla="*/ 48386 w 96"/>
              <a:gd name="T95" fmla="*/ 25107 h 43"/>
              <a:gd name="T96" fmla="*/ 48386 w 96"/>
              <a:gd name="T97" fmla="*/ 25107 h 43"/>
              <a:gd name="T98" fmla="*/ 34777 w 96"/>
              <a:gd name="T99" fmla="*/ 28061 h 43"/>
              <a:gd name="T100" fmla="*/ 22681 w 96"/>
              <a:gd name="T101" fmla="*/ 35445 h 43"/>
              <a:gd name="T102" fmla="*/ 10584 w 96"/>
              <a:gd name="T103" fmla="*/ 42830 h 43"/>
              <a:gd name="T104" fmla="*/ 0 w 96"/>
              <a:gd name="T105" fmla="*/ 51691 h 43"/>
              <a:gd name="T106" fmla="*/ 10584 w 96"/>
              <a:gd name="T107" fmla="*/ 63506 h 43"/>
              <a:gd name="T108" fmla="*/ 10584 w 96"/>
              <a:gd name="T109" fmla="*/ 63506 h 43"/>
              <a:gd name="T110" fmla="*/ 24193 w 96"/>
              <a:gd name="T111" fmla="*/ 50214 h 43"/>
              <a:gd name="T112" fmla="*/ 39314 w 96"/>
              <a:gd name="T113" fmla="*/ 42830 h 43"/>
              <a:gd name="T114" fmla="*/ 55946 w 96"/>
              <a:gd name="T115" fmla="*/ 36922 h 43"/>
              <a:gd name="T116" fmla="*/ 72579 w 96"/>
              <a:gd name="T117" fmla="*/ 35445 h 43"/>
              <a:gd name="T118" fmla="*/ 72579 w 96"/>
              <a:gd name="T119" fmla="*/ 35445 h 4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6" h="43">
                <a:moveTo>
                  <a:pt x="48" y="24"/>
                </a:moveTo>
                <a:lnTo>
                  <a:pt x="48" y="24"/>
                </a:lnTo>
                <a:lnTo>
                  <a:pt x="59" y="25"/>
                </a:lnTo>
                <a:lnTo>
                  <a:pt x="70" y="29"/>
                </a:lnTo>
                <a:lnTo>
                  <a:pt x="80" y="34"/>
                </a:lnTo>
                <a:lnTo>
                  <a:pt x="89" y="43"/>
                </a:lnTo>
                <a:lnTo>
                  <a:pt x="96" y="35"/>
                </a:lnTo>
                <a:lnTo>
                  <a:pt x="89" y="29"/>
                </a:lnTo>
                <a:lnTo>
                  <a:pt x="81" y="24"/>
                </a:lnTo>
                <a:lnTo>
                  <a:pt x="73" y="19"/>
                </a:lnTo>
                <a:lnTo>
                  <a:pt x="64" y="17"/>
                </a:lnTo>
                <a:lnTo>
                  <a:pt x="67" y="13"/>
                </a:lnTo>
                <a:lnTo>
                  <a:pt x="68" y="9"/>
                </a:lnTo>
                <a:lnTo>
                  <a:pt x="67" y="6"/>
                </a:lnTo>
                <a:lnTo>
                  <a:pt x="65" y="2"/>
                </a:lnTo>
                <a:lnTo>
                  <a:pt x="62" y="1"/>
                </a:lnTo>
                <a:lnTo>
                  <a:pt x="58" y="0"/>
                </a:lnTo>
                <a:lnTo>
                  <a:pt x="54" y="1"/>
                </a:lnTo>
                <a:lnTo>
                  <a:pt x="50" y="2"/>
                </a:lnTo>
                <a:lnTo>
                  <a:pt x="49" y="6"/>
                </a:lnTo>
                <a:lnTo>
                  <a:pt x="48" y="9"/>
                </a:lnTo>
                <a:lnTo>
                  <a:pt x="48" y="12"/>
                </a:lnTo>
                <a:lnTo>
                  <a:pt x="49" y="14"/>
                </a:lnTo>
                <a:lnTo>
                  <a:pt x="48" y="14"/>
                </a:lnTo>
                <a:lnTo>
                  <a:pt x="47" y="14"/>
                </a:lnTo>
                <a:lnTo>
                  <a:pt x="48" y="12"/>
                </a:lnTo>
                <a:lnTo>
                  <a:pt x="48" y="9"/>
                </a:lnTo>
                <a:lnTo>
                  <a:pt x="47" y="6"/>
                </a:lnTo>
                <a:lnTo>
                  <a:pt x="46" y="2"/>
                </a:lnTo>
                <a:lnTo>
                  <a:pt x="42" y="1"/>
                </a:lnTo>
                <a:lnTo>
                  <a:pt x="38" y="0"/>
                </a:lnTo>
                <a:lnTo>
                  <a:pt x="34" y="1"/>
                </a:lnTo>
                <a:lnTo>
                  <a:pt x="31" y="2"/>
                </a:lnTo>
                <a:lnTo>
                  <a:pt x="30" y="6"/>
                </a:lnTo>
                <a:lnTo>
                  <a:pt x="28" y="9"/>
                </a:lnTo>
                <a:lnTo>
                  <a:pt x="30" y="13"/>
                </a:lnTo>
                <a:lnTo>
                  <a:pt x="32" y="17"/>
                </a:lnTo>
                <a:lnTo>
                  <a:pt x="23" y="19"/>
                </a:lnTo>
                <a:lnTo>
                  <a:pt x="15" y="24"/>
                </a:lnTo>
                <a:lnTo>
                  <a:pt x="7" y="29"/>
                </a:lnTo>
                <a:lnTo>
                  <a:pt x="0" y="35"/>
                </a:lnTo>
                <a:lnTo>
                  <a:pt x="7" y="43"/>
                </a:lnTo>
                <a:lnTo>
                  <a:pt x="16" y="34"/>
                </a:lnTo>
                <a:lnTo>
                  <a:pt x="26" y="29"/>
                </a:lnTo>
                <a:lnTo>
                  <a:pt x="37" y="25"/>
                </a:lnTo>
                <a:lnTo>
                  <a:pt x="48" y="2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86" name="Freeform 471">
            <a:extLst>
              <a:ext uri="{FF2B5EF4-FFF2-40B4-BE49-F238E27FC236}">
                <a16:creationId xmlns:a16="http://schemas.microsoft.com/office/drawing/2014/main" id="{4CD87BBB-4F73-4D8E-A822-66E4686905E6}"/>
              </a:ext>
            </a:extLst>
          </p:cNvPr>
          <p:cNvSpPr>
            <a:spLocks/>
          </p:cNvSpPr>
          <p:nvPr/>
        </p:nvSpPr>
        <p:spPr bwMode="auto">
          <a:xfrm>
            <a:off x="10998200" y="3613151"/>
            <a:ext cx="120651" cy="175683"/>
          </a:xfrm>
          <a:custGeom>
            <a:avLst/>
            <a:gdLst>
              <a:gd name="T0" fmla="*/ 15121 w 60"/>
              <a:gd name="T1" fmla="*/ 20928 h 88"/>
              <a:gd name="T2" fmla="*/ 27217 w 60"/>
              <a:gd name="T3" fmla="*/ 16444 h 88"/>
              <a:gd name="T4" fmla="*/ 45362 w 60"/>
              <a:gd name="T5" fmla="*/ 14949 h 88"/>
              <a:gd name="T6" fmla="*/ 54434 w 60"/>
              <a:gd name="T7" fmla="*/ 14949 h 88"/>
              <a:gd name="T8" fmla="*/ 69555 w 60"/>
              <a:gd name="T9" fmla="*/ 19434 h 88"/>
              <a:gd name="T10" fmla="*/ 90724 w 60"/>
              <a:gd name="T11" fmla="*/ 20928 h 88"/>
              <a:gd name="T12" fmla="*/ 87700 w 60"/>
              <a:gd name="T13" fmla="*/ 16444 h 88"/>
              <a:gd name="T14" fmla="*/ 78627 w 60"/>
              <a:gd name="T15" fmla="*/ 7474 h 88"/>
              <a:gd name="T16" fmla="*/ 58971 w 60"/>
              <a:gd name="T17" fmla="*/ 1495 h 88"/>
              <a:gd name="T18" fmla="*/ 45362 w 60"/>
              <a:gd name="T19" fmla="*/ 0 h 88"/>
              <a:gd name="T20" fmla="*/ 18145 w 60"/>
              <a:gd name="T21" fmla="*/ 4485 h 88"/>
              <a:gd name="T22" fmla="*/ 6048 w 60"/>
              <a:gd name="T23" fmla="*/ 10464 h 88"/>
              <a:gd name="T24" fmla="*/ 0 w 60"/>
              <a:gd name="T25" fmla="*/ 20928 h 88"/>
              <a:gd name="T26" fmla="*/ 0 w 60"/>
              <a:gd name="T27" fmla="*/ 110622 h 88"/>
              <a:gd name="T28" fmla="*/ 6048 w 60"/>
              <a:gd name="T29" fmla="*/ 121086 h 88"/>
              <a:gd name="T30" fmla="*/ 18145 w 60"/>
              <a:gd name="T31" fmla="*/ 127065 h 88"/>
              <a:gd name="T32" fmla="*/ 45362 w 60"/>
              <a:gd name="T33" fmla="*/ 131550 h 88"/>
              <a:gd name="T34" fmla="*/ 52922 w 60"/>
              <a:gd name="T35" fmla="*/ 131550 h 88"/>
              <a:gd name="T36" fmla="*/ 52922 w 60"/>
              <a:gd name="T37" fmla="*/ 118096 h 88"/>
              <a:gd name="T38" fmla="*/ 45362 w 60"/>
              <a:gd name="T39" fmla="*/ 118096 h 88"/>
              <a:gd name="T40" fmla="*/ 27217 w 60"/>
              <a:gd name="T41" fmla="*/ 113611 h 88"/>
              <a:gd name="T42" fmla="*/ 15121 w 60"/>
              <a:gd name="T43" fmla="*/ 110622 h 88"/>
              <a:gd name="T44" fmla="*/ 15121 w 60"/>
              <a:gd name="T45" fmla="*/ 104642 h 88"/>
              <a:gd name="T46" fmla="*/ 45362 w 60"/>
              <a:gd name="T47" fmla="*/ 110622 h 88"/>
              <a:gd name="T48" fmla="*/ 52922 w 60"/>
              <a:gd name="T49" fmla="*/ 110622 h 88"/>
              <a:gd name="T50" fmla="*/ 52922 w 60"/>
              <a:gd name="T51" fmla="*/ 95673 h 88"/>
              <a:gd name="T52" fmla="*/ 45362 w 60"/>
              <a:gd name="T53" fmla="*/ 95673 h 88"/>
              <a:gd name="T54" fmla="*/ 27217 w 60"/>
              <a:gd name="T55" fmla="*/ 91188 h 88"/>
              <a:gd name="T56" fmla="*/ 15121 w 60"/>
              <a:gd name="T57" fmla="*/ 88198 h 88"/>
              <a:gd name="T58" fmla="*/ 15121 w 60"/>
              <a:gd name="T59" fmla="*/ 82219 h 88"/>
              <a:gd name="T60" fmla="*/ 45362 w 60"/>
              <a:gd name="T61" fmla="*/ 88198 h 88"/>
              <a:gd name="T62" fmla="*/ 52922 w 60"/>
              <a:gd name="T63" fmla="*/ 88198 h 88"/>
              <a:gd name="T64" fmla="*/ 52922 w 60"/>
              <a:gd name="T65" fmla="*/ 73249 h 88"/>
              <a:gd name="T66" fmla="*/ 45362 w 60"/>
              <a:gd name="T67" fmla="*/ 73249 h 88"/>
              <a:gd name="T68" fmla="*/ 27217 w 60"/>
              <a:gd name="T69" fmla="*/ 68765 h 88"/>
              <a:gd name="T70" fmla="*/ 15121 w 60"/>
              <a:gd name="T71" fmla="*/ 65775 h 88"/>
              <a:gd name="T72" fmla="*/ 15121 w 60"/>
              <a:gd name="T73" fmla="*/ 59795 h 88"/>
              <a:gd name="T74" fmla="*/ 45362 w 60"/>
              <a:gd name="T75" fmla="*/ 65775 h 88"/>
              <a:gd name="T76" fmla="*/ 52922 w 60"/>
              <a:gd name="T77" fmla="*/ 65775 h 88"/>
              <a:gd name="T78" fmla="*/ 52922 w 60"/>
              <a:gd name="T79" fmla="*/ 50826 h 88"/>
              <a:gd name="T80" fmla="*/ 45362 w 60"/>
              <a:gd name="T81" fmla="*/ 50826 h 88"/>
              <a:gd name="T82" fmla="*/ 27217 w 60"/>
              <a:gd name="T83" fmla="*/ 47836 h 88"/>
              <a:gd name="T84" fmla="*/ 15121 w 60"/>
              <a:gd name="T85" fmla="*/ 43352 h 88"/>
              <a:gd name="T86" fmla="*/ 15121 w 60"/>
              <a:gd name="T87" fmla="*/ 38867 h 88"/>
              <a:gd name="T88" fmla="*/ 45362 w 60"/>
              <a:gd name="T89" fmla="*/ 43352 h 88"/>
              <a:gd name="T90" fmla="*/ 52922 w 60"/>
              <a:gd name="T91" fmla="*/ 43352 h 88"/>
              <a:gd name="T92" fmla="*/ 52922 w 60"/>
              <a:gd name="T93" fmla="*/ 28403 h 88"/>
              <a:gd name="T94" fmla="*/ 45362 w 60"/>
              <a:gd name="T95" fmla="*/ 28403 h 88"/>
              <a:gd name="T96" fmla="*/ 27217 w 60"/>
              <a:gd name="T97" fmla="*/ 26908 h 88"/>
              <a:gd name="T98" fmla="*/ 15121 w 60"/>
              <a:gd name="T99" fmla="*/ 20928 h 8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60" h="88">
                <a:moveTo>
                  <a:pt x="10" y="14"/>
                </a:moveTo>
                <a:lnTo>
                  <a:pt x="10" y="14"/>
                </a:lnTo>
                <a:lnTo>
                  <a:pt x="14" y="13"/>
                </a:lnTo>
                <a:lnTo>
                  <a:pt x="18" y="11"/>
                </a:lnTo>
                <a:lnTo>
                  <a:pt x="24" y="10"/>
                </a:lnTo>
                <a:lnTo>
                  <a:pt x="30" y="10"/>
                </a:lnTo>
                <a:lnTo>
                  <a:pt x="36" y="10"/>
                </a:lnTo>
                <a:lnTo>
                  <a:pt x="42" y="11"/>
                </a:lnTo>
                <a:lnTo>
                  <a:pt x="46" y="13"/>
                </a:lnTo>
                <a:lnTo>
                  <a:pt x="50" y="14"/>
                </a:lnTo>
                <a:lnTo>
                  <a:pt x="60" y="14"/>
                </a:lnTo>
                <a:lnTo>
                  <a:pt x="58" y="11"/>
                </a:lnTo>
                <a:lnTo>
                  <a:pt x="56" y="7"/>
                </a:lnTo>
                <a:lnTo>
                  <a:pt x="52" y="5"/>
                </a:lnTo>
                <a:lnTo>
                  <a:pt x="49" y="3"/>
                </a:lnTo>
                <a:lnTo>
                  <a:pt x="39" y="1"/>
                </a:lnTo>
                <a:lnTo>
                  <a:pt x="30" y="0"/>
                </a:lnTo>
                <a:lnTo>
                  <a:pt x="21" y="1"/>
                </a:lnTo>
                <a:lnTo>
                  <a:pt x="12" y="3"/>
                </a:lnTo>
                <a:lnTo>
                  <a:pt x="8" y="5"/>
                </a:lnTo>
                <a:lnTo>
                  <a:pt x="4" y="7"/>
                </a:lnTo>
                <a:lnTo>
                  <a:pt x="2" y="11"/>
                </a:lnTo>
                <a:lnTo>
                  <a:pt x="0" y="14"/>
                </a:lnTo>
                <a:lnTo>
                  <a:pt x="0" y="74"/>
                </a:lnTo>
                <a:lnTo>
                  <a:pt x="2" y="77"/>
                </a:lnTo>
                <a:lnTo>
                  <a:pt x="4" y="81"/>
                </a:lnTo>
                <a:lnTo>
                  <a:pt x="8" y="83"/>
                </a:lnTo>
                <a:lnTo>
                  <a:pt x="12" y="85"/>
                </a:lnTo>
                <a:lnTo>
                  <a:pt x="21" y="87"/>
                </a:lnTo>
                <a:lnTo>
                  <a:pt x="30" y="88"/>
                </a:lnTo>
                <a:lnTo>
                  <a:pt x="35" y="88"/>
                </a:lnTo>
                <a:lnTo>
                  <a:pt x="35" y="79"/>
                </a:lnTo>
                <a:lnTo>
                  <a:pt x="30" y="79"/>
                </a:lnTo>
                <a:lnTo>
                  <a:pt x="23" y="79"/>
                </a:lnTo>
                <a:lnTo>
                  <a:pt x="18" y="76"/>
                </a:lnTo>
                <a:lnTo>
                  <a:pt x="13" y="75"/>
                </a:lnTo>
                <a:lnTo>
                  <a:pt x="10" y="74"/>
                </a:lnTo>
                <a:lnTo>
                  <a:pt x="10" y="70"/>
                </a:lnTo>
                <a:lnTo>
                  <a:pt x="20" y="72"/>
                </a:lnTo>
                <a:lnTo>
                  <a:pt x="30" y="74"/>
                </a:lnTo>
                <a:lnTo>
                  <a:pt x="35" y="74"/>
                </a:lnTo>
                <a:lnTo>
                  <a:pt x="35" y="64"/>
                </a:lnTo>
                <a:lnTo>
                  <a:pt x="30" y="64"/>
                </a:lnTo>
                <a:lnTo>
                  <a:pt x="23" y="64"/>
                </a:lnTo>
                <a:lnTo>
                  <a:pt x="18" y="61"/>
                </a:lnTo>
                <a:lnTo>
                  <a:pt x="13" y="60"/>
                </a:lnTo>
                <a:lnTo>
                  <a:pt x="10" y="59"/>
                </a:lnTo>
                <a:lnTo>
                  <a:pt x="10" y="55"/>
                </a:lnTo>
                <a:lnTo>
                  <a:pt x="20" y="58"/>
                </a:lnTo>
                <a:lnTo>
                  <a:pt x="30" y="59"/>
                </a:lnTo>
                <a:lnTo>
                  <a:pt x="35" y="59"/>
                </a:lnTo>
                <a:lnTo>
                  <a:pt x="35" y="49"/>
                </a:lnTo>
                <a:lnTo>
                  <a:pt x="30" y="49"/>
                </a:lnTo>
                <a:lnTo>
                  <a:pt x="23" y="49"/>
                </a:lnTo>
                <a:lnTo>
                  <a:pt x="18" y="46"/>
                </a:lnTo>
                <a:lnTo>
                  <a:pt x="13" y="45"/>
                </a:lnTo>
                <a:lnTo>
                  <a:pt x="10" y="44"/>
                </a:lnTo>
                <a:lnTo>
                  <a:pt x="10" y="40"/>
                </a:lnTo>
                <a:lnTo>
                  <a:pt x="20" y="43"/>
                </a:lnTo>
                <a:lnTo>
                  <a:pt x="30" y="44"/>
                </a:lnTo>
                <a:lnTo>
                  <a:pt x="35" y="44"/>
                </a:lnTo>
                <a:lnTo>
                  <a:pt x="35" y="34"/>
                </a:lnTo>
                <a:lnTo>
                  <a:pt x="30" y="34"/>
                </a:lnTo>
                <a:lnTo>
                  <a:pt x="23" y="34"/>
                </a:lnTo>
                <a:lnTo>
                  <a:pt x="18" y="32"/>
                </a:lnTo>
                <a:lnTo>
                  <a:pt x="13" y="30"/>
                </a:lnTo>
                <a:lnTo>
                  <a:pt x="10" y="29"/>
                </a:lnTo>
                <a:lnTo>
                  <a:pt x="10" y="26"/>
                </a:lnTo>
                <a:lnTo>
                  <a:pt x="20" y="28"/>
                </a:lnTo>
                <a:lnTo>
                  <a:pt x="30" y="29"/>
                </a:lnTo>
                <a:lnTo>
                  <a:pt x="35" y="29"/>
                </a:lnTo>
                <a:lnTo>
                  <a:pt x="35" y="19"/>
                </a:lnTo>
                <a:lnTo>
                  <a:pt x="30" y="19"/>
                </a:lnTo>
                <a:lnTo>
                  <a:pt x="24" y="19"/>
                </a:lnTo>
                <a:lnTo>
                  <a:pt x="18" y="18"/>
                </a:lnTo>
                <a:lnTo>
                  <a:pt x="14" y="16"/>
                </a:lnTo>
                <a:lnTo>
                  <a:pt x="10" y="1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87" name="Freeform 472">
            <a:extLst>
              <a:ext uri="{FF2B5EF4-FFF2-40B4-BE49-F238E27FC236}">
                <a16:creationId xmlns:a16="http://schemas.microsoft.com/office/drawing/2014/main" id="{72DDDA6E-351F-4A70-AE71-ACDEBF384312}"/>
              </a:ext>
            </a:extLst>
          </p:cNvPr>
          <p:cNvSpPr>
            <a:spLocks noEditPoints="1"/>
          </p:cNvSpPr>
          <p:nvPr/>
        </p:nvSpPr>
        <p:spPr bwMode="auto">
          <a:xfrm>
            <a:off x="11076518" y="3661834"/>
            <a:ext cx="120649" cy="143933"/>
          </a:xfrm>
          <a:custGeom>
            <a:avLst/>
            <a:gdLst>
              <a:gd name="T0" fmla="*/ 46131 w 59"/>
              <a:gd name="T1" fmla="*/ 0 h 74"/>
              <a:gd name="T2" fmla="*/ 16915 w 59"/>
              <a:gd name="T3" fmla="*/ 5885 h 74"/>
              <a:gd name="T4" fmla="*/ 6151 w 59"/>
              <a:gd name="T5" fmla="*/ 11770 h 74"/>
              <a:gd name="T6" fmla="*/ 0 w 59"/>
              <a:gd name="T7" fmla="*/ 22068 h 74"/>
              <a:gd name="T8" fmla="*/ 0 w 59"/>
              <a:gd name="T9" fmla="*/ 86801 h 74"/>
              <a:gd name="T10" fmla="*/ 6151 w 59"/>
              <a:gd name="T11" fmla="*/ 98571 h 74"/>
              <a:gd name="T12" fmla="*/ 16915 w 59"/>
              <a:gd name="T13" fmla="*/ 104455 h 74"/>
              <a:gd name="T14" fmla="*/ 46131 w 59"/>
              <a:gd name="T15" fmla="*/ 108869 h 74"/>
              <a:gd name="T16" fmla="*/ 58432 w 59"/>
              <a:gd name="T17" fmla="*/ 107398 h 74"/>
              <a:gd name="T18" fmla="*/ 79960 w 59"/>
              <a:gd name="T19" fmla="*/ 101513 h 74"/>
              <a:gd name="T20" fmla="*/ 89186 w 59"/>
              <a:gd name="T21" fmla="*/ 92686 h 74"/>
              <a:gd name="T22" fmla="*/ 90724 w 59"/>
              <a:gd name="T23" fmla="*/ 22068 h 74"/>
              <a:gd name="T24" fmla="*/ 89186 w 59"/>
              <a:gd name="T25" fmla="*/ 16183 h 74"/>
              <a:gd name="T26" fmla="*/ 79960 w 59"/>
              <a:gd name="T27" fmla="*/ 7356 h 74"/>
              <a:gd name="T28" fmla="*/ 58432 w 59"/>
              <a:gd name="T29" fmla="*/ 2942 h 74"/>
              <a:gd name="T30" fmla="*/ 46131 w 59"/>
              <a:gd name="T31" fmla="*/ 0 h 74"/>
              <a:gd name="T32" fmla="*/ 75347 w 59"/>
              <a:gd name="T33" fmla="*/ 44136 h 74"/>
              <a:gd name="T34" fmla="*/ 64583 w 59"/>
              <a:gd name="T35" fmla="*/ 47078 h 74"/>
              <a:gd name="T36" fmla="*/ 46131 w 59"/>
              <a:gd name="T37" fmla="*/ 51492 h 74"/>
              <a:gd name="T38" fmla="*/ 33829 w 59"/>
              <a:gd name="T39" fmla="*/ 51492 h 74"/>
              <a:gd name="T40" fmla="*/ 18452 w 59"/>
              <a:gd name="T41" fmla="*/ 45607 h 74"/>
              <a:gd name="T42" fmla="*/ 15377 w 59"/>
              <a:gd name="T43" fmla="*/ 38251 h 74"/>
              <a:gd name="T44" fmla="*/ 30754 w 59"/>
              <a:gd name="T45" fmla="*/ 42665 h 74"/>
              <a:gd name="T46" fmla="*/ 46131 w 59"/>
              <a:gd name="T47" fmla="*/ 44136 h 74"/>
              <a:gd name="T48" fmla="*/ 75347 w 59"/>
              <a:gd name="T49" fmla="*/ 38251 h 74"/>
              <a:gd name="T50" fmla="*/ 75347 w 59"/>
              <a:gd name="T51" fmla="*/ 66204 h 74"/>
              <a:gd name="T52" fmla="*/ 72272 w 59"/>
              <a:gd name="T53" fmla="*/ 67675 h 74"/>
              <a:gd name="T54" fmla="*/ 56895 w 59"/>
              <a:gd name="T55" fmla="*/ 73560 h 74"/>
              <a:gd name="T56" fmla="*/ 46131 w 59"/>
              <a:gd name="T57" fmla="*/ 73560 h 74"/>
              <a:gd name="T58" fmla="*/ 26141 w 59"/>
              <a:gd name="T59" fmla="*/ 69147 h 74"/>
              <a:gd name="T60" fmla="*/ 15377 w 59"/>
              <a:gd name="T61" fmla="*/ 66204 h 74"/>
              <a:gd name="T62" fmla="*/ 15377 w 59"/>
              <a:gd name="T63" fmla="*/ 60319 h 74"/>
              <a:gd name="T64" fmla="*/ 46131 w 59"/>
              <a:gd name="T65" fmla="*/ 66204 h 74"/>
              <a:gd name="T66" fmla="*/ 59970 w 59"/>
              <a:gd name="T67" fmla="*/ 63262 h 74"/>
              <a:gd name="T68" fmla="*/ 75347 w 59"/>
              <a:gd name="T69" fmla="*/ 66204 h 74"/>
              <a:gd name="T70" fmla="*/ 46131 w 59"/>
              <a:gd name="T71" fmla="*/ 14712 h 74"/>
              <a:gd name="T72" fmla="*/ 64583 w 59"/>
              <a:gd name="T73" fmla="*/ 16183 h 74"/>
              <a:gd name="T74" fmla="*/ 75347 w 59"/>
              <a:gd name="T75" fmla="*/ 22068 h 74"/>
              <a:gd name="T76" fmla="*/ 70734 w 59"/>
              <a:gd name="T77" fmla="*/ 23539 h 74"/>
              <a:gd name="T78" fmla="*/ 55357 w 59"/>
              <a:gd name="T79" fmla="*/ 29424 h 74"/>
              <a:gd name="T80" fmla="*/ 46131 w 59"/>
              <a:gd name="T81" fmla="*/ 29424 h 74"/>
              <a:gd name="T82" fmla="*/ 26141 w 59"/>
              <a:gd name="T83" fmla="*/ 27953 h 74"/>
              <a:gd name="T84" fmla="*/ 15377 w 59"/>
              <a:gd name="T85" fmla="*/ 22068 h 74"/>
              <a:gd name="T86" fmla="*/ 21528 w 59"/>
              <a:gd name="T87" fmla="*/ 20597 h 74"/>
              <a:gd name="T88" fmla="*/ 35367 w 59"/>
              <a:gd name="T89" fmla="*/ 14712 h 74"/>
              <a:gd name="T90" fmla="*/ 46131 w 59"/>
              <a:gd name="T91" fmla="*/ 14712 h 74"/>
              <a:gd name="T92" fmla="*/ 46131 w 59"/>
              <a:gd name="T93" fmla="*/ 94157 h 74"/>
              <a:gd name="T94" fmla="*/ 26141 w 59"/>
              <a:gd name="T95" fmla="*/ 91215 h 74"/>
              <a:gd name="T96" fmla="*/ 15377 w 59"/>
              <a:gd name="T97" fmla="*/ 86801 h 74"/>
              <a:gd name="T98" fmla="*/ 15377 w 59"/>
              <a:gd name="T99" fmla="*/ 82387 h 74"/>
              <a:gd name="T100" fmla="*/ 46131 w 59"/>
              <a:gd name="T101" fmla="*/ 86801 h 74"/>
              <a:gd name="T102" fmla="*/ 59970 w 59"/>
              <a:gd name="T103" fmla="*/ 85330 h 74"/>
              <a:gd name="T104" fmla="*/ 75347 w 59"/>
              <a:gd name="T105" fmla="*/ 86801 h 74"/>
              <a:gd name="T106" fmla="*/ 72272 w 59"/>
              <a:gd name="T107" fmla="*/ 89743 h 74"/>
              <a:gd name="T108" fmla="*/ 56895 w 59"/>
              <a:gd name="T109" fmla="*/ 94157 h 74"/>
              <a:gd name="T110" fmla="*/ 46131 w 59"/>
              <a:gd name="T111" fmla="*/ 94157 h 7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59" h="74">
                <a:moveTo>
                  <a:pt x="30" y="0"/>
                </a:moveTo>
                <a:lnTo>
                  <a:pt x="30" y="0"/>
                </a:lnTo>
                <a:lnTo>
                  <a:pt x="21" y="2"/>
                </a:lnTo>
                <a:lnTo>
                  <a:pt x="11" y="4"/>
                </a:lnTo>
                <a:lnTo>
                  <a:pt x="7" y="5"/>
                </a:lnTo>
                <a:lnTo>
                  <a:pt x="4" y="8"/>
                </a:lnTo>
                <a:lnTo>
                  <a:pt x="1" y="11"/>
                </a:lnTo>
                <a:lnTo>
                  <a:pt x="0" y="15"/>
                </a:lnTo>
                <a:lnTo>
                  <a:pt x="0" y="59"/>
                </a:lnTo>
                <a:lnTo>
                  <a:pt x="1" y="63"/>
                </a:lnTo>
                <a:lnTo>
                  <a:pt x="4" y="67"/>
                </a:lnTo>
                <a:lnTo>
                  <a:pt x="7" y="69"/>
                </a:lnTo>
                <a:lnTo>
                  <a:pt x="11" y="71"/>
                </a:lnTo>
                <a:lnTo>
                  <a:pt x="21" y="73"/>
                </a:lnTo>
                <a:lnTo>
                  <a:pt x="30" y="74"/>
                </a:lnTo>
                <a:lnTo>
                  <a:pt x="38" y="73"/>
                </a:lnTo>
                <a:lnTo>
                  <a:pt x="48" y="71"/>
                </a:lnTo>
                <a:lnTo>
                  <a:pt x="52" y="69"/>
                </a:lnTo>
                <a:lnTo>
                  <a:pt x="55" y="67"/>
                </a:lnTo>
                <a:lnTo>
                  <a:pt x="58" y="63"/>
                </a:lnTo>
                <a:lnTo>
                  <a:pt x="59" y="59"/>
                </a:lnTo>
                <a:lnTo>
                  <a:pt x="59" y="15"/>
                </a:lnTo>
                <a:lnTo>
                  <a:pt x="58" y="11"/>
                </a:lnTo>
                <a:lnTo>
                  <a:pt x="55" y="8"/>
                </a:lnTo>
                <a:lnTo>
                  <a:pt x="52" y="5"/>
                </a:lnTo>
                <a:lnTo>
                  <a:pt x="48" y="4"/>
                </a:lnTo>
                <a:lnTo>
                  <a:pt x="38" y="2"/>
                </a:lnTo>
                <a:lnTo>
                  <a:pt x="30" y="0"/>
                </a:lnTo>
                <a:close/>
                <a:moveTo>
                  <a:pt x="49" y="30"/>
                </a:moveTo>
                <a:lnTo>
                  <a:pt x="49" y="30"/>
                </a:lnTo>
                <a:lnTo>
                  <a:pt x="47" y="31"/>
                </a:lnTo>
                <a:lnTo>
                  <a:pt x="42" y="32"/>
                </a:lnTo>
                <a:lnTo>
                  <a:pt x="37" y="35"/>
                </a:lnTo>
                <a:lnTo>
                  <a:pt x="30" y="35"/>
                </a:lnTo>
                <a:lnTo>
                  <a:pt x="22" y="35"/>
                </a:lnTo>
                <a:lnTo>
                  <a:pt x="17" y="32"/>
                </a:lnTo>
                <a:lnTo>
                  <a:pt x="12" y="31"/>
                </a:lnTo>
                <a:lnTo>
                  <a:pt x="10" y="30"/>
                </a:lnTo>
                <a:lnTo>
                  <a:pt x="10" y="26"/>
                </a:lnTo>
                <a:lnTo>
                  <a:pt x="20" y="29"/>
                </a:lnTo>
                <a:lnTo>
                  <a:pt x="30" y="30"/>
                </a:lnTo>
                <a:lnTo>
                  <a:pt x="39" y="29"/>
                </a:lnTo>
                <a:lnTo>
                  <a:pt x="49" y="26"/>
                </a:lnTo>
                <a:lnTo>
                  <a:pt x="49" y="30"/>
                </a:lnTo>
                <a:close/>
                <a:moveTo>
                  <a:pt x="49" y="45"/>
                </a:moveTo>
                <a:lnTo>
                  <a:pt x="49" y="45"/>
                </a:lnTo>
                <a:lnTo>
                  <a:pt x="47" y="46"/>
                </a:lnTo>
                <a:lnTo>
                  <a:pt x="42" y="47"/>
                </a:lnTo>
                <a:lnTo>
                  <a:pt x="37" y="50"/>
                </a:lnTo>
                <a:lnTo>
                  <a:pt x="30" y="50"/>
                </a:lnTo>
                <a:lnTo>
                  <a:pt x="22" y="50"/>
                </a:lnTo>
                <a:lnTo>
                  <a:pt x="17" y="47"/>
                </a:lnTo>
                <a:lnTo>
                  <a:pt x="12" y="46"/>
                </a:lnTo>
                <a:lnTo>
                  <a:pt x="10" y="45"/>
                </a:lnTo>
                <a:lnTo>
                  <a:pt x="10" y="41"/>
                </a:lnTo>
                <a:lnTo>
                  <a:pt x="20" y="43"/>
                </a:lnTo>
                <a:lnTo>
                  <a:pt x="30" y="45"/>
                </a:lnTo>
                <a:lnTo>
                  <a:pt x="39" y="43"/>
                </a:lnTo>
                <a:lnTo>
                  <a:pt x="49" y="41"/>
                </a:lnTo>
                <a:lnTo>
                  <a:pt x="49" y="45"/>
                </a:lnTo>
                <a:close/>
                <a:moveTo>
                  <a:pt x="30" y="10"/>
                </a:moveTo>
                <a:lnTo>
                  <a:pt x="30" y="10"/>
                </a:lnTo>
                <a:lnTo>
                  <a:pt x="36" y="10"/>
                </a:lnTo>
                <a:lnTo>
                  <a:pt x="42" y="11"/>
                </a:lnTo>
                <a:lnTo>
                  <a:pt x="46" y="14"/>
                </a:lnTo>
                <a:lnTo>
                  <a:pt x="49" y="15"/>
                </a:lnTo>
                <a:lnTo>
                  <a:pt x="46" y="16"/>
                </a:lnTo>
                <a:lnTo>
                  <a:pt x="42" y="19"/>
                </a:lnTo>
                <a:lnTo>
                  <a:pt x="36" y="20"/>
                </a:lnTo>
                <a:lnTo>
                  <a:pt x="30" y="20"/>
                </a:lnTo>
                <a:lnTo>
                  <a:pt x="23" y="20"/>
                </a:lnTo>
                <a:lnTo>
                  <a:pt x="17" y="19"/>
                </a:lnTo>
                <a:lnTo>
                  <a:pt x="14" y="16"/>
                </a:lnTo>
                <a:lnTo>
                  <a:pt x="10" y="15"/>
                </a:lnTo>
                <a:lnTo>
                  <a:pt x="14" y="14"/>
                </a:lnTo>
                <a:lnTo>
                  <a:pt x="17" y="11"/>
                </a:lnTo>
                <a:lnTo>
                  <a:pt x="23" y="10"/>
                </a:lnTo>
                <a:lnTo>
                  <a:pt x="30" y="10"/>
                </a:lnTo>
                <a:close/>
                <a:moveTo>
                  <a:pt x="30" y="64"/>
                </a:moveTo>
                <a:lnTo>
                  <a:pt x="30" y="64"/>
                </a:lnTo>
                <a:lnTo>
                  <a:pt x="22" y="64"/>
                </a:lnTo>
                <a:lnTo>
                  <a:pt x="17" y="62"/>
                </a:lnTo>
                <a:lnTo>
                  <a:pt x="12" y="61"/>
                </a:lnTo>
                <a:lnTo>
                  <a:pt x="10" y="59"/>
                </a:lnTo>
                <a:lnTo>
                  <a:pt x="10" y="56"/>
                </a:lnTo>
                <a:lnTo>
                  <a:pt x="20" y="58"/>
                </a:lnTo>
                <a:lnTo>
                  <a:pt x="30" y="59"/>
                </a:lnTo>
                <a:lnTo>
                  <a:pt x="39" y="58"/>
                </a:lnTo>
                <a:lnTo>
                  <a:pt x="49" y="56"/>
                </a:lnTo>
                <a:lnTo>
                  <a:pt x="49" y="59"/>
                </a:lnTo>
                <a:lnTo>
                  <a:pt x="47" y="61"/>
                </a:lnTo>
                <a:lnTo>
                  <a:pt x="42" y="62"/>
                </a:lnTo>
                <a:lnTo>
                  <a:pt x="37" y="64"/>
                </a:lnTo>
                <a:lnTo>
                  <a:pt x="30" y="6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88" name="Freeform 473">
            <a:extLst>
              <a:ext uri="{FF2B5EF4-FFF2-40B4-BE49-F238E27FC236}">
                <a16:creationId xmlns:a16="http://schemas.microsoft.com/office/drawing/2014/main" id="{0E6E7B50-9AD2-4837-BA5A-1EC6670E9DAA}"/>
              </a:ext>
            </a:extLst>
          </p:cNvPr>
          <p:cNvSpPr>
            <a:spLocks/>
          </p:cNvSpPr>
          <p:nvPr/>
        </p:nvSpPr>
        <p:spPr bwMode="auto">
          <a:xfrm>
            <a:off x="6830485" y="4169834"/>
            <a:ext cx="19049" cy="4233"/>
          </a:xfrm>
          <a:custGeom>
            <a:avLst/>
            <a:gdLst>
              <a:gd name="T0" fmla="*/ 0 w 10"/>
              <a:gd name="T1" fmla="*/ 4537 h 5"/>
              <a:gd name="T2" fmla="*/ 10888 w 10"/>
              <a:gd name="T3" fmla="*/ 4537 h 5"/>
              <a:gd name="T4" fmla="*/ 10888 w 10"/>
              <a:gd name="T5" fmla="*/ 4537 h 5"/>
              <a:gd name="T6" fmla="*/ 12249 w 10"/>
              <a:gd name="T7" fmla="*/ 2722 h 5"/>
              <a:gd name="T8" fmla="*/ 13610 w 10"/>
              <a:gd name="T9" fmla="*/ 1815 h 5"/>
              <a:gd name="T10" fmla="*/ 13610 w 10"/>
              <a:gd name="T11" fmla="*/ 1815 h 5"/>
              <a:gd name="T12" fmla="*/ 12249 w 10"/>
              <a:gd name="T13" fmla="*/ 907 h 5"/>
              <a:gd name="T14" fmla="*/ 10888 w 10"/>
              <a:gd name="T15" fmla="*/ 0 h 5"/>
              <a:gd name="T16" fmla="*/ 0 w 10"/>
              <a:gd name="T17" fmla="*/ 0 h 5"/>
              <a:gd name="T18" fmla="*/ 0 w 10"/>
              <a:gd name="T19" fmla="*/ 4537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 h="5">
                <a:moveTo>
                  <a:pt x="0" y="5"/>
                </a:moveTo>
                <a:lnTo>
                  <a:pt x="8" y="5"/>
                </a:lnTo>
                <a:lnTo>
                  <a:pt x="9" y="3"/>
                </a:lnTo>
                <a:lnTo>
                  <a:pt x="10" y="2"/>
                </a:lnTo>
                <a:lnTo>
                  <a:pt x="9" y="1"/>
                </a:lnTo>
                <a:lnTo>
                  <a:pt x="8" y="0"/>
                </a:lnTo>
                <a:lnTo>
                  <a:pt x="0" y="0"/>
                </a:lnTo>
                <a:lnTo>
                  <a:pt x="0" y="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89" name="Freeform 474">
            <a:extLst>
              <a:ext uri="{FF2B5EF4-FFF2-40B4-BE49-F238E27FC236}">
                <a16:creationId xmlns:a16="http://schemas.microsoft.com/office/drawing/2014/main" id="{1CD136B9-9507-4E2B-968B-7CE705B7E55F}"/>
              </a:ext>
            </a:extLst>
          </p:cNvPr>
          <p:cNvSpPr>
            <a:spLocks/>
          </p:cNvSpPr>
          <p:nvPr/>
        </p:nvSpPr>
        <p:spPr bwMode="auto">
          <a:xfrm>
            <a:off x="6830485" y="4199467"/>
            <a:ext cx="19049" cy="6351"/>
          </a:xfrm>
          <a:custGeom>
            <a:avLst/>
            <a:gdLst>
              <a:gd name="T0" fmla="*/ 10888 w 10"/>
              <a:gd name="T1" fmla="*/ 0 h 4"/>
              <a:gd name="T2" fmla="*/ 0 w 10"/>
              <a:gd name="T3" fmla="*/ 0 h 4"/>
              <a:gd name="T4" fmla="*/ 0 w 10"/>
              <a:gd name="T5" fmla="*/ 4537 h 4"/>
              <a:gd name="T6" fmla="*/ 10888 w 10"/>
              <a:gd name="T7" fmla="*/ 4537 h 4"/>
              <a:gd name="T8" fmla="*/ 10888 w 10"/>
              <a:gd name="T9" fmla="*/ 4537 h 4"/>
              <a:gd name="T10" fmla="*/ 12249 w 10"/>
              <a:gd name="T11" fmla="*/ 3403 h 4"/>
              <a:gd name="T12" fmla="*/ 13610 w 10"/>
              <a:gd name="T13" fmla="*/ 2269 h 4"/>
              <a:gd name="T14" fmla="*/ 13610 w 10"/>
              <a:gd name="T15" fmla="*/ 2269 h 4"/>
              <a:gd name="T16" fmla="*/ 12249 w 10"/>
              <a:gd name="T17" fmla="*/ 1134 h 4"/>
              <a:gd name="T18" fmla="*/ 10888 w 10"/>
              <a:gd name="T19" fmla="*/ 0 h 4"/>
              <a:gd name="T20" fmla="*/ 10888 w 10"/>
              <a:gd name="T21" fmla="*/ 0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 h="4">
                <a:moveTo>
                  <a:pt x="8" y="0"/>
                </a:moveTo>
                <a:lnTo>
                  <a:pt x="0" y="0"/>
                </a:lnTo>
                <a:lnTo>
                  <a:pt x="0" y="4"/>
                </a:lnTo>
                <a:lnTo>
                  <a:pt x="8" y="4"/>
                </a:lnTo>
                <a:lnTo>
                  <a:pt x="9" y="3"/>
                </a:lnTo>
                <a:lnTo>
                  <a:pt x="10" y="2"/>
                </a:lnTo>
                <a:lnTo>
                  <a:pt x="9" y="1"/>
                </a:lnTo>
                <a:lnTo>
                  <a:pt x="8"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90" name="Freeform 475">
            <a:extLst>
              <a:ext uri="{FF2B5EF4-FFF2-40B4-BE49-F238E27FC236}">
                <a16:creationId xmlns:a16="http://schemas.microsoft.com/office/drawing/2014/main" id="{8DBE6345-2E2A-4ADD-9CB7-1DA1FF0B7AC1}"/>
              </a:ext>
            </a:extLst>
          </p:cNvPr>
          <p:cNvSpPr>
            <a:spLocks noEditPoints="1"/>
          </p:cNvSpPr>
          <p:nvPr/>
        </p:nvSpPr>
        <p:spPr bwMode="auto">
          <a:xfrm>
            <a:off x="6680201" y="4108452"/>
            <a:ext cx="241300" cy="156633"/>
          </a:xfrm>
          <a:custGeom>
            <a:avLst/>
            <a:gdLst>
              <a:gd name="T0" fmla="*/ 120457 w 119"/>
              <a:gd name="T1" fmla="*/ 0 h 79"/>
              <a:gd name="T2" fmla="*/ 103685 w 119"/>
              <a:gd name="T3" fmla="*/ 1493 h 79"/>
              <a:gd name="T4" fmla="*/ 88437 w 119"/>
              <a:gd name="T5" fmla="*/ 8958 h 79"/>
              <a:gd name="T6" fmla="*/ 76239 w 119"/>
              <a:gd name="T7" fmla="*/ 20901 h 79"/>
              <a:gd name="T8" fmla="*/ 67090 w 119"/>
              <a:gd name="T9" fmla="*/ 35830 h 79"/>
              <a:gd name="T10" fmla="*/ 56417 w 119"/>
              <a:gd name="T11" fmla="*/ 31351 h 79"/>
              <a:gd name="T12" fmla="*/ 45743 w 119"/>
              <a:gd name="T13" fmla="*/ 29858 h 79"/>
              <a:gd name="T14" fmla="*/ 28971 w 119"/>
              <a:gd name="T15" fmla="*/ 32844 h 79"/>
              <a:gd name="T16" fmla="*/ 13723 w 119"/>
              <a:gd name="T17" fmla="*/ 43295 h 79"/>
              <a:gd name="T18" fmla="*/ 4574 w 119"/>
              <a:gd name="T19" fmla="*/ 56731 h 79"/>
              <a:gd name="T20" fmla="*/ 0 w 119"/>
              <a:gd name="T21" fmla="*/ 73153 h 79"/>
              <a:gd name="T22" fmla="*/ 0 w 119"/>
              <a:gd name="T23" fmla="*/ 83604 h 79"/>
              <a:gd name="T24" fmla="*/ 7624 w 119"/>
              <a:gd name="T25" fmla="*/ 98533 h 79"/>
              <a:gd name="T26" fmla="*/ 21347 w 119"/>
              <a:gd name="T27" fmla="*/ 110476 h 79"/>
              <a:gd name="T28" fmla="*/ 36595 w 119"/>
              <a:gd name="T29" fmla="*/ 117941 h 79"/>
              <a:gd name="T30" fmla="*/ 120457 w 119"/>
              <a:gd name="T31" fmla="*/ 117941 h 79"/>
              <a:gd name="T32" fmla="*/ 132655 w 119"/>
              <a:gd name="T33" fmla="*/ 116448 h 79"/>
              <a:gd name="T34" fmla="*/ 155527 w 119"/>
              <a:gd name="T35" fmla="*/ 108983 h 79"/>
              <a:gd name="T36" fmla="*/ 172299 w 119"/>
              <a:gd name="T37" fmla="*/ 92561 h 79"/>
              <a:gd name="T38" fmla="*/ 179923 w 119"/>
              <a:gd name="T39" fmla="*/ 70167 h 79"/>
              <a:gd name="T40" fmla="*/ 181448 w 119"/>
              <a:gd name="T41" fmla="*/ 59717 h 79"/>
              <a:gd name="T42" fmla="*/ 175349 w 119"/>
              <a:gd name="T43" fmla="*/ 37323 h 79"/>
              <a:gd name="T44" fmla="*/ 164675 w 119"/>
              <a:gd name="T45" fmla="*/ 16422 h 79"/>
              <a:gd name="T46" fmla="*/ 143329 w 119"/>
              <a:gd name="T47" fmla="*/ 5972 h 79"/>
              <a:gd name="T48" fmla="*/ 120457 w 119"/>
              <a:gd name="T49" fmla="*/ 0 h 79"/>
              <a:gd name="T50" fmla="*/ 143329 w 119"/>
              <a:gd name="T51" fmla="*/ 70167 h 79"/>
              <a:gd name="T52" fmla="*/ 141804 w 119"/>
              <a:gd name="T53" fmla="*/ 76139 h 79"/>
              <a:gd name="T54" fmla="*/ 134180 w 119"/>
              <a:gd name="T55" fmla="*/ 86590 h 79"/>
              <a:gd name="T56" fmla="*/ 128081 w 119"/>
              <a:gd name="T57" fmla="*/ 95547 h 79"/>
              <a:gd name="T58" fmla="*/ 112833 w 119"/>
              <a:gd name="T59" fmla="*/ 88083 h 79"/>
              <a:gd name="T60" fmla="*/ 99110 w 119"/>
              <a:gd name="T61" fmla="*/ 29858 h 79"/>
              <a:gd name="T62" fmla="*/ 112833 w 119"/>
              <a:gd name="T63" fmla="*/ 22394 h 79"/>
              <a:gd name="T64" fmla="*/ 128081 w 119"/>
              <a:gd name="T65" fmla="*/ 29858 h 79"/>
              <a:gd name="T66" fmla="*/ 134180 w 119"/>
              <a:gd name="T67" fmla="*/ 31351 h 79"/>
              <a:gd name="T68" fmla="*/ 141804 w 119"/>
              <a:gd name="T69" fmla="*/ 43295 h 79"/>
              <a:gd name="T70" fmla="*/ 143329 w 119"/>
              <a:gd name="T71" fmla="*/ 47774 h 79"/>
              <a:gd name="T72" fmla="*/ 140279 w 119"/>
              <a:gd name="T73" fmla="*/ 59717 h 79"/>
              <a:gd name="T74" fmla="*/ 141804 w 119"/>
              <a:gd name="T75" fmla="*/ 64196 h 79"/>
              <a:gd name="T76" fmla="*/ 143329 w 119"/>
              <a:gd name="T77" fmla="*/ 70167 h 7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19" h="79">
                <a:moveTo>
                  <a:pt x="79" y="0"/>
                </a:moveTo>
                <a:lnTo>
                  <a:pt x="79" y="0"/>
                </a:lnTo>
                <a:lnTo>
                  <a:pt x="73" y="0"/>
                </a:lnTo>
                <a:lnTo>
                  <a:pt x="68" y="1"/>
                </a:lnTo>
                <a:lnTo>
                  <a:pt x="63" y="4"/>
                </a:lnTo>
                <a:lnTo>
                  <a:pt x="58" y="6"/>
                </a:lnTo>
                <a:lnTo>
                  <a:pt x="54" y="10"/>
                </a:lnTo>
                <a:lnTo>
                  <a:pt x="50" y="14"/>
                </a:lnTo>
                <a:lnTo>
                  <a:pt x="46" y="19"/>
                </a:lnTo>
                <a:lnTo>
                  <a:pt x="44" y="24"/>
                </a:lnTo>
                <a:lnTo>
                  <a:pt x="37" y="21"/>
                </a:lnTo>
                <a:lnTo>
                  <a:pt x="30" y="20"/>
                </a:lnTo>
                <a:lnTo>
                  <a:pt x="24" y="20"/>
                </a:lnTo>
                <a:lnTo>
                  <a:pt x="19" y="22"/>
                </a:lnTo>
                <a:lnTo>
                  <a:pt x="14" y="25"/>
                </a:lnTo>
                <a:lnTo>
                  <a:pt x="9" y="29"/>
                </a:lnTo>
                <a:lnTo>
                  <a:pt x="5" y="33"/>
                </a:lnTo>
                <a:lnTo>
                  <a:pt x="3" y="38"/>
                </a:lnTo>
                <a:lnTo>
                  <a:pt x="0" y="43"/>
                </a:lnTo>
                <a:lnTo>
                  <a:pt x="0" y="49"/>
                </a:lnTo>
                <a:lnTo>
                  <a:pt x="0" y="56"/>
                </a:lnTo>
                <a:lnTo>
                  <a:pt x="3" y="61"/>
                </a:lnTo>
                <a:lnTo>
                  <a:pt x="5" y="66"/>
                </a:lnTo>
                <a:lnTo>
                  <a:pt x="9" y="70"/>
                </a:lnTo>
                <a:lnTo>
                  <a:pt x="14" y="74"/>
                </a:lnTo>
                <a:lnTo>
                  <a:pt x="19" y="77"/>
                </a:lnTo>
                <a:lnTo>
                  <a:pt x="24" y="79"/>
                </a:lnTo>
                <a:lnTo>
                  <a:pt x="30" y="79"/>
                </a:lnTo>
                <a:lnTo>
                  <a:pt x="79" y="79"/>
                </a:lnTo>
                <a:lnTo>
                  <a:pt x="87" y="78"/>
                </a:lnTo>
                <a:lnTo>
                  <a:pt x="94" y="75"/>
                </a:lnTo>
                <a:lnTo>
                  <a:pt x="102" y="73"/>
                </a:lnTo>
                <a:lnTo>
                  <a:pt x="108" y="68"/>
                </a:lnTo>
                <a:lnTo>
                  <a:pt x="113" y="62"/>
                </a:lnTo>
                <a:lnTo>
                  <a:pt x="115" y="54"/>
                </a:lnTo>
                <a:lnTo>
                  <a:pt x="118" y="47"/>
                </a:lnTo>
                <a:lnTo>
                  <a:pt x="119" y="40"/>
                </a:lnTo>
                <a:lnTo>
                  <a:pt x="118" y="32"/>
                </a:lnTo>
                <a:lnTo>
                  <a:pt x="115" y="25"/>
                </a:lnTo>
                <a:lnTo>
                  <a:pt x="113" y="17"/>
                </a:lnTo>
                <a:lnTo>
                  <a:pt x="108" y="11"/>
                </a:lnTo>
                <a:lnTo>
                  <a:pt x="102" y="6"/>
                </a:lnTo>
                <a:lnTo>
                  <a:pt x="94" y="4"/>
                </a:lnTo>
                <a:lnTo>
                  <a:pt x="87" y="1"/>
                </a:lnTo>
                <a:lnTo>
                  <a:pt x="79" y="0"/>
                </a:lnTo>
                <a:close/>
                <a:moveTo>
                  <a:pt x="94" y="47"/>
                </a:moveTo>
                <a:lnTo>
                  <a:pt x="94" y="47"/>
                </a:lnTo>
                <a:lnTo>
                  <a:pt x="93" y="51"/>
                </a:lnTo>
                <a:lnTo>
                  <a:pt x="92" y="54"/>
                </a:lnTo>
                <a:lnTo>
                  <a:pt x="88" y="58"/>
                </a:lnTo>
                <a:lnTo>
                  <a:pt x="84" y="59"/>
                </a:lnTo>
                <a:lnTo>
                  <a:pt x="84" y="64"/>
                </a:lnTo>
                <a:lnTo>
                  <a:pt x="74" y="64"/>
                </a:lnTo>
                <a:lnTo>
                  <a:pt x="74" y="59"/>
                </a:lnTo>
                <a:lnTo>
                  <a:pt x="65" y="59"/>
                </a:lnTo>
                <a:lnTo>
                  <a:pt x="65" y="20"/>
                </a:lnTo>
                <a:lnTo>
                  <a:pt x="74" y="20"/>
                </a:lnTo>
                <a:lnTo>
                  <a:pt x="74" y="15"/>
                </a:lnTo>
                <a:lnTo>
                  <a:pt x="84" y="15"/>
                </a:lnTo>
                <a:lnTo>
                  <a:pt x="84" y="20"/>
                </a:lnTo>
                <a:lnTo>
                  <a:pt x="88" y="21"/>
                </a:lnTo>
                <a:lnTo>
                  <a:pt x="92" y="25"/>
                </a:lnTo>
                <a:lnTo>
                  <a:pt x="93" y="29"/>
                </a:lnTo>
                <a:lnTo>
                  <a:pt x="94" y="32"/>
                </a:lnTo>
                <a:lnTo>
                  <a:pt x="93" y="36"/>
                </a:lnTo>
                <a:lnTo>
                  <a:pt x="92" y="40"/>
                </a:lnTo>
                <a:lnTo>
                  <a:pt x="93" y="43"/>
                </a:lnTo>
                <a:lnTo>
                  <a:pt x="94" y="4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91" name="Freeform 476">
            <a:extLst>
              <a:ext uri="{FF2B5EF4-FFF2-40B4-BE49-F238E27FC236}">
                <a16:creationId xmlns:a16="http://schemas.microsoft.com/office/drawing/2014/main" id="{976CED05-F0D8-40EE-B09B-A094CF067CBD}"/>
              </a:ext>
            </a:extLst>
          </p:cNvPr>
          <p:cNvSpPr>
            <a:spLocks noEditPoints="1"/>
          </p:cNvSpPr>
          <p:nvPr/>
        </p:nvSpPr>
        <p:spPr bwMode="auto">
          <a:xfrm>
            <a:off x="7156451" y="4085167"/>
            <a:ext cx="243416" cy="198967"/>
          </a:xfrm>
          <a:custGeom>
            <a:avLst/>
            <a:gdLst>
              <a:gd name="T0" fmla="*/ 175349 w 119"/>
              <a:gd name="T1" fmla="*/ 104334 h 99"/>
              <a:gd name="T2" fmla="*/ 173824 w 119"/>
              <a:gd name="T3" fmla="*/ 7560 h 99"/>
              <a:gd name="T4" fmla="*/ 173824 w 119"/>
              <a:gd name="T5" fmla="*/ 4536 h 99"/>
              <a:gd name="T6" fmla="*/ 169250 w 119"/>
              <a:gd name="T7" fmla="*/ 0 h 99"/>
              <a:gd name="T8" fmla="*/ 15248 w 119"/>
              <a:gd name="T9" fmla="*/ 0 h 99"/>
              <a:gd name="T10" fmla="*/ 12198 w 119"/>
              <a:gd name="T11" fmla="*/ 0 h 99"/>
              <a:gd name="T12" fmla="*/ 7624 w 119"/>
              <a:gd name="T13" fmla="*/ 4536 h 99"/>
              <a:gd name="T14" fmla="*/ 7624 w 119"/>
              <a:gd name="T15" fmla="*/ 104334 h 99"/>
              <a:gd name="T16" fmla="*/ 6099 w 119"/>
              <a:gd name="T17" fmla="*/ 104334 h 99"/>
              <a:gd name="T18" fmla="*/ 4574 w 119"/>
              <a:gd name="T19" fmla="*/ 107358 h 99"/>
              <a:gd name="T20" fmla="*/ 0 w 119"/>
              <a:gd name="T21" fmla="*/ 110382 h 99"/>
              <a:gd name="T22" fmla="*/ 6099 w 119"/>
              <a:gd name="T23" fmla="*/ 136087 h 99"/>
              <a:gd name="T24" fmla="*/ 7624 w 119"/>
              <a:gd name="T25" fmla="*/ 142136 h 99"/>
              <a:gd name="T26" fmla="*/ 16773 w 119"/>
              <a:gd name="T27" fmla="*/ 148184 h 99"/>
              <a:gd name="T28" fmla="*/ 158576 w 119"/>
              <a:gd name="T29" fmla="*/ 149696 h 99"/>
              <a:gd name="T30" fmla="*/ 164675 w 119"/>
              <a:gd name="T31" fmla="*/ 148184 h 99"/>
              <a:gd name="T32" fmla="*/ 173824 w 119"/>
              <a:gd name="T33" fmla="*/ 142136 h 99"/>
              <a:gd name="T34" fmla="*/ 181448 w 119"/>
              <a:gd name="T35" fmla="*/ 114918 h 99"/>
              <a:gd name="T36" fmla="*/ 181448 w 119"/>
              <a:gd name="T37" fmla="*/ 110382 h 99"/>
              <a:gd name="T38" fmla="*/ 176874 w 119"/>
              <a:gd name="T39" fmla="*/ 107358 h 99"/>
              <a:gd name="T40" fmla="*/ 175349 w 119"/>
              <a:gd name="T41" fmla="*/ 104334 h 99"/>
              <a:gd name="T42" fmla="*/ 158576 w 119"/>
              <a:gd name="T43" fmla="*/ 15121 h 99"/>
              <a:gd name="T44" fmla="*/ 105209 w 119"/>
              <a:gd name="T45" fmla="*/ 104334 h 99"/>
              <a:gd name="T46" fmla="*/ 102160 w 119"/>
              <a:gd name="T47" fmla="*/ 104334 h 99"/>
              <a:gd name="T48" fmla="*/ 97585 w 119"/>
              <a:gd name="T49" fmla="*/ 108870 h 99"/>
              <a:gd name="T50" fmla="*/ 83863 w 119"/>
              <a:gd name="T51" fmla="*/ 111894 h 99"/>
              <a:gd name="T52" fmla="*/ 83863 w 119"/>
              <a:gd name="T53" fmla="*/ 108870 h 99"/>
              <a:gd name="T54" fmla="*/ 79288 w 119"/>
              <a:gd name="T55" fmla="*/ 104334 h 99"/>
              <a:gd name="T56" fmla="*/ 22872 w 119"/>
              <a:gd name="T57" fmla="*/ 104334 h 99"/>
              <a:gd name="T58" fmla="*/ 160101 w 119"/>
              <a:gd name="T59" fmla="*/ 133063 h 99"/>
              <a:gd name="T60" fmla="*/ 158576 w 119"/>
              <a:gd name="T61" fmla="*/ 134575 h 99"/>
              <a:gd name="T62" fmla="*/ 22872 w 119"/>
              <a:gd name="T63" fmla="*/ 134575 h 99"/>
              <a:gd name="T64" fmla="*/ 16773 w 119"/>
              <a:gd name="T65" fmla="*/ 119454 h 99"/>
              <a:gd name="T66" fmla="*/ 68615 w 119"/>
              <a:gd name="T67" fmla="*/ 119454 h 99"/>
              <a:gd name="T68" fmla="*/ 70140 w 119"/>
              <a:gd name="T69" fmla="*/ 125503 h 99"/>
              <a:gd name="T70" fmla="*/ 76239 w 119"/>
              <a:gd name="T71" fmla="*/ 127015 h 99"/>
              <a:gd name="T72" fmla="*/ 105209 w 119"/>
              <a:gd name="T73" fmla="*/ 127015 h 99"/>
              <a:gd name="T74" fmla="*/ 111308 w 119"/>
              <a:gd name="T75" fmla="*/ 125503 h 99"/>
              <a:gd name="T76" fmla="*/ 112833 w 119"/>
              <a:gd name="T77" fmla="*/ 119454 h 99"/>
              <a:gd name="T78" fmla="*/ 160101 w 119"/>
              <a:gd name="T79" fmla="*/ 133063 h 9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9" h="99">
                <a:moveTo>
                  <a:pt x="115" y="69"/>
                </a:moveTo>
                <a:lnTo>
                  <a:pt x="115" y="69"/>
                </a:lnTo>
                <a:lnTo>
                  <a:pt x="114" y="69"/>
                </a:lnTo>
                <a:lnTo>
                  <a:pt x="114" y="5"/>
                </a:lnTo>
                <a:lnTo>
                  <a:pt x="114" y="3"/>
                </a:lnTo>
                <a:lnTo>
                  <a:pt x="113" y="2"/>
                </a:lnTo>
                <a:lnTo>
                  <a:pt x="111" y="0"/>
                </a:lnTo>
                <a:lnTo>
                  <a:pt x="109" y="0"/>
                </a:lnTo>
                <a:lnTo>
                  <a:pt x="10" y="0"/>
                </a:lnTo>
                <a:lnTo>
                  <a:pt x="8" y="0"/>
                </a:lnTo>
                <a:lnTo>
                  <a:pt x="6" y="2"/>
                </a:lnTo>
                <a:lnTo>
                  <a:pt x="5" y="3"/>
                </a:lnTo>
                <a:lnTo>
                  <a:pt x="5" y="5"/>
                </a:lnTo>
                <a:lnTo>
                  <a:pt x="5" y="69"/>
                </a:lnTo>
                <a:lnTo>
                  <a:pt x="4" y="69"/>
                </a:lnTo>
                <a:lnTo>
                  <a:pt x="3" y="71"/>
                </a:lnTo>
                <a:lnTo>
                  <a:pt x="2" y="72"/>
                </a:lnTo>
                <a:lnTo>
                  <a:pt x="0" y="73"/>
                </a:lnTo>
                <a:lnTo>
                  <a:pt x="0" y="76"/>
                </a:lnTo>
                <a:lnTo>
                  <a:pt x="4" y="90"/>
                </a:lnTo>
                <a:lnTo>
                  <a:pt x="5" y="94"/>
                </a:lnTo>
                <a:lnTo>
                  <a:pt x="8" y="96"/>
                </a:lnTo>
                <a:lnTo>
                  <a:pt x="11" y="98"/>
                </a:lnTo>
                <a:lnTo>
                  <a:pt x="15" y="99"/>
                </a:lnTo>
                <a:lnTo>
                  <a:pt x="104" y="99"/>
                </a:lnTo>
                <a:lnTo>
                  <a:pt x="108" y="98"/>
                </a:lnTo>
                <a:lnTo>
                  <a:pt x="111" y="96"/>
                </a:lnTo>
                <a:lnTo>
                  <a:pt x="114" y="94"/>
                </a:lnTo>
                <a:lnTo>
                  <a:pt x="115" y="90"/>
                </a:lnTo>
                <a:lnTo>
                  <a:pt x="119" y="76"/>
                </a:lnTo>
                <a:lnTo>
                  <a:pt x="119" y="73"/>
                </a:lnTo>
                <a:lnTo>
                  <a:pt x="117" y="72"/>
                </a:lnTo>
                <a:lnTo>
                  <a:pt x="116" y="71"/>
                </a:lnTo>
                <a:lnTo>
                  <a:pt x="115" y="69"/>
                </a:lnTo>
                <a:close/>
                <a:moveTo>
                  <a:pt x="15" y="10"/>
                </a:moveTo>
                <a:lnTo>
                  <a:pt x="104" y="10"/>
                </a:lnTo>
                <a:lnTo>
                  <a:pt x="104" y="69"/>
                </a:lnTo>
                <a:lnTo>
                  <a:pt x="69" y="69"/>
                </a:lnTo>
                <a:lnTo>
                  <a:pt x="67" y="69"/>
                </a:lnTo>
                <a:lnTo>
                  <a:pt x="66" y="71"/>
                </a:lnTo>
                <a:lnTo>
                  <a:pt x="64" y="72"/>
                </a:lnTo>
                <a:lnTo>
                  <a:pt x="64" y="74"/>
                </a:lnTo>
                <a:lnTo>
                  <a:pt x="55" y="74"/>
                </a:lnTo>
                <a:lnTo>
                  <a:pt x="55" y="72"/>
                </a:lnTo>
                <a:lnTo>
                  <a:pt x="53" y="71"/>
                </a:lnTo>
                <a:lnTo>
                  <a:pt x="52" y="69"/>
                </a:lnTo>
                <a:lnTo>
                  <a:pt x="50" y="69"/>
                </a:lnTo>
                <a:lnTo>
                  <a:pt x="15" y="69"/>
                </a:lnTo>
                <a:lnTo>
                  <a:pt x="15" y="10"/>
                </a:lnTo>
                <a:close/>
                <a:moveTo>
                  <a:pt x="105" y="88"/>
                </a:moveTo>
                <a:lnTo>
                  <a:pt x="105" y="88"/>
                </a:lnTo>
                <a:lnTo>
                  <a:pt x="104" y="89"/>
                </a:lnTo>
                <a:lnTo>
                  <a:pt x="15" y="89"/>
                </a:lnTo>
                <a:lnTo>
                  <a:pt x="14" y="88"/>
                </a:lnTo>
                <a:lnTo>
                  <a:pt x="11" y="79"/>
                </a:lnTo>
                <a:lnTo>
                  <a:pt x="45" y="79"/>
                </a:lnTo>
                <a:lnTo>
                  <a:pt x="45" y="82"/>
                </a:lnTo>
                <a:lnTo>
                  <a:pt x="46" y="83"/>
                </a:lnTo>
                <a:lnTo>
                  <a:pt x="47" y="84"/>
                </a:lnTo>
                <a:lnTo>
                  <a:pt x="50" y="84"/>
                </a:lnTo>
                <a:lnTo>
                  <a:pt x="69" y="84"/>
                </a:lnTo>
                <a:lnTo>
                  <a:pt x="72" y="84"/>
                </a:lnTo>
                <a:lnTo>
                  <a:pt x="73" y="83"/>
                </a:lnTo>
                <a:lnTo>
                  <a:pt x="74" y="82"/>
                </a:lnTo>
                <a:lnTo>
                  <a:pt x="74" y="79"/>
                </a:lnTo>
                <a:lnTo>
                  <a:pt x="108" y="79"/>
                </a:lnTo>
                <a:lnTo>
                  <a:pt x="105" y="8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92" name="Freeform 477">
            <a:extLst>
              <a:ext uri="{FF2B5EF4-FFF2-40B4-BE49-F238E27FC236}">
                <a16:creationId xmlns:a16="http://schemas.microsoft.com/office/drawing/2014/main" id="{F14ACC6B-35B7-400D-9AEA-95A81C160F43}"/>
              </a:ext>
            </a:extLst>
          </p:cNvPr>
          <p:cNvSpPr>
            <a:spLocks/>
          </p:cNvSpPr>
          <p:nvPr/>
        </p:nvSpPr>
        <p:spPr bwMode="auto">
          <a:xfrm>
            <a:off x="7198784" y="4114800"/>
            <a:ext cx="67733" cy="101600"/>
          </a:xfrm>
          <a:custGeom>
            <a:avLst/>
            <a:gdLst>
              <a:gd name="T0" fmla="*/ 49900 w 35"/>
              <a:gd name="T1" fmla="*/ 69248 h 49"/>
              <a:gd name="T2" fmla="*/ 35643 w 35"/>
              <a:gd name="T3" fmla="*/ 69248 h 49"/>
              <a:gd name="T4" fmla="*/ 35643 w 35"/>
              <a:gd name="T5" fmla="*/ 7869 h 49"/>
              <a:gd name="T6" fmla="*/ 49900 w 35"/>
              <a:gd name="T7" fmla="*/ 7869 h 49"/>
              <a:gd name="T8" fmla="*/ 49900 w 35"/>
              <a:gd name="T9" fmla="*/ 0 h 49"/>
              <a:gd name="T10" fmla="*/ 7129 w 35"/>
              <a:gd name="T11" fmla="*/ 0 h 49"/>
              <a:gd name="T12" fmla="*/ 7129 w 35"/>
              <a:gd name="T13" fmla="*/ 0 h 49"/>
              <a:gd name="T14" fmla="*/ 2851 w 35"/>
              <a:gd name="T15" fmla="*/ 0 h 49"/>
              <a:gd name="T16" fmla="*/ 1426 w 35"/>
              <a:gd name="T17" fmla="*/ 1574 h 49"/>
              <a:gd name="T18" fmla="*/ 0 w 35"/>
              <a:gd name="T19" fmla="*/ 4721 h 49"/>
              <a:gd name="T20" fmla="*/ 0 w 35"/>
              <a:gd name="T21" fmla="*/ 7869 h 49"/>
              <a:gd name="T22" fmla="*/ 0 w 35"/>
              <a:gd name="T23" fmla="*/ 69248 h 49"/>
              <a:gd name="T24" fmla="*/ 0 w 35"/>
              <a:gd name="T25" fmla="*/ 69248 h 49"/>
              <a:gd name="T26" fmla="*/ 0 w 35"/>
              <a:gd name="T27" fmla="*/ 73969 h 49"/>
              <a:gd name="T28" fmla="*/ 1426 w 35"/>
              <a:gd name="T29" fmla="*/ 75543 h 49"/>
              <a:gd name="T30" fmla="*/ 2851 w 35"/>
              <a:gd name="T31" fmla="*/ 77117 h 49"/>
              <a:gd name="T32" fmla="*/ 7129 w 35"/>
              <a:gd name="T33" fmla="*/ 77117 h 49"/>
              <a:gd name="T34" fmla="*/ 49900 w 35"/>
              <a:gd name="T35" fmla="*/ 77117 h 49"/>
              <a:gd name="T36" fmla="*/ 49900 w 35"/>
              <a:gd name="T37" fmla="*/ 69248 h 4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5" h="49">
                <a:moveTo>
                  <a:pt x="35" y="44"/>
                </a:moveTo>
                <a:lnTo>
                  <a:pt x="25" y="44"/>
                </a:lnTo>
                <a:lnTo>
                  <a:pt x="25" y="5"/>
                </a:lnTo>
                <a:lnTo>
                  <a:pt x="35" y="5"/>
                </a:lnTo>
                <a:lnTo>
                  <a:pt x="35" y="0"/>
                </a:lnTo>
                <a:lnTo>
                  <a:pt x="5" y="0"/>
                </a:lnTo>
                <a:lnTo>
                  <a:pt x="2" y="0"/>
                </a:lnTo>
                <a:lnTo>
                  <a:pt x="1" y="1"/>
                </a:lnTo>
                <a:lnTo>
                  <a:pt x="0" y="3"/>
                </a:lnTo>
                <a:lnTo>
                  <a:pt x="0" y="5"/>
                </a:lnTo>
                <a:lnTo>
                  <a:pt x="0" y="44"/>
                </a:lnTo>
                <a:lnTo>
                  <a:pt x="0" y="47"/>
                </a:lnTo>
                <a:lnTo>
                  <a:pt x="1" y="48"/>
                </a:lnTo>
                <a:lnTo>
                  <a:pt x="2" y="49"/>
                </a:lnTo>
                <a:lnTo>
                  <a:pt x="5" y="49"/>
                </a:lnTo>
                <a:lnTo>
                  <a:pt x="35" y="49"/>
                </a:lnTo>
                <a:lnTo>
                  <a:pt x="35" y="4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93" name="Freeform 478">
            <a:extLst>
              <a:ext uri="{FF2B5EF4-FFF2-40B4-BE49-F238E27FC236}">
                <a16:creationId xmlns:a16="http://schemas.microsoft.com/office/drawing/2014/main" id="{395CB635-7E34-4C89-8823-4AF638FC54A8}"/>
              </a:ext>
            </a:extLst>
          </p:cNvPr>
          <p:cNvSpPr>
            <a:spLocks/>
          </p:cNvSpPr>
          <p:nvPr/>
        </p:nvSpPr>
        <p:spPr bwMode="auto">
          <a:xfrm>
            <a:off x="7266518" y="4174067"/>
            <a:ext cx="16933" cy="12700"/>
          </a:xfrm>
          <a:custGeom>
            <a:avLst/>
            <a:gdLst>
              <a:gd name="T0" fmla="*/ 10586 w 9"/>
              <a:gd name="T1" fmla="*/ 0 h 5"/>
              <a:gd name="T2" fmla="*/ 0 w 9"/>
              <a:gd name="T3" fmla="*/ 0 h 5"/>
              <a:gd name="T4" fmla="*/ 0 w 9"/>
              <a:gd name="T5" fmla="*/ 9073 h 5"/>
              <a:gd name="T6" fmla="*/ 10586 w 9"/>
              <a:gd name="T7" fmla="*/ 9073 h 5"/>
              <a:gd name="T8" fmla="*/ 10586 w 9"/>
              <a:gd name="T9" fmla="*/ 9073 h 5"/>
              <a:gd name="T10" fmla="*/ 12098 w 9"/>
              <a:gd name="T11" fmla="*/ 5444 h 5"/>
              <a:gd name="T12" fmla="*/ 13610 w 9"/>
              <a:gd name="T13" fmla="*/ 3629 h 5"/>
              <a:gd name="T14" fmla="*/ 13610 w 9"/>
              <a:gd name="T15" fmla="*/ 3629 h 5"/>
              <a:gd name="T16" fmla="*/ 12098 w 9"/>
              <a:gd name="T17" fmla="*/ 1815 h 5"/>
              <a:gd name="T18" fmla="*/ 10586 w 9"/>
              <a:gd name="T19" fmla="*/ 0 h 5"/>
              <a:gd name="T20" fmla="*/ 10586 w 9"/>
              <a:gd name="T21" fmla="*/ 0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5">
                <a:moveTo>
                  <a:pt x="7" y="0"/>
                </a:moveTo>
                <a:lnTo>
                  <a:pt x="0" y="0"/>
                </a:lnTo>
                <a:lnTo>
                  <a:pt x="0" y="5"/>
                </a:lnTo>
                <a:lnTo>
                  <a:pt x="7" y="5"/>
                </a:lnTo>
                <a:lnTo>
                  <a:pt x="8" y="3"/>
                </a:lnTo>
                <a:lnTo>
                  <a:pt x="9" y="2"/>
                </a:lnTo>
                <a:lnTo>
                  <a:pt x="8" y="1"/>
                </a:lnTo>
                <a:lnTo>
                  <a:pt x="7"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94" name="Freeform 479">
            <a:extLst>
              <a:ext uri="{FF2B5EF4-FFF2-40B4-BE49-F238E27FC236}">
                <a16:creationId xmlns:a16="http://schemas.microsoft.com/office/drawing/2014/main" id="{7D932463-1606-444F-A872-5896878DE8A8}"/>
              </a:ext>
            </a:extLst>
          </p:cNvPr>
          <p:cNvSpPr>
            <a:spLocks/>
          </p:cNvSpPr>
          <p:nvPr/>
        </p:nvSpPr>
        <p:spPr bwMode="auto">
          <a:xfrm>
            <a:off x="7283451" y="4114800"/>
            <a:ext cx="74083" cy="101600"/>
          </a:xfrm>
          <a:custGeom>
            <a:avLst/>
            <a:gdLst>
              <a:gd name="T0" fmla="*/ 15553 w 35"/>
              <a:gd name="T1" fmla="*/ 26755 h 49"/>
              <a:gd name="T2" fmla="*/ 15553 w 35"/>
              <a:gd name="T3" fmla="*/ 26755 h 49"/>
              <a:gd name="T4" fmla="*/ 13998 w 35"/>
              <a:gd name="T5" fmla="*/ 33050 h 49"/>
              <a:gd name="T6" fmla="*/ 12442 w 35"/>
              <a:gd name="T7" fmla="*/ 39345 h 49"/>
              <a:gd name="T8" fmla="*/ 12442 w 35"/>
              <a:gd name="T9" fmla="*/ 39345 h 49"/>
              <a:gd name="T10" fmla="*/ 13998 w 35"/>
              <a:gd name="T11" fmla="*/ 44067 h 49"/>
              <a:gd name="T12" fmla="*/ 15553 w 35"/>
              <a:gd name="T13" fmla="*/ 50362 h 49"/>
              <a:gd name="T14" fmla="*/ 15553 w 35"/>
              <a:gd name="T15" fmla="*/ 50362 h 49"/>
              <a:gd name="T16" fmla="*/ 13998 w 35"/>
              <a:gd name="T17" fmla="*/ 56657 h 49"/>
              <a:gd name="T18" fmla="*/ 12442 w 35"/>
              <a:gd name="T19" fmla="*/ 62953 h 49"/>
              <a:gd name="T20" fmla="*/ 6221 w 35"/>
              <a:gd name="T21" fmla="*/ 67674 h 49"/>
              <a:gd name="T22" fmla="*/ 0 w 35"/>
              <a:gd name="T23" fmla="*/ 69248 h 49"/>
              <a:gd name="T24" fmla="*/ 0 w 35"/>
              <a:gd name="T25" fmla="*/ 77117 h 49"/>
              <a:gd name="T26" fmla="*/ 46659 w 35"/>
              <a:gd name="T27" fmla="*/ 77117 h 49"/>
              <a:gd name="T28" fmla="*/ 46659 w 35"/>
              <a:gd name="T29" fmla="*/ 77117 h 49"/>
              <a:gd name="T30" fmla="*/ 49769 w 35"/>
              <a:gd name="T31" fmla="*/ 77117 h 49"/>
              <a:gd name="T32" fmla="*/ 52880 w 35"/>
              <a:gd name="T33" fmla="*/ 75543 h 49"/>
              <a:gd name="T34" fmla="*/ 54435 w 35"/>
              <a:gd name="T35" fmla="*/ 73969 h 49"/>
              <a:gd name="T36" fmla="*/ 54435 w 35"/>
              <a:gd name="T37" fmla="*/ 69248 h 49"/>
              <a:gd name="T38" fmla="*/ 54435 w 35"/>
              <a:gd name="T39" fmla="*/ 7869 h 49"/>
              <a:gd name="T40" fmla="*/ 54435 w 35"/>
              <a:gd name="T41" fmla="*/ 7869 h 49"/>
              <a:gd name="T42" fmla="*/ 54435 w 35"/>
              <a:gd name="T43" fmla="*/ 4721 h 49"/>
              <a:gd name="T44" fmla="*/ 52880 w 35"/>
              <a:gd name="T45" fmla="*/ 1574 h 49"/>
              <a:gd name="T46" fmla="*/ 49769 w 35"/>
              <a:gd name="T47" fmla="*/ 0 h 49"/>
              <a:gd name="T48" fmla="*/ 46659 w 35"/>
              <a:gd name="T49" fmla="*/ 0 h 49"/>
              <a:gd name="T50" fmla="*/ 0 w 35"/>
              <a:gd name="T51" fmla="*/ 0 h 49"/>
              <a:gd name="T52" fmla="*/ 0 w 35"/>
              <a:gd name="T53" fmla="*/ 7869 h 49"/>
              <a:gd name="T54" fmla="*/ 0 w 35"/>
              <a:gd name="T55" fmla="*/ 7869 h 49"/>
              <a:gd name="T56" fmla="*/ 6221 w 35"/>
              <a:gd name="T57" fmla="*/ 9443 h 49"/>
              <a:gd name="T58" fmla="*/ 12442 w 35"/>
              <a:gd name="T59" fmla="*/ 15738 h 49"/>
              <a:gd name="T60" fmla="*/ 13998 w 35"/>
              <a:gd name="T61" fmla="*/ 22033 h 49"/>
              <a:gd name="T62" fmla="*/ 15553 w 35"/>
              <a:gd name="T63" fmla="*/ 26755 h 49"/>
              <a:gd name="T64" fmla="*/ 15553 w 35"/>
              <a:gd name="T65" fmla="*/ 26755 h 4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5" h="49">
                <a:moveTo>
                  <a:pt x="10" y="17"/>
                </a:moveTo>
                <a:lnTo>
                  <a:pt x="10" y="17"/>
                </a:lnTo>
                <a:lnTo>
                  <a:pt x="9" y="21"/>
                </a:lnTo>
                <a:lnTo>
                  <a:pt x="8" y="25"/>
                </a:lnTo>
                <a:lnTo>
                  <a:pt x="9" y="28"/>
                </a:lnTo>
                <a:lnTo>
                  <a:pt x="10" y="32"/>
                </a:lnTo>
                <a:lnTo>
                  <a:pt x="9" y="36"/>
                </a:lnTo>
                <a:lnTo>
                  <a:pt x="8" y="40"/>
                </a:lnTo>
                <a:lnTo>
                  <a:pt x="4" y="43"/>
                </a:lnTo>
                <a:lnTo>
                  <a:pt x="0" y="44"/>
                </a:lnTo>
                <a:lnTo>
                  <a:pt x="0" y="49"/>
                </a:lnTo>
                <a:lnTo>
                  <a:pt x="30" y="49"/>
                </a:lnTo>
                <a:lnTo>
                  <a:pt x="32" y="49"/>
                </a:lnTo>
                <a:lnTo>
                  <a:pt x="34" y="48"/>
                </a:lnTo>
                <a:lnTo>
                  <a:pt x="35" y="47"/>
                </a:lnTo>
                <a:lnTo>
                  <a:pt x="35" y="44"/>
                </a:lnTo>
                <a:lnTo>
                  <a:pt x="35" y="5"/>
                </a:lnTo>
                <a:lnTo>
                  <a:pt x="35" y="3"/>
                </a:lnTo>
                <a:lnTo>
                  <a:pt x="34" y="1"/>
                </a:lnTo>
                <a:lnTo>
                  <a:pt x="32" y="0"/>
                </a:lnTo>
                <a:lnTo>
                  <a:pt x="30" y="0"/>
                </a:lnTo>
                <a:lnTo>
                  <a:pt x="0" y="0"/>
                </a:lnTo>
                <a:lnTo>
                  <a:pt x="0" y="5"/>
                </a:lnTo>
                <a:lnTo>
                  <a:pt x="4" y="6"/>
                </a:lnTo>
                <a:lnTo>
                  <a:pt x="8" y="10"/>
                </a:lnTo>
                <a:lnTo>
                  <a:pt x="9" y="14"/>
                </a:lnTo>
                <a:lnTo>
                  <a:pt x="10" y="1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95" name="Freeform 480">
            <a:extLst>
              <a:ext uri="{FF2B5EF4-FFF2-40B4-BE49-F238E27FC236}">
                <a16:creationId xmlns:a16="http://schemas.microsoft.com/office/drawing/2014/main" id="{4F8AC470-8993-4E46-B44C-14F67C8B2758}"/>
              </a:ext>
            </a:extLst>
          </p:cNvPr>
          <p:cNvSpPr>
            <a:spLocks/>
          </p:cNvSpPr>
          <p:nvPr/>
        </p:nvSpPr>
        <p:spPr bwMode="auto">
          <a:xfrm>
            <a:off x="7266518" y="4144434"/>
            <a:ext cx="16933" cy="12700"/>
          </a:xfrm>
          <a:custGeom>
            <a:avLst/>
            <a:gdLst>
              <a:gd name="T0" fmla="*/ 0 w 9"/>
              <a:gd name="T1" fmla="*/ 9073 h 5"/>
              <a:gd name="T2" fmla="*/ 10586 w 9"/>
              <a:gd name="T3" fmla="*/ 9073 h 5"/>
              <a:gd name="T4" fmla="*/ 10586 w 9"/>
              <a:gd name="T5" fmla="*/ 9073 h 5"/>
              <a:gd name="T6" fmla="*/ 12098 w 9"/>
              <a:gd name="T7" fmla="*/ 7258 h 5"/>
              <a:gd name="T8" fmla="*/ 13610 w 9"/>
              <a:gd name="T9" fmla="*/ 3629 h 5"/>
              <a:gd name="T10" fmla="*/ 13610 w 9"/>
              <a:gd name="T11" fmla="*/ 3629 h 5"/>
              <a:gd name="T12" fmla="*/ 12098 w 9"/>
              <a:gd name="T13" fmla="*/ 1815 h 5"/>
              <a:gd name="T14" fmla="*/ 10586 w 9"/>
              <a:gd name="T15" fmla="*/ 0 h 5"/>
              <a:gd name="T16" fmla="*/ 0 w 9"/>
              <a:gd name="T17" fmla="*/ 0 h 5"/>
              <a:gd name="T18" fmla="*/ 0 w 9"/>
              <a:gd name="T19" fmla="*/ 9073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5">
                <a:moveTo>
                  <a:pt x="0" y="5"/>
                </a:moveTo>
                <a:lnTo>
                  <a:pt x="7" y="5"/>
                </a:lnTo>
                <a:lnTo>
                  <a:pt x="8" y="4"/>
                </a:lnTo>
                <a:lnTo>
                  <a:pt x="9" y="2"/>
                </a:lnTo>
                <a:lnTo>
                  <a:pt x="8" y="1"/>
                </a:lnTo>
                <a:lnTo>
                  <a:pt x="7" y="0"/>
                </a:lnTo>
                <a:lnTo>
                  <a:pt x="0" y="0"/>
                </a:lnTo>
                <a:lnTo>
                  <a:pt x="0" y="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96" name="Freeform 481">
            <a:extLst>
              <a:ext uri="{FF2B5EF4-FFF2-40B4-BE49-F238E27FC236}">
                <a16:creationId xmlns:a16="http://schemas.microsoft.com/office/drawing/2014/main" id="{306F90FB-4FFF-4A66-A5D0-0B73EA1B6F66}"/>
              </a:ext>
            </a:extLst>
          </p:cNvPr>
          <p:cNvSpPr>
            <a:spLocks/>
          </p:cNvSpPr>
          <p:nvPr/>
        </p:nvSpPr>
        <p:spPr bwMode="auto">
          <a:xfrm>
            <a:off x="7744884" y="4169834"/>
            <a:ext cx="16933" cy="4233"/>
          </a:xfrm>
          <a:custGeom>
            <a:avLst/>
            <a:gdLst>
              <a:gd name="T0" fmla="*/ 0 w 10"/>
              <a:gd name="T1" fmla="*/ 4537 h 5"/>
              <a:gd name="T2" fmla="*/ 10888 w 10"/>
              <a:gd name="T3" fmla="*/ 4537 h 5"/>
              <a:gd name="T4" fmla="*/ 10888 w 10"/>
              <a:gd name="T5" fmla="*/ 4537 h 5"/>
              <a:gd name="T6" fmla="*/ 12249 w 10"/>
              <a:gd name="T7" fmla="*/ 2722 h 5"/>
              <a:gd name="T8" fmla="*/ 13610 w 10"/>
              <a:gd name="T9" fmla="*/ 1815 h 5"/>
              <a:gd name="T10" fmla="*/ 13610 w 10"/>
              <a:gd name="T11" fmla="*/ 1815 h 5"/>
              <a:gd name="T12" fmla="*/ 12249 w 10"/>
              <a:gd name="T13" fmla="*/ 907 h 5"/>
              <a:gd name="T14" fmla="*/ 10888 w 10"/>
              <a:gd name="T15" fmla="*/ 0 h 5"/>
              <a:gd name="T16" fmla="*/ 0 w 10"/>
              <a:gd name="T17" fmla="*/ 0 h 5"/>
              <a:gd name="T18" fmla="*/ 0 w 10"/>
              <a:gd name="T19" fmla="*/ 4537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 h="5">
                <a:moveTo>
                  <a:pt x="0" y="5"/>
                </a:moveTo>
                <a:lnTo>
                  <a:pt x="8" y="5"/>
                </a:lnTo>
                <a:lnTo>
                  <a:pt x="9" y="3"/>
                </a:lnTo>
                <a:lnTo>
                  <a:pt x="10" y="2"/>
                </a:lnTo>
                <a:lnTo>
                  <a:pt x="9" y="1"/>
                </a:lnTo>
                <a:lnTo>
                  <a:pt x="8" y="0"/>
                </a:lnTo>
                <a:lnTo>
                  <a:pt x="0" y="0"/>
                </a:lnTo>
                <a:lnTo>
                  <a:pt x="0" y="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97" name="Freeform 482">
            <a:extLst>
              <a:ext uri="{FF2B5EF4-FFF2-40B4-BE49-F238E27FC236}">
                <a16:creationId xmlns:a16="http://schemas.microsoft.com/office/drawing/2014/main" id="{B5AFC8E1-4625-4497-A256-76DE5541C5D9}"/>
              </a:ext>
            </a:extLst>
          </p:cNvPr>
          <p:cNvSpPr>
            <a:spLocks noEditPoints="1"/>
          </p:cNvSpPr>
          <p:nvPr/>
        </p:nvSpPr>
        <p:spPr bwMode="auto">
          <a:xfrm>
            <a:off x="7634817" y="4066118"/>
            <a:ext cx="237067" cy="241300"/>
          </a:xfrm>
          <a:custGeom>
            <a:avLst/>
            <a:gdLst>
              <a:gd name="T0" fmla="*/ 70465 w 118"/>
              <a:gd name="T1" fmla="*/ 3050 h 119"/>
              <a:gd name="T2" fmla="*/ 25487 w 118"/>
              <a:gd name="T3" fmla="*/ 27446 h 119"/>
              <a:gd name="T4" fmla="*/ 1499 w 118"/>
              <a:gd name="T5" fmla="*/ 71664 h 119"/>
              <a:gd name="T6" fmla="*/ 1499 w 118"/>
              <a:gd name="T7" fmla="*/ 109784 h 119"/>
              <a:gd name="T8" fmla="*/ 25487 w 118"/>
              <a:gd name="T9" fmla="*/ 155527 h 119"/>
              <a:gd name="T10" fmla="*/ 70465 w 118"/>
              <a:gd name="T11" fmla="*/ 179923 h 119"/>
              <a:gd name="T12" fmla="*/ 107947 w 118"/>
              <a:gd name="T13" fmla="*/ 179923 h 119"/>
              <a:gd name="T14" fmla="*/ 151426 w 118"/>
              <a:gd name="T15" fmla="*/ 155527 h 119"/>
              <a:gd name="T16" fmla="*/ 175414 w 118"/>
              <a:gd name="T17" fmla="*/ 109784 h 119"/>
              <a:gd name="T18" fmla="*/ 175414 w 118"/>
              <a:gd name="T19" fmla="*/ 71664 h 119"/>
              <a:gd name="T20" fmla="*/ 151426 w 118"/>
              <a:gd name="T21" fmla="*/ 27446 h 119"/>
              <a:gd name="T22" fmla="*/ 107947 w 118"/>
              <a:gd name="T23" fmla="*/ 3050 h 119"/>
              <a:gd name="T24" fmla="*/ 152925 w 118"/>
              <a:gd name="T25" fmla="*/ 53367 h 119"/>
              <a:gd name="T26" fmla="*/ 110945 w 118"/>
              <a:gd name="T27" fmla="*/ 19822 h 119"/>
              <a:gd name="T28" fmla="*/ 143929 w 118"/>
              <a:gd name="T29" fmla="*/ 42694 h 119"/>
              <a:gd name="T30" fmla="*/ 110945 w 118"/>
              <a:gd name="T31" fmla="*/ 102160 h 119"/>
              <a:gd name="T32" fmla="*/ 107947 w 118"/>
              <a:gd name="T33" fmla="*/ 112833 h 119"/>
              <a:gd name="T34" fmla="*/ 95953 w 118"/>
              <a:gd name="T35" fmla="*/ 128081 h 119"/>
              <a:gd name="T36" fmla="*/ 65968 w 118"/>
              <a:gd name="T37" fmla="*/ 120457 h 119"/>
              <a:gd name="T38" fmla="*/ 80960 w 118"/>
              <a:gd name="T39" fmla="*/ 53367 h 119"/>
              <a:gd name="T40" fmla="*/ 95953 w 118"/>
              <a:gd name="T41" fmla="*/ 60991 h 119"/>
              <a:gd name="T42" fmla="*/ 109446 w 118"/>
              <a:gd name="T43" fmla="*/ 74714 h 119"/>
              <a:gd name="T44" fmla="*/ 109446 w 118"/>
              <a:gd name="T45" fmla="*/ 85387 h 119"/>
              <a:gd name="T46" fmla="*/ 109446 w 118"/>
              <a:gd name="T47" fmla="*/ 96061 h 119"/>
              <a:gd name="T48" fmla="*/ 85458 w 118"/>
              <a:gd name="T49" fmla="*/ 15248 h 119"/>
              <a:gd name="T50" fmla="*/ 88457 w 118"/>
              <a:gd name="T51" fmla="*/ 15248 h 119"/>
              <a:gd name="T52" fmla="*/ 107947 w 118"/>
              <a:gd name="T53" fmla="*/ 42694 h 119"/>
              <a:gd name="T54" fmla="*/ 88457 w 118"/>
              <a:gd name="T55" fmla="*/ 38119 h 119"/>
              <a:gd name="T56" fmla="*/ 85458 w 118"/>
              <a:gd name="T57" fmla="*/ 15248 h 119"/>
              <a:gd name="T58" fmla="*/ 23988 w 118"/>
              <a:gd name="T59" fmla="*/ 53367 h 119"/>
              <a:gd name="T60" fmla="*/ 41979 w 118"/>
              <a:gd name="T61" fmla="*/ 32020 h 119"/>
              <a:gd name="T62" fmla="*/ 65968 w 118"/>
              <a:gd name="T63" fmla="*/ 19822 h 119"/>
              <a:gd name="T64" fmla="*/ 14993 w 118"/>
              <a:gd name="T65" fmla="*/ 79288 h 119"/>
              <a:gd name="T66" fmla="*/ 41979 w 118"/>
              <a:gd name="T67" fmla="*/ 68615 h 119"/>
              <a:gd name="T68" fmla="*/ 37482 w 118"/>
              <a:gd name="T69" fmla="*/ 91486 h 119"/>
              <a:gd name="T70" fmla="*/ 17991 w 118"/>
              <a:gd name="T71" fmla="*/ 112833 h 119"/>
              <a:gd name="T72" fmla="*/ 14993 w 118"/>
              <a:gd name="T73" fmla="*/ 91486 h 119"/>
              <a:gd name="T74" fmla="*/ 47976 w 118"/>
              <a:gd name="T75" fmla="*/ 128081 h 119"/>
              <a:gd name="T76" fmla="*/ 53973 w 118"/>
              <a:gd name="T77" fmla="*/ 157052 h 119"/>
              <a:gd name="T78" fmla="*/ 23988 w 118"/>
              <a:gd name="T79" fmla="*/ 128081 h 119"/>
              <a:gd name="T80" fmla="*/ 92954 w 118"/>
              <a:gd name="T81" fmla="*/ 166200 h 119"/>
              <a:gd name="T82" fmla="*/ 85458 w 118"/>
              <a:gd name="T83" fmla="*/ 166200 h 119"/>
              <a:gd name="T84" fmla="*/ 79461 w 118"/>
              <a:gd name="T85" fmla="*/ 143329 h 119"/>
              <a:gd name="T86" fmla="*/ 97452 w 118"/>
              <a:gd name="T87" fmla="*/ 143329 h 119"/>
              <a:gd name="T88" fmla="*/ 110945 w 118"/>
              <a:gd name="T89" fmla="*/ 161626 h 119"/>
              <a:gd name="T90" fmla="*/ 152925 w 118"/>
              <a:gd name="T91" fmla="*/ 128081 h 119"/>
              <a:gd name="T92" fmla="*/ 124439 w 118"/>
              <a:gd name="T93" fmla="*/ 157052 h 119"/>
              <a:gd name="T94" fmla="*/ 134934 w 118"/>
              <a:gd name="T95" fmla="*/ 112833 h 119"/>
              <a:gd name="T96" fmla="*/ 140931 w 118"/>
              <a:gd name="T97" fmla="*/ 91486 h 119"/>
              <a:gd name="T98" fmla="*/ 134934 w 118"/>
              <a:gd name="T99" fmla="*/ 68615 h 119"/>
              <a:gd name="T100" fmla="*/ 163420 w 118"/>
              <a:gd name="T101" fmla="*/ 79288 h 119"/>
              <a:gd name="T102" fmla="*/ 163420 w 118"/>
              <a:gd name="T103" fmla="*/ 102160 h 11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8" h="119">
                <a:moveTo>
                  <a:pt x="59" y="0"/>
                </a:moveTo>
                <a:lnTo>
                  <a:pt x="59" y="0"/>
                </a:lnTo>
                <a:lnTo>
                  <a:pt x="47" y="2"/>
                </a:lnTo>
                <a:lnTo>
                  <a:pt x="36" y="5"/>
                </a:lnTo>
                <a:lnTo>
                  <a:pt x="26" y="10"/>
                </a:lnTo>
                <a:lnTo>
                  <a:pt x="17" y="18"/>
                </a:lnTo>
                <a:lnTo>
                  <a:pt x="10" y="26"/>
                </a:lnTo>
                <a:lnTo>
                  <a:pt x="5" y="36"/>
                </a:lnTo>
                <a:lnTo>
                  <a:pt x="1" y="47"/>
                </a:lnTo>
                <a:lnTo>
                  <a:pt x="0" y="60"/>
                </a:lnTo>
                <a:lnTo>
                  <a:pt x="1" y="72"/>
                </a:lnTo>
                <a:lnTo>
                  <a:pt x="5" y="83"/>
                </a:lnTo>
                <a:lnTo>
                  <a:pt x="10" y="93"/>
                </a:lnTo>
                <a:lnTo>
                  <a:pt x="17" y="102"/>
                </a:lnTo>
                <a:lnTo>
                  <a:pt x="26" y="109"/>
                </a:lnTo>
                <a:lnTo>
                  <a:pt x="36" y="114"/>
                </a:lnTo>
                <a:lnTo>
                  <a:pt x="47" y="118"/>
                </a:lnTo>
                <a:lnTo>
                  <a:pt x="59" y="119"/>
                </a:lnTo>
                <a:lnTo>
                  <a:pt x="72" y="118"/>
                </a:lnTo>
                <a:lnTo>
                  <a:pt x="83" y="114"/>
                </a:lnTo>
                <a:lnTo>
                  <a:pt x="93" y="109"/>
                </a:lnTo>
                <a:lnTo>
                  <a:pt x="101" y="102"/>
                </a:lnTo>
                <a:lnTo>
                  <a:pt x="109" y="93"/>
                </a:lnTo>
                <a:lnTo>
                  <a:pt x="114" y="83"/>
                </a:lnTo>
                <a:lnTo>
                  <a:pt x="117" y="72"/>
                </a:lnTo>
                <a:lnTo>
                  <a:pt x="118" y="60"/>
                </a:lnTo>
                <a:lnTo>
                  <a:pt x="117" y="47"/>
                </a:lnTo>
                <a:lnTo>
                  <a:pt x="114" y="36"/>
                </a:lnTo>
                <a:lnTo>
                  <a:pt x="109" y="26"/>
                </a:lnTo>
                <a:lnTo>
                  <a:pt x="101" y="18"/>
                </a:lnTo>
                <a:lnTo>
                  <a:pt x="93" y="10"/>
                </a:lnTo>
                <a:lnTo>
                  <a:pt x="83" y="5"/>
                </a:lnTo>
                <a:lnTo>
                  <a:pt x="72" y="2"/>
                </a:lnTo>
                <a:lnTo>
                  <a:pt x="59" y="0"/>
                </a:lnTo>
                <a:close/>
                <a:moveTo>
                  <a:pt x="102" y="35"/>
                </a:moveTo>
                <a:lnTo>
                  <a:pt x="86" y="35"/>
                </a:lnTo>
                <a:lnTo>
                  <a:pt x="74" y="13"/>
                </a:lnTo>
                <a:lnTo>
                  <a:pt x="83" y="16"/>
                </a:lnTo>
                <a:lnTo>
                  <a:pt x="90" y="21"/>
                </a:lnTo>
                <a:lnTo>
                  <a:pt x="96" y="28"/>
                </a:lnTo>
                <a:lnTo>
                  <a:pt x="102" y="35"/>
                </a:lnTo>
                <a:close/>
                <a:moveTo>
                  <a:pt x="74" y="67"/>
                </a:moveTo>
                <a:lnTo>
                  <a:pt x="74" y="67"/>
                </a:lnTo>
                <a:lnTo>
                  <a:pt x="73" y="71"/>
                </a:lnTo>
                <a:lnTo>
                  <a:pt x="72" y="74"/>
                </a:lnTo>
                <a:lnTo>
                  <a:pt x="68" y="78"/>
                </a:lnTo>
                <a:lnTo>
                  <a:pt x="64" y="79"/>
                </a:lnTo>
                <a:lnTo>
                  <a:pt x="64" y="84"/>
                </a:lnTo>
                <a:lnTo>
                  <a:pt x="54" y="84"/>
                </a:lnTo>
                <a:lnTo>
                  <a:pt x="54" y="79"/>
                </a:lnTo>
                <a:lnTo>
                  <a:pt x="44" y="79"/>
                </a:lnTo>
                <a:lnTo>
                  <a:pt x="44" y="40"/>
                </a:lnTo>
                <a:lnTo>
                  <a:pt x="54" y="40"/>
                </a:lnTo>
                <a:lnTo>
                  <a:pt x="54" y="35"/>
                </a:lnTo>
                <a:lnTo>
                  <a:pt x="64" y="35"/>
                </a:lnTo>
                <a:lnTo>
                  <a:pt x="64" y="40"/>
                </a:lnTo>
                <a:lnTo>
                  <a:pt x="68" y="41"/>
                </a:lnTo>
                <a:lnTo>
                  <a:pt x="72" y="45"/>
                </a:lnTo>
                <a:lnTo>
                  <a:pt x="73" y="49"/>
                </a:lnTo>
                <a:lnTo>
                  <a:pt x="74" y="52"/>
                </a:lnTo>
                <a:lnTo>
                  <a:pt x="73" y="56"/>
                </a:lnTo>
                <a:lnTo>
                  <a:pt x="72" y="60"/>
                </a:lnTo>
                <a:lnTo>
                  <a:pt x="73" y="63"/>
                </a:lnTo>
                <a:lnTo>
                  <a:pt x="74" y="67"/>
                </a:lnTo>
                <a:close/>
                <a:moveTo>
                  <a:pt x="57" y="10"/>
                </a:moveTo>
                <a:lnTo>
                  <a:pt x="57" y="10"/>
                </a:lnTo>
                <a:lnTo>
                  <a:pt x="59" y="10"/>
                </a:lnTo>
                <a:lnTo>
                  <a:pt x="62" y="10"/>
                </a:lnTo>
                <a:lnTo>
                  <a:pt x="72" y="28"/>
                </a:lnTo>
                <a:lnTo>
                  <a:pt x="65" y="25"/>
                </a:lnTo>
                <a:lnTo>
                  <a:pt x="59" y="25"/>
                </a:lnTo>
                <a:lnTo>
                  <a:pt x="53" y="25"/>
                </a:lnTo>
                <a:lnTo>
                  <a:pt x="47" y="28"/>
                </a:lnTo>
                <a:lnTo>
                  <a:pt x="57" y="10"/>
                </a:lnTo>
                <a:close/>
                <a:moveTo>
                  <a:pt x="44" y="13"/>
                </a:moveTo>
                <a:lnTo>
                  <a:pt x="32" y="35"/>
                </a:lnTo>
                <a:lnTo>
                  <a:pt x="16" y="35"/>
                </a:lnTo>
                <a:lnTo>
                  <a:pt x="22" y="28"/>
                </a:lnTo>
                <a:lnTo>
                  <a:pt x="28" y="21"/>
                </a:lnTo>
                <a:lnTo>
                  <a:pt x="36" y="16"/>
                </a:lnTo>
                <a:lnTo>
                  <a:pt x="44" y="13"/>
                </a:lnTo>
                <a:close/>
                <a:moveTo>
                  <a:pt x="10" y="60"/>
                </a:moveTo>
                <a:lnTo>
                  <a:pt x="10" y="60"/>
                </a:lnTo>
                <a:lnTo>
                  <a:pt x="10" y="52"/>
                </a:lnTo>
                <a:lnTo>
                  <a:pt x="12" y="45"/>
                </a:lnTo>
                <a:lnTo>
                  <a:pt x="28" y="45"/>
                </a:lnTo>
                <a:lnTo>
                  <a:pt x="26" y="52"/>
                </a:lnTo>
                <a:lnTo>
                  <a:pt x="25" y="60"/>
                </a:lnTo>
                <a:lnTo>
                  <a:pt x="26" y="67"/>
                </a:lnTo>
                <a:lnTo>
                  <a:pt x="28" y="74"/>
                </a:lnTo>
                <a:lnTo>
                  <a:pt x="12" y="74"/>
                </a:lnTo>
                <a:lnTo>
                  <a:pt x="10" y="67"/>
                </a:lnTo>
                <a:lnTo>
                  <a:pt x="10" y="60"/>
                </a:lnTo>
                <a:close/>
                <a:moveTo>
                  <a:pt x="16" y="84"/>
                </a:moveTo>
                <a:lnTo>
                  <a:pt x="32" y="84"/>
                </a:lnTo>
                <a:lnTo>
                  <a:pt x="44" y="106"/>
                </a:lnTo>
                <a:lnTo>
                  <a:pt x="36" y="103"/>
                </a:lnTo>
                <a:lnTo>
                  <a:pt x="28" y="98"/>
                </a:lnTo>
                <a:lnTo>
                  <a:pt x="22" y="92"/>
                </a:lnTo>
                <a:lnTo>
                  <a:pt x="16" y="84"/>
                </a:lnTo>
                <a:close/>
                <a:moveTo>
                  <a:pt x="62" y="109"/>
                </a:moveTo>
                <a:lnTo>
                  <a:pt x="62" y="109"/>
                </a:lnTo>
                <a:lnTo>
                  <a:pt x="59" y="109"/>
                </a:lnTo>
                <a:lnTo>
                  <a:pt x="57" y="109"/>
                </a:lnTo>
                <a:lnTo>
                  <a:pt x="47" y="92"/>
                </a:lnTo>
                <a:lnTo>
                  <a:pt x="53" y="94"/>
                </a:lnTo>
                <a:lnTo>
                  <a:pt x="59" y="94"/>
                </a:lnTo>
                <a:lnTo>
                  <a:pt x="65" y="94"/>
                </a:lnTo>
                <a:lnTo>
                  <a:pt x="70" y="92"/>
                </a:lnTo>
                <a:lnTo>
                  <a:pt x="62" y="109"/>
                </a:lnTo>
                <a:close/>
                <a:moveTo>
                  <a:pt x="74" y="106"/>
                </a:moveTo>
                <a:lnTo>
                  <a:pt x="86" y="84"/>
                </a:lnTo>
                <a:lnTo>
                  <a:pt x="102" y="84"/>
                </a:lnTo>
                <a:lnTo>
                  <a:pt x="96" y="92"/>
                </a:lnTo>
                <a:lnTo>
                  <a:pt x="90" y="98"/>
                </a:lnTo>
                <a:lnTo>
                  <a:pt x="83" y="103"/>
                </a:lnTo>
                <a:lnTo>
                  <a:pt x="74" y="106"/>
                </a:lnTo>
                <a:close/>
                <a:moveTo>
                  <a:pt x="90" y="74"/>
                </a:moveTo>
                <a:lnTo>
                  <a:pt x="90" y="74"/>
                </a:lnTo>
                <a:lnTo>
                  <a:pt x="93" y="67"/>
                </a:lnTo>
                <a:lnTo>
                  <a:pt x="94" y="60"/>
                </a:lnTo>
                <a:lnTo>
                  <a:pt x="93" y="52"/>
                </a:lnTo>
                <a:lnTo>
                  <a:pt x="90" y="45"/>
                </a:lnTo>
                <a:lnTo>
                  <a:pt x="106" y="45"/>
                </a:lnTo>
                <a:lnTo>
                  <a:pt x="109" y="52"/>
                </a:lnTo>
                <a:lnTo>
                  <a:pt x="109" y="60"/>
                </a:lnTo>
                <a:lnTo>
                  <a:pt x="109" y="67"/>
                </a:lnTo>
                <a:lnTo>
                  <a:pt x="106" y="74"/>
                </a:lnTo>
                <a:lnTo>
                  <a:pt x="90" y="7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98" name="Freeform 483">
            <a:extLst>
              <a:ext uri="{FF2B5EF4-FFF2-40B4-BE49-F238E27FC236}">
                <a16:creationId xmlns:a16="http://schemas.microsoft.com/office/drawing/2014/main" id="{AA24DF0B-F230-4D01-B702-45169CE3BAC8}"/>
              </a:ext>
            </a:extLst>
          </p:cNvPr>
          <p:cNvSpPr>
            <a:spLocks/>
          </p:cNvSpPr>
          <p:nvPr/>
        </p:nvSpPr>
        <p:spPr bwMode="auto">
          <a:xfrm>
            <a:off x="7744884" y="4199467"/>
            <a:ext cx="16933" cy="6351"/>
          </a:xfrm>
          <a:custGeom>
            <a:avLst/>
            <a:gdLst>
              <a:gd name="T0" fmla="*/ 10888 w 10"/>
              <a:gd name="T1" fmla="*/ 0 h 4"/>
              <a:gd name="T2" fmla="*/ 0 w 10"/>
              <a:gd name="T3" fmla="*/ 0 h 4"/>
              <a:gd name="T4" fmla="*/ 0 w 10"/>
              <a:gd name="T5" fmla="*/ 4537 h 4"/>
              <a:gd name="T6" fmla="*/ 10888 w 10"/>
              <a:gd name="T7" fmla="*/ 4537 h 4"/>
              <a:gd name="T8" fmla="*/ 10888 w 10"/>
              <a:gd name="T9" fmla="*/ 4537 h 4"/>
              <a:gd name="T10" fmla="*/ 12249 w 10"/>
              <a:gd name="T11" fmla="*/ 3403 h 4"/>
              <a:gd name="T12" fmla="*/ 13610 w 10"/>
              <a:gd name="T13" fmla="*/ 2269 h 4"/>
              <a:gd name="T14" fmla="*/ 13610 w 10"/>
              <a:gd name="T15" fmla="*/ 2269 h 4"/>
              <a:gd name="T16" fmla="*/ 12249 w 10"/>
              <a:gd name="T17" fmla="*/ 1134 h 4"/>
              <a:gd name="T18" fmla="*/ 10888 w 10"/>
              <a:gd name="T19" fmla="*/ 0 h 4"/>
              <a:gd name="T20" fmla="*/ 10888 w 10"/>
              <a:gd name="T21" fmla="*/ 0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 h="4">
                <a:moveTo>
                  <a:pt x="8" y="0"/>
                </a:moveTo>
                <a:lnTo>
                  <a:pt x="0" y="0"/>
                </a:lnTo>
                <a:lnTo>
                  <a:pt x="0" y="4"/>
                </a:lnTo>
                <a:lnTo>
                  <a:pt x="8" y="4"/>
                </a:lnTo>
                <a:lnTo>
                  <a:pt x="9" y="3"/>
                </a:lnTo>
                <a:lnTo>
                  <a:pt x="10" y="2"/>
                </a:lnTo>
                <a:lnTo>
                  <a:pt x="9" y="1"/>
                </a:lnTo>
                <a:lnTo>
                  <a:pt x="8"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99" name="Freeform 484">
            <a:extLst>
              <a:ext uri="{FF2B5EF4-FFF2-40B4-BE49-F238E27FC236}">
                <a16:creationId xmlns:a16="http://schemas.microsoft.com/office/drawing/2014/main" id="{8EDA4AB4-7A9F-4A9A-B4F6-B118A07BF304}"/>
              </a:ext>
            </a:extLst>
          </p:cNvPr>
          <p:cNvSpPr>
            <a:spLocks/>
          </p:cNvSpPr>
          <p:nvPr/>
        </p:nvSpPr>
        <p:spPr bwMode="auto">
          <a:xfrm>
            <a:off x="8221133" y="4216401"/>
            <a:ext cx="19051" cy="6351"/>
          </a:xfrm>
          <a:custGeom>
            <a:avLst/>
            <a:gdLst>
              <a:gd name="T0" fmla="*/ 10888 w 10"/>
              <a:gd name="T1" fmla="*/ 0 h 5"/>
              <a:gd name="T2" fmla="*/ 0 w 10"/>
              <a:gd name="T3" fmla="*/ 0 h 5"/>
              <a:gd name="T4" fmla="*/ 0 w 10"/>
              <a:gd name="T5" fmla="*/ 4537 h 5"/>
              <a:gd name="T6" fmla="*/ 10888 w 10"/>
              <a:gd name="T7" fmla="*/ 4537 h 5"/>
              <a:gd name="T8" fmla="*/ 10888 w 10"/>
              <a:gd name="T9" fmla="*/ 4537 h 5"/>
              <a:gd name="T10" fmla="*/ 12249 w 10"/>
              <a:gd name="T11" fmla="*/ 3630 h 5"/>
              <a:gd name="T12" fmla="*/ 13610 w 10"/>
              <a:gd name="T13" fmla="*/ 2722 h 5"/>
              <a:gd name="T14" fmla="*/ 13610 w 10"/>
              <a:gd name="T15" fmla="*/ 2722 h 5"/>
              <a:gd name="T16" fmla="*/ 12249 w 10"/>
              <a:gd name="T17" fmla="*/ 1815 h 5"/>
              <a:gd name="T18" fmla="*/ 10888 w 10"/>
              <a:gd name="T19" fmla="*/ 0 h 5"/>
              <a:gd name="T20" fmla="*/ 10888 w 10"/>
              <a:gd name="T21" fmla="*/ 0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 h="5">
                <a:moveTo>
                  <a:pt x="8" y="0"/>
                </a:moveTo>
                <a:lnTo>
                  <a:pt x="0" y="0"/>
                </a:lnTo>
                <a:lnTo>
                  <a:pt x="0" y="5"/>
                </a:lnTo>
                <a:lnTo>
                  <a:pt x="8" y="5"/>
                </a:lnTo>
                <a:lnTo>
                  <a:pt x="9" y="4"/>
                </a:lnTo>
                <a:lnTo>
                  <a:pt x="10" y="3"/>
                </a:lnTo>
                <a:lnTo>
                  <a:pt x="9" y="2"/>
                </a:lnTo>
                <a:lnTo>
                  <a:pt x="8"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00" name="Freeform 485">
            <a:extLst>
              <a:ext uri="{FF2B5EF4-FFF2-40B4-BE49-F238E27FC236}">
                <a16:creationId xmlns:a16="http://schemas.microsoft.com/office/drawing/2014/main" id="{EF6449C5-33CE-47B5-87CA-DF2EDA603046}"/>
              </a:ext>
            </a:extLst>
          </p:cNvPr>
          <p:cNvSpPr>
            <a:spLocks/>
          </p:cNvSpPr>
          <p:nvPr/>
        </p:nvSpPr>
        <p:spPr bwMode="auto">
          <a:xfrm>
            <a:off x="8221133" y="4186767"/>
            <a:ext cx="19051" cy="12700"/>
          </a:xfrm>
          <a:custGeom>
            <a:avLst/>
            <a:gdLst>
              <a:gd name="T0" fmla="*/ 0 w 10"/>
              <a:gd name="T1" fmla="*/ 9073 h 5"/>
              <a:gd name="T2" fmla="*/ 10888 w 10"/>
              <a:gd name="T3" fmla="*/ 9073 h 5"/>
              <a:gd name="T4" fmla="*/ 10888 w 10"/>
              <a:gd name="T5" fmla="*/ 9073 h 5"/>
              <a:gd name="T6" fmla="*/ 12249 w 10"/>
              <a:gd name="T7" fmla="*/ 5444 h 5"/>
              <a:gd name="T8" fmla="*/ 13610 w 10"/>
              <a:gd name="T9" fmla="*/ 3629 h 5"/>
              <a:gd name="T10" fmla="*/ 13610 w 10"/>
              <a:gd name="T11" fmla="*/ 3629 h 5"/>
              <a:gd name="T12" fmla="*/ 12249 w 10"/>
              <a:gd name="T13" fmla="*/ 1815 h 5"/>
              <a:gd name="T14" fmla="*/ 10888 w 10"/>
              <a:gd name="T15" fmla="*/ 0 h 5"/>
              <a:gd name="T16" fmla="*/ 0 w 10"/>
              <a:gd name="T17" fmla="*/ 0 h 5"/>
              <a:gd name="T18" fmla="*/ 0 w 10"/>
              <a:gd name="T19" fmla="*/ 9073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 h="5">
                <a:moveTo>
                  <a:pt x="0" y="5"/>
                </a:moveTo>
                <a:lnTo>
                  <a:pt x="8" y="5"/>
                </a:lnTo>
                <a:lnTo>
                  <a:pt x="9" y="3"/>
                </a:lnTo>
                <a:lnTo>
                  <a:pt x="10" y="2"/>
                </a:lnTo>
                <a:lnTo>
                  <a:pt x="9" y="1"/>
                </a:lnTo>
                <a:lnTo>
                  <a:pt x="8" y="0"/>
                </a:lnTo>
                <a:lnTo>
                  <a:pt x="0" y="0"/>
                </a:lnTo>
                <a:lnTo>
                  <a:pt x="0" y="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01" name="Freeform 486">
            <a:extLst>
              <a:ext uri="{FF2B5EF4-FFF2-40B4-BE49-F238E27FC236}">
                <a16:creationId xmlns:a16="http://schemas.microsoft.com/office/drawing/2014/main" id="{063876AB-FEB5-4E03-8197-5F849F6AAB7A}"/>
              </a:ext>
            </a:extLst>
          </p:cNvPr>
          <p:cNvSpPr>
            <a:spLocks noEditPoints="1"/>
          </p:cNvSpPr>
          <p:nvPr/>
        </p:nvSpPr>
        <p:spPr bwMode="auto">
          <a:xfrm>
            <a:off x="8130117" y="4095751"/>
            <a:ext cx="201083" cy="42333"/>
          </a:xfrm>
          <a:custGeom>
            <a:avLst/>
            <a:gdLst>
              <a:gd name="T0" fmla="*/ 149696 w 98"/>
              <a:gd name="T1" fmla="*/ 31754 h 20"/>
              <a:gd name="T2" fmla="*/ 149696 w 98"/>
              <a:gd name="T3" fmla="*/ 15877 h 20"/>
              <a:gd name="T4" fmla="*/ 149696 w 98"/>
              <a:gd name="T5" fmla="*/ 15877 h 20"/>
              <a:gd name="T6" fmla="*/ 148168 w 98"/>
              <a:gd name="T7" fmla="*/ 9526 h 20"/>
              <a:gd name="T8" fmla="*/ 146641 w 98"/>
              <a:gd name="T9" fmla="*/ 4763 h 20"/>
              <a:gd name="T10" fmla="*/ 140531 w 98"/>
              <a:gd name="T11" fmla="*/ 1588 h 20"/>
              <a:gd name="T12" fmla="*/ 135948 w 98"/>
              <a:gd name="T13" fmla="*/ 0 h 20"/>
              <a:gd name="T14" fmla="*/ 15275 w 98"/>
              <a:gd name="T15" fmla="*/ 0 h 20"/>
              <a:gd name="T16" fmla="*/ 15275 w 98"/>
              <a:gd name="T17" fmla="*/ 0 h 20"/>
              <a:gd name="T18" fmla="*/ 9165 w 98"/>
              <a:gd name="T19" fmla="*/ 1588 h 20"/>
              <a:gd name="T20" fmla="*/ 3055 w 98"/>
              <a:gd name="T21" fmla="*/ 4763 h 20"/>
              <a:gd name="T22" fmla="*/ 1528 w 98"/>
              <a:gd name="T23" fmla="*/ 9526 h 20"/>
              <a:gd name="T24" fmla="*/ 0 w 98"/>
              <a:gd name="T25" fmla="*/ 15877 h 20"/>
              <a:gd name="T26" fmla="*/ 0 w 98"/>
              <a:gd name="T27" fmla="*/ 31754 h 20"/>
              <a:gd name="T28" fmla="*/ 149696 w 98"/>
              <a:gd name="T29" fmla="*/ 31754 h 20"/>
              <a:gd name="T30" fmla="*/ 44298 w 98"/>
              <a:gd name="T31" fmla="*/ 7939 h 20"/>
              <a:gd name="T32" fmla="*/ 44298 w 98"/>
              <a:gd name="T33" fmla="*/ 7939 h 20"/>
              <a:gd name="T34" fmla="*/ 48880 w 98"/>
              <a:gd name="T35" fmla="*/ 7939 h 20"/>
              <a:gd name="T36" fmla="*/ 50408 w 98"/>
              <a:gd name="T37" fmla="*/ 9526 h 20"/>
              <a:gd name="T38" fmla="*/ 51935 w 98"/>
              <a:gd name="T39" fmla="*/ 12702 h 20"/>
              <a:gd name="T40" fmla="*/ 51935 w 98"/>
              <a:gd name="T41" fmla="*/ 15877 h 20"/>
              <a:gd name="T42" fmla="*/ 51935 w 98"/>
              <a:gd name="T43" fmla="*/ 15877 h 20"/>
              <a:gd name="T44" fmla="*/ 51935 w 98"/>
              <a:gd name="T45" fmla="*/ 20640 h 20"/>
              <a:gd name="T46" fmla="*/ 50408 w 98"/>
              <a:gd name="T47" fmla="*/ 22228 h 20"/>
              <a:gd name="T48" fmla="*/ 48880 w 98"/>
              <a:gd name="T49" fmla="*/ 23816 h 20"/>
              <a:gd name="T50" fmla="*/ 44298 w 98"/>
              <a:gd name="T51" fmla="*/ 23816 h 20"/>
              <a:gd name="T52" fmla="*/ 44298 w 98"/>
              <a:gd name="T53" fmla="*/ 23816 h 20"/>
              <a:gd name="T54" fmla="*/ 41243 w 98"/>
              <a:gd name="T55" fmla="*/ 23816 h 20"/>
              <a:gd name="T56" fmla="*/ 39715 w 98"/>
              <a:gd name="T57" fmla="*/ 22228 h 20"/>
              <a:gd name="T58" fmla="*/ 36660 w 98"/>
              <a:gd name="T59" fmla="*/ 20640 h 20"/>
              <a:gd name="T60" fmla="*/ 36660 w 98"/>
              <a:gd name="T61" fmla="*/ 15877 h 20"/>
              <a:gd name="T62" fmla="*/ 36660 w 98"/>
              <a:gd name="T63" fmla="*/ 15877 h 20"/>
              <a:gd name="T64" fmla="*/ 36660 w 98"/>
              <a:gd name="T65" fmla="*/ 12702 h 20"/>
              <a:gd name="T66" fmla="*/ 39715 w 98"/>
              <a:gd name="T67" fmla="*/ 9526 h 20"/>
              <a:gd name="T68" fmla="*/ 41243 w 98"/>
              <a:gd name="T69" fmla="*/ 7939 h 20"/>
              <a:gd name="T70" fmla="*/ 44298 w 98"/>
              <a:gd name="T71" fmla="*/ 7939 h 20"/>
              <a:gd name="T72" fmla="*/ 44298 w 98"/>
              <a:gd name="T73" fmla="*/ 7939 h 20"/>
              <a:gd name="T74" fmla="*/ 22913 w 98"/>
              <a:gd name="T75" fmla="*/ 7939 h 20"/>
              <a:gd name="T76" fmla="*/ 22913 w 98"/>
              <a:gd name="T77" fmla="*/ 7939 h 20"/>
              <a:gd name="T78" fmla="*/ 25968 w 98"/>
              <a:gd name="T79" fmla="*/ 7939 h 20"/>
              <a:gd name="T80" fmla="*/ 27495 w 98"/>
              <a:gd name="T81" fmla="*/ 9526 h 20"/>
              <a:gd name="T82" fmla="*/ 29023 w 98"/>
              <a:gd name="T83" fmla="*/ 12702 h 20"/>
              <a:gd name="T84" fmla="*/ 29023 w 98"/>
              <a:gd name="T85" fmla="*/ 15877 h 20"/>
              <a:gd name="T86" fmla="*/ 29023 w 98"/>
              <a:gd name="T87" fmla="*/ 15877 h 20"/>
              <a:gd name="T88" fmla="*/ 29023 w 98"/>
              <a:gd name="T89" fmla="*/ 20640 h 20"/>
              <a:gd name="T90" fmla="*/ 27495 w 98"/>
              <a:gd name="T91" fmla="*/ 22228 h 20"/>
              <a:gd name="T92" fmla="*/ 25968 w 98"/>
              <a:gd name="T93" fmla="*/ 23816 h 20"/>
              <a:gd name="T94" fmla="*/ 22913 w 98"/>
              <a:gd name="T95" fmla="*/ 23816 h 20"/>
              <a:gd name="T96" fmla="*/ 22913 w 98"/>
              <a:gd name="T97" fmla="*/ 23816 h 20"/>
              <a:gd name="T98" fmla="*/ 18330 w 98"/>
              <a:gd name="T99" fmla="*/ 23816 h 20"/>
              <a:gd name="T100" fmla="*/ 16803 w 98"/>
              <a:gd name="T101" fmla="*/ 22228 h 20"/>
              <a:gd name="T102" fmla="*/ 15275 w 98"/>
              <a:gd name="T103" fmla="*/ 20640 h 20"/>
              <a:gd name="T104" fmla="*/ 15275 w 98"/>
              <a:gd name="T105" fmla="*/ 15877 h 20"/>
              <a:gd name="T106" fmla="*/ 15275 w 98"/>
              <a:gd name="T107" fmla="*/ 15877 h 20"/>
              <a:gd name="T108" fmla="*/ 15275 w 98"/>
              <a:gd name="T109" fmla="*/ 12702 h 20"/>
              <a:gd name="T110" fmla="*/ 16803 w 98"/>
              <a:gd name="T111" fmla="*/ 9526 h 20"/>
              <a:gd name="T112" fmla="*/ 18330 w 98"/>
              <a:gd name="T113" fmla="*/ 7939 h 20"/>
              <a:gd name="T114" fmla="*/ 22913 w 98"/>
              <a:gd name="T115" fmla="*/ 7939 h 20"/>
              <a:gd name="T116" fmla="*/ 22913 w 98"/>
              <a:gd name="T117" fmla="*/ 7939 h 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98" h="20">
                <a:moveTo>
                  <a:pt x="98" y="20"/>
                </a:moveTo>
                <a:lnTo>
                  <a:pt x="98" y="10"/>
                </a:lnTo>
                <a:lnTo>
                  <a:pt x="97" y="6"/>
                </a:lnTo>
                <a:lnTo>
                  <a:pt x="96" y="3"/>
                </a:lnTo>
                <a:lnTo>
                  <a:pt x="92" y="1"/>
                </a:lnTo>
                <a:lnTo>
                  <a:pt x="89" y="0"/>
                </a:lnTo>
                <a:lnTo>
                  <a:pt x="10" y="0"/>
                </a:lnTo>
                <a:lnTo>
                  <a:pt x="6" y="1"/>
                </a:lnTo>
                <a:lnTo>
                  <a:pt x="2" y="3"/>
                </a:lnTo>
                <a:lnTo>
                  <a:pt x="1" y="6"/>
                </a:lnTo>
                <a:lnTo>
                  <a:pt x="0" y="10"/>
                </a:lnTo>
                <a:lnTo>
                  <a:pt x="0" y="20"/>
                </a:lnTo>
                <a:lnTo>
                  <a:pt x="98" y="20"/>
                </a:lnTo>
                <a:close/>
                <a:moveTo>
                  <a:pt x="29" y="5"/>
                </a:moveTo>
                <a:lnTo>
                  <a:pt x="29" y="5"/>
                </a:lnTo>
                <a:lnTo>
                  <a:pt x="32" y="5"/>
                </a:lnTo>
                <a:lnTo>
                  <a:pt x="33" y="6"/>
                </a:lnTo>
                <a:lnTo>
                  <a:pt x="34" y="8"/>
                </a:lnTo>
                <a:lnTo>
                  <a:pt x="34" y="10"/>
                </a:lnTo>
                <a:lnTo>
                  <a:pt x="34" y="13"/>
                </a:lnTo>
                <a:lnTo>
                  <a:pt x="33" y="14"/>
                </a:lnTo>
                <a:lnTo>
                  <a:pt x="32" y="15"/>
                </a:lnTo>
                <a:lnTo>
                  <a:pt x="29" y="15"/>
                </a:lnTo>
                <a:lnTo>
                  <a:pt x="27" y="15"/>
                </a:lnTo>
                <a:lnTo>
                  <a:pt x="26" y="14"/>
                </a:lnTo>
                <a:lnTo>
                  <a:pt x="24" y="13"/>
                </a:lnTo>
                <a:lnTo>
                  <a:pt x="24" y="10"/>
                </a:lnTo>
                <a:lnTo>
                  <a:pt x="24" y="8"/>
                </a:lnTo>
                <a:lnTo>
                  <a:pt x="26" y="6"/>
                </a:lnTo>
                <a:lnTo>
                  <a:pt x="27" y="5"/>
                </a:lnTo>
                <a:lnTo>
                  <a:pt x="29" y="5"/>
                </a:lnTo>
                <a:close/>
                <a:moveTo>
                  <a:pt x="15" y="5"/>
                </a:moveTo>
                <a:lnTo>
                  <a:pt x="15" y="5"/>
                </a:lnTo>
                <a:lnTo>
                  <a:pt x="17" y="5"/>
                </a:lnTo>
                <a:lnTo>
                  <a:pt x="18" y="6"/>
                </a:lnTo>
                <a:lnTo>
                  <a:pt x="19" y="8"/>
                </a:lnTo>
                <a:lnTo>
                  <a:pt x="19" y="10"/>
                </a:lnTo>
                <a:lnTo>
                  <a:pt x="19" y="13"/>
                </a:lnTo>
                <a:lnTo>
                  <a:pt x="18" y="14"/>
                </a:lnTo>
                <a:lnTo>
                  <a:pt x="17" y="15"/>
                </a:lnTo>
                <a:lnTo>
                  <a:pt x="15" y="15"/>
                </a:lnTo>
                <a:lnTo>
                  <a:pt x="12" y="15"/>
                </a:lnTo>
                <a:lnTo>
                  <a:pt x="11" y="14"/>
                </a:lnTo>
                <a:lnTo>
                  <a:pt x="10" y="13"/>
                </a:lnTo>
                <a:lnTo>
                  <a:pt x="10" y="10"/>
                </a:lnTo>
                <a:lnTo>
                  <a:pt x="10" y="8"/>
                </a:lnTo>
                <a:lnTo>
                  <a:pt x="11" y="6"/>
                </a:lnTo>
                <a:lnTo>
                  <a:pt x="12" y="5"/>
                </a:lnTo>
                <a:lnTo>
                  <a:pt x="15" y="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02" name="Freeform 487">
            <a:extLst>
              <a:ext uri="{FF2B5EF4-FFF2-40B4-BE49-F238E27FC236}">
                <a16:creationId xmlns:a16="http://schemas.microsoft.com/office/drawing/2014/main" id="{27368691-3F1D-4100-AA08-8906656748F9}"/>
              </a:ext>
            </a:extLst>
          </p:cNvPr>
          <p:cNvSpPr>
            <a:spLocks noEditPoints="1"/>
          </p:cNvSpPr>
          <p:nvPr/>
        </p:nvSpPr>
        <p:spPr bwMode="auto">
          <a:xfrm>
            <a:off x="8130117" y="4144434"/>
            <a:ext cx="201083" cy="133351"/>
          </a:xfrm>
          <a:custGeom>
            <a:avLst/>
            <a:gdLst>
              <a:gd name="T0" fmla="*/ 0 w 98"/>
              <a:gd name="T1" fmla="*/ 0 h 64"/>
              <a:gd name="T2" fmla="*/ 0 w 98"/>
              <a:gd name="T3" fmla="*/ 84203 h 64"/>
              <a:gd name="T4" fmla="*/ 0 w 98"/>
              <a:gd name="T5" fmla="*/ 84203 h 64"/>
              <a:gd name="T6" fmla="*/ 1528 w 98"/>
              <a:gd name="T7" fmla="*/ 90440 h 64"/>
              <a:gd name="T8" fmla="*/ 3055 w 98"/>
              <a:gd name="T9" fmla="*/ 96677 h 64"/>
              <a:gd name="T10" fmla="*/ 9165 w 98"/>
              <a:gd name="T11" fmla="*/ 98237 h 64"/>
              <a:gd name="T12" fmla="*/ 15275 w 98"/>
              <a:gd name="T13" fmla="*/ 99796 h 64"/>
              <a:gd name="T14" fmla="*/ 135948 w 98"/>
              <a:gd name="T15" fmla="*/ 99796 h 64"/>
              <a:gd name="T16" fmla="*/ 135948 w 98"/>
              <a:gd name="T17" fmla="*/ 99796 h 64"/>
              <a:gd name="T18" fmla="*/ 140531 w 98"/>
              <a:gd name="T19" fmla="*/ 98237 h 64"/>
              <a:gd name="T20" fmla="*/ 146641 w 98"/>
              <a:gd name="T21" fmla="*/ 96677 h 64"/>
              <a:gd name="T22" fmla="*/ 148168 w 98"/>
              <a:gd name="T23" fmla="*/ 90440 h 64"/>
              <a:gd name="T24" fmla="*/ 149696 w 98"/>
              <a:gd name="T25" fmla="*/ 84203 h 64"/>
              <a:gd name="T26" fmla="*/ 149696 w 98"/>
              <a:gd name="T27" fmla="*/ 0 h 64"/>
              <a:gd name="T28" fmla="*/ 0 w 98"/>
              <a:gd name="T29" fmla="*/ 0 h 64"/>
              <a:gd name="T30" fmla="*/ 97761 w 98"/>
              <a:gd name="T31" fmla="*/ 57695 h 64"/>
              <a:gd name="T32" fmla="*/ 97761 w 98"/>
              <a:gd name="T33" fmla="*/ 57695 h 64"/>
              <a:gd name="T34" fmla="*/ 96233 w 98"/>
              <a:gd name="T35" fmla="*/ 63932 h 64"/>
              <a:gd name="T36" fmla="*/ 93178 w 98"/>
              <a:gd name="T37" fmla="*/ 68610 h 64"/>
              <a:gd name="T38" fmla="*/ 88596 w 98"/>
              <a:gd name="T39" fmla="*/ 74847 h 64"/>
              <a:gd name="T40" fmla="*/ 82486 w 98"/>
              <a:gd name="T41" fmla="*/ 76406 h 64"/>
              <a:gd name="T42" fmla="*/ 82486 w 98"/>
              <a:gd name="T43" fmla="*/ 84203 h 64"/>
              <a:gd name="T44" fmla="*/ 67210 w 98"/>
              <a:gd name="T45" fmla="*/ 84203 h 64"/>
              <a:gd name="T46" fmla="*/ 67210 w 98"/>
              <a:gd name="T47" fmla="*/ 76406 h 64"/>
              <a:gd name="T48" fmla="*/ 51935 w 98"/>
              <a:gd name="T49" fmla="*/ 76406 h 64"/>
              <a:gd name="T50" fmla="*/ 51935 w 98"/>
              <a:gd name="T51" fmla="*/ 15593 h 64"/>
              <a:gd name="T52" fmla="*/ 67210 w 98"/>
              <a:gd name="T53" fmla="*/ 15593 h 64"/>
              <a:gd name="T54" fmla="*/ 67210 w 98"/>
              <a:gd name="T55" fmla="*/ 7797 h 64"/>
              <a:gd name="T56" fmla="*/ 82486 w 98"/>
              <a:gd name="T57" fmla="*/ 7797 h 64"/>
              <a:gd name="T58" fmla="*/ 82486 w 98"/>
              <a:gd name="T59" fmla="*/ 15593 h 64"/>
              <a:gd name="T60" fmla="*/ 82486 w 98"/>
              <a:gd name="T61" fmla="*/ 15593 h 64"/>
              <a:gd name="T62" fmla="*/ 88596 w 98"/>
              <a:gd name="T63" fmla="*/ 17152 h 64"/>
              <a:gd name="T64" fmla="*/ 93178 w 98"/>
              <a:gd name="T65" fmla="*/ 23390 h 64"/>
              <a:gd name="T66" fmla="*/ 96233 w 98"/>
              <a:gd name="T67" fmla="*/ 28068 h 64"/>
              <a:gd name="T68" fmla="*/ 97761 w 98"/>
              <a:gd name="T69" fmla="*/ 34305 h 64"/>
              <a:gd name="T70" fmla="*/ 97761 w 98"/>
              <a:gd name="T71" fmla="*/ 34305 h 64"/>
              <a:gd name="T72" fmla="*/ 96233 w 98"/>
              <a:gd name="T73" fmla="*/ 40542 h 64"/>
              <a:gd name="T74" fmla="*/ 93178 w 98"/>
              <a:gd name="T75" fmla="*/ 45220 h 64"/>
              <a:gd name="T76" fmla="*/ 93178 w 98"/>
              <a:gd name="T77" fmla="*/ 45220 h 64"/>
              <a:gd name="T78" fmla="*/ 96233 w 98"/>
              <a:gd name="T79" fmla="*/ 51457 h 64"/>
              <a:gd name="T80" fmla="*/ 97761 w 98"/>
              <a:gd name="T81" fmla="*/ 57695 h 64"/>
              <a:gd name="T82" fmla="*/ 97761 w 98"/>
              <a:gd name="T83" fmla="*/ 57695 h 6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98" h="64">
                <a:moveTo>
                  <a:pt x="0" y="0"/>
                </a:moveTo>
                <a:lnTo>
                  <a:pt x="0" y="54"/>
                </a:lnTo>
                <a:lnTo>
                  <a:pt x="1" y="58"/>
                </a:lnTo>
                <a:lnTo>
                  <a:pt x="2" y="62"/>
                </a:lnTo>
                <a:lnTo>
                  <a:pt x="6" y="63"/>
                </a:lnTo>
                <a:lnTo>
                  <a:pt x="10" y="64"/>
                </a:lnTo>
                <a:lnTo>
                  <a:pt x="89" y="64"/>
                </a:lnTo>
                <a:lnTo>
                  <a:pt x="92" y="63"/>
                </a:lnTo>
                <a:lnTo>
                  <a:pt x="96" y="62"/>
                </a:lnTo>
                <a:lnTo>
                  <a:pt x="97" y="58"/>
                </a:lnTo>
                <a:lnTo>
                  <a:pt x="98" y="54"/>
                </a:lnTo>
                <a:lnTo>
                  <a:pt x="98" y="0"/>
                </a:lnTo>
                <a:lnTo>
                  <a:pt x="0" y="0"/>
                </a:lnTo>
                <a:close/>
                <a:moveTo>
                  <a:pt x="64" y="37"/>
                </a:moveTo>
                <a:lnTo>
                  <a:pt x="64" y="37"/>
                </a:lnTo>
                <a:lnTo>
                  <a:pt x="63" y="41"/>
                </a:lnTo>
                <a:lnTo>
                  <a:pt x="61" y="44"/>
                </a:lnTo>
                <a:lnTo>
                  <a:pt x="58" y="48"/>
                </a:lnTo>
                <a:lnTo>
                  <a:pt x="54" y="49"/>
                </a:lnTo>
                <a:lnTo>
                  <a:pt x="54" y="54"/>
                </a:lnTo>
                <a:lnTo>
                  <a:pt x="44" y="54"/>
                </a:lnTo>
                <a:lnTo>
                  <a:pt x="44" y="49"/>
                </a:lnTo>
                <a:lnTo>
                  <a:pt x="34" y="49"/>
                </a:lnTo>
                <a:lnTo>
                  <a:pt x="34" y="10"/>
                </a:lnTo>
                <a:lnTo>
                  <a:pt x="44" y="10"/>
                </a:lnTo>
                <a:lnTo>
                  <a:pt x="44" y="5"/>
                </a:lnTo>
                <a:lnTo>
                  <a:pt x="54" y="5"/>
                </a:lnTo>
                <a:lnTo>
                  <a:pt x="54" y="10"/>
                </a:lnTo>
                <a:lnTo>
                  <a:pt x="58" y="11"/>
                </a:lnTo>
                <a:lnTo>
                  <a:pt x="61" y="15"/>
                </a:lnTo>
                <a:lnTo>
                  <a:pt x="63" y="18"/>
                </a:lnTo>
                <a:lnTo>
                  <a:pt x="64" y="22"/>
                </a:lnTo>
                <a:lnTo>
                  <a:pt x="63" y="26"/>
                </a:lnTo>
                <a:lnTo>
                  <a:pt x="61" y="29"/>
                </a:lnTo>
                <a:lnTo>
                  <a:pt x="63" y="33"/>
                </a:lnTo>
                <a:lnTo>
                  <a:pt x="64" y="3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grpSp>
        <p:nvGrpSpPr>
          <p:cNvPr id="203" name="Group 202">
            <a:extLst>
              <a:ext uri="{FF2B5EF4-FFF2-40B4-BE49-F238E27FC236}">
                <a16:creationId xmlns:a16="http://schemas.microsoft.com/office/drawing/2014/main" id="{7FCE83B8-8AC7-4F3A-B129-2F50915C99A6}"/>
              </a:ext>
            </a:extLst>
          </p:cNvPr>
          <p:cNvGrpSpPr/>
          <p:nvPr/>
        </p:nvGrpSpPr>
        <p:grpSpPr>
          <a:xfrm>
            <a:off x="10060460" y="4090372"/>
            <a:ext cx="163305" cy="193544"/>
            <a:chOff x="7545343" y="3067779"/>
            <a:chExt cx="122479" cy="145158"/>
          </a:xfrm>
          <a:solidFill>
            <a:schemeClr val="tx1"/>
          </a:solidFill>
        </p:grpSpPr>
        <p:sp>
          <p:nvSpPr>
            <p:cNvPr id="204" name="Freeform 488">
              <a:extLst>
                <a:ext uri="{FF2B5EF4-FFF2-40B4-BE49-F238E27FC236}">
                  <a16:creationId xmlns:a16="http://schemas.microsoft.com/office/drawing/2014/main" id="{A80EDA28-BE45-4AA1-9684-A8C1B5C33153}"/>
                </a:ext>
              </a:extLst>
            </p:cNvPr>
            <p:cNvSpPr>
              <a:spLocks/>
            </p:cNvSpPr>
            <p:nvPr/>
          </p:nvSpPr>
          <p:spPr bwMode="auto">
            <a:xfrm>
              <a:off x="7545343" y="3126748"/>
              <a:ext cx="122479" cy="86189"/>
            </a:xfrm>
            <a:custGeom>
              <a:avLst/>
              <a:gdLst>
                <a:gd name="T0" fmla="*/ 74 w 79"/>
                <a:gd name="T1" fmla="*/ 0 h 59"/>
                <a:gd name="T2" fmla="*/ 5 w 79"/>
                <a:gd name="T3" fmla="*/ 0 h 59"/>
                <a:gd name="T4" fmla="*/ 5 w 79"/>
                <a:gd name="T5" fmla="*/ 0 h 59"/>
                <a:gd name="T6" fmla="*/ 2 w 79"/>
                <a:gd name="T7" fmla="*/ 0 h 59"/>
                <a:gd name="T8" fmla="*/ 1 w 79"/>
                <a:gd name="T9" fmla="*/ 1 h 59"/>
                <a:gd name="T10" fmla="*/ 0 w 79"/>
                <a:gd name="T11" fmla="*/ 2 h 59"/>
                <a:gd name="T12" fmla="*/ 0 w 79"/>
                <a:gd name="T13" fmla="*/ 5 h 59"/>
                <a:gd name="T14" fmla="*/ 0 w 79"/>
                <a:gd name="T15" fmla="*/ 39 h 59"/>
                <a:gd name="T16" fmla="*/ 10 w 79"/>
                <a:gd name="T17" fmla="*/ 39 h 59"/>
                <a:gd name="T18" fmla="*/ 10 w 79"/>
                <a:gd name="T19" fmla="*/ 10 h 59"/>
                <a:gd name="T20" fmla="*/ 15 w 79"/>
                <a:gd name="T21" fmla="*/ 10 h 59"/>
                <a:gd name="T22" fmla="*/ 15 w 79"/>
                <a:gd name="T23" fmla="*/ 39 h 59"/>
                <a:gd name="T24" fmla="*/ 15 w 79"/>
                <a:gd name="T25" fmla="*/ 39 h 59"/>
                <a:gd name="T26" fmla="*/ 15 w 79"/>
                <a:gd name="T27" fmla="*/ 42 h 59"/>
                <a:gd name="T28" fmla="*/ 16 w 79"/>
                <a:gd name="T29" fmla="*/ 43 h 59"/>
                <a:gd name="T30" fmla="*/ 17 w 79"/>
                <a:gd name="T31" fmla="*/ 44 h 59"/>
                <a:gd name="T32" fmla="*/ 19 w 79"/>
                <a:gd name="T33" fmla="*/ 44 h 59"/>
                <a:gd name="T34" fmla="*/ 24 w 79"/>
                <a:gd name="T35" fmla="*/ 44 h 59"/>
                <a:gd name="T36" fmla="*/ 24 w 79"/>
                <a:gd name="T37" fmla="*/ 59 h 59"/>
                <a:gd name="T38" fmla="*/ 34 w 79"/>
                <a:gd name="T39" fmla="*/ 59 h 59"/>
                <a:gd name="T40" fmla="*/ 34 w 79"/>
                <a:gd name="T41" fmla="*/ 44 h 59"/>
                <a:gd name="T42" fmla="*/ 44 w 79"/>
                <a:gd name="T43" fmla="*/ 44 h 59"/>
                <a:gd name="T44" fmla="*/ 44 w 79"/>
                <a:gd name="T45" fmla="*/ 59 h 59"/>
                <a:gd name="T46" fmla="*/ 54 w 79"/>
                <a:gd name="T47" fmla="*/ 59 h 59"/>
                <a:gd name="T48" fmla="*/ 54 w 79"/>
                <a:gd name="T49" fmla="*/ 44 h 59"/>
                <a:gd name="T50" fmla="*/ 59 w 79"/>
                <a:gd name="T51" fmla="*/ 44 h 59"/>
                <a:gd name="T52" fmla="*/ 59 w 79"/>
                <a:gd name="T53" fmla="*/ 44 h 59"/>
                <a:gd name="T54" fmla="*/ 61 w 79"/>
                <a:gd name="T55" fmla="*/ 44 h 59"/>
                <a:gd name="T56" fmla="*/ 63 w 79"/>
                <a:gd name="T57" fmla="*/ 43 h 59"/>
                <a:gd name="T58" fmla="*/ 64 w 79"/>
                <a:gd name="T59" fmla="*/ 42 h 59"/>
                <a:gd name="T60" fmla="*/ 64 w 79"/>
                <a:gd name="T61" fmla="*/ 39 h 59"/>
                <a:gd name="T62" fmla="*/ 64 w 79"/>
                <a:gd name="T63" fmla="*/ 10 h 59"/>
                <a:gd name="T64" fmla="*/ 69 w 79"/>
                <a:gd name="T65" fmla="*/ 10 h 59"/>
                <a:gd name="T66" fmla="*/ 69 w 79"/>
                <a:gd name="T67" fmla="*/ 39 h 59"/>
                <a:gd name="T68" fmla="*/ 79 w 79"/>
                <a:gd name="T69" fmla="*/ 39 h 59"/>
                <a:gd name="T70" fmla="*/ 79 w 79"/>
                <a:gd name="T71" fmla="*/ 5 h 59"/>
                <a:gd name="T72" fmla="*/ 79 w 79"/>
                <a:gd name="T73" fmla="*/ 5 h 59"/>
                <a:gd name="T74" fmla="*/ 79 w 79"/>
                <a:gd name="T75" fmla="*/ 2 h 59"/>
                <a:gd name="T76" fmla="*/ 77 w 79"/>
                <a:gd name="T77" fmla="*/ 1 h 59"/>
                <a:gd name="T78" fmla="*/ 76 w 79"/>
                <a:gd name="T79" fmla="*/ 0 h 59"/>
                <a:gd name="T80" fmla="*/ 74 w 79"/>
                <a:gd name="T81" fmla="*/ 0 h 59"/>
                <a:gd name="T82" fmla="*/ 74 w 79"/>
                <a:gd name="T8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9" h="59">
                  <a:moveTo>
                    <a:pt x="74" y="0"/>
                  </a:moveTo>
                  <a:lnTo>
                    <a:pt x="5" y="0"/>
                  </a:lnTo>
                  <a:lnTo>
                    <a:pt x="5" y="0"/>
                  </a:lnTo>
                  <a:lnTo>
                    <a:pt x="2" y="0"/>
                  </a:lnTo>
                  <a:lnTo>
                    <a:pt x="1" y="1"/>
                  </a:lnTo>
                  <a:lnTo>
                    <a:pt x="0" y="2"/>
                  </a:lnTo>
                  <a:lnTo>
                    <a:pt x="0" y="5"/>
                  </a:lnTo>
                  <a:lnTo>
                    <a:pt x="0" y="39"/>
                  </a:lnTo>
                  <a:lnTo>
                    <a:pt x="10" y="39"/>
                  </a:lnTo>
                  <a:lnTo>
                    <a:pt x="10" y="10"/>
                  </a:lnTo>
                  <a:lnTo>
                    <a:pt x="15" y="10"/>
                  </a:lnTo>
                  <a:lnTo>
                    <a:pt x="15" y="39"/>
                  </a:lnTo>
                  <a:lnTo>
                    <a:pt x="15" y="39"/>
                  </a:lnTo>
                  <a:lnTo>
                    <a:pt x="15" y="42"/>
                  </a:lnTo>
                  <a:lnTo>
                    <a:pt x="16" y="43"/>
                  </a:lnTo>
                  <a:lnTo>
                    <a:pt x="17" y="44"/>
                  </a:lnTo>
                  <a:lnTo>
                    <a:pt x="19" y="44"/>
                  </a:lnTo>
                  <a:lnTo>
                    <a:pt x="24" y="44"/>
                  </a:lnTo>
                  <a:lnTo>
                    <a:pt x="24" y="59"/>
                  </a:lnTo>
                  <a:lnTo>
                    <a:pt x="34" y="59"/>
                  </a:lnTo>
                  <a:lnTo>
                    <a:pt x="34" y="44"/>
                  </a:lnTo>
                  <a:lnTo>
                    <a:pt x="44" y="44"/>
                  </a:lnTo>
                  <a:lnTo>
                    <a:pt x="44" y="59"/>
                  </a:lnTo>
                  <a:lnTo>
                    <a:pt x="54" y="59"/>
                  </a:lnTo>
                  <a:lnTo>
                    <a:pt x="54" y="44"/>
                  </a:lnTo>
                  <a:lnTo>
                    <a:pt x="59" y="44"/>
                  </a:lnTo>
                  <a:lnTo>
                    <a:pt x="59" y="44"/>
                  </a:lnTo>
                  <a:lnTo>
                    <a:pt x="61" y="44"/>
                  </a:lnTo>
                  <a:lnTo>
                    <a:pt x="63" y="43"/>
                  </a:lnTo>
                  <a:lnTo>
                    <a:pt x="64" y="42"/>
                  </a:lnTo>
                  <a:lnTo>
                    <a:pt x="64" y="39"/>
                  </a:lnTo>
                  <a:lnTo>
                    <a:pt x="64" y="10"/>
                  </a:lnTo>
                  <a:lnTo>
                    <a:pt x="69" y="10"/>
                  </a:lnTo>
                  <a:lnTo>
                    <a:pt x="69" y="39"/>
                  </a:lnTo>
                  <a:lnTo>
                    <a:pt x="79" y="39"/>
                  </a:lnTo>
                  <a:lnTo>
                    <a:pt x="79" y="5"/>
                  </a:lnTo>
                  <a:lnTo>
                    <a:pt x="79" y="5"/>
                  </a:lnTo>
                  <a:lnTo>
                    <a:pt x="79" y="2"/>
                  </a:lnTo>
                  <a:lnTo>
                    <a:pt x="77" y="1"/>
                  </a:lnTo>
                  <a:lnTo>
                    <a:pt x="76" y="0"/>
                  </a:lnTo>
                  <a:lnTo>
                    <a:pt x="74" y="0"/>
                  </a:lnTo>
                  <a:lnTo>
                    <a:pt x="7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u="sng"/>
            </a:p>
          </p:txBody>
        </p:sp>
        <p:sp>
          <p:nvSpPr>
            <p:cNvPr id="205" name="Freeform 489">
              <a:extLst>
                <a:ext uri="{FF2B5EF4-FFF2-40B4-BE49-F238E27FC236}">
                  <a16:creationId xmlns:a16="http://schemas.microsoft.com/office/drawing/2014/main" id="{DF7B8F68-5A5D-4AFE-A833-1BE1BB6299F1}"/>
                </a:ext>
              </a:extLst>
            </p:cNvPr>
            <p:cNvSpPr>
              <a:spLocks/>
            </p:cNvSpPr>
            <p:nvPr/>
          </p:nvSpPr>
          <p:spPr bwMode="auto">
            <a:xfrm>
              <a:off x="7563487" y="3067779"/>
              <a:ext cx="86189" cy="49900"/>
            </a:xfrm>
            <a:custGeom>
              <a:avLst/>
              <a:gdLst>
                <a:gd name="T0" fmla="*/ 4 w 57"/>
                <a:gd name="T1" fmla="*/ 28 h 33"/>
                <a:gd name="T2" fmla="*/ 4 w 57"/>
                <a:gd name="T3" fmla="*/ 28 h 33"/>
                <a:gd name="T4" fmla="*/ 4 w 57"/>
                <a:gd name="T5" fmla="*/ 30 h 33"/>
                <a:gd name="T6" fmla="*/ 5 w 57"/>
                <a:gd name="T7" fmla="*/ 32 h 33"/>
                <a:gd name="T8" fmla="*/ 6 w 57"/>
                <a:gd name="T9" fmla="*/ 33 h 33"/>
                <a:gd name="T10" fmla="*/ 8 w 57"/>
                <a:gd name="T11" fmla="*/ 33 h 33"/>
                <a:gd name="T12" fmla="*/ 48 w 57"/>
                <a:gd name="T13" fmla="*/ 33 h 33"/>
                <a:gd name="T14" fmla="*/ 48 w 57"/>
                <a:gd name="T15" fmla="*/ 33 h 33"/>
                <a:gd name="T16" fmla="*/ 50 w 57"/>
                <a:gd name="T17" fmla="*/ 33 h 33"/>
                <a:gd name="T18" fmla="*/ 52 w 57"/>
                <a:gd name="T19" fmla="*/ 32 h 33"/>
                <a:gd name="T20" fmla="*/ 53 w 57"/>
                <a:gd name="T21" fmla="*/ 30 h 33"/>
                <a:gd name="T22" fmla="*/ 53 w 57"/>
                <a:gd name="T23" fmla="*/ 28 h 33"/>
                <a:gd name="T24" fmla="*/ 53 w 57"/>
                <a:gd name="T25" fmla="*/ 28 h 33"/>
                <a:gd name="T26" fmla="*/ 52 w 57"/>
                <a:gd name="T27" fmla="*/ 21 h 33"/>
                <a:gd name="T28" fmla="*/ 49 w 57"/>
                <a:gd name="T29" fmla="*/ 14 h 33"/>
                <a:gd name="T30" fmla="*/ 57 w 57"/>
                <a:gd name="T31" fmla="*/ 7 h 33"/>
                <a:gd name="T32" fmla="*/ 49 w 57"/>
                <a:gd name="T33" fmla="*/ 0 h 33"/>
                <a:gd name="T34" fmla="*/ 42 w 57"/>
                <a:gd name="T35" fmla="*/ 7 h 33"/>
                <a:gd name="T36" fmla="*/ 42 w 57"/>
                <a:gd name="T37" fmla="*/ 7 h 33"/>
                <a:gd name="T38" fmla="*/ 36 w 57"/>
                <a:gd name="T39" fmla="*/ 4 h 33"/>
                <a:gd name="T40" fmla="*/ 28 w 57"/>
                <a:gd name="T41" fmla="*/ 3 h 33"/>
                <a:gd name="T42" fmla="*/ 28 w 57"/>
                <a:gd name="T43" fmla="*/ 3 h 33"/>
                <a:gd name="T44" fmla="*/ 21 w 57"/>
                <a:gd name="T45" fmla="*/ 4 h 33"/>
                <a:gd name="T46" fmla="*/ 15 w 57"/>
                <a:gd name="T47" fmla="*/ 7 h 33"/>
                <a:gd name="T48" fmla="*/ 7 w 57"/>
                <a:gd name="T49" fmla="*/ 0 h 33"/>
                <a:gd name="T50" fmla="*/ 0 w 57"/>
                <a:gd name="T51" fmla="*/ 7 h 33"/>
                <a:gd name="T52" fmla="*/ 7 w 57"/>
                <a:gd name="T53" fmla="*/ 14 h 33"/>
                <a:gd name="T54" fmla="*/ 7 w 57"/>
                <a:gd name="T55" fmla="*/ 14 h 33"/>
                <a:gd name="T56" fmla="*/ 5 w 57"/>
                <a:gd name="T57" fmla="*/ 21 h 33"/>
                <a:gd name="T58" fmla="*/ 4 w 57"/>
                <a:gd name="T59" fmla="*/ 28 h 33"/>
                <a:gd name="T60" fmla="*/ 4 w 57"/>
                <a:gd name="T61"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7" h="33">
                  <a:moveTo>
                    <a:pt x="4" y="28"/>
                  </a:moveTo>
                  <a:lnTo>
                    <a:pt x="4" y="28"/>
                  </a:lnTo>
                  <a:lnTo>
                    <a:pt x="4" y="30"/>
                  </a:lnTo>
                  <a:lnTo>
                    <a:pt x="5" y="32"/>
                  </a:lnTo>
                  <a:lnTo>
                    <a:pt x="6" y="33"/>
                  </a:lnTo>
                  <a:lnTo>
                    <a:pt x="8" y="33"/>
                  </a:lnTo>
                  <a:lnTo>
                    <a:pt x="48" y="33"/>
                  </a:lnTo>
                  <a:lnTo>
                    <a:pt x="48" y="33"/>
                  </a:lnTo>
                  <a:lnTo>
                    <a:pt x="50" y="33"/>
                  </a:lnTo>
                  <a:lnTo>
                    <a:pt x="52" y="32"/>
                  </a:lnTo>
                  <a:lnTo>
                    <a:pt x="53" y="30"/>
                  </a:lnTo>
                  <a:lnTo>
                    <a:pt x="53" y="28"/>
                  </a:lnTo>
                  <a:lnTo>
                    <a:pt x="53" y="28"/>
                  </a:lnTo>
                  <a:lnTo>
                    <a:pt x="52" y="21"/>
                  </a:lnTo>
                  <a:lnTo>
                    <a:pt x="49" y="14"/>
                  </a:lnTo>
                  <a:lnTo>
                    <a:pt x="57" y="7"/>
                  </a:lnTo>
                  <a:lnTo>
                    <a:pt x="49" y="0"/>
                  </a:lnTo>
                  <a:lnTo>
                    <a:pt x="42" y="7"/>
                  </a:lnTo>
                  <a:lnTo>
                    <a:pt x="42" y="7"/>
                  </a:lnTo>
                  <a:lnTo>
                    <a:pt x="36" y="4"/>
                  </a:lnTo>
                  <a:lnTo>
                    <a:pt x="28" y="3"/>
                  </a:lnTo>
                  <a:lnTo>
                    <a:pt x="28" y="3"/>
                  </a:lnTo>
                  <a:lnTo>
                    <a:pt x="21" y="4"/>
                  </a:lnTo>
                  <a:lnTo>
                    <a:pt x="15" y="7"/>
                  </a:lnTo>
                  <a:lnTo>
                    <a:pt x="7" y="0"/>
                  </a:lnTo>
                  <a:lnTo>
                    <a:pt x="0" y="7"/>
                  </a:lnTo>
                  <a:lnTo>
                    <a:pt x="7" y="14"/>
                  </a:lnTo>
                  <a:lnTo>
                    <a:pt x="7" y="14"/>
                  </a:lnTo>
                  <a:lnTo>
                    <a:pt x="5" y="21"/>
                  </a:lnTo>
                  <a:lnTo>
                    <a:pt x="4" y="28"/>
                  </a:lnTo>
                  <a:lnTo>
                    <a:pt x="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u="sng"/>
            </a:p>
          </p:txBody>
        </p:sp>
      </p:grpSp>
      <p:sp>
        <p:nvSpPr>
          <p:cNvPr id="206" name="Freeform 490">
            <a:extLst>
              <a:ext uri="{FF2B5EF4-FFF2-40B4-BE49-F238E27FC236}">
                <a16:creationId xmlns:a16="http://schemas.microsoft.com/office/drawing/2014/main" id="{CBD1B0C9-C452-4B8E-AC74-93D0A2056714}"/>
              </a:ext>
            </a:extLst>
          </p:cNvPr>
          <p:cNvSpPr>
            <a:spLocks/>
          </p:cNvSpPr>
          <p:nvPr/>
        </p:nvSpPr>
        <p:spPr bwMode="auto">
          <a:xfrm>
            <a:off x="8638118" y="4144434"/>
            <a:ext cx="42333" cy="42333"/>
          </a:xfrm>
          <a:custGeom>
            <a:avLst/>
            <a:gdLst>
              <a:gd name="T0" fmla="*/ 0 w 20"/>
              <a:gd name="T1" fmla="*/ 15877 h 20"/>
              <a:gd name="T2" fmla="*/ 0 w 20"/>
              <a:gd name="T3" fmla="*/ 15877 h 20"/>
              <a:gd name="T4" fmla="*/ 3175 w 20"/>
              <a:gd name="T5" fmla="*/ 20640 h 20"/>
              <a:gd name="T6" fmla="*/ 4763 w 20"/>
              <a:gd name="T7" fmla="*/ 26991 h 20"/>
              <a:gd name="T8" fmla="*/ 9526 w 20"/>
              <a:gd name="T9" fmla="*/ 28579 h 20"/>
              <a:gd name="T10" fmla="*/ 15877 w 20"/>
              <a:gd name="T11" fmla="*/ 31754 h 20"/>
              <a:gd name="T12" fmla="*/ 15877 w 20"/>
              <a:gd name="T13" fmla="*/ 31754 h 20"/>
              <a:gd name="T14" fmla="*/ 22228 w 20"/>
              <a:gd name="T15" fmla="*/ 28579 h 20"/>
              <a:gd name="T16" fmla="*/ 28579 w 20"/>
              <a:gd name="T17" fmla="*/ 26991 h 20"/>
              <a:gd name="T18" fmla="*/ 30166 w 20"/>
              <a:gd name="T19" fmla="*/ 20640 h 20"/>
              <a:gd name="T20" fmla="*/ 31754 w 20"/>
              <a:gd name="T21" fmla="*/ 15877 h 20"/>
              <a:gd name="T22" fmla="*/ 31754 w 20"/>
              <a:gd name="T23" fmla="*/ 15877 h 20"/>
              <a:gd name="T24" fmla="*/ 30166 w 20"/>
              <a:gd name="T25" fmla="*/ 9526 h 20"/>
              <a:gd name="T26" fmla="*/ 28579 w 20"/>
              <a:gd name="T27" fmla="*/ 3175 h 20"/>
              <a:gd name="T28" fmla="*/ 22228 w 20"/>
              <a:gd name="T29" fmla="*/ 1588 h 20"/>
              <a:gd name="T30" fmla="*/ 15877 w 20"/>
              <a:gd name="T31" fmla="*/ 0 h 20"/>
              <a:gd name="T32" fmla="*/ 15877 w 20"/>
              <a:gd name="T33" fmla="*/ 0 h 20"/>
              <a:gd name="T34" fmla="*/ 9526 w 20"/>
              <a:gd name="T35" fmla="*/ 1588 h 20"/>
              <a:gd name="T36" fmla="*/ 4763 w 20"/>
              <a:gd name="T37" fmla="*/ 3175 h 20"/>
              <a:gd name="T38" fmla="*/ 3175 w 20"/>
              <a:gd name="T39" fmla="*/ 9526 h 20"/>
              <a:gd name="T40" fmla="*/ 0 w 20"/>
              <a:gd name="T41" fmla="*/ 15877 h 20"/>
              <a:gd name="T42" fmla="*/ 0 w 20"/>
              <a:gd name="T43" fmla="*/ 15877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0">
                <a:moveTo>
                  <a:pt x="0" y="10"/>
                </a:moveTo>
                <a:lnTo>
                  <a:pt x="0" y="10"/>
                </a:lnTo>
                <a:lnTo>
                  <a:pt x="2" y="13"/>
                </a:lnTo>
                <a:lnTo>
                  <a:pt x="3" y="17"/>
                </a:lnTo>
                <a:lnTo>
                  <a:pt x="6" y="18"/>
                </a:lnTo>
                <a:lnTo>
                  <a:pt x="10" y="20"/>
                </a:lnTo>
                <a:lnTo>
                  <a:pt x="14" y="18"/>
                </a:lnTo>
                <a:lnTo>
                  <a:pt x="18" y="17"/>
                </a:lnTo>
                <a:lnTo>
                  <a:pt x="19" y="13"/>
                </a:lnTo>
                <a:lnTo>
                  <a:pt x="20" y="10"/>
                </a:lnTo>
                <a:lnTo>
                  <a:pt x="19" y="6"/>
                </a:lnTo>
                <a:lnTo>
                  <a:pt x="18" y="2"/>
                </a:lnTo>
                <a:lnTo>
                  <a:pt x="14" y="1"/>
                </a:lnTo>
                <a:lnTo>
                  <a:pt x="10" y="0"/>
                </a:lnTo>
                <a:lnTo>
                  <a:pt x="6" y="1"/>
                </a:lnTo>
                <a:lnTo>
                  <a:pt x="3" y="2"/>
                </a:lnTo>
                <a:lnTo>
                  <a:pt x="2" y="6"/>
                </a:lnTo>
                <a:lnTo>
                  <a:pt x="0"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07" name="Freeform 491">
            <a:extLst>
              <a:ext uri="{FF2B5EF4-FFF2-40B4-BE49-F238E27FC236}">
                <a16:creationId xmlns:a16="http://schemas.microsoft.com/office/drawing/2014/main" id="{377CB82A-6F61-4B88-A668-3DDE975F9790}"/>
              </a:ext>
            </a:extLst>
          </p:cNvPr>
          <p:cNvSpPr>
            <a:spLocks/>
          </p:cNvSpPr>
          <p:nvPr/>
        </p:nvSpPr>
        <p:spPr bwMode="auto">
          <a:xfrm>
            <a:off x="8686800" y="4144434"/>
            <a:ext cx="42333" cy="42333"/>
          </a:xfrm>
          <a:custGeom>
            <a:avLst/>
            <a:gdLst>
              <a:gd name="T0" fmla="*/ 31754 w 20"/>
              <a:gd name="T1" fmla="*/ 15877 h 20"/>
              <a:gd name="T2" fmla="*/ 31754 w 20"/>
              <a:gd name="T3" fmla="*/ 15877 h 20"/>
              <a:gd name="T4" fmla="*/ 28579 w 20"/>
              <a:gd name="T5" fmla="*/ 9526 h 20"/>
              <a:gd name="T6" fmla="*/ 26991 w 20"/>
              <a:gd name="T7" fmla="*/ 3175 h 20"/>
              <a:gd name="T8" fmla="*/ 22228 w 20"/>
              <a:gd name="T9" fmla="*/ 1588 h 20"/>
              <a:gd name="T10" fmla="*/ 15877 w 20"/>
              <a:gd name="T11" fmla="*/ 0 h 20"/>
              <a:gd name="T12" fmla="*/ 15877 w 20"/>
              <a:gd name="T13" fmla="*/ 0 h 20"/>
              <a:gd name="T14" fmla="*/ 9526 w 20"/>
              <a:gd name="T15" fmla="*/ 1588 h 20"/>
              <a:gd name="T16" fmla="*/ 3175 w 20"/>
              <a:gd name="T17" fmla="*/ 3175 h 20"/>
              <a:gd name="T18" fmla="*/ 1588 w 20"/>
              <a:gd name="T19" fmla="*/ 9526 h 20"/>
              <a:gd name="T20" fmla="*/ 0 w 20"/>
              <a:gd name="T21" fmla="*/ 15877 h 20"/>
              <a:gd name="T22" fmla="*/ 0 w 20"/>
              <a:gd name="T23" fmla="*/ 15877 h 20"/>
              <a:gd name="T24" fmla="*/ 1588 w 20"/>
              <a:gd name="T25" fmla="*/ 20640 h 20"/>
              <a:gd name="T26" fmla="*/ 3175 w 20"/>
              <a:gd name="T27" fmla="*/ 26991 h 20"/>
              <a:gd name="T28" fmla="*/ 9526 w 20"/>
              <a:gd name="T29" fmla="*/ 28579 h 20"/>
              <a:gd name="T30" fmla="*/ 15877 w 20"/>
              <a:gd name="T31" fmla="*/ 31754 h 20"/>
              <a:gd name="T32" fmla="*/ 15877 w 20"/>
              <a:gd name="T33" fmla="*/ 31754 h 20"/>
              <a:gd name="T34" fmla="*/ 22228 w 20"/>
              <a:gd name="T35" fmla="*/ 28579 h 20"/>
              <a:gd name="T36" fmla="*/ 26991 w 20"/>
              <a:gd name="T37" fmla="*/ 26991 h 20"/>
              <a:gd name="T38" fmla="*/ 28579 w 20"/>
              <a:gd name="T39" fmla="*/ 20640 h 20"/>
              <a:gd name="T40" fmla="*/ 31754 w 20"/>
              <a:gd name="T41" fmla="*/ 15877 h 20"/>
              <a:gd name="T42" fmla="*/ 31754 w 20"/>
              <a:gd name="T43" fmla="*/ 15877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0">
                <a:moveTo>
                  <a:pt x="20" y="10"/>
                </a:moveTo>
                <a:lnTo>
                  <a:pt x="20" y="10"/>
                </a:lnTo>
                <a:lnTo>
                  <a:pt x="18" y="6"/>
                </a:lnTo>
                <a:lnTo>
                  <a:pt x="17" y="2"/>
                </a:lnTo>
                <a:lnTo>
                  <a:pt x="14" y="1"/>
                </a:lnTo>
                <a:lnTo>
                  <a:pt x="10" y="0"/>
                </a:lnTo>
                <a:lnTo>
                  <a:pt x="6" y="1"/>
                </a:lnTo>
                <a:lnTo>
                  <a:pt x="2" y="2"/>
                </a:lnTo>
                <a:lnTo>
                  <a:pt x="1" y="6"/>
                </a:lnTo>
                <a:lnTo>
                  <a:pt x="0" y="10"/>
                </a:lnTo>
                <a:lnTo>
                  <a:pt x="1" y="13"/>
                </a:lnTo>
                <a:lnTo>
                  <a:pt x="2" y="17"/>
                </a:lnTo>
                <a:lnTo>
                  <a:pt x="6" y="18"/>
                </a:lnTo>
                <a:lnTo>
                  <a:pt x="10" y="20"/>
                </a:lnTo>
                <a:lnTo>
                  <a:pt x="14" y="18"/>
                </a:lnTo>
                <a:lnTo>
                  <a:pt x="17" y="17"/>
                </a:lnTo>
                <a:lnTo>
                  <a:pt x="18" y="13"/>
                </a:lnTo>
                <a:lnTo>
                  <a:pt x="20"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08" name="Freeform 492">
            <a:extLst>
              <a:ext uri="{FF2B5EF4-FFF2-40B4-BE49-F238E27FC236}">
                <a16:creationId xmlns:a16="http://schemas.microsoft.com/office/drawing/2014/main" id="{04536D80-B19C-4329-9CFC-59B7CF1D807F}"/>
              </a:ext>
            </a:extLst>
          </p:cNvPr>
          <p:cNvSpPr>
            <a:spLocks/>
          </p:cNvSpPr>
          <p:nvPr/>
        </p:nvSpPr>
        <p:spPr bwMode="auto">
          <a:xfrm>
            <a:off x="8608485" y="4114800"/>
            <a:ext cx="198967" cy="101600"/>
          </a:xfrm>
          <a:custGeom>
            <a:avLst/>
            <a:gdLst>
              <a:gd name="T0" fmla="*/ 134421 w 98"/>
              <a:gd name="T1" fmla="*/ 0 h 49"/>
              <a:gd name="T2" fmla="*/ 13748 w 98"/>
              <a:gd name="T3" fmla="*/ 0 h 49"/>
              <a:gd name="T4" fmla="*/ 13748 w 98"/>
              <a:gd name="T5" fmla="*/ 0 h 49"/>
              <a:gd name="T6" fmla="*/ 9165 w 98"/>
              <a:gd name="T7" fmla="*/ 1574 h 49"/>
              <a:gd name="T8" fmla="*/ 3055 w 98"/>
              <a:gd name="T9" fmla="*/ 4721 h 49"/>
              <a:gd name="T10" fmla="*/ 1528 w 98"/>
              <a:gd name="T11" fmla="*/ 9443 h 49"/>
              <a:gd name="T12" fmla="*/ 0 w 98"/>
              <a:gd name="T13" fmla="*/ 15738 h 49"/>
              <a:gd name="T14" fmla="*/ 0 w 98"/>
              <a:gd name="T15" fmla="*/ 62953 h 49"/>
              <a:gd name="T16" fmla="*/ 0 w 98"/>
              <a:gd name="T17" fmla="*/ 62953 h 49"/>
              <a:gd name="T18" fmla="*/ 1528 w 98"/>
              <a:gd name="T19" fmla="*/ 67674 h 49"/>
              <a:gd name="T20" fmla="*/ 3055 w 98"/>
              <a:gd name="T21" fmla="*/ 73969 h 49"/>
              <a:gd name="T22" fmla="*/ 9165 w 98"/>
              <a:gd name="T23" fmla="*/ 75543 h 49"/>
              <a:gd name="T24" fmla="*/ 13748 w 98"/>
              <a:gd name="T25" fmla="*/ 77117 h 49"/>
              <a:gd name="T26" fmla="*/ 74848 w 98"/>
              <a:gd name="T27" fmla="*/ 77117 h 49"/>
              <a:gd name="T28" fmla="*/ 74848 w 98"/>
              <a:gd name="T29" fmla="*/ 62953 h 49"/>
              <a:gd name="T30" fmla="*/ 13748 w 98"/>
              <a:gd name="T31" fmla="*/ 62953 h 49"/>
              <a:gd name="T32" fmla="*/ 13748 w 98"/>
              <a:gd name="T33" fmla="*/ 15738 h 49"/>
              <a:gd name="T34" fmla="*/ 134421 w 98"/>
              <a:gd name="T35" fmla="*/ 15738 h 49"/>
              <a:gd name="T36" fmla="*/ 134421 w 98"/>
              <a:gd name="T37" fmla="*/ 55084 h 49"/>
              <a:gd name="T38" fmla="*/ 149696 w 98"/>
              <a:gd name="T39" fmla="*/ 55084 h 49"/>
              <a:gd name="T40" fmla="*/ 149696 w 98"/>
              <a:gd name="T41" fmla="*/ 15738 h 49"/>
              <a:gd name="T42" fmla="*/ 149696 w 98"/>
              <a:gd name="T43" fmla="*/ 15738 h 49"/>
              <a:gd name="T44" fmla="*/ 148168 w 98"/>
              <a:gd name="T45" fmla="*/ 9443 h 49"/>
              <a:gd name="T46" fmla="*/ 146641 w 98"/>
              <a:gd name="T47" fmla="*/ 4721 h 49"/>
              <a:gd name="T48" fmla="*/ 140531 w 98"/>
              <a:gd name="T49" fmla="*/ 1574 h 49"/>
              <a:gd name="T50" fmla="*/ 134421 w 98"/>
              <a:gd name="T51" fmla="*/ 0 h 49"/>
              <a:gd name="T52" fmla="*/ 134421 w 98"/>
              <a:gd name="T53" fmla="*/ 0 h 4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98" h="49">
                <a:moveTo>
                  <a:pt x="88" y="0"/>
                </a:moveTo>
                <a:lnTo>
                  <a:pt x="9" y="0"/>
                </a:lnTo>
                <a:lnTo>
                  <a:pt x="6" y="1"/>
                </a:lnTo>
                <a:lnTo>
                  <a:pt x="2" y="3"/>
                </a:lnTo>
                <a:lnTo>
                  <a:pt x="1" y="6"/>
                </a:lnTo>
                <a:lnTo>
                  <a:pt x="0" y="10"/>
                </a:lnTo>
                <a:lnTo>
                  <a:pt x="0" y="40"/>
                </a:lnTo>
                <a:lnTo>
                  <a:pt x="1" y="43"/>
                </a:lnTo>
                <a:lnTo>
                  <a:pt x="2" y="47"/>
                </a:lnTo>
                <a:lnTo>
                  <a:pt x="6" y="48"/>
                </a:lnTo>
                <a:lnTo>
                  <a:pt x="9" y="49"/>
                </a:lnTo>
                <a:lnTo>
                  <a:pt x="49" y="49"/>
                </a:lnTo>
                <a:lnTo>
                  <a:pt x="49" y="40"/>
                </a:lnTo>
                <a:lnTo>
                  <a:pt x="9" y="40"/>
                </a:lnTo>
                <a:lnTo>
                  <a:pt x="9" y="10"/>
                </a:lnTo>
                <a:lnTo>
                  <a:pt x="88" y="10"/>
                </a:lnTo>
                <a:lnTo>
                  <a:pt x="88" y="35"/>
                </a:lnTo>
                <a:lnTo>
                  <a:pt x="98" y="35"/>
                </a:lnTo>
                <a:lnTo>
                  <a:pt x="98" y="10"/>
                </a:lnTo>
                <a:lnTo>
                  <a:pt x="97" y="6"/>
                </a:lnTo>
                <a:lnTo>
                  <a:pt x="96" y="3"/>
                </a:lnTo>
                <a:lnTo>
                  <a:pt x="92" y="1"/>
                </a:lnTo>
                <a:lnTo>
                  <a:pt x="88"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09" name="Freeform 493">
            <a:extLst>
              <a:ext uri="{FF2B5EF4-FFF2-40B4-BE49-F238E27FC236}">
                <a16:creationId xmlns:a16="http://schemas.microsoft.com/office/drawing/2014/main" id="{5A015B87-B8A1-43F7-8B7F-BAD5B13484E8}"/>
              </a:ext>
            </a:extLst>
          </p:cNvPr>
          <p:cNvSpPr>
            <a:spLocks/>
          </p:cNvSpPr>
          <p:nvPr/>
        </p:nvSpPr>
        <p:spPr bwMode="auto">
          <a:xfrm>
            <a:off x="8712201" y="4199467"/>
            <a:ext cx="91017" cy="71967"/>
          </a:xfrm>
          <a:custGeom>
            <a:avLst/>
            <a:gdLst>
              <a:gd name="T0" fmla="*/ 27218 w 45"/>
              <a:gd name="T1" fmla="*/ 31105 h 35"/>
              <a:gd name="T2" fmla="*/ 12097 w 45"/>
              <a:gd name="T3" fmla="*/ 15553 h 35"/>
              <a:gd name="T4" fmla="*/ 0 w 45"/>
              <a:gd name="T5" fmla="*/ 26439 h 35"/>
              <a:gd name="T6" fmla="*/ 27218 w 45"/>
              <a:gd name="T7" fmla="*/ 54434 h 35"/>
              <a:gd name="T8" fmla="*/ 68044 w 45"/>
              <a:gd name="T9" fmla="*/ 10887 h 35"/>
              <a:gd name="T10" fmla="*/ 55947 w 45"/>
              <a:gd name="T11" fmla="*/ 0 h 35"/>
              <a:gd name="T12" fmla="*/ 27218 w 45"/>
              <a:gd name="T13" fmla="*/ 31105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35">
                <a:moveTo>
                  <a:pt x="18" y="20"/>
                </a:moveTo>
                <a:lnTo>
                  <a:pt x="8" y="10"/>
                </a:lnTo>
                <a:lnTo>
                  <a:pt x="0" y="17"/>
                </a:lnTo>
                <a:lnTo>
                  <a:pt x="18" y="35"/>
                </a:lnTo>
                <a:lnTo>
                  <a:pt x="45" y="7"/>
                </a:lnTo>
                <a:lnTo>
                  <a:pt x="37" y="0"/>
                </a:lnTo>
                <a:lnTo>
                  <a:pt x="18" y="2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10" name="Freeform 494">
            <a:extLst>
              <a:ext uri="{FF2B5EF4-FFF2-40B4-BE49-F238E27FC236}">
                <a16:creationId xmlns:a16="http://schemas.microsoft.com/office/drawing/2014/main" id="{04005ABA-1178-4293-9224-B0DA4FB1B253}"/>
              </a:ext>
            </a:extLst>
          </p:cNvPr>
          <p:cNvSpPr>
            <a:spLocks/>
          </p:cNvSpPr>
          <p:nvPr/>
        </p:nvSpPr>
        <p:spPr bwMode="auto">
          <a:xfrm>
            <a:off x="9116484" y="4144434"/>
            <a:ext cx="42333" cy="42333"/>
          </a:xfrm>
          <a:custGeom>
            <a:avLst/>
            <a:gdLst>
              <a:gd name="T0" fmla="*/ 0 w 20"/>
              <a:gd name="T1" fmla="*/ 15877 h 20"/>
              <a:gd name="T2" fmla="*/ 0 w 20"/>
              <a:gd name="T3" fmla="*/ 15877 h 20"/>
              <a:gd name="T4" fmla="*/ 1588 w 20"/>
              <a:gd name="T5" fmla="*/ 20640 h 20"/>
              <a:gd name="T6" fmla="*/ 4763 w 20"/>
              <a:gd name="T7" fmla="*/ 26991 h 20"/>
              <a:gd name="T8" fmla="*/ 9526 w 20"/>
              <a:gd name="T9" fmla="*/ 28579 h 20"/>
              <a:gd name="T10" fmla="*/ 15877 w 20"/>
              <a:gd name="T11" fmla="*/ 31754 h 20"/>
              <a:gd name="T12" fmla="*/ 15877 w 20"/>
              <a:gd name="T13" fmla="*/ 31754 h 20"/>
              <a:gd name="T14" fmla="*/ 22228 w 20"/>
              <a:gd name="T15" fmla="*/ 28579 h 20"/>
              <a:gd name="T16" fmla="*/ 26991 w 20"/>
              <a:gd name="T17" fmla="*/ 26991 h 20"/>
              <a:gd name="T18" fmla="*/ 30166 w 20"/>
              <a:gd name="T19" fmla="*/ 20640 h 20"/>
              <a:gd name="T20" fmla="*/ 31754 w 20"/>
              <a:gd name="T21" fmla="*/ 15877 h 20"/>
              <a:gd name="T22" fmla="*/ 31754 w 20"/>
              <a:gd name="T23" fmla="*/ 15877 h 20"/>
              <a:gd name="T24" fmla="*/ 30166 w 20"/>
              <a:gd name="T25" fmla="*/ 9526 h 20"/>
              <a:gd name="T26" fmla="*/ 26991 w 20"/>
              <a:gd name="T27" fmla="*/ 3175 h 20"/>
              <a:gd name="T28" fmla="*/ 22228 w 20"/>
              <a:gd name="T29" fmla="*/ 1588 h 20"/>
              <a:gd name="T30" fmla="*/ 15877 w 20"/>
              <a:gd name="T31" fmla="*/ 0 h 20"/>
              <a:gd name="T32" fmla="*/ 15877 w 20"/>
              <a:gd name="T33" fmla="*/ 0 h 20"/>
              <a:gd name="T34" fmla="*/ 9526 w 20"/>
              <a:gd name="T35" fmla="*/ 1588 h 20"/>
              <a:gd name="T36" fmla="*/ 4763 w 20"/>
              <a:gd name="T37" fmla="*/ 3175 h 20"/>
              <a:gd name="T38" fmla="*/ 1588 w 20"/>
              <a:gd name="T39" fmla="*/ 9526 h 20"/>
              <a:gd name="T40" fmla="*/ 0 w 20"/>
              <a:gd name="T41" fmla="*/ 15877 h 20"/>
              <a:gd name="T42" fmla="*/ 0 w 20"/>
              <a:gd name="T43" fmla="*/ 15877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0">
                <a:moveTo>
                  <a:pt x="0" y="10"/>
                </a:moveTo>
                <a:lnTo>
                  <a:pt x="0" y="10"/>
                </a:lnTo>
                <a:lnTo>
                  <a:pt x="1" y="13"/>
                </a:lnTo>
                <a:lnTo>
                  <a:pt x="3" y="17"/>
                </a:lnTo>
                <a:lnTo>
                  <a:pt x="6" y="18"/>
                </a:lnTo>
                <a:lnTo>
                  <a:pt x="10" y="20"/>
                </a:lnTo>
                <a:lnTo>
                  <a:pt x="14" y="18"/>
                </a:lnTo>
                <a:lnTo>
                  <a:pt x="17" y="17"/>
                </a:lnTo>
                <a:lnTo>
                  <a:pt x="19" y="13"/>
                </a:lnTo>
                <a:lnTo>
                  <a:pt x="20" y="10"/>
                </a:lnTo>
                <a:lnTo>
                  <a:pt x="19" y="6"/>
                </a:lnTo>
                <a:lnTo>
                  <a:pt x="17" y="2"/>
                </a:lnTo>
                <a:lnTo>
                  <a:pt x="14" y="1"/>
                </a:lnTo>
                <a:lnTo>
                  <a:pt x="10" y="0"/>
                </a:lnTo>
                <a:lnTo>
                  <a:pt x="6" y="1"/>
                </a:lnTo>
                <a:lnTo>
                  <a:pt x="3" y="2"/>
                </a:lnTo>
                <a:lnTo>
                  <a:pt x="1" y="6"/>
                </a:lnTo>
                <a:lnTo>
                  <a:pt x="0"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11" name="Freeform 495">
            <a:extLst>
              <a:ext uri="{FF2B5EF4-FFF2-40B4-BE49-F238E27FC236}">
                <a16:creationId xmlns:a16="http://schemas.microsoft.com/office/drawing/2014/main" id="{2DA0A4D3-121A-49BD-9929-2EA7B7CBE279}"/>
              </a:ext>
            </a:extLst>
          </p:cNvPr>
          <p:cNvSpPr>
            <a:spLocks/>
          </p:cNvSpPr>
          <p:nvPr/>
        </p:nvSpPr>
        <p:spPr bwMode="auto">
          <a:xfrm>
            <a:off x="9165167" y="4144434"/>
            <a:ext cx="42333" cy="42333"/>
          </a:xfrm>
          <a:custGeom>
            <a:avLst/>
            <a:gdLst>
              <a:gd name="T0" fmla="*/ 15877 w 20"/>
              <a:gd name="T1" fmla="*/ 0 h 20"/>
              <a:gd name="T2" fmla="*/ 15877 w 20"/>
              <a:gd name="T3" fmla="*/ 0 h 20"/>
              <a:gd name="T4" fmla="*/ 9526 w 20"/>
              <a:gd name="T5" fmla="*/ 1588 h 20"/>
              <a:gd name="T6" fmla="*/ 3175 w 20"/>
              <a:gd name="T7" fmla="*/ 3175 h 20"/>
              <a:gd name="T8" fmla="*/ 1588 w 20"/>
              <a:gd name="T9" fmla="*/ 9526 h 20"/>
              <a:gd name="T10" fmla="*/ 0 w 20"/>
              <a:gd name="T11" fmla="*/ 15877 h 20"/>
              <a:gd name="T12" fmla="*/ 0 w 20"/>
              <a:gd name="T13" fmla="*/ 15877 h 20"/>
              <a:gd name="T14" fmla="*/ 1588 w 20"/>
              <a:gd name="T15" fmla="*/ 20640 h 20"/>
              <a:gd name="T16" fmla="*/ 3175 w 20"/>
              <a:gd name="T17" fmla="*/ 26991 h 20"/>
              <a:gd name="T18" fmla="*/ 9526 w 20"/>
              <a:gd name="T19" fmla="*/ 28579 h 20"/>
              <a:gd name="T20" fmla="*/ 15877 w 20"/>
              <a:gd name="T21" fmla="*/ 31754 h 20"/>
              <a:gd name="T22" fmla="*/ 15877 w 20"/>
              <a:gd name="T23" fmla="*/ 31754 h 20"/>
              <a:gd name="T24" fmla="*/ 20640 w 20"/>
              <a:gd name="T25" fmla="*/ 28579 h 20"/>
              <a:gd name="T26" fmla="*/ 26991 w 20"/>
              <a:gd name="T27" fmla="*/ 26991 h 20"/>
              <a:gd name="T28" fmla="*/ 28579 w 20"/>
              <a:gd name="T29" fmla="*/ 20640 h 20"/>
              <a:gd name="T30" fmla="*/ 31754 w 20"/>
              <a:gd name="T31" fmla="*/ 15877 h 20"/>
              <a:gd name="T32" fmla="*/ 31754 w 20"/>
              <a:gd name="T33" fmla="*/ 15877 h 20"/>
              <a:gd name="T34" fmla="*/ 28579 w 20"/>
              <a:gd name="T35" fmla="*/ 9526 h 20"/>
              <a:gd name="T36" fmla="*/ 26991 w 20"/>
              <a:gd name="T37" fmla="*/ 3175 h 20"/>
              <a:gd name="T38" fmla="*/ 20640 w 20"/>
              <a:gd name="T39" fmla="*/ 1588 h 20"/>
              <a:gd name="T40" fmla="*/ 15877 w 20"/>
              <a:gd name="T41" fmla="*/ 0 h 20"/>
              <a:gd name="T42" fmla="*/ 15877 w 20"/>
              <a:gd name="T43" fmla="*/ 0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0">
                <a:moveTo>
                  <a:pt x="10" y="0"/>
                </a:moveTo>
                <a:lnTo>
                  <a:pt x="10" y="0"/>
                </a:lnTo>
                <a:lnTo>
                  <a:pt x="6" y="1"/>
                </a:lnTo>
                <a:lnTo>
                  <a:pt x="2" y="2"/>
                </a:lnTo>
                <a:lnTo>
                  <a:pt x="1" y="6"/>
                </a:lnTo>
                <a:lnTo>
                  <a:pt x="0" y="10"/>
                </a:lnTo>
                <a:lnTo>
                  <a:pt x="1" y="13"/>
                </a:lnTo>
                <a:lnTo>
                  <a:pt x="2" y="17"/>
                </a:lnTo>
                <a:lnTo>
                  <a:pt x="6" y="18"/>
                </a:lnTo>
                <a:lnTo>
                  <a:pt x="10" y="20"/>
                </a:lnTo>
                <a:lnTo>
                  <a:pt x="13" y="18"/>
                </a:lnTo>
                <a:lnTo>
                  <a:pt x="17" y="17"/>
                </a:lnTo>
                <a:lnTo>
                  <a:pt x="18" y="13"/>
                </a:lnTo>
                <a:lnTo>
                  <a:pt x="20" y="10"/>
                </a:lnTo>
                <a:lnTo>
                  <a:pt x="18" y="6"/>
                </a:lnTo>
                <a:lnTo>
                  <a:pt x="17" y="2"/>
                </a:lnTo>
                <a:lnTo>
                  <a:pt x="13" y="1"/>
                </a:lnTo>
                <a:lnTo>
                  <a:pt x="1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12" name="Freeform 496">
            <a:extLst>
              <a:ext uri="{FF2B5EF4-FFF2-40B4-BE49-F238E27FC236}">
                <a16:creationId xmlns:a16="http://schemas.microsoft.com/office/drawing/2014/main" id="{F2E60CC9-FB28-4887-B2FA-47288C80BF6B}"/>
              </a:ext>
            </a:extLst>
          </p:cNvPr>
          <p:cNvSpPr>
            <a:spLocks/>
          </p:cNvSpPr>
          <p:nvPr/>
        </p:nvSpPr>
        <p:spPr bwMode="auto">
          <a:xfrm>
            <a:off x="9086851" y="4114800"/>
            <a:ext cx="198967" cy="101600"/>
          </a:xfrm>
          <a:custGeom>
            <a:avLst/>
            <a:gdLst>
              <a:gd name="T0" fmla="*/ 134575 w 99"/>
              <a:gd name="T1" fmla="*/ 0 h 49"/>
              <a:gd name="T2" fmla="*/ 15121 w 99"/>
              <a:gd name="T3" fmla="*/ 0 h 49"/>
              <a:gd name="T4" fmla="*/ 15121 w 99"/>
              <a:gd name="T5" fmla="*/ 0 h 49"/>
              <a:gd name="T6" fmla="*/ 9072 w 99"/>
              <a:gd name="T7" fmla="*/ 1574 h 49"/>
              <a:gd name="T8" fmla="*/ 4536 w 99"/>
              <a:gd name="T9" fmla="*/ 4721 h 49"/>
              <a:gd name="T10" fmla="*/ 3024 w 99"/>
              <a:gd name="T11" fmla="*/ 9443 h 49"/>
              <a:gd name="T12" fmla="*/ 0 w 99"/>
              <a:gd name="T13" fmla="*/ 15738 h 49"/>
              <a:gd name="T14" fmla="*/ 0 w 99"/>
              <a:gd name="T15" fmla="*/ 62953 h 49"/>
              <a:gd name="T16" fmla="*/ 0 w 99"/>
              <a:gd name="T17" fmla="*/ 62953 h 49"/>
              <a:gd name="T18" fmla="*/ 3024 w 99"/>
              <a:gd name="T19" fmla="*/ 67674 h 49"/>
              <a:gd name="T20" fmla="*/ 4536 w 99"/>
              <a:gd name="T21" fmla="*/ 73969 h 49"/>
              <a:gd name="T22" fmla="*/ 9072 w 99"/>
              <a:gd name="T23" fmla="*/ 75543 h 49"/>
              <a:gd name="T24" fmla="*/ 15121 w 99"/>
              <a:gd name="T25" fmla="*/ 77117 h 49"/>
              <a:gd name="T26" fmla="*/ 83164 w 99"/>
              <a:gd name="T27" fmla="*/ 77117 h 49"/>
              <a:gd name="T28" fmla="*/ 83164 w 99"/>
              <a:gd name="T29" fmla="*/ 62953 h 49"/>
              <a:gd name="T30" fmla="*/ 15121 w 99"/>
              <a:gd name="T31" fmla="*/ 62953 h 49"/>
              <a:gd name="T32" fmla="*/ 15121 w 99"/>
              <a:gd name="T33" fmla="*/ 15738 h 49"/>
              <a:gd name="T34" fmla="*/ 134575 w 99"/>
              <a:gd name="T35" fmla="*/ 15738 h 49"/>
              <a:gd name="T36" fmla="*/ 134575 w 99"/>
              <a:gd name="T37" fmla="*/ 55084 h 49"/>
              <a:gd name="T38" fmla="*/ 149696 w 99"/>
              <a:gd name="T39" fmla="*/ 55084 h 49"/>
              <a:gd name="T40" fmla="*/ 149696 w 99"/>
              <a:gd name="T41" fmla="*/ 15738 h 49"/>
              <a:gd name="T42" fmla="*/ 149696 w 99"/>
              <a:gd name="T43" fmla="*/ 15738 h 49"/>
              <a:gd name="T44" fmla="*/ 148184 w 99"/>
              <a:gd name="T45" fmla="*/ 9443 h 49"/>
              <a:gd name="T46" fmla="*/ 146672 w 99"/>
              <a:gd name="T47" fmla="*/ 4721 h 49"/>
              <a:gd name="T48" fmla="*/ 140624 w 99"/>
              <a:gd name="T49" fmla="*/ 1574 h 49"/>
              <a:gd name="T50" fmla="*/ 134575 w 99"/>
              <a:gd name="T51" fmla="*/ 0 h 49"/>
              <a:gd name="T52" fmla="*/ 134575 w 99"/>
              <a:gd name="T53" fmla="*/ 0 h 4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99" h="49">
                <a:moveTo>
                  <a:pt x="89" y="0"/>
                </a:moveTo>
                <a:lnTo>
                  <a:pt x="10" y="0"/>
                </a:lnTo>
                <a:lnTo>
                  <a:pt x="6" y="1"/>
                </a:lnTo>
                <a:lnTo>
                  <a:pt x="3" y="3"/>
                </a:lnTo>
                <a:lnTo>
                  <a:pt x="2" y="6"/>
                </a:lnTo>
                <a:lnTo>
                  <a:pt x="0" y="10"/>
                </a:lnTo>
                <a:lnTo>
                  <a:pt x="0" y="40"/>
                </a:lnTo>
                <a:lnTo>
                  <a:pt x="2" y="43"/>
                </a:lnTo>
                <a:lnTo>
                  <a:pt x="3" y="47"/>
                </a:lnTo>
                <a:lnTo>
                  <a:pt x="6" y="48"/>
                </a:lnTo>
                <a:lnTo>
                  <a:pt x="10" y="49"/>
                </a:lnTo>
                <a:lnTo>
                  <a:pt x="55" y="49"/>
                </a:lnTo>
                <a:lnTo>
                  <a:pt x="55" y="40"/>
                </a:lnTo>
                <a:lnTo>
                  <a:pt x="10" y="40"/>
                </a:lnTo>
                <a:lnTo>
                  <a:pt x="10" y="10"/>
                </a:lnTo>
                <a:lnTo>
                  <a:pt x="89" y="10"/>
                </a:lnTo>
                <a:lnTo>
                  <a:pt x="89" y="35"/>
                </a:lnTo>
                <a:lnTo>
                  <a:pt x="99" y="35"/>
                </a:lnTo>
                <a:lnTo>
                  <a:pt x="99" y="10"/>
                </a:lnTo>
                <a:lnTo>
                  <a:pt x="98" y="6"/>
                </a:lnTo>
                <a:lnTo>
                  <a:pt x="97" y="3"/>
                </a:lnTo>
                <a:lnTo>
                  <a:pt x="93" y="1"/>
                </a:lnTo>
                <a:lnTo>
                  <a:pt x="89"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13" name="Freeform 497">
            <a:extLst>
              <a:ext uri="{FF2B5EF4-FFF2-40B4-BE49-F238E27FC236}">
                <a16:creationId xmlns:a16="http://schemas.microsoft.com/office/drawing/2014/main" id="{3F5483C2-5B72-44C1-86A7-34E795529B95}"/>
              </a:ext>
            </a:extLst>
          </p:cNvPr>
          <p:cNvSpPr>
            <a:spLocks/>
          </p:cNvSpPr>
          <p:nvPr/>
        </p:nvSpPr>
        <p:spPr bwMode="auto">
          <a:xfrm>
            <a:off x="9213851" y="4199467"/>
            <a:ext cx="65616" cy="71967"/>
          </a:xfrm>
          <a:custGeom>
            <a:avLst/>
            <a:gdLst>
              <a:gd name="T0" fmla="*/ 38494 w 35"/>
              <a:gd name="T1" fmla="*/ 0 h 35"/>
              <a:gd name="T2" fmla="*/ 24237 w 35"/>
              <a:gd name="T3" fmla="*/ 15553 h 35"/>
              <a:gd name="T4" fmla="*/ 9980 w 35"/>
              <a:gd name="T5" fmla="*/ 0 h 35"/>
              <a:gd name="T6" fmla="*/ 0 w 35"/>
              <a:gd name="T7" fmla="*/ 10887 h 35"/>
              <a:gd name="T8" fmla="*/ 14257 w 35"/>
              <a:gd name="T9" fmla="*/ 26439 h 35"/>
              <a:gd name="T10" fmla="*/ 0 w 35"/>
              <a:gd name="T11" fmla="*/ 41992 h 35"/>
              <a:gd name="T12" fmla="*/ 9980 w 35"/>
              <a:gd name="T13" fmla="*/ 54434 h 35"/>
              <a:gd name="T14" fmla="*/ 24237 w 35"/>
              <a:gd name="T15" fmla="*/ 38881 h 35"/>
              <a:gd name="T16" fmla="*/ 38494 w 35"/>
              <a:gd name="T17" fmla="*/ 54434 h 35"/>
              <a:gd name="T18" fmla="*/ 49900 w 35"/>
              <a:gd name="T19" fmla="*/ 41992 h 35"/>
              <a:gd name="T20" fmla="*/ 35643 w 35"/>
              <a:gd name="T21" fmla="*/ 26439 h 35"/>
              <a:gd name="T22" fmla="*/ 49900 w 35"/>
              <a:gd name="T23" fmla="*/ 10887 h 35"/>
              <a:gd name="T24" fmla="*/ 38494 w 35"/>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5" h="35">
                <a:moveTo>
                  <a:pt x="27" y="0"/>
                </a:moveTo>
                <a:lnTo>
                  <a:pt x="17" y="10"/>
                </a:lnTo>
                <a:lnTo>
                  <a:pt x="7" y="0"/>
                </a:lnTo>
                <a:lnTo>
                  <a:pt x="0" y="7"/>
                </a:lnTo>
                <a:lnTo>
                  <a:pt x="10" y="17"/>
                </a:lnTo>
                <a:lnTo>
                  <a:pt x="0" y="27"/>
                </a:lnTo>
                <a:lnTo>
                  <a:pt x="7" y="35"/>
                </a:lnTo>
                <a:lnTo>
                  <a:pt x="17" y="25"/>
                </a:lnTo>
                <a:lnTo>
                  <a:pt x="27" y="35"/>
                </a:lnTo>
                <a:lnTo>
                  <a:pt x="35" y="27"/>
                </a:lnTo>
                <a:lnTo>
                  <a:pt x="25" y="17"/>
                </a:lnTo>
                <a:lnTo>
                  <a:pt x="35" y="7"/>
                </a:lnTo>
                <a:lnTo>
                  <a:pt x="27"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14" name="Freeform 498">
            <a:extLst>
              <a:ext uri="{FF2B5EF4-FFF2-40B4-BE49-F238E27FC236}">
                <a16:creationId xmlns:a16="http://schemas.microsoft.com/office/drawing/2014/main" id="{A09583A4-8763-4078-BA85-DD6F973115D1}"/>
              </a:ext>
            </a:extLst>
          </p:cNvPr>
          <p:cNvSpPr>
            <a:spLocks/>
          </p:cNvSpPr>
          <p:nvPr/>
        </p:nvSpPr>
        <p:spPr bwMode="auto">
          <a:xfrm>
            <a:off x="9594851" y="4144434"/>
            <a:ext cx="42333" cy="42333"/>
          </a:xfrm>
          <a:custGeom>
            <a:avLst/>
            <a:gdLst>
              <a:gd name="T0" fmla="*/ 0 w 20"/>
              <a:gd name="T1" fmla="*/ 15877 h 20"/>
              <a:gd name="T2" fmla="*/ 0 w 20"/>
              <a:gd name="T3" fmla="*/ 15877 h 20"/>
              <a:gd name="T4" fmla="*/ 1588 w 20"/>
              <a:gd name="T5" fmla="*/ 20640 h 20"/>
              <a:gd name="T6" fmla="*/ 3175 w 20"/>
              <a:gd name="T7" fmla="*/ 26991 h 20"/>
              <a:gd name="T8" fmla="*/ 9526 w 20"/>
              <a:gd name="T9" fmla="*/ 28579 h 20"/>
              <a:gd name="T10" fmla="*/ 15877 w 20"/>
              <a:gd name="T11" fmla="*/ 31754 h 20"/>
              <a:gd name="T12" fmla="*/ 15877 w 20"/>
              <a:gd name="T13" fmla="*/ 31754 h 20"/>
              <a:gd name="T14" fmla="*/ 20640 w 20"/>
              <a:gd name="T15" fmla="*/ 28579 h 20"/>
              <a:gd name="T16" fmla="*/ 26991 w 20"/>
              <a:gd name="T17" fmla="*/ 26991 h 20"/>
              <a:gd name="T18" fmla="*/ 28579 w 20"/>
              <a:gd name="T19" fmla="*/ 20640 h 20"/>
              <a:gd name="T20" fmla="*/ 31754 w 20"/>
              <a:gd name="T21" fmla="*/ 15877 h 20"/>
              <a:gd name="T22" fmla="*/ 31754 w 20"/>
              <a:gd name="T23" fmla="*/ 15877 h 20"/>
              <a:gd name="T24" fmla="*/ 28579 w 20"/>
              <a:gd name="T25" fmla="*/ 9526 h 20"/>
              <a:gd name="T26" fmla="*/ 26991 w 20"/>
              <a:gd name="T27" fmla="*/ 3175 h 20"/>
              <a:gd name="T28" fmla="*/ 20640 w 20"/>
              <a:gd name="T29" fmla="*/ 1588 h 20"/>
              <a:gd name="T30" fmla="*/ 15877 w 20"/>
              <a:gd name="T31" fmla="*/ 0 h 20"/>
              <a:gd name="T32" fmla="*/ 15877 w 20"/>
              <a:gd name="T33" fmla="*/ 0 h 20"/>
              <a:gd name="T34" fmla="*/ 9526 w 20"/>
              <a:gd name="T35" fmla="*/ 1588 h 20"/>
              <a:gd name="T36" fmla="*/ 3175 w 20"/>
              <a:gd name="T37" fmla="*/ 3175 h 20"/>
              <a:gd name="T38" fmla="*/ 1588 w 20"/>
              <a:gd name="T39" fmla="*/ 9526 h 20"/>
              <a:gd name="T40" fmla="*/ 0 w 20"/>
              <a:gd name="T41" fmla="*/ 15877 h 20"/>
              <a:gd name="T42" fmla="*/ 0 w 20"/>
              <a:gd name="T43" fmla="*/ 15877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0">
                <a:moveTo>
                  <a:pt x="0" y="10"/>
                </a:moveTo>
                <a:lnTo>
                  <a:pt x="0" y="10"/>
                </a:lnTo>
                <a:lnTo>
                  <a:pt x="1" y="13"/>
                </a:lnTo>
                <a:lnTo>
                  <a:pt x="2" y="17"/>
                </a:lnTo>
                <a:lnTo>
                  <a:pt x="6" y="18"/>
                </a:lnTo>
                <a:lnTo>
                  <a:pt x="10" y="20"/>
                </a:lnTo>
                <a:lnTo>
                  <a:pt x="13" y="18"/>
                </a:lnTo>
                <a:lnTo>
                  <a:pt x="17" y="17"/>
                </a:lnTo>
                <a:lnTo>
                  <a:pt x="18" y="13"/>
                </a:lnTo>
                <a:lnTo>
                  <a:pt x="20" y="10"/>
                </a:lnTo>
                <a:lnTo>
                  <a:pt x="18" y="6"/>
                </a:lnTo>
                <a:lnTo>
                  <a:pt x="17" y="2"/>
                </a:lnTo>
                <a:lnTo>
                  <a:pt x="13" y="1"/>
                </a:lnTo>
                <a:lnTo>
                  <a:pt x="10" y="0"/>
                </a:lnTo>
                <a:lnTo>
                  <a:pt x="6" y="1"/>
                </a:lnTo>
                <a:lnTo>
                  <a:pt x="2" y="2"/>
                </a:lnTo>
                <a:lnTo>
                  <a:pt x="1" y="6"/>
                </a:lnTo>
                <a:lnTo>
                  <a:pt x="0"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15" name="Freeform 499">
            <a:extLst>
              <a:ext uri="{FF2B5EF4-FFF2-40B4-BE49-F238E27FC236}">
                <a16:creationId xmlns:a16="http://schemas.microsoft.com/office/drawing/2014/main" id="{4DFC41E6-F0AF-4A70-993F-641BE93F9833}"/>
              </a:ext>
            </a:extLst>
          </p:cNvPr>
          <p:cNvSpPr>
            <a:spLocks/>
          </p:cNvSpPr>
          <p:nvPr/>
        </p:nvSpPr>
        <p:spPr bwMode="auto">
          <a:xfrm>
            <a:off x="9565218" y="4114800"/>
            <a:ext cx="198967" cy="101600"/>
          </a:xfrm>
          <a:custGeom>
            <a:avLst/>
            <a:gdLst>
              <a:gd name="T0" fmla="*/ 134575 w 99"/>
              <a:gd name="T1" fmla="*/ 0 h 49"/>
              <a:gd name="T2" fmla="*/ 15121 w 99"/>
              <a:gd name="T3" fmla="*/ 0 h 49"/>
              <a:gd name="T4" fmla="*/ 15121 w 99"/>
              <a:gd name="T5" fmla="*/ 0 h 49"/>
              <a:gd name="T6" fmla="*/ 9072 w 99"/>
              <a:gd name="T7" fmla="*/ 1574 h 49"/>
              <a:gd name="T8" fmla="*/ 4536 w 99"/>
              <a:gd name="T9" fmla="*/ 4721 h 49"/>
              <a:gd name="T10" fmla="*/ 1512 w 99"/>
              <a:gd name="T11" fmla="*/ 9443 h 49"/>
              <a:gd name="T12" fmla="*/ 0 w 99"/>
              <a:gd name="T13" fmla="*/ 15738 h 49"/>
              <a:gd name="T14" fmla="*/ 0 w 99"/>
              <a:gd name="T15" fmla="*/ 62953 h 49"/>
              <a:gd name="T16" fmla="*/ 0 w 99"/>
              <a:gd name="T17" fmla="*/ 62953 h 49"/>
              <a:gd name="T18" fmla="*/ 1512 w 99"/>
              <a:gd name="T19" fmla="*/ 67674 h 49"/>
              <a:gd name="T20" fmla="*/ 4536 w 99"/>
              <a:gd name="T21" fmla="*/ 73969 h 49"/>
              <a:gd name="T22" fmla="*/ 9072 w 99"/>
              <a:gd name="T23" fmla="*/ 75543 h 49"/>
              <a:gd name="T24" fmla="*/ 15121 w 99"/>
              <a:gd name="T25" fmla="*/ 77117 h 49"/>
              <a:gd name="T26" fmla="*/ 81652 w 99"/>
              <a:gd name="T27" fmla="*/ 77117 h 49"/>
              <a:gd name="T28" fmla="*/ 81652 w 99"/>
              <a:gd name="T29" fmla="*/ 62953 h 49"/>
              <a:gd name="T30" fmla="*/ 15121 w 99"/>
              <a:gd name="T31" fmla="*/ 62953 h 49"/>
              <a:gd name="T32" fmla="*/ 15121 w 99"/>
              <a:gd name="T33" fmla="*/ 15738 h 49"/>
              <a:gd name="T34" fmla="*/ 134575 w 99"/>
              <a:gd name="T35" fmla="*/ 15738 h 49"/>
              <a:gd name="T36" fmla="*/ 134575 w 99"/>
              <a:gd name="T37" fmla="*/ 31476 h 49"/>
              <a:gd name="T38" fmla="*/ 149696 w 99"/>
              <a:gd name="T39" fmla="*/ 31476 h 49"/>
              <a:gd name="T40" fmla="*/ 149696 w 99"/>
              <a:gd name="T41" fmla="*/ 15738 h 49"/>
              <a:gd name="T42" fmla="*/ 149696 w 99"/>
              <a:gd name="T43" fmla="*/ 15738 h 49"/>
              <a:gd name="T44" fmla="*/ 148184 w 99"/>
              <a:gd name="T45" fmla="*/ 9443 h 49"/>
              <a:gd name="T46" fmla="*/ 145160 w 99"/>
              <a:gd name="T47" fmla="*/ 4721 h 49"/>
              <a:gd name="T48" fmla="*/ 140624 w 99"/>
              <a:gd name="T49" fmla="*/ 1574 h 49"/>
              <a:gd name="T50" fmla="*/ 134575 w 99"/>
              <a:gd name="T51" fmla="*/ 0 h 49"/>
              <a:gd name="T52" fmla="*/ 134575 w 99"/>
              <a:gd name="T53" fmla="*/ 0 h 4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99" h="49">
                <a:moveTo>
                  <a:pt x="89" y="0"/>
                </a:moveTo>
                <a:lnTo>
                  <a:pt x="10" y="0"/>
                </a:lnTo>
                <a:lnTo>
                  <a:pt x="6" y="1"/>
                </a:lnTo>
                <a:lnTo>
                  <a:pt x="3" y="3"/>
                </a:lnTo>
                <a:lnTo>
                  <a:pt x="1" y="6"/>
                </a:lnTo>
                <a:lnTo>
                  <a:pt x="0" y="10"/>
                </a:lnTo>
                <a:lnTo>
                  <a:pt x="0" y="40"/>
                </a:lnTo>
                <a:lnTo>
                  <a:pt x="1" y="43"/>
                </a:lnTo>
                <a:lnTo>
                  <a:pt x="3" y="47"/>
                </a:lnTo>
                <a:lnTo>
                  <a:pt x="6" y="48"/>
                </a:lnTo>
                <a:lnTo>
                  <a:pt x="10" y="49"/>
                </a:lnTo>
                <a:lnTo>
                  <a:pt x="54" y="49"/>
                </a:lnTo>
                <a:lnTo>
                  <a:pt x="54" y="40"/>
                </a:lnTo>
                <a:lnTo>
                  <a:pt x="10" y="40"/>
                </a:lnTo>
                <a:lnTo>
                  <a:pt x="10" y="10"/>
                </a:lnTo>
                <a:lnTo>
                  <a:pt x="89" y="10"/>
                </a:lnTo>
                <a:lnTo>
                  <a:pt x="89" y="20"/>
                </a:lnTo>
                <a:lnTo>
                  <a:pt x="99" y="20"/>
                </a:lnTo>
                <a:lnTo>
                  <a:pt x="99" y="10"/>
                </a:lnTo>
                <a:lnTo>
                  <a:pt x="98" y="6"/>
                </a:lnTo>
                <a:lnTo>
                  <a:pt x="96" y="3"/>
                </a:lnTo>
                <a:lnTo>
                  <a:pt x="93" y="1"/>
                </a:lnTo>
                <a:lnTo>
                  <a:pt x="89"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16" name="Freeform 500">
            <a:extLst>
              <a:ext uri="{FF2B5EF4-FFF2-40B4-BE49-F238E27FC236}">
                <a16:creationId xmlns:a16="http://schemas.microsoft.com/office/drawing/2014/main" id="{546888CD-A972-4BF6-BE36-301342465004}"/>
              </a:ext>
            </a:extLst>
          </p:cNvPr>
          <p:cNvSpPr>
            <a:spLocks noEditPoints="1"/>
          </p:cNvSpPr>
          <p:nvPr/>
        </p:nvSpPr>
        <p:spPr bwMode="auto">
          <a:xfrm>
            <a:off x="9692218" y="4174067"/>
            <a:ext cx="71967" cy="103717"/>
          </a:xfrm>
          <a:custGeom>
            <a:avLst/>
            <a:gdLst>
              <a:gd name="T0" fmla="*/ 46659 w 35"/>
              <a:gd name="T1" fmla="*/ 22033 h 49"/>
              <a:gd name="T2" fmla="*/ 46659 w 35"/>
              <a:gd name="T3" fmla="*/ 18886 h 49"/>
              <a:gd name="T4" fmla="*/ 46659 w 35"/>
              <a:gd name="T5" fmla="*/ 18886 h 49"/>
              <a:gd name="T6" fmla="*/ 45103 w 35"/>
              <a:gd name="T7" fmla="*/ 11017 h 49"/>
              <a:gd name="T8" fmla="*/ 40437 w 35"/>
              <a:gd name="T9" fmla="*/ 4721 h 49"/>
              <a:gd name="T10" fmla="*/ 34216 w 35"/>
              <a:gd name="T11" fmla="*/ 1574 h 49"/>
              <a:gd name="T12" fmla="*/ 26440 w 35"/>
              <a:gd name="T13" fmla="*/ 0 h 49"/>
              <a:gd name="T14" fmla="*/ 26440 w 35"/>
              <a:gd name="T15" fmla="*/ 0 h 49"/>
              <a:gd name="T16" fmla="*/ 20219 w 35"/>
              <a:gd name="T17" fmla="*/ 1574 h 49"/>
              <a:gd name="T18" fmla="*/ 13998 w 35"/>
              <a:gd name="T19" fmla="*/ 4721 h 49"/>
              <a:gd name="T20" fmla="*/ 9332 w 35"/>
              <a:gd name="T21" fmla="*/ 11017 h 49"/>
              <a:gd name="T22" fmla="*/ 7776 w 35"/>
              <a:gd name="T23" fmla="*/ 18886 h 49"/>
              <a:gd name="T24" fmla="*/ 7776 w 35"/>
              <a:gd name="T25" fmla="*/ 22033 h 49"/>
              <a:gd name="T26" fmla="*/ 7776 w 35"/>
              <a:gd name="T27" fmla="*/ 22033 h 49"/>
              <a:gd name="T28" fmla="*/ 4666 w 35"/>
              <a:gd name="T29" fmla="*/ 22033 h 49"/>
              <a:gd name="T30" fmla="*/ 1555 w 35"/>
              <a:gd name="T31" fmla="*/ 25181 h 49"/>
              <a:gd name="T32" fmla="*/ 0 w 35"/>
              <a:gd name="T33" fmla="*/ 26755 h 49"/>
              <a:gd name="T34" fmla="*/ 0 w 35"/>
              <a:gd name="T35" fmla="*/ 29903 h 49"/>
              <a:gd name="T36" fmla="*/ 0 w 35"/>
              <a:gd name="T37" fmla="*/ 69248 h 49"/>
              <a:gd name="T38" fmla="*/ 0 w 35"/>
              <a:gd name="T39" fmla="*/ 69248 h 49"/>
              <a:gd name="T40" fmla="*/ 0 w 35"/>
              <a:gd name="T41" fmla="*/ 73969 h 49"/>
              <a:gd name="T42" fmla="*/ 1555 w 35"/>
              <a:gd name="T43" fmla="*/ 75543 h 49"/>
              <a:gd name="T44" fmla="*/ 4666 w 35"/>
              <a:gd name="T45" fmla="*/ 77117 h 49"/>
              <a:gd name="T46" fmla="*/ 7776 w 35"/>
              <a:gd name="T47" fmla="*/ 77117 h 49"/>
              <a:gd name="T48" fmla="*/ 46659 w 35"/>
              <a:gd name="T49" fmla="*/ 77117 h 49"/>
              <a:gd name="T50" fmla="*/ 46659 w 35"/>
              <a:gd name="T51" fmla="*/ 77117 h 49"/>
              <a:gd name="T52" fmla="*/ 49769 w 35"/>
              <a:gd name="T53" fmla="*/ 77117 h 49"/>
              <a:gd name="T54" fmla="*/ 52880 w 35"/>
              <a:gd name="T55" fmla="*/ 75543 h 49"/>
              <a:gd name="T56" fmla="*/ 54435 w 35"/>
              <a:gd name="T57" fmla="*/ 73969 h 49"/>
              <a:gd name="T58" fmla="*/ 54435 w 35"/>
              <a:gd name="T59" fmla="*/ 69248 h 49"/>
              <a:gd name="T60" fmla="*/ 54435 w 35"/>
              <a:gd name="T61" fmla="*/ 29903 h 49"/>
              <a:gd name="T62" fmla="*/ 54435 w 35"/>
              <a:gd name="T63" fmla="*/ 29903 h 49"/>
              <a:gd name="T64" fmla="*/ 54435 w 35"/>
              <a:gd name="T65" fmla="*/ 26755 h 49"/>
              <a:gd name="T66" fmla="*/ 52880 w 35"/>
              <a:gd name="T67" fmla="*/ 25181 h 49"/>
              <a:gd name="T68" fmla="*/ 49769 w 35"/>
              <a:gd name="T69" fmla="*/ 22033 h 49"/>
              <a:gd name="T70" fmla="*/ 46659 w 35"/>
              <a:gd name="T71" fmla="*/ 22033 h 49"/>
              <a:gd name="T72" fmla="*/ 46659 w 35"/>
              <a:gd name="T73" fmla="*/ 22033 h 49"/>
              <a:gd name="T74" fmla="*/ 23329 w 35"/>
              <a:gd name="T75" fmla="*/ 18886 h 49"/>
              <a:gd name="T76" fmla="*/ 23329 w 35"/>
              <a:gd name="T77" fmla="*/ 18886 h 49"/>
              <a:gd name="T78" fmla="*/ 24885 w 35"/>
              <a:gd name="T79" fmla="*/ 17312 h 49"/>
              <a:gd name="T80" fmla="*/ 26440 w 35"/>
              <a:gd name="T81" fmla="*/ 15738 h 49"/>
              <a:gd name="T82" fmla="*/ 26440 w 35"/>
              <a:gd name="T83" fmla="*/ 15738 h 49"/>
              <a:gd name="T84" fmla="*/ 29550 w 35"/>
              <a:gd name="T85" fmla="*/ 17312 h 49"/>
              <a:gd name="T86" fmla="*/ 31106 w 35"/>
              <a:gd name="T87" fmla="*/ 18886 h 49"/>
              <a:gd name="T88" fmla="*/ 31106 w 35"/>
              <a:gd name="T89" fmla="*/ 22033 h 49"/>
              <a:gd name="T90" fmla="*/ 23329 w 35"/>
              <a:gd name="T91" fmla="*/ 22033 h 49"/>
              <a:gd name="T92" fmla="*/ 23329 w 35"/>
              <a:gd name="T93" fmla="*/ 18886 h 49"/>
              <a:gd name="T94" fmla="*/ 38882 w 35"/>
              <a:gd name="T95" fmla="*/ 61379 h 49"/>
              <a:gd name="T96" fmla="*/ 15553 w 35"/>
              <a:gd name="T97" fmla="*/ 61379 h 49"/>
              <a:gd name="T98" fmla="*/ 15553 w 35"/>
              <a:gd name="T99" fmla="*/ 37772 h 49"/>
              <a:gd name="T100" fmla="*/ 38882 w 35"/>
              <a:gd name="T101" fmla="*/ 37772 h 49"/>
              <a:gd name="T102" fmla="*/ 38882 w 35"/>
              <a:gd name="T103" fmla="*/ 61379 h 4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35" h="49">
                <a:moveTo>
                  <a:pt x="30" y="14"/>
                </a:moveTo>
                <a:lnTo>
                  <a:pt x="30" y="12"/>
                </a:lnTo>
                <a:lnTo>
                  <a:pt x="29" y="7"/>
                </a:lnTo>
                <a:lnTo>
                  <a:pt x="26" y="3"/>
                </a:lnTo>
                <a:lnTo>
                  <a:pt x="22" y="1"/>
                </a:lnTo>
                <a:lnTo>
                  <a:pt x="17" y="0"/>
                </a:lnTo>
                <a:lnTo>
                  <a:pt x="13" y="1"/>
                </a:lnTo>
                <a:lnTo>
                  <a:pt x="9" y="3"/>
                </a:lnTo>
                <a:lnTo>
                  <a:pt x="6" y="7"/>
                </a:lnTo>
                <a:lnTo>
                  <a:pt x="5" y="12"/>
                </a:lnTo>
                <a:lnTo>
                  <a:pt x="5" y="14"/>
                </a:lnTo>
                <a:lnTo>
                  <a:pt x="3" y="14"/>
                </a:lnTo>
                <a:lnTo>
                  <a:pt x="1" y="16"/>
                </a:lnTo>
                <a:lnTo>
                  <a:pt x="0" y="17"/>
                </a:lnTo>
                <a:lnTo>
                  <a:pt x="0" y="19"/>
                </a:lnTo>
                <a:lnTo>
                  <a:pt x="0" y="44"/>
                </a:lnTo>
                <a:lnTo>
                  <a:pt x="0" y="47"/>
                </a:lnTo>
                <a:lnTo>
                  <a:pt x="1" y="48"/>
                </a:lnTo>
                <a:lnTo>
                  <a:pt x="3" y="49"/>
                </a:lnTo>
                <a:lnTo>
                  <a:pt x="5" y="49"/>
                </a:lnTo>
                <a:lnTo>
                  <a:pt x="30" y="49"/>
                </a:lnTo>
                <a:lnTo>
                  <a:pt x="32" y="49"/>
                </a:lnTo>
                <a:lnTo>
                  <a:pt x="34" y="48"/>
                </a:lnTo>
                <a:lnTo>
                  <a:pt x="35" y="47"/>
                </a:lnTo>
                <a:lnTo>
                  <a:pt x="35" y="44"/>
                </a:lnTo>
                <a:lnTo>
                  <a:pt x="35" y="19"/>
                </a:lnTo>
                <a:lnTo>
                  <a:pt x="35" y="17"/>
                </a:lnTo>
                <a:lnTo>
                  <a:pt x="34" y="16"/>
                </a:lnTo>
                <a:lnTo>
                  <a:pt x="32" y="14"/>
                </a:lnTo>
                <a:lnTo>
                  <a:pt x="30" y="14"/>
                </a:lnTo>
                <a:close/>
                <a:moveTo>
                  <a:pt x="15" y="12"/>
                </a:moveTo>
                <a:lnTo>
                  <a:pt x="15" y="12"/>
                </a:lnTo>
                <a:lnTo>
                  <a:pt x="16" y="11"/>
                </a:lnTo>
                <a:lnTo>
                  <a:pt x="17" y="10"/>
                </a:lnTo>
                <a:lnTo>
                  <a:pt x="19" y="11"/>
                </a:lnTo>
                <a:lnTo>
                  <a:pt x="20" y="12"/>
                </a:lnTo>
                <a:lnTo>
                  <a:pt x="20" y="14"/>
                </a:lnTo>
                <a:lnTo>
                  <a:pt x="15" y="14"/>
                </a:lnTo>
                <a:lnTo>
                  <a:pt x="15" y="12"/>
                </a:lnTo>
                <a:close/>
                <a:moveTo>
                  <a:pt x="25" y="39"/>
                </a:moveTo>
                <a:lnTo>
                  <a:pt x="10" y="39"/>
                </a:lnTo>
                <a:lnTo>
                  <a:pt x="10" y="24"/>
                </a:lnTo>
                <a:lnTo>
                  <a:pt x="25" y="24"/>
                </a:lnTo>
                <a:lnTo>
                  <a:pt x="25" y="3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17" name="Freeform 501">
            <a:extLst>
              <a:ext uri="{FF2B5EF4-FFF2-40B4-BE49-F238E27FC236}">
                <a16:creationId xmlns:a16="http://schemas.microsoft.com/office/drawing/2014/main" id="{7D02C35B-FFA7-4BBF-9D68-D0CA743D3AB4}"/>
              </a:ext>
            </a:extLst>
          </p:cNvPr>
          <p:cNvSpPr>
            <a:spLocks/>
          </p:cNvSpPr>
          <p:nvPr/>
        </p:nvSpPr>
        <p:spPr bwMode="auto">
          <a:xfrm>
            <a:off x="9643534" y="4144434"/>
            <a:ext cx="42333" cy="42333"/>
          </a:xfrm>
          <a:custGeom>
            <a:avLst/>
            <a:gdLst>
              <a:gd name="T0" fmla="*/ 15041 w 19"/>
              <a:gd name="T1" fmla="*/ 0 h 20"/>
              <a:gd name="T2" fmla="*/ 15041 w 19"/>
              <a:gd name="T3" fmla="*/ 0 h 20"/>
              <a:gd name="T4" fmla="*/ 10028 w 19"/>
              <a:gd name="T5" fmla="*/ 1588 h 20"/>
              <a:gd name="T6" fmla="*/ 3343 w 19"/>
              <a:gd name="T7" fmla="*/ 3175 h 20"/>
              <a:gd name="T8" fmla="*/ 1671 w 19"/>
              <a:gd name="T9" fmla="*/ 9526 h 20"/>
              <a:gd name="T10" fmla="*/ 0 w 19"/>
              <a:gd name="T11" fmla="*/ 15877 h 20"/>
              <a:gd name="T12" fmla="*/ 0 w 19"/>
              <a:gd name="T13" fmla="*/ 15877 h 20"/>
              <a:gd name="T14" fmla="*/ 1671 w 19"/>
              <a:gd name="T15" fmla="*/ 20640 h 20"/>
              <a:gd name="T16" fmla="*/ 3343 w 19"/>
              <a:gd name="T17" fmla="*/ 26991 h 20"/>
              <a:gd name="T18" fmla="*/ 10028 w 19"/>
              <a:gd name="T19" fmla="*/ 28579 h 20"/>
              <a:gd name="T20" fmla="*/ 15041 w 19"/>
              <a:gd name="T21" fmla="*/ 31754 h 20"/>
              <a:gd name="T22" fmla="*/ 15041 w 19"/>
              <a:gd name="T23" fmla="*/ 31754 h 20"/>
              <a:gd name="T24" fmla="*/ 21726 w 19"/>
              <a:gd name="T25" fmla="*/ 28579 h 20"/>
              <a:gd name="T26" fmla="*/ 28411 w 19"/>
              <a:gd name="T27" fmla="*/ 26991 h 20"/>
              <a:gd name="T28" fmla="*/ 30083 w 19"/>
              <a:gd name="T29" fmla="*/ 20640 h 20"/>
              <a:gd name="T30" fmla="*/ 31754 w 19"/>
              <a:gd name="T31" fmla="*/ 15877 h 20"/>
              <a:gd name="T32" fmla="*/ 31754 w 19"/>
              <a:gd name="T33" fmla="*/ 15877 h 20"/>
              <a:gd name="T34" fmla="*/ 30083 w 19"/>
              <a:gd name="T35" fmla="*/ 9526 h 20"/>
              <a:gd name="T36" fmla="*/ 28411 w 19"/>
              <a:gd name="T37" fmla="*/ 3175 h 20"/>
              <a:gd name="T38" fmla="*/ 21726 w 19"/>
              <a:gd name="T39" fmla="*/ 1588 h 20"/>
              <a:gd name="T40" fmla="*/ 15041 w 19"/>
              <a:gd name="T41" fmla="*/ 0 h 20"/>
              <a:gd name="T42" fmla="*/ 15041 w 19"/>
              <a:gd name="T43" fmla="*/ 0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9" h="20">
                <a:moveTo>
                  <a:pt x="9" y="0"/>
                </a:moveTo>
                <a:lnTo>
                  <a:pt x="9" y="0"/>
                </a:lnTo>
                <a:lnTo>
                  <a:pt x="6" y="1"/>
                </a:lnTo>
                <a:lnTo>
                  <a:pt x="2" y="2"/>
                </a:lnTo>
                <a:lnTo>
                  <a:pt x="1" y="6"/>
                </a:lnTo>
                <a:lnTo>
                  <a:pt x="0" y="10"/>
                </a:lnTo>
                <a:lnTo>
                  <a:pt x="1" y="13"/>
                </a:lnTo>
                <a:lnTo>
                  <a:pt x="2" y="17"/>
                </a:lnTo>
                <a:lnTo>
                  <a:pt x="6" y="18"/>
                </a:lnTo>
                <a:lnTo>
                  <a:pt x="9" y="20"/>
                </a:lnTo>
                <a:lnTo>
                  <a:pt x="13" y="18"/>
                </a:lnTo>
                <a:lnTo>
                  <a:pt x="17" y="17"/>
                </a:lnTo>
                <a:lnTo>
                  <a:pt x="18" y="13"/>
                </a:lnTo>
                <a:lnTo>
                  <a:pt x="19" y="10"/>
                </a:lnTo>
                <a:lnTo>
                  <a:pt x="18" y="6"/>
                </a:lnTo>
                <a:lnTo>
                  <a:pt x="17" y="2"/>
                </a:lnTo>
                <a:lnTo>
                  <a:pt x="13" y="1"/>
                </a:lnTo>
                <a:lnTo>
                  <a:pt x="9"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18" name="Freeform 502">
            <a:extLst>
              <a:ext uri="{FF2B5EF4-FFF2-40B4-BE49-F238E27FC236}">
                <a16:creationId xmlns:a16="http://schemas.microsoft.com/office/drawing/2014/main" id="{93949E83-F3A4-4F64-BDED-408EFA01FAC8}"/>
              </a:ext>
            </a:extLst>
          </p:cNvPr>
          <p:cNvSpPr>
            <a:spLocks noEditPoints="1"/>
          </p:cNvSpPr>
          <p:nvPr/>
        </p:nvSpPr>
        <p:spPr bwMode="auto">
          <a:xfrm>
            <a:off x="10519834" y="4095751"/>
            <a:ext cx="198967" cy="42333"/>
          </a:xfrm>
          <a:custGeom>
            <a:avLst/>
            <a:gdLst>
              <a:gd name="T0" fmla="*/ 149696 w 98"/>
              <a:gd name="T1" fmla="*/ 31754 h 20"/>
              <a:gd name="T2" fmla="*/ 149696 w 98"/>
              <a:gd name="T3" fmla="*/ 15877 h 20"/>
              <a:gd name="T4" fmla="*/ 149696 w 98"/>
              <a:gd name="T5" fmla="*/ 15877 h 20"/>
              <a:gd name="T6" fmla="*/ 148168 w 98"/>
              <a:gd name="T7" fmla="*/ 9526 h 20"/>
              <a:gd name="T8" fmla="*/ 146641 w 98"/>
              <a:gd name="T9" fmla="*/ 4763 h 20"/>
              <a:gd name="T10" fmla="*/ 140531 w 98"/>
              <a:gd name="T11" fmla="*/ 1588 h 20"/>
              <a:gd name="T12" fmla="*/ 134421 w 98"/>
              <a:gd name="T13" fmla="*/ 0 h 20"/>
              <a:gd name="T14" fmla="*/ 15275 w 98"/>
              <a:gd name="T15" fmla="*/ 0 h 20"/>
              <a:gd name="T16" fmla="*/ 15275 w 98"/>
              <a:gd name="T17" fmla="*/ 0 h 20"/>
              <a:gd name="T18" fmla="*/ 9165 w 98"/>
              <a:gd name="T19" fmla="*/ 1588 h 20"/>
              <a:gd name="T20" fmla="*/ 3055 w 98"/>
              <a:gd name="T21" fmla="*/ 4763 h 20"/>
              <a:gd name="T22" fmla="*/ 1528 w 98"/>
              <a:gd name="T23" fmla="*/ 9526 h 20"/>
              <a:gd name="T24" fmla="*/ 0 w 98"/>
              <a:gd name="T25" fmla="*/ 15877 h 20"/>
              <a:gd name="T26" fmla="*/ 0 w 98"/>
              <a:gd name="T27" fmla="*/ 31754 h 20"/>
              <a:gd name="T28" fmla="*/ 149696 w 98"/>
              <a:gd name="T29" fmla="*/ 31754 h 20"/>
              <a:gd name="T30" fmla="*/ 44298 w 98"/>
              <a:gd name="T31" fmla="*/ 7939 h 20"/>
              <a:gd name="T32" fmla="*/ 44298 w 98"/>
              <a:gd name="T33" fmla="*/ 7939 h 20"/>
              <a:gd name="T34" fmla="*/ 48880 w 98"/>
              <a:gd name="T35" fmla="*/ 7939 h 20"/>
              <a:gd name="T36" fmla="*/ 50408 w 98"/>
              <a:gd name="T37" fmla="*/ 9526 h 20"/>
              <a:gd name="T38" fmla="*/ 51935 w 98"/>
              <a:gd name="T39" fmla="*/ 12702 h 20"/>
              <a:gd name="T40" fmla="*/ 51935 w 98"/>
              <a:gd name="T41" fmla="*/ 15877 h 20"/>
              <a:gd name="T42" fmla="*/ 51935 w 98"/>
              <a:gd name="T43" fmla="*/ 15877 h 20"/>
              <a:gd name="T44" fmla="*/ 51935 w 98"/>
              <a:gd name="T45" fmla="*/ 20640 h 20"/>
              <a:gd name="T46" fmla="*/ 50408 w 98"/>
              <a:gd name="T47" fmla="*/ 22228 h 20"/>
              <a:gd name="T48" fmla="*/ 48880 w 98"/>
              <a:gd name="T49" fmla="*/ 23816 h 20"/>
              <a:gd name="T50" fmla="*/ 44298 w 98"/>
              <a:gd name="T51" fmla="*/ 23816 h 20"/>
              <a:gd name="T52" fmla="*/ 44298 w 98"/>
              <a:gd name="T53" fmla="*/ 23816 h 20"/>
              <a:gd name="T54" fmla="*/ 41243 w 98"/>
              <a:gd name="T55" fmla="*/ 23816 h 20"/>
              <a:gd name="T56" fmla="*/ 39715 w 98"/>
              <a:gd name="T57" fmla="*/ 22228 h 20"/>
              <a:gd name="T58" fmla="*/ 36660 w 98"/>
              <a:gd name="T59" fmla="*/ 20640 h 20"/>
              <a:gd name="T60" fmla="*/ 36660 w 98"/>
              <a:gd name="T61" fmla="*/ 15877 h 20"/>
              <a:gd name="T62" fmla="*/ 36660 w 98"/>
              <a:gd name="T63" fmla="*/ 15877 h 20"/>
              <a:gd name="T64" fmla="*/ 36660 w 98"/>
              <a:gd name="T65" fmla="*/ 12702 h 20"/>
              <a:gd name="T66" fmla="*/ 39715 w 98"/>
              <a:gd name="T67" fmla="*/ 9526 h 20"/>
              <a:gd name="T68" fmla="*/ 41243 w 98"/>
              <a:gd name="T69" fmla="*/ 7939 h 20"/>
              <a:gd name="T70" fmla="*/ 44298 w 98"/>
              <a:gd name="T71" fmla="*/ 7939 h 20"/>
              <a:gd name="T72" fmla="*/ 44298 w 98"/>
              <a:gd name="T73" fmla="*/ 7939 h 20"/>
              <a:gd name="T74" fmla="*/ 21385 w 98"/>
              <a:gd name="T75" fmla="*/ 7939 h 20"/>
              <a:gd name="T76" fmla="*/ 21385 w 98"/>
              <a:gd name="T77" fmla="*/ 7939 h 20"/>
              <a:gd name="T78" fmla="*/ 25968 w 98"/>
              <a:gd name="T79" fmla="*/ 7939 h 20"/>
              <a:gd name="T80" fmla="*/ 27495 w 98"/>
              <a:gd name="T81" fmla="*/ 9526 h 20"/>
              <a:gd name="T82" fmla="*/ 29023 w 98"/>
              <a:gd name="T83" fmla="*/ 12702 h 20"/>
              <a:gd name="T84" fmla="*/ 29023 w 98"/>
              <a:gd name="T85" fmla="*/ 15877 h 20"/>
              <a:gd name="T86" fmla="*/ 29023 w 98"/>
              <a:gd name="T87" fmla="*/ 15877 h 20"/>
              <a:gd name="T88" fmla="*/ 29023 w 98"/>
              <a:gd name="T89" fmla="*/ 20640 h 20"/>
              <a:gd name="T90" fmla="*/ 27495 w 98"/>
              <a:gd name="T91" fmla="*/ 22228 h 20"/>
              <a:gd name="T92" fmla="*/ 25968 w 98"/>
              <a:gd name="T93" fmla="*/ 23816 h 20"/>
              <a:gd name="T94" fmla="*/ 21385 w 98"/>
              <a:gd name="T95" fmla="*/ 23816 h 20"/>
              <a:gd name="T96" fmla="*/ 21385 w 98"/>
              <a:gd name="T97" fmla="*/ 23816 h 20"/>
              <a:gd name="T98" fmla="*/ 18330 w 98"/>
              <a:gd name="T99" fmla="*/ 23816 h 20"/>
              <a:gd name="T100" fmla="*/ 16803 w 98"/>
              <a:gd name="T101" fmla="*/ 22228 h 20"/>
              <a:gd name="T102" fmla="*/ 15275 w 98"/>
              <a:gd name="T103" fmla="*/ 20640 h 20"/>
              <a:gd name="T104" fmla="*/ 15275 w 98"/>
              <a:gd name="T105" fmla="*/ 15877 h 20"/>
              <a:gd name="T106" fmla="*/ 15275 w 98"/>
              <a:gd name="T107" fmla="*/ 15877 h 20"/>
              <a:gd name="T108" fmla="*/ 15275 w 98"/>
              <a:gd name="T109" fmla="*/ 12702 h 20"/>
              <a:gd name="T110" fmla="*/ 16803 w 98"/>
              <a:gd name="T111" fmla="*/ 9526 h 20"/>
              <a:gd name="T112" fmla="*/ 18330 w 98"/>
              <a:gd name="T113" fmla="*/ 7939 h 20"/>
              <a:gd name="T114" fmla="*/ 21385 w 98"/>
              <a:gd name="T115" fmla="*/ 7939 h 20"/>
              <a:gd name="T116" fmla="*/ 21385 w 98"/>
              <a:gd name="T117" fmla="*/ 7939 h 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98" h="20">
                <a:moveTo>
                  <a:pt x="98" y="20"/>
                </a:moveTo>
                <a:lnTo>
                  <a:pt x="98" y="10"/>
                </a:lnTo>
                <a:lnTo>
                  <a:pt x="97" y="6"/>
                </a:lnTo>
                <a:lnTo>
                  <a:pt x="96" y="3"/>
                </a:lnTo>
                <a:lnTo>
                  <a:pt x="92" y="1"/>
                </a:lnTo>
                <a:lnTo>
                  <a:pt x="88" y="0"/>
                </a:lnTo>
                <a:lnTo>
                  <a:pt x="10" y="0"/>
                </a:lnTo>
                <a:lnTo>
                  <a:pt x="6" y="1"/>
                </a:lnTo>
                <a:lnTo>
                  <a:pt x="2" y="3"/>
                </a:lnTo>
                <a:lnTo>
                  <a:pt x="1" y="6"/>
                </a:lnTo>
                <a:lnTo>
                  <a:pt x="0" y="10"/>
                </a:lnTo>
                <a:lnTo>
                  <a:pt x="0" y="20"/>
                </a:lnTo>
                <a:lnTo>
                  <a:pt x="98" y="20"/>
                </a:lnTo>
                <a:close/>
                <a:moveTo>
                  <a:pt x="29" y="5"/>
                </a:moveTo>
                <a:lnTo>
                  <a:pt x="29" y="5"/>
                </a:lnTo>
                <a:lnTo>
                  <a:pt x="32" y="5"/>
                </a:lnTo>
                <a:lnTo>
                  <a:pt x="33" y="6"/>
                </a:lnTo>
                <a:lnTo>
                  <a:pt x="34" y="8"/>
                </a:lnTo>
                <a:lnTo>
                  <a:pt x="34" y="10"/>
                </a:lnTo>
                <a:lnTo>
                  <a:pt x="34" y="13"/>
                </a:lnTo>
                <a:lnTo>
                  <a:pt x="33" y="14"/>
                </a:lnTo>
                <a:lnTo>
                  <a:pt x="32" y="15"/>
                </a:lnTo>
                <a:lnTo>
                  <a:pt x="29" y="15"/>
                </a:lnTo>
                <a:lnTo>
                  <a:pt x="27" y="15"/>
                </a:lnTo>
                <a:lnTo>
                  <a:pt x="26" y="14"/>
                </a:lnTo>
                <a:lnTo>
                  <a:pt x="24" y="13"/>
                </a:lnTo>
                <a:lnTo>
                  <a:pt x="24" y="10"/>
                </a:lnTo>
                <a:lnTo>
                  <a:pt x="24" y="8"/>
                </a:lnTo>
                <a:lnTo>
                  <a:pt x="26" y="6"/>
                </a:lnTo>
                <a:lnTo>
                  <a:pt x="27" y="5"/>
                </a:lnTo>
                <a:lnTo>
                  <a:pt x="29" y="5"/>
                </a:lnTo>
                <a:close/>
                <a:moveTo>
                  <a:pt x="14" y="5"/>
                </a:moveTo>
                <a:lnTo>
                  <a:pt x="14" y="5"/>
                </a:lnTo>
                <a:lnTo>
                  <a:pt x="17" y="5"/>
                </a:lnTo>
                <a:lnTo>
                  <a:pt x="18" y="6"/>
                </a:lnTo>
                <a:lnTo>
                  <a:pt x="19" y="8"/>
                </a:lnTo>
                <a:lnTo>
                  <a:pt x="19" y="10"/>
                </a:lnTo>
                <a:lnTo>
                  <a:pt x="19" y="13"/>
                </a:lnTo>
                <a:lnTo>
                  <a:pt x="18" y="14"/>
                </a:lnTo>
                <a:lnTo>
                  <a:pt x="17" y="15"/>
                </a:lnTo>
                <a:lnTo>
                  <a:pt x="14" y="15"/>
                </a:lnTo>
                <a:lnTo>
                  <a:pt x="12" y="15"/>
                </a:lnTo>
                <a:lnTo>
                  <a:pt x="11" y="14"/>
                </a:lnTo>
                <a:lnTo>
                  <a:pt x="10" y="13"/>
                </a:lnTo>
                <a:lnTo>
                  <a:pt x="10" y="10"/>
                </a:lnTo>
                <a:lnTo>
                  <a:pt x="10" y="8"/>
                </a:lnTo>
                <a:lnTo>
                  <a:pt x="11" y="6"/>
                </a:lnTo>
                <a:lnTo>
                  <a:pt x="12" y="5"/>
                </a:lnTo>
                <a:lnTo>
                  <a:pt x="14" y="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19" name="Freeform 503">
            <a:extLst>
              <a:ext uri="{FF2B5EF4-FFF2-40B4-BE49-F238E27FC236}">
                <a16:creationId xmlns:a16="http://schemas.microsoft.com/office/drawing/2014/main" id="{6F58207F-ABCF-4F9F-8F80-202C61AEA820}"/>
              </a:ext>
            </a:extLst>
          </p:cNvPr>
          <p:cNvSpPr>
            <a:spLocks/>
          </p:cNvSpPr>
          <p:nvPr/>
        </p:nvSpPr>
        <p:spPr bwMode="auto">
          <a:xfrm>
            <a:off x="10519834" y="4144434"/>
            <a:ext cx="198967" cy="133351"/>
          </a:xfrm>
          <a:custGeom>
            <a:avLst/>
            <a:gdLst>
              <a:gd name="T0" fmla="*/ 0 w 98"/>
              <a:gd name="T1" fmla="*/ 0 h 64"/>
              <a:gd name="T2" fmla="*/ 0 w 98"/>
              <a:gd name="T3" fmla="*/ 84203 h 64"/>
              <a:gd name="T4" fmla="*/ 0 w 98"/>
              <a:gd name="T5" fmla="*/ 84203 h 64"/>
              <a:gd name="T6" fmla="*/ 1528 w 98"/>
              <a:gd name="T7" fmla="*/ 90440 h 64"/>
              <a:gd name="T8" fmla="*/ 3055 w 98"/>
              <a:gd name="T9" fmla="*/ 96677 h 64"/>
              <a:gd name="T10" fmla="*/ 9165 w 98"/>
              <a:gd name="T11" fmla="*/ 98237 h 64"/>
              <a:gd name="T12" fmla="*/ 15275 w 98"/>
              <a:gd name="T13" fmla="*/ 99796 h 64"/>
              <a:gd name="T14" fmla="*/ 134421 w 98"/>
              <a:gd name="T15" fmla="*/ 99796 h 64"/>
              <a:gd name="T16" fmla="*/ 134421 w 98"/>
              <a:gd name="T17" fmla="*/ 99796 h 64"/>
              <a:gd name="T18" fmla="*/ 140531 w 98"/>
              <a:gd name="T19" fmla="*/ 98237 h 64"/>
              <a:gd name="T20" fmla="*/ 146641 w 98"/>
              <a:gd name="T21" fmla="*/ 96677 h 64"/>
              <a:gd name="T22" fmla="*/ 148168 w 98"/>
              <a:gd name="T23" fmla="*/ 90440 h 64"/>
              <a:gd name="T24" fmla="*/ 149696 w 98"/>
              <a:gd name="T25" fmla="*/ 84203 h 64"/>
              <a:gd name="T26" fmla="*/ 149696 w 98"/>
              <a:gd name="T27" fmla="*/ 0 h 64"/>
              <a:gd name="T28" fmla="*/ 0 w 98"/>
              <a:gd name="T29" fmla="*/ 0 h 6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98" h="64">
                <a:moveTo>
                  <a:pt x="0" y="0"/>
                </a:moveTo>
                <a:lnTo>
                  <a:pt x="0" y="54"/>
                </a:lnTo>
                <a:lnTo>
                  <a:pt x="1" y="58"/>
                </a:lnTo>
                <a:lnTo>
                  <a:pt x="2" y="62"/>
                </a:lnTo>
                <a:lnTo>
                  <a:pt x="6" y="63"/>
                </a:lnTo>
                <a:lnTo>
                  <a:pt x="10" y="64"/>
                </a:lnTo>
                <a:lnTo>
                  <a:pt x="88" y="64"/>
                </a:lnTo>
                <a:lnTo>
                  <a:pt x="92" y="63"/>
                </a:lnTo>
                <a:lnTo>
                  <a:pt x="96" y="62"/>
                </a:lnTo>
                <a:lnTo>
                  <a:pt x="97" y="58"/>
                </a:lnTo>
                <a:lnTo>
                  <a:pt x="98" y="54"/>
                </a:lnTo>
                <a:lnTo>
                  <a:pt x="98" y="0"/>
                </a:lnTo>
                <a:lnTo>
                  <a:pt x="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20" name="Freeform 504">
            <a:extLst>
              <a:ext uri="{FF2B5EF4-FFF2-40B4-BE49-F238E27FC236}">
                <a16:creationId xmlns:a16="http://schemas.microsoft.com/office/drawing/2014/main" id="{27687A3A-C5EC-40D2-AFA3-72E9BC4B37C8}"/>
              </a:ext>
            </a:extLst>
          </p:cNvPr>
          <p:cNvSpPr>
            <a:spLocks noEditPoints="1"/>
          </p:cNvSpPr>
          <p:nvPr/>
        </p:nvSpPr>
        <p:spPr bwMode="auto">
          <a:xfrm>
            <a:off x="10998201" y="4095751"/>
            <a:ext cx="198967" cy="42333"/>
          </a:xfrm>
          <a:custGeom>
            <a:avLst/>
            <a:gdLst>
              <a:gd name="T0" fmla="*/ 149696 w 99"/>
              <a:gd name="T1" fmla="*/ 31754 h 20"/>
              <a:gd name="T2" fmla="*/ 149696 w 99"/>
              <a:gd name="T3" fmla="*/ 15877 h 20"/>
              <a:gd name="T4" fmla="*/ 149696 w 99"/>
              <a:gd name="T5" fmla="*/ 15877 h 20"/>
              <a:gd name="T6" fmla="*/ 148184 w 99"/>
              <a:gd name="T7" fmla="*/ 9526 h 20"/>
              <a:gd name="T8" fmla="*/ 146672 w 99"/>
              <a:gd name="T9" fmla="*/ 4763 h 20"/>
              <a:gd name="T10" fmla="*/ 140624 w 99"/>
              <a:gd name="T11" fmla="*/ 1588 h 20"/>
              <a:gd name="T12" fmla="*/ 134575 w 99"/>
              <a:gd name="T13" fmla="*/ 0 h 20"/>
              <a:gd name="T14" fmla="*/ 15121 w 99"/>
              <a:gd name="T15" fmla="*/ 0 h 20"/>
              <a:gd name="T16" fmla="*/ 15121 w 99"/>
              <a:gd name="T17" fmla="*/ 0 h 20"/>
              <a:gd name="T18" fmla="*/ 10585 w 99"/>
              <a:gd name="T19" fmla="*/ 1588 h 20"/>
              <a:gd name="T20" fmla="*/ 4536 w 99"/>
              <a:gd name="T21" fmla="*/ 4763 h 20"/>
              <a:gd name="T22" fmla="*/ 3024 w 99"/>
              <a:gd name="T23" fmla="*/ 9526 h 20"/>
              <a:gd name="T24" fmla="*/ 0 w 99"/>
              <a:gd name="T25" fmla="*/ 15877 h 20"/>
              <a:gd name="T26" fmla="*/ 0 w 99"/>
              <a:gd name="T27" fmla="*/ 31754 h 20"/>
              <a:gd name="T28" fmla="*/ 149696 w 99"/>
              <a:gd name="T29" fmla="*/ 31754 h 20"/>
              <a:gd name="T30" fmla="*/ 45362 w 99"/>
              <a:gd name="T31" fmla="*/ 7939 h 20"/>
              <a:gd name="T32" fmla="*/ 45362 w 99"/>
              <a:gd name="T33" fmla="*/ 7939 h 20"/>
              <a:gd name="T34" fmla="*/ 49899 w 99"/>
              <a:gd name="T35" fmla="*/ 7939 h 20"/>
              <a:gd name="T36" fmla="*/ 51411 w 99"/>
              <a:gd name="T37" fmla="*/ 9526 h 20"/>
              <a:gd name="T38" fmla="*/ 52923 w 99"/>
              <a:gd name="T39" fmla="*/ 12702 h 20"/>
              <a:gd name="T40" fmla="*/ 52923 w 99"/>
              <a:gd name="T41" fmla="*/ 15877 h 20"/>
              <a:gd name="T42" fmla="*/ 52923 w 99"/>
              <a:gd name="T43" fmla="*/ 15877 h 20"/>
              <a:gd name="T44" fmla="*/ 52923 w 99"/>
              <a:gd name="T45" fmla="*/ 20640 h 20"/>
              <a:gd name="T46" fmla="*/ 51411 w 99"/>
              <a:gd name="T47" fmla="*/ 22228 h 20"/>
              <a:gd name="T48" fmla="*/ 49899 w 99"/>
              <a:gd name="T49" fmla="*/ 23816 h 20"/>
              <a:gd name="T50" fmla="*/ 45362 w 99"/>
              <a:gd name="T51" fmla="*/ 23816 h 20"/>
              <a:gd name="T52" fmla="*/ 45362 w 99"/>
              <a:gd name="T53" fmla="*/ 23816 h 20"/>
              <a:gd name="T54" fmla="*/ 42338 w 99"/>
              <a:gd name="T55" fmla="*/ 23816 h 20"/>
              <a:gd name="T56" fmla="*/ 39314 w 99"/>
              <a:gd name="T57" fmla="*/ 22228 h 20"/>
              <a:gd name="T58" fmla="*/ 37802 w 99"/>
              <a:gd name="T59" fmla="*/ 20640 h 20"/>
              <a:gd name="T60" fmla="*/ 37802 w 99"/>
              <a:gd name="T61" fmla="*/ 15877 h 20"/>
              <a:gd name="T62" fmla="*/ 37802 w 99"/>
              <a:gd name="T63" fmla="*/ 15877 h 20"/>
              <a:gd name="T64" fmla="*/ 37802 w 99"/>
              <a:gd name="T65" fmla="*/ 12702 h 20"/>
              <a:gd name="T66" fmla="*/ 39314 w 99"/>
              <a:gd name="T67" fmla="*/ 9526 h 20"/>
              <a:gd name="T68" fmla="*/ 42338 w 99"/>
              <a:gd name="T69" fmla="*/ 7939 h 20"/>
              <a:gd name="T70" fmla="*/ 45362 w 99"/>
              <a:gd name="T71" fmla="*/ 7939 h 20"/>
              <a:gd name="T72" fmla="*/ 45362 w 99"/>
              <a:gd name="T73" fmla="*/ 7939 h 20"/>
              <a:gd name="T74" fmla="*/ 22681 w 99"/>
              <a:gd name="T75" fmla="*/ 7939 h 20"/>
              <a:gd name="T76" fmla="*/ 22681 w 99"/>
              <a:gd name="T77" fmla="*/ 7939 h 20"/>
              <a:gd name="T78" fmla="*/ 27217 w 99"/>
              <a:gd name="T79" fmla="*/ 7939 h 20"/>
              <a:gd name="T80" fmla="*/ 28730 w 99"/>
              <a:gd name="T81" fmla="*/ 9526 h 20"/>
              <a:gd name="T82" fmla="*/ 30242 w 99"/>
              <a:gd name="T83" fmla="*/ 12702 h 20"/>
              <a:gd name="T84" fmla="*/ 30242 w 99"/>
              <a:gd name="T85" fmla="*/ 15877 h 20"/>
              <a:gd name="T86" fmla="*/ 30242 w 99"/>
              <a:gd name="T87" fmla="*/ 15877 h 20"/>
              <a:gd name="T88" fmla="*/ 30242 w 99"/>
              <a:gd name="T89" fmla="*/ 20640 h 20"/>
              <a:gd name="T90" fmla="*/ 28730 w 99"/>
              <a:gd name="T91" fmla="*/ 22228 h 20"/>
              <a:gd name="T92" fmla="*/ 27217 w 99"/>
              <a:gd name="T93" fmla="*/ 23816 h 20"/>
              <a:gd name="T94" fmla="*/ 22681 w 99"/>
              <a:gd name="T95" fmla="*/ 23816 h 20"/>
              <a:gd name="T96" fmla="*/ 22681 w 99"/>
              <a:gd name="T97" fmla="*/ 23816 h 20"/>
              <a:gd name="T98" fmla="*/ 19657 w 99"/>
              <a:gd name="T99" fmla="*/ 23816 h 20"/>
              <a:gd name="T100" fmla="*/ 18145 w 99"/>
              <a:gd name="T101" fmla="*/ 22228 h 20"/>
              <a:gd name="T102" fmla="*/ 15121 w 99"/>
              <a:gd name="T103" fmla="*/ 20640 h 20"/>
              <a:gd name="T104" fmla="*/ 15121 w 99"/>
              <a:gd name="T105" fmla="*/ 15877 h 20"/>
              <a:gd name="T106" fmla="*/ 15121 w 99"/>
              <a:gd name="T107" fmla="*/ 15877 h 20"/>
              <a:gd name="T108" fmla="*/ 15121 w 99"/>
              <a:gd name="T109" fmla="*/ 12702 h 20"/>
              <a:gd name="T110" fmla="*/ 18145 w 99"/>
              <a:gd name="T111" fmla="*/ 9526 h 20"/>
              <a:gd name="T112" fmla="*/ 19657 w 99"/>
              <a:gd name="T113" fmla="*/ 7939 h 20"/>
              <a:gd name="T114" fmla="*/ 22681 w 99"/>
              <a:gd name="T115" fmla="*/ 7939 h 20"/>
              <a:gd name="T116" fmla="*/ 22681 w 99"/>
              <a:gd name="T117" fmla="*/ 7939 h 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99" h="20">
                <a:moveTo>
                  <a:pt x="99" y="20"/>
                </a:moveTo>
                <a:lnTo>
                  <a:pt x="99" y="10"/>
                </a:lnTo>
                <a:lnTo>
                  <a:pt x="98" y="6"/>
                </a:lnTo>
                <a:lnTo>
                  <a:pt x="97" y="3"/>
                </a:lnTo>
                <a:lnTo>
                  <a:pt x="93" y="1"/>
                </a:lnTo>
                <a:lnTo>
                  <a:pt x="89" y="0"/>
                </a:lnTo>
                <a:lnTo>
                  <a:pt x="10" y="0"/>
                </a:lnTo>
                <a:lnTo>
                  <a:pt x="7" y="1"/>
                </a:lnTo>
                <a:lnTo>
                  <a:pt x="3" y="3"/>
                </a:lnTo>
                <a:lnTo>
                  <a:pt x="2" y="6"/>
                </a:lnTo>
                <a:lnTo>
                  <a:pt x="0" y="10"/>
                </a:lnTo>
                <a:lnTo>
                  <a:pt x="0" y="20"/>
                </a:lnTo>
                <a:lnTo>
                  <a:pt x="99" y="20"/>
                </a:lnTo>
                <a:close/>
                <a:moveTo>
                  <a:pt x="30" y="5"/>
                </a:moveTo>
                <a:lnTo>
                  <a:pt x="30" y="5"/>
                </a:lnTo>
                <a:lnTo>
                  <a:pt x="33" y="5"/>
                </a:lnTo>
                <a:lnTo>
                  <a:pt x="34" y="6"/>
                </a:lnTo>
                <a:lnTo>
                  <a:pt x="35" y="8"/>
                </a:lnTo>
                <a:lnTo>
                  <a:pt x="35" y="10"/>
                </a:lnTo>
                <a:lnTo>
                  <a:pt x="35" y="13"/>
                </a:lnTo>
                <a:lnTo>
                  <a:pt x="34" y="14"/>
                </a:lnTo>
                <a:lnTo>
                  <a:pt x="33" y="15"/>
                </a:lnTo>
                <a:lnTo>
                  <a:pt x="30" y="15"/>
                </a:lnTo>
                <a:lnTo>
                  <a:pt x="28" y="15"/>
                </a:lnTo>
                <a:lnTo>
                  <a:pt x="26" y="14"/>
                </a:lnTo>
                <a:lnTo>
                  <a:pt x="25" y="13"/>
                </a:lnTo>
                <a:lnTo>
                  <a:pt x="25" y="10"/>
                </a:lnTo>
                <a:lnTo>
                  <a:pt x="25" y="8"/>
                </a:lnTo>
                <a:lnTo>
                  <a:pt x="26" y="6"/>
                </a:lnTo>
                <a:lnTo>
                  <a:pt x="28" y="5"/>
                </a:lnTo>
                <a:lnTo>
                  <a:pt x="30" y="5"/>
                </a:lnTo>
                <a:close/>
                <a:moveTo>
                  <a:pt x="15" y="5"/>
                </a:moveTo>
                <a:lnTo>
                  <a:pt x="15" y="5"/>
                </a:lnTo>
                <a:lnTo>
                  <a:pt x="18" y="5"/>
                </a:lnTo>
                <a:lnTo>
                  <a:pt x="19" y="6"/>
                </a:lnTo>
                <a:lnTo>
                  <a:pt x="20" y="8"/>
                </a:lnTo>
                <a:lnTo>
                  <a:pt x="20" y="10"/>
                </a:lnTo>
                <a:lnTo>
                  <a:pt x="20" y="13"/>
                </a:lnTo>
                <a:lnTo>
                  <a:pt x="19" y="14"/>
                </a:lnTo>
                <a:lnTo>
                  <a:pt x="18" y="15"/>
                </a:lnTo>
                <a:lnTo>
                  <a:pt x="15" y="15"/>
                </a:lnTo>
                <a:lnTo>
                  <a:pt x="13" y="15"/>
                </a:lnTo>
                <a:lnTo>
                  <a:pt x="12" y="14"/>
                </a:lnTo>
                <a:lnTo>
                  <a:pt x="10" y="13"/>
                </a:lnTo>
                <a:lnTo>
                  <a:pt x="10" y="10"/>
                </a:lnTo>
                <a:lnTo>
                  <a:pt x="10" y="8"/>
                </a:lnTo>
                <a:lnTo>
                  <a:pt x="12" y="6"/>
                </a:lnTo>
                <a:lnTo>
                  <a:pt x="13" y="5"/>
                </a:lnTo>
                <a:lnTo>
                  <a:pt x="15" y="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21" name="Freeform 505">
            <a:extLst>
              <a:ext uri="{FF2B5EF4-FFF2-40B4-BE49-F238E27FC236}">
                <a16:creationId xmlns:a16="http://schemas.microsoft.com/office/drawing/2014/main" id="{5E2DCEAB-FFA5-40B5-91D0-347381755A4A}"/>
              </a:ext>
            </a:extLst>
          </p:cNvPr>
          <p:cNvSpPr>
            <a:spLocks noEditPoints="1"/>
          </p:cNvSpPr>
          <p:nvPr/>
        </p:nvSpPr>
        <p:spPr bwMode="auto">
          <a:xfrm>
            <a:off x="10998201" y="4144434"/>
            <a:ext cx="198967" cy="133351"/>
          </a:xfrm>
          <a:custGeom>
            <a:avLst/>
            <a:gdLst>
              <a:gd name="T0" fmla="*/ 0 w 99"/>
              <a:gd name="T1" fmla="*/ 0 h 64"/>
              <a:gd name="T2" fmla="*/ 0 w 99"/>
              <a:gd name="T3" fmla="*/ 84203 h 64"/>
              <a:gd name="T4" fmla="*/ 0 w 99"/>
              <a:gd name="T5" fmla="*/ 84203 h 64"/>
              <a:gd name="T6" fmla="*/ 3024 w 99"/>
              <a:gd name="T7" fmla="*/ 90440 h 64"/>
              <a:gd name="T8" fmla="*/ 4536 w 99"/>
              <a:gd name="T9" fmla="*/ 96677 h 64"/>
              <a:gd name="T10" fmla="*/ 10585 w 99"/>
              <a:gd name="T11" fmla="*/ 98237 h 64"/>
              <a:gd name="T12" fmla="*/ 15121 w 99"/>
              <a:gd name="T13" fmla="*/ 99796 h 64"/>
              <a:gd name="T14" fmla="*/ 134575 w 99"/>
              <a:gd name="T15" fmla="*/ 99796 h 64"/>
              <a:gd name="T16" fmla="*/ 134575 w 99"/>
              <a:gd name="T17" fmla="*/ 99796 h 64"/>
              <a:gd name="T18" fmla="*/ 140624 w 99"/>
              <a:gd name="T19" fmla="*/ 98237 h 64"/>
              <a:gd name="T20" fmla="*/ 146672 w 99"/>
              <a:gd name="T21" fmla="*/ 96677 h 64"/>
              <a:gd name="T22" fmla="*/ 148184 w 99"/>
              <a:gd name="T23" fmla="*/ 90440 h 64"/>
              <a:gd name="T24" fmla="*/ 149696 w 99"/>
              <a:gd name="T25" fmla="*/ 84203 h 64"/>
              <a:gd name="T26" fmla="*/ 149696 w 99"/>
              <a:gd name="T27" fmla="*/ 0 h 64"/>
              <a:gd name="T28" fmla="*/ 0 w 99"/>
              <a:gd name="T29" fmla="*/ 0 h 64"/>
              <a:gd name="T30" fmla="*/ 43850 w 99"/>
              <a:gd name="T31" fmla="*/ 82644 h 64"/>
              <a:gd name="T32" fmla="*/ 31754 w 99"/>
              <a:gd name="T33" fmla="*/ 71728 h 64"/>
              <a:gd name="T34" fmla="*/ 49899 w 99"/>
              <a:gd name="T35" fmla="*/ 53017 h 64"/>
              <a:gd name="T36" fmla="*/ 31754 w 99"/>
              <a:gd name="T37" fmla="*/ 35864 h 64"/>
              <a:gd name="T38" fmla="*/ 43850 w 99"/>
              <a:gd name="T39" fmla="*/ 24949 h 64"/>
              <a:gd name="T40" fmla="*/ 71068 w 99"/>
              <a:gd name="T41" fmla="*/ 53017 h 64"/>
              <a:gd name="T42" fmla="*/ 43850 w 99"/>
              <a:gd name="T43" fmla="*/ 82644 h 64"/>
              <a:gd name="T44" fmla="*/ 119454 w 99"/>
              <a:gd name="T45" fmla="*/ 76406 h 64"/>
              <a:gd name="T46" fmla="*/ 83164 w 99"/>
              <a:gd name="T47" fmla="*/ 76406 h 64"/>
              <a:gd name="T48" fmla="*/ 83164 w 99"/>
              <a:gd name="T49" fmla="*/ 60813 h 64"/>
              <a:gd name="T50" fmla="*/ 119454 w 99"/>
              <a:gd name="T51" fmla="*/ 60813 h 64"/>
              <a:gd name="T52" fmla="*/ 119454 w 99"/>
              <a:gd name="T53" fmla="*/ 76406 h 6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99" h="64">
                <a:moveTo>
                  <a:pt x="0" y="0"/>
                </a:moveTo>
                <a:lnTo>
                  <a:pt x="0" y="54"/>
                </a:lnTo>
                <a:lnTo>
                  <a:pt x="2" y="58"/>
                </a:lnTo>
                <a:lnTo>
                  <a:pt x="3" y="62"/>
                </a:lnTo>
                <a:lnTo>
                  <a:pt x="7" y="63"/>
                </a:lnTo>
                <a:lnTo>
                  <a:pt x="10" y="64"/>
                </a:lnTo>
                <a:lnTo>
                  <a:pt x="89" y="64"/>
                </a:lnTo>
                <a:lnTo>
                  <a:pt x="93" y="63"/>
                </a:lnTo>
                <a:lnTo>
                  <a:pt x="97" y="62"/>
                </a:lnTo>
                <a:lnTo>
                  <a:pt x="98" y="58"/>
                </a:lnTo>
                <a:lnTo>
                  <a:pt x="99" y="54"/>
                </a:lnTo>
                <a:lnTo>
                  <a:pt x="99" y="0"/>
                </a:lnTo>
                <a:lnTo>
                  <a:pt x="0" y="0"/>
                </a:lnTo>
                <a:close/>
                <a:moveTo>
                  <a:pt x="29" y="53"/>
                </a:moveTo>
                <a:lnTo>
                  <a:pt x="21" y="46"/>
                </a:lnTo>
                <a:lnTo>
                  <a:pt x="33" y="34"/>
                </a:lnTo>
                <a:lnTo>
                  <a:pt x="21" y="23"/>
                </a:lnTo>
                <a:lnTo>
                  <a:pt x="29" y="16"/>
                </a:lnTo>
                <a:lnTo>
                  <a:pt x="47" y="34"/>
                </a:lnTo>
                <a:lnTo>
                  <a:pt x="29" y="53"/>
                </a:lnTo>
                <a:close/>
                <a:moveTo>
                  <a:pt x="79" y="49"/>
                </a:moveTo>
                <a:lnTo>
                  <a:pt x="55" y="49"/>
                </a:lnTo>
                <a:lnTo>
                  <a:pt x="55" y="39"/>
                </a:lnTo>
                <a:lnTo>
                  <a:pt x="79" y="39"/>
                </a:lnTo>
                <a:lnTo>
                  <a:pt x="79" y="4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22" name="Freeform 506">
            <a:extLst>
              <a:ext uri="{FF2B5EF4-FFF2-40B4-BE49-F238E27FC236}">
                <a16:creationId xmlns:a16="http://schemas.microsoft.com/office/drawing/2014/main" id="{0EE06AA2-F7DB-419F-BB87-4F33C88AD5EF}"/>
              </a:ext>
            </a:extLst>
          </p:cNvPr>
          <p:cNvSpPr>
            <a:spLocks noEditPoints="1"/>
          </p:cNvSpPr>
          <p:nvPr/>
        </p:nvSpPr>
        <p:spPr bwMode="auto">
          <a:xfrm>
            <a:off x="10979151" y="2161118"/>
            <a:ext cx="237067" cy="234949"/>
          </a:xfrm>
          <a:custGeom>
            <a:avLst/>
            <a:gdLst>
              <a:gd name="T0" fmla="*/ 160137 w 116"/>
              <a:gd name="T1" fmla="*/ 57954 h 116"/>
              <a:gd name="T2" fmla="*/ 160137 w 116"/>
              <a:gd name="T3" fmla="*/ 57954 h 116"/>
              <a:gd name="T4" fmla="*/ 118959 w 116"/>
              <a:gd name="T5" fmla="*/ 16776 h 116"/>
              <a:gd name="T6" fmla="*/ 122009 w 116"/>
              <a:gd name="T7" fmla="*/ 10676 h 116"/>
              <a:gd name="T8" fmla="*/ 106758 w 116"/>
              <a:gd name="T9" fmla="*/ 6100 h 116"/>
              <a:gd name="T10" fmla="*/ 100657 w 116"/>
              <a:gd name="T11" fmla="*/ 13726 h 116"/>
              <a:gd name="T12" fmla="*/ 86931 w 116"/>
              <a:gd name="T13" fmla="*/ 39653 h 116"/>
              <a:gd name="T14" fmla="*/ 79306 w 116"/>
              <a:gd name="T15" fmla="*/ 79306 h 116"/>
              <a:gd name="T16" fmla="*/ 59479 w 116"/>
              <a:gd name="T17" fmla="*/ 80831 h 116"/>
              <a:gd name="T18" fmla="*/ 19826 w 116"/>
              <a:gd name="T19" fmla="*/ 94557 h 116"/>
              <a:gd name="T20" fmla="*/ 6100 w 116"/>
              <a:gd name="T21" fmla="*/ 106758 h 116"/>
              <a:gd name="T22" fmla="*/ 10676 w 116"/>
              <a:gd name="T23" fmla="*/ 122009 h 116"/>
              <a:gd name="T24" fmla="*/ 16776 w 116"/>
              <a:gd name="T25" fmla="*/ 118959 h 116"/>
              <a:gd name="T26" fmla="*/ 57954 w 116"/>
              <a:gd name="T27" fmla="*/ 160137 h 116"/>
              <a:gd name="T28" fmla="*/ 57954 w 116"/>
              <a:gd name="T29" fmla="*/ 160137 h 116"/>
              <a:gd name="T30" fmla="*/ 64055 w 116"/>
              <a:gd name="T31" fmla="*/ 176913 h 116"/>
              <a:gd name="T32" fmla="*/ 68630 w 116"/>
              <a:gd name="T33" fmla="*/ 170813 h 116"/>
              <a:gd name="T34" fmla="*/ 82356 w 116"/>
              <a:gd name="T35" fmla="*/ 155561 h 116"/>
              <a:gd name="T36" fmla="*/ 96082 w 116"/>
              <a:gd name="T37" fmla="*/ 115909 h 116"/>
              <a:gd name="T38" fmla="*/ 97607 w 116"/>
              <a:gd name="T39" fmla="*/ 97607 h 116"/>
              <a:gd name="T40" fmla="*/ 137260 w 116"/>
              <a:gd name="T41" fmla="*/ 91507 h 116"/>
              <a:gd name="T42" fmla="*/ 163187 w 116"/>
              <a:gd name="T43" fmla="*/ 77781 h 116"/>
              <a:gd name="T44" fmla="*/ 176913 w 116"/>
              <a:gd name="T45" fmla="*/ 64055 h 116"/>
              <a:gd name="T46" fmla="*/ 147936 w 116"/>
              <a:gd name="T47" fmla="*/ 67105 h 116"/>
              <a:gd name="T48" fmla="*/ 135735 w 116"/>
              <a:gd name="T49" fmla="*/ 74730 h 116"/>
              <a:gd name="T50" fmla="*/ 100657 w 116"/>
              <a:gd name="T51" fmla="*/ 42703 h 116"/>
              <a:gd name="T52" fmla="*/ 147936 w 116"/>
              <a:gd name="T53" fmla="*/ 67105 h 116"/>
              <a:gd name="T54" fmla="*/ 80831 w 116"/>
              <a:gd name="T55" fmla="*/ 96082 h 116"/>
              <a:gd name="T56" fmla="*/ 80831 w 116"/>
              <a:gd name="T57" fmla="*/ 118959 h 116"/>
              <a:gd name="T58" fmla="*/ 57954 w 116"/>
              <a:gd name="T59" fmla="*/ 96082 h 116"/>
              <a:gd name="T60" fmla="*/ 80831 w 116"/>
              <a:gd name="T61" fmla="*/ 96082 h 116"/>
              <a:gd name="T62" fmla="*/ 27452 w 116"/>
              <a:gd name="T63" fmla="*/ 108283 h 116"/>
              <a:gd name="T64" fmla="*/ 41178 w 116"/>
              <a:gd name="T65" fmla="*/ 102183 h 116"/>
              <a:gd name="T66" fmla="*/ 74730 w 116"/>
              <a:gd name="T67" fmla="*/ 135735 h 116"/>
              <a:gd name="T68" fmla="*/ 27452 w 116"/>
              <a:gd name="T69" fmla="*/ 108283 h 116"/>
              <a:gd name="T70" fmla="*/ 96082 w 116"/>
              <a:gd name="T71" fmla="*/ 80831 h 116"/>
              <a:gd name="T72" fmla="*/ 96082 w 116"/>
              <a:gd name="T73" fmla="*/ 57954 h 116"/>
              <a:gd name="T74" fmla="*/ 118959 w 116"/>
              <a:gd name="T75" fmla="*/ 80831 h 116"/>
              <a:gd name="T76" fmla="*/ 96082 w 116"/>
              <a:gd name="T77" fmla="*/ 80831 h 11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16" h="116">
                <a:moveTo>
                  <a:pt x="108" y="36"/>
                </a:moveTo>
                <a:lnTo>
                  <a:pt x="105" y="38"/>
                </a:lnTo>
                <a:lnTo>
                  <a:pt x="78" y="11"/>
                </a:lnTo>
                <a:lnTo>
                  <a:pt x="80" y="7"/>
                </a:lnTo>
                <a:lnTo>
                  <a:pt x="74" y="0"/>
                </a:lnTo>
                <a:lnTo>
                  <a:pt x="70" y="4"/>
                </a:lnTo>
                <a:lnTo>
                  <a:pt x="66" y="9"/>
                </a:lnTo>
                <a:lnTo>
                  <a:pt x="62" y="14"/>
                </a:lnTo>
                <a:lnTo>
                  <a:pt x="57" y="26"/>
                </a:lnTo>
                <a:lnTo>
                  <a:pt x="53" y="39"/>
                </a:lnTo>
                <a:lnTo>
                  <a:pt x="52" y="52"/>
                </a:lnTo>
                <a:lnTo>
                  <a:pt x="39" y="53"/>
                </a:lnTo>
                <a:lnTo>
                  <a:pt x="26" y="57"/>
                </a:lnTo>
                <a:lnTo>
                  <a:pt x="13" y="62"/>
                </a:lnTo>
                <a:lnTo>
                  <a:pt x="8" y="67"/>
                </a:lnTo>
                <a:lnTo>
                  <a:pt x="4" y="70"/>
                </a:lnTo>
                <a:lnTo>
                  <a:pt x="0" y="74"/>
                </a:lnTo>
                <a:lnTo>
                  <a:pt x="7" y="80"/>
                </a:lnTo>
                <a:lnTo>
                  <a:pt x="11" y="78"/>
                </a:lnTo>
                <a:lnTo>
                  <a:pt x="38" y="105"/>
                </a:lnTo>
                <a:lnTo>
                  <a:pt x="36" y="108"/>
                </a:lnTo>
                <a:lnTo>
                  <a:pt x="42" y="116"/>
                </a:lnTo>
                <a:lnTo>
                  <a:pt x="45" y="112"/>
                </a:lnTo>
                <a:lnTo>
                  <a:pt x="49" y="107"/>
                </a:lnTo>
                <a:lnTo>
                  <a:pt x="54" y="102"/>
                </a:lnTo>
                <a:lnTo>
                  <a:pt x="59" y="90"/>
                </a:lnTo>
                <a:lnTo>
                  <a:pt x="63" y="76"/>
                </a:lnTo>
                <a:lnTo>
                  <a:pt x="64" y="64"/>
                </a:lnTo>
                <a:lnTo>
                  <a:pt x="76" y="63"/>
                </a:lnTo>
                <a:lnTo>
                  <a:pt x="90" y="60"/>
                </a:lnTo>
                <a:lnTo>
                  <a:pt x="102" y="54"/>
                </a:lnTo>
                <a:lnTo>
                  <a:pt x="107" y="51"/>
                </a:lnTo>
                <a:lnTo>
                  <a:pt x="112" y="46"/>
                </a:lnTo>
                <a:lnTo>
                  <a:pt x="116" y="42"/>
                </a:lnTo>
                <a:lnTo>
                  <a:pt x="108" y="36"/>
                </a:lnTo>
                <a:close/>
                <a:moveTo>
                  <a:pt x="97" y="44"/>
                </a:moveTo>
                <a:lnTo>
                  <a:pt x="97" y="44"/>
                </a:lnTo>
                <a:lnTo>
                  <a:pt x="89" y="49"/>
                </a:lnTo>
                <a:lnTo>
                  <a:pt x="66" y="28"/>
                </a:lnTo>
                <a:lnTo>
                  <a:pt x="71" y="18"/>
                </a:lnTo>
                <a:lnTo>
                  <a:pt x="97" y="44"/>
                </a:lnTo>
                <a:close/>
                <a:moveTo>
                  <a:pt x="53" y="63"/>
                </a:moveTo>
                <a:lnTo>
                  <a:pt x="53" y="63"/>
                </a:lnTo>
                <a:lnTo>
                  <a:pt x="54" y="70"/>
                </a:lnTo>
                <a:lnTo>
                  <a:pt x="53" y="78"/>
                </a:lnTo>
                <a:lnTo>
                  <a:pt x="38" y="63"/>
                </a:lnTo>
                <a:lnTo>
                  <a:pt x="45" y="62"/>
                </a:lnTo>
                <a:lnTo>
                  <a:pt x="53" y="63"/>
                </a:lnTo>
                <a:close/>
                <a:moveTo>
                  <a:pt x="18" y="71"/>
                </a:moveTo>
                <a:lnTo>
                  <a:pt x="18" y="71"/>
                </a:lnTo>
                <a:lnTo>
                  <a:pt x="27" y="67"/>
                </a:lnTo>
                <a:lnTo>
                  <a:pt x="49" y="89"/>
                </a:lnTo>
                <a:lnTo>
                  <a:pt x="44" y="97"/>
                </a:lnTo>
                <a:lnTo>
                  <a:pt x="18" y="71"/>
                </a:lnTo>
                <a:close/>
                <a:moveTo>
                  <a:pt x="63" y="53"/>
                </a:moveTo>
                <a:lnTo>
                  <a:pt x="63" y="53"/>
                </a:lnTo>
                <a:lnTo>
                  <a:pt x="62" y="46"/>
                </a:lnTo>
                <a:lnTo>
                  <a:pt x="63" y="38"/>
                </a:lnTo>
                <a:lnTo>
                  <a:pt x="78" y="53"/>
                </a:lnTo>
                <a:lnTo>
                  <a:pt x="70" y="54"/>
                </a:lnTo>
                <a:lnTo>
                  <a:pt x="63" y="5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23" name="Freeform 507">
            <a:extLst>
              <a:ext uri="{FF2B5EF4-FFF2-40B4-BE49-F238E27FC236}">
                <a16:creationId xmlns:a16="http://schemas.microsoft.com/office/drawing/2014/main" id="{6084F9A4-1920-4DE2-A809-A641BCD8DFD0}"/>
              </a:ext>
            </a:extLst>
          </p:cNvPr>
          <p:cNvSpPr>
            <a:spLocks/>
          </p:cNvSpPr>
          <p:nvPr/>
        </p:nvSpPr>
        <p:spPr bwMode="auto">
          <a:xfrm>
            <a:off x="11063817" y="4622800"/>
            <a:ext cx="25400" cy="16933"/>
          </a:xfrm>
          <a:custGeom>
            <a:avLst/>
            <a:gdLst>
              <a:gd name="T0" fmla="*/ 9073 w 10"/>
              <a:gd name="T1" fmla="*/ 0 h 9"/>
              <a:gd name="T2" fmla="*/ 9073 w 10"/>
              <a:gd name="T3" fmla="*/ 0 h 9"/>
              <a:gd name="T4" fmla="*/ 3629 w 10"/>
              <a:gd name="T5" fmla="*/ 0 h 9"/>
              <a:gd name="T6" fmla="*/ 1815 w 10"/>
              <a:gd name="T7" fmla="*/ 1512 h 9"/>
              <a:gd name="T8" fmla="*/ 0 w 10"/>
              <a:gd name="T9" fmla="*/ 3024 h 9"/>
              <a:gd name="T10" fmla="*/ 0 w 10"/>
              <a:gd name="T11" fmla="*/ 7561 h 9"/>
              <a:gd name="T12" fmla="*/ 0 w 10"/>
              <a:gd name="T13" fmla="*/ 7561 h 9"/>
              <a:gd name="T14" fmla="*/ 0 w 10"/>
              <a:gd name="T15" fmla="*/ 10586 h 9"/>
              <a:gd name="T16" fmla="*/ 1815 w 10"/>
              <a:gd name="T17" fmla="*/ 12098 h 9"/>
              <a:gd name="T18" fmla="*/ 3629 w 10"/>
              <a:gd name="T19" fmla="*/ 13610 h 9"/>
              <a:gd name="T20" fmla="*/ 9073 w 10"/>
              <a:gd name="T21" fmla="*/ 13610 h 9"/>
              <a:gd name="T22" fmla="*/ 9073 w 10"/>
              <a:gd name="T23" fmla="*/ 13610 h 9"/>
              <a:gd name="T24" fmla="*/ 12702 w 10"/>
              <a:gd name="T25" fmla="*/ 13610 h 9"/>
              <a:gd name="T26" fmla="*/ 16331 w 10"/>
              <a:gd name="T27" fmla="*/ 12098 h 9"/>
              <a:gd name="T28" fmla="*/ 18145 w 10"/>
              <a:gd name="T29" fmla="*/ 10586 h 9"/>
              <a:gd name="T30" fmla="*/ 18145 w 10"/>
              <a:gd name="T31" fmla="*/ 7561 h 9"/>
              <a:gd name="T32" fmla="*/ 18145 w 10"/>
              <a:gd name="T33" fmla="*/ 7561 h 9"/>
              <a:gd name="T34" fmla="*/ 18145 w 10"/>
              <a:gd name="T35" fmla="*/ 3024 h 9"/>
              <a:gd name="T36" fmla="*/ 16331 w 10"/>
              <a:gd name="T37" fmla="*/ 1512 h 9"/>
              <a:gd name="T38" fmla="*/ 12702 w 10"/>
              <a:gd name="T39" fmla="*/ 0 h 9"/>
              <a:gd name="T40" fmla="*/ 9073 w 10"/>
              <a:gd name="T41" fmla="*/ 0 h 9"/>
              <a:gd name="T42" fmla="*/ 9073 w 10"/>
              <a:gd name="T43" fmla="*/ 0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9">
                <a:moveTo>
                  <a:pt x="5" y="0"/>
                </a:moveTo>
                <a:lnTo>
                  <a:pt x="5" y="0"/>
                </a:lnTo>
                <a:lnTo>
                  <a:pt x="2" y="0"/>
                </a:lnTo>
                <a:lnTo>
                  <a:pt x="1" y="1"/>
                </a:lnTo>
                <a:lnTo>
                  <a:pt x="0" y="2"/>
                </a:lnTo>
                <a:lnTo>
                  <a:pt x="0" y="5"/>
                </a:lnTo>
                <a:lnTo>
                  <a:pt x="0" y="7"/>
                </a:lnTo>
                <a:lnTo>
                  <a:pt x="1" y="8"/>
                </a:lnTo>
                <a:lnTo>
                  <a:pt x="2" y="9"/>
                </a:lnTo>
                <a:lnTo>
                  <a:pt x="5" y="9"/>
                </a:lnTo>
                <a:lnTo>
                  <a:pt x="7" y="9"/>
                </a:lnTo>
                <a:lnTo>
                  <a:pt x="9" y="8"/>
                </a:lnTo>
                <a:lnTo>
                  <a:pt x="10" y="7"/>
                </a:lnTo>
                <a:lnTo>
                  <a:pt x="10" y="5"/>
                </a:lnTo>
                <a:lnTo>
                  <a:pt x="10" y="2"/>
                </a:lnTo>
                <a:lnTo>
                  <a:pt x="9" y="1"/>
                </a:lnTo>
                <a:lnTo>
                  <a:pt x="7"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24" name="Freeform 508">
            <a:extLst>
              <a:ext uri="{FF2B5EF4-FFF2-40B4-BE49-F238E27FC236}">
                <a16:creationId xmlns:a16="http://schemas.microsoft.com/office/drawing/2014/main" id="{7DCC1EDE-787A-4A4A-909C-8F74CFD8101B}"/>
              </a:ext>
            </a:extLst>
          </p:cNvPr>
          <p:cNvSpPr>
            <a:spLocks/>
          </p:cNvSpPr>
          <p:nvPr/>
        </p:nvSpPr>
        <p:spPr bwMode="auto">
          <a:xfrm>
            <a:off x="11106152" y="4622800"/>
            <a:ext cx="19049" cy="16933"/>
          </a:xfrm>
          <a:custGeom>
            <a:avLst/>
            <a:gdLst>
              <a:gd name="T0" fmla="*/ 6805 w 10"/>
              <a:gd name="T1" fmla="*/ 0 h 9"/>
              <a:gd name="T2" fmla="*/ 6805 w 10"/>
              <a:gd name="T3" fmla="*/ 0 h 9"/>
              <a:gd name="T4" fmla="*/ 2722 w 10"/>
              <a:gd name="T5" fmla="*/ 0 h 9"/>
              <a:gd name="T6" fmla="*/ 1361 w 10"/>
              <a:gd name="T7" fmla="*/ 1512 h 9"/>
              <a:gd name="T8" fmla="*/ 0 w 10"/>
              <a:gd name="T9" fmla="*/ 3024 h 9"/>
              <a:gd name="T10" fmla="*/ 0 w 10"/>
              <a:gd name="T11" fmla="*/ 7561 h 9"/>
              <a:gd name="T12" fmla="*/ 0 w 10"/>
              <a:gd name="T13" fmla="*/ 7561 h 9"/>
              <a:gd name="T14" fmla="*/ 0 w 10"/>
              <a:gd name="T15" fmla="*/ 10586 h 9"/>
              <a:gd name="T16" fmla="*/ 1361 w 10"/>
              <a:gd name="T17" fmla="*/ 12098 h 9"/>
              <a:gd name="T18" fmla="*/ 2722 w 10"/>
              <a:gd name="T19" fmla="*/ 13610 h 9"/>
              <a:gd name="T20" fmla="*/ 6805 w 10"/>
              <a:gd name="T21" fmla="*/ 13610 h 9"/>
              <a:gd name="T22" fmla="*/ 6805 w 10"/>
              <a:gd name="T23" fmla="*/ 13610 h 9"/>
              <a:gd name="T24" fmla="*/ 9527 w 10"/>
              <a:gd name="T25" fmla="*/ 13610 h 9"/>
              <a:gd name="T26" fmla="*/ 10888 w 10"/>
              <a:gd name="T27" fmla="*/ 12098 h 9"/>
              <a:gd name="T28" fmla="*/ 13610 w 10"/>
              <a:gd name="T29" fmla="*/ 10586 h 9"/>
              <a:gd name="T30" fmla="*/ 13610 w 10"/>
              <a:gd name="T31" fmla="*/ 7561 h 9"/>
              <a:gd name="T32" fmla="*/ 13610 w 10"/>
              <a:gd name="T33" fmla="*/ 7561 h 9"/>
              <a:gd name="T34" fmla="*/ 13610 w 10"/>
              <a:gd name="T35" fmla="*/ 3024 h 9"/>
              <a:gd name="T36" fmla="*/ 10888 w 10"/>
              <a:gd name="T37" fmla="*/ 1512 h 9"/>
              <a:gd name="T38" fmla="*/ 9527 w 10"/>
              <a:gd name="T39" fmla="*/ 0 h 9"/>
              <a:gd name="T40" fmla="*/ 6805 w 10"/>
              <a:gd name="T41" fmla="*/ 0 h 9"/>
              <a:gd name="T42" fmla="*/ 6805 w 10"/>
              <a:gd name="T43" fmla="*/ 0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9">
                <a:moveTo>
                  <a:pt x="5" y="0"/>
                </a:moveTo>
                <a:lnTo>
                  <a:pt x="5" y="0"/>
                </a:lnTo>
                <a:lnTo>
                  <a:pt x="2" y="0"/>
                </a:lnTo>
                <a:lnTo>
                  <a:pt x="1" y="1"/>
                </a:lnTo>
                <a:lnTo>
                  <a:pt x="0" y="2"/>
                </a:lnTo>
                <a:lnTo>
                  <a:pt x="0" y="5"/>
                </a:lnTo>
                <a:lnTo>
                  <a:pt x="0" y="7"/>
                </a:lnTo>
                <a:lnTo>
                  <a:pt x="1" y="8"/>
                </a:lnTo>
                <a:lnTo>
                  <a:pt x="2" y="9"/>
                </a:lnTo>
                <a:lnTo>
                  <a:pt x="5" y="9"/>
                </a:lnTo>
                <a:lnTo>
                  <a:pt x="7" y="9"/>
                </a:lnTo>
                <a:lnTo>
                  <a:pt x="8" y="8"/>
                </a:lnTo>
                <a:lnTo>
                  <a:pt x="10" y="7"/>
                </a:lnTo>
                <a:lnTo>
                  <a:pt x="10" y="5"/>
                </a:lnTo>
                <a:lnTo>
                  <a:pt x="10" y="2"/>
                </a:lnTo>
                <a:lnTo>
                  <a:pt x="8" y="1"/>
                </a:lnTo>
                <a:lnTo>
                  <a:pt x="7"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25" name="Freeform 509">
            <a:extLst>
              <a:ext uri="{FF2B5EF4-FFF2-40B4-BE49-F238E27FC236}">
                <a16:creationId xmlns:a16="http://schemas.microsoft.com/office/drawing/2014/main" id="{F60D3696-25D6-4647-91AD-3E429A82EA05}"/>
              </a:ext>
            </a:extLst>
          </p:cNvPr>
          <p:cNvSpPr>
            <a:spLocks noEditPoints="1"/>
          </p:cNvSpPr>
          <p:nvPr/>
        </p:nvSpPr>
        <p:spPr bwMode="auto">
          <a:xfrm>
            <a:off x="11015134" y="4561417"/>
            <a:ext cx="158751" cy="201083"/>
          </a:xfrm>
          <a:custGeom>
            <a:avLst/>
            <a:gdLst>
              <a:gd name="T0" fmla="*/ 59717 w 79"/>
              <a:gd name="T1" fmla="*/ 0 h 99"/>
              <a:gd name="T2" fmla="*/ 37323 w 79"/>
              <a:gd name="T3" fmla="*/ 6048 h 99"/>
              <a:gd name="T4" fmla="*/ 16422 w 79"/>
              <a:gd name="T5" fmla="*/ 16633 h 99"/>
              <a:gd name="T6" fmla="*/ 5972 w 79"/>
              <a:gd name="T7" fmla="*/ 37802 h 99"/>
              <a:gd name="T8" fmla="*/ 0 w 79"/>
              <a:gd name="T9" fmla="*/ 58971 h 99"/>
              <a:gd name="T10" fmla="*/ 0 w 79"/>
              <a:gd name="T11" fmla="*/ 65019 h 99"/>
              <a:gd name="T12" fmla="*/ 10450 w 79"/>
              <a:gd name="T13" fmla="*/ 87701 h 99"/>
              <a:gd name="T14" fmla="*/ 29858 w 79"/>
              <a:gd name="T15" fmla="*/ 117942 h 99"/>
              <a:gd name="T16" fmla="*/ 59717 w 79"/>
              <a:gd name="T17" fmla="*/ 149696 h 99"/>
              <a:gd name="T18" fmla="*/ 68675 w 79"/>
              <a:gd name="T19" fmla="*/ 139111 h 99"/>
              <a:gd name="T20" fmla="*/ 100026 w 79"/>
              <a:gd name="T21" fmla="*/ 102821 h 99"/>
              <a:gd name="T22" fmla="*/ 116448 w 79"/>
              <a:gd name="T23" fmla="*/ 72580 h 99"/>
              <a:gd name="T24" fmla="*/ 117941 w 79"/>
              <a:gd name="T25" fmla="*/ 58971 h 99"/>
              <a:gd name="T26" fmla="*/ 116448 w 79"/>
              <a:gd name="T27" fmla="*/ 48387 h 99"/>
              <a:gd name="T28" fmla="*/ 108983 w 79"/>
              <a:gd name="T29" fmla="*/ 25705 h 99"/>
              <a:gd name="T30" fmla="*/ 92561 w 79"/>
              <a:gd name="T31" fmla="*/ 9072 h 99"/>
              <a:gd name="T32" fmla="*/ 70167 w 79"/>
              <a:gd name="T33" fmla="*/ 1512 h 99"/>
              <a:gd name="T34" fmla="*/ 59717 w 79"/>
              <a:gd name="T35" fmla="*/ 0 h 99"/>
              <a:gd name="T36" fmla="*/ 82111 w 79"/>
              <a:gd name="T37" fmla="*/ 74092 h 99"/>
              <a:gd name="T38" fmla="*/ 82111 w 79"/>
              <a:gd name="T39" fmla="*/ 89213 h 99"/>
              <a:gd name="T40" fmla="*/ 79125 w 79"/>
              <a:gd name="T41" fmla="*/ 95261 h 99"/>
              <a:gd name="T42" fmla="*/ 74646 w 79"/>
              <a:gd name="T43" fmla="*/ 96773 h 99"/>
              <a:gd name="T44" fmla="*/ 67182 w 79"/>
              <a:gd name="T45" fmla="*/ 81652 h 99"/>
              <a:gd name="T46" fmla="*/ 52252 w 79"/>
              <a:gd name="T47" fmla="*/ 96773 h 99"/>
              <a:gd name="T48" fmla="*/ 44788 w 79"/>
              <a:gd name="T49" fmla="*/ 81652 h 99"/>
              <a:gd name="T50" fmla="*/ 44788 w 79"/>
              <a:gd name="T51" fmla="*/ 96773 h 99"/>
              <a:gd name="T52" fmla="*/ 38816 w 79"/>
              <a:gd name="T53" fmla="*/ 95261 h 99"/>
              <a:gd name="T54" fmla="*/ 37323 w 79"/>
              <a:gd name="T55" fmla="*/ 89213 h 99"/>
              <a:gd name="T56" fmla="*/ 22394 w 79"/>
              <a:gd name="T57" fmla="*/ 74092 h 99"/>
              <a:gd name="T58" fmla="*/ 22394 w 79"/>
              <a:gd name="T59" fmla="*/ 58971 h 99"/>
              <a:gd name="T60" fmla="*/ 26873 w 79"/>
              <a:gd name="T61" fmla="*/ 45362 h 99"/>
              <a:gd name="T62" fmla="*/ 34337 w 79"/>
              <a:gd name="T63" fmla="*/ 33266 h 99"/>
              <a:gd name="T64" fmla="*/ 44788 w 79"/>
              <a:gd name="T65" fmla="*/ 25705 h 99"/>
              <a:gd name="T66" fmla="*/ 59717 w 79"/>
              <a:gd name="T67" fmla="*/ 22681 h 99"/>
              <a:gd name="T68" fmla="*/ 67182 w 79"/>
              <a:gd name="T69" fmla="*/ 22681 h 99"/>
              <a:gd name="T70" fmla="*/ 79125 w 79"/>
              <a:gd name="T71" fmla="*/ 27217 h 99"/>
              <a:gd name="T72" fmla="*/ 91068 w 79"/>
              <a:gd name="T73" fmla="*/ 39314 h 99"/>
              <a:gd name="T74" fmla="*/ 95547 w 79"/>
              <a:gd name="T75" fmla="*/ 52923 h 99"/>
              <a:gd name="T76" fmla="*/ 95547 w 79"/>
              <a:gd name="T77" fmla="*/ 74092 h 9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9" h="99">
                <a:moveTo>
                  <a:pt x="40" y="0"/>
                </a:moveTo>
                <a:lnTo>
                  <a:pt x="40" y="0"/>
                </a:lnTo>
                <a:lnTo>
                  <a:pt x="32" y="1"/>
                </a:lnTo>
                <a:lnTo>
                  <a:pt x="25" y="4"/>
                </a:lnTo>
                <a:lnTo>
                  <a:pt x="18" y="6"/>
                </a:lnTo>
                <a:lnTo>
                  <a:pt x="11" y="11"/>
                </a:lnTo>
                <a:lnTo>
                  <a:pt x="7" y="17"/>
                </a:lnTo>
                <a:lnTo>
                  <a:pt x="4" y="25"/>
                </a:lnTo>
                <a:lnTo>
                  <a:pt x="2" y="32"/>
                </a:lnTo>
                <a:lnTo>
                  <a:pt x="0" y="39"/>
                </a:lnTo>
                <a:lnTo>
                  <a:pt x="0" y="43"/>
                </a:lnTo>
                <a:lnTo>
                  <a:pt x="2" y="48"/>
                </a:lnTo>
                <a:lnTo>
                  <a:pt x="7" y="58"/>
                </a:lnTo>
                <a:lnTo>
                  <a:pt x="13" y="68"/>
                </a:lnTo>
                <a:lnTo>
                  <a:pt x="20" y="78"/>
                </a:lnTo>
                <a:lnTo>
                  <a:pt x="34" y="92"/>
                </a:lnTo>
                <a:lnTo>
                  <a:pt x="40" y="99"/>
                </a:lnTo>
                <a:lnTo>
                  <a:pt x="46" y="92"/>
                </a:lnTo>
                <a:lnTo>
                  <a:pt x="60" y="78"/>
                </a:lnTo>
                <a:lnTo>
                  <a:pt x="67" y="68"/>
                </a:lnTo>
                <a:lnTo>
                  <a:pt x="73" y="58"/>
                </a:lnTo>
                <a:lnTo>
                  <a:pt x="78" y="48"/>
                </a:lnTo>
                <a:lnTo>
                  <a:pt x="79" y="43"/>
                </a:lnTo>
                <a:lnTo>
                  <a:pt x="79" y="39"/>
                </a:lnTo>
                <a:lnTo>
                  <a:pt x="78" y="32"/>
                </a:lnTo>
                <a:lnTo>
                  <a:pt x="76" y="25"/>
                </a:lnTo>
                <a:lnTo>
                  <a:pt x="73" y="17"/>
                </a:lnTo>
                <a:lnTo>
                  <a:pt x="68" y="11"/>
                </a:lnTo>
                <a:lnTo>
                  <a:pt x="62" y="6"/>
                </a:lnTo>
                <a:lnTo>
                  <a:pt x="55" y="4"/>
                </a:lnTo>
                <a:lnTo>
                  <a:pt x="47" y="1"/>
                </a:lnTo>
                <a:lnTo>
                  <a:pt x="40" y="0"/>
                </a:lnTo>
                <a:close/>
                <a:moveTo>
                  <a:pt x="64" y="49"/>
                </a:moveTo>
                <a:lnTo>
                  <a:pt x="55" y="49"/>
                </a:lnTo>
                <a:lnTo>
                  <a:pt x="55" y="59"/>
                </a:lnTo>
                <a:lnTo>
                  <a:pt x="55" y="62"/>
                </a:lnTo>
                <a:lnTo>
                  <a:pt x="53" y="63"/>
                </a:lnTo>
                <a:lnTo>
                  <a:pt x="52" y="64"/>
                </a:lnTo>
                <a:lnTo>
                  <a:pt x="50" y="64"/>
                </a:lnTo>
                <a:lnTo>
                  <a:pt x="50" y="54"/>
                </a:lnTo>
                <a:lnTo>
                  <a:pt x="45" y="54"/>
                </a:lnTo>
                <a:lnTo>
                  <a:pt x="45" y="64"/>
                </a:lnTo>
                <a:lnTo>
                  <a:pt x="35" y="64"/>
                </a:lnTo>
                <a:lnTo>
                  <a:pt x="35" y="54"/>
                </a:lnTo>
                <a:lnTo>
                  <a:pt x="30" y="54"/>
                </a:lnTo>
                <a:lnTo>
                  <a:pt x="30" y="64"/>
                </a:lnTo>
                <a:lnTo>
                  <a:pt x="27" y="64"/>
                </a:lnTo>
                <a:lnTo>
                  <a:pt x="26" y="63"/>
                </a:lnTo>
                <a:lnTo>
                  <a:pt x="25" y="62"/>
                </a:lnTo>
                <a:lnTo>
                  <a:pt x="25" y="59"/>
                </a:lnTo>
                <a:lnTo>
                  <a:pt x="25" y="49"/>
                </a:lnTo>
                <a:lnTo>
                  <a:pt x="15" y="49"/>
                </a:lnTo>
                <a:lnTo>
                  <a:pt x="15" y="39"/>
                </a:lnTo>
                <a:lnTo>
                  <a:pt x="15" y="35"/>
                </a:lnTo>
                <a:lnTo>
                  <a:pt x="18" y="30"/>
                </a:lnTo>
                <a:lnTo>
                  <a:pt x="19" y="26"/>
                </a:lnTo>
                <a:lnTo>
                  <a:pt x="23" y="22"/>
                </a:lnTo>
                <a:lnTo>
                  <a:pt x="26" y="18"/>
                </a:lnTo>
                <a:lnTo>
                  <a:pt x="30" y="17"/>
                </a:lnTo>
                <a:lnTo>
                  <a:pt x="35" y="15"/>
                </a:lnTo>
                <a:lnTo>
                  <a:pt x="40" y="15"/>
                </a:lnTo>
                <a:lnTo>
                  <a:pt x="45" y="15"/>
                </a:lnTo>
                <a:lnTo>
                  <a:pt x="50" y="17"/>
                </a:lnTo>
                <a:lnTo>
                  <a:pt x="53" y="18"/>
                </a:lnTo>
                <a:lnTo>
                  <a:pt x="57" y="22"/>
                </a:lnTo>
                <a:lnTo>
                  <a:pt x="61" y="26"/>
                </a:lnTo>
                <a:lnTo>
                  <a:pt x="62" y="30"/>
                </a:lnTo>
                <a:lnTo>
                  <a:pt x="64" y="35"/>
                </a:lnTo>
                <a:lnTo>
                  <a:pt x="64" y="39"/>
                </a:lnTo>
                <a:lnTo>
                  <a:pt x="64" y="4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26" name="Freeform 510">
            <a:extLst>
              <a:ext uri="{FF2B5EF4-FFF2-40B4-BE49-F238E27FC236}">
                <a16:creationId xmlns:a16="http://schemas.microsoft.com/office/drawing/2014/main" id="{553E01AE-066A-45C6-9270-AF1D95851834}"/>
              </a:ext>
            </a:extLst>
          </p:cNvPr>
          <p:cNvSpPr>
            <a:spLocks noEditPoints="1"/>
          </p:cNvSpPr>
          <p:nvPr/>
        </p:nvSpPr>
        <p:spPr bwMode="auto">
          <a:xfrm>
            <a:off x="10060518" y="4561417"/>
            <a:ext cx="162983" cy="201083"/>
          </a:xfrm>
          <a:custGeom>
            <a:avLst/>
            <a:gdLst>
              <a:gd name="T0" fmla="*/ 60464 w 79"/>
              <a:gd name="T1" fmla="*/ 0 h 99"/>
              <a:gd name="T2" fmla="*/ 37209 w 79"/>
              <a:gd name="T3" fmla="*/ 6048 h 99"/>
              <a:gd name="T4" fmla="*/ 17054 w 79"/>
              <a:gd name="T5" fmla="*/ 16633 h 99"/>
              <a:gd name="T6" fmla="*/ 4651 w 79"/>
              <a:gd name="T7" fmla="*/ 37802 h 99"/>
              <a:gd name="T8" fmla="*/ 0 w 79"/>
              <a:gd name="T9" fmla="*/ 58971 h 99"/>
              <a:gd name="T10" fmla="*/ 0 w 79"/>
              <a:gd name="T11" fmla="*/ 65019 h 99"/>
              <a:gd name="T12" fmla="*/ 9302 w 79"/>
              <a:gd name="T13" fmla="*/ 87701 h 99"/>
              <a:gd name="T14" fmla="*/ 29457 w 79"/>
              <a:gd name="T15" fmla="*/ 117942 h 99"/>
              <a:gd name="T16" fmla="*/ 60464 w 79"/>
              <a:gd name="T17" fmla="*/ 149696 h 99"/>
              <a:gd name="T18" fmla="*/ 69767 w 79"/>
              <a:gd name="T19" fmla="*/ 139111 h 99"/>
              <a:gd name="T20" fmla="*/ 102324 w 79"/>
              <a:gd name="T21" fmla="*/ 102821 h 99"/>
              <a:gd name="T22" fmla="*/ 119378 w 79"/>
              <a:gd name="T23" fmla="*/ 72580 h 99"/>
              <a:gd name="T24" fmla="*/ 122479 w 79"/>
              <a:gd name="T25" fmla="*/ 58971 h 99"/>
              <a:gd name="T26" fmla="*/ 119378 w 79"/>
              <a:gd name="T27" fmla="*/ 48387 h 99"/>
              <a:gd name="T28" fmla="*/ 113177 w 79"/>
              <a:gd name="T29" fmla="*/ 25705 h 99"/>
              <a:gd name="T30" fmla="*/ 94572 w 79"/>
              <a:gd name="T31" fmla="*/ 9072 h 99"/>
              <a:gd name="T32" fmla="*/ 72867 w 79"/>
              <a:gd name="T33" fmla="*/ 1512 h 99"/>
              <a:gd name="T34" fmla="*/ 60464 w 79"/>
              <a:gd name="T35" fmla="*/ 0 h 99"/>
              <a:gd name="T36" fmla="*/ 68216 w 79"/>
              <a:gd name="T37" fmla="*/ 104334 h 99"/>
              <a:gd name="T38" fmla="*/ 52712 w 79"/>
              <a:gd name="T39" fmla="*/ 95261 h 99"/>
              <a:gd name="T40" fmla="*/ 48061 w 79"/>
              <a:gd name="T41" fmla="*/ 90725 h 99"/>
              <a:gd name="T42" fmla="*/ 40310 w 79"/>
              <a:gd name="T43" fmla="*/ 81652 h 99"/>
              <a:gd name="T44" fmla="*/ 52712 w 79"/>
              <a:gd name="T45" fmla="*/ 74092 h 99"/>
              <a:gd name="T46" fmla="*/ 52712 w 79"/>
              <a:gd name="T47" fmla="*/ 77116 h 99"/>
              <a:gd name="T48" fmla="*/ 58914 w 79"/>
              <a:gd name="T49" fmla="*/ 81652 h 99"/>
              <a:gd name="T50" fmla="*/ 60464 w 79"/>
              <a:gd name="T51" fmla="*/ 81652 h 99"/>
              <a:gd name="T52" fmla="*/ 66666 w 79"/>
              <a:gd name="T53" fmla="*/ 80140 h 99"/>
              <a:gd name="T54" fmla="*/ 68216 w 79"/>
              <a:gd name="T55" fmla="*/ 74092 h 99"/>
              <a:gd name="T56" fmla="*/ 66666 w 79"/>
              <a:gd name="T57" fmla="*/ 72580 h 99"/>
              <a:gd name="T58" fmla="*/ 58914 w 79"/>
              <a:gd name="T59" fmla="*/ 71068 h 99"/>
              <a:gd name="T60" fmla="*/ 44961 w 79"/>
              <a:gd name="T61" fmla="*/ 65019 h 99"/>
              <a:gd name="T62" fmla="*/ 37209 w 79"/>
              <a:gd name="T63" fmla="*/ 55947 h 99"/>
              <a:gd name="T64" fmla="*/ 37209 w 79"/>
              <a:gd name="T65" fmla="*/ 52923 h 99"/>
              <a:gd name="T66" fmla="*/ 41860 w 79"/>
              <a:gd name="T67" fmla="*/ 39314 h 99"/>
              <a:gd name="T68" fmla="*/ 52712 w 79"/>
              <a:gd name="T69" fmla="*/ 31754 h 99"/>
              <a:gd name="T70" fmla="*/ 68216 w 79"/>
              <a:gd name="T71" fmla="*/ 22681 h 99"/>
              <a:gd name="T72" fmla="*/ 68216 w 79"/>
              <a:gd name="T73" fmla="*/ 31754 h 99"/>
              <a:gd name="T74" fmla="*/ 80619 w 79"/>
              <a:gd name="T75" fmla="*/ 39314 h 99"/>
              <a:gd name="T76" fmla="*/ 83720 w 79"/>
              <a:gd name="T77" fmla="*/ 52923 h 99"/>
              <a:gd name="T78" fmla="*/ 68216 w 79"/>
              <a:gd name="T79" fmla="*/ 52923 h 99"/>
              <a:gd name="T80" fmla="*/ 66666 w 79"/>
              <a:gd name="T81" fmla="*/ 46875 h 99"/>
              <a:gd name="T82" fmla="*/ 60464 w 79"/>
              <a:gd name="T83" fmla="*/ 45362 h 99"/>
              <a:gd name="T84" fmla="*/ 58914 w 79"/>
              <a:gd name="T85" fmla="*/ 45362 h 99"/>
              <a:gd name="T86" fmla="*/ 52712 w 79"/>
              <a:gd name="T87" fmla="*/ 49899 h 99"/>
              <a:gd name="T88" fmla="*/ 52712 w 79"/>
              <a:gd name="T89" fmla="*/ 52923 h 99"/>
              <a:gd name="T90" fmla="*/ 62015 w 79"/>
              <a:gd name="T91" fmla="*/ 55947 h 99"/>
              <a:gd name="T92" fmla="*/ 68216 w 79"/>
              <a:gd name="T93" fmla="*/ 57459 h 99"/>
              <a:gd name="T94" fmla="*/ 82169 w 79"/>
              <a:gd name="T95" fmla="*/ 66532 h 99"/>
              <a:gd name="T96" fmla="*/ 83720 w 79"/>
              <a:gd name="T97" fmla="*/ 74092 h 99"/>
              <a:gd name="T98" fmla="*/ 82169 w 79"/>
              <a:gd name="T99" fmla="*/ 81652 h 99"/>
              <a:gd name="T100" fmla="*/ 74418 w 79"/>
              <a:gd name="T101" fmla="*/ 90725 h 99"/>
              <a:gd name="T102" fmla="*/ 68216 w 79"/>
              <a:gd name="T103" fmla="*/ 95261 h 9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79" h="99">
                <a:moveTo>
                  <a:pt x="39" y="0"/>
                </a:moveTo>
                <a:lnTo>
                  <a:pt x="39" y="0"/>
                </a:lnTo>
                <a:lnTo>
                  <a:pt x="32" y="1"/>
                </a:lnTo>
                <a:lnTo>
                  <a:pt x="24" y="4"/>
                </a:lnTo>
                <a:lnTo>
                  <a:pt x="17" y="6"/>
                </a:lnTo>
                <a:lnTo>
                  <a:pt x="11" y="11"/>
                </a:lnTo>
                <a:lnTo>
                  <a:pt x="6" y="17"/>
                </a:lnTo>
                <a:lnTo>
                  <a:pt x="3" y="25"/>
                </a:lnTo>
                <a:lnTo>
                  <a:pt x="1" y="32"/>
                </a:lnTo>
                <a:lnTo>
                  <a:pt x="0" y="39"/>
                </a:lnTo>
                <a:lnTo>
                  <a:pt x="0" y="43"/>
                </a:lnTo>
                <a:lnTo>
                  <a:pt x="1" y="48"/>
                </a:lnTo>
                <a:lnTo>
                  <a:pt x="6" y="58"/>
                </a:lnTo>
                <a:lnTo>
                  <a:pt x="12" y="68"/>
                </a:lnTo>
                <a:lnTo>
                  <a:pt x="19" y="78"/>
                </a:lnTo>
                <a:lnTo>
                  <a:pt x="33" y="92"/>
                </a:lnTo>
                <a:lnTo>
                  <a:pt x="39" y="99"/>
                </a:lnTo>
                <a:lnTo>
                  <a:pt x="45" y="92"/>
                </a:lnTo>
                <a:lnTo>
                  <a:pt x="59" y="78"/>
                </a:lnTo>
                <a:lnTo>
                  <a:pt x="66" y="68"/>
                </a:lnTo>
                <a:lnTo>
                  <a:pt x="73" y="58"/>
                </a:lnTo>
                <a:lnTo>
                  <a:pt x="77" y="48"/>
                </a:lnTo>
                <a:lnTo>
                  <a:pt x="79" y="43"/>
                </a:lnTo>
                <a:lnTo>
                  <a:pt x="79" y="39"/>
                </a:lnTo>
                <a:lnTo>
                  <a:pt x="77" y="32"/>
                </a:lnTo>
                <a:lnTo>
                  <a:pt x="75" y="25"/>
                </a:lnTo>
                <a:lnTo>
                  <a:pt x="73" y="17"/>
                </a:lnTo>
                <a:lnTo>
                  <a:pt x="68" y="11"/>
                </a:lnTo>
                <a:lnTo>
                  <a:pt x="61" y="6"/>
                </a:lnTo>
                <a:lnTo>
                  <a:pt x="54" y="4"/>
                </a:lnTo>
                <a:lnTo>
                  <a:pt x="47" y="1"/>
                </a:lnTo>
                <a:lnTo>
                  <a:pt x="39" y="0"/>
                </a:lnTo>
                <a:close/>
                <a:moveTo>
                  <a:pt x="44" y="63"/>
                </a:moveTo>
                <a:lnTo>
                  <a:pt x="44" y="69"/>
                </a:lnTo>
                <a:lnTo>
                  <a:pt x="34" y="69"/>
                </a:lnTo>
                <a:lnTo>
                  <a:pt x="34" y="63"/>
                </a:lnTo>
                <a:lnTo>
                  <a:pt x="31" y="60"/>
                </a:lnTo>
                <a:lnTo>
                  <a:pt x="27" y="58"/>
                </a:lnTo>
                <a:lnTo>
                  <a:pt x="26" y="54"/>
                </a:lnTo>
                <a:lnTo>
                  <a:pt x="24" y="49"/>
                </a:lnTo>
                <a:lnTo>
                  <a:pt x="34" y="49"/>
                </a:lnTo>
                <a:lnTo>
                  <a:pt x="34" y="51"/>
                </a:lnTo>
                <a:lnTo>
                  <a:pt x="36" y="53"/>
                </a:lnTo>
                <a:lnTo>
                  <a:pt x="38" y="54"/>
                </a:lnTo>
                <a:lnTo>
                  <a:pt x="39" y="54"/>
                </a:lnTo>
                <a:lnTo>
                  <a:pt x="40" y="54"/>
                </a:lnTo>
                <a:lnTo>
                  <a:pt x="43" y="53"/>
                </a:lnTo>
                <a:lnTo>
                  <a:pt x="44" y="51"/>
                </a:lnTo>
                <a:lnTo>
                  <a:pt x="44" y="49"/>
                </a:lnTo>
                <a:lnTo>
                  <a:pt x="43" y="48"/>
                </a:lnTo>
                <a:lnTo>
                  <a:pt x="38" y="47"/>
                </a:lnTo>
                <a:lnTo>
                  <a:pt x="34" y="46"/>
                </a:lnTo>
                <a:lnTo>
                  <a:pt x="29" y="43"/>
                </a:lnTo>
                <a:lnTo>
                  <a:pt x="26" y="39"/>
                </a:lnTo>
                <a:lnTo>
                  <a:pt x="24" y="37"/>
                </a:lnTo>
                <a:lnTo>
                  <a:pt x="24" y="35"/>
                </a:lnTo>
                <a:lnTo>
                  <a:pt x="26" y="30"/>
                </a:lnTo>
                <a:lnTo>
                  <a:pt x="27" y="26"/>
                </a:lnTo>
                <a:lnTo>
                  <a:pt x="31" y="23"/>
                </a:lnTo>
                <a:lnTo>
                  <a:pt x="34" y="21"/>
                </a:lnTo>
                <a:lnTo>
                  <a:pt x="34" y="15"/>
                </a:lnTo>
                <a:lnTo>
                  <a:pt x="44" y="15"/>
                </a:lnTo>
                <a:lnTo>
                  <a:pt x="44" y="21"/>
                </a:lnTo>
                <a:lnTo>
                  <a:pt x="48" y="23"/>
                </a:lnTo>
                <a:lnTo>
                  <a:pt x="52" y="26"/>
                </a:lnTo>
                <a:lnTo>
                  <a:pt x="53" y="30"/>
                </a:lnTo>
                <a:lnTo>
                  <a:pt x="54" y="35"/>
                </a:lnTo>
                <a:lnTo>
                  <a:pt x="44" y="35"/>
                </a:lnTo>
                <a:lnTo>
                  <a:pt x="44" y="33"/>
                </a:lnTo>
                <a:lnTo>
                  <a:pt x="43" y="31"/>
                </a:lnTo>
                <a:lnTo>
                  <a:pt x="40" y="30"/>
                </a:lnTo>
                <a:lnTo>
                  <a:pt x="39" y="30"/>
                </a:lnTo>
                <a:lnTo>
                  <a:pt x="38" y="30"/>
                </a:lnTo>
                <a:lnTo>
                  <a:pt x="36" y="31"/>
                </a:lnTo>
                <a:lnTo>
                  <a:pt x="34" y="33"/>
                </a:lnTo>
                <a:lnTo>
                  <a:pt x="34" y="35"/>
                </a:lnTo>
                <a:lnTo>
                  <a:pt x="36" y="36"/>
                </a:lnTo>
                <a:lnTo>
                  <a:pt x="40" y="37"/>
                </a:lnTo>
                <a:lnTo>
                  <a:pt x="44" y="38"/>
                </a:lnTo>
                <a:lnTo>
                  <a:pt x="49" y="41"/>
                </a:lnTo>
                <a:lnTo>
                  <a:pt x="53" y="44"/>
                </a:lnTo>
                <a:lnTo>
                  <a:pt x="54" y="47"/>
                </a:lnTo>
                <a:lnTo>
                  <a:pt x="54" y="49"/>
                </a:lnTo>
                <a:lnTo>
                  <a:pt x="53" y="54"/>
                </a:lnTo>
                <a:lnTo>
                  <a:pt x="52" y="58"/>
                </a:lnTo>
                <a:lnTo>
                  <a:pt x="48" y="60"/>
                </a:lnTo>
                <a:lnTo>
                  <a:pt x="44" y="6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27" name="Freeform 511">
            <a:extLst>
              <a:ext uri="{FF2B5EF4-FFF2-40B4-BE49-F238E27FC236}">
                <a16:creationId xmlns:a16="http://schemas.microsoft.com/office/drawing/2014/main" id="{4F1545D2-FA58-4E21-BC21-A741447AC5D6}"/>
              </a:ext>
            </a:extLst>
          </p:cNvPr>
          <p:cNvSpPr>
            <a:spLocks noEditPoints="1"/>
          </p:cNvSpPr>
          <p:nvPr/>
        </p:nvSpPr>
        <p:spPr bwMode="auto">
          <a:xfrm>
            <a:off x="9103785" y="4561417"/>
            <a:ext cx="165100" cy="201083"/>
          </a:xfrm>
          <a:custGeom>
            <a:avLst/>
            <a:gdLst>
              <a:gd name="T0" fmla="*/ 62015 w 79"/>
              <a:gd name="T1" fmla="*/ 0 h 99"/>
              <a:gd name="T2" fmla="*/ 62015 w 79"/>
              <a:gd name="T3" fmla="*/ 0 h 99"/>
              <a:gd name="T4" fmla="*/ 49612 w 79"/>
              <a:gd name="T5" fmla="*/ 1512 h 99"/>
              <a:gd name="T6" fmla="*/ 38759 w 79"/>
              <a:gd name="T7" fmla="*/ 6048 h 99"/>
              <a:gd name="T8" fmla="*/ 26356 w 79"/>
              <a:gd name="T9" fmla="*/ 9072 h 99"/>
              <a:gd name="T10" fmla="*/ 17054 w 79"/>
              <a:gd name="T11" fmla="*/ 16633 h 99"/>
              <a:gd name="T12" fmla="*/ 9302 w 79"/>
              <a:gd name="T13" fmla="*/ 25705 h 99"/>
              <a:gd name="T14" fmla="*/ 6201 w 79"/>
              <a:gd name="T15" fmla="*/ 37802 h 99"/>
              <a:gd name="T16" fmla="*/ 1550 w 79"/>
              <a:gd name="T17" fmla="*/ 48387 h 99"/>
              <a:gd name="T18" fmla="*/ 0 w 79"/>
              <a:gd name="T19" fmla="*/ 58971 h 99"/>
              <a:gd name="T20" fmla="*/ 0 w 79"/>
              <a:gd name="T21" fmla="*/ 58971 h 99"/>
              <a:gd name="T22" fmla="*/ 0 w 79"/>
              <a:gd name="T23" fmla="*/ 65019 h 99"/>
              <a:gd name="T24" fmla="*/ 1550 w 79"/>
              <a:gd name="T25" fmla="*/ 72580 h 99"/>
              <a:gd name="T26" fmla="*/ 9302 w 79"/>
              <a:gd name="T27" fmla="*/ 87701 h 99"/>
              <a:gd name="T28" fmla="*/ 20155 w 79"/>
              <a:gd name="T29" fmla="*/ 102821 h 99"/>
              <a:gd name="T30" fmla="*/ 31007 w 79"/>
              <a:gd name="T31" fmla="*/ 117942 h 99"/>
              <a:gd name="T32" fmla="*/ 51162 w 79"/>
              <a:gd name="T33" fmla="*/ 139111 h 99"/>
              <a:gd name="T34" fmla="*/ 62015 w 79"/>
              <a:gd name="T35" fmla="*/ 149696 h 99"/>
              <a:gd name="T36" fmla="*/ 62015 w 79"/>
              <a:gd name="T37" fmla="*/ 149696 h 99"/>
              <a:gd name="T38" fmla="*/ 71317 w 79"/>
              <a:gd name="T39" fmla="*/ 139111 h 99"/>
              <a:gd name="T40" fmla="*/ 91472 w 79"/>
              <a:gd name="T41" fmla="*/ 117942 h 99"/>
              <a:gd name="T42" fmla="*/ 103875 w 79"/>
              <a:gd name="T43" fmla="*/ 102821 h 99"/>
              <a:gd name="T44" fmla="*/ 113177 w 79"/>
              <a:gd name="T45" fmla="*/ 87701 h 99"/>
              <a:gd name="T46" fmla="*/ 120929 w 79"/>
              <a:gd name="T47" fmla="*/ 72580 h 99"/>
              <a:gd name="T48" fmla="*/ 122479 w 79"/>
              <a:gd name="T49" fmla="*/ 65019 h 99"/>
              <a:gd name="T50" fmla="*/ 122479 w 79"/>
              <a:gd name="T51" fmla="*/ 58971 h 99"/>
              <a:gd name="T52" fmla="*/ 122479 w 79"/>
              <a:gd name="T53" fmla="*/ 58971 h 99"/>
              <a:gd name="T54" fmla="*/ 120929 w 79"/>
              <a:gd name="T55" fmla="*/ 48387 h 99"/>
              <a:gd name="T56" fmla="*/ 116278 w 79"/>
              <a:gd name="T57" fmla="*/ 37802 h 99"/>
              <a:gd name="T58" fmla="*/ 113177 w 79"/>
              <a:gd name="T59" fmla="*/ 25705 h 99"/>
              <a:gd name="T60" fmla="*/ 105425 w 79"/>
              <a:gd name="T61" fmla="*/ 16633 h 99"/>
              <a:gd name="T62" fmla="*/ 96123 w 79"/>
              <a:gd name="T63" fmla="*/ 9072 h 99"/>
              <a:gd name="T64" fmla="*/ 83720 w 79"/>
              <a:gd name="T65" fmla="*/ 6048 h 99"/>
              <a:gd name="T66" fmla="*/ 72867 w 79"/>
              <a:gd name="T67" fmla="*/ 1512 h 99"/>
              <a:gd name="T68" fmla="*/ 62015 w 79"/>
              <a:gd name="T69" fmla="*/ 0 h 99"/>
              <a:gd name="T70" fmla="*/ 62015 w 79"/>
              <a:gd name="T71" fmla="*/ 0 h 99"/>
              <a:gd name="T72" fmla="*/ 91472 w 79"/>
              <a:gd name="T73" fmla="*/ 66532 h 99"/>
              <a:gd name="T74" fmla="*/ 31007 w 79"/>
              <a:gd name="T75" fmla="*/ 66532 h 99"/>
              <a:gd name="T76" fmla="*/ 31007 w 79"/>
              <a:gd name="T77" fmla="*/ 52923 h 99"/>
              <a:gd name="T78" fmla="*/ 91472 w 79"/>
              <a:gd name="T79" fmla="*/ 52923 h 99"/>
              <a:gd name="T80" fmla="*/ 91472 w 79"/>
              <a:gd name="T81" fmla="*/ 66532 h 9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9" h="99">
                <a:moveTo>
                  <a:pt x="40" y="0"/>
                </a:moveTo>
                <a:lnTo>
                  <a:pt x="40" y="0"/>
                </a:lnTo>
                <a:lnTo>
                  <a:pt x="32" y="1"/>
                </a:lnTo>
                <a:lnTo>
                  <a:pt x="25" y="4"/>
                </a:lnTo>
                <a:lnTo>
                  <a:pt x="17" y="6"/>
                </a:lnTo>
                <a:lnTo>
                  <a:pt x="11" y="11"/>
                </a:lnTo>
                <a:lnTo>
                  <a:pt x="6" y="17"/>
                </a:lnTo>
                <a:lnTo>
                  <a:pt x="4" y="25"/>
                </a:lnTo>
                <a:lnTo>
                  <a:pt x="1" y="32"/>
                </a:lnTo>
                <a:lnTo>
                  <a:pt x="0" y="39"/>
                </a:lnTo>
                <a:lnTo>
                  <a:pt x="0" y="43"/>
                </a:lnTo>
                <a:lnTo>
                  <a:pt x="1" y="48"/>
                </a:lnTo>
                <a:lnTo>
                  <a:pt x="6" y="58"/>
                </a:lnTo>
                <a:lnTo>
                  <a:pt x="13" y="68"/>
                </a:lnTo>
                <a:lnTo>
                  <a:pt x="20" y="78"/>
                </a:lnTo>
                <a:lnTo>
                  <a:pt x="33" y="92"/>
                </a:lnTo>
                <a:lnTo>
                  <a:pt x="40" y="99"/>
                </a:lnTo>
                <a:lnTo>
                  <a:pt x="46" y="92"/>
                </a:lnTo>
                <a:lnTo>
                  <a:pt x="59" y="78"/>
                </a:lnTo>
                <a:lnTo>
                  <a:pt x="67" y="68"/>
                </a:lnTo>
                <a:lnTo>
                  <a:pt x="73" y="58"/>
                </a:lnTo>
                <a:lnTo>
                  <a:pt x="78" y="48"/>
                </a:lnTo>
                <a:lnTo>
                  <a:pt x="79" y="43"/>
                </a:lnTo>
                <a:lnTo>
                  <a:pt x="79" y="39"/>
                </a:lnTo>
                <a:lnTo>
                  <a:pt x="78" y="32"/>
                </a:lnTo>
                <a:lnTo>
                  <a:pt x="75" y="25"/>
                </a:lnTo>
                <a:lnTo>
                  <a:pt x="73" y="17"/>
                </a:lnTo>
                <a:lnTo>
                  <a:pt x="68" y="11"/>
                </a:lnTo>
                <a:lnTo>
                  <a:pt x="62" y="6"/>
                </a:lnTo>
                <a:lnTo>
                  <a:pt x="54" y="4"/>
                </a:lnTo>
                <a:lnTo>
                  <a:pt x="47" y="1"/>
                </a:lnTo>
                <a:lnTo>
                  <a:pt x="40" y="0"/>
                </a:lnTo>
                <a:close/>
                <a:moveTo>
                  <a:pt x="59" y="44"/>
                </a:moveTo>
                <a:lnTo>
                  <a:pt x="20" y="44"/>
                </a:lnTo>
                <a:lnTo>
                  <a:pt x="20" y="35"/>
                </a:lnTo>
                <a:lnTo>
                  <a:pt x="59" y="35"/>
                </a:lnTo>
                <a:lnTo>
                  <a:pt x="59" y="4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28" name="Freeform 512">
            <a:extLst>
              <a:ext uri="{FF2B5EF4-FFF2-40B4-BE49-F238E27FC236}">
                <a16:creationId xmlns:a16="http://schemas.microsoft.com/office/drawing/2014/main" id="{02B2E02B-28C8-4D58-ABAD-7DE6ED2DB5E2}"/>
              </a:ext>
            </a:extLst>
          </p:cNvPr>
          <p:cNvSpPr>
            <a:spLocks noEditPoints="1"/>
          </p:cNvSpPr>
          <p:nvPr/>
        </p:nvSpPr>
        <p:spPr bwMode="auto">
          <a:xfrm>
            <a:off x="8627533" y="4561417"/>
            <a:ext cx="162984" cy="201083"/>
          </a:xfrm>
          <a:custGeom>
            <a:avLst/>
            <a:gdLst>
              <a:gd name="T0" fmla="*/ 62015 w 79"/>
              <a:gd name="T1" fmla="*/ 0 h 99"/>
              <a:gd name="T2" fmla="*/ 62015 w 79"/>
              <a:gd name="T3" fmla="*/ 0 h 99"/>
              <a:gd name="T4" fmla="*/ 49612 w 79"/>
              <a:gd name="T5" fmla="*/ 1512 h 99"/>
              <a:gd name="T6" fmla="*/ 38759 w 79"/>
              <a:gd name="T7" fmla="*/ 6048 h 99"/>
              <a:gd name="T8" fmla="*/ 27907 w 79"/>
              <a:gd name="T9" fmla="*/ 9072 h 99"/>
              <a:gd name="T10" fmla="*/ 17054 w 79"/>
              <a:gd name="T11" fmla="*/ 16633 h 99"/>
              <a:gd name="T12" fmla="*/ 10853 w 79"/>
              <a:gd name="T13" fmla="*/ 25705 h 99"/>
              <a:gd name="T14" fmla="*/ 6201 w 79"/>
              <a:gd name="T15" fmla="*/ 37802 h 99"/>
              <a:gd name="T16" fmla="*/ 3101 w 79"/>
              <a:gd name="T17" fmla="*/ 48387 h 99"/>
              <a:gd name="T18" fmla="*/ 0 w 79"/>
              <a:gd name="T19" fmla="*/ 58971 h 99"/>
              <a:gd name="T20" fmla="*/ 0 w 79"/>
              <a:gd name="T21" fmla="*/ 58971 h 99"/>
              <a:gd name="T22" fmla="*/ 0 w 79"/>
              <a:gd name="T23" fmla="*/ 65019 h 99"/>
              <a:gd name="T24" fmla="*/ 3101 w 79"/>
              <a:gd name="T25" fmla="*/ 72580 h 99"/>
              <a:gd name="T26" fmla="*/ 10853 w 79"/>
              <a:gd name="T27" fmla="*/ 87701 h 99"/>
              <a:gd name="T28" fmla="*/ 20155 w 79"/>
              <a:gd name="T29" fmla="*/ 102821 h 99"/>
              <a:gd name="T30" fmla="*/ 31007 w 79"/>
              <a:gd name="T31" fmla="*/ 117942 h 99"/>
              <a:gd name="T32" fmla="*/ 52712 w 79"/>
              <a:gd name="T33" fmla="*/ 139111 h 99"/>
              <a:gd name="T34" fmla="*/ 62015 w 79"/>
              <a:gd name="T35" fmla="*/ 149696 h 99"/>
              <a:gd name="T36" fmla="*/ 62015 w 79"/>
              <a:gd name="T37" fmla="*/ 149696 h 99"/>
              <a:gd name="T38" fmla="*/ 71317 w 79"/>
              <a:gd name="T39" fmla="*/ 139111 h 99"/>
              <a:gd name="T40" fmla="*/ 93022 w 79"/>
              <a:gd name="T41" fmla="*/ 117942 h 99"/>
              <a:gd name="T42" fmla="*/ 103875 w 79"/>
              <a:gd name="T43" fmla="*/ 102821 h 99"/>
              <a:gd name="T44" fmla="*/ 113177 w 79"/>
              <a:gd name="T45" fmla="*/ 87701 h 99"/>
              <a:gd name="T46" fmla="*/ 120929 w 79"/>
              <a:gd name="T47" fmla="*/ 72580 h 99"/>
              <a:gd name="T48" fmla="*/ 122479 w 79"/>
              <a:gd name="T49" fmla="*/ 65019 h 99"/>
              <a:gd name="T50" fmla="*/ 122479 w 79"/>
              <a:gd name="T51" fmla="*/ 58971 h 99"/>
              <a:gd name="T52" fmla="*/ 122479 w 79"/>
              <a:gd name="T53" fmla="*/ 58971 h 99"/>
              <a:gd name="T54" fmla="*/ 120929 w 79"/>
              <a:gd name="T55" fmla="*/ 48387 h 99"/>
              <a:gd name="T56" fmla="*/ 117828 w 79"/>
              <a:gd name="T57" fmla="*/ 37802 h 99"/>
              <a:gd name="T58" fmla="*/ 113177 w 79"/>
              <a:gd name="T59" fmla="*/ 25705 h 99"/>
              <a:gd name="T60" fmla="*/ 105425 w 79"/>
              <a:gd name="T61" fmla="*/ 16633 h 99"/>
              <a:gd name="T62" fmla="*/ 96123 w 79"/>
              <a:gd name="T63" fmla="*/ 9072 h 99"/>
              <a:gd name="T64" fmla="*/ 85270 w 79"/>
              <a:gd name="T65" fmla="*/ 6048 h 99"/>
              <a:gd name="T66" fmla="*/ 72867 w 79"/>
              <a:gd name="T67" fmla="*/ 1512 h 99"/>
              <a:gd name="T68" fmla="*/ 62015 w 79"/>
              <a:gd name="T69" fmla="*/ 0 h 99"/>
              <a:gd name="T70" fmla="*/ 62015 w 79"/>
              <a:gd name="T71" fmla="*/ 0 h 99"/>
              <a:gd name="T72" fmla="*/ 100774 w 79"/>
              <a:gd name="T73" fmla="*/ 66532 h 99"/>
              <a:gd name="T74" fmla="*/ 69767 w 79"/>
              <a:gd name="T75" fmla="*/ 66532 h 99"/>
              <a:gd name="T76" fmla="*/ 69767 w 79"/>
              <a:gd name="T77" fmla="*/ 96773 h 99"/>
              <a:gd name="T78" fmla="*/ 54263 w 79"/>
              <a:gd name="T79" fmla="*/ 96773 h 99"/>
              <a:gd name="T80" fmla="*/ 54263 w 79"/>
              <a:gd name="T81" fmla="*/ 66532 h 99"/>
              <a:gd name="T82" fmla="*/ 23256 w 79"/>
              <a:gd name="T83" fmla="*/ 66532 h 99"/>
              <a:gd name="T84" fmla="*/ 23256 w 79"/>
              <a:gd name="T85" fmla="*/ 52923 h 99"/>
              <a:gd name="T86" fmla="*/ 54263 w 79"/>
              <a:gd name="T87" fmla="*/ 52923 h 99"/>
              <a:gd name="T88" fmla="*/ 54263 w 79"/>
              <a:gd name="T89" fmla="*/ 22681 h 99"/>
              <a:gd name="T90" fmla="*/ 69767 w 79"/>
              <a:gd name="T91" fmla="*/ 22681 h 99"/>
              <a:gd name="T92" fmla="*/ 69767 w 79"/>
              <a:gd name="T93" fmla="*/ 52923 h 99"/>
              <a:gd name="T94" fmla="*/ 100774 w 79"/>
              <a:gd name="T95" fmla="*/ 52923 h 99"/>
              <a:gd name="T96" fmla="*/ 100774 w 79"/>
              <a:gd name="T97" fmla="*/ 66532 h 9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9" h="99">
                <a:moveTo>
                  <a:pt x="40" y="0"/>
                </a:moveTo>
                <a:lnTo>
                  <a:pt x="40" y="0"/>
                </a:lnTo>
                <a:lnTo>
                  <a:pt x="32" y="1"/>
                </a:lnTo>
                <a:lnTo>
                  <a:pt x="25" y="4"/>
                </a:lnTo>
                <a:lnTo>
                  <a:pt x="18" y="6"/>
                </a:lnTo>
                <a:lnTo>
                  <a:pt x="11" y="11"/>
                </a:lnTo>
                <a:lnTo>
                  <a:pt x="7" y="17"/>
                </a:lnTo>
                <a:lnTo>
                  <a:pt x="4" y="25"/>
                </a:lnTo>
                <a:lnTo>
                  <a:pt x="2" y="32"/>
                </a:lnTo>
                <a:lnTo>
                  <a:pt x="0" y="39"/>
                </a:lnTo>
                <a:lnTo>
                  <a:pt x="0" y="43"/>
                </a:lnTo>
                <a:lnTo>
                  <a:pt x="2" y="48"/>
                </a:lnTo>
                <a:lnTo>
                  <a:pt x="7" y="58"/>
                </a:lnTo>
                <a:lnTo>
                  <a:pt x="13" y="68"/>
                </a:lnTo>
                <a:lnTo>
                  <a:pt x="20" y="78"/>
                </a:lnTo>
                <a:lnTo>
                  <a:pt x="34" y="92"/>
                </a:lnTo>
                <a:lnTo>
                  <a:pt x="40" y="99"/>
                </a:lnTo>
                <a:lnTo>
                  <a:pt x="46" y="92"/>
                </a:lnTo>
                <a:lnTo>
                  <a:pt x="60" y="78"/>
                </a:lnTo>
                <a:lnTo>
                  <a:pt x="67" y="68"/>
                </a:lnTo>
                <a:lnTo>
                  <a:pt x="73" y="58"/>
                </a:lnTo>
                <a:lnTo>
                  <a:pt x="78" y="48"/>
                </a:lnTo>
                <a:lnTo>
                  <a:pt x="79" y="43"/>
                </a:lnTo>
                <a:lnTo>
                  <a:pt x="79" y="39"/>
                </a:lnTo>
                <a:lnTo>
                  <a:pt x="78" y="32"/>
                </a:lnTo>
                <a:lnTo>
                  <a:pt x="76" y="25"/>
                </a:lnTo>
                <a:lnTo>
                  <a:pt x="73" y="17"/>
                </a:lnTo>
                <a:lnTo>
                  <a:pt x="68" y="11"/>
                </a:lnTo>
                <a:lnTo>
                  <a:pt x="62" y="6"/>
                </a:lnTo>
                <a:lnTo>
                  <a:pt x="55" y="4"/>
                </a:lnTo>
                <a:lnTo>
                  <a:pt x="47" y="1"/>
                </a:lnTo>
                <a:lnTo>
                  <a:pt x="40" y="0"/>
                </a:lnTo>
                <a:close/>
                <a:moveTo>
                  <a:pt x="65" y="44"/>
                </a:moveTo>
                <a:lnTo>
                  <a:pt x="45" y="44"/>
                </a:lnTo>
                <a:lnTo>
                  <a:pt x="45" y="64"/>
                </a:lnTo>
                <a:lnTo>
                  <a:pt x="35" y="64"/>
                </a:lnTo>
                <a:lnTo>
                  <a:pt x="35" y="44"/>
                </a:lnTo>
                <a:lnTo>
                  <a:pt x="15" y="44"/>
                </a:lnTo>
                <a:lnTo>
                  <a:pt x="15" y="35"/>
                </a:lnTo>
                <a:lnTo>
                  <a:pt x="35" y="35"/>
                </a:lnTo>
                <a:lnTo>
                  <a:pt x="35" y="15"/>
                </a:lnTo>
                <a:lnTo>
                  <a:pt x="45" y="15"/>
                </a:lnTo>
                <a:lnTo>
                  <a:pt x="45" y="35"/>
                </a:lnTo>
                <a:lnTo>
                  <a:pt x="65" y="35"/>
                </a:lnTo>
                <a:lnTo>
                  <a:pt x="65" y="4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29" name="Freeform 513">
            <a:extLst>
              <a:ext uri="{FF2B5EF4-FFF2-40B4-BE49-F238E27FC236}">
                <a16:creationId xmlns:a16="http://schemas.microsoft.com/office/drawing/2014/main" id="{BA87D410-DA47-4D84-898C-841FBD2B3EF8}"/>
              </a:ext>
            </a:extLst>
          </p:cNvPr>
          <p:cNvSpPr>
            <a:spLocks noEditPoints="1"/>
          </p:cNvSpPr>
          <p:nvPr/>
        </p:nvSpPr>
        <p:spPr bwMode="auto">
          <a:xfrm>
            <a:off x="8172451" y="4574118"/>
            <a:ext cx="122767" cy="169333"/>
          </a:xfrm>
          <a:custGeom>
            <a:avLst/>
            <a:gdLst>
              <a:gd name="T0" fmla="*/ 90724 w 60"/>
              <a:gd name="T1" fmla="*/ 45362 h 84"/>
              <a:gd name="T2" fmla="*/ 90724 w 60"/>
              <a:gd name="T3" fmla="*/ 45362 h 84"/>
              <a:gd name="T4" fmla="*/ 90724 w 60"/>
              <a:gd name="T5" fmla="*/ 34777 h 84"/>
              <a:gd name="T6" fmla="*/ 86188 w 60"/>
              <a:gd name="T7" fmla="*/ 27217 h 84"/>
              <a:gd name="T8" fmla="*/ 83164 w 60"/>
              <a:gd name="T9" fmla="*/ 19657 h 84"/>
              <a:gd name="T10" fmla="*/ 77115 w 60"/>
              <a:gd name="T11" fmla="*/ 13609 h 84"/>
              <a:gd name="T12" fmla="*/ 69555 w 60"/>
              <a:gd name="T13" fmla="*/ 7560 h 84"/>
              <a:gd name="T14" fmla="*/ 61995 w 60"/>
              <a:gd name="T15" fmla="*/ 3024 h 84"/>
              <a:gd name="T16" fmla="*/ 54434 w 60"/>
              <a:gd name="T17" fmla="*/ 0 h 84"/>
              <a:gd name="T18" fmla="*/ 45362 w 60"/>
              <a:gd name="T19" fmla="*/ 0 h 84"/>
              <a:gd name="T20" fmla="*/ 45362 w 60"/>
              <a:gd name="T21" fmla="*/ 0 h 84"/>
              <a:gd name="T22" fmla="*/ 36290 w 60"/>
              <a:gd name="T23" fmla="*/ 0 h 84"/>
              <a:gd name="T24" fmla="*/ 28729 w 60"/>
              <a:gd name="T25" fmla="*/ 3024 h 84"/>
              <a:gd name="T26" fmla="*/ 21169 w 60"/>
              <a:gd name="T27" fmla="*/ 7560 h 84"/>
              <a:gd name="T28" fmla="*/ 13609 w 60"/>
              <a:gd name="T29" fmla="*/ 13609 h 84"/>
              <a:gd name="T30" fmla="*/ 7560 w 60"/>
              <a:gd name="T31" fmla="*/ 19657 h 84"/>
              <a:gd name="T32" fmla="*/ 4536 w 60"/>
              <a:gd name="T33" fmla="*/ 27217 h 84"/>
              <a:gd name="T34" fmla="*/ 0 w 60"/>
              <a:gd name="T35" fmla="*/ 34777 h 84"/>
              <a:gd name="T36" fmla="*/ 0 w 60"/>
              <a:gd name="T37" fmla="*/ 45362 h 84"/>
              <a:gd name="T38" fmla="*/ 0 w 60"/>
              <a:gd name="T39" fmla="*/ 45362 h 84"/>
              <a:gd name="T40" fmla="*/ 3024 w 60"/>
              <a:gd name="T41" fmla="*/ 55946 h 84"/>
              <a:gd name="T42" fmla="*/ 7560 w 60"/>
              <a:gd name="T43" fmla="*/ 71067 h 84"/>
              <a:gd name="T44" fmla="*/ 15121 w 60"/>
              <a:gd name="T45" fmla="*/ 83163 h 84"/>
              <a:gd name="T46" fmla="*/ 22681 w 60"/>
              <a:gd name="T47" fmla="*/ 96772 h 84"/>
              <a:gd name="T48" fmla="*/ 37802 w 60"/>
              <a:gd name="T49" fmla="*/ 117941 h 84"/>
              <a:gd name="T50" fmla="*/ 45362 w 60"/>
              <a:gd name="T51" fmla="*/ 127013 h 84"/>
              <a:gd name="T52" fmla="*/ 45362 w 60"/>
              <a:gd name="T53" fmla="*/ 127013 h 84"/>
              <a:gd name="T54" fmla="*/ 52922 w 60"/>
              <a:gd name="T55" fmla="*/ 117941 h 84"/>
              <a:gd name="T56" fmla="*/ 68043 w 60"/>
              <a:gd name="T57" fmla="*/ 96772 h 84"/>
              <a:gd name="T58" fmla="*/ 75603 w 60"/>
              <a:gd name="T59" fmla="*/ 83163 h 84"/>
              <a:gd name="T60" fmla="*/ 83164 w 60"/>
              <a:gd name="T61" fmla="*/ 71067 h 84"/>
              <a:gd name="T62" fmla="*/ 87700 w 60"/>
              <a:gd name="T63" fmla="*/ 55946 h 84"/>
              <a:gd name="T64" fmla="*/ 90724 w 60"/>
              <a:gd name="T65" fmla="*/ 45362 h 84"/>
              <a:gd name="T66" fmla="*/ 90724 w 60"/>
              <a:gd name="T67" fmla="*/ 45362 h 84"/>
              <a:gd name="T68" fmla="*/ 27217 w 60"/>
              <a:gd name="T69" fmla="*/ 45362 h 84"/>
              <a:gd name="T70" fmla="*/ 27217 w 60"/>
              <a:gd name="T71" fmla="*/ 45362 h 84"/>
              <a:gd name="T72" fmla="*/ 28729 w 60"/>
              <a:gd name="T73" fmla="*/ 37801 h 84"/>
              <a:gd name="T74" fmla="*/ 31753 w 60"/>
              <a:gd name="T75" fmla="*/ 31753 h 84"/>
              <a:gd name="T76" fmla="*/ 37802 w 60"/>
              <a:gd name="T77" fmla="*/ 27217 h 84"/>
              <a:gd name="T78" fmla="*/ 45362 w 60"/>
              <a:gd name="T79" fmla="*/ 25705 h 84"/>
              <a:gd name="T80" fmla="*/ 45362 w 60"/>
              <a:gd name="T81" fmla="*/ 25705 h 84"/>
              <a:gd name="T82" fmla="*/ 52922 w 60"/>
              <a:gd name="T83" fmla="*/ 27217 h 84"/>
              <a:gd name="T84" fmla="*/ 58971 w 60"/>
              <a:gd name="T85" fmla="*/ 31753 h 84"/>
              <a:gd name="T86" fmla="*/ 61995 w 60"/>
              <a:gd name="T87" fmla="*/ 37801 h 84"/>
              <a:gd name="T88" fmla="*/ 63507 w 60"/>
              <a:gd name="T89" fmla="*/ 45362 h 84"/>
              <a:gd name="T90" fmla="*/ 63507 w 60"/>
              <a:gd name="T91" fmla="*/ 45362 h 84"/>
              <a:gd name="T92" fmla="*/ 61995 w 60"/>
              <a:gd name="T93" fmla="*/ 51410 h 84"/>
              <a:gd name="T94" fmla="*/ 58971 w 60"/>
              <a:gd name="T95" fmla="*/ 57458 h 84"/>
              <a:gd name="T96" fmla="*/ 52922 w 60"/>
              <a:gd name="T97" fmla="*/ 61994 h 84"/>
              <a:gd name="T98" fmla="*/ 45362 w 60"/>
              <a:gd name="T99" fmla="*/ 63507 h 84"/>
              <a:gd name="T100" fmla="*/ 45362 w 60"/>
              <a:gd name="T101" fmla="*/ 63507 h 84"/>
              <a:gd name="T102" fmla="*/ 37802 w 60"/>
              <a:gd name="T103" fmla="*/ 61994 h 84"/>
              <a:gd name="T104" fmla="*/ 31753 w 60"/>
              <a:gd name="T105" fmla="*/ 57458 h 84"/>
              <a:gd name="T106" fmla="*/ 28729 w 60"/>
              <a:gd name="T107" fmla="*/ 51410 h 84"/>
              <a:gd name="T108" fmla="*/ 27217 w 60"/>
              <a:gd name="T109" fmla="*/ 45362 h 84"/>
              <a:gd name="T110" fmla="*/ 27217 w 60"/>
              <a:gd name="T111" fmla="*/ 45362 h 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0" h="84">
                <a:moveTo>
                  <a:pt x="60" y="30"/>
                </a:moveTo>
                <a:lnTo>
                  <a:pt x="60" y="30"/>
                </a:lnTo>
                <a:lnTo>
                  <a:pt x="60" y="23"/>
                </a:lnTo>
                <a:lnTo>
                  <a:pt x="57" y="18"/>
                </a:lnTo>
                <a:lnTo>
                  <a:pt x="55" y="13"/>
                </a:lnTo>
                <a:lnTo>
                  <a:pt x="51" y="9"/>
                </a:lnTo>
                <a:lnTo>
                  <a:pt x="46" y="5"/>
                </a:lnTo>
                <a:lnTo>
                  <a:pt x="41" y="2"/>
                </a:lnTo>
                <a:lnTo>
                  <a:pt x="36" y="0"/>
                </a:lnTo>
                <a:lnTo>
                  <a:pt x="30" y="0"/>
                </a:lnTo>
                <a:lnTo>
                  <a:pt x="24" y="0"/>
                </a:lnTo>
                <a:lnTo>
                  <a:pt x="19" y="2"/>
                </a:lnTo>
                <a:lnTo>
                  <a:pt x="14" y="5"/>
                </a:lnTo>
                <a:lnTo>
                  <a:pt x="9" y="9"/>
                </a:lnTo>
                <a:lnTo>
                  <a:pt x="5" y="13"/>
                </a:lnTo>
                <a:lnTo>
                  <a:pt x="3" y="18"/>
                </a:lnTo>
                <a:lnTo>
                  <a:pt x="0" y="23"/>
                </a:lnTo>
                <a:lnTo>
                  <a:pt x="0" y="30"/>
                </a:lnTo>
                <a:lnTo>
                  <a:pt x="2" y="37"/>
                </a:lnTo>
                <a:lnTo>
                  <a:pt x="5" y="47"/>
                </a:lnTo>
                <a:lnTo>
                  <a:pt x="10" y="55"/>
                </a:lnTo>
                <a:lnTo>
                  <a:pt x="15" y="64"/>
                </a:lnTo>
                <a:lnTo>
                  <a:pt x="25" y="78"/>
                </a:lnTo>
                <a:lnTo>
                  <a:pt x="30" y="84"/>
                </a:lnTo>
                <a:lnTo>
                  <a:pt x="35" y="78"/>
                </a:lnTo>
                <a:lnTo>
                  <a:pt x="45" y="64"/>
                </a:lnTo>
                <a:lnTo>
                  <a:pt x="50" y="55"/>
                </a:lnTo>
                <a:lnTo>
                  <a:pt x="55" y="47"/>
                </a:lnTo>
                <a:lnTo>
                  <a:pt x="58" y="37"/>
                </a:lnTo>
                <a:lnTo>
                  <a:pt x="60" y="30"/>
                </a:lnTo>
                <a:close/>
                <a:moveTo>
                  <a:pt x="18" y="30"/>
                </a:moveTo>
                <a:lnTo>
                  <a:pt x="18" y="30"/>
                </a:lnTo>
                <a:lnTo>
                  <a:pt x="19" y="25"/>
                </a:lnTo>
                <a:lnTo>
                  <a:pt x="21" y="21"/>
                </a:lnTo>
                <a:lnTo>
                  <a:pt x="25" y="18"/>
                </a:lnTo>
                <a:lnTo>
                  <a:pt x="30" y="17"/>
                </a:lnTo>
                <a:lnTo>
                  <a:pt x="35" y="18"/>
                </a:lnTo>
                <a:lnTo>
                  <a:pt x="39" y="21"/>
                </a:lnTo>
                <a:lnTo>
                  <a:pt x="41" y="25"/>
                </a:lnTo>
                <a:lnTo>
                  <a:pt x="42" y="30"/>
                </a:lnTo>
                <a:lnTo>
                  <a:pt x="41" y="34"/>
                </a:lnTo>
                <a:lnTo>
                  <a:pt x="39" y="38"/>
                </a:lnTo>
                <a:lnTo>
                  <a:pt x="35" y="41"/>
                </a:lnTo>
                <a:lnTo>
                  <a:pt x="30" y="42"/>
                </a:lnTo>
                <a:lnTo>
                  <a:pt x="25" y="41"/>
                </a:lnTo>
                <a:lnTo>
                  <a:pt x="21" y="38"/>
                </a:lnTo>
                <a:lnTo>
                  <a:pt x="19" y="34"/>
                </a:lnTo>
                <a:lnTo>
                  <a:pt x="18" y="3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30" name="Rectangle 514">
            <a:extLst>
              <a:ext uri="{FF2B5EF4-FFF2-40B4-BE49-F238E27FC236}">
                <a16:creationId xmlns:a16="http://schemas.microsoft.com/office/drawing/2014/main" id="{B0308436-C74E-4ED4-9B73-C4C4B4C218A2}"/>
              </a:ext>
            </a:extLst>
          </p:cNvPr>
          <p:cNvSpPr>
            <a:spLocks noChangeArrowheads="1"/>
          </p:cNvSpPr>
          <p:nvPr/>
        </p:nvSpPr>
        <p:spPr bwMode="auto">
          <a:xfrm>
            <a:off x="8191500" y="4756151"/>
            <a:ext cx="78317" cy="1693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231" name="Freeform 515">
            <a:extLst>
              <a:ext uri="{FF2B5EF4-FFF2-40B4-BE49-F238E27FC236}">
                <a16:creationId xmlns:a16="http://schemas.microsoft.com/office/drawing/2014/main" id="{2E7BCA01-756B-4861-8F5A-ECBC35BB1577}"/>
              </a:ext>
            </a:extLst>
          </p:cNvPr>
          <p:cNvSpPr>
            <a:spLocks/>
          </p:cNvSpPr>
          <p:nvPr/>
        </p:nvSpPr>
        <p:spPr bwMode="auto">
          <a:xfrm>
            <a:off x="7725833" y="4635500"/>
            <a:ext cx="61384" cy="59267"/>
          </a:xfrm>
          <a:custGeom>
            <a:avLst/>
            <a:gdLst>
              <a:gd name="T0" fmla="*/ 22681 w 30"/>
              <a:gd name="T1" fmla="*/ 0 h 29"/>
              <a:gd name="T2" fmla="*/ 22681 w 30"/>
              <a:gd name="T3" fmla="*/ 0 h 29"/>
              <a:gd name="T4" fmla="*/ 13609 w 30"/>
              <a:gd name="T5" fmla="*/ 1564 h 29"/>
              <a:gd name="T6" fmla="*/ 7560 w 30"/>
              <a:gd name="T7" fmla="*/ 6257 h 29"/>
              <a:gd name="T8" fmla="*/ 3024 w 30"/>
              <a:gd name="T9" fmla="*/ 12514 h 29"/>
              <a:gd name="T10" fmla="*/ 0 w 30"/>
              <a:gd name="T11" fmla="*/ 21899 h 29"/>
              <a:gd name="T12" fmla="*/ 0 w 30"/>
              <a:gd name="T13" fmla="*/ 21899 h 29"/>
              <a:gd name="T14" fmla="*/ 3024 w 30"/>
              <a:gd name="T15" fmla="*/ 31284 h 29"/>
              <a:gd name="T16" fmla="*/ 7560 w 30"/>
              <a:gd name="T17" fmla="*/ 37541 h 29"/>
              <a:gd name="T18" fmla="*/ 13609 w 30"/>
              <a:gd name="T19" fmla="*/ 43798 h 29"/>
              <a:gd name="T20" fmla="*/ 22681 w 30"/>
              <a:gd name="T21" fmla="*/ 45362 h 29"/>
              <a:gd name="T22" fmla="*/ 22681 w 30"/>
              <a:gd name="T23" fmla="*/ 45362 h 29"/>
              <a:gd name="T24" fmla="*/ 31753 w 30"/>
              <a:gd name="T25" fmla="*/ 43798 h 29"/>
              <a:gd name="T26" fmla="*/ 37802 w 30"/>
              <a:gd name="T27" fmla="*/ 37541 h 29"/>
              <a:gd name="T28" fmla="*/ 43850 w 30"/>
              <a:gd name="T29" fmla="*/ 31284 h 29"/>
              <a:gd name="T30" fmla="*/ 45362 w 30"/>
              <a:gd name="T31" fmla="*/ 21899 h 29"/>
              <a:gd name="T32" fmla="*/ 45362 w 30"/>
              <a:gd name="T33" fmla="*/ 21899 h 29"/>
              <a:gd name="T34" fmla="*/ 43850 w 30"/>
              <a:gd name="T35" fmla="*/ 12514 h 29"/>
              <a:gd name="T36" fmla="*/ 37802 w 30"/>
              <a:gd name="T37" fmla="*/ 6257 h 29"/>
              <a:gd name="T38" fmla="*/ 31753 w 30"/>
              <a:gd name="T39" fmla="*/ 1564 h 29"/>
              <a:gd name="T40" fmla="*/ 22681 w 30"/>
              <a:gd name="T41" fmla="*/ 0 h 29"/>
              <a:gd name="T42" fmla="*/ 22681 w 30"/>
              <a:gd name="T43" fmla="*/ 0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0" h="29">
                <a:moveTo>
                  <a:pt x="15" y="0"/>
                </a:moveTo>
                <a:lnTo>
                  <a:pt x="15" y="0"/>
                </a:lnTo>
                <a:lnTo>
                  <a:pt x="9" y="1"/>
                </a:lnTo>
                <a:lnTo>
                  <a:pt x="5" y="4"/>
                </a:lnTo>
                <a:lnTo>
                  <a:pt x="2" y="8"/>
                </a:lnTo>
                <a:lnTo>
                  <a:pt x="0" y="14"/>
                </a:lnTo>
                <a:lnTo>
                  <a:pt x="2" y="20"/>
                </a:lnTo>
                <a:lnTo>
                  <a:pt x="5" y="24"/>
                </a:lnTo>
                <a:lnTo>
                  <a:pt x="9" y="28"/>
                </a:lnTo>
                <a:lnTo>
                  <a:pt x="15" y="29"/>
                </a:lnTo>
                <a:lnTo>
                  <a:pt x="21" y="28"/>
                </a:lnTo>
                <a:lnTo>
                  <a:pt x="25" y="24"/>
                </a:lnTo>
                <a:lnTo>
                  <a:pt x="29" y="20"/>
                </a:lnTo>
                <a:lnTo>
                  <a:pt x="30" y="14"/>
                </a:lnTo>
                <a:lnTo>
                  <a:pt x="29" y="8"/>
                </a:lnTo>
                <a:lnTo>
                  <a:pt x="25" y="4"/>
                </a:lnTo>
                <a:lnTo>
                  <a:pt x="21" y="1"/>
                </a:lnTo>
                <a:lnTo>
                  <a:pt x="1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32" name="Freeform 516">
            <a:extLst>
              <a:ext uri="{FF2B5EF4-FFF2-40B4-BE49-F238E27FC236}">
                <a16:creationId xmlns:a16="http://schemas.microsoft.com/office/drawing/2014/main" id="{30457B82-BC30-465C-8A7A-7A60A99D0197}"/>
              </a:ext>
            </a:extLst>
          </p:cNvPr>
          <p:cNvSpPr>
            <a:spLocks noEditPoints="1"/>
          </p:cNvSpPr>
          <p:nvPr/>
        </p:nvSpPr>
        <p:spPr bwMode="auto">
          <a:xfrm>
            <a:off x="7653867" y="4561417"/>
            <a:ext cx="198967" cy="201083"/>
          </a:xfrm>
          <a:custGeom>
            <a:avLst/>
            <a:gdLst>
              <a:gd name="T0" fmla="*/ 134575 w 99"/>
              <a:gd name="T1" fmla="*/ 66532 h 99"/>
              <a:gd name="T2" fmla="*/ 131551 w 99"/>
              <a:gd name="T3" fmla="*/ 57459 h 99"/>
              <a:gd name="T4" fmla="*/ 122479 w 99"/>
              <a:gd name="T5" fmla="*/ 39314 h 99"/>
              <a:gd name="T6" fmla="*/ 110382 w 99"/>
              <a:gd name="T7" fmla="*/ 25705 h 99"/>
              <a:gd name="T8" fmla="*/ 90725 w 99"/>
              <a:gd name="T9" fmla="*/ 16633 h 99"/>
              <a:gd name="T10" fmla="*/ 81652 w 99"/>
              <a:gd name="T11" fmla="*/ 0 h 99"/>
              <a:gd name="T12" fmla="*/ 66532 w 99"/>
              <a:gd name="T13" fmla="*/ 15121 h 99"/>
              <a:gd name="T14" fmla="*/ 57459 w 99"/>
              <a:gd name="T15" fmla="*/ 16633 h 99"/>
              <a:gd name="T16" fmla="*/ 39314 w 99"/>
              <a:gd name="T17" fmla="*/ 25705 h 99"/>
              <a:gd name="T18" fmla="*/ 25705 w 99"/>
              <a:gd name="T19" fmla="*/ 39314 h 99"/>
              <a:gd name="T20" fmla="*/ 16633 w 99"/>
              <a:gd name="T21" fmla="*/ 57459 h 99"/>
              <a:gd name="T22" fmla="*/ 0 w 99"/>
              <a:gd name="T23" fmla="*/ 66532 h 99"/>
              <a:gd name="T24" fmla="*/ 15121 w 99"/>
              <a:gd name="T25" fmla="*/ 81652 h 99"/>
              <a:gd name="T26" fmla="*/ 16633 w 99"/>
              <a:gd name="T27" fmla="*/ 90725 h 99"/>
              <a:gd name="T28" fmla="*/ 25705 w 99"/>
              <a:gd name="T29" fmla="*/ 110382 h 99"/>
              <a:gd name="T30" fmla="*/ 39314 w 99"/>
              <a:gd name="T31" fmla="*/ 122479 h 99"/>
              <a:gd name="T32" fmla="*/ 57459 w 99"/>
              <a:gd name="T33" fmla="*/ 133063 h 99"/>
              <a:gd name="T34" fmla="*/ 66532 w 99"/>
              <a:gd name="T35" fmla="*/ 149696 h 99"/>
              <a:gd name="T36" fmla="*/ 81652 w 99"/>
              <a:gd name="T37" fmla="*/ 134575 h 99"/>
              <a:gd name="T38" fmla="*/ 90725 w 99"/>
              <a:gd name="T39" fmla="*/ 133063 h 99"/>
              <a:gd name="T40" fmla="*/ 110382 w 99"/>
              <a:gd name="T41" fmla="*/ 122479 h 99"/>
              <a:gd name="T42" fmla="*/ 122479 w 99"/>
              <a:gd name="T43" fmla="*/ 110382 h 99"/>
              <a:gd name="T44" fmla="*/ 131551 w 99"/>
              <a:gd name="T45" fmla="*/ 90725 h 99"/>
              <a:gd name="T46" fmla="*/ 149696 w 99"/>
              <a:gd name="T47" fmla="*/ 81652 h 99"/>
              <a:gd name="T48" fmla="*/ 74092 w 99"/>
              <a:gd name="T49" fmla="*/ 119454 h 99"/>
              <a:gd name="T50" fmla="*/ 65019 w 99"/>
              <a:gd name="T51" fmla="*/ 119454 h 99"/>
              <a:gd name="T52" fmla="*/ 49899 w 99"/>
              <a:gd name="T53" fmla="*/ 111894 h 99"/>
              <a:gd name="T54" fmla="*/ 37802 w 99"/>
              <a:gd name="T55" fmla="*/ 98285 h 99"/>
              <a:gd name="T56" fmla="*/ 30242 w 99"/>
              <a:gd name="T57" fmla="*/ 83164 h 99"/>
              <a:gd name="T58" fmla="*/ 30242 w 99"/>
              <a:gd name="T59" fmla="*/ 74092 h 99"/>
              <a:gd name="T60" fmla="*/ 33266 w 99"/>
              <a:gd name="T61" fmla="*/ 57459 h 99"/>
              <a:gd name="T62" fmla="*/ 42338 w 99"/>
              <a:gd name="T63" fmla="*/ 42338 h 99"/>
              <a:gd name="T64" fmla="*/ 57459 w 99"/>
              <a:gd name="T65" fmla="*/ 33266 h 99"/>
              <a:gd name="T66" fmla="*/ 74092 w 99"/>
              <a:gd name="T67" fmla="*/ 30242 h 99"/>
              <a:gd name="T68" fmla="*/ 83164 w 99"/>
              <a:gd name="T69" fmla="*/ 30242 h 99"/>
              <a:gd name="T70" fmla="*/ 98285 w 99"/>
              <a:gd name="T71" fmla="*/ 37802 h 99"/>
              <a:gd name="T72" fmla="*/ 111894 w 99"/>
              <a:gd name="T73" fmla="*/ 49899 h 99"/>
              <a:gd name="T74" fmla="*/ 119454 w 99"/>
              <a:gd name="T75" fmla="*/ 65019 h 99"/>
              <a:gd name="T76" fmla="*/ 119454 w 99"/>
              <a:gd name="T77" fmla="*/ 74092 h 99"/>
              <a:gd name="T78" fmla="*/ 114918 w 99"/>
              <a:gd name="T79" fmla="*/ 90725 h 99"/>
              <a:gd name="T80" fmla="*/ 105846 w 99"/>
              <a:gd name="T81" fmla="*/ 105846 h 99"/>
              <a:gd name="T82" fmla="*/ 90725 w 99"/>
              <a:gd name="T83" fmla="*/ 114918 h 99"/>
              <a:gd name="T84" fmla="*/ 74092 w 99"/>
              <a:gd name="T85" fmla="*/ 119454 h 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99" h="99">
                <a:moveTo>
                  <a:pt x="99" y="44"/>
                </a:moveTo>
                <a:lnTo>
                  <a:pt x="89" y="44"/>
                </a:lnTo>
                <a:lnTo>
                  <a:pt x="87" y="38"/>
                </a:lnTo>
                <a:lnTo>
                  <a:pt x="85" y="32"/>
                </a:lnTo>
                <a:lnTo>
                  <a:pt x="81" y="26"/>
                </a:lnTo>
                <a:lnTo>
                  <a:pt x="78" y="21"/>
                </a:lnTo>
                <a:lnTo>
                  <a:pt x="73" y="17"/>
                </a:lnTo>
                <a:lnTo>
                  <a:pt x="67" y="14"/>
                </a:lnTo>
                <a:lnTo>
                  <a:pt x="60" y="11"/>
                </a:lnTo>
                <a:lnTo>
                  <a:pt x="54" y="10"/>
                </a:lnTo>
                <a:lnTo>
                  <a:pt x="54" y="0"/>
                </a:lnTo>
                <a:lnTo>
                  <a:pt x="44" y="0"/>
                </a:lnTo>
                <a:lnTo>
                  <a:pt x="44" y="10"/>
                </a:lnTo>
                <a:lnTo>
                  <a:pt x="38" y="11"/>
                </a:lnTo>
                <a:lnTo>
                  <a:pt x="32" y="14"/>
                </a:lnTo>
                <a:lnTo>
                  <a:pt x="26" y="17"/>
                </a:lnTo>
                <a:lnTo>
                  <a:pt x="21" y="21"/>
                </a:lnTo>
                <a:lnTo>
                  <a:pt x="17" y="26"/>
                </a:lnTo>
                <a:lnTo>
                  <a:pt x="14" y="32"/>
                </a:lnTo>
                <a:lnTo>
                  <a:pt x="11" y="38"/>
                </a:lnTo>
                <a:lnTo>
                  <a:pt x="10" y="44"/>
                </a:lnTo>
                <a:lnTo>
                  <a:pt x="0" y="44"/>
                </a:lnTo>
                <a:lnTo>
                  <a:pt x="0" y="54"/>
                </a:lnTo>
                <a:lnTo>
                  <a:pt x="10" y="54"/>
                </a:lnTo>
                <a:lnTo>
                  <a:pt x="11" y="60"/>
                </a:lnTo>
                <a:lnTo>
                  <a:pt x="14" y="67"/>
                </a:lnTo>
                <a:lnTo>
                  <a:pt x="17" y="73"/>
                </a:lnTo>
                <a:lnTo>
                  <a:pt x="21" y="78"/>
                </a:lnTo>
                <a:lnTo>
                  <a:pt x="26" y="81"/>
                </a:lnTo>
                <a:lnTo>
                  <a:pt x="32" y="85"/>
                </a:lnTo>
                <a:lnTo>
                  <a:pt x="38" y="88"/>
                </a:lnTo>
                <a:lnTo>
                  <a:pt x="44" y="89"/>
                </a:lnTo>
                <a:lnTo>
                  <a:pt x="44" y="99"/>
                </a:lnTo>
                <a:lnTo>
                  <a:pt x="54" y="99"/>
                </a:lnTo>
                <a:lnTo>
                  <a:pt x="54" y="89"/>
                </a:lnTo>
                <a:lnTo>
                  <a:pt x="60" y="88"/>
                </a:lnTo>
                <a:lnTo>
                  <a:pt x="67" y="85"/>
                </a:lnTo>
                <a:lnTo>
                  <a:pt x="73" y="81"/>
                </a:lnTo>
                <a:lnTo>
                  <a:pt x="78" y="78"/>
                </a:lnTo>
                <a:lnTo>
                  <a:pt x="81" y="73"/>
                </a:lnTo>
                <a:lnTo>
                  <a:pt x="85" y="67"/>
                </a:lnTo>
                <a:lnTo>
                  <a:pt x="87" y="60"/>
                </a:lnTo>
                <a:lnTo>
                  <a:pt x="89" y="54"/>
                </a:lnTo>
                <a:lnTo>
                  <a:pt x="99" y="54"/>
                </a:lnTo>
                <a:lnTo>
                  <a:pt x="99" y="44"/>
                </a:lnTo>
                <a:close/>
                <a:moveTo>
                  <a:pt x="49" y="79"/>
                </a:moveTo>
                <a:lnTo>
                  <a:pt x="49" y="79"/>
                </a:lnTo>
                <a:lnTo>
                  <a:pt x="43" y="79"/>
                </a:lnTo>
                <a:lnTo>
                  <a:pt x="38" y="76"/>
                </a:lnTo>
                <a:lnTo>
                  <a:pt x="33" y="74"/>
                </a:lnTo>
                <a:lnTo>
                  <a:pt x="28" y="70"/>
                </a:lnTo>
                <a:lnTo>
                  <a:pt x="25" y="65"/>
                </a:lnTo>
                <a:lnTo>
                  <a:pt x="22" y="60"/>
                </a:lnTo>
                <a:lnTo>
                  <a:pt x="20" y="55"/>
                </a:lnTo>
                <a:lnTo>
                  <a:pt x="20" y="49"/>
                </a:lnTo>
                <a:lnTo>
                  <a:pt x="20" y="43"/>
                </a:lnTo>
                <a:lnTo>
                  <a:pt x="22" y="38"/>
                </a:lnTo>
                <a:lnTo>
                  <a:pt x="25" y="33"/>
                </a:lnTo>
                <a:lnTo>
                  <a:pt x="28" y="28"/>
                </a:lnTo>
                <a:lnTo>
                  <a:pt x="33" y="25"/>
                </a:lnTo>
                <a:lnTo>
                  <a:pt x="38" y="22"/>
                </a:lnTo>
                <a:lnTo>
                  <a:pt x="43" y="20"/>
                </a:lnTo>
                <a:lnTo>
                  <a:pt x="49" y="20"/>
                </a:lnTo>
                <a:lnTo>
                  <a:pt x="55" y="20"/>
                </a:lnTo>
                <a:lnTo>
                  <a:pt x="60" y="22"/>
                </a:lnTo>
                <a:lnTo>
                  <a:pt x="65" y="25"/>
                </a:lnTo>
                <a:lnTo>
                  <a:pt x="70" y="28"/>
                </a:lnTo>
                <a:lnTo>
                  <a:pt x="74" y="33"/>
                </a:lnTo>
                <a:lnTo>
                  <a:pt x="76" y="38"/>
                </a:lnTo>
                <a:lnTo>
                  <a:pt x="79" y="43"/>
                </a:lnTo>
                <a:lnTo>
                  <a:pt x="79" y="49"/>
                </a:lnTo>
                <a:lnTo>
                  <a:pt x="79" y="55"/>
                </a:lnTo>
                <a:lnTo>
                  <a:pt x="76" y="60"/>
                </a:lnTo>
                <a:lnTo>
                  <a:pt x="74" y="65"/>
                </a:lnTo>
                <a:lnTo>
                  <a:pt x="70" y="70"/>
                </a:lnTo>
                <a:lnTo>
                  <a:pt x="65" y="74"/>
                </a:lnTo>
                <a:lnTo>
                  <a:pt x="60" y="76"/>
                </a:lnTo>
                <a:lnTo>
                  <a:pt x="55" y="79"/>
                </a:lnTo>
                <a:lnTo>
                  <a:pt x="49" y="7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33" name="Freeform 517">
            <a:extLst>
              <a:ext uri="{FF2B5EF4-FFF2-40B4-BE49-F238E27FC236}">
                <a16:creationId xmlns:a16="http://schemas.microsoft.com/office/drawing/2014/main" id="{8C04FBB9-86BC-4292-BC70-27CA2F21D816}"/>
              </a:ext>
            </a:extLst>
          </p:cNvPr>
          <p:cNvSpPr>
            <a:spLocks/>
          </p:cNvSpPr>
          <p:nvPr/>
        </p:nvSpPr>
        <p:spPr bwMode="auto">
          <a:xfrm>
            <a:off x="7247467" y="4544484"/>
            <a:ext cx="61384" cy="59267"/>
          </a:xfrm>
          <a:custGeom>
            <a:avLst/>
            <a:gdLst>
              <a:gd name="T0" fmla="*/ 21899 w 29"/>
              <a:gd name="T1" fmla="*/ 45362 h 30"/>
              <a:gd name="T2" fmla="*/ 21899 w 29"/>
              <a:gd name="T3" fmla="*/ 45362 h 30"/>
              <a:gd name="T4" fmla="*/ 32848 w 29"/>
              <a:gd name="T5" fmla="*/ 42338 h 30"/>
              <a:gd name="T6" fmla="*/ 37541 w 29"/>
              <a:gd name="T7" fmla="*/ 37802 h 30"/>
              <a:gd name="T8" fmla="*/ 43798 w 29"/>
              <a:gd name="T9" fmla="*/ 31753 h 30"/>
              <a:gd name="T10" fmla="*/ 45362 w 29"/>
              <a:gd name="T11" fmla="*/ 22681 h 30"/>
              <a:gd name="T12" fmla="*/ 45362 w 29"/>
              <a:gd name="T13" fmla="*/ 22681 h 30"/>
              <a:gd name="T14" fmla="*/ 43798 w 29"/>
              <a:gd name="T15" fmla="*/ 13609 h 30"/>
              <a:gd name="T16" fmla="*/ 37541 w 29"/>
              <a:gd name="T17" fmla="*/ 7560 h 30"/>
              <a:gd name="T18" fmla="*/ 32848 w 29"/>
              <a:gd name="T19" fmla="*/ 1512 h 30"/>
              <a:gd name="T20" fmla="*/ 21899 w 29"/>
              <a:gd name="T21" fmla="*/ 0 h 30"/>
              <a:gd name="T22" fmla="*/ 21899 w 29"/>
              <a:gd name="T23" fmla="*/ 0 h 30"/>
              <a:gd name="T24" fmla="*/ 12514 w 29"/>
              <a:gd name="T25" fmla="*/ 1512 h 30"/>
              <a:gd name="T26" fmla="*/ 7821 w 29"/>
              <a:gd name="T27" fmla="*/ 7560 h 30"/>
              <a:gd name="T28" fmla="*/ 1564 w 29"/>
              <a:gd name="T29" fmla="*/ 13609 h 30"/>
              <a:gd name="T30" fmla="*/ 0 w 29"/>
              <a:gd name="T31" fmla="*/ 22681 h 30"/>
              <a:gd name="T32" fmla="*/ 0 w 29"/>
              <a:gd name="T33" fmla="*/ 22681 h 30"/>
              <a:gd name="T34" fmla="*/ 1564 w 29"/>
              <a:gd name="T35" fmla="*/ 31753 h 30"/>
              <a:gd name="T36" fmla="*/ 7821 w 29"/>
              <a:gd name="T37" fmla="*/ 37802 h 30"/>
              <a:gd name="T38" fmla="*/ 12514 w 29"/>
              <a:gd name="T39" fmla="*/ 42338 h 30"/>
              <a:gd name="T40" fmla="*/ 21899 w 29"/>
              <a:gd name="T41" fmla="*/ 45362 h 30"/>
              <a:gd name="T42" fmla="*/ 21899 w 29"/>
              <a:gd name="T43" fmla="*/ 45362 h 3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9" h="30">
                <a:moveTo>
                  <a:pt x="14" y="30"/>
                </a:moveTo>
                <a:lnTo>
                  <a:pt x="14" y="30"/>
                </a:lnTo>
                <a:lnTo>
                  <a:pt x="21" y="28"/>
                </a:lnTo>
                <a:lnTo>
                  <a:pt x="24" y="25"/>
                </a:lnTo>
                <a:lnTo>
                  <a:pt x="28" y="21"/>
                </a:lnTo>
                <a:lnTo>
                  <a:pt x="29" y="15"/>
                </a:lnTo>
                <a:lnTo>
                  <a:pt x="28" y="9"/>
                </a:lnTo>
                <a:lnTo>
                  <a:pt x="24" y="5"/>
                </a:lnTo>
                <a:lnTo>
                  <a:pt x="21" y="1"/>
                </a:lnTo>
                <a:lnTo>
                  <a:pt x="14" y="0"/>
                </a:lnTo>
                <a:lnTo>
                  <a:pt x="8" y="1"/>
                </a:lnTo>
                <a:lnTo>
                  <a:pt x="5" y="5"/>
                </a:lnTo>
                <a:lnTo>
                  <a:pt x="1" y="9"/>
                </a:lnTo>
                <a:lnTo>
                  <a:pt x="0" y="15"/>
                </a:lnTo>
                <a:lnTo>
                  <a:pt x="1" y="21"/>
                </a:lnTo>
                <a:lnTo>
                  <a:pt x="5" y="25"/>
                </a:lnTo>
                <a:lnTo>
                  <a:pt x="8" y="28"/>
                </a:lnTo>
                <a:lnTo>
                  <a:pt x="14" y="3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34" name="Freeform 518">
            <a:extLst>
              <a:ext uri="{FF2B5EF4-FFF2-40B4-BE49-F238E27FC236}">
                <a16:creationId xmlns:a16="http://schemas.microsoft.com/office/drawing/2014/main" id="{0F01EA6F-5AD4-46E9-80D8-1E3F524AFB3B}"/>
              </a:ext>
            </a:extLst>
          </p:cNvPr>
          <p:cNvSpPr>
            <a:spLocks/>
          </p:cNvSpPr>
          <p:nvPr/>
        </p:nvSpPr>
        <p:spPr bwMode="auto">
          <a:xfrm>
            <a:off x="7230533" y="4616451"/>
            <a:ext cx="95251" cy="127000"/>
          </a:xfrm>
          <a:custGeom>
            <a:avLst/>
            <a:gdLst>
              <a:gd name="T0" fmla="*/ 7406 w 49"/>
              <a:gd name="T1" fmla="*/ 58050 h 64"/>
              <a:gd name="T2" fmla="*/ 14812 w 49"/>
              <a:gd name="T3" fmla="*/ 58050 h 64"/>
              <a:gd name="T4" fmla="*/ 14812 w 49"/>
              <a:gd name="T5" fmla="*/ 87819 h 64"/>
              <a:gd name="T6" fmla="*/ 14812 w 49"/>
              <a:gd name="T7" fmla="*/ 87819 h 64"/>
              <a:gd name="T8" fmla="*/ 14812 w 49"/>
              <a:gd name="T9" fmla="*/ 90796 h 64"/>
              <a:gd name="T10" fmla="*/ 16293 w 49"/>
              <a:gd name="T11" fmla="*/ 93773 h 64"/>
              <a:gd name="T12" fmla="*/ 17774 w 49"/>
              <a:gd name="T13" fmla="*/ 95261 h 64"/>
              <a:gd name="T14" fmla="*/ 22218 w 49"/>
              <a:gd name="T15" fmla="*/ 95261 h 64"/>
              <a:gd name="T16" fmla="*/ 50361 w 49"/>
              <a:gd name="T17" fmla="*/ 95261 h 64"/>
              <a:gd name="T18" fmla="*/ 50361 w 49"/>
              <a:gd name="T19" fmla="*/ 95261 h 64"/>
              <a:gd name="T20" fmla="*/ 54805 w 49"/>
              <a:gd name="T21" fmla="*/ 95261 h 64"/>
              <a:gd name="T22" fmla="*/ 56286 w 49"/>
              <a:gd name="T23" fmla="*/ 93773 h 64"/>
              <a:gd name="T24" fmla="*/ 57767 w 49"/>
              <a:gd name="T25" fmla="*/ 90796 h 64"/>
              <a:gd name="T26" fmla="*/ 57767 w 49"/>
              <a:gd name="T27" fmla="*/ 87819 h 64"/>
              <a:gd name="T28" fmla="*/ 57767 w 49"/>
              <a:gd name="T29" fmla="*/ 58050 h 64"/>
              <a:gd name="T30" fmla="*/ 65173 w 49"/>
              <a:gd name="T31" fmla="*/ 58050 h 64"/>
              <a:gd name="T32" fmla="*/ 65173 w 49"/>
              <a:gd name="T33" fmla="*/ 58050 h 64"/>
              <a:gd name="T34" fmla="*/ 69617 w 49"/>
              <a:gd name="T35" fmla="*/ 58050 h 64"/>
              <a:gd name="T36" fmla="*/ 71098 w 49"/>
              <a:gd name="T37" fmla="*/ 56561 h 64"/>
              <a:gd name="T38" fmla="*/ 72579 w 49"/>
              <a:gd name="T39" fmla="*/ 55073 h 64"/>
              <a:gd name="T40" fmla="*/ 72579 w 49"/>
              <a:gd name="T41" fmla="*/ 50607 h 64"/>
              <a:gd name="T42" fmla="*/ 72579 w 49"/>
              <a:gd name="T43" fmla="*/ 35723 h 64"/>
              <a:gd name="T44" fmla="*/ 72579 w 49"/>
              <a:gd name="T45" fmla="*/ 35723 h 64"/>
              <a:gd name="T46" fmla="*/ 72579 w 49"/>
              <a:gd name="T47" fmla="*/ 28281 h 64"/>
              <a:gd name="T48" fmla="*/ 69617 w 49"/>
              <a:gd name="T49" fmla="*/ 20838 h 64"/>
              <a:gd name="T50" fmla="*/ 66654 w 49"/>
              <a:gd name="T51" fmla="*/ 16373 h 64"/>
              <a:gd name="T52" fmla="*/ 62211 w 49"/>
              <a:gd name="T53" fmla="*/ 10419 h 64"/>
              <a:gd name="T54" fmla="*/ 56286 w 49"/>
              <a:gd name="T55" fmla="*/ 4465 h 64"/>
              <a:gd name="T56" fmla="*/ 50361 w 49"/>
              <a:gd name="T57" fmla="*/ 2977 h 64"/>
              <a:gd name="T58" fmla="*/ 42955 w 49"/>
              <a:gd name="T59" fmla="*/ 0 h 64"/>
              <a:gd name="T60" fmla="*/ 35549 w 49"/>
              <a:gd name="T61" fmla="*/ 0 h 64"/>
              <a:gd name="T62" fmla="*/ 35549 w 49"/>
              <a:gd name="T63" fmla="*/ 0 h 64"/>
              <a:gd name="T64" fmla="*/ 29624 w 49"/>
              <a:gd name="T65" fmla="*/ 0 h 64"/>
              <a:gd name="T66" fmla="*/ 22218 w 49"/>
              <a:gd name="T67" fmla="*/ 2977 h 64"/>
              <a:gd name="T68" fmla="*/ 16293 w 49"/>
              <a:gd name="T69" fmla="*/ 4465 h 64"/>
              <a:gd name="T70" fmla="*/ 10368 w 49"/>
              <a:gd name="T71" fmla="*/ 10419 h 64"/>
              <a:gd name="T72" fmla="*/ 5925 w 49"/>
              <a:gd name="T73" fmla="*/ 16373 h 64"/>
              <a:gd name="T74" fmla="*/ 2962 w 49"/>
              <a:gd name="T75" fmla="*/ 20838 h 64"/>
              <a:gd name="T76" fmla="*/ 0 w 49"/>
              <a:gd name="T77" fmla="*/ 28281 h 64"/>
              <a:gd name="T78" fmla="*/ 0 w 49"/>
              <a:gd name="T79" fmla="*/ 35723 h 64"/>
              <a:gd name="T80" fmla="*/ 0 w 49"/>
              <a:gd name="T81" fmla="*/ 50607 h 64"/>
              <a:gd name="T82" fmla="*/ 0 w 49"/>
              <a:gd name="T83" fmla="*/ 50607 h 64"/>
              <a:gd name="T84" fmla="*/ 0 w 49"/>
              <a:gd name="T85" fmla="*/ 55073 h 64"/>
              <a:gd name="T86" fmla="*/ 1481 w 49"/>
              <a:gd name="T87" fmla="*/ 56561 h 64"/>
              <a:gd name="T88" fmla="*/ 2962 w 49"/>
              <a:gd name="T89" fmla="*/ 58050 h 64"/>
              <a:gd name="T90" fmla="*/ 7406 w 49"/>
              <a:gd name="T91" fmla="*/ 58050 h 64"/>
              <a:gd name="T92" fmla="*/ 7406 w 49"/>
              <a:gd name="T93" fmla="*/ 58050 h 6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9" h="64">
                <a:moveTo>
                  <a:pt x="5" y="39"/>
                </a:moveTo>
                <a:lnTo>
                  <a:pt x="10" y="39"/>
                </a:lnTo>
                <a:lnTo>
                  <a:pt x="10" y="59"/>
                </a:lnTo>
                <a:lnTo>
                  <a:pt x="10" y="61"/>
                </a:lnTo>
                <a:lnTo>
                  <a:pt x="11" y="63"/>
                </a:lnTo>
                <a:lnTo>
                  <a:pt x="12" y="64"/>
                </a:lnTo>
                <a:lnTo>
                  <a:pt x="15" y="64"/>
                </a:lnTo>
                <a:lnTo>
                  <a:pt x="34" y="64"/>
                </a:lnTo>
                <a:lnTo>
                  <a:pt x="37" y="64"/>
                </a:lnTo>
                <a:lnTo>
                  <a:pt x="38" y="63"/>
                </a:lnTo>
                <a:lnTo>
                  <a:pt x="39" y="61"/>
                </a:lnTo>
                <a:lnTo>
                  <a:pt x="39" y="59"/>
                </a:lnTo>
                <a:lnTo>
                  <a:pt x="39" y="39"/>
                </a:lnTo>
                <a:lnTo>
                  <a:pt x="44" y="39"/>
                </a:lnTo>
                <a:lnTo>
                  <a:pt x="47" y="39"/>
                </a:lnTo>
                <a:lnTo>
                  <a:pt x="48" y="38"/>
                </a:lnTo>
                <a:lnTo>
                  <a:pt x="49" y="37"/>
                </a:lnTo>
                <a:lnTo>
                  <a:pt x="49" y="34"/>
                </a:lnTo>
                <a:lnTo>
                  <a:pt x="49" y="24"/>
                </a:lnTo>
                <a:lnTo>
                  <a:pt x="49" y="19"/>
                </a:lnTo>
                <a:lnTo>
                  <a:pt x="47" y="14"/>
                </a:lnTo>
                <a:lnTo>
                  <a:pt x="45" y="11"/>
                </a:lnTo>
                <a:lnTo>
                  <a:pt x="42" y="7"/>
                </a:lnTo>
                <a:lnTo>
                  <a:pt x="38" y="3"/>
                </a:lnTo>
                <a:lnTo>
                  <a:pt x="34" y="2"/>
                </a:lnTo>
                <a:lnTo>
                  <a:pt x="29" y="0"/>
                </a:lnTo>
                <a:lnTo>
                  <a:pt x="24" y="0"/>
                </a:lnTo>
                <a:lnTo>
                  <a:pt x="20" y="0"/>
                </a:lnTo>
                <a:lnTo>
                  <a:pt x="15" y="2"/>
                </a:lnTo>
                <a:lnTo>
                  <a:pt x="11" y="3"/>
                </a:lnTo>
                <a:lnTo>
                  <a:pt x="7" y="7"/>
                </a:lnTo>
                <a:lnTo>
                  <a:pt x="4" y="11"/>
                </a:lnTo>
                <a:lnTo>
                  <a:pt x="2" y="14"/>
                </a:lnTo>
                <a:lnTo>
                  <a:pt x="0" y="19"/>
                </a:lnTo>
                <a:lnTo>
                  <a:pt x="0" y="24"/>
                </a:lnTo>
                <a:lnTo>
                  <a:pt x="0" y="34"/>
                </a:lnTo>
                <a:lnTo>
                  <a:pt x="0" y="37"/>
                </a:lnTo>
                <a:lnTo>
                  <a:pt x="1" y="38"/>
                </a:lnTo>
                <a:lnTo>
                  <a:pt x="2" y="39"/>
                </a:lnTo>
                <a:lnTo>
                  <a:pt x="5" y="3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35" name="Freeform 519">
            <a:extLst>
              <a:ext uri="{FF2B5EF4-FFF2-40B4-BE49-F238E27FC236}">
                <a16:creationId xmlns:a16="http://schemas.microsoft.com/office/drawing/2014/main" id="{4DA12786-7D3D-454F-9F8E-5A11EBB3A91A}"/>
              </a:ext>
            </a:extLst>
          </p:cNvPr>
          <p:cNvSpPr>
            <a:spLocks/>
          </p:cNvSpPr>
          <p:nvPr/>
        </p:nvSpPr>
        <p:spPr bwMode="auto">
          <a:xfrm>
            <a:off x="7175501" y="4713817"/>
            <a:ext cx="198967" cy="65616"/>
          </a:xfrm>
          <a:custGeom>
            <a:avLst/>
            <a:gdLst>
              <a:gd name="T0" fmla="*/ 120966 w 99"/>
              <a:gd name="T1" fmla="*/ 0 h 35"/>
              <a:gd name="T2" fmla="*/ 117942 w 99"/>
              <a:gd name="T3" fmla="*/ 14257 h 35"/>
              <a:gd name="T4" fmla="*/ 117942 w 99"/>
              <a:gd name="T5" fmla="*/ 14257 h 35"/>
              <a:gd name="T6" fmla="*/ 127015 w 99"/>
              <a:gd name="T7" fmla="*/ 17109 h 35"/>
              <a:gd name="T8" fmla="*/ 130039 w 99"/>
              <a:gd name="T9" fmla="*/ 18534 h 35"/>
              <a:gd name="T10" fmla="*/ 134575 w 99"/>
              <a:gd name="T11" fmla="*/ 22811 h 35"/>
              <a:gd name="T12" fmla="*/ 134575 w 99"/>
              <a:gd name="T13" fmla="*/ 22811 h 35"/>
              <a:gd name="T14" fmla="*/ 130039 w 99"/>
              <a:gd name="T15" fmla="*/ 25663 h 35"/>
              <a:gd name="T16" fmla="*/ 119454 w 99"/>
              <a:gd name="T17" fmla="*/ 31366 h 35"/>
              <a:gd name="T18" fmla="*/ 101309 w 99"/>
              <a:gd name="T19" fmla="*/ 34217 h 35"/>
              <a:gd name="T20" fmla="*/ 74092 w 99"/>
              <a:gd name="T21" fmla="*/ 37069 h 35"/>
              <a:gd name="T22" fmla="*/ 74092 w 99"/>
              <a:gd name="T23" fmla="*/ 37069 h 35"/>
              <a:gd name="T24" fmla="*/ 48387 w 99"/>
              <a:gd name="T25" fmla="*/ 34217 h 35"/>
              <a:gd name="T26" fmla="*/ 30242 w 99"/>
              <a:gd name="T27" fmla="*/ 31366 h 35"/>
              <a:gd name="T28" fmla="*/ 18145 w 99"/>
              <a:gd name="T29" fmla="*/ 25663 h 35"/>
              <a:gd name="T30" fmla="*/ 15121 w 99"/>
              <a:gd name="T31" fmla="*/ 22811 h 35"/>
              <a:gd name="T32" fmla="*/ 15121 w 99"/>
              <a:gd name="T33" fmla="*/ 22811 h 35"/>
              <a:gd name="T34" fmla="*/ 18145 w 99"/>
              <a:gd name="T35" fmla="*/ 18534 h 35"/>
              <a:gd name="T36" fmla="*/ 24193 w 99"/>
              <a:gd name="T37" fmla="*/ 15683 h 35"/>
              <a:gd name="T38" fmla="*/ 33266 w 99"/>
              <a:gd name="T39" fmla="*/ 14257 h 35"/>
              <a:gd name="T40" fmla="*/ 28730 w 99"/>
              <a:gd name="T41" fmla="*/ 0 h 35"/>
              <a:gd name="T42" fmla="*/ 28730 w 99"/>
              <a:gd name="T43" fmla="*/ 0 h 35"/>
              <a:gd name="T44" fmla="*/ 15121 w 99"/>
              <a:gd name="T45" fmla="*/ 4277 h 35"/>
              <a:gd name="T46" fmla="*/ 6048 w 99"/>
              <a:gd name="T47" fmla="*/ 9980 h 35"/>
              <a:gd name="T48" fmla="*/ 1512 w 99"/>
              <a:gd name="T49" fmla="*/ 17109 h 35"/>
              <a:gd name="T50" fmla="*/ 0 w 99"/>
              <a:gd name="T51" fmla="*/ 22811 h 35"/>
              <a:gd name="T52" fmla="*/ 0 w 99"/>
              <a:gd name="T53" fmla="*/ 22811 h 35"/>
              <a:gd name="T54" fmla="*/ 1512 w 99"/>
              <a:gd name="T55" fmla="*/ 29940 h 35"/>
              <a:gd name="T56" fmla="*/ 7560 w 99"/>
              <a:gd name="T57" fmla="*/ 34217 h 35"/>
              <a:gd name="T58" fmla="*/ 15121 w 99"/>
              <a:gd name="T59" fmla="*/ 39920 h 35"/>
              <a:gd name="T60" fmla="*/ 24193 w 99"/>
              <a:gd name="T61" fmla="*/ 44197 h 35"/>
              <a:gd name="T62" fmla="*/ 36290 w 99"/>
              <a:gd name="T63" fmla="*/ 47049 h 35"/>
              <a:gd name="T64" fmla="*/ 48387 w 99"/>
              <a:gd name="T65" fmla="*/ 48474 h 35"/>
              <a:gd name="T66" fmla="*/ 74092 w 99"/>
              <a:gd name="T67" fmla="*/ 49900 h 35"/>
              <a:gd name="T68" fmla="*/ 74092 w 99"/>
              <a:gd name="T69" fmla="*/ 49900 h 35"/>
              <a:gd name="T70" fmla="*/ 101309 w 99"/>
              <a:gd name="T71" fmla="*/ 48474 h 35"/>
              <a:gd name="T72" fmla="*/ 113406 w 99"/>
              <a:gd name="T73" fmla="*/ 47049 h 35"/>
              <a:gd name="T74" fmla="*/ 125503 w 99"/>
              <a:gd name="T75" fmla="*/ 44197 h 35"/>
              <a:gd name="T76" fmla="*/ 134575 w 99"/>
              <a:gd name="T77" fmla="*/ 39920 h 35"/>
              <a:gd name="T78" fmla="*/ 142136 w 99"/>
              <a:gd name="T79" fmla="*/ 34217 h 35"/>
              <a:gd name="T80" fmla="*/ 148184 w 99"/>
              <a:gd name="T81" fmla="*/ 29940 h 35"/>
              <a:gd name="T82" fmla="*/ 149696 w 99"/>
              <a:gd name="T83" fmla="*/ 22811 h 35"/>
              <a:gd name="T84" fmla="*/ 149696 w 99"/>
              <a:gd name="T85" fmla="*/ 22811 h 35"/>
              <a:gd name="T86" fmla="*/ 148184 w 99"/>
              <a:gd name="T87" fmla="*/ 17109 h 35"/>
              <a:gd name="T88" fmla="*/ 143648 w 99"/>
              <a:gd name="T89" fmla="*/ 11406 h 35"/>
              <a:gd name="T90" fmla="*/ 136087 w 99"/>
              <a:gd name="T91" fmla="*/ 4277 h 35"/>
              <a:gd name="T92" fmla="*/ 120966 w 99"/>
              <a:gd name="T93" fmla="*/ 0 h 35"/>
              <a:gd name="T94" fmla="*/ 120966 w 99"/>
              <a:gd name="T95" fmla="*/ 0 h 3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99" h="35">
                <a:moveTo>
                  <a:pt x="80" y="0"/>
                </a:moveTo>
                <a:lnTo>
                  <a:pt x="78" y="10"/>
                </a:lnTo>
                <a:lnTo>
                  <a:pt x="84" y="12"/>
                </a:lnTo>
                <a:lnTo>
                  <a:pt x="86" y="13"/>
                </a:lnTo>
                <a:lnTo>
                  <a:pt x="89" y="16"/>
                </a:lnTo>
                <a:lnTo>
                  <a:pt x="86" y="18"/>
                </a:lnTo>
                <a:lnTo>
                  <a:pt x="79" y="22"/>
                </a:lnTo>
                <a:lnTo>
                  <a:pt x="67" y="24"/>
                </a:lnTo>
                <a:lnTo>
                  <a:pt x="49" y="26"/>
                </a:lnTo>
                <a:lnTo>
                  <a:pt x="32" y="24"/>
                </a:lnTo>
                <a:lnTo>
                  <a:pt x="20" y="22"/>
                </a:lnTo>
                <a:lnTo>
                  <a:pt x="12" y="18"/>
                </a:lnTo>
                <a:lnTo>
                  <a:pt x="10" y="16"/>
                </a:lnTo>
                <a:lnTo>
                  <a:pt x="12" y="13"/>
                </a:lnTo>
                <a:lnTo>
                  <a:pt x="16" y="11"/>
                </a:lnTo>
                <a:lnTo>
                  <a:pt x="22" y="10"/>
                </a:lnTo>
                <a:lnTo>
                  <a:pt x="19" y="0"/>
                </a:lnTo>
                <a:lnTo>
                  <a:pt x="10" y="3"/>
                </a:lnTo>
                <a:lnTo>
                  <a:pt x="4" y="7"/>
                </a:lnTo>
                <a:lnTo>
                  <a:pt x="1" y="12"/>
                </a:lnTo>
                <a:lnTo>
                  <a:pt x="0" y="16"/>
                </a:lnTo>
                <a:lnTo>
                  <a:pt x="1" y="21"/>
                </a:lnTo>
                <a:lnTo>
                  <a:pt x="5" y="24"/>
                </a:lnTo>
                <a:lnTo>
                  <a:pt x="10" y="28"/>
                </a:lnTo>
                <a:lnTo>
                  <a:pt x="16" y="31"/>
                </a:lnTo>
                <a:lnTo>
                  <a:pt x="24" y="33"/>
                </a:lnTo>
                <a:lnTo>
                  <a:pt x="32" y="34"/>
                </a:lnTo>
                <a:lnTo>
                  <a:pt x="49" y="35"/>
                </a:lnTo>
                <a:lnTo>
                  <a:pt x="67" y="34"/>
                </a:lnTo>
                <a:lnTo>
                  <a:pt x="75" y="33"/>
                </a:lnTo>
                <a:lnTo>
                  <a:pt x="83" y="31"/>
                </a:lnTo>
                <a:lnTo>
                  <a:pt x="89" y="28"/>
                </a:lnTo>
                <a:lnTo>
                  <a:pt x="94" y="24"/>
                </a:lnTo>
                <a:lnTo>
                  <a:pt x="98" y="21"/>
                </a:lnTo>
                <a:lnTo>
                  <a:pt x="99" y="16"/>
                </a:lnTo>
                <a:lnTo>
                  <a:pt x="98" y="12"/>
                </a:lnTo>
                <a:lnTo>
                  <a:pt x="95" y="8"/>
                </a:lnTo>
                <a:lnTo>
                  <a:pt x="90" y="3"/>
                </a:lnTo>
                <a:lnTo>
                  <a:pt x="8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grpSp>
        <p:nvGrpSpPr>
          <p:cNvPr id="236" name="Group 660">
            <a:extLst>
              <a:ext uri="{FF2B5EF4-FFF2-40B4-BE49-F238E27FC236}">
                <a16:creationId xmlns:a16="http://schemas.microsoft.com/office/drawing/2014/main" id="{D652C799-A402-44CF-9B1E-FE67986A5805}"/>
              </a:ext>
            </a:extLst>
          </p:cNvPr>
          <p:cNvGrpSpPr>
            <a:grpSpLocks/>
          </p:cNvGrpSpPr>
          <p:nvPr/>
        </p:nvGrpSpPr>
        <p:grpSpPr bwMode="auto">
          <a:xfrm>
            <a:off x="6697134" y="4555067"/>
            <a:ext cx="201084" cy="201084"/>
            <a:chOff x="6697629" y="4556084"/>
            <a:chExt cx="199595" cy="199595"/>
          </a:xfrm>
        </p:grpSpPr>
        <p:sp>
          <p:nvSpPr>
            <p:cNvPr id="237" name="Freeform 520">
              <a:extLst>
                <a:ext uri="{FF2B5EF4-FFF2-40B4-BE49-F238E27FC236}">
                  <a16:creationId xmlns:a16="http://schemas.microsoft.com/office/drawing/2014/main" id="{F90D211B-B01B-4CDC-9E42-B95E54BE1DF0}"/>
                </a:ext>
              </a:extLst>
            </p:cNvPr>
            <p:cNvSpPr>
              <a:spLocks/>
            </p:cNvSpPr>
            <p:nvPr/>
          </p:nvSpPr>
          <p:spPr bwMode="auto">
            <a:xfrm>
              <a:off x="6782305" y="4586329"/>
              <a:ext cx="30243" cy="30243"/>
            </a:xfrm>
            <a:custGeom>
              <a:avLst/>
              <a:gdLst>
                <a:gd name="T0" fmla="*/ 16130 w 15"/>
                <a:gd name="T1" fmla="*/ 30243 h 15"/>
                <a:gd name="T2" fmla="*/ 16130 w 15"/>
                <a:gd name="T3" fmla="*/ 30243 h 15"/>
                <a:gd name="T4" fmla="*/ 20162 w 15"/>
                <a:gd name="T5" fmla="*/ 30243 h 15"/>
                <a:gd name="T6" fmla="*/ 26211 w 15"/>
                <a:gd name="T7" fmla="*/ 26211 h 15"/>
                <a:gd name="T8" fmla="*/ 30243 w 15"/>
                <a:gd name="T9" fmla="*/ 20162 h 15"/>
                <a:gd name="T10" fmla="*/ 30243 w 15"/>
                <a:gd name="T11" fmla="*/ 16130 h 15"/>
                <a:gd name="T12" fmla="*/ 30243 w 15"/>
                <a:gd name="T13" fmla="*/ 16130 h 15"/>
                <a:gd name="T14" fmla="*/ 30243 w 15"/>
                <a:gd name="T15" fmla="*/ 10081 h 15"/>
                <a:gd name="T16" fmla="*/ 26211 w 15"/>
                <a:gd name="T17" fmla="*/ 6049 h 15"/>
                <a:gd name="T18" fmla="*/ 20162 w 15"/>
                <a:gd name="T19" fmla="*/ 0 h 15"/>
                <a:gd name="T20" fmla="*/ 16130 w 15"/>
                <a:gd name="T21" fmla="*/ 0 h 15"/>
                <a:gd name="T22" fmla="*/ 16130 w 15"/>
                <a:gd name="T23" fmla="*/ 0 h 15"/>
                <a:gd name="T24" fmla="*/ 10081 w 15"/>
                <a:gd name="T25" fmla="*/ 0 h 15"/>
                <a:gd name="T26" fmla="*/ 6049 w 15"/>
                <a:gd name="T27" fmla="*/ 6049 h 15"/>
                <a:gd name="T28" fmla="*/ 0 w 15"/>
                <a:gd name="T29" fmla="*/ 10081 h 15"/>
                <a:gd name="T30" fmla="*/ 0 w 15"/>
                <a:gd name="T31" fmla="*/ 16130 h 15"/>
                <a:gd name="T32" fmla="*/ 0 w 15"/>
                <a:gd name="T33" fmla="*/ 16130 h 15"/>
                <a:gd name="T34" fmla="*/ 0 w 15"/>
                <a:gd name="T35" fmla="*/ 20162 h 15"/>
                <a:gd name="T36" fmla="*/ 6049 w 15"/>
                <a:gd name="T37" fmla="*/ 26211 h 15"/>
                <a:gd name="T38" fmla="*/ 10081 w 15"/>
                <a:gd name="T39" fmla="*/ 30243 h 15"/>
                <a:gd name="T40" fmla="*/ 16130 w 15"/>
                <a:gd name="T41" fmla="*/ 30243 h 15"/>
                <a:gd name="T42" fmla="*/ 16130 w 15"/>
                <a:gd name="T43" fmla="*/ 30243 h 1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5" h="15">
                  <a:moveTo>
                    <a:pt x="8" y="15"/>
                  </a:moveTo>
                  <a:lnTo>
                    <a:pt x="8" y="15"/>
                  </a:lnTo>
                  <a:lnTo>
                    <a:pt x="10" y="15"/>
                  </a:lnTo>
                  <a:lnTo>
                    <a:pt x="13" y="13"/>
                  </a:lnTo>
                  <a:lnTo>
                    <a:pt x="15" y="10"/>
                  </a:lnTo>
                  <a:lnTo>
                    <a:pt x="15" y="8"/>
                  </a:lnTo>
                  <a:lnTo>
                    <a:pt x="15" y="5"/>
                  </a:lnTo>
                  <a:lnTo>
                    <a:pt x="13" y="3"/>
                  </a:lnTo>
                  <a:lnTo>
                    <a:pt x="10" y="0"/>
                  </a:lnTo>
                  <a:lnTo>
                    <a:pt x="8" y="0"/>
                  </a:lnTo>
                  <a:lnTo>
                    <a:pt x="5" y="0"/>
                  </a:lnTo>
                  <a:lnTo>
                    <a:pt x="3" y="3"/>
                  </a:lnTo>
                  <a:lnTo>
                    <a:pt x="0" y="5"/>
                  </a:lnTo>
                  <a:lnTo>
                    <a:pt x="0" y="8"/>
                  </a:lnTo>
                  <a:lnTo>
                    <a:pt x="0" y="10"/>
                  </a:lnTo>
                  <a:lnTo>
                    <a:pt x="3" y="13"/>
                  </a:lnTo>
                  <a:lnTo>
                    <a:pt x="5" y="15"/>
                  </a:lnTo>
                  <a:lnTo>
                    <a:pt x="8" y="1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38" name="Freeform 521">
              <a:extLst>
                <a:ext uri="{FF2B5EF4-FFF2-40B4-BE49-F238E27FC236}">
                  <a16:creationId xmlns:a16="http://schemas.microsoft.com/office/drawing/2014/main" id="{422E4937-AFC4-4937-82F9-7743DC5B1D4D}"/>
                </a:ext>
              </a:extLst>
            </p:cNvPr>
            <p:cNvSpPr>
              <a:spLocks noEditPoints="1"/>
            </p:cNvSpPr>
            <p:nvPr/>
          </p:nvSpPr>
          <p:spPr bwMode="auto">
            <a:xfrm>
              <a:off x="6697629" y="4556084"/>
              <a:ext cx="199595" cy="199595"/>
            </a:xfrm>
            <a:custGeom>
              <a:avLst/>
              <a:gdLst>
                <a:gd name="T0" fmla="*/ 175402 w 99"/>
                <a:gd name="T1" fmla="*/ 120967 h 99"/>
                <a:gd name="T2" fmla="*/ 171369 w 99"/>
                <a:gd name="T3" fmla="*/ 116934 h 99"/>
                <a:gd name="T4" fmla="*/ 163305 w 99"/>
                <a:gd name="T5" fmla="*/ 108870 h 99"/>
                <a:gd name="T6" fmla="*/ 133063 w 99"/>
                <a:gd name="T7" fmla="*/ 108870 h 99"/>
                <a:gd name="T8" fmla="*/ 145160 w 99"/>
                <a:gd name="T9" fmla="*/ 74596 h 99"/>
                <a:gd name="T10" fmla="*/ 149192 w 99"/>
                <a:gd name="T11" fmla="*/ 50403 h 99"/>
                <a:gd name="T12" fmla="*/ 149192 w 99"/>
                <a:gd name="T13" fmla="*/ 40322 h 99"/>
                <a:gd name="T14" fmla="*/ 143144 w 99"/>
                <a:gd name="T15" fmla="*/ 22177 h 99"/>
                <a:gd name="T16" fmla="*/ 127015 w 99"/>
                <a:gd name="T17" fmla="*/ 8064 h 99"/>
                <a:gd name="T18" fmla="*/ 110886 w 99"/>
                <a:gd name="T19" fmla="*/ 0 h 99"/>
                <a:gd name="T20" fmla="*/ 100806 w 99"/>
                <a:gd name="T21" fmla="*/ 0 h 99"/>
                <a:gd name="T22" fmla="*/ 80644 w 99"/>
                <a:gd name="T23" fmla="*/ 6048 h 99"/>
                <a:gd name="T24" fmla="*/ 64516 w 99"/>
                <a:gd name="T25" fmla="*/ 14113 h 99"/>
                <a:gd name="T26" fmla="*/ 54435 w 99"/>
                <a:gd name="T27" fmla="*/ 30242 h 99"/>
                <a:gd name="T28" fmla="*/ 50403 w 99"/>
                <a:gd name="T29" fmla="*/ 50403 h 99"/>
                <a:gd name="T30" fmla="*/ 52419 w 99"/>
                <a:gd name="T31" fmla="*/ 60483 h 99"/>
                <a:gd name="T32" fmla="*/ 68548 w 99"/>
                <a:gd name="T33" fmla="*/ 108870 h 99"/>
                <a:gd name="T34" fmla="*/ 46371 w 99"/>
                <a:gd name="T35" fmla="*/ 108870 h 99"/>
                <a:gd name="T36" fmla="*/ 32258 w 99"/>
                <a:gd name="T37" fmla="*/ 114918 h 99"/>
                <a:gd name="T38" fmla="*/ 26209 w 99"/>
                <a:gd name="T39" fmla="*/ 120967 h 99"/>
                <a:gd name="T40" fmla="*/ 0 w 99"/>
                <a:gd name="T41" fmla="*/ 171369 h 99"/>
                <a:gd name="T42" fmla="*/ 6048 w 99"/>
                <a:gd name="T43" fmla="*/ 191531 h 99"/>
                <a:gd name="T44" fmla="*/ 10081 w 99"/>
                <a:gd name="T45" fmla="*/ 195563 h 99"/>
                <a:gd name="T46" fmla="*/ 179434 w 99"/>
                <a:gd name="T47" fmla="*/ 199595 h 99"/>
                <a:gd name="T48" fmla="*/ 189514 w 99"/>
                <a:gd name="T49" fmla="*/ 195563 h 99"/>
                <a:gd name="T50" fmla="*/ 195563 w 99"/>
                <a:gd name="T51" fmla="*/ 191531 h 99"/>
                <a:gd name="T52" fmla="*/ 199595 w 99"/>
                <a:gd name="T53" fmla="*/ 171369 h 99"/>
                <a:gd name="T54" fmla="*/ 100806 w 99"/>
                <a:gd name="T55" fmla="*/ 20161 h 99"/>
                <a:gd name="T56" fmla="*/ 112902 w 99"/>
                <a:gd name="T57" fmla="*/ 22177 h 99"/>
                <a:gd name="T58" fmla="*/ 127015 w 99"/>
                <a:gd name="T59" fmla="*/ 38306 h 99"/>
                <a:gd name="T60" fmla="*/ 129031 w 99"/>
                <a:gd name="T61" fmla="*/ 50403 h 99"/>
                <a:gd name="T62" fmla="*/ 116934 w 99"/>
                <a:gd name="T63" fmla="*/ 94757 h 99"/>
                <a:gd name="T64" fmla="*/ 100806 w 99"/>
                <a:gd name="T65" fmla="*/ 139112 h 99"/>
                <a:gd name="T66" fmla="*/ 74596 w 99"/>
                <a:gd name="T67" fmla="*/ 66532 h 99"/>
                <a:gd name="T68" fmla="*/ 70564 w 99"/>
                <a:gd name="T69" fmla="*/ 50403 h 99"/>
                <a:gd name="T70" fmla="*/ 80644 w 99"/>
                <a:gd name="T71" fmla="*/ 30242 h 99"/>
                <a:gd name="T72" fmla="*/ 100806 w 99"/>
                <a:gd name="T73" fmla="*/ 20161 h 9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99" h="99">
                  <a:moveTo>
                    <a:pt x="99" y="85"/>
                  </a:moveTo>
                  <a:lnTo>
                    <a:pt x="87" y="60"/>
                  </a:lnTo>
                  <a:lnTo>
                    <a:pt x="85" y="58"/>
                  </a:lnTo>
                  <a:lnTo>
                    <a:pt x="83" y="57"/>
                  </a:lnTo>
                  <a:lnTo>
                    <a:pt x="81" y="54"/>
                  </a:lnTo>
                  <a:lnTo>
                    <a:pt x="77" y="54"/>
                  </a:lnTo>
                  <a:lnTo>
                    <a:pt x="66" y="54"/>
                  </a:lnTo>
                  <a:lnTo>
                    <a:pt x="72" y="37"/>
                  </a:lnTo>
                  <a:lnTo>
                    <a:pt x="73" y="30"/>
                  </a:lnTo>
                  <a:lnTo>
                    <a:pt x="74" y="25"/>
                  </a:lnTo>
                  <a:lnTo>
                    <a:pt x="74" y="20"/>
                  </a:lnTo>
                  <a:lnTo>
                    <a:pt x="72" y="15"/>
                  </a:lnTo>
                  <a:lnTo>
                    <a:pt x="71" y="11"/>
                  </a:lnTo>
                  <a:lnTo>
                    <a:pt x="67" y="7"/>
                  </a:lnTo>
                  <a:lnTo>
                    <a:pt x="63" y="4"/>
                  </a:lnTo>
                  <a:lnTo>
                    <a:pt x="60" y="3"/>
                  </a:lnTo>
                  <a:lnTo>
                    <a:pt x="55" y="0"/>
                  </a:lnTo>
                  <a:lnTo>
                    <a:pt x="50" y="0"/>
                  </a:lnTo>
                  <a:lnTo>
                    <a:pt x="45" y="0"/>
                  </a:lnTo>
                  <a:lnTo>
                    <a:pt x="40" y="3"/>
                  </a:lnTo>
                  <a:lnTo>
                    <a:pt x="36" y="4"/>
                  </a:lnTo>
                  <a:lnTo>
                    <a:pt x="32" y="7"/>
                  </a:lnTo>
                  <a:lnTo>
                    <a:pt x="29" y="11"/>
                  </a:lnTo>
                  <a:lnTo>
                    <a:pt x="27" y="15"/>
                  </a:lnTo>
                  <a:lnTo>
                    <a:pt x="25" y="20"/>
                  </a:lnTo>
                  <a:lnTo>
                    <a:pt x="25" y="25"/>
                  </a:lnTo>
                  <a:lnTo>
                    <a:pt x="26" y="30"/>
                  </a:lnTo>
                  <a:lnTo>
                    <a:pt x="27" y="37"/>
                  </a:lnTo>
                  <a:lnTo>
                    <a:pt x="34" y="54"/>
                  </a:lnTo>
                  <a:lnTo>
                    <a:pt x="23" y="54"/>
                  </a:lnTo>
                  <a:lnTo>
                    <a:pt x="19" y="54"/>
                  </a:lnTo>
                  <a:lnTo>
                    <a:pt x="16" y="57"/>
                  </a:lnTo>
                  <a:lnTo>
                    <a:pt x="14" y="58"/>
                  </a:lnTo>
                  <a:lnTo>
                    <a:pt x="13" y="60"/>
                  </a:lnTo>
                  <a:lnTo>
                    <a:pt x="0" y="85"/>
                  </a:lnTo>
                  <a:lnTo>
                    <a:pt x="0" y="90"/>
                  </a:lnTo>
                  <a:lnTo>
                    <a:pt x="3" y="95"/>
                  </a:lnTo>
                  <a:lnTo>
                    <a:pt x="5" y="97"/>
                  </a:lnTo>
                  <a:lnTo>
                    <a:pt x="10" y="99"/>
                  </a:lnTo>
                  <a:lnTo>
                    <a:pt x="89" y="99"/>
                  </a:lnTo>
                  <a:lnTo>
                    <a:pt x="94" y="97"/>
                  </a:lnTo>
                  <a:lnTo>
                    <a:pt x="97" y="95"/>
                  </a:lnTo>
                  <a:lnTo>
                    <a:pt x="99" y="90"/>
                  </a:lnTo>
                  <a:lnTo>
                    <a:pt x="99" y="85"/>
                  </a:lnTo>
                  <a:close/>
                  <a:moveTo>
                    <a:pt x="50" y="10"/>
                  </a:moveTo>
                  <a:lnTo>
                    <a:pt x="50" y="10"/>
                  </a:lnTo>
                  <a:lnTo>
                    <a:pt x="56" y="11"/>
                  </a:lnTo>
                  <a:lnTo>
                    <a:pt x="60" y="15"/>
                  </a:lnTo>
                  <a:lnTo>
                    <a:pt x="63" y="19"/>
                  </a:lnTo>
                  <a:lnTo>
                    <a:pt x="64" y="25"/>
                  </a:lnTo>
                  <a:lnTo>
                    <a:pt x="62" y="33"/>
                  </a:lnTo>
                  <a:lnTo>
                    <a:pt x="58" y="47"/>
                  </a:lnTo>
                  <a:lnTo>
                    <a:pt x="50" y="69"/>
                  </a:lnTo>
                  <a:lnTo>
                    <a:pt x="41" y="47"/>
                  </a:lnTo>
                  <a:lnTo>
                    <a:pt x="37" y="33"/>
                  </a:lnTo>
                  <a:lnTo>
                    <a:pt x="35" y="25"/>
                  </a:lnTo>
                  <a:lnTo>
                    <a:pt x="36" y="19"/>
                  </a:lnTo>
                  <a:lnTo>
                    <a:pt x="40" y="15"/>
                  </a:lnTo>
                  <a:lnTo>
                    <a:pt x="44" y="11"/>
                  </a:lnTo>
                  <a:lnTo>
                    <a:pt x="50"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grpSp>
      <p:sp>
        <p:nvSpPr>
          <p:cNvPr id="239" name="Freeform 522">
            <a:extLst>
              <a:ext uri="{FF2B5EF4-FFF2-40B4-BE49-F238E27FC236}">
                <a16:creationId xmlns:a16="http://schemas.microsoft.com/office/drawing/2014/main" id="{ECE01545-9A5A-4453-9E51-5EA3B6E7193D}"/>
              </a:ext>
            </a:extLst>
          </p:cNvPr>
          <p:cNvSpPr>
            <a:spLocks noEditPoints="1"/>
          </p:cNvSpPr>
          <p:nvPr/>
        </p:nvSpPr>
        <p:spPr bwMode="auto">
          <a:xfrm>
            <a:off x="10538885" y="4561417"/>
            <a:ext cx="156633" cy="201083"/>
          </a:xfrm>
          <a:custGeom>
            <a:avLst/>
            <a:gdLst>
              <a:gd name="T0" fmla="*/ 58971 w 78"/>
              <a:gd name="T1" fmla="*/ 0 h 99"/>
              <a:gd name="T2" fmla="*/ 58971 w 78"/>
              <a:gd name="T3" fmla="*/ 0 h 99"/>
              <a:gd name="T4" fmla="*/ 48386 w 78"/>
              <a:gd name="T5" fmla="*/ 1512 h 99"/>
              <a:gd name="T6" fmla="*/ 36290 w 78"/>
              <a:gd name="T7" fmla="*/ 6048 h 99"/>
              <a:gd name="T8" fmla="*/ 25705 w 78"/>
              <a:gd name="T9" fmla="*/ 9072 h 99"/>
              <a:gd name="T10" fmla="*/ 16633 w 78"/>
              <a:gd name="T11" fmla="*/ 16633 h 99"/>
              <a:gd name="T12" fmla="*/ 9072 w 78"/>
              <a:gd name="T13" fmla="*/ 25705 h 99"/>
              <a:gd name="T14" fmla="*/ 4536 w 78"/>
              <a:gd name="T15" fmla="*/ 37802 h 99"/>
              <a:gd name="T16" fmla="*/ 1512 w 78"/>
              <a:gd name="T17" fmla="*/ 48387 h 99"/>
              <a:gd name="T18" fmla="*/ 0 w 78"/>
              <a:gd name="T19" fmla="*/ 58971 h 99"/>
              <a:gd name="T20" fmla="*/ 0 w 78"/>
              <a:gd name="T21" fmla="*/ 58971 h 99"/>
              <a:gd name="T22" fmla="*/ 0 w 78"/>
              <a:gd name="T23" fmla="*/ 65019 h 99"/>
              <a:gd name="T24" fmla="*/ 1512 w 78"/>
              <a:gd name="T25" fmla="*/ 72580 h 99"/>
              <a:gd name="T26" fmla="*/ 9072 w 78"/>
              <a:gd name="T27" fmla="*/ 87701 h 99"/>
              <a:gd name="T28" fmla="*/ 18145 w 78"/>
              <a:gd name="T29" fmla="*/ 102821 h 99"/>
              <a:gd name="T30" fmla="*/ 28729 w 78"/>
              <a:gd name="T31" fmla="*/ 117942 h 99"/>
              <a:gd name="T32" fmla="*/ 49898 w 78"/>
              <a:gd name="T33" fmla="*/ 139111 h 99"/>
              <a:gd name="T34" fmla="*/ 58971 w 78"/>
              <a:gd name="T35" fmla="*/ 149696 h 99"/>
              <a:gd name="T36" fmla="*/ 58971 w 78"/>
              <a:gd name="T37" fmla="*/ 149696 h 99"/>
              <a:gd name="T38" fmla="*/ 68043 w 78"/>
              <a:gd name="T39" fmla="*/ 139111 h 99"/>
              <a:gd name="T40" fmla="*/ 89212 w 78"/>
              <a:gd name="T41" fmla="*/ 117942 h 99"/>
              <a:gd name="T42" fmla="*/ 99796 w 78"/>
              <a:gd name="T43" fmla="*/ 102821 h 99"/>
              <a:gd name="T44" fmla="*/ 108869 w 78"/>
              <a:gd name="T45" fmla="*/ 87701 h 99"/>
              <a:gd name="T46" fmla="*/ 116429 w 78"/>
              <a:gd name="T47" fmla="*/ 72580 h 99"/>
              <a:gd name="T48" fmla="*/ 117941 w 78"/>
              <a:gd name="T49" fmla="*/ 65019 h 99"/>
              <a:gd name="T50" fmla="*/ 117941 w 78"/>
              <a:gd name="T51" fmla="*/ 58971 h 99"/>
              <a:gd name="T52" fmla="*/ 117941 w 78"/>
              <a:gd name="T53" fmla="*/ 58971 h 99"/>
              <a:gd name="T54" fmla="*/ 116429 w 78"/>
              <a:gd name="T55" fmla="*/ 48387 h 99"/>
              <a:gd name="T56" fmla="*/ 113405 w 78"/>
              <a:gd name="T57" fmla="*/ 37802 h 99"/>
              <a:gd name="T58" fmla="*/ 108869 w 78"/>
              <a:gd name="T59" fmla="*/ 25705 h 99"/>
              <a:gd name="T60" fmla="*/ 101308 w 78"/>
              <a:gd name="T61" fmla="*/ 16633 h 99"/>
              <a:gd name="T62" fmla="*/ 92236 w 78"/>
              <a:gd name="T63" fmla="*/ 9072 h 99"/>
              <a:gd name="T64" fmla="*/ 81651 w 78"/>
              <a:gd name="T65" fmla="*/ 6048 h 99"/>
              <a:gd name="T66" fmla="*/ 69555 w 78"/>
              <a:gd name="T67" fmla="*/ 1512 h 99"/>
              <a:gd name="T68" fmla="*/ 58971 w 78"/>
              <a:gd name="T69" fmla="*/ 0 h 99"/>
              <a:gd name="T70" fmla="*/ 58971 w 78"/>
              <a:gd name="T71" fmla="*/ 0 h 99"/>
              <a:gd name="T72" fmla="*/ 55946 w 78"/>
              <a:gd name="T73" fmla="*/ 96773 h 99"/>
              <a:gd name="T74" fmla="*/ 24193 w 78"/>
              <a:gd name="T75" fmla="*/ 65019 h 99"/>
              <a:gd name="T76" fmla="*/ 34777 w 78"/>
              <a:gd name="T77" fmla="*/ 54435 h 99"/>
              <a:gd name="T78" fmla="*/ 55946 w 78"/>
              <a:gd name="T79" fmla="*/ 74092 h 99"/>
              <a:gd name="T80" fmla="*/ 90724 w 78"/>
              <a:gd name="T81" fmla="*/ 39314 h 99"/>
              <a:gd name="T82" fmla="*/ 101308 w 78"/>
              <a:gd name="T83" fmla="*/ 49899 h 99"/>
              <a:gd name="T84" fmla="*/ 55946 w 78"/>
              <a:gd name="T85" fmla="*/ 96773 h 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8" h="99">
                <a:moveTo>
                  <a:pt x="39" y="0"/>
                </a:moveTo>
                <a:lnTo>
                  <a:pt x="39" y="0"/>
                </a:lnTo>
                <a:lnTo>
                  <a:pt x="32" y="1"/>
                </a:lnTo>
                <a:lnTo>
                  <a:pt x="24" y="4"/>
                </a:lnTo>
                <a:lnTo>
                  <a:pt x="17" y="6"/>
                </a:lnTo>
                <a:lnTo>
                  <a:pt x="11" y="11"/>
                </a:lnTo>
                <a:lnTo>
                  <a:pt x="6" y="17"/>
                </a:lnTo>
                <a:lnTo>
                  <a:pt x="3" y="25"/>
                </a:lnTo>
                <a:lnTo>
                  <a:pt x="1" y="32"/>
                </a:lnTo>
                <a:lnTo>
                  <a:pt x="0" y="39"/>
                </a:lnTo>
                <a:lnTo>
                  <a:pt x="0" y="43"/>
                </a:lnTo>
                <a:lnTo>
                  <a:pt x="1" y="48"/>
                </a:lnTo>
                <a:lnTo>
                  <a:pt x="6" y="58"/>
                </a:lnTo>
                <a:lnTo>
                  <a:pt x="12" y="68"/>
                </a:lnTo>
                <a:lnTo>
                  <a:pt x="19" y="78"/>
                </a:lnTo>
                <a:lnTo>
                  <a:pt x="33" y="92"/>
                </a:lnTo>
                <a:lnTo>
                  <a:pt x="39" y="99"/>
                </a:lnTo>
                <a:lnTo>
                  <a:pt x="45" y="92"/>
                </a:lnTo>
                <a:lnTo>
                  <a:pt x="59" y="78"/>
                </a:lnTo>
                <a:lnTo>
                  <a:pt x="66" y="68"/>
                </a:lnTo>
                <a:lnTo>
                  <a:pt x="72" y="58"/>
                </a:lnTo>
                <a:lnTo>
                  <a:pt x="77" y="48"/>
                </a:lnTo>
                <a:lnTo>
                  <a:pt x="78" y="43"/>
                </a:lnTo>
                <a:lnTo>
                  <a:pt x="78" y="39"/>
                </a:lnTo>
                <a:lnTo>
                  <a:pt x="77" y="32"/>
                </a:lnTo>
                <a:lnTo>
                  <a:pt x="75" y="25"/>
                </a:lnTo>
                <a:lnTo>
                  <a:pt x="72" y="17"/>
                </a:lnTo>
                <a:lnTo>
                  <a:pt x="67" y="11"/>
                </a:lnTo>
                <a:lnTo>
                  <a:pt x="61" y="6"/>
                </a:lnTo>
                <a:lnTo>
                  <a:pt x="54" y="4"/>
                </a:lnTo>
                <a:lnTo>
                  <a:pt x="46" y="1"/>
                </a:lnTo>
                <a:lnTo>
                  <a:pt x="39" y="0"/>
                </a:lnTo>
                <a:close/>
                <a:moveTo>
                  <a:pt x="37" y="64"/>
                </a:moveTo>
                <a:lnTo>
                  <a:pt x="16" y="43"/>
                </a:lnTo>
                <a:lnTo>
                  <a:pt x="23" y="36"/>
                </a:lnTo>
                <a:lnTo>
                  <a:pt x="37" y="49"/>
                </a:lnTo>
                <a:lnTo>
                  <a:pt x="60" y="26"/>
                </a:lnTo>
                <a:lnTo>
                  <a:pt x="67" y="33"/>
                </a:lnTo>
                <a:lnTo>
                  <a:pt x="37" y="6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40" name="Freeform 523">
            <a:extLst>
              <a:ext uri="{FF2B5EF4-FFF2-40B4-BE49-F238E27FC236}">
                <a16:creationId xmlns:a16="http://schemas.microsoft.com/office/drawing/2014/main" id="{06955D0C-65B5-466C-B2BD-C3BFAC5B3B07}"/>
              </a:ext>
            </a:extLst>
          </p:cNvPr>
          <p:cNvSpPr>
            <a:spLocks noEditPoints="1"/>
          </p:cNvSpPr>
          <p:nvPr/>
        </p:nvSpPr>
        <p:spPr bwMode="auto">
          <a:xfrm>
            <a:off x="9582151" y="4561417"/>
            <a:ext cx="162983" cy="201083"/>
          </a:xfrm>
          <a:custGeom>
            <a:avLst/>
            <a:gdLst>
              <a:gd name="T0" fmla="*/ 60464 w 79"/>
              <a:gd name="T1" fmla="*/ 0 h 99"/>
              <a:gd name="T2" fmla="*/ 60464 w 79"/>
              <a:gd name="T3" fmla="*/ 0 h 99"/>
              <a:gd name="T4" fmla="*/ 49612 w 79"/>
              <a:gd name="T5" fmla="*/ 1512 h 99"/>
              <a:gd name="T6" fmla="*/ 38759 w 79"/>
              <a:gd name="T7" fmla="*/ 6048 h 99"/>
              <a:gd name="T8" fmla="*/ 26356 w 79"/>
              <a:gd name="T9" fmla="*/ 9072 h 99"/>
              <a:gd name="T10" fmla="*/ 17054 w 79"/>
              <a:gd name="T11" fmla="*/ 16633 h 99"/>
              <a:gd name="T12" fmla="*/ 9302 w 79"/>
              <a:gd name="T13" fmla="*/ 25705 h 99"/>
              <a:gd name="T14" fmla="*/ 6201 w 79"/>
              <a:gd name="T15" fmla="*/ 37802 h 99"/>
              <a:gd name="T16" fmla="*/ 1550 w 79"/>
              <a:gd name="T17" fmla="*/ 48387 h 99"/>
              <a:gd name="T18" fmla="*/ 0 w 79"/>
              <a:gd name="T19" fmla="*/ 58971 h 99"/>
              <a:gd name="T20" fmla="*/ 0 w 79"/>
              <a:gd name="T21" fmla="*/ 58971 h 99"/>
              <a:gd name="T22" fmla="*/ 0 w 79"/>
              <a:gd name="T23" fmla="*/ 65019 h 99"/>
              <a:gd name="T24" fmla="*/ 1550 w 79"/>
              <a:gd name="T25" fmla="*/ 72580 h 99"/>
              <a:gd name="T26" fmla="*/ 9302 w 79"/>
              <a:gd name="T27" fmla="*/ 87701 h 99"/>
              <a:gd name="T28" fmla="*/ 18604 w 79"/>
              <a:gd name="T29" fmla="*/ 102821 h 99"/>
              <a:gd name="T30" fmla="*/ 31007 w 79"/>
              <a:gd name="T31" fmla="*/ 117942 h 99"/>
              <a:gd name="T32" fmla="*/ 51162 w 79"/>
              <a:gd name="T33" fmla="*/ 139111 h 99"/>
              <a:gd name="T34" fmla="*/ 60464 w 79"/>
              <a:gd name="T35" fmla="*/ 149696 h 99"/>
              <a:gd name="T36" fmla="*/ 60464 w 79"/>
              <a:gd name="T37" fmla="*/ 149696 h 99"/>
              <a:gd name="T38" fmla="*/ 71317 w 79"/>
              <a:gd name="T39" fmla="*/ 139111 h 99"/>
              <a:gd name="T40" fmla="*/ 91472 w 79"/>
              <a:gd name="T41" fmla="*/ 117942 h 99"/>
              <a:gd name="T42" fmla="*/ 103875 w 79"/>
              <a:gd name="T43" fmla="*/ 102821 h 99"/>
              <a:gd name="T44" fmla="*/ 113177 w 79"/>
              <a:gd name="T45" fmla="*/ 87701 h 99"/>
              <a:gd name="T46" fmla="*/ 120929 w 79"/>
              <a:gd name="T47" fmla="*/ 72580 h 99"/>
              <a:gd name="T48" fmla="*/ 122479 w 79"/>
              <a:gd name="T49" fmla="*/ 65019 h 99"/>
              <a:gd name="T50" fmla="*/ 122479 w 79"/>
              <a:gd name="T51" fmla="*/ 58971 h 99"/>
              <a:gd name="T52" fmla="*/ 122479 w 79"/>
              <a:gd name="T53" fmla="*/ 58971 h 99"/>
              <a:gd name="T54" fmla="*/ 120929 w 79"/>
              <a:gd name="T55" fmla="*/ 48387 h 99"/>
              <a:gd name="T56" fmla="*/ 116278 w 79"/>
              <a:gd name="T57" fmla="*/ 37802 h 99"/>
              <a:gd name="T58" fmla="*/ 113177 w 79"/>
              <a:gd name="T59" fmla="*/ 25705 h 99"/>
              <a:gd name="T60" fmla="*/ 105425 w 79"/>
              <a:gd name="T61" fmla="*/ 16633 h 99"/>
              <a:gd name="T62" fmla="*/ 96123 w 79"/>
              <a:gd name="T63" fmla="*/ 9072 h 99"/>
              <a:gd name="T64" fmla="*/ 83720 w 79"/>
              <a:gd name="T65" fmla="*/ 6048 h 99"/>
              <a:gd name="T66" fmla="*/ 72867 w 79"/>
              <a:gd name="T67" fmla="*/ 1512 h 99"/>
              <a:gd name="T68" fmla="*/ 60464 w 79"/>
              <a:gd name="T69" fmla="*/ 0 h 99"/>
              <a:gd name="T70" fmla="*/ 60464 w 79"/>
              <a:gd name="T71" fmla="*/ 0 h 99"/>
              <a:gd name="T72" fmla="*/ 93022 w 79"/>
              <a:gd name="T73" fmla="*/ 80140 h 99"/>
              <a:gd name="T74" fmla="*/ 82169 w 79"/>
              <a:gd name="T75" fmla="*/ 90725 h 99"/>
              <a:gd name="T76" fmla="*/ 60464 w 79"/>
              <a:gd name="T77" fmla="*/ 71068 h 99"/>
              <a:gd name="T78" fmla="*/ 40310 w 79"/>
              <a:gd name="T79" fmla="*/ 90725 h 99"/>
              <a:gd name="T80" fmla="*/ 27907 w 79"/>
              <a:gd name="T81" fmla="*/ 80140 h 99"/>
              <a:gd name="T82" fmla="*/ 49612 w 79"/>
              <a:gd name="T83" fmla="*/ 58971 h 99"/>
              <a:gd name="T84" fmla="*/ 27907 w 79"/>
              <a:gd name="T85" fmla="*/ 39314 h 99"/>
              <a:gd name="T86" fmla="*/ 40310 w 79"/>
              <a:gd name="T87" fmla="*/ 27217 h 99"/>
              <a:gd name="T88" fmla="*/ 60464 w 79"/>
              <a:gd name="T89" fmla="*/ 48387 h 99"/>
              <a:gd name="T90" fmla="*/ 82169 w 79"/>
              <a:gd name="T91" fmla="*/ 27217 h 99"/>
              <a:gd name="T92" fmla="*/ 93022 w 79"/>
              <a:gd name="T93" fmla="*/ 39314 h 99"/>
              <a:gd name="T94" fmla="*/ 72867 w 79"/>
              <a:gd name="T95" fmla="*/ 58971 h 99"/>
              <a:gd name="T96" fmla="*/ 93022 w 79"/>
              <a:gd name="T97" fmla="*/ 80140 h 9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9" h="99">
                <a:moveTo>
                  <a:pt x="39" y="0"/>
                </a:moveTo>
                <a:lnTo>
                  <a:pt x="39" y="0"/>
                </a:lnTo>
                <a:lnTo>
                  <a:pt x="32" y="1"/>
                </a:lnTo>
                <a:lnTo>
                  <a:pt x="25" y="4"/>
                </a:lnTo>
                <a:lnTo>
                  <a:pt x="17" y="6"/>
                </a:lnTo>
                <a:lnTo>
                  <a:pt x="11" y="11"/>
                </a:lnTo>
                <a:lnTo>
                  <a:pt x="6" y="17"/>
                </a:lnTo>
                <a:lnTo>
                  <a:pt x="4" y="25"/>
                </a:lnTo>
                <a:lnTo>
                  <a:pt x="1" y="32"/>
                </a:lnTo>
                <a:lnTo>
                  <a:pt x="0" y="39"/>
                </a:lnTo>
                <a:lnTo>
                  <a:pt x="0" y="43"/>
                </a:lnTo>
                <a:lnTo>
                  <a:pt x="1" y="48"/>
                </a:lnTo>
                <a:lnTo>
                  <a:pt x="6" y="58"/>
                </a:lnTo>
                <a:lnTo>
                  <a:pt x="12" y="68"/>
                </a:lnTo>
                <a:lnTo>
                  <a:pt x="20" y="78"/>
                </a:lnTo>
                <a:lnTo>
                  <a:pt x="33" y="92"/>
                </a:lnTo>
                <a:lnTo>
                  <a:pt x="39" y="99"/>
                </a:lnTo>
                <a:lnTo>
                  <a:pt x="46" y="92"/>
                </a:lnTo>
                <a:lnTo>
                  <a:pt x="59" y="78"/>
                </a:lnTo>
                <a:lnTo>
                  <a:pt x="67" y="68"/>
                </a:lnTo>
                <a:lnTo>
                  <a:pt x="73" y="58"/>
                </a:lnTo>
                <a:lnTo>
                  <a:pt x="78" y="48"/>
                </a:lnTo>
                <a:lnTo>
                  <a:pt x="79" y="43"/>
                </a:lnTo>
                <a:lnTo>
                  <a:pt x="79" y="39"/>
                </a:lnTo>
                <a:lnTo>
                  <a:pt x="78" y="32"/>
                </a:lnTo>
                <a:lnTo>
                  <a:pt x="75" y="25"/>
                </a:lnTo>
                <a:lnTo>
                  <a:pt x="73" y="17"/>
                </a:lnTo>
                <a:lnTo>
                  <a:pt x="68" y="11"/>
                </a:lnTo>
                <a:lnTo>
                  <a:pt x="62" y="6"/>
                </a:lnTo>
                <a:lnTo>
                  <a:pt x="54" y="4"/>
                </a:lnTo>
                <a:lnTo>
                  <a:pt x="47" y="1"/>
                </a:lnTo>
                <a:lnTo>
                  <a:pt x="39" y="0"/>
                </a:lnTo>
                <a:close/>
                <a:moveTo>
                  <a:pt x="60" y="53"/>
                </a:moveTo>
                <a:lnTo>
                  <a:pt x="53" y="60"/>
                </a:lnTo>
                <a:lnTo>
                  <a:pt x="39" y="47"/>
                </a:lnTo>
                <a:lnTo>
                  <a:pt x="26" y="60"/>
                </a:lnTo>
                <a:lnTo>
                  <a:pt x="18" y="53"/>
                </a:lnTo>
                <a:lnTo>
                  <a:pt x="32" y="39"/>
                </a:lnTo>
                <a:lnTo>
                  <a:pt x="18" y="26"/>
                </a:lnTo>
                <a:lnTo>
                  <a:pt x="26" y="18"/>
                </a:lnTo>
                <a:lnTo>
                  <a:pt x="39" y="32"/>
                </a:lnTo>
                <a:lnTo>
                  <a:pt x="53" y="18"/>
                </a:lnTo>
                <a:lnTo>
                  <a:pt x="60" y="26"/>
                </a:lnTo>
                <a:lnTo>
                  <a:pt x="47" y="39"/>
                </a:lnTo>
                <a:lnTo>
                  <a:pt x="60" y="5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41" name="Freeform 524">
            <a:extLst>
              <a:ext uri="{FF2B5EF4-FFF2-40B4-BE49-F238E27FC236}">
                <a16:creationId xmlns:a16="http://schemas.microsoft.com/office/drawing/2014/main" id="{19AAFAC8-D108-4263-865C-140744969AC6}"/>
              </a:ext>
            </a:extLst>
          </p:cNvPr>
          <p:cNvSpPr>
            <a:spLocks noEditPoints="1"/>
          </p:cNvSpPr>
          <p:nvPr/>
        </p:nvSpPr>
        <p:spPr bwMode="auto">
          <a:xfrm>
            <a:off x="6697134" y="5065185"/>
            <a:ext cx="201084" cy="173567"/>
          </a:xfrm>
          <a:custGeom>
            <a:avLst/>
            <a:gdLst>
              <a:gd name="T0" fmla="*/ 148184 w 99"/>
              <a:gd name="T1" fmla="*/ 67270 h 88"/>
              <a:gd name="T2" fmla="*/ 134575 w 99"/>
              <a:gd name="T3" fmla="*/ 55311 h 88"/>
              <a:gd name="T4" fmla="*/ 134575 w 99"/>
              <a:gd name="T5" fmla="*/ 20928 h 88"/>
              <a:gd name="T6" fmla="*/ 111894 w 99"/>
              <a:gd name="T7" fmla="*/ 20928 h 88"/>
              <a:gd name="T8" fmla="*/ 111894 w 99"/>
              <a:gd name="T9" fmla="*/ 32888 h 88"/>
              <a:gd name="T10" fmla="*/ 80140 w 99"/>
              <a:gd name="T11" fmla="*/ 1495 h 88"/>
              <a:gd name="T12" fmla="*/ 80140 w 99"/>
              <a:gd name="T13" fmla="*/ 1495 h 88"/>
              <a:gd name="T14" fmla="*/ 78628 w 99"/>
              <a:gd name="T15" fmla="*/ 0 h 88"/>
              <a:gd name="T16" fmla="*/ 75604 w 99"/>
              <a:gd name="T17" fmla="*/ 0 h 88"/>
              <a:gd name="T18" fmla="*/ 71068 w 99"/>
              <a:gd name="T19" fmla="*/ 0 h 88"/>
              <a:gd name="T20" fmla="*/ 69556 w 99"/>
              <a:gd name="T21" fmla="*/ 1495 h 88"/>
              <a:gd name="T22" fmla="*/ 3024 w 99"/>
              <a:gd name="T23" fmla="*/ 67270 h 88"/>
              <a:gd name="T24" fmla="*/ 3024 w 99"/>
              <a:gd name="T25" fmla="*/ 67270 h 88"/>
              <a:gd name="T26" fmla="*/ 0 w 99"/>
              <a:gd name="T27" fmla="*/ 71755 h 88"/>
              <a:gd name="T28" fmla="*/ 0 w 99"/>
              <a:gd name="T29" fmla="*/ 76239 h 88"/>
              <a:gd name="T30" fmla="*/ 0 w 99"/>
              <a:gd name="T31" fmla="*/ 76239 h 88"/>
              <a:gd name="T32" fmla="*/ 4536 w 99"/>
              <a:gd name="T33" fmla="*/ 79229 h 88"/>
              <a:gd name="T34" fmla="*/ 7560 w 99"/>
              <a:gd name="T35" fmla="*/ 80724 h 88"/>
              <a:gd name="T36" fmla="*/ 15121 w 99"/>
              <a:gd name="T37" fmla="*/ 80724 h 88"/>
              <a:gd name="T38" fmla="*/ 15121 w 99"/>
              <a:gd name="T39" fmla="*/ 131550 h 88"/>
              <a:gd name="T40" fmla="*/ 37802 w 99"/>
              <a:gd name="T41" fmla="*/ 131550 h 88"/>
              <a:gd name="T42" fmla="*/ 37802 w 99"/>
              <a:gd name="T43" fmla="*/ 95673 h 88"/>
              <a:gd name="T44" fmla="*/ 60483 w 99"/>
              <a:gd name="T45" fmla="*/ 95673 h 88"/>
              <a:gd name="T46" fmla="*/ 60483 w 99"/>
              <a:gd name="T47" fmla="*/ 131550 h 88"/>
              <a:gd name="T48" fmla="*/ 134575 w 99"/>
              <a:gd name="T49" fmla="*/ 131550 h 88"/>
              <a:gd name="T50" fmla="*/ 134575 w 99"/>
              <a:gd name="T51" fmla="*/ 80724 h 88"/>
              <a:gd name="T52" fmla="*/ 142136 w 99"/>
              <a:gd name="T53" fmla="*/ 80724 h 88"/>
              <a:gd name="T54" fmla="*/ 142136 w 99"/>
              <a:gd name="T55" fmla="*/ 80724 h 88"/>
              <a:gd name="T56" fmla="*/ 146672 w 99"/>
              <a:gd name="T57" fmla="*/ 79229 h 88"/>
              <a:gd name="T58" fmla="*/ 149696 w 99"/>
              <a:gd name="T59" fmla="*/ 76239 h 88"/>
              <a:gd name="T60" fmla="*/ 149696 w 99"/>
              <a:gd name="T61" fmla="*/ 76239 h 88"/>
              <a:gd name="T62" fmla="*/ 149696 w 99"/>
              <a:gd name="T63" fmla="*/ 71755 h 88"/>
              <a:gd name="T64" fmla="*/ 148184 w 99"/>
              <a:gd name="T65" fmla="*/ 67270 h 88"/>
              <a:gd name="T66" fmla="*/ 148184 w 99"/>
              <a:gd name="T67" fmla="*/ 67270 h 88"/>
              <a:gd name="T68" fmla="*/ 119454 w 99"/>
              <a:gd name="T69" fmla="*/ 103147 h 88"/>
              <a:gd name="T70" fmla="*/ 83164 w 99"/>
              <a:gd name="T71" fmla="*/ 103147 h 88"/>
              <a:gd name="T72" fmla="*/ 83164 w 99"/>
              <a:gd name="T73" fmla="*/ 80724 h 88"/>
              <a:gd name="T74" fmla="*/ 119454 w 99"/>
              <a:gd name="T75" fmla="*/ 80724 h 88"/>
              <a:gd name="T76" fmla="*/ 119454 w 99"/>
              <a:gd name="T77" fmla="*/ 103147 h 8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99" h="88">
                <a:moveTo>
                  <a:pt x="98" y="45"/>
                </a:moveTo>
                <a:lnTo>
                  <a:pt x="89" y="37"/>
                </a:lnTo>
                <a:lnTo>
                  <a:pt x="89" y="14"/>
                </a:lnTo>
                <a:lnTo>
                  <a:pt x="74" y="14"/>
                </a:lnTo>
                <a:lnTo>
                  <a:pt x="74" y="22"/>
                </a:lnTo>
                <a:lnTo>
                  <a:pt x="53" y="1"/>
                </a:lnTo>
                <a:lnTo>
                  <a:pt x="52" y="0"/>
                </a:lnTo>
                <a:lnTo>
                  <a:pt x="50" y="0"/>
                </a:lnTo>
                <a:lnTo>
                  <a:pt x="47" y="0"/>
                </a:lnTo>
                <a:lnTo>
                  <a:pt x="46" y="1"/>
                </a:lnTo>
                <a:lnTo>
                  <a:pt x="2" y="45"/>
                </a:lnTo>
                <a:lnTo>
                  <a:pt x="0" y="48"/>
                </a:lnTo>
                <a:lnTo>
                  <a:pt x="0" y="51"/>
                </a:lnTo>
                <a:lnTo>
                  <a:pt x="3" y="53"/>
                </a:lnTo>
                <a:lnTo>
                  <a:pt x="5" y="54"/>
                </a:lnTo>
                <a:lnTo>
                  <a:pt x="10" y="54"/>
                </a:lnTo>
                <a:lnTo>
                  <a:pt x="10" y="88"/>
                </a:lnTo>
                <a:lnTo>
                  <a:pt x="25" y="88"/>
                </a:lnTo>
                <a:lnTo>
                  <a:pt x="25" y="64"/>
                </a:lnTo>
                <a:lnTo>
                  <a:pt x="40" y="64"/>
                </a:lnTo>
                <a:lnTo>
                  <a:pt x="40" y="88"/>
                </a:lnTo>
                <a:lnTo>
                  <a:pt x="89" y="88"/>
                </a:lnTo>
                <a:lnTo>
                  <a:pt x="89" y="54"/>
                </a:lnTo>
                <a:lnTo>
                  <a:pt x="94" y="54"/>
                </a:lnTo>
                <a:lnTo>
                  <a:pt x="97" y="53"/>
                </a:lnTo>
                <a:lnTo>
                  <a:pt x="99" y="51"/>
                </a:lnTo>
                <a:lnTo>
                  <a:pt x="99" y="48"/>
                </a:lnTo>
                <a:lnTo>
                  <a:pt x="98" y="45"/>
                </a:lnTo>
                <a:close/>
                <a:moveTo>
                  <a:pt x="79" y="69"/>
                </a:moveTo>
                <a:lnTo>
                  <a:pt x="55" y="69"/>
                </a:lnTo>
                <a:lnTo>
                  <a:pt x="55" y="54"/>
                </a:lnTo>
                <a:lnTo>
                  <a:pt x="79" y="54"/>
                </a:lnTo>
                <a:lnTo>
                  <a:pt x="79" y="6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42" name="Freeform 525">
            <a:extLst>
              <a:ext uri="{FF2B5EF4-FFF2-40B4-BE49-F238E27FC236}">
                <a16:creationId xmlns:a16="http://schemas.microsoft.com/office/drawing/2014/main" id="{4A0D4B71-49C7-45DF-9F7C-4E72C9B63F69}"/>
              </a:ext>
            </a:extLst>
          </p:cNvPr>
          <p:cNvSpPr>
            <a:spLocks noEditPoints="1"/>
          </p:cNvSpPr>
          <p:nvPr/>
        </p:nvSpPr>
        <p:spPr bwMode="auto">
          <a:xfrm>
            <a:off x="7175501" y="5039785"/>
            <a:ext cx="198967" cy="198967"/>
          </a:xfrm>
          <a:custGeom>
            <a:avLst/>
            <a:gdLst>
              <a:gd name="T0" fmla="*/ 149696 w 99"/>
              <a:gd name="T1" fmla="*/ 68738 h 98"/>
              <a:gd name="T2" fmla="*/ 149696 w 99"/>
              <a:gd name="T3" fmla="*/ 68738 h 98"/>
              <a:gd name="T4" fmla="*/ 136087 w 99"/>
              <a:gd name="T5" fmla="*/ 32078 h 98"/>
              <a:gd name="T6" fmla="*/ 134575 w 99"/>
              <a:gd name="T7" fmla="*/ 21385 h 98"/>
              <a:gd name="T8" fmla="*/ 119454 w 99"/>
              <a:gd name="T9" fmla="*/ 21385 h 98"/>
              <a:gd name="T10" fmla="*/ 119454 w 99"/>
              <a:gd name="T11" fmla="*/ 0 h 98"/>
              <a:gd name="T12" fmla="*/ 96773 w 99"/>
              <a:gd name="T13" fmla="*/ 0 h 98"/>
              <a:gd name="T14" fmla="*/ 96773 w 99"/>
              <a:gd name="T15" fmla="*/ 21385 h 98"/>
              <a:gd name="T16" fmla="*/ 52923 w 99"/>
              <a:gd name="T17" fmla="*/ 21385 h 98"/>
              <a:gd name="T18" fmla="*/ 52923 w 99"/>
              <a:gd name="T19" fmla="*/ 0 h 98"/>
              <a:gd name="T20" fmla="*/ 30242 w 99"/>
              <a:gd name="T21" fmla="*/ 0 h 98"/>
              <a:gd name="T22" fmla="*/ 30242 w 99"/>
              <a:gd name="T23" fmla="*/ 21385 h 98"/>
              <a:gd name="T24" fmla="*/ 15121 w 99"/>
              <a:gd name="T25" fmla="*/ 21385 h 98"/>
              <a:gd name="T26" fmla="*/ 13609 w 99"/>
              <a:gd name="T27" fmla="*/ 32078 h 98"/>
              <a:gd name="T28" fmla="*/ 0 w 99"/>
              <a:gd name="T29" fmla="*/ 68738 h 98"/>
              <a:gd name="T30" fmla="*/ 0 w 99"/>
              <a:gd name="T31" fmla="*/ 68738 h 98"/>
              <a:gd name="T32" fmla="*/ 0 w 99"/>
              <a:gd name="T33" fmla="*/ 73320 h 98"/>
              <a:gd name="T34" fmla="*/ 1512 w 99"/>
              <a:gd name="T35" fmla="*/ 77903 h 98"/>
              <a:gd name="T36" fmla="*/ 1512 w 99"/>
              <a:gd name="T37" fmla="*/ 77903 h 98"/>
              <a:gd name="T38" fmla="*/ 6048 w 99"/>
              <a:gd name="T39" fmla="*/ 80958 h 98"/>
              <a:gd name="T40" fmla="*/ 7560 w 99"/>
              <a:gd name="T41" fmla="*/ 80958 h 98"/>
              <a:gd name="T42" fmla="*/ 15121 w 99"/>
              <a:gd name="T43" fmla="*/ 82486 h 98"/>
              <a:gd name="T44" fmla="*/ 15121 w 99"/>
              <a:gd name="T45" fmla="*/ 149696 h 98"/>
              <a:gd name="T46" fmla="*/ 60483 w 99"/>
              <a:gd name="T47" fmla="*/ 149696 h 98"/>
              <a:gd name="T48" fmla="*/ 60483 w 99"/>
              <a:gd name="T49" fmla="*/ 120673 h 98"/>
              <a:gd name="T50" fmla="*/ 89213 w 99"/>
              <a:gd name="T51" fmla="*/ 120673 h 98"/>
              <a:gd name="T52" fmla="*/ 89213 w 99"/>
              <a:gd name="T53" fmla="*/ 149696 h 98"/>
              <a:gd name="T54" fmla="*/ 134575 w 99"/>
              <a:gd name="T55" fmla="*/ 149696 h 98"/>
              <a:gd name="T56" fmla="*/ 134575 w 99"/>
              <a:gd name="T57" fmla="*/ 82486 h 98"/>
              <a:gd name="T58" fmla="*/ 134575 w 99"/>
              <a:gd name="T59" fmla="*/ 82486 h 98"/>
              <a:gd name="T60" fmla="*/ 142136 w 99"/>
              <a:gd name="T61" fmla="*/ 82486 h 98"/>
              <a:gd name="T62" fmla="*/ 145160 w 99"/>
              <a:gd name="T63" fmla="*/ 80958 h 98"/>
              <a:gd name="T64" fmla="*/ 148184 w 99"/>
              <a:gd name="T65" fmla="*/ 76376 h 98"/>
              <a:gd name="T66" fmla="*/ 148184 w 99"/>
              <a:gd name="T67" fmla="*/ 76376 h 98"/>
              <a:gd name="T68" fmla="*/ 149696 w 99"/>
              <a:gd name="T69" fmla="*/ 73320 h 98"/>
              <a:gd name="T70" fmla="*/ 149696 w 99"/>
              <a:gd name="T71" fmla="*/ 68738 h 98"/>
              <a:gd name="T72" fmla="*/ 149696 w 99"/>
              <a:gd name="T73" fmla="*/ 68738 h 98"/>
              <a:gd name="T74" fmla="*/ 52923 w 99"/>
              <a:gd name="T75" fmla="*/ 113036 h 98"/>
              <a:gd name="T76" fmla="*/ 30242 w 99"/>
              <a:gd name="T77" fmla="*/ 113036 h 98"/>
              <a:gd name="T78" fmla="*/ 30242 w 99"/>
              <a:gd name="T79" fmla="*/ 90123 h 98"/>
              <a:gd name="T80" fmla="*/ 52923 w 99"/>
              <a:gd name="T81" fmla="*/ 90123 h 98"/>
              <a:gd name="T82" fmla="*/ 52923 w 99"/>
              <a:gd name="T83" fmla="*/ 113036 h 98"/>
              <a:gd name="T84" fmla="*/ 119454 w 99"/>
              <a:gd name="T85" fmla="*/ 113036 h 98"/>
              <a:gd name="T86" fmla="*/ 96773 w 99"/>
              <a:gd name="T87" fmla="*/ 113036 h 98"/>
              <a:gd name="T88" fmla="*/ 96773 w 99"/>
              <a:gd name="T89" fmla="*/ 90123 h 98"/>
              <a:gd name="T90" fmla="*/ 119454 w 99"/>
              <a:gd name="T91" fmla="*/ 90123 h 98"/>
              <a:gd name="T92" fmla="*/ 119454 w 99"/>
              <a:gd name="T93" fmla="*/ 113036 h 9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99" h="98">
                <a:moveTo>
                  <a:pt x="99" y="45"/>
                </a:moveTo>
                <a:lnTo>
                  <a:pt x="99" y="45"/>
                </a:lnTo>
                <a:lnTo>
                  <a:pt x="90" y="21"/>
                </a:lnTo>
                <a:lnTo>
                  <a:pt x="89" y="14"/>
                </a:lnTo>
                <a:lnTo>
                  <a:pt x="79" y="14"/>
                </a:lnTo>
                <a:lnTo>
                  <a:pt x="79" y="0"/>
                </a:lnTo>
                <a:lnTo>
                  <a:pt x="64" y="0"/>
                </a:lnTo>
                <a:lnTo>
                  <a:pt x="64" y="14"/>
                </a:lnTo>
                <a:lnTo>
                  <a:pt x="35" y="14"/>
                </a:lnTo>
                <a:lnTo>
                  <a:pt x="35" y="0"/>
                </a:lnTo>
                <a:lnTo>
                  <a:pt x="20" y="0"/>
                </a:lnTo>
                <a:lnTo>
                  <a:pt x="20" y="14"/>
                </a:lnTo>
                <a:lnTo>
                  <a:pt x="10" y="14"/>
                </a:lnTo>
                <a:lnTo>
                  <a:pt x="9" y="21"/>
                </a:lnTo>
                <a:lnTo>
                  <a:pt x="0" y="45"/>
                </a:lnTo>
                <a:lnTo>
                  <a:pt x="0" y="48"/>
                </a:lnTo>
                <a:lnTo>
                  <a:pt x="1" y="51"/>
                </a:lnTo>
                <a:lnTo>
                  <a:pt x="4" y="53"/>
                </a:lnTo>
                <a:lnTo>
                  <a:pt x="5" y="53"/>
                </a:lnTo>
                <a:lnTo>
                  <a:pt x="10" y="54"/>
                </a:lnTo>
                <a:lnTo>
                  <a:pt x="10" y="98"/>
                </a:lnTo>
                <a:lnTo>
                  <a:pt x="40" y="98"/>
                </a:lnTo>
                <a:lnTo>
                  <a:pt x="40" y="79"/>
                </a:lnTo>
                <a:lnTo>
                  <a:pt x="59" y="79"/>
                </a:lnTo>
                <a:lnTo>
                  <a:pt x="59" y="98"/>
                </a:lnTo>
                <a:lnTo>
                  <a:pt x="89" y="98"/>
                </a:lnTo>
                <a:lnTo>
                  <a:pt x="89" y="54"/>
                </a:lnTo>
                <a:lnTo>
                  <a:pt x="94" y="54"/>
                </a:lnTo>
                <a:lnTo>
                  <a:pt x="96" y="53"/>
                </a:lnTo>
                <a:lnTo>
                  <a:pt x="98" y="50"/>
                </a:lnTo>
                <a:lnTo>
                  <a:pt x="99" y="48"/>
                </a:lnTo>
                <a:lnTo>
                  <a:pt x="99" y="45"/>
                </a:lnTo>
                <a:close/>
                <a:moveTo>
                  <a:pt x="35" y="74"/>
                </a:moveTo>
                <a:lnTo>
                  <a:pt x="20" y="74"/>
                </a:lnTo>
                <a:lnTo>
                  <a:pt x="20" y="59"/>
                </a:lnTo>
                <a:lnTo>
                  <a:pt x="35" y="59"/>
                </a:lnTo>
                <a:lnTo>
                  <a:pt x="35" y="74"/>
                </a:lnTo>
                <a:close/>
                <a:moveTo>
                  <a:pt x="79" y="74"/>
                </a:moveTo>
                <a:lnTo>
                  <a:pt x="64" y="74"/>
                </a:lnTo>
                <a:lnTo>
                  <a:pt x="64" y="59"/>
                </a:lnTo>
                <a:lnTo>
                  <a:pt x="79" y="59"/>
                </a:lnTo>
                <a:lnTo>
                  <a:pt x="79" y="7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grpSp>
        <p:nvGrpSpPr>
          <p:cNvPr id="243" name="Group 242">
            <a:extLst>
              <a:ext uri="{FF2B5EF4-FFF2-40B4-BE49-F238E27FC236}">
                <a16:creationId xmlns:a16="http://schemas.microsoft.com/office/drawing/2014/main" id="{535C63B7-421C-4753-9A2C-3861AE2ACDCE}"/>
              </a:ext>
            </a:extLst>
          </p:cNvPr>
          <p:cNvGrpSpPr/>
          <p:nvPr/>
        </p:nvGrpSpPr>
        <p:grpSpPr>
          <a:xfrm>
            <a:off x="8125020" y="5033901"/>
            <a:ext cx="217739" cy="205641"/>
            <a:chOff x="6051274" y="3685499"/>
            <a:chExt cx="153464" cy="144938"/>
          </a:xfrm>
          <a:solidFill>
            <a:schemeClr val="tx1"/>
          </a:solidFill>
        </p:grpSpPr>
        <p:sp>
          <p:nvSpPr>
            <p:cNvPr id="244" name="Freeform 526">
              <a:extLst>
                <a:ext uri="{FF2B5EF4-FFF2-40B4-BE49-F238E27FC236}">
                  <a16:creationId xmlns:a16="http://schemas.microsoft.com/office/drawing/2014/main" id="{BB775A8E-2410-41C2-A234-CBCB12B9F5D9}"/>
                </a:ext>
              </a:extLst>
            </p:cNvPr>
            <p:cNvSpPr>
              <a:spLocks/>
            </p:cNvSpPr>
            <p:nvPr/>
          </p:nvSpPr>
          <p:spPr bwMode="auto">
            <a:xfrm>
              <a:off x="6085377" y="3685499"/>
              <a:ext cx="85258" cy="55418"/>
            </a:xfrm>
            <a:custGeom>
              <a:avLst/>
              <a:gdLst>
                <a:gd name="T0" fmla="*/ 35 w 60"/>
                <a:gd name="T1" fmla="*/ 10 h 39"/>
                <a:gd name="T2" fmla="*/ 35 w 60"/>
                <a:gd name="T3" fmla="*/ 0 h 39"/>
                <a:gd name="T4" fmla="*/ 25 w 60"/>
                <a:gd name="T5" fmla="*/ 0 h 39"/>
                <a:gd name="T6" fmla="*/ 25 w 60"/>
                <a:gd name="T7" fmla="*/ 10 h 39"/>
                <a:gd name="T8" fmla="*/ 25 w 60"/>
                <a:gd name="T9" fmla="*/ 10 h 39"/>
                <a:gd name="T10" fmla="*/ 20 w 60"/>
                <a:gd name="T11" fmla="*/ 11 h 39"/>
                <a:gd name="T12" fmla="*/ 15 w 60"/>
                <a:gd name="T13" fmla="*/ 13 h 39"/>
                <a:gd name="T14" fmla="*/ 12 w 60"/>
                <a:gd name="T15" fmla="*/ 17 h 39"/>
                <a:gd name="T16" fmla="*/ 8 w 60"/>
                <a:gd name="T17" fmla="*/ 19 h 39"/>
                <a:gd name="T18" fmla="*/ 4 w 60"/>
                <a:gd name="T19" fmla="*/ 24 h 39"/>
                <a:gd name="T20" fmla="*/ 3 w 60"/>
                <a:gd name="T21" fmla="*/ 29 h 39"/>
                <a:gd name="T22" fmla="*/ 0 w 60"/>
                <a:gd name="T23" fmla="*/ 34 h 39"/>
                <a:gd name="T24" fmla="*/ 0 w 60"/>
                <a:gd name="T25" fmla="*/ 39 h 39"/>
                <a:gd name="T26" fmla="*/ 60 w 60"/>
                <a:gd name="T27" fmla="*/ 39 h 39"/>
                <a:gd name="T28" fmla="*/ 60 w 60"/>
                <a:gd name="T29" fmla="*/ 39 h 39"/>
                <a:gd name="T30" fmla="*/ 60 w 60"/>
                <a:gd name="T31" fmla="*/ 34 h 39"/>
                <a:gd name="T32" fmla="*/ 57 w 60"/>
                <a:gd name="T33" fmla="*/ 29 h 39"/>
                <a:gd name="T34" fmla="*/ 56 w 60"/>
                <a:gd name="T35" fmla="*/ 24 h 39"/>
                <a:gd name="T36" fmla="*/ 52 w 60"/>
                <a:gd name="T37" fmla="*/ 19 h 39"/>
                <a:gd name="T38" fmla="*/ 49 w 60"/>
                <a:gd name="T39" fmla="*/ 17 h 39"/>
                <a:gd name="T40" fmla="*/ 45 w 60"/>
                <a:gd name="T41" fmla="*/ 13 h 39"/>
                <a:gd name="T42" fmla="*/ 40 w 60"/>
                <a:gd name="T43" fmla="*/ 11 h 39"/>
                <a:gd name="T44" fmla="*/ 35 w 60"/>
                <a:gd name="T45" fmla="*/ 10 h 39"/>
                <a:gd name="T46" fmla="*/ 35 w 60"/>
                <a:gd name="T47" fmla="*/ 1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 h="39">
                  <a:moveTo>
                    <a:pt x="35" y="10"/>
                  </a:moveTo>
                  <a:lnTo>
                    <a:pt x="35" y="0"/>
                  </a:lnTo>
                  <a:lnTo>
                    <a:pt x="25" y="0"/>
                  </a:lnTo>
                  <a:lnTo>
                    <a:pt x="25" y="10"/>
                  </a:lnTo>
                  <a:lnTo>
                    <a:pt x="25" y="10"/>
                  </a:lnTo>
                  <a:lnTo>
                    <a:pt x="20" y="11"/>
                  </a:lnTo>
                  <a:lnTo>
                    <a:pt x="15" y="13"/>
                  </a:lnTo>
                  <a:lnTo>
                    <a:pt x="12" y="17"/>
                  </a:lnTo>
                  <a:lnTo>
                    <a:pt x="8" y="19"/>
                  </a:lnTo>
                  <a:lnTo>
                    <a:pt x="4" y="24"/>
                  </a:lnTo>
                  <a:lnTo>
                    <a:pt x="3" y="29"/>
                  </a:lnTo>
                  <a:lnTo>
                    <a:pt x="0" y="34"/>
                  </a:lnTo>
                  <a:lnTo>
                    <a:pt x="0" y="39"/>
                  </a:lnTo>
                  <a:lnTo>
                    <a:pt x="60" y="39"/>
                  </a:lnTo>
                  <a:lnTo>
                    <a:pt x="60" y="39"/>
                  </a:lnTo>
                  <a:lnTo>
                    <a:pt x="60" y="34"/>
                  </a:lnTo>
                  <a:lnTo>
                    <a:pt x="57" y="29"/>
                  </a:lnTo>
                  <a:lnTo>
                    <a:pt x="56" y="24"/>
                  </a:lnTo>
                  <a:lnTo>
                    <a:pt x="52" y="19"/>
                  </a:lnTo>
                  <a:lnTo>
                    <a:pt x="49" y="17"/>
                  </a:lnTo>
                  <a:lnTo>
                    <a:pt x="45" y="13"/>
                  </a:lnTo>
                  <a:lnTo>
                    <a:pt x="40" y="11"/>
                  </a:lnTo>
                  <a:lnTo>
                    <a:pt x="35" y="10"/>
                  </a:lnTo>
                  <a:lnTo>
                    <a:pt x="35"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u="sng"/>
            </a:p>
          </p:txBody>
        </p:sp>
        <p:sp>
          <p:nvSpPr>
            <p:cNvPr id="245" name="Freeform 527">
              <a:extLst>
                <a:ext uri="{FF2B5EF4-FFF2-40B4-BE49-F238E27FC236}">
                  <a16:creationId xmlns:a16="http://schemas.microsoft.com/office/drawing/2014/main" id="{46103E03-F4FA-437D-B0C7-F3D02AA309ED}"/>
                </a:ext>
              </a:extLst>
            </p:cNvPr>
            <p:cNvSpPr>
              <a:spLocks noEditPoints="1"/>
            </p:cNvSpPr>
            <p:nvPr/>
          </p:nvSpPr>
          <p:spPr bwMode="auto">
            <a:xfrm>
              <a:off x="6051274" y="3753705"/>
              <a:ext cx="153464" cy="76732"/>
            </a:xfrm>
            <a:custGeom>
              <a:avLst/>
              <a:gdLst>
                <a:gd name="T0" fmla="*/ 89 w 108"/>
                <a:gd name="T1" fmla="*/ 25 h 54"/>
                <a:gd name="T2" fmla="*/ 89 w 108"/>
                <a:gd name="T3" fmla="*/ 5 h 54"/>
                <a:gd name="T4" fmla="*/ 87 w 108"/>
                <a:gd name="T5" fmla="*/ 1 h 54"/>
                <a:gd name="T6" fmla="*/ 84 w 108"/>
                <a:gd name="T7" fmla="*/ 0 h 54"/>
                <a:gd name="T8" fmla="*/ 24 w 108"/>
                <a:gd name="T9" fmla="*/ 0 h 54"/>
                <a:gd name="T10" fmla="*/ 21 w 108"/>
                <a:gd name="T11" fmla="*/ 1 h 54"/>
                <a:gd name="T12" fmla="*/ 20 w 108"/>
                <a:gd name="T13" fmla="*/ 5 h 54"/>
                <a:gd name="T14" fmla="*/ 5 w 108"/>
                <a:gd name="T15" fmla="*/ 25 h 54"/>
                <a:gd name="T16" fmla="*/ 2 w 108"/>
                <a:gd name="T17" fmla="*/ 25 h 54"/>
                <a:gd name="T18" fmla="*/ 0 w 108"/>
                <a:gd name="T19" fmla="*/ 27 h 54"/>
                <a:gd name="T20" fmla="*/ 0 w 108"/>
                <a:gd name="T21" fmla="*/ 49 h 54"/>
                <a:gd name="T22" fmla="*/ 0 w 108"/>
                <a:gd name="T23" fmla="*/ 52 h 54"/>
                <a:gd name="T24" fmla="*/ 2 w 108"/>
                <a:gd name="T25" fmla="*/ 54 h 54"/>
                <a:gd name="T26" fmla="*/ 103 w 108"/>
                <a:gd name="T27" fmla="*/ 54 h 54"/>
                <a:gd name="T28" fmla="*/ 106 w 108"/>
                <a:gd name="T29" fmla="*/ 54 h 54"/>
                <a:gd name="T30" fmla="*/ 108 w 108"/>
                <a:gd name="T31" fmla="*/ 52 h 54"/>
                <a:gd name="T32" fmla="*/ 108 w 108"/>
                <a:gd name="T33" fmla="*/ 30 h 54"/>
                <a:gd name="T34" fmla="*/ 108 w 108"/>
                <a:gd name="T35" fmla="*/ 27 h 54"/>
                <a:gd name="T36" fmla="*/ 106 w 108"/>
                <a:gd name="T37" fmla="*/ 25 h 54"/>
                <a:gd name="T38" fmla="*/ 103 w 108"/>
                <a:gd name="T39" fmla="*/ 25 h 54"/>
                <a:gd name="T40" fmla="*/ 10 w 108"/>
                <a:gd name="T41" fmla="*/ 44 h 54"/>
                <a:gd name="T42" fmla="*/ 20 w 108"/>
                <a:gd name="T43" fmla="*/ 35 h 54"/>
                <a:gd name="T44" fmla="*/ 39 w 108"/>
                <a:gd name="T45" fmla="*/ 44 h 54"/>
                <a:gd name="T46" fmla="*/ 29 w 108"/>
                <a:gd name="T47" fmla="*/ 35 h 54"/>
                <a:gd name="T48" fmla="*/ 39 w 108"/>
                <a:gd name="T49" fmla="*/ 44 h 54"/>
                <a:gd name="T50" fmla="*/ 29 w 108"/>
                <a:gd name="T51" fmla="*/ 20 h 54"/>
                <a:gd name="T52" fmla="*/ 39 w 108"/>
                <a:gd name="T53" fmla="*/ 10 h 54"/>
                <a:gd name="T54" fmla="*/ 59 w 108"/>
                <a:gd name="T55" fmla="*/ 44 h 54"/>
                <a:gd name="T56" fmla="*/ 49 w 108"/>
                <a:gd name="T57" fmla="*/ 35 h 54"/>
                <a:gd name="T58" fmla="*/ 59 w 108"/>
                <a:gd name="T59" fmla="*/ 44 h 54"/>
                <a:gd name="T60" fmla="*/ 49 w 108"/>
                <a:gd name="T61" fmla="*/ 20 h 54"/>
                <a:gd name="T62" fmla="*/ 59 w 108"/>
                <a:gd name="T63" fmla="*/ 10 h 54"/>
                <a:gd name="T64" fmla="*/ 79 w 108"/>
                <a:gd name="T65" fmla="*/ 44 h 54"/>
                <a:gd name="T66" fmla="*/ 69 w 108"/>
                <a:gd name="T67" fmla="*/ 35 h 54"/>
                <a:gd name="T68" fmla="*/ 79 w 108"/>
                <a:gd name="T69" fmla="*/ 44 h 54"/>
                <a:gd name="T70" fmla="*/ 69 w 108"/>
                <a:gd name="T71" fmla="*/ 20 h 54"/>
                <a:gd name="T72" fmla="*/ 79 w 108"/>
                <a:gd name="T73" fmla="*/ 10 h 54"/>
                <a:gd name="T74" fmla="*/ 98 w 108"/>
                <a:gd name="T75" fmla="*/ 44 h 54"/>
                <a:gd name="T76" fmla="*/ 89 w 108"/>
                <a:gd name="T77" fmla="*/ 35 h 54"/>
                <a:gd name="T78" fmla="*/ 98 w 108"/>
                <a:gd name="T79"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8" h="54">
                  <a:moveTo>
                    <a:pt x="103" y="25"/>
                  </a:moveTo>
                  <a:lnTo>
                    <a:pt x="89" y="25"/>
                  </a:lnTo>
                  <a:lnTo>
                    <a:pt x="89" y="5"/>
                  </a:lnTo>
                  <a:lnTo>
                    <a:pt x="89" y="5"/>
                  </a:lnTo>
                  <a:lnTo>
                    <a:pt x="89" y="3"/>
                  </a:lnTo>
                  <a:lnTo>
                    <a:pt x="87" y="1"/>
                  </a:lnTo>
                  <a:lnTo>
                    <a:pt x="86" y="0"/>
                  </a:lnTo>
                  <a:lnTo>
                    <a:pt x="84" y="0"/>
                  </a:lnTo>
                  <a:lnTo>
                    <a:pt x="24" y="0"/>
                  </a:lnTo>
                  <a:lnTo>
                    <a:pt x="24" y="0"/>
                  </a:lnTo>
                  <a:lnTo>
                    <a:pt x="22" y="0"/>
                  </a:lnTo>
                  <a:lnTo>
                    <a:pt x="21" y="1"/>
                  </a:lnTo>
                  <a:lnTo>
                    <a:pt x="20" y="3"/>
                  </a:lnTo>
                  <a:lnTo>
                    <a:pt x="20" y="5"/>
                  </a:lnTo>
                  <a:lnTo>
                    <a:pt x="20" y="25"/>
                  </a:lnTo>
                  <a:lnTo>
                    <a:pt x="5" y="25"/>
                  </a:lnTo>
                  <a:lnTo>
                    <a:pt x="5" y="25"/>
                  </a:lnTo>
                  <a:lnTo>
                    <a:pt x="2" y="25"/>
                  </a:lnTo>
                  <a:lnTo>
                    <a:pt x="1" y="26"/>
                  </a:lnTo>
                  <a:lnTo>
                    <a:pt x="0" y="27"/>
                  </a:lnTo>
                  <a:lnTo>
                    <a:pt x="0" y="30"/>
                  </a:lnTo>
                  <a:lnTo>
                    <a:pt x="0" y="49"/>
                  </a:lnTo>
                  <a:lnTo>
                    <a:pt x="0" y="49"/>
                  </a:lnTo>
                  <a:lnTo>
                    <a:pt x="0" y="52"/>
                  </a:lnTo>
                  <a:lnTo>
                    <a:pt x="1" y="53"/>
                  </a:lnTo>
                  <a:lnTo>
                    <a:pt x="2" y="54"/>
                  </a:lnTo>
                  <a:lnTo>
                    <a:pt x="5" y="54"/>
                  </a:lnTo>
                  <a:lnTo>
                    <a:pt x="103" y="54"/>
                  </a:lnTo>
                  <a:lnTo>
                    <a:pt x="103" y="54"/>
                  </a:lnTo>
                  <a:lnTo>
                    <a:pt x="106" y="54"/>
                  </a:lnTo>
                  <a:lnTo>
                    <a:pt x="107" y="53"/>
                  </a:lnTo>
                  <a:lnTo>
                    <a:pt x="108" y="52"/>
                  </a:lnTo>
                  <a:lnTo>
                    <a:pt x="108" y="49"/>
                  </a:lnTo>
                  <a:lnTo>
                    <a:pt x="108" y="30"/>
                  </a:lnTo>
                  <a:lnTo>
                    <a:pt x="108" y="30"/>
                  </a:lnTo>
                  <a:lnTo>
                    <a:pt x="108" y="27"/>
                  </a:lnTo>
                  <a:lnTo>
                    <a:pt x="107" y="26"/>
                  </a:lnTo>
                  <a:lnTo>
                    <a:pt x="106" y="25"/>
                  </a:lnTo>
                  <a:lnTo>
                    <a:pt x="103" y="25"/>
                  </a:lnTo>
                  <a:lnTo>
                    <a:pt x="103" y="25"/>
                  </a:lnTo>
                  <a:close/>
                  <a:moveTo>
                    <a:pt x="20" y="44"/>
                  </a:moveTo>
                  <a:lnTo>
                    <a:pt x="10" y="44"/>
                  </a:lnTo>
                  <a:lnTo>
                    <a:pt x="10" y="35"/>
                  </a:lnTo>
                  <a:lnTo>
                    <a:pt x="20" y="35"/>
                  </a:lnTo>
                  <a:lnTo>
                    <a:pt x="20" y="44"/>
                  </a:lnTo>
                  <a:close/>
                  <a:moveTo>
                    <a:pt x="39" y="44"/>
                  </a:moveTo>
                  <a:lnTo>
                    <a:pt x="29" y="44"/>
                  </a:lnTo>
                  <a:lnTo>
                    <a:pt x="29" y="35"/>
                  </a:lnTo>
                  <a:lnTo>
                    <a:pt x="39" y="35"/>
                  </a:lnTo>
                  <a:lnTo>
                    <a:pt x="39" y="44"/>
                  </a:lnTo>
                  <a:close/>
                  <a:moveTo>
                    <a:pt x="39" y="20"/>
                  </a:moveTo>
                  <a:lnTo>
                    <a:pt x="29" y="20"/>
                  </a:lnTo>
                  <a:lnTo>
                    <a:pt x="29" y="10"/>
                  </a:lnTo>
                  <a:lnTo>
                    <a:pt x="39" y="10"/>
                  </a:lnTo>
                  <a:lnTo>
                    <a:pt x="39" y="20"/>
                  </a:lnTo>
                  <a:close/>
                  <a:moveTo>
                    <a:pt x="59" y="44"/>
                  </a:moveTo>
                  <a:lnTo>
                    <a:pt x="49" y="44"/>
                  </a:lnTo>
                  <a:lnTo>
                    <a:pt x="49" y="35"/>
                  </a:lnTo>
                  <a:lnTo>
                    <a:pt x="59" y="35"/>
                  </a:lnTo>
                  <a:lnTo>
                    <a:pt x="59" y="44"/>
                  </a:lnTo>
                  <a:close/>
                  <a:moveTo>
                    <a:pt x="59" y="20"/>
                  </a:moveTo>
                  <a:lnTo>
                    <a:pt x="49" y="20"/>
                  </a:lnTo>
                  <a:lnTo>
                    <a:pt x="49" y="10"/>
                  </a:lnTo>
                  <a:lnTo>
                    <a:pt x="59" y="10"/>
                  </a:lnTo>
                  <a:lnTo>
                    <a:pt x="59" y="20"/>
                  </a:lnTo>
                  <a:close/>
                  <a:moveTo>
                    <a:pt x="79" y="44"/>
                  </a:moveTo>
                  <a:lnTo>
                    <a:pt x="69" y="44"/>
                  </a:lnTo>
                  <a:lnTo>
                    <a:pt x="69" y="35"/>
                  </a:lnTo>
                  <a:lnTo>
                    <a:pt x="79" y="35"/>
                  </a:lnTo>
                  <a:lnTo>
                    <a:pt x="79" y="44"/>
                  </a:lnTo>
                  <a:close/>
                  <a:moveTo>
                    <a:pt x="79" y="20"/>
                  </a:moveTo>
                  <a:lnTo>
                    <a:pt x="69" y="20"/>
                  </a:lnTo>
                  <a:lnTo>
                    <a:pt x="69" y="10"/>
                  </a:lnTo>
                  <a:lnTo>
                    <a:pt x="79" y="10"/>
                  </a:lnTo>
                  <a:lnTo>
                    <a:pt x="79" y="20"/>
                  </a:lnTo>
                  <a:close/>
                  <a:moveTo>
                    <a:pt x="98" y="44"/>
                  </a:moveTo>
                  <a:lnTo>
                    <a:pt x="89" y="44"/>
                  </a:lnTo>
                  <a:lnTo>
                    <a:pt x="89" y="35"/>
                  </a:lnTo>
                  <a:lnTo>
                    <a:pt x="98" y="35"/>
                  </a:lnTo>
                  <a:lnTo>
                    <a:pt x="98"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u="sng"/>
            </a:p>
          </p:txBody>
        </p:sp>
      </p:grpSp>
      <p:sp>
        <p:nvSpPr>
          <p:cNvPr id="246" name="Freeform 528">
            <a:extLst>
              <a:ext uri="{FF2B5EF4-FFF2-40B4-BE49-F238E27FC236}">
                <a16:creationId xmlns:a16="http://schemas.microsoft.com/office/drawing/2014/main" id="{3B8E6167-E97B-4808-BC76-EBEC70A4F3AB}"/>
              </a:ext>
            </a:extLst>
          </p:cNvPr>
          <p:cNvSpPr>
            <a:spLocks noEditPoints="1"/>
          </p:cNvSpPr>
          <p:nvPr/>
        </p:nvSpPr>
        <p:spPr bwMode="auto">
          <a:xfrm>
            <a:off x="8608485" y="5039785"/>
            <a:ext cx="198967" cy="198967"/>
          </a:xfrm>
          <a:custGeom>
            <a:avLst/>
            <a:gdLst>
              <a:gd name="T0" fmla="*/ 113036 w 98"/>
              <a:gd name="T1" fmla="*/ 74848 h 98"/>
              <a:gd name="T2" fmla="*/ 113036 w 98"/>
              <a:gd name="T3" fmla="*/ 21385 h 98"/>
              <a:gd name="T4" fmla="*/ 109981 w 98"/>
              <a:gd name="T5" fmla="*/ 16803 h 98"/>
              <a:gd name="T6" fmla="*/ 105398 w 98"/>
              <a:gd name="T7" fmla="*/ 15275 h 98"/>
              <a:gd name="T8" fmla="*/ 97761 w 98"/>
              <a:gd name="T9" fmla="*/ 7638 h 98"/>
              <a:gd name="T10" fmla="*/ 97761 w 98"/>
              <a:gd name="T11" fmla="*/ 3055 h 98"/>
              <a:gd name="T12" fmla="*/ 93178 w 98"/>
              <a:gd name="T13" fmla="*/ 0 h 98"/>
              <a:gd name="T14" fmla="*/ 59573 w 98"/>
              <a:gd name="T15" fmla="*/ 0 h 98"/>
              <a:gd name="T16" fmla="*/ 56518 w 98"/>
              <a:gd name="T17" fmla="*/ 0 h 98"/>
              <a:gd name="T18" fmla="*/ 51935 w 98"/>
              <a:gd name="T19" fmla="*/ 3055 h 98"/>
              <a:gd name="T20" fmla="*/ 51935 w 98"/>
              <a:gd name="T21" fmla="*/ 15275 h 98"/>
              <a:gd name="T22" fmla="*/ 44298 w 98"/>
              <a:gd name="T23" fmla="*/ 15275 h 98"/>
              <a:gd name="T24" fmla="*/ 38188 w 98"/>
              <a:gd name="T25" fmla="*/ 16803 h 98"/>
              <a:gd name="T26" fmla="*/ 36660 w 98"/>
              <a:gd name="T27" fmla="*/ 21385 h 98"/>
              <a:gd name="T28" fmla="*/ 6110 w 98"/>
              <a:gd name="T29" fmla="*/ 74848 h 98"/>
              <a:gd name="T30" fmla="*/ 3055 w 98"/>
              <a:gd name="T31" fmla="*/ 74848 h 98"/>
              <a:gd name="T32" fmla="*/ 0 w 98"/>
              <a:gd name="T33" fmla="*/ 77903 h 98"/>
              <a:gd name="T34" fmla="*/ 0 w 98"/>
              <a:gd name="T35" fmla="*/ 142058 h 98"/>
              <a:gd name="T36" fmla="*/ 0 w 98"/>
              <a:gd name="T37" fmla="*/ 146641 h 98"/>
              <a:gd name="T38" fmla="*/ 3055 w 98"/>
              <a:gd name="T39" fmla="*/ 149696 h 98"/>
              <a:gd name="T40" fmla="*/ 59573 w 98"/>
              <a:gd name="T41" fmla="*/ 149696 h 98"/>
              <a:gd name="T42" fmla="*/ 90123 w 98"/>
              <a:gd name="T43" fmla="*/ 120673 h 98"/>
              <a:gd name="T44" fmla="*/ 142058 w 98"/>
              <a:gd name="T45" fmla="*/ 149696 h 98"/>
              <a:gd name="T46" fmla="*/ 146641 w 98"/>
              <a:gd name="T47" fmla="*/ 149696 h 98"/>
              <a:gd name="T48" fmla="*/ 149696 w 98"/>
              <a:gd name="T49" fmla="*/ 146641 h 98"/>
              <a:gd name="T50" fmla="*/ 149696 w 98"/>
              <a:gd name="T51" fmla="*/ 82486 h 98"/>
              <a:gd name="T52" fmla="*/ 149696 w 98"/>
              <a:gd name="T53" fmla="*/ 77903 h 98"/>
              <a:gd name="T54" fmla="*/ 146641 w 98"/>
              <a:gd name="T55" fmla="*/ 74848 h 98"/>
              <a:gd name="T56" fmla="*/ 142058 w 98"/>
              <a:gd name="T57" fmla="*/ 74848 h 98"/>
              <a:gd name="T58" fmla="*/ 13748 w 98"/>
              <a:gd name="T59" fmla="*/ 134421 h 98"/>
              <a:gd name="T60" fmla="*/ 29023 w 98"/>
              <a:gd name="T61" fmla="*/ 120673 h 98"/>
              <a:gd name="T62" fmla="*/ 29023 w 98"/>
              <a:gd name="T63" fmla="*/ 105398 h 98"/>
              <a:gd name="T64" fmla="*/ 13748 w 98"/>
              <a:gd name="T65" fmla="*/ 90123 h 98"/>
              <a:gd name="T66" fmla="*/ 29023 w 98"/>
              <a:gd name="T67" fmla="*/ 105398 h 98"/>
              <a:gd name="T68" fmla="*/ 51935 w 98"/>
              <a:gd name="T69" fmla="*/ 105398 h 98"/>
              <a:gd name="T70" fmla="*/ 67210 w 98"/>
              <a:gd name="T71" fmla="*/ 90123 h 98"/>
              <a:gd name="T72" fmla="*/ 67210 w 98"/>
              <a:gd name="T73" fmla="*/ 74848 h 98"/>
              <a:gd name="T74" fmla="*/ 51935 w 98"/>
              <a:gd name="T75" fmla="*/ 59573 h 98"/>
              <a:gd name="T76" fmla="*/ 67210 w 98"/>
              <a:gd name="T77" fmla="*/ 74848 h 98"/>
              <a:gd name="T78" fmla="*/ 51935 w 98"/>
              <a:gd name="T79" fmla="*/ 44298 h 98"/>
              <a:gd name="T80" fmla="*/ 67210 w 98"/>
              <a:gd name="T81" fmla="*/ 29023 h 98"/>
              <a:gd name="T82" fmla="*/ 97761 w 98"/>
              <a:gd name="T83" fmla="*/ 105398 h 98"/>
              <a:gd name="T84" fmla="*/ 82486 w 98"/>
              <a:gd name="T85" fmla="*/ 90123 h 98"/>
              <a:gd name="T86" fmla="*/ 97761 w 98"/>
              <a:gd name="T87" fmla="*/ 105398 h 98"/>
              <a:gd name="T88" fmla="*/ 82486 w 98"/>
              <a:gd name="T89" fmla="*/ 74848 h 98"/>
              <a:gd name="T90" fmla="*/ 97761 w 98"/>
              <a:gd name="T91" fmla="*/ 59573 h 98"/>
              <a:gd name="T92" fmla="*/ 97761 w 98"/>
              <a:gd name="T93" fmla="*/ 44298 h 98"/>
              <a:gd name="T94" fmla="*/ 82486 w 98"/>
              <a:gd name="T95" fmla="*/ 29023 h 98"/>
              <a:gd name="T96" fmla="*/ 97761 w 98"/>
              <a:gd name="T97" fmla="*/ 44298 h 98"/>
              <a:gd name="T98" fmla="*/ 119146 w 98"/>
              <a:gd name="T99" fmla="*/ 134421 h 98"/>
              <a:gd name="T100" fmla="*/ 134421 w 98"/>
              <a:gd name="T101" fmla="*/ 120673 h 98"/>
              <a:gd name="T102" fmla="*/ 134421 w 98"/>
              <a:gd name="T103" fmla="*/ 105398 h 98"/>
              <a:gd name="T104" fmla="*/ 119146 w 98"/>
              <a:gd name="T105" fmla="*/ 90123 h 98"/>
              <a:gd name="T106" fmla="*/ 134421 w 98"/>
              <a:gd name="T107" fmla="*/ 105398 h 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 h="98">
                <a:moveTo>
                  <a:pt x="93" y="49"/>
                </a:moveTo>
                <a:lnTo>
                  <a:pt x="74" y="49"/>
                </a:lnTo>
                <a:lnTo>
                  <a:pt x="74" y="14"/>
                </a:lnTo>
                <a:lnTo>
                  <a:pt x="74" y="12"/>
                </a:lnTo>
                <a:lnTo>
                  <a:pt x="72" y="11"/>
                </a:lnTo>
                <a:lnTo>
                  <a:pt x="71" y="10"/>
                </a:lnTo>
                <a:lnTo>
                  <a:pt x="69" y="10"/>
                </a:lnTo>
                <a:lnTo>
                  <a:pt x="64" y="10"/>
                </a:lnTo>
                <a:lnTo>
                  <a:pt x="64" y="5"/>
                </a:lnTo>
                <a:lnTo>
                  <a:pt x="64" y="2"/>
                </a:lnTo>
                <a:lnTo>
                  <a:pt x="62" y="1"/>
                </a:lnTo>
                <a:lnTo>
                  <a:pt x="61" y="0"/>
                </a:lnTo>
                <a:lnTo>
                  <a:pt x="59" y="0"/>
                </a:lnTo>
                <a:lnTo>
                  <a:pt x="39" y="0"/>
                </a:lnTo>
                <a:lnTo>
                  <a:pt x="37" y="0"/>
                </a:lnTo>
                <a:lnTo>
                  <a:pt x="35" y="1"/>
                </a:lnTo>
                <a:lnTo>
                  <a:pt x="34" y="2"/>
                </a:lnTo>
                <a:lnTo>
                  <a:pt x="34" y="5"/>
                </a:lnTo>
                <a:lnTo>
                  <a:pt x="34" y="10"/>
                </a:lnTo>
                <a:lnTo>
                  <a:pt x="29" y="10"/>
                </a:lnTo>
                <a:lnTo>
                  <a:pt x="27" y="10"/>
                </a:lnTo>
                <a:lnTo>
                  <a:pt x="25" y="11"/>
                </a:lnTo>
                <a:lnTo>
                  <a:pt x="24" y="12"/>
                </a:lnTo>
                <a:lnTo>
                  <a:pt x="24" y="14"/>
                </a:lnTo>
                <a:lnTo>
                  <a:pt x="24" y="49"/>
                </a:lnTo>
                <a:lnTo>
                  <a:pt x="4" y="49"/>
                </a:lnTo>
                <a:lnTo>
                  <a:pt x="2" y="49"/>
                </a:lnTo>
                <a:lnTo>
                  <a:pt x="1" y="50"/>
                </a:lnTo>
                <a:lnTo>
                  <a:pt x="0" y="51"/>
                </a:lnTo>
                <a:lnTo>
                  <a:pt x="0" y="54"/>
                </a:lnTo>
                <a:lnTo>
                  <a:pt x="0" y="93"/>
                </a:lnTo>
                <a:lnTo>
                  <a:pt x="0" y="96"/>
                </a:lnTo>
                <a:lnTo>
                  <a:pt x="1" y="97"/>
                </a:lnTo>
                <a:lnTo>
                  <a:pt x="2" y="98"/>
                </a:lnTo>
                <a:lnTo>
                  <a:pt x="4" y="98"/>
                </a:lnTo>
                <a:lnTo>
                  <a:pt x="39" y="98"/>
                </a:lnTo>
                <a:lnTo>
                  <a:pt x="39" y="79"/>
                </a:lnTo>
                <a:lnTo>
                  <a:pt x="59" y="79"/>
                </a:lnTo>
                <a:lnTo>
                  <a:pt x="59" y="98"/>
                </a:lnTo>
                <a:lnTo>
                  <a:pt x="93" y="98"/>
                </a:lnTo>
                <a:lnTo>
                  <a:pt x="96" y="98"/>
                </a:lnTo>
                <a:lnTo>
                  <a:pt x="97" y="97"/>
                </a:lnTo>
                <a:lnTo>
                  <a:pt x="98" y="96"/>
                </a:lnTo>
                <a:lnTo>
                  <a:pt x="98" y="93"/>
                </a:lnTo>
                <a:lnTo>
                  <a:pt x="98" y="54"/>
                </a:lnTo>
                <a:lnTo>
                  <a:pt x="98" y="51"/>
                </a:lnTo>
                <a:lnTo>
                  <a:pt x="97" y="50"/>
                </a:lnTo>
                <a:lnTo>
                  <a:pt x="96" y="49"/>
                </a:lnTo>
                <a:lnTo>
                  <a:pt x="93" y="49"/>
                </a:lnTo>
                <a:close/>
                <a:moveTo>
                  <a:pt x="19" y="88"/>
                </a:moveTo>
                <a:lnTo>
                  <a:pt x="9" y="88"/>
                </a:lnTo>
                <a:lnTo>
                  <a:pt x="9" y="79"/>
                </a:lnTo>
                <a:lnTo>
                  <a:pt x="19" y="79"/>
                </a:lnTo>
                <a:lnTo>
                  <a:pt x="19" y="88"/>
                </a:lnTo>
                <a:close/>
                <a:moveTo>
                  <a:pt x="19" y="69"/>
                </a:moveTo>
                <a:lnTo>
                  <a:pt x="9" y="69"/>
                </a:lnTo>
                <a:lnTo>
                  <a:pt x="9" y="59"/>
                </a:lnTo>
                <a:lnTo>
                  <a:pt x="19" y="59"/>
                </a:lnTo>
                <a:lnTo>
                  <a:pt x="19" y="69"/>
                </a:lnTo>
                <a:close/>
                <a:moveTo>
                  <a:pt x="44" y="69"/>
                </a:moveTo>
                <a:lnTo>
                  <a:pt x="34" y="69"/>
                </a:lnTo>
                <a:lnTo>
                  <a:pt x="34" y="59"/>
                </a:lnTo>
                <a:lnTo>
                  <a:pt x="44" y="59"/>
                </a:lnTo>
                <a:lnTo>
                  <a:pt x="44" y="69"/>
                </a:lnTo>
                <a:close/>
                <a:moveTo>
                  <a:pt x="44" y="49"/>
                </a:moveTo>
                <a:lnTo>
                  <a:pt x="34" y="49"/>
                </a:lnTo>
                <a:lnTo>
                  <a:pt x="34" y="39"/>
                </a:lnTo>
                <a:lnTo>
                  <a:pt x="44" y="39"/>
                </a:lnTo>
                <a:lnTo>
                  <a:pt x="44" y="49"/>
                </a:lnTo>
                <a:close/>
                <a:moveTo>
                  <a:pt x="44" y="29"/>
                </a:moveTo>
                <a:lnTo>
                  <a:pt x="34" y="29"/>
                </a:lnTo>
                <a:lnTo>
                  <a:pt x="34" y="19"/>
                </a:lnTo>
                <a:lnTo>
                  <a:pt x="44" y="19"/>
                </a:lnTo>
                <a:lnTo>
                  <a:pt x="44" y="29"/>
                </a:lnTo>
                <a:close/>
                <a:moveTo>
                  <a:pt x="64" y="69"/>
                </a:moveTo>
                <a:lnTo>
                  <a:pt x="54" y="69"/>
                </a:lnTo>
                <a:lnTo>
                  <a:pt x="54" y="59"/>
                </a:lnTo>
                <a:lnTo>
                  <a:pt x="64" y="59"/>
                </a:lnTo>
                <a:lnTo>
                  <a:pt x="64" y="69"/>
                </a:lnTo>
                <a:close/>
                <a:moveTo>
                  <a:pt x="64" y="49"/>
                </a:moveTo>
                <a:lnTo>
                  <a:pt x="54" y="49"/>
                </a:lnTo>
                <a:lnTo>
                  <a:pt x="54" y="39"/>
                </a:lnTo>
                <a:lnTo>
                  <a:pt x="64" y="39"/>
                </a:lnTo>
                <a:lnTo>
                  <a:pt x="64" y="49"/>
                </a:lnTo>
                <a:close/>
                <a:moveTo>
                  <a:pt x="64" y="29"/>
                </a:moveTo>
                <a:lnTo>
                  <a:pt x="54" y="29"/>
                </a:lnTo>
                <a:lnTo>
                  <a:pt x="54" y="19"/>
                </a:lnTo>
                <a:lnTo>
                  <a:pt x="64" y="19"/>
                </a:lnTo>
                <a:lnTo>
                  <a:pt x="64" y="29"/>
                </a:lnTo>
                <a:close/>
                <a:moveTo>
                  <a:pt x="88" y="88"/>
                </a:moveTo>
                <a:lnTo>
                  <a:pt x="78" y="88"/>
                </a:lnTo>
                <a:lnTo>
                  <a:pt x="78" y="79"/>
                </a:lnTo>
                <a:lnTo>
                  <a:pt x="88" y="79"/>
                </a:lnTo>
                <a:lnTo>
                  <a:pt x="88" y="88"/>
                </a:lnTo>
                <a:close/>
                <a:moveTo>
                  <a:pt x="88" y="69"/>
                </a:moveTo>
                <a:lnTo>
                  <a:pt x="78" y="69"/>
                </a:lnTo>
                <a:lnTo>
                  <a:pt x="78" y="59"/>
                </a:lnTo>
                <a:lnTo>
                  <a:pt x="88" y="59"/>
                </a:lnTo>
                <a:lnTo>
                  <a:pt x="88" y="6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47" name="Freeform 529">
            <a:extLst>
              <a:ext uri="{FF2B5EF4-FFF2-40B4-BE49-F238E27FC236}">
                <a16:creationId xmlns:a16="http://schemas.microsoft.com/office/drawing/2014/main" id="{19CD1583-DD06-4526-A671-3BC27FD140C5}"/>
              </a:ext>
            </a:extLst>
          </p:cNvPr>
          <p:cNvSpPr>
            <a:spLocks noEditPoints="1"/>
          </p:cNvSpPr>
          <p:nvPr/>
        </p:nvSpPr>
        <p:spPr bwMode="auto">
          <a:xfrm>
            <a:off x="9565218" y="5039785"/>
            <a:ext cx="198967" cy="78316"/>
          </a:xfrm>
          <a:custGeom>
            <a:avLst/>
            <a:gdLst>
              <a:gd name="T0" fmla="*/ 30242 w 99"/>
              <a:gd name="T1" fmla="*/ 0 h 39"/>
              <a:gd name="T2" fmla="*/ 24193 w 99"/>
              <a:gd name="T3" fmla="*/ 0 h 39"/>
              <a:gd name="T4" fmla="*/ 9072 w 99"/>
              <a:gd name="T5" fmla="*/ 9072 h 39"/>
              <a:gd name="T6" fmla="*/ 0 w 99"/>
              <a:gd name="T7" fmla="*/ 24193 h 39"/>
              <a:gd name="T8" fmla="*/ 0 w 99"/>
              <a:gd name="T9" fmla="*/ 28729 h 39"/>
              <a:gd name="T10" fmla="*/ 1512 w 99"/>
              <a:gd name="T11" fmla="*/ 40826 h 39"/>
              <a:gd name="T12" fmla="*/ 18145 w 99"/>
              <a:gd name="T13" fmla="*/ 57459 h 39"/>
              <a:gd name="T14" fmla="*/ 30242 w 99"/>
              <a:gd name="T15" fmla="*/ 58971 h 39"/>
              <a:gd name="T16" fmla="*/ 36290 w 99"/>
              <a:gd name="T17" fmla="*/ 58971 h 39"/>
              <a:gd name="T18" fmla="*/ 49899 w 99"/>
              <a:gd name="T19" fmla="*/ 49899 h 39"/>
              <a:gd name="T20" fmla="*/ 60483 w 99"/>
              <a:gd name="T21" fmla="*/ 34778 h 39"/>
              <a:gd name="T22" fmla="*/ 60483 w 99"/>
              <a:gd name="T23" fmla="*/ 28729 h 39"/>
              <a:gd name="T24" fmla="*/ 55947 w 99"/>
              <a:gd name="T25" fmla="*/ 15121 h 39"/>
              <a:gd name="T26" fmla="*/ 93749 w 99"/>
              <a:gd name="T27" fmla="*/ 15121 h 39"/>
              <a:gd name="T28" fmla="*/ 89213 w 99"/>
              <a:gd name="T29" fmla="*/ 28729 h 39"/>
              <a:gd name="T30" fmla="*/ 89213 w 99"/>
              <a:gd name="T31" fmla="*/ 34778 h 39"/>
              <a:gd name="T32" fmla="*/ 98285 w 99"/>
              <a:gd name="T33" fmla="*/ 49899 h 39"/>
              <a:gd name="T34" fmla="*/ 113406 w 99"/>
              <a:gd name="T35" fmla="*/ 58971 h 39"/>
              <a:gd name="T36" fmla="*/ 119454 w 99"/>
              <a:gd name="T37" fmla="*/ 58971 h 39"/>
              <a:gd name="T38" fmla="*/ 130039 w 99"/>
              <a:gd name="T39" fmla="*/ 57459 h 39"/>
              <a:gd name="T40" fmla="*/ 148184 w 99"/>
              <a:gd name="T41" fmla="*/ 40826 h 39"/>
              <a:gd name="T42" fmla="*/ 149696 w 99"/>
              <a:gd name="T43" fmla="*/ 28729 h 39"/>
              <a:gd name="T44" fmla="*/ 149696 w 99"/>
              <a:gd name="T45" fmla="*/ 24193 h 39"/>
              <a:gd name="T46" fmla="*/ 140624 w 99"/>
              <a:gd name="T47" fmla="*/ 9072 h 39"/>
              <a:gd name="T48" fmla="*/ 125503 w 99"/>
              <a:gd name="T49" fmla="*/ 0 h 39"/>
              <a:gd name="T50" fmla="*/ 119454 w 99"/>
              <a:gd name="T51" fmla="*/ 0 h 39"/>
              <a:gd name="T52" fmla="*/ 45362 w 99"/>
              <a:gd name="T53" fmla="*/ 28729 h 39"/>
              <a:gd name="T54" fmla="*/ 40826 w 99"/>
              <a:gd name="T55" fmla="*/ 40826 h 39"/>
              <a:gd name="T56" fmla="*/ 30242 w 99"/>
              <a:gd name="T57" fmla="*/ 43850 h 39"/>
              <a:gd name="T58" fmla="*/ 24193 w 99"/>
              <a:gd name="T59" fmla="*/ 42338 h 39"/>
              <a:gd name="T60" fmla="*/ 16633 w 99"/>
              <a:gd name="T61" fmla="*/ 34778 h 39"/>
              <a:gd name="T62" fmla="*/ 15121 w 99"/>
              <a:gd name="T63" fmla="*/ 28729 h 39"/>
              <a:gd name="T64" fmla="*/ 18145 w 99"/>
              <a:gd name="T65" fmla="*/ 18145 h 39"/>
              <a:gd name="T66" fmla="*/ 30242 w 99"/>
              <a:gd name="T67" fmla="*/ 15121 h 39"/>
              <a:gd name="T68" fmla="*/ 36290 w 99"/>
              <a:gd name="T69" fmla="*/ 16633 h 39"/>
              <a:gd name="T70" fmla="*/ 42338 w 99"/>
              <a:gd name="T71" fmla="*/ 24193 h 39"/>
              <a:gd name="T72" fmla="*/ 45362 w 99"/>
              <a:gd name="T73" fmla="*/ 28729 h 39"/>
              <a:gd name="T74" fmla="*/ 119454 w 99"/>
              <a:gd name="T75" fmla="*/ 43850 h 39"/>
              <a:gd name="T76" fmla="*/ 108870 w 99"/>
              <a:gd name="T77" fmla="*/ 40826 h 39"/>
              <a:gd name="T78" fmla="*/ 104334 w 99"/>
              <a:gd name="T79" fmla="*/ 28729 h 39"/>
              <a:gd name="T80" fmla="*/ 105846 w 99"/>
              <a:gd name="T81" fmla="*/ 24193 h 39"/>
              <a:gd name="T82" fmla="*/ 113406 w 99"/>
              <a:gd name="T83" fmla="*/ 16633 h 39"/>
              <a:gd name="T84" fmla="*/ 119454 w 99"/>
              <a:gd name="T85" fmla="*/ 15121 h 39"/>
              <a:gd name="T86" fmla="*/ 130039 w 99"/>
              <a:gd name="T87" fmla="*/ 18145 h 39"/>
              <a:gd name="T88" fmla="*/ 134575 w 99"/>
              <a:gd name="T89" fmla="*/ 28729 h 39"/>
              <a:gd name="T90" fmla="*/ 133063 w 99"/>
              <a:gd name="T91" fmla="*/ 34778 h 39"/>
              <a:gd name="T92" fmla="*/ 125503 w 99"/>
              <a:gd name="T93" fmla="*/ 42338 h 39"/>
              <a:gd name="T94" fmla="*/ 119454 w 99"/>
              <a:gd name="T95" fmla="*/ 43850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99" h="39">
                <a:moveTo>
                  <a:pt x="79" y="0"/>
                </a:moveTo>
                <a:lnTo>
                  <a:pt x="20" y="0"/>
                </a:lnTo>
                <a:lnTo>
                  <a:pt x="16" y="0"/>
                </a:lnTo>
                <a:lnTo>
                  <a:pt x="12" y="1"/>
                </a:lnTo>
                <a:lnTo>
                  <a:pt x="6" y="6"/>
                </a:lnTo>
                <a:lnTo>
                  <a:pt x="1" y="12"/>
                </a:lnTo>
                <a:lnTo>
                  <a:pt x="0" y="16"/>
                </a:lnTo>
                <a:lnTo>
                  <a:pt x="0" y="19"/>
                </a:lnTo>
                <a:lnTo>
                  <a:pt x="0" y="23"/>
                </a:lnTo>
                <a:lnTo>
                  <a:pt x="1" y="27"/>
                </a:lnTo>
                <a:lnTo>
                  <a:pt x="6" y="33"/>
                </a:lnTo>
                <a:lnTo>
                  <a:pt x="12" y="38"/>
                </a:lnTo>
                <a:lnTo>
                  <a:pt x="16" y="39"/>
                </a:lnTo>
                <a:lnTo>
                  <a:pt x="20" y="39"/>
                </a:lnTo>
                <a:lnTo>
                  <a:pt x="24" y="39"/>
                </a:lnTo>
                <a:lnTo>
                  <a:pt x="27" y="38"/>
                </a:lnTo>
                <a:lnTo>
                  <a:pt x="33" y="33"/>
                </a:lnTo>
                <a:lnTo>
                  <a:pt x="38" y="27"/>
                </a:lnTo>
                <a:lnTo>
                  <a:pt x="40" y="23"/>
                </a:lnTo>
                <a:lnTo>
                  <a:pt x="40" y="19"/>
                </a:lnTo>
                <a:lnTo>
                  <a:pt x="38" y="14"/>
                </a:lnTo>
                <a:lnTo>
                  <a:pt x="37" y="10"/>
                </a:lnTo>
                <a:lnTo>
                  <a:pt x="62" y="10"/>
                </a:lnTo>
                <a:lnTo>
                  <a:pt x="61" y="14"/>
                </a:lnTo>
                <a:lnTo>
                  <a:pt x="59" y="19"/>
                </a:lnTo>
                <a:lnTo>
                  <a:pt x="59" y="23"/>
                </a:lnTo>
                <a:lnTo>
                  <a:pt x="61" y="27"/>
                </a:lnTo>
                <a:lnTo>
                  <a:pt x="65" y="33"/>
                </a:lnTo>
                <a:lnTo>
                  <a:pt x="72" y="38"/>
                </a:lnTo>
                <a:lnTo>
                  <a:pt x="75" y="39"/>
                </a:lnTo>
                <a:lnTo>
                  <a:pt x="79" y="39"/>
                </a:lnTo>
                <a:lnTo>
                  <a:pt x="83" y="39"/>
                </a:lnTo>
                <a:lnTo>
                  <a:pt x="86" y="38"/>
                </a:lnTo>
                <a:lnTo>
                  <a:pt x="93" y="33"/>
                </a:lnTo>
                <a:lnTo>
                  <a:pt x="98" y="27"/>
                </a:lnTo>
                <a:lnTo>
                  <a:pt x="99" y="23"/>
                </a:lnTo>
                <a:lnTo>
                  <a:pt x="99" y="19"/>
                </a:lnTo>
                <a:lnTo>
                  <a:pt x="99" y="16"/>
                </a:lnTo>
                <a:lnTo>
                  <a:pt x="98" y="12"/>
                </a:lnTo>
                <a:lnTo>
                  <a:pt x="93" y="6"/>
                </a:lnTo>
                <a:lnTo>
                  <a:pt x="86" y="1"/>
                </a:lnTo>
                <a:lnTo>
                  <a:pt x="83" y="0"/>
                </a:lnTo>
                <a:lnTo>
                  <a:pt x="79" y="0"/>
                </a:lnTo>
                <a:close/>
                <a:moveTo>
                  <a:pt x="30" y="19"/>
                </a:moveTo>
                <a:lnTo>
                  <a:pt x="30" y="19"/>
                </a:lnTo>
                <a:lnTo>
                  <a:pt x="28" y="23"/>
                </a:lnTo>
                <a:lnTo>
                  <a:pt x="27" y="27"/>
                </a:lnTo>
                <a:lnTo>
                  <a:pt x="24" y="28"/>
                </a:lnTo>
                <a:lnTo>
                  <a:pt x="20" y="29"/>
                </a:lnTo>
                <a:lnTo>
                  <a:pt x="16" y="28"/>
                </a:lnTo>
                <a:lnTo>
                  <a:pt x="12" y="27"/>
                </a:lnTo>
                <a:lnTo>
                  <a:pt x="11" y="23"/>
                </a:lnTo>
                <a:lnTo>
                  <a:pt x="10" y="19"/>
                </a:lnTo>
                <a:lnTo>
                  <a:pt x="11" y="16"/>
                </a:lnTo>
                <a:lnTo>
                  <a:pt x="12" y="12"/>
                </a:lnTo>
                <a:lnTo>
                  <a:pt x="16" y="11"/>
                </a:lnTo>
                <a:lnTo>
                  <a:pt x="20" y="10"/>
                </a:lnTo>
                <a:lnTo>
                  <a:pt x="24" y="11"/>
                </a:lnTo>
                <a:lnTo>
                  <a:pt x="27" y="12"/>
                </a:lnTo>
                <a:lnTo>
                  <a:pt x="28" y="16"/>
                </a:lnTo>
                <a:lnTo>
                  <a:pt x="30" y="19"/>
                </a:lnTo>
                <a:close/>
                <a:moveTo>
                  <a:pt x="79" y="29"/>
                </a:moveTo>
                <a:lnTo>
                  <a:pt x="79" y="29"/>
                </a:lnTo>
                <a:lnTo>
                  <a:pt x="75" y="28"/>
                </a:lnTo>
                <a:lnTo>
                  <a:pt x="72" y="27"/>
                </a:lnTo>
                <a:lnTo>
                  <a:pt x="70" y="23"/>
                </a:lnTo>
                <a:lnTo>
                  <a:pt x="69" y="19"/>
                </a:lnTo>
                <a:lnTo>
                  <a:pt x="70" y="16"/>
                </a:lnTo>
                <a:lnTo>
                  <a:pt x="72" y="12"/>
                </a:lnTo>
                <a:lnTo>
                  <a:pt x="75" y="11"/>
                </a:lnTo>
                <a:lnTo>
                  <a:pt x="79" y="10"/>
                </a:lnTo>
                <a:lnTo>
                  <a:pt x="83" y="11"/>
                </a:lnTo>
                <a:lnTo>
                  <a:pt x="86" y="12"/>
                </a:lnTo>
                <a:lnTo>
                  <a:pt x="88" y="16"/>
                </a:lnTo>
                <a:lnTo>
                  <a:pt x="89" y="19"/>
                </a:lnTo>
                <a:lnTo>
                  <a:pt x="88" y="23"/>
                </a:lnTo>
                <a:lnTo>
                  <a:pt x="86" y="27"/>
                </a:lnTo>
                <a:lnTo>
                  <a:pt x="83" y="28"/>
                </a:lnTo>
                <a:lnTo>
                  <a:pt x="79" y="2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48" name="Freeform 530">
            <a:extLst>
              <a:ext uri="{FF2B5EF4-FFF2-40B4-BE49-F238E27FC236}">
                <a16:creationId xmlns:a16="http://schemas.microsoft.com/office/drawing/2014/main" id="{43939E52-30C1-4372-AF24-1B9FBC69F425}"/>
              </a:ext>
            </a:extLst>
          </p:cNvPr>
          <p:cNvSpPr>
            <a:spLocks/>
          </p:cNvSpPr>
          <p:nvPr/>
        </p:nvSpPr>
        <p:spPr bwMode="auto">
          <a:xfrm>
            <a:off x="9624485" y="5149851"/>
            <a:ext cx="78316" cy="88900"/>
          </a:xfrm>
          <a:custGeom>
            <a:avLst/>
            <a:gdLst>
              <a:gd name="T0" fmla="*/ 0 w 39"/>
              <a:gd name="T1" fmla="*/ 68044 h 44"/>
              <a:gd name="T2" fmla="*/ 15121 w 39"/>
              <a:gd name="T3" fmla="*/ 68044 h 44"/>
              <a:gd name="T4" fmla="*/ 15121 w 39"/>
              <a:gd name="T5" fmla="*/ 15465 h 44"/>
              <a:gd name="T6" fmla="*/ 21169 w 39"/>
              <a:gd name="T7" fmla="*/ 15465 h 44"/>
              <a:gd name="T8" fmla="*/ 21169 w 39"/>
              <a:gd name="T9" fmla="*/ 68044 h 44"/>
              <a:gd name="T10" fmla="*/ 36290 w 39"/>
              <a:gd name="T11" fmla="*/ 68044 h 44"/>
              <a:gd name="T12" fmla="*/ 36290 w 39"/>
              <a:gd name="T13" fmla="*/ 15465 h 44"/>
              <a:gd name="T14" fmla="*/ 43850 w 39"/>
              <a:gd name="T15" fmla="*/ 15465 h 44"/>
              <a:gd name="T16" fmla="*/ 43850 w 39"/>
              <a:gd name="T17" fmla="*/ 68044 h 44"/>
              <a:gd name="T18" fmla="*/ 58971 w 39"/>
              <a:gd name="T19" fmla="*/ 68044 h 44"/>
              <a:gd name="T20" fmla="*/ 58971 w 39"/>
              <a:gd name="T21" fmla="*/ 0 h 44"/>
              <a:gd name="T22" fmla="*/ 0 w 39"/>
              <a:gd name="T23" fmla="*/ 0 h 44"/>
              <a:gd name="T24" fmla="*/ 0 w 39"/>
              <a:gd name="T25" fmla="*/ 68044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9" h="44">
                <a:moveTo>
                  <a:pt x="0" y="44"/>
                </a:moveTo>
                <a:lnTo>
                  <a:pt x="10" y="44"/>
                </a:lnTo>
                <a:lnTo>
                  <a:pt x="10" y="10"/>
                </a:lnTo>
                <a:lnTo>
                  <a:pt x="14" y="10"/>
                </a:lnTo>
                <a:lnTo>
                  <a:pt x="14" y="44"/>
                </a:lnTo>
                <a:lnTo>
                  <a:pt x="24" y="44"/>
                </a:lnTo>
                <a:lnTo>
                  <a:pt x="24" y="10"/>
                </a:lnTo>
                <a:lnTo>
                  <a:pt x="29" y="10"/>
                </a:lnTo>
                <a:lnTo>
                  <a:pt x="29" y="44"/>
                </a:lnTo>
                <a:lnTo>
                  <a:pt x="39" y="44"/>
                </a:lnTo>
                <a:lnTo>
                  <a:pt x="39" y="0"/>
                </a:lnTo>
                <a:lnTo>
                  <a:pt x="0" y="0"/>
                </a:lnTo>
                <a:lnTo>
                  <a:pt x="0" y="4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49" name="Rectangle 531">
            <a:extLst>
              <a:ext uri="{FF2B5EF4-FFF2-40B4-BE49-F238E27FC236}">
                <a16:creationId xmlns:a16="http://schemas.microsoft.com/office/drawing/2014/main" id="{E9A5757A-213A-4180-B175-8D1C9DE78A85}"/>
              </a:ext>
            </a:extLst>
          </p:cNvPr>
          <p:cNvSpPr>
            <a:spLocks noChangeArrowheads="1"/>
          </p:cNvSpPr>
          <p:nvPr/>
        </p:nvSpPr>
        <p:spPr bwMode="auto">
          <a:xfrm>
            <a:off x="9624485" y="5118100"/>
            <a:ext cx="78316" cy="254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250" name="Freeform 532">
            <a:extLst>
              <a:ext uri="{FF2B5EF4-FFF2-40B4-BE49-F238E27FC236}">
                <a16:creationId xmlns:a16="http://schemas.microsoft.com/office/drawing/2014/main" id="{34656EC2-94E8-43E8-9948-F14E8A2FFDE1}"/>
              </a:ext>
            </a:extLst>
          </p:cNvPr>
          <p:cNvSpPr>
            <a:spLocks noEditPoints="1"/>
          </p:cNvSpPr>
          <p:nvPr/>
        </p:nvSpPr>
        <p:spPr bwMode="auto">
          <a:xfrm>
            <a:off x="6709834" y="5638801"/>
            <a:ext cx="156633" cy="97367"/>
          </a:xfrm>
          <a:custGeom>
            <a:avLst/>
            <a:gdLst>
              <a:gd name="T0" fmla="*/ 117941 w 79"/>
              <a:gd name="T1" fmla="*/ 0 h 49"/>
              <a:gd name="T2" fmla="*/ 0 w 79"/>
              <a:gd name="T3" fmla="*/ 0 h 49"/>
              <a:gd name="T4" fmla="*/ 0 w 79"/>
              <a:gd name="T5" fmla="*/ 13331 h 49"/>
              <a:gd name="T6" fmla="*/ 28366 w 79"/>
              <a:gd name="T7" fmla="*/ 13331 h 49"/>
              <a:gd name="T8" fmla="*/ 14929 w 79"/>
              <a:gd name="T9" fmla="*/ 72579 h 49"/>
              <a:gd name="T10" fmla="*/ 44788 w 79"/>
              <a:gd name="T11" fmla="*/ 72579 h 49"/>
              <a:gd name="T12" fmla="*/ 59717 w 79"/>
              <a:gd name="T13" fmla="*/ 54805 h 49"/>
              <a:gd name="T14" fmla="*/ 74646 w 79"/>
              <a:gd name="T15" fmla="*/ 72579 h 49"/>
              <a:gd name="T16" fmla="*/ 103012 w 79"/>
              <a:gd name="T17" fmla="*/ 72579 h 49"/>
              <a:gd name="T18" fmla="*/ 91068 w 79"/>
              <a:gd name="T19" fmla="*/ 13331 h 49"/>
              <a:gd name="T20" fmla="*/ 117941 w 79"/>
              <a:gd name="T21" fmla="*/ 13331 h 49"/>
              <a:gd name="T22" fmla="*/ 117941 w 79"/>
              <a:gd name="T23" fmla="*/ 0 h 49"/>
              <a:gd name="T24" fmla="*/ 31351 w 79"/>
              <a:gd name="T25" fmla="*/ 65173 h 49"/>
              <a:gd name="T26" fmla="*/ 38816 w 79"/>
              <a:gd name="T27" fmla="*/ 28143 h 49"/>
              <a:gd name="T28" fmla="*/ 50759 w 79"/>
              <a:gd name="T29" fmla="*/ 41474 h 49"/>
              <a:gd name="T30" fmla="*/ 31351 w 79"/>
              <a:gd name="T31" fmla="*/ 65173 h 49"/>
              <a:gd name="T32" fmla="*/ 68675 w 79"/>
              <a:gd name="T33" fmla="*/ 41474 h 49"/>
              <a:gd name="T34" fmla="*/ 79125 w 79"/>
              <a:gd name="T35" fmla="*/ 28143 h 49"/>
              <a:gd name="T36" fmla="*/ 86590 w 79"/>
              <a:gd name="T37" fmla="*/ 65173 h 49"/>
              <a:gd name="T38" fmla="*/ 68675 w 79"/>
              <a:gd name="T39" fmla="*/ 41474 h 49"/>
              <a:gd name="T40" fmla="*/ 59717 w 79"/>
              <a:gd name="T41" fmla="*/ 29624 h 49"/>
              <a:gd name="T42" fmla="*/ 46281 w 79"/>
              <a:gd name="T43" fmla="*/ 13331 h 49"/>
              <a:gd name="T44" fmla="*/ 71660 w 79"/>
              <a:gd name="T45" fmla="*/ 13331 h 49"/>
              <a:gd name="T46" fmla="*/ 59717 w 79"/>
              <a:gd name="T47" fmla="*/ 29624 h 4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9" h="49">
                <a:moveTo>
                  <a:pt x="79" y="0"/>
                </a:moveTo>
                <a:lnTo>
                  <a:pt x="0" y="0"/>
                </a:lnTo>
                <a:lnTo>
                  <a:pt x="0" y="9"/>
                </a:lnTo>
                <a:lnTo>
                  <a:pt x="19" y="9"/>
                </a:lnTo>
                <a:lnTo>
                  <a:pt x="10" y="49"/>
                </a:lnTo>
                <a:lnTo>
                  <a:pt x="30" y="49"/>
                </a:lnTo>
                <a:lnTo>
                  <a:pt x="40" y="37"/>
                </a:lnTo>
                <a:lnTo>
                  <a:pt x="50" y="49"/>
                </a:lnTo>
                <a:lnTo>
                  <a:pt x="69" y="49"/>
                </a:lnTo>
                <a:lnTo>
                  <a:pt x="61" y="9"/>
                </a:lnTo>
                <a:lnTo>
                  <a:pt x="79" y="9"/>
                </a:lnTo>
                <a:lnTo>
                  <a:pt x="79" y="0"/>
                </a:lnTo>
                <a:close/>
                <a:moveTo>
                  <a:pt x="21" y="44"/>
                </a:moveTo>
                <a:lnTo>
                  <a:pt x="26" y="19"/>
                </a:lnTo>
                <a:lnTo>
                  <a:pt x="34" y="28"/>
                </a:lnTo>
                <a:lnTo>
                  <a:pt x="21" y="44"/>
                </a:lnTo>
                <a:close/>
                <a:moveTo>
                  <a:pt x="46" y="28"/>
                </a:moveTo>
                <a:lnTo>
                  <a:pt x="53" y="19"/>
                </a:lnTo>
                <a:lnTo>
                  <a:pt x="58" y="44"/>
                </a:lnTo>
                <a:lnTo>
                  <a:pt x="46" y="28"/>
                </a:lnTo>
                <a:close/>
                <a:moveTo>
                  <a:pt x="40" y="20"/>
                </a:moveTo>
                <a:lnTo>
                  <a:pt x="31" y="9"/>
                </a:lnTo>
                <a:lnTo>
                  <a:pt x="48" y="9"/>
                </a:lnTo>
                <a:lnTo>
                  <a:pt x="40" y="2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51" name="Rectangle 533">
            <a:extLst>
              <a:ext uri="{FF2B5EF4-FFF2-40B4-BE49-F238E27FC236}">
                <a16:creationId xmlns:a16="http://schemas.microsoft.com/office/drawing/2014/main" id="{B23B5390-1875-4BB2-A59D-CBE3942AE769}"/>
              </a:ext>
            </a:extLst>
          </p:cNvPr>
          <p:cNvSpPr>
            <a:spLocks noChangeArrowheads="1"/>
          </p:cNvSpPr>
          <p:nvPr/>
        </p:nvSpPr>
        <p:spPr bwMode="auto">
          <a:xfrm>
            <a:off x="6728885" y="5560484"/>
            <a:ext cx="120649" cy="65616"/>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252" name="Freeform 534">
            <a:extLst>
              <a:ext uri="{FF2B5EF4-FFF2-40B4-BE49-F238E27FC236}">
                <a16:creationId xmlns:a16="http://schemas.microsoft.com/office/drawing/2014/main" id="{3E362938-04DF-4E1D-AC51-593A5F1E513A}"/>
              </a:ext>
            </a:extLst>
          </p:cNvPr>
          <p:cNvSpPr>
            <a:spLocks/>
          </p:cNvSpPr>
          <p:nvPr/>
        </p:nvSpPr>
        <p:spPr bwMode="auto">
          <a:xfrm>
            <a:off x="6722533" y="5499101"/>
            <a:ext cx="137584" cy="48684"/>
          </a:xfrm>
          <a:custGeom>
            <a:avLst/>
            <a:gdLst>
              <a:gd name="T0" fmla="*/ 7560 w 69"/>
              <a:gd name="T1" fmla="*/ 36290 h 23"/>
              <a:gd name="T2" fmla="*/ 96773 w 69"/>
              <a:gd name="T3" fmla="*/ 36290 h 23"/>
              <a:gd name="T4" fmla="*/ 96773 w 69"/>
              <a:gd name="T5" fmla="*/ 36290 h 23"/>
              <a:gd name="T6" fmla="*/ 101309 w 69"/>
              <a:gd name="T7" fmla="*/ 34712 h 23"/>
              <a:gd name="T8" fmla="*/ 104333 w 69"/>
              <a:gd name="T9" fmla="*/ 29979 h 23"/>
              <a:gd name="T10" fmla="*/ 104333 w 69"/>
              <a:gd name="T11" fmla="*/ 29979 h 23"/>
              <a:gd name="T12" fmla="*/ 104333 w 69"/>
              <a:gd name="T13" fmla="*/ 26823 h 23"/>
              <a:gd name="T14" fmla="*/ 101309 w 69"/>
              <a:gd name="T15" fmla="*/ 23667 h 23"/>
              <a:gd name="T16" fmla="*/ 55947 w 69"/>
              <a:gd name="T17" fmla="*/ 1578 h 23"/>
              <a:gd name="T18" fmla="*/ 55947 w 69"/>
              <a:gd name="T19" fmla="*/ 1578 h 23"/>
              <a:gd name="T20" fmla="*/ 52923 w 69"/>
              <a:gd name="T21" fmla="*/ 0 h 23"/>
              <a:gd name="T22" fmla="*/ 48386 w 69"/>
              <a:gd name="T23" fmla="*/ 1578 h 23"/>
              <a:gd name="T24" fmla="*/ 4536 w 69"/>
              <a:gd name="T25" fmla="*/ 23667 h 23"/>
              <a:gd name="T26" fmla="*/ 4536 w 69"/>
              <a:gd name="T27" fmla="*/ 23667 h 23"/>
              <a:gd name="T28" fmla="*/ 0 w 69"/>
              <a:gd name="T29" fmla="*/ 26823 h 23"/>
              <a:gd name="T30" fmla="*/ 0 w 69"/>
              <a:gd name="T31" fmla="*/ 29979 h 23"/>
              <a:gd name="T32" fmla="*/ 0 w 69"/>
              <a:gd name="T33" fmla="*/ 29979 h 23"/>
              <a:gd name="T34" fmla="*/ 4536 w 69"/>
              <a:gd name="T35" fmla="*/ 34712 h 23"/>
              <a:gd name="T36" fmla="*/ 7560 w 69"/>
              <a:gd name="T37" fmla="*/ 36290 h 23"/>
              <a:gd name="T38" fmla="*/ 7560 w 69"/>
              <a:gd name="T39" fmla="*/ 36290 h 2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69" h="23">
                <a:moveTo>
                  <a:pt x="5" y="23"/>
                </a:moveTo>
                <a:lnTo>
                  <a:pt x="64" y="23"/>
                </a:lnTo>
                <a:lnTo>
                  <a:pt x="67" y="22"/>
                </a:lnTo>
                <a:lnTo>
                  <a:pt x="69" y="19"/>
                </a:lnTo>
                <a:lnTo>
                  <a:pt x="69" y="17"/>
                </a:lnTo>
                <a:lnTo>
                  <a:pt x="67" y="15"/>
                </a:lnTo>
                <a:lnTo>
                  <a:pt x="37" y="1"/>
                </a:lnTo>
                <a:lnTo>
                  <a:pt x="35" y="0"/>
                </a:lnTo>
                <a:lnTo>
                  <a:pt x="32" y="1"/>
                </a:lnTo>
                <a:lnTo>
                  <a:pt x="3" y="15"/>
                </a:lnTo>
                <a:lnTo>
                  <a:pt x="0" y="17"/>
                </a:lnTo>
                <a:lnTo>
                  <a:pt x="0" y="19"/>
                </a:lnTo>
                <a:lnTo>
                  <a:pt x="3" y="22"/>
                </a:lnTo>
                <a:lnTo>
                  <a:pt x="5" y="2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53" name="Freeform 535">
            <a:extLst>
              <a:ext uri="{FF2B5EF4-FFF2-40B4-BE49-F238E27FC236}">
                <a16:creationId xmlns:a16="http://schemas.microsoft.com/office/drawing/2014/main" id="{E85EE31F-FC6D-46F5-81C8-25DCFB34C6D4}"/>
              </a:ext>
            </a:extLst>
          </p:cNvPr>
          <p:cNvSpPr>
            <a:spLocks/>
          </p:cNvSpPr>
          <p:nvPr/>
        </p:nvSpPr>
        <p:spPr bwMode="auto">
          <a:xfrm>
            <a:off x="7188201" y="5535085"/>
            <a:ext cx="71967" cy="61383"/>
          </a:xfrm>
          <a:custGeom>
            <a:avLst/>
            <a:gdLst>
              <a:gd name="T0" fmla="*/ 54435 w 35"/>
              <a:gd name="T1" fmla="*/ 25705 h 30"/>
              <a:gd name="T2" fmla="*/ 54435 w 35"/>
              <a:gd name="T3" fmla="*/ 25705 h 30"/>
              <a:gd name="T4" fmla="*/ 51324 w 35"/>
              <a:gd name="T5" fmla="*/ 16633 h 30"/>
              <a:gd name="T6" fmla="*/ 46659 w 35"/>
              <a:gd name="T7" fmla="*/ 7560 h 30"/>
              <a:gd name="T8" fmla="*/ 37327 w 35"/>
              <a:gd name="T9" fmla="*/ 1512 h 30"/>
              <a:gd name="T10" fmla="*/ 26440 w 35"/>
              <a:gd name="T11" fmla="*/ 0 h 30"/>
              <a:gd name="T12" fmla="*/ 26440 w 35"/>
              <a:gd name="T13" fmla="*/ 0 h 30"/>
              <a:gd name="T14" fmla="*/ 17108 w 35"/>
              <a:gd name="T15" fmla="*/ 1512 h 30"/>
              <a:gd name="T16" fmla="*/ 7776 w 35"/>
              <a:gd name="T17" fmla="*/ 7560 h 30"/>
              <a:gd name="T18" fmla="*/ 1555 w 35"/>
              <a:gd name="T19" fmla="*/ 16633 h 30"/>
              <a:gd name="T20" fmla="*/ 0 w 35"/>
              <a:gd name="T21" fmla="*/ 25705 h 30"/>
              <a:gd name="T22" fmla="*/ 0 w 35"/>
              <a:gd name="T23" fmla="*/ 45362 h 30"/>
              <a:gd name="T24" fmla="*/ 54435 w 35"/>
              <a:gd name="T25" fmla="*/ 45362 h 30"/>
              <a:gd name="T26" fmla="*/ 54435 w 35"/>
              <a:gd name="T27" fmla="*/ 25705 h 3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5" h="30">
                <a:moveTo>
                  <a:pt x="35" y="17"/>
                </a:moveTo>
                <a:lnTo>
                  <a:pt x="35" y="17"/>
                </a:lnTo>
                <a:lnTo>
                  <a:pt x="33" y="11"/>
                </a:lnTo>
                <a:lnTo>
                  <a:pt x="30" y="5"/>
                </a:lnTo>
                <a:lnTo>
                  <a:pt x="24" y="1"/>
                </a:lnTo>
                <a:lnTo>
                  <a:pt x="17" y="0"/>
                </a:lnTo>
                <a:lnTo>
                  <a:pt x="11" y="1"/>
                </a:lnTo>
                <a:lnTo>
                  <a:pt x="5" y="5"/>
                </a:lnTo>
                <a:lnTo>
                  <a:pt x="1" y="11"/>
                </a:lnTo>
                <a:lnTo>
                  <a:pt x="0" y="17"/>
                </a:lnTo>
                <a:lnTo>
                  <a:pt x="0" y="30"/>
                </a:lnTo>
                <a:lnTo>
                  <a:pt x="35" y="30"/>
                </a:lnTo>
                <a:lnTo>
                  <a:pt x="35" y="1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54" name="Rectangle 536">
            <a:extLst>
              <a:ext uri="{FF2B5EF4-FFF2-40B4-BE49-F238E27FC236}">
                <a16:creationId xmlns:a16="http://schemas.microsoft.com/office/drawing/2014/main" id="{B3E80C4B-DF75-497B-937F-489721AD0C15}"/>
              </a:ext>
            </a:extLst>
          </p:cNvPr>
          <p:cNvSpPr>
            <a:spLocks noChangeArrowheads="1"/>
          </p:cNvSpPr>
          <p:nvPr/>
        </p:nvSpPr>
        <p:spPr bwMode="auto">
          <a:xfrm>
            <a:off x="7188201" y="5609167"/>
            <a:ext cx="71967" cy="35984"/>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255" name="Freeform 537">
            <a:extLst>
              <a:ext uri="{FF2B5EF4-FFF2-40B4-BE49-F238E27FC236}">
                <a16:creationId xmlns:a16="http://schemas.microsoft.com/office/drawing/2014/main" id="{7681306C-78F0-44AB-992E-8DDA01C60C1A}"/>
              </a:ext>
            </a:extLst>
          </p:cNvPr>
          <p:cNvSpPr>
            <a:spLocks noEditPoints="1"/>
          </p:cNvSpPr>
          <p:nvPr/>
        </p:nvSpPr>
        <p:spPr bwMode="auto">
          <a:xfrm>
            <a:off x="7156451" y="5602818"/>
            <a:ext cx="243416" cy="114300"/>
          </a:xfrm>
          <a:custGeom>
            <a:avLst/>
            <a:gdLst>
              <a:gd name="T0" fmla="*/ 166200 w 119"/>
              <a:gd name="T1" fmla="*/ 71329 h 58"/>
              <a:gd name="T2" fmla="*/ 166200 w 119"/>
              <a:gd name="T3" fmla="*/ 23776 h 58"/>
              <a:gd name="T4" fmla="*/ 166200 w 119"/>
              <a:gd name="T5" fmla="*/ 23776 h 58"/>
              <a:gd name="T6" fmla="*/ 164675 w 119"/>
              <a:gd name="T7" fmla="*/ 20804 h 58"/>
              <a:gd name="T8" fmla="*/ 161626 w 119"/>
              <a:gd name="T9" fmla="*/ 17832 h 58"/>
              <a:gd name="T10" fmla="*/ 132655 w 119"/>
              <a:gd name="T11" fmla="*/ 0 h 58"/>
              <a:gd name="T12" fmla="*/ 132655 w 119"/>
              <a:gd name="T13" fmla="*/ 0 h 58"/>
              <a:gd name="T14" fmla="*/ 128081 w 119"/>
              <a:gd name="T15" fmla="*/ 0 h 58"/>
              <a:gd name="T16" fmla="*/ 125031 w 119"/>
              <a:gd name="T17" fmla="*/ 0 h 58"/>
              <a:gd name="T18" fmla="*/ 94536 w 119"/>
              <a:gd name="T19" fmla="*/ 17832 h 58"/>
              <a:gd name="T20" fmla="*/ 94536 w 119"/>
              <a:gd name="T21" fmla="*/ 17832 h 58"/>
              <a:gd name="T22" fmla="*/ 93011 w 119"/>
              <a:gd name="T23" fmla="*/ 20804 h 58"/>
              <a:gd name="T24" fmla="*/ 89962 w 119"/>
              <a:gd name="T25" fmla="*/ 23776 h 58"/>
              <a:gd name="T26" fmla="*/ 89962 w 119"/>
              <a:gd name="T27" fmla="*/ 71329 h 58"/>
              <a:gd name="T28" fmla="*/ 76239 w 119"/>
              <a:gd name="T29" fmla="*/ 71329 h 58"/>
              <a:gd name="T30" fmla="*/ 76239 w 119"/>
              <a:gd name="T31" fmla="*/ 41608 h 58"/>
              <a:gd name="T32" fmla="*/ 22872 w 119"/>
              <a:gd name="T33" fmla="*/ 41608 h 58"/>
              <a:gd name="T34" fmla="*/ 22872 w 119"/>
              <a:gd name="T35" fmla="*/ 71329 h 58"/>
              <a:gd name="T36" fmla="*/ 0 w 119"/>
              <a:gd name="T37" fmla="*/ 71329 h 58"/>
              <a:gd name="T38" fmla="*/ 0 w 119"/>
              <a:gd name="T39" fmla="*/ 86189 h 58"/>
              <a:gd name="T40" fmla="*/ 181448 w 119"/>
              <a:gd name="T41" fmla="*/ 86189 h 58"/>
              <a:gd name="T42" fmla="*/ 181448 w 119"/>
              <a:gd name="T43" fmla="*/ 71329 h 58"/>
              <a:gd name="T44" fmla="*/ 166200 w 119"/>
              <a:gd name="T45" fmla="*/ 71329 h 58"/>
              <a:gd name="T46" fmla="*/ 112833 w 119"/>
              <a:gd name="T47" fmla="*/ 71329 h 58"/>
              <a:gd name="T48" fmla="*/ 112833 w 119"/>
              <a:gd name="T49" fmla="*/ 41608 h 58"/>
              <a:gd name="T50" fmla="*/ 143329 w 119"/>
              <a:gd name="T51" fmla="*/ 41608 h 58"/>
              <a:gd name="T52" fmla="*/ 143329 w 119"/>
              <a:gd name="T53" fmla="*/ 71329 h 58"/>
              <a:gd name="T54" fmla="*/ 112833 w 119"/>
              <a:gd name="T55" fmla="*/ 71329 h 5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19" h="58">
                <a:moveTo>
                  <a:pt x="109" y="48"/>
                </a:moveTo>
                <a:lnTo>
                  <a:pt x="109" y="16"/>
                </a:lnTo>
                <a:lnTo>
                  <a:pt x="108" y="14"/>
                </a:lnTo>
                <a:lnTo>
                  <a:pt x="106" y="12"/>
                </a:lnTo>
                <a:lnTo>
                  <a:pt x="87" y="0"/>
                </a:lnTo>
                <a:lnTo>
                  <a:pt x="84" y="0"/>
                </a:lnTo>
                <a:lnTo>
                  <a:pt x="82" y="0"/>
                </a:lnTo>
                <a:lnTo>
                  <a:pt x="62" y="12"/>
                </a:lnTo>
                <a:lnTo>
                  <a:pt x="61" y="14"/>
                </a:lnTo>
                <a:lnTo>
                  <a:pt x="59" y="16"/>
                </a:lnTo>
                <a:lnTo>
                  <a:pt x="59" y="48"/>
                </a:lnTo>
                <a:lnTo>
                  <a:pt x="50" y="48"/>
                </a:lnTo>
                <a:lnTo>
                  <a:pt x="50" y="28"/>
                </a:lnTo>
                <a:lnTo>
                  <a:pt x="15" y="28"/>
                </a:lnTo>
                <a:lnTo>
                  <a:pt x="15" y="48"/>
                </a:lnTo>
                <a:lnTo>
                  <a:pt x="0" y="48"/>
                </a:lnTo>
                <a:lnTo>
                  <a:pt x="0" y="58"/>
                </a:lnTo>
                <a:lnTo>
                  <a:pt x="119" y="58"/>
                </a:lnTo>
                <a:lnTo>
                  <a:pt x="119" y="48"/>
                </a:lnTo>
                <a:lnTo>
                  <a:pt x="109" y="48"/>
                </a:lnTo>
                <a:close/>
                <a:moveTo>
                  <a:pt x="74" y="48"/>
                </a:moveTo>
                <a:lnTo>
                  <a:pt x="74" y="28"/>
                </a:lnTo>
                <a:lnTo>
                  <a:pt x="94" y="28"/>
                </a:lnTo>
                <a:lnTo>
                  <a:pt x="94" y="48"/>
                </a:lnTo>
                <a:lnTo>
                  <a:pt x="74" y="4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56" name="Freeform 538">
            <a:extLst>
              <a:ext uri="{FF2B5EF4-FFF2-40B4-BE49-F238E27FC236}">
                <a16:creationId xmlns:a16="http://schemas.microsoft.com/office/drawing/2014/main" id="{30C9A579-4C53-42CF-8780-BA58041D9F93}"/>
              </a:ext>
            </a:extLst>
          </p:cNvPr>
          <p:cNvSpPr>
            <a:spLocks/>
          </p:cNvSpPr>
          <p:nvPr/>
        </p:nvSpPr>
        <p:spPr bwMode="auto">
          <a:xfrm>
            <a:off x="8149167" y="5657851"/>
            <a:ext cx="162984" cy="78316"/>
          </a:xfrm>
          <a:custGeom>
            <a:avLst/>
            <a:gdLst>
              <a:gd name="T0" fmla="*/ 120985 w 82"/>
              <a:gd name="T1" fmla="*/ 47177 h 40"/>
              <a:gd name="T2" fmla="*/ 120985 w 82"/>
              <a:gd name="T3" fmla="*/ 47177 h 40"/>
              <a:gd name="T4" fmla="*/ 110530 w 82"/>
              <a:gd name="T5" fmla="*/ 30960 h 40"/>
              <a:gd name="T6" fmla="*/ 101568 w 82"/>
              <a:gd name="T7" fmla="*/ 14743 h 40"/>
              <a:gd name="T8" fmla="*/ 120985 w 82"/>
              <a:gd name="T9" fmla="*/ 14743 h 40"/>
              <a:gd name="T10" fmla="*/ 120985 w 82"/>
              <a:gd name="T11" fmla="*/ 0 h 40"/>
              <a:gd name="T12" fmla="*/ 2987 w 82"/>
              <a:gd name="T13" fmla="*/ 0 h 40"/>
              <a:gd name="T14" fmla="*/ 2987 w 82"/>
              <a:gd name="T15" fmla="*/ 14743 h 40"/>
              <a:gd name="T16" fmla="*/ 20911 w 82"/>
              <a:gd name="T17" fmla="*/ 14743 h 40"/>
              <a:gd name="T18" fmla="*/ 20911 w 82"/>
              <a:gd name="T19" fmla="*/ 14743 h 40"/>
              <a:gd name="T20" fmla="*/ 11949 w 82"/>
              <a:gd name="T21" fmla="*/ 30960 h 40"/>
              <a:gd name="T22" fmla="*/ 2987 w 82"/>
              <a:gd name="T23" fmla="*/ 47177 h 40"/>
              <a:gd name="T24" fmla="*/ 2987 w 82"/>
              <a:gd name="T25" fmla="*/ 47177 h 40"/>
              <a:gd name="T26" fmla="*/ 0 w 82"/>
              <a:gd name="T27" fmla="*/ 51600 h 40"/>
              <a:gd name="T28" fmla="*/ 2987 w 82"/>
              <a:gd name="T29" fmla="*/ 54548 h 40"/>
              <a:gd name="T30" fmla="*/ 2987 w 82"/>
              <a:gd name="T31" fmla="*/ 54548 h 40"/>
              <a:gd name="T32" fmla="*/ 4481 w 82"/>
              <a:gd name="T33" fmla="*/ 57497 h 40"/>
              <a:gd name="T34" fmla="*/ 7468 w 82"/>
              <a:gd name="T35" fmla="*/ 58971 h 40"/>
              <a:gd name="T36" fmla="*/ 31367 w 82"/>
              <a:gd name="T37" fmla="*/ 58971 h 40"/>
              <a:gd name="T38" fmla="*/ 31367 w 82"/>
              <a:gd name="T39" fmla="*/ 58971 h 40"/>
              <a:gd name="T40" fmla="*/ 34354 w 82"/>
              <a:gd name="T41" fmla="*/ 47177 h 40"/>
              <a:gd name="T42" fmla="*/ 37341 w 82"/>
              <a:gd name="T43" fmla="*/ 38331 h 40"/>
              <a:gd name="T44" fmla="*/ 38835 w 82"/>
              <a:gd name="T45" fmla="*/ 35383 h 40"/>
              <a:gd name="T46" fmla="*/ 43316 w 82"/>
              <a:gd name="T47" fmla="*/ 30960 h 40"/>
              <a:gd name="T48" fmla="*/ 47797 w 82"/>
              <a:gd name="T49" fmla="*/ 29486 h 40"/>
              <a:gd name="T50" fmla="*/ 53771 w 82"/>
              <a:gd name="T51" fmla="*/ 29486 h 40"/>
              <a:gd name="T52" fmla="*/ 68708 w 82"/>
              <a:gd name="T53" fmla="*/ 29486 h 40"/>
              <a:gd name="T54" fmla="*/ 68708 w 82"/>
              <a:gd name="T55" fmla="*/ 29486 h 40"/>
              <a:gd name="T56" fmla="*/ 74682 w 82"/>
              <a:gd name="T57" fmla="*/ 29486 h 40"/>
              <a:gd name="T58" fmla="*/ 79163 w 82"/>
              <a:gd name="T59" fmla="*/ 30960 h 40"/>
              <a:gd name="T60" fmla="*/ 83644 w 82"/>
              <a:gd name="T61" fmla="*/ 35383 h 40"/>
              <a:gd name="T62" fmla="*/ 85138 w 82"/>
              <a:gd name="T63" fmla="*/ 38331 h 40"/>
              <a:gd name="T64" fmla="*/ 89619 w 82"/>
              <a:gd name="T65" fmla="*/ 47177 h 40"/>
              <a:gd name="T66" fmla="*/ 91112 w 82"/>
              <a:gd name="T67" fmla="*/ 58971 h 40"/>
              <a:gd name="T68" fmla="*/ 91112 w 82"/>
              <a:gd name="T69" fmla="*/ 58971 h 40"/>
              <a:gd name="T70" fmla="*/ 115011 w 82"/>
              <a:gd name="T71" fmla="*/ 58971 h 40"/>
              <a:gd name="T72" fmla="*/ 115011 w 82"/>
              <a:gd name="T73" fmla="*/ 58971 h 40"/>
              <a:gd name="T74" fmla="*/ 117998 w 82"/>
              <a:gd name="T75" fmla="*/ 57497 h 40"/>
              <a:gd name="T76" fmla="*/ 120985 w 82"/>
              <a:gd name="T77" fmla="*/ 54548 h 40"/>
              <a:gd name="T78" fmla="*/ 120985 w 82"/>
              <a:gd name="T79" fmla="*/ 54548 h 40"/>
              <a:gd name="T80" fmla="*/ 122479 w 82"/>
              <a:gd name="T81" fmla="*/ 51600 h 40"/>
              <a:gd name="T82" fmla="*/ 120985 w 82"/>
              <a:gd name="T83" fmla="*/ 47177 h 40"/>
              <a:gd name="T84" fmla="*/ 120985 w 82"/>
              <a:gd name="T85" fmla="*/ 47177 h 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2" h="40">
                <a:moveTo>
                  <a:pt x="81" y="32"/>
                </a:moveTo>
                <a:lnTo>
                  <a:pt x="81" y="32"/>
                </a:lnTo>
                <a:lnTo>
                  <a:pt x="74" y="21"/>
                </a:lnTo>
                <a:lnTo>
                  <a:pt x="68" y="10"/>
                </a:lnTo>
                <a:lnTo>
                  <a:pt x="81" y="10"/>
                </a:lnTo>
                <a:lnTo>
                  <a:pt x="81" y="0"/>
                </a:lnTo>
                <a:lnTo>
                  <a:pt x="2" y="0"/>
                </a:lnTo>
                <a:lnTo>
                  <a:pt x="2" y="10"/>
                </a:lnTo>
                <a:lnTo>
                  <a:pt x="14" y="10"/>
                </a:lnTo>
                <a:lnTo>
                  <a:pt x="8" y="21"/>
                </a:lnTo>
                <a:lnTo>
                  <a:pt x="2" y="32"/>
                </a:lnTo>
                <a:lnTo>
                  <a:pt x="0" y="35"/>
                </a:lnTo>
                <a:lnTo>
                  <a:pt x="2" y="37"/>
                </a:lnTo>
                <a:lnTo>
                  <a:pt x="3" y="39"/>
                </a:lnTo>
                <a:lnTo>
                  <a:pt x="5" y="40"/>
                </a:lnTo>
                <a:lnTo>
                  <a:pt x="21" y="40"/>
                </a:lnTo>
                <a:lnTo>
                  <a:pt x="23" y="32"/>
                </a:lnTo>
                <a:lnTo>
                  <a:pt x="25" y="26"/>
                </a:lnTo>
                <a:lnTo>
                  <a:pt x="26" y="24"/>
                </a:lnTo>
                <a:lnTo>
                  <a:pt x="29" y="21"/>
                </a:lnTo>
                <a:lnTo>
                  <a:pt x="32" y="20"/>
                </a:lnTo>
                <a:lnTo>
                  <a:pt x="36" y="20"/>
                </a:lnTo>
                <a:lnTo>
                  <a:pt x="46" y="20"/>
                </a:lnTo>
                <a:lnTo>
                  <a:pt x="50" y="20"/>
                </a:lnTo>
                <a:lnTo>
                  <a:pt x="53" y="21"/>
                </a:lnTo>
                <a:lnTo>
                  <a:pt x="56" y="24"/>
                </a:lnTo>
                <a:lnTo>
                  <a:pt x="57" y="26"/>
                </a:lnTo>
                <a:lnTo>
                  <a:pt x="60" y="32"/>
                </a:lnTo>
                <a:lnTo>
                  <a:pt x="61" y="40"/>
                </a:lnTo>
                <a:lnTo>
                  <a:pt x="77" y="40"/>
                </a:lnTo>
                <a:lnTo>
                  <a:pt x="79" y="39"/>
                </a:lnTo>
                <a:lnTo>
                  <a:pt x="81" y="37"/>
                </a:lnTo>
                <a:lnTo>
                  <a:pt x="82" y="35"/>
                </a:lnTo>
                <a:lnTo>
                  <a:pt x="81" y="3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57" name="Freeform 539">
            <a:extLst>
              <a:ext uri="{FF2B5EF4-FFF2-40B4-BE49-F238E27FC236}">
                <a16:creationId xmlns:a16="http://schemas.microsoft.com/office/drawing/2014/main" id="{A5393C22-42EE-46C5-8FC5-9B6EEB504725}"/>
              </a:ext>
            </a:extLst>
          </p:cNvPr>
          <p:cNvSpPr>
            <a:spLocks/>
          </p:cNvSpPr>
          <p:nvPr/>
        </p:nvSpPr>
        <p:spPr bwMode="auto">
          <a:xfrm>
            <a:off x="8210551" y="5505451"/>
            <a:ext cx="42333" cy="84667"/>
          </a:xfrm>
          <a:custGeom>
            <a:avLst/>
            <a:gdLst>
              <a:gd name="T0" fmla="*/ 23816 w 20"/>
              <a:gd name="T1" fmla="*/ 31753 h 40"/>
              <a:gd name="T2" fmla="*/ 23816 w 20"/>
              <a:gd name="T3" fmla="*/ 15877 h 40"/>
              <a:gd name="T4" fmla="*/ 15877 w 20"/>
              <a:gd name="T5" fmla="*/ 0 h 40"/>
              <a:gd name="T6" fmla="*/ 7939 w 20"/>
              <a:gd name="T7" fmla="*/ 15877 h 40"/>
              <a:gd name="T8" fmla="*/ 7939 w 20"/>
              <a:gd name="T9" fmla="*/ 31753 h 40"/>
              <a:gd name="T10" fmla="*/ 7939 w 20"/>
              <a:gd name="T11" fmla="*/ 31753 h 40"/>
              <a:gd name="T12" fmla="*/ 0 w 20"/>
              <a:gd name="T13" fmla="*/ 63506 h 40"/>
              <a:gd name="T14" fmla="*/ 31754 w 20"/>
              <a:gd name="T15" fmla="*/ 63506 h 40"/>
              <a:gd name="T16" fmla="*/ 31754 w 20"/>
              <a:gd name="T17" fmla="*/ 63506 h 40"/>
              <a:gd name="T18" fmla="*/ 23816 w 20"/>
              <a:gd name="T19" fmla="*/ 31753 h 40"/>
              <a:gd name="T20" fmla="*/ 23816 w 20"/>
              <a:gd name="T21" fmla="*/ 31753 h 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 h="40">
                <a:moveTo>
                  <a:pt x="15" y="20"/>
                </a:moveTo>
                <a:lnTo>
                  <a:pt x="15" y="10"/>
                </a:lnTo>
                <a:lnTo>
                  <a:pt x="10" y="0"/>
                </a:lnTo>
                <a:lnTo>
                  <a:pt x="5" y="10"/>
                </a:lnTo>
                <a:lnTo>
                  <a:pt x="5" y="20"/>
                </a:lnTo>
                <a:lnTo>
                  <a:pt x="0" y="40"/>
                </a:lnTo>
                <a:lnTo>
                  <a:pt x="20" y="40"/>
                </a:lnTo>
                <a:lnTo>
                  <a:pt x="15" y="2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58" name="Freeform 540">
            <a:extLst>
              <a:ext uri="{FF2B5EF4-FFF2-40B4-BE49-F238E27FC236}">
                <a16:creationId xmlns:a16="http://schemas.microsoft.com/office/drawing/2014/main" id="{69093B6F-7D9C-4774-A93C-BF50211B3624}"/>
              </a:ext>
            </a:extLst>
          </p:cNvPr>
          <p:cNvSpPr>
            <a:spLocks/>
          </p:cNvSpPr>
          <p:nvPr/>
        </p:nvSpPr>
        <p:spPr bwMode="auto">
          <a:xfrm>
            <a:off x="8191500" y="5596467"/>
            <a:ext cx="84667" cy="48684"/>
          </a:xfrm>
          <a:custGeom>
            <a:avLst/>
            <a:gdLst>
              <a:gd name="T0" fmla="*/ 18145 w 42"/>
              <a:gd name="T1" fmla="*/ 36290 h 24"/>
              <a:gd name="T2" fmla="*/ 24193 w 42"/>
              <a:gd name="T3" fmla="*/ 15121 h 24"/>
              <a:gd name="T4" fmla="*/ 39313 w 42"/>
              <a:gd name="T5" fmla="*/ 15121 h 24"/>
              <a:gd name="T6" fmla="*/ 45361 w 42"/>
              <a:gd name="T7" fmla="*/ 36290 h 24"/>
              <a:gd name="T8" fmla="*/ 63506 w 42"/>
              <a:gd name="T9" fmla="*/ 36290 h 24"/>
              <a:gd name="T10" fmla="*/ 63506 w 42"/>
              <a:gd name="T11" fmla="*/ 36290 h 24"/>
              <a:gd name="T12" fmla="*/ 54434 w 42"/>
              <a:gd name="T13" fmla="*/ 15121 h 24"/>
              <a:gd name="T14" fmla="*/ 61994 w 42"/>
              <a:gd name="T15" fmla="*/ 15121 h 24"/>
              <a:gd name="T16" fmla="*/ 61994 w 42"/>
              <a:gd name="T17" fmla="*/ 0 h 24"/>
              <a:gd name="T18" fmla="*/ 1512 w 42"/>
              <a:gd name="T19" fmla="*/ 0 h 24"/>
              <a:gd name="T20" fmla="*/ 1512 w 42"/>
              <a:gd name="T21" fmla="*/ 15121 h 24"/>
              <a:gd name="T22" fmla="*/ 9072 w 42"/>
              <a:gd name="T23" fmla="*/ 15121 h 24"/>
              <a:gd name="T24" fmla="*/ 9072 w 42"/>
              <a:gd name="T25" fmla="*/ 15121 h 24"/>
              <a:gd name="T26" fmla="*/ 0 w 42"/>
              <a:gd name="T27" fmla="*/ 36290 h 24"/>
              <a:gd name="T28" fmla="*/ 18145 w 42"/>
              <a:gd name="T29" fmla="*/ 36290 h 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2" h="24">
                <a:moveTo>
                  <a:pt x="12" y="24"/>
                </a:moveTo>
                <a:lnTo>
                  <a:pt x="16" y="10"/>
                </a:lnTo>
                <a:lnTo>
                  <a:pt x="26" y="10"/>
                </a:lnTo>
                <a:lnTo>
                  <a:pt x="30" y="24"/>
                </a:lnTo>
                <a:lnTo>
                  <a:pt x="42" y="24"/>
                </a:lnTo>
                <a:lnTo>
                  <a:pt x="36" y="10"/>
                </a:lnTo>
                <a:lnTo>
                  <a:pt x="41" y="10"/>
                </a:lnTo>
                <a:lnTo>
                  <a:pt x="41" y="0"/>
                </a:lnTo>
                <a:lnTo>
                  <a:pt x="1" y="0"/>
                </a:lnTo>
                <a:lnTo>
                  <a:pt x="1" y="10"/>
                </a:lnTo>
                <a:lnTo>
                  <a:pt x="6" y="10"/>
                </a:lnTo>
                <a:lnTo>
                  <a:pt x="0" y="24"/>
                </a:lnTo>
                <a:lnTo>
                  <a:pt x="12" y="2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59" name="Freeform 541">
            <a:extLst>
              <a:ext uri="{FF2B5EF4-FFF2-40B4-BE49-F238E27FC236}">
                <a16:creationId xmlns:a16="http://schemas.microsoft.com/office/drawing/2014/main" id="{E51E3E5F-3CF8-40F9-8E80-00BB0BE1031A}"/>
              </a:ext>
            </a:extLst>
          </p:cNvPr>
          <p:cNvSpPr>
            <a:spLocks/>
          </p:cNvSpPr>
          <p:nvPr/>
        </p:nvSpPr>
        <p:spPr bwMode="auto">
          <a:xfrm>
            <a:off x="9165167" y="5511800"/>
            <a:ext cx="42333" cy="35984"/>
          </a:xfrm>
          <a:custGeom>
            <a:avLst/>
            <a:gdLst>
              <a:gd name="T0" fmla="*/ 31754 w 20"/>
              <a:gd name="T1" fmla="*/ 14325 h 19"/>
              <a:gd name="T2" fmla="*/ 31754 w 20"/>
              <a:gd name="T3" fmla="*/ 14325 h 19"/>
              <a:gd name="T4" fmla="*/ 28579 w 20"/>
              <a:gd name="T5" fmla="*/ 8595 h 19"/>
              <a:gd name="T6" fmla="*/ 26991 w 20"/>
              <a:gd name="T7" fmla="*/ 2865 h 19"/>
              <a:gd name="T8" fmla="*/ 20640 w 20"/>
              <a:gd name="T9" fmla="*/ 0 h 19"/>
              <a:gd name="T10" fmla="*/ 15877 w 20"/>
              <a:gd name="T11" fmla="*/ 0 h 19"/>
              <a:gd name="T12" fmla="*/ 15877 w 20"/>
              <a:gd name="T13" fmla="*/ 0 h 19"/>
              <a:gd name="T14" fmla="*/ 9526 w 20"/>
              <a:gd name="T15" fmla="*/ 0 h 19"/>
              <a:gd name="T16" fmla="*/ 3175 w 20"/>
              <a:gd name="T17" fmla="*/ 2865 h 19"/>
              <a:gd name="T18" fmla="*/ 1588 w 20"/>
              <a:gd name="T19" fmla="*/ 8595 h 19"/>
              <a:gd name="T20" fmla="*/ 0 w 20"/>
              <a:gd name="T21" fmla="*/ 14325 h 19"/>
              <a:gd name="T22" fmla="*/ 0 w 20"/>
              <a:gd name="T23" fmla="*/ 27217 h 19"/>
              <a:gd name="T24" fmla="*/ 31754 w 20"/>
              <a:gd name="T25" fmla="*/ 27217 h 19"/>
              <a:gd name="T26" fmla="*/ 31754 w 20"/>
              <a:gd name="T27" fmla="*/ 14325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0" h="19">
                <a:moveTo>
                  <a:pt x="20" y="10"/>
                </a:moveTo>
                <a:lnTo>
                  <a:pt x="20" y="10"/>
                </a:lnTo>
                <a:lnTo>
                  <a:pt x="18" y="6"/>
                </a:lnTo>
                <a:lnTo>
                  <a:pt x="17" y="2"/>
                </a:lnTo>
                <a:lnTo>
                  <a:pt x="13" y="0"/>
                </a:lnTo>
                <a:lnTo>
                  <a:pt x="10" y="0"/>
                </a:lnTo>
                <a:lnTo>
                  <a:pt x="6" y="0"/>
                </a:lnTo>
                <a:lnTo>
                  <a:pt x="2" y="2"/>
                </a:lnTo>
                <a:lnTo>
                  <a:pt x="1" y="6"/>
                </a:lnTo>
                <a:lnTo>
                  <a:pt x="0" y="10"/>
                </a:lnTo>
                <a:lnTo>
                  <a:pt x="0" y="19"/>
                </a:lnTo>
                <a:lnTo>
                  <a:pt x="20" y="19"/>
                </a:lnTo>
                <a:lnTo>
                  <a:pt x="20"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60" name="Freeform 542">
            <a:extLst>
              <a:ext uri="{FF2B5EF4-FFF2-40B4-BE49-F238E27FC236}">
                <a16:creationId xmlns:a16="http://schemas.microsoft.com/office/drawing/2014/main" id="{B6C84EF9-8ED2-41FE-87F1-E22A3CAE4347}"/>
              </a:ext>
            </a:extLst>
          </p:cNvPr>
          <p:cNvSpPr>
            <a:spLocks/>
          </p:cNvSpPr>
          <p:nvPr/>
        </p:nvSpPr>
        <p:spPr bwMode="auto">
          <a:xfrm>
            <a:off x="9086851" y="5560484"/>
            <a:ext cx="127000" cy="59267"/>
          </a:xfrm>
          <a:custGeom>
            <a:avLst/>
            <a:gdLst>
              <a:gd name="T0" fmla="*/ 52096 w 64"/>
              <a:gd name="T1" fmla="*/ 45362 h 30"/>
              <a:gd name="T2" fmla="*/ 95261 w 64"/>
              <a:gd name="T3" fmla="*/ 0 h 30"/>
              <a:gd name="T4" fmla="*/ 7442 w 64"/>
              <a:gd name="T5" fmla="*/ 0 h 30"/>
              <a:gd name="T6" fmla="*/ 7442 w 64"/>
              <a:gd name="T7" fmla="*/ 0 h 30"/>
              <a:gd name="T8" fmla="*/ 4465 w 64"/>
              <a:gd name="T9" fmla="*/ 0 h 30"/>
              <a:gd name="T10" fmla="*/ 2977 w 64"/>
              <a:gd name="T11" fmla="*/ 3024 h 30"/>
              <a:gd name="T12" fmla="*/ 0 w 64"/>
              <a:gd name="T13" fmla="*/ 4536 h 30"/>
              <a:gd name="T14" fmla="*/ 0 w 64"/>
              <a:gd name="T15" fmla="*/ 7560 h 30"/>
              <a:gd name="T16" fmla="*/ 0 w 64"/>
              <a:gd name="T17" fmla="*/ 7560 h 30"/>
              <a:gd name="T18" fmla="*/ 0 w 64"/>
              <a:gd name="T19" fmla="*/ 9072 h 30"/>
              <a:gd name="T20" fmla="*/ 2977 w 64"/>
              <a:gd name="T21" fmla="*/ 13609 h 30"/>
              <a:gd name="T22" fmla="*/ 4465 w 64"/>
              <a:gd name="T23" fmla="*/ 13609 h 30"/>
              <a:gd name="T24" fmla="*/ 7442 w 64"/>
              <a:gd name="T25" fmla="*/ 15121 h 30"/>
              <a:gd name="T26" fmla="*/ 19350 w 64"/>
              <a:gd name="T27" fmla="*/ 15121 h 30"/>
              <a:gd name="T28" fmla="*/ 20838 w 64"/>
              <a:gd name="T29" fmla="*/ 19657 h 30"/>
              <a:gd name="T30" fmla="*/ 20838 w 64"/>
              <a:gd name="T31" fmla="*/ 19657 h 30"/>
              <a:gd name="T32" fmla="*/ 22327 w 64"/>
              <a:gd name="T33" fmla="*/ 21169 h 30"/>
              <a:gd name="T34" fmla="*/ 26792 w 64"/>
              <a:gd name="T35" fmla="*/ 22681 h 30"/>
              <a:gd name="T36" fmla="*/ 52096 w 64"/>
              <a:gd name="T37" fmla="*/ 22681 h 30"/>
              <a:gd name="T38" fmla="*/ 52096 w 64"/>
              <a:gd name="T39" fmla="*/ 45362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64" h="30">
                <a:moveTo>
                  <a:pt x="35" y="30"/>
                </a:moveTo>
                <a:lnTo>
                  <a:pt x="64" y="0"/>
                </a:lnTo>
                <a:lnTo>
                  <a:pt x="5" y="0"/>
                </a:lnTo>
                <a:lnTo>
                  <a:pt x="3" y="0"/>
                </a:lnTo>
                <a:lnTo>
                  <a:pt x="2" y="2"/>
                </a:lnTo>
                <a:lnTo>
                  <a:pt x="0" y="3"/>
                </a:lnTo>
                <a:lnTo>
                  <a:pt x="0" y="5"/>
                </a:lnTo>
                <a:lnTo>
                  <a:pt x="0" y="6"/>
                </a:lnTo>
                <a:lnTo>
                  <a:pt x="2" y="9"/>
                </a:lnTo>
                <a:lnTo>
                  <a:pt x="3" y="9"/>
                </a:lnTo>
                <a:lnTo>
                  <a:pt x="5" y="10"/>
                </a:lnTo>
                <a:lnTo>
                  <a:pt x="13" y="10"/>
                </a:lnTo>
                <a:lnTo>
                  <a:pt x="14" y="13"/>
                </a:lnTo>
                <a:lnTo>
                  <a:pt x="15" y="14"/>
                </a:lnTo>
                <a:lnTo>
                  <a:pt x="18" y="15"/>
                </a:lnTo>
                <a:lnTo>
                  <a:pt x="35" y="15"/>
                </a:lnTo>
                <a:lnTo>
                  <a:pt x="35" y="3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61" name="Freeform 543">
            <a:extLst>
              <a:ext uri="{FF2B5EF4-FFF2-40B4-BE49-F238E27FC236}">
                <a16:creationId xmlns:a16="http://schemas.microsoft.com/office/drawing/2014/main" id="{F97FB21B-FF48-4296-92F5-8E7AA793B2DE}"/>
              </a:ext>
            </a:extLst>
          </p:cNvPr>
          <p:cNvSpPr>
            <a:spLocks/>
          </p:cNvSpPr>
          <p:nvPr/>
        </p:nvSpPr>
        <p:spPr bwMode="auto">
          <a:xfrm>
            <a:off x="9129185" y="5560484"/>
            <a:ext cx="156633" cy="169333"/>
          </a:xfrm>
          <a:custGeom>
            <a:avLst/>
            <a:gdLst>
              <a:gd name="T0" fmla="*/ 110476 w 79"/>
              <a:gd name="T1" fmla="*/ 0 h 84"/>
              <a:gd name="T2" fmla="*/ 80618 w 79"/>
              <a:gd name="T3" fmla="*/ 0 h 84"/>
              <a:gd name="T4" fmla="*/ 22394 w 79"/>
              <a:gd name="T5" fmla="*/ 60482 h 84"/>
              <a:gd name="T6" fmla="*/ 22394 w 79"/>
              <a:gd name="T7" fmla="*/ 104332 h 84"/>
              <a:gd name="T8" fmla="*/ 8958 w 79"/>
              <a:gd name="T9" fmla="*/ 104332 h 84"/>
              <a:gd name="T10" fmla="*/ 8958 w 79"/>
              <a:gd name="T11" fmla="*/ 104332 h 84"/>
              <a:gd name="T12" fmla="*/ 5972 w 79"/>
              <a:gd name="T13" fmla="*/ 107356 h 84"/>
              <a:gd name="T14" fmla="*/ 4479 w 79"/>
              <a:gd name="T15" fmla="*/ 110380 h 84"/>
              <a:gd name="T16" fmla="*/ 0 w 79"/>
              <a:gd name="T17" fmla="*/ 117941 h 84"/>
              <a:gd name="T18" fmla="*/ 0 w 79"/>
              <a:gd name="T19" fmla="*/ 117941 h 84"/>
              <a:gd name="T20" fmla="*/ 0 w 79"/>
              <a:gd name="T21" fmla="*/ 119453 h 84"/>
              <a:gd name="T22" fmla="*/ 1493 w 79"/>
              <a:gd name="T23" fmla="*/ 123989 h 84"/>
              <a:gd name="T24" fmla="*/ 1493 w 79"/>
              <a:gd name="T25" fmla="*/ 123989 h 84"/>
              <a:gd name="T26" fmla="*/ 4479 w 79"/>
              <a:gd name="T27" fmla="*/ 125501 h 84"/>
              <a:gd name="T28" fmla="*/ 7465 w 79"/>
              <a:gd name="T29" fmla="*/ 127013 h 84"/>
              <a:gd name="T30" fmla="*/ 80618 w 79"/>
              <a:gd name="T31" fmla="*/ 127013 h 84"/>
              <a:gd name="T32" fmla="*/ 80618 w 79"/>
              <a:gd name="T33" fmla="*/ 127013 h 84"/>
              <a:gd name="T34" fmla="*/ 85097 w 79"/>
              <a:gd name="T35" fmla="*/ 125501 h 84"/>
              <a:gd name="T36" fmla="*/ 86590 w 79"/>
              <a:gd name="T37" fmla="*/ 123989 h 84"/>
              <a:gd name="T38" fmla="*/ 86590 w 79"/>
              <a:gd name="T39" fmla="*/ 123989 h 84"/>
              <a:gd name="T40" fmla="*/ 88083 w 79"/>
              <a:gd name="T41" fmla="*/ 119453 h 84"/>
              <a:gd name="T42" fmla="*/ 88083 w 79"/>
              <a:gd name="T43" fmla="*/ 117941 h 84"/>
              <a:gd name="T44" fmla="*/ 85097 w 79"/>
              <a:gd name="T45" fmla="*/ 110380 h 84"/>
              <a:gd name="T46" fmla="*/ 85097 w 79"/>
              <a:gd name="T47" fmla="*/ 110380 h 84"/>
              <a:gd name="T48" fmla="*/ 83604 w 79"/>
              <a:gd name="T49" fmla="*/ 107356 h 84"/>
              <a:gd name="T50" fmla="*/ 79125 w 79"/>
              <a:gd name="T51" fmla="*/ 104332 h 84"/>
              <a:gd name="T52" fmla="*/ 65689 w 79"/>
              <a:gd name="T53" fmla="*/ 104332 h 84"/>
              <a:gd name="T54" fmla="*/ 65689 w 79"/>
              <a:gd name="T55" fmla="*/ 22681 h 84"/>
              <a:gd name="T56" fmla="*/ 92561 w 79"/>
              <a:gd name="T57" fmla="*/ 22681 h 84"/>
              <a:gd name="T58" fmla="*/ 92561 w 79"/>
              <a:gd name="T59" fmla="*/ 22681 h 84"/>
              <a:gd name="T60" fmla="*/ 95547 w 79"/>
              <a:gd name="T61" fmla="*/ 21169 h 84"/>
              <a:gd name="T62" fmla="*/ 97040 w 79"/>
              <a:gd name="T63" fmla="*/ 19657 h 84"/>
              <a:gd name="T64" fmla="*/ 100026 w 79"/>
              <a:gd name="T65" fmla="*/ 15121 h 84"/>
              <a:gd name="T66" fmla="*/ 110476 w 79"/>
              <a:gd name="T67" fmla="*/ 15121 h 84"/>
              <a:gd name="T68" fmla="*/ 110476 w 79"/>
              <a:gd name="T69" fmla="*/ 15121 h 84"/>
              <a:gd name="T70" fmla="*/ 114955 w 79"/>
              <a:gd name="T71" fmla="*/ 13609 h 84"/>
              <a:gd name="T72" fmla="*/ 116448 w 79"/>
              <a:gd name="T73" fmla="*/ 13609 h 84"/>
              <a:gd name="T74" fmla="*/ 117941 w 79"/>
              <a:gd name="T75" fmla="*/ 9072 h 84"/>
              <a:gd name="T76" fmla="*/ 117941 w 79"/>
              <a:gd name="T77" fmla="*/ 7560 h 84"/>
              <a:gd name="T78" fmla="*/ 117941 w 79"/>
              <a:gd name="T79" fmla="*/ 7560 h 84"/>
              <a:gd name="T80" fmla="*/ 117941 w 79"/>
              <a:gd name="T81" fmla="*/ 4536 h 84"/>
              <a:gd name="T82" fmla="*/ 116448 w 79"/>
              <a:gd name="T83" fmla="*/ 3024 h 84"/>
              <a:gd name="T84" fmla="*/ 114955 w 79"/>
              <a:gd name="T85" fmla="*/ 0 h 84"/>
              <a:gd name="T86" fmla="*/ 110476 w 79"/>
              <a:gd name="T87" fmla="*/ 0 h 84"/>
              <a:gd name="T88" fmla="*/ 110476 w 79"/>
              <a:gd name="T89" fmla="*/ 0 h 8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9" h="84">
                <a:moveTo>
                  <a:pt x="74" y="0"/>
                </a:moveTo>
                <a:lnTo>
                  <a:pt x="54" y="0"/>
                </a:lnTo>
                <a:lnTo>
                  <a:pt x="15" y="40"/>
                </a:lnTo>
                <a:lnTo>
                  <a:pt x="15" y="69"/>
                </a:lnTo>
                <a:lnTo>
                  <a:pt x="6" y="69"/>
                </a:lnTo>
                <a:lnTo>
                  <a:pt x="4" y="71"/>
                </a:lnTo>
                <a:lnTo>
                  <a:pt x="3" y="73"/>
                </a:lnTo>
                <a:lnTo>
                  <a:pt x="0" y="78"/>
                </a:lnTo>
                <a:lnTo>
                  <a:pt x="0" y="79"/>
                </a:lnTo>
                <a:lnTo>
                  <a:pt x="1" y="82"/>
                </a:lnTo>
                <a:lnTo>
                  <a:pt x="3" y="83"/>
                </a:lnTo>
                <a:lnTo>
                  <a:pt x="5" y="84"/>
                </a:lnTo>
                <a:lnTo>
                  <a:pt x="54" y="84"/>
                </a:lnTo>
                <a:lnTo>
                  <a:pt x="57" y="83"/>
                </a:lnTo>
                <a:lnTo>
                  <a:pt x="58" y="82"/>
                </a:lnTo>
                <a:lnTo>
                  <a:pt x="59" y="79"/>
                </a:lnTo>
                <a:lnTo>
                  <a:pt x="59" y="78"/>
                </a:lnTo>
                <a:lnTo>
                  <a:pt x="57" y="73"/>
                </a:lnTo>
                <a:lnTo>
                  <a:pt x="56" y="71"/>
                </a:lnTo>
                <a:lnTo>
                  <a:pt x="53" y="69"/>
                </a:lnTo>
                <a:lnTo>
                  <a:pt x="44" y="69"/>
                </a:lnTo>
                <a:lnTo>
                  <a:pt x="44" y="15"/>
                </a:lnTo>
                <a:lnTo>
                  <a:pt x="62" y="15"/>
                </a:lnTo>
                <a:lnTo>
                  <a:pt x="64" y="14"/>
                </a:lnTo>
                <a:lnTo>
                  <a:pt x="65" y="13"/>
                </a:lnTo>
                <a:lnTo>
                  <a:pt x="67" y="10"/>
                </a:lnTo>
                <a:lnTo>
                  <a:pt x="74" y="10"/>
                </a:lnTo>
                <a:lnTo>
                  <a:pt x="77" y="9"/>
                </a:lnTo>
                <a:lnTo>
                  <a:pt x="78" y="9"/>
                </a:lnTo>
                <a:lnTo>
                  <a:pt x="79" y="6"/>
                </a:lnTo>
                <a:lnTo>
                  <a:pt x="79" y="5"/>
                </a:lnTo>
                <a:lnTo>
                  <a:pt x="79" y="3"/>
                </a:lnTo>
                <a:lnTo>
                  <a:pt x="78" y="2"/>
                </a:lnTo>
                <a:lnTo>
                  <a:pt x="77" y="0"/>
                </a:lnTo>
                <a:lnTo>
                  <a:pt x="74"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62" name="Freeform 544">
            <a:extLst>
              <a:ext uri="{FF2B5EF4-FFF2-40B4-BE49-F238E27FC236}">
                <a16:creationId xmlns:a16="http://schemas.microsoft.com/office/drawing/2014/main" id="{8BEAA6C9-6C16-4678-BD16-FA65E4BAAD59}"/>
              </a:ext>
            </a:extLst>
          </p:cNvPr>
          <p:cNvSpPr>
            <a:spLocks/>
          </p:cNvSpPr>
          <p:nvPr/>
        </p:nvSpPr>
        <p:spPr bwMode="auto">
          <a:xfrm>
            <a:off x="11015134" y="5179485"/>
            <a:ext cx="158751" cy="71967"/>
          </a:xfrm>
          <a:custGeom>
            <a:avLst/>
            <a:gdLst>
              <a:gd name="T0" fmla="*/ 89575 w 79"/>
              <a:gd name="T1" fmla="*/ 4803 h 34"/>
              <a:gd name="T2" fmla="*/ 89575 w 79"/>
              <a:gd name="T3" fmla="*/ 4803 h 34"/>
              <a:gd name="T4" fmla="*/ 86590 w 79"/>
              <a:gd name="T5" fmla="*/ 1601 h 34"/>
              <a:gd name="T6" fmla="*/ 83604 w 79"/>
              <a:gd name="T7" fmla="*/ 0 h 34"/>
              <a:gd name="T8" fmla="*/ 35830 w 79"/>
              <a:gd name="T9" fmla="*/ 0 h 34"/>
              <a:gd name="T10" fmla="*/ 35830 w 79"/>
              <a:gd name="T11" fmla="*/ 0 h 34"/>
              <a:gd name="T12" fmla="*/ 31351 w 79"/>
              <a:gd name="T13" fmla="*/ 1601 h 34"/>
              <a:gd name="T14" fmla="*/ 29858 w 79"/>
              <a:gd name="T15" fmla="*/ 4803 h 34"/>
              <a:gd name="T16" fmla="*/ 29858 w 79"/>
              <a:gd name="T17" fmla="*/ 4803 h 34"/>
              <a:gd name="T18" fmla="*/ 23887 w 79"/>
              <a:gd name="T19" fmla="*/ 16010 h 34"/>
              <a:gd name="T20" fmla="*/ 19408 w 79"/>
              <a:gd name="T21" fmla="*/ 25616 h 34"/>
              <a:gd name="T22" fmla="*/ 2986 w 79"/>
              <a:gd name="T23" fmla="*/ 41626 h 34"/>
              <a:gd name="T24" fmla="*/ 2986 w 79"/>
              <a:gd name="T25" fmla="*/ 41626 h 34"/>
              <a:gd name="T26" fmla="*/ 0 w 79"/>
              <a:gd name="T27" fmla="*/ 44828 h 34"/>
              <a:gd name="T28" fmla="*/ 0 w 79"/>
              <a:gd name="T29" fmla="*/ 51232 h 34"/>
              <a:gd name="T30" fmla="*/ 0 w 79"/>
              <a:gd name="T31" fmla="*/ 51232 h 34"/>
              <a:gd name="T32" fmla="*/ 4479 w 79"/>
              <a:gd name="T33" fmla="*/ 52833 h 34"/>
              <a:gd name="T34" fmla="*/ 7465 w 79"/>
              <a:gd name="T35" fmla="*/ 54434 h 34"/>
              <a:gd name="T36" fmla="*/ 110476 w 79"/>
              <a:gd name="T37" fmla="*/ 54434 h 34"/>
              <a:gd name="T38" fmla="*/ 110476 w 79"/>
              <a:gd name="T39" fmla="*/ 54434 h 34"/>
              <a:gd name="T40" fmla="*/ 114955 w 79"/>
              <a:gd name="T41" fmla="*/ 52833 h 34"/>
              <a:gd name="T42" fmla="*/ 117941 w 79"/>
              <a:gd name="T43" fmla="*/ 51232 h 34"/>
              <a:gd name="T44" fmla="*/ 117941 w 79"/>
              <a:gd name="T45" fmla="*/ 51232 h 34"/>
              <a:gd name="T46" fmla="*/ 117941 w 79"/>
              <a:gd name="T47" fmla="*/ 44828 h 34"/>
              <a:gd name="T48" fmla="*/ 116448 w 79"/>
              <a:gd name="T49" fmla="*/ 41626 h 34"/>
              <a:gd name="T50" fmla="*/ 116448 w 79"/>
              <a:gd name="T51" fmla="*/ 41626 h 34"/>
              <a:gd name="T52" fmla="*/ 100026 w 79"/>
              <a:gd name="T53" fmla="*/ 25616 h 34"/>
              <a:gd name="T54" fmla="*/ 94054 w 79"/>
              <a:gd name="T55" fmla="*/ 16010 h 34"/>
              <a:gd name="T56" fmla="*/ 89575 w 79"/>
              <a:gd name="T57" fmla="*/ 4803 h 34"/>
              <a:gd name="T58" fmla="*/ 89575 w 79"/>
              <a:gd name="T59" fmla="*/ 4803 h 3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79" h="34">
                <a:moveTo>
                  <a:pt x="60" y="3"/>
                </a:moveTo>
                <a:lnTo>
                  <a:pt x="60" y="3"/>
                </a:lnTo>
                <a:lnTo>
                  <a:pt x="58" y="1"/>
                </a:lnTo>
                <a:lnTo>
                  <a:pt x="56" y="0"/>
                </a:lnTo>
                <a:lnTo>
                  <a:pt x="24" y="0"/>
                </a:lnTo>
                <a:lnTo>
                  <a:pt x="21" y="1"/>
                </a:lnTo>
                <a:lnTo>
                  <a:pt x="20" y="3"/>
                </a:lnTo>
                <a:lnTo>
                  <a:pt x="16" y="10"/>
                </a:lnTo>
                <a:lnTo>
                  <a:pt x="13" y="16"/>
                </a:lnTo>
                <a:lnTo>
                  <a:pt x="2" y="26"/>
                </a:lnTo>
                <a:lnTo>
                  <a:pt x="0" y="28"/>
                </a:lnTo>
                <a:lnTo>
                  <a:pt x="0" y="32"/>
                </a:lnTo>
                <a:lnTo>
                  <a:pt x="3" y="33"/>
                </a:lnTo>
                <a:lnTo>
                  <a:pt x="5" y="34"/>
                </a:lnTo>
                <a:lnTo>
                  <a:pt x="74" y="34"/>
                </a:lnTo>
                <a:lnTo>
                  <a:pt x="77" y="33"/>
                </a:lnTo>
                <a:lnTo>
                  <a:pt x="79" y="32"/>
                </a:lnTo>
                <a:lnTo>
                  <a:pt x="79" y="28"/>
                </a:lnTo>
                <a:lnTo>
                  <a:pt x="78" y="26"/>
                </a:lnTo>
                <a:lnTo>
                  <a:pt x="67" y="16"/>
                </a:lnTo>
                <a:lnTo>
                  <a:pt x="63" y="10"/>
                </a:lnTo>
                <a:lnTo>
                  <a:pt x="60" y="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63" name="Freeform 545">
            <a:extLst>
              <a:ext uri="{FF2B5EF4-FFF2-40B4-BE49-F238E27FC236}">
                <a16:creationId xmlns:a16="http://schemas.microsoft.com/office/drawing/2014/main" id="{E70CC766-E894-4337-A4E9-F20E0F1AC2EF}"/>
              </a:ext>
            </a:extLst>
          </p:cNvPr>
          <p:cNvSpPr>
            <a:spLocks/>
          </p:cNvSpPr>
          <p:nvPr/>
        </p:nvSpPr>
        <p:spPr bwMode="auto">
          <a:xfrm>
            <a:off x="11004551" y="5052485"/>
            <a:ext cx="179916" cy="120649"/>
          </a:xfrm>
          <a:custGeom>
            <a:avLst/>
            <a:gdLst>
              <a:gd name="T0" fmla="*/ 113150 w 89"/>
              <a:gd name="T1" fmla="*/ 21527 h 59"/>
              <a:gd name="T2" fmla="*/ 100918 w 89"/>
              <a:gd name="T3" fmla="*/ 21527 h 59"/>
              <a:gd name="T4" fmla="*/ 100918 w 89"/>
              <a:gd name="T5" fmla="*/ 21527 h 59"/>
              <a:gd name="T6" fmla="*/ 94801 w 89"/>
              <a:gd name="T7" fmla="*/ 12301 h 59"/>
              <a:gd name="T8" fmla="*/ 87156 w 89"/>
              <a:gd name="T9" fmla="*/ 4613 h 59"/>
              <a:gd name="T10" fmla="*/ 79511 w 89"/>
              <a:gd name="T11" fmla="*/ 1538 h 59"/>
              <a:gd name="T12" fmla="*/ 68808 w 89"/>
              <a:gd name="T13" fmla="*/ 0 h 59"/>
              <a:gd name="T14" fmla="*/ 68808 w 89"/>
              <a:gd name="T15" fmla="*/ 0 h 59"/>
              <a:gd name="T16" fmla="*/ 56575 w 89"/>
              <a:gd name="T17" fmla="*/ 1538 h 59"/>
              <a:gd name="T18" fmla="*/ 48930 w 89"/>
              <a:gd name="T19" fmla="*/ 4613 h 59"/>
              <a:gd name="T20" fmla="*/ 42814 w 89"/>
              <a:gd name="T21" fmla="*/ 12301 h 59"/>
              <a:gd name="T22" fmla="*/ 36697 w 89"/>
              <a:gd name="T23" fmla="*/ 21527 h 59"/>
              <a:gd name="T24" fmla="*/ 22936 w 89"/>
              <a:gd name="T25" fmla="*/ 21527 h 59"/>
              <a:gd name="T26" fmla="*/ 22936 w 89"/>
              <a:gd name="T27" fmla="*/ 21527 h 59"/>
              <a:gd name="T28" fmla="*/ 13762 w 89"/>
              <a:gd name="T29" fmla="*/ 24603 h 59"/>
              <a:gd name="T30" fmla="*/ 7645 w 89"/>
              <a:gd name="T31" fmla="*/ 29216 h 59"/>
              <a:gd name="T32" fmla="*/ 3058 w 89"/>
              <a:gd name="T33" fmla="*/ 35367 h 59"/>
              <a:gd name="T34" fmla="*/ 0 w 89"/>
              <a:gd name="T35" fmla="*/ 44593 h 59"/>
              <a:gd name="T36" fmla="*/ 0 w 89"/>
              <a:gd name="T37" fmla="*/ 44593 h 59"/>
              <a:gd name="T38" fmla="*/ 3058 w 89"/>
              <a:gd name="T39" fmla="*/ 53819 h 59"/>
              <a:gd name="T40" fmla="*/ 7645 w 89"/>
              <a:gd name="T41" fmla="*/ 59969 h 59"/>
              <a:gd name="T42" fmla="*/ 13762 w 89"/>
              <a:gd name="T43" fmla="*/ 66120 h 59"/>
              <a:gd name="T44" fmla="*/ 22936 w 89"/>
              <a:gd name="T45" fmla="*/ 67658 h 59"/>
              <a:gd name="T46" fmla="*/ 53517 w 89"/>
              <a:gd name="T47" fmla="*/ 67658 h 59"/>
              <a:gd name="T48" fmla="*/ 53517 w 89"/>
              <a:gd name="T49" fmla="*/ 90723 h 59"/>
              <a:gd name="T50" fmla="*/ 84098 w 89"/>
              <a:gd name="T51" fmla="*/ 90723 h 59"/>
              <a:gd name="T52" fmla="*/ 84098 w 89"/>
              <a:gd name="T53" fmla="*/ 67658 h 59"/>
              <a:gd name="T54" fmla="*/ 113150 w 89"/>
              <a:gd name="T55" fmla="*/ 67658 h 59"/>
              <a:gd name="T56" fmla="*/ 113150 w 89"/>
              <a:gd name="T57" fmla="*/ 67658 h 59"/>
              <a:gd name="T58" fmla="*/ 123854 w 89"/>
              <a:gd name="T59" fmla="*/ 66120 h 59"/>
              <a:gd name="T60" fmla="*/ 128441 w 89"/>
              <a:gd name="T61" fmla="*/ 59969 h 59"/>
              <a:gd name="T62" fmla="*/ 134557 w 89"/>
              <a:gd name="T63" fmla="*/ 53819 h 59"/>
              <a:gd name="T64" fmla="*/ 136086 w 89"/>
              <a:gd name="T65" fmla="*/ 44593 h 59"/>
              <a:gd name="T66" fmla="*/ 136086 w 89"/>
              <a:gd name="T67" fmla="*/ 44593 h 59"/>
              <a:gd name="T68" fmla="*/ 134557 w 89"/>
              <a:gd name="T69" fmla="*/ 35367 h 59"/>
              <a:gd name="T70" fmla="*/ 128441 w 89"/>
              <a:gd name="T71" fmla="*/ 29216 h 59"/>
              <a:gd name="T72" fmla="*/ 123854 w 89"/>
              <a:gd name="T73" fmla="*/ 24603 h 59"/>
              <a:gd name="T74" fmla="*/ 113150 w 89"/>
              <a:gd name="T75" fmla="*/ 21527 h 59"/>
              <a:gd name="T76" fmla="*/ 113150 w 89"/>
              <a:gd name="T77" fmla="*/ 21527 h 5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9" h="59">
                <a:moveTo>
                  <a:pt x="74" y="14"/>
                </a:moveTo>
                <a:lnTo>
                  <a:pt x="66" y="14"/>
                </a:lnTo>
                <a:lnTo>
                  <a:pt x="62" y="8"/>
                </a:lnTo>
                <a:lnTo>
                  <a:pt x="57" y="3"/>
                </a:lnTo>
                <a:lnTo>
                  <a:pt x="52" y="1"/>
                </a:lnTo>
                <a:lnTo>
                  <a:pt x="45" y="0"/>
                </a:lnTo>
                <a:lnTo>
                  <a:pt x="37" y="1"/>
                </a:lnTo>
                <a:lnTo>
                  <a:pt x="32" y="3"/>
                </a:lnTo>
                <a:lnTo>
                  <a:pt x="28" y="8"/>
                </a:lnTo>
                <a:lnTo>
                  <a:pt x="24" y="14"/>
                </a:lnTo>
                <a:lnTo>
                  <a:pt x="15" y="14"/>
                </a:lnTo>
                <a:lnTo>
                  <a:pt x="9" y="16"/>
                </a:lnTo>
                <a:lnTo>
                  <a:pt x="5" y="19"/>
                </a:lnTo>
                <a:lnTo>
                  <a:pt x="2" y="23"/>
                </a:lnTo>
                <a:lnTo>
                  <a:pt x="0" y="29"/>
                </a:lnTo>
                <a:lnTo>
                  <a:pt x="2" y="35"/>
                </a:lnTo>
                <a:lnTo>
                  <a:pt x="5" y="39"/>
                </a:lnTo>
                <a:lnTo>
                  <a:pt x="9" y="43"/>
                </a:lnTo>
                <a:lnTo>
                  <a:pt x="15" y="44"/>
                </a:lnTo>
                <a:lnTo>
                  <a:pt x="35" y="44"/>
                </a:lnTo>
                <a:lnTo>
                  <a:pt x="35" y="59"/>
                </a:lnTo>
                <a:lnTo>
                  <a:pt x="55" y="59"/>
                </a:lnTo>
                <a:lnTo>
                  <a:pt x="55" y="44"/>
                </a:lnTo>
                <a:lnTo>
                  <a:pt x="74" y="44"/>
                </a:lnTo>
                <a:lnTo>
                  <a:pt x="81" y="43"/>
                </a:lnTo>
                <a:lnTo>
                  <a:pt x="84" y="39"/>
                </a:lnTo>
                <a:lnTo>
                  <a:pt x="88" y="35"/>
                </a:lnTo>
                <a:lnTo>
                  <a:pt x="89" y="29"/>
                </a:lnTo>
                <a:lnTo>
                  <a:pt x="88" y="23"/>
                </a:lnTo>
                <a:lnTo>
                  <a:pt x="84" y="19"/>
                </a:lnTo>
                <a:lnTo>
                  <a:pt x="81" y="16"/>
                </a:lnTo>
                <a:lnTo>
                  <a:pt x="74" y="1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64" name="Freeform 546">
            <a:extLst>
              <a:ext uri="{FF2B5EF4-FFF2-40B4-BE49-F238E27FC236}">
                <a16:creationId xmlns:a16="http://schemas.microsoft.com/office/drawing/2014/main" id="{5E942EE3-14F0-4379-BEDB-16C9A1D61330}"/>
              </a:ext>
            </a:extLst>
          </p:cNvPr>
          <p:cNvSpPr>
            <a:spLocks/>
          </p:cNvSpPr>
          <p:nvPr/>
        </p:nvSpPr>
        <p:spPr bwMode="auto">
          <a:xfrm>
            <a:off x="7816851" y="5573185"/>
            <a:ext cx="35983" cy="46567"/>
          </a:xfrm>
          <a:custGeom>
            <a:avLst/>
            <a:gdLst>
              <a:gd name="T0" fmla="*/ 13609 w 20"/>
              <a:gd name="T1" fmla="*/ 36290 h 25"/>
              <a:gd name="T2" fmla="*/ 13609 w 20"/>
              <a:gd name="T3" fmla="*/ 36290 h 25"/>
              <a:gd name="T4" fmla="*/ 17691 w 20"/>
              <a:gd name="T5" fmla="*/ 34838 h 25"/>
              <a:gd name="T6" fmla="*/ 23134 w 20"/>
              <a:gd name="T7" fmla="*/ 33387 h 25"/>
              <a:gd name="T8" fmla="*/ 24495 w 20"/>
              <a:gd name="T9" fmla="*/ 27580 h 25"/>
              <a:gd name="T10" fmla="*/ 27217 w 20"/>
              <a:gd name="T11" fmla="*/ 21774 h 25"/>
              <a:gd name="T12" fmla="*/ 27217 w 20"/>
              <a:gd name="T13" fmla="*/ 21774 h 25"/>
              <a:gd name="T14" fmla="*/ 24495 w 20"/>
              <a:gd name="T15" fmla="*/ 14516 h 25"/>
              <a:gd name="T16" fmla="*/ 20413 w 20"/>
              <a:gd name="T17" fmla="*/ 7258 h 25"/>
              <a:gd name="T18" fmla="*/ 13609 w 20"/>
              <a:gd name="T19" fmla="*/ 0 h 25"/>
              <a:gd name="T20" fmla="*/ 13609 w 20"/>
              <a:gd name="T21" fmla="*/ 0 h 25"/>
              <a:gd name="T22" fmla="*/ 6804 w 20"/>
              <a:gd name="T23" fmla="*/ 7258 h 25"/>
              <a:gd name="T24" fmla="*/ 1361 w 20"/>
              <a:gd name="T25" fmla="*/ 14516 h 25"/>
              <a:gd name="T26" fmla="*/ 0 w 20"/>
              <a:gd name="T27" fmla="*/ 21774 h 25"/>
              <a:gd name="T28" fmla="*/ 0 w 20"/>
              <a:gd name="T29" fmla="*/ 21774 h 25"/>
              <a:gd name="T30" fmla="*/ 1361 w 20"/>
              <a:gd name="T31" fmla="*/ 27580 h 25"/>
              <a:gd name="T32" fmla="*/ 2722 w 20"/>
              <a:gd name="T33" fmla="*/ 33387 h 25"/>
              <a:gd name="T34" fmla="*/ 8165 w 20"/>
              <a:gd name="T35" fmla="*/ 34838 h 25"/>
              <a:gd name="T36" fmla="*/ 13609 w 20"/>
              <a:gd name="T37" fmla="*/ 36290 h 25"/>
              <a:gd name="T38" fmla="*/ 13609 w 20"/>
              <a:gd name="T39" fmla="*/ 36290 h 2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0" h="25">
                <a:moveTo>
                  <a:pt x="10" y="25"/>
                </a:moveTo>
                <a:lnTo>
                  <a:pt x="10" y="25"/>
                </a:lnTo>
                <a:lnTo>
                  <a:pt x="13" y="24"/>
                </a:lnTo>
                <a:lnTo>
                  <a:pt x="17" y="23"/>
                </a:lnTo>
                <a:lnTo>
                  <a:pt x="18" y="19"/>
                </a:lnTo>
                <a:lnTo>
                  <a:pt x="20" y="15"/>
                </a:lnTo>
                <a:lnTo>
                  <a:pt x="18" y="10"/>
                </a:lnTo>
                <a:lnTo>
                  <a:pt x="15" y="5"/>
                </a:lnTo>
                <a:lnTo>
                  <a:pt x="10" y="0"/>
                </a:lnTo>
                <a:lnTo>
                  <a:pt x="5" y="5"/>
                </a:lnTo>
                <a:lnTo>
                  <a:pt x="1" y="10"/>
                </a:lnTo>
                <a:lnTo>
                  <a:pt x="0" y="15"/>
                </a:lnTo>
                <a:lnTo>
                  <a:pt x="1" y="19"/>
                </a:lnTo>
                <a:lnTo>
                  <a:pt x="2" y="23"/>
                </a:lnTo>
                <a:lnTo>
                  <a:pt x="6" y="24"/>
                </a:lnTo>
                <a:lnTo>
                  <a:pt x="10" y="2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65" name="Freeform 547">
            <a:extLst>
              <a:ext uri="{FF2B5EF4-FFF2-40B4-BE49-F238E27FC236}">
                <a16:creationId xmlns:a16="http://schemas.microsoft.com/office/drawing/2014/main" id="{B7391A43-75B6-4E18-BF3C-73EA9EBF9EDC}"/>
              </a:ext>
            </a:extLst>
          </p:cNvPr>
          <p:cNvSpPr>
            <a:spLocks/>
          </p:cNvSpPr>
          <p:nvPr/>
        </p:nvSpPr>
        <p:spPr bwMode="auto">
          <a:xfrm>
            <a:off x="7653867" y="5573185"/>
            <a:ext cx="42333" cy="46567"/>
          </a:xfrm>
          <a:custGeom>
            <a:avLst/>
            <a:gdLst>
              <a:gd name="T0" fmla="*/ 15877 w 20"/>
              <a:gd name="T1" fmla="*/ 36290 h 25"/>
              <a:gd name="T2" fmla="*/ 15877 w 20"/>
              <a:gd name="T3" fmla="*/ 36290 h 25"/>
              <a:gd name="T4" fmla="*/ 22228 w 20"/>
              <a:gd name="T5" fmla="*/ 34838 h 25"/>
              <a:gd name="T6" fmla="*/ 26991 w 20"/>
              <a:gd name="T7" fmla="*/ 33387 h 25"/>
              <a:gd name="T8" fmla="*/ 28579 w 20"/>
              <a:gd name="T9" fmla="*/ 27580 h 25"/>
              <a:gd name="T10" fmla="*/ 31754 w 20"/>
              <a:gd name="T11" fmla="*/ 21774 h 25"/>
              <a:gd name="T12" fmla="*/ 31754 w 20"/>
              <a:gd name="T13" fmla="*/ 21774 h 25"/>
              <a:gd name="T14" fmla="*/ 28579 w 20"/>
              <a:gd name="T15" fmla="*/ 14516 h 25"/>
              <a:gd name="T16" fmla="*/ 23816 w 20"/>
              <a:gd name="T17" fmla="*/ 7258 h 25"/>
              <a:gd name="T18" fmla="*/ 15877 w 20"/>
              <a:gd name="T19" fmla="*/ 0 h 25"/>
              <a:gd name="T20" fmla="*/ 15877 w 20"/>
              <a:gd name="T21" fmla="*/ 0 h 25"/>
              <a:gd name="T22" fmla="*/ 7939 w 20"/>
              <a:gd name="T23" fmla="*/ 7258 h 25"/>
              <a:gd name="T24" fmla="*/ 1588 w 20"/>
              <a:gd name="T25" fmla="*/ 14516 h 25"/>
              <a:gd name="T26" fmla="*/ 0 w 20"/>
              <a:gd name="T27" fmla="*/ 21774 h 25"/>
              <a:gd name="T28" fmla="*/ 0 w 20"/>
              <a:gd name="T29" fmla="*/ 21774 h 25"/>
              <a:gd name="T30" fmla="*/ 1588 w 20"/>
              <a:gd name="T31" fmla="*/ 27580 h 25"/>
              <a:gd name="T32" fmla="*/ 3175 w 20"/>
              <a:gd name="T33" fmla="*/ 33387 h 25"/>
              <a:gd name="T34" fmla="*/ 9526 w 20"/>
              <a:gd name="T35" fmla="*/ 34838 h 25"/>
              <a:gd name="T36" fmla="*/ 15877 w 20"/>
              <a:gd name="T37" fmla="*/ 36290 h 25"/>
              <a:gd name="T38" fmla="*/ 15877 w 20"/>
              <a:gd name="T39" fmla="*/ 36290 h 2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0" h="25">
                <a:moveTo>
                  <a:pt x="10" y="25"/>
                </a:moveTo>
                <a:lnTo>
                  <a:pt x="10" y="25"/>
                </a:lnTo>
                <a:lnTo>
                  <a:pt x="14" y="24"/>
                </a:lnTo>
                <a:lnTo>
                  <a:pt x="17" y="23"/>
                </a:lnTo>
                <a:lnTo>
                  <a:pt x="18" y="19"/>
                </a:lnTo>
                <a:lnTo>
                  <a:pt x="20" y="15"/>
                </a:lnTo>
                <a:lnTo>
                  <a:pt x="18" y="10"/>
                </a:lnTo>
                <a:lnTo>
                  <a:pt x="15" y="5"/>
                </a:lnTo>
                <a:lnTo>
                  <a:pt x="10" y="0"/>
                </a:lnTo>
                <a:lnTo>
                  <a:pt x="5" y="5"/>
                </a:lnTo>
                <a:lnTo>
                  <a:pt x="1" y="10"/>
                </a:lnTo>
                <a:lnTo>
                  <a:pt x="0" y="15"/>
                </a:lnTo>
                <a:lnTo>
                  <a:pt x="1" y="19"/>
                </a:lnTo>
                <a:lnTo>
                  <a:pt x="2" y="23"/>
                </a:lnTo>
                <a:lnTo>
                  <a:pt x="6" y="24"/>
                </a:lnTo>
                <a:lnTo>
                  <a:pt x="10" y="2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66" name="Freeform 548">
            <a:extLst>
              <a:ext uri="{FF2B5EF4-FFF2-40B4-BE49-F238E27FC236}">
                <a16:creationId xmlns:a16="http://schemas.microsoft.com/office/drawing/2014/main" id="{15992B99-FCBC-4CAE-8C7B-0E5B2DDBA365}"/>
              </a:ext>
            </a:extLst>
          </p:cNvPr>
          <p:cNvSpPr>
            <a:spLocks noEditPoints="1"/>
          </p:cNvSpPr>
          <p:nvPr/>
        </p:nvSpPr>
        <p:spPr bwMode="auto">
          <a:xfrm>
            <a:off x="7653867" y="5530851"/>
            <a:ext cx="198967" cy="186267"/>
          </a:xfrm>
          <a:custGeom>
            <a:avLst/>
            <a:gdLst>
              <a:gd name="T0" fmla="*/ 96773 w 99"/>
              <a:gd name="T1" fmla="*/ 53856 h 94"/>
              <a:gd name="T2" fmla="*/ 96773 w 99"/>
              <a:gd name="T3" fmla="*/ 53856 h 94"/>
              <a:gd name="T4" fmla="*/ 102821 w 99"/>
              <a:gd name="T5" fmla="*/ 46376 h 94"/>
              <a:gd name="T6" fmla="*/ 104334 w 99"/>
              <a:gd name="T7" fmla="*/ 43384 h 94"/>
              <a:gd name="T8" fmla="*/ 104334 w 99"/>
              <a:gd name="T9" fmla="*/ 37400 h 94"/>
              <a:gd name="T10" fmla="*/ 104334 w 99"/>
              <a:gd name="T11" fmla="*/ 37400 h 94"/>
              <a:gd name="T12" fmla="*/ 102821 w 99"/>
              <a:gd name="T13" fmla="*/ 31416 h 94"/>
              <a:gd name="T14" fmla="*/ 101309 w 99"/>
              <a:gd name="T15" fmla="*/ 23936 h 94"/>
              <a:gd name="T16" fmla="*/ 89213 w 99"/>
              <a:gd name="T17" fmla="*/ 13464 h 94"/>
              <a:gd name="T18" fmla="*/ 80140 w 99"/>
              <a:gd name="T19" fmla="*/ 4488 h 94"/>
              <a:gd name="T20" fmla="*/ 74092 w 99"/>
              <a:gd name="T21" fmla="*/ 0 h 94"/>
              <a:gd name="T22" fmla="*/ 74092 w 99"/>
              <a:gd name="T23" fmla="*/ 0 h 94"/>
              <a:gd name="T24" fmla="*/ 71068 w 99"/>
              <a:gd name="T25" fmla="*/ 4488 h 94"/>
              <a:gd name="T26" fmla="*/ 58971 w 99"/>
              <a:gd name="T27" fmla="*/ 13464 h 94"/>
              <a:gd name="T28" fmla="*/ 49899 w 99"/>
              <a:gd name="T29" fmla="*/ 23936 h 94"/>
              <a:gd name="T30" fmla="*/ 46875 w 99"/>
              <a:gd name="T31" fmla="*/ 31416 h 94"/>
              <a:gd name="T32" fmla="*/ 45362 w 99"/>
              <a:gd name="T33" fmla="*/ 37400 h 94"/>
              <a:gd name="T34" fmla="*/ 45362 w 99"/>
              <a:gd name="T35" fmla="*/ 37400 h 94"/>
              <a:gd name="T36" fmla="*/ 45362 w 99"/>
              <a:gd name="T37" fmla="*/ 43384 h 94"/>
              <a:gd name="T38" fmla="*/ 46875 w 99"/>
              <a:gd name="T39" fmla="*/ 46376 h 94"/>
              <a:gd name="T40" fmla="*/ 51411 w 99"/>
              <a:gd name="T41" fmla="*/ 53856 h 94"/>
              <a:gd name="T42" fmla="*/ 51411 w 99"/>
              <a:gd name="T43" fmla="*/ 74799 h 94"/>
              <a:gd name="T44" fmla="*/ 0 w 99"/>
              <a:gd name="T45" fmla="*/ 74799 h 94"/>
              <a:gd name="T46" fmla="*/ 0 w 99"/>
              <a:gd name="T47" fmla="*/ 140623 h 94"/>
              <a:gd name="T48" fmla="*/ 58971 w 99"/>
              <a:gd name="T49" fmla="*/ 140623 h 94"/>
              <a:gd name="T50" fmla="*/ 58971 w 99"/>
              <a:gd name="T51" fmla="*/ 118183 h 94"/>
              <a:gd name="T52" fmla="*/ 74092 w 99"/>
              <a:gd name="T53" fmla="*/ 103223 h 94"/>
              <a:gd name="T54" fmla="*/ 89213 w 99"/>
              <a:gd name="T55" fmla="*/ 118183 h 94"/>
              <a:gd name="T56" fmla="*/ 89213 w 99"/>
              <a:gd name="T57" fmla="*/ 140623 h 94"/>
              <a:gd name="T58" fmla="*/ 149696 w 99"/>
              <a:gd name="T59" fmla="*/ 140623 h 94"/>
              <a:gd name="T60" fmla="*/ 149696 w 99"/>
              <a:gd name="T61" fmla="*/ 74799 h 94"/>
              <a:gd name="T62" fmla="*/ 96773 w 99"/>
              <a:gd name="T63" fmla="*/ 74799 h 94"/>
              <a:gd name="T64" fmla="*/ 96773 w 99"/>
              <a:gd name="T65" fmla="*/ 53856 h 94"/>
              <a:gd name="T66" fmla="*/ 37802 w 99"/>
              <a:gd name="T67" fmla="*/ 125663 h 94"/>
              <a:gd name="T68" fmla="*/ 22681 w 99"/>
              <a:gd name="T69" fmla="*/ 125663 h 94"/>
              <a:gd name="T70" fmla="*/ 22681 w 99"/>
              <a:gd name="T71" fmla="*/ 110703 h 94"/>
              <a:gd name="T72" fmla="*/ 22681 w 99"/>
              <a:gd name="T73" fmla="*/ 110703 h 94"/>
              <a:gd name="T74" fmla="*/ 22681 w 99"/>
              <a:gd name="T75" fmla="*/ 107711 h 94"/>
              <a:gd name="T76" fmla="*/ 24193 w 99"/>
              <a:gd name="T77" fmla="*/ 106215 h 94"/>
              <a:gd name="T78" fmla="*/ 25705 w 99"/>
              <a:gd name="T79" fmla="*/ 103223 h 94"/>
              <a:gd name="T80" fmla="*/ 30242 w 99"/>
              <a:gd name="T81" fmla="*/ 103223 h 94"/>
              <a:gd name="T82" fmla="*/ 30242 w 99"/>
              <a:gd name="T83" fmla="*/ 103223 h 94"/>
              <a:gd name="T84" fmla="*/ 33266 w 99"/>
              <a:gd name="T85" fmla="*/ 103223 h 94"/>
              <a:gd name="T86" fmla="*/ 34778 w 99"/>
              <a:gd name="T87" fmla="*/ 106215 h 94"/>
              <a:gd name="T88" fmla="*/ 37802 w 99"/>
              <a:gd name="T89" fmla="*/ 107711 h 94"/>
              <a:gd name="T90" fmla="*/ 37802 w 99"/>
              <a:gd name="T91" fmla="*/ 110703 h 94"/>
              <a:gd name="T92" fmla="*/ 37802 w 99"/>
              <a:gd name="T93" fmla="*/ 125663 h 94"/>
              <a:gd name="T94" fmla="*/ 111894 w 99"/>
              <a:gd name="T95" fmla="*/ 110703 h 94"/>
              <a:gd name="T96" fmla="*/ 111894 w 99"/>
              <a:gd name="T97" fmla="*/ 110703 h 94"/>
              <a:gd name="T98" fmla="*/ 111894 w 99"/>
              <a:gd name="T99" fmla="*/ 107711 h 94"/>
              <a:gd name="T100" fmla="*/ 113406 w 99"/>
              <a:gd name="T101" fmla="*/ 106215 h 94"/>
              <a:gd name="T102" fmla="*/ 114918 w 99"/>
              <a:gd name="T103" fmla="*/ 103223 h 94"/>
              <a:gd name="T104" fmla="*/ 119454 w 99"/>
              <a:gd name="T105" fmla="*/ 103223 h 94"/>
              <a:gd name="T106" fmla="*/ 119454 w 99"/>
              <a:gd name="T107" fmla="*/ 103223 h 94"/>
              <a:gd name="T108" fmla="*/ 122479 w 99"/>
              <a:gd name="T109" fmla="*/ 103223 h 94"/>
              <a:gd name="T110" fmla="*/ 125503 w 99"/>
              <a:gd name="T111" fmla="*/ 106215 h 94"/>
              <a:gd name="T112" fmla="*/ 127015 w 99"/>
              <a:gd name="T113" fmla="*/ 107711 h 94"/>
              <a:gd name="T114" fmla="*/ 127015 w 99"/>
              <a:gd name="T115" fmla="*/ 110703 h 94"/>
              <a:gd name="T116" fmla="*/ 127015 w 99"/>
              <a:gd name="T117" fmla="*/ 125663 h 94"/>
              <a:gd name="T118" fmla="*/ 111894 w 99"/>
              <a:gd name="T119" fmla="*/ 125663 h 94"/>
              <a:gd name="T120" fmla="*/ 111894 w 99"/>
              <a:gd name="T121" fmla="*/ 110703 h 9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9" h="94">
                <a:moveTo>
                  <a:pt x="64" y="36"/>
                </a:moveTo>
                <a:lnTo>
                  <a:pt x="64" y="36"/>
                </a:lnTo>
                <a:lnTo>
                  <a:pt x="68" y="31"/>
                </a:lnTo>
                <a:lnTo>
                  <a:pt x="69" y="29"/>
                </a:lnTo>
                <a:lnTo>
                  <a:pt x="69" y="25"/>
                </a:lnTo>
                <a:lnTo>
                  <a:pt x="68" y="21"/>
                </a:lnTo>
                <a:lnTo>
                  <a:pt x="67" y="16"/>
                </a:lnTo>
                <a:lnTo>
                  <a:pt x="59" y="9"/>
                </a:lnTo>
                <a:lnTo>
                  <a:pt x="53" y="3"/>
                </a:lnTo>
                <a:lnTo>
                  <a:pt x="49" y="0"/>
                </a:lnTo>
                <a:lnTo>
                  <a:pt x="47" y="3"/>
                </a:lnTo>
                <a:lnTo>
                  <a:pt x="39" y="9"/>
                </a:lnTo>
                <a:lnTo>
                  <a:pt x="33" y="16"/>
                </a:lnTo>
                <a:lnTo>
                  <a:pt x="31" y="21"/>
                </a:lnTo>
                <a:lnTo>
                  <a:pt x="30" y="25"/>
                </a:lnTo>
                <a:lnTo>
                  <a:pt x="30" y="29"/>
                </a:lnTo>
                <a:lnTo>
                  <a:pt x="31" y="31"/>
                </a:lnTo>
                <a:lnTo>
                  <a:pt x="34" y="36"/>
                </a:lnTo>
                <a:lnTo>
                  <a:pt x="34" y="50"/>
                </a:lnTo>
                <a:lnTo>
                  <a:pt x="0" y="50"/>
                </a:lnTo>
                <a:lnTo>
                  <a:pt x="0" y="94"/>
                </a:lnTo>
                <a:lnTo>
                  <a:pt x="39" y="94"/>
                </a:lnTo>
                <a:lnTo>
                  <a:pt x="39" y="79"/>
                </a:lnTo>
                <a:lnTo>
                  <a:pt x="49" y="69"/>
                </a:lnTo>
                <a:lnTo>
                  <a:pt x="59" y="79"/>
                </a:lnTo>
                <a:lnTo>
                  <a:pt x="59" y="94"/>
                </a:lnTo>
                <a:lnTo>
                  <a:pt x="99" y="94"/>
                </a:lnTo>
                <a:lnTo>
                  <a:pt x="99" y="50"/>
                </a:lnTo>
                <a:lnTo>
                  <a:pt x="64" y="50"/>
                </a:lnTo>
                <a:lnTo>
                  <a:pt x="64" y="36"/>
                </a:lnTo>
                <a:close/>
                <a:moveTo>
                  <a:pt x="25" y="84"/>
                </a:moveTo>
                <a:lnTo>
                  <a:pt x="15" y="84"/>
                </a:lnTo>
                <a:lnTo>
                  <a:pt x="15" y="74"/>
                </a:lnTo>
                <a:lnTo>
                  <a:pt x="15" y="72"/>
                </a:lnTo>
                <a:lnTo>
                  <a:pt x="16" y="71"/>
                </a:lnTo>
                <a:lnTo>
                  <a:pt x="17" y="69"/>
                </a:lnTo>
                <a:lnTo>
                  <a:pt x="20" y="69"/>
                </a:lnTo>
                <a:lnTo>
                  <a:pt x="22" y="69"/>
                </a:lnTo>
                <a:lnTo>
                  <a:pt x="23" y="71"/>
                </a:lnTo>
                <a:lnTo>
                  <a:pt x="25" y="72"/>
                </a:lnTo>
                <a:lnTo>
                  <a:pt x="25" y="74"/>
                </a:lnTo>
                <a:lnTo>
                  <a:pt x="25" y="84"/>
                </a:lnTo>
                <a:close/>
                <a:moveTo>
                  <a:pt x="74" y="74"/>
                </a:moveTo>
                <a:lnTo>
                  <a:pt x="74" y="74"/>
                </a:lnTo>
                <a:lnTo>
                  <a:pt x="74" y="72"/>
                </a:lnTo>
                <a:lnTo>
                  <a:pt x="75" y="71"/>
                </a:lnTo>
                <a:lnTo>
                  <a:pt x="76" y="69"/>
                </a:lnTo>
                <a:lnTo>
                  <a:pt x="79" y="69"/>
                </a:lnTo>
                <a:lnTo>
                  <a:pt x="81" y="69"/>
                </a:lnTo>
                <a:lnTo>
                  <a:pt x="83" y="71"/>
                </a:lnTo>
                <a:lnTo>
                  <a:pt x="84" y="72"/>
                </a:lnTo>
                <a:lnTo>
                  <a:pt x="84" y="74"/>
                </a:lnTo>
                <a:lnTo>
                  <a:pt x="84" y="84"/>
                </a:lnTo>
                <a:lnTo>
                  <a:pt x="74" y="84"/>
                </a:lnTo>
                <a:lnTo>
                  <a:pt x="74" y="7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67" name="Freeform 549">
            <a:extLst>
              <a:ext uri="{FF2B5EF4-FFF2-40B4-BE49-F238E27FC236}">
                <a16:creationId xmlns:a16="http://schemas.microsoft.com/office/drawing/2014/main" id="{EDCD6C33-F6BF-49B5-8FB4-7D64DBC3FDDD}"/>
              </a:ext>
            </a:extLst>
          </p:cNvPr>
          <p:cNvSpPr>
            <a:spLocks/>
          </p:cNvSpPr>
          <p:nvPr/>
        </p:nvSpPr>
        <p:spPr bwMode="auto">
          <a:xfrm>
            <a:off x="7647517" y="5065185"/>
            <a:ext cx="218016" cy="173567"/>
          </a:xfrm>
          <a:custGeom>
            <a:avLst/>
            <a:gdLst>
              <a:gd name="T0" fmla="*/ 158809 w 109"/>
              <a:gd name="T1" fmla="*/ 40826 h 87"/>
              <a:gd name="T2" fmla="*/ 85398 w 109"/>
              <a:gd name="T3" fmla="*/ 0 h 87"/>
              <a:gd name="T4" fmla="*/ 85398 w 109"/>
              <a:gd name="T5" fmla="*/ 0 h 87"/>
              <a:gd name="T6" fmla="*/ 80903 w 109"/>
              <a:gd name="T7" fmla="*/ 0 h 87"/>
              <a:gd name="T8" fmla="*/ 77906 w 109"/>
              <a:gd name="T9" fmla="*/ 0 h 87"/>
              <a:gd name="T10" fmla="*/ 2996 w 109"/>
              <a:gd name="T11" fmla="*/ 40826 h 87"/>
              <a:gd name="T12" fmla="*/ 2996 w 109"/>
              <a:gd name="T13" fmla="*/ 40826 h 87"/>
              <a:gd name="T14" fmla="*/ 1498 w 109"/>
              <a:gd name="T15" fmla="*/ 42338 h 87"/>
              <a:gd name="T16" fmla="*/ 0 w 109"/>
              <a:gd name="T17" fmla="*/ 46874 h 87"/>
              <a:gd name="T18" fmla="*/ 0 w 109"/>
              <a:gd name="T19" fmla="*/ 57459 h 87"/>
              <a:gd name="T20" fmla="*/ 0 w 109"/>
              <a:gd name="T21" fmla="*/ 57459 h 87"/>
              <a:gd name="T22" fmla="*/ 0 w 109"/>
              <a:gd name="T23" fmla="*/ 60483 h 87"/>
              <a:gd name="T24" fmla="*/ 1498 w 109"/>
              <a:gd name="T25" fmla="*/ 63507 h 87"/>
              <a:gd name="T26" fmla="*/ 2996 w 109"/>
              <a:gd name="T27" fmla="*/ 65019 h 87"/>
              <a:gd name="T28" fmla="*/ 7491 w 109"/>
              <a:gd name="T29" fmla="*/ 65019 h 87"/>
              <a:gd name="T30" fmla="*/ 14982 w 109"/>
              <a:gd name="T31" fmla="*/ 65019 h 87"/>
              <a:gd name="T32" fmla="*/ 14982 w 109"/>
              <a:gd name="T33" fmla="*/ 123990 h 87"/>
              <a:gd name="T34" fmla="*/ 14982 w 109"/>
              <a:gd name="T35" fmla="*/ 123990 h 87"/>
              <a:gd name="T36" fmla="*/ 14982 w 109"/>
              <a:gd name="T37" fmla="*/ 128526 h 87"/>
              <a:gd name="T38" fmla="*/ 16480 w 109"/>
              <a:gd name="T39" fmla="*/ 130038 h 87"/>
              <a:gd name="T40" fmla="*/ 17978 w 109"/>
              <a:gd name="T41" fmla="*/ 131550 h 87"/>
              <a:gd name="T42" fmla="*/ 22473 w 109"/>
              <a:gd name="T43" fmla="*/ 131550 h 87"/>
              <a:gd name="T44" fmla="*/ 37455 w 109"/>
              <a:gd name="T45" fmla="*/ 131550 h 87"/>
              <a:gd name="T46" fmla="*/ 37455 w 109"/>
              <a:gd name="T47" fmla="*/ 72579 h 87"/>
              <a:gd name="T48" fmla="*/ 125849 w 109"/>
              <a:gd name="T49" fmla="*/ 72579 h 87"/>
              <a:gd name="T50" fmla="*/ 125849 w 109"/>
              <a:gd name="T51" fmla="*/ 131550 h 87"/>
              <a:gd name="T52" fmla="*/ 140831 w 109"/>
              <a:gd name="T53" fmla="*/ 131550 h 87"/>
              <a:gd name="T54" fmla="*/ 140831 w 109"/>
              <a:gd name="T55" fmla="*/ 131550 h 87"/>
              <a:gd name="T56" fmla="*/ 143827 w 109"/>
              <a:gd name="T57" fmla="*/ 131550 h 87"/>
              <a:gd name="T58" fmla="*/ 145326 w 109"/>
              <a:gd name="T59" fmla="*/ 130038 h 87"/>
              <a:gd name="T60" fmla="*/ 148322 w 109"/>
              <a:gd name="T61" fmla="*/ 128526 h 87"/>
              <a:gd name="T62" fmla="*/ 148322 w 109"/>
              <a:gd name="T63" fmla="*/ 123990 h 87"/>
              <a:gd name="T64" fmla="*/ 148322 w 109"/>
              <a:gd name="T65" fmla="*/ 65019 h 87"/>
              <a:gd name="T66" fmla="*/ 155813 w 109"/>
              <a:gd name="T67" fmla="*/ 65019 h 87"/>
              <a:gd name="T68" fmla="*/ 155813 w 109"/>
              <a:gd name="T69" fmla="*/ 65019 h 87"/>
              <a:gd name="T70" fmla="*/ 158809 w 109"/>
              <a:gd name="T71" fmla="*/ 65019 h 87"/>
              <a:gd name="T72" fmla="*/ 160308 w 109"/>
              <a:gd name="T73" fmla="*/ 63507 h 87"/>
              <a:gd name="T74" fmla="*/ 163304 w 109"/>
              <a:gd name="T75" fmla="*/ 60483 h 87"/>
              <a:gd name="T76" fmla="*/ 163304 w 109"/>
              <a:gd name="T77" fmla="*/ 57459 h 87"/>
              <a:gd name="T78" fmla="*/ 163304 w 109"/>
              <a:gd name="T79" fmla="*/ 46874 h 87"/>
              <a:gd name="T80" fmla="*/ 163304 w 109"/>
              <a:gd name="T81" fmla="*/ 46874 h 87"/>
              <a:gd name="T82" fmla="*/ 160308 w 109"/>
              <a:gd name="T83" fmla="*/ 42338 h 87"/>
              <a:gd name="T84" fmla="*/ 158809 w 109"/>
              <a:gd name="T85" fmla="*/ 40826 h 87"/>
              <a:gd name="T86" fmla="*/ 158809 w 109"/>
              <a:gd name="T87" fmla="*/ 40826 h 8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09" h="87">
                <a:moveTo>
                  <a:pt x="106" y="27"/>
                </a:moveTo>
                <a:lnTo>
                  <a:pt x="57" y="0"/>
                </a:lnTo>
                <a:lnTo>
                  <a:pt x="54" y="0"/>
                </a:lnTo>
                <a:lnTo>
                  <a:pt x="52" y="0"/>
                </a:lnTo>
                <a:lnTo>
                  <a:pt x="2" y="27"/>
                </a:lnTo>
                <a:lnTo>
                  <a:pt x="1" y="28"/>
                </a:lnTo>
                <a:lnTo>
                  <a:pt x="0" y="31"/>
                </a:lnTo>
                <a:lnTo>
                  <a:pt x="0" y="38"/>
                </a:lnTo>
                <a:lnTo>
                  <a:pt x="0" y="40"/>
                </a:lnTo>
                <a:lnTo>
                  <a:pt x="1" y="42"/>
                </a:lnTo>
                <a:lnTo>
                  <a:pt x="2" y="43"/>
                </a:lnTo>
                <a:lnTo>
                  <a:pt x="5" y="43"/>
                </a:lnTo>
                <a:lnTo>
                  <a:pt x="10" y="43"/>
                </a:lnTo>
                <a:lnTo>
                  <a:pt x="10" y="82"/>
                </a:lnTo>
                <a:lnTo>
                  <a:pt x="10" y="85"/>
                </a:lnTo>
                <a:lnTo>
                  <a:pt x="11" y="86"/>
                </a:lnTo>
                <a:lnTo>
                  <a:pt x="12" y="87"/>
                </a:lnTo>
                <a:lnTo>
                  <a:pt x="15" y="87"/>
                </a:lnTo>
                <a:lnTo>
                  <a:pt x="25" y="87"/>
                </a:lnTo>
                <a:lnTo>
                  <a:pt x="25" y="48"/>
                </a:lnTo>
                <a:lnTo>
                  <a:pt x="84" y="48"/>
                </a:lnTo>
                <a:lnTo>
                  <a:pt x="84" y="87"/>
                </a:lnTo>
                <a:lnTo>
                  <a:pt x="94" y="87"/>
                </a:lnTo>
                <a:lnTo>
                  <a:pt x="96" y="87"/>
                </a:lnTo>
                <a:lnTo>
                  <a:pt x="97" y="86"/>
                </a:lnTo>
                <a:lnTo>
                  <a:pt x="99" y="85"/>
                </a:lnTo>
                <a:lnTo>
                  <a:pt x="99" y="82"/>
                </a:lnTo>
                <a:lnTo>
                  <a:pt x="99" y="43"/>
                </a:lnTo>
                <a:lnTo>
                  <a:pt x="104" y="43"/>
                </a:lnTo>
                <a:lnTo>
                  <a:pt x="106" y="43"/>
                </a:lnTo>
                <a:lnTo>
                  <a:pt x="107" y="42"/>
                </a:lnTo>
                <a:lnTo>
                  <a:pt x="109" y="40"/>
                </a:lnTo>
                <a:lnTo>
                  <a:pt x="109" y="38"/>
                </a:lnTo>
                <a:lnTo>
                  <a:pt x="109" y="31"/>
                </a:lnTo>
                <a:lnTo>
                  <a:pt x="107" y="28"/>
                </a:lnTo>
                <a:lnTo>
                  <a:pt x="106" y="2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68" name="Rectangle 550">
            <a:extLst>
              <a:ext uri="{FF2B5EF4-FFF2-40B4-BE49-F238E27FC236}">
                <a16:creationId xmlns:a16="http://schemas.microsoft.com/office/drawing/2014/main" id="{4AB15575-BF96-4BF0-897B-FB778918BA1C}"/>
              </a:ext>
            </a:extLst>
          </p:cNvPr>
          <p:cNvSpPr>
            <a:spLocks noChangeArrowheads="1"/>
          </p:cNvSpPr>
          <p:nvPr/>
        </p:nvSpPr>
        <p:spPr bwMode="auto">
          <a:xfrm>
            <a:off x="7713134" y="5179484"/>
            <a:ext cx="78317" cy="2328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269" name="Rectangle 551">
            <a:extLst>
              <a:ext uri="{FF2B5EF4-FFF2-40B4-BE49-F238E27FC236}">
                <a16:creationId xmlns:a16="http://schemas.microsoft.com/office/drawing/2014/main" id="{0312AC8B-2565-4773-B9DC-F23DAA5C1932}"/>
              </a:ext>
            </a:extLst>
          </p:cNvPr>
          <p:cNvSpPr>
            <a:spLocks noChangeArrowheads="1"/>
          </p:cNvSpPr>
          <p:nvPr/>
        </p:nvSpPr>
        <p:spPr bwMode="auto">
          <a:xfrm>
            <a:off x="7713134" y="5221818"/>
            <a:ext cx="78317" cy="1693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270" name="Freeform 552">
            <a:extLst>
              <a:ext uri="{FF2B5EF4-FFF2-40B4-BE49-F238E27FC236}">
                <a16:creationId xmlns:a16="http://schemas.microsoft.com/office/drawing/2014/main" id="{AA1C5C59-93AB-46E2-8C0C-1424342B2671}"/>
              </a:ext>
            </a:extLst>
          </p:cNvPr>
          <p:cNvSpPr>
            <a:spLocks/>
          </p:cNvSpPr>
          <p:nvPr/>
        </p:nvSpPr>
        <p:spPr bwMode="auto">
          <a:xfrm>
            <a:off x="10054167" y="5039785"/>
            <a:ext cx="175684" cy="71967"/>
          </a:xfrm>
          <a:custGeom>
            <a:avLst/>
            <a:gdLst>
              <a:gd name="T0" fmla="*/ 7390 w 89"/>
              <a:gd name="T1" fmla="*/ 54434 h 34"/>
              <a:gd name="T2" fmla="*/ 124160 w 89"/>
              <a:gd name="T3" fmla="*/ 54434 h 34"/>
              <a:gd name="T4" fmla="*/ 124160 w 89"/>
              <a:gd name="T5" fmla="*/ 54434 h 34"/>
              <a:gd name="T6" fmla="*/ 127116 w 89"/>
              <a:gd name="T7" fmla="*/ 54434 h 34"/>
              <a:gd name="T8" fmla="*/ 128594 w 89"/>
              <a:gd name="T9" fmla="*/ 52833 h 34"/>
              <a:gd name="T10" fmla="*/ 131550 w 89"/>
              <a:gd name="T11" fmla="*/ 51232 h 34"/>
              <a:gd name="T12" fmla="*/ 131550 w 89"/>
              <a:gd name="T13" fmla="*/ 46429 h 34"/>
              <a:gd name="T14" fmla="*/ 131550 w 89"/>
              <a:gd name="T15" fmla="*/ 36823 h 34"/>
              <a:gd name="T16" fmla="*/ 131550 w 89"/>
              <a:gd name="T17" fmla="*/ 36823 h 34"/>
              <a:gd name="T18" fmla="*/ 128594 w 89"/>
              <a:gd name="T19" fmla="*/ 30419 h 34"/>
              <a:gd name="T20" fmla="*/ 127116 w 89"/>
              <a:gd name="T21" fmla="*/ 28818 h 34"/>
              <a:gd name="T22" fmla="*/ 69470 w 89"/>
              <a:gd name="T23" fmla="*/ 1601 h 34"/>
              <a:gd name="T24" fmla="*/ 69470 w 89"/>
              <a:gd name="T25" fmla="*/ 1601 h 34"/>
              <a:gd name="T26" fmla="*/ 65036 w 89"/>
              <a:gd name="T27" fmla="*/ 0 h 34"/>
              <a:gd name="T28" fmla="*/ 62080 w 89"/>
              <a:gd name="T29" fmla="*/ 1601 h 34"/>
              <a:gd name="T30" fmla="*/ 2956 w 89"/>
              <a:gd name="T31" fmla="*/ 28818 h 34"/>
              <a:gd name="T32" fmla="*/ 2956 w 89"/>
              <a:gd name="T33" fmla="*/ 28818 h 34"/>
              <a:gd name="T34" fmla="*/ 1478 w 89"/>
              <a:gd name="T35" fmla="*/ 30419 h 34"/>
              <a:gd name="T36" fmla="*/ 0 w 89"/>
              <a:gd name="T37" fmla="*/ 36823 h 34"/>
              <a:gd name="T38" fmla="*/ 0 w 89"/>
              <a:gd name="T39" fmla="*/ 46429 h 34"/>
              <a:gd name="T40" fmla="*/ 0 w 89"/>
              <a:gd name="T41" fmla="*/ 46429 h 34"/>
              <a:gd name="T42" fmla="*/ 0 w 89"/>
              <a:gd name="T43" fmla="*/ 51232 h 34"/>
              <a:gd name="T44" fmla="*/ 1478 w 89"/>
              <a:gd name="T45" fmla="*/ 52833 h 34"/>
              <a:gd name="T46" fmla="*/ 2956 w 89"/>
              <a:gd name="T47" fmla="*/ 54434 h 34"/>
              <a:gd name="T48" fmla="*/ 7390 w 89"/>
              <a:gd name="T49" fmla="*/ 54434 h 34"/>
              <a:gd name="T50" fmla="*/ 7390 w 89"/>
              <a:gd name="T51" fmla="*/ 54434 h 3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89" h="34">
                <a:moveTo>
                  <a:pt x="5" y="34"/>
                </a:moveTo>
                <a:lnTo>
                  <a:pt x="84" y="34"/>
                </a:lnTo>
                <a:lnTo>
                  <a:pt x="86" y="34"/>
                </a:lnTo>
                <a:lnTo>
                  <a:pt x="87" y="33"/>
                </a:lnTo>
                <a:lnTo>
                  <a:pt x="89" y="32"/>
                </a:lnTo>
                <a:lnTo>
                  <a:pt x="89" y="29"/>
                </a:lnTo>
                <a:lnTo>
                  <a:pt x="89" y="23"/>
                </a:lnTo>
                <a:lnTo>
                  <a:pt x="87" y="19"/>
                </a:lnTo>
                <a:lnTo>
                  <a:pt x="86" y="18"/>
                </a:lnTo>
                <a:lnTo>
                  <a:pt x="47" y="1"/>
                </a:lnTo>
                <a:lnTo>
                  <a:pt x="44" y="0"/>
                </a:lnTo>
                <a:lnTo>
                  <a:pt x="42" y="1"/>
                </a:lnTo>
                <a:lnTo>
                  <a:pt x="2" y="18"/>
                </a:lnTo>
                <a:lnTo>
                  <a:pt x="1" y="19"/>
                </a:lnTo>
                <a:lnTo>
                  <a:pt x="0" y="23"/>
                </a:lnTo>
                <a:lnTo>
                  <a:pt x="0" y="29"/>
                </a:lnTo>
                <a:lnTo>
                  <a:pt x="0" y="32"/>
                </a:lnTo>
                <a:lnTo>
                  <a:pt x="1" y="33"/>
                </a:lnTo>
                <a:lnTo>
                  <a:pt x="2" y="34"/>
                </a:lnTo>
                <a:lnTo>
                  <a:pt x="5" y="3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71" name="Freeform 553">
            <a:extLst>
              <a:ext uri="{FF2B5EF4-FFF2-40B4-BE49-F238E27FC236}">
                <a16:creationId xmlns:a16="http://schemas.microsoft.com/office/drawing/2014/main" id="{A0B2ECE0-4924-4CE0-A8F3-462D07A89A0B}"/>
              </a:ext>
            </a:extLst>
          </p:cNvPr>
          <p:cNvSpPr>
            <a:spLocks/>
          </p:cNvSpPr>
          <p:nvPr/>
        </p:nvSpPr>
        <p:spPr bwMode="auto">
          <a:xfrm>
            <a:off x="10047818" y="5118100"/>
            <a:ext cx="188383" cy="103717"/>
          </a:xfrm>
          <a:custGeom>
            <a:avLst/>
            <a:gdLst>
              <a:gd name="T0" fmla="*/ 140623 w 94"/>
              <a:gd name="T1" fmla="*/ 67674 h 49"/>
              <a:gd name="T2" fmla="*/ 139127 w 94"/>
              <a:gd name="T3" fmla="*/ 59805 h 49"/>
              <a:gd name="T4" fmla="*/ 139127 w 94"/>
              <a:gd name="T5" fmla="*/ 59805 h 49"/>
              <a:gd name="T6" fmla="*/ 134639 w 94"/>
              <a:gd name="T7" fmla="*/ 56657 h 49"/>
              <a:gd name="T8" fmla="*/ 131647 w 94"/>
              <a:gd name="T9" fmla="*/ 55084 h 49"/>
              <a:gd name="T10" fmla="*/ 122671 w 94"/>
              <a:gd name="T11" fmla="*/ 55084 h 49"/>
              <a:gd name="T12" fmla="*/ 122671 w 94"/>
              <a:gd name="T13" fmla="*/ 0 h 49"/>
              <a:gd name="T14" fmla="*/ 107711 w 94"/>
              <a:gd name="T15" fmla="*/ 0 h 49"/>
              <a:gd name="T16" fmla="*/ 107711 w 94"/>
              <a:gd name="T17" fmla="*/ 55084 h 49"/>
              <a:gd name="T18" fmla="*/ 92751 w 94"/>
              <a:gd name="T19" fmla="*/ 55084 h 49"/>
              <a:gd name="T20" fmla="*/ 92751 w 94"/>
              <a:gd name="T21" fmla="*/ 0 h 49"/>
              <a:gd name="T22" fmla="*/ 77791 w 94"/>
              <a:gd name="T23" fmla="*/ 0 h 49"/>
              <a:gd name="T24" fmla="*/ 77791 w 94"/>
              <a:gd name="T25" fmla="*/ 55084 h 49"/>
              <a:gd name="T26" fmla="*/ 62832 w 94"/>
              <a:gd name="T27" fmla="*/ 55084 h 49"/>
              <a:gd name="T28" fmla="*/ 62832 w 94"/>
              <a:gd name="T29" fmla="*/ 0 h 49"/>
              <a:gd name="T30" fmla="*/ 47872 w 94"/>
              <a:gd name="T31" fmla="*/ 0 h 49"/>
              <a:gd name="T32" fmla="*/ 47872 w 94"/>
              <a:gd name="T33" fmla="*/ 55084 h 49"/>
              <a:gd name="T34" fmla="*/ 34408 w 94"/>
              <a:gd name="T35" fmla="*/ 55084 h 49"/>
              <a:gd name="T36" fmla="*/ 34408 w 94"/>
              <a:gd name="T37" fmla="*/ 0 h 49"/>
              <a:gd name="T38" fmla="*/ 19448 w 94"/>
              <a:gd name="T39" fmla="*/ 0 h 49"/>
              <a:gd name="T40" fmla="*/ 19448 w 94"/>
              <a:gd name="T41" fmla="*/ 55084 h 49"/>
              <a:gd name="T42" fmla="*/ 10472 w 94"/>
              <a:gd name="T43" fmla="*/ 55084 h 49"/>
              <a:gd name="T44" fmla="*/ 10472 w 94"/>
              <a:gd name="T45" fmla="*/ 55084 h 49"/>
              <a:gd name="T46" fmla="*/ 5984 w 94"/>
              <a:gd name="T47" fmla="*/ 56657 h 49"/>
              <a:gd name="T48" fmla="*/ 2992 w 94"/>
              <a:gd name="T49" fmla="*/ 59805 h 49"/>
              <a:gd name="T50" fmla="*/ 0 w 94"/>
              <a:gd name="T51" fmla="*/ 67674 h 49"/>
              <a:gd name="T52" fmla="*/ 0 w 94"/>
              <a:gd name="T53" fmla="*/ 67674 h 49"/>
              <a:gd name="T54" fmla="*/ 0 w 94"/>
              <a:gd name="T55" fmla="*/ 72396 h 49"/>
              <a:gd name="T56" fmla="*/ 0 w 94"/>
              <a:gd name="T57" fmla="*/ 73969 h 49"/>
              <a:gd name="T58" fmla="*/ 0 w 94"/>
              <a:gd name="T59" fmla="*/ 73969 h 49"/>
              <a:gd name="T60" fmla="*/ 4488 w 94"/>
              <a:gd name="T61" fmla="*/ 77117 h 49"/>
              <a:gd name="T62" fmla="*/ 7480 w 94"/>
              <a:gd name="T63" fmla="*/ 77117 h 49"/>
              <a:gd name="T64" fmla="*/ 133143 w 94"/>
              <a:gd name="T65" fmla="*/ 77117 h 49"/>
              <a:gd name="T66" fmla="*/ 133143 w 94"/>
              <a:gd name="T67" fmla="*/ 77117 h 49"/>
              <a:gd name="T68" fmla="*/ 137631 w 94"/>
              <a:gd name="T69" fmla="*/ 77117 h 49"/>
              <a:gd name="T70" fmla="*/ 140623 w 94"/>
              <a:gd name="T71" fmla="*/ 73969 h 49"/>
              <a:gd name="T72" fmla="*/ 140623 w 94"/>
              <a:gd name="T73" fmla="*/ 73969 h 49"/>
              <a:gd name="T74" fmla="*/ 140623 w 94"/>
              <a:gd name="T75" fmla="*/ 72396 h 49"/>
              <a:gd name="T76" fmla="*/ 140623 w 94"/>
              <a:gd name="T77" fmla="*/ 67674 h 49"/>
              <a:gd name="T78" fmla="*/ 140623 w 94"/>
              <a:gd name="T79" fmla="*/ 67674 h 4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94" h="49">
                <a:moveTo>
                  <a:pt x="94" y="43"/>
                </a:moveTo>
                <a:lnTo>
                  <a:pt x="93" y="38"/>
                </a:lnTo>
                <a:lnTo>
                  <a:pt x="90" y="36"/>
                </a:lnTo>
                <a:lnTo>
                  <a:pt x="88" y="35"/>
                </a:lnTo>
                <a:lnTo>
                  <a:pt x="82" y="35"/>
                </a:lnTo>
                <a:lnTo>
                  <a:pt x="82" y="0"/>
                </a:lnTo>
                <a:lnTo>
                  <a:pt x="72" y="0"/>
                </a:lnTo>
                <a:lnTo>
                  <a:pt x="72" y="35"/>
                </a:lnTo>
                <a:lnTo>
                  <a:pt x="62" y="35"/>
                </a:lnTo>
                <a:lnTo>
                  <a:pt x="62" y="0"/>
                </a:lnTo>
                <a:lnTo>
                  <a:pt x="52" y="0"/>
                </a:lnTo>
                <a:lnTo>
                  <a:pt x="52" y="35"/>
                </a:lnTo>
                <a:lnTo>
                  <a:pt x="42" y="35"/>
                </a:lnTo>
                <a:lnTo>
                  <a:pt x="42" y="0"/>
                </a:lnTo>
                <a:lnTo>
                  <a:pt x="32" y="0"/>
                </a:lnTo>
                <a:lnTo>
                  <a:pt x="32" y="35"/>
                </a:lnTo>
                <a:lnTo>
                  <a:pt x="23" y="35"/>
                </a:lnTo>
                <a:lnTo>
                  <a:pt x="23" y="0"/>
                </a:lnTo>
                <a:lnTo>
                  <a:pt x="13" y="0"/>
                </a:lnTo>
                <a:lnTo>
                  <a:pt x="13" y="35"/>
                </a:lnTo>
                <a:lnTo>
                  <a:pt x="7" y="35"/>
                </a:lnTo>
                <a:lnTo>
                  <a:pt x="4" y="36"/>
                </a:lnTo>
                <a:lnTo>
                  <a:pt x="2" y="38"/>
                </a:lnTo>
                <a:lnTo>
                  <a:pt x="0" y="43"/>
                </a:lnTo>
                <a:lnTo>
                  <a:pt x="0" y="46"/>
                </a:lnTo>
                <a:lnTo>
                  <a:pt x="0" y="47"/>
                </a:lnTo>
                <a:lnTo>
                  <a:pt x="3" y="49"/>
                </a:lnTo>
                <a:lnTo>
                  <a:pt x="5" y="49"/>
                </a:lnTo>
                <a:lnTo>
                  <a:pt x="89" y="49"/>
                </a:lnTo>
                <a:lnTo>
                  <a:pt x="92" y="49"/>
                </a:lnTo>
                <a:lnTo>
                  <a:pt x="94" y="47"/>
                </a:lnTo>
                <a:lnTo>
                  <a:pt x="94" y="46"/>
                </a:lnTo>
                <a:lnTo>
                  <a:pt x="94" y="4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72" name="Freeform 554">
            <a:extLst>
              <a:ext uri="{FF2B5EF4-FFF2-40B4-BE49-F238E27FC236}">
                <a16:creationId xmlns:a16="http://schemas.microsoft.com/office/drawing/2014/main" id="{41504C15-2583-4655-AC6B-AB54EE8D1626}"/>
              </a:ext>
            </a:extLst>
          </p:cNvPr>
          <p:cNvSpPr>
            <a:spLocks/>
          </p:cNvSpPr>
          <p:nvPr/>
        </p:nvSpPr>
        <p:spPr bwMode="auto">
          <a:xfrm>
            <a:off x="9129185" y="5069418"/>
            <a:ext cx="114300" cy="80433"/>
          </a:xfrm>
          <a:custGeom>
            <a:avLst/>
            <a:gdLst>
              <a:gd name="T0" fmla="*/ 14608 w 59"/>
              <a:gd name="T1" fmla="*/ 44228 h 40"/>
              <a:gd name="T2" fmla="*/ 13147 w 59"/>
              <a:gd name="T3" fmla="*/ 58971 h 40"/>
              <a:gd name="T4" fmla="*/ 74502 w 59"/>
              <a:gd name="T5" fmla="*/ 58971 h 40"/>
              <a:gd name="T6" fmla="*/ 71581 w 59"/>
              <a:gd name="T7" fmla="*/ 44228 h 40"/>
              <a:gd name="T8" fmla="*/ 71581 w 59"/>
              <a:gd name="T9" fmla="*/ 44228 h 40"/>
              <a:gd name="T10" fmla="*/ 77424 w 59"/>
              <a:gd name="T11" fmla="*/ 42754 h 40"/>
              <a:gd name="T12" fmla="*/ 83267 w 59"/>
              <a:gd name="T13" fmla="*/ 41280 h 40"/>
              <a:gd name="T14" fmla="*/ 84728 w 59"/>
              <a:gd name="T15" fmla="*/ 35383 h 40"/>
              <a:gd name="T16" fmla="*/ 86189 w 59"/>
              <a:gd name="T17" fmla="*/ 29486 h 40"/>
              <a:gd name="T18" fmla="*/ 86189 w 59"/>
              <a:gd name="T19" fmla="*/ 0 h 40"/>
              <a:gd name="T20" fmla="*/ 71581 w 59"/>
              <a:gd name="T21" fmla="*/ 0 h 40"/>
              <a:gd name="T22" fmla="*/ 71581 w 59"/>
              <a:gd name="T23" fmla="*/ 14743 h 40"/>
              <a:gd name="T24" fmla="*/ 51129 w 59"/>
              <a:gd name="T25" fmla="*/ 14743 h 40"/>
              <a:gd name="T26" fmla="*/ 51129 w 59"/>
              <a:gd name="T27" fmla="*/ 0 h 40"/>
              <a:gd name="T28" fmla="*/ 36521 w 59"/>
              <a:gd name="T29" fmla="*/ 0 h 40"/>
              <a:gd name="T30" fmla="*/ 36521 w 59"/>
              <a:gd name="T31" fmla="*/ 14743 h 40"/>
              <a:gd name="T32" fmla="*/ 14608 w 59"/>
              <a:gd name="T33" fmla="*/ 14743 h 40"/>
              <a:gd name="T34" fmla="*/ 14608 w 59"/>
              <a:gd name="T35" fmla="*/ 0 h 40"/>
              <a:gd name="T36" fmla="*/ 0 w 59"/>
              <a:gd name="T37" fmla="*/ 0 h 40"/>
              <a:gd name="T38" fmla="*/ 0 w 59"/>
              <a:gd name="T39" fmla="*/ 29486 h 40"/>
              <a:gd name="T40" fmla="*/ 0 w 59"/>
              <a:gd name="T41" fmla="*/ 29486 h 40"/>
              <a:gd name="T42" fmla="*/ 1461 w 59"/>
              <a:gd name="T43" fmla="*/ 35383 h 40"/>
              <a:gd name="T44" fmla="*/ 4382 w 59"/>
              <a:gd name="T45" fmla="*/ 41280 h 40"/>
              <a:gd name="T46" fmla="*/ 8765 w 59"/>
              <a:gd name="T47" fmla="*/ 42754 h 40"/>
              <a:gd name="T48" fmla="*/ 14608 w 59"/>
              <a:gd name="T49" fmla="*/ 44228 h 40"/>
              <a:gd name="T50" fmla="*/ 14608 w 59"/>
              <a:gd name="T51" fmla="*/ 44228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9" h="40">
                <a:moveTo>
                  <a:pt x="10" y="30"/>
                </a:moveTo>
                <a:lnTo>
                  <a:pt x="9" y="40"/>
                </a:lnTo>
                <a:lnTo>
                  <a:pt x="51" y="40"/>
                </a:lnTo>
                <a:lnTo>
                  <a:pt x="49" y="30"/>
                </a:lnTo>
                <a:lnTo>
                  <a:pt x="53" y="29"/>
                </a:lnTo>
                <a:lnTo>
                  <a:pt x="57" y="28"/>
                </a:lnTo>
                <a:lnTo>
                  <a:pt x="58" y="24"/>
                </a:lnTo>
                <a:lnTo>
                  <a:pt x="59" y="20"/>
                </a:lnTo>
                <a:lnTo>
                  <a:pt x="59" y="0"/>
                </a:lnTo>
                <a:lnTo>
                  <a:pt x="49" y="0"/>
                </a:lnTo>
                <a:lnTo>
                  <a:pt x="49" y="10"/>
                </a:lnTo>
                <a:lnTo>
                  <a:pt x="35" y="10"/>
                </a:lnTo>
                <a:lnTo>
                  <a:pt x="35" y="0"/>
                </a:lnTo>
                <a:lnTo>
                  <a:pt x="25" y="0"/>
                </a:lnTo>
                <a:lnTo>
                  <a:pt x="25" y="10"/>
                </a:lnTo>
                <a:lnTo>
                  <a:pt x="10" y="10"/>
                </a:lnTo>
                <a:lnTo>
                  <a:pt x="10" y="0"/>
                </a:lnTo>
                <a:lnTo>
                  <a:pt x="0" y="0"/>
                </a:lnTo>
                <a:lnTo>
                  <a:pt x="0" y="20"/>
                </a:lnTo>
                <a:lnTo>
                  <a:pt x="1" y="24"/>
                </a:lnTo>
                <a:lnTo>
                  <a:pt x="3" y="28"/>
                </a:lnTo>
                <a:lnTo>
                  <a:pt x="6" y="29"/>
                </a:lnTo>
                <a:lnTo>
                  <a:pt x="10" y="3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73" name="Freeform 555">
            <a:extLst>
              <a:ext uri="{FF2B5EF4-FFF2-40B4-BE49-F238E27FC236}">
                <a16:creationId xmlns:a16="http://schemas.microsoft.com/office/drawing/2014/main" id="{7971ED26-DCD3-4894-8BA2-86DF0FED40C5}"/>
              </a:ext>
            </a:extLst>
          </p:cNvPr>
          <p:cNvSpPr>
            <a:spLocks/>
          </p:cNvSpPr>
          <p:nvPr/>
        </p:nvSpPr>
        <p:spPr bwMode="auto">
          <a:xfrm>
            <a:off x="9074151" y="5160434"/>
            <a:ext cx="224367" cy="78317"/>
          </a:xfrm>
          <a:custGeom>
            <a:avLst/>
            <a:gdLst>
              <a:gd name="T0" fmla="*/ 0 w 109"/>
              <a:gd name="T1" fmla="*/ 0 h 39"/>
              <a:gd name="T2" fmla="*/ 0 w 109"/>
              <a:gd name="T3" fmla="*/ 22681 h 39"/>
              <a:gd name="T4" fmla="*/ 7699 w 109"/>
              <a:gd name="T5" fmla="*/ 22681 h 39"/>
              <a:gd name="T6" fmla="*/ 7699 w 109"/>
              <a:gd name="T7" fmla="*/ 51411 h 39"/>
              <a:gd name="T8" fmla="*/ 7699 w 109"/>
              <a:gd name="T9" fmla="*/ 51411 h 39"/>
              <a:gd name="T10" fmla="*/ 7699 w 109"/>
              <a:gd name="T11" fmla="*/ 55947 h 39"/>
              <a:gd name="T12" fmla="*/ 10779 w 109"/>
              <a:gd name="T13" fmla="*/ 57459 h 39"/>
              <a:gd name="T14" fmla="*/ 12319 w 109"/>
              <a:gd name="T15" fmla="*/ 58971 h 39"/>
              <a:gd name="T16" fmla="*/ 15398 w 109"/>
              <a:gd name="T17" fmla="*/ 58971 h 39"/>
              <a:gd name="T18" fmla="*/ 69292 w 109"/>
              <a:gd name="T19" fmla="*/ 58971 h 39"/>
              <a:gd name="T20" fmla="*/ 69292 w 109"/>
              <a:gd name="T21" fmla="*/ 43850 h 39"/>
              <a:gd name="T22" fmla="*/ 69292 w 109"/>
              <a:gd name="T23" fmla="*/ 43850 h 39"/>
              <a:gd name="T24" fmla="*/ 70832 w 109"/>
              <a:gd name="T25" fmla="*/ 39314 h 39"/>
              <a:gd name="T26" fmla="*/ 72371 w 109"/>
              <a:gd name="T27" fmla="*/ 33266 h 39"/>
              <a:gd name="T28" fmla="*/ 78531 w 109"/>
              <a:gd name="T29" fmla="*/ 31754 h 39"/>
              <a:gd name="T30" fmla="*/ 84690 w 109"/>
              <a:gd name="T31" fmla="*/ 30242 h 39"/>
              <a:gd name="T32" fmla="*/ 84690 w 109"/>
              <a:gd name="T33" fmla="*/ 30242 h 39"/>
              <a:gd name="T34" fmla="*/ 89309 w 109"/>
              <a:gd name="T35" fmla="*/ 31754 h 39"/>
              <a:gd name="T36" fmla="*/ 95469 w 109"/>
              <a:gd name="T37" fmla="*/ 33266 h 39"/>
              <a:gd name="T38" fmla="*/ 97008 w 109"/>
              <a:gd name="T39" fmla="*/ 39314 h 39"/>
              <a:gd name="T40" fmla="*/ 100088 w 109"/>
              <a:gd name="T41" fmla="*/ 43850 h 39"/>
              <a:gd name="T42" fmla="*/ 100088 w 109"/>
              <a:gd name="T43" fmla="*/ 58971 h 39"/>
              <a:gd name="T44" fmla="*/ 152442 w 109"/>
              <a:gd name="T45" fmla="*/ 58971 h 39"/>
              <a:gd name="T46" fmla="*/ 152442 w 109"/>
              <a:gd name="T47" fmla="*/ 58971 h 39"/>
              <a:gd name="T48" fmla="*/ 157061 w 109"/>
              <a:gd name="T49" fmla="*/ 58971 h 39"/>
              <a:gd name="T50" fmla="*/ 158601 w 109"/>
              <a:gd name="T51" fmla="*/ 57459 h 39"/>
              <a:gd name="T52" fmla="*/ 160141 w 109"/>
              <a:gd name="T53" fmla="*/ 55947 h 39"/>
              <a:gd name="T54" fmla="*/ 160141 w 109"/>
              <a:gd name="T55" fmla="*/ 51411 h 39"/>
              <a:gd name="T56" fmla="*/ 160141 w 109"/>
              <a:gd name="T57" fmla="*/ 22681 h 39"/>
              <a:gd name="T58" fmla="*/ 167840 w 109"/>
              <a:gd name="T59" fmla="*/ 22681 h 39"/>
              <a:gd name="T60" fmla="*/ 167840 w 109"/>
              <a:gd name="T61" fmla="*/ 0 h 39"/>
              <a:gd name="T62" fmla="*/ 0 w 109"/>
              <a:gd name="T63" fmla="*/ 0 h 3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9" h="39">
                <a:moveTo>
                  <a:pt x="0" y="0"/>
                </a:moveTo>
                <a:lnTo>
                  <a:pt x="0" y="15"/>
                </a:lnTo>
                <a:lnTo>
                  <a:pt x="5" y="15"/>
                </a:lnTo>
                <a:lnTo>
                  <a:pt x="5" y="34"/>
                </a:lnTo>
                <a:lnTo>
                  <a:pt x="5" y="37"/>
                </a:lnTo>
                <a:lnTo>
                  <a:pt x="7" y="38"/>
                </a:lnTo>
                <a:lnTo>
                  <a:pt x="8" y="39"/>
                </a:lnTo>
                <a:lnTo>
                  <a:pt x="10" y="39"/>
                </a:lnTo>
                <a:lnTo>
                  <a:pt x="45" y="39"/>
                </a:lnTo>
                <a:lnTo>
                  <a:pt x="45" y="29"/>
                </a:lnTo>
                <a:lnTo>
                  <a:pt x="46" y="26"/>
                </a:lnTo>
                <a:lnTo>
                  <a:pt x="47" y="22"/>
                </a:lnTo>
                <a:lnTo>
                  <a:pt x="51" y="21"/>
                </a:lnTo>
                <a:lnTo>
                  <a:pt x="55" y="20"/>
                </a:lnTo>
                <a:lnTo>
                  <a:pt x="58" y="21"/>
                </a:lnTo>
                <a:lnTo>
                  <a:pt x="62" y="22"/>
                </a:lnTo>
                <a:lnTo>
                  <a:pt x="63" y="26"/>
                </a:lnTo>
                <a:lnTo>
                  <a:pt x="65" y="29"/>
                </a:lnTo>
                <a:lnTo>
                  <a:pt x="65" y="39"/>
                </a:lnTo>
                <a:lnTo>
                  <a:pt x="99" y="39"/>
                </a:lnTo>
                <a:lnTo>
                  <a:pt x="102" y="39"/>
                </a:lnTo>
                <a:lnTo>
                  <a:pt x="103" y="38"/>
                </a:lnTo>
                <a:lnTo>
                  <a:pt x="104" y="37"/>
                </a:lnTo>
                <a:lnTo>
                  <a:pt x="104" y="34"/>
                </a:lnTo>
                <a:lnTo>
                  <a:pt x="104" y="15"/>
                </a:lnTo>
                <a:lnTo>
                  <a:pt x="109" y="15"/>
                </a:lnTo>
                <a:lnTo>
                  <a:pt x="109" y="0"/>
                </a:lnTo>
                <a:lnTo>
                  <a:pt x="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74" name="Freeform 556">
            <a:extLst>
              <a:ext uri="{FF2B5EF4-FFF2-40B4-BE49-F238E27FC236}">
                <a16:creationId xmlns:a16="http://schemas.microsoft.com/office/drawing/2014/main" id="{9C35609F-1E0B-4BEC-BB40-581F9F37E1D6}"/>
              </a:ext>
            </a:extLst>
          </p:cNvPr>
          <p:cNvSpPr>
            <a:spLocks/>
          </p:cNvSpPr>
          <p:nvPr/>
        </p:nvSpPr>
        <p:spPr bwMode="auto">
          <a:xfrm>
            <a:off x="10532534" y="5192185"/>
            <a:ext cx="175684" cy="46567"/>
          </a:xfrm>
          <a:custGeom>
            <a:avLst/>
            <a:gdLst>
              <a:gd name="T0" fmla="*/ 0 w 88"/>
              <a:gd name="T1" fmla="*/ 0 h 24"/>
              <a:gd name="T2" fmla="*/ 0 w 88"/>
              <a:gd name="T3" fmla="*/ 15121 h 24"/>
              <a:gd name="T4" fmla="*/ 13454 w 88"/>
              <a:gd name="T5" fmla="*/ 15121 h 24"/>
              <a:gd name="T6" fmla="*/ 13454 w 88"/>
              <a:gd name="T7" fmla="*/ 28730 h 24"/>
              <a:gd name="T8" fmla="*/ 13454 w 88"/>
              <a:gd name="T9" fmla="*/ 28730 h 24"/>
              <a:gd name="T10" fmla="*/ 13454 w 88"/>
              <a:gd name="T11" fmla="*/ 33266 h 24"/>
              <a:gd name="T12" fmla="*/ 16444 w 88"/>
              <a:gd name="T13" fmla="*/ 34778 h 24"/>
              <a:gd name="T14" fmla="*/ 17939 w 88"/>
              <a:gd name="T15" fmla="*/ 36290 h 24"/>
              <a:gd name="T16" fmla="*/ 20928 w 88"/>
              <a:gd name="T17" fmla="*/ 36290 h 24"/>
              <a:gd name="T18" fmla="*/ 110622 w 88"/>
              <a:gd name="T19" fmla="*/ 36290 h 24"/>
              <a:gd name="T20" fmla="*/ 110622 w 88"/>
              <a:gd name="T21" fmla="*/ 36290 h 24"/>
              <a:gd name="T22" fmla="*/ 113611 w 88"/>
              <a:gd name="T23" fmla="*/ 36290 h 24"/>
              <a:gd name="T24" fmla="*/ 115106 w 88"/>
              <a:gd name="T25" fmla="*/ 34778 h 24"/>
              <a:gd name="T26" fmla="*/ 118096 w 88"/>
              <a:gd name="T27" fmla="*/ 33266 h 24"/>
              <a:gd name="T28" fmla="*/ 118096 w 88"/>
              <a:gd name="T29" fmla="*/ 28730 h 24"/>
              <a:gd name="T30" fmla="*/ 118096 w 88"/>
              <a:gd name="T31" fmla="*/ 15121 h 24"/>
              <a:gd name="T32" fmla="*/ 131550 w 88"/>
              <a:gd name="T33" fmla="*/ 15121 h 24"/>
              <a:gd name="T34" fmla="*/ 131550 w 88"/>
              <a:gd name="T35" fmla="*/ 0 h 24"/>
              <a:gd name="T36" fmla="*/ 0 w 88"/>
              <a:gd name="T37" fmla="*/ 0 h 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88" h="24">
                <a:moveTo>
                  <a:pt x="0" y="0"/>
                </a:moveTo>
                <a:lnTo>
                  <a:pt x="0" y="10"/>
                </a:lnTo>
                <a:lnTo>
                  <a:pt x="9" y="10"/>
                </a:lnTo>
                <a:lnTo>
                  <a:pt x="9" y="19"/>
                </a:lnTo>
                <a:lnTo>
                  <a:pt x="9" y="22"/>
                </a:lnTo>
                <a:lnTo>
                  <a:pt x="11" y="23"/>
                </a:lnTo>
                <a:lnTo>
                  <a:pt x="12" y="24"/>
                </a:lnTo>
                <a:lnTo>
                  <a:pt x="14" y="24"/>
                </a:lnTo>
                <a:lnTo>
                  <a:pt x="74" y="24"/>
                </a:lnTo>
                <a:lnTo>
                  <a:pt x="76" y="24"/>
                </a:lnTo>
                <a:lnTo>
                  <a:pt x="77" y="23"/>
                </a:lnTo>
                <a:lnTo>
                  <a:pt x="79" y="22"/>
                </a:lnTo>
                <a:lnTo>
                  <a:pt x="79" y="19"/>
                </a:lnTo>
                <a:lnTo>
                  <a:pt x="79" y="10"/>
                </a:lnTo>
                <a:lnTo>
                  <a:pt x="88" y="10"/>
                </a:lnTo>
                <a:lnTo>
                  <a:pt x="88" y="0"/>
                </a:lnTo>
                <a:lnTo>
                  <a:pt x="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75" name="Freeform 557">
            <a:extLst>
              <a:ext uri="{FF2B5EF4-FFF2-40B4-BE49-F238E27FC236}">
                <a16:creationId xmlns:a16="http://schemas.microsoft.com/office/drawing/2014/main" id="{F9D1FB6B-48CB-4AF0-8692-AE748E81BE80}"/>
              </a:ext>
            </a:extLst>
          </p:cNvPr>
          <p:cNvSpPr>
            <a:spLocks/>
          </p:cNvSpPr>
          <p:nvPr/>
        </p:nvSpPr>
        <p:spPr bwMode="auto">
          <a:xfrm>
            <a:off x="10526185" y="5039785"/>
            <a:ext cx="188383" cy="139700"/>
          </a:xfrm>
          <a:custGeom>
            <a:avLst/>
            <a:gdLst>
              <a:gd name="T0" fmla="*/ 137566 w 92"/>
              <a:gd name="T1" fmla="*/ 25705 h 69"/>
              <a:gd name="T2" fmla="*/ 125338 w 92"/>
              <a:gd name="T3" fmla="*/ 3024 h 69"/>
              <a:gd name="T4" fmla="*/ 125338 w 92"/>
              <a:gd name="T5" fmla="*/ 3024 h 69"/>
              <a:gd name="T6" fmla="*/ 123809 w 92"/>
              <a:gd name="T7" fmla="*/ 1512 h 69"/>
              <a:gd name="T8" fmla="*/ 119224 w 92"/>
              <a:gd name="T9" fmla="*/ 0 h 69"/>
              <a:gd name="T10" fmla="*/ 21399 w 92"/>
              <a:gd name="T11" fmla="*/ 0 h 69"/>
              <a:gd name="T12" fmla="*/ 21399 w 92"/>
              <a:gd name="T13" fmla="*/ 0 h 69"/>
              <a:gd name="T14" fmla="*/ 16814 w 92"/>
              <a:gd name="T15" fmla="*/ 1512 h 69"/>
              <a:gd name="T16" fmla="*/ 15285 w 92"/>
              <a:gd name="T17" fmla="*/ 3024 h 69"/>
              <a:gd name="T18" fmla="*/ 3057 w 92"/>
              <a:gd name="T19" fmla="*/ 25705 h 69"/>
              <a:gd name="T20" fmla="*/ 3057 w 92"/>
              <a:gd name="T21" fmla="*/ 25705 h 69"/>
              <a:gd name="T22" fmla="*/ 0 w 92"/>
              <a:gd name="T23" fmla="*/ 28729 h 69"/>
              <a:gd name="T24" fmla="*/ 3057 w 92"/>
              <a:gd name="T25" fmla="*/ 33266 h 69"/>
              <a:gd name="T26" fmla="*/ 3057 w 92"/>
              <a:gd name="T27" fmla="*/ 33266 h 69"/>
              <a:gd name="T28" fmla="*/ 4586 w 92"/>
              <a:gd name="T29" fmla="*/ 34778 h 69"/>
              <a:gd name="T30" fmla="*/ 7643 w 92"/>
              <a:gd name="T31" fmla="*/ 36290 h 69"/>
              <a:gd name="T32" fmla="*/ 16814 w 92"/>
              <a:gd name="T33" fmla="*/ 36290 h 69"/>
              <a:gd name="T34" fmla="*/ 16814 w 92"/>
              <a:gd name="T35" fmla="*/ 104333 h 69"/>
              <a:gd name="T36" fmla="*/ 32099 w 92"/>
              <a:gd name="T37" fmla="*/ 104333 h 69"/>
              <a:gd name="T38" fmla="*/ 32099 w 92"/>
              <a:gd name="T39" fmla="*/ 36290 h 69"/>
              <a:gd name="T40" fmla="*/ 62669 w 92"/>
              <a:gd name="T41" fmla="*/ 36290 h 69"/>
              <a:gd name="T42" fmla="*/ 62669 w 92"/>
              <a:gd name="T43" fmla="*/ 58971 h 69"/>
              <a:gd name="T44" fmla="*/ 56555 w 92"/>
              <a:gd name="T45" fmla="*/ 58971 h 69"/>
              <a:gd name="T46" fmla="*/ 56555 w 92"/>
              <a:gd name="T47" fmla="*/ 58971 h 69"/>
              <a:gd name="T48" fmla="*/ 53498 w 92"/>
              <a:gd name="T49" fmla="*/ 58971 h 69"/>
              <a:gd name="T50" fmla="*/ 51969 w 92"/>
              <a:gd name="T51" fmla="*/ 60483 h 69"/>
              <a:gd name="T52" fmla="*/ 51969 w 92"/>
              <a:gd name="T53" fmla="*/ 60483 h 69"/>
              <a:gd name="T54" fmla="*/ 48912 w 92"/>
              <a:gd name="T55" fmla="*/ 65019 h 69"/>
              <a:gd name="T56" fmla="*/ 48912 w 92"/>
              <a:gd name="T57" fmla="*/ 68043 h 69"/>
              <a:gd name="T58" fmla="*/ 53498 w 92"/>
              <a:gd name="T59" fmla="*/ 90724 h 69"/>
              <a:gd name="T60" fmla="*/ 53498 w 92"/>
              <a:gd name="T61" fmla="*/ 90724 h 69"/>
              <a:gd name="T62" fmla="*/ 56555 w 92"/>
              <a:gd name="T63" fmla="*/ 95261 h 69"/>
              <a:gd name="T64" fmla="*/ 61140 w 92"/>
              <a:gd name="T65" fmla="*/ 96773 h 69"/>
              <a:gd name="T66" fmla="*/ 79483 w 92"/>
              <a:gd name="T67" fmla="*/ 96773 h 69"/>
              <a:gd name="T68" fmla="*/ 79483 w 92"/>
              <a:gd name="T69" fmla="*/ 96773 h 69"/>
              <a:gd name="T70" fmla="*/ 84068 w 92"/>
              <a:gd name="T71" fmla="*/ 95261 h 69"/>
              <a:gd name="T72" fmla="*/ 87125 w 92"/>
              <a:gd name="T73" fmla="*/ 90724 h 69"/>
              <a:gd name="T74" fmla="*/ 91711 w 92"/>
              <a:gd name="T75" fmla="*/ 68043 h 69"/>
              <a:gd name="T76" fmla="*/ 91711 w 92"/>
              <a:gd name="T77" fmla="*/ 68043 h 69"/>
              <a:gd name="T78" fmla="*/ 91711 w 92"/>
              <a:gd name="T79" fmla="*/ 65019 h 69"/>
              <a:gd name="T80" fmla="*/ 88654 w 92"/>
              <a:gd name="T81" fmla="*/ 60483 h 69"/>
              <a:gd name="T82" fmla="*/ 88654 w 92"/>
              <a:gd name="T83" fmla="*/ 60483 h 69"/>
              <a:gd name="T84" fmla="*/ 87125 w 92"/>
              <a:gd name="T85" fmla="*/ 58971 h 69"/>
              <a:gd name="T86" fmla="*/ 84068 w 92"/>
              <a:gd name="T87" fmla="*/ 58971 h 69"/>
              <a:gd name="T88" fmla="*/ 77954 w 92"/>
              <a:gd name="T89" fmla="*/ 58971 h 69"/>
              <a:gd name="T90" fmla="*/ 77954 w 92"/>
              <a:gd name="T91" fmla="*/ 36290 h 69"/>
              <a:gd name="T92" fmla="*/ 108524 w 92"/>
              <a:gd name="T93" fmla="*/ 36290 h 69"/>
              <a:gd name="T94" fmla="*/ 108524 w 92"/>
              <a:gd name="T95" fmla="*/ 104333 h 69"/>
              <a:gd name="T96" fmla="*/ 123809 w 92"/>
              <a:gd name="T97" fmla="*/ 104333 h 69"/>
              <a:gd name="T98" fmla="*/ 123809 w 92"/>
              <a:gd name="T99" fmla="*/ 36290 h 69"/>
              <a:gd name="T100" fmla="*/ 132980 w 92"/>
              <a:gd name="T101" fmla="*/ 36290 h 69"/>
              <a:gd name="T102" fmla="*/ 132980 w 92"/>
              <a:gd name="T103" fmla="*/ 36290 h 69"/>
              <a:gd name="T104" fmla="*/ 136037 w 92"/>
              <a:gd name="T105" fmla="*/ 34778 h 69"/>
              <a:gd name="T106" fmla="*/ 137566 w 92"/>
              <a:gd name="T107" fmla="*/ 33266 h 69"/>
              <a:gd name="T108" fmla="*/ 137566 w 92"/>
              <a:gd name="T109" fmla="*/ 33266 h 69"/>
              <a:gd name="T110" fmla="*/ 140623 w 92"/>
              <a:gd name="T111" fmla="*/ 28729 h 69"/>
              <a:gd name="T112" fmla="*/ 137566 w 92"/>
              <a:gd name="T113" fmla="*/ 25705 h 69"/>
              <a:gd name="T114" fmla="*/ 137566 w 92"/>
              <a:gd name="T115" fmla="*/ 25705 h 6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2" h="69">
                <a:moveTo>
                  <a:pt x="90" y="17"/>
                </a:moveTo>
                <a:lnTo>
                  <a:pt x="82" y="2"/>
                </a:lnTo>
                <a:lnTo>
                  <a:pt x="81" y="1"/>
                </a:lnTo>
                <a:lnTo>
                  <a:pt x="78" y="0"/>
                </a:lnTo>
                <a:lnTo>
                  <a:pt x="14" y="0"/>
                </a:lnTo>
                <a:lnTo>
                  <a:pt x="11" y="1"/>
                </a:lnTo>
                <a:lnTo>
                  <a:pt x="10" y="2"/>
                </a:lnTo>
                <a:lnTo>
                  <a:pt x="2" y="17"/>
                </a:lnTo>
                <a:lnTo>
                  <a:pt x="0" y="19"/>
                </a:lnTo>
                <a:lnTo>
                  <a:pt x="2" y="22"/>
                </a:lnTo>
                <a:lnTo>
                  <a:pt x="3" y="23"/>
                </a:lnTo>
                <a:lnTo>
                  <a:pt x="5" y="24"/>
                </a:lnTo>
                <a:lnTo>
                  <a:pt x="11" y="24"/>
                </a:lnTo>
                <a:lnTo>
                  <a:pt x="11" y="69"/>
                </a:lnTo>
                <a:lnTo>
                  <a:pt x="21" y="69"/>
                </a:lnTo>
                <a:lnTo>
                  <a:pt x="21" y="24"/>
                </a:lnTo>
                <a:lnTo>
                  <a:pt x="41" y="24"/>
                </a:lnTo>
                <a:lnTo>
                  <a:pt x="41" y="39"/>
                </a:lnTo>
                <a:lnTo>
                  <a:pt x="37" y="39"/>
                </a:lnTo>
                <a:lnTo>
                  <a:pt x="35" y="39"/>
                </a:lnTo>
                <a:lnTo>
                  <a:pt x="34" y="40"/>
                </a:lnTo>
                <a:lnTo>
                  <a:pt x="32" y="43"/>
                </a:lnTo>
                <a:lnTo>
                  <a:pt x="32" y="45"/>
                </a:lnTo>
                <a:lnTo>
                  <a:pt x="35" y="60"/>
                </a:lnTo>
                <a:lnTo>
                  <a:pt x="37" y="63"/>
                </a:lnTo>
                <a:lnTo>
                  <a:pt x="40" y="64"/>
                </a:lnTo>
                <a:lnTo>
                  <a:pt x="52" y="64"/>
                </a:lnTo>
                <a:lnTo>
                  <a:pt x="55" y="63"/>
                </a:lnTo>
                <a:lnTo>
                  <a:pt x="57" y="60"/>
                </a:lnTo>
                <a:lnTo>
                  <a:pt x="60" y="45"/>
                </a:lnTo>
                <a:lnTo>
                  <a:pt x="60" y="43"/>
                </a:lnTo>
                <a:lnTo>
                  <a:pt x="58" y="40"/>
                </a:lnTo>
                <a:lnTo>
                  <a:pt x="57" y="39"/>
                </a:lnTo>
                <a:lnTo>
                  <a:pt x="55" y="39"/>
                </a:lnTo>
                <a:lnTo>
                  <a:pt x="51" y="39"/>
                </a:lnTo>
                <a:lnTo>
                  <a:pt x="51" y="24"/>
                </a:lnTo>
                <a:lnTo>
                  <a:pt x="71" y="24"/>
                </a:lnTo>
                <a:lnTo>
                  <a:pt x="71" y="69"/>
                </a:lnTo>
                <a:lnTo>
                  <a:pt x="81" y="69"/>
                </a:lnTo>
                <a:lnTo>
                  <a:pt x="81" y="24"/>
                </a:lnTo>
                <a:lnTo>
                  <a:pt x="87" y="24"/>
                </a:lnTo>
                <a:lnTo>
                  <a:pt x="89" y="23"/>
                </a:lnTo>
                <a:lnTo>
                  <a:pt x="90" y="22"/>
                </a:lnTo>
                <a:lnTo>
                  <a:pt x="92" y="19"/>
                </a:lnTo>
                <a:lnTo>
                  <a:pt x="90" y="1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76" name="Freeform 558">
            <a:extLst>
              <a:ext uri="{FF2B5EF4-FFF2-40B4-BE49-F238E27FC236}">
                <a16:creationId xmlns:a16="http://schemas.microsoft.com/office/drawing/2014/main" id="{04EA39AF-6188-4F48-A8E2-E7AB6D18BE27}"/>
              </a:ext>
            </a:extLst>
          </p:cNvPr>
          <p:cNvSpPr>
            <a:spLocks/>
          </p:cNvSpPr>
          <p:nvPr/>
        </p:nvSpPr>
        <p:spPr bwMode="auto">
          <a:xfrm>
            <a:off x="7325784" y="6013451"/>
            <a:ext cx="42333" cy="42333"/>
          </a:xfrm>
          <a:custGeom>
            <a:avLst/>
            <a:gdLst>
              <a:gd name="T0" fmla="*/ 15877 w 20"/>
              <a:gd name="T1" fmla="*/ 31754 h 20"/>
              <a:gd name="T2" fmla="*/ 15877 w 20"/>
              <a:gd name="T3" fmla="*/ 31754 h 20"/>
              <a:gd name="T4" fmla="*/ 22228 w 20"/>
              <a:gd name="T5" fmla="*/ 28579 h 20"/>
              <a:gd name="T6" fmla="*/ 26991 w 20"/>
              <a:gd name="T7" fmla="*/ 26991 h 20"/>
              <a:gd name="T8" fmla="*/ 30166 w 20"/>
              <a:gd name="T9" fmla="*/ 20640 h 20"/>
              <a:gd name="T10" fmla="*/ 31754 w 20"/>
              <a:gd name="T11" fmla="*/ 15877 h 20"/>
              <a:gd name="T12" fmla="*/ 31754 w 20"/>
              <a:gd name="T13" fmla="*/ 15877 h 20"/>
              <a:gd name="T14" fmla="*/ 30166 w 20"/>
              <a:gd name="T15" fmla="*/ 9526 h 20"/>
              <a:gd name="T16" fmla="*/ 26991 w 20"/>
              <a:gd name="T17" fmla="*/ 3175 h 20"/>
              <a:gd name="T18" fmla="*/ 22228 w 20"/>
              <a:gd name="T19" fmla="*/ 1588 h 20"/>
              <a:gd name="T20" fmla="*/ 15877 w 20"/>
              <a:gd name="T21" fmla="*/ 0 h 20"/>
              <a:gd name="T22" fmla="*/ 15877 w 20"/>
              <a:gd name="T23" fmla="*/ 0 h 20"/>
              <a:gd name="T24" fmla="*/ 9526 w 20"/>
              <a:gd name="T25" fmla="*/ 1588 h 20"/>
              <a:gd name="T26" fmla="*/ 4763 w 20"/>
              <a:gd name="T27" fmla="*/ 3175 h 20"/>
              <a:gd name="T28" fmla="*/ 1588 w 20"/>
              <a:gd name="T29" fmla="*/ 9526 h 20"/>
              <a:gd name="T30" fmla="*/ 0 w 20"/>
              <a:gd name="T31" fmla="*/ 15877 h 20"/>
              <a:gd name="T32" fmla="*/ 0 w 20"/>
              <a:gd name="T33" fmla="*/ 15877 h 20"/>
              <a:gd name="T34" fmla="*/ 1588 w 20"/>
              <a:gd name="T35" fmla="*/ 20640 h 20"/>
              <a:gd name="T36" fmla="*/ 4763 w 20"/>
              <a:gd name="T37" fmla="*/ 26991 h 20"/>
              <a:gd name="T38" fmla="*/ 9526 w 20"/>
              <a:gd name="T39" fmla="*/ 28579 h 20"/>
              <a:gd name="T40" fmla="*/ 15877 w 20"/>
              <a:gd name="T41" fmla="*/ 31754 h 20"/>
              <a:gd name="T42" fmla="*/ 15877 w 20"/>
              <a:gd name="T43" fmla="*/ 31754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0">
                <a:moveTo>
                  <a:pt x="10" y="20"/>
                </a:moveTo>
                <a:lnTo>
                  <a:pt x="10" y="20"/>
                </a:lnTo>
                <a:lnTo>
                  <a:pt x="14" y="18"/>
                </a:lnTo>
                <a:lnTo>
                  <a:pt x="17" y="17"/>
                </a:lnTo>
                <a:lnTo>
                  <a:pt x="19" y="13"/>
                </a:lnTo>
                <a:lnTo>
                  <a:pt x="20" y="10"/>
                </a:lnTo>
                <a:lnTo>
                  <a:pt x="19" y="6"/>
                </a:lnTo>
                <a:lnTo>
                  <a:pt x="17" y="2"/>
                </a:lnTo>
                <a:lnTo>
                  <a:pt x="14" y="1"/>
                </a:lnTo>
                <a:lnTo>
                  <a:pt x="10" y="0"/>
                </a:lnTo>
                <a:lnTo>
                  <a:pt x="6" y="1"/>
                </a:lnTo>
                <a:lnTo>
                  <a:pt x="3" y="2"/>
                </a:lnTo>
                <a:lnTo>
                  <a:pt x="1" y="6"/>
                </a:lnTo>
                <a:lnTo>
                  <a:pt x="0" y="10"/>
                </a:lnTo>
                <a:lnTo>
                  <a:pt x="1" y="13"/>
                </a:lnTo>
                <a:lnTo>
                  <a:pt x="3" y="17"/>
                </a:lnTo>
                <a:lnTo>
                  <a:pt x="6" y="18"/>
                </a:lnTo>
                <a:lnTo>
                  <a:pt x="10" y="2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77" name="Freeform 559">
            <a:extLst>
              <a:ext uri="{FF2B5EF4-FFF2-40B4-BE49-F238E27FC236}">
                <a16:creationId xmlns:a16="http://schemas.microsoft.com/office/drawing/2014/main" id="{15BEB874-4B5B-455D-9EF6-A9C4424E111F}"/>
              </a:ext>
            </a:extLst>
          </p:cNvPr>
          <p:cNvSpPr>
            <a:spLocks/>
          </p:cNvSpPr>
          <p:nvPr/>
        </p:nvSpPr>
        <p:spPr bwMode="auto">
          <a:xfrm>
            <a:off x="7308851" y="6068484"/>
            <a:ext cx="78316" cy="127000"/>
          </a:xfrm>
          <a:custGeom>
            <a:avLst/>
            <a:gdLst>
              <a:gd name="T0" fmla="*/ 29486 w 40"/>
              <a:gd name="T1" fmla="*/ 0 h 64"/>
              <a:gd name="T2" fmla="*/ 29486 w 40"/>
              <a:gd name="T3" fmla="*/ 0 h 64"/>
              <a:gd name="T4" fmla="*/ 23588 w 40"/>
              <a:gd name="T5" fmla="*/ 0 h 64"/>
              <a:gd name="T6" fmla="*/ 16217 w 40"/>
              <a:gd name="T7" fmla="*/ 1488 h 64"/>
              <a:gd name="T8" fmla="*/ 13268 w 40"/>
              <a:gd name="T9" fmla="*/ 4465 h 64"/>
              <a:gd name="T10" fmla="*/ 7371 w 40"/>
              <a:gd name="T11" fmla="*/ 10419 h 64"/>
              <a:gd name="T12" fmla="*/ 5897 w 40"/>
              <a:gd name="T13" fmla="*/ 13396 h 64"/>
              <a:gd name="T14" fmla="*/ 2949 w 40"/>
              <a:gd name="T15" fmla="*/ 20838 h 64"/>
              <a:gd name="T16" fmla="*/ 0 w 40"/>
              <a:gd name="T17" fmla="*/ 28281 h 64"/>
              <a:gd name="T18" fmla="*/ 0 w 40"/>
              <a:gd name="T19" fmla="*/ 35723 h 64"/>
              <a:gd name="T20" fmla="*/ 0 w 40"/>
              <a:gd name="T21" fmla="*/ 50607 h 64"/>
              <a:gd name="T22" fmla="*/ 0 w 40"/>
              <a:gd name="T23" fmla="*/ 50607 h 64"/>
              <a:gd name="T24" fmla="*/ 0 w 40"/>
              <a:gd name="T25" fmla="*/ 55073 h 64"/>
              <a:gd name="T26" fmla="*/ 2949 w 40"/>
              <a:gd name="T27" fmla="*/ 56561 h 64"/>
              <a:gd name="T28" fmla="*/ 4423 w 40"/>
              <a:gd name="T29" fmla="*/ 58050 h 64"/>
              <a:gd name="T30" fmla="*/ 7371 w 40"/>
              <a:gd name="T31" fmla="*/ 58050 h 64"/>
              <a:gd name="T32" fmla="*/ 14743 w 40"/>
              <a:gd name="T33" fmla="*/ 58050 h 64"/>
              <a:gd name="T34" fmla="*/ 14743 w 40"/>
              <a:gd name="T35" fmla="*/ 87819 h 64"/>
              <a:gd name="T36" fmla="*/ 14743 w 40"/>
              <a:gd name="T37" fmla="*/ 87819 h 64"/>
              <a:gd name="T38" fmla="*/ 14743 w 40"/>
              <a:gd name="T39" fmla="*/ 90796 h 64"/>
              <a:gd name="T40" fmla="*/ 16217 w 40"/>
              <a:gd name="T41" fmla="*/ 92284 h 64"/>
              <a:gd name="T42" fmla="*/ 19166 w 40"/>
              <a:gd name="T43" fmla="*/ 95261 h 64"/>
              <a:gd name="T44" fmla="*/ 22114 w 40"/>
              <a:gd name="T45" fmla="*/ 95261 h 64"/>
              <a:gd name="T46" fmla="*/ 36857 w 40"/>
              <a:gd name="T47" fmla="*/ 95261 h 64"/>
              <a:gd name="T48" fmla="*/ 36857 w 40"/>
              <a:gd name="T49" fmla="*/ 95261 h 64"/>
              <a:gd name="T50" fmla="*/ 39805 w 40"/>
              <a:gd name="T51" fmla="*/ 95261 h 64"/>
              <a:gd name="T52" fmla="*/ 42754 w 40"/>
              <a:gd name="T53" fmla="*/ 92284 h 64"/>
              <a:gd name="T54" fmla="*/ 44228 w 40"/>
              <a:gd name="T55" fmla="*/ 90796 h 64"/>
              <a:gd name="T56" fmla="*/ 44228 w 40"/>
              <a:gd name="T57" fmla="*/ 87819 h 64"/>
              <a:gd name="T58" fmla="*/ 44228 w 40"/>
              <a:gd name="T59" fmla="*/ 58050 h 64"/>
              <a:gd name="T60" fmla="*/ 51600 w 40"/>
              <a:gd name="T61" fmla="*/ 58050 h 64"/>
              <a:gd name="T62" fmla="*/ 51600 w 40"/>
              <a:gd name="T63" fmla="*/ 58050 h 64"/>
              <a:gd name="T64" fmla="*/ 54548 w 40"/>
              <a:gd name="T65" fmla="*/ 58050 h 64"/>
              <a:gd name="T66" fmla="*/ 57497 w 40"/>
              <a:gd name="T67" fmla="*/ 56561 h 64"/>
              <a:gd name="T68" fmla="*/ 58971 w 40"/>
              <a:gd name="T69" fmla="*/ 55073 h 64"/>
              <a:gd name="T70" fmla="*/ 58971 w 40"/>
              <a:gd name="T71" fmla="*/ 50607 h 64"/>
              <a:gd name="T72" fmla="*/ 58971 w 40"/>
              <a:gd name="T73" fmla="*/ 35723 h 64"/>
              <a:gd name="T74" fmla="*/ 58971 w 40"/>
              <a:gd name="T75" fmla="*/ 35723 h 64"/>
              <a:gd name="T76" fmla="*/ 58971 w 40"/>
              <a:gd name="T77" fmla="*/ 28281 h 64"/>
              <a:gd name="T78" fmla="*/ 57497 w 40"/>
              <a:gd name="T79" fmla="*/ 20838 h 64"/>
              <a:gd name="T80" fmla="*/ 53074 w 40"/>
              <a:gd name="T81" fmla="*/ 13396 h 64"/>
              <a:gd name="T82" fmla="*/ 51600 w 40"/>
              <a:gd name="T83" fmla="*/ 10419 h 64"/>
              <a:gd name="T84" fmla="*/ 45703 w 40"/>
              <a:gd name="T85" fmla="*/ 4465 h 64"/>
              <a:gd name="T86" fmla="*/ 42754 w 40"/>
              <a:gd name="T87" fmla="*/ 1488 h 64"/>
              <a:gd name="T88" fmla="*/ 35383 w 40"/>
              <a:gd name="T89" fmla="*/ 0 h 64"/>
              <a:gd name="T90" fmla="*/ 29486 w 40"/>
              <a:gd name="T91" fmla="*/ 0 h 64"/>
              <a:gd name="T92" fmla="*/ 29486 w 40"/>
              <a:gd name="T93" fmla="*/ 0 h 6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0" h="64">
                <a:moveTo>
                  <a:pt x="20" y="0"/>
                </a:moveTo>
                <a:lnTo>
                  <a:pt x="20" y="0"/>
                </a:lnTo>
                <a:lnTo>
                  <a:pt x="16" y="0"/>
                </a:lnTo>
                <a:lnTo>
                  <a:pt x="11" y="1"/>
                </a:lnTo>
                <a:lnTo>
                  <a:pt x="9" y="3"/>
                </a:lnTo>
                <a:lnTo>
                  <a:pt x="5" y="7"/>
                </a:lnTo>
                <a:lnTo>
                  <a:pt x="4" y="9"/>
                </a:lnTo>
                <a:lnTo>
                  <a:pt x="2" y="14"/>
                </a:lnTo>
                <a:lnTo>
                  <a:pt x="0" y="19"/>
                </a:lnTo>
                <a:lnTo>
                  <a:pt x="0" y="24"/>
                </a:lnTo>
                <a:lnTo>
                  <a:pt x="0" y="34"/>
                </a:lnTo>
                <a:lnTo>
                  <a:pt x="0" y="37"/>
                </a:lnTo>
                <a:lnTo>
                  <a:pt x="2" y="38"/>
                </a:lnTo>
                <a:lnTo>
                  <a:pt x="3" y="39"/>
                </a:lnTo>
                <a:lnTo>
                  <a:pt x="5" y="39"/>
                </a:lnTo>
                <a:lnTo>
                  <a:pt x="10" y="39"/>
                </a:lnTo>
                <a:lnTo>
                  <a:pt x="10" y="59"/>
                </a:lnTo>
                <a:lnTo>
                  <a:pt x="10" y="61"/>
                </a:lnTo>
                <a:lnTo>
                  <a:pt x="11" y="62"/>
                </a:lnTo>
                <a:lnTo>
                  <a:pt x="13" y="64"/>
                </a:lnTo>
                <a:lnTo>
                  <a:pt x="15" y="64"/>
                </a:lnTo>
                <a:lnTo>
                  <a:pt x="25" y="64"/>
                </a:lnTo>
                <a:lnTo>
                  <a:pt x="27" y="64"/>
                </a:lnTo>
                <a:lnTo>
                  <a:pt x="29" y="62"/>
                </a:lnTo>
                <a:lnTo>
                  <a:pt x="30" y="61"/>
                </a:lnTo>
                <a:lnTo>
                  <a:pt x="30" y="59"/>
                </a:lnTo>
                <a:lnTo>
                  <a:pt x="30" y="39"/>
                </a:lnTo>
                <a:lnTo>
                  <a:pt x="35" y="39"/>
                </a:lnTo>
                <a:lnTo>
                  <a:pt x="37" y="39"/>
                </a:lnTo>
                <a:lnTo>
                  <a:pt x="39" y="38"/>
                </a:lnTo>
                <a:lnTo>
                  <a:pt x="40" y="37"/>
                </a:lnTo>
                <a:lnTo>
                  <a:pt x="40" y="34"/>
                </a:lnTo>
                <a:lnTo>
                  <a:pt x="40" y="24"/>
                </a:lnTo>
                <a:lnTo>
                  <a:pt x="40" y="19"/>
                </a:lnTo>
                <a:lnTo>
                  <a:pt x="39" y="14"/>
                </a:lnTo>
                <a:lnTo>
                  <a:pt x="36" y="9"/>
                </a:lnTo>
                <a:lnTo>
                  <a:pt x="35" y="7"/>
                </a:lnTo>
                <a:lnTo>
                  <a:pt x="31" y="3"/>
                </a:lnTo>
                <a:lnTo>
                  <a:pt x="29" y="1"/>
                </a:lnTo>
                <a:lnTo>
                  <a:pt x="24" y="0"/>
                </a:lnTo>
                <a:lnTo>
                  <a:pt x="2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78" name="Rectangle 560">
            <a:extLst>
              <a:ext uri="{FF2B5EF4-FFF2-40B4-BE49-F238E27FC236}">
                <a16:creationId xmlns:a16="http://schemas.microsoft.com/office/drawing/2014/main" id="{18561125-5529-4F19-835E-7BC04CDA8D37}"/>
              </a:ext>
            </a:extLst>
          </p:cNvPr>
          <p:cNvSpPr>
            <a:spLocks noChangeArrowheads="1"/>
          </p:cNvSpPr>
          <p:nvPr/>
        </p:nvSpPr>
        <p:spPr bwMode="auto">
          <a:xfrm>
            <a:off x="7266518" y="5996518"/>
            <a:ext cx="16933" cy="19896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279" name="Freeform 561">
            <a:extLst>
              <a:ext uri="{FF2B5EF4-FFF2-40B4-BE49-F238E27FC236}">
                <a16:creationId xmlns:a16="http://schemas.microsoft.com/office/drawing/2014/main" id="{B173294E-0252-4863-906A-E9469301B505}"/>
              </a:ext>
            </a:extLst>
          </p:cNvPr>
          <p:cNvSpPr>
            <a:spLocks/>
          </p:cNvSpPr>
          <p:nvPr/>
        </p:nvSpPr>
        <p:spPr bwMode="auto">
          <a:xfrm>
            <a:off x="7188200" y="6013451"/>
            <a:ext cx="42333" cy="42333"/>
          </a:xfrm>
          <a:custGeom>
            <a:avLst/>
            <a:gdLst>
              <a:gd name="T0" fmla="*/ 15877 w 20"/>
              <a:gd name="T1" fmla="*/ 31754 h 20"/>
              <a:gd name="T2" fmla="*/ 15877 w 20"/>
              <a:gd name="T3" fmla="*/ 31754 h 20"/>
              <a:gd name="T4" fmla="*/ 22228 w 20"/>
              <a:gd name="T5" fmla="*/ 28579 h 20"/>
              <a:gd name="T6" fmla="*/ 26991 w 20"/>
              <a:gd name="T7" fmla="*/ 26991 h 20"/>
              <a:gd name="T8" fmla="*/ 30166 w 20"/>
              <a:gd name="T9" fmla="*/ 20640 h 20"/>
              <a:gd name="T10" fmla="*/ 31754 w 20"/>
              <a:gd name="T11" fmla="*/ 15877 h 20"/>
              <a:gd name="T12" fmla="*/ 31754 w 20"/>
              <a:gd name="T13" fmla="*/ 15877 h 20"/>
              <a:gd name="T14" fmla="*/ 30166 w 20"/>
              <a:gd name="T15" fmla="*/ 9526 h 20"/>
              <a:gd name="T16" fmla="*/ 26991 w 20"/>
              <a:gd name="T17" fmla="*/ 3175 h 20"/>
              <a:gd name="T18" fmla="*/ 22228 w 20"/>
              <a:gd name="T19" fmla="*/ 1588 h 20"/>
              <a:gd name="T20" fmla="*/ 15877 w 20"/>
              <a:gd name="T21" fmla="*/ 0 h 20"/>
              <a:gd name="T22" fmla="*/ 15877 w 20"/>
              <a:gd name="T23" fmla="*/ 0 h 20"/>
              <a:gd name="T24" fmla="*/ 9526 w 20"/>
              <a:gd name="T25" fmla="*/ 1588 h 20"/>
              <a:gd name="T26" fmla="*/ 4763 w 20"/>
              <a:gd name="T27" fmla="*/ 3175 h 20"/>
              <a:gd name="T28" fmla="*/ 1588 w 20"/>
              <a:gd name="T29" fmla="*/ 9526 h 20"/>
              <a:gd name="T30" fmla="*/ 0 w 20"/>
              <a:gd name="T31" fmla="*/ 15877 h 20"/>
              <a:gd name="T32" fmla="*/ 0 w 20"/>
              <a:gd name="T33" fmla="*/ 15877 h 20"/>
              <a:gd name="T34" fmla="*/ 1588 w 20"/>
              <a:gd name="T35" fmla="*/ 20640 h 20"/>
              <a:gd name="T36" fmla="*/ 4763 w 20"/>
              <a:gd name="T37" fmla="*/ 26991 h 20"/>
              <a:gd name="T38" fmla="*/ 9526 w 20"/>
              <a:gd name="T39" fmla="*/ 28579 h 20"/>
              <a:gd name="T40" fmla="*/ 15877 w 20"/>
              <a:gd name="T41" fmla="*/ 31754 h 20"/>
              <a:gd name="T42" fmla="*/ 15877 w 20"/>
              <a:gd name="T43" fmla="*/ 31754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0">
                <a:moveTo>
                  <a:pt x="10" y="20"/>
                </a:moveTo>
                <a:lnTo>
                  <a:pt x="10" y="20"/>
                </a:lnTo>
                <a:lnTo>
                  <a:pt x="14" y="18"/>
                </a:lnTo>
                <a:lnTo>
                  <a:pt x="17" y="17"/>
                </a:lnTo>
                <a:lnTo>
                  <a:pt x="19" y="13"/>
                </a:lnTo>
                <a:lnTo>
                  <a:pt x="20" y="10"/>
                </a:lnTo>
                <a:lnTo>
                  <a:pt x="19" y="6"/>
                </a:lnTo>
                <a:lnTo>
                  <a:pt x="17" y="2"/>
                </a:lnTo>
                <a:lnTo>
                  <a:pt x="14" y="1"/>
                </a:lnTo>
                <a:lnTo>
                  <a:pt x="10" y="0"/>
                </a:lnTo>
                <a:lnTo>
                  <a:pt x="6" y="1"/>
                </a:lnTo>
                <a:lnTo>
                  <a:pt x="3" y="2"/>
                </a:lnTo>
                <a:lnTo>
                  <a:pt x="1" y="6"/>
                </a:lnTo>
                <a:lnTo>
                  <a:pt x="0" y="10"/>
                </a:lnTo>
                <a:lnTo>
                  <a:pt x="1" y="13"/>
                </a:lnTo>
                <a:lnTo>
                  <a:pt x="3" y="17"/>
                </a:lnTo>
                <a:lnTo>
                  <a:pt x="6" y="18"/>
                </a:lnTo>
                <a:lnTo>
                  <a:pt x="10" y="2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80" name="Freeform 562">
            <a:extLst>
              <a:ext uri="{FF2B5EF4-FFF2-40B4-BE49-F238E27FC236}">
                <a16:creationId xmlns:a16="http://schemas.microsoft.com/office/drawing/2014/main" id="{3FB2485C-7AD9-41A6-A8EF-73046F22C8C4}"/>
              </a:ext>
            </a:extLst>
          </p:cNvPr>
          <p:cNvSpPr>
            <a:spLocks/>
          </p:cNvSpPr>
          <p:nvPr/>
        </p:nvSpPr>
        <p:spPr bwMode="auto">
          <a:xfrm>
            <a:off x="7169151" y="6068484"/>
            <a:ext cx="78316" cy="127000"/>
          </a:xfrm>
          <a:custGeom>
            <a:avLst/>
            <a:gdLst>
              <a:gd name="T0" fmla="*/ 53074 w 40"/>
              <a:gd name="T1" fmla="*/ 40188 h 64"/>
              <a:gd name="T2" fmla="*/ 53074 w 40"/>
              <a:gd name="T3" fmla="*/ 40188 h 64"/>
              <a:gd name="T4" fmla="*/ 47177 w 40"/>
              <a:gd name="T5" fmla="*/ 17861 h 64"/>
              <a:gd name="T6" fmla="*/ 42754 w 40"/>
              <a:gd name="T7" fmla="*/ 5954 h 64"/>
              <a:gd name="T8" fmla="*/ 39805 w 40"/>
              <a:gd name="T9" fmla="*/ 2977 h 64"/>
              <a:gd name="T10" fmla="*/ 36857 w 40"/>
              <a:gd name="T11" fmla="*/ 1488 h 64"/>
              <a:gd name="T12" fmla="*/ 29486 w 40"/>
              <a:gd name="T13" fmla="*/ 0 h 64"/>
              <a:gd name="T14" fmla="*/ 29486 w 40"/>
              <a:gd name="T15" fmla="*/ 0 h 64"/>
              <a:gd name="T16" fmla="*/ 22114 w 40"/>
              <a:gd name="T17" fmla="*/ 1488 h 64"/>
              <a:gd name="T18" fmla="*/ 19166 w 40"/>
              <a:gd name="T19" fmla="*/ 2977 h 64"/>
              <a:gd name="T20" fmla="*/ 16217 w 40"/>
              <a:gd name="T21" fmla="*/ 5954 h 64"/>
              <a:gd name="T22" fmla="*/ 11794 w 40"/>
              <a:gd name="T23" fmla="*/ 17861 h 64"/>
              <a:gd name="T24" fmla="*/ 5897 w 40"/>
              <a:gd name="T25" fmla="*/ 40188 h 64"/>
              <a:gd name="T26" fmla="*/ 5897 w 40"/>
              <a:gd name="T27" fmla="*/ 40188 h 64"/>
              <a:gd name="T28" fmla="*/ 0 w 40"/>
              <a:gd name="T29" fmla="*/ 64003 h 64"/>
              <a:gd name="T30" fmla="*/ 0 w 40"/>
              <a:gd name="T31" fmla="*/ 64003 h 64"/>
              <a:gd name="T32" fmla="*/ 0 w 40"/>
              <a:gd name="T33" fmla="*/ 66980 h 64"/>
              <a:gd name="T34" fmla="*/ 1474 w 40"/>
              <a:gd name="T35" fmla="*/ 68469 h 64"/>
              <a:gd name="T36" fmla="*/ 1474 w 40"/>
              <a:gd name="T37" fmla="*/ 68469 h 64"/>
              <a:gd name="T38" fmla="*/ 4423 w 40"/>
              <a:gd name="T39" fmla="*/ 72934 h 64"/>
              <a:gd name="T40" fmla="*/ 7371 w 40"/>
              <a:gd name="T41" fmla="*/ 72934 h 64"/>
              <a:gd name="T42" fmla="*/ 7371 w 40"/>
              <a:gd name="T43" fmla="*/ 72934 h 64"/>
              <a:gd name="T44" fmla="*/ 16217 w 40"/>
              <a:gd name="T45" fmla="*/ 72934 h 64"/>
              <a:gd name="T46" fmla="*/ 16217 w 40"/>
              <a:gd name="T47" fmla="*/ 72934 h 64"/>
              <a:gd name="T48" fmla="*/ 22114 w 40"/>
              <a:gd name="T49" fmla="*/ 89307 h 64"/>
              <a:gd name="T50" fmla="*/ 22114 w 40"/>
              <a:gd name="T51" fmla="*/ 89307 h 64"/>
              <a:gd name="T52" fmla="*/ 25063 w 40"/>
              <a:gd name="T53" fmla="*/ 92284 h 64"/>
              <a:gd name="T54" fmla="*/ 29486 w 40"/>
              <a:gd name="T55" fmla="*/ 95261 h 64"/>
              <a:gd name="T56" fmla="*/ 29486 w 40"/>
              <a:gd name="T57" fmla="*/ 95261 h 64"/>
              <a:gd name="T58" fmla="*/ 32434 w 40"/>
              <a:gd name="T59" fmla="*/ 92284 h 64"/>
              <a:gd name="T60" fmla="*/ 36857 w 40"/>
              <a:gd name="T61" fmla="*/ 89307 h 64"/>
              <a:gd name="T62" fmla="*/ 36857 w 40"/>
              <a:gd name="T63" fmla="*/ 89307 h 64"/>
              <a:gd name="T64" fmla="*/ 42754 w 40"/>
              <a:gd name="T65" fmla="*/ 72934 h 64"/>
              <a:gd name="T66" fmla="*/ 42754 w 40"/>
              <a:gd name="T67" fmla="*/ 72934 h 64"/>
              <a:gd name="T68" fmla="*/ 51600 w 40"/>
              <a:gd name="T69" fmla="*/ 72934 h 64"/>
              <a:gd name="T70" fmla="*/ 51600 w 40"/>
              <a:gd name="T71" fmla="*/ 72934 h 64"/>
              <a:gd name="T72" fmla="*/ 54548 w 40"/>
              <a:gd name="T73" fmla="*/ 72934 h 64"/>
              <a:gd name="T74" fmla="*/ 56022 w 40"/>
              <a:gd name="T75" fmla="*/ 68469 h 64"/>
              <a:gd name="T76" fmla="*/ 56022 w 40"/>
              <a:gd name="T77" fmla="*/ 68469 h 64"/>
              <a:gd name="T78" fmla="*/ 58971 w 40"/>
              <a:gd name="T79" fmla="*/ 66980 h 64"/>
              <a:gd name="T80" fmla="*/ 58971 w 40"/>
              <a:gd name="T81" fmla="*/ 64003 h 64"/>
              <a:gd name="T82" fmla="*/ 58971 w 40"/>
              <a:gd name="T83" fmla="*/ 64003 h 64"/>
              <a:gd name="T84" fmla="*/ 53074 w 40"/>
              <a:gd name="T85" fmla="*/ 40188 h 64"/>
              <a:gd name="T86" fmla="*/ 53074 w 40"/>
              <a:gd name="T87" fmla="*/ 40188 h 6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40" h="64">
                <a:moveTo>
                  <a:pt x="36" y="27"/>
                </a:moveTo>
                <a:lnTo>
                  <a:pt x="36" y="27"/>
                </a:lnTo>
                <a:lnTo>
                  <a:pt x="32" y="12"/>
                </a:lnTo>
                <a:lnTo>
                  <a:pt x="29" y="4"/>
                </a:lnTo>
                <a:lnTo>
                  <a:pt x="27" y="2"/>
                </a:lnTo>
                <a:lnTo>
                  <a:pt x="25" y="1"/>
                </a:lnTo>
                <a:lnTo>
                  <a:pt x="20" y="0"/>
                </a:lnTo>
                <a:lnTo>
                  <a:pt x="15" y="1"/>
                </a:lnTo>
                <a:lnTo>
                  <a:pt x="13" y="2"/>
                </a:lnTo>
                <a:lnTo>
                  <a:pt x="11" y="4"/>
                </a:lnTo>
                <a:lnTo>
                  <a:pt x="8" y="12"/>
                </a:lnTo>
                <a:lnTo>
                  <a:pt x="4" y="27"/>
                </a:lnTo>
                <a:lnTo>
                  <a:pt x="0" y="43"/>
                </a:lnTo>
                <a:lnTo>
                  <a:pt x="0" y="45"/>
                </a:lnTo>
                <a:lnTo>
                  <a:pt x="1" y="46"/>
                </a:lnTo>
                <a:lnTo>
                  <a:pt x="3" y="49"/>
                </a:lnTo>
                <a:lnTo>
                  <a:pt x="5" y="49"/>
                </a:lnTo>
                <a:lnTo>
                  <a:pt x="11" y="49"/>
                </a:lnTo>
                <a:lnTo>
                  <a:pt x="15" y="60"/>
                </a:lnTo>
                <a:lnTo>
                  <a:pt x="17" y="62"/>
                </a:lnTo>
                <a:lnTo>
                  <a:pt x="20" y="64"/>
                </a:lnTo>
                <a:lnTo>
                  <a:pt x="22" y="62"/>
                </a:lnTo>
                <a:lnTo>
                  <a:pt x="25" y="60"/>
                </a:lnTo>
                <a:lnTo>
                  <a:pt x="29" y="49"/>
                </a:lnTo>
                <a:lnTo>
                  <a:pt x="35" y="49"/>
                </a:lnTo>
                <a:lnTo>
                  <a:pt x="37" y="49"/>
                </a:lnTo>
                <a:lnTo>
                  <a:pt x="38" y="46"/>
                </a:lnTo>
                <a:lnTo>
                  <a:pt x="40" y="45"/>
                </a:lnTo>
                <a:lnTo>
                  <a:pt x="40" y="43"/>
                </a:lnTo>
                <a:lnTo>
                  <a:pt x="36" y="2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81" name="Freeform 563">
            <a:extLst>
              <a:ext uri="{FF2B5EF4-FFF2-40B4-BE49-F238E27FC236}">
                <a16:creationId xmlns:a16="http://schemas.microsoft.com/office/drawing/2014/main" id="{75040EB8-323C-465C-B15B-D9A274F16595}"/>
              </a:ext>
            </a:extLst>
          </p:cNvPr>
          <p:cNvSpPr>
            <a:spLocks/>
          </p:cNvSpPr>
          <p:nvPr/>
        </p:nvSpPr>
        <p:spPr bwMode="auto">
          <a:xfrm>
            <a:off x="7660218" y="5983818"/>
            <a:ext cx="71967" cy="71967"/>
          </a:xfrm>
          <a:custGeom>
            <a:avLst/>
            <a:gdLst>
              <a:gd name="T0" fmla="*/ 20597 w 37"/>
              <a:gd name="T1" fmla="*/ 27953 h 37"/>
              <a:gd name="T2" fmla="*/ 20597 w 37"/>
              <a:gd name="T3" fmla="*/ 54434 h 37"/>
              <a:gd name="T4" fmla="*/ 35309 w 37"/>
              <a:gd name="T5" fmla="*/ 54434 h 37"/>
              <a:gd name="T6" fmla="*/ 35309 w 37"/>
              <a:gd name="T7" fmla="*/ 27953 h 37"/>
              <a:gd name="T8" fmla="*/ 44136 w 37"/>
              <a:gd name="T9" fmla="*/ 38251 h 37"/>
              <a:gd name="T10" fmla="*/ 54435 w 37"/>
              <a:gd name="T11" fmla="*/ 26481 h 37"/>
              <a:gd name="T12" fmla="*/ 27953 w 37"/>
              <a:gd name="T13" fmla="*/ 0 h 37"/>
              <a:gd name="T14" fmla="*/ 0 w 37"/>
              <a:gd name="T15" fmla="*/ 26481 h 37"/>
              <a:gd name="T16" fmla="*/ 11770 w 37"/>
              <a:gd name="T17" fmla="*/ 38251 h 37"/>
              <a:gd name="T18" fmla="*/ 20597 w 37"/>
              <a:gd name="T19" fmla="*/ 27953 h 3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7" h="37">
                <a:moveTo>
                  <a:pt x="14" y="19"/>
                </a:moveTo>
                <a:lnTo>
                  <a:pt x="14" y="37"/>
                </a:lnTo>
                <a:lnTo>
                  <a:pt x="24" y="37"/>
                </a:lnTo>
                <a:lnTo>
                  <a:pt x="24" y="19"/>
                </a:lnTo>
                <a:lnTo>
                  <a:pt x="30" y="26"/>
                </a:lnTo>
                <a:lnTo>
                  <a:pt x="37" y="18"/>
                </a:lnTo>
                <a:lnTo>
                  <a:pt x="19" y="0"/>
                </a:lnTo>
                <a:lnTo>
                  <a:pt x="0" y="18"/>
                </a:lnTo>
                <a:lnTo>
                  <a:pt x="8" y="26"/>
                </a:lnTo>
                <a:lnTo>
                  <a:pt x="14" y="1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82" name="Freeform 564">
            <a:extLst>
              <a:ext uri="{FF2B5EF4-FFF2-40B4-BE49-F238E27FC236}">
                <a16:creationId xmlns:a16="http://schemas.microsoft.com/office/drawing/2014/main" id="{B26C16F9-7A6C-41B8-B43B-A9A01B247B34}"/>
              </a:ext>
            </a:extLst>
          </p:cNvPr>
          <p:cNvSpPr>
            <a:spLocks/>
          </p:cNvSpPr>
          <p:nvPr/>
        </p:nvSpPr>
        <p:spPr bwMode="auto">
          <a:xfrm>
            <a:off x="7768167" y="5983818"/>
            <a:ext cx="71967" cy="78316"/>
          </a:xfrm>
          <a:custGeom>
            <a:avLst/>
            <a:gdLst>
              <a:gd name="T0" fmla="*/ 54435 w 37"/>
              <a:gd name="T1" fmla="*/ 30282 h 37"/>
              <a:gd name="T2" fmla="*/ 44136 w 37"/>
              <a:gd name="T3" fmla="*/ 17532 h 37"/>
              <a:gd name="T4" fmla="*/ 35309 w 37"/>
              <a:gd name="T5" fmla="*/ 27095 h 37"/>
              <a:gd name="T6" fmla="*/ 35309 w 37"/>
              <a:gd name="T7" fmla="*/ 0 h 37"/>
              <a:gd name="T8" fmla="*/ 20597 w 37"/>
              <a:gd name="T9" fmla="*/ 0 h 37"/>
              <a:gd name="T10" fmla="*/ 20597 w 37"/>
              <a:gd name="T11" fmla="*/ 27095 h 37"/>
              <a:gd name="T12" fmla="*/ 11770 w 37"/>
              <a:gd name="T13" fmla="*/ 17532 h 37"/>
              <a:gd name="T14" fmla="*/ 0 w 37"/>
              <a:gd name="T15" fmla="*/ 30282 h 37"/>
              <a:gd name="T16" fmla="*/ 27953 w 37"/>
              <a:gd name="T17" fmla="*/ 58971 h 37"/>
              <a:gd name="T18" fmla="*/ 54435 w 37"/>
              <a:gd name="T19" fmla="*/ 30282 h 3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7" h="37">
                <a:moveTo>
                  <a:pt x="37" y="19"/>
                </a:moveTo>
                <a:lnTo>
                  <a:pt x="30" y="11"/>
                </a:lnTo>
                <a:lnTo>
                  <a:pt x="24" y="17"/>
                </a:lnTo>
                <a:lnTo>
                  <a:pt x="24" y="0"/>
                </a:lnTo>
                <a:lnTo>
                  <a:pt x="14" y="0"/>
                </a:lnTo>
                <a:lnTo>
                  <a:pt x="14" y="17"/>
                </a:lnTo>
                <a:lnTo>
                  <a:pt x="8" y="11"/>
                </a:lnTo>
                <a:lnTo>
                  <a:pt x="0" y="19"/>
                </a:lnTo>
                <a:lnTo>
                  <a:pt x="19" y="37"/>
                </a:lnTo>
                <a:lnTo>
                  <a:pt x="37" y="1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83" name="Freeform 565">
            <a:extLst>
              <a:ext uri="{FF2B5EF4-FFF2-40B4-BE49-F238E27FC236}">
                <a16:creationId xmlns:a16="http://schemas.microsoft.com/office/drawing/2014/main" id="{E2DA3855-E08F-42F7-8551-20F28F3BDA53}"/>
              </a:ext>
            </a:extLst>
          </p:cNvPr>
          <p:cNvSpPr>
            <a:spLocks noEditPoints="1"/>
          </p:cNvSpPr>
          <p:nvPr/>
        </p:nvSpPr>
        <p:spPr bwMode="auto">
          <a:xfrm>
            <a:off x="7653867" y="6074834"/>
            <a:ext cx="198967" cy="133351"/>
          </a:xfrm>
          <a:custGeom>
            <a:avLst/>
            <a:gdLst>
              <a:gd name="T0" fmla="*/ 15121 w 99"/>
              <a:gd name="T1" fmla="*/ 0 h 65"/>
              <a:gd name="T2" fmla="*/ 9072 w 99"/>
              <a:gd name="T3" fmla="*/ 3071 h 65"/>
              <a:gd name="T4" fmla="*/ 1512 w 99"/>
              <a:gd name="T5" fmla="*/ 10747 h 65"/>
              <a:gd name="T6" fmla="*/ 0 w 99"/>
              <a:gd name="T7" fmla="*/ 84443 h 65"/>
              <a:gd name="T8" fmla="*/ 1512 w 99"/>
              <a:gd name="T9" fmla="*/ 89049 h 65"/>
              <a:gd name="T10" fmla="*/ 9072 w 99"/>
              <a:gd name="T11" fmla="*/ 96725 h 65"/>
              <a:gd name="T12" fmla="*/ 134575 w 99"/>
              <a:gd name="T13" fmla="*/ 99796 h 65"/>
              <a:gd name="T14" fmla="*/ 139111 w 99"/>
              <a:gd name="T15" fmla="*/ 96725 h 65"/>
              <a:gd name="T16" fmla="*/ 146672 w 99"/>
              <a:gd name="T17" fmla="*/ 89049 h 65"/>
              <a:gd name="T18" fmla="*/ 149696 w 99"/>
              <a:gd name="T19" fmla="*/ 15353 h 65"/>
              <a:gd name="T20" fmla="*/ 146672 w 99"/>
              <a:gd name="T21" fmla="*/ 10747 h 65"/>
              <a:gd name="T22" fmla="*/ 139111 w 99"/>
              <a:gd name="T23" fmla="*/ 3071 h 65"/>
              <a:gd name="T24" fmla="*/ 134575 w 99"/>
              <a:gd name="T25" fmla="*/ 0 h 65"/>
              <a:gd name="T26" fmla="*/ 107358 w 99"/>
              <a:gd name="T27" fmla="*/ 23030 h 65"/>
              <a:gd name="T28" fmla="*/ 119454 w 99"/>
              <a:gd name="T29" fmla="*/ 27636 h 65"/>
              <a:gd name="T30" fmla="*/ 122479 w 99"/>
              <a:gd name="T31" fmla="*/ 38383 h 65"/>
              <a:gd name="T32" fmla="*/ 120966 w 99"/>
              <a:gd name="T33" fmla="*/ 44524 h 65"/>
              <a:gd name="T34" fmla="*/ 113406 w 99"/>
              <a:gd name="T35" fmla="*/ 52201 h 65"/>
              <a:gd name="T36" fmla="*/ 107358 w 99"/>
              <a:gd name="T37" fmla="*/ 53736 h 65"/>
              <a:gd name="T38" fmla="*/ 96773 w 99"/>
              <a:gd name="T39" fmla="*/ 50666 h 65"/>
              <a:gd name="T40" fmla="*/ 93749 w 99"/>
              <a:gd name="T41" fmla="*/ 38383 h 65"/>
              <a:gd name="T42" fmla="*/ 95261 w 99"/>
              <a:gd name="T43" fmla="*/ 32242 h 65"/>
              <a:gd name="T44" fmla="*/ 102821 w 99"/>
              <a:gd name="T45" fmla="*/ 26100 h 65"/>
              <a:gd name="T46" fmla="*/ 107358 w 99"/>
              <a:gd name="T47" fmla="*/ 23030 h 65"/>
              <a:gd name="T48" fmla="*/ 40826 w 99"/>
              <a:gd name="T49" fmla="*/ 23030 h 65"/>
              <a:gd name="T50" fmla="*/ 51411 w 99"/>
              <a:gd name="T51" fmla="*/ 27636 h 65"/>
              <a:gd name="T52" fmla="*/ 55947 w 99"/>
              <a:gd name="T53" fmla="*/ 38383 h 65"/>
              <a:gd name="T54" fmla="*/ 54435 w 99"/>
              <a:gd name="T55" fmla="*/ 44524 h 65"/>
              <a:gd name="T56" fmla="*/ 46875 w 99"/>
              <a:gd name="T57" fmla="*/ 52201 h 65"/>
              <a:gd name="T58" fmla="*/ 40826 w 99"/>
              <a:gd name="T59" fmla="*/ 53736 h 65"/>
              <a:gd name="T60" fmla="*/ 30242 w 99"/>
              <a:gd name="T61" fmla="*/ 50666 h 65"/>
              <a:gd name="T62" fmla="*/ 25705 w 99"/>
              <a:gd name="T63" fmla="*/ 38383 h 65"/>
              <a:gd name="T64" fmla="*/ 27217 w 99"/>
              <a:gd name="T65" fmla="*/ 32242 h 65"/>
              <a:gd name="T66" fmla="*/ 34778 w 99"/>
              <a:gd name="T67" fmla="*/ 26100 h 65"/>
              <a:gd name="T68" fmla="*/ 40826 w 99"/>
              <a:gd name="T69" fmla="*/ 23030 h 65"/>
              <a:gd name="T70" fmla="*/ 15121 w 99"/>
              <a:gd name="T71" fmla="*/ 84443 h 65"/>
              <a:gd name="T72" fmla="*/ 22681 w 99"/>
              <a:gd name="T73" fmla="*/ 69090 h 65"/>
              <a:gd name="T74" fmla="*/ 37802 w 99"/>
              <a:gd name="T75" fmla="*/ 61413 h 65"/>
              <a:gd name="T76" fmla="*/ 45362 w 99"/>
              <a:gd name="T77" fmla="*/ 61413 h 65"/>
              <a:gd name="T78" fmla="*/ 58971 w 99"/>
              <a:gd name="T79" fmla="*/ 69090 h 65"/>
              <a:gd name="T80" fmla="*/ 66532 w 99"/>
              <a:gd name="T81" fmla="*/ 84443 h 65"/>
              <a:gd name="T82" fmla="*/ 81652 w 99"/>
              <a:gd name="T83" fmla="*/ 84443 h 65"/>
              <a:gd name="T84" fmla="*/ 83164 w 99"/>
              <a:gd name="T85" fmla="*/ 75231 h 65"/>
              <a:gd name="T86" fmla="*/ 95261 w 99"/>
              <a:gd name="T87" fmla="*/ 62948 h 65"/>
              <a:gd name="T88" fmla="*/ 111894 w 99"/>
              <a:gd name="T89" fmla="*/ 61413 h 65"/>
              <a:gd name="T90" fmla="*/ 120966 w 99"/>
              <a:gd name="T91" fmla="*/ 62948 h 65"/>
              <a:gd name="T92" fmla="*/ 131551 w 99"/>
              <a:gd name="T93" fmla="*/ 75231 h 65"/>
              <a:gd name="T94" fmla="*/ 81652 w 99"/>
              <a:gd name="T95" fmla="*/ 84443 h 6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99" h="65">
                <a:moveTo>
                  <a:pt x="89" y="0"/>
                </a:moveTo>
                <a:lnTo>
                  <a:pt x="10" y="0"/>
                </a:lnTo>
                <a:lnTo>
                  <a:pt x="6" y="2"/>
                </a:lnTo>
                <a:lnTo>
                  <a:pt x="2" y="3"/>
                </a:lnTo>
                <a:lnTo>
                  <a:pt x="1" y="7"/>
                </a:lnTo>
                <a:lnTo>
                  <a:pt x="0" y="10"/>
                </a:lnTo>
                <a:lnTo>
                  <a:pt x="0" y="55"/>
                </a:lnTo>
                <a:lnTo>
                  <a:pt x="1" y="58"/>
                </a:lnTo>
                <a:lnTo>
                  <a:pt x="2" y="62"/>
                </a:lnTo>
                <a:lnTo>
                  <a:pt x="6" y="63"/>
                </a:lnTo>
                <a:lnTo>
                  <a:pt x="10" y="65"/>
                </a:lnTo>
                <a:lnTo>
                  <a:pt x="89" y="65"/>
                </a:lnTo>
                <a:lnTo>
                  <a:pt x="92" y="63"/>
                </a:lnTo>
                <a:lnTo>
                  <a:pt x="96" y="62"/>
                </a:lnTo>
                <a:lnTo>
                  <a:pt x="97" y="58"/>
                </a:lnTo>
                <a:lnTo>
                  <a:pt x="99" y="55"/>
                </a:lnTo>
                <a:lnTo>
                  <a:pt x="99" y="10"/>
                </a:lnTo>
                <a:lnTo>
                  <a:pt x="97" y="7"/>
                </a:lnTo>
                <a:lnTo>
                  <a:pt x="96" y="3"/>
                </a:lnTo>
                <a:lnTo>
                  <a:pt x="92" y="2"/>
                </a:lnTo>
                <a:lnTo>
                  <a:pt x="89" y="0"/>
                </a:lnTo>
                <a:close/>
                <a:moveTo>
                  <a:pt x="71" y="15"/>
                </a:moveTo>
                <a:lnTo>
                  <a:pt x="71" y="15"/>
                </a:lnTo>
                <a:lnTo>
                  <a:pt x="75" y="17"/>
                </a:lnTo>
                <a:lnTo>
                  <a:pt x="79" y="18"/>
                </a:lnTo>
                <a:lnTo>
                  <a:pt x="80" y="21"/>
                </a:lnTo>
                <a:lnTo>
                  <a:pt x="81" y="25"/>
                </a:lnTo>
                <a:lnTo>
                  <a:pt x="80" y="29"/>
                </a:lnTo>
                <a:lnTo>
                  <a:pt x="79" y="33"/>
                </a:lnTo>
                <a:lnTo>
                  <a:pt x="75" y="34"/>
                </a:lnTo>
                <a:lnTo>
                  <a:pt x="71" y="35"/>
                </a:lnTo>
                <a:lnTo>
                  <a:pt x="68" y="34"/>
                </a:lnTo>
                <a:lnTo>
                  <a:pt x="64" y="33"/>
                </a:lnTo>
                <a:lnTo>
                  <a:pt x="63" y="29"/>
                </a:lnTo>
                <a:lnTo>
                  <a:pt x="62" y="25"/>
                </a:lnTo>
                <a:lnTo>
                  <a:pt x="63" y="21"/>
                </a:lnTo>
                <a:lnTo>
                  <a:pt x="64" y="18"/>
                </a:lnTo>
                <a:lnTo>
                  <a:pt x="68" y="17"/>
                </a:lnTo>
                <a:lnTo>
                  <a:pt x="71" y="15"/>
                </a:lnTo>
                <a:close/>
                <a:moveTo>
                  <a:pt x="27" y="15"/>
                </a:moveTo>
                <a:lnTo>
                  <a:pt x="27" y="15"/>
                </a:lnTo>
                <a:lnTo>
                  <a:pt x="31" y="17"/>
                </a:lnTo>
                <a:lnTo>
                  <a:pt x="34" y="18"/>
                </a:lnTo>
                <a:lnTo>
                  <a:pt x="36" y="21"/>
                </a:lnTo>
                <a:lnTo>
                  <a:pt x="37" y="25"/>
                </a:lnTo>
                <a:lnTo>
                  <a:pt x="36" y="29"/>
                </a:lnTo>
                <a:lnTo>
                  <a:pt x="34" y="33"/>
                </a:lnTo>
                <a:lnTo>
                  <a:pt x="31" y="34"/>
                </a:lnTo>
                <a:lnTo>
                  <a:pt x="27" y="35"/>
                </a:lnTo>
                <a:lnTo>
                  <a:pt x="23" y="34"/>
                </a:lnTo>
                <a:lnTo>
                  <a:pt x="20" y="33"/>
                </a:lnTo>
                <a:lnTo>
                  <a:pt x="18" y="29"/>
                </a:lnTo>
                <a:lnTo>
                  <a:pt x="17" y="25"/>
                </a:lnTo>
                <a:lnTo>
                  <a:pt x="18" y="21"/>
                </a:lnTo>
                <a:lnTo>
                  <a:pt x="20" y="18"/>
                </a:lnTo>
                <a:lnTo>
                  <a:pt x="23" y="17"/>
                </a:lnTo>
                <a:lnTo>
                  <a:pt x="27" y="15"/>
                </a:lnTo>
                <a:close/>
                <a:moveTo>
                  <a:pt x="10" y="55"/>
                </a:moveTo>
                <a:lnTo>
                  <a:pt x="10" y="55"/>
                </a:lnTo>
                <a:lnTo>
                  <a:pt x="11" y="49"/>
                </a:lnTo>
                <a:lnTo>
                  <a:pt x="15" y="45"/>
                </a:lnTo>
                <a:lnTo>
                  <a:pt x="18" y="41"/>
                </a:lnTo>
                <a:lnTo>
                  <a:pt x="25" y="40"/>
                </a:lnTo>
                <a:lnTo>
                  <a:pt x="30" y="40"/>
                </a:lnTo>
                <a:lnTo>
                  <a:pt x="36" y="41"/>
                </a:lnTo>
                <a:lnTo>
                  <a:pt x="39" y="45"/>
                </a:lnTo>
                <a:lnTo>
                  <a:pt x="43" y="49"/>
                </a:lnTo>
                <a:lnTo>
                  <a:pt x="44" y="55"/>
                </a:lnTo>
                <a:lnTo>
                  <a:pt x="10" y="55"/>
                </a:lnTo>
                <a:close/>
                <a:moveTo>
                  <a:pt x="54" y="55"/>
                </a:moveTo>
                <a:lnTo>
                  <a:pt x="54" y="55"/>
                </a:lnTo>
                <a:lnTo>
                  <a:pt x="55" y="49"/>
                </a:lnTo>
                <a:lnTo>
                  <a:pt x="59" y="45"/>
                </a:lnTo>
                <a:lnTo>
                  <a:pt x="63" y="41"/>
                </a:lnTo>
                <a:lnTo>
                  <a:pt x="69" y="40"/>
                </a:lnTo>
                <a:lnTo>
                  <a:pt x="74" y="40"/>
                </a:lnTo>
                <a:lnTo>
                  <a:pt x="80" y="41"/>
                </a:lnTo>
                <a:lnTo>
                  <a:pt x="84" y="45"/>
                </a:lnTo>
                <a:lnTo>
                  <a:pt x="87" y="49"/>
                </a:lnTo>
                <a:lnTo>
                  <a:pt x="89" y="55"/>
                </a:lnTo>
                <a:lnTo>
                  <a:pt x="54" y="5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84" name="Freeform 566">
            <a:extLst>
              <a:ext uri="{FF2B5EF4-FFF2-40B4-BE49-F238E27FC236}">
                <a16:creationId xmlns:a16="http://schemas.microsoft.com/office/drawing/2014/main" id="{796740B3-EC83-46E7-B5CF-263AC1FAE0E3}"/>
              </a:ext>
            </a:extLst>
          </p:cNvPr>
          <p:cNvSpPr>
            <a:spLocks/>
          </p:cNvSpPr>
          <p:nvPr/>
        </p:nvSpPr>
        <p:spPr bwMode="auto">
          <a:xfrm>
            <a:off x="8233833" y="6026151"/>
            <a:ext cx="19051" cy="16933"/>
          </a:xfrm>
          <a:custGeom>
            <a:avLst/>
            <a:gdLst>
              <a:gd name="T0" fmla="*/ 6805 w 10"/>
              <a:gd name="T1" fmla="*/ 0 h 10"/>
              <a:gd name="T2" fmla="*/ 6805 w 10"/>
              <a:gd name="T3" fmla="*/ 0 h 10"/>
              <a:gd name="T4" fmla="*/ 4083 w 10"/>
              <a:gd name="T5" fmla="*/ 0 h 10"/>
              <a:gd name="T6" fmla="*/ 1361 w 10"/>
              <a:gd name="T7" fmla="*/ 1361 h 10"/>
              <a:gd name="T8" fmla="*/ 0 w 10"/>
              <a:gd name="T9" fmla="*/ 2722 h 10"/>
              <a:gd name="T10" fmla="*/ 0 w 10"/>
              <a:gd name="T11" fmla="*/ 6805 h 10"/>
              <a:gd name="T12" fmla="*/ 0 w 10"/>
              <a:gd name="T13" fmla="*/ 6805 h 10"/>
              <a:gd name="T14" fmla="*/ 0 w 10"/>
              <a:gd name="T15" fmla="*/ 9527 h 10"/>
              <a:gd name="T16" fmla="*/ 1361 w 10"/>
              <a:gd name="T17" fmla="*/ 10888 h 10"/>
              <a:gd name="T18" fmla="*/ 4083 w 10"/>
              <a:gd name="T19" fmla="*/ 13610 h 10"/>
              <a:gd name="T20" fmla="*/ 6805 w 10"/>
              <a:gd name="T21" fmla="*/ 13610 h 10"/>
              <a:gd name="T22" fmla="*/ 6805 w 10"/>
              <a:gd name="T23" fmla="*/ 13610 h 10"/>
              <a:gd name="T24" fmla="*/ 9527 w 10"/>
              <a:gd name="T25" fmla="*/ 13610 h 10"/>
              <a:gd name="T26" fmla="*/ 12249 w 10"/>
              <a:gd name="T27" fmla="*/ 10888 h 10"/>
              <a:gd name="T28" fmla="*/ 13610 w 10"/>
              <a:gd name="T29" fmla="*/ 9527 h 10"/>
              <a:gd name="T30" fmla="*/ 13610 w 10"/>
              <a:gd name="T31" fmla="*/ 6805 h 10"/>
              <a:gd name="T32" fmla="*/ 13610 w 10"/>
              <a:gd name="T33" fmla="*/ 6805 h 10"/>
              <a:gd name="T34" fmla="*/ 13610 w 10"/>
              <a:gd name="T35" fmla="*/ 2722 h 10"/>
              <a:gd name="T36" fmla="*/ 12249 w 10"/>
              <a:gd name="T37" fmla="*/ 1361 h 10"/>
              <a:gd name="T38" fmla="*/ 9527 w 10"/>
              <a:gd name="T39" fmla="*/ 0 h 10"/>
              <a:gd name="T40" fmla="*/ 6805 w 10"/>
              <a:gd name="T41" fmla="*/ 0 h 10"/>
              <a:gd name="T42" fmla="*/ 6805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3" y="0"/>
                </a:lnTo>
                <a:lnTo>
                  <a:pt x="1" y="1"/>
                </a:lnTo>
                <a:lnTo>
                  <a:pt x="0" y="2"/>
                </a:lnTo>
                <a:lnTo>
                  <a:pt x="0" y="5"/>
                </a:lnTo>
                <a:lnTo>
                  <a:pt x="0" y="7"/>
                </a:lnTo>
                <a:lnTo>
                  <a:pt x="1" y="8"/>
                </a:lnTo>
                <a:lnTo>
                  <a:pt x="3" y="10"/>
                </a:lnTo>
                <a:lnTo>
                  <a:pt x="5" y="10"/>
                </a:lnTo>
                <a:lnTo>
                  <a:pt x="7" y="10"/>
                </a:lnTo>
                <a:lnTo>
                  <a:pt x="9" y="8"/>
                </a:lnTo>
                <a:lnTo>
                  <a:pt x="10" y="7"/>
                </a:lnTo>
                <a:lnTo>
                  <a:pt x="10" y="5"/>
                </a:lnTo>
                <a:lnTo>
                  <a:pt x="10" y="2"/>
                </a:lnTo>
                <a:lnTo>
                  <a:pt x="9" y="1"/>
                </a:lnTo>
                <a:lnTo>
                  <a:pt x="7"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85" name="Freeform 567">
            <a:extLst>
              <a:ext uri="{FF2B5EF4-FFF2-40B4-BE49-F238E27FC236}">
                <a16:creationId xmlns:a16="http://schemas.microsoft.com/office/drawing/2014/main" id="{3A7FB569-6B47-42C9-B2CA-53E85ACC0701}"/>
              </a:ext>
            </a:extLst>
          </p:cNvPr>
          <p:cNvSpPr>
            <a:spLocks/>
          </p:cNvSpPr>
          <p:nvPr/>
        </p:nvSpPr>
        <p:spPr bwMode="auto">
          <a:xfrm>
            <a:off x="8210551" y="6049433"/>
            <a:ext cx="23283" cy="19051"/>
          </a:xfrm>
          <a:custGeom>
            <a:avLst/>
            <a:gdLst>
              <a:gd name="T0" fmla="*/ 9073 w 10"/>
              <a:gd name="T1" fmla="*/ 13610 h 10"/>
              <a:gd name="T2" fmla="*/ 9073 w 10"/>
              <a:gd name="T3" fmla="*/ 13610 h 10"/>
              <a:gd name="T4" fmla="*/ 14516 w 10"/>
              <a:gd name="T5" fmla="*/ 13610 h 10"/>
              <a:gd name="T6" fmla="*/ 16331 w 10"/>
              <a:gd name="T7" fmla="*/ 12249 h 10"/>
              <a:gd name="T8" fmla="*/ 18145 w 10"/>
              <a:gd name="T9" fmla="*/ 10888 h 10"/>
              <a:gd name="T10" fmla="*/ 18145 w 10"/>
              <a:gd name="T11" fmla="*/ 6805 h 10"/>
              <a:gd name="T12" fmla="*/ 18145 w 10"/>
              <a:gd name="T13" fmla="*/ 6805 h 10"/>
              <a:gd name="T14" fmla="*/ 18145 w 10"/>
              <a:gd name="T15" fmla="*/ 4083 h 10"/>
              <a:gd name="T16" fmla="*/ 16331 w 10"/>
              <a:gd name="T17" fmla="*/ 1361 h 10"/>
              <a:gd name="T18" fmla="*/ 14516 w 10"/>
              <a:gd name="T19" fmla="*/ 0 h 10"/>
              <a:gd name="T20" fmla="*/ 9073 w 10"/>
              <a:gd name="T21" fmla="*/ 0 h 10"/>
              <a:gd name="T22" fmla="*/ 9073 w 10"/>
              <a:gd name="T23" fmla="*/ 0 h 10"/>
              <a:gd name="T24" fmla="*/ 5444 w 10"/>
              <a:gd name="T25" fmla="*/ 0 h 10"/>
              <a:gd name="T26" fmla="*/ 1815 w 10"/>
              <a:gd name="T27" fmla="*/ 1361 h 10"/>
              <a:gd name="T28" fmla="*/ 0 w 10"/>
              <a:gd name="T29" fmla="*/ 4083 h 10"/>
              <a:gd name="T30" fmla="*/ 0 w 10"/>
              <a:gd name="T31" fmla="*/ 6805 h 10"/>
              <a:gd name="T32" fmla="*/ 0 w 10"/>
              <a:gd name="T33" fmla="*/ 6805 h 10"/>
              <a:gd name="T34" fmla="*/ 0 w 10"/>
              <a:gd name="T35" fmla="*/ 10888 h 10"/>
              <a:gd name="T36" fmla="*/ 1815 w 10"/>
              <a:gd name="T37" fmla="*/ 12249 h 10"/>
              <a:gd name="T38" fmla="*/ 5444 w 10"/>
              <a:gd name="T39" fmla="*/ 13610 h 10"/>
              <a:gd name="T40" fmla="*/ 9073 w 10"/>
              <a:gd name="T41" fmla="*/ 13610 h 10"/>
              <a:gd name="T42" fmla="*/ 9073 w 10"/>
              <a:gd name="T43" fmla="*/ 1361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10"/>
                </a:moveTo>
                <a:lnTo>
                  <a:pt x="5" y="10"/>
                </a:lnTo>
                <a:lnTo>
                  <a:pt x="8" y="10"/>
                </a:lnTo>
                <a:lnTo>
                  <a:pt x="9" y="9"/>
                </a:lnTo>
                <a:lnTo>
                  <a:pt x="10" y="8"/>
                </a:lnTo>
                <a:lnTo>
                  <a:pt x="10" y="5"/>
                </a:lnTo>
                <a:lnTo>
                  <a:pt x="10" y="3"/>
                </a:lnTo>
                <a:lnTo>
                  <a:pt x="9" y="1"/>
                </a:lnTo>
                <a:lnTo>
                  <a:pt x="8" y="0"/>
                </a:lnTo>
                <a:lnTo>
                  <a:pt x="5" y="0"/>
                </a:lnTo>
                <a:lnTo>
                  <a:pt x="3" y="0"/>
                </a:lnTo>
                <a:lnTo>
                  <a:pt x="1" y="1"/>
                </a:lnTo>
                <a:lnTo>
                  <a:pt x="0" y="3"/>
                </a:lnTo>
                <a:lnTo>
                  <a:pt x="0" y="5"/>
                </a:lnTo>
                <a:lnTo>
                  <a:pt x="0" y="8"/>
                </a:lnTo>
                <a:lnTo>
                  <a:pt x="1" y="9"/>
                </a:lnTo>
                <a:lnTo>
                  <a:pt x="3" y="10"/>
                </a:lnTo>
                <a:lnTo>
                  <a:pt x="5"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86" name="Freeform 568">
            <a:extLst>
              <a:ext uri="{FF2B5EF4-FFF2-40B4-BE49-F238E27FC236}">
                <a16:creationId xmlns:a16="http://schemas.microsoft.com/office/drawing/2014/main" id="{F006F92B-94EF-4EA5-84A3-1CD105E579DC}"/>
              </a:ext>
            </a:extLst>
          </p:cNvPr>
          <p:cNvSpPr>
            <a:spLocks/>
          </p:cNvSpPr>
          <p:nvPr/>
        </p:nvSpPr>
        <p:spPr bwMode="auto">
          <a:xfrm>
            <a:off x="8252884" y="6049433"/>
            <a:ext cx="16933" cy="19051"/>
          </a:xfrm>
          <a:custGeom>
            <a:avLst/>
            <a:gdLst>
              <a:gd name="T0" fmla="*/ 6805 w 10"/>
              <a:gd name="T1" fmla="*/ 0 h 10"/>
              <a:gd name="T2" fmla="*/ 6805 w 10"/>
              <a:gd name="T3" fmla="*/ 0 h 10"/>
              <a:gd name="T4" fmla="*/ 2722 w 10"/>
              <a:gd name="T5" fmla="*/ 0 h 10"/>
              <a:gd name="T6" fmla="*/ 1361 w 10"/>
              <a:gd name="T7" fmla="*/ 1361 h 10"/>
              <a:gd name="T8" fmla="*/ 0 w 10"/>
              <a:gd name="T9" fmla="*/ 4083 h 10"/>
              <a:gd name="T10" fmla="*/ 0 w 10"/>
              <a:gd name="T11" fmla="*/ 6805 h 10"/>
              <a:gd name="T12" fmla="*/ 0 w 10"/>
              <a:gd name="T13" fmla="*/ 6805 h 10"/>
              <a:gd name="T14" fmla="*/ 0 w 10"/>
              <a:gd name="T15" fmla="*/ 10888 h 10"/>
              <a:gd name="T16" fmla="*/ 1361 w 10"/>
              <a:gd name="T17" fmla="*/ 12249 h 10"/>
              <a:gd name="T18" fmla="*/ 2722 w 10"/>
              <a:gd name="T19" fmla="*/ 13610 h 10"/>
              <a:gd name="T20" fmla="*/ 6805 w 10"/>
              <a:gd name="T21" fmla="*/ 13610 h 10"/>
              <a:gd name="T22" fmla="*/ 6805 w 10"/>
              <a:gd name="T23" fmla="*/ 13610 h 10"/>
              <a:gd name="T24" fmla="*/ 9527 w 10"/>
              <a:gd name="T25" fmla="*/ 13610 h 10"/>
              <a:gd name="T26" fmla="*/ 12249 w 10"/>
              <a:gd name="T27" fmla="*/ 12249 h 10"/>
              <a:gd name="T28" fmla="*/ 13610 w 10"/>
              <a:gd name="T29" fmla="*/ 10888 h 10"/>
              <a:gd name="T30" fmla="*/ 13610 w 10"/>
              <a:gd name="T31" fmla="*/ 6805 h 10"/>
              <a:gd name="T32" fmla="*/ 13610 w 10"/>
              <a:gd name="T33" fmla="*/ 6805 h 10"/>
              <a:gd name="T34" fmla="*/ 13610 w 10"/>
              <a:gd name="T35" fmla="*/ 4083 h 10"/>
              <a:gd name="T36" fmla="*/ 12249 w 10"/>
              <a:gd name="T37" fmla="*/ 1361 h 10"/>
              <a:gd name="T38" fmla="*/ 9527 w 10"/>
              <a:gd name="T39" fmla="*/ 0 h 10"/>
              <a:gd name="T40" fmla="*/ 6805 w 10"/>
              <a:gd name="T41" fmla="*/ 0 h 10"/>
              <a:gd name="T42" fmla="*/ 6805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2" y="0"/>
                </a:lnTo>
                <a:lnTo>
                  <a:pt x="1" y="1"/>
                </a:lnTo>
                <a:lnTo>
                  <a:pt x="0" y="3"/>
                </a:lnTo>
                <a:lnTo>
                  <a:pt x="0" y="5"/>
                </a:lnTo>
                <a:lnTo>
                  <a:pt x="0" y="8"/>
                </a:lnTo>
                <a:lnTo>
                  <a:pt x="1" y="9"/>
                </a:lnTo>
                <a:lnTo>
                  <a:pt x="2" y="10"/>
                </a:lnTo>
                <a:lnTo>
                  <a:pt x="5" y="10"/>
                </a:lnTo>
                <a:lnTo>
                  <a:pt x="7" y="10"/>
                </a:lnTo>
                <a:lnTo>
                  <a:pt x="9" y="9"/>
                </a:lnTo>
                <a:lnTo>
                  <a:pt x="10" y="8"/>
                </a:lnTo>
                <a:lnTo>
                  <a:pt x="10" y="5"/>
                </a:lnTo>
                <a:lnTo>
                  <a:pt x="10" y="3"/>
                </a:lnTo>
                <a:lnTo>
                  <a:pt x="9" y="1"/>
                </a:lnTo>
                <a:lnTo>
                  <a:pt x="7"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87" name="Freeform 569">
            <a:extLst>
              <a:ext uri="{FF2B5EF4-FFF2-40B4-BE49-F238E27FC236}">
                <a16:creationId xmlns:a16="http://schemas.microsoft.com/office/drawing/2014/main" id="{5B283002-6F79-4FB1-8F86-4809F96E0188}"/>
              </a:ext>
            </a:extLst>
          </p:cNvPr>
          <p:cNvSpPr>
            <a:spLocks/>
          </p:cNvSpPr>
          <p:nvPr/>
        </p:nvSpPr>
        <p:spPr bwMode="auto">
          <a:xfrm>
            <a:off x="8233833" y="6074834"/>
            <a:ext cx="19051" cy="16933"/>
          </a:xfrm>
          <a:custGeom>
            <a:avLst/>
            <a:gdLst>
              <a:gd name="T0" fmla="*/ 6805 w 10"/>
              <a:gd name="T1" fmla="*/ 0 h 10"/>
              <a:gd name="T2" fmla="*/ 6805 w 10"/>
              <a:gd name="T3" fmla="*/ 0 h 10"/>
              <a:gd name="T4" fmla="*/ 4083 w 10"/>
              <a:gd name="T5" fmla="*/ 0 h 10"/>
              <a:gd name="T6" fmla="*/ 1361 w 10"/>
              <a:gd name="T7" fmla="*/ 2722 h 10"/>
              <a:gd name="T8" fmla="*/ 0 w 10"/>
              <a:gd name="T9" fmla="*/ 4083 h 10"/>
              <a:gd name="T10" fmla="*/ 0 w 10"/>
              <a:gd name="T11" fmla="*/ 6805 h 10"/>
              <a:gd name="T12" fmla="*/ 0 w 10"/>
              <a:gd name="T13" fmla="*/ 6805 h 10"/>
              <a:gd name="T14" fmla="*/ 0 w 10"/>
              <a:gd name="T15" fmla="*/ 10888 h 10"/>
              <a:gd name="T16" fmla="*/ 1361 w 10"/>
              <a:gd name="T17" fmla="*/ 12249 h 10"/>
              <a:gd name="T18" fmla="*/ 4083 w 10"/>
              <a:gd name="T19" fmla="*/ 13610 h 10"/>
              <a:gd name="T20" fmla="*/ 6805 w 10"/>
              <a:gd name="T21" fmla="*/ 13610 h 10"/>
              <a:gd name="T22" fmla="*/ 6805 w 10"/>
              <a:gd name="T23" fmla="*/ 13610 h 10"/>
              <a:gd name="T24" fmla="*/ 9527 w 10"/>
              <a:gd name="T25" fmla="*/ 13610 h 10"/>
              <a:gd name="T26" fmla="*/ 12249 w 10"/>
              <a:gd name="T27" fmla="*/ 12249 h 10"/>
              <a:gd name="T28" fmla="*/ 13610 w 10"/>
              <a:gd name="T29" fmla="*/ 10888 h 10"/>
              <a:gd name="T30" fmla="*/ 13610 w 10"/>
              <a:gd name="T31" fmla="*/ 6805 h 10"/>
              <a:gd name="T32" fmla="*/ 13610 w 10"/>
              <a:gd name="T33" fmla="*/ 6805 h 10"/>
              <a:gd name="T34" fmla="*/ 13610 w 10"/>
              <a:gd name="T35" fmla="*/ 4083 h 10"/>
              <a:gd name="T36" fmla="*/ 12249 w 10"/>
              <a:gd name="T37" fmla="*/ 2722 h 10"/>
              <a:gd name="T38" fmla="*/ 9527 w 10"/>
              <a:gd name="T39" fmla="*/ 0 h 10"/>
              <a:gd name="T40" fmla="*/ 6805 w 10"/>
              <a:gd name="T41" fmla="*/ 0 h 10"/>
              <a:gd name="T42" fmla="*/ 6805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3" y="0"/>
                </a:lnTo>
                <a:lnTo>
                  <a:pt x="1" y="2"/>
                </a:lnTo>
                <a:lnTo>
                  <a:pt x="0" y="3"/>
                </a:lnTo>
                <a:lnTo>
                  <a:pt x="0" y="5"/>
                </a:lnTo>
                <a:lnTo>
                  <a:pt x="0" y="8"/>
                </a:lnTo>
                <a:lnTo>
                  <a:pt x="1" y="9"/>
                </a:lnTo>
                <a:lnTo>
                  <a:pt x="3" y="10"/>
                </a:lnTo>
                <a:lnTo>
                  <a:pt x="5" y="10"/>
                </a:lnTo>
                <a:lnTo>
                  <a:pt x="7" y="10"/>
                </a:lnTo>
                <a:lnTo>
                  <a:pt x="9" y="9"/>
                </a:lnTo>
                <a:lnTo>
                  <a:pt x="10" y="8"/>
                </a:lnTo>
                <a:lnTo>
                  <a:pt x="10" y="5"/>
                </a:lnTo>
                <a:lnTo>
                  <a:pt x="10" y="3"/>
                </a:lnTo>
                <a:lnTo>
                  <a:pt x="9" y="2"/>
                </a:lnTo>
                <a:lnTo>
                  <a:pt x="7"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88" name="Freeform 570">
            <a:extLst>
              <a:ext uri="{FF2B5EF4-FFF2-40B4-BE49-F238E27FC236}">
                <a16:creationId xmlns:a16="http://schemas.microsoft.com/office/drawing/2014/main" id="{B98F3A07-903D-4BF2-AE75-E790CF19F20B}"/>
              </a:ext>
            </a:extLst>
          </p:cNvPr>
          <p:cNvSpPr>
            <a:spLocks/>
          </p:cNvSpPr>
          <p:nvPr/>
        </p:nvSpPr>
        <p:spPr bwMode="auto">
          <a:xfrm>
            <a:off x="8191500" y="6074834"/>
            <a:ext cx="19051" cy="16933"/>
          </a:xfrm>
          <a:custGeom>
            <a:avLst/>
            <a:gdLst>
              <a:gd name="T0" fmla="*/ 6805 w 10"/>
              <a:gd name="T1" fmla="*/ 13610 h 10"/>
              <a:gd name="T2" fmla="*/ 6805 w 10"/>
              <a:gd name="T3" fmla="*/ 13610 h 10"/>
              <a:gd name="T4" fmla="*/ 10888 w 10"/>
              <a:gd name="T5" fmla="*/ 13610 h 10"/>
              <a:gd name="T6" fmla="*/ 12249 w 10"/>
              <a:gd name="T7" fmla="*/ 12249 h 10"/>
              <a:gd name="T8" fmla="*/ 13610 w 10"/>
              <a:gd name="T9" fmla="*/ 10888 h 10"/>
              <a:gd name="T10" fmla="*/ 13610 w 10"/>
              <a:gd name="T11" fmla="*/ 6805 h 10"/>
              <a:gd name="T12" fmla="*/ 13610 w 10"/>
              <a:gd name="T13" fmla="*/ 6805 h 10"/>
              <a:gd name="T14" fmla="*/ 13610 w 10"/>
              <a:gd name="T15" fmla="*/ 4083 h 10"/>
              <a:gd name="T16" fmla="*/ 12249 w 10"/>
              <a:gd name="T17" fmla="*/ 2722 h 10"/>
              <a:gd name="T18" fmla="*/ 10888 w 10"/>
              <a:gd name="T19" fmla="*/ 0 h 10"/>
              <a:gd name="T20" fmla="*/ 6805 w 10"/>
              <a:gd name="T21" fmla="*/ 0 h 10"/>
              <a:gd name="T22" fmla="*/ 6805 w 10"/>
              <a:gd name="T23" fmla="*/ 0 h 10"/>
              <a:gd name="T24" fmla="*/ 4083 w 10"/>
              <a:gd name="T25" fmla="*/ 0 h 10"/>
              <a:gd name="T26" fmla="*/ 2722 w 10"/>
              <a:gd name="T27" fmla="*/ 2722 h 10"/>
              <a:gd name="T28" fmla="*/ 0 w 10"/>
              <a:gd name="T29" fmla="*/ 4083 h 10"/>
              <a:gd name="T30" fmla="*/ 0 w 10"/>
              <a:gd name="T31" fmla="*/ 6805 h 10"/>
              <a:gd name="T32" fmla="*/ 0 w 10"/>
              <a:gd name="T33" fmla="*/ 6805 h 10"/>
              <a:gd name="T34" fmla="*/ 0 w 10"/>
              <a:gd name="T35" fmla="*/ 10888 h 10"/>
              <a:gd name="T36" fmla="*/ 2722 w 10"/>
              <a:gd name="T37" fmla="*/ 12249 h 10"/>
              <a:gd name="T38" fmla="*/ 4083 w 10"/>
              <a:gd name="T39" fmla="*/ 13610 h 10"/>
              <a:gd name="T40" fmla="*/ 6805 w 10"/>
              <a:gd name="T41" fmla="*/ 13610 h 10"/>
              <a:gd name="T42" fmla="*/ 6805 w 10"/>
              <a:gd name="T43" fmla="*/ 1361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10"/>
                </a:moveTo>
                <a:lnTo>
                  <a:pt x="5" y="10"/>
                </a:lnTo>
                <a:lnTo>
                  <a:pt x="8" y="10"/>
                </a:lnTo>
                <a:lnTo>
                  <a:pt x="9" y="9"/>
                </a:lnTo>
                <a:lnTo>
                  <a:pt x="10" y="8"/>
                </a:lnTo>
                <a:lnTo>
                  <a:pt x="10" y="5"/>
                </a:lnTo>
                <a:lnTo>
                  <a:pt x="10" y="3"/>
                </a:lnTo>
                <a:lnTo>
                  <a:pt x="9" y="2"/>
                </a:lnTo>
                <a:lnTo>
                  <a:pt x="8" y="0"/>
                </a:lnTo>
                <a:lnTo>
                  <a:pt x="5" y="0"/>
                </a:lnTo>
                <a:lnTo>
                  <a:pt x="3" y="0"/>
                </a:lnTo>
                <a:lnTo>
                  <a:pt x="2" y="2"/>
                </a:lnTo>
                <a:lnTo>
                  <a:pt x="0" y="3"/>
                </a:lnTo>
                <a:lnTo>
                  <a:pt x="0" y="5"/>
                </a:lnTo>
                <a:lnTo>
                  <a:pt x="0" y="8"/>
                </a:lnTo>
                <a:lnTo>
                  <a:pt x="2" y="9"/>
                </a:lnTo>
                <a:lnTo>
                  <a:pt x="3" y="10"/>
                </a:lnTo>
                <a:lnTo>
                  <a:pt x="5"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89" name="Freeform 571">
            <a:extLst>
              <a:ext uri="{FF2B5EF4-FFF2-40B4-BE49-F238E27FC236}">
                <a16:creationId xmlns:a16="http://schemas.microsoft.com/office/drawing/2014/main" id="{B31F0E0B-197A-4DB7-A23A-DFBA833E4B51}"/>
              </a:ext>
            </a:extLst>
          </p:cNvPr>
          <p:cNvSpPr>
            <a:spLocks/>
          </p:cNvSpPr>
          <p:nvPr/>
        </p:nvSpPr>
        <p:spPr bwMode="auto">
          <a:xfrm>
            <a:off x="8269817" y="6074834"/>
            <a:ext cx="25400" cy="16933"/>
          </a:xfrm>
          <a:custGeom>
            <a:avLst/>
            <a:gdLst>
              <a:gd name="T0" fmla="*/ 9073 w 10"/>
              <a:gd name="T1" fmla="*/ 13610 h 10"/>
              <a:gd name="T2" fmla="*/ 9073 w 10"/>
              <a:gd name="T3" fmla="*/ 13610 h 10"/>
              <a:gd name="T4" fmla="*/ 12702 w 10"/>
              <a:gd name="T5" fmla="*/ 13610 h 10"/>
              <a:gd name="T6" fmla="*/ 14516 w 10"/>
              <a:gd name="T7" fmla="*/ 12249 h 10"/>
              <a:gd name="T8" fmla="*/ 18145 w 10"/>
              <a:gd name="T9" fmla="*/ 10888 h 10"/>
              <a:gd name="T10" fmla="*/ 18145 w 10"/>
              <a:gd name="T11" fmla="*/ 6805 h 10"/>
              <a:gd name="T12" fmla="*/ 18145 w 10"/>
              <a:gd name="T13" fmla="*/ 6805 h 10"/>
              <a:gd name="T14" fmla="*/ 18145 w 10"/>
              <a:gd name="T15" fmla="*/ 4083 h 10"/>
              <a:gd name="T16" fmla="*/ 14516 w 10"/>
              <a:gd name="T17" fmla="*/ 2722 h 10"/>
              <a:gd name="T18" fmla="*/ 12702 w 10"/>
              <a:gd name="T19" fmla="*/ 0 h 10"/>
              <a:gd name="T20" fmla="*/ 9073 w 10"/>
              <a:gd name="T21" fmla="*/ 0 h 10"/>
              <a:gd name="T22" fmla="*/ 9073 w 10"/>
              <a:gd name="T23" fmla="*/ 0 h 10"/>
              <a:gd name="T24" fmla="*/ 3629 w 10"/>
              <a:gd name="T25" fmla="*/ 0 h 10"/>
              <a:gd name="T26" fmla="*/ 1815 w 10"/>
              <a:gd name="T27" fmla="*/ 2722 h 10"/>
              <a:gd name="T28" fmla="*/ 0 w 10"/>
              <a:gd name="T29" fmla="*/ 4083 h 10"/>
              <a:gd name="T30" fmla="*/ 0 w 10"/>
              <a:gd name="T31" fmla="*/ 6805 h 10"/>
              <a:gd name="T32" fmla="*/ 0 w 10"/>
              <a:gd name="T33" fmla="*/ 6805 h 10"/>
              <a:gd name="T34" fmla="*/ 0 w 10"/>
              <a:gd name="T35" fmla="*/ 10888 h 10"/>
              <a:gd name="T36" fmla="*/ 1815 w 10"/>
              <a:gd name="T37" fmla="*/ 12249 h 10"/>
              <a:gd name="T38" fmla="*/ 3629 w 10"/>
              <a:gd name="T39" fmla="*/ 13610 h 10"/>
              <a:gd name="T40" fmla="*/ 9073 w 10"/>
              <a:gd name="T41" fmla="*/ 13610 h 10"/>
              <a:gd name="T42" fmla="*/ 9073 w 10"/>
              <a:gd name="T43" fmla="*/ 1361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10"/>
                </a:moveTo>
                <a:lnTo>
                  <a:pt x="5" y="10"/>
                </a:lnTo>
                <a:lnTo>
                  <a:pt x="7" y="10"/>
                </a:lnTo>
                <a:lnTo>
                  <a:pt x="8" y="9"/>
                </a:lnTo>
                <a:lnTo>
                  <a:pt x="10" y="8"/>
                </a:lnTo>
                <a:lnTo>
                  <a:pt x="10" y="5"/>
                </a:lnTo>
                <a:lnTo>
                  <a:pt x="10" y="3"/>
                </a:lnTo>
                <a:lnTo>
                  <a:pt x="8" y="2"/>
                </a:lnTo>
                <a:lnTo>
                  <a:pt x="7" y="0"/>
                </a:lnTo>
                <a:lnTo>
                  <a:pt x="5" y="0"/>
                </a:lnTo>
                <a:lnTo>
                  <a:pt x="2" y="0"/>
                </a:lnTo>
                <a:lnTo>
                  <a:pt x="1" y="2"/>
                </a:lnTo>
                <a:lnTo>
                  <a:pt x="0" y="3"/>
                </a:lnTo>
                <a:lnTo>
                  <a:pt x="0" y="5"/>
                </a:lnTo>
                <a:lnTo>
                  <a:pt x="0" y="8"/>
                </a:lnTo>
                <a:lnTo>
                  <a:pt x="1" y="9"/>
                </a:lnTo>
                <a:lnTo>
                  <a:pt x="2" y="10"/>
                </a:lnTo>
                <a:lnTo>
                  <a:pt x="5"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90" name="Freeform 572">
            <a:extLst>
              <a:ext uri="{FF2B5EF4-FFF2-40B4-BE49-F238E27FC236}">
                <a16:creationId xmlns:a16="http://schemas.microsoft.com/office/drawing/2014/main" id="{9C75305D-6949-46D3-9536-08B38E94D0C0}"/>
              </a:ext>
            </a:extLst>
          </p:cNvPr>
          <p:cNvSpPr>
            <a:spLocks/>
          </p:cNvSpPr>
          <p:nvPr/>
        </p:nvSpPr>
        <p:spPr bwMode="auto">
          <a:xfrm>
            <a:off x="8113184" y="5983817"/>
            <a:ext cx="234949" cy="150283"/>
          </a:xfrm>
          <a:custGeom>
            <a:avLst/>
            <a:gdLst>
              <a:gd name="T0" fmla="*/ 161920 w 118"/>
              <a:gd name="T1" fmla="*/ 98081 h 74"/>
              <a:gd name="T2" fmla="*/ 161920 w 118"/>
              <a:gd name="T3" fmla="*/ 22988 h 74"/>
              <a:gd name="T4" fmla="*/ 161920 w 118"/>
              <a:gd name="T5" fmla="*/ 22988 h 74"/>
              <a:gd name="T6" fmla="*/ 160421 w 118"/>
              <a:gd name="T7" fmla="*/ 13793 h 74"/>
              <a:gd name="T8" fmla="*/ 154424 w 118"/>
              <a:gd name="T9" fmla="*/ 7663 h 74"/>
              <a:gd name="T10" fmla="*/ 149926 w 118"/>
              <a:gd name="T11" fmla="*/ 1533 h 74"/>
              <a:gd name="T12" fmla="*/ 140931 w 118"/>
              <a:gd name="T13" fmla="*/ 0 h 74"/>
              <a:gd name="T14" fmla="*/ 88457 w 118"/>
              <a:gd name="T15" fmla="*/ 0 h 74"/>
              <a:gd name="T16" fmla="*/ 88457 w 118"/>
              <a:gd name="T17" fmla="*/ 22988 h 74"/>
              <a:gd name="T18" fmla="*/ 103449 w 118"/>
              <a:gd name="T19" fmla="*/ 22988 h 74"/>
              <a:gd name="T20" fmla="*/ 103449 w 118"/>
              <a:gd name="T21" fmla="*/ 15325 h 74"/>
              <a:gd name="T22" fmla="*/ 140931 w 118"/>
              <a:gd name="T23" fmla="*/ 15325 h 74"/>
              <a:gd name="T24" fmla="*/ 140931 w 118"/>
              <a:gd name="T25" fmla="*/ 15325 h 74"/>
              <a:gd name="T26" fmla="*/ 143929 w 118"/>
              <a:gd name="T27" fmla="*/ 15325 h 74"/>
              <a:gd name="T28" fmla="*/ 145428 w 118"/>
              <a:gd name="T29" fmla="*/ 16858 h 74"/>
              <a:gd name="T30" fmla="*/ 148427 w 118"/>
              <a:gd name="T31" fmla="*/ 18390 h 74"/>
              <a:gd name="T32" fmla="*/ 148427 w 118"/>
              <a:gd name="T33" fmla="*/ 22988 h 74"/>
              <a:gd name="T34" fmla="*/ 148427 w 118"/>
              <a:gd name="T35" fmla="*/ 98081 h 74"/>
              <a:gd name="T36" fmla="*/ 0 w 118"/>
              <a:gd name="T37" fmla="*/ 98081 h 74"/>
              <a:gd name="T38" fmla="*/ 0 w 118"/>
              <a:gd name="T39" fmla="*/ 113406 h 74"/>
              <a:gd name="T40" fmla="*/ 176913 w 118"/>
              <a:gd name="T41" fmla="*/ 113406 h 74"/>
              <a:gd name="T42" fmla="*/ 176913 w 118"/>
              <a:gd name="T43" fmla="*/ 98081 h 74"/>
              <a:gd name="T44" fmla="*/ 161920 w 118"/>
              <a:gd name="T45" fmla="*/ 98081 h 7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8" h="74">
                <a:moveTo>
                  <a:pt x="108" y="64"/>
                </a:moveTo>
                <a:lnTo>
                  <a:pt x="108" y="15"/>
                </a:lnTo>
                <a:lnTo>
                  <a:pt x="107" y="9"/>
                </a:lnTo>
                <a:lnTo>
                  <a:pt x="103" y="5"/>
                </a:lnTo>
                <a:lnTo>
                  <a:pt x="100" y="1"/>
                </a:lnTo>
                <a:lnTo>
                  <a:pt x="94" y="0"/>
                </a:lnTo>
                <a:lnTo>
                  <a:pt x="59" y="0"/>
                </a:lnTo>
                <a:lnTo>
                  <a:pt x="59" y="15"/>
                </a:lnTo>
                <a:lnTo>
                  <a:pt x="69" y="15"/>
                </a:lnTo>
                <a:lnTo>
                  <a:pt x="69" y="10"/>
                </a:lnTo>
                <a:lnTo>
                  <a:pt x="94" y="10"/>
                </a:lnTo>
                <a:lnTo>
                  <a:pt x="96" y="10"/>
                </a:lnTo>
                <a:lnTo>
                  <a:pt x="97" y="11"/>
                </a:lnTo>
                <a:lnTo>
                  <a:pt x="99" y="12"/>
                </a:lnTo>
                <a:lnTo>
                  <a:pt x="99" y="15"/>
                </a:lnTo>
                <a:lnTo>
                  <a:pt x="99" y="64"/>
                </a:lnTo>
                <a:lnTo>
                  <a:pt x="0" y="64"/>
                </a:lnTo>
                <a:lnTo>
                  <a:pt x="0" y="74"/>
                </a:lnTo>
                <a:lnTo>
                  <a:pt x="118" y="74"/>
                </a:lnTo>
                <a:lnTo>
                  <a:pt x="118" y="64"/>
                </a:lnTo>
                <a:lnTo>
                  <a:pt x="108" y="6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91" name="Freeform 573">
            <a:extLst>
              <a:ext uri="{FF2B5EF4-FFF2-40B4-BE49-F238E27FC236}">
                <a16:creationId xmlns:a16="http://schemas.microsoft.com/office/drawing/2014/main" id="{30D97DF1-31B1-42F1-A2AD-FB76EEA2497C}"/>
              </a:ext>
            </a:extLst>
          </p:cNvPr>
          <p:cNvSpPr>
            <a:spLocks/>
          </p:cNvSpPr>
          <p:nvPr/>
        </p:nvSpPr>
        <p:spPr bwMode="auto">
          <a:xfrm>
            <a:off x="8130117" y="6146800"/>
            <a:ext cx="201083" cy="61384"/>
          </a:xfrm>
          <a:custGeom>
            <a:avLst/>
            <a:gdLst>
              <a:gd name="T0" fmla="*/ 22913 w 98"/>
              <a:gd name="T1" fmla="*/ 30241 h 30"/>
              <a:gd name="T2" fmla="*/ 10693 w 98"/>
              <a:gd name="T3" fmla="*/ 45362 h 30"/>
              <a:gd name="T4" fmla="*/ 29023 w 98"/>
              <a:gd name="T5" fmla="*/ 45362 h 30"/>
              <a:gd name="T6" fmla="*/ 41243 w 98"/>
              <a:gd name="T7" fmla="*/ 30241 h 30"/>
              <a:gd name="T8" fmla="*/ 108453 w 98"/>
              <a:gd name="T9" fmla="*/ 30241 h 30"/>
              <a:gd name="T10" fmla="*/ 120673 w 98"/>
              <a:gd name="T11" fmla="*/ 45362 h 30"/>
              <a:gd name="T12" fmla="*/ 139003 w 98"/>
              <a:gd name="T13" fmla="*/ 45362 h 30"/>
              <a:gd name="T14" fmla="*/ 128311 w 98"/>
              <a:gd name="T15" fmla="*/ 30241 h 30"/>
              <a:gd name="T16" fmla="*/ 128311 w 98"/>
              <a:gd name="T17" fmla="*/ 30241 h 30"/>
              <a:gd name="T18" fmla="*/ 137476 w 98"/>
              <a:gd name="T19" fmla="*/ 24193 h 30"/>
              <a:gd name="T20" fmla="*/ 142058 w 98"/>
              <a:gd name="T21" fmla="*/ 18145 h 30"/>
              <a:gd name="T22" fmla="*/ 148168 w 98"/>
              <a:gd name="T23" fmla="*/ 9072 h 30"/>
              <a:gd name="T24" fmla="*/ 149696 w 98"/>
              <a:gd name="T25" fmla="*/ 0 h 30"/>
              <a:gd name="T26" fmla="*/ 0 w 98"/>
              <a:gd name="T27" fmla="*/ 0 h 30"/>
              <a:gd name="T28" fmla="*/ 0 w 98"/>
              <a:gd name="T29" fmla="*/ 0 h 30"/>
              <a:gd name="T30" fmla="*/ 1528 w 98"/>
              <a:gd name="T31" fmla="*/ 9072 h 30"/>
              <a:gd name="T32" fmla="*/ 7638 w 98"/>
              <a:gd name="T33" fmla="*/ 18145 h 30"/>
              <a:gd name="T34" fmla="*/ 12220 w 98"/>
              <a:gd name="T35" fmla="*/ 24193 h 30"/>
              <a:gd name="T36" fmla="*/ 22913 w 98"/>
              <a:gd name="T37" fmla="*/ 30241 h 30"/>
              <a:gd name="T38" fmla="*/ 22913 w 98"/>
              <a:gd name="T39" fmla="*/ 30241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98" h="30">
                <a:moveTo>
                  <a:pt x="15" y="20"/>
                </a:moveTo>
                <a:lnTo>
                  <a:pt x="7" y="30"/>
                </a:lnTo>
                <a:lnTo>
                  <a:pt x="19" y="30"/>
                </a:lnTo>
                <a:lnTo>
                  <a:pt x="27" y="20"/>
                </a:lnTo>
                <a:lnTo>
                  <a:pt x="71" y="20"/>
                </a:lnTo>
                <a:lnTo>
                  <a:pt x="79" y="30"/>
                </a:lnTo>
                <a:lnTo>
                  <a:pt x="91" y="30"/>
                </a:lnTo>
                <a:lnTo>
                  <a:pt x="84" y="20"/>
                </a:lnTo>
                <a:lnTo>
                  <a:pt x="90" y="16"/>
                </a:lnTo>
                <a:lnTo>
                  <a:pt x="93" y="12"/>
                </a:lnTo>
                <a:lnTo>
                  <a:pt x="97" y="6"/>
                </a:lnTo>
                <a:lnTo>
                  <a:pt x="98" y="0"/>
                </a:lnTo>
                <a:lnTo>
                  <a:pt x="0" y="0"/>
                </a:lnTo>
                <a:lnTo>
                  <a:pt x="1" y="6"/>
                </a:lnTo>
                <a:lnTo>
                  <a:pt x="5" y="12"/>
                </a:lnTo>
                <a:lnTo>
                  <a:pt x="8" y="16"/>
                </a:lnTo>
                <a:lnTo>
                  <a:pt x="15" y="2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92" name="Freeform 574">
            <a:extLst>
              <a:ext uri="{FF2B5EF4-FFF2-40B4-BE49-F238E27FC236}">
                <a16:creationId xmlns:a16="http://schemas.microsoft.com/office/drawing/2014/main" id="{CA051DE6-C9D3-4466-9143-CA15A25B06A2}"/>
              </a:ext>
            </a:extLst>
          </p:cNvPr>
          <p:cNvSpPr>
            <a:spLocks/>
          </p:cNvSpPr>
          <p:nvPr/>
        </p:nvSpPr>
        <p:spPr bwMode="auto">
          <a:xfrm>
            <a:off x="8657167" y="5983818"/>
            <a:ext cx="139700" cy="224367"/>
          </a:xfrm>
          <a:custGeom>
            <a:avLst/>
            <a:gdLst>
              <a:gd name="T0" fmla="*/ 81652 w 69"/>
              <a:gd name="T1" fmla="*/ 0 h 109"/>
              <a:gd name="T2" fmla="*/ 15121 w 69"/>
              <a:gd name="T3" fmla="*/ 0 h 109"/>
              <a:gd name="T4" fmla="*/ 15121 w 69"/>
              <a:gd name="T5" fmla="*/ 0 h 109"/>
              <a:gd name="T6" fmla="*/ 9072 w 69"/>
              <a:gd name="T7" fmla="*/ 1540 h 109"/>
              <a:gd name="T8" fmla="*/ 4536 w 69"/>
              <a:gd name="T9" fmla="*/ 4619 h 109"/>
              <a:gd name="T10" fmla="*/ 1512 w 69"/>
              <a:gd name="T11" fmla="*/ 9239 h 109"/>
              <a:gd name="T12" fmla="*/ 0 w 69"/>
              <a:gd name="T13" fmla="*/ 15398 h 109"/>
              <a:gd name="T14" fmla="*/ 0 w 69"/>
              <a:gd name="T15" fmla="*/ 30796 h 109"/>
              <a:gd name="T16" fmla="*/ 15121 w 69"/>
              <a:gd name="T17" fmla="*/ 30796 h 109"/>
              <a:gd name="T18" fmla="*/ 15121 w 69"/>
              <a:gd name="T19" fmla="*/ 15398 h 109"/>
              <a:gd name="T20" fmla="*/ 81652 w 69"/>
              <a:gd name="T21" fmla="*/ 15398 h 109"/>
              <a:gd name="T22" fmla="*/ 81652 w 69"/>
              <a:gd name="T23" fmla="*/ 15398 h 109"/>
              <a:gd name="T24" fmla="*/ 86188 w 69"/>
              <a:gd name="T25" fmla="*/ 15398 h 109"/>
              <a:gd name="T26" fmla="*/ 87700 w 69"/>
              <a:gd name="T27" fmla="*/ 16938 h 109"/>
              <a:gd name="T28" fmla="*/ 89212 w 69"/>
              <a:gd name="T29" fmla="*/ 18478 h 109"/>
              <a:gd name="T30" fmla="*/ 89212 w 69"/>
              <a:gd name="T31" fmla="*/ 23097 h 109"/>
              <a:gd name="T32" fmla="*/ 89212 w 69"/>
              <a:gd name="T33" fmla="*/ 129345 h 109"/>
              <a:gd name="T34" fmla="*/ 81652 w 69"/>
              <a:gd name="T35" fmla="*/ 129345 h 109"/>
              <a:gd name="T36" fmla="*/ 81652 w 69"/>
              <a:gd name="T37" fmla="*/ 121646 h 109"/>
              <a:gd name="T38" fmla="*/ 68043 w 69"/>
              <a:gd name="T39" fmla="*/ 121646 h 109"/>
              <a:gd name="T40" fmla="*/ 68043 w 69"/>
              <a:gd name="T41" fmla="*/ 152442 h 109"/>
              <a:gd name="T42" fmla="*/ 81652 w 69"/>
              <a:gd name="T43" fmla="*/ 152442 h 109"/>
              <a:gd name="T44" fmla="*/ 81652 w 69"/>
              <a:gd name="T45" fmla="*/ 144743 h 109"/>
              <a:gd name="T46" fmla="*/ 89212 w 69"/>
              <a:gd name="T47" fmla="*/ 144743 h 109"/>
              <a:gd name="T48" fmla="*/ 89212 w 69"/>
              <a:gd name="T49" fmla="*/ 167840 h 109"/>
              <a:gd name="T50" fmla="*/ 104333 w 69"/>
              <a:gd name="T51" fmla="*/ 167840 h 109"/>
              <a:gd name="T52" fmla="*/ 104333 w 69"/>
              <a:gd name="T53" fmla="*/ 23097 h 109"/>
              <a:gd name="T54" fmla="*/ 104333 w 69"/>
              <a:gd name="T55" fmla="*/ 23097 h 109"/>
              <a:gd name="T56" fmla="*/ 102821 w 69"/>
              <a:gd name="T57" fmla="*/ 13858 h 109"/>
              <a:gd name="T58" fmla="*/ 96773 w 69"/>
              <a:gd name="T59" fmla="*/ 7699 h 109"/>
              <a:gd name="T60" fmla="*/ 92236 w 69"/>
              <a:gd name="T61" fmla="*/ 1540 h 109"/>
              <a:gd name="T62" fmla="*/ 81652 w 69"/>
              <a:gd name="T63" fmla="*/ 0 h 109"/>
              <a:gd name="T64" fmla="*/ 81652 w 69"/>
              <a:gd name="T65" fmla="*/ 0 h 1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9" h="109">
                <a:moveTo>
                  <a:pt x="54" y="0"/>
                </a:moveTo>
                <a:lnTo>
                  <a:pt x="10" y="0"/>
                </a:lnTo>
                <a:lnTo>
                  <a:pt x="6" y="1"/>
                </a:lnTo>
                <a:lnTo>
                  <a:pt x="3" y="3"/>
                </a:lnTo>
                <a:lnTo>
                  <a:pt x="1" y="6"/>
                </a:lnTo>
                <a:lnTo>
                  <a:pt x="0" y="10"/>
                </a:lnTo>
                <a:lnTo>
                  <a:pt x="0" y="20"/>
                </a:lnTo>
                <a:lnTo>
                  <a:pt x="10" y="20"/>
                </a:lnTo>
                <a:lnTo>
                  <a:pt x="10" y="10"/>
                </a:lnTo>
                <a:lnTo>
                  <a:pt x="54" y="10"/>
                </a:lnTo>
                <a:lnTo>
                  <a:pt x="57" y="10"/>
                </a:lnTo>
                <a:lnTo>
                  <a:pt x="58" y="11"/>
                </a:lnTo>
                <a:lnTo>
                  <a:pt x="59" y="12"/>
                </a:lnTo>
                <a:lnTo>
                  <a:pt x="59" y="15"/>
                </a:lnTo>
                <a:lnTo>
                  <a:pt x="59" y="84"/>
                </a:lnTo>
                <a:lnTo>
                  <a:pt x="54" y="84"/>
                </a:lnTo>
                <a:lnTo>
                  <a:pt x="54" y="79"/>
                </a:lnTo>
                <a:lnTo>
                  <a:pt x="45" y="79"/>
                </a:lnTo>
                <a:lnTo>
                  <a:pt x="45" y="99"/>
                </a:lnTo>
                <a:lnTo>
                  <a:pt x="54" y="99"/>
                </a:lnTo>
                <a:lnTo>
                  <a:pt x="54" y="94"/>
                </a:lnTo>
                <a:lnTo>
                  <a:pt x="59" y="94"/>
                </a:lnTo>
                <a:lnTo>
                  <a:pt x="59" y="109"/>
                </a:lnTo>
                <a:lnTo>
                  <a:pt x="69" y="109"/>
                </a:lnTo>
                <a:lnTo>
                  <a:pt x="69" y="15"/>
                </a:lnTo>
                <a:lnTo>
                  <a:pt x="68" y="9"/>
                </a:lnTo>
                <a:lnTo>
                  <a:pt x="64" y="5"/>
                </a:lnTo>
                <a:lnTo>
                  <a:pt x="61" y="1"/>
                </a:lnTo>
                <a:lnTo>
                  <a:pt x="54"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93" name="Freeform 575">
            <a:extLst>
              <a:ext uri="{FF2B5EF4-FFF2-40B4-BE49-F238E27FC236}">
                <a16:creationId xmlns:a16="http://schemas.microsoft.com/office/drawing/2014/main" id="{3F886157-F934-4882-94B6-6AF45F142DB2}"/>
              </a:ext>
            </a:extLst>
          </p:cNvPr>
          <p:cNvSpPr>
            <a:spLocks/>
          </p:cNvSpPr>
          <p:nvPr/>
        </p:nvSpPr>
        <p:spPr bwMode="auto">
          <a:xfrm>
            <a:off x="8657167" y="6043084"/>
            <a:ext cx="23284" cy="25400"/>
          </a:xfrm>
          <a:custGeom>
            <a:avLst/>
            <a:gdLst>
              <a:gd name="T0" fmla="*/ 9073 w 10"/>
              <a:gd name="T1" fmla="*/ 18144 h 10"/>
              <a:gd name="T2" fmla="*/ 9073 w 10"/>
              <a:gd name="T3" fmla="*/ 18144 h 10"/>
              <a:gd name="T4" fmla="*/ 14516 w 10"/>
              <a:gd name="T5" fmla="*/ 18144 h 10"/>
              <a:gd name="T6" fmla="*/ 16331 w 10"/>
              <a:gd name="T7" fmla="*/ 14515 h 10"/>
              <a:gd name="T8" fmla="*/ 18145 w 10"/>
              <a:gd name="T9" fmla="*/ 12701 h 10"/>
              <a:gd name="T10" fmla="*/ 18145 w 10"/>
              <a:gd name="T11" fmla="*/ 9072 h 10"/>
              <a:gd name="T12" fmla="*/ 18145 w 10"/>
              <a:gd name="T13" fmla="*/ 9072 h 10"/>
              <a:gd name="T14" fmla="*/ 18145 w 10"/>
              <a:gd name="T15" fmla="*/ 3629 h 10"/>
              <a:gd name="T16" fmla="*/ 16331 w 10"/>
              <a:gd name="T17" fmla="*/ 1814 h 10"/>
              <a:gd name="T18" fmla="*/ 14516 w 10"/>
              <a:gd name="T19" fmla="*/ 0 h 10"/>
              <a:gd name="T20" fmla="*/ 9073 w 10"/>
              <a:gd name="T21" fmla="*/ 0 h 10"/>
              <a:gd name="T22" fmla="*/ 9073 w 10"/>
              <a:gd name="T23" fmla="*/ 0 h 10"/>
              <a:gd name="T24" fmla="*/ 5444 w 10"/>
              <a:gd name="T25" fmla="*/ 0 h 10"/>
              <a:gd name="T26" fmla="*/ 1815 w 10"/>
              <a:gd name="T27" fmla="*/ 1814 h 10"/>
              <a:gd name="T28" fmla="*/ 0 w 10"/>
              <a:gd name="T29" fmla="*/ 3629 h 10"/>
              <a:gd name="T30" fmla="*/ 0 w 10"/>
              <a:gd name="T31" fmla="*/ 9072 h 10"/>
              <a:gd name="T32" fmla="*/ 0 w 10"/>
              <a:gd name="T33" fmla="*/ 9072 h 10"/>
              <a:gd name="T34" fmla="*/ 0 w 10"/>
              <a:gd name="T35" fmla="*/ 12701 h 10"/>
              <a:gd name="T36" fmla="*/ 1815 w 10"/>
              <a:gd name="T37" fmla="*/ 14515 h 10"/>
              <a:gd name="T38" fmla="*/ 5444 w 10"/>
              <a:gd name="T39" fmla="*/ 18144 h 10"/>
              <a:gd name="T40" fmla="*/ 9073 w 10"/>
              <a:gd name="T41" fmla="*/ 18144 h 10"/>
              <a:gd name="T42" fmla="*/ 9073 w 10"/>
              <a:gd name="T43" fmla="*/ 18144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10"/>
                </a:moveTo>
                <a:lnTo>
                  <a:pt x="5" y="10"/>
                </a:lnTo>
                <a:lnTo>
                  <a:pt x="8" y="10"/>
                </a:lnTo>
                <a:lnTo>
                  <a:pt x="9" y="8"/>
                </a:lnTo>
                <a:lnTo>
                  <a:pt x="10" y="7"/>
                </a:lnTo>
                <a:lnTo>
                  <a:pt x="10" y="5"/>
                </a:lnTo>
                <a:lnTo>
                  <a:pt x="10" y="2"/>
                </a:lnTo>
                <a:lnTo>
                  <a:pt x="9" y="1"/>
                </a:lnTo>
                <a:lnTo>
                  <a:pt x="8" y="0"/>
                </a:lnTo>
                <a:lnTo>
                  <a:pt x="5" y="0"/>
                </a:lnTo>
                <a:lnTo>
                  <a:pt x="3" y="0"/>
                </a:lnTo>
                <a:lnTo>
                  <a:pt x="1" y="1"/>
                </a:lnTo>
                <a:lnTo>
                  <a:pt x="0" y="2"/>
                </a:lnTo>
                <a:lnTo>
                  <a:pt x="0" y="5"/>
                </a:lnTo>
                <a:lnTo>
                  <a:pt x="0" y="7"/>
                </a:lnTo>
                <a:lnTo>
                  <a:pt x="1" y="8"/>
                </a:lnTo>
                <a:lnTo>
                  <a:pt x="3" y="10"/>
                </a:lnTo>
                <a:lnTo>
                  <a:pt x="5"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94" name="Freeform 576">
            <a:extLst>
              <a:ext uri="{FF2B5EF4-FFF2-40B4-BE49-F238E27FC236}">
                <a16:creationId xmlns:a16="http://schemas.microsoft.com/office/drawing/2014/main" id="{0AF1E2D4-8A04-4A33-BD7E-5F38B66A0898}"/>
              </a:ext>
            </a:extLst>
          </p:cNvPr>
          <p:cNvSpPr>
            <a:spLocks/>
          </p:cNvSpPr>
          <p:nvPr/>
        </p:nvSpPr>
        <p:spPr bwMode="auto">
          <a:xfrm>
            <a:off x="8638118" y="6068484"/>
            <a:ext cx="19049" cy="23283"/>
          </a:xfrm>
          <a:custGeom>
            <a:avLst/>
            <a:gdLst>
              <a:gd name="T0" fmla="*/ 6805 w 10"/>
              <a:gd name="T1" fmla="*/ 0 h 10"/>
              <a:gd name="T2" fmla="*/ 6805 w 10"/>
              <a:gd name="T3" fmla="*/ 0 h 10"/>
              <a:gd name="T4" fmla="*/ 4083 w 10"/>
              <a:gd name="T5" fmla="*/ 0 h 10"/>
              <a:gd name="T6" fmla="*/ 2722 w 10"/>
              <a:gd name="T7" fmla="*/ 1814 h 10"/>
              <a:gd name="T8" fmla="*/ 0 w 10"/>
              <a:gd name="T9" fmla="*/ 3629 h 10"/>
              <a:gd name="T10" fmla="*/ 0 w 10"/>
              <a:gd name="T11" fmla="*/ 9072 h 10"/>
              <a:gd name="T12" fmla="*/ 0 w 10"/>
              <a:gd name="T13" fmla="*/ 9072 h 10"/>
              <a:gd name="T14" fmla="*/ 0 w 10"/>
              <a:gd name="T15" fmla="*/ 12701 h 10"/>
              <a:gd name="T16" fmla="*/ 2722 w 10"/>
              <a:gd name="T17" fmla="*/ 16330 h 10"/>
              <a:gd name="T18" fmla="*/ 4083 w 10"/>
              <a:gd name="T19" fmla="*/ 18144 h 10"/>
              <a:gd name="T20" fmla="*/ 6805 w 10"/>
              <a:gd name="T21" fmla="*/ 18144 h 10"/>
              <a:gd name="T22" fmla="*/ 6805 w 10"/>
              <a:gd name="T23" fmla="*/ 18144 h 10"/>
              <a:gd name="T24" fmla="*/ 10888 w 10"/>
              <a:gd name="T25" fmla="*/ 18144 h 10"/>
              <a:gd name="T26" fmla="*/ 12249 w 10"/>
              <a:gd name="T27" fmla="*/ 16330 h 10"/>
              <a:gd name="T28" fmla="*/ 13610 w 10"/>
              <a:gd name="T29" fmla="*/ 12701 h 10"/>
              <a:gd name="T30" fmla="*/ 13610 w 10"/>
              <a:gd name="T31" fmla="*/ 9072 h 10"/>
              <a:gd name="T32" fmla="*/ 13610 w 10"/>
              <a:gd name="T33" fmla="*/ 9072 h 10"/>
              <a:gd name="T34" fmla="*/ 13610 w 10"/>
              <a:gd name="T35" fmla="*/ 3629 h 10"/>
              <a:gd name="T36" fmla="*/ 12249 w 10"/>
              <a:gd name="T37" fmla="*/ 1814 h 10"/>
              <a:gd name="T38" fmla="*/ 10888 w 10"/>
              <a:gd name="T39" fmla="*/ 0 h 10"/>
              <a:gd name="T40" fmla="*/ 6805 w 10"/>
              <a:gd name="T41" fmla="*/ 0 h 10"/>
              <a:gd name="T42" fmla="*/ 6805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3" y="0"/>
                </a:lnTo>
                <a:lnTo>
                  <a:pt x="2" y="1"/>
                </a:lnTo>
                <a:lnTo>
                  <a:pt x="0" y="2"/>
                </a:lnTo>
                <a:lnTo>
                  <a:pt x="0" y="5"/>
                </a:lnTo>
                <a:lnTo>
                  <a:pt x="0" y="7"/>
                </a:lnTo>
                <a:lnTo>
                  <a:pt x="2" y="9"/>
                </a:lnTo>
                <a:lnTo>
                  <a:pt x="3" y="10"/>
                </a:lnTo>
                <a:lnTo>
                  <a:pt x="5" y="10"/>
                </a:lnTo>
                <a:lnTo>
                  <a:pt x="8" y="10"/>
                </a:lnTo>
                <a:lnTo>
                  <a:pt x="9" y="9"/>
                </a:lnTo>
                <a:lnTo>
                  <a:pt x="10" y="7"/>
                </a:lnTo>
                <a:lnTo>
                  <a:pt x="10" y="5"/>
                </a:lnTo>
                <a:lnTo>
                  <a:pt x="10" y="2"/>
                </a:lnTo>
                <a:lnTo>
                  <a:pt x="9" y="1"/>
                </a:lnTo>
                <a:lnTo>
                  <a:pt x="8"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95" name="Freeform 577">
            <a:extLst>
              <a:ext uri="{FF2B5EF4-FFF2-40B4-BE49-F238E27FC236}">
                <a16:creationId xmlns:a16="http://schemas.microsoft.com/office/drawing/2014/main" id="{3B65D70D-8811-4044-A18C-A54C57277B53}"/>
              </a:ext>
            </a:extLst>
          </p:cNvPr>
          <p:cNvSpPr>
            <a:spLocks/>
          </p:cNvSpPr>
          <p:nvPr/>
        </p:nvSpPr>
        <p:spPr bwMode="auto">
          <a:xfrm>
            <a:off x="8680452" y="6068484"/>
            <a:ext cx="19049" cy="23283"/>
          </a:xfrm>
          <a:custGeom>
            <a:avLst/>
            <a:gdLst>
              <a:gd name="T0" fmla="*/ 6805 w 10"/>
              <a:gd name="T1" fmla="*/ 0 h 10"/>
              <a:gd name="T2" fmla="*/ 6805 w 10"/>
              <a:gd name="T3" fmla="*/ 0 h 10"/>
              <a:gd name="T4" fmla="*/ 4083 w 10"/>
              <a:gd name="T5" fmla="*/ 0 h 10"/>
              <a:gd name="T6" fmla="*/ 1361 w 10"/>
              <a:gd name="T7" fmla="*/ 1814 h 10"/>
              <a:gd name="T8" fmla="*/ 0 w 10"/>
              <a:gd name="T9" fmla="*/ 3629 h 10"/>
              <a:gd name="T10" fmla="*/ 0 w 10"/>
              <a:gd name="T11" fmla="*/ 9072 h 10"/>
              <a:gd name="T12" fmla="*/ 0 w 10"/>
              <a:gd name="T13" fmla="*/ 9072 h 10"/>
              <a:gd name="T14" fmla="*/ 0 w 10"/>
              <a:gd name="T15" fmla="*/ 12701 h 10"/>
              <a:gd name="T16" fmla="*/ 1361 w 10"/>
              <a:gd name="T17" fmla="*/ 16330 h 10"/>
              <a:gd name="T18" fmla="*/ 4083 w 10"/>
              <a:gd name="T19" fmla="*/ 18144 h 10"/>
              <a:gd name="T20" fmla="*/ 6805 w 10"/>
              <a:gd name="T21" fmla="*/ 18144 h 10"/>
              <a:gd name="T22" fmla="*/ 6805 w 10"/>
              <a:gd name="T23" fmla="*/ 18144 h 10"/>
              <a:gd name="T24" fmla="*/ 9527 w 10"/>
              <a:gd name="T25" fmla="*/ 18144 h 10"/>
              <a:gd name="T26" fmla="*/ 12249 w 10"/>
              <a:gd name="T27" fmla="*/ 16330 h 10"/>
              <a:gd name="T28" fmla="*/ 13610 w 10"/>
              <a:gd name="T29" fmla="*/ 12701 h 10"/>
              <a:gd name="T30" fmla="*/ 13610 w 10"/>
              <a:gd name="T31" fmla="*/ 9072 h 10"/>
              <a:gd name="T32" fmla="*/ 13610 w 10"/>
              <a:gd name="T33" fmla="*/ 9072 h 10"/>
              <a:gd name="T34" fmla="*/ 13610 w 10"/>
              <a:gd name="T35" fmla="*/ 3629 h 10"/>
              <a:gd name="T36" fmla="*/ 12249 w 10"/>
              <a:gd name="T37" fmla="*/ 1814 h 10"/>
              <a:gd name="T38" fmla="*/ 9527 w 10"/>
              <a:gd name="T39" fmla="*/ 0 h 10"/>
              <a:gd name="T40" fmla="*/ 6805 w 10"/>
              <a:gd name="T41" fmla="*/ 0 h 10"/>
              <a:gd name="T42" fmla="*/ 6805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3" y="0"/>
                </a:lnTo>
                <a:lnTo>
                  <a:pt x="1" y="1"/>
                </a:lnTo>
                <a:lnTo>
                  <a:pt x="0" y="2"/>
                </a:lnTo>
                <a:lnTo>
                  <a:pt x="0" y="5"/>
                </a:lnTo>
                <a:lnTo>
                  <a:pt x="0" y="7"/>
                </a:lnTo>
                <a:lnTo>
                  <a:pt x="1" y="9"/>
                </a:lnTo>
                <a:lnTo>
                  <a:pt x="3" y="10"/>
                </a:lnTo>
                <a:lnTo>
                  <a:pt x="5" y="10"/>
                </a:lnTo>
                <a:lnTo>
                  <a:pt x="7" y="10"/>
                </a:lnTo>
                <a:lnTo>
                  <a:pt x="9" y="9"/>
                </a:lnTo>
                <a:lnTo>
                  <a:pt x="10" y="7"/>
                </a:lnTo>
                <a:lnTo>
                  <a:pt x="10" y="5"/>
                </a:lnTo>
                <a:lnTo>
                  <a:pt x="10" y="2"/>
                </a:lnTo>
                <a:lnTo>
                  <a:pt x="9" y="1"/>
                </a:lnTo>
                <a:lnTo>
                  <a:pt x="7"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96" name="Freeform 578">
            <a:extLst>
              <a:ext uri="{FF2B5EF4-FFF2-40B4-BE49-F238E27FC236}">
                <a16:creationId xmlns:a16="http://schemas.microsoft.com/office/drawing/2014/main" id="{4885670E-1E8C-403C-BE27-E0E1724EC97C}"/>
              </a:ext>
            </a:extLst>
          </p:cNvPr>
          <p:cNvSpPr>
            <a:spLocks/>
          </p:cNvSpPr>
          <p:nvPr/>
        </p:nvSpPr>
        <p:spPr bwMode="auto">
          <a:xfrm>
            <a:off x="8657167" y="6091767"/>
            <a:ext cx="23284" cy="25400"/>
          </a:xfrm>
          <a:custGeom>
            <a:avLst/>
            <a:gdLst>
              <a:gd name="T0" fmla="*/ 9073 w 10"/>
              <a:gd name="T1" fmla="*/ 0 h 10"/>
              <a:gd name="T2" fmla="*/ 9073 w 10"/>
              <a:gd name="T3" fmla="*/ 0 h 10"/>
              <a:gd name="T4" fmla="*/ 5444 w 10"/>
              <a:gd name="T5" fmla="*/ 0 h 10"/>
              <a:gd name="T6" fmla="*/ 1815 w 10"/>
              <a:gd name="T7" fmla="*/ 3629 h 10"/>
              <a:gd name="T8" fmla="*/ 0 w 10"/>
              <a:gd name="T9" fmla="*/ 5443 h 10"/>
              <a:gd name="T10" fmla="*/ 0 w 10"/>
              <a:gd name="T11" fmla="*/ 9072 h 10"/>
              <a:gd name="T12" fmla="*/ 0 w 10"/>
              <a:gd name="T13" fmla="*/ 9072 h 10"/>
              <a:gd name="T14" fmla="*/ 0 w 10"/>
              <a:gd name="T15" fmla="*/ 14515 h 10"/>
              <a:gd name="T16" fmla="*/ 1815 w 10"/>
              <a:gd name="T17" fmla="*/ 16330 h 10"/>
              <a:gd name="T18" fmla="*/ 5444 w 10"/>
              <a:gd name="T19" fmla="*/ 18144 h 10"/>
              <a:gd name="T20" fmla="*/ 9073 w 10"/>
              <a:gd name="T21" fmla="*/ 18144 h 10"/>
              <a:gd name="T22" fmla="*/ 9073 w 10"/>
              <a:gd name="T23" fmla="*/ 18144 h 10"/>
              <a:gd name="T24" fmla="*/ 14516 w 10"/>
              <a:gd name="T25" fmla="*/ 18144 h 10"/>
              <a:gd name="T26" fmla="*/ 16331 w 10"/>
              <a:gd name="T27" fmla="*/ 16330 h 10"/>
              <a:gd name="T28" fmla="*/ 18145 w 10"/>
              <a:gd name="T29" fmla="*/ 14515 h 10"/>
              <a:gd name="T30" fmla="*/ 18145 w 10"/>
              <a:gd name="T31" fmla="*/ 9072 h 10"/>
              <a:gd name="T32" fmla="*/ 18145 w 10"/>
              <a:gd name="T33" fmla="*/ 9072 h 10"/>
              <a:gd name="T34" fmla="*/ 18145 w 10"/>
              <a:gd name="T35" fmla="*/ 5443 h 10"/>
              <a:gd name="T36" fmla="*/ 16331 w 10"/>
              <a:gd name="T37" fmla="*/ 3629 h 10"/>
              <a:gd name="T38" fmla="*/ 14516 w 10"/>
              <a:gd name="T39" fmla="*/ 0 h 10"/>
              <a:gd name="T40" fmla="*/ 9073 w 10"/>
              <a:gd name="T41" fmla="*/ 0 h 10"/>
              <a:gd name="T42" fmla="*/ 9073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3" y="0"/>
                </a:lnTo>
                <a:lnTo>
                  <a:pt x="1" y="2"/>
                </a:lnTo>
                <a:lnTo>
                  <a:pt x="0" y="3"/>
                </a:lnTo>
                <a:lnTo>
                  <a:pt x="0" y="5"/>
                </a:lnTo>
                <a:lnTo>
                  <a:pt x="0" y="8"/>
                </a:lnTo>
                <a:lnTo>
                  <a:pt x="1" y="9"/>
                </a:lnTo>
                <a:lnTo>
                  <a:pt x="3" y="10"/>
                </a:lnTo>
                <a:lnTo>
                  <a:pt x="5" y="10"/>
                </a:lnTo>
                <a:lnTo>
                  <a:pt x="8" y="10"/>
                </a:lnTo>
                <a:lnTo>
                  <a:pt x="9" y="9"/>
                </a:lnTo>
                <a:lnTo>
                  <a:pt x="10" y="8"/>
                </a:lnTo>
                <a:lnTo>
                  <a:pt x="10" y="5"/>
                </a:lnTo>
                <a:lnTo>
                  <a:pt x="10" y="3"/>
                </a:lnTo>
                <a:lnTo>
                  <a:pt x="9" y="2"/>
                </a:lnTo>
                <a:lnTo>
                  <a:pt x="8"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97" name="Freeform 579">
            <a:extLst>
              <a:ext uri="{FF2B5EF4-FFF2-40B4-BE49-F238E27FC236}">
                <a16:creationId xmlns:a16="http://schemas.microsoft.com/office/drawing/2014/main" id="{D18CCE09-2EF1-44D7-9C07-49E6CACF78E9}"/>
              </a:ext>
            </a:extLst>
          </p:cNvPr>
          <p:cNvSpPr>
            <a:spLocks/>
          </p:cNvSpPr>
          <p:nvPr/>
        </p:nvSpPr>
        <p:spPr bwMode="auto">
          <a:xfrm>
            <a:off x="8621184" y="6091767"/>
            <a:ext cx="16933" cy="25400"/>
          </a:xfrm>
          <a:custGeom>
            <a:avLst/>
            <a:gdLst>
              <a:gd name="T0" fmla="*/ 6805 w 10"/>
              <a:gd name="T1" fmla="*/ 0 h 10"/>
              <a:gd name="T2" fmla="*/ 6805 w 10"/>
              <a:gd name="T3" fmla="*/ 0 h 10"/>
              <a:gd name="T4" fmla="*/ 4083 w 10"/>
              <a:gd name="T5" fmla="*/ 0 h 10"/>
              <a:gd name="T6" fmla="*/ 2722 w 10"/>
              <a:gd name="T7" fmla="*/ 3629 h 10"/>
              <a:gd name="T8" fmla="*/ 0 w 10"/>
              <a:gd name="T9" fmla="*/ 5443 h 10"/>
              <a:gd name="T10" fmla="*/ 0 w 10"/>
              <a:gd name="T11" fmla="*/ 9072 h 10"/>
              <a:gd name="T12" fmla="*/ 0 w 10"/>
              <a:gd name="T13" fmla="*/ 9072 h 10"/>
              <a:gd name="T14" fmla="*/ 0 w 10"/>
              <a:gd name="T15" fmla="*/ 14515 h 10"/>
              <a:gd name="T16" fmla="*/ 2722 w 10"/>
              <a:gd name="T17" fmla="*/ 16330 h 10"/>
              <a:gd name="T18" fmla="*/ 4083 w 10"/>
              <a:gd name="T19" fmla="*/ 18144 h 10"/>
              <a:gd name="T20" fmla="*/ 6805 w 10"/>
              <a:gd name="T21" fmla="*/ 18144 h 10"/>
              <a:gd name="T22" fmla="*/ 6805 w 10"/>
              <a:gd name="T23" fmla="*/ 18144 h 10"/>
              <a:gd name="T24" fmla="*/ 10888 w 10"/>
              <a:gd name="T25" fmla="*/ 18144 h 10"/>
              <a:gd name="T26" fmla="*/ 12249 w 10"/>
              <a:gd name="T27" fmla="*/ 16330 h 10"/>
              <a:gd name="T28" fmla="*/ 13610 w 10"/>
              <a:gd name="T29" fmla="*/ 14515 h 10"/>
              <a:gd name="T30" fmla="*/ 13610 w 10"/>
              <a:gd name="T31" fmla="*/ 9072 h 10"/>
              <a:gd name="T32" fmla="*/ 13610 w 10"/>
              <a:gd name="T33" fmla="*/ 9072 h 10"/>
              <a:gd name="T34" fmla="*/ 13610 w 10"/>
              <a:gd name="T35" fmla="*/ 5443 h 10"/>
              <a:gd name="T36" fmla="*/ 12249 w 10"/>
              <a:gd name="T37" fmla="*/ 3629 h 10"/>
              <a:gd name="T38" fmla="*/ 10888 w 10"/>
              <a:gd name="T39" fmla="*/ 0 h 10"/>
              <a:gd name="T40" fmla="*/ 6805 w 10"/>
              <a:gd name="T41" fmla="*/ 0 h 10"/>
              <a:gd name="T42" fmla="*/ 6805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3" y="0"/>
                </a:lnTo>
                <a:lnTo>
                  <a:pt x="2" y="2"/>
                </a:lnTo>
                <a:lnTo>
                  <a:pt x="0" y="3"/>
                </a:lnTo>
                <a:lnTo>
                  <a:pt x="0" y="5"/>
                </a:lnTo>
                <a:lnTo>
                  <a:pt x="0" y="8"/>
                </a:lnTo>
                <a:lnTo>
                  <a:pt x="2" y="9"/>
                </a:lnTo>
                <a:lnTo>
                  <a:pt x="3" y="10"/>
                </a:lnTo>
                <a:lnTo>
                  <a:pt x="5" y="10"/>
                </a:lnTo>
                <a:lnTo>
                  <a:pt x="8" y="10"/>
                </a:lnTo>
                <a:lnTo>
                  <a:pt x="9" y="9"/>
                </a:lnTo>
                <a:lnTo>
                  <a:pt x="10" y="8"/>
                </a:lnTo>
                <a:lnTo>
                  <a:pt x="10" y="5"/>
                </a:lnTo>
                <a:lnTo>
                  <a:pt x="10" y="3"/>
                </a:lnTo>
                <a:lnTo>
                  <a:pt x="9" y="2"/>
                </a:lnTo>
                <a:lnTo>
                  <a:pt x="8"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98" name="Freeform 580">
            <a:extLst>
              <a:ext uri="{FF2B5EF4-FFF2-40B4-BE49-F238E27FC236}">
                <a16:creationId xmlns:a16="http://schemas.microsoft.com/office/drawing/2014/main" id="{150EEE5C-B556-48DC-B26B-2938D27B1590}"/>
              </a:ext>
            </a:extLst>
          </p:cNvPr>
          <p:cNvSpPr>
            <a:spLocks/>
          </p:cNvSpPr>
          <p:nvPr/>
        </p:nvSpPr>
        <p:spPr bwMode="auto">
          <a:xfrm>
            <a:off x="8699500" y="6091767"/>
            <a:ext cx="19051" cy="25400"/>
          </a:xfrm>
          <a:custGeom>
            <a:avLst/>
            <a:gdLst>
              <a:gd name="T0" fmla="*/ 6805 w 10"/>
              <a:gd name="T1" fmla="*/ 0 h 10"/>
              <a:gd name="T2" fmla="*/ 6805 w 10"/>
              <a:gd name="T3" fmla="*/ 0 h 10"/>
              <a:gd name="T4" fmla="*/ 2722 w 10"/>
              <a:gd name="T5" fmla="*/ 0 h 10"/>
              <a:gd name="T6" fmla="*/ 1361 w 10"/>
              <a:gd name="T7" fmla="*/ 3629 h 10"/>
              <a:gd name="T8" fmla="*/ 0 w 10"/>
              <a:gd name="T9" fmla="*/ 5443 h 10"/>
              <a:gd name="T10" fmla="*/ 0 w 10"/>
              <a:gd name="T11" fmla="*/ 9072 h 10"/>
              <a:gd name="T12" fmla="*/ 0 w 10"/>
              <a:gd name="T13" fmla="*/ 9072 h 10"/>
              <a:gd name="T14" fmla="*/ 0 w 10"/>
              <a:gd name="T15" fmla="*/ 14515 h 10"/>
              <a:gd name="T16" fmla="*/ 1361 w 10"/>
              <a:gd name="T17" fmla="*/ 16330 h 10"/>
              <a:gd name="T18" fmla="*/ 2722 w 10"/>
              <a:gd name="T19" fmla="*/ 18144 h 10"/>
              <a:gd name="T20" fmla="*/ 6805 w 10"/>
              <a:gd name="T21" fmla="*/ 18144 h 10"/>
              <a:gd name="T22" fmla="*/ 6805 w 10"/>
              <a:gd name="T23" fmla="*/ 18144 h 10"/>
              <a:gd name="T24" fmla="*/ 9527 w 10"/>
              <a:gd name="T25" fmla="*/ 18144 h 10"/>
              <a:gd name="T26" fmla="*/ 12249 w 10"/>
              <a:gd name="T27" fmla="*/ 16330 h 10"/>
              <a:gd name="T28" fmla="*/ 13610 w 10"/>
              <a:gd name="T29" fmla="*/ 14515 h 10"/>
              <a:gd name="T30" fmla="*/ 13610 w 10"/>
              <a:gd name="T31" fmla="*/ 9072 h 10"/>
              <a:gd name="T32" fmla="*/ 13610 w 10"/>
              <a:gd name="T33" fmla="*/ 9072 h 10"/>
              <a:gd name="T34" fmla="*/ 13610 w 10"/>
              <a:gd name="T35" fmla="*/ 5443 h 10"/>
              <a:gd name="T36" fmla="*/ 12249 w 10"/>
              <a:gd name="T37" fmla="*/ 3629 h 10"/>
              <a:gd name="T38" fmla="*/ 9527 w 10"/>
              <a:gd name="T39" fmla="*/ 0 h 10"/>
              <a:gd name="T40" fmla="*/ 6805 w 10"/>
              <a:gd name="T41" fmla="*/ 0 h 10"/>
              <a:gd name="T42" fmla="*/ 6805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2" y="0"/>
                </a:lnTo>
                <a:lnTo>
                  <a:pt x="1" y="2"/>
                </a:lnTo>
                <a:lnTo>
                  <a:pt x="0" y="3"/>
                </a:lnTo>
                <a:lnTo>
                  <a:pt x="0" y="5"/>
                </a:lnTo>
                <a:lnTo>
                  <a:pt x="0" y="8"/>
                </a:lnTo>
                <a:lnTo>
                  <a:pt x="1" y="9"/>
                </a:lnTo>
                <a:lnTo>
                  <a:pt x="2" y="10"/>
                </a:lnTo>
                <a:lnTo>
                  <a:pt x="5" y="10"/>
                </a:lnTo>
                <a:lnTo>
                  <a:pt x="7" y="10"/>
                </a:lnTo>
                <a:lnTo>
                  <a:pt x="9" y="9"/>
                </a:lnTo>
                <a:lnTo>
                  <a:pt x="10" y="8"/>
                </a:lnTo>
                <a:lnTo>
                  <a:pt x="10" y="5"/>
                </a:lnTo>
                <a:lnTo>
                  <a:pt x="10" y="3"/>
                </a:lnTo>
                <a:lnTo>
                  <a:pt x="9" y="2"/>
                </a:lnTo>
                <a:lnTo>
                  <a:pt x="7"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99" name="Freeform 581">
            <a:extLst>
              <a:ext uri="{FF2B5EF4-FFF2-40B4-BE49-F238E27FC236}">
                <a16:creationId xmlns:a16="http://schemas.microsoft.com/office/drawing/2014/main" id="{59E64920-BEE8-4140-BE79-2DF5A9BECE35}"/>
              </a:ext>
            </a:extLst>
          </p:cNvPr>
          <p:cNvSpPr>
            <a:spLocks noEditPoints="1"/>
          </p:cNvSpPr>
          <p:nvPr/>
        </p:nvSpPr>
        <p:spPr bwMode="auto">
          <a:xfrm>
            <a:off x="9086851" y="6038852"/>
            <a:ext cx="198967" cy="156633"/>
          </a:xfrm>
          <a:custGeom>
            <a:avLst/>
            <a:gdLst>
              <a:gd name="T0" fmla="*/ 134575 w 99"/>
              <a:gd name="T1" fmla="*/ 59717 h 79"/>
              <a:gd name="T2" fmla="*/ 134575 w 99"/>
              <a:gd name="T3" fmla="*/ 0 h 79"/>
              <a:gd name="T4" fmla="*/ 119454 w 99"/>
              <a:gd name="T5" fmla="*/ 0 h 79"/>
              <a:gd name="T6" fmla="*/ 119454 w 99"/>
              <a:gd name="T7" fmla="*/ 14929 h 79"/>
              <a:gd name="T8" fmla="*/ 30242 w 99"/>
              <a:gd name="T9" fmla="*/ 14929 h 79"/>
              <a:gd name="T10" fmla="*/ 30242 w 99"/>
              <a:gd name="T11" fmla="*/ 0 h 79"/>
              <a:gd name="T12" fmla="*/ 15121 w 99"/>
              <a:gd name="T13" fmla="*/ 0 h 79"/>
              <a:gd name="T14" fmla="*/ 15121 w 99"/>
              <a:gd name="T15" fmla="*/ 59717 h 79"/>
              <a:gd name="T16" fmla="*/ 15121 w 99"/>
              <a:gd name="T17" fmla="*/ 59717 h 79"/>
              <a:gd name="T18" fmla="*/ 0 w 99"/>
              <a:gd name="T19" fmla="*/ 65689 h 79"/>
              <a:gd name="T20" fmla="*/ 0 w 99"/>
              <a:gd name="T21" fmla="*/ 117941 h 79"/>
              <a:gd name="T22" fmla="*/ 15121 w 99"/>
              <a:gd name="T23" fmla="*/ 117941 h 79"/>
              <a:gd name="T24" fmla="*/ 15121 w 99"/>
              <a:gd name="T25" fmla="*/ 103012 h 79"/>
              <a:gd name="T26" fmla="*/ 134575 w 99"/>
              <a:gd name="T27" fmla="*/ 103012 h 79"/>
              <a:gd name="T28" fmla="*/ 134575 w 99"/>
              <a:gd name="T29" fmla="*/ 117941 h 79"/>
              <a:gd name="T30" fmla="*/ 149696 w 99"/>
              <a:gd name="T31" fmla="*/ 117941 h 79"/>
              <a:gd name="T32" fmla="*/ 149696 w 99"/>
              <a:gd name="T33" fmla="*/ 65689 h 79"/>
              <a:gd name="T34" fmla="*/ 149696 w 99"/>
              <a:gd name="T35" fmla="*/ 65689 h 79"/>
              <a:gd name="T36" fmla="*/ 134575 w 99"/>
              <a:gd name="T37" fmla="*/ 59717 h 79"/>
              <a:gd name="T38" fmla="*/ 134575 w 99"/>
              <a:gd name="T39" fmla="*/ 59717 h 79"/>
              <a:gd name="T40" fmla="*/ 119454 w 99"/>
              <a:gd name="T41" fmla="*/ 28366 h 79"/>
              <a:gd name="T42" fmla="*/ 119454 w 99"/>
              <a:gd name="T43" fmla="*/ 56731 h 79"/>
              <a:gd name="T44" fmla="*/ 119454 w 99"/>
              <a:gd name="T45" fmla="*/ 56731 h 79"/>
              <a:gd name="T46" fmla="*/ 101309 w 99"/>
              <a:gd name="T47" fmla="*/ 53745 h 79"/>
              <a:gd name="T48" fmla="*/ 83164 w 99"/>
              <a:gd name="T49" fmla="*/ 50759 h 79"/>
              <a:gd name="T50" fmla="*/ 83164 w 99"/>
              <a:gd name="T51" fmla="*/ 28366 h 79"/>
              <a:gd name="T52" fmla="*/ 119454 w 99"/>
              <a:gd name="T53" fmla="*/ 28366 h 79"/>
              <a:gd name="T54" fmla="*/ 30242 w 99"/>
              <a:gd name="T55" fmla="*/ 28366 h 79"/>
              <a:gd name="T56" fmla="*/ 68044 w 99"/>
              <a:gd name="T57" fmla="*/ 28366 h 79"/>
              <a:gd name="T58" fmla="*/ 68044 w 99"/>
              <a:gd name="T59" fmla="*/ 50759 h 79"/>
              <a:gd name="T60" fmla="*/ 68044 w 99"/>
              <a:gd name="T61" fmla="*/ 50759 h 79"/>
              <a:gd name="T62" fmla="*/ 48387 w 99"/>
              <a:gd name="T63" fmla="*/ 53745 h 79"/>
              <a:gd name="T64" fmla="*/ 30242 w 99"/>
              <a:gd name="T65" fmla="*/ 56731 h 79"/>
              <a:gd name="T66" fmla="*/ 30242 w 99"/>
              <a:gd name="T67" fmla="*/ 28366 h 79"/>
              <a:gd name="T68" fmla="*/ 15121 w 99"/>
              <a:gd name="T69" fmla="*/ 88083 h 79"/>
              <a:gd name="T70" fmla="*/ 15121 w 99"/>
              <a:gd name="T71" fmla="*/ 80618 h 79"/>
              <a:gd name="T72" fmla="*/ 134575 w 99"/>
              <a:gd name="T73" fmla="*/ 80618 h 79"/>
              <a:gd name="T74" fmla="*/ 134575 w 99"/>
              <a:gd name="T75" fmla="*/ 88083 h 79"/>
              <a:gd name="T76" fmla="*/ 15121 w 99"/>
              <a:gd name="T77" fmla="*/ 88083 h 7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99" h="79">
                <a:moveTo>
                  <a:pt x="89" y="40"/>
                </a:moveTo>
                <a:lnTo>
                  <a:pt x="89" y="0"/>
                </a:lnTo>
                <a:lnTo>
                  <a:pt x="79" y="0"/>
                </a:lnTo>
                <a:lnTo>
                  <a:pt x="79" y="10"/>
                </a:lnTo>
                <a:lnTo>
                  <a:pt x="20" y="10"/>
                </a:lnTo>
                <a:lnTo>
                  <a:pt x="20" y="0"/>
                </a:lnTo>
                <a:lnTo>
                  <a:pt x="10" y="0"/>
                </a:lnTo>
                <a:lnTo>
                  <a:pt x="10" y="40"/>
                </a:lnTo>
                <a:lnTo>
                  <a:pt x="0" y="44"/>
                </a:lnTo>
                <a:lnTo>
                  <a:pt x="0" y="79"/>
                </a:lnTo>
                <a:lnTo>
                  <a:pt x="10" y="79"/>
                </a:lnTo>
                <a:lnTo>
                  <a:pt x="10" y="69"/>
                </a:lnTo>
                <a:lnTo>
                  <a:pt x="89" y="69"/>
                </a:lnTo>
                <a:lnTo>
                  <a:pt x="89" y="79"/>
                </a:lnTo>
                <a:lnTo>
                  <a:pt x="99" y="79"/>
                </a:lnTo>
                <a:lnTo>
                  <a:pt x="99" y="44"/>
                </a:lnTo>
                <a:lnTo>
                  <a:pt x="89" y="40"/>
                </a:lnTo>
                <a:close/>
                <a:moveTo>
                  <a:pt x="79" y="19"/>
                </a:moveTo>
                <a:lnTo>
                  <a:pt x="79" y="38"/>
                </a:lnTo>
                <a:lnTo>
                  <a:pt x="67" y="36"/>
                </a:lnTo>
                <a:lnTo>
                  <a:pt x="55" y="34"/>
                </a:lnTo>
                <a:lnTo>
                  <a:pt x="55" y="19"/>
                </a:lnTo>
                <a:lnTo>
                  <a:pt x="79" y="19"/>
                </a:lnTo>
                <a:close/>
                <a:moveTo>
                  <a:pt x="20" y="19"/>
                </a:moveTo>
                <a:lnTo>
                  <a:pt x="45" y="19"/>
                </a:lnTo>
                <a:lnTo>
                  <a:pt x="45" y="34"/>
                </a:lnTo>
                <a:lnTo>
                  <a:pt x="32" y="36"/>
                </a:lnTo>
                <a:lnTo>
                  <a:pt x="20" y="38"/>
                </a:lnTo>
                <a:lnTo>
                  <a:pt x="20" y="19"/>
                </a:lnTo>
                <a:close/>
                <a:moveTo>
                  <a:pt x="10" y="59"/>
                </a:moveTo>
                <a:lnTo>
                  <a:pt x="10" y="54"/>
                </a:lnTo>
                <a:lnTo>
                  <a:pt x="89" y="54"/>
                </a:lnTo>
                <a:lnTo>
                  <a:pt x="89" y="59"/>
                </a:lnTo>
                <a:lnTo>
                  <a:pt x="10" y="5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00" name="Freeform 582">
            <a:extLst>
              <a:ext uri="{FF2B5EF4-FFF2-40B4-BE49-F238E27FC236}">
                <a16:creationId xmlns:a16="http://schemas.microsoft.com/office/drawing/2014/main" id="{4DAE42D9-EF9C-4128-9BB7-C2A5810172C2}"/>
              </a:ext>
            </a:extLst>
          </p:cNvPr>
          <p:cNvSpPr>
            <a:spLocks noEditPoints="1"/>
          </p:cNvSpPr>
          <p:nvPr/>
        </p:nvSpPr>
        <p:spPr bwMode="auto">
          <a:xfrm>
            <a:off x="11106151" y="5530851"/>
            <a:ext cx="97367" cy="198967"/>
          </a:xfrm>
          <a:custGeom>
            <a:avLst/>
            <a:gdLst>
              <a:gd name="T0" fmla="*/ 62211 w 49"/>
              <a:gd name="T1" fmla="*/ 0 h 99"/>
              <a:gd name="T2" fmla="*/ 56286 w 49"/>
              <a:gd name="T3" fmla="*/ 37802 h 99"/>
              <a:gd name="T4" fmla="*/ 45917 w 49"/>
              <a:gd name="T5" fmla="*/ 37802 h 99"/>
              <a:gd name="T6" fmla="*/ 50361 w 49"/>
              <a:gd name="T7" fmla="*/ 0 h 99"/>
              <a:gd name="T8" fmla="*/ 22218 w 49"/>
              <a:gd name="T9" fmla="*/ 0 h 99"/>
              <a:gd name="T10" fmla="*/ 26662 w 49"/>
              <a:gd name="T11" fmla="*/ 37802 h 99"/>
              <a:gd name="T12" fmla="*/ 16293 w 49"/>
              <a:gd name="T13" fmla="*/ 37802 h 99"/>
              <a:gd name="T14" fmla="*/ 10368 w 49"/>
              <a:gd name="T15" fmla="*/ 0 h 99"/>
              <a:gd name="T16" fmla="*/ 0 w 49"/>
              <a:gd name="T17" fmla="*/ 0 h 99"/>
              <a:gd name="T18" fmla="*/ 11850 w 49"/>
              <a:gd name="T19" fmla="*/ 127015 h 99"/>
              <a:gd name="T20" fmla="*/ 11850 w 49"/>
              <a:gd name="T21" fmla="*/ 127015 h 99"/>
              <a:gd name="T22" fmla="*/ 14812 w 49"/>
              <a:gd name="T23" fmla="*/ 136087 h 99"/>
              <a:gd name="T24" fmla="*/ 19256 w 49"/>
              <a:gd name="T25" fmla="*/ 143648 h 99"/>
              <a:gd name="T26" fmla="*/ 26662 w 49"/>
              <a:gd name="T27" fmla="*/ 148184 h 99"/>
              <a:gd name="T28" fmla="*/ 35549 w 49"/>
              <a:gd name="T29" fmla="*/ 149696 h 99"/>
              <a:gd name="T30" fmla="*/ 35549 w 49"/>
              <a:gd name="T31" fmla="*/ 149696 h 99"/>
              <a:gd name="T32" fmla="*/ 45917 w 49"/>
              <a:gd name="T33" fmla="*/ 148184 h 99"/>
              <a:gd name="T34" fmla="*/ 53323 w 49"/>
              <a:gd name="T35" fmla="*/ 143648 h 99"/>
              <a:gd name="T36" fmla="*/ 57767 w 49"/>
              <a:gd name="T37" fmla="*/ 136087 h 99"/>
              <a:gd name="T38" fmla="*/ 59248 w 49"/>
              <a:gd name="T39" fmla="*/ 127015 h 99"/>
              <a:gd name="T40" fmla="*/ 72579 w 49"/>
              <a:gd name="T41" fmla="*/ 0 h 99"/>
              <a:gd name="T42" fmla="*/ 62211 w 49"/>
              <a:gd name="T43" fmla="*/ 0 h 99"/>
              <a:gd name="T44" fmla="*/ 50361 w 49"/>
              <a:gd name="T45" fmla="*/ 119454 h 99"/>
              <a:gd name="T46" fmla="*/ 50361 w 49"/>
              <a:gd name="T47" fmla="*/ 119454 h 99"/>
              <a:gd name="T48" fmla="*/ 48880 w 49"/>
              <a:gd name="T49" fmla="*/ 125503 h 99"/>
              <a:gd name="T50" fmla="*/ 47399 w 49"/>
              <a:gd name="T51" fmla="*/ 131551 h 99"/>
              <a:gd name="T52" fmla="*/ 41474 w 49"/>
              <a:gd name="T53" fmla="*/ 133063 h 99"/>
              <a:gd name="T54" fmla="*/ 35549 w 49"/>
              <a:gd name="T55" fmla="*/ 134575 h 99"/>
              <a:gd name="T56" fmla="*/ 35549 w 49"/>
              <a:gd name="T57" fmla="*/ 134575 h 99"/>
              <a:gd name="T58" fmla="*/ 31105 w 49"/>
              <a:gd name="T59" fmla="*/ 133063 h 99"/>
              <a:gd name="T60" fmla="*/ 25180 w 49"/>
              <a:gd name="T61" fmla="*/ 131551 h 99"/>
              <a:gd name="T62" fmla="*/ 23699 w 49"/>
              <a:gd name="T63" fmla="*/ 125503 h 99"/>
              <a:gd name="T64" fmla="*/ 22218 w 49"/>
              <a:gd name="T65" fmla="*/ 119454 h 99"/>
              <a:gd name="T66" fmla="*/ 22218 w 49"/>
              <a:gd name="T67" fmla="*/ 96773 h 99"/>
              <a:gd name="T68" fmla="*/ 22218 w 49"/>
              <a:gd name="T69" fmla="*/ 96773 h 99"/>
              <a:gd name="T70" fmla="*/ 23699 w 49"/>
              <a:gd name="T71" fmla="*/ 92237 h 99"/>
              <a:gd name="T72" fmla="*/ 25180 w 49"/>
              <a:gd name="T73" fmla="*/ 86189 h 99"/>
              <a:gd name="T74" fmla="*/ 31105 w 49"/>
              <a:gd name="T75" fmla="*/ 84677 h 99"/>
              <a:gd name="T76" fmla="*/ 35549 w 49"/>
              <a:gd name="T77" fmla="*/ 83164 h 99"/>
              <a:gd name="T78" fmla="*/ 35549 w 49"/>
              <a:gd name="T79" fmla="*/ 83164 h 99"/>
              <a:gd name="T80" fmla="*/ 41474 w 49"/>
              <a:gd name="T81" fmla="*/ 84677 h 99"/>
              <a:gd name="T82" fmla="*/ 47399 w 49"/>
              <a:gd name="T83" fmla="*/ 86189 h 99"/>
              <a:gd name="T84" fmla="*/ 48880 w 49"/>
              <a:gd name="T85" fmla="*/ 92237 h 99"/>
              <a:gd name="T86" fmla="*/ 50361 w 49"/>
              <a:gd name="T87" fmla="*/ 96773 h 99"/>
              <a:gd name="T88" fmla="*/ 50361 w 49"/>
              <a:gd name="T89" fmla="*/ 119454 h 9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 h="99">
                <a:moveTo>
                  <a:pt x="42" y="0"/>
                </a:moveTo>
                <a:lnTo>
                  <a:pt x="38" y="25"/>
                </a:lnTo>
                <a:lnTo>
                  <a:pt x="31" y="25"/>
                </a:lnTo>
                <a:lnTo>
                  <a:pt x="34" y="0"/>
                </a:lnTo>
                <a:lnTo>
                  <a:pt x="15" y="0"/>
                </a:lnTo>
                <a:lnTo>
                  <a:pt x="18" y="25"/>
                </a:lnTo>
                <a:lnTo>
                  <a:pt x="11" y="25"/>
                </a:lnTo>
                <a:lnTo>
                  <a:pt x="7" y="0"/>
                </a:lnTo>
                <a:lnTo>
                  <a:pt x="0" y="0"/>
                </a:lnTo>
                <a:lnTo>
                  <a:pt x="8" y="84"/>
                </a:lnTo>
                <a:lnTo>
                  <a:pt x="10" y="90"/>
                </a:lnTo>
                <a:lnTo>
                  <a:pt x="13" y="95"/>
                </a:lnTo>
                <a:lnTo>
                  <a:pt x="18" y="98"/>
                </a:lnTo>
                <a:lnTo>
                  <a:pt x="24" y="99"/>
                </a:lnTo>
                <a:lnTo>
                  <a:pt x="31" y="98"/>
                </a:lnTo>
                <a:lnTo>
                  <a:pt x="36" y="95"/>
                </a:lnTo>
                <a:lnTo>
                  <a:pt x="39" y="90"/>
                </a:lnTo>
                <a:lnTo>
                  <a:pt x="40" y="84"/>
                </a:lnTo>
                <a:lnTo>
                  <a:pt x="49" y="0"/>
                </a:lnTo>
                <a:lnTo>
                  <a:pt x="42" y="0"/>
                </a:lnTo>
                <a:close/>
                <a:moveTo>
                  <a:pt x="34" y="79"/>
                </a:moveTo>
                <a:lnTo>
                  <a:pt x="34" y="79"/>
                </a:lnTo>
                <a:lnTo>
                  <a:pt x="33" y="83"/>
                </a:lnTo>
                <a:lnTo>
                  <a:pt x="32" y="87"/>
                </a:lnTo>
                <a:lnTo>
                  <a:pt x="28" y="88"/>
                </a:lnTo>
                <a:lnTo>
                  <a:pt x="24" y="89"/>
                </a:lnTo>
                <a:lnTo>
                  <a:pt x="21" y="88"/>
                </a:lnTo>
                <a:lnTo>
                  <a:pt x="17" y="87"/>
                </a:lnTo>
                <a:lnTo>
                  <a:pt x="16" y="83"/>
                </a:lnTo>
                <a:lnTo>
                  <a:pt x="15" y="79"/>
                </a:lnTo>
                <a:lnTo>
                  <a:pt x="15" y="64"/>
                </a:lnTo>
                <a:lnTo>
                  <a:pt x="16" y="61"/>
                </a:lnTo>
                <a:lnTo>
                  <a:pt x="17" y="57"/>
                </a:lnTo>
                <a:lnTo>
                  <a:pt x="21" y="56"/>
                </a:lnTo>
                <a:lnTo>
                  <a:pt x="24" y="55"/>
                </a:lnTo>
                <a:lnTo>
                  <a:pt x="28" y="56"/>
                </a:lnTo>
                <a:lnTo>
                  <a:pt x="32" y="57"/>
                </a:lnTo>
                <a:lnTo>
                  <a:pt x="33" y="61"/>
                </a:lnTo>
                <a:lnTo>
                  <a:pt x="34" y="64"/>
                </a:lnTo>
                <a:lnTo>
                  <a:pt x="34" y="7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01" name="Freeform 583">
            <a:extLst>
              <a:ext uri="{FF2B5EF4-FFF2-40B4-BE49-F238E27FC236}">
                <a16:creationId xmlns:a16="http://schemas.microsoft.com/office/drawing/2014/main" id="{91062623-55C4-4162-9046-DE266B8341F3}"/>
              </a:ext>
            </a:extLst>
          </p:cNvPr>
          <p:cNvSpPr>
            <a:spLocks noEditPoints="1"/>
          </p:cNvSpPr>
          <p:nvPr/>
        </p:nvSpPr>
        <p:spPr bwMode="auto">
          <a:xfrm>
            <a:off x="11004551" y="5518151"/>
            <a:ext cx="101600" cy="198967"/>
          </a:xfrm>
          <a:custGeom>
            <a:avLst/>
            <a:gdLst>
              <a:gd name="T0" fmla="*/ 38559 w 50"/>
              <a:gd name="T1" fmla="*/ 0 h 99"/>
              <a:gd name="T2" fmla="*/ 38559 w 50"/>
              <a:gd name="T3" fmla="*/ 0 h 99"/>
              <a:gd name="T4" fmla="*/ 29304 w 50"/>
              <a:gd name="T5" fmla="*/ 3024 h 99"/>
              <a:gd name="T6" fmla="*/ 21593 w 50"/>
              <a:gd name="T7" fmla="*/ 6048 h 99"/>
              <a:gd name="T8" fmla="*/ 15423 w 50"/>
              <a:gd name="T9" fmla="*/ 13609 h 99"/>
              <a:gd name="T10" fmla="*/ 13881 w 50"/>
              <a:gd name="T11" fmla="*/ 22681 h 99"/>
              <a:gd name="T12" fmla="*/ 0 w 50"/>
              <a:gd name="T13" fmla="*/ 149696 h 99"/>
              <a:gd name="T14" fmla="*/ 12339 w 50"/>
              <a:gd name="T15" fmla="*/ 149696 h 99"/>
              <a:gd name="T16" fmla="*/ 18508 w 50"/>
              <a:gd name="T17" fmla="*/ 111894 h 99"/>
              <a:gd name="T18" fmla="*/ 29304 w 50"/>
              <a:gd name="T19" fmla="*/ 111894 h 99"/>
              <a:gd name="T20" fmla="*/ 23135 w 50"/>
              <a:gd name="T21" fmla="*/ 149696 h 99"/>
              <a:gd name="T22" fmla="*/ 53982 w 50"/>
              <a:gd name="T23" fmla="*/ 149696 h 99"/>
              <a:gd name="T24" fmla="*/ 47813 w 50"/>
              <a:gd name="T25" fmla="*/ 111894 h 99"/>
              <a:gd name="T26" fmla="*/ 60151 w 50"/>
              <a:gd name="T27" fmla="*/ 111894 h 99"/>
              <a:gd name="T28" fmla="*/ 64778 w 50"/>
              <a:gd name="T29" fmla="*/ 149696 h 99"/>
              <a:gd name="T30" fmla="*/ 77117 w 50"/>
              <a:gd name="T31" fmla="*/ 149696 h 99"/>
              <a:gd name="T32" fmla="*/ 63236 w 50"/>
              <a:gd name="T33" fmla="*/ 22681 h 99"/>
              <a:gd name="T34" fmla="*/ 63236 w 50"/>
              <a:gd name="T35" fmla="*/ 22681 h 99"/>
              <a:gd name="T36" fmla="*/ 61694 w 50"/>
              <a:gd name="T37" fmla="*/ 13609 h 99"/>
              <a:gd name="T38" fmla="*/ 55524 w 50"/>
              <a:gd name="T39" fmla="*/ 6048 h 99"/>
              <a:gd name="T40" fmla="*/ 47813 w 50"/>
              <a:gd name="T41" fmla="*/ 3024 h 99"/>
              <a:gd name="T42" fmla="*/ 38559 w 50"/>
              <a:gd name="T43" fmla="*/ 0 h 99"/>
              <a:gd name="T44" fmla="*/ 38559 w 50"/>
              <a:gd name="T45" fmla="*/ 0 h 99"/>
              <a:gd name="T46" fmla="*/ 53982 w 50"/>
              <a:gd name="T47" fmla="*/ 52923 h 99"/>
              <a:gd name="T48" fmla="*/ 53982 w 50"/>
              <a:gd name="T49" fmla="*/ 52923 h 99"/>
              <a:gd name="T50" fmla="*/ 52440 w 50"/>
              <a:gd name="T51" fmla="*/ 58971 h 99"/>
              <a:gd name="T52" fmla="*/ 49355 w 50"/>
              <a:gd name="T53" fmla="*/ 63507 h 99"/>
              <a:gd name="T54" fmla="*/ 44728 w 50"/>
              <a:gd name="T55" fmla="*/ 66532 h 99"/>
              <a:gd name="T56" fmla="*/ 38559 w 50"/>
              <a:gd name="T57" fmla="*/ 68044 h 99"/>
              <a:gd name="T58" fmla="*/ 38559 w 50"/>
              <a:gd name="T59" fmla="*/ 68044 h 99"/>
              <a:gd name="T60" fmla="*/ 32389 w 50"/>
              <a:gd name="T61" fmla="*/ 66532 h 99"/>
              <a:gd name="T62" fmla="*/ 27762 w 50"/>
              <a:gd name="T63" fmla="*/ 63507 h 99"/>
              <a:gd name="T64" fmla="*/ 24677 w 50"/>
              <a:gd name="T65" fmla="*/ 58971 h 99"/>
              <a:gd name="T66" fmla="*/ 23135 w 50"/>
              <a:gd name="T67" fmla="*/ 52923 h 99"/>
              <a:gd name="T68" fmla="*/ 23135 w 50"/>
              <a:gd name="T69" fmla="*/ 30242 h 99"/>
              <a:gd name="T70" fmla="*/ 23135 w 50"/>
              <a:gd name="T71" fmla="*/ 30242 h 99"/>
              <a:gd name="T72" fmla="*/ 24677 w 50"/>
              <a:gd name="T73" fmla="*/ 24193 h 99"/>
              <a:gd name="T74" fmla="*/ 27762 w 50"/>
              <a:gd name="T75" fmla="*/ 19657 h 99"/>
              <a:gd name="T76" fmla="*/ 32389 w 50"/>
              <a:gd name="T77" fmla="*/ 16633 h 99"/>
              <a:gd name="T78" fmla="*/ 38559 w 50"/>
              <a:gd name="T79" fmla="*/ 15121 h 99"/>
              <a:gd name="T80" fmla="*/ 38559 w 50"/>
              <a:gd name="T81" fmla="*/ 15121 h 99"/>
              <a:gd name="T82" fmla="*/ 44728 w 50"/>
              <a:gd name="T83" fmla="*/ 16633 h 99"/>
              <a:gd name="T84" fmla="*/ 49355 w 50"/>
              <a:gd name="T85" fmla="*/ 19657 h 99"/>
              <a:gd name="T86" fmla="*/ 52440 w 50"/>
              <a:gd name="T87" fmla="*/ 24193 h 99"/>
              <a:gd name="T88" fmla="*/ 53982 w 50"/>
              <a:gd name="T89" fmla="*/ 30242 h 99"/>
              <a:gd name="T90" fmla="*/ 53982 w 50"/>
              <a:gd name="T91" fmla="*/ 52923 h 9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0" h="99">
                <a:moveTo>
                  <a:pt x="25" y="0"/>
                </a:moveTo>
                <a:lnTo>
                  <a:pt x="25" y="0"/>
                </a:lnTo>
                <a:lnTo>
                  <a:pt x="19" y="2"/>
                </a:lnTo>
                <a:lnTo>
                  <a:pt x="14" y="4"/>
                </a:lnTo>
                <a:lnTo>
                  <a:pt x="10" y="9"/>
                </a:lnTo>
                <a:lnTo>
                  <a:pt x="9" y="15"/>
                </a:lnTo>
                <a:lnTo>
                  <a:pt x="0" y="99"/>
                </a:lnTo>
                <a:lnTo>
                  <a:pt x="8" y="99"/>
                </a:lnTo>
                <a:lnTo>
                  <a:pt x="12" y="74"/>
                </a:lnTo>
                <a:lnTo>
                  <a:pt x="19" y="74"/>
                </a:lnTo>
                <a:lnTo>
                  <a:pt x="15" y="99"/>
                </a:lnTo>
                <a:lnTo>
                  <a:pt x="35" y="99"/>
                </a:lnTo>
                <a:lnTo>
                  <a:pt x="31" y="74"/>
                </a:lnTo>
                <a:lnTo>
                  <a:pt x="39" y="74"/>
                </a:lnTo>
                <a:lnTo>
                  <a:pt x="42" y="99"/>
                </a:lnTo>
                <a:lnTo>
                  <a:pt x="50" y="99"/>
                </a:lnTo>
                <a:lnTo>
                  <a:pt x="41" y="15"/>
                </a:lnTo>
                <a:lnTo>
                  <a:pt x="40" y="9"/>
                </a:lnTo>
                <a:lnTo>
                  <a:pt x="36" y="4"/>
                </a:lnTo>
                <a:lnTo>
                  <a:pt x="31" y="2"/>
                </a:lnTo>
                <a:lnTo>
                  <a:pt x="25" y="0"/>
                </a:lnTo>
                <a:close/>
                <a:moveTo>
                  <a:pt x="35" y="35"/>
                </a:moveTo>
                <a:lnTo>
                  <a:pt x="35" y="35"/>
                </a:lnTo>
                <a:lnTo>
                  <a:pt x="34" y="39"/>
                </a:lnTo>
                <a:lnTo>
                  <a:pt x="32" y="42"/>
                </a:lnTo>
                <a:lnTo>
                  <a:pt x="29" y="44"/>
                </a:lnTo>
                <a:lnTo>
                  <a:pt x="25" y="45"/>
                </a:lnTo>
                <a:lnTo>
                  <a:pt x="21" y="44"/>
                </a:lnTo>
                <a:lnTo>
                  <a:pt x="18" y="42"/>
                </a:lnTo>
                <a:lnTo>
                  <a:pt x="16" y="39"/>
                </a:lnTo>
                <a:lnTo>
                  <a:pt x="15" y="35"/>
                </a:lnTo>
                <a:lnTo>
                  <a:pt x="15" y="20"/>
                </a:lnTo>
                <a:lnTo>
                  <a:pt x="16" y="16"/>
                </a:lnTo>
                <a:lnTo>
                  <a:pt x="18" y="13"/>
                </a:lnTo>
                <a:lnTo>
                  <a:pt x="21" y="11"/>
                </a:lnTo>
                <a:lnTo>
                  <a:pt x="25" y="10"/>
                </a:lnTo>
                <a:lnTo>
                  <a:pt x="29" y="11"/>
                </a:lnTo>
                <a:lnTo>
                  <a:pt x="32" y="13"/>
                </a:lnTo>
                <a:lnTo>
                  <a:pt x="34" y="16"/>
                </a:lnTo>
                <a:lnTo>
                  <a:pt x="35" y="20"/>
                </a:lnTo>
                <a:lnTo>
                  <a:pt x="35" y="3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02" name="Freeform 584">
            <a:extLst>
              <a:ext uri="{FF2B5EF4-FFF2-40B4-BE49-F238E27FC236}">
                <a16:creationId xmlns:a16="http://schemas.microsoft.com/office/drawing/2014/main" id="{A26886E4-8463-46ED-8FEA-25CCDD89C10C}"/>
              </a:ext>
            </a:extLst>
          </p:cNvPr>
          <p:cNvSpPr>
            <a:spLocks/>
          </p:cNvSpPr>
          <p:nvPr/>
        </p:nvSpPr>
        <p:spPr bwMode="auto">
          <a:xfrm>
            <a:off x="9546167" y="5590118"/>
            <a:ext cx="48684" cy="55033"/>
          </a:xfrm>
          <a:custGeom>
            <a:avLst/>
            <a:gdLst>
              <a:gd name="T0" fmla="*/ 0 w 25"/>
              <a:gd name="T1" fmla="*/ 21117 h 29"/>
              <a:gd name="T2" fmla="*/ 0 w 25"/>
              <a:gd name="T3" fmla="*/ 21117 h 29"/>
              <a:gd name="T4" fmla="*/ 0 w 25"/>
              <a:gd name="T5" fmla="*/ 30972 h 29"/>
              <a:gd name="T6" fmla="*/ 4355 w 25"/>
              <a:gd name="T7" fmla="*/ 40827 h 29"/>
              <a:gd name="T8" fmla="*/ 36290 w 25"/>
              <a:gd name="T9" fmla="*/ 40827 h 29"/>
              <a:gd name="T10" fmla="*/ 36290 w 25"/>
              <a:gd name="T11" fmla="*/ 0 h 29"/>
              <a:gd name="T12" fmla="*/ 4355 w 25"/>
              <a:gd name="T13" fmla="*/ 0 h 29"/>
              <a:gd name="T14" fmla="*/ 4355 w 25"/>
              <a:gd name="T15" fmla="*/ 0 h 29"/>
              <a:gd name="T16" fmla="*/ 0 w 25"/>
              <a:gd name="T17" fmla="*/ 9855 h 29"/>
              <a:gd name="T18" fmla="*/ 0 w 25"/>
              <a:gd name="T19" fmla="*/ 21117 h 29"/>
              <a:gd name="T20" fmla="*/ 0 w 25"/>
              <a:gd name="T21" fmla="*/ 21117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5" h="29">
                <a:moveTo>
                  <a:pt x="0" y="15"/>
                </a:moveTo>
                <a:lnTo>
                  <a:pt x="0" y="15"/>
                </a:lnTo>
                <a:lnTo>
                  <a:pt x="0" y="22"/>
                </a:lnTo>
                <a:lnTo>
                  <a:pt x="3" y="29"/>
                </a:lnTo>
                <a:lnTo>
                  <a:pt x="25" y="29"/>
                </a:lnTo>
                <a:lnTo>
                  <a:pt x="25" y="0"/>
                </a:lnTo>
                <a:lnTo>
                  <a:pt x="3" y="0"/>
                </a:lnTo>
                <a:lnTo>
                  <a:pt x="0" y="7"/>
                </a:lnTo>
                <a:lnTo>
                  <a:pt x="0" y="1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03" name="Freeform 585">
            <a:extLst>
              <a:ext uri="{FF2B5EF4-FFF2-40B4-BE49-F238E27FC236}">
                <a16:creationId xmlns:a16="http://schemas.microsoft.com/office/drawing/2014/main" id="{FB0D86C5-303B-4D08-BD16-F3FA7A123157}"/>
              </a:ext>
            </a:extLst>
          </p:cNvPr>
          <p:cNvSpPr>
            <a:spLocks/>
          </p:cNvSpPr>
          <p:nvPr/>
        </p:nvSpPr>
        <p:spPr bwMode="auto">
          <a:xfrm>
            <a:off x="9558867" y="5530851"/>
            <a:ext cx="35984" cy="35983"/>
          </a:xfrm>
          <a:custGeom>
            <a:avLst/>
            <a:gdLst>
              <a:gd name="T0" fmla="*/ 0 w 19"/>
              <a:gd name="T1" fmla="*/ 27217 h 18"/>
              <a:gd name="T2" fmla="*/ 27217 w 19"/>
              <a:gd name="T3" fmla="*/ 27217 h 18"/>
              <a:gd name="T4" fmla="*/ 27217 w 19"/>
              <a:gd name="T5" fmla="*/ 0 h 18"/>
              <a:gd name="T6" fmla="*/ 27217 w 19"/>
              <a:gd name="T7" fmla="*/ 0 h 18"/>
              <a:gd name="T8" fmla="*/ 20055 w 19"/>
              <a:gd name="T9" fmla="*/ 4536 h 18"/>
              <a:gd name="T10" fmla="*/ 12892 w 19"/>
              <a:gd name="T11" fmla="*/ 12096 h 18"/>
              <a:gd name="T12" fmla="*/ 5730 w 19"/>
              <a:gd name="T13" fmla="*/ 19657 h 18"/>
              <a:gd name="T14" fmla="*/ 0 w 19"/>
              <a:gd name="T15" fmla="*/ 27217 h 18"/>
              <a:gd name="T16" fmla="*/ 0 w 19"/>
              <a:gd name="T17" fmla="*/ 27217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 h="18">
                <a:moveTo>
                  <a:pt x="0" y="18"/>
                </a:moveTo>
                <a:lnTo>
                  <a:pt x="19" y="18"/>
                </a:lnTo>
                <a:lnTo>
                  <a:pt x="19" y="0"/>
                </a:lnTo>
                <a:lnTo>
                  <a:pt x="14" y="3"/>
                </a:lnTo>
                <a:lnTo>
                  <a:pt x="9" y="8"/>
                </a:lnTo>
                <a:lnTo>
                  <a:pt x="4" y="13"/>
                </a:lnTo>
                <a:lnTo>
                  <a:pt x="0" y="1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04" name="Freeform 586">
            <a:extLst>
              <a:ext uri="{FF2B5EF4-FFF2-40B4-BE49-F238E27FC236}">
                <a16:creationId xmlns:a16="http://schemas.microsoft.com/office/drawing/2014/main" id="{5029245E-8C64-4AAD-B417-DDC2ECF6BA09}"/>
              </a:ext>
            </a:extLst>
          </p:cNvPr>
          <p:cNvSpPr>
            <a:spLocks/>
          </p:cNvSpPr>
          <p:nvPr/>
        </p:nvSpPr>
        <p:spPr bwMode="auto">
          <a:xfrm>
            <a:off x="9613900" y="5590118"/>
            <a:ext cx="59267" cy="55033"/>
          </a:xfrm>
          <a:custGeom>
            <a:avLst/>
            <a:gdLst>
              <a:gd name="T0" fmla="*/ 29720 w 29"/>
              <a:gd name="T1" fmla="*/ 0 h 29"/>
              <a:gd name="T2" fmla="*/ 0 w 29"/>
              <a:gd name="T3" fmla="*/ 0 h 29"/>
              <a:gd name="T4" fmla="*/ 0 w 29"/>
              <a:gd name="T5" fmla="*/ 40827 h 29"/>
              <a:gd name="T6" fmla="*/ 45362 w 29"/>
              <a:gd name="T7" fmla="*/ 40827 h 29"/>
              <a:gd name="T8" fmla="*/ 45362 w 29"/>
              <a:gd name="T9" fmla="*/ 21117 h 29"/>
              <a:gd name="T10" fmla="*/ 29720 w 29"/>
              <a:gd name="T11" fmla="*/ 21117 h 29"/>
              <a:gd name="T12" fmla="*/ 29720 w 29"/>
              <a:gd name="T13" fmla="*/ 0 h 2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9" h="29">
                <a:moveTo>
                  <a:pt x="19" y="0"/>
                </a:moveTo>
                <a:lnTo>
                  <a:pt x="0" y="0"/>
                </a:lnTo>
                <a:lnTo>
                  <a:pt x="0" y="29"/>
                </a:lnTo>
                <a:lnTo>
                  <a:pt x="29" y="29"/>
                </a:lnTo>
                <a:lnTo>
                  <a:pt x="29" y="15"/>
                </a:lnTo>
                <a:lnTo>
                  <a:pt x="19" y="15"/>
                </a:lnTo>
                <a:lnTo>
                  <a:pt x="19"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05" name="Freeform 587">
            <a:extLst>
              <a:ext uri="{FF2B5EF4-FFF2-40B4-BE49-F238E27FC236}">
                <a16:creationId xmlns:a16="http://schemas.microsoft.com/office/drawing/2014/main" id="{46C41A59-1AED-4009-AC07-7E9AE767B6FE}"/>
              </a:ext>
            </a:extLst>
          </p:cNvPr>
          <p:cNvSpPr>
            <a:spLocks/>
          </p:cNvSpPr>
          <p:nvPr/>
        </p:nvSpPr>
        <p:spPr bwMode="auto">
          <a:xfrm>
            <a:off x="9613900" y="5518151"/>
            <a:ext cx="42333" cy="48683"/>
          </a:xfrm>
          <a:custGeom>
            <a:avLst/>
            <a:gdLst>
              <a:gd name="T0" fmla="*/ 31754 w 19"/>
              <a:gd name="T1" fmla="*/ 0 h 25"/>
              <a:gd name="T2" fmla="*/ 31754 w 19"/>
              <a:gd name="T3" fmla="*/ 0 h 25"/>
              <a:gd name="T4" fmla="*/ 25069 w 19"/>
              <a:gd name="T5" fmla="*/ 0 h 25"/>
              <a:gd name="T6" fmla="*/ 25069 w 19"/>
              <a:gd name="T7" fmla="*/ 0 h 25"/>
              <a:gd name="T8" fmla="*/ 11699 w 19"/>
              <a:gd name="T9" fmla="*/ 0 h 25"/>
              <a:gd name="T10" fmla="*/ 0 w 19"/>
              <a:gd name="T11" fmla="*/ 4355 h 25"/>
              <a:gd name="T12" fmla="*/ 0 w 19"/>
              <a:gd name="T13" fmla="*/ 36290 h 25"/>
              <a:gd name="T14" fmla="*/ 31754 w 19"/>
              <a:gd name="T15" fmla="*/ 36290 h 25"/>
              <a:gd name="T16" fmla="*/ 31754 w 19"/>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 h="25">
                <a:moveTo>
                  <a:pt x="19" y="0"/>
                </a:moveTo>
                <a:lnTo>
                  <a:pt x="19" y="0"/>
                </a:lnTo>
                <a:lnTo>
                  <a:pt x="15" y="0"/>
                </a:lnTo>
                <a:lnTo>
                  <a:pt x="7" y="0"/>
                </a:lnTo>
                <a:lnTo>
                  <a:pt x="0" y="3"/>
                </a:lnTo>
                <a:lnTo>
                  <a:pt x="0" y="25"/>
                </a:lnTo>
                <a:lnTo>
                  <a:pt x="19" y="25"/>
                </a:lnTo>
                <a:lnTo>
                  <a:pt x="19"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06" name="Freeform 588">
            <a:extLst>
              <a:ext uri="{FF2B5EF4-FFF2-40B4-BE49-F238E27FC236}">
                <a16:creationId xmlns:a16="http://schemas.microsoft.com/office/drawing/2014/main" id="{46ADEE43-6E4F-41EE-B53F-F9085886DCFD}"/>
              </a:ext>
            </a:extLst>
          </p:cNvPr>
          <p:cNvSpPr>
            <a:spLocks/>
          </p:cNvSpPr>
          <p:nvPr/>
        </p:nvSpPr>
        <p:spPr bwMode="auto">
          <a:xfrm>
            <a:off x="9692218" y="5668433"/>
            <a:ext cx="42333" cy="35984"/>
          </a:xfrm>
          <a:custGeom>
            <a:avLst/>
            <a:gdLst>
              <a:gd name="T0" fmla="*/ 0 w 19"/>
              <a:gd name="T1" fmla="*/ 27217 h 19"/>
              <a:gd name="T2" fmla="*/ 0 w 19"/>
              <a:gd name="T3" fmla="*/ 27217 h 19"/>
              <a:gd name="T4" fmla="*/ 8356 w 19"/>
              <a:gd name="T5" fmla="*/ 21487 h 19"/>
              <a:gd name="T6" fmla="*/ 16713 w 19"/>
              <a:gd name="T7" fmla="*/ 14325 h 19"/>
              <a:gd name="T8" fmla="*/ 25069 w 19"/>
              <a:gd name="T9" fmla="*/ 7162 h 19"/>
              <a:gd name="T10" fmla="*/ 31754 w 19"/>
              <a:gd name="T11" fmla="*/ 0 h 19"/>
              <a:gd name="T12" fmla="*/ 0 w 19"/>
              <a:gd name="T13" fmla="*/ 0 h 19"/>
              <a:gd name="T14" fmla="*/ 0 w 19"/>
              <a:gd name="T15" fmla="*/ 27217 h 1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 h="19">
                <a:moveTo>
                  <a:pt x="0" y="19"/>
                </a:moveTo>
                <a:lnTo>
                  <a:pt x="0" y="19"/>
                </a:lnTo>
                <a:lnTo>
                  <a:pt x="5" y="15"/>
                </a:lnTo>
                <a:lnTo>
                  <a:pt x="10" y="10"/>
                </a:lnTo>
                <a:lnTo>
                  <a:pt x="15" y="5"/>
                </a:lnTo>
                <a:lnTo>
                  <a:pt x="19" y="0"/>
                </a:lnTo>
                <a:lnTo>
                  <a:pt x="0" y="0"/>
                </a:lnTo>
                <a:lnTo>
                  <a:pt x="0" y="1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07" name="Freeform 589">
            <a:extLst>
              <a:ext uri="{FF2B5EF4-FFF2-40B4-BE49-F238E27FC236}">
                <a16:creationId xmlns:a16="http://schemas.microsoft.com/office/drawing/2014/main" id="{3637593A-678F-4D07-826B-CE8F521324B1}"/>
              </a:ext>
            </a:extLst>
          </p:cNvPr>
          <p:cNvSpPr>
            <a:spLocks/>
          </p:cNvSpPr>
          <p:nvPr/>
        </p:nvSpPr>
        <p:spPr bwMode="auto">
          <a:xfrm>
            <a:off x="9558867" y="5668433"/>
            <a:ext cx="35984" cy="35984"/>
          </a:xfrm>
          <a:custGeom>
            <a:avLst/>
            <a:gdLst>
              <a:gd name="T0" fmla="*/ 27217 w 19"/>
              <a:gd name="T1" fmla="*/ 27217 h 19"/>
              <a:gd name="T2" fmla="*/ 27217 w 19"/>
              <a:gd name="T3" fmla="*/ 0 h 19"/>
              <a:gd name="T4" fmla="*/ 0 w 19"/>
              <a:gd name="T5" fmla="*/ 0 h 19"/>
              <a:gd name="T6" fmla="*/ 0 w 19"/>
              <a:gd name="T7" fmla="*/ 0 h 19"/>
              <a:gd name="T8" fmla="*/ 5730 w 19"/>
              <a:gd name="T9" fmla="*/ 7162 h 19"/>
              <a:gd name="T10" fmla="*/ 12892 w 19"/>
              <a:gd name="T11" fmla="*/ 14325 h 19"/>
              <a:gd name="T12" fmla="*/ 20055 w 19"/>
              <a:gd name="T13" fmla="*/ 21487 h 19"/>
              <a:gd name="T14" fmla="*/ 27217 w 19"/>
              <a:gd name="T15" fmla="*/ 27217 h 19"/>
              <a:gd name="T16" fmla="*/ 27217 w 19"/>
              <a:gd name="T17" fmla="*/ 27217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 h="19">
                <a:moveTo>
                  <a:pt x="19" y="19"/>
                </a:moveTo>
                <a:lnTo>
                  <a:pt x="19" y="0"/>
                </a:lnTo>
                <a:lnTo>
                  <a:pt x="0" y="0"/>
                </a:lnTo>
                <a:lnTo>
                  <a:pt x="4" y="5"/>
                </a:lnTo>
                <a:lnTo>
                  <a:pt x="9" y="10"/>
                </a:lnTo>
                <a:lnTo>
                  <a:pt x="14" y="15"/>
                </a:lnTo>
                <a:lnTo>
                  <a:pt x="19" y="1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08" name="Freeform 590">
            <a:extLst>
              <a:ext uri="{FF2B5EF4-FFF2-40B4-BE49-F238E27FC236}">
                <a16:creationId xmlns:a16="http://schemas.microsoft.com/office/drawing/2014/main" id="{3B94C4B4-6EA7-4549-9527-70ADA7963664}"/>
              </a:ext>
            </a:extLst>
          </p:cNvPr>
          <p:cNvSpPr>
            <a:spLocks/>
          </p:cNvSpPr>
          <p:nvPr/>
        </p:nvSpPr>
        <p:spPr bwMode="auto">
          <a:xfrm>
            <a:off x="9692218" y="5619751"/>
            <a:ext cx="52916" cy="25400"/>
          </a:xfrm>
          <a:custGeom>
            <a:avLst/>
            <a:gdLst>
              <a:gd name="T0" fmla="*/ 0 w 25"/>
              <a:gd name="T1" fmla="*/ 18144 h 14"/>
              <a:gd name="T2" fmla="*/ 35928 w 25"/>
              <a:gd name="T3" fmla="*/ 18144 h 14"/>
              <a:gd name="T4" fmla="*/ 35928 w 25"/>
              <a:gd name="T5" fmla="*/ 18144 h 14"/>
              <a:gd name="T6" fmla="*/ 40827 w 25"/>
              <a:gd name="T7" fmla="*/ 9072 h 14"/>
              <a:gd name="T8" fmla="*/ 40827 w 25"/>
              <a:gd name="T9" fmla="*/ 0 h 14"/>
              <a:gd name="T10" fmla="*/ 0 w 25"/>
              <a:gd name="T11" fmla="*/ 0 h 14"/>
              <a:gd name="T12" fmla="*/ 0 w 25"/>
              <a:gd name="T13" fmla="*/ 18144 h 1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5" h="14">
                <a:moveTo>
                  <a:pt x="0" y="14"/>
                </a:moveTo>
                <a:lnTo>
                  <a:pt x="22" y="14"/>
                </a:lnTo>
                <a:lnTo>
                  <a:pt x="25" y="7"/>
                </a:lnTo>
                <a:lnTo>
                  <a:pt x="25" y="0"/>
                </a:lnTo>
                <a:lnTo>
                  <a:pt x="0" y="0"/>
                </a:lnTo>
                <a:lnTo>
                  <a:pt x="0" y="1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09" name="Freeform 591">
            <a:extLst>
              <a:ext uri="{FF2B5EF4-FFF2-40B4-BE49-F238E27FC236}">
                <a16:creationId xmlns:a16="http://schemas.microsoft.com/office/drawing/2014/main" id="{0642072A-9A12-452A-BC8C-A612E0FD839A}"/>
              </a:ext>
            </a:extLst>
          </p:cNvPr>
          <p:cNvSpPr>
            <a:spLocks/>
          </p:cNvSpPr>
          <p:nvPr/>
        </p:nvSpPr>
        <p:spPr bwMode="auto">
          <a:xfrm>
            <a:off x="9613900" y="5668434"/>
            <a:ext cx="59267" cy="48684"/>
          </a:xfrm>
          <a:custGeom>
            <a:avLst/>
            <a:gdLst>
              <a:gd name="T0" fmla="*/ 0 w 29"/>
              <a:gd name="T1" fmla="*/ 33387 h 25"/>
              <a:gd name="T2" fmla="*/ 0 w 29"/>
              <a:gd name="T3" fmla="*/ 33387 h 25"/>
              <a:gd name="T4" fmla="*/ 10949 w 29"/>
              <a:gd name="T5" fmla="*/ 36290 h 25"/>
              <a:gd name="T6" fmla="*/ 23463 w 29"/>
              <a:gd name="T7" fmla="*/ 36290 h 25"/>
              <a:gd name="T8" fmla="*/ 23463 w 29"/>
              <a:gd name="T9" fmla="*/ 36290 h 25"/>
              <a:gd name="T10" fmla="*/ 34413 w 29"/>
              <a:gd name="T11" fmla="*/ 36290 h 25"/>
              <a:gd name="T12" fmla="*/ 45362 w 29"/>
              <a:gd name="T13" fmla="*/ 33387 h 25"/>
              <a:gd name="T14" fmla="*/ 45362 w 29"/>
              <a:gd name="T15" fmla="*/ 0 h 25"/>
              <a:gd name="T16" fmla="*/ 0 w 29"/>
              <a:gd name="T17" fmla="*/ 0 h 25"/>
              <a:gd name="T18" fmla="*/ 0 w 29"/>
              <a:gd name="T19" fmla="*/ 33387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9" h="25">
                <a:moveTo>
                  <a:pt x="0" y="23"/>
                </a:moveTo>
                <a:lnTo>
                  <a:pt x="0" y="23"/>
                </a:lnTo>
                <a:lnTo>
                  <a:pt x="7" y="25"/>
                </a:lnTo>
                <a:lnTo>
                  <a:pt x="15" y="25"/>
                </a:lnTo>
                <a:lnTo>
                  <a:pt x="22" y="25"/>
                </a:lnTo>
                <a:lnTo>
                  <a:pt x="29" y="23"/>
                </a:lnTo>
                <a:lnTo>
                  <a:pt x="29" y="0"/>
                </a:lnTo>
                <a:lnTo>
                  <a:pt x="0" y="0"/>
                </a:lnTo>
                <a:lnTo>
                  <a:pt x="0" y="2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10" name="Freeform 592">
            <a:extLst>
              <a:ext uri="{FF2B5EF4-FFF2-40B4-BE49-F238E27FC236}">
                <a16:creationId xmlns:a16="http://schemas.microsoft.com/office/drawing/2014/main" id="{96CE051A-DB22-4B06-9136-7218373EDC62}"/>
              </a:ext>
            </a:extLst>
          </p:cNvPr>
          <p:cNvSpPr>
            <a:spLocks/>
          </p:cNvSpPr>
          <p:nvPr/>
        </p:nvSpPr>
        <p:spPr bwMode="auto">
          <a:xfrm>
            <a:off x="9660467" y="5524500"/>
            <a:ext cx="122767" cy="84667"/>
          </a:xfrm>
          <a:custGeom>
            <a:avLst/>
            <a:gdLst>
              <a:gd name="T0" fmla="*/ 90724 w 60"/>
              <a:gd name="T1" fmla="*/ 8861 h 43"/>
              <a:gd name="T2" fmla="*/ 90724 w 60"/>
              <a:gd name="T3" fmla="*/ 8861 h 43"/>
              <a:gd name="T4" fmla="*/ 87700 w 60"/>
              <a:gd name="T5" fmla="*/ 7384 h 43"/>
              <a:gd name="T6" fmla="*/ 84676 w 60"/>
              <a:gd name="T7" fmla="*/ 4431 h 43"/>
              <a:gd name="T8" fmla="*/ 83164 w 60"/>
              <a:gd name="T9" fmla="*/ 4431 h 43"/>
              <a:gd name="T10" fmla="*/ 78627 w 60"/>
              <a:gd name="T11" fmla="*/ 4431 h 43"/>
              <a:gd name="T12" fmla="*/ 58971 w 60"/>
              <a:gd name="T13" fmla="*/ 13292 h 43"/>
              <a:gd name="T14" fmla="*/ 34778 w 60"/>
              <a:gd name="T15" fmla="*/ 0 h 43"/>
              <a:gd name="T16" fmla="*/ 22681 w 60"/>
              <a:gd name="T17" fmla="*/ 4431 h 43"/>
              <a:gd name="T18" fmla="*/ 22681 w 60"/>
              <a:gd name="T19" fmla="*/ 4431 h 43"/>
              <a:gd name="T20" fmla="*/ 34778 w 60"/>
              <a:gd name="T21" fmla="*/ 11815 h 43"/>
              <a:gd name="T22" fmla="*/ 45362 w 60"/>
              <a:gd name="T23" fmla="*/ 19199 h 43"/>
              <a:gd name="T24" fmla="*/ 28729 w 60"/>
              <a:gd name="T25" fmla="*/ 26584 h 43"/>
              <a:gd name="T26" fmla="*/ 12097 w 60"/>
              <a:gd name="T27" fmla="*/ 20676 h 43"/>
              <a:gd name="T28" fmla="*/ 0 w 60"/>
              <a:gd name="T29" fmla="*/ 26584 h 43"/>
              <a:gd name="T30" fmla="*/ 30241 w 60"/>
              <a:gd name="T31" fmla="*/ 41353 h 43"/>
              <a:gd name="T32" fmla="*/ 46874 w 60"/>
              <a:gd name="T33" fmla="*/ 33968 h 43"/>
              <a:gd name="T34" fmla="*/ 36290 w 60"/>
              <a:gd name="T35" fmla="*/ 63506 h 43"/>
              <a:gd name="T36" fmla="*/ 48386 w 60"/>
              <a:gd name="T37" fmla="*/ 56122 h 43"/>
              <a:gd name="T38" fmla="*/ 66531 w 60"/>
              <a:gd name="T39" fmla="*/ 26584 h 43"/>
              <a:gd name="T40" fmla="*/ 86188 w 60"/>
              <a:gd name="T41" fmla="*/ 17723 h 43"/>
              <a:gd name="T42" fmla="*/ 86188 w 60"/>
              <a:gd name="T43" fmla="*/ 17723 h 43"/>
              <a:gd name="T44" fmla="*/ 87700 w 60"/>
              <a:gd name="T45" fmla="*/ 17723 h 43"/>
              <a:gd name="T46" fmla="*/ 90724 w 60"/>
              <a:gd name="T47" fmla="*/ 13292 h 43"/>
              <a:gd name="T48" fmla="*/ 90724 w 60"/>
              <a:gd name="T49" fmla="*/ 11815 h 43"/>
              <a:gd name="T50" fmla="*/ 90724 w 60"/>
              <a:gd name="T51" fmla="*/ 8861 h 43"/>
              <a:gd name="T52" fmla="*/ 90724 w 60"/>
              <a:gd name="T53" fmla="*/ 8861 h 4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60" h="43">
                <a:moveTo>
                  <a:pt x="60" y="6"/>
                </a:moveTo>
                <a:lnTo>
                  <a:pt x="60" y="6"/>
                </a:lnTo>
                <a:lnTo>
                  <a:pt x="58" y="5"/>
                </a:lnTo>
                <a:lnTo>
                  <a:pt x="56" y="3"/>
                </a:lnTo>
                <a:lnTo>
                  <a:pt x="55" y="3"/>
                </a:lnTo>
                <a:lnTo>
                  <a:pt x="52" y="3"/>
                </a:lnTo>
                <a:lnTo>
                  <a:pt x="39" y="9"/>
                </a:lnTo>
                <a:lnTo>
                  <a:pt x="23" y="0"/>
                </a:lnTo>
                <a:lnTo>
                  <a:pt x="15" y="3"/>
                </a:lnTo>
                <a:lnTo>
                  <a:pt x="23" y="8"/>
                </a:lnTo>
                <a:lnTo>
                  <a:pt x="30" y="13"/>
                </a:lnTo>
                <a:lnTo>
                  <a:pt x="19" y="18"/>
                </a:lnTo>
                <a:lnTo>
                  <a:pt x="8" y="14"/>
                </a:lnTo>
                <a:lnTo>
                  <a:pt x="0" y="18"/>
                </a:lnTo>
                <a:lnTo>
                  <a:pt x="20" y="28"/>
                </a:lnTo>
                <a:lnTo>
                  <a:pt x="31" y="23"/>
                </a:lnTo>
                <a:lnTo>
                  <a:pt x="24" y="43"/>
                </a:lnTo>
                <a:lnTo>
                  <a:pt x="32" y="38"/>
                </a:lnTo>
                <a:lnTo>
                  <a:pt x="44" y="18"/>
                </a:lnTo>
                <a:lnTo>
                  <a:pt x="57" y="12"/>
                </a:lnTo>
                <a:lnTo>
                  <a:pt x="58" y="12"/>
                </a:lnTo>
                <a:lnTo>
                  <a:pt x="60" y="9"/>
                </a:lnTo>
                <a:lnTo>
                  <a:pt x="60" y="8"/>
                </a:lnTo>
                <a:lnTo>
                  <a:pt x="60" y="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11" name="Freeform 593">
            <a:extLst>
              <a:ext uri="{FF2B5EF4-FFF2-40B4-BE49-F238E27FC236}">
                <a16:creationId xmlns:a16="http://schemas.microsoft.com/office/drawing/2014/main" id="{5B995910-7698-4A7F-AC20-1D510181F228}"/>
              </a:ext>
            </a:extLst>
          </p:cNvPr>
          <p:cNvSpPr>
            <a:spLocks/>
          </p:cNvSpPr>
          <p:nvPr/>
        </p:nvSpPr>
        <p:spPr bwMode="auto">
          <a:xfrm>
            <a:off x="10507134" y="5518151"/>
            <a:ext cx="194733" cy="175683"/>
          </a:xfrm>
          <a:custGeom>
            <a:avLst/>
            <a:gdLst>
              <a:gd name="T0" fmla="*/ 65019 w 96"/>
              <a:gd name="T1" fmla="*/ 83164 h 87"/>
              <a:gd name="T2" fmla="*/ 80139 w 96"/>
              <a:gd name="T3" fmla="*/ 131550 h 87"/>
              <a:gd name="T4" fmla="*/ 80139 w 96"/>
              <a:gd name="T5" fmla="*/ 131550 h 87"/>
              <a:gd name="T6" fmla="*/ 92236 w 96"/>
              <a:gd name="T7" fmla="*/ 127014 h 87"/>
              <a:gd name="T8" fmla="*/ 80139 w 96"/>
              <a:gd name="T9" fmla="*/ 78628 h 87"/>
              <a:gd name="T10" fmla="*/ 80139 w 96"/>
              <a:gd name="T11" fmla="*/ 78628 h 87"/>
              <a:gd name="T12" fmla="*/ 90724 w 96"/>
              <a:gd name="T13" fmla="*/ 69555 h 87"/>
              <a:gd name="T14" fmla="*/ 98284 w 96"/>
              <a:gd name="T15" fmla="*/ 66531 h 87"/>
              <a:gd name="T16" fmla="*/ 105844 w 96"/>
              <a:gd name="T17" fmla="*/ 61995 h 87"/>
              <a:gd name="T18" fmla="*/ 105844 w 96"/>
              <a:gd name="T19" fmla="*/ 61995 h 87"/>
              <a:gd name="T20" fmla="*/ 116429 w 96"/>
              <a:gd name="T21" fmla="*/ 60483 h 87"/>
              <a:gd name="T22" fmla="*/ 127013 w 96"/>
              <a:gd name="T23" fmla="*/ 60483 h 87"/>
              <a:gd name="T24" fmla="*/ 136086 w 96"/>
              <a:gd name="T25" fmla="*/ 61995 h 87"/>
              <a:gd name="T26" fmla="*/ 145158 w 96"/>
              <a:gd name="T27" fmla="*/ 66531 h 87"/>
              <a:gd name="T28" fmla="*/ 145158 w 96"/>
              <a:gd name="T29" fmla="*/ 66531 h 87"/>
              <a:gd name="T30" fmla="*/ 139110 w 96"/>
              <a:gd name="T31" fmla="*/ 52922 h 87"/>
              <a:gd name="T32" fmla="*/ 131549 w 96"/>
              <a:gd name="T33" fmla="*/ 39314 h 87"/>
              <a:gd name="T34" fmla="*/ 122477 w 96"/>
              <a:gd name="T35" fmla="*/ 30241 h 87"/>
              <a:gd name="T36" fmla="*/ 113405 w 96"/>
              <a:gd name="T37" fmla="*/ 22681 h 87"/>
              <a:gd name="T38" fmla="*/ 99796 w 96"/>
              <a:gd name="T39" fmla="*/ 16633 h 87"/>
              <a:gd name="T40" fmla="*/ 87700 w 96"/>
              <a:gd name="T41" fmla="*/ 13609 h 87"/>
              <a:gd name="T42" fmla="*/ 74091 w 96"/>
              <a:gd name="T43" fmla="*/ 12097 h 87"/>
              <a:gd name="T44" fmla="*/ 58970 w 96"/>
              <a:gd name="T45" fmla="*/ 13609 h 87"/>
              <a:gd name="T46" fmla="*/ 57458 w 96"/>
              <a:gd name="T47" fmla="*/ 6048 h 87"/>
              <a:gd name="T48" fmla="*/ 57458 w 96"/>
              <a:gd name="T49" fmla="*/ 6048 h 87"/>
              <a:gd name="T50" fmla="*/ 55946 w 96"/>
              <a:gd name="T51" fmla="*/ 3024 h 87"/>
              <a:gd name="T52" fmla="*/ 54434 w 96"/>
              <a:gd name="T53" fmla="*/ 0 h 87"/>
              <a:gd name="T54" fmla="*/ 51410 w 96"/>
              <a:gd name="T55" fmla="*/ 0 h 87"/>
              <a:gd name="T56" fmla="*/ 48386 w 96"/>
              <a:gd name="T57" fmla="*/ 0 h 87"/>
              <a:gd name="T58" fmla="*/ 48386 w 96"/>
              <a:gd name="T59" fmla="*/ 0 h 87"/>
              <a:gd name="T60" fmla="*/ 46874 w 96"/>
              <a:gd name="T61" fmla="*/ 3024 h 87"/>
              <a:gd name="T62" fmla="*/ 43850 w 96"/>
              <a:gd name="T63" fmla="*/ 4536 h 87"/>
              <a:gd name="T64" fmla="*/ 42338 w 96"/>
              <a:gd name="T65" fmla="*/ 7560 h 87"/>
              <a:gd name="T66" fmla="*/ 42338 w 96"/>
              <a:gd name="T67" fmla="*/ 10584 h 87"/>
              <a:gd name="T68" fmla="*/ 46874 w 96"/>
              <a:gd name="T69" fmla="*/ 16633 h 87"/>
              <a:gd name="T70" fmla="*/ 46874 w 96"/>
              <a:gd name="T71" fmla="*/ 16633 h 87"/>
              <a:gd name="T72" fmla="*/ 33265 w 96"/>
              <a:gd name="T73" fmla="*/ 24193 h 87"/>
              <a:gd name="T74" fmla="*/ 22681 w 96"/>
              <a:gd name="T75" fmla="*/ 31753 h 87"/>
              <a:gd name="T76" fmla="*/ 15121 w 96"/>
              <a:gd name="T77" fmla="*/ 43850 h 87"/>
              <a:gd name="T78" fmla="*/ 7560 w 96"/>
              <a:gd name="T79" fmla="*/ 54434 h 87"/>
              <a:gd name="T80" fmla="*/ 3024 w 96"/>
              <a:gd name="T81" fmla="*/ 66531 h 87"/>
              <a:gd name="T82" fmla="*/ 0 w 96"/>
              <a:gd name="T83" fmla="*/ 78628 h 87"/>
              <a:gd name="T84" fmla="*/ 0 w 96"/>
              <a:gd name="T85" fmla="*/ 93748 h 87"/>
              <a:gd name="T86" fmla="*/ 1512 w 96"/>
              <a:gd name="T87" fmla="*/ 107357 h 87"/>
              <a:gd name="T88" fmla="*/ 1512 w 96"/>
              <a:gd name="T89" fmla="*/ 107357 h 87"/>
              <a:gd name="T90" fmla="*/ 9072 w 96"/>
              <a:gd name="T91" fmla="*/ 99797 h 87"/>
              <a:gd name="T92" fmla="*/ 16633 w 96"/>
              <a:gd name="T93" fmla="*/ 92236 h 87"/>
              <a:gd name="T94" fmla="*/ 24193 w 96"/>
              <a:gd name="T95" fmla="*/ 86188 h 87"/>
              <a:gd name="T96" fmla="*/ 34777 w 96"/>
              <a:gd name="T97" fmla="*/ 83164 h 87"/>
              <a:gd name="T98" fmla="*/ 34777 w 96"/>
              <a:gd name="T99" fmla="*/ 83164 h 87"/>
              <a:gd name="T100" fmla="*/ 42338 w 96"/>
              <a:gd name="T101" fmla="*/ 80140 h 87"/>
              <a:gd name="T102" fmla="*/ 49898 w 96"/>
              <a:gd name="T103" fmla="*/ 80140 h 87"/>
              <a:gd name="T104" fmla="*/ 65019 w 96"/>
              <a:gd name="T105" fmla="*/ 83164 h 87"/>
              <a:gd name="T106" fmla="*/ 65019 w 96"/>
              <a:gd name="T107" fmla="*/ 83164 h 8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6" h="87">
                <a:moveTo>
                  <a:pt x="43" y="55"/>
                </a:moveTo>
                <a:lnTo>
                  <a:pt x="53" y="87"/>
                </a:lnTo>
                <a:lnTo>
                  <a:pt x="61" y="84"/>
                </a:lnTo>
                <a:lnTo>
                  <a:pt x="53" y="52"/>
                </a:lnTo>
                <a:lnTo>
                  <a:pt x="60" y="46"/>
                </a:lnTo>
                <a:lnTo>
                  <a:pt x="65" y="44"/>
                </a:lnTo>
                <a:lnTo>
                  <a:pt x="70" y="41"/>
                </a:lnTo>
                <a:lnTo>
                  <a:pt x="77" y="40"/>
                </a:lnTo>
                <a:lnTo>
                  <a:pt x="84" y="40"/>
                </a:lnTo>
                <a:lnTo>
                  <a:pt x="90" y="41"/>
                </a:lnTo>
                <a:lnTo>
                  <a:pt x="96" y="44"/>
                </a:lnTo>
                <a:lnTo>
                  <a:pt x="92" y="35"/>
                </a:lnTo>
                <a:lnTo>
                  <a:pt x="87" y="26"/>
                </a:lnTo>
                <a:lnTo>
                  <a:pt x="81" y="20"/>
                </a:lnTo>
                <a:lnTo>
                  <a:pt x="75" y="15"/>
                </a:lnTo>
                <a:lnTo>
                  <a:pt x="66" y="11"/>
                </a:lnTo>
                <a:lnTo>
                  <a:pt x="58" y="9"/>
                </a:lnTo>
                <a:lnTo>
                  <a:pt x="49" y="8"/>
                </a:lnTo>
                <a:lnTo>
                  <a:pt x="39" y="9"/>
                </a:lnTo>
                <a:lnTo>
                  <a:pt x="38" y="4"/>
                </a:lnTo>
                <a:lnTo>
                  <a:pt x="37" y="2"/>
                </a:lnTo>
                <a:lnTo>
                  <a:pt x="36" y="0"/>
                </a:lnTo>
                <a:lnTo>
                  <a:pt x="34" y="0"/>
                </a:lnTo>
                <a:lnTo>
                  <a:pt x="32" y="0"/>
                </a:lnTo>
                <a:lnTo>
                  <a:pt x="31" y="2"/>
                </a:lnTo>
                <a:lnTo>
                  <a:pt x="29" y="3"/>
                </a:lnTo>
                <a:lnTo>
                  <a:pt x="28" y="5"/>
                </a:lnTo>
                <a:lnTo>
                  <a:pt x="28" y="7"/>
                </a:lnTo>
                <a:lnTo>
                  <a:pt x="31" y="11"/>
                </a:lnTo>
                <a:lnTo>
                  <a:pt x="22" y="16"/>
                </a:lnTo>
                <a:lnTo>
                  <a:pt x="15" y="21"/>
                </a:lnTo>
                <a:lnTo>
                  <a:pt x="10" y="29"/>
                </a:lnTo>
                <a:lnTo>
                  <a:pt x="5" y="36"/>
                </a:lnTo>
                <a:lnTo>
                  <a:pt x="2" y="44"/>
                </a:lnTo>
                <a:lnTo>
                  <a:pt x="0" y="52"/>
                </a:lnTo>
                <a:lnTo>
                  <a:pt x="0" y="62"/>
                </a:lnTo>
                <a:lnTo>
                  <a:pt x="1" y="71"/>
                </a:lnTo>
                <a:lnTo>
                  <a:pt x="6" y="66"/>
                </a:lnTo>
                <a:lnTo>
                  <a:pt x="11" y="61"/>
                </a:lnTo>
                <a:lnTo>
                  <a:pt x="16" y="57"/>
                </a:lnTo>
                <a:lnTo>
                  <a:pt x="23" y="55"/>
                </a:lnTo>
                <a:lnTo>
                  <a:pt x="28" y="53"/>
                </a:lnTo>
                <a:lnTo>
                  <a:pt x="33" y="53"/>
                </a:lnTo>
                <a:lnTo>
                  <a:pt x="43" y="5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12" name="Freeform 594">
            <a:extLst>
              <a:ext uri="{FF2B5EF4-FFF2-40B4-BE49-F238E27FC236}">
                <a16:creationId xmlns:a16="http://schemas.microsoft.com/office/drawing/2014/main" id="{31BF4F3A-2B1C-4B2F-8D40-A6F63ADCE497}"/>
              </a:ext>
            </a:extLst>
          </p:cNvPr>
          <p:cNvSpPr>
            <a:spLocks/>
          </p:cNvSpPr>
          <p:nvPr/>
        </p:nvSpPr>
        <p:spPr bwMode="auto">
          <a:xfrm>
            <a:off x="10538884" y="5687484"/>
            <a:ext cx="186267" cy="48683"/>
          </a:xfrm>
          <a:custGeom>
            <a:avLst/>
            <a:gdLst>
              <a:gd name="T0" fmla="*/ 0 w 93"/>
              <a:gd name="T1" fmla="*/ 36290 h 25"/>
              <a:gd name="T2" fmla="*/ 140623 w 93"/>
              <a:gd name="T3" fmla="*/ 36290 h 25"/>
              <a:gd name="T4" fmla="*/ 140623 w 93"/>
              <a:gd name="T5" fmla="*/ 0 h 25"/>
              <a:gd name="T6" fmla="*/ 140623 w 93"/>
              <a:gd name="T7" fmla="*/ 0 h 25"/>
              <a:gd name="T8" fmla="*/ 111894 w 93"/>
              <a:gd name="T9" fmla="*/ 1452 h 25"/>
              <a:gd name="T10" fmla="*/ 84676 w 93"/>
              <a:gd name="T11" fmla="*/ 5806 h 25"/>
              <a:gd name="T12" fmla="*/ 60483 w 93"/>
              <a:gd name="T13" fmla="*/ 8710 h 25"/>
              <a:gd name="T14" fmla="*/ 37802 w 93"/>
              <a:gd name="T15" fmla="*/ 14516 h 25"/>
              <a:gd name="T16" fmla="*/ 21169 w 93"/>
              <a:gd name="T17" fmla="*/ 21774 h 25"/>
              <a:gd name="T18" fmla="*/ 10585 w 93"/>
              <a:gd name="T19" fmla="*/ 27580 h 25"/>
              <a:gd name="T20" fmla="*/ 1512 w 93"/>
              <a:gd name="T21" fmla="*/ 31935 h 25"/>
              <a:gd name="T22" fmla="*/ 0 w 93"/>
              <a:gd name="T23" fmla="*/ 36290 h 25"/>
              <a:gd name="T24" fmla="*/ 0 w 93"/>
              <a:gd name="T25" fmla="*/ 36290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3" h="25">
                <a:moveTo>
                  <a:pt x="0" y="25"/>
                </a:moveTo>
                <a:lnTo>
                  <a:pt x="93" y="25"/>
                </a:lnTo>
                <a:lnTo>
                  <a:pt x="93" y="0"/>
                </a:lnTo>
                <a:lnTo>
                  <a:pt x="74" y="1"/>
                </a:lnTo>
                <a:lnTo>
                  <a:pt x="56" y="4"/>
                </a:lnTo>
                <a:lnTo>
                  <a:pt x="40" y="6"/>
                </a:lnTo>
                <a:lnTo>
                  <a:pt x="25" y="10"/>
                </a:lnTo>
                <a:lnTo>
                  <a:pt x="14" y="15"/>
                </a:lnTo>
                <a:lnTo>
                  <a:pt x="7" y="19"/>
                </a:lnTo>
                <a:lnTo>
                  <a:pt x="1" y="22"/>
                </a:lnTo>
                <a:lnTo>
                  <a:pt x="0" y="2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13" name="Freeform 595">
            <a:extLst>
              <a:ext uri="{FF2B5EF4-FFF2-40B4-BE49-F238E27FC236}">
                <a16:creationId xmlns:a16="http://schemas.microsoft.com/office/drawing/2014/main" id="{ADAD64EA-C539-4150-B241-A14F2195D794}"/>
              </a:ext>
            </a:extLst>
          </p:cNvPr>
          <p:cNvSpPr>
            <a:spLocks/>
          </p:cNvSpPr>
          <p:nvPr/>
        </p:nvSpPr>
        <p:spPr bwMode="auto">
          <a:xfrm>
            <a:off x="10102851" y="5530851"/>
            <a:ext cx="78316" cy="46567"/>
          </a:xfrm>
          <a:custGeom>
            <a:avLst/>
            <a:gdLst>
              <a:gd name="T0" fmla="*/ 22114 w 40"/>
              <a:gd name="T1" fmla="*/ 36290 h 25"/>
              <a:gd name="T2" fmla="*/ 36857 w 40"/>
              <a:gd name="T3" fmla="*/ 36290 h 25"/>
              <a:gd name="T4" fmla="*/ 36857 w 40"/>
              <a:gd name="T5" fmla="*/ 14516 h 25"/>
              <a:gd name="T6" fmla="*/ 58971 w 40"/>
              <a:gd name="T7" fmla="*/ 14516 h 25"/>
              <a:gd name="T8" fmla="*/ 58971 w 40"/>
              <a:gd name="T9" fmla="*/ 0 h 25"/>
              <a:gd name="T10" fmla="*/ 0 w 40"/>
              <a:gd name="T11" fmla="*/ 0 h 25"/>
              <a:gd name="T12" fmla="*/ 0 w 40"/>
              <a:gd name="T13" fmla="*/ 14516 h 25"/>
              <a:gd name="T14" fmla="*/ 22114 w 40"/>
              <a:gd name="T15" fmla="*/ 14516 h 25"/>
              <a:gd name="T16" fmla="*/ 22114 w 40"/>
              <a:gd name="T17" fmla="*/ 3629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 h="25">
                <a:moveTo>
                  <a:pt x="15" y="25"/>
                </a:moveTo>
                <a:lnTo>
                  <a:pt x="25" y="25"/>
                </a:lnTo>
                <a:lnTo>
                  <a:pt x="25" y="10"/>
                </a:lnTo>
                <a:lnTo>
                  <a:pt x="40" y="10"/>
                </a:lnTo>
                <a:lnTo>
                  <a:pt x="40" y="0"/>
                </a:lnTo>
                <a:lnTo>
                  <a:pt x="0" y="0"/>
                </a:lnTo>
                <a:lnTo>
                  <a:pt x="0" y="10"/>
                </a:lnTo>
                <a:lnTo>
                  <a:pt x="15" y="10"/>
                </a:lnTo>
                <a:lnTo>
                  <a:pt x="15" y="2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14" name="Freeform 596">
            <a:extLst>
              <a:ext uri="{FF2B5EF4-FFF2-40B4-BE49-F238E27FC236}">
                <a16:creationId xmlns:a16="http://schemas.microsoft.com/office/drawing/2014/main" id="{8D240038-C081-4A96-834B-024D3C405D90}"/>
              </a:ext>
            </a:extLst>
          </p:cNvPr>
          <p:cNvSpPr>
            <a:spLocks noEditPoints="1"/>
          </p:cNvSpPr>
          <p:nvPr/>
        </p:nvSpPr>
        <p:spPr bwMode="auto">
          <a:xfrm>
            <a:off x="10083801" y="5590118"/>
            <a:ext cx="116417" cy="139700"/>
          </a:xfrm>
          <a:custGeom>
            <a:avLst/>
            <a:gdLst>
              <a:gd name="T0" fmla="*/ 71581 w 59"/>
              <a:gd name="T1" fmla="*/ 0 h 69"/>
              <a:gd name="T2" fmla="*/ 13147 w 59"/>
              <a:gd name="T3" fmla="*/ 0 h 69"/>
              <a:gd name="T4" fmla="*/ 13147 w 59"/>
              <a:gd name="T5" fmla="*/ 0 h 69"/>
              <a:gd name="T6" fmla="*/ 8765 w 59"/>
              <a:gd name="T7" fmla="*/ 1512 h 69"/>
              <a:gd name="T8" fmla="*/ 2922 w 59"/>
              <a:gd name="T9" fmla="*/ 3024 h 69"/>
              <a:gd name="T10" fmla="*/ 1461 w 59"/>
              <a:gd name="T11" fmla="*/ 9072 h 69"/>
              <a:gd name="T12" fmla="*/ 0 w 59"/>
              <a:gd name="T13" fmla="*/ 15121 h 69"/>
              <a:gd name="T14" fmla="*/ 0 w 59"/>
              <a:gd name="T15" fmla="*/ 81652 h 69"/>
              <a:gd name="T16" fmla="*/ 0 w 59"/>
              <a:gd name="T17" fmla="*/ 81652 h 69"/>
              <a:gd name="T18" fmla="*/ 1461 w 59"/>
              <a:gd name="T19" fmla="*/ 87700 h 69"/>
              <a:gd name="T20" fmla="*/ 2922 w 59"/>
              <a:gd name="T21" fmla="*/ 93748 h 69"/>
              <a:gd name="T22" fmla="*/ 8765 w 59"/>
              <a:gd name="T23" fmla="*/ 95261 h 69"/>
              <a:gd name="T24" fmla="*/ 13147 w 59"/>
              <a:gd name="T25" fmla="*/ 96773 h 69"/>
              <a:gd name="T26" fmla="*/ 13147 w 59"/>
              <a:gd name="T27" fmla="*/ 104333 h 69"/>
              <a:gd name="T28" fmla="*/ 27756 w 59"/>
              <a:gd name="T29" fmla="*/ 104333 h 69"/>
              <a:gd name="T30" fmla="*/ 27756 w 59"/>
              <a:gd name="T31" fmla="*/ 96773 h 69"/>
              <a:gd name="T32" fmla="*/ 56972 w 59"/>
              <a:gd name="T33" fmla="*/ 96773 h 69"/>
              <a:gd name="T34" fmla="*/ 56972 w 59"/>
              <a:gd name="T35" fmla="*/ 104333 h 69"/>
              <a:gd name="T36" fmla="*/ 71581 w 59"/>
              <a:gd name="T37" fmla="*/ 104333 h 69"/>
              <a:gd name="T38" fmla="*/ 71581 w 59"/>
              <a:gd name="T39" fmla="*/ 96773 h 69"/>
              <a:gd name="T40" fmla="*/ 71581 w 59"/>
              <a:gd name="T41" fmla="*/ 96773 h 69"/>
              <a:gd name="T42" fmla="*/ 77424 w 59"/>
              <a:gd name="T43" fmla="*/ 95261 h 69"/>
              <a:gd name="T44" fmla="*/ 81807 w 59"/>
              <a:gd name="T45" fmla="*/ 93748 h 69"/>
              <a:gd name="T46" fmla="*/ 84728 w 59"/>
              <a:gd name="T47" fmla="*/ 87700 h 69"/>
              <a:gd name="T48" fmla="*/ 86189 w 59"/>
              <a:gd name="T49" fmla="*/ 81652 h 69"/>
              <a:gd name="T50" fmla="*/ 86189 w 59"/>
              <a:gd name="T51" fmla="*/ 15121 h 69"/>
              <a:gd name="T52" fmla="*/ 86189 w 59"/>
              <a:gd name="T53" fmla="*/ 15121 h 69"/>
              <a:gd name="T54" fmla="*/ 84728 w 59"/>
              <a:gd name="T55" fmla="*/ 9072 h 69"/>
              <a:gd name="T56" fmla="*/ 81807 w 59"/>
              <a:gd name="T57" fmla="*/ 3024 h 69"/>
              <a:gd name="T58" fmla="*/ 77424 w 59"/>
              <a:gd name="T59" fmla="*/ 1512 h 69"/>
              <a:gd name="T60" fmla="*/ 71581 w 59"/>
              <a:gd name="T61" fmla="*/ 0 h 69"/>
              <a:gd name="T62" fmla="*/ 71581 w 59"/>
              <a:gd name="T63" fmla="*/ 0 h 69"/>
              <a:gd name="T64" fmla="*/ 71581 w 59"/>
              <a:gd name="T65" fmla="*/ 30241 h 69"/>
              <a:gd name="T66" fmla="*/ 71581 w 59"/>
              <a:gd name="T67" fmla="*/ 43850 h 69"/>
              <a:gd name="T68" fmla="*/ 64277 w 59"/>
              <a:gd name="T69" fmla="*/ 43850 h 69"/>
              <a:gd name="T70" fmla="*/ 64277 w 59"/>
              <a:gd name="T71" fmla="*/ 30241 h 69"/>
              <a:gd name="T72" fmla="*/ 13147 w 59"/>
              <a:gd name="T73" fmla="*/ 30241 h 69"/>
              <a:gd name="T74" fmla="*/ 13147 w 59"/>
              <a:gd name="T75" fmla="*/ 22681 h 69"/>
              <a:gd name="T76" fmla="*/ 71581 w 59"/>
              <a:gd name="T77" fmla="*/ 22681 h 69"/>
              <a:gd name="T78" fmla="*/ 71581 w 59"/>
              <a:gd name="T79" fmla="*/ 30241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59" h="69">
                <a:moveTo>
                  <a:pt x="49" y="0"/>
                </a:moveTo>
                <a:lnTo>
                  <a:pt x="9" y="0"/>
                </a:lnTo>
                <a:lnTo>
                  <a:pt x="6" y="1"/>
                </a:lnTo>
                <a:lnTo>
                  <a:pt x="2" y="2"/>
                </a:lnTo>
                <a:lnTo>
                  <a:pt x="1" y="6"/>
                </a:lnTo>
                <a:lnTo>
                  <a:pt x="0" y="10"/>
                </a:lnTo>
                <a:lnTo>
                  <a:pt x="0" y="54"/>
                </a:lnTo>
                <a:lnTo>
                  <a:pt x="1" y="58"/>
                </a:lnTo>
                <a:lnTo>
                  <a:pt x="2" y="62"/>
                </a:lnTo>
                <a:lnTo>
                  <a:pt x="6" y="63"/>
                </a:lnTo>
                <a:lnTo>
                  <a:pt x="9" y="64"/>
                </a:lnTo>
                <a:lnTo>
                  <a:pt x="9" y="69"/>
                </a:lnTo>
                <a:lnTo>
                  <a:pt x="19" y="69"/>
                </a:lnTo>
                <a:lnTo>
                  <a:pt x="19" y="64"/>
                </a:lnTo>
                <a:lnTo>
                  <a:pt x="39" y="64"/>
                </a:lnTo>
                <a:lnTo>
                  <a:pt x="39" y="69"/>
                </a:lnTo>
                <a:lnTo>
                  <a:pt x="49" y="69"/>
                </a:lnTo>
                <a:lnTo>
                  <a:pt x="49" y="64"/>
                </a:lnTo>
                <a:lnTo>
                  <a:pt x="53" y="63"/>
                </a:lnTo>
                <a:lnTo>
                  <a:pt x="56" y="62"/>
                </a:lnTo>
                <a:lnTo>
                  <a:pt x="58" y="58"/>
                </a:lnTo>
                <a:lnTo>
                  <a:pt x="59" y="54"/>
                </a:lnTo>
                <a:lnTo>
                  <a:pt x="59" y="10"/>
                </a:lnTo>
                <a:lnTo>
                  <a:pt x="58" y="6"/>
                </a:lnTo>
                <a:lnTo>
                  <a:pt x="56" y="2"/>
                </a:lnTo>
                <a:lnTo>
                  <a:pt x="53" y="1"/>
                </a:lnTo>
                <a:lnTo>
                  <a:pt x="49" y="0"/>
                </a:lnTo>
                <a:close/>
                <a:moveTo>
                  <a:pt x="49" y="20"/>
                </a:moveTo>
                <a:lnTo>
                  <a:pt x="49" y="29"/>
                </a:lnTo>
                <a:lnTo>
                  <a:pt x="44" y="29"/>
                </a:lnTo>
                <a:lnTo>
                  <a:pt x="44" y="20"/>
                </a:lnTo>
                <a:lnTo>
                  <a:pt x="9" y="20"/>
                </a:lnTo>
                <a:lnTo>
                  <a:pt x="9" y="15"/>
                </a:lnTo>
                <a:lnTo>
                  <a:pt x="49" y="15"/>
                </a:lnTo>
                <a:lnTo>
                  <a:pt x="49" y="2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15" name="Freeform 597">
            <a:extLst>
              <a:ext uri="{FF2B5EF4-FFF2-40B4-BE49-F238E27FC236}">
                <a16:creationId xmlns:a16="http://schemas.microsoft.com/office/drawing/2014/main" id="{199EC36C-9D88-427F-B22A-4ABC9833D0BF}"/>
              </a:ext>
            </a:extLst>
          </p:cNvPr>
          <p:cNvSpPr>
            <a:spLocks/>
          </p:cNvSpPr>
          <p:nvPr/>
        </p:nvSpPr>
        <p:spPr bwMode="auto">
          <a:xfrm>
            <a:off x="6697134" y="5990167"/>
            <a:ext cx="201084" cy="205317"/>
          </a:xfrm>
          <a:custGeom>
            <a:avLst/>
            <a:gdLst>
              <a:gd name="T0" fmla="*/ 148184 w 99"/>
              <a:gd name="T1" fmla="*/ 142015 h 101"/>
              <a:gd name="T2" fmla="*/ 83164 w 99"/>
              <a:gd name="T3" fmla="*/ 44284 h 101"/>
              <a:gd name="T4" fmla="*/ 102821 w 99"/>
              <a:gd name="T5" fmla="*/ 7635 h 101"/>
              <a:gd name="T6" fmla="*/ 92237 w 99"/>
              <a:gd name="T7" fmla="*/ 0 h 101"/>
              <a:gd name="T8" fmla="*/ 75604 w 99"/>
              <a:gd name="T9" fmla="*/ 25960 h 101"/>
              <a:gd name="T10" fmla="*/ 58971 w 99"/>
              <a:gd name="T11" fmla="*/ 0 h 101"/>
              <a:gd name="T12" fmla="*/ 46875 w 99"/>
              <a:gd name="T13" fmla="*/ 7635 h 101"/>
              <a:gd name="T14" fmla="*/ 68044 w 99"/>
              <a:gd name="T15" fmla="*/ 44284 h 101"/>
              <a:gd name="T16" fmla="*/ 3024 w 99"/>
              <a:gd name="T17" fmla="*/ 142015 h 101"/>
              <a:gd name="T18" fmla="*/ 3024 w 99"/>
              <a:gd name="T19" fmla="*/ 142015 h 101"/>
              <a:gd name="T20" fmla="*/ 0 w 99"/>
              <a:gd name="T21" fmla="*/ 146596 h 101"/>
              <a:gd name="T22" fmla="*/ 0 w 99"/>
              <a:gd name="T23" fmla="*/ 149650 h 101"/>
              <a:gd name="T24" fmla="*/ 0 w 99"/>
              <a:gd name="T25" fmla="*/ 149650 h 101"/>
              <a:gd name="T26" fmla="*/ 4536 w 99"/>
              <a:gd name="T27" fmla="*/ 151177 h 101"/>
              <a:gd name="T28" fmla="*/ 7560 w 99"/>
              <a:gd name="T29" fmla="*/ 154231 h 101"/>
              <a:gd name="T30" fmla="*/ 52923 w 99"/>
              <a:gd name="T31" fmla="*/ 154231 h 101"/>
              <a:gd name="T32" fmla="*/ 52923 w 99"/>
              <a:gd name="T33" fmla="*/ 138961 h 101"/>
              <a:gd name="T34" fmla="*/ 52923 w 99"/>
              <a:gd name="T35" fmla="*/ 138961 h 101"/>
              <a:gd name="T36" fmla="*/ 54435 w 99"/>
              <a:gd name="T37" fmla="*/ 129798 h 101"/>
              <a:gd name="T38" fmla="*/ 60483 w 99"/>
              <a:gd name="T39" fmla="*/ 123690 h 101"/>
              <a:gd name="T40" fmla="*/ 66532 w 99"/>
              <a:gd name="T41" fmla="*/ 117582 h 101"/>
              <a:gd name="T42" fmla="*/ 75604 w 99"/>
              <a:gd name="T43" fmla="*/ 116055 h 101"/>
              <a:gd name="T44" fmla="*/ 75604 w 99"/>
              <a:gd name="T45" fmla="*/ 116055 h 101"/>
              <a:gd name="T46" fmla="*/ 84677 w 99"/>
              <a:gd name="T47" fmla="*/ 117582 h 101"/>
              <a:gd name="T48" fmla="*/ 90725 w 99"/>
              <a:gd name="T49" fmla="*/ 123690 h 101"/>
              <a:gd name="T50" fmla="*/ 95261 w 99"/>
              <a:gd name="T51" fmla="*/ 129798 h 101"/>
              <a:gd name="T52" fmla="*/ 96773 w 99"/>
              <a:gd name="T53" fmla="*/ 138961 h 101"/>
              <a:gd name="T54" fmla="*/ 96773 w 99"/>
              <a:gd name="T55" fmla="*/ 154231 h 101"/>
              <a:gd name="T56" fmla="*/ 142136 w 99"/>
              <a:gd name="T57" fmla="*/ 154231 h 101"/>
              <a:gd name="T58" fmla="*/ 142136 w 99"/>
              <a:gd name="T59" fmla="*/ 154231 h 101"/>
              <a:gd name="T60" fmla="*/ 146672 w 99"/>
              <a:gd name="T61" fmla="*/ 151177 h 101"/>
              <a:gd name="T62" fmla="*/ 148184 w 99"/>
              <a:gd name="T63" fmla="*/ 149650 h 101"/>
              <a:gd name="T64" fmla="*/ 148184 w 99"/>
              <a:gd name="T65" fmla="*/ 149650 h 101"/>
              <a:gd name="T66" fmla="*/ 149696 w 99"/>
              <a:gd name="T67" fmla="*/ 146596 h 101"/>
              <a:gd name="T68" fmla="*/ 148184 w 99"/>
              <a:gd name="T69" fmla="*/ 142015 h 101"/>
              <a:gd name="T70" fmla="*/ 148184 w 99"/>
              <a:gd name="T71" fmla="*/ 142015 h 10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99" h="101">
                <a:moveTo>
                  <a:pt x="98" y="93"/>
                </a:moveTo>
                <a:lnTo>
                  <a:pt x="55" y="29"/>
                </a:lnTo>
                <a:lnTo>
                  <a:pt x="68" y="5"/>
                </a:lnTo>
                <a:lnTo>
                  <a:pt x="61" y="0"/>
                </a:lnTo>
                <a:lnTo>
                  <a:pt x="50" y="17"/>
                </a:lnTo>
                <a:lnTo>
                  <a:pt x="39" y="0"/>
                </a:lnTo>
                <a:lnTo>
                  <a:pt x="31" y="5"/>
                </a:lnTo>
                <a:lnTo>
                  <a:pt x="45" y="29"/>
                </a:lnTo>
                <a:lnTo>
                  <a:pt x="2" y="93"/>
                </a:lnTo>
                <a:lnTo>
                  <a:pt x="0" y="96"/>
                </a:lnTo>
                <a:lnTo>
                  <a:pt x="0" y="98"/>
                </a:lnTo>
                <a:lnTo>
                  <a:pt x="3" y="99"/>
                </a:lnTo>
                <a:lnTo>
                  <a:pt x="5" y="101"/>
                </a:lnTo>
                <a:lnTo>
                  <a:pt x="35" y="101"/>
                </a:lnTo>
                <a:lnTo>
                  <a:pt x="35" y="91"/>
                </a:lnTo>
                <a:lnTo>
                  <a:pt x="36" y="85"/>
                </a:lnTo>
                <a:lnTo>
                  <a:pt x="40" y="81"/>
                </a:lnTo>
                <a:lnTo>
                  <a:pt x="44" y="77"/>
                </a:lnTo>
                <a:lnTo>
                  <a:pt x="50" y="76"/>
                </a:lnTo>
                <a:lnTo>
                  <a:pt x="56" y="77"/>
                </a:lnTo>
                <a:lnTo>
                  <a:pt x="60" y="81"/>
                </a:lnTo>
                <a:lnTo>
                  <a:pt x="63" y="85"/>
                </a:lnTo>
                <a:lnTo>
                  <a:pt x="64" y="91"/>
                </a:lnTo>
                <a:lnTo>
                  <a:pt x="64" y="101"/>
                </a:lnTo>
                <a:lnTo>
                  <a:pt x="94" y="101"/>
                </a:lnTo>
                <a:lnTo>
                  <a:pt x="97" y="99"/>
                </a:lnTo>
                <a:lnTo>
                  <a:pt x="98" y="98"/>
                </a:lnTo>
                <a:lnTo>
                  <a:pt x="99" y="96"/>
                </a:lnTo>
                <a:lnTo>
                  <a:pt x="98" y="9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16" name="Freeform 598">
            <a:extLst>
              <a:ext uri="{FF2B5EF4-FFF2-40B4-BE49-F238E27FC236}">
                <a16:creationId xmlns:a16="http://schemas.microsoft.com/office/drawing/2014/main" id="{CB1F9F7A-6D4B-4D52-B91A-59DE6F590DDE}"/>
              </a:ext>
            </a:extLst>
          </p:cNvPr>
          <p:cNvSpPr>
            <a:spLocks/>
          </p:cNvSpPr>
          <p:nvPr/>
        </p:nvSpPr>
        <p:spPr bwMode="auto">
          <a:xfrm>
            <a:off x="10090151" y="6195484"/>
            <a:ext cx="91016" cy="16933"/>
          </a:xfrm>
          <a:custGeom>
            <a:avLst/>
            <a:gdLst>
              <a:gd name="T0" fmla="*/ 13918 w 44"/>
              <a:gd name="T1" fmla="*/ 13610 h 10"/>
              <a:gd name="T2" fmla="*/ 52579 w 44"/>
              <a:gd name="T3" fmla="*/ 13610 h 10"/>
              <a:gd name="T4" fmla="*/ 52579 w 44"/>
              <a:gd name="T5" fmla="*/ 13610 h 10"/>
              <a:gd name="T6" fmla="*/ 58765 w 44"/>
              <a:gd name="T7" fmla="*/ 10888 h 10"/>
              <a:gd name="T8" fmla="*/ 63405 w 44"/>
              <a:gd name="T9" fmla="*/ 9527 h 10"/>
              <a:gd name="T10" fmla="*/ 66498 w 44"/>
              <a:gd name="T11" fmla="*/ 4083 h 10"/>
              <a:gd name="T12" fmla="*/ 68044 w 44"/>
              <a:gd name="T13" fmla="*/ 0 h 10"/>
              <a:gd name="T14" fmla="*/ 0 w 44"/>
              <a:gd name="T15" fmla="*/ 0 h 10"/>
              <a:gd name="T16" fmla="*/ 0 w 44"/>
              <a:gd name="T17" fmla="*/ 0 h 10"/>
              <a:gd name="T18" fmla="*/ 1546 w 44"/>
              <a:gd name="T19" fmla="*/ 4083 h 10"/>
              <a:gd name="T20" fmla="*/ 3093 w 44"/>
              <a:gd name="T21" fmla="*/ 9527 h 10"/>
              <a:gd name="T22" fmla="*/ 9279 w 44"/>
              <a:gd name="T23" fmla="*/ 10888 h 10"/>
              <a:gd name="T24" fmla="*/ 13918 w 44"/>
              <a:gd name="T25" fmla="*/ 13610 h 10"/>
              <a:gd name="T26" fmla="*/ 13918 w 44"/>
              <a:gd name="T27" fmla="*/ 13610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4" h="10">
                <a:moveTo>
                  <a:pt x="9" y="10"/>
                </a:moveTo>
                <a:lnTo>
                  <a:pt x="34" y="10"/>
                </a:lnTo>
                <a:lnTo>
                  <a:pt x="38" y="8"/>
                </a:lnTo>
                <a:lnTo>
                  <a:pt x="41" y="7"/>
                </a:lnTo>
                <a:lnTo>
                  <a:pt x="43" y="3"/>
                </a:lnTo>
                <a:lnTo>
                  <a:pt x="44" y="0"/>
                </a:lnTo>
                <a:lnTo>
                  <a:pt x="0" y="0"/>
                </a:lnTo>
                <a:lnTo>
                  <a:pt x="1" y="3"/>
                </a:lnTo>
                <a:lnTo>
                  <a:pt x="2" y="7"/>
                </a:lnTo>
                <a:lnTo>
                  <a:pt x="6" y="8"/>
                </a:lnTo>
                <a:lnTo>
                  <a:pt x="9"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17" name="Rectangle 599">
            <a:extLst>
              <a:ext uri="{FF2B5EF4-FFF2-40B4-BE49-F238E27FC236}">
                <a16:creationId xmlns:a16="http://schemas.microsoft.com/office/drawing/2014/main" id="{4192EEC5-F06F-43FE-8D11-066F94F982DF}"/>
              </a:ext>
            </a:extLst>
          </p:cNvPr>
          <p:cNvSpPr>
            <a:spLocks noChangeArrowheads="1"/>
          </p:cNvSpPr>
          <p:nvPr/>
        </p:nvSpPr>
        <p:spPr bwMode="auto">
          <a:xfrm>
            <a:off x="10090151" y="6123517"/>
            <a:ext cx="91016" cy="5926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318" name="Freeform 600">
            <a:extLst>
              <a:ext uri="{FF2B5EF4-FFF2-40B4-BE49-F238E27FC236}">
                <a16:creationId xmlns:a16="http://schemas.microsoft.com/office/drawing/2014/main" id="{91805724-5FE8-4161-95A1-2F91F2C978AF}"/>
              </a:ext>
            </a:extLst>
          </p:cNvPr>
          <p:cNvSpPr>
            <a:spLocks noEditPoints="1"/>
          </p:cNvSpPr>
          <p:nvPr/>
        </p:nvSpPr>
        <p:spPr bwMode="auto">
          <a:xfrm>
            <a:off x="10102851" y="6000751"/>
            <a:ext cx="65616" cy="116416"/>
          </a:xfrm>
          <a:custGeom>
            <a:avLst/>
            <a:gdLst>
              <a:gd name="T0" fmla="*/ 49900 w 35"/>
              <a:gd name="T1" fmla="*/ 6156 h 56"/>
              <a:gd name="T2" fmla="*/ 49900 w 35"/>
              <a:gd name="T3" fmla="*/ 6156 h 56"/>
              <a:gd name="T4" fmla="*/ 49900 w 35"/>
              <a:gd name="T5" fmla="*/ 3078 h 56"/>
              <a:gd name="T6" fmla="*/ 47049 w 35"/>
              <a:gd name="T7" fmla="*/ 1539 h 56"/>
              <a:gd name="T8" fmla="*/ 47049 w 35"/>
              <a:gd name="T9" fmla="*/ 1539 h 56"/>
              <a:gd name="T10" fmla="*/ 42771 w 35"/>
              <a:gd name="T11" fmla="*/ 0 h 56"/>
              <a:gd name="T12" fmla="*/ 39920 w 35"/>
              <a:gd name="T13" fmla="*/ 0 h 56"/>
              <a:gd name="T14" fmla="*/ 4277 w 35"/>
              <a:gd name="T15" fmla="*/ 16930 h 56"/>
              <a:gd name="T16" fmla="*/ 4277 w 35"/>
              <a:gd name="T17" fmla="*/ 16930 h 56"/>
              <a:gd name="T18" fmla="*/ 2851 w 35"/>
              <a:gd name="T19" fmla="*/ 18469 h 56"/>
              <a:gd name="T20" fmla="*/ 0 w 35"/>
              <a:gd name="T21" fmla="*/ 24625 h 56"/>
              <a:gd name="T22" fmla="*/ 0 w 35"/>
              <a:gd name="T23" fmla="*/ 86189 h 56"/>
              <a:gd name="T24" fmla="*/ 49900 w 35"/>
              <a:gd name="T25" fmla="*/ 86189 h 56"/>
              <a:gd name="T26" fmla="*/ 49900 w 35"/>
              <a:gd name="T27" fmla="*/ 6156 h 56"/>
              <a:gd name="T28" fmla="*/ 28514 w 35"/>
              <a:gd name="T29" fmla="*/ 70798 h 56"/>
              <a:gd name="T30" fmla="*/ 14257 w 35"/>
              <a:gd name="T31" fmla="*/ 70798 h 56"/>
              <a:gd name="T32" fmla="*/ 14257 w 35"/>
              <a:gd name="T33" fmla="*/ 30782 h 56"/>
              <a:gd name="T34" fmla="*/ 28514 w 35"/>
              <a:gd name="T35" fmla="*/ 26165 h 56"/>
              <a:gd name="T36" fmla="*/ 28514 w 35"/>
              <a:gd name="T37" fmla="*/ 70798 h 5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5" h="56">
                <a:moveTo>
                  <a:pt x="35" y="4"/>
                </a:moveTo>
                <a:lnTo>
                  <a:pt x="35" y="4"/>
                </a:lnTo>
                <a:lnTo>
                  <a:pt x="35" y="2"/>
                </a:lnTo>
                <a:lnTo>
                  <a:pt x="33" y="1"/>
                </a:lnTo>
                <a:lnTo>
                  <a:pt x="30" y="0"/>
                </a:lnTo>
                <a:lnTo>
                  <a:pt x="28" y="0"/>
                </a:lnTo>
                <a:lnTo>
                  <a:pt x="3" y="11"/>
                </a:lnTo>
                <a:lnTo>
                  <a:pt x="2" y="12"/>
                </a:lnTo>
                <a:lnTo>
                  <a:pt x="0" y="16"/>
                </a:lnTo>
                <a:lnTo>
                  <a:pt x="0" y="56"/>
                </a:lnTo>
                <a:lnTo>
                  <a:pt x="35" y="56"/>
                </a:lnTo>
                <a:lnTo>
                  <a:pt x="35" y="4"/>
                </a:lnTo>
                <a:close/>
                <a:moveTo>
                  <a:pt x="20" y="46"/>
                </a:moveTo>
                <a:lnTo>
                  <a:pt x="10" y="46"/>
                </a:lnTo>
                <a:lnTo>
                  <a:pt x="10" y="20"/>
                </a:lnTo>
                <a:lnTo>
                  <a:pt x="20" y="17"/>
                </a:lnTo>
                <a:lnTo>
                  <a:pt x="20" y="4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19" name="Freeform 607">
            <a:extLst>
              <a:ext uri="{FF2B5EF4-FFF2-40B4-BE49-F238E27FC236}">
                <a16:creationId xmlns:a16="http://schemas.microsoft.com/office/drawing/2014/main" id="{4955DE95-A70C-46B9-BC7C-23D0A5D5C8A0}"/>
              </a:ext>
            </a:extLst>
          </p:cNvPr>
          <p:cNvSpPr>
            <a:spLocks/>
          </p:cNvSpPr>
          <p:nvPr/>
        </p:nvSpPr>
        <p:spPr bwMode="auto">
          <a:xfrm>
            <a:off x="10532533" y="6055785"/>
            <a:ext cx="35984" cy="61383"/>
          </a:xfrm>
          <a:custGeom>
            <a:avLst/>
            <a:gdLst>
              <a:gd name="T0" fmla="*/ 0 w 19"/>
              <a:gd name="T1" fmla="*/ 29720 h 29"/>
              <a:gd name="T2" fmla="*/ 0 w 19"/>
              <a:gd name="T3" fmla="*/ 29720 h 29"/>
              <a:gd name="T4" fmla="*/ 1432 w 19"/>
              <a:gd name="T5" fmla="*/ 35977 h 29"/>
              <a:gd name="T6" fmla="*/ 2865 w 19"/>
              <a:gd name="T7" fmla="*/ 42234 h 29"/>
              <a:gd name="T8" fmla="*/ 8595 w 19"/>
              <a:gd name="T9" fmla="*/ 43798 h 29"/>
              <a:gd name="T10" fmla="*/ 12892 w 19"/>
              <a:gd name="T11" fmla="*/ 45362 h 29"/>
              <a:gd name="T12" fmla="*/ 12892 w 19"/>
              <a:gd name="T13" fmla="*/ 45362 h 29"/>
              <a:gd name="T14" fmla="*/ 18622 w 19"/>
              <a:gd name="T15" fmla="*/ 43798 h 29"/>
              <a:gd name="T16" fmla="*/ 24352 w 19"/>
              <a:gd name="T17" fmla="*/ 42234 h 29"/>
              <a:gd name="T18" fmla="*/ 25785 w 19"/>
              <a:gd name="T19" fmla="*/ 35977 h 29"/>
              <a:gd name="T20" fmla="*/ 27217 w 19"/>
              <a:gd name="T21" fmla="*/ 29720 h 29"/>
              <a:gd name="T22" fmla="*/ 27217 w 19"/>
              <a:gd name="T23" fmla="*/ 29720 h 29"/>
              <a:gd name="T24" fmla="*/ 25785 w 19"/>
              <a:gd name="T25" fmla="*/ 20335 h 29"/>
              <a:gd name="T26" fmla="*/ 20055 w 19"/>
              <a:gd name="T27" fmla="*/ 10949 h 29"/>
              <a:gd name="T28" fmla="*/ 12892 w 19"/>
              <a:gd name="T29" fmla="*/ 0 h 29"/>
              <a:gd name="T30" fmla="*/ 12892 w 19"/>
              <a:gd name="T31" fmla="*/ 0 h 29"/>
              <a:gd name="T32" fmla="*/ 7162 w 19"/>
              <a:gd name="T33" fmla="*/ 10949 h 29"/>
              <a:gd name="T34" fmla="*/ 1432 w 19"/>
              <a:gd name="T35" fmla="*/ 20335 h 29"/>
              <a:gd name="T36" fmla="*/ 0 w 19"/>
              <a:gd name="T37" fmla="*/ 29720 h 29"/>
              <a:gd name="T38" fmla="*/ 0 w 19"/>
              <a:gd name="T39" fmla="*/ 29720 h 2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9" h="29">
                <a:moveTo>
                  <a:pt x="0" y="19"/>
                </a:moveTo>
                <a:lnTo>
                  <a:pt x="0" y="19"/>
                </a:lnTo>
                <a:lnTo>
                  <a:pt x="1" y="23"/>
                </a:lnTo>
                <a:lnTo>
                  <a:pt x="2" y="27"/>
                </a:lnTo>
                <a:lnTo>
                  <a:pt x="6" y="28"/>
                </a:lnTo>
                <a:lnTo>
                  <a:pt x="9" y="29"/>
                </a:lnTo>
                <a:lnTo>
                  <a:pt x="13" y="28"/>
                </a:lnTo>
                <a:lnTo>
                  <a:pt x="17" y="27"/>
                </a:lnTo>
                <a:lnTo>
                  <a:pt x="18" y="23"/>
                </a:lnTo>
                <a:lnTo>
                  <a:pt x="19" y="19"/>
                </a:lnTo>
                <a:lnTo>
                  <a:pt x="18" y="13"/>
                </a:lnTo>
                <a:lnTo>
                  <a:pt x="14" y="7"/>
                </a:lnTo>
                <a:lnTo>
                  <a:pt x="9" y="0"/>
                </a:lnTo>
                <a:lnTo>
                  <a:pt x="5" y="7"/>
                </a:lnTo>
                <a:lnTo>
                  <a:pt x="1" y="13"/>
                </a:lnTo>
                <a:lnTo>
                  <a:pt x="0" y="1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20" name="Freeform 608">
            <a:extLst>
              <a:ext uri="{FF2B5EF4-FFF2-40B4-BE49-F238E27FC236}">
                <a16:creationId xmlns:a16="http://schemas.microsoft.com/office/drawing/2014/main" id="{4FE7423D-EDB1-4A51-B8DB-5557EC696994}"/>
              </a:ext>
            </a:extLst>
          </p:cNvPr>
          <p:cNvSpPr>
            <a:spLocks/>
          </p:cNvSpPr>
          <p:nvPr/>
        </p:nvSpPr>
        <p:spPr bwMode="auto">
          <a:xfrm>
            <a:off x="10562167" y="5996518"/>
            <a:ext cx="114300" cy="35983"/>
          </a:xfrm>
          <a:custGeom>
            <a:avLst/>
            <a:gdLst>
              <a:gd name="T0" fmla="*/ 86189 w 58"/>
              <a:gd name="T1" fmla="*/ 14325 h 19"/>
              <a:gd name="T2" fmla="*/ 86189 w 58"/>
              <a:gd name="T3" fmla="*/ 0 h 19"/>
              <a:gd name="T4" fmla="*/ 16346 w 58"/>
              <a:gd name="T5" fmla="*/ 0 h 19"/>
              <a:gd name="T6" fmla="*/ 0 w 58"/>
              <a:gd name="T7" fmla="*/ 15757 h 19"/>
              <a:gd name="T8" fmla="*/ 10402 w 58"/>
              <a:gd name="T9" fmla="*/ 27217 h 19"/>
              <a:gd name="T10" fmla="*/ 23776 w 58"/>
              <a:gd name="T11" fmla="*/ 14325 h 19"/>
              <a:gd name="T12" fmla="*/ 86189 w 58"/>
              <a:gd name="T13" fmla="*/ 14325 h 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8" h="19">
                <a:moveTo>
                  <a:pt x="58" y="10"/>
                </a:moveTo>
                <a:lnTo>
                  <a:pt x="58" y="0"/>
                </a:lnTo>
                <a:lnTo>
                  <a:pt x="11" y="0"/>
                </a:lnTo>
                <a:lnTo>
                  <a:pt x="0" y="11"/>
                </a:lnTo>
                <a:lnTo>
                  <a:pt x="7" y="19"/>
                </a:lnTo>
                <a:lnTo>
                  <a:pt x="16" y="10"/>
                </a:lnTo>
                <a:lnTo>
                  <a:pt x="58"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21" name="Freeform 609">
            <a:extLst>
              <a:ext uri="{FF2B5EF4-FFF2-40B4-BE49-F238E27FC236}">
                <a16:creationId xmlns:a16="http://schemas.microsoft.com/office/drawing/2014/main" id="{49AEBFF3-BBCC-4BCC-A8B4-6E7B90B92128}"/>
              </a:ext>
            </a:extLst>
          </p:cNvPr>
          <p:cNvSpPr>
            <a:spLocks noEditPoints="1"/>
          </p:cNvSpPr>
          <p:nvPr/>
        </p:nvSpPr>
        <p:spPr bwMode="auto">
          <a:xfrm>
            <a:off x="10587567" y="6026152"/>
            <a:ext cx="101600" cy="156633"/>
          </a:xfrm>
          <a:custGeom>
            <a:avLst/>
            <a:gdLst>
              <a:gd name="T0" fmla="*/ 46270 w 50"/>
              <a:gd name="T1" fmla="*/ 14929 h 79"/>
              <a:gd name="T2" fmla="*/ 46270 w 50"/>
              <a:gd name="T3" fmla="*/ 0 h 79"/>
              <a:gd name="T4" fmla="*/ 30847 w 50"/>
              <a:gd name="T5" fmla="*/ 0 h 79"/>
              <a:gd name="T6" fmla="*/ 30847 w 50"/>
              <a:gd name="T7" fmla="*/ 14929 h 79"/>
              <a:gd name="T8" fmla="*/ 30847 w 50"/>
              <a:gd name="T9" fmla="*/ 14929 h 79"/>
              <a:gd name="T10" fmla="*/ 20050 w 50"/>
              <a:gd name="T11" fmla="*/ 19408 h 79"/>
              <a:gd name="T12" fmla="*/ 9254 w 50"/>
              <a:gd name="T13" fmla="*/ 26873 h 79"/>
              <a:gd name="T14" fmla="*/ 1542 w 50"/>
              <a:gd name="T15" fmla="*/ 38816 h 79"/>
              <a:gd name="T16" fmla="*/ 0 w 50"/>
              <a:gd name="T17" fmla="*/ 43295 h 79"/>
              <a:gd name="T18" fmla="*/ 0 w 50"/>
              <a:gd name="T19" fmla="*/ 50759 h 79"/>
              <a:gd name="T20" fmla="*/ 0 w 50"/>
              <a:gd name="T21" fmla="*/ 110476 h 79"/>
              <a:gd name="T22" fmla="*/ 0 w 50"/>
              <a:gd name="T23" fmla="*/ 110476 h 79"/>
              <a:gd name="T24" fmla="*/ 0 w 50"/>
              <a:gd name="T25" fmla="*/ 113462 h 79"/>
              <a:gd name="T26" fmla="*/ 1542 w 50"/>
              <a:gd name="T27" fmla="*/ 114955 h 79"/>
              <a:gd name="T28" fmla="*/ 4627 w 50"/>
              <a:gd name="T29" fmla="*/ 117941 h 79"/>
              <a:gd name="T30" fmla="*/ 7712 w 50"/>
              <a:gd name="T31" fmla="*/ 117941 h 79"/>
              <a:gd name="T32" fmla="*/ 69405 w 50"/>
              <a:gd name="T33" fmla="*/ 117941 h 79"/>
              <a:gd name="T34" fmla="*/ 69405 w 50"/>
              <a:gd name="T35" fmla="*/ 117941 h 79"/>
              <a:gd name="T36" fmla="*/ 72490 w 50"/>
              <a:gd name="T37" fmla="*/ 117941 h 79"/>
              <a:gd name="T38" fmla="*/ 74032 w 50"/>
              <a:gd name="T39" fmla="*/ 114955 h 79"/>
              <a:gd name="T40" fmla="*/ 77117 w 50"/>
              <a:gd name="T41" fmla="*/ 113462 h 79"/>
              <a:gd name="T42" fmla="*/ 77117 w 50"/>
              <a:gd name="T43" fmla="*/ 110476 h 79"/>
              <a:gd name="T44" fmla="*/ 77117 w 50"/>
              <a:gd name="T45" fmla="*/ 50759 h 79"/>
              <a:gd name="T46" fmla="*/ 77117 w 50"/>
              <a:gd name="T47" fmla="*/ 50759 h 79"/>
              <a:gd name="T48" fmla="*/ 77117 w 50"/>
              <a:gd name="T49" fmla="*/ 43295 h 79"/>
              <a:gd name="T50" fmla="*/ 74032 w 50"/>
              <a:gd name="T51" fmla="*/ 38816 h 79"/>
              <a:gd name="T52" fmla="*/ 66321 w 50"/>
              <a:gd name="T53" fmla="*/ 26873 h 79"/>
              <a:gd name="T54" fmla="*/ 57067 w 50"/>
              <a:gd name="T55" fmla="*/ 19408 h 79"/>
              <a:gd name="T56" fmla="*/ 46270 w 50"/>
              <a:gd name="T57" fmla="*/ 14929 h 79"/>
              <a:gd name="T58" fmla="*/ 46270 w 50"/>
              <a:gd name="T59" fmla="*/ 14929 h 79"/>
              <a:gd name="T60" fmla="*/ 61694 w 50"/>
              <a:gd name="T61" fmla="*/ 73153 h 79"/>
              <a:gd name="T62" fmla="*/ 15423 w 50"/>
              <a:gd name="T63" fmla="*/ 73153 h 79"/>
              <a:gd name="T64" fmla="*/ 15423 w 50"/>
              <a:gd name="T65" fmla="*/ 50759 h 79"/>
              <a:gd name="T66" fmla="*/ 61694 w 50"/>
              <a:gd name="T67" fmla="*/ 50759 h 79"/>
              <a:gd name="T68" fmla="*/ 61694 w 50"/>
              <a:gd name="T69" fmla="*/ 73153 h 7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0" h="79">
                <a:moveTo>
                  <a:pt x="30" y="10"/>
                </a:moveTo>
                <a:lnTo>
                  <a:pt x="30" y="0"/>
                </a:lnTo>
                <a:lnTo>
                  <a:pt x="20" y="0"/>
                </a:lnTo>
                <a:lnTo>
                  <a:pt x="20" y="10"/>
                </a:lnTo>
                <a:lnTo>
                  <a:pt x="13" y="13"/>
                </a:lnTo>
                <a:lnTo>
                  <a:pt x="6" y="18"/>
                </a:lnTo>
                <a:lnTo>
                  <a:pt x="1" y="26"/>
                </a:lnTo>
                <a:lnTo>
                  <a:pt x="0" y="29"/>
                </a:lnTo>
                <a:lnTo>
                  <a:pt x="0" y="34"/>
                </a:lnTo>
                <a:lnTo>
                  <a:pt x="0" y="74"/>
                </a:lnTo>
                <a:lnTo>
                  <a:pt x="0" y="76"/>
                </a:lnTo>
                <a:lnTo>
                  <a:pt x="1" y="77"/>
                </a:lnTo>
                <a:lnTo>
                  <a:pt x="3" y="79"/>
                </a:lnTo>
                <a:lnTo>
                  <a:pt x="5" y="79"/>
                </a:lnTo>
                <a:lnTo>
                  <a:pt x="45" y="79"/>
                </a:lnTo>
                <a:lnTo>
                  <a:pt x="47" y="79"/>
                </a:lnTo>
                <a:lnTo>
                  <a:pt x="48" y="77"/>
                </a:lnTo>
                <a:lnTo>
                  <a:pt x="50" y="76"/>
                </a:lnTo>
                <a:lnTo>
                  <a:pt x="50" y="74"/>
                </a:lnTo>
                <a:lnTo>
                  <a:pt x="50" y="34"/>
                </a:lnTo>
                <a:lnTo>
                  <a:pt x="50" y="29"/>
                </a:lnTo>
                <a:lnTo>
                  <a:pt x="48" y="26"/>
                </a:lnTo>
                <a:lnTo>
                  <a:pt x="43" y="18"/>
                </a:lnTo>
                <a:lnTo>
                  <a:pt x="37" y="13"/>
                </a:lnTo>
                <a:lnTo>
                  <a:pt x="30" y="10"/>
                </a:lnTo>
                <a:close/>
                <a:moveTo>
                  <a:pt x="40" y="49"/>
                </a:moveTo>
                <a:lnTo>
                  <a:pt x="10" y="49"/>
                </a:lnTo>
                <a:lnTo>
                  <a:pt x="10" y="34"/>
                </a:lnTo>
                <a:lnTo>
                  <a:pt x="40" y="34"/>
                </a:lnTo>
                <a:lnTo>
                  <a:pt x="40" y="4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22" name="Freeform 911">
            <a:extLst>
              <a:ext uri="{FF2B5EF4-FFF2-40B4-BE49-F238E27FC236}">
                <a16:creationId xmlns:a16="http://schemas.microsoft.com/office/drawing/2014/main" id="{294F1CA4-A54C-4940-8140-BD7BA7E528C2}"/>
              </a:ext>
            </a:extLst>
          </p:cNvPr>
          <p:cNvSpPr>
            <a:spLocks/>
          </p:cNvSpPr>
          <p:nvPr/>
        </p:nvSpPr>
        <p:spPr bwMode="auto">
          <a:xfrm>
            <a:off x="8608485" y="5518151"/>
            <a:ext cx="120649" cy="48683"/>
          </a:xfrm>
          <a:custGeom>
            <a:avLst/>
            <a:gdLst>
              <a:gd name="T0" fmla="*/ 13839 w 59"/>
              <a:gd name="T1" fmla="*/ 26129 h 25"/>
              <a:gd name="T2" fmla="*/ 13839 w 59"/>
              <a:gd name="T3" fmla="*/ 26129 h 25"/>
              <a:gd name="T4" fmla="*/ 13839 w 59"/>
              <a:gd name="T5" fmla="*/ 21774 h 25"/>
              <a:gd name="T6" fmla="*/ 18452 w 59"/>
              <a:gd name="T7" fmla="*/ 18871 h 25"/>
              <a:gd name="T8" fmla="*/ 21528 w 59"/>
              <a:gd name="T9" fmla="*/ 14516 h 25"/>
              <a:gd name="T10" fmla="*/ 26141 w 59"/>
              <a:gd name="T11" fmla="*/ 14516 h 25"/>
              <a:gd name="T12" fmla="*/ 26141 w 59"/>
              <a:gd name="T13" fmla="*/ 14516 h 25"/>
              <a:gd name="T14" fmla="*/ 29216 w 59"/>
              <a:gd name="T15" fmla="*/ 14516 h 25"/>
              <a:gd name="T16" fmla="*/ 33829 w 59"/>
              <a:gd name="T17" fmla="*/ 18871 h 25"/>
              <a:gd name="T18" fmla="*/ 36905 w 59"/>
              <a:gd name="T19" fmla="*/ 21774 h 25"/>
              <a:gd name="T20" fmla="*/ 36905 w 59"/>
              <a:gd name="T21" fmla="*/ 26129 h 25"/>
              <a:gd name="T22" fmla="*/ 36905 w 59"/>
              <a:gd name="T23" fmla="*/ 36290 h 25"/>
              <a:gd name="T24" fmla="*/ 52282 w 59"/>
              <a:gd name="T25" fmla="*/ 36290 h 25"/>
              <a:gd name="T26" fmla="*/ 52282 w 59"/>
              <a:gd name="T27" fmla="*/ 26129 h 25"/>
              <a:gd name="T28" fmla="*/ 52282 w 59"/>
              <a:gd name="T29" fmla="*/ 26129 h 25"/>
              <a:gd name="T30" fmla="*/ 52282 w 59"/>
              <a:gd name="T31" fmla="*/ 21774 h 25"/>
              <a:gd name="T32" fmla="*/ 56895 w 59"/>
              <a:gd name="T33" fmla="*/ 18871 h 25"/>
              <a:gd name="T34" fmla="*/ 59970 w 59"/>
              <a:gd name="T35" fmla="*/ 14516 h 25"/>
              <a:gd name="T36" fmla="*/ 63045 w 59"/>
              <a:gd name="T37" fmla="*/ 14516 h 25"/>
              <a:gd name="T38" fmla="*/ 63045 w 59"/>
              <a:gd name="T39" fmla="*/ 14516 h 25"/>
              <a:gd name="T40" fmla="*/ 67659 w 59"/>
              <a:gd name="T41" fmla="*/ 14516 h 25"/>
              <a:gd name="T42" fmla="*/ 70734 w 59"/>
              <a:gd name="T43" fmla="*/ 18871 h 25"/>
              <a:gd name="T44" fmla="*/ 75347 w 59"/>
              <a:gd name="T45" fmla="*/ 21774 h 25"/>
              <a:gd name="T46" fmla="*/ 75347 w 59"/>
              <a:gd name="T47" fmla="*/ 26129 h 25"/>
              <a:gd name="T48" fmla="*/ 75347 w 59"/>
              <a:gd name="T49" fmla="*/ 36290 h 25"/>
              <a:gd name="T50" fmla="*/ 90724 w 59"/>
              <a:gd name="T51" fmla="*/ 36290 h 25"/>
              <a:gd name="T52" fmla="*/ 90724 w 59"/>
              <a:gd name="T53" fmla="*/ 7258 h 25"/>
              <a:gd name="T54" fmla="*/ 90724 w 59"/>
              <a:gd name="T55" fmla="*/ 7258 h 25"/>
              <a:gd name="T56" fmla="*/ 90724 w 59"/>
              <a:gd name="T57" fmla="*/ 4355 h 25"/>
              <a:gd name="T58" fmla="*/ 87649 w 59"/>
              <a:gd name="T59" fmla="*/ 2903 h 25"/>
              <a:gd name="T60" fmla="*/ 86111 w 59"/>
              <a:gd name="T61" fmla="*/ 0 h 25"/>
              <a:gd name="T62" fmla="*/ 83036 w 59"/>
              <a:gd name="T63" fmla="*/ 0 h 25"/>
              <a:gd name="T64" fmla="*/ 6151 w 59"/>
              <a:gd name="T65" fmla="*/ 0 h 25"/>
              <a:gd name="T66" fmla="*/ 6151 w 59"/>
              <a:gd name="T67" fmla="*/ 0 h 25"/>
              <a:gd name="T68" fmla="*/ 3075 w 59"/>
              <a:gd name="T69" fmla="*/ 0 h 25"/>
              <a:gd name="T70" fmla="*/ 1538 w 59"/>
              <a:gd name="T71" fmla="*/ 2903 h 25"/>
              <a:gd name="T72" fmla="*/ 0 w 59"/>
              <a:gd name="T73" fmla="*/ 4355 h 25"/>
              <a:gd name="T74" fmla="*/ 0 w 59"/>
              <a:gd name="T75" fmla="*/ 7258 h 25"/>
              <a:gd name="T76" fmla="*/ 0 w 59"/>
              <a:gd name="T77" fmla="*/ 36290 h 25"/>
              <a:gd name="T78" fmla="*/ 13839 w 59"/>
              <a:gd name="T79" fmla="*/ 36290 h 25"/>
              <a:gd name="T80" fmla="*/ 13839 w 59"/>
              <a:gd name="T81" fmla="*/ 26129 h 2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9" h="25">
                <a:moveTo>
                  <a:pt x="9" y="18"/>
                </a:moveTo>
                <a:lnTo>
                  <a:pt x="9" y="18"/>
                </a:lnTo>
                <a:lnTo>
                  <a:pt x="9" y="15"/>
                </a:lnTo>
                <a:lnTo>
                  <a:pt x="12" y="13"/>
                </a:lnTo>
                <a:lnTo>
                  <a:pt x="14" y="10"/>
                </a:lnTo>
                <a:lnTo>
                  <a:pt x="17" y="10"/>
                </a:lnTo>
                <a:lnTo>
                  <a:pt x="19" y="10"/>
                </a:lnTo>
                <a:lnTo>
                  <a:pt x="22" y="13"/>
                </a:lnTo>
                <a:lnTo>
                  <a:pt x="24" y="15"/>
                </a:lnTo>
                <a:lnTo>
                  <a:pt x="24" y="18"/>
                </a:lnTo>
                <a:lnTo>
                  <a:pt x="24" y="25"/>
                </a:lnTo>
                <a:lnTo>
                  <a:pt x="34" y="25"/>
                </a:lnTo>
                <a:lnTo>
                  <a:pt x="34" y="18"/>
                </a:lnTo>
                <a:lnTo>
                  <a:pt x="34" y="15"/>
                </a:lnTo>
                <a:lnTo>
                  <a:pt x="37" y="13"/>
                </a:lnTo>
                <a:lnTo>
                  <a:pt x="39" y="10"/>
                </a:lnTo>
                <a:lnTo>
                  <a:pt x="41" y="10"/>
                </a:lnTo>
                <a:lnTo>
                  <a:pt x="44" y="10"/>
                </a:lnTo>
                <a:lnTo>
                  <a:pt x="46" y="13"/>
                </a:lnTo>
                <a:lnTo>
                  <a:pt x="49" y="15"/>
                </a:lnTo>
                <a:lnTo>
                  <a:pt x="49" y="18"/>
                </a:lnTo>
                <a:lnTo>
                  <a:pt x="49" y="25"/>
                </a:lnTo>
                <a:lnTo>
                  <a:pt x="59" y="25"/>
                </a:lnTo>
                <a:lnTo>
                  <a:pt x="59" y="5"/>
                </a:lnTo>
                <a:lnTo>
                  <a:pt x="59" y="3"/>
                </a:lnTo>
                <a:lnTo>
                  <a:pt x="57" y="2"/>
                </a:lnTo>
                <a:lnTo>
                  <a:pt x="56" y="0"/>
                </a:lnTo>
                <a:lnTo>
                  <a:pt x="54" y="0"/>
                </a:lnTo>
                <a:lnTo>
                  <a:pt x="4" y="0"/>
                </a:lnTo>
                <a:lnTo>
                  <a:pt x="2" y="0"/>
                </a:lnTo>
                <a:lnTo>
                  <a:pt x="1" y="2"/>
                </a:lnTo>
                <a:lnTo>
                  <a:pt x="0" y="3"/>
                </a:lnTo>
                <a:lnTo>
                  <a:pt x="0" y="5"/>
                </a:lnTo>
                <a:lnTo>
                  <a:pt x="0" y="25"/>
                </a:lnTo>
                <a:lnTo>
                  <a:pt x="9" y="25"/>
                </a:lnTo>
                <a:lnTo>
                  <a:pt x="9" y="1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23" name="Freeform 912">
            <a:extLst>
              <a:ext uri="{FF2B5EF4-FFF2-40B4-BE49-F238E27FC236}">
                <a16:creationId xmlns:a16="http://schemas.microsoft.com/office/drawing/2014/main" id="{BC6BF14A-16BA-4297-A5AD-74DD5C09077F}"/>
              </a:ext>
            </a:extLst>
          </p:cNvPr>
          <p:cNvSpPr>
            <a:spLocks/>
          </p:cNvSpPr>
          <p:nvPr/>
        </p:nvSpPr>
        <p:spPr bwMode="auto">
          <a:xfrm>
            <a:off x="8608484" y="5590117"/>
            <a:ext cx="169333" cy="48683"/>
          </a:xfrm>
          <a:custGeom>
            <a:avLst/>
            <a:gdLst>
              <a:gd name="T0" fmla="*/ 13773 w 83"/>
              <a:gd name="T1" fmla="*/ 24677 h 25"/>
              <a:gd name="T2" fmla="*/ 13773 w 83"/>
              <a:gd name="T3" fmla="*/ 24677 h 25"/>
              <a:gd name="T4" fmla="*/ 13773 w 83"/>
              <a:gd name="T5" fmla="*/ 21774 h 25"/>
              <a:gd name="T6" fmla="*/ 18363 w 83"/>
              <a:gd name="T7" fmla="*/ 17419 h 25"/>
              <a:gd name="T8" fmla="*/ 21424 w 83"/>
              <a:gd name="T9" fmla="*/ 14516 h 25"/>
              <a:gd name="T10" fmla="*/ 26015 w 83"/>
              <a:gd name="T11" fmla="*/ 14516 h 25"/>
              <a:gd name="T12" fmla="*/ 26015 w 83"/>
              <a:gd name="T13" fmla="*/ 14516 h 25"/>
              <a:gd name="T14" fmla="*/ 29075 w 83"/>
              <a:gd name="T15" fmla="*/ 14516 h 25"/>
              <a:gd name="T16" fmla="*/ 33666 w 83"/>
              <a:gd name="T17" fmla="*/ 17419 h 25"/>
              <a:gd name="T18" fmla="*/ 36727 w 83"/>
              <a:gd name="T19" fmla="*/ 21774 h 25"/>
              <a:gd name="T20" fmla="*/ 36727 w 83"/>
              <a:gd name="T21" fmla="*/ 24677 h 25"/>
              <a:gd name="T22" fmla="*/ 36727 w 83"/>
              <a:gd name="T23" fmla="*/ 36290 h 25"/>
              <a:gd name="T24" fmla="*/ 52030 w 83"/>
              <a:gd name="T25" fmla="*/ 36290 h 25"/>
              <a:gd name="T26" fmla="*/ 52030 w 83"/>
              <a:gd name="T27" fmla="*/ 24677 h 25"/>
              <a:gd name="T28" fmla="*/ 52030 w 83"/>
              <a:gd name="T29" fmla="*/ 24677 h 25"/>
              <a:gd name="T30" fmla="*/ 52030 w 83"/>
              <a:gd name="T31" fmla="*/ 21774 h 25"/>
              <a:gd name="T32" fmla="*/ 56621 w 83"/>
              <a:gd name="T33" fmla="*/ 17419 h 25"/>
              <a:gd name="T34" fmla="*/ 59681 w 83"/>
              <a:gd name="T35" fmla="*/ 14516 h 25"/>
              <a:gd name="T36" fmla="*/ 62742 w 83"/>
              <a:gd name="T37" fmla="*/ 14516 h 25"/>
              <a:gd name="T38" fmla="*/ 62742 w 83"/>
              <a:gd name="T39" fmla="*/ 14516 h 25"/>
              <a:gd name="T40" fmla="*/ 67333 w 83"/>
              <a:gd name="T41" fmla="*/ 14516 h 25"/>
              <a:gd name="T42" fmla="*/ 70393 w 83"/>
              <a:gd name="T43" fmla="*/ 17419 h 25"/>
              <a:gd name="T44" fmla="*/ 74984 w 83"/>
              <a:gd name="T45" fmla="*/ 21774 h 25"/>
              <a:gd name="T46" fmla="*/ 74984 w 83"/>
              <a:gd name="T47" fmla="*/ 24677 h 25"/>
              <a:gd name="T48" fmla="*/ 74984 w 83"/>
              <a:gd name="T49" fmla="*/ 36290 h 25"/>
              <a:gd name="T50" fmla="*/ 90287 w 83"/>
              <a:gd name="T51" fmla="*/ 36290 h 25"/>
              <a:gd name="T52" fmla="*/ 90287 w 83"/>
              <a:gd name="T53" fmla="*/ 24677 h 25"/>
              <a:gd name="T54" fmla="*/ 90287 w 83"/>
              <a:gd name="T55" fmla="*/ 24677 h 25"/>
              <a:gd name="T56" fmla="*/ 90287 w 83"/>
              <a:gd name="T57" fmla="*/ 21774 h 25"/>
              <a:gd name="T58" fmla="*/ 93348 w 83"/>
              <a:gd name="T59" fmla="*/ 17419 h 25"/>
              <a:gd name="T60" fmla="*/ 97939 w 83"/>
              <a:gd name="T61" fmla="*/ 14516 h 25"/>
              <a:gd name="T62" fmla="*/ 100999 w 83"/>
              <a:gd name="T63" fmla="*/ 14516 h 25"/>
              <a:gd name="T64" fmla="*/ 100999 w 83"/>
              <a:gd name="T65" fmla="*/ 14516 h 25"/>
              <a:gd name="T66" fmla="*/ 105590 w 83"/>
              <a:gd name="T67" fmla="*/ 14516 h 25"/>
              <a:gd name="T68" fmla="*/ 108651 w 83"/>
              <a:gd name="T69" fmla="*/ 17419 h 25"/>
              <a:gd name="T70" fmla="*/ 113241 w 83"/>
              <a:gd name="T71" fmla="*/ 21774 h 25"/>
              <a:gd name="T72" fmla="*/ 113241 w 83"/>
              <a:gd name="T73" fmla="*/ 24677 h 25"/>
              <a:gd name="T74" fmla="*/ 113241 w 83"/>
              <a:gd name="T75" fmla="*/ 36290 h 25"/>
              <a:gd name="T76" fmla="*/ 127014 w 83"/>
              <a:gd name="T77" fmla="*/ 36290 h 25"/>
              <a:gd name="T78" fmla="*/ 127014 w 83"/>
              <a:gd name="T79" fmla="*/ 7258 h 25"/>
              <a:gd name="T80" fmla="*/ 127014 w 83"/>
              <a:gd name="T81" fmla="*/ 7258 h 25"/>
              <a:gd name="T82" fmla="*/ 127014 w 83"/>
              <a:gd name="T83" fmla="*/ 2903 h 25"/>
              <a:gd name="T84" fmla="*/ 125484 w 83"/>
              <a:gd name="T85" fmla="*/ 1452 h 25"/>
              <a:gd name="T86" fmla="*/ 123953 w 83"/>
              <a:gd name="T87" fmla="*/ 0 h 25"/>
              <a:gd name="T88" fmla="*/ 119363 w 83"/>
              <a:gd name="T89" fmla="*/ 0 h 25"/>
              <a:gd name="T90" fmla="*/ 6121 w 83"/>
              <a:gd name="T91" fmla="*/ 0 h 25"/>
              <a:gd name="T92" fmla="*/ 6121 w 83"/>
              <a:gd name="T93" fmla="*/ 0 h 25"/>
              <a:gd name="T94" fmla="*/ 3061 w 83"/>
              <a:gd name="T95" fmla="*/ 0 h 25"/>
              <a:gd name="T96" fmla="*/ 1530 w 83"/>
              <a:gd name="T97" fmla="*/ 1452 h 25"/>
              <a:gd name="T98" fmla="*/ 0 w 83"/>
              <a:gd name="T99" fmla="*/ 2903 h 25"/>
              <a:gd name="T100" fmla="*/ 0 w 83"/>
              <a:gd name="T101" fmla="*/ 7258 h 25"/>
              <a:gd name="T102" fmla="*/ 0 w 83"/>
              <a:gd name="T103" fmla="*/ 36290 h 25"/>
              <a:gd name="T104" fmla="*/ 13773 w 83"/>
              <a:gd name="T105" fmla="*/ 36290 h 25"/>
              <a:gd name="T106" fmla="*/ 13773 w 83"/>
              <a:gd name="T107" fmla="*/ 24677 h 2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83" h="25">
                <a:moveTo>
                  <a:pt x="9" y="17"/>
                </a:moveTo>
                <a:lnTo>
                  <a:pt x="9" y="17"/>
                </a:lnTo>
                <a:lnTo>
                  <a:pt x="9" y="15"/>
                </a:lnTo>
                <a:lnTo>
                  <a:pt x="12" y="12"/>
                </a:lnTo>
                <a:lnTo>
                  <a:pt x="14" y="10"/>
                </a:lnTo>
                <a:lnTo>
                  <a:pt x="17" y="10"/>
                </a:lnTo>
                <a:lnTo>
                  <a:pt x="19" y="10"/>
                </a:lnTo>
                <a:lnTo>
                  <a:pt x="22" y="12"/>
                </a:lnTo>
                <a:lnTo>
                  <a:pt x="24" y="15"/>
                </a:lnTo>
                <a:lnTo>
                  <a:pt x="24" y="17"/>
                </a:lnTo>
                <a:lnTo>
                  <a:pt x="24" y="25"/>
                </a:lnTo>
                <a:lnTo>
                  <a:pt x="34" y="25"/>
                </a:lnTo>
                <a:lnTo>
                  <a:pt x="34" y="17"/>
                </a:lnTo>
                <a:lnTo>
                  <a:pt x="34" y="15"/>
                </a:lnTo>
                <a:lnTo>
                  <a:pt x="37" y="12"/>
                </a:lnTo>
                <a:lnTo>
                  <a:pt x="39" y="10"/>
                </a:lnTo>
                <a:lnTo>
                  <a:pt x="41" y="10"/>
                </a:lnTo>
                <a:lnTo>
                  <a:pt x="44" y="10"/>
                </a:lnTo>
                <a:lnTo>
                  <a:pt x="46" y="12"/>
                </a:lnTo>
                <a:lnTo>
                  <a:pt x="49" y="15"/>
                </a:lnTo>
                <a:lnTo>
                  <a:pt x="49" y="17"/>
                </a:lnTo>
                <a:lnTo>
                  <a:pt x="49" y="25"/>
                </a:lnTo>
                <a:lnTo>
                  <a:pt x="59" y="25"/>
                </a:lnTo>
                <a:lnTo>
                  <a:pt x="59" y="17"/>
                </a:lnTo>
                <a:lnTo>
                  <a:pt x="59" y="15"/>
                </a:lnTo>
                <a:lnTo>
                  <a:pt x="61" y="12"/>
                </a:lnTo>
                <a:lnTo>
                  <a:pt x="64" y="10"/>
                </a:lnTo>
                <a:lnTo>
                  <a:pt x="66" y="10"/>
                </a:lnTo>
                <a:lnTo>
                  <a:pt x="69" y="10"/>
                </a:lnTo>
                <a:lnTo>
                  <a:pt x="71" y="12"/>
                </a:lnTo>
                <a:lnTo>
                  <a:pt x="74" y="15"/>
                </a:lnTo>
                <a:lnTo>
                  <a:pt x="74" y="17"/>
                </a:lnTo>
                <a:lnTo>
                  <a:pt x="74" y="25"/>
                </a:lnTo>
                <a:lnTo>
                  <a:pt x="83" y="25"/>
                </a:lnTo>
                <a:lnTo>
                  <a:pt x="83" y="5"/>
                </a:lnTo>
                <a:lnTo>
                  <a:pt x="83" y="2"/>
                </a:lnTo>
                <a:lnTo>
                  <a:pt x="82" y="1"/>
                </a:lnTo>
                <a:lnTo>
                  <a:pt x="81" y="0"/>
                </a:lnTo>
                <a:lnTo>
                  <a:pt x="78" y="0"/>
                </a:lnTo>
                <a:lnTo>
                  <a:pt x="4" y="0"/>
                </a:lnTo>
                <a:lnTo>
                  <a:pt x="2" y="0"/>
                </a:lnTo>
                <a:lnTo>
                  <a:pt x="1" y="1"/>
                </a:lnTo>
                <a:lnTo>
                  <a:pt x="0" y="2"/>
                </a:lnTo>
                <a:lnTo>
                  <a:pt x="0" y="5"/>
                </a:lnTo>
                <a:lnTo>
                  <a:pt x="0" y="25"/>
                </a:lnTo>
                <a:lnTo>
                  <a:pt x="9" y="25"/>
                </a:lnTo>
                <a:lnTo>
                  <a:pt x="9" y="1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24" name="Freeform 913">
            <a:extLst>
              <a:ext uri="{FF2B5EF4-FFF2-40B4-BE49-F238E27FC236}">
                <a16:creationId xmlns:a16="http://schemas.microsoft.com/office/drawing/2014/main" id="{CD1ABAEA-1519-4AAC-8E3F-77CE4DA778DF}"/>
              </a:ext>
            </a:extLst>
          </p:cNvPr>
          <p:cNvSpPr>
            <a:spLocks/>
          </p:cNvSpPr>
          <p:nvPr/>
        </p:nvSpPr>
        <p:spPr bwMode="auto">
          <a:xfrm>
            <a:off x="8608485" y="5657851"/>
            <a:ext cx="198967" cy="59267"/>
          </a:xfrm>
          <a:custGeom>
            <a:avLst/>
            <a:gdLst>
              <a:gd name="T0" fmla="*/ 6110 w 98"/>
              <a:gd name="T1" fmla="*/ 0 h 30"/>
              <a:gd name="T2" fmla="*/ 3055 w 98"/>
              <a:gd name="T3" fmla="*/ 0 h 30"/>
              <a:gd name="T4" fmla="*/ 0 w 98"/>
              <a:gd name="T5" fmla="*/ 4536 h 30"/>
              <a:gd name="T6" fmla="*/ 0 w 98"/>
              <a:gd name="T7" fmla="*/ 37802 h 30"/>
              <a:gd name="T8" fmla="*/ 0 w 98"/>
              <a:gd name="T9" fmla="*/ 42338 h 30"/>
              <a:gd name="T10" fmla="*/ 3055 w 98"/>
              <a:gd name="T11" fmla="*/ 45362 h 30"/>
              <a:gd name="T12" fmla="*/ 13748 w 98"/>
              <a:gd name="T13" fmla="*/ 45362 h 30"/>
              <a:gd name="T14" fmla="*/ 13748 w 98"/>
              <a:gd name="T15" fmla="*/ 34778 h 30"/>
              <a:gd name="T16" fmla="*/ 18330 w 98"/>
              <a:gd name="T17" fmla="*/ 27217 h 30"/>
              <a:gd name="T18" fmla="*/ 25968 w 98"/>
              <a:gd name="T19" fmla="*/ 22681 h 30"/>
              <a:gd name="T20" fmla="*/ 29023 w 98"/>
              <a:gd name="T21" fmla="*/ 22681 h 30"/>
              <a:gd name="T22" fmla="*/ 36660 w 98"/>
              <a:gd name="T23" fmla="*/ 30241 h 30"/>
              <a:gd name="T24" fmla="*/ 36660 w 98"/>
              <a:gd name="T25" fmla="*/ 45362 h 30"/>
              <a:gd name="T26" fmla="*/ 51935 w 98"/>
              <a:gd name="T27" fmla="*/ 34778 h 30"/>
              <a:gd name="T28" fmla="*/ 51935 w 98"/>
              <a:gd name="T29" fmla="*/ 30241 h 30"/>
              <a:gd name="T30" fmla="*/ 59573 w 98"/>
              <a:gd name="T31" fmla="*/ 22681 h 30"/>
              <a:gd name="T32" fmla="*/ 62628 w 98"/>
              <a:gd name="T33" fmla="*/ 22681 h 30"/>
              <a:gd name="T34" fmla="*/ 70265 w 98"/>
              <a:gd name="T35" fmla="*/ 27217 h 30"/>
              <a:gd name="T36" fmla="*/ 74848 w 98"/>
              <a:gd name="T37" fmla="*/ 34778 h 30"/>
              <a:gd name="T38" fmla="*/ 90123 w 98"/>
              <a:gd name="T39" fmla="*/ 45362 h 30"/>
              <a:gd name="T40" fmla="*/ 90123 w 98"/>
              <a:gd name="T41" fmla="*/ 34778 h 30"/>
              <a:gd name="T42" fmla="*/ 93178 w 98"/>
              <a:gd name="T43" fmla="*/ 27217 h 30"/>
              <a:gd name="T44" fmla="*/ 100816 w 98"/>
              <a:gd name="T45" fmla="*/ 22681 h 30"/>
              <a:gd name="T46" fmla="*/ 105398 w 98"/>
              <a:gd name="T47" fmla="*/ 22681 h 30"/>
              <a:gd name="T48" fmla="*/ 113036 w 98"/>
              <a:gd name="T49" fmla="*/ 30241 h 30"/>
              <a:gd name="T50" fmla="*/ 113036 w 98"/>
              <a:gd name="T51" fmla="*/ 45362 h 30"/>
              <a:gd name="T52" fmla="*/ 142058 w 98"/>
              <a:gd name="T53" fmla="*/ 45362 h 30"/>
              <a:gd name="T54" fmla="*/ 148168 w 98"/>
              <a:gd name="T55" fmla="*/ 43850 h 30"/>
              <a:gd name="T56" fmla="*/ 149696 w 98"/>
              <a:gd name="T57" fmla="*/ 37802 h 30"/>
              <a:gd name="T58" fmla="*/ 149696 w 98"/>
              <a:gd name="T59" fmla="*/ 7560 h 30"/>
              <a:gd name="T60" fmla="*/ 148168 w 98"/>
              <a:gd name="T61" fmla="*/ 3024 h 30"/>
              <a:gd name="T62" fmla="*/ 142058 w 98"/>
              <a:gd name="T63" fmla="*/ 0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98" h="30">
                <a:moveTo>
                  <a:pt x="93" y="0"/>
                </a:moveTo>
                <a:lnTo>
                  <a:pt x="4" y="0"/>
                </a:lnTo>
                <a:lnTo>
                  <a:pt x="2" y="0"/>
                </a:lnTo>
                <a:lnTo>
                  <a:pt x="1" y="2"/>
                </a:lnTo>
                <a:lnTo>
                  <a:pt x="0" y="3"/>
                </a:lnTo>
                <a:lnTo>
                  <a:pt x="0" y="5"/>
                </a:lnTo>
                <a:lnTo>
                  <a:pt x="0" y="25"/>
                </a:lnTo>
                <a:lnTo>
                  <a:pt x="0" y="28"/>
                </a:lnTo>
                <a:lnTo>
                  <a:pt x="1" y="29"/>
                </a:lnTo>
                <a:lnTo>
                  <a:pt x="2" y="30"/>
                </a:lnTo>
                <a:lnTo>
                  <a:pt x="4" y="30"/>
                </a:lnTo>
                <a:lnTo>
                  <a:pt x="9" y="30"/>
                </a:lnTo>
                <a:lnTo>
                  <a:pt x="9" y="23"/>
                </a:lnTo>
                <a:lnTo>
                  <a:pt x="9" y="20"/>
                </a:lnTo>
                <a:lnTo>
                  <a:pt x="12" y="18"/>
                </a:lnTo>
                <a:lnTo>
                  <a:pt x="14" y="15"/>
                </a:lnTo>
                <a:lnTo>
                  <a:pt x="17" y="15"/>
                </a:lnTo>
                <a:lnTo>
                  <a:pt x="19" y="15"/>
                </a:lnTo>
                <a:lnTo>
                  <a:pt x="22" y="18"/>
                </a:lnTo>
                <a:lnTo>
                  <a:pt x="24" y="20"/>
                </a:lnTo>
                <a:lnTo>
                  <a:pt x="24" y="23"/>
                </a:lnTo>
                <a:lnTo>
                  <a:pt x="24" y="30"/>
                </a:lnTo>
                <a:lnTo>
                  <a:pt x="34" y="30"/>
                </a:lnTo>
                <a:lnTo>
                  <a:pt x="34" y="23"/>
                </a:lnTo>
                <a:lnTo>
                  <a:pt x="34" y="20"/>
                </a:lnTo>
                <a:lnTo>
                  <a:pt x="37" y="18"/>
                </a:lnTo>
                <a:lnTo>
                  <a:pt x="39" y="15"/>
                </a:lnTo>
                <a:lnTo>
                  <a:pt x="41" y="15"/>
                </a:lnTo>
                <a:lnTo>
                  <a:pt x="44" y="15"/>
                </a:lnTo>
                <a:lnTo>
                  <a:pt x="46" y="18"/>
                </a:lnTo>
                <a:lnTo>
                  <a:pt x="49" y="20"/>
                </a:lnTo>
                <a:lnTo>
                  <a:pt x="49" y="23"/>
                </a:lnTo>
                <a:lnTo>
                  <a:pt x="49" y="30"/>
                </a:lnTo>
                <a:lnTo>
                  <a:pt x="59" y="30"/>
                </a:lnTo>
                <a:lnTo>
                  <a:pt x="59" y="23"/>
                </a:lnTo>
                <a:lnTo>
                  <a:pt x="59" y="20"/>
                </a:lnTo>
                <a:lnTo>
                  <a:pt x="61" y="18"/>
                </a:lnTo>
                <a:lnTo>
                  <a:pt x="64" y="15"/>
                </a:lnTo>
                <a:lnTo>
                  <a:pt x="66" y="15"/>
                </a:lnTo>
                <a:lnTo>
                  <a:pt x="69" y="15"/>
                </a:lnTo>
                <a:lnTo>
                  <a:pt x="71" y="18"/>
                </a:lnTo>
                <a:lnTo>
                  <a:pt x="74" y="20"/>
                </a:lnTo>
                <a:lnTo>
                  <a:pt x="74" y="23"/>
                </a:lnTo>
                <a:lnTo>
                  <a:pt x="74" y="30"/>
                </a:lnTo>
                <a:lnTo>
                  <a:pt x="93" y="30"/>
                </a:lnTo>
                <a:lnTo>
                  <a:pt x="96" y="30"/>
                </a:lnTo>
                <a:lnTo>
                  <a:pt x="97" y="29"/>
                </a:lnTo>
                <a:lnTo>
                  <a:pt x="98" y="28"/>
                </a:lnTo>
                <a:lnTo>
                  <a:pt x="98" y="25"/>
                </a:lnTo>
                <a:lnTo>
                  <a:pt x="98" y="5"/>
                </a:lnTo>
                <a:lnTo>
                  <a:pt x="98" y="3"/>
                </a:lnTo>
                <a:lnTo>
                  <a:pt x="97" y="2"/>
                </a:lnTo>
                <a:lnTo>
                  <a:pt x="96" y="0"/>
                </a:lnTo>
                <a:lnTo>
                  <a:pt x="93"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25" name="Freeform 917">
            <a:extLst>
              <a:ext uri="{FF2B5EF4-FFF2-40B4-BE49-F238E27FC236}">
                <a16:creationId xmlns:a16="http://schemas.microsoft.com/office/drawing/2014/main" id="{01607DC4-4B00-435E-9362-C2550974F146}"/>
              </a:ext>
            </a:extLst>
          </p:cNvPr>
          <p:cNvSpPr>
            <a:spLocks/>
          </p:cNvSpPr>
          <p:nvPr/>
        </p:nvSpPr>
        <p:spPr bwMode="auto">
          <a:xfrm>
            <a:off x="11106151" y="5983818"/>
            <a:ext cx="91016" cy="133349"/>
          </a:xfrm>
          <a:custGeom>
            <a:avLst/>
            <a:gdLst>
              <a:gd name="T0" fmla="*/ 68044 w 44"/>
              <a:gd name="T1" fmla="*/ 65491 h 64"/>
              <a:gd name="T2" fmla="*/ 68044 w 44"/>
              <a:gd name="T3" fmla="*/ 65491 h 64"/>
              <a:gd name="T4" fmla="*/ 68044 w 44"/>
              <a:gd name="T5" fmla="*/ 73288 h 64"/>
              <a:gd name="T6" fmla="*/ 66498 w 44"/>
              <a:gd name="T7" fmla="*/ 79525 h 64"/>
              <a:gd name="T8" fmla="*/ 61858 w 44"/>
              <a:gd name="T9" fmla="*/ 84203 h 64"/>
              <a:gd name="T10" fmla="*/ 58765 w 44"/>
              <a:gd name="T11" fmla="*/ 90440 h 64"/>
              <a:gd name="T12" fmla="*/ 52579 w 44"/>
              <a:gd name="T13" fmla="*/ 95118 h 64"/>
              <a:gd name="T14" fmla="*/ 47940 w 44"/>
              <a:gd name="T15" fmla="*/ 98237 h 64"/>
              <a:gd name="T16" fmla="*/ 41754 w 44"/>
              <a:gd name="T17" fmla="*/ 99796 h 64"/>
              <a:gd name="T18" fmla="*/ 34022 w 44"/>
              <a:gd name="T19" fmla="*/ 99796 h 64"/>
              <a:gd name="T20" fmla="*/ 34022 w 44"/>
              <a:gd name="T21" fmla="*/ 99796 h 64"/>
              <a:gd name="T22" fmla="*/ 26290 w 44"/>
              <a:gd name="T23" fmla="*/ 99796 h 64"/>
              <a:gd name="T24" fmla="*/ 20104 w 44"/>
              <a:gd name="T25" fmla="*/ 98237 h 64"/>
              <a:gd name="T26" fmla="*/ 15465 w 44"/>
              <a:gd name="T27" fmla="*/ 95118 h 64"/>
              <a:gd name="T28" fmla="*/ 9279 w 44"/>
              <a:gd name="T29" fmla="*/ 90440 h 64"/>
              <a:gd name="T30" fmla="*/ 4639 w 44"/>
              <a:gd name="T31" fmla="*/ 84203 h 64"/>
              <a:gd name="T32" fmla="*/ 1546 w 44"/>
              <a:gd name="T33" fmla="*/ 79525 h 64"/>
              <a:gd name="T34" fmla="*/ 0 w 44"/>
              <a:gd name="T35" fmla="*/ 73288 h 64"/>
              <a:gd name="T36" fmla="*/ 0 w 44"/>
              <a:gd name="T37" fmla="*/ 65491 h 64"/>
              <a:gd name="T38" fmla="*/ 0 w 44"/>
              <a:gd name="T39" fmla="*/ 65491 h 64"/>
              <a:gd name="T40" fmla="*/ 1546 w 44"/>
              <a:gd name="T41" fmla="*/ 57695 h 64"/>
              <a:gd name="T42" fmla="*/ 4639 w 44"/>
              <a:gd name="T43" fmla="*/ 46779 h 64"/>
              <a:gd name="T44" fmla="*/ 17011 w 44"/>
              <a:gd name="T45" fmla="*/ 24949 h 64"/>
              <a:gd name="T46" fmla="*/ 34022 w 44"/>
              <a:gd name="T47" fmla="*/ 0 h 64"/>
              <a:gd name="T48" fmla="*/ 34022 w 44"/>
              <a:gd name="T49" fmla="*/ 0 h 64"/>
              <a:gd name="T50" fmla="*/ 51033 w 44"/>
              <a:gd name="T51" fmla="*/ 24949 h 64"/>
              <a:gd name="T52" fmla="*/ 61858 w 44"/>
              <a:gd name="T53" fmla="*/ 46779 h 64"/>
              <a:gd name="T54" fmla="*/ 66498 w 44"/>
              <a:gd name="T55" fmla="*/ 57695 h 64"/>
              <a:gd name="T56" fmla="*/ 68044 w 44"/>
              <a:gd name="T57" fmla="*/ 65491 h 64"/>
              <a:gd name="T58" fmla="*/ 68044 w 44"/>
              <a:gd name="T59" fmla="*/ 65491 h 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4" h="64">
                <a:moveTo>
                  <a:pt x="44" y="42"/>
                </a:moveTo>
                <a:lnTo>
                  <a:pt x="44" y="42"/>
                </a:lnTo>
                <a:lnTo>
                  <a:pt x="44" y="47"/>
                </a:lnTo>
                <a:lnTo>
                  <a:pt x="43" y="51"/>
                </a:lnTo>
                <a:lnTo>
                  <a:pt x="40" y="54"/>
                </a:lnTo>
                <a:lnTo>
                  <a:pt x="38" y="58"/>
                </a:lnTo>
                <a:lnTo>
                  <a:pt x="34" y="61"/>
                </a:lnTo>
                <a:lnTo>
                  <a:pt x="31" y="63"/>
                </a:lnTo>
                <a:lnTo>
                  <a:pt x="27" y="64"/>
                </a:lnTo>
                <a:lnTo>
                  <a:pt x="22" y="64"/>
                </a:lnTo>
                <a:lnTo>
                  <a:pt x="17" y="64"/>
                </a:lnTo>
                <a:lnTo>
                  <a:pt x="13" y="63"/>
                </a:lnTo>
                <a:lnTo>
                  <a:pt x="10" y="61"/>
                </a:lnTo>
                <a:lnTo>
                  <a:pt x="6" y="58"/>
                </a:lnTo>
                <a:lnTo>
                  <a:pt x="3" y="54"/>
                </a:lnTo>
                <a:lnTo>
                  <a:pt x="1" y="51"/>
                </a:lnTo>
                <a:lnTo>
                  <a:pt x="0" y="47"/>
                </a:lnTo>
                <a:lnTo>
                  <a:pt x="0" y="42"/>
                </a:lnTo>
                <a:lnTo>
                  <a:pt x="1" y="37"/>
                </a:lnTo>
                <a:lnTo>
                  <a:pt x="3" y="30"/>
                </a:lnTo>
                <a:lnTo>
                  <a:pt x="11" y="16"/>
                </a:lnTo>
                <a:lnTo>
                  <a:pt x="22" y="0"/>
                </a:lnTo>
                <a:lnTo>
                  <a:pt x="33" y="16"/>
                </a:lnTo>
                <a:lnTo>
                  <a:pt x="40" y="30"/>
                </a:lnTo>
                <a:lnTo>
                  <a:pt x="43" y="37"/>
                </a:lnTo>
                <a:lnTo>
                  <a:pt x="44" y="4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26" name="Freeform 918">
            <a:extLst>
              <a:ext uri="{FF2B5EF4-FFF2-40B4-BE49-F238E27FC236}">
                <a16:creationId xmlns:a16="http://schemas.microsoft.com/office/drawing/2014/main" id="{AD460BC5-D3F4-4FE5-876D-C92CAB5A2D7C}"/>
              </a:ext>
            </a:extLst>
          </p:cNvPr>
          <p:cNvSpPr>
            <a:spLocks/>
          </p:cNvSpPr>
          <p:nvPr/>
        </p:nvSpPr>
        <p:spPr bwMode="auto">
          <a:xfrm>
            <a:off x="11027833" y="6123517"/>
            <a:ext cx="146051" cy="84667"/>
          </a:xfrm>
          <a:custGeom>
            <a:avLst/>
            <a:gdLst>
              <a:gd name="T0" fmla="*/ 101513 w 74"/>
              <a:gd name="T1" fmla="*/ 23815 h 40"/>
              <a:gd name="T2" fmla="*/ 39722 w 74"/>
              <a:gd name="T3" fmla="*/ 23815 h 40"/>
              <a:gd name="T4" fmla="*/ 42665 w 74"/>
              <a:gd name="T5" fmla="*/ 22227 h 40"/>
              <a:gd name="T6" fmla="*/ 42665 w 74"/>
              <a:gd name="T7" fmla="*/ 22227 h 40"/>
              <a:gd name="T8" fmla="*/ 44136 w 74"/>
              <a:gd name="T9" fmla="*/ 19052 h 40"/>
              <a:gd name="T10" fmla="*/ 44136 w 74"/>
              <a:gd name="T11" fmla="*/ 15877 h 40"/>
              <a:gd name="T12" fmla="*/ 44136 w 74"/>
              <a:gd name="T13" fmla="*/ 12701 h 40"/>
              <a:gd name="T14" fmla="*/ 42665 w 74"/>
              <a:gd name="T15" fmla="*/ 9526 h 40"/>
              <a:gd name="T16" fmla="*/ 35309 w 74"/>
              <a:gd name="T17" fmla="*/ 1588 h 40"/>
              <a:gd name="T18" fmla="*/ 35309 w 74"/>
              <a:gd name="T19" fmla="*/ 1588 h 40"/>
              <a:gd name="T20" fmla="*/ 30895 w 74"/>
              <a:gd name="T21" fmla="*/ 0 h 40"/>
              <a:gd name="T22" fmla="*/ 27953 w 74"/>
              <a:gd name="T23" fmla="*/ 0 h 40"/>
              <a:gd name="T24" fmla="*/ 0 w 74"/>
              <a:gd name="T25" fmla="*/ 12701 h 40"/>
              <a:gd name="T26" fmla="*/ 0 w 74"/>
              <a:gd name="T27" fmla="*/ 63506 h 40"/>
              <a:gd name="T28" fmla="*/ 80916 w 74"/>
              <a:gd name="T29" fmla="*/ 63506 h 40"/>
              <a:gd name="T30" fmla="*/ 80916 w 74"/>
              <a:gd name="T31" fmla="*/ 63506 h 40"/>
              <a:gd name="T32" fmla="*/ 83859 w 74"/>
              <a:gd name="T33" fmla="*/ 63506 h 40"/>
              <a:gd name="T34" fmla="*/ 85330 w 74"/>
              <a:gd name="T35" fmla="*/ 60331 h 40"/>
              <a:gd name="T36" fmla="*/ 107398 w 74"/>
              <a:gd name="T37" fmla="*/ 38104 h 40"/>
              <a:gd name="T38" fmla="*/ 107398 w 74"/>
              <a:gd name="T39" fmla="*/ 38104 h 40"/>
              <a:gd name="T40" fmla="*/ 108869 w 74"/>
              <a:gd name="T41" fmla="*/ 33341 h 40"/>
              <a:gd name="T42" fmla="*/ 108869 w 74"/>
              <a:gd name="T43" fmla="*/ 26990 h 40"/>
              <a:gd name="T44" fmla="*/ 108869 w 74"/>
              <a:gd name="T45" fmla="*/ 26990 h 40"/>
              <a:gd name="T46" fmla="*/ 105927 w 74"/>
              <a:gd name="T47" fmla="*/ 25402 h 40"/>
              <a:gd name="T48" fmla="*/ 101513 w 74"/>
              <a:gd name="T49" fmla="*/ 23815 h 40"/>
              <a:gd name="T50" fmla="*/ 101513 w 74"/>
              <a:gd name="T51" fmla="*/ 23815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4" h="40">
                <a:moveTo>
                  <a:pt x="69" y="15"/>
                </a:moveTo>
                <a:lnTo>
                  <a:pt x="27" y="15"/>
                </a:lnTo>
                <a:lnTo>
                  <a:pt x="29" y="14"/>
                </a:lnTo>
                <a:lnTo>
                  <a:pt x="30" y="12"/>
                </a:lnTo>
                <a:lnTo>
                  <a:pt x="30" y="10"/>
                </a:lnTo>
                <a:lnTo>
                  <a:pt x="30" y="8"/>
                </a:lnTo>
                <a:lnTo>
                  <a:pt x="29" y="6"/>
                </a:lnTo>
                <a:lnTo>
                  <a:pt x="24" y="1"/>
                </a:lnTo>
                <a:lnTo>
                  <a:pt x="21" y="0"/>
                </a:lnTo>
                <a:lnTo>
                  <a:pt x="19" y="0"/>
                </a:lnTo>
                <a:lnTo>
                  <a:pt x="0" y="8"/>
                </a:lnTo>
                <a:lnTo>
                  <a:pt x="0" y="40"/>
                </a:lnTo>
                <a:lnTo>
                  <a:pt x="55" y="40"/>
                </a:lnTo>
                <a:lnTo>
                  <a:pt x="57" y="40"/>
                </a:lnTo>
                <a:lnTo>
                  <a:pt x="58" y="38"/>
                </a:lnTo>
                <a:lnTo>
                  <a:pt x="73" y="24"/>
                </a:lnTo>
                <a:lnTo>
                  <a:pt x="74" y="21"/>
                </a:lnTo>
                <a:lnTo>
                  <a:pt x="74" y="17"/>
                </a:lnTo>
                <a:lnTo>
                  <a:pt x="72" y="16"/>
                </a:lnTo>
                <a:lnTo>
                  <a:pt x="69" y="1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27" name="Freeform 919">
            <a:extLst>
              <a:ext uri="{FF2B5EF4-FFF2-40B4-BE49-F238E27FC236}">
                <a16:creationId xmlns:a16="http://schemas.microsoft.com/office/drawing/2014/main" id="{97B1D6D3-6C57-465A-BA35-87659F1EA754}"/>
              </a:ext>
            </a:extLst>
          </p:cNvPr>
          <p:cNvSpPr>
            <a:spLocks/>
          </p:cNvSpPr>
          <p:nvPr/>
        </p:nvSpPr>
        <p:spPr bwMode="auto">
          <a:xfrm>
            <a:off x="10979151" y="6123518"/>
            <a:ext cx="35983" cy="88900"/>
          </a:xfrm>
          <a:custGeom>
            <a:avLst/>
            <a:gdLst>
              <a:gd name="T0" fmla="*/ 20055 w 19"/>
              <a:gd name="T1" fmla="*/ 0 h 45"/>
              <a:gd name="T2" fmla="*/ 7162 w 19"/>
              <a:gd name="T3" fmla="*/ 0 h 45"/>
              <a:gd name="T4" fmla="*/ 7162 w 19"/>
              <a:gd name="T5" fmla="*/ 0 h 45"/>
              <a:gd name="T6" fmla="*/ 2865 w 19"/>
              <a:gd name="T7" fmla="*/ 0 h 45"/>
              <a:gd name="T8" fmla="*/ 1432 w 19"/>
              <a:gd name="T9" fmla="*/ 1512 h 45"/>
              <a:gd name="T10" fmla="*/ 0 w 19"/>
              <a:gd name="T11" fmla="*/ 4536 h 45"/>
              <a:gd name="T12" fmla="*/ 0 w 19"/>
              <a:gd name="T13" fmla="*/ 7560 h 45"/>
              <a:gd name="T14" fmla="*/ 0 w 19"/>
              <a:gd name="T15" fmla="*/ 60484 h 45"/>
              <a:gd name="T16" fmla="*/ 0 w 19"/>
              <a:gd name="T17" fmla="*/ 60484 h 45"/>
              <a:gd name="T18" fmla="*/ 0 w 19"/>
              <a:gd name="T19" fmla="*/ 63508 h 45"/>
              <a:gd name="T20" fmla="*/ 1432 w 19"/>
              <a:gd name="T21" fmla="*/ 65020 h 45"/>
              <a:gd name="T22" fmla="*/ 2865 w 19"/>
              <a:gd name="T23" fmla="*/ 68044 h 45"/>
              <a:gd name="T24" fmla="*/ 7162 w 19"/>
              <a:gd name="T25" fmla="*/ 68044 h 45"/>
              <a:gd name="T26" fmla="*/ 20055 w 19"/>
              <a:gd name="T27" fmla="*/ 68044 h 45"/>
              <a:gd name="T28" fmla="*/ 20055 w 19"/>
              <a:gd name="T29" fmla="*/ 68044 h 45"/>
              <a:gd name="T30" fmla="*/ 24352 w 19"/>
              <a:gd name="T31" fmla="*/ 68044 h 45"/>
              <a:gd name="T32" fmla="*/ 25785 w 19"/>
              <a:gd name="T33" fmla="*/ 65020 h 45"/>
              <a:gd name="T34" fmla="*/ 27217 w 19"/>
              <a:gd name="T35" fmla="*/ 63508 h 45"/>
              <a:gd name="T36" fmla="*/ 27217 w 19"/>
              <a:gd name="T37" fmla="*/ 60484 h 45"/>
              <a:gd name="T38" fmla="*/ 27217 w 19"/>
              <a:gd name="T39" fmla="*/ 7560 h 45"/>
              <a:gd name="T40" fmla="*/ 27217 w 19"/>
              <a:gd name="T41" fmla="*/ 7560 h 45"/>
              <a:gd name="T42" fmla="*/ 27217 w 19"/>
              <a:gd name="T43" fmla="*/ 4536 h 45"/>
              <a:gd name="T44" fmla="*/ 25785 w 19"/>
              <a:gd name="T45" fmla="*/ 1512 h 45"/>
              <a:gd name="T46" fmla="*/ 24352 w 19"/>
              <a:gd name="T47" fmla="*/ 0 h 45"/>
              <a:gd name="T48" fmla="*/ 20055 w 19"/>
              <a:gd name="T49" fmla="*/ 0 h 45"/>
              <a:gd name="T50" fmla="*/ 20055 w 19"/>
              <a:gd name="T51" fmla="*/ 0 h 4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9" h="45">
                <a:moveTo>
                  <a:pt x="14" y="0"/>
                </a:moveTo>
                <a:lnTo>
                  <a:pt x="5" y="0"/>
                </a:lnTo>
                <a:lnTo>
                  <a:pt x="2" y="0"/>
                </a:lnTo>
                <a:lnTo>
                  <a:pt x="1" y="1"/>
                </a:lnTo>
                <a:lnTo>
                  <a:pt x="0" y="3"/>
                </a:lnTo>
                <a:lnTo>
                  <a:pt x="0" y="5"/>
                </a:lnTo>
                <a:lnTo>
                  <a:pt x="0" y="40"/>
                </a:lnTo>
                <a:lnTo>
                  <a:pt x="0" y="42"/>
                </a:lnTo>
                <a:lnTo>
                  <a:pt x="1" y="43"/>
                </a:lnTo>
                <a:lnTo>
                  <a:pt x="2" y="45"/>
                </a:lnTo>
                <a:lnTo>
                  <a:pt x="5" y="45"/>
                </a:lnTo>
                <a:lnTo>
                  <a:pt x="14" y="45"/>
                </a:lnTo>
                <a:lnTo>
                  <a:pt x="17" y="45"/>
                </a:lnTo>
                <a:lnTo>
                  <a:pt x="18" y="43"/>
                </a:lnTo>
                <a:lnTo>
                  <a:pt x="19" y="42"/>
                </a:lnTo>
                <a:lnTo>
                  <a:pt x="19" y="40"/>
                </a:lnTo>
                <a:lnTo>
                  <a:pt x="19" y="5"/>
                </a:lnTo>
                <a:lnTo>
                  <a:pt x="19" y="3"/>
                </a:lnTo>
                <a:lnTo>
                  <a:pt x="18" y="1"/>
                </a:lnTo>
                <a:lnTo>
                  <a:pt x="17" y="0"/>
                </a:lnTo>
                <a:lnTo>
                  <a:pt x="14"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28" name="Rectangle 920">
            <a:extLst>
              <a:ext uri="{FF2B5EF4-FFF2-40B4-BE49-F238E27FC236}">
                <a16:creationId xmlns:a16="http://schemas.microsoft.com/office/drawing/2014/main" id="{4EF9C32D-A2C9-403E-B5A9-2A5206FF45AB}"/>
              </a:ext>
            </a:extLst>
          </p:cNvPr>
          <p:cNvSpPr>
            <a:spLocks noChangeArrowheads="1"/>
          </p:cNvSpPr>
          <p:nvPr/>
        </p:nvSpPr>
        <p:spPr bwMode="auto">
          <a:xfrm>
            <a:off x="9575800" y="6068484"/>
            <a:ext cx="110067" cy="1693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329" name="Freeform 921">
            <a:extLst>
              <a:ext uri="{FF2B5EF4-FFF2-40B4-BE49-F238E27FC236}">
                <a16:creationId xmlns:a16="http://schemas.microsoft.com/office/drawing/2014/main" id="{CEDE1FB4-62CF-49B7-ACE3-9BDE6C59E56A}"/>
              </a:ext>
            </a:extLst>
          </p:cNvPr>
          <p:cNvSpPr>
            <a:spLocks noEditPoints="1"/>
          </p:cNvSpPr>
          <p:nvPr/>
        </p:nvSpPr>
        <p:spPr bwMode="auto">
          <a:xfrm>
            <a:off x="9575801" y="5996518"/>
            <a:ext cx="175684" cy="198967"/>
          </a:xfrm>
          <a:custGeom>
            <a:avLst/>
            <a:gdLst>
              <a:gd name="T0" fmla="*/ 116769 w 89"/>
              <a:gd name="T1" fmla="*/ 0 h 99"/>
              <a:gd name="T2" fmla="*/ 101988 w 89"/>
              <a:gd name="T3" fmla="*/ 0 h 99"/>
              <a:gd name="T4" fmla="*/ 101988 w 89"/>
              <a:gd name="T5" fmla="*/ 0 h 99"/>
              <a:gd name="T6" fmla="*/ 96076 w 89"/>
              <a:gd name="T7" fmla="*/ 1512 h 99"/>
              <a:gd name="T8" fmla="*/ 91642 w 89"/>
              <a:gd name="T9" fmla="*/ 4536 h 99"/>
              <a:gd name="T10" fmla="*/ 88685 w 89"/>
              <a:gd name="T11" fmla="*/ 9072 h 99"/>
              <a:gd name="T12" fmla="*/ 87207 w 89"/>
              <a:gd name="T13" fmla="*/ 15121 h 99"/>
              <a:gd name="T14" fmla="*/ 87207 w 89"/>
              <a:gd name="T15" fmla="*/ 74092 h 99"/>
              <a:gd name="T16" fmla="*/ 0 w 89"/>
              <a:gd name="T17" fmla="*/ 74092 h 99"/>
              <a:gd name="T18" fmla="*/ 0 w 89"/>
              <a:gd name="T19" fmla="*/ 74092 h 99"/>
              <a:gd name="T20" fmla="*/ 0 w 89"/>
              <a:gd name="T21" fmla="*/ 81652 h 99"/>
              <a:gd name="T22" fmla="*/ 2956 w 89"/>
              <a:gd name="T23" fmla="*/ 89213 h 99"/>
              <a:gd name="T24" fmla="*/ 5912 w 89"/>
              <a:gd name="T25" fmla="*/ 95261 h 99"/>
              <a:gd name="T26" fmla="*/ 10347 w 89"/>
              <a:gd name="T27" fmla="*/ 101309 h 99"/>
              <a:gd name="T28" fmla="*/ 16259 w 89"/>
              <a:gd name="T29" fmla="*/ 105846 h 99"/>
              <a:gd name="T30" fmla="*/ 22171 w 89"/>
              <a:gd name="T31" fmla="*/ 108870 h 99"/>
              <a:gd name="T32" fmla="*/ 29562 w 89"/>
              <a:gd name="T33" fmla="*/ 111894 h 99"/>
              <a:gd name="T34" fmla="*/ 36952 w 89"/>
              <a:gd name="T35" fmla="*/ 111894 h 99"/>
              <a:gd name="T36" fmla="*/ 62080 w 89"/>
              <a:gd name="T37" fmla="*/ 111894 h 99"/>
              <a:gd name="T38" fmla="*/ 57646 w 89"/>
              <a:gd name="T39" fmla="*/ 142136 h 99"/>
              <a:gd name="T40" fmla="*/ 57646 w 89"/>
              <a:gd name="T41" fmla="*/ 142136 h 99"/>
              <a:gd name="T42" fmla="*/ 60602 w 89"/>
              <a:gd name="T43" fmla="*/ 143648 h 99"/>
              <a:gd name="T44" fmla="*/ 60602 w 89"/>
              <a:gd name="T45" fmla="*/ 146672 h 99"/>
              <a:gd name="T46" fmla="*/ 60602 w 89"/>
              <a:gd name="T47" fmla="*/ 146672 h 99"/>
              <a:gd name="T48" fmla="*/ 63558 w 89"/>
              <a:gd name="T49" fmla="*/ 149696 h 99"/>
              <a:gd name="T50" fmla="*/ 65036 w 89"/>
              <a:gd name="T51" fmla="*/ 149696 h 99"/>
              <a:gd name="T52" fmla="*/ 124160 w 89"/>
              <a:gd name="T53" fmla="*/ 149696 h 99"/>
              <a:gd name="T54" fmla="*/ 124160 w 89"/>
              <a:gd name="T55" fmla="*/ 149696 h 99"/>
              <a:gd name="T56" fmla="*/ 127116 w 89"/>
              <a:gd name="T57" fmla="*/ 149696 h 99"/>
              <a:gd name="T58" fmla="*/ 130072 w 89"/>
              <a:gd name="T59" fmla="*/ 146672 h 99"/>
              <a:gd name="T60" fmla="*/ 131550 w 89"/>
              <a:gd name="T61" fmla="*/ 145160 h 99"/>
              <a:gd name="T62" fmla="*/ 131550 w 89"/>
              <a:gd name="T63" fmla="*/ 142136 h 99"/>
              <a:gd name="T64" fmla="*/ 131550 w 89"/>
              <a:gd name="T65" fmla="*/ 15121 h 99"/>
              <a:gd name="T66" fmla="*/ 131550 w 89"/>
              <a:gd name="T67" fmla="*/ 15121 h 99"/>
              <a:gd name="T68" fmla="*/ 130072 w 89"/>
              <a:gd name="T69" fmla="*/ 9072 h 99"/>
              <a:gd name="T70" fmla="*/ 127116 w 89"/>
              <a:gd name="T71" fmla="*/ 4536 h 99"/>
              <a:gd name="T72" fmla="*/ 122681 w 89"/>
              <a:gd name="T73" fmla="*/ 1512 h 99"/>
              <a:gd name="T74" fmla="*/ 116769 w 89"/>
              <a:gd name="T75" fmla="*/ 0 h 99"/>
              <a:gd name="T76" fmla="*/ 116769 w 89"/>
              <a:gd name="T77" fmla="*/ 0 h 99"/>
              <a:gd name="T78" fmla="*/ 109379 w 89"/>
              <a:gd name="T79" fmla="*/ 15121 h 99"/>
              <a:gd name="T80" fmla="*/ 109379 w 89"/>
              <a:gd name="T81" fmla="*/ 15121 h 99"/>
              <a:gd name="T82" fmla="*/ 112335 w 89"/>
              <a:gd name="T83" fmla="*/ 15121 h 99"/>
              <a:gd name="T84" fmla="*/ 116769 w 89"/>
              <a:gd name="T85" fmla="*/ 18145 h 99"/>
              <a:gd name="T86" fmla="*/ 119725 w 89"/>
              <a:gd name="T87" fmla="*/ 22681 h 99"/>
              <a:gd name="T88" fmla="*/ 119725 w 89"/>
              <a:gd name="T89" fmla="*/ 25705 h 99"/>
              <a:gd name="T90" fmla="*/ 119725 w 89"/>
              <a:gd name="T91" fmla="*/ 25705 h 99"/>
              <a:gd name="T92" fmla="*/ 119725 w 89"/>
              <a:gd name="T93" fmla="*/ 30242 h 99"/>
              <a:gd name="T94" fmla="*/ 116769 w 89"/>
              <a:gd name="T95" fmla="*/ 33266 h 99"/>
              <a:gd name="T96" fmla="*/ 112335 w 89"/>
              <a:gd name="T97" fmla="*/ 37802 h 99"/>
              <a:gd name="T98" fmla="*/ 109379 w 89"/>
              <a:gd name="T99" fmla="*/ 37802 h 99"/>
              <a:gd name="T100" fmla="*/ 109379 w 89"/>
              <a:gd name="T101" fmla="*/ 37802 h 99"/>
              <a:gd name="T102" fmla="*/ 106422 w 89"/>
              <a:gd name="T103" fmla="*/ 37802 h 99"/>
              <a:gd name="T104" fmla="*/ 101988 w 89"/>
              <a:gd name="T105" fmla="*/ 33266 h 99"/>
              <a:gd name="T106" fmla="*/ 99032 w 89"/>
              <a:gd name="T107" fmla="*/ 30242 h 99"/>
              <a:gd name="T108" fmla="*/ 99032 w 89"/>
              <a:gd name="T109" fmla="*/ 25705 h 99"/>
              <a:gd name="T110" fmla="*/ 99032 w 89"/>
              <a:gd name="T111" fmla="*/ 25705 h 99"/>
              <a:gd name="T112" fmla="*/ 99032 w 89"/>
              <a:gd name="T113" fmla="*/ 22681 h 99"/>
              <a:gd name="T114" fmla="*/ 101988 w 89"/>
              <a:gd name="T115" fmla="*/ 18145 h 99"/>
              <a:gd name="T116" fmla="*/ 106422 w 89"/>
              <a:gd name="T117" fmla="*/ 15121 h 99"/>
              <a:gd name="T118" fmla="*/ 109379 w 89"/>
              <a:gd name="T119" fmla="*/ 15121 h 99"/>
              <a:gd name="T120" fmla="*/ 109379 w 89"/>
              <a:gd name="T121" fmla="*/ 15121 h 9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9" h="99">
                <a:moveTo>
                  <a:pt x="79" y="0"/>
                </a:moveTo>
                <a:lnTo>
                  <a:pt x="69" y="0"/>
                </a:lnTo>
                <a:lnTo>
                  <a:pt x="65" y="1"/>
                </a:lnTo>
                <a:lnTo>
                  <a:pt x="62" y="3"/>
                </a:lnTo>
                <a:lnTo>
                  <a:pt x="60" y="6"/>
                </a:lnTo>
                <a:lnTo>
                  <a:pt x="59" y="10"/>
                </a:lnTo>
                <a:lnTo>
                  <a:pt x="59" y="49"/>
                </a:lnTo>
                <a:lnTo>
                  <a:pt x="0" y="49"/>
                </a:lnTo>
                <a:lnTo>
                  <a:pt x="0" y="54"/>
                </a:lnTo>
                <a:lnTo>
                  <a:pt x="2" y="59"/>
                </a:lnTo>
                <a:lnTo>
                  <a:pt x="4" y="63"/>
                </a:lnTo>
                <a:lnTo>
                  <a:pt x="7" y="67"/>
                </a:lnTo>
                <a:lnTo>
                  <a:pt x="11" y="70"/>
                </a:lnTo>
                <a:lnTo>
                  <a:pt x="15" y="72"/>
                </a:lnTo>
                <a:lnTo>
                  <a:pt x="20" y="74"/>
                </a:lnTo>
                <a:lnTo>
                  <a:pt x="25" y="74"/>
                </a:lnTo>
                <a:lnTo>
                  <a:pt x="42" y="74"/>
                </a:lnTo>
                <a:lnTo>
                  <a:pt x="39" y="94"/>
                </a:lnTo>
                <a:lnTo>
                  <a:pt x="41" y="95"/>
                </a:lnTo>
                <a:lnTo>
                  <a:pt x="41" y="97"/>
                </a:lnTo>
                <a:lnTo>
                  <a:pt x="43" y="99"/>
                </a:lnTo>
                <a:lnTo>
                  <a:pt x="44" y="99"/>
                </a:lnTo>
                <a:lnTo>
                  <a:pt x="84" y="99"/>
                </a:lnTo>
                <a:lnTo>
                  <a:pt x="86" y="99"/>
                </a:lnTo>
                <a:lnTo>
                  <a:pt x="88" y="97"/>
                </a:lnTo>
                <a:lnTo>
                  <a:pt x="89" y="96"/>
                </a:lnTo>
                <a:lnTo>
                  <a:pt x="89" y="94"/>
                </a:lnTo>
                <a:lnTo>
                  <a:pt x="89" y="10"/>
                </a:lnTo>
                <a:lnTo>
                  <a:pt x="88" y="6"/>
                </a:lnTo>
                <a:lnTo>
                  <a:pt x="86" y="3"/>
                </a:lnTo>
                <a:lnTo>
                  <a:pt x="83" y="1"/>
                </a:lnTo>
                <a:lnTo>
                  <a:pt x="79" y="0"/>
                </a:lnTo>
                <a:close/>
                <a:moveTo>
                  <a:pt x="74" y="10"/>
                </a:moveTo>
                <a:lnTo>
                  <a:pt x="74" y="10"/>
                </a:lnTo>
                <a:lnTo>
                  <a:pt x="76" y="10"/>
                </a:lnTo>
                <a:lnTo>
                  <a:pt x="79" y="12"/>
                </a:lnTo>
                <a:lnTo>
                  <a:pt x="81" y="15"/>
                </a:lnTo>
                <a:lnTo>
                  <a:pt x="81" y="17"/>
                </a:lnTo>
                <a:lnTo>
                  <a:pt x="81" y="20"/>
                </a:lnTo>
                <a:lnTo>
                  <a:pt x="79" y="22"/>
                </a:lnTo>
                <a:lnTo>
                  <a:pt x="76" y="25"/>
                </a:lnTo>
                <a:lnTo>
                  <a:pt x="74" y="25"/>
                </a:lnTo>
                <a:lnTo>
                  <a:pt x="72" y="25"/>
                </a:lnTo>
                <a:lnTo>
                  <a:pt x="69" y="22"/>
                </a:lnTo>
                <a:lnTo>
                  <a:pt x="67" y="20"/>
                </a:lnTo>
                <a:lnTo>
                  <a:pt x="67" y="17"/>
                </a:lnTo>
                <a:lnTo>
                  <a:pt x="67" y="15"/>
                </a:lnTo>
                <a:lnTo>
                  <a:pt x="69" y="12"/>
                </a:lnTo>
                <a:lnTo>
                  <a:pt x="72" y="10"/>
                </a:lnTo>
                <a:lnTo>
                  <a:pt x="74"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30" name="Freeform 922">
            <a:extLst>
              <a:ext uri="{FF2B5EF4-FFF2-40B4-BE49-F238E27FC236}">
                <a16:creationId xmlns:a16="http://schemas.microsoft.com/office/drawing/2014/main" id="{208D2253-50AD-4380-A1CF-14EB2450E370}"/>
              </a:ext>
            </a:extLst>
          </p:cNvPr>
          <p:cNvSpPr>
            <a:spLocks noEditPoints="1"/>
          </p:cNvSpPr>
          <p:nvPr/>
        </p:nvSpPr>
        <p:spPr bwMode="auto">
          <a:xfrm>
            <a:off x="2868085" y="5518151"/>
            <a:ext cx="224367" cy="198967"/>
          </a:xfrm>
          <a:custGeom>
            <a:avLst/>
            <a:gdLst>
              <a:gd name="T0" fmla="*/ 144743 w 109"/>
              <a:gd name="T1" fmla="*/ 52923 h 99"/>
              <a:gd name="T2" fmla="*/ 137044 w 109"/>
              <a:gd name="T3" fmla="*/ 45362 h 99"/>
              <a:gd name="T4" fmla="*/ 98548 w 109"/>
              <a:gd name="T5" fmla="*/ 4536 h 99"/>
              <a:gd name="T6" fmla="*/ 7699 w 109"/>
              <a:gd name="T7" fmla="*/ 0 h 99"/>
              <a:gd name="T8" fmla="*/ 0 w 109"/>
              <a:gd name="T9" fmla="*/ 4536 h 99"/>
              <a:gd name="T10" fmla="*/ 0 w 109"/>
              <a:gd name="T11" fmla="*/ 146672 h 99"/>
              <a:gd name="T12" fmla="*/ 38495 w 109"/>
              <a:gd name="T13" fmla="*/ 149696 h 99"/>
              <a:gd name="T14" fmla="*/ 46194 w 109"/>
              <a:gd name="T15" fmla="*/ 146672 h 99"/>
              <a:gd name="T16" fmla="*/ 47734 w 109"/>
              <a:gd name="T17" fmla="*/ 128527 h 99"/>
              <a:gd name="T18" fmla="*/ 53894 w 109"/>
              <a:gd name="T19" fmla="*/ 131551 h 99"/>
              <a:gd name="T20" fmla="*/ 55433 w 109"/>
              <a:gd name="T21" fmla="*/ 148184 h 99"/>
              <a:gd name="T22" fmla="*/ 90849 w 109"/>
              <a:gd name="T23" fmla="*/ 149696 h 99"/>
              <a:gd name="T24" fmla="*/ 98548 w 109"/>
              <a:gd name="T25" fmla="*/ 142136 h 99"/>
              <a:gd name="T26" fmla="*/ 103168 w 109"/>
              <a:gd name="T27" fmla="*/ 127015 h 99"/>
              <a:gd name="T28" fmla="*/ 106247 w 109"/>
              <a:gd name="T29" fmla="*/ 142136 h 99"/>
              <a:gd name="T30" fmla="*/ 110867 w 109"/>
              <a:gd name="T31" fmla="*/ 149696 h 99"/>
              <a:gd name="T32" fmla="*/ 163221 w 109"/>
              <a:gd name="T33" fmla="*/ 149696 h 99"/>
              <a:gd name="T34" fmla="*/ 167840 w 109"/>
              <a:gd name="T35" fmla="*/ 96773 h 99"/>
              <a:gd name="T36" fmla="*/ 163221 w 109"/>
              <a:gd name="T37" fmla="*/ 90725 h 99"/>
              <a:gd name="T38" fmla="*/ 129345 w 109"/>
              <a:gd name="T39" fmla="*/ 90725 h 99"/>
              <a:gd name="T40" fmla="*/ 120106 w 109"/>
              <a:gd name="T41" fmla="*/ 78628 h 99"/>
              <a:gd name="T42" fmla="*/ 103168 w 109"/>
              <a:gd name="T43" fmla="*/ 68044 h 99"/>
              <a:gd name="T44" fmla="*/ 83150 w 109"/>
              <a:gd name="T45" fmla="*/ 86189 h 99"/>
              <a:gd name="T46" fmla="*/ 67752 w 109"/>
              <a:gd name="T47" fmla="*/ 86189 h 99"/>
              <a:gd name="T48" fmla="*/ 49274 w 109"/>
              <a:gd name="T49" fmla="*/ 68044 h 99"/>
              <a:gd name="T50" fmla="*/ 32336 w 109"/>
              <a:gd name="T51" fmla="*/ 78628 h 99"/>
              <a:gd name="T52" fmla="*/ 15398 w 109"/>
              <a:gd name="T53" fmla="*/ 60483 h 99"/>
              <a:gd name="T54" fmla="*/ 43115 w 109"/>
              <a:gd name="T55" fmla="*/ 58971 h 99"/>
              <a:gd name="T56" fmla="*/ 46194 w 109"/>
              <a:gd name="T57" fmla="*/ 40826 h 99"/>
              <a:gd name="T58" fmla="*/ 50814 w 109"/>
              <a:gd name="T59" fmla="*/ 39314 h 99"/>
              <a:gd name="T60" fmla="*/ 53894 w 109"/>
              <a:gd name="T61" fmla="*/ 55947 h 99"/>
              <a:gd name="T62" fmla="*/ 129345 w 109"/>
              <a:gd name="T63" fmla="*/ 60483 h 99"/>
              <a:gd name="T64" fmla="*/ 67752 w 109"/>
              <a:gd name="T65" fmla="*/ 45362 h 99"/>
              <a:gd name="T66" fmla="*/ 63132 w 109"/>
              <a:gd name="T67" fmla="*/ 28730 h 99"/>
              <a:gd name="T68" fmla="*/ 41575 w 109"/>
              <a:gd name="T69" fmla="*/ 24193 h 99"/>
              <a:gd name="T70" fmla="*/ 30796 w 109"/>
              <a:gd name="T71" fmla="*/ 45362 h 99"/>
              <a:gd name="T72" fmla="*/ 121646 w 109"/>
              <a:gd name="T73" fmla="*/ 134575 h 99"/>
              <a:gd name="T74" fmla="*/ 115486 w 109"/>
              <a:gd name="T75" fmla="*/ 117942 h 99"/>
              <a:gd name="T76" fmla="*/ 95469 w 109"/>
              <a:gd name="T77" fmla="*/ 114918 h 99"/>
              <a:gd name="T78" fmla="*/ 83150 w 109"/>
              <a:gd name="T79" fmla="*/ 134575 h 99"/>
              <a:gd name="T80" fmla="*/ 66212 w 109"/>
              <a:gd name="T81" fmla="*/ 123991 h 99"/>
              <a:gd name="T82" fmla="*/ 49274 w 109"/>
              <a:gd name="T83" fmla="*/ 111894 h 99"/>
              <a:gd name="T84" fmla="*/ 30796 w 109"/>
              <a:gd name="T85" fmla="*/ 131551 h 99"/>
              <a:gd name="T86" fmla="*/ 38495 w 109"/>
              <a:gd name="T87" fmla="*/ 104334 h 99"/>
              <a:gd name="T88" fmla="*/ 46194 w 109"/>
              <a:gd name="T89" fmla="*/ 101309 h 99"/>
              <a:gd name="T90" fmla="*/ 47734 w 109"/>
              <a:gd name="T91" fmla="*/ 84677 h 99"/>
              <a:gd name="T92" fmla="*/ 53894 w 109"/>
              <a:gd name="T93" fmla="*/ 86189 h 99"/>
              <a:gd name="T94" fmla="*/ 55433 w 109"/>
              <a:gd name="T95" fmla="*/ 102821 h 99"/>
              <a:gd name="T96" fmla="*/ 90849 w 109"/>
              <a:gd name="T97" fmla="*/ 104334 h 99"/>
              <a:gd name="T98" fmla="*/ 98548 w 109"/>
              <a:gd name="T99" fmla="*/ 96773 h 99"/>
              <a:gd name="T100" fmla="*/ 103168 w 109"/>
              <a:gd name="T101" fmla="*/ 83164 h 99"/>
              <a:gd name="T102" fmla="*/ 106247 w 109"/>
              <a:gd name="T103" fmla="*/ 96773 h 99"/>
              <a:gd name="T104" fmla="*/ 110867 w 109"/>
              <a:gd name="T105" fmla="*/ 104334 h 9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9" h="99">
                <a:moveTo>
                  <a:pt x="104" y="60"/>
                </a:moveTo>
                <a:lnTo>
                  <a:pt x="94" y="60"/>
                </a:lnTo>
                <a:lnTo>
                  <a:pt x="94" y="35"/>
                </a:lnTo>
                <a:lnTo>
                  <a:pt x="94" y="32"/>
                </a:lnTo>
                <a:lnTo>
                  <a:pt x="93" y="31"/>
                </a:lnTo>
                <a:lnTo>
                  <a:pt x="91" y="30"/>
                </a:lnTo>
                <a:lnTo>
                  <a:pt x="89" y="30"/>
                </a:lnTo>
                <a:lnTo>
                  <a:pt x="64" y="30"/>
                </a:lnTo>
                <a:lnTo>
                  <a:pt x="64" y="5"/>
                </a:lnTo>
                <a:lnTo>
                  <a:pt x="64" y="3"/>
                </a:lnTo>
                <a:lnTo>
                  <a:pt x="63" y="2"/>
                </a:lnTo>
                <a:lnTo>
                  <a:pt x="62" y="0"/>
                </a:lnTo>
                <a:lnTo>
                  <a:pt x="59" y="0"/>
                </a:lnTo>
                <a:lnTo>
                  <a:pt x="5" y="0"/>
                </a:lnTo>
                <a:lnTo>
                  <a:pt x="3" y="0"/>
                </a:lnTo>
                <a:lnTo>
                  <a:pt x="1" y="2"/>
                </a:lnTo>
                <a:lnTo>
                  <a:pt x="0" y="3"/>
                </a:lnTo>
                <a:lnTo>
                  <a:pt x="0" y="5"/>
                </a:lnTo>
                <a:lnTo>
                  <a:pt x="0" y="94"/>
                </a:lnTo>
                <a:lnTo>
                  <a:pt x="0" y="97"/>
                </a:lnTo>
                <a:lnTo>
                  <a:pt x="1" y="98"/>
                </a:lnTo>
                <a:lnTo>
                  <a:pt x="3" y="99"/>
                </a:lnTo>
                <a:lnTo>
                  <a:pt x="5" y="99"/>
                </a:lnTo>
                <a:lnTo>
                  <a:pt x="25" y="99"/>
                </a:lnTo>
                <a:lnTo>
                  <a:pt x="27" y="99"/>
                </a:lnTo>
                <a:lnTo>
                  <a:pt x="28" y="98"/>
                </a:lnTo>
                <a:lnTo>
                  <a:pt x="30" y="97"/>
                </a:lnTo>
                <a:lnTo>
                  <a:pt x="30" y="94"/>
                </a:lnTo>
                <a:lnTo>
                  <a:pt x="30" y="87"/>
                </a:lnTo>
                <a:lnTo>
                  <a:pt x="31" y="85"/>
                </a:lnTo>
                <a:lnTo>
                  <a:pt x="32" y="84"/>
                </a:lnTo>
                <a:lnTo>
                  <a:pt x="33" y="85"/>
                </a:lnTo>
                <a:lnTo>
                  <a:pt x="35" y="87"/>
                </a:lnTo>
                <a:lnTo>
                  <a:pt x="35" y="94"/>
                </a:lnTo>
                <a:lnTo>
                  <a:pt x="35" y="97"/>
                </a:lnTo>
                <a:lnTo>
                  <a:pt x="36" y="98"/>
                </a:lnTo>
                <a:lnTo>
                  <a:pt x="37" y="99"/>
                </a:lnTo>
                <a:lnTo>
                  <a:pt x="40" y="99"/>
                </a:lnTo>
                <a:lnTo>
                  <a:pt x="59" y="99"/>
                </a:lnTo>
                <a:lnTo>
                  <a:pt x="62" y="99"/>
                </a:lnTo>
                <a:lnTo>
                  <a:pt x="63" y="98"/>
                </a:lnTo>
                <a:lnTo>
                  <a:pt x="64" y="97"/>
                </a:lnTo>
                <a:lnTo>
                  <a:pt x="64" y="94"/>
                </a:lnTo>
                <a:lnTo>
                  <a:pt x="64" y="87"/>
                </a:lnTo>
                <a:lnTo>
                  <a:pt x="65" y="85"/>
                </a:lnTo>
                <a:lnTo>
                  <a:pt x="67" y="84"/>
                </a:lnTo>
                <a:lnTo>
                  <a:pt x="68" y="85"/>
                </a:lnTo>
                <a:lnTo>
                  <a:pt x="69" y="87"/>
                </a:lnTo>
                <a:lnTo>
                  <a:pt x="69" y="94"/>
                </a:lnTo>
                <a:lnTo>
                  <a:pt x="69" y="97"/>
                </a:lnTo>
                <a:lnTo>
                  <a:pt x="70" y="98"/>
                </a:lnTo>
                <a:lnTo>
                  <a:pt x="72" y="99"/>
                </a:lnTo>
                <a:lnTo>
                  <a:pt x="74" y="99"/>
                </a:lnTo>
                <a:lnTo>
                  <a:pt x="104" y="99"/>
                </a:lnTo>
                <a:lnTo>
                  <a:pt x="106" y="99"/>
                </a:lnTo>
                <a:lnTo>
                  <a:pt x="107" y="98"/>
                </a:lnTo>
                <a:lnTo>
                  <a:pt x="109" y="97"/>
                </a:lnTo>
                <a:lnTo>
                  <a:pt x="109" y="94"/>
                </a:lnTo>
                <a:lnTo>
                  <a:pt x="109" y="64"/>
                </a:lnTo>
                <a:lnTo>
                  <a:pt x="109" y="62"/>
                </a:lnTo>
                <a:lnTo>
                  <a:pt x="107" y="61"/>
                </a:lnTo>
                <a:lnTo>
                  <a:pt x="106" y="60"/>
                </a:lnTo>
                <a:lnTo>
                  <a:pt x="104" y="60"/>
                </a:lnTo>
                <a:close/>
                <a:moveTo>
                  <a:pt x="84" y="40"/>
                </a:moveTo>
                <a:lnTo>
                  <a:pt x="84" y="60"/>
                </a:lnTo>
                <a:lnTo>
                  <a:pt x="79" y="60"/>
                </a:lnTo>
                <a:lnTo>
                  <a:pt x="79" y="57"/>
                </a:lnTo>
                <a:lnTo>
                  <a:pt x="78" y="52"/>
                </a:lnTo>
                <a:lnTo>
                  <a:pt x="75" y="48"/>
                </a:lnTo>
                <a:lnTo>
                  <a:pt x="72" y="46"/>
                </a:lnTo>
                <a:lnTo>
                  <a:pt x="67" y="45"/>
                </a:lnTo>
                <a:lnTo>
                  <a:pt x="62" y="46"/>
                </a:lnTo>
                <a:lnTo>
                  <a:pt x="58" y="48"/>
                </a:lnTo>
                <a:lnTo>
                  <a:pt x="56" y="52"/>
                </a:lnTo>
                <a:lnTo>
                  <a:pt x="54" y="57"/>
                </a:lnTo>
                <a:lnTo>
                  <a:pt x="54" y="60"/>
                </a:lnTo>
                <a:lnTo>
                  <a:pt x="44" y="60"/>
                </a:lnTo>
                <a:lnTo>
                  <a:pt x="44" y="57"/>
                </a:lnTo>
                <a:lnTo>
                  <a:pt x="43" y="52"/>
                </a:lnTo>
                <a:lnTo>
                  <a:pt x="41" y="48"/>
                </a:lnTo>
                <a:lnTo>
                  <a:pt x="37" y="46"/>
                </a:lnTo>
                <a:lnTo>
                  <a:pt x="32" y="45"/>
                </a:lnTo>
                <a:lnTo>
                  <a:pt x="27" y="46"/>
                </a:lnTo>
                <a:lnTo>
                  <a:pt x="24" y="48"/>
                </a:lnTo>
                <a:lnTo>
                  <a:pt x="21" y="52"/>
                </a:lnTo>
                <a:lnTo>
                  <a:pt x="20" y="57"/>
                </a:lnTo>
                <a:lnTo>
                  <a:pt x="20" y="60"/>
                </a:lnTo>
                <a:lnTo>
                  <a:pt x="10" y="60"/>
                </a:lnTo>
                <a:lnTo>
                  <a:pt x="10" y="40"/>
                </a:lnTo>
                <a:lnTo>
                  <a:pt x="25" y="40"/>
                </a:lnTo>
                <a:lnTo>
                  <a:pt x="27" y="40"/>
                </a:lnTo>
                <a:lnTo>
                  <a:pt x="28" y="39"/>
                </a:lnTo>
                <a:lnTo>
                  <a:pt x="30" y="37"/>
                </a:lnTo>
                <a:lnTo>
                  <a:pt x="30" y="35"/>
                </a:lnTo>
                <a:lnTo>
                  <a:pt x="30" y="27"/>
                </a:lnTo>
                <a:lnTo>
                  <a:pt x="31" y="26"/>
                </a:lnTo>
                <a:lnTo>
                  <a:pt x="32" y="25"/>
                </a:lnTo>
                <a:lnTo>
                  <a:pt x="33" y="26"/>
                </a:lnTo>
                <a:lnTo>
                  <a:pt x="35" y="27"/>
                </a:lnTo>
                <a:lnTo>
                  <a:pt x="35" y="35"/>
                </a:lnTo>
                <a:lnTo>
                  <a:pt x="35" y="37"/>
                </a:lnTo>
                <a:lnTo>
                  <a:pt x="36" y="39"/>
                </a:lnTo>
                <a:lnTo>
                  <a:pt x="37" y="40"/>
                </a:lnTo>
                <a:lnTo>
                  <a:pt x="40" y="40"/>
                </a:lnTo>
                <a:lnTo>
                  <a:pt x="84" y="40"/>
                </a:lnTo>
                <a:close/>
                <a:moveTo>
                  <a:pt x="10" y="10"/>
                </a:moveTo>
                <a:lnTo>
                  <a:pt x="54" y="10"/>
                </a:lnTo>
                <a:lnTo>
                  <a:pt x="54" y="30"/>
                </a:lnTo>
                <a:lnTo>
                  <a:pt x="44" y="30"/>
                </a:lnTo>
                <a:lnTo>
                  <a:pt x="44" y="27"/>
                </a:lnTo>
                <a:lnTo>
                  <a:pt x="43" y="23"/>
                </a:lnTo>
                <a:lnTo>
                  <a:pt x="41" y="19"/>
                </a:lnTo>
                <a:lnTo>
                  <a:pt x="37" y="16"/>
                </a:lnTo>
                <a:lnTo>
                  <a:pt x="32" y="15"/>
                </a:lnTo>
                <a:lnTo>
                  <a:pt x="27" y="16"/>
                </a:lnTo>
                <a:lnTo>
                  <a:pt x="24" y="19"/>
                </a:lnTo>
                <a:lnTo>
                  <a:pt x="21" y="23"/>
                </a:lnTo>
                <a:lnTo>
                  <a:pt x="20" y="27"/>
                </a:lnTo>
                <a:lnTo>
                  <a:pt x="20" y="30"/>
                </a:lnTo>
                <a:lnTo>
                  <a:pt x="10" y="30"/>
                </a:lnTo>
                <a:lnTo>
                  <a:pt x="10" y="10"/>
                </a:lnTo>
                <a:close/>
                <a:moveTo>
                  <a:pt x="99" y="89"/>
                </a:moveTo>
                <a:lnTo>
                  <a:pt x="79" y="89"/>
                </a:lnTo>
                <a:lnTo>
                  <a:pt x="79" y="87"/>
                </a:lnTo>
                <a:lnTo>
                  <a:pt x="78" y="82"/>
                </a:lnTo>
                <a:lnTo>
                  <a:pt x="75" y="78"/>
                </a:lnTo>
                <a:lnTo>
                  <a:pt x="72" y="76"/>
                </a:lnTo>
                <a:lnTo>
                  <a:pt x="67" y="74"/>
                </a:lnTo>
                <a:lnTo>
                  <a:pt x="62" y="76"/>
                </a:lnTo>
                <a:lnTo>
                  <a:pt x="58" y="78"/>
                </a:lnTo>
                <a:lnTo>
                  <a:pt x="56" y="82"/>
                </a:lnTo>
                <a:lnTo>
                  <a:pt x="54" y="87"/>
                </a:lnTo>
                <a:lnTo>
                  <a:pt x="54" y="89"/>
                </a:lnTo>
                <a:lnTo>
                  <a:pt x="44" y="89"/>
                </a:lnTo>
                <a:lnTo>
                  <a:pt x="44" y="87"/>
                </a:lnTo>
                <a:lnTo>
                  <a:pt x="43" y="82"/>
                </a:lnTo>
                <a:lnTo>
                  <a:pt x="41" y="78"/>
                </a:lnTo>
                <a:lnTo>
                  <a:pt x="37" y="76"/>
                </a:lnTo>
                <a:lnTo>
                  <a:pt x="32" y="74"/>
                </a:lnTo>
                <a:lnTo>
                  <a:pt x="27" y="76"/>
                </a:lnTo>
                <a:lnTo>
                  <a:pt x="24" y="78"/>
                </a:lnTo>
                <a:lnTo>
                  <a:pt x="21" y="82"/>
                </a:lnTo>
                <a:lnTo>
                  <a:pt x="20" y="87"/>
                </a:lnTo>
                <a:lnTo>
                  <a:pt x="20" y="89"/>
                </a:lnTo>
                <a:lnTo>
                  <a:pt x="10" y="89"/>
                </a:lnTo>
                <a:lnTo>
                  <a:pt x="10" y="69"/>
                </a:lnTo>
                <a:lnTo>
                  <a:pt x="25" y="69"/>
                </a:lnTo>
                <a:lnTo>
                  <a:pt x="27" y="69"/>
                </a:lnTo>
                <a:lnTo>
                  <a:pt x="28" y="68"/>
                </a:lnTo>
                <a:lnTo>
                  <a:pt x="30" y="67"/>
                </a:lnTo>
                <a:lnTo>
                  <a:pt x="30" y="64"/>
                </a:lnTo>
                <a:lnTo>
                  <a:pt x="30" y="57"/>
                </a:lnTo>
                <a:lnTo>
                  <a:pt x="31" y="56"/>
                </a:lnTo>
                <a:lnTo>
                  <a:pt x="32" y="55"/>
                </a:lnTo>
                <a:lnTo>
                  <a:pt x="33" y="56"/>
                </a:lnTo>
                <a:lnTo>
                  <a:pt x="35" y="57"/>
                </a:lnTo>
                <a:lnTo>
                  <a:pt x="35" y="64"/>
                </a:lnTo>
                <a:lnTo>
                  <a:pt x="35" y="67"/>
                </a:lnTo>
                <a:lnTo>
                  <a:pt x="36" y="68"/>
                </a:lnTo>
                <a:lnTo>
                  <a:pt x="37" y="69"/>
                </a:lnTo>
                <a:lnTo>
                  <a:pt x="40" y="69"/>
                </a:lnTo>
                <a:lnTo>
                  <a:pt x="59" y="69"/>
                </a:lnTo>
                <a:lnTo>
                  <a:pt x="62" y="69"/>
                </a:lnTo>
                <a:lnTo>
                  <a:pt x="63" y="68"/>
                </a:lnTo>
                <a:lnTo>
                  <a:pt x="64" y="67"/>
                </a:lnTo>
                <a:lnTo>
                  <a:pt x="64" y="64"/>
                </a:lnTo>
                <a:lnTo>
                  <a:pt x="64" y="57"/>
                </a:lnTo>
                <a:lnTo>
                  <a:pt x="65" y="56"/>
                </a:lnTo>
                <a:lnTo>
                  <a:pt x="67" y="55"/>
                </a:lnTo>
                <a:lnTo>
                  <a:pt x="68" y="56"/>
                </a:lnTo>
                <a:lnTo>
                  <a:pt x="69" y="57"/>
                </a:lnTo>
                <a:lnTo>
                  <a:pt x="69" y="64"/>
                </a:lnTo>
                <a:lnTo>
                  <a:pt x="69" y="67"/>
                </a:lnTo>
                <a:lnTo>
                  <a:pt x="70" y="68"/>
                </a:lnTo>
                <a:lnTo>
                  <a:pt x="72" y="69"/>
                </a:lnTo>
                <a:lnTo>
                  <a:pt x="74" y="69"/>
                </a:lnTo>
                <a:lnTo>
                  <a:pt x="99" y="69"/>
                </a:lnTo>
                <a:lnTo>
                  <a:pt x="99" y="8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31" name="Freeform 923">
            <a:extLst>
              <a:ext uri="{FF2B5EF4-FFF2-40B4-BE49-F238E27FC236}">
                <a16:creationId xmlns:a16="http://schemas.microsoft.com/office/drawing/2014/main" id="{FFFFF3D4-429C-4269-A792-FC85F9C95C9C}"/>
              </a:ext>
            </a:extLst>
          </p:cNvPr>
          <p:cNvSpPr>
            <a:spLocks noEditPoints="1"/>
          </p:cNvSpPr>
          <p:nvPr/>
        </p:nvSpPr>
        <p:spPr bwMode="auto">
          <a:xfrm>
            <a:off x="5367867" y="5983817"/>
            <a:ext cx="88900" cy="127000"/>
          </a:xfrm>
          <a:custGeom>
            <a:avLst/>
            <a:gdLst>
              <a:gd name="T0" fmla="*/ 34778 w 45"/>
              <a:gd name="T1" fmla="*/ 95261 h 63"/>
              <a:gd name="T2" fmla="*/ 34778 w 45"/>
              <a:gd name="T3" fmla="*/ 95261 h 63"/>
              <a:gd name="T4" fmla="*/ 40826 w 45"/>
              <a:gd name="T5" fmla="*/ 95261 h 63"/>
              <a:gd name="T6" fmla="*/ 46875 w 45"/>
              <a:gd name="T7" fmla="*/ 93749 h 63"/>
              <a:gd name="T8" fmla="*/ 52923 w 45"/>
              <a:gd name="T9" fmla="*/ 89213 h 63"/>
              <a:gd name="T10" fmla="*/ 58971 w 45"/>
              <a:gd name="T11" fmla="*/ 86189 h 63"/>
              <a:gd name="T12" fmla="*/ 61996 w 45"/>
              <a:gd name="T13" fmla="*/ 80140 h 63"/>
              <a:gd name="T14" fmla="*/ 65020 w 45"/>
              <a:gd name="T15" fmla="*/ 74092 h 63"/>
              <a:gd name="T16" fmla="*/ 68044 w 45"/>
              <a:gd name="T17" fmla="*/ 68044 h 63"/>
              <a:gd name="T18" fmla="*/ 68044 w 45"/>
              <a:gd name="T19" fmla="*/ 61995 h 63"/>
              <a:gd name="T20" fmla="*/ 68044 w 45"/>
              <a:gd name="T21" fmla="*/ 61995 h 63"/>
              <a:gd name="T22" fmla="*/ 65020 w 45"/>
              <a:gd name="T23" fmla="*/ 54435 h 63"/>
              <a:gd name="T24" fmla="*/ 63508 w 45"/>
              <a:gd name="T25" fmla="*/ 46874 h 63"/>
              <a:gd name="T26" fmla="*/ 54435 w 45"/>
              <a:gd name="T27" fmla="*/ 30242 h 63"/>
              <a:gd name="T28" fmla="*/ 43851 w 45"/>
              <a:gd name="T29" fmla="*/ 13609 h 63"/>
              <a:gd name="T30" fmla="*/ 34778 w 45"/>
              <a:gd name="T31" fmla="*/ 0 h 63"/>
              <a:gd name="T32" fmla="*/ 34778 w 45"/>
              <a:gd name="T33" fmla="*/ 0 h 63"/>
              <a:gd name="T34" fmla="*/ 15121 w 45"/>
              <a:gd name="T35" fmla="*/ 27217 h 63"/>
              <a:gd name="T36" fmla="*/ 4536 w 45"/>
              <a:gd name="T37" fmla="*/ 46874 h 63"/>
              <a:gd name="T38" fmla="*/ 3024 w 45"/>
              <a:gd name="T39" fmla="*/ 54435 h 63"/>
              <a:gd name="T40" fmla="*/ 0 w 45"/>
              <a:gd name="T41" fmla="*/ 61995 h 63"/>
              <a:gd name="T42" fmla="*/ 0 w 45"/>
              <a:gd name="T43" fmla="*/ 61995 h 63"/>
              <a:gd name="T44" fmla="*/ 0 w 45"/>
              <a:gd name="T45" fmla="*/ 68044 h 63"/>
              <a:gd name="T46" fmla="*/ 3024 w 45"/>
              <a:gd name="T47" fmla="*/ 74092 h 63"/>
              <a:gd name="T48" fmla="*/ 6048 w 45"/>
              <a:gd name="T49" fmla="*/ 80140 h 63"/>
              <a:gd name="T50" fmla="*/ 9073 w 45"/>
              <a:gd name="T51" fmla="*/ 86189 h 63"/>
              <a:gd name="T52" fmla="*/ 15121 w 45"/>
              <a:gd name="T53" fmla="*/ 89213 h 63"/>
              <a:gd name="T54" fmla="*/ 21169 w 45"/>
              <a:gd name="T55" fmla="*/ 93749 h 63"/>
              <a:gd name="T56" fmla="*/ 27218 w 45"/>
              <a:gd name="T57" fmla="*/ 95261 h 63"/>
              <a:gd name="T58" fmla="*/ 34778 w 45"/>
              <a:gd name="T59" fmla="*/ 95261 h 63"/>
              <a:gd name="T60" fmla="*/ 34778 w 45"/>
              <a:gd name="T61" fmla="*/ 95261 h 63"/>
              <a:gd name="T62" fmla="*/ 34778 w 45"/>
              <a:gd name="T63" fmla="*/ 25705 h 63"/>
              <a:gd name="T64" fmla="*/ 34778 w 45"/>
              <a:gd name="T65" fmla="*/ 25705 h 63"/>
              <a:gd name="T66" fmla="*/ 46875 w 45"/>
              <a:gd name="T67" fmla="*/ 46874 h 63"/>
              <a:gd name="T68" fmla="*/ 51411 w 45"/>
              <a:gd name="T69" fmla="*/ 55947 h 63"/>
              <a:gd name="T70" fmla="*/ 52923 w 45"/>
              <a:gd name="T71" fmla="*/ 61995 h 63"/>
              <a:gd name="T72" fmla="*/ 52923 w 45"/>
              <a:gd name="T73" fmla="*/ 61995 h 63"/>
              <a:gd name="T74" fmla="*/ 51411 w 45"/>
              <a:gd name="T75" fmla="*/ 68044 h 63"/>
              <a:gd name="T76" fmla="*/ 46875 w 45"/>
              <a:gd name="T77" fmla="*/ 74092 h 63"/>
              <a:gd name="T78" fmla="*/ 40826 w 45"/>
              <a:gd name="T79" fmla="*/ 78628 h 63"/>
              <a:gd name="T80" fmla="*/ 34778 w 45"/>
              <a:gd name="T81" fmla="*/ 80140 h 63"/>
              <a:gd name="T82" fmla="*/ 34778 w 45"/>
              <a:gd name="T83" fmla="*/ 80140 h 63"/>
              <a:gd name="T84" fmla="*/ 27218 w 45"/>
              <a:gd name="T85" fmla="*/ 78628 h 63"/>
              <a:gd name="T86" fmla="*/ 21169 w 45"/>
              <a:gd name="T87" fmla="*/ 74092 h 63"/>
              <a:gd name="T88" fmla="*/ 16633 w 45"/>
              <a:gd name="T89" fmla="*/ 68044 h 63"/>
              <a:gd name="T90" fmla="*/ 15121 w 45"/>
              <a:gd name="T91" fmla="*/ 61995 h 63"/>
              <a:gd name="T92" fmla="*/ 15121 w 45"/>
              <a:gd name="T93" fmla="*/ 61995 h 63"/>
              <a:gd name="T94" fmla="*/ 16633 w 45"/>
              <a:gd name="T95" fmla="*/ 55947 h 63"/>
              <a:gd name="T96" fmla="*/ 21169 w 45"/>
              <a:gd name="T97" fmla="*/ 46874 h 63"/>
              <a:gd name="T98" fmla="*/ 34778 w 45"/>
              <a:gd name="T99" fmla="*/ 25705 h 63"/>
              <a:gd name="T100" fmla="*/ 34778 w 45"/>
              <a:gd name="T101" fmla="*/ 25705 h 6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5" h="63">
                <a:moveTo>
                  <a:pt x="23" y="63"/>
                </a:moveTo>
                <a:lnTo>
                  <a:pt x="23" y="63"/>
                </a:lnTo>
                <a:lnTo>
                  <a:pt x="27" y="63"/>
                </a:lnTo>
                <a:lnTo>
                  <a:pt x="31" y="62"/>
                </a:lnTo>
                <a:lnTo>
                  <a:pt x="35" y="59"/>
                </a:lnTo>
                <a:lnTo>
                  <a:pt x="39" y="57"/>
                </a:lnTo>
                <a:lnTo>
                  <a:pt x="41" y="53"/>
                </a:lnTo>
                <a:lnTo>
                  <a:pt x="43" y="49"/>
                </a:lnTo>
                <a:lnTo>
                  <a:pt x="45" y="45"/>
                </a:lnTo>
                <a:lnTo>
                  <a:pt x="45" y="41"/>
                </a:lnTo>
                <a:lnTo>
                  <a:pt x="43" y="36"/>
                </a:lnTo>
                <a:lnTo>
                  <a:pt x="42" y="31"/>
                </a:lnTo>
                <a:lnTo>
                  <a:pt x="36" y="20"/>
                </a:lnTo>
                <a:lnTo>
                  <a:pt x="29" y="9"/>
                </a:lnTo>
                <a:lnTo>
                  <a:pt x="23" y="0"/>
                </a:lnTo>
                <a:lnTo>
                  <a:pt x="10" y="18"/>
                </a:lnTo>
                <a:lnTo>
                  <a:pt x="3" y="31"/>
                </a:lnTo>
                <a:lnTo>
                  <a:pt x="2" y="36"/>
                </a:lnTo>
                <a:lnTo>
                  <a:pt x="0" y="41"/>
                </a:lnTo>
                <a:lnTo>
                  <a:pt x="0" y="45"/>
                </a:lnTo>
                <a:lnTo>
                  <a:pt x="2" y="49"/>
                </a:lnTo>
                <a:lnTo>
                  <a:pt x="4" y="53"/>
                </a:lnTo>
                <a:lnTo>
                  <a:pt x="6" y="57"/>
                </a:lnTo>
                <a:lnTo>
                  <a:pt x="10" y="59"/>
                </a:lnTo>
                <a:lnTo>
                  <a:pt x="14" y="62"/>
                </a:lnTo>
                <a:lnTo>
                  <a:pt x="18" y="63"/>
                </a:lnTo>
                <a:lnTo>
                  <a:pt x="23" y="63"/>
                </a:lnTo>
                <a:close/>
                <a:moveTo>
                  <a:pt x="23" y="17"/>
                </a:moveTo>
                <a:lnTo>
                  <a:pt x="23" y="17"/>
                </a:lnTo>
                <a:lnTo>
                  <a:pt x="31" y="31"/>
                </a:lnTo>
                <a:lnTo>
                  <a:pt x="34" y="37"/>
                </a:lnTo>
                <a:lnTo>
                  <a:pt x="35" y="41"/>
                </a:lnTo>
                <a:lnTo>
                  <a:pt x="34" y="45"/>
                </a:lnTo>
                <a:lnTo>
                  <a:pt x="31" y="49"/>
                </a:lnTo>
                <a:lnTo>
                  <a:pt x="27" y="52"/>
                </a:lnTo>
                <a:lnTo>
                  <a:pt x="23" y="53"/>
                </a:lnTo>
                <a:lnTo>
                  <a:pt x="18" y="52"/>
                </a:lnTo>
                <a:lnTo>
                  <a:pt x="14" y="49"/>
                </a:lnTo>
                <a:lnTo>
                  <a:pt x="11" y="45"/>
                </a:lnTo>
                <a:lnTo>
                  <a:pt x="10" y="41"/>
                </a:lnTo>
                <a:lnTo>
                  <a:pt x="11" y="37"/>
                </a:lnTo>
                <a:lnTo>
                  <a:pt x="14" y="31"/>
                </a:lnTo>
                <a:lnTo>
                  <a:pt x="23" y="1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32" name="Freeform 924">
            <a:extLst>
              <a:ext uri="{FF2B5EF4-FFF2-40B4-BE49-F238E27FC236}">
                <a16:creationId xmlns:a16="http://schemas.microsoft.com/office/drawing/2014/main" id="{9C2BB02B-88F7-46E3-8C4A-E0162DD3E30F}"/>
              </a:ext>
            </a:extLst>
          </p:cNvPr>
          <p:cNvSpPr>
            <a:spLocks noEditPoints="1"/>
          </p:cNvSpPr>
          <p:nvPr/>
        </p:nvSpPr>
        <p:spPr bwMode="auto">
          <a:xfrm>
            <a:off x="5245100" y="6104467"/>
            <a:ext cx="211667" cy="107951"/>
          </a:xfrm>
          <a:custGeom>
            <a:avLst/>
            <a:gdLst>
              <a:gd name="T0" fmla="*/ 151135 w 104"/>
              <a:gd name="T1" fmla="*/ 29692 h 55"/>
              <a:gd name="T2" fmla="*/ 94650 w 104"/>
              <a:gd name="T3" fmla="*/ 29692 h 55"/>
              <a:gd name="T4" fmla="*/ 96177 w 104"/>
              <a:gd name="T5" fmla="*/ 28207 h 55"/>
              <a:gd name="T6" fmla="*/ 96177 w 104"/>
              <a:gd name="T7" fmla="*/ 28207 h 55"/>
              <a:gd name="T8" fmla="*/ 97703 w 104"/>
              <a:gd name="T9" fmla="*/ 23753 h 55"/>
              <a:gd name="T10" fmla="*/ 97703 w 104"/>
              <a:gd name="T11" fmla="*/ 19300 h 55"/>
              <a:gd name="T12" fmla="*/ 90070 w 104"/>
              <a:gd name="T13" fmla="*/ 4454 h 55"/>
              <a:gd name="T14" fmla="*/ 90070 w 104"/>
              <a:gd name="T15" fmla="*/ 4454 h 55"/>
              <a:gd name="T16" fmla="*/ 87017 w 104"/>
              <a:gd name="T17" fmla="*/ 0 h 55"/>
              <a:gd name="T18" fmla="*/ 80911 w 104"/>
              <a:gd name="T19" fmla="*/ 0 h 55"/>
              <a:gd name="T20" fmla="*/ 45798 w 104"/>
              <a:gd name="T21" fmla="*/ 13361 h 55"/>
              <a:gd name="T22" fmla="*/ 45798 w 104"/>
              <a:gd name="T23" fmla="*/ 13361 h 55"/>
              <a:gd name="T24" fmla="*/ 41219 w 104"/>
              <a:gd name="T25" fmla="*/ 8907 h 55"/>
              <a:gd name="T26" fmla="*/ 38165 w 104"/>
              <a:gd name="T27" fmla="*/ 7423 h 55"/>
              <a:gd name="T28" fmla="*/ 7633 w 104"/>
              <a:gd name="T29" fmla="*/ 7423 h 55"/>
              <a:gd name="T30" fmla="*/ 7633 w 104"/>
              <a:gd name="T31" fmla="*/ 7423 h 55"/>
              <a:gd name="T32" fmla="*/ 4580 w 104"/>
              <a:gd name="T33" fmla="*/ 7423 h 55"/>
              <a:gd name="T34" fmla="*/ 1527 w 104"/>
              <a:gd name="T35" fmla="*/ 8907 h 55"/>
              <a:gd name="T36" fmla="*/ 0 w 104"/>
              <a:gd name="T37" fmla="*/ 11877 h 55"/>
              <a:gd name="T38" fmla="*/ 0 w 104"/>
              <a:gd name="T39" fmla="*/ 14846 h 55"/>
              <a:gd name="T40" fmla="*/ 0 w 104"/>
              <a:gd name="T41" fmla="*/ 74229 h 55"/>
              <a:gd name="T42" fmla="*/ 0 w 104"/>
              <a:gd name="T43" fmla="*/ 74229 h 55"/>
              <a:gd name="T44" fmla="*/ 0 w 104"/>
              <a:gd name="T45" fmla="*/ 77198 h 55"/>
              <a:gd name="T46" fmla="*/ 1527 w 104"/>
              <a:gd name="T47" fmla="*/ 78683 h 55"/>
              <a:gd name="T48" fmla="*/ 4580 w 104"/>
              <a:gd name="T49" fmla="*/ 81652 h 55"/>
              <a:gd name="T50" fmla="*/ 7633 w 104"/>
              <a:gd name="T51" fmla="*/ 81652 h 55"/>
              <a:gd name="T52" fmla="*/ 38165 w 104"/>
              <a:gd name="T53" fmla="*/ 81652 h 55"/>
              <a:gd name="T54" fmla="*/ 38165 w 104"/>
              <a:gd name="T55" fmla="*/ 81652 h 55"/>
              <a:gd name="T56" fmla="*/ 41219 w 104"/>
              <a:gd name="T57" fmla="*/ 81652 h 55"/>
              <a:gd name="T58" fmla="*/ 42745 w 104"/>
              <a:gd name="T59" fmla="*/ 78683 h 55"/>
              <a:gd name="T60" fmla="*/ 45798 w 104"/>
              <a:gd name="T61" fmla="*/ 77198 h 55"/>
              <a:gd name="T62" fmla="*/ 45798 w 104"/>
              <a:gd name="T63" fmla="*/ 74229 h 55"/>
              <a:gd name="T64" fmla="*/ 128236 w 104"/>
              <a:gd name="T65" fmla="*/ 74229 h 55"/>
              <a:gd name="T66" fmla="*/ 128236 w 104"/>
              <a:gd name="T67" fmla="*/ 74229 h 55"/>
              <a:gd name="T68" fmla="*/ 131289 w 104"/>
              <a:gd name="T69" fmla="*/ 74229 h 55"/>
              <a:gd name="T70" fmla="*/ 134342 w 104"/>
              <a:gd name="T71" fmla="*/ 69775 h 55"/>
              <a:gd name="T72" fmla="*/ 155715 w 104"/>
              <a:gd name="T73" fmla="*/ 40084 h 55"/>
              <a:gd name="T74" fmla="*/ 155715 w 104"/>
              <a:gd name="T75" fmla="*/ 40084 h 55"/>
              <a:gd name="T76" fmla="*/ 158768 w 104"/>
              <a:gd name="T77" fmla="*/ 37115 h 55"/>
              <a:gd name="T78" fmla="*/ 158768 w 104"/>
              <a:gd name="T79" fmla="*/ 32661 h 55"/>
              <a:gd name="T80" fmla="*/ 158768 w 104"/>
              <a:gd name="T81" fmla="*/ 32661 h 55"/>
              <a:gd name="T82" fmla="*/ 154188 w 104"/>
              <a:gd name="T83" fmla="*/ 31176 h 55"/>
              <a:gd name="T84" fmla="*/ 151135 w 104"/>
              <a:gd name="T85" fmla="*/ 29692 h 55"/>
              <a:gd name="T86" fmla="*/ 151135 w 104"/>
              <a:gd name="T87" fmla="*/ 29692 h 55"/>
              <a:gd name="T88" fmla="*/ 15266 w 104"/>
              <a:gd name="T89" fmla="*/ 66806 h 55"/>
              <a:gd name="T90" fmla="*/ 15266 w 104"/>
              <a:gd name="T91" fmla="*/ 22269 h 55"/>
              <a:gd name="T92" fmla="*/ 30532 w 104"/>
              <a:gd name="T93" fmla="*/ 22269 h 55"/>
              <a:gd name="T94" fmla="*/ 30532 w 104"/>
              <a:gd name="T95" fmla="*/ 66806 h 55"/>
              <a:gd name="T96" fmla="*/ 15266 w 104"/>
              <a:gd name="T97" fmla="*/ 66806 h 55"/>
              <a:gd name="T98" fmla="*/ 125182 w 104"/>
              <a:gd name="T99" fmla="*/ 59383 h 55"/>
              <a:gd name="T100" fmla="*/ 45798 w 104"/>
              <a:gd name="T101" fmla="*/ 59383 h 55"/>
              <a:gd name="T102" fmla="*/ 45798 w 104"/>
              <a:gd name="T103" fmla="*/ 28207 h 55"/>
              <a:gd name="T104" fmla="*/ 79384 w 104"/>
              <a:gd name="T105" fmla="*/ 16330 h 55"/>
              <a:gd name="T106" fmla="*/ 80911 w 104"/>
              <a:gd name="T107" fmla="*/ 20784 h 55"/>
              <a:gd name="T108" fmla="*/ 70224 w 104"/>
              <a:gd name="T109" fmla="*/ 31176 h 55"/>
              <a:gd name="T110" fmla="*/ 70224 w 104"/>
              <a:gd name="T111" fmla="*/ 31176 h 55"/>
              <a:gd name="T112" fmla="*/ 68698 w 104"/>
              <a:gd name="T113" fmla="*/ 35630 h 55"/>
              <a:gd name="T114" fmla="*/ 68698 w 104"/>
              <a:gd name="T115" fmla="*/ 40084 h 55"/>
              <a:gd name="T116" fmla="*/ 68698 w 104"/>
              <a:gd name="T117" fmla="*/ 40084 h 55"/>
              <a:gd name="T118" fmla="*/ 71751 w 104"/>
              <a:gd name="T119" fmla="*/ 43053 h 55"/>
              <a:gd name="T120" fmla="*/ 74804 w 104"/>
              <a:gd name="T121" fmla="*/ 44537 h 55"/>
              <a:gd name="T122" fmla="*/ 135869 w 104"/>
              <a:gd name="T123" fmla="*/ 44537 h 55"/>
              <a:gd name="T124" fmla="*/ 125182 w 104"/>
              <a:gd name="T125" fmla="*/ 59383 h 5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04" h="55">
                <a:moveTo>
                  <a:pt x="99" y="20"/>
                </a:moveTo>
                <a:lnTo>
                  <a:pt x="62" y="20"/>
                </a:lnTo>
                <a:lnTo>
                  <a:pt x="63" y="19"/>
                </a:lnTo>
                <a:lnTo>
                  <a:pt x="64" y="16"/>
                </a:lnTo>
                <a:lnTo>
                  <a:pt x="64" y="13"/>
                </a:lnTo>
                <a:lnTo>
                  <a:pt x="59" y="3"/>
                </a:lnTo>
                <a:lnTo>
                  <a:pt x="57" y="0"/>
                </a:lnTo>
                <a:lnTo>
                  <a:pt x="53" y="0"/>
                </a:lnTo>
                <a:lnTo>
                  <a:pt x="30" y="9"/>
                </a:lnTo>
                <a:lnTo>
                  <a:pt x="27" y="6"/>
                </a:lnTo>
                <a:lnTo>
                  <a:pt x="25" y="5"/>
                </a:lnTo>
                <a:lnTo>
                  <a:pt x="5" y="5"/>
                </a:lnTo>
                <a:lnTo>
                  <a:pt x="3" y="5"/>
                </a:lnTo>
                <a:lnTo>
                  <a:pt x="1" y="6"/>
                </a:lnTo>
                <a:lnTo>
                  <a:pt x="0" y="8"/>
                </a:lnTo>
                <a:lnTo>
                  <a:pt x="0" y="10"/>
                </a:lnTo>
                <a:lnTo>
                  <a:pt x="0" y="50"/>
                </a:lnTo>
                <a:lnTo>
                  <a:pt x="0" y="52"/>
                </a:lnTo>
                <a:lnTo>
                  <a:pt x="1" y="53"/>
                </a:lnTo>
                <a:lnTo>
                  <a:pt x="3" y="55"/>
                </a:lnTo>
                <a:lnTo>
                  <a:pt x="5" y="55"/>
                </a:lnTo>
                <a:lnTo>
                  <a:pt x="25" y="55"/>
                </a:lnTo>
                <a:lnTo>
                  <a:pt x="27" y="55"/>
                </a:lnTo>
                <a:lnTo>
                  <a:pt x="28" y="53"/>
                </a:lnTo>
                <a:lnTo>
                  <a:pt x="30" y="52"/>
                </a:lnTo>
                <a:lnTo>
                  <a:pt x="30" y="50"/>
                </a:lnTo>
                <a:lnTo>
                  <a:pt x="84" y="50"/>
                </a:lnTo>
                <a:lnTo>
                  <a:pt x="86" y="50"/>
                </a:lnTo>
                <a:lnTo>
                  <a:pt x="88" y="47"/>
                </a:lnTo>
                <a:lnTo>
                  <a:pt x="102" y="27"/>
                </a:lnTo>
                <a:lnTo>
                  <a:pt x="104" y="25"/>
                </a:lnTo>
                <a:lnTo>
                  <a:pt x="104" y="22"/>
                </a:lnTo>
                <a:lnTo>
                  <a:pt x="101" y="21"/>
                </a:lnTo>
                <a:lnTo>
                  <a:pt x="99" y="20"/>
                </a:lnTo>
                <a:close/>
                <a:moveTo>
                  <a:pt x="10" y="45"/>
                </a:moveTo>
                <a:lnTo>
                  <a:pt x="10" y="15"/>
                </a:lnTo>
                <a:lnTo>
                  <a:pt x="20" y="15"/>
                </a:lnTo>
                <a:lnTo>
                  <a:pt x="20" y="45"/>
                </a:lnTo>
                <a:lnTo>
                  <a:pt x="10" y="45"/>
                </a:lnTo>
                <a:close/>
                <a:moveTo>
                  <a:pt x="82" y="40"/>
                </a:moveTo>
                <a:lnTo>
                  <a:pt x="30" y="40"/>
                </a:lnTo>
                <a:lnTo>
                  <a:pt x="30" y="19"/>
                </a:lnTo>
                <a:lnTo>
                  <a:pt x="52" y="11"/>
                </a:lnTo>
                <a:lnTo>
                  <a:pt x="53" y="14"/>
                </a:lnTo>
                <a:lnTo>
                  <a:pt x="46" y="21"/>
                </a:lnTo>
                <a:lnTo>
                  <a:pt x="45" y="24"/>
                </a:lnTo>
                <a:lnTo>
                  <a:pt x="45" y="27"/>
                </a:lnTo>
                <a:lnTo>
                  <a:pt x="47" y="29"/>
                </a:lnTo>
                <a:lnTo>
                  <a:pt x="49" y="30"/>
                </a:lnTo>
                <a:lnTo>
                  <a:pt x="89" y="30"/>
                </a:lnTo>
                <a:lnTo>
                  <a:pt x="82" y="4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33" name="Freeform 978">
            <a:extLst>
              <a:ext uri="{FF2B5EF4-FFF2-40B4-BE49-F238E27FC236}">
                <a16:creationId xmlns:a16="http://schemas.microsoft.com/office/drawing/2014/main" id="{7D2C839C-5916-4C7C-A60C-4C6C280C4790}"/>
              </a:ext>
            </a:extLst>
          </p:cNvPr>
          <p:cNvSpPr>
            <a:spLocks noEditPoints="1"/>
          </p:cNvSpPr>
          <p:nvPr/>
        </p:nvSpPr>
        <p:spPr bwMode="auto">
          <a:xfrm>
            <a:off x="4362451" y="6013451"/>
            <a:ext cx="91016" cy="198967"/>
          </a:xfrm>
          <a:custGeom>
            <a:avLst/>
            <a:gdLst>
              <a:gd name="T0" fmla="*/ 61858 w 44"/>
              <a:gd name="T1" fmla="*/ 81652 h 99"/>
              <a:gd name="T2" fmla="*/ 61858 w 44"/>
              <a:gd name="T3" fmla="*/ 7560 h 99"/>
              <a:gd name="T4" fmla="*/ 61858 w 44"/>
              <a:gd name="T5" fmla="*/ 7560 h 99"/>
              <a:gd name="T6" fmla="*/ 58765 w 44"/>
              <a:gd name="T7" fmla="*/ 3024 h 99"/>
              <a:gd name="T8" fmla="*/ 57219 w 44"/>
              <a:gd name="T9" fmla="*/ 1512 h 99"/>
              <a:gd name="T10" fmla="*/ 57219 w 44"/>
              <a:gd name="T11" fmla="*/ 1512 h 99"/>
              <a:gd name="T12" fmla="*/ 54126 w 44"/>
              <a:gd name="T13" fmla="*/ 0 h 99"/>
              <a:gd name="T14" fmla="*/ 49487 w 44"/>
              <a:gd name="T15" fmla="*/ 1512 h 99"/>
              <a:gd name="T16" fmla="*/ 10825 w 44"/>
              <a:gd name="T17" fmla="*/ 24193 h 99"/>
              <a:gd name="T18" fmla="*/ 10825 w 44"/>
              <a:gd name="T19" fmla="*/ 24193 h 99"/>
              <a:gd name="T20" fmla="*/ 9279 w 44"/>
              <a:gd name="T21" fmla="*/ 25705 h 99"/>
              <a:gd name="T22" fmla="*/ 7732 w 44"/>
              <a:gd name="T23" fmla="*/ 30242 h 99"/>
              <a:gd name="T24" fmla="*/ 7732 w 44"/>
              <a:gd name="T25" fmla="*/ 81652 h 99"/>
              <a:gd name="T26" fmla="*/ 0 w 44"/>
              <a:gd name="T27" fmla="*/ 81652 h 99"/>
              <a:gd name="T28" fmla="*/ 0 w 44"/>
              <a:gd name="T29" fmla="*/ 134575 h 99"/>
              <a:gd name="T30" fmla="*/ 0 w 44"/>
              <a:gd name="T31" fmla="*/ 134575 h 99"/>
              <a:gd name="T32" fmla="*/ 1546 w 44"/>
              <a:gd name="T33" fmla="*/ 139111 h 99"/>
              <a:gd name="T34" fmla="*/ 4639 w 44"/>
              <a:gd name="T35" fmla="*/ 145160 h 99"/>
              <a:gd name="T36" fmla="*/ 9279 w 44"/>
              <a:gd name="T37" fmla="*/ 146672 h 99"/>
              <a:gd name="T38" fmla="*/ 15465 w 44"/>
              <a:gd name="T39" fmla="*/ 149696 h 99"/>
              <a:gd name="T40" fmla="*/ 54126 w 44"/>
              <a:gd name="T41" fmla="*/ 149696 h 99"/>
              <a:gd name="T42" fmla="*/ 54126 w 44"/>
              <a:gd name="T43" fmla="*/ 149696 h 99"/>
              <a:gd name="T44" fmla="*/ 58765 w 44"/>
              <a:gd name="T45" fmla="*/ 146672 h 99"/>
              <a:gd name="T46" fmla="*/ 64951 w 44"/>
              <a:gd name="T47" fmla="*/ 145160 h 99"/>
              <a:gd name="T48" fmla="*/ 66498 w 44"/>
              <a:gd name="T49" fmla="*/ 139111 h 99"/>
              <a:gd name="T50" fmla="*/ 68044 w 44"/>
              <a:gd name="T51" fmla="*/ 134575 h 99"/>
              <a:gd name="T52" fmla="*/ 68044 w 44"/>
              <a:gd name="T53" fmla="*/ 81652 h 99"/>
              <a:gd name="T54" fmla="*/ 61858 w 44"/>
              <a:gd name="T55" fmla="*/ 81652 h 99"/>
              <a:gd name="T56" fmla="*/ 15465 w 44"/>
              <a:gd name="T57" fmla="*/ 96773 h 99"/>
              <a:gd name="T58" fmla="*/ 54126 w 44"/>
              <a:gd name="T59" fmla="*/ 96773 h 99"/>
              <a:gd name="T60" fmla="*/ 54126 w 44"/>
              <a:gd name="T61" fmla="*/ 96773 h 99"/>
              <a:gd name="T62" fmla="*/ 54126 w 44"/>
              <a:gd name="T63" fmla="*/ 111894 h 99"/>
              <a:gd name="T64" fmla="*/ 15465 w 44"/>
              <a:gd name="T65" fmla="*/ 111894 h 99"/>
              <a:gd name="T66" fmla="*/ 15465 w 44"/>
              <a:gd name="T67" fmla="*/ 96773 h 99"/>
              <a:gd name="T68" fmla="*/ 23197 w 44"/>
              <a:gd name="T69" fmla="*/ 33266 h 99"/>
              <a:gd name="T70" fmla="*/ 46394 w 44"/>
              <a:gd name="T71" fmla="*/ 19657 h 99"/>
              <a:gd name="T72" fmla="*/ 46394 w 44"/>
              <a:gd name="T73" fmla="*/ 81652 h 99"/>
              <a:gd name="T74" fmla="*/ 23197 w 44"/>
              <a:gd name="T75" fmla="*/ 81652 h 99"/>
              <a:gd name="T76" fmla="*/ 23197 w 44"/>
              <a:gd name="T77" fmla="*/ 33266 h 99"/>
              <a:gd name="T78" fmla="*/ 15465 w 44"/>
              <a:gd name="T79" fmla="*/ 134575 h 99"/>
              <a:gd name="T80" fmla="*/ 15465 w 44"/>
              <a:gd name="T81" fmla="*/ 127015 h 99"/>
              <a:gd name="T82" fmla="*/ 54126 w 44"/>
              <a:gd name="T83" fmla="*/ 127015 h 99"/>
              <a:gd name="T84" fmla="*/ 54126 w 44"/>
              <a:gd name="T85" fmla="*/ 134575 h 99"/>
              <a:gd name="T86" fmla="*/ 15465 w 44"/>
              <a:gd name="T87" fmla="*/ 134575 h 9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44" h="99">
                <a:moveTo>
                  <a:pt x="40" y="54"/>
                </a:moveTo>
                <a:lnTo>
                  <a:pt x="40" y="5"/>
                </a:lnTo>
                <a:lnTo>
                  <a:pt x="38" y="2"/>
                </a:lnTo>
                <a:lnTo>
                  <a:pt x="37" y="1"/>
                </a:lnTo>
                <a:lnTo>
                  <a:pt x="35" y="0"/>
                </a:lnTo>
                <a:lnTo>
                  <a:pt x="32" y="1"/>
                </a:lnTo>
                <a:lnTo>
                  <a:pt x="7" y="16"/>
                </a:lnTo>
                <a:lnTo>
                  <a:pt x="6" y="17"/>
                </a:lnTo>
                <a:lnTo>
                  <a:pt x="5" y="20"/>
                </a:lnTo>
                <a:lnTo>
                  <a:pt x="5" y="54"/>
                </a:lnTo>
                <a:lnTo>
                  <a:pt x="0" y="54"/>
                </a:lnTo>
                <a:lnTo>
                  <a:pt x="0" y="89"/>
                </a:lnTo>
                <a:lnTo>
                  <a:pt x="1" y="92"/>
                </a:lnTo>
                <a:lnTo>
                  <a:pt x="3" y="96"/>
                </a:lnTo>
                <a:lnTo>
                  <a:pt x="6" y="97"/>
                </a:lnTo>
                <a:lnTo>
                  <a:pt x="10" y="99"/>
                </a:lnTo>
                <a:lnTo>
                  <a:pt x="35" y="99"/>
                </a:lnTo>
                <a:lnTo>
                  <a:pt x="38" y="97"/>
                </a:lnTo>
                <a:lnTo>
                  <a:pt x="42" y="96"/>
                </a:lnTo>
                <a:lnTo>
                  <a:pt x="43" y="92"/>
                </a:lnTo>
                <a:lnTo>
                  <a:pt x="44" y="89"/>
                </a:lnTo>
                <a:lnTo>
                  <a:pt x="44" y="54"/>
                </a:lnTo>
                <a:lnTo>
                  <a:pt x="40" y="54"/>
                </a:lnTo>
                <a:close/>
                <a:moveTo>
                  <a:pt x="10" y="64"/>
                </a:moveTo>
                <a:lnTo>
                  <a:pt x="35" y="64"/>
                </a:lnTo>
                <a:lnTo>
                  <a:pt x="35" y="74"/>
                </a:lnTo>
                <a:lnTo>
                  <a:pt x="10" y="74"/>
                </a:lnTo>
                <a:lnTo>
                  <a:pt x="10" y="64"/>
                </a:lnTo>
                <a:close/>
                <a:moveTo>
                  <a:pt x="15" y="22"/>
                </a:moveTo>
                <a:lnTo>
                  <a:pt x="30" y="13"/>
                </a:lnTo>
                <a:lnTo>
                  <a:pt x="30" y="54"/>
                </a:lnTo>
                <a:lnTo>
                  <a:pt x="15" y="54"/>
                </a:lnTo>
                <a:lnTo>
                  <a:pt x="15" y="22"/>
                </a:lnTo>
                <a:close/>
                <a:moveTo>
                  <a:pt x="10" y="89"/>
                </a:moveTo>
                <a:lnTo>
                  <a:pt x="10" y="84"/>
                </a:lnTo>
                <a:lnTo>
                  <a:pt x="35" y="84"/>
                </a:lnTo>
                <a:lnTo>
                  <a:pt x="35" y="89"/>
                </a:lnTo>
                <a:lnTo>
                  <a:pt x="10" y="8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34" name="Freeform 980">
            <a:extLst>
              <a:ext uri="{FF2B5EF4-FFF2-40B4-BE49-F238E27FC236}">
                <a16:creationId xmlns:a16="http://schemas.microsoft.com/office/drawing/2014/main" id="{1B325F87-1A13-48FD-B6F5-FA231C3532F4}"/>
              </a:ext>
            </a:extLst>
          </p:cNvPr>
          <p:cNvSpPr>
            <a:spLocks/>
          </p:cNvSpPr>
          <p:nvPr/>
        </p:nvSpPr>
        <p:spPr bwMode="auto">
          <a:xfrm>
            <a:off x="4798484" y="6055785"/>
            <a:ext cx="42333" cy="61383"/>
          </a:xfrm>
          <a:custGeom>
            <a:avLst/>
            <a:gdLst>
              <a:gd name="T0" fmla="*/ 0 w 20"/>
              <a:gd name="T1" fmla="*/ 29720 h 29"/>
              <a:gd name="T2" fmla="*/ 0 w 20"/>
              <a:gd name="T3" fmla="*/ 29720 h 29"/>
              <a:gd name="T4" fmla="*/ 1588 w 20"/>
              <a:gd name="T5" fmla="*/ 35977 h 29"/>
              <a:gd name="T6" fmla="*/ 4763 w 20"/>
              <a:gd name="T7" fmla="*/ 42234 h 29"/>
              <a:gd name="T8" fmla="*/ 9526 w 20"/>
              <a:gd name="T9" fmla="*/ 43798 h 29"/>
              <a:gd name="T10" fmla="*/ 15877 w 20"/>
              <a:gd name="T11" fmla="*/ 45362 h 29"/>
              <a:gd name="T12" fmla="*/ 15877 w 20"/>
              <a:gd name="T13" fmla="*/ 45362 h 29"/>
              <a:gd name="T14" fmla="*/ 22228 w 20"/>
              <a:gd name="T15" fmla="*/ 43798 h 29"/>
              <a:gd name="T16" fmla="*/ 26991 w 20"/>
              <a:gd name="T17" fmla="*/ 42234 h 29"/>
              <a:gd name="T18" fmla="*/ 30166 w 20"/>
              <a:gd name="T19" fmla="*/ 35977 h 29"/>
              <a:gd name="T20" fmla="*/ 31754 w 20"/>
              <a:gd name="T21" fmla="*/ 29720 h 29"/>
              <a:gd name="T22" fmla="*/ 31754 w 20"/>
              <a:gd name="T23" fmla="*/ 29720 h 29"/>
              <a:gd name="T24" fmla="*/ 30166 w 20"/>
              <a:gd name="T25" fmla="*/ 20335 h 29"/>
              <a:gd name="T26" fmla="*/ 23816 w 20"/>
              <a:gd name="T27" fmla="*/ 10949 h 29"/>
              <a:gd name="T28" fmla="*/ 15877 w 20"/>
              <a:gd name="T29" fmla="*/ 0 h 29"/>
              <a:gd name="T30" fmla="*/ 15877 w 20"/>
              <a:gd name="T31" fmla="*/ 0 h 29"/>
              <a:gd name="T32" fmla="*/ 7939 w 20"/>
              <a:gd name="T33" fmla="*/ 10949 h 29"/>
              <a:gd name="T34" fmla="*/ 1588 w 20"/>
              <a:gd name="T35" fmla="*/ 20335 h 29"/>
              <a:gd name="T36" fmla="*/ 0 w 20"/>
              <a:gd name="T37" fmla="*/ 29720 h 29"/>
              <a:gd name="T38" fmla="*/ 0 w 20"/>
              <a:gd name="T39" fmla="*/ 29720 h 2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0" h="29">
                <a:moveTo>
                  <a:pt x="0" y="19"/>
                </a:moveTo>
                <a:lnTo>
                  <a:pt x="0" y="19"/>
                </a:lnTo>
                <a:lnTo>
                  <a:pt x="1" y="23"/>
                </a:lnTo>
                <a:lnTo>
                  <a:pt x="3" y="27"/>
                </a:lnTo>
                <a:lnTo>
                  <a:pt x="6" y="28"/>
                </a:lnTo>
                <a:lnTo>
                  <a:pt x="10" y="29"/>
                </a:lnTo>
                <a:lnTo>
                  <a:pt x="14" y="28"/>
                </a:lnTo>
                <a:lnTo>
                  <a:pt x="17" y="27"/>
                </a:lnTo>
                <a:lnTo>
                  <a:pt x="19" y="23"/>
                </a:lnTo>
                <a:lnTo>
                  <a:pt x="20" y="19"/>
                </a:lnTo>
                <a:lnTo>
                  <a:pt x="19" y="13"/>
                </a:lnTo>
                <a:lnTo>
                  <a:pt x="15" y="7"/>
                </a:lnTo>
                <a:lnTo>
                  <a:pt x="10" y="0"/>
                </a:lnTo>
                <a:lnTo>
                  <a:pt x="5" y="7"/>
                </a:lnTo>
                <a:lnTo>
                  <a:pt x="1" y="13"/>
                </a:lnTo>
                <a:lnTo>
                  <a:pt x="0" y="1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35" name="Freeform 981">
            <a:extLst>
              <a:ext uri="{FF2B5EF4-FFF2-40B4-BE49-F238E27FC236}">
                <a16:creationId xmlns:a16="http://schemas.microsoft.com/office/drawing/2014/main" id="{409E0374-2FB6-4E21-8B69-1C21A59E9D9D}"/>
              </a:ext>
            </a:extLst>
          </p:cNvPr>
          <p:cNvSpPr>
            <a:spLocks noEditPoints="1"/>
          </p:cNvSpPr>
          <p:nvPr/>
        </p:nvSpPr>
        <p:spPr bwMode="auto">
          <a:xfrm>
            <a:off x="4834467" y="5996517"/>
            <a:ext cx="127000" cy="186267"/>
          </a:xfrm>
          <a:custGeom>
            <a:avLst/>
            <a:gdLst>
              <a:gd name="T0" fmla="*/ 65019 w 63"/>
              <a:gd name="T1" fmla="*/ 37400 h 94"/>
              <a:gd name="T2" fmla="*/ 65019 w 63"/>
              <a:gd name="T3" fmla="*/ 14960 h 94"/>
              <a:gd name="T4" fmla="*/ 87701 w 63"/>
              <a:gd name="T5" fmla="*/ 14960 h 94"/>
              <a:gd name="T6" fmla="*/ 87701 w 63"/>
              <a:gd name="T7" fmla="*/ 0 h 94"/>
              <a:gd name="T8" fmla="*/ 16633 w 63"/>
              <a:gd name="T9" fmla="*/ 0 h 94"/>
              <a:gd name="T10" fmla="*/ 0 w 63"/>
              <a:gd name="T11" fmla="*/ 16456 h 94"/>
              <a:gd name="T12" fmla="*/ 12097 w 63"/>
              <a:gd name="T13" fmla="*/ 28424 h 94"/>
              <a:gd name="T14" fmla="*/ 24193 w 63"/>
              <a:gd name="T15" fmla="*/ 14960 h 94"/>
              <a:gd name="T16" fmla="*/ 49899 w 63"/>
              <a:gd name="T17" fmla="*/ 14960 h 94"/>
              <a:gd name="T18" fmla="*/ 49899 w 63"/>
              <a:gd name="T19" fmla="*/ 37400 h 94"/>
              <a:gd name="T20" fmla="*/ 49899 w 63"/>
              <a:gd name="T21" fmla="*/ 37400 h 94"/>
              <a:gd name="T22" fmla="*/ 39314 w 63"/>
              <a:gd name="T23" fmla="*/ 41888 h 94"/>
              <a:gd name="T24" fmla="*/ 30242 w 63"/>
              <a:gd name="T25" fmla="*/ 49368 h 94"/>
              <a:gd name="T26" fmla="*/ 22681 w 63"/>
              <a:gd name="T27" fmla="*/ 61336 h 94"/>
              <a:gd name="T28" fmla="*/ 21169 w 63"/>
              <a:gd name="T29" fmla="*/ 65824 h 94"/>
              <a:gd name="T30" fmla="*/ 21169 w 63"/>
              <a:gd name="T31" fmla="*/ 73303 h 94"/>
              <a:gd name="T32" fmla="*/ 21169 w 63"/>
              <a:gd name="T33" fmla="*/ 133143 h 94"/>
              <a:gd name="T34" fmla="*/ 21169 w 63"/>
              <a:gd name="T35" fmla="*/ 133143 h 94"/>
              <a:gd name="T36" fmla="*/ 21169 w 63"/>
              <a:gd name="T37" fmla="*/ 136135 h 94"/>
              <a:gd name="T38" fmla="*/ 22681 w 63"/>
              <a:gd name="T39" fmla="*/ 137631 h 94"/>
              <a:gd name="T40" fmla="*/ 24193 w 63"/>
              <a:gd name="T41" fmla="*/ 140623 h 94"/>
              <a:gd name="T42" fmla="*/ 28730 w 63"/>
              <a:gd name="T43" fmla="*/ 140623 h 94"/>
              <a:gd name="T44" fmla="*/ 87701 w 63"/>
              <a:gd name="T45" fmla="*/ 140623 h 94"/>
              <a:gd name="T46" fmla="*/ 87701 w 63"/>
              <a:gd name="T47" fmla="*/ 140623 h 94"/>
              <a:gd name="T48" fmla="*/ 92237 w 63"/>
              <a:gd name="T49" fmla="*/ 140623 h 94"/>
              <a:gd name="T50" fmla="*/ 93749 w 63"/>
              <a:gd name="T51" fmla="*/ 137631 h 94"/>
              <a:gd name="T52" fmla="*/ 95261 w 63"/>
              <a:gd name="T53" fmla="*/ 136135 h 94"/>
              <a:gd name="T54" fmla="*/ 95261 w 63"/>
              <a:gd name="T55" fmla="*/ 133143 h 94"/>
              <a:gd name="T56" fmla="*/ 95261 w 63"/>
              <a:gd name="T57" fmla="*/ 73303 h 94"/>
              <a:gd name="T58" fmla="*/ 95261 w 63"/>
              <a:gd name="T59" fmla="*/ 73303 h 94"/>
              <a:gd name="T60" fmla="*/ 95261 w 63"/>
              <a:gd name="T61" fmla="*/ 65824 h 94"/>
              <a:gd name="T62" fmla="*/ 93749 w 63"/>
              <a:gd name="T63" fmla="*/ 61336 h 94"/>
              <a:gd name="T64" fmla="*/ 86189 w 63"/>
              <a:gd name="T65" fmla="*/ 49368 h 94"/>
              <a:gd name="T66" fmla="*/ 77116 w 63"/>
              <a:gd name="T67" fmla="*/ 41888 h 94"/>
              <a:gd name="T68" fmla="*/ 65019 w 63"/>
              <a:gd name="T69" fmla="*/ 37400 h 94"/>
              <a:gd name="T70" fmla="*/ 65019 w 63"/>
              <a:gd name="T71" fmla="*/ 37400 h 94"/>
              <a:gd name="T72" fmla="*/ 80140 w 63"/>
              <a:gd name="T73" fmla="*/ 125663 h 94"/>
              <a:gd name="T74" fmla="*/ 36290 w 63"/>
              <a:gd name="T75" fmla="*/ 125663 h 94"/>
              <a:gd name="T76" fmla="*/ 36290 w 63"/>
              <a:gd name="T77" fmla="*/ 73303 h 94"/>
              <a:gd name="T78" fmla="*/ 36290 w 63"/>
              <a:gd name="T79" fmla="*/ 73303 h 94"/>
              <a:gd name="T80" fmla="*/ 37802 w 63"/>
              <a:gd name="T81" fmla="*/ 64328 h 94"/>
              <a:gd name="T82" fmla="*/ 43850 w 63"/>
              <a:gd name="T83" fmla="*/ 58344 h 94"/>
              <a:gd name="T84" fmla="*/ 48387 w 63"/>
              <a:gd name="T85" fmla="*/ 53856 h 94"/>
              <a:gd name="T86" fmla="*/ 57459 w 63"/>
              <a:gd name="T87" fmla="*/ 52360 h 94"/>
              <a:gd name="T88" fmla="*/ 57459 w 63"/>
              <a:gd name="T89" fmla="*/ 52360 h 94"/>
              <a:gd name="T90" fmla="*/ 68044 w 63"/>
              <a:gd name="T91" fmla="*/ 53856 h 94"/>
              <a:gd name="T92" fmla="*/ 72580 w 63"/>
              <a:gd name="T93" fmla="*/ 58344 h 94"/>
              <a:gd name="T94" fmla="*/ 78628 w 63"/>
              <a:gd name="T95" fmla="*/ 64328 h 94"/>
              <a:gd name="T96" fmla="*/ 80140 w 63"/>
              <a:gd name="T97" fmla="*/ 73303 h 94"/>
              <a:gd name="T98" fmla="*/ 80140 w 63"/>
              <a:gd name="T99" fmla="*/ 125663 h 9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63" h="94">
                <a:moveTo>
                  <a:pt x="43" y="25"/>
                </a:moveTo>
                <a:lnTo>
                  <a:pt x="43" y="10"/>
                </a:lnTo>
                <a:lnTo>
                  <a:pt x="58" y="10"/>
                </a:lnTo>
                <a:lnTo>
                  <a:pt x="58" y="0"/>
                </a:lnTo>
                <a:lnTo>
                  <a:pt x="11" y="0"/>
                </a:lnTo>
                <a:lnTo>
                  <a:pt x="0" y="11"/>
                </a:lnTo>
                <a:lnTo>
                  <a:pt x="8" y="19"/>
                </a:lnTo>
                <a:lnTo>
                  <a:pt x="16" y="10"/>
                </a:lnTo>
                <a:lnTo>
                  <a:pt x="33" y="10"/>
                </a:lnTo>
                <a:lnTo>
                  <a:pt x="33" y="25"/>
                </a:lnTo>
                <a:lnTo>
                  <a:pt x="26" y="28"/>
                </a:lnTo>
                <a:lnTo>
                  <a:pt x="20" y="33"/>
                </a:lnTo>
                <a:lnTo>
                  <a:pt x="15" y="41"/>
                </a:lnTo>
                <a:lnTo>
                  <a:pt x="14" y="44"/>
                </a:lnTo>
                <a:lnTo>
                  <a:pt x="14" y="49"/>
                </a:lnTo>
                <a:lnTo>
                  <a:pt x="14" y="89"/>
                </a:lnTo>
                <a:lnTo>
                  <a:pt x="14" y="91"/>
                </a:lnTo>
                <a:lnTo>
                  <a:pt x="15" y="92"/>
                </a:lnTo>
                <a:lnTo>
                  <a:pt x="16" y="94"/>
                </a:lnTo>
                <a:lnTo>
                  <a:pt x="19" y="94"/>
                </a:lnTo>
                <a:lnTo>
                  <a:pt x="58" y="94"/>
                </a:lnTo>
                <a:lnTo>
                  <a:pt x="61" y="94"/>
                </a:lnTo>
                <a:lnTo>
                  <a:pt x="62" y="92"/>
                </a:lnTo>
                <a:lnTo>
                  <a:pt x="63" y="91"/>
                </a:lnTo>
                <a:lnTo>
                  <a:pt x="63" y="89"/>
                </a:lnTo>
                <a:lnTo>
                  <a:pt x="63" y="49"/>
                </a:lnTo>
                <a:lnTo>
                  <a:pt x="63" y="44"/>
                </a:lnTo>
                <a:lnTo>
                  <a:pt x="62" y="41"/>
                </a:lnTo>
                <a:lnTo>
                  <a:pt x="57" y="33"/>
                </a:lnTo>
                <a:lnTo>
                  <a:pt x="51" y="28"/>
                </a:lnTo>
                <a:lnTo>
                  <a:pt x="43" y="25"/>
                </a:lnTo>
                <a:close/>
                <a:moveTo>
                  <a:pt x="53" y="84"/>
                </a:moveTo>
                <a:lnTo>
                  <a:pt x="24" y="84"/>
                </a:lnTo>
                <a:lnTo>
                  <a:pt x="24" y="49"/>
                </a:lnTo>
                <a:lnTo>
                  <a:pt x="25" y="43"/>
                </a:lnTo>
                <a:lnTo>
                  <a:pt x="29" y="39"/>
                </a:lnTo>
                <a:lnTo>
                  <a:pt x="32" y="36"/>
                </a:lnTo>
                <a:lnTo>
                  <a:pt x="38" y="35"/>
                </a:lnTo>
                <a:lnTo>
                  <a:pt x="45" y="36"/>
                </a:lnTo>
                <a:lnTo>
                  <a:pt x="48" y="39"/>
                </a:lnTo>
                <a:lnTo>
                  <a:pt x="52" y="43"/>
                </a:lnTo>
                <a:lnTo>
                  <a:pt x="53" y="49"/>
                </a:lnTo>
                <a:lnTo>
                  <a:pt x="53" y="8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36" name="Freeform 982">
            <a:extLst>
              <a:ext uri="{FF2B5EF4-FFF2-40B4-BE49-F238E27FC236}">
                <a16:creationId xmlns:a16="http://schemas.microsoft.com/office/drawing/2014/main" id="{C36C8DEA-411A-4832-A98B-4B8968269988}"/>
              </a:ext>
            </a:extLst>
          </p:cNvPr>
          <p:cNvSpPr>
            <a:spLocks/>
          </p:cNvSpPr>
          <p:nvPr/>
        </p:nvSpPr>
        <p:spPr bwMode="auto">
          <a:xfrm>
            <a:off x="5300133" y="3111501"/>
            <a:ext cx="146051" cy="107951"/>
          </a:xfrm>
          <a:custGeom>
            <a:avLst/>
            <a:gdLst>
              <a:gd name="T0" fmla="*/ 10298 w 74"/>
              <a:gd name="T1" fmla="*/ 81652 h 54"/>
              <a:gd name="T2" fmla="*/ 32366 w 74"/>
              <a:gd name="T3" fmla="*/ 81652 h 54"/>
              <a:gd name="T4" fmla="*/ 17654 w 74"/>
              <a:gd name="T5" fmla="*/ 66531 h 54"/>
              <a:gd name="T6" fmla="*/ 64733 w 74"/>
              <a:gd name="T7" fmla="*/ 18145 h 54"/>
              <a:gd name="T8" fmla="*/ 89743 w 74"/>
              <a:gd name="T9" fmla="*/ 45362 h 54"/>
              <a:gd name="T10" fmla="*/ 54435 w 74"/>
              <a:gd name="T11" fmla="*/ 81652 h 54"/>
              <a:gd name="T12" fmla="*/ 76503 w 74"/>
              <a:gd name="T13" fmla="*/ 81652 h 54"/>
              <a:gd name="T14" fmla="*/ 107398 w 74"/>
              <a:gd name="T15" fmla="*/ 49898 h 54"/>
              <a:gd name="T16" fmla="*/ 107398 w 74"/>
              <a:gd name="T17" fmla="*/ 49898 h 54"/>
              <a:gd name="T18" fmla="*/ 108869 w 74"/>
              <a:gd name="T19" fmla="*/ 48386 h 54"/>
              <a:gd name="T20" fmla="*/ 108869 w 74"/>
              <a:gd name="T21" fmla="*/ 45362 h 54"/>
              <a:gd name="T22" fmla="*/ 108869 w 74"/>
              <a:gd name="T23" fmla="*/ 40826 h 54"/>
              <a:gd name="T24" fmla="*/ 107398 w 74"/>
              <a:gd name="T25" fmla="*/ 39314 h 54"/>
              <a:gd name="T26" fmla="*/ 70618 w 74"/>
              <a:gd name="T27" fmla="*/ 1512 h 54"/>
              <a:gd name="T28" fmla="*/ 70618 w 74"/>
              <a:gd name="T29" fmla="*/ 1512 h 54"/>
              <a:gd name="T30" fmla="*/ 69147 w 74"/>
              <a:gd name="T31" fmla="*/ 0 h 54"/>
              <a:gd name="T32" fmla="*/ 64733 w 74"/>
              <a:gd name="T33" fmla="*/ 0 h 54"/>
              <a:gd name="T34" fmla="*/ 61791 w 74"/>
              <a:gd name="T35" fmla="*/ 0 h 54"/>
              <a:gd name="T36" fmla="*/ 58848 w 74"/>
              <a:gd name="T37" fmla="*/ 1512 h 54"/>
              <a:gd name="T38" fmla="*/ 1471 w 74"/>
              <a:gd name="T39" fmla="*/ 61995 h 54"/>
              <a:gd name="T40" fmla="*/ 1471 w 74"/>
              <a:gd name="T41" fmla="*/ 61995 h 54"/>
              <a:gd name="T42" fmla="*/ 0 w 74"/>
              <a:gd name="T43" fmla="*/ 63507 h 54"/>
              <a:gd name="T44" fmla="*/ 0 w 74"/>
              <a:gd name="T45" fmla="*/ 66531 h 54"/>
              <a:gd name="T46" fmla="*/ 0 w 74"/>
              <a:gd name="T47" fmla="*/ 71067 h 54"/>
              <a:gd name="T48" fmla="*/ 1471 w 74"/>
              <a:gd name="T49" fmla="*/ 72580 h 54"/>
              <a:gd name="T50" fmla="*/ 10298 w 74"/>
              <a:gd name="T51" fmla="*/ 81652 h 5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4" h="54">
                <a:moveTo>
                  <a:pt x="7" y="54"/>
                </a:moveTo>
                <a:lnTo>
                  <a:pt x="22" y="54"/>
                </a:lnTo>
                <a:lnTo>
                  <a:pt x="12" y="44"/>
                </a:lnTo>
                <a:lnTo>
                  <a:pt x="44" y="12"/>
                </a:lnTo>
                <a:lnTo>
                  <a:pt x="61" y="30"/>
                </a:lnTo>
                <a:lnTo>
                  <a:pt x="37" y="54"/>
                </a:lnTo>
                <a:lnTo>
                  <a:pt x="52" y="54"/>
                </a:lnTo>
                <a:lnTo>
                  <a:pt x="73" y="33"/>
                </a:lnTo>
                <a:lnTo>
                  <a:pt x="74" y="32"/>
                </a:lnTo>
                <a:lnTo>
                  <a:pt x="74" y="30"/>
                </a:lnTo>
                <a:lnTo>
                  <a:pt x="74" y="27"/>
                </a:lnTo>
                <a:lnTo>
                  <a:pt x="73" y="26"/>
                </a:lnTo>
                <a:lnTo>
                  <a:pt x="48" y="1"/>
                </a:lnTo>
                <a:lnTo>
                  <a:pt x="47" y="0"/>
                </a:lnTo>
                <a:lnTo>
                  <a:pt x="44" y="0"/>
                </a:lnTo>
                <a:lnTo>
                  <a:pt x="42" y="0"/>
                </a:lnTo>
                <a:lnTo>
                  <a:pt x="40" y="1"/>
                </a:lnTo>
                <a:lnTo>
                  <a:pt x="1" y="41"/>
                </a:lnTo>
                <a:lnTo>
                  <a:pt x="0" y="42"/>
                </a:lnTo>
                <a:lnTo>
                  <a:pt x="0" y="44"/>
                </a:lnTo>
                <a:lnTo>
                  <a:pt x="0" y="47"/>
                </a:lnTo>
                <a:lnTo>
                  <a:pt x="1" y="48"/>
                </a:lnTo>
                <a:lnTo>
                  <a:pt x="7" y="5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37" name="Freeform 983">
            <a:extLst>
              <a:ext uri="{FF2B5EF4-FFF2-40B4-BE49-F238E27FC236}">
                <a16:creationId xmlns:a16="http://schemas.microsoft.com/office/drawing/2014/main" id="{05556F91-5227-4881-AF95-6E94D7D6D6E1}"/>
              </a:ext>
            </a:extLst>
          </p:cNvPr>
          <p:cNvSpPr>
            <a:spLocks noEditPoints="1"/>
          </p:cNvSpPr>
          <p:nvPr/>
        </p:nvSpPr>
        <p:spPr bwMode="auto">
          <a:xfrm>
            <a:off x="5276851" y="3232152"/>
            <a:ext cx="179916" cy="120649"/>
          </a:xfrm>
          <a:custGeom>
            <a:avLst/>
            <a:gdLst>
              <a:gd name="T0" fmla="*/ 128441 w 89"/>
              <a:gd name="T1" fmla="*/ 0 h 59"/>
              <a:gd name="T2" fmla="*/ 7645 w 89"/>
              <a:gd name="T3" fmla="*/ 0 h 59"/>
              <a:gd name="T4" fmla="*/ 7645 w 89"/>
              <a:gd name="T5" fmla="*/ 0 h 59"/>
              <a:gd name="T6" fmla="*/ 3058 w 89"/>
              <a:gd name="T7" fmla="*/ 0 h 59"/>
              <a:gd name="T8" fmla="*/ 1529 w 89"/>
              <a:gd name="T9" fmla="*/ 3075 h 59"/>
              <a:gd name="T10" fmla="*/ 0 w 89"/>
              <a:gd name="T11" fmla="*/ 4613 h 59"/>
              <a:gd name="T12" fmla="*/ 0 w 89"/>
              <a:gd name="T13" fmla="*/ 7688 h 59"/>
              <a:gd name="T14" fmla="*/ 0 w 89"/>
              <a:gd name="T15" fmla="*/ 84572 h 59"/>
              <a:gd name="T16" fmla="*/ 0 w 89"/>
              <a:gd name="T17" fmla="*/ 84572 h 59"/>
              <a:gd name="T18" fmla="*/ 0 w 89"/>
              <a:gd name="T19" fmla="*/ 87648 h 59"/>
              <a:gd name="T20" fmla="*/ 1529 w 89"/>
              <a:gd name="T21" fmla="*/ 89185 h 59"/>
              <a:gd name="T22" fmla="*/ 3058 w 89"/>
              <a:gd name="T23" fmla="*/ 90723 h 59"/>
              <a:gd name="T24" fmla="*/ 7645 w 89"/>
              <a:gd name="T25" fmla="*/ 90723 h 59"/>
              <a:gd name="T26" fmla="*/ 128441 w 89"/>
              <a:gd name="T27" fmla="*/ 90723 h 59"/>
              <a:gd name="T28" fmla="*/ 128441 w 89"/>
              <a:gd name="T29" fmla="*/ 90723 h 59"/>
              <a:gd name="T30" fmla="*/ 131499 w 89"/>
              <a:gd name="T31" fmla="*/ 90723 h 59"/>
              <a:gd name="T32" fmla="*/ 133028 w 89"/>
              <a:gd name="T33" fmla="*/ 89185 h 59"/>
              <a:gd name="T34" fmla="*/ 136086 w 89"/>
              <a:gd name="T35" fmla="*/ 87648 h 59"/>
              <a:gd name="T36" fmla="*/ 136086 w 89"/>
              <a:gd name="T37" fmla="*/ 84572 h 59"/>
              <a:gd name="T38" fmla="*/ 136086 w 89"/>
              <a:gd name="T39" fmla="*/ 7688 h 59"/>
              <a:gd name="T40" fmla="*/ 136086 w 89"/>
              <a:gd name="T41" fmla="*/ 7688 h 59"/>
              <a:gd name="T42" fmla="*/ 136086 w 89"/>
              <a:gd name="T43" fmla="*/ 4613 h 59"/>
              <a:gd name="T44" fmla="*/ 133028 w 89"/>
              <a:gd name="T45" fmla="*/ 3075 h 59"/>
              <a:gd name="T46" fmla="*/ 131499 w 89"/>
              <a:gd name="T47" fmla="*/ 0 h 59"/>
              <a:gd name="T48" fmla="*/ 128441 w 89"/>
              <a:gd name="T49" fmla="*/ 0 h 59"/>
              <a:gd name="T50" fmla="*/ 128441 w 89"/>
              <a:gd name="T51" fmla="*/ 0 h 59"/>
              <a:gd name="T52" fmla="*/ 120795 w 89"/>
              <a:gd name="T53" fmla="*/ 76884 h 59"/>
              <a:gd name="T54" fmla="*/ 15291 w 89"/>
              <a:gd name="T55" fmla="*/ 76884 h 59"/>
              <a:gd name="T56" fmla="*/ 15291 w 89"/>
              <a:gd name="T57" fmla="*/ 15377 h 59"/>
              <a:gd name="T58" fmla="*/ 120795 w 89"/>
              <a:gd name="T59" fmla="*/ 15377 h 59"/>
              <a:gd name="T60" fmla="*/ 120795 w 89"/>
              <a:gd name="T61" fmla="*/ 76884 h 5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89" h="59">
                <a:moveTo>
                  <a:pt x="84" y="0"/>
                </a:moveTo>
                <a:lnTo>
                  <a:pt x="5" y="0"/>
                </a:lnTo>
                <a:lnTo>
                  <a:pt x="2" y="0"/>
                </a:lnTo>
                <a:lnTo>
                  <a:pt x="1" y="2"/>
                </a:lnTo>
                <a:lnTo>
                  <a:pt x="0" y="3"/>
                </a:lnTo>
                <a:lnTo>
                  <a:pt x="0" y="5"/>
                </a:lnTo>
                <a:lnTo>
                  <a:pt x="0" y="55"/>
                </a:lnTo>
                <a:lnTo>
                  <a:pt x="0" y="57"/>
                </a:lnTo>
                <a:lnTo>
                  <a:pt x="1" y="58"/>
                </a:lnTo>
                <a:lnTo>
                  <a:pt x="2" y="59"/>
                </a:lnTo>
                <a:lnTo>
                  <a:pt x="5" y="59"/>
                </a:lnTo>
                <a:lnTo>
                  <a:pt x="84" y="59"/>
                </a:lnTo>
                <a:lnTo>
                  <a:pt x="86" y="59"/>
                </a:lnTo>
                <a:lnTo>
                  <a:pt x="87" y="58"/>
                </a:lnTo>
                <a:lnTo>
                  <a:pt x="89" y="57"/>
                </a:lnTo>
                <a:lnTo>
                  <a:pt x="89" y="55"/>
                </a:lnTo>
                <a:lnTo>
                  <a:pt x="89" y="5"/>
                </a:lnTo>
                <a:lnTo>
                  <a:pt x="89" y="3"/>
                </a:lnTo>
                <a:lnTo>
                  <a:pt x="87" y="2"/>
                </a:lnTo>
                <a:lnTo>
                  <a:pt x="86" y="0"/>
                </a:lnTo>
                <a:lnTo>
                  <a:pt x="84" y="0"/>
                </a:lnTo>
                <a:close/>
                <a:moveTo>
                  <a:pt x="79" y="50"/>
                </a:moveTo>
                <a:lnTo>
                  <a:pt x="10" y="50"/>
                </a:lnTo>
                <a:lnTo>
                  <a:pt x="10" y="10"/>
                </a:lnTo>
                <a:lnTo>
                  <a:pt x="79" y="10"/>
                </a:lnTo>
                <a:lnTo>
                  <a:pt x="79" y="5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38" name="Freeform 984">
            <a:extLst>
              <a:ext uri="{FF2B5EF4-FFF2-40B4-BE49-F238E27FC236}">
                <a16:creationId xmlns:a16="http://schemas.microsoft.com/office/drawing/2014/main" id="{A721CFCF-B86B-4411-A2A2-371E0E4284DA}"/>
              </a:ext>
            </a:extLst>
          </p:cNvPr>
          <p:cNvSpPr>
            <a:spLocks/>
          </p:cNvSpPr>
          <p:nvPr/>
        </p:nvSpPr>
        <p:spPr bwMode="auto">
          <a:xfrm>
            <a:off x="5336118" y="3261785"/>
            <a:ext cx="61383" cy="61383"/>
          </a:xfrm>
          <a:custGeom>
            <a:avLst/>
            <a:gdLst>
              <a:gd name="T0" fmla="*/ 14078 w 29"/>
              <a:gd name="T1" fmla="*/ 45362 h 30"/>
              <a:gd name="T2" fmla="*/ 29720 w 29"/>
              <a:gd name="T3" fmla="*/ 45362 h 30"/>
              <a:gd name="T4" fmla="*/ 29720 w 29"/>
              <a:gd name="T5" fmla="*/ 30241 h 30"/>
              <a:gd name="T6" fmla="*/ 45362 w 29"/>
              <a:gd name="T7" fmla="*/ 30241 h 30"/>
              <a:gd name="T8" fmla="*/ 45362 w 29"/>
              <a:gd name="T9" fmla="*/ 15121 h 30"/>
              <a:gd name="T10" fmla="*/ 29720 w 29"/>
              <a:gd name="T11" fmla="*/ 15121 h 30"/>
              <a:gd name="T12" fmla="*/ 29720 w 29"/>
              <a:gd name="T13" fmla="*/ 0 h 30"/>
              <a:gd name="T14" fmla="*/ 14078 w 29"/>
              <a:gd name="T15" fmla="*/ 0 h 30"/>
              <a:gd name="T16" fmla="*/ 14078 w 29"/>
              <a:gd name="T17" fmla="*/ 15121 h 30"/>
              <a:gd name="T18" fmla="*/ 0 w 29"/>
              <a:gd name="T19" fmla="*/ 15121 h 30"/>
              <a:gd name="T20" fmla="*/ 0 w 29"/>
              <a:gd name="T21" fmla="*/ 30241 h 30"/>
              <a:gd name="T22" fmla="*/ 14078 w 29"/>
              <a:gd name="T23" fmla="*/ 30241 h 30"/>
              <a:gd name="T24" fmla="*/ 14078 w 29"/>
              <a:gd name="T25" fmla="*/ 4536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30">
                <a:moveTo>
                  <a:pt x="9" y="30"/>
                </a:moveTo>
                <a:lnTo>
                  <a:pt x="19" y="30"/>
                </a:lnTo>
                <a:lnTo>
                  <a:pt x="19" y="20"/>
                </a:lnTo>
                <a:lnTo>
                  <a:pt x="29" y="20"/>
                </a:lnTo>
                <a:lnTo>
                  <a:pt x="29" y="10"/>
                </a:lnTo>
                <a:lnTo>
                  <a:pt x="19" y="10"/>
                </a:lnTo>
                <a:lnTo>
                  <a:pt x="19" y="0"/>
                </a:lnTo>
                <a:lnTo>
                  <a:pt x="9" y="0"/>
                </a:lnTo>
                <a:lnTo>
                  <a:pt x="9" y="10"/>
                </a:lnTo>
                <a:lnTo>
                  <a:pt x="0" y="10"/>
                </a:lnTo>
                <a:lnTo>
                  <a:pt x="0" y="20"/>
                </a:lnTo>
                <a:lnTo>
                  <a:pt x="9" y="20"/>
                </a:lnTo>
                <a:lnTo>
                  <a:pt x="9" y="3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39" name="Freeform 985">
            <a:extLst>
              <a:ext uri="{FF2B5EF4-FFF2-40B4-BE49-F238E27FC236}">
                <a16:creationId xmlns:a16="http://schemas.microsoft.com/office/drawing/2014/main" id="{EC5A56A1-D6A6-4C9E-A2EF-9C3356196047}"/>
              </a:ext>
            </a:extLst>
          </p:cNvPr>
          <p:cNvSpPr>
            <a:spLocks/>
          </p:cNvSpPr>
          <p:nvPr/>
        </p:nvSpPr>
        <p:spPr bwMode="auto">
          <a:xfrm>
            <a:off x="5355168" y="3170768"/>
            <a:ext cx="29633" cy="29633"/>
          </a:xfrm>
          <a:custGeom>
            <a:avLst/>
            <a:gdLst>
              <a:gd name="T0" fmla="*/ 12097 w 15"/>
              <a:gd name="T1" fmla="*/ 0 h 14"/>
              <a:gd name="T2" fmla="*/ 12097 w 15"/>
              <a:gd name="T3" fmla="*/ 0 h 14"/>
              <a:gd name="T4" fmla="*/ 7561 w 15"/>
              <a:gd name="T5" fmla="*/ 0 h 14"/>
              <a:gd name="T6" fmla="*/ 4536 w 15"/>
              <a:gd name="T7" fmla="*/ 3240 h 14"/>
              <a:gd name="T8" fmla="*/ 0 w 15"/>
              <a:gd name="T9" fmla="*/ 8101 h 14"/>
              <a:gd name="T10" fmla="*/ 0 w 15"/>
              <a:gd name="T11" fmla="*/ 11341 h 14"/>
              <a:gd name="T12" fmla="*/ 0 w 15"/>
              <a:gd name="T13" fmla="*/ 11341 h 14"/>
              <a:gd name="T14" fmla="*/ 0 w 15"/>
              <a:gd name="T15" fmla="*/ 16201 h 14"/>
              <a:gd name="T16" fmla="*/ 4536 w 15"/>
              <a:gd name="T17" fmla="*/ 19442 h 14"/>
              <a:gd name="T18" fmla="*/ 7561 w 15"/>
              <a:gd name="T19" fmla="*/ 22682 h 14"/>
              <a:gd name="T20" fmla="*/ 12097 w 15"/>
              <a:gd name="T21" fmla="*/ 22682 h 14"/>
              <a:gd name="T22" fmla="*/ 12097 w 15"/>
              <a:gd name="T23" fmla="*/ 22682 h 14"/>
              <a:gd name="T24" fmla="*/ 15121 w 15"/>
              <a:gd name="T25" fmla="*/ 22682 h 14"/>
              <a:gd name="T26" fmla="*/ 19658 w 15"/>
              <a:gd name="T27" fmla="*/ 19442 h 14"/>
              <a:gd name="T28" fmla="*/ 22682 w 15"/>
              <a:gd name="T29" fmla="*/ 16201 h 14"/>
              <a:gd name="T30" fmla="*/ 22682 w 15"/>
              <a:gd name="T31" fmla="*/ 11341 h 14"/>
              <a:gd name="T32" fmla="*/ 22682 w 15"/>
              <a:gd name="T33" fmla="*/ 11341 h 14"/>
              <a:gd name="T34" fmla="*/ 22682 w 15"/>
              <a:gd name="T35" fmla="*/ 8101 h 14"/>
              <a:gd name="T36" fmla="*/ 19658 w 15"/>
              <a:gd name="T37" fmla="*/ 3240 h 14"/>
              <a:gd name="T38" fmla="*/ 15121 w 15"/>
              <a:gd name="T39" fmla="*/ 0 h 14"/>
              <a:gd name="T40" fmla="*/ 12097 w 15"/>
              <a:gd name="T41" fmla="*/ 0 h 14"/>
              <a:gd name="T42" fmla="*/ 12097 w 15"/>
              <a:gd name="T43" fmla="*/ 0 h 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5" h="14">
                <a:moveTo>
                  <a:pt x="8" y="0"/>
                </a:moveTo>
                <a:lnTo>
                  <a:pt x="8" y="0"/>
                </a:lnTo>
                <a:lnTo>
                  <a:pt x="5" y="0"/>
                </a:lnTo>
                <a:lnTo>
                  <a:pt x="3" y="2"/>
                </a:lnTo>
                <a:lnTo>
                  <a:pt x="0" y="5"/>
                </a:lnTo>
                <a:lnTo>
                  <a:pt x="0" y="7"/>
                </a:lnTo>
                <a:lnTo>
                  <a:pt x="0" y="10"/>
                </a:lnTo>
                <a:lnTo>
                  <a:pt x="3" y="12"/>
                </a:lnTo>
                <a:lnTo>
                  <a:pt x="5" y="14"/>
                </a:lnTo>
                <a:lnTo>
                  <a:pt x="8" y="14"/>
                </a:lnTo>
                <a:lnTo>
                  <a:pt x="10" y="14"/>
                </a:lnTo>
                <a:lnTo>
                  <a:pt x="13" y="12"/>
                </a:lnTo>
                <a:lnTo>
                  <a:pt x="15" y="10"/>
                </a:lnTo>
                <a:lnTo>
                  <a:pt x="15" y="7"/>
                </a:lnTo>
                <a:lnTo>
                  <a:pt x="15" y="5"/>
                </a:lnTo>
                <a:lnTo>
                  <a:pt x="13" y="2"/>
                </a:lnTo>
                <a:lnTo>
                  <a:pt x="10" y="0"/>
                </a:lnTo>
                <a:lnTo>
                  <a:pt x="8"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40" name="Freeform 986">
            <a:extLst>
              <a:ext uri="{FF2B5EF4-FFF2-40B4-BE49-F238E27FC236}">
                <a16:creationId xmlns:a16="http://schemas.microsoft.com/office/drawing/2014/main" id="{853FBE06-C8C2-4C02-8D6F-10DBDB4C6096}"/>
              </a:ext>
            </a:extLst>
          </p:cNvPr>
          <p:cNvSpPr>
            <a:spLocks noEditPoints="1"/>
          </p:cNvSpPr>
          <p:nvPr/>
        </p:nvSpPr>
        <p:spPr bwMode="auto">
          <a:xfrm>
            <a:off x="4296834" y="3141134"/>
            <a:ext cx="234951" cy="182033"/>
          </a:xfrm>
          <a:custGeom>
            <a:avLst/>
            <a:gdLst>
              <a:gd name="T0" fmla="*/ 73464 w 118"/>
              <a:gd name="T1" fmla="*/ 0 h 89"/>
              <a:gd name="T2" fmla="*/ 67467 w 118"/>
              <a:gd name="T3" fmla="*/ 1529 h 89"/>
              <a:gd name="T4" fmla="*/ 59971 w 118"/>
              <a:gd name="T5" fmla="*/ 9174 h 89"/>
              <a:gd name="T6" fmla="*/ 58471 w 118"/>
              <a:gd name="T7" fmla="*/ 22936 h 89"/>
              <a:gd name="T8" fmla="*/ 73464 w 118"/>
              <a:gd name="T9" fmla="*/ 15291 h 89"/>
              <a:gd name="T10" fmla="*/ 161920 w 118"/>
              <a:gd name="T11" fmla="*/ 30581 h 89"/>
              <a:gd name="T12" fmla="*/ 110945 w 118"/>
              <a:gd name="T13" fmla="*/ 44343 h 89"/>
              <a:gd name="T14" fmla="*/ 161920 w 118"/>
              <a:gd name="T15" fmla="*/ 90214 h 89"/>
              <a:gd name="T16" fmla="*/ 73464 w 118"/>
              <a:gd name="T17" fmla="*/ 82569 h 89"/>
              <a:gd name="T18" fmla="*/ 58471 w 118"/>
              <a:gd name="T19" fmla="*/ 90214 h 89"/>
              <a:gd name="T20" fmla="*/ 59971 w 118"/>
              <a:gd name="T21" fmla="*/ 96331 h 89"/>
              <a:gd name="T22" fmla="*/ 67467 w 118"/>
              <a:gd name="T23" fmla="*/ 103976 h 89"/>
              <a:gd name="T24" fmla="*/ 121440 w 118"/>
              <a:gd name="T25" fmla="*/ 105505 h 89"/>
              <a:gd name="T26" fmla="*/ 115443 w 118"/>
              <a:gd name="T27" fmla="*/ 116208 h 89"/>
              <a:gd name="T28" fmla="*/ 107947 w 118"/>
              <a:gd name="T29" fmla="*/ 120795 h 89"/>
              <a:gd name="T30" fmla="*/ 43479 w 118"/>
              <a:gd name="T31" fmla="*/ 100918 h 89"/>
              <a:gd name="T32" fmla="*/ 61470 w 118"/>
              <a:gd name="T33" fmla="*/ 44343 h 89"/>
              <a:gd name="T34" fmla="*/ 88457 w 118"/>
              <a:gd name="T35" fmla="*/ 51988 h 89"/>
              <a:gd name="T36" fmla="*/ 88457 w 118"/>
              <a:gd name="T37" fmla="*/ 56575 h 89"/>
              <a:gd name="T38" fmla="*/ 83959 w 118"/>
              <a:gd name="T39" fmla="*/ 59633 h 89"/>
              <a:gd name="T40" fmla="*/ 65968 w 118"/>
              <a:gd name="T41" fmla="*/ 59633 h 89"/>
              <a:gd name="T42" fmla="*/ 80960 w 118"/>
              <a:gd name="T43" fmla="*/ 74924 h 89"/>
              <a:gd name="T44" fmla="*/ 89956 w 118"/>
              <a:gd name="T45" fmla="*/ 73395 h 89"/>
              <a:gd name="T46" fmla="*/ 100451 w 118"/>
              <a:gd name="T47" fmla="*/ 62691 h 89"/>
              <a:gd name="T48" fmla="*/ 103449 w 118"/>
              <a:gd name="T49" fmla="*/ 38226 h 89"/>
              <a:gd name="T50" fmla="*/ 103449 w 118"/>
              <a:gd name="T51" fmla="*/ 33639 h 89"/>
              <a:gd name="T52" fmla="*/ 98951 w 118"/>
              <a:gd name="T53" fmla="*/ 30581 h 89"/>
              <a:gd name="T54" fmla="*/ 58471 w 118"/>
              <a:gd name="T55" fmla="*/ 30581 h 89"/>
              <a:gd name="T56" fmla="*/ 55473 w 118"/>
              <a:gd name="T57" fmla="*/ 30581 h 89"/>
              <a:gd name="T58" fmla="*/ 40480 w 118"/>
              <a:gd name="T59" fmla="*/ 47401 h 89"/>
              <a:gd name="T60" fmla="*/ 35982 w 118"/>
              <a:gd name="T61" fmla="*/ 44343 h 89"/>
              <a:gd name="T62" fmla="*/ 5997 w 118"/>
              <a:gd name="T63" fmla="*/ 44343 h 89"/>
              <a:gd name="T64" fmla="*/ 1499 w 118"/>
              <a:gd name="T65" fmla="*/ 47401 h 89"/>
              <a:gd name="T66" fmla="*/ 0 w 118"/>
              <a:gd name="T67" fmla="*/ 51988 h 89"/>
              <a:gd name="T68" fmla="*/ 0 w 118"/>
              <a:gd name="T69" fmla="*/ 113150 h 89"/>
              <a:gd name="T70" fmla="*/ 1499 w 118"/>
              <a:gd name="T71" fmla="*/ 119266 h 89"/>
              <a:gd name="T72" fmla="*/ 5997 w 118"/>
              <a:gd name="T73" fmla="*/ 120795 h 89"/>
              <a:gd name="T74" fmla="*/ 35982 w 118"/>
              <a:gd name="T75" fmla="*/ 120795 h 89"/>
              <a:gd name="T76" fmla="*/ 52474 w 118"/>
              <a:gd name="T77" fmla="*/ 133028 h 89"/>
              <a:gd name="T78" fmla="*/ 55473 w 118"/>
              <a:gd name="T79" fmla="*/ 136086 h 89"/>
              <a:gd name="T80" fmla="*/ 107947 w 118"/>
              <a:gd name="T81" fmla="*/ 136086 h 89"/>
              <a:gd name="T82" fmla="*/ 113944 w 118"/>
              <a:gd name="T83" fmla="*/ 136086 h 89"/>
              <a:gd name="T84" fmla="*/ 124439 w 118"/>
              <a:gd name="T85" fmla="*/ 128441 h 89"/>
              <a:gd name="T86" fmla="*/ 136433 w 118"/>
              <a:gd name="T87" fmla="*/ 105505 h 89"/>
              <a:gd name="T88" fmla="*/ 161920 w 118"/>
              <a:gd name="T89" fmla="*/ 105505 h 89"/>
              <a:gd name="T90" fmla="*/ 172415 w 118"/>
              <a:gd name="T91" fmla="*/ 100918 h 89"/>
              <a:gd name="T92" fmla="*/ 176913 w 118"/>
              <a:gd name="T93" fmla="*/ 90214 h 89"/>
              <a:gd name="T94" fmla="*/ 176913 w 118"/>
              <a:gd name="T95" fmla="*/ 15291 h 89"/>
              <a:gd name="T96" fmla="*/ 172415 w 118"/>
              <a:gd name="T97" fmla="*/ 3058 h 89"/>
              <a:gd name="T98" fmla="*/ 161920 w 118"/>
              <a:gd name="T99" fmla="*/ 0 h 89"/>
              <a:gd name="T100" fmla="*/ 28486 w 118"/>
              <a:gd name="T101" fmla="*/ 105505 h 89"/>
              <a:gd name="T102" fmla="*/ 13493 w 118"/>
              <a:gd name="T103" fmla="*/ 59633 h 89"/>
              <a:gd name="T104" fmla="*/ 28486 w 118"/>
              <a:gd name="T105" fmla="*/ 105505 h 8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8" h="89">
                <a:moveTo>
                  <a:pt x="108" y="0"/>
                </a:moveTo>
                <a:lnTo>
                  <a:pt x="49" y="0"/>
                </a:lnTo>
                <a:lnTo>
                  <a:pt x="45" y="1"/>
                </a:lnTo>
                <a:lnTo>
                  <a:pt x="41" y="2"/>
                </a:lnTo>
                <a:lnTo>
                  <a:pt x="40" y="6"/>
                </a:lnTo>
                <a:lnTo>
                  <a:pt x="39" y="10"/>
                </a:lnTo>
                <a:lnTo>
                  <a:pt x="39" y="15"/>
                </a:lnTo>
                <a:lnTo>
                  <a:pt x="49" y="15"/>
                </a:lnTo>
                <a:lnTo>
                  <a:pt x="49" y="10"/>
                </a:lnTo>
                <a:lnTo>
                  <a:pt x="108" y="10"/>
                </a:lnTo>
                <a:lnTo>
                  <a:pt x="108" y="20"/>
                </a:lnTo>
                <a:lnTo>
                  <a:pt x="74" y="20"/>
                </a:lnTo>
                <a:lnTo>
                  <a:pt x="74" y="29"/>
                </a:lnTo>
                <a:lnTo>
                  <a:pt x="108" y="29"/>
                </a:lnTo>
                <a:lnTo>
                  <a:pt x="108" y="59"/>
                </a:lnTo>
                <a:lnTo>
                  <a:pt x="49" y="59"/>
                </a:lnTo>
                <a:lnTo>
                  <a:pt x="49" y="54"/>
                </a:lnTo>
                <a:lnTo>
                  <a:pt x="39" y="54"/>
                </a:lnTo>
                <a:lnTo>
                  <a:pt x="39" y="59"/>
                </a:lnTo>
                <a:lnTo>
                  <a:pt x="40" y="63"/>
                </a:lnTo>
                <a:lnTo>
                  <a:pt x="41" y="66"/>
                </a:lnTo>
                <a:lnTo>
                  <a:pt x="45" y="68"/>
                </a:lnTo>
                <a:lnTo>
                  <a:pt x="49" y="69"/>
                </a:lnTo>
                <a:lnTo>
                  <a:pt x="81" y="69"/>
                </a:lnTo>
                <a:lnTo>
                  <a:pt x="77" y="76"/>
                </a:lnTo>
                <a:lnTo>
                  <a:pt x="75" y="78"/>
                </a:lnTo>
                <a:lnTo>
                  <a:pt x="72" y="79"/>
                </a:lnTo>
                <a:lnTo>
                  <a:pt x="41" y="79"/>
                </a:lnTo>
                <a:lnTo>
                  <a:pt x="29" y="66"/>
                </a:lnTo>
                <a:lnTo>
                  <a:pt x="29" y="42"/>
                </a:lnTo>
                <a:lnTo>
                  <a:pt x="41" y="29"/>
                </a:lnTo>
                <a:lnTo>
                  <a:pt x="59" y="29"/>
                </a:lnTo>
                <a:lnTo>
                  <a:pt x="59" y="34"/>
                </a:lnTo>
                <a:lnTo>
                  <a:pt x="59" y="37"/>
                </a:lnTo>
                <a:lnTo>
                  <a:pt x="57" y="38"/>
                </a:lnTo>
                <a:lnTo>
                  <a:pt x="56" y="39"/>
                </a:lnTo>
                <a:lnTo>
                  <a:pt x="54" y="39"/>
                </a:lnTo>
                <a:lnTo>
                  <a:pt x="44" y="39"/>
                </a:lnTo>
                <a:lnTo>
                  <a:pt x="44" y="49"/>
                </a:lnTo>
                <a:lnTo>
                  <a:pt x="54" y="49"/>
                </a:lnTo>
                <a:lnTo>
                  <a:pt x="60" y="48"/>
                </a:lnTo>
                <a:lnTo>
                  <a:pt x="64" y="44"/>
                </a:lnTo>
                <a:lnTo>
                  <a:pt x="67" y="41"/>
                </a:lnTo>
                <a:lnTo>
                  <a:pt x="69" y="34"/>
                </a:lnTo>
                <a:lnTo>
                  <a:pt x="69" y="25"/>
                </a:lnTo>
                <a:lnTo>
                  <a:pt x="69" y="22"/>
                </a:lnTo>
                <a:lnTo>
                  <a:pt x="67" y="21"/>
                </a:lnTo>
                <a:lnTo>
                  <a:pt x="66" y="20"/>
                </a:lnTo>
                <a:lnTo>
                  <a:pt x="64" y="20"/>
                </a:lnTo>
                <a:lnTo>
                  <a:pt x="39" y="20"/>
                </a:lnTo>
                <a:lnTo>
                  <a:pt x="37" y="20"/>
                </a:lnTo>
                <a:lnTo>
                  <a:pt x="35" y="21"/>
                </a:lnTo>
                <a:lnTo>
                  <a:pt x="27" y="31"/>
                </a:lnTo>
                <a:lnTo>
                  <a:pt x="24" y="29"/>
                </a:lnTo>
                <a:lnTo>
                  <a:pt x="4" y="29"/>
                </a:lnTo>
                <a:lnTo>
                  <a:pt x="2" y="29"/>
                </a:lnTo>
                <a:lnTo>
                  <a:pt x="1" y="31"/>
                </a:lnTo>
                <a:lnTo>
                  <a:pt x="0" y="32"/>
                </a:lnTo>
                <a:lnTo>
                  <a:pt x="0" y="34"/>
                </a:lnTo>
                <a:lnTo>
                  <a:pt x="0" y="74"/>
                </a:lnTo>
                <a:lnTo>
                  <a:pt x="0" y="76"/>
                </a:lnTo>
                <a:lnTo>
                  <a:pt x="1" y="78"/>
                </a:lnTo>
                <a:lnTo>
                  <a:pt x="2" y="79"/>
                </a:lnTo>
                <a:lnTo>
                  <a:pt x="4" y="79"/>
                </a:lnTo>
                <a:lnTo>
                  <a:pt x="24" y="79"/>
                </a:lnTo>
                <a:lnTo>
                  <a:pt x="27" y="78"/>
                </a:lnTo>
                <a:lnTo>
                  <a:pt x="35" y="87"/>
                </a:lnTo>
                <a:lnTo>
                  <a:pt x="37" y="89"/>
                </a:lnTo>
                <a:lnTo>
                  <a:pt x="39" y="89"/>
                </a:lnTo>
                <a:lnTo>
                  <a:pt x="72" y="89"/>
                </a:lnTo>
                <a:lnTo>
                  <a:pt x="76" y="89"/>
                </a:lnTo>
                <a:lnTo>
                  <a:pt x="80" y="86"/>
                </a:lnTo>
                <a:lnTo>
                  <a:pt x="83" y="84"/>
                </a:lnTo>
                <a:lnTo>
                  <a:pt x="86" y="80"/>
                </a:lnTo>
                <a:lnTo>
                  <a:pt x="91" y="69"/>
                </a:lnTo>
                <a:lnTo>
                  <a:pt x="108" y="69"/>
                </a:lnTo>
                <a:lnTo>
                  <a:pt x="112" y="68"/>
                </a:lnTo>
                <a:lnTo>
                  <a:pt x="115" y="66"/>
                </a:lnTo>
                <a:lnTo>
                  <a:pt x="117" y="63"/>
                </a:lnTo>
                <a:lnTo>
                  <a:pt x="118" y="59"/>
                </a:lnTo>
                <a:lnTo>
                  <a:pt x="118" y="10"/>
                </a:lnTo>
                <a:lnTo>
                  <a:pt x="117" y="6"/>
                </a:lnTo>
                <a:lnTo>
                  <a:pt x="115" y="2"/>
                </a:lnTo>
                <a:lnTo>
                  <a:pt x="112" y="1"/>
                </a:lnTo>
                <a:lnTo>
                  <a:pt x="108" y="0"/>
                </a:lnTo>
                <a:close/>
                <a:moveTo>
                  <a:pt x="19" y="69"/>
                </a:moveTo>
                <a:lnTo>
                  <a:pt x="9" y="69"/>
                </a:lnTo>
                <a:lnTo>
                  <a:pt x="9" y="39"/>
                </a:lnTo>
                <a:lnTo>
                  <a:pt x="19" y="39"/>
                </a:lnTo>
                <a:lnTo>
                  <a:pt x="19" y="6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41" name="Freeform 987">
            <a:extLst>
              <a:ext uri="{FF2B5EF4-FFF2-40B4-BE49-F238E27FC236}">
                <a16:creationId xmlns:a16="http://schemas.microsoft.com/office/drawing/2014/main" id="{042C8B56-BD21-4EFD-A423-05925749944F}"/>
              </a:ext>
            </a:extLst>
          </p:cNvPr>
          <p:cNvSpPr>
            <a:spLocks/>
          </p:cNvSpPr>
          <p:nvPr/>
        </p:nvSpPr>
        <p:spPr bwMode="auto">
          <a:xfrm>
            <a:off x="4906434" y="3213100"/>
            <a:ext cx="42333" cy="35984"/>
          </a:xfrm>
          <a:custGeom>
            <a:avLst/>
            <a:gdLst>
              <a:gd name="T0" fmla="*/ 15877 w 20"/>
              <a:gd name="T1" fmla="*/ 27217 h 20"/>
              <a:gd name="T2" fmla="*/ 15877 w 20"/>
              <a:gd name="T3" fmla="*/ 27217 h 20"/>
              <a:gd name="T4" fmla="*/ 22228 w 20"/>
              <a:gd name="T5" fmla="*/ 25856 h 20"/>
              <a:gd name="T6" fmla="*/ 28579 w 20"/>
              <a:gd name="T7" fmla="*/ 24495 h 20"/>
              <a:gd name="T8" fmla="*/ 30166 w 20"/>
              <a:gd name="T9" fmla="*/ 19052 h 20"/>
              <a:gd name="T10" fmla="*/ 31754 w 20"/>
              <a:gd name="T11" fmla="*/ 13609 h 20"/>
              <a:gd name="T12" fmla="*/ 31754 w 20"/>
              <a:gd name="T13" fmla="*/ 13609 h 20"/>
              <a:gd name="T14" fmla="*/ 30166 w 20"/>
              <a:gd name="T15" fmla="*/ 9526 h 20"/>
              <a:gd name="T16" fmla="*/ 28579 w 20"/>
              <a:gd name="T17" fmla="*/ 4083 h 20"/>
              <a:gd name="T18" fmla="*/ 22228 w 20"/>
              <a:gd name="T19" fmla="*/ 2722 h 20"/>
              <a:gd name="T20" fmla="*/ 15877 w 20"/>
              <a:gd name="T21" fmla="*/ 0 h 20"/>
              <a:gd name="T22" fmla="*/ 15877 w 20"/>
              <a:gd name="T23" fmla="*/ 0 h 20"/>
              <a:gd name="T24" fmla="*/ 11114 w 20"/>
              <a:gd name="T25" fmla="*/ 2722 h 20"/>
              <a:gd name="T26" fmla="*/ 4763 w 20"/>
              <a:gd name="T27" fmla="*/ 4083 h 20"/>
              <a:gd name="T28" fmla="*/ 3175 w 20"/>
              <a:gd name="T29" fmla="*/ 9526 h 20"/>
              <a:gd name="T30" fmla="*/ 0 w 20"/>
              <a:gd name="T31" fmla="*/ 13609 h 20"/>
              <a:gd name="T32" fmla="*/ 0 w 20"/>
              <a:gd name="T33" fmla="*/ 13609 h 20"/>
              <a:gd name="T34" fmla="*/ 3175 w 20"/>
              <a:gd name="T35" fmla="*/ 19052 h 20"/>
              <a:gd name="T36" fmla="*/ 4763 w 20"/>
              <a:gd name="T37" fmla="*/ 24495 h 20"/>
              <a:gd name="T38" fmla="*/ 11114 w 20"/>
              <a:gd name="T39" fmla="*/ 25856 h 20"/>
              <a:gd name="T40" fmla="*/ 15877 w 20"/>
              <a:gd name="T41" fmla="*/ 27217 h 20"/>
              <a:gd name="T42" fmla="*/ 15877 w 20"/>
              <a:gd name="T43" fmla="*/ 27217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0">
                <a:moveTo>
                  <a:pt x="10" y="20"/>
                </a:moveTo>
                <a:lnTo>
                  <a:pt x="10" y="20"/>
                </a:lnTo>
                <a:lnTo>
                  <a:pt x="14" y="19"/>
                </a:lnTo>
                <a:lnTo>
                  <a:pt x="18" y="18"/>
                </a:lnTo>
                <a:lnTo>
                  <a:pt x="19" y="14"/>
                </a:lnTo>
                <a:lnTo>
                  <a:pt x="20" y="10"/>
                </a:lnTo>
                <a:lnTo>
                  <a:pt x="19" y="7"/>
                </a:lnTo>
                <a:lnTo>
                  <a:pt x="18" y="3"/>
                </a:lnTo>
                <a:lnTo>
                  <a:pt x="14" y="2"/>
                </a:lnTo>
                <a:lnTo>
                  <a:pt x="10" y="0"/>
                </a:lnTo>
                <a:lnTo>
                  <a:pt x="7" y="2"/>
                </a:lnTo>
                <a:lnTo>
                  <a:pt x="3" y="3"/>
                </a:lnTo>
                <a:lnTo>
                  <a:pt x="2" y="7"/>
                </a:lnTo>
                <a:lnTo>
                  <a:pt x="0" y="10"/>
                </a:lnTo>
                <a:lnTo>
                  <a:pt x="2" y="14"/>
                </a:lnTo>
                <a:lnTo>
                  <a:pt x="3" y="18"/>
                </a:lnTo>
                <a:lnTo>
                  <a:pt x="7" y="19"/>
                </a:lnTo>
                <a:lnTo>
                  <a:pt x="10" y="2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42" name="Freeform 988">
            <a:extLst>
              <a:ext uri="{FF2B5EF4-FFF2-40B4-BE49-F238E27FC236}">
                <a16:creationId xmlns:a16="http://schemas.microsoft.com/office/drawing/2014/main" id="{61C031E3-3E4D-4359-93F6-4AEDE273ED91}"/>
              </a:ext>
            </a:extLst>
          </p:cNvPr>
          <p:cNvSpPr>
            <a:spLocks noEditPoints="1"/>
          </p:cNvSpPr>
          <p:nvPr/>
        </p:nvSpPr>
        <p:spPr bwMode="auto">
          <a:xfrm>
            <a:off x="4768851" y="3122084"/>
            <a:ext cx="241300" cy="201083"/>
          </a:xfrm>
          <a:custGeom>
            <a:avLst/>
            <a:gdLst>
              <a:gd name="T0" fmla="*/ 161626 w 119"/>
              <a:gd name="T1" fmla="*/ 37802 h 99"/>
              <a:gd name="T2" fmla="*/ 141804 w 119"/>
              <a:gd name="T3" fmla="*/ 3024 h 99"/>
              <a:gd name="T4" fmla="*/ 137230 w 119"/>
              <a:gd name="T5" fmla="*/ 0 h 99"/>
              <a:gd name="T6" fmla="*/ 134180 w 119"/>
              <a:gd name="T7" fmla="*/ 0 h 99"/>
              <a:gd name="T8" fmla="*/ 80813 w 119"/>
              <a:gd name="T9" fmla="*/ 37802 h 99"/>
              <a:gd name="T10" fmla="*/ 134180 w 119"/>
              <a:gd name="T11" fmla="*/ 18145 h 99"/>
              <a:gd name="T12" fmla="*/ 112833 w 119"/>
              <a:gd name="T13" fmla="*/ 37802 h 99"/>
              <a:gd name="T14" fmla="*/ 166200 w 119"/>
              <a:gd name="T15" fmla="*/ 52923 h 99"/>
              <a:gd name="T16" fmla="*/ 76239 w 119"/>
              <a:gd name="T17" fmla="*/ 111894 h 99"/>
              <a:gd name="T18" fmla="*/ 60991 w 119"/>
              <a:gd name="T19" fmla="*/ 96773 h 99"/>
              <a:gd name="T20" fmla="*/ 60991 w 119"/>
              <a:gd name="T21" fmla="*/ 119454 h 99"/>
              <a:gd name="T22" fmla="*/ 62516 w 119"/>
              <a:gd name="T23" fmla="*/ 125503 h 99"/>
              <a:gd name="T24" fmla="*/ 68615 w 119"/>
              <a:gd name="T25" fmla="*/ 127015 h 99"/>
              <a:gd name="T26" fmla="*/ 118932 w 119"/>
              <a:gd name="T27" fmla="*/ 130039 h 99"/>
              <a:gd name="T28" fmla="*/ 115883 w 119"/>
              <a:gd name="T29" fmla="*/ 133063 h 99"/>
              <a:gd name="T30" fmla="*/ 64040 w 119"/>
              <a:gd name="T31" fmla="*/ 134575 h 99"/>
              <a:gd name="T32" fmla="*/ 45743 w 119"/>
              <a:gd name="T33" fmla="*/ 78628 h 99"/>
              <a:gd name="T34" fmla="*/ 91486 w 119"/>
              <a:gd name="T35" fmla="*/ 58971 h 99"/>
              <a:gd name="T36" fmla="*/ 91486 w 119"/>
              <a:gd name="T37" fmla="*/ 66532 h 99"/>
              <a:gd name="T38" fmla="*/ 88437 w 119"/>
              <a:gd name="T39" fmla="*/ 72580 h 99"/>
              <a:gd name="T40" fmla="*/ 83863 w 119"/>
              <a:gd name="T41" fmla="*/ 74092 h 99"/>
              <a:gd name="T42" fmla="*/ 68615 w 119"/>
              <a:gd name="T43" fmla="*/ 89213 h 99"/>
              <a:gd name="T44" fmla="*/ 83863 w 119"/>
              <a:gd name="T45" fmla="*/ 89213 h 99"/>
              <a:gd name="T46" fmla="*/ 97585 w 119"/>
              <a:gd name="T47" fmla="*/ 81652 h 99"/>
              <a:gd name="T48" fmla="*/ 105209 w 119"/>
              <a:gd name="T49" fmla="*/ 66532 h 99"/>
              <a:gd name="T50" fmla="*/ 105209 w 119"/>
              <a:gd name="T51" fmla="*/ 52923 h 99"/>
              <a:gd name="T52" fmla="*/ 103685 w 119"/>
              <a:gd name="T53" fmla="*/ 46875 h 99"/>
              <a:gd name="T54" fmla="*/ 97585 w 119"/>
              <a:gd name="T55" fmla="*/ 45362 h 99"/>
              <a:gd name="T56" fmla="*/ 60991 w 119"/>
              <a:gd name="T57" fmla="*/ 45362 h 99"/>
              <a:gd name="T58" fmla="*/ 54892 w 119"/>
              <a:gd name="T59" fmla="*/ 46875 h 99"/>
              <a:gd name="T60" fmla="*/ 41169 w 119"/>
              <a:gd name="T61" fmla="*/ 61995 h 99"/>
              <a:gd name="T62" fmla="*/ 7624 w 119"/>
              <a:gd name="T63" fmla="*/ 58971 h 99"/>
              <a:gd name="T64" fmla="*/ 4574 w 119"/>
              <a:gd name="T65" fmla="*/ 58971 h 99"/>
              <a:gd name="T66" fmla="*/ 0 w 119"/>
              <a:gd name="T67" fmla="*/ 63507 h 99"/>
              <a:gd name="T68" fmla="*/ 0 w 119"/>
              <a:gd name="T69" fmla="*/ 127015 h 99"/>
              <a:gd name="T70" fmla="*/ 0 w 119"/>
              <a:gd name="T71" fmla="*/ 130039 h 99"/>
              <a:gd name="T72" fmla="*/ 4574 w 119"/>
              <a:gd name="T73" fmla="*/ 134575 h 99"/>
              <a:gd name="T74" fmla="*/ 38119 w 119"/>
              <a:gd name="T75" fmla="*/ 134575 h 99"/>
              <a:gd name="T76" fmla="*/ 41169 w 119"/>
              <a:gd name="T77" fmla="*/ 133063 h 99"/>
              <a:gd name="T78" fmla="*/ 54892 w 119"/>
              <a:gd name="T79" fmla="*/ 146672 h 99"/>
              <a:gd name="T80" fmla="*/ 60991 w 119"/>
              <a:gd name="T81" fmla="*/ 149696 h 99"/>
              <a:gd name="T82" fmla="*/ 111308 w 119"/>
              <a:gd name="T83" fmla="*/ 149696 h 99"/>
              <a:gd name="T84" fmla="*/ 121982 w 119"/>
              <a:gd name="T85" fmla="*/ 145160 h 99"/>
              <a:gd name="T86" fmla="*/ 132655 w 119"/>
              <a:gd name="T87" fmla="*/ 136087 h 99"/>
              <a:gd name="T88" fmla="*/ 173824 w 119"/>
              <a:gd name="T89" fmla="*/ 127015 h 99"/>
              <a:gd name="T90" fmla="*/ 176874 w 119"/>
              <a:gd name="T91" fmla="*/ 127015 h 99"/>
              <a:gd name="T92" fmla="*/ 181448 w 119"/>
              <a:gd name="T93" fmla="*/ 122479 h 99"/>
              <a:gd name="T94" fmla="*/ 181448 w 119"/>
              <a:gd name="T95" fmla="*/ 45362 h 99"/>
              <a:gd name="T96" fmla="*/ 181448 w 119"/>
              <a:gd name="T97" fmla="*/ 40826 h 99"/>
              <a:gd name="T98" fmla="*/ 176874 w 119"/>
              <a:gd name="T99" fmla="*/ 37802 h 99"/>
              <a:gd name="T100" fmla="*/ 173824 w 119"/>
              <a:gd name="T101" fmla="*/ 37802 h 99"/>
              <a:gd name="T102" fmla="*/ 15248 w 119"/>
              <a:gd name="T103" fmla="*/ 119454 h 99"/>
              <a:gd name="T104" fmla="*/ 30495 w 119"/>
              <a:gd name="T105" fmla="*/ 74092 h 9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9" h="99">
                <a:moveTo>
                  <a:pt x="114" y="25"/>
                </a:moveTo>
                <a:lnTo>
                  <a:pt x="106" y="25"/>
                </a:lnTo>
                <a:lnTo>
                  <a:pt x="93" y="2"/>
                </a:lnTo>
                <a:lnTo>
                  <a:pt x="92" y="1"/>
                </a:lnTo>
                <a:lnTo>
                  <a:pt x="90" y="0"/>
                </a:lnTo>
                <a:lnTo>
                  <a:pt x="88" y="0"/>
                </a:lnTo>
                <a:lnTo>
                  <a:pt x="87" y="1"/>
                </a:lnTo>
                <a:lnTo>
                  <a:pt x="53" y="25"/>
                </a:lnTo>
                <a:lnTo>
                  <a:pt x="69" y="25"/>
                </a:lnTo>
                <a:lnTo>
                  <a:pt x="88" y="12"/>
                </a:lnTo>
                <a:lnTo>
                  <a:pt x="95" y="25"/>
                </a:lnTo>
                <a:lnTo>
                  <a:pt x="74" y="25"/>
                </a:lnTo>
                <a:lnTo>
                  <a:pt x="74" y="35"/>
                </a:lnTo>
                <a:lnTo>
                  <a:pt x="109" y="35"/>
                </a:lnTo>
                <a:lnTo>
                  <a:pt x="109" y="74"/>
                </a:lnTo>
                <a:lnTo>
                  <a:pt x="50" y="74"/>
                </a:lnTo>
                <a:lnTo>
                  <a:pt x="50" y="64"/>
                </a:lnTo>
                <a:lnTo>
                  <a:pt x="40" y="64"/>
                </a:lnTo>
                <a:lnTo>
                  <a:pt x="40" y="79"/>
                </a:lnTo>
                <a:lnTo>
                  <a:pt x="40" y="81"/>
                </a:lnTo>
                <a:lnTo>
                  <a:pt x="41" y="83"/>
                </a:lnTo>
                <a:lnTo>
                  <a:pt x="42" y="84"/>
                </a:lnTo>
                <a:lnTo>
                  <a:pt x="45" y="84"/>
                </a:lnTo>
                <a:lnTo>
                  <a:pt x="79" y="84"/>
                </a:lnTo>
                <a:lnTo>
                  <a:pt x="78" y="86"/>
                </a:lnTo>
                <a:lnTo>
                  <a:pt x="76" y="88"/>
                </a:lnTo>
                <a:lnTo>
                  <a:pt x="73" y="89"/>
                </a:lnTo>
                <a:lnTo>
                  <a:pt x="42" y="89"/>
                </a:lnTo>
                <a:lnTo>
                  <a:pt x="30" y="76"/>
                </a:lnTo>
                <a:lnTo>
                  <a:pt x="30" y="52"/>
                </a:lnTo>
                <a:lnTo>
                  <a:pt x="42" y="39"/>
                </a:lnTo>
                <a:lnTo>
                  <a:pt x="60" y="39"/>
                </a:lnTo>
                <a:lnTo>
                  <a:pt x="60" y="44"/>
                </a:lnTo>
                <a:lnTo>
                  <a:pt x="60" y="47"/>
                </a:lnTo>
                <a:lnTo>
                  <a:pt x="58" y="48"/>
                </a:lnTo>
                <a:lnTo>
                  <a:pt x="57" y="49"/>
                </a:lnTo>
                <a:lnTo>
                  <a:pt x="55" y="49"/>
                </a:lnTo>
                <a:lnTo>
                  <a:pt x="45" y="49"/>
                </a:lnTo>
                <a:lnTo>
                  <a:pt x="45" y="59"/>
                </a:lnTo>
                <a:lnTo>
                  <a:pt x="55" y="59"/>
                </a:lnTo>
                <a:lnTo>
                  <a:pt x="61" y="58"/>
                </a:lnTo>
                <a:lnTo>
                  <a:pt x="64" y="54"/>
                </a:lnTo>
                <a:lnTo>
                  <a:pt x="68" y="51"/>
                </a:lnTo>
                <a:lnTo>
                  <a:pt x="69" y="44"/>
                </a:lnTo>
                <a:lnTo>
                  <a:pt x="69" y="35"/>
                </a:lnTo>
                <a:lnTo>
                  <a:pt x="69" y="32"/>
                </a:lnTo>
                <a:lnTo>
                  <a:pt x="68" y="31"/>
                </a:lnTo>
                <a:lnTo>
                  <a:pt x="67" y="30"/>
                </a:lnTo>
                <a:lnTo>
                  <a:pt x="64" y="30"/>
                </a:lnTo>
                <a:lnTo>
                  <a:pt x="40" y="30"/>
                </a:lnTo>
                <a:lnTo>
                  <a:pt x="37" y="30"/>
                </a:lnTo>
                <a:lnTo>
                  <a:pt x="36" y="31"/>
                </a:lnTo>
                <a:lnTo>
                  <a:pt x="27" y="41"/>
                </a:lnTo>
                <a:lnTo>
                  <a:pt x="25" y="39"/>
                </a:lnTo>
                <a:lnTo>
                  <a:pt x="5" y="39"/>
                </a:lnTo>
                <a:lnTo>
                  <a:pt x="3" y="39"/>
                </a:lnTo>
                <a:lnTo>
                  <a:pt x="2" y="41"/>
                </a:lnTo>
                <a:lnTo>
                  <a:pt x="0" y="42"/>
                </a:lnTo>
                <a:lnTo>
                  <a:pt x="0" y="44"/>
                </a:lnTo>
                <a:lnTo>
                  <a:pt x="0" y="84"/>
                </a:lnTo>
                <a:lnTo>
                  <a:pt x="0" y="86"/>
                </a:lnTo>
                <a:lnTo>
                  <a:pt x="2" y="88"/>
                </a:lnTo>
                <a:lnTo>
                  <a:pt x="3" y="89"/>
                </a:lnTo>
                <a:lnTo>
                  <a:pt x="5" y="89"/>
                </a:lnTo>
                <a:lnTo>
                  <a:pt x="25" y="89"/>
                </a:lnTo>
                <a:lnTo>
                  <a:pt x="27" y="88"/>
                </a:lnTo>
                <a:lnTo>
                  <a:pt x="36" y="97"/>
                </a:lnTo>
                <a:lnTo>
                  <a:pt x="37" y="99"/>
                </a:lnTo>
                <a:lnTo>
                  <a:pt x="40" y="99"/>
                </a:lnTo>
                <a:lnTo>
                  <a:pt x="73" y="99"/>
                </a:lnTo>
                <a:lnTo>
                  <a:pt x="77" y="99"/>
                </a:lnTo>
                <a:lnTo>
                  <a:pt x="80" y="96"/>
                </a:lnTo>
                <a:lnTo>
                  <a:pt x="84" y="94"/>
                </a:lnTo>
                <a:lnTo>
                  <a:pt x="87" y="90"/>
                </a:lnTo>
                <a:lnTo>
                  <a:pt x="89" y="84"/>
                </a:lnTo>
                <a:lnTo>
                  <a:pt x="114" y="84"/>
                </a:lnTo>
                <a:lnTo>
                  <a:pt x="116" y="84"/>
                </a:lnTo>
                <a:lnTo>
                  <a:pt x="117" y="83"/>
                </a:lnTo>
                <a:lnTo>
                  <a:pt x="119" y="81"/>
                </a:lnTo>
                <a:lnTo>
                  <a:pt x="119" y="79"/>
                </a:lnTo>
                <a:lnTo>
                  <a:pt x="119" y="30"/>
                </a:lnTo>
                <a:lnTo>
                  <a:pt x="119" y="27"/>
                </a:lnTo>
                <a:lnTo>
                  <a:pt x="117" y="26"/>
                </a:lnTo>
                <a:lnTo>
                  <a:pt x="116" y="25"/>
                </a:lnTo>
                <a:lnTo>
                  <a:pt x="114" y="25"/>
                </a:lnTo>
                <a:close/>
                <a:moveTo>
                  <a:pt x="20" y="79"/>
                </a:moveTo>
                <a:lnTo>
                  <a:pt x="10" y="79"/>
                </a:lnTo>
                <a:lnTo>
                  <a:pt x="10" y="49"/>
                </a:lnTo>
                <a:lnTo>
                  <a:pt x="20" y="49"/>
                </a:lnTo>
                <a:lnTo>
                  <a:pt x="20" y="7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43" name="Freeform 989">
            <a:extLst>
              <a:ext uri="{FF2B5EF4-FFF2-40B4-BE49-F238E27FC236}">
                <a16:creationId xmlns:a16="http://schemas.microsoft.com/office/drawing/2014/main" id="{DF562EA2-9B58-43AC-A3B1-136A0CCC4A98}"/>
              </a:ext>
            </a:extLst>
          </p:cNvPr>
          <p:cNvSpPr>
            <a:spLocks/>
          </p:cNvSpPr>
          <p:nvPr/>
        </p:nvSpPr>
        <p:spPr bwMode="auto">
          <a:xfrm>
            <a:off x="3945467" y="3141133"/>
            <a:ext cx="61384" cy="101600"/>
          </a:xfrm>
          <a:custGeom>
            <a:avLst/>
            <a:gdLst>
              <a:gd name="T0" fmla="*/ 15642 w 29"/>
              <a:gd name="T1" fmla="*/ 0 h 49"/>
              <a:gd name="T2" fmla="*/ 15642 w 29"/>
              <a:gd name="T3" fmla="*/ 7869 h 49"/>
              <a:gd name="T4" fmla="*/ 15642 w 29"/>
              <a:gd name="T5" fmla="*/ 7869 h 49"/>
              <a:gd name="T6" fmla="*/ 9385 w 29"/>
              <a:gd name="T7" fmla="*/ 9443 h 49"/>
              <a:gd name="T8" fmla="*/ 3128 w 29"/>
              <a:gd name="T9" fmla="*/ 15738 h 49"/>
              <a:gd name="T10" fmla="*/ 1564 w 29"/>
              <a:gd name="T11" fmla="*/ 20460 h 49"/>
              <a:gd name="T12" fmla="*/ 0 w 29"/>
              <a:gd name="T13" fmla="*/ 26755 h 49"/>
              <a:gd name="T14" fmla="*/ 0 w 29"/>
              <a:gd name="T15" fmla="*/ 26755 h 49"/>
              <a:gd name="T16" fmla="*/ 1564 w 29"/>
              <a:gd name="T17" fmla="*/ 34624 h 49"/>
              <a:gd name="T18" fmla="*/ 6257 w 29"/>
              <a:gd name="T19" fmla="*/ 40919 h 49"/>
              <a:gd name="T20" fmla="*/ 10949 w 29"/>
              <a:gd name="T21" fmla="*/ 44067 h 49"/>
              <a:gd name="T22" fmla="*/ 18770 w 29"/>
              <a:gd name="T23" fmla="*/ 45641 h 49"/>
              <a:gd name="T24" fmla="*/ 26592 w 29"/>
              <a:gd name="T25" fmla="*/ 45641 h 49"/>
              <a:gd name="T26" fmla="*/ 26592 w 29"/>
              <a:gd name="T27" fmla="*/ 45641 h 49"/>
              <a:gd name="T28" fmla="*/ 28156 w 29"/>
              <a:gd name="T29" fmla="*/ 48788 h 49"/>
              <a:gd name="T30" fmla="*/ 31284 w 29"/>
              <a:gd name="T31" fmla="*/ 50362 h 49"/>
              <a:gd name="T32" fmla="*/ 31284 w 29"/>
              <a:gd name="T33" fmla="*/ 50362 h 49"/>
              <a:gd name="T34" fmla="*/ 28156 w 29"/>
              <a:gd name="T35" fmla="*/ 51936 h 49"/>
              <a:gd name="T36" fmla="*/ 26592 w 29"/>
              <a:gd name="T37" fmla="*/ 53510 h 49"/>
              <a:gd name="T38" fmla="*/ 15642 w 29"/>
              <a:gd name="T39" fmla="*/ 53510 h 49"/>
              <a:gd name="T40" fmla="*/ 15642 w 29"/>
              <a:gd name="T41" fmla="*/ 77117 h 49"/>
              <a:gd name="T42" fmla="*/ 31284 w 29"/>
              <a:gd name="T43" fmla="*/ 77117 h 49"/>
              <a:gd name="T44" fmla="*/ 31284 w 29"/>
              <a:gd name="T45" fmla="*/ 69248 h 49"/>
              <a:gd name="T46" fmla="*/ 31284 w 29"/>
              <a:gd name="T47" fmla="*/ 69248 h 49"/>
              <a:gd name="T48" fmla="*/ 35977 w 29"/>
              <a:gd name="T49" fmla="*/ 67674 h 49"/>
              <a:gd name="T50" fmla="*/ 42234 w 29"/>
              <a:gd name="T51" fmla="*/ 61379 h 49"/>
              <a:gd name="T52" fmla="*/ 43798 w 29"/>
              <a:gd name="T53" fmla="*/ 56657 h 49"/>
              <a:gd name="T54" fmla="*/ 45362 w 29"/>
              <a:gd name="T55" fmla="*/ 50362 h 49"/>
              <a:gd name="T56" fmla="*/ 45362 w 29"/>
              <a:gd name="T57" fmla="*/ 50362 h 49"/>
              <a:gd name="T58" fmla="*/ 43798 w 29"/>
              <a:gd name="T59" fmla="*/ 42493 h 49"/>
              <a:gd name="T60" fmla="*/ 40669 w 29"/>
              <a:gd name="T61" fmla="*/ 36198 h 49"/>
              <a:gd name="T62" fmla="*/ 34413 w 29"/>
              <a:gd name="T63" fmla="*/ 33050 h 49"/>
              <a:gd name="T64" fmla="*/ 26592 w 29"/>
              <a:gd name="T65" fmla="*/ 31476 h 49"/>
              <a:gd name="T66" fmla="*/ 18770 w 29"/>
              <a:gd name="T67" fmla="*/ 31476 h 49"/>
              <a:gd name="T68" fmla="*/ 18770 w 29"/>
              <a:gd name="T69" fmla="*/ 31476 h 49"/>
              <a:gd name="T70" fmla="*/ 17206 w 29"/>
              <a:gd name="T71" fmla="*/ 28329 h 49"/>
              <a:gd name="T72" fmla="*/ 15642 w 29"/>
              <a:gd name="T73" fmla="*/ 26755 h 49"/>
              <a:gd name="T74" fmla="*/ 15642 w 29"/>
              <a:gd name="T75" fmla="*/ 26755 h 49"/>
              <a:gd name="T76" fmla="*/ 17206 w 29"/>
              <a:gd name="T77" fmla="*/ 25181 h 49"/>
              <a:gd name="T78" fmla="*/ 18770 w 29"/>
              <a:gd name="T79" fmla="*/ 23607 h 49"/>
              <a:gd name="T80" fmla="*/ 45362 w 29"/>
              <a:gd name="T81" fmla="*/ 23607 h 49"/>
              <a:gd name="T82" fmla="*/ 45362 w 29"/>
              <a:gd name="T83" fmla="*/ 7869 h 49"/>
              <a:gd name="T84" fmla="*/ 31284 w 29"/>
              <a:gd name="T85" fmla="*/ 7869 h 49"/>
              <a:gd name="T86" fmla="*/ 31284 w 29"/>
              <a:gd name="T87" fmla="*/ 0 h 49"/>
              <a:gd name="T88" fmla="*/ 15642 w 29"/>
              <a:gd name="T89" fmla="*/ 0 h 4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9" h="49">
                <a:moveTo>
                  <a:pt x="10" y="0"/>
                </a:moveTo>
                <a:lnTo>
                  <a:pt x="10" y="5"/>
                </a:lnTo>
                <a:lnTo>
                  <a:pt x="6" y="6"/>
                </a:lnTo>
                <a:lnTo>
                  <a:pt x="2" y="10"/>
                </a:lnTo>
                <a:lnTo>
                  <a:pt x="1" y="13"/>
                </a:lnTo>
                <a:lnTo>
                  <a:pt x="0" y="17"/>
                </a:lnTo>
                <a:lnTo>
                  <a:pt x="1" y="22"/>
                </a:lnTo>
                <a:lnTo>
                  <a:pt x="4" y="26"/>
                </a:lnTo>
                <a:lnTo>
                  <a:pt x="7" y="28"/>
                </a:lnTo>
                <a:lnTo>
                  <a:pt x="12" y="29"/>
                </a:lnTo>
                <a:lnTo>
                  <a:pt x="17" y="29"/>
                </a:lnTo>
                <a:lnTo>
                  <a:pt x="18" y="31"/>
                </a:lnTo>
                <a:lnTo>
                  <a:pt x="20" y="32"/>
                </a:lnTo>
                <a:lnTo>
                  <a:pt x="18" y="33"/>
                </a:lnTo>
                <a:lnTo>
                  <a:pt x="17" y="34"/>
                </a:lnTo>
                <a:lnTo>
                  <a:pt x="10" y="34"/>
                </a:lnTo>
                <a:lnTo>
                  <a:pt x="10" y="49"/>
                </a:lnTo>
                <a:lnTo>
                  <a:pt x="20" y="49"/>
                </a:lnTo>
                <a:lnTo>
                  <a:pt x="20" y="44"/>
                </a:lnTo>
                <a:lnTo>
                  <a:pt x="23" y="43"/>
                </a:lnTo>
                <a:lnTo>
                  <a:pt x="27" y="39"/>
                </a:lnTo>
                <a:lnTo>
                  <a:pt x="28" y="36"/>
                </a:lnTo>
                <a:lnTo>
                  <a:pt x="29" y="32"/>
                </a:lnTo>
                <a:lnTo>
                  <a:pt x="28" y="27"/>
                </a:lnTo>
                <a:lnTo>
                  <a:pt x="26" y="23"/>
                </a:lnTo>
                <a:lnTo>
                  <a:pt x="22" y="21"/>
                </a:lnTo>
                <a:lnTo>
                  <a:pt x="17" y="20"/>
                </a:lnTo>
                <a:lnTo>
                  <a:pt x="12" y="20"/>
                </a:lnTo>
                <a:lnTo>
                  <a:pt x="11" y="18"/>
                </a:lnTo>
                <a:lnTo>
                  <a:pt x="10" y="17"/>
                </a:lnTo>
                <a:lnTo>
                  <a:pt x="11" y="16"/>
                </a:lnTo>
                <a:lnTo>
                  <a:pt x="12" y="15"/>
                </a:lnTo>
                <a:lnTo>
                  <a:pt x="29" y="15"/>
                </a:lnTo>
                <a:lnTo>
                  <a:pt x="29" y="5"/>
                </a:lnTo>
                <a:lnTo>
                  <a:pt x="20" y="5"/>
                </a:lnTo>
                <a:lnTo>
                  <a:pt x="20" y="0"/>
                </a:lnTo>
                <a:lnTo>
                  <a:pt x="1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44" name="Freeform 990">
            <a:extLst>
              <a:ext uri="{FF2B5EF4-FFF2-40B4-BE49-F238E27FC236}">
                <a16:creationId xmlns:a16="http://schemas.microsoft.com/office/drawing/2014/main" id="{D61F6759-FC6A-4CE8-BA36-2283D0EE3503}"/>
              </a:ext>
            </a:extLst>
          </p:cNvPr>
          <p:cNvSpPr>
            <a:spLocks noEditPoints="1"/>
          </p:cNvSpPr>
          <p:nvPr/>
        </p:nvSpPr>
        <p:spPr bwMode="auto">
          <a:xfrm>
            <a:off x="3818467" y="3213101"/>
            <a:ext cx="205317" cy="139700"/>
          </a:xfrm>
          <a:custGeom>
            <a:avLst/>
            <a:gdLst>
              <a:gd name="T0" fmla="*/ 139257 w 103"/>
              <a:gd name="T1" fmla="*/ 60483 h 69"/>
              <a:gd name="T2" fmla="*/ 137760 w 103"/>
              <a:gd name="T3" fmla="*/ 66531 h 69"/>
              <a:gd name="T4" fmla="*/ 133268 w 103"/>
              <a:gd name="T5" fmla="*/ 68043 h 69"/>
              <a:gd name="T6" fmla="*/ 95833 w 103"/>
              <a:gd name="T7" fmla="*/ 83164 h 69"/>
              <a:gd name="T8" fmla="*/ 125781 w 103"/>
              <a:gd name="T9" fmla="*/ 83164 h 69"/>
              <a:gd name="T10" fmla="*/ 122786 w 103"/>
              <a:gd name="T11" fmla="*/ 87700 h 69"/>
              <a:gd name="T12" fmla="*/ 118294 w 103"/>
              <a:gd name="T13" fmla="*/ 90724 h 69"/>
              <a:gd name="T14" fmla="*/ 43424 w 103"/>
              <a:gd name="T15" fmla="*/ 71067 h 69"/>
              <a:gd name="T16" fmla="*/ 62890 w 103"/>
              <a:gd name="T17" fmla="*/ 15121 h 69"/>
              <a:gd name="T18" fmla="*/ 88346 w 103"/>
              <a:gd name="T19" fmla="*/ 22681 h 69"/>
              <a:gd name="T20" fmla="*/ 88346 w 103"/>
              <a:gd name="T21" fmla="*/ 27217 h 69"/>
              <a:gd name="T22" fmla="*/ 83854 w 103"/>
              <a:gd name="T23" fmla="*/ 30241 h 69"/>
              <a:gd name="T24" fmla="*/ 65885 w 103"/>
              <a:gd name="T25" fmla="*/ 30241 h 69"/>
              <a:gd name="T26" fmla="*/ 80859 w 103"/>
              <a:gd name="T27" fmla="*/ 45362 h 69"/>
              <a:gd name="T28" fmla="*/ 89843 w 103"/>
              <a:gd name="T29" fmla="*/ 43850 h 69"/>
              <a:gd name="T30" fmla="*/ 101822 w 103"/>
              <a:gd name="T31" fmla="*/ 31754 h 69"/>
              <a:gd name="T32" fmla="*/ 103320 w 103"/>
              <a:gd name="T33" fmla="*/ 7560 h 69"/>
              <a:gd name="T34" fmla="*/ 103320 w 103"/>
              <a:gd name="T35" fmla="*/ 4536 h 69"/>
              <a:gd name="T36" fmla="*/ 98828 w 103"/>
              <a:gd name="T37" fmla="*/ 0 h 69"/>
              <a:gd name="T38" fmla="*/ 58398 w 103"/>
              <a:gd name="T39" fmla="*/ 0 h 69"/>
              <a:gd name="T40" fmla="*/ 55403 w 103"/>
              <a:gd name="T41" fmla="*/ 0 h 69"/>
              <a:gd name="T42" fmla="*/ 40429 w 103"/>
              <a:gd name="T43" fmla="*/ 18145 h 69"/>
              <a:gd name="T44" fmla="*/ 35937 w 103"/>
              <a:gd name="T45" fmla="*/ 15121 h 69"/>
              <a:gd name="T46" fmla="*/ 7487 w 103"/>
              <a:gd name="T47" fmla="*/ 15121 h 69"/>
              <a:gd name="T48" fmla="*/ 1497 w 103"/>
              <a:gd name="T49" fmla="*/ 18145 h 69"/>
              <a:gd name="T50" fmla="*/ 0 w 103"/>
              <a:gd name="T51" fmla="*/ 22681 h 69"/>
              <a:gd name="T52" fmla="*/ 0 w 103"/>
              <a:gd name="T53" fmla="*/ 83164 h 69"/>
              <a:gd name="T54" fmla="*/ 1497 w 103"/>
              <a:gd name="T55" fmla="*/ 87700 h 69"/>
              <a:gd name="T56" fmla="*/ 7487 w 103"/>
              <a:gd name="T57" fmla="*/ 90724 h 69"/>
              <a:gd name="T58" fmla="*/ 35937 w 103"/>
              <a:gd name="T59" fmla="*/ 90724 h 69"/>
              <a:gd name="T60" fmla="*/ 53906 w 103"/>
              <a:gd name="T61" fmla="*/ 102821 h 69"/>
              <a:gd name="T62" fmla="*/ 55403 w 103"/>
              <a:gd name="T63" fmla="*/ 104333 h 69"/>
              <a:gd name="T64" fmla="*/ 118294 w 103"/>
              <a:gd name="T65" fmla="*/ 104333 h 69"/>
              <a:gd name="T66" fmla="*/ 127278 w 103"/>
              <a:gd name="T67" fmla="*/ 102821 h 69"/>
              <a:gd name="T68" fmla="*/ 137760 w 103"/>
              <a:gd name="T69" fmla="*/ 92236 h 69"/>
              <a:gd name="T70" fmla="*/ 139257 w 103"/>
              <a:gd name="T71" fmla="*/ 80140 h 69"/>
              <a:gd name="T72" fmla="*/ 145247 w 103"/>
              <a:gd name="T73" fmla="*/ 78628 h 69"/>
              <a:gd name="T74" fmla="*/ 152734 w 103"/>
              <a:gd name="T75" fmla="*/ 68043 h 69"/>
              <a:gd name="T76" fmla="*/ 154231 w 103"/>
              <a:gd name="T77" fmla="*/ 52923 h 69"/>
              <a:gd name="T78" fmla="*/ 139257 w 103"/>
              <a:gd name="T79" fmla="*/ 60483 h 69"/>
              <a:gd name="T80" fmla="*/ 14974 w 103"/>
              <a:gd name="T81" fmla="*/ 75604 h 69"/>
              <a:gd name="T82" fmla="*/ 28450 w 103"/>
              <a:gd name="T83" fmla="*/ 30241 h 6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69">
                <a:moveTo>
                  <a:pt x="93" y="40"/>
                </a:moveTo>
                <a:lnTo>
                  <a:pt x="93" y="40"/>
                </a:lnTo>
                <a:lnTo>
                  <a:pt x="93" y="42"/>
                </a:lnTo>
                <a:lnTo>
                  <a:pt x="92" y="44"/>
                </a:lnTo>
                <a:lnTo>
                  <a:pt x="91" y="45"/>
                </a:lnTo>
                <a:lnTo>
                  <a:pt x="89" y="45"/>
                </a:lnTo>
                <a:lnTo>
                  <a:pt x="64" y="45"/>
                </a:lnTo>
                <a:lnTo>
                  <a:pt x="64" y="55"/>
                </a:lnTo>
                <a:lnTo>
                  <a:pt x="84" y="55"/>
                </a:lnTo>
                <a:lnTo>
                  <a:pt x="84" y="57"/>
                </a:lnTo>
                <a:lnTo>
                  <a:pt x="82" y="58"/>
                </a:lnTo>
                <a:lnTo>
                  <a:pt x="81" y="60"/>
                </a:lnTo>
                <a:lnTo>
                  <a:pt x="79" y="60"/>
                </a:lnTo>
                <a:lnTo>
                  <a:pt x="42" y="60"/>
                </a:lnTo>
                <a:lnTo>
                  <a:pt x="29" y="47"/>
                </a:lnTo>
                <a:lnTo>
                  <a:pt x="29" y="23"/>
                </a:lnTo>
                <a:lnTo>
                  <a:pt x="42" y="10"/>
                </a:lnTo>
                <a:lnTo>
                  <a:pt x="59" y="10"/>
                </a:lnTo>
                <a:lnTo>
                  <a:pt x="59" y="15"/>
                </a:lnTo>
                <a:lnTo>
                  <a:pt x="59" y="18"/>
                </a:lnTo>
                <a:lnTo>
                  <a:pt x="58" y="19"/>
                </a:lnTo>
                <a:lnTo>
                  <a:pt x="56" y="20"/>
                </a:lnTo>
                <a:lnTo>
                  <a:pt x="54" y="20"/>
                </a:lnTo>
                <a:lnTo>
                  <a:pt x="44" y="20"/>
                </a:lnTo>
                <a:lnTo>
                  <a:pt x="44" y="30"/>
                </a:lnTo>
                <a:lnTo>
                  <a:pt x="54" y="30"/>
                </a:lnTo>
                <a:lnTo>
                  <a:pt x="60" y="29"/>
                </a:lnTo>
                <a:lnTo>
                  <a:pt x="64" y="25"/>
                </a:lnTo>
                <a:lnTo>
                  <a:pt x="68" y="21"/>
                </a:lnTo>
                <a:lnTo>
                  <a:pt x="69" y="15"/>
                </a:lnTo>
                <a:lnTo>
                  <a:pt x="69" y="5"/>
                </a:lnTo>
                <a:lnTo>
                  <a:pt x="69" y="3"/>
                </a:lnTo>
                <a:lnTo>
                  <a:pt x="68" y="2"/>
                </a:lnTo>
                <a:lnTo>
                  <a:pt x="66" y="0"/>
                </a:lnTo>
                <a:lnTo>
                  <a:pt x="64" y="0"/>
                </a:lnTo>
                <a:lnTo>
                  <a:pt x="39" y="0"/>
                </a:lnTo>
                <a:lnTo>
                  <a:pt x="37" y="0"/>
                </a:lnTo>
                <a:lnTo>
                  <a:pt x="36" y="2"/>
                </a:lnTo>
                <a:lnTo>
                  <a:pt x="27" y="12"/>
                </a:lnTo>
                <a:lnTo>
                  <a:pt x="24" y="10"/>
                </a:lnTo>
                <a:lnTo>
                  <a:pt x="5" y="10"/>
                </a:lnTo>
                <a:lnTo>
                  <a:pt x="2" y="10"/>
                </a:lnTo>
                <a:lnTo>
                  <a:pt x="1" y="12"/>
                </a:lnTo>
                <a:lnTo>
                  <a:pt x="0" y="13"/>
                </a:lnTo>
                <a:lnTo>
                  <a:pt x="0" y="15"/>
                </a:lnTo>
                <a:lnTo>
                  <a:pt x="0" y="55"/>
                </a:lnTo>
                <a:lnTo>
                  <a:pt x="0" y="57"/>
                </a:lnTo>
                <a:lnTo>
                  <a:pt x="1" y="58"/>
                </a:lnTo>
                <a:lnTo>
                  <a:pt x="2" y="60"/>
                </a:lnTo>
                <a:lnTo>
                  <a:pt x="5" y="60"/>
                </a:lnTo>
                <a:lnTo>
                  <a:pt x="24" y="60"/>
                </a:lnTo>
                <a:lnTo>
                  <a:pt x="27" y="58"/>
                </a:lnTo>
                <a:lnTo>
                  <a:pt x="36" y="68"/>
                </a:lnTo>
                <a:lnTo>
                  <a:pt x="37" y="69"/>
                </a:lnTo>
                <a:lnTo>
                  <a:pt x="39" y="69"/>
                </a:lnTo>
                <a:lnTo>
                  <a:pt x="79" y="69"/>
                </a:lnTo>
                <a:lnTo>
                  <a:pt x="85" y="68"/>
                </a:lnTo>
                <a:lnTo>
                  <a:pt x="89" y="65"/>
                </a:lnTo>
                <a:lnTo>
                  <a:pt x="92" y="61"/>
                </a:lnTo>
                <a:lnTo>
                  <a:pt x="93" y="55"/>
                </a:lnTo>
                <a:lnTo>
                  <a:pt x="93" y="53"/>
                </a:lnTo>
                <a:lnTo>
                  <a:pt x="97" y="52"/>
                </a:lnTo>
                <a:lnTo>
                  <a:pt x="101" y="48"/>
                </a:lnTo>
                <a:lnTo>
                  <a:pt x="102" y="45"/>
                </a:lnTo>
                <a:lnTo>
                  <a:pt x="103" y="40"/>
                </a:lnTo>
                <a:lnTo>
                  <a:pt x="103" y="35"/>
                </a:lnTo>
                <a:lnTo>
                  <a:pt x="93" y="35"/>
                </a:lnTo>
                <a:lnTo>
                  <a:pt x="93" y="40"/>
                </a:lnTo>
                <a:close/>
                <a:moveTo>
                  <a:pt x="19" y="50"/>
                </a:moveTo>
                <a:lnTo>
                  <a:pt x="10" y="50"/>
                </a:lnTo>
                <a:lnTo>
                  <a:pt x="10" y="20"/>
                </a:lnTo>
                <a:lnTo>
                  <a:pt x="19" y="20"/>
                </a:lnTo>
                <a:lnTo>
                  <a:pt x="19" y="5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45" name="Freeform 991">
            <a:extLst>
              <a:ext uri="{FF2B5EF4-FFF2-40B4-BE49-F238E27FC236}">
                <a16:creationId xmlns:a16="http://schemas.microsoft.com/office/drawing/2014/main" id="{EBBA014E-2368-404D-8A89-B7BC51814F13}"/>
              </a:ext>
            </a:extLst>
          </p:cNvPr>
          <p:cNvSpPr>
            <a:spLocks/>
          </p:cNvSpPr>
          <p:nvPr/>
        </p:nvSpPr>
        <p:spPr bwMode="auto">
          <a:xfrm>
            <a:off x="3896784" y="3111500"/>
            <a:ext cx="158749" cy="162984"/>
          </a:xfrm>
          <a:custGeom>
            <a:avLst/>
            <a:gdLst>
              <a:gd name="T0" fmla="*/ 59717 w 79"/>
              <a:gd name="T1" fmla="*/ 0 h 79"/>
              <a:gd name="T2" fmla="*/ 37323 w 79"/>
              <a:gd name="T3" fmla="*/ 6201 h 79"/>
              <a:gd name="T4" fmla="*/ 16422 w 79"/>
              <a:gd name="T5" fmla="*/ 17054 h 79"/>
              <a:gd name="T6" fmla="*/ 5972 w 79"/>
              <a:gd name="T7" fmla="*/ 38759 h 79"/>
              <a:gd name="T8" fmla="*/ 0 w 79"/>
              <a:gd name="T9" fmla="*/ 62015 h 79"/>
              <a:gd name="T10" fmla="*/ 0 w 79"/>
              <a:gd name="T11" fmla="*/ 68216 h 79"/>
              <a:gd name="T12" fmla="*/ 14929 w 79"/>
              <a:gd name="T13" fmla="*/ 68216 h 79"/>
              <a:gd name="T14" fmla="*/ 14929 w 79"/>
              <a:gd name="T15" fmla="*/ 62015 h 79"/>
              <a:gd name="T16" fmla="*/ 19408 w 79"/>
              <a:gd name="T17" fmla="*/ 43410 h 79"/>
              <a:gd name="T18" fmla="*/ 28366 w 79"/>
              <a:gd name="T19" fmla="*/ 29457 h 79"/>
              <a:gd name="T20" fmla="*/ 43295 w 79"/>
              <a:gd name="T21" fmla="*/ 18604 h 79"/>
              <a:gd name="T22" fmla="*/ 59717 w 79"/>
              <a:gd name="T23" fmla="*/ 15504 h 79"/>
              <a:gd name="T24" fmla="*/ 68675 w 79"/>
              <a:gd name="T25" fmla="*/ 15504 h 79"/>
              <a:gd name="T26" fmla="*/ 83604 w 79"/>
              <a:gd name="T27" fmla="*/ 23256 h 79"/>
              <a:gd name="T28" fmla="*/ 95547 w 79"/>
              <a:gd name="T29" fmla="*/ 37209 h 79"/>
              <a:gd name="T30" fmla="*/ 103012 w 79"/>
              <a:gd name="T31" fmla="*/ 51162 h 79"/>
              <a:gd name="T32" fmla="*/ 103012 w 79"/>
              <a:gd name="T33" fmla="*/ 62015 h 79"/>
              <a:gd name="T34" fmla="*/ 100026 w 79"/>
              <a:gd name="T35" fmla="*/ 79069 h 79"/>
              <a:gd name="T36" fmla="*/ 91068 w 79"/>
              <a:gd name="T37" fmla="*/ 94572 h 79"/>
              <a:gd name="T38" fmla="*/ 76139 w 79"/>
              <a:gd name="T39" fmla="*/ 103875 h 79"/>
              <a:gd name="T40" fmla="*/ 59717 w 79"/>
              <a:gd name="T41" fmla="*/ 106975 h 79"/>
              <a:gd name="T42" fmla="*/ 52252 w 79"/>
              <a:gd name="T43" fmla="*/ 106975 h 79"/>
              <a:gd name="T44" fmla="*/ 52252 w 79"/>
              <a:gd name="T45" fmla="*/ 122479 h 79"/>
              <a:gd name="T46" fmla="*/ 59717 w 79"/>
              <a:gd name="T47" fmla="*/ 122479 h 79"/>
              <a:gd name="T48" fmla="*/ 80618 w 79"/>
              <a:gd name="T49" fmla="*/ 116278 h 79"/>
              <a:gd name="T50" fmla="*/ 101519 w 79"/>
              <a:gd name="T51" fmla="*/ 105425 h 79"/>
              <a:gd name="T52" fmla="*/ 111969 w 79"/>
              <a:gd name="T53" fmla="*/ 83720 h 79"/>
              <a:gd name="T54" fmla="*/ 117941 w 79"/>
              <a:gd name="T55" fmla="*/ 62015 h 79"/>
              <a:gd name="T56" fmla="*/ 116448 w 79"/>
              <a:gd name="T57" fmla="*/ 49612 h 79"/>
              <a:gd name="T58" fmla="*/ 108983 w 79"/>
              <a:gd name="T59" fmla="*/ 26356 h 79"/>
              <a:gd name="T60" fmla="*/ 92561 w 79"/>
              <a:gd name="T61" fmla="*/ 9302 h 79"/>
              <a:gd name="T62" fmla="*/ 70167 w 79"/>
              <a:gd name="T63" fmla="*/ 1550 h 79"/>
              <a:gd name="T64" fmla="*/ 59717 w 79"/>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79">
                <a:moveTo>
                  <a:pt x="40" y="0"/>
                </a:moveTo>
                <a:lnTo>
                  <a:pt x="40" y="0"/>
                </a:lnTo>
                <a:lnTo>
                  <a:pt x="32" y="1"/>
                </a:lnTo>
                <a:lnTo>
                  <a:pt x="25" y="4"/>
                </a:lnTo>
                <a:lnTo>
                  <a:pt x="17" y="6"/>
                </a:lnTo>
                <a:lnTo>
                  <a:pt x="11" y="11"/>
                </a:lnTo>
                <a:lnTo>
                  <a:pt x="6" y="17"/>
                </a:lnTo>
                <a:lnTo>
                  <a:pt x="4" y="25"/>
                </a:lnTo>
                <a:lnTo>
                  <a:pt x="1" y="32"/>
                </a:lnTo>
                <a:lnTo>
                  <a:pt x="0" y="40"/>
                </a:lnTo>
                <a:lnTo>
                  <a:pt x="0" y="44"/>
                </a:lnTo>
                <a:lnTo>
                  <a:pt x="10" y="44"/>
                </a:lnTo>
                <a:lnTo>
                  <a:pt x="10" y="40"/>
                </a:lnTo>
                <a:lnTo>
                  <a:pt x="10" y="33"/>
                </a:lnTo>
                <a:lnTo>
                  <a:pt x="13" y="28"/>
                </a:lnTo>
                <a:lnTo>
                  <a:pt x="15" y="24"/>
                </a:lnTo>
                <a:lnTo>
                  <a:pt x="19" y="19"/>
                </a:lnTo>
                <a:lnTo>
                  <a:pt x="24" y="15"/>
                </a:lnTo>
                <a:lnTo>
                  <a:pt x="29" y="12"/>
                </a:lnTo>
                <a:lnTo>
                  <a:pt x="34" y="10"/>
                </a:lnTo>
                <a:lnTo>
                  <a:pt x="40" y="10"/>
                </a:lnTo>
                <a:lnTo>
                  <a:pt x="46" y="10"/>
                </a:lnTo>
                <a:lnTo>
                  <a:pt x="51" y="12"/>
                </a:lnTo>
                <a:lnTo>
                  <a:pt x="56" y="15"/>
                </a:lnTo>
                <a:lnTo>
                  <a:pt x="61" y="19"/>
                </a:lnTo>
                <a:lnTo>
                  <a:pt x="64" y="24"/>
                </a:lnTo>
                <a:lnTo>
                  <a:pt x="67" y="28"/>
                </a:lnTo>
                <a:lnTo>
                  <a:pt x="69" y="33"/>
                </a:lnTo>
                <a:lnTo>
                  <a:pt x="69" y="40"/>
                </a:lnTo>
                <a:lnTo>
                  <a:pt x="69" y="46"/>
                </a:lnTo>
                <a:lnTo>
                  <a:pt x="67" y="51"/>
                </a:lnTo>
                <a:lnTo>
                  <a:pt x="64" y="56"/>
                </a:lnTo>
                <a:lnTo>
                  <a:pt x="61" y="61"/>
                </a:lnTo>
                <a:lnTo>
                  <a:pt x="56" y="64"/>
                </a:lnTo>
                <a:lnTo>
                  <a:pt x="51" y="67"/>
                </a:lnTo>
                <a:lnTo>
                  <a:pt x="46" y="69"/>
                </a:lnTo>
                <a:lnTo>
                  <a:pt x="40" y="69"/>
                </a:lnTo>
                <a:lnTo>
                  <a:pt x="35" y="69"/>
                </a:lnTo>
                <a:lnTo>
                  <a:pt x="35" y="79"/>
                </a:lnTo>
                <a:lnTo>
                  <a:pt x="40" y="79"/>
                </a:lnTo>
                <a:lnTo>
                  <a:pt x="47" y="78"/>
                </a:lnTo>
                <a:lnTo>
                  <a:pt x="54" y="75"/>
                </a:lnTo>
                <a:lnTo>
                  <a:pt x="62" y="73"/>
                </a:lnTo>
                <a:lnTo>
                  <a:pt x="68" y="68"/>
                </a:lnTo>
                <a:lnTo>
                  <a:pt x="73" y="62"/>
                </a:lnTo>
                <a:lnTo>
                  <a:pt x="75" y="54"/>
                </a:lnTo>
                <a:lnTo>
                  <a:pt x="78" y="47"/>
                </a:lnTo>
                <a:lnTo>
                  <a:pt x="79" y="40"/>
                </a:lnTo>
                <a:lnTo>
                  <a:pt x="78" y="32"/>
                </a:lnTo>
                <a:lnTo>
                  <a:pt x="75" y="25"/>
                </a:lnTo>
                <a:lnTo>
                  <a:pt x="73" y="17"/>
                </a:lnTo>
                <a:lnTo>
                  <a:pt x="68" y="11"/>
                </a:lnTo>
                <a:lnTo>
                  <a:pt x="62" y="6"/>
                </a:lnTo>
                <a:lnTo>
                  <a:pt x="54" y="4"/>
                </a:lnTo>
                <a:lnTo>
                  <a:pt x="47" y="1"/>
                </a:lnTo>
                <a:lnTo>
                  <a:pt x="4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grpSp>
        <p:nvGrpSpPr>
          <p:cNvPr id="346" name="Group 345">
            <a:extLst>
              <a:ext uri="{FF2B5EF4-FFF2-40B4-BE49-F238E27FC236}">
                <a16:creationId xmlns:a16="http://schemas.microsoft.com/office/drawing/2014/main" id="{AF1132D6-F7C9-485D-B8B9-E895A5769E26}"/>
              </a:ext>
            </a:extLst>
          </p:cNvPr>
          <p:cNvGrpSpPr/>
          <p:nvPr/>
        </p:nvGrpSpPr>
        <p:grpSpPr>
          <a:xfrm>
            <a:off x="3340851" y="3110553"/>
            <a:ext cx="235884" cy="241931"/>
            <a:chOff x="2459721" y="2313244"/>
            <a:chExt cx="180610" cy="185240"/>
          </a:xfrm>
          <a:solidFill>
            <a:schemeClr val="tx1"/>
          </a:solidFill>
        </p:grpSpPr>
        <p:sp>
          <p:nvSpPr>
            <p:cNvPr id="347" name="Freeform 992">
              <a:extLst>
                <a:ext uri="{FF2B5EF4-FFF2-40B4-BE49-F238E27FC236}">
                  <a16:creationId xmlns:a16="http://schemas.microsoft.com/office/drawing/2014/main" id="{31E76236-A050-4CBE-9B83-C1EB9D819DD3}"/>
                </a:ext>
              </a:extLst>
            </p:cNvPr>
            <p:cNvSpPr>
              <a:spLocks noEditPoints="1"/>
            </p:cNvSpPr>
            <p:nvPr/>
          </p:nvSpPr>
          <p:spPr bwMode="auto">
            <a:xfrm>
              <a:off x="2459721" y="2313244"/>
              <a:ext cx="106514" cy="185240"/>
            </a:xfrm>
            <a:custGeom>
              <a:avLst/>
              <a:gdLst>
                <a:gd name="T0" fmla="*/ 64 w 69"/>
                <a:gd name="T1" fmla="*/ 26 h 118"/>
                <a:gd name="T2" fmla="*/ 64 w 69"/>
                <a:gd name="T3" fmla="*/ 5 h 118"/>
                <a:gd name="T4" fmla="*/ 64 w 69"/>
                <a:gd name="T5" fmla="*/ 5 h 118"/>
                <a:gd name="T6" fmla="*/ 64 w 69"/>
                <a:gd name="T7" fmla="*/ 3 h 118"/>
                <a:gd name="T8" fmla="*/ 62 w 69"/>
                <a:gd name="T9" fmla="*/ 1 h 118"/>
                <a:gd name="T10" fmla="*/ 62 w 69"/>
                <a:gd name="T11" fmla="*/ 1 h 118"/>
                <a:gd name="T12" fmla="*/ 60 w 69"/>
                <a:gd name="T13" fmla="*/ 0 h 118"/>
                <a:gd name="T14" fmla="*/ 58 w 69"/>
                <a:gd name="T15" fmla="*/ 0 h 118"/>
                <a:gd name="T16" fmla="*/ 44 w 69"/>
                <a:gd name="T17" fmla="*/ 5 h 118"/>
                <a:gd name="T18" fmla="*/ 37 w 69"/>
                <a:gd name="T19" fmla="*/ 0 h 118"/>
                <a:gd name="T20" fmla="*/ 37 w 69"/>
                <a:gd name="T21" fmla="*/ 0 h 118"/>
                <a:gd name="T22" fmla="*/ 34 w 69"/>
                <a:gd name="T23" fmla="*/ 0 h 118"/>
                <a:gd name="T24" fmla="*/ 32 w 69"/>
                <a:gd name="T25" fmla="*/ 0 h 118"/>
                <a:gd name="T26" fmla="*/ 25 w 69"/>
                <a:gd name="T27" fmla="*/ 5 h 118"/>
                <a:gd name="T28" fmla="*/ 11 w 69"/>
                <a:gd name="T29" fmla="*/ 0 h 118"/>
                <a:gd name="T30" fmla="*/ 11 w 69"/>
                <a:gd name="T31" fmla="*/ 0 h 118"/>
                <a:gd name="T32" fmla="*/ 9 w 69"/>
                <a:gd name="T33" fmla="*/ 0 h 118"/>
                <a:gd name="T34" fmla="*/ 7 w 69"/>
                <a:gd name="T35" fmla="*/ 1 h 118"/>
                <a:gd name="T36" fmla="*/ 7 w 69"/>
                <a:gd name="T37" fmla="*/ 1 h 118"/>
                <a:gd name="T38" fmla="*/ 5 w 69"/>
                <a:gd name="T39" fmla="*/ 3 h 118"/>
                <a:gd name="T40" fmla="*/ 5 w 69"/>
                <a:gd name="T41" fmla="*/ 5 h 118"/>
                <a:gd name="T42" fmla="*/ 5 w 69"/>
                <a:gd name="T43" fmla="*/ 26 h 118"/>
                <a:gd name="T44" fmla="*/ 5 w 69"/>
                <a:gd name="T45" fmla="*/ 26 h 118"/>
                <a:gd name="T46" fmla="*/ 1 w 69"/>
                <a:gd name="T47" fmla="*/ 30 h 118"/>
                <a:gd name="T48" fmla="*/ 0 w 69"/>
                <a:gd name="T49" fmla="*/ 35 h 118"/>
                <a:gd name="T50" fmla="*/ 0 w 69"/>
                <a:gd name="T51" fmla="*/ 109 h 118"/>
                <a:gd name="T52" fmla="*/ 0 w 69"/>
                <a:gd name="T53" fmla="*/ 109 h 118"/>
                <a:gd name="T54" fmla="*/ 1 w 69"/>
                <a:gd name="T55" fmla="*/ 112 h 118"/>
                <a:gd name="T56" fmla="*/ 2 w 69"/>
                <a:gd name="T57" fmla="*/ 116 h 118"/>
                <a:gd name="T58" fmla="*/ 6 w 69"/>
                <a:gd name="T59" fmla="*/ 117 h 118"/>
                <a:gd name="T60" fmla="*/ 10 w 69"/>
                <a:gd name="T61" fmla="*/ 118 h 118"/>
                <a:gd name="T62" fmla="*/ 59 w 69"/>
                <a:gd name="T63" fmla="*/ 118 h 118"/>
                <a:gd name="T64" fmla="*/ 59 w 69"/>
                <a:gd name="T65" fmla="*/ 118 h 118"/>
                <a:gd name="T66" fmla="*/ 63 w 69"/>
                <a:gd name="T67" fmla="*/ 117 h 118"/>
                <a:gd name="T68" fmla="*/ 67 w 69"/>
                <a:gd name="T69" fmla="*/ 116 h 118"/>
                <a:gd name="T70" fmla="*/ 68 w 69"/>
                <a:gd name="T71" fmla="*/ 112 h 118"/>
                <a:gd name="T72" fmla="*/ 69 w 69"/>
                <a:gd name="T73" fmla="*/ 109 h 118"/>
                <a:gd name="T74" fmla="*/ 69 w 69"/>
                <a:gd name="T75" fmla="*/ 35 h 118"/>
                <a:gd name="T76" fmla="*/ 69 w 69"/>
                <a:gd name="T77" fmla="*/ 35 h 118"/>
                <a:gd name="T78" fmla="*/ 68 w 69"/>
                <a:gd name="T79" fmla="*/ 30 h 118"/>
                <a:gd name="T80" fmla="*/ 64 w 69"/>
                <a:gd name="T81" fmla="*/ 26 h 118"/>
                <a:gd name="T82" fmla="*/ 64 w 69"/>
                <a:gd name="T83" fmla="*/ 26 h 118"/>
                <a:gd name="T84" fmla="*/ 23 w 69"/>
                <a:gd name="T85" fmla="*/ 15 h 118"/>
                <a:gd name="T86" fmla="*/ 23 w 69"/>
                <a:gd name="T87" fmla="*/ 15 h 118"/>
                <a:gd name="T88" fmla="*/ 25 w 69"/>
                <a:gd name="T89" fmla="*/ 15 h 118"/>
                <a:gd name="T90" fmla="*/ 27 w 69"/>
                <a:gd name="T91" fmla="*/ 15 h 118"/>
                <a:gd name="T92" fmla="*/ 34 w 69"/>
                <a:gd name="T93" fmla="*/ 10 h 118"/>
                <a:gd name="T94" fmla="*/ 42 w 69"/>
                <a:gd name="T95" fmla="*/ 15 h 118"/>
                <a:gd name="T96" fmla="*/ 42 w 69"/>
                <a:gd name="T97" fmla="*/ 15 h 118"/>
                <a:gd name="T98" fmla="*/ 44 w 69"/>
                <a:gd name="T99" fmla="*/ 15 h 118"/>
                <a:gd name="T100" fmla="*/ 46 w 69"/>
                <a:gd name="T101" fmla="*/ 15 h 118"/>
                <a:gd name="T102" fmla="*/ 54 w 69"/>
                <a:gd name="T103" fmla="*/ 12 h 118"/>
                <a:gd name="T104" fmla="*/ 54 w 69"/>
                <a:gd name="T105" fmla="*/ 25 h 118"/>
                <a:gd name="T106" fmla="*/ 15 w 69"/>
                <a:gd name="T107" fmla="*/ 25 h 118"/>
                <a:gd name="T108" fmla="*/ 15 w 69"/>
                <a:gd name="T109" fmla="*/ 12 h 118"/>
                <a:gd name="T110" fmla="*/ 23 w 69"/>
                <a:gd name="T111" fmla="*/ 15 h 118"/>
                <a:gd name="T112" fmla="*/ 59 w 69"/>
                <a:gd name="T113" fmla="*/ 109 h 118"/>
                <a:gd name="T114" fmla="*/ 10 w 69"/>
                <a:gd name="T115" fmla="*/ 109 h 118"/>
                <a:gd name="T116" fmla="*/ 10 w 69"/>
                <a:gd name="T117" fmla="*/ 35 h 118"/>
                <a:gd name="T118" fmla="*/ 59 w 69"/>
                <a:gd name="T119" fmla="*/ 35 h 118"/>
                <a:gd name="T120" fmla="*/ 59 w 69"/>
                <a:gd name="T121" fmla="*/ 10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9" h="118">
                  <a:moveTo>
                    <a:pt x="64" y="26"/>
                  </a:moveTo>
                  <a:lnTo>
                    <a:pt x="64" y="5"/>
                  </a:lnTo>
                  <a:lnTo>
                    <a:pt x="64" y="5"/>
                  </a:lnTo>
                  <a:lnTo>
                    <a:pt x="64" y="3"/>
                  </a:lnTo>
                  <a:lnTo>
                    <a:pt x="62" y="1"/>
                  </a:lnTo>
                  <a:lnTo>
                    <a:pt x="62" y="1"/>
                  </a:lnTo>
                  <a:lnTo>
                    <a:pt x="60" y="0"/>
                  </a:lnTo>
                  <a:lnTo>
                    <a:pt x="58" y="0"/>
                  </a:lnTo>
                  <a:lnTo>
                    <a:pt x="44" y="5"/>
                  </a:lnTo>
                  <a:lnTo>
                    <a:pt x="37" y="0"/>
                  </a:lnTo>
                  <a:lnTo>
                    <a:pt x="37" y="0"/>
                  </a:lnTo>
                  <a:lnTo>
                    <a:pt x="34" y="0"/>
                  </a:lnTo>
                  <a:lnTo>
                    <a:pt x="32" y="0"/>
                  </a:lnTo>
                  <a:lnTo>
                    <a:pt x="25" y="5"/>
                  </a:lnTo>
                  <a:lnTo>
                    <a:pt x="11" y="0"/>
                  </a:lnTo>
                  <a:lnTo>
                    <a:pt x="11" y="0"/>
                  </a:lnTo>
                  <a:lnTo>
                    <a:pt x="9" y="0"/>
                  </a:lnTo>
                  <a:lnTo>
                    <a:pt x="7" y="1"/>
                  </a:lnTo>
                  <a:lnTo>
                    <a:pt x="7" y="1"/>
                  </a:lnTo>
                  <a:lnTo>
                    <a:pt x="5" y="3"/>
                  </a:lnTo>
                  <a:lnTo>
                    <a:pt x="5" y="5"/>
                  </a:lnTo>
                  <a:lnTo>
                    <a:pt x="5" y="26"/>
                  </a:lnTo>
                  <a:lnTo>
                    <a:pt x="5" y="26"/>
                  </a:lnTo>
                  <a:lnTo>
                    <a:pt x="1" y="30"/>
                  </a:lnTo>
                  <a:lnTo>
                    <a:pt x="0" y="35"/>
                  </a:lnTo>
                  <a:lnTo>
                    <a:pt x="0" y="109"/>
                  </a:lnTo>
                  <a:lnTo>
                    <a:pt x="0" y="109"/>
                  </a:lnTo>
                  <a:lnTo>
                    <a:pt x="1" y="112"/>
                  </a:lnTo>
                  <a:lnTo>
                    <a:pt x="2" y="116"/>
                  </a:lnTo>
                  <a:lnTo>
                    <a:pt x="6" y="117"/>
                  </a:lnTo>
                  <a:lnTo>
                    <a:pt x="10" y="118"/>
                  </a:lnTo>
                  <a:lnTo>
                    <a:pt x="59" y="118"/>
                  </a:lnTo>
                  <a:lnTo>
                    <a:pt x="59" y="118"/>
                  </a:lnTo>
                  <a:lnTo>
                    <a:pt x="63" y="117"/>
                  </a:lnTo>
                  <a:lnTo>
                    <a:pt x="67" y="116"/>
                  </a:lnTo>
                  <a:lnTo>
                    <a:pt x="68" y="112"/>
                  </a:lnTo>
                  <a:lnTo>
                    <a:pt x="69" y="109"/>
                  </a:lnTo>
                  <a:lnTo>
                    <a:pt x="69" y="35"/>
                  </a:lnTo>
                  <a:lnTo>
                    <a:pt x="69" y="35"/>
                  </a:lnTo>
                  <a:lnTo>
                    <a:pt x="68" y="30"/>
                  </a:lnTo>
                  <a:lnTo>
                    <a:pt x="64" y="26"/>
                  </a:lnTo>
                  <a:lnTo>
                    <a:pt x="64" y="26"/>
                  </a:lnTo>
                  <a:close/>
                  <a:moveTo>
                    <a:pt x="23" y="15"/>
                  </a:moveTo>
                  <a:lnTo>
                    <a:pt x="23" y="15"/>
                  </a:lnTo>
                  <a:lnTo>
                    <a:pt x="25" y="15"/>
                  </a:lnTo>
                  <a:lnTo>
                    <a:pt x="27" y="15"/>
                  </a:lnTo>
                  <a:lnTo>
                    <a:pt x="34" y="10"/>
                  </a:lnTo>
                  <a:lnTo>
                    <a:pt x="42" y="15"/>
                  </a:lnTo>
                  <a:lnTo>
                    <a:pt x="42" y="15"/>
                  </a:lnTo>
                  <a:lnTo>
                    <a:pt x="44" y="15"/>
                  </a:lnTo>
                  <a:lnTo>
                    <a:pt x="46" y="15"/>
                  </a:lnTo>
                  <a:lnTo>
                    <a:pt x="54" y="12"/>
                  </a:lnTo>
                  <a:lnTo>
                    <a:pt x="54" y="25"/>
                  </a:lnTo>
                  <a:lnTo>
                    <a:pt x="15" y="25"/>
                  </a:lnTo>
                  <a:lnTo>
                    <a:pt x="15" y="12"/>
                  </a:lnTo>
                  <a:lnTo>
                    <a:pt x="23" y="15"/>
                  </a:lnTo>
                  <a:close/>
                  <a:moveTo>
                    <a:pt x="59" y="109"/>
                  </a:moveTo>
                  <a:lnTo>
                    <a:pt x="10" y="109"/>
                  </a:lnTo>
                  <a:lnTo>
                    <a:pt x="10" y="35"/>
                  </a:lnTo>
                  <a:lnTo>
                    <a:pt x="59" y="35"/>
                  </a:lnTo>
                  <a:lnTo>
                    <a:pt x="59"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u="sng"/>
            </a:p>
          </p:txBody>
        </p:sp>
        <p:sp>
          <p:nvSpPr>
            <p:cNvPr id="348" name="Rectangle 993">
              <a:extLst>
                <a:ext uri="{FF2B5EF4-FFF2-40B4-BE49-F238E27FC236}">
                  <a16:creationId xmlns:a16="http://schemas.microsoft.com/office/drawing/2014/main" id="{EAAF3231-FB22-4319-B4C5-2CEA19C64EAF}"/>
                </a:ext>
              </a:extLst>
            </p:cNvPr>
            <p:cNvSpPr>
              <a:spLocks noChangeArrowheads="1"/>
            </p:cNvSpPr>
            <p:nvPr/>
          </p:nvSpPr>
          <p:spPr bwMode="auto">
            <a:xfrm>
              <a:off x="2482878" y="2378078"/>
              <a:ext cx="60204" cy="2778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defRPr/>
              </a:pPr>
              <a:endParaRPr lang="en-US" sz="2400" u="sng"/>
            </a:p>
          </p:txBody>
        </p:sp>
        <p:sp>
          <p:nvSpPr>
            <p:cNvPr id="349" name="Freeform 994">
              <a:extLst>
                <a:ext uri="{FF2B5EF4-FFF2-40B4-BE49-F238E27FC236}">
                  <a16:creationId xmlns:a16="http://schemas.microsoft.com/office/drawing/2014/main" id="{1B1885D1-14A3-40D9-BFD1-2FF66F7D940D}"/>
                </a:ext>
              </a:extLst>
            </p:cNvPr>
            <p:cNvSpPr>
              <a:spLocks/>
            </p:cNvSpPr>
            <p:nvPr/>
          </p:nvSpPr>
          <p:spPr bwMode="auto">
            <a:xfrm>
              <a:off x="2482878" y="2415126"/>
              <a:ext cx="13894" cy="13894"/>
            </a:xfrm>
            <a:custGeom>
              <a:avLst/>
              <a:gdLst>
                <a:gd name="T0" fmla="*/ 5 w 10"/>
                <a:gd name="T1" fmla="*/ 10 h 10"/>
                <a:gd name="T2" fmla="*/ 5 w 10"/>
                <a:gd name="T3" fmla="*/ 10 h 10"/>
                <a:gd name="T4" fmla="*/ 7 w 10"/>
                <a:gd name="T5" fmla="*/ 10 h 10"/>
                <a:gd name="T6" fmla="*/ 8 w 10"/>
                <a:gd name="T7" fmla="*/ 9 h 10"/>
                <a:gd name="T8" fmla="*/ 10 w 10"/>
                <a:gd name="T9" fmla="*/ 8 h 10"/>
                <a:gd name="T10" fmla="*/ 10 w 10"/>
                <a:gd name="T11" fmla="*/ 5 h 10"/>
                <a:gd name="T12" fmla="*/ 10 w 10"/>
                <a:gd name="T13" fmla="*/ 5 h 10"/>
                <a:gd name="T14" fmla="*/ 10 w 10"/>
                <a:gd name="T15" fmla="*/ 3 h 10"/>
                <a:gd name="T16" fmla="*/ 8 w 10"/>
                <a:gd name="T17" fmla="*/ 1 h 10"/>
                <a:gd name="T18" fmla="*/ 7 w 10"/>
                <a:gd name="T19" fmla="*/ 0 h 10"/>
                <a:gd name="T20" fmla="*/ 5 w 10"/>
                <a:gd name="T21" fmla="*/ 0 h 10"/>
                <a:gd name="T22" fmla="*/ 5 w 10"/>
                <a:gd name="T23" fmla="*/ 0 h 10"/>
                <a:gd name="T24" fmla="*/ 2 w 10"/>
                <a:gd name="T25" fmla="*/ 0 h 10"/>
                <a:gd name="T26" fmla="*/ 1 w 10"/>
                <a:gd name="T27" fmla="*/ 1 h 10"/>
                <a:gd name="T28" fmla="*/ 0 w 10"/>
                <a:gd name="T29" fmla="*/ 3 h 10"/>
                <a:gd name="T30" fmla="*/ 0 w 10"/>
                <a:gd name="T31" fmla="*/ 5 h 10"/>
                <a:gd name="T32" fmla="*/ 0 w 10"/>
                <a:gd name="T33" fmla="*/ 5 h 10"/>
                <a:gd name="T34" fmla="*/ 0 w 10"/>
                <a:gd name="T35" fmla="*/ 8 h 10"/>
                <a:gd name="T36" fmla="*/ 1 w 10"/>
                <a:gd name="T37" fmla="*/ 9 h 10"/>
                <a:gd name="T38" fmla="*/ 2 w 10"/>
                <a:gd name="T39" fmla="*/ 10 h 10"/>
                <a:gd name="T40" fmla="*/ 5 w 10"/>
                <a:gd name="T41" fmla="*/ 10 h 10"/>
                <a:gd name="T42" fmla="*/ 5 w 10"/>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10"/>
                  </a:moveTo>
                  <a:lnTo>
                    <a:pt x="5" y="10"/>
                  </a:lnTo>
                  <a:lnTo>
                    <a:pt x="7" y="10"/>
                  </a:lnTo>
                  <a:lnTo>
                    <a:pt x="8" y="9"/>
                  </a:lnTo>
                  <a:lnTo>
                    <a:pt x="10" y="8"/>
                  </a:lnTo>
                  <a:lnTo>
                    <a:pt x="10" y="5"/>
                  </a:lnTo>
                  <a:lnTo>
                    <a:pt x="10" y="5"/>
                  </a:lnTo>
                  <a:lnTo>
                    <a:pt x="10" y="3"/>
                  </a:lnTo>
                  <a:lnTo>
                    <a:pt x="8" y="1"/>
                  </a:lnTo>
                  <a:lnTo>
                    <a:pt x="7" y="0"/>
                  </a:lnTo>
                  <a:lnTo>
                    <a:pt x="5" y="0"/>
                  </a:lnTo>
                  <a:lnTo>
                    <a:pt x="5" y="0"/>
                  </a:lnTo>
                  <a:lnTo>
                    <a:pt x="2" y="0"/>
                  </a:lnTo>
                  <a:lnTo>
                    <a:pt x="1" y="1"/>
                  </a:lnTo>
                  <a:lnTo>
                    <a:pt x="0" y="3"/>
                  </a:lnTo>
                  <a:lnTo>
                    <a:pt x="0" y="5"/>
                  </a:lnTo>
                  <a:lnTo>
                    <a:pt x="0" y="5"/>
                  </a:lnTo>
                  <a:lnTo>
                    <a:pt x="0" y="8"/>
                  </a:lnTo>
                  <a:lnTo>
                    <a:pt x="1" y="9"/>
                  </a:lnTo>
                  <a:lnTo>
                    <a:pt x="2" y="10"/>
                  </a:lnTo>
                  <a:lnTo>
                    <a:pt x="5" y="10"/>
                  </a:lnTo>
                  <a:lnTo>
                    <a:pt x="5"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u="sng"/>
            </a:p>
          </p:txBody>
        </p:sp>
        <p:sp>
          <p:nvSpPr>
            <p:cNvPr id="350" name="Freeform 995">
              <a:extLst>
                <a:ext uri="{FF2B5EF4-FFF2-40B4-BE49-F238E27FC236}">
                  <a16:creationId xmlns:a16="http://schemas.microsoft.com/office/drawing/2014/main" id="{122DEA91-F17E-4798-A187-96A9CCC9A983}"/>
                </a:ext>
              </a:extLst>
            </p:cNvPr>
            <p:cNvSpPr>
              <a:spLocks/>
            </p:cNvSpPr>
            <p:nvPr/>
          </p:nvSpPr>
          <p:spPr bwMode="auto">
            <a:xfrm>
              <a:off x="2524555" y="2415126"/>
              <a:ext cx="18524" cy="13894"/>
            </a:xfrm>
            <a:custGeom>
              <a:avLst/>
              <a:gdLst>
                <a:gd name="T0" fmla="*/ 5 w 10"/>
                <a:gd name="T1" fmla="*/ 0 h 10"/>
                <a:gd name="T2" fmla="*/ 5 w 10"/>
                <a:gd name="T3" fmla="*/ 0 h 10"/>
                <a:gd name="T4" fmla="*/ 3 w 10"/>
                <a:gd name="T5" fmla="*/ 0 h 10"/>
                <a:gd name="T6" fmla="*/ 2 w 10"/>
                <a:gd name="T7" fmla="*/ 1 h 10"/>
                <a:gd name="T8" fmla="*/ 0 w 10"/>
                <a:gd name="T9" fmla="*/ 3 h 10"/>
                <a:gd name="T10" fmla="*/ 0 w 10"/>
                <a:gd name="T11" fmla="*/ 5 h 10"/>
                <a:gd name="T12" fmla="*/ 0 w 10"/>
                <a:gd name="T13" fmla="*/ 5 h 10"/>
                <a:gd name="T14" fmla="*/ 0 w 10"/>
                <a:gd name="T15" fmla="*/ 8 h 10"/>
                <a:gd name="T16" fmla="*/ 2 w 10"/>
                <a:gd name="T17" fmla="*/ 9 h 10"/>
                <a:gd name="T18" fmla="*/ 3 w 10"/>
                <a:gd name="T19" fmla="*/ 10 h 10"/>
                <a:gd name="T20" fmla="*/ 5 w 10"/>
                <a:gd name="T21" fmla="*/ 10 h 10"/>
                <a:gd name="T22" fmla="*/ 5 w 10"/>
                <a:gd name="T23" fmla="*/ 10 h 10"/>
                <a:gd name="T24" fmla="*/ 8 w 10"/>
                <a:gd name="T25" fmla="*/ 10 h 10"/>
                <a:gd name="T26" fmla="*/ 9 w 10"/>
                <a:gd name="T27" fmla="*/ 9 h 10"/>
                <a:gd name="T28" fmla="*/ 10 w 10"/>
                <a:gd name="T29" fmla="*/ 8 h 10"/>
                <a:gd name="T30" fmla="*/ 10 w 10"/>
                <a:gd name="T31" fmla="*/ 5 h 10"/>
                <a:gd name="T32" fmla="*/ 10 w 10"/>
                <a:gd name="T33" fmla="*/ 5 h 10"/>
                <a:gd name="T34" fmla="*/ 10 w 10"/>
                <a:gd name="T35" fmla="*/ 3 h 10"/>
                <a:gd name="T36" fmla="*/ 9 w 10"/>
                <a:gd name="T37" fmla="*/ 1 h 10"/>
                <a:gd name="T38" fmla="*/ 8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2" y="1"/>
                  </a:lnTo>
                  <a:lnTo>
                    <a:pt x="0" y="3"/>
                  </a:lnTo>
                  <a:lnTo>
                    <a:pt x="0" y="5"/>
                  </a:lnTo>
                  <a:lnTo>
                    <a:pt x="0" y="5"/>
                  </a:lnTo>
                  <a:lnTo>
                    <a:pt x="0" y="8"/>
                  </a:lnTo>
                  <a:lnTo>
                    <a:pt x="2" y="9"/>
                  </a:lnTo>
                  <a:lnTo>
                    <a:pt x="3" y="10"/>
                  </a:lnTo>
                  <a:lnTo>
                    <a:pt x="5" y="10"/>
                  </a:lnTo>
                  <a:lnTo>
                    <a:pt x="5" y="10"/>
                  </a:lnTo>
                  <a:lnTo>
                    <a:pt x="8" y="10"/>
                  </a:lnTo>
                  <a:lnTo>
                    <a:pt x="9" y="9"/>
                  </a:lnTo>
                  <a:lnTo>
                    <a:pt x="10" y="8"/>
                  </a:lnTo>
                  <a:lnTo>
                    <a:pt x="10" y="5"/>
                  </a:lnTo>
                  <a:lnTo>
                    <a:pt x="10" y="5"/>
                  </a:lnTo>
                  <a:lnTo>
                    <a:pt x="10" y="3"/>
                  </a:lnTo>
                  <a:lnTo>
                    <a:pt x="9" y="1"/>
                  </a:lnTo>
                  <a:lnTo>
                    <a:pt x="8"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u="sng"/>
            </a:p>
          </p:txBody>
        </p:sp>
        <p:sp>
          <p:nvSpPr>
            <p:cNvPr id="351" name="Freeform 996">
              <a:extLst>
                <a:ext uri="{FF2B5EF4-FFF2-40B4-BE49-F238E27FC236}">
                  <a16:creationId xmlns:a16="http://schemas.microsoft.com/office/drawing/2014/main" id="{13EC49BA-0955-47C2-96D0-459FD7351BBB}"/>
                </a:ext>
              </a:extLst>
            </p:cNvPr>
            <p:cNvSpPr>
              <a:spLocks/>
            </p:cNvSpPr>
            <p:nvPr/>
          </p:nvSpPr>
          <p:spPr bwMode="auto">
            <a:xfrm>
              <a:off x="2506031" y="2415126"/>
              <a:ext cx="13894" cy="13894"/>
            </a:xfrm>
            <a:custGeom>
              <a:avLst/>
              <a:gdLst>
                <a:gd name="T0" fmla="*/ 4 w 9"/>
                <a:gd name="T1" fmla="*/ 0 h 10"/>
                <a:gd name="T2" fmla="*/ 4 w 9"/>
                <a:gd name="T3" fmla="*/ 0 h 10"/>
                <a:gd name="T4" fmla="*/ 2 w 9"/>
                <a:gd name="T5" fmla="*/ 0 h 10"/>
                <a:gd name="T6" fmla="*/ 1 w 9"/>
                <a:gd name="T7" fmla="*/ 1 h 10"/>
                <a:gd name="T8" fmla="*/ 0 w 9"/>
                <a:gd name="T9" fmla="*/ 3 h 10"/>
                <a:gd name="T10" fmla="*/ 0 w 9"/>
                <a:gd name="T11" fmla="*/ 5 h 10"/>
                <a:gd name="T12" fmla="*/ 0 w 9"/>
                <a:gd name="T13" fmla="*/ 5 h 10"/>
                <a:gd name="T14" fmla="*/ 0 w 9"/>
                <a:gd name="T15" fmla="*/ 8 h 10"/>
                <a:gd name="T16" fmla="*/ 1 w 9"/>
                <a:gd name="T17" fmla="*/ 9 h 10"/>
                <a:gd name="T18" fmla="*/ 2 w 9"/>
                <a:gd name="T19" fmla="*/ 10 h 10"/>
                <a:gd name="T20" fmla="*/ 4 w 9"/>
                <a:gd name="T21" fmla="*/ 10 h 10"/>
                <a:gd name="T22" fmla="*/ 4 w 9"/>
                <a:gd name="T23" fmla="*/ 10 h 10"/>
                <a:gd name="T24" fmla="*/ 7 w 9"/>
                <a:gd name="T25" fmla="*/ 10 h 10"/>
                <a:gd name="T26" fmla="*/ 8 w 9"/>
                <a:gd name="T27" fmla="*/ 9 h 10"/>
                <a:gd name="T28" fmla="*/ 9 w 9"/>
                <a:gd name="T29" fmla="*/ 8 h 10"/>
                <a:gd name="T30" fmla="*/ 9 w 9"/>
                <a:gd name="T31" fmla="*/ 5 h 10"/>
                <a:gd name="T32" fmla="*/ 9 w 9"/>
                <a:gd name="T33" fmla="*/ 5 h 10"/>
                <a:gd name="T34" fmla="*/ 9 w 9"/>
                <a:gd name="T35" fmla="*/ 3 h 10"/>
                <a:gd name="T36" fmla="*/ 8 w 9"/>
                <a:gd name="T37" fmla="*/ 1 h 10"/>
                <a:gd name="T38" fmla="*/ 7 w 9"/>
                <a:gd name="T39" fmla="*/ 0 h 10"/>
                <a:gd name="T40" fmla="*/ 4 w 9"/>
                <a:gd name="T41" fmla="*/ 0 h 10"/>
                <a:gd name="T42" fmla="*/ 4 w 9"/>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0">
                  <a:moveTo>
                    <a:pt x="4" y="0"/>
                  </a:moveTo>
                  <a:lnTo>
                    <a:pt x="4" y="0"/>
                  </a:lnTo>
                  <a:lnTo>
                    <a:pt x="2" y="0"/>
                  </a:lnTo>
                  <a:lnTo>
                    <a:pt x="1" y="1"/>
                  </a:lnTo>
                  <a:lnTo>
                    <a:pt x="0" y="3"/>
                  </a:lnTo>
                  <a:lnTo>
                    <a:pt x="0" y="5"/>
                  </a:lnTo>
                  <a:lnTo>
                    <a:pt x="0" y="5"/>
                  </a:lnTo>
                  <a:lnTo>
                    <a:pt x="0" y="8"/>
                  </a:lnTo>
                  <a:lnTo>
                    <a:pt x="1" y="9"/>
                  </a:lnTo>
                  <a:lnTo>
                    <a:pt x="2" y="10"/>
                  </a:lnTo>
                  <a:lnTo>
                    <a:pt x="4" y="10"/>
                  </a:lnTo>
                  <a:lnTo>
                    <a:pt x="4" y="10"/>
                  </a:lnTo>
                  <a:lnTo>
                    <a:pt x="7" y="10"/>
                  </a:lnTo>
                  <a:lnTo>
                    <a:pt x="8" y="9"/>
                  </a:lnTo>
                  <a:lnTo>
                    <a:pt x="9" y="8"/>
                  </a:lnTo>
                  <a:lnTo>
                    <a:pt x="9" y="5"/>
                  </a:lnTo>
                  <a:lnTo>
                    <a:pt x="9" y="5"/>
                  </a:lnTo>
                  <a:lnTo>
                    <a:pt x="9" y="3"/>
                  </a:lnTo>
                  <a:lnTo>
                    <a:pt x="8" y="1"/>
                  </a:lnTo>
                  <a:lnTo>
                    <a:pt x="7"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u="sng"/>
            </a:p>
          </p:txBody>
        </p:sp>
        <p:sp>
          <p:nvSpPr>
            <p:cNvPr id="352" name="Freeform 997">
              <a:extLst>
                <a:ext uri="{FF2B5EF4-FFF2-40B4-BE49-F238E27FC236}">
                  <a16:creationId xmlns:a16="http://schemas.microsoft.com/office/drawing/2014/main" id="{E1E7ABDB-BF4C-4A15-809B-5ABD244FF88E}"/>
                </a:ext>
              </a:extLst>
            </p:cNvPr>
            <p:cNvSpPr>
              <a:spLocks/>
            </p:cNvSpPr>
            <p:nvPr/>
          </p:nvSpPr>
          <p:spPr bwMode="auto">
            <a:xfrm>
              <a:off x="2482878" y="2438282"/>
              <a:ext cx="13894" cy="13894"/>
            </a:xfrm>
            <a:custGeom>
              <a:avLst/>
              <a:gdLst>
                <a:gd name="T0" fmla="*/ 5 w 10"/>
                <a:gd name="T1" fmla="*/ 10 h 10"/>
                <a:gd name="T2" fmla="*/ 5 w 10"/>
                <a:gd name="T3" fmla="*/ 10 h 10"/>
                <a:gd name="T4" fmla="*/ 7 w 10"/>
                <a:gd name="T5" fmla="*/ 10 h 10"/>
                <a:gd name="T6" fmla="*/ 8 w 10"/>
                <a:gd name="T7" fmla="*/ 9 h 10"/>
                <a:gd name="T8" fmla="*/ 10 w 10"/>
                <a:gd name="T9" fmla="*/ 7 h 10"/>
                <a:gd name="T10" fmla="*/ 10 w 10"/>
                <a:gd name="T11" fmla="*/ 5 h 10"/>
                <a:gd name="T12" fmla="*/ 10 w 10"/>
                <a:gd name="T13" fmla="*/ 5 h 10"/>
                <a:gd name="T14" fmla="*/ 10 w 10"/>
                <a:gd name="T15" fmla="*/ 2 h 10"/>
                <a:gd name="T16" fmla="*/ 8 w 10"/>
                <a:gd name="T17" fmla="*/ 1 h 10"/>
                <a:gd name="T18" fmla="*/ 7 w 10"/>
                <a:gd name="T19" fmla="*/ 0 h 10"/>
                <a:gd name="T20" fmla="*/ 5 w 10"/>
                <a:gd name="T21" fmla="*/ 0 h 10"/>
                <a:gd name="T22" fmla="*/ 5 w 10"/>
                <a:gd name="T23" fmla="*/ 0 h 10"/>
                <a:gd name="T24" fmla="*/ 2 w 10"/>
                <a:gd name="T25" fmla="*/ 0 h 10"/>
                <a:gd name="T26" fmla="*/ 1 w 10"/>
                <a:gd name="T27" fmla="*/ 1 h 10"/>
                <a:gd name="T28" fmla="*/ 0 w 10"/>
                <a:gd name="T29" fmla="*/ 2 h 10"/>
                <a:gd name="T30" fmla="*/ 0 w 10"/>
                <a:gd name="T31" fmla="*/ 5 h 10"/>
                <a:gd name="T32" fmla="*/ 0 w 10"/>
                <a:gd name="T33" fmla="*/ 5 h 10"/>
                <a:gd name="T34" fmla="*/ 0 w 10"/>
                <a:gd name="T35" fmla="*/ 7 h 10"/>
                <a:gd name="T36" fmla="*/ 1 w 10"/>
                <a:gd name="T37" fmla="*/ 9 h 10"/>
                <a:gd name="T38" fmla="*/ 2 w 10"/>
                <a:gd name="T39" fmla="*/ 10 h 10"/>
                <a:gd name="T40" fmla="*/ 5 w 10"/>
                <a:gd name="T41" fmla="*/ 10 h 10"/>
                <a:gd name="T42" fmla="*/ 5 w 10"/>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10"/>
                  </a:moveTo>
                  <a:lnTo>
                    <a:pt x="5" y="10"/>
                  </a:lnTo>
                  <a:lnTo>
                    <a:pt x="7" y="10"/>
                  </a:lnTo>
                  <a:lnTo>
                    <a:pt x="8" y="9"/>
                  </a:lnTo>
                  <a:lnTo>
                    <a:pt x="10" y="7"/>
                  </a:lnTo>
                  <a:lnTo>
                    <a:pt x="10" y="5"/>
                  </a:lnTo>
                  <a:lnTo>
                    <a:pt x="10" y="5"/>
                  </a:lnTo>
                  <a:lnTo>
                    <a:pt x="10" y="2"/>
                  </a:lnTo>
                  <a:lnTo>
                    <a:pt x="8" y="1"/>
                  </a:lnTo>
                  <a:lnTo>
                    <a:pt x="7" y="0"/>
                  </a:lnTo>
                  <a:lnTo>
                    <a:pt x="5" y="0"/>
                  </a:lnTo>
                  <a:lnTo>
                    <a:pt x="5" y="0"/>
                  </a:lnTo>
                  <a:lnTo>
                    <a:pt x="2" y="0"/>
                  </a:lnTo>
                  <a:lnTo>
                    <a:pt x="1" y="1"/>
                  </a:lnTo>
                  <a:lnTo>
                    <a:pt x="0" y="2"/>
                  </a:lnTo>
                  <a:lnTo>
                    <a:pt x="0" y="5"/>
                  </a:lnTo>
                  <a:lnTo>
                    <a:pt x="0" y="5"/>
                  </a:lnTo>
                  <a:lnTo>
                    <a:pt x="0" y="7"/>
                  </a:lnTo>
                  <a:lnTo>
                    <a:pt x="1" y="9"/>
                  </a:lnTo>
                  <a:lnTo>
                    <a:pt x="2" y="10"/>
                  </a:lnTo>
                  <a:lnTo>
                    <a:pt x="5" y="10"/>
                  </a:lnTo>
                  <a:lnTo>
                    <a:pt x="5"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u="sng"/>
            </a:p>
          </p:txBody>
        </p:sp>
        <p:sp>
          <p:nvSpPr>
            <p:cNvPr id="353" name="Freeform 998">
              <a:extLst>
                <a:ext uri="{FF2B5EF4-FFF2-40B4-BE49-F238E27FC236}">
                  <a16:creationId xmlns:a16="http://schemas.microsoft.com/office/drawing/2014/main" id="{59ACF8B9-698A-4C69-BEF3-A77A409F8E43}"/>
                </a:ext>
              </a:extLst>
            </p:cNvPr>
            <p:cNvSpPr>
              <a:spLocks/>
            </p:cNvSpPr>
            <p:nvPr/>
          </p:nvSpPr>
          <p:spPr bwMode="auto">
            <a:xfrm>
              <a:off x="2524555" y="2438282"/>
              <a:ext cx="18524" cy="13894"/>
            </a:xfrm>
            <a:custGeom>
              <a:avLst/>
              <a:gdLst>
                <a:gd name="T0" fmla="*/ 5 w 10"/>
                <a:gd name="T1" fmla="*/ 0 h 10"/>
                <a:gd name="T2" fmla="*/ 5 w 10"/>
                <a:gd name="T3" fmla="*/ 0 h 10"/>
                <a:gd name="T4" fmla="*/ 3 w 10"/>
                <a:gd name="T5" fmla="*/ 0 h 10"/>
                <a:gd name="T6" fmla="*/ 2 w 10"/>
                <a:gd name="T7" fmla="*/ 1 h 10"/>
                <a:gd name="T8" fmla="*/ 0 w 10"/>
                <a:gd name="T9" fmla="*/ 2 h 10"/>
                <a:gd name="T10" fmla="*/ 0 w 10"/>
                <a:gd name="T11" fmla="*/ 5 h 10"/>
                <a:gd name="T12" fmla="*/ 0 w 10"/>
                <a:gd name="T13" fmla="*/ 5 h 10"/>
                <a:gd name="T14" fmla="*/ 0 w 10"/>
                <a:gd name="T15" fmla="*/ 7 h 10"/>
                <a:gd name="T16" fmla="*/ 2 w 10"/>
                <a:gd name="T17" fmla="*/ 9 h 10"/>
                <a:gd name="T18" fmla="*/ 3 w 10"/>
                <a:gd name="T19" fmla="*/ 10 h 10"/>
                <a:gd name="T20" fmla="*/ 5 w 10"/>
                <a:gd name="T21" fmla="*/ 10 h 10"/>
                <a:gd name="T22" fmla="*/ 5 w 10"/>
                <a:gd name="T23" fmla="*/ 10 h 10"/>
                <a:gd name="T24" fmla="*/ 8 w 10"/>
                <a:gd name="T25" fmla="*/ 10 h 10"/>
                <a:gd name="T26" fmla="*/ 9 w 10"/>
                <a:gd name="T27" fmla="*/ 9 h 10"/>
                <a:gd name="T28" fmla="*/ 10 w 10"/>
                <a:gd name="T29" fmla="*/ 7 h 10"/>
                <a:gd name="T30" fmla="*/ 10 w 10"/>
                <a:gd name="T31" fmla="*/ 5 h 10"/>
                <a:gd name="T32" fmla="*/ 10 w 10"/>
                <a:gd name="T33" fmla="*/ 5 h 10"/>
                <a:gd name="T34" fmla="*/ 10 w 10"/>
                <a:gd name="T35" fmla="*/ 2 h 10"/>
                <a:gd name="T36" fmla="*/ 9 w 10"/>
                <a:gd name="T37" fmla="*/ 1 h 10"/>
                <a:gd name="T38" fmla="*/ 8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2" y="1"/>
                  </a:lnTo>
                  <a:lnTo>
                    <a:pt x="0" y="2"/>
                  </a:lnTo>
                  <a:lnTo>
                    <a:pt x="0" y="5"/>
                  </a:lnTo>
                  <a:lnTo>
                    <a:pt x="0" y="5"/>
                  </a:lnTo>
                  <a:lnTo>
                    <a:pt x="0" y="7"/>
                  </a:lnTo>
                  <a:lnTo>
                    <a:pt x="2" y="9"/>
                  </a:lnTo>
                  <a:lnTo>
                    <a:pt x="3" y="10"/>
                  </a:lnTo>
                  <a:lnTo>
                    <a:pt x="5" y="10"/>
                  </a:lnTo>
                  <a:lnTo>
                    <a:pt x="5" y="10"/>
                  </a:lnTo>
                  <a:lnTo>
                    <a:pt x="8" y="10"/>
                  </a:lnTo>
                  <a:lnTo>
                    <a:pt x="9" y="9"/>
                  </a:lnTo>
                  <a:lnTo>
                    <a:pt x="10" y="7"/>
                  </a:lnTo>
                  <a:lnTo>
                    <a:pt x="10" y="5"/>
                  </a:lnTo>
                  <a:lnTo>
                    <a:pt x="10" y="5"/>
                  </a:lnTo>
                  <a:lnTo>
                    <a:pt x="10" y="2"/>
                  </a:lnTo>
                  <a:lnTo>
                    <a:pt x="9" y="1"/>
                  </a:lnTo>
                  <a:lnTo>
                    <a:pt x="8"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u="sng"/>
            </a:p>
          </p:txBody>
        </p:sp>
        <p:sp>
          <p:nvSpPr>
            <p:cNvPr id="354" name="Freeform 999">
              <a:extLst>
                <a:ext uri="{FF2B5EF4-FFF2-40B4-BE49-F238E27FC236}">
                  <a16:creationId xmlns:a16="http://schemas.microsoft.com/office/drawing/2014/main" id="{A9416C62-A43B-4369-80A0-835D3F037EFD}"/>
                </a:ext>
              </a:extLst>
            </p:cNvPr>
            <p:cNvSpPr>
              <a:spLocks/>
            </p:cNvSpPr>
            <p:nvPr/>
          </p:nvSpPr>
          <p:spPr bwMode="auto">
            <a:xfrm>
              <a:off x="2506031" y="2438282"/>
              <a:ext cx="13894" cy="13894"/>
            </a:xfrm>
            <a:custGeom>
              <a:avLst/>
              <a:gdLst>
                <a:gd name="T0" fmla="*/ 4 w 9"/>
                <a:gd name="T1" fmla="*/ 0 h 10"/>
                <a:gd name="T2" fmla="*/ 4 w 9"/>
                <a:gd name="T3" fmla="*/ 0 h 10"/>
                <a:gd name="T4" fmla="*/ 2 w 9"/>
                <a:gd name="T5" fmla="*/ 0 h 10"/>
                <a:gd name="T6" fmla="*/ 1 w 9"/>
                <a:gd name="T7" fmla="*/ 1 h 10"/>
                <a:gd name="T8" fmla="*/ 0 w 9"/>
                <a:gd name="T9" fmla="*/ 2 h 10"/>
                <a:gd name="T10" fmla="*/ 0 w 9"/>
                <a:gd name="T11" fmla="*/ 5 h 10"/>
                <a:gd name="T12" fmla="*/ 0 w 9"/>
                <a:gd name="T13" fmla="*/ 5 h 10"/>
                <a:gd name="T14" fmla="*/ 0 w 9"/>
                <a:gd name="T15" fmla="*/ 7 h 10"/>
                <a:gd name="T16" fmla="*/ 1 w 9"/>
                <a:gd name="T17" fmla="*/ 9 h 10"/>
                <a:gd name="T18" fmla="*/ 2 w 9"/>
                <a:gd name="T19" fmla="*/ 10 h 10"/>
                <a:gd name="T20" fmla="*/ 4 w 9"/>
                <a:gd name="T21" fmla="*/ 10 h 10"/>
                <a:gd name="T22" fmla="*/ 4 w 9"/>
                <a:gd name="T23" fmla="*/ 10 h 10"/>
                <a:gd name="T24" fmla="*/ 7 w 9"/>
                <a:gd name="T25" fmla="*/ 10 h 10"/>
                <a:gd name="T26" fmla="*/ 8 w 9"/>
                <a:gd name="T27" fmla="*/ 9 h 10"/>
                <a:gd name="T28" fmla="*/ 9 w 9"/>
                <a:gd name="T29" fmla="*/ 7 h 10"/>
                <a:gd name="T30" fmla="*/ 9 w 9"/>
                <a:gd name="T31" fmla="*/ 5 h 10"/>
                <a:gd name="T32" fmla="*/ 9 w 9"/>
                <a:gd name="T33" fmla="*/ 5 h 10"/>
                <a:gd name="T34" fmla="*/ 9 w 9"/>
                <a:gd name="T35" fmla="*/ 2 h 10"/>
                <a:gd name="T36" fmla="*/ 8 w 9"/>
                <a:gd name="T37" fmla="*/ 1 h 10"/>
                <a:gd name="T38" fmla="*/ 7 w 9"/>
                <a:gd name="T39" fmla="*/ 0 h 10"/>
                <a:gd name="T40" fmla="*/ 4 w 9"/>
                <a:gd name="T41" fmla="*/ 0 h 10"/>
                <a:gd name="T42" fmla="*/ 4 w 9"/>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0">
                  <a:moveTo>
                    <a:pt x="4" y="0"/>
                  </a:moveTo>
                  <a:lnTo>
                    <a:pt x="4" y="0"/>
                  </a:lnTo>
                  <a:lnTo>
                    <a:pt x="2" y="0"/>
                  </a:lnTo>
                  <a:lnTo>
                    <a:pt x="1" y="1"/>
                  </a:lnTo>
                  <a:lnTo>
                    <a:pt x="0" y="2"/>
                  </a:lnTo>
                  <a:lnTo>
                    <a:pt x="0" y="5"/>
                  </a:lnTo>
                  <a:lnTo>
                    <a:pt x="0" y="5"/>
                  </a:lnTo>
                  <a:lnTo>
                    <a:pt x="0" y="7"/>
                  </a:lnTo>
                  <a:lnTo>
                    <a:pt x="1" y="9"/>
                  </a:lnTo>
                  <a:lnTo>
                    <a:pt x="2" y="10"/>
                  </a:lnTo>
                  <a:lnTo>
                    <a:pt x="4" y="10"/>
                  </a:lnTo>
                  <a:lnTo>
                    <a:pt x="4" y="10"/>
                  </a:lnTo>
                  <a:lnTo>
                    <a:pt x="7" y="10"/>
                  </a:lnTo>
                  <a:lnTo>
                    <a:pt x="8" y="9"/>
                  </a:lnTo>
                  <a:lnTo>
                    <a:pt x="9" y="7"/>
                  </a:lnTo>
                  <a:lnTo>
                    <a:pt x="9" y="5"/>
                  </a:lnTo>
                  <a:lnTo>
                    <a:pt x="9" y="5"/>
                  </a:lnTo>
                  <a:lnTo>
                    <a:pt x="9" y="2"/>
                  </a:lnTo>
                  <a:lnTo>
                    <a:pt x="8" y="1"/>
                  </a:lnTo>
                  <a:lnTo>
                    <a:pt x="7"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u="sng"/>
            </a:p>
          </p:txBody>
        </p:sp>
        <p:sp>
          <p:nvSpPr>
            <p:cNvPr id="355" name="Freeform 1000">
              <a:extLst>
                <a:ext uri="{FF2B5EF4-FFF2-40B4-BE49-F238E27FC236}">
                  <a16:creationId xmlns:a16="http://schemas.microsoft.com/office/drawing/2014/main" id="{324B6836-550D-4D43-BD0A-19248F8712C8}"/>
                </a:ext>
              </a:extLst>
            </p:cNvPr>
            <p:cNvSpPr>
              <a:spLocks/>
            </p:cNvSpPr>
            <p:nvPr/>
          </p:nvSpPr>
          <p:spPr bwMode="auto">
            <a:xfrm>
              <a:off x="2482878" y="2461436"/>
              <a:ext cx="13894" cy="13894"/>
            </a:xfrm>
            <a:custGeom>
              <a:avLst/>
              <a:gdLst>
                <a:gd name="T0" fmla="*/ 5 w 10"/>
                <a:gd name="T1" fmla="*/ 10 h 10"/>
                <a:gd name="T2" fmla="*/ 5 w 10"/>
                <a:gd name="T3" fmla="*/ 10 h 10"/>
                <a:gd name="T4" fmla="*/ 7 w 10"/>
                <a:gd name="T5" fmla="*/ 10 h 10"/>
                <a:gd name="T6" fmla="*/ 8 w 10"/>
                <a:gd name="T7" fmla="*/ 8 h 10"/>
                <a:gd name="T8" fmla="*/ 10 w 10"/>
                <a:gd name="T9" fmla="*/ 7 h 10"/>
                <a:gd name="T10" fmla="*/ 10 w 10"/>
                <a:gd name="T11" fmla="*/ 5 h 10"/>
                <a:gd name="T12" fmla="*/ 10 w 10"/>
                <a:gd name="T13" fmla="*/ 5 h 10"/>
                <a:gd name="T14" fmla="*/ 10 w 10"/>
                <a:gd name="T15" fmla="*/ 2 h 10"/>
                <a:gd name="T16" fmla="*/ 8 w 10"/>
                <a:gd name="T17" fmla="*/ 1 h 10"/>
                <a:gd name="T18" fmla="*/ 7 w 10"/>
                <a:gd name="T19" fmla="*/ 0 h 10"/>
                <a:gd name="T20" fmla="*/ 5 w 10"/>
                <a:gd name="T21" fmla="*/ 0 h 10"/>
                <a:gd name="T22" fmla="*/ 5 w 10"/>
                <a:gd name="T23" fmla="*/ 0 h 10"/>
                <a:gd name="T24" fmla="*/ 2 w 10"/>
                <a:gd name="T25" fmla="*/ 0 h 10"/>
                <a:gd name="T26" fmla="*/ 1 w 10"/>
                <a:gd name="T27" fmla="*/ 1 h 10"/>
                <a:gd name="T28" fmla="*/ 0 w 10"/>
                <a:gd name="T29" fmla="*/ 2 h 10"/>
                <a:gd name="T30" fmla="*/ 0 w 10"/>
                <a:gd name="T31" fmla="*/ 5 h 10"/>
                <a:gd name="T32" fmla="*/ 0 w 10"/>
                <a:gd name="T33" fmla="*/ 5 h 10"/>
                <a:gd name="T34" fmla="*/ 0 w 10"/>
                <a:gd name="T35" fmla="*/ 7 h 10"/>
                <a:gd name="T36" fmla="*/ 1 w 10"/>
                <a:gd name="T37" fmla="*/ 8 h 10"/>
                <a:gd name="T38" fmla="*/ 2 w 10"/>
                <a:gd name="T39" fmla="*/ 10 h 10"/>
                <a:gd name="T40" fmla="*/ 5 w 10"/>
                <a:gd name="T41" fmla="*/ 10 h 10"/>
                <a:gd name="T42" fmla="*/ 5 w 10"/>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10"/>
                  </a:moveTo>
                  <a:lnTo>
                    <a:pt x="5" y="10"/>
                  </a:lnTo>
                  <a:lnTo>
                    <a:pt x="7" y="10"/>
                  </a:lnTo>
                  <a:lnTo>
                    <a:pt x="8" y="8"/>
                  </a:lnTo>
                  <a:lnTo>
                    <a:pt x="10" y="7"/>
                  </a:lnTo>
                  <a:lnTo>
                    <a:pt x="10" y="5"/>
                  </a:lnTo>
                  <a:lnTo>
                    <a:pt x="10" y="5"/>
                  </a:lnTo>
                  <a:lnTo>
                    <a:pt x="10" y="2"/>
                  </a:lnTo>
                  <a:lnTo>
                    <a:pt x="8" y="1"/>
                  </a:lnTo>
                  <a:lnTo>
                    <a:pt x="7" y="0"/>
                  </a:lnTo>
                  <a:lnTo>
                    <a:pt x="5" y="0"/>
                  </a:lnTo>
                  <a:lnTo>
                    <a:pt x="5" y="0"/>
                  </a:lnTo>
                  <a:lnTo>
                    <a:pt x="2" y="0"/>
                  </a:lnTo>
                  <a:lnTo>
                    <a:pt x="1" y="1"/>
                  </a:lnTo>
                  <a:lnTo>
                    <a:pt x="0" y="2"/>
                  </a:lnTo>
                  <a:lnTo>
                    <a:pt x="0" y="5"/>
                  </a:lnTo>
                  <a:lnTo>
                    <a:pt x="0" y="5"/>
                  </a:lnTo>
                  <a:lnTo>
                    <a:pt x="0" y="7"/>
                  </a:lnTo>
                  <a:lnTo>
                    <a:pt x="1" y="8"/>
                  </a:lnTo>
                  <a:lnTo>
                    <a:pt x="2" y="10"/>
                  </a:lnTo>
                  <a:lnTo>
                    <a:pt x="5" y="10"/>
                  </a:lnTo>
                  <a:lnTo>
                    <a:pt x="5"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u="sng"/>
            </a:p>
          </p:txBody>
        </p:sp>
        <p:sp>
          <p:nvSpPr>
            <p:cNvPr id="356" name="Freeform 1001">
              <a:extLst>
                <a:ext uri="{FF2B5EF4-FFF2-40B4-BE49-F238E27FC236}">
                  <a16:creationId xmlns:a16="http://schemas.microsoft.com/office/drawing/2014/main" id="{8046D10C-FCB5-4486-9D33-7E8101B0E0E7}"/>
                </a:ext>
              </a:extLst>
            </p:cNvPr>
            <p:cNvSpPr>
              <a:spLocks/>
            </p:cNvSpPr>
            <p:nvPr/>
          </p:nvSpPr>
          <p:spPr bwMode="auto">
            <a:xfrm>
              <a:off x="2524555" y="2461436"/>
              <a:ext cx="18524" cy="13894"/>
            </a:xfrm>
            <a:custGeom>
              <a:avLst/>
              <a:gdLst>
                <a:gd name="T0" fmla="*/ 5 w 10"/>
                <a:gd name="T1" fmla="*/ 0 h 10"/>
                <a:gd name="T2" fmla="*/ 5 w 10"/>
                <a:gd name="T3" fmla="*/ 0 h 10"/>
                <a:gd name="T4" fmla="*/ 3 w 10"/>
                <a:gd name="T5" fmla="*/ 0 h 10"/>
                <a:gd name="T6" fmla="*/ 2 w 10"/>
                <a:gd name="T7" fmla="*/ 1 h 10"/>
                <a:gd name="T8" fmla="*/ 0 w 10"/>
                <a:gd name="T9" fmla="*/ 2 h 10"/>
                <a:gd name="T10" fmla="*/ 0 w 10"/>
                <a:gd name="T11" fmla="*/ 5 h 10"/>
                <a:gd name="T12" fmla="*/ 0 w 10"/>
                <a:gd name="T13" fmla="*/ 5 h 10"/>
                <a:gd name="T14" fmla="*/ 0 w 10"/>
                <a:gd name="T15" fmla="*/ 7 h 10"/>
                <a:gd name="T16" fmla="*/ 2 w 10"/>
                <a:gd name="T17" fmla="*/ 8 h 10"/>
                <a:gd name="T18" fmla="*/ 3 w 10"/>
                <a:gd name="T19" fmla="*/ 10 h 10"/>
                <a:gd name="T20" fmla="*/ 5 w 10"/>
                <a:gd name="T21" fmla="*/ 10 h 10"/>
                <a:gd name="T22" fmla="*/ 5 w 10"/>
                <a:gd name="T23" fmla="*/ 10 h 10"/>
                <a:gd name="T24" fmla="*/ 8 w 10"/>
                <a:gd name="T25" fmla="*/ 10 h 10"/>
                <a:gd name="T26" fmla="*/ 9 w 10"/>
                <a:gd name="T27" fmla="*/ 8 h 10"/>
                <a:gd name="T28" fmla="*/ 10 w 10"/>
                <a:gd name="T29" fmla="*/ 7 h 10"/>
                <a:gd name="T30" fmla="*/ 10 w 10"/>
                <a:gd name="T31" fmla="*/ 5 h 10"/>
                <a:gd name="T32" fmla="*/ 10 w 10"/>
                <a:gd name="T33" fmla="*/ 5 h 10"/>
                <a:gd name="T34" fmla="*/ 10 w 10"/>
                <a:gd name="T35" fmla="*/ 2 h 10"/>
                <a:gd name="T36" fmla="*/ 9 w 10"/>
                <a:gd name="T37" fmla="*/ 1 h 10"/>
                <a:gd name="T38" fmla="*/ 8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2" y="1"/>
                  </a:lnTo>
                  <a:lnTo>
                    <a:pt x="0" y="2"/>
                  </a:lnTo>
                  <a:lnTo>
                    <a:pt x="0" y="5"/>
                  </a:lnTo>
                  <a:lnTo>
                    <a:pt x="0" y="5"/>
                  </a:lnTo>
                  <a:lnTo>
                    <a:pt x="0" y="7"/>
                  </a:lnTo>
                  <a:lnTo>
                    <a:pt x="2" y="8"/>
                  </a:lnTo>
                  <a:lnTo>
                    <a:pt x="3" y="10"/>
                  </a:lnTo>
                  <a:lnTo>
                    <a:pt x="5" y="10"/>
                  </a:lnTo>
                  <a:lnTo>
                    <a:pt x="5" y="10"/>
                  </a:lnTo>
                  <a:lnTo>
                    <a:pt x="8" y="10"/>
                  </a:lnTo>
                  <a:lnTo>
                    <a:pt x="9" y="8"/>
                  </a:lnTo>
                  <a:lnTo>
                    <a:pt x="10" y="7"/>
                  </a:lnTo>
                  <a:lnTo>
                    <a:pt x="10" y="5"/>
                  </a:lnTo>
                  <a:lnTo>
                    <a:pt x="10" y="5"/>
                  </a:lnTo>
                  <a:lnTo>
                    <a:pt x="10" y="2"/>
                  </a:lnTo>
                  <a:lnTo>
                    <a:pt x="9" y="1"/>
                  </a:lnTo>
                  <a:lnTo>
                    <a:pt x="8"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u="sng"/>
            </a:p>
          </p:txBody>
        </p:sp>
        <p:sp>
          <p:nvSpPr>
            <p:cNvPr id="357" name="Freeform 1002">
              <a:extLst>
                <a:ext uri="{FF2B5EF4-FFF2-40B4-BE49-F238E27FC236}">
                  <a16:creationId xmlns:a16="http://schemas.microsoft.com/office/drawing/2014/main" id="{42E3BB48-226B-4564-88B9-5CD3FEEFA2BA}"/>
                </a:ext>
              </a:extLst>
            </p:cNvPr>
            <p:cNvSpPr>
              <a:spLocks/>
            </p:cNvSpPr>
            <p:nvPr/>
          </p:nvSpPr>
          <p:spPr bwMode="auto">
            <a:xfrm>
              <a:off x="2506031" y="2461436"/>
              <a:ext cx="13894" cy="13894"/>
            </a:xfrm>
            <a:custGeom>
              <a:avLst/>
              <a:gdLst>
                <a:gd name="T0" fmla="*/ 4 w 9"/>
                <a:gd name="T1" fmla="*/ 0 h 10"/>
                <a:gd name="T2" fmla="*/ 4 w 9"/>
                <a:gd name="T3" fmla="*/ 0 h 10"/>
                <a:gd name="T4" fmla="*/ 2 w 9"/>
                <a:gd name="T5" fmla="*/ 0 h 10"/>
                <a:gd name="T6" fmla="*/ 1 w 9"/>
                <a:gd name="T7" fmla="*/ 1 h 10"/>
                <a:gd name="T8" fmla="*/ 0 w 9"/>
                <a:gd name="T9" fmla="*/ 2 h 10"/>
                <a:gd name="T10" fmla="*/ 0 w 9"/>
                <a:gd name="T11" fmla="*/ 5 h 10"/>
                <a:gd name="T12" fmla="*/ 0 w 9"/>
                <a:gd name="T13" fmla="*/ 5 h 10"/>
                <a:gd name="T14" fmla="*/ 0 w 9"/>
                <a:gd name="T15" fmla="*/ 7 h 10"/>
                <a:gd name="T16" fmla="*/ 1 w 9"/>
                <a:gd name="T17" fmla="*/ 8 h 10"/>
                <a:gd name="T18" fmla="*/ 2 w 9"/>
                <a:gd name="T19" fmla="*/ 10 h 10"/>
                <a:gd name="T20" fmla="*/ 4 w 9"/>
                <a:gd name="T21" fmla="*/ 10 h 10"/>
                <a:gd name="T22" fmla="*/ 4 w 9"/>
                <a:gd name="T23" fmla="*/ 10 h 10"/>
                <a:gd name="T24" fmla="*/ 7 w 9"/>
                <a:gd name="T25" fmla="*/ 10 h 10"/>
                <a:gd name="T26" fmla="*/ 8 w 9"/>
                <a:gd name="T27" fmla="*/ 8 h 10"/>
                <a:gd name="T28" fmla="*/ 9 w 9"/>
                <a:gd name="T29" fmla="*/ 7 h 10"/>
                <a:gd name="T30" fmla="*/ 9 w 9"/>
                <a:gd name="T31" fmla="*/ 5 h 10"/>
                <a:gd name="T32" fmla="*/ 9 w 9"/>
                <a:gd name="T33" fmla="*/ 5 h 10"/>
                <a:gd name="T34" fmla="*/ 9 w 9"/>
                <a:gd name="T35" fmla="*/ 2 h 10"/>
                <a:gd name="T36" fmla="*/ 8 w 9"/>
                <a:gd name="T37" fmla="*/ 1 h 10"/>
                <a:gd name="T38" fmla="*/ 7 w 9"/>
                <a:gd name="T39" fmla="*/ 0 h 10"/>
                <a:gd name="T40" fmla="*/ 4 w 9"/>
                <a:gd name="T41" fmla="*/ 0 h 10"/>
                <a:gd name="T42" fmla="*/ 4 w 9"/>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0">
                  <a:moveTo>
                    <a:pt x="4" y="0"/>
                  </a:moveTo>
                  <a:lnTo>
                    <a:pt x="4" y="0"/>
                  </a:lnTo>
                  <a:lnTo>
                    <a:pt x="2" y="0"/>
                  </a:lnTo>
                  <a:lnTo>
                    <a:pt x="1" y="1"/>
                  </a:lnTo>
                  <a:lnTo>
                    <a:pt x="0" y="2"/>
                  </a:lnTo>
                  <a:lnTo>
                    <a:pt x="0" y="5"/>
                  </a:lnTo>
                  <a:lnTo>
                    <a:pt x="0" y="5"/>
                  </a:lnTo>
                  <a:lnTo>
                    <a:pt x="0" y="7"/>
                  </a:lnTo>
                  <a:lnTo>
                    <a:pt x="1" y="8"/>
                  </a:lnTo>
                  <a:lnTo>
                    <a:pt x="2" y="10"/>
                  </a:lnTo>
                  <a:lnTo>
                    <a:pt x="4" y="10"/>
                  </a:lnTo>
                  <a:lnTo>
                    <a:pt x="4" y="10"/>
                  </a:lnTo>
                  <a:lnTo>
                    <a:pt x="7" y="10"/>
                  </a:lnTo>
                  <a:lnTo>
                    <a:pt x="8" y="8"/>
                  </a:lnTo>
                  <a:lnTo>
                    <a:pt x="9" y="7"/>
                  </a:lnTo>
                  <a:lnTo>
                    <a:pt x="9" y="5"/>
                  </a:lnTo>
                  <a:lnTo>
                    <a:pt x="9" y="5"/>
                  </a:lnTo>
                  <a:lnTo>
                    <a:pt x="9" y="2"/>
                  </a:lnTo>
                  <a:lnTo>
                    <a:pt x="8" y="1"/>
                  </a:lnTo>
                  <a:lnTo>
                    <a:pt x="7"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u="sng"/>
            </a:p>
          </p:txBody>
        </p:sp>
        <p:sp>
          <p:nvSpPr>
            <p:cNvPr id="358" name="Freeform 1003">
              <a:extLst>
                <a:ext uri="{FF2B5EF4-FFF2-40B4-BE49-F238E27FC236}">
                  <a16:creationId xmlns:a16="http://schemas.microsoft.com/office/drawing/2014/main" id="{F82AEFD0-2D15-4831-AD25-525ED73FF814}"/>
                </a:ext>
              </a:extLst>
            </p:cNvPr>
            <p:cNvSpPr>
              <a:spLocks noEditPoints="1"/>
            </p:cNvSpPr>
            <p:nvPr/>
          </p:nvSpPr>
          <p:spPr bwMode="auto">
            <a:xfrm>
              <a:off x="2570865" y="2378078"/>
              <a:ext cx="69466" cy="87990"/>
            </a:xfrm>
            <a:custGeom>
              <a:avLst/>
              <a:gdLst>
                <a:gd name="T0" fmla="*/ 39 w 44"/>
                <a:gd name="T1" fmla="*/ 0 h 59"/>
                <a:gd name="T2" fmla="*/ 5 w 44"/>
                <a:gd name="T3" fmla="*/ 0 h 59"/>
                <a:gd name="T4" fmla="*/ 5 w 44"/>
                <a:gd name="T5" fmla="*/ 0 h 59"/>
                <a:gd name="T6" fmla="*/ 2 w 44"/>
                <a:gd name="T7" fmla="*/ 0 h 59"/>
                <a:gd name="T8" fmla="*/ 1 w 44"/>
                <a:gd name="T9" fmla="*/ 1 h 59"/>
                <a:gd name="T10" fmla="*/ 0 w 44"/>
                <a:gd name="T11" fmla="*/ 2 h 59"/>
                <a:gd name="T12" fmla="*/ 0 w 44"/>
                <a:gd name="T13" fmla="*/ 4 h 59"/>
                <a:gd name="T14" fmla="*/ 0 w 44"/>
                <a:gd name="T15" fmla="*/ 54 h 59"/>
                <a:gd name="T16" fmla="*/ 0 w 44"/>
                <a:gd name="T17" fmla="*/ 54 h 59"/>
                <a:gd name="T18" fmla="*/ 0 w 44"/>
                <a:gd name="T19" fmla="*/ 56 h 59"/>
                <a:gd name="T20" fmla="*/ 1 w 44"/>
                <a:gd name="T21" fmla="*/ 57 h 59"/>
                <a:gd name="T22" fmla="*/ 2 w 44"/>
                <a:gd name="T23" fmla="*/ 59 h 59"/>
                <a:gd name="T24" fmla="*/ 5 w 44"/>
                <a:gd name="T25" fmla="*/ 59 h 59"/>
                <a:gd name="T26" fmla="*/ 39 w 44"/>
                <a:gd name="T27" fmla="*/ 59 h 59"/>
                <a:gd name="T28" fmla="*/ 39 w 44"/>
                <a:gd name="T29" fmla="*/ 59 h 59"/>
                <a:gd name="T30" fmla="*/ 42 w 44"/>
                <a:gd name="T31" fmla="*/ 59 h 59"/>
                <a:gd name="T32" fmla="*/ 43 w 44"/>
                <a:gd name="T33" fmla="*/ 57 h 59"/>
                <a:gd name="T34" fmla="*/ 44 w 44"/>
                <a:gd name="T35" fmla="*/ 56 h 59"/>
                <a:gd name="T36" fmla="*/ 44 w 44"/>
                <a:gd name="T37" fmla="*/ 54 h 59"/>
                <a:gd name="T38" fmla="*/ 44 w 44"/>
                <a:gd name="T39" fmla="*/ 4 h 59"/>
                <a:gd name="T40" fmla="*/ 44 w 44"/>
                <a:gd name="T41" fmla="*/ 4 h 59"/>
                <a:gd name="T42" fmla="*/ 44 w 44"/>
                <a:gd name="T43" fmla="*/ 2 h 59"/>
                <a:gd name="T44" fmla="*/ 43 w 44"/>
                <a:gd name="T45" fmla="*/ 1 h 59"/>
                <a:gd name="T46" fmla="*/ 42 w 44"/>
                <a:gd name="T47" fmla="*/ 0 h 59"/>
                <a:gd name="T48" fmla="*/ 39 w 44"/>
                <a:gd name="T49" fmla="*/ 0 h 59"/>
                <a:gd name="T50" fmla="*/ 39 w 44"/>
                <a:gd name="T51" fmla="*/ 0 h 59"/>
                <a:gd name="T52" fmla="*/ 10 w 44"/>
                <a:gd name="T53" fmla="*/ 9 h 59"/>
                <a:gd name="T54" fmla="*/ 15 w 44"/>
                <a:gd name="T55" fmla="*/ 9 h 59"/>
                <a:gd name="T56" fmla="*/ 15 w 44"/>
                <a:gd name="T57" fmla="*/ 49 h 59"/>
                <a:gd name="T58" fmla="*/ 10 w 44"/>
                <a:gd name="T59" fmla="*/ 49 h 59"/>
                <a:gd name="T60" fmla="*/ 10 w 44"/>
                <a:gd name="T61" fmla="*/ 9 h 59"/>
                <a:gd name="T62" fmla="*/ 34 w 44"/>
                <a:gd name="T63" fmla="*/ 49 h 59"/>
                <a:gd name="T64" fmla="*/ 25 w 44"/>
                <a:gd name="T65" fmla="*/ 49 h 59"/>
                <a:gd name="T66" fmla="*/ 25 w 44"/>
                <a:gd name="T67" fmla="*/ 9 h 59"/>
                <a:gd name="T68" fmla="*/ 34 w 44"/>
                <a:gd name="T69" fmla="*/ 9 h 59"/>
                <a:gd name="T70" fmla="*/ 34 w 44"/>
                <a:gd name="T71" fmla="*/ 4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59">
                  <a:moveTo>
                    <a:pt x="39" y="0"/>
                  </a:moveTo>
                  <a:lnTo>
                    <a:pt x="5" y="0"/>
                  </a:lnTo>
                  <a:lnTo>
                    <a:pt x="5" y="0"/>
                  </a:lnTo>
                  <a:lnTo>
                    <a:pt x="2" y="0"/>
                  </a:lnTo>
                  <a:lnTo>
                    <a:pt x="1" y="1"/>
                  </a:lnTo>
                  <a:lnTo>
                    <a:pt x="0" y="2"/>
                  </a:lnTo>
                  <a:lnTo>
                    <a:pt x="0" y="4"/>
                  </a:lnTo>
                  <a:lnTo>
                    <a:pt x="0" y="54"/>
                  </a:lnTo>
                  <a:lnTo>
                    <a:pt x="0" y="54"/>
                  </a:lnTo>
                  <a:lnTo>
                    <a:pt x="0" y="56"/>
                  </a:lnTo>
                  <a:lnTo>
                    <a:pt x="1" y="57"/>
                  </a:lnTo>
                  <a:lnTo>
                    <a:pt x="2" y="59"/>
                  </a:lnTo>
                  <a:lnTo>
                    <a:pt x="5" y="59"/>
                  </a:lnTo>
                  <a:lnTo>
                    <a:pt x="39" y="59"/>
                  </a:lnTo>
                  <a:lnTo>
                    <a:pt x="39" y="59"/>
                  </a:lnTo>
                  <a:lnTo>
                    <a:pt x="42" y="59"/>
                  </a:lnTo>
                  <a:lnTo>
                    <a:pt x="43" y="57"/>
                  </a:lnTo>
                  <a:lnTo>
                    <a:pt x="44" y="56"/>
                  </a:lnTo>
                  <a:lnTo>
                    <a:pt x="44" y="54"/>
                  </a:lnTo>
                  <a:lnTo>
                    <a:pt x="44" y="4"/>
                  </a:lnTo>
                  <a:lnTo>
                    <a:pt x="44" y="4"/>
                  </a:lnTo>
                  <a:lnTo>
                    <a:pt x="44" y="2"/>
                  </a:lnTo>
                  <a:lnTo>
                    <a:pt x="43" y="1"/>
                  </a:lnTo>
                  <a:lnTo>
                    <a:pt x="42" y="0"/>
                  </a:lnTo>
                  <a:lnTo>
                    <a:pt x="39" y="0"/>
                  </a:lnTo>
                  <a:lnTo>
                    <a:pt x="39" y="0"/>
                  </a:lnTo>
                  <a:close/>
                  <a:moveTo>
                    <a:pt x="10" y="9"/>
                  </a:moveTo>
                  <a:lnTo>
                    <a:pt x="15" y="9"/>
                  </a:lnTo>
                  <a:lnTo>
                    <a:pt x="15" y="49"/>
                  </a:lnTo>
                  <a:lnTo>
                    <a:pt x="10" y="49"/>
                  </a:lnTo>
                  <a:lnTo>
                    <a:pt x="10" y="9"/>
                  </a:lnTo>
                  <a:close/>
                  <a:moveTo>
                    <a:pt x="34" y="49"/>
                  </a:moveTo>
                  <a:lnTo>
                    <a:pt x="25" y="49"/>
                  </a:lnTo>
                  <a:lnTo>
                    <a:pt x="25" y="9"/>
                  </a:lnTo>
                  <a:lnTo>
                    <a:pt x="34" y="9"/>
                  </a:lnTo>
                  <a:lnTo>
                    <a:pt x="34"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u="sng"/>
            </a:p>
          </p:txBody>
        </p:sp>
      </p:grpSp>
      <p:sp>
        <p:nvSpPr>
          <p:cNvPr id="359" name="Freeform 1004">
            <a:extLst>
              <a:ext uri="{FF2B5EF4-FFF2-40B4-BE49-F238E27FC236}">
                <a16:creationId xmlns:a16="http://schemas.microsoft.com/office/drawing/2014/main" id="{EEE92085-C58B-4CD2-AB82-E6FCDC0598FC}"/>
              </a:ext>
            </a:extLst>
          </p:cNvPr>
          <p:cNvSpPr>
            <a:spLocks noEditPoints="1"/>
          </p:cNvSpPr>
          <p:nvPr/>
        </p:nvSpPr>
        <p:spPr bwMode="auto">
          <a:xfrm>
            <a:off x="4779434" y="4085167"/>
            <a:ext cx="218017" cy="198967"/>
          </a:xfrm>
          <a:custGeom>
            <a:avLst/>
            <a:gdLst>
              <a:gd name="T0" fmla="*/ 148322 w 109"/>
              <a:gd name="T1" fmla="*/ 0 h 99"/>
              <a:gd name="T2" fmla="*/ 14982 w 109"/>
              <a:gd name="T3" fmla="*/ 0 h 99"/>
              <a:gd name="T4" fmla="*/ 14982 w 109"/>
              <a:gd name="T5" fmla="*/ 0 h 99"/>
              <a:gd name="T6" fmla="*/ 8989 w 109"/>
              <a:gd name="T7" fmla="*/ 3024 h 99"/>
              <a:gd name="T8" fmla="*/ 4495 w 109"/>
              <a:gd name="T9" fmla="*/ 4536 h 99"/>
              <a:gd name="T10" fmla="*/ 1498 w 109"/>
              <a:gd name="T11" fmla="*/ 9072 h 99"/>
              <a:gd name="T12" fmla="*/ 0 w 109"/>
              <a:gd name="T13" fmla="*/ 15121 h 99"/>
              <a:gd name="T14" fmla="*/ 0 w 109"/>
              <a:gd name="T15" fmla="*/ 134575 h 99"/>
              <a:gd name="T16" fmla="*/ 0 w 109"/>
              <a:gd name="T17" fmla="*/ 134575 h 99"/>
              <a:gd name="T18" fmla="*/ 1498 w 109"/>
              <a:gd name="T19" fmla="*/ 140624 h 99"/>
              <a:gd name="T20" fmla="*/ 4495 w 109"/>
              <a:gd name="T21" fmla="*/ 145160 h 99"/>
              <a:gd name="T22" fmla="*/ 8989 w 109"/>
              <a:gd name="T23" fmla="*/ 148184 h 99"/>
              <a:gd name="T24" fmla="*/ 14982 w 109"/>
              <a:gd name="T25" fmla="*/ 149696 h 99"/>
              <a:gd name="T26" fmla="*/ 148322 w 109"/>
              <a:gd name="T27" fmla="*/ 149696 h 99"/>
              <a:gd name="T28" fmla="*/ 148322 w 109"/>
              <a:gd name="T29" fmla="*/ 149696 h 99"/>
              <a:gd name="T30" fmla="*/ 154315 w 109"/>
              <a:gd name="T31" fmla="*/ 148184 h 99"/>
              <a:gd name="T32" fmla="*/ 158809 w 109"/>
              <a:gd name="T33" fmla="*/ 145160 h 99"/>
              <a:gd name="T34" fmla="*/ 161806 w 109"/>
              <a:gd name="T35" fmla="*/ 140624 h 99"/>
              <a:gd name="T36" fmla="*/ 163304 w 109"/>
              <a:gd name="T37" fmla="*/ 134575 h 99"/>
              <a:gd name="T38" fmla="*/ 163304 w 109"/>
              <a:gd name="T39" fmla="*/ 15121 h 99"/>
              <a:gd name="T40" fmla="*/ 163304 w 109"/>
              <a:gd name="T41" fmla="*/ 15121 h 99"/>
              <a:gd name="T42" fmla="*/ 161806 w 109"/>
              <a:gd name="T43" fmla="*/ 9072 h 99"/>
              <a:gd name="T44" fmla="*/ 158809 w 109"/>
              <a:gd name="T45" fmla="*/ 4536 h 99"/>
              <a:gd name="T46" fmla="*/ 154315 w 109"/>
              <a:gd name="T47" fmla="*/ 3024 h 99"/>
              <a:gd name="T48" fmla="*/ 148322 w 109"/>
              <a:gd name="T49" fmla="*/ 0 h 99"/>
              <a:gd name="T50" fmla="*/ 148322 w 109"/>
              <a:gd name="T51" fmla="*/ 0 h 99"/>
              <a:gd name="T52" fmla="*/ 148322 w 109"/>
              <a:gd name="T53" fmla="*/ 30242 h 99"/>
              <a:gd name="T54" fmla="*/ 88394 w 109"/>
              <a:gd name="T55" fmla="*/ 30242 h 99"/>
              <a:gd name="T56" fmla="*/ 88394 w 109"/>
              <a:gd name="T57" fmla="*/ 15121 h 99"/>
              <a:gd name="T58" fmla="*/ 148322 w 109"/>
              <a:gd name="T59" fmla="*/ 15121 h 99"/>
              <a:gd name="T60" fmla="*/ 148322 w 109"/>
              <a:gd name="T61" fmla="*/ 30242 h 99"/>
              <a:gd name="T62" fmla="*/ 52437 w 109"/>
              <a:gd name="T63" fmla="*/ 30242 h 99"/>
              <a:gd name="T64" fmla="*/ 52437 w 109"/>
              <a:gd name="T65" fmla="*/ 15121 h 99"/>
              <a:gd name="T66" fmla="*/ 74910 w 109"/>
              <a:gd name="T67" fmla="*/ 15121 h 99"/>
              <a:gd name="T68" fmla="*/ 74910 w 109"/>
              <a:gd name="T69" fmla="*/ 30242 h 99"/>
              <a:gd name="T70" fmla="*/ 52437 w 109"/>
              <a:gd name="T71" fmla="*/ 30242 h 99"/>
              <a:gd name="T72" fmla="*/ 37455 w 109"/>
              <a:gd name="T73" fmla="*/ 15121 h 99"/>
              <a:gd name="T74" fmla="*/ 37455 w 109"/>
              <a:gd name="T75" fmla="*/ 30242 h 99"/>
              <a:gd name="T76" fmla="*/ 14982 w 109"/>
              <a:gd name="T77" fmla="*/ 30242 h 99"/>
              <a:gd name="T78" fmla="*/ 14982 w 109"/>
              <a:gd name="T79" fmla="*/ 15121 h 99"/>
              <a:gd name="T80" fmla="*/ 37455 w 109"/>
              <a:gd name="T81" fmla="*/ 15121 h 99"/>
              <a:gd name="T82" fmla="*/ 14982 w 109"/>
              <a:gd name="T83" fmla="*/ 134575 h 99"/>
              <a:gd name="T84" fmla="*/ 14982 w 109"/>
              <a:gd name="T85" fmla="*/ 45362 h 99"/>
              <a:gd name="T86" fmla="*/ 148322 w 109"/>
              <a:gd name="T87" fmla="*/ 45362 h 99"/>
              <a:gd name="T88" fmla="*/ 148322 w 109"/>
              <a:gd name="T89" fmla="*/ 134575 h 99"/>
              <a:gd name="T90" fmla="*/ 14982 w 109"/>
              <a:gd name="T91" fmla="*/ 134575 h 9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09" h="99">
                <a:moveTo>
                  <a:pt x="99" y="0"/>
                </a:moveTo>
                <a:lnTo>
                  <a:pt x="10" y="0"/>
                </a:lnTo>
                <a:lnTo>
                  <a:pt x="6" y="2"/>
                </a:lnTo>
                <a:lnTo>
                  <a:pt x="3" y="3"/>
                </a:lnTo>
                <a:lnTo>
                  <a:pt x="1" y="6"/>
                </a:lnTo>
                <a:lnTo>
                  <a:pt x="0" y="10"/>
                </a:lnTo>
                <a:lnTo>
                  <a:pt x="0" y="89"/>
                </a:lnTo>
                <a:lnTo>
                  <a:pt x="1" y="93"/>
                </a:lnTo>
                <a:lnTo>
                  <a:pt x="3" y="96"/>
                </a:lnTo>
                <a:lnTo>
                  <a:pt x="6" y="98"/>
                </a:lnTo>
                <a:lnTo>
                  <a:pt x="10" y="99"/>
                </a:lnTo>
                <a:lnTo>
                  <a:pt x="99" y="99"/>
                </a:lnTo>
                <a:lnTo>
                  <a:pt x="103" y="98"/>
                </a:lnTo>
                <a:lnTo>
                  <a:pt x="106" y="96"/>
                </a:lnTo>
                <a:lnTo>
                  <a:pt x="108" y="93"/>
                </a:lnTo>
                <a:lnTo>
                  <a:pt x="109" y="89"/>
                </a:lnTo>
                <a:lnTo>
                  <a:pt x="109" y="10"/>
                </a:lnTo>
                <a:lnTo>
                  <a:pt x="108" y="6"/>
                </a:lnTo>
                <a:lnTo>
                  <a:pt x="106" y="3"/>
                </a:lnTo>
                <a:lnTo>
                  <a:pt x="103" y="2"/>
                </a:lnTo>
                <a:lnTo>
                  <a:pt x="99" y="0"/>
                </a:lnTo>
                <a:close/>
                <a:moveTo>
                  <a:pt x="99" y="20"/>
                </a:moveTo>
                <a:lnTo>
                  <a:pt x="59" y="20"/>
                </a:lnTo>
                <a:lnTo>
                  <a:pt x="59" y="10"/>
                </a:lnTo>
                <a:lnTo>
                  <a:pt x="99" y="10"/>
                </a:lnTo>
                <a:lnTo>
                  <a:pt x="99" y="20"/>
                </a:lnTo>
                <a:close/>
                <a:moveTo>
                  <a:pt x="35" y="20"/>
                </a:moveTo>
                <a:lnTo>
                  <a:pt x="35" y="10"/>
                </a:lnTo>
                <a:lnTo>
                  <a:pt x="50" y="10"/>
                </a:lnTo>
                <a:lnTo>
                  <a:pt x="50" y="20"/>
                </a:lnTo>
                <a:lnTo>
                  <a:pt x="35" y="20"/>
                </a:lnTo>
                <a:close/>
                <a:moveTo>
                  <a:pt x="25" y="10"/>
                </a:moveTo>
                <a:lnTo>
                  <a:pt x="25" y="20"/>
                </a:lnTo>
                <a:lnTo>
                  <a:pt x="10" y="20"/>
                </a:lnTo>
                <a:lnTo>
                  <a:pt x="10" y="10"/>
                </a:lnTo>
                <a:lnTo>
                  <a:pt x="25" y="10"/>
                </a:lnTo>
                <a:close/>
                <a:moveTo>
                  <a:pt x="10" y="89"/>
                </a:moveTo>
                <a:lnTo>
                  <a:pt x="10" y="30"/>
                </a:lnTo>
                <a:lnTo>
                  <a:pt x="99" y="30"/>
                </a:lnTo>
                <a:lnTo>
                  <a:pt x="99" y="89"/>
                </a:lnTo>
                <a:lnTo>
                  <a:pt x="10" y="8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60" name="Freeform 1005">
            <a:extLst>
              <a:ext uri="{FF2B5EF4-FFF2-40B4-BE49-F238E27FC236}">
                <a16:creationId xmlns:a16="http://schemas.microsoft.com/office/drawing/2014/main" id="{1EAD0393-2F8C-4048-A03C-74B9DBDAB918}"/>
              </a:ext>
            </a:extLst>
          </p:cNvPr>
          <p:cNvSpPr>
            <a:spLocks noEditPoints="1"/>
          </p:cNvSpPr>
          <p:nvPr/>
        </p:nvSpPr>
        <p:spPr bwMode="auto">
          <a:xfrm>
            <a:off x="5257801" y="4085167"/>
            <a:ext cx="218017" cy="198967"/>
          </a:xfrm>
          <a:custGeom>
            <a:avLst/>
            <a:gdLst>
              <a:gd name="T0" fmla="*/ 148322 w 109"/>
              <a:gd name="T1" fmla="*/ 0 h 99"/>
              <a:gd name="T2" fmla="*/ 14982 w 109"/>
              <a:gd name="T3" fmla="*/ 0 h 99"/>
              <a:gd name="T4" fmla="*/ 14982 w 109"/>
              <a:gd name="T5" fmla="*/ 0 h 99"/>
              <a:gd name="T6" fmla="*/ 8989 w 109"/>
              <a:gd name="T7" fmla="*/ 3024 h 99"/>
              <a:gd name="T8" fmla="*/ 4495 w 109"/>
              <a:gd name="T9" fmla="*/ 4536 h 99"/>
              <a:gd name="T10" fmla="*/ 1498 w 109"/>
              <a:gd name="T11" fmla="*/ 9072 h 99"/>
              <a:gd name="T12" fmla="*/ 0 w 109"/>
              <a:gd name="T13" fmla="*/ 15121 h 99"/>
              <a:gd name="T14" fmla="*/ 0 w 109"/>
              <a:gd name="T15" fmla="*/ 134575 h 99"/>
              <a:gd name="T16" fmla="*/ 0 w 109"/>
              <a:gd name="T17" fmla="*/ 134575 h 99"/>
              <a:gd name="T18" fmla="*/ 1498 w 109"/>
              <a:gd name="T19" fmla="*/ 140624 h 99"/>
              <a:gd name="T20" fmla="*/ 4495 w 109"/>
              <a:gd name="T21" fmla="*/ 145160 h 99"/>
              <a:gd name="T22" fmla="*/ 8989 w 109"/>
              <a:gd name="T23" fmla="*/ 148184 h 99"/>
              <a:gd name="T24" fmla="*/ 14982 w 109"/>
              <a:gd name="T25" fmla="*/ 149696 h 99"/>
              <a:gd name="T26" fmla="*/ 148322 w 109"/>
              <a:gd name="T27" fmla="*/ 149696 h 99"/>
              <a:gd name="T28" fmla="*/ 148322 w 109"/>
              <a:gd name="T29" fmla="*/ 149696 h 99"/>
              <a:gd name="T30" fmla="*/ 152817 w 109"/>
              <a:gd name="T31" fmla="*/ 148184 h 99"/>
              <a:gd name="T32" fmla="*/ 158809 w 109"/>
              <a:gd name="T33" fmla="*/ 145160 h 99"/>
              <a:gd name="T34" fmla="*/ 160308 w 109"/>
              <a:gd name="T35" fmla="*/ 140624 h 99"/>
              <a:gd name="T36" fmla="*/ 163304 w 109"/>
              <a:gd name="T37" fmla="*/ 134575 h 99"/>
              <a:gd name="T38" fmla="*/ 163304 w 109"/>
              <a:gd name="T39" fmla="*/ 15121 h 99"/>
              <a:gd name="T40" fmla="*/ 163304 w 109"/>
              <a:gd name="T41" fmla="*/ 15121 h 99"/>
              <a:gd name="T42" fmla="*/ 160308 w 109"/>
              <a:gd name="T43" fmla="*/ 9072 h 99"/>
              <a:gd name="T44" fmla="*/ 158809 w 109"/>
              <a:gd name="T45" fmla="*/ 4536 h 99"/>
              <a:gd name="T46" fmla="*/ 152817 w 109"/>
              <a:gd name="T47" fmla="*/ 3024 h 99"/>
              <a:gd name="T48" fmla="*/ 148322 w 109"/>
              <a:gd name="T49" fmla="*/ 0 h 99"/>
              <a:gd name="T50" fmla="*/ 148322 w 109"/>
              <a:gd name="T51" fmla="*/ 0 h 99"/>
              <a:gd name="T52" fmla="*/ 148322 w 109"/>
              <a:gd name="T53" fmla="*/ 30242 h 99"/>
              <a:gd name="T54" fmla="*/ 88394 w 109"/>
              <a:gd name="T55" fmla="*/ 30242 h 99"/>
              <a:gd name="T56" fmla="*/ 88394 w 109"/>
              <a:gd name="T57" fmla="*/ 15121 h 99"/>
              <a:gd name="T58" fmla="*/ 148322 w 109"/>
              <a:gd name="T59" fmla="*/ 15121 h 99"/>
              <a:gd name="T60" fmla="*/ 148322 w 109"/>
              <a:gd name="T61" fmla="*/ 30242 h 99"/>
              <a:gd name="T62" fmla="*/ 52437 w 109"/>
              <a:gd name="T63" fmla="*/ 30242 h 99"/>
              <a:gd name="T64" fmla="*/ 52437 w 109"/>
              <a:gd name="T65" fmla="*/ 15121 h 99"/>
              <a:gd name="T66" fmla="*/ 73412 w 109"/>
              <a:gd name="T67" fmla="*/ 15121 h 99"/>
              <a:gd name="T68" fmla="*/ 73412 w 109"/>
              <a:gd name="T69" fmla="*/ 30242 h 99"/>
              <a:gd name="T70" fmla="*/ 52437 w 109"/>
              <a:gd name="T71" fmla="*/ 30242 h 99"/>
              <a:gd name="T72" fmla="*/ 37455 w 109"/>
              <a:gd name="T73" fmla="*/ 15121 h 99"/>
              <a:gd name="T74" fmla="*/ 37455 w 109"/>
              <a:gd name="T75" fmla="*/ 30242 h 99"/>
              <a:gd name="T76" fmla="*/ 14982 w 109"/>
              <a:gd name="T77" fmla="*/ 30242 h 99"/>
              <a:gd name="T78" fmla="*/ 14982 w 109"/>
              <a:gd name="T79" fmla="*/ 15121 h 99"/>
              <a:gd name="T80" fmla="*/ 37455 w 109"/>
              <a:gd name="T81" fmla="*/ 15121 h 99"/>
              <a:gd name="T82" fmla="*/ 14982 w 109"/>
              <a:gd name="T83" fmla="*/ 134575 h 99"/>
              <a:gd name="T84" fmla="*/ 14982 w 109"/>
              <a:gd name="T85" fmla="*/ 45362 h 99"/>
              <a:gd name="T86" fmla="*/ 148322 w 109"/>
              <a:gd name="T87" fmla="*/ 45362 h 99"/>
              <a:gd name="T88" fmla="*/ 148322 w 109"/>
              <a:gd name="T89" fmla="*/ 134575 h 99"/>
              <a:gd name="T90" fmla="*/ 14982 w 109"/>
              <a:gd name="T91" fmla="*/ 134575 h 9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09" h="99">
                <a:moveTo>
                  <a:pt x="99" y="0"/>
                </a:moveTo>
                <a:lnTo>
                  <a:pt x="10" y="0"/>
                </a:lnTo>
                <a:lnTo>
                  <a:pt x="6" y="2"/>
                </a:lnTo>
                <a:lnTo>
                  <a:pt x="3" y="3"/>
                </a:lnTo>
                <a:lnTo>
                  <a:pt x="1" y="6"/>
                </a:lnTo>
                <a:lnTo>
                  <a:pt x="0" y="10"/>
                </a:lnTo>
                <a:lnTo>
                  <a:pt x="0" y="89"/>
                </a:lnTo>
                <a:lnTo>
                  <a:pt x="1" y="93"/>
                </a:lnTo>
                <a:lnTo>
                  <a:pt x="3" y="96"/>
                </a:lnTo>
                <a:lnTo>
                  <a:pt x="6" y="98"/>
                </a:lnTo>
                <a:lnTo>
                  <a:pt x="10" y="99"/>
                </a:lnTo>
                <a:lnTo>
                  <a:pt x="99" y="99"/>
                </a:lnTo>
                <a:lnTo>
                  <a:pt x="102" y="98"/>
                </a:lnTo>
                <a:lnTo>
                  <a:pt x="106" y="96"/>
                </a:lnTo>
                <a:lnTo>
                  <a:pt x="107" y="93"/>
                </a:lnTo>
                <a:lnTo>
                  <a:pt x="109" y="89"/>
                </a:lnTo>
                <a:lnTo>
                  <a:pt x="109" y="10"/>
                </a:lnTo>
                <a:lnTo>
                  <a:pt x="107" y="6"/>
                </a:lnTo>
                <a:lnTo>
                  <a:pt x="106" y="3"/>
                </a:lnTo>
                <a:lnTo>
                  <a:pt x="102" y="2"/>
                </a:lnTo>
                <a:lnTo>
                  <a:pt x="99" y="0"/>
                </a:lnTo>
                <a:close/>
                <a:moveTo>
                  <a:pt x="99" y="20"/>
                </a:moveTo>
                <a:lnTo>
                  <a:pt x="59" y="20"/>
                </a:lnTo>
                <a:lnTo>
                  <a:pt x="59" y="10"/>
                </a:lnTo>
                <a:lnTo>
                  <a:pt x="99" y="10"/>
                </a:lnTo>
                <a:lnTo>
                  <a:pt x="99" y="20"/>
                </a:lnTo>
                <a:close/>
                <a:moveTo>
                  <a:pt x="35" y="20"/>
                </a:moveTo>
                <a:lnTo>
                  <a:pt x="35" y="10"/>
                </a:lnTo>
                <a:lnTo>
                  <a:pt x="49" y="10"/>
                </a:lnTo>
                <a:lnTo>
                  <a:pt x="49" y="20"/>
                </a:lnTo>
                <a:lnTo>
                  <a:pt x="35" y="20"/>
                </a:lnTo>
                <a:close/>
                <a:moveTo>
                  <a:pt x="25" y="10"/>
                </a:moveTo>
                <a:lnTo>
                  <a:pt x="25" y="20"/>
                </a:lnTo>
                <a:lnTo>
                  <a:pt x="10" y="20"/>
                </a:lnTo>
                <a:lnTo>
                  <a:pt x="10" y="10"/>
                </a:lnTo>
                <a:lnTo>
                  <a:pt x="25" y="10"/>
                </a:lnTo>
                <a:close/>
                <a:moveTo>
                  <a:pt x="10" y="89"/>
                </a:moveTo>
                <a:lnTo>
                  <a:pt x="10" y="30"/>
                </a:lnTo>
                <a:lnTo>
                  <a:pt x="99" y="30"/>
                </a:lnTo>
                <a:lnTo>
                  <a:pt x="99" y="89"/>
                </a:lnTo>
                <a:lnTo>
                  <a:pt x="10" y="8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61" name="Rectangle 1006">
            <a:extLst>
              <a:ext uri="{FF2B5EF4-FFF2-40B4-BE49-F238E27FC236}">
                <a16:creationId xmlns:a16="http://schemas.microsoft.com/office/drawing/2014/main" id="{065FC596-7645-4B51-B5D4-A80E2BD3199F}"/>
              </a:ext>
            </a:extLst>
          </p:cNvPr>
          <p:cNvSpPr>
            <a:spLocks noChangeArrowheads="1"/>
          </p:cNvSpPr>
          <p:nvPr/>
        </p:nvSpPr>
        <p:spPr bwMode="auto">
          <a:xfrm>
            <a:off x="5378451" y="4216400"/>
            <a:ext cx="48683" cy="19051"/>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362" name="Freeform 1007">
            <a:extLst>
              <a:ext uri="{FF2B5EF4-FFF2-40B4-BE49-F238E27FC236}">
                <a16:creationId xmlns:a16="http://schemas.microsoft.com/office/drawing/2014/main" id="{B7D46B27-CF00-4A4D-9013-B15F096077F1}"/>
              </a:ext>
            </a:extLst>
          </p:cNvPr>
          <p:cNvSpPr>
            <a:spLocks/>
          </p:cNvSpPr>
          <p:nvPr/>
        </p:nvSpPr>
        <p:spPr bwMode="auto">
          <a:xfrm>
            <a:off x="5312834" y="4169834"/>
            <a:ext cx="48684" cy="71967"/>
          </a:xfrm>
          <a:custGeom>
            <a:avLst/>
            <a:gdLst>
              <a:gd name="T0" fmla="*/ 0 w 26"/>
              <a:gd name="T1" fmla="*/ 10298 h 37"/>
              <a:gd name="T2" fmla="*/ 15353 w 26"/>
              <a:gd name="T3" fmla="*/ 26481 h 37"/>
              <a:gd name="T4" fmla="*/ 0 w 26"/>
              <a:gd name="T5" fmla="*/ 44136 h 37"/>
              <a:gd name="T6" fmla="*/ 9770 w 26"/>
              <a:gd name="T7" fmla="*/ 54434 h 37"/>
              <a:gd name="T8" fmla="*/ 36290 w 26"/>
              <a:gd name="T9" fmla="*/ 26481 h 37"/>
              <a:gd name="T10" fmla="*/ 9770 w 26"/>
              <a:gd name="T11" fmla="*/ 0 h 37"/>
              <a:gd name="T12" fmla="*/ 0 w 26"/>
              <a:gd name="T13" fmla="*/ 10298 h 3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6" h="37">
                <a:moveTo>
                  <a:pt x="0" y="7"/>
                </a:moveTo>
                <a:lnTo>
                  <a:pt x="11" y="18"/>
                </a:lnTo>
                <a:lnTo>
                  <a:pt x="0" y="30"/>
                </a:lnTo>
                <a:lnTo>
                  <a:pt x="7" y="37"/>
                </a:lnTo>
                <a:lnTo>
                  <a:pt x="26" y="18"/>
                </a:lnTo>
                <a:lnTo>
                  <a:pt x="7" y="0"/>
                </a:lnTo>
                <a:lnTo>
                  <a:pt x="0" y="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63" name="Freeform 1008">
            <a:extLst>
              <a:ext uri="{FF2B5EF4-FFF2-40B4-BE49-F238E27FC236}">
                <a16:creationId xmlns:a16="http://schemas.microsoft.com/office/drawing/2014/main" id="{B6153241-538B-4BDE-AEE6-9D2D6CBE33FA}"/>
              </a:ext>
            </a:extLst>
          </p:cNvPr>
          <p:cNvSpPr>
            <a:spLocks/>
          </p:cNvSpPr>
          <p:nvPr/>
        </p:nvSpPr>
        <p:spPr bwMode="auto">
          <a:xfrm>
            <a:off x="2910418" y="4144434"/>
            <a:ext cx="42333" cy="42333"/>
          </a:xfrm>
          <a:custGeom>
            <a:avLst/>
            <a:gdLst>
              <a:gd name="T0" fmla="*/ 0 w 20"/>
              <a:gd name="T1" fmla="*/ 15877 h 20"/>
              <a:gd name="T2" fmla="*/ 0 w 20"/>
              <a:gd name="T3" fmla="*/ 15877 h 20"/>
              <a:gd name="T4" fmla="*/ 1588 w 20"/>
              <a:gd name="T5" fmla="*/ 20640 h 20"/>
              <a:gd name="T6" fmla="*/ 3175 w 20"/>
              <a:gd name="T7" fmla="*/ 26991 h 20"/>
              <a:gd name="T8" fmla="*/ 9526 w 20"/>
              <a:gd name="T9" fmla="*/ 28579 h 20"/>
              <a:gd name="T10" fmla="*/ 15877 w 20"/>
              <a:gd name="T11" fmla="*/ 31754 h 20"/>
              <a:gd name="T12" fmla="*/ 15877 w 20"/>
              <a:gd name="T13" fmla="*/ 31754 h 20"/>
              <a:gd name="T14" fmla="*/ 20640 w 20"/>
              <a:gd name="T15" fmla="*/ 28579 h 20"/>
              <a:gd name="T16" fmla="*/ 26991 w 20"/>
              <a:gd name="T17" fmla="*/ 26991 h 20"/>
              <a:gd name="T18" fmla="*/ 28579 w 20"/>
              <a:gd name="T19" fmla="*/ 20640 h 20"/>
              <a:gd name="T20" fmla="*/ 31754 w 20"/>
              <a:gd name="T21" fmla="*/ 15877 h 20"/>
              <a:gd name="T22" fmla="*/ 31754 w 20"/>
              <a:gd name="T23" fmla="*/ 15877 h 20"/>
              <a:gd name="T24" fmla="*/ 28579 w 20"/>
              <a:gd name="T25" fmla="*/ 9526 h 20"/>
              <a:gd name="T26" fmla="*/ 26991 w 20"/>
              <a:gd name="T27" fmla="*/ 3175 h 20"/>
              <a:gd name="T28" fmla="*/ 20640 w 20"/>
              <a:gd name="T29" fmla="*/ 1588 h 20"/>
              <a:gd name="T30" fmla="*/ 15877 w 20"/>
              <a:gd name="T31" fmla="*/ 0 h 20"/>
              <a:gd name="T32" fmla="*/ 15877 w 20"/>
              <a:gd name="T33" fmla="*/ 0 h 20"/>
              <a:gd name="T34" fmla="*/ 9526 w 20"/>
              <a:gd name="T35" fmla="*/ 1588 h 20"/>
              <a:gd name="T36" fmla="*/ 3175 w 20"/>
              <a:gd name="T37" fmla="*/ 3175 h 20"/>
              <a:gd name="T38" fmla="*/ 1588 w 20"/>
              <a:gd name="T39" fmla="*/ 9526 h 20"/>
              <a:gd name="T40" fmla="*/ 0 w 20"/>
              <a:gd name="T41" fmla="*/ 15877 h 20"/>
              <a:gd name="T42" fmla="*/ 0 w 20"/>
              <a:gd name="T43" fmla="*/ 15877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0">
                <a:moveTo>
                  <a:pt x="0" y="10"/>
                </a:moveTo>
                <a:lnTo>
                  <a:pt x="0" y="10"/>
                </a:lnTo>
                <a:lnTo>
                  <a:pt x="1" y="13"/>
                </a:lnTo>
                <a:lnTo>
                  <a:pt x="2" y="17"/>
                </a:lnTo>
                <a:lnTo>
                  <a:pt x="6" y="18"/>
                </a:lnTo>
                <a:lnTo>
                  <a:pt x="10" y="20"/>
                </a:lnTo>
                <a:lnTo>
                  <a:pt x="13" y="18"/>
                </a:lnTo>
                <a:lnTo>
                  <a:pt x="17" y="17"/>
                </a:lnTo>
                <a:lnTo>
                  <a:pt x="18" y="13"/>
                </a:lnTo>
                <a:lnTo>
                  <a:pt x="20" y="10"/>
                </a:lnTo>
                <a:lnTo>
                  <a:pt x="18" y="6"/>
                </a:lnTo>
                <a:lnTo>
                  <a:pt x="17" y="2"/>
                </a:lnTo>
                <a:lnTo>
                  <a:pt x="13" y="1"/>
                </a:lnTo>
                <a:lnTo>
                  <a:pt x="10" y="0"/>
                </a:lnTo>
                <a:lnTo>
                  <a:pt x="6" y="1"/>
                </a:lnTo>
                <a:lnTo>
                  <a:pt x="2" y="2"/>
                </a:lnTo>
                <a:lnTo>
                  <a:pt x="1" y="6"/>
                </a:lnTo>
                <a:lnTo>
                  <a:pt x="0"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64" name="Freeform 1009">
            <a:extLst>
              <a:ext uri="{FF2B5EF4-FFF2-40B4-BE49-F238E27FC236}">
                <a16:creationId xmlns:a16="http://schemas.microsoft.com/office/drawing/2014/main" id="{0A14202C-E57B-48A1-B0E5-5F39BB2C9D4B}"/>
              </a:ext>
            </a:extLst>
          </p:cNvPr>
          <p:cNvSpPr>
            <a:spLocks/>
          </p:cNvSpPr>
          <p:nvPr/>
        </p:nvSpPr>
        <p:spPr bwMode="auto">
          <a:xfrm>
            <a:off x="2959100" y="4144434"/>
            <a:ext cx="42333" cy="42333"/>
          </a:xfrm>
          <a:custGeom>
            <a:avLst/>
            <a:gdLst>
              <a:gd name="T0" fmla="*/ 31754 w 20"/>
              <a:gd name="T1" fmla="*/ 15877 h 20"/>
              <a:gd name="T2" fmla="*/ 31754 w 20"/>
              <a:gd name="T3" fmla="*/ 15877 h 20"/>
              <a:gd name="T4" fmla="*/ 30166 w 20"/>
              <a:gd name="T5" fmla="*/ 9526 h 20"/>
              <a:gd name="T6" fmla="*/ 28579 w 20"/>
              <a:gd name="T7" fmla="*/ 3175 h 20"/>
              <a:gd name="T8" fmla="*/ 22228 w 20"/>
              <a:gd name="T9" fmla="*/ 1588 h 20"/>
              <a:gd name="T10" fmla="*/ 15877 w 20"/>
              <a:gd name="T11" fmla="*/ 0 h 20"/>
              <a:gd name="T12" fmla="*/ 15877 w 20"/>
              <a:gd name="T13" fmla="*/ 0 h 20"/>
              <a:gd name="T14" fmla="*/ 11114 w 20"/>
              <a:gd name="T15" fmla="*/ 1588 h 20"/>
              <a:gd name="T16" fmla="*/ 4763 w 20"/>
              <a:gd name="T17" fmla="*/ 3175 h 20"/>
              <a:gd name="T18" fmla="*/ 3175 w 20"/>
              <a:gd name="T19" fmla="*/ 9526 h 20"/>
              <a:gd name="T20" fmla="*/ 0 w 20"/>
              <a:gd name="T21" fmla="*/ 15877 h 20"/>
              <a:gd name="T22" fmla="*/ 0 w 20"/>
              <a:gd name="T23" fmla="*/ 15877 h 20"/>
              <a:gd name="T24" fmla="*/ 3175 w 20"/>
              <a:gd name="T25" fmla="*/ 20640 h 20"/>
              <a:gd name="T26" fmla="*/ 4763 w 20"/>
              <a:gd name="T27" fmla="*/ 26991 h 20"/>
              <a:gd name="T28" fmla="*/ 11114 w 20"/>
              <a:gd name="T29" fmla="*/ 28579 h 20"/>
              <a:gd name="T30" fmla="*/ 15877 w 20"/>
              <a:gd name="T31" fmla="*/ 31754 h 20"/>
              <a:gd name="T32" fmla="*/ 15877 w 20"/>
              <a:gd name="T33" fmla="*/ 31754 h 20"/>
              <a:gd name="T34" fmla="*/ 22228 w 20"/>
              <a:gd name="T35" fmla="*/ 28579 h 20"/>
              <a:gd name="T36" fmla="*/ 28579 w 20"/>
              <a:gd name="T37" fmla="*/ 26991 h 20"/>
              <a:gd name="T38" fmla="*/ 30166 w 20"/>
              <a:gd name="T39" fmla="*/ 20640 h 20"/>
              <a:gd name="T40" fmla="*/ 31754 w 20"/>
              <a:gd name="T41" fmla="*/ 15877 h 20"/>
              <a:gd name="T42" fmla="*/ 31754 w 20"/>
              <a:gd name="T43" fmla="*/ 15877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0">
                <a:moveTo>
                  <a:pt x="20" y="10"/>
                </a:moveTo>
                <a:lnTo>
                  <a:pt x="20" y="10"/>
                </a:lnTo>
                <a:lnTo>
                  <a:pt x="19" y="6"/>
                </a:lnTo>
                <a:lnTo>
                  <a:pt x="18" y="2"/>
                </a:lnTo>
                <a:lnTo>
                  <a:pt x="14" y="1"/>
                </a:lnTo>
                <a:lnTo>
                  <a:pt x="10" y="0"/>
                </a:lnTo>
                <a:lnTo>
                  <a:pt x="7" y="1"/>
                </a:lnTo>
                <a:lnTo>
                  <a:pt x="3" y="2"/>
                </a:lnTo>
                <a:lnTo>
                  <a:pt x="2" y="6"/>
                </a:lnTo>
                <a:lnTo>
                  <a:pt x="0" y="10"/>
                </a:lnTo>
                <a:lnTo>
                  <a:pt x="2" y="13"/>
                </a:lnTo>
                <a:lnTo>
                  <a:pt x="3" y="17"/>
                </a:lnTo>
                <a:lnTo>
                  <a:pt x="7" y="18"/>
                </a:lnTo>
                <a:lnTo>
                  <a:pt x="10" y="20"/>
                </a:lnTo>
                <a:lnTo>
                  <a:pt x="14" y="18"/>
                </a:lnTo>
                <a:lnTo>
                  <a:pt x="18" y="17"/>
                </a:lnTo>
                <a:lnTo>
                  <a:pt x="19" y="13"/>
                </a:lnTo>
                <a:lnTo>
                  <a:pt x="20"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65" name="Freeform 1010">
            <a:extLst>
              <a:ext uri="{FF2B5EF4-FFF2-40B4-BE49-F238E27FC236}">
                <a16:creationId xmlns:a16="http://schemas.microsoft.com/office/drawing/2014/main" id="{8CCAE1D8-415B-4389-AA7A-2D82CCB63BEE}"/>
              </a:ext>
            </a:extLst>
          </p:cNvPr>
          <p:cNvSpPr>
            <a:spLocks/>
          </p:cNvSpPr>
          <p:nvPr/>
        </p:nvSpPr>
        <p:spPr bwMode="auto">
          <a:xfrm>
            <a:off x="2880785" y="4114800"/>
            <a:ext cx="198967" cy="101600"/>
          </a:xfrm>
          <a:custGeom>
            <a:avLst/>
            <a:gdLst>
              <a:gd name="T0" fmla="*/ 134575 w 99"/>
              <a:gd name="T1" fmla="*/ 0 h 49"/>
              <a:gd name="T2" fmla="*/ 15121 w 99"/>
              <a:gd name="T3" fmla="*/ 0 h 49"/>
              <a:gd name="T4" fmla="*/ 15121 w 99"/>
              <a:gd name="T5" fmla="*/ 0 h 49"/>
              <a:gd name="T6" fmla="*/ 9072 w 99"/>
              <a:gd name="T7" fmla="*/ 1574 h 49"/>
              <a:gd name="T8" fmla="*/ 3024 w 99"/>
              <a:gd name="T9" fmla="*/ 4721 h 49"/>
              <a:gd name="T10" fmla="*/ 1512 w 99"/>
              <a:gd name="T11" fmla="*/ 9443 h 49"/>
              <a:gd name="T12" fmla="*/ 0 w 99"/>
              <a:gd name="T13" fmla="*/ 15738 h 49"/>
              <a:gd name="T14" fmla="*/ 0 w 99"/>
              <a:gd name="T15" fmla="*/ 62953 h 49"/>
              <a:gd name="T16" fmla="*/ 0 w 99"/>
              <a:gd name="T17" fmla="*/ 62953 h 49"/>
              <a:gd name="T18" fmla="*/ 1512 w 99"/>
              <a:gd name="T19" fmla="*/ 67674 h 49"/>
              <a:gd name="T20" fmla="*/ 3024 w 99"/>
              <a:gd name="T21" fmla="*/ 73969 h 49"/>
              <a:gd name="T22" fmla="*/ 9072 w 99"/>
              <a:gd name="T23" fmla="*/ 75543 h 49"/>
              <a:gd name="T24" fmla="*/ 15121 w 99"/>
              <a:gd name="T25" fmla="*/ 77117 h 49"/>
              <a:gd name="T26" fmla="*/ 74092 w 99"/>
              <a:gd name="T27" fmla="*/ 77117 h 49"/>
              <a:gd name="T28" fmla="*/ 74092 w 99"/>
              <a:gd name="T29" fmla="*/ 62953 h 49"/>
              <a:gd name="T30" fmla="*/ 15121 w 99"/>
              <a:gd name="T31" fmla="*/ 62953 h 49"/>
              <a:gd name="T32" fmla="*/ 15121 w 99"/>
              <a:gd name="T33" fmla="*/ 15738 h 49"/>
              <a:gd name="T34" fmla="*/ 134575 w 99"/>
              <a:gd name="T35" fmla="*/ 15738 h 49"/>
              <a:gd name="T36" fmla="*/ 134575 w 99"/>
              <a:gd name="T37" fmla="*/ 55084 h 49"/>
              <a:gd name="T38" fmla="*/ 149696 w 99"/>
              <a:gd name="T39" fmla="*/ 55084 h 49"/>
              <a:gd name="T40" fmla="*/ 149696 w 99"/>
              <a:gd name="T41" fmla="*/ 15738 h 49"/>
              <a:gd name="T42" fmla="*/ 149696 w 99"/>
              <a:gd name="T43" fmla="*/ 15738 h 49"/>
              <a:gd name="T44" fmla="*/ 146672 w 99"/>
              <a:gd name="T45" fmla="*/ 9443 h 49"/>
              <a:gd name="T46" fmla="*/ 145160 w 99"/>
              <a:gd name="T47" fmla="*/ 4721 h 49"/>
              <a:gd name="T48" fmla="*/ 140624 w 99"/>
              <a:gd name="T49" fmla="*/ 1574 h 49"/>
              <a:gd name="T50" fmla="*/ 134575 w 99"/>
              <a:gd name="T51" fmla="*/ 0 h 49"/>
              <a:gd name="T52" fmla="*/ 134575 w 99"/>
              <a:gd name="T53" fmla="*/ 0 h 4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99" h="49">
                <a:moveTo>
                  <a:pt x="89" y="0"/>
                </a:moveTo>
                <a:lnTo>
                  <a:pt x="10" y="0"/>
                </a:lnTo>
                <a:lnTo>
                  <a:pt x="6" y="1"/>
                </a:lnTo>
                <a:lnTo>
                  <a:pt x="2" y="3"/>
                </a:lnTo>
                <a:lnTo>
                  <a:pt x="1" y="6"/>
                </a:lnTo>
                <a:lnTo>
                  <a:pt x="0" y="10"/>
                </a:lnTo>
                <a:lnTo>
                  <a:pt x="0" y="40"/>
                </a:lnTo>
                <a:lnTo>
                  <a:pt x="1" y="43"/>
                </a:lnTo>
                <a:lnTo>
                  <a:pt x="2" y="47"/>
                </a:lnTo>
                <a:lnTo>
                  <a:pt x="6" y="48"/>
                </a:lnTo>
                <a:lnTo>
                  <a:pt x="10" y="49"/>
                </a:lnTo>
                <a:lnTo>
                  <a:pt x="49" y="49"/>
                </a:lnTo>
                <a:lnTo>
                  <a:pt x="49" y="40"/>
                </a:lnTo>
                <a:lnTo>
                  <a:pt x="10" y="40"/>
                </a:lnTo>
                <a:lnTo>
                  <a:pt x="10" y="10"/>
                </a:lnTo>
                <a:lnTo>
                  <a:pt x="89" y="10"/>
                </a:lnTo>
                <a:lnTo>
                  <a:pt x="89" y="35"/>
                </a:lnTo>
                <a:lnTo>
                  <a:pt x="99" y="35"/>
                </a:lnTo>
                <a:lnTo>
                  <a:pt x="99" y="10"/>
                </a:lnTo>
                <a:lnTo>
                  <a:pt x="97" y="6"/>
                </a:lnTo>
                <a:lnTo>
                  <a:pt x="96" y="3"/>
                </a:lnTo>
                <a:lnTo>
                  <a:pt x="93" y="1"/>
                </a:lnTo>
                <a:lnTo>
                  <a:pt x="89"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66" name="Freeform 1011">
            <a:extLst>
              <a:ext uri="{FF2B5EF4-FFF2-40B4-BE49-F238E27FC236}">
                <a16:creationId xmlns:a16="http://schemas.microsoft.com/office/drawing/2014/main" id="{6F1CAE38-FB9E-4ADB-8306-D6DE97366120}"/>
              </a:ext>
            </a:extLst>
          </p:cNvPr>
          <p:cNvSpPr>
            <a:spLocks/>
          </p:cNvSpPr>
          <p:nvPr/>
        </p:nvSpPr>
        <p:spPr bwMode="auto">
          <a:xfrm>
            <a:off x="2984501" y="4199468"/>
            <a:ext cx="91017" cy="65617"/>
          </a:xfrm>
          <a:custGeom>
            <a:avLst/>
            <a:gdLst>
              <a:gd name="T0" fmla="*/ 26290 w 44"/>
              <a:gd name="T1" fmla="*/ 31188 h 32"/>
              <a:gd name="T2" fmla="*/ 10825 w 44"/>
              <a:gd name="T3" fmla="*/ 15594 h 32"/>
              <a:gd name="T4" fmla="*/ 0 w 44"/>
              <a:gd name="T5" fmla="*/ 26509 h 32"/>
              <a:gd name="T6" fmla="*/ 20104 w 44"/>
              <a:gd name="T7" fmla="*/ 48341 h 32"/>
              <a:gd name="T8" fmla="*/ 20104 w 44"/>
              <a:gd name="T9" fmla="*/ 48341 h 32"/>
              <a:gd name="T10" fmla="*/ 23197 w 44"/>
              <a:gd name="T11" fmla="*/ 49900 h 32"/>
              <a:gd name="T12" fmla="*/ 26290 w 44"/>
              <a:gd name="T13" fmla="*/ 49900 h 32"/>
              <a:gd name="T14" fmla="*/ 26290 w 44"/>
              <a:gd name="T15" fmla="*/ 49900 h 32"/>
              <a:gd name="T16" fmla="*/ 30929 w 44"/>
              <a:gd name="T17" fmla="*/ 49900 h 32"/>
              <a:gd name="T18" fmla="*/ 32476 w 44"/>
              <a:gd name="T19" fmla="*/ 48341 h 32"/>
              <a:gd name="T20" fmla="*/ 68044 w 44"/>
              <a:gd name="T21" fmla="*/ 10916 h 32"/>
              <a:gd name="T22" fmla="*/ 57219 w 44"/>
              <a:gd name="T23" fmla="*/ 0 h 32"/>
              <a:gd name="T24" fmla="*/ 26290 w 44"/>
              <a:gd name="T25" fmla="*/ 31188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4" h="32">
                <a:moveTo>
                  <a:pt x="17" y="20"/>
                </a:moveTo>
                <a:lnTo>
                  <a:pt x="7" y="10"/>
                </a:lnTo>
                <a:lnTo>
                  <a:pt x="0" y="17"/>
                </a:lnTo>
                <a:lnTo>
                  <a:pt x="13" y="31"/>
                </a:lnTo>
                <a:lnTo>
                  <a:pt x="15" y="32"/>
                </a:lnTo>
                <a:lnTo>
                  <a:pt x="17" y="32"/>
                </a:lnTo>
                <a:lnTo>
                  <a:pt x="20" y="32"/>
                </a:lnTo>
                <a:lnTo>
                  <a:pt x="21" y="31"/>
                </a:lnTo>
                <a:lnTo>
                  <a:pt x="44" y="7"/>
                </a:lnTo>
                <a:lnTo>
                  <a:pt x="37" y="0"/>
                </a:lnTo>
                <a:lnTo>
                  <a:pt x="17" y="2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67" name="Freeform 1013">
            <a:extLst>
              <a:ext uri="{FF2B5EF4-FFF2-40B4-BE49-F238E27FC236}">
                <a16:creationId xmlns:a16="http://schemas.microsoft.com/office/drawing/2014/main" id="{6692788D-C9AE-4D86-BA15-08F8B522BB2F}"/>
              </a:ext>
            </a:extLst>
          </p:cNvPr>
          <p:cNvSpPr>
            <a:spLocks/>
          </p:cNvSpPr>
          <p:nvPr/>
        </p:nvSpPr>
        <p:spPr bwMode="auto">
          <a:xfrm>
            <a:off x="3388785" y="4144434"/>
            <a:ext cx="35983" cy="42333"/>
          </a:xfrm>
          <a:custGeom>
            <a:avLst/>
            <a:gdLst>
              <a:gd name="T0" fmla="*/ 0 w 19"/>
              <a:gd name="T1" fmla="*/ 15877 h 20"/>
              <a:gd name="T2" fmla="*/ 0 w 19"/>
              <a:gd name="T3" fmla="*/ 15877 h 20"/>
              <a:gd name="T4" fmla="*/ 1432 w 19"/>
              <a:gd name="T5" fmla="*/ 20640 h 20"/>
              <a:gd name="T6" fmla="*/ 2865 w 19"/>
              <a:gd name="T7" fmla="*/ 26991 h 20"/>
              <a:gd name="T8" fmla="*/ 8595 w 19"/>
              <a:gd name="T9" fmla="*/ 28579 h 20"/>
              <a:gd name="T10" fmla="*/ 12892 w 19"/>
              <a:gd name="T11" fmla="*/ 31754 h 20"/>
              <a:gd name="T12" fmla="*/ 12892 w 19"/>
              <a:gd name="T13" fmla="*/ 31754 h 20"/>
              <a:gd name="T14" fmla="*/ 18622 w 19"/>
              <a:gd name="T15" fmla="*/ 28579 h 20"/>
              <a:gd name="T16" fmla="*/ 24352 w 19"/>
              <a:gd name="T17" fmla="*/ 26991 h 20"/>
              <a:gd name="T18" fmla="*/ 25785 w 19"/>
              <a:gd name="T19" fmla="*/ 20640 h 20"/>
              <a:gd name="T20" fmla="*/ 27217 w 19"/>
              <a:gd name="T21" fmla="*/ 15877 h 20"/>
              <a:gd name="T22" fmla="*/ 27217 w 19"/>
              <a:gd name="T23" fmla="*/ 15877 h 20"/>
              <a:gd name="T24" fmla="*/ 25785 w 19"/>
              <a:gd name="T25" fmla="*/ 9526 h 20"/>
              <a:gd name="T26" fmla="*/ 24352 w 19"/>
              <a:gd name="T27" fmla="*/ 3175 h 20"/>
              <a:gd name="T28" fmla="*/ 18622 w 19"/>
              <a:gd name="T29" fmla="*/ 1588 h 20"/>
              <a:gd name="T30" fmla="*/ 12892 w 19"/>
              <a:gd name="T31" fmla="*/ 0 h 20"/>
              <a:gd name="T32" fmla="*/ 12892 w 19"/>
              <a:gd name="T33" fmla="*/ 0 h 20"/>
              <a:gd name="T34" fmla="*/ 8595 w 19"/>
              <a:gd name="T35" fmla="*/ 1588 h 20"/>
              <a:gd name="T36" fmla="*/ 2865 w 19"/>
              <a:gd name="T37" fmla="*/ 3175 h 20"/>
              <a:gd name="T38" fmla="*/ 1432 w 19"/>
              <a:gd name="T39" fmla="*/ 9526 h 20"/>
              <a:gd name="T40" fmla="*/ 0 w 19"/>
              <a:gd name="T41" fmla="*/ 15877 h 20"/>
              <a:gd name="T42" fmla="*/ 0 w 19"/>
              <a:gd name="T43" fmla="*/ 15877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9" h="20">
                <a:moveTo>
                  <a:pt x="0" y="10"/>
                </a:moveTo>
                <a:lnTo>
                  <a:pt x="0" y="10"/>
                </a:lnTo>
                <a:lnTo>
                  <a:pt x="1" y="13"/>
                </a:lnTo>
                <a:lnTo>
                  <a:pt x="2" y="17"/>
                </a:lnTo>
                <a:lnTo>
                  <a:pt x="6" y="18"/>
                </a:lnTo>
                <a:lnTo>
                  <a:pt x="9" y="20"/>
                </a:lnTo>
                <a:lnTo>
                  <a:pt x="13" y="18"/>
                </a:lnTo>
                <a:lnTo>
                  <a:pt x="17" y="17"/>
                </a:lnTo>
                <a:lnTo>
                  <a:pt x="18" y="13"/>
                </a:lnTo>
                <a:lnTo>
                  <a:pt x="19" y="10"/>
                </a:lnTo>
                <a:lnTo>
                  <a:pt x="18" y="6"/>
                </a:lnTo>
                <a:lnTo>
                  <a:pt x="17" y="2"/>
                </a:lnTo>
                <a:lnTo>
                  <a:pt x="13" y="1"/>
                </a:lnTo>
                <a:lnTo>
                  <a:pt x="9" y="0"/>
                </a:lnTo>
                <a:lnTo>
                  <a:pt x="6" y="1"/>
                </a:lnTo>
                <a:lnTo>
                  <a:pt x="2" y="2"/>
                </a:lnTo>
                <a:lnTo>
                  <a:pt x="1" y="6"/>
                </a:lnTo>
                <a:lnTo>
                  <a:pt x="0"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68" name="Freeform 1014">
            <a:extLst>
              <a:ext uri="{FF2B5EF4-FFF2-40B4-BE49-F238E27FC236}">
                <a16:creationId xmlns:a16="http://schemas.microsoft.com/office/drawing/2014/main" id="{27994207-CC11-49FF-A891-90FAC143CA92}"/>
              </a:ext>
            </a:extLst>
          </p:cNvPr>
          <p:cNvSpPr>
            <a:spLocks/>
          </p:cNvSpPr>
          <p:nvPr/>
        </p:nvSpPr>
        <p:spPr bwMode="auto">
          <a:xfrm>
            <a:off x="3437467" y="4144434"/>
            <a:ext cx="42333" cy="42333"/>
          </a:xfrm>
          <a:custGeom>
            <a:avLst/>
            <a:gdLst>
              <a:gd name="T0" fmla="*/ 15877 w 20"/>
              <a:gd name="T1" fmla="*/ 0 h 20"/>
              <a:gd name="T2" fmla="*/ 15877 w 20"/>
              <a:gd name="T3" fmla="*/ 0 h 20"/>
              <a:gd name="T4" fmla="*/ 9526 w 20"/>
              <a:gd name="T5" fmla="*/ 1588 h 20"/>
              <a:gd name="T6" fmla="*/ 4763 w 20"/>
              <a:gd name="T7" fmla="*/ 3175 h 20"/>
              <a:gd name="T8" fmla="*/ 3175 w 20"/>
              <a:gd name="T9" fmla="*/ 9526 h 20"/>
              <a:gd name="T10" fmla="*/ 0 w 20"/>
              <a:gd name="T11" fmla="*/ 15877 h 20"/>
              <a:gd name="T12" fmla="*/ 0 w 20"/>
              <a:gd name="T13" fmla="*/ 15877 h 20"/>
              <a:gd name="T14" fmla="*/ 3175 w 20"/>
              <a:gd name="T15" fmla="*/ 20640 h 20"/>
              <a:gd name="T16" fmla="*/ 4763 w 20"/>
              <a:gd name="T17" fmla="*/ 26991 h 20"/>
              <a:gd name="T18" fmla="*/ 9526 w 20"/>
              <a:gd name="T19" fmla="*/ 28579 h 20"/>
              <a:gd name="T20" fmla="*/ 15877 w 20"/>
              <a:gd name="T21" fmla="*/ 31754 h 20"/>
              <a:gd name="T22" fmla="*/ 15877 w 20"/>
              <a:gd name="T23" fmla="*/ 31754 h 20"/>
              <a:gd name="T24" fmla="*/ 22228 w 20"/>
              <a:gd name="T25" fmla="*/ 28579 h 20"/>
              <a:gd name="T26" fmla="*/ 28579 w 20"/>
              <a:gd name="T27" fmla="*/ 26991 h 20"/>
              <a:gd name="T28" fmla="*/ 30166 w 20"/>
              <a:gd name="T29" fmla="*/ 20640 h 20"/>
              <a:gd name="T30" fmla="*/ 31754 w 20"/>
              <a:gd name="T31" fmla="*/ 15877 h 20"/>
              <a:gd name="T32" fmla="*/ 31754 w 20"/>
              <a:gd name="T33" fmla="*/ 15877 h 20"/>
              <a:gd name="T34" fmla="*/ 30166 w 20"/>
              <a:gd name="T35" fmla="*/ 9526 h 20"/>
              <a:gd name="T36" fmla="*/ 28579 w 20"/>
              <a:gd name="T37" fmla="*/ 3175 h 20"/>
              <a:gd name="T38" fmla="*/ 22228 w 20"/>
              <a:gd name="T39" fmla="*/ 1588 h 20"/>
              <a:gd name="T40" fmla="*/ 15877 w 20"/>
              <a:gd name="T41" fmla="*/ 0 h 20"/>
              <a:gd name="T42" fmla="*/ 15877 w 20"/>
              <a:gd name="T43" fmla="*/ 0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0">
                <a:moveTo>
                  <a:pt x="10" y="0"/>
                </a:moveTo>
                <a:lnTo>
                  <a:pt x="10" y="0"/>
                </a:lnTo>
                <a:lnTo>
                  <a:pt x="6" y="1"/>
                </a:lnTo>
                <a:lnTo>
                  <a:pt x="3" y="2"/>
                </a:lnTo>
                <a:lnTo>
                  <a:pt x="2" y="6"/>
                </a:lnTo>
                <a:lnTo>
                  <a:pt x="0" y="10"/>
                </a:lnTo>
                <a:lnTo>
                  <a:pt x="2" y="13"/>
                </a:lnTo>
                <a:lnTo>
                  <a:pt x="3" y="17"/>
                </a:lnTo>
                <a:lnTo>
                  <a:pt x="6" y="18"/>
                </a:lnTo>
                <a:lnTo>
                  <a:pt x="10" y="20"/>
                </a:lnTo>
                <a:lnTo>
                  <a:pt x="14" y="18"/>
                </a:lnTo>
                <a:lnTo>
                  <a:pt x="18" y="17"/>
                </a:lnTo>
                <a:lnTo>
                  <a:pt x="19" y="13"/>
                </a:lnTo>
                <a:lnTo>
                  <a:pt x="20" y="10"/>
                </a:lnTo>
                <a:lnTo>
                  <a:pt x="19" y="6"/>
                </a:lnTo>
                <a:lnTo>
                  <a:pt x="18" y="2"/>
                </a:lnTo>
                <a:lnTo>
                  <a:pt x="14" y="1"/>
                </a:lnTo>
                <a:lnTo>
                  <a:pt x="1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69" name="Freeform 1015">
            <a:extLst>
              <a:ext uri="{FF2B5EF4-FFF2-40B4-BE49-F238E27FC236}">
                <a16:creationId xmlns:a16="http://schemas.microsoft.com/office/drawing/2014/main" id="{52A8D7CF-7BAC-46F0-841A-E1AE683C1418}"/>
              </a:ext>
            </a:extLst>
          </p:cNvPr>
          <p:cNvSpPr>
            <a:spLocks/>
          </p:cNvSpPr>
          <p:nvPr/>
        </p:nvSpPr>
        <p:spPr bwMode="auto">
          <a:xfrm>
            <a:off x="3359151" y="4114800"/>
            <a:ext cx="198967" cy="101600"/>
          </a:xfrm>
          <a:custGeom>
            <a:avLst/>
            <a:gdLst>
              <a:gd name="T0" fmla="*/ 135948 w 98"/>
              <a:gd name="T1" fmla="*/ 0 h 49"/>
              <a:gd name="T2" fmla="*/ 15275 w 98"/>
              <a:gd name="T3" fmla="*/ 0 h 49"/>
              <a:gd name="T4" fmla="*/ 15275 w 98"/>
              <a:gd name="T5" fmla="*/ 0 h 49"/>
              <a:gd name="T6" fmla="*/ 9165 w 98"/>
              <a:gd name="T7" fmla="*/ 1574 h 49"/>
              <a:gd name="T8" fmla="*/ 3055 w 98"/>
              <a:gd name="T9" fmla="*/ 4721 h 49"/>
              <a:gd name="T10" fmla="*/ 1528 w 98"/>
              <a:gd name="T11" fmla="*/ 9443 h 49"/>
              <a:gd name="T12" fmla="*/ 0 w 98"/>
              <a:gd name="T13" fmla="*/ 15738 h 49"/>
              <a:gd name="T14" fmla="*/ 0 w 98"/>
              <a:gd name="T15" fmla="*/ 62953 h 49"/>
              <a:gd name="T16" fmla="*/ 0 w 98"/>
              <a:gd name="T17" fmla="*/ 62953 h 49"/>
              <a:gd name="T18" fmla="*/ 1528 w 98"/>
              <a:gd name="T19" fmla="*/ 67674 h 49"/>
              <a:gd name="T20" fmla="*/ 3055 w 98"/>
              <a:gd name="T21" fmla="*/ 73969 h 49"/>
              <a:gd name="T22" fmla="*/ 9165 w 98"/>
              <a:gd name="T23" fmla="*/ 75543 h 49"/>
              <a:gd name="T24" fmla="*/ 15275 w 98"/>
              <a:gd name="T25" fmla="*/ 77117 h 49"/>
              <a:gd name="T26" fmla="*/ 82486 w 98"/>
              <a:gd name="T27" fmla="*/ 77117 h 49"/>
              <a:gd name="T28" fmla="*/ 82486 w 98"/>
              <a:gd name="T29" fmla="*/ 62953 h 49"/>
              <a:gd name="T30" fmla="*/ 15275 w 98"/>
              <a:gd name="T31" fmla="*/ 62953 h 49"/>
              <a:gd name="T32" fmla="*/ 15275 w 98"/>
              <a:gd name="T33" fmla="*/ 15738 h 49"/>
              <a:gd name="T34" fmla="*/ 135948 w 98"/>
              <a:gd name="T35" fmla="*/ 15738 h 49"/>
              <a:gd name="T36" fmla="*/ 135948 w 98"/>
              <a:gd name="T37" fmla="*/ 55084 h 49"/>
              <a:gd name="T38" fmla="*/ 149696 w 98"/>
              <a:gd name="T39" fmla="*/ 55084 h 49"/>
              <a:gd name="T40" fmla="*/ 149696 w 98"/>
              <a:gd name="T41" fmla="*/ 15738 h 49"/>
              <a:gd name="T42" fmla="*/ 149696 w 98"/>
              <a:gd name="T43" fmla="*/ 15738 h 49"/>
              <a:gd name="T44" fmla="*/ 148168 w 98"/>
              <a:gd name="T45" fmla="*/ 9443 h 49"/>
              <a:gd name="T46" fmla="*/ 146641 w 98"/>
              <a:gd name="T47" fmla="*/ 4721 h 49"/>
              <a:gd name="T48" fmla="*/ 140531 w 98"/>
              <a:gd name="T49" fmla="*/ 1574 h 49"/>
              <a:gd name="T50" fmla="*/ 135948 w 98"/>
              <a:gd name="T51" fmla="*/ 0 h 49"/>
              <a:gd name="T52" fmla="*/ 135948 w 98"/>
              <a:gd name="T53" fmla="*/ 0 h 4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98" h="49">
                <a:moveTo>
                  <a:pt x="89" y="0"/>
                </a:moveTo>
                <a:lnTo>
                  <a:pt x="10" y="0"/>
                </a:lnTo>
                <a:lnTo>
                  <a:pt x="6" y="1"/>
                </a:lnTo>
                <a:lnTo>
                  <a:pt x="2" y="3"/>
                </a:lnTo>
                <a:lnTo>
                  <a:pt x="1" y="6"/>
                </a:lnTo>
                <a:lnTo>
                  <a:pt x="0" y="10"/>
                </a:lnTo>
                <a:lnTo>
                  <a:pt x="0" y="40"/>
                </a:lnTo>
                <a:lnTo>
                  <a:pt x="1" y="43"/>
                </a:lnTo>
                <a:lnTo>
                  <a:pt x="2" y="47"/>
                </a:lnTo>
                <a:lnTo>
                  <a:pt x="6" y="48"/>
                </a:lnTo>
                <a:lnTo>
                  <a:pt x="10" y="49"/>
                </a:lnTo>
                <a:lnTo>
                  <a:pt x="54" y="49"/>
                </a:lnTo>
                <a:lnTo>
                  <a:pt x="54" y="40"/>
                </a:lnTo>
                <a:lnTo>
                  <a:pt x="10" y="40"/>
                </a:lnTo>
                <a:lnTo>
                  <a:pt x="10" y="10"/>
                </a:lnTo>
                <a:lnTo>
                  <a:pt x="89" y="10"/>
                </a:lnTo>
                <a:lnTo>
                  <a:pt x="89" y="35"/>
                </a:lnTo>
                <a:lnTo>
                  <a:pt x="98" y="35"/>
                </a:lnTo>
                <a:lnTo>
                  <a:pt x="98" y="10"/>
                </a:lnTo>
                <a:lnTo>
                  <a:pt x="97" y="6"/>
                </a:lnTo>
                <a:lnTo>
                  <a:pt x="96" y="3"/>
                </a:lnTo>
                <a:lnTo>
                  <a:pt x="92" y="1"/>
                </a:lnTo>
                <a:lnTo>
                  <a:pt x="89"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70" name="Freeform 1016">
            <a:extLst>
              <a:ext uri="{FF2B5EF4-FFF2-40B4-BE49-F238E27FC236}">
                <a16:creationId xmlns:a16="http://schemas.microsoft.com/office/drawing/2014/main" id="{7D0F87B6-9159-4367-BED5-841F044C954A}"/>
              </a:ext>
            </a:extLst>
          </p:cNvPr>
          <p:cNvSpPr>
            <a:spLocks/>
          </p:cNvSpPr>
          <p:nvPr/>
        </p:nvSpPr>
        <p:spPr bwMode="auto">
          <a:xfrm>
            <a:off x="3479801" y="4199467"/>
            <a:ext cx="71967" cy="71967"/>
          </a:xfrm>
          <a:custGeom>
            <a:avLst/>
            <a:gdLst>
              <a:gd name="T0" fmla="*/ 43548 w 35"/>
              <a:gd name="T1" fmla="*/ 0 h 35"/>
              <a:gd name="T2" fmla="*/ 27995 w 35"/>
              <a:gd name="T3" fmla="*/ 15553 h 35"/>
              <a:gd name="T4" fmla="*/ 12442 w 35"/>
              <a:gd name="T5" fmla="*/ 0 h 35"/>
              <a:gd name="T6" fmla="*/ 0 w 35"/>
              <a:gd name="T7" fmla="*/ 10887 h 35"/>
              <a:gd name="T8" fmla="*/ 15553 w 35"/>
              <a:gd name="T9" fmla="*/ 26439 h 35"/>
              <a:gd name="T10" fmla="*/ 0 w 35"/>
              <a:gd name="T11" fmla="*/ 41992 h 35"/>
              <a:gd name="T12" fmla="*/ 12442 w 35"/>
              <a:gd name="T13" fmla="*/ 54434 h 35"/>
              <a:gd name="T14" fmla="*/ 27995 w 35"/>
              <a:gd name="T15" fmla="*/ 38881 h 35"/>
              <a:gd name="T16" fmla="*/ 43548 w 35"/>
              <a:gd name="T17" fmla="*/ 54434 h 35"/>
              <a:gd name="T18" fmla="*/ 54435 w 35"/>
              <a:gd name="T19" fmla="*/ 41992 h 35"/>
              <a:gd name="T20" fmla="*/ 38882 w 35"/>
              <a:gd name="T21" fmla="*/ 26439 h 35"/>
              <a:gd name="T22" fmla="*/ 54435 w 35"/>
              <a:gd name="T23" fmla="*/ 10887 h 35"/>
              <a:gd name="T24" fmla="*/ 43548 w 35"/>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5" h="35">
                <a:moveTo>
                  <a:pt x="28" y="0"/>
                </a:moveTo>
                <a:lnTo>
                  <a:pt x="18" y="10"/>
                </a:lnTo>
                <a:lnTo>
                  <a:pt x="8" y="0"/>
                </a:lnTo>
                <a:lnTo>
                  <a:pt x="0" y="7"/>
                </a:lnTo>
                <a:lnTo>
                  <a:pt x="10" y="17"/>
                </a:lnTo>
                <a:lnTo>
                  <a:pt x="0" y="27"/>
                </a:lnTo>
                <a:lnTo>
                  <a:pt x="8" y="35"/>
                </a:lnTo>
                <a:lnTo>
                  <a:pt x="18" y="25"/>
                </a:lnTo>
                <a:lnTo>
                  <a:pt x="28" y="35"/>
                </a:lnTo>
                <a:lnTo>
                  <a:pt x="35" y="27"/>
                </a:lnTo>
                <a:lnTo>
                  <a:pt x="25" y="17"/>
                </a:lnTo>
                <a:lnTo>
                  <a:pt x="35" y="7"/>
                </a:lnTo>
                <a:lnTo>
                  <a:pt x="28"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71" name="Freeform 1017">
            <a:extLst>
              <a:ext uri="{FF2B5EF4-FFF2-40B4-BE49-F238E27FC236}">
                <a16:creationId xmlns:a16="http://schemas.microsoft.com/office/drawing/2014/main" id="{885AFE2D-822B-4173-8CCB-510975BDCCEF}"/>
              </a:ext>
            </a:extLst>
          </p:cNvPr>
          <p:cNvSpPr>
            <a:spLocks/>
          </p:cNvSpPr>
          <p:nvPr/>
        </p:nvSpPr>
        <p:spPr bwMode="auto">
          <a:xfrm>
            <a:off x="3867151" y="4144434"/>
            <a:ext cx="35983" cy="42333"/>
          </a:xfrm>
          <a:custGeom>
            <a:avLst/>
            <a:gdLst>
              <a:gd name="T0" fmla="*/ 0 w 20"/>
              <a:gd name="T1" fmla="*/ 15877 h 20"/>
              <a:gd name="T2" fmla="*/ 0 w 20"/>
              <a:gd name="T3" fmla="*/ 15877 h 20"/>
              <a:gd name="T4" fmla="*/ 2722 w 20"/>
              <a:gd name="T5" fmla="*/ 20640 h 20"/>
              <a:gd name="T6" fmla="*/ 4083 w 20"/>
              <a:gd name="T7" fmla="*/ 26991 h 20"/>
              <a:gd name="T8" fmla="*/ 9526 w 20"/>
              <a:gd name="T9" fmla="*/ 28579 h 20"/>
              <a:gd name="T10" fmla="*/ 13609 w 20"/>
              <a:gd name="T11" fmla="*/ 31754 h 20"/>
              <a:gd name="T12" fmla="*/ 13609 w 20"/>
              <a:gd name="T13" fmla="*/ 31754 h 20"/>
              <a:gd name="T14" fmla="*/ 19052 w 20"/>
              <a:gd name="T15" fmla="*/ 28579 h 20"/>
              <a:gd name="T16" fmla="*/ 24495 w 20"/>
              <a:gd name="T17" fmla="*/ 26991 h 20"/>
              <a:gd name="T18" fmla="*/ 25856 w 20"/>
              <a:gd name="T19" fmla="*/ 20640 h 20"/>
              <a:gd name="T20" fmla="*/ 27217 w 20"/>
              <a:gd name="T21" fmla="*/ 15877 h 20"/>
              <a:gd name="T22" fmla="*/ 27217 w 20"/>
              <a:gd name="T23" fmla="*/ 15877 h 20"/>
              <a:gd name="T24" fmla="*/ 25856 w 20"/>
              <a:gd name="T25" fmla="*/ 9526 h 20"/>
              <a:gd name="T26" fmla="*/ 24495 w 20"/>
              <a:gd name="T27" fmla="*/ 3175 h 20"/>
              <a:gd name="T28" fmla="*/ 19052 w 20"/>
              <a:gd name="T29" fmla="*/ 1588 h 20"/>
              <a:gd name="T30" fmla="*/ 13609 w 20"/>
              <a:gd name="T31" fmla="*/ 0 h 20"/>
              <a:gd name="T32" fmla="*/ 13609 w 20"/>
              <a:gd name="T33" fmla="*/ 0 h 20"/>
              <a:gd name="T34" fmla="*/ 9526 w 20"/>
              <a:gd name="T35" fmla="*/ 1588 h 20"/>
              <a:gd name="T36" fmla="*/ 4083 w 20"/>
              <a:gd name="T37" fmla="*/ 3175 h 20"/>
              <a:gd name="T38" fmla="*/ 2722 w 20"/>
              <a:gd name="T39" fmla="*/ 9526 h 20"/>
              <a:gd name="T40" fmla="*/ 0 w 20"/>
              <a:gd name="T41" fmla="*/ 15877 h 20"/>
              <a:gd name="T42" fmla="*/ 0 w 20"/>
              <a:gd name="T43" fmla="*/ 15877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0">
                <a:moveTo>
                  <a:pt x="0" y="10"/>
                </a:moveTo>
                <a:lnTo>
                  <a:pt x="0" y="10"/>
                </a:lnTo>
                <a:lnTo>
                  <a:pt x="2" y="13"/>
                </a:lnTo>
                <a:lnTo>
                  <a:pt x="3" y="17"/>
                </a:lnTo>
                <a:lnTo>
                  <a:pt x="7" y="18"/>
                </a:lnTo>
                <a:lnTo>
                  <a:pt x="10" y="20"/>
                </a:lnTo>
                <a:lnTo>
                  <a:pt x="14" y="18"/>
                </a:lnTo>
                <a:lnTo>
                  <a:pt x="18" y="17"/>
                </a:lnTo>
                <a:lnTo>
                  <a:pt x="19" y="13"/>
                </a:lnTo>
                <a:lnTo>
                  <a:pt x="20" y="10"/>
                </a:lnTo>
                <a:lnTo>
                  <a:pt x="19" y="6"/>
                </a:lnTo>
                <a:lnTo>
                  <a:pt x="18" y="2"/>
                </a:lnTo>
                <a:lnTo>
                  <a:pt x="14" y="1"/>
                </a:lnTo>
                <a:lnTo>
                  <a:pt x="10" y="0"/>
                </a:lnTo>
                <a:lnTo>
                  <a:pt x="7" y="1"/>
                </a:lnTo>
                <a:lnTo>
                  <a:pt x="3" y="2"/>
                </a:lnTo>
                <a:lnTo>
                  <a:pt x="2" y="6"/>
                </a:lnTo>
                <a:lnTo>
                  <a:pt x="0"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72" name="Freeform 1018">
            <a:extLst>
              <a:ext uri="{FF2B5EF4-FFF2-40B4-BE49-F238E27FC236}">
                <a16:creationId xmlns:a16="http://schemas.microsoft.com/office/drawing/2014/main" id="{473AD9D7-7CB1-466B-B22A-447803A285E9}"/>
              </a:ext>
            </a:extLst>
          </p:cNvPr>
          <p:cNvSpPr>
            <a:spLocks/>
          </p:cNvSpPr>
          <p:nvPr/>
        </p:nvSpPr>
        <p:spPr bwMode="auto">
          <a:xfrm>
            <a:off x="3837518" y="4114800"/>
            <a:ext cx="198967" cy="101600"/>
          </a:xfrm>
          <a:custGeom>
            <a:avLst/>
            <a:gdLst>
              <a:gd name="T0" fmla="*/ 134421 w 98"/>
              <a:gd name="T1" fmla="*/ 0 h 49"/>
              <a:gd name="T2" fmla="*/ 13748 w 98"/>
              <a:gd name="T3" fmla="*/ 0 h 49"/>
              <a:gd name="T4" fmla="*/ 13748 w 98"/>
              <a:gd name="T5" fmla="*/ 0 h 49"/>
              <a:gd name="T6" fmla="*/ 9165 w 98"/>
              <a:gd name="T7" fmla="*/ 1574 h 49"/>
              <a:gd name="T8" fmla="*/ 3055 w 98"/>
              <a:gd name="T9" fmla="*/ 4721 h 49"/>
              <a:gd name="T10" fmla="*/ 1528 w 98"/>
              <a:gd name="T11" fmla="*/ 9443 h 49"/>
              <a:gd name="T12" fmla="*/ 0 w 98"/>
              <a:gd name="T13" fmla="*/ 15738 h 49"/>
              <a:gd name="T14" fmla="*/ 0 w 98"/>
              <a:gd name="T15" fmla="*/ 62953 h 49"/>
              <a:gd name="T16" fmla="*/ 0 w 98"/>
              <a:gd name="T17" fmla="*/ 62953 h 49"/>
              <a:gd name="T18" fmla="*/ 1528 w 98"/>
              <a:gd name="T19" fmla="*/ 67674 h 49"/>
              <a:gd name="T20" fmla="*/ 3055 w 98"/>
              <a:gd name="T21" fmla="*/ 73969 h 49"/>
              <a:gd name="T22" fmla="*/ 9165 w 98"/>
              <a:gd name="T23" fmla="*/ 75543 h 49"/>
              <a:gd name="T24" fmla="*/ 13748 w 98"/>
              <a:gd name="T25" fmla="*/ 77117 h 49"/>
              <a:gd name="T26" fmla="*/ 82486 w 98"/>
              <a:gd name="T27" fmla="*/ 77117 h 49"/>
              <a:gd name="T28" fmla="*/ 82486 w 98"/>
              <a:gd name="T29" fmla="*/ 62953 h 49"/>
              <a:gd name="T30" fmla="*/ 13748 w 98"/>
              <a:gd name="T31" fmla="*/ 62953 h 49"/>
              <a:gd name="T32" fmla="*/ 13748 w 98"/>
              <a:gd name="T33" fmla="*/ 15738 h 49"/>
              <a:gd name="T34" fmla="*/ 134421 w 98"/>
              <a:gd name="T35" fmla="*/ 15738 h 49"/>
              <a:gd name="T36" fmla="*/ 134421 w 98"/>
              <a:gd name="T37" fmla="*/ 31476 h 49"/>
              <a:gd name="T38" fmla="*/ 149696 w 98"/>
              <a:gd name="T39" fmla="*/ 31476 h 49"/>
              <a:gd name="T40" fmla="*/ 149696 w 98"/>
              <a:gd name="T41" fmla="*/ 15738 h 49"/>
              <a:gd name="T42" fmla="*/ 149696 w 98"/>
              <a:gd name="T43" fmla="*/ 15738 h 49"/>
              <a:gd name="T44" fmla="*/ 148168 w 98"/>
              <a:gd name="T45" fmla="*/ 9443 h 49"/>
              <a:gd name="T46" fmla="*/ 146641 w 98"/>
              <a:gd name="T47" fmla="*/ 4721 h 49"/>
              <a:gd name="T48" fmla="*/ 140531 w 98"/>
              <a:gd name="T49" fmla="*/ 1574 h 49"/>
              <a:gd name="T50" fmla="*/ 134421 w 98"/>
              <a:gd name="T51" fmla="*/ 0 h 49"/>
              <a:gd name="T52" fmla="*/ 134421 w 98"/>
              <a:gd name="T53" fmla="*/ 0 h 4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98" h="49">
                <a:moveTo>
                  <a:pt x="88" y="0"/>
                </a:moveTo>
                <a:lnTo>
                  <a:pt x="9" y="0"/>
                </a:lnTo>
                <a:lnTo>
                  <a:pt x="6" y="1"/>
                </a:lnTo>
                <a:lnTo>
                  <a:pt x="2" y="3"/>
                </a:lnTo>
                <a:lnTo>
                  <a:pt x="1" y="6"/>
                </a:lnTo>
                <a:lnTo>
                  <a:pt x="0" y="10"/>
                </a:lnTo>
                <a:lnTo>
                  <a:pt x="0" y="40"/>
                </a:lnTo>
                <a:lnTo>
                  <a:pt x="1" y="43"/>
                </a:lnTo>
                <a:lnTo>
                  <a:pt x="2" y="47"/>
                </a:lnTo>
                <a:lnTo>
                  <a:pt x="6" y="48"/>
                </a:lnTo>
                <a:lnTo>
                  <a:pt x="9" y="49"/>
                </a:lnTo>
                <a:lnTo>
                  <a:pt x="54" y="49"/>
                </a:lnTo>
                <a:lnTo>
                  <a:pt x="54" y="40"/>
                </a:lnTo>
                <a:lnTo>
                  <a:pt x="9" y="40"/>
                </a:lnTo>
                <a:lnTo>
                  <a:pt x="9" y="10"/>
                </a:lnTo>
                <a:lnTo>
                  <a:pt x="88" y="10"/>
                </a:lnTo>
                <a:lnTo>
                  <a:pt x="88" y="20"/>
                </a:lnTo>
                <a:lnTo>
                  <a:pt x="98" y="20"/>
                </a:lnTo>
                <a:lnTo>
                  <a:pt x="98" y="10"/>
                </a:lnTo>
                <a:lnTo>
                  <a:pt x="97" y="6"/>
                </a:lnTo>
                <a:lnTo>
                  <a:pt x="96" y="3"/>
                </a:lnTo>
                <a:lnTo>
                  <a:pt x="92" y="1"/>
                </a:lnTo>
                <a:lnTo>
                  <a:pt x="88"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73" name="Freeform 1019">
            <a:extLst>
              <a:ext uri="{FF2B5EF4-FFF2-40B4-BE49-F238E27FC236}">
                <a16:creationId xmlns:a16="http://schemas.microsoft.com/office/drawing/2014/main" id="{4BA06133-8797-476F-83DB-772DB39D048F}"/>
              </a:ext>
            </a:extLst>
          </p:cNvPr>
          <p:cNvSpPr>
            <a:spLocks noEditPoints="1"/>
          </p:cNvSpPr>
          <p:nvPr/>
        </p:nvSpPr>
        <p:spPr bwMode="auto">
          <a:xfrm>
            <a:off x="3964518" y="4174067"/>
            <a:ext cx="71967" cy="103717"/>
          </a:xfrm>
          <a:custGeom>
            <a:avLst/>
            <a:gdLst>
              <a:gd name="T0" fmla="*/ 46430 w 34"/>
              <a:gd name="T1" fmla="*/ 22033 h 49"/>
              <a:gd name="T2" fmla="*/ 46430 w 34"/>
              <a:gd name="T3" fmla="*/ 18886 h 49"/>
              <a:gd name="T4" fmla="*/ 46430 w 34"/>
              <a:gd name="T5" fmla="*/ 18886 h 49"/>
              <a:gd name="T6" fmla="*/ 44829 w 34"/>
              <a:gd name="T7" fmla="*/ 11017 h 49"/>
              <a:gd name="T8" fmla="*/ 41627 w 34"/>
              <a:gd name="T9" fmla="*/ 4721 h 49"/>
              <a:gd name="T10" fmla="*/ 35223 w 34"/>
              <a:gd name="T11" fmla="*/ 1574 h 49"/>
              <a:gd name="T12" fmla="*/ 27218 w 34"/>
              <a:gd name="T13" fmla="*/ 0 h 49"/>
              <a:gd name="T14" fmla="*/ 27218 w 34"/>
              <a:gd name="T15" fmla="*/ 0 h 49"/>
              <a:gd name="T16" fmla="*/ 19212 w 34"/>
              <a:gd name="T17" fmla="*/ 1574 h 49"/>
              <a:gd name="T18" fmla="*/ 12808 w 34"/>
              <a:gd name="T19" fmla="*/ 4721 h 49"/>
              <a:gd name="T20" fmla="*/ 9606 w 34"/>
              <a:gd name="T21" fmla="*/ 11017 h 49"/>
              <a:gd name="T22" fmla="*/ 8005 w 34"/>
              <a:gd name="T23" fmla="*/ 18886 h 49"/>
              <a:gd name="T24" fmla="*/ 8005 w 34"/>
              <a:gd name="T25" fmla="*/ 22033 h 49"/>
              <a:gd name="T26" fmla="*/ 8005 w 34"/>
              <a:gd name="T27" fmla="*/ 22033 h 49"/>
              <a:gd name="T28" fmla="*/ 3202 w 34"/>
              <a:gd name="T29" fmla="*/ 22033 h 49"/>
              <a:gd name="T30" fmla="*/ 1601 w 34"/>
              <a:gd name="T31" fmla="*/ 25181 h 49"/>
              <a:gd name="T32" fmla="*/ 0 w 34"/>
              <a:gd name="T33" fmla="*/ 26755 h 49"/>
              <a:gd name="T34" fmla="*/ 0 w 34"/>
              <a:gd name="T35" fmla="*/ 29903 h 49"/>
              <a:gd name="T36" fmla="*/ 0 w 34"/>
              <a:gd name="T37" fmla="*/ 69248 h 49"/>
              <a:gd name="T38" fmla="*/ 0 w 34"/>
              <a:gd name="T39" fmla="*/ 69248 h 49"/>
              <a:gd name="T40" fmla="*/ 0 w 34"/>
              <a:gd name="T41" fmla="*/ 73969 h 49"/>
              <a:gd name="T42" fmla="*/ 1601 w 34"/>
              <a:gd name="T43" fmla="*/ 75543 h 49"/>
              <a:gd name="T44" fmla="*/ 3202 w 34"/>
              <a:gd name="T45" fmla="*/ 77117 h 49"/>
              <a:gd name="T46" fmla="*/ 8005 w 34"/>
              <a:gd name="T47" fmla="*/ 77117 h 49"/>
              <a:gd name="T48" fmla="*/ 46430 w 34"/>
              <a:gd name="T49" fmla="*/ 77117 h 49"/>
              <a:gd name="T50" fmla="*/ 46430 w 34"/>
              <a:gd name="T51" fmla="*/ 77117 h 49"/>
              <a:gd name="T52" fmla="*/ 51233 w 34"/>
              <a:gd name="T53" fmla="*/ 77117 h 49"/>
              <a:gd name="T54" fmla="*/ 52834 w 34"/>
              <a:gd name="T55" fmla="*/ 75543 h 49"/>
              <a:gd name="T56" fmla="*/ 54435 w 34"/>
              <a:gd name="T57" fmla="*/ 73969 h 49"/>
              <a:gd name="T58" fmla="*/ 54435 w 34"/>
              <a:gd name="T59" fmla="*/ 69248 h 49"/>
              <a:gd name="T60" fmla="*/ 54435 w 34"/>
              <a:gd name="T61" fmla="*/ 29903 h 49"/>
              <a:gd name="T62" fmla="*/ 54435 w 34"/>
              <a:gd name="T63" fmla="*/ 29903 h 49"/>
              <a:gd name="T64" fmla="*/ 54435 w 34"/>
              <a:gd name="T65" fmla="*/ 26755 h 49"/>
              <a:gd name="T66" fmla="*/ 52834 w 34"/>
              <a:gd name="T67" fmla="*/ 25181 h 49"/>
              <a:gd name="T68" fmla="*/ 51233 w 34"/>
              <a:gd name="T69" fmla="*/ 22033 h 49"/>
              <a:gd name="T70" fmla="*/ 46430 w 34"/>
              <a:gd name="T71" fmla="*/ 22033 h 49"/>
              <a:gd name="T72" fmla="*/ 46430 w 34"/>
              <a:gd name="T73" fmla="*/ 22033 h 49"/>
              <a:gd name="T74" fmla="*/ 24015 w 34"/>
              <a:gd name="T75" fmla="*/ 18886 h 49"/>
              <a:gd name="T76" fmla="*/ 24015 w 34"/>
              <a:gd name="T77" fmla="*/ 18886 h 49"/>
              <a:gd name="T78" fmla="*/ 25616 w 34"/>
              <a:gd name="T79" fmla="*/ 17312 h 49"/>
              <a:gd name="T80" fmla="*/ 27218 w 34"/>
              <a:gd name="T81" fmla="*/ 15738 h 49"/>
              <a:gd name="T82" fmla="*/ 27218 w 34"/>
              <a:gd name="T83" fmla="*/ 15738 h 49"/>
              <a:gd name="T84" fmla="*/ 28819 w 34"/>
              <a:gd name="T85" fmla="*/ 17312 h 49"/>
              <a:gd name="T86" fmla="*/ 30420 w 34"/>
              <a:gd name="T87" fmla="*/ 18886 h 49"/>
              <a:gd name="T88" fmla="*/ 30420 w 34"/>
              <a:gd name="T89" fmla="*/ 22033 h 49"/>
              <a:gd name="T90" fmla="*/ 24015 w 34"/>
              <a:gd name="T91" fmla="*/ 22033 h 49"/>
              <a:gd name="T92" fmla="*/ 24015 w 34"/>
              <a:gd name="T93" fmla="*/ 18886 h 49"/>
              <a:gd name="T94" fmla="*/ 38425 w 34"/>
              <a:gd name="T95" fmla="*/ 61379 h 49"/>
              <a:gd name="T96" fmla="*/ 16010 w 34"/>
              <a:gd name="T97" fmla="*/ 61379 h 49"/>
              <a:gd name="T98" fmla="*/ 16010 w 34"/>
              <a:gd name="T99" fmla="*/ 37772 h 49"/>
              <a:gd name="T100" fmla="*/ 38425 w 34"/>
              <a:gd name="T101" fmla="*/ 37772 h 49"/>
              <a:gd name="T102" fmla="*/ 38425 w 34"/>
              <a:gd name="T103" fmla="*/ 61379 h 4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34" h="49">
                <a:moveTo>
                  <a:pt x="29" y="14"/>
                </a:moveTo>
                <a:lnTo>
                  <a:pt x="29" y="12"/>
                </a:lnTo>
                <a:lnTo>
                  <a:pt x="28" y="7"/>
                </a:lnTo>
                <a:lnTo>
                  <a:pt x="26" y="3"/>
                </a:lnTo>
                <a:lnTo>
                  <a:pt x="22" y="1"/>
                </a:lnTo>
                <a:lnTo>
                  <a:pt x="17" y="0"/>
                </a:lnTo>
                <a:lnTo>
                  <a:pt x="12" y="1"/>
                </a:lnTo>
                <a:lnTo>
                  <a:pt x="8" y="3"/>
                </a:lnTo>
                <a:lnTo>
                  <a:pt x="6" y="7"/>
                </a:lnTo>
                <a:lnTo>
                  <a:pt x="5" y="12"/>
                </a:lnTo>
                <a:lnTo>
                  <a:pt x="5" y="14"/>
                </a:lnTo>
                <a:lnTo>
                  <a:pt x="2" y="14"/>
                </a:lnTo>
                <a:lnTo>
                  <a:pt x="1" y="16"/>
                </a:lnTo>
                <a:lnTo>
                  <a:pt x="0" y="17"/>
                </a:lnTo>
                <a:lnTo>
                  <a:pt x="0" y="19"/>
                </a:lnTo>
                <a:lnTo>
                  <a:pt x="0" y="44"/>
                </a:lnTo>
                <a:lnTo>
                  <a:pt x="0" y="47"/>
                </a:lnTo>
                <a:lnTo>
                  <a:pt x="1" y="48"/>
                </a:lnTo>
                <a:lnTo>
                  <a:pt x="2" y="49"/>
                </a:lnTo>
                <a:lnTo>
                  <a:pt x="5" y="49"/>
                </a:lnTo>
                <a:lnTo>
                  <a:pt x="29" y="49"/>
                </a:lnTo>
                <a:lnTo>
                  <a:pt x="32" y="49"/>
                </a:lnTo>
                <a:lnTo>
                  <a:pt x="33" y="48"/>
                </a:lnTo>
                <a:lnTo>
                  <a:pt x="34" y="47"/>
                </a:lnTo>
                <a:lnTo>
                  <a:pt x="34" y="44"/>
                </a:lnTo>
                <a:lnTo>
                  <a:pt x="34" y="19"/>
                </a:lnTo>
                <a:lnTo>
                  <a:pt x="34" y="17"/>
                </a:lnTo>
                <a:lnTo>
                  <a:pt x="33" y="16"/>
                </a:lnTo>
                <a:lnTo>
                  <a:pt x="32" y="14"/>
                </a:lnTo>
                <a:lnTo>
                  <a:pt x="29" y="14"/>
                </a:lnTo>
                <a:close/>
                <a:moveTo>
                  <a:pt x="15" y="12"/>
                </a:moveTo>
                <a:lnTo>
                  <a:pt x="15" y="12"/>
                </a:lnTo>
                <a:lnTo>
                  <a:pt x="16" y="11"/>
                </a:lnTo>
                <a:lnTo>
                  <a:pt x="17" y="10"/>
                </a:lnTo>
                <a:lnTo>
                  <a:pt x="18" y="11"/>
                </a:lnTo>
                <a:lnTo>
                  <a:pt x="19" y="12"/>
                </a:lnTo>
                <a:lnTo>
                  <a:pt x="19" y="14"/>
                </a:lnTo>
                <a:lnTo>
                  <a:pt x="15" y="14"/>
                </a:lnTo>
                <a:lnTo>
                  <a:pt x="15" y="12"/>
                </a:lnTo>
                <a:close/>
                <a:moveTo>
                  <a:pt x="24" y="39"/>
                </a:moveTo>
                <a:lnTo>
                  <a:pt x="10" y="39"/>
                </a:lnTo>
                <a:lnTo>
                  <a:pt x="10" y="24"/>
                </a:lnTo>
                <a:lnTo>
                  <a:pt x="24" y="24"/>
                </a:lnTo>
                <a:lnTo>
                  <a:pt x="24" y="3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74" name="Freeform 1020">
            <a:extLst>
              <a:ext uri="{FF2B5EF4-FFF2-40B4-BE49-F238E27FC236}">
                <a16:creationId xmlns:a16="http://schemas.microsoft.com/office/drawing/2014/main" id="{C78CB05D-1E0A-4564-AB83-AE767E89B122}"/>
              </a:ext>
            </a:extLst>
          </p:cNvPr>
          <p:cNvSpPr>
            <a:spLocks/>
          </p:cNvSpPr>
          <p:nvPr/>
        </p:nvSpPr>
        <p:spPr bwMode="auto">
          <a:xfrm>
            <a:off x="3915834" y="4144434"/>
            <a:ext cx="42333" cy="42333"/>
          </a:xfrm>
          <a:custGeom>
            <a:avLst/>
            <a:gdLst>
              <a:gd name="T0" fmla="*/ 15877 w 20"/>
              <a:gd name="T1" fmla="*/ 0 h 20"/>
              <a:gd name="T2" fmla="*/ 15877 w 20"/>
              <a:gd name="T3" fmla="*/ 0 h 20"/>
              <a:gd name="T4" fmla="*/ 9526 w 20"/>
              <a:gd name="T5" fmla="*/ 1588 h 20"/>
              <a:gd name="T6" fmla="*/ 4763 w 20"/>
              <a:gd name="T7" fmla="*/ 3175 h 20"/>
              <a:gd name="T8" fmla="*/ 1588 w 20"/>
              <a:gd name="T9" fmla="*/ 9526 h 20"/>
              <a:gd name="T10" fmla="*/ 0 w 20"/>
              <a:gd name="T11" fmla="*/ 15877 h 20"/>
              <a:gd name="T12" fmla="*/ 0 w 20"/>
              <a:gd name="T13" fmla="*/ 15877 h 20"/>
              <a:gd name="T14" fmla="*/ 1588 w 20"/>
              <a:gd name="T15" fmla="*/ 20640 h 20"/>
              <a:gd name="T16" fmla="*/ 4763 w 20"/>
              <a:gd name="T17" fmla="*/ 26991 h 20"/>
              <a:gd name="T18" fmla="*/ 9526 w 20"/>
              <a:gd name="T19" fmla="*/ 28579 h 20"/>
              <a:gd name="T20" fmla="*/ 15877 w 20"/>
              <a:gd name="T21" fmla="*/ 31754 h 20"/>
              <a:gd name="T22" fmla="*/ 15877 w 20"/>
              <a:gd name="T23" fmla="*/ 31754 h 20"/>
              <a:gd name="T24" fmla="*/ 22228 w 20"/>
              <a:gd name="T25" fmla="*/ 28579 h 20"/>
              <a:gd name="T26" fmla="*/ 26991 w 20"/>
              <a:gd name="T27" fmla="*/ 26991 h 20"/>
              <a:gd name="T28" fmla="*/ 30166 w 20"/>
              <a:gd name="T29" fmla="*/ 20640 h 20"/>
              <a:gd name="T30" fmla="*/ 31754 w 20"/>
              <a:gd name="T31" fmla="*/ 15877 h 20"/>
              <a:gd name="T32" fmla="*/ 31754 w 20"/>
              <a:gd name="T33" fmla="*/ 15877 h 20"/>
              <a:gd name="T34" fmla="*/ 30166 w 20"/>
              <a:gd name="T35" fmla="*/ 9526 h 20"/>
              <a:gd name="T36" fmla="*/ 26991 w 20"/>
              <a:gd name="T37" fmla="*/ 3175 h 20"/>
              <a:gd name="T38" fmla="*/ 22228 w 20"/>
              <a:gd name="T39" fmla="*/ 1588 h 20"/>
              <a:gd name="T40" fmla="*/ 15877 w 20"/>
              <a:gd name="T41" fmla="*/ 0 h 20"/>
              <a:gd name="T42" fmla="*/ 15877 w 20"/>
              <a:gd name="T43" fmla="*/ 0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0">
                <a:moveTo>
                  <a:pt x="10" y="0"/>
                </a:moveTo>
                <a:lnTo>
                  <a:pt x="10" y="0"/>
                </a:lnTo>
                <a:lnTo>
                  <a:pt x="6" y="1"/>
                </a:lnTo>
                <a:lnTo>
                  <a:pt x="3" y="2"/>
                </a:lnTo>
                <a:lnTo>
                  <a:pt x="1" y="6"/>
                </a:lnTo>
                <a:lnTo>
                  <a:pt x="0" y="10"/>
                </a:lnTo>
                <a:lnTo>
                  <a:pt x="1" y="13"/>
                </a:lnTo>
                <a:lnTo>
                  <a:pt x="3" y="17"/>
                </a:lnTo>
                <a:lnTo>
                  <a:pt x="6" y="18"/>
                </a:lnTo>
                <a:lnTo>
                  <a:pt x="10" y="20"/>
                </a:lnTo>
                <a:lnTo>
                  <a:pt x="14" y="18"/>
                </a:lnTo>
                <a:lnTo>
                  <a:pt x="17" y="17"/>
                </a:lnTo>
                <a:lnTo>
                  <a:pt x="19" y="13"/>
                </a:lnTo>
                <a:lnTo>
                  <a:pt x="20" y="10"/>
                </a:lnTo>
                <a:lnTo>
                  <a:pt x="19" y="6"/>
                </a:lnTo>
                <a:lnTo>
                  <a:pt x="17" y="2"/>
                </a:lnTo>
                <a:lnTo>
                  <a:pt x="14" y="1"/>
                </a:lnTo>
                <a:lnTo>
                  <a:pt x="1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75" name="Freeform 1021">
            <a:extLst>
              <a:ext uri="{FF2B5EF4-FFF2-40B4-BE49-F238E27FC236}">
                <a16:creationId xmlns:a16="http://schemas.microsoft.com/office/drawing/2014/main" id="{FC1C908E-AC3B-4236-B9A0-6A93D505A87A}"/>
              </a:ext>
            </a:extLst>
          </p:cNvPr>
          <p:cNvSpPr>
            <a:spLocks noEditPoints="1"/>
          </p:cNvSpPr>
          <p:nvPr/>
        </p:nvSpPr>
        <p:spPr bwMode="auto">
          <a:xfrm>
            <a:off x="4332818" y="4169834"/>
            <a:ext cx="156633" cy="114300"/>
          </a:xfrm>
          <a:custGeom>
            <a:avLst/>
            <a:gdLst>
              <a:gd name="T0" fmla="*/ 110476 w 79"/>
              <a:gd name="T1" fmla="*/ 0 h 59"/>
              <a:gd name="T2" fmla="*/ 7465 w 79"/>
              <a:gd name="T3" fmla="*/ 0 h 59"/>
              <a:gd name="T4" fmla="*/ 7465 w 79"/>
              <a:gd name="T5" fmla="*/ 0 h 59"/>
              <a:gd name="T6" fmla="*/ 4479 w 79"/>
              <a:gd name="T7" fmla="*/ 0 h 59"/>
              <a:gd name="T8" fmla="*/ 2986 w 79"/>
              <a:gd name="T9" fmla="*/ 1461 h 59"/>
              <a:gd name="T10" fmla="*/ 0 w 79"/>
              <a:gd name="T11" fmla="*/ 2922 h 59"/>
              <a:gd name="T12" fmla="*/ 0 w 79"/>
              <a:gd name="T13" fmla="*/ 7304 h 59"/>
              <a:gd name="T14" fmla="*/ 0 w 79"/>
              <a:gd name="T15" fmla="*/ 56972 h 59"/>
              <a:gd name="T16" fmla="*/ 14929 w 79"/>
              <a:gd name="T17" fmla="*/ 56972 h 59"/>
              <a:gd name="T18" fmla="*/ 14929 w 79"/>
              <a:gd name="T19" fmla="*/ 14608 h 59"/>
              <a:gd name="T20" fmla="*/ 22394 w 79"/>
              <a:gd name="T21" fmla="*/ 14608 h 59"/>
              <a:gd name="T22" fmla="*/ 22394 w 79"/>
              <a:gd name="T23" fmla="*/ 56972 h 59"/>
              <a:gd name="T24" fmla="*/ 22394 w 79"/>
              <a:gd name="T25" fmla="*/ 56972 h 59"/>
              <a:gd name="T26" fmla="*/ 22394 w 79"/>
              <a:gd name="T27" fmla="*/ 61355 h 59"/>
              <a:gd name="T28" fmla="*/ 23887 w 79"/>
              <a:gd name="T29" fmla="*/ 62816 h 59"/>
              <a:gd name="T30" fmla="*/ 26873 w 79"/>
              <a:gd name="T31" fmla="*/ 64277 h 59"/>
              <a:gd name="T32" fmla="*/ 29858 w 79"/>
              <a:gd name="T33" fmla="*/ 64277 h 59"/>
              <a:gd name="T34" fmla="*/ 37323 w 79"/>
              <a:gd name="T35" fmla="*/ 64277 h 59"/>
              <a:gd name="T36" fmla="*/ 37323 w 79"/>
              <a:gd name="T37" fmla="*/ 86189 h 59"/>
              <a:gd name="T38" fmla="*/ 52252 w 79"/>
              <a:gd name="T39" fmla="*/ 86189 h 59"/>
              <a:gd name="T40" fmla="*/ 52252 w 79"/>
              <a:gd name="T41" fmla="*/ 64277 h 59"/>
              <a:gd name="T42" fmla="*/ 67182 w 79"/>
              <a:gd name="T43" fmla="*/ 64277 h 59"/>
              <a:gd name="T44" fmla="*/ 67182 w 79"/>
              <a:gd name="T45" fmla="*/ 86189 h 59"/>
              <a:gd name="T46" fmla="*/ 82111 w 79"/>
              <a:gd name="T47" fmla="*/ 86189 h 59"/>
              <a:gd name="T48" fmla="*/ 82111 w 79"/>
              <a:gd name="T49" fmla="*/ 64277 h 59"/>
              <a:gd name="T50" fmla="*/ 88083 w 79"/>
              <a:gd name="T51" fmla="*/ 64277 h 59"/>
              <a:gd name="T52" fmla="*/ 88083 w 79"/>
              <a:gd name="T53" fmla="*/ 64277 h 59"/>
              <a:gd name="T54" fmla="*/ 92561 w 79"/>
              <a:gd name="T55" fmla="*/ 64277 h 59"/>
              <a:gd name="T56" fmla="*/ 94054 w 79"/>
              <a:gd name="T57" fmla="*/ 62816 h 59"/>
              <a:gd name="T58" fmla="*/ 95547 w 79"/>
              <a:gd name="T59" fmla="*/ 61355 h 59"/>
              <a:gd name="T60" fmla="*/ 95547 w 79"/>
              <a:gd name="T61" fmla="*/ 56972 h 59"/>
              <a:gd name="T62" fmla="*/ 95547 w 79"/>
              <a:gd name="T63" fmla="*/ 14608 h 59"/>
              <a:gd name="T64" fmla="*/ 103012 w 79"/>
              <a:gd name="T65" fmla="*/ 14608 h 59"/>
              <a:gd name="T66" fmla="*/ 103012 w 79"/>
              <a:gd name="T67" fmla="*/ 56972 h 59"/>
              <a:gd name="T68" fmla="*/ 117941 w 79"/>
              <a:gd name="T69" fmla="*/ 56972 h 59"/>
              <a:gd name="T70" fmla="*/ 117941 w 79"/>
              <a:gd name="T71" fmla="*/ 7304 h 59"/>
              <a:gd name="T72" fmla="*/ 117941 w 79"/>
              <a:gd name="T73" fmla="*/ 7304 h 59"/>
              <a:gd name="T74" fmla="*/ 117941 w 79"/>
              <a:gd name="T75" fmla="*/ 2922 h 59"/>
              <a:gd name="T76" fmla="*/ 116448 w 79"/>
              <a:gd name="T77" fmla="*/ 1461 h 59"/>
              <a:gd name="T78" fmla="*/ 114955 w 79"/>
              <a:gd name="T79" fmla="*/ 0 h 59"/>
              <a:gd name="T80" fmla="*/ 110476 w 79"/>
              <a:gd name="T81" fmla="*/ 0 h 59"/>
              <a:gd name="T82" fmla="*/ 110476 w 79"/>
              <a:gd name="T83" fmla="*/ 0 h 59"/>
              <a:gd name="T84" fmla="*/ 82111 w 79"/>
              <a:gd name="T85" fmla="*/ 49668 h 59"/>
              <a:gd name="T86" fmla="*/ 37323 w 79"/>
              <a:gd name="T87" fmla="*/ 49668 h 59"/>
              <a:gd name="T88" fmla="*/ 37323 w 79"/>
              <a:gd name="T89" fmla="*/ 14608 h 59"/>
              <a:gd name="T90" fmla="*/ 82111 w 79"/>
              <a:gd name="T91" fmla="*/ 14608 h 59"/>
              <a:gd name="T92" fmla="*/ 82111 w 79"/>
              <a:gd name="T93" fmla="*/ 49668 h 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79" h="59">
                <a:moveTo>
                  <a:pt x="74" y="0"/>
                </a:moveTo>
                <a:lnTo>
                  <a:pt x="5" y="0"/>
                </a:lnTo>
                <a:lnTo>
                  <a:pt x="3" y="0"/>
                </a:lnTo>
                <a:lnTo>
                  <a:pt x="2" y="1"/>
                </a:lnTo>
                <a:lnTo>
                  <a:pt x="0" y="2"/>
                </a:lnTo>
                <a:lnTo>
                  <a:pt x="0" y="5"/>
                </a:lnTo>
                <a:lnTo>
                  <a:pt x="0" y="39"/>
                </a:lnTo>
                <a:lnTo>
                  <a:pt x="10" y="39"/>
                </a:lnTo>
                <a:lnTo>
                  <a:pt x="10" y="10"/>
                </a:lnTo>
                <a:lnTo>
                  <a:pt x="15" y="10"/>
                </a:lnTo>
                <a:lnTo>
                  <a:pt x="15" y="39"/>
                </a:lnTo>
                <a:lnTo>
                  <a:pt x="15" y="42"/>
                </a:lnTo>
                <a:lnTo>
                  <a:pt x="16" y="43"/>
                </a:lnTo>
                <a:lnTo>
                  <a:pt x="18" y="44"/>
                </a:lnTo>
                <a:lnTo>
                  <a:pt x="20" y="44"/>
                </a:lnTo>
                <a:lnTo>
                  <a:pt x="25" y="44"/>
                </a:lnTo>
                <a:lnTo>
                  <a:pt x="25" y="59"/>
                </a:lnTo>
                <a:lnTo>
                  <a:pt x="35" y="59"/>
                </a:lnTo>
                <a:lnTo>
                  <a:pt x="35" y="44"/>
                </a:lnTo>
                <a:lnTo>
                  <a:pt x="45" y="44"/>
                </a:lnTo>
                <a:lnTo>
                  <a:pt x="45" y="59"/>
                </a:lnTo>
                <a:lnTo>
                  <a:pt x="55" y="59"/>
                </a:lnTo>
                <a:lnTo>
                  <a:pt x="55" y="44"/>
                </a:lnTo>
                <a:lnTo>
                  <a:pt x="59" y="44"/>
                </a:lnTo>
                <a:lnTo>
                  <a:pt x="62" y="44"/>
                </a:lnTo>
                <a:lnTo>
                  <a:pt x="63" y="43"/>
                </a:lnTo>
                <a:lnTo>
                  <a:pt x="64" y="42"/>
                </a:lnTo>
                <a:lnTo>
                  <a:pt x="64" y="39"/>
                </a:lnTo>
                <a:lnTo>
                  <a:pt x="64" y="10"/>
                </a:lnTo>
                <a:lnTo>
                  <a:pt x="69" y="10"/>
                </a:lnTo>
                <a:lnTo>
                  <a:pt x="69" y="39"/>
                </a:lnTo>
                <a:lnTo>
                  <a:pt x="79" y="39"/>
                </a:lnTo>
                <a:lnTo>
                  <a:pt x="79" y="5"/>
                </a:lnTo>
                <a:lnTo>
                  <a:pt x="79" y="2"/>
                </a:lnTo>
                <a:lnTo>
                  <a:pt x="78" y="1"/>
                </a:lnTo>
                <a:lnTo>
                  <a:pt x="77" y="0"/>
                </a:lnTo>
                <a:lnTo>
                  <a:pt x="74" y="0"/>
                </a:lnTo>
                <a:close/>
                <a:moveTo>
                  <a:pt x="55" y="34"/>
                </a:moveTo>
                <a:lnTo>
                  <a:pt x="25" y="34"/>
                </a:lnTo>
                <a:lnTo>
                  <a:pt x="25" y="10"/>
                </a:lnTo>
                <a:lnTo>
                  <a:pt x="55" y="10"/>
                </a:lnTo>
                <a:lnTo>
                  <a:pt x="55" y="3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76" name="Freeform 1022">
            <a:extLst>
              <a:ext uri="{FF2B5EF4-FFF2-40B4-BE49-F238E27FC236}">
                <a16:creationId xmlns:a16="http://schemas.microsoft.com/office/drawing/2014/main" id="{776D9E3F-05D7-4239-B164-9F77980EFEA4}"/>
              </a:ext>
            </a:extLst>
          </p:cNvPr>
          <p:cNvSpPr>
            <a:spLocks noEditPoints="1"/>
          </p:cNvSpPr>
          <p:nvPr/>
        </p:nvSpPr>
        <p:spPr bwMode="auto">
          <a:xfrm>
            <a:off x="4356101" y="4089400"/>
            <a:ext cx="116417" cy="67733"/>
          </a:xfrm>
          <a:custGeom>
            <a:avLst/>
            <a:gdLst>
              <a:gd name="T0" fmla="*/ 6048 w 57"/>
              <a:gd name="T1" fmla="*/ 42339 h 33"/>
              <a:gd name="T2" fmla="*/ 6048 w 57"/>
              <a:gd name="T3" fmla="*/ 42339 h 33"/>
              <a:gd name="T4" fmla="*/ 6048 w 57"/>
              <a:gd name="T5" fmla="*/ 45364 h 33"/>
              <a:gd name="T6" fmla="*/ 7560 w 57"/>
              <a:gd name="T7" fmla="*/ 48388 h 33"/>
              <a:gd name="T8" fmla="*/ 10585 w 57"/>
              <a:gd name="T9" fmla="*/ 49900 h 33"/>
              <a:gd name="T10" fmla="*/ 13609 w 57"/>
              <a:gd name="T11" fmla="*/ 49900 h 33"/>
              <a:gd name="T12" fmla="*/ 72580 w 57"/>
              <a:gd name="T13" fmla="*/ 49900 h 33"/>
              <a:gd name="T14" fmla="*/ 72580 w 57"/>
              <a:gd name="T15" fmla="*/ 49900 h 33"/>
              <a:gd name="T16" fmla="*/ 77116 w 57"/>
              <a:gd name="T17" fmla="*/ 49900 h 33"/>
              <a:gd name="T18" fmla="*/ 78629 w 57"/>
              <a:gd name="T19" fmla="*/ 48388 h 33"/>
              <a:gd name="T20" fmla="*/ 80141 w 57"/>
              <a:gd name="T21" fmla="*/ 45364 h 33"/>
              <a:gd name="T22" fmla="*/ 80141 w 57"/>
              <a:gd name="T23" fmla="*/ 42339 h 33"/>
              <a:gd name="T24" fmla="*/ 80141 w 57"/>
              <a:gd name="T25" fmla="*/ 42339 h 33"/>
              <a:gd name="T26" fmla="*/ 78629 w 57"/>
              <a:gd name="T27" fmla="*/ 31755 h 33"/>
              <a:gd name="T28" fmla="*/ 75604 w 57"/>
              <a:gd name="T29" fmla="*/ 21170 h 33"/>
              <a:gd name="T30" fmla="*/ 86189 w 57"/>
              <a:gd name="T31" fmla="*/ 10585 h 33"/>
              <a:gd name="T32" fmla="*/ 75604 w 57"/>
              <a:gd name="T33" fmla="*/ 0 h 33"/>
              <a:gd name="T34" fmla="*/ 63508 w 57"/>
              <a:gd name="T35" fmla="*/ 10585 h 33"/>
              <a:gd name="T36" fmla="*/ 63508 w 57"/>
              <a:gd name="T37" fmla="*/ 10585 h 33"/>
              <a:gd name="T38" fmla="*/ 54435 w 57"/>
              <a:gd name="T39" fmla="*/ 6048 h 33"/>
              <a:gd name="T40" fmla="*/ 43851 w 57"/>
              <a:gd name="T41" fmla="*/ 4536 h 33"/>
              <a:gd name="T42" fmla="*/ 43851 w 57"/>
              <a:gd name="T43" fmla="*/ 4536 h 33"/>
              <a:gd name="T44" fmla="*/ 31754 w 57"/>
              <a:gd name="T45" fmla="*/ 6048 h 33"/>
              <a:gd name="T46" fmla="*/ 22681 w 57"/>
              <a:gd name="T47" fmla="*/ 10585 h 33"/>
              <a:gd name="T48" fmla="*/ 12097 w 57"/>
              <a:gd name="T49" fmla="*/ 0 h 33"/>
              <a:gd name="T50" fmla="*/ 0 w 57"/>
              <a:gd name="T51" fmla="*/ 10585 h 33"/>
              <a:gd name="T52" fmla="*/ 12097 w 57"/>
              <a:gd name="T53" fmla="*/ 21170 h 33"/>
              <a:gd name="T54" fmla="*/ 12097 w 57"/>
              <a:gd name="T55" fmla="*/ 21170 h 33"/>
              <a:gd name="T56" fmla="*/ 7560 w 57"/>
              <a:gd name="T57" fmla="*/ 31755 h 33"/>
              <a:gd name="T58" fmla="*/ 6048 w 57"/>
              <a:gd name="T59" fmla="*/ 42339 h 33"/>
              <a:gd name="T60" fmla="*/ 6048 w 57"/>
              <a:gd name="T61" fmla="*/ 42339 h 33"/>
              <a:gd name="T62" fmla="*/ 43851 w 57"/>
              <a:gd name="T63" fmla="*/ 19658 h 33"/>
              <a:gd name="T64" fmla="*/ 43851 w 57"/>
              <a:gd name="T65" fmla="*/ 19658 h 33"/>
              <a:gd name="T66" fmla="*/ 51411 w 57"/>
              <a:gd name="T67" fmla="*/ 21170 h 33"/>
              <a:gd name="T68" fmla="*/ 55947 w 57"/>
              <a:gd name="T69" fmla="*/ 24194 h 33"/>
              <a:gd name="T70" fmla="*/ 61996 w 57"/>
              <a:gd name="T71" fmla="*/ 28730 h 33"/>
              <a:gd name="T72" fmla="*/ 63508 w 57"/>
              <a:gd name="T73" fmla="*/ 34779 h 33"/>
              <a:gd name="T74" fmla="*/ 22681 w 57"/>
              <a:gd name="T75" fmla="*/ 34779 h 33"/>
              <a:gd name="T76" fmla="*/ 22681 w 57"/>
              <a:gd name="T77" fmla="*/ 34779 h 33"/>
              <a:gd name="T78" fmla="*/ 24193 w 57"/>
              <a:gd name="T79" fmla="*/ 28730 h 33"/>
              <a:gd name="T80" fmla="*/ 30242 w 57"/>
              <a:gd name="T81" fmla="*/ 24194 h 33"/>
              <a:gd name="T82" fmla="*/ 36290 w 57"/>
              <a:gd name="T83" fmla="*/ 21170 h 33"/>
              <a:gd name="T84" fmla="*/ 43851 w 57"/>
              <a:gd name="T85" fmla="*/ 19658 h 33"/>
              <a:gd name="T86" fmla="*/ 43851 w 57"/>
              <a:gd name="T87" fmla="*/ 19658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33">
                <a:moveTo>
                  <a:pt x="4" y="28"/>
                </a:moveTo>
                <a:lnTo>
                  <a:pt x="4" y="28"/>
                </a:lnTo>
                <a:lnTo>
                  <a:pt x="4" y="30"/>
                </a:lnTo>
                <a:lnTo>
                  <a:pt x="5" y="32"/>
                </a:lnTo>
                <a:lnTo>
                  <a:pt x="7" y="33"/>
                </a:lnTo>
                <a:lnTo>
                  <a:pt x="9" y="33"/>
                </a:lnTo>
                <a:lnTo>
                  <a:pt x="48" y="33"/>
                </a:lnTo>
                <a:lnTo>
                  <a:pt x="51" y="33"/>
                </a:lnTo>
                <a:lnTo>
                  <a:pt x="52" y="32"/>
                </a:lnTo>
                <a:lnTo>
                  <a:pt x="53" y="30"/>
                </a:lnTo>
                <a:lnTo>
                  <a:pt x="53" y="28"/>
                </a:lnTo>
                <a:lnTo>
                  <a:pt x="52" y="21"/>
                </a:lnTo>
                <a:lnTo>
                  <a:pt x="50" y="14"/>
                </a:lnTo>
                <a:lnTo>
                  <a:pt x="57" y="7"/>
                </a:lnTo>
                <a:lnTo>
                  <a:pt x="50" y="0"/>
                </a:lnTo>
                <a:lnTo>
                  <a:pt x="42" y="7"/>
                </a:lnTo>
                <a:lnTo>
                  <a:pt x="36" y="4"/>
                </a:lnTo>
                <a:lnTo>
                  <a:pt x="29" y="3"/>
                </a:lnTo>
                <a:lnTo>
                  <a:pt x="21" y="4"/>
                </a:lnTo>
                <a:lnTo>
                  <a:pt x="15" y="7"/>
                </a:lnTo>
                <a:lnTo>
                  <a:pt x="8" y="0"/>
                </a:lnTo>
                <a:lnTo>
                  <a:pt x="0" y="7"/>
                </a:lnTo>
                <a:lnTo>
                  <a:pt x="8" y="14"/>
                </a:lnTo>
                <a:lnTo>
                  <a:pt x="5" y="21"/>
                </a:lnTo>
                <a:lnTo>
                  <a:pt x="4" y="28"/>
                </a:lnTo>
                <a:close/>
                <a:moveTo>
                  <a:pt x="29" y="13"/>
                </a:moveTo>
                <a:lnTo>
                  <a:pt x="29" y="13"/>
                </a:lnTo>
                <a:lnTo>
                  <a:pt x="34" y="14"/>
                </a:lnTo>
                <a:lnTo>
                  <a:pt x="37" y="16"/>
                </a:lnTo>
                <a:lnTo>
                  <a:pt x="41" y="19"/>
                </a:lnTo>
                <a:lnTo>
                  <a:pt x="42" y="23"/>
                </a:lnTo>
                <a:lnTo>
                  <a:pt x="15" y="23"/>
                </a:lnTo>
                <a:lnTo>
                  <a:pt x="16" y="19"/>
                </a:lnTo>
                <a:lnTo>
                  <a:pt x="20" y="16"/>
                </a:lnTo>
                <a:lnTo>
                  <a:pt x="24" y="14"/>
                </a:lnTo>
                <a:lnTo>
                  <a:pt x="29" y="1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77" name="Freeform 1023">
            <a:extLst>
              <a:ext uri="{FF2B5EF4-FFF2-40B4-BE49-F238E27FC236}">
                <a16:creationId xmlns:a16="http://schemas.microsoft.com/office/drawing/2014/main" id="{C14CE128-2199-4724-8242-2D9418465F4E}"/>
              </a:ext>
            </a:extLst>
          </p:cNvPr>
          <p:cNvSpPr>
            <a:spLocks noEditPoints="1"/>
          </p:cNvSpPr>
          <p:nvPr/>
        </p:nvSpPr>
        <p:spPr bwMode="auto">
          <a:xfrm>
            <a:off x="952501" y="3613151"/>
            <a:ext cx="234951" cy="192616"/>
          </a:xfrm>
          <a:custGeom>
            <a:avLst/>
            <a:gdLst>
              <a:gd name="T0" fmla="*/ 172415 w 118"/>
              <a:gd name="T1" fmla="*/ 20737 h 98"/>
              <a:gd name="T2" fmla="*/ 89956 w 118"/>
              <a:gd name="T3" fmla="*/ 0 h 98"/>
              <a:gd name="T4" fmla="*/ 89956 w 118"/>
              <a:gd name="T5" fmla="*/ 0 h 98"/>
              <a:gd name="T6" fmla="*/ 86957 w 118"/>
              <a:gd name="T7" fmla="*/ 0 h 98"/>
              <a:gd name="T8" fmla="*/ 5997 w 118"/>
              <a:gd name="T9" fmla="*/ 20737 h 98"/>
              <a:gd name="T10" fmla="*/ 5997 w 118"/>
              <a:gd name="T11" fmla="*/ 20737 h 98"/>
              <a:gd name="T12" fmla="*/ 1499 w 118"/>
              <a:gd name="T13" fmla="*/ 25180 h 98"/>
              <a:gd name="T14" fmla="*/ 0 w 118"/>
              <a:gd name="T15" fmla="*/ 28143 h 98"/>
              <a:gd name="T16" fmla="*/ 0 w 118"/>
              <a:gd name="T17" fmla="*/ 42955 h 98"/>
              <a:gd name="T18" fmla="*/ 0 w 118"/>
              <a:gd name="T19" fmla="*/ 42955 h 98"/>
              <a:gd name="T20" fmla="*/ 0 w 118"/>
              <a:gd name="T21" fmla="*/ 47399 h 98"/>
              <a:gd name="T22" fmla="*/ 1499 w 118"/>
              <a:gd name="T23" fmla="*/ 48880 h 98"/>
              <a:gd name="T24" fmla="*/ 2999 w 118"/>
              <a:gd name="T25" fmla="*/ 50361 h 98"/>
              <a:gd name="T26" fmla="*/ 7496 w 118"/>
              <a:gd name="T27" fmla="*/ 50361 h 98"/>
              <a:gd name="T28" fmla="*/ 7496 w 118"/>
              <a:gd name="T29" fmla="*/ 145158 h 98"/>
              <a:gd name="T30" fmla="*/ 22489 w 118"/>
              <a:gd name="T31" fmla="*/ 145158 h 98"/>
              <a:gd name="T32" fmla="*/ 22489 w 118"/>
              <a:gd name="T33" fmla="*/ 50361 h 98"/>
              <a:gd name="T34" fmla="*/ 155923 w 118"/>
              <a:gd name="T35" fmla="*/ 50361 h 98"/>
              <a:gd name="T36" fmla="*/ 155923 w 118"/>
              <a:gd name="T37" fmla="*/ 145158 h 98"/>
              <a:gd name="T38" fmla="*/ 169417 w 118"/>
              <a:gd name="T39" fmla="*/ 145158 h 98"/>
              <a:gd name="T40" fmla="*/ 169417 w 118"/>
              <a:gd name="T41" fmla="*/ 50361 h 98"/>
              <a:gd name="T42" fmla="*/ 169417 w 118"/>
              <a:gd name="T43" fmla="*/ 50361 h 98"/>
              <a:gd name="T44" fmla="*/ 173914 w 118"/>
              <a:gd name="T45" fmla="*/ 50361 h 98"/>
              <a:gd name="T46" fmla="*/ 175414 w 118"/>
              <a:gd name="T47" fmla="*/ 48880 h 98"/>
              <a:gd name="T48" fmla="*/ 176913 w 118"/>
              <a:gd name="T49" fmla="*/ 47399 h 98"/>
              <a:gd name="T50" fmla="*/ 176913 w 118"/>
              <a:gd name="T51" fmla="*/ 42955 h 98"/>
              <a:gd name="T52" fmla="*/ 176913 w 118"/>
              <a:gd name="T53" fmla="*/ 28143 h 98"/>
              <a:gd name="T54" fmla="*/ 176913 w 118"/>
              <a:gd name="T55" fmla="*/ 28143 h 98"/>
              <a:gd name="T56" fmla="*/ 175414 w 118"/>
              <a:gd name="T57" fmla="*/ 25180 h 98"/>
              <a:gd name="T58" fmla="*/ 172415 w 118"/>
              <a:gd name="T59" fmla="*/ 20737 h 98"/>
              <a:gd name="T60" fmla="*/ 172415 w 118"/>
              <a:gd name="T61" fmla="*/ 20737 h 98"/>
              <a:gd name="T62" fmla="*/ 14993 w 118"/>
              <a:gd name="T63" fmla="*/ 34068 h 98"/>
              <a:gd name="T64" fmla="*/ 88457 w 118"/>
              <a:gd name="T65" fmla="*/ 14812 h 98"/>
              <a:gd name="T66" fmla="*/ 163420 w 118"/>
              <a:gd name="T67" fmla="*/ 34068 h 98"/>
              <a:gd name="T68" fmla="*/ 163420 w 118"/>
              <a:gd name="T69" fmla="*/ 35549 h 98"/>
              <a:gd name="T70" fmla="*/ 14993 w 118"/>
              <a:gd name="T71" fmla="*/ 35549 h 98"/>
              <a:gd name="T72" fmla="*/ 14993 w 118"/>
              <a:gd name="T73" fmla="*/ 34068 h 9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18" h="98">
                <a:moveTo>
                  <a:pt x="115" y="14"/>
                </a:moveTo>
                <a:lnTo>
                  <a:pt x="60" y="0"/>
                </a:lnTo>
                <a:lnTo>
                  <a:pt x="58" y="0"/>
                </a:lnTo>
                <a:lnTo>
                  <a:pt x="4" y="14"/>
                </a:lnTo>
                <a:lnTo>
                  <a:pt x="1" y="17"/>
                </a:lnTo>
                <a:lnTo>
                  <a:pt x="0" y="19"/>
                </a:lnTo>
                <a:lnTo>
                  <a:pt x="0" y="29"/>
                </a:lnTo>
                <a:lnTo>
                  <a:pt x="0" y="32"/>
                </a:lnTo>
                <a:lnTo>
                  <a:pt x="1" y="33"/>
                </a:lnTo>
                <a:lnTo>
                  <a:pt x="2" y="34"/>
                </a:lnTo>
                <a:lnTo>
                  <a:pt x="5" y="34"/>
                </a:lnTo>
                <a:lnTo>
                  <a:pt x="5" y="98"/>
                </a:lnTo>
                <a:lnTo>
                  <a:pt x="15" y="98"/>
                </a:lnTo>
                <a:lnTo>
                  <a:pt x="15" y="34"/>
                </a:lnTo>
                <a:lnTo>
                  <a:pt x="104" y="34"/>
                </a:lnTo>
                <a:lnTo>
                  <a:pt x="104" y="98"/>
                </a:lnTo>
                <a:lnTo>
                  <a:pt x="113" y="98"/>
                </a:lnTo>
                <a:lnTo>
                  <a:pt x="113" y="34"/>
                </a:lnTo>
                <a:lnTo>
                  <a:pt x="116" y="34"/>
                </a:lnTo>
                <a:lnTo>
                  <a:pt x="117" y="33"/>
                </a:lnTo>
                <a:lnTo>
                  <a:pt x="118" y="32"/>
                </a:lnTo>
                <a:lnTo>
                  <a:pt x="118" y="29"/>
                </a:lnTo>
                <a:lnTo>
                  <a:pt x="118" y="19"/>
                </a:lnTo>
                <a:lnTo>
                  <a:pt x="117" y="17"/>
                </a:lnTo>
                <a:lnTo>
                  <a:pt x="115" y="14"/>
                </a:lnTo>
                <a:close/>
                <a:moveTo>
                  <a:pt x="10" y="23"/>
                </a:moveTo>
                <a:lnTo>
                  <a:pt x="59" y="10"/>
                </a:lnTo>
                <a:lnTo>
                  <a:pt x="109" y="23"/>
                </a:lnTo>
                <a:lnTo>
                  <a:pt x="109" y="24"/>
                </a:lnTo>
                <a:lnTo>
                  <a:pt x="10" y="24"/>
                </a:lnTo>
                <a:lnTo>
                  <a:pt x="10" y="2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78" name="Freeform 1024">
            <a:extLst>
              <a:ext uri="{FF2B5EF4-FFF2-40B4-BE49-F238E27FC236}">
                <a16:creationId xmlns:a16="http://schemas.microsoft.com/office/drawing/2014/main" id="{3759B92E-4B60-4AFF-9A6C-168468B4A18C}"/>
              </a:ext>
            </a:extLst>
          </p:cNvPr>
          <p:cNvSpPr>
            <a:spLocks noEditPoints="1"/>
          </p:cNvSpPr>
          <p:nvPr/>
        </p:nvSpPr>
        <p:spPr bwMode="auto">
          <a:xfrm>
            <a:off x="1001185" y="3691467"/>
            <a:ext cx="137583" cy="114300"/>
          </a:xfrm>
          <a:custGeom>
            <a:avLst/>
            <a:gdLst>
              <a:gd name="T0" fmla="*/ 81652 w 69"/>
              <a:gd name="T1" fmla="*/ 36521 h 59"/>
              <a:gd name="T2" fmla="*/ 81652 w 69"/>
              <a:gd name="T3" fmla="*/ 7304 h 59"/>
              <a:gd name="T4" fmla="*/ 80140 w 69"/>
              <a:gd name="T5" fmla="*/ 1461 h 59"/>
              <a:gd name="T6" fmla="*/ 74092 w 69"/>
              <a:gd name="T7" fmla="*/ 0 h 59"/>
              <a:gd name="T8" fmla="*/ 28729 w 69"/>
              <a:gd name="T9" fmla="*/ 0 h 59"/>
              <a:gd name="T10" fmla="*/ 24193 w 69"/>
              <a:gd name="T11" fmla="*/ 1461 h 59"/>
              <a:gd name="T12" fmla="*/ 21169 w 69"/>
              <a:gd name="T13" fmla="*/ 7304 h 59"/>
              <a:gd name="T14" fmla="*/ 7560 w 69"/>
              <a:gd name="T15" fmla="*/ 36521 h 59"/>
              <a:gd name="T16" fmla="*/ 3024 w 69"/>
              <a:gd name="T17" fmla="*/ 36521 h 59"/>
              <a:gd name="T18" fmla="*/ 0 w 69"/>
              <a:gd name="T19" fmla="*/ 39442 h 59"/>
              <a:gd name="T20" fmla="*/ 0 w 69"/>
              <a:gd name="T21" fmla="*/ 78885 h 59"/>
              <a:gd name="T22" fmla="*/ 0 w 69"/>
              <a:gd name="T23" fmla="*/ 83267 h 59"/>
              <a:gd name="T24" fmla="*/ 3024 w 69"/>
              <a:gd name="T25" fmla="*/ 86189 h 59"/>
              <a:gd name="T26" fmla="*/ 96773 w 69"/>
              <a:gd name="T27" fmla="*/ 86189 h 59"/>
              <a:gd name="T28" fmla="*/ 99797 w 69"/>
              <a:gd name="T29" fmla="*/ 86189 h 59"/>
              <a:gd name="T30" fmla="*/ 104333 w 69"/>
              <a:gd name="T31" fmla="*/ 83267 h 59"/>
              <a:gd name="T32" fmla="*/ 104333 w 69"/>
              <a:gd name="T33" fmla="*/ 43825 h 59"/>
              <a:gd name="T34" fmla="*/ 104333 w 69"/>
              <a:gd name="T35" fmla="*/ 39442 h 59"/>
              <a:gd name="T36" fmla="*/ 99797 w 69"/>
              <a:gd name="T37" fmla="*/ 36521 h 59"/>
              <a:gd name="T38" fmla="*/ 96773 w 69"/>
              <a:gd name="T39" fmla="*/ 36521 h 59"/>
              <a:gd name="T40" fmla="*/ 43850 w 69"/>
              <a:gd name="T41" fmla="*/ 14608 h 59"/>
              <a:gd name="T42" fmla="*/ 58971 w 69"/>
              <a:gd name="T43" fmla="*/ 29217 h 59"/>
              <a:gd name="T44" fmla="*/ 66531 w 69"/>
              <a:gd name="T45" fmla="*/ 14608 h 59"/>
              <a:gd name="T46" fmla="*/ 36290 w 69"/>
              <a:gd name="T47" fmla="*/ 36521 h 59"/>
              <a:gd name="T48" fmla="*/ 15121 w 69"/>
              <a:gd name="T49" fmla="*/ 51129 h 59"/>
              <a:gd name="T50" fmla="*/ 21169 w 69"/>
              <a:gd name="T51" fmla="*/ 64277 h 59"/>
              <a:gd name="T52" fmla="*/ 36290 w 69"/>
              <a:gd name="T53" fmla="*/ 51129 h 59"/>
              <a:gd name="T54" fmla="*/ 43850 w 69"/>
              <a:gd name="T55" fmla="*/ 71581 h 59"/>
              <a:gd name="T56" fmla="*/ 15121 w 69"/>
              <a:gd name="T57" fmla="*/ 51129 h 59"/>
              <a:gd name="T58" fmla="*/ 58971 w 69"/>
              <a:gd name="T59" fmla="*/ 71581 h 59"/>
              <a:gd name="T60" fmla="*/ 66531 w 69"/>
              <a:gd name="T61" fmla="*/ 51129 h 59"/>
              <a:gd name="T62" fmla="*/ 81652 w 69"/>
              <a:gd name="T63" fmla="*/ 64277 h 59"/>
              <a:gd name="T64" fmla="*/ 89212 w 69"/>
              <a:gd name="T65" fmla="*/ 51129 h 5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9" h="59">
                <a:moveTo>
                  <a:pt x="64" y="25"/>
                </a:moveTo>
                <a:lnTo>
                  <a:pt x="54" y="25"/>
                </a:lnTo>
                <a:lnTo>
                  <a:pt x="54" y="5"/>
                </a:lnTo>
                <a:lnTo>
                  <a:pt x="54" y="3"/>
                </a:lnTo>
                <a:lnTo>
                  <a:pt x="53" y="1"/>
                </a:lnTo>
                <a:lnTo>
                  <a:pt x="51" y="0"/>
                </a:lnTo>
                <a:lnTo>
                  <a:pt x="49" y="0"/>
                </a:lnTo>
                <a:lnTo>
                  <a:pt x="19" y="0"/>
                </a:lnTo>
                <a:lnTo>
                  <a:pt x="17" y="0"/>
                </a:lnTo>
                <a:lnTo>
                  <a:pt x="16" y="1"/>
                </a:lnTo>
                <a:lnTo>
                  <a:pt x="14" y="3"/>
                </a:lnTo>
                <a:lnTo>
                  <a:pt x="14" y="5"/>
                </a:lnTo>
                <a:lnTo>
                  <a:pt x="14" y="25"/>
                </a:lnTo>
                <a:lnTo>
                  <a:pt x="5" y="25"/>
                </a:lnTo>
                <a:lnTo>
                  <a:pt x="2" y="25"/>
                </a:lnTo>
                <a:lnTo>
                  <a:pt x="1" y="26"/>
                </a:lnTo>
                <a:lnTo>
                  <a:pt x="0" y="27"/>
                </a:lnTo>
                <a:lnTo>
                  <a:pt x="0" y="30"/>
                </a:lnTo>
                <a:lnTo>
                  <a:pt x="0" y="54"/>
                </a:lnTo>
                <a:lnTo>
                  <a:pt x="0" y="57"/>
                </a:lnTo>
                <a:lnTo>
                  <a:pt x="1" y="58"/>
                </a:lnTo>
                <a:lnTo>
                  <a:pt x="2" y="59"/>
                </a:lnTo>
                <a:lnTo>
                  <a:pt x="5" y="59"/>
                </a:lnTo>
                <a:lnTo>
                  <a:pt x="64" y="59"/>
                </a:lnTo>
                <a:lnTo>
                  <a:pt x="66" y="59"/>
                </a:lnTo>
                <a:lnTo>
                  <a:pt x="67" y="58"/>
                </a:lnTo>
                <a:lnTo>
                  <a:pt x="69" y="57"/>
                </a:lnTo>
                <a:lnTo>
                  <a:pt x="69" y="54"/>
                </a:lnTo>
                <a:lnTo>
                  <a:pt x="69" y="30"/>
                </a:lnTo>
                <a:lnTo>
                  <a:pt x="69" y="27"/>
                </a:lnTo>
                <a:lnTo>
                  <a:pt x="67" y="26"/>
                </a:lnTo>
                <a:lnTo>
                  <a:pt x="66" y="25"/>
                </a:lnTo>
                <a:lnTo>
                  <a:pt x="64" y="25"/>
                </a:lnTo>
                <a:close/>
                <a:moveTo>
                  <a:pt x="24" y="10"/>
                </a:moveTo>
                <a:lnTo>
                  <a:pt x="29" y="10"/>
                </a:lnTo>
                <a:lnTo>
                  <a:pt x="29" y="20"/>
                </a:lnTo>
                <a:lnTo>
                  <a:pt x="39" y="20"/>
                </a:lnTo>
                <a:lnTo>
                  <a:pt x="39" y="10"/>
                </a:lnTo>
                <a:lnTo>
                  <a:pt x="44" y="10"/>
                </a:lnTo>
                <a:lnTo>
                  <a:pt x="44" y="25"/>
                </a:lnTo>
                <a:lnTo>
                  <a:pt x="24" y="25"/>
                </a:lnTo>
                <a:lnTo>
                  <a:pt x="24" y="10"/>
                </a:lnTo>
                <a:close/>
                <a:moveTo>
                  <a:pt x="10" y="35"/>
                </a:moveTo>
                <a:lnTo>
                  <a:pt x="14" y="35"/>
                </a:lnTo>
                <a:lnTo>
                  <a:pt x="14" y="44"/>
                </a:lnTo>
                <a:lnTo>
                  <a:pt x="24" y="44"/>
                </a:lnTo>
                <a:lnTo>
                  <a:pt x="24" y="35"/>
                </a:lnTo>
                <a:lnTo>
                  <a:pt x="29" y="35"/>
                </a:lnTo>
                <a:lnTo>
                  <a:pt x="29" y="49"/>
                </a:lnTo>
                <a:lnTo>
                  <a:pt x="10" y="49"/>
                </a:lnTo>
                <a:lnTo>
                  <a:pt x="10" y="35"/>
                </a:lnTo>
                <a:close/>
                <a:moveTo>
                  <a:pt x="59" y="49"/>
                </a:moveTo>
                <a:lnTo>
                  <a:pt x="39" y="49"/>
                </a:lnTo>
                <a:lnTo>
                  <a:pt x="39" y="35"/>
                </a:lnTo>
                <a:lnTo>
                  <a:pt x="44" y="35"/>
                </a:lnTo>
                <a:lnTo>
                  <a:pt x="44" y="44"/>
                </a:lnTo>
                <a:lnTo>
                  <a:pt x="54" y="44"/>
                </a:lnTo>
                <a:lnTo>
                  <a:pt x="54" y="35"/>
                </a:lnTo>
                <a:lnTo>
                  <a:pt x="59" y="35"/>
                </a:lnTo>
                <a:lnTo>
                  <a:pt x="59" y="4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79" name="Freeform 1025">
            <a:extLst>
              <a:ext uri="{FF2B5EF4-FFF2-40B4-BE49-F238E27FC236}">
                <a16:creationId xmlns:a16="http://schemas.microsoft.com/office/drawing/2014/main" id="{4047B458-4AF2-4E5D-80E6-EE05AA3D5157}"/>
              </a:ext>
            </a:extLst>
          </p:cNvPr>
          <p:cNvSpPr>
            <a:spLocks noEditPoints="1"/>
          </p:cNvSpPr>
          <p:nvPr/>
        </p:nvSpPr>
        <p:spPr bwMode="auto">
          <a:xfrm>
            <a:off x="1926167" y="3613151"/>
            <a:ext cx="198967" cy="192616"/>
          </a:xfrm>
          <a:custGeom>
            <a:avLst/>
            <a:gdLst>
              <a:gd name="T0" fmla="*/ 149696 w 99"/>
              <a:gd name="T1" fmla="*/ 50361 h 98"/>
              <a:gd name="T2" fmla="*/ 149696 w 99"/>
              <a:gd name="T3" fmla="*/ 50361 h 98"/>
              <a:gd name="T4" fmla="*/ 149696 w 99"/>
              <a:gd name="T5" fmla="*/ 48880 h 98"/>
              <a:gd name="T6" fmla="*/ 149696 w 99"/>
              <a:gd name="T7" fmla="*/ 48880 h 98"/>
              <a:gd name="T8" fmla="*/ 149696 w 99"/>
              <a:gd name="T9" fmla="*/ 47399 h 98"/>
              <a:gd name="T10" fmla="*/ 149696 w 99"/>
              <a:gd name="T11" fmla="*/ 47399 h 98"/>
              <a:gd name="T12" fmla="*/ 148184 w 99"/>
              <a:gd name="T13" fmla="*/ 47399 h 98"/>
              <a:gd name="T14" fmla="*/ 117942 w 99"/>
              <a:gd name="T15" fmla="*/ 2962 h 98"/>
              <a:gd name="T16" fmla="*/ 117942 w 99"/>
              <a:gd name="T17" fmla="*/ 2962 h 98"/>
              <a:gd name="T18" fmla="*/ 116430 w 99"/>
              <a:gd name="T19" fmla="*/ 0 h 98"/>
              <a:gd name="T20" fmla="*/ 111894 w 99"/>
              <a:gd name="T21" fmla="*/ 0 h 98"/>
              <a:gd name="T22" fmla="*/ 37802 w 99"/>
              <a:gd name="T23" fmla="*/ 0 h 98"/>
              <a:gd name="T24" fmla="*/ 37802 w 99"/>
              <a:gd name="T25" fmla="*/ 0 h 98"/>
              <a:gd name="T26" fmla="*/ 34778 w 99"/>
              <a:gd name="T27" fmla="*/ 0 h 98"/>
              <a:gd name="T28" fmla="*/ 31754 w 99"/>
              <a:gd name="T29" fmla="*/ 2962 h 98"/>
              <a:gd name="T30" fmla="*/ 3024 w 99"/>
              <a:gd name="T31" fmla="*/ 47399 h 98"/>
              <a:gd name="T32" fmla="*/ 3024 w 99"/>
              <a:gd name="T33" fmla="*/ 47399 h 98"/>
              <a:gd name="T34" fmla="*/ 0 w 99"/>
              <a:gd name="T35" fmla="*/ 47399 h 98"/>
              <a:gd name="T36" fmla="*/ 0 w 99"/>
              <a:gd name="T37" fmla="*/ 47399 h 98"/>
              <a:gd name="T38" fmla="*/ 0 w 99"/>
              <a:gd name="T39" fmla="*/ 48880 h 98"/>
              <a:gd name="T40" fmla="*/ 0 w 99"/>
              <a:gd name="T41" fmla="*/ 48880 h 98"/>
              <a:gd name="T42" fmla="*/ 0 w 99"/>
              <a:gd name="T43" fmla="*/ 50361 h 98"/>
              <a:gd name="T44" fmla="*/ 0 w 99"/>
              <a:gd name="T45" fmla="*/ 50361 h 98"/>
              <a:gd name="T46" fmla="*/ 0 w 99"/>
              <a:gd name="T47" fmla="*/ 50361 h 98"/>
              <a:gd name="T48" fmla="*/ 0 w 99"/>
              <a:gd name="T49" fmla="*/ 137752 h 98"/>
              <a:gd name="T50" fmla="*/ 0 w 99"/>
              <a:gd name="T51" fmla="*/ 137752 h 98"/>
              <a:gd name="T52" fmla="*/ 0 w 99"/>
              <a:gd name="T53" fmla="*/ 142196 h 98"/>
              <a:gd name="T54" fmla="*/ 3024 w 99"/>
              <a:gd name="T55" fmla="*/ 143677 h 98"/>
              <a:gd name="T56" fmla="*/ 4536 w 99"/>
              <a:gd name="T57" fmla="*/ 145158 h 98"/>
              <a:gd name="T58" fmla="*/ 7560 w 99"/>
              <a:gd name="T59" fmla="*/ 145158 h 98"/>
              <a:gd name="T60" fmla="*/ 142136 w 99"/>
              <a:gd name="T61" fmla="*/ 145158 h 98"/>
              <a:gd name="T62" fmla="*/ 142136 w 99"/>
              <a:gd name="T63" fmla="*/ 145158 h 98"/>
              <a:gd name="T64" fmla="*/ 146672 w 99"/>
              <a:gd name="T65" fmla="*/ 145158 h 98"/>
              <a:gd name="T66" fmla="*/ 148184 w 99"/>
              <a:gd name="T67" fmla="*/ 143677 h 98"/>
              <a:gd name="T68" fmla="*/ 149696 w 99"/>
              <a:gd name="T69" fmla="*/ 142196 h 98"/>
              <a:gd name="T70" fmla="*/ 149696 w 99"/>
              <a:gd name="T71" fmla="*/ 137752 h 98"/>
              <a:gd name="T72" fmla="*/ 149696 w 99"/>
              <a:gd name="T73" fmla="*/ 50361 h 98"/>
              <a:gd name="T74" fmla="*/ 149696 w 99"/>
              <a:gd name="T75" fmla="*/ 50361 h 98"/>
              <a:gd name="T76" fmla="*/ 149696 w 99"/>
              <a:gd name="T77" fmla="*/ 50361 h 98"/>
              <a:gd name="T78" fmla="*/ 149696 w 99"/>
              <a:gd name="T79" fmla="*/ 50361 h 98"/>
              <a:gd name="T80" fmla="*/ 130039 w 99"/>
              <a:gd name="T81" fmla="*/ 42955 h 98"/>
              <a:gd name="T82" fmla="*/ 83164 w 99"/>
              <a:gd name="T83" fmla="*/ 42955 h 98"/>
              <a:gd name="T84" fmla="*/ 83164 w 99"/>
              <a:gd name="T85" fmla="*/ 14812 h 98"/>
              <a:gd name="T86" fmla="*/ 108870 w 99"/>
              <a:gd name="T87" fmla="*/ 14812 h 98"/>
              <a:gd name="T88" fmla="*/ 130039 w 99"/>
              <a:gd name="T89" fmla="*/ 42955 h 98"/>
              <a:gd name="T90" fmla="*/ 42338 w 99"/>
              <a:gd name="T91" fmla="*/ 14812 h 98"/>
              <a:gd name="T92" fmla="*/ 68044 w 99"/>
              <a:gd name="T93" fmla="*/ 14812 h 98"/>
              <a:gd name="T94" fmla="*/ 68044 w 99"/>
              <a:gd name="T95" fmla="*/ 42955 h 98"/>
              <a:gd name="T96" fmla="*/ 21169 w 99"/>
              <a:gd name="T97" fmla="*/ 42955 h 98"/>
              <a:gd name="T98" fmla="*/ 42338 w 99"/>
              <a:gd name="T99" fmla="*/ 14812 h 98"/>
              <a:gd name="T100" fmla="*/ 134575 w 99"/>
              <a:gd name="T101" fmla="*/ 130346 h 98"/>
              <a:gd name="T102" fmla="*/ 15121 w 99"/>
              <a:gd name="T103" fmla="*/ 130346 h 98"/>
              <a:gd name="T104" fmla="*/ 15121 w 99"/>
              <a:gd name="T105" fmla="*/ 57767 h 98"/>
              <a:gd name="T106" fmla="*/ 134575 w 99"/>
              <a:gd name="T107" fmla="*/ 57767 h 98"/>
              <a:gd name="T108" fmla="*/ 134575 w 99"/>
              <a:gd name="T109" fmla="*/ 130346 h 9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99" h="98">
                <a:moveTo>
                  <a:pt x="99" y="34"/>
                </a:moveTo>
                <a:lnTo>
                  <a:pt x="99" y="34"/>
                </a:lnTo>
                <a:lnTo>
                  <a:pt x="99" y="33"/>
                </a:lnTo>
                <a:lnTo>
                  <a:pt x="99" y="32"/>
                </a:lnTo>
                <a:lnTo>
                  <a:pt x="98" y="32"/>
                </a:lnTo>
                <a:lnTo>
                  <a:pt x="78" y="2"/>
                </a:lnTo>
                <a:lnTo>
                  <a:pt x="77" y="0"/>
                </a:lnTo>
                <a:lnTo>
                  <a:pt x="74" y="0"/>
                </a:lnTo>
                <a:lnTo>
                  <a:pt x="25" y="0"/>
                </a:lnTo>
                <a:lnTo>
                  <a:pt x="23" y="0"/>
                </a:lnTo>
                <a:lnTo>
                  <a:pt x="21" y="2"/>
                </a:lnTo>
                <a:lnTo>
                  <a:pt x="2" y="32"/>
                </a:lnTo>
                <a:lnTo>
                  <a:pt x="0" y="32"/>
                </a:lnTo>
                <a:lnTo>
                  <a:pt x="0" y="33"/>
                </a:lnTo>
                <a:lnTo>
                  <a:pt x="0" y="34"/>
                </a:lnTo>
                <a:lnTo>
                  <a:pt x="0" y="93"/>
                </a:lnTo>
                <a:lnTo>
                  <a:pt x="0" y="96"/>
                </a:lnTo>
                <a:lnTo>
                  <a:pt x="2" y="97"/>
                </a:lnTo>
                <a:lnTo>
                  <a:pt x="3" y="98"/>
                </a:lnTo>
                <a:lnTo>
                  <a:pt x="5" y="98"/>
                </a:lnTo>
                <a:lnTo>
                  <a:pt x="94" y="98"/>
                </a:lnTo>
                <a:lnTo>
                  <a:pt x="97" y="98"/>
                </a:lnTo>
                <a:lnTo>
                  <a:pt x="98" y="97"/>
                </a:lnTo>
                <a:lnTo>
                  <a:pt x="99" y="96"/>
                </a:lnTo>
                <a:lnTo>
                  <a:pt x="99" y="93"/>
                </a:lnTo>
                <a:lnTo>
                  <a:pt x="99" y="34"/>
                </a:lnTo>
                <a:close/>
                <a:moveTo>
                  <a:pt x="86" y="29"/>
                </a:moveTo>
                <a:lnTo>
                  <a:pt x="55" y="29"/>
                </a:lnTo>
                <a:lnTo>
                  <a:pt x="55" y="10"/>
                </a:lnTo>
                <a:lnTo>
                  <a:pt x="72" y="10"/>
                </a:lnTo>
                <a:lnTo>
                  <a:pt x="86" y="29"/>
                </a:lnTo>
                <a:close/>
                <a:moveTo>
                  <a:pt x="28" y="10"/>
                </a:moveTo>
                <a:lnTo>
                  <a:pt x="45" y="10"/>
                </a:lnTo>
                <a:lnTo>
                  <a:pt x="45" y="29"/>
                </a:lnTo>
                <a:lnTo>
                  <a:pt x="14" y="29"/>
                </a:lnTo>
                <a:lnTo>
                  <a:pt x="28" y="10"/>
                </a:lnTo>
                <a:close/>
                <a:moveTo>
                  <a:pt x="89" y="88"/>
                </a:moveTo>
                <a:lnTo>
                  <a:pt x="10" y="88"/>
                </a:lnTo>
                <a:lnTo>
                  <a:pt x="10" y="39"/>
                </a:lnTo>
                <a:lnTo>
                  <a:pt x="89" y="39"/>
                </a:lnTo>
                <a:lnTo>
                  <a:pt x="89" y="8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80" name="Freeform 1026">
            <a:extLst>
              <a:ext uri="{FF2B5EF4-FFF2-40B4-BE49-F238E27FC236}">
                <a16:creationId xmlns:a16="http://schemas.microsoft.com/office/drawing/2014/main" id="{B355EDC4-67B2-4BDB-BA35-6125AC32D7BA}"/>
              </a:ext>
            </a:extLst>
          </p:cNvPr>
          <p:cNvSpPr>
            <a:spLocks noEditPoints="1"/>
          </p:cNvSpPr>
          <p:nvPr/>
        </p:nvSpPr>
        <p:spPr bwMode="auto">
          <a:xfrm>
            <a:off x="1490134" y="3587751"/>
            <a:ext cx="175684" cy="162983"/>
          </a:xfrm>
          <a:custGeom>
            <a:avLst/>
            <a:gdLst>
              <a:gd name="T0" fmla="*/ 116769 w 89"/>
              <a:gd name="T1" fmla="*/ 0 h 79"/>
              <a:gd name="T2" fmla="*/ 14781 w 89"/>
              <a:gd name="T3" fmla="*/ 0 h 79"/>
              <a:gd name="T4" fmla="*/ 14781 w 89"/>
              <a:gd name="T5" fmla="*/ 0 h 79"/>
              <a:gd name="T6" fmla="*/ 10347 w 89"/>
              <a:gd name="T7" fmla="*/ 1550 h 79"/>
              <a:gd name="T8" fmla="*/ 4434 w 89"/>
              <a:gd name="T9" fmla="*/ 3101 h 79"/>
              <a:gd name="T10" fmla="*/ 2956 w 89"/>
              <a:gd name="T11" fmla="*/ 9302 h 79"/>
              <a:gd name="T12" fmla="*/ 0 w 89"/>
              <a:gd name="T13" fmla="*/ 15504 h 79"/>
              <a:gd name="T14" fmla="*/ 0 w 89"/>
              <a:gd name="T15" fmla="*/ 83720 h 79"/>
              <a:gd name="T16" fmla="*/ 14781 w 89"/>
              <a:gd name="T17" fmla="*/ 83720 h 79"/>
              <a:gd name="T18" fmla="*/ 14781 w 89"/>
              <a:gd name="T19" fmla="*/ 15504 h 79"/>
              <a:gd name="T20" fmla="*/ 36952 w 89"/>
              <a:gd name="T21" fmla="*/ 15504 h 79"/>
              <a:gd name="T22" fmla="*/ 36952 w 89"/>
              <a:gd name="T23" fmla="*/ 60464 h 79"/>
              <a:gd name="T24" fmla="*/ 36952 w 89"/>
              <a:gd name="T25" fmla="*/ 60464 h 79"/>
              <a:gd name="T26" fmla="*/ 38430 w 89"/>
              <a:gd name="T27" fmla="*/ 65115 h 79"/>
              <a:gd name="T28" fmla="*/ 41387 w 89"/>
              <a:gd name="T29" fmla="*/ 68216 h 79"/>
              <a:gd name="T30" fmla="*/ 41387 w 89"/>
              <a:gd name="T31" fmla="*/ 68216 h 79"/>
              <a:gd name="T32" fmla="*/ 45821 w 89"/>
              <a:gd name="T33" fmla="*/ 68216 h 79"/>
              <a:gd name="T34" fmla="*/ 50255 w 89"/>
              <a:gd name="T35" fmla="*/ 66666 h 79"/>
              <a:gd name="T36" fmla="*/ 66514 w 89"/>
              <a:gd name="T37" fmla="*/ 49612 h 79"/>
              <a:gd name="T38" fmla="*/ 82773 w 89"/>
              <a:gd name="T39" fmla="*/ 66666 h 79"/>
              <a:gd name="T40" fmla="*/ 82773 w 89"/>
              <a:gd name="T41" fmla="*/ 66666 h 79"/>
              <a:gd name="T42" fmla="*/ 84251 w 89"/>
              <a:gd name="T43" fmla="*/ 68216 h 79"/>
              <a:gd name="T44" fmla="*/ 88685 w 89"/>
              <a:gd name="T45" fmla="*/ 68216 h 79"/>
              <a:gd name="T46" fmla="*/ 88685 w 89"/>
              <a:gd name="T47" fmla="*/ 68216 h 79"/>
              <a:gd name="T48" fmla="*/ 91642 w 89"/>
              <a:gd name="T49" fmla="*/ 68216 h 79"/>
              <a:gd name="T50" fmla="*/ 91642 w 89"/>
              <a:gd name="T51" fmla="*/ 68216 h 79"/>
              <a:gd name="T52" fmla="*/ 93120 w 89"/>
              <a:gd name="T53" fmla="*/ 65115 h 79"/>
              <a:gd name="T54" fmla="*/ 96076 w 89"/>
              <a:gd name="T55" fmla="*/ 60464 h 79"/>
              <a:gd name="T56" fmla="*/ 96076 w 89"/>
              <a:gd name="T57" fmla="*/ 15504 h 79"/>
              <a:gd name="T58" fmla="*/ 116769 w 89"/>
              <a:gd name="T59" fmla="*/ 15504 h 79"/>
              <a:gd name="T60" fmla="*/ 116769 w 89"/>
              <a:gd name="T61" fmla="*/ 106975 h 79"/>
              <a:gd name="T62" fmla="*/ 66514 w 89"/>
              <a:gd name="T63" fmla="*/ 106975 h 79"/>
              <a:gd name="T64" fmla="*/ 66514 w 89"/>
              <a:gd name="T65" fmla="*/ 122479 h 79"/>
              <a:gd name="T66" fmla="*/ 116769 w 89"/>
              <a:gd name="T67" fmla="*/ 122479 h 79"/>
              <a:gd name="T68" fmla="*/ 116769 w 89"/>
              <a:gd name="T69" fmla="*/ 122479 h 79"/>
              <a:gd name="T70" fmla="*/ 122681 w 89"/>
              <a:gd name="T71" fmla="*/ 119378 h 79"/>
              <a:gd name="T72" fmla="*/ 128594 w 89"/>
              <a:gd name="T73" fmla="*/ 117828 h 79"/>
              <a:gd name="T74" fmla="*/ 130072 w 89"/>
              <a:gd name="T75" fmla="*/ 113177 h 79"/>
              <a:gd name="T76" fmla="*/ 131550 w 89"/>
              <a:gd name="T77" fmla="*/ 106975 h 79"/>
              <a:gd name="T78" fmla="*/ 131550 w 89"/>
              <a:gd name="T79" fmla="*/ 15504 h 79"/>
              <a:gd name="T80" fmla="*/ 131550 w 89"/>
              <a:gd name="T81" fmla="*/ 15504 h 79"/>
              <a:gd name="T82" fmla="*/ 130072 w 89"/>
              <a:gd name="T83" fmla="*/ 9302 h 79"/>
              <a:gd name="T84" fmla="*/ 128594 w 89"/>
              <a:gd name="T85" fmla="*/ 3101 h 79"/>
              <a:gd name="T86" fmla="*/ 122681 w 89"/>
              <a:gd name="T87" fmla="*/ 1550 h 79"/>
              <a:gd name="T88" fmla="*/ 116769 w 89"/>
              <a:gd name="T89" fmla="*/ 0 h 79"/>
              <a:gd name="T90" fmla="*/ 116769 w 89"/>
              <a:gd name="T91" fmla="*/ 0 h 79"/>
              <a:gd name="T92" fmla="*/ 81295 w 89"/>
              <a:gd name="T93" fmla="*/ 41860 h 79"/>
              <a:gd name="T94" fmla="*/ 70948 w 89"/>
              <a:gd name="T95" fmla="*/ 32558 h 79"/>
              <a:gd name="T96" fmla="*/ 70948 w 89"/>
              <a:gd name="T97" fmla="*/ 32558 h 79"/>
              <a:gd name="T98" fmla="*/ 69470 w 89"/>
              <a:gd name="T99" fmla="*/ 31007 h 79"/>
              <a:gd name="T100" fmla="*/ 66514 w 89"/>
              <a:gd name="T101" fmla="*/ 31007 h 79"/>
              <a:gd name="T102" fmla="*/ 66514 w 89"/>
              <a:gd name="T103" fmla="*/ 31007 h 79"/>
              <a:gd name="T104" fmla="*/ 62080 w 89"/>
              <a:gd name="T105" fmla="*/ 31007 h 79"/>
              <a:gd name="T106" fmla="*/ 60602 w 89"/>
              <a:gd name="T107" fmla="*/ 32558 h 79"/>
              <a:gd name="T108" fmla="*/ 51733 w 89"/>
              <a:gd name="T109" fmla="*/ 41860 h 79"/>
              <a:gd name="T110" fmla="*/ 51733 w 89"/>
              <a:gd name="T111" fmla="*/ 15504 h 79"/>
              <a:gd name="T112" fmla="*/ 81295 w 89"/>
              <a:gd name="T113" fmla="*/ 15504 h 79"/>
              <a:gd name="T114" fmla="*/ 81295 w 89"/>
              <a:gd name="T115" fmla="*/ 41860 h 7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9" h="79">
                <a:moveTo>
                  <a:pt x="79" y="0"/>
                </a:moveTo>
                <a:lnTo>
                  <a:pt x="10" y="0"/>
                </a:lnTo>
                <a:lnTo>
                  <a:pt x="7" y="1"/>
                </a:lnTo>
                <a:lnTo>
                  <a:pt x="3" y="2"/>
                </a:lnTo>
                <a:lnTo>
                  <a:pt x="2" y="6"/>
                </a:lnTo>
                <a:lnTo>
                  <a:pt x="0" y="10"/>
                </a:lnTo>
                <a:lnTo>
                  <a:pt x="0" y="54"/>
                </a:lnTo>
                <a:lnTo>
                  <a:pt x="10" y="54"/>
                </a:lnTo>
                <a:lnTo>
                  <a:pt x="10" y="10"/>
                </a:lnTo>
                <a:lnTo>
                  <a:pt x="25" y="10"/>
                </a:lnTo>
                <a:lnTo>
                  <a:pt x="25" y="39"/>
                </a:lnTo>
                <a:lnTo>
                  <a:pt x="26" y="42"/>
                </a:lnTo>
                <a:lnTo>
                  <a:pt x="28" y="44"/>
                </a:lnTo>
                <a:lnTo>
                  <a:pt x="31" y="44"/>
                </a:lnTo>
                <a:lnTo>
                  <a:pt x="34" y="43"/>
                </a:lnTo>
                <a:lnTo>
                  <a:pt x="45" y="32"/>
                </a:lnTo>
                <a:lnTo>
                  <a:pt x="56" y="43"/>
                </a:lnTo>
                <a:lnTo>
                  <a:pt x="57" y="44"/>
                </a:lnTo>
                <a:lnTo>
                  <a:pt x="60" y="44"/>
                </a:lnTo>
                <a:lnTo>
                  <a:pt x="62" y="44"/>
                </a:lnTo>
                <a:lnTo>
                  <a:pt x="63" y="42"/>
                </a:lnTo>
                <a:lnTo>
                  <a:pt x="65" y="39"/>
                </a:lnTo>
                <a:lnTo>
                  <a:pt x="65" y="10"/>
                </a:lnTo>
                <a:lnTo>
                  <a:pt x="79" y="10"/>
                </a:lnTo>
                <a:lnTo>
                  <a:pt x="79" y="69"/>
                </a:lnTo>
                <a:lnTo>
                  <a:pt x="45" y="69"/>
                </a:lnTo>
                <a:lnTo>
                  <a:pt x="45" y="79"/>
                </a:lnTo>
                <a:lnTo>
                  <a:pt x="79" y="79"/>
                </a:lnTo>
                <a:lnTo>
                  <a:pt x="83" y="77"/>
                </a:lnTo>
                <a:lnTo>
                  <a:pt x="87" y="76"/>
                </a:lnTo>
                <a:lnTo>
                  <a:pt x="88" y="73"/>
                </a:lnTo>
                <a:lnTo>
                  <a:pt x="89" y="69"/>
                </a:lnTo>
                <a:lnTo>
                  <a:pt x="89" y="10"/>
                </a:lnTo>
                <a:lnTo>
                  <a:pt x="88" y="6"/>
                </a:lnTo>
                <a:lnTo>
                  <a:pt x="87" y="2"/>
                </a:lnTo>
                <a:lnTo>
                  <a:pt x="83" y="1"/>
                </a:lnTo>
                <a:lnTo>
                  <a:pt x="79" y="0"/>
                </a:lnTo>
                <a:close/>
                <a:moveTo>
                  <a:pt x="55" y="27"/>
                </a:moveTo>
                <a:lnTo>
                  <a:pt x="48" y="21"/>
                </a:lnTo>
                <a:lnTo>
                  <a:pt x="47" y="20"/>
                </a:lnTo>
                <a:lnTo>
                  <a:pt x="45" y="20"/>
                </a:lnTo>
                <a:lnTo>
                  <a:pt x="42" y="20"/>
                </a:lnTo>
                <a:lnTo>
                  <a:pt x="41" y="21"/>
                </a:lnTo>
                <a:lnTo>
                  <a:pt x="35" y="27"/>
                </a:lnTo>
                <a:lnTo>
                  <a:pt x="35" y="10"/>
                </a:lnTo>
                <a:lnTo>
                  <a:pt x="55" y="10"/>
                </a:lnTo>
                <a:lnTo>
                  <a:pt x="55" y="2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81" name="Freeform 1027">
            <a:extLst>
              <a:ext uri="{FF2B5EF4-FFF2-40B4-BE49-F238E27FC236}">
                <a16:creationId xmlns:a16="http://schemas.microsoft.com/office/drawing/2014/main" id="{7EDBB71D-7365-4C5F-AACD-B4F87ED4E32F}"/>
              </a:ext>
            </a:extLst>
          </p:cNvPr>
          <p:cNvSpPr>
            <a:spLocks noEditPoints="1"/>
          </p:cNvSpPr>
          <p:nvPr/>
        </p:nvSpPr>
        <p:spPr bwMode="auto">
          <a:xfrm>
            <a:off x="1428752" y="3721100"/>
            <a:ext cx="207433" cy="110067"/>
          </a:xfrm>
          <a:custGeom>
            <a:avLst/>
            <a:gdLst>
              <a:gd name="T0" fmla="*/ 146744 w 103"/>
              <a:gd name="T1" fmla="*/ 30241 h 54"/>
              <a:gd name="T2" fmla="*/ 91341 w 103"/>
              <a:gd name="T3" fmla="*/ 30241 h 54"/>
              <a:gd name="T4" fmla="*/ 94335 w 103"/>
              <a:gd name="T5" fmla="*/ 27217 h 54"/>
              <a:gd name="T6" fmla="*/ 94335 w 103"/>
              <a:gd name="T7" fmla="*/ 27217 h 54"/>
              <a:gd name="T8" fmla="*/ 95833 w 103"/>
              <a:gd name="T9" fmla="*/ 24193 h 54"/>
              <a:gd name="T10" fmla="*/ 95833 w 103"/>
              <a:gd name="T11" fmla="*/ 18145 h 54"/>
              <a:gd name="T12" fmla="*/ 88346 w 103"/>
              <a:gd name="T13" fmla="*/ 3024 h 54"/>
              <a:gd name="T14" fmla="*/ 88346 w 103"/>
              <a:gd name="T15" fmla="*/ 3024 h 54"/>
              <a:gd name="T16" fmla="*/ 85351 w 103"/>
              <a:gd name="T17" fmla="*/ 0 h 54"/>
              <a:gd name="T18" fmla="*/ 79362 w 103"/>
              <a:gd name="T19" fmla="*/ 0 h 54"/>
              <a:gd name="T20" fmla="*/ 43424 w 103"/>
              <a:gd name="T21" fmla="*/ 13609 h 54"/>
              <a:gd name="T22" fmla="*/ 43424 w 103"/>
              <a:gd name="T23" fmla="*/ 13609 h 54"/>
              <a:gd name="T24" fmla="*/ 40429 w 103"/>
              <a:gd name="T25" fmla="*/ 9072 h 54"/>
              <a:gd name="T26" fmla="*/ 35937 w 103"/>
              <a:gd name="T27" fmla="*/ 7560 h 54"/>
              <a:gd name="T28" fmla="*/ 7487 w 103"/>
              <a:gd name="T29" fmla="*/ 7560 h 54"/>
              <a:gd name="T30" fmla="*/ 7487 w 103"/>
              <a:gd name="T31" fmla="*/ 7560 h 54"/>
              <a:gd name="T32" fmla="*/ 2995 w 103"/>
              <a:gd name="T33" fmla="*/ 7560 h 54"/>
              <a:gd name="T34" fmla="*/ 1497 w 103"/>
              <a:gd name="T35" fmla="*/ 9072 h 54"/>
              <a:gd name="T36" fmla="*/ 0 w 103"/>
              <a:gd name="T37" fmla="*/ 10585 h 54"/>
              <a:gd name="T38" fmla="*/ 0 w 103"/>
              <a:gd name="T39" fmla="*/ 15121 h 54"/>
              <a:gd name="T40" fmla="*/ 0 w 103"/>
              <a:gd name="T41" fmla="*/ 74092 h 54"/>
              <a:gd name="T42" fmla="*/ 0 w 103"/>
              <a:gd name="T43" fmla="*/ 74092 h 54"/>
              <a:gd name="T44" fmla="*/ 0 w 103"/>
              <a:gd name="T45" fmla="*/ 78628 h 54"/>
              <a:gd name="T46" fmla="*/ 1497 w 103"/>
              <a:gd name="T47" fmla="*/ 80140 h 54"/>
              <a:gd name="T48" fmla="*/ 2995 w 103"/>
              <a:gd name="T49" fmla="*/ 81652 h 54"/>
              <a:gd name="T50" fmla="*/ 7487 w 103"/>
              <a:gd name="T51" fmla="*/ 81652 h 54"/>
              <a:gd name="T52" fmla="*/ 35937 w 103"/>
              <a:gd name="T53" fmla="*/ 81652 h 54"/>
              <a:gd name="T54" fmla="*/ 35937 w 103"/>
              <a:gd name="T55" fmla="*/ 81652 h 54"/>
              <a:gd name="T56" fmla="*/ 40429 w 103"/>
              <a:gd name="T57" fmla="*/ 81652 h 54"/>
              <a:gd name="T58" fmla="*/ 41927 w 103"/>
              <a:gd name="T59" fmla="*/ 80140 h 54"/>
              <a:gd name="T60" fmla="*/ 43424 w 103"/>
              <a:gd name="T61" fmla="*/ 78628 h 54"/>
              <a:gd name="T62" fmla="*/ 43424 w 103"/>
              <a:gd name="T63" fmla="*/ 74092 h 54"/>
              <a:gd name="T64" fmla="*/ 125781 w 103"/>
              <a:gd name="T65" fmla="*/ 74092 h 54"/>
              <a:gd name="T66" fmla="*/ 125781 w 103"/>
              <a:gd name="T67" fmla="*/ 74092 h 54"/>
              <a:gd name="T68" fmla="*/ 128775 w 103"/>
              <a:gd name="T69" fmla="*/ 74092 h 54"/>
              <a:gd name="T70" fmla="*/ 130273 w 103"/>
              <a:gd name="T71" fmla="*/ 71067 h 54"/>
              <a:gd name="T72" fmla="*/ 152734 w 103"/>
              <a:gd name="T73" fmla="*/ 40826 h 54"/>
              <a:gd name="T74" fmla="*/ 152734 w 103"/>
              <a:gd name="T75" fmla="*/ 40826 h 54"/>
              <a:gd name="T76" fmla="*/ 154231 w 103"/>
              <a:gd name="T77" fmla="*/ 37802 h 54"/>
              <a:gd name="T78" fmla="*/ 154231 w 103"/>
              <a:gd name="T79" fmla="*/ 33266 h 54"/>
              <a:gd name="T80" fmla="*/ 154231 w 103"/>
              <a:gd name="T81" fmla="*/ 33266 h 54"/>
              <a:gd name="T82" fmla="*/ 151236 w 103"/>
              <a:gd name="T83" fmla="*/ 31754 h 54"/>
              <a:gd name="T84" fmla="*/ 146744 w 103"/>
              <a:gd name="T85" fmla="*/ 30241 h 54"/>
              <a:gd name="T86" fmla="*/ 146744 w 103"/>
              <a:gd name="T87" fmla="*/ 30241 h 54"/>
              <a:gd name="T88" fmla="*/ 14974 w 103"/>
              <a:gd name="T89" fmla="*/ 66531 h 54"/>
              <a:gd name="T90" fmla="*/ 14974 w 103"/>
              <a:gd name="T91" fmla="*/ 22681 h 54"/>
              <a:gd name="T92" fmla="*/ 29948 w 103"/>
              <a:gd name="T93" fmla="*/ 22681 h 54"/>
              <a:gd name="T94" fmla="*/ 29948 w 103"/>
              <a:gd name="T95" fmla="*/ 66531 h 54"/>
              <a:gd name="T96" fmla="*/ 14974 w 103"/>
              <a:gd name="T97" fmla="*/ 66531 h 54"/>
              <a:gd name="T98" fmla="*/ 121288 w 103"/>
              <a:gd name="T99" fmla="*/ 58971 h 54"/>
              <a:gd name="T100" fmla="*/ 43424 w 103"/>
              <a:gd name="T101" fmla="*/ 58971 h 54"/>
              <a:gd name="T102" fmla="*/ 43424 w 103"/>
              <a:gd name="T103" fmla="*/ 27217 h 54"/>
              <a:gd name="T104" fmla="*/ 77864 w 103"/>
              <a:gd name="T105" fmla="*/ 16633 h 54"/>
              <a:gd name="T106" fmla="*/ 79362 w 103"/>
              <a:gd name="T107" fmla="*/ 19657 h 54"/>
              <a:gd name="T108" fmla="*/ 67382 w 103"/>
              <a:gd name="T109" fmla="*/ 31754 h 54"/>
              <a:gd name="T110" fmla="*/ 67382 w 103"/>
              <a:gd name="T111" fmla="*/ 31754 h 54"/>
              <a:gd name="T112" fmla="*/ 65885 w 103"/>
              <a:gd name="T113" fmla="*/ 33266 h 54"/>
              <a:gd name="T114" fmla="*/ 65885 w 103"/>
              <a:gd name="T115" fmla="*/ 37802 h 54"/>
              <a:gd name="T116" fmla="*/ 65885 w 103"/>
              <a:gd name="T117" fmla="*/ 37802 h 54"/>
              <a:gd name="T118" fmla="*/ 65885 w 103"/>
              <a:gd name="T119" fmla="*/ 43850 h 54"/>
              <a:gd name="T120" fmla="*/ 133268 w 103"/>
              <a:gd name="T121" fmla="*/ 43850 h 54"/>
              <a:gd name="T122" fmla="*/ 121288 w 103"/>
              <a:gd name="T123" fmla="*/ 58971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03" h="54">
                <a:moveTo>
                  <a:pt x="98" y="20"/>
                </a:moveTo>
                <a:lnTo>
                  <a:pt x="61" y="20"/>
                </a:lnTo>
                <a:lnTo>
                  <a:pt x="63" y="18"/>
                </a:lnTo>
                <a:lnTo>
                  <a:pt x="64" y="16"/>
                </a:lnTo>
                <a:lnTo>
                  <a:pt x="64" y="12"/>
                </a:lnTo>
                <a:lnTo>
                  <a:pt x="59" y="2"/>
                </a:lnTo>
                <a:lnTo>
                  <a:pt x="57" y="0"/>
                </a:lnTo>
                <a:lnTo>
                  <a:pt x="53" y="0"/>
                </a:lnTo>
                <a:lnTo>
                  <a:pt x="29" y="9"/>
                </a:lnTo>
                <a:lnTo>
                  <a:pt x="27" y="6"/>
                </a:lnTo>
                <a:lnTo>
                  <a:pt x="24" y="5"/>
                </a:lnTo>
                <a:lnTo>
                  <a:pt x="5" y="5"/>
                </a:lnTo>
                <a:lnTo>
                  <a:pt x="2" y="5"/>
                </a:lnTo>
                <a:lnTo>
                  <a:pt x="1" y="6"/>
                </a:lnTo>
                <a:lnTo>
                  <a:pt x="0" y="7"/>
                </a:lnTo>
                <a:lnTo>
                  <a:pt x="0" y="10"/>
                </a:lnTo>
                <a:lnTo>
                  <a:pt x="0" y="49"/>
                </a:lnTo>
                <a:lnTo>
                  <a:pt x="0" y="52"/>
                </a:lnTo>
                <a:lnTo>
                  <a:pt x="1" y="53"/>
                </a:lnTo>
                <a:lnTo>
                  <a:pt x="2" y="54"/>
                </a:lnTo>
                <a:lnTo>
                  <a:pt x="5" y="54"/>
                </a:lnTo>
                <a:lnTo>
                  <a:pt x="24" y="54"/>
                </a:lnTo>
                <a:lnTo>
                  <a:pt x="27" y="54"/>
                </a:lnTo>
                <a:lnTo>
                  <a:pt x="28" y="53"/>
                </a:lnTo>
                <a:lnTo>
                  <a:pt x="29" y="52"/>
                </a:lnTo>
                <a:lnTo>
                  <a:pt x="29" y="49"/>
                </a:lnTo>
                <a:lnTo>
                  <a:pt x="84" y="49"/>
                </a:lnTo>
                <a:lnTo>
                  <a:pt x="86" y="49"/>
                </a:lnTo>
                <a:lnTo>
                  <a:pt x="87" y="47"/>
                </a:lnTo>
                <a:lnTo>
                  <a:pt x="102" y="27"/>
                </a:lnTo>
                <a:lnTo>
                  <a:pt x="103" y="25"/>
                </a:lnTo>
                <a:lnTo>
                  <a:pt x="103" y="22"/>
                </a:lnTo>
                <a:lnTo>
                  <a:pt x="101" y="21"/>
                </a:lnTo>
                <a:lnTo>
                  <a:pt x="98" y="20"/>
                </a:lnTo>
                <a:close/>
                <a:moveTo>
                  <a:pt x="10" y="44"/>
                </a:moveTo>
                <a:lnTo>
                  <a:pt x="10" y="15"/>
                </a:lnTo>
                <a:lnTo>
                  <a:pt x="20" y="15"/>
                </a:lnTo>
                <a:lnTo>
                  <a:pt x="20" y="44"/>
                </a:lnTo>
                <a:lnTo>
                  <a:pt x="10" y="44"/>
                </a:lnTo>
                <a:close/>
                <a:moveTo>
                  <a:pt x="81" y="39"/>
                </a:moveTo>
                <a:lnTo>
                  <a:pt x="29" y="39"/>
                </a:lnTo>
                <a:lnTo>
                  <a:pt x="29" y="18"/>
                </a:lnTo>
                <a:lnTo>
                  <a:pt x="52" y="11"/>
                </a:lnTo>
                <a:lnTo>
                  <a:pt x="53" y="13"/>
                </a:lnTo>
                <a:lnTo>
                  <a:pt x="45" y="21"/>
                </a:lnTo>
                <a:lnTo>
                  <a:pt x="44" y="22"/>
                </a:lnTo>
                <a:lnTo>
                  <a:pt x="44" y="25"/>
                </a:lnTo>
                <a:lnTo>
                  <a:pt x="44" y="29"/>
                </a:lnTo>
                <a:lnTo>
                  <a:pt x="89" y="29"/>
                </a:lnTo>
                <a:lnTo>
                  <a:pt x="81" y="3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82" name="Freeform 1028">
            <a:extLst>
              <a:ext uri="{FF2B5EF4-FFF2-40B4-BE49-F238E27FC236}">
                <a16:creationId xmlns:a16="http://schemas.microsoft.com/office/drawing/2014/main" id="{099EF74C-DC12-4252-83F2-8F04EFC4F71B}"/>
              </a:ext>
            </a:extLst>
          </p:cNvPr>
          <p:cNvSpPr>
            <a:spLocks noEditPoints="1"/>
          </p:cNvSpPr>
          <p:nvPr/>
        </p:nvSpPr>
        <p:spPr bwMode="auto">
          <a:xfrm>
            <a:off x="2385485" y="3587751"/>
            <a:ext cx="198967" cy="201083"/>
          </a:xfrm>
          <a:custGeom>
            <a:avLst/>
            <a:gdLst>
              <a:gd name="T0" fmla="*/ 15121 w 99"/>
              <a:gd name="T1" fmla="*/ 59573 h 98"/>
              <a:gd name="T2" fmla="*/ 134575 w 99"/>
              <a:gd name="T3" fmla="*/ 59573 h 98"/>
              <a:gd name="T4" fmla="*/ 134575 w 99"/>
              <a:gd name="T5" fmla="*/ 105398 h 98"/>
              <a:gd name="T6" fmla="*/ 149696 w 99"/>
              <a:gd name="T7" fmla="*/ 105398 h 98"/>
              <a:gd name="T8" fmla="*/ 149696 w 99"/>
              <a:gd name="T9" fmla="*/ 51935 h 98"/>
              <a:gd name="T10" fmla="*/ 149696 w 99"/>
              <a:gd name="T11" fmla="*/ 51935 h 98"/>
              <a:gd name="T12" fmla="*/ 149696 w 99"/>
              <a:gd name="T13" fmla="*/ 51935 h 98"/>
              <a:gd name="T14" fmla="*/ 149696 w 99"/>
              <a:gd name="T15" fmla="*/ 51935 h 98"/>
              <a:gd name="T16" fmla="*/ 149696 w 99"/>
              <a:gd name="T17" fmla="*/ 50408 h 98"/>
              <a:gd name="T18" fmla="*/ 149696 w 99"/>
              <a:gd name="T19" fmla="*/ 50408 h 98"/>
              <a:gd name="T20" fmla="*/ 149696 w 99"/>
              <a:gd name="T21" fmla="*/ 48880 h 98"/>
              <a:gd name="T22" fmla="*/ 149696 w 99"/>
              <a:gd name="T23" fmla="*/ 48880 h 98"/>
              <a:gd name="T24" fmla="*/ 148184 w 99"/>
              <a:gd name="T25" fmla="*/ 48880 h 98"/>
              <a:gd name="T26" fmla="*/ 117942 w 99"/>
              <a:gd name="T27" fmla="*/ 3055 h 98"/>
              <a:gd name="T28" fmla="*/ 117942 w 99"/>
              <a:gd name="T29" fmla="*/ 3055 h 98"/>
              <a:gd name="T30" fmla="*/ 116430 w 99"/>
              <a:gd name="T31" fmla="*/ 0 h 98"/>
              <a:gd name="T32" fmla="*/ 111894 w 99"/>
              <a:gd name="T33" fmla="*/ 0 h 98"/>
              <a:gd name="T34" fmla="*/ 37802 w 99"/>
              <a:gd name="T35" fmla="*/ 0 h 98"/>
              <a:gd name="T36" fmla="*/ 37802 w 99"/>
              <a:gd name="T37" fmla="*/ 0 h 98"/>
              <a:gd name="T38" fmla="*/ 34778 w 99"/>
              <a:gd name="T39" fmla="*/ 0 h 98"/>
              <a:gd name="T40" fmla="*/ 31754 w 99"/>
              <a:gd name="T41" fmla="*/ 3055 h 98"/>
              <a:gd name="T42" fmla="*/ 3024 w 99"/>
              <a:gd name="T43" fmla="*/ 48880 h 98"/>
              <a:gd name="T44" fmla="*/ 3024 w 99"/>
              <a:gd name="T45" fmla="*/ 48880 h 98"/>
              <a:gd name="T46" fmla="*/ 0 w 99"/>
              <a:gd name="T47" fmla="*/ 48880 h 98"/>
              <a:gd name="T48" fmla="*/ 0 w 99"/>
              <a:gd name="T49" fmla="*/ 48880 h 98"/>
              <a:gd name="T50" fmla="*/ 0 w 99"/>
              <a:gd name="T51" fmla="*/ 50408 h 98"/>
              <a:gd name="T52" fmla="*/ 0 w 99"/>
              <a:gd name="T53" fmla="*/ 50408 h 98"/>
              <a:gd name="T54" fmla="*/ 0 w 99"/>
              <a:gd name="T55" fmla="*/ 51935 h 98"/>
              <a:gd name="T56" fmla="*/ 0 w 99"/>
              <a:gd name="T57" fmla="*/ 51935 h 98"/>
              <a:gd name="T58" fmla="*/ 0 w 99"/>
              <a:gd name="T59" fmla="*/ 51935 h 98"/>
              <a:gd name="T60" fmla="*/ 0 w 99"/>
              <a:gd name="T61" fmla="*/ 142058 h 98"/>
              <a:gd name="T62" fmla="*/ 0 w 99"/>
              <a:gd name="T63" fmla="*/ 142058 h 98"/>
              <a:gd name="T64" fmla="*/ 0 w 99"/>
              <a:gd name="T65" fmla="*/ 146641 h 98"/>
              <a:gd name="T66" fmla="*/ 3024 w 99"/>
              <a:gd name="T67" fmla="*/ 148168 h 98"/>
              <a:gd name="T68" fmla="*/ 4536 w 99"/>
              <a:gd name="T69" fmla="*/ 149696 h 98"/>
              <a:gd name="T70" fmla="*/ 7560 w 99"/>
              <a:gd name="T71" fmla="*/ 149696 h 98"/>
              <a:gd name="T72" fmla="*/ 104334 w 99"/>
              <a:gd name="T73" fmla="*/ 149696 h 98"/>
              <a:gd name="T74" fmla="*/ 104334 w 99"/>
              <a:gd name="T75" fmla="*/ 135948 h 98"/>
              <a:gd name="T76" fmla="*/ 15121 w 99"/>
              <a:gd name="T77" fmla="*/ 135948 h 98"/>
              <a:gd name="T78" fmla="*/ 15121 w 99"/>
              <a:gd name="T79" fmla="*/ 59573 h 98"/>
              <a:gd name="T80" fmla="*/ 128527 w 99"/>
              <a:gd name="T81" fmla="*/ 44298 h 98"/>
              <a:gd name="T82" fmla="*/ 83164 w 99"/>
              <a:gd name="T83" fmla="*/ 44298 h 98"/>
              <a:gd name="T84" fmla="*/ 83164 w 99"/>
              <a:gd name="T85" fmla="*/ 15275 h 98"/>
              <a:gd name="T86" fmla="*/ 108870 w 99"/>
              <a:gd name="T87" fmla="*/ 15275 h 98"/>
              <a:gd name="T88" fmla="*/ 128527 w 99"/>
              <a:gd name="T89" fmla="*/ 44298 h 98"/>
              <a:gd name="T90" fmla="*/ 42338 w 99"/>
              <a:gd name="T91" fmla="*/ 15275 h 98"/>
              <a:gd name="T92" fmla="*/ 68044 w 99"/>
              <a:gd name="T93" fmla="*/ 15275 h 98"/>
              <a:gd name="T94" fmla="*/ 68044 w 99"/>
              <a:gd name="T95" fmla="*/ 44298 h 98"/>
              <a:gd name="T96" fmla="*/ 21169 w 99"/>
              <a:gd name="T97" fmla="*/ 44298 h 98"/>
              <a:gd name="T98" fmla="*/ 42338 w 99"/>
              <a:gd name="T99" fmla="*/ 15275 h 9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99" h="98">
                <a:moveTo>
                  <a:pt x="10" y="39"/>
                </a:moveTo>
                <a:lnTo>
                  <a:pt x="89" y="39"/>
                </a:lnTo>
                <a:lnTo>
                  <a:pt x="89" y="69"/>
                </a:lnTo>
                <a:lnTo>
                  <a:pt x="99" y="69"/>
                </a:lnTo>
                <a:lnTo>
                  <a:pt x="99" y="34"/>
                </a:lnTo>
                <a:lnTo>
                  <a:pt x="99" y="33"/>
                </a:lnTo>
                <a:lnTo>
                  <a:pt x="99" y="32"/>
                </a:lnTo>
                <a:lnTo>
                  <a:pt x="98" y="32"/>
                </a:lnTo>
                <a:lnTo>
                  <a:pt x="78" y="2"/>
                </a:lnTo>
                <a:lnTo>
                  <a:pt x="77" y="0"/>
                </a:lnTo>
                <a:lnTo>
                  <a:pt x="74" y="0"/>
                </a:lnTo>
                <a:lnTo>
                  <a:pt x="25" y="0"/>
                </a:lnTo>
                <a:lnTo>
                  <a:pt x="23" y="0"/>
                </a:lnTo>
                <a:lnTo>
                  <a:pt x="21" y="2"/>
                </a:lnTo>
                <a:lnTo>
                  <a:pt x="2" y="32"/>
                </a:lnTo>
                <a:lnTo>
                  <a:pt x="0" y="32"/>
                </a:lnTo>
                <a:lnTo>
                  <a:pt x="0" y="33"/>
                </a:lnTo>
                <a:lnTo>
                  <a:pt x="0" y="34"/>
                </a:lnTo>
                <a:lnTo>
                  <a:pt x="0" y="93"/>
                </a:lnTo>
                <a:lnTo>
                  <a:pt x="0" y="96"/>
                </a:lnTo>
                <a:lnTo>
                  <a:pt x="2" y="97"/>
                </a:lnTo>
                <a:lnTo>
                  <a:pt x="3" y="98"/>
                </a:lnTo>
                <a:lnTo>
                  <a:pt x="5" y="98"/>
                </a:lnTo>
                <a:lnTo>
                  <a:pt x="69" y="98"/>
                </a:lnTo>
                <a:lnTo>
                  <a:pt x="69" y="89"/>
                </a:lnTo>
                <a:lnTo>
                  <a:pt x="10" y="89"/>
                </a:lnTo>
                <a:lnTo>
                  <a:pt x="10" y="39"/>
                </a:lnTo>
                <a:close/>
                <a:moveTo>
                  <a:pt x="85" y="29"/>
                </a:moveTo>
                <a:lnTo>
                  <a:pt x="55" y="29"/>
                </a:lnTo>
                <a:lnTo>
                  <a:pt x="55" y="10"/>
                </a:lnTo>
                <a:lnTo>
                  <a:pt x="72" y="10"/>
                </a:lnTo>
                <a:lnTo>
                  <a:pt x="85" y="29"/>
                </a:lnTo>
                <a:close/>
                <a:moveTo>
                  <a:pt x="28" y="10"/>
                </a:moveTo>
                <a:lnTo>
                  <a:pt x="45" y="10"/>
                </a:lnTo>
                <a:lnTo>
                  <a:pt x="45" y="29"/>
                </a:lnTo>
                <a:lnTo>
                  <a:pt x="14" y="29"/>
                </a:lnTo>
                <a:lnTo>
                  <a:pt x="28"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83" name="Freeform 1029">
            <a:extLst>
              <a:ext uri="{FF2B5EF4-FFF2-40B4-BE49-F238E27FC236}">
                <a16:creationId xmlns:a16="http://schemas.microsoft.com/office/drawing/2014/main" id="{F871BDDC-3C79-4EB6-B8DD-A2011371C35F}"/>
              </a:ext>
            </a:extLst>
          </p:cNvPr>
          <p:cNvSpPr>
            <a:spLocks/>
          </p:cNvSpPr>
          <p:nvPr/>
        </p:nvSpPr>
        <p:spPr bwMode="auto">
          <a:xfrm>
            <a:off x="2542118" y="3750734"/>
            <a:ext cx="78316" cy="80433"/>
          </a:xfrm>
          <a:custGeom>
            <a:avLst/>
            <a:gdLst>
              <a:gd name="T0" fmla="*/ 58971 w 40"/>
              <a:gd name="T1" fmla="*/ 21169 h 39"/>
              <a:gd name="T2" fmla="*/ 36857 w 40"/>
              <a:gd name="T3" fmla="*/ 21169 h 39"/>
              <a:gd name="T4" fmla="*/ 36857 w 40"/>
              <a:gd name="T5" fmla="*/ 0 h 39"/>
              <a:gd name="T6" fmla="*/ 22114 w 40"/>
              <a:gd name="T7" fmla="*/ 0 h 39"/>
              <a:gd name="T8" fmla="*/ 22114 w 40"/>
              <a:gd name="T9" fmla="*/ 21169 h 39"/>
              <a:gd name="T10" fmla="*/ 0 w 40"/>
              <a:gd name="T11" fmla="*/ 21169 h 39"/>
              <a:gd name="T12" fmla="*/ 0 w 40"/>
              <a:gd name="T13" fmla="*/ 36290 h 39"/>
              <a:gd name="T14" fmla="*/ 22114 w 40"/>
              <a:gd name="T15" fmla="*/ 36290 h 39"/>
              <a:gd name="T16" fmla="*/ 22114 w 40"/>
              <a:gd name="T17" fmla="*/ 58971 h 39"/>
              <a:gd name="T18" fmla="*/ 36857 w 40"/>
              <a:gd name="T19" fmla="*/ 58971 h 39"/>
              <a:gd name="T20" fmla="*/ 36857 w 40"/>
              <a:gd name="T21" fmla="*/ 36290 h 39"/>
              <a:gd name="T22" fmla="*/ 58971 w 40"/>
              <a:gd name="T23" fmla="*/ 36290 h 39"/>
              <a:gd name="T24" fmla="*/ 58971 w 40"/>
              <a:gd name="T25" fmla="*/ 21169 h 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 h="39">
                <a:moveTo>
                  <a:pt x="40" y="14"/>
                </a:moveTo>
                <a:lnTo>
                  <a:pt x="25" y="14"/>
                </a:lnTo>
                <a:lnTo>
                  <a:pt x="25" y="0"/>
                </a:lnTo>
                <a:lnTo>
                  <a:pt x="15" y="0"/>
                </a:lnTo>
                <a:lnTo>
                  <a:pt x="15" y="14"/>
                </a:lnTo>
                <a:lnTo>
                  <a:pt x="0" y="14"/>
                </a:lnTo>
                <a:lnTo>
                  <a:pt x="0" y="24"/>
                </a:lnTo>
                <a:lnTo>
                  <a:pt x="15" y="24"/>
                </a:lnTo>
                <a:lnTo>
                  <a:pt x="15" y="39"/>
                </a:lnTo>
                <a:lnTo>
                  <a:pt x="25" y="39"/>
                </a:lnTo>
                <a:lnTo>
                  <a:pt x="25" y="24"/>
                </a:lnTo>
                <a:lnTo>
                  <a:pt x="40" y="24"/>
                </a:lnTo>
                <a:lnTo>
                  <a:pt x="40" y="1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84" name="Freeform 1030">
            <a:extLst>
              <a:ext uri="{FF2B5EF4-FFF2-40B4-BE49-F238E27FC236}">
                <a16:creationId xmlns:a16="http://schemas.microsoft.com/office/drawing/2014/main" id="{BD6099A2-EAED-4E96-B0FA-8260D306DB17}"/>
              </a:ext>
            </a:extLst>
          </p:cNvPr>
          <p:cNvSpPr>
            <a:spLocks noEditPoints="1"/>
          </p:cNvSpPr>
          <p:nvPr/>
        </p:nvSpPr>
        <p:spPr bwMode="auto">
          <a:xfrm>
            <a:off x="2863851" y="3587751"/>
            <a:ext cx="198967" cy="201083"/>
          </a:xfrm>
          <a:custGeom>
            <a:avLst/>
            <a:gdLst>
              <a:gd name="T0" fmla="*/ 15121 w 99"/>
              <a:gd name="T1" fmla="*/ 59573 h 98"/>
              <a:gd name="T2" fmla="*/ 134575 w 99"/>
              <a:gd name="T3" fmla="*/ 59573 h 98"/>
              <a:gd name="T4" fmla="*/ 134575 w 99"/>
              <a:gd name="T5" fmla="*/ 128311 h 98"/>
              <a:gd name="T6" fmla="*/ 149696 w 99"/>
              <a:gd name="T7" fmla="*/ 128311 h 98"/>
              <a:gd name="T8" fmla="*/ 149696 w 99"/>
              <a:gd name="T9" fmla="*/ 51935 h 98"/>
              <a:gd name="T10" fmla="*/ 149696 w 99"/>
              <a:gd name="T11" fmla="*/ 51935 h 98"/>
              <a:gd name="T12" fmla="*/ 149696 w 99"/>
              <a:gd name="T13" fmla="*/ 51935 h 98"/>
              <a:gd name="T14" fmla="*/ 149696 w 99"/>
              <a:gd name="T15" fmla="*/ 51935 h 98"/>
              <a:gd name="T16" fmla="*/ 149696 w 99"/>
              <a:gd name="T17" fmla="*/ 50408 h 98"/>
              <a:gd name="T18" fmla="*/ 149696 w 99"/>
              <a:gd name="T19" fmla="*/ 50408 h 98"/>
              <a:gd name="T20" fmla="*/ 149696 w 99"/>
              <a:gd name="T21" fmla="*/ 48880 h 98"/>
              <a:gd name="T22" fmla="*/ 149696 w 99"/>
              <a:gd name="T23" fmla="*/ 48880 h 98"/>
              <a:gd name="T24" fmla="*/ 148184 w 99"/>
              <a:gd name="T25" fmla="*/ 48880 h 98"/>
              <a:gd name="T26" fmla="*/ 117942 w 99"/>
              <a:gd name="T27" fmla="*/ 3055 h 98"/>
              <a:gd name="T28" fmla="*/ 117942 w 99"/>
              <a:gd name="T29" fmla="*/ 3055 h 98"/>
              <a:gd name="T30" fmla="*/ 116430 w 99"/>
              <a:gd name="T31" fmla="*/ 0 h 98"/>
              <a:gd name="T32" fmla="*/ 111894 w 99"/>
              <a:gd name="T33" fmla="*/ 0 h 98"/>
              <a:gd name="T34" fmla="*/ 37802 w 99"/>
              <a:gd name="T35" fmla="*/ 0 h 98"/>
              <a:gd name="T36" fmla="*/ 37802 w 99"/>
              <a:gd name="T37" fmla="*/ 0 h 98"/>
              <a:gd name="T38" fmla="*/ 33266 w 99"/>
              <a:gd name="T39" fmla="*/ 0 h 98"/>
              <a:gd name="T40" fmla="*/ 31754 w 99"/>
              <a:gd name="T41" fmla="*/ 3055 h 98"/>
              <a:gd name="T42" fmla="*/ 1512 w 99"/>
              <a:gd name="T43" fmla="*/ 48880 h 98"/>
              <a:gd name="T44" fmla="*/ 1512 w 99"/>
              <a:gd name="T45" fmla="*/ 48880 h 98"/>
              <a:gd name="T46" fmla="*/ 0 w 99"/>
              <a:gd name="T47" fmla="*/ 48880 h 98"/>
              <a:gd name="T48" fmla="*/ 0 w 99"/>
              <a:gd name="T49" fmla="*/ 48880 h 98"/>
              <a:gd name="T50" fmla="*/ 0 w 99"/>
              <a:gd name="T51" fmla="*/ 50408 h 98"/>
              <a:gd name="T52" fmla="*/ 0 w 99"/>
              <a:gd name="T53" fmla="*/ 50408 h 98"/>
              <a:gd name="T54" fmla="*/ 0 w 99"/>
              <a:gd name="T55" fmla="*/ 51935 h 98"/>
              <a:gd name="T56" fmla="*/ 0 w 99"/>
              <a:gd name="T57" fmla="*/ 51935 h 98"/>
              <a:gd name="T58" fmla="*/ 0 w 99"/>
              <a:gd name="T59" fmla="*/ 51935 h 98"/>
              <a:gd name="T60" fmla="*/ 0 w 99"/>
              <a:gd name="T61" fmla="*/ 142058 h 98"/>
              <a:gd name="T62" fmla="*/ 0 w 99"/>
              <a:gd name="T63" fmla="*/ 142058 h 98"/>
              <a:gd name="T64" fmla="*/ 0 w 99"/>
              <a:gd name="T65" fmla="*/ 146641 h 98"/>
              <a:gd name="T66" fmla="*/ 1512 w 99"/>
              <a:gd name="T67" fmla="*/ 148168 h 98"/>
              <a:gd name="T68" fmla="*/ 4536 w 99"/>
              <a:gd name="T69" fmla="*/ 149696 h 98"/>
              <a:gd name="T70" fmla="*/ 7560 w 99"/>
              <a:gd name="T71" fmla="*/ 149696 h 98"/>
              <a:gd name="T72" fmla="*/ 111894 w 99"/>
              <a:gd name="T73" fmla="*/ 149696 h 98"/>
              <a:gd name="T74" fmla="*/ 111894 w 99"/>
              <a:gd name="T75" fmla="*/ 135948 h 98"/>
              <a:gd name="T76" fmla="*/ 15121 w 99"/>
              <a:gd name="T77" fmla="*/ 135948 h 98"/>
              <a:gd name="T78" fmla="*/ 15121 w 99"/>
              <a:gd name="T79" fmla="*/ 59573 h 98"/>
              <a:gd name="T80" fmla="*/ 128527 w 99"/>
              <a:gd name="T81" fmla="*/ 44298 h 98"/>
              <a:gd name="T82" fmla="*/ 81652 w 99"/>
              <a:gd name="T83" fmla="*/ 44298 h 98"/>
              <a:gd name="T84" fmla="*/ 81652 w 99"/>
              <a:gd name="T85" fmla="*/ 15275 h 98"/>
              <a:gd name="T86" fmla="*/ 108870 w 99"/>
              <a:gd name="T87" fmla="*/ 15275 h 98"/>
              <a:gd name="T88" fmla="*/ 128527 w 99"/>
              <a:gd name="T89" fmla="*/ 44298 h 98"/>
              <a:gd name="T90" fmla="*/ 40826 w 99"/>
              <a:gd name="T91" fmla="*/ 15275 h 98"/>
              <a:gd name="T92" fmla="*/ 68044 w 99"/>
              <a:gd name="T93" fmla="*/ 15275 h 98"/>
              <a:gd name="T94" fmla="*/ 68044 w 99"/>
              <a:gd name="T95" fmla="*/ 44298 h 98"/>
              <a:gd name="T96" fmla="*/ 21169 w 99"/>
              <a:gd name="T97" fmla="*/ 44298 h 98"/>
              <a:gd name="T98" fmla="*/ 40826 w 99"/>
              <a:gd name="T99" fmla="*/ 15275 h 9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99" h="98">
                <a:moveTo>
                  <a:pt x="10" y="39"/>
                </a:moveTo>
                <a:lnTo>
                  <a:pt x="89" y="39"/>
                </a:lnTo>
                <a:lnTo>
                  <a:pt x="89" y="84"/>
                </a:lnTo>
                <a:lnTo>
                  <a:pt x="99" y="84"/>
                </a:lnTo>
                <a:lnTo>
                  <a:pt x="99" y="34"/>
                </a:lnTo>
                <a:lnTo>
                  <a:pt x="99" y="33"/>
                </a:lnTo>
                <a:lnTo>
                  <a:pt x="99" y="32"/>
                </a:lnTo>
                <a:lnTo>
                  <a:pt x="98" y="32"/>
                </a:lnTo>
                <a:lnTo>
                  <a:pt x="78" y="2"/>
                </a:lnTo>
                <a:lnTo>
                  <a:pt x="77" y="0"/>
                </a:lnTo>
                <a:lnTo>
                  <a:pt x="74" y="0"/>
                </a:lnTo>
                <a:lnTo>
                  <a:pt x="25" y="0"/>
                </a:lnTo>
                <a:lnTo>
                  <a:pt x="22" y="0"/>
                </a:lnTo>
                <a:lnTo>
                  <a:pt x="21" y="2"/>
                </a:lnTo>
                <a:lnTo>
                  <a:pt x="1" y="32"/>
                </a:lnTo>
                <a:lnTo>
                  <a:pt x="0" y="32"/>
                </a:lnTo>
                <a:lnTo>
                  <a:pt x="0" y="33"/>
                </a:lnTo>
                <a:lnTo>
                  <a:pt x="0" y="34"/>
                </a:lnTo>
                <a:lnTo>
                  <a:pt x="0" y="93"/>
                </a:lnTo>
                <a:lnTo>
                  <a:pt x="0" y="96"/>
                </a:lnTo>
                <a:lnTo>
                  <a:pt x="1" y="97"/>
                </a:lnTo>
                <a:lnTo>
                  <a:pt x="3" y="98"/>
                </a:lnTo>
                <a:lnTo>
                  <a:pt x="5" y="98"/>
                </a:lnTo>
                <a:lnTo>
                  <a:pt x="74" y="98"/>
                </a:lnTo>
                <a:lnTo>
                  <a:pt x="74" y="89"/>
                </a:lnTo>
                <a:lnTo>
                  <a:pt x="10" y="89"/>
                </a:lnTo>
                <a:lnTo>
                  <a:pt x="10" y="39"/>
                </a:lnTo>
                <a:close/>
                <a:moveTo>
                  <a:pt x="85" y="29"/>
                </a:moveTo>
                <a:lnTo>
                  <a:pt x="54" y="29"/>
                </a:lnTo>
                <a:lnTo>
                  <a:pt x="54" y="10"/>
                </a:lnTo>
                <a:lnTo>
                  <a:pt x="72" y="10"/>
                </a:lnTo>
                <a:lnTo>
                  <a:pt x="85" y="29"/>
                </a:lnTo>
                <a:close/>
                <a:moveTo>
                  <a:pt x="27" y="10"/>
                </a:moveTo>
                <a:lnTo>
                  <a:pt x="45" y="10"/>
                </a:lnTo>
                <a:lnTo>
                  <a:pt x="45" y="29"/>
                </a:lnTo>
                <a:lnTo>
                  <a:pt x="14" y="29"/>
                </a:lnTo>
                <a:lnTo>
                  <a:pt x="27"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85" name="Rectangle 1031">
            <a:extLst>
              <a:ext uri="{FF2B5EF4-FFF2-40B4-BE49-F238E27FC236}">
                <a16:creationId xmlns:a16="http://schemas.microsoft.com/office/drawing/2014/main" id="{0D6BC3BD-C1BC-4FA1-B26B-06122C22182B}"/>
              </a:ext>
            </a:extLst>
          </p:cNvPr>
          <p:cNvSpPr>
            <a:spLocks noChangeArrowheads="1"/>
          </p:cNvSpPr>
          <p:nvPr/>
        </p:nvSpPr>
        <p:spPr bwMode="auto">
          <a:xfrm>
            <a:off x="3033184" y="3776134"/>
            <a:ext cx="59267" cy="23284"/>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386" name="Freeform 1032">
            <a:extLst>
              <a:ext uri="{FF2B5EF4-FFF2-40B4-BE49-F238E27FC236}">
                <a16:creationId xmlns:a16="http://schemas.microsoft.com/office/drawing/2014/main" id="{EA333A0B-9C79-4AE0-984C-FF5BBF69400A}"/>
              </a:ext>
            </a:extLst>
          </p:cNvPr>
          <p:cNvSpPr>
            <a:spLocks noEditPoints="1"/>
          </p:cNvSpPr>
          <p:nvPr/>
        </p:nvSpPr>
        <p:spPr bwMode="auto">
          <a:xfrm>
            <a:off x="3340101" y="3587751"/>
            <a:ext cx="201084" cy="201083"/>
          </a:xfrm>
          <a:custGeom>
            <a:avLst/>
            <a:gdLst>
              <a:gd name="T0" fmla="*/ 15121 w 99"/>
              <a:gd name="T1" fmla="*/ 59573 h 98"/>
              <a:gd name="T2" fmla="*/ 134575 w 99"/>
              <a:gd name="T3" fmla="*/ 59573 h 98"/>
              <a:gd name="T4" fmla="*/ 134575 w 99"/>
              <a:gd name="T5" fmla="*/ 113036 h 98"/>
              <a:gd name="T6" fmla="*/ 149696 w 99"/>
              <a:gd name="T7" fmla="*/ 113036 h 98"/>
              <a:gd name="T8" fmla="*/ 149696 w 99"/>
              <a:gd name="T9" fmla="*/ 51935 h 98"/>
              <a:gd name="T10" fmla="*/ 149696 w 99"/>
              <a:gd name="T11" fmla="*/ 51935 h 98"/>
              <a:gd name="T12" fmla="*/ 149696 w 99"/>
              <a:gd name="T13" fmla="*/ 51935 h 98"/>
              <a:gd name="T14" fmla="*/ 149696 w 99"/>
              <a:gd name="T15" fmla="*/ 51935 h 98"/>
              <a:gd name="T16" fmla="*/ 149696 w 99"/>
              <a:gd name="T17" fmla="*/ 50408 h 98"/>
              <a:gd name="T18" fmla="*/ 149696 w 99"/>
              <a:gd name="T19" fmla="*/ 50408 h 98"/>
              <a:gd name="T20" fmla="*/ 149696 w 99"/>
              <a:gd name="T21" fmla="*/ 48880 h 98"/>
              <a:gd name="T22" fmla="*/ 149696 w 99"/>
              <a:gd name="T23" fmla="*/ 48880 h 98"/>
              <a:gd name="T24" fmla="*/ 146672 w 99"/>
              <a:gd name="T25" fmla="*/ 48880 h 98"/>
              <a:gd name="T26" fmla="*/ 117942 w 99"/>
              <a:gd name="T27" fmla="*/ 3055 h 98"/>
              <a:gd name="T28" fmla="*/ 117942 w 99"/>
              <a:gd name="T29" fmla="*/ 3055 h 98"/>
              <a:gd name="T30" fmla="*/ 114918 w 99"/>
              <a:gd name="T31" fmla="*/ 0 h 98"/>
              <a:gd name="T32" fmla="*/ 111894 w 99"/>
              <a:gd name="T33" fmla="*/ 0 h 98"/>
              <a:gd name="T34" fmla="*/ 37802 w 99"/>
              <a:gd name="T35" fmla="*/ 0 h 98"/>
              <a:gd name="T36" fmla="*/ 37802 w 99"/>
              <a:gd name="T37" fmla="*/ 0 h 98"/>
              <a:gd name="T38" fmla="*/ 33266 w 99"/>
              <a:gd name="T39" fmla="*/ 0 h 98"/>
              <a:gd name="T40" fmla="*/ 31754 w 99"/>
              <a:gd name="T41" fmla="*/ 3055 h 98"/>
              <a:gd name="T42" fmla="*/ 1512 w 99"/>
              <a:gd name="T43" fmla="*/ 48880 h 98"/>
              <a:gd name="T44" fmla="*/ 1512 w 99"/>
              <a:gd name="T45" fmla="*/ 48880 h 98"/>
              <a:gd name="T46" fmla="*/ 0 w 99"/>
              <a:gd name="T47" fmla="*/ 48880 h 98"/>
              <a:gd name="T48" fmla="*/ 0 w 99"/>
              <a:gd name="T49" fmla="*/ 48880 h 98"/>
              <a:gd name="T50" fmla="*/ 0 w 99"/>
              <a:gd name="T51" fmla="*/ 50408 h 98"/>
              <a:gd name="T52" fmla="*/ 0 w 99"/>
              <a:gd name="T53" fmla="*/ 50408 h 98"/>
              <a:gd name="T54" fmla="*/ 0 w 99"/>
              <a:gd name="T55" fmla="*/ 51935 h 98"/>
              <a:gd name="T56" fmla="*/ 0 w 99"/>
              <a:gd name="T57" fmla="*/ 51935 h 98"/>
              <a:gd name="T58" fmla="*/ 0 w 99"/>
              <a:gd name="T59" fmla="*/ 51935 h 98"/>
              <a:gd name="T60" fmla="*/ 0 w 99"/>
              <a:gd name="T61" fmla="*/ 142058 h 98"/>
              <a:gd name="T62" fmla="*/ 0 w 99"/>
              <a:gd name="T63" fmla="*/ 142058 h 98"/>
              <a:gd name="T64" fmla="*/ 0 w 99"/>
              <a:gd name="T65" fmla="*/ 146641 h 98"/>
              <a:gd name="T66" fmla="*/ 1512 w 99"/>
              <a:gd name="T67" fmla="*/ 148168 h 98"/>
              <a:gd name="T68" fmla="*/ 3024 w 99"/>
              <a:gd name="T69" fmla="*/ 149696 h 98"/>
              <a:gd name="T70" fmla="*/ 7560 w 99"/>
              <a:gd name="T71" fmla="*/ 149696 h 98"/>
              <a:gd name="T72" fmla="*/ 96773 w 99"/>
              <a:gd name="T73" fmla="*/ 149696 h 98"/>
              <a:gd name="T74" fmla="*/ 96773 w 99"/>
              <a:gd name="T75" fmla="*/ 135948 h 98"/>
              <a:gd name="T76" fmla="*/ 15121 w 99"/>
              <a:gd name="T77" fmla="*/ 135948 h 98"/>
              <a:gd name="T78" fmla="*/ 15121 w 99"/>
              <a:gd name="T79" fmla="*/ 59573 h 98"/>
              <a:gd name="T80" fmla="*/ 128527 w 99"/>
              <a:gd name="T81" fmla="*/ 44298 h 98"/>
              <a:gd name="T82" fmla="*/ 81652 w 99"/>
              <a:gd name="T83" fmla="*/ 44298 h 98"/>
              <a:gd name="T84" fmla="*/ 81652 w 99"/>
              <a:gd name="T85" fmla="*/ 15275 h 98"/>
              <a:gd name="T86" fmla="*/ 107358 w 99"/>
              <a:gd name="T87" fmla="*/ 15275 h 98"/>
              <a:gd name="T88" fmla="*/ 128527 w 99"/>
              <a:gd name="T89" fmla="*/ 44298 h 98"/>
              <a:gd name="T90" fmla="*/ 40826 w 99"/>
              <a:gd name="T91" fmla="*/ 15275 h 98"/>
              <a:gd name="T92" fmla="*/ 66532 w 99"/>
              <a:gd name="T93" fmla="*/ 15275 h 98"/>
              <a:gd name="T94" fmla="*/ 66532 w 99"/>
              <a:gd name="T95" fmla="*/ 44298 h 98"/>
              <a:gd name="T96" fmla="*/ 21169 w 99"/>
              <a:gd name="T97" fmla="*/ 44298 h 98"/>
              <a:gd name="T98" fmla="*/ 40826 w 99"/>
              <a:gd name="T99" fmla="*/ 15275 h 9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99" h="98">
                <a:moveTo>
                  <a:pt x="10" y="39"/>
                </a:moveTo>
                <a:lnTo>
                  <a:pt x="89" y="39"/>
                </a:lnTo>
                <a:lnTo>
                  <a:pt x="89" y="74"/>
                </a:lnTo>
                <a:lnTo>
                  <a:pt x="99" y="74"/>
                </a:lnTo>
                <a:lnTo>
                  <a:pt x="99" y="34"/>
                </a:lnTo>
                <a:lnTo>
                  <a:pt x="99" y="33"/>
                </a:lnTo>
                <a:lnTo>
                  <a:pt x="99" y="32"/>
                </a:lnTo>
                <a:lnTo>
                  <a:pt x="97" y="32"/>
                </a:lnTo>
                <a:lnTo>
                  <a:pt x="78" y="2"/>
                </a:lnTo>
                <a:lnTo>
                  <a:pt x="76" y="0"/>
                </a:lnTo>
                <a:lnTo>
                  <a:pt x="74" y="0"/>
                </a:lnTo>
                <a:lnTo>
                  <a:pt x="25" y="0"/>
                </a:lnTo>
                <a:lnTo>
                  <a:pt x="22" y="0"/>
                </a:lnTo>
                <a:lnTo>
                  <a:pt x="21" y="2"/>
                </a:lnTo>
                <a:lnTo>
                  <a:pt x="1" y="32"/>
                </a:lnTo>
                <a:lnTo>
                  <a:pt x="0" y="32"/>
                </a:lnTo>
                <a:lnTo>
                  <a:pt x="0" y="33"/>
                </a:lnTo>
                <a:lnTo>
                  <a:pt x="0" y="34"/>
                </a:lnTo>
                <a:lnTo>
                  <a:pt x="0" y="93"/>
                </a:lnTo>
                <a:lnTo>
                  <a:pt x="0" y="96"/>
                </a:lnTo>
                <a:lnTo>
                  <a:pt x="1" y="97"/>
                </a:lnTo>
                <a:lnTo>
                  <a:pt x="2" y="98"/>
                </a:lnTo>
                <a:lnTo>
                  <a:pt x="5" y="98"/>
                </a:lnTo>
                <a:lnTo>
                  <a:pt x="64" y="98"/>
                </a:lnTo>
                <a:lnTo>
                  <a:pt x="64" y="89"/>
                </a:lnTo>
                <a:lnTo>
                  <a:pt x="10" y="89"/>
                </a:lnTo>
                <a:lnTo>
                  <a:pt x="10" y="39"/>
                </a:lnTo>
                <a:close/>
                <a:moveTo>
                  <a:pt x="85" y="29"/>
                </a:moveTo>
                <a:lnTo>
                  <a:pt x="54" y="29"/>
                </a:lnTo>
                <a:lnTo>
                  <a:pt x="54" y="10"/>
                </a:lnTo>
                <a:lnTo>
                  <a:pt x="71" y="10"/>
                </a:lnTo>
                <a:lnTo>
                  <a:pt x="85" y="29"/>
                </a:lnTo>
                <a:close/>
                <a:moveTo>
                  <a:pt x="27" y="10"/>
                </a:moveTo>
                <a:lnTo>
                  <a:pt x="44" y="10"/>
                </a:lnTo>
                <a:lnTo>
                  <a:pt x="44" y="29"/>
                </a:lnTo>
                <a:lnTo>
                  <a:pt x="14" y="29"/>
                </a:lnTo>
                <a:lnTo>
                  <a:pt x="27"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87" name="Freeform 1033">
            <a:extLst>
              <a:ext uri="{FF2B5EF4-FFF2-40B4-BE49-F238E27FC236}">
                <a16:creationId xmlns:a16="http://schemas.microsoft.com/office/drawing/2014/main" id="{3A48CC4F-F104-4A31-9145-094582DC812E}"/>
              </a:ext>
            </a:extLst>
          </p:cNvPr>
          <p:cNvSpPr>
            <a:spLocks/>
          </p:cNvSpPr>
          <p:nvPr/>
        </p:nvSpPr>
        <p:spPr bwMode="auto">
          <a:xfrm>
            <a:off x="3479801" y="3750734"/>
            <a:ext cx="97367" cy="74084"/>
          </a:xfrm>
          <a:custGeom>
            <a:avLst/>
            <a:gdLst>
              <a:gd name="T0" fmla="*/ 61769 w 47"/>
              <a:gd name="T1" fmla="*/ 0 h 36"/>
              <a:gd name="T2" fmla="*/ 29340 w 47"/>
              <a:gd name="T3" fmla="*/ 31753 h 36"/>
              <a:gd name="T4" fmla="*/ 12354 w 47"/>
              <a:gd name="T5" fmla="*/ 15121 h 36"/>
              <a:gd name="T6" fmla="*/ 0 w 47"/>
              <a:gd name="T7" fmla="*/ 25705 h 36"/>
              <a:gd name="T8" fmla="*/ 29340 w 47"/>
              <a:gd name="T9" fmla="*/ 54434 h 36"/>
              <a:gd name="T10" fmla="*/ 72579 w 47"/>
              <a:gd name="T11" fmla="*/ 10584 h 36"/>
              <a:gd name="T12" fmla="*/ 61769 w 47"/>
              <a:gd name="T13" fmla="*/ 0 h 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7" h="36">
                <a:moveTo>
                  <a:pt x="40" y="0"/>
                </a:moveTo>
                <a:lnTo>
                  <a:pt x="19" y="21"/>
                </a:lnTo>
                <a:lnTo>
                  <a:pt x="8" y="10"/>
                </a:lnTo>
                <a:lnTo>
                  <a:pt x="0" y="17"/>
                </a:lnTo>
                <a:lnTo>
                  <a:pt x="19" y="36"/>
                </a:lnTo>
                <a:lnTo>
                  <a:pt x="47" y="7"/>
                </a:lnTo>
                <a:lnTo>
                  <a:pt x="4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88" name="Freeform 1034">
            <a:extLst>
              <a:ext uri="{FF2B5EF4-FFF2-40B4-BE49-F238E27FC236}">
                <a16:creationId xmlns:a16="http://schemas.microsoft.com/office/drawing/2014/main" id="{1466B227-118A-4522-AEAC-20F3C586220D}"/>
              </a:ext>
            </a:extLst>
          </p:cNvPr>
          <p:cNvSpPr>
            <a:spLocks noEditPoints="1"/>
          </p:cNvSpPr>
          <p:nvPr/>
        </p:nvSpPr>
        <p:spPr bwMode="auto">
          <a:xfrm>
            <a:off x="3975100" y="3613151"/>
            <a:ext cx="61384" cy="52916"/>
          </a:xfrm>
          <a:custGeom>
            <a:avLst/>
            <a:gdLst>
              <a:gd name="T0" fmla="*/ 45362 w 29"/>
              <a:gd name="T1" fmla="*/ 19710 h 29"/>
              <a:gd name="T2" fmla="*/ 45362 w 29"/>
              <a:gd name="T3" fmla="*/ 19710 h 29"/>
              <a:gd name="T4" fmla="*/ 43798 w 29"/>
              <a:gd name="T5" fmla="*/ 11263 h 29"/>
              <a:gd name="T6" fmla="*/ 37541 w 29"/>
              <a:gd name="T7" fmla="*/ 7039 h 29"/>
              <a:gd name="T8" fmla="*/ 32848 w 29"/>
              <a:gd name="T9" fmla="*/ 1408 h 29"/>
              <a:gd name="T10" fmla="*/ 21899 w 29"/>
              <a:gd name="T11" fmla="*/ 0 h 29"/>
              <a:gd name="T12" fmla="*/ 21899 w 29"/>
              <a:gd name="T13" fmla="*/ 0 h 29"/>
              <a:gd name="T14" fmla="*/ 12514 w 29"/>
              <a:gd name="T15" fmla="*/ 1408 h 29"/>
              <a:gd name="T16" fmla="*/ 7821 w 29"/>
              <a:gd name="T17" fmla="*/ 7039 h 29"/>
              <a:gd name="T18" fmla="*/ 1564 w 29"/>
              <a:gd name="T19" fmla="*/ 11263 h 29"/>
              <a:gd name="T20" fmla="*/ 0 w 29"/>
              <a:gd name="T21" fmla="*/ 19710 h 29"/>
              <a:gd name="T22" fmla="*/ 0 w 29"/>
              <a:gd name="T23" fmla="*/ 19710 h 29"/>
              <a:gd name="T24" fmla="*/ 1564 w 29"/>
              <a:gd name="T25" fmla="*/ 29564 h 29"/>
              <a:gd name="T26" fmla="*/ 7821 w 29"/>
              <a:gd name="T27" fmla="*/ 33788 h 29"/>
              <a:gd name="T28" fmla="*/ 12514 w 29"/>
              <a:gd name="T29" fmla="*/ 39419 h 29"/>
              <a:gd name="T30" fmla="*/ 21899 w 29"/>
              <a:gd name="T31" fmla="*/ 40827 h 29"/>
              <a:gd name="T32" fmla="*/ 21899 w 29"/>
              <a:gd name="T33" fmla="*/ 40827 h 29"/>
              <a:gd name="T34" fmla="*/ 32848 w 29"/>
              <a:gd name="T35" fmla="*/ 39419 h 29"/>
              <a:gd name="T36" fmla="*/ 37541 w 29"/>
              <a:gd name="T37" fmla="*/ 33788 h 29"/>
              <a:gd name="T38" fmla="*/ 43798 w 29"/>
              <a:gd name="T39" fmla="*/ 29564 h 29"/>
              <a:gd name="T40" fmla="*/ 45362 w 29"/>
              <a:gd name="T41" fmla="*/ 19710 h 29"/>
              <a:gd name="T42" fmla="*/ 45362 w 29"/>
              <a:gd name="T43" fmla="*/ 19710 h 29"/>
              <a:gd name="T44" fmla="*/ 21899 w 29"/>
              <a:gd name="T45" fmla="*/ 26749 h 29"/>
              <a:gd name="T46" fmla="*/ 21899 w 29"/>
              <a:gd name="T47" fmla="*/ 26749 h 29"/>
              <a:gd name="T48" fmla="*/ 18770 w 29"/>
              <a:gd name="T49" fmla="*/ 26749 h 29"/>
              <a:gd name="T50" fmla="*/ 17206 w 29"/>
              <a:gd name="T51" fmla="*/ 25341 h 29"/>
              <a:gd name="T52" fmla="*/ 15642 w 29"/>
              <a:gd name="T53" fmla="*/ 23933 h 29"/>
              <a:gd name="T54" fmla="*/ 15642 w 29"/>
              <a:gd name="T55" fmla="*/ 19710 h 29"/>
              <a:gd name="T56" fmla="*/ 15642 w 29"/>
              <a:gd name="T57" fmla="*/ 19710 h 29"/>
              <a:gd name="T58" fmla="*/ 15642 w 29"/>
              <a:gd name="T59" fmla="*/ 16894 h 29"/>
              <a:gd name="T60" fmla="*/ 17206 w 29"/>
              <a:gd name="T61" fmla="*/ 15486 h 29"/>
              <a:gd name="T62" fmla="*/ 18770 w 29"/>
              <a:gd name="T63" fmla="*/ 14078 h 29"/>
              <a:gd name="T64" fmla="*/ 21899 w 29"/>
              <a:gd name="T65" fmla="*/ 14078 h 29"/>
              <a:gd name="T66" fmla="*/ 21899 w 29"/>
              <a:gd name="T67" fmla="*/ 14078 h 29"/>
              <a:gd name="T68" fmla="*/ 26592 w 29"/>
              <a:gd name="T69" fmla="*/ 14078 h 29"/>
              <a:gd name="T70" fmla="*/ 28156 w 29"/>
              <a:gd name="T71" fmla="*/ 15486 h 29"/>
              <a:gd name="T72" fmla="*/ 29720 w 29"/>
              <a:gd name="T73" fmla="*/ 16894 h 29"/>
              <a:gd name="T74" fmla="*/ 29720 w 29"/>
              <a:gd name="T75" fmla="*/ 19710 h 29"/>
              <a:gd name="T76" fmla="*/ 29720 w 29"/>
              <a:gd name="T77" fmla="*/ 19710 h 29"/>
              <a:gd name="T78" fmla="*/ 29720 w 29"/>
              <a:gd name="T79" fmla="*/ 23933 h 29"/>
              <a:gd name="T80" fmla="*/ 28156 w 29"/>
              <a:gd name="T81" fmla="*/ 25341 h 29"/>
              <a:gd name="T82" fmla="*/ 26592 w 29"/>
              <a:gd name="T83" fmla="*/ 26749 h 29"/>
              <a:gd name="T84" fmla="*/ 21899 w 29"/>
              <a:gd name="T85" fmla="*/ 26749 h 29"/>
              <a:gd name="T86" fmla="*/ 21899 w 29"/>
              <a:gd name="T87" fmla="*/ 26749 h 2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 h="29">
                <a:moveTo>
                  <a:pt x="29" y="14"/>
                </a:moveTo>
                <a:lnTo>
                  <a:pt x="29" y="14"/>
                </a:lnTo>
                <a:lnTo>
                  <a:pt x="28" y="8"/>
                </a:lnTo>
                <a:lnTo>
                  <a:pt x="24" y="5"/>
                </a:lnTo>
                <a:lnTo>
                  <a:pt x="21" y="1"/>
                </a:lnTo>
                <a:lnTo>
                  <a:pt x="14" y="0"/>
                </a:lnTo>
                <a:lnTo>
                  <a:pt x="8" y="1"/>
                </a:lnTo>
                <a:lnTo>
                  <a:pt x="5" y="5"/>
                </a:lnTo>
                <a:lnTo>
                  <a:pt x="1" y="8"/>
                </a:lnTo>
                <a:lnTo>
                  <a:pt x="0" y="14"/>
                </a:lnTo>
                <a:lnTo>
                  <a:pt x="1" y="21"/>
                </a:lnTo>
                <a:lnTo>
                  <a:pt x="5" y="24"/>
                </a:lnTo>
                <a:lnTo>
                  <a:pt x="8" y="28"/>
                </a:lnTo>
                <a:lnTo>
                  <a:pt x="14" y="29"/>
                </a:lnTo>
                <a:lnTo>
                  <a:pt x="21" y="28"/>
                </a:lnTo>
                <a:lnTo>
                  <a:pt x="24" y="24"/>
                </a:lnTo>
                <a:lnTo>
                  <a:pt x="28" y="21"/>
                </a:lnTo>
                <a:lnTo>
                  <a:pt x="29" y="14"/>
                </a:lnTo>
                <a:close/>
                <a:moveTo>
                  <a:pt x="14" y="19"/>
                </a:moveTo>
                <a:lnTo>
                  <a:pt x="14" y="19"/>
                </a:lnTo>
                <a:lnTo>
                  <a:pt x="12" y="19"/>
                </a:lnTo>
                <a:lnTo>
                  <a:pt x="11" y="18"/>
                </a:lnTo>
                <a:lnTo>
                  <a:pt x="10" y="17"/>
                </a:lnTo>
                <a:lnTo>
                  <a:pt x="10" y="14"/>
                </a:lnTo>
                <a:lnTo>
                  <a:pt x="10" y="12"/>
                </a:lnTo>
                <a:lnTo>
                  <a:pt x="11" y="11"/>
                </a:lnTo>
                <a:lnTo>
                  <a:pt x="12" y="10"/>
                </a:lnTo>
                <a:lnTo>
                  <a:pt x="14" y="10"/>
                </a:lnTo>
                <a:lnTo>
                  <a:pt x="17" y="10"/>
                </a:lnTo>
                <a:lnTo>
                  <a:pt x="18" y="11"/>
                </a:lnTo>
                <a:lnTo>
                  <a:pt x="19" y="12"/>
                </a:lnTo>
                <a:lnTo>
                  <a:pt x="19" y="14"/>
                </a:lnTo>
                <a:lnTo>
                  <a:pt x="19" y="17"/>
                </a:lnTo>
                <a:lnTo>
                  <a:pt x="18" y="18"/>
                </a:lnTo>
                <a:lnTo>
                  <a:pt x="17" y="19"/>
                </a:lnTo>
                <a:lnTo>
                  <a:pt x="14" y="1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89" name="Freeform 1035">
            <a:extLst>
              <a:ext uri="{FF2B5EF4-FFF2-40B4-BE49-F238E27FC236}">
                <a16:creationId xmlns:a16="http://schemas.microsoft.com/office/drawing/2014/main" id="{F544B3F7-7621-4BDA-8598-8F229956BCE6}"/>
              </a:ext>
            </a:extLst>
          </p:cNvPr>
          <p:cNvSpPr>
            <a:spLocks noEditPoints="1"/>
          </p:cNvSpPr>
          <p:nvPr/>
        </p:nvSpPr>
        <p:spPr bwMode="auto">
          <a:xfrm>
            <a:off x="3958167" y="3666067"/>
            <a:ext cx="97367" cy="139700"/>
          </a:xfrm>
          <a:custGeom>
            <a:avLst/>
            <a:gdLst>
              <a:gd name="T0" fmla="*/ 35549 w 49"/>
              <a:gd name="T1" fmla="*/ 0 h 69"/>
              <a:gd name="T2" fmla="*/ 22218 w 49"/>
              <a:gd name="T3" fmla="*/ 4536 h 69"/>
              <a:gd name="T4" fmla="*/ 10368 w 49"/>
              <a:gd name="T5" fmla="*/ 12097 h 69"/>
              <a:gd name="T6" fmla="*/ 2962 w 49"/>
              <a:gd name="T7" fmla="*/ 22681 h 69"/>
              <a:gd name="T8" fmla="*/ 0 w 49"/>
              <a:gd name="T9" fmla="*/ 37802 h 69"/>
              <a:gd name="T10" fmla="*/ 0 w 49"/>
              <a:gd name="T11" fmla="*/ 60483 h 69"/>
              <a:gd name="T12" fmla="*/ 1481 w 49"/>
              <a:gd name="T13" fmla="*/ 65019 h 69"/>
              <a:gd name="T14" fmla="*/ 7406 w 49"/>
              <a:gd name="T15" fmla="*/ 68043 h 69"/>
              <a:gd name="T16" fmla="*/ 14812 w 49"/>
              <a:gd name="T17" fmla="*/ 96773 h 69"/>
              <a:gd name="T18" fmla="*/ 14812 w 49"/>
              <a:gd name="T19" fmla="*/ 101309 h 69"/>
              <a:gd name="T20" fmla="*/ 17774 w 49"/>
              <a:gd name="T21" fmla="*/ 104333 h 69"/>
              <a:gd name="T22" fmla="*/ 50361 w 49"/>
              <a:gd name="T23" fmla="*/ 104333 h 69"/>
              <a:gd name="T24" fmla="*/ 54805 w 49"/>
              <a:gd name="T25" fmla="*/ 104333 h 69"/>
              <a:gd name="T26" fmla="*/ 57767 w 49"/>
              <a:gd name="T27" fmla="*/ 101309 h 69"/>
              <a:gd name="T28" fmla="*/ 57767 w 49"/>
              <a:gd name="T29" fmla="*/ 68043 h 69"/>
              <a:gd name="T30" fmla="*/ 65173 w 49"/>
              <a:gd name="T31" fmla="*/ 68043 h 69"/>
              <a:gd name="T32" fmla="*/ 71098 w 49"/>
              <a:gd name="T33" fmla="*/ 65019 h 69"/>
              <a:gd name="T34" fmla="*/ 72579 w 49"/>
              <a:gd name="T35" fmla="*/ 60483 h 69"/>
              <a:gd name="T36" fmla="*/ 72579 w 49"/>
              <a:gd name="T37" fmla="*/ 37802 h 69"/>
              <a:gd name="T38" fmla="*/ 69617 w 49"/>
              <a:gd name="T39" fmla="*/ 22681 h 69"/>
              <a:gd name="T40" fmla="*/ 62211 w 49"/>
              <a:gd name="T41" fmla="*/ 12097 h 69"/>
              <a:gd name="T42" fmla="*/ 50361 w 49"/>
              <a:gd name="T43" fmla="*/ 4536 h 69"/>
              <a:gd name="T44" fmla="*/ 35549 w 49"/>
              <a:gd name="T45" fmla="*/ 0 h 69"/>
              <a:gd name="T46" fmla="*/ 57767 w 49"/>
              <a:gd name="T47" fmla="*/ 52923 h 69"/>
              <a:gd name="T48" fmla="*/ 50361 w 49"/>
              <a:gd name="T49" fmla="*/ 52923 h 69"/>
              <a:gd name="T50" fmla="*/ 45917 w 49"/>
              <a:gd name="T51" fmla="*/ 54435 h 69"/>
              <a:gd name="T52" fmla="*/ 42955 w 49"/>
              <a:gd name="T53" fmla="*/ 60483 h 69"/>
              <a:gd name="T54" fmla="*/ 29624 w 49"/>
              <a:gd name="T55" fmla="*/ 89212 h 69"/>
              <a:gd name="T56" fmla="*/ 29624 w 49"/>
              <a:gd name="T57" fmla="*/ 60483 h 69"/>
              <a:gd name="T58" fmla="*/ 26662 w 49"/>
              <a:gd name="T59" fmla="*/ 54435 h 69"/>
              <a:gd name="T60" fmla="*/ 22218 w 49"/>
              <a:gd name="T61" fmla="*/ 52923 h 69"/>
              <a:gd name="T62" fmla="*/ 14812 w 49"/>
              <a:gd name="T63" fmla="*/ 37802 h 69"/>
              <a:gd name="T64" fmla="*/ 16293 w 49"/>
              <a:gd name="T65" fmla="*/ 28729 h 69"/>
              <a:gd name="T66" fmla="*/ 26662 w 49"/>
              <a:gd name="T67" fmla="*/ 16633 h 69"/>
              <a:gd name="T68" fmla="*/ 35549 w 49"/>
              <a:gd name="T69" fmla="*/ 15121 h 69"/>
              <a:gd name="T70" fmla="*/ 50361 w 49"/>
              <a:gd name="T71" fmla="*/ 22681 h 69"/>
              <a:gd name="T72" fmla="*/ 57767 w 49"/>
              <a:gd name="T73" fmla="*/ 37802 h 6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9" h="69">
                <a:moveTo>
                  <a:pt x="24" y="0"/>
                </a:moveTo>
                <a:lnTo>
                  <a:pt x="24" y="0"/>
                </a:lnTo>
                <a:lnTo>
                  <a:pt x="20" y="0"/>
                </a:lnTo>
                <a:lnTo>
                  <a:pt x="15" y="3"/>
                </a:lnTo>
                <a:lnTo>
                  <a:pt x="11" y="4"/>
                </a:lnTo>
                <a:lnTo>
                  <a:pt x="7" y="8"/>
                </a:lnTo>
                <a:lnTo>
                  <a:pt x="4" y="11"/>
                </a:lnTo>
                <a:lnTo>
                  <a:pt x="2" y="15"/>
                </a:lnTo>
                <a:lnTo>
                  <a:pt x="0" y="20"/>
                </a:lnTo>
                <a:lnTo>
                  <a:pt x="0" y="25"/>
                </a:lnTo>
                <a:lnTo>
                  <a:pt x="0" y="40"/>
                </a:lnTo>
                <a:lnTo>
                  <a:pt x="0" y="42"/>
                </a:lnTo>
                <a:lnTo>
                  <a:pt x="1" y="43"/>
                </a:lnTo>
                <a:lnTo>
                  <a:pt x="2" y="45"/>
                </a:lnTo>
                <a:lnTo>
                  <a:pt x="5" y="45"/>
                </a:lnTo>
                <a:lnTo>
                  <a:pt x="10" y="45"/>
                </a:lnTo>
                <a:lnTo>
                  <a:pt x="10" y="64"/>
                </a:lnTo>
                <a:lnTo>
                  <a:pt x="10" y="67"/>
                </a:lnTo>
                <a:lnTo>
                  <a:pt x="11" y="68"/>
                </a:lnTo>
                <a:lnTo>
                  <a:pt x="12" y="69"/>
                </a:lnTo>
                <a:lnTo>
                  <a:pt x="15" y="69"/>
                </a:lnTo>
                <a:lnTo>
                  <a:pt x="34" y="69"/>
                </a:lnTo>
                <a:lnTo>
                  <a:pt x="37" y="69"/>
                </a:lnTo>
                <a:lnTo>
                  <a:pt x="38" y="68"/>
                </a:lnTo>
                <a:lnTo>
                  <a:pt x="39" y="67"/>
                </a:lnTo>
                <a:lnTo>
                  <a:pt x="39" y="64"/>
                </a:lnTo>
                <a:lnTo>
                  <a:pt x="39" y="45"/>
                </a:lnTo>
                <a:lnTo>
                  <a:pt x="44" y="45"/>
                </a:lnTo>
                <a:lnTo>
                  <a:pt x="47" y="45"/>
                </a:lnTo>
                <a:lnTo>
                  <a:pt x="48" y="43"/>
                </a:lnTo>
                <a:lnTo>
                  <a:pt x="49" y="42"/>
                </a:lnTo>
                <a:lnTo>
                  <a:pt x="49" y="40"/>
                </a:lnTo>
                <a:lnTo>
                  <a:pt x="49" y="25"/>
                </a:lnTo>
                <a:lnTo>
                  <a:pt x="49" y="20"/>
                </a:lnTo>
                <a:lnTo>
                  <a:pt x="47" y="15"/>
                </a:lnTo>
                <a:lnTo>
                  <a:pt x="45" y="11"/>
                </a:lnTo>
                <a:lnTo>
                  <a:pt x="42" y="8"/>
                </a:lnTo>
                <a:lnTo>
                  <a:pt x="38" y="4"/>
                </a:lnTo>
                <a:lnTo>
                  <a:pt x="34" y="3"/>
                </a:lnTo>
                <a:lnTo>
                  <a:pt x="29" y="0"/>
                </a:lnTo>
                <a:lnTo>
                  <a:pt x="24" y="0"/>
                </a:lnTo>
                <a:close/>
                <a:moveTo>
                  <a:pt x="39" y="35"/>
                </a:moveTo>
                <a:lnTo>
                  <a:pt x="34" y="35"/>
                </a:lnTo>
                <a:lnTo>
                  <a:pt x="32" y="35"/>
                </a:lnTo>
                <a:lnTo>
                  <a:pt x="31" y="36"/>
                </a:lnTo>
                <a:lnTo>
                  <a:pt x="29" y="37"/>
                </a:lnTo>
                <a:lnTo>
                  <a:pt x="29" y="40"/>
                </a:lnTo>
                <a:lnTo>
                  <a:pt x="29" y="59"/>
                </a:lnTo>
                <a:lnTo>
                  <a:pt x="20" y="59"/>
                </a:lnTo>
                <a:lnTo>
                  <a:pt x="20" y="40"/>
                </a:lnTo>
                <a:lnTo>
                  <a:pt x="20" y="37"/>
                </a:lnTo>
                <a:lnTo>
                  <a:pt x="18" y="36"/>
                </a:lnTo>
                <a:lnTo>
                  <a:pt x="17" y="35"/>
                </a:lnTo>
                <a:lnTo>
                  <a:pt x="15" y="35"/>
                </a:lnTo>
                <a:lnTo>
                  <a:pt x="10" y="35"/>
                </a:lnTo>
                <a:lnTo>
                  <a:pt x="10" y="25"/>
                </a:lnTo>
                <a:lnTo>
                  <a:pt x="11" y="19"/>
                </a:lnTo>
                <a:lnTo>
                  <a:pt x="15" y="15"/>
                </a:lnTo>
                <a:lnTo>
                  <a:pt x="18" y="11"/>
                </a:lnTo>
                <a:lnTo>
                  <a:pt x="24" y="10"/>
                </a:lnTo>
                <a:lnTo>
                  <a:pt x="31" y="11"/>
                </a:lnTo>
                <a:lnTo>
                  <a:pt x="34" y="15"/>
                </a:lnTo>
                <a:lnTo>
                  <a:pt x="38" y="19"/>
                </a:lnTo>
                <a:lnTo>
                  <a:pt x="39" y="25"/>
                </a:lnTo>
                <a:lnTo>
                  <a:pt x="39" y="3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90" name="Freeform 1036">
            <a:extLst>
              <a:ext uri="{FF2B5EF4-FFF2-40B4-BE49-F238E27FC236}">
                <a16:creationId xmlns:a16="http://schemas.microsoft.com/office/drawing/2014/main" id="{F2F875A7-9AFF-478A-9EBA-8C33880C53FC}"/>
              </a:ext>
            </a:extLst>
          </p:cNvPr>
          <p:cNvSpPr>
            <a:spLocks noEditPoints="1"/>
          </p:cNvSpPr>
          <p:nvPr/>
        </p:nvSpPr>
        <p:spPr bwMode="auto">
          <a:xfrm>
            <a:off x="3818467" y="3666067"/>
            <a:ext cx="67733" cy="84667"/>
          </a:xfrm>
          <a:custGeom>
            <a:avLst/>
            <a:gdLst>
              <a:gd name="T0" fmla="*/ 42562 w 34"/>
              <a:gd name="T1" fmla="*/ 63506 h 40"/>
              <a:gd name="T2" fmla="*/ 42562 w 34"/>
              <a:gd name="T3" fmla="*/ 63506 h 40"/>
              <a:gd name="T4" fmla="*/ 46965 w 34"/>
              <a:gd name="T5" fmla="*/ 63506 h 40"/>
              <a:gd name="T6" fmla="*/ 48432 w 34"/>
              <a:gd name="T7" fmla="*/ 60331 h 40"/>
              <a:gd name="T8" fmla="*/ 49900 w 34"/>
              <a:gd name="T9" fmla="*/ 58743 h 40"/>
              <a:gd name="T10" fmla="*/ 49900 w 34"/>
              <a:gd name="T11" fmla="*/ 55568 h 40"/>
              <a:gd name="T12" fmla="*/ 49900 w 34"/>
              <a:gd name="T13" fmla="*/ 7938 h 40"/>
              <a:gd name="T14" fmla="*/ 49900 w 34"/>
              <a:gd name="T15" fmla="*/ 7938 h 40"/>
              <a:gd name="T16" fmla="*/ 49900 w 34"/>
              <a:gd name="T17" fmla="*/ 4763 h 40"/>
              <a:gd name="T18" fmla="*/ 48432 w 34"/>
              <a:gd name="T19" fmla="*/ 1588 h 40"/>
              <a:gd name="T20" fmla="*/ 46965 w 34"/>
              <a:gd name="T21" fmla="*/ 0 h 40"/>
              <a:gd name="T22" fmla="*/ 42562 w 34"/>
              <a:gd name="T23" fmla="*/ 0 h 40"/>
              <a:gd name="T24" fmla="*/ 7338 w 34"/>
              <a:gd name="T25" fmla="*/ 0 h 40"/>
              <a:gd name="T26" fmla="*/ 7338 w 34"/>
              <a:gd name="T27" fmla="*/ 0 h 40"/>
              <a:gd name="T28" fmla="*/ 2935 w 34"/>
              <a:gd name="T29" fmla="*/ 0 h 40"/>
              <a:gd name="T30" fmla="*/ 1468 w 34"/>
              <a:gd name="T31" fmla="*/ 1588 h 40"/>
              <a:gd name="T32" fmla="*/ 0 w 34"/>
              <a:gd name="T33" fmla="*/ 4763 h 40"/>
              <a:gd name="T34" fmla="*/ 0 w 34"/>
              <a:gd name="T35" fmla="*/ 7938 h 40"/>
              <a:gd name="T36" fmla="*/ 0 w 34"/>
              <a:gd name="T37" fmla="*/ 55568 h 40"/>
              <a:gd name="T38" fmla="*/ 0 w 34"/>
              <a:gd name="T39" fmla="*/ 55568 h 40"/>
              <a:gd name="T40" fmla="*/ 0 w 34"/>
              <a:gd name="T41" fmla="*/ 58743 h 40"/>
              <a:gd name="T42" fmla="*/ 1468 w 34"/>
              <a:gd name="T43" fmla="*/ 60331 h 40"/>
              <a:gd name="T44" fmla="*/ 2935 w 34"/>
              <a:gd name="T45" fmla="*/ 63506 h 40"/>
              <a:gd name="T46" fmla="*/ 7338 w 34"/>
              <a:gd name="T47" fmla="*/ 63506 h 40"/>
              <a:gd name="T48" fmla="*/ 42562 w 34"/>
              <a:gd name="T49" fmla="*/ 63506 h 40"/>
              <a:gd name="T50" fmla="*/ 14676 w 34"/>
              <a:gd name="T51" fmla="*/ 15877 h 40"/>
              <a:gd name="T52" fmla="*/ 35224 w 34"/>
              <a:gd name="T53" fmla="*/ 15877 h 40"/>
              <a:gd name="T54" fmla="*/ 35224 w 34"/>
              <a:gd name="T55" fmla="*/ 47630 h 40"/>
              <a:gd name="T56" fmla="*/ 14676 w 34"/>
              <a:gd name="T57" fmla="*/ 47630 h 40"/>
              <a:gd name="T58" fmla="*/ 14676 w 34"/>
              <a:gd name="T59" fmla="*/ 15877 h 4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4" h="40">
                <a:moveTo>
                  <a:pt x="29" y="40"/>
                </a:moveTo>
                <a:lnTo>
                  <a:pt x="29" y="40"/>
                </a:lnTo>
                <a:lnTo>
                  <a:pt x="32" y="40"/>
                </a:lnTo>
                <a:lnTo>
                  <a:pt x="33" y="38"/>
                </a:lnTo>
                <a:lnTo>
                  <a:pt x="34" y="37"/>
                </a:lnTo>
                <a:lnTo>
                  <a:pt x="34" y="35"/>
                </a:lnTo>
                <a:lnTo>
                  <a:pt x="34" y="5"/>
                </a:lnTo>
                <a:lnTo>
                  <a:pt x="34" y="3"/>
                </a:lnTo>
                <a:lnTo>
                  <a:pt x="33" y="1"/>
                </a:lnTo>
                <a:lnTo>
                  <a:pt x="32" y="0"/>
                </a:lnTo>
                <a:lnTo>
                  <a:pt x="29" y="0"/>
                </a:lnTo>
                <a:lnTo>
                  <a:pt x="5" y="0"/>
                </a:lnTo>
                <a:lnTo>
                  <a:pt x="2" y="0"/>
                </a:lnTo>
                <a:lnTo>
                  <a:pt x="1" y="1"/>
                </a:lnTo>
                <a:lnTo>
                  <a:pt x="0" y="3"/>
                </a:lnTo>
                <a:lnTo>
                  <a:pt x="0" y="5"/>
                </a:lnTo>
                <a:lnTo>
                  <a:pt x="0" y="35"/>
                </a:lnTo>
                <a:lnTo>
                  <a:pt x="0" y="37"/>
                </a:lnTo>
                <a:lnTo>
                  <a:pt x="1" y="38"/>
                </a:lnTo>
                <a:lnTo>
                  <a:pt x="2" y="40"/>
                </a:lnTo>
                <a:lnTo>
                  <a:pt x="5" y="40"/>
                </a:lnTo>
                <a:lnTo>
                  <a:pt x="29" y="40"/>
                </a:lnTo>
                <a:close/>
                <a:moveTo>
                  <a:pt x="10" y="10"/>
                </a:moveTo>
                <a:lnTo>
                  <a:pt x="24" y="10"/>
                </a:lnTo>
                <a:lnTo>
                  <a:pt x="24" y="30"/>
                </a:lnTo>
                <a:lnTo>
                  <a:pt x="10" y="30"/>
                </a:lnTo>
                <a:lnTo>
                  <a:pt x="10"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91" name="Freeform 1037">
            <a:extLst>
              <a:ext uri="{FF2B5EF4-FFF2-40B4-BE49-F238E27FC236}">
                <a16:creationId xmlns:a16="http://schemas.microsoft.com/office/drawing/2014/main" id="{7C7463E3-95D0-4A54-A9F8-8C1750785724}"/>
              </a:ext>
            </a:extLst>
          </p:cNvPr>
          <p:cNvSpPr>
            <a:spLocks/>
          </p:cNvSpPr>
          <p:nvPr/>
        </p:nvSpPr>
        <p:spPr bwMode="auto">
          <a:xfrm>
            <a:off x="3896785" y="3769785"/>
            <a:ext cx="35983" cy="35983"/>
          </a:xfrm>
          <a:custGeom>
            <a:avLst/>
            <a:gdLst>
              <a:gd name="T0" fmla="*/ 13609 w 20"/>
              <a:gd name="T1" fmla="*/ 0 h 19"/>
              <a:gd name="T2" fmla="*/ 13609 w 20"/>
              <a:gd name="T3" fmla="*/ 0 h 19"/>
              <a:gd name="T4" fmla="*/ 8165 w 20"/>
              <a:gd name="T5" fmla="*/ 1432 h 19"/>
              <a:gd name="T6" fmla="*/ 4083 w 20"/>
              <a:gd name="T7" fmla="*/ 2865 h 19"/>
              <a:gd name="T8" fmla="*/ 1361 w 20"/>
              <a:gd name="T9" fmla="*/ 8595 h 19"/>
              <a:gd name="T10" fmla="*/ 0 w 20"/>
              <a:gd name="T11" fmla="*/ 12892 h 19"/>
              <a:gd name="T12" fmla="*/ 0 w 20"/>
              <a:gd name="T13" fmla="*/ 12892 h 19"/>
              <a:gd name="T14" fmla="*/ 1361 w 20"/>
              <a:gd name="T15" fmla="*/ 18622 h 19"/>
              <a:gd name="T16" fmla="*/ 4083 w 20"/>
              <a:gd name="T17" fmla="*/ 24352 h 19"/>
              <a:gd name="T18" fmla="*/ 8165 w 20"/>
              <a:gd name="T19" fmla="*/ 25785 h 19"/>
              <a:gd name="T20" fmla="*/ 13609 w 20"/>
              <a:gd name="T21" fmla="*/ 27217 h 19"/>
              <a:gd name="T22" fmla="*/ 13609 w 20"/>
              <a:gd name="T23" fmla="*/ 27217 h 19"/>
              <a:gd name="T24" fmla="*/ 19052 w 20"/>
              <a:gd name="T25" fmla="*/ 25785 h 19"/>
              <a:gd name="T26" fmla="*/ 23134 w 20"/>
              <a:gd name="T27" fmla="*/ 24352 h 19"/>
              <a:gd name="T28" fmla="*/ 25856 w 20"/>
              <a:gd name="T29" fmla="*/ 18622 h 19"/>
              <a:gd name="T30" fmla="*/ 27217 w 20"/>
              <a:gd name="T31" fmla="*/ 12892 h 19"/>
              <a:gd name="T32" fmla="*/ 27217 w 20"/>
              <a:gd name="T33" fmla="*/ 12892 h 19"/>
              <a:gd name="T34" fmla="*/ 25856 w 20"/>
              <a:gd name="T35" fmla="*/ 8595 h 19"/>
              <a:gd name="T36" fmla="*/ 23134 w 20"/>
              <a:gd name="T37" fmla="*/ 2865 h 19"/>
              <a:gd name="T38" fmla="*/ 19052 w 20"/>
              <a:gd name="T39" fmla="*/ 1432 h 19"/>
              <a:gd name="T40" fmla="*/ 13609 w 20"/>
              <a:gd name="T41" fmla="*/ 0 h 19"/>
              <a:gd name="T42" fmla="*/ 13609 w 20"/>
              <a:gd name="T43" fmla="*/ 0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19">
                <a:moveTo>
                  <a:pt x="10" y="0"/>
                </a:moveTo>
                <a:lnTo>
                  <a:pt x="10" y="0"/>
                </a:lnTo>
                <a:lnTo>
                  <a:pt x="6" y="1"/>
                </a:lnTo>
                <a:lnTo>
                  <a:pt x="3" y="2"/>
                </a:lnTo>
                <a:lnTo>
                  <a:pt x="1" y="6"/>
                </a:lnTo>
                <a:lnTo>
                  <a:pt x="0" y="9"/>
                </a:lnTo>
                <a:lnTo>
                  <a:pt x="1" y="13"/>
                </a:lnTo>
                <a:lnTo>
                  <a:pt x="3" y="17"/>
                </a:lnTo>
                <a:lnTo>
                  <a:pt x="6" y="18"/>
                </a:lnTo>
                <a:lnTo>
                  <a:pt x="10" y="19"/>
                </a:lnTo>
                <a:lnTo>
                  <a:pt x="14" y="18"/>
                </a:lnTo>
                <a:lnTo>
                  <a:pt x="17" y="17"/>
                </a:lnTo>
                <a:lnTo>
                  <a:pt x="19" y="13"/>
                </a:lnTo>
                <a:lnTo>
                  <a:pt x="20" y="9"/>
                </a:lnTo>
                <a:lnTo>
                  <a:pt x="19" y="6"/>
                </a:lnTo>
                <a:lnTo>
                  <a:pt x="17" y="2"/>
                </a:lnTo>
                <a:lnTo>
                  <a:pt x="14" y="1"/>
                </a:lnTo>
                <a:lnTo>
                  <a:pt x="1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92" name="Freeform 1038">
            <a:extLst>
              <a:ext uri="{FF2B5EF4-FFF2-40B4-BE49-F238E27FC236}">
                <a16:creationId xmlns:a16="http://schemas.microsoft.com/office/drawing/2014/main" id="{51A0BEFF-3689-457E-8226-077CCA8A97B7}"/>
              </a:ext>
            </a:extLst>
          </p:cNvPr>
          <p:cNvSpPr>
            <a:spLocks/>
          </p:cNvSpPr>
          <p:nvPr/>
        </p:nvSpPr>
        <p:spPr bwMode="auto">
          <a:xfrm>
            <a:off x="3824818" y="3636434"/>
            <a:ext cx="120649" cy="139700"/>
          </a:xfrm>
          <a:custGeom>
            <a:avLst/>
            <a:gdLst>
              <a:gd name="T0" fmla="*/ 59970 w 59"/>
              <a:gd name="T1" fmla="*/ 7560 h 69"/>
              <a:gd name="T2" fmla="*/ 52282 w 59"/>
              <a:gd name="T3" fmla="*/ 90724 h 69"/>
              <a:gd name="T4" fmla="*/ 0 w 59"/>
              <a:gd name="T5" fmla="*/ 90724 h 69"/>
              <a:gd name="T6" fmla="*/ 0 w 59"/>
              <a:gd name="T7" fmla="*/ 104333 h 69"/>
              <a:gd name="T8" fmla="*/ 47669 w 59"/>
              <a:gd name="T9" fmla="*/ 104333 h 69"/>
              <a:gd name="T10" fmla="*/ 47669 w 59"/>
              <a:gd name="T11" fmla="*/ 104333 h 69"/>
              <a:gd name="T12" fmla="*/ 49206 w 59"/>
              <a:gd name="T13" fmla="*/ 99797 h 69"/>
              <a:gd name="T14" fmla="*/ 53819 w 59"/>
              <a:gd name="T15" fmla="*/ 93748 h 69"/>
              <a:gd name="T16" fmla="*/ 59970 w 59"/>
              <a:gd name="T17" fmla="*/ 92236 h 69"/>
              <a:gd name="T18" fmla="*/ 67659 w 59"/>
              <a:gd name="T19" fmla="*/ 90724 h 69"/>
              <a:gd name="T20" fmla="*/ 67659 w 59"/>
              <a:gd name="T21" fmla="*/ 90724 h 69"/>
              <a:gd name="T22" fmla="*/ 67659 w 59"/>
              <a:gd name="T23" fmla="*/ 90724 h 69"/>
              <a:gd name="T24" fmla="*/ 75347 w 59"/>
              <a:gd name="T25" fmla="*/ 15121 h 69"/>
              <a:gd name="T26" fmla="*/ 90724 w 59"/>
              <a:gd name="T27" fmla="*/ 15121 h 69"/>
              <a:gd name="T28" fmla="*/ 90724 w 59"/>
              <a:gd name="T29" fmla="*/ 0 h 69"/>
              <a:gd name="T30" fmla="*/ 67659 w 59"/>
              <a:gd name="T31" fmla="*/ 0 h 69"/>
              <a:gd name="T32" fmla="*/ 67659 w 59"/>
              <a:gd name="T33" fmla="*/ 0 h 69"/>
              <a:gd name="T34" fmla="*/ 61508 w 59"/>
              <a:gd name="T35" fmla="*/ 3024 h 69"/>
              <a:gd name="T36" fmla="*/ 59970 w 59"/>
              <a:gd name="T37" fmla="*/ 7560 h 69"/>
              <a:gd name="T38" fmla="*/ 59970 w 59"/>
              <a:gd name="T39" fmla="*/ 7560 h 6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9" h="69">
                <a:moveTo>
                  <a:pt x="39" y="5"/>
                </a:moveTo>
                <a:lnTo>
                  <a:pt x="34" y="60"/>
                </a:lnTo>
                <a:lnTo>
                  <a:pt x="0" y="60"/>
                </a:lnTo>
                <a:lnTo>
                  <a:pt x="0" y="69"/>
                </a:lnTo>
                <a:lnTo>
                  <a:pt x="31" y="69"/>
                </a:lnTo>
                <a:lnTo>
                  <a:pt x="32" y="66"/>
                </a:lnTo>
                <a:lnTo>
                  <a:pt x="35" y="62"/>
                </a:lnTo>
                <a:lnTo>
                  <a:pt x="39" y="61"/>
                </a:lnTo>
                <a:lnTo>
                  <a:pt x="44" y="60"/>
                </a:lnTo>
                <a:lnTo>
                  <a:pt x="49" y="10"/>
                </a:lnTo>
                <a:lnTo>
                  <a:pt x="59" y="10"/>
                </a:lnTo>
                <a:lnTo>
                  <a:pt x="59" y="0"/>
                </a:lnTo>
                <a:lnTo>
                  <a:pt x="44" y="0"/>
                </a:lnTo>
                <a:lnTo>
                  <a:pt x="40" y="2"/>
                </a:lnTo>
                <a:lnTo>
                  <a:pt x="39" y="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93" name="Freeform 1039">
            <a:extLst>
              <a:ext uri="{FF2B5EF4-FFF2-40B4-BE49-F238E27FC236}">
                <a16:creationId xmlns:a16="http://schemas.microsoft.com/office/drawing/2014/main" id="{D2D2351D-4EE9-44D4-A690-791724BF9739}"/>
              </a:ext>
            </a:extLst>
          </p:cNvPr>
          <p:cNvSpPr>
            <a:spLocks noEditPoints="1"/>
          </p:cNvSpPr>
          <p:nvPr/>
        </p:nvSpPr>
        <p:spPr bwMode="auto">
          <a:xfrm>
            <a:off x="2444751" y="2288118"/>
            <a:ext cx="116416" cy="61383"/>
          </a:xfrm>
          <a:custGeom>
            <a:avLst/>
            <a:gdLst>
              <a:gd name="T0" fmla="*/ 78885 w 59"/>
              <a:gd name="T1" fmla="*/ 0 h 29"/>
              <a:gd name="T2" fmla="*/ 7304 w 59"/>
              <a:gd name="T3" fmla="*/ 0 h 29"/>
              <a:gd name="T4" fmla="*/ 7304 w 59"/>
              <a:gd name="T5" fmla="*/ 0 h 29"/>
              <a:gd name="T6" fmla="*/ 2922 w 59"/>
              <a:gd name="T7" fmla="*/ 0 h 29"/>
              <a:gd name="T8" fmla="*/ 1461 w 59"/>
              <a:gd name="T9" fmla="*/ 1564 h 29"/>
              <a:gd name="T10" fmla="*/ 0 w 59"/>
              <a:gd name="T11" fmla="*/ 3128 h 29"/>
              <a:gd name="T12" fmla="*/ 0 w 59"/>
              <a:gd name="T13" fmla="*/ 7821 h 29"/>
              <a:gd name="T14" fmla="*/ 0 w 59"/>
              <a:gd name="T15" fmla="*/ 7821 h 29"/>
              <a:gd name="T16" fmla="*/ 1461 w 59"/>
              <a:gd name="T17" fmla="*/ 15642 h 29"/>
              <a:gd name="T18" fmla="*/ 2922 w 59"/>
              <a:gd name="T19" fmla="*/ 23463 h 29"/>
              <a:gd name="T20" fmla="*/ 7304 w 59"/>
              <a:gd name="T21" fmla="*/ 28156 h 29"/>
              <a:gd name="T22" fmla="*/ 13147 w 59"/>
              <a:gd name="T23" fmla="*/ 34413 h 29"/>
              <a:gd name="T24" fmla="*/ 20452 w 59"/>
              <a:gd name="T25" fmla="*/ 37541 h 29"/>
              <a:gd name="T26" fmla="*/ 26295 w 59"/>
              <a:gd name="T27" fmla="*/ 42234 h 29"/>
              <a:gd name="T28" fmla="*/ 33599 w 59"/>
              <a:gd name="T29" fmla="*/ 45362 h 29"/>
              <a:gd name="T30" fmla="*/ 43825 w 59"/>
              <a:gd name="T31" fmla="*/ 45362 h 29"/>
              <a:gd name="T32" fmla="*/ 43825 w 59"/>
              <a:gd name="T33" fmla="*/ 45362 h 29"/>
              <a:gd name="T34" fmla="*/ 52590 w 59"/>
              <a:gd name="T35" fmla="*/ 45362 h 29"/>
              <a:gd name="T36" fmla="*/ 59894 w 59"/>
              <a:gd name="T37" fmla="*/ 42234 h 29"/>
              <a:gd name="T38" fmla="*/ 67198 w 59"/>
              <a:gd name="T39" fmla="*/ 37541 h 29"/>
              <a:gd name="T40" fmla="*/ 74502 w 59"/>
              <a:gd name="T41" fmla="*/ 34413 h 29"/>
              <a:gd name="T42" fmla="*/ 78885 w 59"/>
              <a:gd name="T43" fmla="*/ 28156 h 29"/>
              <a:gd name="T44" fmla="*/ 83267 w 59"/>
              <a:gd name="T45" fmla="*/ 23463 h 29"/>
              <a:gd name="T46" fmla="*/ 84728 w 59"/>
              <a:gd name="T47" fmla="*/ 15642 h 29"/>
              <a:gd name="T48" fmla="*/ 86189 w 59"/>
              <a:gd name="T49" fmla="*/ 7821 h 29"/>
              <a:gd name="T50" fmla="*/ 86189 w 59"/>
              <a:gd name="T51" fmla="*/ 7821 h 29"/>
              <a:gd name="T52" fmla="*/ 86189 w 59"/>
              <a:gd name="T53" fmla="*/ 3128 h 29"/>
              <a:gd name="T54" fmla="*/ 84728 w 59"/>
              <a:gd name="T55" fmla="*/ 1564 h 29"/>
              <a:gd name="T56" fmla="*/ 83267 w 59"/>
              <a:gd name="T57" fmla="*/ 0 h 29"/>
              <a:gd name="T58" fmla="*/ 78885 w 59"/>
              <a:gd name="T59" fmla="*/ 0 h 29"/>
              <a:gd name="T60" fmla="*/ 78885 w 59"/>
              <a:gd name="T61" fmla="*/ 0 h 29"/>
              <a:gd name="T62" fmla="*/ 43825 w 59"/>
              <a:gd name="T63" fmla="*/ 31284 h 29"/>
              <a:gd name="T64" fmla="*/ 43825 w 59"/>
              <a:gd name="T65" fmla="*/ 31284 h 29"/>
              <a:gd name="T66" fmla="*/ 33599 w 59"/>
              <a:gd name="T67" fmla="*/ 28156 h 29"/>
              <a:gd name="T68" fmla="*/ 26295 w 59"/>
              <a:gd name="T69" fmla="*/ 26592 h 29"/>
              <a:gd name="T70" fmla="*/ 21912 w 59"/>
              <a:gd name="T71" fmla="*/ 20335 h 29"/>
              <a:gd name="T72" fmla="*/ 16069 w 59"/>
              <a:gd name="T73" fmla="*/ 15642 h 29"/>
              <a:gd name="T74" fmla="*/ 70120 w 59"/>
              <a:gd name="T75" fmla="*/ 15642 h 29"/>
              <a:gd name="T76" fmla="*/ 70120 w 59"/>
              <a:gd name="T77" fmla="*/ 15642 h 29"/>
              <a:gd name="T78" fmla="*/ 64277 w 59"/>
              <a:gd name="T79" fmla="*/ 20335 h 29"/>
              <a:gd name="T80" fmla="*/ 59894 w 59"/>
              <a:gd name="T81" fmla="*/ 26592 h 29"/>
              <a:gd name="T82" fmla="*/ 52590 w 59"/>
              <a:gd name="T83" fmla="*/ 28156 h 29"/>
              <a:gd name="T84" fmla="*/ 43825 w 59"/>
              <a:gd name="T85" fmla="*/ 31284 h 29"/>
              <a:gd name="T86" fmla="*/ 43825 w 59"/>
              <a:gd name="T87" fmla="*/ 31284 h 2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9" h="29">
                <a:moveTo>
                  <a:pt x="54" y="0"/>
                </a:moveTo>
                <a:lnTo>
                  <a:pt x="5" y="0"/>
                </a:lnTo>
                <a:lnTo>
                  <a:pt x="2" y="0"/>
                </a:lnTo>
                <a:lnTo>
                  <a:pt x="1" y="1"/>
                </a:lnTo>
                <a:lnTo>
                  <a:pt x="0" y="2"/>
                </a:lnTo>
                <a:lnTo>
                  <a:pt x="0" y="5"/>
                </a:lnTo>
                <a:lnTo>
                  <a:pt x="1" y="10"/>
                </a:lnTo>
                <a:lnTo>
                  <a:pt x="2" y="15"/>
                </a:lnTo>
                <a:lnTo>
                  <a:pt x="5" y="18"/>
                </a:lnTo>
                <a:lnTo>
                  <a:pt x="9" y="22"/>
                </a:lnTo>
                <a:lnTo>
                  <a:pt x="14" y="24"/>
                </a:lnTo>
                <a:lnTo>
                  <a:pt x="18" y="27"/>
                </a:lnTo>
                <a:lnTo>
                  <a:pt x="23" y="29"/>
                </a:lnTo>
                <a:lnTo>
                  <a:pt x="30" y="29"/>
                </a:lnTo>
                <a:lnTo>
                  <a:pt x="36" y="29"/>
                </a:lnTo>
                <a:lnTo>
                  <a:pt x="41" y="27"/>
                </a:lnTo>
                <a:lnTo>
                  <a:pt x="46" y="24"/>
                </a:lnTo>
                <a:lnTo>
                  <a:pt x="51" y="22"/>
                </a:lnTo>
                <a:lnTo>
                  <a:pt x="54" y="18"/>
                </a:lnTo>
                <a:lnTo>
                  <a:pt x="57" y="15"/>
                </a:lnTo>
                <a:lnTo>
                  <a:pt x="58" y="10"/>
                </a:lnTo>
                <a:lnTo>
                  <a:pt x="59" y="5"/>
                </a:lnTo>
                <a:lnTo>
                  <a:pt x="59" y="2"/>
                </a:lnTo>
                <a:lnTo>
                  <a:pt x="58" y="1"/>
                </a:lnTo>
                <a:lnTo>
                  <a:pt x="57" y="0"/>
                </a:lnTo>
                <a:lnTo>
                  <a:pt x="54" y="0"/>
                </a:lnTo>
                <a:close/>
                <a:moveTo>
                  <a:pt x="30" y="20"/>
                </a:moveTo>
                <a:lnTo>
                  <a:pt x="30" y="20"/>
                </a:lnTo>
                <a:lnTo>
                  <a:pt x="23" y="18"/>
                </a:lnTo>
                <a:lnTo>
                  <a:pt x="18" y="17"/>
                </a:lnTo>
                <a:lnTo>
                  <a:pt x="15" y="13"/>
                </a:lnTo>
                <a:lnTo>
                  <a:pt x="11" y="10"/>
                </a:lnTo>
                <a:lnTo>
                  <a:pt x="48" y="10"/>
                </a:lnTo>
                <a:lnTo>
                  <a:pt x="44" y="13"/>
                </a:lnTo>
                <a:lnTo>
                  <a:pt x="41" y="17"/>
                </a:lnTo>
                <a:lnTo>
                  <a:pt x="36" y="18"/>
                </a:lnTo>
                <a:lnTo>
                  <a:pt x="30" y="2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94" name="Freeform 1040">
            <a:extLst>
              <a:ext uri="{FF2B5EF4-FFF2-40B4-BE49-F238E27FC236}">
                <a16:creationId xmlns:a16="http://schemas.microsoft.com/office/drawing/2014/main" id="{8721BA2E-2A5B-47FB-BB3D-2FAE330C4F5E}"/>
              </a:ext>
            </a:extLst>
          </p:cNvPr>
          <p:cNvSpPr>
            <a:spLocks noEditPoints="1"/>
          </p:cNvSpPr>
          <p:nvPr/>
        </p:nvSpPr>
        <p:spPr bwMode="auto">
          <a:xfrm>
            <a:off x="2402417" y="2180167"/>
            <a:ext cx="201083" cy="198967"/>
          </a:xfrm>
          <a:custGeom>
            <a:avLst/>
            <a:gdLst>
              <a:gd name="T0" fmla="*/ 75604 w 99"/>
              <a:gd name="T1" fmla="*/ 0 h 98"/>
              <a:gd name="T2" fmla="*/ 45362 w 99"/>
              <a:gd name="T3" fmla="*/ 4583 h 98"/>
              <a:gd name="T4" fmla="*/ 22681 w 99"/>
              <a:gd name="T5" fmla="*/ 21385 h 98"/>
              <a:gd name="T6" fmla="*/ 6048 w 99"/>
              <a:gd name="T7" fmla="*/ 44298 h 98"/>
              <a:gd name="T8" fmla="*/ 0 w 99"/>
              <a:gd name="T9" fmla="*/ 74848 h 98"/>
              <a:gd name="T10" fmla="*/ 1512 w 99"/>
              <a:gd name="T11" fmla="*/ 90123 h 98"/>
              <a:gd name="T12" fmla="*/ 13609 w 99"/>
              <a:gd name="T13" fmla="*/ 116091 h 98"/>
              <a:gd name="T14" fmla="*/ 33266 w 99"/>
              <a:gd name="T15" fmla="*/ 137476 h 98"/>
              <a:gd name="T16" fmla="*/ 60483 w 99"/>
              <a:gd name="T17" fmla="*/ 148168 h 98"/>
              <a:gd name="T18" fmla="*/ 75604 w 99"/>
              <a:gd name="T19" fmla="*/ 149696 h 98"/>
              <a:gd name="T20" fmla="*/ 104334 w 99"/>
              <a:gd name="T21" fmla="*/ 145113 h 98"/>
              <a:gd name="T22" fmla="*/ 127015 w 99"/>
              <a:gd name="T23" fmla="*/ 126783 h 98"/>
              <a:gd name="T24" fmla="*/ 143648 w 99"/>
              <a:gd name="T25" fmla="*/ 105398 h 98"/>
              <a:gd name="T26" fmla="*/ 149696 w 99"/>
              <a:gd name="T27" fmla="*/ 74848 h 98"/>
              <a:gd name="T28" fmla="*/ 148184 w 99"/>
              <a:gd name="T29" fmla="*/ 59573 h 98"/>
              <a:gd name="T30" fmla="*/ 136087 w 99"/>
              <a:gd name="T31" fmla="*/ 33605 h 98"/>
              <a:gd name="T32" fmla="*/ 116430 w 99"/>
              <a:gd name="T33" fmla="*/ 12220 h 98"/>
              <a:gd name="T34" fmla="*/ 89213 w 99"/>
              <a:gd name="T35" fmla="*/ 1528 h 98"/>
              <a:gd name="T36" fmla="*/ 75604 w 99"/>
              <a:gd name="T37" fmla="*/ 0 h 98"/>
              <a:gd name="T38" fmla="*/ 75604 w 99"/>
              <a:gd name="T39" fmla="*/ 134421 h 98"/>
              <a:gd name="T40" fmla="*/ 52923 w 99"/>
              <a:gd name="T41" fmla="*/ 129838 h 98"/>
              <a:gd name="T42" fmla="*/ 31754 w 99"/>
              <a:gd name="T43" fmla="*/ 117618 h 98"/>
              <a:gd name="T44" fmla="*/ 21169 w 99"/>
              <a:gd name="T45" fmla="*/ 97761 h 98"/>
              <a:gd name="T46" fmla="*/ 15121 w 99"/>
              <a:gd name="T47" fmla="*/ 74848 h 98"/>
              <a:gd name="T48" fmla="*/ 16633 w 99"/>
              <a:gd name="T49" fmla="*/ 64155 h 98"/>
              <a:gd name="T50" fmla="*/ 24193 w 99"/>
              <a:gd name="T51" fmla="*/ 41243 h 98"/>
              <a:gd name="T52" fmla="*/ 40826 w 99"/>
              <a:gd name="T53" fmla="*/ 24440 h 98"/>
              <a:gd name="T54" fmla="*/ 63507 w 99"/>
              <a:gd name="T55" fmla="*/ 16803 h 98"/>
              <a:gd name="T56" fmla="*/ 75604 w 99"/>
              <a:gd name="T57" fmla="*/ 13748 h 98"/>
              <a:gd name="T58" fmla="*/ 96773 w 99"/>
              <a:gd name="T59" fmla="*/ 19858 h 98"/>
              <a:gd name="T60" fmla="*/ 117942 w 99"/>
              <a:gd name="T61" fmla="*/ 32078 h 98"/>
              <a:gd name="T62" fmla="*/ 128527 w 99"/>
              <a:gd name="T63" fmla="*/ 51935 h 98"/>
              <a:gd name="T64" fmla="*/ 134575 w 99"/>
              <a:gd name="T65" fmla="*/ 74848 h 98"/>
              <a:gd name="T66" fmla="*/ 133063 w 99"/>
              <a:gd name="T67" fmla="*/ 85541 h 98"/>
              <a:gd name="T68" fmla="*/ 125503 w 99"/>
              <a:gd name="T69" fmla="*/ 108453 h 98"/>
              <a:gd name="T70" fmla="*/ 108870 w 99"/>
              <a:gd name="T71" fmla="*/ 125256 h 98"/>
              <a:gd name="T72" fmla="*/ 86189 w 99"/>
              <a:gd name="T73" fmla="*/ 132893 h 98"/>
              <a:gd name="T74" fmla="*/ 75604 w 99"/>
              <a:gd name="T75" fmla="*/ 134421 h 9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99" h="98">
                <a:moveTo>
                  <a:pt x="50" y="0"/>
                </a:moveTo>
                <a:lnTo>
                  <a:pt x="50" y="0"/>
                </a:lnTo>
                <a:lnTo>
                  <a:pt x="40" y="1"/>
                </a:lnTo>
                <a:lnTo>
                  <a:pt x="30" y="3"/>
                </a:lnTo>
                <a:lnTo>
                  <a:pt x="22" y="8"/>
                </a:lnTo>
                <a:lnTo>
                  <a:pt x="15" y="14"/>
                </a:lnTo>
                <a:lnTo>
                  <a:pt x="9" y="22"/>
                </a:lnTo>
                <a:lnTo>
                  <a:pt x="4" y="29"/>
                </a:lnTo>
                <a:lnTo>
                  <a:pt x="1" y="39"/>
                </a:lnTo>
                <a:lnTo>
                  <a:pt x="0" y="49"/>
                </a:lnTo>
                <a:lnTo>
                  <a:pt x="1" y="59"/>
                </a:lnTo>
                <a:lnTo>
                  <a:pt x="4" y="69"/>
                </a:lnTo>
                <a:lnTo>
                  <a:pt x="9" y="76"/>
                </a:lnTo>
                <a:lnTo>
                  <a:pt x="15" y="83"/>
                </a:lnTo>
                <a:lnTo>
                  <a:pt x="22" y="90"/>
                </a:lnTo>
                <a:lnTo>
                  <a:pt x="30" y="95"/>
                </a:lnTo>
                <a:lnTo>
                  <a:pt x="40" y="97"/>
                </a:lnTo>
                <a:lnTo>
                  <a:pt x="50" y="98"/>
                </a:lnTo>
                <a:lnTo>
                  <a:pt x="59" y="97"/>
                </a:lnTo>
                <a:lnTo>
                  <a:pt x="69" y="95"/>
                </a:lnTo>
                <a:lnTo>
                  <a:pt x="77" y="90"/>
                </a:lnTo>
                <a:lnTo>
                  <a:pt x="84" y="83"/>
                </a:lnTo>
                <a:lnTo>
                  <a:pt x="90" y="76"/>
                </a:lnTo>
                <a:lnTo>
                  <a:pt x="95" y="69"/>
                </a:lnTo>
                <a:lnTo>
                  <a:pt x="98" y="59"/>
                </a:lnTo>
                <a:lnTo>
                  <a:pt x="99" y="49"/>
                </a:lnTo>
                <a:lnTo>
                  <a:pt x="98" y="39"/>
                </a:lnTo>
                <a:lnTo>
                  <a:pt x="95" y="29"/>
                </a:lnTo>
                <a:lnTo>
                  <a:pt x="90" y="22"/>
                </a:lnTo>
                <a:lnTo>
                  <a:pt x="84" y="14"/>
                </a:lnTo>
                <a:lnTo>
                  <a:pt x="77" y="8"/>
                </a:lnTo>
                <a:lnTo>
                  <a:pt x="69" y="3"/>
                </a:lnTo>
                <a:lnTo>
                  <a:pt x="59" y="1"/>
                </a:lnTo>
                <a:lnTo>
                  <a:pt x="50" y="0"/>
                </a:lnTo>
                <a:close/>
                <a:moveTo>
                  <a:pt x="50" y="88"/>
                </a:moveTo>
                <a:lnTo>
                  <a:pt x="50" y="88"/>
                </a:lnTo>
                <a:lnTo>
                  <a:pt x="42" y="87"/>
                </a:lnTo>
                <a:lnTo>
                  <a:pt x="35" y="85"/>
                </a:lnTo>
                <a:lnTo>
                  <a:pt x="27" y="82"/>
                </a:lnTo>
                <a:lnTo>
                  <a:pt x="21" y="77"/>
                </a:lnTo>
                <a:lnTo>
                  <a:pt x="16" y="71"/>
                </a:lnTo>
                <a:lnTo>
                  <a:pt x="14" y="64"/>
                </a:lnTo>
                <a:lnTo>
                  <a:pt x="11" y="56"/>
                </a:lnTo>
                <a:lnTo>
                  <a:pt x="10" y="49"/>
                </a:lnTo>
                <a:lnTo>
                  <a:pt x="11" y="42"/>
                </a:lnTo>
                <a:lnTo>
                  <a:pt x="14" y="34"/>
                </a:lnTo>
                <a:lnTo>
                  <a:pt x="16" y="27"/>
                </a:lnTo>
                <a:lnTo>
                  <a:pt x="21" y="21"/>
                </a:lnTo>
                <a:lnTo>
                  <a:pt x="27" y="16"/>
                </a:lnTo>
                <a:lnTo>
                  <a:pt x="35" y="13"/>
                </a:lnTo>
                <a:lnTo>
                  <a:pt x="42" y="11"/>
                </a:lnTo>
                <a:lnTo>
                  <a:pt x="50" y="9"/>
                </a:lnTo>
                <a:lnTo>
                  <a:pt x="57" y="11"/>
                </a:lnTo>
                <a:lnTo>
                  <a:pt x="64" y="13"/>
                </a:lnTo>
                <a:lnTo>
                  <a:pt x="72" y="16"/>
                </a:lnTo>
                <a:lnTo>
                  <a:pt x="78" y="21"/>
                </a:lnTo>
                <a:lnTo>
                  <a:pt x="83" y="27"/>
                </a:lnTo>
                <a:lnTo>
                  <a:pt x="85" y="34"/>
                </a:lnTo>
                <a:lnTo>
                  <a:pt x="88" y="42"/>
                </a:lnTo>
                <a:lnTo>
                  <a:pt x="89" y="49"/>
                </a:lnTo>
                <a:lnTo>
                  <a:pt x="88" y="56"/>
                </a:lnTo>
                <a:lnTo>
                  <a:pt x="85" y="64"/>
                </a:lnTo>
                <a:lnTo>
                  <a:pt x="83" y="71"/>
                </a:lnTo>
                <a:lnTo>
                  <a:pt x="78" y="77"/>
                </a:lnTo>
                <a:lnTo>
                  <a:pt x="72" y="82"/>
                </a:lnTo>
                <a:lnTo>
                  <a:pt x="64" y="85"/>
                </a:lnTo>
                <a:lnTo>
                  <a:pt x="57" y="87"/>
                </a:lnTo>
                <a:lnTo>
                  <a:pt x="50" y="8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95" name="Rectangle 1041">
            <a:extLst>
              <a:ext uri="{FF2B5EF4-FFF2-40B4-BE49-F238E27FC236}">
                <a16:creationId xmlns:a16="http://schemas.microsoft.com/office/drawing/2014/main" id="{D215B424-F879-4E63-A3FC-93BCFA179C3D}"/>
              </a:ext>
            </a:extLst>
          </p:cNvPr>
          <p:cNvSpPr>
            <a:spLocks noChangeArrowheads="1"/>
          </p:cNvSpPr>
          <p:nvPr/>
        </p:nvSpPr>
        <p:spPr bwMode="auto">
          <a:xfrm>
            <a:off x="2463800" y="2226734"/>
            <a:ext cx="19051" cy="4233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396" name="Rectangle 1042">
            <a:extLst>
              <a:ext uri="{FF2B5EF4-FFF2-40B4-BE49-F238E27FC236}">
                <a16:creationId xmlns:a16="http://schemas.microsoft.com/office/drawing/2014/main" id="{CE9DAE9B-5CC9-40A1-8323-A621CC1729C8}"/>
              </a:ext>
            </a:extLst>
          </p:cNvPr>
          <p:cNvSpPr>
            <a:spLocks noChangeArrowheads="1"/>
          </p:cNvSpPr>
          <p:nvPr/>
        </p:nvSpPr>
        <p:spPr bwMode="auto">
          <a:xfrm>
            <a:off x="2525184" y="2226734"/>
            <a:ext cx="16933" cy="4233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397" name="Freeform 1043">
            <a:extLst>
              <a:ext uri="{FF2B5EF4-FFF2-40B4-BE49-F238E27FC236}">
                <a16:creationId xmlns:a16="http://schemas.microsoft.com/office/drawing/2014/main" id="{92D822C4-F1D1-4988-B8AB-F64A2D99D7E9}"/>
              </a:ext>
            </a:extLst>
          </p:cNvPr>
          <p:cNvSpPr>
            <a:spLocks noEditPoints="1"/>
          </p:cNvSpPr>
          <p:nvPr/>
        </p:nvSpPr>
        <p:spPr bwMode="auto">
          <a:xfrm>
            <a:off x="2935818" y="2239434"/>
            <a:ext cx="29633" cy="29633"/>
          </a:xfrm>
          <a:custGeom>
            <a:avLst/>
            <a:gdLst>
              <a:gd name="T0" fmla="*/ 12008 w 17"/>
              <a:gd name="T1" fmla="*/ 22682 h 17"/>
              <a:gd name="T2" fmla="*/ 12008 w 17"/>
              <a:gd name="T3" fmla="*/ 22682 h 17"/>
              <a:gd name="T4" fmla="*/ 16011 w 17"/>
              <a:gd name="T5" fmla="*/ 21348 h 17"/>
              <a:gd name="T6" fmla="*/ 20014 w 17"/>
              <a:gd name="T7" fmla="*/ 20014 h 17"/>
              <a:gd name="T8" fmla="*/ 21348 w 17"/>
              <a:gd name="T9" fmla="*/ 17345 h 17"/>
              <a:gd name="T10" fmla="*/ 22682 w 17"/>
              <a:gd name="T11" fmla="*/ 12008 h 17"/>
              <a:gd name="T12" fmla="*/ 22682 w 17"/>
              <a:gd name="T13" fmla="*/ 12008 h 17"/>
              <a:gd name="T14" fmla="*/ 21348 w 17"/>
              <a:gd name="T15" fmla="*/ 6671 h 17"/>
              <a:gd name="T16" fmla="*/ 20014 w 17"/>
              <a:gd name="T17" fmla="*/ 4003 h 17"/>
              <a:gd name="T18" fmla="*/ 16011 w 17"/>
              <a:gd name="T19" fmla="*/ 1334 h 17"/>
              <a:gd name="T20" fmla="*/ 12008 w 17"/>
              <a:gd name="T21" fmla="*/ 0 h 17"/>
              <a:gd name="T22" fmla="*/ 12008 w 17"/>
              <a:gd name="T23" fmla="*/ 0 h 17"/>
              <a:gd name="T24" fmla="*/ 6671 w 17"/>
              <a:gd name="T25" fmla="*/ 1334 h 17"/>
              <a:gd name="T26" fmla="*/ 2668 w 17"/>
              <a:gd name="T27" fmla="*/ 4003 h 17"/>
              <a:gd name="T28" fmla="*/ 1334 w 17"/>
              <a:gd name="T29" fmla="*/ 6671 h 17"/>
              <a:gd name="T30" fmla="*/ 0 w 17"/>
              <a:gd name="T31" fmla="*/ 12008 h 17"/>
              <a:gd name="T32" fmla="*/ 0 w 17"/>
              <a:gd name="T33" fmla="*/ 12008 h 17"/>
              <a:gd name="T34" fmla="*/ 1334 w 17"/>
              <a:gd name="T35" fmla="*/ 17345 h 17"/>
              <a:gd name="T36" fmla="*/ 2668 w 17"/>
              <a:gd name="T37" fmla="*/ 20014 h 17"/>
              <a:gd name="T38" fmla="*/ 6671 w 17"/>
              <a:gd name="T39" fmla="*/ 21348 h 17"/>
              <a:gd name="T40" fmla="*/ 12008 w 17"/>
              <a:gd name="T41" fmla="*/ 22682 h 17"/>
              <a:gd name="T42" fmla="*/ 12008 w 17"/>
              <a:gd name="T43" fmla="*/ 22682 h 17"/>
              <a:gd name="T44" fmla="*/ 12008 w 17"/>
              <a:gd name="T45" fmla="*/ 10674 h 17"/>
              <a:gd name="T46" fmla="*/ 12008 w 17"/>
              <a:gd name="T47" fmla="*/ 10674 h 17"/>
              <a:gd name="T48" fmla="*/ 13342 w 17"/>
              <a:gd name="T49" fmla="*/ 12008 h 17"/>
              <a:gd name="T50" fmla="*/ 13342 w 17"/>
              <a:gd name="T51" fmla="*/ 12008 h 17"/>
              <a:gd name="T52" fmla="*/ 13342 w 17"/>
              <a:gd name="T53" fmla="*/ 13342 h 17"/>
              <a:gd name="T54" fmla="*/ 12008 w 17"/>
              <a:gd name="T55" fmla="*/ 13342 h 17"/>
              <a:gd name="T56" fmla="*/ 9340 w 17"/>
              <a:gd name="T57" fmla="*/ 13342 h 17"/>
              <a:gd name="T58" fmla="*/ 9340 w 17"/>
              <a:gd name="T59" fmla="*/ 12008 h 17"/>
              <a:gd name="T60" fmla="*/ 9340 w 17"/>
              <a:gd name="T61" fmla="*/ 12008 h 17"/>
              <a:gd name="T62" fmla="*/ 12008 w 17"/>
              <a:gd name="T63" fmla="*/ 10674 h 17"/>
              <a:gd name="T64" fmla="*/ 12008 w 17"/>
              <a:gd name="T65" fmla="*/ 10674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7" h="17">
                <a:moveTo>
                  <a:pt x="9" y="17"/>
                </a:moveTo>
                <a:lnTo>
                  <a:pt x="9" y="17"/>
                </a:lnTo>
                <a:lnTo>
                  <a:pt x="12" y="16"/>
                </a:lnTo>
                <a:lnTo>
                  <a:pt x="15" y="15"/>
                </a:lnTo>
                <a:lnTo>
                  <a:pt x="16" y="13"/>
                </a:lnTo>
                <a:lnTo>
                  <a:pt x="17" y="9"/>
                </a:lnTo>
                <a:lnTo>
                  <a:pt x="16" y="5"/>
                </a:lnTo>
                <a:lnTo>
                  <a:pt x="15" y="3"/>
                </a:lnTo>
                <a:lnTo>
                  <a:pt x="12" y="1"/>
                </a:lnTo>
                <a:lnTo>
                  <a:pt x="9" y="0"/>
                </a:lnTo>
                <a:lnTo>
                  <a:pt x="5" y="1"/>
                </a:lnTo>
                <a:lnTo>
                  <a:pt x="2" y="3"/>
                </a:lnTo>
                <a:lnTo>
                  <a:pt x="1" y="5"/>
                </a:lnTo>
                <a:lnTo>
                  <a:pt x="0" y="9"/>
                </a:lnTo>
                <a:lnTo>
                  <a:pt x="1" y="13"/>
                </a:lnTo>
                <a:lnTo>
                  <a:pt x="2" y="15"/>
                </a:lnTo>
                <a:lnTo>
                  <a:pt x="5" y="16"/>
                </a:lnTo>
                <a:lnTo>
                  <a:pt x="9" y="17"/>
                </a:lnTo>
                <a:close/>
                <a:moveTo>
                  <a:pt x="9" y="8"/>
                </a:moveTo>
                <a:lnTo>
                  <a:pt x="9" y="8"/>
                </a:lnTo>
                <a:lnTo>
                  <a:pt x="10" y="9"/>
                </a:lnTo>
                <a:lnTo>
                  <a:pt x="10" y="10"/>
                </a:lnTo>
                <a:lnTo>
                  <a:pt x="9" y="10"/>
                </a:lnTo>
                <a:lnTo>
                  <a:pt x="7" y="10"/>
                </a:lnTo>
                <a:lnTo>
                  <a:pt x="7" y="9"/>
                </a:lnTo>
                <a:lnTo>
                  <a:pt x="9" y="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98" name="Freeform 1044">
            <a:extLst>
              <a:ext uri="{FF2B5EF4-FFF2-40B4-BE49-F238E27FC236}">
                <a16:creationId xmlns:a16="http://schemas.microsoft.com/office/drawing/2014/main" id="{1A34AA83-2BE9-45FA-AD56-7C52C885D4DB}"/>
              </a:ext>
            </a:extLst>
          </p:cNvPr>
          <p:cNvSpPr>
            <a:spLocks noEditPoints="1"/>
          </p:cNvSpPr>
          <p:nvPr/>
        </p:nvSpPr>
        <p:spPr bwMode="auto">
          <a:xfrm>
            <a:off x="2880785" y="2180167"/>
            <a:ext cx="198967" cy="198967"/>
          </a:xfrm>
          <a:custGeom>
            <a:avLst/>
            <a:gdLst>
              <a:gd name="T0" fmla="*/ 74092 w 99"/>
              <a:gd name="T1" fmla="*/ 0 h 98"/>
              <a:gd name="T2" fmla="*/ 45362 w 99"/>
              <a:gd name="T3" fmla="*/ 4583 h 98"/>
              <a:gd name="T4" fmla="*/ 22681 w 99"/>
              <a:gd name="T5" fmla="*/ 21385 h 98"/>
              <a:gd name="T6" fmla="*/ 6048 w 99"/>
              <a:gd name="T7" fmla="*/ 44298 h 98"/>
              <a:gd name="T8" fmla="*/ 0 w 99"/>
              <a:gd name="T9" fmla="*/ 74848 h 98"/>
              <a:gd name="T10" fmla="*/ 1512 w 99"/>
              <a:gd name="T11" fmla="*/ 90123 h 98"/>
              <a:gd name="T12" fmla="*/ 13609 w 99"/>
              <a:gd name="T13" fmla="*/ 116091 h 98"/>
              <a:gd name="T14" fmla="*/ 33266 w 99"/>
              <a:gd name="T15" fmla="*/ 137476 h 98"/>
              <a:gd name="T16" fmla="*/ 58971 w 99"/>
              <a:gd name="T17" fmla="*/ 148168 h 98"/>
              <a:gd name="T18" fmla="*/ 74092 w 99"/>
              <a:gd name="T19" fmla="*/ 149696 h 98"/>
              <a:gd name="T20" fmla="*/ 104334 w 99"/>
              <a:gd name="T21" fmla="*/ 145113 h 98"/>
              <a:gd name="T22" fmla="*/ 127015 w 99"/>
              <a:gd name="T23" fmla="*/ 126783 h 98"/>
              <a:gd name="T24" fmla="*/ 143648 w 99"/>
              <a:gd name="T25" fmla="*/ 105398 h 98"/>
              <a:gd name="T26" fmla="*/ 149696 w 99"/>
              <a:gd name="T27" fmla="*/ 74848 h 98"/>
              <a:gd name="T28" fmla="*/ 146672 w 99"/>
              <a:gd name="T29" fmla="*/ 59573 h 98"/>
              <a:gd name="T30" fmla="*/ 136087 w 99"/>
              <a:gd name="T31" fmla="*/ 33605 h 98"/>
              <a:gd name="T32" fmla="*/ 114918 w 99"/>
              <a:gd name="T33" fmla="*/ 12220 h 98"/>
              <a:gd name="T34" fmla="*/ 89213 w 99"/>
              <a:gd name="T35" fmla="*/ 1528 h 98"/>
              <a:gd name="T36" fmla="*/ 74092 w 99"/>
              <a:gd name="T37" fmla="*/ 0 h 98"/>
              <a:gd name="T38" fmla="*/ 74092 w 99"/>
              <a:gd name="T39" fmla="*/ 134421 h 98"/>
              <a:gd name="T40" fmla="*/ 52923 w 99"/>
              <a:gd name="T41" fmla="*/ 129838 h 98"/>
              <a:gd name="T42" fmla="*/ 31754 w 99"/>
              <a:gd name="T43" fmla="*/ 117618 h 98"/>
              <a:gd name="T44" fmla="*/ 21169 w 99"/>
              <a:gd name="T45" fmla="*/ 97761 h 98"/>
              <a:gd name="T46" fmla="*/ 15121 w 99"/>
              <a:gd name="T47" fmla="*/ 74848 h 98"/>
              <a:gd name="T48" fmla="*/ 16633 w 99"/>
              <a:gd name="T49" fmla="*/ 64155 h 98"/>
              <a:gd name="T50" fmla="*/ 24193 w 99"/>
              <a:gd name="T51" fmla="*/ 41243 h 98"/>
              <a:gd name="T52" fmla="*/ 40826 w 99"/>
              <a:gd name="T53" fmla="*/ 24440 h 98"/>
              <a:gd name="T54" fmla="*/ 63507 w 99"/>
              <a:gd name="T55" fmla="*/ 16803 h 98"/>
              <a:gd name="T56" fmla="*/ 74092 w 99"/>
              <a:gd name="T57" fmla="*/ 13748 h 98"/>
              <a:gd name="T58" fmla="*/ 96773 w 99"/>
              <a:gd name="T59" fmla="*/ 19858 h 98"/>
              <a:gd name="T60" fmla="*/ 117942 w 99"/>
              <a:gd name="T61" fmla="*/ 32078 h 98"/>
              <a:gd name="T62" fmla="*/ 128527 w 99"/>
              <a:gd name="T63" fmla="*/ 51935 h 98"/>
              <a:gd name="T64" fmla="*/ 134575 w 99"/>
              <a:gd name="T65" fmla="*/ 74848 h 98"/>
              <a:gd name="T66" fmla="*/ 133063 w 99"/>
              <a:gd name="T67" fmla="*/ 85541 h 98"/>
              <a:gd name="T68" fmla="*/ 125503 w 99"/>
              <a:gd name="T69" fmla="*/ 108453 h 98"/>
              <a:gd name="T70" fmla="*/ 108870 w 99"/>
              <a:gd name="T71" fmla="*/ 125256 h 98"/>
              <a:gd name="T72" fmla="*/ 86189 w 99"/>
              <a:gd name="T73" fmla="*/ 132893 h 98"/>
              <a:gd name="T74" fmla="*/ 74092 w 99"/>
              <a:gd name="T75" fmla="*/ 134421 h 9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99" h="98">
                <a:moveTo>
                  <a:pt x="49" y="0"/>
                </a:moveTo>
                <a:lnTo>
                  <a:pt x="49" y="0"/>
                </a:lnTo>
                <a:lnTo>
                  <a:pt x="39" y="1"/>
                </a:lnTo>
                <a:lnTo>
                  <a:pt x="30" y="3"/>
                </a:lnTo>
                <a:lnTo>
                  <a:pt x="22" y="8"/>
                </a:lnTo>
                <a:lnTo>
                  <a:pt x="15" y="14"/>
                </a:lnTo>
                <a:lnTo>
                  <a:pt x="9" y="22"/>
                </a:lnTo>
                <a:lnTo>
                  <a:pt x="4" y="29"/>
                </a:lnTo>
                <a:lnTo>
                  <a:pt x="1" y="39"/>
                </a:lnTo>
                <a:lnTo>
                  <a:pt x="0" y="49"/>
                </a:lnTo>
                <a:lnTo>
                  <a:pt x="1" y="59"/>
                </a:lnTo>
                <a:lnTo>
                  <a:pt x="4" y="69"/>
                </a:lnTo>
                <a:lnTo>
                  <a:pt x="9" y="76"/>
                </a:lnTo>
                <a:lnTo>
                  <a:pt x="15" y="83"/>
                </a:lnTo>
                <a:lnTo>
                  <a:pt x="22" y="90"/>
                </a:lnTo>
                <a:lnTo>
                  <a:pt x="30" y="95"/>
                </a:lnTo>
                <a:lnTo>
                  <a:pt x="39" y="97"/>
                </a:lnTo>
                <a:lnTo>
                  <a:pt x="49" y="98"/>
                </a:lnTo>
                <a:lnTo>
                  <a:pt x="59" y="97"/>
                </a:lnTo>
                <a:lnTo>
                  <a:pt x="69" y="95"/>
                </a:lnTo>
                <a:lnTo>
                  <a:pt x="76" y="90"/>
                </a:lnTo>
                <a:lnTo>
                  <a:pt x="84" y="83"/>
                </a:lnTo>
                <a:lnTo>
                  <a:pt x="90" y="76"/>
                </a:lnTo>
                <a:lnTo>
                  <a:pt x="95" y="69"/>
                </a:lnTo>
                <a:lnTo>
                  <a:pt x="97" y="59"/>
                </a:lnTo>
                <a:lnTo>
                  <a:pt x="99" y="49"/>
                </a:lnTo>
                <a:lnTo>
                  <a:pt x="97" y="39"/>
                </a:lnTo>
                <a:lnTo>
                  <a:pt x="95" y="29"/>
                </a:lnTo>
                <a:lnTo>
                  <a:pt x="90" y="22"/>
                </a:lnTo>
                <a:lnTo>
                  <a:pt x="84" y="14"/>
                </a:lnTo>
                <a:lnTo>
                  <a:pt x="76" y="8"/>
                </a:lnTo>
                <a:lnTo>
                  <a:pt x="69" y="3"/>
                </a:lnTo>
                <a:lnTo>
                  <a:pt x="59" y="1"/>
                </a:lnTo>
                <a:lnTo>
                  <a:pt x="49" y="0"/>
                </a:lnTo>
                <a:close/>
                <a:moveTo>
                  <a:pt x="49" y="88"/>
                </a:moveTo>
                <a:lnTo>
                  <a:pt x="49" y="88"/>
                </a:lnTo>
                <a:lnTo>
                  <a:pt x="42" y="87"/>
                </a:lnTo>
                <a:lnTo>
                  <a:pt x="35" y="85"/>
                </a:lnTo>
                <a:lnTo>
                  <a:pt x="27" y="82"/>
                </a:lnTo>
                <a:lnTo>
                  <a:pt x="21" y="77"/>
                </a:lnTo>
                <a:lnTo>
                  <a:pt x="16" y="71"/>
                </a:lnTo>
                <a:lnTo>
                  <a:pt x="14" y="64"/>
                </a:lnTo>
                <a:lnTo>
                  <a:pt x="11" y="56"/>
                </a:lnTo>
                <a:lnTo>
                  <a:pt x="10" y="49"/>
                </a:lnTo>
                <a:lnTo>
                  <a:pt x="11" y="42"/>
                </a:lnTo>
                <a:lnTo>
                  <a:pt x="14" y="34"/>
                </a:lnTo>
                <a:lnTo>
                  <a:pt x="16" y="27"/>
                </a:lnTo>
                <a:lnTo>
                  <a:pt x="21" y="21"/>
                </a:lnTo>
                <a:lnTo>
                  <a:pt x="27" y="16"/>
                </a:lnTo>
                <a:lnTo>
                  <a:pt x="35" y="13"/>
                </a:lnTo>
                <a:lnTo>
                  <a:pt x="42" y="11"/>
                </a:lnTo>
                <a:lnTo>
                  <a:pt x="49" y="9"/>
                </a:lnTo>
                <a:lnTo>
                  <a:pt x="57" y="11"/>
                </a:lnTo>
                <a:lnTo>
                  <a:pt x="64" y="13"/>
                </a:lnTo>
                <a:lnTo>
                  <a:pt x="72" y="16"/>
                </a:lnTo>
                <a:lnTo>
                  <a:pt x="78" y="21"/>
                </a:lnTo>
                <a:lnTo>
                  <a:pt x="83" y="27"/>
                </a:lnTo>
                <a:lnTo>
                  <a:pt x="85" y="34"/>
                </a:lnTo>
                <a:lnTo>
                  <a:pt x="88" y="42"/>
                </a:lnTo>
                <a:lnTo>
                  <a:pt x="89" y="49"/>
                </a:lnTo>
                <a:lnTo>
                  <a:pt x="88" y="56"/>
                </a:lnTo>
                <a:lnTo>
                  <a:pt x="85" y="64"/>
                </a:lnTo>
                <a:lnTo>
                  <a:pt x="83" y="71"/>
                </a:lnTo>
                <a:lnTo>
                  <a:pt x="78" y="77"/>
                </a:lnTo>
                <a:lnTo>
                  <a:pt x="72" y="82"/>
                </a:lnTo>
                <a:lnTo>
                  <a:pt x="64" y="85"/>
                </a:lnTo>
                <a:lnTo>
                  <a:pt x="57" y="87"/>
                </a:lnTo>
                <a:lnTo>
                  <a:pt x="49" y="8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99" name="Freeform 1045">
            <a:extLst>
              <a:ext uri="{FF2B5EF4-FFF2-40B4-BE49-F238E27FC236}">
                <a16:creationId xmlns:a16="http://schemas.microsoft.com/office/drawing/2014/main" id="{297BB7F0-AE8F-4764-8BC4-AAE4ABDC30B8}"/>
              </a:ext>
            </a:extLst>
          </p:cNvPr>
          <p:cNvSpPr>
            <a:spLocks/>
          </p:cNvSpPr>
          <p:nvPr/>
        </p:nvSpPr>
        <p:spPr bwMode="auto">
          <a:xfrm>
            <a:off x="2935817" y="2300818"/>
            <a:ext cx="91016" cy="35983"/>
          </a:xfrm>
          <a:custGeom>
            <a:avLst/>
            <a:gdLst>
              <a:gd name="T0" fmla="*/ 33298 w 47"/>
              <a:gd name="T1" fmla="*/ 12808 h 17"/>
              <a:gd name="T2" fmla="*/ 33298 w 47"/>
              <a:gd name="T3" fmla="*/ 12808 h 17"/>
              <a:gd name="T4" fmla="*/ 26059 w 47"/>
              <a:gd name="T5" fmla="*/ 12808 h 17"/>
              <a:gd name="T6" fmla="*/ 21716 w 47"/>
              <a:gd name="T7" fmla="*/ 8005 h 17"/>
              <a:gd name="T8" fmla="*/ 15925 w 47"/>
              <a:gd name="T9" fmla="*/ 4803 h 17"/>
              <a:gd name="T10" fmla="*/ 10134 w 47"/>
              <a:gd name="T11" fmla="*/ 0 h 17"/>
              <a:gd name="T12" fmla="*/ 0 w 47"/>
              <a:gd name="T13" fmla="*/ 8005 h 17"/>
              <a:gd name="T14" fmla="*/ 0 w 47"/>
              <a:gd name="T15" fmla="*/ 8005 h 17"/>
              <a:gd name="T16" fmla="*/ 7239 w 47"/>
              <a:gd name="T17" fmla="*/ 16010 h 17"/>
              <a:gd name="T18" fmla="*/ 14477 w 47"/>
              <a:gd name="T19" fmla="*/ 22414 h 17"/>
              <a:gd name="T20" fmla="*/ 23164 w 47"/>
              <a:gd name="T21" fmla="*/ 25616 h 17"/>
              <a:gd name="T22" fmla="*/ 33298 w 47"/>
              <a:gd name="T23" fmla="*/ 27217 h 17"/>
              <a:gd name="T24" fmla="*/ 33298 w 47"/>
              <a:gd name="T25" fmla="*/ 27217 h 17"/>
              <a:gd name="T26" fmla="*/ 44880 w 47"/>
              <a:gd name="T27" fmla="*/ 25616 h 17"/>
              <a:gd name="T28" fmla="*/ 53567 w 47"/>
              <a:gd name="T29" fmla="*/ 22414 h 17"/>
              <a:gd name="T30" fmla="*/ 60805 w 47"/>
              <a:gd name="T31" fmla="*/ 16010 h 17"/>
              <a:gd name="T32" fmla="*/ 68044 w 47"/>
              <a:gd name="T33" fmla="*/ 8005 h 17"/>
              <a:gd name="T34" fmla="*/ 56462 w 47"/>
              <a:gd name="T35" fmla="*/ 0 h 17"/>
              <a:gd name="T36" fmla="*/ 56462 w 47"/>
              <a:gd name="T37" fmla="*/ 0 h 17"/>
              <a:gd name="T38" fmla="*/ 52119 w 47"/>
              <a:gd name="T39" fmla="*/ 4803 h 17"/>
              <a:gd name="T40" fmla="*/ 46328 w 47"/>
              <a:gd name="T41" fmla="*/ 8005 h 17"/>
              <a:gd name="T42" fmla="*/ 40537 w 47"/>
              <a:gd name="T43" fmla="*/ 12808 h 17"/>
              <a:gd name="T44" fmla="*/ 33298 w 47"/>
              <a:gd name="T45" fmla="*/ 12808 h 17"/>
              <a:gd name="T46" fmla="*/ 33298 w 47"/>
              <a:gd name="T47" fmla="*/ 12808 h 1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7" h="17">
                <a:moveTo>
                  <a:pt x="23" y="8"/>
                </a:moveTo>
                <a:lnTo>
                  <a:pt x="23" y="8"/>
                </a:lnTo>
                <a:lnTo>
                  <a:pt x="18" y="8"/>
                </a:lnTo>
                <a:lnTo>
                  <a:pt x="15" y="5"/>
                </a:lnTo>
                <a:lnTo>
                  <a:pt x="11" y="3"/>
                </a:lnTo>
                <a:lnTo>
                  <a:pt x="7" y="0"/>
                </a:lnTo>
                <a:lnTo>
                  <a:pt x="0" y="5"/>
                </a:lnTo>
                <a:lnTo>
                  <a:pt x="5" y="10"/>
                </a:lnTo>
                <a:lnTo>
                  <a:pt x="10" y="14"/>
                </a:lnTo>
                <a:lnTo>
                  <a:pt x="16" y="16"/>
                </a:lnTo>
                <a:lnTo>
                  <a:pt x="23" y="17"/>
                </a:lnTo>
                <a:lnTo>
                  <a:pt x="31" y="16"/>
                </a:lnTo>
                <a:lnTo>
                  <a:pt x="37" y="14"/>
                </a:lnTo>
                <a:lnTo>
                  <a:pt x="42" y="10"/>
                </a:lnTo>
                <a:lnTo>
                  <a:pt x="47" y="5"/>
                </a:lnTo>
                <a:lnTo>
                  <a:pt x="39" y="0"/>
                </a:lnTo>
                <a:lnTo>
                  <a:pt x="36" y="3"/>
                </a:lnTo>
                <a:lnTo>
                  <a:pt x="32" y="5"/>
                </a:lnTo>
                <a:lnTo>
                  <a:pt x="28" y="8"/>
                </a:lnTo>
                <a:lnTo>
                  <a:pt x="23" y="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00" name="Rectangle 1046">
            <a:extLst>
              <a:ext uri="{FF2B5EF4-FFF2-40B4-BE49-F238E27FC236}">
                <a16:creationId xmlns:a16="http://schemas.microsoft.com/office/drawing/2014/main" id="{8489FC6A-DFE4-4B87-B245-DCADB3328C66}"/>
              </a:ext>
            </a:extLst>
          </p:cNvPr>
          <p:cNvSpPr>
            <a:spLocks noChangeArrowheads="1"/>
          </p:cNvSpPr>
          <p:nvPr/>
        </p:nvSpPr>
        <p:spPr bwMode="auto">
          <a:xfrm>
            <a:off x="2990851" y="2245784"/>
            <a:ext cx="42333" cy="2328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401" name="Freeform 1047">
            <a:extLst>
              <a:ext uri="{FF2B5EF4-FFF2-40B4-BE49-F238E27FC236}">
                <a16:creationId xmlns:a16="http://schemas.microsoft.com/office/drawing/2014/main" id="{B89B056C-6CF5-49A2-9CFB-3E4A19B1EB45}"/>
              </a:ext>
            </a:extLst>
          </p:cNvPr>
          <p:cNvSpPr>
            <a:spLocks noEditPoints="1"/>
          </p:cNvSpPr>
          <p:nvPr/>
        </p:nvSpPr>
        <p:spPr bwMode="auto">
          <a:xfrm>
            <a:off x="4792134" y="2180167"/>
            <a:ext cx="198967" cy="198967"/>
          </a:xfrm>
          <a:custGeom>
            <a:avLst/>
            <a:gdLst>
              <a:gd name="T0" fmla="*/ 75604 w 99"/>
              <a:gd name="T1" fmla="*/ 0 h 98"/>
              <a:gd name="T2" fmla="*/ 45362 w 99"/>
              <a:gd name="T3" fmla="*/ 4583 h 98"/>
              <a:gd name="T4" fmla="*/ 22681 w 99"/>
              <a:gd name="T5" fmla="*/ 21385 h 98"/>
              <a:gd name="T6" fmla="*/ 6048 w 99"/>
              <a:gd name="T7" fmla="*/ 44298 h 98"/>
              <a:gd name="T8" fmla="*/ 0 w 99"/>
              <a:gd name="T9" fmla="*/ 74848 h 98"/>
              <a:gd name="T10" fmla="*/ 1512 w 99"/>
              <a:gd name="T11" fmla="*/ 90123 h 98"/>
              <a:gd name="T12" fmla="*/ 13609 w 99"/>
              <a:gd name="T13" fmla="*/ 116091 h 98"/>
              <a:gd name="T14" fmla="*/ 33266 w 99"/>
              <a:gd name="T15" fmla="*/ 137476 h 98"/>
              <a:gd name="T16" fmla="*/ 60483 w 99"/>
              <a:gd name="T17" fmla="*/ 148168 h 98"/>
              <a:gd name="T18" fmla="*/ 75604 w 99"/>
              <a:gd name="T19" fmla="*/ 149696 h 98"/>
              <a:gd name="T20" fmla="*/ 104334 w 99"/>
              <a:gd name="T21" fmla="*/ 145113 h 98"/>
              <a:gd name="T22" fmla="*/ 127015 w 99"/>
              <a:gd name="T23" fmla="*/ 126783 h 98"/>
              <a:gd name="T24" fmla="*/ 143648 w 99"/>
              <a:gd name="T25" fmla="*/ 105398 h 98"/>
              <a:gd name="T26" fmla="*/ 149696 w 99"/>
              <a:gd name="T27" fmla="*/ 74848 h 98"/>
              <a:gd name="T28" fmla="*/ 148184 w 99"/>
              <a:gd name="T29" fmla="*/ 59573 h 98"/>
              <a:gd name="T30" fmla="*/ 136087 w 99"/>
              <a:gd name="T31" fmla="*/ 33605 h 98"/>
              <a:gd name="T32" fmla="*/ 116430 w 99"/>
              <a:gd name="T33" fmla="*/ 12220 h 98"/>
              <a:gd name="T34" fmla="*/ 89213 w 99"/>
              <a:gd name="T35" fmla="*/ 1528 h 98"/>
              <a:gd name="T36" fmla="*/ 75604 w 99"/>
              <a:gd name="T37" fmla="*/ 0 h 98"/>
              <a:gd name="T38" fmla="*/ 75604 w 99"/>
              <a:gd name="T39" fmla="*/ 134421 h 98"/>
              <a:gd name="T40" fmla="*/ 52923 w 99"/>
              <a:gd name="T41" fmla="*/ 129838 h 98"/>
              <a:gd name="T42" fmla="*/ 31754 w 99"/>
              <a:gd name="T43" fmla="*/ 117618 h 98"/>
              <a:gd name="T44" fmla="*/ 21169 w 99"/>
              <a:gd name="T45" fmla="*/ 97761 h 98"/>
              <a:gd name="T46" fmla="*/ 15121 w 99"/>
              <a:gd name="T47" fmla="*/ 74848 h 98"/>
              <a:gd name="T48" fmla="*/ 16633 w 99"/>
              <a:gd name="T49" fmla="*/ 64155 h 98"/>
              <a:gd name="T50" fmla="*/ 24193 w 99"/>
              <a:gd name="T51" fmla="*/ 41243 h 98"/>
              <a:gd name="T52" fmla="*/ 40826 w 99"/>
              <a:gd name="T53" fmla="*/ 24440 h 98"/>
              <a:gd name="T54" fmla="*/ 63507 w 99"/>
              <a:gd name="T55" fmla="*/ 16803 h 98"/>
              <a:gd name="T56" fmla="*/ 75604 w 99"/>
              <a:gd name="T57" fmla="*/ 13748 h 98"/>
              <a:gd name="T58" fmla="*/ 96773 w 99"/>
              <a:gd name="T59" fmla="*/ 19858 h 98"/>
              <a:gd name="T60" fmla="*/ 117942 w 99"/>
              <a:gd name="T61" fmla="*/ 32078 h 98"/>
              <a:gd name="T62" fmla="*/ 128527 w 99"/>
              <a:gd name="T63" fmla="*/ 51935 h 98"/>
              <a:gd name="T64" fmla="*/ 134575 w 99"/>
              <a:gd name="T65" fmla="*/ 74848 h 98"/>
              <a:gd name="T66" fmla="*/ 133063 w 99"/>
              <a:gd name="T67" fmla="*/ 85541 h 98"/>
              <a:gd name="T68" fmla="*/ 125503 w 99"/>
              <a:gd name="T69" fmla="*/ 108453 h 98"/>
              <a:gd name="T70" fmla="*/ 108870 w 99"/>
              <a:gd name="T71" fmla="*/ 125256 h 98"/>
              <a:gd name="T72" fmla="*/ 86189 w 99"/>
              <a:gd name="T73" fmla="*/ 132893 h 98"/>
              <a:gd name="T74" fmla="*/ 75604 w 99"/>
              <a:gd name="T75" fmla="*/ 134421 h 9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99" h="98">
                <a:moveTo>
                  <a:pt x="50" y="0"/>
                </a:moveTo>
                <a:lnTo>
                  <a:pt x="50" y="0"/>
                </a:lnTo>
                <a:lnTo>
                  <a:pt x="40" y="1"/>
                </a:lnTo>
                <a:lnTo>
                  <a:pt x="30" y="3"/>
                </a:lnTo>
                <a:lnTo>
                  <a:pt x="22" y="8"/>
                </a:lnTo>
                <a:lnTo>
                  <a:pt x="15" y="14"/>
                </a:lnTo>
                <a:lnTo>
                  <a:pt x="9" y="22"/>
                </a:lnTo>
                <a:lnTo>
                  <a:pt x="4" y="29"/>
                </a:lnTo>
                <a:lnTo>
                  <a:pt x="1" y="39"/>
                </a:lnTo>
                <a:lnTo>
                  <a:pt x="0" y="49"/>
                </a:lnTo>
                <a:lnTo>
                  <a:pt x="1" y="59"/>
                </a:lnTo>
                <a:lnTo>
                  <a:pt x="4" y="69"/>
                </a:lnTo>
                <a:lnTo>
                  <a:pt x="9" y="76"/>
                </a:lnTo>
                <a:lnTo>
                  <a:pt x="15" y="83"/>
                </a:lnTo>
                <a:lnTo>
                  <a:pt x="22" y="90"/>
                </a:lnTo>
                <a:lnTo>
                  <a:pt x="30" y="95"/>
                </a:lnTo>
                <a:lnTo>
                  <a:pt x="40" y="97"/>
                </a:lnTo>
                <a:lnTo>
                  <a:pt x="50" y="98"/>
                </a:lnTo>
                <a:lnTo>
                  <a:pt x="59" y="97"/>
                </a:lnTo>
                <a:lnTo>
                  <a:pt x="69" y="95"/>
                </a:lnTo>
                <a:lnTo>
                  <a:pt x="77" y="90"/>
                </a:lnTo>
                <a:lnTo>
                  <a:pt x="84" y="83"/>
                </a:lnTo>
                <a:lnTo>
                  <a:pt x="90" y="76"/>
                </a:lnTo>
                <a:lnTo>
                  <a:pt x="95" y="69"/>
                </a:lnTo>
                <a:lnTo>
                  <a:pt x="98" y="59"/>
                </a:lnTo>
                <a:lnTo>
                  <a:pt x="99" y="49"/>
                </a:lnTo>
                <a:lnTo>
                  <a:pt x="98" y="39"/>
                </a:lnTo>
                <a:lnTo>
                  <a:pt x="95" y="29"/>
                </a:lnTo>
                <a:lnTo>
                  <a:pt x="90" y="22"/>
                </a:lnTo>
                <a:lnTo>
                  <a:pt x="84" y="14"/>
                </a:lnTo>
                <a:lnTo>
                  <a:pt x="77" y="8"/>
                </a:lnTo>
                <a:lnTo>
                  <a:pt x="69" y="3"/>
                </a:lnTo>
                <a:lnTo>
                  <a:pt x="59" y="1"/>
                </a:lnTo>
                <a:lnTo>
                  <a:pt x="50" y="0"/>
                </a:lnTo>
                <a:close/>
                <a:moveTo>
                  <a:pt x="50" y="88"/>
                </a:moveTo>
                <a:lnTo>
                  <a:pt x="50" y="88"/>
                </a:lnTo>
                <a:lnTo>
                  <a:pt x="42" y="87"/>
                </a:lnTo>
                <a:lnTo>
                  <a:pt x="35" y="85"/>
                </a:lnTo>
                <a:lnTo>
                  <a:pt x="27" y="82"/>
                </a:lnTo>
                <a:lnTo>
                  <a:pt x="21" y="77"/>
                </a:lnTo>
                <a:lnTo>
                  <a:pt x="16" y="71"/>
                </a:lnTo>
                <a:lnTo>
                  <a:pt x="14" y="64"/>
                </a:lnTo>
                <a:lnTo>
                  <a:pt x="11" y="56"/>
                </a:lnTo>
                <a:lnTo>
                  <a:pt x="10" y="49"/>
                </a:lnTo>
                <a:lnTo>
                  <a:pt x="11" y="42"/>
                </a:lnTo>
                <a:lnTo>
                  <a:pt x="14" y="34"/>
                </a:lnTo>
                <a:lnTo>
                  <a:pt x="16" y="27"/>
                </a:lnTo>
                <a:lnTo>
                  <a:pt x="21" y="21"/>
                </a:lnTo>
                <a:lnTo>
                  <a:pt x="27" y="16"/>
                </a:lnTo>
                <a:lnTo>
                  <a:pt x="35" y="13"/>
                </a:lnTo>
                <a:lnTo>
                  <a:pt x="42" y="11"/>
                </a:lnTo>
                <a:lnTo>
                  <a:pt x="50" y="9"/>
                </a:lnTo>
                <a:lnTo>
                  <a:pt x="57" y="11"/>
                </a:lnTo>
                <a:lnTo>
                  <a:pt x="64" y="13"/>
                </a:lnTo>
                <a:lnTo>
                  <a:pt x="72" y="16"/>
                </a:lnTo>
                <a:lnTo>
                  <a:pt x="78" y="21"/>
                </a:lnTo>
                <a:lnTo>
                  <a:pt x="83" y="27"/>
                </a:lnTo>
                <a:lnTo>
                  <a:pt x="85" y="34"/>
                </a:lnTo>
                <a:lnTo>
                  <a:pt x="88" y="42"/>
                </a:lnTo>
                <a:lnTo>
                  <a:pt x="89" y="49"/>
                </a:lnTo>
                <a:lnTo>
                  <a:pt x="88" y="56"/>
                </a:lnTo>
                <a:lnTo>
                  <a:pt x="85" y="64"/>
                </a:lnTo>
                <a:lnTo>
                  <a:pt x="83" y="71"/>
                </a:lnTo>
                <a:lnTo>
                  <a:pt x="78" y="77"/>
                </a:lnTo>
                <a:lnTo>
                  <a:pt x="72" y="82"/>
                </a:lnTo>
                <a:lnTo>
                  <a:pt x="64" y="85"/>
                </a:lnTo>
                <a:lnTo>
                  <a:pt x="57" y="87"/>
                </a:lnTo>
                <a:lnTo>
                  <a:pt x="50" y="8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02" name="Rectangle 1048">
            <a:extLst>
              <a:ext uri="{FF2B5EF4-FFF2-40B4-BE49-F238E27FC236}">
                <a16:creationId xmlns:a16="http://schemas.microsoft.com/office/drawing/2014/main" id="{3D9C4229-0DCA-4BB1-B760-A101727A16A8}"/>
              </a:ext>
            </a:extLst>
          </p:cNvPr>
          <p:cNvSpPr>
            <a:spLocks noChangeArrowheads="1"/>
          </p:cNvSpPr>
          <p:nvPr/>
        </p:nvSpPr>
        <p:spPr bwMode="auto">
          <a:xfrm>
            <a:off x="4853518" y="2226734"/>
            <a:ext cx="16933" cy="31751"/>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403" name="Rectangle 1049">
            <a:extLst>
              <a:ext uri="{FF2B5EF4-FFF2-40B4-BE49-F238E27FC236}">
                <a16:creationId xmlns:a16="http://schemas.microsoft.com/office/drawing/2014/main" id="{55EE34BD-585A-40E7-BFD4-BFBD126E6218}"/>
              </a:ext>
            </a:extLst>
          </p:cNvPr>
          <p:cNvSpPr>
            <a:spLocks noChangeArrowheads="1"/>
          </p:cNvSpPr>
          <p:nvPr/>
        </p:nvSpPr>
        <p:spPr bwMode="auto">
          <a:xfrm>
            <a:off x="4906433" y="2226734"/>
            <a:ext cx="25400" cy="31751"/>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404" name="Freeform 1050">
            <a:extLst>
              <a:ext uri="{FF2B5EF4-FFF2-40B4-BE49-F238E27FC236}">
                <a16:creationId xmlns:a16="http://schemas.microsoft.com/office/drawing/2014/main" id="{96CCB120-F58B-4ECF-9B59-BC8A693E9A8D}"/>
              </a:ext>
            </a:extLst>
          </p:cNvPr>
          <p:cNvSpPr>
            <a:spLocks/>
          </p:cNvSpPr>
          <p:nvPr/>
        </p:nvSpPr>
        <p:spPr bwMode="auto">
          <a:xfrm>
            <a:off x="4834467" y="2288118"/>
            <a:ext cx="114300" cy="42333"/>
          </a:xfrm>
          <a:custGeom>
            <a:avLst/>
            <a:gdLst>
              <a:gd name="T0" fmla="*/ 68044 w 57"/>
              <a:gd name="T1" fmla="*/ 0 h 22"/>
              <a:gd name="T2" fmla="*/ 43851 w 57"/>
              <a:gd name="T3" fmla="*/ 12990 h 22"/>
              <a:gd name="T4" fmla="*/ 18145 w 57"/>
              <a:gd name="T5" fmla="*/ 0 h 22"/>
              <a:gd name="T6" fmla="*/ 0 w 57"/>
              <a:gd name="T7" fmla="*/ 17320 h 22"/>
              <a:gd name="T8" fmla="*/ 12097 w 57"/>
              <a:gd name="T9" fmla="*/ 27424 h 22"/>
              <a:gd name="T10" fmla="*/ 22681 w 57"/>
              <a:gd name="T11" fmla="*/ 17320 h 22"/>
              <a:gd name="T12" fmla="*/ 43851 w 57"/>
              <a:gd name="T13" fmla="*/ 31754 h 22"/>
              <a:gd name="T14" fmla="*/ 63508 w 57"/>
              <a:gd name="T15" fmla="*/ 17320 h 22"/>
              <a:gd name="T16" fmla="*/ 74092 w 57"/>
              <a:gd name="T17" fmla="*/ 27424 h 22"/>
              <a:gd name="T18" fmla="*/ 86189 w 57"/>
              <a:gd name="T19" fmla="*/ 17320 h 22"/>
              <a:gd name="T20" fmla="*/ 68044 w 57"/>
              <a:gd name="T21" fmla="*/ 0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 h="22">
                <a:moveTo>
                  <a:pt x="45" y="0"/>
                </a:moveTo>
                <a:lnTo>
                  <a:pt x="29" y="9"/>
                </a:lnTo>
                <a:lnTo>
                  <a:pt x="12" y="0"/>
                </a:lnTo>
                <a:lnTo>
                  <a:pt x="0" y="12"/>
                </a:lnTo>
                <a:lnTo>
                  <a:pt x="8" y="19"/>
                </a:lnTo>
                <a:lnTo>
                  <a:pt x="15" y="12"/>
                </a:lnTo>
                <a:lnTo>
                  <a:pt x="29" y="22"/>
                </a:lnTo>
                <a:lnTo>
                  <a:pt x="42" y="12"/>
                </a:lnTo>
                <a:lnTo>
                  <a:pt x="49" y="19"/>
                </a:lnTo>
                <a:lnTo>
                  <a:pt x="57" y="12"/>
                </a:lnTo>
                <a:lnTo>
                  <a:pt x="4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05" name="Freeform 1051">
            <a:extLst>
              <a:ext uri="{FF2B5EF4-FFF2-40B4-BE49-F238E27FC236}">
                <a16:creationId xmlns:a16="http://schemas.microsoft.com/office/drawing/2014/main" id="{7F065921-ACEF-49C5-B260-BDC317190D87}"/>
              </a:ext>
            </a:extLst>
          </p:cNvPr>
          <p:cNvSpPr>
            <a:spLocks noEditPoints="1"/>
          </p:cNvSpPr>
          <p:nvPr/>
        </p:nvSpPr>
        <p:spPr bwMode="auto">
          <a:xfrm>
            <a:off x="3359151" y="2180167"/>
            <a:ext cx="198967" cy="198967"/>
          </a:xfrm>
          <a:custGeom>
            <a:avLst/>
            <a:gdLst>
              <a:gd name="T0" fmla="*/ 74848 w 98"/>
              <a:gd name="T1" fmla="*/ 0 h 98"/>
              <a:gd name="T2" fmla="*/ 44298 w 98"/>
              <a:gd name="T3" fmla="*/ 4583 h 98"/>
              <a:gd name="T4" fmla="*/ 22913 w 98"/>
              <a:gd name="T5" fmla="*/ 21385 h 98"/>
              <a:gd name="T6" fmla="*/ 6110 w 98"/>
              <a:gd name="T7" fmla="*/ 44298 h 98"/>
              <a:gd name="T8" fmla="*/ 0 w 98"/>
              <a:gd name="T9" fmla="*/ 74848 h 98"/>
              <a:gd name="T10" fmla="*/ 1528 w 98"/>
              <a:gd name="T11" fmla="*/ 90123 h 98"/>
              <a:gd name="T12" fmla="*/ 12220 w 98"/>
              <a:gd name="T13" fmla="*/ 116091 h 98"/>
              <a:gd name="T14" fmla="*/ 33605 w 98"/>
              <a:gd name="T15" fmla="*/ 137476 h 98"/>
              <a:gd name="T16" fmla="*/ 59573 w 98"/>
              <a:gd name="T17" fmla="*/ 148168 h 98"/>
              <a:gd name="T18" fmla="*/ 74848 w 98"/>
              <a:gd name="T19" fmla="*/ 149696 h 98"/>
              <a:gd name="T20" fmla="*/ 105398 w 98"/>
              <a:gd name="T21" fmla="*/ 145113 h 98"/>
              <a:gd name="T22" fmla="*/ 128311 w 98"/>
              <a:gd name="T23" fmla="*/ 126783 h 98"/>
              <a:gd name="T24" fmla="*/ 145113 w 98"/>
              <a:gd name="T25" fmla="*/ 105398 h 98"/>
              <a:gd name="T26" fmla="*/ 149696 w 98"/>
              <a:gd name="T27" fmla="*/ 74848 h 98"/>
              <a:gd name="T28" fmla="*/ 148168 w 98"/>
              <a:gd name="T29" fmla="*/ 59573 h 98"/>
              <a:gd name="T30" fmla="*/ 137476 w 98"/>
              <a:gd name="T31" fmla="*/ 33605 h 98"/>
              <a:gd name="T32" fmla="*/ 116091 w 98"/>
              <a:gd name="T33" fmla="*/ 12220 h 98"/>
              <a:gd name="T34" fmla="*/ 90123 w 98"/>
              <a:gd name="T35" fmla="*/ 1528 h 98"/>
              <a:gd name="T36" fmla="*/ 74848 w 98"/>
              <a:gd name="T37" fmla="*/ 0 h 98"/>
              <a:gd name="T38" fmla="*/ 74848 w 98"/>
              <a:gd name="T39" fmla="*/ 134421 h 98"/>
              <a:gd name="T40" fmla="*/ 51935 w 98"/>
              <a:gd name="T41" fmla="*/ 129838 h 98"/>
              <a:gd name="T42" fmla="*/ 32078 w 98"/>
              <a:gd name="T43" fmla="*/ 117618 h 98"/>
              <a:gd name="T44" fmla="*/ 19858 w 98"/>
              <a:gd name="T45" fmla="*/ 97761 h 98"/>
              <a:gd name="T46" fmla="*/ 15275 w 98"/>
              <a:gd name="T47" fmla="*/ 74848 h 98"/>
              <a:gd name="T48" fmla="*/ 16803 w 98"/>
              <a:gd name="T49" fmla="*/ 64155 h 98"/>
              <a:gd name="T50" fmla="*/ 24440 w 98"/>
              <a:gd name="T51" fmla="*/ 41243 h 98"/>
              <a:gd name="T52" fmla="*/ 41243 w 98"/>
              <a:gd name="T53" fmla="*/ 24440 h 98"/>
              <a:gd name="T54" fmla="*/ 64155 w 98"/>
              <a:gd name="T55" fmla="*/ 16803 h 98"/>
              <a:gd name="T56" fmla="*/ 74848 w 98"/>
              <a:gd name="T57" fmla="*/ 13748 h 98"/>
              <a:gd name="T58" fmla="*/ 97761 w 98"/>
              <a:gd name="T59" fmla="*/ 19858 h 98"/>
              <a:gd name="T60" fmla="*/ 119146 w 98"/>
              <a:gd name="T61" fmla="*/ 32078 h 98"/>
              <a:gd name="T62" fmla="*/ 129838 w 98"/>
              <a:gd name="T63" fmla="*/ 51935 h 98"/>
              <a:gd name="T64" fmla="*/ 135948 w 98"/>
              <a:gd name="T65" fmla="*/ 74848 h 98"/>
              <a:gd name="T66" fmla="*/ 132893 w 98"/>
              <a:gd name="T67" fmla="*/ 85541 h 98"/>
              <a:gd name="T68" fmla="*/ 125256 w 98"/>
              <a:gd name="T69" fmla="*/ 108453 h 98"/>
              <a:gd name="T70" fmla="*/ 108453 w 98"/>
              <a:gd name="T71" fmla="*/ 125256 h 98"/>
              <a:gd name="T72" fmla="*/ 87068 w 98"/>
              <a:gd name="T73" fmla="*/ 132893 h 98"/>
              <a:gd name="T74" fmla="*/ 74848 w 98"/>
              <a:gd name="T75" fmla="*/ 134421 h 9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98" h="98">
                <a:moveTo>
                  <a:pt x="49" y="0"/>
                </a:moveTo>
                <a:lnTo>
                  <a:pt x="49" y="0"/>
                </a:lnTo>
                <a:lnTo>
                  <a:pt x="39" y="1"/>
                </a:lnTo>
                <a:lnTo>
                  <a:pt x="29" y="3"/>
                </a:lnTo>
                <a:lnTo>
                  <a:pt x="22" y="8"/>
                </a:lnTo>
                <a:lnTo>
                  <a:pt x="15" y="14"/>
                </a:lnTo>
                <a:lnTo>
                  <a:pt x="8" y="22"/>
                </a:lnTo>
                <a:lnTo>
                  <a:pt x="4" y="29"/>
                </a:lnTo>
                <a:lnTo>
                  <a:pt x="1" y="39"/>
                </a:lnTo>
                <a:lnTo>
                  <a:pt x="0" y="49"/>
                </a:lnTo>
                <a:lnTo>
                  <a:pt x="1" y="59"/>
                </a:lnTo>
                <a:lnTo>
                  <a:pt x="4" y="69"/>
                </a:lnTo>
                <a:lnTo>
                  <a:pt x="8" y="76"/>
                </a:lnTo>
                <a:lnTo>
                  <a:pt x="15" y="83"/>
                </a:lnTo>
                <a:lnTo>
                  <a:pt x="22" y="90"/>
                </a:lnTo>
                <a:lnTo>
                  <a:pt x="29" y="95"/>
                </a:lnTo>
                <a:lnTo>
                  <a:pt x="39" y="97"/>
                </a:lnTo>
                <a:lnTo>
                  <a:pt x="49" y="98"/>
                </a:lnTo>
                <a:lnTo>
                  <a:pt x="59" y="97"/>
                </a:lnTo>
                <a:lnTo>
                  <a:pt x="69" y="95"/>
                </a:lnTo>
                <a:lnTo>
                  <a:pt x="76" y="90"/>
                </a:lnTo>
                <a:lnTo>
                  <a:pt x="84" y="83"/>
                </a:lnTo>
                <a:lnTo>
                  <a:pt x="90" y="76"/>
                </a:lnTo>
                <a:lnTo>
                  <a:pt x="95" y="69"/>
                </a:lnTo>
                <a:lnTo>
                  <a:pt x="97" y="59"/>
                </a:lnTo>
                <a:lnTo>
                  <a:pt x="98" y="49"/>
                </a:lnTo>
                <a:lnTo>
                  <a:pt x="97" y="39"/>
                </a:lnTo>
                <a:lnTo>
                  <a:pt x="95" y="29"/>
                </a:lnTo>
                <a:lnTo>
                  <a:pt x="90" y="22"/>
                </a:lnTo>
                <a:lnTo>
                  <a:pt x="84" y="14"/>
                </a:lnTo>
                <a:lnTo>
                  <a:pt x="76" y="8"/>
                </a:lnTo>
                <a:lnTo>
                  <a:pt x="69" y="3"/>
                </a:lnTo>
                <a:lnTo>
                  <a:pt x="59" y="1"/>
                </a:lnTo>
                <a:lnTo>
                  <a:pt x="49" y="0"/>
                </a:lnTo>
                <a:close/>
                <a:moveTo>
                  <a:pt x="49" y="88"/>
                </a:moveTo>
                <a:lnTo>
                  <a:pt x="49" y="88"/>
                </a:lnTo>
                <a:lnTo>
                  <a:pt x="42" y="87"/>
                </a:lnTo>
                <a:lnTo>
                  <a:pt x="34" y="85"/>
                </a:lnTo>
                <a:lnTo>
                  <a:pt x="27" y="82"/>
                </a:lnTo>
                <a:lnTo>
                  <a:pt x="21" y="77"/>
                </a:lnTo>
                <a:lnTo>
                  <a:pt x="16" y="71"/>
                </a:lnTo>
                <a:lnTo>
                  <a:pt x="13" y="64"/>
                </a:lnTo>
                <a:lnTo>
                  <a:pt x="11" y="56"/>
                </a:lnTo>
                <a:lnTo>
                  <a:pt x="10" y="49"/>
                </a:lnTo>
                <a:lnTo>
                  <a:pt x="11" y="42"/>
                </a:lnTo>
                <a:lnTo>
                  <a:pt x="13" y="34"/>
                </a:lnTo>
                <a:lnTo>
                  <a:pt x="16" y="27"/>
                </a:lnTo>
                <a:lnTo>
                  <a:pt x="21" y="21"/>
                </a:lnTo>
                <a:lnTo>
                  <a:pt x="27" y="16"/>
                </a:lnTo>
                <a:lnTo>
                  <a:pt x="34" y="13"/>
                </a:lnTo>
                <a:lnTo>
                  <a:pt x="42" y="11"/>
                </a:lnTo>
                <a:lnTo>
                  <a:pt x="49" y="9"/>
                </a:lnTo>
                <a:lnTo>
                  <a:pt x="57" y="11"/>
                </a:lnTo>
                <a:lnTo>
                  <a:pt x="64" y="13"/>
                </a:lnTo>
                <a:lnTo>
                  <a:pt x="71" y="16"/>
                </a:lnTo>
                <a:lnTo>
                  <a:pt x="78" y="21"/>
                </a:lnTo>
                <a:lnTo>
                  <a:pt x="82" y="27"/>
                </a:lnTo>
                <a:lnTo>
                  <a:pt x="85" y="34"/>
                </a:lnTo>
                <a:lnTo>
                  <a:pt x="87" y="42"/>
                </a:lnTo>
                <a:lnTo>
                  <a:pt x="89" y="49"/>
                </a:lnTo>
                <a:lnTo>
                  <a:pt x="87" y="56"/>
                </a:lnTo>
                <a:lnTo>
                  <a:pt x="85" y="64"/>
                </a:lnTo>
                <a:lnTo>
                  <a:pt x="82" y="71"/>
                </a:lnTo>
                <a:lnTo>
                  <a:pt x="78" y="77"/>
                </a:lnTo>
                <a:lnTo>
                  <a:pt x="71" y="82"/>
                </a:lnTo>
                <a:lnTo>
                  <a:pt x="64" y="85"/>
                </a:lnTo>
                <a:lnTo>
                  <a:pt x="57" y="87"/>
                </a:lnTo>
                <a:lnTo>
                  <a:pt x="49" y="8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06" name="Rectangle 1052">
            <a:extLst>
              <a:ext uri="{FF2B5EF4-FFF2-40B4-BE49-F238E27FC236}">
                <a16:creationId xmlns:a16="http://schemas.microsoft.com/office/drawing/2014/main" id="{599ABD3A-5D6C-423A-B878-84374C5B54DF}"/>
              </a:ext>
            </a:extLst>
          </p:cNvPr>
          <p:cNvSpPr>
            <a:spLocks noChangeArrowheads="1"/>
          </p:cNvSpPr>
          <p:nvPr/>
        </p:nvSpPr>
        <p:spPr bwMode="auto">
          <a:xfrm>
            <a:off x="3418418" y="2307167"/>
            <a:ext cx="80433" cy="23284"/>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407" name="Rectangle 1053">
            <a:extLst>
              <a:ext uri="{FF2B5EF4-FFF2-40B4-BE49-F238E27FC236}">
                <a16:creationId xmlns:a16="http://schemas.microsoft.com/office/drawing/2014/main" id="{4B502953-18E7-4EA8-8C94-F6783FB38465}"/>
              </a:ext>
            </a:extLst>
          </p:cNvPr>
          <p:cNvSpPr>
            <a:spLocks noChangeArrowheads="1"/>
          </p:cNvSpPr>
          <p:nvPr/>
        </p:nvSpPr>
        <p:spPr bwMode="auto">
          <a:xfrm>
            <a:off x="3420534" y="2239434"/>
            <a:ext cx="16933" cy="2963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408" name="Rectangle 1054">
            <a:extLst>
              <a:ext uri="{FF2B5EF4-FFF2-40B4-BE49-F238E27FC236}">
                <a16:creationId xmlns:a16="http://schemas.microsoft.com/office/drawing/2014/main" id="{D9700239-704A-4566-9547-2615DDEE1A06}"/>
              </a:ext>
            </a:extLst>
          </p:cNvPr>
          <p:cNvSpPr>
            <a:spLocks noChangeArrowheads="1"/>
          </p:cNvSpPr>
          <p:nvPr/>
        </p:nvSpPr>
        <p:spPr bwMode="auto">
          <a:xfrm>
            <a:off x="3479800" y="2239434"/>
            <a:ext cx="19051" cy="2963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409" name="Freeform 1055">
            <a:extLst>
              <a:ext uri="{FF2B5EF4-FFF2-40B4-BE49-F238E27FC236}">
                <a16:creationId xmlns:a16="http://schemas.microsoft.com/office/drawing/2014/main" id="{06997366-0747-4168-BBE7-228389DCA019}"/>
              </a:ext>
            </a:extLst>
          </p:cNvPr>
          <p:cNvSpPr>
            <a:spLocks/>
          </p:cNvSpPr>
          <p:nvPr/>
        </p:nvSpPr>
        <p:spPr bwMode="auto">
          <a:xfrm>
            <a:off x="4417484" y="2226734"/>
            <a:ext cx="42333" cy="74084"/>
          </a:xfrm>
          <a:custGeom>
            <a:avLst/>
            <a:gdLst>
              <a:gd name="T0" fmla="*/ 21169 w 21"/>
              <a:gd name="T1" fmla="*/ 0 h 35"/>
              <a:gd name="T2" fmla="*/ 12097 w 21"/>
              <a:gd name="T3" fmla="*/ 0 h 35"/>
              <a:gd name="T4" fmla="*/ 12097 w 21"/>
              <a:gd name="T5" fmla="*/ 6221 h 35"/>
              <a:gd name="T6" fmla="*/ 12097 w 21"/>
              <a:gd name="T7" fmla="*/ 6221 h 35"/>
              <a:gd name="T8" fmla="*/ 7560 w 21"/>
              <a:gd name="T9" fmla="*/ 7776 h 35"/>
              <a:gd name="T10" fmla="*/ 4536 w 21"/>
              <a:gd name="T11" fmla="*/ 9332 h 35"/>
              <a:gd name="T12" fmla="*/ 3024 w 21"/>
              <a:gd name="T13" fmla="*/ 13997 h 35"/>
              <a:gd name="T14" fmla="*/ 0 w 21"/>
              <a:gd name="T15" fmla="*/ 20218 h 35"/>
              <a:gd name="T16" fmla="*/ 0 w 21"/>
              <a:gd name="T17" fmla="*/ 20218 h 35"/>
              <a:gd name="T18" fmla="*/ 3024 w 21"/>
              <a:gd name="T19" fmla="*/ 24884 h 35"/>
              <a:gd name="T20" fmla="*/ 4536 w 21"/>
              <a:gd name="T21" fmla="*/ 29550 h 35"/>
              <a:gd name="T22" fmla="*/ 7560 w 21"/>
              <a:gd name="T23" fmla="*/ 31105 h 35"/>
              <a:gd name="T24" fmla="*/ 13609 w 21"/>
              <a:gd name="T25" fmla="*/ 32660 h 35"/>
              <a:gd name="T26" fmla="*/ 19657 w 21"/>
              <a:gd name="T27" fmla="*/ 32660 h 35"/>
              <a:gd name="T28" fmla="*/ 19657 w 21"/>
              <a:gd name="T29" fmla="*/ 32660 h 35"/>
              <a:gd name="T30" fmla="*/ 21169 w 21"/>
              <a:gd name="T31" fmla="*/ 32660 h 35"/>
              <a:gd name="T32" fmla="*/ 21169 w 21"/>
              <a:gd name="T33" fmla="*/ 34216 h 35"/>
              <a:gd name="T34" fmla="*/ 21169 w 21"/>
              <a:gd name="T35" fmla="*/ 34216 h 35"/>
              <a:gd name="T36" fmla="*/ 21169 w 21"/>
              <a:gd name="T37" fmla="*/ 37326 h 35"/>
              <a:gd name="T38" fmla="*/ 19657 w 21"/>
              <a:gd name="T39" fmla="*/ 38881 h 35"/>
              <a:gd name="T40" fmla="*/ 0 w 21"/>
              <a:gd name="T41" fmla="*/ 38881 h 35"/>
              <a:gd name="T42" fmla="*/ 0 w 21"/>
              <a:gd name="T43" fmla="*/ 48213 h 35"/>
              <a:gd name="T44" fmla="*/ 12097 w 21"/>
              <a:gd name="T45" fmla="*/ 48213 h 35"/>
              <a:gd name="T46" fmla="*/ 12097 w 21"/>
              <a:gd name="T47" fmla="*/ 54434 h 35"/>
              <a:gd name="T48" fmla="*/ 21169 w 21"/>
              <a:gd name="T49" fmla="*/ 54434 h 35"/>
              <a:gd name="T50" fmla="*/ 21169 w 21"/>
              <a:gd name="T51" fmla="*/ 48213 h 35"/>
              <a:gd name="T52" fmla="*/ 21169 w 21"/>
              <a:gd name="T53" fmla="*/ 48213 h 35"/>
              <a:gd name="T54" fmla="*/ 27218 w 21"/>
              <a:gd name="T55" fmla="*/ 46658 h 35"/>
              <a:gd name="T56" fmla="*/ 28730 w 21"/>
              <a:gd name="T57" fmla="*/ 45102 h 35"/>
              <a:gd name="T58" fmla="*/ 31754 w 21"/>
              <a:gd name="T59" fmla="*/ 40437 h 35"/>
              <a:gd name="T60" fmla="*/ 31754 w 21"/>
              <a:gd name="T61" fmla="*/ 34216 h 35"/>
              <a:gd name="T62" fmla="*/ 31754 w 21"/>
              <a:gd name="T63" fmla="*/ 34216 h 35"/>
              <a:gd name="T64" fmla="*/ 30242 w 21"/>
              <a:gd name="T65" fmla="*/ 29550 h 35"/>
              <a:gd name="T66" fmla="*/ 28730 w 21"/>
              <a:gd name="T67" fmla="*/ 24884 h 35"/>
              <a:gd name="T68" fmla="*/ 24194 w 21"/>
              <a:gd name="T69" fmla="*/ 23329 h 35"/>
              <a:gd name="T70" fmla="*/ 19657 w 21"/>
              <a:gd name="T71" fmla="*/ 21774 h 35"/>
              <a:gd name="T72" fmla="*/ 13609 w 21"/>
              <a:gd name="T73" fmla="*/ 21774 h 35"/>
              <a:gd name="T74" fmla="*/ 13609 w 21"/>
              <a:gd name="T75" fmla="*/ 21774 h 35"/>
              <a:gd name="T76" fmla="*/ 12097 w 21"/>
              <a:gd name="T77" fmla="*/ 21774 h 35"/>
              <a:gd name="T78" fmla="*/ 12097 w 21"/>
              <a:gd name="T79" fmla="*/ 20218 h 35"/>
              <a:gd name="T80" fmla="*/ 12097 w 21"/>
              <a:gd name="T81" fmla="*/ 20218 h 35"/>
              <a:gd name="T82" fmla="*/ 12097 w 21"/>
              <a:gd name="T83" fmla="*/ 17108 h 35"/>
              <a:gd name="T84" fmla="*/ 13609 w 21"/>
              <a:gd name="T85" fmla="*/ 15553 h 35"/>
              <a:gd name="T86" fmla="*/ 31754 w 21"/>
              <a:gd name="T87" fmla="*/ 15553 h 35"/>
              <a:gd name="T88" fmla="*/ 31754 w 21"/>
              <a:gd name="T89" fmla="*/ 6221 h 35"/>
              <a:gd name="T90" fmla="*/ 21169 w 21"/>
              <a:gd name="T91" fmla="*/ 6221 h 35"/>
              <a:gd name="T92" fmla="*/ 21169 w 21"/>
              <a:gd name="T93" fmla="*/ 0 h 3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 h="35">
                <a:moveTo>
                  <a:pt x="14" y="0"/>
                </a:moveTo>
                <a:lnTo>
                  <a:pt x="8" y="0"/>
                </a:lnTo>
                <a:lnTo>
                  <a:pt x="8" y="4"/>
                </a:lnTo>
                <a:lnTo>
                  <a:pt x="5" y="5"/>
                </a:lnTo>
                <a:lnTo>
                  <a:pt x="3" y="6"/>
                </a:lnTo>
                <a:lnTo>
                  <a:pt x="2" y="9"/>
                </a:lnTo>
                <a:lnTo>
                  <a:pt x="0" y="13"/>
                </a:lnTo>
                <a:lnTo>
                  <a:pt x="2" y="16"/>
                </a:lnTo>
                <a:lnTo>
                  <a:pt x="3" y="19"/>
                </a:lnTo>
                <a:lnTo>
                  <a:pt x="5" y="20"/>
                </a:lnTo>
                <a:lnTo>
                  <a:pt x="9" y="21"/>
                </a:lnTo>
                <a:lnTo>
                  <a:pt x="13" y="21"/>
                </a:lnTo>
                <a:lnTo>
                  <a:pt x="14" y="21"/>
                </a:lnTo>
                <a:lnTo>
                  <a:pt x="14" y="22"/>
                </a:lnTo>
                <a:lnTo>
                  <a:pt x="14" y="24"/>
                </a:lnTo>
                <a:lnTo>
                  <a:pt x="13" y="25"/>
                </a:lnTo>
                <a:lnTo>
                  <a:pt x="0" y="25"/>
                </a:lnTo>
                <a:lnTo>
                  <a:pt x="0" y="31"/>
                </a:lnTo>
                <a:lnTo>
                  <a:pt x="8" y="31"/>
                </a:lnTo>
                <a:lnTo>
                  <a:pt x="8" y="35"/>
                </a:lnTo>
                <a:lnTo>
                  <a:pt x="14" y="35"/>
                </a:lnTo>
                <a:lnTo>
                  <a:pt x="14" y="31"/>
                </a:lnTo>
                <a:lnTo>
                  <a:pt x="18" y="30"/>
                </a:lnTo>
                <a:lnTo>
                  <a:pt x="19" y="29"/>
                </a:lnTo>
                <a:lnTo>
                  <a:pt x="21" y="26"/>
                </a:lnTo>
                <a:lnTo>
                  <a:pt x="21" y="22"/>
                </a:lnTo>
                <a:lnTo>
                  <a:pt x="20" y="19"/>
                </a:lnTo>
                <a:lnTo>
                  <a:pt x="19" y="16"/>
                </a:lnTo>
                <a:lnTo>
                  <a:pt x="16" y="15"/>
                </a:lnTo>
                <a:lnTo>
                  <a:pt x="13" y="14"/>
                </a:lnTo>
                <a:lnTo>
                  <a:pt x="9" y="14"/>
                </a:lnTo>
                <a:lnTo>
                  <a:pt x="8" y="14"/>
                </a:lnTo>
                <a:lnTo>
                  <a:pt x="8" y="13"/>
                </a:lnTo>
                <a:lnTo>
                  <a:pt x="8" y="11"/>
                </a:lnTo>
                <a:lnTo>
                  <a:pt x="9" y="10"/>
                </a:lnTo>
                <a:lnTo>
                  <a:pt x="21" y="10"/>
                </a:lnTo>
                <a:lnTo>
                  <a:pt x="21" y="4"/>
                </a:lnTo>
                <a:lnTo>
                  <a:pt x="14" y="4"/>
                </a:lnTo>
                <a:lnTo>
                  <a:pt x="14"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10" name="Freeform 1056">
            <a:extLst>
              <a:ext uri="{FF2B5EF4-FFF2-40B4-BE49-F238E27FC236}">
                <a16:creationId xmlns:a16="http://schemas.microsoft.com/office/drawing/2014/main" id="{BC2F57D4-9AB1-4828-97FA-2A44C2137756}"/>
              </a:ext>
            </a:extLst>
          </p:cNvPr>
          <p:cNvSpPr>
            <a:spLocks/>
          </p:cNvSpPr>
          <p:nvPr/>
        </p:nvSpPr>
        <p:spPr bwMode="auto">
          <a:xfrm>
            <a:off x="4362451" y="2226734"/>
            <a:ext cx="42333" cy="74084"/>
          </a:xfrm>
          <a:custGeom>
            <a:avLst/>
            <a:gdLst>
              <a:gd name="T0" fmla="*/ 31754 w 21"/>
              <a:gd name="T1" fmla="*/ 34216 h 35"/>
              <a:gd name="T2" fmla="*/ 31754 w 21"/>
              <a:gd name="T3" fmla="*/ 34216 h 35"/>
              <a:gd name="T4" fmla="*/ 30242 w 21"/>
              <a:gd name="T5" fmla="*/ 29550 h 35"/>
              <a:gd name="T6" fmla="*/ 28730 w 21"/>
              <a:gd name="T7" fmla="*/ 24884 h 35"/>
              <a:gd name="T8" fmla="*/ 24194 w 21"/>
              <a:gd name="T9" fmla="*/ 23329 h 35"/>
              <a:gd name="T10" fmla="*/ 18145 w 21"/>
              <a:gd name="T11" fmla="*/ 21774 h 35"/>
              <a:gd name="T12" fmla="*/ 13609 w 21"/>
              <a:gd name="T13" fmla="*/ 21774 h 35"/>
              <a:gd name="T14" fmla="*/ 13609 w 21"/>
              <a:gd name="T15" fmla="*/ 21774 h 35"/>
              <a:gd name="T16" fmla="*/ 10585 w 21"/>
              <a:gd name="T17" fmla="*/ 21774 h 35"/>
              <a:gd name="T18" fmla="*/ 10585 w 21"/>
              <a:gd name="T19" fmla="*/ 20218 h 35"/>
              <a:gd name="T20" fmla="*/ 10585 w 21"/>
              <a:gd name="T21" fmla="*/ 20218 h 35"/>
              <a:gd name="T22" fmla="*/ 10585 w 21"/>
              <a:gd name="T23" fmla="*/ 17108 h 35"/>
              <a:gd name="T24" fmla="*/ 13609 w 21"/>
              <a:gd name="T25" fmla="*/ 15553 h 35"/>
              <a:gd name="T26" fmla="*/ 31754 w 21"/>
              <a:gd name="T27" fmla="*/ 15553 h 35"/>
              <a:gd name="T28" fmla="*/ 31754 w 21"/>
              <a:gd name="T29" fmla="*/ 6221 h 35"/>
              <a:gd name="T30" fmla="*/ 21169 w 21"/>
              <a:gd name="T31" fmla="*/ 6221 h 35"/>
              <a:gd name="T32" fmla="*/ 21169 w 21"/>
              <a:gd name="T33" fmla="*/ 0 h 35"/>
              <a:gd name="T34" fmla="*/ 10585 w 21"/>
              <a:gd name="T35" fmla="*/ 0 h 35"/>
              <a:gd name="T36" fmla="*/ 10585 w 21"/>
              <a:gd name="T37" fmla="*/ 6221 h 35"/>
              <a:gd name="T38" fmla="*/ 10585 w 21"/>
              <a:gd name="T39" fmla="*/ 6221 h 35"/>
              <a:gd name="T40" fmla="*/ 6048 w 21"/>
              <a:gd name="T41" fmla="*/ 7776 h 35"/>
              <a:gd name="T42" fmla="*/ 4536 w 21"/>
              <a:gd name="T43" fmla="*/ 9332 h 35"/>
              <a:gd name="T44" fmla="*/ 0 w 21"/>
              <a:gd name="T45" fmla="*/ 13997 h 35"/>
              <a:gd name="T46" fmla="*/ 0 w 21"/>
              <a:gd name="T47" fmla="*/ 20218 h 35"/>
              <a:gd name="T48" fmla="*/ 0 w 21"/>
              <a:gd name="T49" fmla="*/ 20218 h 35"/>
              <a:gd name="T50" fmla="*/ 1512 w 21"/>
              <a:gd name="T51" fmla="*/ 24884 h 35"/>
              <a:gd name="T52" fmla="*/ 4536 w 21"/>
              <a:gd name="T53" fmla="*/ 29550 h 35"/>
              <a:gd name="T54" fmla="*/ 7560 w 21"/>
              <a:gd name="T55" fmla="*/ 31105 h 35"/>
              <a:gd name="T56" fmla="*/ 13609 w 21"/>
              <a:gd name="T57" fmla="*/ 32660 h 35"/>
              <a:gd name="T58" fmla="*/ 18145 w 21"/>
              <a:gd name="T59" fmla="*/ 32660 h 35"/>
              <a:gd name="T60" fmla="*/ 18145 w 21"/>
              <a:gd name="T61" fmla="*/ 32660 h 35"/>
              <a:gd name="T62" fmla="*/ 21169 w 21"/>
              <a:gd name="T63" fmla="*/ 32660 h 35"/>
              <a:gd name="T64" fmla="*/ 21169 w 21"/>
              <a:gd name="T65" fmla="*/ 34216 h 35"/>
              <a:gd name="T66" fmla="*/ 21169 w 21"/>
              <a:gd name="T67" fmla="*/ 34216 h 35"/>
              <a:gd name="T68" fmla="*/ 21169 w 21"/>
              <a:gd name="T69" fmla="*/ 37326 h 35"/>
              <a:gd name="T70" fmla="*/ 18145 w 21"/>
              <a:gd name="T71" fmla="*/ 38881 h 35"/>
              <a:gd name="T72" fmla="*/ 0 w 21"/>
              <a:gd name="T73" fmla="*/ 38881 h 35"/>
              <a:gd name="T74" fmla="*/ 0 w 21"/>
              <a:gd name="T75" fmla="*/ 48213 h 35"/>
              <a:gd name="T76" fmla="*/ 10585 w 21"/>
              <a:gd name="T77" fmla="*/ 48213 h 35"/>
              <a:gd name="T78" fmla="*/ 10585 w 21"/>
              <a:gd name="T79" fmla="*/ 54434 h 35"/>
              <a:gd name="T80" fmla="*/ 21169 w 21"/>
              <a:gd name="T81" fmla="*/ 54434 h 35"/>
              <a:gd name="T82" fmla="*/ 21169 w 21"/>
              <a:gd name="T83" fmla="*/ 48213 h 35"/>
              <a:gd name="T84" fmla="*/ 21169 w 21"/>
              <a:gd name="T85" fmla="*/ 48213 h 35"/>
              <a:gd name="T86" fmla="*/ 24194 w 21"/>
              <a:gd name="T87" fmla="*/ 46658 h 35"/>
              <a:gd name="T88" fmla="*/ 28730 w 21"/>
              <a:gd name="T89" fmla="*/ 45102 h 35"/>
              <a:gd name="T90" fmla="*/ 30242 w 21"/>
              <a:gd name="T91" fmla="*/ 40437 h 35"/>
              <a:gd name="T92" fmla="*/ 31754 w 21"/>
              <a:gd name="T93" fmla="*/ 34216 h 35"/>
              <a:gd name="T94" fmla="*/ 31754 w 21"/>
              <a:gd name="T95" fmla="*/ 34216 h 3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 h="35">
                <a:moveTo>
                  <a:pt x="21" y="22"/>
                </a:moveTo>
                <a:lnTo>
                  <a:pt x="21" y="22"/>
                </a:lnTo>
                <a:lnTo>
                  <a:pt x="20" y="19"/>
                </a:lnTo>
                <a:lnTo>
                  <a:pt x="19" y="16"/>
                </a:lnTo>
                <a:lnTo>
                  <a:pt x="16" y="15"/>
                </a:lnTo>
                <a:lnTo>
                  <a:pt x="12" y="14"/>
                </a:lnTo>
                <a:lnTo>
                  <a:pt x="9" y="14"/>
                </a:lnTo>
                <a:lnTo>
                  <a:pt x="7" y="14"/>
                </a:lnTo>
                <a:lnTo>
                  <a:pt x="7" y="13"/>
                </a:lnTo>
                <a:lnTo>
                  <a:pt x="7" y="11"/>
                </a:lnTo>
                <a:lnTo>
                  <a:pt x="9" y="10"/>
                </a:lnTo>
                <a:lnTo>
                  <a:pt x="21" y="10"/>
                </a:lnTo>
                <a:lnTo>
                  <a:pt x="21" y="4"/>
                </a:lnTo>
                <a:lnTo>
                  <a:pt x="14" y="4"/>
                </a:lnTo>
                <a:lnTo>
                  <a:pt x="14" y="0"/>
                </a:lnTo>
                <a:lnTo>
                  <a:pt x="7" y="0"/>
                </a:lnTo>
                <a:lnTo>
                  <a:pt x="7" y="4"/>
                </a:lnTo>
                <a:lnTo>
                  <a:pt x="4" y="5"/>
                </a:lnTo>
                <a:lnTo>
                  <a:pt x="3" y="6"/>
                </a:lnTo>
                <a:lnTo>
                  <a:pt x="0" y="9"/>
                </a:lnTo>
                <a:lnTo>
                  <a:pt x="0" y="13"/>
                </a:lnTo>
                <a:lnTo>
                  <a:pt x="1" y="16"/>
                </a:lnTo>
                <a:lnTo>
                  <a:pt x="3" y="19"/>
                </a:lnTo>
                <a:lnTo>
                  <a:pt x="5" y="20"/>
                </a:lnTo>
                <a:lnTo>
                  <a:pt x="9" y="21"/>
                </a:lnTo>
                <a:lnTo>
                  <a:pt x="12" y="21"/>
                </a:lnTo>
                <a:lnTo>
                  <a:pt x="14" y="21"/>
                </a:lnTo>
                <a:lnTo>
                  <a:pt x="14" y="22"/>
                </a:lnTo>
                <a:lnTo>
                  <a:pt x="14" y="24"/>
                </a:lnTo>
                <a:lnTo>
                  <a:pt x="12" y="25"/>
                </a:lnTo>
                <a:lnTo>
                  <a:pt x="0" y="25"/>
                </a:lnTo>
                <a:lnTo>
                  <a:pt x="0" y="31"/>
                </a:lnTo>
                <a:lnTo>
                  <a:pt x="7" y="31"/>
                </a:lnTo>
                <a:lnTo>
                  <a:pt x="7" y="35"/>
                </a:lnTo>
                <a:lnTo>
                  <a:pt x="14" y="35"/>
                </a:lnTo>
                <a:lnTo>
                  <a:pt x="14" y="31"/>
                </a:lnTo>
                <a:lnTo>
                  <a:pt x="16" y="30"/>
                </a:lnTo>
                <a:lnTo>
                  <a:pt x="19" y="29"/>
                </a:lnTo>
                <a:lnTo>
                  <a:pt x="20" y="26"/>
                </a:lnTo>
                <a:lnTo>
                  <a:pt x="21" y="2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11" name="Freeform 1057">
            <a:extLst>
              <a:ext uri="{FF2B5EF4-FFF2-40B4-BE49-F238E27FC236}">
                <a16:creationId xmlns:a16="http://schemas.microsoft.com/office/drawing/2014/main" id="{32237C55-3F26-418E-80E1-DA1B2A6635A2}"/>
              </a:ext>
            </a:extLst>
          </p:cNvPr>
          <p:cNvSpPr>
            <a:spLocks noEditPoints="1"/>
          </p:cNvSpPr>
          <p:nvPr/>
        </p:nvSpPr>
        <p:spPr bwMode="auto">
          <a:xfrm>
            <a:off x="4313767" y="2180167"/>
            <a:ext cx="201084" cy="198967"/>
          </a:xfrm>
          <a:custGeom>
            <a:avLst/>
            <a:gdLst>
              <a:gd name="T0" fmla="*/ 75604 w 99"/>
              <a:gd name="T1" fmla="*/ 0 h 98"/>
              <a:gd name="T2" fmla="*/ 45362 w 99"/>
              <a:gd name="T3" fmla="*/ 4583 h 98"/>
              <a:gd name="T4" fmla="*/ 22681 w 99"/>
              <a:gd name="T5" fmla="*/ 21385 h 98"/>
              <a:gd name="T6" fmla="*/ 6048 w 99"/>
              <a:gd name="T7" fmla="*/ 44298 h 98"/>
              <a:gd name="T8" fmla="*/ 0 w 99"/>
              <a:gd name="T9" fmla="*/ 74848 h 98"/>
              <a:gd name="T10" fmla="*/ 3024 w 99"/>
              <a:gd name="T11" fmla="*/ 90123 h 98"/>
              <a:gd name="T12" fmla="*/ 13609 w 99"/>
              <a:gd name="T13" fmla="*/ 116091 h 98"/>
              <a:gd name="T14" fmla="*/ 34778 w 99"/>
              <a:gd name="T15" fmla="*/ 137476 h 98"/>
              <a:gd name="T16" fmla="*/ 60483 w 99"/>
              <a:gd name="T17" fmla="*/ 148168 h 98"/>
              <a:gd name="T18" fmla="*/ 75604 w 99"/>
              <a:gd name="T19" fmla="*/ 149696 h 98"/>
              <a:gd name="T20" fmla="*/ 104334 w 99"/>
              <a:gd name="T21" fmla="*/ 145113 h 98"/>
              <a:gd name="T22" fmla="*/ 127015 w 99"/>
              <a:gd name="T23" fmla="*/ 126783 h 98"/>
              <a:gd name="T24" fmla="*/ 143648 w 99"/>
              <a:gd name="T25" fmla="*/ 105398 h 98"/>
              <a:gd name="T26" fmla="*/ 149696 w 99"/>
              <a:gd name="T27" fmla="*/ 74848 h 98"/>
              <a:gd name="T28" fmla="*/ 148184 w 99"/>
              <a:gd name="T29" fmla="*/ 59573 h 98"/>
              <a:gd name="T30" fmla="*/ 136087 w 99"/>
              <a:gd name="T31" fmla="*/ 33605 h 98"/>
              <a:gd name="T32" fmla="*/ 116430 w 99"/>
              <a:gd name="T33" fmla="*/ 12220 h 98"/>
              <a:gd name="T34" fmla="*/ 90725 w 99"/>
              <a:gd name="T35" fmla="*/ 1528 h 98"/>
              <a:gd name="T36" fmla="*/ 75604 w 99"/>
              <a:gd name="T37" fmla="*/ 0 h 98"/>
              <a:gd name="T38" fmla="*/ 75604 w 99"/>
              <a:gd name="T39" fmla="*/ 134421 h 98"/>
              <a:gd name="T40" fmla="*/ 52923 w 99"/>
              <a:gd name="T41" fmla="*/ 129838 h 98"/>
              <a:gd name="T42" fmla="*/ 31754 w 99"/>
              <a:gd name="T43" fmla="*/ 117618 h 98"/>
              <a:gd name="T44" fmla="*/ 21169 w 99"/>
              <a:gd name="T45" fmla="*/ 97761 h 98"/>
              <a:gd name="T46" fmla="*/ 15121 w 99"/>
              <a:gd name="T47" fmla="*/ 74848 h 98"/>
              <a:gd name="T48" fmla="*/ 18145 w 99"/>
              <a:gd name="T49" fmla="*/ 64155 h 98"/>
              <a:gd name="T50" fmla="*/ 24193 w 99"/>
              <a:gd name="T51" fmla="*/ 41243 h 98"/>
              <a:gd name="T52" fmla="*/ 42338 w 99"/>
              <a:gd name="T53" fmla="*/ 24440 h 98"/>
              <a:gd name="T54" fmla="*/ 63507 w 99"/>
              <a:gd name="T55" fmla="*/ 16803 h 98"/>
              <a:gd name="T56" fmla="*/ 75604 w 99"/>
              <a:gd name="T57" fmla="*/ 13748 h 98"/>
              <a:gd name="T58" fmla="*/ 98285 w 99"/>
              <a:gd name="T59" fmla="*/ 19858 h 98"/>
              <a:gd name="T60" fmla="*/ 117942 w 99"/>
              <a:gd name="T61" fmla="*/ 32078 h 98"/>
              <a:gd name="T62" fmla="*/ 128527 w 99"/>
              <a:gd name="T63" fmla="*/ 51935 h 98"/>
              <a:gd name="T64" fmla="*/ 134575 w 99"/>
              <a:gd name="T65" fmla="*/ 74848 h 98"/>
              <a:gd name="T66" fmla="*/ 133063 w 99"/>
              <a:gd name="T67" fmla="*/ 85541 h 98"/>
              <a:gd name="T68" fmla="*/ 125503 w 99"/>
              <a:gd name="T69" fmla="*/ 108453 h 98"/>
              <a:gd name="T70" fmla="*/ 108870 w 99"/>
              <a:gd name="T71" fmla="*/ 125256 h 98"/>
              <a:gd name="T72" fmla="*/ 86189 w 99"/>
              <a:gd name="T73" fmla="*/ 132893 h 98"/>
              <a:gd name="T74" fmla="*/ 75604 w 99"/>
              <a:gd name="T75" fmla="*/ 134421 h 9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99" h="98">
                <a:moveTo>
                  <a:pt x="50" y="0"/>
                </a:moveTo>
                <a:lnTo>
                  <a:pt x="50" y="0"/>
                </a:lnTo>
                <a:lnTo>
                  <a:pt x="40" y="1"/>
                </a:lnTo>
                <a:lnTo>
                  <a:pt x="30" y="3"/>
                </a:lnTo>
                <a:lnTo>
                  <a:pt x="23" y="8"/>
                </a:lnTo>
                <a:lnTo>
                  <a:pt x="15" y="14"/>
                </a:lnTo>
                <a:lnTo>
                  <a:pt x="9" y="22"/>
                </a:lnTo>
                <a:lnTo>
                  <a:pt x="4" y="29"/>
                </a:lnTo>
                <a:lnTo>
                  <a:pt x="2" y="39"/>
                </a:lnTo>
                <a:lnTo>
                  <a:pt x="0" y="49"/>
                </a:lnTo>
                <a:lnTo>
                  <a:pt x="2" y="59"/>
                </a:lnTo>
                <a:lnTo>
                  <a:pt x="4" y="69"/>
                </a:lnTo>
                <a:lnTo>
                  <a:pt x="9" y="76"/>
                </a:lnTo>
                <a:lnTo>
                  <a:pt x="15" y="83"/>
                </a:lnTo>
                <a:lnTo>
                  <a:pt x="23" y="90"/>
                </a:lnTo>
                <a:lnTo>
                  <a:pt x="30" y="95"/>
                </a:lnTo>
                <a:lnTo>
                  <a:pt x="40" y="97"/>
                </a:lnTo>
                <a:lnTo>
                  <a:pt x="50" y="98"/>
                </a:lnTo>
                <a:lnTo>
                  <a:pt x="60" y="97"/>
                </a:lnTo>
                <a:lnTo>
                  <a:pt x="69" y="95"/>
                </a:lnTo>
                <a:lnTo>
                  <a:pt x="77" y="90"/>
                </a:lnTo>
                <a:lnTo>
                  <a:pt x="84" y="83"/>
                </a:lnTo>
                <a:lnTo>
                  <a:pt x="90" y="76"/>
                </a:lnTo>
                <a:lnTo>
                  <a:pt x="95" y="69"/>
                </a:lnTo>
                <a:lnTo>
                  <a:pt x="98" y="59"/>
                </a:lnTo>
                <a:lnTo>
                  <a:pt x="99" y="49"/>
                </a:lnTo>
                <a:lnTo>
                  <a:pt x="98" y="39"/>
                </a:lnTo>
                <a:lnTo>
                  <a:pt x="95" y="29"/>
                </a:lnTo>
                <a:lnTo>
                  <a:pt x="90" y="22"/>
                </a:lnTo>
                <a:lnTo>
                  <a:pt x="84" y="14"/>
                </a:lnTo>
                <a:lnTo>
                  <a:pt x="77" y="8"/>
                </a:lnTo>
                <a:lnTo>
                  <a:pt x="69" y="3"/>
                </a:lnTo>
                <a:lnTo>
                  <a:pt x="60" y="1"/>
                </a:lnTo>
                <a:lnTo>
                  <a:pt x="50" y="0"/>
                </a:lnTo>
                <a:close/>
                <a:moveTo>
                  <a:pt x="50" y="88"/>
                </a:moveTo>
                <a:lnTo>
                  <a:pt x="50" y="88"/>
                </a:lnTo>
                <a:lnTo>
                  <a:pt x="42" y="87"/>
                </a:lnTo>
                <a:lnTo>
                  <a:pt x="35" y="85"/>
                </a:lnTo>
                <a:lnTo>
                  <a:pt x="28" y="82"/>
                </a:lnTo>
                <a:lnTo>
                  <a:pt x="21" y="77"/>
                </a:lnTo>
                <a:lnTo>
                  <a:pt x="16" y="71"/>
                </a:lnTo>
                <a:lnTo>
                  <a:pt x="14" y="64"/>
                </a:lnTo>
                <a:lnTo>
                  <a:pt x="12" y="56"/>
                </a:lnTo>
                <a:lnTo>
                  <a:pt x="10" y="49"/>
                </a:lnTo>
                <a:lnTo>
                  <a:pt x="12" y="42"/>
                </a:lnTo>
                <a:lnTo>
                  <a:pt x="14" y="34"/>
                </a:lnTo>
                <a:lnTo>
                  <a:pt x="16" y="27"/>
                </a:lnTo>
                <a:lnTo>
                  <a:pt x="21" y="21"/>
                </a:lnTo>
                <a:lnTo>
                  <a:pt x="28" y="16"/>
                </a:lnTo>
                <a:lnTo>
                  <a:pt x="35" y="13"/>
                </a:lnTo>
                <a:lnTo>
                  <a:pt x="42" y="11"/>
                </a:lnTo>
                <a:lnTo>
                  <a:pt x="50" y="9"/>
                </a:lnTo>
                <a:lnTo>
                  <a:pt x="57" y="11"/>
                </a:lnTo>
                <a:lnTo>
                  <a:pt x="65" y="13"/>
                </a:lnTo>
                <a:lnTo>
                  <a:pt x="72" y="16"/>
                </a:lnTo>
                <a:lnTo>
                  <a:pt x="78" y="21"/>
                </a:lnTo>
                <a:lnTo>
                  <a:pt x="83" y="27"/>
                </a:lnTo>
                <a:lnTo>
                  <a:pt x="85" y="34"/>
                </a:lnTo>
                <a:lnTo>
                  <a:pt x="88" y="42"/>
                </a:lnTo>
                <a:lnTo>
                  <a:pt x="89" y="49"/>
                </a:lnTo>
                <a:lnTo>
                  <a:pt x="88" y="56"/>
                </a:lnTo>
                <a:lnTo>
                  <a:pt x="85" y="64"/>
                </a:lnTo>
                <a:lnTo>
                  <a:pt x="83" y="71"/>
                </a:lnTo>
                <a:lnTo>
                  <a:pt x="78" y="77"/>
                </a:lnTo>
                <a:lnTo>
                  <a:pt x="72" y="82"/>
                </a:lnTo>
                <a:lnTo>
                  <a:pt x="65" y="85"/>
                </a:lnTo>
                <a:lnTo>
                  <a:pt x="57" y="87"/>
                </a:lnTo>
                <a:lnTo>
                  <a:pt x="50" y="8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12" name="Rectangle 1058">
            <a:extLst>
              <a:ext uri="{FF2B5EF4-FFF2-40B4-BE49-F238E27FC236}">
                <a16:creationId xmlns:a16="http://schemas.microsoft.com/office/drawing/2014/main" id="{2D9144E0-E385-43D9-80C2-E64C5C81CFFE}"/>
              </a:ext>
            </a:extLst>
          </p:cNvPr>
          <p:cNvSpPr>
            <a:spLocks noChangeArrowheads="1"/>
          </p:cNvSpPr>
          <p:nvPr/>
        </p:nvSpPr>
        <p:spPr bwMode="auto">
          <a:xfrm>
            <a:off x="4394200" y="2307167"/>
            <a:ext cx="42333" cy="23284"/>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413" name="Freeform 1059">
            <a:extLst>
              <a:ext uri="{FF2B5EF4-FFF2-40B4-BE49-F238E27FC236}">
                <a16:creationId xmlns:a16="http://schemas.microsoft.com/office/drawing/2014/main" id="{E0608BE9-3942-45AF-8B21-B11BB59822B9}"/>
              </a:ext>
            </a:extLst>
          </p:cNvPr>
          <p:cNvSpPr>
            <a:spLocks noEditPoints="1"/>
          </p:cNvSpPr>
          <p:nvPr/>
        </p:nvSpPr>
        <p:spPr bwMode="auto">
          <a:xfrm>
            <a:off x="3837518" y="2180167"/>
            <a:ext cx="198967" cy="198967"/>
          </a:xfrm>
          <a:custGeom>
            <a:avLst/>
            <a:gdLst>
              <a:gd name="T0" fmla="*/ 59573 w 98"/>
              <a:gd name="T1" fmla="*/ 1528 h 98"/>
              <a:gd name="T2" fmla="*/ 21385 w 98"/>
              <a:gd name="T3" fmla="*/ 21385 h 98"/>
              <a:gd name="T4" fmla="*/ 1528 w 98"/>
              <a:gd name="T5" fmla="*/ 59573 h 98"/>
              <a:gd name="T6" fmla="*/ 1528 w 98"/>
              <a:gd name="T7" fmla="*/ 90123 h 98"/>
              <a:gd name="T8" fmla="*/ 21385 w 98"/>
              <a:gd name="T9" fmla="*/ 126783 h 98"/>
              <a:gd name="T10" fmla="*/ 59573 w 98"/>
              <a:gd name="T11" fmla="*/ 148168 h 98"/>
              <a:gd name="T12" fmla="*/ 90123 w 98"/>
              <a:gd name="T13" fmla="*/ 148168 h 98"/>
              <a:gd name="T14" fmla="*/ 126783 w 98"/>
              <a:gd name="T15" fmla="*/ 126783 h 98"/>
              <a:gd name="T16" fmla="*/ 148168 w 98"/>
              <a:gd name="T17" fmla="*/ 90123 h 98"/>
              <a:gd name="T18" fmla="*/ 148168 w 98"/>
              <a:gd name="T19" fmla="*/ 59573 h 98"/>
              <a:gd name="T20" fmla="*/ 126783 w 98"/>
              <a:gd name="T21" fmla="*/ 21385 h 98"/>
              <a:gd name="T22" fmla="*/ 90123 w 98"/>
              <a:gd name="T23" fmla="*/ 1528 h 98"/>
              <a:gd name="T24" fmla="*/ 120673 w 98"/>
              <a:gd name="T25" fmla="*/ 97761 h 98"/>
              <a:gd name="T26" fmla="*/ 114563 w 98"/>
              <a:gd name="T27" fmla="*/ 94706 h 98"/>
              <a:gd name="T28" fmla="*/ 113036 w 98"/>
              <a:gd name="T29" fmla="*/ 90123 h 98"/>
              <a:gd name="T30" fmla="*/ 116091 w 98"/>
              <a:gd name="T31" fmla="*/ 82486 h 98"/>
              <a:gd name="T32" fmla="*/ 123728 w 98"/>
              <a:gd name="T33" fmla="*/ 82486 h 98"/>
              <a:gd name="T34" fmla="*/ 126783 w 98"/>
              <a:gd name="T35" fmla="*/ 90123 h 98"/>
              <a:gd name="T36" fmla="*/ 125256 w 98"/>
              <a:gd name="T37" fmla="*/ 94706 h 98"/>
              <a:gd name="T38" fmla="*/ 120673 w 98"/>
              <a:gd name="T39" fmla="*/ 97761 h 98"/>
              <a:gd name="T40" fmla="*/ 21385 w 98"/>
              <a:gd name="T41" fmla="*/ 85541 h 98"/>
              <a:gd name="T42" fmla="*/ 29023 w 98"/>
              <a:gd name="T43" fmla="*/ 82486 h 98"/>
              <a:gd name="T44" fmla="*/ 35133 w 98"/>
              <a:gd name="T45" fmla="*/ 84013 h 98"/>
              <a:gd name="T46" fmla="*/ 36660 w 98"/>
              <a:gd name="T47" fmla="*/ 90123 h 98"/>
              <a:gd name="T48" fmla="*/ 33605 w 98"/>
              <a:gd name="T49" fmla="*/ 97761 h 98"/>
              <a:gd name="T50" fmla="*/ 25968 w 98"/>
              <a:gd name="T51" fmla="*/ 97761 h 98"/>
              <a:gd name="T52" fmla="*/ 21385 w 98"/>
              <a:gd name="T53" fmla="*/ 90123 h 98"/>
              <a:gd name="T54" fmla="*/ 74848 w 98"/>
              <a:gd name="T55" fmla="*/ 134421 h 98"/>
              <a:gd name="T56" fmla="*/ 36660 w 98"/>
              <a:gd name="T57" fmla="*/ 122201 h 98"/>
              <a:gd name="T58" fmla="*/ 29023 w 98"/>
              <a:gd name="T59" fmla="*/ 113036 h 98"/>
              <a:gd name="T60" fmla="*/ 44298 w 98"/>
              <a:gd name="T61" fmla="*/ 105398 h 98"/>
              <a:gd name="T62" fmla="*/ 51935 w 98"/>
              <a:gd name="T63" fmla="*/ 90123 h 98"/>
              <a:gd name="T64" fmla="*/ 39715 w 98"/>
              <a:gd name="T65" fmla="*/ 68738 h 98"/>
              <a:gd name="T66" fmla="*/ 21385 w 98"/>
              <a:gd name="T67" fmla="*/ 68738 h 98"/>
              <a:gd name="T68" fmla="*/ 16803 w 98"/>
              <a:gd name="T69" fmla="*/ 61100 h 98"/>
              <a:gd name="T70" fmla="*/ 33605 w 98"/>
              <a:gd name="T71" fmla="*/ 32078 h 98"/>
              <a:gd name="T72" fmla="*/ 64155 w 98"/>
              <a:gd name="T73" fmla="*/ 16803 h 98"/>
              <a:gd name="T74" fmla="*/ 85541 w 98"/>
              <a:gd name="T75" fmla="*/ 16803 h 98"/>
              <a:gd name="T76" fmla="*/ 116091 w 98"/>
              <a:gd name="T77" fmla="*/ 32078 h 98"/>
              <a:gd name="T78" fmla="*/ 132893 w 98"/>
              <a:gd name="T79" fmla="*/ 61100 h 98"/>
              <a:gd name="T80" fmla="*/ 126783 w 98"/>
              <a:gd name="T81" fmla="*/ 68738 h 98"/>
              <a:gd name="T82" fmla="*/ 109981 w 98"/>
              <a:gd name="T83" fmla="*/ 68738 h 98"/>
              <a:gd name="T84" fmla="*/ 97761 w 98"/>
              <a:gd name="T85" fmla="*/ 90123 h 98"/>
              <a:gd name="T86" fmla="*/ 105398 w 98"/>
              <a:gd name="T87" fmla="*/ 105398 h 98"/>
              <a:gd name="T88" fmla="*/ 120673 w 98"/>
              <a:gd name="T89" fmla="*/ 113036 h 98"/>
              <a:gd name="T90" fmla="*/ 113036 w 98"/>
              <a:gd name="T91" fmla="*/ 122201 h 98"/>
              <a:gd name="T92" fmla="*/ 74848 w 98"/>
              <a:gd name="T93" fmla="*/ 134421 h 9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98" h="98">
                <a:moveTo>
                  <a:pt x="49" y="0"/>
                </a:moveTo>
                <a:lnTo>
                  <a:pt x="49" y="0"/>
                </a:lnTo>
                <a:lnTo>
                  <a:pt x="39" y="1"/>
                </a:lnTo>
                <a:lnTo>
                  <a:pt x="29" y="3"/>
                </a:lnTo>
                <a:lnTo>
                  <a:pt x="22" y="8"/>
                </a:lnTo>
                <a:lnTo>
                  <a:pt x="14" y="14"/>
                </a:lnTo>
                <a:lnTo>
                  <a:pt x="8" y="22"/>
                </a:lnTo>
                <a:lnTo>
                  <a:pt x="3" y="29"/>
                </a:lnTo>
                <a:lnTo>
                  <a:pt x="1" y="39"/>
                </a:lnTo>
                <a:lnTo>
                  <a:pt x="0" y="49"/>
                </a:lnTo>
                <a:lnTo>
                  <a:pt x="1" y="59"/>
                </a:lnTo>
                <a:lnTo>
                  <a:pt x="3" y="69"/>
                </a:lnTo>
                <a:lnTo>
                  <a:pt x="8" y="76"/>
                </a:lnTo>
                <a:lnTo>
                  <a:pt x="14" y="83"/>
                </a:lnTo>
                <a:lnTo>
                  <a:pt x="22" y="90"/>
                </a:lnTo>
                <a:lnTo>
                  <a:pt x="29" y="95"/>
                </a:lnTo>
                <a:lnTo>
                  <a:pt x="39" y="97"/>
                </a:lnTo>
                <a:lnTo>
                  <a:pt x="49" y="98"/>
                </a:lnTo>
                <a:lnTo>
                  <a:pt x="59" y="97"/>
                </a:lnTo>
                <a:lnTo>
                  <a:pt x="69" y="95"/>
                </a:lnTo>
                <a:lnTo>
                  <a:pt x="76" y="90"/>
                </a:lnTo>
                <a:lnTo>
                  <a:pt x="83" y="83"/>
                </a:lnTo>
                <a:lnTo>
                  <a:pt x="90" y="76"/>
                </a:lnTo>
                <a:lnTo>
                  <a:pt x="95" y="69"/>
                </a:lnTo>
                <a:lnTo>
                  <a:pt x="97" y="59"/>
                </a:lnTo>
                <a:lnTo>
                  <a:pt x="98" y="49"/>
                </a:lnTo>
                <a:lnTo>
                  <a:pt x="97" y="39"/>
                </a:lnTo>
                <a:lnTo>
                  <a:pt x="95" y="29"/>
                </a:lnTo>
                <a:lnTo>
                  <a:pt x="90" y="22"/>
                </a:lnTo>
                <a:lnTo>
                  <a:pt x="83" y="14"/>
                </a:lnTo>
                <a:lnTo>
                  <a:pt x="76" y="8"/>
                </a:lnTo>
                <a:lnTo>
                  <a:pt x="69" y="3"/>
                </a:lnTo>
                <a:lnTo>
                  <a:pt x="59" y="1"/>
                </a:lnTo>
                <a:lnTo>
                  <a:pt x="49" y="0"/>
                </a:lnTo>
                <a:close/>
                <a:moveTo>
                  <a:pt x="79" y="64"/>
                </a:moveTo>
                <a:lnTo>
                  <a:pt x="79" y="64"/>
                </a:lnTo>
                <a:lnTo>
                  <a:pt x="76" y="64"/>
                </a:lnTo>
                <a:lnTo>
                  <a:pt x="75" y="62"/>
                </a:lnTo>
                <a:lnTo>
                  <a:pt x="74" y="61"/>
                </a:lnTo>
                <a:lnTo>
                  <a:pt x="74" y="59"/>
                </a:lnTo>
                <a:lnTo>
                  <a:pt x="74" y="56"/>
                </a:lnTo>
                <a:lnTo>
                  <a:pt x="75" y="55"/>
                </a:lnTo>
                <a:lnTo>
                  <a:pt x="76" y="54"/>
                </a:lnTo>
                <a:lnTo>
                  <a:pt x="79" y="54"/>
                </a:lnTo>
                <a:lnTo>
                  <a:pt x="81" y="54"/>
                </a:lnTo>
                <a:lnTo>
                  <a:pt x="82" y="55"/>
                </a:lnTo>
                <a:lnTo>
                  <a:pt x="83" y="56"/>
                </a:lnTo>
                <a:lnTo>
                  <a:pt x="83" y="59"/>
                </a:lnTo>
                <a:lnTo>
                  <a:pt x="83" y="61"/>
                </a:lnTo>
                <a:lnTo>
                  <a:pt x="82" y="62"/>
                </a:lnTo>
                <a:lnTo>
                  <a:pt x="81" y="64"/>
                </a:lnTo>
                <a:lnTo>
                  <a:pt x="79" y="64"/>
                </a:lnTo>
                <a:close/>
                <a:moveTo>
                  <a:pt x="14" y="59"/>
                </a:moveTo>
                <a:lnTo>
                  <a:pt x="14" y="59"/>
                </a:lnTo>
                <a:lnTo>
                  <a:pt x="14" y="56"/>
                </a:lnTo>
                <a:lnTo>
                  <a:pt x="16" y="55"/>
                </a:lnTo>
                <a:lnTo>
                  <a:pt x="17" y="54"/>
                </a:lnTo>
                <a:lnTo>
                  <a:pt x="19" y="54"/>
                </a:lnTo>
                <a:lnTo>
                  <a:pt x="22" y="54"/>
                </a:lnTo>
                <a:lnTo>
                  <a:pt x="23" y="55"/>
                </a:lnTo>
                <a:lnTo>
                  <a:pt x="24" y="56"/>
                </a:lnTo>
                <a:lnTo>
                  <a:pt x="24" y="59"/>
                </a:lnTo>
                <a:lnTo>
                  <a:pt x="24" y="61"/>
                </a:lnTo>
                <a:lnTo>
                  <a:pt x="23" y="62"/>
                </a:lnTo>
                <a:lnTo>
                  <a:pt x="22" y="64"/>
                </a:lnTo>
                <a:lnTo>
                  <a:pt x="19" y="64"/>
                </a:lnTo>
                <a:lnTo>
                  <a:pt x="17" y="64"/>
                </a:lnTo>
                <a:lnTo>
                  <a:pt x="16" y="62"/>
                </a:lnTo>
                <a:lnTo>
                  <a:pt x="14" y="61"/>
                </a:lnTo>
                <a:lnTo>
                  <a:pt x="14" y="59"/>
                </a:lnTo>
                <a:close/>
                <a:moveTo>
                  <a:pt x="49" y="88"/>
                </a:moveTo>
                <a:lnTo>
                  <a:pt x="49" y="88"/>
                </a:lnTo>
                <a:lnTo>
                  <a:pt x="40" y="87"/>
                </a:lnTo>
                <a:lnTo>
                  <a:pt x="32" y="85"/>
                </a:lnTo>
                <a:lnTo>
                  <a:pt x="24" y="80"/>
                </a:lnTo>
                <a:lnTo>
                  <a:pt x="18" y="74"/>
                </a:lnTo>
                <a:lnTo>
                  <a:pt x="19" y="74"/>
                </a:lnTo>
                <a:lnTo>
                  <a:pt x="26" y="72"/>
                </a:lnTo>
                <a:lnTo>
                  <a:pt x="29" y="69"/>
                </a:lnTo>
                <a:lnTo>
                  <a:pt x="33" y="65"/>
                </a:lnTo>
                <a:lnTo>
                  <a:pt x="34" y="59"/>
                </a:lnTo>
                <a:lnTo>
                  <a:pt x="33" y="53"/>
                </a:lnTo>
                <a:lnTo>
                  <a:pt x="29" y="49"/>
                </a:lnTo>
                <a:lnTo>
                  <a:pt x="26" y="45"/>
                </a:lnTo>
                <a:lnTo>
                  <a:pt x="19" y="44"/>
                </a:lnTo>
                <a:lnTo>
                  <a:pt x="14" y="45"/>
                </a:lnTo>
                <a:lnTo>
                  <a:pt x="9" y="48"/>
                </a:lnTo>
                <a:lnTo>
                  <a:pt x="11" y="40"/>
                </a:lnTo>
                <a:lnTo>
                  <a:pt x="13" y="33"/>
                </a:lnTo>
                <a:lnTo>
                  <a:pt x="17" y="27"/>
                </a:lnTo>
                <a:lnTo>
                  <a:pt x="22" y="21"/>
                </a:lnTo>
                <a:lnTo>
                  <a:pt x="27" y="16"/>
                </a:lnTo>
                <a:lnTo>
                  <a:pt x="34" y="12"/>
                </a:lnTo>
                <a:lnTo>
                  <a:pt x="42" y="11"/>
                </a:lnTo>
                <a:lnTo>
                  <a:pt x="49" y="9"/>
                </a:lnTo>
                <a:lnTo>
                  <a:pt x="56" y="11"/>
                </a:lnTo>
                <a:lnTo>
                  <a:pt x="64" y="12"/>
                </a:lnTo>
                <a:lnTo>
                  <a:pt x="71" y="16"/>
                </a:lnTo>
                <a:lnTo>
                  <a:pt x="76" y="21"/>
                </a:lnTo>
                <a:lnTo>
                  <a:pt x="81" y="27"/>
                </a:lnTo>
                <a:lnTo>
                  <a:pt x="85" y="33"/>
                </a:lnTo>
                <a:lnTo>
                  <a:pt x="87" y="40"/>
                </a:lnTo>
                <a:lnTo>
                  <a:pt x="88" y="48"/>
                </a:lnTo>
                <a:lnTo>
                  <a:pt x="83" y="45"/>
                </a:lnTo>
                <a:lnTo>
                  <a:pt x="79" y="44"/>
                </a:lnTo>
                <a:lnTo>
                  <a:pt x="72" y="45"/>
                </a:lnTo>
                <a:lnTo>
                  <a:pt x="69" y="49"/>
                </a:lnTo>
                <a:lnTo>
                  <a:pt x="65" y="53"/>
                </a:lnTo>
                <a:lnTo>
                  <a:pt x="64" y="59"/>
                </a:lnTo>
                <a:lnTo>
                  <a:pt x="65" y="65"/>
                </a:lnTo>
                <a:lnTo>
                  <a:pt x="69" y="69"/>
                </a:lnTo>
                <a:lnTo>
                  <a:pt x="72" y="72"/>
                </a:lnTo>
                <a:lnTo>
                  <a:pt x="79" y="74"/>
                </a:lnTo>
                <a:lnTo>
                  <a:pt x="80" y="74"/>
                </a:lnTo>
                <a:lnTo>
                  <a:pt x="74" y="80"/>
                </a:lnTo>
                <a:lnTo>
                  <a:pt x="66" y="85"/>
                </a:lnTo>
                <a:lnTo>
                  <a:pt x="58" y="87"/>
                </a:lnTo>
                <a:lnTo>
                  <a:pt x="49" y="8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14" name="Rectangle 1060">
            <a:extLst>
              <a:ext uri="{FF2B5EF4-FFF2-40B4-BE49-F238E27FC236}">
                <a16:creationId xmlns:a16="http://schemas.microsoft.com/office/drawing/2014/main" id="{F7970397-7417-4E54-8260-84344AE4C76D}"/>
              </a:ext>
            </a:extLst>
          </p:cNvPr>
          <p:cNvSpPr>
            <a:spLocks noChangeArrowheads="1"/>
          </p:cNvSpPr>
          <p:nvPr/>
        </p:nvSpPr>
        <p:spPr bwMode="auto">
          <a:xfrm>
            <a:off x="3886200" y="2239433"/>
            <a:ext cx="42333" cy="19051"/>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415" name="Rectangle 1061">
            <a:extLst>
              <a:ext uri="{FF2B5EF4-FFF2-40B4-BE49-F238E27FC236}">
                <a16:creationId xmlns:a16="http://schemas.microsoft.com/office/drawing/2014/main" id="{C699E5E0-E6F8-4156-8ADD-89B8091B6706}"/>
              </a:ext>
            </a:extLst>
          </p:cNvPr>
          <p:cNvSpPr>
            <a:spLocks noChangeArrowheads="1"/>
          </p:cNvSpPr>
          <p:nvPr/>
        </p:nvSpPr>
        <p:spPr bwMode="auto">
          <a:xfrm>
            <a:off x="3945467" y="2239433"/>
            <a:ext cx="42333" cy="19051"/>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416" name="Rectangle 1062">
            <a:extLst>
              <a:ext uri="{FF2B5EF4-FFF2-40B4-BE49-F238E27FC236}">
                <a16:creationId xmlns:a16="http://schemas.microsoft.com/office/drawing/2014/main" id="{ECCA03B2-9FE5-446F-AA09-032FEA95F7E5}"/>
              </a:ext>
            </a:extLst>
          </p:cNvPr>
          <p:cNvSpPr>
            <a:spLocks noChangeArrowheads="1"/>
          </p:cNvSpPr>
          <p:nvPr/>
        </p:nvSpPr>
        <p:spPr bwMode="auto">
          <a:xfrm>
            <a:off x="3915834" y="2317752"/>
            <a:ext cx="42333" cy="19049"/>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417" name="Freeform 1065">
            <a:extLst>
              <a:ext uri="{FF2B5EF4-FFF2-40B4-BE49-F238E27FC236}">
                <a16:creationId xmlns:a16="http://schemas.microsoft.com/office/drawing/2014/main" id="{DC71B812-790C-4E39-A045-1B41F5C1BFD3}"/>
              </a:ext>
            </a:extLst>
          </p:cNvPr>
          <p:cNvSpPr>
            <a:spLocks/>
          </p:cNvSpPr>
          <p:nvPr/>
        </p:nvSpPr>
        <p:spPr bwMode="auto">
          <a:xfrm>
            <a:off x="1024467" y="819151"/>
            <a:ext cx="97367" cy="59267"/>
          </a:xfrm>
          <a:custGeom>
            <a:avLst/>
            <a:gdLst>
              <a:gd name="T0" fmla="*/ 13331 w 49"/>
              <a:gd name="T1" fmla="*/ 21169 h 30"/>
              <a:gd name="T2" fmla="*/ 0 w 49"/>
              <a:gd name="T3" fmla="*/ 45362 h 30"/>
              <a:gd name="T4" fmla="*/ 72579 w 49"/>
              <a:gd name="T5" fmla="*/ 45362 h 30"/>
              <a:gd name="T6" fmla="*/ 44436 w 49"/>
              <a:gd name="T7" fmla="*/ 0 h 30"/>
              <a:gd name="T8" fmla="*/ 23699 w 49"/>
              <a:gd name="T9" fmla="*/ 34778 h 30"/>
              <a:gd name="T10" fmla="*/ 13331 w 49"/>
              <a:gd name="T11" fmla="*/ 21169 h 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9" h="30">
                <a:moveTo>
                  <a:pt x="9" y="14"/>
                </a:moveTo>
                <a:lnTo>
                  <a:pt x="0" y="30"/>
                </a:lnTo>
                <a:lnTo>
                  <a:pt x="49" y="30"/>
                </a:lnTo>
                <a:lnTo>
                  <a:pt x="30" y="0"/>
                </a:lnTo>
                <a:lnTo>
                  <a:pt x="16" y="23"/>
                </a:lnTo>
                <a:lnTo>
                  <a:pt x="9" y="1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18" name="Freeform 1066">
            <a:extLst>
              <a:ext uri="{FF2B5EF4-FFF2-40B4-BE49-F238E27FC236}">
                <a16:creationId xmlns:a16="http://schemas.microsoft.com/office/drawing/2014/main" id="{0DAE0B3E-71BC-4D6E-AE96-E001056A425E}"/>
              </a:ext>
            </a:extLst>
          </p:cNvPr>
          <p:cNvSpPr>
            <a:spLocks/>
          </p:cNvSpPr>
          <p:nvPr/>
        </p:nvSpPr>
        <p:spPr bwMode="auto">
          <a:xfrm>
            <a:off x="994833" y="806451"/>
            <a:ext cx="186267" cy="107949"/>
          </a:xfrm>
          <a:custGeom>
            <a:avLst/>
            <a:gdLst>
              <a:gd name="T0" fmla="*/ 15121 w 93"/>
              <a:gd name="T1" fmla="*/ 68043 h 54"/>
              <a:gd name="T2" fmla="*/ 15121 w 93"/>
              <a:gd name="T3" fmla="*/ 0 h 54"/>
              <a:gd name="T4" fmla="*/ 0 w 93"/>
              <a:gd name="T5" fmla="*/ 0 h 54"/>
              <a:gd name="T6" fmla="*/ 0 w 93"/>
              <a:gd name="T7" fmla="*/ 68043 h 54"/>
              <a:gd name="T8" fmla="*/ 0 w 93"/>
              <a:gd name="T9" fmla="*/ 68043 h 54"/>
              <a:gd name="T10" fmla="*/ 1512 w 93"/>
              <a:gd name="T11" fmla="*/ 72580 h 54"/>
              <a:gd name="T12" fmla="*/ 3024 w 93"/>
              <a:gd name="T13" fmla="*/ 78628 h 54"/>
              <a:gd name="T14" fmla="*/ 9072 w 93"/>
              <a:gd name="T15" fmla="*/ 80140 h 54"/>
              <a:gd name="T16" fmla="*/ 15121 w 93"/>
              <a:gd name="T17" fmla="*/ 81652 h 54"/>
              <a:gd name="T18" fmla="*/ 140623 w 93"/>
              <a:gd name="T19" fmla="*/ 81652 h 54"/>
              <a:gd name="T20" fmla="*/ 140623 w 93"/>
              <a:gd name="T21" fmla="*/ 68043 h 54"/>
              <a:gd name="T22" fmla="*/ 15121 w 93"/>
              <a:gd name="T23" fmla="*/ 68043 h 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3" h="54">
                <a:moveTo>
                  <a:pt x="10" y="45"/>
                </a:moveTo>
                <a:lnTo>
                  <a:pt x="10" y="0"/>
                </a:lnTo>
                <a:lnTo>
                  <a:pt x="0" y="0"/>
                </a:lnTo>
                <a:lnTo>
                  <a:pt x="0" y="45"/>
                </a:lnTo>
                <a:lnTo>
                  <a:pt x="1" y="48"/>
                </a:lnTo>
                <a:lnTo>
                  <a:pt x="2" y="52"/>
                </a:lnTo>
                <a:lnTo>
                  <a:pt x="6" y="53"/>
                </a:lnTo>
                <a:lnTo>
                  <a:pt x="10" y="54"/>
                </a:lnTo>
                <a:lnTo>
                  <a:pt x="93" y="54"/>
                </a:lnTo>
                <a:lnTo>
                  <a:pt x="93" y="45"/>
                </a:lnTo>
                <a:lnTo>
                  <a:pt x="10" y="4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19" name="Freeform 1067">
            <a:extLst>
              <a:ext uri="{FF2B5EF4-FFF2-40B4-BE49-F238E27FC236}">
                <a16:creationId xmlns:a16="http://schemas.microsoft.com/office/drawing/2014/main" id="{347DC12C-EDED-4E5C-B135-6AF8884E0083}"/>
              </a:ext>
            </a:extLst>
          </p:cNvPr>
          <p:cNvSpPr>
            <a:spLocks/>
          </p:cNvSpPr>
          <p:nvPr/>
        </p:nvSpPr>
        <p:spPr bwMode="auto">
          <a:xfrm>
            <a:off x="963085" y="776818"/>
            <a:ext cx="188383" cy="107949"/>
          </a:xfrm>
          <a:custGeom>
            <a:avLst/>
            <a:gdLst>
              <a:gd name="T0" fmla="*/ 125663 w 94"/>
              <a:gd name="T1" fmla="*/ 81652 h 55"/>
              <a:gd name="T2" fmla="*/ 140623 w 94"/>
              <a:gd name="T3" fmla="*/ 81652 h 55"/>
              <a:gd name="T4" fmla="*/ 140623 w 94"/>
              <a:gd name="T5" fmla="*/ 14846 h 55"/>
              <a:gd name="T6" fmla="*/ 140623 w 94"/>
              <a:gd name="T7" fmla="*/ 14846 h 55"/>
              <a:gd name="T8" fmla="*/ 137631 w 94"/>
              <a:gd name="T9" fmla="*/ 10392 h 55"/>
              <a:gd name="T10" fmla="*/ 136135 w 94"/>
              <a:gd name="T11" fmla="*/ 4454 h 55"/>
              <a:gd name="T12" fmla="*/ 130151 w 94"/>
              <a:gd name="T13" fmla="*/ 2969 h 55"/>
              <a:gd name="T14" fmla="*/ 125663 w 94"/>
              <a:gd name="T15" fmla="*/ 0 h 55"/>
              <a:gd name="T16" fmla="*/ 0 w 94"/>
              <a:gd name="T17" fmla="*/ 0 h 55"/>
              <a:gd name="T18" fmla="*/ 0 w 94"/>
              <a:gd name="T19" fmla="*/ 14846 h 55"/>
              <a:gd name="T20" fmla="*/ 125663 w 94"/>
              <a:gd name="T21" fmla="*/ 14846 h 55"/>
              <a:gd name="T22" fmla="*/ 125663 w 94"/>
              <a:gd name="T23" fmla="*/ 81652 h 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4" h="55">
                <a:moveTo>
                  <a:pt x="84" y="55"/>
                </a:moveTo>
                <a:lnTo>
                  <a:pt x="94" y="55"/>
                </a:lnTo>
                <a:lnTo>
                  <a:pt x="94" y="10"/>
                </a:lnTo>
                <a:lnTo>
                  <a:pt x="92" y="7"/>
                </a:lnTo>
                <a:lnTo>
                  <a:pt x="91" y="3"/>
                </a:lnTo>
                <a:lnTo>
                  <a:pt x="87" y="2"/>
                </a:lnTo>
                <a:lnTo>
                  <a:pt x="84" y="0"/>
                </a:lnTo>
                <a:lnTo>
                  <a:pt x="0" y="0"/>
                </a:lnTo>
                <a:lnTo>
                  <a:pt x="0" y="10"/>
                </a:lnTo>
                <a:lnTo>
                  <a:pt x="84" y="10"/>
                </a:lnTo>
                <a:lnTo>
                  <a:pt x="84" y="5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20" name="Rectangle 1068">
            <a:extLst>
              <a:ext uri="{FF2B5EF4-FFF2-40B4-BE49-F238E27FC236}">
                <a16:creationId xmlns:a16="http://schemas.microsoft.com/office/drawing/2014/main" id="{8FDF8714-421B-4120-9F3A-03C8F80139E0}"/>
              </a:ext>
            </a:extLst>
          </p:cNvPr>
          <p:cNvSpPr>
            <a:spLocks noChangeArrowheads="1"/>
          </p:cNvSpPr>
          <p:nvPr/>
        </p:nvSpPr>
        <p:spPr bwMode="auto">
          <a:xfrm>
            <a:off x="994834" y="738717"/>
            <a:ext cx="16933" cy="254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421" name="Rectangle 1069">
            <a:extLst>
              <a:ext uri="{FF2B5EF4-FFF2-40B4-BE49-F238E27FC236}">
                <a16:creationId xmlns:a16="http://schemas.microsoft.com/office/drawing/2014/main" id="{0EB4FA10-5D40-43AB-9E49-7D531B06066D}"/>
              </a:ext>
            </a:extLst>
          </p:cNvPr>
          <p:cNvSpPr>
            <a:spLocks noChangeArrowheads="1"/>
          </p:cNvSpPr>
          <p:nvPr/>
        </p:nvSpPr>
        <p:spPr bwMode="auto">
          <a:xfrm>
            <a:off x="1132418" y="927101"/>
            <a:ext cx="19049" cy="2963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422" name="Freeform 1077">
            <a:extLst>
              <a:ext uri="{FF2B5EF4-FFF2-40B4-BE49-F238E27FC236}">
                <a16:creationId xmlns:a16="http://schemas.microsoft.com/office/drawing/2014/main" id="{71EFAEB5-BB3E-4671-AC3B-490590F4F288}"/>
              </a:ext>
            </a:extLst>
          </p:cNvPr>
          <p:cNvSpPr>
            <a:spLocks noEditPoints="1"/>
          </p:cNvSpPr>
          <p:nvPr/>
        </p:nvSpPr>
        <p:spPr bwMode="auto">
          <a:xfrm>
            <a:off x="1428751" y="745067"/>
            <a:ext cx="237067" cy="188384"/>
          </a:xfrm>
          <a:custGeom>
            <a:avLst/>
            <a:gdLst>
              <a:gd name="T0" fmla="*/ 176913 w 118"/>
              <a:gd name="T1" fmla="*/ 33266 h 93"/>
              <a:gd name="T2" fmla="*/ 176913 w 118"/>
              <a:gd name="T3" fmla="*/ 33266 h 93"/>
              <a:gd name="T4" fmla="*/ 173914 w 118"/>
              <a:gd name="T5" fmla="*/ 31754 h 93"/>
              <a:gd name="T6" fmla="*/ 169417 w 118"/>
              <a:gd name="T7" fmla="*/ 28729 h 93"/>
              <a:gd name="T8" fmla="*/ 91455 w 118"/>
              <a:gd name="T9" fmla="*/ 28729 h 93"/>
              <a:gd name="T10" fmla="*/ 71965 w 118"/>
              <a:gd name="T11" fmla="*/ 3024 h 93"/>
              <a:gd name="T12" fmla="*/ 71965 w 118"/>
              <a:gd name="T13" fmla="*/ 3024 h 93"/>
              <a:gd name="T14" fmla="*/ 70465 w 118"/>
              <a:gd name="T15" fmla="*/ 0 h 93"/>
              <a:gd name="T16" fmla="*/ 65968 w 118"/>
              <a:gd name="T17" fmla="*/ 0 h 93"/>
              <a:gd name="T18" fmla="*/ 35982 w 118"/>
              <a:gd name="T19" fmla="*/ 0 h 93"/>
              <a:gd name="T20" fmla="*/ 35982 w 118"/>
              <a:gd name="T21" fmla="*/ 0 h 93"/>
              <a:gd name="T22" fmla="*/ 32984 w 118"/>
              <a:gd name="T23" fmla="*/ 0 h 93"/>
              <a:gd name="T24" fmla="*/ 31485 w 118"/>
              <a:gd name="T25" fmla="*/ 1512 h 93"/>
              <a:gd name="T26" fmla="*/ 1499 w 118"/>
              <a:gd name="T27" fmla="*/ 37802 h 93"/>
              <a:gd name="T28" fmla="*/ 1499 w 118"/>
              <a:gd name="T29" fmla="*/ 37802 h 93"/>
              <a:gd name="T30" fmla="*/ 0 w 118"/>
              <a:gd name="T31" fmla="*/ 43850 h 93"/>
              <a:gd name="T32" fmla="*/ 0 w 118"/>
              <a:gd name="T33" fmla="*/ 48386 h 93"/>
              <a:gd name="T34" fmla="*/ 0 w 118"/>
              <a:gd name="T35" fmla="*/ 48386 h 93"/>
              <a:gd name="T36" fmla="*/ 2999 w 118"/>
              <a:gd name="T37" fmla="*/ 49898 h 93"/>
              <a:gd name="T38" fmla="*/ 7496 w 118"/>
              <a:gd name="T39" fmla="*/ 51411 h 93"/>
              <a:gd name="T40" fmla="*/ 35982 w 118"/>
              <a:gd name="T41" fmla="*/ 51411 h 93"/>
              <a:gd name="T42" fmla="*/ 35982 w 118"/>
              <a:gd name="T43" fmla="*/ 81652 h 93"/>
              <a:gd name="T44" fmla="*/ 35982 w 118"/>
              <a:gd name="T45" fmla="*/ 81652 h 93"/>
              <a:gd name="T46" fmla="*/ 38981 w 118"/>
              <a:gd name="T47" fmla="*/ 84676 h 93"/>
              <a:gd name="T48" fmla="*/ 67467 w 118"/>
              <a:gd name="T49" fmla="*/ 137599 h 93"/>
              <a:gd name="T50" fmla="*/ 67467 w 118"/>
              <a:gd name="T51" fmla="*/ 137599 h 93"/>
              <a:gd name="T52" fmla="*/ 70465 w 118"/>
              <a:gd name="T53" fmla="*/ 139111 h 93"/>
              <a:gd name="T54" fmla="*/ 73464 w 118"/>
              <a:gd name="T55" fmla="*/ 140623 h 93"/>
              <a:gd name="T56" fmla="*/ 140931 w 118"/>
              <a:gd name="T57" fmla="*/ 140623 h 93"/>
              <a:gd name="T58" fmla="*/ 140931 w 118"/>
              <a:gd name="T59" fmla="*/ 140623 h 93"/>
              <a:gd name="T60" fmla="*/ 143929 w 118"/>
              <a:gd name="T61" fmla="*/ 139111 h 93"/>
              <a:gd name="T62" fmla="*/ 146928 w 118"/>
              <a:gd name="T63" fmla="*/ 136087 h 93"/>
              <a:gd name="T64" fmla="*/ 146928 w 118"/>
              <a:gd name="T65" fmla="*/ 136087 h 93"/>
              <a:gd name="T66" fmla="*/ 146928 w 118"/>
              <a:gd name="T67" fmla="*/ 131551 h 93"/>
              <a:gd name="T68" fmla="*/ 143929 w 118"/>
              <a:gd name="T69" fmla="*/ 128526 h 93"/>
              <a:gd name="T70" fmla="*/ 113944 w 118"/>
              <a:gd name="T71" fmla="*/ 104333 h 93"/>
              <a:gd name="T72" fmla="*/ 175414 w 118"/>
              <a:gd name="T73" fmla="*/ 42338 h 93"/>
              <a:gd name="T74" fmla="*/ 175414 w 118"/>
              <a:gd name="T75" fmla="*/ 42338 h 93"/>
              <a:gd name="T76" fmla="*/ 176913 w 118"/>
              <a:gd name="T77" fmla="*/ 37802 h 93"/>
              <a:gd name="T78" fmla="*/ 176913 w 118"/>
              <a:gd name="T79" fmla="*/ 33266 h 93"/>
              <a:gd name="T80" fmla="*/ 176913 w 118"/>
              <a:gd name="T81" fmla="*/ 33266 h 93"/>
              <a:gd name="T82" fmla="*/ 79461 w 118"/>
              <a:gd name="T83" fmla="*/ 36290 h 93"/>
              <a:gd name="T84" fmla="*/ 50975 w 118"/>
              <a:gd name="T85" fmla="*/ 61995 h 93"/>
              <a:gd name="T86" fmla="*/ 50975 w 118"/>
              <a:gd name="T87" fmla="*/ 13609 h 93"/>
              <a:gd name="T88" fmla="*/ 62969 w 118"/>
              <a:gd name="T89" fmla="*/ 13609 h 93"/>
              <a:gd name="T90" fmla="*/ 79461 w 118"/>
              <a:gd name="T91" fmla="*/ 36290 h 93"/>
              <a:gd name="T92" fmla="*/ 22489 w 118"/>
              <a:gd name="T93" fmla="*/ 36290 h 93"/>
              <a:gd name="T94" fmla="*/ 35982 w 118"/>
              <a:gd name="T95" fmla="*/ 18145 h 93"/>
              <a:gd name="T96" fmla="*/ 35982 w 118"/>
              <a:gd name="T97" fmla="*/ 36290 h 93"/>
              <a:gd name="T98" fmla="*/ 22489 w 118"/>
              <a:gd name="T99" fmla="*/ 36290 h 93"/>
              <a:gd name="T100" fmla="*/ 119941 w 118"/>
              <a:gd name="T101" fmla="*/ 125502 h 93"/>
              <a:gd name="T102" fmla="*/ 91455 w 118"/>
              <a:gd name="T103" fmla="*/ 125502 h 93"/>
              <a:gd name="T104" fmla="*/ 103449 w 118"/>
              <a:gd name="T105" fmla="*/ 113406 h 93"/>
              <a:gd name="T106" fmla="*/ 119941 w 118"/>
              <a:gd name="T107" fmla="*/ 125502 h 93"/>
              <a:gd name="T108" fmla="*/ 74963 w 118"/>
              <a:gd name="T109" fmla="*/ 120966 h 93"/>
              <a:gd name="T110" fmla="*/ 53973 w 118"/>
              <a:gd name="T111" fmla="*/ 83164 h 93"/>
              <a:gd name="T112" fmla="*/ 91455 w 118"/>
              <a:gd name="T113" fmla="*/ 43850 h 93"/>
              <a:gd name="T114" fmla="*/ 151426 w 118"/>
              <a:gd name="T115" fmla="*/ 43850 h 93"/>
              <a:gd name="T116" fmla="*/ 74963 w 118"/>
              <a:gd name="T117" fmla="*/ 120966 h 9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18" h="93">
                <a:moveTo>
                  <a:pt x="118" y="22"/>
                </a:moveTo>
                <a:lnTo>
                  <a:pt x="118" y="22"/>
                </a:lnTo>
                <a:lnTo>
                  <a:pt x="116" y="21"/>
                </a:lnTo>
                <a:lnTo>
                  <a:pt x="113" y="19"/>
                </a:lnTo>
                <a:lnTo>
                  <a:pt x="61" y="19"/>
                </a:lnTo>
                <a:lnTo>
                  <a:pt x="48" y="2"/>
                </a:lnTo>
                <a:lnTo>
                  <a:pt x="47" y="0"/>
                </a:lnTo>
                <a:lnTo>
                  <a:pt x="44" y="0"/>
                </a:lnTo>
                <a:lnTo>
                  <a:pt x="24" y="0"/>
                </a:lnTo>
                <a:lnTo>
                  <a:pt x="22" y="0"/>
                </a:lnTo>
                <a:lnTo>
                  <a:pt x="21" y="1"/>
                </a:lnTo>
                <a:lnTo>
                  <a:pt x="1" y="25"/>
                </a:lnTo>
                <a:lnTo>
                  <a:pt x="0" y="29"/>
                </a:lnTo>
                <a:lnTo>
                  <a:pt x="0" y="32"/>
                </a:lnTo>
                <a:lnTo>
                  <a:pt x="2" y="33"/>
                </a:lnTo>
                <a:lnTo>
                  <a:pt x="5" y="34"/>
                </a:lnTo>
                <a:lnTo>
                  <a:pt x="24" y="34"/>
                </a:lnTo>
                <a:lnTo>
                  <a:pt x="24" y="54"/>
                </a:lnTo>
                <a:lnTo>
                  <a:pt x="26" y="56"/>
                </a:lnTo>
                <a:lnTo>
                  <a:pt x="45" y="91"/>
                </a:lnTo>
                <a:lnTo>
                  <a:pt x="47" y="92"/>
                </a:lnTo>
                <a:lnTo>
                  <a:pt x="49" y="93"/>
                </a:lnTo>
                <a:lnTo>
                  <a:pt x="94" y="93"/>
                </a:lnTo>
                <a:lnTo>
                  <a:pt x="96" y="92"/>
                </a:lnTo>
                <a:lnTo>
                  <a:pt x="98" y="90"/>
                </a:lnTo>
                <a:lnTo>
                  <a:pt x="98" y="87"/>
                </a:lnTo>
                <a:lnTo>
                  <a:pt x="96" y="85"/>
                </a:lnTo>
                <a:lnTo>
                  <a:pt x="76" y="69"/>
                </a:lnTo>
                <a:lnTo>
                  <a:pt x="117" y="28"/>
                </a:lnTo>
                <a:lnTo>
                  <a:pt x="118" y="25"/>
                </a:lnTo>
                <a:lnTo>
                  <a:pt x="118" y="22"/>
                </a:lnTo>
                <a:close/>
                <a:moveTo>
                  <a:pt x="53" y="24"/>
                </a:moveTo>
                <a:lnTo>
                  <a:pt x="34" y="41"/>
                </a:lnTo>
                <a:lnTo>
                  <a:pt x="34" y="9"/>
                </a:lnTo>
                <a:lnTo>
                  <a:pt x="42" y="9"/>
                </a:lnTo>
                <a:lnTo>
                  <a:pt x="53" y="24"/>
                </a:lnTo>
                <a:close/>
                <a:moveTo>
                  <a:pt x="15" y="24"/>
                </a:moveTo>
                <a:lnTo>
                  <a:pt x="24" y="12"/>
                </a:lnTo>
                <a:lnTo>
                  <a:pt x="24" y="24"/>
                </a:lnTo>
                <a:lnTo>
                  <a:pt x="15" y="24"/>
                </a:lnTo>
                <a:close/>
                <a:moveTo>
                  <a:pt x="80" y="83"/>
                </a:moveTo>
                <a:lnTo>
                  <a:pt x="61" y="83"/>
                </a:lnTo>
                <a:lnTo>
                  <a:pt x="69" y="75"/>
                </a:lnTo>
                <a:lnTo>
                  <a:pt x="80" y="83"/>
                </a:lnTo>
                <a:close/>
                <a:moveTo>
                  <a:pt x="50" y="80"/>
                </a:moveTo>
                <a:lnTo>
                  <a:pt x="36" y="55"/>
                </a:lnTo>
                <a:lnTo>
                  <a:pt x="61" y="29"/>
                </a:lnTo>
                <a:lnTo>
                  <a:pt x="101" y="29"/>
                </a:lnTo>
                <a:lnTo>
                  <a:pt x="50" y="8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23" name="Freeform 1341">
            <a:extLst>
              <a:ext uri="{FF2B5EF4-FFF2-40B4-BE49-F238E27FC236}">
                <a16:creationId xmlns:a16="http://schemas.microsoft.com/office/drawing/2014/main" id="{C244E7AB-DE7D-4DED-8B90-DDC81DCF0722}"/>
              </a:ext>
            </a:extLst>
          </p:cNvPr>
          <p:cNvSpPr>
            <a:spLocks/>
          </p:cNvSpPr>
          <p:nvPr/>
        </p:nvSpPr>
        <p:spPr bwMode="auto">
          <a:xfrm>
            <a:off x="1936751" y="806451"/>
            <a:ext cx="169333" cy="150283"/>
          </a:xfrm>
          <a:custGeom>
            <a:avLst/>
            <a:gdLst>
              <a:gd name="T0" fmla="*/ 119454 w 84"/>
              <a:gd name="T1" fmla="*/ 0 h 74"/>
              <a:gd name="T2" fmla="*/ 83164 w 84"/>
              <a:gd name="T3" fmla="*/ 0 h 74"/>
              <a:gd name="T4" fmla="*/ 83164 w 84"/>
              <a:gd name="T5" fmla="*/ 15325 h 74"/>
              <a:gd name="T6" fmla="*/ 111893 w 84"/>
              <a:gd name="T7" fmla="*/ 15325 h 74"/>
              <a:gd name="T8" fmla="*/ 111893 w 84"/>
              <a:gd name="T9" fmla="*/ 82756 h 74"/>
              <a:gd name="T10" fmla="*/ 98285 w 84"/>
              <a:gd name="T11" fmla="*/ 82756 h 74"/>
              <a:gd name="T12" fmla="*/ 98285 w 84"/>
              <a:gd name="T13" fmla="*/ 98081 h 74"/>
              <a:gd name="T14" fmla="*/ 15121 w 84"/>
              <a:gd name="T15" fmla="*/ 98081 h 74"/>
              <a:gd name="T16" fmla="*/ 15121 w 84"/>
              <a:gd name="T17" fmla="*/ 15325 h 74"/>
              <a:gd name="T18" fmla="*/ 37802 w 84"/>
              <a:gd name="T19" fmla="*/ 15325 h 74"/>
              <a:gd name="T20" fmla="*/ 37802 w 84"/>
              <a:gd name="T21" fmla="*/ 0 h 74"/>
              <a:gd name="T22" fmla="*/ 7560 w 84"/>
              <a:gd name="T23" fmla="*/ 0 h 74"/>
              <a:gd name="T24" fmla="*/ 7560 w 84"/>
              <a:gd name="T25" fmla="*/ 0 h 74"/>
              <a:gd name="T26" fmla="*/ 4536 w 84"/>
              <a:gd name="T27" fmla="*/ 0 h 74"/>
              <a:gd name="T28" fmla="*/ 3024 w 84"/>
              <a:gd name="T29" fmla="*/ 1533 h 74"/>
              <a:gd name="T30" fmla="*/ 0 w 84"/>
              <a:gd name="T31" fmla="*/ 4598 h 74"/>
              <a:gd name="T32" fmla="*/ 0 w 84"/>
              <a:gd name="T33" fmla="*/ 7663 h 74"/>
              <a:gd name="T34" fmla="*/ 0 w 84"/>
              <a:gd name="T35" fmla="*/ 105743 h 74"/>
              <a:gd name="T36" fmla="*/ 0 w 84"/>
              <a:gd name="T37" fmla="*/ 105743 h 74"/>
              <a:gd name="T38" fmla="*/ 0 w 84"/>
              <a:gd name="T39" fmla="*/ 110341 h 74"/>
              <a:gd name="T40" fmla="*/ 3024 w 84"/>
              <a:gd name="T41" fmla="*/ 111873 h 74"/>
              <a:gd name="T42" fmla="*/ 4536 w 84"/>
              <a:gd name="T43" fmla="*/ 113406 h 74"/>
              <a:gd name="T44" fmla="*/ 7560 w 84"/>
              <a:gd name="T45" fmla="*/ 113406 h 74"/>
              <a:gd name="T46" fmla="*/ 104333 w 84"/>
              <a:gd name="T47" fmla="*/ 113406 h 74"/>
              <a:gd name="T48" fmla="*/ 104333 w 84"/>
              <a:gd name="T49" fmla="*/ 113406 h 74"/>
              <a:gd name="T50" fmla="*/ 108869 w 84"/>
              <a:gd name="T51" fmla="*/ 113406 h 74"/>
              <a:gd name="T52" fmla="*/ 110381 w 84"/>
              <a:gd name="T53" fmla="*/ 111873 h 74"/>
              <a:gd name="T54" fmla="*/ 125502 w 84"/>
              <a:gd name="T55" fmla="*/ 96548 h 74"/>
              <a:gd name="T56" fmla="*/ 125502 w 84"/>
              <a:gd name="T57" fmla="*/ 96548 h 74"/>
              <a:gd name="T58" fmla="*/ 127014 w 84"/>
              <a:gd name="T59" fmla="*/ 95016 h 74"/>
              <a:gd name="T60" fmla="*/ 127014 w 84"/>
              <a:gd name="T61" fmla="*/ 90418 h 74"/>
              <a:gd name="T62" fmla="*/ 127014 w 84"/>
              <a:gd name="T63" fmla="*/ 7663 h 74"/>
              <a:gd name="T64" fmla="*/ 127014 w 84"/>
              <a:gd name="T65" fmla="*/ 7663 h 74"/>
              <a:gd name="T66" fmla="*/ 127014 w 84"/>
              <a:gd name="T67" fmla="*/ 4598 h 74"/>
              <a:gd name="T68" fmla="*/ 125502 w 84"/>
              <a:gd name="T69" fmla="*/ 1533 h 74"/>
              <a:gd name="T70" fmla="*/ 123990 w 84"/>
              <a:gd name="T71" fmla="*/ 0 h 74"/>
              <a:gd name="T72" fmla="*/ 119454 w 84"/>
              <a:gd name="T73" fmla="*/ 0 h 74"/>
              <a:gd name="T74" fmla="*/ 119454 w 84"/>
              <a:gd name="T75" fmla="*/ 0 h 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84" h="74">
                <a:moveTo>
                  <a:pt x="79" y="0"/>
                </a:moveTo>
                <a:lnTo>
                  <a:pt x="55" y="0"/>
                </a:lnTo>
                <a:lnTo>
                  <a:pt x="55" y="10"/>
                </a:lnTo>
                <a:lnTo>
                  <a:pt x="74" y="10"/>
                </a:lnTo>
                <a:lnTo>
                  <a:pt x="74" y="54"/>
                </a:lnTo>
                <a:lnTo>
                  <a:pt x="65" y="54"/>
                </a:lnTo>
                <a:lnTo>
                  <a:pt x="65" y="64"/>
                </a:lnTo>
                <a:lnTo>
                  <a:pt x="10" y="64"/>
                </a:lnTo>
                <a:lnTo>
                  <a:pt x="10" y="10"/>
                </a:lnTo>
                <a:lnTo>
                  <a:pt x="25" y="10"/>
                </a:lnTo>
                <a:lnTo>
                  <a:pt x="25" y="0"/>
                </a:lnTo>
                <a:lnTo>
                  <a:pt x="5" y="0"/>
                </a:lnTo>
                <a:lnTo>
                  <a:pt x="3" y="0"/>
                </a:lnTo>
                <a:lnTo>
                  <a:pt x="2" y="1"/>
                </a:lnTo>
                <a:lnTo>
                  <a:pt x="0" y="3"/>
                </a:lnTo>
                <a:lnTo>
                  <a:pt x="0" y="5"/>
                </a:lnTo>
                <a:lnTo>
                  <a:pt x="0" y="69"/>
                </a:lnTo>
                <a:lnTo>
                  <a:pt x="0" y="72"/>
                </a:lnTo>
                <a:lnTo>
                  <a:pt x="2" y="73"/>
                </a:lnTo>
                <a:lnTo>
                  <a:pt x="3" y="74"/>
                </a:lnTo>
                <a:lnTo>
                  <a:pt x="5" y="74"/>
                </a:lnTo>
                <a:lnTo>
                  <a:pt x="69" y="74"/>
                </a:lnTo>
                <a:lnTo>
                  <a:pt x="72" y="74"/>
                </a:lnTo>
                <a:lnTo>
                  <a:pt x="73" y="73"/>
                </a:lnTo>
                <a:lnTo>
                  <a:pt x="83" y="63"/>
                </a:lnTo>
                <a:lnTo>
                  <a:pt x="84" y="62"/>
                </a:lnTo>
                <a:lnTo>
                  <a:pt x="84" y="59"/>
                </a:lnTo>
                <a:lnTo>
                  <a:pt x="84" y="5"/>
                </a:lnTo>
                <a:lnTo>
                  <a:pt x="84" y="3"/>
                </a:lnTo>
                <a:lnTo>
                  <a:pt x="83" y="1"/>
                </a:lnTo>
                <a:lnTo>
                  <a:pt x="82" y="0"/>
                </a:lnTo>
                <a:lnTo>
                  <a:pt x="79"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24" name="Rectangle 1342">
            <a:extLst>
              <a:ext uri="{FF2B5EF4-FFF2-40B4-BE49-F238E27FC236}">
                <a16:creationId xmlns:a16="http://schemas.microsoft.com/office/drawing/2014/main" id="{02331DB2-BEBD-49B5-887D-D0EE7AB0E9DA}"/>
              </a:ext>
            </a:extLst>
          </p:cNvPr>
          <p:cNvSpPr>
            <a:spLocks noChangeArrowheads="1"/>
          </p:cNvSpPr>
          <p:nvPr/>
        </p:nvSpPr>
        <p:spPr bwMode="auto">
          <a:xfrm>
            <a:off x="1974851" y="848784"/>
            <a:ext cx="88900" cy="1693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425" name="Rectangle 1343">
            <a:extLst>
              <a:ext uri="{FF2B5EF4-FFF2-40B4-BE49-F238E27FC236}">
                <a16:creationId xmlns:a16="http://schemas.microsoft.com/office/drawing/2014/main" id="{8B0D8801-D054-402F-850A-84A596CFDE74}"/>
              </a:ext>
            </a:extLst>
          </p:cNvPr>
          <p:cNvSpPr>
            <a:spLocks noChangeArrowheads="1"/>
          </p:cNvSpPr>
          <p:nvPr/>
        </p:nvSpPr>
        <p:spPr bwMode="auto">
          <a:xfrm>
            <a:off x="1974851" y="884767"/>
            <a:ext cx="88900" cy="19051"/>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426" name="Freeform 1344">
            <a:extLst>
              <a:ext uri="{FF2B5EF4-FFF2-40B4-BE49-F238E27FC236}">
                <a16:creationId xmlns:a16="http://schemas.microsoft.com/office/drawing/2014/main" id="{FB1DF348-0C17-4AE7-8C46-D490FD7C9823}"/>
              </a:ext>
            </a:extLst>
          </p:cNvPr>
          <p:cNvSpPr>
            <a:spLocks/>
          </p:cNvSpPr>
          <p:nvPr/>
        </p:nvSpPr>
        <p:spPr bwMode="auto">
          <a:xfrm>
            <a:off x="1985433" y="738718"/>
            <a:ext cx="61384" cy="97367"/>
          </a:xfrm>
          <a:custGeom>
            <a:avLst/>
            <a:gdLst>
              <a:gd name="T0" fmla="*/ 15121 w 30"/>
              <a:gd name="T1" fmla="*/ 41474 h 49"/>
              <a:gd name="T2" fmla="*/ 15121 w 30"/>
              <a:gd name="T3" fmla="*/ 65173 h 49"/>
              <a:gd name="T4" fmla="*/ 15121 w 30"/>
              <a:gd name="T5" fmla="*/ 65173 h 49"/>
              <a:gd name="T6" fmla="*/ 15121 w 30"/>
              <a:gd name="T7" fmla="*/ 68135 h 49"/>
              <a:gd name="T8" fmla="*/ 16633 w 30"/>
              <a:gd name="T9" fmla="*/ 71098 h 49"/>
              <a:gd name="T10" fmla="*/ 18145 w 30"/>
              <a:gd name="T11" fmla="*/ 72579 h 49"/>
              <a:gd name="T12" fmla="*/ 22681 w 30"/>
              <a:gd name="T13" fmla="*/ 72579 h 49"/>
              <a:gd name="T14" fmla="*/ 22681 w 30"/>
              <a:gd name="T15" fmla="*/ 72579 h 49"/>
              <a:gd name="T16" fmla="*/ 25705 w 30"/>
              <a:gd name="T17" fmla="*/ 72579 h 49"/>
              <a:gd name="T18" fmla="*/ 28729 w 30"/>
              <a:gd name="T19" fmla="*/ 71098 h 49"/>
              <a:gd name="T20" fmla="*/ 30241 w 30"/>
              <a:gd name="T21" fmla="*/ 68135 h 49"/>
              <a:gd name="T22" fmla="*/ 30241 w 30"/>
              <a:gd name="T23" fmla="*/ 65173 h 49"/>
              <a:gd name="T24" fmla="*/ 30241 w 30"/>
              <a:gd name="T25" fmla="*/ 41474 h 49"/>
              <a:gd name="T26" fmla="*/ 30241 w 30"/>
              <a:gd name="T27" fmla="*/ 41474 h 49"/>
              <a:gd name="T28" fmla="*/ 34778 w 30"/>
              <a:gd name="T29" fmla="*/ 39993 h 49"/>
              <a:gd name="T30" fmla="*/ 40826 w 30"/>
              <a:gd name="T31" fmla="*/ 34068 h 49"/>
              <a:gd name="T32" fmla="*/ 42338 w 30"/>
              <a:gd name="T33" fmla="*/ 28143 h 49"/>
              <a:gd name="T34" fmla="*/ 45362 w 30"/>
              <a:gd name="T35" fmla="*/ 20737 h 49"/>
              <a:gd name="T36" fmla="*/ 45362 w 30"/>
              <a:gd name="T37" fmla="*/ 20737 h 49"/>
              <a:gd name="T38" fmla="*/ 42338 w 30"/>
              <a:gd name="T39" fmla="*/ 11850 h 49"/>
              <a:gd name="T40" fmla="*/ 37802 w 30"/>
              <a:gd name="T41" fmla="*/ 7406 h 49"/>
              <a:gd name="T42" fmla="*/ 31753 w 30"/>
              <a:gd name="T43" fmla="*/ 1481 h 49"/>
              <a:gd name="T44" fmla="*/ 22681 w 30"/>
              <a:gd name="T45" fmla="*/ 0 h 49"/>
              <a:gd name="T46" fmla="*/ 22681 w 30"/>
              <a:gd name="T47" fmla="*/ 0 h 49"/>
              <a:gd name="T48" fmla="*/ 13609 w 30"/>
              <a:gd name="T49" fmla="*/ 1481 h 49"/>
              <a:gd name="T50" fmla="*/ 7560 w 30"/>
              <a:gd name="T51" fmla="*/ 7406 h 49"/>
              <a:gd name="T52" fmla="*/ 1512 w 30"/>
              <a:gd name="T53" fmla="*/ 11850 h 49"/>
              <a:gd name="T54" fmla="*/ 0 w 30"/>
              <a:gd name="T55" fmla="*/ 20737 h 49"/>
              <a:gd name="T56" fmla="*/ 0 w 30"/>
              <a:gd name="T57" fmla="*/ 20737 h 49"/>
              <a:gd name="T58" fmla="*/ 1512 w 30"/>
              <a:gd name="T59" fmla="*/ 28143 h 49"/>
              <a:gd name="T60" fmla="*/ 4536 w 30"/>
              <a:gd name="T61" fmla="*/ 34068 h 49"/>
              <a:gd name="T62" fmla="*/ 9072 w 30"/>
              <a:gd name="T63" fmla="*/ 39993 h 49"/>
              <a:gd name="T64" fmla="*/ 15121 w 30"/>
              <a:gd name="T65" fmla="*/ 41474 h 49"/>
              <a:gd name="T66" fmla="*/ 15121 w 30"/>
              <a:gd name="T67" fmla="*/ 41474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0" h="49">
                <a:moveTo>
                  <a:pt x="10" y="28"/>
                </a:moveTo>
                <a:lnTo>
                  <a:pt x="10" y="44"/>
                </a:lnTo>
                <a:lnTo>
                  <a:pt x="10" y="46"/>
                </a:lnTo>
                <a:lnTo>
                  <a:pt x="11" y="48"/>
                </a:lnTo>
                <a:lnTo>
                  <a:pt x="12" y="49"/>
                </a:lnTo>
                <a:lnTo>
                  <a:pt x="15" y="49"/>
                </a:lnTo>
                <a:lnTo>
                  <a:pt x="17" y="49"/>
                </a:lnTo>
                <a:lnTo>
                  <a:pt x="19" y="48"/>
                </a:lnTo>
                <a:lnTo>
                  <a:pt x="20" y="46"/>
                </a:lnTo>
                <a:lnTo>
                  <a:pt x="20" y="44"/>
                </a:lnTo>
                <a:lnTo>
                  <a:pt x="20" y="28"/>
                </a:lnTo>
                <a:lnTo>
                  <a:pt x="23" y="27"/>
                </a:lnTo>
                <a:lnTo>
                  <a:pt x="27" y="23"/>
                </a:lnTo>
                <a:lnTo>
                  <a:pt x="28" y="19"/>
                </a:lnTo>
                <a:lnTo>
                  <a:pt x="30" y="14"/>
                </a:lnTo>
                <a:lnTo>
                  <a:pt x="28" y="8"/>
                </a:lnTo>
                <a:lnTo>
                  <a:pt x="25" y="5"/>
                </a:lnTo>
                <a:lnTo>
                  <a:pt x="21" y="1"/>
                </a:lnTo>
                <a:lnTo>
                  <a:pt x="15" y="0"/>
                </a:lnTo>
                <a:lnTo>
                  <a:pt x="9" y="1"/>
                </a:lnTo>
                <a:lnTo>
                  <a:pt x="5" y="5"/>
                </a:lnTo>
                <a:lnTo>
                  <a:pt x="1" y="8"/>
                </a:lnTo>
                <a:lnTo>
                  <a:pt x="0" y="14"/>
                </a:lnTo>
                <a:lnTo>
                  <a:pt x="1" y="19"/>
                </a:lnTo>
                <a:lnTo>
                  <a:pt x="3" y="23"/>
                </a:lnTo>
                <a:lnTo>
                  <a:pt x="6" y="27"/>
                </a:lnTo>
                <a:lnTo>
                  <a:pt x="10" y="2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27" name="Freeform 1345">
            <a:extLst>
              <a:ext uri="{FF2B5EF4-FFF2-40B4-BE49-F238E27FC236}">
                <a16:creationId xmlns:a16="http://schemas.microsoft.com/office/drawing/2014/main" id="{AC12BAAF-E6CE-464A-9AE3-71213D377C8B}"/>
              </a:ext>
            </a:extLst>
          </p:cNvPr>
          <p:cNvSpPr>
            <a:spLocks noEditPoints="1"/>
          </p:cNvSpPr>
          <p:nvPr/>
        </p:nvSpPr>
        <p:spPr bwMode="auto">
          <a:xfrm>
            <a:off x="2415117" y="738717"/>
            <a:ext cx="175683" cy="218016"/>
          </a:xfrm>
          <a:custGeom>
            <a:avLst/>
            <a:gdLst>
              <a:gd name="T0" fmla="*/ 116769 w 89"/>
              <a:gd name="T1" fmla="*/ 36289 h 108"/>
              <a:gd name="T2" fmla="*/ 87207 w 89"/>
              <a:gd name="T3" fmla="*/ 36289 h 108"/>
              <a:gd name="T4" fmla="*/ 87207 w 89"/>
              <a:gd name="T5" fmla="*/ 13609 h 108"/>
              <a:gd name="T6" fmla="*/ 87207 w 89"/>
              <a:gd name="T7" fmla="*/ 13609 h 108"/>
              <a:gd name="T8" fmla="*/ 85729 w 89"/>
              <a:gd name="T9" fmla="*/ 9072 h 108"/>
              <a:gd name="T10" fmla="*/ 84251 w 89"/>
              <a:gd name="T11" fmla="*/ 3024 h 108"/>
              <a:gd name="T12" fmla="*/ 78339 w 89"/>
              <a:gd name="T13" fmla="*/ 1512 h 108"/>
              <a:gd name="T14" fmla="*/ 73904 w 89"/>
              <a:gd name="T15" fmla="*/ 0 h 108"/>
              <a:gd name="T16" fmla="*/ 51733 w 89"/>
              <a:gd name="T17" fmla="*/ 0 h 108"/>
              <a:gd name="T18" fmla="*/ 51733 w 89"/>
              <a:gd name="T19" fmla="*/ 0 h 108"/>
              <a:gd name="T20" fmla="*/ 45821 w 89"/>
              <a:gd name="T21" fmla="*/ 1512 h 108"/>
              <a:gd name="T22" fmla="*/ 39908 w 89"/>
              <a:gd name="T23" fmla="*/ 3024 h 108"/>
              <a:gd name="T24" fmla="*/ 38430 w 89"/>
              <a:gd name="T25" fmla="*/ 9072 h 108"/>
              <a:gd name="T26" fmla="*/ 36952 w 89"/>
              <a:gd name="T27" fmla="*/ 13609 h 108"/>
              <a:gd name="T28" fmla="*/ 36952 w 89"/>
              <a:gd name="T29" fmla="*/ 36289 h 108"/>
              <a:gd name="T30" fmla="*/ 36952 w 89"/>
              <a:gd name="T31" fmla="*/ 36289 h 108"/>
              <a:gd name="T32" fmla="*/ 38430 w 89"/>
              <a:gd name="T33" fmla="*/ 42338 h 108"/>
              <a:gd name="T34" fmla="*/ 39908 w 89"/>
              <a:gd name="T35" fmla="*/ 48386 h 108"/>
              <a:gd name="T36" fmla="*/ 45821 w 89"/>
              <a:gd name="T37" fmla="*/ 49898 h 108"/>
              <a:gd name="T38" fmla="*/ 51733 w 89"/>
              <a:gd name="T39" fmla="*/ 51410 h 108"/>
              <a:gd name="T40" fmla="*/ 116769 w 89"/>
              <a:gd name="T41" fmla="*/ 51410 h 108"/>
              <a:gd name="T42" fmla="*/ 116769 w 89"/>
              <a:gd name="T43" fmla="*/ 104332 h 108"/>
              <a:gd name="T44" fmla="*/ 7390 w 89"/>
              <a:gd name="T45" fmla="*/ 104332 h 108"/>
              <a:gd name="T46" fmla="*/ 7390 w 89"/>
              <a:gd name="T47" fmla="*/ 104332 h 108"/>
              <a:gd name="T48" fmla="*/ 4434 w 89"/>
              <a:gd name="T49" fmla="*/ 104332 h 108"/>
              <a:gd name="T50" fmla="*/ 1478 w 89"/>
              <a:gd name="T51" fmla="*/ 105844 h 108"/>
              <a:gd name="T52" fmla="*/ 0 w 89"/>
              <a:gd name="T53" fmla="*/ 107356 h 108"/>
              <a:gd name="T54" fmla="*/ 0 w 89"/>
              <a:gd name="T55" fmla="*/ 111892 h 108"/>
              <a:gd name="T56" fmla="*/ 0 w 89"/>
              <a:gd name="T57" fmla="*/ 155742 h 108"/>
              <a:gd name="T58" fmla="*/ 0 w 89"/>
              <a:gd name="T59" fmla="*/ 155742 h 108"/>
              <a:gd name="T60" fmla="*/ 0 w 89"/>
              <a:gd name="T61" fmla="*/ 160278 h 108"/>
              <a:gd name="T62" fmla="*/ 1478 w 89"/>
              <a:gd name="T63" fmla="*/ 161790 h 108"/>
              <a:gd name="T64" fmla="*/ 4434 w 89"/>
              <a:gd name="T65" fmla="*/ 163302 h 108"/>
              <a:gd name="T66" fmla="*/ 7390 w 89"/>
              <a:gd name="T67" fmla="*/ 163302 h 108"/>
              <a:gd name="T68" fmla="*/ 124160 w 89"/>
              <a:gd name="T69" fmla="*/ 163302 h 108"/>
              <a:gd name="T70" fmla="*/ 124160 w 89"/>
              <a:gd name="T71" fmla="*/ 163302 h 108"/>
              <a:gd name="T72" fmla="*/ 128594 w 89"/>
              <a:gd name="T73" fmla="*/ 163302 h 108"/>
              <a:gd name="T74" fmla="*/ 130072 w 89"/>
              <a:gd name="T75" fmla="*/ 161790 h 108"/>
              <a:gd name="T76" fmla="*/ 131550 w 89"/>
              <a:gd name="T77" fmla="*/ 160278 h 108"/>
              <a:gd name="T78" fmla="*/ 131550 w 89"/>
              <a:gd name="T79" fmla="*/ 155742 h 108"/>
              <a:gd name="T80" fmla="*/ 131550 w 89"/>
              <a:gd name="T81" fmla="*/ 51410 h 108"/>
              <a:gd name="T82" fmla="*/ 131550 w 89"/>
              <a:gd name="T83" fmla="*/ 51410 h 108"/>
              <a:gd name="T84" fmla="*/ 130072 w 89"/>
              <a:gd name="T85" fmla="*/ 45362 h 108"/>
              <a:gd name="T86" fmla="*/ 128594 w 89"/>
              <a:gd name="T87" fmla="*/ 40826 h 108"/>
              <a:gd name="T88" fmla="*/ 122681 w 89"/>
              <a:gd name="T89" fmla="*/ 39313 h 108"/>
              <a:gd name="T90" fmla="*/ 116769 w 89"/>
              <a:gd name="T91" fmla="*/ 36289 h 108"/>
              <a:gd name="T92" fmla="*/ 116769 w 89"/>
              <a:gd name="T93" fmla="*/ 36289 h 108"/>
              <a:gd name="T94" fmla="*/ 51733 w 89"/>
              <a:gd name="T95" fmla="*/ 36289 h 108"/>
              <a:gd name="T96" fmla="*/ 51733 w 89"/>
              <a:gd name="T97" fmla="*/ 13609 h 108"/>
              <a:gd name="T98" fmla="*/ 73904 w 89"/>
              <a:gd name="T99" fmla="*/ 13609 h 108"/>
              <a:gd name="T100" fmla="*/ 73904 w 89"/>
              <a:gd name="T101" fmla="*/ 36289 h 108"/>
              <a:gd name="T102" fmla="*/ 73904 w 89"/>
              <a:gd name="T103" fmla="*/ 36289 h 108"/>
              <a:gd name="T104" fmla="*/ 51733 w 89"/>
              <a:gd name="T105" fmla="*/ 36289 h 108"/>
              <a:gd name="T106" fmla="*/ 116769 w 89"/>
              <a:gd name="T107" fmla="*/ 148181 h 108"/>
              <a:gd name="T108" fmla="*/ 14781 w 89"/>
              <a:gd name="T109" fmla="*/ 148181 h 108"/>
              <a:gd name="T110" fmla="*/ 14781 w 89"/>
              <a:gd name="T111" fmla="*/ 119452 h 108"/>
              <a:gd name="T112" fmla="*/ 116769 w 89"/>
              <a:gd name="T113" fmla="*/ 119452 h 108"/>
              <a:gd name="T114" fmla="*/ 116769 w 89"/>
              <a:gd name="T115" fmla="*/ 148181 h 10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9" h="108">
                <a:moveTo>
                  <a:pt x="79" y="24"/>
                </a:moveTo>
                <a:lnTo>
                  <a:pt x="59" y="24"/>
                </a:lnTo>
                <a:lnTo>
                  <a:pt x="59" y="9"/>
                </a:lnTo>
                <a:lnTo>
                  <a:pt x="58" y="6"/>
                </a:lnTo>
                <a:lnTo>
                  <a:pt x="57" y="2"/>
                </a:lnTo>
                <a:lnTo>
                  <a:pt x="53" y="1"/>
                </a:lnTo>
                <a:lnTo>
                  <a:pt x="50" y="0"/>
                </a:lnTo>
                <a:lnTo>
                  <a:pt x="35" y="0"/>
                </a:lnTo>
                <a:lnTo>
                  <a:pt x="31" y="1"/>
                </a:lnTo>
                <a:lnTo>
                  <a:pt x="27" y="2"/>
                </a:lnTo>
                <a:lnTo>
                  <a:pt x="26" y="6"/>
                </a:lnTo>
                <a:lnTo>
                  <a:pt x="25" y="9"/>
                </a:lnTo>
                <a:lnTo>
                  <a:pt x="25" y="24"/>
                </a:lnTo>
                <a:lnTo>
                  <a:pt x="26" y="28"/>
                </a:lnTo>
                <a:lnTo>
                  <a:pt x="27" y="32"/>
                </a:lnTo>
                <a:lnTo>
                  <a:pt x="31" y="33"/>
                </a:lnTo>
                <a:lnTo>
                  <a:pt x="35" y="34"/>
                </a:lnTo>
                <a:lnTo>
                  <a:pt x="79" y="34"/>
                </a:lnTo>
                <a:lnTo>
                  <a:pt x="79" y="69"/>
                </a:lnTo>
                <a:lnTo>
                  <a:pt x="5" y="69"/>
                </a:lnTo>
                <a:lnTo>
                  <a:pt x="3" y="69"/>
                </a:lnTo>
                <a:lnTo>
                  <a:pt x="1" y="70"/>
                </a:lnTo>
                <a:lnTo>
                  <a:pt x="0" y="71"/>
                </a:lnTo>
                <a:lnTo>
                  <a:pt x="0" y="74"/>
                </a:lnTo>
                <a:lnTo>
                  <a:pt x="0" y="103"/>
                </a:lnTo>
                <a:lnTo>
                  <a:pt x="0" y="106"/>
                </a:lnTo>
                <a:lnTo>
                  <a:pt x="1" y="107"/>
                </a:lnTo>
                <a:lnTo>
                  <a:pt x="3" y="108"/>
                </a:lnTo>
                <a:lnTo>
                  <a:pt x="5" y="108"/>
                </a:lnTo>
                <a:lnTo>
                  <a:pt x="84" y="108"/>
                </a:lnTo>
                <a:lnTo>
                  <a:pt x="87" y="108"/>
                </a:lnTo>
                <a:lnTo>
                  <a:pt x="88" y="107"/>
                </a:lnTo>
                <a:lnTo>
                  <a:pt x="89" y="106"/>
                </a:lnTo>
                <a:lnTo>
                  <a:pt x="89" y="103"/>
                </a:lnTo>
                <a:lnTo>
                  <a:pt x="89" y="34"/>
                </a:lnTo>
                <a:lnTo>
                  <a:pt x="88" y="30"/>
                </a:lnTo>
                <a:lnTo>
                  <a:pt x="87" y="27"/>
                </a:lnTo>
                <a:lnTo>
                  <a:pt x="83" y="26"/>
                </a:lnTo>
                <a:lnTo>
                  <a:pt x="79" y="24"/>
                </a:lnTo>
                <a:close/>
                <a:moveTo>
                  <a:pt x="35" y="24"/>
                </a:moveTo>
                <a:lnTo>
                  <a:pt x="35" y="9"/>
                </a:lnTo>
                <a:lnTo>
                  <a:pt x="50" y="9"/>
                </a:lnTo>
                <a:lnTo>
                  <a:pt x="50" y="24"/>
                </a:lnTo>
                <a:lnTo>
                  <a:pt x="35" y="24"/>
                </a:lnTo>
                <a:close/>
                <a:moveTo>
                  <a:pt x="79" y="98"/>
                </a:moveTo>
                <a:lnTo>
                  <a:pt x="10" y="98"/>
                </a:lnTo>
                <a:lnTo>
                  <a:pt x="10" y="79"/>
                </a:lnTo>
                <a:lnTo>
                  <a:pt x="79" y="79"/>
                </a:lnTo>
                <a:lnTo>
                  <a:pt x="79" y="9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28" name="Freeform 1346">
            <a:extLst>
              <a:ext uri="{FF2B5EF4-FFF2-40B4-BE49-F238E27FC236}">
                <a16:creationId xmlns:a16="http://schemas.microsoft.com/office/drawing/2014/main" id="{2875EEE0-FE40-4FBB-AC90-564E880B30AB}"/>
              </a:ext>
            </a:extLst>
          </p:cNvPr>
          <p:cNvSpPr>
            <a:spLocks/>
          </p:cNvSpPr>
          <p:nvPr/>
        </p:nvSpPr>
        <p:spPr bwMode="auto">
          <a:xfrm>
            <a:off x="2506133" y="903817"/>
            <a:ext cx="19051" cy="23283"/>
          </a:xfrm>
          <a:custGeom>
            <a:avLst/>
            <a:gdLst>
              <a:gd name="T0" fmla="*/ 7561 w 9"/>
              <a:gd name="T1" fmla="*/ 18144 h 10"/>
              <a:gd name="T2" fmla="*/ 7561 w 9"/>
              <a:gd name="T3" fmla="*/ 18144 h 10"/>
              <a:gd name="T4" fmla="*/ 10586 w 9"/>
              <a:gd name="T5" fmla="*/ 18144 h 10"/>
              <a:gd name="T6" fmla="*/ 12098 w 9"/>
              <a:gd name="T7" fmla="*/ 16330 h 10"/>
              <a:gd name="T8" fmla="*/ 13610 w 9"/>
              <a:gd name="T9" fmla="*/ 14515 h 10"/>
              <a:gd name="T10" fmla="*/ 13610 w 9"/>
              <a:gd name="T11" fmla="*/ 9072 h 10"/>
              <a:gd name="T12" fmla="*/ 13610 w 9"/>
              <a:gd name="T13" fmla="*/ 9072 h 10"/>
              <a:gd name="T14" fmla="*/ 13610 w 9"/>
              <a:gd name="T15" fmla="*/ 5443 h 10"/>
              <a:gd name="T16" fmla="*/ 12098 w 9"/>
              <a:gd name="T17" fmla="*/ 3629 h 10"/>
              <a:gd name="T18" fmla="*/ 10586 w 9"/>
              <a:gd name="T19" fmla="*/ 0 h 10"/>
              <a:gd name="T20" fmla="*/ 7561 w 9"/>
              <a:gd name="T21" fmla="*/ 0 h 10"/>
              <a:gd name="T22" fmla="*/ 7561 w 9"/>
              <a:gd name="T23" fmla="*/ 0 h 10"/>
              <a:gd name="T24" fmla="*/ 3024 w 9"/>
              <a:gd name="T25" fmla="*/ 0 h 10"/>
              <a:gd name="T26" fmla="*/ 1512 w 9"/>
              <a:gd name="T27" fmla="*/ 3629 h 10"/>
              <a:gd name="T28" fmla="*/ 0 w 9"/>
              <a:gd name="T29" fmla="*/ 5443 h 10"/>
              <a:gd name="T30" fmla="*/ 0 w 9"/>
              <a:gd name="T31" fmla="*/ 9072 h 10"/>
              <a:gd name="T32" fmla="*/ 0 w 9"/>
              <a:gd name="T33" fmla="*/ 9072 h 10"/>
              <a:gd name="T34" fmla="*/ 0 w 9"/>
              <a:gd name="T35" fmla="*/ 14515 h 10"/>
              <a:gd name="T36" fmla="*/ 1512 w 9"/>
              <a:gd name="T37" fmla="*/ 16330 h 10"/>
              <a:gd name="T38" fmla="*/ 3024 w 9"/>
              <a:gd name="T39" fmla="*/ 18144 h 10"/>
              <a:gd name="T40" fmla="*/ 7561 w 9"/>
              <a:gd name="T41" fmla="*/ 18144 h 10"/>
              <a:gd name="T42" fmla="*/ 7561 w 9"/>
              <a:gd name="T43" fmla="*/ 18144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10">
                <a:moveTo>
                  <a:pt x="5" y="10"/>
                </a:moveTo>
                <a:lnTo>
                  <a:pt x="5" y="10"/>
                </a:lnTo>
                <a:lnTo>
                  <a:pt x="7" y="10"/>
                </a:lnTo>
                <a:lnTo>
                  <a:pt x="8" y="9"/>
                </a:lnTo>
                <a:lnTo>
                  <a:pt x="9" y="8"/>
                </a:lnTo>
                <a:lnTo>
                  <a:pt x="9" y="5"/>
                </a:lnTo>
                <a:lnTo>
                  <a:pt x="9" y="3"/>
                </a:lnTo>
                <a:lnTo>
                  <a:pt x="8" y="2"/>
                </a:lnTo>
                <a:lnTo>
                  <a:pt x="7" y="0"/>
                </a:lnTo>
                <a:lnTo>
                  <a:pt x="5" y="0"/>
                </a:lnTo>
                <a:lnTo>
                  <a:pt x="2" y="0"/>
                </a:lnTo>
                <a:lnTo>
                  <a:pt x="1" y="2"/>
                </a:lnTo>
                <a:lnTo>
                  <a:pt x="0" y="3"/>
                </a:lnTo>
                <a:lnTo>
                  <a:pt x="0" y="5"/>
                </a:lnTo>
                <a:lnTo>
                  <a:pt x="0" y="8"/>
                </a:lnTo>
                <a:lnTo>
                  <a:pt x="1" y="9"/>
                </a:lnTo>
                <a:lnTo>
                  <a:pt x="2" y="10"/>
                </a:lnTo>
                <a:lnTo>
                  <a:pt x="5"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29" name="Freeform 1347">
            <a:extLst>
              <a:ext uri="{FF2B5EF4-FFF2-40B4-BE49-F238E27FC236}">
                <a16:creationId xmlns:a16="http://schemas.microsoft.com/office/drawing/2014/main" id="{DE616A99-DB83-46BF-AF45-688350BD56C0}"/>
              </a:ext>
            </a:extLst>
          </p:cNvPr>
          <p:cNvSpPr>
            <a:spLocks/>
          </p:cNvSpPr>
          <p:nvPr/>
        </p:nvSpPr>
        <p:spPr bwMode="auto">
          <a:xfrm>
            <a:off x="2542118" y="903817"/>
            <a:ext cx="19049" cy="23283"/>
          </a:xfrm>
          <a:custGeom>
            <a:avLst/>
            <a:gdLst>
              <a:gd name="T0" fmla="*/ 6805 w 10"/>
              <a:gd name="T1" fmla="*/ 18144 h 10"/>
              <a:gd name="T2" fmla="*/ 6805 w 10"/>
              <a:gd name="T3" fmla="*/ 18144 h 10"/>
              <a:gd name="T4" fmla="*/ 10888 w 10"/>
              <a:gd name="T5" fmla="*/ 18144 h 10"/>
              <a:gd name="T6" fmla="*/ 12249 w 10"/>
              <a:gd name="T7" fmla="*/ 16330 h 10"/>
              <a:gd name="T8" fmla="*/ 13610 w 10"/>
              <a:gd name="T9" fmla="*/ 14515 h 10"/>
              <a:gd name="T10" fmla="*/ 13610 w 10"/>
              <a:gd name="T11" fmla="*/ 9072 h 10"/>
              <a:gd name="T12" fmla="*/ 13610 w 10"/>
              <a:gd name="T13" fmla="*/ 9072 h 10"/>
              <a:gd name="T14" fmla="*/ 13610 w 10"/>
              <a:gd name="T15" fmla="*/ 5443 h 10"/>
              <a:gd name="T16" fmla="*/ 12249 w 10"/>
              <a:gd name="T17" fmla="*/ 3629 h 10"/>
              <a:gd name="T18" fmla="*/ 10888 w 10"/>
              <a:gd name="T19" fmla="*/ 0 h 10"/>
              <a:gd name="T20" fmla="*/ 6805 w 10"/>
              <a:gd name="T21" fmla="*/ 0 h 10"/>
              <a:gd name="T22" fmla="*/ 6805 w 10"/>
              <a:gd name="T23" fmla="*/ 0 h 10"/>
              <a:gd name="T24" fmla="*/ 4083 w 10"/>
              <a:gd name="T25" fmla="*/ 0 h 10"/>
              <a:gd name="T26" fmla="*/ 2722 w 10"/>
              <a:gd name="T27" fmla="*/ 3629 h 10"/>
              <a:gd name="T28" fmla="*/ 0 w 10"/>
              <a:gd name="T29" fmla="*/ 5443 h 10"/>
              <a:gd name="T30" fmla="*/ 0 w 10"/>
              <a:gd name="T31" fmla="*/ 9072 h 10"/>
              <a:gd name="T32" fmla="*/ 0 w 10"/>
              <a:gd name="T33" fmla="*/ 9072 h 10"/>
              <a:gd name="T34" fmla="*/ 0 w 10"/>
              <a:gd name="T35" fmla="*/ 14515 h 10"/>
              <a:gd name="T36" fmla="*/ 2722 w 10"/>
              <a:gd name="T37" fmla="*/ 16330 h 10"/>
              <a:gd name="T38" fmla="*/ 4083 w 10"/>
              <a:gd name="T39" fmla="*/ 18144 h 10"/>
              <a:gd name="T40" fmla="*/ 6805 w 10"/>
              <a:gd name="T41" fmla="*/ 18144 h 10"/>
              <a:gd name="T42" fmla="*/ 6805 w 10"/>
              <a:gd name="T43" fmla="*/ 18144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10"/>
                </a:moveTo>
                <a:lnTo>
                  <a:pt x="5" y="10"/>
                </a:lnTo>
                <a:lnTo>
                  <a:pt x="8" y="10"/>
                </a:lnTo>
                <a:lnTo>
                  <a:pt x="9" y="9"/>
                </a:lnTo>
                <a:lnTo>
                  <a:pt x="10" y="8"/>
                </a:lnTo>
                <a:lnTo>
                  <a:pt x="10" y="5"/>
                </a:lnTo>
                <a:lnTo>
                  <a:pt x="10" y="3"/>
                </a:lnTo>
                <a:lnTo>
                  <a:pt x="9" y="2"/>
                </a:lnTo>
                <a:lnTo>
                  <a:pt x="8" y="0"/>
                </a:lnTo>
                <a:lnTo>
                  <a:pt x="5" y="0"/>
                </a:lnTo>
                <a:lnTo>
                  <a:pt x="3" y="0"/>
                </a:lnTo>
                <a:lnTo>
                  <a:pt x="2" y="2"/>
                </a:lnTo>
                <a:lnTo>
                  <a:pt x="0" y="3"/>
                </a:lnTo>
                <a:lnTo>
                  <a:pt x="0" y="5"/>
                </a:lnTo>
                <a:lnTo>
                  <a:pt x="0" y="8"/>
                </a:lnTo>
                <a:lnTo>
                  <a:pt x="2" y="9"/>
                </a:lnTo>
                <a:lnTo>
                  <a:pt x="3" y="10"/>
                </a:lnTo>
                <a:lnTo>
                  <a:pt x="5"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30" name="Rectangle 1348">
            <a:extLst>
              <a:ext uri="{FF2B5EF4-FFF2-40B4-BE49-F238E27FC236}">
                <a16:creationId xmlns:a16="http://schemas.microsoft.com/office/drawing/2014/main" id="{4D8D220B-1456-4960-B647-B12705EA1282}"/>
              </a:ext>
            </a:extLst>
          </p:cNvPr>
          <p:cNvSpPr>
            <a:spLocks noChangeArrowheads="1"/>
          </p:cNvSpPr>
          <p:nvPr/>
        </p:nvSpPr>
        <p:spPr bwMode="auto">
          <a:xfrm>
            <a:off x="2482851" y="823384"/>
            <a:ext cx="23283" cy="4233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431" name="Freeform 1349">
            <a:extLst>
              <a:ext uri="{FF2B5EF4-FFF2-40B4-BE49-F238E27FC236}">
                <a16:creationId xmlns:a16="http://schemas.microsoft.com/office/drawing/2014/main" id="{F70EC808-ADCB-41CF-9C27-E527D89C6113}"/>
              </a:ext>
            </a:extLst>
          </p:cNvPr>
          <p:cNvSpPr>
            <a:spLocks/>
          </p:cNvSpPr>
          <p:nvPr/>
        </p:nvSpPr>
        <p:spPr bwMode="auto">
          <a:xfrm>
            <a:off x="2512485" y="819151"/>
            <a:ext cx="35983" cy="42333"/>
          </a:xfrm>
          <a:custGeom>
            <a:avLst/>
            <a:gdLst>
              <a:gd name="T0" fmla="*/ 15310 w 16"/>
              <a:gd name="T1" fmla="*/ 0 h 21"/>
              <a:gd name="T2" fmla="*/ 0 w 16"/>
              <a:gd name="T3" fmla="*/ 4536 h 21"/>
              <a:gd name="T4" fmla="*/ 11907 w 16"/>
              <a:gd name="T5" fmla="*/ 31754 h 21"/>
              <a:gd name="T6" fmla="*/ 27217 w 16"/>
              <a:gd name="T7" fmla="*/ 28730 h 21"/>
              <a:gd name="T8" fmla="*/ 15310 w 16"/>
              <a:gd name="T9" fmla="*/ 0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21">
                <a:moveTo>
                  <a:pt x="9" y="0"/>
                </a:moveTo>
                <a:lnTo>
                  <a:pt x="0" y="3"/>
                </a:lnTo>
                <a:lnTo>
                  <a:pt x="7" y="21"/>
                </a:lnTo>
                <a:lnTo>
                  <a:pt x="16" y="19"/>
                </a:lnTo>
                <a:lnTo>
                  <a:pt x="9"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32" name="Freeform 1350">
            <a:extLst>
              <a:ext uri="{FF2B5EF4-FFF2-40B4-BE49-F238E27FC236}">
                <a16:creationId xmlns:a16="http://schemas.microsoft.com/office/drawing/2014/main" id="{0E6BD74C-1E03-42E6-9E4A-B1BAD503E555}"/>
              </a:ext>
            </a:extLst>
          </p:cNvPr>
          <p:cNvSpPr>
            <a:spLocks/>
          </p:cNvSpPr>
          <p:nvPr/>
        </p:nvSpPr>
        <p:spPr bwMode="auto">
          <a:xfrm>
            <a:off x="2440518" y="819151"/>
            <a:ext cx="35983" cy="42333"/>
          </a:xfrm>
          <a:custGeom>
            <a:avLst/>
            <a:gdLst>
              <a:gd name="T0" fmla="*/ 27217 w 16"/>
              <a:gd name="T1" fmla="*/ 4536 h 21"/>
              <a:gd name="T2" fmla="*/ 10206 w 16"/>
              <a:gd name="T3" fmla="*/ 0 h 21"/>
              <a:gd name="T4" fmla="*/ 0 w 16"/>
              <a:gd name="T5" fmla="*/ 28730 h 21"/>
              <a:gd name="T6" fmla="*/ 13609 w 16"/>
              <a:gd name="T7" fmla="*/ 31754 h 21"/>
              <a:gd name="T8" fmla="*/ 27217 w 16"/>
              <a:gd name="T9" fmla="*/ 4536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21">
                <a:moveTo>
                  <a:pt x="16" y="3"/>
                </a:moveTo>
                <a:lnTo>
                  <a:pt x="6" y="0"/>
                </a:lnTo>
                <a:lnTo>
                  <a:pt x="0" y="19"/>
                </a:lnTo>
                <a:lnTo>
                  <a:pt x="8" y="21"/>
                </a:lnTo>
                <a:lnTo>
                  <a:pt x="16" y="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33" name="Freeform 1351">
            <a:extLst>
              <a:ext uri="{FF2B5EF4-FFF2-40B4-BE49-F238E27FC236}">
                <a16:creationId xmlns:a16="http://schemas.microsoft.com/office/drawing/2014/main" id="{CA7BF773-F3EA-4A0C-80EE-279311D0C1C1}"/>
              </a:ext>
            </a:extLst>
          </p:cNvPr>
          <p:cNvSpPr>
            <a:spLocks noEditPoints="1"/>
          </p:cNvSpPr>
          <p:nvPr/>
        </p:nvSpPr>
        <p:spPr bwMode="auto">
          <a:xfrm>
            <a:off x="5270501" y="745067"/>
            <a:ext cx="198967" cy="201084"/>
          </a:xfrm>
          <a:custGeom>
            <a:avLst/>
            <a:gdLst>
              <a:gd name="T0" fmla="*/ 74092 w 99"/>
              <a:gd name="T1" fmla="*/ 0 h 98"/>
              <a:gd name="T2" fmla="*/ 45362 w 99"/>
              <a:gd name="T3" fmla="*/ 4583 h 98"/>
              <a:gd name="T4" fmla="*/ 22681 w 99"/>
              <a:gd name="T5" fmla="*/ 21385 h 98"/>
              <a:gd name="T6" fmla="*/ 6048 w 99"/>
              <a:gd name="T7" fmla="*/ 44298 h 98"/>
              <a:gd name="T8" fmla="*/ 0 w 99"/>
              <a:gd name="T9" fmla="*/ 74848 h 98"/>
              <a:gd name="T10" fmla="*/ 1512 w 99"/>
              <a:gd name="T11" fmla="*/ 90123 h 98"/>
              <a:gd name="T12" fmla="*/ 13609 w 99"/>
              <a:gd name="T13" fmla="*/ 116091 h 98"/>
              <a:gd name="T14" fmla="*/ 33266 w 99"/>
              <a:gd name="T15" fmla="*/ 137476 h 98"/>
              <a:gd name="T16" fmla="*/ 58971 w 99"/>
              <a:gd name="T17" fmla="*/ 148168 h 98"/>
              <a:gd name="T18" fmla="*/ 74092 w 99"/>
              <a:gd name="T19" fmla="*/ 149696 h 98"/>
              <a:gd name="T20" fmla="*/ 104334 w 99"/>
              <a:gd name="T21" fmla="*/ 143586 h 98"/>
              <a:gd name="T22" fmla="*/ 127015 w 99"/>
              <a:gd name="T23" fmla="*/ 126783 h 98"/>
              <a:gd name="T24" fmla="*/ 143648 w 99"/>
              <a:gd name="T25" fmla="*/ 105398 h 98"/>
              <a:gd name="T26" fmla="*/ 149696 w 99"/>
              <a:gd name="T27" fmla="*/ 74848 h 98"/>
              <a:gd name="T28" fmla="*/ 146672 w 99"/>
              <a:gd name="T29" fmla="*/ 59573 h 98"/>
              <a:gd name="T30" fmla="*/ 136087 w 99"/>
              <a:gd name="T31" fmla="*/ 33605 h 98"/>
              <a:gd name="T32" fmla="*/ 114918 w 99"/>
              <a:gd name="T33" fmla="*/ 12220 h 98"/>
              <a:gd name="T34" fmla="*/ 89213 w 99"/>
              <a:gd name="T35" fmla="*/ 1528 h 98"/>
              <a:gd name="T36" fmla="*/ 74092 w 99"/>
              <a:gd name="T37" fmla="*/ 0 h 98"/>
              <a:gd name="T38" fmla="*/ 71068 w 99"/>
              <a:gd name="T39" fmla="*/ 44298 h 98"/>
              <a:gd name="T40" fmla="*/ 87701 w 99"/>
              <a:gd name="T41" fmla="*/ 16803 h 98"/>
              <a:gd name="T42" fmla="*/ 110382 w 99"/>
              <a:gd name="T43" fmla="*/ 25968 h 98"/>
              <a:gd name="T44" fmla="*/ 127015 w 99"/>
              <a:gd name="T45" fmla="*/ 44298 h 98"/>
              <a:gd name="T46" fmla="*/ 96773 w 99"/>
              <a:gd name="T47" fmla="*/ 74848 h 98"/>
              <a:gd name="T48" fmla="*/ 61995 w 99"/>
              <a:gd name="T49" fmla="*/ 90123 h 98"/>
              <a:gd name="T50" fmla="*/ 61995 w 99"/>
              <a:gd name="T51" fmla="*/ 59573 h 98"/>
              <a:gd name="T52" fmla="*/ 96773 w 99"/>
              <a:gd name="T53" fmla="*/ 74848 h 98"/>
              <a:gd name="T54" fmla="*/ 45362 w 99"/>
              <a:gd name="T55" fmla="*/ 59573 h 98"/>
              <a:gd name="T56" fmla="*/ 30242 w 99"/>
              <a:gd name="T57" fmla="*/ 35133 h 98"/>
              <a:gd name="T58" fmla="*/ 48387 w 99"/>
              <a:gd name="T59" fmla="*/ 19858 h 98"/>
              <a:gd name="T60" fmla="*/ 71068 w 99"/>
              <a:gd name="T61" fmla="*/ 13748 h 98"/>
              <a:gd name="T62" fmla="*/ 21169 w 99"/>
              <a:gd name="T63" fmla="*/ 48880 h 98"/>
              <a:gd name="T64" fmla="*/ 16633 w 99"/>
              <a:gd name="T65" fmla="*/ 90123 h 98"/>
              <a:gd name="T66" fmla="*/ 15121 w 99"/>
              <a:gd name="T67" fmla="*/ 74848 h 98"/>
              <a:gd name="T68" fmla="*/ 16633 w 99"/>
              <a:gd name="T69" fmla="*/ 61100 h 98"/>
              <a:gd name="T70" fmla="*/ 21169 w 99"/>
              <a:gd name="T71" fmla="*/ 48880 h 98"/>
              <a:gd name="T72" fmla="*/ 78628 w 99"/>
              <a:gd name="T73" fmla="*/ 105398 h 98"/>
              <a:gd name="T74" fmla="*/ 61995 w 99"/>
              <a:gd name="T75" fmla="*/ 132893 h 98"/>
              <a:gd name="T76" fmla="*/ 39314 w 99"/>
              <a:gd name="T77" fmla="*/ 123728 h 98"/>
              <a:gd name="T78" fmla="*/ 22681 w 99"/>
              <a:gd name="T79" fmla="*/ 105398 h 98"/>
              <a:gd name="T80" fmla="*/ 78628 w 99"/>
              <a:gd name="T81" fmla="*/ 134421 h 98"/>
              <a:gd name="T82" fmla="*/ 119454 w 99"/>
              <a:gd name="T83" fmla="*/ 114563 h 98"/>
              <a:gd name="T84" fmla="*/ 110382 w 99"/>
              <a:gd name="T85" fmla="*/ 122201 h 98"/>
              <a:gd name="T86" fmla="*/ 90725 w 99"/>
              <a:gd name="T87" fmla="*/ 132893 h 98"/>
              <a:gd name="T88" fmla="*/ 78628 w 99"/>
              <a:gd name="T89" fmla="*/ 134421 h 98"/>
              <a:gd name="T90" fmla="*/ 104334 w 99"/>
              <a:gd name="T91" fmla="*/ 59573 h 98"/>
              <a:gd name="T92" fmla="*/ 133063 w 99"/>
              <a:gd name="T93" fmla="*/ 59573 h 98"/>
              <a:gd name="T94" fmla="*/ 134575 w 99"/>
              <a:gd name="T95" fmla="*/ 74848 h 98"/>
              <a:gd name="T96" fmla="*/ 128527 w 99"/>
              <a:gd name="T97" fmla="*/ 100816 h 9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99" h="98">
                <a:moveTo>
                  <a:pt x="49" y="0"/>
                </a:moveTo>
                <a:lnTo>
                  <a:pt x="49" y="0"/>
                </a:lnTo>
                <a:lnTo>
                  <a:pt x="39" y="1"/>
                </a:lnTo>
                <a:lnTo>
                  <a:pt x="30" y="3"/>
                </a:lnTo>
                <a:lnTo>
                  <a:pt x="22" y="8"/>
                </a:lnTo>
                <a:lnTo>
                  <a:pt x="15" y="14"/>
                </a:lnTo>
                <a:lnTo>
                  <a:pt x="9" y="22"/>
                </a:lnTo>
                <a:lnTo>
                  <a:pt x="4" y="29"/>
                </a:lnTo>
                <a:lnTo>
                  <a:pt x="1" y="39"/>
                </a:lnTo>
                <a:lnTo>
                  <a:pt x="0" y="49"/>
                </a:lnTo>
                <a:lnTo>
                  <a:pt x="1" y="59"/>
                </a:lnTo>
                <a:lnTo>
                  <a:pt x="4" y="69"/>
                </a:lnTo>
                <a:lnTo>
                  <a:pt x="9" y="76"/>
                </a:lnTo>
                <a:lnTo>
                  <a:pt x="15" y="83"/>
                </a:lnTo>
                <a:lnTo>
                  <a:pt x="22" y="90"/>
                </a:lnTo>
                <a:lnTo>
                  <a:pt x="30" y="94"/>
                </a:lnTo>
                <a:lnTo>
                  <a:pt x="39" y="97"/>
                </a:lnTo>
                <a:lnTo>
                  <a:pt x="49" y="98"/>
                </a:lnTo>
                <a:lnTo>
                  <a:pt x="59" y="97"/>
                </a:lnTo>
                <a:lnTo>
                  <a:pt x="69" y="94"/>
                </a:lnTo>
                <a:lnTo>
                  <a:pt x="76" y="90"/>
                </a:lnTo>
                <a:lnTo>
                  <a:pt x="84" y="83"/>
                </a:lnTo>
                <a:lnTo>
                  <a:pt x="90" y="76"/>
                </a:lnTo>
                <a:lnTo>
                  <a:pt x="95" y="69"/>
                </a:lnTo>
                <a:lnTo>
                  <a:pt x="97" y="59"/>
                </a:lnTo>
                <a:lnTo>
                  <a:pt x="99" y="49"/>
                </a:lnTo>
                <a:lnTo>
                  <a:pt x="97" y="39"/>
                </a:lnTo>
                <a:lnTo>
                  <a:pt x="95" y="29"/>
                </a:lnTo>
                <a:lnTo>
                  <a:pt x="90" y="22"/>
                </a:lnTo>
                <a:lnTo>
                  <a:pt x="84" y="14"/>
                </a:lnTo>
                <a:lnTo>
                  <a:pt x="76" y="8"/>
                </a:lnTo>
                <a:lnTo>
                  <a:pt x="69" y="3"/>
                </a:lnTo>
                <a:lnTo>
                  <a:pt x="59" y="1"/>
                </a:lnTo>
                <a:lnTo>
                  <a:pt x="49" y="0"/>
                </a:lnTo>
                <a:close/>
                <a:moveTo>
                  <a:pt x="84" y="29"/>
                </a:moveTo>
                <a:lnTo>
                  <a:pt x="47" y="29"/>
                </a:lnTo>
                <a:lnTo>
                  <a:pt x="58" y="11"/>
                </a:lnTo>
                <a:lnTo>
                  <a:pt x="65" y="13"/>
                </a:lnTo>
                <a:lnTo>
                  <a:pt x="73" y="17"/>
                </a:lnTo>
                <a:lnTo>
                  <a:pt x="79" y="23"/>
                </a:lnTo>
                <a:lnTo>
                  <a:pt x="84" y="29"/>
                </a:lnTo>
                <a:close/>
                <a:moveTo>
                  <a:pt x="64" y="49"/>
                </a:moveTo>
                <a:lnTo>
                  <a:pt x="58" y="59"/>
                </a:lnTo>
                <a:lnTo>
                  <a:pt x="41" y="59"/>
                </a:lnTo>
                <a:lnTo>
                  <a:pt x="35" y="49"/>
                </a:lnTo>
                <a:lnTo>
                  <a:pt x="41" y="39"/>
                </a:lnTo>
                <a:lnTo>
                  <a:pt x="58" y="39"/>
                </a:lnTo>
                <a:lnTo>
                  <a:pt x="64" y="49"/>
                </a:lnTo>
                <a:close/>
                <a:moveTo>
                  <a:pt x="47" y="9"/>
                </a:moveTo>
                <a:lnTo>
                  <a:pt x="30" y="39"/>
                </a:lnTo>
                <a:lnTo>
                  <a:pt x="20" y="23"/>
                </a:lnTo>
                <a:lnTo>
                  <a:pt x="26" y="18"/>
                </a:lnTo>
                <a:lnTo>
                  <a:pt x="32" y="13"/>
                </a:lnTo>
                <a:lnTo>
                  <a:pt x="38" y="11"/>
                </a:lnTo>
                <a:lnTo>
                  <a:pt x="47" y="9"/>
                </a:lnTo>
                <a:close/>
                <a:moveTo>
                  <a:pt x="14" y="32"/>
                </a:moveTo>
                <a:lnTo>
                  <a:pt x="30" y="59"/>
                </a:lnTo>
                <a:lnTo>
                  <a:pt x="11" y="59"/>
                </a:lnTo>
                <a:lnTo>
                  <a:pt x="10" y="49"/>
                </a:lnTo>
                <a:lnTo>
                  <a:pt x="11" y="40"/>
                </a:lnTo>
                <a:lnTo>
                  <a:pt x="14" y="32"/>
                </a:lnTo>
                <a:close/>
                <a:moveTo>
                  <a:pt x="15" y="69"/>
                </a:moveTo>
                <a:lnTo>
                  <a:pt x="52" y="69"/>
                </a:lnTo>
                <a:lnTo>
                  <a:pt x="41" y="87"/>
                </a:lnTo>
                <a:lnTo>
                  <a:pt x="33" y="85"/>
                </a:lnTo>
                <a:lnTo>
                  <a:pt x="26" y="81"/>
                </a:lnTo>
                <a:lnTo>
                  <a:pt x="20" y="75"/>
                </a:lnTo>
                <a:lnTo>
                  <a:pt x="15" y="69"/>
                </a:lnTo>
                <a:close/>
                <a:moveTo>
                  <a:pt x="52" y="88"/>
                </a:moveTo>
                <a:lnTo>
                  <a:pt x="69" y="59"/>
                </a:lnTo>
                <a:lnTo>
                  <a:pt x="79" y="75"/>
                </a:lnTo>
                <a:lnTo>
                  <a:pt x="73" y="80"/>
                </a:lnTo>
                <a:lnTo>
                  <a:pt x="67" y="85"/>
                </a:lnTo>
                <a:lnTo>
                  <a:pt x="60" y="87"/>
                </a:lnTo>
                <a:lnTo>
                  <a:pt x="52" y="88"/>
                </a:lnTo>
                <a:close/>
                <a:moveTo>
                  <a:pt x="85" y="66"/>
                </a:moveTo>
                <a:lnTo>
                  <a:pt x="69" y="39"/>
                </a:lnTo>
                <a:lnTo>
                  <a:pt x="88" y="39"/>
                </a:lnTo>
                <a:lnTo>
                  <a:pt x="89" y="49"/>
                </a:lnTo>
                <a:lnTo>
                  <a:pt x="88" y="57"/>
                </a:lnTo>
                <a:lnTo>
                  <a:pt x="85" y="6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34" name="Freeform 1352">
            <a:extLst>
              <a:ext uri="{FF2B5EF4-FFF2-40B4-BE49-F238E27FC236}">
                <a16:creationId xmlns:a16="http://schemas.microsoft.com/office/drawing/2014/main" id="{B437C459-0B2E-4E1F-BC18-24BBC2850EFD}"/>
              </a:ext>
            </a:extLst>
          </p:cNvPr>
          <p:cNvSpPr>
            <a:spLocks noEditPoints="1"/>
          </p:cNvSpPr>
          <p:nvPr/>
        </p:nvSpPr>
        <p:spPr bwMode="auto">
          <a:xfrm>
            <a:off x="3854451" y="764118"/>
            <a:ext cx="158749" cy="162983"/>
          </a:xfrm>
          <a:custGeom>
            <a:avLst/>
            <a:gdLst>
              <a:gd name="T0" fmla="*/ 97040 w 79"/>
              <a:gd name="T1" fmla="*/ 69767 h 79"/>
              <a:gd name="T2" fmla="*/ 117941 w 79"/>
              <a:gd name="T3" fmla="*/ 69767 h 79"/>
              <a:gd name="T4" fmla="*/ 117941 w 79"/>
              <a:gd name="T5" fmla="*/ 54263 h 79"/>
              <a:gd name="T6" fmla="*/ 97040 w 79"/>
              <a:gd name="T7" fmla="*/ 54263 h 79"/>
              <a:gd name="T8" fmla="*/ 97040 w 79"/>
              <a:gd name="T9" fmla="*/ 54263 h 79"/>
              <a:gd name="T10" fmla="*/ 92561 w 79"/>
              <a:gd name="T11" fmla="*/ 43410 h 79"/>
              <a:gd name="T12" fmla="*/ 85097 w 79"/>
              <a:gd name="T13" fmla="*/ 35658 h 79"/>
              <a:gd name="T14" fmla="*/ 77632 w 79"/>
              <a:gd name="T15" fmla="*/ 27907 h 79"/>
              <a:gd name="T16" fmla="*/ 67182 w 79"/>
              <a:gd name="T17" fmla="*/ 23256 h 79"/>
              <a:gd name="T18" fmla="*/ 67182 w 79"/>
              <a:gd name="T19" fmla="*/ 0 h 79"/>
              <a:gd name="T20" fmla="*/ 52252 w 79"/>
              <a:gd name="T21" fmla="*/ 0 h 79"/>
              <a:gd name="T22" fmla="*/ 52252 w 79"/>
              <a:gd name="T23" fmla="*/ 23256 h 79"/>
              <a:gd name="T24" fmla="*/ 52252 w 79"/>
              <a:gd name="T25" fmla="*/ 23256 h 79"/>
              <a:gd name="T26" fmla="*/ 41802 w 79"/>
              <a:gd name="T27" fmla="*/ 27907 h 79"/>
              <a:gd name="T28" fmla="*/ 34337 w 79"/>
              <a:gd name="T29" fmla="*/ 35658 h 79"/>
              <a:gd name="T30" fmla="*/ 26873 w 79"/>
              <a:gd name="T31" fmla="*/ 43410 h 79"/>
              <a:gd name="T32" fmla="*/ 22394 w 79"/>
              <a:gd name="T33" fmla="*/ 54263 h 79"/>
              <a:gd name="T34" fmla="*/ 0 w 79"/>
              <a:gd name="T35" fmla="*/ 54263 h 79"/>
              <a:gd name="T36" fmla="*/ 0 w 79"/>
              <a:gd name="T37" fmla="*/ 69767 h 79"/>
              <a:gd name="T38" fmla="*/ 22394 w 79"/>
              <a:gd name="T39" fmla="*/ 69767 h 79"/>
              <a:gd name="T40" fmla="*/ 22394 w 79"/>
              <a:gd name="T41" fmla="*/ 69767 h 79"/>
              <a:gd name="T42" fmla="*/ 26873 w 79"/>
              <a:gd name="T43" fmla="*/ 80619 h 79"/>
              <a:gd name="T44" fmla="*/ 34337 w 79"/>
              <a:gd name="T45" fmla="*/ 88371 h 79"/>
              <a:gd name="T46" fmla="*/ 41802 w 79"/>
              <a:gd name="T47" fmla="*/ 96123 h 79"/>
              <a:gd name="T48" fmla="*/ 52252 w 79"/>
              <a:gd name="T49" fmla="*/ 100774 h 79"/>
              <a:gd name="T50" fmla="*/ 52252 w 79"/>
              <a:gd name="T51" fmla="*/ 122479 h 79"/>
              <a:gd name="T52" fmla="*/ 67182 w 79"/>
              <a:gd name="T53" fmla="*/ 122479 h 79"/>
              <a:gd name="T54" fmla="*/ 67182 w 79"/>
              <a:gd name="T55" fmla="*/ 100774 h 79"/>
              <a:gd name="T56" fmla="*/ 67182 w 79"/>
              <a:gd name="T57" fmla="*/ 100774 h 79"/>
              <a:gd name="T58" fmla="*/ 77632 w 79"/>
              <a:gd name="T59" fmla="*/ 96123 h 79"/>
              <a:gd name="T60" fmla="*/ 85097 w 79"/>
              <a:gd name="T61" fmla="*/ 88371 h 79"/>
              <a:gd name="T62" fmla="*/ 92561 w 79"/>
              <a:gd name="T63" fmla="*/ 80619 h 79"/>
              <a:gd name="T64" fmla="*/ 97040 w 79"/>
              <a:gd name="T65" fmla="*/ 69767 h 79"/>
              <a:gd name="T66" fmla="*/ 97040 w 79"/>
              <a:gd name="T67" fmla="*/ 69767 h 79"/>
              <a:gd name="T68" fmla="*/ 59717 w 79"/>
              <a:gd name="T69" fmla="*/ 85270 h 79"/>
              <a:gd name="T70" fmla="*/ 59717 w 79"/>
              <a:gd name="T71" fmla="*/ 85270 h 79"/>
              <a:gd name="T72" fmla="*/ 50759 w 79"/>
              <a:gd name="T73" fmla="*/ 82169 h 79"/>
              <a:gd name="T74" fmla="*/ 44788 w 79"/>
              <a:gd name="T75" fmla="*/ 77518 h 79"/>
              <a:gd name="T76" fmla="*/ 38816 w 79"/>
              <a:gd name="T77" fmla="*/ 71317 h 79"/>
              <a:gd name="T78" fmla="*/ 37323 w 79"/>
              <a:gd name="T79" fmla="*/ 62015 h 79"/>
              <a:gd name="T80" fmla="*/ 37323 w 79"/>
              <a:gd name="T81" fmla="*/ 62015 h 79"/>
              <a:gd name="T82" fmla="*/ 38816 w 79"/>
              <a:gd name="T83" fmla="*/ 52712 h 79"/>
              <a:gd name="T84" fmla="*/ 44788 w 79"/>
              <a:gd name="T85" fmla="*/ 46511 h 79"/>
              <a:gd name="T86" fmla="*/ 50759 w 79"/>
              <a:gd name="T87" fmla="*/ 40310 h 79"/>
              <a:gd name="T88" fmla="*/ 59717 w 79"/>
              <a:gd name="T89" fmla="*/ 38759 h 79"/>
              <a:gd name="T90" fmla="*/ 59717 w 79"/>
              <a:gd name="T91" fmla="*/ 38759 h 79"/>
              <a:gd name="T92" fmla="*/ 68675 w 79"/>
              <a:gd name="T93" fmla="*/ 40310 h 79"/>
              <a:gd name="T94" fmla="*/ 74646 w 79"/>
              <a:gd name="T95" fmla="*/ 46511 h 79"/>
              <a:gd name="T96" fmla="*/ 80618 w 79"/>
              <a:gd name="T97" fmla="*/ 52712 h 79"/>
              <a:gd name="T98" fmla="*/ 82111 w 79"/>
              <a:gd name="T99" fmla="*/ 62015 h 79"/>
              <a:gd name="T100" fmla="*/ 82111 w 79"/>
              <a:gd name="T101" fmla="*/ 62015 h 79"/>
              <a:gd name="T102" fmla="*/ 80618 w 79"/>
              <a:gd name="T103" fmla="*/ 71317 h 79"/>
              <a:gd name="T104" fmla="*/ 74646 w 79"/>
              <a:gd name="T105" fmla="*/ 77518 h 79"/>
              <a:gd name="T106" fmla="*/ 68675 w 79"/>
              <a:gd name="T107" fmla="*/ 82169 h 79"/>
              <a:gd name="T108" fmla="*/ 59717 w 79"/>
              <a:gd name="T109" fmla="*/ 85270 h 79"/>
              <a:gd name="T110" fmla="*/ 59717 w 79"/>
              <a:gd name="T111" fmla="*/ 85270 h 7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9" h="79">
                <a:moveTo>
                  <a:pt x="65" y="45"/>
                </a:moveTo>
                <a:lnTo>
                  <a:pt x="79" y="45"/>
                </a:lnTo>
                <a:lnTo>
                  <a:pt x="79" y="35"/>
                </a:lnTo>
                <a:lnTo>
                  <a:pt x="65" y="35"/>
                </a:lnTo>
                <a:lnTo>
                  <a:pt x="62" y="28"/>
                </a:lnTo>
                <a:lnTo>
                  <a:pt x="57" y="23"/>
                </a:lnTo>
                <a:lnTo>
                  <a:pt x="52" y="18"/>
                </a:lnTo>
                <a:lnTo>
                  <a:pt x="45" y="15"/>
                </a:lnTo>
                <a:lnTo>
                  <a:pt x="45" y="0"/>
                </a:lnTo>
                <a:lnTo>
                  <a:pt x="35" y="0"/>
                </a:lnTo>
                <a:lnTo>
                  <a:pt x="35" y="15"/>
                </a:lnTo>
                <a:lnTo>
                  <a:pt x="28" y="18"/>
                </a:lnTo>
                <a:lnTo>
                  <a:pt x="23" y="23"/>
                </a:lnTo>
                <a:lnTo>
                  <a:pt x="18" y="28"/>
                </a:lnTo>
                <a:lnTo>
                  <a:pt x="15" y="35"/>
                </a:lnTo>
                <a:lnTo>
                  <a:pt x="0" y="35"/>
                </a:lnTo>
                <a:lnTo>
                  <a:pt x="0" y="45"/>
                </a:lnTo>
                <a:lnTo>
                  <a:pt x="15" y="45"/>
                </a:lnTo>
                <a:lnTo>
                  <a:pt x="18" y="52"/>
                </a:lnTo>
                <a:lnTo>
                  <a:pt x="23" y="57"/>
                </a:lnTo>
                <a:lnTo>
                  <a:pt x="28" y="62"/>
                </a:lnTo>
                <a:lnTo>
                  <a:pt x="35" y="65"/>
                </a:lnTo>
                <a:lnTo>
                  <a:pt x="35" y="79"/>
                </a:lnTo>
                <a:lnTo>
                  <a:pt x="45" y="79"/>
                </a:lnTo>
                <a:lnTo>
                  <a:pt x="45" y="65"/>
                </a:lnTo>
                <a:lnTo>
                  <a:pt x="52" y="62"/>
                </a:lnTo>
                <a:lnTo>
                  <a:pt x="57" y="57"/>
                </a:lnTo>
                <a:lnTo>
                  <a:pt x="62" y="52"/>
                </a:lnTo>
                <a:lnTo>
                  <a:pt x="65" y="45"/>
                </a:lnTo>
                <a:close/>
                <a:moveTo>
                  <a:pt x="40" y="55"/>
                </a:moveTo>
                <a:lnTo>
                  <a:pt x="40" y="55"/>
                </a:lnTo>
                <a:lnTo>
                  <a:pt x="34" y="53"/>
                </a:lnTo>
                <a:lnTo>
                  <a:pt x="30" y="50"/>
                </a:lnTo>
                <a:lnTo>
                  <a:pt x="26" y="46"/>
                </a:lnTo>
                <a:lnTo>
                  <a:pt x="25" y="40"/>
                </a:lnTo>
                <a:lnTo>
                  <a:pt x="26" y="34"/>
                </a:lnTo>
                <a:lnTo>
                  <a:pt x="30" y="30"/>
                </a:lnTo>
                <a:lnTo>
                  <a:pt x="34" y="26"/>
                </a:lnTo>
                <a:lnTo>
                  <a:pt x="40" y="25"/>
                </a:lnTo>
                <a:lnTo>
                  <a:pt x="46" y="26"/>
                </a:lnTo>
                <a:lnTo>
                  <a:pt x="50" y="30"/>
                </a:lnTo>
                <a:lnTo>
                  <a:pt x="54" y="34"/>
                </a:lnTo>
                <a:lnTo>
                  <a:pt x="55" y="40"/>
                </a:lnTo>
                <a:lnTo>
                  <a:pt x="54" y="46"/>
                </a:lnTo>
                <a:lnTo>
                  <a:pt x="50" y="50"/>
                </a:lnTo>
                <a:lnTo>
                  <a:pt x="46" y="53"/>
                </a:lnTo>
                <a:lnTo>
                  <a:pt x="40" y="5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35" name="Freeform 1353">
            <a:extLst>
              <a:ext uri="{FF2B5EF4-FFF2-40B4-BE49-F238E27FC236}">
                <a16:creationId xmlns:a16="http://schemas.microsoft.com/office/drawing/2014/main" id="{985B8BC1-BDE9-4025-A006-8BD5BEF9C7BC}"/>
              </a:ext>
            </a:extLst>
          </p:cNvPr>
          <p:cNvSpPr>
            <a:spLocks/>
          </p:cNvSpPr>
          <p:nvPr/>
        </p:nvSpPr>
        <p:spPr bwMode="auto">
          <a:xfrm>
            <a:off x="3975100" y="884767"/>
            <a:ext cx="61384" cy="61384"/>
          </a:xfrm>
          <a:custGeom>
            <a:avLst/>
            <a:gdLst>
              <a:gd name="T0" fmla="*/ 29720 w 29"/>
              <a:gd name="T1" fmla="*/ 29720 h 29"/>
              <a:gd name="T2" fmla="*/ 0 w 29"/>
              <a:gd name="T3" fmla="*/ 29720 h 29"/>
              <a:gd name="T4" fmla="*/ 0 w 29"/>
              <a:gd name="T5" fmla="*/ 45362 h 29"/>
              <a:gd name="T6" fmla="*/ 29720 w 29"/>
              <a:gd name="T7" fmla="*/ 45362 h 29"/>
              <a:gd name="T8" fmla="*/ 29720 w 29"/>
              <a:gd name="T9" fmla="*/ 45362 h 29"/>
              <a:gd name="T10" fmla="*/ 35977 w 29"/>
              <a:gd name="T11" fmla="*/ 43798 h 29"/>
              <a:gd name="T12" fmla="*/ 42234 w 29"/>
              <a:gd name="T13" fmla="*/ 42234 h 29"/>
              <a:gd name="T14" fmla="*/ 43798 w 29"/>
              <a:gd name="T15" fmla="*/ 35977 h 29"/>
              <a:gd name="T16" fmla="*/ 45362 w 29"/>
              <a:gd name="T17" fmla="*/ 29720 h 29"/>
              <a:gd name="T18" fmla="*/ 45362 w 29"/>
              <a:gd name="T19" fmla="*/ 0 h 29"/>
              <a:gd name="T20" fmla="*/ 29720 w 29"/>
              <a:gd name="T21" fmla="*/ 0 h 29"/>
              <a:gd name="T22" fmla="*/ 29720 w 29"/>
              <a:gd name="T23" fmla="*/ 2972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19" y="19"/>
                </a:moveTo>
                <a:lnTo>
                  <a:pt x="0" y="19"/>
                </a:lnTo>
                <a:lnTo>
                  <a:pt x="0" y="29"/>
                </a:lnTo>
                <a:lnTo>
                  <a:pt x="19" y="29"/>
                </a:lnTo>
                <a:lnTo>
                  <a:pt x="23" y="28"/>
                </a:lnTo>
                <a:lnTo>
                  <a:pt x="27" y="27"/>
                </a:lnTo>
                <a:lnTo>
                  <a:pt x="28" y="23"/>
                </a:lnTo>
                <a:lnTo>
                  <a:pt x="29" y="19"/>
                </a:lnTo>
                <a:lnTo>
                  <a:pt x="29" y="0"/>
                </a:lnTo>
                <a:lnTo>
                  <a:pt x="19" y="0"/>
                </a:lnTo>
                <a:lnTo>
                  <a:pt x="19" y="1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36" name="Freeform 1354">
            <a:extLst>
              <a:ext uri="{FF2B5EF4-FFF2-40B4-BE49-F238E27FC236}">
                <a16:creationId xmlns:a16="http://schemas.microsoft.com/office/drawing/2014/main" id="{67F8715A-7EF7-48EE-AD01-30B89019732E}"/>
              </a:ext>
            </a:extLst>
          </p:cNvPr>
          <p:cNvSpPr>
            <a:spLocks/>
          </p:cNvSpPr>
          <p:nvPr/>
        </p:nvSpPr>
        <p:spPr bwMode="auto">
          <a:xfrm>
            <a:off x="3975100" y="745067"/>
            <a:ext cx="61384" cy="61384"/>
          </a:xfrm>
          <a:custGeom>
            <a:avLst/>
            <a:gdLst>
              <a:gd name="T0" fmla="*/ 29720 w 29"/>
              <a:gd name="T1" fmla="*/ 0 h 29"/>
              <a:gd name="T2" fmla="*/ 0 w 29"/>
              <a:gd name="T3" fmla="*/ 0 h 29"/>
              <a:gd name="T4" fmla="*/ 0 w 29"/>
              <a:gd name="T5" fmla="*/ 14078 h 29"/>
              <a:gd name="T6" fmla="*/ 29720 w 29"/>
              <a:gd name="T7" fmla="*/ 14078 h 29"/>
              <a:gd name="T8" fmla="*/ 29720 w 29"/>
              <a:gd name="T9" fmla="*/ 45362 h 29"/>
              <a:gd name="T10" fmla="*/ 45362 w 29"/>
              <a:gd name="T11" fmla="*/ 45362 h 29"/>
              <a:gd name="T12" fmla="*/ 45362 w 29"/>
              <a:gd name="T13" fmla="*/ 14078 h 29"/>
              <a:gd name="T14" fmla="*/ 45362 w 29"/>
              <a:gd name="T15" fmla="*/ 14078 h 29"/>
              <a:gd name="T16" fmla="*/ 43798 w 29"/>
              <a:gd name="T17" fmla="*/ 9385 h 29"/>
              <a:gd name="T18" fmla="*/ 42234 w 29"/>
              <a:gd name="T19" fmla="*/ 3128 h 29"/>
              <a:gd name="T20" fmla="*/ 35977 w 29"/>
              <a:gd name="T21" fmla="*/ 1564 h 29"/>
              <a:gd name="T22" fmla="*/ 29720 w 29"/>
              <a:gd name="T23" fmla="*/ 0 h 29"/>
              <a:gd name="T24" fmla="*/ 29720 w 29"/>
              <a:gd name="T25" fmla="*/ 0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29">
                <a:moveTo>
                  <a:pt x="19" y="0"/>
                </a:moveTo>
                <a:lnTo>
                  <a:pt x="0" y="0"/>
                </a:lnTo>
                <a:lnTo>
                  <a:pt x="0" y="9"/>
                </a:lnTo>
                <a:lnTo>
                  <a:pt x="19" y="9"/>
                </a:lnTo>
                <a:lnTo>
                  <a:pt x="19" y="29"/>
                </a:lnTo>
                <a:lnTo>
                  <a:pt x="29" y="29"/>
                </a:lnTo>
                <a:lnTo>
                  <a:pt x="29" y="9"/>
                </a:lnTo>
                <a:lnTo>
                  <a:pt x="28" y="6"/>
                </a:lnTo>
                <a:lnTo>
                  <a:pt x="27" y="2"/>
                </a:lnTo>
                <a:lnTo>
                  <a:pt x="23" y="1"/>
                </a:lnTo>
                <a:lnTo>
                  <a:pt x="19"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37" name="Freeform 1355">
            <a:extLst>
              <a:ext uri="{FF2B5EF4-FFF2-40B4-BE49-F238E27FC236}">
                <a16:creationId xmlns:a16="http://schemas.microsoft.com/office/drawing/2014/main" id="{8044CCC4-7CBF-47D9-9B8F-4BB8914852C5}"/>
              </a:ext>
            </a:extLst>
          </p:cNvPr>
          <p:cNvSpPr>
            <a:spLocks/>
          </p:cNvSpPr>
          <p:nvPr/>
        </p:nvSpPr>
        <p:spPr bwMode="auto">
          <a:xfrm>
            <a:off x="3837517" y="745067"/>
            <a:ext cx="59267" cy="61384"/>
          </a:xfrm>
          <a:custGeom>
            <a:avLst/>
            <a:gdLst>
              <a:gd name="T0" fmla="*/ 14078 w 29"/>
              <a:gd name="T1" fmla="*/ 14078 h 29"/>
              <a:gd name="T2" fmla="*/ 45362 w 29"/>
              <a:gd name="T3" fmla="*/ 14078 h 29"/>
              <a:gd name="T4" fmla="*/ 45362 w 29"/>
              <a:gd name="T5" fmla="*/ 0 h 29"/>
              <a:gd name="T6" fmla="*/ 14078 w 29"/>
              <a:gd name="T7" fmla="*/ 0 h 29"/>
              <a:gd name="T8" fmla="*/ 14078 w 29"/>
              <a:gd name="T9" fmla="*/ 0 h 29"/>
              <a:gd name="T10" fmla="*/ 9385 w 29"/>
              <a:gd name="T11" fmla="*/ 1564 h 29"/>
              <a:gd name="T12" fmla="*/ 3128 w 29"/>
              <a:gd name="T13" fmla="*/ 3128 h 29"/>
              <a:gd name="T14" fmla="*/ 1564 w 29"/>
              <a:gd name="T15" fmla="*/ 9385 h 29"/>
              <a:gd name="T16" fmla="*/ 0 w 29"/>
              <a:gd name="T17" fmla="*/ 14078 h 29"/>
              <a:gd name="T18" fmla="*/ 0 w 29"/>
              <a:gd name="T19" fmla="*/ 45362 h 29"/>
              <a:gd name="T20" fmla="*/ 14078 w 29"/>
              <a:gd name="T21" fmla="*/ 45362 h 29"/>
              <a:gd name="T22" fmla="*/ 14078 w 29"/>
              <a:gd name="T23" fmla="*/ 14078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9" y="9"/>
                </a:moveTo>
                <a:lnTo>
                  <a:pt x="29" y="9"/>
                </a:lnTo>
                <a:lnTo>
                  <a:pt x="29" y="0"/>
                </a:lnTo>
                <a:lnTo>
                  <a:pt x="9" y="0"/>
                </a:lnTo>
                <a:lnTo>
                  <a:pt x="6" y="1"/>
                </a:lnTo>
                <a:lnTo>
                  <a:pt x="2" y="2"/>
                </a:lnTo>
                <a:lnTo>
                  <a:pt x="1" y="6"/>
                </a:lnTo>
                <a:lnTo>
                  <a:pt x="0" y="9"/>
                </a:lnTo>
                <a:lnTo>
                  <a:pt x="0" y="29"/>
                </a:lnTo>
                <a:lnTo>
                  <a:pt x="9" y="29"/>
                </a:lnTo>
                <a:lnTo>
                  <a:pt x="9" y="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38" name="Freeform 1356">
            <a:extLst>
              <a:ext uri="{FF2B5EF4-FFF2-40B4-BE49-F238E27FC236}">
                <a16:creationId xmlns:a16="http://schemas.microsoft.com/office/drawing/2014/main" id="{522C89ED-B527-4970-8572-38F29CE769D0}"/>
              </a:ext>
            </a:extLst>
          </p:cNvPr>
          <p:cNvSpPr>
            <a:spLocks/>
          </p:cNvSpPr>
          <p:nvPr/>
        </p:nvSpPr>
        <p:spPr bwMode="auto">
          <a:xfrm>
            <a:off x="3837517" y="884767"/>
            <a:ext cx="59267" cy="61384"/>
          </a:xfrm>
          <a:custGeom>
            <a:avLst/>
            <a:gdLst>
              <a:gd name="T0" fmla="*/ 14078 w 29"/>
              <a:gd name="T1" fmla="*/ 0 h 29"/>
              <a:gd name="T2" fmla="*/ 0 w 29"/>
              <a:gd name="T3" fmla="*/ 0 h 29"/>
              <a:gd name="T4" fmla="*/ 0 w 29"/>
              <a:gd name="T5" fmla="*/ 29720 h 29"/>
              <a:gd name="T6" fmla="*/ 0 w 29"/>
              <a:gd name="T7" fmla="*/ 29720 h 29"/>
              <a:gd name="T8" fmla="*/ 1564 w 29"/>
              <a:gd name="T9" fmla="*/ 35977 h 29"/>
              <a:gd name="T10" fmla="*/ 3128 w 29"/>
              <a:gd name="T11" fmla="*/ 42234 h 29"/>
              <a:gd name="T12" fmla="*/ 9385 w 29"/>
              <a:gd name="T13" fmla="*/ 43798 h 29"/>
              <a:gd name="T14" fmla="*/ 14078 w 29"/>
              <a:gd name="T15" fmla="*/ 45362 h 29"/>
              <a:gd name="T16" fmla="*/ 45362 w 29"/>
              <a:gd name="T17" fmla="*/ 45362 h 29"/>
              <a:gd name="T18" fmla="*/ 45362 w 29"/>
              <a:gd name="T19" fmla="*/ 29720 h 29"/>
              <a:gd name="T20" fmla="*/ 14078 w 29"/>
              <a:gd name="T21" fmla="*/ 29720 h 29"/>
              <a:gd name="T22" fmla="*/ 14078 w 29"/>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9" y="0"/>
                </a:moveTo>
                <a:lnTo>
                  <a:pt x="0" y="0"/>
                </a:lnTo>
                <a:lnTo>
                  <a:pt x="0" y="19"/>
                </a:lnTo>
                <a:lnTo>
                  <a:pt x="1" y="23"/>
                </a:lnTo>
                <a:lnTo>
                  <a:pt x="2" y="27"/>
                </a:lnTo>
                <a:lnTo>
                  <a:pt x="6" y="28"/>
                </a:lnTo>
                <a:lnTo>
                  <a:pt x="9" y="29"/>
                </a:lnTo>
                <a:lnTo>
                  <a:pt x="29" y="29"/>
                </a:lnTo>
                <a:lnTo>
                  <a:pt x="29" y="19"/>
                </a:lnTo>
                <a:lnTo>
                  <a:pt x="9" y="19"/>
                </a:lnTo>
                <a:lnTo>
                  <a:pt x="9"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grpSp>
        <p:nvGrpSpPr>
          <p:cNvPr id="439" name="Group 438">
            <a:extLst>
              <a:ext uri="{FF2B5EF4-FFF2-40B4-BE49-F238E27FC236}">
                <a16:creationId xmlns:a16="http://schemas.microsoft.com/office/drawing/2014/main" id="{AF19B86E-2061-46B8-BA8E-4D3A262009DA}"/>
              </a:ext>
            </a:extLst>
          </p:cNvPr>
          <p:cNvGrpSpPr/>
          <p:nvPr/>
        </p:nvGrpSpPr>
        <p:grpSpPr>
          <a:xfrm>
            <a:off x="2881184" y="757787"/>
            <a:ext cx="199595" cy="175400"/>
            <a:chOff x="2107766" y="511790"/>
            <a:chExt cx="152824" cy="134300"/>
          </a:xfrm>
          <a:solidFill>
            <a:schemeClr val="tx1"/>
          </a:solidFill>
        </p:grpSpPr>
        <p:sp>
          <p:nvSpPr>
            <p:cNvPr id="440" name="Freeform 1357">
              <a:extLst>
                <a:ext uri="{FF2B5EF4-FFF2-40B4-BE49-F238E27FC236}">
                  <a16:creationId xmlns:a16="http://schemas.microsoft.com/office/drawing/2014/main" id="{1BEED1F6-CA89-41C7-886B-5C6CA47970E0}"/>
                </a:ext>
              </a:extLst>
            </p:cNvPr>
            <p:cNvSpPr>
              <a:spLocks noEditPoints="1"/>
            </p:cNvSpPr>
            <p:nvPr/>
          </p:nvSpPr>
          <p:spPr bwMode="auto">
            <a:xfrm>
              <a:off x="2144814" y="548837"/>
              <a:ext cx="78728" cy="74096"/>
            </a:xfrm>
            <a:custGeom>
              <a:avLst/>
              <a:gdLst>
                <a:gd name="T0" fmla="*/ 24 w 49"/>
                <a:gd name="T1" fmla="*/ 0 h 49"/>
                <a:gd name="T2" fmla="*/ 24 w 49"/>
                <a:gd name="T3" fmla="*/ 0 h 49"/>
                <a:gd name="T4" fmla="*/ 19 w 49"/>
                <a:gd name="T5" fmla="*/ 0 h 49"/>
                <a:gd name="T6" fmla="*/ 14 w 49"/>
                <a:gd name="T7" fmla="*/ 3 h 49"/>
                <a:gd name="T8" fmla="*/ 11 w 49"/>
                <a:gd name="T9" fmla="*/ 4 h 49"/>
                <a:gd name="T10" fmla="*/ 7 w 49"/>
                <a:gd name="T11" fmla="*/ 8 h 49"/>
                <a:gd name="T12" fmla="*/ 3 w 49"/>
                <a:gd name="T13" fmla="*/ 11 h 49"/>
                <a:gd name="T14" fmla="*/ 2 w 49"/>
                <a:gd name="T15" fmla="*/ 15 h 49"/>
                <a:gd name="T16" fmla="*/ 0 w 49"/>
                <a:gd name="T17" fmla="*/ 20 h 49"/>
                <a:gd name="T18" fmla="*/ 0 w 49"/>
                <a:gd name="T19" fmla="*/ 25 h 49"/>
                <a:gd name="T20" fmla="*/ 0 w 49"/>
                <a:gd name="T21" fmla="*/ 25 h 49"/>
                <a:gd name="T22" fmla="*/ 0 w 49"/>
                <a:gd name="T23" fmla="*/ 30 h 49"/>
                <a:gd name="T24" fmla="*/ 2 w 49"/>
                <a:gd name="T25" fmla="*/ 35 h 49"/>
                <a:gd name="T26" fmla="*/ 3 w 49"/>
                <a:gd name="T27" fmla="*/ 38 h 49"/>
                <a:gd name="T28" fmla="*/ 7 w 49"/>
                <a:gd name="T29" fmla="*/ 42 h 49"/>
                <a:gd name="T30" fmla="*/ 11 w 49"/>
                <a:gd name="T31" fmla="*/ 46 h 49"/>
                <a:gd name="T32" fmla="*/ 14 w 49"/>
                <a:gd name="T33" fmla="*/ 47 h 49"/>
                <a:gd name="T34" fmla="*/ 19 w 49"/>
                <a:gd name="T35" fmla="*/ 49 h 49"/>
                <a:gd name="T36" fmla="*/ 24 w 49"/>
                <a:gd name="T37" fmla="*/ 49 h 49"/>
                <a:gd name="T38" fmla="*/ 24 w 49"/>
                <a:gd name="T39" fmla="*/ 49 h 49"/>
                <a:gd name="T40" fmla="*/ 29 w 49"/>
                <a:gd name="T41" fmla="*/ 49 h 49"/>
                <a:gd name="T42" fmla="*/ 34 w 49"/>
                <a:gd name="T43" fmla="*/ 47 h 49"/>
                <a:gd name="T44" fmla="*/ 38 w 49"/>
                <a:gd name="T45" fmla="*/ 46 h 49"/>
                <a:gd name="T46" fmla="*/ 42 w 49"/>
                <a:gd name="T47" fmla="*/ 42 h 49"/>
                <a:gd name="T48" fmla="*/ 45 w 49"/>
                <a:gd name="T49" fmla="*/ 38 h 49"/>
                <a:gd name="T50" fmla="*/ 47 w 49"/>
                <a:gd name="T51" fmla="*/ 35 h 49"/>
                <a:gd name="T52" fmla="*/ 49 w 49"/>
                <a:gd name="T53" fmla="*/ 30 h 49"/>
                <a:gd name="T54" fmla="*/ 49 w 49"/>
                <a:gd name="T55" fmla="*/ 25 h 49"/>
                <a:gd name="T56" fmla="*/ 49 w 49"/>
                <a:gd name="T57" fmla="*/ 25 h 49"/>
                <a:gd name="T58" fmla="*/ 49 w 49"/>
                <a:gd name="T59" fmla="*/ 20 h 49"/>
                <a:gd name="T60" fmla="*/ 47 w 49"/>
                <a:gd name="T61" fmla="*/ 15 h 49"/>
                <a:gd name="T62" fmla="*/ 45 w 49"/>
                <a:gd name="T63" fmla="*/ 11 h 49"/>
                <a:gd name="T64" fmla="*/ 42 w 49"/>
                <a:gd name="T65" fmla="*/ 8 h 49"/>
                <a:gd name="T66" fmla="*/ 38 w 49"/>
                <a:gd name="T67" fmla="*/ 4 h 49"/>
                <a:gd name="T68" fmla="*/ 34 w 49"/>
                <a:gd name="T69" fmla="*/ 3 h 49"/>
                <a:gd name="T70" fmla="*/ 29 w 49"/>
                <a:gd name="T71" fmla="*/ 0 h 49"/>
                <a:gd name="T72" fmla="*/ 24 w 49"/>
                <a:gd name="T73" fmla="*/ 0 h 49"/>
                <a:gd name="T74" fmla="*/ 24 w 49"/>
                <a:gd name="T75" fmla="*/ 0 h 49"/>
                <a:gd name="T76" fmla="*/ 24 w 49"/>
                <a:gd name="T77" fmla="*/ 40 h 49"/>
                <a:gd name="T78" fmla="*/ 24 w 49"/>
                <a:gd name="T79" fmla="*/ 40 h 49"/>
                <a:gd name="T80" fmla="*/ 18 w 49"/>
                <a:gd name="T81" fmla="*/ 38 h 49"/>
                <a:gd name="T82" fmla="*/ 14 w 49"/>
                <a:gd name="T83" fmla="*/ 35 h 49"/>
                <a:gd name="T84" fmla="*/ 11 w 49"/>
                <a:gd name="T85" fmla="*/ 31 h 49"/>
                <a:gd name="T86" fmla="*/ 10 w 49"/>
                <a:gd name="T87" fmla="*/ 25 h 49"/>
                <a:gd name="T88" fmla="*/ 10 w 49"/>
                <a:gd name="T89" fmla="*/ 25 h 49"/>
                <a:gd name="T90" fmla="*/ 11 w 49"/>
                <a:gd name="T91" fmla="*/ 19 h 49"/>
                <a:gd name="T92" fmla="*/ 14 w 49"/>
                <a:gd name="T93" fmla="*/ 15 h 49"/>
                <a:gd name="T94" fmla="*/ 18 w 49"/>
                <a:gd name="T95" fmla="*/ 11 h 49"/>
                <a:gd name="T96" fmla="*/ 24 w 49"/>
                <a:gd name="T97" fmla="*/ 10 h 49"/>
                <a:gd name="T98" fmla="*/ 24 w 49"/>
                <a:gd name="T99" fmla="*/ 10 h 49"/>
                <a:gd name="T100" fmla="*/ 31 w 49"/>
                <a:gd name="T101" fmla="*/ 11 h 49"/>
                <a:gd name="T102" fmla="*/ 34 w 49"/>
                <a:gd name="T103" fmla="*/ 15 h 49"/>
                <a:gd name="T104" fmla="*/ 38 w 49"/>
                <a:gd name="T105" fmla="*/ 19 h 49"/>
                <a:gd name="T106" fmla="*/ 39 w 49"/>
                <a:gd name="T107" fmla="*/ 25 h 49"/>
                <a:gd name="T108" fmla="*/ 39 w 49"/>
                <a:gd name="T109" fmla="*/ 25 h 49"/>
                <a:gd name="T110" fmla="*/ 38 w 49"/>
                <a:gd name="T111" fmla="*/ 31 h 49"/>
                <a:gd name="T112" fmla="*/ 34 w 49"/>
                <a:gd name="T113" fmla="*/ 35 h 49"/>
                <a:gd name="T114" fmla="*/ 31 w 49"/>
                <a:gd name="T115" fmla="*/ 38 h 49"/>
                <a:gd name="T116" fmla="*/ 24 w 49"/>
                <a:gd name="T117" fmla="*/ 40 h 49"/>
                <a:gd name="T118" fmla="*/ 24 w 49"/>
                <a:gd name="T11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 h="49">
                  <a:moveTo>
                    <a:pt x="24" y="0"/>
                  </a:moveTo>
                  <a:lnTo>
                    <a:pt x="24" y="0"/>
                  </a:lnTo>
                  <a:lnTo>
                    <a:pt x="19" y="0"/>
                  </a:lnTo>
                  <a:lnTo>
                    <a:pt x="14" y="3"/>
                  </a:lnTo>
                  <a:lnTo>
                    <a:pt x="11" y="4"/>
                  </a:lnTo>
                  <a:lnTo>
                    <a:pt x="7" y="8"/>
                  </a:lnTo>
                  <a:lnTo>
                    <a:pt x="3" y="11"/>
                  </a:lnTo>
                  <a:lnTo>
                    <a:pt x="2" y="15"/>
                  </a:lnTo>
                  <a:lnTo>
                    <a:pt x="0" y="20"/>
                  </a:lnTo>
                  <a:lnTo>
                    <a:pt x="0" y="25"/>
                  </a:lnTo>
                  <a:lnTo>
                    <a:pt x="0" y="25"/>
                  </a:lnTo>
                  <a:lnTo>
                    <a:pt x="0" y="30"/>
                  </a:lnTo>
                  <a:lnTo>
                    <a:pt x="2" y="35"/>
                  </a:lnTo>
                  <a:lnTo>
                    <a:pt x="3" y="38"/>
                  </a:lnTo>
                  <a:lnTo>
                    <a:pt x="7" y="42"/>
                  </a:lnTo>
                  <a:lnTo>
                    <a:pt x="11" y="46"/>
                  </a:lnTo>
                  <a:lnTo>
                    <a:pt x="14" y="47"/>
                  </a:lnTo>
                  <a:lnTo>
                    <a:pt x="19" y="49"/>
                  </a:lnTo>
                  <a:lnTo>
                    <a:pt x="24" y="49"/>
                  </a:lnTo>
                  <a:lnTo>
                    <a:pt x="24" y="49"/>
                  </a:lnTo>
                  <a:lnTo>
                    <a:pt x="29" y="49"/>
                  </a:lnTo>
                  <a:lnTo>
                    <a:pt x="34" y="47"/>
                  </a:lnTo>
                  <a:lnTo>
                    <a:pt x="38" y="46"/>
                  </a:lnTo>
                  <a:lnTo>
                    <a:pt x="42" y="42"/>
                  </a:lnTo>
                  <a:lnTo>
                    <a:pt x="45" y="38"/>
                  </a:lnTo>
                  <a:lnTo>
                    <a:pt x="47" y="35"/>
                  </a:lnTo>
                  <a:lnTo>
                    <a:pt x="49" y="30"/>
                  </a:lnTo>
                  <a:lnTo>
                    <a:pt x="49" y="25"/>
                  </a:lnTo>
                  <a:lnTo>
                    <a:pt x="49" y="25"/>
                  </a:lnTo>
                  <a:lnTo>
                    <a:pt x="49" y="20"/>
                  </a:lnTo>
                  <a:lnTo>
                    <a:pt x="47" y="15"/>
                  </a:lnTo>
                  <a:lnTo>
                    <a:pt x="45" y="11"/>
                  </a:lnTo>
                  <a:lnTo>
                    <a:pt x="42" y="8"/>
                  </a:lnTo>
                  <a:lnTo>
                    <a:pt x="38" y="4"/>
                  </a:lnTo>
                  <a:lnTo>
                    <a:pt x="34" y="3"/>
                  </a:lnTo>
                  <a:lnTo>
                    <a:pt x="29" y="0"/>
                  </a:lnTo>
                  <a:lnTo>
                    <a:pt x="24" y="0"/>
                  </a:lnTo>
                  <a:lnTo>
                    <a:pt x="24" y="0"/>
                  </a:lnTo>
                  <a:close/>
                  <a:moveTo>
                    <a:pt x="24" y="40"/>
                  </a:moveTo>
                  <a:lnTo>
                    <a:pt x="24" y="40"/>
                  </a:lnTo>
                  <a:lnTo>
                    <a:pt x="18" y="38"/>
                  </a:lnTo>
                  <a:lnTo>
                    <a:pt x="14" y="35"/>
                  </a:lnTo>
                  <a:lnTo>
                    <a:pt x="11" y="31"/>
                  </a:lnTo>
                  <a:lnTo>
                    <a:pt x="10" y="25"/>
                  </a:lnTo>
                  <a:lnTo>
                    <a:pt x="10" y="25"/>
                  </a:lnTo>
                  <a:lnTo>
                    <a:pt x="11" y="19"/>
                  </a:lnTo>
                  <a:lnTo>
                    <a:pt x="14" y="15"/>
                  </a:lnTo>
                  <a:lnTo>
                    <a:pt x="18" y="11"/>
                  </a:lnTo>
                  <a:lnTo>
                    <a:pt x="24" y="10"/>
                  </a:lnTo>
                  <a:lnTo>
                    <a:pt x="24" y="10"/>
                  </a:lnTo>
                  <a:lnTo>
                    <a:pt x="31" y="11"/>
                  </a:lnTo>
                  <a:lnTo>
                    <a:pt x="34" y="15"/>
                  </a:lnTo>
                  <a:lnTo>
                    <a:pt x="38" y="19"/>
                  </a:lnTo>
                  <a:lnTo>
                    <a:pt x="39" y="25"/>
                  </a:lnTo>
                  <a:lnTo>
                    <a:pt x="39" y="25"/>
                  </a:lnTo>
                  <a:lnTo>
                    <a:pt x="38" y="31"/>
                  </a:lnTo>
                  <a:lnTo>
                    <a:pt x="34" y="35"/>
                  </a:lnTo>
                  <a:lnTo>
                    <a:pt x="31" y="38"/>
                  </a:lnTo>
                  <a:lnTo>
                    <a:pt x="24" y="40"/>
                  </a:lnTo>
                  <a:lnTo>
                    <a:pt x="2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u="sng"/>
            </a:p>
          </p:txBody>
        </p:sp>
        <p:sp>
          <p:nvSpPr>
            <p:cNvPr id="441" name="Freeform 1358">
              <a:extLst>
                <a:ext uri="{FF2B5EF4-FFF2-40B4-BE49-F238E27FC236}">
                  <a16:creationId xmlns:a16="http://schemas.microsoft.com/office/drawing/2014/main" id="{936EA23C-24D5-45A4-BB86-A2A746B23381}"/>
                </a:ext>
              </a:extLst>
            </p:cNvPr>
            <p:cNvSpPr>
              <a:spLocks noEditPoints="1"/>
            </p:cNvSpPr>
            <p:nvPr/>
          </p:nvSpPr>
          <p:spPr bwMode="auto">
            <a:xfrm>
              <a:off x="2107766" y="511790"/>
              <a:ext cx="152824" cy="134300"/>
            </a:xfrm>
            <a:custGeom>
              <a:avLst/>
              <a:gdLst>
                <a:gd name="T0" fmla="*/ 89 w 99"/>
                <a:gd name="T1" fmla="*/ 15 h 89"/>
                <a:gd name="T2" fmla="*/ 72 w 99"/>
                <a:gd name="T3" fmla="*/ 15 h 89"/>
                <a:gd name="T4" fmla="*/ 65 w 99"/>
                <a:gd name="T5" fmla="*/ 5 h 89"/>
                <a:gd name="T6" fmla="*/ 65 w 99"/>
                <a:gd name="T7" fmla="*/ 5 h 89"/>
                <a:gd name="T8" fmla="*/ 62 w 99"/>
                <a:gd name="T9" fmla="*/ 2 h 89"/>
                <a:gd name="T10" fmla="*/ 57 w 99"/>
                <a:gd name="T11" fmla="*/ 0 h 89"/>
                <a:gd name="T12" fmla="*/ 42 w 99"/>
                <a:gd name="T13" fmla="*/ 0 h 89"/>
                <a:gd name="T14" fmla="*/ 42 w 99"/>
                <a:gd name="T15" fmla="*/ 0 h 89"/>
                <a:gd name="T16" fmla="*/ 37 w 99"/>
                <a:gd name="T17" fmla="*/ 2 h 89"/>
                <a:gd name="T18" fmla="*/ 33 w 99"/>
                <a:gd name="T19" fmla="*/ 5 h 89"/>
                <a:gd name="T20" fmla="*/ 27 w 99"/>
                <a:gd name="T21" fmla="*/ 15 h 89"/>
                <a:gd name="T22" fmla="*/ 10 w 99"/>
                <a:gd name="T23" fmla="*/ 15 h 89"/>
                <a:gd name="T24" fmla="*/ 10 w 99"/>
                <a:gd name="T25" fmla="*/ 15 h 89"/>
                <a:gd name="T26" fmla="*/ 6 w 99"/>
                <a:gd name="T27" fmla="*/ 17 h 89"/>
                <a:gd name="T28" fmla="*/ 2 w 99"/>
                <a:gd name="T29" fmla="*/ 18 h 89"/>
                <a:gd name="T30" fmla="*/ 1 w 99"/>
                <a:gd name="T31" fmla="*/ 21 h 89"/>
                <a:gd name="T32" fmla="*/ 0 w 99"/>
                <a:gd name="T33" fmla="*/ 25 h 89"/>
                <a:gd name="T34" fmla="*/ 0 w 99"/>
                <a:gd name="T35" fmla="*/ 79 h 89"/>
                <a:gd name="T36" fmla="*/ 0 w 99"/>
                <a:gd name="T37" fmla="*/ 79 h 89"/>
                <a:gd name="T38" fmla="*/ 1 w 99"/>
                <a:gd name="T39" fmla="*/ 83 h 89"/>
                <a:gd name="T40" fmla="*/ 2 w 99"/>
                <a:gd name="T41" fmla="*/ 87 h 89"/>
                <a:gd name="T42" fmla="*/ 6 w 99"/>
                <a:gd name="T43" fmla="*/ 88 h 89"/>
                <a:gd name="T44" fmla="*/ 10 w 99"/>
                <a:gd name="T45" fmla="*/ 89 h 89"/>
                <a:gd name="T46" fmla="*/ 89 w 99"/>
                <a:gd name="T47" fmla="*/ 89 h 89"/>
                <a:gd name="T48" fmla="*/ 89 w 99"/>
                <a:gd name="T49" fmla="*/ 89 h 89"/>
                <a:gd name="T50" fmla="*/ 93 w 99"/>
                <a:gd name="T51" fmla="*/ 88 h 89"/>
                <a:gd name="T52" fmla="*/ 96 w 99"/>
                <a:gd name="T53" fmla="*/ 87 h 89"/>
                <a:gd name="T54" fmla="*/ 97 w 99"/>
                <a:gd name="T55" fmla="*/ 83 h 89"/>
                <a:gd name="T56" fmla="*/ 99 w 99"/>
                <a:gd name="T57" fmla="*/ 79 h 89"/>
                <a:gd name="T58" fmla="*/ 99 w 99"/>
                <a:gd name="T59" fmla="*/ 25 h 89"/>
                <a:gd name="T60" fmla="*/ 99 w 99"/>
                <a:gd name="T61" fmla="*/ 25 h 89"/>
                <a:gd name="T62" fmla="*/ 97 w 99"/>
                <a:gd name="T63" fmla="*/ 21 h 89"/>
                <a:gd name="T64" fmla="*/ 96 w 99"/>
                <a:gd name="T65" fmla="*/ 18 h 89"/>
                <a:gd name="T66" fmla="*/ 93 w 99"/>
                <a:gd name="T67" fmla="*/ 17 h 89"/>
                <a:gd name="T68" fmla="*/ 89 w 99"/>
                <a:gd name="T69" fmla="*/ 15 h 89"/>
                <a:gd name="T70" fmla="*/ 89 w 99"/>
                <a:gd name="T71" fmla="*/ 15 h 89"/>
                <a:gd name="T72" fmla="*/ 10 w 99"/>
                <a:gd name="T73" fmla="*/ 79 h 89"/>
                <a:gd name="T74" fmla="*/ 10 w 99"/>
                <a:gd name="T75" fmla="*/ 25 h 89"/>
                <a:gd name="T76" fmla="*/ 32 w 99"/>
                <a:gd name="T77" fmla="*/ 25 h 89"/>
                <a:gd name="T78" fmla="*/ 42 w 99"/>
                <a:gd name="T79" fmla="*/ 10 h 89"/>
                <a:gd name="T80" fmla="*/ 57 w 99"/>
                <a:gd name="T81" fmla="*/ 10 h 89"/>
                <a:gd name="T82" fmla="*/ 67 w 99"/>
                <a:gd name="T83" fmla="*/ 25 h 89"/>
                <a:gd name="T84" fmla="*/ 89 w 99"/>
                <a:gd name="T85" fmla="*/ 25 h 89"/>
                <a:gd name="T86" fmla="*/ 89 w 99"/>
                <a:gd name="T87" fmla="*/ 79 h 89"/>
                <a:gd name="T88" fmla="*/ 10 w 99"/>
                <a:gd name="T89" fmla="*/ 7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9" h="89">
                  <a:moveTo>
                    <a:pt x="89" y="15"/>
                  </a:moveTo>
                  <a:lnTo>
                    <a:pt x="72" y="15"/>
                  </a:lnTo>
                  <a:lnTo>
                    <a:pt x="65" y="5"/>
                  </a:lnTo>
                  <a:lnTo>
                    <a:pt x="65" y="5"/>
                  </a:lnTo>
                  <a:lnTo>
                    <a:pt x="62" y="2"/>
                  </a:lnTo>
                  <a:lnTo>
                    <a:pt x="57" y="0"/>
                  </a:lnTo>
                  <a:lnTo>
                    <a:pt x="42" y="0"/>
                  </a:lnTo>
                  <a:lnTo>
                    <a:pt x="42" y="0"/>
                  </a:lnTo>
                  <a:lnTo>
                    <a:pt x="37" y="2"/>
                  </a:lnTo>
                  <a:lnTo>
                    <a:pt x="33" y="5"/>
                  </a:lnTo>
                  <a:lnTo>
                    <a:pt x="27" y="15"/>
                  </a:lnTo>
                  <a:lnTo>
                    <a:pt x="10" y="15"/>
                  </a:lnTo>
                  <a:lnTo>
                    <a:pt x="10" y="15"/>
                  </a:lnTo>
                  <a:lnTo>
                    <a:pt x="6" y="17"/>
                  </a:lnTo>
                  <a:lnTo>
                    <a:pt x="2" y="18"/>
                  </a:lnTo>
                  <a:lnTo>
                    <a:pt x="1" y="21"/>
                  </a:lnTo>
                  <a:lnTo>
                    <a:pt x="0" y="25"/>
                  </a:lnTo>
                  <a:lnTo>
                    <a:pt x="0" y="79"/>
                  </a:lnTo>
                  <a:lnTo>
                    <a:pt x="0" y="79"/>
                  </a:lnTo>
                  <a:lnTo>
                    <a:pt x="1" y="83"/>
                  </a:lnTo>
                  <a:lnTo>
                    <a:pt x="2" y="87"/>
                  </a:lnTo>
                  <a:lnTo>
                    <a:pt x="6" y="88"/>
                  </a:lnTo>
                  <a:lnTo>
                    <a:pt x="10" y="89"/>
                  </a:lnTo>
                  <a:lnTo>
                    <a:pt x="89" y="89"/>
                  </a:lnTo>
                  <a:lnTo>
                    <a:pt x="89" y="89"/>
                  </a:lnTo>
                  <a:lnTo>
                    <a:pt x="93" y="88"/>
                  </a:lnTo>
                  <a:lnTo>
                    <a:pt x="96" y="87"/>
                  </a:lnTo>
                  <a:lnTo>
                    <a:pt x="97" y="83"/>
                  </a:lnTo>
                  <a:lnTo>
                    <a:pt x="99" y="79"/>
                  </a:lnTo>
                  <a:lnTo>
                    <a:pt x="99" y="25"/>
                  </a:lnTo>
                  <a:lnTo>
                    <a:pt x="99" y="25"/>
                  </a:lnTo>
                  <a:lnTo>
                    <a:pt x="97" y="21"/>
                  </a:lnTo>
                  <a:lnTo>
                    <a:pt x="96" y="18"/>
                  </a:lnTo>
                  <a:lnTo>
                    <a:pt x="93" y="17"/>
                  </a:lnTo>
                  <a:lnTo>
                    <a:pt x="89" y="15"/>
                  </a:lnTo>
                  <a:lnTo>
                    <a:pt x="89" y="15"/>
                  </a:lnTo>
                  <a:close/>
                  <a:moveTo>
                    <a:pt x="10" y="79"/>
                  </a:moveTo>
                  <a:lnTo>
                    <a:pt x="10" y="25"/>
                  </a:lnTo>
                  <a:lnTo>
                    <a:pt x="32" y="25"/>
                  </a:lnTo>
                  <a:lnTo>
                    <a:pt x="42" y="10"/>
                  </a:lnTo>
                  <a:lnTo>
                    <a:pt x="57" y="10"/>
                  </a:lnTo>
                  <a:lnTo>
                    <a:pt x="67" y="25"/>
                  </a:lnTo>
                  <a:lnTo>
                    <a:pt x="89" y="25"/>
                  </a:lnTo>
                  <a:lnTo>
                    <a:pt x="89" y="79"/>
                  </a:lnTo>
                  <a:lnTo>
                    <a:pt x="10"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u="sng"/>
            </a:p>
          </p:txBody>
        </p:sp>
      </p:grpSp>
      <p:sp>
        <p:nvSpPr>
          <p:cNvPr id="442" name="Freeform 1359">
            <a:extLst>
              <a:ext uri="{FF2B5EF4-FFF2-40B4-BE49-F238E27FC236}">
                <a16:creationId xmlns:a16="http://schemas.microsoft.com/office/drawing/2014/main" id="{717CDD74-D1CB-4815-BF05-C192B7E20A04}"/>
              </a:ext>
            </a:extLst>
          </p:cNvPr>
          <p:cNvSpPr>
            <a:spLocks/>
          </p:cNvSpPr>
          <p:nvPr/>
        </p:nvSpPr>
        <p:spPr bwMode="auto">
          <a:xfrm>
            <a:off x="3456518" y="800100"/>
            <a:ext cx="71967" cy="35984"/>
          </a:xfrm>
          <a:custGeom>
            <a:avLst/>
            <a:gdLst>
              <a:gd name="T0" fmla="*/ 23329 w 35"/>
              <a:gd name="T1" fmla="*/ 20055 h 19"/>
              <a:gd name="T2" fmla="*/ 13998 w 35"/>
              <a:gd name="T3" fmla="*/ 7162 h 19"/>
              <a:gd name="T4" fmla="*/ 0 w 35"/>
              <a:gd name="T5" fmla="*/ 27217 h 19"/>
              <a:gd name="T6" fmla="*/ 54435 w 35"/>
              <a:gd name="T7" fmla="*/ 27217 h 19"/>
              <a:gd name="T8" fmla="*/ 37327 w 35"/>
              <a:gd name="T9" fmla="*/ 0 h 19"/>
              <a:gd name="T10" fmla="*/ 23329 w 35"/>
              <a:gd name="T11" fmla="*/ 20055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5" h="19">
                <a:moveTo>
                  <a:pt x="15" y="14"/>
                </a:moveTo>
                <a:lnTo>
                  <a:pt x="9" y="5"/>
                </a:lnTo>
                <a:lnTo>
                  <a:pt x="0" y="19"/>
                </a:lnTo>
                <a:lnTo>
                  <a:pt x="35" y="19"/>
                </a:lnTo>
                <a:lnTo>
                  <a:pt x="24" y="0"/>
                </a:lnTo>
                <a:lnTo>
                  <a:pt x="15" y="1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43" name="Freeform 1360">
            <a:extLst>
              <a:ext uri="{FF2B5EF4-FFF2-40B4-BE49-F238E27FC236}">
                <a16:creationId xmlns:a16="http://schemas.microsoft.com/office/drawing/2014/main" id="{EFE2F351-10C2-4FF6-8C08-4C482840A654}"/>
              </a:ext>
            </a:extLst>
          </p:cNvPr>
          <p:cNvSpPr>
            <a:spLocks/>
          </p:cNvSpPr>
          <p:nvPr/>
        </p:nvSpPr>
        <p:spPr bwMode="auto">
          <a:xfrm>
            <a:off x="3388785" y="776817"/>
            <a:ext cx="120649" cy="127000"/>
          </a:xfrm>
          <a:custGeom>
            <a:avLst/>
            <a:gdLst>
              <a:gd name="T0" fmla="*/ 13839 w 59"/>
              <a:gd name="T1" fmla="*/ 0 h 64"/>
              <a:gd name="T2" fmla="*/ 0 w 59"/>
              <a:gd name="T3" fmla="*/ 0 h 64"/>
              <a:gd name="T4" fmla="*/ 0 w 59"/>
              <a:gd name="T5" fmla="*/ 81865 h 64"/>
              <a:gd name="T6" fmla="*/ 0 w 59"/>
              <a:gd name="T7" fmla="*/ 81865 h 64"/>
              <a:gd name="T8" fmla="*/ 1538 w 59"/>
              <a:gd name="T9" fmla="*/ 86330 h 64"/>
              <a:gd name="T10" fmla="*/ 3075 w 59"/>
              <a:gd name="T11" fmla="*/ 92284 h 64"/>
              <a:gd name="T12" fmla="*/ 9226 w 59"/>
              <a:gd name="T13" fmla="*/ 93773 h 64"/>
              <a:gd name="T14" fmla="*/ 13839 w 59"/>
              <a:gd name="T15" fmla="*/ 95261 h 64"/>
              <a:gd name="T16" fmla="*/ 90724 w 59"/>
              <a:gd name="T17" fmla="*/ 95261 h 64"/>
              <a:gd name="T18" fmla="*/ 90724 w 59"/>
              <a:gd name="T19" fmla="*/ 81865 h 64"/>
              <a:gd name="T20" fmla="*/ 13839 w 59"/>
              <a:gd name="T21" fmla="*/ 81865 h 64"/>
              <a:gd name="T22" fmla="*/ 13839 w 59"/>
              <a:gd name="T23" fmla="*/ 0 h 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9" h="64">
                <a:moveTo>
                  <a:pt x="9" y="0"/>
                </a:moveTo>
                <a:lnTo>
                  <a:pt x="0" y="0"/>
                </a:lnTo>
                <a:lnTo>
                  <a:pt x="0" y="55"/>
                </a:lnTo>
                <a:lnTo>
                  <a:pt x="1" y="58"/>
                </a:lnTo>
                <a:lnTo>
                  <a:pt x="2" y="62"/>
                </a:lnTo>
                <a:lnTo>
                  <a:pt x="6" y="63"/>
                </a:lnTo>
                <a:lnTo>
                  <a:pt x="9" y="64"/>
                </a:lnTo>
                <a:lnTo>
                  <a:pt x="59" y="64"/>
                </a:lnTo>
                <a:lnTo>
                  <a:pt x="59" y="55"/>
                </a:lnTo>
                <a:lnTo>
                  <a:pt x="9" y="55"/>
                </a:lnTo>
                <a:lnTo>
                  <a:pt x="9"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44" name="Freeform 1361">
            <a:extLst>
              <a:ext uri="{FF2B5EF4-FFF2-40B4-BE49-F238E27FC236}">
                <a16:creationId xmlns:a16="http://schemas.microsoft.com/office/drawing/2014/main" id="{12202192-B052-4017-8B41-1D79993B60AF}"/>
              </a:ext>
            </a:extLst>
          </p:cNvPr>
          <p:cNvSpPr>
            <a:spLocks/>
          </p:cNvSpPr>
          <p:nvPr/>
        </p:nvSpPr>
        <p:spPr bwMode="auto">
          <a:xfrm>
            <a:off x="3346452" y="819151"/>
            <a:ext cx="120649" cy="127000"/>
          </a:xfrm>
          <a:custGeom>
            <a:avLst/>
            <a:gdLst>
              <a:gd name="T0" fmla="*/ 15377 w 59"/>
              <a:gd name="T1" fmla="*/ 0 h 64"/>
              <a:gd name="T2" fmla="*/ 0 w 59"/>
              <a:gd name="T3" fmla="*/ 0 h 64"/>
              <a:gd name="T4" fmla="*/ 0 w 59"/>
              <a:gd name="T5" fmla="*/ 80376 h 64"/>
              <a:gd name="T6" fmla="*/ 0 w 59"/>
              <a:gd name="T7" fmla="*/ 80376 h 64"/>
              <a:gd name="T8" fmla="*/ 1538 w 59"/>
              <a:gd name="T9" fmla="*/ 86330 h 64"/>
              <a:gd name="T10" fmla="*/ 3075 w 59"/>
              <a:gd name="T11" fmla="*/ 92284 h 64"/>
              <a:gd name="T12" fmla="*/ 9226 w 59"/>
              <a:gd name="T13" fmla="*/ 93773 h 64"/>
              <a:gd name="T14" fmla="*/ 15377 w 59"/>
              <a:gd name="T15" fmla="*/ 95261 h 64"/>
              <a:gd name="T16" fmla="*/ 90724 w 59"/>
              <a:gd name="T17" fmla="*/ 95261 h 64"/>
              <a:gd name="T18" fmla="*/ 90724 w 59"/>
              <a:gd name="T19" fmla="*/ 80376 h 64"/>
              <a:gd name="T20" fmla="*/ 15377 w 59"/>
              <a:gd name="T21" fmla="*/ 80376 h 64"/>
              <a:gd name="T22" fmla="*/ 15377 w 59"/>
              <a:gd name="T23" fmla="*/ 0 h 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9" h="64">
                <a:moveTo>
                  <a:pt x="10" y="0"/>
                </a:moveTo>
                <a:lnTo>
                  <a:pt x="0" y="0"/>
                </a:lnTo>
                <a:lnTo>
                  <a:pt x="0" y="54"/>
                </a:lnTo>
                <a:lnTo>
                  <a:pt x="1" y="58"/>
                </a:lnTo>
                <a:lnTo>
                  <a:pt x="2" y="62"/>
                </a:lnTo>
                <a:lnTo>
                  <a:pt x="6" y="63"/>
                </a:lnTo>
                <a:lnTo>
                  <a:pt x="10" y="64"/>
                </a:lnTo>
                <a:lnTo>
                  <a:pt x="59" y="64"/>
                </a:lnTo>
                <a:lnTo>
                  <a:pt x="59" y="54"/>
                </a:lnTo>
                <a:lnTo>
                  <a:pt x="10" y="54"/>
                </a:lnTo>
                <a:lnTo>
                  <a:pt x="1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45" name="Freeform 1362">
            <a:extLst>
              <a:ext uri="{FF2B5EF4-FFF2-40B4-BE49-F238E27FC236}">
                <a16:creationId xmlns:a16="http://schemas.microsoft.com/office/drawing/2014/main" id="{7F3D05C8-0D9F-4549-9722-659F1B0CAB6A}"/>
              </a:ext>
            </a:extLst>
          </p:cNvPr>
          <p:cNvSpPr>
            <a:spLocks noEditPoints="1"/>
          </p:cNvSpPr>
          <p:nvPr/>
        </p:nvSpPr>
        <p:spPr bwMode="auto">
          <a:xfrm>
            <a:off x="3424767" y="745067"/>
            <a:ext cx="133351" cy="120651"/>
          </a:xfrm>
          <a:custGeom>
            <a:avLst/>
            <a:gdLst>
              <a:gd name="T0" fmla="*/ 85762 w 64"/>
              <a:gd name="T1" fmla="*/ 0 h 59"/>
              <a:gd name="T2" fmla="*/ 15593 w 64"/>
              <a:gd name="T3" fmla="*/ 0 h 59"/>
              <a:gd name="T4" fmla="*/ 15593 w 64"/>
              <a:gd name="T5" fmla="*/ 0 h 59"/>
              <a:gd name="T6" fmla="*/ 10915 w 64"/>
              <a:gd name="T7" fmla="*/ 1538 h 59"/>
              <a:gd name="T8" fmla="*/ 4678 w 64"/>
              <a:gd name="T9" fmla="*/ 3075 h 59"/>
              <a:gd name="T10" fmla="*/ 3119 w 64"/>
              <a:gd name="T11" fmla="*/ 9226 h 59"/>
              <a:gd name="T12" fmla="*/ 0 w 64"/>
              <a:gd name="T13" fmla="*/ 13839 h 59"/>
              <a:gd name="T14" fmla="*/ 0 w 64"/>
              <a:gd name="T15" fmla="*/ 75346 h 59"/>
              <a:gd name="T16" fmla="*/ 0 w 64"/>
              <a:gd name="T17" fmla="*/ 75346 h 59"/>
              <a:gd name="T18" fmla="*/ 3119 w 64"/>
              <a:gd name="T19" fmla="*/ 81497 h 59"/>
              <a:gd name="T20" fmla="*/ 4678 w 64"/>
              <a:gd name="T21" fmla="*/ 86110 h 59"/>
              <a:gd name="T22" fmla="*/ 10915 w 64"/>
              <a:gd name="T23" fmla="*/ 87648 h 59"/>
              <a:gd name="T24" fmla="*/ 15593 w 64"/>
              <a:gd name="T25" fmla="*/ 90723 h 59"/>
              <a:gd name="T26" fmla="*/ 85762 w 64"/>
              <a:gd name="T27" fmla="*/ 90723 h 59"/>
              <a:gd name="T28" fmla="*/ 85762 w 64"/>
              <a:gd name="T29" fmla="*/ 90723 h 59"/>
              <a:gd name="T30" fmla="*/ 90440 w 64"/>
              <a:gd name="T31" fmla="*/ 87648 h 59"/>
              <a:gd name="T32" fmla="*/ 96677 w 64"/>
              <a:gd name="T33" fmla="*/ 86110 h 59"/>
              <a:gd name="T34" fmla="*/ 98237 w 64"/>
              <a:gd name="T35" fmla="*/ 81497 h 59"/>
              <a:gd name="T36" fmla="*/ 99796 w 64"/>
              <a:gd name="T37" fmla="*/ 75346 h 59"/>
              <a:gd name="T38" fmla="*/ 99796 w 64"/>
              <a:gd name="T39" fmla="*/ 13839 h 59"/>
              <a:gd name="T40" fmla="*/ 99796 w 64"/>
              <a:gd name="T41" fmla="*/ 13839 h 59"/>
              <a:gd name="T42" fmla="*/ 98237 w 64"/>
              <a:gd name="T43" fmla="*/ 9226 h 59"/>
              <a:gd name="T44" fmla="*/ 96677 w 64"/>
              <a:gd name="T45" fmla="*/ 3075 h 59"/>
              <a:gd name="T46" fmla="*/ 90440 w 64"/>
              <a:gd name="T47" fmla="*/ 1538 h 59"/>
              <a:gd name="T48" fmla="*/ 85762 w 64"/>
              <a:gd name="T49" fmla="*/ 0 h 59"/>
              <a:gd name="T50" fmla="*/ 85762 w 64"/>
              <a:gd name="T51" fmla="*/ 0 h 59"/>
              <a:gd name="T52" fmla="*/ 15593 w 64"/>
              <a:gd name="T53" fmla="*/ 75346 h 59"/>
              <a:gd name="T54" fmla="*/ 15593 w 64"/>
              <a:gd name="T55" fmla="*/ 13839 h 59"/>
              <a:gd name="T56" fmla="*/ 85762 w 64"/>
              <a:gd name="T57" fmla="*/ 13839 h 59"/>
              <a:gd name="T58" fmla="*/ 85762 w 64"/>
              <a:gd name="T59" fmla="*/ 75346 h 59"/>
              <a:gd name="T60" fmla="*/ 15593 w 64"/>
              <a:gd name="T61" fmla="*/ 75346 h 5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64" h="59">
                <a:moveTo>
                  <a:pt x="55" y="0"/>
                </a:moveTo>
                <a:lnTo>
                  <a:pt x="10" y="0"/>
                </a:lnTo>
                <a:lnTo>
                  <a:pt x="7" y="1"/>
                </a:lnTo>
                <a:lnTo>
                  <a:pt x="3" y="2"/>
                </a:lnTo>
                <a:lnTo>
                  <a:pt x="2" y="6"/>
                </a:lnTo>
                <a:lnTo>
                  <a:pt x="0" y="9"/>
                </a:lnTo>
                <a:lnTo>
                  <a:pt x="0" y="49"/>
                </a:lnTo>
                <a:lnTo>
                  <a:pt x="2" y="53"/>
                </a:lnTo>
                <a:lnTo>
                  <a:pt x="3" y="56"/>
                </a:lnTo>
                <a:lnTo>
                  <a:pt x="7" y="57"/>
                </a:lnTo>
                <a:lnTo>
                  <a:pt x="10" y="59"/>
                </a:lnTo>
                <a:lnTo>
                  <a:pt x="55" y="59"/>
                </a:lnTo>
                <a:lnTo>
                  <a:pt x="58" y="57"/>
                </a:lnTo>
                <a:lnTo>
                  <a:pt x="62" y="56"/>
                </a:lnTo>
                <a:lnTo>
                  <a:pt x="63" y="53"/>
                </a:lnTo>
                <a:lnTo>
                  <a:pt x="64" y="49"/>
                </a:lnTo>
                <a:lnTo>
                  <a:pt x="64" y="9"/>
                </a:lnTo>
                <a:lnTo>
                  <a:pt x="63" y="6"/>
                </a:lnTo>
                <a:lnTo>
                  <a:pt x="62" y="2"/>
                </a:lnTo>
                <a:lnTo>
                  <a:pt x="58" y="1"/>
                </a:lnTo>
                <a:lnTo>
                  <a:pt x="55" y="0"/>
                </a:lnTo>
                <a:close/>
                <a:moveTo>
                  <a:pt x="10" y="49"/>
                </a:moveTo>
                <a:lnTo>
                  <a:pt x="10" y="9"/>
                </a:lnTo>
                <a:lnTo>
                  <a:pt x="55" y="9"/>
                </a:lnTo>
                <a:lnTo>
                  <a:pt x="55" y="49"/>
                </a:lnTo>
                <a:lnTo>
                  <a:pt x="10" y="4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46" name="Freeform 1363">
            <a:extLst>
              <a:ext uri="{FF2B5EF4-FFF2-40B4-BE49-F238E27FC236}">
                <a16:creationId xmlns:a16="http://schemas.microsoft.com/office/drawing/2014/main" id="{3D223322-0BD3-4996-85EE-A222F913057A}"/>
              </a:ext>
            </a:extLst>
          </p:cNvPr>
          <p:cNvSpPr>
            <a:spLocks noEditPoints="1"/>
          </p:cNvSpPr>
          <p:nvPr/>
        </p:nvSpPr>
        <p:spPr bwMode="auto">
          <a:xfrm>
            <a:off x="4821767" y="745067"/>
            <a:ext cx="139700" cy="201084"/>
          </a:xfrm>
          <a:custGeom>
            <a:avLst/>
            <a:gdLst>
              <a:gd name="T0" fmla="*/ 89212 w 69"/>
              <a:gd name="T1" fmla="*/ 0 h 98"/>
              <a:gd name="T2" fmla="*/ 15121 w 69"/>
              <a:gd name="T3" fmla="*/ 0 h 98"/>
              <a:gd name="T4" fmla="*/ 15121 w 69"/>
              <a:gd name="T5" fmla="*/ 0 h 98"/>
              <a:gd name="T6" fmla="*/ 9072 w 69"/>
              <a:gd name="T7" fmla="*/ 1528 h 98"/>
              <a:gd name="T8" fmla="*/ 3024 w 69"/>
              <a:gd name="T9" fmla="*/ 3055 h 98"/>
              <a:gd name="T10" fmla="*/ 1512 w 69"/>
              <a:gd name="T11" fmla="*/ 9165 h 98"/>
              <a:gd name="T12" fmla="*/ 0 w 69"/>
              <a:gd name="T13" fmla="*/ 13748 h 98"/>
              <a:gd name="T14" fmla="*/ 0 w 69"/>
              <a:gd name="T15" fmla="*/ 134421 h 98"/>
              <a:gd name="T16" fmla="*/ 0 w 69"/>
              <a:gd name="T17" fmla="*/ 134421 h 98"/>
              <a:gd name="T18" fmla="*/ 1512 w 69"/>
              <a:gd name="T19" fmla="*/ 140531 h 98"/>
              <a:gd name="T20" fmla="*/ 3024 w 69"/>
              <a:gd name="T21" fmla="*/ 146641 h 98"/>
              <a:gd name="T22" fmla="*/ 9072 w 69"/>
              <a:gd name="T23" fmla="*/ 148168 h 98"/>
              <a:gd name="T24" fmla="*/ 15121 w 69"/>
              <a:gd name="T25" fmla="*/ 149696 h 98"/>
              <a:gd name="T26" fmla="*/ 89212 w 69"/>
              <a:gd name="T27" fmla="*/ 149696 h 98"/>
              <a:gd name="T28" fmla="*/ 89212 w 69"/>
              <a:gd name="T29" fmla="*/ 149696 h 98"/>
              <a:gd name="T30" fmla="*/ 95261 w 69"/>
              <a:gd name="T31" fmla="*/ 148168 h 98"/>
              <a:gd name="T32" fmla="*/ 101309 w 69"/>
              <a:gd name="T33" fmla="*/ 146641 h 98"/>
              <a:gd name="T34" fmla="*/ 102821 w 69"/>
              <a:gd name="T35" fmla="*/ 140531 h 98"/>
              <a:gd name="T36" fmla="*/ 104333 w 69"/>
              <a:gd name="T37" fmla="*/ 134421 h 98"/>
              <a:gd name="T38" fmla="*/ 104333 w 69"/>
              <a:gd name="T39" fmla="*/ 13748 h 98"/>
              <a:gd name="T40" fmla="*/ 104333 w 69"/>
              <a:gd name="T41" fmla="*/ 13748 h 98"/>
              <a:gd name="T42" fmla="*/ 102821 w 69"/>
              <a:gd name="T43" fmla="*/ 9165 h 98"/>
              <a:gd name="T44" fmla="*/ 101309 w 69"/>
              <a:gd name="T45" fmla="*/ 3055 h 98"/>
              <a:gd name="T46" fmla="*/ 95261 w 69"/>
              <a:gd name="T47" fmla="*/ 1528 h 98"/>
              <a:gd name="T48" fmla="*/ 89212 w 69"/>
              <a:gd name="T49" fmla="*/ 0 h 98"/>
              <a:gd name="T50" fmla="*/ 89212 w 69"/>
              <a:gd name="T51" fmla="*/ 0 h 98"/>
              <a:gd name="T52" fmla="*/ 15121 w 69"/>
              <a:gd name="T53" fmla="*/ 134421 h 98"/>
              <a:gd name="T54" fmla="*/ 15121 w 69"/>
              <a:gd name="T55" fmla="*/ 13748 h 98"/>
              <a:gd name="T56" fmla="*/ 89212 w 69"/>
              <a:gd name="T57" fmla="*/ 13748 h 98"/>
              <a:gd name="T58" fmla="*/ 89212 w 69"/>
              <a:gd name="T59" fmla="*/ 134421 h 98"/>
              <a:gd name="T60" fmla="*/ 15121 w 69"/>
              <a:gd name="T61" fmla="*/ 134421 h 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69" h="98">
                <a:moveTo>
                  <a:pt x="59" y="0"/>
                </a:moveTo>
                <a:lnTo>
                  <a:pt x="10" y="0"/>
                </a:lnTo>
                <a:lnTo>
                  <a:pt x="6" y="1"/>
                </a:lnTo>
                <a:lnTo>
                  <a:pt x="2" y="2"/>
                </a:lnTo>
                <a:lnTo>
                  <a:pt x="1" y="6"/>
                </a:lnTo>
                <a:lnTo>
                  <a:pt x="0" y="9"/>
                </a:lnTo>
                <a:lnTo>
                  <a:pt x="0" y="88"/>
                </a:lnTo>
                <a:lnTo>
                  <a:pt x="1" y="92"/>
                </a:lnTo>
                <a:lnTo>
                  <a:pt x="2" y="96"/>
                </a:lnTo>
                <a:lnTo>
                  <a:pt x="6" y="97"/>
                </a:lnTo>
                <a:lnTo>
                  <a:pt x="10" y="98"/>
                </a:lnTo>
                <a:lnTo>
                  <a:pt x="59" y="98"/>
                </a:lnTo>
                <a:lnTo>
                  <a:pt x="63" y="97"/>
                </a:lnTo>
                <a:lnTo>
                  <a:pt x="67" y="96"/>
                </a:lnTo>
                <a:lnTo>
                  <a:pt x="68" y="92"/>
                </a:lnTo>
                <a:lnTo>
                  <a:pt x="69" y="88"/>
                </a:lnTo>
                <a:lnTo>
                  <a:pt x="69" y="9"/>
                </a:lnTo>
                <a:lnTo>
                  <a:pt x="68" y="6"/>
                </a:lnTo>
                <a:lnTo>
                  <a:pt x="67" y="2"/>
                </a:lnTo>
                <a:lnTo>
                  <a:pt x="63" y="1"/>
                </a:lnTo>
                <a:lnTo>
                  <a:pt x="59" y="0"/>
                </a:lnTo>
                <a:close/>
                <a:moveTo>
                  <a:pt x="10" y="88"/>
                </a:moveTo>
                <a:lnTo>
                  <a:pt x="10" y="9"/>
                </a:lnTo>
                <a:lnTo>
                  <a:pt x="59" y="9"/>
                </a:lnTo>
                <a:lnTo>
                  <a:pt x="59" y="88"/>
                </a:lnTo>
                <a:lnTo>
                  <a:pt x="10" y="8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47" name="Freeform 1364">
            <a:extLst>
              <a:ext uri="{FF2B5EF4-FFF2-40B4-BE49-F238E27FC236}">
                <a16:creationId xmlns:a16="http://schemas.microsoft.com/office/drawing/2014/main" id="{BF57E09E-B871-4B71-BAF9-61A499FAFD37}"/>
              </a:ext>
            </a:extLst>
          </p:cNvPr>
          <p:cNvSpPr>
            <a:spLocks/>
          </p:cNvSpPr>
          <p:nvPr/>
        </p:nvSpPr>
        <p:spPr bwMode="auto">
          <a:xfrm>
            <a:off x="4859867" y="855134"/>
            <a:ext cx="59267" cy="29633"/>
          </a:xfrm>
          <a:custGeom>
            <a:avLst/>
            <a:gdLst>
              <a:gd name="T0" fmla="*/ 23463 w 29"/>
              <a:gd name="T1" fmla="*/ 0 h 15"/>
              <a:gd name="T2" fmla="*/ 23463 w 29"/>
              <a:gd name="T3" fmla="*/ 0 h 15"/>
              <a:gd name="T4" fmla="*/ 12514 w 29"/>
              <a:gd name="T5" fmla="*/ 1512 h 15"/>
              <a:gd name="T6" fmla="*/ 4693 w 29"/>
              <a:gd name="T7" fmla="*/ 4536 h 15"/>
              <a:gd name="T8" fmla="*/ 1564 w 29"/>
              <a:gd name="T9" fmla="*/ 12097 h 15"/>
              <a:gd name="T10" fmla="*/ 0 w 29"/>
              <a:gd name="T11" fmla="*/ 22682 h 15"/>
              <a:gd name="T12" fmla="*/ 45362 w 29"/>
              <a:gd name="T13" fmla="*/ 22682 h 15"/>
              <a:gd name="T14" fmla="*/ 45362 w 29"/>
              <a:gd name="T15" fmla="*/ 22682 h 15"/>
              <a:gd name="T16" fmla="*/ 43798 w 29"/>
              <a:gd name="T17" fmla="*/ 12097 h 15"/>
              <a:gd name="T18" fmla="*/ 40669 w 29"/>
              <a:gd name="T19" fmla="*/ 4536 h 15"/>
              <a:gd name="T20" fmla="*/ 32848 w 29"/>
              <a:gd name="T21" fmla="*/ 1512 h 15"/>
              <a:gd name="T22" fmla="*/ 23463 w 29"/>
              <a:gd name="T23" fmla="*/ 0 h 15"/>
              <a:gd name="T24" fmla="*/ 23463 w 29"/>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15">
                <a:moveTo>
                  <a:pt x="15" y="0"/>
                </a:moveTo>
                <a:lnTo>
                  <a:pt x="15" y="0"/>
                </a:lnTo>
                <a:lnTo>
                  <a:pt x="8" y="1"/>
                </a:lnTo>
                <a:lnTo>
                  <a:pt x="3" y="3"/>
                </a:lnTo>
                <a:lnTo>
                  <a:pt x="1" y="8"/>
                </a:lnTo>
                <a:lnTo>
                  <a:pt x="0" y="15"/>
                </a:lnTo>
                <a:lnTo>
                  <a:pt x="29" y="15"/>
                </a:lnTo>
                <a:lnTo>
                  <a:pt x="28" y="8"/>
                </a:lnTo>
                <a:lnTo>
                  <a:pt x="26" y="3"/>
                </a:lnTo>
                <a:lnTo>
                  <a:pt x="21" y="1"/>
                </a:lnTo>
                <a:lnTo>
                  <a:pt x="1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48" name="Freeform 1365">
            <a:extLst>
              <a:ext uri="{FF2B5EF4-FFF2-40B4-BE49-F238E27FC236}">
                <a16:creationId xmlns:a16="http://schemas.microsoft.com/office/drawing/2014/main" id="{A5747E11-4709-4263-9B38-38B72B7BA1C1}"/>
              </a:ext>
            </a:extLst>
          </p:cNvPr>
          <p:cNvSpPr>
            <a:spLocks/>
          </p:cNvSpPr>
          <p:nvPr/>
        </p:nvSpPr>
        <p:spPr bwMode="auto">
          <a:xfrm>
            <a:off x="4870451" y="806451"/>
            <a:ext cx="35983" cy="42333"/>
          </a:xfrm>
          <a:custGeom>
            <a:avLst/>
            <a:gdLst>
              <a:gd name="T0" fmla="*/ 14325 w 19"/>
              <a:gd name="T1" fmla="*/ 31754 h 20"/>
              <a:gd name="T2" fmla="*/ 14325 w 19"/>
              <a:gd name="T3" fmla="*/ 31754 h 20"/>
              <a:gd name="T4" fmla="*/ 18622 w 19"/>
              <a:gd name="T5" fmla="*/ 30166 h 20"/>
              <a:gd name="T6" fmla="*/ 24352 w 19"/>
              <a:gd name="T7" fmla="*/ 26991 h 20"/>
              <a:gd name="T8" fmla="*/ 25785 w 19"/>
              <a:gd name="T9" fmla="*/ 22228 h 20"/>
              <a:gd name="T10" fmla="*/ 27217 w 19"/>
              <a:gd name="T11" fmla="*/ 15877 h 20"/>
              <a:gd name="T12" fmla="*/ 27217 w 19"/>
              <a:gd name="T13" fmla="*/ 15877 h 20"/>
              <a:gd name="T14" fmla="*/ 25785 w 19"/>
              <a:gd name="T15" fmla="*/ 9526 h 20"/>
              <a:gd name="T16" fmla="*/ 24352 w 19"/>
              <a:gd name="T17" fmla="*/ 4763 h 20"/>
              <a:gd name="T18" fmla="*/ 18622 w 19"/>
              <a:gd name="T19" fmla="*/ 1588 h 20"/>
              <a:gd name="T20" fmla="*/ 14325 w 19"/>
              <a:gd name="T21" fmla="*/ 0 h 20"/>
              <a:gd name="T22" fmla="*/ 14325 w 19"/>
              <a:gd name="T23" fmla="*/ 0 h 20"/>
              <a:gd name="T24" fmla="*/ 8595 w 19"/>
              <a:gd name="T25" fmla="*/ 1588 h 20"/>
              <a:gd name="T26" fmla="*/ 2865 w 19"/>
              <a:gd name="T27" fmla="*/ 4763 h 20"/>
              <a:gd name="T28" fmla="*/ 1432 w 19"/>
              <a:gd name="T29" fmla="*/ 9526 h 20"/>
              <a:gd name="T30" fmla="*/ 0 w 19"/>
              <a:gd name="T31" fmla="*/ 15877 h 20"/>
              <a:gd name="T32" fmla="*/ 0 w 19"/>
              <a:gd name="T33" fmla="*/ 15877 h 20"/>
              <a:gd name="T34" fmla="*/ 1432 w 19"/>
              <a:gd name="T35" fmla="*/ 22228 h 20"/>
              <a:gd name="T36" fmla="*/ 2865 w 19"/>
              <a:gd name="T37" fmla="*/ 26991 h 20"/>
              <a:gd name="T38" fmla="*/ 8595 w 19"/>
              <a:gd name="T39" fmla="*/ 30166 h 20"/>
              <a:gd name="T40" fmla="*/ 14325 w 19"/>
              <a:gd name="T41" fmla="*/ 31754 h 20"/>
              <a:gd name="T42" fmla="*/ 14325 w 19"/>
              <a:gd name="T43" fmla="*/ 31754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9" h="20">
                <a:moveTo>
                  <a:pt x="10" y="20"/>
                </a:moveTo>
                <a:lnTo>
                  <a:pt x="10" y="20"/>
                </a:lnTo>
                <a:lnTo>
                  <a:pt x="13" y="19"/>
                </a:lnTo>
                <a:lnTo>
                  <a:pt x="17" y="17"/>
                </a:lnTo>
                <a:lnTo>
                  <a:pt x="18" y="14"/>
                </a:lnTo>
                <a:lnTo>
                  <a:pt x="19" y="10"/>
                </a:lnTo>
                <a:lnTo>
                  <a:pt x="18" y="6"/>
                </a:lnTo>
                <a:lnTo>
                  <a:pt x="17" y="3"/>
                </a:lnTo>
                <a:lnTo>
                  <a:pt x="13" y="1"/>
                </a:lnTo>
                <a:lnTo>
                  <a:pt x="10" y="0"/>
                </a:lnTo>
                <a:lnTo>
                  <a:pt x="6" y="1"/>
                </a:lnTo>
                <a:lnTo>
                  <a:pt x="2" y="3"/>
                </a:lnTo>
                <a:lnTo>
                  <a:pt x="1" y="6"/>
                </a:lnTo>
                <a:lnTo>
                  <a:pt x="0" y="10"/>
                </a:lnTo>
                <a:lnTo>
                  <a:pt x="1" y="14"/>
                </a:lnTo>
                <a:lnTo>
                  <a:pt x="2" y="17"/>
                </a:lnTo>
                <a:lnTo>
                  <a:pt x="6" y="19"/>
                </a:lnTo>
                <a:lnTo>
                  <a:pt x="10" y="2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49" name="Freeform 1366">
            <a:extLst>
              <a:ext uri="{FF2B5EF4-FFF2-40B4-BE49-F238E27FC236}">
                <a16:creationId xmlns:a16="http://schemas.microsoft.com/office/drawing/2014/main" id="{5B4BC85F-B4D7-428E-85AC-241250B381EF}"/>
              </a:ext>
            </a:extLst>
          </p:cNvPr>
          <p:cNvSpPr>
            <a:spLocks noEditPoints="1"/>
          </p:cNvSpPr>
          <p:nvPr/>
        </p:nvSpPr>
        <p:spPr bwMode="auto">
          <a:xfrm>
            <a:off x="4313767" y="776818"/>
            <a:ext cx="201084" cy="137583"/>
          </a:xfrm>
          <a:custGeom>
            <a:avLst/>
            <a:gdLst>
              <a:gd name="T0" fmla="*/ 134575 w 99"/>
              <a:gd name="T1" fmla="*/ 0 h 69"/>
              <a:gd name="T2" fmla="*/ 15121 w 99"/>
              <a:gd name="T3" fmla="*/ 0 h 69"/>
              <a:gd name="T4" fmla="*/ 15121 w 99"/>
              <a:gd name="T5" fmla="*/ 0 h 69"/>
              <a:gd name="T6" fmla="*/ 10585 w 99"/>
              <a:gd name="T7" fmla="*/ 3024 h 69"/>
              <a:gd name="T8" fmla="*/ 4536 w 99"/>
              <a:gd name="T9" fmla="*/ 4536 h 69"/>
              <a:gd name="T10" fmla="*/ 3024 w 99"/>
              <a:gd name="T11" fmla="*/ 10585 h 69"/>
              <a:gd name="T12" fmla="*/ 0 w 99"/>
              <a:gd name="T13" fmla="*/ 15121 h 69"/>
              <a:gd name="T14" fmla="*/ 0 w 99"/>
              <a:gd name="T15" fmla="*/ 90724 h 69"/>
              <a:gd name="T16" fmla="*/ 0 w 99"/>
              <a:gd name="T17" fmla="*/ 90724 h 69"/>
              <a:gd name="T18" fmla="*/ 3024 w 99"/>
              <a:gd name="T19" fmla="*/ 95261 h 69"/>
              <a:gd name="T20" fmla="*/ 4536 w 99"/>
              <a:gd name="T21" fmla="*/ 101309 h 69"/>
              <a:gd name="T22" fmla="*/ 10585 w 99"/>
              <a:gd name="T23" fmla="*/ 102821 h 69"/>
              <a:gd name="T24" fmla="*/ 15121 w 99"/>
              <a:gd name="T25" fmla="*/ 104333 h 69"/>
              <a:gd name="T26" fmla="*/ 134575 w 99"/>
              <a:gd name="T27" fmla="*/ 104333 h 69"/>
              <a:gd name="T28" fmla="*/ 134575 w 99"/>
              <a:gd name="T29" fmla="*/ 104333 h 69"/>
              <a:gd name="T30" fmla="*/ 140624 w 99"/>
              <a:gd name="T31" fmla="*/ 102821 h 69"/>
              <a:gd name="T32" fmla="*/ 146672 w 99"/>
              <a:gd name="T33" fmla="*/ 101309 h 69"/>
              <a:gd name="T34" fmla="*/ 148184 w 99"/>
              <a:gd name="T35" fmla="*/ 95261 h 69"/>
              <a:gd name="T36" fmla="*/ 149696 w 99"/>
              <a:gd name="T37" fmla="*/ 90724 h 69"/>
              <a:gd name="T38" fmla="*/ 149696 w 99"/>
              <a:gd name="T39" fmla="*/ 15121 h 69"/>
              <a:gd name="T40" fmla="*/ 149696 w 99"/>
              <a:gd name="T41" fmla="*/ 15121 h 69"/>
              <a:gd name="T42" fmla="*/ 148184 w 99"/>
              <a:gd name="T43" fmla="*/ 10585 h 69"/>
              <a:gd name="T44" fmla="*/ 146672 w 99"/>
              <a:gd name="T45" fmla="*/ 4536 h 69"/>
              <a:gd name="T46" fmla="*/ 140624 w 99"/>
              <a:gd name="T47" fmla="*/ 3024 h 69"/>
              <a:gd name="T48" fmla="*/ 134575 w 99"/>
              <a:gd name="T49" fmla="*/ 0 h 69"/>
              <a:gd name="T50" fmla="*/ 134575 w 99"/>
              <a:gd name="T51" fmla="*/ 0 h 69"/>
              <a:gd name="T52" fmla="*/ 15121 w 99"/>
              <a:gd name="T53" fmla="*/ 90724 h 69"/>
              <a:gd name="T54" fmla="*/ 15121 w 99"/>
              <a:gd name="T55" fmla="*/ 15121 h 69"/>
              <a:gd name="T56" fmla="*/ 134575 w 99"/>
              <a:gd name="T57" fmla="*/ 15121 h 69"/>
              <a:gd name="T58" fmla="*/ 134575 w 99"/>
              <a:gd name="T59" fmla="*/ 90724 h 69"/>
              <a:gd name="T60" fmla="*/ 15121 w 99"/>
              <a:gd name="T61" fmla="*/ 90724 h 6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99" h="69">
                <a:moveTo>
                  <a:pt x="89" y="0"/>
                </a:moveTo>
                <a:lnTo>
                  <a:pt x="10" y="0"/>
                </a:lnTo>
                <a:lnTo>
                  <a:pt x="7" y="2"/>
                </a:lnTo>
                <a:lnTo>
                  <a:pt x="3" y="3"/>
                </a:lnTo>
                <a:lnTo>
                  <a:pt x="2" y="7"/>
                </a:lnTo>
                <a:lnTo>
                  <a:pt x="0" y="10"/>
                </a:lnTo>
                <a:lnTo>
                  <a:pt x="0" y="60"/>
                </a:lnTo>
                <a:lnTo>
                  <a:pt x="2" y="63"/>
                </a:lnTo>
                <a:lnTo>
                  <a:pt x="3" y="67"/>
                </a:lnTo>
                <a:lnTo>
                  <a:pt x="7" y="68"/>
                </a:lnTo>
                <a:lnTo>
                  <a:pt x="10" y="69"/>
                </a:lnTo>
                <a:lnTo>
                  <a:pt x="89" y="69"/>
                </a:lnTo>
                <a:lnTo>
                  <a:pt x="93" y="68"/>
                </a:lnTo>
                <a:lnTo>
                  <a:pt x="97" y="67"/>
                </a:lnTo>
                <a:lnTo>
                  <a:pt x="98" y="63"/>
                </a:lnTo>
                <a:lnTo>
                  <a:pt x="99" y="60"/>
                </a:lnTo>
                <a:lnTo>
                  <a:pt x="99" y="10"/>
                </a:lnTo>
                <a:lnTo>
                  <a:pt x="98" y="7"/>
                </a:lnTo>
                <a:lnTo>
                  <a:pt x="97" y="3"/>
                </a:lnTo>
                <a:lnTo>
                  <a:pt x="93" y="2"/>
                </a:lnTo>
                <a:lnTo>
                  <a:pt x="89" y="0"/>
                </a:lnTo>
                <a:close/>
                <a:moveTo>
                  <a:pt x="10" y="60"/>
                </a:moveTo>
                <a:lnTo>
                  <a:pt x="10" y="10"/>
                </a:lnTo>
                <a:lnTo>
                  <a:pt x="89" y="10"/>
                </a:lnTo>
                <a:lnTo>
                  <a:pt x="89" y="60"/>
                </a:lnTo>
                <a:lnTo>
                  <a:pt x="10" y="6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50" name="Freeform 1367">
            <a:extLst>
              <a:ext uri="{FF2B5EF4-FFF2-40B4-BE49-F238E27FC236}">
                <a16:creationId xmlns:a16="http://schemas.microsoft.com/office/drawing/2014/main" id="{F352CD7D-3CD3-4920-A0ED-B364F867003F}"/>
              </a:ext>
            </a:extLst>
          </p:cNvPr>
          <p:cNvSpPr>
            <a:spLocks/>
          </p:cNvSpPr>
          <p:nvPr/>
        </p:nvSpPr>
        <p:spPr bwMode="auto">
          <a:xfrm>
            <a:off x="4381500" y="855134"/>
            <a:ext cx="59267" cy="29633"/>
          </a:xfrm>
          <a:custGeom>
            <a:avLst/>
            <a:gdLst>
              <a:gd name="T0" fmla="*/ 22681 w 30"/>
              <a:gd name="T1" fmla="*/ 0 h 15"/>
              <a:gd name="T2" fmla="*/ 22681 w 30"/>
              <a:gd name="T3" fmla="*/ 0 h 15"/>
              <a:gd name="T4" fmla="*/ 13609 w 30"/>
              <a:gd name="T5" fmla="*/ 1512 h 15"/>
              <a:gd name="T6" fmla="*/ 6048 w 30"/>
              <a:gd name="T7" fmla="*/ 4536 h 15"/>
              <a:gd name="T8" fmla="*/ 1512 w 30"/>
              <a:gd name="T9" fmla="*/ 12097 h 15"/>
              <a:gd name="T10" fmla="*/ 0 w 30"/>
              <a:gd name="T11" fmla="*/ 22682 h 15"/>
              <a:gd name="T12" fmla="*/ 45362 w 30"/>
              <a:gd name="T13" fmla="*/ 22682 h 15"/>
              <a:gd name="T14" fmla="*/ 45362 w 30"/>
              <a:gd name="T15" fmla="*/ 22682 h 15"/>
              <a:gd name="T16" fmla="*/ 42338 w 30"/>
              <a:gd name="T17" fmla="*/ 12097 h 15"/>
              <a:gd name="T18" fmla="*/ 39314 w 30"/>
              <a:gd name="T19" fmla="*/ 4536 h 15"/>
              <a:gd name="T20" fmla="*/ 31753 w 30"/>
              <a:gd name="T21" fmla="*/ 1512 h 15"/>
              <a:gd name="T22" fmla="*/ 22681 w 30"/>
              <a:gd name="T23" fmla="*/ 0 h 15"/>
              <a:gd name="T24" fmla="*/ 22681 w 30"/>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15">
                <a:moveTo>
                  <a:pt x="15" y="0"/>
                </a:moveTo>
                <a:lnTo>
                  <a:pt x="15" y="0"/>
                </a:lnTo>
                <a:lnTo>
                  <a:pt x="9" y="1"/>
                </a:lnTo>
                <a:lnTo>
                  <a:pt x="4" y="3"/>
                </a:lnTo>
                <a:lnTo>
                  <a:pt x="1" y="8"/>
                </a:lnTo>
                <a:lnTo>
                  <a:pt x="0" y="15"/>
                </a:lnTo>
                <a:lnTo>
                  <a:pt x="30" y="15"/>
                </a:lnTo>
                <a:lnTo>
                  <a:pt x="28" y="8"/>
                </a:lnTo>
                <a:lnTo>
                  <a:pt x="26" y="3"/>
                </a:lnTo>
                <a:lnTo>
                  <a:pt x="21" y="1"/>
                </a:lnTo>
                <a:lnTo>
                  <a:pt x="1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51" name="Freeform 1368">
            <a:extLst>
              <a:ext uri="{FF2B5EF4-FFF2-40B4-BE49-F238E27FC236}">
                <a16:creationId xmlns:a16="http://schemas.microsoft.com/office/drawing/2014/main" id="{5A7371C4-55AD-4472-BFC6-41314A9E1AF4}"/>
              </a:ext>
            </a:extLst>
          </p:cNvPr>
          <p:cNvSpPr>
            <a:spLocks/>
          </p:cNvSpPr>
          <p:nvPr/>
        </p:nvSpPr>
        <p:spPr bwMode="auto">
          <a:xfrm>
            <a:off x="4394200" y="806451"/>
            <a:ext cx="42333" cy="42333"/>
          </a:xfrm>
          <a:custGeom>
            <a:avLst/>
            <a:gdLst>
              <a:gd name="T0" fmla="*/ 15877 w 20"/>
              <a:gd name="T1" fmla="*/ 31754 h 20"/>
              <a:gd name="T2" fmla="*/ 15877 w 20"/>
              <a:gd name="T3" fmla="*/ 31754 h 20"/>
              <a:gd name="T4" fmla="*/ 20640 w 20"/>
              <a:gd name="T5" fmla="*/ 30166 h 20"/>
              <a:gd name="T6" fmla="*/ 26991 w 20"/>
              <a:gd name="T7" fmla="*/ 26991 h 20"/>
              <a:gd name="T8" fmla="*/ 28579 w 20"/>
              <a:gd name="T9" fmla="*/ 22228 h 20"/>
              <a:gd name="T10" fmla="*/ 31754 w 20"/>
              <a:gd name="T11" fmla="*/ 15877 h 20"/>
              <a:gd name="T12" fmla="*/ 31754 w 20"/>
              <a:gd name="T13" fmla="*/ 15877 h 20"/>
              <a:gd name="T14" fmla="*/ 28579 w 20"/>
              <a:gd name="T15" fmla="*/ 9526 h 20"/>
              <a:gd name="T16" fmla="*/ 26991 w 20"/>
              <a:gd name="T17" fmla="*/ 4763 h 20"/>
              <a:gd name="T18" fmla="*/ 20640 w 20"/>
              <a:gd name="T19" fmla="*/ 1588 h 20"/>
              <a:gd name="T20" fmla="*/ 15877 w 20"/>
              <a:gd name="T21" fmla="*/ 0 h 20"/>
              <a:gd name="T22" fmla="*/ 15877 w 20"/>
              <a:gd name="T23" fmla="*/ 0 h 20"/>
              <a:gd name="T24" fmla="*/ 9526 w 20"/>
              <a:gd name="T25" fmla="*/ 1588 h 20"/>
              <a:gd name="T26" fmla="*/ 3175 w 20"/>
              <a:gd name="T27" fmla="*/ 4763 h 20"/>
              <a:gd name="T28" fmla="*/ 1588 w 20"/>
              <a:gd name="T29" fmla="*/ 9526 h 20"/>
              <a:gd name="T30" fmla="*/ 0 w 20"/>
              <a:gd name="T31" fmla="*/ 15877 h 20"/>
              <a:gd name="T32" fmla="*/ 0 w 20"/>
              <a:gd name="T33" fmla="*/ 15877 h 20"/>
              <a:gd name="T34" fmla="*/ 1588 w 20"/>
              <a:gd name="T35" fmla="*/ 22228 h 20"/>
              <a:gd name="T36" fmla="*/ 3175 w 20"/>
              <a:gd name="T37" fmla="*/ 26991 h 20"/>
              <a:gd name="T38" fmla="*/ 9526 w 20"/>
              <a:gd name="T39" fmla="*/ 30166 h 20"/>
              <a:gd name="T40" fmla="*/ 15877 w 20"/>
              <a:gd name="T41" fmla="*/ 31754 h 20"/>
              <a:gd name="T42" fmla="*/ 15877 w 20"/>
              <a:gd name="T43" fmla="*/ 31754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0">
                <a:moveTo>
                  <a:pt x="10" y="20"/>
                </a:moveTo>
                <a:lnTo>
                  <a:pt x="10" y="20"/>
                </a:lnTo>
                <a:lnTo>
                  <a:pt x="13" y="19"/>
                </a:lnTo>
                <a:lnTo>
                  <a:pt x="17" y="17"/>
                </a:lnTo>
                <a:lnTo>
                  <a:pt x="18" y="14"/>
                </a:lnTo>
                <a:lnTo>
                  <a:pt x="20" y="10"/>
                </a:lnTo>
                <a:lnTo>
                  <a:pt x="18" y="6"/>
                </a:lnTo>
                <a:lnTo>
                  <a:pt x="17" y="3"/>
                </a:lnTo>
                <a:lnTo>
                  <a:pt x="13" y="1"/>
                </a:lnTo>
                <a:lnTo>
                  <a:pt x="10" y="0"/>
                </a:lnTo>
                <a:lnTo>
                  <a:pt x="6" y="1"/>
                </a:lnTo>
                <a:lnTo>
                  <a:pt x="2" y="3"/>
                </a:lnTo>
                <a:lnTo>
                  <a:pt x="1" y="6"/>
                </a:lnTo>
                <a:lnTo>
                  <a:pt x="0" y="10"/>
                </a:lnTo>
                <a:lnTo>
                  <a:pt x="1" y="14"/>
                </a:lnTo>
                <a:lnTo>
                  <a:pt x="2" y="17"/>
                </a:lnTo>
                <a:lnTo>
                  <a:pt x="6" y="19"/>
                </a:lnTo>
                <a:lnTo>
                  <a:pt x="10" y="2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52" name="Freeform 1369">
            <a:extLst>
              <a:ext uri="{FF2B5EF4-FFF2-40B4-BE49-F238E27FC236}">
                <a16:creationId xmlns:a16="http://schemas.microsoft.com/office/drawing/2014/main" id="{70F838C3-8643-4E4A-A294-BB3B4B578BED}"/>
              </a:ext>
            </a:extLst>
          </p:cNvPr>
          <p:cNvSpPr>
            <a:spLocks/>
          </p:cNvSpPr>
          <p:nvPr/>
        </p:nvSpPr>
        <p:spPr bwMode="auto">
          <a:xfrm>
            <a:off x="1538818" y="1301751"/>
            <a:ext cx="29633" cy="42333"/>
          </a:xfrm>
          <a:custGeom>
            <a:avLst/>
            <a:gdLst>
              <a:gd name="T0" fmla="*/ 0 w 15"/>
              <a:gd name="T1" fmla="*/ 31754 h 19"/>
              <a:gd name="T2" fmla="*/ 22682 w 15"/>
              <a:gd name="T3" fmla="*/ 16713 h 19"/>
              <a:gd name="T4" fmla="*/ 0 w 15"/>
              <a:gd name="T5" fmla="*/ 0 h 19"/>
              <a:gd name="T6" fmla="*/ 0 w 15"/>
              <a:gd name="T7" fmla="*/ 31754 h 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 h="19">
                <a:moveTo>
                  <a:pt x="0" y="19"/>
                </a:moveTo>
                <a:lnTo>
                  <a:pt x="15" y="10"/>
                </a:lnTo>
                <a:lnTo>
                  <a:pt x="0" y="0"/>
                </a:lnTo>
                <a:lnTo>
                  <a:pt x="0" y="1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53" name="Freeform 1370">
            <a:extLst>
              <a:ext uri="{FF2B5EF4-FFF2-40B4-BE49-F238E27FC236}">
                <a16:creationId xmlns:a16="http://schemas.microsoft.com/office/drawing/2014/main" id="{E08E1DEB-6C9A-4537-99CB-B9C088B8FE5B}"/>
              </a:ext>
            </a:extLst>
          </p:cNvPr>
          <p:cNvSpPr>
            <a:spLocks noEditPoints="1"/>
          </p:cNvSpPr>
          <p:nvPr/>
        </p:nvSpPr>
        <p:spPr bwMode="auto">
          <a:xfrm>
            <a:off x="1441451" y="1236134"/>
            <a:ext cx="218016" cy="175684"/>
          </a:xfrm>
          <a:custGeom>
            <a:avLst/>
            <a:gdLst>
              <a:gd name="T0" fmla="*/ 148183 w 108"/>
              <a:gd name="T1" fmla="*/ 0 h 89"/>
              <a:gd name="T2" fmla="*/ 15121 w 108"/>
              <a:gd name="T3" fmla="*/ 0 h 89"/>
              <a:gd name="T4" fmla="*/ 15121 w 108"/>
              <a:gd name="T5" fmla="*/ 0 h 89"/>
              <a:gd name="T6" fmla="*/ 9072 w 108"/>
              <a:gd name="T7" fmla="*/ 1478 h 89"/>
              <a:gd name="T8" fmla="*/ 3024 w 108"/>
              <a:gd name="T9" fmla="*/ 4434 h 89"/>
              <a:gd name="T10" fmla="*/ 1512 w 108"/>
              <a:gd name="T11" fmla="*/ 8869 h 89"/>
              <a:gd name="T12" fmla="*/ 0 w 108"/>
              <a:gd name="T13" fmla="*/ 14781 h 89"/>
              <a:gd name="T14" fmla="*/ 0 w 108"/>
              <a:gd name="T15" fmla="*/ 116769 h 89"/>
              <a:gd name="T16" fmla="*/ 0 w 108"/>
              <a:gd name="T17" fmla="*/ 116769 h 89"/>
              <a:gd name="T18" fmla="*/ 1512 w 108"/>
              <a:gd name="T19" fmla="*/ 122681 h 89"/>
              <a:gd name="T20" fmla="*/ 3024 w 108"/>
              <a:gd name="T21" fmla="*/ 127116 h 89"/>
              <a:gd name="T22" fmla="*/ 9072 w 108"/>
              <a:gd name="T23" fmla="*/ 130072 h 89"/>
              <a:gd name="T24" fmla="*/ 15121 w 108"/>
              <a:gd name="T25" fmla="*/ 131550 h 89"/>
              <a:gd name="T26" fmla="*/ 148183 w 108"/>
              <a:gd name="T27" fmla="*/ 131550 h 89"/>
              <a:gd name="T28" fmla="*/ 148183 w 108"/>
              <a:gd name="T29" fmla="*/ 131550 h 89"/>
              <a:gd name="T30" fmla="*/ 154232 w 108"/>
              <a:gd name="T31" fmla="*/ 130072 h 89"/>
              <a:gd name="T32" fmla="*/ 160280 w 108"/>
              <a:gd name="T33" fmla="*/ 127116 h 89"/>
              <a:gd name="T34" fmla="*/ 161792 w 108"/>
              <a:gd name="T35" fmla="*/ 122681 h 89"/>
              <a:gd name="T36" fmla="*/ 163304 w 108"/>
              <a:gd name="T37" fmla="*/ 116769 h 89"/>
              <a:gd name="T38" fmla="*/ 163304 w 108"/>
              <a:gd name="T39" fmla="*/ 14781 h 89"/>
              <a:gd name="T40" fmla="*/ 163304 w 108"/>
              <a:gd name="T41" fmla="*/ 14781 h 89"/>
              <a:gd name="T42" fmla="*/ 161792 w 108"/>
              <a:gd name="T43" fmla="*/ 8869 h 89"/>
              <a:gd name="T44" fmla="*/ 160280 w 108"/>
              <a:gd name="T45" fmla="*/ 4434 h 89"/>
              <a:gd name="T46" fmla="*/ 154232 w 108"/>
              <a:gd name="T47" fmla="*/ 1478 h 89"/>
              <a:gd name="T48" fmla="*/ 148183 w 108"/>
              <a:gd name="T49" fmla="*/ 0 h 89"/>
              <a:gd name="T50" fmla="*/ 148183 w 108"/>
              <a:gd name="T51" fmla="*/ 0 h 89"/>
              <a:gd name="T52" fmla="*/ 15121 w 108"/>
              <a:gd name="T53" fmla="*/ 116769 h 89"/>
              <a:gd name="T54" fmla="*/ 15121 w 108"/>
              <a:gd name="T55" fmla="*/ 14781 h 89"/>
              <a:gd name="T56" fmla="*/ 148183 w 108"/>
              <a:gd name="T57" fmla="*/ 14781 h 89"/>
              <a:gd name="T58" fmla="*/ 148183 w 108"/>
              <a:gd name="T59" fmla="*/ 116769 h 89"/>
              <a:gd name="T60" fmla="*/ 15121 w 108"/>
              <a:gd name="T61" fmla="*/ 116769 h 8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08" h="89">
                <a:moveTo>
                  <a:pt x="98" y="0"/>
                </a:moveTo>
                <a:lnTo>
                  <a:pt x="10" y="0"/>
                </a:lnTo>
                <a:lnTo>
                  <a:pt x="6" y="1"/>
                </a:lnTo>
                <a:lnTo>
                  <a:pt x="2" y="3"/>
                </a:lnTo>
                <a:lnTo>
                  <a:pt x="1" y="6"/>
                </a:lnTo>
                <a:lnTo>
                  <a:pt x="0" y="10"/>
                </a:lnTo>
                <a:lnTo>
                  <a:pt x="0" y="79"/>
                </a:lnTo>
                <a:lnTo>
                  <a:pt x="1" y="83"/>
                </a:lnTo>
                <a:lnTo>
                  <a:pt x="2" y="86"/>
                </a:lnTo>
                <a:lnTo>
                  <a:pt x="6" y="88"/>
                </a:lnTo>
                <a:lnTo>
                  <a:pt x="10" y="89"/>
                </a:lnTo>
                <a:lnTo>
                  <a:pt x="98" y="89"/>
                </a:lnTo>
                <a:lnTo>
                  <a:pt x="102" y="88"/>
                </a:lnTo>
                <a:lnTo>
                  <a:pt x="106" y="86"/>
                </a:lnTo>
                <a:lnTo>
                  <a:pt x="107" y="83"/>
                </a:lnTo>
                <a:lnTo>
                  <a:pt x="108" y="79"/>
                </a:lnTo>
                <a:lnTo>
                  <a:pt x="108" y="10"/>
                </a:lnTo>
                <a:lnTo>
                  <a:pt x="107" y="6"/>
                </a:lnTo>
                <a:lnTo>
                  <a:pt x="106" y="3"/>
                </a:lnTo>
                <a:lnTo>
                  <a:pt x="102" y="1"/>
                </a:lnTo>
                <a:lnTo>
                  <a:pt x="98" y="0"/>
                </a:lnTo>
                <a:close/>
                <a:moveTo>
                  <a:pt x="10" y="79"/>
                </a:moveTo>
                <a:lnTo>
                  <a:pt x="10" y="10"/>
                </a:lnTo>
                <a:lnTo>
                  <a:pt x="98" y="10"/>
                </a:lnTo>
                <a:lnTo>
                  <a:pt x="98" y="79"/>
                </a:lnTo>
                <a:lnTo>
                  <a:pt x="10" y="7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54" name="Freeform 1371">
            <a:extLst>
              <a:ext uri="{FF2B5EF4-FFF2-40B4-BE49-F238E27FC236}">
                <a16:creationId xmlns:a16="http://schemas.microsoft.com/office/drawing/2014/main" id="{D0F1556F-1B66-4B2D-95C5-874DAD743CF7}"/>
              </a:ext>
            </a:extLst>
          </p:cNvPr>
          <p:cNvSpPr>
            <a:spLocks noEditPoints="1"/>
          </p:cNvSpPr>
          <p:nvPr/>
        </p:nvSpPr>
        <p:spPr bwMode="auto">
          <a:xfrm>
            <a:off x="1490133" y="1265767"/>
            <a:ext cx="120651" cy="114300"/>
          </a:xfrm>
          <a:custGeom>
            <a:avLst/>
            <a:gdLst>
              <a:gd name="T0" fmla="*/ 45362 w 60"/>
              <a:gd name="T1" fmla="*/ 0 h 59"/>
              <a:gd name="T2" fmla="*/ 28729 w 60"/>
              <a:gd name="T3" fmla="*/ 2922 h 59"/>
              <a:gd name="T4" fmla="*/ 13609 w 60"/>
              <a:gd name="T5" fmla="*/ 13147 h 59"/>
              <a:gd name="T6" fmla="*/ 4536 w 60"/>
              <a:gd name="T7" fmla="*/ 26295 h 59"/>
              <a:gd name="T8" fmla="*/ 0 w 60"/>
              <a:gd name="T9" fmla="*/ 43825 h 59"/>
              <a:gd name="T10" fmla="*/ 0 w 60"/>
              <a:gd name="T11" fmla="*/ 52590 h 59"/>
              <a:gd name="T12" fmla="*/ 7560 w 60"/>
              <a:gd name="T13" fmla="*/ 67198 h 59"/>
              <a:gd name="T14" fmla="*/ 21169 w 60"/>
              <a:gd name="T15" fmla="*/ 78885 h 59"/>
              <a:gd name="T16" fmla="*/ 36290 w 60"/>
              <a:gd name="T17" fmla="*/ 86189 h 59"/>
              <a:gd name="T18" fmla="*/ 45362 w 60"/>
              <a:gd name="T19" fmla="*/ 86189 h 59"/>
              <a:gd name="T20" fmla="*/ 61995 w 60"/>
              <a:gd name="T21" fmla="*/ 83267 h 59"/>
              <a:gd name="T22" fmla="*/ 77115 w 60"/>
              <a:gd name="T23" fmla="*/ 74502 h 59"/>
              <a:gd name="T24" fmla="*/ 86188 w 60"/>
              <a:gd name="T25" fmla="*/ 59894 h 59"/>
              <a:gd name="T26" fmla="*/ 90724 w 60"/>
              <a:gd name="T27" fmla="*/ 43825 h 59"/>
              <a:gd name="T28" fmla="*/ 90724 w 60"/>
              <a:gd name="T29" fmla="*/ 33599 h 59"/>
              <a:gd name="T30" fmla="*/ 83164 w 60"/>
              <a:gd name="T31" fmla="*/ 20452 h 59"/>
              <a:gd name="T32" fmla="*/ 69555 w 60"/>
              <a:gd name="T33" fmla="*/ 7304 h 59"/>
              <a:gd name="T34" fmla="*/ 54434 w 60"/>
              <a:gd name="T35" fmla="*/ 0 h 59"/>
              <a:gd name="T36" fmla="*/ 45362 w 60"/>
              <a:gd name="T37" fmla="*/ 0 h 59"/>
              <a:gd name="T38" fmla="*/ 45362 w 60"/>
              <a:gd name="T39" fmla="*/ 71581 h 59"/>
              <a:gd name="T40" fmla="*/ 34778 w 60"/>
              <a:gd name="T41" fmla="*/ 70120 h 59"/>
              <a:gd name="T42" fmla="*/ 16633 w 60"/>
              <a:gd name="T43" fmla="*/ 54051 h 59"/>
              <a:gd name="T44" fmla="*/ 15121 w 60"/>
              <a:gd name="T45" fmla="*/ 43825 h 59"/>
              <a:gd name="T46" fmla="*/ 15121 w 60"/>
              <a:gd name="T47" fmla="*/ 37982 h 59"/>
              <a:gd name="T48" fmla="*/ 24193 w 60"/>
              <a:gd name="T49" fmla="*/ 23373 h 59"/>
              <a:gd name="T50" fmla="*/ 39314 w 60"/>
              <a:gd name="T51" fmla="*/ 14608 h 59"/>
              <a:gd name="T52" fmla="*/ 45362 w 60"/>
              <a:gd name="T53" fmla="*/ 14608 h 59"/>
              <a:gd name="T54" fmla="*/ 55946 w 60"/>
              <a:gd name="T55" fmla="*/ 16069 h 59"/>
              <a:gd name="T56" fmla="*/ 72579 w 60"/>
              <a:gd name="T57" fmla="*/ 32138 h 59"/>
              <a:gd name="T58" fmla="*/ 75603 w 60"/>
              <a:gd name="T59" fmla="*/ 43825 h 59"/>
              <a:gd name="T60" fmla="*/ 75603 w 60"/>
              <a:gd name="T61" fmla="*/ 48207 h 59"/>
              <a:gd name="T62" fmla="*/ 66531 w 60"/>
              <a:gd name="T63" fmla="*/ 62816 h 59"/>
              <a:gd name="T64" fmla="*/ 51410 w 60"/>
              <a:gd name="T65" fmla="*/ 71581 h 59"/>
              <a:gd name="T66" fmla="*/ 45362 w 60"/>
              <a:gd name="T67" fmla="*/ 71581 h 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0" h="59">
                <a:moveTo>
                  <a:pt x="30" y="0"/>
                </a:moveTo>
                <a:lnTo>
                  <a:pt x="30" y="0"/>
                </a:lnTo>
                <a:lnTo>
                  <a:pt x="24" y="0"/>
                </a:lnTo>
                <a:lnTo>
                  <a:pt x="19" y="2"/>
                </a:lnTo>
                <a:lnTo>
                  <a:pt x="14" y="5"/>
                </a:lnTo>
                <a:lnTo>
                  <a:pt x="9" y="9"/>
                </a:lnTo>
                <a:lnTo>
                  <a:pt x="5" y="14"/>
                </a:lnTo>
                <a:lnTo>
                  <a:pt x="3" y="18"/>
                </a:lnTo>
                <a:lnTo>
                  <a:pt x="0" y="23"/>
                </a:lnTo>
                <a:lnTo>
                  <a:pt x="0" y="30"/>
                </a:lnTo>
                <a:lnTo>
                  <a:pt x="0" y="36"/>
                </a:lnTo>
                <a:lnTo>
                  <a:pt x="3" y="41"/>
                </a:lnTo>
                <a:lnTo>
                  <a:pt x="5" y="46"/>
                </a:lnTo>
                <a:lnTo>
                  <a:pt x="9" y="51"/>
                </a:lnTo>
                <a:lnTo>
                  <a:pt x="14" y="54"/>
                </a:lnTo>
                <a:lnTo>
                  <a:pt x="19" y="57"/>
                </a:lnTo>
                <a:lnTo>
                  <a:pt x="24" y="59"/>
                </a:lnTo>
                <a:lnTo>
                  <a:pt x="30" y="59"/>
                </a:lnTo>
                <a:lnTo>
                  <a:pt x="36" y="59"/>
                </a:lnTo>
                <a:lnTo>
                  <a:pt x="41" y="57"/>
                </a:lnTo>
                <a:lnTo>
                  <a:pt x="46" y="54"/>
                </a:lnTo>
                <a:lnTo>
                  <a:pt x="51" y="51"/>
                </a:lnTo>
                <a:lnTo>
                  <a:pt x="55" y="46"/>
                </a:lnTo>
                <a:lnTo>
                  <a:pt x="57" y="41"/>
                </a:lnTo>
                <a:lnTo>
                  <a:pt x="60" y="36"/>
                </a:lnTo>
                <a:lnTo>
                  <a:pt x="60" y="30"/>
                </a:lnTo>
                <a:lnTo>
                  <a:pt x="60" y="23"/>
                </a:lnTo>
                <a:lnTo>
                  <a:pt x="57" y="18"/>
                </a:lnTo>
                <a:lnTo>
                  <a:pt x="55" y="14"/>
                </a:lnTo>
                <a:lnTo>
                  <a:pt x="51" y="9"/>
                </a:lnTo>
                <a:lnTo>
                  <a:pt x="46" y="5"/>
                </a:lnTo>
                <a:lnTo>
                  <a:pt x="41" y="2"/>
                </a:lnTo>
                <a:lnTo>
                  <a:pt x="36" y="0"/>
                </a:lnTo>
                <a:lnTo>
                  <a:pt x="30" y="0"/>
                </a:lnTo>
                <a:close/>
                <a:moveTo>
                  <a:pt x="30" y="49"/>
                </a:moveTo>
                <a:lnTo>
                  <a:pt x="30" y="49"/>
                </a:lnTo>
                <a:lnTo>
                  <a:pt x="26" y="49"/>
                </a:lnTo>
                <a:lnTo>
                  <a:pt x="23" y="48"/>
                </a:lnTo>
                <a:lnTo>
                  <a:pt x="16" y="43"/>
                </a:lnTo>
                <a:lnTo>
                  <a:pt x="11" y="37"/>
                </a:lnTo>
                <a:lnTo>
                  <a:pt x="10" y="33"/>
                </a:lnTo>
                <a:lnTo>
                  <a:pt x="10" y="30"/>
                </a:lnTo>
                <a:lnTo>
                  <a:pt x="10" y="26"/>
                </a:lnTo>
                <a:lnTo>
                  <a:pt x="11" y="22"/>
                </a:lnTo>
                <a:lnTo>
                  <a:pt x="16" y="16"/>
                </a:lnTo>
                <a:lnTo>
                  <a:pt x="23" y="11"/>
                </a:lnTo>
                <a:lnTo>
                  <a:pt x="26" y="10"/>
                </a:lnTo>
                <a:lnTo>
                  <a:pt x="30" y="10"/>
                </a:lnTo>
                <a:lnTo>
                  <a:pt x="34" y="10"/>
                </a:lnTo>
                <a:lnTo>
                  <a:pt x="37" y="11"/>
                </a:lnTo>
                <a:lnTo>
                  <a:pt x="44" y="16"/>
                </a:lnTo>
                <a:lnTo>
                  <a:pt x="48" y="22"/>
                </a:lnTo>
                <a:lnTo>
                  <a:pt x="50" y="26"/>
                </a:lnTo>
                <a:lnTo>
                  <a:pt x="50" y="30"/>
                </a:lnTo>
                <a:lnTo>
                  <a:pt x="50" y="33"/>
                </a:lnTo>
                <a:lnTo>
                  <a:pt x="48" y="37"/>
                </a:lnTo>
                <a:lnTo>
                  <a:pt x="44" y="43"/>
                </a:lnTo>
                <a:lnTo>
                  <a:pt x="37" y="48"/>
                </a:lnTo>
                <a:lnTo>
                  <a:pt x="34" y="49"/>
                </a:lnTo>
                <a:lnTo>
                  <a:pt x="30" y="4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55" name="Freeform 1372">
            <a:extLst>
              <a:ext uri="{FF2B5EF4-FFF2-40B4-BE49-F238E27FC236}">
                <a16:creationId xmlns:a16="http://schemas.microsoft.com/office/drawing/2014/main" id="{10BBD0A9-14C8-4E48-82CC-760B747DDCE7}"/>
              </a:ext>
            </a:extLst>
          </p:cNvPr>
          <p:cNvSpPr>
            <a:spLocks noEditPoints="1"/>
          </p:cNvSpPr>
          <p:nvPr/>
        </p:nvSpPr>
        <p:spPr bwMode="auto">
          <a:xfrm>
            <a:off x="1955801" y="1327152"/>
            <a:ext cx="156633" cy="95249"/>
          </a:xfrm>
          <a:custGeom>
            <a:avLst/>
            <a:gdLst>
              <a:gd name="T0" fmla="*/ 114955 w 79"/>
              <a:gd name="T1" fmla="*/ 8887 h 49"/>
              <a:gd name="T2" fmla="*/ 114955 w 79"/>
              <a:gd name="T3" fmla="*/ 8887 h 49"/>
              <a:gd name="T4" fmla="*/ 110476 w 79"/>
              <a:gd name="T5" fmla="*/ 5925 h 49"/>
              <a:gd name="T6" fmla="*/ 107491 w 79"/>
              <a:gd name="T7" fmla="*/ 5925 h 49"/>
              <a:gd name="T8" fmla="*/ 88083 w 79"/>
              <a:gd name="T9" fmla="*/ 17774 h 49"/>
              <a:gd name="T10" fmla="*/ 88083 w 79"/>
              <a:gd name="T11" fmla="*/ 13331 h 49"/>
              <a:gd name="T12" fmla="*/ 88083 w 79"/>
              <a:gd name="T13" fmla="*/ 13331 h 49"/>
              <a:gd name="T14" fmla="*/ 86590 w 79"/>
              <a:gd name="T15" fmla="*/ 8887 h 49"/>
              <a:gd name="T16" fmla="*/ 85097 w 79"/>
              <a:gd name="T17" fmla="*/ 2962 h 49"/>
              <a:gd name="T18" fmla="*/ 79125 w 79"/>
              <a:gd name="T19" fmla="*/ 1481 h 49"/>
              <a:gd name="T20" fmla="*/ 74646 w 79"/>
              <a:gd name="T21" fmla="*/ 0 h 49"/>
              <a:gd name="T22" fmla="*/ 14929 w 79"/>
              <a:gd name="T23" fmla="*/ 0 h 49"/>
              <a:gd name="T24" fmla="*/ 14929 w 79"/>
              <a:gd name="T25" fmla="*/ 0 h 49"/>
              <a:gd name="T26" fmla="*/ 8958 w 79"/>
              <a:gd name="T27" fmla="*/ 1481 h 49"/>
              <a:gd name="T28" fmla="*/ 4479 w 79"/>
              <a:gd name="T29" fmla="*/ 2962 h 49"/>
              <a:gd name="T30" fmla="*/ 1493 w 79"/>
              <a:gd name="T31" fmla="*/ 8887 h 49"/>
              <a:gd name="T32" fmla="*/ 0 w 79"/>
              <a:gd name="T33" fmla="*/ 13331 h 49"/>
              <a:gd name="T34" fmla="*/ 0 w 79"/>
              <a:gd name="T35" fmla="*/ 57767 h 49"/>
              <a:gd name="T36" fmla="*/ 0 w 79"/>
              <a:gd name="T37" fmla="*/ 57767 h 49"/>
              <a:gd name="T38" fmla="*/ 1493 w 79"/>
              <a:gd name="T39" fmla="*/ 63692 h 49"/>
              <a:gd name="T40" fmla="*/ 4479 w 79"/>
              <a:gd name="T41" fmla="*/ 68135 h 49"/>
              <a:gd name="T42" fmla="*/ 8958 w 79"/>
              <a:gd name="T43" fmla="*/ 71098 h 49"/>
              <a:gd name="T44" fmla="*/ 14929 w 79"/>
              <a:gd name="T45" fmla="*/ 72579 h 49"/>
              <a:gd name="T46" fmla="*/ 74646 w 79"/>
              <a:gd name="T47" fmla="*/ 72579 h 49"/>
              <a:gd name="T48" fmla="*/ 74646 w 79"/>
              <a:gd name="T49" fmla="*/ 72579 h 49"/>
              <a:gd name="T50" fmla="*/ 79125 w 79"/>
              <a:gd name="T51" fmla="*/ 71098 h 49"/>
              <a:gd name="T52" fmla="*/ 85097 w 79"/>
              <a:gd name="T53" fmla="*/ 68135 h 49"/>
              <a:gd name="T54" fmla="*/ 86590 w 79"/>
              <a:gd name="T55" fmla="*/ 63692 h 49"/>
              <a:gd name="T56" fmla="*/ 88083 w 79"/>
              <a:gd name="T57" fmla="*/ 57767 h 49"/>
              <a:gd name="T58" fmla="*/ 88083 w 79"/>
              <a:gd name="T59" fmla="*/ 54805 h 49"/>
              <a:gd name="T60" fmla="*/ 107491 w 79"/>
              <a:gd name="T61" fmla="*/ 65173 h 49"/>
              <a:gd name="T62" fmla="*/ 107491 w 79"/>
              <a:gd name="T63" fmla="*/ 65173 h 49"/>
              <a:gd name="T64" fmla="*/ 110476 w 79"/>
              <a:gd name="T65" fmla="*/ 65173 h 49"/>
              <a:gd name="T66" fmla="*/ 110476 w 79"/>
              <a:gd name="T67" fmla="*/ 65173 h 49"/>
              <a:gd name="T68" fmla="*/ 114955 w 79"/>
              <a:gd name="T69" fmla="*/ 63692 h 49"/>
              <a:gd name="T70" fmla="*/ 114955 w 79"/>
              <a:gd name="T71" fmla="*/ 63692 h 49"/>
              <a:gd name="T72" fmla="*/ 116448 w 79"/>
              <a:gd name="T73" fmla="*/ 60729 h 49"/>
              <a:gd name="T74" fmla="*/ 117941 w 79"/>
              <a:gd name="T75" fmla="*/ 57767 h 49"/>
              <a:gd name="T76" fmla="*/ 117941 w 79"/>
              <a:gd name="T77" fmla="*/ 13331 h 49"/>
              <a:gd name="T78" fmla="*/ 117941 w 79"/>
              <a:gd name="T79" fmla="*/ 13331 h 49"/>
              <a:gd name="T80" fmla="*/ 116448 w 79"/>
              <a:gd name="T81" fmla="*/ 10368 h 49"/>
              <a:gd name="T82" fmla="*/ 114955 w 79"/>
              <a:gd name="T83" fmla="*/ 8887 h 49"/>
              <a:gd name="T84" fmla="*/ 114955 w 79"/>
              <a:gd name="T85" fmla="*/ 8887 h 49"/>
              <a:gd name="T86" fmla="*/ 14929 w 79"/>
              <a:gd name="T87" fmla="*/ 57767 h 49"/>
              <a:gd name="T88" fmla="*/ 14929 w 79"/>
              <a:gd name="T89" fmla="*/ 13331 h 49"/>
              <a:gd name="T90" fmla="*/ 74646 w 79"/>
              <a:gd name="T91" fmla="*/ 13331 h 49"/>
              <a:gd name="T92" fmla="*/ 74646 w 79"/>
              <a:gd name="T93" fmla="*/ 57767 h 49"/>
              <a:gd name="T94" fmla="*/ 14929 w 79"/>
              <a:gd name="T95" fmla="*/ 57767 h 49"/>
              <a:gd name="T96" fmla="*/ 103012 w 79"/>
              <a:gd name="T97" fmla="*/ 47399 h 49"/>
              <a:gd name="T98" fmla="*/ 88083 w 79"/>
              <a:gd name="T99" fmla="*/ 39993 h 49"/>
              <a:gd name="T100" fmla="*/ 88083 w 79"/>
              <a:gd name="T101" fmla="*/ 32586 h 49"/>
              <a:gd name="T102" fmla="*/ 103012 w 79"/>
              <a:gd name="T103" fmla="*/ 25180 h 49"/>
              <a:gd name="T104" fmla="*/ 103012 w 79"/>
              <a:gd name="T105" fmla="*/ 47399 h 4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9" h="49">
                <a:moveTo>
                  <a:pt x="77" y="6"/>
                </a:moveTo>
                <a:lnTo>
                  <a:pt x="77" y="6"/>
                </a:lnTo>
                <a:lnTo>
                  <a:pt x="74" y="4"/>
                </a:lnTo>
                <a:lnTo>
                  <a:pt x="72" y="4"/>
                </a:lnTo>
                <a:lnTo>
                  <a:pt x="59" y="12"/>
                </a:lnTo>
                <a:lnTo>
                  <a:pt x="59" y="9"/>
                </a:lnTo>
                <a:lnTo>
                  <a:pt x="58" y="6"/>
                </a:lnTo>
                <a:lnTo>
                  <a:pt x="57" y="2"/>
                </a:lnTo>
                <a:lnTo>
                  <a:pt x="53" y="1"/>
                </a:lnTo>
                <a:lnTo>
                  <a:pt x="50" y="0"/>
                </a:lnTo>
                <a:lnTo>
                  <a:pt x="10" y="0"/>
                </a:lnTo>
                <a:lnTo>
                  <a:pt x="6" y="1"/>
                </a:lnTo>
                <a:lnTo>
                  <a:pt x="3" y="2"/>
                </a:lnTo>
                <a:lnTo>
                  <a:pt x="1" y="6"/>
                </a:lnTo>
                <a:lnTo>
                  <a:pt x="0" y="9"/>
                </a:lnTo>
                <a:lnTo>
                  <a:pt x="0" y="39"/>
                </a:lnTo>
                <a:lnTo>
                  <a:pt x="1" y="43"/>
                </a:lnTo>
                <a:lnTo>
                  <a:pt x="3" y="46"/>
                </a:lnTo>
                <a:lnTo>
                  <a:pt x="6" y="48"/>
                </a:lnTo>
                <a:lnTo>
                  <a:pt x="10" y="49"/>
                </a:lnTo>
                <a:lnTo>
                  <a:pt x="50" y="49"/>
                </a:lnTo>
                <a:lnTo>
                  <a:pt x="53" y="48"/>
                </a:lnTo>
                <a:lnTo>
                  <a:pt x="57" y="46"/>
                </a:lnTo>
                <a:lnTo>
                  <a:pt x="58" y="43"/>
                </a:lnTo>
                <a:lnTo>
                  <a:pt x="59" y="39"/>
                </a:lnTo>
                <a:lnTo>
                  <a:pt x="59" y="37"/>
                </a:lnTo>
                <a:lnTo>
                  <a:pt x="72" y="44"/>
                </a:lnTo>
                <a:lnTo>
                  <a:pt x="74" y="44"/>
                </a:lnTo>
                <a:lnTo>
                  <a:pt x="77" y="43"/>
                </a:lnTo>
                <a:lnTo>
                  <a:pt x="78" y="41"/>
                </a:lnTo>
                <a:lnTo>
                  <a:pt x="79" y="39"/>
                </a:lnTo>
                <a:lnTo>
                  <a:pt x="79" y="9"/>
                </a:lnTo>
                <a:lnTo>
                  <a:pt x="78" y="7"/>
                </a:lnTo>
                <a:lnTo>
                  <a:pt x="77" y="6"/>
                </a:lnTo>
                <a:close/>
                <a:moveTo>
                  <a:pt x="10" y="39"/>
                </a:moveTo>
                <a:lnTo>
                  <a:pt x="10" y="9"/>
                </a:lnTo>
                <a:lnTo>
                  <a:pt x="50" y="9"/>
                </a:lnTo>
                <a:lnTo>
                  <a:pt x="50" y="39"/>
                </a:lnTo>
                <a:lnTo>
                  <a:pt x="10" y="39"/>
                </a:lnTo>
                <a:close/>
                <a:moveTo>
                  <a:pt x="69" y="32"/>
                </a:moveTo>
                <a:lnTo>
                  <a:pt x="59" y="27"/>
                </a:lnTo>
                <a:lnTo>
                  <a:pt x="59" y="22"/>
                </a:lnTo>
                <a:lnTo>
                  <a:pt x="69" y="17"/>
                </a:lnTo>
                <a:lnTo>
                  <a:pt x="69" y="3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56" name="Freeform 1373">
            <a:extLst>
              <a:ext uri="{FF2B5EF4-FFF2-40B4-BE49-F238E27FC236}">
                <a16:creationId xmlns:a16="http://schemas.microsoft.com/office/drawing/2014/main" id="{4C27F96F-7E6F-423B-AE62-C785A92FF0E9}"/>
              </a:ext>
            </a:extLst>
          </p:cNvPr>
          <p:cNvSpPr>
            <a:spLocks noEditPoints="1"/>
          </p:cNvSpPr>
          <p:nvPr/>
        </p:nvSpPr>
        <p:spPr bwMode="auto">
          <a:xfrm>
            <a:off x="1926167" y="1236134"/>
            <a:ext cx="78317" cy="78317"/>
          </a:xfrm>
          <a:custGeom>
            <a:avLst/>
            <a:gdLst>
              <a:gd name="T0" fmla="*/ 58971 w 40"/>
              <a:gd name="T1" fmla="*/ 29486 h 40"/>
              <a:gd name="T2" fmla="*/ 58971 w 40"/>
              <a:gd name="T3" fmla="*/ 29486 h 40"/>
              <a:gd name="T4" fmla="*/ 58971 w 40"/>
              <a:gd name="T5" fmla="*/ 23588 h 40"/>
              <a:gd name="T6" fmla="*/ 57497 w 40"/>
              <a:gd name="T7" fmla="*/ 17691 h 40"/>
              <a:gd name="T8" fmla="*/ 50125 w 40"/>
              <a:gd name="T9" fmla="*/ 8846 h 40"/>
              <a:gd name="T10" fmla="*/ 41280 w 40"/>
              <a:gd name="T11" fmla="*/ 1474 h 40"/>
              <a:gd name="T12" fmla="*/ 35383 w 40"/>
              <a:gd name="T13" fmla="*/ 0 h 40"/>
              <a:gd name="T14" fmla="*/ 29486 w 40"/>
              <a:gd name="T15" fmla="*/ 0 h 40"/>
              <a:gd name="T16" fmla="*/ 29486 w 40"/>
              <a:gd name="T17" fmla="*/ 0 h 40"/>
              <a:gd name="T18" fmla="*/ 23588 w 40"/>
              <a:gd name="T19" fmla="*/ 0 h 40"/>
              <a:gd name="T20" fmla="*/ 19166 w 40"/>
              <a:gd name="T21" fmla="*/ 1474 h 40"/>
              <a:gd name="T22" fmla="*/ 10320 w 40"/>
              <a:gd name="T23" fmla="*/ 8846 h 40"/>
              <a:gd name="T24" fmla="*/ 2949 w 40"/>
              <a:gd name="T25" fmla="*/ 17691 h 40"/>
              <a:gd name="T26" fmla="*/ 0 w 40"/>
              <a:gd name="T27" fmla="*/ 23588 h 40"/>
              <a:gd name="T28" fmla="*/ 0 w 40"/>
              <a:gd name="T29" fmla="*/ 29486 h 40"/>
              <a:gd name="T30" fmla="*/ 0 w 40"/>
              <a:gd name="T31" fmla="*/ 29486 h 40"/>
              <a:gd name="T32" fmla="*/ 0 w 40"/>
              <a:gd name="T33" fmla="*/ 35383 h 40"/>
              <a:gd name="T34" fmla="*/ 2949 w 40"/>
              <a:gd name="T35" fmla="*/ 39805 h 40"/>
              <a:gd name="T36" fmla="*/ 10320 w 40"/>
              <a:gd name="T37" fmla="*/ 48651 h 40"/>
              <a:gd name="T38" fmla="*/ 19166 w 40"/>
              <a:gd name="T39" fmla="*/ 56022 h 40"/>
              <a:gd name="T40" fmla="*/ 23588 w 40"/>
              <a:gd name="T41" fmla="*/ 58971 h 40"/>
              <a:gd name="T42" fmla="*/ 29486 w 40"/>
              <a:gd name="T43" fmla="*/ 58971 h 40"/>
              <a:gd name="T44" fmla="*/ 29486 w 40"/>
              <a:gd name="T45" fmla="*/ 58971 h 40"/>
              <a:gd name="T46" fmla="*/ 35383 w 40"/>
              <a:gd name="T47" fmla="*/ 58971 h 40"/>
              <a:gd name="T48" fmla="*/ 41280 w 40"/>
              <a:gd name="T49" fmla="*/ 56022 h 40"/>
              <a:gd name="T50" fmla="*/ 50125 w 40"/>
              <a:gd name="T51" fmla="*/ 48651 h 40"/>
              <a:gd name="T52" fmla="*/ 57497 w 40"/>
              <a:gd name="T53" fmla="*/ 39805 h 40"/>
              <a:gd name="T54" fmla="*/ 58971 w 40"/>
              <a:gd name="T55" fmla="*/ 35383 h 40"/>
              <a:gd name="T56" fmla="*/ 58971 w 40"/>
              <a:gd name="T57" fmla="*/ 29486 h 40"/>
              <a:gd name="T58" fmla="*/ 58971 w 40"/>
              <a:gd name="T59" fmla="*/ 29486 h 40"/>
              <a:gd name="T60" fmla="*/ 14743 w 40"/>
              <a:gd name="T61" fmla="*/ 29486 h 40"/>
              <a:gd name="T62" fmla="*/ 14743 w 40"/>
              <a:gd name="T63" fmla="*/ 29486 h 40"/>
              <a:gd name="T64" fmla="*/ 17691 w 40"/>
              <a:gd name="T65" fmla="*/ 23588 h 40"/>
              <a:gd name="T66" fmla="*/ 19166 w 40"/>
              <a:gd name="T67" fmla="*/ 17691 h 40"/>
              <a:gd name="T68" fmla="*/ 23588 w 40"/>
              <a:gd name="T69" fmla="*/ 16217 h 40"/>
              <a:gd name="T70" fmla="*/ 29486 w 40"/>
              <a:gd name="T71" fmla="*/ 14743 h 40"/>
              <a:gd name="T72" fmla="*/ 29486 w 40"/>
              <a:gd name="T73" fmla="*/ 14743 h 40"/>
              <a:gd name="T74" fmla="*/ 35383 w 40"/>
              <a:gd name="T75" fmla="*/ 16217 h 40"/>
              <a:gd name="T76" fmla="*/ 41280 w 40"/>
              <a:gd name="T77" fmla="*/ 17691 h 40"/>
              <a:gd name="T78" fmla="*/ 42754 w 40"/>
              <a:gd name="T79" fmla="*/ 23588 h 40"/>
              <a:gd name="T80" fmla="*/ 44228 w 40"/>
              <a:gd name="T81" fmla="*/ 29486 h 40"/>
              <a:gd name="T82" fmla="*/ 44228 w 40"/>
              <a:gd name="T83" fmla="*/ 29486 h 40"/>
              <a:gd name="T84" fmla="*/ 42754 w 40"/>
              <a:gd name="T85" fmla="*/ 35383 h 40"/>
              <a:gd name="T86" fmla="*/ 41280 w 40"/>
              <a:gd name="T87" fmla="*/ 39805 h 40"/>
              <a:gd name="T88" fmla="*/ 35383 w 40"/>
              <a:gd name="T89" fmla="*/ 42754 h 40"/>
              <a:gd name="T90" fmla="*/ 29486 w 40"/>
              <a:gd name="T91" fmla="*/ 44228 h 40"/>
              <a:gd name="T92" fmla="*/ 29486 w 40"/>
              <a:gd name="T93" fmla="*/ 44228 h 40"/>
              <a:gd name="T94" fmla="*/ 23588 w 40"/>
              <a:gd name="T95" fmla="*/ 42754 h 40"/>
              <a:gd name="T96" fmla="*/ 19166 w 40"/>
              <a:gd name="T97" fmla="*/ 39805 h 40"/>
              <a:gd name="T98" fmla="*/ 17691 w 40"/>
              <a:gd name="T99" fmla="*/ 35383 h 40"/>
              <a:gd name="T100" fmla="*/ 14743 w 40"/>
              <a:gd name="T101" fmla="*/ 29486 h 40"/>
              <a:gd name="T102" fmla="*/ 14743 w 40"/>
              <a:gd name="T103" fmla="*/ 29486 h 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40" h="40">
                <a:moveTo>
                  <a:pt x="40" y="20"/>
                </a:moveTo>
                <a:lnTo>
                  <a:pt x="40" y="20"/>
                </a:lnTo>
                <a:lnTo>
                  <a:pt x="40" y="16"/>
                </a:lnTo>
                <a:lnTo>
                  <a:pt x="39" y="12"/>
                </a:lnTo>
                <a:lnTo>
                  <a:pt x="34" y="6"/>
                </a:lnTo>
                <a:lnTo>
                  <a:pt x="28" y="1"/>
                </a:lnTo>
                <a:lnTo>
                  <a:pt x="24" y="0"/>
                </a:lnTo>
                <a:lnTo>
                  <a:pt x="20" y="0"/>
                </a:lnTo>
                <a:lnTo>
                  <a:pt x="16" y="0"/>
                </a:lnTo>
                <a:lnTo>
                  <a:pt x="13" y="1"/>
                </a:lnTo>
                <a:lnTo>
                  <a:pt x="7" y="6"/>
                </a:lnTo>
                <a:lnTo>
                  <a:pt x="2" y="12"/>
                </a:lnTo>
                <a:lnTo>
                  <a:pt x="0" y="16"/>
                </a:lnTo>
                <a:lnTo>
                  <a:pt x="0" y="20"/>
                </a:lnTo>
                <a:lnTo>
                  <a:pt x="0" y="24"/>
                </a:lnTo>
                <a:lnTo>
                  <a:pt x="2" y="27"/>
                </a:lnTo>
                <a:lnTo>
                  <a:pt x="7" y="33"/>
                </a:lnTo>
                <a:lnTo>
                  <a:pt x="13" y="38"/>
                </a:lnTo>
                <a:lnTo>
                  <a:pt x="16" y="40"/>
                </a:lnTo>
                <a:lnTo>
                  <a:pt x="20" y="40"/>
                </a:lnTo>
                <a:lnTo>
                  <a:pt x="24" y="40"/>
                </a:lnTo>
                <a:lnTo>
                  <a:pt x="28" y="38"/>
                </a:lnTo>
                <a:lnTo>
                  <a:pt x="34" y="33"/>
                </a:lnTo>
                <a:lnTo>
                  <a:pt x="39" y="27"/>
                </a:lnTo>
                <a:lnTo>
                  <a:pt x="40" y="24"/>
                </a:lnTo>
                <a:lnTo>
                  <a:pt x="40" y="20"/>
                </a:lnTo>
                <a:close/>
                <a:moveTo>
                  <a:pt x="10" y="20"/>
                </a:moveTo>
                <a:lnTo>
                  <a:pt x="10" y="20"/>
                </a:lnTo>
                <a:lnTo>
                  <a:pt x="12" y="16"/>
                </a:lnTo>
                <a:lnTo>
                  <a:pt x="13" y="12"/>
                </a:lnTo>
                <a:lnTo>
                  <a:pt x="16" y="11"/>
                </a:lnTo>
                <a:lnTo>
                  <a:pt x="20" y="10"/>
                </a:lnTo>
                <a:lnTo>
                  <a:pt x="24" y="11"/>
                </a:lnTo>
                <a:lnTo>
                  <a:pt x="28" y="12"/>
                </a:lnTo>
                <a:lnTo>
                  <a:pt x="29" y="16"/>
                </a:lnTo>
                <a:lnTo>
                  <a:pt x="30" y="20"/>
                </a:lnTo>
                <a:lnTo>
                  <a:pt x="29" y="24"/>
                </a:lnTo>
                <a:lnTo>
                  <a:pt x="28" y="27"/>
                </a:lnTo>
                <a:lnTo>
                  <a:pt x="24" y="29"/>
                </a:lnTo>
                <a:lnTo>
                  <a:pt x="20" y="30"/>
                </a:lnTo>
                <a:lnTo>
                  <a:pt x="16" y="29"/>
                </a:lnTo>
                <a:lnTo>
                  <a:pt x="13" y="27"/>
                </a:lnTo>
                <a:lnTo>
                  <a:pt x="12" y="24"/>
                </a:lnTo>
                <a:lnTo>
                  <a:pt x="10" y="2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57" name="Freeform 1374">
            <a:extLst>
              <a:ext uri="{FF2B5EF4-FFF2-40B4-BE49-F238E27FC236}">
                <a16:creationId xmlns:a16="http://schemas.microsoft.com/office/drawing/2014/main" id="{3E0F23CB-4E50-4E03-B5CB-BBFD90C73C5F}"/>
              </a:ext>
            </a:extLst>
          </p:cNvPr>
          <p:cNvSpPr>
            <a:spLocks noEditPoints="1"/>
          </p:cNvSpPr>
          <p:nvPr/>
        </p:nvSpPr>
        <p:spPr bwMode="auto">
          <a:xfrm>
            <a:off x="2017185" y="1236134"/>
            <a:ext cx="78316" cy="78317"/>
          </a:xfrm>
          <a:custGeom>
            <a:avLst/>
            <a:gdLst>
              <a:gd name="T0" fmla="*/ 30242 w 39"/>
              <a:gd name="T1" fmla="*/ 58971 h 40"/>
              <a:gd name="T2" fmla="*/ 30242 w 39"/>
              <a:gd name="T3" fmla="*/ 58971 h 40"/>
              <a:gd name="T4" fmla="*/ 34778 w 39"/>
              <a:gd name="T5" fmla="*/ 58971 h 40"/>
              <a:gd name="T6" fmla="*/ 40826 w 39"/>
              <a:gd name="T7" fmla="*/ 56022 h 40"/>
              <a:gd name="T8" fmla="*/ 49899 w 39"/>
              <a:gd name="T9" fmla="*/ 48651 h 40"/>
              <a:gd name="T10" fmla="*/ 57459 w 39"/>
              <a:gd name="T11" fmla="*/ 39805 h 40"/>
              <a:gd name="T12" fmla="*/ 58971 w 39"/>
              <a:gd name="T13" fmla="*/ 35383 h 40"/>
              <a:gd name="T14" fmla="*/ 58971 w 39"/>
              <a:gd name="T15" fmla="*/ 29486 h 40"/>
              <a:gd name="T16" fmla="*/ 58971 w 39"/>
              <a:gd name="T17" fmla="*/ 29486 h 40"/>
              <a:gd name="T18" fmla="*/ 58971 w 39"/>
              <a:gd name="T19" fmla="*/ 23588 h 40"/>
              <a:gd name="T20" fmla="*/ 57459 w 39"/>
              <a:gd name="T21" fmla="*/ 17691 h 40"/>
              <a:gd name="T22" fmla="*/ 49899 w 39"/>
              <a:gd name="T23" fmla="*/ 8846 h 40"/>
              <a:gd name="T24" fmla="*/ 40826 w 39"/>
              <a:gd name="T25" fmla="*/ 1474 h 40"/>
              <a:gd name="T26" fmla="*/ 34778 w 39"/>
              <a:gd name="T27" fmla="*/ 0 h 40"/>
              <a:gd name="T28" fmla="*/ 30242 w 39"/>
              <a:gd name="T29" fmla="*/ 0 h 40"/>
              <a:gd name="T30" fmla="*/ 30242 w 39"/>
              <a:gd name="T31" fmla="*/ 0 h 40"/>
              <a:gd name="T32" fmla="*/ 24193 w 39"/>
              <a:gd name="T33" fmla="*/ 0 h 40"/>
              <a:gd name="T34" fmla="*/ 18145 w 39"/>
              <a:gd name="T35" fmla="*/ 1474 h 40"/>
              <a:gd name="T36" fmla="*/ 9072 w 39"/>
              <a:gd name="T37" fmla="*/ 8846 h 40"/>
              <a:gd name="T38" fmla="*/ 1512 w 39"/>
              <a:gd name="T39" fmla="*/ 17691 h 40"/>
              <a:gd name="T40" fmla="*/ 0 w 39"/>
              <a:gd name="T41" fmla="*/ 23588 h 40"/>
              <a:gd name="T42" fmla="*/ 0 w 39"/>
              <a:gd name="T43" fmla="*/ 29486 h 40"/>
              <a:gd name="T44" fmla="*/ 0 w 39"/>
              <a:gd name="T45" fmla="*/ 29486 h 40"/>
              <a:gd name="T46" fmla="*/ 0 w 39"/>
              <a:gd name="T47" fmla="*/ 35383 h 40"/>
              <a:gd name="T48" fmla="*/ 1512 w 39"/>
              <a:gd name="T49" fmla="*/ 39805 h 40"/>
              <a:gd name="T50" fmla="*/ 9072 w 39"/>
              <a:gd name="T51" fmla="*/ 48651 h 40"/>
              <a:gd name="T52" fmla="*/ 18145 w 39"/>
              <a:gd name="T53" fmla="*/ 56022 h 40"/>
              <a:gd name="T54" fmla="*/ 24193 w 39"/>
              <a:gd name="T55" fmla="*/ 58971 h 40"/>
              <a:gd name="T56" fmla="*/ 30242 w 39"/>
              <a:gd name="T57" fmla="*/ 58971 h 40"/>
              <a:gd name="T58" fmla="*/ 30242 w 39"/>
              <a:gd name="T59" fmla="*/ 58971 h 40"/>
              <a:gd name="T60" fmla="*/ 30242 w 39"/>
              <a:gd name="T61" fmla="*/ 14743 h 40"/>
              <a:gd name="T62" fmla="*/ 30242 w 39"/>
              <a:gd name="T63" fmla="*/ 14743 h 40"/>
              <a:gd name="T64" fmla="*/ 34778 w 39"/>
              <a:gd name="T65" fmla="*/ 16217 h 40"/>
              <a:gd name="T66" fmla="*/ 40826 w 39"/>
              <a:gd name="T67" fmla="*/ 17691 h 40"/>
              <a:gd name="T68" fmla="*/ 42338 w 39"/>
              <a:gd name="T69" fmla="*/ 23588 h 40"/>
              <a:gd name="T70" fmla="*/ 43850 w 39"/>
              <a:gd name="T71" fmla="*/ 29486 h 40"/>
              <a:gd name="T72" fmla="*/ 43850 w 39"/>
              <a:gd name="T73" fmla="*/ 29486 h 40"/>
              <a:gd name="T74" fmla="*/ 42338 w 39"/>
              <a:gd name="T75" fmla="*/ 35383 h 40"/>
              <a:gd name="T76" fmla="*/ 40826 w 39"/>
              <a:gd name="T77" fmla="*/ 39805 h 40"/>
              <a:gd name="T78" fmla="*/ 34778 w 39"/>
              <a:gd name="T79" fmla="*/ 42754 h 40"/>
              <a:gd name="T80" fmla="*/ 30242 w 39"/>
              <a:gd name="T81" fmla="*/ 44228 h 40"/>
              <a:gd name="T82" fmla="*/ 30242 w 39"/>
              <a:gd name="T83" fmla="*/ 44228 h 40"/>
              <a:gd name="T84" fmla="*/ 24193 w 39"/>
              <a:gd name="T85" fmla="*/ 42754 h 40"/>
              <a:gd name="T86" fmla="*/ 18145 w 39"/>
              <a:gd name="T87" fmla="*/ 39805 h 40"/>
              <a:gd name="T88" fmla="*/ 16633 w 39"/>
              <a:gd name="T89" fmla="*/ 35383 h 40"/>
              <a:gd name="T90" fmla="*/ 15121 w 39"/>
              <a:gd name="T91" fmla="*/ 29486 h 40"/>
              <a:gd name="T92" fmla="*/ 15121 w 39"/>
              <a:gd name="T93" fmla="*/ 29486 h 40"/>
              <a:gd name="T94" fmla="*/ 16633 w 39"/>
              <a:gd name="T95" fmla="*/ 23588 h 40"/>
              <a:gd name="T96" fmla="*/ 18145 w 39"/>
              <a:gd name="T97" fmla="*/ 17691 h 40"/>
              <a:gd name="T98" fmla="*/ 24193 w 39"/>
              <a:gd name="T99" fmla="*/ 16217 h 40"/>
              <a:gd name="T100" fmla="*/ 30242 w 39"/>
              <a:gd name="T101" fmla="*/ 14743 h 40"/>
              <a:gd name="T102" fmla="*/ 30242 w 39"/>
              <a:gd name="T103" fmla="*/ 14743 h 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39" h="40">
                <a:moveTo>
                  <a:pt x="20" y="40"/>
                </a:moveTo>
                <a:lnTo>
                  <a:pt x="20" y="40"/>
                </a:lnTo>
                <a:lnTo>
                  <a:pt x="23" y="40"/>
                </a:lnTo>
                <a:lnTo>
                  <a:pt x="27" y="38"/>
                </a:lnTo>
                <a:lnTo>
                  <a:pt x="33" y="33"/>
                </a:lnTo>
                <a:lnTo>
                  <a:pt x="38" y="27"/>
                </a:lnTo>
                <a:lnTo>
                  <a:pt x="39" y="24"/>
                </a:lnTo>
                <a:lnTo>
                  <a:pt x="39" y="20"/>
                </a:lnTo>
                <a:lnTo>
                  <a:pt x="39" y="16"/>
                </a:lnTo>
                <a:lnTo>
                  <a:pt x="38" y="12"/>
                </a:lnTo>
                <a:lnTo>
                  <a:pt x="33" y="6"/>
                </a:lnTo>
                <a:lnTo>
                  <a:pt x="27" y="1"/>
                </a:lnTo>
                <a:lnTo>
                  <a:pt x="23" y="0"/>
                </a:lnTo>
                <a:lnTo>
                  <a:pt x="20" y="0"/>
                </a:lnTo>
                <a:lnTo>
                  <a:pt x="16" y="0"/>
                </a:lnTo>
                <a:lnTo>
                  <a:pt x="12" y="1"/>
                </a:lnTo>
                <a:lnTo>
                  <a:pt x="6" y="6"/>
                </a:lnTo>
                <a:lnTo>
                  <a:pt x="1" y="12"/>
                </a:lnTo>
                <a:lnTo>
                  <a:pt x="0" y="16"/>
                </a:lnTo>
                <a:lnTo>
                  <a:pt x="0" y="20"/>
                </a:lnTo>
                <a:lnTo>
                  <a:pt x="0" y="24"/>
                </a:lnTo>
                <a:lnTo>
                  <a:pt x="1" y="27"/>
                </a:lnTo>
                <a:lnTo>
                  <a:pt x="6" y="33"/>
                </a:lnTo>
                <a:lnTo>
                  <a:pt x="12" y="38"/>
                </a:lnTo>
                <a:lnTo>
                  <a:pt x="16" y="40"/>
                </a:lnTo>
                <a:lnTo>
                  <a:pt x="20" y="40"/>
                </a:lnTo>
                <a:close/>
                <a:moveTo>
                  <a:pt x="20" y="10"/>
                </a:moveTo>
                <a:lnTo>
                  <a:pt x="20" y="10"/>
                </a:lnTo>
                <a:lnTo>
                  <a:pt x="23" y="11"/>
                </a:lnTo>
                <a:lnTo>
                  <a:pt x="27" y="12"/>
                </a:lnTo>
                <a:lnTo>
                  <a:pt x="28" y="16"/>
                </a:lnTo>
                <a:lnTo>
                  <a:pt x="29" y="20"/>
                </a:lnTo>
                <a:lnTo>
                  <a:pt x="28" y="24"/>
                </a:lnTo>
                <a:lnTo>
                  <a:pt x="27" y="27"/>
                </a:lnTo>
                <a:lnTo>
                  <a:pt x="23" y="29"/>
                </a:lnTo>
                <a:lnTo>
                  <a:pt x="20" y="30"/>
                </a:lnTo>
                <a:lnTo>
                  <a:pt x="16" y="29"/>
                </a:lnTo>
                <a:lnTo>
                  <a:pt x="12" y="27"/>
                </a:lnTo>
                <a:lnTo>
                  <a:pt x="11" y="24"/>
                </a:lnTo>
                <a:lnTo>
                  <a:pt x="10" y="20"/>
                </a:lnTo>
                <a:lnTo>
                  <a:pt x="11" y="16"/>
                </a:lnTo>
                <a:lnTo>
                  <a:pt x="12" y="12"/>
                </a:lnTo>
                <a:lnTo>
                  <a:pt x="16" y="11"/>
                </a:lnTo>
                <a:lnTo>
                  <a:pt x="20"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58" name="Freeform 1375">
            <a:extLst>
              <a:ext uri="{FF2B5EF4-FFF2-40B4-BE49-F238E27FC236}">
                <a16:creationId xmlns:a16="http://schemas.microsoft.com/office/drawing/2014/main" id="{398CA396-D507-4CB5-B213-3EB8B7296B06}"/>
              </a:ext>
            </a:extLst>
          </p:cNvPr>
          <p:cNvSpPr>
            <a:spLocks noEditPoints="1"/>
          </p:cNvSpPr>
          <p:nvPr/>
        </p:nvSpPr>
        <p:spPr bwMode="auto">
          <a:xfrm>
            <a:off x="2421467" y="1253067"/>
            <a:ext cx="103717" cy="139700"/>
          </a:xfrm>
          <a:custGeom>
            <a:avLst/>
            <a:gdLst>
              <a:gd name="T0" fmla="*/ 77117 w 51"/>
              <a:gd name="T1" fmla="*/ 52923 h 69"/>
              <a:gd name="T2" fmla="*/ 77117 w 51"/>
              <a:gd name="T3" fmla="*/ 52923 h 69"/>
              <a:gd name="T4" fmla="*/ 77117 w 51"/>
              <a:gd name="T5" fmla="*/ 45362 h 69"/>
              <a:gd name="T6" fmla="*/ 71069 w 51"/>
              <a:gd name="T7" fmla="*/ 40826 h 69"/>
              <a:gd name="T8" fmla="*/ 24194 w 51"/>
              <a:gd name="T9" fmla="*/ 3024 h 69"/>
              <a:gd name="T10" fmla="*/ 24194 w 51"/>
              <a:gd name="T11" fmla="*/ 3024 h 69"/>
              <a:gd name="T12" fmla="*/ 21169 w 51"/>
              <a:gd name="T13" fmla="*/ 1512 h 69"/>
              <a:gd name="T14" fmla="*/ 16633 w 51"/>
              <a:gd name="T15" fmla="*/ 0 h 69"/>
              <a:gd name="T16" fmla="*/ 13609 w 51"/>
              <a:gd name="T17" fmla="*/ 0 h 69"/>
              <a:gd name="T18" fmla="*/ 7560 w 51"/>
              <a:gd name="T19" fmla="*/ 1512 h 69"/>
              <a:gd name="T20" fmla="*/ 7560 w 51"/>
              <a:gd name="T21" fmla="*/ 1512 h 69"/>
              <a:gd name="T22" fmla="*/ 6048 w 51"/>
              <a:gd name="T23" fmla="*/ 3024 h 69"/>
              <a:gd name="T24" fmla="*/ 1512 w 51"/>
              <a:gd name="T25" fmla="*/ 7560 h 69"/>
              <a:gd name="T26" fmla="*/ 0 w 51"/>
              <a:gd name="T27" fmla="*/ 10585 h 69"/>
              <a:gd name="T28" fmla="*/ 0 w 51"/>
              <a:gd name="T29" fmla="*/ 15121 h 69"/>
              <a:gd name="T30" fmla="*/ 0 w 51"/>
              <a:gd name="T31" fmla="*/ 89212 h 69"/>
              <a:gd name="T32" fmla="*/ 0 w 51"/>
              <a:gd name="T33" fmla="*/ 89212 h 69"/>
              <a:gd name="T34" fmla="*/ 0 w 51"/>
              <a:gd name="T35" fmla="*/ 93748 h 69"/>
              <a:gd name="T36" fmla="*/ 1512 w 51"/>
              <a:gd name="T37" fmla="*/ 96773 h 69"/>
              <a:gd name="T38" fmla="*/ 6048 w 51"/>
              <a:gd name="T39" fmla="*/ 101309 h 69"/>
              <a:gd name="T40" fmla="*/ 7560 w 51"/>
              <a:gd name="T41" fmla="*/ 102821 h 69"/>
              <a:gd name="T42" fmla="*/ 7560 w 51"/>
              <a:gd name="T43" fmla="*/ 102821 h 69"/>
              <a:gd name="T44" fmla="*/ 13609 w 51"/>
              <a:gd name="T45" fmla="*/ 104333 h 69"/>
              <a:gd name="T46" fmla="*/ 16633 w 51"/>
              <a:gd name="T47" fmla="*/ 104333 h 69"/>
              <a:gd name="T48" fmla="*/ 21169 w 51"/>
              <a:gd name="T49" fmla="*/ 102821 h 69"/>
              <a:gd name="T50" fmla="*/ 24194 w 51"/>
              <a:gd name="T51" fmla="*/ 101309 h 69"/>
              <a:gd name="T52" fmla="*/ 71069 w 51"/>
              <a:gd name="T53" fmla="*/ 63507 h 69"/>
              <a:gd name="T54" fmla="*/ 71069 w 51"/>
              <a:gd name="T55" fmla="*/ 63507 h 69"/>
              <a:gd name="T56" fmla="*/ 77117 w 51"/>
              <a:gd name="T57" fmla="*/ 58971 h 69"/>
              <a:gd name="T58" fmla="*/ 77117 w 51"/>
              <a:gd name="T59" fmla="*/ 52923 h 69"/>
              <a:gd name="T60" fmla="*/ 77117 w 51"/>
              <a:gd name="T61" fmla="*/ 52923 h 69"/>
              <a:gd name="T62" fmla="*/ 15121 w 51"/>
              <a:gd name="T63" fmla="*/ 89212 h 69"/>
              <a:gd name="T64" fmla="*/ 15121 w 51"/>
              <a:gd name="T65" fmla="*/ 15121 h 69"/>
              <a:gd name="T66" fmla="*/ 61996 w 51"/>
              <a:gd name="T67" fmla="*/ 52923 h 69"/>
              <a:gd name="T68" fmla="*/ 15121 w 51"/>
              <a:gd name="T69" fmla="*/ 89212 h 6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1" h="69">
                <a:moveTo>
                  <a:pt x="51" y="35"/>
                </a:moveTo>
                <a:lnTo>
                  <a:pt x="51" y="35"/>
                </a:lnTo>
                <a:lnTo>
                  <a:pt x="51" y="30"/>
                </a:lnTo>
                <a:lnTo>
                  <a:pt x="47" y="27"/>
                </a:lnTo>
                <a:lnTo>
                  <a:pt x="16" y="2"/>
                </a:lnTo>
                <a:lnTo>
                  <a:pt x="14" y="1"/>
                </a:lnTo>
                <a:lnTo>
                  <a:pt x="11" y="0"/>
                </a:lnTo>
                <a:lnTo>
                  <a:pt x="9" y="0"/>
                </a:lnTo>
                <a:lnTo>
                  <a:pt x="5" y="1"/>
                </a:lnTo>
                <a:lnTo>
                  <a:pt x="4" y="2"/>
                </a:lnTo>
                <a:lnTo>
                  <a:pt x="1" y="5"/>
                </a:lnTo>
                <a:lnTo>
                  <a:pt x="0" y="7"/>
                </a:lnTo>
                <a:lnTo>
                  <a:pt x="0" y="10"/>
                </a:lnTo>
                <a:lnTo>
                  <a:pt x="0" y="59"/>
                </a:lnTo>
                <a:lnTo>
                  <a:pt x="0" y="62"/>
                </a:lnTo>
                <a:lnTo>
                  <a:pt x="1" y="64"/>
                </a:lnTo>
                <a:lnTo>
                  <a:pt x="4" y="67"/>
                </a:lnTo>
                <a:lnTo>
                  <a:pt x="5" y="68"/>
                </a:lnTo>
                <a:lnTo>
                  <a:pt x="9" y="69"/>
                </a:lnTo>
                <a:lnTo>
                  <a:pt x="11" y="69"/>
                </a:lnTo>
                <a:lnTo>
                  <a:pt x="14" y="68"/>
                </a:lnTo>
                <a:lnTo>
                  <a:pt x="16" y="67"/>
                </a:lnTo>
                <a:lnTo>
                  <a:pt x="47" y="42"/>
                </a:lnTo>
                <a:lnTo>
                  <a:pt x="51" y="39"/>
                </a:lnTo>
                <a:lnTo>
                  <a:pt x="51" y="35"/>
                </a:lnTo>
                <a:close/>
                <a:moveTo>
                  <a:pt x="10" y="59"/>
                </a:moveTo>
                <a:lnTo>
                  <a:pt x="10" y="10"/>
                </a:lnTo>
                <a:lnTo>
                  <a:pt x="41" y="35"/>
                </a:lnTo>
                <a:lnTo>
                  <a:pt x="10" y="5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59" name="Freeform 1376">
            <a:extLst>
              <a:ext uri="{FF2B5EF4-FFF2-40B4-BE49-F238E27FC236}">
                <a16:creationId xmlns:a16="http://schemas.microsoft.com/office/drawing/2014/main" id="{F0125DA5-50E5-416B-95ED-4B2521E5D121}"/>
              </a:ext>
            </a:extLst>
          </p:cNvPr>
          <p:cNvSpPr>
            <a:spLocks/>
          </p:cNvSpPr>
          <p:nvPr/>
        </p:nvSpPr>
        <p:spPr bwMode="auto">
          <a:xfrm>
            <a:off x="2476501" y="1236134"/>
            <a:ext cx="114300" cy="175684"/>
          </a:xfrm>
          <a:custGeom>
            <a:avLst/>
            <a:gdLst>
              <a:gd name="T0" fmla="*/ 83165 w 57"/>
              <a:gd name="T1" fmla="*/ 60483 h 87"/>
              <a:gd name="T2" fmla="*/ 7560 w 57"/>
              <a:gd name="T3" fmla="*/ 0 h 87"/>
              <a:gd name="T4" fmla="*/ 0 w 57"/>
              <a:gd name="T5" fmla="*/ 12097 h 87"/>
              <a:gd name="T6" fmla="*/ 68044 w 57"/>
              <a:gd name="T7" fmla="*/ 66531 h 87"/>
              <a:gd name="T8" fmla="*/ 0 w 57"/>
              <a:gd name="T9" fmla="*/ 119453 h 87"/>
              <a:gd name="T10" fmla="*/ 7560 w 57"/>
              <a:gd name="T11" fmla="*/ 131550 h 87"/>
              <a:gd name="T12" fmla="*/ 83165 w 57"/>
              <a:gd name="T13" fmla="*/ 71067 h 87"/>
              <a:gd name="T14" fmla="*/ 83165 w 57"/>
              <a:gd name="T15" fmla="*/ 71067 h 87"/>
              <a:gd name="T16" fmla="*/ 86189 w 57"/>
              <a:gd name="T17" fmla="*/ 69555 h 87"/>
              <a:gd name="T18" fmla="*/ 86189 w 57"/>
              <a:gd name="T19" fmla="*/ 66531 h 87"/>
              <a:gd name="T20" fmla="*/ 86189 w 57"/>
              <a:gd name="T21" fmla="*/ 66531 h 87"/>
              <a:gd name="T22" fmla="*/ 86189 w 57"/>
              <a:gd name="T23" fmla="*/ 61995 h 87"/>
              <a:gd name="T24" fmla="*/ 83165 w 57"/>
              <a:gd name="T25" fmla="*/ 60483 h 87"/>
              <a:gd name="T26" fmla="*/ 83165 w 57"/>
              <a:gd name="T27" fmla="*/ 60483 h 8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7" h="87">
                <a:moveTo>
                  <a:pt x="55" y="40"/>
                </a:moveTo>
                <a:lnTo>
                  <a:pt x="5" y="0"/>
                </a:lnTo>
                <a:lnTo>
                  <a:pt x="0" y="8"/>
                </a:lnTo>
                <a:lnTo>
                  <a:pt x="45" y="44"/>
                </a:lnTo>
                <a:lnTo>
                  <a:pt x="0" y="79"/>
                </a:lnTo>
                <a:lnTo>
                  <a:pt x="5" y="87"/>
                </a:lnTo>
                <a:lnTo>
                  <a:pt x="55" y="47"/>
                </a:lnTo>
                <a:lnTo>
                  <a:pt x="57" y="46"/>
                </a:lnTo>
                <a:lnTo>
                  <a:pt x="57" y="44"/>
                </a:lnTo>
                <a:lnTo>
                  <a:pt x="57" y="41"/>
                </a:lnTo>
                <a:lnTo>
                  <a:pt x="55" y="4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60" name="Freeform 1377">
            <a:extLst>
              <a:ext uri="{FF2B5EF4-FFF2-40B4-BE49-F238E27FC236}">
                <a16:creationId xmlns:a16="http://schemas.microsoft.com/office/drawing/2014/main" id="{A4E310E2-D908-4864-A3CD-6336F0F53D1A}"/>
              </a:ext>
            </a:extLst>
          </p:cNvPr>
          <p:cNvSpPr>
            <a:spLocks noEditPoints="1"/>
          </p:cNvSpPr>
          <p:nvPr/>
        </p:nvSpPr>
        <p:spPr bwMode="auto">
          <a:xfrm>
            <a:off x="2959100" y="1253067"/>
            <a:ext cx="103717" cy="139700"/>
          </a:xfrm>
          <a:custGeom>
            <a:avLst/>
            <a:gdLst>
              <a:gd name="T0" fmla="*/ 69557 w 51"/>
              <a:gd name="T1" fmla="*/ 1512 h 69"/>
              <a:gd name="T2" fmla="*/ 69557 w 51"/>
              <a:gd name="T3" fmla="*/ 1512 h 69"/>
              <a:gd name="T4" fmla="*/ 63508 w 51"/>
              <a:gd name="T5" fmla="*/ 0 h 69"/>
              <a:gd name="T6" fmla="*/ 60484 w 51"/>
              <a:gd name="T7" fmla="*/ 0 h 69"/>
              <a:gd name="T8" fmla="*/ 55948 w 51"/>
              <a:gd name="T9" fmla="*/ 1512 h 69"/>
              <a:gd name="T10" fmla="*/ 52923 w 51"/>
              <a:gd name="T11" fmla="*/ 3024 h 69"/>
              <a:gd name="T12" fmla="*/ 6048 w 51"/>
              <a:gd name="T13" fmla="*/ 40826 h 69"/>
              <a:gd name="T14" fmla="*/ 6048 w 51"/>
              <a:gd name="T15" fmla="*/ 40826 h 69"/>
              <a:gd name="T16" fmla="*/ 0 w 51"/>
              <a:gd name="T17" fmla="*/ 45362 h 69"/>
              <a:gd name="T18" fmla="*/ 0 w 51"/>
              <a:gd name="T19" fmla="*/ 52923 h 69"/>
              <a:gd name="T20" fmla="*/ 0 w 51"/>
              <a:gd name="T21" fmla="*/ 52923 h 69"/>
              <a:gd name="T22" fmla="*/ 0 w 51"/>
              <a:gd name="T23" fmla="*/ 58971 h 69"/>
              <a:gd name="T24" fmla="*/ 6048 w 51"/>
              <a:gd name="T25" fmla="*/ 63507 h 69"/>
              <a:gd name="T26" fmla="*/ 52923 w 51"/>
              <a:gd name="T27" fmla="*/ 101309 h 69"/>
              <a:gd name="T28" fmla="*/ 52923 w 51"/>
              <a:gd name="T29" fmla="*/ 101309 h 69"/>
              <a:gd name="T30" fmla="*/ 55948 w 51"/>
              <a:gd name="T31" fmla="*/ 102821 h 69"/>
              <a:gd name="T32" fmla="*/ 60484 w 51"/>
              <a:gd name="T33" fmla="*/ 104333 h 69"/>
              <a:gd name="T34" fmla="*/ 63508 w 51"/>
              <a:gd name="T35" fmla="*/ 104333 h 69"/>
              <a:gd name="T36" fmla="*/ 69557 w 51"/>
              <a:gd name="T37" fmla="*/ 102821 h 69"/>
              <a:gd name="T38" fmla="*/ 69557 w 51"/>
              <a:gd name="T39" fmla="*/ 102821 h 69"/>
              <a:gd name="T40" fmla="*/ 71069 w 51"/>
              <a:gd name="T41" fmla="*/ 101309 h 69"/>
              <a:gd name="T42" fmla="*/ 75605 w 51"/>
              <a:gd name="T43" fmla="*/ 96773 h 69"/>
              <a:gd name="T44" fmla="*/ 77117 w 51"/>
              <a:gd name="T45" fmla="*/ 93748 h 69"/>
              <a:gd name="T46" fmla="*/ 77117 w 51"/>
              <a:gd name="T47" fmla="*/ 89212 h 69"/>
              <a:gd name="T48" fmla="*/ 77117 w 51"/>
              <a:gd name="T49" fmla="*/ 15121 h 69"/>
              <a:gd name="T50" fmla="*/ 77117 w 51"/>
              <a:gd name="T51" fmla="*/ 15121 h 69"/>
              <a:gd name="T52" fmla="*/ 77117 w 51"/>
              <a:gd name="T53" fmla="*/ 10585 h 69"/>
              <a:gd name="T54" fmla="*/ 75605 w 51"/>
              <a:gd name="T55" fmla="*/ 7560 h 69"/>
              <a:gd name="T56" fmla="*/ 71069 w 51"/>
              <a:gd name="T57" fmla="*/ 3024 h 69"/>
              <a:gd name="T58" fmla="*/ 69557 w 51"/>
              <a:gd name="T59" fmla="*/ 1512 h 69"/>
              <a:gd name="T60" fmla="*/ 69557 w 51"/>
              <a:gd name="T61" fmla="*/ 1512 h 69"/>
              <a:gd name="T62" fmla="*/ 61996 w 51"/>
              <a:gd name="T63" fmla="*/ 89212 h 69"/>
              <a:gd name="T64" fmla="*/ 15121 w 51"/>
              <a:gd name="T65" fmla="*/ 52923 h 69"/>
              <a:gd name="T66" fmla="*/ 61996 w 51"/>
              <a:gd name="T67" fmla="*/ 15121 h 69"/>
              <a:gd name="T68" fmla="*/ 61996 w 51"/>
              <a:gd name="T69" fmla="*/ 89212 h 6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1" h="69">
                <a:moveTo>
                  <a:pt x="46" y="1"/>
                </a:moveTo>
                <a:lnTo>
                  <a:pt x="46" y="1"/>
                </a:lnTo>
                <a:lnTo>
                  <a:pt x="42" y="0"/>
                </a:lnTo>
                <a:lnTo>
                  <a:pt x="40" y="0"/>
                </a:lnTo>
                <a:lnTo>
                  <a:pt x="37" y="1"/>
                </a:lnTo>
                <a:lnTo>
                  <a:pt x="35" y="2"/>
                </a:lnTo>
                <a:lnTo>
                  <a:pt x="4" y="27"/>
                </a:lnTo>
                <a:lnTo>
                  <a:pt x="0" y="30"/>
                </a:lnTo>
                <a:lnTo>
                  <a:pt x="0" y="35"/>
                </a:lnTo>
                <a:lnTo>
                  <a:pt x="0" y="39"/>
                </a:lnTo>
                <a:lnTo>
                  <a:pt x="4" y="42"/>
                </a:lnTo>
                <a:lnTo>
                  <a:pt x="35" y="67"/>
                </a:lnTo>
                <a:lnTo>
                  <a:pt x="37" y="68"/>
                </a:lnTo>
                <a:lnTo>
                  <a:pt x="40" y="69"/>
                </a:lnTo>
                <a:lnTo>
                  <a:pt x="42" y="69"/>
                </a:lnTo>
                <a:lnTo>
                  <a:pt x="46" y="68"/>
                </a:lnTo>
                <a:lnTo>
                  <a:pt x="47" y="67"/>
                </a:lnTo>
                <a:lnTo>
                  <a:pt x="50" y="64"/>
                </a:lnTo>
                <a:lnTo>
                  <a:pt x="51" y="62"/>
                </a:lnTo>
                <a:lnTo>
                  <a:pt x="51" y="59"/>
                </a:lnTo>
                <a:lnTo>
                  <a:pt x="51" y="10"/>
                </a:lnTo>
                <a:lnTo>
                  <a:pt x="51" y="7"/>
                </a:lnTo>
                <a:lnTo>
                  <a:pt x="50" y="5"/>
                </a:lnTo>
                <a:lnTo>
                  <a:pt x="47" y="2"/>
                </a:lnTo>
                <a:lnTo>
                  <a:pt x="46" y="1"/>
                </a:lnTo>
                <a:close/>
                <a:moveTo>
                  <a:pt x="41" y="59"/>
                </a:moveTo>
                <a:lnTo>
                  <a:pt x="10" y="35"/>
                </a:lnTo>
                <a:lnTo>
                  <a:pt x="41" y="10"/>
                </a:lnTo>
                <a:lnTo>
                  <a:pt x="41" y="5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61" name="Freeform 1378">
            <a:extLst>
              <a:ext uri="{FF2B5EF4-FFF2-40B4-BE49-F238E27FC236}">
                <a16:creationId xmlns:a16="http://schemas.microsoft.com/office/drawing/2014/main" id="{99484FED-CF99-41D5-947C-3F45CA241B65}"/>
              </a:ext>
            </a:extLst>
          </p:cNvPr>
          <p:cNvSpPr>
            <a:spLocks/>
          </p:cNvSpPr>
          <p:nvPr/>
        </p:nvSpPr>
        <p:spPr bwMode="auto">
          <a:xfrm>
            <a:off x="2893485" y="1236134"/>
            <a:ext cx="114300" cy="175684"/>
          </a:xfrm>
          <a:custGeom>
            <a:avLst/>
            <a:gdLst>
              <a:gd name="T0" fmla="*/ 86189 w 57"/>
              <a:gd name="T1" fmla="*/ 12097 h 87"/>
              <a:gd name="T2" fmla="*/ 78629 w 57"/>
              <a:gd name="T3" fmla="*/ 0 h 87"/>
              <a:gd name="T4" fmla="*/ 3024 w 57"/>
              <a:gd name="T5" fmla="*/ 60483 h 87"/>
              <a:gd name="T6" fmla="*/ 3024 w 57"/>
              <a:gd name="T7" fmla="*/ 60483 h 87"/>
              <a:gd name="T8" fmla="*/ 0 w 57"/>
              <a:gd name="T9" fmla="*/ 61995 h 87"/>
              <a:gd name="T10" fmla="*/ 0 w 57"/>
              <a:gd name="T11" fmla="*/ 66531 h 87"/>
              <a:gd name="T12" fmla="*/ 0 w 57"/>
              <a:gd name="T13" fmla="*/ 66531 h 87"/>
              <a:gd name="T14" fmla="*/ 0 w 57"/>
              <a:gd name="T15" fmla="*/ 69555 h 87"/>
              <a:gd name="T16" fmla="*/ 3024 w 57"/>
              <a:gd name="T17" fmla="*/ 71067 h 87"/>
              <a:gd name="T18" fmla="*/ 78629 w 57"/>
              <a:gd name="T19" fmla="*/ 131550 h 87"/>
              <a:gd name="T20" fmla="*/ 86189 w 57"/>
              <a:gd name="T21" fmla="*/ 119453 h 87"/>
              <a:gd name="T22" fmla="*/ 18145 w 57"/>
              <a:gd name="T23" fmla="*/ 66531 h 87"/>
              <a:gd name="T24" fmla="*/ 86189 w 57"/>
              <a:gd name="T25" fmla="*/ 12097 h 8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7" h="87">
                <a:moveTo>
                  <a:pt x="57" y="8"/>
                </a:moveTo>
                <a:lnTo>
                  <a:pt x="52" y="0"/>
                </a:lnTo>
                <a:lnTo>
                  <a:pt x="2" y="40"/>
                </a:lnTo>
                <a:lnTo>
                  <a:pt x="0" y="41"/>
                </a:lnTo>
                <a:lnTo>
                  <a:pt x="0" y="44"/>
                </a:lnTo>
                <a:lnTo>
                  <a:pt x="0" y="46"/>
                </a:lnTo>
                <a:lnTo>
                  <a:pt x="2" y="47"/>
                </a:lnTo>
                <a:lnTo>
                  <a:pt x="52" y="87"/>
                </a:lnTo>
                <a:lnTo>
                  <a:pt x="57" y="79"/>
                </a:lnTo>
                <a:lnTo>
                  <a:pt x="12" y="44"/>
                </a:lnTo>
                <a:lnTo>
                  <a:pt x="57" y="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62" name="Freeform 1379">
            <a:extLst>
              <a:ext uri="{FF2B5EF4-FFF2-40B4-BE49-F238E27FC236}">
                <a16:creationId xmlns:a16="http://schemas.microsoft.com/office/drawing/2014/main" id="{D7AF2350-3AA9-4867-ABB1-3C7D72F876EE}"/>
              </a:ext>
            </a:extLst>
          </p:cNvPr>
          <p:cNvSpPr>
            <a:spLocks noEditPoints="1"/>
          </p:cNvSpPr>
          <p:nvPr/>
        </p:nvSpPr>
        <p:spPr bwMode="auto">
          <a:xfrm>
            <a:off x="3456517" y="1253067"/>
            <a:ext cx="101600" cy="139700"/>
          </a:xfrm>
          <a:custGeom>
            <a:avLst/>
            <a:gdLst>
              <a:gd name="T0" fmla="*/ 70948 w 50"/>
              <a:gd name="T1" fmla="*/ 1512 h 69"/>
              <a:gd name="T2" fmla="*/ 70948 w 50"/>
              <a:gd name="T3" fmla="*/ 1512 h 69"/>
              <a:gd name="T4" fmla="*/ 64778 w 50"/>
              <a:gd name="T5" fmla="*/ 0 h 69"/>
              <a:gd name="T6" fmla="*/ 60151 w 50"/>
              <a:gd name="T7" fmla="*/ 0 h 69"/>
              <a:gd name="T8" fmla="*/ 57067 w 50"/>
              <a:gd name="T9" fmla="*/ 1512 h 69"/>
              <a:gd name="T10" fmla="*/ 52440 w 50"/>
              <a:gd name="T11" fmla="*/ 3024 h 69"/>
              <a:gd name="T12" fmla="*/ 6169 w 50"/>
              <a:gd name="T13" fmla="*/ 40826 h 69"/>
              <a:gd name="T14" fmla="*/ 6169 w 50"/>
              <a:gd name="T15" fmla="*/ 40826 h 69"/>
              <a:gd name="T16" fmla="*/ 0 w 50"/>
              <a:gd name="T17" fmla="*/ 45362 h 69"/>
              <a:gd name="T18" fmla="*/ 0 w 50"/>
              <a:gd name="T19" fmla="*/ 52923 h 69"/>
              <a:gd name="T20" fmla="*/ 0 w 50"/>
              <a:gd name="T21" fmla="*/ 52923 h 69"/>
              <a:gd name="T22" fmla="*/ 0 w 50"/>
              <a:gd name="T23" fmla="*/ 58971 h 69"/>
              <a:gd name="T24" fmla="*/ 6169 w 50"/>
              <a:gd name="T25" fmla="*/ 63507 h 69"/>
              <a:gd name="T26" fmla="*/ 52440 w 50"/>
              <a:gd name="T27" fmla="*/ 101309 h 69"/>
              <a:gd name="T28" fmla="*/ 52440 w 50"/>
              <a:gd name="T29" fmla="*/ 101309 h 69"/>
              <a:gd name="T30" fmla="*/ 57067 w 50"/>
              <a:gd name="T31" fmla="*/ 102821 h 69"/>
              <a:gd name="T32" fmla="*/ 60151 w 50"/>
              <a:gd name="T33" fmla="*/ 104333 h 69"/>
              <a:gd name="T34" fmla="*/ 64778 w 50"/>
              <a:gd name="T35" fmla="*/ 104333 h 69"/>
              <a:gd name="T36" fmla="*/ 70948 w 50"/>
              <a:gd name="T37" fmla="*/ 102821 h 69"/>
              <a:gd name="T38" fmla="*/ 70948 w 50"/>
              <a:gd name="T39" fmla="*/ 102821 h 69"/>
              <a:gd name="T40" fmla="*/ 72490 w 50"/>
              <a:gd name="T41" fmla="*/ 101309 h 69"/>
              <a:gd name="T42" fmla="*/ 75575 w 50"/>
              <a:gd name="T43" fmla="*/ 96773 h 69"/>
              <a:gd name="T44" fmla="*/ 77117 w 50"/>
              <a:gd name="T45" fmla="*/ 93748 h 69"/>
              <a:gd name="T46" fmla="*/ 77117 w 50"/>
              <a:gd name="T47" fmla="*/ 89212 h 69"/>
              <a:gd name="T48" fmla="*/ 77117 w 50"/>
              <a:gd name="T49" fmla="*/ 15121 h 69"/>
              <a:gd name="T50" fmla="*/ 77117 w 50"/>
              <a:gd name="T51" fmla="*/ 15121 h 69"/>
              <a:gd name="T52" fmla="*/ 77117 w 50"/>
              <a:gd name="T53" fmla="*/ 10585 h 69"/>
              <a:gd name="T54" fmla="*/ 75575 w 50"/>
              <a:gd name="T55" fmla="*/ 7560 h 69"/>
              <a:gd name="T56" fmla="*/ 72490 w 50"/>
              <a:gd name="T57" fmla="*/ 3024 h 69"/>
              <a:gd name="T58" fmla="*/ 70948 w 50"/>
              <a:gd name="T59" fmla="*/ 1512 h 69"/>
              <a:gd name="T60" fmla="*/ 70948 w 50"/>
              <a:gd name="T61" fmla="*/ 1512 h 69"/>
              <a:gd name="T62" fmla="*/ 63236 w 50"/>
              <a:gd name="T63" fmla="*/ 89212 h 69"/>
              <a:gd name="T64" fmla="*/ 15423 w 50"/>
              <a:gd name="T65" fmla="*/ 52923 h 69"/>
              <a:gd name="T66" fmla="*/ 63236 w 50"/>
              <a:gd name="T67" fmla="*/ 15121 h 69"/>
              <a:gd name="T68" fmla="*/ 63236 w 50"/>
              <a:gd name="T69" fmla="*/ 89212 h 6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0" h="69">
                <a:moveTo>
                  <a:pt x="46" y="1"/>
                </a:moveTo>
                <a:lnTo>
                  <a:pt x="46" y="1"/>
                </a:lnTo>
                <a:lnTo>
                  <a:pt x="42" y="0"/>
                </a:lnTo>
                <a:lnTo>
                  <a:pt x="39" y="0"/>
                </a:lnTo>
                <a:lnTo>
                  <a:pt x="37" y="1"/>
                </a:lnTo>
                <a:lnTo>
                  <a:pt x="34" y="2"/>
                </a:lnTo>
                <a:lnTo>
                  <a:pt x="4" y="27"/>
                </a:lnTo>
                <a:lnTo>
                  <a:pt x="0" y="30"/>
                </a:lnTo>
                <a:lnTo>
                  <a:pt x="0" y="35"/>
                </a:lnTo>
                <a:lnTo>
                  <a:pt x="0" y="39"/>
                </a:lnTo>
                <a:lnTo>
                  <a:pt x="4" y="42"/>
                </a:lnTo>
                <a:lnTo>
                  <a:pt x="34" y="67"/>
                </a:lnTo>
                <a:lnTo>
                  <a:pt x="37" y="68"/>
                </a:lnTo>
                <a:lnTo>
                  <a:pt x="39" y="69"/>
                </a:lnTo>
                <a:lnTo>
                  <a:pt x="42" y="69"/>
                </a:lnTo>
                <a:lnTo>
                  <a:pt x="46" y="68"/>
                </a:lnTo>
                <a:lnTo>
                  <a:pt x="47" y="67"/>
                </a:lnTo>
                <a:lnTo>
                  <a:pt x="49" y="64"/>
                </a:lnTo>
                <a:lnTo>
                  <a:pt x="50" y="62"/>
                </a:lnTo>
                <a:lnTo>
                  <a:pt x="50" y="59"/>
                </a:lnTo>
                <a:lnTo>
                  <a:pt x="50" y="10"/>
                </a:lnTo>
                <a:lnTo>
                  <a:pt x="50" y="7"/>
                </a:lnTo>
                <a:lnTo>
                  <a:pt x="49" y="5"/>
                </a:lnTo>
                <a:lnTo>
                  <a:pt x="47" y="2"/>
                </a:lnTo>
                <a:lnTo>
                  <a:pt x="46" y="1"/>
                </a:lnTo>
                <a:close/>
                <a:moveTo>
                  <a:pt x="41" y="59"/>
                </a:moveTo>
                <a:lnTo>
                  <a:pt x="10" y="35"/>
                </a:lnTo>
                <a:lnTo>
                  <a:pt x="41" y="10"/>
                </a:lnTo>
                <a:lnTo>
                  <a:pt x="41" y="5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63" name="Freeform 1380">
            <a:extLst>
              <a:ext uri="{FF2B5EF4-FFF2-40B4-BE49-F238E27FC236}">
                <a16:creationId xmlns:a16="http://schemas.microsoft.com/office/drawing/2014/main" id="{DE630300-31AB-4D6C-B614-3D289F85CC07}"/>
              </a:ext>
            </a:extLst>
          </p:cNvPr>
          <p:cNvSpPr>
            <a:spLocks noEditPoints="1"/>
          </p:cNvSpPr>
          <p:nvPr/>
        </p:nvSpPr>
        <p:spPr bwMode="auto">
          <a:xfrm>
            <a:off x="3371851" y="1236134"/>
            <a:ext cx="52916" cy="175684"/>
          </a:xfrm>
          <a:custGeom>
            <a:avLst/>
            <a:gdLst>
              <a:gd name="T0" fmla="*/ 26749 w 29"/>
              <a:gd name="T1" fmla="*/ 0 h 89"/>
              <a:gd name="T2" fmla="*/ 14078 w 29"/>
              <a:gd name="T3" fmla="*/ 0 h 89"/>
              <a:gd name="T4" fmla="*/ 14078 w 29"/>
              <a:gd name="T5" fmla="*/ 0 h 89"/>
              <a:gd name="T6" fmla="*/ 8447 w 29"/>
              <a:gd name="T7" fmla="*/ 1478 h 89"/>
              <a:gd name="T8" fmla="*/ 2816 w 29"/>
              <a:gd name="T9" fmla="*/ 4434 h 89"/>
              <a:gd name="T10" fmla="*/ 1408 w 29"/>
              <a:gd name="T11" fmla="*/ 8869 h 89"/>
              <a:gd name="T12" fmla="*/ 0 w 29"/>
              <a:gd name="T13" fmla="*/ 14781 h 89"/>
              <a:gd name="T14" fmla="*/ 0 w 29"/>
              <a:gd name="T15" fmla="*/ 116769 h 89"/>
              <a:gd name="T16" fmla="*/ 0 w 29"/>
              <a:gd name="T17" fmla="*/ 116769 h 89"/>
              <a:gd name="T18" fmla="*/ 1408 w 29"/>
              <a:gd name="T19" fmla="*/ 122681 h 89"/>
              <a:gd name="T20" fmla="*/ 2816 w 29"/>
              <a:gd name="T21" fmla="*/ 127116 h 89"/>
              <a:gd name="T22" fmla="*/ 8447 w 29"/>
              <a:gd name="T23" fmla="*/ 130072 h 89"/>
              <a:gd name="T24" fmla="*/ 14078 w 29"/>
              <a:gd name="T25" fmla="*/ 131550 h 89"/>
              <a:gd name="T26" fmla="*/ 26749 w 29"/>
              <a:gd name="T27" fmla="*/ 131550 h 89"/>
              <a:gd name="T28" fmla="*/ 26749 w 29"/>
              <a:gd name="T29" fmla="*/ 131550 h 89"/>
              <a:gd name="T30" fmla="*/ 32380 w 29"/>
              <a:gd name="T31" fmla="*/ 130072 h 89"/>
              <a:gd name="T32" fmla="*/ 38011 w 29"/>
              <a:gd name="T33" fmla="*/ 127116 h 89"/>
              <a:gd name="T34" fmla="*/ 39419 w 29"/>
              <a:gd name="T35" fmla="*/ 122681 h 89"/>
              <a:gd name="T36" fmla="*/ 40827 w 29"/>
              <a:gd name="T37" fmla="*/ 116769 h 89"/>
              <a:gd name="T38" fmla="*/ 40827 w 29"/>
              <a:gd name="T39" fmla="*/ 14781 h 89"/>
              <a:gd name="T40" fmla="*/ 40827 w 29"/>
              <a:gd name="T41" fmla="*/ 14781 h 89"/>
              <a:gd name="T42" fmla="*/ 39419 w 29"/>
              <a:gd name="T43" fmla="*/ 8869 h 89"/>
              <a:gd name="T44" fmla="*/ 38011 w 29"/>
              <a:gd name="T45" fmla="*/ 4434 h 89"/>
              <a:gd name="T46" fmla="*/ 32380 w 29"/>
              <a:gd name="T47" fmla="*/ 1478 h 89"/>
              <a:gd name="T48" fmla="*/ 26749 w 29"/>
              <a:gd name="T49" fmla="*/ 0 h 89"/>
              <a:gd name="T50" fmla="*/ 26749 w 29"/>
              <a:gd name="T51" fmla="*/ 0 h 89"/>
              <a:gd name="T52" fmla="*/ 14078 w 29"/>
              <a:gd name="T53" fmla="*/ 116769 h 89"/>
              <a:gd name="T54" fmla="*/ 14078 w 29"/>
              <a:gd name="T55" fmla="*/ 14781 h 89"/>
              <a:gd name="T56" fmla="*/ 26749 w 29"/>
              <a:gd name="T57" fmla="*/ 14781 h 89"/>
              <a:gd name="T58" fmla="*/ 26749 w 29"/>
              <a:gd name="T59" fmla="*/ 116769 h 89"/>
              <a:gd name="T60" fmla="*/ 14078 w 29"/>
              <a:gd name="T61" fmla="*/ 116769 h 8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9" h="89">
                <a:moveTo>
                  <a:pt x="19" y="0"/>
                </a:moveTo>
                <a:lnTo>
                  <a:pt x="10" y="0"/>
                </a:lnTo>
                <a:lnTo>
                  <a:pt x="6" y="1"/>
                </a:lnTo>
                <a:lnTo>
                  <a:pt x="2" y="3"/>
                </a:lnTo>
                <a:lnTo>
                  <a:pt x="1" y="6"/>
                </a:lnTo>
                <a:lnTo>
                  <a:pt x="0" y="10"/>
                </a:lnTo>
                <a:lnTo>
                  <a:pt x="0" y="79"/>
                </a:lnTo>
                <a:lnTo>
                  <a:pt x="1" y="83"/>
                </a:lnTo>
                <a:lnTo>
                  <a:pt x="2" y="86"/>
                </a:lnTo>
                <a:lnTo>
                  <a:pt x="6" y="88"/>
                </a:lnTo>
                <a:lnTo>
                  <a:pt x="10" y="89"/>
                </a:lnTo>
                <a:lnTo>
                  <a:pt x="19" y="89"/>
                </a:lnTo>
                <a:lnTo>
                  <a:pt x="23" y="88"/>
                </a:lnTo>
                <a:lnTo>
                  <a:pt x="27" y="86"/>
                </a:lnTo>
                <a:lnTo>
                  <a:pt x="28" y="83"/>
                </a:lnTo>
                <a:lnTo>
                  <a:pt x="29" y="79"/>
                </a:lnTo>
                <a:lnTo>
                  <a:pt x="29" y="10"/>
                </a:lnTo>
                <a:lnTo>
                  <a:pt x="28" y="6"/>
                </a:lnTo>
                <a:lnTo>
                  <a:pt x="27" y="3"/>
                </a:lnTo>
                <a:lnTo>
                  <a:pt x="23" y="1"/>
                </a:lnTo>
                <a:lnTo>
                  <a:pt x="19" y="0"/>
                </a:lnTo>
                <a:close/>
                <a:moveTo>
                  <a:pt x="10" y="79"/>
                </a:moveTo>
                <a:lnTo>
                  <a:pt x="10" y="10"/>
                </a:lnTo>
                <a:lnTo>
                  <a:pt x="19" y="10"/>
                </a:lnTo>
                <a:lnTo>
                  <a:pt x="19" y="79"/>
                </a:lnTo>
                <a:lnTo>
                  <a:pt x="10" y="7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64" name="Freeform 1381">
            <a:extLst>
              <a:ext uri="{FF2B5EF4-FFF2-40B4-BE49-F238E27FC236}">
                <a16:creationId xmlns:a16="http://schemas.microsoft.com/office/drawing/2014/main" id="{64DCD624-90FD-4E3E-9C5F-B32AD5223F84}"/>
              </a:ext>
            </a:extLst>
          </p:cNvPr>
          <p:cNvSpPr>
            <a:spLocks noEditPoints="1"/>
          </p:cNvSpPr>
          <p:nvPr/>
        </p:nvSpPr>
        <p:spPr bwMode="auto">
          <a:xfrm>
            <a:off x="3848101" y="1253067"/>
            <a:ext cx="97367" cy="139700"/>
          </a:xfrm>
          <a:custGeom>
            <a:avLst/>
            <a:gdLst>
              <a:gd name="T0" fmla="*/ 66773 w 50"/>
              <a:gd name="T1" fmla="*/ 40826 h 69"/>
              <a:gd name="T2" fmla="*/ 23225 w 50"/>
              <a:gd name="T3" fmla="*/ 3024 h 69"/>
              <a:gd name="T4" fmla="*/ 23225 w 50"/>
              <a:gd name="T5" fmla="*/ 3024 h 69"/>
              <a:gd name="T6" fmla="*/ 18871 w 50"/>
              <a:gd name="T7" fmla="*/ 1512 h 69"/>
              <a:gd name="T8" fmla="*/ 15967 w 50"/>
              <a:gd name="T9" fmla="*/ 0 h 69"/>
              <a:gd name="T10" fmla="*/ 11613 w 50"/>
              <a:gd name="T11" fmla="*/ 0 h 69"/>
              <a:gd name="T12" fmla="*/ 5806 w 50"/>
              <a:gd name="T13" fmla="*/ 1512 h 69"/>
              <a:gd name="T14" fmla="*/ 5806 w 50"/>
              <a:gd name="T15" fmla="*/ 1512 h 69"/>
              <a:gd name="T16" fmla="*/ 4355 w 50"/>
              <a:gd name="T17" fmla="*/ 3024 h 69"/>
              <a:gd name="T18" fmla="*/ 1452 w 50"/>
              <a:gd name="T19" fmla="*/ 7560 h 69"/>
              <a:gd name="T20" fmla="*/ 0 w 50"/>
              <a:gd name="T21" fmla="*/ 10585 h 69"/>
              <a:gd name="T22" fmla="*/ 0 w 50"/>
              <a:gd name="T23" fmla="*/ 15121 h 69"/>
              <a:gd name="T24" fmla="*/ 0 w 50"/>
              <a:gd name="T25" fmla="*/ 89212 h 69"/>
              <a:gd name="T26" fmla="*/ 0 w 50"/>
              <a:gd name="T27" fmla="*/ 89212 h 69"/>
              <a:gd name="T28" fmla="*/ 0 w 50"/>
              <a:gd name="T29" fmla="*/ 93748 h 69"/>
              <a:gd name="T30" fmla="*/ 1452 w 50"/>
              <a:gd name="T31" fmla="*/ 96773 h 69"/>
              <a:gd name="T32" fmla="*/ 4355 w 50"/>
              <a:gd name="T33" fmla="*/ 101309 h 69"/>
              <a:gd name="T34" fmla="*/ 5806 w 50"/>
              <a:gd name="T35" fmla="*/ 102821 h 69"/>
              <a:gd name="T36" fmla="*/ 5806 w 50"/>
              <a:gd name="T37" fmla="*/ 102821 h 69"/>
              <a:gd name="T38" fmla="*/ 11613 w 50"/>
              <a:gd name="T39" fmla="*/ 104333 h 69"/>
              <a:gd name="T40" fmla="*/ 15967 w 50"/>
              <a:gd name="T41" fmla="*/ 104333 h 69"/>
              <a:gd name="T42" fmla="*/ 18871 w 50"/>
              <a:gd name="T43" fmla="*/ 102821 h 69"/>
              <a:gd name="T44" fmla="*/ 23225 w 50"/>
              <a:gd name="T45" fmla="*/ 101309 h 69"/>
              <a:gd name="T46" fmla="*/ 66773 w 50"/>
              <a:gd name="T47" fmla="*/ 63507 h 69"/>
              <a:gd name="T48" fmla="*/ 66773 w 50"/>
              <a:gd name="T49" fmla="*/ 63507 h 69"/>
              <a:gd name="T50" fmla="*/ 72579 w 50"/>
              <a:gd name="T51" fmla="*/ 58971 h 69"/>
              <a:gd name="T52" fmla="*/ 72579 w 50"/>
              <a:gd name="T53" fmla="*/ 52923 h 69"/>
              <a:gd name="T54" fmla="*/ 72579 w 50"/>
              <a:gd name="T55" fmla="*/ 52923 h 69"/>
              <a:gd name="T56" fmla="*/ 72579 w 50"/>
              <a:gd name="T57" fmla="*/ 45362 h 69"/>
              <a:gd name="T58" fmla="*/ 66773 w 50"/>
              <a:gd name="T59" fmla="*/ 40826 h 69"/>
              <a:gd name="T60" fmla="*/ 66773 w 50"/>
              <a:gd name="T61" fmla="*/ 40826 h 69"/>
              <a:gd name="T62" fmla="*/ 13064 w 50"/>
              <a:gd name="T63" fmla="*/ 89212 h 69"/>
              <a:gd name="T64" fmla="*/ 13064 w 50"/>
              <a:gd name="T65" fmla="*/ 15121 h 69"/>
              <a:gd name="T66" fmla="*/ 58063 w 50"/>
              <a:gd name="T67" fmla="*/ 52923 h 69"/>
              <a:gd name="T68" fmla="*/ 13064 w 50"/>
              <a:gd name="T69" fmla="*/ 89212 h 6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0" h="69">
                <a:moveTo>
                  <a:pt x="46" y="27"/>
                </a:moveTo>
                <a:lnTo>
                  <a:pt x="16" y="2"/>
                </a:lnTo>
                <a:lnTo>
                  <a:pt x="13" y="1"/>
                </a:lnTo>
                <a:lnTo>
                  <a:pt x="11" y="0"/>
                </a:lnTo>
                <a:lnTo>
                  <a:pt x="8" y="0"/>
                </a:lnTo>
                <a:lnTo>
                  <a:pt x="4" y="1"/>
                </a:lnTo>
                <a:lnTo>
                  <a:pt x="3" y="2"/>
                </a:lnTo>
                <a:lnTo>
                  <a:pt x="1" y="5"/>
                </a:lnTo>
                <a:lnTo>
                  <a:pt x="0" y="7"/>
                </a:lnTo>
                <a:lnTo>
                  <a:pt x="0" y="10"/>
                </a:lnTo>
                <a:lnTo>
                  <a:pt x="0" y="59"/>
                </a:lnTo>
                <a:lnTo>
                  <a:pt x="0" y="62"/>
                </a:lnTo>
                <a:lnTo>
                  <a:pt x="1" y="64"/>
                </a:lnTo>
                <a:lnTo>
                  <a:pt x="3" y="67"/>
                </a:lnTo>
                <a:lnTo>
                  <a:pt x="4" y="68"/>
                </a:lnTo>
                <a:lnTo>
                  <a:pt x="8" y="69"/>
                </a:lnTo>
                <a:lnTo>
                  <a:pt x="11" y="69"/>
                </a:lnTo>
                <a:lnTo>
                  <a:pt x="13" y="68"/>
                </a:lnTo>
                <a:lnTo>
                  <a:pt x="16" y="67"/>
                </a:lnTo>
                <a:lnTo>
                  <a:pt x="46" y="42"/>
                </a:lnTo>
                <a:lnTo>
                  <a:pt x="50" y="39"/>
                </a:lnTo>
                <a:lnTo>
                  <a:pt x="50" y="35"/>
                </a:lnTo>
                <a:lnTo>
                  <a:pt x="50" y="30"/>
                </a:lnTo>
                <a:lnTo>
                  <a:pt x="46" y="27"/>
                </a:lnTo>
                <a:close/>
                <a:moveTo>
                  <a:pt x="9" y="59"/>
                </a:moveTo>
                <a:lnTo>
                  <a:pt x="9" y="10"/>
                </a:lnTo>
                <a:lnTo>
                  <a:pt x="40" y="35"/>
                </a:lnTo>
                <a:lnTo>
                  <a:pt x="9" y="5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65" name="Freeform 1382">
            <a:extLst>
              <a:ext uri="{FF2B5EF4-FFF2-40B4-BE49-F238E27FC236}">
                <a16:creationId xmlns:a16="http://schemas.microsoft.com/office/drawing/2014/main" id="{BDB87BC4-21A0-4C3A-AB3A-40B9C42F2839}"/>
              </a:ext>
            </a:extLst>
          </p:cNvPr>
          <p:cNvSpPr>
            <a:spLocks noEditPoints="1"/>
          </p:cNvSpPr>
          <p:nvPr/>
        </p:nvSpPr>
        <p:spPr bwMode="auto">
          <a:xfrm>
            <a:off x="3975100" y="1236134"/>
            <a:ext cx="61384" cy="175684"/>
          </a:xfrm>
          <a:custGeom>
            <a:avLst/>
            <a:gdLst>
              <a:gd name="T0" fmla="*/ 29720 w 29"/>
              <a:gd name="T1" fmla="*/ 0 h 89"/>
              <a:gd name="T2" fmla="*/ 15642 w 29"/>
              <a:gd name="T3" fmla="*/ 0 h 89"/>
              <a:gd name="T4" fmla="*/ 15642 w 29"/>
              <a:gd name="T5" fmla="*/ 0 h 89"/>
              <a:gd name="T6" fmla="*/ 9385 w 29"/>
              <a:gd name="T7" fmla="*/ 1478 h 89"/>
              <a:gd name="T8" fmla="*/ 3128 w 29"/>
              <a:gd name="T9" fmla="*/ 4434 h 89"/>
              <a:gd name="T10" fmla="*/ 1564 w 29"/>
              <a:gd name="T11" fmla="*/ 8869 h 89"/>
              <a:gd name="T12" fmla="*/ 0 w 29"/>
              <a:gd name="T13" fmla="*/ 14781 h 89"/>
              <a:gd name="T14" fmla="*/ 0 w 29"/>
              <a:gd name="T15" fmla="*/ 116769 h 89"/>
              <a:gd name="T16" fmla="*/ 0 w 29"/>
              <a:gd name="T17" fmla="*/ 116769 h 89"/>
              <a:gd name="T18" fmla="*/ 1564 w 29"/>
              <a:gd name="T19" fmla="*/ 122681 h 89"/>
              <a:gd name="T20" fmla="*/ 3128 w 29"/>
              <a:gd name="T21" fmla="*/ 127116 h 89"/>
              <a:gd name="T22" fmla="*/ 9385 w 29"/>
              <a:gd name="T23" fmla="*/ 130072 h 89"/>
              <a:gd name="T24" fmla="*/ 15642 w 29"/>
              <a:gd name="T25" fmla="*/ 131550 h 89"/>
              <a:gd name="T26" fmla="*/ 29720 w 29"/>
              <a:gd name="T27" fmla="*/ 131550 h 89"/>
              <a:gd name="T28" fmla="*/ 29720 w 29"/>
              <a:gd name="T29" fmla="*/ 131550 h 89"/>
              <a:gd name="T30" fmla="*/ 35977 w 29"/>
              <a:gd name="T31" fmla="*/ 130072 h 89"/>
              <a:gd name="T32" fmla="*/ 42234 w 29"/>
              <a:gd name="T33" fmla="*/ 127116 h 89"/>
              <a:gd name="T34" fmla="*/ 43798 w 29"/>
              <a:gd name="T35" fmla="*/ 122681 h 89"/>
              <a:gd name="T36" fmla="*/ 45362 w 29"/>
              <a:gd name="T37" fmla="*/ 116769 h 89"/>
              <a:gd name="T38" fmla="*/ 45362 w 29"/>
              <a:gd name="T39" fmla="*/ 14781 h 89"/>
              <a:gd name="T40" fmla="*/ 45362 w 29"/>
              <a:gd name="T41" fmla="*/ 14781 h 89"/>
              <a:gd name="T42" fmla="*/ 43798 w 29"/>
              <a:gd name="T43" fmla="*/ 8869 h 89"/>
              <a:gd name="T44" fmla="*/ 42234 w 29"/>
              <a:gd name="T45" fmla="*/ 4434 h 89"/>
              <a:gd name="T46" fmla="*/ 35977 w 29"/>
              <a:gd name="T47" fmla="*/ 1478 h 89"/>
              <a:gd name="T48" fmla="*/ 29720 w 29"/>
              <a:gd name="T49" fmla="*/ 0 h 89"/>
              <a:gd name="T50" fmla="*/ 29720 w 29"/>
              <a:gd name="T51" fmla="*/ 0 h 89"/>
              <a:gd name="T52" fmla="*/ 15642 w 29"/>
              <a:gd name="T53" fmla="*/ 116769 h 89"/>
              <a:gd name="T54" fmla="*/ 15642 w 29"/>
              <a:gd name="T55" fmla="*/ 14781 h 89"/>
              <a:gd name="T56" fmla="*/ 29720 w 29"/>
              <a:gd name="T57" fmla="*/ 14781 h 89"/>
              <a:gd name="T58" fmla="*/ 29720 w 29"/>
              <a:gd name="T59" fmla="*/ 116769 h 89"/>
              <a:gd name="T60" fmla="*/ 15642 w 29"/>
              <a:gd name="T61" fmla="*/ 116769 h 8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9" h="89">
                <a:moveTo>
                  <a:pt x="19" y="0"/>
                </a:moveTo>
                <a:lnTo>
                  <a:pt x="10" y="0"/>
                </a:lnTo>
                <a:lnTo>
                  <a:pt x="6" y="1"/>
                </a:lnTo>
                <a:lnTo>
                  <a:pt x="2" y="3"/>
                </a:lnTo>
                <a:lnTo>
                  <a:pt x="1" y="6"/>
                </a:lnTo>
                <a:lnTo>
                  <a:pt x="0" y="10"/>
                </a:lnTo>
                <a:lnTo>
                  <a:pt x="0" y="79"/>
                </a:lnTo>
                <a:lnTo>
                  <a:pt x="1" y="83"/>
                </a:lnTo>
                <a:lnTo>
                  <a:pt x="2" y="86"/>
                </a:lnTo>
                <a:lnTo>
                  <a:pt x="6" y="88"/>
                </a:lnTo>
                <a:lnTo>
                  <a:pt x="10" y="89"/>
                </a:lnTo>
                <a:lnTo>
                  <a:pt x="19" y="89"/>
                </a:lnTo>
                <a:lnTo>
                  <a:pt x="23" y="88"/>
                </a:lnTo>
                <a:lnTo>
                  <a:pt x="27" y="86"/>
                </a:lnTo>
                <a:lnTo>
                  <a:pt x="28" y="83"/>
                </a:lnTo>
                <a:lnTo>
                  <a:pt x="29" y="79"/>
                </a:lnTo>
                <a:lnTo>
                  <a:pt x="29" y="10"/>
                </a:lnTo>
                <a:lnTo>
                  <a:pt x="28" y="6"/>
                </a:lnTo>
                <a:lnTo>
                  <a:pt x="27" y="3"/>
                </a:lnTo>
                <a:lnTo>
                  <a:pt x="23" y="1"/>
                </a:lnTo>
                <a:lnTo>
                  <a:pt x="19" y="0"/>
                </a:lnTo>
                <a:close/>
                <a:moveTo>
                  <a:pt x="10" y="79"/>
                </a:moveTo>
                <a:lnTo>
                  <a:pt x="10" y="10"/>
                </a:lnTo>
                <a:lnTo>
                  <a:pt x="19" y="10"/>
                </a:lnTo>
                <a:lnTo>
                  <a:pt x="19" y="79"/>
                </a:lnTo>
                <a:lnTo>
                  <a:pt x="10" y="7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66" name="Freeform 1383">
            <a:extLst>
              <a:ext uri="{FF2B5EF4-FFF2-40B4-BE49-F238E27FC236}">
                <a16:creationId xmlns:a16="http://schemas.microsoft.com/office/drawing/2014/main" id="{C290DD2F-2162-40D6-8BC5-FF09DF09529D}"/>
              </a:ext>
            </a:extLst>
          </p:cNvPr>
          <p:cNvSpPr>
            <a:spLocks noEditPoints="1"/>
          </p:cNvSpPr>
          <p:nvPr/>
        </p:nvSpPr>
        <p:spPr bwMode="auto">
          <a:xfrm>
            <a:off x="4821767" y="1223434"/>
            <a:ext cx="61384" cy="182033"/>
          </a:xfrm>
          <a:custGeom>
            <a:avLst/>
            <a:gdLst>
              <a:gd name="T0" fmla="*/ 30241 w 30"/>
              <a:gd name="T1" fmla="*/ 0 h 89"/>
              <a:gd name="T2" fmla="*/ 15121 w 30"/>
              <a:gd name="T3" fmla="*/ 0 h 89"/>
              <a:gd name="T4" fmla="*/ 15121 w 30"/>
              <a:gd name="T5" fmla="*/ 0 h 89"/>
              <a:gd name="T6" fmla="*/ 9072 w 30"/>
              <a:gd name="T7" fmla="*/ 1529 h 89"/>
              <a:gd name="T8" fmla="*/ 3024 w 30"/>
              <a:gd name="T9" fmla="*/ 4587 h 89"/>
              <a:gd name="T10" fmla="*/ 1512 w 30"/>
              <a:gd name="T11" fmla="*/ 9174 h 89"/>
              <a:gd name="T12" fmla="*/ 0 w 30"/>
              <a:gd name="T13" fmla="*/ 15291 h 89"/>
              <a:gd name="T14" fmla="*/ 0 w 30"/>
              <a:gd name="T15" fmla="*/ 120795 h 89"/>
              <a:gd name="T16" fmla="*/ 0 w 30"/>
              <a:gd name="T17" fmla="*/ 120795 h 89"/>
              <a:gd name="T18" fmla="*/ 1512 w 30"/>
              <a:gd name="T19" fmla="*/ 126912 h 89"/>
              <a:gd name="T20" fmla="*/ 3024 w 30"/>
              <a:gd name="T21" fmla="*/ 133028 h 89"/>
              <a:gd name="T22" fmla="*/ 9072 w 30"/>
              <a:gd name="T23" fmla="*/ 134557 h 89"/>
              <a:gd name="T24" fmla="*/ 15121 w 30"/>
              <a:gd name="T25" fmla="*/ 136086 h 89"/>
              <a:gd name="T26" fmla="*/ 30241 w 30"/>
              <a:gd name="T27" fmla="*/ 136086 h 89"/>
              <a:gd name="T28" fmla="*/ 30241 w 30"/>
              <a:gd name="T29" fmla="*/ 136086 h 89"/>
              <a:gd name="T30" fmla="*/ 34778 w 30"/>
              <a:gd name="T31" fmla="*/ 134557 h 89"/>
              <a:gd name="T32" fmla="*/ 40826 w 30"/>
              <a:gd name="T33" fmla="*/ 133028 h 89"/>
              <a:gd name="T34" fmla="*/ 42338 w 30"/>
              <a:gd name="T35" fmla="*/ 126912 h 89"/>
              <a:gd name="T36" fmla="*/ 45362 w 30"/>
              <a:gd name="T37" fmla="*/ 120795 h 89"/>
              <a:gd name="T38" fmla="*/ 45362 w 30"/>
              <a:gd name="T39" fmla="*/ 15291 h 89"/>
              <a:gd name="T40" fmla="*/ 45362 w 30"/>
              <a:gd name="T41" fmla="*/ 15291 h 89"/>
              <a:gd name="T42" fmla="*/ 42338 w 30"/>
              <a:gd name="T43" fmla="*/ 9174 h 89"/>
              <a:gd name="T44" fmla="*/ 40826 w 30"/>
              <a:gd name="T45" fmla="*/ 4587 h 89"/>
              <a:gd name="T46" fmla="*/ 34778 w 30"/>
              <a:gd name="T47" fmla="*/ 1529 h 89"/>
              <a:gd name="T48" fmla="*/ 30241 w 30"/>
              <a:gd name="T49" fmla="*/ 0 h 89"/>
              <a:gd name="T50" fmla="*/ 30241 w 30"/>
              <a:gd name="T51" fmla="*/ 0 h 89"/>
              <a:gd name="T52" fmla="*/ 15121 w 30"/>
              <a:gd name="T53" fmla="*/ 120795 h 89"/>
              <a:gd name="T54" fmla="*/ 15121 w 30"/>
              <a:gd name="T55" fmla="*/ 15291 h 89"/>
              <a:gd name="T56" fmla="*/ 30241 w 30"/>
              <a:gd name="T57" fmla="*/ 15291 h 89"/>
              <a:gd name="T58" fmla="*/ 30241 w 30"/>
              <a:gd name="T59" fmla="*/ 120795 h 89"/>
              <a:gd name="T60" fmla="*/ 15121 w 30"/>
              <a:gd name="T61" fmla="*/ 120795 h 8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0" h="89">
                <a:moveTo>
                  <a:pt x="20" y="0"/>
                </a:moveTo>
                <a:lnTo>
                  <a:pt x="10" y="0"/>
                </a:lnTo>
                <a:lnTo>
                  <a:pt x="6" y="1"/>
                </a:lnTo>
                <a:lnTo>
                  <a:pt x="2" y="3"/>
                </a:lnTo>
                <a:lnTo>
                  <a:pt x="1" y="6"/>
                </a:lnTo>
                <a:lnTo>
                  <a:pt x="0" y="10"/>
                </a:lnTo>
                <a:lnTo>
                  <a:pt x="0" y="79"/>
                </a:lnTo>
                <a:lnTo>
                  <a:pt x="1" y="83"/>
                </a:lnTo>
                <a:lnTo>
                  <a:pt x="2" y="87"/>
                </a:lnTo>
                <a:lnTo>
                  <a:pt x="6" y="88"/>
                </a:lnTo>
                <a:lnTo>
                  <a:pt x="10" y="89"/>
                </a:lnTo>
                <a:lnTo>
                  <a:pt x="20" y="89"/>
                </a:lnTo>
                <a:lnTo>
                  <a:pt x="23" y="88"/>
                </a:lnTo>
                <a:lnTo>
                  <a:pt x="27" y="87"/>
                </a:lnTo>
                <a:lnTo>
                  <a:pt x="28" y="83"/>
                </a:lnTo>
                <a:lnTo>
                  <a:pt x="30" y="79"/>
                </a:lnTo>
                <a:lnTo>
                  <a:pt x="30" y="10"/>
                </a:lnTo>
                <a:lnTo>
                  <a:pt x="28" y="6"/>
                </a:lnTo>
                <a:lnTo>
                  <a:pt x="27" y="3"/>
                </a:lnTo>
                <a:lnTo>
                  <a:pt x="23" y="1"/>
                </a:lnTo>
                <a:lnTo>
                  <a:pt x="20" y="0"/>
                </a:lnTo>
                <a:close/>
                <a:moveTo>
                  <a:pt x="10" y="79"/>
                </a:moveTo>
                <a:lnTo>
                  <a:pt x="10" y="10"/>
                </a:lnTo>
                <a:lnTo>
                  <a:pt x="20" y="10"/>
                </a:lnTo>
                <a:lnTo>
                  <a:pt x="20" y="79"/>
                </a:lnTo>
                <a:lnTo>
                  <a:pt x="10" y="7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67" name="Freeform 1384">
            <a:extLst>
              <a:ext uri="{FF2B5EF4-FFF2-40B4-BE49-F238E27FC236}">
                <a16:creationId xmlns:a16="http://schemas.microsoft.com/office/drawing/2014/main" id="{6379FC67-2003-40A4-96E0-93FB055C4D29}"/>
              </a:ext>
            </a:extLst>
          </p:cNvPr>
          <p:cNvSpPr>
            <a:spLocks noEditPoints="1"/>
          </p:cNvSpPr>
          <p:nvPr/>
        </p:nvSpPr>
        <p:spPr bwMode="auto">
          <a:xfrm>
            <a:off x="4902200" y="1223434"/>
            <a:ext cx="59267" cy="182033"/>
          </a:xfrm>
          <a:custGeom>
            <a:avLst/>
            <a:gdLst>
              <a:gd name="T0" fmla="*/ 30241 w 30"/>
              <a:gd name="T1" fmla="*/ 0 h 89"/>
              <a:gd name="T2" fmla="*/ 15121 w 30"/>
              <a:gd name="T3" fmla="*/ 0 h 89"/>
              <a:gd name="T4" fmla="*/ 15121 w 30"/>
              <a:gd name="T5" fmla="*/ 0 h 89"/>
              <a:gd name="T6" fmla="*/ 10584 w 30"/>
              <a:gd name="T7" fmla="*/ 1529 h 89"/>
              <a:gd name="T8" fmla="*/ 4536 w 30"/>
              <a:gd name="T9" fmla="*/ 4587 h 89"/>
              <a:gd name="T10" fmla="*/ 3024 w 30"/>
              <a:gd name="T11" fmla="*/ 9174 h 89"/>
              <a:gd name="T12" fmla="*/ 0 w 30"/>
              <a:gd name="T13" fmla="*/ 15291 h 89"/>
              <a:gd name="T14" fmla="*/ 0 w 30"/>
              <a:gd name="T15" fmla="*/ 120795 h 89"/>
              <a:gd name="T16" fmla="*/ 0 w 30"/>
              <a:gd name="T17" fmla="*/ 120795 h 89"/>
              <a:gd name="T18" fmla="*/ 3024 w 30"/>
              <a:gd name="T19" fmla="*/ 126912 h 89"/>
              <a:gd name="T20" fmla="*/ 4536 w 30"/>
              <a:gd name="T21" fmla="*/ 133028 h 89"/>
              <a:gd name="T22" fmla="*/ 10584 w 30"/>
              <a:gd name="T23" fmla="*/ 134557 h 89"/>
              <a:gd name="T24" fmla="*/ 15121 w 30"/>
              <a:gd name="T25" fmla="*/ 136086 h 89"/>
              <a:gd name="T26" fmla="*/ 30241 w 30"/>
              <a:gd name="T27" fmla="*/ 136086 h 89"/>
              <a:gd name="T28" fmla="*/ 30241 w 30"/>
              <a:gd name="T29" fmla="*/ 136086 h 89"/>
              <a:gd name="T30" fmla="*/ 36290 w 30"/>
              <a:gd name="T31" fmla="*/ 134557 h 89"/>
              <a:gd name="T32" fmla="*/ 42338 w 30"/>
              <a:gd name="T33" fmla="*/ 133028 h 89"/>
              <a:gd name="T34" fmla="*/ 43850 w 30"/>
              <a:gd name="T35" fmla="*/ 126912 h 89"/>
              <a:gd name="T36" fmla="*/ 45362 w 30"/>
              <a:gd name="T37" fmla="*/ 120795 h 89"/>
              <a:gd name="T38" fmla="*/ 45362 w 30"/>
              <a:gd name="T39" fmla="*/ 15291 h 89"/>
              <a:gd name="T40" fmla="*/ 45362 w 30"/>
              <a:gd name="T41" fmla="*/ 15291 h 89"/>
              <a:gd name="T42" fmla="*/ 43850 w 30"/>
              <a:gd name="T43" fmla="*/ 9174 h 89"/>
              <a:gd name="T44" fmla="*/ 42338 w 30"/>
              <a:gd name="T45" fmla="*/ 4587 h 89"/>
              <a:gd name="T46" fmla="*/ 36290 w 30"/>
              <a:gd name="T47" fmla="*/ 1529 h 89"/>
              <a:gd name="T48" fmla="*/ 30241 w 30"/>
              <a:gd name="T49" fmla="*/ 0 h 89"/>
              <a:gd name="T50" fmla="*/ 30241 w 30"/>
              <a:gd name="T51" fmla="*/ 0 h 89"/>
              <a:gd name="T52" fmla="*/ 15121 w 30"/>
              <a:gd name="T53" fmla="*/ 120795 h 89"/>
              <a:gd name="T54" fmla="*/ 15121 w 30"/>
              <a:gd name="T55" fmla="*/ 15291 h 89"/>
              <a:gd name="T56" fmla="*/ 30241 w 30"/>
              <a:gd name="T57" fmla="*/ 15291 h 89"/>
              <a:gd name="T58" fmla="*/ 30241 w 30"/>
              <a:gd name="T59" fmla="*/ 120795 h 89"/>
              <a:gd name="T60" fmla="*/ 15121 w 30"/>
              <a:gd name="T61" fmla="*/ 120795 h 8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0" h="89">
                <a:moveTo>
                  <a:pt x="20" y="0"/>
                </a:moveTo>
                <a:lnTo>
                  <a:pt x="10" y="0"/>
                </a:lnTo>
                <a:lnTo>
                  <a:pt x="7" y="1"/>
                </a:lnTo>
                <a:lnTo>
                  <a:pt x="3" y="3"/>
                </a:lnTo>
                <a:lnTo>
                  <a:pt x="2" y="6"/>
                </a:lnTo>
                <a:lnTo>
                  <a:pt x="0" y="10"/>
                </a:lnTo>
                <a:lnTo>
                  <a:pt x="0" y="79"/>
                </a:lnTo>
                <a:lnTo>
                  <a:pt x="2" y="83"/>
                </a:lnTo>
                <a:lnTo>
                  <a:pt x="3" y="87"/>
                </a:lnTo>
                <a:lnTo>
                  <a:pt x="7" y="88"/>
                </a:lnTo>
                <a:lnTo>
                  <a:pt x="10" y="89"/>
                </a:lnTo>
                <a:lnTo>
                  <a:pt x="20" y="89"/>
                </a:lnTo>
                <a:lnTo>
                  <a:pt x="24" y="88"/>
                </a:lnTo>
                <a:lnTo>
                  <a:pt x="28" y="87"/>
                </a:lnTo>
                <a:lnTo>
                  <a:pt x="29" y="83"/>
                </a:lnTo>
                <a:lnTo>
                  <a:pt x="30" y="79"/>
                </a:lnTo>
                <a:lnTo>
                  <a:pt x="30" y="10"/>
                </a:lnTo>
                <a:lnTo>
                  <a:pt x="29" y="6"/>
                </a:lnTo>
                <a:lnTo>
                  <a:pt x="28" y="3"/>
                </a:lnTo>
                <a:lnTo>
                  <a:pt x="24" y="1"/>
                </a:lnTo>
                <a:lnTo>
                  <a:pt x="20" y="0"/>
                </a:lnTo>
                <a:close/>
                <a:moveTo>
                  <a:pt x="10" y="79"/>
                </a:moveTo>
                <a:lnTo>
                  <a:pt x="10" y="10"/>
                </a:lnTo>
                <a:lnTo>
                  <a:pt x="20" y="10"/>
                </a:lnTo>
                <a:lnTo>
                  <a:pt x="20" y="79"/>
                </a:lnTo>
                <a:lnTo>
                  <a:pt x="10" y="7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68" name="Freeform 1385">
            <a:extLst>
              <a:ext uri="{FF2B5EF4-FFF2-40B4-BE49-F238E27FC236}">
                <a16:creationId xmlns:a16="http://schemas.microsoft.com/office/drawing/2014/main" id="{6A9EC4E6-F8F0-44A8-9510-AC2D67A6C449}"/>
              </a:ext>
            </a:extLst>
          </p:cNvPr>
          <p:cNvSpPr>
            <a:spLocks noEditPoints="1"/>
          </p:cNvSpPr>
          <p:nvPr/>
        </p:nvSpPr>
        <p:spPr bwMode="auto">
          <a:xfrm>
            <a:off x="4320118" y="1350433"/>
            <a:ext cx="182033" cy="61384"/>
          </a:xfrm>
          <a:custGeom>
            <a:avLst/>
            <a:gdLst>
              <a:gd name="T0" fmla="*/ 120795 w 89"/>
              <a:gd name="T1" fmla="*/ 0 h 30"/>
              <a:gd name="T2" fmla="*/ 15291 w 89"/>
              <a:gd name="T3" fmla="*/ 0 h 30"/>
              <a:gd name="T4" fmla="*/ 15291 w 89"/>
              <a:gd name="T5" fmla="*/ 0 h 30"/>
              <a:gd name="T6" fmla="*/ 10703 w 89"/>
              <a:gd name="T7" fmla="*/ 3024 h 30"/>
              <a:gd name="T8" fmla="*/ 4587 w 89"/>
              <a:gd name="T9" fmla="*/ 4536 h 30"/>
              <a:gd name="T10" fmla="*/ 3058 w 89"/>
              <a:gd name="T11" fmla="*/ 10584 h 30"/>
              <a:gd name="T12" fmla="*/ 0 w 89"/>
              <a:gd name="T13" fmla="*/ 15121 h 30"/>
              <a:gd name="T14" fmla="*/ 0 w 89"/>
              <a:gd name="T15" fmla="*/ 30241 h 30"/>
              <a:gd name="T16" fmla="*/ 0 w 89"/>
              <a:gd name="T17" fmla="*/ 30241 h 30"/>
              <a:gd name="T18" fmla="*/ 3058 w 89"/>
              <a:gd name="T19" fmla="*/ 36290 h 30"/>
              <a:gd name="T20" fmla="*/ 4587 w 89"/>
              <a:gd name="T21" fmla="*/ 40826 h 30"/>
              <a:gd name="T22" fmla="*/ 10703 w 89"/>
              <a:gd name="T23" fmla="*/ 43850 h 30"/>
              <a:gd name="T24" fmla="*/ 15291 w 89"/>
              <a:gd name="T25" fmla="*/ 45362 h 30"/>
              <a:gd name="T26" fmla="*/ 120795 w 89"/>
              <a:gd name="T27" fmla="*/ 45362 h 30"/>
              <a:gd name="T28" fmla="*/ 120795 w 89"/>
              <a:gd name="T29" fmla="*/ 45362 h 30"/>
              <a:gd name="T30" fmla="*/ 126912 w 89"/>
              <a:gd name="T31" fmla="*/ 43850 h 30"/>
              <a:gd name="T32" fmla="*/ 133028 w 89"/>
              <a:gd name="T33" fmla="*/ 40826 h 30"/>
              <a:gd name="T34" fmla="*/ 134557 w 89"/>
              <a:gd name="T35" fmla="*/ 36290 h 30"/>
              <a:gd name="T36" fmla="*/ 136086 w 89"/>
              <a:gd name="T37" fmla="*/ 30241 h 30"/>
              <a:gd name="T38" fmla="*/ 136086 w 89"/>
              <a:gd name="T39" fmla="*/ 15121 h 30"/>
              <a:gd name="T40" fmla="*/ 136086 w 89"/>
              <a:gd name="T41" fmla="*/ 15121 h 30"/>
              <a:gd name="T42" fmla="*/ 134557 w 89"/>
              <a:gd name="T43" fmla="*/ 10584 h 30"/>
              <a:gd name="T44" fmla="*/ 133028 w 89"/>
              <a:gd name="T45" fmla="*/ 4536 h 30"/>
              <a:gd name="T46" fmla="*/ 126912 w 89"/>
              <a:gd name="T47" fmla="*/ 3024 h 30"/>
              <a:gd name="T48" fmla="*/ 120795 w 89"/>
              <a:gd name="T49" fmla="*/ 0 h 30"/>
              <a:gd name="T50" fmla="*/ 120795 w 89"/>
              <a:gd name="T51" fmla="*/ 0 h 30"/>
              <a:gd name="T52" fmla="*/ 15291 w 89"/>
              <a:gd name="T53" fmla="*/ 30241 h 30"/>
              <a:gd name="T54" fmla="*/ 15291 w 89"/>
              <a:gd name="T55" fmla="*/ 15121 h 30"/>
              <a:gd name="T56" fmla="*/ 120795 w 89"/>
              <a:gd name="T57" fmla="*/ 15121 h 30"/>
              <a:gd name="T58" fmla="*/ 120795 w 89"/>
              <a:gd name="T59" fmla="*/ 30241 h 30"/>
              <a:gd name="T60" fmla="*/ 15291 w 89"/>
              <a:gd name="T61" fmla="*/ 30241 h 3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89" h="30">
                <a:moveTo>
                  <a:pt x="79" y="0"/>
                </a:moveTo>
                <a:lnTo>
                  <a:pt x="10" y="0"/>
                </a:lnTo>
                <a:lnTo>
                  <a:pt x="7" y="2"/>
                </a:lnTo>
                <a:lnTo>
                  <a:pt x="3" y="3"/>
                </a:lnTo>
                <a:lnTo>
                  <a:pt x="2" y="7"/>
                </a:lnTo>
                <a:lnTo>
                  <a:pt x="0" y="10"/>
                </a:lnTo>
                <a:lnTo>
                  <a:pt x="0" y="20"/>
                </a:lnTo>
                <a:lnTo>
                  <a:pt x="2" y="24"/>
                </a:lnTo>
                <a:lnTo>
                  <a:pt x="3" y="27"/>
                </a:lnTo>
                <a:lnTo>
                  <a:pt x="7" y="29"/>
                </a:lnTo>
                <a:lnTo>
                  <a:pt x="10" y="30"/>
                </a:lnTo>
                <a:lnTo>
                  <a:pt x="79" y="30"/>
                </a:lnTo>
                <a:lnTo>
                  <a:pt x="83" y="29"/>
                </a:lnTo>
                <a:lnTo>
                  <a:pt x="87" y="27"/>
                </a:lnTo>
                <a:lnTo>
                  <a:pt x="88" y="24"/>
                </a:lnTo>
                <a:lnTo>
                  <a:pt x="89" y="20"/>
                </a:lnTo>
                <a:lnTo>
                  <a:pt x="89" y="10"/>
                </a:lnTo>
                <a:lnTo>
                  <a:pt x="88" y="7"/>
                </a:lnTo>
                <a:lnTo>
                  <a:pt x="87" y="3"/>
                </a:lnTo>
                <a:lnTo>
                  <a:pt x="83" y="2"/>
                </a:lnTo>
                <a:lnTo>
                  <a:pt x="79" y="0"/>
                </a:lnTo>
                <a:close/>
                <a:moveTo>
                  <a:pt x="10" y="20"/>
                </a:moveTo>
                <a:lnTo>
                  <a:pt x="10" y="10"/>
                </a:lnTo>
                <a:lnTo>
                  <a:pt x="79" y="10"/>
                </a:lnTo>
                <a:lnTo>
                  <a:pt x="79" y="20"/>
                </a:lnTo>
                <a:lnTo>
                  <a:pt x="10" y="2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69" name="Freeform 1386">
            <a:extLst>
              <a:ext uri="{FF2B5EF4-FFF2-40B4-BE49-F238E27FC236}">
                <a16:creationId xmlns:a16="http://schemas.microsoft.com/office/drawing/2014/main" id="{9688DCD6-0479-4D49-B39A-E3F8EEB8C652}"/>
              </a:ext>
            </a:extLst>
          </p:cNvPr>
          <p:cNvSpPr>
            <a:spLocks noEditPoints="1"/>
          </p:cNvSpPr>
          <p:nvPr/>
        </p:nvSpPr>
        <p:spPr bwMode="auto">
          <a:xfrm>
            <a:off x="4345518" y="1229784"/>
            <a:ext cx="137583" cy="101600"/>
          </a:xfrm>
          <a:custGeom>
            <a:avLst/>
            <a:gdLst>
              <a:gd name="T0" fmla="*/ 15121 w 69"/>
              <a:gd name="T1" fmla="*/ 77117 h 50"/>
              <a:gd name="T2" fmla="*/ 89212 w 69"/>
              <a:gd name="T3" fmla="*/ 77117 h 50"/>
              <a:gd name="T4" fmla="*/ 89212 w 69"/>
              <a:gd name="T5" fmla="*/ 77117 h 50"/>
              <a:gd name="T6" fmla="*/ 93748 w 69"/>
              <a:gd name="T7" fmla="*/ 77117 h 50"/>
              <a:gd name="T8" fmla="*/ 96773 w 69"/>
              <a:gd name="T9" fmla="*/ 75575 h 50"/>
              <a:gd name="T10" fmla="*/ 101309 w 69"/>
              <a:gd name="T11" fmla="*/ 72490 h 50"/>
              <a:gd name="T12" fmla="*/ 102821 w 69"/>
              <a:gd name="T13" fmla="*/ 70948 h 50"/>
              <a:gd name="T14" fmla="*/ 102821 w 69"/>
              <a:gd name="T15" fmla="*/ 70948 h 50"/>
              <a:gd name="T16" fmla="*/ 104333 w 69"/>
              <a:gd name="T17" fmla="*/ 64778 h 50"/>
              <a:gd name="T18" fmla="*/ 104333 w 69"/>
              <a:gd name="T19" fmla="*/ 60151 h 50"/>
              <a:gd name="T20" fmla="*/ 102821 w 69"/>
              <a:gd name="T21" fmla="*/ 57067 h 50"/>
              <a:gd name="T22" fmla="*/ 101309 w 69"/>
              <a:gd name="T23" fmla="*/ 52440 h 50"/>
              <a:gd name="T24" fmla="*/ 63507 w 69"/>
              <a:gd name="T25" fmla="*/ 6169 h 50"/>
              <a:gd name="T26" fmla="*/ 63507 w 69"/>
              <a:gd name="T27" fmla="*/ 6169 h 50"/>
              <a:gd name="T28" fmla="*/ 57459 w 69"/>
              <a:gd name="T29" fmla="*/ 0 h 50"/>
              <a:gd name="T30" fmla="*/ 52923 w 69"/>
              <a:gd name="T31" fmla="*/ 0 h 50"/>
              <a:gd name="T32" fmla="*/ 46874 w 69"/>
              <a:gd name="T33" fmla="*/ 0 h 50"/>
              <a:gd name="T34" fmla="*/ 40826 w 69"/>
              <a:gd name="T35" fmla="*/ 6169 h 50"/>
              <a:gd name="T36" fmla="*/ 4536 w 69"/>
              <a:gd name="T37" fmla="*/ 52440 h 50"/>
              <a:gd name="T38" fmla="*/ 4536 w 69"/>
              <a:gd name="T39" fmla="*/ 52440 h 50"/>
              <a:gd name="T40" fmla="*/ 1512 w 69"/>
              <a:gd name="T41" fmla="*/ 57067 h 50"/>
              <a:gd name="T42" fmla="*/ 0 w 69"/>
              <a:gd name="T43" fmla="*/ 60151 h 50"/>
              <a:gd name="T44" fmla="*/ 0 w 69"/>
              <a:gd name="T45" fmla="*/ 64778 h 50"/>
              <a:gd name="T46" fmla="*/ 1512 w 69"/>
              <a:gd name="T47" fmla="*/ 70948 h 50"/>
              <a:gd name="T48" fmla="*/ 1512 w 69"/>
              <a:gd name="T49" fmla="*/ 70948 h 50"/>
              <a:gd name="T50" fmla="*/ 4536 w 69"/>
              <a:gd name="T51" fmla="*/ 72490 h 50"/>
              <a:gd name="T52" fmla="*/ 7560 w 69"/>
              <a:gd name="T53" fmla="*/ 75575 h 50"/>
              <a:gd name="T54" fmla="*/ 12097 w 69"/>
              <a:gd name="T55" fmla="*/ 77117 h 50"/>
              <a:gd name="T56" fmla="*/ 15121 w 69"/>
              <a:gd name="T57" fmla="*/ 77117 h 50"/>
              <a:gd name="T58" fmla="*/ 15121 w 69"/>
              <a:gd name="T59" fmla="*/ 77117 h 50"/>
              <a:gd name="T60" fmla="*/ 52923 w 69"/>
              <a:gd name="T61" fmla="*/ 15423 h 50"/>
              <a:gd name="T62" fmla="*/ 89212 w 69"/>
              <a:gd name="T63" fmla="*/ 63236 h 50"/>
              <a:gd name="T64" fmla="*/ 15121 w 69"/>
              <a:gd name="T65" fmla="*/ 63236 h 50"/>
              <a:gd name="T66" fmla="*/ 52923 w 69"/>
              <a:gd name="T67" fmla="*/ 15423 h 5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9" h="50">
                <a:moveTo>
                  <a:pt x="10" y="50"/>
                </a:moveTo>
                <a:lnTo>
                  <a:pt x="59" y="50"/>
                </a:lnTo>
                <a:lnTo>
                  <a:pt x="62" y="50"/>
                </a:lnTo>
                <a:lnTo>
                  <a:pt x="64" y="49"/>
                </a:lnTo>
                <a:lnTo>
                  <a:pt x="67" y="47"/>
                </a:lnTo>
                <a:lnTo>
                  <a:pt x="68" y="46"/>
                </a:lnTo>
                <a:lnTo>
                  <a:pt x="69" y="42"/>
                </a:lnTo>
                <a:lnTo>
                  <a:pt x="69" y="39"/>
                </a:lnTo>
                <a:lnTo>
                  <a:pt x="68" y="37"/>
                </a:lnTo>
                <a:lnTo>
                  <a:pt x="67" y="34"/>
                </a:lnTo>
                <a:lnTo>
                  <a:pt x="42" y="4"/>
                </a:lnTo>
                <a:lnTo>
                  <a:pt x="38" y="0"/>
                </a:lnTo>
                <a:lnTo>
                  <a:pt x="35" y="0"/>
                </a:lnTo>
                <a:lnTo>
                  <a:pt x="31" y="0"/>
                </a:lnTo>
                <a:lnTo>
                  <a:pt x="27" y="4"/>
                </a:lnTo>
                <a:lnTo>
                  <a:pt x="3" y="34"/>
                </a:lnTo>
                <a:lnTo>
                  <a:pt x="1" y="37"/>
                </a:lnTo>
                <a:lnTo>
                  <a:pt x="0" y="39"/>
                </a:lnTo>
                <a:lnTo>
                  <a:pt x="0" y="42"/>
                </a:lnTo>
                <a:lnTo>
                  <a:pt x="1" y="46"/>
                </a:lnTo>
                <a:lnTo>
                  <a:pt x="3" y="47"/>
                </a:lnTo>
                <a:lnTo>
                  <a:pt x="5" y="49"/>
                </a:lnTo>
                <a:lnTo>
                  <a:pt x="8" y="50"/>
                </a:lnTo>
                <a:lnTo>
                  <a:pt x="10" y="50"/>
                </a:lnTo>
                <a:close/>
                <a:moveTo>
                  <a:pt x="35" y="10"/>
                </a:moveTo>
                <a:lnTo>
                  <a:pt x="59" y="41"/>
                </a:lnTo>
                <a:lnTo>
                  <a:pt x="10" y="41"/>
                </a:lnTo>
                <a:lnTo>
                  <a:pt x="35"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70" name="Freeform 1387">
            <a:extLst>
              <a:ext uri="{FF2B5EF4-FFF2-40B4-BE49-F238E27FC236}">
                <a16:creationId xmlns:a16="http://schemas.microsoft.com/office/drawing/2014/main" id="{F62B24E5-94B1-4DB0-BC22-92D9980FF67B}"/>
              </a:ext>
            </a:extLst>
          </p:cNvPr>
          <p:cNvSpPr>
            <a:spLocks noEditPoints="1"/>
          </p:cNvSpPr>
          <p:nvPr/>
        </p:nvSpPr>
        <p:spPr bwMode="auto">
          <a:xfrm>
            <a:off x="5276851" y="1236134"/>
            <a:ext cx="179916" cy="175684"/>
          </a:xfrm>
          <a:custGeom>
            <a:avLst/>
            <a:gdLst>
              <a:gd name="T0" fmla="*/ 120795 w 89"/>
              <a:gd name="T1" fmla="*/ 0 h 89"/>
              <a:gd name="T2" fmla="*/ 15291 w 89"/>
              <a:gd name="T3" fmla="*/ 0 h 89"/>
              <a:gd name="T4" fmla="*/ 15291 w 89"/>
              <a:gd name="T5" fmla="*/ 0 h 89"/>
              <a:gd name="T6" fmla="*/ 9174 w 89"/>
              <a:gd name="T7" fmla="*/ 1478 h 89"/>
              <a:gd name="T8" fmla="*/ 3058 w 89"/>
              <a:gd name="T9" fmla="*/ 4434 h 89"/>
              <a:gd name="T10" fmla="*/ 1529 w 89"/>
              <a:gd name="T11" fmla="*/ 8869 h 89"/>
              <a:gd name="T12" fmla="*/ 0 w 89"/>
              <a:gd name="T13" fmla="*/ 14781 h 89"/>
              <a:gd name="T14" fmla="*/ 0 w 89"/>
              <a:gd name="T15" fmla="*/ 116769 h 89"/>
              <a:gd name="T16" fmla="*/ 0 w 89"/>
              <a:gd name="T17" fmla="*/ 116769 h 89"/>
              <a:gd name="T18" fmla="*/ 1529 w 89"/>
              <a:gd name="T19" fmla="*/ 122681 h 89"/>
              <a:gd name="T20" fmla="*/ 3058 w 89"/>
              <a:gd name="T21" fmla="*/ 127116 h 89"/>
              <a:gd name="T22" fmla="*/ 9174 w 89"/>
              <a:gd name="T23" fmla="*/ 130072 h 89"/>
              <a:gd name="T24" fmla="*/ 15291 w 89"/>
              <a:gd name="T25" fmla="*/ 131550 h 89"/>
              <a:gd name="T26" fmla="*/ 120795 w 89"/>
              <a:gd name="T27" fmla="*/ 131550 h 89"/>
              <a:gd name="T28" fmla="*/ 120795 w 89"/>
              <a:gd name="T29" fmla="*/ 131550 h 89"/>
              <a:gd name="T30" fmla="*/ 126912 w 89"/>
              <a:gd name="T31" fmla="*/ 130072 h 89"/>
              <a:gd name="T32" fmla="*/ 131499 w 89"/>
              <a:gd name="T33" fmla="*/ 127116 h 89"/>
              <a:gd name="T34" fmla="*/ 133028 w 89"/>
              <a:gd name="T35" fmla="*/ 122681 h 89"/>
              <a:gd name="T36" fmla="*/ 136086 w 89"/>
              <a:gd name="T37" fmla="*/ 116769 h 89"/>
              <a:gd name="T38" fmla="*/ 136086 w 89"/>
              <a:gd name="T39" fmla="*/ 14781 h 89"/>
              <a:gd name="T40" fmla="*/ 136086 w 89"/>
              <a:gd name="T41" fmla="*/ 14781 h 89"/>
              <a:gd name="T42" fmla="*/ 133028 w 89"/>
              <a:gd name="T43" fmla="*/ 8869 h 89"/>
              <a:gd name="T44" fmla="*/ 131499 w 89"/>
              <a:gd name="T45" fmla="*/ 4434 h 89"/>
              <a:gd name="T46" fmla="*/ 126912 w 89"/>
              <a:gd name="T47" fmla="*/ 1478 h 89"/>
              <a:gd name="T48" fmla="*/ 120795 w 89"/>
              <a:gd name="T49" fmla="*/ 0 h 89"/>
              <a:gd name="T50" fmla="*/ 120795 w 89"/>
              <a:gd name="T51" fmla="*/ 0 h 89"/>
              <a:gd name="T52" fmla="*/ 15291 w 89"/>
              <a:gd name="T53" fmla="*/ 116769 h 89"/>
              <a:gd name="T54" fmla="*/ 15291 w 89"/>
              <a:gd name="T55" fmla="*/ 14781 h 89"/>
              <a:gd name="T56" fmla="*/ 120795 w 89"/>
              <a:gd name="T57" fmla="*/ 14781 h 89"/>
              <a:gd name="T58" fmla="*/ 120795 w 89"/>
              <a:gd name="T59" fmla="*/ 116769 h 89"/>
              <a:gd name="T60" fmla="*/ 15291 w 89"/>
              <a:gd name="T61" fmla="*/ 116769 h 8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89" h="89">
                <a:moveTo>
                  <a:pt x="79" y="0"/>
                </a:moveTo>
                <a:lnTo>
                  <a:pt x="10" y="0"/>
                </a:lnTo>
                <a:lnTo>
                  <a:pt x="6" y="1"/>
                </a:lnTo>
                <a:lnTo>
                  <a:pt x="2" y="3"/>
                </a:lnTo>
                <a:lnTo>
                  <a:pt x="1" y="6"/>
                </a:lnTo>
                <a:lnTo>
                  <a:pt x="0" y="10"/>
                </a:lnTo>
                <a:lnTo>
                  <a:pt x="0" y="79"/>
                </a:lnTo>
                <a:lnTo>
                  <a:pt x="1" y="83"/>
                </a:lnTo>
                <a:lnTo>
                  <a:pt x="2" y="86"/>
                </a:lnTo>
                <a:lnTo>
                  <a:pt x="6" y="88"/>
                </a:lnTo>
                <a:lnTo>
                  <a:pt x="10" y="89"/>
                </a:lnTo>
                <a:lnTo>
                  <a:pt x="79" y="89"/>
                </a:lnTo>
                <a:lnTo>
                  <a:pt x="83" y="88"/>
                </a:lnTo>
                <a:lnTo>
                  <a:pt x="86" y="86"/>
                </a:lnTo>
                <a:lnTo>
                  <a:pt x="87" y="83"/>
                </a:lnTo>
                <a:lnTo>
                  <a:pt x="89" y="79"/>
                </a:lnTo>
                <a:lnTo>
                  <a:pt x="89" y="10"/>
                </a:lnTo>
                <a:lnTo>
                  <a:pt x="87" y="6"/>
                </a:lnTo>
                <a:lnTo>
                  <a:pt x="86" y="3"/>
                </a:lnTo>
                <a:lnTo>
                  <a:pt x="83" y="1"/>
                </a:lnTo>
                <a:lnTo>
                  <a:pt x="79" y="0"/>
                </a:lnTo>
                <a:close/>
                <a:moveTo>
                  <a:pt x="10" y="79"/>
                </a:moveTo>
                <a:lnTo>
                  <a:pt x="10" y="10"/>
                </a:lnTo>
                <a:lnTo>
                  <a:pt x="79" y="10"/>
                </a:lnTo>
                <a:lnTo>
                  <a:pt x="79" y="79"/>
                </a:lnTo>
                <a:lnTo>
                  <a:pt x="10" y="7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71" name="Freeform 1388">
            <a:extLst>
              <a:ext uri="{FF2B5EF4-FFF2-40B4-BE49-F238E27FC236}">
                <a16:creationId xmlns:a16="http://schemas.microsoft.com/office/drawing/2014/main" id="{59A7FB87-DB21-4FAB-B321-5CB3C8A77272}"/>
              </a:ext>
            </a:extLst>
          </p:cNvPr>
          <p:cNvSpPr>
            <a:spLocks noEditPoints="1"/>
          </p:cNvSpPr>
          <p:nvPr/>
        </p:nvSpPr>
        <p:spPr bwMode="auto">
          <a:xfrm>
            <a:off x="1477433" y="1712384"/>
            <a:ext cx="152400" cy="175683"/>
          </a:xfrm>
          <a:custGeom>
            <a:avLst/>
            <a:gdLst>
              <a:gd name="T0" fmla="*/ 0 w 74"/>
              <a:gd name="T1" fmla="*/ 0 h 86"/>
              <a:gd name="T2" fmla="*/ 0 w 74"/>
              <a:gd name="T3" fmla="*/ 131550 h 86"/>
              <a:gd name="T4" fmla="*/ 113406 w 74"/>
              <a:gd name="T5" fmla="*/ 65775 h 86"/>
              <a:gd name="T6" fmla="*/ 0 w 74"/>
              <a:gd name="T7" fmla="*/ 0 h 86"/>
              <a:gd name="T8" fmla="*/ 15325 w 74"/>
              <a:gd name="T9" fmla="*/ 26004 h 86"/>
              <a:gd name="T10" fmla="*/ 84288 w 74"/>
              <a:gd name="T11" fmla="*/ 65775 h 86"/>
              <a:gd name="T12" fmla="*/ 15325 w 74"/>
              <a:gd name="T13" fmla="*/ 105546 h 86"/>
              <a:gd name="T14" fmla="*/ 15325 w 74"/>
              <a:gd name="T15" fmla="*/ 26004 h 8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4" h="86">
                <a:moveTo>
                  <a:pt x="0" y="0"/>
                </a:moveTo>
                <a:lnTo>
                  <a:pt x="0" y="86"/>
                </a:lnTo>
                <a:lnTo>
                  <a:pt x="74" y="43"/>
                </a:lnTo>
                <a:lnTo>
                  <a:pt x="0" y="0"/>
                </a:lnTo>
                <a:close/>
                <a:moveTo>
                  <a:pt x="10" y="17"/>
                </a:moveTo>
                <a:lnTo>
                  <a:pt x="55" y="43"/>
                </a:lnTo>
                <a:lnTo>
                  <a:pt x="10" y="69"/>
                </a:lnTo>
                <a:lnTo>
                  <a:pt x="10" y="1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72" name="Freeform 1389">
            <a:extLst>
              <a:ext uri="{FF2B5EF4-FFF2-40B4-BE49-F238E27FC236}">
                <a16:creationId xmlns:a16="http://schemas.microsoft.com/office/drawing/2014/main" id="{46D891D5-7C78-4B57-9D3A-2A308D6AD264}"/>
              </a:ext>
            </a:extLst>
          </p:cNvPr>
          <p:cNvSpPr>
            <a:spLocks noEditPoints="1"/>
          </p:cNvSpPr>
          <p:nvPr/>
        </p:nvSpPr>
        <p:spPr bwMode="auto">
          <a:xfrm>
            <a:off x="982134" y="1712384"/>
            <a:ext cx="182033" cy="175683"/>
          </a:xfrm>
          <a:custGeom>
            <a:avLst/>
            <a:gdLst>
              <a:gd name="T0" fmla="*/ 67278 w 89"/>
              <a:gd name="T1" fmla="*/ 0 h 89"/>
              <a:gd name="T2" fmla="*/ 41285 w 89"/>
              <a:gd name="T3" fmla="*/ 5912 h 89"/>
              <a:gd name="T4" fmla="*/ 19878 w 89"/>
              <a:gd name="T5" fmla="*/ 19215 h 89"/>
              <a:gd name="T6" fmla="*/ 4587 w 89"/>
              <a:gd name="T7" fmla="*/ 39908 h 89"/>
              <a:gd name="T8" fmla="*/ 0 w 89"/>
              <a:gd name="T9" fmla="*/ 65036 h 89"/>
              <a:gd name="T10" fmla="*/ 1529 w 89"/>
              <a:gd name="T11" fmla="*/ 78339 h 89"/>
              <a:gd name="T12" fmla="*/ 10703 w 89"/>
              <a:gd name="T13" fmla="*/ 101988 h 89"/>
              <a:gd name="T14" fmla="*/ 30581 w 89"/>
              <a:gd name="T15" fmla="*/ 119725 h 89"/>
              <a:gd name="T16" fmla="*/ 55046 w 89"/>
              <a:gd name="T17" fmla="*/ 128594 h 89"/>
              <a:gd name="T18" fmla="*/ 67278 w 89"/>
              <a:gd name="T19" fmla="*/ 131550 h 89"/>
              <a:gd name="T20" fmla="*/ 93272 w 89"/>
              <a:gd name="T21" fmla="*/ 125638 h 89"/>
              <a:gd name="T22" fmla="*/ 114679 w 89"/>
              <a:gd name="T23" fmla="*/ 110857 h 89"/>
              <a:gd name="T24" fmla="*/ 129970 w 89"/>
              <a:gd name="T25" fmla="*/ 90163 h 89"/>
              <a:gd name="T26" fmla="*/ 136086 w 89"/>
              <a:gd name="T27" fmla="*/ 65036 h 89"/>
              <a:gd name="T28" fmla="*/ 133028 w 89"/>
              <a:gd name="T29" fmla="*/ 53211 h 89"/>
              <a:gd name="T30" fmla="*/ 123854 w 89"/>
              <a:gd name="T31" fmla="*/ 29562 h 89"/>
              <a:gd name="T32" fmla="*/ 105505 w 89"/>
              <a:gd name="T33" fmla="*/ 10347 h 89"/>
              <a:gd name="T34" fmla="*/ 81040 w 89"/>
              <a:gd name="T35" fmla="*/ 1478 h 89"/>
              <a:gd name="T36" fmla="*/ 67278 w 89"/>
              <a:gd name="T37" fmla="*/ 0 h 89"/>
              <a:gd name="T38" fmla="*/ 67278 w 89"/>
              <a:gd name="T39" fmla="*/ 116769 h 89"/>
              <a:gd name="T40" fmla="*/ 47401 w 89"/>
              <a:gd name="T41" fmla="*/ 112335 h 89"/>
              <a:gd name="T42" fmla="*/ 30581 w 89"/>
              <a:gd name="T43" fmla="*/ 101988 h 89"/>
              <a:gd name="T44" fmla="*/ 18349 w 89"/>
              <a:gd name="T45" fmla="*/ 85729 h 89"/>
              <a:gd name="T46" fmla="*/ 15291 w 89"/>
              <a:gd name="T47" fmla="*/ 65036 h 89"/>
              <a:gd name="T48" fmla="*/ 16820 w 89"/>
              <a:gd name="T49" fmla="*/ 54689 h 89"/>
              <a:gd name="T50" fmla="*/ 24465 w 89"/>
              <a:gd name="T51" fmla="*/ 36952 h 89"/>
              <a:gd name="T52" fmla="*/ 36697 w 89"/>
              <a:gd name="T53" fmla="*/ 23649 h 89"/>
              <a:gd name="T54" fmla="*/ 56575 w 89"/>
              <a:gd name="T55" fmla="*/ 16259 h 89"/>
              <a:gd name="T56" fmla="*/ 67278 w 89"/>
              <a:gd name="T57" fmla="*/ 14781 h 89"/>
              <a:gd name="T58" fmla="*/ 88685 w 89"/>
              <a:gd name="T59" fmla="*/ 17737 h 89"/>
              <a:gd name="T60" fmla="*/ 105505 w 89"/>
              <a:gd name="T61" fmla="*/ 29562 h 89"/>
              <a:gd name="T62" fmla="*/ 116208 w 89"/>
              <a:gd name="T63" fmla="*/ 45821 h 89"/>
              <a:gd name="T64" fmla="*/ 120795 w 89"/>
              <a:gd name="T65" fmla="*/ 65036 h 89"/>
              <a:gd name="T66" fmla="*/ 117737 w 89"/>
              <a:gd name="T67" fmla="*/ 76861 h 89"/>
              <a:gd name="T68" fmla="*/ 111621 w 89"/>
              <a:gd name="T69" fmla="*/ 94598 h 89"/>
              <a:gd name="T70" fmla="*/ 97860 w 89"/>
              <a:gd name="T71" fmla="*/ 107901 h 89"/>
              <a:gd name="T72" fmla="*/ 79511 w 89"/>
              <a:gd name="T73" fmla="*/ 115291 h 89"/>
              <a:gd name="T74" fmla="*/ 67278 w 89"/>
              <a:gd name="T75" fmla="*/ 116769 h 8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89" h="89">
                <a:moveTo>
                  <a:pt x="44" y="0"/>
                </a:moveTo>
                <a:lnTo>
                  <a:pt x="44" y="0"/>
                </a:lnTo>
                <a:lnTo>
                  <a:pt x="36" y="1"/>
                </a:lnTo>
                <a:lnTo>
                  <a:pt x="27" y="4"/>
                </a:lnTo>
                <a:lnTo>
                  <a:pt x="20" y="7"/>
                </a:lnTo>
                <a:lnTo>
                  <a:pt x="13" y="13"/>
                </a:lnTo>
                <a:lnTo>
                  <a:pt x="7" y="20"/>
                </a:lnTo>
                <a:lnTo>
                  <a:pt x="3" y="27"/>
                </a:lnTo>
                <a:lnTo>
                  <a:pt x="1" y="36"/>
                </a:lnTo>
                <a:lnTo>
                  <a:pt x="0" y="44"/>
                </a:lnTo>
                <a:lnTo>
                  <a:pt x="1" y="53"/>
                </a:lnTo>
                <a:lnTo>
                  <a:pt x="3" y="61"/>
                </a:lnTo>
                <a:lnTo>
                  <a:pt x="7" y="69"/>
                </a:lnTo>
                <a:lnTo>
                  <a:pt x="13" y="75"/>
                </a:lnTo>
                <a:lnTo>
                  <a:pt x="20" y="81"/>
                </a:lnTo>
                <a:lnTo>
                  <a:pt x="27" y="85"/>
                </a:lnTo>
                <a:lnTo>
                  <a:pt x="36" y="87"/>
                </a:lnTo>
                <a:lnTo>
                  <a:pt x="44" y="89"/>
                </a:lnTo>
                <a:lnTo>
                  <a:pt x="53" y="87"/>
                </a:lnTo>
                <a:lnTo>
                  <a:pt x="61" y="85"/>
                </a:lnTo>
                <a:lnTo>
                  <a:pt x="69" y="81"/>
                </a:lnTo>
                <a:lnTo>
                  <a:pt x="75" y="75"/>
                </a:lnTo>
                <a:lnTo>
                  <a:pt x="81" y="69"/>
                </a:lnTo>
                <a:lnTo>
                  <a:pt x="85" y="61"/>
                </a:lnTo>
                <a:lnTo>
                  <a:pt x="87" y="53"/>
                </a:lnTo>
                <a:lnTo>
                  <a:pt x="89" y="44"/>
                </a:lnTo>
                <a:lnTo>
                  <a:pt x="87" y="36"/>
                </a:lnTo>
                <a:lnTo>
                  <a:pt x="85" y="27"/>
                </a:lnTo>
                <a:lnTo>
                  <a:pt x="81" y="20"/>
                </a:lnTo>
                <a:lnTo>
                  <a:pt x="75" y="13"/>
                </a:lnTo>
                <a:lnTo>
                  <a:pt x="69" y="7"/>
                </a:lnTo>
                <a:lnTo>
                  <a:pt x="61" y="4"/>
                </a:lnTo>
                <a:lnTo>
                  <a:pt x="53" y="1"/>
                </a:lnTo>
                <a:lnTo>
                  <a:pt x="44" y="0"/>
                </a:lnTo>
                <a:close/>
                <a:moveTo>
                  <a:pt x="44" y="79"/>
                </a:moveTo>
                <a:lnTo>
                  <a:pt x="44" y="79"/>
                </a:lnTo>
                <a:lnTo>
                  <a:pt x="37" y="78"/>
                </a:lnTo>
                <a:lnTo>
                  <a:pt x="31" y="76"/>
                </a:lnTo>
                <a:lnTo>
                  <a:pt x="24" y="73"/>
                </a:lnTo>
                <a:lnTo>
                  <a:pt x="20" y="69"/>
                </a:lnTo>
                <a:lnTo>
                  <a:pt x="16" y="64"/>
                </a:lnTo>
                <a:lnTo>
                  <a:pt x="12" y="58"/>
                </a:lnTo>
                <a:lnTo>
                  <a:pt x="11" y="52"/>
                </a:lnTo>
                <a:lnTo>
                  <a:pt x="10" y="44"/>
                </a:lnTo>
                <a:lnTo>
                  <a:pt x="11" y="37"/>
                </a:lnTo>
                <a:lnTo>
                  <a:pt x="12" y="31"/>
                </a:lnTo>
                <a:lnTo>
                  <a:pt x="16" y="25"/>
                </a:lnTo>
                <a:lnTo>
                  <a:pt x="20" y="20"/>
                </a:lnTo>
                <a:lnTo>
                  <a:pt x="24" y="16"/>
                </a:lnTo>
                <a:lnTo>
                  <a:pt x="31" y="12"/>
                </a:lnTo>
                <a:lnTo>
                  <a:pt x="37" y="11"/>
                </a:lnTo>
                <a:lnTo>
                  <a:pt x="44" y="10"/>
                </a:lnTo>
                <a:lnTo>
                  <a:pt x="52" y="11"/>
                </a:lnTo>
                <a:lnTo>
                  <a:pt x="58" y="12"/>
                </a:lnTo>
                <a:lnTo>
                  <a:pt x="64" y="16"/>
                </a:lnTo>
                <a:lnTo>
                  <a:pt x="69" y="20"/>
                </a:lnTo>
                <a:lnTo>
                  <a:pt x="73" y="25"/>
                </a:lnTo>
                <a:lnTo>
                  <a:pt x="76" y="31"/>
                </a:lnTo>
                <a:lnTo>
                  <a:pt x="77" y="37"/>
                </a:lnTo>
                <a:lnTo>
                  <a:pt x="79" y="44"/>
                </a:lnTo>
                <a:lnTo>
                  <a:pt x="77" y="52"/>
                </a:lnTo>
                <a:lnTo>
                  <a:pt x="76" y="58"/>
                </a:lnTo>
                <a:lnTo>
                  <a:pt x="73" y="64"/>
                </a:lnTo>
                <a:lnTo>
                  <a:pt x="69" y="69"/>
                </a:lnTo>
                <a:lnTo>
                  <a:pt x="64" y="73"/>
                </a:lnTo>
                <a:lnTo>
                  <a:pt x="58" y="76"/>
                </a:lnTo>
                <a:lnTo>
                  <a:pt x="52" y="78"/>
                </a:lnTo>
                <a:lnTo>
                  <a:pt x="44" y="7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73" name="Freeform 1390">
            <a:extLst>
              <a:ext uri="{FF2B5EF4-FFF2-40B4-BE49-F238E27FC236}">
                <a16:creationId xmlns:a16="http://schemas.microsoft.com/office/drawing/2014/main" id="{5D7957F9-C441-4DD3-8F36-9098141F7125}"/>
              </a:ext>
            </a:extLst>
          </p:cNvPr>
          <p:cNvSpPr>
            <a:spLocks noEditPoints="1"/>
          </p:cNvSpPr>
          <p:nvPr/>
        </p:nvSpPr>
        <p:spPr bwMode="auto">
          <a:xfrm>
            <a:off x="1030818" y="1761067"/>
            <a:ext cx="78316" cy="78317"/>
          </a:xfrm>
          <a:custGeom>
            <a:avLst/>
            <a:gdLst>
              <a:gd name="T0" fmla="*/ 29486 w 40"/>
              <a:gd name="T1" fmla="*/ 0 h 39"/>
              <a:gd name="T2" fmla="*/ 29486 w 40"/>
              <a:gd name="T3" fmla="*/ 0 h 39"/>
              <a:gd name="T4" fmla="*/ 23588 w 40"/>
              <a:gd name="T5" fmla="*/ 0 h 39"/>
              <a:gd name="T6" fmla="*/ 19166 w 40"/>
              <a:gd name="T7" fmla="*/ 1512 h 39"/>
              <a:gd name="T8" fmla="*/ 10320 w 40"/>
              <a:gd name="T9" fmla="*/ 9072 h 39"/>
              <a:gd name="T10" fmla="*/ 2949 w 40"/>
              <a:gd name="T11" fmla="*/ 18145 h 39"/>
              <a:gd name="T12" fmla="*/ 0 w 40"/>
              <a:gd name="T13" fmla="*/ 24193 h 39"/>
              <a:gd name="T14" fmla="*/ 0 w 40"/>
              <a:gd name="T15" fmla="*/ 28729 h 39"/>
              <a:gd name="T16" fmla="*/ 0 w 40"/>
              <a:gd name="T17" fmla="*/ 28729 h 39"/>
              <a:gd name="T18" fmla="*/ 0 w 40"/>
              <a:gd name="T19" fmla="*/ 34778 h 39"/>
              <a:gd name="T20" fmla="*/ 2949 w 40"/>
              <a:gd name="T21" fmla="*/ 40826 h 39"/>
              <a:gd name="T22" fmla="*/ 10320 w 40"/>
              <a:gd name="T23" fmla="*/ 49899 h 39"/>
              <a:gd name="T24" fmla="*/ 19166 w 40"/>
              <a:gd name="T25" fmla="*/ 57459 h 39"/>
              <a:gd name="T26" fmla="*/ 23588 w 40"/>
              <a:gd name="T27" fmla="*/ 58971 h 39"/>
              <a:gd name="T28" fmla="*/ 29486 w 40"/>
              <a:gd name="T29" fmla="*/ 58971 h 39"/>
              <a:gd name="T30" fmla="*/ 29486 w 40"/>
              <a:gd name="T31" fmla="*/ 58971 h 39"/>
              <a:gd name="T32" fmla="*/ 35383 w 40"/>
              <a:gd name="T33" fmla="*/ 58971 h 39"/>
              <a:gd name="T34" fmla="*/ 41280 w 40"/>
              <a:gd name="T35" fmla="*/ 57459 h 39"/>
              <a:gd name="T36" fmla="*/ 50125 w 40"/>
              <a:gd name="T37" fmla="*/ 49899 h 39"/>
              <a:gd name="T38" fmla="*/ 57497 w 40"/>
              <a:gd name="T39" fmla="*/ 40826 h 39"/>
              <a:gd name="T40" fmla="*/ 58971 w 40"/>
              <a:gd name="T41" fmla="*/ 34778 h 39"/>
              <a:gd name="T42" fmla="*/ 58971 w 40"/>
              <a:gd name="T43" fmla="*/ 28729 h 39"/>
              <a:gd name="T44" fmla="*/ 58971 w 40"/>
              <a:gd name="T45" fmla="*/ 28729 h 39"/>
              <a:gd name="T46" fmla="*/ 58971 w 40"/>
              <a:gd name="T47" fmla="*/ 24193 h 39"/>
              <a:gd name="T48" fmla="*/ 57497 w 40"/>
              <a:gd name="T49" fmla="*/ 18145 h 39"/>
              <a:gd name="T50" fmla="*/ 50125 w 40"/>
              <a:gd name="T51" fmla="*/ 9072 h 39"/>
              <a:gd name="T52" fmla="*/ 41280 w 40"/>
              <a:gd name="T53" fmla="*/ 1512 h 39"/>
              <a:gd name="T54" fmla="*/ 35383 w 40"/>
              <a:gd name="T55" fmla="*/ 0 h 39"/>
              <a:gd name="T56" fmla="*/ 29486 w 40"/>
              <a:gd name="T57" fmla="*/ 0 h 39"/>
              <a:gd name="T58" fmla="*/ 29486 w 40"/>
              <a:gd name="T59" fmla="*/ 0 h 39"/>
              <a:gd name="T60" fmla="*/ 29486 w 40"/>
              <a:gd name="T61" fmla="*/ 43850 h 39"/>
              <a:gd name="T62" fmla="*/ 29486 w 40"/>
              <a:gd name="T63" fmla="*/ 43850 h 39"/>
              <a:gd name="T64" fmla="*/ 23588 w 40"/>
              <a:gd name="T65" fmla="*/ 42338 h 39"/>
              <a:gd name="T66" fmla="*/ 19166 w 40"/>
              <a:gd name="T67" fmla="*/ 40826 h 39"/>
              <a:gd name="T68" fmla="*/ 17691 w 40"/>
              <a:gd name="T69" fmla="*/ 34778 h 39"/>
              <a:gd name="T70" fmla="*/ 14743 w 40"/>
              <a:gd name="T71" fmla="*/ 28729 h 39"/>
              <a:gd name="T72" fmla="*/ 14743 w 40"/>
              <a:gd name="T73" fmla="*/ 28729 h 39"/>
              <a:gd name="T74" fmla="*/ 17691 w 40"/>
              <a:gd name="T75" fmla="*/ 24193 h 39"/>
              <a:gd name="T76" fmla="*/ 19166 w 40"/>
              <a:gd name="T77" fmla="*/ 18145 h 39"/>
              <a:gd name="T78" fmla="*/ 23588 w 40"/>
              <a:gd name="T79" fmla="*/ 16633 h 39"/>
              <a:gd name="T80" fmla="*/ 29486 w 40"/>
              <a:gd name="T81" fmla="*/ 13609 h 39"/>
              <a:gd name="T82" fmla="*/ 29486 w 40"/>
              <a:gd name="T83" fmla="*/ 13609 h 39"/>
              <a:gd name="T84" fmla="*/ 35383 w 40"/>
              <a:gd name="T85" fmla="*/ 16633 h 39"/>
              <a:gd name="T86" fmla="*/ 41280 w 40"/>
              <a:gd name="T87" fmla="*/ 18145 h 39"/>
              <a:gd name="T88" fmla="*/ 42754 w 40"/>
              <a:gd name="T89" fmla="*/ 24193 h 39"/>
              <a:gd name="T90" fmla="*/ 44228 w 40"/>
              <a:gd name="T91" fmla="*/ 28729 h 39"/>
              <a:gd name="T92" fmla="*/ 44228 w 40"/>
              <a:gd name="T93" fmla="*/ 28729 h 39"/>
              <a:gd name="T94" fmla="*/ 42754 w 40"/>
              <a:gd name="T95" fmla="*/ 34778 h 39"/>
              <a:gd name="T96" fmla="*/ 41280 w 40"/>
              <a:gd name="T97" fmla="*/ 40826 h 39"/>
              <a:gd name="T98" fmla="*/ 35383 w 40"/>
              <a:gd name="T99" fmla="*/ 42338 h 39"/>
              <a:gd name="T100" fmla="*/ 29486 w 40"/>
              <a:gd name="T101" fmla="*/ 43850 h 39"/>
              <a:gd name="T102" fmla="*/ 29486 w 40"/>
              <a:gd name="T103" fmla="*/ 43850 h 3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40" h="39">
                <a:moveTo>
                  <a:pt x="20" y="0"/>
                </a:moveTo>
                <a:lnTo>
                  <a:pt x="20" y="0"/>
                </a:lnTo>
                <a:lnTo>
                  <a:pt x="16" y="0"/>
                </a:lnTo>
                <a:lnTo>
                  <a:pt x="13" y="1"/>
                </a:lnTo>
                <a:lnTo>
                  <a:pt x="7" y="6"/>
                </a:lnTo>
                <a:lnTo>
                  <a:pt x="2" y="12"/>
                </a:lnTo>
                <a:lnTo>
                  <a:pt x="0" y="16"/>
                </a:lnTo>
                <a:lnTo>
                  <a:pt x="0" y="19"/>
                </a:lnTo>
                <a:lnTo>
                  <a:pt x="0" y="23"/>
                </a:lnTo>
                <a:lnTo>
                  <a:pt x="2" y="27"/>
                </a:lnTo>
                <a:lnTo>
                  <a:pt x="7" y="33"/>
                </a:lnTo>
                <a:lnTo>
                  <a:pt x="13" y="38"/>
                </a:lnTo>
                <a:lnTo>
                  <a:pt x="16" y="39"/>
                </a:lnTo>
                <a:lnTo>
                  <a:pt x="20" y="39"/>
                </a:lnTo>
                <a:lnTo>
                  <a:pt x="24" y="39"/>
                </a:lnTo>
                <a:lnTo>
                  <a:pt x="28" y="38"/>
                </a:lnTo>
                <a:lnTo>
                  <a:pt x="34" y="33"/>
                </a:lnTo>
                <a:lnTo>
                  <a:pt x="39" y="27"/>
                </a:lnTo>
                <a:lnTo>
                  <a:pt x="40" y="23"/>
                </a:lnTo>
                <a:lnTo>
                  <a:pt x="40" y="19"/>
                </a:lnTo>
                <a:lnTo>
                  <a:pt x="40" y="16"/>
                </a:lnTo>
                <a:lnTo>
                  <a:pt x="39" y="12"/>
                </a:lnTo>
                <a:lnTo>
                  <a:pt x="34" y="6"/>
                </a:lnTo>
                <a:lnTo>
                  <a:pt x="28" y="1"/>
                </a:lnTo>
                <a:lnTo>
                  <a:pt x="24" y="0"/>
                </a:lnTo>
                <a:lnTo>
                  <a:pt x="20" y="0"/>
                </a:lnTo>
                <a:close/>
                <a:moveTo>
                  <a:pt x="20" y="29"/>
                </a:moveTo>
                <a:lnTo>
                  <a:pt x="20" y="29"/>
                </a:lnTo>
                <a:lnTo>
                  <a:pt x="16" y="28"/>
                </a:lnTo>
                <a:lnTo>
                  <a:pt x="13" y="27"/>
                </a:lnTo>
                <a:lnTo>
                  <a:pt x="12" y="23"/>
                </a:lnTo>
                <a:lnTo>
                  <a:pt x="10" y="19"/>
                </a:lnTo>
                <a:lnTo>
                  <a:pt x="12" y="16"/>
                </a:lnTo>
                <a:lnTo>
                  <a:pt x="13" y="12"/>
                </a:lnTo>
                <a:lnTo>
                  <a:pt x="16" y="11"/>
                </a:lnTo>
                <a:lnTo>
                  <a:pt x="20" y="9"/>
                </a:lnTo>
                <a:lnTo>
                  <a:pt x="24" y="11"/>
                </a:lnTo>
                <a:lnTo>
                  <a:pt x="28" y="12"/>
                </a:lnTo>
                <a:lnTo>
                  <a:pt x="29" y="16"/>
                </a:lnTo>
                <a:lnTo>
                  <a:pt x="30" y="19"/>
                </a:lnTo>
                <a:lnTo>
                  <a:pt x="29" y="23"/>
                </a:lnTo>
                <a:lnTo>
                  <a:pt x="28" y="27"/>
                </a:lnTo>
                <a:lnTo>
                  <a:pt x="24" y="28"/>
                </a:lnTo>
                <a:lnTo>
                  <a:pt x="20" y="2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grpSp>
        <p:nvGrpSpPr>
          <p:cNvPr id="474" name="Group 473">
            <a:extLst>
              <a:ext uri="{FF2B5EF4-FFF2-40B4-BE49-F238E27FC236}">
                <a16:creationId xmlns:a16="http://schemas.microsoft.com/office/drawing/2014/main" id="{23D6B7E8-20C5-4BE3-A7F1-CC3C21BBDE8C}"/>
              </a:ext>
            </a:extLst>
          </p:cNvPr>
          <p:cNvGrpSpPr/>
          <p:nvPr/>
        </p:nvGrpSpPr>
        <p:grpSpPr>
          <a:xfrm>
            <a:off x="963888" y="1223504"/>
            <a:ext cx="217739" cy="199595"/>
            <a:chOff x="1004035" y="838928"/>
            <a:chExt cx="153464" cy="140676"/>
          </a:xfrm>
          <a:solidFill>
            <a:schemeClr val="tx1"/>
          </a:solidFill>
        </p:grpSpPr>
        <p:sp>
          <p:nvSpPr>
            <p:cNvPr id="475" name="Freeform 1391">
              <a:extLst>
                <a:ext uri="{FF2B5EF4-FFF2-40B4-BE49-F238E27FC236}">
                  <a16:creationId xmlns:a16="http://schemas.microsoft.com/office/drawing/2014/main" id="{BF26B0C7-7FB6-4EBF-A0C6-2930276B8BB0}"/>
                </a:ext>
              </a:extLst>
            </p:cNvPr>
            <p:cNvSpPr>
              <a:spLocks/>
            </p:cNvSpPr>
            <p:nvPr/>
          </p:nvSpPr>
          <p:spPr bwMode="auto">
            <a:xfrm>
              <a:off x="1063715" y="890083"/>
              <a:ext cx="42629" cy="38367"/>
            </a:xfrm>
            <a:custGeom>
              <a:avLst/>
              <a:gdLst>
                <a:gd name="T0" fmla="*/ 0 w 30"/>
                <a:gd name="T1" fmla="*/ 29 h 29"/>
                <a:gd name="T2" fmla="*/ 30 w 30"/>
                <a:gd name="T3" fmla="*/ 15 h 29"/>
                <a:gd name="T4" fmla="*/ 0 w 30"/>
                <a:gd name="T5" fmla="*/ 0 h 29"/>
                <a:gd name="T6" fmla="*/ 0 w 30"/>
                <a:gd name="T7" fmla="*/ 29 h 29"/>
              </a:gdLst>
              <a:ahLst/>
              <a:cxnLst>
                <a:cxn ang="0">
                  <a:pos x="T0" y="T1"/>
                </a:cxn>
                <a:cxn ang="0">
                  <a:pos x="T2" y="T3"/>
                </a:cxn>
                <a:cxn ang="0">
                  <a:pos x="T4" y="T5"/>
                </a:cxn>
                <a:cxn ang="0">
                  <a:pos x="T6" y="T7"/>
                </a:cxn>
              </a:cxnLst>
              <a:rect l="0" t="0" r="r" b="b"/>
              <a:pathLst>
                <a:path w="30" h="29">
                  <a:moveTo>
                    <a:pt x="0" y="29"/>
                  </a:moveTo>
                  <a:lnTo>
                    <a:pt x="30" y="15"/>
                  </a:lnTo>
                  <a:lnTo>
                    <a:pt x="0" y="0"/>
                  </a:ln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u="sng"/>
            </a:p>
          </p:txBody>
        </p:sp>
        <p:sp>
          <p:nvSpPr>
            <p:cNvPr id="476" name="Freeform 1392">
              <a:extLst>
                <a:ext uri="{FF2B5EF4-FFF2-40B4-BE49-F238E27FC236}">
                  <a16:creationId xmlns:a16="http://schemas.microsoft.com/office/drawing/2014/main" id="{C08F572F-9713-4055-8793-F317A07538F3}"/>
                </a:ext>
              </a:extLst>
            </p:cNvPr>
            <p:cNvSpPr>
              <a:spLocks noEditPoints="1"/>
            </p:cNvSpPr>
            <p:nvPr/>
          </p:nvSpPr>
          <p:spPr bwMode="auto">
            <a:xfrm>
              <a:off x="1004035" y="838928"/>
              <a:ext cx="153464" cy="140676"/>
            </a:xfrm>
            <a:custGeom>
              <a:avLst/>
              <a:gdLst>
                <a:gd name="T0" fmla="*/ 99 w 108"/>
                <a:gd name="T1" fmla="*/ 0 h 99"/>
                <a:gd name="T2" fmla="*/ 10 w 108"/>
                <a:gd name="T3" fmla="*/ 0 h 99"/>
                <a:gd name="T4" fmla="*/ 10 w 108"/>
                <a:gd name="T5" fmla="*/ 0 h 99"/>
                <a:gd name="T6" fmla="*/ 6 w 108"/>
                <a:gd name="T7" fmla="*/ 1 h 99"/>
                <a:gd name="T8" fmla="*/ 2 w 108"/>
                <a:gd name="T9" fmla="*/ 3 h 99"/>
                <a:gd name="T10" fmla="*/ 1 w 108"/>
                <a:gd name="T11" fmla="*/ 6 h 99"/>
                <a:gd name="T12" fmla="*/ 0 w 108"/>
                <a:gd name="T13" fmla="*/ 10 h 99"/>
                <a:gd name="T14" fmla="*/ 0 w 108"/>
                <a:gd name="T15" fmla="*/ 89 h 99"/>
                <a:gd name="T16" fmla="*/ 0 w 108"/>
                <a:gd name="T17" fmla="*/ 89 h 99"/>
                <a:gd name="T18" fmla="*/ 1 w 108"/>
                <a:gd name="T19" fmla="*/ 93 h 99"/>
                <a:gd name="T20" fmla="*/ 2 w 108"/>
                <a:gd name="T21" fmla="*/ 96 h 99"/>
                <a:gd name="T22" fmla="*/ 6 w 108"/>
                <a:gd name="T23" fmla="*/ 98 h 99"/>
                <a:gd name="T24" fmla="*/ 10 w 108"/>
                <a:gd name="T25" fmla="*/ 99 h 99"/>
                <a:gd name="T26" fmla="*/ 99 w 108"/>
                <a:gd name="T27" fmla="*/ 99 h 99"/>
                <a:gd name="T28" fmla="*/ 99 w 108"/>
                <a:gd name="T29" fmla="*/ 99 h 99"/>
                <a:gd name="T30" fmla="*/ 102 w 108"/>
                <a:gd name="T31" fmla="*/ 98 h 99"/>
                <a:gd name="T32" fmla="*/ 106 w 108"/>
                <a:gd name="T33" fmla="*/ 96 h 99"/>
                <a:gd name="T34" fmla="*/ 107 w 108"/>
                <a:gd name="T35" fmla="*/ 93 h 99"/>
                <a:gd name="T36" fmla="*/ 108 w 108"/>
                <a:gd name="T37" fmla="*/ 89 h 99"/>
                <a:gd name="T38" fmla="*/ 108 w 108"/>
                <a:gd name="T39" fmla="*/ 10 h 99"/>
                <a:gd name="T40" fmla="*/ 108 w 108"/>
                <a:gd name="T41" fmla="*/ 10 h 99"/>
                <a:gd name="T42" fmla="*/ 107 w 108"/>
                <a:gd name="T43" fmla="*/ 6 h 99"/>
                <a:gd name="T44" fmla="*/ 106 w 108"/>
                <a:gd name="T45" fmla="*/ 3 h 99"/>
                <a:gd name="T46" fmla="*/ 102 w 108"/>
                <a:gd name="T47" fmla="*/ 1 h 99"/>
                <a:gd name="T48" fmla="*/ 99 w 108"/>
                <a:gd name="T49" fmla="*/ 0 h 99"/>
                <a:gd name="T50" fmla="*/ 99 w 108"/>
                <a:gd name="T51" fmla="*/ 0 h 99"/>
                <a:gd name="T52" fmla="*/ 10 w 108"/>
                <a:gd name="T53" fmla="*/ 89 h 99"/>
                <a:gd name="T54" fmla="*/ 10 w 108"/>
                <a:gd name="T55" fmla="*/ 10 h 99"/>
                <a:gd name="T56" fmla="*/ 99 w 108"/>
                <a:gd name="T57" fmla="*/ 10 h 99"/>
                <a:gd name="T58" fmla="*/ 99 w 108"/>
                <a:gd name="T59" fmla="*/ 89 h 99"/>
                <a:gd name="T60" fmla="*/ 10 w 108"/>
                <a:gd name="T61"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8" h="99">
                  <a:moveTo>
                    <a:pt x="99" y="0"/>
                  </a:moveTo>
                  <a:lnTo>
                    <a:pt x="10" y="0"/>
                  </a:lnTo>
                  <a:lnTo>
                    <a:pt x="10" y="0"/>
                  </a:lnTo>
                  <a:lnTo>
                    <a:pt x="6" y="1"/>
                  </a:lnTo>
                  <a:lnTo>
                    <a:pt x="2" y="3"/>
                  </a:lnTo>
                  <a:lnTo>
                    <a:pt x="1" y="6"/>
                  </a:lnTo>
                  <a:lnTo>
                    <a:pt x="0" y="10"/>
                  </a:lnTo>
                  <a:lnTo>
                    <a:pt x="0" y="89"/>
                  </a:lnTo>
                  <a:lnTo>
                    <a:pt x="0" y="89"/>
                  </a:lnTo>
                  <a:lnTo>
                    <a:pt x="1" y="93"/>
                  </a:lnTo>
                  <a:lnTo>
                    <a:pt x="2" y="96"/>
                  </a:lnTo>
                  <a:lnTo>
                    <a:pt x="6" y="98"/>
                  </a:lnTo>
                  <a:lnTo>
                    <a:pt x="10" y="99"/>
                  </a:lnTo>
                  <a:lnTo>
                    <a:pt x="99" y="99"/>
                  </a:lnTo>
                  <a:lnTo>
                    <a:pt x="99" y="99"/>
                  </a:lnTo>
                  <a:lnTo>
                    <a:pt x="102" y="98"/>
                  </a:lnTo>
                  <a:lnTo>
                    <a:pt x="106" y="96"/>
                  </a:lnTo>
                  <a:lnTo>
                    <a:pt x="107" y="93"/>
                  </a:lnTo>
                  <a:lnTo>
                    <a:pt x="108" y="89"/>
                  </a:lnTo>
                  <a:lnTo>
                    <a:pt x="108" y="10"/>
                  </a:lnTo>
                  <a:lnTo>
                    <a:pt x="108" y="10"/>
                  </a:lnTo>
                  <a:lnTo>
                    <a:pt x="107" y="6"/>
                  </a:lnTo>
                  <a:lnTo>
                    <a:pt x="106" y="3"/>
                  </a:lnTo>
                  <a:lnTo>
                    <a:pt x="102" y="1"/>
                  </a:lnTo>
                  <a:lnTo>
                    <a:pt x="99" y="0"/>
                  </a:lnTo>
                  <a:lnTo>
                    <a:pt x="99" y="0"/>
                  </a:lnTo>
                  <a:close/>
                  <a:moveTo>
                    <a:pt x="10" y="89"/>
                  </a:moveTo>
                  <a:lnTo>
                    <a:pt x="10" y="10"/>
                  </a:lnTo>
                  <a:lnTo>
                    <a:pt x="99" y="10"/>
                  </a:lnTo>
                  <a:lnTo>
                    <a:pt x="99" y="89"/>
                  </a:lnTo>
                  <a:lnTo>
                    <a:pt x="10"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u="sng"/>
            </a:p>
          </p:txBody>
        </p:sp>
        <p:sp>
          <p:nvSpPr>
            <p:cNvPr id="477" name="Rectangle 1393">
              <a:extLst>
                <a:ext uri="{FF2B5EF4-FFF2-40B4-BE49-F238E27FC236}">
                  <a16:creationId xmlns:a16="http://schemas.microsoft.com/office/drawing/2014/main" id="{AFA923BE-2CC8-4D8B-BE74-14C2B254967B}"/>
                </a:ext>
              </a:extLst>
            </p:cNvPr>
            <p:cNvSpPr>
              <a:spLocks noChangeArrowheads="1"/>
            </p:cNvSpPr>
            <p:nvPr/>
          </p:nvSpPr>
          <p:spPr bwMode="auto">
            <a:xfrm>
              <a:off x="1029612" y="860242"/>
              <a:ext cx="17052" cy="1279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defRPr/>
              </a:pPr>
              <a:endParaRPr lang="en-US" sz="2400" u="sng"/>
            </a:p>
          </p:txBody>
        </p:sp>
        <p:sp>
          <p:nvSpPr>
            <p:cNvPr id="478" name="Rectangle 1394">
              <a:extLst>
                <a:ext uri="{FF2B5EF4-FFF2-40B4-BE49-F238E27FC236}">
                  <a16:creationId xmlns:a16="http://schemas.microsoft.com/office/drawing/2014/main" id="{DDCB9168-131E-4EDF-B75F-1B5BD0FE807E}"/>
                </a:ext>
              </a:extLst>
            </p:cNvPr>
            <p:cNvSpPr>
              <a:spLocks noChangeArrowheads="1"/>
            </p:cNvSpPr>
            <p:nvPr/>
          </p:nvSpPr>
          <p:spPr bwMode="auto">
            <a:xfrm>
              <a:off x="1059453" y="860242"/>
              <a:ext cx="12790" cy="1279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defRPr/>
              </a:pPr>
              <a:endParaRPr lang="en-US" sz="2400" u="sng"/>
            </a:p>
          </p:txBody>
        </p:sp>
        <p:sp>
          <p:nvSpPr>
            <p:cNvPr id="479" name="Rectangle 1395">
              <a:extLst>
                <a:ext uri="{FF2B5EF4-FFF2-40B4-BE49-F238E27FC236}">
                  <a16:creationId xmlns:a16="http://schemas.microsoft.com/office/drawing/2014/main" id="{C213AAF2-CA70-4A4F-958D-3AA70747B052}"/>
                </a:ext>
              </a:extLst>
            </p:cNvPr>
            <p:cNvSpPr>
              <a:spLocks noChangeArrowheads="1"/>
            </p:cNvSpPr>
            <p:nvPr/>
          </p:nvSpPr>
          <p:spPr bwMode="auto">
            <a:xfrm>
              <a:off x="1085030" y="860242"/>
              <a:ext cx="17052" cy="1279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defRPr/>
              </a:pPr>
              <a:endParaRPr lang="en-US" sz="2400" u="sng"/>
            </a:p>
          </p:txBody>
        </p:sp>
        <p:sp>
          <p:nvSpPr>
            <p:cNvPr id="480" name="Rectangle 1396">
              <a:extLst>
                <a:ext uri="{FF2B5EF4-FFF2-40B4-BE49-F238E27FC236}">
                  <a16:creationId xmlns:a16="http://schemas.microsoft.com/office/drawing/2014/main" id="{F92AA9BD-3605-447E-8574-55EED8F51F55}"/>
                </a:ext>
              </a:extLst>
            </p:cNvPr>
            <p:cNvSpPr>
              <a:spLocks noChangeArrowheads="1"/>
            </p:cNvSpPr>
            <p:nvPr/>
          </p:nvSpPr>
          <p:spPr bwMode="auto">
            <a:xfrm>
              <a:off x="1114870" y="860242"/>
              <a:ext cx="12790" cy="1279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defRPr/>
              </a:pPr>
              <a:endParaRPr lang="en-US" sz="2400" u="sng"/>
            </a:p>
          </p:txBody>
        </p:sp>
        <p:sp>
          <p:nvSpPr>
            <p:cNvPr id="481" name="Rectangle 1397">
              <a:extLst>
                <a:ext uri="{FF2B5EF4-FFF2-40B4-BE49-F238E27FC236}">
                  <a16:creationId xmlns:a16="http://schemas.microsoft.com/office/drawing/2014/main" id="{A466FE19-1F82-43A2-9024-BA516F0F0409}"/>
                </a:ext>
              </a:extLst>
            </p:cNvPr>
            <p:cNvSpPr>
              <a:spLocks noChangeArrowheads="1"/>
            </p:cNvSpPr>
            <p:nvPr/>
          </p:nvSpPr>
          <p:spPr bwMode="auto">
            <a:xfrm>
              <a:off x="1029612" y="945499"/>
              <a:ext cx="17052" cy="1279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defRPr/>
              </a:pPr>
              <a:endParaRPr lang="en-US" sz="2400" u="sng"/>
            </a:p>
          </p:txBody>
        </p:sp>
        <p:sp>
          <p:nvSpPr>
            <p:cNvPr id="482" name="Rectangle 1398">
              <a:extLst>
                <a:ext uri="{FF2B5EF4-FFF2-40B4-BE49-F238E27FC236}">
                  <a16:creationId xmlns:a16="http://schemas.microsoft.com/office/drawing/2014/main" id="{95E17821-4F3F-4BD9-BE65-6BEC370C5A92}"/>
                </a:ext>
              </a:extLst>
            </p:cNvPr>
            <p:cNvSpPr>
              <a:spLocks noChangeArrowheads="1"/>
            </p:cNvSpPr>
            <p:nvPr/>
          </p:nvSpPr>
          <p:spPr bwMode="auto">
            <a:xfrm>
              <a:off x="1059453" y="945499"/>
              <a:ext cx="12790" cy="1279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defRPr/>
              </a:pPr>
              <a:endParaRPr lang="en-US" sz="2400" u="sng"/>
            </a:p>
          </p:txBody>
        </p:sp>
        <p:sp>
          <p:nvSpPr>
            <p:cNvPr id="483" name="Rectangle 1399">
              <a:extLst>
                <a:ext uri="{FF2B5EF4-FFF2-40B4-BE49-F238E27FC236}">
                  <a16:creationId xmlns:a16="http://schemas.microsoft.com/office/drawing/2014/main" id="{009958F3-64EF-4ABB-B311-60BFC5EE8CF0}"/>
                </a:ext>
              </a:extLst>
            </p:cNvPr>
            <p:cNvSpPr>
              <a:spLocks noChangeArrowheads="1"/>
            </p:cNvSpPr>
            <p:nvPr/>
          </p:nvSpPr>
          <p:spPr bwMode="auto">
            <a:xfrm>
              <a:off x="1085030" y="945499"/>
              <a:ext cx="17052" cy="1279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defRPr/>
              </a:pPr>
              <a:endParaRPr lang="en-US" sz="2400" u="sng"/>
            </a:p>
          </p:txBody>
        </p:sp>
        <p:sp>
          <p:nvSpPr>
            <p:cNvPr id="484" name="Rectangle 1400">
              <a:extLst>
                <a:ext uri="{FF2B5EF4-FFF2-40B4-BE49-F238E27FC236}">
                  <a16:creationId xmlns:a16="http://schemas.microsoft.com/office/drawing/2014/main" id="{1EFC0837-74E6-4942-AD98-EAB1D2FD285E}"/>
                </a:ext>
              </a:extLst>
            </p:cNvPr>
            <p:cNvSpPr>
              <a:spLocks noChangeArrowheads="1"/>
            </p:cNvSpPr>
            <p:nvPr/>
          </p:nvSpPr>
          <p:spPr bwMode="auto">
            <a:xfrm>
              <a:off x="1114870" y="945499"/>
              <a:ext cx="12790" cy="1279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defRPr/>
              </a:pPr>
              <a:endParaRPr lang="en-US" sz="2400" u="sng"/>
            </a:p>
          </p:txBody>
        </p:sp>
      </p:grpSp>
      <p:grpSp>
        <p:nvGrpSpPr>
          <p:cNvPr id="485" name="Group 658">
            <a:extLst>
              <a:ext uri="{FF2B5EF4-FFF2-40B4-BE49-F238E27FC236}">
                <a16:creationId xmlns:a16="http://schemas.microsoft.com/office/drawing/2014/main" id="{09EC2BED-3B55-470D-AF5C-F9E90F0F6B7D}"/>
              </a:ext>
            </a:extLst>
          </p:cNvPr>
          <p:cNvGrpSpPr>
            <a:grpSpLocks/>
          </p:cNvGrpSpPr>
          <p:nvPr/>
        </p:nvGrpSpPr>
        <p:grpSpPr bwMode="auto">
          <a:xfrm>
            <a:off x="3359151" y="1712384"/>
            <a:ext cx="198967" cy="175683"/>
            <a:chOff x="3358994" y="1713408"/>
            <a:chExt cx="199595" cy="175400"/>
          </a:xfrm>
        </p:grpSpPr>
        <p:sp>
          <p:nvSpPr>
            <p:cNvPr id="486" name="Freeform 1401">
              <a:extLst>
                <a:ext uri="{FF2B5EF4-FFF2-40B4-BE49-F238E27FC236}">
                  <a16:creationId xmlns:a16="http://schemas.microsoft.com/office/drawing/2014/main" id="{DDD4CD7D-CBFF-493B-9E5D-75473CAD2FB4}"/>
                </a:ext>
              </a:extLst>
            </p:cNvPr>
            <p:cNvSpPr>
              <a:spLocks noEditPoints="1"/>
            </p:cNvSpPr>
            <p:nvPr/>
          </p:nvSpPr>
          <p:spPr bwMode="auto">
            <a:xfrm>
              <a:off x="3358994" y="1713408"/>
              <a:ext cx="108869" cy="175400"/>
            </a:xfrm>
            <a:custGeom>
              <a:avLst/>
              <a:gdLst>
                <a:gd name="T0" fmla="*/ 96772 w 54"/>
                <a:gd name="T1" fmla="*/ 1971 h 89"/>
                <a:gd name="T2" fmla="*/ 96772 w 54"/>
                <a:gd name="T3" fmla="*/ 1971 h 89"/>
                <a:gd name="T4" fmla="*/ 90724 w 54"/>
                <a:gd name="T5" fmla="*/ 0 h 89"/>
                <a:gd name="T6" fmla="*/ 84676 w 54"/>
                <a:gd name="T7" fmla="*/ 0 h 89"/>
                <a:gd name="T8" fmla="*/ 78628 w 54"/>
                <a:gd name="T9" fmla="*/ 1971 h 89"/>
                <a:gd name="T10" fmla="*/ 74595 w 54"/>
                <a:gd name="T11" fmla="*/ 3942 h 89"/>
                <a:gd name="T12" fmla="*/ 44354 w 54"/>
                <a:gd name="T13" fmla="*/ 49270 h 89"/>
                <a:gd name="T14" fmla="*/ 20161 w 54"/>
                <a:gd name="T15" fmla="*/ 49270 h 89"/>
                <a:gd name="T16" fmla="*/ 20161 w 54"/>
                <a:gd name="T17" fmla="*/ 49270 h 89"/>
                <a:gd name="T18" fmla="*/ 12097 w 54"/>
                <a:gd name="T19" fmla="*/ 51240 h 89"/>
                <a:gd name="T20" fmla="*/ 4032 w 54"/>
                <a:gd name="T21" fmla="*/ 53211 h 89"/>
                <a:gd name="T22" fmla="*/ 2016 w 54"/>
                <a:gd name="T23" fmla="*/ 61094 h 89"/>
                <a:gd name="T24" fmla="*/ 0 w 54"/>
                <a:gd name="T25" fmla="*/ 67007 h 89"/>
                <a:gd name="T26" fmla="*/ 0 w 54"/>
                <a:gd name="T27" fmla="*/ 106422 h 89"/>
                <a:gd name="T28" fmla="*/ 0 w 54"/>
                <a:gd name="T29" fmla="*/ 106422 h 89"/>
                <a:gd name="T30" fmla="*/ 2016 w 54"/>
                <a:gd name="T31" fmla="*/ 114306 h 89"/>
                <a:gd name="T32" fmla="*/ 4032 w 54"/>
                <a:gd name="T33" fmla="*/ 120218 h 89"/>
                <a:gd name="T34" fmla="*/ 12097 w 54"/>
                <a:gd name="T35" fmla="*/ 124160 h 89"/>
                <a:gd name="T36" fmla="*/ 20161 w 54"/>
                <a:gd name="T37" fmla="*/ 126130 h 89"/>
                <a:gd name="T38" fmla="*/ 44354 w 54"/>
                <a:gd name="T39" fmla="*/ 126130 h 89"/>
                <a:gd name="T40" fmla="*/ 74595 w 54"/>
                <a:gd name="T41" fmla="*/ 167517 h 89"/>
                <a:gd name="T42" fmla="*/ 74595 w 54"/>
                <a:gd name="T43" fmla="*/ 167517 h 89"/>
                <a:gd name="T44" fmla="*/ 82660 w 54"/>
                <a:gd name="T45" fmla="*/ 171458 h 89"/>
                <a:gd name="T46" fmla="*/ 88708 w 54"/>
                <a:gd name="T47" fmla="*/ 175400 h 89"/>
                <a:gd name="T48" fmla="*/ 88708 w 54"/>
                <a:gd name="T49" fmla="*/ 175400 h 89"/>
                <a:gd name="T50" fmla="*/ 96772 w 54"/>
                <a:gd name="T51" fmla="*/ 171458 h 89"/>
                <a:gd name="T52" fmla="*/ 96772 w 54"/>
                <a:gd name="T53" fmla="*/ 171458 h 89"/>
                <a:gd name="T54" fmla="*/ 100805 w 54"/>
                <a:gd name="T55" fmla="*/ 169488 h 89"/>
                <a:gd name="T56" fmla="*/ 106853 w 54"/>
                <a:gd name="T57" fmla="*/ 165546 h 89"/>
                <a:gd name="T58" fmla="*/ 108869 w 54"/>
                <a:gd name="T59" fmla="*/ 159634 h 89"/>
                <a:gd name="T60" fmla="*/ 108869 w 54"/>
                <a:gd name="T61" fmla="*/ 155692 h 89"/>
                <a:gd name="T62" fmla="*/ 108869 w 54"/>
                <a:gd name="T63" fmla="*/ 19708 h 89"/>
                <a:gd name="T64" fmla="*/ 108869 w 54"/>
                <a:gd name="T65" fmla="*/ 19708 h 89"/>
                <a:gd name="T66" fmla="*/ 108869 w 54"/>
                <a:gd name="T67" fmla="*/ 13796 h 89"/>
                <a:gd name="T68" fmla="*/ 106853 w 54"/>
                <a:gd name="T69" fmla="*/ 9854 h 89"/>
                <a:gd name="T70" fmla="*/ 100805 w 54"/>
                <a:gd name="T71" fmla="*/ 3942 h 89"/>
                <a:gd name="T72" fmla="*/ 96772 w 54"/>
                <a:gd name="T73" fmla="*/ 1971 h 89"/>
                <a:gd name="T74" fmla="*/ 96772 w 54"/>
                <a:gd name="T75" fmla="*/ 1971 h 89"/>
                <a:gd name="T76" fmla="*/ 54435 w 54"/>
                <a:gd name="T77" fmla="*/ 106422 h 89"/>
                <a:gd name="T78" fmla="*/ 20161 w 54"/>
                <a:gd name="T79" fmla="*/ 106422 h 89"/>
                <a:gd name="T80" fmla="*/ 20161 w 54"/>
                <a:gd name="T81" fmla="*/ 67007 h 89"/>
                <a:gd name="T82" fmla="*/ 54435 w 54"/>
                <a:gd name="T83" fmla="*/ 67007 h 89"/>
                <a:gd name="T84" fmla="*/ 88708 w 54"/>
                <a:gd name="T85" fmla="*/ 19708 h 89"/>
                <a:gd name="T86" fmla="*/ 88708 w 54"/>
                <a:gd name="T87" fmla="*/ 155692 h 89"/>
                <a:gd name="T88" fmla="*/ 54435 w 54"/>
                <a:gd name="T89" fmla="*/ 106422 h 8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4" h="89">
                  <a:moveTo>
                    <a:pt x="48" y="1"/>
                  </a:moveTo>
                  <a:lnTo>
                    <a:pt x="48" y="1"/>
                  </a:lnTo>
                  <a:lnTo>
                    <a:pt x="45" y="0"/>
                  </a:lnTo>
                  <a:lnTo>
                    <a:pt x="42" y="0"/>
                  </a:lnTo>
                  <a:lnTo>
                    <a:pt x="39" y="1"/>
                  </a:lnTo>
                  <a:lnTo>
                    <a:pt x="37" y="2"/>
                  </a:lnTo>
                  <a:lnTo>
                    <a:pt x="22" y="25"/>
                  </a:lnTo>
                  <a:lnTo>
                    <a:pt x="10" y="25"/>
                  </a:lnTo>
                  <a:lnTo>
                    <a:pt x="6" y="26"/>
                  </a:lnTo>
                  <a:lnTo>
                    <a:pt x="2" y="27"/>
                  </a:lnTo>
                  <a:lnTo>
                    <a:pt x="1" y="31"/>
                  </a:lnTo>
                  <a:lnTo>
                    <a:pt x="0" y="34"/>
                  </a:lnTo>
                  <a:lnTo>
                    <a:pt x="0" y="54"/>
                  </a:lnTo>
                  <a:lnTo>
                    <a:pt x="1" y="58"/>
                  </a:lnTo>
                  <a:lnTo>
                    <a:pt x="2" y="61"/>
                  </a:lnTo>
                  <a:lnTo>
                    <a:pt x="6" y="63"/>
                  </a:lnTo>
                  <a:lnTo>
                    <a:pt x="10" y="64"/>
                  </a:lnTo>
                  <a:lnTo>
                    <a:pt x="22" y="64"/>
                  </a:lnTo>
                  <a:lnTo>
                    <a:pt x="37" y="85"/>
                  </a:lnTo>
                  <a:lnTo>
                    <a:pt x="41" y="87"/>
                  </a:lnTo>
                  <a:lnTo>
                    <a:pt x="44" y="89"/>
                  </a:lnTo>
                  <a:lnTo>
                    <a:pt x="48" y="87"/>
                  </a:lnTo>
                  <a:lnTo>
                    <a:pt x="50" y="86"/>
                  </a:lnTo>
                  <a:lnTo>
                    <a:pt x="53" y="84"/>
                  </a:lnTo>
                  <a:lnTo>
                    <a:pt x="54" y="81"/>
                  </a:lnTo>
                  <a:lnTo>
                    <a:pt x="54" y="79"/>
                  </a:lnTo>
                  <a:lnTo>
                    <a:pt x="54" y="10"/>
                  </a:lnTo>
                  <a:lnTo>
                    <a:pt x="54" y="7"/>
                  </a:lnTo>
                  <a:lnTo>
                    <a:pt x="53" y="5"/>
                  </a:lnTo>
                  <a:lnTo>
                    <a:pt x="50" y="2"/>
                  </a:lnTo>
                  <a:lnTo>
                    <a:pt x="48" y="1"/>
                  </a:lnTo>
                  <a:close/>
                  <a:moveTo>
                    <a:pt x="27" y="54"/>
                  </a:moveTo>
                  <a:lnTo>
                    <a:pt x="10" y="54"/>
                  </a:lnTo>
                  <a:lnTo>
                    <a:pt x="10" y="34"/>
                  </a:lnTo>
                  <a:lnTo>
                    <a:pt x="27" y="34"/>
                  </a:lnTo>
                  <a:lnTo>
                    <a:pt x="44" y="10"/>
                  </a:lnTo>
                  <a:lnTo>
                    <a:pt x="44" y="79"/>
                  </a:lnTo>
                  <a:lnTo>
                    <a:pt x="27" y="5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87" name="Freeform 1402">
              <a:extLst>
                <a:ext uri="{FF2B5EF4-FFF2-40B4-BE49-F238E27FC236}">
                  <a16:creationId xmlns:a16="http://schemas.microsoft.com/office/drawing/2014/main" id="{D3959073-08EE-46D3-AF74-C5DD7E0450BF}"/>
                </a:ext>
              </a:extLst>
            </p:cNvPr>
            <p:cNvSpPr>
              <a:spLocks/>
            </p:cNvSpPr>
            <p:nvPr/>
          </p:nvSpPr>
          <p:spPr bwMode="auto">
            <a:xfrm>
              <a:off x="3486009" y="1719461"/>
              <a:ext cx="72580" cy="139111"/>
            </a:xfrm>
            <a:custGeom>
              <a:avLst/>
              <a:gdLst>
                <a:gd name="T0" fmla="*/ 0 w 34"/>
                <a:gd name="T1" fmla="*/ 0 h 69"/>
                <a:gd name="T2" fmla="*/ 0 w 34"/>
                <a:gd name="T3" fmla="*/ 20161 h 69"/>
                <a:gd name="T4" fmla="*/ 0 w 34"/>
                <a:gd name="T5" fmla="*/ 20161 h 69"/>
                <a:gd name="T6" fmla="*/ 10674 w 34"/>
                <a:gd name="T7" fmla="*/ 20161 h 69"/>
                <a:gd name="T8" fmla="*/ 21347 w 34"/>
                <a:gd name="T9" fmla="*/ 24193 h 69"/>
                <a:gd name="T10" fmla="*/ 29886 w 34"/>
                <a:gd name="T11" fmla="*/ 26209 h 69"/>
                <a:gd name="T12" fmla="*/ 36290 w 34"/>
                <a:gd name="T13" fmla="*/ 34274 h 69"/>
                <a:gd name="T14" fmla="*/ 44829 w 34"/>
                <a:gd name="T15" fmla="*/ 42338 h 69"/>
                <a:gd name="T16" fmla="*/ 46964 w 34"/>
                <a:gd name="T17" fmla="*/ 48386 h 69"/>
                <a:gd name="T18" fmla="*/ 53368 w 34"/>
                <a:gd name="T19" fmla="*/ 58467 h 69"/>
                <a:gd name="T20" fmla="*/ 53368 w 34"/>
                <a:gd name="T21" fmla="*/ 68547 h 69"/>
                <a:gd name="T22" fmla="*/ 53368 w 34"/>
                <a:gd name="T23" fmla="*/ 68547 h 69"/>
                <a:gd name="T24" fmla="*/ 53368 w 34"/>
                <a:gd name="T25" fmla="*/ 78628 h 69"/>
                <a:gd name="T26" fmla="*/ 46964 w 34"/>
                <a:gd name="T27" fmla="*/ 88708 h 69"/>
                <a:gd name="T28" fmla="*/ 44829 w 34"/>
                <a:gd name="T29" fmla="*/ 96773 h 69"/>
                <a:gd name="T30" fmla="*/ 36290 w 34"/>
                <a:gd name="T31" fmla="*/ 104837 h 69"/>
                <a:gd name="T32" fmla="*/ 29886 w 34"/>
                <a:gd name="T33" fmla="*/ 110886 h 69"/>
                <a:gd name="T34" fmla="*/ 21347 w 34"/>
                <a:gd name="T35" fmla="*/ 112902 h 69"/>
                <a:gd name="T36" fmla="*/ 10674 w 34"/>
                <a:gd name="T37" fmla="*/ 118950 h 69"/>
                <a:gd name="T38" fmla="*/ 0 w 34"/>
                <a:gd name="T39" fmla="*/ 118950 h 69"/>
                <a:gd name="T40" fmla="*/ 0 w 34"/>
                <a:gd name="T41" fmla="*/ 139111 h 69"/>
                <a:gd name="T42" fmla="*/ 0 w 34"/>
                <a:gd name="T43" fmla="*/ 139111 h 69"/>
                <a:gd name="T44" fmla="*/ 14943 w 34"/>
                <a:gd name="T45" fmla="*/ 137095 h 69"/>
                <a:gd name="T46" fmla="*/ 29886 w 34"/>
                <a:gd name="T47" fmla="*/ 133063 h 69"/>
                <a:gd name="T48" fmla="*/ 42694 w 34"/>
                <a:gd name="T49" fmla="*/ 127014 h 69"/>
                <a:gd name="T50" fmla="*/ 53368 w 34"/>
                <a:gd name="T51" fmla="*/ 118950 h 69"/>
                <a:gd name="T52" fmla="*/ 59772 w 34"/>
                <a:gd name="T53" fmla="*/ 108869 h 69"/>
                <a:gd name="T54" fmla="*/ 68311 w 34"/>
                <a:gd name="T55" fmla="*/ 96773 h 69"/>
                <a:gd name="T56" fmla="*/ 70445 w 34"/>
                <a:gd name="T57" fmla="*/ 84676 h 69"/>
                <a:gd name="T58" fmla="*/ 72580 w 34"/>
                <a:gd name="T59" fmla="*/ 68547 h 69"/>
                <a:gd name="T60" fmla="*/ 72580 w 34"/>
                <a:gd name="T61" fmla="*/ 68547 h 69"/>
                <a:gd name="T62" fmla="*/ 70445 w 34"/>
                <a:gd name="T63" fmla="*/ 54435 h 69"/>
                <a:gd name="T64" fmla="*/ 68311 w 34"/>
                <a:gd name="T65" fmla="*/ 42338 h 69"/>
                <a:gd name="T66" fmla="*/ 59772 w 34"/>
                <a:gd name="T67" fmla="*/ 30242 h 69"/>
                <a:gd name="T68" fmla="*/ 53368 w 34"/>
                <a:gd name="T69" fmla="*/ 20161 h 69"/>
                <a:gd name="T70" fmla="*/ 42694 w 34"/>
                <a:gd name="T71" fmla="*/ 12097 h 69"/>
                <a:gd name="T72" fmla="*/ 29886 w 34"/>
                <a:gd name="T73" fmla="*/ 4032 h 69"/>
                <a:gd name="T74" fmla="*/ 14943 w 34"/>
                <a:gd name="T75" fmla="*/ 2016 h 69"/>
                <a:gd name="T76" fmla="*/ 0 w 34"/>
                <a:gd name="T77" fmla="*/ 0 h 69"/>
                <a:gd name="T78" fmla="*/ 0 w 34"/>
                <a:gd name="T79" fmla="*/ 0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4" h="69">
                  <a:moveTo>
                    <a:pt x="0" y="0"/>
                  </a:moveTo>
                  <a:lnTo>
                    <a:pt x="0" y="10"/>
                  </a:lnTo>
                  <a:lnTo>
                    <a:pt x="5" y="10"/>
                  </a:lnTo>
                  <a:lnTo>
                    <a:pt x="10" y="12"/>
                  </a:lnTo>
                  <a:lnTo>
                    <a:pt x="14" y="13"/>
                  </a:lnTo>
                  <a:lnTo>
                    <a:pt x="17" y="17"/>
                  </a:lnTo>
                  <a:lnTo>
                    <a:pt x="21" y="21"/>
                  </a:lnTo>
                  <a:lnTo>
                    <a:pt x="22" y="24"/>
                  </a:lnTo>
                  <a:lnTo>
                    <a:pt x="25" y="29"/>
                  </a:lnTo>
                  <a:lnTo>
                    <a:pt x="25" y="34"/>
                  </a:lnTo>
                  <a:lnTo>
                    <a:pt x="25" y="39"/>
                  </a:lnTo>
                  <a:lnTo>
                    <a:pt x="22" y="44"/>
                  </a:lnTo>
                  <a:lnTo>
                    <a:pt x="21" y="48"/>
                  </a:lnTo>
                  <a:lnTo>
                    <a:pt x="17" y="52"/>
                  </a:lnTo>
                  <a:lnTo>
                    <a:pt x="14" y="55"/>
                  </a:lnTo>
                  <a:lnTo>
                    <a:pt x="10" y="56"/>
                  </a:lnTo>
                  <a:lnTo>
                    <a:pt x="5" y="59"/>
                  </a:lnTo>
                  <a:lnTo>
                    <a:pt x="0" y="59"/>
                  </a:lnTo>
                  <a:lnTo>
                    <a:pt x="0" y="69"/>
                  </a:lnTo>
                  <a:lnTo>
                    <a:pt x="7" y="68"/>
                  </a:lnTo>
                  <a:lnTo>
                    <a:pt x="14" y="66"/>
                  </a:lnTo>
                  <a:lnTo>
                    <a:pt x="20" y="63"/>
                  </a:lnTo>
                  <a:lnTo>
                    <a:pt x="25" y="59"/>
                  </a:lnTo>
                  <a:lnTo>
                    <a:pt x="28" y="54"/>
                  </a:lnTo>
                  <a:lnTo>
                    <a:pt x="32" y="48"/>
                  </a:lnTo>
                  <a:lnTo>
                    <a:pt x="33" y="42"/>
                  </a:lnTo>
                  <a:lnTo>
                    <a:pt x="34" y="34"/>
                  </a:lnTo>
                  <a:lnTo>
                    <a:pt x="33" y="27"/>
                  </a:lnTo>
                  <a:lnTo>
                    <a:pt x="32" y="21"/>
                  </a:lnTo>
                  <a:lnTo>
                    <a:pt x="28" y="15"/>
                  </a:lnTo>
                  <a:lnTo>
                    <a:pt x="25" y="10"/>
                  </a:lnTo>
                  <a:lnTo>
                    <a:pt x="20" y="6"/>
                  </a:lnTo>
                  <a:lnTo>
                    <a:pt x="14" y="2"/>
                  </a:lnTo>
                  <a:lnTo>
                    <a:pt x="7" y="1"/>
                  </a:lnTo>
                  <a:lnTo>
                    <a:pt x="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88" name="Freeform 1403">
              <a:extLst>
                <a:ext uri="{FF2B5EF4-FFF2-40B4-BE49-F238E27FC236}">
                  <a16:creationId xmlns:a16="http://schemas.microsoft.com/office/drawing/2014/main" id="{AFC7E080-808E-45AB-8E63-27F15CCC78E7}"/>
                </a:ext>
              </a:extLst>
            </p:cNvPr>
            <p:cNvSpPr>
              <a:spLocks/>
            </p:cNvSpPr>
            <p:nvPr/>
          </p:nvSpPr>
          <p:spPr bwMode="auto">
            <a:xfrm>
              <a:off x="3486008" y="1761795"/>
              <a:ext cx="30243" cy="60483"/>
            </a:xfrm>
            <a:custGeom>
              <a:avLst/>
              <a:gdLst>
                <a:gd name="T0" fmla="*/ 30243 w 15"/>
                <a:gd name="T1" fmla="*/ 29199 h 29"/>
                <a:gd name="T2" fmla="*/ 30243 w 15"/>
                <a:gd name="T3" fmla="*/ 29199 h 29"/>
                <a:gd name="T4" fmla="*/ 28227 w 15"/>
                <a:gd name="T5" fmla="*/ 16685 h 29"/>
                <a:gd name="T6" fmla="*/ 20162 w 15"/>
                <a:gd name="T7" fmla="*/ 8342 h 29"/>
                <a:gd name="T8" fmla="*/ 12097 w 15"/>
                <a:gd name="T9" fmla="*/ 2086 h 29"/>
                <a:gd name="T10" fmla="*/ 0 w 15"/>
                <a:gd name="T11" fmla="*/ 0 h 29"/>
                <a:gd name="T12" fmla="*/ 0 w 15"/>
                <a:gd name="T13" fmla="*/ 18771 h 29"/>
                <a:gd name="T14" fmla="*/ 0 w 15"/>
                <a:gd name="T15" fmla="*/ 18771 h 29"/>
                <a:gd name="T16" fmla="*/ 4032 w 15"/>
                <a:gd name="T17" fmla="*/ 18771 h 29"/>
                <a:gd name="T18" fmla="*/ 8065 w 15"/>
                <a:gd name="T19" fmla="*/ 22942 h 29"/>
                <a:gd name="T20" fmla="*/ 10081 w 15"/>
                <a:gd name="T21" fmla="*/ 25027 h 29"/>
                <a:gd name="T22" fmla="*/ 10081 w 15"/>
                <a:gd name="T23" fmla="*/ 29199 h 29"/>
                <a:gd name="T24" fmla="*/ 10081 w 15"/>
                <a:gd name="T25" fmla="*/ 29199 h 29"/>
                <a:gd name="T26" fmla="*/ 10081 w 15"/>
                <a:gd name="T27" fmla="*/ 35456 h 29"/>
                <a:gd name="T28" fmla="*/ 8065 w 15"/>
                <a:gd name="T29" fmla="*/ 37541 h 29"/>
                <a:gd name="T30" fmla="*/ 4032 w 15"/>
                <a:gd name="T31" fmla="*/ 39627 h 29"/>
                <a:gd name="T32" fmla="*/ 0 w 15"/>
                <a:gd name="T33" fmla="*/ 39627 h 29"/>
                <a:gd name="T34" fmla="*/ 0 w 15"/>
                <a:gd name="T35" fmla="*/ 60483 h 29"/>
                <a:gd name="T36" fmla="*/ 0 w 15"/>
                <a:gd name="T37" fmla="*/ 60483 h 29"/>
                <a:gd name="T38" fmla="*/ 12097 w 15"/>
                <a:gd name="T39" fmla="*/ 58397 h 29"/>
                <a:gd name="T40" fmla="*/ 20162 w 15"/>
                <a:gd name="T41" fmla="*/ 50055 h 29"/>
                <a:gd name="T42" fmla="*/ 28227 w 15"/>
                <a:gd name="T43" fmla="*/ 41712 h 29"/>
                <a:gd name="T44" fmla="*/ 30243 w 15"/>
                <a:gd name="T45" fmla="*/ 29199 h 29"/>
                <a:gd name="T46" fmla="*/ 30243 w 15"/>
                <a:gd name="T47" fmla="*/ 29199 h 2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5" h="29">
                  <a:moveTo>
                    <a:pt x="15" y="14"/>
                  </a:moveTo>
                  <a:lnTo>
                    <a:pt x="15" y="14"/>
                  </a:lnTo>
                  <a:lnTo>
                    <a:pt x="14" y="8"/>
                  </a:lnTo>
                  <a:lnTo>
                    <a:pt x="10" y="4"/>
                  </a:lnTo>
                  <a:lnTo>
                    <a:pt x="6" y="1"/>
                  </a:lnTo>
                  <a:lnTo>
                    <a:pt x="0" y="0"/>
                  </a:lnTo>
                  <a:lnTo>
                    <a:pt x="0" y="9"/>
                  </a:lnTo>
                  <a:lnTo>
                    <a:pt x="2" y="9"/>
                  </a:lnTo>
                  <a:lnTo>
                    <a:pt x="4" y="11"/>
                  </a:lnTo>
                  <a:lnTo>
                    <a:pt x="5" y="12"/>
                  </a:lnTo>
                  <a:lnTo>
                    <a:pt x="5" y="14"/>
                  </a:lnTo>
                  <a:lnTo>
                    <a:pt x="5" y="17"/>
                  </a:lnTo>
                  <a:lnTo>
                    <a:pt x="4" y="18"/>
                  </a:lnTo>
                  <a:lnTo>
                    <a:pt x="2" y="19"/>
                  </a:lnTo>
                  <a:lnTo>
                    <a:pt x="0" y="19"/>
                  </a:lnTo>
                  <a:lnTo>
                    <a:pt x="0" y="29"/>
                  </a:lnTo>
                  <a:lnTo>
                    <a:pt x="6" y="28"/>
                  </a:lnTo>
                  <a:lnTo>
                    <a:pt x="10" y="24"/>
                  </a:lnTo>
                  <a:lnTo>
                    <a:pt x="14" y="20"/>
                  </a:lnTo>
                  <a:lnTo>
                    <a:pt x="15" y="1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grpSp>
      <p:sp>
        <p:nvSpPr>
          <p:cNvPr id="489" name="Freeform 1404">
            <a:extLst>
              <a:ext uri="{FF2B5EF4-FFF2-40B4-BE49-F238E27FC236}">
                <a16:creationId xmlns:a16="http://schemas.microsoft.com/office/drawing/2014/main" id="{E5C31510-48CD-496E-AE2B-D91552FFE1B7}"/>
              </a:ext>
            </a:extLst>
          </p:cNvPr>
          <p:cNvSpPr>
            <a:spLocks noEditPoints="1"/>
          </p:cNvSpPr>
          <p:nvPr/>
        </p:nvSpPr>
        <p:spPr bwMode="auto">
          <a:xfrm>
            <a:off x="3854451" y="1718734"/>
            <a:ext cx="110067" cy="182033"/>
          </a:xfrm>
          <a:custGeom>
            <a:avLst/>
            <a:gdLst>
              <a:gd name="T0" fmla="*/ 66806 w 55"/>
              <a:gd name="T1" fmla="*/ 136086 h 89"/>
              <a:gd name="T2" fmla="*/ 66806 w 55"/>
              <a:gd name="T3" fmla="*/ 136086 h 89"/>
              <a:gd name="T4" fmla="*/ 60868 w 55"/>
              <a:gd name="T5" fmla="*/ 133028 h 89"/>
              <a:gd name="T6" fmla="*/ 54930 w 55"/>
              <a:gd name="T7" fmla="*/ 129970 h 89"/>
              <a:gd name="T8" fmla="*/ 34145 w 55"/>
              <a:gd name="T9" fmla="*/ 97860 h 89"/>
              <a:gd name="T10" fmla="*/ 14846 w 55"/>
              <a:gd name="T11" fmla="*/ 97860 h 89"/>
              <a:gd name="T12" fmla="*/ 14846 w 55"/>
              <a:gd name="T13" fmla="*/ 97860 h 89"/>
              <a:gd name="T14" fmla="*/ 10392 w 55"/>
              <a:gd name="T15" fmla="*/ 96331 h 89"/>
              <a:gd name="T16" fmla="*/ 4454 w 55"/>
              <a:gd name="T17" fmla="*/ 93272 h 89"/>
              <a:gd name="T18" fmla="*/ 2969 w 55"/>
              <a:gd name="T19" fmla="*/ 88685 h 89"/>
              <a:gd name="T20" fmla="*/ 0 w 55"/>
              <a:gd name="T21" fmla="*/ 82569 h 89"/>
              <a:gd name="T22" fmla="*/ 0 w 55"/>
              <a:gd name="T23" fmla="*/ 51988 h 89"/>
              <a:gd name="T24" fmla="*/ 0 w 55"/>
              <a:gd name="T25" fmla="*/ 51988 h 89"/>
              <a:gd name="T26" fmla="*/ 2969 w 55"/>
              <a:gd name="T27" fmla="*/ 47401 h 89"/>
              <a:gd name="T28" fmla="*/ 4454 w 55"/>
              <a:gd name="T29" fmla="*/ 41285 h 89"/>
              <a:gd name="T30" fmla="*/ 10392 w 55"/>
              <a:gd name="T31" fmla="*/ 39755 h 89"/>
              <a:gd name="T32" fmla="*/ 14846 w 55"/>
              <a:gd name="T33" fmla="*/ 36697 h 89"/>
              <a:gd name="T34" fmla="*/ 34145 w 55"/>
              <a:gd name="T35" fmla="*/ 36697 h 89"/>
              <a:gd name="T36" fmla="*/ 54930 w 55"/>
              <a:gd name="T37" fmla="*/ 3058 h 89"/>
              <a:gd name="T38" fmla="*/ 54930 w 55"/>
              <a:gd name="T39" fmla="*/ 3058 h 89"/>
              <a:gd name="T40" fmla="*/ 59383 w 55"/>
              <a:gd name="T41" fmla="*/ 1529 h 89"/>
              <a:gd name="T42" fmla="*/ 62352 w 55"/>
              <a:gd name="T43" fmla="*/ 0 h 89"/>
              <a:gd name="T44" fmla="*/ 68291 w 55"/>
              <a:gd name="T45" fmla="*/ 0 h 89"/>
              <a:gd name="T46" fmla="*/ 72745 w 55"/>
              <a:gd name="T47" fmla="*/ 1529 h 89"/>
              <a:gd name="T48" fmla="*/ 72745 w 55"/>
              <a:gd name="T49" fmla="*/ 1529 h 89"/>
              <a:gd name="T50" fmla="*/ 75714 w 55"/>
              <a:gd name="T51" fmla="*/ 3058 h 89"/>
              <a:gd name="T52" fmla="*/ 80167 w 55"/>
              <a:gd name="T53" fmla="*/ 7645 h 89"/>
              <a:gd name="T54" fmla="*/ 81652 w 55"/>
              <a:gd name="T55" fmla="*/ 10703 h 89"/>
              <a:gd name="T56" fmla="*/ 81652 w 55"/>
              <a:gd name="T57" fmla="*/ 15291 h 89"/>
              <a:gd name="T58" fmla="*/ 81652 w 55"/>
              <a:gd name="T59" fmla="*/ 120795 h 89"/>
              <a:gd name="T60" fmla="*/ 81652 w 55"/>
              <a:gd name="T61" fmla="*/ 120795 h 89"/>
              <a:gd name="T62" fmla="*/ 81652 w 55"/>
              <a:gd name="T63" fmla="*/ 123854 h 89"/>
              <a:gd name="T64" fmla="*/ 80167 w 55"/>
              <a:gd name="T65" fmla="*/ 128441 h 89"/>
              <a:gd name="T66" fmla="*/ 75714 w 55"/>
              <a:gd name="T67" fmla="*/ 131499 h 89"/>
              <a:gd name="T68" fmla="*/ 72745 w 55"/>
              <a:gd name="T69" fmla="*/ 133028 h 89"/>
              <a:gd name="T70" fmla="*/ 72745 w 55"/>
              <a:gd name="T71" fmla="*/ 133028 h 89"/>
              <a:gd name="T72" fmla="*/ 66806 w 55"/>
              <a:gd name="T73" fmla="*/ 136086 h 89"/>
              <a:gd name="T74" fmla="*/ 66806 w 55"/>
              <a:gd name="T75" fmla="*/ 136086 h 89"/>
              <a:gd name="T76" fmla="*/ 14846 w 55"/>
              <a:gd name="T77" fmla="*/ 51988 h 89"/>
              <a:gd name="T78" fmla="*/ 14846 w 55"/>
              <a:gd name="T79" fmla="*/ 82569 h 89"/>
              <a:gd name="T80" fmla="*/ 41568 w 55"/>
              <a:gd name="T81" fmla="*/ 82569 h 89"/>
              <a:gd name="T82" fmla="*/ 66806 w 55"/>
              <a:gd name="T83" fmla="*/ 120795 h 89"/>
              <a:gd name="T84" fmla="*/ 66806 w 55"/>
              <a:gd name="T85" fmla="*/ 15291 h 89"/>
              <a:gd name="T86" fmla="*/ 41568 w 55"/>
              <a:gd name="T87" fmla="*/ 51988 h 89"/>
              <a:gd name="T88" fmla="*/ 14846 w 55"/>
              <a:gd name="T89" fmla="*/ 51988 h 8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5" h="89">
                <a:moveTo>
                  <a:pt x="45" y="89"/>
                </a:moveTo>
                <a:lnTo>
                  <a:pt x="45" y="89"/>
                </a:lnTo>
                <a:lnTo>
                  <a:pt x="41" y="87"/>
                </a:lnTo>
                <a:lnTo>
                  <a:pt x="37" y="85"/>
                </a:lnTo>
                <a:lnTo>
                  <a:pt x="23" y="64"/>
                </a:lnTo>
                <a:lnTo>
                  <a:pt x="10" y="64"/>
                </a:lnTo>
                <a:lnTo>
                  <a:pt x="7" y="63"/>
                </a:lnTo>
                <a:lnTo>
                  <a:pt x="3" y="61"/>
                </a:lnTo>
                <a:lnTo>
                  <a:pt x="2" y="58"/>
                </a:lnTo>
                <a:lnTo>
                  <a:pt x="0" y="54"/>
                </a:lnTo>
                <a:lnTo>
                  <a:pt x="0" y="34"/>
                </a:lnTo>
                <a:lnTo>
                  <a:pt x="2" y="31"/>
                </a:lnTo>
                <a:lnTo>
                  <a:pt x="3" y="27"/>
                </a:lnTo>
                <a:lnTo>
                  <a:pt x="7" y="26"/>
                </a:lnTo>
                <a:lnTo>
                  <a:pt x="10" y="24"/>
                </a:lnTo>
                <a:lnTo>
                  <a:pt x="23" y="24"/>
                </a:lnTo>
                <a:lnTo>
                  <a:pt x="37" y="2"/>
                </a:lnTo>
                <a:lnTo>
                  <a:pt x="40" y="1"/>
                </a:lnTo>
                <a:lnTo>
                  <a:pt x="42" y="0"/>
                </a:lnTo>
                <a:lnTo>
                  <a:pt x="46" y="0"/>
                </a:lnTo>
                <a:lnTo>
                  <a:pt x="49" y="1"/>
                </a:lnTo>
                <a:lnTo>
                  <a:pt x="51" y="2"/>
                </a:lnTo>
                <a:lnTo>
                  <a:pt x="54" y="5"/>
                </a:lnTo>
                <a:lnTo>
                  <a:pt x="55" y="7"/>
                </a:lnTo>
                <a:lnTo>
                  <a:pt x="55" y="10"/>
                </a:lnTo>
                <a:lnTo>
                  <a:pt x="55" y="79"/>
                </a:lnTo>
                <a:lnTo>
                  <a:pt x="55" y="81"/>
                </a:lnTo>
                <a:lnTo>
                  <a:pt x="54" y="84"/>
                </a:lnTo>
                <a:lnTo>
                  <a:pt x="51" y="86"/>
                </a:lnTo>
                <a:lnTo>
                  <a:pt x="49" y="87"/>
                </a:lnTo>
                <a:lnTo>
                  <a:pt x="45" y="89"/>
                </a:lnTo>
                <a:close/>
                <a:moveTo>
                  <a:pt x="10" y="34"/>
                </a:moveTo>
                <a:lnTo>
                  <a:pt x="10" y="54"/>
                </a:lnTo>
                <a:lnTo>
                  <a:pt x="28" y="54"/>
                </a:lnTo>
                <a:lnTo>
                  <a:pt x="45" y="79"/>
                </a:lnTo>
                <a:lnTo>
                  <a:pt x="45" y="10"/>
                </a:lnTo>
                <a:lnTo>
                  <a:pt x="28" y="34"/>
                </a:lnTo>
                <a:lnTo>
                  <a:pt x="10" y="3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90" name="Freeform 1405">
            <a:extLst>
              <a:ext uri="{FF2B5EF4-FFF2-40B4-BE49-F238E27FC236}">
                <a16:creationId xmlns:a16="http://schemas.microsoft.com/office/drawing/2014/main" id="{1EDE7FB7-08C6-4A89-B378-91380D3E090D}"/>
              </a:ext>
            </a:extLst>
          </p:cNvPr>
          <p:cNvSpPr>
            <a:spLocks/>
          </p:cNvSpPr>
          <p:nvPr/>
        </p:nvSpPr>
        <p:spPr bwMode="auto">
          <a:xfrm>
            <a:off x="3987800" y="1780117"/>
            <a:ext cx="25400" cy="59267"/>
          </a:xfrm>
          <a:custGeom>
            <a:avLst/>
            <a:gdLst>
              <a:gd name="T0" fmla="*/ 0 w 14"/>
              <a:gd name="T1" fmla="*/ 45362 h 30"/>
              <a:gd name="T2" fmla="*/ 0 w 14"/>
              <a:gd name="T3" fmla="*/ 30241 h 30"/>
              <a:gd name="T4" fmla="*/ 0 w 14"/>
              <a:gd name="T5" fmla="*/ 30241 h 30"/>
              <a:gd name="T6" fmla="*/ 2592 w 14"/>
              <a:gd name="T7" fmla="*/ 30241 h 30"/>
              <a:gd name="T8" fmla="*/ 3888 w 14"/>
              <a:gd name="T9" fmla="*/ 28729 h 30"/>
              <a:gd name="T10" fmla="*/ 6480 w 14"/>
              <a:gd name="T11" fmla="*/ 27217 h 30"/>
              <a:gd name="T12" fmla="*/ 6480 w 14"/>
              <a:gd name="T13" fmla="*/ 22681 h 30"/>
              <a:gd name="T14" fmla="*/ 6480 w 14"/>
              <a:gd name="T15" fmla="*/ 22681 h 30"/>
              <a:gd name="T16" fmla="*/ 6480 w 14"/>
              <a:gd name="T17" fmla="*/ 19657 h 30"/>
              <a:gd name="T18" fmla="*/ 3888 w 14"/>
              <a:gd name="T19" fmla="*/ 16633 h 30"/>
              <a:gd name="T20" fmla="*/ 2592 w 14"/>
              <a:gd name="T21" fmla="*/ 15121 h 30"/>
              <a:gd name="T22" fmla="*/ 0 w 14"/>
              <a:gd name="T23" fmla="*/ 15121 h 30"/>
              <a:gd name="T24" fmla="*/ 0 w 14"/>
              <a:gd name="T25" fmla="*/ 0 h 30"/>
              <a:gd name="T26" fmla="*/ 0 w 14"/>
              <a:gd name="T27" fmla="*/ 0 h 30"/>
              <a:gd name="T28" fmla="*/ 7776 w 14"/>
              <a:gd name="T29" fmla="*/ 3024 h 30"/>
              <a:gd name="T30" fmla="*/ 11665 w 14"/>
              <a:gd name="T31" fmla="*/ 7560 h 30"/>
              <a:gd name="T32" fmla="*/ 16849 w 14"/>
              <a:gd name="T33" fmla="*/ 13609 h 30"/>
              <a:gd name="T34" fmla="*/ 18145 w 14"/>
              <a:gd name="T35" fmla="*/ 22681 h 30"/>
              <a:gd name="T36" fmla="*/ 18145 w 14"/>
              <a:gd name="T37" fmla="*/ 22681 h 30"/>
              <a:gd name="T38" fmla="*/ 16849 w 14"/>
              <a:gd name="T39" fmla="*/ 31753 h 30"/>
              <a:gd name="T40" fmla="*/ 11665 w 14"/>
              <a:gd name="T41" fmla="*/ 37802 h 30"/>
              <a:gd name="T42" fmla="*/ 7776 w 14"/>
              <a:gd name="T43" fmla="*/ 43850 h 30"/>
              <a:gd name="T44" fmla="*/ 0 w 14"/>
              <a:gd name="T45" fmla="*/ 45362 h 30"/>
              <a:gd name="T46" fmla="*/ 0 w 14"/>
              <a:gd name="T47" fmla="*/ 45362 h 3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30">
                <a:moveTo>
                  <a:pt x="0" y="30"/>
                </a:moveTo>
                <a:lnTo>
                  <a:pt x="0" y="20"/>
                </a:lnTo>
                <a:lnTo>
                  <a:pt x="2" y="20"/>
                </a:lnTo>
                <a:lnTo>
                  <a:pt x="3" y="19"/>
                </a:lnTo>
                <a:lnTo>
                  <a:pt x="5" y="18"/>
                </a:lnTo>
                <a:lnTo>
                  <a:pt x="5" y="15"/>
                </a:lnTo>
                <a:lnTo>
                  <a:pt x="5" y="13"/>
                </a:lnTo>
                <a:lnTo>
                  <a:pt x="3" y="11"/>
                </a:lnTo>
                <a:lnTo>
                  <a:pt x="2" y="10"/>
                </a:lnTo>
                <a:lnTo>
                  <a:pt x="0" y="10"/>
                </a:lnTo>
                <a:lnTo>
                  <a:pt x="0" y="0"/>
                </a:lnTo>
                <a:lnTo>
                  <a:pt x="6" y="2"/>
                </a:lnTo>
                <a:lnTo>
                  <a:pt x="9" y="5"/>
                </a:lnTo>
                <a:lnTo>
                  <a:pt x="13" y="9"/>
                </a:lnTo>
                <a:lnTo>
                  <a:pt x="14" y="15"/>
                </a:lnTo>
                <a:lnTo>
                  <a:pt x="13" y="21"/>
                </a:lnTo>
                <a:lnTo>
                  <a:pt x="9" y="25"/>
                </a:lnTo>
                <a:lnTo>
                  <a:pt x="6" y="29"/>
                </a:lnTo>
                <a:lnTo>
                  <a:pt x="0" y="3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91" name="Freeform 1406">
            <a:extLst>
              <a:ext uri="{FF2B5EF4-FFF2-40B4-BE49-F238E27FC236}">
                <a16:creationId xmlns:a16="http://schemas.microsoft.com/office/drawing/2014/main" id="{224AE616-8EED-44A3-BC5E-7CD463E3B2F9}"/>
              </a:ext>
            </a:extLst>
          </p:cNvPr>
          <p:cNvSpPr>
            <a:spLocks noEditPoints="1"/>
          </p:cNvSpPr>
          <p:nvPr/>
        </p:nvSpPr>
        <p:spPr bwMode="auto">
          <a:xfrm>
            <a:off x="2415117" y="1695451"/>
            <a:ext cx="175683" cy="211667"/>
          </a:xfrm>
          <a:custGeom>
            <a:avLst/>
            <a:gdLst>
              <a:gd name="T0" fmla="*/ 128594 w 89"/>
              <a:gd name="T1" fmla="*/ 76388 h 106"/>
              <a:gd name="T2" fmla="*/ 90163 w 89"/>
              <a:gd name="T3" fmla="*/ 7489 h 106"/>
              <a:gd name="T4" fmla="*/ 90163 w 89"/>
              <a:gd name="T5" fmla="*/ 7489 h 106"/>
              <a:gd name="T6" fmla="*/ 85729 w 89"/>
              <a:gd name="T7" fmla="*/ 2996 h 106"/>
              <a:gd name="T8" fmla="*/ 79817 w 89"/>
              <a:gd name="T9" fmla="*/ 0 h 106"/>
              <a:gd name="T10" fmla="*/ 79817 w 89"/>
              <a:gd name="T11" fmla="*/ 0 h 106"/>
              <a:gd name="T12" fmla="*/ 75383 w 89"/>
              <a:gd name="T13" fmla="*/ 2996 h 106"/>
              <a:gd name="T14" fmla="*/ 69470 w 89"/>
              <a:gd name="T15" fmla="*/ 5991 h 106"/>
              <a:gd name="T16" fmla="*/ 35474 w 89"/>
              <a:gd name="T17" fmla="*/ 59912 h 106"/>
              <a:gd name="T18" fmla="*/ 35474 w 89"/>
              <a:gd name="T19" fmla="*/ 59912 h 106"/>
              <a:gd name="T20" fmla="*/ 32518 w 89"/>
              <a:gd name="T21" fmla="*/ 67402 h 106"/>
              <a:gd name="T22" fmla="*/ 32518 w 89"/>
              <a:gd name="T23" fmla="*/ 73393 h 106"/>
              <a:gd name="T24" fmla="*/ 32518 w 89"/>
              <a:gd name="T25" fmla="*/ 73393 h 106"/>
              <a:gd name="T26" fmla="*/ 36952 w 89"/>
              <a:gd name="T27" fmla="*/ 76388 h 106"/>
              <a:gd name="T28" fmla="*/ 42865 w 89"/>
              <a:gd name="T29" fmla="*/ 79384 h 106"/>
              <a:gd name="T30" fmla="*/ 116769 w 89"/>
              <a:gd name="T31" fmla="*/ 91366 h 106"/>
              <a:gd name="T32" fmla="*/ 116769 w 89"/>
              <a:gd name="T33" fmla="*/ 91366 h 106"/>
              <a:gd name="T34" fmla="*/ 116769 w 89"/>
              <a:gd name="T35" fmla="*/ 92864 h 106"/>
              <a:gd name="T36" fmla="*/ 116769 w 89"/>
              <a:gd name="T37" fmla="*/ 122821 h 106"/>
              <a:gd name="T38" fmla="*/ 7390 w 89"/>
              <a:gd name="T39" fmla="*/ 122821 h 106"/>
              <a:gd name="T40" fmla="*/ 7390 w 89"/>
              <a:gd name="T41" fmla="*/ 122821 h 106"/>
              <a:gd name="T42" fmla="*/ 4434 w 89"/>
              <a:gd name="T43" fmla="*/ 122821 h 106"/>
              <a:gd name="T44" fmla="*/ 1478 w 89"/>
              <a:gd name="T45" fmla="*/ 124318 h 106"/>
              <a:gd name="T46" fmla="*/ 0 w 89"/>
              <a:gd name="T47" fmla="*/ 125816 h 106"/>
              <a:gd name="T48" fmla="*/ 0 w 89"/>
              <a:gd name="T49" fmla="*/ 130310 h 106"/>
              <a:gd name="T50" fmla="*/ 0 w 89"/>
              <a:gd name="T51" fmla="*/ 152777 h 106"/>
              <a:gd name="T52" fmla="*/ 0 w 89"/>
              <a:gd name="T53" fmla="*/ 152777 h 106"/>
              <a:gd name="T54" fmla="*/ 0 w 89"/>
              <a:gd name="T55" fmla="*/ 155772 h 106"/>
              <a:gd name="T56" fmla="*/ 1478 w 89"/>
              <a:gd name="T57" fmla="*/ 157270 h 106"/>
              <a:gd name="T58" fmla="*/ 4434 w 89"/>
              <a:gd name="T59" fmla="*/ 158768 h 106"/>
              <a:gd name="T60" fmla="*/ 7390 w 89"/>
              <a:gd name="T61" fmla="*/ 158768 h 106"/>
              <a:gd name="T62" fmla="*/ 94598 w 89"/>
              <a:gd name="T63" fmla="*/ 158768 h 106"/>
              <a:gd name="T64" fmla="*/ 94598 w 89"/>
              <a:gd name="T65" fmla="*/ 158768 h 106"/>
              <a:gd name="T66" fmla="*/ 99032 w 89"/>
              <a:gd name="T67" fmla="*/ 158768 h 106"/>
              <a:gd name="T68" fmla="*/ 100510 w 89"/>
              <a:gd name="T69" fmla="*/ 157270 h 106"/>
              <a:gd name="T70" fmla="*/ 101988 w 89"/>
              <a:gd name="T71" fmla="*/ 155772 h 106"/>
              <a:gd name="T72" fmla="*/ 101988 w 89"/>
              <a:gd name="T73" fmla="*/ 152777 h 106"/>
              <a:gd name="T74" fmla="*/ 101988 w 89"/>
              <a:gd name="T75" fmla="*/ 137799 h 106"/>
              <a:gd name="T76" fmla="*/ 116769 w 89"/>
              <a:gd name="T77" fmla="*/ 137799 h 106"/>
              <a:gd name="T78" fmla="*/ 116769 w 89"/>
              <a:gd name="T79" fmla="*/ 137799 h 106"/>
              <a:gd name="T80" fmla="*/ 122681 w 89"/>
              <a:gd name="T81" fmla="*/ 134803 h 106"/>
              <a:gd name="T82" fmla="*/ 128594 w 89"/>
              <a:gd name="T83" fmla="*/ 133305 h 106"/>
              <a:gd name="T84" fmla="*/ 130072 w 89"/>
              <a:gd name="T85" fmla="*/ 128812 h 106"/>
              <a:gd name="T86" fmla="*/ 131550 w 89"/>
              <a:gd name="T87" fmla="*/ 122821 h 106"/>
              <a:gd name="T88" fmla="*/ 131550 w 89"/>
              <a:gd name="T89" fmla="*/ 92864 h 106"/>
              <a:gd name="T90" fmla="*/ 131550 w 89"/>
              <a:gd name="T91" fmla="*/ 92864 h 106"/>
              <a:gd name="T92" fmla="*/ 130072 w 89"/>
              <a:gd name="T93" fmla="*/ 83877 h 106"/>
              <a:gd name="T94" fmla="*/ 128594 w 89"/>
              <a:gd name="T95" fmla="*/ 76388 h 106"/>
              <a:gd name="T96" fmla="*/ 128594 w 89"/>
              <a:gd name="T97" fmla="*/ 76388 h 106"/>
              <a:gd name="T98" fmla="*/ 48777 w 89"/>
              <a:gd name="T99" fmla="*/ 65904 h 106"/>
              <a:gd name="T100" fmla="*/ 79817 w 89"/>
              <a:gd name="T101" fmla="*/ 19472 h 106"/>
              <a:gd name="T102" fmla="*/ 110857 w 89"/>
              <a:gd name="T103" fmla="*/ 76388 h 106"/>
              <a:gd name="T104" fmla="*/ 48777 w 89"/>
              <a:gd name="T105" fmla="*/ 65904 h 106"/>
              <a:gd name="T106" fmla="*/ 87207 w 89"/>
              <a:gd name="T107" fmla="*/ 145288 h 106"/>
              <a:gd name="T108" fmla="*/ 14781 w 89"/>
              <a:gd name="T109" fmla="*/ 145288 h 106"/>
              <a:gd name="T110" fmla="*/ 14781 w 89"/>
              <a:gd name="T111" fmla="*/ 137799 h 106"/>
              <a:gd name="T112" fmla="*/ 87207 w 89"/>
              <a:gd name="T113" fmla="*/ 137799 h 106"/>
              <a:gd name="T114" fmla="*/ 87207 w 89"/>
              <a:gd name="T115" fmla="*/ 145288 h 10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9" h="106">
                <a:moveTo>
                  <a:pt x="87" y="51"/>
                </a:moveTo>
                <a:lnTo>
                  <a:pt x="61" y="5"/>
                </a:lnTo>
                <a:lnTo>
                  <a:pt x="58" y="2"/>
                </a:lnTo>
                <a:lnTo>
                  <a:pt x="54" y="0"/>
                </a:lnTo>
                <a:lnTo>
                  <a:pt x="51" y="2"/>
                </a:lnTo>
                <a:lnTo>
                  <a:pt x="47" y="4"/>
                </a:lnTo>
                <a:lnTo>
                  <a:pt x="24" y="40"/>
                </a:lnTo>
                <a:lnTo>
                  <a:pt x="22" y="45"/>
                </a:lnTo>
                <a:lnTo>
                  <a:pt x="22" y="49"/>
                </a:lnTo>
                <a:lnTo>
                  <a:pt x="25" y="51"/>
                </a:lnTo>
                <a:lnTo>
                  <a:pt x="29" y="53"/>
                </a:lnTo>
                <a:lnTo>
                  <a:pt x="79" y="61"/>
                </a:lnTo>
                <a:lnTo>
                  <a:pt x="79" y="62"/>
                </a:lnTo>
                <a:lnTo>
                  <a:pt x="79" y="82"/>
                </a:lnTo>
                <a:lnTo>
                  <a:pt x="5" y="82"/>
                </a:lnTo>
                <a:lnTo>
                  <a:pt x="3" y="82"/>
                </a:lnTo>
                <a:lnTo>
                  <a:pt x="1" y="83"/>
                </a:lnTo>
                <a:lnTo>
                  <a:pt x="0" y="84"/>
                </a:lnTo>
                <a:lnTo>
                  <a:pt x="0" y="87"/>
                </a:lnTo>
                <a:lnTo>
                  <a:pt x="0" y="102"/>
                </a:lnTo>
                <a:lnTo>
                  <a:pt x="0" y="104"/>
                </a:lnTo>
                <a:lnTo>
                  <a:pt x="1" y="105"/>
                </a:lnTo>
                <a:lnTo>
                  <a:pt x="3" y="106"/>
                </a:lnTo>
                <a:lnTo>
                  <a:pt x="5" y="106"/>
                </a:lnTo>
                <a:lnTo>
                  <a:pt x="64" y="106"/>
                </a:lnTo>
                <a:lnTo>
                  <a:pt x="67" y="106"/>
                </a:lnTo>
                <a:lnTo>
                  <a:pt x="68" y="105"/>
                </a:lnTo>
                <a:lnTo>
                  <a:pt x="69" y="104"/>
                </a:lnTo>
                <a:lnTo>
                  <a:pt x="69" y="102"/>
                </a:lnTo>
                <a:lnTo>
                  <a:pt x="69" y="92"/>
                </a:lnTo>
                <a:lnTo>
                  <a:pt x="79" y="92"/>
                </a:lnTo>
                <a:lnTo>
                  <a:pt x="83" y="90"/>
                </a:lnTo>
                <a:lnTo>
                  <a:pt x="87" y="89"/>
                </a:lnTo>
                <a:lnTo>
                  <a:pt x="88" y="86"/>
                </a:lnTo>
                <a:lnTo>
                  <a:pt x="89" y="82"/>
                </a:lnTo>
                <a:lnTo>
                  <a:pt x="89" y="62"/>
                </a:lnTo>
                <a:lnTo>
                  <a:pt x="88" y="56"/>
                </a:lnTo>
                <a:lnTo>
                  <a:pt x="87" y="51"/>
                </a:lnTo>
                <a:close/>
                <a:moveTo>
                  <a:pt x="33" y="44"/>
                </a:moveTo>
                <a:lnTo>
                  <a:pt x="54" y="13"/>
                </a:lnTo>
                <a:lnTo>
                  <a:pt x="75" y="51"/>
                </a:lnTo>
                <a:lnTo>
                  <a:pt x="33" y="44"/>
                </a:lnTo>
                <a:close/>
                <a:moveTo>
                  <a:pt x="59" y="97"/>
                </a:moveTo>
                <a:lnTo>
                  <a:pt x="10" y="97"/>
                </a:lnTo>
                <a:lnTo>
                  <a:pt x="10" y="92"/>
                </a:lnTo>
                <a:lnTo>
                  <a:pt x="59" y="92"/>
                </a:lnTo>
                <a:lnTo>
                  <a:pt x="59" y="9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92" name="Rectangle 1407">
            <a:extLst>
              <a:ext uri="{FF2B5EF4-FFF2-40B4-BE49-F238E27FC236}">
                <a16:creationId xmlns:a16="http://schemas.microsoft.com/office/drawing/2014/main" id="{1EC33283-4F01-4BC6-83F8-652E45FEB0F0}"/>
              </a:ext>
            </a:extLst>
          </p:cNvPr>
          <p:cNvSpPr>
            <a:spLocks noChangeArrowheads="1"/>
          </p:cNvSpPr>
          <p:nvPr/>
        </p:nvSpPr>
        <p:spPr bwMode="auto">
          <a:xfrm>
            <a:off x="2434167" y="1828801"/>
            <a:ext cx="95251" cy="23284"/>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493" name="Freeform 1408">
            <a:extLst>
              <a:ext uri="{FF2B5EF4-FFF2-40B4-BE49-F238E27FC236}">
                <a16:creationId xmlns:a16="http://schemas.microsoft.com/office/drawing/2014/main" id="{EB5773F7-30BA-4792-A809-6D08B7965A8C}"/>
              </a:ext>
            </a:extLst>
          </p:cNvPr>
          <p:cNvSpPr>
            <a:spLocks noEditPoints="1"/>
          </p:cNvSpPr>
          <p:nvPr/>
        </p:nvSpPr>
        <p:spPr bwMode="auto">
          <a:xfrm>
            <a:off x="2893484" y="1712384"/>
            <a:ext cx="169333" cy="175683"/>
          </a:xfrm>
          <a:custGeom>
            <a:avLst/>
            <a:gdLst>
              <a:gd name="T0" fmla="*/ 122478 w 84"/>
              <a:gd name="T1" fmla="*/ 1478 h 89"/>
              <a:gd name="T2" fmla="*/ 117942 w 84"/>
              <a:gd name="T3" fmla="*/ 0 h 89"/>
              <a:gd name="T4" fmla="*/ 42338 w 84"/>
              <a:gd name="T5" fmla="*/ 29562 h 89"/>
              <a:gd name="T6" fmla="*/ 37802 w 84"/>
              <a:gd name="T7" fmla="*/ 36952 h 89"/>
              <a:gd name="T8" fmla="*/ 37802 w 84"/>
              <a:gd name="T9" fmla="*/ 81295 h 89"/>
              <a:gd name="T10" fmla="*/ 25705 w 84"/>
              <a:gd name="T11" fmla="*/ 79817 h 89"/>
              <a:gd name="T12" fmla="*/ 16633 w 84"/>
              <a:gd name="T13" fmla="*/ 81295 h 89"/>
              <a:gd name="T14" fmla="*/ 1512 w 84"/>
              <a:gd name="T15" fmla="*/ 96076 h 89"/>
              <a:gd name="T16" fmla="*/ 0 w 84"/>
              <a:gd name="T17" fmla="*/ 104944 h 89"/>
              <a:gd name="T18" fmla="*/ 7560 w 84"/>
              <a:gd name="T19" fmla="*/ 124160 h 89"/>
              <a:gd name="T20" fmla="*/ 25705 w 84"/>
              <a:gd name="T21" fmla="*/ 131550 h 89"/>
              <a:gd name="T22" fmla="*/ 34778 w 84"/>
              <a:gd name="T23" fmla="*/ 128594 h 89"/>
              <a:gd name="T24" fmla="*/ 49898 w 84"/>
              <a:gd name="T25" fmla="*/ 115291 h 89"/>
              <a:gd name="T26" fmla="*/ 51410 w 84"/>
              <a:gd name="T27" fmla="*/ 41387 h 89"/>
              <a:gd name="T28" fmla="*/ 111893 w 84"/>
              <a:gd name="T29" fmla="*/ 60602 h 89"/>
              <a:gd name="T30" fmla="*/ 105845 w 84"/>
              <a:gd name="T31" fmla="*/ 57646 h 89"/>
              <a:gd name="T32" fmla="*/ 101309 w 84"/>
              <a:gd name="T33" fmla="*/ 57646 h 89"/>
              <a:gd name="T34" fmla="*/ 81652 w 84"/>
              <a:gd name="T35" fmla="*/ 65036 h 89"/>
              <a:gd name="T36" fmla="*/ 74092 w 84"/>
              <a:gd name="T37" fmla="*/ 84251 h 89"/>
              <a:gd name="T38" fmla="*/ 77116 w 84"/>
              <a:gd name="T39" fmla="*/ 93120 h 89"/>
              <a:gd name="T40" fmla="*/ 90724 w 84"/>
              <a:gd name="T41" fmla="*/ 107901 h 89"/>
              <a:gd name="T42" fmla="*/ 101309 w 84"/>
              <a:gd name="T43" fmla="*/ 109379 h 89"/>
              <a:gd name="T44" fmla="*/ 119454 w 84"/>
              <a:gd name="T45" fmla="*/ 101988 h 89"/>
              <a:gd name="T46" fmla="*/ 127014 w 84"/>
              <a:gd name="T47" fmla="*/ 84251 h 89"/>
              <a:gd name="T48" fmla="*/ 127014 w 84"/>
              <a:gd name="T49" fmla="*/ 7390 h 89"/>
              <a:gd name="T50" fmla="*/ 122478 w 84"/>
              <a:gd name="T51" fmla="*/ 1478 h 89"/>
              <a:gd name="T52" fmla="*/ 25705 w 84"/>
              <a:gd name="T53" fmla="*/ 116769 h 89"/>
              <a:gd name="T54" fmla="*/ 22681 w 84"/>
              <a:gd name="T55" fmla="*/ 116769 h 89"/>
              <a:gd name="T56" fmla="*/ 15121 w 84"/>
              <a:gd name="T57" fmla="*/ 109379 h 89"/>
              <a:gd name="T58" fmla="*/ 15121 w 84"/>
              <a:gd name="T59" fmla="*/ 104944 h 89"/>
              <a:gd name="T60" fmla="*/ 18145 w 84"/>
              <a:gd name="T61" fmla="*/ 97554 h 89"/>
              <a:gd name="T62" fmla="*/ 25705 w 84"/>
              <a:gd name="T63" fmla="*/ 94598 h 89"/>
              <a:gd name="T64" fmla="*/ 30241 w 84"/>
              <a:gd name="T65" fmla="*/ 94598 h 89"/>
              <a:gd name="T66" fmla="*/ 37802 w 84"/>
              <a:gd name="T67" fmla="*/ 101988 h 89"/>
              <a:gd name="T68" fmla="*/ 37802 w 84"/>
              <a:gd name="T69" fmla="*/ 104944 h 89"/>
              <a:gd name="T70" fmla="*/ 33266 w 84"/>
              <a:gd name="T71" fmla="*/ 112335 h 89"/>
              <a:gd name="T72" fmla="*/ 25705 w 84"/>
              <a:gd name="T73" fmla="*/ 116769 h 89"/>
              <a:gd name="T74" fmla="*/ 101309 w 84"/>
              <a:gd name="T75" fmla="*/ 94598 h 89"/>
              <a:gd name="T76" fmla="*/ 96773 w 84"/>
              <a:gd name="T77" fmla="*/ 94598 h 89"/>
              <a:gd name="T78" fmla="*/ 89212 w 84"/>
              <a:gd name="T79" fmla="*/ 87207 h 89"/>
              <a:gd name="T80" fmla="*/ 89212 w 84"/>
              <a:gd name="T81" fmla="*/ 84251 h 89"/>
              <a:gd name="T82" fmla="*/ 93748 w 84"/>
              <a:gd name="T83" fmla="*/ 76861 h 89"/>
              <a:gd name="T84" fmla="*/ 101309 w 84"/>
              <a:gd name="T85" fmla="*/ 72426 h 89"/>
              <a:gd name="T86" fmla="*/ 104333 w 84"/>
              <a:gd name="T87" fmla="*/ 72426 h 89"/>
              <a:gd name="T88" fmla="*/ 111893 w 84"/>
              <a:gd name="T89" fmla="*/ 79817 h 89"/>
              <a:gd name="T90" fmla="*/ 111893 w 84"/>
              <a:gd name="T91" fmla="*/ 84251 h 89"/>
              <a:gd name="T92" fmla="*/ 107357 w 84"/>
              <a:gd name="T93" fmla="*/ 90163 h 89"/>
              <a:gd name="T94" fmla="*/ 101309 w 84"/>
              <a:gd name="T95" fmla="*/ 94598 h 8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4" h="89">
                <a:moveTo>
                  <a:pt x="81" y="1"/>
                </a:moveTo>
                <a:lnTo>
                  <a:pt x="81" y="1"/>
                </a:lnTo>
                <a:lnTo>
                  <a:pt x="79" y="0"/>
                </a:lnTo>
                <a:lnTo>
                  <a:pt x="78" y="0"/>
                </a:lnTo>
                <a:lnTo>
                  <a:pt x="28" y="20"/>
                </a:lnTo>
                <a:lnTo>
                  <a:pt x="26" y="22"/>
                </a:lnTo>
                <a:lnTo>
                  <a:pt x="25" y="25"/>
                </a:lnTo>
                <a:lnTo>
                  <a:pt x="25" y="55"/>
                </a:lnTo>
                <a:lnTo>
                  <a:pt x="21" y="54"/>
                </a:lnTo>
                <a:lnTo>
                  <a:pt x="17" y="54"/>
                </a:lnTo>
                <a:lnTo>
                  <a:pt x="11" y="55"/>
                </a:lnTo>
                <a:lnTo>
                  <a:pt x="5" y="59"/>
                </a:lnTo>
                <a:lnTo>
                  <a:pt x="1" y="65"/>
                </a:lnTo>
                <a:lnTo>
                  <a:pt x="0" y="71"/>
                </a:lnTo>
                <a:lnTo>
                  <a:pt x="1" y="78"/>
                </a:lnTo>
                <a:lnTo>
                  <a:pt x="5" y="84"/>
                </a:lnTo>
                <a:lnTo>
                  <a:pt x="11" y="87"/>
                </a:lnTo>
                <a:lnTo>
                  <a:pt x="17" y="89"/>
                </a:lnTo>
                <a:lnTo>
                  <a:pt x="23" y="87"/>
                </a:lnTo>
                <a:lnTo>
                  <a:pt x="30" y="84"/>
                </a:lnTo>
                <a:lnTo>
                  <a:pt x="33" y="78"/>
                </a:lnTo>
                <a:lnTo>
                  <a:pt x="34" y="71"/>
                </a:lnTo>
                <a:lnTo>
                  <a:pt x="34" y="28"/>
                </a:lnTo>
                <a:lnTo>
                  <a:pt x="74" y="12"/>
                </a:lnTo>
                <a:lnTo>
                  <a:pt x="74" y="41"/>
                </a:lnTo>
                <a:lnTo>
                  <a:pt x="70" y="39"/>
                </a:lnTo>
                <a:lnTo>
                  <a:pt x="67" y="39"/>
                </a:lnTo>
                <a:lnTo>
                  <a:pt x="60" y="41"/>
                </a:lnTo>
                <a:lnTo>
                  <a:pt x="54" y="44"/>
                </a:lnTo>
                <a:lnTo>
                  <a:pt x="51" y="50"/>
                </a:lnTo>
                <a:lnTo>
                  <a:pt x="49" y="57"/>
                </a:lnTo>
                <a:lnTo>
                  <a:pt x="51" y="63"/>
                </a:lnTo>
                <a:lnTo>
                  <a:pt x="54" y="69"/>
                </a:lnTo>
                <a:lnTo>
                  <a:pt x="60" y="73"/>
                </a:lnTo>
                <a:lnTo>
                  <a:pt x="67" y="74"/>
                </a:lnTo>
                <a:lnTo>
                  <a:pt x="73" y="73"/>
                </a:lnTo>
                <a:lnTo>
                  <a:pt x="79" y="69"/>
                </a:lnTo>
                <a:lnTo>
                  <a:pt x="83" y="63"/>
                </a:lnTo>
                <a:lnTo>
                  <a:pt x="84" y="57"/>
                </a:lnTo>
                <a:lnTo>
                  <a:pt x="84" y="5"/>
                </a:lnTo>
                <a:lnTo>
                  <a:pt x="84" y="2"/>
                </a:lnTo>
                <a:lnTo>
                  <a:pt x="81" y="1"/>
                </a:lnTo>
                <a:close/>
                <a:moveTo>
                  <a:pt x="17" y="79"/>
                </a:moveTo>
                <a:lnTo>
                  <a:pt x="17" y="79"/>
                </a:lnTo>
                <a:lnTo>
                  <a:pt x="15" y="79"/>
                </a:lnTo>
                <a:lnTo>
                  <a:pt x="12" y="76"/>
                </a:lnTo>
                <a:lnTo>
                  <a:pt x="10" y="74"/>
                </a:lnTo>
                <a:lnTo>
                  <a:pt x="10" y="71"/>
                </a:lnTo>
                <a:lnTo>
                  <a:pt x="10" y="69"/>
                </a:lnTo>
                <a:lnTo>
                  <a:pt x="12" y="66"/>
                </a:lnTo>
                <a:lnTo>
                  <a:pt x="15" y="64"/>
                </a:lnTo>
                <a:lnTo>
                  <a:pt x="17" y="64"/>
                </a:lnTo>
                <a:lnTo>
                  <a:pt x="20" y="64"/>
                </a:lnTo>
                <a:lnTo>
                  <a:pt x="22" y="66"/>
                </a:lnTo>
                <a:lnTo>
                  <a:pt x="25" y="69"/>
                </a:lnTo>
                <a:lnTo>
                  <a:pt x="25" y="71"/>
                </a:lnTo>
                <a:lnTo>
                  <a:pt x="25" y="74"/>
                </a:lnTo>
                <a:lnTo>
                  <a:pt x="22" y="76"/>
                </a:lnTo>
                <a:lnTo>
                  <a:pt x="20" y="79"/>
                </a:lnTo>
                <a:lnTo>
                  <a:pt x="17" y="79"/>
                </a:lnTo>
                <a:close/>
                <a:moveTo>
                  <a:pt x="67" y="64"/>
                </a:moveTo>
                <a:lnTo>
                  <a:pt x="67" y="64"/>
                </a:lnTo>
                <a:lnTo>
                  <a:pt x="64" y="64"/>
                </a:lnTo>
                <a:lnTo>
                  <a:pt x="62" y="61"/>
                </a:lnTo>
                <a:lnTo>
                  <a:pt x="59" y="59"/>
                </a:lnTo>
                <a:lnTo>
                  <a:pt x="59" y="57"/>
                </a:lnTo>
                <a:lnTo>
                  <a:pt x="59" y="54"/>
                </a:lnTo>
                <a:lnTo>
                  <a:pt x="62" y="52"/>
                </a:lnTo>
                <a:lnTo>
                  <a:pt x="64" y="49"/>
                </a:lnTo>
                <a:lnTo>
                  <a:pt x="67" y="49"/>
                </a:lnTo>
                <a:lnTo>
                  <a:pt x="69" y="49"/>
                </a:lnTo>
                <a:lnTo>
                  <a:pt x="71" y="52"/>
                </a:lnTo>
                <a:lnTo>
                  <a:pt x="74" y="54"/>
                </a:lnTo>
                <a:lnTo>
                  <a:pt x="74" y="57"/>
                </a:lnTo>
                <a:lnTo>
                  <a:pt x="74" y="59"/>
                </a:lnTo>
                <a:lnTo>
                  <a:pt x="71" y="61"/>
                </a:lnTo>
                <a:lnTo>
                  <a:pt x="69" y="64"/>
                </a:lnTo>
                <a:lnTo>
                  <a:pt x="67" y="6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94" name="Freeform 1409">
            <a:extLst>
              <a:ext uri="{FF2B5EF4-FFF2-40B4-BE49-F238E27FC236}">
                <a16:creationId xmlns:a16="http://schemas.microsoft.com/office/drawing/2014/main" id="{6EA6F3B7-F43C-41FA-BBDD-FE27CE8123B4}"/>
              </a:ext>
            </a:extLst>
          </p:cNvPr>
          <p:cNvSpPr>
            <a:spLocks noEditPoints="1"/>
          </p:cNvSpPr>
          <p:nvPr/>
        </p:nvSpPr>
        <p:spPr bwMode="auto">
          <a:xfrm>
            <a:off x="4326468" y="1725085"/>
            <a:ext cx="182033" cy="182033"/>
          </a:xfrm>
          <a:custGeom>
            <a:avLst/>
            <a:gdLst>
              <a:gd name="T0" fmla="*/ 136086 w 91"/>
              <a:gd name="T1" fmla="*/ 10468 h 91"/>
              <a:gd name="T2" fmla="*/ 124122 w 91"/>
              <a:gd name="T3" fmla="*/ 0 h 91"/>
              <a:gd name="T4" fmla="*/ 0 w 91"/>
              <a:gd name="T5" fmla="*/ 125618 h 91"/>
              <a:gd name="T6" fmla="*/ 10468 w 91"/>
              <a:gd name="T7" fmla="*/ 136086 h 91"/>
              <a:gd name="T8" fmla="*/ 49350 w 91"/>
              <a:gd name="T9" fmla="*/ 97204 h 91"/>
              <a:gd name="T10" fmla="*/ 67295 w 91"/>
              <a:gd name="T11" fmla="*/ 125618 h 91"/>
              <a:gd name="T12" fmla="*/ 67295 w 91"/>
              <a:gd name="T13" fmla="*/ 125618 h 91"/>
              <a:gd name="T14" fmla="*/ 73277 w 91"/>
              <a:gd name="T15" fmla="*/ 128609 h 91"/>
              <a:gd name="T16" fmla="*/ 79259 w 91"/>
              <a:gd name="T17" fmla="*/ 131600 h 91"/>
              <a:gd name="T18" fmla="*/ 79259 w 91"/>
              <a:gd name="T19" fmla="*/ 131600 h 91"/>
              <a:gd name="T20" fmla="*/ 83745 w 91"/>
              <a:gd name="T21" fmla="*/ 128609 h 91"/>
              <a:gd name="T22" fmla="*/ 83745 w 91"/>
              <a:gd name="T23" fmla="*/ 128609 h 91"/>
              <a:gd name="T24" fmla="*/ 88232 w 91"/>
              <a:gd name="T25" fmla="*/ 127113 h 91"/>
              <a:gd name="T26" fmla="*/ 91222 w 91"/>
              <a:gd name="T27" fmla="*/ 124122 h 91"/>
              <a:gd name="T28" fmla="*/ 92718 w 91"/>
              <a:gd name="T29" fmla="*/ 119636 h 91"/>
              <a:gd name="T30" fmla="*/ 92718 w 91"/>
              <a:gd name="T31" fmla="*/ 116645 h 91"/>
              <a:gd name="T32" fmla="*/ 92718 w 91"/>
              <a:gd name="T33" fmla="*/ 53836 h 91"/>
              <a:gd name="T34" fmla="*/ 136086 w 91"/>
              <a:gd name="T35" fmla="*/ 10468 h 91"/>
              <a:gd name="T36" fmla="*/ 79259 w 91"/>
              <a:gd name="T37" fmla="*/ 116645 h 91"/>
              <a:gd name="T38" fmla="*/ 58323 w 91"/>
              <a:gd name="T39" fmla="*/ 86736 h 91"/>
              <a:gd name="T40" fmla="*/ 79259 w 91"/>
              <a:gd name="T41" fmla="*/ 68791 h 91"/>
              <a:gd name="T42" fmla="*/ 79259 w 91"/>
              <a:gd name="T43" fmla="*/ 116645 h 9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1" h="91">
                <a:moveTo>
                  <a:pt x="91" y="7"/>
                </a:moveTo>
                <a:lnTo>
                  <a:pt x="83" y="0"/>
                </a:lnTo>
                <a:lnTo>
                  <a:pt x="0" y="84"/>
                </a:lnTo>
                <a:lnTo>
                  <a:pt x="7" y="91"/>
                </a:lnTo>
                <a:lnTo>
                  <a:pt x="33" y="65"/>
                </a:lnTo>
                <a:lnTo>
                  <a:pt x="45" y="84"/>
                </a:lnTo>
                <a:lnTo>
                  <a:pt x="49" y="86"/>
                </a:lnTo>
                <a:lnTo>
                  <a:pt x="53" y="88"/>
                </a:lnTo>
                <a:lnTo>
                  <a:pt x="56" y="86"/>
                </a:lnTo>
                <a:lnTo>
                  <a:pt x="59" y="85"/>
                </a:lnTo>
                <a:lnTo>
                  <a:pt x="61" y="83"/>
                </a:lnTo>
                <a:lnTo>
                  <a:pt x="62" y="80"/>
                </a:lnTo>
                <a:lnTo>
                  <a:pt x="62" y="78"/>
                </a:lnTo>
                <a:lnTo>
                  <a:pt x="62" y="36"/>
                </a:lnTo>
                <a:lnTo>
                  <a:pt x="91" y="7"/>
                </a:lnTo>
                <a:close/>
                <a:moveTo>
                  <a:pt x="53" y="78"/>
                </a:moveTo>
                <a:lnTo>
                  <a:pt x="39" y="58"/>
                </a:lnTo>
                <a:lnTo>
                  <a:pt x="53" y="46"/>
                </a:lnTo>
                <a:lnTo>
                  <a:pt x="53" y="7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95" name="Freeform 1410">
            <a:extLst>
              <a:ext uri="{FF2B5EF4-FFF2-40B4-BE49-F238E27FC236}">
                <a16:creationId xmlns:a16="http://schemas.microsoft.com/office/drawing/2014/main" id="{25D75CAF-892E-4F8C-82B2-90B4F92219A9}"/>
              </a:ext>
            </a:extLst>
          </p:cNvPr>
          <p:cNvSpPr>
            <a:spLocks/>
          </p:cNvSpPr>
          <p:nvPr/>
        </p:nvSpPr>
        <p:spPr bwMode="auto">
          <a:xfrm>
            <a:off x="4345518" y="1718733"/>
            <a:ext cx="107949" cy="120651"/>
          </a:xfrm>
          <a:custGeom>
            <a:avLst/>
            <a:gdLst>
              <a:gd name="T0" fmla="*/ 15121 w 54"/>
              <a:gd name="T1" fmla="*/ 80139 h 60"/>
              <a:gd name="T2" fmla="*/ 15121 w 54"/>
              <a:gd name="T3" fmla="*/ 51410 h 60"/>
              <a:gd name="T4" fmla="*/ 40826 w 54"/>
              <a:gd name="T5" fmla="*/ 51410 h 60"/>
              <a:gd name="T6" fmla="*/ 68043 w 54"/>
              <a:gd name="T7" fmla="*/ 15121 h 60"/>
              <a:gd name="T8" fmla="*/ 68043 w 54"/>
              <a:gd name="T9" fmla="*/ 27217 h 60"/>
              <a:gd name="T10" fmla="*/ 81652 w 54"/>
              <a:gd name="T11" fmla="*/ 12096 h 60"/>
              <a:gd name="T12" fmla="*/ 81652 w 54"/>
              <a:gd name="T13" fmla="*/ 12096 h 60"/>
              <a:gd name="T14" fmla="*/ 78628 w 54"/>
              <a:gd name="T15" fmla="*/ 4536 h 60"/>
              <a:gd name="T16" fmla="*/ 72580 w 54"/>
              <a:gd name="T17" fmla="*/ 1512 h 60"/>
              <a:gd name="T18" fmla="*/ 72580 w 54"/>
              <a:gd name="T19" fmla="*/ 1512 h 60"/>
              <a:gd name="T20" fmla="*/ 69555 w 54"/>
              <a:gd name="T21" fmla="*/ 0 h 60"/>
              <a:gd name="T22" fmla="*/ 65019 w 54"/>
              <a:gd name="T23" fmla="*/ 0 h 60"/>
              <a:gd name="T24" fmla="*/ 60483 w 54"/>
              <a:gd name="T25" fmla="*/ 1512 h 60"/>
              <a:gd name="T26" fmla="*/ 55947 w 54"/>
              <a:gd name="T27" fmla="*/ 3024 h 60"/>
              <a:gd name="T28" fmla="*/ 33266 w 54"/>
              <a:gd name="T29" fmla="*/ 36289 h 60"/>
              <a:gd name="T30" fmla="*/ 15121 w 54"/>
              <a:gd name="T31" fmla="*/ 36289 h 60"/>
              <a:gd name="T32" fmla="*/ 15121 w 54"/>
              <a:gd name="T33" fmla="*/ 36289 h 60"/>
              <a:gd name="T34" fmla="*/ 9072 w 54"/>
              <a:gd name="T35" fmla="*/ 39313 h 60"/>
              <a:gd name="T36" fmla="*/ 4536 w 54"/>
              <a:gd name="T37" fmla="*/ 40825 h 60"/>
              <a:gd name="T38" fmla="*/ 1512 w 54"/>
              <a:gd name="T39" fmla="*/ 46874 h 60"/>
              <a:gd name="T40" fmla="*/ 0 w 54"/>
              <a:gd name="T41" fmla="*/ 51410 h 60"/>
              <a:gd name="T42" fmla="*/ 0 w 54"/>
              <a:gd name="T43" fmla="*/ 81651 h 60"/>
              <a:gd name="T44" fmla="*/ 0 w 54"/>
              <a:gd name="T45" fmla="*/ 81651 h 60"/>
              <a:gd name="T46" fmla="*/ 1512 w 54"/>
              <a:gd name="T47" fmla="*/ 87699 h 60"/>
              <a:gd name="T48" fmla="*/ 4536 w 54"/>
              <a:gd name="T49" fmla="*/ 90723 h 60"/>
              <a:gd name="T50" fmla="*/ 15121 w 54"/>
              <a:gd name="T51" fmla="*/ 80139 h 6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4" h="60">
                <a:moveTo>
                  <a:pt x="10" y="53"/>
                </a:moveTo>
                <a:lnTo>
                  <a:pt x="10" y="34"/>
                </a:lnTo>
                <a:lnTo>
                  <a:pt x="27" y="34"/>
                </a:lnTo>
                <a:lnTo>
                  <a:pt x="45" y="10"/>
                </a:lnTo>
                <a:lnTo>
                  <a:pt x="45" y="18"/>
                </a:lnTo>
                <a:lnTo>
                  <a:pt x="54" y="8"/>
                </a:lnTo>
                <a:lnTo>
                  <a:pt x="52" y="3"/>
                </a:lnTo>
                <a:lnTo>
                  <a:pt x="48" y="1"/>
                </a:lnTo>
                <a:lnTo>
                  <a:pt x="46" y="0"/>
                </a:lnTo>
                <a:lnTo>
                  <a:pt x="43" y="0"/>
                </a:lnTo>
                <a:lnTo>
                  <a:pt x="40" y="1"/>
                </a:lnTo>
                <a:lnTo>
                  <a:pt x="37" y="2"/>
                </a:lnTo>
                <a:lnTo>
                  <a:pt x="22" y="24"/>
                </a:lnTo>
                <a:lnTo>
                  <a:pt x="10" y="24"/>
                </a:lnTo>
                <a:lnTo>
                  <a:pt x="6" y="26"/>
                </a:lnTo>
                <a:lnTo>
                  <a:pt x="3" y="27"/>
                </a:lnTo>
                <a:lnTo>
                  <a:pt x="1" y="31"/>
                </a:lnTo>
                <a:lnTo>
                  <a:pt x="0" y="34"/>
                </a:lnTo>
                <a:lnTo>
                  <a:pt x="0" y="54"/>
                </a:lnTo>
                <a:lnTo>
                  <a:pt x="1" y="58"/>
                </a:lnTo>
                <a:lnTo>
                  <a:pt x="3" y="60"/>
                </a:lnTo>
                <a:lnTo>
                  <a:pt x="10" y="5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96" name="Freeform 1411">
            <a:extLst>
              <a:ext uri="{FF2B5EF4-FFF2-40B4-BE49-F238E27FC236}">
                <a16:creationId xmlns:a16="http://schemas.microsoft.com/office/drawing/2014/main" id="{2FE04DD6-309D-43A8-AFB8-20AA917A3E9B}"/>
              </a:ext>
            </a:extLst>
          </p:cNvPr>
          <p:cNvSpPr>
            <a:spLocks noEditPoints="1"/>
          </p:cNvSpPr>
          <p:nvPr/>
        </p:nvSpPr>
        <p:spPr bwMode="auto">
          <a:xfrm>
            <a:off x="4792133" y="1718734"/>
            <a:ext cx="110067" cy="182033"/>
          </a:xfrm>
          <a:custGeom>
            <a:avLst/>
            <a:gdLst>
              <a:gd name="T0" fmla="*/ 72580 w 54"/>
              <a:gd name="T1" fmla="*/ 1529 h 89"/>
              <a:gd name="T2" fmla="*/ 72580 w 54"/>
              <a:gd name="T3" fmla="*/ 1529 h 89"/>
              <a:gd name="T4" fmla="*/ 69555 w 54"/>
              <a:gd name="T5" fmla="*/ 0 h 89"/>
              <a:gd name="T6" fmla="*/ 63507 w 54"/>
              <a:gd name="T7" fmla="*/ 0 h 89"/>
              <a:gd name="T8" fmla="*/ 60483 w 54"/>
              <a:gd name="T9" fmla="*/ 1529 h 89"/>
              <a:gd name="T10" fmla="*/ 55947 w 54"/>
              <a:gd name="T11" fmla="*/ 3058 h 89"/>
              <a:gd name="T12" fmla="*/ 33266 w 54"/>
              <a:gd name="T13" fmla="*/ 36697 h 89"/>
              <a:gd name="T14" fmla="*/ 15121 w 54"/>
              <a:gd name="T15" fmla="*/ 36697 h 89"/>
              <a:gd name="T16" fmla="*/ 15121 w 54"/>
              <a:gd name="T17" fmla="*/ 36697 h 89"/>
              <a:gd name="T18" fmla="*/ 9072 w 54"/>
              <a:gd name="T19" fmla="*/ 39755 h 89"/>
              <a:gd name="T20" fmla="*/ 4536 w 54"/>
              <a:gd name="T21" fmla="*/ 41285 h 89"/>
              <a:gd name="T22" fmla="*/ 1512 w 54"/>
              <a:gd name="T23" fmla="*/ 47401 h 89"/>
              <a:gd name="T24" fmla="*/ 0 w 54"/>
              <a:gd name="T25" fmla="*/ 51988 h 89"/>
              <a:gd name="T26" fmla="*/ 0 w 54"/>
              <a:gd name="T27" fmla="*/ 82569 h 89"/>
              <a:gd name="T28" fmla="*/ 0 w 54"/>
              <a:gd name="T29" fmla="*/ 82569 h 89"/>
              <a:gd name="T30" fmla="*/ 1512 w 54"/>
              <a:gd name="T31" fmla="*/ 88685 h 89"/>
              <a:gd name="T32" fmla="*/ 4536 w 54"/>
              <a:gd name="T33" fmla="*/ 93272 h 89"/>
              <a:gd name="T34" fmla="*/ 9072 w 54"/>
              <a:gd name="T35" fmla="*/ 96331 h 89"/>
              <a:gd name="T36" fmla="*/ 15121 w 54"/>
              <a:gd name="T37" fmla="*/ 97860 h 89"/>
              <a:gd name="T38" fmla="*/ 33266 w 54"/>
              <a:gd name="T39" fmla="*/ 97860 h 89"/>
              <a:gd name="T40" fmla="*/ 55947 w 54"/>
              <a:gd name="T41" fmla="*/ 129970 h 89"/>
              <a:gd name="T42" fmla="*/ 55947 w 54"/>
              <a:gd name="T43" fmla="*/ 129970 h 89"/>
              <a:gd name="T44" fmla="*/ 61995 w 54"/>
              <a:gd name="T45" fmla="*/ 133028 h 89"/>
              <a:gd name="T46" fmla="*/ 68043 w 54"/>
              <a:gd name="T47" fmla="*/ 136086 h 89"/>
              <a:gd name="T48" fmla="*/ 68043 w 54"/>
              <a:gd name="T49" fmla="*/ 136086 h 89"/>
              <a:gd name="T50" fmla="*/ 72580 w 54"/>
              <a:gd name="T51" fmla="*/ 133028 h 89"/>
              <a:gd name="T52" fmla="*/ 72580 w 54"/>
              <a:gd name="T53" fmla="*/ 133028 h 89"/>
              <a:gd name="T54" fmla="*/ 77116 w 54"/>
              <a:gd name="T55" fmla="*/ 131499 h 89"/>
              <a:gd name="T56" fmla="*/ 80140 w 54"/>
              <a:gd name="T57" fmla="*/ 128441 h 89"/>
              <a:gd name="T58" fmla="*/ 81652 w 54"/>
              <a:gd name="T59" fmla="*/ 123854 h 89"/>
              <a:gd name="T60" fmla="*/ 81652 w 54"/>
              <a:gd name="T61" fmla="*/ 120795 h 89"/>
              <a:gd name="T62" fmla="*/ 81652 w 54"/>
              <a:gd name="T63" fmla="*/ 15291 h 89"/>
              <a:gd name="T64" fmla="*/ 81652 w 54"/>
              <a:gd name="T65" fmla="*/ 15291 h 89"/>
              <a:gd name="T66" fmla="*/ 81652 w 54"/>
              <a:gd name="T67" fmla="*/ 10703 h 89"/>
              <a:gd name="T68" fmla="*/ 80140 w 54"/>
              <a:gd name="T69" fmla="*/ 7645 h 89"/>
              <a:gd name="T70" fmla="*/ 77116 w 54"/>
              <a:gd name="T71" fmla="*/ 3058 h 89"/>
              <a:gd name="T72" fmla="*/ 72580 w 54"/>
              <a:gd name="T73" fmla="*/ 1529 h 89"/>
              <a:gd name="T74" fmla="*/ 72580 w 54"/>
              <a:gd name="T75" fmla="*/ 1529 h 89"/>
              <a:gd name="T76" fmla="*/ 40826 w 54"/>
              <a:gd name="T77" fmla="*/ 82569 h 89"/>
              <a:gd name="T78" fmla="*/ 15121 w 54"/>
              <a:gd name="T79" fmla="*/ 82569 h 89"/>
              <a:gd name="T80" fmla="*/ 15121 w 54"/>
              <a:gd name="T81" fmla="*/ 51988 h 89"/>
              <a:gd name="T82" fmla="*/ 40826 w 54"/>
              <a:gd name="T83" fmla="*/ 51988 h 89"/>
              <a:gd name="T84" fmla="*/ 68043 w 54"/>
              <a:gd name="T85" fmla="*/ 15291 h 89"/>
              <a:gd name="T86" fmla="*/ 68043 w 54"/>
              <a:gd name="T87" fmla="*/ 120795 h 89"/>
              <a:gd name="T88" fmla="*/ 40826 w 54"/>
              <a:gd name="T89" fmla="*/ 82569 h 8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4" h="89">
                <a:moveTo>
                  <a:pt x="48" y="1"/>
                </a:moveTo>
                <a:lnTo>
                  <a:pt x="48" y="1"/>
                </a:lnTo>
                <a:lnTo>
                  <a:pt x="46" y="0"/>
                </a:lnTo>
                <a:lnTo>
                  <a:pt x="42" y="0"/>
                </a:lnTo>
                <a:lnTo>
                  <a:pt x="40" y="1"/>
                </a:lnTo>
                <a:lnTo>
                  <a:pt x="37" y="2"/>
                </a:lnTo>
                <a:lnTo>
                  <a:pt x="22" y="24"/>
                </a:lnTo>
                <a:lnTo>
                  <a:pt x="10" y="24"/>
                </a:lnTo>
                <a:lnTo>
                  <a:pt x="6" y="26"/>
                </a:lnTo>
                <a:lnTo>
                  <a:pt x="3" y="27"/>
                </a:lnTo>
                <a:lnTo>
                  <a:pt x="1" y="31"/>
                </a:lnTo>
                <a:lnTo>
                  <a:pt x="0" y="34"/>
                </a:lnTo>
                <a:lnTo>
                  <a:pt x="0" y="54"/>
                </a:lnTo>
                <a:lnTo>
                  <a:pt x="1" y="58"/>
                </a:lnTo>
                <a:lnTo>
                  <a:pt x="3" y="61"/>
                </a:lnTo>
                <a:lnTo>
                  <a:pt x="6" y="63"/>
                </a:lnTo>
                <a:lnTo>
                  <a:pt x="10" y="64"/>
                </a:lnTo>
                <a:lnTo>
                  <a:pt x="22" y="64"/>
                </a:lnTo>
                <a:lnTo>
                  <a:pt x="37" y="85"/>
                </a:lnTo>
                <a:lnTo>
                  <a:pt x="41" y="87"/>
                </a:lnTo>
                <a:lnTo>
                  <a:pt x="45" y="89"/>
                </a:lnTo>
                <a:lnTo>
                  <a:pt x="48" y="87"/>
                </a:lnTo>
                <a:lnTo>
                  <a:pt x="51" y="86"/>
                </a:lnTo>
                <a:lnTo>
                  <a:pt x="53" y="84"/>
                </a:lnTo>
                <a:lnTo>
                  <a:pt x="54" y="81"/>
                </a:lnTo>
                <a:lnTo>
                  <a:pt x="54" y="79"/>
                </a:lnTo>
                <a:lnTo>
                  <a:pt x="54" y="10"/>
                </a:lnTo>
                <a:lnTo>
                  <a:pt x="54" y="7"/>
                </a:lnTo>
                <a:lnTo>
                  <a:pt x="53" y="5"/>
                </a:lnTo>
                <a:lnTo>
                  <a:pt x="51" y="2"/>
                </a:lnTo>
                <a:lnTo>
                  <a:pt x="48" y="1"/>
                </a:lnTo>
                <a:close/>
                <a:moveTo>
                  <a:pt x="27" y="54"/>
                </a:moveTo>
                <a:lnTo>
                  <a:pt x="10" y="54"/>
                </a:lnTo>
                <a:lnTo>
                  <a:pt x="10" y="34"/>
                </a:lnTo>
                <a:lnTo>
                  <a:pt x="27" y="34"/>
                </a:lnTo>
                <a:lnTo>
                  <a:pt x="45" y="10"/>
                </a:lnTo>
                <a:lnTo>
                  <a:pt x="45" y="79"/>
                </a:lnTo>
                <a:lnTo>
                  <a:pt x="27" y="5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97" name="Freeform 1412">
            <a:extLst>
              <a:ext uri="{FF2B5EF4-FFF2-40B4-BE49-F238E27FC236}">
                <a16:creationId xmlns:a16="http://schemas.microsoft.com/office/drawing/2014/main" id="{D089254E-44E4-4457-91EE-5EB55D7DF1F1}"/>
              </a:ext>
            </a:extLst>
          </p:cNvPr>
          <p:cNvSpPr>
            <a:spLocks/>
          </p:cNvSpPr>
          <p:nvPr/>
        </p:nvSpPr>
        <p:spPr bwMode="auto">
          <a:xfrm>
            <a:off x="4919134" y="1767417"/>
            <a:ext cx="78317" cy="84667"/>
          </a:xfrm>
          <a:custGeom>
            <a:avLst/>
            <a:gdLst>
              <a:gd name="T0" fmla="*/ 58971 w 40"/>
              <a:gd name="T1" fmla="*/ 23815 h 40"/>
              <a:gd name="T2" fmla="*/ 36857 w 40"/>
              <a:gd name="T3" fmla="*/ 23815 h 40"/>
              <a:gd name="T4" fmla="*/ 36857 w 40"/>
              <a:gd name="T5" fmla="*/ 0 h 40"/>
              <a:gd name="T6" fmla="*/ 22114 w 40"/>
              <a:gd name="T7" fmla="*/ 0 h 40"/>
              <a:gd name="T8" fmla="*/ 22114 w 40"/>
              <a:gd name="T9" fmla="*/ 23815 h 40"/>
              <a:gd name="T10" fmla="*/ 0 w 40"/>
              <a:gd name="T11" fmla="*/ 23815 h 40"/>
              <a:gd name="T12" fmla="*/ 0 w 40"/>
              <a:gd name="T13" fmla="*/ 39691 h 40"/>
              <a:gd name="T14" fmla="*/ 22114 w 40"/>
              <a:gd name="T15" fmla="*/ 39691 h 40"/>
              <a:gd name="T16" fmla="*/ 22114 w 40"/>
              <a:gd name="T17" fmla="*/ 63506 h 40"/>
              <a:gd name="T18" fmla="*/ 36857 w 40"/>
              <a:gd name="T19" fmla="*/ 63506 h 40"/>
              <a:gd name="T20" fmla="*/ 36857 w 40"/>
              <a:gd name="T21" fmla="*/ 39691 h 40"/>
              <a:gd name="T22" fmla="*/ 58971 w 40"/>
              <a:gd name="T23" fmla="*/ 39691 h 40"/>
              <a:gd name="T24" fmla="*/ 58971 w 40"/>
              <a:gd name="T25" fmla="*/ 23815 h 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 h="40">
                <a:moveTo>
                  <a:pt x="40" y="15"/>
                </a:moveTo>
                <a:lnTo>
                  <a:pt x="25" y="15"/>
                </a:lnTo>
                <a:lnTo>
                  <a:pt x="25" y="0"/>
                </a:lnTo>
                <a:lnTo>
                  <a:pt x="15" y="0"/>
                </a:lnTo>
                <a:lnTo>
                  <a:pt x="15" y="15"/>
                </a:lnTo>
                <a:lnTo>
                  <a:pt x="0" y="15"/>
                </a:lnTo>
                <a:lnTo>
                  <a:pt x="0" y="25"/>
                </a:lnTo>
                <a:lnTo>
                  <a:pt x="15" y="25"/>
                </a:lnTo>
                <a:lnTo>
                  <a:pt x="15" y="40"/>
                </a:lnTo>
                <a:lnTo>
                  <a:pt x="25" y="40"/>
                </a:lnTo>
                <a:lnTo>
                  <a:pt x="25" y="25"/>
                </a:lnTo>
                <a:lnTo>
                  <a:pt x="40" y="25"/>
                </a:lnTo>
                <a:lnTo>
                  <a:pt x="40" y="1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98" name="Freeform 1413">
            <a:extLst>
              <a:ext uri="{FF2B5EF4-FFF2-40B4-BE49-F238E27FC236}">
                <a16:creationId xmlns:a16="http://schemas.microsoft.com/office/drawing/2014/main" id="{7DA75E3D-E517-4D35-9641-E70F7C6A8F15}"/>
              </a:ext>
            </a:extLst>
          </p:cNvPr>
          <p:cNvSpPr>
            <a:spLocks noEditPoints="1"/>
          </p:cNvSpPr>
          <p:nvPr/>
        </p:nvSpPr>
        <p:spPr bwMode="auto">
          <a:xfrm>
            <a:off x="5270501" y="1718734"/>
            <a:ext cx="107951" cy="182033"/>
          </a:xfrm>
          <a:custGeom>
            <a:avLst/>
            <a:gdLst>
              <a:gd name="T0" fmla="*/ 72580 w 54"/>
              <a:gd name="T1" fmla="*/ 1529 h 89"/>
              <a:gd name="T2" fmla="*/ 72580 w 54"/>
              <a:gd name="T3" fmla="*/ 1529 h 89"/>
              <a:gd name="T4" fmla="*/ 69555 w 54"/>
              <a:gd name="T5" fmla="*/ 0 h 89"/>
              <a:gd name="T6" fmla="*/ 63507 w 54"/>
              <a:gd name="T7" fmla="*/ 0 h 89"/>
              <a:gd name="T8" fmla="*/ 58971 w 54"/>
              <a:gd name="T9" fmla="*/ 1529 h 89"/>
              <a:gd name="T10" fmla="*/ 55947 w 54"/>
              <a:gd name="T11" fmla="*/ 3058 h 89"/>
              <a:gd name="T12" fmla="*/ 33266 w 54"/>
              <a:gd name="T13" fmla="*/ 36697 h 89"/>
              <a:gd name="T14" fmla="*/ 15121 w 54"/>
              <a:gd name="T15" fmla="*/ 36697 h 89"/>
              <a:gd name="T16" fmla="*/ 15121 w 54"/>
              <a:gd name="T17" fmla="*/ 36697 h 89"/>
              <a:gd name="T18" fmla="*/ 9072 w 54"/>
              <a:gd name="T19" fmla="*/ 39755 h 89"/>
              <a:gd name="T20" fmla="*/ 3024 w 54"/>
              <a:gd name="T21" fmla="*/ 41285 h 89"/>
              <a:gd name="T22" fmla="*/ 1512 w 54"/>
              <a:gd name="T23" fmla="*/ 47401 h 89"/>
              <a:gd name="T24" fmla="*/ 0 w 54"/>
              <a:gd name="T25" fmla="*/ 51988 h 89"/>
              <a:gd name="T26" fmla="*/ 0 w 54"/>
              <a:gd name="T27" fmla="*/ 82569 h 89"/>
              <a:gd name="T28" fmla="*/ 0 w 54"/>
              <a:gd name="T29" fmla="*/ 82569 h 89"/>
              <a:gd name="T30" fmla="*/ 1512 w 54"/>
              <a:gd name="T31" fmla="*/ 88685 h 89"/>
              <a:gd name="T32" fmla="*/ 3024 w 54"/>
              <a:gd name="T33" fmla="*/ 93272 h 89"/>
              <a:gd name="T34" fmla="*/ 9072 w 54"/>
              <a:gd name="T35" fmla="*/ 96331 h 89"/>
              <a:gd name="T36" fmla="*/ 15121 w 54"/>
              <a:gd name="T37" fmla="*/ 97860 h 89"/>
              <a:gd name="T38" fmla="*/ 33266 w 54"/>
              <a:gd name="T39" fmla="*/ 97860 h 89"/>
              <a:gd name="T40" fmla="*/ 55947 w 54"/>
              <a:gd name="T41" fmla="*/ 129970 h 89"/>
              <a:gd name="T42" fmla="*/ 55947 w 54"/>
              <a:gd name="T43" fmla="*/ 129970 h 89"/>
              <a:gd name="T44" fmla="*/ 61995 w 54"/>
              <a:gd name="T45" fmla="*/ 133028 h 89"/>
              <a:gd name="T46" fmla="*/ 66531 w 54"/>
              <a:gd name="T47" fmla="*/ 136086 h 89"/>
              <a:gd name="T48" fmla="*/ 66531 w 54"/>
              <a:gd name="T49" fmla="*/ 136086 h 89"/>
              <a:gd name="T50" fmla="*/ 72580 w 54"/>
              <a:gd name="T51" fmla="*/ 133028 h 89"/>
              <a:gd name="T52" fmla="*/ 72580 w 54"/>
              <a:gd name="T53" fmla="*/ 133028 h 89"/>
              <a:gd name="T54" fmla="*/ 77116 w 54"/>
              <a:gd name="T55" fmla="*/ 131499 h 89"/>
              <a:gd name="T56" fmla="*/ 80140 w 54"/>
              <a:gd name="T57" fmla="*/ 128441 h 89"/>
              <a:gd name="T58" fmla="*/ 81652 w 54"/>
              <a:gd name="T59" fmla="*/ 123854 h 89"/>
              <a:gd name="T60" fmla="*/ 81652 w 54"/>
              <a:gd name="T61" fmla="*/ 120795 h 89"/>
              <a:gd name="T62" fmla="*/ 81652 w 54"/>
              <a:gd name="T63" fmla="*/ 15291 h 89"/>
              <a:gd name="T64" fmla="*/ 81652 w 54"/>
              <a:gd name="T65" fmla="*/ 15291 h 89"/>
              <a:gd name="T66" fmla="*/ 81652 w 54"/>
              <a:gd name="T67" fmla="*/ 10703 h 89"/>
              <a:gd name="T68" fmla="*/ 80140 w 54"/>
              <a:gd name="T69" fmla="*/ 7645 h 89"/>
              <a:gd name="T70" fmla="*/ 77116 w 54"/>
              <a:gd name="T71" fmla="*/ 3058 h 89"/>
              <a:gd name="T72" fmla="*/ 72580 w 54"/>
              <a:gd name="T73" fmla="*/ 1529 h 89"/>
              <a:gd name="T74" fmla="*/ 72580 w 54"/>
              <a:gd name="T75" fmla="*/ 1529 h 89"/>
              <a:gd name="T76" fmla="*/ 40826 w 54"/>
              <a:gd name="T77" fmla="*/ 82569 h 89"/>
              <a:gd name="T78" fmla="*/ 15121 w 54"/>
              <a:gd name="T79" fmla="*/ 82569 h 89"/>
              <a:gd name="T80" fmla="*/ 15121 w 54"/>
              <a:gd name="T81" fmla="*/ 51988 h 89"/>
              <a:gd name="T82" fmla="*/ 40826 w 54"/>
              <a:gd name="T83" fmla="*/ 51988 h 89"/>
              <a:gd name="T84" fmla="*/ 66531 w 54"/>
              <a:gd name="T85" fmla="*/ 15291 h 89"/>
              <a:gd name="T86" fmla="*/ 66531 w 54"/>
              <a:gd name="T87" fmla="*/ 120795 h 89"/>
              <a:gd name="T88" fmla="*/ 40826 w 54"/>
              <a:gd name="T89" fmla="*/ 82569 h 8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4" h="89">
                <a:moveTo>
                  <a:pt x="48" y="1"/>
                </a:moveTo>
                <a:lnTo>
                  <a:pt x="48" y="1"/>
                </a:lnTo>
                <a:lnTo>
                  <a:pt x="46" y="0"/>
                </a:lnTo>
                <a:lnTo>
                  <a:pt x="42" y="0"/>
                </a:lnTo>
                <a:lnTo>
                  <a:pt x="39" y="1"/>
                </a:lnTo>
                <a:lnTo>
                  <a:pt x="37" y="2"/>
                </a:lnTo>
                <a:lnTo>
                  <a:pt x="22" y="24"/>
                </a:lnTo>
                <a:lnTo>
                  <a:pt x="10" y="24"/>
                </a:lnTo>
                <a:lnTo>
                  <a:pt x="6" y="26"/>
                </a:lnTo>
                <a:lnTo>
                  <a:pt x="2" y="27"/>
                </a:lnTo>
                <a:lnTo>
                  <a:pt x="1" y="31"/>
                </a:lnTo>
                <a:lnTo>
                  <a:pt x="0" y="34"/>
                </a:lnTo>
                <a:lnTo>
                  <a:pt x="0" y="54"/>
                </a:lnTo>
                <a:lnTo>
                  <a:pt x="1" y="58"/>
                </a:lnTo>
                <a:lnTo>
                  <a:pt x="2" y="61"/>
                </a:lnTo>
                <a:lnTo>
                  <a:pt x="6" y="63"/>
                </a:lnTo>
                <a:lnTo>
                  <a:pt x="10" y="64"/>
                </a:lnTo>
                <a:lnTo>
                  <a:pt x="22" y="64"/>
                </a:lnTo>
                <a:lnTo>
                  <a:pt x="37" y="85"/>
                </a:lnTo>
                <a:lnTo>
                  <a:pt x="41" y="87"/>
                </a:lnTo>
                <a:lnTo>
                  <a:pt x="44" y="89"/>
                </a:lnTo>
                <a:lnTo>
                  <a:pt x="48" y="87"/>
                </a:lnTo>
                <a:lnTo>
                  <a:pt x="51" y="86"/>
                </a:lnTo>
                <a:lnTo>
                  <a:pt x="53" y="84"/>
                </a:lnTo>
                <a:lnTo>
                  <a:pt x="54" y="81"/>
                </a:lnTo>
                <a:lnTo>
                  <a:pt x="54" y="79"/>
                </a:lnTo>
                <a:lnTo>
                  <a:pt x="54" y="10"/>
                </a:lnTo>
                <a:lnTo>
                  <a:pt x="54" y="7"/>
                </a:lnTo>
                <a:lnTo>
                  <a:pt x="53" y="5"/>
                </a:lnTo>
                <a:lnTo>
                  <a:pt x="51" y="2"/>
                </a:lnTo>
                <a:lnTo>
                  <a:pt x="48" y="1"/>
                </a:lnTo>
                <a:close/>
                <a:moveTo>
                  <a:pt x="27" y="54"/>
                </a:moveTo>
                <a:lnTo>
                  <a:pt x="10" y="54"/>
                </a:lnTo>
                <a:lnTo>
                  <a:pt x="10" y="34"/>
                </a:lnTo>
                <a:lnTo>
                  <a:pt x="27" y="34"/>
                </a:lnTo>
                <a:lnTo>
                  <a:pt x="44" y="10"/>
                </a:lnTo>
                <a:lnTo>
                  <a:pt x="44" y="79"/>
                </a:lnTo>
                <a:lnTo>
                  <a:pt x="27" y="5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99" name="Rectangle 1415">
            <a:extLst>
              <a:ext uri="{FF2B5EF4-FFF2-40B4-BE49-F238E27FC236}">
                <a16:creationId xmlns:a16="http://schemas.microsoft.com/office/drawing/2014/main" id="{86C2CBA0-7E58-423C-BA7B-D7ED83496CE3}"/>
              </a:ext>
            </a:extLst>
          </p:cNvPr>
          <p:cNvSpPr>
            <a:spLocks noChangeArrowheads="1"/>
          </p:cNvSpPr>
          <p:nvPr/>
        </p:nvSpPr>
        <p:spPr bwMode="auto">
          <a:xfrm>
            <a:off x="5397500" y="1797051"/>
            <a:ext cx="78317" cy="254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500" name="Freeform 1416">
            <a:extLst>
              <a:ext uri="{FF2B5EF4-FFF2-40B4-BE49-F238E27FC236}">
                <a16:creationId xmlns:a16="http://schemas.microsoft.com/office/drawing/2014/main" id="{9E054D01-0789-4A7B-8F97-FE175FD62B93}"/>
              </a:ext>
            </a:extLst>
          </p:cNvPr>
          <p:cNvSpPr>
            <a:spLocks noEditPoints="1"/>
          </p:cNvSpPr>
          <p:nvPr/>
        </p:nvSpPr>
        <p:spPr bwMode="auto">
          <a:xfrm>
            <a:off x="1985434" y="1744134"/>
            <a:ext cx="78317" cy="78317"/>
          </a:xfrm>
          <a:custGeom>
            <a:avLst/>
            <a:gdLst>
              <a:gd name="T0" fmla="*/ 58971 w 40"/>
              <a:gd name="T1" fmla="*/ 28729 h 39"/>
              <a:gd name="T2" fmla="*/ 58971 w 40"/>
              <a:gd name="T3" fmla="*/ 28729 h 39"/>
              <a:gd name="T4" fmla="*/ 58971 w 40"/>
              <a:gd name="T5" fmla="*/ 24193 h 39"/>
              <a:gd name="T6" fmla="*/ 56022 w 40"/>
              <a:gd name="T7" fmla="*/ 18145 h 39"/>
              <a:gd name="T8" fmla="*/ 48651 w 40"/>
              <a:gd name="T9" fmla="*/ 9072 h 39"/>
              <a:gd name="T10" fmla="*/ 39805 w 40"/>
              <a:gd name="T11" fmla="*/ 1512 h 39"/>
              <a:gd name="T12" fmla="*/ 33908 w 40"/>
              <a:gd name="T13" fmla="*/ 0 h 39"/>
              <a:gd name="T14" fmla="*/ 29486 w 40"/>
              <a:gd name="T15" fmla="*/ 0 h 39"/>
              <a:gd name="T16" fmla="*/ 29486 w 40"/>
              <a:gd name="T17" fmla="*/ 0 h 39"/>
              <a:gd name="T18" fmla="*/ 23588 w 40"/>
              <a:gd name="T19" fmla="*/ 0 h 39"/>
              <a:gd name="T20" fmla="*/ 17691 w 40"/>
              <a:gd name="T21" fmla="*/ 1512 h 39"/>
              <a:gd name="T22" fmla="*/ 8846 w 40"/>
              <a:gd name="T23" fmla="*/ 9072 h 39"/>
              <a:gd name="T24" fmla="*/ 1474 w 40"/>
              <a:gd name="T25" fmla="*/ 18145 h 39"/>
              <a:gd name="T26" fmla="*/ 0 w 40"/>
              <a:gd name="T27" fmla="*/ 24193 h 39"/>
              <a:gd name="T28" fmla="*/ 0 w 40"/>
              <a:gd name="T29" fmla="*/ 28729 h 39"/>
              <a:gd name="T30" fmla="*/ 0 w 40"/>
              <a:gd name="T31" fmla="*/ 28729 h 39"/>
              <a:gd name="T32" fmla="*/ 0 w 40"/>
              <a:gd name="T33" fmla="*/ 34778 h 39"/>
              <a:gd name="T34" fmla="*/ 1474 w 40"/>
              <a:gd name="T35" fmla="*/ 40826 h 39"/>
              <a:gd name="T36" fmla="*/ 8846 w 40"/>
              <a:gd name="T37" fmla="*/ 49899 h 39"/>
              <a:gd name="T38" fmla="*/ 17691 w 40"/>
              <a:gd name="T39" fmla="*/ 57459 h 39"/>
              <a:gd name="T40" fmla="*/ 23588 w 40"/>
              <a:gd name="T41" fmla="*/ 58971 h 39"/>
              <a:gd name="T42" fmla="*/ 29486 w 40"/>
              <a:gd name="T43" fmla="*/ 58971 h 39"/>
              <a:gd name="T44" fmla="*/ 29486 w 40"/>
              <a:gd name="T45" fmla="*/ 58971 h 39"/>
              <a:gd name="T46" fmla="*/ 33908 w 40"/>
              <a:gd name="T47" fmla="*/ 58971 h 39"/>
              <a:gd name="T48" fmla="*/ 39805 w 40"/>
              <a:gd name="T49" fmla="*/ 57459 h 39"/>
              <a:gd name="T50" fmla="*/ 48651 w 40"/>
              <a:gd name="T51" fmla="*/ 49899 h 39"/>
              <a:gd name="T52" fmla="*/ 56022 w 40"/>
              <a:gd name="T53" fmla="*/ 40826 h 39"/>
              <a:gd name="T54" fmla="*/ 58971 w 40"/>
              <a:gd name="T55" fmla="*/ 34778 h 39"/>
              <a:gd name="T56" fmla="*/ 58971 w 40"/>
              <a:gd name="T57" fmla="*/ 28729 h 39"/>
              <a:gd name="T58" fmla="*/ 58971 w 40"/>
              <a:gd name="T59" fmla="*/ 28729 h 39"/>
              <a:gd name="T60" fmla="*/ 14743 w 40"/>
              <a:gd name="T61" fmla="*/ 28729 h 39"/>
              <a:gd name="T62" fmla="*/ 14743 w 40"/>
              <a:gd name="T63" fmla="*/ 28729 h 39"/>
              <a:gd name="T64" fmla="*/ 16217 w 40"/>
              <a:gd name="T65" fmla="*/ 24193 h 39"/>
              <a:gd name="T66" fmla="*/ 17691 w 40"/>
              <a:gd name="T67" fmla="*/ 18145 h 39"/>
              <a:gd name="T68" fmla="*/ 23588 w 40"/>
              <a:gd name="T69" fmla="*/ 16633 h 39"/>
              <a:gd name="T70" fmla="*/ 29486 w 40"/>
              <a:gd name="T71" fmla="*/ 15121 h 39"/>
              <a:gd name="T72" fmla="*/ 29486 w 40"/>
              <a:gd name="T73" fmla="*/ 15121 h 39"/>
              <a:gd name="T74" fmla="*/ 33908 w 40"/>
              <a:gd name="T75" fmla="*/ 16633 h 39"/>
              <a:gd name="T76" fmla="*/ 39805 w 40"/>
              <a:gd name="T77" fmla="*/ 18145 h 39"/>
              <a:gd name="T78" fmla="*/ 41280 w 40"/>
              <a:gd name="T79" fmla="*/ 24193 h 39"/>
              <a:gd name="T80" fmla="*/ 44228 w 40"/>
              <a:gd name="T81" fmla="*/ 28729 h 39"/>
              <a:gd name="T82" fmla="*/ 44228 w 40"/>
              <a:gd name="T83" fmla="*/ 28729 h 39"/>
              <a:gd name="T84" fmla="*/ 41280 w 40"/>
              <a:gd name="T85" fmla="*/ 34778 h 39"/>
              <a:gd name="T86" fmla="*/ 39805 w 40"/>
              <a:gd name="T87" fmla="*/ 40826 h 39"/>
              <a:gd name="T88" fmla="*/ 33908 w 40"/>
              <a:gd name="T89" fmla="*/ 42338 h 39"/>
              <a:gd name="T90" fmla="*/ 29486 w 40"/>
              <a:gd name="T91" fmla="*/ 43850 h 39"/>
              <a:gd name="T92" fmla="*/ 29486 w 40"/>
              <a:gd name="T93" fmla="*/ 43850 h 39"/>
              <a:gd name="T94" fmla="*/ 23588 w 40"/>
              <a:gd name="T95" fmla="*/ 42338 h 39"/>
              <a:gd name="T96" fmla="*/ 17691 w 40"/>
              <a:gd name="T97" fmla="*/ 40826 h 39"/>
              <a:gd name="T98" fmla="*/ 16217 w 40"/>
              <a:gd name="T99" fmla="*/ 34778 h 39"/>
              <a:gd name="T100" fmla="*/ 14743 w 40"/>
              <a:gd name="T101" fmla="*/ 28729 h 39"/>
              <a:gd name="T102" fmla="*/ 14743 w 40"/>
              <a:gd name="T103" fmla="*/ 28729 h 3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40" h="39">
                <a:moveTo>
                  <a:pt x="40" y="19"/>
                </a:moveTo>
                <a:lnTo>
                  <a:pt x="40" y="19"/>
                </a:lnTo>
                <a:lnTo>
                  <a:pt x="40" y="16"/>
                </a:lnTo>
                <a:lnTo>
                  <a:pt x="38" y="12"/>
                </a:lnTo>
                <a:lnTo>
                  <a:pt x="33" y="6"/>
                </a:lnTo>
                <a:lnTo>
                  <a:pt x="27" y="1"/>
                </a:lnTo>
                <a:lnTo>
                  <a:pt x="23" y="0"/>
                </a:lnTo>
                <a:lnTo>
                  <a:pt x="20" y="0"/>
                </a:lnTo>
                <a:lnTo>
                  <a:pt x="16" y="0"/>
                </a:lnTo>
                <a:lnTo>
                  <a:pt x="12" y="1"/>
                </a:lnTo>
                <a:lnTo>
                  <a:pt x="6" y="6"/>
                </a:lnTo>
                <a:lnTo>
                  <a:pt x="1" y="12"/>
                </a:lnTo>
                <a:lnTo>
                  <a:pt x="0" y="16"/>
                </a:lnTo>
                <a:lnTo>
                  <a:pt x="0" y="19"/>
                </a:lnTo>
                <a:lnTo>
                  <a:pt x="0" y="23"/>
                </a:lnTo>
                <a:lnTo>
                  <a:pt x="1" y="27"/>
                </a:lnTo>
                <a:lnTo>
                  <a:pt x="6" y="33"/>
                </a:lnTo>
                <a:lnTo>
                  <a:pt x="12" y="38"/>
                </a:lnTo>
                <a:lnTo>
                  <a:pt x="16" y="39"/>
                </a:lnTo>
                <a:lnTo>
                  <a:pt x="20" y="39"/>
                </a:lnTo>
                <a:lnTo>
                  <a:pt x="23" y="39"/>
                </a:lnTo>
                <a:lnTo>
                  <a:pt x="27" y="38"/>
                </a:lnTo>
                <a:lnTo>
                  <a:pt x="33" y="33"/>
                </a:lnTo>
                <a:lnTo>
                  <a:pt x="38" y="27"/>
                </a:lnTo>
                <a:lnTo>
                  <a:pt x="40" y="23"/>
                </a:lnTo>
                <a:lnTo>
                  <a:pt x="40" y="19"/>
                </a:lnTo>
                <a:close/>
                <a:moveTo>
                  <a:pt x="10" y="19"/>
                </a:moveTo>
                <a:lnTo>
                  <a:pt x="10" y="19"/>
                </a:lnTo>
                <a:lnTo>
                  <a:pt x="11" y="16"/>
                </a:lnTo>
                <a:lnTo>
                  <a:pt x="12" y="12"/>
                </a:lnTo>
                <a:lnTo>
                  <a:pt x="16" y="11"/>
                </a:lnTo>
                <a:lnTo>
                  <a:pt x="20" y="10"/>
                </a:lnTo>
                <a:lnTo>
                  <a:pt x="23" y="11"/>
                </a:lnTo>
                <a:lnTo>
                  <a:pt x="27" y="12"/>
                </a:lnTo>
                <a:lnTo>
                  <a:pt x="28" y="16"/>
                </a:lnTo>
                <a:lnTo>
                  <a:pt x="30" y="19"/>
                </a:lnTo>
                <a:lnTo>
                  <a:pt x="28" y="23"/>
                </a:lnTo>
                <a:lnTo>
                  <a:pt x="27" y="27"/>
                </a:lnTo>
                <a:lnTo>
                  <a:pt x="23" y="28"/>
                </a:lnTo>
                <a:lnTo>
                  <a:pt x="20" y="29"/>
                </a:lnTo>
                <a:lnTo>
                  <a:pt x="16" y="28"/>
                </a:lnTo>
                <a:lnTo>
                  <a:pt x="12" y="27"/>
                </a:lnTo>
                <a:lnTo>
                  <a:pt x="11" y="23"/>
                </a:lnTo>
                <a:lnTo>
                  <a:pt x="10" y="1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01" name="Freeform 1417">
            <a:extLst>
              <a:ext uri="{FF2B5EF4-FFF2-40B4-BE49-F238E27FC236}">
                <a16:creationId xmlns:a16="http://schemas.microsoft.com/office/drawing/2014/main" id="{D27EA694-6A94-44B4-96FD-30031754E55D}"/>
              </a:ext>
            </a:extLst>
          </p:cNvPr>
          <p:cNvSpPr>
            <a:spLocks noEditPoints="1"/>
          </p:cNvSpPr>
          <p:nvPr/>
        </p:nvSpPr>
        <p:spPr bwMode="auto">
          <a:xfrm>
            <a:off x="1926167" y="1701800"/>
            <a:ext cx="198967" cy="120651"/>
          </a:xfrm>
          <a:custGeom>
            <a:avLst/>
            <a:gdLst>
              <a:gd name="T0" fmla="*/ 127015 w 99"/>
              <a:gd name="T1" fmla="*/ 46130 h 59"/>
              <a:gd name="T2" fmla="*/ 125503 w 99"/>
              <a:gd name="T3" fmla="*/ 35367 h 59"/>
              <a:gd name="T4" fmla="*/ 116430 w 99"/>
              <a:gd name="T5" fmla="*/ 18452 h 59"/>
              <a:gd name="T6" fmla="*/ 101309 w 99"/>
              <a:gd name="T7" fmla="*/ 7688 h 59"/>
              <a:gd name="T8" fmla="*/ 84677 w 99"/>
              <a:gd name="T9" fmla="*/ 0 h 59"/>
              <a:gd name="T10" fmla="*/ 75604 w 99"/>
              <a:gd name="T11" fmla="*/ 0 h 59"/>
              <a:gd name="T12" fmla="*/ 55947 w 99"/>
              <a:gd name="T13" fmla="*/ 3075 h 59"/>
              <a:gd name="T14" fmla="*/ 42338 w 99"/>
              <a:gd name="T15" fmla="*/ 13839 h 59"/>
              <a:gd name="T16" fmla="*/ 28730 w 99"/>
              <a:gd name="T17" fmla="*/ 27678 h 59"/>
              <a:gd name="T18" fmla="*/ 22681 w 99"/>
              <a:gd name="T19" fmla="*/ 46130 h 59"/>
              <a:gd name="T20" fmla="*/ 15121 w 99"/>
              <a:gd name="T21" fmla="*/ 46130 h 59"/>
              <a:gd name="T22" fmla="*/ 4536 w 99"/>
              <a:gd name="T23" fmla="*/ 49206 h 59"/>
              <a:gd name="T24" fmla="*/ 0 w 99"/>
              <a:gd name="T25" fmla="*/ 59969 h 59"/>
              <a:gd name="T26" fmla="*/ 0 w 99"/>
              <a:gd name="T27" fmla="*/ 75346 h 59"/>
              <a:gd name="T28" fmla="*/ 4536 w 99"/>
              <a:gd name="T29" fmla="*/ 87648 h 59"/>
              <a:gd name="T30" fmla="*/ 15121 w 99"/>
              <a:gd name="T31" fmla="*/ 90723 h 59"/>
              <a:gd name="T32" fmla="*/ 37802 w 99"/>
              <a:gd name="T33" fmla="*/ 52281 h 59"/>
              <a:gd name="T34" fmla="*/ 37802 w 99"/>
              <a:gd name="T35" fmla="*/ 46130 h 59"/>
              <a:gd name="T36" fmla="*/ 43850 w 99"/>
              <a:gd name="T37" fmla="*/ 32291 h 59"/>
              <a:gd name="T38" fmla="*/ 54435 w 99"/>
              <a:gd name="T39" fmla="*/ 19990 h 59"/>
              <a:gd name="T40" fmla="*/ 68044 w 99"/>
              <a:gd name="T41" fmla="*/ 15377 h 59"/>
              <a:gd name="T42" fmla="*/ 75604 w 99"/>
              <a:gd name="T43" fmla="*/ 15377 h 59"/>
              <a:gd name="T44" fmla="*/ 90725 w 99"/>
              <a:gd name="T45" fmla="*/ 18452 h 59"/>
              <a:gd name="T46" fmla="*/ 101309 w 99"/>
              <a:gd name="T47" fmla="*/ 26141 h 59"/>
              <a:gd name="T48" fmla="*/ 108870 w 99"/>
              <a:gd name="T49" fmla="*/ 38442 h 59"/>
              <a:gd name="T50" fmla="*/ 111894 w 99"/>
              <a:gd name="T51" fmla="*/ 52281 h 59"/>
              <a:gd name="T52" fmla="*/ 134575 w 99"/>
              <a:gd name="T53" fmla="*/ 90723 h 59"/>
              <a:gd name="T54" fmla="*/ 140624 w 99"/>
              <a:gd name="T55" fmla="*/ 89185 h 59"/>
              <a:gd name="T56" fmla="*/ 148184 w 99"/>
              <a:gd name="T57" fmla="*/ 81497 h 59"/>
              <a:gd name="T58" fmla="*/ 149696 w 99"/>
              <a:gd name="T59" fmla="*/ 59969 h 59"/>
              <a:gd name="T60" fmla="*/ 148184 w 99"/>
              <a:gd name="T61" fmla="*/ 55356 h 59"/>
              <a:gd name="T62" fmla="*/ 140624 w 99"/>
              <a:gd name="T63" fmla="*/ 47668 h 59"/>
              <a:gd name="T64" fmla="*/ 134575 w 99"/>
              <a:gd name="T65" fmla="*/ 46130 h 59"/>
              <a:gd name="T66" fmla="*/ 15121 w 99"/>
              <a:gd name="T67" fmla="*/ 75346 h 59"/>
              <a:gd name="T68" fmla="*/ 22681 w 99"/>
              <a:gd name="T69" fmla="*/ 59969 h 59"/>
              <a:gd name="T70" fmla="*/ 127015 w 99"/>
              <a:gd name="T71" fmla="*/ 75346 h 59"/>
              <a:gd name="T72" fmla="*/ 134575 w 99"/>
              <a:gd name="T73" fmla="*/ 59969 h 59"/>
              <a:gd name="T74" fmla="*/ 127015 w 99"/>
              <a:gd name="T75" fmla="*/ 75346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99" h="59">
                <a:moveTo>
                  <a:pt x="89" y="30"/>
                </a:moveTo>
                <a:lnTo>
                  <a:pt x="84" y="30"/>
                </a:lnTo>
                <a:lnTo>
                  <a:pt x="83" y="23"/>
                </a:lnTo>
                <a:lnTo>
                  <a:pt x="81" y="18"/>
                </a:lnTo>
                <a:lnTo>
                  <a:pt x="77" y="12"/>
                </a:lnTo>
                <a:lnTo>
                  <a:pt x="72" y="9"/>
                </a:lnTo>
                <a:lnTo>
                  <a:pt x="67" y="5"/>
                </a:lnTo>
                <a:lnTo>
                  <a:pt x="62" y="2"/>
                </a:lnTo>
                <a:lnTo>
                  <a:pt x="56" y="0"/>
                </a:lnTo>
                <a:lnTo>
                  <a:pt x="50" y="0"/>
                </a:lnTo>
                <a:lnTo>
                  <a:pt x="44" y="0"/>
                </a:lnTo>
                <a:lnTo>
                  <a:pt x="37" y="2"/>
                </a:lnTo>
                <a:lnTo>
                  <a:pt x="33" y="5"/>
                </a:lnTo>
                <a:lnTo>
                  <a:pt x="28" y="9"/>
                </a:lnTo>
                <a:lnTo>
                  <a:pt x="23" y="12"/>
                </a:lnTo>
                <a:lnTo>
                  <a:pt x="19" y="18"/>
                </a:lnTo>
                <a:lnTo>
                  <a:pt x="16" y="23"/>
                </a:lnTo>
                <a:lnTo>
                  <a:pt x="15" y="30"/>
                </a:lnTo>
                <a:lnTo>
                  <a:pt x="10" y="30"/>
                </a:lnTo>
                <a:lnTo>
                  <a:pt x="7" y="31"/>
                </a:lnTo>
                <a:lnTo>
                  <a:pt x="3" y="32"/>
                </a:lnTo>
                <a:lnTo>
                  <a:pt x="2" y="36"/>
                </a:lnTo>
                <a:lnTo>
                  <a:pt x="0" y="39"/>
                </a:lnTo>
                <a:lnTo>
                  <a:pt x="0" y="49"/>
                </a:lnTo>
                <a:lnTo>
                  <a:pt x="2" y="53"/>
                </a:lnTo>
                <a:lnTo>
                  <a:pt x="3" y="57"/>
                </a:lnTo>
                <a:lnTo>
                  <a:pt x="7" y="58"/>
                </a:lnTo>
                <a:lnTo>
                  <a:pt x="10" y="59"/>
                </a:lnTo>
                <a:lnTo>
                  <a:pt x="25" y="59"/>
                </a:lnTo>
                <a:lnTo>
                  <a:pt x="25" y="34"/>
                </a:lnTo>
                <a:lnTo>
                  <a:pt x="25" y="30"/>
                </a:lnTo>
                <a:lnTo>
                  <a:pt x="28" y="25"/>
                </a:lnTo>
                <a:lnTo>
                  <a:pt x="29" y="21"/>
                </a:lnTo>
                <a:lnTo>
                  <a:pt x="33" y="17"/>
                </a:lnTo>
                <a:lnTo>
                  <a:pt x="36" y="13"/>
                </a:lnTo>
                <a:lnTo>
                  <a:pt x="40" y="12"/>
                </a:lnTo>
                <a:lnTo>
                  <a:pt x="45" y="10"/>
                </a:lnTo>
                <a:lnTo>
                  <a:pt x="50" y="10"/>
                </a:lnTo>
                <a:lnTo>
                  <a:pt x="55" y="10"/>
                </a:lnTo>
                <a:lnTo>
                  <a:pt x="60" y="12"/>
                </a:lnTo>
                <a:lnTo>
                  <a:pt x="63" y="13"/>
                </a:lnTo>
                <a:lnTo>
                  <a:pt x="67" y="17"/>
                </a:lnTo>
                <a:lnTo>
                  <a:pt x="71" y="21"/>
                </a:lnTo>
                <a:lnTo>
                  <a:pt x="72" y="25"/>
                </a:lnTo>
                <a:lnTo>
                  <a:pt x="74" y="30"/>
                </a:lnTo>
                <a:lnTo>
                  <a:pt x="74" y="34"/>
                </a:lnTo>
                <a:lnTo>
                  <a:pt x="74" y="59"/>
                </a:lnTo>
                <a:lnTo>
                  <a:pt x="89" y="59"/>
                </a:lnTo>
                <a:lnTo>
                  <a:pt x="93" y="58"/>
                </a:lnTo>
                <a:lnTo>
                  <a:pt x="97" y="57"/>
                </a:lnTo>
                <a:lnTo>
                  <a:pt x="98" y="53"/>
                </a:lnTo>
                <a:lnTo>
                  <a:pt x="99" y="49"/>
                </a:lnTo>
                <a:lnTo>
                  <a:pt x="99" y="39"/>
                </a:lnTo>
                <a:lnTo>
                  <a:pt x="98" y="36"/>
                </a:lnTo>
                <a:lnTo>
                  <a:pt x="97" y="32"/>
                </a:lnTo>
                <a:lnTo>
                  <a:pt x="93" y="31"/>
                </a:lnTo>
                <a:lnTo>
                  <a:pt x="89" y="30"/>
                </a:lnTo>
                <a:close/>
                <a:moveTo>
                  <a:pt x="15" y="49"/>
                </a:moveTo>
                <a:lnTo>
                  <a:pt x="10" y="49"/>
                </a:lnTo>
                <a:lnTo>
                  <a:pt x="10" y="39"/>
                </a:lnTo>
                <a:lnTo>
                  <a:pt x="15" y="39"/>
                </a:lnTo>
                <a:lnTo>
                  <a:pt x="15" y="49"/>
                </a:lnTo>
                <a:close/>
                <a:moveTo>
                  <a:pt x="84" y="49"/>
                </a:moveTo>
                <a:lnTo>
                  <a:pt x="84" y="39"/>
                </a:lnTo>
                <a:lnTo>
                  <a:pt x="89" y="39"/>
                </a:lnTo>
                <a:lnTo>
                  <a:pt x="89" y="49"/>
                </a:lnTo>
                <a:lnTo>
                  <a:pt x="84" y="4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02" name="Freeform 1418">
            <a:extLst>
              <a:ext uri="{FF2B5EF4-FFF2-40B4-BE49-F238E27FC236}">
                <a16:creationId xmlns:a16="http://schemas.microsoft.com/office/drawing/2014/main" id="{ED9E58F9-B495-4479-81E4-7DD1EF5CDBCB}"/>
              </a:ext>
            </a:extLst>
          </p:cNvPr>
          <p:cNvSpPr>
            <a:spLocks noEditPoints="1"/>
          </p:cNvSpPr>
          <p:nvPr/>
        </p:nvSpPr>
        <p:spPr bwMode="auto">
          <a:xfrm>
            <a:off x="1968501" y="1828801"/>
            <a:ext cx="114300" cy="71967"/>
          </a:xfrm>
          <a:custGeom>
            <a:avLst/>
            <a:gdLst>
              <a:gd name="T0" fmla="*/ 43825 w 59"/>
              <a:gd name="T1" fmla="*/ 0 h 35"/>
              <a:gd name="T2" fmla="*/ 43825 w 59"/>
              <a:gd name="T3" fmla="*/ 0 h 35"/>
              <a:gd name="T4" fmla="*/ 35060 w 59"/>
              <a:gd name="T5" fmla="*/ 0 h 35"/>
              <a:gd name="T6" fmla="*/ 27756 w 59"/>
              <a:gd name="T7" fmla="*/ 3111 h 35"/>
              <a:gd name="T8" fmla="*/ 20452 w 59"/>
              <a:gd name="T9" fmla="*/ 7776 h 35"/>
              <a:gd name="T10" fmla="*/ 13147 w 59"/>
              <a:gd name="T11" fmla="*/ 13997 h 35"/>
              <a:gd name="T12" fmla="*/ 7304 w 59"/>
              <a:gd name="T13" fmla="*/ 21774 h 35"/>
              <a:gd name="T14" fmla="*/ 4382 w 59"/>
              <a:gd name="T15" fmla="*/ 29550 h 35"/>
              <a:gd name="T16" fmla="*/ 0 w 59"/>
              <a:gd name="T17" fmla="*/ 35771 h 35"/>
              <a:gd name="T18" fmla="*/ 0 w 59"/>
              <a:gd name="T19" fmla="*/ 46658 h 35"/>
              <a:gd name="T20" fmla="*/ 0 w 59"/>
              <a:gd name="T21" fmla="*/ 54434 h 35"/>
              <a:gd name="T22" fmla="*/ 86189 w 59"/>
              <a:gd name="T23" fmla="*/ 54434 h 35"/>
              <a:gd name="T24" fmla="*/ 86189 w 59"/>
              <a:gd name="T25" fmla="*/ 46658 h 35"/>
              <a:gd name="T26" fmla="*/ 86189 w 59"/>
              <a:gd name="T27" fmla="*/ 46658 h 35"/>
              <a:gd name="T28" fmla="*/ 86189 w 59"/>
              <a:gd name="T29" fmla="*/ 35771 h 35"/>
              <a:gd name="T30" fmla="*/ 83267 w 59"/>
              <a:gd name="T31" fmla="*/ 29550 h 35"/>
              <a:gd name="T32" fmla="*/ 78885 w 59"/>
              <a:gd name="T33" fmla="*/ 21774 h 35"/>
              <a:gd name="T34" fmla="*/ 74502 w 59"/>
              <a:gd name="T35" fmla="*/ 13997 h 35"/>
              <a:gd name="T36" fmla="*/ 67198 w 59"/>
              <a:gd name="T37" fmla="*/ 7776 h 35"/>
              <a:gd name="T38" fmla="*/ 59894 w 59"/>
              <a:gd name="T39" fmla="*/ 3111 h 35"/>
              <a:gd name="T40" fmla="*/ 52590 w 59"/>
              <a:gd name="T41" fmla="*/ 0 h 35"/>
              <a:gd name="T42" fmla="*/ 43825 w 59"/>
              <a:gd name="T43" fmla="*/ 0 h 35"/>
              <a:gd name="T44" fmla="*/ 43825 w 59"/>
              <a:gd name="T45" fmla="*/ 0 h 35"/>
              <a:gd name="T46" fmla="*/ 16069 w 59"/>
              <a:gd name="T47" fmla="*/ 38881 h 35"/>
              <a:gd name="T48" fmla="*/ 16069 w 59"/>
              <a:gd name="T49" fmla="*/ 38881 h 35"/>
              <a:gd name="T50" fmla="*/ 20452 w 59"/>
              <a:gd name="T51" fmla="*/ 29550 h 35"/>
              <a:gd name="T52" fmla="*/ 24834 w 59"/>
              <a:gd name="T53" fmla="*/ 21774 h 35"/>
              <a:gd name="T54" fmla="*/ 35060 w 59"/>
              <a:gd name="T55" fmla="*/ 17108 h 35"/>
              <a:gd name="T56" fmla="*/ 43825 w 59"/>
              <a:gd name="T57" fmla="*/ 15553 h 35"/>
              <a:gd name="T58" fmla="*/ 43825 w 59"/>
              <a:gd name="T59" fmla="*/ 15553 h 35"/>
              <a:gd name="T60" fmla="*/ 52590 w 59"/>
              <a:gd name="T61" fmla="*/ 17108 h 35"/>
              <a:gd name="T62" fmla="*/ 61355 w 59"/>
              <a:gd name="T63" fmla="*/ 21774 h 35"/>
              <a:gd name="T64" fmla="*/ 67198 w 59"/>
              <a:gd name="T65" fmla="*/ 29550 h 35"/>
              <a:gd name="T66" fmla="*/ 70120 w 59"/>
              <a:gd name="T67" fmla="*/ 38881 h 35"/>
              <a:gd name="T68" fmla="*/ 16069 w 59"/>
              <a:gd name="T69" fmla="*/ 38881 h 3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9" h="35">
                <a:moveTo>
                  <a:pt x="30" y="0"/>
                </a:moveTo>
                <a:lnTo>
                  <a:pt x="30" y="0"/>
                </a:lnTo>
                <a:lnTo>
                  <a:pt x="24" y="0"/>
                </a:lnTo>
                <a:lnTo>
                  <a:pt x="19" y="2"/>
                </a:lnTo>
                <a:lnTo>
                  <a:pt x="14" y="5"/>
                </a:lnTo>
                <a:lnTo>
                  <a:pt x="9" y="9"/>
                </a:lnTo>
                <a:lnTo>
                  <a:pt x="5" y="14"/>
                </a:lnTo>
                <a:lnTo>
                  <a:pt x="3" y="19"/>
                </a:lnTo>
                <a:lnTo>
                  <a:pt x="0" y="23"/>
                </a:lnTo>
                <a:lnTo>
                  <a:pt x="0" y="30"/>
                </a:lnTo>
                <a:lnTo>
                  <a:pt x="0" y="35"/>
                </a:lnTo>
                <a:lnTo>
                  <a:pt x="59" y="35"/>
                </a:lnTo>
                <a:lnTo>
                  <a:pt x="59" y="30"/>
                </a:lnTo>
                <a:lnTo>
                  <a:pt x="59" y="23"/>
                </a:lnTo>
                <a:lnTo>
                  <a:pt x="57" y="19"/>
                </a:lnTo>
                <a:lnTo>
                  <a:pt x="54" y="14"/>
                </a:lnTo>
                <a:lnTo>
                  <a:pt x="51" y="9"/>
                </a:lnTo>
                <a:lnTo>
                  <a:pt x="46" y="5"/>
                </a:lnTo>
                <a:lnTo>
                  <a:pt x="41" y="2"/>
                </a:lnTo>
                <a:lnTo>
                  <a:pt x="36" y="0"/>
                </a:lnTo>
                <a:lnTo>
                  <a:pt x="30" y="0"/>
                </a:lnTo>
                <a:close/>
                <a:moveTo>
                  <a:pt x="11" y="25"/>
                </a:moveTo>
                <a:lnTo>
                  <a:pt x="11" y="25"/>
                </a:lnTo>
                <a:lnTo>
                  <a:pt x="14" y="19"/>
                </a:lnTo>
                <a:lnTo>
                  <a:pt x="17" y="14"/>
                </a:lnTo>
                <a:lnTo>
                  <a:pt x="24" y="11"/>
                </a:lnTo>
                <a:lnTo>
                  <a:pt x="30" y="10"/>
                </a:lnTo>
                <a:lnTo>
                  <a:pt x="36" y="11"/>
                </a:lnTo>
                <a:lnTo>
                  <a:pt x="42" y="14"/>
                </a:lnTo>
                <a:lnTo>
                  <a:pt x="46" y="19"/>
                </a:lnTo>
                <a:lnTo>
                  <a:pt x="48" y="25"/>
                </a:lnTo>
                <a:lnTo>
                  <a:pt x="11" y="2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grpSp>
        <p:nvGrpSpPr>
          <p:cNvPr id="503" name="Group 502">
            <a:extLst>
              <a:ext uri="{FF2B5EF4-FFF2-40B4-BE49-F238E27FC236}">
                <a16:creationId xmlns:a16="http://schemas.microsoft.com/office/drawing/2014/main" id="{3BE13D4D-AEF3-434B-B57C-2AC3CF24C8F3}"/>
              </a:ext>
            </a:extLst>
          </p:cNvPr>
          <p:cNvGrpSpPr/>
          <p:nvPr/>
        </p:nvGrpSpPr>
        <p:grpSpPr>
          <a:xfrm>
            <a:off x="1925560" y="2179125"/>
            <a:ext cx="199595" cy="199595"/>
            <a:chOff x="1376069" y="1600074"/>
            <a:chExt cx="152824" cy="152824"/>
          </a:xfrm>
          <a:solidFill>
            <a:schemeClr val="tx1"/>
          </a:solidFill>
        </p:grpSpPr>
        <p:sp>
          <p:nvSpPr>
            <p:cNvPr id="504" name="Freeform 1419">
              <a:extLst>
                <a:ext uri="{FF2B5EF4-FFF2-40B4-BE49-F238E27FC236}">
                  <a16:creationId xmlns:a16="http://schemas.microsoft.com/office/drawing/2014/main" id="{A8658596-4E27-465F-85CB-CCA113140A6D}"/>
                </a:ext>
              </a:extLst>
            </p:cNvPr>
            <p:cNvSpPr>
              <a:spLocks noEditPoints="1"/>
            </p:cNvSpPr>
            <p:nvPr/>
          </p:nvSpPr>
          <p:spPr bwMode="auto">
            <a:xfrm>
              <a:off x="1413117" y="1637122"/>
              <a:ext cx="78728" cy="78728"/>
            </a:xfrm>
            <a:custGeom>
              <a:avLst/>
              <a:gdLst>
                <a:gd name="T0" fmla="*/ 25 w 49"/>
                <a:gd name="T1" fmla="*/ 0 h 50"/>
                <a:gd name="T2" fmla="*/ 25 w 49"/>
                <a:gd name="T3" fmla="*/ 0 h 50"/>
                <a:gd name="T4" fmla="*/ 20 w 49"/>
                <a:gd name="T5" fmla="*/ 0 h 50"/>
                <a:gd name="T6" fmla="*/ 15 w 49"/>
                <a:gd name="T7" fmla="*/ 3 h 50"/>
                <a:gd name="T8" fmla="*/ 11 w 49"/>
                <a:gd name="T9" fmla="*/ 4 h 50"/>
                <a:gd name="T10" fmla="*/ 8 w 49"/>
                <a:gd name="T11" fmla="*/ 8 h 50"/>
                <a:gd name="T12" fmla="*/ 4 w 49"/>
                <a:gd name="T13" fmla="*/ 11 h 50"/>
                <a:gd name="T14" fmla="*/ 3 w 49"/>
                <a:gd name="T15" fmla="*/ 15 h 50"/>
                <a:gd name="T16" fmla="*/ 0 w 49"/>
                <a:gd name="T17" fmla="*/ 20 h 50"/>
                <a:gd name="T18" fmla="*/ 0 w 49"/>
                <a:gd name="T19" fmla="*/ 25 h 50"/>
                <a:gd name="T20" fmla="*/ 0 w 49"/>
                <a:gd name="T21" fmla="*/ 25 h 50"/>
                <a:gd name="T22" fmla="*/ 0 w 49"/>
                <a:gd name="T23" fmla="*/ 30 h 50"/>
                <a:gd name="T24" fmla="*/ 3 w 49"/>
                <a:gd name="T25" fmla="*/ 35 h 50"/>
                <a:gd name="T26" fmla="*/ 4 w 49"/>
                <a:gd name="T27" fmla="*/ 38 h 50"/>
                <a:gd name="T28" fmla="*/ 8 w 49"/>
                <a:gd name="T29" fmla="*/ 42 h 50"/>
                <a:gd name="T30" fmla="*/ 11 w 49"/>
                <a:gd name="T31" fmla="*/ 46 h 50"/>
                <a:gd name="T32" fmla="*/ 15 w 49"/>
                <a:gd name="T33" fmla="*/ 47 h 50"/>
                <a:gd name="T34" fmla="*/ 20 w 49"/>
                <a:gd name="T35" fmla="*/ 50 h 50"/>
                <a:gd name="T36" fmla="*/ 25 w 49"/>
                <a:gd name="T37" fmla="*/ 50 h 50"/>
                <a:gd name="T38" fmla="*/ 25 w 49"/>
                <a:gd name="T39" fmla="*/ 50 h 50"/>
                <a:gd name="T40" fmla="*/ 30 w 49"/>
                <a:gd name="T41" fmla="*/ 50 h 50"/>
                <a:gd name="T42" fmla="*/ 35 w 49"/>
                <a:gd name="T43" fmla="*/ 47 h 50"/>
                <a:gd name="T44" fmla="*/ 38 w 49"/>
                <a:gd name="T45" fmla="*/ 46 h 50"/>
                <a:gd name="T46" fmla="*/ 42 w 49"/>
                <a:gd name="T47" fmla="*/ 42 h 50"/>
                <a:gd name="T48" fmla="*/ 46 w 49"/>
                <a:gd name="T49" fmla="*/ 38 h 50"/>
                <a:gd name="T50" fmla="*/ 47 w 49"/>
                <a:gd name="T51" fmla="*/ 35 h 50"/>
                <a:gd name="T52" fmla="*/ 49 w 49"/>
                <a:gd name="T53" fmla="*/ 30 h 50"/>
                <a:gd name="T54" fmla="*/ 49 w 49"/>
                <a:gd name="T55" fmla="*/ 25 h 50"/>
                <a:gd name="T56" fmla="*/ 49 w 49"/>
                <a:gd name="T57" fmla="*/ 25 h 50"/>
                <a:gd name="T58" fmla="*/ 49 w 49"/>
                <a:gd name="T59" fmla="*/ 20 h 50"/>
                <a:gd name="T60" fmla="*/ 47 w 49"/>
                <a:gd name="T61" fmla="*/ 15 h 50"/>
                <a:gd name="T62" fmla="*/ 46 w 49"/>
                <a:gd name="T63" fmla="*/ 11 h 50"/>
                <a:gd name="T64" fmla="*/ 42 w 49"/>
                <a:gd name="T65" fmla="*/ 8 h 50"/>
                <a:gd name="T66" fmla="*/ 38 w 49"/>
                <a:gd name="T67" fmla="*/ 4 h 50"/>
                <a:gd name="T68" fmla="*/ 35 w 49"/>
                <a:gd name="T69" fmla="*/ 3 h 50"/>
                <a:gd name="T70" fmla="*/ 30 w 49"/>
                <a:gd name="T71" fmla="*/ 0 h 50"/>
                <a:gd name="T72" fmla="*/ 25 w 49"/>
                <a:gd name="T73" fmla="*/ 0 h 50"/>
                <a:gd name="T74" fmla="*/ 25 w 49"/>
                <a:gd name="T75" fmla="*/ 0 h 50"/>
                <a:gd name="T76" fmla="*/ 25 w 49"/>
                <a:gd name="T77" fmla="*/ 40 h 50"/>
                <a:gd name="T78" fmla="*/ 25 w 49"/>
                <a:gd name="T79" fmla="*/ 40 h 50"/>
                <a:gd name="T80" fmla="*/ 19 w 49"/>
                <a:gd name="T81" fmla="*/ 38 h 50"/>
                <a:gd name="T82" fmla="*/ 15 w 49"/>
                <a:gd name="T83" fmla="*/ 35 h 50"/>
                <a:gd name="T84" fmla="*/ 11 w 49"/>
                <a:gd name="T85" fmla="*/ 31 h 50"/>
                <a:gd name="T86" fmla="*/ 10 w 49"/>
                <a:gd name="T87" fmla="*/ 25 h 50"/>
                <a:gd name="T88" fmla="*/ 10 w 49"/>
                <a:gd name="T89" fmla="*/ 25 h 50"/>
                <a:gd name="T90" fmla="*/ 11 w 49"/>
                <a:gd name="T91" fmla="*/ 19 h 50"/>
                <a:gd name="T92" fmla="*/ 15 w 49"/>
                <a:gd name="T93" fmla="*/ 15 h 50"/>
                <a:gd name="T94" fmla="*/ 19 w 49"/>
                <a:gd name="T95" fmla="*/ 11 h 50"/>
                <a:gd name="T96" fmla="*/ 25 w 49"/>
                <a:gd name="T97" fmla="*/ 10 h 50"/>
                <a:gd name="T98" fmla="*/ 25 w 49"/>
                <a:gd name="T99" fmla="*/ 10 h 50"/>
                <a:gd name="T100" fmla="*/ 31 w 49"/>
                <a:gd name="T101" fmla="*/ 11 h 50"/>
                <a:gd name="T102" fmla="*/ 35 w 49"/>
                <a:gd name="T103" fmla="*/ 15 h 50"/>
                <a:gd name="T104" fmla="*/ 38 w 49"/>
                <a:gd name="T105" fmla="*/ 19 h 50"/>
                <a:gd name="T106" fmla="*/ 40 w 49"/>
                <a:gd name="T107" fmla="*/ 25 h 50"/>
                <a:gd name="T108" fmla="*/ 40 w 49"/>
                <a:gd name="T109" fmla="*/ 25 h 50"/>
                <a:gd name="T110" fmla="*/ 38 w 49"/>
                <a:gd name="T111" fmla="*/ 31 h 50"/>
                <a:gd name="T112" fmla="*/ 35 w 49"/>
                <a:gd name="T113" fmla="*/ 35 h 50"/>
                <a:gd name="T114" fmla="*/ 31 w 49"/>
                <a:gd name="T115" fmla="*/ 38 h 50"/>
                <a:gd name="T116" fmla="*/ 25 w 49"/>
                <a:gd name="T117" fmla="*/ 40 h 50"/>
                <a:gd name="T118" fmla="*/ 25 w 49"/>
                <a:gd name="T119"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 h="50">
                  <a:moveTo>
                    <a:pt x="25" y="0"/>
                  </a:moveTo>
                  <a:lnTo>
                    <a:pt x="25" y="0"/>
                  </a:lnTo>
                  <a:lnTo>
                    <a:pt x="20" y="0"/>
                  </a:lnTo>
                  <a:lnTo>
                    <a:pt x="15" y="3"/>
                  </a:lnTo>
                  <a:lnTo>
                    <a:pt x="11" y="4"/>
                  </a:lnTo>
                  <a:lnTo>
                    <a:pt x="8" y="8"/>
                  </a:lnTo>
                  <a:lnTo>
                    <a:pt x="4" y="11"/>
                  </a:lnTo>
                  <a:lnTo>
                    <a:pt x="3" y="15"/>
                  </a:lnTo>
                  <a:lnTo>
                    <a:pt x="0" y="20"/>
                  </a:lnTo>
                  <a:lnTo>
                    <a:pt x="0" y="25"/>
                  </a:lnTo>
                  <a:lnTo>
                    <a:pt x="0" y="25"/>
                  </a:lnTo>
                  <a:lnTo>
                    <a:pt x="0" y="30"/>
                  </a:lnTo>
                  <a:lnTo>
                    <a:pt x="3" y="35"/>
                  </a:lnTo>
                  <a:lnTo>
                    <a:pt x="4" y="38"/>
                  </a:lnTo>
                  <a:lnTo>
                    <a:pt x="8" y="42"/>
                  </a:lnTo>
                  <a:lnTo>
                    <a:pt x="11" y="46"/>
                  </a:lnTo>
                  <a:lnTo>
                    <a:pt x="15" y="47"/>
                  </a:lnTo>
                  <a:lnTo>
                    <a:pt x="20" y="50"/>
                  </a:lnTo>
                  <a:lnTo>
                    <a:pt x="25" y="50"/>
                  </a:lnTo>
                  <a:lnTo>
                    <a:pt x="25" y="50"/>
                  </a:lnTo>
                  <a:lnTo>
                    <a:pt x="30" y="50"/>
                  </a:lnTo>
                  <a:lnTo>
                    <a:pt x="35" y="47"/>
                  </a:lnTo>
                  <a:lnTo>
                    <a:pt x="38" y="46"/>
                  </a:lnTo>
                  <a:lnTo>
                    <a:pt x="42" y="42"/>
                  </a:lnTo>
                  <a:lnTo>
                    <a:pt x="46" y="38"/>
                  </a:lnTo>
                  <a:lnTo>
                    <a:pt x="47" y="35"/>
                  </a:lnTo>
                  <a:lnTo>
                    <a:pt x="49" y="30"/>
                  </a:lnTo>
                  <a:lnTo>
                    <a:pt x="49" y="25"/>
                  </a:lnTo>
                  <a:lnTo>
                    <a:pt x="49" y="25"/>
                  </a:lnTo>
                  <a:lnTo>
                    <a:pt x="49" y="20"/>
                  </a:lnTo>
                  <a:lnTo>
                    <a:pt x="47" y="15"/>
                  </a:lnTo>
                  <a:lnTo>
                    <a:pt x="46" y="11"/>
                  </a:lnTo>
                  <a:lnTo>
                    <a:pt x="42" y="8"/>
                  </a:lnTo>
                  <a:lnTo>
                    <a:pt x="38" y="4"/>
                  </a:lnTo>
                  <a:lnTo>
                    <a:pt x="35" y="3"/>
                  </a:lnTo>
                  <a:lnTo>
                    <a:pt x="30" y="0"/>
                  </a:lnTo>
                  <a:lnTo>
                    <a:pt x="25" y="0"/>
                  </a:lnTo>
                  <a:lnTo>
                    <a:pt x="25" y="0"/>
                  </a:lnTo>
                  <a:close/>
                  <a:moveTo>
                    <a:pt x="25" y="40"/>
                  </a:moveTo>
                  <a:lnTo>
                    <a:pt x="25" y="40"/>
                  </a:lnTo>
                  <a:lnTo>
                    <a:pt x="19" y="38"/>
                  </a:lnTo>
                  <a:lnTo>
                    <a:pt x="15" y="35"/>
                  </a:lnTo>
                  <a:lnTo>
                    <a:pt x="11" y="31"/>
                  </a:lnTo>
                  <a:lnTo>
                    <a:pt x="10" y="25"/>
                  </a:lnTo>
                  <a:lnTo>
                    <a:pt x="10" y="25"/>
                  </a:lnTo>
                  <a:lnTo>
                    <a:pt x="11" y="19"/>
                  </a:lnTo>
                  <a:lnTo>
                    <a:pt x="15" y="15"/>
                  </a:lnTo>
                  <a:lnTo>
                    <a:pt x="19" y="11"/>
                  </a:lnTo>
                  <a:lnTo>
                    <a:pt x="25" y="10"/>
                  </a:lnTo>
                  <a:lnTo>
                    <a:pt x="25" y="10"/>
                  </a:lnTo>
                  <a:lnTo>
                    <a:pt x="31" y="11"/>
                  </a:lnTo>
                  <a:lnTo>
                    <a:pt x="35" y="15"/>
                  </a:lnTo>
                  <a:lnTo>
                    <a:pt x="38" y="19"/>
                  </a:lnTo>
                  <a:lnTo>
                    <a:pt x="40" y="25"/>
                  </a:lnTo>
                  <a:lnTo>
                    <a:pt x="40" y="25"/>
                  </a:lnTo>
                  <a:lnTo>
                    <a:pt x="38" y="31"/>
                  </a:lnTo>
                  <a:lnTo>
                    <a:pt x="35" y="35"/>
                  </a:lnTo>
                  <a:lnTo>
                    <a:pt x="31" y="38"/>
                  </a:lnTo>
                  <a:lnTo>
                    <a:pt x="25" y="40"/>
                  </a:lnTo>
                  <a:lnTo>
                    <a:pt x="25"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u="sng"/>
            </a:p>
          </p:txBody>
        </p:sp>
        <p:sp>
          <p:nvSpPr>
            <p:cNvPr id="505" name="Rectangle 1420">
              <a:extLst>
                <a:ext uri="{FF2B5EF4-FFF2-40B4-BE49-F238E27FC236}">
                  <a16:creationId xmlns:a16="http://schemas.microsoft.com/office/drawing/2014/main" id="{E1A3AA53-60D2-40B0-B324-C299BA627CAF}"/>
                </a:ext>
              </a:extLst>
            </p:cNvPr>
            <p:cNvSpPr>
              <a:spLocks noChangeArrowheads="1"/>
            </p:cNvSpPr>
            <p:nvPr/>
          </p:nvSpPr>
          <p:spPr bwMode="auto">
            <a:xfrm>
              <a:off x="1445533" y="1600074"/>
              <a:ext cx="13894" cy="231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defRPr/>
              </a:pPr>
              <a:endParaRPr lang="en-US" sz="2400" u="sng"/>
            </a:p>
          </p:txBody>
        </p:sp>
        <p:sp>
          <p:nvSpPr>
            <p:cNvPr id="506" name="Freeform 1421">
              <a:extLst>
                <a:ext uri="{FF2B5EF4-FFF2-40B4-BE49-F238E27FC236}">
                  <a16:creationId xmlns:a16="http://schemas.microsoft.com/office/drawing/2014/main" id="{B52B962A-2589-44AF-8F06-5252C7AEC63F}"/>
                </a:ext>
              </a:extLst>
            </p:cNvPr>
            <p:cNvSpPr>
              <a:spLocks/>
            </p:cNvSpPr>
            <p:nvPr/>
          </p:nvSpPr>
          <p:spPr bwMode="auto">
            <a:xfrm>
              <a:off x="1487213" y="1618598"/>
              <a:ext cx="23156" cy="23156"/>
            </a:xfrm>
            <a:custGeom>
              <a:avLst/>
              <a:gdLst>
                <a:gd name="T0" fmla="*/ 17 w 17"/>
                <a:gd name="T1" fmla="*/ 7 h 17"/>
                <a:gd name="T2" fmla="*/ 10 w 17"/>
                <a:gd name="T3" fmla="*/ 0 h 17"/>
                <a:gd name="T4" fmla="*/ 0 w 17"/>
                <a:gd name="T5" fmla="*/ 10 h 17"/>
                <a:gd name="T6" fmla="*/ 7 w 17"/>
                <a:gd name="T7" fmla="*/ 17 h 17"/>
                <a:gd name="T8" fmla="*/ 17 w 17"/>
                <a:gd name="T9" fmla="*/ 7 h 17"/>
              </a:gdLst>
              <a:ahLst/>
              <a:cxnLst>
                <a:cxn ang="0">
                  <a:pos x="T0" y="T1"/>
                </a:cxn>
                <a:cxn ang="0">
                  <a:pos x="T2" y="T3"/>
                </a:cxn>
                <a:cxn ang="0">
                  <a:pos x="T4" y="T5"/>
                </a:cxn>
                <a:cxn ang="0">
                  <a:pos x="T6" y="T7"/>
                </a:cxn>
                <a:cxn ang="0">
                  <a:pos x="T8" y="T9"/>
                </a:cxn>
              </a:cxnLst>
              <a:rect l="0" t="0" r="r" b="b"/>
              <a:pathLst>
                <a:path w="17" h="17">
                  <a:moveTo>
                    <a:pt x="17" y="7"/>
                  </a:moveTo>
                  <a:lnTo>
                    <a:pt x="10" y="0"/>
                  </a:lnTo>
                  <a:lnTo>
                    <a:pt x="0" y="10"/>
                  </a:lnTo>
                  <a:lnTo>
                    <a:pt x="7" y="17"/>
                  </a:lnTo>
                  <a:lnTo>
                    <a:pt x="1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u="sng"/>
            </a:p>
          </p:txBody>
        </p:sp>
        <p:sp>
          <p:nvSpPr>
            <p:cNvPr id="507" name="Rectangle 1422">
              <a:extLst>
                <a:ext uri="{FF2B5EF4-FFF2-40B4-BE49-F238E27FC236}">
                  <a16:creationId xmlns:a16="http://schemas.microsoft.com/office/drawing/2014/main" id="{03B8031F-2929-4890-B578-0B85E955B2EF}"/>
                </a:ext>
              </a:extLst>
            </p:cNvPr>
            <p:cNvSpPr>
              <a:spLocks noChangeArrowheads="1"/>
            </p:cNvSpPr>
            <p:nvPr/>
          </p:nvSpPr>
          <p:spPr bwMode="auto">
            <a:xfrm>
              <a:off x="1505737" y="1669537"/>
              <a:ext cx="23156" cy="1389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defRPr/>
              </a:pPr>
              <a:endParaRPr lang="en-US" sz="2400" u="sng"/>
            </a:p>
          </p:txBody>
        </p:sp>
        <p:sp>
          <p:nvSpPr>
            <p:cNvPr id="508" name="Freeform 1423">
              <a:extLst>
                <a:ext uri="{FF2B5EF4-FFF2-40B4-BE49-F238E27FC236}">
                  <a16:creationId xmlns:a16="http://schemas.microsoft.com/office/drawing/2014/main" id="{764D823A-6354-415D-81BF-78A5E34A4DED}"/>
                </a:ext>
              </a:extLst>
            </p:cNvPr>
            <p:cNvSpPr>
              <a:spLocks/>
            </p:cNvSpPr>
            <p:nvPr/>
          </p:nvSpPr>
          <p:spPr bwMode="auto">
            <a:xfrm>
              <a:off x="1487213" y="1706585"/>
              <a:ext cx="23156" cy="27786"/>
            </a:xfrm>
            <a:custGeom>
              <a:avLst/>
              <a:gdLst>
                <a:gd name="T0" fmla="*/ 0 w 17"/>
                <a:gd name="T1" fmla="*/ 7 h 17"/>
                <a:gd name="T2" fmla="*/ 10 w 17"/>
                <a:gd name="T3" fmla="*/ 17 h 17"/>
                <a:gd name="T4" fmla="*/ 17 w 17"/>
                <a:gd name="T5" fmla="*/ 10 h 17"/>
                <a:gd name="T6" fmla="*/ 7 w 17"/>
                <a:gd name="T7" fmla="*/ 0 h 17"/>
                <a:gd name="T8" fmla="*/ 0 w 17"/>
                <a:gd name="T9" fmla="*/ 7 h 17"/>
              </a:gdLst>
              <a:ahLst/>
              <a:cxnLst>
                <a:cxn ang="0">
                  <a:pos x="T0" y="T1"/>
                </a:cxn>
                <a:cxn ang="0">
                  <a:pos x="T2" y="T3"/>
                </a:cxn>
                <a:cxn ang="0">
                  <a:pos x="T4" y="T5"/>
                </a:cxn>
                <a:cxn ang="0">
                  <a:pos x="T6" y="T7"/>
                </a:cxn>
                <a:cxn ang="0">
                  <a:pos x="T8" y="T9"/>
                </a:cxn>
              </a:cxnLst>
              <a:rect l="0" t="0" r="r" b="b"/>
              <a:pathLst>
                <a:path w="17" h="17">
                  <a:moveTo>
                    <a:pt x="0" y="7"/>
                  </a:moveTo>
                  <a:lnTo>
                    <a:pt x="10" y="17"/>
                  </a:lnTo>
                  <a:lnTo>
                    <a:pt x="17" y="10"/>
                  </a:lnTo>
                  <a:lnTo>
                    <a:pt x="7" y="0"/>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u="sng"/>
            </a:p>
          </p:txBody>
        </p:sp>
        <p:sp>
          <p:nvSpPr>
            <p:cNvPr id="509" name="Rectangle 1424">
              <a:extLst>
                <a:ext uri="{FF2B5EF4-FFF2-40B4-BE49-F238E27FC236}">
                  <a16:creationId xmlns:a16="http://schemas.microsoft.com/office/drawing/2014/main" id="{BF892EE8-75CC-44FE-B243-B6FF18206191}"/>
                </a:ext>
              </a:extLst>
            </p:cNvPr>
            <p:cNvSpPr>
              <a:spLocks noChangeArrowheads="1"/>
            </p:cNvSpPr>
            <p:nvPr/>
          </p:nvSpPr>
          <p:spPr bwMode="auto">
            <a:xfrm>
              <a:off x="1445533" y="1729742"/>
              <a:ext cx="13894" cy="231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defRPr/>
              </a:pPr>
              <a:endParaRPr lang="en-US" sz="2400" u="sng"/>
            </a:p>
          </p:txBody>
        </p:sp>
        <p:sp>
          <p:nvSpPr>
            <p:cNvPr id="510" name="Freeform 1425">
              <a:extLst>
                <a:ext uri="{FF2B5EF4-FFF2-40B4-BE49-F238E27FC236}">
                  <a16:creationId xmlns:a16="http://schemas.microsoft.com/office/drawing/2014/main" id="{CFB8CDE9-1412-4BD4-844B-EDCEF11E950F}"/>
                </a:ext>
              </a:extLst>
            </p:cNvPr>
            <p:cNvSpPr>
              <a:spLocks/>
            </p:cNvSpPr>
            <p:nvPr/>
          </p:nvSpPr>
          <p:spPr bwMode="auto">
            <a:xfrm>
              <a:off x="1394593" y="1706585"/>
              <a:ext cx="27786" cy="27786"/>
            </a:xfrm>
            <a:custGeom>
              <a:avLst/>
              <a:gdLst>
                <a:gd name="T0" fmla="*/ 0 w 17"/>
                <a:gd name="T1" fmla="*/ 10 h 17"/>
                <a:gd name="T2" fmla="*/ 7 w 17"/>
                <a:gd name="T3" fmla="*/ 17 h 17"/>
                <a:gd name="T4" fmla="*/ 17 w 17"/>
                <a:gd name="T5" fmla="*/ 7 h 17"/>
                <a:gd name="T6" fmla="*/ 9 w 17"/>
                <a:gd name="T7" fmla="*/ 0 h 17"/>
                <a:gd name="T8" fmla="*/ 0 w 17"/>
                <a:gd name="T9" fmla="*/ 10 h 17"/>
              </a:gdLst>
              <a:ahLst/>
              <a:cxnLst>
                <a:cxn ang="0">
                  <a:pos x="T0" y="T1"/>
                </a:cxn>
                <a:cxn ang="0">
                  <a:pos x="T2" y="T3"/>
                </a:cxn>
                <a:cxn ang="0">
                  <a:pos x="T4" y="T5"/>
                </a:cxn>
                <a:cxn ang="0">
                  <a:pos x="T6" y="T7"/>
                </a:cxn>
                <a:cxn ang="0">
                  <a:pos x="T8" y="T9"/>
                </a:cxn>
              </a:cxnLst>
              <a:rect l="0" t="0" r="r" b="b"/>
              <a:pathLst>
                <a:path w="17" h="17">
                  <a:moveTo>
                    <a:pt x="0" y="10"/>
                  </a:moveTo>
                  <a:lnTo>
                    <a:pt x="7" y="17"/>
                  </a:lnTo>
                  <a:lnTo>
                    <a:pt x="17" y="7"/>
                  </a:lnTo>
                  <a:lnTo>
                    <a:pt x="9" y="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u="sng"/>
            </a:p>
          </p:txBody>
        </p:sp>
        <p:sp>
          <p:nvSpPr>
            <p:cNvPr id="511" name="Rectangle 1426">
              <a:extLst>
                <a:ext uri="{FF2B5EF4-FFF2-40B4-BE49-F238E27FC236}">
                  <a16:creationId xmlns:a16="http://schemas.microsoft.com/office/drawing/2014/main" id="{15266549-9ECD-4511-BEF3-59A19C7C5768}"/>
                </a:ext>
              </a:extLst>
            </p:cNvPr>
            <p:cNvSpPr>
              <a:spLocks noChangeArrowheads="1"/>
            </p:cNvSpPr>
            <p:nvPr/>
          </p:nvSpPr>
          <p:spPr bwMode="auto">
            <a:xfrm>
              <a:off x="1376069" y="1669537"/>
              <a:ext cx="23156" cy="1389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defRPr/>
              </a:pPr>
              <a:endParaRPr lang="en-US" sz="2400" u="sng"/>
            </a:p>
          </p:txBody>
        </p:sp>
        <p:sp>
          <p:nvSpPr>
            <p:cNvPr id="512" name="Freeform 1427">
              <a:extLst>
                <a:ext uri="{FF2B5EF4-FFF2-40B4-BE49-F238E27FC236}">
                  <a16:creationId xmlns:a16="http://schemas.microsoft.com/office/drawing/2014/main" id="{1B0458CD-2357-4E45-A3CA-F9617F63C456}"/>
                </a:ext>
              </a:extLst>
            </p:cNvPr>
            <p:cNvSpPr>
              <a:spLocks/>
            </p:cNvSpPr>
            <p:nvPr/>
          </p:nvSpPr>
          <p:spPr bwMode="auto">
            <a:xfrm>
              <a:off x="1394593" y="1618598"/>
              <a:ext cx="27786" cy="23156"/>
            </a:xfrm>
            <a:custGeom>
              <a:avLst/>
              <a:gdLst>
                <a:gd name="T0" fmla="*/ 17 w 17"/>
                <a:gd name="T1" fmla="*/ 10 h 17"/>
                <a:gd name="T2" fmla="*/ 7 w 17"/>
                <a:gd name="T3" fmla="*/ 0 h 17"/>
                <a:gd name="T4" fmla="*/ 0 w 17"/>
                <a:gd name="T5" fmla="*/ 7 h 17"/>
                <a:gd name="T6" fmla="*/ 9 w 17"/>
                <a:gd name="T7" fmla="*/ 17 h 17"/>
                <a:gd name="T8" fmla="*/ 17 w 17"/>
                <a:gd name="T9" fmla="*/ 10 h 17"/>
              </a:gdLst>
              <a:ahLst/>
              <a:cxnLst>
                <a:cxn ang="0">
                  <a:pos x="T0" y="T1"/>
                </a:cxn>
                <a:cxn ang="0">
                  <a:pos x="T2" y="T3"/>
                </a:cxn>
                <a:cxn ang="0">
                  <a:pos x="T4" y="T5"/>
                </a:cxn>
                <a:cxn ang="0">
                  <a:pos x="T6" y="T7"/>
                </a:cxn>
                <a:cxn ang="0">
                  <a:pos x="T8" y="T9"/>
                </a:cxn>
              </a:cxnLst>
              <a:rect l="0" t="0" r="r" b="b"/>
              <a:pathLst>
                <a:path w="17" h="17">
                  <a:moveTo>
                    <a:pt x="17" y="10"/>
                  </a:moveTo>
                  <a:lnTo>
                    <a:pt x="7" y="0"/>
                  </a:lnTo>
                  <a:lnTo>
                    <a:pt x="0" y="7"/>
                  </a:lnTo>
                  <a:lnTo>
                    <a:pt x="9" y="17"/>
                  </a:lnTo>
                  <a:lnTo>
                    <a:pt x="17"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u="sng"/>
            </a:p>
          </p:txBody>
        </p:sp>
      </p:grpSp>
      <p:sp>
        <p:nvSpPr>
          <p:cNvPr id="513" name="Freeform 1428">
            <a:extLst>
              <a:ext uri="{FF2B5EF4-FFF2-40B4-BE49-F238E27FC236}">
                <a16:creationId xmlns:a16="http://schemas.microsoft.com/office/drawing/2014/main" id="{C7CAE5EF-6A6F-4C64-9C9C-0A06718439CC}"/>
              </a:ext>
            </a:extLst>
          </p:cNvPr>
          <p:cNvSpPr>
            <a:spLocks noEditPoints="1"/>
          </p:cNvSpPr>
          <p:nvPr/>
        </p:nvSpPr>
        <p:spPr bwMode="auto">
          <a:xfrm>
            <a:off x="975784" y="2180167"/>
            <a:ext cx="194733" cy="198967"/>
          </a:xfrm>
          <a:custGeom>
            <a:avLst/>
            <a:gdLst>
              <a:gd name="T0" fmla="*/ 145158 w 96"/>
              <a:gd name="T1" fmla="*/ 70265 h 98"/>
              <a:gd name="T2" fmla="*/ 136086 w 96"/>
              <a:gd name="T3" fmla="*/ 50408 h 98"/>
              <a:gd name="T4" fmla="*/ 120965 w 96"/>
              <a:gd name="T5" fmla="*/ 33605 h 98"/>
              <a:gd name="T6" fmla="*/ 102820 w 96"/>
              <a:gd name="T7" fmla="*/ 19858 h 98"/>
              <a:gd name="T8" fmla="*/ 80139 w 96"/>
              <a:gd name="T9" fmla="*/ 13748 h 98"/>
              <a:gd name="T10" fmla="*/ 65019 w 96"/>
              <a:gd name="T11" fmla="*/ 0 h 98"/>
              <a:gd name="T12" fmla="*/ 65019 w 96"/>
              <a:gd name="T13" fmla="*/ 13748 h 98"/>
              <a:gd name="T14" fmla="*/ 42338 w 96"/>
              <a:gd name="T15" fmla="*/ 19858 h 98"/>
              <a:gd name="T16" fmla="*/ 24193 w 96"/>
              <a:gd name="T17" fmla="*/ 33605 h 98"/>
              <a:gd name="T18" fmla="*/ 9072 w 96"/>
              <a:gd name="T19" fmla="*/ 50408 h 98"/>
              <a:gd name="T20" fmla="*/ 0 w 96"/>
              <a:gd name="T21" fmla="*/ 70265 h 98"/>
              <a:gd name="T22" fmla="*/ 0 w 96"/>
              <a:gd name="T23" fmla="*/ 74848 h 98"/>
              <a:gd name="T24" fmla="*/ 4536 w 96"/>
              <a:gd name="T25" fmla="*/ 77903 h 98"/>
              <a:gd name="T26" fmla="*/ 10584 w 96"/>
              <a:gd name="T27" fmla="*/ 80958 h 98"/>
              <a:gd name="T28" fmla="*/ 24193 w 96"/>
              <a:gd name="T29" fmla="*/ 76376 h 98"/>
              <a:gd name="T30" fmla="*/ 52922 w 96"/>
              <a:gd name="T31" fmla="*/ 76376 h 98"/>
              <a:gd name="T32" fmla="*/ 65019 w 96"/>
              <a:gd name="T33" fmla="*/ 131366 h 98"/>
              <a:gd name="T34" fmla="*/ 66531 w 96"/>
              <a:gd name="T35" fmla="*/ 139003 h 98"/>
              <a:gd name="T36" fmla="*/ 77115 w 96"/>
              <a:gd name="T37" fmla="*/ 148168 h 98"/>
              <a:gd name="T38" fmla="*/ 84676 w 96"/>
              <a:gd name="T39" fmla="*/ 149696 h 98"/>
              <a:gd name="T40" fmla="*/ 96772 w 96"/>
              <a:gd name="T41" fmla="*/ 145113 h 98"/>
              <a:gd name="T42" fmla="*/ 102820 w 96"/>
              <a:gd name="T43" fmla="*/ 131366 h 98"/>
              <a:gd name="T44" fmla="*/ 87700 w 96"/>
              <a:gd name="T45" fmla="*/ 126783 h 98"/>
              <a:gd name="T46" fmla="*/ 87700 w 96"/>
              <a:gd name="T47" fmla="*/ 131366 h 98"/>
              <a:gd name="T48" fmla="*/ 84676 w 96"/>
              <a:gd name="T49" fmla="*/ 134421 h 98"/>
              <a:gd name="T50" fmla="*/ 81651 w 96"/>
              <a:gd name="T51" fmla="*/ 132893 h 98"/>
              <a:gd name="T52" fmla="*/ 80139 w 96"/>
              <a:gd name="T53" fmla="*/ 82486 h 98"/>
              <a:gd name="T54" fmla="*/ 93748 w 96"/>
              <a:gd name="T55" fmla="*/ 76376 h 98"/>
              <a:gd name="T56" fmla="*/ 120965 w 96"/>
              <a:gd name="T57" fmla="*/ 76376 h 98"/>
              <a:gd name="T58" fmla="*/ 134574 w 96"/>
              <a:gd name="T59" fmla="*/ 80958 h 98"/>
              <a:gd name="T60" fmla="*/ 142134 w 96"/>
              <a:gd name="T61" fmla="*/ 77903 h 98"/>
              <a:gd name="T62" fmla="*/ 145158 w 96"/>
              <a:gd name="T63" fmla="*/ 74848 h 98"/>
              <a:gd name="T64" fmla="*/ 145158 w 96"/>
              <a:gd name="T65" fmla="*/ 70265 h 98"/>
              <a:gd name="T66" fmla="*/ 72579 w 96"/>
              <a:gd name="T67" fmla="*/ 68738 h 98"/>
              <a:gd name="T68" fmla="*/ 54434 w 96"/>
              <a:gd name="T69" fmla="*/ 61100 h 98"/>
              <a:gd name="T70" fmla="*/ 36290 w 96"/>
              <a:gd name="T71" fmla="*/ 59573 h 98"/>
              <a:gd name="T72" fmla="*/ 21169 w 96"/>
              <a:gd name="T73" fmla="*/ 61100 h 98"/>
              <a:gd name="T74" fmla="*/ 30241 w 96"/>
              <a:gd name="T75" fmla="*/ 48880 h 98"/>
              <a:gd name="T76" fmla="*/ 55946 w 96"/>
              <a:gd name="T77" fmla="*/ 32078 h 98"/>
              <a:gd name="T78" fmla="*/ 72579 w 96"/>
              <a:gd name="T79" fmla="*/ 29023 h 98"/>
              <a:gd name="T80" fmla="*/ 80139 w 96"/>
              <a:gd name="T81" fmla="*/ 29023 h 98"/>
              <a:gd name="T82" fmla="*/ 104332 w 96"/>
              <a:gd name="T83" fmla="*/ 38188 h 98"/>
              <a:gd name="T84" fmla="*/ 125501 w 96"/>
              <a:gd name="T85" fmla="*/ 61100 h 98"/>
              <a:gd name="T86" fmla="*/ 111893 w 96"/>
              <a:gd name="T87" fmla="*/ 59573 h 98"/>
              <a:gd name="T88" fmla="*/ 86188 w 96"/>
              <a:gd name="T89" fmla="*/ 64155 h 98"/>
              <a:gd name="T90" fmla="*/ 72579 w 96"/>
              <a:gd name="T91" fmla="*/ 68738 h 9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6" h="98">
                <a:moveTo>
                  <a:pt x="96" y="46"/>
                </a:moveTo>
                <a:lnTo>
                  <a:pt x="96" y="46"/>
                </a:lnTo>
                <a:lnTo>
                  <a:pt x="94" y="39"/>
                </a:lnTo>
                <a:lnTo>
                  <a:pt x="90" y="33"/>
                </a:lnTo>
                <a:lnTo>
                  <a:pt x="85" y="27"/>
                </a:lnTo>
                <a:lnTo>
                  <a:pt x="80" y="22"/>
                </a:lnTo>
                <a:lnTo>
                  <a:pt x="74" y="17"/>
                </a:lnTo>
                <a:lnTo>
                  <a:pt x="68" y="13"/>
                </a:lnTo>
                <a:lnTo>
                  <a:pt x="61" y="11"/>
                </a:lnTo>
                <a:lnTo>
                  <a:pt x="53" y="9"/>
                </a:lnTo>
                <a:lnTo>
                  <a:pt x="53" y="0"/>
                </a:lnTo>
                <a:lnTo>
                  <a:pt x="43" y="0"/>
                </a:lnTo>
                <a:lnTo>
                  <a:pt x="43" y="9"/>
                </a:lnTo>
                <a:lnTo>
                  <a:pt x="36" y="11"/>
                </a:lnTo>
                <a:lnTo>
                  <a:pt x="28" y="13"/>
                </a:lnTo>
                <a:lnTo>
                  <a:pt x="22" y="17"/>
                </a:lnTo>
                <a:lnTo>
                  <a:pt x="16" y="22"/>
                </a:lnTo>
                <a:lnTo>
                  <a:pt x="11" y="27"/>
                </a:lnTo>
                <a:lnTo>
                  <a:pt x="6" y="33"/>
                </a:lnTo>
                <a:lnTo>
                  <a:pt x="3" y="39"/>
                </a:lnTo>
                <a:lnTo>
                  <a:pt x="0" y="46"/>
                </a:lnTo>
                <a:lnTo>
                  <a:pt x="0" y="49"/>
                </a:lnTo>
                <a:lnTo>
                  <a:pt x="3" y="51"/>
                </a:lnTo>
                <a:lnTo>
                  <a:pt x="5" y="53"/>
                </a:lnTo>
                <a:lnTo>
                  <a:pt x="7" y="53"/>
                </a:lnTo>
                <a:lnTo>
                  <a:pt x="16" y="50"/>
                </a:lnTo>
                <a:lnTo>
                  <a:pt x="26" y="49"/>
                </a:lnTo>
                <a:lnTo>
                  <a:pt x="35" y="50"/>
                </a:lnTo>
                <a:lnTo>
                  <a:pt x="43" y="54"/>
                </a:lnTo>
                <a:lnTo>
                  <a:pt x="43" y="86"/>
                </a:lnTo>
                <a:lnTo>
                  <a:pt x="44" y="91"/>
                </a:lnTo>
                <a:lnTo>
                  <a:pt x="47" y="95"/>
                </a:lnTo>
                <a:lnTo>
                  <a:pt x="51" y="97"/>
                </a:lnTo>
                <a:lnTo>
                  <a:pt x="56" y="98"/>
                </a:lnTo>
                <a:lnTo>
                  <a:pt x="61" y="97"/>
                </a:lnTo>
                <a:lnTo>
                  <a:pt x="64" y="95"/>
                </a:lnTo>
                <a:lnTo>
                  <a:pt x="67" y="91"/>
                </a:lnTo>
                <a:lnTo>
                  <a:pt x="68" y="86"/>
                </a:lnTo>
                <a:lnTo>
                  <a:pt x="68" y="83"/>
                </a:lnTo>
                <a:lnTo>
                  <a:pt x="58" y="83"/>
                </a:lnTo>
                <a:lnTo>
                  <a:pt x="58" y="86"/>
                </a:lnTo>
                <a:lnTo>
                  <a:pt x="57" y="87"/>
                </a:lnTo>
                <a:lnTo>
                  <a:pt x="56" y="88"/>
                </a:lnTo>
                <a:lnTo>
                  <a:pt x="54" y="87"/>
                </a:lnTo>
                <a:lnTo>
                  <a:pt x="53" y="86"/>
                </a:lnTo>
                <a:lnTo>
                  <a:pt x="53" y="54"/>
                </a:lnTo>
                <a:lnTo>
                  <a:pt x="62" y="50"/>
                </a:lnTo>
                <a:lnTo>
                  <a:pt x="70" y="49"/>
                </a:lnTo>
                <a:lnTo>
                  <a:pt x="80" y="50"/>
                </a:lnTo>
                <a:lnTo>
                  <a:pt x="89" y="53"/>
                </a:lnTo>
                <a:lnTo>
                  <a:pt x="91" y="53"/>
                </a:lnTo>
                <a:lnTo>
                  <a:pt x="94" y="51"/>
                </a:lnTo>
                <a:lnTo>
                  <a:pt x="96" y="49"/>
                </a:lnTo>
                <a:lnTo>
                  <a:pt x="96" y="46"/>
                </a:lnTo>
                <a:close/>
                <a:moveTo>
                  <a:pt x="48" y="45"/>
                </a:moveTo>
                <a:lnTo>
                  <a:pt x="48" y="45"/>
                </a:lnTo>
                <a:lnTo>
                  <a:pt x="42" y="43"/>
                </a:lnTo>
                <a:lnTo>
                  <a:pt x="36" y="40"/>
                </a:lnTo>
                <a:lnTo>
                  <a:pt x="30" y="39"/>
                </a:lnTo>
                <a:lnTo>
                  <a:pt x="24" y="39"/>
                </a:lnTo>
                <a:lnTo>
                  <a:pt x="14" y="40"/>
                </a:lnTo>
                <a:lnTo>
                  <a:pt x="20" y="32"/>
                </a:lnTo>
                <a:lnTo>
                  <a:pt x="27" y="25"/>
                </a:lnTo>
                <a:lnTo>
                  <a:pt x="37" y="21"/>
                </a:lnTo>
                <a:lnTo>
                  <a:pt x="43" y="19"/>
                </a:lnTo>
                <a:lnTo>
                  <a:pt x="48" y="19"/>
                </a:lnTo>
                <a:lnTo>
                  <a:pt x="53" y="19"/>
                </a:lnTo>
                <a:lnTo>
                  <a:pt x="59" y="21"/>
                </a:lnTo>
                <a:lnTo>
                  <a:pt x="69" y="25"/>
                </a:lnTo>
                <a:lnTo>
                  <a:pt x="77" y="32"/>
                </a:lnTo>
                <a:lnTo>
                  <a:pt x="83" y="40"/>
                </a:lnTo>
                <a:lnTo>
                  <a:pt x="74" y="39"/>
                </a:lnTo>
                <a:lnTo>
                  <a:pt x="65" y="40"/>
                </a:lnTo>
                <a:lnTo>
                  <a:pt x="57" y="42"/>
                </a:lnTo>
                <a:lnTo>
                  <a:pt x="48" y="4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14" name="Freeform 1429">
            <a:extLst>
              <a:ext uri="{FF2B5EF4-FFF2-40B4-BE49-F238E27FC236}">
                <a16:creationId xmlns:a16="http://schemas.microsoft.com/office/drawing/2014/main" id="{3E4CE3F7-F9A8-4F8E-A9D6-58BA7353DD8B}"/>
              </a:ext>
            </a:extLst>
          </p:cNvPr>
          <p:cNvSpPr>
            <a:spLocks noEditPoints="1"/>
          </p:cNvSpPr>
          <p:nvPr/>
        </p:nvSpPr>
        <p:spPr bwMode="auto">
          <a:xfrm>
            <a:off x="1496484" y="2190751"/>
            <a:ext cx="169333" cy="133349"/>
          </a:xfrm>
          <a:custGeom>
            <a:avLst/>
            <a:gdLst>
              <a:gd name="T0" fmla="*/ 119269 w 82"/>
              <a:gd name="T1" fmla="*/ 40826 h 66"/>
              <a:gd name="T2" fmla="*/ 17038 w 82"/>
              <a:gd name="T3" fmla="*/ 1512 h 66"/>
              <a:gd name="T4" fmla="*/ 17038 w 82"/>
              <a:gd name="T5" fmla="*/ 1512 h 66"/>
              <a:gd name="T6" fmla="*/ 12392 w 82"/>
              <a:gd name="T7" fmla="*/ 0 h 66"/>
              <a:gd name="T8" fmla="*/ 12392 w 82"/>
              <a:gd name="T9" fmla="*/ 0 h 66"/>
              <a:gd name="T10" fmla="*/ 7745 w 82"/>
              <a:gd name="T11" fmla="*/ 1512 h 66"/>
              <a:gd name="T12" fmla="*/ 4647 w 82"/>
              <a:gd name="T13" fmla="*/ 3024 h 66"/>
              <a:gd name="T14" fmla="*/ 0 w 82"/>
              <a:gd name="T15" fmla="*/ 7560 h 66"/>
              <a:gd name="T16" fmla="*/ 0 w 82"/>
              <a:gd name="T17" fmla="*/ 12096 h 66"/>
              <a:gd name="T18" fmla="*/ 0 w 82"/>
              <a:gd name="T19" fmla="*/ 87700 h 66"/>
              <a:gd name="T20" fmla="*/ 0 w 82"/>
              <a:gd name="T21" fmla="*/ 87700 h 66"/>
              <a:gd name="T22" fmla="*/ 0 w 82"/>
              <a:gd name="T23" fmla="*/ 92236 h 66"/>
              <a:gd name="T24" fmla="*/ 4647 w 82"/>
              <a:gd name="T25" fmla="*/ 96772 h 66"/>
              <a:gd name="T26" fmla="*/ 7745 w 82"/>
              <a:gd name="T27" fmla="*/ 98284 h 66"/>
              <a:gd name="T28" fmla="*/ 12392 w 82"/>
              <a:gd name="T29" fmla="*/ 99796 h 66"/>
              <a:gd name="T30" fmla="*/ 12392 w 82"/>
              <a:gd name="T31" fmla="*/ 99796 h 66"/>
              <a:gd name="T32" fmla="*/ 17038 w 82"/>
              <a:gd name="T33" fmla="*/ 98284 h 66"/>
              <a:gd name="T34" fmla="*/ 119269 w 82"/>
              <a:gd name="T35" fmla="*/ 58970 h 66"/>
              <a:gd name="T36" fmla="*/ 119269 w 82"/>
              <a:gd name="T37" fmla="*/ 58970 h 66"/>
              <a:gd name="T38" fmla="*/ 122367 w 82"/>
              <a:gd name="T39" fmla="*/ 57458 h 66"/>
              <a:gd name="T40" fmla="*/ 123916 w 82"/>
              <a:gd name="T41" fmla="*/ 54434 h 66"/>
              <a:gd name="T42" fmla="*/ 127014 w 82"/>
              <a:gd name="T43" fmla="*/ 49898 h 66"/>
              <a:gd name="T44" fmla="*/ 127014 w 82"/>
              <a:gd name="T45" fmla="*/ 49898 h 66"/>
              <a:gd name="T46" fmla="*/ 123916 w 82"/>
              <a:gd name="T47" fmla="*/ 46874 h 66"/>
              <a:gd name="T48" fmla="*/ 122367 w 82"/>
              <a:gd name="T49" fmla="*/ 42338 h 66"/>
              <a:gd name="T50" fmla="*/ 119269 w 82"/>
              <a:gd name="T51" fmla="*/ 40826 h 66"/>
              <a:gd name="T52" fmla="*/ 119269 w 82"/>
              <a:gd name="T53" fmla="*/ 40826 h 66"/>
              <a:gd name="T54" fmla="*/ 61958 w 82"/>
              <a:gd name="T55" fmla="*/ 34777 h 66"/>
              <a:gd name="T56" fmla="*/ 61958 w 82"/>
              <a:gd name="T57" fmla="*/ 65019 h 66"/>
              <a:gd name="T58" fmla="*/ 46469 w 82"/>
              <a:gd name="T59" fmla="*/ 72579 h 66"/>
              <a:gd name="T60" fmla="*/ 46469 w 82"/>
              <a:gd name="T61" fmla="*/ 27217 h 66"/>
              <a:gd name="T62" fmla="*/ 61958 w 82"/>
              <a:gd name="T63" fmla="*/ 34777 h 66"/>
              <a:gd name="T64" fmla="*/ 15490 w 82"/>
              <a:gd name="T65" fmla="*/ 83163 h 66"/>
              <a:gd name="T66" fmla="*/ 15490 w 82"/>
              <a:gd name="T67" fmla="*/ 16633 h 66"/>
              <a:gd name="T68" fmla="*/ 30979 w 82"/>
              <a:gd name="T69" fmla="*/ 22681 h 66"/>
              <a:gd name="T70" fmla="*/ 30979 w 82"/>
              <a:gd name="T71" fmla="*/ 78627 h 66"/>
              <a:gd name="T72" fmla="*/ 15490 w 82"/>
              <a:gd name="T73" fmla="*/ 83163 h 66"/>
              <a:gd name="T74" fmla="*/ 77448 w 82"/>
              <a:gd name="T75" fmla="*/ 58970 h 66"/>
              <a:gd name="T76" fmla="*/ 77448 w 82"/>
              <a:gd name="T77" fmla="*/ 40826 h 66"/>
              <a:gd name="T78" fmla="*/ 102231 w 82"/>
              <a:gd name="T79" fmla="*/ 49898 h 66"/>
              <a:gd name="T80" fmla="*/ 77448 w 82"/>
              <a:gd name="T81" fmla="*/ 58970 h 6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82" h="66">
                <a:moveTo>
                  <a:pt x="77" y="27"/>
                </a:moveTo>
                <a:lnTo>
                  <a:pt x="11" y="1"/>
                </a:lnTo>
                <a:lnTo>
                  <a:pt x="8" y="0"/>
                </a:lnTo>
                <a:lnTo>
                  <a:pt x="5" y="1"/>
                </a:lnTo>
                <a:lnTo>
                  <a:pt x="3" y="2"/>
                </a:lnTo>
                <a:lnTo>
                  <a:pt x="0" y="5"/>
                </a:lnTo>
                <a:lnTo>
                  <a:pt x="0" y="8"/>
                </a:lnTo>
                <a:lnTo>
                  <a:pt x="0" y="58"/>
                </a:lnTo>
                <a:lnTo>
                  <a:pt x="0" y="61"/>
                </a:lnTo>
                <a:lnTo>
                  <a:pt x="3" y="64"/>
                </a:lnTo>
                <a:lnTo>
                  <a:pt x="5" y="65"/>
                </a:lnTo>
                <a:lnTo>
                  <a:pt x="8" y="66"/>
                </a:lnTo>
                <a:lnTo>
                  <a:pt x="11" y="65"/>
                </a:lnTo>
                <a:lnTo>
                  <a:pt x="77" y="39"/>
                </a:lnTo>
                <a:lnTo>
                  <a:pt x="79" y="38"/>
                </a:lnTo>
                <a:lnTo>
                  <a:pt x="80" y="36"/>
                </a:lnTo>
                <a:lnTo>
                  <a:pt x="82" y="33"/>
                </a:lnTo>
                <a:lnTo>
                  <a:pt x="80" y="31"/>
                </a:lnTo>
                <a:lnTo>
                  <a:pt x="79" y="28"/>
                </a:lnTo>
                <a:lnTo>
                  <a:pt x="77" y="27"/>
                </a:lnTo>
                <a:close/>
                <a:moveTo>
                  <a:pt x="40" y="23"/>
                </a:moveTo>
                <a:lnTo>
                  <a:pt x="40" y="43"/>
                </a:lnTo>
                <a:lnTo>
                  <a:pt x="30" y="48"/>
                </a:lnTo>
                <a:lnTo>
                  <a:pt x="30" y="18"/>
                </a:lnTo>
                <a:lnTo>
                  <a:pt x="40" y="23"/>
                </a:lnTo>
                <a:close/>
                <a:moveTo>
                  <a:pt x="10" y="55"/>
                </a:moveTo>
                <a:lnTo>
                  <a:pt x="10" y="11"/>
                </a:lnTo>
                <a:lnTo>
                  <a:pt x="20" y="15"/>
                </a:lnTo>
                <a:lnTo>
                  <a:pt x="20" y="52"/>
                </a:lnTo>
                <a:lnTo>
                  <a:pt x="10" y="55"/>
                </a:lnTo>
                <a:close/>
                <a:moveTo>
                  <a:pt x="50" y="39"/>
                </a:moveTo>
                <a:lnTo>
                  <a:pt x="50" y="27"/>
                </a:lnTo>
                <a:lnTo>
                  <a:pt x="66" y="33"/>
                </a:lnTo>
                <a:lnTo>
                  <a:pt x="50" y="3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15" name="Rectangle 1430">
            <a:extLst>
              <a:ext uri="{FF2B5EF4-FFF2-40B4-BE49-F238E27FC236}">
                <a16:creationId xmlns:a16="http://schemas.microsoft.com/office/drawing/2014/main" id="{C670E356-108D-4EE5-B494-6B0588FE6AFE}"/>
              </a:ext>
            </a:extLst>
          </p:cNvPr>
          <p:cNvSpPr>
            <a:spLocks noChangeArrowheads="1"/>
          </p:cNvSpPr>
          <p:nvPr/>
        </p:nvSpPr>
        <p:spPr bwMode="auto">
          <a:xfrm>
            <a:off x="1471085" y="2190751"/>
            <a:ext cx="19049" cy="19473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516" name="Freeform 1431">
            <a:extLst>
              <a:ext uri="{FF2B5EF4-FFF2-40B4-BE49-F238E27FC236}">
                <a16:creationId xmlns:a16="http://schemas.microsoft.com/office/drawing/2014/main" id="{30648F96-651D-4AA9-AE94-B863B3BCCB61}"/>
              </a:ext>
            </a:extLst>
          </p:cNvPr>
          <p:cNvSpPr>
            <a:spLocks noEditPoints="1"/>
          </p:cNvSpPr>
          <p:nvPr/>
        </p:nvSpPr>
        <p:spPr bwMode="auto">
          <a:xfrm>
            <a:off x="969434" y="2645833"/>
            <a:ext cx="201084" cy="228600"/>
          </a:xfrm>
          <a:custGeom>
            <a:avLst/>
            <a:gdLst>
              <a:gd name="T0" fmla="*/ 104334 w 99"/>
              <a:gd name="T1" fmla="*/ 87700 h 114"/>
              <a:gd name="T2" fmla="*/ 111894 w 99"/>
              <a:gd name="T3" fmla="*/ 37802 h 114"/>
              <a:gd name="T4" fmla="*/ 114918 w 99"/>
              <a:gd name="T5" fmla="*/ 37802 h 114"/>
              <a:gd name="T6" fmla="*/ 119454 w 99"/>
              <a:gd name="T7" fmla="*/ 34777 h 114"/>
              <a:gd name="T8" fmla="*/ 119454 w 99"/>
              <a:gd name="T9" fmla="*/ 7560 h 114"/>
              <a:gd name="T10" fmla="*/ 119454 w 99"/>
              <a:gd name="T11" fmla="*/ 4536 h 114"/>
              <a:gd name="T12" fmla="*/ 114918 w 99"/>
              <a:gd name="T13" fmla="*/ 0 h 114"/>
              <a:gd name="T14" fmla="*/ 37802 w 99"/>
              <a:gd name="T15" fmla="*/ 0 h 114"/>
              <a:gd name="T16" fmla="*/ 33266 w 99"/>
              <a:gd name="T17" fmla="*/ 0 h 114"/>
              <a:gd name="T18" fmla="*/ 30242 w 99"/>
              <a:gd name="T19" fmla="*/ 4536 h 114"/>
              <a:gd name="T20" fmla="*/ 30242 w 99"/>
              <a:gd name="T21" fmla="*/ 30241 h 114"/>
              <a:gd name="T22" fmla="*/ 30242 w 99"/>
              <a:gd name="T23" fmla="*/ 34777 h 114"/>
              <a:gd name="T24" fmla="*/ 33266 w 99"/>
              <a:gd name="T25" fmla="*/ 37802 h 114"/>
              <a:gd name="T26" fmla="*/ 43850 w 99"/>
              <a:gd name="T27" fmla="*/ 37802 h 114"/>
              <a:gd name="T28" fmla="*/ 3024 w 99"/>
              <a:gd name="T29" fmla="*/ 136086 h 114"/>
              <a:gd name="T30" fmla="*/ 1512 w 99"/>
              <a:gd name="T31" fmla="*/ 142134 h 114"/>
              <a:gd name="T32" fmla="*/ 0 w 99"/>
              <a:gd name="T33" fmla="*/ 152718 h 114"/>
              <a:gd name="T34" fmla="*/ 1512 w 99"/>
              <a:gd name="T35" fmla="*/ 160279 h 114"/>
              <a:gd name="T36" fmla="*/ 10585 w 99"/>
              <a:gd name="T37" fmla="*/ 167839 h 114"/>
              <a:gd name="T38" fmla="*/ 22681 w 99"/>
              <a:gd name="T39" fmla="*/ 172375 h 114"/>
              <a:gd name="T40" fmla="*/ 127015 w 99"/>
              <a:gd name="T41" fmla="*/ 172375 h 114"/>
              <a:gd name="T42" fmla="*/ 137599 w 99"/>
              <a:gd name="T43" fmla="*/ 167839 h 114"/>
              <a:gd name="T44" fmla="*/ 146672 w 99"/>
              <a:gd name="T45" fmla="*/ 160279 h 114"/>
              <a:gd name="T46" fmla="*/ 149696 w 99"/>
              <a:gd name="T47" fmla="*/ 152718 h 114"/>
              <a:gd name="T48" fmla="*/ 146672 w 99"/>
              <a:gd name="T49" fmla="*/ 142134 h 114"/>
              <a:gd name="T50" fmla="*/ 145160 w 99"/>
              <a:gd name="T51" fmla="*/ 136086 h 114"/>
              <a:gd name="T52" fmla="*/ 104334 w 99"/>
              <a:gd name="T53" fmla="*/ 15121 h 114"/>
              <a:gd name="T54" fmla="*/ 43850 w 99"/>
              <a:gd name="T55" fmla="*/ 22681 h 114"/>
              <a:gd name="T56" fmla="*/ 57459 w 99"/>
              <a:gd name="T57" fmla="*/ 95260 h 114"/>
              <a:gd name="T58" fmla="*/ 58971 w 99"/>
              <a:gd name="T59" fmla="*/ 90724 h 114"/>
              <a:gd name="T60" fmla="*/ 89213 w 99"/>
              <a:gd name="T61" fmla="*/ 37802 h 114"/>
              <a:gd name="T62" fmla="*/ 74092 w 99"/>
              <a:gd name="T63" fmla="*/ 45362 h 114"/>
              <a:gd name="T64" fmla="*/ 89213 w 99"/>
              <a:gd name="T65" fmla="*/ 60482 h 114"/>
              <a:gd name="T66" fmla="*/ 66532 w 99"/>
              <a:gd name="T67" fmla="*/ 68043 h 114"/>
              <a:gd name="T68" fmla="*/ 89213 w 99"/>
              <a:gd name="T69" fmla="*/ 83163 h 114"/>
              <a:gd name="T70" fmla="*/ 89213 w 99"/>
              <a:gd name="T71" fmla="*/ 90724 h 114"/>
              <a:gd name="T72" fmla="*/ 105846 w 99"/>
              <a:gd name="T73" fmla="*/ 111893 h 114"/>
              <a:gd name="T74" fmla="*/ 57459 w 99"/>
              <a:gd name="T75" fmla="*/ 95260 h 114"/>
              <a:gd name="T76" fmla="*/ 134575 w 99"/>
              <a:gd name="T77" fmla="*/ 152718 h 114"/>
              <a:gd name="T78" fmla="*/ 127015 w 99"/>
              <a:gd name="T79" fmla="*/ 157254 h 114"/>
              <a:gd name="T80" fmla="*/ 22681 w 99"/>
              <a:gd name="T81" fmla="*/ 157254 h 114"/>
              <a:gd name="T82" fmla="*/ 15121 w 99"/>
              <a:gd name="T83" fmla="*/ 152718 h 114"/>
              <a:gd name="T84" fmla="*/ 15121 w 99"/>
              <a:gd name="T85" fmla="*/ 149694 h 114"/>
              <a:gd name="T86" fmla="*/ 31754 w 99"/>
              <a:gd name="T87" fmla="*/ 127013 h 114"/>
              <a:gd name="T88" fmla="*/ 131551 w 99"/>
              <a:gd name="T89" fmla="*/ 145158 h 114"/>
              <a:gd name="T90" fmla="*/ 134575 w 99"/>
              <a:gd name="T91" fmla="*/ 149694 h 114"/>
              <a:gd name="T92" fmla="*/ 134575 w 99"/>
              <a:gd name="T93" fmla="*/ 152718 h 11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99" h="114">
                <a:moveTo>
                  <a:pt x="96" y="90"/>
                </a:moveTo>
                <a:lnTo>
                  <a:pt x="69" y="58"/>
                </a:lnTo>
                <a:lnTo>
                  <a:pt x="69" y="25"/>
                </a:lnTo>
                <a:lnTo>
                  <a:pt x="74" y="25"/>
                </a:lnTo>
                <a:lnTo>
                  <a:pt x="76" y="25"/>
                </a:lnTo>
                <a:lnTo>
                  <a:pt x="78" y="24"/>
                </a:lnTo>
                <a:lnTo>
                  <a:pt x="79" y="23"/>
                </a:lnTo>
                <a:lnTo>
                  <a:pt x="79" y="20"/>
                </a:lnTo>
                <a:lnTo>
                  <a:pt x="79" y="5"/>
                </a:lnTo>
                <a:lnTo>
                  <a:pt x="79" y="3"/>
                </a:lnTo>
                <a:lnTo>
                  <a:pt x="78" y="2"/>
                </a:lnTo>
                <a:lnTo>
                  <a:pt x="76" y="0"/>
                </a:lnTo>
                <a:lnTo>
                  <a:pt x="74" y="0"/>
                </a:lnTo>
                <a:lnTo>
                  <a:pt x="25" y="0"/>
                </a:lnTo>
                <a:lnTo>
                  <a:pt x="22" y="0"/>
                </a:lnTo>
                <a:lnTo>
                  <a:pt x="21" y="2"/>
                </a:lnTo>
                <a:lnTo>
                  <a:pt x="20" y="3"/>
                </a:lnTo>
                <a:lnTo>
                  <a:pt x="20" y="5"/>
                </a:lnTo>
                <a:lnTo>
                  <a:pt x="20" y="20"/>
                </a:lnTo>
                <a:lnTo>
                  <a:pt x="20" y="23"/>
                </a:lnTo>
                <a:lnTo>
                  <a:pt x="21" y="24"/>
                </a:lnTo>
                <a:lnTo>
                  <a:pt x="22" y="25"/>
                </a:lnTo>
                <a:lnTo>
                  <a:pt x="25" y="25"/>
                </a:lnTo>
                <a:lnTo>
                  <a:pt x="29" y="25"/>
                </a:lnTo>
                <a:lnTo>
                  <a:pt x="29" y="58"/>
                </a:lnTo>
                <a:lnTo>
                  <a:pt x="2" y="90"/>
                </a:lnTo>
                <a:lnTo>
                  <a:pt x="1" y="94"/>
                </a:lnTo>
                <a:lnTo>
                  <a:pt x="0" y="98"/>
                </a:lnTo>
                <a:lnTo>
                  <a:pt x="0" y="101"/>
                </a:lnTo>
                <a:lnTo>
                  <a:pt x="1" y="106"/>
                </a:lnTo>
                <a:lnTo>
                  <a:pt x="4" y="109"/>
                </a:lnTo>
                <a:lnTo>
                  <a:pt x="7" y="111"/>
                </a:lnTo>
                <a:lnTo>
                  <a:pt x="11" y="114"/>
                </a:lnTo>
                <a:lnTo>
                  <a:pt x="15" y="114"/>
                </a:lnTo>
                <a:lnTo>
                  <a:pt x="84" y="114"/>
                </a:lnTo>
                <a:lnTo>
                  <a:pt x="87" y="114"/>
                </a:lnTo>
                <a:lnTo>
                  <a:pt x="91" y="111"/>
                </a:lnTo>
                <a:lnTo>
                  <a:pt x="95" y="109"/>
                </a:lnTo>
                <a:lnTo>
                  <a:pt x="97" y="106"/>
                </a:lnTo>
                <a:lnTo>
                  <a:pt x="99" y="101"/>
                </a:lnTo>
                <a:lnTo>
                  <a:pt x="99" y="98"/>
                </a:lnTo>
                <a:lnTo>
                  <a:pt x="97" y="94"/>
                </a:lnTo>
                <a:lnTo>
                  <a:pt x="96" y="90"/>
                </a:lnTo>
                <a:close/>
                <a:moveTo>
                  <a:pt x="29" y="10"/>
                </a:moveTo>
                <a:lnTo>
                  <a:pt x="69" y="10"/>
                </a:lnTo>
                <a:lnTo>
                  <a:pt x="69" y="15"/>
                </a:lnTo>
                <a:lnTo>
                  <a:pt x="29" y="15"/>
                </a:lnTo>
                <a:lnTo>
                  <a:pt x="29" y="10"/>
                </a:lnTo>
                <a:close/>
                <a:moveTo>
                  <a:pt x="38" y="63"/>
                </a:moveTo>
                <a:lnTo>
                  <a:pt x="38" y="63"/>
                </a:lnTo>
                <a:lnTo>
                  <a:pt x="39" y="60"/>
                </a:lnTo>
                <a:lnTo>
                  <a:pt x="39" y="25"/>
                </a:lnTo>
                <a:lnTo>
                  <a:pt x="59" y="25"/>
                </a:lnTo>
                <a:lnTo>
                  <a:pt x="59" y="30"/>
                </a:lnTo>
                <a:lnTo>
                  <a:pt x="49" y="30"/>
                </a:lnTo>
                <a:lnTo>
                  <a:pt x="49" y="40"/>
                </a:lnTo>
                <a:lnTo>
                  <a:pt x="59" y="40"/>
                </a:lnTo>
                <a:lnTo>
                  <a:pt x="59" y="45"/>
                </a:lnTo>
                <a:lnTo>
                  <a:pt x="44" y="45"/>
                </a:lnTo>
                <a:lnTo>
                  <a:pt x="44" y="55"/>
                </a:lnTo>
                <a:lnTo>
                  <a:pt x="59" y="55"/>
                </a:lnTo>
                <a:lnTo>
                  <a:pt x="59" y="60"/>
                </a:lnTo>
                <a:lnTo>
                  <a:pt x="60" y="63"/>
                </a:lnTo>
                <a:lnTo>
                  <a:pt x="70" y="74"/>
                </a:lnTo>
                <a:lnTo>
                  <a:pt x="28" y="74"/>
                </a:lnTo>
                <a:lnTo>
                  <a:pt x="38" y="63"/>
                </a:lnTo>
                <a:close/>
                <a:moveTo>
                  <a:pt x="89" y="101"/>
                </a:moveTo>
                <a:lnTo>
                  <a:pt x="89" y="101"/>
                </a:lnTo>
                <a:lnTo>
                  <a:pt x="86" y="103"/>
                </a:lnTo>
                <a:lnTo>
                  <a:pt x="84" y="104"/>
                </a:lnTo>
                <a:lnTo>
                  <a:pt x="15" y="104"/>
                </a:lnTo>
                <a:lnTo>
                  <a:pt x="12" y="103"/>
                </a:lnTo>
                <a:lnTo>
                  <a:pt x="10" y="101"/>
                </a:lnTo>
                <a:lnTo>
                  <a:pt x="10" y="99"/>
                </a:lnTo>
                <a:lnTo>
                  <a:pt x="11" y="96"/>
                </a:lnTo>
                <a:lnTo>
                  <a:pt x="21" y="84"/>
                </a:lnTo>
                <a:lnTo>
                  <a:pt x="78" y="84"/>
                </a:lnTo>
                <a:lnTo>
                  <a:pt x="87" y="96"/>
                </a:lnTo>
                <a:lnTo>
                  <a:pt x="89" y="99"/>
                </a:lnTo>
                <a:lnTo>
                  <a:pt x="89" y="10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17" name="Freeform 1432">
            <a:extLst>
              <a:ext uri="{FF2B5EF4-FFF2-40B4-BE49-F238E27FC236}">
                <a16:creationId xmlns:a16="http://schemas.microsoft.com/office/drawing/2014/main" id="{8A8469F0-B4E3-4EFD-8D25-CBC5D2AADEE0}"/>
              </a:ext>
            </a:extLst>
          </p:cNvPr>
          <p:cNvSpPr>
            <a:spLocks noEditPoints="1"/>
          </p:cNvSpPr>
          <p:nvPr/>
        </p:nvSpPr>
        <p:spPr bwMode="auto">
          <a:xfrm>
            <a:off x="1441451" y="2656418"/>
            <a:ext cx="218016" cy="158749"/>
          </a:xfrm>
          <a:custGeom>
            <a:avLst/>
            <a:gdLst>
              <a:gd name="T0" fmla="*/ 84676 w 108"/>
              <a:gd name="T1" fmla="*/ 0 h 79"/>
              <a:gd name="T2" fmla="*/ 81652 w 108"/>
              <a:gd name="T3" fmla="*/ 0 h 79"/>
              <a:gd name="T4" fmla="*/ 3024 w 108"/>
              <a:gd name="T5" fmla="*/ 37323 h 79"/>
              <a:gd name="T6" fmla="*/ 0 w 108"/>
              <a:gd name="T7" fmla="*/ 40309 h 79"/>
              <a:gd name="T8" fmla="*/ 0 w 108"/>
              <a:gd name="T9" fmla="*/ 44788 h 79"/>
              <a:gd name="T10" fmla="*/ 0 w 108"/>
              <a:gd name="T11" fmla="*/ 86590 h 79"/>
              <a:gd name="T12" fmla="*/ 1512 w 108"/>
              <a:gd name="T13" fmla="*/ 92561 h 79"/>
              <a:gd name="T14" fmla="*/ 7560 w 108"/>
              <a:gd name="T15" fmla="*/ 94054 h 79"/>
              <a:gd name="T16" fmla="*/ 10585 w 108"/>
              <a:gd name="T17" fmla="*/ 94054 h 79"/>
              <a:gd name="T18" fmla="*/ 15121 w 108"/>
              <a:gd name="T19" fmla="*/ 91068 h 79"/>
              <a:gd name="T20" fmla="*/ 15121 w 108"/>
              <a:gd name="T21" fmla="*/ 55238 h 79"/>
              <a:gd name="T22" fmla="*/ 28729 w 108"/>
              <a:gd name="T23" fmla="*/ 98533 h 79"/>
              <a:gd name="T24" fmla="*/ 31754 w 108"/>
              <a:gd name="T25" fmla="*/ 101519 h 79"/>
              <a:gd name="T26" fmla="*/ 33266 w 108"/>
              <a:gd name="T27" fmla="*/ 103012 h 79"/>
              <a:gd name="T28" fmla="*/ 66531 w 108"/>
              <a:gd name="T29" fmla="*/ 116448 h 79"/>
              <a:gd name="T30" fmla="*/ 81652 w 108"/>
              <a:gd name="T31" fmla="*/ 117941 h 79"/>
              <a:gd name="T32" fmla="*/ 108869 w 108"/>
              <a:gd name="T33" fmla="*/ 111969 h 79"/>
              <a:gd name="T34" fmla="*/ 130038 w 108"/>
              <a:gd name="T35" fmla="*/ 103012 h 79"/>
              <a:gd name="T36" fmla="*/ 134575 w 108"/>
              <a:gd name="T37" fmla="*/ 98533 h 79"/>
              <a:gd name="T38" fmla="*/ 158768 w 108"/>
              <a:gd name="T39" fmla="*/ 52252 h 79"/>
              <a:gd name="T40" fmla="*/ 161792 w 108"/>
              <a:gd name="T41" fmla="*/ 47774 h 79"/>
              <a:gd name="T42" fmla="*/ 163304 w 108"/>
              <a:gd name="T43" fmla="*/ 44788 h 79"/>
              <a:gd name="T44" fmla="*/ 160280 w 108"/>
              <a:gd name="T45" fmla="*/ 37323 h 79"/>
              <a:gd name="T46" fmla="*/ 119454 w 108"/>
              <a:gd name="T47" fmla="*/ 92561 h 79"/>
              <a:gd name="T48" fmla="*/ 111893 w 108"/>
              <a:gd name="T49" fmla="*/ 95547 h 79"/>
              <a:gd name="T50" fmla="*/ 81652 w 108"/>
              <a:gd name="T51" fmla="*/ 103012 h 79"/>
              <a:gd name="T52" fmla="*/ 51411 w 108"/>
              <a:gd name="T53" fmla="*/ 95547 h 79"/>
              <a:gd name="T54" fmla="*/ 43850 w 108"/>
              <a:gd name="T55" fmla="*/ 67182 h 79"/>
              <a:gd name="T56" fmla="*/ 80140 w 108"/>
              <a:gd name="T57" fmla="*/ 82111 h 79"/>
              <a:gd name="T58" fmla="*/ 81652 w 108"/>
              <a:gd name="T59" fmla="*/ 82111 h 79"/>
              <a:gd name="T60" fmla="*/ 119454 w 108"/>
              <a:gd name="T61" fmla="*/ 67182 h 79"/>
              <a:gd name="T62" fmla="*/ 81652 w 108"/>
              <a:gd name="T63" fmla="*/ 67182 h 79"/>
              <a:gd name="T64" fmla="*/ 81652 w 108"/>
              <a:gd name="T65" fmla="*/ 14929 h 79"/>
              <a:gd name="T66" fmla="*/ 81652 w 108"/>
              <a:gd name="T67" fmla="*/ 67182 h 7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08" h="79">
                <a:moveTo>
                  <a:pt x="106" y="25"/>
                </a:moveTo>
                <a:lnTo>
                  <a:pt x="56" y="0"/>
                </a:lnTo>
                <a:lnTo>
                  <a:pt x="54" y="0"/>
                </a:lnTo>
                <a:lnTo>
                  <a:pt x="52" y="0"/>
                </a:lnTo>
                <a:lnTo>
                  <a:pt x="2" y="25"/>
                </a:lnTo>
                <a:lnTo>
                  <a:pt x="0" y="27"/>
                </a:lnTo>
                <a:lnTo>
                  <a:pt x="0" y="30"/>
                </a:lnTo>
                <a:lnTo>
                  <a:pt x="0" y="58"/>
                </a:lnTo>
                <a:lnTo>
                  <a:pt x="0" y="61"/>
                </a:lnTo>
                <a:lnTo>
                  <a:pt x="1" y="62"/>
                </a:lnTo>
                <a:lnTo>
                  <a:pt x="2" y="63"/>
                </a:lnTo>
                <a:lnTo>
                  <a:pt x="5" y="63"/>
                </a:lnTo>
                <a:lnTo>
                  <a:pt x="7" y="63"/>
                </a:lnTo>
                <a:lnTo>
                  <a:pt x="8" y="62"/>
                </a:lnTo>
                <a:lnTo>
                  <a:pt x="10" y="61"/>
                </a:lnTo>
                <a:lnTo>
                  <a:pt x="10" y="58"/>
                </a:lnTo>
                <a:lnTo>
                  <a:pt x="10" y="37"/>
                </a:lnTo>
                <a:lnTo>
                  <a:pt x="19" y="41"/>
                </a:lnTo>
                <a:lnTo>
                  <a:pt x="19" y="66"/>
                </a:lnTo>
                <a:lnTo>
                  <a:pt x="21" y="68"/>
                </a:lnTo>
                <a:lnTo>
                  <a:pt x="22" y="69"/>
                </a:lnTo>
                <a:lnTo>
                  <a:pt x="35" y="75"/>
                </a:lnTo>
                <a:lnTo>
                  <a:pt x="44" y="78"/>
                </a:lnTo>
                <a:lnTo>
                  <a:pt x="54" y="79"/>
                </a:lnTo>
                <a:lnTo>
                  <a:pt x="64" y="78"/>
                </a:lnTo>
                <a:lnTo>
                  <a:pt x="72" y="75"/>
                </a:lnTo>
                <a:lnTo>
                  <a:pt x="86" y="69"/>
                </a:lnTo>
                <a:lnTo>
                  <a:pt x="87" y="68"/>
                </a:lnTo>
                <a:lnTo>
                  <a:pt x="89" y="66"/>
                </a:lnTo>
                <a:lnTo>
                  <a:pt x="89" y="41"/>
                </a:lnTo>
                <a:lnTo>
                  <a:pt x="105" y="35"/>
                </a:lnTo>
                <a:lnTo>
                  <a:pt x="107" y="32"/>
                </a:lnTo>
                <a:lnTo>
                  <a:pt x="108" y="30"/>
                </a:lnTo>
                <a:lnTo>
                  <a:pt x="107" y="27"/>
                </a:lnTo>
                <a:lnTo>
                  <a:pt x="106" y="25"/>
                </a:lnTo>
                <a:close/>
                <a:moveTo>
                  <a:pt x="79" y="62"/>
                </a:moveTo>
                <a:lnTo>
                  <a:pt x="74" y="64"/>
                </a:lnTo>
                <a:lnTo>
                  <a:pt x="64" y="68"/>
                </a:lnTo>
                <a:lnTo>
                  <a:pt x="54" y="69"/>
                </a:lnTo>
                <a:lnTo>
                  <a:pt x="44" y="68"/>
                </a:lnTo>
                <a:lnTo>
                  <a:pt x="34" y="64"/>
                </a:lnTo>
                <a:lnTo>
                  <a:pt x="29" y="62"/>
                </a:lnTo>
                <a:lnTo>
                  <a:pt x="29" y="45"/>
                </a:lnTo>
                <a:lnTo>
                  <a:pt x="53" y="55"/>
                </a:lnTo>
                <a:lnTo>
                  <a:pt x="54" y="55"/>
                </a:lnTo>
                <a:lnTo>
                  <a:pt x="55" y="55"/>
                </a:lnTo>
                <a:lnTo>
                  <a:pt x="79" y="45"/>
                </a:lnTo>
                <a:lnTo>
                  <a:pt x="79" y="62"/>
                </a:lnTo>
                <a:close/>
                <a:moveTo>
                  <a:pt x="54" y="45"/>
                </a:moveTo>
                <a:lnTo>
                  <a:pt x="17" y="30"/>
                </a:lnTo>
                <a:lnTo>
                  <a:pt x="54" y="10"/>
                </a:lnTo>
                <a:lnTo>
                  <a:pt x="91" y="30"/>
                </a:lnTo>
                <a:lnTo>
                  <a:pt x="54" y="4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18" name="Freeform 1433">
            <a:extLst>
              <a:ext uri="{FF2B5EF4-FFF2-40B4-BE49-F238E27FC236}">
                <a16:creationId xmlns:a16="http://schemas.microsoft.com/office/drawing/2014/main" id="{66CD3AEF-8278-413B-B76D-CA3F0980AC50}"/>
              </a:ext>
            </a:extLst>
          </p:cNvPr>
          <p:cNvSpPr>
            <a:spLocks/>
          </p:cNvSpPr>
          <p:nvPr/>
        </p:nvSpPr>
        <p:spPr bwMode="auto">
          <a:xfrm>
            <a:off x="1441452" y="2796118"/>
            <a:ext cx="19049" cy="35983"/>
          </a:xfrm>
          <a:custGeom>
            <a:avLst/>
            <a:gdLst>
              <a:gd name="T0" fmla="*/ 6805 w 10"/>
              <a:gd name="T1" fmla="*/ 0 h 20"/>
              <a:gd name="T2" fmla="*/ 6805 w 10"/>
              <a:gd name="T3" fmla="*/ 0 h 20"/>
              <a:gd name="T4" fmla="*/ 2722 w 10"/>
              <a:gd name="T5" fmla="*/ 0 h 20"/>
              <a:gd name="T6" fmla="*/ 1361 w 10"/>
              <a:gd name="T7" fmla="*/ 2722 h 20"/>
              <a:gd name="T8" fmla="*/ 0 w 10"/>
              <a:gd name="T9" fmla="*/ 4083 h 20"/>
              <a:gd name="T10" fmla="*/ 0 w 10"/>
              <a:gd name="T11" fmla="*/ 6804 h 20"/>
              <a:gd name="T12" fmla="*/ 0 w 10"/>
              <a:gd name="T13" fmla="*/ 20413 h 20"/>
              <a:gd name="T14" fmla="*/ 0 w 10"/>
              <a:gd name="T15" fmla="*/ 20413 h 20"/>
              <a:gd name="T16" fmla="*/ 0 w 10"/>
              <a:gd name="T17" fmla="*/ 24495 h 20"/>
              <a:gd name="T18" fmla="*/ 1361 w 10"/>
              <a:gd name="T19" fmla="*/ 25856 h 20"/>
              <a:gd name="T20" fmla="*/ 2722 w 10"/>
              <a:gd name="T21" fmla="*/ 27217 h 20"/>
              <a:gd name="T22" fmla="*/ 6805 w 10"/>
              <a:gd name="T23" fmla="*/ 27217 h 20"/>
              <a:gd name="T24" fmla="*/ 6805 w 10"/>
              <a:gd name="T25" fmla="*/ 27217 h 20"/>
              <a:gd name="T26" fmla="*/ 9527 w 10"/>
              <a:gd name="T27" fmla="*/ 27217 h 20"/>
              <a:gd name="T28" fmla="*/ 10888 w 10"/>
              <a:gd name="T29" fmla="*/ 25856 h 20"/>
              <a:gd name="T30" fmla="*/ 13610 w 10"/>
              <a:gd name="T31" fmla="*/ 24495 h 20"/>
              <a:gd name="T32" fmla="*/ 13610 w 10"/>
              <a:gd name="T33" fmla="*/ 20413 h 20"/>
              <a:gd name="T34" fmla="*/ 13610 w 10"/>
              <a:gd name="T35" fmla="*/ 6804 h 20"/>
              <a:gd name="T36" fmla="*/ 13610 w 10"/>
              <a:gd name="T37" fmla="*/ 6804 h 20"/>
              <a:gd name="T38" fmla="*/ 13610 w 10"/>
              <a:gd name="T39" fmla="*/ 4083 h 20"/>
              <a:gd name="T40" fmla="*/ 10888 w 10"/>
              <a:gd name="T41" fmla="*/ 2722 h 20"/>
              <a:gd name="T42" fmla="*/ 9527 w 10"/>
              <a:gd name="T43" fmla="*/ 0 h 20"/>
              <a:gd name="T44" fmla="*/ 6805 w 10"/>
              <a:gd name="T45" fmla="*/ 0 h 20"/>
              <a:gd name="T46" fmla="*/ 6805 w 10"/>
              <a:gd name="T47" fmla="*/ 0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20">
                <a:moveTo>
                  <a:pt x="5" y="0"/>
                </a:moveTo>
                <a:lnTo>
                  <a:pt x="5" y="0"/>
                </a:lnTo>
                <a:lnTo>
                  <a:pt x="2" y="0"/>
                </a:lnTo>
                <a:lnTo>
                  <a:pt x="1" y="2"/>
                </a:lnTo>
                <a:lnTo>
                  <a:pt x="0" y="3"/>
                </a:lnTo>
                <a:lnTo>
                  <a:pt x="0" y="5"/>
                </a:lnTo>
                <a:lnTo>
                  <a:pt x="0" y="15"/>
                </a:lnTo>
                <a:lnTo>
                  <a:pt x="0" y="18"/>
                </a:lnTo>
                <a:lnTo>
                  <a:pt x="1" y="19"/>
                </a:lnTo>
                <a:lnTo>
                  <a:pt x="2" y="20"/>
                </a:lnTo>
                <a:lnTo>
                  <a:pt x="5" y="20"/>
                </a:lnTo>
                <a:lnTo>
                  <a:pt x="7" y="20"/>
                </a:lnTo>
                <a:lnTo>
                  <a:pt x="8" y="19"/>
                </a:lnTo>
                <a:lnTo>
                  <a:pt x="10" y="18"/>
                </a:lnTo>
                <a:lnTo>
                  <a:pt x="10" y="15"/>
                </a:lnTo>
                <a:lnTo>
                  <a:pt x="10" y="5"/>
                </a:lnTo>
                <a:lnTo>
                  <a:pt x="10" y="3"/>
                </a:lnTo>
                <a:lnTo>
                  <a:pt x="8" y="2"/>
                </a:lnTo>
                <a:lnTo>
                  <a:pt x="7"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19" name="Freeform 1434">
            <a:extLst>
              <a:ext uri="{FF2B5EF4-FFF2-40B4-BE49-F238E27FC236}">
                <a16:creationId xmlns:a16="http://schemas.microsoft.com/office/drawing/2014/main" id="{807A6F43-9559-40B3-8E7F-29BC1EE1D97E}"/>
              </a:ext>
            </a:extLst>
          </p:cNvPr>
          <p:cNvSpPr>
            <a:spLocks noEditPoints="1"/>
          </p:cNvSpPr>
          <p:nvPr/>
        </p:nvSpPr>
        <p:spPr bwMode="auto">
          <a:xfrm>
            <a:off x="2385484" y="2656417"/>
            <a:ext cx="234949" cy="201083"/>
          </a:xfrm>
          <a:custGeom>
            <a:avLst/>
            <a:gdLst>
              <a:gd name="T0" fmla="*/ 89200 w 119"/>
              <a:gd name="T1" fmla="*/ 0 h 99"/>
              <a:gd name="T2" fmla="*/ 78793 w 119"/>
              <a:gd name="T3" fmla="*/ 3024 h 99"/>
              <a:gd name="T4" fmla="*/ 68387 w 119"/>
              <a:gd name="T5" fmla="*/ 13609 h 99"/>
              <a:gd name="T6" fmla="*/ 66900 w 119"/>
              <a:gd name="T7" fmla="*/ 96773 h 99"/>
              <a:gd name="T8" fmla="*/ 37167 w 119"/>
              <a:gd name="T9" fmla="*/ 96773 h 99"/>
              <a:gd name="T10" fmla="*/ 20813 w 119"/>
              <a:gd name="T11" fmla="*/ 102821 h 99"/>
              <a:gd name="T12" fmla="*/ 7433 w 119"/>
              <a:gd name="T13" fmla="*/ 117942 h 99"/>
              <a:gd name="T14" fmla="*/ 0 w 119"/>
              <a:gd name="T15" fmla="*/ 140624 h 99"/>
              <a:gd name="T16" fmla="*/ 0 w 119"/>
              <a:gd name="T17" fmla="*/ 143648 h 99"/>
              <a:gd name="T18" fmla="*/ 2973 w 119"/>
              <a:gd name="T19" fmla="*/ 148184 h 99"/>
              <a:gd name="T20" fmla="*/ 7433 w 119"/>
              <a:gd name="T21" fmla="*/ 149696 h 99"/>
              <a:gd name="T22" fmla="*/ 66900 w 119"/>
              <a:gd name="T23" fmla="*/ 149696 h 99"/>
              <a:gd name="T24" fmla="*/ 71360 w 119"/>
              <a:gd name="T25" fmla="*/ 148184 h 99"/>
              <a:gd name="T26" fmla="*/ 74333 w 119"/>
              <a:gd name="T27" fmla="*/ 142136 h 99"/>
              <a:gd name="T28" fmla="*/ 124880 w 119"/>
              <a:gd name="T29" fmla="*/ 142136 h 99"/>
              <a:gd name="T30" fmla="*/ 139746 w 119"/>
              <a:gd name="T31" fmla="*/ 134575 h 99"/>
              <a:gd name="T32" fmla="*/ 147180 w 119"/>
              <a:gd name="T33" fmla="*/ 119454 h 99"/>
              <a:gd name="T34" fmla="*/ 169480 w 119"/>
              <a:gd name="T35" fmla="*/ 52923 h 99"/>
              <a:gd name="T36" fmla="*/ 172453 w 119"/>
              <a:gd name="T37" fmla="*/ 52923 h 99"/>
              <a:gd name="T38" fmla="*/ 176913 w 119"/>
              <a:gd name="T39" fmla="*/ 48387 h 99"/>
              <a:gd name="T40" fmla="*/ 176913 w 119"/>
              <a:gd name="T41" fmla="*/ 22681 h 99"/>
              <a:gd name="T42" fmla="*/ 175426 w 119"/>
              <a:gd name="T43" fmla="*/ 13609 h 99"/>
              <a:gd name="T44" fmla="*/ 163533 w 119"/>
              <a:gd name="T45" fmla="*/ 3024 h 99"/>
              <a:gd name="T46" fmla="*/ 154613 w 119"/>
              <a:gd name="T47" fmla="*/ 0 h 99"/>
              <a:gd name="T48" fmla="*/ 16353 w 119"/>
              <a:gd name="T49" fmla="*/ 134575 h 99"/>
              <a:gd name="T50" fmla="*/ 20813 w 119"/>
              <a:gd name="T51" fmla="*/ 127015 h 99"/>
              <a:gd name="T52" fmla="*/ 29733 w 119"/>
              <a:gd name="T53" fmla="*/ 113406 h 99"/>
              <a:gd name="T54" fmla="*/ 68387 w 119"/>
              <a:gd name="T55" fmla="*/ 111894 h 99"/>
              <a:gd name="T56" fmla="*/ 62440 w 119"/>
              <a:gd name="T57" fmla="*/ 123991 h 99"/>
              <a:gd name="T58" fmla="*/ 59467 w 119"/>
              <a:gd name="T59" fmla="*/ 134575 h 99"/>
              <a:gd name="T60" fmla="*/ 96633 w 119"/>
              <a:gd name="T61" fmla="*/ 111894 h 99"/>
              <a:gd name="T62" fmla="*/ 102580 w 119"/>
              <a:gd name="T63" fmla="*/ 119454 h 99"/>
              <a:gd name="T64" fmla="*/ 105553 w 119"/>
              <a:gd name="T65" fmla="*/ 127015 h 99"/>
              <a:gd name="T66" fmla="*/ 75820 w 119"/>
              <a:gd name="T67" fmla="*/ 127015 h 99"/>
              <a:gd name="T68" fmla="*/ 83253 w 119"/>
              <a:gd name="T69" fmla="*/ 116430 h 99"/>
              <a:gd name="T70" fmla="*/ 96633 w 119"/>
              <a:gd name="T71" fmla="*/ 111894 h 99"/>
              <a:gd name="T72" fmla="*/ 132313 w 119"/>
              <a:gd name="T73" fmla="*/ 119454 h 99"/>
              <a:gd name="T74" fmla="*/ 132313 w 119"/>
              <a:gd name="T75" fmla="*/ 123991 h 99"/>
              <a:gd name="T76" fmla="*/ 129340 w 119"/>
              <a:gd name="T77" fmla="*/ 127015 h 99"/>
              <a:gd name="T78" fmla="*/ 124880 w 119"/>
              <a:gd name="T79" fmla="*/ 127015 h 99"/>
              <a:gd name="T80" fmla="*/ 120420 w 119"/>
              <a:gd name="T81" fmla="*/ 125503 h 99"/>
              <a:gd name="T82" fmla="*/ 117446 w 119"/>
              <a:gd name="T83" fmla="*/ 119454 h 99"/>
              <a:gd name="T84" fmla="*/ 110013 w 119"/>
              <a:gd name="T85" fmla="*/ 104334 h 99"/>
              <a:gd name="T86" fmla="*/ 96633 w 119"/>
              <a:gd name="T87" fmla="*/ 96773 h 99"/>
              <a:gd name="T88" fmla="*/ 81767 w 119"/>
              <a:gd name="T89" fmla="*/ 22681 h 99"/>
              <a:gd name="T90" fmla="*/ 81767 w 119"/>
              <a:gd name="T91" fmla="*/ 19657 h 99"/>
              <a:gd name="T92" fmla="*/ 84740 w 119"/>
              <a:gd name="T93" fmla="*/ 15121 h 99"/>
              <a:gd name="T94" fmla="*/ 133800 w 119"/>
              <a:gd name="T95" fmla="*/ 15121 h 99"/>
              <a:gd name="T96" fmla="*/ 132313 w 119"/>
              <a:gd name="T97" fmla="*/ 22681 h 99"/>
              <a:gd name="T98" fmla="*/ 162046 w 119"/>
              <a:gd name="T99" fmla="*/ 37802 h 99"/>
              <a:gd name="T100" fmla="*/ 147180 w 119"/>
              <a:gd name="T101" fmla="*/ 22681 h 99"/>
              <a:gd name="T102" fmla="*/ 147180 w 119"/>
              <a:gd name="T103" fmla="*/ 19657 h 99"/>
              <a:gd name="T104" fmla="*/ 151640 w 119"/>
              <a:gd name="T105" fmla="*/ 15121 h 99"/>
              <a:gd name="T106" fmla="*/ 154613 w 119"/>
              <a:gd name="T107" fmla="*/ 15121 h 99"/>
              <a:gd name="T108" fmla="*/ 160560 w 119"/>
              <a:gd name="T109" fmla="*/ 16633 h 99"/>
              <a:gd name="T110" fmla="*/ 162046 w 119"/>
              <a:gd name="T111" fmla="*/ 22681 h 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19" h="99">
                <a:moveTo>
                  <a:pt x="104" y="0"/>
                </a:moveTo>
                <a:lnTo>
                  <a:pt x="60" y="0"/>
                </a:lnTo>
                <a:lnTo>
                  <a:pt x="53" y="2"/>
                </a:lnTo>
                <a:lnTo>
                  <a:pt x="50" y="5"/>
                </a:lnTo>
                <a:lnTo>
                  <a:pt x="46" y="9"/>
                </a:lnTo>
                <a:lnTo>
                  <a:pt x="45" y="15"/>
                </a:lnTo>
                <a:lnTo>
                  <a:pt x="45" y="64"/>
                </a:lnTo>
                <a:lnTo>
                  <a:pt x="25" y="64"/>
                </a:lnTo>
                <a:lnTo>
                  <a:pt x="19" y="66"/>
                </a:lnTo>
                <a:lnTo>
                  <a:pt x="14" y="68"/>
                </a:lnTo>
                <a:lnTo>
                  <a:pt x="9" y="73"/>
                </a:lnTo>
                <a:lnTo>
                  <a:pt x="5" y="78"/>
                </a:lnTo>
                <a:lnTo>
                  <a:pt x="2" y="88"/>
                </a:lnTo>
                <a:lnTo>
                  <a:pt x="0" y="93"/>
                </a:lnTo>
                <a:lnTo>
                  <a:pt x="0" y="95"/>
                </a:lnTo>
                <a:lnTo>
                  <a:pt x="2" y="98"/>
                </a:lnTo>
                <a:lnTo>
                  <a:pt x="3" y="99"/>
                </a:lnTo>
                <a:lnTo>
                  <a:pt x="5" y="99"/>
                </a:lnTo>
                <a:lnTo>
                  <a:pt x="45" y="99"/>
                </a:lnTo>
                <a:lnTo>
                  <a:pt x="47" y="99"/>
                </a:lnTo>
                <a:lnTo>
                  <a:pt x="48" y="98"/>
                </a:lnTo>
                <a:lnTo>
                  <a:pt x="50" y="96"/>
                </a:lnTo>
                <a:lnTo>
                  <a:pt x="50" y="94"/>
                </a:lnTo>
                <a:lnTo>
                  <a:pt x="84" y="94"/>
                </a:lnTo>
                <a:lnTo>
                  <a:pt x="90" y="93"/>
                </a:lnTo>
                <a:lnTo>
                  <a:pt x="94" y="89"/>
                </a:lnTo>
                <a:lnTo>
                  <a:pt x="98" y="85"/>
                </a:lnTo>
                <a:lnTo>
                  <a:pt x="99" y="79"/>
                </a:lnTo>
                <a:lnTo>
                  <a:pt x="99" y="35"/>
                </a:lnTo>
                <a:lnTo>
                  <a:pt x="114" y="35"/>
                </a:lnTo>
                <a:lnTo>
                  <a:pt x="116" y="35"/>
                </a:lnTo>
                <a:lnTo>
                  <a:pt x="118" y="34"/>
                </a:lnTo>
                <a:lnTo>
                  <a:pt x="119" y="32"/>
                </a:lnTo>
                <a:lnTo>
                  <a:pt x="119" y="30"/>
                </a:lnTo>
                <a:lnTo>
                  <a:pt x="119" y="15"/>
                </a:lnTo>
                <a:lnTo>
                  <a:pt x="118" y="9"/>
                </a:lnTo>
                <a:lnTo>
                  <a:pt x="114" y="5"/>
                </a:lnTo>
                <a:lnTo>
                  <a:pt x="110" y="2"/>
                </a:lnTo>
                <a:lnTo>
                  <a:pt x="104" y="0"/>
                </a:lnTo>
                <a:close/>
                <a:moveTo>
                  <a:pt x="40" y="89"/>
                </a:moveTo>
                <a:lnTo>
                  <a:pt x="11" y="89"/>
                </a:lnTo>
                <a:lnTo>
                  <a:pt x="14" y="84"/>
                </a:lnTo>
                <a:lnTo>
                  <a:pt x="16" y="79"/>
                </a:lnTo>
                <a:lnTo>
                  <a:pt x="20" y="75"/>
                </a:lnTo>
                <a:lnTo>
                  <a:pt x="25" y="74"/>
                </a:lnTo>
                <a:lnTo>
                  <a:pt x="46" y="74"/>
                </a:lnTo>
                <a:lnTo>
                  <a:pt x="42" y="82"/>
                </a:lnTo>
                <a:lnTo>
                  <a:pt x="40" y="89"/>
                </a:lnTo>
                <a:close/>
                <a:moveTo>
                  <a:pt x="65" y="74"/>
                </a:moveTo>
                <a:lnTo>
                  <a:pt x="65" y="74"/>
                </a:lnTo>
                <a:lnTo>
                  <a:pt x="68" y="75"/>
                </a:lnTo>
                <a:lnTo>
                  <a:pt x="69" y="79"/>
                </a:lnTo>
                <a:lnTo>
                  <a:pt x="71" y="84"/>
                </a:lnTo>
                <a:lnTo>
                  <a:pt x="51" y="84"/>
                </a:lnTo>
                <a:lnTo>
                  <a:pt x="53" y="80"/>
                </a:lnTo>
                <a:lnTo>
                  <a:pt x="56" y="77"/>
                </a:lnTo>
                <a:lnTo>
                  <a:pt x="60" y="75"/>
                </a:lnTo>
                <a:lnTo>
                  <a:pt x="65" y="74"/>
                </a:lnTo>
                <a:close/>
                <a:moveTo>
                  <a:pt x="89" y="79"/>
                </a:moveTo>
                <a:lnTo>
                  <a:pt x="89" y="79"/>
                </a:lnTo>
                <a:lnTo>
                  <a:pt x="89" y="82"/>
                </a:lnTo>
                <a:lnTo>
                  <a:pt x="88" y="83"/>
                </a:lnTo>
                <a:lnTo>
                  <a:pt x="87" y="84"/>
                </a:lnTo>
                <a:lnTo>
                  <a:pt x="84" y="84"/>
                </a:lnTo>
                <a:lnTo>
                  <a:pt x="82" y="84"/>
                </a:lnTo>
                <a:lnTo>
                  <a:pt x="81" y="83"/>
                </a:lnTo>
                <a:lnTo>
                  <a:pt x="79" y="79"/>
                </a:lnTo>
                <a:lnTo>
                  <a:pt x="78" y="74"/>
                </a:lnTo>
                <a:lnTo>
                  <a:pt x="74" y="69"/>
                </a:lnTo>
                <a:lnTo>
                  <a:pt x="69" y="66"/>
                </a:lnTo>
                <a:lnTo>
                  <a:pt x="65" y="64"/>
                </a:lnTo>
                <a:lnTo>
                  <a:pt x="55" y="64"/>
                </a:lnTo>
                <a:lnTo>
                  <a:pt x="55" y="15"/>
                </a:lnTo>
                <a:lnTo>
                  <a:pt x="55" y="13"/>
                </a:lnTo>
                <a:lnTo>
                  <a:pt x="56" y="11"/>
                </a:lnTo>
                <a:lnTo>
                  <a:pt x="57" y="10"/>
                </a:lnTo>
                <a:lnTo>
                  <a:pt x="60" y="10"/>
                </a:lnTo>
                <a:lnTo>
                  <a:pt x="90" y="10"/>
                </a:lnTo>
                <a:lnTo>
                  <a:pt x="89" y="15"/>
                </a:lnTo>
                <a:lnTo>
                  <a:pt x="89" y="79"/>
                </a:lnTo>
                <a:close/>
                <a:moveTo>
                  <a:pt x="109" y="25"/>
                </a:moveTo>
                <a:lnTo>
                  <a:pt x="99" y="25"/>
                </a:lnTo>
                <a:lnTo>
                  <a:pt x="99" y="15"/>
                </a:lnTo>
                <a:lnTo>
                  <a:pt x="99" y="13"/>
                </a:lnTo>
                <a:lnTo>
                  <a:pt x="100" y="11"/>
                </a:lnTo>
                <a:lnTo>
                  <a:pt x="102" y="10"/>
                </a:lnTo>
                <a:lnTo>
                  <a:pt x="104" y="10"/>
                </a:lnTo>
                <a:lnTo>
                  <a:pt x="106" y="10"/>
                </a:lnTo>
                <a:lnTo>
                  <a:pt x="108" y="11"/>
                </a:lnTo>
                <a:lnTo>
                  <a:pt x="109" y="13"/>
                </a:lnTo>
                <a:lnTo>
                  <a:pt x="109" y="15"/>
                </a:lnTo>
                <a:lnTo>
                  <a:pt x="109" y="2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20" name="Rectangle 1435">
            <a:extLst>
              <a:ext uri="{FF2B5EF4-FFF2-40B4-BE49-F238E27FC236}">
                <a16:creationId xmlns:a16="http://schemas.microsoft.com/office/drawing/2014/main" id="{FBE490A1-0DA8-48DA-A316-91CD462CEE6F}"/>
              </a:ext>
            </a:extLst>
          </p:cNvPr>
          <p:cNvSpPr>
            <a:spLocks noChangeArrowheads="1"/>
          </p:cNvSpPr>
          <p:nvPr/>
        </p:nvSpPr>
        <p:spPr bwMode="auto">
          <a:xfrm>
            <a:off x="2506134" y="2692400"/>
            <a:ext cx="48684" cy="254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521" name="Rectangle 1436">
            <a:extLst>
              <a:ext uri="{FF2B5EF4-FFF2-40B4-BE49-F238E27FC236}">
                <a16:creationId xmlns:a16="http://schemas.microsoft.com/office/drawing/2014/main" id="{12636669-E2BE-4FF9-A13B-58D32F841D79}"/>
              </a:ext>
            </a:extLst>
          </p:cNvPr>
          <p:cNvSpPr>
            <a:spLocks noChangeArrowheads="1"/>
          </p:cNvSpPr>
          <p:nvPr/>
        </p:nvSpPr>
        <p:spPr bwMode="auto">
          <a:xfrm>
            <a:off x="2506134" y="2724151"/>
            <a:ext cx="48684" cy="2328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522" name="Rectangle 1437">
            <a:extLst>
              <a:ext uri="{FF2B5EF4-FFF2-40B4-BE49-F238E27FC236}">
                <a16:creationId xmlns:a16="http://schemas.microsoft.com/office/drawing/2014/main" id="{F099B430-9ECB-49F1-A40C-C258A6A744E8}"/>
              </a:ext>
            </a:extLst>
          </p:cNvPr>
          <p:cNvSpPr>
            <a:spLocks noChangeArrowheads="1"/>
          </p:cNvSpPr>
          <p:nvPr/>
        </p:nvSpPr>
        <p:spPr bwMode="auto">
          <a:xfrm>
            <a:off x="2506134" y="2753785"/>
            <a:ext cx="48684" cy="19049"/>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523" name="Freeform 1438">
            <a:extLst>
              <a:ext uri="{FF2B5EF4-FFF2-40B4-BE49-F238E27FC236}">
                <a16:creationId xmlns:a16="http://schemas.microsoft.com/office/drawing/2014/main" id="{FC2957ED-9968-48B0-B3A0-FC8B682B5664}"/>
              </a:ext>
            </a:extLst>
          </p:cNvPr>
          <p:cNvSpPr>
            <a:spLocks noEditPoints="1"/>
          </p:cNvSpPr>
          <p:nvPr/>
        </p:nvSpPr>
        <p:spPr bwMode="auto">
          <a:xfrm>
            <a:off x="3359151" y="2669117"/>
            <a:ext cx="198967" cy="175683"/>
          </a:xfrm>
          <a:custGeom>
            <a:avLst/>
            <a:gdLst>
              <a:gd name="T0" fmla="*/ 149696 w 98"/>
              <a:gd name="T1" fmla="*/ 48949 h 86"/>
              <a:gd name="T2" fmla="*/ 123728 w 98"/>
              <a:gd name="T3" fmla="*/ 48949 h 86"/>
              <a:gd name="T4" fmla="*/ 96233 w 98"/>
              <a:gd name="T5" fmla="*/ 0 h 86"/>
              <a:gd name="T6" fmla="*/ 84013 w 98"/>
              <a:gd name="T7" fmla="*/ 7648 h 86"/>
              <a:gd name="T8" fmla="*/ 106926 w 98"/>
              <a:gd name="T9" fmla="*/ 48949 h 86"/>
              <a:gd name="T10" fmla="*/ 42770 w 98"/>
              <a:gd name="T11" fmla="*/ 48949 h 86"/>
              <a:gd name="T12" fmla="*/ 65683 w 98"/>
              <a:gd name="T13" fmla="*/ 7648 h 86"/>
              <a:gd name="T14" fmla="*/ 54990 w 98"/>
              <a:gd name="T15" fmla="*/ 0 h 86"/>
              <a:gd name="T16" fmla="*/ 25968 w 98"/>
              <a:gd name="T17" fmla="*/ 48949 h 86"/>
              <a:gd name="T18" fmla="*/ 0 w 98"/>
              <a:gd name="T19" fmla="*/ 48949 h 86"/>
              <a:gd name="T20" fmla="*/ 0 w 98"/>
              <a:gd name="T21" fmla="*/ 64245 h 86"/>
              <a:gd name="T22" fmla="*/ 9165 w 98"/>
              <a:gd name="T23" fmla="*/ 64245 h 86"/>
              <a:gd name="T24" fmla="*/ 22913 w 98"/>
              <a:gd name="T25" fmla="*/ 125431 h 86"/>
              <a:gd name="T26" fmla="*/ 22913 w 98"/>
              <a:gd name="T27" fmla="*/ 125431 h 86"/>
              <a:gd name="T28" fmla="*/ 24440 w 98"/>
              <a:gd name="T29" fmla="*/ 130020 h 86"/>
              <a:gd name="T30" fmla="*/ 30550 w 98"/>
              <a:gd name="T31" fmla="*/ 131550 h 86"/>
              <a:gd name="T32" fmla="*/ 120673 w 98"/>
              <a:gd name="T33" fmla="*/ 131550 h 86"/>
              <a:gd name="T34" fmla="*/ 120673 w 98"/>
              <a:gd name="T35" fmla="*/ 131550 h 86"/>
              <a:gd name="T36" fmla="*/ 125256 w 98"/>
              <a:gd name="T37" fmla="*/ 130020 h 86"/>
              <a:gd name="T38" fmla="*/ 128311 w 98"/>
              <a:gd name="T39" fmla="*/ 125431 h 86"/>
              <a:gd name="T40" fmla="*/ 140531 w 98"/>
              <a:gd name="T41" fmla="*/ 64245 h 86"/>
              <a:gd name="T42" fmla="*/ 149696 w 98"/>
              <a:gd name="T43" fmla="*/ 64245 h 86"/>
              <a:gd name="T44" fmla="*/ 149696 w 98"/>
              <a:gd name="T45" fmla="*/ 48949 h 86"/>
              <a:gd name="T46" fmla="*/ 114563 w 98"/>
              <a:gd name="T47" fmla="*/ 116253 h 86"/>
              <a:gd name="T48" fmla="*/ 35133 w 98"/>
              <a:gd name="T49" fmla="*/ 116253 h 86"/>
              <a:gd name="T50" fmla="*/ 24440 w 98"/>
              <a:gd name="T51" fmla="*/ 64245 h 86"/>
              <a:gd name="T52" fmla="*/ 125256 w 98"/>
              <a:gd name="T53" fmla="*/ 64245 h 86"/>
              <a:gd name="T54" fmla="*/ 114563 w 98"/>
              <a:gd name="T55" fmla="*/ 116253 h 8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98" h="86">
                <a:moveTo>
                  <a:pt x="98" y="32"/>
                </a:moveTo>
                <a:lnTo>
                  <a:pt x="81" y="32"/>
                </a:lnTo>
                <a:lnTo>
                  <a:pt x="63" y="0"/>
                </a:lnTo>
                <a:lnTo>
                  <a:pt x="55" y="5"/>
                </a:lnTo>
                <a:lnTo>
                  <a:pt x="70" y="32"/>
                </a:lnTo>
                <a:lnTo>
                  <a:pt x="28" y="32"/>
                </a:lnTo>
                <a:lnTo>
                  <a:pt x="43" y="5"/>
                </a:lnTo>
                <a:lnTo>
                  <a:pt x="36" y="0"/>
                </a:lnTo>
                <a:lnTo>
                  <a:pt x="17" y="32"/>
                </a:lnTo>
                <a:lnTo>
                  <a:pt x="0" y="32"/>
                </a:lnTo>
                <a:lnTo>
                  <a:pt x="0" y="42"/>
                </a:lnTo>
                <a:lnTo>
                  <a:pt x="6" y="42"/>
                </a:lnTo>
                <a:lnTo>
                  <a:pt x="15" y="82"/>
                </a:lnTo>
                <a:lnTo>
                  <a:pt x="16" y="85"/>
                </a:lnTo>
                <a:lnTo>
                  <a:pt x="20" y="86"/>
                </a:lnTo>
                <a:lnTo>
                  <a:pt x="79" y="86"/>
                </a:lnTo>
                <a:lnTo>
                  <a:pt x="82" y="85"/>
                </a:lnTo>
                <a:lnTo>
                  <a:pt x="84" y="82"/>
                </a:lnTo>
                <a:lnTo>
                  <a:pt x="92" y="42"/>
                </a:lnTo>
                <a:lnTo>
                  <a:pt x="98" y="42"/>
                </a:lnTo>
                <a:lnTo>
                  <a:pt x="98" y="32"/>
                </a:lnTo>
                <a:close/>
                <a:moveTo>
                  <a:pt x="75" y="76"/>
                </a:moveTo>
                <a:lnTo>
                  <a:pt x="23" y="76"/>
                </a:lnTo>
                <a:lnTo>
                  <a:pt x="16" y="42"/>
                </a:lnTo>
                <a:lnTo>
                  <a:pt x="82" y="42"/>
                </a:lnTo>
                <a:lnTo>
                  <a:pt x="75" y="7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24" name="Freeform 1439">
            <a:extLst>
              <a:ext uri="{FF2B5EF4-FFF2-40B4-BE49-F238E27FC236}">
                <a16:creationId xmlns:a16="http://schemas.microsoft.com/office/drawing/2014/main" id="{0ACD381A-1F29-4FB1-907B-7FB614A1A731}"/>
              </a:ext>
            </a:extLst>
          </p:cNvPr>
          <p:cNvSpPr>
            <a:spLocks noEditPoints="1"/>
          </p:cNvSpPr>
          <p:nvPr/>
        </p:nvSpPr>
        <p:spPr bwMode="auto">
          <a:xfrm>
            <a:off x="2880785" y="2669117"/>
            <a:ext cx="198967" cy="175683"/>
          </a:xfrm>
          <a:custGeom>
            <a:avLst/>
            <a:gdLst>
              <a:gd name="T0" fmla="*/ 149696 w 99"/>
              <a:gd name="T1" fmla="*/ 48949 h 86"/>
              <a:gd name="T2" fmla="*/ 122479 w 99"/>
              <a:gd name="T3" fmla="*/ 48949 h 86"/>
              <a:gd name="T4" fmla="*/ 95261 w 99"/>
              <a:gd name="T5" fmla="*/ 0 h 86"/>
              <a:gd name="T6" fmla="*/ 84677 w 99"/>
              <a:gd name="T7" fmla="*/ 7648 h 86"/>
              <a:gd name="T8" fmla="*/ 105846 w 99"/>
              <a:gd name="T9" fmla="*/ 48949 h 86"/>
              <a:gd name="T10" fmla="*/ 42338 w 99"/>
              <a:gd name="T11" fmla="*/ 48949 h 86"/>
              <a:gd name="T12" fmla="*/ 65019 w 99"/>
              <a:gd name="T13" fmla="*/ 7648 h 86"/>
              <a:gd name="T14" fmla="*/ 54435 w 99"/>
              <a:gd name="T15" fmla="*/ 0 h 86"/>
              <a:gd name="T16" fmla="*/ 25705 w 99"/>
              <a:gd name="T17" fmla="*/ 48949 h 86"/>
              <a:gd name="T18" fmla="*/ 0 w 99"/>
              <a:gd name="T19" fmla="*/ 48949 h 86"/>
              <a:gd name="T20" fmla="*/ 0 w 99"/>
              <a:gd name="T21" fmla="*/ 64245 h 86"/>
              <a:gd name="T22" fmla="*/ 9072 w 99"/>
              <a:gd name="T23" fmla="*/ 64245 h 86"/>
              <a:gd name="T24" fmla="*/ 22681 w 99"/>
              <a:gd name="T25" fmla="*/ 125431 h 86"/>
              <a:gd name="T26" fmla="*/ 22681 w 99"/>
              <a:gd name="T27" fmla="*/ 125431 h 86"/>
              <a:gd name="T28" fmla="*/ 24193 w 99"/>
              <a:gd name="T29" fmla="*/ 130020 h 86"/>
              <a:gd name="T30" fmla="*/ 30242 w 99"/>
              <a:gd name="T31" fmla="*/ 131550 h 86"/>
              <a:gd name="T32" fmla="*/ 119454 w 99"/>
              <a:gd name="T33" fmla="*/ 131550 h 86"/>
              <a:gd name="T34" fmla="*/ 119454 w 99"/>
              <a:gd name="T35" fmla="*/ 131550 h 86"/>
              <a:gd name="T36" fmla="*/ 125503 w 99"/>
              <a:gd name="T37" fmla="*/ 130020 h 86"/>
              <a:gd name="T38" fmla="*/ 127015 w 99"/>
              <a:gd name="T39" fmla="*/ 125431 h 86"/>
              <a:gd name="T40" fmla="*/ 140624 w 99"/>
              <a:gd name="T41" fmla="*/ 64245 h 86"/>
              <a:gd name="T42" fmla="*/ 149696 w 99"/>
              <a:gd name="T43" fmla="*/ 64245 h 86"/>
              <a:gd name="T44" fmla="*/ 149696 w 99"/>
              <a:gd name="T45" fmla="*/ 48949 h 86"/>
              <a:gd name="T46" fmla="*/ 113406 w 99"/>
              <a:gd name="T47" fmla="*/ 116253 h 86"/>
              <a:gd name="T48" fmla="*/ 34778 w 99"/>
              <a:gd name="T49" fmla="*/ 116253 h 86"/>
              <a:gd name="T50" fmla="*/ 24193 w 99"/>
              <a:gd name="T51" fmla="*/ 64245 h 86"/>
              <a:gd name="T52" fmla="*/ 125503 w 99"/>
              <a:gd name="T53" fmla="*/ 64245 h 86"/>
              <a:gd name="T54" fmla="*/ 113406 w 99"/>
              <a:gd name="T55" fmla="*/ 116253 h 8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99" h="86">
                <a:moveTo>
                  <a:pt x="99" y="32"/>
                </a:moveTo>
                <a:lnTo>
                  <a:pt x="81" y="32"/>
                </a:lnTo>
                <a:lnTo>
                  <a:pt x="63" y="0"/>
                </a:lnTo>
                <a:lnTo>
                  <a:pt x="56" y="5"/>
                </a:lnTo>
                <a:lnTo>
                  <a:pt x="70" y="32"/>
                </a:lnTo>
                <a:lnTo>
                  <a:pt x="28" y="32"/>
                </a:lnTo>
                <a:lnTo>
                  <a:pt x="43" y="5"/>
                </a:lnTo>
                <a:lnTo>
                  <a:pt x="36" y="0"/>
                </a:lnTo>
                <a:lnTo>
                  <a:pt x="17" y="32"/>
                </a:lnTo>
                <a:lnTo>
                  <a:pt x="0" y="32"/>
                </a:lnTo>
                <a:lnTo>
                  <a:pt x="0" y="42"/>
                </a:lnTo>
                <a:lnTo>
                  <a:pt x="6" y="42"/>
                </a:lnTo>
                <a:lnTo>
                  <a:pt x="15" y="82"/>
                </a:lnTo>
                <a:lnTo>
                  <a:pt x="16" y="85"/>
                </a:lnTo>
                <a:lnTo>
                  <a:pt x="20" y="86"/>
                </a:lnTo>
                <a:lnTo>
                  <a:pt x="79" y="86"/>
                </a:lnTo>
                <a:lnTo>
                  <a:pt x="83" y="85"/>
                </a:lnTo>
                <a:lnTo>
                  <a:pt x="84" y="82"/>
                </a:lnTo>
                <a:lnTo>
                  <a:pt x="93" y="42"/>
                </a:lnTo>
                <a:lnTo>
                  <a:pt x="99" y="42"/>
                </a:lnTo>
                <a:lnTo>
                  <a:pt x="99" y="32"/>
                </a:lnTo>
                <a:close/>
                <a:moveTo>
                  <a:pt x="75" y="76"/>
                </a:moveTo>
                <a:lnTo>
                  <a:pt x="23" y="76"/>
                </a:lnTo>
                <a:lnTo>
                  <a:pt x="16" y="42"/>
                </a:lnTo>
                <a:lnTo>
                  <a:pt x="83" y="42"/>
                </a:lnTo>
                <a:lnTo>
                  <a:pt x="75" y="7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25" name="Rectangle 1440">
            <a:extLst>
              <a:ext uri="{FF2B5EF4-FFF2-40B4-BE49-F238E27FC236}">
                <a16:creationId xmlns:a16="http://schemas.microsoft.com/office/drawing/2014/main" id="{BDF91264-7D4D-4EDE-95FF-B727C08495D7}"/>
              </a:ext>
            </a:extLst>
          </p:cNvPr>
          <p:cNvSpPr>
            <a:spLocks noChangeArrowheads="1"/>
          </p:cNvSpPr>
          <p:nvPr/>
        </p:nvSpPr>
        <p:spPr bwMode="auto">
          <a:xfrm>
            <a:off x="2971800" y="2766484"/>
            <a:ext cx="19051" cy="4868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526" name="Rectangle 1441">
            <a:extLst>
              <a:ext uri="{FF2B5EF4-FFF2-40B4-BE49-F238E27FC236}">
                <a16:creationId xmlns:a16="http://schemas.microsoft.com/office/drawing/2014/main" id="{62E0F519-6EC1-494F-B7C8-1D43E800B3F3}"/>
              </a:ext>
            </a:extLst>
          </p:cNvPr>
          <p:cNvSpPr>
            <a:spLocks noChangeArrowheads="1"/>
          </p:cNvSpPr>
          <p:nvPr/>
        </p:nvSpPr>
        <p:spPr bwMode="auto">
          <a:xfrm>
            <a:off x="3001433" y="2766484"/>
            <a:ext cx="19051" cy="4868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527" name="Rectangle 1442">
            <a:extLst>
              <a:ext uri="{FF2B5EF4-FFF2-40B4-BE49-F238E27FC236}">
                <a16:creationId xmlns:a16="http://schemas.microsoft.com/office/drawing/2014/main" id="{E9969824-9EDE-478C-AE0D-BFB6F64284B6}"/>
              </a:ext>
            </a:extLst>
          </p:cNvPr>
          <p:cNvSpPr>
            <a:spLocks noChangeArrowheads="1"/>
          </p:cNvSpPr>
          <p:nvPr/>
        </p:nvSpPr>
        <p:spPr bwMode="auto">
          <a:xfrm>
            <a:off x="2942167" y="2766484"/>
            <a:ext cx="16933" cy="4868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528" name="Freeform 1443">
            <a:extLst>
              <a:ext uri="{FF2B5EF4-FFF2-40B4-BE49-F238E27FC236}">
                <a16:creationId xmlns:a16="http://schemas.microsoft.com/office/drawing/2014/main" id="{15272613-DCC3-4215-B7A3-2DF7BAAE1325}"/>
              </a:ext>
            </a:extLst>
          </p:cNvPr>
          <p:cNvSpPr>
            <a:spLocks/>
          </p:cNvSpPr>
          <p:nvPr/>
        </p:nvSpPr>
        <p:spPr bwMode="auto">
          <a:xfrm>
            <a:off x="3818467" y="2639484"/>
            <a:ext cx="194733" cy="175683"/>
          </a:xfrm>
          <a:custGeom>
            <a:avLst/>
            <a:gdLst>
              <a:gd name="T0" fmla="*/ 128865 w 98"/>
              <a:gd name="T1" fmla="*/ 100957 h 86"/>
              <a:gd name="T2" fmla="*/ 136271 w 98"/>
              <a:gd name="T3" fmla="*/ 64245 h 86"/>
              <a:gd name="T4" fmla="*/ 145158 w 98"/>
              <a:gd name="T5" fmla="*/ 64245 h 86"/>
              <a:gd name="T6" fmla="*/ 145158 w 98"/>
              <a:gd name="T7" fmla="*/ 48949 h 86"/>
              <a:gd name="T8" fmla="*/ 119978 w 98"/>
              <a:gd name="T9" fmla="*/ 48949 h 86"/>
              <a:gd name="T10" fmla="*/ 93316 w 98"/>
              <a:gd name="T11" fmla="*/ 0 h 86"/>
              <a:gd name="T12" fmla="*/ 81466 w 98"/>
              <a:gd name="T13" fmla="*/ 7648 h 86"/>
              <a:gd name="T14" fmla="*/ 103684 w 98"/>
              <a:gd name="T15" fmla="*/ 48949 h 86"/>
              <a:gd name="T16" fmla="*/ 41474 w 98"/>
              <a:gd name="T17" fmla="*/ 48949 h 86"/>
              <a:gd name="T18" fmla="*/ 63692 w 98"/>
              <a:gd name="T19" fmla="*/ 7648 h 86"/>
              <a:gd name="T20" fmla="*/ 53323 w 98"/>
              <a:gd name="T21" fmla="*/ 0 h 86"/>
              <a:gd name="T22" fmla="*/ 25180 w 98"/>
              <a:gd name="T23" fmla="*/ 48949 h 86"/>
              <a:gd name="T24" fmla="*/ 0 w 98"/>
              <a:gd name="T25" fmla="*/ 48949 h 86"/>
              <a:gd name="T26" fmla="*/ 0 w 98"/>
              <a:gd name="T27" fmla="*/ 64245 h 86"/>
              <a:gd name="T28" fmla="*/ 8887 w 98"/>
              <a:gd name="T29" fmla="*/ 64245 h 86"/>
              <a:gd name="T30" fmla="*/ 22218 w 98"/>
              <a:gd name="T31" fmla="*/ 125431 h 86"/>
              <a:gd name="T32" fmla="*/ 22218 w 98"/>
              <a:gd name="T33" fmla="*/ 125431 h 86"/>
              <a:gd name="T34" fmla="*/ 23699 w 98"/>
              <a:gd name="T35" fmla="*/ 130020 h 86"/>
              <a:gd name="T36" fmla="*/ 28143 w 98"/>
              <a:gd name="T37" fmla="*/ 131550 h 86"/>
              <a:gd name="T38" fmla="*/ 94797 w 98"/>
              <a:gd name="T39" fmla="*/ 131550 h 86"/>
              <a:gd name="T40" fmla="*/ 94797 w 98"/>
              <a:gd name="T41" fmla="*/ 116253 h 86"/>
              <a:gd name="T42" fmla="*/ 34068 w 98"/>
              <a:gd name="T43" fmla="*/ 116253 h 86"/>
              <a:gd name="T44" fmla="*/ 23699 w 98"/>
              <a:gd name="T45" fmla="*/ 64245 h 86"/>
              <a:gd name="T46" fmla="*/ 121459 w 98"/>
              <a:gd name="T47" fmla="*/ 64245 h 86"/>
              <a:gd name="T48" fmla="*/ 114053 w 98"/>
              <a:gd name="T49" fmla="*/ 100957 h 86"/>
              <a:gd name="T50" fmla="*/ 128865 w 98"/>
              <a:gd name="T51" fmla="*/ 100957 h 8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98" h="86">
                <a:moveTo>
                  <a:pt x="87" y="66"/>
                </a:moveTo>
                <a:lnTo>
                  <a:pt x="92" y="42"/>
                </a:lnTo>
                <a:lnTo>
                  <a:pt x="98" y="42"/>
                </a:lnTo>
                <a:lnTo>
                  <a:pt x="98" y="32"/>
                </a:lnTo>
                <a:lnTo>
                  <a:pt x="81" y="32"/>
                </a:lnTo>
                <a:lnTo>
                  <a:pt x="63" y="0"/>
                </a:lnTo>
                <a:lnTo>
                  <a:pt x="55" y="5"/>
                </a:lnTo>
                <a:lnTo>
                  <a:pt x="70" y="32"/>
                </a:lnTo>
                <a:lnTo>
                  <a:pt x="28" y="32"/>
                </a:lnTo>
                <a:lnTo>
                  <a:pt x="43" y="5"/>
                </a:lnTo>
                <a:lnTo>
                  <a:pt x="36" y="0"/>
                </a:lnTo>
                <a:lnTo>
                  <a:pt x="17" y="32"/>
                </a:lnTo>
                <a:lnTo>
                  <a:pt x="0" y="32"/>
                </a:lnTo>
                <a:lnTo>
                  <a:pt x="0" y="42"/>
                </a:lnTo>
                <a:lnTo>
                  <a:pt x="6" y="42"/>
                </a:lnTo>
                <a:lnTo>
                  <a:pt x="15" y="82"/>
                </a:lnTo>
                <a:lnTo>
                  <a:pt x="16" y="85"/>
                </a:lnTo>
                <a:lnTo>
                  <a:pt x="19" y="86"/>
                </a:lnTo>
                <a:lnTo>
                  <a:pt x="64" y="86"/>
                </a:lnTo>
                <a:lnTo>
                  <a:pt x="64" y="76"/>
                </a:lnTo>
                <a:lnTo>
                  <a:pt x="23" y="76"/>
                </a:lnTo>
                <a:lnTo>
                  <a:pt x="16" y="42"/>
                </a:lnTo>
                <a:lnTo>
                  <a:pt x="82" y="42"/>
                </a:lnTo>
                <a:lnTo>
                  <a:pt x="77" y="66"/>
                </a:lnTo>
                <a:lnTo>
                  <a:pt x="87" y="6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29" name="Freeform 1444">
            <a:extLst>
              <a:ext uri="{FF2B5EF4-FFF2-40B4-BE49-F238E27FC236}">
                <a16:creationId xmlns:a16="http://schemas.microsoft.com/office/drawing/2014/main" id="{2F61B377-D156-4471-91ED-61A48D1AE29C}"/>
              </a:ext>
            </a:extLst>
          </p:cNvPr>
          <p:cNvSpPr>
            <a:spLocks/>
          </p:cNvSpPr>
          <p:nvPr/>
        </p:nvSpPr>
        <p:spPr bwMode="auto">
          <a:xfrm>
            <a:off x="3975101" y="2796118"/>
            <a:ext cx="80433" cy="78316"/>
          </a:xfrm>
          <a:custGeom>
            <a:avLst/>
            <a:gdLst>
              <a:gd name="T0" fmla="*/ 58971 w 39"/>
              <a:gd name="T1" fmla="*/ 22114 h 40"/>
              <a:gd name="T2" fmla="*/ 36290 w 39"/>
              <a:gd name="T3" fmla="*/ 22114 h 40"/>
              <a:gd name="T4" fmla="*/ 36290 w 39"/>
              <a:gd name="T5" fmla="*/ 0 h 40"/>
              <a:gd name="T6" fmla="*/ 21169 w 39"/>
              <a:gd name="T7" fmla="*/ 0 h 40"/>
              <a:gd name="T8" fmla="*/ 21169 w 39"/>
              <a:gd name="T9" fmla="*/ 22114 h 40"/>
              <a:gd name="T10" fmla="*/ 0 w 39"/>
              <a:gd name="T11" fmla="*/ 22114 h 40"/>
              <a:gd name="T12" fmla="*/ 0 w 39"/>
              <a:gd name="T13" fmla="*/ 36857 h 40"/>
              <a:gd name="T14" fmla="*/ 21169 w 39"/>
              <a:gd name="T15" fmla="*/ 36857 h 40"/>
              <a:gd name="T16" fmla="*/ 21169 w 39"/>
              <a:gd name="T17" fmla="*/ 58971 h 40"/>
              <a:gd name="T18" fmla="*/ 36290 w 39"/>
              <a:gd name="T19" fmla="*/ 58971 h 40"/>
              <a:gd name="T20" fmla="*/ 36290 w 39"/>
              <a:gd name="T21" fmla="*/ 36857 h 40"/>
              <a:gd name="T22" fmla="*/ 58971 w 39"/>
              <a:gd name="T23" fmla="*/ 36857 h 40"/>
              <a:gd name="T24" fmla="*/ 58971 w 39"/>
              <a:gd name="T25" fmla="*/ 22114 h 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9" h="40">
                <a:moveTo>
                  <a:pt x="39" y="15"/>
                </a:moveTo>
                <a:lnTo>
                  <a:pt x="24" y="15"/>
                </a:lnTo>
                <a:lnTo>
                  <a:pt x="24" y="0"/>
                </a:lnTo>
                <a:lnTo>
                  <a:pt x="14" y="0"/>
                </a:lnTo>
                <a:lnTo>
                  <a:pt x="14" y="15"/>
                </a:lnTo>
                <a:lnTo>
                  <a:pt x="0" y="15"/>
                </a:lnTo>
                <a:lnTo>
                  <a:pt x="0" y="25"/>
                </a:lnTo>
                <a:lnTo>
                  <a:pt x="14" y="25"/>
                </a:lnTo>
                <a:lnTo>
                  <a:pt x="14" y="40"/>
                </a:lnTo>
                <a:lnTo>
                  <a:pt x="24" y="40"/>
                </a:lnTo>
                <a:lnTo>
                  <a:pt x="24" y="25"/>
                </a:lnTo>
                <a:lnTo>
                  <a:pt x="39" y="25"/>
                </a:lnTo>
                <a:lnTo>
                  <a:pt x="39" y="1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30" name="Freeform 1445">
            <a:extLst>
              <a:ext uri="{FF2B5EF4-FFF2-40B4-BE49-F238E27FC236}">
                <a16:creationId xmlns:a16="http://schemas.microsoft.com/office/drawing/2014/main" id="{149D21CE-E133-455D-807B-C03CDBF0AA5F}"/>
              </a:ext>
            </a:extLst>
          </p:cNvPr>
          <p:cNvSpPr>
            <a:spLocks noEditPoints="1"/>
          </p:cNvSpPr>
          <p:nvPr/>
        </p:nvSpPr>
        <p:spPr bwMode="auto">
          <a:xfrm>
            <a:off x="4296834" y="2639484"/>
            <a:ext cx="192617" cy="175683"/>
          </a:xfrm>
          <a:custGeom>
            <a:avLst/>
            <a:gdLst>
              <a:gd name="T0" fmla="*/ 145158 w 98"/>
              <a:gd name="T1" fmla="*/ 64245 h 86"/>
              <a:gd name="T2" fmla="*/ 145158 w 98"/>
              <a:gd name="T3" fmla="*/ 48949 h 86"/>
              <a:gd name="T4" fmla="*/ 119978 w 98"/>
              <a:gd name="T5" fmla="*/ 48949 h 86"/>
              <a:gd name="T6" fmla="*/ 91835 w 98"/>
              <a:gd name="T7" fmla="*/ 0 h 86"/>
              <a:gd name="T8" fmla="*/ 81466 w 98"/>
              <a:gd name="T9" fmla="*/ 7648 h 86"/>
              <a:gd name="T10" fmla="*/ 103684 w 98"/>
              <a:gd name="T11" fmla="*/ 48949 h 86"/>
              <a:gd name="T12" fmla="*/ 41474 w 98"/>
              <a:gd name="T13" fmla="*/ 48949 h 86"/>
              <a:gd name="T14" fmla="*/ 63692 w 98"/>
              <a:gd name="T15" fmla="*/ 7648 h 86"/>
              <a:gd name="T16" fmla="*/ 51842 w 98"/>
              <a:gd name="T17" fmla="*/ 0 h 86"/>
              <a:gd name="T18" fmla="*/ 25180 w 98"/>
              <a:gd name="T19" fmla="*/ 48949 h 86"/>
              <a:gd name="T20" fmla="*/ 0 w 98"/>
              <a:gd name="T21" fmla="*/ 48949 h 86"/>
              <a:gd name="T22" fmla="*/ 0 w 98"/>
              <a:gd name="T23" fmla="*/ 64245 h 86"/>
              <a:gd name="T24" fmla="*/ 8887 w 98"/>
              <a:gd name="T25" fmla="*/ 64245 h 86"/>
              <a:gd name="T26" fmla="*/ 20737 w 98"/>
              <a:gd name="T27" fmla="*/ 125431 h 86"/>
              <a:gd name="T28" fmla="*/ 20737 w 98"/>
              <a:gd name="T29" fmla="*/ 125431 h 86"/>
              <a:gd name="T30" fmla="*/ 23699 w 98"/>
              <a:gd name="T31" fmla="*/ 130020 h 86"/>
              <a:gd name="T32" fmla="*/ 28143 w 98"/>
              <a:gd name="T33" fmla="*/ 131550 h 86"/>
              <a:gd name="T34" fmla="*/ 115534 w 98"/>
              <a:gd name="T35" fmla="*/ 131550 h 86"/>
              <a:gd name="T36" fmla="*/ 115534 w 98"/>
              <a:gd name="T37" fmla="*/ 131550 h 86"/>
              <a:gd name="T38" fmla="*/ 121459 w 98"/>
              <a:gd name="T39" fmla="*/ 130020 h 86"/>
              <a:gd name="T40" fmla="*/ 122940 w 98"/>
              <a:gd name="T41" fmla="*/ 125431 h 86"/>
              <a:gd name="T42" fmla="*/ 136271 w 98"/>
              <a:gd name="T43" fmla="*/ 64245 h 86"/>
              <a:gd name="T44" fmla="*/ 145158 w 98"/>
              <a:gd name="T45" fmla="*/ 64245 h 86"/>
              <a:gd name="T46" fmla="*/ 111090 w 98"/>
              <a:gd name="T47" fmla="*/ 116253 h 86"/>
              <a:gd name="T48" fmla="*/ 34068 w 98"/>
              <a:gd name="T49" fmla="*/ 116253 h 86"/>
              <a:gd name="T50" fmla="*/ 23699 w 98"/>
              <a:gd name="T51" fmla="*/ 64245 h 86"/>
              <a:gd name="T52" fmla="*/ 121459 w 98"/>
              <a:gd name="T53" fmla="*/ 64245 h 86"/>
              <a:gd name="T54" fmla="*/ 111090 w 98"/>
              <a:gd name="T55" fmla="*/ 116253 h 8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98" h="86">
                <a:moveTo>
                  <a:pt x="98" y="42"/>
                </a:moveTo>
                <a:lnTo>
                  <a:pt x="98" y="32"/>
                </a:lnTo>
                <a:lnTo>
                  <a:pt x="81" y="32"/>
                </a:lnTo>
                <a:lnTo>
                  <a:pt x="62" y="0"/>
                </a:lnTo>
                <a:lnTo>
                  <a:pt x="55" y="5"/>
                </a:lnTo>
                <a:lnTo>
                  <a:pt x="70" y="32"/>
                </a:lnTo>
                <a:lnTo>
                  <a:pt x="28" y="32"/>
                </a:lnTo>
                <a:lnTo>
                  <a:pt x="43" y="5"/>
                </a:lnTo>
                <a:lnTo>
                  <a:pt x="35" y="0"/>
                </a:lnTo>
                <a:lnTo>
                  <a:pt x="17" y="32"/>
                </a:lnTo>
                <a:lnTo>
                  <a:pt x="0" y="32"/>
                </a:lnTo>
                <a:lnTo>
                  <a:pt x="0" y="42"/>
                </a:lnTo>
                <a:lnTo>
                  <a:pt x="6" y="42"/>
                </a:lnTo>
                <a:lnTo>
                  <a:pt x="14" y="82"/>
                </a:lnTo>
                <a:lnTo>
                  <a:pt x="16" y="85"/>
                </a:lnTo>
                <a:lnTo>
                  <a:pt x="19" y="86"/>
                </a:lnTo>
                <a:lnTo>
                  <a:pt x="78" y="86"/>
                </a:lnTo>
                <a:lnTo>
                  <a:pt x="82" y="85"/>
                </a:lnTo>
                <a:lnTo>
                  <a:pt x="83" y="82"/>
                </a:lnTo>
                <a:lnTo>
                  <a:pt x="92" y="42"/>
                </a:lnTo>
                <a:lnTo>
                  <a:pt x="98" y="42"/>
                </a:lnTo>
                <a:close/>
                <a:moveTo>
                  <a:pt x="75" y="76"/>
                </a:moveTo>
                <a:lnTo>
                  <a:pt x="23" y="76"/>
                </a:lnTo>
                <a:lnTo>
                  <a:pt x="16" y="42"/>
                </a:lnTo>
                <a:lnTo>
                  <a:pt x="82" y="42"/>
                </a:lnTo>
                <a:lnTo>
                  <a:pt x="75" y="7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31" name="Rectangle 1446">
            <a:extLst>
              <a:ext uri="{FF2B5EF4-FFF2-40B4-BE49-F238E27FC236}">
                <a16:creationId xmlns:a16="http://schemas.microsoft.com/office/drawing/2014/main" id="{804DF33C-0A79-487F-894E-1FD32C693E71}"/>
              </a:ext>
            </a:extLst>
          </p:cNvPr>
          <p:cNvSpPr>
            <a:spLocks noChangeArrowheads="1"/>
          </p:cNvSpPr>
          <p:nvPr/>
        </p:nvSpPr>
        <p:spPr bwMode="auto">
          <a:xfrm>
            <a:off x="4459818" y="2825752"/>
            <a:ext cx="61383" cy="19049"/>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532" name="Freeform 1447">
            <a:extLst>
              <a:ext uri="{FF2B5EF4-FFF2-40B4-BE49-F238E27FC236}">
                <a16:creationId xmlns:a16="http://schemas.microsoft.com/office/drawing/2014/main" id="{E771DEC4-2825-488C-9EA8-71C24F85FD95}"/>
              </a:ext>
            </a:extLst>
          </p:cNvPr>
          <p:cNvSpPr>
            <a:spLocks/>
          </p:cNvSpPr>
          <p:nvPr/>
        </p:nvSpPr>
        <p:spPr bwMode="auto">
          <a:xfrm>
            <a:off x="4768851" y="2639484"/>
            <a:ext cx="198967" cy="175683"/>
          </a:xfrm>
          <a:custGeom>
            <a:avLst/>
            <a:gdLst>
              <a:gd name="T0" fmla="*/ 24193 w 99"/>
              <a:gd name="T1" fmla="*/ 64245 h 86"/>
              <a:gd name="T2" fmla="*/ 125503 w 99"/>
              <a:gd name="T3" fmla="*/ 64245 h 86"/>
              <a:gd name="T4" fmla="*/ 116430 w 99"/>
              <a:gd name="T5" fmla="*/ 108605 h 86"/>
              <a:gd name="T6" fmla="*/ 131551 w 99"/>
              <a:gd name="T7" fmla="*/ 108605 h 86"/>
              <a:gd name="T8" fmla="*/ 140624 w 99"/>
              <a:gd name="T9" fmla="*/ 64245 h 86"/>
              <a:gd name="T10" fmla="*/ 149696 w 99"/>
              <a:gd name="T11" fmla="*/ 64245 h 86"/>
              <a:gd name="T12" fmla="*/ 149696 w 99"/>
              <a:gd name="T13" fmla="*/ 48949 h 86"/>
              <a:gd name="T14" fmla="*/ 123991 w 99"/>
              <a:gd name="T15" fmla="*/ 48949 h 86"/>
              <a:gd name="T16" fmla="*/ 95261 w 99"/>
              <a:gd name="T17" fmla="*/ 0 h 86"/>
              <a:gd name="T18" fmla="*/ 84677 w 99"/>
              <a:gd name="T19" fmla="*/ 7648 h 86"/>
              <a:gd name="T20" fmla="*/ 107358 w 99"/>
              <a:gd name="T21" fmla="*/ 48949 h 86"/>
              <a:gd name="T22" fmla="*/ 43850 w 99"/>
              <a:gd name="T23" fmla="*/ 48949 h 86"/>
              <a:gd name="T24" fmla="*/ 65019 w 99"/>
              <a:gd name="T25" fmla="*/ 7648 h 86"/>
              <a:gd name="T26" fmla="*/ 54435 w 99"/>
              <a:gd name="T27" fmla="*/ 0 h 86"/>
              <a:gd name="T28" fmla="*/ 27217 w 99"/>
              <a:gd name="T29" fmla="*/ 48949 h 86"/>
              <a:gd name="T30" fmla="*/ 0 w 99"/>
              <a:gd name="T31" fmla="*/ 48949 h 86"/>
              <a:gd name="T32" fmla="*/ 0 w 99"/>
              <a:gd name="T33" fmla="*/ 64245 h 86"/>
              <a:gd name="T34" fmla="*/ 9072 w 99"/>
              <a:gd name="T35" fmla="*/ 64245 h 86"/>
              <a:gd name="T36" fmla="*/ 22681 w 99"/>
              <a:gd name="T37" fmla="*/ 125431 h 86"/>
              <a:gd name="T38" fmla="*/ 22681 w 99"/>
              <a:gd name="T39" fmla="*/ 125431 h 86"/>
              <a:gd name="T40" fmla="*/ 24193 w 99"/>
              <a:gd name="T41" fmla="*/ 130020 h 86"/>
              <a:gd name="T42" fmla="*/ 30242 w 99"/>
              <a:gd name="T43" fmla="*/ 131550 h 86"/>
              <a:gd name="T44" fmla="*/ 96773 w 99"/>
              <a:gd name="T45" fmla="*/ 131550 h 86"/>
              <a:gd name="T46" fmla="*/ 96773 w 99"/>
              <a:gd name="T47" fmla="*/ 116253 h 86"/>
              <a:gd name="T48" fmla="*/ 36290 w 99"/>
              <a:gd name="T49" fmla="*/ 116253 h 86"/>
              <a:gd name="T50" fmla="*/ 24193 w 99"/>
              <a:gd name="T51" fmla="*/ 64245 h 8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99" h="86">
                <a:moveTo>
                  <a:pt x="16" y="42"/>
                </a:moveTo>
                <a:lnTo>
                  <a:pt x="83" y="42"/>
                </a:lnTo>
                <a:lnTo>
                  <a:pt x="77" y="71"/>
                </a:lnTo>
                <a:lnTo>
                  <a:pt x="87" y="71"/>
                </a:lnTo>
                <a:lnTo>
                  <a:pt x="93" y="42"/>
                </a:lnTo>
                <a:lnTo>
                  <a:pt x="99" y="42"/>
                </a:lnTo>
                <a:lnTo>
                  <a:pt x="99" y="32"/>
                </a:lnTo>
                <a:lnTo>
                  <a:pt x="82" y="32"/>
                </a:lnTo>
                <a:lnTo>
                  <a:pt x="63" y="0"/>
                </a:lnTo>
                <a:lnTo>
                  <a:pt x="56" y="5"/>
                </a:lnTo>
                <a:lnTo>
                  <a:pt x="71" y="32"/>
                </a:lnTo>
                <a:lnTo>
                  <a:pt x="29" y="32"/>
                </a:lnTo>
                <a:lnTo>
                  <a:pt x="43" y="5"/>
                </a:lnTo>
                <a:lnTo>
                  <a:pt x="36" y="0"/>
                </a:lnTo>
                <a:lnTo>
                  <a:pt x="18" y="32"/>
                </a:lnTo>
                <a:lnTo>
                  <a:pt x="0" y="32"/>
                </a:lnTo>
                <a:lnTo>
                  <a:pt x="0" y="42"/>
                </a:lnTo>
                <a:lnTo>
                  <a:pt x="6" y="42"/>
                </a:lnTo>
                <a:lnTo>
                  <a:pt x="15" y="82"/>
                </a:lnTo>
                <a:lnTo>
                  <a:pt x="16" y="85"/>
                </a:lnTo>
                <a:lnTo>
                  <a:pt x="20" y="86"/>
                </a:lnTo>
                <a:lnTo>
                  <a:pt x="64" y="86"/>
                </a:lnTo>
                <a:lnTo>
                  <a:pt x="64" y="76"/>
                </a:lnTo>
                <a:lnTo>
                  <a:pt x="24" y="76"/>
                </a:lnTo>
                <a:lnTo>
                  <a:pt x="16" y="4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33" name="Freeform 1448">
            <a:extLst>
              <a:ext uri="{FF2B5EF4-FFF2-40B4-BE49-F238E27FC236}">
                <a16:creationId xmlns:a16="http://schemas.microsoft.com/office/drawing/2014/main" id="{AFDC4B18-C9E7-47EF-9E4A-6617ED331986}"/>
              </a:ext>
            </a:extLst>
          </p:cNvPr>
          <p:cNvSpPr>
            <a:spLocks/>
          </p:cNvSpPr>
          <p:nvPr/>
        </p:nvSpPr>
        <p:spPr bwMode="auto">
          <a:xfrm>
            <a:off x="4912784" y="2796118"/>
            <a:ext cx="91016" cy="71967"/>
          </a:xfrm>
          <a:custGeom>
            <a:avLst/>
            <a:gdLst>
              <a:gd name="T0" fmla="*/ 57689 w 46"/>
              <a:gd name="T1" fmla="*/ 0 h 35"/>
              <a:gd name="T2" fmla="*/ 26626 w 46"/>
              <a:gd name="T3" fmla="*/ 31105 h 35"/>
              <a:gd name="T4" fmla="*/ 10355 w 46"/>
              <a:gd name="T5" fmla="*/ 13997 h 35"/>
              <a:gd name="T6" fmla="*/ 0 w 46"/>
              <a:gd name="T7" fmla="*/ 26439 h 35"/>
              <a:gd name="T8" fmla="*/ 26626 w 46"/>
              <a:gd name="T9" fmla="*/ 54434 h 35"/>
              <a:gd name="T10" fmla="*/ 68044 w 46"/>
              <a:gd name="T11" fmla="*/ 10887 h 35"/>
              <a:gd name="T12" fmla="*/ 57689 w 46"/>
              <a:gd name="T13" fmla="*/ 0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35">
                <a:moveTo>
                  <a:pt x="39" y="0"/>
                </a:moveTo>
                <a:lnTo>
                  <a:pt x="18" y="20"/>
                </a:lnTo>
                <a:lnTo>
                  <a:pt x="7" y="9"/>
                </a:lnTo>
                <a:lnTo>
                  <a:pt x="0" y="17"/>
                </a:lnTo>
                <a:lnTo>
                  <a:pt x="18" y="35"/>
                </a:lnTo>
                <a:lnTo>
                  <a:pt x="46" y="7"/>
                </a:lnTo>
                <a:lnTo>
                  <a:pt x="39"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34" name="Freeform 1449">
            <a:extLst>
              <a:ext uri="{FF2B5EF4-FFF2-40B4-BE49-F238E27FC236}">
                <a16:creationId xmlns:a16="http://schemas.microsoft.com/office/drawing/2014/main" id="{FE3F311C-181C-4085-BBF5-05594D24A6CD}"/>
              </a:ext>
            </a:extLst>
          </p:cNvPr>
          <p:cNvSpPr>
            <a:spLocks/>
          </p:cNvSpPr>
          <p:nvPr/>
        </p:nvSpPr>
        <p:spPr bwMode="auto">
          <a:xfrm>
            <a:off x="5245101" y="2639484"/>
            <a:ext cx="201084" cy="175683"/>
          </a:xfrm>
          <a:custGeom>
            <a:avLst/>
            <a:gdLst>
              <a:gd name="T0" fmla="*/ 130039 w 99"/>
              <a:gd name="T1" fmla="*/ 108605 h 86"/>
              <a:gd name="T2" fmla="*/ 140624 w 99"/>
              <a:gd name="T3" fmla="*/ 64245 h 86"/>
              <a:gd name="T4" fmla="*/ 149696 w 99"/>
              <a:gd name="T5" fmla="*/ 64245 h 86"/>
              <a:gd name="T6" fmla="*/ 149696 w 99"/>
              <a:gd name="T7" fmla="*/ 48949 h 86"/>
              <a:gd name="T8" fmla="*/ 123991 w 99"/>
              <a:gd name="T9" fmla="*/ 48949 h 86"/>
              <a:gd name="T10" fmla="*/ 95261 w 99"/>
              <a:gd name="T11" fmla="*/ 0 h 86"/>
              <a:gd name="T12" fmla="*/ 84677 w 99"/>
              <a:gd name="T13" fmla="*/ 7648 h 86"/>
              <a:gd name="T14" fmla="*/ 105846 w 99"/>
              <a:gd name="T15" fmla="*/ 48949 h 86"/>
              <a:gd name="T16" fmla="*/ 42338 w 99"/>
              <a:gd name="T17" fmla="*/ 48949 h 86"/>
              <a:gd name="T18" fmla="*/ 65019 w 99"/>
              <a:gd name="T19" fmla="*/ 7648 h 86"/>
              <a:gd name="T20" fmla="*/ 54435 w 99"/>
              <a:gd name="T21" fmla="*/ 0 h 86"/>
              <a:gd name="T22" fmla="*/ 25705 w 99"/>
              <a:gd name="T23" fmla="*/ 48949 h 86"/>
              <a:gd name="T24" fmla="*/ 0 w 99"/>
              <a:gd name="T25" fmla="*/ 48949 h 86"/>
              <a:gd name="T26" fmla="*/ 0 w 99"/>
              <a:gd name="T27" fmla="*/ 64245 h 86"/>
              <a:gd name="T28" fmla="*/ 9072 w 99"/>
              <a:gd name="T29" fmla="*/ 64245 h 86"/>
              <a:gd name="T30" fmla="*/ 22681 w 99"/>
              <a:gd name="T31" fmla="*/ 125431 h 86"/>
              <a:gd name="T32" fmla="*/ 22681 w 99"/>
              <a:gd name="T33" fmla="*/ 125431 h 86"/>
              <a:gd name="T34" fmla="*/ 24193 w 99"/>
              <a:gd name="T35" fmla="*/ 130020 h 86"/>
              <a:gd name="T36" fmla="*/ 30242 w 99"/>
              <a:gd name="T37" fmla="*/ 131550 h 86"/>
              <a:gd name="T38" fmla="*/ 111894 w 99"/>
              <a:gd name="T39" fmla="*/ 131550 h 86"/>
              <a:gd name="T40" fmla="*/ 111894 w 99"/>
              <a:gd name="T41" fmla="*/ 116253 h 86"/>
              <a:gd name="T42" fmla="*/ 36290 w 99"/>
              <a:gd name="T43" fmla="*/ 116253 h 86"/>
              <a:gd name="T44" fmla="*/ 24193 w 99"/>
              <a:gd name="T45" fmla="*/ 64245 h 86"/>
              <a:gd name="T46" fmla="*/ 125503 w 99"/>
              <a:gd name="T47" fmla="*/ 64245 h 86"/>
              <a:gd name="T48" fmla="*/ 116430 w 99"/>
              <a:gd name="T49" fmla="*/ 108605 h 86"/>
              <a:gd name="T50" fmla="*/ 130039 w 99"/>
              <a:gd name="T51" fmla="*/ 108605 h 8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99" h="86">
                <a:moveTo>
                  <a:pt x="86" y="71"/>
                </a:moveTo>
                <a:lnTo>
                  <a:pt x="93" y="42"/>
                </a:lnTo>
                <a:lnTo>
                  <a:pt x="99" y="42"/>
                </a:lnTo>
                <a:lnTo>
                  <a:pt x="99" y="32"/>
                </a:lnTo>
                <a:lnTo>
                  <a:pt x="82" y="32"/>
                </a:lnTo>
                <a:lnTo>
                  <a:pt x="63" y="0"/>
                </a:lnTo>
                <a:lnTo>
                  <a:pt x="56" y="5"/>
                </a:lnTo>
                <a:lnTo>
                  <a:pt x="70" y="32"/>
                </a:lnTo>
                <a:lnTo>
                  <a:pt x="28" y="32"/>
                </a:lnTo>
                <a:lnTo>
                  <a:pt x="43" y="5"/>
                </a:lnTo>
                <a:lnTo>
                  <a:pt x="36" y="0"/>
                </a:lnTo>
                <a:lnTo>
                  <a:pt x="17" y="32"/>
                </a:lnTo>
                <a:lnTo>
                  <a:pt x="0" y="32"/>
                </a:lnTo>
                <a:lnTo>
                  <a:pt x="0" y="42"/>
                </a:lnTo>
                <a:lnTo>
                  <a:pt x="6" y="42"/>
                </a:lnTo>
                <a:lnTo>
                  <a:pt x="15" y="82"/>
                </a:lnTo>
                <a:lnTo>
                  <a:pt x="16" y="85"/>
                </a:lnTo>
                <a:lnTo>
                  <a:pt x="20" y="86"/>
                </a:lnTo>
                <a:lnTo>
                  <a:pt x="74" y="86"/>
                </a:lnTo>
                <a:lnTo>
                  <a:pt x="74" y="76"/>
                </a:lnTo>
                <a:lnTo>
                  <a:pt x="24" y="76"/>
                </a:lnTo>
                <a:lnTo>
                  <a:pt x="16" y="42"/>
                </a:lnTo>
                <a:lnTo>
                  <a:pt x="83" y="42"/>
                </a:lnTo>
                <a:lnTo>
                  <a:pt x="77" y="71"/>
                </a:lnTo>
                <a:lnTo>
                  <a:pt x="86" y="7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35" name="Freeform 1450">
            <a:extLst>
              <a:ext uri="{FF2B5EF4-FFF2-40B4-BE49-F238E27FC236}">
                <a16:creationId xmlns:a16="http://schemas.microsoft.com/office/drawing/2014/main" id="{1A59BE77-8191-4035-A6CA-517E22D7C8FC}"/>
              </a:ext>
            </a:extLst>
          </p:cNvPr>
          <p:cNvSpPr>
            <a:spLocks/>
          </p:cNvSpPr>
          <p:nvPr/>
        </p:nvSpPr>
        <p:spPr bwMode="auto">
          <a:xfrm>
            <a:off x="5410201" y="2796118"/>
            <a:ext cx="71967" cy="78316"/>
          </a:xfrm>
          <a:custGeom>
            <a:avLst/>
            <a:gdLst>
              <a:gd name="T0" fmla="*/ 54435 w 37"/>
              <a:gd name="T1" fmla="*/ 11157 h 37"/>
              <a:gd name="T2" fmla="*/ 44136 w 37"/>
              <a:gd name="T3" fmla="*/ 0 h 37"/>
              <a:gd name="T4" fmla="*/ 27953 w 37"/>
              <a:gd name="T5" fmla="*/ 17532 h 37"/>
              <a:gd name="T6" fmla="*/ 11770 w 37"/>
              <a:gd name="T7" fmla="*/ 0 h 37"/>
              <a:gd name="T8" fmla="*/ 0 w 37"/>
              <a:gd name="T9" fmla="*/ 11157 h 37"/>
              <a:gd name="T10" fmla="*/ 16183 w 37"/>
              <a:gd name="T11" fmla="*/ 28689 h 37"/>
              <a:gd name="T12" fmla="*/ 0 w 37"/>
              <a:gd name="T13" fmla="*/ 46221 h 37"/>
              <a:gd name="T14" fmla="*/ 11770 w 37"/>
              <a:gd name="T15" fmla="*/ 58971 h 37"/>
              <a:gd name="T16" fmla="*/ 27953 w 37"/>
              <a:gd name="T17" fmla="*/ 39845 h 37"/>
              <a:gd name="T18" fmla="*/ 44136 w 37"/>
              <a:gd name="T19" fmla="*/ 58971 h 37"/>
              <a:gd name="T20" fmla="*/ 54435 w 37"/>
              <a:gd name="T21" fmla="*/ 46221 h 37"/>
              <a:gd name="T22" fmla="*/ 38252 w 37"/>
              <a:gd name="T23" fmla="*/ 28689 h 37"/>
              <a:gd name="T24" fmla="*/ 54435 w 37"/>
              <a:gd name="T25" fmla="*/ 11157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7" h="37">
                <a:moveTo>
                  <a:pt x="37" y="7"/>
                </a:moveTo>
                <a:lnTo>
                  <a:pt x="30" y="0"/>
                </a:lnTo>
                <a:lnTo>
                  <a:pt x="19" y="11"/>
                </a:lnTo>
                <a:lnTo>
                  <a:pt x="8" y="0"/>
                </a:lnTo>
                <a:lnTo>
                  <a:pt x="0" y="7"/>
                </a:lnTo>
                <a:lnTo>
                  <a:pt x="11" y="18"/>
                </a:lnTo>
                <a:lnTo>
                  <a:pt x="0" y="29"/>
                </a:lnTo>
                <a:lnTo>
                  <a:pt x="8" y="37"/>
                </a:lnTo>
                <a:lnTo>
                  <a:pt x="19" y="25"/>
                </a:lnTo>
                <a:lnTo>
                  <a:pt x="30" y="37"/>
                </a:lnTo>
                <a:lnTo>
                  <a:pt x="37" y="29"/>
                </a:lnTo>
                <a:lnTo>
                  <a:pt x="26" y="18"/>
                </a:lnTo>
                <a:lnTo>
                  <a:pt x="37" y="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grpSp>
        <p:nvGrpSpPr>
          <p:cNvPr id="536" name="Group 535">
            <a:extLst>
              <a:ext uri="{FF2B5EF4-FFF2-40B4-BE49-F238E27FC236}">
                <a16:creationId xmlns:a16="http://schemas.microsoft.com/office/drawing/2014/main" id="{B42BD7E2-E614-401D-A34F-261C45BED5A5}"/>
              </a:ext>
            </a:extLst>
          </p:cNvPr>
          <p:cNvGrpSpPr/>
          <p:nvPr/>
        </p:nvGrpSpPr>
        <p:grpSpPr>
          <a:xfrm>
            <a:off x="1925560" y="2656938"/>
            <a:ext cx="199595" cy="205641"/>
            <a:chOff x="1376069" y="1965921"/>
            <a:chExt cx="152824" cy="157454"/>
          </a:xfrm>
          <a:solidFill>
            <a:schemeClr val="tx1"/>
          </a:solidFill>
        </p:grpSpPr>
        <p:sp>
          <p:nvSpPr>
            <p:cNvPr id="537" name="Freeform 1451">
              <a:extLst>
                <a:ext uri="{FF2B5EF4-FFF2-40B4-BE49-F238E27FC236}">
                  <a16:creationId xmlns:a16="http://schemas.microsoft.com/office/drawing/2014/main" id="{CF323C2B-8188-46EF-85FE-8FC4442EFAF9}"/>
                </a:ext>
              </a:extLst>
            </p:cNvPr>
            <p:cNvSpPr>
              <a:spLocks noEditPoints="1"/>
            </p:cNvSpPr>
            <p:nvPr/>
          </p:nvSpPr>
          <p:spPr bwMode="auto">
            <a:xfrm>
              <a:off x="1376069" y="1965921"/>
              <a:ext cx="152824" cy="157454"/>
            </a:xfrm>
            <a:custGeom>
              <a:avLst/>
              <a:gdLst>
                <a:gd name="T0" fmla="*/ 94 w 99"/>
                <a:gd name="T1" fmla="*/ 74 h 104"/>
                <a:gd name="T2" fmla="*/ 89 w 99"/>
                <a:gd name="T3" fmla="*/ 35 h 104"/>
                <a:gd name="T4" fmla="*/ 84 w 99"/>
                <a:gd name="T5" fmla="*/ 30 h 104"/>
                <a:gd name="T6" fmla="*/ 74 w 99"/>
                <a:gd name="T7" fmla="*/ 25 h 104"/>
                <a:gd name="T8" fmla="*/ 84 w 99"/>
                <a:gd name="T9" fmla="*/ 25 h 104"/>
                <a:gd name="T10" fmla="*/ 88 w 99"/>
                <a:gd name="T11" fmla="*/ 24 h 104"/>
                <a:gd name="T12" fmla="*/ 89 w 99"/>
                <a:gd name="T13" fmla="*/ 20 h 104"/>
                <a:gd name="T14" fmla="*/ 89 w 99"/>
                <a:gd name="T15" fmla="*/ 5 h 104"/>
                <a:gd name="T16" fmla="*/ 88 w 99"/>
                <a:gd name="T17" fmla="*/ 2 h 104"/>
                <a:gd name="T18" fmla="*/ 84 w 99"/>
                <a:gd name="T19" fmla="*/ 0 h 104"/>
                <a:gd name="T20" fmla="*/ 55 w 99"/>
                <a:gd name="T21" fmla="*/ 0 h 104"/>
                <a:gd name="T22" fmla="*/ 51 w 99"/>
                <a:gd name="T23" fmla="*/ 2 h 104"/>
                <a:gd name="T24" fmla="*/ 50 w 99"/>
                <a:gd name="T25" fmla="*/ 5 h 104"/>
                <a:gd name="T26" fmla="*/ 50 w 99"/>
                <a:gd name="T27" fmla="*/ 20 h 104"/>
                <a:gd name="T28" fmla="*/ 51 w 99"/>
                <a:gd name="T29" fmla="*/ 24 h 104"/>
                <a:gd name="T30" fmla="*/ 55 w 99"/>
                <a:gd name="T31" fmla="*/ 25 h 104"/>
                <a:gd name="T32" fmla="*/ 65 w 99"/>
                <a:gd name="T33" fmla="*/ 30 h 104"/>
                <a:gd name="T34" fmla="*/ 45 w 99"/>
                <a:gd name="T35" fmla="*/ 10 h 104"/>
                <a:gd name="T36" fmla="*/ 44 w 99"/>
                <a:gd name="T37" fmla="*/ 8 h 104"/>
                <a:gd name="T38" fmla="*/ 42 w 99"/>
                <a:gd name="T39" fmla="*/ 6 h 104"/>
                <a:gd name="T40" fmla="*/ 37 w 99"/>
                <a:gd name="T41" fmla="*/ 5 h 104"/>
                <a:gd name="T42" fmla="*/ 23 w 99"/>
                <a:gd name="T43" fmla="*/ 5 h 104"/>
                <a:gd name="T44" fmla="*/ 20 w 99"/>
                <a:gd name="T45" fmla="*/ 5 h 104"/>
                <a:gd name="T46" fmla="*/ 18 w 99"/>
                <a:gd name="T47" fmla="*/ 6 h 104"/>
                <a:gd name="T48" fmla="*/ 15 w 99"/>
                <a:gd name="T49" fmla="*/ 10 h 104"/>
                <a:gd name="T50" fmla="*/ 15 w 99"/>
                <a:gd name="T51" fmla="*/ 30 h 104"/>
                <a:gd name="T52" fmla="*/ 10 w 99"/>
                <a:gd name="T53" fmla="*/ 35 h 104"/>
                <a:gd name="T54" fmla="*/ 5 w 99"/>
                <a:gd name="T55" fmla="*/ 74 h 104"/>
                <a:gd name="T56" fmla="*/ 3 w 99"/>
                <a:gd name="T57" fmla="*/ 74 h 104"/>
                <a:gd name="T58" fmla="*/ 0 w 99"/>
                <a:gd name="T59" fmla="*/ 77 h 104"/>
                <a:gd name="T60" fmla="*/ 0 w 99"/>
                <a:gd name="T61" fmla="*/ 99 h 104"/>
                <a:gd name="T62" fmla="*/ 0 w 99"/>
                <a:gd name="T63" fmla="*/ 101 h 104"/>
                <a:gd name="T64" fmla="*/ 3 w 99"/>
                <a:gd name="T65" fmla="*/ 104 h 104"/>
                <a:gd name="T66" fmla="*/ 94 w 99"/>
                <a:gd name="T67" fmla="*/ 104 h 104"/>
                <a:gd name="T68" fmla="*/ 97 w 99"/>
                <a:gd name="T69" fmla="*/ 104 h 104"/>
                <a:gd name="T70" fmla="*/ 99 w 99"/>
                <a:gd name="T71" fmla="*/ 101 h 104"/>
                <a:gd name="T72" fmla="*/ 99 w 99"/>
                <a:gd name="T73" fmla="*/ 79 h 104"/>
                <a:gd name="T74" fmla="*/ 99 w 99"/>
                <a:gd name="T75" fmla="*/ 77 h 104"/>
                <a:gd name="T76" fmla="*/ 97 w 99"/>
                <a:gd name="T77" fmla="*/ 74 h 104"/>
                <a:gd name="T78" fmla="*/ 94 w 99"/>
                <a:gd name="T79" fmla="*/ 74 h 104"/>
                <a:gd name="T80" fmla="*/ 60 w 99"/>
                <a:gd name="T81" fmla="*/ 10 h 104"/>
                <a:gd name="T82" fmla="*/ 79 w 99"/>
                <a:gd name="T83" fmla="*/ 15 h 104"/>
                <a:gd name="T84" fmla="*/ 25 w 99"/>
                <a:gd name="T85" fmla="*/ 18 h 104"/>
                <a:gd name="T86" fmla="*/ 28 w 99"/>
                <a:gd name="T87" fmla="*/ 20 h 104"/>
                <a:gd name="T88" fmla="*/ 33 w 99"/>
                <a:gd name="T89" fmla="*/ 20 h 104"/>
                <a:gd name="T90" fmla="*/ 35 w 99"/>
                <a:gd name="T91" fmla="*/ 30 h 104"/>
                <a:gd name="T92" fmla="*/ 25 w 99"/>
                <a:gd name="T93" fmla="*/ 18 h 104"/>
                <a:gd name="T94" fmla="*/ 20 w 99"/>
                <a:gd name="T95" fmla="*/ 40 h 104"/>
                <a:gd name="T96" fmla="*/ 84 w 99"/>
                <a:gd name="T97" fmla="*/ 74 h 104"/>
                <a:gd name="T98" fmla="*/ 20 w 99"/>
                <a:gd name="T99" fmla="*/ 40 h 104"/>
                <a:gd name="T100" fmla="*/ 10 w 99"/>
                <a:gd name="T101" fmla="*/ 94 h 104"/>
                <a:gd name="T102" fmla="*/ 89 w 99"/>
                <a:gd name="T103" fmla="*/ 8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9" h="104">
                  <a:moveTo>
                    <a:pt x="94" y="74"/>
                  </a:moveTo>
                  <a:lnTo>
                    <a:pt x="94" y="74"/>
                  </a:lnTo>
                  <a:lnTo>
                    <a:pt x="89" y="35"/>
                  </a:lnTo>
                  <a:lnTo>
                    <a:pt x="89" y="35"/>
                  </a:lnTo>
                  <a:lnTo>
                    <a:pt x="88" y="31"/>
                  </a:lnTo>
                  <a:lnTo>
                    <a:pt x="84" y="30"/>
                  </a:lnTo>
                  <a:lnTo>
                    <a:pt x="74" y="30"/>
                  </a:lnTo>
                  <a:lnTo>
                    <a:pt x="74" y="25"/>
                  </a:lnTo>
                  <a:lnTo>
                    <a:pt x="84" y="25"/>
                  </a:lnTo>
                  <a:lnTo>
                    <a:pt x="84" y="25"/>
                  </a:lnTo>
                  <a:lnTo>
                    <a:pt x="87" y="25"/>
                  </a:lnTo>
                  <a:lnTo>
                    <a:pt x="88" y="24"/>
                  </a:lnTo>
                  <a:lnTo>
                    <a:pt x="89" y="22"/>
                  </a:lnTo>
                  <a:lnTo>
                    <a:pt x="89" y="20"/>
                  </a:lnTo>
                  <a:lnTo>
                    <a:pt x="89" y="5"/>
                  </a:lnTo>
                  <a:lnTo>
                    <a:pt x="89" y="5"/>
                  </a:lnTo>
                  <a:lnTo>
                    <a:pt x="89" y="3"/>
                  </a:lnTo>
                  <a:lnTo>
                    <a:pt x="88" y="2"/>
                  </a:lnTo>
                  <a:lnTo>
                    <a:pt x="87" y="0"/>
                  </a:lnTo>
                  <a:lnTo>
                    <a:pt x="84" y="0"/>
                  </a:lnTo>
                  <a:lnTo>
                    <a:pt x="55" y="0"/>
                  </a:lnTo>
                  <a:lnTo>
                    <a:pt x="55" y="0"/>
                  </a:lnTo>
                  <a:lnTo>
                    <a:pt x="52" y="0"/>
                  </a:lnTo>
                  <a:lnTo>
                    <a:pt x="51" y="2"/>
                  </a:lnTo>
                  <a:lnTo>
                    <a:pt x="50" y="3"/>
                  </a:lnTo>
                  <a:lnTo>
                    <a:pt x="50" y="5"/>
                  </a:lnTo>
                  <a:lnTo>
                    <a:pt x="50" y="20"/>
                  </a:lnTo>
                  <a:lnTo>
                    <a:pt x="50" y="20"/>
                  </a:lnTo>
                  <a:lnTo>
                    <a:pt x="50" y="22"/>
                  </a:lnTo>
                  <a:lnTo>
                    <a:pt x="51" y="24"/>
                  </a:lnTo>
                  <a:lnTo>
                    <a:pt x="52" y="25"/>
                  </a:lnTo>
                  <a:lnTo>
                    <a:pt x="55" y="25"/>
                  </a:lnTo>
                  <a:lnTo>
                    <a:pt x="65" y="25"/>
                  </a:lnTo>
                  <a:lnTo>
                    <a:pt x="65" y="30"/>
                  </a:lnTo>
                  <a:lnTo>
                    <a:pt x="45" y="30"/>
                  </a:lnTo>
                  <a:lnTo>
                    <a:pt x="45" y="10"/>
                  </a:lnTo>
                  <a:lnTo>
                    <a:pt x="45" y="10"/>
                  </a:lnTo>
                  <a:lnTo>
                    <a:pt x="44" y="8"/>
                  </a:lnTo>
                  <a:lnTo>
                    <a:pt x="42" y="6"/>
                  </a:lnTo>
                  <a:lnTo>
                    <a:pt x="42" y="6"/>
                  </a:lnTo>
                  <a:lnTo>
                    <a:pt x="40" y="5"/>
                  </a:lnTo>
                  <a:lnTo>
                    <a:pt x="37" y="5"/>
                  </a:lnTo>
                  <a:lnTo>
                    <a:pt x="30" y="10"/>
                  </a:lnTo>
                  <a:lnTo>
                    <a:pt x="23" y="5"/>
                  </a:lnTo>
                  <a:lnTo>
                    <a:pt x="23" y="5"/>
                  </a:lnTo>
                  <a:lnTo>
                    <a:pt x="20" y="5"/>
                  </a:lnTo>
                  <a:lnTo>
                    <a:pt x="18" y="6"/>
                  </a:lnTo>
                  <a:lnTo>
                    <a:pt x="18" y="6"/>
                  </a:lnTo>
                  <a:lnTo>
                    <a:pt x="16" y="8"/>
                  </a:lnTo>
                  <a:lnTo>
                    <a:pt x="15" y="10"/>
                  </a:lnTo>
                  <a:lnTo>
                    <a:pt x="15" y="30"/>
                  </a:lnTo>
                  <a:lnTo>
                    <a:pt x="15" y="30"/>
                  </a:lnTo>
                  <a:lnTo>
                    <a:pt x="12" y="31"/>
                  </a:lnTo>
                  <a:lnTo>
                    <a:pt x="10" y="35"/>
                  </a:lnTo>
                  <a:lnTo>
                    <a:pt x="5" y="74"/>
                  </a:lnTo>
                  <a:lnTo>
                    <a:pt x="5" y="74"/>
                  </a:lnTo>
                  <a:lnTo>
                    <a:pt x="5" y="74"/>
                  </a:lnTo>
                  <a:lnTo>
                    <a:pt x="3" y="74"/>
                  </a:lnTo>
                  <a:lnTo>
                    <a:pt x="2" y="75"/>
                  </a:lnTo>
                  <a:lnTo>
                    <a:pt x="0" y="77"/>
                  </a:lnTo>
                  <a:lnTo>
                    <a:pt x="0" y="79"/>
                  </a:lnTo>
                  <a:lnTo>
                    <a:pt x="0" y="99"/>
                  </a:lnTo>
                  <a:lnTo>
                    <a:pt x="0" y="99"/>
                  </a:lnTo>
                  <a:lnTo>
                    <a:pt x="0" y="101"/>
                  </a:lnTo>
                  <a:lnTo>
                    <a:pt x="2" y="103"/>
                  </a:lnTo>
                  <a:lnTo>
                    <a:pt x="3" y="104"/>
                  </a:lnTo>
                  <a:lnTo>
                    <a:pt x="5" y="104"/>
                  </a:lnTo>
                  <a:lnTo>
                    <a:pt x="94" y="104"/>
                  </a:lnTo>
                  <a:lnTo>
                    <a:pt x="94" y="104"/>
                  </a:lnTo>
                  <a:lnTo>
                    <a:pt x="97" y="104"/>
                  </a:lnTo>
                  <a:lnTo>
                    <a:pt x="98" y="103"/>
                  </a:lnTo>
                  <a:lnTo>
                    <a:pt x="99" y="101"/>
                  </a:lnTo>
                  <a:lnTo>
                    <a:pt x="99" y="99"/>
                  </a:lnTo>
                  <a:lnTo>
                    <a:pt x="99" y="79"/>
                  </a:lnTo>
                  <a:lnTo>
                    <a:pt x="99" y="79"/>
                  </a:lnTo>
                  <a:lnTo>
                    <a:pt x="99" y="77"/>
                  </a:lnTo>
                  <a:lnTo>
                    <a:pt x="98" y="75"/>
                  </a:lnTo>
                  <a:lnTo>
                    <a:pt x="97" y="74"/>
                  </a:lnTo>
                  <a:lnTo>
                    <a:pt x="94" y="74"/>
                  </a:lnTo>
                  <a:lnTo>
                    <a:pt x="94" y="74"/>
                  </a:lnTo>
                  <a:close/>
                  <a:moveTo>
                    <a:pt x="60" y="15"/>
                  </a:moveTo>
                  <a:lnTo>
                    <a:pt x="60" y="10"/>
                  </a:lnTo>
                  <a:lnTo>
                    <a:pt x="79" y="10"/>
                  </a:lnTo>
                  <a:lnTo>
                    <a:pt x="79" y="15"/>
                  </a:lnTo>
                  <a:lnTo>
                    <a:pt x="60" y="15"/>
                  </a:lnTo>
                  <a:close/>
                  <a:moveTo>
                    <a:pt x="25" y="18"/>
                  </a:moveTo>
                  <a:lnTo>
                    <a:pt x="28" y="20"/>
                  </a:lnTo>
                  <a:lnTo>
                    <a:pt x="28" y="20"/>
                  </a:lnTo>
                  <a:lnTo>
                    <a:pt x="30" y="20"/>
                  </a:lnTo>
                  <a:lnTo>
                    <a:pt x="33" y="20"/>
                  </a:lnTo>
                  <a:lnTo>
                    <a:pt x="35" y="18"/>
                  </a:lnTo>
                  <a:lnTo>
                    <a:pt x="35" y="30"/>
                  </a:lnTo>
                  <a:lnTo>
                    <a:pt x="25" y="30"/>
                  </a:lnTo>
                  <a:lnTo>
                    <a:pt x="25" y="18"/>
                  </a:lnTo>
                  <a:close/>
                  <a:moveTo>
                    <a:pt x="20" y="40"/>
                  </a:moveTo>
                  <a:lnTo>
                    <a:pt x="20" y="40"/>
                  </a:lnTo>
                  <a:lnTo>
                    <a:pt x="79" y="40"/>
                  </a:lnTo>
                  <a:lnTo>
                    <a:pt x="84" y="74"/>
                  </a:lnTo>
                  <a:lnTo>
                    <a:pt x="15" y="74"/>
                  </a:lnTo>
                  <a:lnTo>
                    <a:pt x="20" y="40"/>
                  </a:lnTo>
                  <a:close/>
                  <a:moveTo>
                    <a:pt x="89" y="94"/>
                  </a:moveTo>
                  <a:lnTo>
                    <a:pt x="10" y="94"/>
                  </a:lnTo>
                  <a:lnTo>
                    <a:pt x="10" y="84"/>
                  </a:lnTo>
                  <a:lnTo>
                    <a:pt x="89" y="84"/>
                  </a:lnTo>
                  <a:lnTo>
                    <a:pt x="89" y="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u="sng"/>
            </a:p>
          </p:txBody>
        </p:sp>
        <p:sp>
          <p:nvSpPr>
            <p:cNvPr id="538" name="Rectangle 1452">
              <a:extLst>
                <a:ext uri="{FF2B5EF4-FFF2-40B4-BE49-F238E27FC236}">
                  <a16:creationId xmlns:a16="http://schemas.microsoft.com/office/drawing/2014/main" id="{F21F3412-7CB6-46DE-9A34-D79FC67D1357}"/>
                </a:ext>
              </a:extLst>
            </p:cNvPr>
            <p:cNvSpPr>
              <a:spLocks noChangeArrowheads="1"/>
            </p:cNvSpPr>
            <p:nvPr/>
          </p:nvSpPr>
          <p:spPr bwMode="auto">
            <a:xfrm>
              <a:off x="1413117" y="2035387"/>
              <a:ext cx="32418" cy="1389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defRPr/>
              </a:pPr>
              <a:endParaRPr lang="en-US" sz="2400" u="sng"/>
            </a:p>
          </p:txBody>
        </p:sp>
        <p:sp>
          <p:nvSpPr>
            <p:cNvPr id="539" name="Freeform 1453">
              <a:extLst>
                <a:ext uri="{FF2B5EF4-FFF2-40B4-BE49-F238E27FC236}">
                  <a16:creationId xmlns:a16="http://schemas.microsoft.com/office/drawing/2014/main" id="{A1C77779-58CF-43A2-AB7B-5E1FAB21ED6E}"/>
                </a:ext>
              </a:extLst>
            </p:cNvPr>
            <p:cNvSpPr>
              <a:spLocks/>
            </p:cNvSpPr>
            <p:nvPr/>
          </p:nvSpPr>
          <p:spPr bwMode="auto">
            <a:xfrm>
              <a:off x="1454795" y="2035387"/>
              <a:ext cx="13894" cy="13894"/>
            </a:xfrm>
            <a:custGeom>
              <a:avLst/>
              <a:gdLst>
                <a:gd name="T0" fmla="*/ 5 w 10"/>
                <a:gd name="T1" fmla="*/ 0 h 10"/>
                <a:gd name="T2" fmla="*/ 5 w 10"/>
                <a:gd name="T3" fmla="*/ 0 h 10"/>
                <a:gd name="T4" fmla="*/ 2 w 10"/>
                <a:gd name="T5" fmla="*/ 0 h 10"/>
                <a:gd name="T6" fmla="*/ 1 w 10"/>
                <a:gd name="T7" fmla="*/ 1 h 10"/>
                <a:gd name="T8" fmla="*/ 0 w 10"/>
                <a:gd name="T9" fmla="*/ 2 h 10"/>
                <a:gd name="T10" fmla="*/ 0 w 10"/>
                <a:gd name="T11" fmla="*/ 5 h 10"/>
                <a:gd name="T12" fmla="*/ 0 w 10"/>
                <a:gd name="T13" fmla="*/ 5 h 10"/>
                <a:gd name="T14" fmla="*/ 0 w 10"/>
                <a:gd name="T15" fmla="*/ 7 h 10"/>
                <a:gd name="T16" fmla="*/ 1 w 10"/>
                <a:gd name="T17" fmla="*/ 8 h 10"/>
                <a:gd name="T18" fmla="*/ 2 w 10"/>
                <a:gd name="T19" fmla="*/ 10 h 10"/>
                <a:gd name="T20" fmla="*/ 5 w 10"/>
                <a:gd name="T21" fmla="*/ 10 h 10"/>
                <a:gd name="T22" fmla="*/ 5 w 10"/>
                <a:gd name="T23" fmla="*/ 10 h 10"/>
                <a:gd name="T24" fmla="*/ 7 w 10"/>
                <a:gd name="T25" fmla="*/ 10 h 10"/>
                <a:gd name="T26" fmla="*/ 8 w 10"/>
                <a:gd name="T27" fmla="*/ 8 h 10"/>
                <a:gd name="T28" fmla="*/ 10 w 10"/>
                <a:gd name="T29" fmla="*/ 7 h 10"/>
                <a:gd name="T30" fmla="*/ 10 w 10"/>
                <a:gd name="T31" fmla="*/ 5 h 10"/>
                <a:gd name="T32" fmla="*/ 10 w 10"/>
                <a:gd name="T33" fmla="*/ 5 h 10"/>
                <a:gd name="T34" fmla="*/ 10 w 10"/>
                <a:gd name="T35" fmla="*/ 2 h 10"/>
                <a:gd name="T36" fmla="*/ 8 w 10"/>
                <a:gd name="T37" fmla="*/ 1 h 10"/>
                <a:gd name="T38" fmla="*/ 7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2" y="0"/>
                  </a:lnTo>
                  <a:lnTo>
                    <a:pt x="1" y="1"/>
                  </a:lnTo>
                  <a:lnTo>
                    <a:pt x="0" y="2"/>
                  </a:lnTo>
                  <a:lnTo>
                    <a:pt x="0" y="5"/>
                  </a:lnTo>
                  <a:lnTo>
                    <a:pt x="0" y="5"/>
                  </a:lnTo>
                  <a:lnTo>
                    <a:pt x="0" y="7"/>
                  </a:lnTo>
                  <a:lnTo>
                    <a:pt x="1" y="8"/>
                  </a:lnTo>
                  <a:lnTo>
                    <a:pt x="2" y="10"/>
                  </a:lnTo>
                  <a:lnTo>
                    <a:pt x="5" y="10"/>
                  </a:lnTo>
                  <a:lnTo>
                    <a:pt x="5" y="10"/>
                  </a:lnTo>
                  <a:lnTo>
                    <a:pt x="7" y="10"/>
                  </a:lnTo>
                  <a:lnTo>
                    <a:pt x="8" y="8"/>
                  </a:lnTo>
                  <a:lnTo>
                    <a:pt x="10" y="7"/>
                  </a:lnTo>
                  <a:lnTo>
                    <a:pt x="10" y="5"/>
                  </a:lnTo>
                  <a:lnTo>
                    <a:pt x="10" y="5"/>
                  </a:lnTo>
                  <a:lnTo>
                    <a:pt x="10" y="2"/>
                  </a:lnTo>
                  <a:lnTo>
                    <a:pt x="8" y="1"/>
                  </a:lnTo>
                  <a:lnTo>
                    <a:pt x="7"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u="sng"/>
            </a:p>
          </p:txBody>
        </p:sp>
        <p:sp>
          <p:nvSpPr>
            <p:cNvPr id="540" name="Freeform 1454">
              <a:extLst>
                <a:ext uri="{FF2B5EF4-FFF2-40B4-BE49-F238E27FC236}">
                  <a16:creationId xmlns:a16="http://schemas.microsoft.com/office/drawing/2014/main" id="{D5C3D3E7-6788-4B5A-9642-416F446E0BBA}"/>
                </a:ext>
              </a:extLst>
            </p:cNvPr>
            <p:cNvSpPr>
              <a:spLocks/>
            </p:cNvSpPr>
            <p:nvPr/>
          </p:nvSpPr>
          <p:spPr bwMode="auto">
            <a:xfrm>
              <a:off x="1477951" y="2035387"/>
              <a:ext cx="13894" cy="13894"/>
            </a:xfrm>
            <a:custGeom>
              <a:avLst/>
              <a:gdLst>
                <a:gd name="T0" fmla="*/ 5 w 9"/>
                <a:gd name="T1" fmla="*/ 0 h 10"/>
                <a:gd name="T2" fmla="*/ 5 w 9"/>
                <a:gd name="T3" fmla="*/ 0 h 10"/>
                <a:gd name="T4" fmla="*/ 2 w 9"/>
                <a:gd name="T5" fmla="*/ 0 h 10"/>
                <a:gd name="T6" fmla="*/ 1 w 9"/>
                <a:gd name="T7" fmla="*/ 1 h 10"/>
                <a:gd name="T8" fmla="*/ 0 w 9"/>
                <a:gd name="T9" fmla="*/ 2 h 10"/>
                <a:gd name="T10" fmla="*/ 0 w 9"/>
                <a:gd name="T11" fmla="*/ 5 h 10"/>
                <a:gd name="T12" fmla="*/ 0 w 9"/>
                <a:gd name="T13" fmla="*/ 5 h 10"/>
                <a:gd name="T14" fmla="*/ 0 w 9"/>
                <a:gd name="T15" fmla="*/ 7 h 10"/>
                <a:gd name="T16" fmla="*/ 1 w 9"/>
                <a:gd name="T17" fmla="*/ 8 h 10"/>
                <a:gd name="T18" fmla="*/ 2 w 9"/>
                <a:gd name="T19" fmla="*/ 10 h 10"/>
                <a:gd name="T20" fmla="*/ 5 w 9"/>
                <a:gd name="T21" fmla="*/ 10 h 10"/>
                <a:gd name="T22" fmla="*/ 5 w 9"/>
                <a:gd name="T23" fmla="*/ 10 h 10"/>
                <a:gd name="T24" fmla="*/ 7 w 9"/>
                <a:gd name="T25" fmla="*/ 10 h 10"/>
                <a:gd name="T26" fmla="*/ 8 w 9"/>
                <a:gd name="T27" fmla="*/ 8 h 10"/>
                <a:gd name="T28" fmla="*/ 9 w 9"/>
                <a:gd name="T29" fmla="*/ 7 h 10"/>
                <a:gd name="T30" fmla="*/ 9 w 9"/>
                <a:gd name="T31" fmla="*/ 5 h 10"/>
                <a:gd name="T32" fmla="*/ 9 w 9"/>
                <a:gd name="T33" fmla="*/ 5 h 10"/>
                <a:gd name="T34" fmla="*/ 9 w 9"/>
                <a:gd name="T35" fmla="*/ 2 h 10"/>
                <a:gd name="T36" fmla="*/ 8 w 9"/>
                <a:gd name="T37" fmla="*/ 1 h 10"/>
                <a:gd name="T38" fmla="*/ 7 w 9"/>
                <a:gd name="T39" fmla="*/ 0 h 10"/>
                <a:gd name="T40" fmla="*/ 5 w 9"/>
                <a:gd name="T41" fmla="*/ 0 h 10"/>
                <a:gd name="T42" fmla="*/ 5 w 9"/>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0">
                  <a:moveTo>
                    <a:pt x="5" y="0"/>
                  </a:moveTo>
                  <a:lnTo>
                    <a:pt x="5" y="0"/>
                  </a:lnTo>
                  <a:lnTo>
                    <a:pt x="2" y="0"/>
                  </a:lnTo>
                  <a:lnTo>
                    <a:pt x="1" y="1"/>
                  </a:lnTo>
                  <a:lnTo>
                    <a:pt x="0" y="2"/>
                  </a:lnTo>
                  <a:lnTo>
                    <a:pt x="0" y="5"/>
                  </a:lnTo>
                  <a:lnTo>
                    <a:pt x="0" y="5"/>
                  </a:lnTo>
                  <a:lnTo>
                    <a:pt x="0" y="7"/>
                  </a:lnTo>
                  <a:lnTo>
                    <a:pt x="1" y="8"/>
                  </a:lnTo>
                  <a:lnTo>
                    <a:pt x="2" y="10"/>
                  </a:lnTo>
                  <a:lnTo>
                    <a:pt x="5" y="10"/>
                  </a:lnTo>
                  <a:lnTo>
                    <a:pt x="5" y="10"/>
                  </a:lnTo>
                  <a:lnTo>
                    <a:pt x="7" y="10"/>
                  </a:lnTo>
                  <a:lnTo>
                    <a:pt x="8" y="8"/>
                  </a:lnTo>
                  <a:lnTo>
                    <a:pt x="9" y="7"/>
                  </a:lnTo>
                  <a:lnTo>
                    <a:pt x="9" y="5"/>
                  </a:lnTo>
                  <a:lnTo>
                    <a:pt x="9" y="5"/>
                  </a:lnTo>
                  <a:lnTo>
                    <a:pt x="9" y="2"/>
                  </a:lnTo>
                  <a:lnTo>
                    <a:pt x="8" y="1"/>
                  </a:lnTo>
                  <a:lnTo>
                    <a:pt x="7"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u="sng"/>
            </a:p>
          </p:txBody>
        </p:sp>
        <p:sp>
          <p:nvSpPr>
            <p:cNvPr id="541" name="Freeform 1455">
              <a:extLst>
                <a:ext uri="{FF2B5EF4-FFF2-40B4-BE49-F238E27FC236}">
                  <a16:creationId xmlns:a16="http://schemas.microsoft.com/office/drawing/2014/main" id="{AF6357E4-9149-482E-B835-DD9AD09272B5}"/>
                </a:ext>
              </a:extLst>
            </p:cNvPr>
            <p:cNvSpPr>
              <a:spLocks/>
            </p:cNvSpPr>
            <p:nvPr/>
          </p:nvSpPr>
          <p:spPr bwMode="auto">
            <a:xfrm>
              <a:off x="1454795" y="2053911"/>
              <a:ext cx="13894" cy="18524"/>
            </a:xfrm>
            <a:custGeom>
              <a:avLst/>
              <a:gdLst>
                <a:gd name="T0" fmla="*/ 5 w 10"/>
                <a:gd name="T1" fmla="*/ 0 h 10"/>
                <a:gd name="T2" fmla="*/ 5 w 10"/>
                <a:gd name="T3" fmla="*/ 0 h 10"/>
                <a:gd name="T4" fmla="*/ 2 w 10"/>
                <a:gd name="T5" fmla="*/ 0 h 10"/>
                <a:gd name="T6" fmla="*/ 1 w 10"/>
                <a:gd name="T7" fmla="*/ 2 h 10"/>
                <a:gd name="T8" fmla="*/ 0 w 10"/>
                <a:gd name="T9" fmla="*/ 3 h 10"/>
                <a:gd name="T10" fmla="*/ 0 w 10"/>
                <a:gd name="T11" fmla="*/ 5 h 10"/>
                <a:gd name="T12" fmla="*/ 0 w 10"/>
                <a:gd name="T13" fmla="*/ 5 h 10"/>
                <a:gd name="T14" fmla="*/ 0 w 10"/>
                <a:gd name="T15" fmla="*/ 8 h 10"/>
                <a:gd name="T16" fmla="*/ 1 w 10"/>
                <a:gd name="T17" fmla="*/ 9 h 10"/>
                <a:gd name="T18" fmla="*/ 2 w 10"/>
                <a:gd name="T19" fmla="*/ 10 h 10"/>
                <a:gd name="T20" fmla="*/ 5 w 10"/>
                <a:gd name="T21" fmla="*/ 10 h 10"/>
                <a:gd name="T22" fmla="*/ 5 w 10"/>
                <a:gd name="T23" fmla="*/ 10 h 10"/>
                <a:gd name="T24" fmla="*/ 7 w 10"/>
                <a:gd name="T25" fmla="*/ 10 h 10"/>
                <a:gd name="T26" fmla="*/ 8 w 10"/>
                <a:gd name="T27" fmla="*/ 9 h 10"/>
                <a:gd name="T28" fmla="*/ 10 w 10"/>
                <a:gd name="T29" fmla="*/ 8 h 10"/>
                <a:gd name="T30" fmla="*/ 10 w 10"/>
                <a:gd name="T31" fmla="*/ 5 h 10"/>
                <a:gd name="T32" fmla="*/ 10 w 10"/>
                <a:gd name="T33" fmla="*/ 5 h 10"/>
                <a:gd name="T34" fmla="*/ 10 w 10"/>
                <a:gd name="T35" fmla="*/ 3 h 10"/>
                <a:gd name="T36" fmla="*/ 8 w 10"/>
                <a:gd name="T37" fmla="*/ 2 h 10"/>
                <a:gd name="T38" fmla="*/ 7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2" y="0"/>
                  </a:lnTo>
                  <a:lnTo>
                    <a:pt x="1" y="2"/>
                  </a:lnTo>
                  <a:lnTo>
                    <a:pt x="0" y="3"/>
                  </a:lnTo>
                  <a:lnTo>
                    <a:pt x="0" y="5"/>
                  </a:lnTo>
                  <a:lnTo>
                    <a:pt x="0" y="5"/>
                  </a:lnTo>
                  <a:lnTo>
                    <a:pt x="0" y="8"/>
                  </a:lnTo>
                  <a:lnTo>
                    <a:pt x="1" y="9"/>
                  </a:lnTo>
                  <a:lnTo>
                    <a:pt x="2" y="10"/>
                  </a:lnTo>
                  <a:lnTo>
                    <a:pt x="5" y="10"/>
                  </a:lnTo>
                  <a:lnTo>
                    <a:pt x="5" y="10"/>
                  </a:lnTo>
                  <a:lnTo>
                    <a:pt x="7" y="10"/>
                  </a:lnTo>
                  <a:lnTo>
                    <a:pt x="8" y="9"/>
                  </a:lnTo>
                  <a:lnTo>
                    <a:pt x="10" y="8"/>
                  </a:lnTo>
                  <a:lnTo>
                    <a:pt x="10" y="5"/>
                  </a:lnTo>
                  <a:lnTo>
                    <a:pt x="10" y="5"/>
                  </a:lnTo>
                  <a:lnTo>
                    <a:pt x="10" y="3"/>
                  </a:lnTo>
                  <a:lnTo>
                    <a:pt x="8" y="2"/>
                  </a:lnTo>
                  <a:lnTo>
                    <a:pt x="7"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u="sng"/>
            </a:p>
          </p:txBody>
        </p:sp>
        <p:sp>
          <p:nvSpPr>
            <p:cNvPr id="542" name="Freeform 1456">
              <a:extLst>
                <a:ext uri="{FF2B5EF4-FFF2-40B4-BE49-F238E27FC236}">
                  <a16:creationId xmlns:a16="http://schemas.microsoft.com/office/drawing/2014/main" id="{DBB659EC-3AD3-4766-B6B2-FF6D53B7299D}"/>
                </a:ext>
              </a:extLst>
            </p:cNvPr>
            <p:cNvSpPr>
              <a:spLocks/>
            </p:cNvSpPr>
            <p:nvPr/>
          </p:nvSpPr>
          <p:spPr bwMode="auto">
            <a:xfrm>
              <a:off x="1477951" y="2053911"/>
              <a:ext cx="13894" cy="18524"/>
            </a:xfrm>
            <a:custGeom>
              <a:avLst/>
              <a:gdLst>
                <a:gd name="T0" fmla="*/ 5 w 9"/>
                <a:gd name="T1" fmla="*/ 0 h 10"/>
                <a:gd name="T2" fmla="*/ 5 w 9"/>
                <a:gd name="T3" fmla="*/ 0 h 10"/>
                <a:gd name="T4" fmla="*/ 2 w 9"/>
                <a:gd name="T5" fmla="*/ 0 h 10"/>
                <a:gd name="T6" fmla="*/ 1 w 9"/>
                <a:gd name="T7" fmla="*/ 2 h 10"/>
                <a:gd name="T8" fmla="*/ 0 w 9"/>
                <a:gd name="T9" fmla="*/ 3 h 10"/>
                <a:gd name="T10" fmla="*/ 0 w 9"/>
                <a:gd name="T11" fmla="*/ 5 h 10"/>
                <a:gd name="T12" fmla="*/ 0 w 9"/>
                <a:gd name="T13" fmla="*/ 5 h 10"/>
                <a:gd name="T14" fmla="*/ 0 w 9"/>
                <a:gd name="T15" fmla="*/ 8 h 10"/>
                <a:gd name="T16" fmla="*/ 1 w 9"/>
                <a:gd name="T17" fmla="*/ 9 h 10"/>
                <a:gd name="T18" fmla="*/ 2 w 9"/>
                <a:gd name="T19" fmla="*/ 10 h 10"/>
                <a:gd name="T20" fmla="*/ 5 w 9"/>
                <a:gd name="T21" fmla="*/ 10 h 10"/>
                <a:gd name="T22" fmla="*/ 5 w 9"/>
                <a:gd name="T23" fmla="*/ 10 h 10"/>
                <a:gd name="T24" fmla="*/ 7 w 9"/>
                <a:gd name="T25" fmla="*/ 10 h 10"/>
                <a:gd name="T26" fmla="*/ 8 w 9"/>
                <a:gd name="T27" fmla="*/ 9 h 10"/>
                <a:gd name="T28" fmla="*/ 9 w 9"/>
                <a:gd name="T29" fmla="*/ 8 h 10"/>
                <a:gd name="T30" fmla="*/ 9 w 9"/>
                <a:gd name="T31" fmla="*/ 5 h 10"/>
                <a:gd name="T32" fmla="*/ 9 w 9"/>
                <a:gd name="T33" fmla="*/ 5 h 10"/>
                <a:gd name="T34" fmla="*/ 9 w 9"/>
                <a:gd name="T35" fmla="*/ 3 h 10"/>
                <a:gd name="T36" fmla="*/ 8 w 9"/>
                <a:gd name="T37" fmla="*/ 2 h 10"/>
                <a:gd name="T38" fmla="*/ 7 w 9"/>
                <a:gd name="T39" fmla="*/ 0 h 10"/>
                <a:gd name="T40" fmla="*/ 5 w 9"/>
                <a:gd name="T41" fmla="*/ 0 h 10"/>
                <a:gd name="T42" fmla="*/ 5 w 9"/>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0">
                  <a:moveTo>
                    <a:pt x="5" y="0"/>
                  </a:moveTo>
                  <a:lnTo>
                    <a:pt x="5" y="0"/>
                  </a:lnTo>
                  <a:lnTo>
                    <a:pt x="2" y="0"/>
                  </a:lnTo>
                  <a:lnTo>
                    <a:pt x="1" y="2"/>
                  </a:lnTo>
                  <a:lnTo>
                    <a:pt x="0" y="3"/>
                  </a:lnTo>
                  <a:lnTo>
                    <a:pt x="0" y="5"/>
                  </a:lnTo>
                  <a:lnTo>
                    <a:pt x="0" y="5"/>
                  </a:lnTo>
                  <a:lnTo>
                    <a:pt x="0" y="8"/>
                  </a:lnTo>
                  <a:lnTo>
                    <a:pt x="1" y="9"/>
                  </a:lnTo>
                  <a:lnTo>
                    <a:pt x="2" y="10"/>
                  </a:lnTo>
                  <a:lnTo>
                    <a:pt x="5" y="10"/>
                  </a:lnTo>
                  <a:lnTo>
                    <a:pt x="5" y="10"/>
                  </a:lnTo>
                  <a:lnTo>
                    <a:pt x="7" y="10"/>
                  </a:lnTo>
                  <a:lnTo>
                    <a:pt x="8" y="9"/>
                  </a:lnTo>
                  <a:lnTo>
                    <a:pt x="9" y="8"/>
                  </a:lnTo>
                  <a:lnTo>
                    <a:pt x="9" y="5"/>
                  </a:lnTo>
                  <a:lnTo>
                    <a:pt x="9" y="5"/>
                  </a:lnTo>
                  <a:lnTo>
                    <a:pt x="9" y="3"/>
                  </a:lnTo>
                  <a:lnTo>
                    <a:pt x="8" y="2"/>
                  </a:lnTo>
                  <a:lnTo>
                    <a:pt x="7"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u="sng"/>
            </a:p>
          </p:txBody>
        </p:sp>
      </p:grpSp>
      <p:sp>
        <p:nvSpPr>
          <p:cNvPr id="543" name="Freeform 1457">
            <a:extLst>
              <a:ext uri="{FF2B5EF4-FFF2-40B4-BE49-F238E27FC236}">
                <a16:creationId xmlns:a16="http://schemas.microsoft.com/office/drawing/2014/main" id="{C3808F1D-8568-44F4-81AF-96BAA2E07567}"/>
              </a:ext>
            </a:extLst>
          </p:cNvPr>
          <p:cNvSpPr>
            <a:spLocks noEditPoints="1"/>
          </p:cNvSpPr>
          <p:nvPr/>
        </p:nvSpPr>
        <p:spPr bwMode="auto">
          <a:xfrm>
            <a:off x="1447801" y="3134785"/>
            <a:ext cx="198967" cy="205316"/>
          </a:xfrm>
          <a:custGeom>
            <a:avLst/>
            <a:gdLst>
              <a:gd name="T0" fmla="*/ 134421 w 98"/>
              <a:gd name="T1" fmla="*/ 0 h 104"/>
              <a:gd name="T2" fmla="*/ 15275 w 98"/>
              <a:gd name="T3" fmla="*/ 0 h 104"/>
              <a:gd name="T4" fmla="*/ 15275 w 98"/>
              <a:gd name="T5" fmla="*/ 0 h 104"/>
              <a:gd name="T6" fmla="*/ 9165 w 98"/>
              <a:gd name="T7" fmla="*/ 1483 h 104"/>
              <a:gd name="T8" fmla="*/ 3055 w 98"/>
              <a:gd name="T9" fmla="*/ 2966 h 104"/>
              <a:gd name="T10" fmla="*/ 1528 w 98"/>
              <a:gd name="T11" fmla="*/ 8898 h 104"/>
              <a:gd name="T12" fmla="*/ 0 w 98"/>
              <a:gd name="T13" fmla="*/ 14830 h 104"/>
              <a:gd name="T14" fmla="*/ 0 w 98"/>
              <a:gd name="T15" fmla="*/ 131986 h 104"/>
              <a:gd name="T16" fmla="*/ 0 w 98"/>
              <a:gd name="T17" fmla="*/ 131986 h 104"/>
              <a:gd name="T18" fmla="*/ 1528 w 98"/>
              <a:gd name="T19" fmla="*/ 136435 h 104"/>
              <a:gd name="T20" fmla="*/ 3055 w 98"/>
              <a:gd name="T21" fmla="*/ 142367 h 104"/>
              <a:gd name="T22" fmla="*/ 9165 w 98"/>
              <a:gd name="T23" fmla="*/ 143850 h 104"/>
              <a:gd name="T24" fmla="*/ 15275 w 98"/>
              <a:gd name="T25" fmla="*/ 146816 h 104"/>
              <a:gd name="T26" fmla="*/ 15275 w 98"/>
              <a:gd name="T27" fmla="*/ 154231 h 104"/>
              <a:gd name="T28" fmla="*/ 29023 w 98"/>
              <a:gd name="T29" fmla="*/ 154231 h 104"/>
              <a:gd name="T30" fmla="*/ 29023 w 98"/>
              <a:gd name="T31" fmla="*/ 146816 h 104"/>
              <a:gd name="T32" fmla="*/ 120673 w 98"/>
              <a:gd name="T33" fmla="*/ 146816 h 104"/>
              <a:gd name="T34" fmla="*/ 120673 w 98"/>
              <a:gd name="T35" fmla="*/ 154231 h 104"/>
              <a:gd name="T36" fmla="*/ 134421 w 98"/>
              <a:gd name="T37" fmla="*/ 154231 h 104"/>
              <a:gd name="T38" fmla="*/ 134421 w 98"/>
              <a:gd name="T39" fmla="*/ 146816 h 104"/>
              <a:gd name="T40" fmla="*/ 134421 w 98"/>
              <a:gd name="T41" fmla="*/ 146816 h 104"/>
              <a:gd name="T42" fmla="*/ 140531 w 98"/>
              <a:gd name="T43" fmla="*/ 143850 h 104"/>
              <a:gd name="T44" fmla="*/ 146641 w 98"/>
              <a:gd name="T45" fmla="*/ 142367 h 104"/>
              <a:gd name="T46" fmla="*/ 148168 w 98"/>
              <a:gd name="T47" fmla="*/ 136435 h 104"/>
              <a:gd name="T48" fmla="*/ 149696 w 98"/>
              <a:gd name="T49" fmla="*/ 131986 h 104"/>
              <a:gd name="T50" fmla="*/ 149696 w 98"/>
              <a:gd name="T51" fmla="*/ 14830 h 104"/>
              <a:gd name="T52" fmla="*/ 149696 w 98"/>
              <a:gd name="T53" fmla="*/ 14830 h 104"/>
              <a:gd name="T54" fmla="*/ 148168 w 98"/>
              <a:gd name="T55" fmla="*/ 8898 h 104"/>
              <a:gd name="T56" fmla="*/ 146641 w 98"/>
              <a:gd name="T57" fmla="*/ 2966 h 104"/>
              <a:gd name="T58" fmla="*/ 140531 w 98"/>
              <a:gd name="T59" fmla="*/ 1483 h 104"/>
              <a:gd name="T60" fmla="*/ 134421 w 98"/>
              <a:gd name="T61" fmla="*/ 0 h 104"/>
              <a:gd name="T62" fmla="*/ 134421 w 98"/>
              <a:gd name="T63" fmla="*/ 0 h 104"/>
              <a:gd name="T64" fmla="*/ 134421 w 98"/>
              <a:gd name="T65" fmla="*/ 131986 h 104"/>
              <a:gd name="T66" fmla="*/ 15275 w 98"/>
              <a:gd name="T67" fmla="*/ 131986 h 104"/>
              <a:gd name="T68" fmla="*/ 15275 w 98"/>
              <a:gd name="T69" fmla="*/ 14830 h 104"/>
              <a:gd name="T70" fmla="*/ 134421 w 98"/>
              <a:gd name="T71" fmla="*/ 14830 h 104"/>
              <a:gd name="T72" fmla="*/ 134421 w 98"/>
              <a:gd name="T73" fmla="*/ 131986 h 10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98" h="104">
                <a:moveTo>
                  <a:pt x="88" y="0"/>
                </a:moveTo>
                <a:lnTo>
                  <a:pt x="10" y="0"/>
                </a:lnTo>
                <a:lnTo>
                  <a:pt x="6" y="1"/>
                </a:lnTo>
                <a:lnTo>
                  <a:pt x="2" y="2"/>
                </a:lnTo>
                <a:lnTo>
                  <a:pt x="1" y="6"/>
                </a:lnTo>
                <a:lnTo>
                  <a:pt x="0" y="10"/>
                </a:lnTo>
                <a:lnTo>
                  <a:pt x="0" y="89"/>
                </a:lnTo>
                <a:lnTo>
                  <a:pt x="1" y="92"/>
                </a:lnTo>
                <a:lnTo>
                  <a:pt x="2" y="96"/>
                </a:lnTo>
                <a:lnTo>
                  <a:pt x="6" y="97"/>
                </a:lnTo>
                <a:lnTo>
                  <a:pt x="10" y="99"/>
                </a:lnTo>
                <a:lnTo>
                  <a:pt x="10" y="104"/>
                </a:lnTo>
                <a:lnTo>
                  <a:pt x="19" y="104"/>
                </a:lnTo>
                <a:lnTo>
                  <a:pt x="19" y="99"/>
                </a:lnTo>
                <a:lnTo>
                  <a:pt x="79" y="99"/>
                </a:lnTo>
                <a:lnTo>
                  <a:pt x="79" y="104"/>
                </a:lnTo>
                <a:lnTo>
                  <a:pt x="88" y="104"/>
                </a:lnTo>
                <a:lnTo>
                  <a:pt x="88" y="99"/>
                </a:lnTo>
                <a:lnTo>
                  <a:pt x="92" y="97"/>
                </a:lnTo>
                <a:lnTo>
                  <a:pt x="96" y="96"/>
                </a:lnTo>
                <a:lnTo>
                  <a:pt x="97" y="92"/>
                </a:lnTo>
                <a:lnTo>
                  <a:pt x="98" y="89"/>
                </a:lnTo>
                <a:lnTo>
                  <a:pt x="98" y="10"/>
                </a:lnTo>
                <a:lnTo>
                  <a:pt x="97" y="6"/>
                </a:lnTo>
                <a:lnTo>
                  <a:pt x="96" y="2"/>
                </a:lnTo>
                <a:lnTo>
                  <a:pt x="92" y="1"/>
                </a:lnTo>
                <a:lnTo>
                  <a:pt x="88" y="0"/>
                </a:lnTo>
                <a:close/>
                <a:moveTo>
                  <a:pt x="88" y="89"/>
                </a:moveTo>
                <a:lnTo>
                  <a:pt x="10" y="89"/>
                </a:lnTo>
                <a:lnTo>
                  <a:pt x="10" y="10"/>
                </a:lnTo>
                <a:lnTo>
                  <a:pt x="88" y="10"/>
                </a:lnTo>
                <a:lnTo>
                  <a:pt x="88" y="8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44" name="Freeform 1458">
            <a:extLst>
              <a:ext uri="{FF2B5EF4-FFF2-40B4-BE49-F238E27FC236}">
                <a16:creationId xmlns:a16="http://schemas.microsoft.com/office/drawing/2014/main" id="{F7E8CCC1-99CE-4B47-8BA5-343A50AB38EF}"/>
              </a:ext>
            </a:extLst>
          </p:cNvPr>
          <p:cNvSpPr>
            <a:spLocks noEditPoints="1"/>
          </p:cNvSpPr>
          <p:nvPr/>
        </p:nvSpPr>
        <p:spPr bwMode="auto">
          <a:xfrm>
            <a:off x="1477434" y="3164418"/>
            <a:ext cx="139700" cy="139700"/>
          </a:xfrm>
          <a:custGeom>
            <a:avLst/>
            <a:gdLst>
              <a:gd name="T0" fmla="*/ 7452 w 70"/>
              <a:gd name="T1" fmla="*/ 96773 h 69"/>
              <a:gd name="T2" fmla="*/ 7452 w 70"/>
              <a:gd name="T3" fmla="*/ 96773 h 69"/>
              <a:gd name="T4" fmla="*/ 7452 w 70"/>
              <a:gd name="T5" fmla="*/ 99797 h 69"/>
              <a:gd name="T6" fmla="*/ 10433 w 70"/>
              <a:gd name="T7" fmla="*/ 102821 h 69"/>
              <a:gd name="T8" fmla="*/ 11924 w 70"/>
              <a:gd name="T9" fmla="*/ 104333 h 69"/>
              <a:gd name="T10" fmla="*/ 14905 w 70"/>
              <a:gd name="T11" fmla="*/ 104333 h 69"/>
              <a:gd name="T12" fmla="*/ 96881 w 70"/>
              <a:gd name="T13" fmla="*/ 104333 h 69"/>
              <a:gd name="T14" fmla="*/ 96881 w 70"/>
              <a:gd name="T15" fmla="*/ 104333 h 69"/>
              <a:gd name="T16" fmla="*/ 99862 w 70"/>
              <a:gd name="T17" fmla="*/ 104333 h 69"/>
              <a:gd name="T18" fmla="*/ 101352 w 70"/>
              <a:gd name="T19" fmla="*/ 102821 h 69"/>
              <a:gd name="T20" fmla="*/ 104333 w 70"/>
              <a:gd name="T21" fmla="*/ 99797 h 69"/>
              <a:gd name="T22" fmla="*/ 104333 w 70"/>
              <a:gd name="T23" fmla="*/ 96773 h 69"/>
              <a:gd name="T24" fmla="*/ 104333 w 70"/>
              <a:gd name="T25" fmla="*/ 7560 h 69"/>
              <a:gd name="T26" fmla="*/ 104333 w 70"/>
              <a:gd name="T27" fmla="*/ 7560 h 69"/>
              <a:gd name="T28" fmla="*/ 104333 w 70"/>
              <a:gd name="T29" fmla="*/ 3024 h 69"/>
              <a:gd name="T30" fmla="*/ 101352 w 70"/>
              <a:gd name="T31" fmla="*/ 1512 h 69"/>
              <a:gd name="T32" fmla="*/ 99862 w 70"/>
              <a:gd name="T33" fmla="*/ 0 h 69"/>
              <a:gd name="T34" fmla="*/ 96881 w 70"/>
              <a:gd name="T35" fmla="*/ 0 h 69"/>
              <a:gd name="T36" fmla="*/ 14905 w 70"/>
              <a:gd name="T37" fmla="*/ 0 h 69"/>
              <a:gd name="T38" fmla="*/ 14905 w 70"/>
              <a:gd name="T39" fmla="*/ 0 h 69"/>
              <a:gd name="T40" fmla="*/ 11924 w 70"/>
              <a:gd name="T41" fmla="*/ 0 h 69"/>
              <a:gd name="T42" fmla="*/ 10433 w 70"/>
              <a:gd name="T43" fmla="*/ 1512 h 69"/>
              <a:gd name="T44" fmla="*/ 7452 w 70"/>
              <a:gd name="T45" fmla="*/ 3024 h 69"/>
              <a:gd name="T46" fmla="*/ 7452 w 70"/>
              <a:gd name="T47" fmla="*/ 7560 h 69"/>
              <a:gd name="T48" fmla="*/ 7452 w 70"/>
              <a:gd name="T49" fmla="*/ 22681 h 69"/>
              <a:gd name="T50" fmla="*/ 0 w 70"/>
              <a:gd name="T51" fmla="*/ 22681 h 69"/>
              <a:gd name="T52" fmla="*/ 0 w 70"/>
              <a:gd name="T53" fmla="*/ 36290 h 69"/>
              <a:gd name="T54" fmla="*/ 7452 w 70"/>
              <a:gd name="T55" fmla="*/ 36290 h 69"/>
              <a:gd name="T56" fmla="*/ 7452 w 70"/>
              <a:gd name="T57" fmla="*/ 66531 h 69"/>
              <a:gd name="T58" fmla="*/ 0 w 70"/>
              <a:gd name="T59" fmla="*/ 66531 h 69"/>
              <a:gd name="T60" fmla="*/ 0 w 70"/>
              <a:gd name="T61" fmla="*/ 81652 h 69"/>
              <a:gd name="T62" fmla="*/ 7452 w 70"/>
              <a:gd name="T63" fmla="*/ 81652 h 69"/>
              <a:gd name="T64" fmla="*/ 7452 w 70"/>
              <a:gd name="T65" fmla="*/ 96773 h 69"/>
              <a:gd name="T66" fmla="*/ 22357 w 70"/>
              <a:gd name="T67" fmla="*/ 36290 h 69"/>
              <a:gd name="T68" fmla="*/ 29809 w 70"/>
              <a:gd name="T69" fmla="*/ 36290 h 69"/>
              <a:gd name="T70" fmla="*/ 29809 w 70"/>
              <a:gd name="T71" fmla="*/ 22681 h 69"/>
              <a:gd name="T72" fmla="*/ 22357 w 70"/>
              <a:gd name="T73" fmla="*/ 22681 h 69"/>
              <a:gd name="T74" fmla="*/ 22357 w 70"/>
              <a:gd name="T75" fmla="*/ 15121 h 69"/>
              <a:gd name="T76" fmla="*/ 89428 w 70"/>
              <a:gd name="T77" fmla="*/ 15121 h 69"/>
              <a:gd name="T78" fmla="*/ 89428 w 70"/>
              <a:gd name="T79" fmla="*/ 89212 h 69"/>
              <a:gd name="T80" fmla="*/ 22357 w 70"/>
              <a:gd name="T81" fmla="*/ 89212 h 69"/>
              <a:gd name="T82" fmla="*/ 22357 w 70"/>
              <a:gd name="T83" fmla="*/ 81652 h 69"/>
              <a:gd name="T84" fmla="*/ 29809 w 70"/>
              <a:gd name="T85" fmla="*/ 81652 h 69"/>
              <a:gd name="T86" fmla="*/ 29809 w 70"/>
              <a:gd name="T87" fmla="*/ 66531 h 69"/>
              <a:gd name="T88" fmla="*/ 22357 w 70"/>
              <a:gd name="T89" fmla="*/ 66531 h 69"/>
              <a:gd name="T90" fmla="*/ 22357 w 70"/>
              <a:gd name="T91" fmla="*/ 36290 h 6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70" h="69">
                <a:moveTo>
                  <a:pt x="5" y="64"/>
                </a:moveTo>
                <a:lnTo>
                  <a:pt x="5" y="64"/>
                </a:lnTo>
                <a:lnTo>
                  <a:pt x="5" y="66"/>
                </a:lnTo>
                <a:lnTo>
                  <a:pt x="7" y="68"/>
                </a:lnTo>
                <a:lnTo>
                  <a:pt x="8" y="69"/>
                </a:lnTo>
                <a:lnTo>
                  <a:pt x="10" y="69"/>
                </a:lnTo>
                <a:lnTo>
                  <a:pt x="65" y="69"/>
                </a:lnTo>
                <a:lnTo>
                  <a:pt x="67" y="69"/>
                </a:lnTo>
                <a:lnTo>
                  <a:pt x="68" y="68"/>
                </a:lnTo>
                <a:lnTo>
                  <a:pt x="70" y="66"/>
                </a:lnTo>
                <a:lnTo>
                  <a:pt x="70" y="64"/>
                </a:lnTo>
                <a:lnTo>
                  <a:pt x="70" y="5"/>
                </a:lnTo>
                <a:lnTo>
                  <a:pt x="70" y="2"/>
                </a:lnTo>
                <a:lnTo>
                  <a:pt x="68" y="1"/>
                </a:lnTo>
                <a:lnTo>
                  <a:pt x="67" y="0"/>
                </a:lnTo>
                <a:lnTo>
                  <a:pt x="65" y="0"/>
                </a:lnTo>
                <a:lnTo>
                  <a:pt x="10" y="0"/>
                </a:lnTo>
                <a:lnTo>
                  <a:pt x="8" y="0"/>
                </a:lnTo>
                <a:lnTo>
                  <a:pt x="7" y="1"/>
                </a:lnTo>
                <a:lnTo>
                  <a:pt x="5" y="2"/>
                </a:lnTo>
                <a:lnTo>
                  <a:pt x="5" y="5"/>
                </a:lnTo>
                <a:lnTo>
                  <a:pt x="5" y="15"/>
                </a:lnTo>
                <a:lnTo>
                  <a:pt x="0" y="15"/>
                </a:lnTo>
                <a:lnTo>
                  <a:pt x="0" y="24"/>
                </a:lnTo>
                <a:lnTo>
                  <a:pt x="5" y="24"/>
                </a:lnTo>
                <a:lnTo>
                  <a:pt x="5" y="44"/>
                </a:lnTo>
                <a:lnTo>
                  <a:pt x="0" y="44"/>
                </a:lnTo>
                <a:lnTo>
                  <a:pt x="0" y="54"/>
                </a:lnTo>
                <a:lnTo>
                  <a:pt x="5" y="54"/>
                </a:lnTo>
                <a:lnTo>
                  <a:pt x="5" y="64"/>
                </a:lnTo>
                <a:close/>
                <a:moveTo>
                  <a:pt x="15" y="24"/>
                </a:moveTo>
                <a:lnTo>
                  <a:pt x="20" y="24"/>
                </a:lnTo>
                <a:lnTo>
                  <a:pt x="20" y="15"/>
                </a:lnTo>
                <a:lnTo>
                  <a:pt x="15" y="15"/>
                </a:lnTo>
                <a:lnTo>
                  <a:pt x="15" y="10"/>
                </a:lnTo>
                <a:lnTo>
                  <a:pt x="60" y="10"/>
                </a:lnTo>
                <a:lnTo>
                  <a:pt x="60" y="59"/>
                </a:lnTo>
                <a:lnTo>
                  <a:pt x="15" y="59"/>
                </a:lnTo>
                <a:lnTo>
                  <a:pt x="15" y="54"/>
                </a:lnTo>
                <a:lnTo>
                  <a:pt x="20" y="54"/>
                </a:lnTo>
                <a:lnTo>
                  <a:pt x="20" y="44"/>
                </a:lnTo>
                <a:lnTo>
                  <a:pt x="15" y="44"/>
                </a:lnTo>
                <a:lnTo>
                  <a:pt x="15" y="2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45" name="Freeform 1459">
            <a:extLst>
              <a:ext uri="{FF2B5EF4-FFF2-40B4-BE49-F238E27FC236}">
                <a16:creationId xmlns:a16="http://schemas.microsoft.com/office/drawing/2014/main" id="{ECF289FD-324C-4EBF-861C-C0A7D9E03300}"/>
              </a:ext>
            </a:extLst>
          </p:cNvPr>
          <p:cNvSpPr>
            <a:spLocks noEditPoints="1"/>
          </p:cNvSpPr>
          <p:nvPr/>
        </p:nvSpPr>
        <p:spPr bwMode="auto">
          <a:xfrm>
            <a:off x="1526118" y="3200400"/>
            <a:ext cx="61383" cy="61384"/>
          </a:xfrm>
          <a:custGeom>
            <a:avLst/>
            <a:gdLst>
              <a:gd name="T0" fmla="*/ 22681 w 30"/>
              <a:gd name="T1" fmla="*/ 45362 h 30"/>
              <a:gd name="T2" fmla="*/ 22681 w 30"/>
              <a:gd name="T3" fmla="*/ 45362 h 30"/>
              <a:gd name="T4" fmla="*/ 31753 w 30"/>
              <a:gd name="T5" fmla="*/ 43850 h 30"/>
              <a:gd name="T6" fmla="*/ 37802 w 30"/>
              <a:gd name="T7" fmla="*/ 37802 h 30"/>
              <a:gd name="T8" fmla="*/ 42338 w 30"/>
              <a:gd name="T9" fmla="*/ 31753 h 30"/>
              <a:gd name="T10" fmla="*/ 45362 w 30"/>
              <a:gd name="T11" fmla="*/ 22681 h 30"/>
              <a:gd name="T12" fmla="*/ 45362 w 30"/>
              <a:gd name="T13" fmla="*/ 22681 h 30"/>
              <a:gd name="T14" fmla="*/ 42338 w 30"/>
              <a:gd name="T15" fmla="*/ 13609 h 30"/>
              <a:gd name="T16" fmla="*/ 37802 w 30"/>
              <a:gd name="T17" fmla="*/ 7560 h 30"/>
              <a:gd name="T18" fmla="*/ 31753 w 30"/>
              <a:gd name="T19" fmla="*/ 3024 h 30"/>
              <a:gd name="T20" fmla="*/ 22681 w 30"/>
              <a:gd name="T21" fmla="*/ 0 h 30"/>
              <a:gd name="T22" fmla="*/ 22681 w 30"/>
              <a:gd name="T23" fmla="*/ 0 h 30"/>
              <a:gd name="T24" fmla="*/ 13609 w 30"/>
              <a:gd name="T25" fmla="*/ 3024 h 30"/>
              <a:gd name="T26" fmla="*/ 7560 w 30"/>
              <a:gd name="T27" fmla="*/ 7560 h 30"/>
              <a:gd name="T28" fmla="*/ 1512 w 30"/>
              <a:gd name="T29" fmla="*/ 13609 h 30"/>
              <a:gd name="T30" fmla="*/ 0 w 30"/>
              <a:gd name="T31" fmla="*/ 22681 h 30"/>
              <a:gd name="T32" fmla="*/ 0 w 30"/>
              <a:gd name="T33" fmla="*/ 22681 h 30"/>
              <a:gd name="T34" fmla="*/ 1512 w 30"/>
              <a:gd name="T35" fmla="*/ 31753 h 30"/>
              <a:gd name="T36" fmla="*/ 7560 w 30"/>
              <a:gd name="T37" fmla="*/ 37802 h 30"/>
              <a:gd name="T38" fmla="*/ 13609 w 30"/>
              <a:gd name="T39" fmla="*/ 43850 h 30"/>
              <a:gd name="T40" fmla="*/ 22681 w 30"/>
              <a:gd name="T41" fmla="*/ 45362 h 30"/>
              <a:gd name="T42" fmla="*/ 22681 w 30"/>
              <a:gd name="T43" fmla="*/ 45362 h 30"/>
              <a:gd name="T44" fmla="*/ 22681 w 30"/>
              <a:gd name="T45" fmla="*/ 15121 h 30"/>
              <a:gd name="T46" fmla="*/ 22681 w 30"/>
              <a:gd name="T47" fmla="*/ 15121 h 30"/>
              <a:gd name="T48" fmla="*/ 25705 w 30"/>
              <a:gd name="T49" fmla="*/ 15121 h 30"/>
              <a:gd name="T50" fmla="*/ 28729 w 30"/>
              <a:gd name="T51" fmla="*/ 18145 h 30"/>
              <a:gd name="T52" fmla="*/ 30241 w 30"/>
              <a:gd name="T53" fmla="*/ 19657 h 30"/>
              <a:gd name="T54" fmla="*/ 30241 w 30"/>
              <a:gd name="T55" fmla="*/ 22681 h 30"/>
              <a:gd name="T56" fmla="*/ 30241 w 30"/>
              <a:gd name="T57" fmla="*/ 22681 h 30"/>
              <a:gd name="T58" fmla="*/ 30241 w 30"/>
              <a:gd name="T59" fmla="*/ 27217 h 30"/>
              <a:gd name="T60" fmla="*/ 28729 w 30"/>
              <a:gd name="T61" fmla="*/ 28729 h 30"/>
              <a:gd name="T62" fmla="*/ 25705 w 30"/>
              <a:gd name="T63" fmla="*/ 30241 h 30"/>
              <a:gd name="T64" fmla="*/ 22681 w 30"/>
              <a:gd name="T65" fmla="*/ 30241 h 30"/>
              <a:gd name="T66" fmla="*/ 22681 w 30"/>
              <a:gd name="T67" fmla="*/ 30241 h 30"/>
              <a:gd name="T68" fmla="*/ 18145 w 30"/>
              <a:gd name="T69" fmla="*/ 30241 h 30"/>
              <a:gd name="T70" fmla="*/ 16633 w 30"/>
              <a:gd name="T71" fmla="*/ 28729 h 30"/>
              <a:gd name="T72" fmla="*/ 15121 w 30"/>
              <a:gd name="T73" fmla="*/ 27217 h 30"/>
              <a:gd name="T74" fmla="*/ 15121 w 30"/>
              <a:gd name="T75" fmla="*/ 22681 h 30"/>
              <a:gd name="T76" fmla="*/ 15121 w 30"/>
              <a:gd name="T77" fmla="*/ 22681 h 30"/>
              <a:gd name="T78" fmla="*/ 15121 w 30"/>
              <a:gd name="T79" fmla="*/ 19657 h 30"/>
              <a:gd name="T80" fmla="*/ 16633 w 30"/>
              <a:gd name="T81" fmla="*/ 18145 h 30"/>
              <a:gd name="T82" fmla="*/ 18145 w 30"/>
              <a:gd name="T83" fmla="*/ 15121 h 30"/>
              <a:gd name="T84" fmla="*/ 22681 w 30"/>
              <a:gd name="T85" fmla="*/ 15121 h 30"/>
              <a:gd name="T86" fmla="*/ 22681 w 30"/>
              <a:gd name="T87" fmla="*/ 15121 h 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0" h="30">
                <a:moveTo>
                  <a:pt x="15" y="30"/>
                </a:moveTo>
                <a:lnTo>
                  <a:pt x="15" y="30"/>
                </a:lnTo>
                <a:lnTo>
                  <a:pt x="21" y="29"/>
                </a:lnTo>
                <a:lnTo>
                  <a:pt x="25" y="25"/>
                </a:lnTo>
                <a:lnTo>
                  <a:pt x="28" y="21"/>
                </a:lnTo>
                <a:lnTo>
                  <a:pt x="30" y="15"/>
                </a:lnTo>
                <a:lnTo>
                  <a:pt x="28" y="9"/>
                </a:lnTo>
                <a:lnTo>
                  <a:pt x="25" y="5"/>
                </a:lnTo>
                <a:lnTo>
                  <a:pt x="21" y="2"/>
                </a:lnTo>
                <a:lnTo>
                  <a:pt x="15" y="0"/>
                </a:lnTo>
                <a:lnTo>
                  <a:pt x="9" y="2"/>
                </a:lnTo>
                <a:lnTo>
                  <a:pt x="5" y="5"/>
                </a:lnTo>
                <a:lnTo>
                  <a:pt x="1" y="9"/>
                </a:lnTo>
                <a:lnTo>
                  <a:pt x="0" y="15"/>
                </a:lnTo>
                <a:lnTo>
                  <a:pt x="1" y="21"/>
                </a:lnTo>
                <a:lnTo>
                  <a:pt x="5" y="25"/>
                </a:lnTo>
                <a:lnTo>
                  <a:pt x="9" y="29"/>
                </a:lnTo>
                <a:lnTo>
                  <a:pt x="15" y="30"/>
                </a:lnTo>
                <a:close/>
                <a:moveTo>
                  <a:pt x="15" y="10"/>
                </a:moveTo>
                <a:lnTo>
                  <a:pt x="15" y="10"/>
                </a:lnTo>
                <a:lnTo>
                  <a:pt x="17" y="10"/>
                </a:lnTo>
                <a:lnTo>
                  <a:pt x="19" y="12"/>
                </a:lnTo>
                <a:lnTo>
                  <a:pt x="20" y="13"/>
                </a:lnTo>
                <a:lnTo>
                  <a:pt x="20" y="15"/>
                </a:lnTo>
                <a:lnTo>
                  <a:pt x="20" y="18"/>
                </a:lnTo>
                <a:lnTo>
                  <a:pt x="19" y="19"/>
                </a:lnTo>
                <a:lnTo>
                  <a:pt x="17" y="20"/>
                </a:lnTo>
                <a:lnTo>
                  <a:pt x="15" y="20"/>
                </a:lnTo>
                <a:lnTo>
                  <a:pt x="12" y="20"/>
                </a:lnTo>
                <a:lnTo>
                  <a:pt x="11" y="19"/>
                </a:lnTo>
                <a:lnTo>
                  <a:pt x="10" y="18"/>
                </a:lnTo>
                <a:lnTo>
                  <a:pt x="10" y="15"/>
                </a:lnTo>
                <a:lnTo>
                  <a:pt x="10" y="13"/>
                </a:lnTo>
                <a:lnTo>
                  <a:pt x="11" y="12"/>
                </a:lnTo>
                <a:lnTo>
                  <a:pt x="12" y="10"/>
                </a:lnTo>
                <a:lnTo>
                  <a:pt x="15"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46" name="Freeform 1460">
            <a:extLst>
              <a:ext uri="{FF2B5EF4-FFF2-40B4-BE49-F238E27FC236}">
                <a16:creationId xmlns:a16="http://schemas.microsoft.com/office/drawing/2014/main" id="{DBD1F0B7-744E-4AEB-A403-B72454A5E084}"/>
              </a:ext>
            </a:extLst>
          </p:cNvPr>
          <p:cNvSpPr>
            <a:spLocks noEditPoints="1"/>
          </p:cNvSpPr>
          <p:nvPr/>
        </p:nvSpPr>
        <p:spPr bwMode="auto">
          <a:xfrm>
            <a:off x="2402417" y="3164418"/>
            <a:ext cx="201083" cy="139700"/>
          </a:xfrm>
          <a:custGeom>
            <a:avLst/>
            <a:gdLst>
              <a:gd name="T0" fmla="*/ 142136 w 99"/>
              <a:gd name="T1" fmla="*/ 0 h 69"/>
              <a:gd name="T2" fmla="*/ 7560 w 99"/>
              <a:gd name="T3" fmla="*/ 0 h 69"/>
              <a:gd name="T4" fmla="*/ 7560 w 99"/>
              <a:gd name="T5" fmla="*/ 0 h 69"/>
              <a:gd name="T6" fmla="*/ 4536 w 99"/>
              <a:gd name="T7" fmla="*/ 0 h 69"/>
              <a:gd name="T8" fmla="*/ 1512 w 99"/>
              <a:gd name="T9" fmla="*/ 1512 h 69"/>
              <a:gd name="T10" fmla="*/ 0 w 99"/>
              <a:gd name="T11" fmla="*/ 3024 h 69"/>
              <a:gd name="T12" fmla="*/ 0 w 99"/>
              <a:gd name="T13" fmla="*/ 7560 h 69"/>
              <a:gd name="T14" fmla="*/ 0 w 99"/>
              <a:gd name="T15" fmla="*/ 96773 h 69"/>
              <a:gd name="T16" fmla="*/ 0 w 99"/>
              <a:gd name="T17" fmla="*/ 96773 h 69"/>
              <a:gd name="T18" fmla="*/ 0 w 99"/>
              <a:gd name="T19" fmla="*/ 99797 h 69"/>
              <a:gd name="T20" fmla="*/ 1512 w 99"/>
              <a:gd name="T21" fmla="*/ 102821 h 69"/>
              <a:gd name="T22" fmla="*/ 4536 w 99"/>
              <a:gd name="T23" fmla="*/ 104333 h 69"/>
              <a:gd name="T24" fmla="*/ 7560 w 99"/>
              <a:gd name="T25" fmla="*/ 104333 h 69"/>
              <a:gd name="T26" fmla="*/ 142136 w 99"/>
              <a:gd name="T27" fmla="*/ 104333 h 69"/>
              <a:gd name="T28" fmla="*/ 142136 w 99"/>
              <a:gd name="T29" fmla="*/ 104333 h 69"/>
              <a:gd name="T30" fmla="*/ 145160 w 99"/>
              <a:gd name="T31" fmla="*/ 104333 h 69"/>
              <a:gd name="T32" fmla="*/ 148184 w 99"/>
              <a:gd name="T33" fmla="*/ 102821 h 69"/>
              <a:gd name="T34" fmla="*/ 149696 w 99"/>
              <a:gd name="T35" fmla="*/ 99797 h 69"/>
              <a:gd name="T36" fmla="*/ 149696 w 99"/>
              <a:gd name="T37" fmla="*/ 96773 h 69"/>
              <a:gd name="T38" fmla="*/ 149696 w 99"/>
              <a:gd name="T39" fmla="*/ 7560 h 69"/>
              <a:gd name="T40" fmla="*/ 149696 w 99"/>
              <a:gd name="T41" fmla="*/ 7560 h 69"/>
              <a:gd name="T42" fmla="*/ 149696 w 99"/>
              <a:gd name="T43" fmla="*/ 3024 h 69"/>
              <a:gd name="T44" fmla="*/ 148184 w 99"/>
              <a:gd name="T45" fmla="*/ 1512 h 69"/>
              <a:gd name="T46" fmla="*/ 145160 w 99"/>
              <a:gd name="T47" fmla="*/ 0 h 69"/>
              <a:gd name="T48" fmla="*/ 142136 w 99"/>
              <a:gd name="T49" fmla="*/ 0 h 69"/>
              <a:gd name="T50" fmla="*/ 142136 w 99"/>
              <a:gd name="T51" fmla="*/ 0 h 69"/>
              <a:gd name="T52" fmla="*/ 134575 w 99"/>
              <a:gd name="T53" fmla="*/ 40826 h 69"/>
              <a:gd name="T54" fmla="*/ 108870 w 99"/>
              <a:gd name="T55" fmla="*/ 15121 h 69"/>
              <a:gd name="T56" fmla="*/ 134575 w 99"/>
              <a:gd name="T57" fmla="*/ 15121 h 69"/>
              <a:gd name="T58" fmla="*/ 134575 w 99"/>
              <a:gd name="T59" fmla="*/ 40826 h 69"/>
              <a:gd name="T60" fmla="*/ 15121 w 99"/>
              <a:gd name="T61" fmla="*/ 63507 h 69"/>
              <a:gd name="T62" fmla="*/ 40826 w 99"/>
              <a:gd name="T63" fmla="*/ 89212 h 69"/>
              <a:gd name="T64" fmla="*/ 15121 w 99"/>
              <a:gd name="T65" fmla="*/ 89212 h 69"/>
              <a:gd name="T66" fmla="*/ 15121 w 99"/>
              <a:gd name="T67" fmla="*/ 63507 h 69"/>
              <a:gd name="T68" fmla="*/ 63507 w 99"/>
              <a:gd name="T69" fmla="*/ 89212 h 69"/>
              <a:gd name="T70" fmla="*/ 15121 w 99"/>
              <a:gd name="T71" fmla="*/ 40826 h 69"/>
              <a:gd name="T72" fmla="*/ 15121 w 99"/>
              <a:gd name="T73" fmla="*/ 15121 h 69"/>
              <a:gd name="T74" fmla="*/ 86189 w 99"/>
              <a:gd name="T75" fmla="*/ 15121 h 69"/>
              <a:gd name="T76" fmla="*/ 134575 w 99"/>
              <a:gd name="T77" fmla="*/ 63507 h 69"/>
              <a:gd name="T78" fmla="*/ 134575 w 99"/>
              <a:gd name="T79" fmla="*/ 89212 h 69"/>
              <a:gd name="T80" fmla="*/ 63507 w 99"/>
              <a:gd name="T81" fmla="*/ 89212 h 6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99" h="69">
                <a:moveTo>
                  <a:pt x="94" y="0"/>
                </a:moveTo>
                <a:lnTo>
                  <a:pt x="5" y="0"/>
                </a:lnTo>
                <a:lnTo>
                  <a:pt x="3" y="0"/>
                </a:lnTo>
                <a:lnTo>
                  <a:pt x="1" y="1"/>
                </a:lnTo>
                <a:lnTo>
                  <a:pt x="0" y="2"/>
                </a:lnTo>
                <a:lnTo>
                  <a:pt x="0" y="5"/>
                </a:lnTo>
                <a:lnTo>
                  <a:pt x="0" y="64"/>
                </a:lnTo>
                <a:lnTo>
                  <a:pt x="0" y="66"/>
                </a:lnTo>
                <a:lnTo>
                  <a:pt x="1" y="68"/>
                </a:lnTo>
                <a:lnTo>
                  <a:pt x="3" y="69"/>
                </a:lnTo>
                <a:lnTo>
                  <a:pt x="5" y="69"/>
                </a:lnTo>
                <a:lnTo>
                  <a:pt x="94" y="69"/>
                </a:lnTo>
                <a:lnTo>
                  <a:pt x="96" y="69"/>
                </a:lnTo>
                <a:lnTo>
                  <a:pt x="98" y="68"/>
                </a:lnTo>
                <a:lnTo>
                  <a:pt x="99" y="66"/>
                </a:lnTo>
                <a:lnTo>
                  <a:pt x="99" y="64"/>
                </a:lnTo>
                <a:lnTo>
                  <a:pt x="99" y="5"/>
                </a:lnTo>
                <a:lnTo>
                  <a:pt x="99" y="2"/>
                </a:lnTo>
                <a:lnTo>
                  <a:pt x="98" y="1"/>
                </a:lnTo>
                <a:lnTo>
                  <a:pt x="96" y="0"/>
                </a:lnTo>
                <a:lnTo>
                  <a:pt x="94" y="0"/>
                </a:lnTo>
                <a:close/>
                <a:moveTo>
                  <a:pt x="89" y="27"/>
                </a:moveTo>
                <a:lnTo>
                  <a:pt x="72" y="10"/>
                </a:lnTo>
                <a:lnTo>
                  <a:pt x="89" y="10"/>
                </a:lnTo>
                <a:lnTo>
                  <a:pt x="89" y="27"/>
                </a:lnTo>
                <a:close/>
                <a:moveTo>
                  <a:pt x="10" y="42"/>
                </a:moveTo>
                <a:lnTo>
                  <a:pt x="27" y="59"/>
                </a:lnTo>
                <a:lnTo>
                  <a:pt x="10" y="59"/>
                </a:lnTo>
                <a:lnTo>
                  <a:pt x="10" y="42"/>
                </a:lnTo>
                <a:close/>
                <a:moveTo>
                  <a:pt x="42" y="59"/>
                </a:moveTo>
                <a:lnTo>
                  <a:pt x="10" y="27"/>
                </a:lnTo>
                <a:lnTo>
                  <a:pt x="10" y="10"/>
                </a:lnTo>
                <a:lnTo>
                  <a:pt x="57" y="10"/>
                </a:lnTo>
                <a:lnTo>
                  <a:pt x="89" y="42"/>
                </a:lnTo>
                <a:lnTo>
                  <a:pt x="89" y="59"/>
                </a:lnTo>
                <a:lnTo>
                  <a:pt x="42" y="5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47" name="Freeform 1461">
            <a:extLst>
              <a:ext uri="{FF2B5EF4-FFF2-40B4-BE49-F238E27FC236}">
                <a16:creationId xmlns:a16="http://schemas.microsoft.com/office/drawing/2014/main" id="{ACBE51C3-C718-4202-B868-DE88C697665A}"/>
              </a:ext>
            </a:extLst>
          </p:cNvPr>
          <p:cNvSpPr>
            <a:spLocks noEditPoints="1"/>
          </p:cNvSpPr>
          <p:nvPr/>
        </p:nvSpPr>
        <p:spPr bwMode="auto">
          <a:xfrm>
            <a:off x="2463800" y="3196167"/>
            <a:ext cx="78317" cy="78317"/>
          </a:xfrm>
          <a:custGeom>
            <a:avLst/>
            <a:gdLst>
              <a:gd name="T0" fmla="*/ 30242 w 39"/>
              <a:gd name="T1" fmla="*/ 0 h 39"/>
              <a:gd name="T2" fmla="*/ 30242 w 39"/>
              <a:gd name="T3" fmla="*/ 0 h 39"/>
              <a:gd name="T4" fmla="*/ 24193 w 39"/>
              <a:gd name="T5" fmla="*/ 0 h 39"/>
              <a:gd name="T6" fmla="*/ 18145 w 39"/>
              <a:gd name="T7" fmla="*/ 1512 h 39"/>
              <a:gd name="T8" fmla="*/ 9072 w 39"/>
              <a:gd name="T9" fmla="*/ 9072 h 39"/>
              <a:gd name="T10" fmla="*/ 1512 w 39"/>
              <a:gd name="T11" fmla="*/ 18145 h 39"/>
              <a:gd name="T12" fmla="*/ 0 w 39"/>
              <a:gd name="T13" fmla="*/ 24193 h 39"/>
              <a:gd name="T14" fmla="*/ 0 w 39"/>
              <a:gd name="T15" fmla="*/ 28729 h 39"/>
              <a:gd name="T16" fmla="*/ 0 w 39"/>
              <a:gd name="T17" fmla="*/ 28729 h 39"/>
              <a:gd name="T18" fmla="*/ 0 w 39"/>
              <a:gd name="T19" fmla="*/ 34778 h 39"/>
              <a:gd name="T20" fmla="*/ 1512 w 39"/>
              <a:gd name="T21" fmla="*/ 40826 h 39"/>
              <a:gd name="T22" fmla="*/ 9072 w 39"/>
              <a:gd name="T23" fmla="*/ 49899 h 39"/>
              <a:gd name="T24" fmla="*/ 18145 w 39"/>
              <a:gd name="T25" fmla="*/ 57459 h 39"/>
              <a:gd name="T26" fmla="*/ 24193 w 39"/>
              <a:gd name="T27" fmla="*/ 58971 h 39"/>
              <a:gd name="T28" fmla="*/ 30242 w 39"/>
              <a:gd name="T29" fmla="*/ 58971 h 39"/>
              <a:gd name="T30" fmla="*/ 30242 w 39"/>
              <a:gd name="T31" fmla="*/ 58971 h 39"/>
              <a:gd name="T32" fmla="*/ 34778 w 39"/>
              <a:gd name="T33" fmla="*/ 58971 h 39"/>
              <a:gd name="T34" fmla="*/ 40826 w 39"/>
              <a:gd name="T35" fmla="*/ 57459 h 39"/>
              <a:gd name="T36" fmla="*/ 49899 w 39"/>
              <a:gd name="T37" fmla="*/ 49899 h 39"/>
              <a:gd name="T38" fmla="*/ 57459 w 39"/>
              <a:gd name="T39" fmla="*/ 40826 h 39"/>
              <a:gd name="T40" fmla="*/ 58971 w 39"/>
              <a:gd name="T41" fmla="*/ 34778 h 39"/>
              <a:gd name="T42" fmla="*/ 58971 w 39"/>
              <a:gd name="T43" fmla="*/ 28729 h 39"/>
              <a:gd name="T44" fmla="*/ 58971 w 39"/>
              <a:gd name="T45" fmla="*/ 28729 h 39"/>
              <a:gd name="T46" fmla="*/ 58971 w 39"/>
              <a:gd name="T47" fmla="*/ 24193 h 39"/>
              <a:gd name="T48" fmla="*/ 57459 w 39"/>
              <a:gd name="T49" fmla="*/ 18145 h 39"/>
              <a:gd name="T50" fmla="*/ 49899 w 39"/>
              <a:gd name="T51" fmla="*/ 9072 h 39"/>
              <a:gd name="T52" fmla="*/ 40826 w 39"/>
              <a:gd name="T53" fmla="*/ 1512 h 39"/>
              <a:gd name="T54" fmla="*/ 34778 w 39"/>
              <a:gd name="T55" fmla="*/ 0 h 39"/>
              <a:gd name="T56" fmla="*/ 30242 w 39"/>
              <a:gd name="T57" fmla="*/ 0 h 39"/>
              <a:gd name="T58" fmla="*/ 30242 w 39"/>
              <a:gd name="T59" fmla="*/ 0 h 39"/>
              <a:gd name="T60" fmla="*/ 30242 w 39"/>
              <a:gd name="T61" fmla="*/ 43850 h 39"/>
              <a:gd name="T62" fmla="*/ 30242 w 39"/>
              <a:gd name="T63" fmla="*/ 43850 h 39"/>
              <a:gd name="T64" fmla="*/ 24193 w 39"/>
              <a:gd name="T65" fmla="*/ 42338 h 39"/>
              <a:gd name="T66" fmla="*/ 18145 w 39"/>
              <a:gd name="T67" fmla="*/ 40826 h 39"/>
              <a:gd name="T68" fmla="*/ 16633 w 39"/>
              <a:gd name="T69" fmla="*/ 34778 h 39"/>
              <a:gd name="T70" fmla="*/ 15121 w 39"/>
              <a:gd name="T71" fmla="*/ 28729 h 39"/>
              <a:gd name="T72" fmla="*/ 15121 w 39"/>
              <a:gd name="T73" fmla="*/ 28729 h 39"/>
              <a:gd name="T74" fmla="*/ 16633 w 39"/>
              <a:gd name="T75" fmla="*/ 24193 h 39"/>
              <a:gd name="T76" fmla="*/ 18145 w 39"/>
              <a:gd name="T77" fmla="*/ 18145 h 39"/>
              <a:gd name="T78" fmla="*/ 24193 w 39"/>
              <a:gd name="T79" fmla="*/ 16633 h 39"/>
              <a:gd name="T80" fmla="*/ 30242 w 39"/>
              <a:gd name="T81" fmla="*/ 13609 h 39"/>
              <a:gd name="T82" fmla="*/ 30242 w 39"/>
              <a:gd name="T83" fmla="*/ 13609 h 39"/>
              <a:gd name="T84" fmla="*/ 34778 w 39"/>
              <a:gd name="T85" fmla="*/ 16633 h 39"/>
              <a:gd name="T86" fmla="*/ 40826 w 39"/>
              <a:gd name="T87" fmla="*/ 18145 h 39"/>
              <a:gd name="T88" fmla="*/ 42338 w 39"/>
              <a:gd name="T89" fmla="*/ 24193 h 39"/>
              <a:gd name="T90" fmla="*/ 43850 w 39"/>
              <a:gd name="T91" fmla="*/ 28729 h 39"/>
              <a:gd name="T92" fmla="*/ 43850 w 39"/>
              <a:gd name="T93" fmla="*/ 28729 h 39"/>
              <a:gd name="T94" fmla="*/ 42338 w 39"/>
              <a:gd name="T95" fmla="*/ 34778 h 39"/>
              <a:gd name="T96" fmla="*/ 40826 w 39"/>
              <a:gd name="T97" fmla="*/ 40826 h 39"/>
              <a:gd name="T98" fmla="*/ 34778 w 39"/>
              <a:gd name="T99" fmla="*/ 42338 h 39"/>
              <a:gd name="T100" fmla="*/ 30242 w 39"/>
              <a:gd name="T101" fmla="*/ 43850 h 39"/>
              <a:gd name="T102" fmla="*/ 30242 w 39"/>
              <a:gd name="T103" fmla="*/ 43850 h 3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39" h="39">
                <a:moveTo>
                  <a:pt x="20" y="0"/>
                </a:moveTo>
                <a:lnTo>
                  <a:pt x="20" y="0"/>
                </a:lnTo>
                <a:lnTo>
                  <a:pt x="16" y="0"/>
                </a:lnTo>
                <a:lnTo>
                  <a:pt x="12" y="1"/>
                </a:lnTo>
                <a:lnTo>
                  <a:pt x="6" y="6"/>
                </a:lnTo>
                <a:lnTo>
                  <a:pt x="1" y="12"/>
                </a:lnTo>
                <a:lnTo>
                  <a:pt x="0" y="16"/>
                </a:lnTo>
                <a:lnTo>
                  <a:pt x="0" y="19"/>
                </a:lnTo>
                <a:lnTo>
                  <a:pt x="0" y="23"/>
                </a:lnTo>
                <a:lnTo>
                  <a:pt x="1" y="27"/>
                </a:lnTo>
                <a:lnTo>
                  <a:pt x="6" y="33"/>
                </a:lnTo>
                <a:lnTo>
                  <a:pt x="12" y="38"/>
                </a:lnTo>
                <a:lnTo>
                  <a:pt x="16" y="39"/>
                </a:lnTo>
                <a:lnTo>
                  <a:pt x="20" y="39"/>
                </a:lnTo>
                <a:lnTo>
                  <a:pt x="23" y="39"/>
                </a:lnTo>
                <a:lnTo>
                  <a:pt x="27" y="38"/>
                </a:lnTo>
                <a:lnTo>
                  <a:pt x="33" y="33"/>
                </a:lnTo>
                <a:lnTo>
                  <a:pt x="38" y="27"/>
                </a:lnTo>
                <a:lnTo>
                  <a:pt x="39" y="23"/>
                </a:lnTo>
                <a:lnTo>
                  <a:pt x="39" y="19"/>
                </a:lnTo>
                <a:lnTo>
                  <a:pt x="39" y="16"/>
                </a:lnTo>
                <a:lnTo>
                  <a:pt x="38" y="12"/>
                </a:lnTo>
                <a:lnTo>
                  <a:pt x="33" y="6"/>
                </a:lnTo>
                <a:lnTo>
                  <a:pt x="27" y="1"/>
                </a:lnTo>
                <a:lnTo>
                  <a:pt x="23" y="0"/>
                </a:lnTo>
                <a:lnTo>
                  <a:pt x="20" y="0"/>
                </a:lnTo>
                <a:close/>
                <a:moveTo>
                  <a:pt x="20" y="29"/>
                </a:moveTo>
                <a:lnTo>
                  <a:pt x="20" y="29"/>
                </a:lnTo>
                <a:lnTo>
                  <a:pt x="16" y="28"/>
                </a:lnTo>
                <a:lnTo>
                  <a:pt x="12" y="27"/>
                </a:lnTo>
                <a:lnTo>
                  <a:pt x="11" y="23"/>
                </a:lnTo>
                <a:lnTo>
                  <a:pt x="10" y="19"/>
                </a:lnTo>
                <a:lnTo>
                  <a:pt x="11" y="16"/>
                </a:lnTo>
                <a:lnTo>
                  <a:pt x="12" y="12"/>
                </a:lnTo>
                <a:lnTo>
                  <a:pt x="16" y="11"/>
                </a:lnTo>
                <a:lnTo>
                  <a:pt x="20" y="9"/>
                </a:lnTo>
                <a:lnTo>
                  <a:pt x="23" y="11"/>
                </a:lnTo>
                <a:lnTo>
                  <a:pt x="27" y="12"/>
                </a:lnTo>
                <a:lnTo>
                  <a:pt x="28" y="16"/>
                </a:lnTo>
                <a:lnTo>
                  <a:pt x="29" y="19"/>
                </a:lnTo>
                <a:lnTo>
                  <a:pt x="28" y="23"/>
                </a:lnTo>
                <a:lnTo>
                  <a:pt x="27" y="27"/>
                </a:lnTo>
                <a:lnTo>
                  <a:pt x="23" y="28"/>
                </a:lnTo>
                <a:lnTo>
                  <a:pt x="20" y="2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48" name="Freeform 1462">
            <a:extLst>
              <a:ext uri="{FF2B5EF4-FFF2-40B4-BE49-F238E27FC236}">
                <a16:creationId xmlns:a16="http://schemas.microsoft.com/office/drawing/2014/main" id="{72B1711C-2FF3-4C29-B1B9-C948B1FB1F09}"/>
              </a:ext>
            </a:extLst>
          </p:cNvPr>
          <p:cNvSpPr>
            <a:spLocks noEditPoints="1"/>
          </p:cNvSpPr>
          <p:nvPr/>
        </p:nvSpPr>
        <p:spPr bwMode="auto">
          <a:xfrm>
            <a:off x="2880785" y="3134785"/>
            <a:ext cx="198967" cy="198967"/>
          </a:xfrm>
          <a:custGeom>
            <a:avLst/>
            <a:gdLst>
              <a:gd name="T0" fmla="*/ 134575 w 99"/>
              <a:gd name="T1" fmla="*/ 0 h 99"/>
              <a:gd name="T2" fmla="*/ 15121 w 99"/>
              <a:gd name="T3" fmla="*/ 0 h 99"/>
              <a:gd name="T4" fmla="*/ 15121 w 99"/>
              <a:gd name="T5" fmla="*/ 0 h 99"/>
              <a:gd name="T6" fmla="*/ 9072 w 99"/>
              <a:gd name="T7" fmla="*/ 1512 h 99"/>
              <a:gd name="T8" fmla="*/ 3024 w 99"/>
              <a:gd name="T9" fmla="*/ 3024 h 99"/>
              <a:gd name="T10" fmla="*/ 1512 w 99"/>
              <a:gd name="T11" fmla="*/ 9072 h 99"/>
              <a:gd name="T12" fmla="*/ 0 w 99"/>
              <a:gd name="T13" fmla="*/ 15121 h 99"/>
              <a:gd name="T14" fmla="*/ 0 w 99"/>
              <a:gd name="T15" fmla="*/ 89213 h 99"/>
              <a:gd name="T16" fmla="*/ 0 w 99"/>
              <a:gd name="T17" fmla="*/ 89213 h 99"/>
              <a:gd name="T18" fmla="*/ 1512 w 99"/>
              <a:gd name="T19" fmla="*/ 95261 h 99"/>
              <a:gd name="T20" fmla="*/ 3024 w 99"/>
              <a:gd name="T21" fmla="*/ 101309 h 99"/>
              <a:gd name="T22" fmla="*/ 9072 w 99"/>
              <a:gd name="T23" fmla="*/ 102821 h 99"/>
              <a:gd name="T24" fmla="*/ 15121 w 99"/>
              <a:gd name="T25" fmla="*/ 104334 h 99"/>
              <a:gd name="T26" fmla="*/ 55947 w 99"/>
              <a:gd name="T27" fmla="*/ 104334 h 99"/>
              <a:gd name="T28" fmla="*/ 10585 w 99"/>
              <a:gd name="T29" fmla="*/ 149696 h 99"/>
              <a:gd name="T30" fmla="*/ 33266 w 99"/>
              <a:gd name="T31" fmla="*/ 149696 h 99"/>
              <a:gd name="T32" fmla="*/ 66532 w 99"/>
              <a:gd name="T33" fmla="*/ 114918 h 99"/>
              <a:gd name="T34" fmla="*/ 66532 w 99"/>
              <a:gd name="T35" fmla="*/ 149696 h 99"/>
              <a:gd name="T36" fmla="*/ 81652 w 99"/>
              <a:gd name="T37" fmla="*/ 149696 h 99"/>
              <a:gd name="T38" fmla="*/ 81652 w 99"/>
              <a:gd name="T39" fmla="*/ 114918 h 99"/>
              <a:gd name="T40" fmla="*/ 114918 w 99"/>
              <a:gd name="T41" fmla="*/ 149696 h 99"/>
              <a:gd name="T42" fmla="*/ 137599 w 99"/>
              <a:gd name="T43" fmla="*/ 149696 h 99"/>
              <a:gd name="T44" fmla="*/ 93749 w 99"/>
              <a:gd name="T45" fmla="*/ 104334 h 99"/>
              <a:gd name="T46" fmla="*/ 134575 w 99"/>
              <a:gd name="T47" fmla="*/ 104334 h 99"/>
              <a:gd name="T48" fmla="*/ 134575 w 99"/>
              <a:gd name="T49" fmla="*/ 104334 h 99"/>
              <a:gd name="T50" fmla="*/ 140624 w 99"/>
              <a:gd name="T51" fmla="*/ 102821 h 99"/>
              <a:gd name="T52" fmla="*/ 145160 w 99"/>
              <a:gd name="T53" fmla="*/ 101309 h 99"/>
              <a:gd name="T54" fmla="*/ 146672 w 99"/>
              <a:gd name="T55" fmla="*/ 95261 h 99"/>
              <a:gd name="T56" fmla="*/ 149696 w 99"/>
              <a:gd name="T57" fmla="*/ 89213 h 99"/>
              <a:gd name="T58" fmla="*/ 149696 w 99"/>
              <a:gd name="T59" fmla="*/ 15121 h 99"/>
              <a:gd name="T60" fmla="*/ 149696 w 99"/>
              <a:gd name="T61" fmla="*/ 15121 h 99"/>
              <a:gd name="T62" fmla="*/ 146672 w 99"/>
              <a:gd name="T63" fmla="*/ 9072 h 99"/>
              <a:gd name="T64" fmla="*/ 145160 w 99"/>
              <a:gd name="T65" fmla="*/ 3024 h 99"/>
              <a:gd name="T66" fmla="*/ 140624 w 99"/>
              <a:gd name="T67" fmla="*/ 1512 h 99"/>
              <a:gd name="T68" fmla="*/ 134575 w 99"/>
              <a:gd name="T69" fmla="*/ 0 h 99"/>
              <a:gd name="T70" fmla="*/ 134575 w 99"/>
              <a:gd name="T71" fmla="*/ 0 h 99"/>
              <a:gd name="T72" fmla="*/ 134575 w 99"/>
              <a:gd name="T73" fmla="*/ 15121 h 99"/>
              <a:gd name="T74" fmla="*/ 134575 w 99"/>
              <a:gd name="T75" fmla="*/ 30242 h 99"/>
              <a:gd name="T76" fmla="*/ 15121 w 99"/>
              <a:gd name="T77" fmla="*/ 30242 h 99"/>
              <a:gd name="T78" fmla="*/ 15121 w 99"/>
              <a:gd name="T79" fmla="*/ 15121 h 99"/>
              <a:gd name="T80" fmla="*/ 134575 w 99"/>
              <a:gd name="T81" fmla="*/ 15121 h 99"/>
              <a:gd name="T82" fmla="*/ 15121 w 99"/>
              <a:gd name="T83" fmla="*/ 89213 h 99"/>
              <a:gd name="T84" fmla="*/ 15121 w 99"/>
              <a:gd name="T85" fmla="*/ 45362 h 99"/>
              <a:gd name="T86" fmla="*/ 134575 w 99"/>
              <a:gd name="T87" fmla="*/ 45362 h 99"/>
              <a:gd name="T88" fmla="*/ 134575 w 99"/>
              <a:gd name="T89" fmla="*/ 89213 h 99"/>
              <a:gd name="T90" fmla="*/ 15121 w 99"/>
              <a:gd name="T91" fmla="*/ 89213 h 9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9" h="99">
                <a:moveTo>
                  <a:pt x="89" y="0"/>
                </a:moveTo>
                <a:lnTo>
                  <a:pt x="10" y="0"/>
                </a:lnTo>
                <a:lnTo>
                  <a:pt x="6" y="1"/>
                </a:lnTo>
                <a:lnTo>
                  <a:pt x="2" y="2"/>
                </a:lnTo>
                <a:lnTo>
                  <a:pt x="1" y="6"/>
                </a:lnTo>
                <a:lnTo>
                  <a:pt x="0" y="10"/>
                </a:lnTo>
                <a:lnTo>
                  <a:pt x="0" y="59"/>
                </a:lnTo>
                <a:lnTo>
                  <a:pt x="1" y="63"/>
                </a:lnTo>
                <a:lnTo>
                  <a:pt x="2" y="67"/>
                </a:lnTo>
                <a:lnTo>
                  <a:pt x="6" y="68"/>
                </a:lnTo>
                <a:lnTo>
                  <a:pt x="10" y="69"/>
                </a:lnTo>
                <a:lnTo>
                  <a:pt x="37" y="69"/>
                </a:lnTo>
                <a:lnTo>
                  <a:pt x="7" y="99"/>
                </a:lnTo>
                <a:lnTo>
                  <a:pt x="22" y="99"/>
                </a:lnTo>
                <a:lnTo>
                  <a:pt x="44" y="76"/>
                </a:lnTo>
                <a:lnTo>
                  <a:pt x="44" y="99"/>
                </a:lnTo>
                <a:lnTo>
                  <a:pt x="54" y="99"/>
                </a:lnTo>
                <a:lnTo>
                  <a:pt x="54" y="76"/>
                </a:lnTo>
                <a:lnTo>
                  <a:pt x="76" y="99"/>
                </a:lnTo>
                <a:lnTo>
                  <a:pt x="91" y="99"/>
                </a:lnTo>
                <a:lnTo>
                  <a:pt x="62" y="69"/>
                </a:lnTo>
                <a:lnTo>
                  <a:pt x="89" y="69"/>
                </a:lnTo>
                <a:lnTo>
                  <a:pt x="93" y="68"/>
                </a:lnTo>
                <a:lnTo>
                  <a:pt x="96" y="67"/>
                </a:lnTo>
                <a:lnTo>
                  <a:pt x="97" y="63"/>
                </a:lnTo>
                <a:lnTo>
                  <a:pt x="99" y="59"/>
                </a:lnTo>
                <a:lnTo>
                  <a:pt x="99" y="10"/>
                </a:lnTo>
                <a:lnTo>
                  <a:pt x="97" y="6"/>
                </a:lnTo>
                <a:lnTo>
                  <a:pt x="96" y="2"/>
                </a:lnTo>
                <a:lnTo>
                  <a:pt x="93" y="1"/>
                </a:lnTo>
                <a:lnTo>
                  <a:pt x="89" y="0"/>
                </a:lnTo>
                <a:close/>
                <a:moveTo>
                  <a:pt x="89" y="10"/>
                </a:moveTo>
                <a:lnTo>
                  <a:pt x="89" y="20"/>
                </a:lnTo>
                <a:lnTo>
                  <a:pt x="10" y="20"/>
                </a:lnTo>
                <a:lnTo>
                  <a:pt x="10" y="10"/>
                </a:lnTo>
                <a:lnTo>
                  <a:pt x="89" y="10"/>
                </a:lnTo>
                <a:close/>
                <a:moveTo>
                  <a:pt x="10" y="59"/>
                </a:moveTo>
                <a:lnTo>
                  <a:pt x="10" y="30"/>
                </a:lnTo>
                <a:lnTo>
                  <a:pt x="89" y="30"/>
                </a:lnTo>
                <a:lnTo>
                  <a:pt x="89" y="59"/>
                </a:lnTo>
                <a:lnTo>
                  <a:pt x="10" y="5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49" name="Freeform 1463">
            <a:extLst>
              <a:ext uri="{FF2B5EF4-FFF2-40B4-BE49-F238E27FC236}">
                <a16:creationId xmlns:a16="http://schemas.microsoft.com/office/drawing/2014/main" id="{6CE7BA18-2412-4E09-A339-ADBB594F47AC}"/>
              </a:ext>
            </a:extLst>
          </p:cNvPr>
          <p:cNvSpPr>
            <a:spLocks noEditPoints="1"/>
          </p:cNvSpPr>
          <p:nvPr/>
        </p:nvSpPr>
        <p:spPr bwMode="auto">
          <a:xfrm>
            <a:off x="969434" y="3141134"/>
            <a:ext cx="201084" cy="192617"/>
          </a:xfrm>
          <a:custGeom>
            <a:avLst/>
            <a:gdLst>
              <a:gd name="T0" fmla="*/ 134575 w 99"/>
              <a:gd name="T1" fmla="*/ 23164 h 94"/>
              <a:gd name="T2" fmla="*/ 134575 w 99"/>
              <a:gd name="T3" fmla="*/ 15442 h 94"/>
              <a:gd name="T4" fmla="*/ 119454 w 99"/>
              <a:gd name="T5" fmla="*/ 15442 h 94"/>
              <a:gd name="T6" fmla="*/ 119454 w 99"/>
              <a:gd name="T7" fmla="*/ 23164 h 94"/>
              <a:gd name="T8" fmla="*/ 104334 w 99"/>
              <a:gd name="T9" fmla="*/ 23164 h 94"/>
              <a:gd name="T10" fmla="*/ 104334 w 99"/>
              <a:gd name="T11" fmla="*/ 7721 h 94"/>
              <a:gd name="T12" fmla="*/ 104334 w 99"/>
              <a:gd name="T13" fmla="*/ 7721 h 94"/>
              <a:gd name="T14" fmla="*/ 104334 w 99"/>
              <a:gd name="T15" fmla="*/ 3088 h 94"/>
              <a:gd name="T16" fmla="*/ 102821 w 99"/>
              <a:gd name="T17" fmla="*/ 1544 h 94"/>
              <a:gd name="T18" fmla="*/ 99797 w 99"/>
              <a:gd name="T19" fmla="*/ 0 h 94"/>
              <a:gd name="T20" fmla="*/ 96773 w 99"/>
              <a:gd name="T21" fmla="*/ 0 h 94"/>
              <a:gd name="T22" fmla="*/ 51411 w 99"/>
              <a:gd name="T23" fmla="*/ 0 h 94"/>
              <a:gd name="T24" fmla="*/ 51411 w 99"/>
              <a:gd name="T25" fmla="*/ 0 h 94"/>
              <a:gd name="T26" fmla="*/ 48387 w 99"/>
              <a:gd name="T27" fmla="*/ 0 h 94"/>
              <a:gd name="T28" fmla="*/ 46875 w 99"/>
              <a:gd name="T29" fmla="*/ 1544 h 94"/>
              <a:gd name="T30" fmla="*/ 43850 w 99"/>
              <a:gd name="T31" fmla="*/ 3088 h 94"/>
              <a:gd name="T32" fmla="*/ 43850 w 99"/>
              <a:gd name="T33" fmla="*/ 7721 h 94"/>
              <a:gd name="T34" fmla="*/ 43850 w 99"/>
              <a:gd name="T35" fmla="*/ 23164 h 94"/>
              <a:gd name="T36" fmla="*/ 30242 w 99"/>
              <a:gd name="T37" fmla="*/ 23164 h 94"/>
              <a:gd name="T38" fmla="*/ 30242 w 99"/>
              <a:gd name="T39" fmla="*/ 15442 h 94"/>
              <a:gd name="T40" fmla="*/ 15121 w 99"/>
              <a:gd name="T41" fmla="*/ 15442 h 94"/>
              <a:gd name="T42" fmla="*/ 15121 w 99"/>
              <a:gd name="T43" fmla="*/ 23164 h 94"/>
              <a:gd name="T44" fmla="*/ 15121 w 99"/>
              <a:gd name="T45" fmla="*/ 23164 h 94"/>
              <a:gd name="T46" fmla="*/ 9072 w 99"/>
              <a:gd name="T47" fmla="*/ 24708 h 94"/>
              <a:gd name="T48" fmla="*/ 3024 w 99"/>
              <a:gd name="T49" fmla="*/ 26252 h 94"/>
              <a:gd name="T50" fmla="*/ 1512 w 99"/>
              <a:gd name="T51" fmla="*/ 32429 h 94"/>
              <a:gd name="T52" fmla="*/ 0 w 99"/>
              <a:gd name="T53" fmla="*/ 38606 h 94"/>
              <a:gd name="T54" fmla="*/ 0 w 99"/>
              <a:gd name="T55" fmla="*/ 129716 h 94"/>
              <a:gd name="T56" fmla="*/ 0 w 99"/>
              <a:gd name="T57" fmla="*/ 129716 h 94"/>
              <a:gd name="T58" fmla="*/ 1512 w 99"/>
              <a:gd name="T59" fmla="*/ 134348 h 94"/>
              <a:gd name="T60" fmla="*/ 3024 w 99"/>
              <a:gd name="T61" fmla="*/ 140525 h 94"/>
              <a:gd name="T62" fmla="*/ 9072 w 99"/>
              <a:gd name="T63" fmla="*/ 142070 h 94"/>
              <a:gd name="T64" fmla="*/ 15121 w 99"/>
              <a:gd name="T65" fmla="*/ 145158 h 94"/>
              <a:gd name="T66" fmla="*/ 134575 w 99"/>
              <a:gd name="T67" fmla="*/ 145158 h 94"/>
              <a:gd name="T68" fmla="*/ 134575 w 99"/>
              <a:gd name="T69" fmla="*/ 145158 h 94"/>
              <a:gd name="T70" fmla="*/ 139111 w 99"/>
              <a:gd name="T71" fmla="*/ 142070 h 94"/>
              <a:gd name="T72" fmla="*/ 145160 w 99"/>
              <a:gd name="T73" fmla="*/ 140525 h 94"/>
              <a:gd name="T74" fmla="*/ 146672 w 99"/>
              <a:gd name="T75" fmla="*/ 134348 h 94"/>
              <a:gd name="T76" fmla="*/ 149696 w 99"/>
              <a:gd name="T77" fmla="*/ 129716 h 94"/>
              <a:gd name="T78" fmla="*/ 149696 w 99"/>
              <a:gd name="T79" fmla="*/ 38606 h 94"/>
              <a:gd name="T80" fmla="*/ 149696 w 99"/>
              <a:gd name="T81" fmla="*/ 38606 h 94"/>
              <a:gd name="T82" fmla="*/ 146672 w 99"/>
              <a:gd name="T83" fmla="*/ 32429 h 94"/>
              <a:gd name="T84" fmla="*/ 145160 w 99"/>
              <a:gd name="T85" fmla="*/ 26252 h 94"/>
              <a:gd name="T86" fmla="*/ 139111 w 99"/>
              <a:gd name="T87" fmla="*/ 24708 h 94"/>
              <a:gd name="T88" fmla="*/ 134575 w 99"/>
              <a:gd name="T89" fmla="*/ 23164 h 94"/>
              <a:gd name="T90" fmla="*/ 134575 w 99"/>
              <a:gd name="T91" fmla="*/ 23164 h 94"/>
              <a:gd name="T92" fmla="*/ 58971 w 99"/>
              <a:gd name="T93" fmla="*/ 15442 h 94"/>
              <a:gd name="T94" fmla="*/ 89213 w 99"/>
              <a:gd name="T95" fmla="*/ 15442 h 94"/>
              <a:gd name="T96" fmla="*/ 89213 w 99"/>
              <a:gd name="T97" fmla="*/ 23164 h 94"/>
              <a:gd name="T98" fmla="*/ 58971 w 99"/>
              <a:gd name="T99" fmla="*/ 23164 h 94"/>
              <a:gd name="T100" fmla="*/ 58971 w 99"/>
              <a:gd name="T101" fmla="*/ 15442 h 94"/>
              <a:gd name="T102" fmla="*/ 134575 w 99"/>
              <a:gd name="T103" fmla="*/ 129716 h 94"/>
              <a:gd name="T104" fmla="*/ 15121 w 99"/>
              <a:gd name="T105" fmla="*/ 129716 h 94"/>
              <a:gd name="T106" fmla="*/ 15121 w 99"/>
              <a:gd name="T107" fmla="*/ 38606 h 94"/>
              <a:gd name="T108" fmla="*/ 134575 w 99"/>
              <a:gd name="T109" fmla="*/ 38606 h 94"/>
              <a:gd name="T110" fmla="*/ 134575 w 99"/>
              <a:gd name="T111" fmla="*/ 129716 h 9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9" h="94">
                <a:moveTo>
                  <a:pt x="89" y="15"/>
                </a:moveTo>
                <a:lnTo>
                  <a:pt x="89" y="10"/>
                </a:lnTo>
                <a:lnTo>
                  <a:pt x="79" y="10"/>
                </a:lnTo>
                <a:lnTo>
                  <a:pt x="79" y="15"/>
                </a:lnTo>
                <a:lnTo>
                  <a:pt x="69" y="15"/>
                </a:lnTo>
                <a:lnTo>
                  <a:pt x="69" y="5"/>
                </a:lnTo>
                <a:lnTo>
                  <a:pt x="69" y="2"/>
                </a:lnTo>
                <a:lnTo>
                  <a:pt x="68" y="1"/>
                </a:lnTo>
                <a:lnTo>
                  <a:pt x="66" y="0"/>
                </a:lnTo>
                <a:lnTo>
                  <a:pt x="64" y="0"/>
                </a:lnTo>
                <a:lnTo>
                  <a:pt x="34" y="0"/>
                </a:lnTo>
                <a:lnTo>
                  <a:pt x="32" y="0"/>
                </a:lnTo>
                <a:lnTo>
                  <a:pt x="31" y="1"/>
                </a:lnTo>
                <a:lnTo>
                  <a:pt x="29" y="2"/>
                </a:lnTo>
                <a:lnTo>
                  <a:pt x="29" y="5"/>
                </a:lnTo>
                <a:lnTo>
                  <a:pt x="29" y="15"/>
                </a:lnTo>
                <a:lnTo>
                  <a:pt x="20" y="15"/>
                </a:lnTo>
                <a:lnTo>
                  <a:pt x="20" y="10"/>
                </a:lnTo>
                <a:lnTo>
                  <a:pt x="10" y="10"/>
                </a:lnTo>
                <a:lnTo>
                  <a:pt x="10" y="15"/>
                </a:lnTo>
                <a:lnTo>
                  <a:pt x="6" y="16"/>
                </a:lnTo>
                <a:lnTo>
                  <a:pt x="2" y="17"/>
                </a:lnTo>
                <a:lnTo>
                  <a:pt x="1" y="21"/>
                </a:lnTo>
                <a:lnTo>
                  <a:pt x="0" y="25"/>
                </a:lnTo>
                <a:lnTo>
                  <a:pt x="0" y="84"/>
                </a:lnTo>
                <a:lnTo>
                  <a:pt x="1" y="87"/>
                </a:lnTo>
                <a:lnTo>
                  <a:pt x="2" y="91"/>
                </a:lnTo>
                <a:lnTo>
                  <a:pt x="6" y="92"/>
                </a:lnTo>
                <a:lnTo>
                  <a:pt x="10" y="94"/>
                </a:lnTo>
                <a:lnTo>
                  <a:pt x="89" y="94"/>
                </a:lnTo>
                <a:lnTo>
                  <a:pt x="92" y="92"/>
                </a:lnTo>
                <a:lnTo>
                  <a:pt x="96" y="91"/>
                </a:lnTo>
                <a:lnTo>
                  <a:pt x="97" y="87"/>
                </a:lnTo>
                <a:lnTo>
                  <a:pt x="99" y="84"/>
                </a:lnTo>
                <a:lnTo>
                  <a:pt x="99" y="25"/>
                </a:lnTo>
                <a:lnTo>
                  <a:pt x="97" y="21"/>
                </a:lnTo>
                <a:lnTo>
                  <a:pt x="96" y="17"/>
                </a:lnTo>
                <a:lnTo>
                  <a:pt x="92" y="16"/>
                </a:lnTo>
                <a:lnTo>
                  <a:pt x="89" y="15"/>
                </a:lnTo>
                <a:close/>
                <a:moveTo>
                  <a:pt x="39" y="10"/>
                </a:moveTo>
                <a:lnTo>
                  <a:pt x="59" y="10"/>
                </a:lnTo>
                <a:lnTo>
                  <a:pt x="59" y="15"/>
                </a:lnTo>
                <a:lnTo>
                  <a:pt x="39" y="15"/>
                </a:lnTo>
                <a:lnTo>
                  <a:pt x="39" y="10"/>
                </a:lnTo>
                <a:close/>
                <a:moveTo>
                  <a:pt x="89" y="84"/>
                </a:moveTo>
                <a:lnTo>
                  <a:pt x="10" y="84"/>
                </a:lnTo>
                <a:lnTo>
                  <a:pt x="10" y="25"/>
                </a:lnTo>
                <a:lnTo>
                  <a:pt x="89" y="25"/>
                </a:lnTo>
                <a:lnTo>
                  <a:pt x="89" y="8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50" name="Freeform 1464">
            <a:extLst>
              <a:ext uri="{FF2B5EF4-FFF2-40B4-BE49-F238E27FC236}">
                <a16:creationId xmlns:a16="http://schemas.microsoft.com/office/drawing/2014/main" id="{3D8588EE-3096-42D6-B047-E1257DD90F2D}"/>
              </a:ext>
            </a:extLst>
          </p:cNvPr>
          <p:cNvSpPr>
            <a:spLocks/>
          </p:cNvSpPr>
          <p:nvPr/>
        </p:nvSpPr>
        <p:spPr bwMode="auto">
          <a:xfrm>
            <a:off x="1043517" y="3200400"/>
            <a:ext cx="59267" cy="103717"/>
          </a:xfrm>
          <a:custGeom>
            <a:avLst/>
            <a:gdLst>
              <a:gd name="T0" fmla="*/ 30241 w 30"/>
              <a:gd name="T1" fmla="*/ 0 h 50"/>
              <a:gd name="T2" fmla="*/ 15121 w 30"/>
              <a:gd name="T3" fmla="*/ 0 h 50"/>
              <a:gd name="T4" fmla="*/ 15121 w 30"/>
              <a:gd name="T5" fmla="*/ 7712 h 50"/>
              <a:gd name="T6" fmla="*/ 15121 w 30"/>
              <a:gd name="T7" fmla="*/ 7712 h 50"/>
              <a:gd name="T8" fmla="*/ 10584 w 30"/>
              <a:gd name="T9" fmla="*/ 10796 h 50"/>
              <a:gd name="T10" fmla="*/ 4536 w 30"/>
              <a:gd name="T11" fmla="*/ 15423 h 50"/>
              <a:gd name="T12" fmla="*/ 3024 w 30"/>
              <a:gd name="T13" fmla="*/ 21593 h 50"/>
              <a:gd name="T14" fmla="*/ 0 w 30"/>
              <a:gd name="T15" fmla="*/ 27762 h 50"/>
              <a:gd name="T16" fmla="*/ 0 w 30"/>
              <a:gd name="T17" fmla="*/ 27762 h 50"/>
              <a:gd name="T18" fmla="*/ 3024 w 30"/>
              <a:gd name="T19" fmla="*/ 35474 h 50"/>
              <a:gd name="T20" fmla="*/ 6048 w 30"/>
              <a:gd name="T21" fmla="*/ 40101 h 50"/>
              <a:gd name="T22" fmla="*/ 12097 w 30"/>
              <a:gd name="T23" fmla="*/ 44728 h 50"/>
              <a:gd name="T24" fmla="*/ 19657 w 30"/>
              <a:gd name="T25" fmla="*/ 46270 h 50"/>
              <a:gd name="T26" fmla="*/ 27217 w 30"/>
              <a:gd name="T27" fmla="*/ 46270 h 50"/>
              <a:gd name="T28" fmla="*/ 27217 w 30"/>
              <a:gd name="T29" fmla="*/ 46270 h 50"/>
              <a:gd name="T30" fmla="*/ 28729 w 30"/>
              <a:gd name="T31" fmla="*/ 47813 h 50"/>
              <a:gd name="T32" fmla="*/ 30241 w 30"/>
              <a:gd name="T33" fmla="*/ 50897 h 50"/>
              <a:gd name="T34" fmla="*/ 30241 w 30"/>
              <a:gd name="T35" fmla="*/ 50897 h 50"/>
              <a:gd name="T36" fmla="*/ 28729 w 30"/>
              <a:gd name="T37" fmla="*/ 52440 h 50"/>
              <a:gd name="T38" fmla="*/ 27217 w 30"/>
              <a:gd name="T39" fmla="*/ 53982 h 50"/>
              <a:gd name="T40" fmla="*/ 0 w 30"/>
              <a:gd name="T41" fmla="*/ 53982 h 50"/>
              <a:gd name="T42" fmla="*/ 0 w 30"/>
              <a:gd name="T43" fmla="*/ 69405 h 50"/>
              <a:gd name="T44" fmla="*/ 15121 w 30"/>
              <a:gd name="T45" fmla="*/ 69405 h 50"/>
              <a:gd name="T46" fmla="*/ 15121 w 30"/>
              <a:gd name="T47" fmla="*/ 77117 h 50"/>
              <a:gd name="T48" fmla="*/ 30241 w 30"/>
              <a:gd name="T49" fmla="*/ 77117 h 50"/>
              <a:gd name="T50" fmla="*/ 30241 w 30"/>
              <a:gd name="T51" fmla="*/ 69405 h 50"/>
              <a:gd name="T52" fmla="*/ 30241 w 30"/>
              <a:gd name="T53" fmla="*/ 69405 h 50"/>
              <a:gd name="T54" fmla="*/ 36290 w 30"/>
              <a:gd name="T55" fmla="*/ 67863 h 50"/>
              <a:gd name="T56" fmla="*/ 42338 w 30"/>
              <a:gd name="T57" fmla="*/ 61694 h 50"/>
              <a:gd name="T58" fmla="*/ 43850 w 30"/>
              <a:gd name="T59" fmla="*/ 55524 h 50"/>
              <a:gd name="T60" fmla="*/ 45362 w 30"/>
              <a:gd name="T61" fmla="*/ 50897 h 50"/>
              <a:gd name="T62" fmla="*/ 45362 w 30"/>
              <a:gd name="T63" fmla="*/ 50897 h 50"/>
              <a:gd name="T64" fmla="*/ 43850 w 30"/>
              <a:gd name="T65" fmla="*/ 43186 h 50"/>
              <a:gd name="T66" fmla="*/ 39314 w 30"/>
              <a:gd name="T67" fmla="*/ 37016 h 50"/>
              <a:gd name="T68" fmla="*/ 34778 w 30"/>
              <a:gd name="T69" fmla="*/ 32389 h 50"/>
              <a:gd name="T70" fmla="*/ 27217 w 30"/>
              <a:gd name="T71" fmla="*/ 30847 h 50"/>
              <a:gd name="T72" fmla="*/ 19657 w 30"/>
              <a:gd name="T73" fmla="*/ 30847 h 50"/>
              <a:gd name="T74" fmla="*/ 19657 w 30"/>
              <a:gd name="T75" fmla="*/ 30847 h 50"/>
              <a:gd name="T76" fmla="*/ 16633 w 30"/>
              <a:gd name="T77" fmla="*/ 29304 h 50"/>
              <a:gd name="T78" fmla="*/ 15121 w 30"/>
              <a:gd name="T79" fmla="*/ 27762 h 50"/>
              <a:gd name="T80" fmla="*/ 15121 w 30"/>
              <a:gd name="T81" fmla="*/ 27762 h 50"/>
              <a:gd name="T82" fmla="*/ 16633 w 30"/>
              <a:gd name="T83" fmla="*/ 26220 h 50"/>
              <a:gd name="T84" fmla="*/ 19657 w 30"/>
              <a:gd name="T85" fmla="*/ 23135 h 50"/>
              <a:gd name="T86" fmla="*/ 45362 w 30"/>
              <a:gd name="T87" fmla="*/ 23135 h 50"/>
              <a:gd name="T88" fmla="*/ 45362 w 30"/>
              <a:gd name="T89" fmla="*/ 7712 h 50"/>
              <a:gd name="T90" fmla="*/ 30241 w 30"/>
              <a:gd name="T91" fmla="*/ 7712 h 50"/>
              <a:gd name="T92" fmla="*/ 30241 w 30"/>
              <a:gd name="T93" fmla="*/ 0 h 5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30" h="50">
                <a:moveTo>
                  <a:pt x="20" y="0"/>
                </a:moveTo>
                <a:lnTo>
                  <a:pt x="10" y="0"/>
                </a:lnTo>
                <a:lnTo>
                  <a:pt x="10" y="5"/>
                </a:lnTo>
                <a:lnTo>
                  <a:pt x="7" y="7"/>
                </a:lnTo>
                <a:lnTo>
                  <a:pt x="3" y="10"/>
                </a:lnTo>
                <a:lnTo>
                  <a:pt x="2" y="14"/>
                </a:lnTo>
                <a:lnTo>
                  <a:pt x="0" y="18"/>
                </a:lnTo>
                <a:lnTo>
                  <a:pt x="2" y="23"/>
                </a:lnTo>
                <a:lnTo>
                  <a:pt x="4" y="26"/>
                </a:lnTo>
                <a:lnTo>
                  <a:pt x="8" y="29"/>
                </a:lnTo>
                <a:lnTo>
                  <a:pt x="13" y="30"/>
                </a:lnTo>
                <a:lnTo>
                  <a:pt x="18" y="30"/>
                </a:lnTo>
                <a:lnTo>
                  <a:pt x="19" y="31"/>
                </a:lnTo>
                <a:lnTo>
                  <a:pt x="20" y="33"/>
                </a:lnTo>
                <a:lnTo>
                  <a:pt x="19" y="34"/>
                </a:lnTo>
                <a:lnTo>
                  <a:pt x="18" y="35"/>
                </a:lnTo>
                <a:lnTo>
                  <a:pt x="0" y="35"/>
                </a:lnTo>
                <a:lnTo>
                  <a:pt x="0" y="45"/>
                </a:lnTo>
                <a:lnTo>
                  <a:pt x="10" y="45"/>
                </a:lnTo>
                <a:lnTo>
                  <a:pt x="10" y="50"/>
                </a:lnTo>
                <a:lnTo>
                  <a:pt x="20" y="50"/>
                </a:lnTo>
                <a:lnTo>
                  <a:pt x="20" y="45"/>
                </a:lnTo>
                <a:lnTo>
                  <a:pt x="24" y="44"/>
                </a:lnTo>
                <a:lnTo>
                  <a:pt x="28" y="40"/>
                </a:lnTo>
                <a:lnTo>
                  <a:pt x="29" y="36"/>
                </a:lnTo>
                <a:lnTo>
                  <a:pt x="30" y="33"/>
                </a:lnTo>
                <a:lnTo>
                  <a:pt x="29" y="28"/>
                </a:lnTo>
                <a:lnTo>
                  <a:pt x="26" y="24"/>
                </a:lnTo>
                <a:lnTo>
                  <a:pt x="23" y="21"/>
                </a:lnTo>
                <a:lnTo>
                  <a:pt x="18" y="20"/>
                </a:lnTo>
                <a:lnTo>
                  <a:pt x="13" y="20"/>
                </a:lnTo>
                <a:lnTo>
                  <a:pt x="11" y="19"/>
                </a:lnTo>
                <a:lnTo>
                  <a:pt x="10" y="18"/>
                </a:lnTo>
                <a:lnTo>
                  <a:pt x="11" y="17"/>
                </a:lnTo>
                <a:lnTo>
                  <a:pt x="13" y="15"/>
                </a:lnTo>
                <a:lnTo>
                  <a:pt x="30" y="15"/>
                </a:lnTo>
                <a:lnTo>
                  <a:pt x="30" y="5"/>
                </a:lnTo>
                <a:lnTo>
                  <a:pt x="20" y="5"/>
                </a:lnTo>
                <a:lnTo>
                  <a:pt x="2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51" name="Freeform 1465">
            <a:extLst>
              <a:ext uri="{FF2B5EF4-FFF2-40B4-BE49-F238E27FC236}">
                <a16:creationId xmlns:a16="http://schemas.microsoft.com/office/drawing/2014/main" id="{F369F746-893E-45C5-A540-E79805439280}"/>
              </a:ext>
            </a:extLst>
          </p:cNvPr>
          <p:cNvSpPr>
            <a:spLocks noEditPoints="1"/>
          </p:cNvSpPr>
          <p:nvPr/>
        </p:nvSpPr>
        <p:spPr bwMode="auto">
          <a:xfrm>
            <a:off x="2027768" y="3242734"/>
            <a:ext cx="116417" cy="91017"/>
          </a:xfrm>
          <a:custGeom>
            <a:avLst/>
            <a:gdLst>
              <a:gd name="T0" fmla="*/ 86189 w 59"/>
              <a:gd name="T1" fmla="*/ 57459 h 45"/>
              <a:gd name="T2" fmla="*/ 71581 w 59"/>
              <a:gd name="T3" fmla="*/ 6048 h 45"/>
              <a:gd name="T4" fmla="*/ 71581 w 59"/>
              <a:gd name="T5" fmla="*/ 6048 h 45"/>
              <a:gd name="T6" fmla="*/ 68659 w 59"/>
              <a:gd name="T7" fmla="*/ 1512 h 45"/>
              <a:gd name="T8" fmla="*/ 64277 w 59"/>
              <a:gd name="T9" fmla="*/ 0 h 45"/>
              <a:gd name="T10" fmla="*/ 21912 w 59"/>
              <a:gd name="T11" fmla="*/ 0 h 45"/>
              <a:gd name="T12" fmla="*/ 21912 w 59"/>
              <a:gd name="T13" fmla="*/ 0 h 45"/>
              <a:gd name="T14" fmla="*/ 17530 w 59"/>
              <a:gd name="T15" fmla="*/ 1512 h 45"/>
              <a:gd name="T16" fmla="*/ 14608 w 59"/>
              <a:gd name="T17" fmla="*/ 6048 h 45"/>
              <a:gd name="T18" fmla="*/ 0 w 59"/>
              <a:gd name="T19" fmla="*/ 57459 h 45"/>
              <a:gd name="T20" fmla="*/ 0 w 59"/>
              <a:gd name="T21" fmla="*/ 57459 h 45"/>
              <a:gd name="T22" fmla="*/ 0 w 59"/>
              <a:gd name="T23" fmla="*/ 61996 h 45"/>
              <a:gd name="T24" fmla="*/ 1461 w 59"/>
              <a:gd name="T25" fmla="*/ 63508 h 45"/>
              <a:gd name="T26" fmla="*/ 1461 w 59"/>
              <a:gd name="T27" fmla="*/ 63508 h 45"/>
              <a:gd name="T28" fmla="*/ 2922 w 59"/>
              <a:gd name="T29" fmla="*/ 68044 h 45"/>
              <a:gd name="T30" fmla="*/ 7304 w 59"/>
              <a:gd name="T31" fmla="*/ 68044 h 45"/>
              <a:gd name="T32" fmla="*/ 78885 w 59"/>
              <a:gd name="T33" fmla="*/ 68044 h 45"/>
              <a:gd name="T34" fmla="*/ 78885 w 59"/>
              <a:gd name="T35" fmla="*/ 68044 h 45"/>
              <a:gd name="T36" fmla="*/ 83267 w 59"/>
              <a:gd name="T37" fmla="*/ 68044 h 45"/>
              <a:gd name="T38" fmla="*/ 84728 w 59"/>
              <a:gd name="T39" fmla="*/ 63508 h 45"/>
              <a:gd name="T40" fmla="*/ 84728 w 59"/>
              <a:gd name="T41" fmla="*/ 63508 h 45"/>
              <a:gd name="T42" fmla="*/ 86189 w 59"/>
              <a:gd name="T43" fmla="*/ 61996 h 45"/>
              <a:gd name="T44" fmla="*/ 86189 w 59"/>
              <a:gd name="T45" fmla="*/ 57459 h 45"/>
              <a:gd name="T46" fmla="*/ 86189 w 59"/>
              <a:gd name="T47" fmla="*/ 57459 h 45"/>
              <a:gd name="T48" fmla="*/ 16069 w 59"/>
              <a:gd name="T49" fmla="*/ 52923 h 45"/>
              <a:gd name="T50" fmla="*/ 26295 w 59"/>
              <a:gd name="T51" fmla="*/ 15121 h 45"/>
              <a:gd name="T52" fmla="*/ 58433 w 59"/>
              <a:gd name="T53" fmla="*/ 15121 h 45"/>
              <a:gd name="T54" fmla="*/ 70120 w 59"/>
              <a:gd name="T55" fmla="*/ 52923 h 45"/>
              <a:gd name="T56" fmla="*/ 16069 w 59"/>
              <a:gd name="T57" fmla="*/ 52923 h 4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45">
                <a:moveTo>
                  <a:pt x="59" y="38"/>
                </a:moveTo>
                <a:lnTo>
                  <a:pt x="49" y="4"/>
                </a:lnTo>
                <a:lnTo>
                  <a:pt x="47" y="1"/>
                </a:lnTo>
                <a:lnTo>
                  <a:pt x="44" y="0"/>
                </a:lnTo>
                <a:lnTo>
                  <a:pt x="15" y="0"/>
                </a:lnTo>
                <a:lnTo>
                  <a:pt x="12" y="1"/>
                </a:lnTo>
                <a:lnTo>
                  <a:pt x="10" y="4"/>
                </a:lnTo>
                <a:lnTo>
                  <a:pt x="0" y="38"/>
                </a:lnTo>
                <a:lnTo>
                  <a:pt x="0" y="41"/>
                </a:lnTo>
                <a:lnTo>
                  <a:pt x="1" y="42"/>
                </a:lnTo>
                <a:lnTo>
                  <a:pt x="2" y="45"/>
                </a:lnTo>
                <a:lnTo>
                  <a:pt x="5" y="45"/>
                </a:lnTo>
                <a:lnTo>
                  <a:pt x="54" y="45"/>
                </a:lnTo>
                <a:lnTo>
                  <a:pt x="57" y="45"/>
                </a:lnTo>
                <a:lnTo>
                  <a:pt x="58" y="42"/>
                </a:lnTo>
                <a:lnTo>
                  <a:pt x="59" y="41"/>
                </a:lnTo>
                <a:lnTo>
                  <a:pt x="59" y="38"/>
                </a:lnTo>
                <a:close/>
                <a:moveTo>
                  <a:pt x="11" y="35"/>
                </a:moveTo>
                <a:lnTo>
                  <a:pt x="18" y="10"/>
                </a:lnTo>
                <a:lnTo>
                  <a:pt x="40" y="10"/>
                </a:lnTo>
                <a:lnTo>
                  <a:pt x="48" y="35"/>
                </a:lnTo>
                <a:lnTo>
                  <a:pt x="11" y="3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52" name="Freeform 1466">
            <a:extLst>
              <a:ext uri="{FF2B5EF4-FFF2-40B4-BE49-F238E27FC236}">
                <a16:creationId xmlns:a16="http://schemas.microsoft.com/office/drawing/2014/main" id="{1C6AAF78-8322-47E3-9450-5D688E466A66}"/>
              </a:ext>
            </a:extLst>
          </p:cNvPr>
          <p:cNvSpPr>
            <a:spLocks noEditPoints="1"/>
          </p:cNvSpPr>
          <p:nvPr/>
        </p:nvSpPr>
        <p:spPr bwMode="auto">
          <a:xfrm>
            <a:off x="1907118" y="3242734"/>
            <a:ext cx="120649" cy="91017"/>
          </a:xfrm>
          <a:custGeom>
            <a:avLst/>
            <a:gdLst>
              <a:gd name="T0" fmla="*/ 75347 w 59"/>
              <a:gd name="T1" fmla="*/ 6048 h 45"/>
              <a:gd name="T2" fmla="*/ 75347 w 59"/>
              <a:gd name="T3" fmla="*/ 6048 h 45"/>
              <a:gd name="T4" fmla="*/ 70734 w 59"/>
              <a:gd name="T5" fmla="*/ 1512 h 45"/>
              <a:gd name="T6" fmla="*/ 67659 w 59"/>
              <a:gd name="T7" fmla="*/ 0 h 45"/>
              <a:gd name="T8" fmla="*/ 21528 w 59"/>
              <a:gd name="T9" fmla="*/ 0 h 45"/>
              <a:gd name="T10" fmla="*/ 21528 w 59"/>
              <a:gd name="T11" fmla="*/ 0 h 45"/>
              <a:gd name="T12" fmla="*/ 18452 w 59"/>
              <a:gd name="T13" fmla="*/ 1512 h 45"/>
              <a:gd name="T14" fmla="*/ 13839 w 59"/>
              <a:gd name="T15" fmla="*/ 6048 h 45"/>
              <a:gd name="T16" fmla="*/ 0 w 59"/>
              <a:gd name="T17" fmla="*/ 57459 h 45"/>
              <a:gd name="T18" fmla="*/ 0 w 59"/>
              <a:gd name="T19" fmla="*/ 57459 h 45"/>
              <a:gd name="T20" fmla="*/ 0 w 59"/>
              <a:gd name="T21" fmla="*/ 61996 h 45"/>
              <a:gd name="T22" fmla="*/ 1538 w 59"/>
              <a:gd name="T23" fmla="*/ 63508 h 45"/>
              <a:gd name="T24" fmla="*/ 1538 w 59"/>
              <a:gd name="T25" fmla="*/ 63508 h 45"/>
              <a:gd name="T26" fmla="*/ 3075 w 59"/>
              <a:gd name="T27" fmla="*/ 68044 h 45"/>
              <a:gd name="T28" fmla="*/ 7688 w 59"/>
              <a:gd name="T29" fmla="*/ 68044 h 45"/>
              <a:gd name="T30" fmla="*/ 83036 w 59"/>
              <a:gd name="T31" fmla="*/ 68044 h 45"/>
              <a:gd name="T32" fmla="*/ 83036 w 59"/>
              <a:gd name="T33" fmla="*/ 68044 h 45"/>
              <a:gd name="T34" fmla="*/ 86111 w 59"/>
              <a:gd name="T35" fmla="*/ 68044 h 45"/>
              <a:gd name="T36" fmla="*/ 89186 w 59"/>
              <a:gd name="T37" fmla="*/ 63508 h 45"/>
              <a:gd name="T38" fmla="*/ 89186 w 59"/>
              <a:gd name="T39" fmla="*/ 63508 h 45"/>
              <a:gd name="T40" fmla="*/ 90724 w 59"/>
              <a:gd name="T41" fmla="*/ 61996 h 45"/>
              <a:gd name="T42" fmla="*/ 90724 w 59"/>
              <a:gd name="T43" fmla="*/ 57459 h 45"/>
              <a:gd name="T44" fmla="*/ 75347 w 59"/>
              <a:gd name="T45" fmla="*/ 6048 h 45"/>
              <a:gd name="T46" fmla="*/ 16915 w 59"/>
              <a:gd name="T47" fmla="*/ 52923 h 45"/>
              <a:gd name="T48" fmla="*/ 27679 w 59"/>
              <a:gd name="T49" fmla="*/ 15121 h 45"/>
              <a:gd name="T50" fmla="*/ 61508 w 59"/>
              <a:gd name="T51" fmla="*/ 15121 h 45"/>
              <a:gd name="T52" fmla="*/ 73809 w 59"/>
              <a:gd name="T53" fmla="*/ 52923 h 45"/>
              <a:gd name="T54" fmla="*/ 16915 w 59"/>
              <a:gd name="T55" fmla="*/ 52923 h 4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9" h="45">
                <a:moveTo>
                  <a:pt x="49" y="4"/>
                </a:moveTo>
                <a:lnTo>
                  <a:pt x="49" y="4"/>
                </a:lnTo>
                <a:lnTo>
                  <a:pt x="46" y="1"/>
                </a:lnTo>
                <a:lnTo>
                  <a:pt x="44" y="0"/>
                </a:lnTo>
                <a:lnTo>
                  <a:pt x="14" y="0"/>
                </a:lnTo>
                <a:lnTo>
                  <a:pt x="12" y="1"/>
                </a:lnTo>
                <a:lnTo>
                  <a:pt x="9" y="4"/>
                </a:lnTo>
                <a:lnTo>
                  <a:pt x="0" y="38"/>
                </a:lnTo>
                <a:lnTo>
                  <a:pt x="0" y="41"/>
                </a:lnTo>
                <a:lnTo>
                  <a:pt x="1" y="42"/>
                </a:lnTo>
                <a:lnTo>
                  <a:pt x="2" y="45"/>
                </a:lnTo>
                <a:lnTo>
                  <a:pt x="5" y="45"/>
                </a:lnTo>
                <a:lnTo>
                  <a:pt x="54" y="45"/>
                </a:lnTo>
                <a:lnTo>
                  <a:pt x="56" y="45"/>
                </a:lnTo>
                <a:lnTo>
                  <a:pt x="58" y="42"/>
                </a:lnTo>
                <a:lnTo>
                  <a:pt x="59" y="41"/>
                </a:lnTo>
                <a:lnTo>
                  <a:pt x="59" y="38"/>
                </a:lnTo>
                <a:lnTo>
                  <a:pt x="49" y="4"/>
                </a:lnTo>
                <a:close/>
                <a:moveTo>
                  <a:pt x="11" y="35"/>
                </a:moveTo>
                <a:lnTo>
                  <a:pt x="18" y="10"/>
                </a:lnTo>
                <a:lnTo>
                  <a:pt x="40" y="10"/>
                </a:lnTo>
                <a:lnTo>
                  <a:pt x="48" y="35"/>
                </a:lnTo>
                <a:lnTo>
                  <a:pt x="11" y="3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53" name="Freeform 1467">
            <a:extLst>
              <a:ext uri="{FF2B5EF4-FFF2-40B4-BE49-F238E27FC236}">
                <a16:creationId xmlns:a16="http://schemas.microsoft.com/office/drawing/2014/main" id="{0CAAD42B-C972-444D-B035-C284C2E6E0A5}"/>
              </a:ext>
            </a:extLst>
          </p:cNvPr>
          <p:cNvSpPr>
            <a:spLocks noEditPoints="1"/>
          </p:cNvSpPr>
          <p:nvPr/>
        </p:nvSpPr>
        <p:spPr bwMode="auto">
          <a:xfrm>
            <a:off x="1968501" y="3141134"/>
            <a:ext cx="114300" cy="91017"/>
          </a:xfrm>
          <a:custGeom>
            <a:avLst/>
            <a:gdLst>
              <a:gd name="T0" fmla="*/ 7304 w 59"/>
              <a:gd name="T1" fmla="*/ 68044 h 44"/>
              <a:gd name="T2" fmla="*/ 78885 w 59"/>
              <a:gd name="T3" fmla="*/ 68044 h 44"/>
              <a:gd name="T4" fmla="*/ 78885 w 59"/>
              <a:gd name="T5" fmla="*/ 68044 h 44"/>
              <a:gd name="T6" fmla="*/ 83267 w 59"/>
              <a:gd name="T7" fmla="*/ 68044 h 44"/>
              <a:gd name="T8" fmla="*/ 84728 w 59"/>
              <a:gd name="T9" fmla="*/ 64951 h 44"/>
              <a:gd name="T10" fmla="*/ 84728 w 59"/>
              <a:gd name="T11" fmla="*/ 64951 h 44"/>
              <a:gd name="T12" fmla="*/ 86189 w 59"/>
              <a:gd name="T13" fmla="*/ 63405 h 44"/>
              <a:gd name="T14" fmla="*/ 86189 w 59"/>
              <a:gd name="T15" fmla="*/ 58765 h 44"/>
              <a:gd name="T16" fmla="*/ 73042 w 59"/>
              <a:gd name="T17" fmla="*/ 6186 h 44"/>
              <a:gd name="T18" fmla="*/ 73042 w 59"/>
              <a:gd name="T19" fmla="*/ 6186 h 44"/>
              <a:gd name="T20" fmla="*/ 68659 w 59"/>
              <a:gd name="T21" fmla="*/ 1546 h 44"/>
              <a:gd name="T22" fmla="*/ 65737 w 59"/>
              <a:gd name="T23" fmla="*/ 0 h 44"/>
              <a:gd name="T24" fmla="*/ 21912 w 59"/>
              <a:gd name="T25" fmla="*/ 0 h 44"/>
              <a:gd name="T26" fmla="*/ 21912 w 59"/>
              <a:gd name="T27" fmla="*/ 0 h 44"/>
              <a:gd name="T28" fmla="*/ 18991 w 59"/>
              <a:gd name="T29" fmla="*/ 1546 h 44"/>
              <a:gd name="T30" fmla="*/ 14608 w 59"/>
              <a:gd name="T31" fmla="*/ 6186 h 44"/>
              <a:gd name="T32" fmla="*/ 0 w 59"/>
              <a:gd name="T33" fmla="*/ 58765 h 44"/>
              <a:gd name="T34" fmla="*/ 0 w 59"/>
              <a:gd name="T35" fmla="*/ 58765 h 44"/>
              <a:gd name="T36" fmla="*/ 0 w 59"/>
              <a:gd name="T37" fmla="*/ 63405 h 44"/>
              <a:gd name="T38" fmla="*/ 1461 w 59"/>
              <a:gd name="T39" fmla="*/ 64951 h 44"/>
              <a:gd name="T40" fmla="*/ 1461 w 59"/>
              <a:gd name="T41" fmla="*/ 64951 h 44"/>
              <a:gd name="T42" fmla="*/ 4382 w 59"/>
              <a:gd name="T43" fmla="*/ 68044 h 44"/>
              <a:gd name="T44" fmla="*/ 7304 w 59"/>
              <a:gd name="T45" fmla="*/ 68044 h 44"/>
              <a:gd name="T46" fmla="*/ 7304 w 59"/>
              <a:gd name="T47" fmla="*/ 68044 h 44"/>
              <a:gd name="T48" fmla="*/ 27756 w 59"/>
              <a:gd name="T49" fmla="*/ 15465 h 44"/>
              <a:gd name="T50" fmla="*/ 59894 w 59"/>
              <a:gd name="T51" fmla="*/ 15465 h 44"/>
              <a:gd name="T52" fmla="*/ 70120 w 59"/>
              <a:gd name="T53" fmla="*/ 52579 h 44"/>
              <a:gd name="T54" fmla="*/ 16069 w 59"/>
              <a:gd name="T55" fmla="*/ 52579 h 44"/>
              <a:gd name="T56" fmla="*/ 27756 w 59"/>
              <a:gd name="T57" fmla="*/ 15465 h 4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44">
                <a:moveTo>
                  <a:pt x="5" y="44"/>
                </a:moveTo>
                <a:lnTo>
                  <a:pt x="54" y="44"/>
                </a:lnTo>
                <a:lnTo>
                  <a:pt x="57" y="44"/>
                </a:lnTo>
                <a:lnTo>
                  <a:pt x="58" y="42"/>
                </a:lnTo>
                <a:lnTo>
                  <a:pt x="59" y="41"/>
                </a:lnTo>
                <a:lnTo>
                  <a:pt x="59" y="38"/>
                </a:lnTo>
                <a:lnTo>
                  <a:pt x="50" y="4"/>
                </a:lnTo>
                <a:lnTo>
                  <a:pt x="47" y="1"/>
                </a:lnTo>
                <a:lnTo>
                  <a:pt x="45" y="0"/>
                </a:lnTo>
                <a:lnTo>
                  <a:pt x="15" y="0"/>
                </a:lnTo>
                <a:lnTo>
                  <a:pt x="13" y="1"/>
                </a:lnTo>
                <a:lnTo>
                  <a:pt x="10" y="4"/>
                </a:lnTo>
                <a:lnTo>
                  <a:pt x="0" y="38"/>
                </a:lnTo>
                <a:lnTo>
                  <a:pt x="0" y="41"/>
                </a:lnTo>
                <a:lnTo>
                  <a:pt x="1" y="42"/>
                </a:lnTo>
                <a:lnTo>
                  <a:pt x="3" y="44"/>
                </a:lnTo>
                <a:lnTo>
                  <a:pt x="5" y="44"/>
                </a:lnTo>
                <a:close/>
                <a:moveTo>
                  <a:pt x="19" y="10"/>
                </a:moveTo>
                <a:lnTo>
                  <a:pt x="41" y="10"/>
                </a:lnTo>
                <a:lnTo>
                  <a:pt x="48" y="34"/>
                </a:lnTo>
                <a:lnTo>
                  <a:pt x="11" y="34"/>
                </a:lnTo>
                <a:lnTo>
                  <a:pt x="19"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54" name="Freeform 1468">
            <a:extLst>
              <a:ext uri="{FF2B5EF4-FFF2-40B4-BE49-F238E27FC236}">
                <a16:creationId xmlns:a16="http://schemas.microsoft.com/office/drawing/2014/main" id="{ACA4D23D-E34F-47F7-89B9-8090B65930FA}"/>
              </a:ext>
            </a:extLst>
          </p:cNvPr>
          <p:cNvSpPr>
            <a:spLocks noEditPoints="1"/>
          </p:cNvSpPr>
          <p:nvPr/>
        </p:nvSpPr>
        <p:spPr bwMode="auto">
          <a:xfrm>
            <a:off x="4313767" y="3613151"/>
            <a:ext cx="201084" cy="192616"/>
          </a:xfrm>
          <a:custGeom>
            <a:avLst/>
            <a:gdLst>
              <a:gd name="T0" fmla="*/ 134575 w 99"/>
              <a:gd name="T1" fmla="*/ 57767 h 98"/>
              <a:gd name="T2" fmla="*/ 134575 w 99"/>
              <a:gd name="T3" fmla="*/ 42955 h 98"/>
              <a:gd name="T4" fmla="*/ 131551 w 99"/>
              <a:gd name="T5" fmla="*/ 32586 h 98"/>
              <a:gd name="T6" fmla="*/ 119454 w 99"/>
              <a:gd name="T7" fmla="*/ 28143 h 98"/>
              <a:gd name="T8" fmla="*/ 104334 w 99"/>
              <a:gd name="T9" fmla="*/ 2962 h 98"/>
              <a:gd name="T10" fmla="*/ 99797 w 99"/>
              <a:gd name="T11" fmla="*/ 0 h 98"/>
              <a:gd name="T12" fmla="*/ 21169 w 99"/>
              <a:gd name="T13" fmla="*/ 28143 h 98"/>
              <a:gd name="T14" fmla="*/ 15121 w 99"/>
              <a:gd name="T15" fmla="*/ 28143 h 98"/>
              <a:gd name="T16" fmla="*/ 4536 w 99"/>
              <a:gd name="T17" fmla="*/ 32586 h 98"/>
              <a:gd name="T18" fmla="*/ 0 w 99"/>
              <a:gd name="T19" fmla="*/ 42955 h 98"/>
              <a:gd name="T20" fmla="*/ 0 w 99"/>
              <a:gd name="T21" fmla="*/ 130346 h 98"/>
              <a:gd name="T22" fmla="*/ 4536 w 99"/>
              <a:gd name="T23" fmla="*/ 142196 h 98"/>
              <a:gd name="T24" fmla="*/ 15121 w 99"/>
              <a:gd name="T25" fmla="*/ 145158 h 98"/>
              <a:gd name="T26" fmla="*/ 119454 w 99"/>
              <a:gd name="T27" fmla="*/ 145158 h 98"/>
              <a:gd name="T28" fmla="*/ 131551 w 99"/>
              <a:gd name="T29" fmla="*/ 142196 h 98"/>
              <a:gd name="T30" fmla="*/ 134575 w 99"/>
              <a:gd name="T31" fmla="*/ 130346 h 98"/>
              <a:gd name="T32" fmla="*/ 142136 w 99"/>
              <a:gd name="T33" fmla="*/ 117015 h 98"/>
              <a:gd name="T34" fmla="*/ 146672 w 99"/>
              <a:gd name="T35" fmla="*/ 117015 h 98"/>
              <a:gd name="T36" fmla="*/ 149696 w 99"/>
              <a:gd name="T37" fmla="*/ 112572 h 98"/>
              <a:gd name="T38" fmla="*/ 149696 w 99"/>
              <a:gd name="T39" fmla="*/ 65173 h 98"/>
              <a:gd name="T40" fmla="*/ 149696 w 99"/>
              <a:gd name="T41" fmla="*/ 62211 h 98"/>
              <a:gd name="T42" fmla="*/ 146672 w 99"/>
              <a:gd name="T43" fmla="*/ 57767 h 98"/>
              <a:gd name="T44" fmla="*/ 142136 w 99"/>
              <a:gd name="T45" fmla="*/ 57767 h 98"/>
              <a:gd name="T46" fmla="*/ 101309 w 99"/>
              <a:gd name="T47" fmla="*/ 28143 h 98"/>
              <a:gd name="T48" fmla="*/ 93749 w 99"/>
              <a:gd name="T49" fmla="*/ 16293 h 98"/>
              <a:gd name="T50" fmla="*/ 15121 w 99"/>
              <a:gd name="T51" fmla="*/ 130346 h 98"/>
              <a:gd name="T52" fmla="*/ 119454 w 99"/>
              <a:gd name="T53" fmla="*/ 42955 h 98"/>
              <a:gd name="T54" fmla="*/ 98285 w 99"/>
              <a:gd name="T55" fmla="*/ 57767 h 98"/>
              <a:gd name="T56" fmla="*/ 93749 w 99"/>
              <a:gd name="T57" fmla="*/ 57767 h 98"/>
              <a:gd name="T58" fmla="*/ 69556 w 99"/>
              <a:gd name="T59" fmla="*/ 81466 h 98"/>
              <a:gd name="T60" fmla="*/ 68044 w 99"/>
              <a:gd name="T61" fmla="*/ 82947 h 98"/>
              <a:gd name="T62" fmla="*/ 68044 w 99"/>
              <a:gd name="T63" fmla="*/ 90353 h 98"/>
              <a:gd name="T64" fmla="*/ 92237 w 99"/>
              <a:gd name="T65" fmla="*/ 114053 h 98"/>
              <a:gd name="T66" fmla="*/ 93749 w 99"/>
              <a:gd name="T67" fmla="*/ 117015 h 98"/>
              <a:gd name="T68" fmla="*/ 119454 w 99"/>
              <a:gd name="T69" fmla="*/ 117015 h 98"/>
              <a:gd name="T70" fmla="*/ 134575 w 99"/>
              <a:gd name="T71" fmla="*/ 102203 h 98"/>
              <a:gd name="T72" fmla="*/ 86189 w 99"/>
              <a:gd name="T73" fmla="*/ 87391 h 98"/>
              <a:gd name="T74" fmla="*/ 134575 w 99"/>
              <a:gd name="T75" fmla="*/ 72579 h 9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99" h="98">
                <a:moveTo>
                  <a:pt x="94" y="39"/>
                </a:moveTo>
                <a:lnTo>
                  <a:pt x="89" y="39"/>
                </a:lnTo>
                <a:lnTo>
                  <a:pt x="89" y="29"/>
                </a:lnTo>
                <a:lnTo>
                  <a:pt x="88" y="26"/>
                </a:lnTo>
                <a:lnTo>
                  <a:pt x="87" y="22"/>
                </a:lnTo>
                <a:lnTo>
                  <a:pt x="83" y="21"/>
                </a:lnTo>
                <a:lnTo>
                  <a:pt x="79" y="19"/>
                </a:lnTo>
                <a:lnTo>
                  <a:pt x="77" y="19"/>
                </a:lnTo>
                <a:lnTo>
                  <a:pt x="69" y="2"/>
                </a:lnTo>
                <a:lnTo>
                  <a:pt x="66" y="0"/>
                </a:lnTo>
                <a:lnTo>
                  <a:pt x="63" y="0"/>
                </a:lnTo>
                <a:lnTo>
                  <a:pt x="14" y="19"/>
                </a:lnTo>
                <a:lnTo>
                  <a:pt x="10" y="19"/>
                </a:lnTo>
                <a:lnTo>
                  <a:pt x="7" y="21"/>
                </a:lnTo>
                <a:lnTo>
                  <a:pt x="3" y="22"/>
                </a:lnTo>
                <a:lnTo>
                  <a:pt x="2" y="26"/>
                </a:lnTo>
                <a:lnTo>
                  <a:pt x="0" y="29"/>
                </a:lnTo>
                <a:lnTo>
                  <a:pt x="0" y="88"/>
                </a:lnTo>
                <a:lnTo>
                  <a:pt x="2" y="92"/>
                </a:lnTo>
                <a:lnTo>
                  <a:pt x="3" y="96"/>
                </a:lnTo>
                <a:lnTo>
                  <a:pt x="7" y="97"/>
                </a:lnTo>
                <a:lnTo>
                  <a:pt x="10" y="98"/>
                </a:lnTo>
                <a:lnTo>
                  <a:pt x="79" y="98"/>
                </a:lnTo>
                <a:lnTo>
                  <a:pt x="83" y="97"/>
                </a:lnTo>
                <a:lnTo>
                  <a:pt x="87" y="96"/>
                </a:lnTo>
                <a:lnTo>
                  <a:pt x="88" y="92"/>
                </a:lnTo>
                <a:lnTo>
                  <a:pt x="89" y="88"/>
                </a:lnTo>
                <a:lnTo>
                  <a:pt x="89" y="79"/>
                </a:lnTo>
                <a:lnTo>
                  <a:pt x="94" y="79"/>
                </a:lnTo>
                <a:lnTo>
                  <a:pt x="97" y="79"/>
                </a:lnTo>
                <a:lnTo>
                  <a:pt x="98" y="77"/>
                </a:lnTo>
                <a:lnTo>
                  <a:pt x="99" y="76"/>
                </a:lnTo>
                <a:lnTo>
                  <a:pt x="99" y="74"/>
                </a:lnTo>
                <a:lnTo>
                  <a:pt x="99" y="44"/>
                </a:lnTo>
                <a:lnTo>
                  <a:pt x="99" y="42"/>
                </a:lnTo>
                <a:lnTo>
                  <a:pt x="98" y="40"/>
                </a:lnTo>
                <a:lnTo>
                  <a:pt x="97" y="39"/>
                </a:lnTo>
                <a:lnTo>
                  <a:pt x="94" y="39"/>
                </a:lnTo>
                <a:close/>
                <a:moveTo>
                  <a:pt x="62" y="11"/>
                </a:moveTo>
                <a:lnTo>
                  <a:pt x="67" y="19"/>
                </a:lnTo>
                <a:lnTo>
                  <a:pt x="41" y="19"/>
                </a:lnTo>
                <a:lnTo>
                  <a:pt x="62" y="11"/>
                </a:lnTo>
                <a:close/>
                <a:moveTo>
                  <a:pt x="79" y="88"/>
                </a:moveTo>
                <a:lnTo>
                  <a:pt x="10" y="88"/>
                </a:lnTo>
                <a:lnTo>
                  <a:pt x="10" y="29"/>
                </a:lnTo>
                <a:lnTo>
                  <a:pt x="79" y="29"/>
                </a:lnTo>
                <a:lnTo>
                  <a:pt x="79" y="39"/>
                </a:lnTo>
                <a:lnTo>
                  <a:pt x="65" y="39"/>
                </a:lnTo>
                <a:lnTo>
                  <a:pt x="62" y="39"/>
                </a:lnTo>
                <a:lnTo>
                  <a:pt x="61" y="40"/>
                </a:lnTo>
                <a:lnTo>
                  <a:pt x="46" y="55"/>
                </a:lnTo>
                <a:lnTo>
                  <a:pt x="45" y="56"/>
                </a:lnTo>
                <a:lnTo>
                  <a:pt x="45" y="59"/>
                </a:lnTo>
                <a:lnTo>
                  <a:pt x="45" y="61"/>
                </a:lnTo>
                <a:lnTo>
                  <a:pt x="46" y="63"/>
                </a:lnTo>
                <a:lnTo>
                  <a:pt x="61" y="77"/>
                </a:lnTo>
                <a:lnTo>
                  <a:pt x="62" y="79"/>
                </a:lnTo>
                <a:lnTo>
                  <a:pt x="65" y="79"/>
                </a:lnTo>
                <a:lnTo>
                  <a:pt x="79" y="79"/>
                </a:lnTo>
                <a:lnTo>
                  <a:pt x="79" y="88"/>
                </a:lnTo>
                <a:close/>
                <a:moveTo>
                  <a:pt x="89" y="69"/>
                </a:moveTo>
                <a:lnTo>
                  <a:pt x="67" y="69"/>
                </a:lnTo>
                <a:lnTo>
                  <a:pt x="57" y="59"/>
                </a:lnTo>
                <a:lnTo>
                  <a:pt x="67" y="49"/>
                </a:lnTo>
                <a:lnTo>
                  <a:pt x="89" y="49"/>
                </a:lnTo>
                <a:lnTo>
                  <a:pt x="89" y="6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55" name="Freeform 1469">
            <a:extLst>
              <a:ext uri="{FF2B5EF4-FFF2-40B4-BE49-F238E27FC236}">
                <a16:creationId xmlns:a16="http://schemas.microsoft.com/office/drawing/2014/main" id="{45D89EC7-D231-4A5C-8E3A-F78FC2706AE8}"/>
              </a:ext>
            </a:extLst>
          </p:cNvPr>
          <p:cNvSpPr>
            <a:spLocks/>
          </p:cNvSpPr>
          <p:nvPr/>
        </p:nvSpPr>
        <p:spPr bwMode="auto">
          <a:xfrm>
            <a:off x="4440767" y="3721100"/>
            <a:ext cx="19051" cy="19051"/>
          </a:xfrm>
          <a:custGeom>
            <a:avLst/>
            <a:gdLst>
              <a:gd name="T0" fmla="*/ 0 w 9"/>
              <a:gd name="T1" fmla="*/ 6805 h 10"/>
              <a:gd name="T2" fmla="*/ 0 w 9"/>
              <a:gd name="T3" fmla="*/ 6805 h 10"/>
              <a:gd name="T4" fmla="*/ 0 w 9"/>
              <a:gd name="T5" fmla="*/ 9527 h 10"/>
              <a:gd name="T6" fmla="*/ 1512 w 9"/>
              <a:gd name="T7" fmla="*/ 12249 h 10"/>
              <a:gd name="T8" fmla="*/ 3024 w 9"/>
              <a:gd name="T9" fmla="*/ 13610 h 10"/>
              <a:gd name="T10" fmla="*/ 6049 w 9"/>
              <a:gd name="T11" fmla="*/ 13610 h 10"/>
              <a:gd name="T12" fmla="*/ 6049 w 9"/>
              <a:gd name="T13" fmla="*/ 13610 h 10"/>
              <a:gd name="T14" fmla="*/ 10586 w 9"/>
              <a:gd name="T15" fmla="*/ 13610 h 10"/>
              <a:gd name="T16" fmla="*/ 12098 w 9"/>
              <a:gd name="T17" fmla="*/ 12249 h 10"/>
              <a:gd name="T18" fmla="*/ 13610 w 9"/>
              <a:gd name="T19" fmla="*/ 9527 h 10"/>
              <a:gd name="T20" fmla="*/ 13610 w 9"/>
              <a:gd name="T21" fmla="*/ 6805 h 10"/>
              <a:gd name="T22" fmla="*/ 13610 w 9"/>
              <a:gd name="T23" fmla="*/ 6805 h 10"/>
              <a:gd name="T24" fmla="*/ 13610 w 9"/>
              <a:gd name="T25" fmla="*/ 2722 h 10"/>
              <a:gd name="T26" fmla="*/ 12098 w 9"/>
              <a:gd name="T27" fmla="*/ 1361 h 10"/>
              <a:gd name="T28" fmla="*/ 10586 w 9"/>
              <a:gd name="T29" fmla="*/ 0 h 10"/>
              <a:gd name="T30" fmla="*/ 6049 w 9"/>
              <a:gd name="T31" fmla="*/ 0 h 10"/>
              <a:gd name="T32" fmla="*/ 6049 w 9"/>
              <a:gd name="T33" fmla="*/ 0 h 10"/>
              <a:gd name="T34" fmla="*/ 3024 w 9"/>
              <a:gd name="T35" fmla="*/ 0 h 10"/>
              <a:gd name="T36" fmla="*/ 1512 w 9"/>
              <a:gd name="T37" fmla="*/ 1361 h 10"/>
              <a:gd name="T38" fmla="*/ 0 w 9"/>
              <a:gd name="T39" fmla="*/ 2722 h 10"/>
              <a:gd name="T40" fmla="*/ 0 w 9"/>
              <a:gd name="T41" fmla="*/ 6805 h 10"/>
              <a:gd name="T42" fmla="*/ 0 w 9"/>
              <a:gd name="T43" fmla="*/ 6805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10">
                <a:moveTo>
                  <a:pt x="0" y="5"/>
                </a:moveTo>
                <a:lnTo>
                  <a:pt x="0" y="5"/>
                </a:lnTo>
                <a:lnTo>
                  <a:pt x="0" y="7"/>
                </a:lnTo>
                <a:lnTo>
                  <a:pt x="1" y="9"/>
                </a:lnTo>
                <a:lnTo>
                  <a:pt x="2" y="10"/>
                </a:lnTo>
                <a:lnTo>
                  <a:pt x="4" y="10"/>
                </a:lnTo>
                <a:lnTo>
                  <a:pt x="7" y="10"/>
                </a:lnTo>
                <a:lnTo>
                  <a:pt x="8" y="9"/>
                </a:lnTo>
                <a:lnTo>
                  <a:pt x="9" y="7"/>
                </a:lnTo>
                <a:lnTo>
                  <a:pt x="9" y="5"/>
                </a:lnTo>
                <a:lnTo>
                  <a:pt x="9" y="2"/>
                </a:lnTo>
                <a:lnTo>
                  <a:pt x="8" y="1"/>
                </a:lnTo>
                <a:lnTo>
                  <a:pt x="7" y="0"/>
                </a:lnTo>
                <a:lnTo>
                  <a:pt x="4" y="0"/>
                </a:lnTo>
                <a:lnTo>
                  <a:pt x="2" y="0"/>
                </a:lnTo>
                <a:lnTo>
                  <a:pt x="1" y="1"/>
                </a:lnTo>
                <a:lnTo>
                  <a:pt x="0" y="2"/>
                </a:lnTo>
                <a:lnTo>
                  <a:pt x="0" y="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56" name="Freeform 1470">
            <a:extLst>
              <a:ext uri="{FF2B5EF4-FFF2-40B4-BE49-F238E27FC236}">
                <a16:creationId xmlns:a16="http://schemas.microsoft.com/office/drawing/2014/main" id="{3D8648F0-B6A3-4384-A1E7-D2D12143E858}"/>
              </a:ext>
            </a:extLst>
          </p:cNvPr>
          <p:cNvSpPr>
            <a:spLocks noEditPoints="1"/>
          </p:cNvSpPr>
          <p:nvPr/>
        </p:nvSpPr>
        <p:spPr bwMode="auto">
          <a:xfrm>
            <a:off x="4792134" y="3691467"/>
            <a:ext cx="198967" cy="107951"/>
          </a:xfrm>
          <a:custGeom>
            <a:avLst/>
            <a:gdLst>
              <a:gd name="T0" fmla="*/ 75604 w 99"/>
              <a:gd name="T1" fmla="*/ 0 h 54"/>
              <a:gd name="T2" fmla="*/ 75604 w 99"/>
              <a:gd name="T3" fmla="*/ 0 h 54"/>
              <a:gd name="T4" fmla="*/ 60483 w 99"/>
              <a:gd name="T5" fmla="*/ 1512 h 54"/>
              <a:gd name="T6" fmla="*/ 45362 w 99"/>
              <a:gd name="T7" fmla="*/ 6048 h 54"/>
              <a:gd name="T8" fmla="*/ 33266 w 99"/>
              <a:gd name="T9" fmla="*/ 13609 h 54"/>
              <a:gd name="T10" fmla="*/ 22681 w 99"/>
              <a:gd name="T11" fmla="*/ 22681 h 54"/>
              <a:gd name="T12" fmla="*/ 13609 w 99"/>
              <a:gd name="T13" fmla="*/ 33266 h 54"/>
              <a:gd name="T14" fmla="*/ 6048 w 99"/>
              <a:gd name="T15" fmla="*/ 45362 h 54"/>
              <a:gd name="T16" fmla="*/ 1512 w 99"/>
              <a:gd name="T17" fmla="*/ 60483 h 54"/>
              <a:gd name="T18" fmla="*/ 0 w 99"/>
              <a:gd name="T19" fmla="*/ 74092 h 54"/>
              <a:gd name="T20" fmla="*/ 0 w 99"/>
              <a:gd name="T21" fmla="*/ 74092 h 54"/>
              <a:gd name="T22" fmla="*/ 0 w 99"/>
              <a:gd name="T23" fmla="*/ 78628 h 54"/>
              <a:gd name="T24" fmla="*/ 1512 w 99"/>
              <a:gd name="T25" fmla="*/ 80140 h 54"/>
              <a:gd name="T26" fmla="*/ 4536 w 99"/>
              <a:gd name="T27" fmla="*/ 81652 h 54"/>
              <a:gd name="T28" fmla="*/ 7560 w 99"/>
              <a:gd name="T29" fmla="*/ 81652 h 54"/>
              <a:gd name="T30" fmla="*/ 142136 w 99"/>
              <a:gd name="T31" fmla="*/ 81652 h 54"/>
              <a:gd name="T32" fmla="*/ 142136 w 99"/>
              <a:gd name="T33" fmla="*/ 81652 h 54"/>
              <a:gd name="T34" fmla="*/ 145160 w 99"/>
              <a:gd name="T35" fmla="*/ 81652 h 54"/>
              <a:gd name="T36" fmla="*/ 148184 w 99"/>
              <a:gd name="T37" fmla="*/ 80140 h 54"/>
              <a:gd name="T38" fmla="*/ 149696 w 99"/>
              <a:gd name="T39" fmla="*/ 78628 h 54"/>
              <a:gd name="T40" fmla="*/ 149696 w 99"/>
              <a:gd name="T41" fmla="*/ 74092 h 54"/>
              <a:gd name="T42" fmla="*/ 149696 w 99"/>
              <a:gd name="T43" fmla="*/ 74092 h 54"/>
              <a:gd name="T44" fmla="*/ 148184 w 99"/>
              <a:gd name="T45" fmla="*/ 60483 h 54"/>
              <a:gd name="T46" fmla="*/ 143648 w 99"/>
              <a:gd name="T47" fmla="*/ 45362 h 54"/>
              <a:gd name="T48" fmla="*/ 136087 w 99"/>
              <a:gd name="T49" fmla="*/ 33266 h 54"/>
              <a:gd name="T50" fmla="*/ 127015 w 99"/>
              <a:gd name="T51" fmla="*/ 22681 h 54"/>
              <a:gd name="T52" fmla="*/ 116430 w 99"/>
              <a:gd name="T53" fmla="*/ 13609 h 54"/>
              <a:gd name="T54" fmla="*/ 104334 w 99"/>
              <a:gd name="T55" fmla="*/ 6048 h 54"/>
              <a:gd name="T56" fmla="*/ 89213 w 99"/>
              <a:gd name="T57" fmla="*/ 1512 h 54"/>
              <a:gd name="T58" fmla="*/ 75604 w 99"/>
              <a:gd name="T59" fmla="*/ 0 h 54"/>
              <a:gd name="T60" fmla="*/ 75604 w 99"/>
              <a:gd name="T61" fmla="*/ 0 h 54"/>
              <a:gd name="T62" fmla="*/ 15121 w 99"/>
              <a:gd name="T63" fmla="*/ 66531 h 54"/>
              <a:gd name="T64" fmla="*/ 15121 w 99"/>
              <a:gd name="T65" fmla="*/ 66531 h 54"/>
              <a:gd name="T66" fmla="*/ 19657 w 99"/>
              <a:gd name="T67" fmla="*/ 55947 h 54"/>
              <a:gd name="T68" fmla="*/ 22681 w 99"/>
              <a:gd name="T69" fmla="*/ 46874 h 54"/>
              <a:gd name="T70" fmla="*/ 28730 w 99"/>
              <a:gd name="T71" fmla="*/ 37802 h 54"/>
              <a:gd name="T72" fmla="*/ 36290 w 99"/>
              <a:gd name="T73" fmla="*/ 30241 h 54"/>
              <a:gd name="T74" fmla="*/ 43850 w 99"/>
              <a:gd name="T75" fmla="*/ 24193 h 54"/>
              <a:gd name="T76" fmla="*/ 52923 w 99"/>
              <a:gd name="T77" fmla="*/ 18145 h 54"/>
              <a:gd name="T78" fmla="*/ 63507 w 99"/>
              <a:gd name="T79" fmla="*/ 16633 h 54"/>
              <a:gd name="T80" fmla="*/ 75604 w 99"/>
              <a:gd name="T81" fmla="*/ 15121 h 54"/>
              <a:gd name="T82" fmla="*/ 75604 w 99"/>
              <a:gd name="T83" fmla="*/ 15121 h 54"/>
              <a:gd name="T84" fmla="*/ 86189 w 99"/>
              <a:gd name="T85" fmla="*/ 16633 h 54"/>
              <a:gd name="T86" fmla="*/ 96773 w 99"/>
              <a:gd name="T87" fmla="*/ 18145 h 54"/>
              <a:gd name="T88" fmla="*/ 105846 w 99"/>
              <a:gd name="T89" fmla="*/ 24193 h 54"/>
              <a:gd name="T90" fmla="*/ 113406 w 99"/>
              <a:gd name="T91" fmla="*/ 30241 h 54"/>
              <a:gd name="T92" fmla="*/ 120966 w 99"/>
              <a:gd name="T93" fmla="*/ 37802 h 54"/>
              <a:gd name="T94" fmla="*/ 127015 w 99"/>
              <a:gd name="T95" fmla="*/ 46874 h 54"/>
              <a:gd name="T96" fmla="*/ 131551 w 99"/>
              <a:gd name="T97" fmla="*/ 55947 h 54"/>
              <a:gd name="T98" fmla="*/ 134575 w 99"/>
              <a:gd name="T99" fmla="*/ 66531 h 54"/>
              <a:gd name="T100" fmla="*/ 15121 w 99"/>
              <a:gd name="T101" fmla="*/ 66531 h 5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99" h="54">
                <a:moveTo>
                  <a:pt x="50" y="0"/>
                </a:moveTo>
                <a:lnTo>
                  <a:pt x="50" y="0"/>
                </a:lnTo>
                <a:lnTo>
                  <a:pt x="40" y="1"/>
                </a:lnTo>
                <a:lnTo>
                  <a:pt x="30" y="4"/>
                </a:lnTo>
                <a:lnTo>
                  <a:pt x="22" y="9"/>
                </a:lnTo>
                <a:lnTo>
                  <a:pt x="15" y="15"/>
                </a:lnTo>
                <a:lnTo>
                  <a:pt x="9" y="22"/>
                </a:lnTo>
                <a:lnTo>
                  <a:pt x="4" y="30"/>
                </a:lnTo>
                <a:lnTo>
                  <a:pt x="1" y="40"/>
                </a:lnTo>
                <a:lnTo>
                  <a:pt x="0" y="49"/>
                </a:lnTo>
                <a:lnTo>
                  <a:pt x="0" y="52"/>
                </a:lnTo>
                <a:lnTo>
                  <a:pt x="1" y="53"/>
                </a:lnTo>
                <a:lnTo>
                  <a:pt x="3" y="54"/>
                </a:lnTo>
                <a:lnTo>
                  <a:pt x="5" y="54"/>
                </a:lnTo>
                <a:lnTo>
                  <a:pt x="94" y="54"/>
                </a:lnTo>
                <a:lnTo>
                  <a:pt x="96" y="54"/>
                </a:lnTo>
                <a:lnTo>
                  <a:pt x="98" y="53"/>
                </a:lnTo>
                <a:lnTo>
                  <a:pt x="99" y="52"/>
                </a:lnTo>
                <a:lnTo>
                  <a:pt x="99" y="49"/>
                </a:lnTo>
                <a:lnTo>
                  <a:pt x="98" y="40"/>
                </a:lnTo>
                <a:lnTo>
                  <a:pt x="95" y="30"/>
                </a:lnTo>
                <a:lnTo>
                  <a:pt x="90" y="22"/>
                </a:lnTo>
                <a:lnTo>
                  <a:pt x="84" y="15"/>
                </a:lnTo>
                <a:lnTo>
                  <a:pt x="77" y="9"/>
                </a:lnTo>
                <a:lnTo>
                  <a:pt x="69" y="4"/>
                </a:lnTo>
                <a:lnTo>
                  <a:pt x="59" y="1"/>
                </a:lnTo>
                <a:lnTo>
                  <a:pt x="50" y="0"/>
                </a:lnTo>
                <a:close/>
                <a:moveTo>
                  <a:pt x="10" y="44"/>
                </a:moveTo>
                <a:lnTo>
                  <a:pt x="10" y="44"/>
                </a:lnTo>
                <a:lnTo>
                  <a:pt x="13" y="37"/>
                </a:lnTo>
                <a:lnTo>
                  <a:pt x="15" y="31"/>
                </a:lnTo>
                <a:lnTo>
                  <a:pt x="19" y="25"/>
                </a:lnTo>
                <a:lnTo>
                  <a:pt x="24" y="20"/>
                </a:lnTo>
                <a:lnTo>
                  <a:pt x="29" y="16"/>
                </a:lnTo>
                <a:lnTo>
                  <a:pt x="35" y="12"/>
                </a:lnTo>
                <a:lnTo>
                  <a:pt x="42" y="11"/>
                </a:lnTo>
                <a:lnTo>
                  <a:pt x="50" y="10"/>
                </a:lnTo>
                <a:lnTo>
                  <a:pt x="57" y="11"/>
                </a:lnTo>
                <a:lnTo>
                  <a:pt x="64" y="12"/>
                </a:lnTo>
                <a:lnTo>
                  <a:pt x="70" y="16"/>
                </a:lnTo>
                <a:lnTo>
                  <a:pt x="75" y="20"/>
                </a:lnTo>
                <a:lnTo>
                  <a:pt x="80" y="25"/>
                </a:lnTo>
                <a:lnTo>
                  <a:pt x="84" y="31"/>
                </a:lnTo>
                <a:lnTo>
                  <a:pt x="87" y="37"/>
                </a:lnTo>
                <a:lnTo>
                  <a:pt x="89" y="44"/>
                </a:lnTo>
                <a:lnTo>
                  <a:pt x="10" y="4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57" name="Freeform 1471">
            <a:extLst>
              <a:ext uri="{FF2B5EF4-FFF2-40B4-BE49-F238E27FC236}">
                <a16:creationId xmlns:a16="http://schemas.microsoft.com/office/drawing/2014/main" id="{4B058676-A949-4656-9286-E278CAF39FDE}"/>
              </a:ext>
            </a:extLst>
          </p:cNvPr>
          <p:cNvSpPr>
            <a:spLocks noEditPoints="1"/>
          </p:cNvSpPr>
          <p:nvPr/>
        </p:nvSpPr>
        <p:spPr bwMode="auto">
          <a:xfrm>
            <a:off x="4792134" y="3619500"/>
            <a:ext cx="194733" cy="95251"/>
          </a:xfrm>
          <a:custGeom>
            <a:avLst/>
            <a:gdLst>
              <a:gd name="T0" fmla="*/ 73327 w 97"/>
              <a:gd name="T1" fmla="*/ 43850 h 48"/>
              <a:gd name="T2" fmla="*/ 106250 w 97"/>
              <a:gd name="T3" fmla="*/ 51410 h 48"/>
              <a:gd name="T4" fmla="*/ 133186 w 97"/>
              <a:gd name="T5" fmla="*/ 72579 h 48"/>
              <a:gd name="T6" fmla="*/ 145158 w 97"/>
              <a:gd name="T7" fmla="*/ 60483 h 48"/>
              <a:gd name="T8" fmla="*/ 125704 w 97"/>
              <a:gd name="T9" fmla="*/ 45362 h 48"/>
              <a:gd name="T10" fmla="*/ 106250 w 97"/>
              <a:gd name="T11" fmla="*/ 34777 h 48"/>
              <a:gd name="T12" fmla="*/ 107746 w 97"/>
              <a:gd name="T13" fmla="*/ 28729 h 48"/>
              <a:gd name="T14" fmla="*/ 109243 w 97"/>
              <a:gd name="T15" fmla="*/ 21169 h 48"/>
              <a:gd name="T16" fmla="*/ 101760 w 97"/>
              <a:gd name="T17" fmla="*/ 7560 h 48"/>
              <a:gd name="T18" fmla="*/ 86796 w 97"/>
              <a:gd name="T19" fmla="*/ 0 h 48"/>
              <a:gd name="T20" fmla="*/ 79313 w 97"/>
              <a:gd name="T21" fmla="*/ 1512 h 48"/>
              <a:gd name="T22" fmla="*/ 73327 w 97"/>
              <a:gd name="T23" fmla="*/ 4536 h 48"/>
              <a:gd name="T24" fmla="*/ 58362 w 97"/>
              <a:gd name="T25" fmla="*/ 0 h 48"/>
              <a:gd name="T26" fmla="*/ 47887 w 97"/>
              <a:gd name="T27" fmla="*/ 1512 h 48"/>
              <a:gd name="T28" fmla="*/ 37412 w 97"/>
              <a:gd name="T29" fmla="*/ 12097 h 48"/>
              <a:gd name="T30" fmla="*/ 35915 w 97"/>
              <a:gd name="T31" fmla="*/ 21169 h 48"/>
              <a:gd name="T32" fmla="*/ 38908 w 97"/>
              <a:gd name="T33" fmla="*/ 34777 h 48"/>
              <a:gd name="T34" fmla="*/ 29929 w 97"/>
              <a:gd name="T35" fmla="*/ 40826 h 48"/>
              <a:gd name="T36" fmla="*/ 10475 w 97"/>
              <a:gd name="T37" fmla="*/ 52922 h 48"/>
              <a:gd name="T38" fmla="*/ 11972 w 97"/>
              <a:gd name="T39" fmla="*/ 72579 h 48"/>
              <a:gd name="T40" fmla="*/ 23944 w 97"/>
              <a:gd name="T41" fmla="*/ 58970 h 48"/>
              <a:gd name="T42" fmla="*/ 55370 w 97"/>
              <a:gd name="T43" fmla="*/ 45362 h 48"/>
              <a:gd name="T44" fmla="*/ 73327 w 97"/>
              <a:gd name="T45" fmla="*/ 43850 h 48"/>
              <a:gd name="T46" fmla="*/ 86796 w 97"/>
              <a:gd name="T47" fmla="*/ 13609 h 48"/>
              <a:gd name="T48" fmla="*/ 92781 w 97"/>
              <a:gd name="T49" fmla="*/ 16633 h 48"/>
              <a:gd name="T50" fmla="*/ 94278 w 97"/>
              <a:gd name="T51" fmla="*/ 21169 h 48"/>
              <a:gd name="T52" fmla="*/ 94278 w 97"/>
              <a:gd name="T53" fmla="*/ 25705 h 48"/>
              <a:gd name="T54" fmla="*/ 91285 w 97"/>
              <a:gd name="T55" fmla="*/ 28729 h 48"/>
              <a:gd name="T56" fmla="*/ 86796 w 97"/>
              <a:gd name="T57" fmla="*/ 28729 h 48"/>
              <a:gd name="T58" fmla="*/ 82306 w 97"/>
              <a:gd name="T59" fmla="*/ 27217 h 48"/>
              <a:gd name="T60" fmla="*/ 79313 w 97"/>
              <a:gd name="T61" fmla="*/ 21169 h 48"/>
              <a:gd name="T62" fmla="*/ 79313 w 97"/>
              <a:gd name="T63" fmla="*/ 18145 h 48"/>
              <a:gd name="T64" fmla="*/ 83803 w 97"/>
              <a:gd name="T65" fmla="*/ 13609 h 48"/>
              <a:gd name="T66" fmla="*/ 86796 w 97"/>
              <a:gd name="T67" fmla="*/ 13609 h 48"/>
              <a:gd name="T68" fmla="*/ 58362 w 97"/>
              <a:gd name="T69" fmla="*/ 13609 h 48"/>
              <a:gd name="T70" fmla="*/ 62852 w 97"/>
              <a:gd name="T71" fmla="*/ 16633 h 48"/>
              <a:gd name="T72" fmla="*/ 65845 w 97"/>
              <a:gd name="T73" fmla="*/ 21169 h 48"/>
              <a:gd name="T74" fmla="*/ 65845 w 97"/>
              <a:gd name="T75" fmla="*/ 25705 h 48"/>
              <a:gd name="T76" fmla="*/ 61355 w 97"/>
              <a:gd name="T77" fmla="*/ 28729 h 48"/>
              <a:gd name="T78" fmla="*/ 58362 w 97"/>
              <a:gd name="T79" fmla="*/ 28729 h 48"/>
              <a:gd name="T80" fmla="*/ 52377 w 97"/>
              <a:gd name="T81" fmla="*/ 27217 h 48"/>
              <a:gd name="T82" fmla="*/ 50880 w 97"/>
              <a:gd name="T83" fmla="*/ 21169 h 48"/>
              <a:gd name="T84" fmla="*/ 50880 w 97"/>
              <a:gd name="T85" fmla="*/ 18145 h 48"/>
              <a:gd name="T86" fmla="*/ 53873 w 97"/>
              <a:gd name="T87" fmla="*/ 13609 h 48"/>
              <a:gd name="T88" fmla="*/ 58362 w 97"/>
              <a:gd name="T89" fmla="*/ 13609 h 4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7" h="48">
                <a:moveTo>
                  <a:pt x="49" y="29"/>
                </a:moveTo>
                <a:lnTo>
                  <a:pt x="49" y="29"/>
                </a:lnTo>
                <a:lnTo>
                  <a:pt x="60" y="30"/>
                </a:lnTo>
                <a:lnTo>
                  <a:pt x="71" y="34"/>
                </a:lnTo>
                <a:lnTo>
                  <a:pt x="81" y="39"/>
                </a:lnTo>
                <a:lnTo>
                  <a:pt x="89" y="48"/>
                </a:lnTo>
                <a:lnTo>
                  <a:pt x="97" y="40"/>
                </a:lnTo>
                <a:lnTo>
                  <a:pt x="90" y="35"/>
                </a:lnTo>
                <a:lnTo>
                  <a:pt x="84" y="30"/>
                </a:lnTo>
                <a:lnTo>
                  <a:pt x="77" y="27"/>
                </a:lnTo>
                <a:lnTo>
                  <a:pt x="71" y="23"/>
                </a:lnTo>
                <a:lnTo>
                  <a:pt x="72" y="19"/>
                </a:lnTo>
                <a:lnTo>
                  <a:pt x="73" y="14"/>
                </a:lnTo>
                <a:lnTo>
                  <a:pt x="72" y="8"/>
                </a:lnTo>
                <a:lnTo>
                  <a:pt x="68" y="5"/>
                </a:lnTo>
                <a:lnTo>
                  <a:pt x="65" y="1"/>
                </a:lnTo>
                <a:lnTo>
                  <a:pt x="58" y="0"/>
                </a:lnTo>
                <a:lnTo>
                  <a:pt x="53" y="1"/>
                </a:lnTo>
                <a:lnTo>
                  <a:pt x="49" y="3"/>
                </a:lnTo>
                <a:lnTo>
                  <a:pt x="44" y="1"/>
                </a:lnTo>
                <a:lnTo>
                  <a:pt x="39" y="0"/>
                </a:lnTo>
                <a:lnTo>
                  <a:pt x="32" y="1"/>
                </a:lnTo>
                <a:lnTo>
                  <a:pt x="29" y="5"/>
                </a:lnTo>
                <a:lnTo>
                  <a:pt x="25" y="8"/>
                </a:lnTo>
                <a:lnTo>
                  <a:pt x="24" y="14"/>
                </a:lnTo>
                <a:lnTo>
                  <a:pt x="25" y="19"/>
                </a:lnTo>
                <a:lnTo>
                  <a:pt x="26" y="23"/>
                </a:lnTo>
                <a:lnTo>
                  <a:pt x="20" y="27"/>
                </a:lnTo>
                <a:lnTo>
                  <a:pt x="13" y="30"/>
                </a:lnTo>
                <a:lnTo>
                  <a:pt x="7" y="35"/>
                </a:lnTo>
                <a:lnTo>
                  <a:pt x="0" y="40"/>
                </a:lnTo>
                <a:lnTo>
                  <a:pt x="8" y="48"/>
                </a:lnTo>
                <a:lnTo>
                  <a:pt x="16" y="39"/>
                </a:lnTo>
                <a:lnTo>
                  <a:pt x="26" y="34"/>
                </a:lnTo>
                <a:lnTo>
                  <a:pt x="37" y="30"/>
                </a:lnTo>
                <a:lnTo>
                  <a:pt x="49" y="29"/>
                </a:lnTo>
                <a:close/>
                <a:moveTo>
                  <a:pt x="58" y="9"/>
                </a:moveTo>
                <a:lnTo>
                  <a:pt x="58" y="9"/>
                </a:lnTo>
                <a:lnTo>
                  <a:pt x="61" y="9"/>
                </a:lnTo>
                <a:lnTo>
                  <a:pt x="62" y="11"/>
                </a:lnTo>
                <a:lnTo>
                  <a:pt x="63" y="12"/>
                </a:lnTo>
                <a:lnTo>
                  <a:pt x="63" y="14"/>
                </a:lnTo>
                <a:lnTo>
                  <a:pt x="63" y="17"/>
                </a:lnTo>
                <a:lnTo>
                  <a:pt x="62" y="18"/>
                </a:lnTo>
                <a:lnTo>
                  <a:pt x="61" y="19"/>
                </a:lnTo>
                <a:lnTo>
                  <a:pt x="58" y="19"/>
                </a:lnTo>
                <a:lnTo>
                  <a:pt x="56" y="19"/>
                </a:lnTo>
                <a:lnTo>
                  <a:pt x="55" y="18"/>
                </a:lnTo>
                <a:lnTo>
                  <a:pt x="53" y="17"/>
                </a:lnTo>
                <a:lnTo>
                  <a:pt x="53" y="14"/>
                </a:lnTo>
                <a:lnTo>
                  <a:pt x="53" y="12"/>
                </a:lnTo>
                <a:lnTo>
                  <a:pt x="55" y="11"/>
                </a:lnTo>
                <a:lnTo>
                  <a:pt x="56" y="9"/>
                </a:lnTo>
                <a:lnTo>
                  <a:pt x="58" y="9"/>
                </a:lnTo>
                <a:close/>
                <a:moveTo>
                  <a:pt x="39" y="9"/>
                </a:moveTo>
                <a:lnTo>
                  <a:pt x="39" y="9"/>
                </a:lnTo>
                <a:lnTo>
                  <a:pt x="41" y="9"/>
                </a:lnTo>
                <a:lnTo>
                  <a:pt x="42" y="11"/>
                </a:lnTo>
                <a:lnTo>
                  <a:pt x="44" y="12"/>
                </a:lnTo>
                <a:lnTo>
                  <a:pt x="44" y="14"/>
                </a:lnTo>
                <a:lnTo>
                  <a:pt x="44" y="17"/>
                </a:lnTo>
                <a:lnTo>
                  <a:pt x="42" y="18"/>
                </a:lnTo>
                <a:lnTo>
                  <a:pt x="41" y="19"/>
                </a:lnTo>
                <a:lnTo>
                  <a:pt x="39" y="19"/>
                </a:lnTo>
                <a:lnTo>
                  <a:pt x="36" y="19"/>
                </a:lnTo>
                <a:lnTo>
                  <a:pt x="35" y="18"/>
                </a:lnTo>
                <a:lnTo>
                  <a:pt x="34" y="17"/>
                </a:lnTo>
                <a:lnTo>
                  <a:pt x="34" y="14"/>
                </a:lnTo>
                <a:lnTo>
                  <a:pt x="34" y="12"/>
                </a:lnTo>
                <a:lnTo>
                  <a:pt x="35" y="11"/>
                </a:lnTo>
                <a:lnTo>
                  <a:pt x="36" y="9"/>
                </a:lnTo>
                <a:lnTo>
                  <a:pt x="39" y="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grpSp>
        <p:nvGrpSpPr>
          <p:cNvPr id="558" name="Group 557">
            <a:extLst>
              <a:ext uri="{FF2B5EF4-FFF2-40B4-BE49-F238E27FC236}">
                <a16:creationId xmlns:a16="http://schemas.microsoft.com/office/drawing/2014/main" id="{CD7FC914-1749-4547-841F-6963A91A2ADA}"/>
              </a:ext>
            </a:extLst>
          </p:cNvPr>
          <p:cNvGrpSpPr/>
          <p:nvPr/>
        </p:nvGrpSpPr>
        <p:grpSpPr>
          <a:xfrm>
            <a:off x="5270239" y="3612560"/>
            <a:ext cx="199596" cy="193544"/>
            <a:chOff x="3937006" y="2697618"/>
            <a:chExt cx="152825" cy="148192"/>
          </a:xfrm>
          <a:solidFill>
            <a:schemeClr val="tx1"/>
          </a:solidFill>
        </p:grpSpPr>
        <p:sp>
          <p:nvSpPr>
            <p:cNvPr id="559" name="Freeform 1472">
              <a:extLst>
                <a:ext uri="{FF2B5EF4-FFF2-40B4-BE49-F238E27FC236}">
                  <a16:creationId xmlns:a16="http://schemas.microsoft.com/office/drawing/2014/main" id="{442D640A-8A44-427C-8CF7-6A1324C9D0B5}"/>
                </a:ext>
              </a:extLst>
            </p:cNvPr>
            <p:cNvSpPr>
              <a:spLocks/>
            </p:cNvSpPr>
            <p:nvPr/>
          </p:nvSpPr>
          <p:spPr bwMode="auto">
            <a:xfrm>
              <a:off x="3937006" y="2697618"/>
              <a:ext cx="87990" cy="134300"/>
            </a:xfrm>
            <a:custGeom>
              <a:avLst/>
              <a:gdLst>
                <a:gd name="T0" fmla="*/ 10 w 59"/>
                <a:gd name="T1" fmla="*/ 14 h 88"/>
                <a:gd name="T2" fmla="*/ 17 w 59"/>
                <a:gd name="T3" fmla="*/ 11 h 88"/>
                <a:gd name="T4" fmla="*/ 30 w 59"/>
                <a:gd name="T5" fmla="*/ 10 h 88"/>
                <a:gd name="T6" fmla="*/ 36 w 59"/>
                <a:gd name="T7" fmla="*/ 10 h 88"/>
                <a:gd name="T8" fmla="*/ 46 w 59"/>
                <a:gd name="T9" fmla="*/ 13 h 88"/>
                <a:gd name="T10" fmla="*/ 59 w 59"/>
                <a:gd name="T11" fmla="*/ 14 h 88"/>
                <a:gd name="T12" fmla="*/ 58 w 59"/>
                <a:gd name="T13" fmla="*/ 11 h 88"/>
                <a:gd name="T14" fmla="*/ 52 w 59"/>
                <a:gd name="T15" fmla="*/ 5 h 88"/>
                <a:gd name="T16" fmla="*/ 38 w 59"/>
                <a:gd name="T17" fmla="*/ 1 h 88"/>
                <a:gd name="T18" fmla="*/ 30 w 59"/>
                <a:gd name="T19" fmla="*/ 0 h 88"/>
                <a:gd name="T20" fmla="*/ 11 w 59"/>
                <a:gd name="T21" fmla="*/ 3 h 88"/>
                <a:gd name="T22" fmla="*/ 4 w 59"/>
                <a:gd name="T23" fmla="*/ 7 h 88"/>
                <a:gd name="T24" fmla="*/ 0 w 59"/>
                <a:gd name="T25" fmla="*/ 14 h 88"/>
                <a:gd name="T26" fmla="*/ 0 w 59"/>
                <a:gd name="T27" fmla="*/ 74 h 88"/>
                <a:gd name="T28" fmla="*/ 4 w 59"/>
                <a:gd name="T29" fmla="*/ 81 h 88"/>
                <a:gd name="T30" fmla="*/ 11 w 59"/>
                <a:gd name="T31" fmla="*/ 85 h 88"/>
                <a:gd name="T32" fmla="*/ 30 w 59"/>
                <a:gd name="T33" fmla="*/ 88 h 88"/>
                <a:gd name="T34" fmla="*/ 35 w 59"/>
                <a:gd name="T35" fmla="*/ 88 h 88"/>
                <a:gd name="T36" fmla="*/ 35 w 59"/>
                <a:gd name="T37" fmla="*/ 79 h 88"/>
                <a:gd name="T38" fmla="*/ 30 w 59"/>
                <a:gd name="T39" fmla="*/ 79 h 88"/>
                <a:gd name="T40" fmla="*/ 17 w 59"/>
                <a:gd name="T41" fmla="*/ 76 h 88"/>
                <a:gd name="T42" fmla="*/ 10 w 59"/>
                <a:gd name="T43" fmla="*/ 74 h 88"/>
                <a:gd name="T44" fmla="*/ 10 w 59"/>
                <a:gd name="T45" fmla="*/ 70 h 88"/>
                <a:gd name="T46" fmla="*/ 30 w 59"/>
                <a:gd name="T47" fmla="*/ 74 h 88"/>
                <a:gd name="T48" fmla="*/ 35 w 59"/>
                <a:gd name="T49" fmla="*/ 74 h 88"/>
                <a:gd name="T50" fmla="*/ 35 w 59"/>
                <a:gd name="T51" fmla="*/ 64 h 88"/>
                <a:gd name="T52" fmla="*/ 30 w 59"/>
                <a:gd name="T53" fmla="*/ 64 h 88"/>
                <a:gd name="T54" fmla="*/ 17 w 59"/>
                <a:gd name="T55" fmla="*/ 61 h 88"/>
                <a:gd name="T56" fmla="*/ 10 w 59"/>
                <a:gd name="T57" fmla="*/ 59 h 88"/>
                <a:gd name="T58" fmla="*/ 10 w 59"/>
                <a:gd name="T59" fmla="*/ 55 h 88"/>
                <a:gd name="T60" fmla="*/ 30 w 59"/>
                <a:gd name="T61" fmla="*/ 59 h 88"/>
                <a:gd name="T62" fmla="*/ 35 w 59"/>
                <a:gd name="T63" fmla="*/ 59 h 88"/>
                <a:gd name="T64" fmla="*/ 35 w 59"/>
                <a:gd name="T65" fmla="*/ 49 h 88"/>
                <a:gd name="T66" fmla="*/ 30 w 59"/>
                <a:gd name="T67" fmla="*/ 49 h 88"/>
                <a:gd name="T68" fmla="*/ 17 w 59"/>
                <a:gd name="T69" fmla="*/ 46 h 88"/>
                <a:gd name="T70" fmla="*/ 10 w 59"/>
                <a:gd name="T71" fmla="*/ 44 h 88"/>
                <a:gd name="T72" fmla="*/ 10 w 59"/>
                <a:gd name="T73" fmla="*/ 40 h 88"/>
                <a:gd name="T74" fmla="*/ 30 w 59"/>
                <a:gd name="T75" fmla="*/ 44 h 88"/>
                <a:gd name="T76" fmla="*/ 35 w 59"/>
                <a:gd name="T77" fmla="*/ 44 h 88"/>
                <a:gd name="T78" fmla="*/ 35 w 59"/>
                <a:gd name="T79" fmla="*/ 34 h 88"/>
                <a:gd name="T80" fmla="*/ 30 w 59"/>
                <a:gd name="T81" fmla="*/ 34 h 88"/>
                <a:gd name="T82" fmla="*/ 17 w 59"/>
                <a:gd name="T83" fmla="*/ 32 h 88"/>
                <a:gd name="T84" fmla="*/ 10 w 59"/>
                <a:gd name="T85" fmla="*/ 29 h 88"/>
                <a:gd name="T86" fmla="*/ 10 w 59"/>
                <a:gd name="T87" fmla="*/ 26 h 88"/>
                <a:gd name="T88" fmla="*/ 30 w 59"/>
                <a:gd name="T89" fmla="*/ 29 h 88"/>
                <a:gd name="T90" fmla="*/ 35 w 59"/>
                <a:gd name="T91" fmla="*/ 29 h 88"/>
                <a:gd name="T92" fmla="*/ 35 w 59"/>
                <a:gd name="T93" fmla="*/ 19 h 88"/>
                <a:gd name="T94" fmla="*/ 30 w 59"/>
                <a:gd name="T95" fmla="*/ 19 h 88"/>
                <a:gd name="T96" fmla="*/ 17 w 59"/>
                <a:gd name="T97" fmla="*/ 18 h 88"/>
                <a:gd name="T98" fmla="*/ 10 w 59"/>
                <a:gd name="T99" fmla="*/ 1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 h="88">
                  <a:moveTo>
                    <a:pt x="10" y="14"/>
                  </a:moveTo>
                  <a:lnTo>
                    <a:pt x="10" y="14"/>
                  </a:lnTo>
                  <a:lnTo>
                    <a:pt x="14" y="13"/>
                  </a:lnTo>
                  <a:lnTo>
                    <a:pt x="17" y="11"/>
                  </a:lnTo>
                  <a:lnTo>
                    <a:pt x="23" y="10"/>
                  </a:lnTo>
                  <a:lnTo>
                    <a:pt x="30" y="10"/>
                  </a:lnTo>
                  <a:lnTo>
                    <a:pt x="30" y="10"/>
                  </a:lnTo>
                  <a:lnTo>
                    <a:pt x="36" y="10"/>
                  </a:lnTo>
                  <a:lnTo>
                    <a:pt x="42" y="11"/>
                  </a:lnTo>
                  <a:lnTo>
                    <a:pt x="46" y="13"/>
                  </a:lnTo>
                  <a:lnTo>
                    <a:pt x="49" y="14"/>
                  </a:lnTo>
                  <a:lnTo>
                    <a:pt x="59" y="14"/>
                  </a:lnTo>
                  <a:lnTo>
                    <a:pt x="59" y="14"/>
                  </a:lnTo>
                  <a:lnTo>
                    <a:pt x="58" y="11"/>
                  </a:lnTo>
                  <a:lnTo>
                    <a:pt x="55" y="7"/>
                  </a:lnTo>
                  <a:lnTo>
                    <a:pt x="52" y="5"/>
                  </a:lnTo>
                  <a:lnTo>
                    <a:pt x="48" y="3"/>
                  </a:lnTo>
                  <a:lnTo>
                    <a:pt x="38" y="1"/>
                  </a:lnTo>
                  <a:lnTo>
                    <a:pt x="30" y="0"/>
                  </a:lnTo>
                  <a:lnTo>
                    <a:pt x="30" y="0"/>
                  </a:lnTo>
                  <a:lnTo>
                    <a:pt x="21" y="1"/>
                  </a:lnTo>
                  <a:lnTo>
                    <a:pt x="11" y="3"/>
                  </a:lnTo>
                  <a:lnTo>
                    <a:pt x="7" y="5"/>
                  </a:lnTo>
                  <a:lnTo>
                    <a:pt x="4" y="7"/>
                  </a:lnTo>
                  <a:lnTo>
                    <a:pt x="1" y="11"/>
                  </a:lnTo>
                  <a:lnTo>
                    <a:pt x="0" y="14"/>
                  </a:lnTo>
                  <a:lnTo>
                    <a:pt x="0" y="74"/>
                  </a:lnTo>
                  <a:lnTo>
                    <a:pt x="0" y="74"/>
                  </a:lnTo>
                  <a:lnTo>
                    <a:pt x="1" y="77"/>
                  </a:lnTo>
                  <a:lnTo>
                    <a:pt x="4" y="81"/>
                  </a:lnTo>
                  <a:lnTo>
                    <a:pt x="7" y="83"/>
                  </a:lnTo>
                  <a:lnTo>
                    <a:pt x="11" y="85"/>
                  </a:lnTo>
                  <a:lnTo>
                    <a:pt x="21" y="87"/>
                  </a:lnTo>
                  <a:lnTo>
                    <a:pt x="30" y="88"/>
                  </a:lnTo>
                  <a:lnTo>
                    <a:pt x="30" y="88"/>
                  </a:lnTo>
                  <a:lnTo>
                    <a:pt x="35" y="88"/>
                  </a:lnTo>
                  <a:lnTo>
                    <a:pt x="35" y="79"/>
                  </a:lnTo>
                  <a:lnTo>
                    <a:pt x="35" y="79"/>
                  </a:lnTo>
                  <a:lnTo>
                    <a:pt x="30" y="79"/>
                  </a:lnTo>
                  <a:lnTo>
                    <a:pt x="30" y="79"/>
                  </a:lnTo>
                  <a:lnTo>
                    <a:pt x="22" y="79"/>
                  </a:lnTo>
                  <a:lnTo>
                    <a:pt x="17" y="76"/>
                  </a:lnTo>
                  <a:lnTo>
                    <a:pt x="12" y="75"/>
                  </a:lnTo>
                  <a:lnTo>
                    <a:pt x="10" y="74"/>
                  </a:lnTo>
                  <a:lnTo>
                    <a:pt x="10" y="70"/>
                  </a:lnTo>
                  <a:lnTo>
                    <a:pt x="10" y="70"/>
                  </a:lnTo>
                  <a:lnTo>
                    <a:pt x="20" y="72"/>
                  </a:lnTo>
                  <a:lnTo>
                    <a:pt x="30" y="74"/>
                  </a:lnTo>
                  <a:lnTo>
                    <a:pt x="30" y="74"/>
                  </a:lnTo>
                  <a:lnTo>
                    <a:pt x="35" y="74"/>
                  </a:lnTo>
                  <a:lnTo>
                    <a:pt x="35" y="64"/>
                  </a:lnTo>
                  <a:lnTo>
                    <a:pt x="35" y="64"/>
                  </a:lnTo>
                  <a:lnTo>
                    <a:pt x="30" y="64"/>
                  </a:lnTo>
                  <a:lnTo>
                    <a:pt x="30" y="64"/>
                  </a:lnTo>
                  <a:lnTo>
                    <a:pt x="22" y="64"/>
                  </a:lnTo>
                  <a:lnTo>
                    <a:pt x="17" y="61"/>
                  </a:lnTo>
                  <a:lnTo>
                    <a:pt x="12" y="60"/>
                  </a:lnTo>
                  <a:lnTo>
                    <a:pt x="10" y="59"/>
                  </a:lnTo>
                  <a:lnTo>
                    <a:pt x="10" y="55"/>
                  </a:lnTo>
                  <a:lnTo>
                    <a:pt x="10" y="55"/>
                  </a:lnTo>
                  <a:lnTo>
                    <a:pt x="20" y="58"/>
                  </a:lnTo>
                  <a:lnTo>
                    <a:pt x="30" y="59"/>
                  </a:lnTo>
                  <a:lnTo>
                    <a:pt x="30" y="59"/>
                  </a:lnTo>
                  <a:lnTo>
                    <a:pt x="35" y="59"/>
                  </a:lnTo>
                  <a:lnTo>
                    <a:pt x="35" y="49"/>
                  </a:lnTo>
                  <a:lnTo>
                    <a:pt x="35" y="49"/>
                  </a:lnTo>
                  <a:lnTo>
                    <a:pt x="30" y="49"/>
                  </a:lnTo>
                  <a:lnTo>
                    <a:pt x="30" y="49"/>
                  </a:lnTo>
                  <a:lnTo>
                    <a:pt x="22" y="49"/>
                  </a:lnTo>
                  <a:lnTo>
                    <a:pt x="17" y="46"/>
                  </a:lnTo>
                  <a:lnTo>
                    <a:pt x="12" y="45"/>
                  </a:lnTo>
                  <a:lnTo>
                    <a:pt x="10" y="44"/>
                  </a:lnTo>
                  <a:lnTo>
                    <a:pt x="10" y="40"/>
                  </a:lnTo>
                  <a:lnTo>
                    <a:pt x="10" y="40"/>
                  </a:lnTo>
                  <a:lnTo>
                    <a:pt x="20" y="43"/>
                  </a:lnTo>
                  <a:lnTo>
                    <a:pt x="30" y="44"/>
                  </a:lnTo>
                  <a:lnTo>
                    <a:pt x="30" y="44"/>
                  </a:lnTo>
                  <a:lnTo>
                    <a:pt x="35" y="44"/>
                  </a:lnTo>
                  <a:lnTo>
                    <a:pt x="35" y="34"/>
                  </a:lnTo>
                  <a:lnTo>
                    <a:pt x="35" y="34"/>
                  </a:lnTo>
                  <a:lnTo>
                    <a:pt x="30" y="34"/>
                  </a:lnTo>
                  <a:lnTo>
                    <a:pt x="30" y="34"/>
                  </a:lnTo>
                  <a:lnTo>
                    <a:pt x="22" y="34"/>
                  </a:lnTo>
                  <a:lnTo>
                    <a:pt x="17" y="32"/>
                  </a:lnTo>
                  <a:lnTo>
                    <a:pt x="12" y="30"/>
                  </a:lnTo>
                  <a:lnTo>
                    <a:pt x="10" y="29"/>
                  </a:lnTo>
                  <a:lnTo>
                    <a:pt x="10" y="26"/>
                  </a:lnTo>
                  <a:lnTo>
                    <a:pt x="10" y="26"/>
                  </a:lnTo>
                  <a:lnTo>
                    <a:pt x="20" y="28"/>
                  </a:lnTo>
                  <a:lnTo>
                    <a:pt x="30" y="29"/>
                  </a:lnTo>
                  <a:lnTo>
                    <a:pt x="30" y="29"/>
                  </a:lnTo>
                  <a:lnTo>
                    <a:pt x="35" y="29"/>
                  </a:lnTo>
                  <a:lnTo>
                    <a:pt x="35" y="19"/>
                  </a:lnTo>
                  <a:lnTo>
                    <a:pt x="35" y="19"/>
                  </a:lnTo>
                  <a:lnTo>
                    <a:pt x="30" y="19"/>
                  </a:lnTo>
                  <a:lnTo>
                    <a:pt x="30" y="19"/>
                  </a:lnTo>
                  <a:lnTo>
                    <a:pt x="23" y="19"/>
                  </a:lnTo>
                  <a:lnTo>
                    <a:pt x="17" y="18"/>
                  </a:lnTo>
                  <a:lnTo>
                    <a:pt x="14" y="16"/>
                  </a:lnTo>
                  <a:lnTo>
                    <a:pt x="10" y="14"/>
                  </a:lnTo>
                  <a:lnTo>
                    <a:pt x="1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u="sng"/>
            </a:p>
          </p:txBody>
        </p:sp>
        <p:sp>
          <p:nvSpPr>
            <p:cNvPr id="560" name="Freeform 1473">
              <a:extLst>
                <a:ext uri="{FF2B5EF4-FFF2-40B4-BE49-F238E27FC236}">
                  <a16:creationId xmlns:a16="http://schemas.microsoft.com/office/drawing/2014/main" id="{BB1A0AC2-64F4-41CC-83B9-13F73684AEE8}"/>
                </a:ext>
              </a:extLst>
            </p:cNvPr>
            <p:cNvSpPr>
              <a:spLocks noEditPoints="1"/>
            </p:cNvSpPr>
            <p:nvPr/>
          </p:nvSpPr>
          <p:spPr bwMode="auto">
            <a:xfrm>
              <a:off x="3997211" y="2734666"/>
              <a:ext cx="92620" cy="111144"/>
            </a:xfrm>
            <a:custGeom>
              <a:avLst/>
              <a:gdLst>
                <a:gd name="T0" fmla="*/ 30 w 60"/>
                <a:gd name="T1" fmla="*/ 0 h 74"/>
                <a:gd name="T2" fmla="*/ 12 w 60"/>
                <a:gd name="T3" fmla="*/ 4 h 74"/>
                <a:gd name="T4" fmla="*/ 4 w 60"/>
                <a:gd name="T5" fmla="*/ 8 h 74"/>
                <a:gd name="T6" fmla="*/ 0 w 60"/>
                <a:gd name="T7" fmla="*/ 15 h 74"/>
                <a:gd name="T8" fmla="*/ 0 w 60"/>
                <a:gd name="T9" fmla="*/ 59 h 74"/>
                <a:gd name="T10" fmla="*/ 4 w 60"/>
                <a:gd name="T11" fmla="*/ 67 h 74"/>
                <a:gd name="T12" fmla="*/ 12 w 60"/>
                <a:gd name="T13" fmla="*/ 71 h 74"/>
                <a:gd name="T14" fmla="*/ 30 w 60"/>
                <a:gd name="T15" fmla="*/ 74 h 74"/>
                <a:gd name="T16" fmla="*/ 39 w 60"/>
                <a:gd name="T17" fmla="*/ 73 h 74"/>
                <a:gd name="T18" fmla="*/ 52 w 60"/>
                <a:gd name="T19" fmla="*/ 69 h 74"/>
                <a:gd name="T20" fmla="*/ 58 w 60"/>
                <a:gd name="T21" fmla="*/ 63 h 74"/>
                <a:gd name="T22" fmla="*/ 60 w 60"/>
                <a:gd name="T23" fmla="*/ 15 h 74"/>
                <a:gd name="T24" fmla="*/ 58 w 60"/>
                <a:gd name="T25" fmla="*/ 11 h 74"/>
                <a:gd name="T26" fmla="*/ 52 w 60"/>
                <a:gd name="T27" fmla="*/ 5 h 74"/>
                <a:gd name="T28" fmla="*/ 39 w 60"/>
                <a:gd name="T29" fmla="*/ 2 h 74"/>
                <a:gd name="T30" fmla="*/ 30 w 60"/>
                <a:gd name="T31" fmla="*/ 0 h 74"/>
                <a:gd name="T32" fmla="*/ 50 w 60"/>
                <a:gd name="T33" fmla="*/ 30 h 74"/>
                <a:gd name="T34" fmla="*/ 42 w 60"/>
                <a:gd name="T35" fmla="*/ 32 h 74"/>
                <a:gd name="T36" fmla="*/ 30 w 60"/>
                <a:gd name="T37" fmla="*/ 35 h 74"/>
                <a:gd name="T38" fmla="*/ 23 w 60"/>
                <a:gd name="T39" fmla="*/ 35 h 74"/>
                <a:gd name="T40" fmla="*/ 13 w 60"/>
                <a:gd name="T41" fmla="*/ 31 h 74"/>
                <a:gd name="T42" fmla="*/ 10 w 60"/>
                <a:gd name="T43" fmla="*/ 26 h 74"/>
                <a:gd name="T44" fmla="*/ 20 w 60"/>
                <a:gd name="T45" fmla="*/ 29 h 74"/>
                <a:gd name="T46" fmla="*/ 30 w 60"/>
                <a:gd name="T47" fmla="*/ 30 h 74"/>
                <a:gd name="T48" fmla="*/ 50 w 60"/>
                <a:gd name="T49" fmla="*/ 26 h 74"/>
                <a:gd name="T50" fmla="*/ 50 w 60"/>
                <a:gd name="T51" fmla="*/ 45 h 74"/>
                <a:gd name="T52" fmla="*/ 47 w 60"/>
                <a:gd name="T53" fmla="*/ 46 h 74"/>
                <a:gd name="T54" fmla="*/ 37 w 60"/>
                <a:gd name="T55" fmla="*/ 50 h 74"/>
                <a:gd name="T56" fmla="*/ 30 w 60"/>
                <a:gd name="T57" fmla="*/ 50 h 74"/>
                <a:gd name="T58" fmla="*/ 18 w 60"/>
                <a:gd name="T59" fmla="*/ 47 h 74"/>
                <a:gd name="T60" fmla="*/ 10 w 60"/>
                <a:gd name="T61" fmla="*/ 45 h 74"/>
                <a:gd name="T62" fmla="*/ 10 w 60"/>
                <a:gd name="T63" fmla="*/ 41 h 74"/>
                <a:gd name="T64" fmla="*/ 30 w 60"/>
                <a:gd name="T65" fmla="*/ 45 h 74"/>
                <a:gd name="T66" fmla="*/ 40 w 60"/>
                <a:gd name="T67" fmla="*/ 43 h 74"/>
                <a:gd name="T68" fmla="*/ 50 w 60"/>
                <a:gd name="T69" fmla="*/ 45 h 74"/>
                <a:gd name="T70" fmla="*/ 30 w 60"/>
                <a:gd name="T71" fmla="*/ 10 h 74"/>
                <a:gd name="T72" fmla="*/ 42 w 60"/>
                <a:gd name="T73" fmla="*/ 11 h 74"/>
                <a:gd name="T74" fmla="*/ 50 w 60"/>
                <a:gd name="T75" fmla="*/ 15 h 74"/>
                <a:gd name="T76" fmla="*/ 46 w 60"/>
                <a:gd name="T77" fmla="*/ 16 h 74"/>
                <a:gd name="T78" fmla="*/ 36 w 60"/>
                <a:gd name="T79" fmla="*/ 20 h 74"/>
                <a:gd name="T80" fmla="*/ 30 w 60"/>
                <a:gd name="T81" fmla="*/ 20 h 74"/>
                <a:gd name="T82" fmla="*/ 18 w 60"/>
                <a:gd name="T83" fmla="*/ 19 h 74"/>
                <a:gd name="T84" fmla="*/ 10 w 60"/>
                <a:gd name="T85" fmla="*/ 15 h 74"/>
                <a:gd name="T86" fmla="*/ 14 w 60"/>
                <a:gd name="T87" fmla="*/ 14 h 74"/>
                <a:gd name="T88" fmla="*/ 24 w 60"/>
                <a:gd name="T89" fmla="*/ 10 h 74"/>
                <a:gd name="T90" fmla="*/ 30 w 60"/>
                <a:gd name="T91" fmla="*/ 10 h 74"/>
                <a:gd name="T92" fmla="*/ 30 w 60"/>
                <a:gd name="T93" fmla="*/ 64 h 74"/>
                <a:gd name="T94" fmla="*/ 18 w 60"/>
                <a:gd name="T95" fmla="*/ 62 h 74"/>
                <a:gd name="T96" fmla="*/ 10 w 60"/>
                <a:gd name="T97" fmla="*/ 59 h 74"/>
                <a:gd name="T98" fmla="*/ 10 w 60"/>
                <a:gd name="T99" fmla="*/ 56 h 74"/>
                <a:gd name="T100" fmla="*/ 30 w 60"/>
                <a:gd name="T101" fmla="*/ 59 h 74"/>
                <a:gd name="T102" fmla="*/ 40 w 60"/>
                <a:gd name="T103" fmla="*/ 58 h 74"/>
                <a:gd name="T104" fmla="*/ 50 w 60"/>
                <a:gd name="T105" fmla="*/ 59 h 74"/>
                <a:gd name="T106" fmla="*/ 47 w 60"/>
                <a:gd name="T107" fmla="*/ 61 h 74"/>
                <a:gd name="T108" fmla="*/ 37 w 60"/>
                <a:gd name="T109" fmla="*/ 64 h 74"/>
                <a:gd name="T110" fmla="*/ 30 w 60"/>
                <a:gd name="T111" fmla="*/ 6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0" h="74">
                  <a:moveTo>
                    <a:pt x="30" y="0"/>
                  </a:moveTo>
                  <a:lnTo>
                    <a:pt x="30" y="0"/>
                  </a:lnTo>
                  <a:lnTo>
                    <a:pt x="21" y="2"/>
                  </a:lnTo>
                  <a:lnTo>
                    <a:pt x="12" y="4"/>
                  </a:lnTo>
                  <a:lnTo>
                    <a:pt x="8" y="5"/>
                  </a:lnTo>
                  <a:lnTo>
                    <a:pt x="4" y="8"/>
                  </a:lnTo>
                  <a:lnTo>
                    <a:pt x="2" y="11"/>
                  </a:lnTo>
                  <a:lnTo>
                    <a:pt x="0" y="15"/>
                  </a:lnTo>
                  <a:lnTo>
                    <a:pt x="0" y="59"/>
                  </a:lnTo>
                  <a:lnTo>
                    <a:pt x="0" y="59"/>
                  </a:lnTo>
                  <a:lnTo>
                    <a:pt x="2" y="63"/>
                  </a:lnTo>
                  <a:lnTo>
                    <a:pt x="4" y="67"/>
                  </a:lnTo>
                  <a:lnTo>
                    <a:pt x="8" y="69"/>
                  </a:lnTo>
                  <a:lnTo>
                    <a:pt x="12" y="71"/>
                  </a:lnTo>
                  <a:lnTo>
                    <a:pt x="21" y="73"/>
                  </a:lnTo>
                  <a:lnTo>
                    <a:pt x="30" y="74"/>
                  </a:lnTo>
                  <a:lnTo>
                    <a:pt x="30" y="74"/>
                  </a:lnTo>
                  <a:lnTo>
                    <a:pt x="39" y="73"/>
                  </a:lnTo>
                  <a:lnTo>
                    <a:pt x="49" y="71"/>
                  </a:lnTo>
                  <a:lnTo>
                    <a:pt x="52" y="69"/>
                  </a:lnTo>
                  <a:lnTo>
                    <a:pt x="56" y="67"/>
                  </a:lnTo>
                  <a:lnTo>
                    <a:pt x="58" y="63"/>
                  </a:lnTo>
                  <a:lnTo>
                    <a:pt x="60" y="59"/>
                  </a:lnTo>
                  <a:lnTo>
                    <a:pt x="60" y="15"/>
                  </a:lnTo>
                  <a:lnTo>
                    <a:pt x="60" y="15"/>
                  </a:lnTo>
                  <a:lnTo>
                    <a:pt x="58" y="11"/>
                  </a:lnTo>
                  <a:lnTo>
                    <a:pt x="56" y="8"/>
                  </a:lnTo>
                  <a:lnTo>
                    <a:pt x="52" y="5"/>
                  </a:lnTo>
                  <a:lnTo>
                    <a:pt x="49" y="4"/>
                  </a:lnTo>
                  <a:lnTo>
                    <a:pt x="39" y="2"/>
                  </a:lnTo>
                  <a:lnTo>
                    <a:pt x="30" y="0"/>
                  </a:lnTo>
                  <a:lnTo>
                    <a:pt x="30" y="0"/>
                  </a:lnTo>
                  <a:close/>
                  <a:moveTo>
                    <a:pt x="50" y="30"/>
                  </a:moveTo>
                  <a:lnTo>
                    <a:pt x="50" y="30"/>
                  </a:lnTo>
                  <a:lnTo>
                    <a:pt x="47" y="31"/>
                  </a:lnTo>
                  <a:lnTo>
                    <a:pt x="42" y="32"/>
                  </a:lnTo>
                  <a:lnTo>
                    <a:pt x="37" y="35"/>
                  </a:lnTo>
                  <a:lnTo>
                    <a:pt x="30" y="35"/>
                  </a:lnTo>
                  <a:lnTo>
                    <a:pt x="30" y="35"/>
                  </a:lnTo>
                  <a:lnTo>
                    <a:pt x="23" y="35"/>
                  </a:lnTo>
                  <a:lnTo>
                    <a:pt x="18" y="32"/>
                  </a:lnTo>
                  <a:lnTo>
                    <a:pt x="13" y="31"/>
                  </a:lnTo>
                  <a:lnTo>
                    <a:pt x="10" y="30"/>
                  </a:lnTo>
                  <a:lnTo>
                    <a:pt x="10" y="26"/>
                  </a:lnTo>
                  <a:lnTo>
                    <a:pt x="10" y="26"/>
                  </a:lnTo>
                  <a:lnTo>
                    <a:pt x="20" y="29"/>
                  </a:lnTo>
                  <a:lnTo>
                    <a:pt x="30" y="30"/>
                  </a:lnTo>
                  <a:lnTo>
                    <a:pt x="30" y="30"/>
                  </a:lnTo>
                  <a:lnTo>
                    <a:pt x="40" y="29"/>
                  </a:lnTo>
                  <a:lnTo>
                    <a:pt x="50" y="26"/>
                  </a:lnTo>
                  <a:lnTo>
                    <a:pt x="50" y="30"/>
                  </a:lnTo>
                  <a:close/>
                  <a:moveTo>
                    <a:pt x="50" y="45"/>
                  </a:moveTo>
                  <a:lnTo>
                    <a:pt x="50" y="45"/>
                  </a:lnTo>
                  <a:lnTo>
                    <a:pt x="47" y="46"/>
                  </a:lnTo>
                  <a:lnTo>
                    <a:pt x="42" y="47"/>
                  </a:lnTo>
                  <a:lnTo>
                    <a:pt x="37" y="50"/>
                  </a:lnTo>
                  <a:lnTo>
                    <a:pt x="30" y="50"/>
                  </a:lnTo>
                  <a:lnTo>
                    <a:pt x="30" y="50"/>
                  </a:lnTo>
                  <a:lnTo>
                    <a:pt x="23" y="50"/>
                  </a:lnTo>
                  <a:lnTo>
                    <a:pt x="18" y="47"/>
                  </a:lnTo>
                  <a:lnTo>
                    <a:pt x="13" y="46"/>
                  </a:lnTo>
                  <a:lnTo>
                    <a:pt x="10" y="45"/>
                  </a:lnTo>
                  <a:lnTo>
                    <a:pt x="10" y="41"/>
                  </a:lnTo>
                  <a:lnTo>
                    <a:pt x="10" y="41"/>
                  </a:lnTo>
                  <a:lnTo>
                    <a:pt x="20" y="43"/>
                  </a:lnTo>
                  <a:lnTo>
                    <a:pt x="30" y="45"/>
                  </a:lnTo>
                  <a:lnTo>
                    <a:pt x="30" y="45"/>
                  </a:lnTo>
                  <a:lnTo>
                    <a:pt x="40" y="43"/>
                  </a:lnTo>
                  <a:lnTo>
                    <a:pt x="50" y="41"/>
                  </a:lnTo>
                  <a:lnTo>
                    <a:pt x="50" y="45"/>
                  </a:lnTo>
                  <a:close/>
                  <a:moveTo>
                    <a:pt x="30" y="10"/>
                  </a:moveTo>
                  <a:lnTo>
                    <a:pt x="30" y="10"/>
                  </a:lnTo>
                  <a:lnTo>
                    <a:pt x="36" y="10"/>
                  </a:lnTo>
                  <a:lnTo>
                    <a:pt x="42" y="11"/>
                  </a:lnTo>
                  <a:lnTo>
                    <a:pt x="46" y="14"/>
                  </a:lnTo>
                  <a:lnTo>
                    <a:pt x="50" y="15"/>
                  </a:lnTo>
                  <a:lnTo>
                    <a:pt x="50" y="15"/>
                  </a:lnTo>
                  <a:lnTo>
                    <a:pt x="46" y="16"/>
                  </a:lnTo>
                  <a:lnTo>
                    <a:pt x="42" y="19"/>
                  </a:lnTo>
                  <a:lnTo>
                    <a:pt x="36" y="20"/>
                  </a:lnTo>
                  <a:lnTo>
                    <a:pt x="30" y="20"/>
                  </a:lnTo>
                  <a:lnTo>
                    <a:pt x="30" y="20"/>
                  </a:lnTo>
                  <a:lnTo>
                    <a:pt x="24" y="20"/>
                  </a:lnTo>
                  <a:lnTo>
                    <a:pt x="18" y="19"/>
                  </a:lnTo>
                  <a:lnTo>
                    <a:pt x="14" y="16"/>
                  </a:lnTo>
                  <a:lnTo>
                    <a:pt x="10" y="15"/>
                  </a:lnTo>
                  <a:lnTo>
                    <a:pt x="10" y="15"/>
                  </a:lnTo>
                  <a:lnTo>
                    <a:pt x="14" y="14"/>
                  </a:lnTo>
                  <a:lnTo>
                    <a:pt x="18" y="11"/>
                  </a:lnTo>
                  <a:lnTo>
                    <a:pt x="24" y="10"/>
                  </a:lnTo>
                  <a:lnTo>
                    <a:pt x="30" y="10"/>
                  </a:lnTo>
                  <a:lnTo>
                    <a:pt x="30" y="10"/>
                  </a:lnTo>
                  <a:close/>
                  <a:moveTo>
                    <a:pt x="30" y="64"/>
                  </a:moveTo>
                  <a:lnTo>
                    <a:pt x="30" y="64"/>
                  </a:lnTo>
                  <a:lnTo>
                    <a:pt x="23" y="64"/>
                  </a:lnTo>
                  <a:lnTo>
                    <a:pt x="18" y="62"/>
                  </a:lnTo>
                  <a:lnTo>
                    <a:pt x="13" y="61"/>
                  </a:lnTo>
                  <a:lnTo>
                    <a:pt x="10" y="59"/>
                  </a:lnTo>
                  <a:lnTo>
                    <a:pt x="10" y="56"/>
                  </a:lnTo>
                  <a:lnTo>
                    <a:pt x="10" y="56"/>
                  </a:lnTo>
                  <a:lnTo>
                    <a:pt x="20" y="58"/>
                  </a:lnTo>
                  <a:lnTo>
                    <a:pt x="30" y="59"/>
                  </a:lnTo>
                  <a:lnTo>
                    <a:pt x="30" y="59"/>
                  </a:lnTo>
                  <a:lnTo>
                    <a:pt x="40" y="58"/>
                  </a:lnTo>
                  <a:lnTo>
                    <a:pt x="50" y="56"/>
                  </a:lnTo>
                  <a:lnTo>
                    <a:pt x="50" y="59"/>
                  </a:lnTo>
                  <a:lnTo>
                    <a:pt x="50" y="59"/>
                  </a:lnTo>
                  <a:lnTo>
                    <a:pt x="47" y="61"/>
                  </a:lnTo>
                  <a:lnTo>
                    <a:pt x="42" y="62"/>
                  </a:lnTo>
                  <a:lnTo>
                    <a:pt x="37" y="64"/>
                  </a:lnTo>
                  <a:lnTo>
                    <a:pt x="30" y="64"/>
                  </a:lnTo>
                  <a:lnTo>
                    <a:pt x="30"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u="sng"/>
            </a:p>
          </p:txBody>
        </p:sp>
      </p:grpSp>
      <p:sp>
        <p:nvSpPr>
          <p:cNvPr id="561" name="Freeform 1474">
            <a:extLst>
              <a:ext uri="{FF2B5EF4-FFF2-40B4-BE49-F238E27FC236}">
                <a16:creationId xmlns:a16="http://schemas.microsoft.com/office/drawing/2014/main" id="{9B86151C-9DA3-4676-A619-4834887B8206}"/>
              </a:ext>
            </a:extLst>
          </p:cNvPr>
          <p:cNvSpPr>
            <a:spLocks noEditPoints="1"/>
          </p:cNvSpPr>
          <p:nvPr/>
        </p:nvSpPr>
        <p:spPr bwMode="auto">
          <a:xfrm>
            <a:off x="1079500" y="4138085"/>
            <a:ext cx="59267" cy="97367"/>
          </a:xfrm>
          <a:custGeom>
            <a:avLst/>
            <a:gdLst>
              <a:gd name="T0" fmla="*/ 30241 w 30"/>
              <a:gd name="T1" fmla="*/ 7406 h 49"/>
              <a:gd name="T2" fmla="*/ 30241 w 30"/>
              <a:gd name="T3" fmla="*/ 0 h 49"/>
              <a:gd name="T4" fmla="*/ 15121 w 30"/>
              <a:gd name="T5" fmla="*/ 0 h 49"/>
              <a:gd name="T6" fmla="*/ 15121 w 30"/>
              <a:gd name="T7" fmla="*/ 7406 h 49"/>
              <a:gd name="T8" fmla="*/ 0 w 30"/>
              <a:gd name="T9" fmla="*/ 7406 h 49"/>
              <a:gd name="T10" fmla="*/ 0 w 30"/>
              <a:gd name="T11" fmla="*/ 65173 h 49"/>
              <a:gd name="T12" fmla="*/ 15121 w 30"/>
              <a:gd name="T13" fmla="*/ 65173 h 49"/>
              <a:gd name="T14" fmla="*/ 15121 w 30"/>
              <a:gd name="T15" fmla="*/ 72579 h 49"/>
              <a:gd name="T16" fmla="*/ 30241 w 30"/>
              <a:gd name="T17" fmla="*/ 72579 h 49"/>
              <a:gd name="T18" fmla="*/ 30241 w 30"/>
              <a:gd name="T19" fmla="*/ 65173 h 49"/>
              <a:gd name="T20" fmla="*/ 30241 w 30"/>
              <a:gd name="T21" fmla="*/ 65173 h 49"/>
              <a:gd name="T22" fmla="*/ 36290 w 30"/>
              <a:gd name="T23" fmla="*/ 63692 h 49"/>
              <a:gd name="T24" fmla="*/ 40826 w 30"/>
              <a:gd name="T25" fmla="*/ 57767 h 49"/>
              <a:gd name="T26" fmla="*/ 42338 w 30"/>
              <a:gd name="T27" fmla="*/ 53323 h 49"/>
              <a:gd name="T28" fmla="*/ 45362 w 30"/>
              <a:gd name="T29" fmla="*/ 47399 h 49"/>
              <a:gd name="T30" fmla="*/ 45362 w 30"/>
              <a:gd name="T31" fmla="*/ 47399 h 49"/>
              <a:gd name="T32" fmla="*/ 42338 w 30"/>
              <a:gd name="T33" fmla="*/ 41474 h 49"/>
              <a:gd name="T34" fmla="*/ 40826 w 30"/>
              <a:gd name="T35" fmla="*/ 37030 h 49"/>
              <a:gd name="T36" fmla="*/ 40826 w 30"/>
              <a:gd name="T37" fmla="*/ 37030 h 49"/>
              <a:gd name="T38" fmla="*/ 42338 w 30"/>
              <a:gd name="T39" fmla="*/ 31105 h 49"/>
              <a:gd name="T40" fmla="*/ 45362 w 30"/>
              <a:gd name="T41" fmla="*/ 25180 h 49"/>
              <a:gd name="T42" fmla="*/ 45362 w 30"/>
              <a:gd name="T43" fmla="*/ 25180 h 49"/>
              <a:gd name="T44" fmla="*/ 42338 w 30"/>
              <a:gd name="T45" fmla="*/ 20737 h 49"/>
              <a:gd name="T46" fmla="*/ 40826 w 30"/>
              <a:gd name="T47" fmla="*/ 14812 h 49"/>
              <a:gd name="T48" fmla="*/ 36290 w 30"/>
              <a:gd name="T49" fmla="*/ 8887 h 49"/>
              <a:gd name="T50" fmla="*/ 30241 w 30"/>
              <a:gd name="T51" fmla="*/ 7406 h 49"/>
              <a:gd name="T52" fmla="*/ 30241 w 30"/>
              <a:gd name="T53" fmla="*/ 7406 h 49"/>
              <a:gd name="T54" fmla="*/ 30241 w 30"/>
              <a:gd name="T55" fmla="*/ 25180 h 49"/>
              <a:gd name="T56" fmla="*/ 30241 w 30"/>
              <a:gd name="T57" fmla="*/ 25180 h 49"/>
              <a:gd name="T58" fmla="*/ 28729 w 30"/>
              <a:gd name="T59" fmla="*/ 26662 h 49"/>
              <a:gd name="T60" fmla="*/ 25705 w 30"/>
              <a:gd name="T61" fmla="*/ 29624 h 49"/>
              <a:gd name="T62" fmla="*/ 15121 w 30"/>
              <a:gd name="T63" fmla="*/ 29624 h 49"/>
              <a:gd name="T64" fmla="*/ 15121 w 30"/>
              <a:gd name="T65" fmla="*/ 22218 h 49"/>
              <a:gd name="T66" fmla="*/ 25705 w 30"/>
              <a:gd name="T67" fmla="*/ 22218 h 49"/>
              <a:gd name="T68" fmla="*/ 25705 w 30"/>
              <a:gd name="T69" fmla="*/ 22218 h 49"/>
              <a:gd name="T70" fmla="*/ 28729 w 30"/>
              <a:gd name="T71" fmla="*/ 23699 h 49"/>
              <a:gd name="T72" fmla="*/ 30241 w 30"/>
              <a:gd name="T73" fmla="*/ 25180 h 49"/>
              <a:gd name="T74" fmla="*/ 30241 w 30"/>
              <a:gd name="T75" fmla="*/ 25180 h 49"/>
              <a:gd name="T76" fmla="*/ 25705 w 30"/>
              <a:gd name="T77" fmla="*/ 50361 h 49"/>
              <a:gd name="T78" fmla="*/ 15121 w 30"/>
              <a:gd name="T79" fmla="*/ 50361 h 49"/>
              <a:gd name="T80" fmla="*/ 15121 w 30"/>
              <a:gd name="T81" fmla="*/ 44436 h 49"/>
              <a:gd name="T82" fmla="*/ 25705 w 30"/>
              <a:gd name="T83" fmla="*/ 44436 h 49"/>
              <a:gd name="T84" fmla="*/ 25705 w 30"/>
              <a:gd name="T85" fmla="*/ 44436 h 49"/>
              <a:gd name="T86" fmla="*/ 28729 w 30"/>
              <a:gd name="T87" fmla="*/ 45917 h 49"/>
              <a:gd name="T88" fmla="*/ 30241 w 30"/>
              <a:gd name="T89" fmla="*/ 47399 h 49"/>
              <a:gd name="T90" fmla="*/ 30241 w 30"/>
              <a:gd name="T91" fmla="*/ 47399 h 49"/>
              <a:gd name="T92" fmla="*/ 28729 w 30"/>
              <a:gd name="T93" fmla="*/ 48880 h 49"/>
              <a:gd name="T94" fmla="*/ 25705 w 30"/>
              <a:gd name="T95" fmla="*/ 50361 h 49"/>
              <a:gd name="T96" fmla="*/ 25705 w 30"/>
              <a:gd name="T97" fmla="*/ 50361 h 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30" h="49">
                <a:moveTo>
                  <a:pt x="20" y="5"/>
                </a:moveTo>
                <a:lnTo>
                  <a:pt x="20" y="0"/>
                </a:lnTo>
                <a:lnTo>
                  <a:pt x="10" y="0"/>
                </a:lnTo>
                <a:lnTo>
                  <a:pt x="10" y="5"/>
                </a:lnTo>
                <a:lnTo>
                  <a:pt x="0" y="5"/>
                </a:lnTo>
                <a:lnTo>
                  <a:pt x="0" y="44"/>
                </a:lnTo>
                <a:lnTo>
                  <a:pt x="10" y="44"/>
                </a:lnTo>
                <a:lnTo>
                  <a:pt x="10" y="49"/>
                </a:lnTo>
                <a:lnTo>
                  <a:pt x="20" y="49"/>
                </a:lnTo>
                <a:lnTo>
                  <a:pt x="20" y="44"/>
                </a:lnTo>
                <a:lnTo>
                  <a:pt x="24" y="43"/>
                </a:lnTo>
                <a:lnTo>
                  <a:pt x="27" y="39"/>
                </a:lnTo>
                <a:lnTo>
                  <a:pt x="28" y="36"/>
                </a:lnTo>
                <a:lnTo>
                  <a:pt x="30" y="32"/>
                </a:lnTo>
                <a:lnTo>
                  <a:pt x="28" y="28"/>
                </a:lnTo>
                <a:lnTo>
                  <a:pt x="27" y="25"/>
                </a:lnTo>
                <a:lnTo>
                  <a:pt x="28" y="21"/>
                </a:lnTo>
                <a:lnTo>
                  <a:pt x="30" y="17"/>
                </a:lnTo>
                <a:lnTo>
                  <a:pt x="28" y="14"/>
                </a:lnTo>
                <a:lnTo>
                  <a:pt x="27" y="10"/>
                </a:lnTo>
                <a:lnTo>
                  <a:pt x="24" y="6"/>
                </a:lnTo>
                <a:lnTo>
                  <a:pt x="20" y="5"/>
                </a:lnTo>
                <a:close/>
                <a:moveTo>
                  <a:pt x="20" y="17"/>
                </a:moveTo>
                <a:lnTo>
                  <a:pt x="20" y="17"/>
                </a:lnTo>
                <a:lnTo>
                  <a:pt x="19" y="18"/>
                </a:lnTo>
                <a:lnTo>
                  <a:pt x="17" y="20"/>
                </a:lnTo>
                <a:lnTo>
                  <a:pt x="10" y="20"/>
                </a:lnTo>
                <a:lnTo>
                  <a:pt x="10" y="15"/>
                </a:lnTo>
                <a:lnTo>
                  <a:pt x="17" y="15"/>
                </a:lnTo>
                <a:lnTo>
                  <a:pt x="19" y="16"/>
                </a:lnTo>
                <a:lnTo>
                  <a:pt x="20" y="17"/>
                </a:lnTo>
                <a:close/>
                <a:moveTo>
                  <a:pt x="17" y="34"/>
                </a:moveTo>
                <a:lnTo>
                  <a:pt x="10" y="34"/>
                </a:lnTo>
                <a:lnTo>
                  <a:pt x="10" y="30"/>
                </a:lnTo>
                <a:lnTo>
                  <a:pt x="17" y="30"/>
                </a:lnTo>
                <a:lnTo>
                  <a:pt x="19" y="31"/>
                </a:lnTo>
                <a:lnTo>
                  <a:pt x="20" y="32"/>
                </a:lnTo>
                <a:lnTo>
                  <a:pt x="19" y="33"/>
                </a:lnTo>
                <a:lnTo>
                  <a:pt x="17" y="3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62" name="Freeform 1475">
            <a:extLst>
              <a:ext uri="{FF2B5EF4-FFF2-40B4-BE49-F238E27FC236}">
                <a16:creationId xmlns:a16="http://schemas.microsoft.com/office/drawing/2014/main" id="{B20CB68E-8D4C-4D67-89D8-89A4CECE19ED}"/>
              </a:ext>
            </a:extLst>
          </p:cNvPr>
          <p:cNvSpPr>
            <a:spLocks noEditPoints="1"/>
          </p:cNvSpPr>
          <p:nvPr/>
        </p:nvSpPr>
        <p:spPr bwMode="auto">
          <a:xfrm>
            <a:off x="952501" y="4108452"/>
            <a:ext cx="234951" cy="156633"/>
          </a:xfrm>
          <a:custGeom>
            <a:avLst/>
            <a:gdLst>
              <a:gd name="T0" fmla="*/ 118442 w 118"/>
              <a:gd name="T1" fmla="*/ 0 h 79"/>
              <a:gd name="T2" fmla="*/ 101950 w 118"/>
              <a:gd name="T3" fmla="*/ 1493 h 79"/>
              <a:gd name="T4" fmla="*/ 86957 w 118"/>
              <a:gd name="T5" fmla="*/ 8958 h 79"/>
              <a:gd name="T6" fmla="*/ 73464 w 118"/>
              <a:gd name="T7" fmla="*/ 20901 h 79"/>
              <a:gd name="T8" fmla="*/ 64468 w 118"/>
              <a:gd name="T9" fmla="*/ 35830 h 79"/>
              <a:gd name="T10" fmla="*/ 55473 w 118"/>
              <a:gd name="T11" fmla="*/ 31351 h 79"/>
              <a:gd name="T12" fmla="*/ 44978 w 118"/>
              <a:gd name="T13" fmla="*/ 29858 h 79"/>
              <a:gd name="T14" fmla="*/ 26987 w 118"/>
              <a:gd name="T15" fmla="*/ 32844 h 79"/>
              <a:gd name="T16" fmla="*/ 13493 w 118"/>
              <a:gd name="T17" fmla="*/ 43295 h 79"/>
              <a:gd name="T18" fmla="*/ 2999 w 118"/>
              <a:gd name="T19" fmla="*/ 56731 h 79"/>
              <a:gd name="T20" fmla="*/ 0 w 118"/>
              <a:gd name="T21" fmla="*/ 73153 h 79"/>
              <a:gd name="T22" fmla="*/ 0 w 118"/>
              <a:gd name="T23" fmla="*/ 83604 h 79"/>
              <a:gd name="T24" fmla="*/ 7496 w 118"/>
              <a:gd name="T25" fmla="*/ 98533 h 79"/>
              <a:gd name="T26" fmla="*/ 20990 w 118"/>
              <a:gd name="T27" fmla="*/ 110476 h 79"/>
              <a:gd name="T28" fmla="*/ 34483 w 118"/>
              <a:gd name="T29" fmla="*/ 117941 h 79"/>
              <a:gd name="T30" fmla="*/ 118442 w 118"/>
              <a:gd name="T31" fmla="*/ 117941 h 79"/>
              <a:gd name="T32" fmla="*/ 128937 w 118"/>
              <a:gd name="T33" fmla="*/ 116448 h 79"/>
              <a:gd name="T34" fmla="*/ 151426 w 118"/>
              <a:gd name="T35" fmla="*/ 108983 h 79"/>
              <a:gd name="T36" fmla="*/ 167917 w 118"/>
              <a:gd name="T37" fmla="*/ 92561 h 79"/>
              <a:gd name="T38" fmla="*/ 175414 w 118"/>
              <a:gd name="T39" fmla="*/ 70167 h 79"/>
              <a:gd name="T40" fmla="*/ 176913 w 118"/>
              <a:gd name="T41" fmla="*/ 59717 h 79"/>
              <a:gd name="T42" fmla="*/ 172415 w 118"/>
              <a:gd name="T43" fmla="*/ 37323 h 79"/>
              <a:gd name="T44" fmla="*/ 160421 w 118"/>
              <a:gd name="T45" fmla="*/ 16422 h 79"/>
              <a:gd name="T46" fmla="*/ 140931 w 118"/>
              <a:gd name="T47" fmla="*/ 5972 h 79"/>
              <a:gd name="T48" fmla="*/ 118442 w 118"/>
              <a:gd name="T49" fmla="*/ 0 h 79"/>
              <a:gd name="T50" fmla="*/ 118442 w 118"/>
              <a:gd name="T51" fmla="*/ 103012 h 79"/>
              <a:gd name="T52" fmla="*/ 44978 w 118"/>
              <a:gd name="T53" fmla="*/ 103012 h 79"/>
              <a:gd name="T54" fmla="*/ 32984 w 118"/>
              <a:gd name="T55" fmla="*/ 101519 h 79"/>
              <a:gd name="T56" fmla="*/ 16492 w 118"/>
              <a:gd name="T57" fmla="*/ 85097 h 79"/>
              <a:gd name="T58" fmla="*/ 14993 w 118"/>
              <a:gd name="T59" fmla="*/ 73153 h 79"/>
              <a:gd name="T60" fmla="*/ 14993 w 118"/>
              <a:gd name="T61" fmla="*/ 68675 h 79"/>
              <a:gd name="T62" fmla="*/ 23988 w 118"/>
              <a:gd name="T63" fmla="*/ 53745 h 79"/>
              <a:gd name="T64" fmla="*/ 38981 w 118"/>
              <a:gd name="T65" fmla="*/ 44788 h 79"/>
              <a:gd name="T66" fmla="*/ 44978 w 118"/>
              <a:gd name="T67" fmla="*/ 44788 h 79"/>
              <a:gd name="T68" fmla="*/ 55473 w 118"/>
              <a:gd name="T69" fmla="*/ 46281 h 79"/>
              <a:gd name="T70" fmla="*/ 62969 w 118"/>
              <a:gd name="T71" fmla="*/ 52252 h 79"/>
              <a:gd name="T72" fmla="*/ 70465 w 118"/>
              <a:gd name="T73" fmla="*/ 53745 h 79"/>
              <a:gd name="T74" fmla="*/ 73464 w 118"/>
              <a:gd name="T75" fmla="*/ 52252 h 79"/>
              <a:gd name="T76" fmla="*/ 76462 w 118"/>
              <a:gd name="T77" fmla="*/ 47774 h 79"/>
              <a:gd name="T78" fmla="*/ 80960 w 118"/>
              <a:gd name="T79" fmla="*/ 35830 h 79"/>
              <a:gd name="T80" fmla="*/ 89956 w 118"/>
              <a:gd name="T81" fmla="*/ 23887 h 79"/>
              <a:gd name="T82" fmla="*/ 103449 w 118"/>
              <a:gd name="T83" fmla="*/ 16422 h 79"/>
              <a:gd name="T84" fmla="*/ 118442 w 118"/>
              <a:gd name="T85" fmla="*/ 14929 h 79"/>
              <a:gd name="T86" fmla="*/ 127437 w 118"/>
              <a:gd name="T87" fmla="*/ 14929 h 79"/>
              <a:gd name="T88" fmla="*/ 142430 w 118"/>
              <a:gd name="T89" fmla="*/ 22394 h 79"/>
              <a:gd name="T90" fmla="*/ 155923 w 118"/>
              <a:gd name="T91" fmla="*/ 35830 h 79"/>
              <a:gd name="T92" fmla="*/ 163420 w 118"/>
              <a:gd name="T93" fmla="*/ 49266 h 79"/>
              <a:gd name="T94" fmla="*/ 163420 w 118"/>
              <a:gd name="T95" fmla="*/ 59717 h 79"/>
              <a:gd name="T96" fmla="*/ 158922 w 118"/>
              <a:gd name="T97" fmla="*/ 76139 h 79"/>
              <a:gd name="T98" fmla="*/ 149926 w 118"/>
              <a:gd name="T99" fmla="*/ 91068 h 79"/>
              <a:gd name="T100" fmla="*/ 134934 w 118"/>
              <a:gd name="T101" fmla="*/ 100026 h 79"/>
              <a:gd name="T102" fmla="*/ 118442 w 118"/>
              <a:gd name="T103" fmla="*/ 103012 h 7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8" h="79">
                <a:moveTo>
                  <a:pt x="79" y="0"/>
                </a:moveTo>
                <a:lnTo>
                  <a:pt x="79" y="0"/>
                </a:lnTo>
                <a:lnTo>
                  <a:pt x="73" y="0"/>
                </a:lnTo>
                <a:lnTo>
                  <a:pt x="68" y="1"/>
                </a:lnTo>
                <a:lnTo>
                  <a:pt x="63" y="4"/>
                </a:lnTo>
                <a:lnTo>
                  <a:pt x="58" y="6"/>
                </a:lnTo>
                <a:lnTo>
                  <a:pt x="53" y="10"/>
                </a:lnTo>
                <a:lnTo>
                  <a:pt x="49" y="14"/>
                </a:lnTo>
                <a:lnTo>
                  <a:pt x="46" y="19"/>
                </a:lnTo>
                <a:lnTo>
                  <a:pt x="43" y="24"/>
                </a:lnTo>
                <a:lnTo>
                  <a:pt x="37" y="21"/>
                </a:lnTo>
                <a:lnTo>
                  <a:pt x="30" y="20"/>
                </a:lnTo>
                <a:lnTo>
                  <a:pt x="23" y="20"/>
                </a:lnTo>
                <a:lnTo>
                  <a:pt x="18" y="22"/>
                </a:lnTo>
                <a:lnTo>
                  <a:pt x="14" y="25"/>
                </a:lnTo>
                <a:lnTo>
                  <a:pt x="9" y="29"/>
                </a:lnTo>
                <a:lnTo>
                  <a:pt x="5" y="33"/>
                </a:lnTo>
                <a:lnTo>
                  <a:pt x="2" y="38"/>
                </a:lnTo>
                <a:lnTo>
                  <a:pt x="0" y="43"/>
                </a:lnTo>
                <a:lnTo>
                  <a:pt x="0" y="49"/>
                </a:lnTo>
                <a:lnTo>
                  <a:pt x="0" y="56"/>
                </a:lnTo>
                <a:lnTo>
                  <a:pt x="2" y="61"/>
                </a:lnTo>
                <a:lnTo>
                  <a:pt x="5" y="66"/>
                </a:lnTo>
                <a:lnTo>
                  <a:pt x="9" y="70"/>
                </a:lnTo>
                <a:lnTo>
                  <a:pt x="14" y="74"/>
                </a:lnTo>
                <a:lnTo>
                  <a:pt x="18" y="77"/>
                </a:lnTo>
                <a:lnTo>
                  <a:pt x="23" y="79"/>
                </a:lnTo>
                <a:lnTo>
                  <a:pt x="30" y="79"/>
                </a:lnTo>
                <a:lnTo>
                  <a:pt x="79" y="79"/>
                </a:lnTo>
                <a:lnTo>
                  <a:pt x="86" y="78"/>
                </a:lnTo>
                <a:lnTo>
                  <a:pt x="94" y="75"/>
                </a:lnTo>
                <a:lnTo>
                  <a:pt x="101" y="73"/>
                </a:lnTo>
                <a:lnTo>
                  <a:pt x="107" y="68"/>
                </a:lnTo>
                <a:lnTo>
                  <a:pt x="112" y="62"/>
                </a:lnTo>
                <a:lnTo>
                  <a:pt x="115" y="54"/>
                </a:lnTo>
                <a:lnTo>
                  <a:pt x="117" y="47"/>
                </a:lnTo>
                <a:lnTo>
                  <a:pt x="118" y="40"/>
                </a:lnTo>
                <a:lnTo>
                  <a:pt x="117" y="32"/>
                </a:lnTo>
                <a:lnTo>
                  <a:pt x="115" y="25"/>
                </a:lnTo>
                <a:lnTo>
                  <a:pt x="112" y="17"/>
                </a:lnTo>
                <a:lnTo>
                  <a:pt x="107" y="11"/>
                </a:lnTo>
                <a:lnTo>
                  <a:pt x="101" y="6"/>
                </a:lnTo>
                <a:lnTo>
                  <a:pt x="94" y="4"/>
                </a:lnTo>
                <a:lnTo>
                  <a:pt x="86" y="1"/>
                </a:lnTo>
                <a:lnTo>
                  <a:pt x="79" y="0"/>
                </a:lnTo>
                <a:close/>
                <a:moveTo>
                  <a:pt x="79" y="69"/>
                </a:moveTo>
                <a:lnTo>
                  <a:pt x="30" y="69"/>
                </a:lnTo>
                <a:lnTo>
                  <a:pt x="26" y="69"/>
                </a:lnTo>
                <a:lnTo>
                  <a:pt x="22" y="68"/>
                </a:lnTo>
                <a:lnTo>
                  <a:pt x="16" y="63"/>
                </a:lnTo>
                <a:lnTo>
                  <a:pt x="11" y="57"/>
                </a:lnTo>
                <a:lnTo>
                  <a:pt x="10" y="53"/>
                </a:lnTo>
                <a:lnTo>
                  <a:pt x="10" y="49"/>
                </a:lnTo>
                <a:lnTo>
                  <a:pt x="10" y="46"/>
                </a:lnTo>
                <a:lnTo>
                  <a:pt x="11" y="42"/>
                </a:lnTo>
                <a:lnTo>
                  <a:pt x="16" y="36"/>
                </a:lnTo>
                <a:lnTo>
                  <a:pt x="22" y="31"/>
                </a:lnTo>
                <a:lnTo>
                  <a:pt x="26" y="30"/>
                </a:lnTo>
                <a:lnTo>
                  <a:pt x="30" y="30"/>
                </a:lnTo>
                <a:lnTo>
                  <a:pt x="33" y="30"/>
                </a:lnTo>
                <a:lnTo>
                  <a:pt x="37" y="31"/>
                </a:lnTo>
                <a:lnTo>
                  <a:pt x="42" y="35"/>
                </a:lnTo>
                <a:lnTo>
                  <a:pt x="44" y="36"/>
                </a:lnTo>
                <a:lnTo>
                  <a:pt x="47" y="36"/>
                </a:lnTo>
                <a:lnTo>
                  <a:pt x="49" y="35"/>
                </a:lnTo>
                <a:lnTo>
                  <a:pt x="51" y="32"/>
                </a:lnTo>
                <a:lnTo>
                  <a:pt x="52" y="27"/>
                </a:lnTo>
                <a:lnTo>
                  <a:pt x="54" y="24"/>
                </a:lnTo>
                <a:lnTo>
                  <a:pt x="58" y="20"/>
                </a:lnTo>
                <a:lnTo>
                  <a:pt x="60" y="16"/>
                </a:lnTo>
                <a:lnTo>
                  <a:pt x="65" y="14"/>
                </a:lnTo>
                <a:lnTo>
                  <a:pt x="69" y="11"/>
                </a:lnTo>
                <a:lnTo>
                  <a:pt x="74" y="10"/>
                </a:lnTo>
                <a:lnTo>
                  <a:pt x="79" y="10"/>
                </a:lnTo>
                <a:lnTo>
                  <a:pt x="85" y="10"/>
                </a:lnTo>
                <a:lnTo>
                  <a:pt x="90" y="13"/>
                </a:lnTo>
                <a:lnTo>
                  <a:pt x="95" y="15"/>
                </a:lnTo>
                <a:lnTo>
                  <a:pt x="100" y="19"/>
                </a:lnTo>
                <a:lnTo>
                  <a:pt x="104" y="24"/>
                </a:lnTo>
                <a:lnTo>
                  <a:pt x="106" y="29"/>
                </a:lnTo>
                <a:lnTo>
                  <a:pt x="109" y="33"/>
                </a:lnTo>
                <a:lnTo>
                  <a:pt x="109" y="40"/>
                </a:lnTo>
                <a:lnTo>
                  <a:pt x="109" y="46"/>
                </a:lnTo>
                <a:lnTo>
                  <a:pt x="106" y="51"/>
                </a:lnTo>
                <a:lnTo>
                  <a:pt x="104" y="56"/>
                </a:lnTo>
                <a:lnTo>
                  <a:pt x="100" y="61"/>
                </a:lnTo>
                <a:lnTo>
                  <a:pt x="95" y="64"/>
                </a:lnTo>
                <a:lnTo>
                  <a:pt x="90" y="67"/>
                </a:lnTo>
                <a:lnTo>
                  <a:pt x="85" y="69"/>
                </a:lnTo>
                <a:lnTo>
                  <a:pt x="79" y="6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63" name="Freeform 1476">
            <a:extLst>
              <a:ext uri="{FF2B5EF4-FFF2-40B4-BE49-F238E27FC236}">
                <a16:creationId xmlns:a16="http://schemas.microsoft.com/office/drawing/2014/main" id="{DAA52E93-E17A-4433-A8F0-D92B96BF95C9}"/>
              </a:ext>
            </a:extLst>
          </p:cNvPr>
          <p:cNvSpPr>
            <a:spLocks noEditPoints="1"/>
          </p:cNvSpPr>
          <p:nvPr/>
        </p:nvSpPr>
        <p:spPr bwMode="auto">
          <a:xfrm>
            <a:off x="1428751" y="4085167"/>
            <a:ext cx="237067" cy="198967"/>
          </a:xfrm>
          <a:custGeom>
            <a:avLst/>
            <a:gdLst>
              <a:gd name="T0" fmla="*/ 170916 w 118"/>
              <a:gd name="T1" fmla="*/ 104334 h 99"/>
              <a:gd name="T2" fmla="*/ 169417 w 118"/>
              <a:gd name="T3" fmla="*/ 104334 h 99"/>
              <a:gd name="T4" fmla="*/ 169417 w 118"/>
              <a:gd name="T5" fmla="*/ 7560 h 99"/>
              <a:gd name="T6" fmla="*/ 167917 w 118"/>
              <a:gd name="T7" fmla="*/ 3024 h 99"/>
              <a:gd name="T8" fmla="*/ 161920 w 118"/>
              <a:gd name="T9" fmla="*/ 0 h 99"/>
              <a:gd name="T10" fmla="*/ 14993 w 118"/>
              <a:gd name="T11" fmla="*/ 0 h 99"/>
              <a:gd name="T12" fmla="*/ 8996 w 118"/>
              <a:gd name="T13" fmla="*/ 3024 h 99"/>
              <a:gd name="T14" fmla="*/ 7496 w 118"/>
              <a:gd name="T15" fmla="*/ 7560 h 99"/>
              <a:gd name="T16" fmla="*/ 7496 w 118"/>
              <a:gd name="T17" fmla="*/ 104334 h 99"/>
              <a:gd name="T18" fmla="*/ 4498 w 118"/>
              <a:gd name="T19" fmla="*/ 104334 h 99"/>
              <a:gd name="T20" fmla="*/ 2999 w 118"/>
              <a:gd name="T21" fmla="*/ 107358 h 99"/>
              <a:gd name="T22" fmla="*/ 0 w 118"/>
              <a:gd name="T23" fmla="*/ 110382 h 99"/>
              <a:gd name="T24" fmla="*/ 4498 w 118"/>
              <a:gd name="T25" fmla="*/ 136087 h 99"/>
              <a:gd name="T26" fmla="*/ 7496 w 118"/>
              <a:gd name="T27" fmla="*/ 142136 h 99"/>
              <a:gd name="T28" fmla="*/ 16492 w 118"/>
              <a:gd name="T29" fmla="*/ 148184 h 99"/>
              <a:gd name="T30" fmla="*/ 154424 w 118"/>
              <a:gd name="T31" fmla="*/ 149696 h 99"/>
              <a:gd name="T32" fmla="*/ 160421 w 118"/>
              <a:gd name="T33" fmla="*/ 148184 h 99"/>
              <a:gd name="T34" fmla="*/ 169417 w 118"/>
              <a:gd name="T35" fmla="*/ 142136 h 99"/>
              <a:gd name="T36" fmla="*/ 176913 w 118"/>
              <a:gd name="T37" fmla="*/ 114918 h 99"/>
              <a:gd name="T38" fmla="*/ 176913 w 118"/>
              <a:gd name="T39" fmla="*/ 110382 h 99"/>
              <a:gd name="T40" fmla="*/ 173914 w 118"/>
              <a:gd name="T41" fmla="*/ 107358 h 99"/>
              <a:gd name="T42" fmla="*/ 170916 w 118"/>
              <a:gd name="T43" fmla="*/ 104334 h 99"/>
              <a:gd name="T44" fmla="*/ 154424 w 118"/>
              <a:gd name="T45" fmla="*/ 15121 h 99"/>
              <a:gd name="T46" fmla="*/ 110945 w 118"/>
              <a:gd name="T47" fmla="*/ 104334 h 99"/>
              <a:gd name="T48" fmla="*/ 106448 w 118"/>
              <a:gd name="T49" fmla="*/ 104334 h 99"/>
              <a:gd name="T50" fmla="*/ 98951 w 118"/>
              <a:gd name="T51" fmla="*/ 111894 h 99"/>
              <a:gd name="T52" fmla="*/ 71965 w 118"/>
              <a:gd name="T53" fmla="*/ 107358 h 99"/>
              <a:gd name="T54" fmla="*/ 70465 w 118"/>
              <a:gd name="T55" fmla="*/ 104334 h 99"/>
              <a:gd name="T56" fmla="*/ 22489 w 118"/>
              <a:gd name="T57" fmla="*/ 104334 h 99"/>
              <a:gd name="T58" fmla="*/ 154424 w 118"/>
              <a:gd name="T59" fmla="*/ 134575 h 99"/>
              <a:gd name="T60" fmla="*/ 22489 w 118"/>
              <a:gd name="T61" fmla="*/ 134575 h 99"/>
              <a:gd name="T62" fmla="*/ 16492 w 118"/>
              <a:gd name="T63" fmla="*/ 119454 h 99"/>
              <a:gd name="T64" fmla="*/ 67467 w 118"/>
              <a:gd name="T65" fmla="*/ 125503 h 99"/>
              <a:gd name="T66" fmla="*/ 70465 w 118"/>
              <a:gd name="T67" fmla="*/ 127015 h 99"/>
              <a:gd name="T68" fmla="*/ 103449 w 118"/>
              <a:gd name="T69" fmla="*/ 127015 h 99"/>
              <a:gd name="T70" fmla="*/ 106448 w 118"/>
              <a:gd name="T71" fmla="*/ 127015 h 99"/>
              <a:gd name="T72" fmla="*/ 113944 w 118"/>
              <a:gd name="T73" fmla="*/ 119454 h 99"/>
              <a:gd name="T74" fmla="*/ 157423 w 118"/>
              <a:gd name="T75" fmla="*/ 133063 h 99"/>
              <a:gd name="T76" fmla="*/ 154424 w 118"/>
              <a:gd name="T77" fmla="*/ 134575 h 9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18" h="99">
                <a:moveTo>
                  <a:pt x="114" y="69"/>
                </a:moveTo>
                <a:lnTo>
                  <a:pt x="114" y="69"/>
                </a:lnTo>
                <a:lnTo>
                  <a:pt x="113" y="69"/>
                </a:lnTo>
                <a:lnTo>
                  <a:pt x="113" y="5"/>
                </a:lnTo>
                <a:lnTo>
                  <a:pt x="113" y="3"/>
                </a:lnTo>
                <a:lnTo>
                  <a:pt x="112" y="2"/>
                </a:lnTo>
                <a:lnTo>
                  <a:pt x="111" y="0"/>
                </a:lnTo>
                <a:lnTo>
                  <a:pt x="108" y="0"/>
                </a:lnTo>
                <a:lnTo>
                  <a:pt x="10" y="0"/>
                </a:lnTo>
                <a:lnTo>
                  <a:pt x="7" y="0"/>
                </a:lnTo>
                <a:lnTo>
                  <a:pt x="6" y="2"/>
                </a:lnTo>
                <a:lnTo>
                  <a:pt x="5" y="3"/>
                </a:lnTo>
                <a:lnTo>
                  <a:pt x="5" y="5"/>
                </a:lnTo>
                <a:lnTo>
                  <a:pt x="5" y="69"/>
                </a:lnTo>
                <a:lnTo>
                  <a:pt x="3" y="69"/>
                </a:lnTo>
                <a:lnTo>
                  <a:pt x="2" y="71"/>
                </a:lnTo>
                <a:lnTo>
                  <a:pt x="1" y="72"/>
                </a:lnTo>
                <a:lnTo>
                  <a:pt x="0" y="73"/>
                </a:lnTo>
                <a:lnTo>
                  <a:pt x="0" y="76"/>
                </a:lnTo>
                <a:lnTo>
                  <a:pt x="3" y="90"/>
                </a:lnTo>
                <a:lnTo>
                  <a:pt x="5" y="94"/>
                </a:lnTo>
                <a:lnTo>
                  <a:pt x="7" y="96"/>
                </a:lnTo>
                <a:lnTo>
                  <a:pt x="11" y="98"/>
                </a:lnTo>
                <a:lnTo>
                  <a:pt x="15" y="99"/>
                </a:lnTo>
                <a:lnTo>
                  <a:pt x="103" y="99"/>
                </a:lnTo>
                <a:lnTo>
                  <a:pt x="107" y="98"/>
                </a:lnTo>
                <a:lnTo>
                  <a:pt x="111" y="96"/>
                </a:lnTo>
                <a:lnTo>
                  <a:pt x="113" y="94"/>
                </a:lnTo>
                <a:lnTo>
                  <a:pt x="114" y="90"/>
                </a:lnTo>
                <a:lnTo>
                  <a:pt x="118" y="76"/>
                </a:lnTo>
                <a:lnTo>
                  <a:pt x="118" y="73"/>
                </a:lnTo>
                <a:lnTo>
                  <a:pt x="117" y="72"/>
                </a:lnTo>
                <a:lnTo>
                  <a:pt x="116" y="71"/>
                </a:lnTo>
                <a:lnTo>
                  <a:pt x="114" y="69"/>
                </a:lnTo>
                <a:close/>
                <a:moveTo>
                  <a:pt x="15" y="10"/>
                </a:moveTo>
                <a:lnTo>
                  <a:pt x="103" y="10"/>
                </a:lnTo>
                <a:lnTo>
                  <a:pt x="103" y="69"/>
                </a:lnTo>
                <a:lnTo>
                  <a:pt x="74" y="69"/>
                </a:lnTo>
                <a:lnTo>
                  <a:pt x="71" y="69"/>
                </a:lnTo>
                <a:lnTo>
                  <a:pt x="70" y="71"/>
                </a:lnTo>
                <a:lnTo>
                  <a:pt x="66" y="74"/>
                </a:lnTo>
                <a:lnTo>
                  <a:pt x="52" y="74"/>
                </a:lnTo>
                <a:lnTo>
                  <a:pt x="48" y="71"/>
                </a:lnTo>
                <a:lnTo>
                  <a:pt x="47" y="69"/>
                </a:lnTo>
                <a:lnTo>
                  <a:pt x="44" y="69"/>
                </a:lnTo>
                <a:lnTo>
                  <a:pt x="15" y="69"/>
                </a:lnTo>
                <a:lnTo>
                  <a:pt x="15" y="10"/>
                </a:lnTo>
                <a:close/>
                <a:moveTo>
                  <a:pt x="103" y="89"/>
                </a:moveTo>
                <a:lnTo>
                  <a:pt x="15" y="89"/>
                </a:lnTo>
                <a:lnTo>
                  <a:pt x="13" y="88"/>
                </a:lnTo>
                <a:lnTo>
                  <a:pt x="11" y="79"/>
                </a:lnTo>
                <a:lnTo>
                  <a:pt x="42" y="79"/>
                </a:lnTo>
                <a:lnTo>
                  <a:pt x="45" y="83"/>
                </a:lnTo>
                <a:lnTo>
                  <a:pt x="47" y="84"/>
                </a:lnTo>
                <a:lnTo>
                  <a:pt x="49" y="84"/>
                </a:lnTo>
                <a:lnTo>
                  <a:pt x="69" y="84"/>
                </a:lnTo>
                <a:lnTo>
                  <a:pt x="71" y="84"/>
                </a:lnTo>
                <a:lnTo>
                  <a:pt x="73" y="83"/>
                </a:lnTo>
                <a:lnTo>
                  <a:pt x="76" y="79"/>
                </a:lnTo>
                <a:lnTo>
                  <a:pt x="107" y="79"/>
                </a:lnTo>
                <a:lnTo>
                  <a:pt x="105" y="88"/>
                </a:lnTo>
                <a:lnTo>
                  <a:pt x="103" y="8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64" name="Freeform 1477">
            <a:extLst>
              <a:ext uri="{FF2B5EF4-FFF2-40B4-BE49-F238E27FC236}">
                <a16:creationId xmlns:a16="http://schemas.microsoft.com/office/drawing/2014/main" id="{60390229-B1F9-4727-8FA1-76F2A1C70247}"/>
              </a:ext>
            </a:extLst>
          </p:cNvPr>
          <p:cNvSpPr>
            <a:spLocks noEditPoints="1"/>
          </p:cNvSpPr>
          <p:nvPr/>
        </p:nvSpPr>
        <p:spPr bwMode="auto">
          <a:xfrm>
            <a:off x="1519767" y="4114800"/>
            <a:ext cx="61384" cy="101600"/>
          </a:xfrm>
          <a:custGeom>
            <a:avLst/>
            <a:gdLst>
              <a:gd name="T0" fmla="*/ 15121 w 30"/>
              <a:gd name="T1" fmla="*/ 69248 h 49"/>
              <a:gd name="T2" fmla="*/ 15121 w 30"/>
              <a:gd name="T3" fmla="*/ 77117 h 49"/>
              <a:gd name="T4" fmla="*/ 30241 w 30"/>
              <a:gd name="T5" fmla="*/ 77117 h 49"/>
              <a:gd name="T6" fmla="*/ 30241 w 30"/>
              <a:gd name="T7" fmla="*/ 69248 h 49"/>
              <a:gd name="T8" fmla="*/ 30241 w 30"/>
              <a:gd name="T9" fmla="*/ 69248 h 49"/>
              <a:gd name="T10" fmla="*/ 36290 w 30"/>
              <a:gd name="T11" fmla="*/ 67674 h 49"/>
              <a:gd name="T12" fmla="*/ 40826 w 30"/>
              <a:gd name="T13" fmla="*/ 62953 h 49"/>
              <a:gd name="T14" fmla="*/ 43850 w 30"/>
              <a:gd name="T15" fmla="*/ 56657 h 49"/>
              <a:gd name="T16" fmla="*/ 45362 w 30"/>
              <a:gd name="T17" fmla="*/ 50362 h 49"/>
              <a:gd name="T18" fmla="*/ 45362 w 30"/>
              <a:gd name="T19" fmla="*/ 50362 h 49"/>
              <a:gd name="T20" fmla="*/ 43850 w 30"/>
              <a:gd name="T21" fmla="*/ 44067 h 49"/>
              <a:gd name="T22" fmla="*/ 40826 w 30"/>
              <a:gd name="T23" fmla="*/ 39345 h 49"/>
              <a:gd name="T24" fmla="*/ 40826 w 30"/>
              <a:gd name="T25" fmla="*/ 39345 h 49"/>
              <a:gd name="T26" fmla="*/ 43850 w 30"/>
              <a:gd name="T27" fmla="*/ 33050 h 49"/>
              <a:gd name="T28" fmla="*/ 45362 w 30"/>
              <a:gd name="T29" fmla="*/ 26755 h 49"/>
              <a:gd name="T30" fmla="*/ 45362 w 30"/>
              <a:gd name="T31" fmla="*/ 26755 h 49"/>
              <a:gd name="T32" fmla="*/ 43850 w 30"/>
              <a:gd name="T33" fmla="*/ 22033 h 49"/>
              <a:gd name="T34" fmla="*/ 40826 w 30"/>
              <a:gd name="T35" fmla="*/ 15738 h 49"/>
              <a:gd name="T36" fmla="*/ 36290 w 30"/>
              <a:gd name="T37" fmla="*/ 9443 h 49"/>
              <a:gd name="T38" fmla="*/ 30241 w 30"/>
              <a:gd name="T39" fmla="*/ 7869 h 49"/>
              <a:gd name="T40" fmla="*/ 30241 w 30"/>
              <a:gd name="T41" fmla="*/ 0 h 49"/>
              <a:gd name="T42" fmla="*/ 15121 w 30"/>
              <a:gd name="T43" fmla="*/ 0 h 49"/>
              <a:gd name="T44" fmla="*/ 15121 w 30"/>
              <a:gd name="T45" fmla="*/ 7869 h 49"/>
              <a:gd name="T46" fmla="*/ 0 w 30"/>
              <a:gd name="T47" fmla="*/ 7869 h 49"/>
              <a:gd name="T48" fmla="*/ 0 w 30"/>
              <a:gd name="T49" fmla="*/ 69248 h 49"/>
              <a:gd name="T50" fmla="*/ 15121 w 30"/>
              <a:gd name="T51" fmla="*/ 69248 h 49"/>
              <a:gd name="T52" fmla="*/ 25705 w 30"/>
              <a:gd name="T53" fmla="*/ 55084 h 49"/>
              <a:gd name="T54" fmla="*/ 15121 w 30"/>
              <a:gd name="T55" fmla="*/ 55084 h 49"/>
              <a:gd name="T56" fmla="*/ 15121 w 30"/>
              <a:gd name="T57" fmla="*/ 47214 h 49"/>
              <a:gd name="T58" fmla="*/ 25705 w 30"/>
              <a:gd name="T59" fmla="*/ 47214 h 49"/>
              <a:gd name="T60" fmla="*/ 25705 w 30"/>
              <a:gd name="T61" fmla="*/ 47214 h 49"/>
              <a:gd name="T62" fmla="*/ 28729 w 30"/>
              <a:gd name="T63" fmla="*/ 48788 h 49"/>
              <a:gd name="T64" fmla="*/ 30241 w 30"/>
              <a:gd name="T65" fmla="*/ 50362 h 49"/>
              <a:gd name="T66" fmla="*/ 30241 w 30"/>
              <a:gd name="T67" fmla="*/ 50362 h 49"/>
              <a:gd name="T68" fmla="*/ 28729 w 30"/>
              <a:gd name="T69" fmla="*/ 51936 h 49"/>
              <a:gd name="T70" fmla="*/ 25705 w 30"/>
              <a:gd name="T71" fmla="*/ 55084 h 49"/>
              <a:gd name="T72" fmla="*/ 25705 w 30"/>
              <a:gd name="T73" fmla="*/ 55084 h 49"/>
              <a:gd name="T74" fmla="*/ 30241 w 30"/>
              <a:gd name="T75" fmla="*/ 26755 h 49"/>
              <a:gd name="T76" fmla="*/ 30241 w 30"/>
              <a:gd name="T77" fmla="*/ 26755 h 49"/>
              <a:gd name="T78" fmla="*/ 28729 w 30"/>
              <a:gd name="T79" fmla="*/ 29903 h 49"/>
              <a:gd name="T80" fmla="*/ 25705 w 30"/>
              <a:gd name="T81" fmla="*/ 31476 h 49"/>
              <a:gd name="T82" fmla="*/ 15121 w 30"/>
              <a:gd name="T83" fmla="*/ 31476 h 49"/>
              <a:gd name="T84" fmla="*/ 15121 w 30"/>
              <a:gd name="T85" fmla="*/ 23607 h 49"/>
              <a:gd name="T86" fmla="*/ 25705 w 30"/>
              <a:gd name="T87" fmla="*/ 23607 h 49"/>
              <a:gd name="T88" fmla="*/ 25705 w 30"/>
              <a:gd name="T89" fmla="*/ 23607 h 49"/>
              <a:gd name="T90" fmla="*/ 28729 w 30"/>
              <a:gd name="T91" fmla="*/ 25181 h 49"/>
              <a:gd name="T92" fmla="*/ 30241 w 30"/>
              <a:gd name="T93" fmla="*/ 26755 h 49"/>
              <a:gd name="T94" fmla="*/ 30241 w 30"/>
              <a:gd name="T95" fmla="*/ 26755 h 4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30" h="49">
                <a:moveTo>
                  <a:pt x="10" y="44"/>
                </a:moveTo>
                <a:lnTo>
                  <a:pt x="10" y="49"/>
                </a:lnTo>
                <a:lnTo>
                  <a:pt x="20" y="49"/>
                </a:lnTo>
                <a:lnTo>
                  <a:pt x="20" y="44"/>
                </a:lnTo>
                <a:lnTo>
                  <a:pt x="24" y="43"/>
                </a:lnTo>
                <a:lnTo>
                  <a:pt x="27" y="40"/>
                </a:lnTo>
                <a:lnTo>
                  <a:pt x="29" y="36"/>
                </a:lnTo>
                <a:lnTo>
                  <a:pt x="30" y="32"/>
                </a:lnTo>
                <a:lnTo>
                  <a:pt x="29" y="28"/>
                </a:lnTo>
                <a:lnTo>
                  <a:pt x="27" y="25"/>
                </a:lnTo>
                <a:lnTo>
                  <a:pt x="29" y="21"/>
                </a:lnTo>
                <a:lnTo>
                  <a:pt x="30" y="17"/>
                </a:lnTo>
                <a:lnTo>
                  <a:pt x="29" y="14"/>
                </a:lnTo>
                <a:lnTo>
                  <a:pt x="27" y="10"/>
                </a:lnTo>
                <a:lnTo>
                  <a:pt x="24" y="6"/>
                </a:lnTo>
                <a:lnTo>
                  <a:pt x="20" y="5"/>
                </a:lnTo>
                <a:lnTo>
                  <a:pt x="20" y="0"/>
                </a:lnTo>
                <a:lnTo>
                  <a:pt x="10" y="0"/>
                </a:lnTo>
                <a:lnTo>
                  <a:pt x="10" y="5"/>
                </a:lnTo>
                <a:lnTo>
                  <a:pt x="0" y="5"/>
                </a:lnTo>
                <a:lnTo>
                  <a:pt x="0" y="44"/>
                </a:lnTo>
                <a:lnTo>
                  <a:pt x="10" y="44"/>
                </a:lnTo>
                <a:close/>
                <a:moveTo>
                  <a:pt x="17" y="35"/>
                </a:moveTo>
                <a:lnTo>
                  <a:pt x="10" y="35"/>
                </a:lnTo>
                <a:lnTo>
                  <a:pt x="10" y="30"/>
                </a:lnTo>
                <a:lnTo>
                  <a:pt x="17" y="30"/>
                </a:lnTo>
                <a:lnTo>
                  <a:pt x="19" y="31"/>
                </a:lnTo>
                <a:lnTo>
                  <a:pt x="20" y="32"/>
                </a:lnTo>
                <a:lnTo>
                  <a:pt x="19" y="33"/>
                </a:lnTo>
                <a:lnTo>
                  <a:pt x="17" y="35"/>
                </a:lnTo>
                <a:close/>
                <a:moveTo>
                  <a:pt x="20" y="17"/>
                </a:moveTo>
                <a:lnTo>
                  <a:pt x="20" y="17"/>
                </a:lnTo>
                <a:lnTo>
                  <a:pt x="19" y="19"/>
                </a:lnTo>
                <a:lnTo>
                  <a:pt x="17" y="20"/>
                </a:lnTo>
                <a:lnTo>
                  <a:pt x="10" y="20"/>
                </a:lnTo>
                <a:lnTo>
                  <a:pt x="10" y="15"/>
                </a:lnTo>
                <a:lnTo>
                  <a:pt x="17" y="15"/>
                </a:lnTo>
                <a:lnTo>
                  <a:pt x="19" y="16"/>
                </a:lnTo>
                <a:lnTo>
                  <a:pt x="20" y="1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65" name="Freeform 1478">
            <a:extLst>
              <a:ext uri="{FF2B5EF4-FFF2-40B4-BE49-F238E27FC236}">
                <a16:creationId xmlns:a16="http://schemas.microsoft.com/office/drawing/2014/main" id="{63791DD6-66F1-47AA-BC58-C56D43851C06}"/>
              </a:ext>
            </a:extLst>
          </p:cNvPr>
          <p:cNvSpPr>
            <a:spLocks noEditPoints="1"/>
          </p:cNvSpPr>
          <p:nvPr/>
        </p:nvSpPr>
        <p:spPr bwMode="auto">
          <a:xfrm>
            <a:off x="2391833" y="4085167"/>
            <a:ext cx="222251" cy="198967"/>
          </a:xfrm>
          <a:custGeom>
            <a:avLst/>
            <a:gdLst>
              <a:gd name="T0" fmla="*/ 152442 w 109"/>
              <a:gd name="T1" fmla="*/ 0 h 99"/>
              <a:gd name="T2" fmla="*/ 15398 w 109"/>
              <a:gd name="T3" fmla="*/ 0 h 99"/>
              <a:gd name="T4" fmla="*/ 15398 w 109"/>
              <a:gd name="T5" fmla="*/ 0 h 99"/>
              <a:gd name="T6" fmla="*/ 9239 w 109"/>
              <a:gd name="T7" fmla="*/ 3024 h 99"/>
              <a:gd name="T8" fmla="*/ 4619 w 109"/>
              <a:gd name="T9" fmla="*/ 4536 h 99"/>
              <a:gd name="T10" fmla="*/ 3080 w 109"/>
              <a:gd name="T11" fmla="*/ 9072 h 99"/>
              <a:gd name="T12" fmla="*/ 0 w 109"/>
              <a:gd name="T13" fmla="*/ 15121 h 99"/>
              <a:gd name="T14" fmla="*/ 0 w 109"/>
              <a:gd name="T15" fmla="*/ 134575 h 99"/>
              <a:gd name="T16" fmla="*/ 0 w 109"/>
              <a:gd name="T17" fmla="*/ 134575 h 99"/>
              <a:gd name="T18" fmla="*/ 3080 w 109"/>
              <a:gd name="T19" fmla="*/ 140624 h 99"/>
              <a:gd name="T20" fmla="*/ 4619 w 109"/>
              <a:gd name="T21" fmla="*/ 145160 h 99"/>
              <a:gd name="T22" fmla="*/ 9239 w 109"/>
              <a:gd name="T23" fmla="*/ 148184 h 99"/>
              <a:gd name="T24" fmla="*/ 15398 w 109"/>
              <a:gd name="T25" fmla="*/ 149696 h 99"/>
              <a:gd name="T26" fmla="*/ 152442 w 109"/>
              <a:gd name="T27" fmla="*/ 149696 h 99"/>
              <a:gd name="T28" fmla="*/ 152442 w 109"/>
              <a:gd name="T29" fmla="*/ 149696 h 99"/>
              <a:gd name="T30" fmla="*/ 158601 w 109"/>
              <a:gd name="T31" fmla="*/ 148184 h 99"/>
              <a:gd name="T32" fmla="*/ 163221 w 109"/>
              <a:gd name="T33" fmla="*/ 145160 h 99"/>
              <a:gd name="T34" fmla="*/ 166300 w 109"/>
              <a:gd name="T35" fmla="*/ 140624 h 99"/>
              <a:gd name="T36" fmla="*/ 167840 w 109"/>
              <a:gd name="T37" fmla="*/ 134575 h 99"/>
              <a:gd name="T38" fmla="*/ 167840 w 109"/>
              <a:gd name="T39" fmla="*/ 15121 h 99"/>
              <a:gd name="T40" fmla="*/ 167840 w 109"/>
              <a:gd name="T41" fmla="*/ 15121 h 99"/>
              <a:gd name="T42" fmla="*/ 166300 w 109"/>
              <a:gd name="T43" fmla="*/ 9072 h 99"/>
              <a:gd name="T44" fmla="*/ 163221 w 109"/>
              <a:gd name="T45" fmla="*/ 4536 h 99"/>
              <a:gd name="T46" fmla="*/ 158601 w 109"/>
              <a:gd name="T47" fmla="*/ 3024 h 99"/>
              <a:gd name="T48" fmla="*/ 152442 w 109"/>
              <a:gd name="T49" fmla="*/ 0 h 99"/>
              <a:gd name="T50" fmla="*/ 152442 w 109"/>
              <a:gd name="T51" fmla="*/ 0 h 99"/>
              <a:gd name="T52" fmla="*/ 152442 w 109"/>
              <a:gd name="T53" fmla="*/ 30242 h 99"/>
              <a:gd name="T54" fmla="*/ 92389 w 109"/>
              <a:gd name="T55" fmla="*/ 30242 h 99"/>
              <a:gd name="T56" fmla="*/ 92389 w 109"/>
              <a:gd name="T57" fmla="*/ 15121 h 99"/>
              <a:gd name="T58" fmla="*/ 152442 w 109"/>
              <a:gd name="T59" fmla="*/ 15121 h 99"/>
              <a:gd name="T60" fmla="*/ 152442 w 109"/>
              <a:gd name="T61" fmla="*/ 30242 h 99"/>
              <a:gd name="T62" fmla="*/ 53894 w 109"/>
              <a:gd name="T63" fmla="*/ 30242 h 99"/>
              <a:gd name="T64" fmla="*/ 53894 w 109"/>
              <a:gd name="T65" fmla="*/ 15121 h 99"/>
              <a:gd name="T66" fmla="*/ 76991 w 109"/>
              <a:gd name="T67" fmla="*/ 15121 h 99"/>
              <a:gd name="T68" fmla="*/ 76991 w 109"/>
              <a:gd name="T69" fmla="*/ 30242 h 99"/>
              <a:gd name="T70" fmla="*/ 53894 w 109"/>
              <a:gd name="T71" fmla="*/ 30242 h 99"/>
              <a:gd name="T72" fmla="*/ 38495 w 109"/>
              <a:gd name="T73" fmla="*/ 15121 h 99"/>
              <a:gd name="T74" fmla="*/ 38495 w 109"/>
              <a:gd name="T75" fmla="*/ 30242 h 99"/>
              <a:gd name="T76" fmla="*/ 15398 w 109"/>
              <a:gd name="T77" fmla="*/ 30242 h 99"/>
              <a:gd name="T78" fmla="*/ 15398 w 109"/>
              <a:gd name="T79" fmla="*/ 15121 h 99"/>
              <a:gd name="T80" fmla="*/ 38495 w 109"/>
              <a:gd name="T81" fmla="*/ 15121 h 99"/>
              <a:gd name="T82" fmla="*/ 15398 w 109"/>
              <a:gd name="T83" fmla="*/ 134575 h 99"/>
              <a:gd name="T84" fmla="*/ 15398 w 109"/>
              <a:gd name="T85" fmla="*/ 45362 h 99"/>
              <a:gd name="T86" fmla="*/ 152442 w 109"/>
              <a:gd name="T87" fmla="*/ 45362 h 99"/>
              <a:gd name="T88" fmla="*/ 152442 w 109"/>
              <a:gd name="T89" fmla="*/ 134575 h 99"/>
              <a:gd name="T90" fmla="*/ 15398 w 109"/>
              <a:gd name="T91" fmla="*/ 134575 h 9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09" h="99">
                <a:moveTo>
                  <a:pt x="99" y="0"/>
                </a:moveTo>
                <a:lnTo>
                  <a:pt x="10" y="0"/>
                </a:lnTo>
                <a:lnTo>
                  <a:pt x="6" y="2"/>
                </a:lnTo>
                <a:lnTo>
                  <a:pt x="3" y="3"/>
                </a:lnTo>
                <a:lnTo>
                  <a:pt x="2" y="6"/>
                </a:lnTo>
                <a:lnTo>
                  <a:pt x="0" y="10"/>
                </a:lnTo>
                <a:lnTo>
                  <a:pt x="0" y="89"/>
                </a:lnTo>
                <a:lnTo>
                  <a:pt x="2" y="93"/>
                </a:lnTo>
                <a:lnTo>
                  <a:pt x="3" y="96"/>
                </a:lnTo>
                <a:lnTo>
                  <a:pt x="6" y="98"/>
                </a:lnTo>
                <a:lnTo>
                  <a:pt x="10" y="99"/>
                </a:lnTo>
                <a:lnTo>
                  <a:pt x="99" y="99"/>
                </a:lnTo>
                <a:lnTo>
                  <a:pt x="103" y="98"/>
                </a:lnTo>
                <a:lnTo>
                  <a:pt x="106" y="96"/>
                </a:lnTo>
                <a:lnTo>
                  <a:pt x="108" y="93"/>
                </a:lnTo>
                <a:lnTo>
                  <a:pt x="109" y="89"/>
                </a:lnTo>
                <a:lnTo>
                  <a:pt x="109" y="10"/>
                </a:lnTo>
                <a:lnTo>
                  <a:pt x="108" y="6"/>
                </a:lnTo>
                <a:lnTo>
                  <a:pt x="106" y="3"/>
                </a:lnTo>
                <a:lnTo>
                  <a:pt x="103" y="2"/>
                </a:lnTo>
                <a:lnTo>
                  <a:pt x="99" y="0"/>
                </a:lnTo>
                <a:close/>
                <a:moveTo>
                  <a:pt x="99" y="20"/>
                </a:moveTo>
                <a:lnTo>
                  <a:pt x="60" y="20"/>
                </a:lnTo>
                <a:lnTo>
                  <a:pt x="60" y="10"/>
                </a:lnTo>
                <a:lnTo>
                  <a:pt x="99" y="10"/>
                </a:lnTo>
                <a:lnTo>
                  <a:pt x="99" y="20"/>
                </a:lnTo>
                <a:close/>
                <a:moveTo>
                  <a:pt x="35" y="20"/>
                </a:moveTo>
                <a:lnTo>
                  <a:pt x="35" y="10"/>
                </a:lnTo>
                <a:lnTo>
                  <a:pt x="50" y="10"/>
                </a:lnTo>
                <a:lnTo>
                  <a:pt x="50" y="20"/>
                </a:lnTo>
                <a:lnTo>
                  <a:pt x="35" y="20"/>
                </a:lnTo>
                <a:close/>
                <a:moveTo>
                  <a:pt x="25" y="10"/>
                </a:moveTo>
                <a:lnTo>
                  <a:pt x="25" y="20"/>
                </a:lnTo>
                <a:lnTo>
                  <a:pt x="10" y="20"/>
                </a:lnTo>
                <a:lnTo>
                  <a:pt x="10" y="10"/>
                </a:lnTo>
                <a:lnTo>
                  <a:pt x="25" y="10"/>
                </a:lnTo>
                <a:close/>
                <a:moveTo>
                  <a:pt x="10" y="89"/>
                </a:moveTo>
                <a:lnTo>
                  <a:pt x="10" y="30"/>
                </a:lnTo>
                <a:lnTo>
                  <a:pt x="99" y="30"/>
                </a:lnTo>
                <a:lnTo>
                  <a:pt x="99" y="89"/>
                </a:lnTo>
                <a:lnTo>
                  <a:pt x="10" y="8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66" name="Freeform 1479">
            <a:extLst>
              <a:ext uri="{FF2B5EF4-FFF2-40B4-BE49-F238E27FC236}">
                <a16:creationId xmlns:a16="http://schemas.microsoft.com/office/drawing/2014/main" id="{00D69083-587F-482D-9791-9DF9F7E90B91}"/>
              </a:ext>
            </a:extLst>
          </p:cNvPr>
          <p:cNvSpPr>
            <a:spLocks noEditPoints="1"/>
          </p:cNvSpPr>
          <p:nvPr/>
        </p:nvSpPr>
        <p:spPr bwMode="auto">
          <a:xfrm>
            <a:off x="2476500" y="4157134"/>
            <a:ext cx="52917" cy="97367"/>
          </a:xfrm>
          <a:custGeom>
            <a:avLst/>
            <a:gdLst>
              <a:gd name="T0" fmla="*/ 28157 w 29"/>
              <a:gd name="T1" fmla="*/ 7406 h 49"/>
              <a:gd name="T2" fmla="*/ 28157 w 29"/>
              <a:gd name="T3" fmla="*/ 0 h 49"/>
              <a:gd name="T4" fmla="*/ 14078 w 29"/>
              <a:gd name="T5" fmla="*/ 0 h 49"/>
              <a:gd name="T6" fmla="*/ 14078 w 29"/>
              <a:gd name="T7" fmla="*/ 7406 h 49"/>
              <a:gd name="T8" fmla="*/ 0 w 29"/>
              <a:gd name="T9" fmla="*/ 7406 h 49"/>
              <a:gd name="T10" fmla="*/ 0 w 29"/>
              <a:gd name="T11" fmla="*/ 65173 h 49"/>
              <a:gd name="T12" fmla="*/ 14078 w 29"/>
              <a:gd name="T13" fmla="*/ 65173 h 49"/>
              <a:gd name="T14" fmla="*/ 14078 w 29"/>
              <a:gd name="T15" fmla="*/ 72579 h 49"/>
              <a:gd name="T16" fmla="*/ 28157 w 29"/>
              <a:gd name="T17" fmla="*/ 72579 h 49"/>
              <a:gd name="T18" fmla="*/ 28157 w 29"/>
              <a:gd name="T19" fmla="*/ 65173 h 49"/>
              <a:gd name="T20" fmla="*/ 28157 w 29"/>
              <a:gd name="T21" fmla="*/ 65173 h 49"/>
              <a:gd name="T22" fmla="*/ 32380 w 29"/>
              <a:gd name="T23" fmla="*/ 63692 h 49"/>
              <a:gd name="T24" fmla="*/ 38011 w 29"/>
              <a:gd name="T25" fmla="*/ 57767 h 49"/>
              <a:gd name="T26" fmla="*/ 39419 w 29"/>
              <a:gd name="T27" fmla="*/ 53323 h 49"/>
              <a:gd name="T28" fmla="*/ 40827 w 29"/>
              <a:gd name="T29" fmla="*/ 47399 h 49"/>
              <a:gd name="T30" fmla="*/ 40827 w 29"/>
              <a:gd name="T31" fmla="*/ 47399 h 49"/>
              <a:gd name="T32" fmla="*/ 39419 w 29"/>
              <a:gd name="T33" fmla="*/ 41474 h 49"/>
              <a:gd name="T34" fmla="*/ 38011 w 29"/>
              <a:gd name="T35" fmla="*/ 35549 h 49"/>
              <a:gd name="T36" fmla="*/ 38011 w 29"/>
              <a:gd name="T37" fmla="*/ 35549 h 49"/>
              <a:gd name="T38" fmla="*/ 39419 w 29"/>
              <a:gd name="T39" fmla="*/ 31105 h 49"/>
              <a:gd name="T40" fmla="*/ 40827 w 29"/>
              <a:gd name="T41" fmla="*/ 25180 h 49"/>
              <a:gd name="T42" fmla="*/ 40827 w 29"/>
              <a:gd name="T43" fmla="*/ 25180 h 49"/>
              <a:gd name="T44" fmla="*/ 39419 w 29"/>
              <a:gd name="T45" fmla="*/ 19256 h 49"/>
              <a:gd name="T46" fmla="*/ 38011 w 29"/>
              <a:gd name="T47" fmla="*/ 14812 h 49"/>
              <a:gd name="T48" fmla="*/ 32380 w 29"/>
              <a:gd name="T49" fmla="*/ 8887 h 49"/>
              <a:gd name="T50" fmla="*/ 28157 w 29"/>
              <a:gd name="T51" fmla="*/ 7406 h 49"/>
              <a:gd name="T52" fmla="*/ 28157 w 29"/>
              <a:gd name="T53" fmla="*/ 7406 h 49"/>
              <a:gd name="T54" fmla="*/ 28157 w 29"/>
              <a:gd name="T55" fmla="*/ 25180 h 49"/>
              <a:gd name="T56" fmla="*/ 28157 w 29"/>
              <a:gd name="T57" fmla="*/ 25180 h 49"/>
              <a:gd name="T58" fmla="*/ 25341 w 29"/>
              <a:gd name="T59" fmla="*/ 26662 h 49"/>
              <a:gd name="T60" fmla="*/ 23933 w 29"/>
              <a:gd name="T61" fmla="*/ 29624 h 49"/>
              <a:gd name="T62" fmla="*/ 14078 w 29"/>
              <a:gd name="T63" fmla="*/ 29624 h 49"/>
              <a:gd name="T64" fmla="*/ 14078 w 29"/>
              <a:gd name="T65" fmla="*/ 22218 h 49"/>
              <a:gd name="T66" fmla="*/ 23933 w 29"/>
              <a:gd name="T67" fmla="*/ 22218 h 49"/>
              <a:gd name="T68" fmla="*/ 23933 w 29"/>
              <a:gd name="T69" fmla="*/ 22218 h 49"/>
              <a:gd name="T70" fmla="*/ 25341 w 29"/>
              <a:gd name="T71" fmla="*/ 23699 h 49"/>
              <a:gd name="T72" fmla="*/ 28157 w 29"/>
              <a:gd name="T73" fmla="*/ 25180 h 49"/>
              <a:gd name="T74" fmla="*/ 28157 w 29"/>
              <a:gd name="T75" fmla="*/ 25180 h 49"/>
              <a:gd name="T76" fmla="*/ 23933 w 29"/>
              <a:gd name="T77" fmla="*/ 50361 h 49"/>
              <a:gd name="T78" fmla="*/ 14078 w 29"/>
              <a:gd name="T79" fmla="*/ 50361 h 49"/>
              <a:gd name="T80" fmla="*/ 14078 w 29"/>
              <a:gd name="T81" fmla="*/ 42955 h 49"/>
              <a:gd name="T82" fmla="*/ 23933 w 29"/>
              <a:gd name="T83" fmla="*/ 42955 h 49"/>
              <a:gd name="T84" fmla="*/ 23933 w 29"/>
              <a:gd name="T85" fmla="*/ 42955 h 49"/>
              <a:gd name="T86" fmla="*/ 25341 w 29"/>
              <a:gd name="T87" fmla="*/ 45917 h 49"/>
              <a:gd name="T88" fmla="*/ 28157 w 29"/>
              <a:gd name="T89" fmla="*/ 47399 h 49"/>
              <a:gd name="T90" fmla="*/ 28157 w 29"/>
              <a:gd name="T91" fmla="*/ 47399 h 49"/>
              <a:gd name="T92" fmla="*/ 25341 w 29"/>
              <a:gd name="T93" fmla="*/ 48880 h 49"/>
              <a:gd name="T94" fmla="*/ 23933 w 29"/>
              <a:gd name="T95" fmla="*/ 50361 h 49"/>
              <a:gd name="T96" fmla="*/ 23933 w 29"/>
              <a:gd name="T97" fmla="*/ 50361 h 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9" h="49">
                <a:moveTo>
                  <a:pt x="20" y="5"/>
                </a:moveTo>
                <a:lnTo>
                  <a:pt x="20" y="0"/>
                </a:lnTo>
                <a:lnTo>
                  <a:pt x="10" y="0"/>
                </a:lnTo>
                <a:lnTo>
                  <a:pt x="10" y="5"/>
                </a:lnTo>
                <a:lnTo>
                  <a:pt x="0" y="5"/>
                </a:lnTo>
                <a:lnTo>
                  <a:pt x="0" y="44"/>
                </a:lnTo>
                <a:lnTo>
                  <a:pt x="10" y="44"/>
                </a:lnTo>
                <a:lnTo>
                  <a:pt x="10" y="49"/>
                </a:lnTo>
                <a:lnTo>
                  <a:pt x="20" y="49"/>
                </a:lnTo>
                <a:lnTo>
                  <a:pt x="20" y="44"/>
                </a:lnTo>
                <a:lnTo>
                  <a:pt x="23" y="43"/>
                </a:lnTo>
                <a:lnTo>
                  <a:pt x="27" y="39"/>
                </a:lnTo>
                <a:lnTo>
                  <a:pt x="28" y="36"/>
                </a:lnTo>
                <a:lnTo>
                  <a:pt x="29" y="32"/>
                </a:lnTo>
                <a:lnTo>
                  <a:pt x="28" y="28"/>
                </a:lnTo>
                <a:lnTo>
                  <a:pt x="27" y="24"/>
                </a:lnTo>
                <a:lnTo>
                  <a:pt x="28" y="21"/>
                </a:lnTo>
                <a:lnTo>
                  <a:pt x="29" y="17"/>
                </a:lnTo>
                <a:lnTo>
                  <a:pt x="28" y="13"/>
                </a:lnTo>
                <a:lnTo>
                  <a:pt x="27" y="10"/>
                </a:lnTo>
                <a:lnTo>
                  <a:pt x="23" y="6"/>
                </a:lnTo>
                <a:lnTo>
                  <a:pt x="20" y="5"/>
                </a:lnTo>
                <a:close/>
                <a:moveTo>
                  <a:pt x="20" y="17"/>
                </a:moveTo>
                <a:lnTo>
                  <a:pt x="20" y="17"/>
                </a:lnTo>
                <a:lnTo>
                  <a:pt x="18" y="18"/>
                </a:lnTo>
                <a:lnTo>
                  <a:pt x="17" y="20"/>
                </a:lnTo>
                <a:lnTo>
                  <a:pt x="10" y="20"/>
                </a:lnTo>
                <a:lnTo>
                  <a:pt x="10" y="15"/>
                </a:lnTo>
                <a:lnTo>
                  <a:pt x="17" y="15"/>
                </a:lnTo>
                <a:lnTo>
                  <a:pt x="18" y="16"/>
                </a:lnTo>
                <a:lnTo>
                  <a:pt x="20" y="17"/>
                </a:lnTo>
                <a:close/>
                <a:moveTo>
                  <a:pt x="17" y="34"/>
                </a:moveTo>
                <a:lnTo>
                  <a:pt x="10" y="34"/>
                </a:lnTo>
                <a:lnTo>
                  <a:pt x="10" y="29"/>
                </a:lnTo>
                <a:lnTo>
                  <a:pt x="17" y="29"/>
                </a:lnTo>
                <a:lnTo>
                  <a:pt x="18" y="31"/>
                </a:lnTo>
                <a:lnTo>
                  <a:pt x="20" y="32"/>
                </a:lnTo>
                <a:lnTo>
                  <a:pt x="18" y="33"/>
                </a:lnTo>
                <a:lnTo>
                  <a:pt x="17" y="3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67" name="Freeform 1480">
            <a:extLst>
              <a:ext uri="{FF2B5EF4-FFF2-40B4-BE49-F238E27FC236}">
                <a16:creationId xmlns:a16="http://schemas.microsoft.com/office/drawing/2014/main" id="{ED754EC9-73F8-4096-877B-06472930B8B2}"/>
              </a:ext>
            </a:extLst>
          </p:cNvPr>
          <p:cNvSpPr>
            <a:spLocks noEditPoints="1"/>
          </p:cNvSpPr>
          <p:nvPr/>
        </p:nvSpPr>
        <p:spPr bwMode="auto">
          <a:xfrm>
            <a:off x="1907117" y="4066118"/>
            <a:ext cx="237067" cy="241300"/>
          </a:xfrm>
          <a:custGeom>
            <a:avLst/>
            <a:gdLst>
              <a:gd name="T0" fmla="*/ 68966 w 118"/>
              <a:gd name="T1" fmla="*/ 3050 h 119"/>
              <a:gd name="T2" fmla="*/ 25487 w 118"/>
              <a:gd name="T3" fmla="*/ 27446 h 119"/>
              <a:gd name="T4" fmla="*/ 1499 w 118"/>
              <a:gd name="T5" fmla="*/ 71664 h 119"/>
              <a:gd name="T6" fmla="*/ 1499 w 118"/>
              <a:gd name="T7" fmla="*/ 109784 h 119"/>
              <a:gd name="T8" fmla="*/ 25487 w 118"/>
              <a:gd name="T9" fmla="*/ 155527 h 119"/>
              <a:gd name="T10" fmla="*/ 68966 w 118"/>
              <a:gd name="T11" fmla="*/ 179923 h 119"/>
              <a:gd name="T12" fmla="*/ 106448 w 118"/>
              <a:gd name="T13" fmla="*/ 179923 h 119"/>
              <a:gd name="T14" fmla="*/ 151426 w 118"/>
              <a:gd name="T15" fmla="*/ 155527 h 119"/>
              <a:gd name="T16" fmla="*/ 175414 w 118"/>
              <a:gd name="T17" fmla="*/ 109784 h 119"/>
              <a:gd name="T18" fmla="*/ 175414 w 118"/>
              <a:gd name="T19" fmla="*/ 71664 h 119"/>
              <a:gd name="T20" fmla="*/ 151426 w 118"/>
              <a:gd name="T21" fmla="*/ 27446 h 119"/>
              <a:gd name="T22" fmla="*/ 106448 w 118"/>
              <a:gd name="T23" fmla="*/ 3050 h 119"/>
              <a:gd name="T24" fmla="*/ 152925 w 118"/>
              <a:gd name="T25" fmla="*/ 53367 h 119"/>
              <a:gd name="T26" fmla="*/ 112445 w 118"/>
              <a:gd name="T27" fmla="*/ 19822 h 119"/>
              <a:gd name="T28" fmla="*/ 134934 w 118"/>
              <a:gd name="T29" fmla="*/ 32020 h 119"/>
              <a:gd name="T30" fmla="*/ 152925 w 118"/>
              <a:gd name="T31" fmla="*/ 53367 h 119"/>
              <a:gd name="T32" fmla="*/ 43479 w 118"/>
              <a:gd name="T33" fmla="*/ 80813 h 119"/>
              <a:gd name="T34" fmla="*/ 56972 w 118"/>
              <a:gd name="T35" fmla="*/ 59466 h 119"/>
              <a:gd name="T36" fmla="*/ 79461 w 118"/>
              <a:gd name="T37" fmla="*/ 45743 h 119"/>
              <a:gd name="T38" fmla="*/ 97452 w 118"/>
              <a:gd name="T39" fmla="*/ 45743 h 119"/>
              <a:gd name="T40" fmla="*/ 119941 w 118"/>
              <a:gd name="T41" fmla="*/ 59466 h 119"/>
              <a:gd name="T42" fmla="*/ 131935 w 118"/>
              <a:gd name="T43" fmla="*/ 80813 h 119"/>
              <a:gd name="T44" fmla="*/ 131935 w 118"/>
              <a:gd name="T45" fmla="*/ 100635 h 119"/>
              <a:gd name="T46" fmla="*/ 119941 w 118"/>
              <a:gd name="T47" fmla="*/ 123507 h 119"/>
              <a:gd name="T48" fmla="*/ 97452 w 118"/>
              <a:gd name="T49" fmla="*/ 135705 h 119"/>
              <a:gd name="T50" fmla="*/ 79461 w 118"/>
              <a:gd name="T51" fmla="*/ 135705 h 119"/>
              <a:gd name="T52" fmla="*/ 56972 w 118"/>
              <a:gd name="T53" fmla="*/ 123507 h 119"/>
              <a:gd name="T54" fmla="*/ 43479 w 118"/>
              <a:gd name="T55" fmla="*/ 100635 h 119"/>
              <a:gd name="T56" fmla="*/ 91455 w 118"/>
              <a:gd name="T57" fmla="*/ 15248 h 119"/>
              <a:gd name="T58" fmla="*/ 88457 w 118"/>
              <a:gd name="T59" fmla="*/ 30495 h 119"/>
              <a:gd name="T60" fmla="*/ 83959 w 118"/>
              <a:gd name="T61" fmla="*/ 15248 h 119"/>
              <a:gd name="T62" fmla="*/ 88457 w 118"/>
              <a:gd name="T63" fmla="*/ 15248 h 119"/>
              <a:gd name="T64" fmla="*/ 64468 w 118"/>
              <a:gd name="T65" fmla="*/ 19822 h 119"/>
              <a:gd name="T66" fmla="*/ 23988 w 118"/>
              <a:gd name="T67" fmla="*/ 53367 h 119"/>
              <a:gd name="T68" fmla="*/ 41979 w 118"/>
              <a:gd name="T69" fmla="*/ 32020 h 119"/>
              <a:gd name="T70" fmla="*/ 64468 w 118"/>
              <a:gd name="T71" fmla="*/ 19822 h 119"/>
              <a:gd name="T72" fmla="*/ 32984 w 118"/>
              <a:gd name="T73" fmla="*/ 68615 h 119"/>
              <a:gd name="T74" fmla="*/ 28486 w 118"/>
              <a:gd name="T75" fmla="*/ 91486 h 119"/>
              <a:gd name="T76" fmla="*/ 17991 w 118"/>
              <a:gd name="T77" fmla="*/ 112833 h 119"/>
              <a:gd name="T78" fmla="*/ 13493 w 118"/>
              <a:gd name="T79" fmla="*/ 91486 h 119"/>
              <a:gd name="T80" fmla="*/ 17991 w 118"/>
              <a:gd name="T81" fmla="*/ 68615 h 119"/>
              <a:gd name="T82" fmla="*/ 41979 w 118"/>
              <a:gd name="T83" fmla="*/ 128081 h 119"/>
              <a:gd name="T84" fmla="*/ 64468 w 118"/>
              <a:gd name="T85" fmla="*/ 161626 h 119"/>
              <a:gd name="T86" fmla="*/ 32984 w 118"/>
              <a:gd name="T87" fmla="*/ 140279 h 119"/>
              <a:gd name="T88" fmla="*/ 83959 w 118"/>
              <a:gd name="T89" fmla="*/ 166200 h 119"/>
              <a:gd name="T90" fmla="*/ 88457 w 118"/>
              <a:gd name="T91" fmla="*/ 150953 h 119"/>
              <a:gd name="T92" fmla="*/ 91455 w 118"/>
              <a:gd name="T93" fmla="*/ 166200 h 119"/>
              <a:gd name="T94" fmla="*/ 88457 w 118"/>
              <a:gd name="T95" fmla="*/ 166200 h 119"/>
              <a:gd name="T96" fmla="*/ 112445 w 118"/>
              <a:gd name="T97" fmla="*/ 161626 h 119"/>
              <a:gd name="T98" fmla="*/ 152925 w 118"/>
              <a:gd name="T99" fmla="*/ 128081 h 119"/>
              <a:gd name="T100" fmla="*/ 134934 w 118"/>
              <a:gd name="T101" fmla="*/ 149428 h 119"/>
              <a:gd name="T102" fmla="*/ 112445 w 118"/>
              <a:gd name="T103" fmla="*/ 161626 h 119"/>
              <a:gd name="T104" fmla="*/ 143929 w 118"/>
              <a:gd name="T105" fmla="*/ 112833 h 119"/>
              <a:gd name="T106" fmla="*/ 146928 w 118"/>
              <a:gd name="T107" fmla="*/ 91486 h 119"/>
              <a:gd name="T108" fmla="*/ 158922 w 118"/>
              <a:gd name="T109" fmla="*/ 68615 h 119"/>
              <a:gd name="T110" fmla="*/ 161920 w 118"/>
              <a:gd name="T111" fmla="*/ 91486 h 119"/>
              <a:gd name="T112" fmla="*/ 158922 w 118"/>
              <a:gd name="T113" fmla="*/ 112833 h 1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18" h="119">
                <a:moveTo>
                  <a:pt x="59" y="0"/>
                </a:moveTo>
                <a:lnTo>
                  <a:pt x="59" y="0"/>
                </a:lnTo>
                <a:lnTo>
                  <a:pt x="46" y="2"/>
                </a:lnTo>
                <a:lnTo>
                  <a:pt x="35" y="5"/>
                </a:lnTo>
                <a:lnTo>
                  <a:pt x="25" y="10"/>
                </a:lnTo>
                <a:lnTo>
                  <a:pt x="17" y="18"/>
                </a:lnTo>
                <a:lnTo>
                  <a:pt x="9" y="26"/>
                </a:lnTo>
                <a:lnTo>
                  <a:pt x="5" y="36"/>
                </a:lnTo>
                <a:lnTo>
                  <a:pt x="1" y="47"/>
                </a:lnTo>
                <a:lnTo>
                  <a:pt x="0" y="60"/>
                </a:lnTo>
                <a:lnTo>
                  <a:pt x="1" y="72"/>
                </a:lnTo>
                <a:lnTo>
                  <a:pt x="5" y="83"/>
                </a:lnTo>
                <a:lnTo>
                  <a:pt x="9" y="93"/>
                </a:lnTo>
                <a:lnTo>
                  <a:pt x="17" y="102"/>
                </a:lnTo>
                <a:lnTo>
                  <a:pt x="25" y="109"/>
                </a:lnTo>
                <a:lnTo>
                  <a:pt x="35" y="114"/>
                </a:lnTo>
                <a:lnTo>
                  <a:pt x="46" y="118"/>
                </a:lnTo>
                <a:lnTo>
                  <a:pt x="59" y="119"/>
                </a:lnTo>
                <a:lnTo>
                  <a:pt x="71" y="118"/>
                </a:lnTo>
                <a:lnTo>
                  <a:pt x="82" y="114"/>
                </a:lnTo>
                <a:lnTo>
                  <a:pt x="92" y="109"/>
                </a:lnTo>
                <a:lnTo>
                  <a:pt x="101" y="102"/>
                </a:lnTo>
                <a:lnTo>
                  <a:pt x="108" y="93"/>
                </a:lnTo>
                <a:lnTo>
                  <a:pt x="113" y="83"/>
                </a:lnTo>
                <a:lnTo>
                  <a:pt x="117" y="72"/>
                </a:lnTo>
                <a:lnTo>
                  <a:pt x="118" y="60"/>
                </a:lnTo>
                <a:lnTo>
                  <a:pt x="117" y="47"/>
                </a:lnTo>
                <a:lnTo>
                  <a:pt x="113" y="36"/>
                </a:lnTo>
                <a:lnTo>
                  <a:pt x="108" y="26"/>
                </a:lnTo>
                <a:lnTo>
                  <a:pt x="101" y="18"/>
                </a:lnTo>
                <a:lnTo>
                  <a:pt x="92" y="10"/>
                </a:lnTo>
                <a:lnTo>
                  <a:pt x="82" y="5"/>
                </a:lnTo>
                <a:lnTo>
                  <a:pt x="71" y="2"/>
                </a:lnTo>
                <a:lnTo>
                  <a:pt x="59" y="0"/>
                </a:lnTo>
                <a:close/>
                <a:moveTo>
                  <a:pt x="102" y="35"/>
                </a:moveTo>
                <a:lnTo>
                  <a:pt x="90" y="35"/>
                </a:lnTo>
                <a:lnTo>
                  <a:pt x="75" y="13"/>
                </a:lnTo>
                <a:lnTo>
                  <a:pt x="83" y="16"/>
                </a:lnTo>
                <a:lnTo>
                  <a:pt x="90" y="21"/>
                </a:lnTo>
                <a:lnTo>
                  <a:pt x="96" y="28"/>
                </a:lnTo>
                <a:lnTo>
                  <a:pt x="102" y="35"/>
                </a:lnTo>
                <a:close/>
                <a:moveTo>
                  <a:pt x="29" y="60"/>
                </a:moveTo>
                <a:lnTo>
                  <a:pt x="29" y="60"/>
                </a:lnTo>
                <a:lnTo>
                  <a:pt x="29" y="53"/>
                </a:lnTo>
                <a:lnTo>
                  <a:pt x="32" y="49"/>
                </a:lnTo>
                <a:lnTo>
                  <a:pt x="34" y="44"/>
                </a:lnTo>
                <a:lnTo>
                  <a:pt x="38" y="39"/>
                </a:lnTo>
                <a:lnTo>
                  <a:pt x="43" y="35"/>
                </a:lnTo>
                <a:lnTo>
                  <a:pt x="48" y="33"/>
                </a:lnTo>
                <a:lnTo>
                  <a:pt x="53" y="30"/>
                </a:lnTo>
                <a:lnTo>
                  <a:pt x="59" y="30"/>
                </a:lnTo>
                <a:lnTo>
                  <a:pt x="65" y="30"/>
                </a:lnTo>
                <a:lnTo>
                  <a:pt x="70" y="33"/>
                </a:lnTo>
                <a:lnTo>
                  <a:pt x="75" y="35"/>
                </a:lnTo>
                <a:lnTo>
                  <a:pt x="80" y="39"/>
                </a:lnTo>
                <a:lnTo>
                  <a:pt x="83" y="44"/>
                </a:lnTo>
                <a:lnTo>
                  <a:pt x="86" y="49"/>
                </a:lnTo>
                <a:lnTo>
                  <a:pt x="88" y="53"/>
                </a:lnTo>
                <a:lnTo>
                  <a:pt x="88" y="60"/>
                </a:lnTo>
                <a:lnTo>
                  <a:pt x="88" y="66"/>
                </a:lnTo>
                <a:lnTo>
                  <a:pt x="86" y="71"/>
                </a:lnTo>
                <a:lnTo>
                  <a:pt x="83" y="76"/>
                </a:lnTo>
                <a:lnTo>
                  <a:pt x="80" y="81"/>
                </a:lnTo>
                <a:lnTo>
                  <a:pt x="75" y="84"/>
                </a:lnTo>
                <a:lnTo>
                  <a:pt x="70" y="87"/>
                </a:lnTo>
                <a:lnTo>
                  <a:pt x="65" y="89"/>
                </a:lnTo>
                <a:lnTo>
                  <a:pt x="59" y="89"/>
                </a:lnTo>
                <a:lnTo>
                  <a:pt x="53" y="89"/>
                </a:lnTo>
                <a:lnTo>
                  <a:pt x="48" y="87"/>
                </a:lnTo>
                <a:lnTo>
                  <a:pt x="43" y="84"/>
                </a:lnTo>
                <a:lnTo>
                  <a:pt x="38" y="81"/>
                </a:lnTo>
                <a:lnTo>
                  <a:pt x="34" y="76"/>
                </a:lnTo>
                <a:lnTo>
                  <a:pt x="32" y="71"/>
                </a:lnTo>
                <a:lnTo>
                  <a:pt x="29" y="66"/>
                </a:lnTo>
                <a:lnTo>
                  <a:pt x="29" y="60"/>
                </a:lnTo>
                <a:close/>
                <a:moveTo>
                  <a:pt x="61" y="10"/>
                </a:moveTo>
                <a:lnTo>
                  <a:pt x="69" y="21"/>
                </a:lnTo>
                <a:lnTo>
                  <a:pt x="59" y="20"/>
                </a:lnTo>
                <a:lnTo>
                  <a:pt x="49" y="21"/>
                </a:lnTo>
                <a:lnTo>
                  <a:pt x="56" y="10"/>
                </a:lnTo>
                <a:lnTo>
                  <a:pt x="59" y="10"/>
                </a:lnTo>
                <a:lnTo>
                  <a:pt x="61" y="10"/>
                </a:lnTo>
                <a:close/>
                <a:moveTo>
                  <a:pt x="43" y="13"/>
                </a:moveTo>
                <a:lnTo>
                  <a:pt x="43" y="13"/>
                </a:lnTo>
                <a:lnTo>
                  <a:pt x="28" y="35"/>
                </a:lnTo>
                <a:lnTo>
                  <a:pt x="16" y="35"/>
                </a:lnTo>
                <a:lnTo>
                  <a:pt x="22" y="28"/>
                </a:lnTo>
                <a:lnTo>
                  <a:pt x="28" y="21"/>
                </a:lnTo>
                <a:lnTo>
                  <a:pt x="34" y="16"/>
                </a:lnTo>
                <a:lnTo>
                  <a:pt x="43" y="13"/>
                </a:lnTo>
                <a:close/>
                <a:moveTo>
                  <a:pt x="12" y="45"/>
                </a:moveTo>
                <a:lnTo>
                  <a:pt x="22" y="45"/>
                </a:lnTo>
                <a:lnTo>
                  <a:pt x="21" y="52"/>
                </a:lnTo>
                <a:lnTo>
                  <a:pt x="19" y="60"/>
                </a:lnTo>
                <a:lnTo>
                  <a:pt x="21" y="67"/>
                </a:lnTo>
                <a:lnTo>
                  <a:pt x="22" y="74"/>
                </a:lnTo>
                <a:lnTo>
                  <a:pt x="12" y="74"/>
                </a:lnTo>
                <a:lnTo>
                  <a:pt x="9" y="67"/>
                </a:lnTo>
                <a:lnTo>
                  <a:pt x="9" y="60"/>
                </a:lnTo>
                <a:lnTo>
                  <a:pt x="9" y="52"/>
                </a:lnTo>
                <a:lnTo>
                  <a:pt x="12" y="45"/>
                </a:lnTo>
                <a:close/>
                <a:moveTo>
                  <a:pt x="16" y="84"/>
                </a:moveTo>
                <a:lnTo>
                  <a:pt x="28" y="84"/>
                </a:lnTo>
                <a:lnTo>
                  <a:pt x="43" y="106"/>
                </a:lnTo>
                <a:lnTo>
                  <a:pt x="34" y="103"/>
                </a:lnTo>
                <a:lnTo>
                  <a:pt x="28" y="98"/>
                </a:lnTo>
                <a:lnTo>
                  <a:pt x="22" y="92"/>
                </a:lnTo>
                <a:lnTo>
                  <a:pt x="16" y="84"/>
                </a:lnTo>
                <a:close/>
                <a:moveTo>
                  <a:pt x="56" y="109"/>
                </a:moveTo>
                <a:lnTo>
                  <a:pt x="49" y="98"/>
                </a:lnTo>
                <a:lnTo>
                  <a:pt x="59" y="99"/>
                </a:lnTo>
                <a:lnTo>
                  <a:pt x="69" y="98"/>
                </a:lnTo>
                <a:lnTo>
                  <a:pt x="61" y="109"/>
                </a:lnTo>
                <a:lnTo>
                  <a:pt x="59" y="109"/>
                </a:lnTo>
                <a:lnTo>
                  <a:pt x="56" y="109"/>
                </a:lnTo>
                <a:close/>
                <a:moveTo>
                  <a:pt x="75" y="106"/>
                </a:moveTo>
                <a:lnTo>
                  <a:pt x="75" y="106"/>
                </a:lnTo>
                <a:lnTo>
                  <a:pt x="90" y="84"/>
                </a:lnTo>
                <a:lnTo>
                  <a:pt x="102" y="84"/>
                </a:lnTo>
                <a:lnTo>
                  <a:pt x="96" y="92"/>
                </a:lnTo>
                <a:lnTo>
                  <a:pt x="90" y="98"/>
                </a:lnTo>
                <a:lnTo>
                  <a:pt x="83" y="103"/>
                </a:lnTo>
                <a:lnTo>
                  <a:pt x="75" y="106"/>
                </a:lnTo>
                <a:close/>
                <a:moveTo>
                  <a:pt x="106" y="74"/>
                </a:moveTo>
                <a:lnTo>
                  <a:pt x="96" y="74"/>
                </a:lnTo>
                <a:lnTo>
                  <a:pt x="97" y="67"/>
                </a:lnTo>
                <a:lnTo>
                  <a:pt x="98" y="60"/>
                </a:lnTo>
                <a:lnTo>
                  <a:pt x="97" y="52"/>
                </a:lnTo>
                <a:lnTo>
                  <a:pt x="96" y="45"/>
                </a:lnTo>
                <a:lnTo>
                  <a:pt x="106" y="45"/>
                </a:lnTo>
                <a:lnTo>
                  <a:pt x="108" y="52"/>
                </a:lnTo>
                <a:lnTo>
                  <a:pt x="108" y="60"/>
                </a:lnTo>
                <a:lnTo>
                  <a:pt x="108" y="67"/>
                </a:lnTo>
                <a:lnTo>
                  <a:pt x="106" y="7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68" name="Freeform 1481">
            <a:extLst>
              <a:ext uri="{FF2B5EF4-FFF2-40B4-BE49-F238E27FC236}">
                <a16:creationId xmlns:a16="http://schemas.microsoft.com/office/drawing/2014/main" id="{FB219ADE-0B51-448B-BE57-79F923124284}"/>
              </a:ext>
            </a:extLst>
          </p:cNvPr>
          <p:cNvSpPr>
            <a:spLocks noEditPoints="1"/>
          </p:cNvSpPr>
          <p:nvPr/>
        </p:nvSpPr>
        <p:spPr bwMode="auto">
          <a:xfrm>
            <a:off x="1998133" y="4138085"/>
            <a:ext cx="61384" cy="97367"/>
          </a:xfrm>
          <a:custGeom>
            <a:avLst/>
            <a:gdLst>
              <a:gd name="T0" fmla="*/ 30241 w 30"/>
              <a:gd name="T1" fmla="*/ 72579 h 49"/>
              <a:gd name="T2" fmla="*/ 30241 w 30"/>
              <a:gd name="T3" fmla="*/ 65173 h 49"/>
              <a:gd name="T4" fmla="*/ 30241 w 30"/>
              <a:gd name="T5" fmla="*/ 65173 h 49"/>
              <a:gd name="T6" fmla="*/ 34778 w 30"/>
              <a:gd name="T7" fmla="*/ 63692 h 49"/>
              <a:gd name="T8" fmla="*/ 40826 w 30"/>
              <a:gd name="T9" fmla="*/ 57767 h 49"/>
              <a:gd name="T10" fmla="*/ 42338 w 30"/>
              <a:gd name="T11" fmla="*/ 53323 h 49"/>
              <a:gd name="T12" fmla="*/ 45362 w 30"/>
              <a:gd name="T13" fmla="*/ 47399 h 49"/>
              <a:gd name="T14" fmla="*/ 45362 w 30"/>
              <a:gd name="T15" fmla="*/ 47399 h 49"/>
              <a:gd name="T16" fmla="*/ 42338 w 30"/>
              <a:gd name="T17" fmla="*/ 41474 h 49"/>
              <a:gd name="T18" fmla="*/ 40826 w 30"/>
              <a:gd name="T19" fmla="*/ 37030 h 49"/>
              <a:gd name="T20" fmla="*/ 40826 w 30"/>
              <a:gd name="T21" fmla="*/ 37030 h 49"/>
              <a:gd name="T22" fmla="*/ 42338 w 30"/>
              <a:gd name="T23" fmla="*/ 31105 h 49"/>
              <a:gd name="T24" fmla="*/ 45362 w 30"/>
              <a:gd name="T25" fmla="*/ 25180 h 49"/>
              <a:gd name="T26" fmla="*/ 45362 w 30"/>
              <a:gd name="T27" fmla="*/ 25180 h 49"/>
              <a:gd name="T28" fmla="*/ 42338 w 30"/>
              <a:gd name="T29" fmla="*/ 20737 h 49"/>
              <a:gd name="T30" fmla="*/ 40826 w 30"/>
              <a:gd name="T31" fmla="*/ 14812 h 49"/>
              <a:gd name="T32" fmla="*/ 34778 w 30"/>
              <a:gd name="T33" fmla="*/ 8887 h 49"/>
              <a:gd name="T34" fmla="*/ 30241 w 30"/>
              <a:gd name="T35" fmla="*/ 7406 h 49"/>
              <a:gd name="T36" fmla="*/ 30241 w 30"/>
              <a:gd name="T37" fmla="*/ 0 h 49"/>
              <a:gd name="T38" fmla="*/ 15121 w 30"/>
              <a:gd name="T39" fmla="*/ 0 h 49"/>
              <a:gd name="T40" fmla="*/ 15121 w 30"/>
              <a:gd name="T41" fmla="*/ 7406 h 49"/>
              <a:gd name="T42" fmla="*/ 0 w 30"/>
              <a:gd name="T43" fmla="*/ 7406 h 49"/>
              <a:gd name="T44" fmla="*/ 0 w 30"/>
              <a:gd name="T45" fmla="*/ 65173 h 49"/>
              <a:gd name="T46" fmla="*/ 15121 w 30"/>
              <a:gd name="T47" fmla="*/ 65173 h 49"/>
              <a:gd name="T48" fmla="*/ 15121 w 30"/>
              <a:gd name="T49" fmla="*/ 72579 h 49"/>
              <a:gd name="T50" fmla="*/ 30241 w 30"/>
              <a:gd name="T51" fmla="*/ 72579 h 49"/>
              <a:gd name="T52" fmla="*/ 25705 w 30"/>
              <a:gd name="T53" fmla="*/ 50361 h 49"/>
              <a:gd name="T54" fmla="*/ 15121 w 30"/>
              <a:gd name="T55" fmla="*/ 50361 h 49"/>
              <a:gd name="T56" fmla="*/ 15121 w 30"/>
              <a:gd name="T57" fmla="*/ 44436 h 49"/>
              <a:gd name="T58" fmla="*/ 25705 w 30"/>
              <a:gd name="T59" fmla="*/ 44436 h 49"/>
              <a:gd name="T60" fmla="*/ 25705 w 30"/>
              <a:gd name="T61" fmla="*/ 44436 h 49"/>
              <a:gd name="T62" fmla="*/ 27217 w 30"/>
              <a:gd name="T63" fmla="*/ 45917 h 49"/>
              <a:gd name="T64" fmla="*/ 30241 w 30"/>
              <a:gd name="T65" fmla="*/ 47399 h 49"/>
              <a:gd name="T66" fmla="*/ 30241 w 30"/>
              <a:gd name="T67" fmla="*/ 47399 h 49"/>
              <a:gd name="T68" fmla="*/ 27217 w 30"/>
              <a:gd name="T69" fmla="*/ 48880 h 49"/>
              <a:gd name="T70" fmla="*/ 25705 w 30"/>
              <a:gd name="T71" fmla="*/ 50361 h 49"/>
              <a:gd name="T72" fmla="*/ 25705 w 30"/>
              <a:gd name="T73" fmla="*/ 50361 h 49"/>
              <a:gd name="T74" fmla="*/ 30241 w 30"/>
              <a:gd name="T75" fmla="*/ 25180 h 49"/>
              <a:gd name="T76" fmla="*/ 30241 w 30"/>
              <a:gd name="T77" fmla="*/ 25180 h 49"/>
              <a:gd name="T78" fmla="*/ 27217 w 30"/>
              <a:gd name="T79" fmla="*/ 26662 h 49"/>
              <a:gd name="T80" fmla="*/ 25705 w 30"/>
              <a:gd name="T81" fmla="*/ 29624 h 49"/>
              <a:gd name="T82" fmla="*/ 15121 w 30"/>
              <a:gd name="T83" fmla="*/ 29624 h 49"/>
              <a:gd name="T84" fmla="*/ 15121 w 30"/>
              <a:gd name="T85" fmla="*/ 22218 h 49"/>
              <a:gd name="T86" fmla="*/ 25705 w 30"/>
              <a:gd name="T87" fmla="*/ 22218 h 49"/>
              <a:gd name="T88" fmla="*/ 25705 w 30"/>
              <a:gd name="T89" fmla="*/ 22218 h 49"/>
              <a:gd name="T90" fmla="*/ 27217 w 30"/>
              <a:gd name="T91" fmla="*/ 23699 h 49"/>
              <a:gd name="T92" fmla="*/ 30241 w 30"/>
              <a:gd name="T93" fmla="*/ 25180 h 49"/>
              <a:gd name="T94" fmla="*/ 30241 w 30"/>
              <a:gd name="T95" fmla="*/ 25180 h 4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30" h="49">
                <a:moveTo>
                  <a:pt x="20" y="49"/>
                </a:moveTo>
                <a:lnTo>
                  <a:pt x="20" y="44"/>
                </a:lnTo>
                <a:lnTo>
                  <a:pt x="23" y="43"/>
                </a:lnTo>
                <a:lnTo>
                  <a:pt x="27" y="39"/>
                </a:lnTo>
                <a:lnTo>
                  <a:pt x="28" y="36"/>
                </a:lnTo>
                <a:lnTo>
                  <a:pt x="30" y="32"/>
                </a:lnTo>
                <a:lnTo>
                  <a:pt x="28" y="28"/>
                </a:lnTo>
                <a:lnTo>
                  <a:pt x="27" y="25"/>
                </a:lnTo>
                <a:lnTo>
                  <a:pt x="28" y="21"/>
                </a:lnTo>
                <a:lnTo>
                  <a:pt x="30" y="17"/>
                </a:lnTo>
                <a:lnTo>
                  <a:pt x="28" y="14"/>
                </a:lnTo>
                <a:lnTo>
                  <a:pt x="27" y="10"/>
                </a:lnTo>
                <a:lnTo>
                  <a:pt x="23" y="6"/>
                </a:lnTo>
                <a:lnTo>
                  <a:pt x="20" y="5"/>
                </a:lnTo>
                <a:lnTo>
                  <a:pt x="20" y="0"/>
                </a:lnTo>
                <a:lnTo>
                  <a:pt x="10" y="0"/>
                </a:lnTo>
                <a:lnTo>
                  <a:pt x="10" y="5"/>
                </a:lnTo>
                <a:lnTo>
                  <a:pt x="0" y="5"/>
                </a:lnTo>
                <a:lnTo>
                  <a:pt x="0" y="44"/>
                </a:lnTo>
                <a:lnTo>
                  <a:pt x="10" y="44"/>
                </a:lnTo>
                <a:lnTo>
                  <a:pt x="10" y="49"/>
                </a:lnTo>
                <a:lnTo>
                  <a:pt x="20" y="49"/>
                </a:lnTo>
                <a:close/>
                <a:moveTo>
                  <a:pt x="17" y="34"/>
                </a:moveTo>
                <a:lnTo>
                  <a:pt x="10" y="34"/>
                </a:lnTo>
                <a:lnTo>
                  <a:pt x="10" y="30"/>
                </a:lnTo>
                <a:lnTo>
                  <a:pt x="17" y="30"/>
                </a:lnTo>
                <a:lnTo>
                  <a:pt x="18" y="31"/>
                </a:lnTo>
                <a:lnTo>
                  <a:pt x="20" y="32"/>
                </a:lnTo>
                <a:lnTo>
                  <a:pt x="18" y="33"/>
                </a:lnTo>
                <a:lnTo>
                  <a:pt x="17" y="34"/>
                </a:lnTo>
                <a:close/>
                <a:moveTo>
                  <a:pt x="20" y="17"/>
                </a:moveTo>
                <a:lnTo>
                  <a:pt x="20" y="17"/>
                </a:lnTo>
                <a:lnTo>
                  <a:pt x="18" y="18"/>
                </a:lnTo>
                <a:lnTo>
                  <a:pt x="17" y="20"/>
                </a:lnTo>
                <a:lnTo>
                  <a:pt x="10" y="20"/>
                </a:lnTo>
                <a:lnTo>
                  <a:pt x="10" y="15"/>
                </a:lnTo>
                <a:lnTo>
                  <a:pt x="17" y="15"/>
                </a:lnTo>
                <a:lnTo>
                  <a:pt x="18" y="16"/>
                </a:lnTo>
                <a:lnTo>
                  <a:pt x="20" y="1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69" name="Freeform 1482">
            <a:extLst>
              <a:ext uri="{FF2B5EF4-FFF2-40B4-BE49-F238E27FC236}">
                <a16:creationId xmlns:a16="http://schemas.microsoft.com/office/drawing/2014/main" id="{4CEDB262-FA90-414C-B0B4-18EBC6B0EA16}"/>
              </a:ext>
            </a:extLst>
          </p:cNvPr>
          <p:cNvSpPr>
            <a:spLocks noEditPoints="1"/>
          </p:cNvSpPr>
          <p:nvPr/>
        </p:nvSpPr>
        <p:spPr bwMode="auto">
          <a:xfrm>
            <a:off x="5251451" y="2161118"/>
            <a:ext cx="230716" cy="234949"/>
          </a:xfrm>
          <a:custGeom>
            <a:avLst/>
            <a:gdLst>
              <a:gd name="T0" fmla="*/ 156029 w 116"/>
              <a:gd name="T1" fmla="*/ 57954 h 116"/>
              <a:gd name="T2" fmla="*/ 156029 w 116"/>
              <a:gd name="T3" fmla="*/ 57954 h 116"/>
              <a:gd name="T4" fmla="*/ 115907 w 116"/>
              <a:gd name="T5" fmla="*/ 16776 h 116"/>
              <a:gd name="T6" fmla="*/ 120365 w 116"/>
              <a:gd name="T7" fmla="*/ 10676 h 116"/>
              <a:gd name="T8" fmla="*/ 105505 w 116"/>
              <a:gd name="T9" fmla="*/ 6100 h 116"/>
              <a:gd name="T10" fmla="*/ 99561 w 116"/>
              <a:gd name="T11" fmla="*/ 13726 h 116"/>
              <a:gd name="T12" fmla="*/ 84702 w 116"/>
              <a:gd name="T13" fmla="*/ 39653 h 116"/>
              <a:gd name="T14" fmla="*/ 77272 w 116"/>
              <a:gd name="T15" fmla="*/ 79306 h 116"/>
              <a:gd name="T16" fmla="*/ 59440 w 116"/>
              <a:gd name="T17" fmla="*/ 80831 h 116"/>
              <a:gd name="T18" fmla="*/ 20804 w 116"/>
              <a:gd name="T19" fmla="*/ 94557 h 116"/>
              <a:gd name="T20" fmla="*/ 5944 w 116"/>
              <a:gd name="T21" fmla="*/ 106758 h 116"/>
              <a:gd name="T22" fmla="*/ 11888 w 116"/>
              <a:gd name="T23" fmla="*/ 122009 h 116"/>
              <a:gd name="T24" fmla="*/ 16346 w 116"/>
              <a:gd name="T25" fmla="*/ 118959 h 116"/>
              <a:gd name="T26" fmla="*/ 57954 w 116"/>
              <a:gd name="T27" fmla="*/ 160137 h 116"/>
              <a:gd name="T28" fmla="*/ 57954 w 116"/>
              <a:gd name="T29" fmla="*/ 160137 h 116"/>
              <a:gd name="T30" fmla="*/ 62412 w 116"/>
              <a:gd name="T31" fmla="*/ 176913 h 116"/>
              <a:gd name="T32" fmla="*/ 68356 w 116"/>
              <a:gd name="T33" fmla="*/ 170813 h 116"/>
              <a:gd name="T34" fmla="*/ 81730 w 116"/>
              <a:gd name="T35" fmla="*/ 155561 h 116"/>
              <a:gd name="T36" fmla="*/ 93617 w 116"/>
              <a:gd name="T37" fmla="*/ 115909 h 116"/>
              <a:gd name="T38" fmla="*/ 95103 w 116"/>
              <a:gd name="T39" fmla="*/ 97607 h 116"/>
              <a:gd name="T40" fmla="*/ 133739 w 116"/>
              <a:gd name="T41" fmla="*/ 89982 h 116"/>
              <a:gd name="T42" fmla="*/ 160487 w 116"/>
              <a:gd name="T43" fmla="*/ 74730 h 116"/>
              <a:gd name="T44" fmla="*/ 172375 w 116"/>
              <a:gd name="T45" fmla="*/ 64055 h 116"/>
              <a:gd name="T46" fmla="*/ 145627 w 116"/>
              <a:gd name="T47" fmla="*/ 67105 h 116"/>
              <a:gd name="T48" fmla="*/ 132253 w 116"/>
              <a:gd name="T49" fmla="*/ 74730 h 116"/>
              <a:gd name="T50" fmla="*/ 99561 w 116"/>
              <a:gd name="T51" fmla="*/ 41178 h 116"/>
              <a:gd name="T52" fmla="*/ 145627 w 116"/>
              <a:gd name="T53" fmla="*/ 67105 h 116"/>
              <a:gd name="T54" fmla="*/ 78758 w 116"/>
              <a:gd name="T55" fmla="*/ 96082 h 116"/>
              <a:gd name="T56" fmla="*/ 78758 w 116"/>
              <a:gd name="T57" fmla="*/ 118959 h 116"/>
              <a:gd name="T58" fmla="*/ 57954 w 116"/>
              <a:gd name="T59" fmla="*/ 96082 h 116"/>
              <a:gd name="T60" fmla="*/ 78758 w 116"/>
              <a:gd name="T61" fmla="*/ 96082 h 116"/>
              <a:gd name="T62" fmla="*/ 28234 w 116"/>
              <a:gd name="T63" fmla="*/ 108283 h 116"/>
              <a:gd name="T64" fmla="*/ 40122 w 116"/>
              <a:gd name="T65" fmla="*/ 102183 h 116"/>
              <a:gd name="T66" fmla="*/ 74300 w 116"/>
              <a:gd name="T67" fmla="*/ 135735 h 116"/>
              <a:gd name="T68" fmla="*/ 28234 w 116"/>
              <a:gd name="T69" fmla="*/ 108283 h 116"/>
              <a:gd name="T70" fmla="*/ 93617 w 116"/>
              <a:gd name="T71" fmla="*/ 80831 h 116"/>
              <a:gd name="T72" fmla="*/ 93617 w 116"/>
              <a:gd name="T73" fmla="*/ 57954 h 116"/>
              <a:gd name="T74" fmla="*/ 115907 w 116"/>
              <a:gd name="T75" fmla="*/ 80831 h 116"/>
              <a:gd name="T76" fmla="*/ 93617 w 116"/>
              <a:gd name="T77" fmla="*/ 80831 h 11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16" h="116">
                <a:moveTo>
                  <a:pt x="109" y="36"/>
                </a:moveTo>
                <a:lnTo>
                  <a:pt x="105" y="38"/>
                </a:lnTo>
                <a:lnTo>
                  <a:pt x="78" y="11"/>
                </a:lnTo>
                <a:lnTo>
                  <a:pt x="81" y="7"/>
                </a:lnTo>
                <a:lnTo>
                  <a:pt x="74" y="0"/>
                </a:lnTo>
                <a:lnTo>
                  <a:pt x="71" y="4"/>
                </a:lnTo>
                <a:lnTo>
                  <a:pt x="67" y="9"/>
                </a:lnTo>
                <a:lnTo>
                  <a:pt x="62" y="14"/>
                </a:lnTo>
                <a:lnTo>
                  <a:pt x="57" y="26"/>
                </a:lnTo>
                <a:lnTo>
                  <a:pt x="53" y="39"/>
                </a:lnTo>
                <a:lnTo>
                  <a:pt x="52" y="52"/>
                </a:lnTo>
                <a:lnTo>
                  <a:pt x="40" y="53"/>
                </a:lnTo>
                <a:lnTo>
                  <a:pt x="26" y="57"/>
                </a:lnTo>
                <a:lnTo>
                  <a:pt x="14" y="62"/>
                </a:lnTo>
                <a:lnTo>
                  <a:pt x="9" y="67"/>
                </a:lnTo>
                <a:lnTo>
                  <a:pt x="4" y="70"/>
                </a:lnTo>
                <a:lnTo>
                  <a:pt x="0" y="74"/>
                </a:lnTo>
                <a:lnTo>
                  <a:pt x="8" y="80"/>
                </a:lnTo>
                <a:lnTo>
                  <a:pt x="11" y="78"/>
                </a:lnTo>
                <a:lnTo>
                  <a:pt x="39" y="105"/>
                </a:lnTo>
                <a:lnTo>
                  <a:pt x="36" y="108"/>
                </a:lnTo>
                <a:lnTo>
                  <a:pt x="42" y="116"/>
                </a:lnTo>
                <a:lnTo>
                  <a:pt x="46" y="112"/>
                </a:lnTo>
                <a:lnTo>
                  <a:pt x="50" y="107"/>
                </a:lnTo>
                <a:lnTo>
                  <a:pt x="55" y="102"/>
                </a:lnTo>
                <a:lnTo>
                  <a:pt x="60" y="90"/>
                </a:lnTo>
                <a:lnTo>
                  <a:pt x="63" y="76"/>
                </a:lnTo>
                <a:lnTo>
                  <a:pt x="64" y="64"/>
                </a:lnTo>
                <a:lnTo>
                  <a:pt x="77" y="63"/>
                </a:lnTo>
                <a:lnTo>
                  <a:pt x="90" y="59"/>
                </a:lnTo>
                <a:lnTo>
                  <a:pt x="103" y="54"/>
                </a:lnTo>
                <a:lnTo>
                  <a:pt x="108" y="49"/>
                </a:lnTo>
                <a:lnTo>
                  <a:pt x="113" y="46"/>
                </a:lnTo>
                <a:lnTo>
                  <a:pt x="116" y="42"/>
                </a:lnTo>
                <a:lnTo>
                  <a:pt x="109" y="36"/>
                </a:lnTo>
                <a:close/>
                <a:moveTo>
                  <a:pt x="98" y="44"/>
                </a:moveTo>
                <a:lnTo>
                  <a:pt x="98" y="44"/>
                </a:lnTo>
                <a:lnTo>
                  <a:pt x="89" y="49"/>
                </a:lnTo>
                <a:lnTo>
                  <a:pt x="67" y="27"/>
                </a:lnTo>
                <a:lnTo>
                  <a:pt x="72" y="18"/>
                </a:lnTo>
                <a:lnTo>
                  <a:pt x="98" y="44"/>
                </a:lnTo>
                <a:close/>
                <a:moveTo>
                  <a:pt x="53" y="63"/>
                </a:moveTo>
                <a:lnTo>
                  <a:pt x="53" y="63"/>
                </a:lnTo>
                <a:lnTo>
                  <a:pt x="55" y="70"/>
                </a:lnTo>
                <a:lnTo>
                  <a:pt x="53" y="78"/>
                </a:lnTo>
                <a:lnTo>
                  <a:pt x="39" y="63"/>
                </a:lnTo>
                <a:lnTo>
                  <a:pt x="46" y="62"/>
                </a:lnTo>
                <a:lnTo>
                  <a:pt x="53" y="63"/>
                </a:lnTo>
                <a:close/>
                <a:moveTo>
                  <a:pt x="19" y="71"/>
                </a:moveTo>
                <a:lnTo>
                  <a:pt x="19" y="71"/>
                </a:lnTo>
                <a:lnTo>
                  <a:pt x="27" y="67"/>
                </a:lnTo>
                <a:lnTo>
                  <a:pt x="50" y="89"/>
                </a:lnTo>
                <a:lnTo>
                  <a:pt x="45" y="97"/>
                </a:lnTo>
                <a:lnTo>
                  <a:pt x="19" y="71"/>
                </a:lnTo>
                <a:close/>
                <a:moveTo>
                  <a:pt x="63" y="53"/>
                </a:moveTo>
                <a:lnTo>
                  <a:pt x="63" y="53"/>
                </a:lnTo>
                <a:lnTo>
                  <a:pt x="62" y="46"/>
                </a:lnTo>
                <a:lnTo>
                  <a:pt x="63" y="38"/>
                </a:lnTo>
                <a:lnTo>
                  <a:pt x="78" y="53"/>
                </a:lnTo>
                <a:lnTo>
                  <a:pt x="71" y="54"/>
                </a:lnTo>
                <a:lnTo>
                  <a:pt x="63" y="5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70" name="Freeform 1483">
            <a:extLst>
              <a:ext uri="{FF2B5EF4-FFF2-40B4-BE49-F238E27FC236}">
                <a16:creationId xmlns:a16="http://schemas.microsoft.com/office/drawing/2014/main" id="{213BF015-1C36-4093-B94D-EBA1B6B2A934}"/>
              </a:ext>
            </a:extLst>
          </p:cNvPr>
          <p:cNvSpPr>
            <a:spLocks/>
          </p:cNvSpPr>
          <p:nvPr/>
        </p:nvSpPr>
        <p:spPr bwMode="auto">
          <a:xfrm>
            <a:off x="1998133" y="4635500"/>
            <a:ext cx="61384" cy="59267"/>
          </a:xfrm>
          <a:custGeom>
            <a:avLst/>
            <a:gdLst>
              <a:gd name="T0" fmla="*/ 22681 w 30"/>
              <a:gd name="T1" fmla="*/ 0 h 29"/>
              <a:gd name="T2" fmla="*/ 22681 w 30"/>
              <a:gd name="T3" fmla="*/ 0 h 29"/>
              <a:gd name="T4" fmla="*/ 13609 w 30"/>
              <a:gd name="T5" fmla="*/ 1564 h 29"/>
              <a:gd name="T6" fmla="*/ 7560 w 30"/>
              <a:gd name="T7" fmla="*/ 6257 h 29"/>
              <a:gd name="T8" fmla="*/ 1512 w 30"/>
              <a:gd name="T9" fmla="*/ 12514 h 29"/>
              <a:gd name="T10" fmla="*/ 0 w 30"/>
              <a:gd name="T11" fmla="*/ 21899 h 29"/>
              <a:gd name="T12" fmla="*/ 0 w 30"/>
              <a:gd name="T13" fmla="*/ 21899 h 29"/>
              <a:gd name="T14" fmla="*/ 1512 w 30"/>
              <a:gd name="T15" fmla="*/ 31284 h 29"/>
              <a:gd name="T16" fmla="*/ 7560 w 30"/>
              <a:gd name="T17" fmla="*/ 37541 h 29"/>
              <a:gd name="T18" fmla="*/ 13609 w 30"/>
              <a:gd name="T19" fmla="*/ 43798 h 29"/>
              <a:gd name="T20" fmla="*/ 22681 w 30"/>
              <a:gd name="T21" fmla="*/ 45362 h 29"/>
              <a:gd name="T22" fmla="*/ 22681 w 30"/>
              <a:gd name="T23" fmla="*/ 45362 h 29"/>
              <a:gd name="T24" fmla="*/ 31753 w 30"/>
              <a:gd name="T25" fmla="*/ 43798 h 29"/>
              <a:gd name="T26" fmla="*/ 37802 w 30"/>
              <a:gd name="T27" fmla="*/ 37541 h 29"/>
              <a:gd name="T28" fmla="*/ 42338 w 30"/>
              <a:gd name="T29" fmla="*/ 31284 h 29"/>
              <a:gd name="T30" fmla="*/ 45362 w 30"/>
              <a:gd name="T31" fmla="*/ 21899 h 29"/>
              <a:gd name="T32" fmla="*/ 45362 w 30"/>
              <a:gd name="T33" fmla="*/ 21899 h 29"/>
              <a:gd name="T34" fmla="*/ 42338 w 30"/>
              <a:gd name="T35" fmla="*/ 12514 h 29"/>
              <a:gd name="T36" fmla="*/ 37802 w 30"/>
              <a:gd name="T37" fmla="*/ 6257 h 29"/>
              <a:gd name="T38" fmla="*/ 31753 w 30"/>
              <a:gd name="T39" fmla="*/ 1564 h 29"/>
              <a:gd name="T40" fmla="*/ 22681 w 30"/>
              <a:gd name="T41" fmla="*/ 0 h 29"/>
              <a:gd name="T42" fmla="*/ 22681 w 30"/>
              <a:gd name="T43" fmla="*/ 0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0" h="29">
                <a:moveTo>
                  <a:pt x="15" y="0"/>
                </a:moveTo>
                <a:lnTo>
                  <a:pt x="15" y="0"/>
                </a:lnTo>
                <a:lnTo>
                  <a:pt x="9" y="1"/>
                </a:lnTo>
                <a:lnTo>
                  <a:pt x="5" y="4"/>
                </a:lnTo>
                <a:lnTo>
                  <a:pt x="1" y="8"/>
                </a:lnTo>
                <a:lnTo>
                  <a:pt x="0" y="14"/>
                </a:lnTo>
                <a:lnTo>
                  <a:pt x="1" y="20"/>
                </a:lnTo>
                <a:lnTo>
                  <a:pt x="5" y="24"/>
                </a:lnTo>
                <a:lnTo>
                  <a:pt x="9" y="28"/>
                </a:lnTo>
                <a:lnTo>
                  <a:pt x="15" y="29"/>
                </a:lnTo>
                <a:lnTo>
                  <a:pt x="21" y="28"/>
                </a:lnTo>
                <a:lnTo>
                  <a:pt x="25" y="24"/>
                </a:lnTo>
                <a:lnTo>
                  <a:pt x="28" y="20"/>
                </a:lnTo>
                <a:lnTo>
                  <a:pt x="30" y="14"/>
                </a:lnTo>
                <a:lnTo>
                  <a:pt x="28" y="8"/>
                </a:lnTo>
                <a:lnTo>
                  <a:pt x="25" y="4"/>
                </a:lnTo>
                <a:lnTo>
                  <a:pt x="21" y="1"/>
                </a:lnTo>
                <a:lnTo>
                  <a:pt x="1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71" name="Freeform 1484">
            <a:extLst>
              <a:ext uri="{FF2B5EF4-FFF2-40B4-BE49-F238E27FC236}">
                <a16:creationId xmlns:a16="http://schemas.microsoft.com/office/drawing/2014/main" id="{D55D28DA-8704-476E-9CE3-D90EFDEEB148}"/>
              </a:ext>
            </a:extLst>
          </p:cNvPr>
          <p:cNvSpPr>
            <a:spLocks noEditPoints="1"/>
          </p:cNvSpPr>
          <p:nvPr/>
        </p:nvSpPr>
        <p:spPr bwMode="auto">
          <a:xfrm>
            <a:off x="1926167" y="4561417"/>
            <a:ext cx="198967" cy="201083"/>
          </a:xfrm>
          <a:custGeom>
            <a:avLst/>
            <a:gdLst>
              <a:gd name="T0" fmla="*/ 134575 w 99"/>
              <a:gd name="T1" fmla="*/ 66532 h 99"/>
              <a:gd name="T2" fmla="*/ 133063 w 99"/>
              <a:gd name="T3" fmla="*/ 57459 h 99"/>
              <a:gd name="T4" fmla="*/ 123991 w 99"/>
              <a:gd name="T5" fmla="*/ 39314 h 99"/>
              <a:gd name="T6" fmla="*/ 110382 w 99"/>
              <a:gd name="T7" fmla="*/ 25705 h 99"/>
              <a:gd name="T8" fmla="*/ 92237 w 99"/>
              <a:gd name="T9" fmla="*/ 16633 h 99"/>
              <a:gd name="T10" fmla="*/ 83164 w 99"/>
              <a:gd name="T11" fmla="*/ 0 h 99"/>
              <a:gd name="T12" fmla="*/ 68044 w 99"/>
              <a:gd name="T13" fmla="*/ 15121 h 99"/>
              <a:gd name="T14" fmla="*/ 58971 w 99"/>
              <a:gd name="T15" fmla="*/ 16633 h 99"/>
              <a:gd name="T16" fmla="*/ 39314 w 99"/>
              <a:gd name="T17" fmla="*/ 25705 h 99"/>
              <a:gd name="T18" fmla="*/ 27217 w 99"/>
              <a:gd name="T19" fmla="*/ 39314 h 99"/>
              <a:gd name="T20" fmla="*/ 18145 w 99"/>
              <a:gd name="T21" fmla="*/ 57459 h 99"/>
              <a:gd name="T22" fmla="*/ 0 w 99"/>
              <a:gd name="T23" fmla="*/ 66532 h 99"/>
              <a:gd name="T24" fmla="*/ 15121 w 99"/>
              <a:gd name="T25" fmla="*/ 81652 h 99"/>
              <a:gd name="T26" fmla="*/ 18145 w 99"/>
              <a:gd name="T27" fmla="*/ 90725 h 99"/>
              <a:gd name="T28" fmla="*/ 27217 w 99"/>
              <a:gd name="T29" fmla="*/ 110382 h 99"/>
              <a:gd name="T30" fmla="*/ 39314 w 99"/>
              <a:gd name="T31" fmla="*/ 122479 h 99"/>
              <a:gd name="T32" fmla="*/ 58971 w 99"/>
              <a:gd name="T33" fmla="*/ 133063 h 99"/>
              <a:gd name="T34" fmla="*/ 68044 w 99"/>
              <a:gd name="T35" fmla="*/ 149696 h 99"/>
              <a:gd name="T36" fmla="*/ 83164 w 99"/>
              <a:gd name="T37" fmla="*/ 134575 h 99"/>
              <a:gd name="T38" fmla="*/ 92237 w 99"/>
              <a:gd name="T39" fmla="*/ 133063 h 99"/>
              <a:gd name="T40" fmla="*/ 110382 w 99"/>
              <a:gd name="T41" fmla="*/ 122479 h 99"/>
              <a:gd name="T42" fmla="*/ 123991 w 99"/>
              <a:gd name="T43" fmla="*/ 110382 h 99"/>
              <a:gd name="T44" fmla="*/ 133063 w 99"/>
              <a:gd name="T45" fmla="*/ 90725 h 99"/>
              <a:gd name="T46" fmla="*/ 149696 w 99"/>
              <a:gd name="T47" fmla="*/ 81652 h 99"/>
              <a:gd name="T48" fmla="*/ 75604 w 99"/>
              <a:gd name="T49" fmla="*/ 119454 h 99"/>
              <a:gd name="T50" fmla="*/ 66532 w 99"/>
              <a:gd name="T51" fmla="*/ 119454 h 99"/>
              <a:gd name="T52" fmla="*/ 51411 w 99"/>
              <a:gd name="T53" fmla="*/ 111894 h 99"/>
              <a:gd name="T54" fmla="*/ 37802 w 99"/>
              <a:gd name="T55" fmla="*/ 98285 h 99"/>
              <a:gd name="T56" fmla="*/ 30242 w 99"/>
              <a:gd name="T57" fmla="*/ 83164 h 99"/>
              <a:gd name="T58" fmla="*/ 30242 w 99"/>
              <a:gd name="T59" fmla="*/ 74092 h 99"/>
              <a:gd name="T60" fmla="*/ 34778 w 99"/>
              <a:gd name="T61" fmla="*/ 57459 h 99"/>
              <a:gd name="T62" fmla="*/ 43850 w 99"/>
              <a:gd name="T63" fmla="*/ 42338 h 99"/>
              <a:gd name="T64" fmla="*/ 58971 w 99"/>
              <a:gd name="T65" fmla="*/ 33266 h 99"/>
              <a:gd name="T66" fmla="*/ 75604 w 99"/>
              <a:gd name="T67" fmla="*/ 30242 h 99"/>
              <a:gd name="T68" fmla="*/ 84677 w 99"/>
              <a:gd name="T69" fmla="*/ 30242 h 99"/>
              <a:gd name="T70" fmla="*/ 99797 w 99"/>
              <a:gd name="T71" fmla="*/ 37802 h 99"/>
              <a:gd name="T72" fmla="*/ 111894 w 99"/>
              <a:gd name="T73" fmla="*/ 49899 h 99"/>
              <a:gd name="T74" fmla="*/ 119454 w 99"/>
              <a:gd name="T75" fmla="*/ 65019 h 99"/>
              <a:gd name="T76" fmla="*/ 119454 w 99"/>
              <a:gd name="T77" fmla="*/ 74092 h 99"/>
              <a:gd name="T78" fmla="*/ 116430 w 99"/>
              <a:gd name="T79" fmla="*/ 90725 h 99"/>
              <a:gd name="T80" fmla="*/ 107358 w 99"/>
              <a:gd name="T81" fmla="*/ 105846 h 99"/>
              <a:gd name="T82" fmla="*/ 92237 w 99"/>
              <a:gd name="T83" fmla="*/ 114918 h 99"/>
              <a:gd name="T84" fmla="*/ 75604 w 99"/>
              <a:gd name="T85" fmla="*/ 119454 h 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99" h="99">
                <a:moveTo>
                  <a:pt x="99" y="44"/>
                </a:moveTo>
                <a:lnTo>
                  <a:pt x="89" y="44"/>
                </a:lnTo>
                <a:lnTo>
                  <a:pt x="88" y="38"/>
                </a:lnTo>
                <a:lnTo>
                  <a:pt x="86" y="32"/>
                </a:lnTo>
                <a:lnTo>
                  <a:pt x="82" y="26"/>
                </a:lnTo>
                <a:lnTo>
                  <a:pt x="78" y="21"/>
                </a:lnTo>
                <a:lnTo>
                  <a:pt x="73" y="17"/>
                </a:lnTo>
                <a:lnTo>
                  <a:pt x="67" y="14"/>
                </a:lnTo>
                <a:lnTo>
                  <a:pt x="61" y="11"/>
                </a:lnTo>
                <a:lnTo>
                  <a:pt x="55" y="10"/>
                </a:lnTo>
                <a:lnTo>
                  <a:pt x="55" y="0"/>
                </a:lnTo>
                <a:lnTo>
                  <a:pt x="45" y="0"/>
                </a:lnTo>
                <a:lnTo>
                  <a:pt x="45" y="10"/>
                </a:lnTo>
                <a:lnTo>
                  <a:pt x="39" y="11"/>
                </a:lnTo>
                <a:lnTo>
                  <a:pt x="33" y="14"/>
                </a:lnTo>
                <a:lnTo>
                  <a:pt x="26" y="17"/>
                </a:lnTo>
                <a:lnTo>
                  <a:pt x="21" y="21"/>
                </a:lnTo>
                <a:lnTo>
                  <a:pt x="18" y="26"/>
                </a:lnTo>
                <a:lnTo>
                  <a:pt x="14" y="32"/>
                </a:lnTo>
                <a:lnTo>
                  <a:pt x="12" y="38"/>
                </a:lnTo>
                <a:lnTo>
                  <a:pt x="10" y="44"/>
                </a:lnTo>
                <a:lnTo>
                  <a:pt x="0" y="44"/>
                </a:lnTo>
                <a:lnTo>
                  <a:pt x="0" y="54"/>
                </a:lnTo>
                <a:lnTo>
                  <a:pt x="10" y="54"/>
                </a:lnTo>
                <a:lnTo>
                  <a:pt x="12" y="60"/>
                </a:lnTo>
                <a:lnTo>
                  <a:pt x="14" y="67"/>
                </a:lnTo>
                <a:lnTo>
                  <a:pt x="18" y="73"/>
                </a:lnTo>
                <a:lnTo>
                  <a:pt x="21" y="78"/>
                </a:lnTo>
                <a:lnTo>
                  <a:pt x="26" y="81"/>
                </a:lnTo>
                <a:lnTo>
                  <a:pt x="33" y="85"/>
                </a:lnTo>
                <a:lnTo>
                  <a:pt x="39" y="88"/>
                </a:lnTo>
                <a:lnTo>
                  <a:pt x="45" y="89"/>
                </a:lnTo>
                <a:lnTo>
                  <a:pt x="45" y="99"/>
                </a:lnTo>
                <a:lnTo>
                  <a:pt x="55" y="99"/>
                </a:lnTo>
                <a:lnTo>
                  <a:pt x="55" y="89"/>
                </a:lnTo>
                <a:lnTo>
                  <a:pt x="61" y="88"/>
                </a:lnTo>
                <a:lnTo>
                  <a:pt x="67" y="85"/>
                </a:lnTo>
                <a:lnTo>
                  <a:pt x="73" y="81"/>
                </a:lnTo>
                <a:lnTo>
                  <a:pt x="78" y="78"/>
                </a:lnTo>
                <a:lnTo>
                  <a:pt x="82" y="73"/>
                </a:lnTo>
                <a:lnTo>
                  <a:pt x="86" y="67"/>
                </a:lnTo>
                <a:lnTo>
                  <a:pt x="88" y="60"/>
                </a:lnTo>
                <a:lnTo>
                  <a:pt x="89" y="54"/>
                </a:lnTo>
                <a:lnTo>
                  <a:pt x="99" y="54"/>
                </a:lnTo>
                <a:lnTo>
                  <a:pt x="99" y="44"/>
                </a:lnTo>
                <a:close/>
                <a:moveTo>
                  <a:pt x="50" y="79"/>
                </a:moveTo>
                <a:lnTo>
                  <a:pt x="50" y="79"/>
                </a:lnTo>
                <a:lnTo>
                  <a:pt x="44" y="79"/>
                </a:lnTo>
                <a:lnTo>
                  <a:pt x="39" y="76"/>
                </a:lnTo>
                <a:lnTo>
                  <a:pt x="34" y="74"/>
                </a:lnTo>
                <a:lnTo>
                  <a:pt x="29" y="70"/>
                </a:lnTo>
                <a:lnTo>
                  <a:pt x="25" y="65"/>
                </a:lnTo>
                <a:lnTo>
                  <a:pt x="23" y="60"/>
                </a:lnTo>
                <a:lnTo>
                  <a:pt x="20" y="55"/>
                </a:lnTo>
                <a:lnTo>
                  <a:pt x="20" y="49"/>
                </a:lnTo>
                <a:lnTo>
                  <a:pt x="20" y="43"/>
                </a:lnTo>
                <a:lnTo>
                  <a:pt x="23" y="38"/>
                </a:lnTo>
                <a:lnTo>
                  <a:pt x="25" y="33"/>
                </a:lnTo>
                <a:lnTo>
                  <a:pt x="29" y="28"/>
                </a:lnTo>
                <a:lnTo>
                  <a:pt x="34" y="25"/>
                </a:lnTo>
                <a:lnTo>
                  <a:pt x="39" y="22"/>
                </a:lnTo>
                <a:lnTo>
                  <a:pt x="44" y="20"/>
                </a:lnTo>
                <a:lnTo>
                  <a:pt x="50" y="20"/>
                </a:lnTo>
                <a:lnTo>
                  <a:pt x="56" y="20"/>
                </a:lnTo>
                <a:lnTo>
                  <a:pt x="61" y="22"/>
                </a:lnTo>
                <a:lnTo>
                  <a:pt x="66" y="25"/>
                </a:lnTo>
                <a:lnTo>
                  <a:pt x="71" y="28"/>
                </a:lnTo>
                <a:lnTo>
                  <a:pt x="74" y="33"/>
                </a:lnTo>
                <a:lnTo>
                  <a:pt x="77" y="38"/>
                </a:lnTo>
                <a:lnTo>
                  <a:pt x="79" y="43"/>
                </a:lnTo>
                <a:lnTo>
                  <a:pt x="79" y="49"/>
                </a:lnTo>
                <a:lnTo>
                  <a:pt x="79" y="55"/>
                </a:lnTo>
                <a:lnTo>
                  <a:pt x="77" y="60"/>
                </a:lnTo>
                <a:lnTo>
                  <a:pt x="74" y="65"/>
                </a:lnTo>
                <a:lnTo>
                  <a:pt x="71" y="70"/>
                </a:lnTo>
                <a:lnTo>
                  <a:pt x="66" y="74"/>
                </a:lnTo>
                <a:lnTo>
                  <a:pt x="61" y="76"/>
                </a:lnTo>
                <a:lnTo>
                  <a:pt x="56" y="79"/>
                </a:lnTo>
                <a:lnTo>
                  <a:pt x="50" y="7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72" name="Freeform 1485">
            <a:extLst>
              <a:ext uri="{FF2B5EF4-FFF2-40B4-BE49-F238E27FC236}">
                <a16:creationId xmlns:a16="http://schemas.microsoft.com/office/drawing/2014/main" id="{30CAE554-DD4E-4148-BB93-ADB151A9F033}"/>
              </a:ext>
            </a:extLst>
          </p:cNvPr>
          <p:cNvSpPr>
            <a:spLocks noEditPoints="1"/>
          </p:cNvSpPr>
          <p:nvPr/>
        </p:nvSpPr>
        <p:spPr bwMode="auto">
          <a:xfrm>
            <a:off x="1519767" y="4544484"/>
            <a:ext cx="61384" cy="59267"/>
          </a:xfrm>
          <a:custGeom>
            <a:avLst/>
            <a:gdLst>
              <a:gd name="T0" fmla="*/ 22681 w 30"/>
              <a:gd name="T1" fmla="*/ 45362 h 30"/>
              <a:gd name="T2" fmla="*/ 22681 w 30"/>
              <a:gd name="T3" fmla="*/ 45362 h 30"/>
              <a:gd name="T4" fmla="*/ 13609 w 30"/>
              <a:gd name="T5" fmla="*/ 42338 h 30"/>
              <a:gd name="T6" fmla="*/ 7560 w 30"/>
              <a:gd name="T7" fmla="*/ 37802 h 30"/>
              <a:gd name="T8" fmla="*/ 1512 w 30"/>
              <a:gd name="T9" fmla="*/ 31753 h 30"/>
              <a:gd name="T10" fmla="*/ 0 w 30"/>
              <a:gd name="T11" fmla="*/ 22681 h 30"/>
              <a:gd name="T12" fmla="*/ 0 w 30"/>
              <a:gd name="T13" fmla="*/ 22681 h 30"/>
              <a:gd name="T14" fmla="*/ 1512 w 30"/>
              <a:gd name="T15" fmla="*/ 13609 h 30"/>
              <a:gd name="T16" fmla="*/ 7560 w 30"/>
              <a:gd name="T17" fmla="*/ 7560 h 30"/>
              <a:gd name="T18" fmla="*/ 13609 w 30"/>
              <a:gd name="T19" fmla="*/ 1512 h 30"/>
              <a:gd name="T20" fmla="*/ 22681 w 30"/>
              <a:gd name="T21" fmla="*/ 0 h 30"/>
              <a:gd name="T22" fmla="*/ 22681 w 30"/>
              <a:gd name="T23" fmla="*/ 0 h 30"/>
              <a:gd name="T24" fmla="*/ 31753 w 30"/>
              <a:gd name="T25" fmla="*/ 1512 h 30"/>
              <a:gd name="T26" fmla="*/ 37802 w 30"/>
              <a:gd name="T27" fmla="*/ 7560 h 30"/>
              <a:gd name="T28" fmla="*/ 43850 w 30"/>
              <a:gd name="T29" fmla="*/ 13609 h 30"/>
              <a:gd name="T30" fmla="*/ 45362 w 30"/>
              <a:gd name="T31" fmla="*/ 22681 h 30"/>
              <a:gd name="T32" fmla="*/ 45362 w 30"/>
              <a:gd name="T33" fmla="*/ 22681 h 30"/>
              <a:gd name="T34" fmla="*/ 43850 w 30"/>
              <a:gd name="T35" fmla="*/ 31753 h 30"/>
              <a:gd name="T36" fmla="*/ 37802 w 30"/>
              <a:gd name="T37" fmla="*/ 37802 h 30"/>
              <a:gd name="T38" fmla="*/ 31753 w 30"/>
              <a:gd name="T39" fmla="*/ 42338 h 30"/>
              <a:gd name="T40" fmla="*/ 22681 w 30"/>
              <a:gd name="T41" fmla="*/ 45362 h 30"/>
              <a:gd name="T42" fmla="*/ 22681 w 30"/>
              <a:gd name="T43" fmla="*/ 45362 h 30"/>
              <a:gd name="T44" fmla="*/ 22681 w 30"/>
              <a:gd name="T45" fmla="*/ 15121 h 30"/>
              <a:gd name="T46" fmla="*/ 22681 w 30"/>
              <a:gd name="T47" fmla="*/ 15121 h 30"/>
              <a:gd name="T48" fmla="*/ 19657 w 30"/>
              <a:gd name="T49" fmla="*/ 15121 h 30"/>
              <a:gd name="T50" fmla="*/ 16633 w 30"/>
              <a:gd name="T51" fmla="*/ 16633 h 30"/>
              <a:gd name="T52" fmla="*/ 15121 w 30"/>
              <a:gd name="T53" fmla="*/ 18145 h 30"/>
              <a:gd name="T54" fmla="*/ 15121 w 30"/>
              <a:gd name="T55" fmla="*/ 22681 h 30"/>
              <a:gd name="T56" fmla="*/ 15121 w 30"/>
              <a:gd name="T57" fmla="*/ 22681 h 30"/>
              <a:gd name="T58" fmla="*/ 15121 w 30"/>
              <a:gd name="T59" fmla="*/ 25705 h 30"/>
              <a:gd name="T60" fmla="*/ 16633 w 30"/>
              <a:gd name="T61" fmla="*/ 28729 h 30"/>
              <a:gd name="T62" fmla="*/ 19657 w 30"/>
              <a:gd name="T63" fmla="*/ 30241 h 30"/>
              <a:gd name="T64" fmla="*/ 22681 w 30"/>
              <a:gd name="T65" fmla="*/ 30241 h 30"/>
              <a:gd name="T66" fmla="*/ 22681 w 30"/>
              <a:gd name="T67" fmla="*/ 30241 h 30"/>
              <a:gd name="T68" fmla="*/ 25705 w 30"/>
              <a:gd name="T69" fmla="*/ 30241 h 30"/>
              <a:gd name="T70" fmla="*/ 28729 w 30"/>
              <a:gd name="T71" fmla="*/ 28729 h 30"/>
              <a:gd name="T72" fmla="*/ 30241 w 30"/>
              <a:gd name="T73" fmla="*/ 25705 h 30"/>
              <a:gd name="T74" fmla="*/ 30241 w 30"/>
              <a:gd name="T75" fmla="*/ 22681 h 30"/>
              <a:gd name="T76" fmla="*/ 30241 w 30"/>
              <a:gd name="T77" fmla="*/ 22681 h 30"/>
              <a:gd name="T78" fmla="*/ 30241 w 30"/>
              <a:gd name="T79" fmla="*/ 18145 h 30"/>
              <a:gd name="T80" fmla="*/ 28729 w 30"/>
              <a:gd name="T81" fmla="*/ 16633 h 30"/>
              <a:gd name="T82" fmla="*/ 25705 w 30"/>
              <a:gd name="T83" fmla="*/ 15121 h 30"/>
              <a:gd name="T84" fmla="*/ 22681 w 30"/>
              <a:gd name="T85" fmla="*/ 15121 h 30"/>
              <a:gd name="T86" fmla="*/ 22681 w 30"/>
              <a:gd name="T87" fmla="*/ 15121 h 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0" h="30">
                <a:moveTo>
                  <a:pt x="15" y="30"/>
                </a:moveTo>
                <a:lnTo>
                  <a:pt x="15" y="30"/>
                </a:lnTo>
                <a:lnTo>
                  <a:pt x="9" y="28"/>
                </a:lnTo>
                <a:lnTo>
                  <a:pt x="5" y="25"/>
                </a:lnTo>
                <a:lnTo>
                  <a:pt x="1" y="21"/>
                </a:lnTo>
                <a:lnTo>
                  <a:pt x="0" y="15"/>
                </a:lnTo>
                <a:lnTo>
                  <a:pt x="1" y="9"/>
                </a:lnTo>
                <a:lnTo>
                  <a:pt x="5" y="5"/>
                </a:lnTo>
                <a:lnTo>
                  <a:pt x="9" y="1"/>
                </a:lnTo>
                <a:lnTo>
                  <a:pt x="15" y="0"/>
                </a:lnTo>
                <a:lnTo>
                  <a:pt x="21" y="1"/>
                </a:lnTo>
                <a:lnTo>
                  <a:pt x="25" y="5"/>
                </a:lnTo>
                <a:lnTo>
                  <a:pt x="29" y="9"/>
                </a:lnTo>
                <a:lnTo>
                  <a:pt x="30" y="15"/>
                </a:lnTo>
                <a:lnTo>
                  <a:pt x="29" y="21"/>
                </a:lnTo>
                <a:lnTo>
                  <a:pt x="25" y="25"/>
                </a:lnTo>
                <a:lnTo>
                  <a:pt x="21" y="28"/>
                </a:lnTo>
                <a:lnTo>
                  <a:pt x="15" y="30"/>
                </a:lnTo>
                <a:close/>
                <a:moveTo>
                  <a:pt x="15" y="10"/>
                </a:moveTo>
                <a:lnTo>
                  <a:pt x="15" y="10"/>
                </a:lnTo>
                <a:lnTo>
                  <a:pt x="13" y="10"/>
                </a:lnTo>
                <a:lnTo>
                  <a:pt x="11" y="11"/>
                </a:lnTo>
                <a:lnTo>
                  <a:pt x="10" y="12"/>
                </a:lnTo>
                <a:lnTo>
                  <a:pt x="10" y="15"/>
                </a:lnTo>
                <a:lnTo>
                  <a:pt x="10" y="17"/>
                </a:lnTo>
                <a:lnTo>
                  <a:pt x="11" y="19"/>
                </a:lnTo>
                <a:lnTo>
                  <a:pt x="13" y="20"/>
                </a:lnTo>
                <a:lnTo>
                  <a:pt x="15" y="20"/>
                </a:lnTo>
                <a:lnTo>
                  <a:pt x="17" y="20"/>
                </a:lnTo>
                <a:lnTo>
                  <a:pt x="19" y="19"/>
                </a:lnTo>
                <a:lnTo>
                  <a:pt x="20" y="17"/>
                </a:lnTo>
                <a:lnTo>
                  <a:pt x="20" y="15"/>
                </a:lnTo>
                <a:lnTo>
                  <a:pt x="20" y="12"/>
                </a:lnTo>
                <a:lnTo>
                  <a:pt x="19" y="11"/>
                </a:lnTo>
                <a:lnTo>
                  <a:pt x="17" y="10"/>
                </a:lnTo>
                <a:lnTo>
                  <a:pt x="15"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73" name="Freeform 1486">
            <a:extLst>
              <a:ext uri="{FF2B5EF4-FFF2-40B4-BE49-F238E27FC236}">
                <a16:creationId xmlns:a16="http://schemas.microsoft.com/office/drawing/2014/main" id="{B4B6CAB6-7C06-4F8A-B331-96D6269F55B2}"/>
              </a:ext>
            </a:extLst>
          </p:cNvPr>
          <p:cNvSpPr>
            <a:spLocks noEditPoints="1"/>
          </p:cNvSpPr>
          <p:nvPr/>
        </p:nvSpPr>
        <p:spPr bwMode="auto">
          <a:xfrm>
            <a:off x="1496484" y="4616451"/>
            <a:ext cx="101600" cy="127000"/>
          </a:xfrm>
          <a:custGeom>
            <a:avLst/>
            <a:gdLst>
              <a:gd name="T0" fmla="*/ 23135 w 50"/>
              <a:gd name="T1" fmla="*/ 95261 h 64"/>
              <a:gd name="T2" fmla="*/ 20050 w 50"/>
              <a:gd name="T3" fmla="*/ 95261 h 64"/>
              <a:gd name="T4" fmla="*/ 15423 w 50"/>
              <a:gd name="T5" fmla="*/ 90796 h 64"/>
              <a:gd name="T6" fmla="*/ 15423 w 50"/>
              <a:gd name="T7" fmla="*/ 58050 h 64"/>
              <a:gd name="T8" fmla="*/ 7712 w 50"/>
              <a:gd name="T9" fmla="*/ 58050 h 64"/>
              <a:gd name="T10" fmla="*/ 3085 w 50"/>
              <a:gd name="T11" fmla="*/ 56561 h 64"/>
              <a:gd name="T12" fmla="*/ 0 w 50"/>
              <a:gd name="T13" fmla="*/ 50607 h 64"/>
              <a:gd name="T14" fmla="*/ 0 w 50"/>
              <a:gd name="T15" fmla="*/ 35723 h 64"/>
              <a:gd name="T16" fmla="*/ 4627 w 50"/>
              <a:gd name="T17" fmla="*/ 20838 h 64"/>
              <a:gd name="T18" fmla="*/ 12339 w 50"/>
              <a:gd name="T19" fmla="*/ 10419 h 64"/>
              <a:gd name="T20" fmla="*/ 23135 w 50"/>
              <a:gd name="T21" fmla="*/ 2977 h 64"/>
              <a:gd name="T22" fmla="*/ 38559 w 50"/>
              <a:gd name="T23" fmla="*/ 0 h 64"/>
              <a:gd name="T24" fmla="*/ 46270 w 50"/>
              <a:gd name="T25" fmla="*/ 0 h 64"/>
              <a:gd name="T26" fmla="*/ 60151 w 50"/>
              <a:gd name="T27" fmla="*/ 4465 h 64"/>
              <a:gd name="T28" fmla="*/ 70948 w 50"/>
              <a:gd name="T29" fmla="*/ 16373 h 64"/>
              <a:gd name="T30" fmla="*/ 77117 w 50"/>
              <a:gd name="T31" fmla="*/ 28281 h 64"/>
              <a:gd name="T32" fmla="*/ 77117 w 50"/>
              <a:gd name="T33" fmla="*/ 50607 h 64"/>
              <a:gd name="T34" fmla="*/ 77117 w 50"/>
              <a:gd name="T35" fmla="*/ 55073 h 64"/>
              <a:gd name="T36" fmla="*/ 72490 w 50"/>
              <a:gd name="T37" fmla="*/ 58050 h 64"/>
              <a:gd name="T38" fmla="*/ 61694 w 50"/>
              <a:gd name="T39" fmla="*/ 58050 h 64"/>
              <a:gd name="T40" fmla="*/ 61694 w 50"/>
              <a:gd name="T41" fmla="*/ 87819 h 64"/>
              <a:gd name="T42" fmla="*/ 60151 w 50"/>
              <a:gd name="T43" fmla="*/ 93773 h 64"/>
              <a:gd name="T44" fmla="*/ 53982 w 50"/>
              <a:gd name="T45" fmla="*/ 95261 h 64"/>
              <a:gd name="T46" fmla="*/ 30847 w 50"/>
              <a:gd name="T47" fmla="*/ 80376 h 64"/>
              <a:gd name="T48" fmla="*/ 46270 w 50"/>
              <a:gd name="T49" fmla="*/ 50607 h 64"/>
              <a:gd name="T50" fmla="*/ 46270 w 50"/>
              <a:gd name="T51" fmla="*/ 47631 h 64"/>
              <a:gd name="T52" fmla="*/ 49355 w 50"/>
              <a:gd name="T53" fmla="*/ 43165 h 64"/>
              <a:gd name="T54" fmla="*/ 61694 w 50"/>
              <a:gd name="T55" fmla="*/ 43165 h 64"/>
              <a:gd name="T56" fmla="*/ 61694 w 50"/>
              <a:gd name="T57" fmla="*/ 35723 h 64"/>
              <a:gd name="T58" fmla="*/ 53982 w 50"/>
              <a:gd name="T59" fmla="*/ 20838 h 64"/>
              <a:gd name="T60" fmla="*/ 38559 w 50"/>
              <a:gd name="T61" fmla="*/ 14885 h 64"/>
              <a:gd name="T62" fmla="*/ 29304 w 50"/>
              <a:gd name="T63" fmla="*/ 16373 h 64"/>
              <a:gd name="T64" fmla="*/ 16966 w 50"/>
              <a:gd name="T65" fmla="*/ 26792 h 64"/>
              <a:gd name="T66" fmla="*/ 15423 w 50"/>
              <a:gd name="T67" fmla="*/ 43165 h 64"/>
              <a:gd name="T68" fmla="*/ 23135 w 50"/>
              <a:gd name="T69" fmla="*/ 43165 h 64"/>
              <a:gd name="T70" fmla="*/ 29304 w 50"/>
              <a:gd name="T71" fmla="*/ 44654 h 64"/>
              <a:gd name="T72" fmla="*/ 30847 w 50"/>
              <a:gd name="T73" fmla="*/ 5060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0" h="64">
                <a:moveTo>
                  <a:pt x="35" y="64"/>
                </a:moveTo>
                <a:lnTo>
                  <a:pt x="15" y="64"/>
                </a:lnTo>
                <a:lnTo>
                  <a:pt x="13" y="64"/>
                </a:lnTo>
                <a:lnTo>
                  <a:pt x="11" y="63"/>
                </a:lnTo>
                <a:lnTo>
                  <a:pt x="10" y="61"/>
                </a:lnTo>
                <a:lnTo>
                  <a:pt x="10" y="59"/>
                </a:lnTo>
                <a:lnTo>
                  <a:pt x="10" y="39"/>
                </a:lnTo>
                <a:lnTo>
                  <a:pt x="5" y="39"/>
                </a:lnTo>
                <a:lnTo>
                  <a:pt x="3" y="39"/>
                </a:lnTo>
                <a:lnTo>
                  <a:pt x="2" y="38"/>
                </a:lnTo>
                <a:lnTo>
                  <a:pt x="0" y="37"/>
                </a:lnTo>
                <a:lnTo>
                  <a:pt x="0" y="34"/>
                </a:lnTo>
                <a:lnTo>
                  <a:pt x="0" y="24"/>
                </a:lnTo>
                <a:lnTo>
                  <a:pt x="0" y="19"/>
                </a:lnTo>
                <a:lnTo>
                  <a:pt x="3" y="14"/>
                </a:lnTo>
                <a:lnTo>
                  <a:pt x="4" y="11"/>
                </a:lnTo>
                <a:lnTo>
                  <a:pt x="8" y="7"/>
                </a:lnTo>
                <a:lnTo>
                  <a:pt x="11" y="3"/>
                </a:lnTo>
                <a:lnTo>
                  <a:pt x="15" y="2"/>
                </a:lnTo>
                <a:lnTo>
                  <a:pt x="20" y="0"/>
                </a:lnTo>
                <a:lnTo>
                  <a:pt x="25" y="0"/>
                </a:lnTo>
                <a:lnTo>
                  <a:pt x="30" y="0"/>
                </a:lnTo>
                <a:lnTo>
                  <a:pt x="35" y="2"/>
                </a:lnTo>
                <a:lnTo>
                  <a:pt x="39" y="3"/>
                </a:lnTo>
                <a:lnTo>
                  <a:pt x="42" y="7"/>
                </a:lnTo>
                <a:lnTo>
                  <a:pt x="46" y="11"/>
                </a:lnTo>
                <a:lnTo>
                  <a:pt x="47" y="14"/>
                </a:lnTo>
                <a:lnTo>
                  <a:pt x="50" y="19"/>
                </a:lnTo>
                <a:lnTo>
                  <a:pt x="50" y="24"/>
                </a:lnTo>
                <a:lnTo>
                  <a:pt x="50" y="34"/>
                </a:lnTo>
                <a:lnTo>
                  <a:pt x="50" y="37"/>
                </a:lnTo>
                <a:lnTo>
                  <a:pt x="48" y="38"/>
                </a:lnTo>
                <a:lnTo>
                  <a:pt x="47" y="39"/>
                </a:lnTo>
                <a:lnTo>
                  <a:pt x="45" y="39"/>
                </a:lnTo>
                <a:lnTo>
                  <a:pt x="40" y="39"/>
                </a:lnTo>
                <a:lnTo>
                  <a:pt x="40" y="59"/>
                </a:lnTo>
                <a:lnTo>
                  <a:pt x="40" y="61"/>
                </a:lnTo>
                <a:lnTo>
                  <a:pt x="39" y="63"/>
                </a:lnTo>
                <a:lnTo>
                  <a:pt x="37" y="64"/>
                </a:lnTo>
                <a:lnTo>
                  <a:pt x="35" y="64"/>
                </a:lnTo>
                <a:close/>
                <a:moveTo>
                  <a:pt x="20" y="54"/>
                </a:moveTo>
                <a:lnTo>
                  <a:pt x="30" y="54"/>
                </a:lnTo>
                <a:lnTo>
                  <a:pt x="30" y="34"/>
                </a:lnTo>
                <a:lnTo>
                  <a:pt x="30" y="32"/>
                </a:lnTo>
                <a:lnTo>
                  <a:pt x="31" y="30"/>
                </a:lnTo>
                <a:lnTo>
                  <a:pt x="32" y="29"/>
                </a:lnTo>
                <a:lnTo>
                  <a:pt x="35" y="29"/>
                </a:lnTo>
                <a:lnTo>
                  <a:pt x="40" y="29"/>
                </a:lnTo>
                <a:lnTo>
                  <a:pt x="40" y="24"/>
                </a:lnTo>
                <a:lnTo>
                  <a:pt x="39" y="18"/>
                </a:lnTo>
                <a:lnTo>
                  <a:pt x="35" y="14"/>
                </a:lnTo>
                <a:lnTo>
                  <a:pt x="31" y="11"/>
                </a:lnTo>
                <a:lnTo>
                  <a:pt x="25" y="10"/>
                </a:lnTo>
                <a:lnTo>
                  <a:pt x="19" y="11"/>
                </a:lnTo>
                <a:lnTo>
                  <a:pt x="15" y="14"/>
                </a:lnTo>
                <a:lnTo>
                  <a:pt x="11" y="18"/>
                </a:lnTo>
                <a:lnTo>
                  <a:pt x="10" y="24"/>
                </a:lnTo>
                <a:lnTo>
                  <a:pt x="10" y="29"/>
                </a:lnTo>
                <a:lnTo>
                  <a:pt x="15" y="29"/>
                </a:lnTo>
                <a:lnTo>
                  <a:pt x="18" y="29"/>
                </a:lnTo>
                <a:lnTo>
                  <a:pt x="19" y="30"/>
                </a:lnTo>
                <a:lnTo>
                  <a:pt x="20" y="32"/>
                </a:lnTo>
                <a:lnTo>
                  <a:pt x="20" y="34"/>
                </a:lnTo>
                <a:lnTo>
                  <a:pt x="20" y="5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74" name="Freeform 1487">
            <a:extLst>
              <a:ext uri="{FF2B5EF4-FFF2-40B4-BE49-F238E27FC236}">
                <a16:creationId xmlns:a16="http://schemas.microsoft.com/office/drawing/2014/main" id="{22BBB2EC-FFD3-452A-8C76-D3B26BBE5A6D}"/>
              </a:ext>
            </a:extLst>
          </p:cNvPr>
          <p:cNvSpPr>
            <a:spLocks/>
          </p:cNvSpPr>
          <p:nvPr/>
        </p:nvSpPr>
        <p:spPr bwMode="auto">
          <a:xfrm>
            <a:off x="1447801" y="4713817"/>
            <a:ext cx="198967" cy="65616"/>
          </a:xfrm>
          <a:custGeom>
            <a:avLst/>
            <a:gdLst>
              <a:gd name="T0" fmla="*/ 74848 w 98"/>
              <a:gd name="T1" fmla="*/ 49900 h 35"/>
              <a:gd name="T2" fmla="*/ 74848 w 98"/>
              <a:gd name="T3" fmla="*/ 49900 h 35"/>
              <a:gd name="T4" fmla="*/ 48880 w 98"/>
              <a:gd name="T5" fmla="*/ 48474 h 35"/>
              <a:gd name="T6" fmla="*/ 35133 w 98"/>
              <a:gd name="T7" fmla="*/ 47049 h 35"/>
              <a:gd name="T8" fmla="*/ 24440 w 98"/>
              <a:gd name="T9" fmla="*/ 44197 h 35"/>
              <a:gd name="T10" fmla="*/ 15275 w 98"/>
              <a:gd name="T11" fmla="*/ 39920 h 35"/>
              <a:gd name="T12" fmla="*/ 7638 w 98"/>
              <a:gd name="T13" fmla="*/ 34217 h 35"/>
              <a:gd name="T14" fmla="*/ 1528 w 98"/>
              <a:gd name="T15" fmla="*/ 29940 h 35"/>
              <a:gd name="T16" fmla="*/ 0 w 98"/>
              <a:gd name="T17" fmla="*/ 22811 h 35"/>
              <a:gd name="T18" fmla="*/ 0 w 98"/>
              <a:gd name="T19" fmla="*/ 22811 h 35"/>
              <a:gd name="T20" fmla="*/ 1528 w 98"/>
              <a:gd name="T21" fmla="*/ 17109 h 35"/>
              <a:gd name="T22" fmla="*/ 4583 w 98"/>
              <a:gd name="T23" fmla="*/ 9980 h 35"/>
              <a:gd name="T24" fmla="*/ 15275 w 98"/>
              <a:gd name="T25" fmla="*/ 4277 h 35"/>
              <a:gd name="T26" fmla="*/ 27495 w 98"/>
              <a:gd name="T27" fmla="*/ 0 h 35"/>
              <a:gd name="T28" fmla="*/ 33605 w 98"/>
              <a:gd name="T29" fmla="*/ 14257 h 35"/>
              <a:gd name="T30" fmla="*/ 33605 w 98"/>
              <a:gd name="T31" fmla="*/ 14257 h 35"/>
              <a:gd name="T32" fmla="*/ 24440 w 98"/>
              <a:gd name="T33" fmla="*/ 15683 h 35"/>
              <a:gd name="T34" fmla="*/ 18330 w 98"/>
              <a:gd name="T35" fmla="*/ 18534 h 35"/>
              <a:gd name="T36" fmla="*/ 15275 w 98"/>
              <a:gd name="T37" fmla="*/ 22811 h 35"/>
              <a:gd name="T38" fmla="*/ 15275 w 98"/>
              <a:gd name="T39" fmla="*/ 22811 h 35"/>
              <a:gd name="T40" fmla="*/ 18330 w 98"/>
              <a:gd name="T41" fmla="*/ 25663 h 35"/>
              <a:gd name="T42" fmla="*/ 29023 w 98"/>
              <a:gd name="T43" fmla="*/ 31366 h 35"/>
              <a:gd name="T44" fmla="*/ 48880 w 98"/>
              <a:gd name="T45" fmla="*/ 34217 h 35"/>
              <a:gd name="T46" fmla="*/ 74848 w 98"/>
              <a:gd name="T47" fmla="*/ 37069 h 35"/>
              <a:gd name="T48" fmla="*/ 74848 w 98"/>
              <a:gd name="T49" fmla="*/ 37069 h 35"/>
              <a:gd name="T50" fmla="*/ 100816 w 98"/>
              <a:gd name="T51" fmla="*/ 34217 h 35"/>
              <a:gd name="T52" fmla="*/ 120673 w 98"/>
              <a:gd name="T53" fmla="*/ 31366 h 35"/>
              <a:gd name="T54" fmla="*/ 131366 w 98"/>
              <a:gd name="T55" fmla="*/ 25663 h 35"/>
              <a:gd name="T56" fmla="*/ 134421 w 98"/>
              <a:gd name="T57" fmla="*/ 22811 h 35"/>
              <a:gd name="T58" fmla="*/ 134421 w 98"/>
              <a:gd name="T59" fmla="*/ 22811 h 35"/>
              <a:gd name="T60" fmla="*/ 131366 w 98"/>
              <a:gd name="T61" fmla="*/ 18534 h 35"/>
              <a:gd name="T62" fmla="*/ 128311 w 98"/>
              <a:gd name="T63" fmla="*/ 17109 h 35"/>
              <a:gd name="T64" fmla="*/ 117618 w 98"/>
              <a:gd name="T65" fmla="*/ 14257 h 35"/>
              <a:gd name="T66" fmla="*/ 122201 w 98"/>
              <a:gd name="T67" fmla="*/ 0 h 35"/>
              <a:gd name="T68" fmla="*/ 122201 w 98"/>
              <a:gd name="T69" fmla="*/ 0 h 35"/>
              <a:gd name="T70" fmla="*/ 137476 w 98"/>
              <a:gd name="T71" fmla="*/ 4277 h 35"/>
              <a:gd name="T72" fmla="*/ 145113 w 98"/>
              <a:gd name="T73" fmla="*/ 11406 h 35"/>
              <a:gd name="T74" fmla="*/ 148168 w 98"/>
              <a:gd name="T75" fmla="*/ 17109 h 35"/>
              <a:gd name="T76" fmla="*/ 149696 w 98"/>
              <a:gd name="T77" fmla="*/ 22811 h 35"/>
              <a:gd name="T78" fmla="*/ 149696 w 98"/>
              <a:gd name="T79" fmla="*/ 22811 h 35"/>
              <a:gd name="T80" fmla="*/ 148168 w 98"/>
              <a:gd name="T81" fmla="*/ 29940 h 35"/>
              <a:gd name="T82" fmla="*/ 142058 w 98"/>
              <a:gd name="T83" fmla="*/ 34217 h 35"/>
              <a:gd name="T84" fmla="*/ 134421 w 98"/>
              <a:gd name="T85" fmla="*/ 39920 h 35"/>
              <a:gd name="T86" fmla="*/ 125256 w 98"/>
              <a:gd name="T87" fmla="*/ 44197 h 35"/>
              <a:gd name="T88" fmla="*/ 114563 w 98"/>
              <a:gd name="T89" fmla="*/ 47049 h 35"/>
              <a:gd name="T90" fmla="*/ 100816 w 98"/>
              <a:gd name="T91" fmla="*/ 48474 h 35"/>
              <a:gd name="T92" fmla="*/ 74848 w 98"/>
              <a:gd name="T93" fmla="*/ 49900 h 35"/>
              <a:gd name="T94" fmla="*/ 74848 w 98"/>
              <a:gd name="T95" fmla="*/ 49900 h 3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98" h="35">
                <a:moveTo>
                  <a:pt x="49" y="35"/>
                </a:moveTo>
                <a:lnTo>
                  <a:pt x="49" y="35"/>
                </a:lnTo>
                <a:lnTo>
                  <a:pt x="32" y="34"/>
                </a:lnTo>
                <a:lnTo>
                  <a:pt x="23" y="33"/>
                </a:lnTo>
                <a:lnTo>
                  <a:pt x="16" y="31"/>
                </a:lnTo>
                <a:lnTo>
                  <a:pt x="10" y="28"/>
                </a:lnTo>
                <a:lnTo>
                  <a:pt x="5" y="24"/>
                </a:lnTo>
                <a:lnTo>
                  <a:pt x="1" y="21"/>
                </a:lnTo>
                <a:lnTo>
                  <a:pt x="0" y="16"/>
                </a:lnTo>
                <a:lnTo>
                  <a:pt x="1" y="12"/>
                </a:lnTo>
                <a:lnTo>
                  <a:pt x="3" y="7"/>
                </a:lnTo>
                <a:lnTo>
                  <a:pt x="10" y="3"/>
                </a:lnTo>
                <a:lnTo>
                  <a:pt x="18" y="0"/>
                </a:lnTo>
                <a:lnTo>
                  <a:pt x="22" y="10"/>
                </a:lnTo>
                <a:lnTo>
                  <a:pt x="16" y="11"/>
                </a:lnTo>
                <a:lnTo>
                  <a:pt x="12" y="13"/>
                </a:lnTo>
                <a:lnTo>
                  <a:pt x="10" y="16"/>
                </a:lnTo>
                <a:lnTo>
                  <a:pt x="12" y="18"/>
                </a:lnTo>
                <a:lnTo>
                  <a:pt x="19" y="22"/>
                </a:lnTo>
                <a:lnTo>
                  <a:pt x="32" y="24"/>
                </a:lnTo>
                <a:lnTo>
                  <a:pt x="49" y="26"/>
                </a:lnTo>
                <a:lnTo>
                  <a:pt x="66" y="24"/>
                </a:lnTo>
                <a:lnTo>
                  <a:pt x="79" y="22"/>
                </a:lnTo>
                <a:lnTo>
                  <a:pt x="86" y="18"/>
                </a:lnTo>
                <a:lnTo>
                  <a:pt x="88" y="16"/>
                </a:lnTo>
                <a:lnTo>
                  <a:pt x="86" y="13"/>
                </a:lnTo>
                <a:lnTo>
                  <a:pt x="84" y="12"/>
                </a:lnTo>
                <a:lnTo>
                  <a:pt x="77" y="10"/>
                </a:lnTo>
                <a:lnTo>
                  <a:pt x="80" y="0"/>
                </a:lnTo>
                <a:lnTo>
                  <a:pt x="90" y="3"/>
                </a:lnTo>
                <a:lnTo>
                  <a:pt x="95" y="8"/>
                </a:lnTo>
                <a:lnTo>
                  <a:pt x="97" y="12"/>
                </a:lnTo>
                <a:lnTo>
                  <a:pt x="98" y="16"/>
                </a:lnTo>
                <a:lnTo>
                  <a:pt x="97" y="21"/>
                </a:lnTo>
                <a:lnTo>
                  <a:pt x="93" y="24"/>
                </a:lnTo>
                <a:lnTo>
                  <a:pt x="88" y="28"/>
                </a:lnTo>
                <a:lnTo>
                  <a:pt x="82" y="31"/>
                </a:lnTo>
                <a:lnTo>
                  <a:pt x="75" y="33"/>
                </a:lnTo>
                <a:lnTo>
                  <a:pt x="66" y="34"/>
                </a:lnTo>
                <a:lnTo>
                  <a:pt x="49" y="3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75" name="Freeform 1488">
            <a:extLst>
              <a:ext uri="{FF2B5EF4-FFF2-40B4-BE49-F238E27FC236}">
                <a16:creationId xmlns:a16="http://schemas.microsoft.com/office/drawing/2014/main" id="{3EC8BA63-4BB2-4E54-81E5-42CB79B146AC}"/>
              </a:ext>
            </a:extLst>
          </p:cNvPr>
          <p:cNvSpPr>
            <a:spLocks noEditPoints="1"/>
          </p:cNvSpPr>
          <p:nvPr/>
        </p:nvSpPr>
        <p:spPr bwMode="auto">
          <a:xfrm>
            <a:off x="2444751" y="4574117"/>
            <a:ext cx="116416" cy="175683"/>
          </a:xfrm>
          <a:custGeom>
            <a:avLst/>
            <a:gdLst>
              <a:gd name="T0" fmla="*/ 43825 w 59"/>
              <a:gd name="T1" fmla="*/ 131550 h 86"/>
              <a:gd name="T2" fmla="*/ 43825 w 59"/>
              <a:gd name="T3" fmla="*/ 131550 h 86"/>
              <a:gd name="T4" fmla="*/ 56972 w 59"/>
              <a:gd name="T5" fmla="*/ 113194 h 86"/>
              <a:gd name="T6" fmla="*/ 71581 w 59"/>
              <a:gd name="T7" fmla="*/ 90249 h 86"/>
              <a:gd name="T8" fmla="*/ 77424 w 59"/>
              <a:gd name="T9" fmla="*/ 79542 h 86"/>
              <a:gd name="T10" fmla="*/ 83267 w 59"/>
              <a:gd name="T11" fmla="*/ 67305 h 86"/>
              <a:gd name="T12" fmla="*/ 84728 w 59"/>
              <a:gd name="T13" fmla="*/ 56597 h 86"/>
              <a:gd name="T14" fmla="*/ 86189 w 59"/>
              <a:gd name="T15" fmla="*/ 45890 h 86"/>
              <a:gd name="T16" fmla="*/ 86189 w 59"/>
              <a:gd name="T17" fmla="*/ 45890 h 86"/>
              <a:gd name="T18" fmla="*/ 86189 w 59"/>
              <a:gd name="T19" fmla="*/ 35182 h 86"/>
              <a:gd name="T20" fmla="*/ 83267 w 59"/>
              <a:gd name="T21" fmla="*/ 27534 h 86"/>
              <a:gd name="T22" fmla="*/ 78885 w 59"/>
              <a:gd name="T23" fmla="*/ 19885 h 86"/>
              <a:gd name="T24" fmla="*/ 74502 w 59"/>
              <a:gd name="T25" fmla="*/ 13767 h 86"/>
              <a:gd name="T26" fmla="*/ 67198 w 59"/>
              <a:gd name="T27" fmla="*/ 7648 h 86"/>
              <a:gd name="T28" fmla="*/ 59894 w 59"/>
              <a:gd name="T29" fmla="*/ 3059 h 86"/>
              <a:gd name="T30" fmla="*/ 52590 w 59"/>
              <a:gd name="T31" fmla="*/ 0 h 86"/>
              <a:gd name="T32" fmla="*/ 43825 w 59"/>
              <a:gd name="T33" fmla="*/ 0 h 86"/>
              <a:gd name="T34" fmla="*/ 43825 w 59"/>
              <a:gd name="T35" fmla="*/ 0 h 86"/>
              <a:gd name="T36" fmla="*/ 33599 w 59"/>
              <a:gd name="T37" fmla="*/ 0 h 86"/>
              <a:gd name="T38" fmla="*/ 26295 w 59"/>
              <a:gd name="T39" fmla="*/ 3059 h 86"/>
              <a:gd name="T40" fmla="*/ 20452 w 59"/>
              <a:gd name="T41" fmla="*/ 7648 h 86"/>
              <a:gd name="T42" fmla="*/ 13147 w 59"/>
              <a:gd name="T43" fmla="*/ 13767 h 86"/>
              <a:gd name="T44" fmla="*/ 7304 w 59"/>
              <a:gd name="T45" fmla="*/ 19885 h 86"/>
              <a:gd name="T46" fmla="*/ 2922 w 59"/>
              <a:gd name="T47" fmla="*/ 27534 h 86"/>
              <a:gd name="T48" fmla="*/ 0 w 59"/>
              <a:gd name="T49" fmla="*/ 35182 h 86"/>
              <a:gd name="T50" fmla="*/ 0 w 59"/>
              <a:gd name="T51" fmla="*/ 45890 h 86"/>
              <a:gd name="T52" fmla="*/ 0 w 59"/>
              <a:gd name="T53" fmla="*/ 45890 h 86"/>
              <a:gd name="T54" fmla="*/ 1461 w 59"/>
              <a:gd name="T55" fmla="*/ 56597 h 86"/>
              <a:gd name="T56" fmla="*/ 2922 w 59"/>
              <a:gd name="T57" fmla="*/ 67305 h 86"/>
              <a:gd name="T58" fmla="*/ 8765 w 59"/>
              <a:gd name="T59" fmla="*/ 79542 h 86"/>
              <a:gd name="T60" fmla="*/ 14608 w 59"/>
              <a:gd name="T61" fmla="*/ 90249 h 86"/>
              <a:gd name="T62" fmla="*/ 29217 w 59"/>
              <a:gd name="T63" fmla="*/ 113194 h 86"/>
              <a:gd name="T64" fmla="*/ 43825 w 59"/>
              <a:gd name="T65" fmla="*/ 131550 h 86"/>
              <a:gd name="T66" fmla="*/ 43825 w 59"/>
              <a:gd name="T67" fmla="*/ 131550 h 86"/>
              <a:gd name="T68" fmla="*/ 43825 w 59"/>
              <a:gd name="T69" fmla="*/ 15297 h 86"/>
              <a:gd name="T70" fmla="*/ 43825 w 59"/>
              <a:gd name="T71" fmla="*/ 15297 h 86"/>
              <a:gd name="T72" fmla="*/ 48207 w 59"/>
              <a:gd name="T73" fmla="*/ 15297 h 86"/>
              <a:gd name="T74" fmla="*/ 54051 w 59"/>
              <a:gd name="T75" fmla="*/ 16826 h 86"/>
              <a:gd name="T76" fmla="*/ 62816 w 59"/>
              <a:gd name="T77" fmla="*/ 24474 h 86"/>
              <a:gd name="T78" fmla="*/ 70120 w 59"/>
              <a:gd name="T79" fmla="*/ 33652 h 86"/>
              <a:gd name="T80" fmla="*/ 71581 w 59"/>
              <a:gd name="T81" fmla="*/ 39771 h 86"/>
              <a:gd name="T82" fmla="*/ 71581 w 59"/>
              <a:gd name="T83" fmla="*/ 45890 h 86"/>
              <a:gd name="T84" fmla="*/ 71581 w 59"/>
              <a:gd name="T85" fmla="*/ 45890 h 86"/>
              <a:gd name="T86" fmla="*/ 71581 w 59"/>
              <a:gd name="T87" fmla="*/ 52008 h 86"/>
              <a:gd name="T88" fmla="*/ 68659 w 59"/>
              <a:gd name="T89" fmla="*/ 59656 h 86"/>
              <a:gd name="T90" fmla="*/ 61355 w 59"/>
              <a:gd name="T91" fmla="*/ 76483 h 86"/>
              <a:gd name="T92" fmla="*/ 52590 w 59"/>
              <a:gd name="T93" fmla="*/ 94838 h 86"/>
              <a:gd name="T94" fmla="*/ 43825 w 59"/>
              <a:gd name="T95" fmla="*/ 108605 h 86"/>
              <a:gd name="T96" fmla="*/ 43825 w 59"/>
              <a:gd name="T97" fmla="*/ 108605 h 86"/>
              <a:gd name="T98" fmla="*/ 33599 w 59"/>
              <a:gd name="T99" fmla="*/ 94838 h 86"/>
              <a:gd name="T100" fmla="*/ 24834 w 59"/>
              <a:gd name="T101" fmla="*/ 76483 h 86"/>
              <a:gd name="T102" fmla="*/ 17530 w 59"/>
              <a:gd name="T103" fmla="*/ 59656 h 86"/>
              <a:gd name="T104" fmla="*/ 14608 w 59"/>
              <a:gd name="T105" fmla="*/ 52008 h 86"/>
              <a:gd name="T106" fmla="*/ 14608 w 59"/>
              <a:gd name="T107" fmla="*/ 45890 h 86"/>
              <a:gd name="T108" fmla="*/ 14608 w 59"/>
              <a:gd name="T109" fmla="*/ 45890 h 86"/>
              <a:gd name="T110" fmla="*/ 14608 w 59"/>
              <a:gd name="T111" fmla="*/ 39771 h 86"/>
              <a:gd name="T112" fmla="*/ 16069 w 59"/>
              <a:gd name="T113" fmla="*/ 33652 h 86"/>
              <a:gd name="T114" fmla="*/ 23373 w 59"/>
              <a:gd name="T115" fmla="*/ 24474 h 86"/>
              <a:gd name="T116" fmla="*/ 32138 w 59"/>
              <a:gd name="T117" fmla="*/ 16826 h 86"/>
              <a:gd name="T118" fmla="*/ 37982 w 59"/>
              <a:gd name="T119" fmla="*/ 15297 h 86"/>
              <a:gd name="T120" fmla="*/ 43825 w 59"/>
              <a:gd name="T121" fmla="*/ 15297 h 86"/>
              <a:gd name="T122" fmla="*/ 43825 w 59"/>
              <a:gd name="T123" fmla="*/ 15297 h 8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59" h="86">
                <a:moveTo>
                  <a:pt x="30" y="86"/>
                </a:moveTo>
                <a:lnTo>
                  <a:pt x="30" y="86"/>
                </a:lnTo>
                <a:lnTo>
                  <a:pt x="39" y="74"/>
                </a:lnTo>
                <a:lnTo>
                  <a:pt x="49" y="59"/>
                </a:lnTo>
                <a:lnTo>
                  <a:pt x="53" y="52"/>
                </a:lnTo>
                <a:lnTo>
                  <a:pt x="57" y="44"/>
                </a:lnTo>
                <a:lnTo>
                  <a:pt x="58" y="37"/>
                </a:lnTo>
                <a:lnTo>
                  <a:pt x="59" y="30"/>
                </a:lnTo>
                <a:lnTo>
                  <a:pt x="59" y="23"/>
                </a:lnTo>
                <a:lnTo>
                  <a:pt x="57" y="18"/>
                </a:lnTo>
                <a:lnTo>
                  <a:pt x="54" y="13"/>
                </a:lnTo>
                <a:lnTo>
                  <a:pt x="51" y="9"/>
                </a:lnTo>
                <a:lnTo>
                  <a:pt x="46" y="5"/>
                </a:lnTo>
                <a:lnTo>
                  <a:pt x="41" y="2"/>
                </a:lnTo>
                <a:lnTo>
                  <a:pt x="36" y="0"/>
                </a:lnTo>
                <a:lnTo>
                  <a:pt x="30" y="0"/>
                </a:lnTo>
                <a:lnTo>
                  <a:pt x="23" y="0"/>
                </a:lnTo>
                <a:lnTo>
                  <a:pt x="18" y="2"/>
                </a:lnTo>
                <a:lnTo>
                  <a:pt x="14" y="5"/>
                </a:lnTo>
                <a:lnTo>
                  <a:pt x="9" y="9"/>
                </a:lnTo>
                <a:lnTo>
                  <a:pt x="5" y="13"/>
                </a:lnTo>
                <a:lnTo>
                  <a:pt x="2" y="18"/>
                </a:lnTo>
                <a:lnTo>
                  <a:pt x="0" y="23"/>
                </a:lnTo>
                <a:lnTo>
                  <a:pt x="0" y="30"/>
                </a:lnTo>
                <a:lnTo>
                  <a:pt x="1" y="37"/>
                </a:lnTo>
                <a:lnTo>
                  <a:pt x="2" y="44"/>
                </a:lnTo>
                <a:lnTo>
                  <a:pt x="6" y="52"/>
                </a:lnTo>
                <a:lnTo>
                  <a:pt x="10" y="59"/>
                </a:lnTo>
                <a:lnTo>
                  <a:pt x="20" y="74"/>
                </a:lnTo>
                <a:lnTo>
                  <a:pt x="30" y="86"/>
                </a:lnTo>
                <a:close/>
                <a:moveTo>
                  <a:pt x="30" y="10"/>
                </a:moveTo>
                <a:lnTo>
                  <a:pt x="30" y="10"/>
                </a:lnTo>
                <a:lnTo>
                  <a:pt x="33" y="10"/>
                </a:lnTo>
                <a:lnTo>
                  <a:pt x="37" y="11"/>
                </a:lnTo>
                <a:lnTo>
                  <a:pt x="43" y="16"/>
                </a:lnTo>
                <a:lnTo>
                  <a:pt x="48" y="22"/>
                </a:lnTo>
                <a:lnTo>
                  <a:pt x="49" y="26"/>
                </a:lnTo>
                <a:lnTo>
                  <a:pt x="49" y="30"/>
                </a:lnTo>
                <a:lnTo>
                  <a:pt x="49" y="34"/>
                </a:lnTo>
                <a:lnTo>
                  <a:pt x="47" y="39"/>
                </a:lnTo>
                <a:lnTo>
                  <a:pt x="42" y="50"/>
                </a:lnTo>
                <a:lnTo>
                  <a:pt x="36" y="62"/>
                </a:lnTo>
                <a:lnTo>
                  <a:pt x="30" y="71"/>
                </a:lnTo>
                <a:lnTo>
                  <a:pt x="23" y="62"/>
                </a:lnTo>
                <a:lnTo>
                  <a:pt x="17" y="50"/>
                </a:lnTo>
                <a:lnTo>
                  <a:pt x="12" y="39"/>
                </a:lnTo>
                <a:lnTo>
                  <a:pt x="10" y="34"/>
                </a:lnTo>
                <a:lnTo>
                  <a:pt x="10" y="30"/>
                </a:lnTo>
                <a:lnTo>
                  <a:pt x="10" y="26"/>
                </a:lnTo>
                <a:lnTo>
                  <a:pt x="11" y="22"/>
                </a:lnTo>
                <a:lnTo>
                  <a:pt x="16" y="16"/>
                </a:lnTo>
                <a:lnTo>
                  <a:pt x="22" y="11"/>
                </a:lnTo>
                <a:lnTo>
                  <a:pt x="26" y="10"/>
                </a:lnTo>
                <a:lnTo>
                  <a:pt x="30"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76" name="Freeform 1489">
            <a:extLst>
              <a:ext uri="{FF2B5EF4-FFF2-40B4-BE49-F238E27FC236}">
                <a16:creationId xmlns:a16="http://schemas.microsoft.com/office/drawing/2014/main" id="{9F5BEFD5-7CFF-475B-9351-13E19008EFD4}"/>
              </a:ext>
            </a:extLst>
          </p:cNvPr>
          <p:cNvSpPr>
            <a:spLocks/>
          </p:cNvSpPr>
          <p:nvPr/>
        </p:nvSpPr>
        <p:spPr bwMode="auto">
          <a:xfrm>
            <a:off x="2482851" y="4616451"/>
            <a:ext cx="42333" cy="35983"/>
          </a:xfrm>
          <a:custGeom>
            <a:avLst/>
            <a:gdLst>
              <a:gd name="T0" fmla="*/ 31754 w 19"/>
              <a:gd name="T1" fmla="*/ 14325 h 19"/>
              <a:gd name="T2" fmla="*/ 31754 w 19"/>
              <a:gd name="T3" fmla="*/ 14325 h 19"/>
              <a:gd name="T4" fmla="*/ 30083 w 19"/>
              <a:gd name="T5" fmla="*/ 8595 h 19"/>
              <a:gd name="T6" fmla="*/ 28411 w 19"/>
              <a:gd name="T7" fmla="*/ 2865 h 19"/>
              <a:gd name="T8" fmla="*/ 21726 w 19"/>
              <a:gd name="T9" fmla="*/ 1432 h 19"/>
              <a:gd name="T10" fmla="*/ 16713 w 19"/>
              <a:gd name="T11" fmla="*/ 0 h 19"/>
              <a:gd name="T12" fmla="*/ 16713 w 19"/>
              <a:gd name="T13" fmla="*/ 0 h 19"/>
              <a:gd name="T14" fmla="*/ 10028 w 19"/>
              <a:gd name="T15" fmla="*/ 1432 h 19"/>
              <a:gd name="T16" fmla="*/ 3343 w 19"/>
              <a:gd name="T17" fmla="*/ 2865 h 19"/>
              <a:gd name="T18" fmla="*/ 1671 w 19"/>
              <a:gd name="T19" fmla="*/ 8595 h 19"/>
              <a:gd name="T20" fmla="*/ 0 w 19"/>
              <a:gd name="T21" fmla="*/ 14325 h 19"/>
              <a:gd name="T22" fmla="*/ 0 w 19"/>
              <a:gd name="T23" fmla="*/ 14325 h 19"/>
              <a:gd name="T24" fmla="*/ 1671 w 19"/>
              <a:gd name="T25" fmla="*/ 18622 h 19"/>
              <a:gd name="T26" fmla="*/ 3343 w 19"/>
              <a:gd name="T27" fmla="*/ 24352 h 19"/>
              <a:gd name="T28" fmla="*/ 10028 w 19"/>
              <a:gd name="T29" fmla="*/ 25785 h 19"/>
              <a:gd name="T30" fmla="*/ 16713 w 19"/>
              <a:gd name="T31" fmla="*/ 27217 h 19"/>
              <a:gd name="T32" fmla="*/ 16713 w 19"/>
              <a:gd name="T33" fmla="*/ 27217 h 19"/>
              <a:gd name="T34" fmla="*/ 21726 w 19"/>
              <a:gd name="T35" fmla="*/ 25785 h 19"/>
              <a:gd name="T36" fmla="*/ 28411 w 19"/>
              <a:gd name="T37" fmla="*/ 24352 h 19"/>
              <a:gd name="T38" fmla="*/ 30083 w 19"/>
              <a:gd name="T39" fmla="*/ 18622 h 19"/>
              <a:gd name="T40" fmla="*/ 31754 w 19"/>
              <a:gd name="T41" fmla="*/ 14325 h 19"/>
              <a:gd name="T42" fmla="*/ 31754 w 19"/>
              <a:gd name="T43" fmla="*/ 14325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9" h="19">
                <a:moveTo>
                  <a:pt x="19" y="10"/>
                </a:moveTo>
                <a:lnTo>
                  <a:pt x="19" y="10"/>
                </a:lnTo>
                <a:lnTo>
                  <a:pt x="18" y="6"/>
                </a:lnTo>
                <a:lnTo>
                  <a:pt x="17" y="2"/>
                </a:lnTo>
                <a:lnTo>
                  <a:pt x="13" y="1"/>
                </a:lnTo>
                <a:lnTo>
                  <a:pt x="10" y="0"/>
                </a:lnTo>
                <a:lnTo>
                  <a:pt x="6" y="1"/>
                </a:lnTo>
                <a:lnTo>
                  <a:pt x="2" y="2"/>
                </a:lnTo>
                <a:lnTo>
                  <a:pt x="1" y="6"/>
                </a:lnTo>
                <a:lnTo>
                  <a:pt x="0" y="10"/>
                </a:lnTo>
                <a:lnTo>
                  <a:pt x="1" y="13"/>
                </a:lnTo>
                <a:lnTo>
                  <a:pt x="2" y="17"/>
                </a:lnTo>
                <a:lnTo>
                  <a:pt x="6" y="18"/>
                </a:lnTo>
                <a:lnTo>
                  <a:pt x="10" y="19"/>
                </a:lnTo>
                <a:lnTo>
                  <a:pt x="13" y="18"/>
                </a:lnTo>
                <a:lnTo>
                  <a:pt x="17" y="17"/>
                </a:lnTo>
                <a:lnTo>
                  <a:pt x="18" y="13"/>
                </a:lnTo>
                <a:lnTo>
                  <a:pt x="19"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77" name="Rectangle 1490">
            <a:extLst>
              <a:ext uri="{FF2B5EF4-FFF2-40B4-BE49-F238E27FC236}">
                <a16:creationId xmlns:a16="http://schemas.microsoft.com/office/drawing/2014/main" id="{A63FEC6D-D704-463C-A80C-2A601F9FB7F2}"/>
              </a:ext>
            </a:extLst>
          </p:cNvPr>
          <p:cNvSpPr>
            <a:spLocks noChangeArrowheads="1"/>
          </p:cNvSpPr>
          <p:nvPr/>
        </p:nvSpPr>
        <p:spPr bwMode="auto">
          <a:xfrm>
            <a:off x="2463800" y="4756151"/>
            <a:ext cx="78317" cy="1693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578" name="Freeform 1491">
            <a:extLst>
              <a:ext uri="{FF2B5EF4-FFF2-40B4-BE49-F238E27FC236}">
                <a16:creationId xmlns:a16="http://schemas.microsoft.com/office/drawing/2014/main" id="{B9908114-0872-4CA2-9B38-8D7547DA6F94}"/>
              </a:ext>
            </a:extLst>
          </p:cNvPr>
          <p:cNvSpPr>
            <a:spLocks/>
          </p:cNvSpPr>
          <p:nvPr/>
        </p:nvSpPr>
        <p:spPr bwMode="auto">
          <a:xfrm>
            <a:off x="4381500" y="4593167"/>
            <a:ext cx="59267" cy="101600"/>
          </a:xfrm>
          <a:custGeom>
            <a:avLst/>
            <a:gdLst>
              <a:gd name="T0" fmla="*/ 30241 w 30"/>
              <a:gd name="T1" fmla="*/ 0 h 49"/>
              <a:gd name="T2" fmla="*/ 15121 w 30"/>
              <a:gd name="T3" fmla="*/ 0 h 49"/>
              <a:gd name="T4" fmla="*/ 15121 w 30"/>
              <a:gd name="T5" fmla="*/ 7869 h 49"/>
              <a:gd name="T6" fmla="*/ 15121 w 30"/>
              <a:gd name="T7" fmla="*/ 7869 h 49"/>
              <a:gd name="T8" fmla="*/ 9072 w 30"/>
              <a:gd name="T9" fmla="*/ 9443 h 49"/>
              <a:gd name="T10" fmla="*/ 3024 w 30"/>
              <a:gd name="T11" fmla="*/ 15738 h 49"/>
              <a:gd name="T12" fmla="*/ 1512 w 30"/>
              <a:gd name="T13" fmla="*/ 20460 h 49"/>
              <a:gd name="T14" fmla="*/ 0 w 30"/>
              <a:gd name="T15" fmla="*/ 26755 h 49"/>
              <a:gd name="T16" fmla="*/ 0 w 30"/>
              <a:gd name="T17" fmla="*/ 26755 h 49"/>
              <a:gd name="T18" fmla="*/ 1512 w 30"/>
              <a:gd name="T19" fmla="*/ 34624 h 49"/>
              <a:gd name="T20" fmla="*/ 6048 w 30"/>
              <a:gd name="T21" fmla="*/ 40919 h 49"/>
              <a:gd name="T22" fmla="*/ 10584 w 30"/>
              <a:gd name="T23" fmla="*/ 44067 h 49"/>
              <a:gd name="T24" fmla="*/ 18145 w 30"/>
              <a:gd name="T25" fmla="*/ 45641 h 49"/>
              <a:gd name="T26" fmla="*/ 25705 w 30"/>
              <a:gd name="T27" fmla="*/ 45641 h 49"/>
              <a:gd name="T28" fmla="*/ 25705 w 30"/>
              <a:gd name="T29" fmla="*/ 45641 h 49"/>
              <a:gd name="T30" fmla="*/ 27217 w 30"/>
              <a:gd name="T31" fmla="*/ 48788 h 49"/>
              <a:gd name="T32" fmla="*/ 30241 w 30"/>
              <a:gd name="T33" fmla="*/ 50362 h 49"/>
              <a:gd name="T34" fmla="*/ 30241 w 30"/>
              <a:gd name="T35" fmla="*/ 50362 h 49"/>
              <a:gd name="T36" fmla="*/ 27217 w 30"/>
              <a:gd name="T37" fmla="*/ 51936 h 49"/>
              <a:gd name="T38" fmla="*/ 25705 w 30"/>
              <a:gd name="T39" fmla="*/ 53510 h 49"/>
              <a:gd name="T40" fmla="*/ 0 w 30"/>
              <a:gd name="T41" fmla="*/ 53510 h 49"/>
              <a:gd name="T42" fmla="*/ 0 w 30"/>
              <a:gd name="T43" fmla="*/ 69248 h 49"/>
              <a:gd name="T44" fmla="*/ 15121 w 30"/>
              <a:gd name="T45" fmla="*/ 69248 h 49"/>
              <a:gd name="T46" fmla="*/ 15121 w 30"/>
              <a:gd name="T47" fmla="*/ 77117 h 49"/>
              <a:gd name="T48" fmla="*/ 30241 w 30"/>
              <a:gd name="T49" fmla="*/ 77117 h 49"/>
              <a:gd name="T50" fmla="*/ 30241 w 30"/>
              <a:gd name="T51" fmla="*/ 69248 h 49"/>
              <a:gd name="T52" fmla="*/ 30241 w 30"/>
              <a:gd name="T53" fmla="*/ 69248 h 49"/>
              <a:gd name="T54" fmla="*/ 34778 w 30"/>
              <a:gd name="T55" fmla="*/ 67674 h 49"/>
              <a:gd name="T56" fmla="*/ 40826 w 30"/>
              <a:gd name="T57" fmla="*/ 61379 h 49"/>
              <a:gd name="T58" fmla="*/ 42338 w 30"/>
              <a:gd name="T59" fmla="*/ 56657 h 49"/>
              <a:gd name="T60" fmla="*/ 45362 w 30"/>
              <a:gd name="T61" fmla="*/ 50362 h 49"/>
              <a:gd name="T62" fmla="*/ 45362 w 30"/>
              <a:gd name="T63" fmla="*/ 50362 h 49"/>
              <a:gd name="T64" fmla="*/ 42338 w 30"/>
              <a:gd name="T65" fmla="*/ 42493 h 49"/>
              <a:gd name="T66" fmla="*/ 39314 w 30"/>
              <a:gd name="T67" fmla="*/ 36198 h 49"/>
              <a:gd name="T68" fmla="*/ 33265 w 30"/>
              <a:gd name="T69" fmla="*/ 33050 h 49"/>
              <a:gd name="T70" fmla="*/ 25705 w 30"/>
              <a:gd name="T71" fmla="*/ 31476 h 49"/>
              <a:gd name="T72" fmla="*/ 18145 w 30"/>
              <a:gd name="T73" fmla="*/ 31476 h 49"/>
              <a:gd name="T74" fmla="*/ 18145 w 30"/>
              <a:gd name="T75" fmla="*/ 31476 h 49"/>
              <a:gd name="T76" fmla="*/ 16633 w 30"/>
              <a:gd name="T77" fmla="*/ 28329 h 49"/>
              <a:gd name="T78" fmla="*/ 15121 w 30"/>
              <a:gd name="T79" fmla="*/ 26755 h 49"/>
              <a:gd name="T80" fmla="*/ 15121 w 30"/>
              <a:gd name="T81" fmla="*/ 26755 h 49"/>
              <a:gd name="T82" fmla="*/ 16633 w 30"/>
              <a:gd name="T83" fmla="*/ 25181 h 49"/>
              <a:gd name="T84" fmla="*/ 18145 w 30"/>
              <a:gd name="T85" fmla="*/ 23607 h 49"/>
              <a:gd name="T86" fmla="*/ 45362 w 30"/>
              <a:gd name="T87" fmla="*/ 23607 h 49"/>
              <a:gd name="T88" fmla="*/ 45362 w 30"/>
              <a:gd name="T89" fmla="*/ 7869 h 49"/>
              <a:gd name="T90" fmla="*/ 30241 w 30"/>
              <a:gd name="T91" fmla="*/ 7869 h 49"/>
              <a:gd name="T92" fmla="*/ 30241 w 30"/>
              <a:gd name="T93" fmla="*/ 0 h 4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30" h="49">
                <a:moveTo>
                  <a:pt x="20" y="0"/>
                </a:moveTo>
                <a:lnTo>
                  <a:pt x="10" y="0"/>
                </a:lnTo>
                <a:lnTo>
                  <a:pt x="10" y="5"/>
                </a:lnTo>
                <a:lnTo>
                  <a:pt x="6" y="6"/>
                </a:lnTo>
                <a:lnTo>
                  <a:pt x="2" y="10"/>
                </a:lnTo>
                <a:lnTo>
                  <a:pt x="1" y="13"/>
                </a:lnTo>
                <a:lnTo>
                  <a:pt x="0" y="17"/>
                </a:lnTo>
                <a:lnTo>
                  <a:pt x="1" y="22"/>
                </a:lnTo>
                <a:lnTo>
                  <a:pt x="4" y="26"/>
                </a:lnTo>
                <a:lnTo>
                  <a:pt x="7" y="28"/>
                </a:lnTo>
                <a:lnTo>
                  <a:pt x="12" y="29"/>
                </a:lnTo>
                <a:lnTo>
                  <a:pt x="17" y="29"/>
                </a:lnTo>
                <a:lnTo>
                  <a:pt x="18" y="31"/>
                </a:lnTo>
                <a:lnTo>
                  <a:pt x="20" y="32"/>
                </a:lnTo>
                <a:lnTo>
                  <a:pt x="18" y="33"/>
                </a:lnTo>
                <a:lnTo>
                  <a:pt x="17" y="34"/>
                </a:lnTo>
                <a:lnTo>
                  <a:pt x="0" y="34"/>
                </a:lnTo>
                <a:lnTo>
                  <a:pt x="0" y="44"/>
                </a:lnTo>
                <a:lnTo>
                  <a:pt x="10" y="44"/>
                </a:lnTo>
                <a:lnTo>
                  <a:pt x="10" y="49"/>
                </a:lnTo>
                <a:lnTo>
                  <a:pt x="20" y="49"/>
                </a:lnTo>
                <a:lnTo>
                  <a:pt x="20" y="44"/>
                </a:lnTo>
                <a:lnTo>
                  <a:pt x="23" y="43"/>
                </a:lnTo>
                <a:lnTo>
                  <a:pt x="27" y="39"/>
                </a:lnTo>
                <a:lnTo>
                  <a:pt x="28" y="36"/>
                </a:lnTo>
                <a:lnTo>
                  <a:pt x="30" y="32"/>
                </a:lnTo>
                <a:lnTo>
                  <a:pt x="28" y="27"/>
                </a:lnTo>
                <a:lnTo>
                  <a:pt x="26" y="23"/>
                </a:lnTo>
                <a:lnTo>
                  <a:pt x="22" y="21"/>
                </a:lnTo>
                <a:lnTo>
                  <a:pt x="17" y="20"/>
                </a:lnTo>
                <a:lnTo>
                  <a:pt x="12" y="20"/>
                </a:lnTo>
                <a:lnTo>
                  <a:pt x="11" y="18"/>
                </a:lnTo>
                <a:lnTo>
                  <a:pt x="10" y="17"/>
                </a:lnTo>
                <a:lnTo>
                  <a:pt x="11" y="16"/>
                </a:lnTo>
                <a:lnTo>
                  <a:pt x="12" y="15"/>
                </a:lnTo>
                <a:lnTo>
                  <a:pt x="30" y="15"/>
                </a:lnTo>
                <a:lnTo>
                  <a:pt x="30" y="5"/>
                </a:lnTo>
                <a:lnTo>
                  <a:pt x="20" y="5"/>
                </a:lnTo>
                <a:lnTo>
                  <a:pt x="2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79" name="Freeform 1492">
            <a:extLst>
              <a:ext uri="{FF2B5EF4-FFF2-40B4-BE49-F238E27FC236}">
                <a16:creationId xmlns:a16="http://schemas.microsoft.com/office/drawing/2014/main" id="{A8AEF2D2-85FE-45B1-B791-CD41A8A9147F}"/>
              </a:ext>
            </a:extLst>
          </p:cNvPr>
          <p:cNvSpPr>
            <a:spLocks noEditPoints="1"/>
          </p:cNvSpPr>
          <p:nvPr/>
        </p:nvSpPr>
        <p:spPr bwMode="auto">
          <a:xfrm>
            <a:off x="4332818" y="4561418"/>
            <a:ext cx="156633" cy="205316"/>
          </a:xfrm>
          <a:custGeom>
            <a:avLst/>
            <a:gdLst>
              <a:gd name="T0" fmla="*/ 59717 w 79"/>
              <a:gd name="T1" fmla="*/ 0 h 100"/>
              <a:gd name="T2" fmla="*/ 37323 w 79"/>
              <a:gd name="T3" fmla="*/ 6169 h 100"/>
              <a:gd name="T4" fmla="*/ 16422 w 79"/>
              <a:gd name="T5" fmla="*/ 16965 h 100"/>
              <a:gd name="T6" fmla="*/ 5972 w 79"/>
              <a:gd name="T7" fmla="*/ 38558 h 100"/>
              <a:gd name="T8" fmla="*/ 0 w 79"/>
              <a:gd name="T9" fmla="*/ 60150 h 100"/>
              <a:gd name="T10" fmla="*/ 2986 w 79"/>
              <a:gd name="T11" fmla="*/ 74031 h 100"/>
              <a:gd name="T12" fmla="*/ 13436 w 79"/>
              <a:gd name="T13" fmla="*/ 98708 h 100"/>
              <a:gd name="T14" fmla="*/ 38816 w 79"/>
              <a:gd name="T15" fmla="*/ 135723 h 100"/>
              <a:gd name="T16" fmla="*/ 59717 w 79"/>
              <a:gd name="T17" fmla="*/ 154231 h 100"/>
              <a:gd name="T18" fmla="*/ 98533 w 79"/>
              <a:gd name="T19" fmla="*/ 112589 h 100"/>
              <a:gd name="T20" fmla="*/ 111969 w 79"/>
              <a:gd name="T21" fmla="*/ 87912 h 100"/>
              <a:gd name="T22" fmla="*/ 117941 w 79"/>
              <a:gd name="T23" fmla="*/ 60150 h 100"/>
              <a:gd name="T24" fmla="*/ 116448 w 79"/>
              <a:gd name="T25" fmla="*/ 49354 h 100"/>
              <a:gd name="T26" fmla="*/ 108983 w 79"/>
              <a:gd name="T27" fmla="*/ 26219 h 100"/>
              <a:gd name="T28" fmla="*/ 92561 w 79"/>
              <a:gd name="T29" fmla="*/ 9254 h 100"/>
              <a:gd name="T30" fmla="*/ 70167 w 79"/>
              <a:gd name="T31" fmla="*/ 1542 h 100"/>
              <a:gd name="T32" fmla="*/ 59717 w 79"/>
              <a:gd name="T33" fmla="*/ 0 h 100"/>
              <a:gd name="T34" fmla="*/ 59717 w 79"/>
              <a:gd name="T35" fmla="*/ 135723 h 100"/>
              <a:gd name="T36" fmla="*/ 31351 w 79"/>
              <a:gd name="T37" fmla="*/ 100250 h 100"/>
              <a:gd name="T38" fmla="*/ 20901 w 79"/>
              <a:gd name="T39" fmla="*/ 81742 h 100"/>
              <a:gd name="T40" fmla="*/ 14929 w 79"/>
              <a:gd name="T41" fmla="*/ 60150 h 100"/>
              <a:gd name="T42" fmla="*/ 14929 w 79"/>
              <a:gd name="T43" fmla="*/ 50896 h 100"/>
              <a:gd name="T44" fmla="*/ 22394 w 79"/>
              <a:gd name="T45" fmla="*/ 35473 h 100"/>
              <a:gd name="T46" fmla="*/ 35830 w 79"/>
              <a:gd name="T47" fmla="*/ 23135 h 100"/>
              <a:gd name="T48" fmla="*/ 50759 w 79"/>
              <a:gd name="T49" fmla="*/ 15423 h 100"/>
              <a:gd name="T50" fmla="*/ 59717 w 79"/>
              <a:gd name="T51" fmla="*/ 15423 h 100"/>
              <a:gd name="T52" fmla="*/ 76139 w 79"/>
              <a:gd name="T53" fmla="*/ 18508 h 100"/>
              <a:gd name="T54" fmla="*/ 91068 w 79"/>
              <a:gd name="T55" fmla="*/ 27762 h 100"/>
              <a:gd name="T56" fmla="*/ 100026 w 79"/>
              <a:gd name="T57" fmla="*/ 43185 h 100"/>
              <a:gd name="T58" fmla="*/ 103012 w 79"/>
              <a:gd name="T59" fmla="*/ 60150 h 100"/>
              <a:gd name="T60" fmla="*/ 101519 w 79"/>
              <a:gd name="T61" fmla="*/ 70946 h 100"/>
              <a:gd name="T62" fmla="*/ 94054 w 79"/>
              <a:gd name="T63" fmla="*/ 90996 h 100"/>
              <a:gd name="T64" fmla="*/ 71660 w 79"/>
              <a:gd name="T65" fmla="*/ 120300 h 100"/>
              <a:gd name="T66" fmla="*/ 59717 w 79"/>
              <a:gd name="T67" fmla="*/ 135723 h 1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9" h="100">
                <a:moveTo>
                  <a:pt x="40" y="0"/>
                </a:moveTo>
                <a:lnTo>
                  <a:pt x="40" y="0"/>
                </a:lnTo>
                <a:lnTo>
                  <a:pt x="32" y="1"/>
                </a:lnTo>
                <a:lnTo>
                  <a:pt x="25" y="4"/>
                </a:lnTo>
                <a:lnTo>
                  <a:pt x="18" y="6"/>
                </a:lnTo>
                <a:lnTo>
                  <a:pt x="11" y="11"/>
                </a:lnTo>
                <a:lnTo>
                  <a:pt x="6" y="17"/>
                </a:lnTo>
                <a:lnTo>
                  <a:pt x="4" y="25"/>
                </a:lnTo>
                <a:lnTo>
                  <a:pt x="2" y="32"/>
                </a:lnTo>
                <a:lnTo>
                  <a:pt x="0" y="39"/>
                </a:lnTo>
                <a:lnTo>
                  <a:pt x="2" y="48"/>
                </a:lnTo>
                <a:lnTo>
                  <a:pt x="4" y="57"/>
                </a:lnTo>
                <a:lnTo>
                  <a:pt x="9" y="64"/>
                </a:lnTo>
                <a:lnTo>
                  <a:pt x="14" y="73"/>
                </a:lnTo>
                <a:lnTo>
                  <a:pt x="26" y="88"/>
                </a:lnTo>
                <a:lnTo>
                  <a:pt x="40" y="100"/>
                </a:lnTo>
                <a:lnTo>
                  <a:pt x="53" y="88"/>
                </a:lnTo>
                <a:lnTo>
                  <a:pt x="66" y="73"/>
                </a:lnTo>
                <a:lnTo>
                  <a:pt x="71" y="64"/>
                </a:lnTo>
                <a:lnTo>
                  <a:pt x="75" y="57"/>
                </a:lnTo>
                <a:lnTo>
                  <a:pt x="78" y="48"/>
                </a:lnTo>
                <a:lnTo>
                  <a:pt x="79" y="39"/>
                </a:lnTo>
                <a:lnTo>
                  <a:pt x="78" y="32"/>
                </a:lnTo>
                <a:lnTo>
                  <a:pt x="75" y="25"/>
                </a:lnTo>
                <a:lnTo>
                  <a:pt x="73" y="17"/>
                </a:lnTo>
                <a:lnTo>
                  <a:pt x="68" y="11"/>
                </a:lnTo>
                <a:lnTo>
                  <a:pt x="62" y="6"/>
                </a:lnTo>
                <a:lnTo>
                  <a:pt x="55" y="4"/>
                </a:lnTo>
                <a:lnTo>
                  <a:pt x="47" y="1"/>
                </a:lnTo>
                <a:lnTo>
                  <a:pt x="40" y="0"/>
                </a:lnTo>
                <a:close/>
                <a:moveTo>
                  <a:pt x="40" y="88"/>
                </a:moveTo>
                <a:lnTo>
                  <a:pt x="40" y="88"/>
                </a:lnTo>
                <a:lnTo>
                  <a:pt x="31" y="78"/>
                </a:lnTo>
                <a:lnTo>
                  <a:pt x="21" y="65"/>
                </a:lnTo>
                <a:lnTo>
                  <a:pt x="16" y="59"/>
                </a:lnTo>
                <a:lnTo>
                  <a:pt x="14" y="53"/>
                </a:lnTo>
                <a:lnTo>
                  <a:pt x="11" y="46"/>
                </a:lnTo>
                <a:lnTo>
                  <a:pt x="10" y="39"/>
                </a:lnTo>
                <a:lnTo>
                  <a:pt x="10" y="33"/>
                </a:lnTo>
                <a:lnTo>
                  <a:pt x="13" y="28"/>
                </a:lnTo>
                <a:lnTo>
                  <a:pt x="15" y="23"/>
                </a:lnTo>
                <a:lnTo>
                  <a:pt x="19" y="18"/>
                </a:lnTo>
                <a:lnTo>
                  <a:pt x="24" y="15"/>
                </a:lnTo>
                <a:lnTo>
                  <a:pt x="29" y="12"/>
                </a:lnTo>
                <a:lnTo>
                  <a:pt x="34" y="10"/>
                </a:lnTo>
                <a:lnTo>
                  <a:pt x="40" y="10"/>
                </a:lnTo>
                <a:lnTo>
                  <a:pt x="46" y="10"/>
                </a:lnTo>
                <a:lnTo>
                  <a:pt x="51" y="12"/>
                </a:lnTo>
                <a:lnTo>
                  <a:pt x="56" y="15"/>
                </a:lnTo>
                <a:lnTo>
                  <a:pt x="61" y="18"/>
                </a:lnTo>
                <a:lnTo>
                  <a:pt x="64" y="23"/>
                </a:lnTo>
                <a:lnTo>
                  <a:pt x="67" y="28"/>
                </a:lnTo>
                <a:lnTo>
                  <a:pt x="69" y="33"/>
                </a:lnTo>
                <a:lnTo>
                  <a:pt x="69" y="39"/>
                </a:lnTo>
                <a:lnTo>
                  <a:pt x="68" y="46"/>
                </a:lnTo>
                <a:lnTo>
                  <a:pt x="66" y="53"/>
                </a:lnTo>
                <a:lnTo>
                  <a:pt x="63" y="59"/>
                </a:lnTo>
                <a:lnTo>
                  <a:pt x="58" y="65"/>
                </a:lnTo>
                <a:lnTo>
                  <a:pt x="48" y="78"/>
                </a:lnTo>
                <a:lnTo>
                  <a:pt x="40" y="8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80" name="Freeform 1493">
            <a:extLst>
              <a:ext uri="{FF2B5EF4-FFF2-40B4-BE49-F238E27FC236}">
                <a16:creationId xmlns:a16="http://schemas.microsoft.com/office/drawing/2014/main" id="{0155AB78-FBD5-4A62-91EA-1196E532C766}"/>
              </a:ext>
            </a:extLst>
          </p:cNvPr>
          <p:cNvSpPr>
            <a:spLocks noEditPoints="1"/>
          </p:cNvSpPr>
          <p:nvPr/>
        </p:nvSpPr>
        <p:spPr bwMode="auto">
          <a:xfrm>
            <a:off x="2899833" y="4561418"/>
            <a:ext cx="162984" cy="205316"/>
          </a:xfrm>
          <a:custGeom>
            <a:avLst/>
            <a:gdLst>
              <a:gd name="T0" fmla="*/ 60464 w 79"/>
              <a:gd name="T1" fmla="*/ 0 h 100"/>
              <a:gd name="T2" fmla="*/ 38759 w 79"/>
              <a:gd name="T3" fmla="*/ 6169 h 100"/>
              <a:gd name="T4" fmla="*/ 17054 w 79"/>
              <a:gd name="T5" fmla="*/ 16965 h 100"/>
              <a:gd name="T6" fmla="*/ 6201 w 79"/>
              <a:gd name="T7" fmla="*/ 38558 h 100"/>
              <a:gd name="T8" fmla="*/ 0 w 79"/>
              <a:gd name="T9" fmla="*/ 60150 h 100"/>
              <a:gd name="T10" fmla="*/ 1550 w 79"/>
              <a:gd name="T11" fmla="*/ 74031 h 100"/>
              <a:gd name="T12" fmla="*/ 13953 w 79"/>
              <a:gd name="T13" fmla="*/ 98708 h 100"/>
              <a:gd name="T14" fmla="*/ 40310 w 79"/>
              <a:gd name="T15" fmla="*/ 135723 h 100"/>
              <a:gd name="T16" fmla="*/ 60464 w 79"/>
              <a:gd name="T17" fmla="*/ 154231 h 100"/>
              <a:gd name="T18" fmla="*/ 100774 w 79"/>
              <a:gd name="T19" fmla="*/ 112589 h 100"/>
              <a:gd name="T20" fmla="*/ 116278 w 79"/>
              <a:gd name="T21" fmla="*/ 87912 h 100"/>
              <a:gd name="T22" fmla="*/ 122479 w 79"/>
              <a:gd name="T23" fmla="*/ 60150 h 100"/>
              <a:gd name="T24" fmla="*/ 120929 w 79"/>
              <a:gd name="T25" fmla="*/ 49354 h 100"/>
              <a:gd name="T26" fmla="*/ 113177 w 79"/>
              <a:gd name="T27" fmla="*/ 26219 h 100"/>
              <a:gd name="T28" fmla="*/ 96123 w 79"/>
              <a:gd name="T29" fmla="*/ 9254 h 100"/>
              <a:gd name="T30" fmla="*/ 72867 w 79"/>
              <a:gd name="T31" fmla="*/ 1542 h 100"/>
              <a:gd name="T32" fmla="*/ 60464 w 79"/>
              <a:gd name="T33" fmla="*/ 0 h 100"/>
              <a:gd name="T34" fmla="*/ 60464 w 79"/>
              <a:gd name="T35" fmla="*/ 135723 h 100"/>
              <a:gd name="T36" fmla="*/ 32558 w 79"/>
              <a:gd name="T37" fmla="*/ 100250 h 100"/>
              <a:gd name="T38" fmla="*/ 20155 w 79"/>
              <a:gd name="T39" fmla="*/ 81742 h 100"/>
              <a:gd name="T40" fmla="*/ 15504 w 79"/>
              <a:gd name="T41" fmla="*/ 60150 h 100"/>
              <a:gd name="T42" fmla="*/ 15504 w 79"/>
              <a:gd name="T43" fmla="*/ 50896 h 100"/>
              <a:gd name="T44" fmla="*/ 23256 w 79"/>
              <a:gd name="T45" fmla="*/ 35473 h 100"/>
              <a:gd name="T46" fmla="*/ 35658 w 79"/>
              <a:gd name="T47" fmla="*/ 23135 h 100"/>
              <a:gd name="T48" fmla="*/ 51162 w 79"/>
              <a:gd name="T49" fmla="*/ 15423 h 100"/>
              <a:gd name="T50" fmla="*/ 60464 w 79"/>
              <a:gd name="T51" fmla="*/ 15423 h 100"/>
              <a:gd name="T52" fmla="*/ 77518 w 79"/>
              <a:gd name="T53" fmla="*/ 18508 h 100"/>
              <a:gd name="T54" fmla="*/ 93022 w 79"/>
              <a:gd name="T55" fmla="*/ 27762 h 100"/>
              <a:gd name="T56" fmla="*/ 102324 w 79"/>
              <a:gd name="T57" fmla="*/ 43185 h 100"/>
              <a:gd name="T58" fmla="*/ 106975 w 79"/>
              <a:gd name="T59" fmla="*/ 60150 h 100"/>
              <a:gd name="T60" fmla="*/ 105425 w 79"/>
              <a:gd name="T61" fmla="*/ 70946 h 100"/>
              <a:gd name="T62" fmla="*/ 97673 w 79"/>
              <a:gd name="T63" fmla="*/ 90996 h 100"/>
              <a:gd name="T64" fmla="*/ 74418 w 79"/>
              <a:gd name="T65" fmla="*/ 120300 h 100"/>
              <a:gd name="T66" fmla="*/ 60464 w 79"/>
              <a:gd name="T67" fmla="*/ 135723 h 1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9" h="100">
                <a:moveTo>
                  <a:pt x="39" y="0"/>
                </a:moveTo>
                <a:lnTo>
                  <a:pt x="39" y="0"/>
                </a:lnTo>
                <a:lnTo>
                  <a:pt x="32" y="1"/>
                </a:lnTo>
                <a:lnTo>
                  <a:pt x="25" y="4"/>
                </a:lnTo>
                <a:lnTo>
                  <a:pt x="17" y="6"/>
                </a:lnTo>
                <a:lnTo>
                  <a:pt x="11" y="11"/>
                </a:lnTo>
                <a:lnTo>
                  <a:pt x="6" y="17"/>
                </a:lnTo>
                <a:lnTo>
                  <a:pt x="4" y="25"/>
                </a:lnTo>
                <a:lnTo>
                  <a:pt x="1" y="32"/>
                </a:lnTo>
                <a:lnTo>
                  <a:pt x="0" y="39"/>
                </a:lnTo>
                <a:lnTo>
                  <a:pt x="1" y="48"/>
                </a:lnTo>
                <a:lnTo>
                  <a:pt x="4" y="57"/>
                </a:lnTo>
                <a:lnTo>
                  <a:pt x="9" y="64"/>
                </a:lnTo>
                <a:lnTo>
                  <a:pt x="13" y="73"/>
                </a:lnTo>
                <a:lnTo>
                  <a:pt x="26" y="88"/>
                </a:lnTo>
                <a:lnTo>
                  <a:pt x="39" y="100"/>
                </a:lnTo>
                <a:lnTo>
                  <a:pt x="53" y="88"/>
                </a:lnTo>
                <a:lnTo>
                  <a:pt x="65" y="73"/>
                </a:lnTo>
                <a:lnTo>
                  <a:pt x="70" y="64"/>
                </a:lnTo>
                <a:lnTo>
                  <a:pt x="75" y="57"/>
                </a:lnTo>
                <a:lnTo>
                  <a:pt x="78" y="48"/>
                </a:lnTo>
                <a:lnTo>
                  <a:pt x="79" y="39"/>
                </a:lnTo>
                <a:lnTo>
                  <a:pt x="78" y="32"/>
                </a:lnTo>
                <a:lnTo>
                  <a:pt x="75" y="25"/>
                </a:lnTo>
                <a:lnTo>
                  <a:pt x="73" y="17"/>
                </a:lnTo>
                <a:lnTo>
                  <a:pt x="68" y="11"/>
                </a:lnTo>
                <a:lnTo>
                  <a:pt x="62" y="6"/>
                </a:lnTo>
                <a:lnTo>
                  <a:pt x="54" y="4"/>
                </a:lnTo>
                <a:lnTo>
                  <a:pt x="47" y="1"/>
                </a:lnTo>
                <a:lnTo>
                  <a:pt x="39" y="0"/>
                </a:lnTo>
                <a:close/>
                <a:moveTo>
                  <a:pt x="39" y="88"/>
                </a:moveTo>
                <a:lnTo>
                  <a:pt x="39" y="88"/>
                </a:lnTo>
                <a:lnTo>
                  <a:pt x="31" y="78"/>
                </a:lnTo>
                <a:lnTo>
                  <a:pt x="21" y="65"/>
                </a:lnTo>
                <a:lnTo>
                  <a:pt x="16" y="59"/>
                </a:lnTo>
                <a:lnTo>
                  <a:pt x="13" y="53"/>
                </a:lnTo>
                <a:lnTo>
                  <a:pt x="11" y="46"/>
                </a:lnTo>
                <a:lnTo>
                  <a:pt x="10" y="39"/>
                </a:lnTo>
                <a:lnTo>
                  <a:pt x="10" y="33"/>
                </a:lnTo>
                <a:lnTo>
                  <a:pt x="12" y="28"/>
                </a:lnTo>
                <a:lnTo>
                  <a:pt x="15" y="23"/>
                </a:lnTo>
                <a:lnTo>
                  <a:pt x="18" y="18"/>
                </a:lnTo>
                <a:lnTo>
                  <a:pt x="23" y="15"/>
                </a:lnTo>
                <a:lnTo>
                  <a:pt x="28" y="12"/>
                </a:lnTo>
                <a:lnTo>
                  <a:pt x="33" y="10"/>
                </a:lnTo>
                <a:lnTo>
                  <a:pt x="39" y="10"/>
                </a:lnTo>
                <a:lnTo>
                  <a:pt x="46" y="10"/>
                </a:lnTo>
                <a:lnTo>
                  <a:pt x="50" y="12"/>
                </a:lnTo>
                <a:lnTo>
                  <a:pt x="55" y="15"/>
                </a:lnTo>
                <a:lnTo>
                  <a:pt x="60" y="18"/>
                </a:lnTo>
                <a:lnTo>
                  <a:pt x="64" y="23"/>
                </a:lnTo>
                <a:lnTo>
                  <a:pt x="66" y="28"/>
                </a:lnTo>
                <a:lnTo>
                  <a:pt x="69" y="33"/>
                </a:lnTo>
                <a:lnTo>
                  <a:pt x="69" y="39"/>
                </a:lnTo>
                <a:lnTo>
                  <a:pt x="68" y="46"/>
                </a:lnTo>
                <a:lnTo>
                  <a:pt x="65" y="53"/>
                </a:lnTo>
                <a:lnTo>
                  <a:pt x="63" y="59"/>
                </a:lnTo>
                <a:lnTo>
                  <a:pt x="58" y="65"/>
                </a:lnTo>
                <a:lnTo>
                  <a:pt x="48" y="78"/>
                </a:lnTo>
                <a:lnTo>
                  <a:pt x="39" y="8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81" name="Freeform 1494">
            <a:extLst>
              <a:ext uri="{FF2B5EF4-FFF2-40B4-BE49-F238E27FC236}">
                <a16:creationId xmlns:a16="http://schemas.microsoft.com/office/drawing/2014/main" id="{3D136604-602F-4DCC-A464-3F6DE77A04B3}"/>
              </a:ext>
            </a:extLst>
          </p:cNvPr>
          <p:cNvSpPr>
            <a:spLocks/>
          </p:cNvSpPr>
          <p:nvPr/>
        </p:nvSpPr>
        <p:spPr bwMode="auto">
          <a:xfrm>
            <a:off x="2942167" y="4603751"/>
            <a:ext cx="78317" cy="78316"/>
          </a:xfrm>
          <a:custGeom>
            <a:avLst/>
            <a:gdLst>
              <a:gd name="T0" fmla="*/ 36290 w 39"/>
              <a:gd name="T1" fmla="*/ 0 h 39"/>
              <a:gd name="T2" fmla="*/ 21169 w 39"/>
              <a:gd name="T3" fmla="*/ 0 h 39"/>
              <a:gd name="T4" fmla="*/ 21169 w 39"/>
              <a:gd name="T5" fmla="*/ 22681 h 39"/>
              <a:gd name="T6" fmla="*/ 0 w 39"/>
              <a:gd name="T7" fmla="*/ 22681 h 39"/>
              <a:gd name="T8" fmla="*/ 0 w 39"/>
              <a:gd name="T9" fmla="*/ 36290 h 39"/>
              <a:gd name="T10" fmla="*/ 21169 w 39"/>
              <a:gd name="T11" fmla="*/ 36290 h 39"/>
              <a:gd name="T12" fmla="*/ 21169 w 39"/>
              <a:gd name="T13" fmla="*/ 58971 h 39"/>
              <a:gd name="T14" fmla="*/ 36290 w 39"/>
              <a:gd name="T15" fmla="*/ 58971 h 39"/>
              <a:gd name="T16" fmla="*/ 36290 w 39"/>
              <a:gd name="T17" fmla="*/ 36290 h 39"/>
              <a:gd name="T18" fmla="*/ 58971 w 39"/>
              <a:gd name="T19" fmla="*/ 36290 h 39"/>
              <a:gd name="T20" fmla="*/ 58971 w 39"/>
              <a:gd name="T21" fmla="*/ 22681 h 39"/>
              <a:gd name="T22" fmla="*/ 36290 w 39"/>
              <a:gd name="T23" fmla="*/ 22681 h 39"/>
              <a:gd name="T24" fmla="*/ 36290 w 39"/>
              <a:gd name="T25" fmla="*/ 0 h 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9" h="39">
                <a:moveTo>
                  <a:pt x="24" y="0"/>
                </a:moveTo>
                <a:lnTo>
                  <a:pt x="14" y="0"/>
                </a:lnTo>
                <a:lnTo>
                  <a:pt x="14" y="15"/>
                </a:lnTo>
                <a:lnTo>
                  <a:pt x="0" y="15"/>
                </a:lnTo>
                <a:lnTo>
                  <a:pt x="0" y="24"/>
                </a:lnTo>
                <a:lnTo>
                  <a:pt x="14" y="24"/>
                </a:lnTo>
                <a:lnTo>
                  <a:pt x="14" y="39"/>
                </a:lnTo>
                <a:lnTo>
                  <a:pt x="24" y="39"/>
                </a:lnTo>
                <a:lnTo>
                  <a:pt x="24" y="24"/>
                </a:lnTo>
                <a:lnTo>
                  <a:pt x="39" y="24"/>
                </a:lnTo>
                <a:lnTo>
                  <a:pt x="39" y="15"/>
                </a:lnTo>
                <a:lnTo>
                  <a:pt x="24" y="15"/>
                </a:lnTo>
                <a:lnTo>
                  <a:pt x="24"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82" name="Freeform 1495">
            <a:extLst>
              <a:ext uri="{FF2B5EF4-FFF2-40B4-BE49-F238E27FC236}">
                <a16:creationId xmlns:a16="http://schemas.microsoft.com/office/drawing/2014/main" id="{1235BF1C-9D12-4BF0-B2B9-49332750022E}"/>
              </a:ext>
            </a:extLst>
          </p:cNvPr>
          <p:cNvSpPr>
            <a:spLocks noEditPoints="1"/>
          </p:cNvSpPr>
          <p:nvPr/>
        </p:nvSpPr>
        <p:spPr bwMode="auto">
          <a:xfrm>
            <a:off x="3376085" y="4561418"/>
            <a:ext cx="165100" cy="205316"/>
          </a:xfrm>
          <a:custGeom>
            <a:avLst/>
            <a:gdLst>
              <a:gd name="T0" fmla="*/ 60464 w 79"/>
              <a:gd name="T1" fmla="*/ 0 h 100"/>
              <a:gd name="T2" fmla="*/ 37209 w 79"/>
              <a:gd name="T3" fmla="*/ 6169 h 100"/>
              <a:gd name="T4" fmla="*/ 17054 w 79"/>
              <a:gd name="T5" fmla="*/ 16965 h 100"/>
              <a:gd name="T6" fmla="*/ 4651 w 79"/>
              <a:gd name="T7" fmla="*/ 38558 h 100"/>
              <a:gd name="T8" fmla="*/ 0 w 79"/>
              <a:gd name="T9" fmla="*/ 60150 h 100"/>
              <a:gd name="T10" fmla="*/ 1550 w 79"/>
              <a:gd name="T11" fmla="*/ 74031 h 100"/>
              <a:gd name="T12" fmla="*/ 12403 w 79"/>
              <a:gd name="T13" fmla="*/ 98708 h 100"/>
              <a:gd name="T14" fmla="*/ 40310 w 79"/>
              <a:gd name="T15" fmla="*/ 135723 h 100"/>
              <a:gd name="T16" fmla="*/ 60464 w 79"/>
              <a:gd name="T17" fmla="*/ 154231 h 100"/>
              <a:gd name="T18" fmla="*/ 100774 w 79"/>
              <a:gd name="T19" fmla="*/ 112589 h 100"/>
              <a:gd name="T20" fmla="*/ 116278 w 79"/>
              <a:gd name="T21" fmla="*/ 87912 h 100"/>
              <a:gd name="T22" fmla="*/ 122479 w 79"/>
              <a:gd name="T23" fmla="*/ 60150 h 100"/>
              <a:gd name="T24" fmla="*/ 119378 w 79"/>
              <a:gd name="T25" fmla="*/ 49354 h 100"/>
              <a:gd name="T26" fmla="*/ 111626 w 79"/>
              <a:gd name="T27" fmla="*/ 26219 h 100"/>
              <a:gd name="T28" fmla="*/ 94572 w 79"/>
              <a:gd name="T29" fmla="*/ 9254 h 100"/>
              <a:gd name="T30" fmla="*/ 72867 w 79"/>
              <a:gd name="T31" fmla="*/ 1542 h 100"/>
              <a:gd name="T32" fmla="*/ 60464 w 79"/>
              <a:gd name="T33" fmla="*/ 0 h 100"/>
              <a:gd name="T34" fmla="*/ 60464 w 79"/>
              <a:gd name="T35" fmla="*/ 135723 h 100"/>
              <a:gd name="T36" fmla="*/ 32558 w 79"/>
              <a:gd name="T37" fmla="*/ 100250 h 100"/>
              <a:gd name="T38" fmla="*/ 20155 w 79"/>
              <a:gd name="T39" fmla="*/ 81742 h 100"/>
              <a:gd name="T40" fmla="*/ 15504 w 79"/>
              <a:gd name="T41" fmla="*/ 60150 h 100"/>
              <a:gd name="T42" fmla="*/ 15504 w 79"/>
              <a:gd name="T43" fmla="*/ 50896 h 100"/>
              <a:gd name="T44" fmla="*/ 21705 w 79"/>
              <a:gd name="T45" fmla="*/ 35473 h 100"/>
              <a:gd name="T46" fmla="*/ 35658 w 79"/>
              <a:gd name="T47" fmla="*/ 23135 h 100"/>
              <a:gd name="T48" fmla="*/ 51162 w 79"/>
              <a:gd name="T49" fmla="*/ 15423 h 100"/>
              <a:gd name="T50" fmla="*/ 60464 w 79"/>
              <a:gd name="T51" fmla="*/ 15423 h 100"/>
              <a:gd name="T52" fmla="*/ 77518 w 79"/>
              <a:gd name="T53" fmla="*/ 18508 h 100"/>
              <a:gd name="T54" fmla="*/ 93022 w 79"/>
              <a:gd name="T55" fmla="*/ 27762 h 100"/>
              <a:gd name="T56" fmla="*/ 102324 w 79"/>
              <a:gd name="T57" fmla="*/ 43185 h 100"/>
              <a:gd name="T58" fmla="*/ 106975 w 79"/>
              <a:gd name="T59" fmla="*/ 60150 h 100"/>
              <a:gd name="T60" fmla="*/ 105425 w 79"/>
              <a:gd name="T61" fmla="*/ 70946 h 100"/>
              <a:gd name="T62" fmla="*/ 97673 w 79"/>
              <a:gd name="T63" fmla="*/ 90996 h 100"/>
              <a:gd name="T64" fmla="*/ 74418 w 79"/>
              <a:gd name="T65" fmla="*/ 120300 h 100"/>
              <a:gd name="T66" fmla="*/ 60464 w 79"/>
              <a:gd name="T67" fmla="*/ 135723 h 1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9" h="100">
                <a:moveTo>
                  <a:pt x="39" y="0"/>
                </a:moveTo>
                <a:lnTo>
                  <a:pt x="39" y="0"/>
                </a:lnTo>
                <a:lnTo>
                  <a:pt x="32" y="1"/>
                </a:lnTo>
                <a:lnTo>
                  <a:pt x="24" y="4"/>
                </a:lnTo>
                <a:lnTo>
                  <a:pt x="17" y="6"/>
                </a:lnTo>
                <a:lnTo>
                  <a:pt x="11" y="11"/>
                </a:lnTo>
                <a:lnTo>
                  <a:pt x="6" y="17"/>
                </a:lnTo>
                <a:lnTo>
                  <a:pt x="3" y="25"/>
                </a:lnTo>
                <a:lnTo>
                  <a:pt x="1" y="32"/>
                </a:lnTo>
                <a:lnTo>
                  <a:pt x="0" y="39"/>
                </a:lnTo>
                <a:lnTo>
                  <a:pt x="1" y="48"/>
                </a:lnTo>
                <a:lnTo>
                  <a:pt x="3" y="57"/>
                </a:lnTo>
                <a:lnTo>
                  <a:pt x="8" y="64"/>
                </a:lnTo>
                <a:lnTo>
                  <a:pt x="13" y="73"/>
                </a:lnTo>
                <a:lnTo>
                  <a:pt x="26" y="88"/>
                </a:lnTo>
                <a:lnTo>
                  <a:pt x="39" y="100"/>
                </a:lnTo>
                <a:lnTo>
                  <a:pt x="53" y="88"/>
                </a:lnTo>
                <a:lnTo>
                  <a:pt x="65" y="73"/>
                </a:lnTo>
                <a:lnTo>
                  <a:pt x="70" y="64"/>
                </a:lnTo>
                <a:lnTo>
                  <a:pt x="75" y="57"/>
                </a:lnTo>
                <a:lnTo>
                  <a:pt x="77" y="48"/>
                </a:lnTo>
                <a:lnTo>
                  <a:pt x="79" y="39"/>
                </a:lnTo>
                <a:lnTo>
                  <a:pt x="77" y="32"/>
                </a:lnTo>
                <a:lnTo>
                  <a:pt x="75" y="25"/>
                </a:lnTo>
                <a:lnTo>
                  <a:pt x="72" y="17"/>
                </a:lnTo>
                <a:lnTo>
                  <a:pt x="68" y="11"/>
                </a:lnTo>
                <a:lnTo>
                  <a:pt x="61" y="6"/>
                </a:lnTo>
                <a:lnTo>
                  <a:pt x="54" y="4"/>
                </a:lnTo>
                <a:lnTo>
                  <a:pt x="47" y="1"/>
                </a:lnTo>
                <a:lnTo>
                  <a:pt x="39" y="0"/>
                </a:lnTo>
                <a:close/>
                <a:moveTo>
                  <a:pt x="39" y="88"/>
                </a:moveTo>
                <a:lnTo>
                  <a:pt x="39" y="88"/>
                </a:lnTo>
                <a:lnTo>
                  <a:pt x="31" y="78"/>
                </a:lnTo>
                <a:lnTo>
                  <a:pt x="21" y="65"/>
                </a:lnTo>
                <a:lnTo>
                  <a:pt x="16" y="59"/>
                </a:lnTo>
                <a:lnTo>
                  <a:pt x="13" y="53"/>
                </a:lnTo>
                <a:lnTo>
                  <a:pt x="11" y="46"/>
                </a:lnTo>
                <a:lnTo>
                  <a:pt x="10" y="39"/>
                </a:lnTo>
                <a:lnTo>
                  <a:pt x="10" y="33"/>
                </a:lnTo>
                <a:lnTo>
                  <a:pt x="12" y="28"/>
                </a:lnTo>
                <a:lnTo>
                  <a:pt x="14" y="23"/>
                </a:lnTo>
                <a:lnTo>
                  <a:pt x="18" y="18"/>
                </a:lnTo>
                <a:lnTo>
                  <a:pt x="23" y="15"/>
                </a:lnTo>
                <a:lnTo>
                  <a:pt x="28" y="12"/>
                </a:lnTo>
                <a:lnTo>
                  <a:pt x="33" y="10"/>
                </a:lnTo>
                <a:lnTo>
                  <a:pt x="39" y="10"/>
                </a:lnTo>
                <a:lnTo>
                  <a:pt x="45" y="10"/>
                </a:lnTo>
                <a:lnTo>
                  <a:pt x="50" y="12"/>
                </a:lnTo>
                <a:lnTo>
                  <a:pt x="55" y="15"/>
                </a:lnTo>
                <a:lnTo>
                  <a:pt x="60" y="18"/>
                </a:lnTo>
                <a:lnTo>
                  <a:pt x="64" y="23"/>
                </a:lnTo>
                <a:lnTo>
                  <a:pt x="66" y="28"/>
                </a:lnTo>
                <a:lnTo>
                  <a:pt x="69" y="33"/>
                </a:lnTo>
                <a:lnTo>
                  <a:pt x="69" y="39"/>
                </a:lnTo>
                <a:lnTo>
                  <a:pt x="68" y="46"/>
                </a:lnTo>
                <a:lnTo>
                  <a:pt x="65" y="53"/>
                </a:lnTo>
                <a:lnTo>
                  <a:pt x="63" y="59"/>
                </a:lnTo>
                <a:lnTo>
                  <a:pt x="58" y="65"/>
                </a:lnTo>
                <a:lnTo>
                  <a:pt x="48" y="78"/>
                </a:lnTo>
                <a:lnTo>
                  <a:pt x="39" y="8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83" name="Rectangle 1496">
            <a:extLst>
              <a:ext uri="{FF2B5EF4-FFF2-40B4-BE49-F238E27FC236}">
                <a16:creationId xmlns:a16="http://schemas.microsoft.com/office/drawing/2014/main" id="{AC7D417D-87F2-4F14-9BD3-DDA3257B0514}"/>
              </a:ext>
            </a:extLst>
          </p:cNvPr>
          <p:cNvSpPr>
            <a:spLocks noChangeArrowheads="1"/>
          </p:cNvSpPr>
          <p:nvPr/>
        </p:nvSpPr>
        <p:spPr bwMode="auto">
          <a:xfrm>
            <a:off x="3418418" y="4635500"/>
            <a:ext cx="80433" cy="1693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584" name="Freeform 1497">
            <a:extLst>
              <a:ext uri="{FF2B5EF4-FFF2-40B4-BE49-F238E27FC236}">
                <a16:creationId xmlns:a16="http://schemas.microsoft.com/office/drawing/2014/main" id="{A9FE597E-0515-406D-8AD5-13194B4395B9}"/>
              </a:ext>
            </a:extLst>
          </p:cNvPr>
          <p:cNvSpPr>
            <a:spLocks noEditPoints="1"/>
          </p:cNvSpPr>
          <p:nvPr/>
        </p:nvSpPr>
        <p:spPr bwMode="auto">
          <a:xfrm>
            <a:off x="5287434" y="4561418"/>
            <a:ext cx="158751" cy="205316"/>
          </a:xfrm>
          <a:custGeom>
            <a:avLst/>
            <a:gdLst>
              <a:gd name="T0" fmla="*/ 58224 w 79"/>
              <a:gd name="T1" fmla="*/ 0 h 100"/>
              <a:gd name="T2" fmla="*/ 37323 w 79"/>
              <a:gd name="T3" fmla="*/ 6169 h 100"/>
              <a:gd name="T4" fmla="*/ 16422 w 79"/>
              <a:gd name="T5" fmla="*/ 16965 h 100"/>
              <a:gd name="T6" fmla="*/ 5972 w 79"/>
              <a:gd name="T7" fmla="*/ 38558 h 100"/>
              <a:gd name="T8" fmla="*/ 0 w 79"/>
              <a:gd name="T9" fmla="*/ 60150 h 100"/>
              <a:gd name="T10" fmla="*/ 1493 w 79"/>
              <a:gd name="T11" fmla="*/ 74031 h 100"/>
              <a:gd name="T12" fmla="*/ 11943 w 79"/>
              <a:gd name="T13" fmla="*/ 98708 h 100"/>
              <a:gd name="T14" fmla="*/ 38816 w 79"/>
              <a:gd name="T15" fmla="*/ 135723 h 100"/>
              <a:gd name="T16" fmla="*/ 58224 w 79"/>
              <a:gd name="T17" fmla="*/ 154231 h 100"/>
              <a:gd name="T18" fmla="*/ 97040 w 79"/>
              <a:gd name="T19" fmla="*/ 112589 h 100"/>
              <a:gd name="T20" fmla="*/ 111969 w 79"/>
              <a:gd name="T21" fmla="*/ 87912 h 100"/>
              <a:gd name="T22" fmla="*/ 117941 w 79"/>
              <a:gd name="T23" fmla="*/ 60150 h 100"/>
              <a:gd name="T24" fmla="*/ 116448 w 79"/>
              <a:gd name="T25" fmla="*/ 49354 h 100"/>
              <a:gd name="T26" fmla="*/ 108983 w 79"/>
              <a:gd name="T27" fmla="*/ 26219 h 100"/>
              <a:gd name="T28" fmla="*/ 92561 w 79"/>
              <a:gd name="T29" fmla="*/ 9254 h 100"/>
              <a:gd name="T30" fmla="*/ 70167 w 79"/>
              <a:gd name="T31" fmla="*/ 1542 h 100"/>
              <a:gd name="T32" fmla="*/ 58224 w 79"/>
              <a:gd name="T33" fmla="*/ 0 h 100"/>
              <a:gd name="T34" fmla="*/ 58224 w 79"/>
              <a:gd name="T35" fmla="*/ 135723 h 100"/>
              <a:gd name="T36" fmla="*/ 31351 w 79"/>
              <a:gd name="T37" fmla="*/ 100250 h 100"/>
              <a:gd name="T38" fmla="*/ 19408 w 79"/>
              <a:gd name="T39" fmla="*/ 81742 h 100"/>
              <a:gd name="T40" fmla="*/ 14929 w 79"/>
              <a:gd name="T41" fmla="*/ 60150 h 100"/>
              <a:gd name="T42" fmla="*/ 14929 w 79"/>
              <a:gd name="T43" fmla="*/ 50896 h 100"/>
              <a:gd name="T44" fmla="*/ 22394 w 79"/>
              <a:gd name="T45" fmla="*/ 35473 h 100"/>
              <a:gd name="T46" fmla="*/ 34337 w 79"/>
              <a:gd name="T47" fmla="*/ 23135 h 100"/>
              <a:gd name="T48" fmla="*/ 49266 w 79"/>
              <a:gd name="T49" fmla="*/ 15423 h 100"/>
              <a:gd name="T50" fmla="*/ 58224 w 79"/>
              <a:gd name="T51" fmla="*/ 15423 h 100"/>
              <a:gd name="T52" fmla="*/ 74646 w 79"/>
              <a:gd name="T53" fmla="*/ 18508 h 100"/>
              <a:gd name="T54" fmla="*/ 89575 w 79"/>
              <a:gd name="T55" fmla="*/ 27762 h 100"/>
              <a:gd name="T56" fmla="*/ 98533 w 79"/>
              <a:gd name="T57" fmla="*/ 43185 h 100"/>
              <a:gd name="T58" fmla="*/ 103012 w 79"/>
              <a:gd name="T59" fmla="*/ 60150 h 100"/>
              <a:gd name="T60" fmla="*/ 101519 w 79"/>
              <a:gd name="T61" fmla="*/ 70946 h 100"/>
              <a:gd name="T62" fmla="*/ 94054 w 79"/>
              <a:gd name="T63" fmla="*/ 90996 h 100"/>
              <a:gd name="T64" fmla="*/ 71660 w 79"/>
              <a:gd name="T65" fmla="*/ 120300 h 100"/>
              <a:gd name="T66" fmla="*/ 58224 w 79"/>
              <a:gd name="T67" fmla="*/ 135723 h 1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9" h="100">
                <a:moveTo>
                  <a:pt x="39" y="0"/>
                </a:moveTo>
                <a:lnTo>
                  <a:pt x="39" y="0"/>
                </a:lnTo>
                <a:lnTo>
                  <a:pt x="32" y="1"/>
                </a:lnTo>
                <a:lnTo>
                  <a:pt x="25" y="4"/>
                </a:lnTo>
                <a:lnTo>
                  <a:pt x="17" y="6"/>
                </a:lnTo>
                <a:lnTo>
                  <a:pt x="11" y="11"/>
                </a:lnTo>
                <a:lnTo>
                  <a:pt x="6" y="17"/>
                </a:lnTo>
                <a:lnTo>
                  <a:pt x="4" y="25"/>
                </a:lnTo>
                <a:lnTo>
                  <a:pt x="1" y="32"/>
                </a:lnTo>
                <a:lnTo>
                  <a:pt x="0" y="39"/>
                </a:lnTo>
                <a:lnTo>
                  <a:pt x="1" y="48"/>
                </a:lnTo>
                <a:lnTo>
                  <a:pt x="4" y="57"/>
                </a:lnTo>
                <a:lnTo>
                  <a:pt x="8" y="64"/>
                </a:lnTo>
                <a:lnTo>
                  <a:pt x="13" y="73"/>
                </a:lnTo>
                <a:lnTo>
                  <a:pt x="26" y="88"/>
                </a:lnTo>
                <a:lnTo>
                  <a:pt x="39" y="100"/>
                </a:lnTo>
                <a:lnTo>
                  <a:pt x="53" y="88"/>
                </a:lnTo>
                <a:lnTo>
                  <a:pt x="65" y="73"/>
                </a:lnTo>
                <a:lnTo>
                  <a:pt x="70" y="64"/>
                </a:lnTo>
                <a:lnTo>
                  <a:pt x="75" y="57"/>
                </a:lnTo>
                <a:lnTo>
                  <a:pt x="78" y="48"/>
                </a:lnTo>
                <a:lnTo>
                  <a:pt x="79" y="39"/>
                </a:lnTo>
                <a:lnTo>
                  <a:pt x="78" y="32"/>
                </a:lnTo>
                <a:lnTo>
                  <a:pt x="75" y="25"/>
                </a:lnTo>
                <a:lnTo>
                  <a:pt x="73" y="17"/>
                </a:lnTo>
                <a:lnTo>
                  <a:pt x="68" y="11"/>
                </a:lnTo>
                <a:lnTo>
                  <a:pt x="62" y="6"/>
                </a:lnTo>
                <a:lnTo>
                  <a:pt x="54" y="4"/>
                </a:lnTo>
                <a:lnTo>
                  <a:pt x="47" y="1"/>
                </a:lnTo>
                <a:lnTo>
                  <a:pt x="39" y="0"/>
                </a:lnTo>
                <a:close/>
                <a:moveTo>
                  <a:pt x="39" y="88"/>
                </a:moveTo>
                <a:lnTo>
                  <a:pt x="39" y="88"/>
                </a:lnTo>
                <a:lnTo>
                  <a:pt x="31" y="78"/>
                </a:lnTo>
                <a:lnTo>
                  <a:pt x="21" y="65"/>
                </a:lnTo>
                <a:lnTo>
                  <a:pt x="16" y="59"/>
                </a:lnTo>
                <a:lnTo>
                  <a:pt x="13" y="53"/>
                </a:lnTo>
                <a:lnTo>
                  <a:pt x="11" y="46"/>
                </a:lnTo>
                <a:lnTo>
                  <a:pt x="10" y="39"/>
                </a:lnTo>
                <a:lnTo>
                  <a:pt x="10" y="33"/>
                </a:lnTo>
                <a:lnTo>
                  <a:pt x="12" y="28"/>
                </a:lnTo>
                <a:lnTo>
                  <a:pt x="15" y="23"/>
                </a:lnTo>
                <a:lnTo>
                  <a:pt x="18" y="18"/>
                </a:lnTo>
                <a:lnTo>
                  <a:pt x="23" y="15"/>
                </a:lnTo>
                <a:lnTo>
                  <a:pt x="28" y="12"/>
                </a:lnTo>
                <a:lnTo>
                  <a:pt x="33" y="10"/>
                </a:lnTo>
                <a:lnTo>
                  <a:pt x="39" y="10"/>
                </a:lnTo>
                <a:lnTo>
                  <a:pt x="45" y="10"/>
                </a:lnTo>
                <a:lnTo>
                  <a:pt x="50" y="12"/>
                </a:lnTo>
                <a:lnTo>
                  <a:pt x="55" y="15"/>
                </a:lnTo>
                <a:lnTo>
                  <a:pt x="60" y="18"/>
                </a:lnTo>
                <a:lnTo>
                  <a:pt x="64" y="23"/>
                </a:lnTo>
                <a:lnTo>
                  <a:pt x="66" y="28"/>
                </a:lnTo>
                <a:lnTo>
                  <a:pt x="69" y="33"/>
                </a:lnTo>
                <a:lnTo>
                  <a:pt x="69" y="39"/>
                </a:lnTo>
                <a:lnTo>
                  <a:pt x="68" y="46"/>
                </a:lnTo>
                <a:lnTo>
                  <a:pt x="65" y="53"/>
                </a:lnTo>
                <a:lnTo>
                  <a:pt x="63" y="59"/>
                </a:lnTo>
                <a:lnTo>
                  <a:pt x="58" y="65"/>
                </a:lnTo>
                <a:lnTo>
                  <a:pt x="48" y="78"/>
                </a:lnTo>
                <a:lnTo>
                  <a:pt x="39" y="8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85" name="Freeform 1498">
            <a:extLst>
              <a:ext uri="{FF2B5EF4-FFF2-40B4-BE49-F238E27FC236}">
                <a16:creationId xmlns:a16="http://schemas.microsoft.com/office/drawing/2014/main" id="{C060FEA3-E171-4F46-9B6D-CAC76DE0761C}"/>
              </a:ext>
            </a:extLst>
          </p:cNvPr>
          <p:cNvSpPr>
            <a:spLocks noEditPoints="1"/>
          </p:cNvSpPr>
          <p:nvPr/>
        </p:nvSpPr>
        <p:spPr bwMode="auto">
          <a:xfrm>
            <a:off x="5329768" y="4603751"/>
            <a:ext cx="80433" cy="78316"/>
          </a:xfrm>
          <a:custGeom>
            <a:avLst/>
            <a:gdLst>
              <a:gd name="T0" fmla="*/ 28729 w 39"/>
              <a:gd name="T1" fmla="*/ 0 h 39"/>
              <a:gd name="T2" fmla="*/ 18145 w 39"/>
              <a:gd name="T3" fmla="*/ 1512 h 39"/>
              <a:gd name="T4" fmla="*/ 1512 w 39"/>
              <a:gd name="T5" fmla="*/ 18145 h 39"/>
              <a:gd name="T6" fmla="*/ 0 w 39"/>
              <a:gd name="T7" fmla="*/ 28729 h 39"/>
              <a:gd name="T8" fmla="*/ 7560 w 39"/>
              <a:gd name="T9" fmla="*/ 43850 h 39"/>
              <a:gd name="T10" fmla="*/ 7560 w 39"/>
              <a:gd name="T11" fmla="*/ 51411 h 39"/>
              <a:gd name="T12" fmla="*/ 9072 w 39"/>
              <a:gd name="T13" fmla="*/ 57459 h 39"/>
              <a:gd name="T14" fmla="*/ 13609 w 39"/>
              <a:gd name="T15" fmla="*/ 58971 h 39"/>
              <a:gd name="T16" fmla="*/ 43850 w 39"/>
              <a:gd name="T17" fmla="*/ 58971 h 39"/>
              <a:gd name="T18" fmla="*/ 49899 w 39"/>
              <a:gd name="T19" fmla="*/ 57459 h 39"/>
              <a:gd name="T20" fmla="*/ 51411 w 39"/>
              <a:gd name="T21" fmla="*/ 51411 h 39"/>
              <a:gd name="T22" fmla="*/ 58971 w 39"/>
              <a:gd name="T23" fmla="*/ 43850 h 39"/>
              <a:gd name="T24" fmla="*/ 58971 w 39"/>
              <a:gd name="T25" fmla="*/ 28729 h 39"/>
              <a:gd name="T26" fmla="*/ 57459 w 39"/>
              <a:gd name="T27" fmla="*/ 18145 h 39"/>
              <a:gd name="T28" fmla="*/ 40826 w 39"/>
              <a:gd name="T29" fmla="*/ 1512 h 39"/>
              <a:gd name="T30" fmla="*/ 28729 w 39"/>
              <a:gd name="T31" fmla="*/ 0 h 39"/>
              <a:gd name="T32" fmla="*/ 13609 w 39"/>
              <a:gd name="T33" fmla="*/ 36290 h 39"/>
              <a:gd name="T34" fmla="*/ 10585 w 39"/>
              <a:gd name="T35" fmla="*/ 36290 h 39"/>
              <a:gd name="T36" fmla="*/ 7560 w 39"/>
              <a:gd name="T37" fmla="*/ 33266 h 39"/>
              <a:gd name="T38" fmla="*/ 7560 w 39"/>
              <a:gd name="T39" fmla="*/ 28729 h 39"/>
              <a:gd name="T40" fmla="*/ 9072 w 39"/>
              <a:gd name="T41" fmla="*/ 24193 h 39"/>
              <a:gd name="T42" fmla="*/ 13609 w 39"/>
              <a:gd name="T43" fmla="*/ 22681 h 39"/>
              <a:gd name="T44" fmla="*/ 18145 w 39"/>
              <a:gd name="T45" fmla="*/ 22681 h 39"/>
              <a:gd name="T46" fmla="*/ 21169 w 39"/>
              <a:gd name="T47" fmla="*/ 25705 h 39"/>
              <a:gd name="T48" fmla="*/ 21169 w 39"/>
              <a:gd name="T49" fmla="*/ 28729 h 39"/>
              <a:gd name="T50" fmla="*/ 19657 w 39"/>
              <a:gd name="T51" fmla="*/ 34778 h 39"/>
              <a:gd name="T52" fmla="*/ 13609 w 39"/>
              <a:gd name="T53" fmla="*/ 36290 h 39"/>
              <a:gd name="T54" fmla="*/ 43850 w 39"/>
              <a:gd name="T55" fmla="*/ 36290 h 39"/>
              <a:gd name="T56" fmla="*/ 40826 w 39"/>
              <a:gd name="T57" fmla="*/ 36290 h 39"/>
              <a:gd name="T58" fmla="*/ 36290 w 39"/>
              <a:gd name="T59" fmla="*/ 33266 h 39"/>
              <a:gd name="T60" fmla="*/ 36290 w 39"/>
              <a:gd name="T61" fmla="*/ 28729 h 39"/>
              <a:gd name="T62" fmla="*/ 37802 w 39"/>
              <a:gd name="T63" fmla="*/ 24193 h 39"/>
              <a:gd name="T64" fmla="*/ 43850 w 39"/>
              <a:gd name="T65" fmla="*/ 22681 h 39"/>
              <a:gd name="T66" fmla="*/ 48386 w 39"/>
              <a:gd name="T67" fmla="*/ 22681 h 39"/>
              <a:gd name="T68" fmla="*/ 51411 w 39"/>
              <a:gd name="T69" fmla="*/ 25705 h 39"/>
              <a:gd name="T70" fmla="*/ 51411 w 39"/>
              <a:gd name="T71" fmla="*/ 28729 h 39"/>
              <a:gd name="T72" fmla="*/ 49899 w 39"/>
              <a:gd name="T73" fmla="*/ 34778 h 39"/>
              <a:gd name="T74" fmla="*/ 43850 w 39"/>
              <a:gd name="T75" fmla="*/ 36290 h 3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39">
                <a:moveTo>
                  <a:pt x="19" y="0"/>
                </a:moveTo>
                <a:lnTo>
                  <a:pt x="19" y="0"/>
                </a:lnTo>
                <a:lnTo>
                  <a:pt x="16" y="0"/>
                </a:lnTo>
                <a:lnTo>
                  <a:pt x="12" y="1"/>
                </a:lnTo>
                <a:lnTo>
                  <a:pt x="6" y="6"/>
                </a:lnTo>
                <a:lnTo>
                  <a:pt x="1" y="12"/>
                </a:lnTo>
                <a:lnTo>
                  <a:pt x="0" y="16"/>
                </a:lnTo>
                <a:lnTo>
                  <a:pt x="0" y="19"/>
                </a:lnTo>
                <a:lnTo>
                  <a:pt x="0" y="29"/>
                </a:lnTo>
                <a:lnTo>
                  <a:pt x="5" y="29"/>
                </a:lnTo>
                <a:lnTo>
                  <a:pt x="5" y="34"/>
                </a:lnTo>
                <a:lnTo>
                  <a:pt x="5" y="37"/>
                </a:lnTo>
                <a:lnTo>
                  <a:pt x="6" y="38"/>
                </a:lnTo>
                <a:lnTo>
                  <a:pt x="7" y="39"/>
                </a:lnTo>
                <a:lnTo>
                  <a:pt x="9" y="39"/>
                </a:lnTo>
                <a:lnTo>
                  <a:pt x="29" y="39"/>
                </a:lnTo>
                <a:lnTo>
                  <a:pt x="32" y="39"/>
                </a:lnTo>
                <a:lnTo>
                  <a:pt x="33" y="38"/>
                </a:lnTo>
                <a:lnTo>
                  <a:pt x="34" y="37"/>
                </a:lnTo>
                <a:lnTo>
                  <a:pt x="34" y="34"/>
                </a:lnTo>
                <a:lnTo>
                  <a:pt x="34" y="29"/>
                </a:lnTo>
                <a:lnTo>
                  <a:pt x="39" y="29"/>
                </a:lnTo>
                <a:lnTo>
                  <a:pt x="39" y="19"/>
                </a:lnTo>
                <a:lnTo>
                  <a:pt x="39" y="16"/>
                </a:lnTo>
                <a:lnTo>
                  <a:pt x="38" y="12"/>
                </a:lnTo>
                <a:lnTo>
                  <a:pt x="33" y="6"/>
                </a:lnTo>
                <a:lnTo>
                  <a:pt x="27" y="1"/>
                </a:lnTo>
                <a:lnTo>
                  <a:pt x="23" y="0"/>
                </a:lnTo>
                <a:lnTo>
                  <a:pt x="19" y="0"/>
                </a:lnTo>
                <a:close/>
                <a:moveTo>
                  <a:pt x="9" y="24"/>
                </a:moveTo>
                <a:lnTo>
                  <a:pt x="9" y="24"/>
                </a:lnTo>
                <a:lnTo>
                  <a:pt x="7" y="24"/>
                </a:lnTo>
                <a:lnTo>
                  <a:pt x="6" y="23"/>
                </a:lnTo>
                <a:lnTo>
                  <a:pt x="5" y="22"/>
                </a:lnTo>
                <a:lnTo>
                  <a:pt x="5" y="19"/>
                </a:lnTo>
                <a:lnTo>
                  <a:pt x="5" y="17"/>
                </a:lnTo>
                <a:lnTo>
                  <a:pt x="6" y="16"/>
                </a:lnTo>
                <a:lnTo>
                  <a:pt x="7" y="15"/>
                </a:lnTo>
                <a:lnTo>
                  <a:pt x="9" y="15"/>
                </a:lnTo>
                <a:lnTo>
                  <a:pt x="12" y="15"/>
                </a:lnTo>
                <a:lnTo>
                  <a:pt x="13" y="16"/>
                </a:lnTo>
                <a:lnTo>
                  <a:pt x="14" y="17"/>
                </a:lnTo>
                <a:lnTo>
                  <a:pt x="14" y="19"/>
                </a:lnTo>
                <a:lnTo>
                  <a:pt x="14" y="22"/>
                </a:lnTo>
                <a:lnTo>
                  <a:pt x="13" y="23"/>
                </a:lnTo>
                <a:lnTo>
                  <a:pt x="12" y="24"/>
                </a:lnTo>
                <a:lnTo>
                  <a:pt x="9" y="24"/>
                </a:lnTo>
                <a:close/>
                <a:moveTo>
                  <a:pt x="29" y="24"/>
                </a:moveTo>
                <a:lnTo>
                  <a:pt x="29" y="24"/>
                </a:lnTo>
                <a:lnTo>
                  <a:pt x="27" y="24"/>
                </a:lnTo>
                <a:lnTo>
                  <a:pt x="25" y="23"/>
                </a:lnTo>
                <a:lnTo>
                  <a:pt x="24" y="22"/>
                </a:lnTo>
                <a:lnTo>
                  <a:pt x="24" y="19"/>
                </a:lnTo>
                <a:lnTo>
                  <a:pt x="24" y="17"/>
                </a:lnTo>
                <a:lnTo>
                  <a:pt x="25" y="16"/>
                </a:lnTo>
                <a:lnTo>
                  <a:pt x="27" y="15"/>
                </a:lnTo>
                <a:lnTo>
                  <a:pt x="29" y="15"/>
                </a:lnTo>
                <a:lnTo>
                  <a:pt x="32" y="15"/>
                </a:lnTo>
                <a:lnTo>
                  <a:pt x="33" y="16"/>
                </a:lnTo>
                <a:lnTo>
                  <a:pt x="34" y="17"/>
                </a:lnTo>
                <a:lnTo>
                  <a:pt x="34" y="19"/>
                </a:lnTo>
                <a:lnTo>
                  <a:pt x="34" y="22"/>
                </a:lnTo>
                <a:lnTo>
                  <a:pt x="33" y="23"/>
                </a:lnTo>
                <a:lnTo>
                  <a:pt x="32" y="24"/>
                </a:lnTo>
                <a:lnTo>
                  <a:pt x="29" y="2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grpSp>
        <p:nvGrpSpPr>
          <p:cNvPr id="586" name="Group 585">
            <a:extLst>
              <a:ext uri="{FF2B5EF4-FFF2-40B4-BE49-F238E27FC236}">
                <a16:creationId xmlns:a16="http://schemas.microsoft.com/office/drawing/2014/main" id="{64EEDAC4-52EE-40BC-8925-12704BEA83CD}"/>
              </a:ext>
            </a:extLst>
          </p:cNvPr>
          <p:cNvGrpSpPr/>
          <p:nvPr/>
        </p:nvGrpSpPr>
        <p:grpSpPr>
          <a:xfrm>
            <a:off x="975985" y="4556085"/>
            <a:ext cx="187497" cy="199595"/>
            <a:chOff x="649002" y="3420052"/>
            <a:chExt cx="143562" cy="152824"/>
          </a:xfrm>
          <a:solidFill>
            <a:schemeClr val="tx1"/>
          </a:solidFill>
        </p:grpSpPr>
        <p:sp>
          <p:nvSpPr>
            <p:cNvPr id="587" name="Freeform 1499">
              <a:extLst>
                <a:ext uri="{FF2B5EF4-FFF2-40B4-BE49-F238E27FC236}">
                  <a16:creationId xmlns:a16="http://schemas.microsoft.com/office/drawing/2014/main" id="{00B325A6-15E1-4A81-968E-29A7D22CEA0D}"/>
                </a:ext>
              </a:extLst>
            </p:cNvPr>
            <p:cNvSpPr>
              <a:spLocks noEditPoints="1"/>
            </p:cNvSpPr>
            <p:nvPr/>
          </p:nvSpPr>
          <p:spPr bwMode="auto">
            <a:xfrm>
              <a:off x="686050" y="3420052"/>
              <a:ext cx="74096" cy="129668"/>
            </a:xfrm>
            <a:custGeom>
              <a:avLst/>
              <a:gdLst>
                <a:gd name="T0" fmla="*/ 24 w 49"/>
                <a:gd name="T1" fmla="*/ 84 h 84"/>
                <a:gd name="T2" fmla="*/ 24 w 49"/>
                <a:gd name="T3" fmla="*/ 84 h 84"/>
                <a:gd name="T4" fmla="*/ 22 w 49"/>
                <a:gd name="T5" fmla="*/ 83 h 84"/>
                <a:gd name="T6" fmla="*/ 19 w 49"/>
                <a:gd name="T7" fmla="*/ 81 h 84"/>
                <a:gd name="T8" fmla="*/ 19 w 49"/>
                <a:gd name="T9" fmla="*/ 81 h 84"/>
                <a:gd name="T10" fmla="*/ 8 w 49"/>
                <a:gd name="T11" fmla="*/ 54 h 84"/>
                <a:gd name="T12" fmla="*/ 2 w 49"/>
                <a:gd name="T13" fmla="*/ 37 h 84"/>
                <a:gd name="T14" fmla="*/ 1 w 49"/>
                <a:gd name="T15" fmla="*/ 30 h 84"/>
                <a:gd name="T16" fmla="*/ 0 w 49"/>
                <a:gd name="T17" fmla="*/ 25 h 84"/>
                <a:gd name="T18" fmla="*/ 0 w 49"/>
                <a:gd name="T19" fmla="*/ 25 h 84"/>
                <a:gd name="T20" fmla="*/ 0 w 49"/>
                <a:gd name="T21" fmla="*/ 20 h 84"/>
                <a:gd name="T22" fmla="*/ 2 w 49"/>
                <a:gd name="T23" fmla="*/ 15 h 84"/>
                <a:gd name="T24" fmla="*/ 3 w 49"/>
                <a:gd name="T25" fmla="*/ 11 h 84"/>
                <a:gd name="T26" fmla="*/ 7 w 49"/>
                <a:gd name="T27" fmla="*/ 7 h 84"/>
                <a:gd name="T28" fmla="*/ 11 w 49"/>
                <a:gd name="T29" fmla="*/ 4 h 84"/>
                <a:gd name="T30" fmla="*/ 14 w 49"/>
                <a:gd name="T31" fmla="*/ 3 h 84"/>
                <a:gd name="T32" fmla="*/ 19 w 49"/>
                <a:gd name="T33" fmla="*/ 0 h 84"/>
                <a:gd name="T34" fmla="*/ 24 w 49"/>
                <a:gd name="T35" fmla="*/ 0 h 84"/>
                <a:gd name="T36" fmla="*/ 24 w 49"/>
                <a:gd name="T37" fmla="*/ 0 h 84"/>
                <a:gd name="T38" fmla="*/ 29 w 49"/>
                <a:gd name="T39" fmla="*/ 0 h 84"/>
                <a:gd name="T40" fmla="*/ 34 w 49"/>
                <a:gd name="T41" fmla="*/ 3 h 84"/>
                <a:gd name="T42" fmla="*/ 38 w 49"/>
                <a:gd name="T43" fmla="*/ 4 h 84"/>
                <a:gd name="T44" fmla="*/ 41 w 49"/>
                <a:gd name="T45" fmla="*/ 7 h 84"/>
                <a:gd name="T46" fmla="*/ 45 w 49"/>
                <a:gd name="T47" fmla="*/ 11 h 84"/>
                <a:gd name="T48" fmla="*/ 46 w 49"/>
                <a:gd name="T49" fmla="*/ 15 h 84"/>
                <a:gd name="T50" fmla="*/ 49 w 49"/>
                <a:gd name="T51" fmla="*/ 20 h 84"/>
                <a:gd name="T52" fmla="*/ 49 w 49"/>
                <a:gd name="T53" fmla="*/ 25 h 84"/>
                <a:gd name="T54" fmla="*/ 49 w 49"/>
                <a:gd name="T55" fmla="*/ 25 h 84"/>
                <a:gd name="T56" fmla="*/ 48 w 49"/>
                <a:gd name="T57" fmla="*/ 30 h 84"/>
                <a:gd name="T58" fmla="*/ 46 w 49"/>
                <a:gd name="T59" fmla="*/ 37 h 84"/>
                <a:gd name="T60" fmla="*/ 40 w 49"/>
                <a:gd name="T61" fmla="*/ 54 h 84"/>
                <a:gd name="T62" fmla="*/ 29 w 49"/>
                <a:gd name="T63" fmla="*/ 81 h 84"/>
                <a:gd name="T64" fmla="*/ 29 w 49"/>
                <a:gd name="T65" fmla="*/ 81 h 84"/>
                <a:gd name="T66" fmla="*/ 27 w 49"/>
                <a:gd name="T67" fmla="*/ 83 h 84"/>
                <a:gd name="T68" fmla="*/ 24 w 49"/>
                <a:gd name="T69" fmla="*/ 84 h 84"/>
                <a:gd name="T70" fmla="*/ 24 w 49"/>
                <a:gd name="T71" fmla="*/ 84 h 84"/>
                <a:gd name="T72" fmla="*/ 24 w 49"/>
                <a:gd name="T73" fmla="*/ 10 h 84"/>
                <a:gd name="T74" fmla="*/ 24 w 49"/>
                <a:gd name="T75" fmla="*/ 10 h 84"/>
                <a:gd name="T76" fmla="*/ 18 w 49"/>
                <a:gd name="T77" fmla="*/ 11 h 84"/>
                <a:gd name="T78" fmla="*/ 14 w 49"/>
                <a:gd name="T79" fmla="*/ 15 h 84"/>
                <a:gd name="T80" fmla="*/ 11 w 49"/>
                <a:gd name="T81" fmla="*/ 19 h 84"/>
                <a:gd name="T82" fmla="*/ 9 w 49"/>
                <a:gd name="T83" fmla="*/ 25 h 84"/>
                <a:gd name="T84" fmla="*/ 9 w 49"/>
                <a:gd name="T85" fmla="*/ 25 h 84"/>
                <a:gd name="T86" fmla="*/ 11 w 49"/>
                <a:gd name="T87" fmla="*/ 31 h 84"/>
                <a:gd name="T88" fmla="*/ 14 w 49"/>
                <a:gd name="T89" fmla="*/ 42 h 84"/>
                <a:gd name="T90" fmla="*/ 24 w 49"/>
                <a:gd name="T91" fmla="*/ 67 h 84"/>
                <a:gd name="T92" fmla="*/ 24 w 49"/>
                <a:gd name="T93" fmla="*/ 67 h 84"/>
                <a:gd name="T94" fmla="*/ 34 w 49"/>
                <a:gd name="T95" fmla="*/ 42 h 84"/>
                <a:gd name="T96" fmla="*/ 38 w 49"/>
                <a:gd name="T97" fmla="*/ 31 h 84"/>
                <a:gd name="T98" fmla="*/ 39 w 49"/>
                <a:gd name="T99" fmla="*/ 25 h 84"/>
                <a:gd name="T100" fmla="*/ 39 w 49"/>
                <a:gd name="T101" fmla="*/ 25 h 84"/>
                <a:gd name="T102" fmla="*/ 38 w 49"/>
                <a:gd name="T103" fmla="*/ 19 h 84"/>
                <a:gd name="T104" fmla="*/ 34 w 49"/>
                <a:gd name="T105" fmla="*/ 15 h 84"/>
                <a:gd name="T106" fmla="*/ 30 w 49"/>
                <a:gd name="T107" fmla="*/ 11 h 84"/>
                <a:gd name="T108" fmla="*/ 24 w 49"/>
                <a:gd name="T109" fmla="*/ 10 h 84"/>
                <a:gd name="T110" fmla="*/ 24 w 49"/>
                <a:gd name="T111" fmla="*/ 1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 h="84">
                  <a:moveTo>
                    <a:pt x="24" y="84"/>
                  </a:moveTo>
                  <a:lnTo>
                    <a:pt x="24" y="84"/>
                  </a:lnTo>
                  <a:lnTo>
                    <a:pt x="22" y="83"/>
                  </a:lnTo>
                  <a:lnTo>
                    <a:pt x="19" y="81"/>
                  </a:lnTo>
                  <a:lnTo>
                    <a:pt x="19" y="81"/>
                  </a:lnTo>
                  <a:lnTo>
                    <a:pt x="8" y="54"/>
                  </a:lnTo>
                  <a:lnTo>
                    <a:pt x="2" y="37"/>
                  </a:lnTo>
                  <a:lnTo>
                    <a:pt x="1" y="30"/>
                  </a:lnTo>
                  <a:lnTo>
                    <a:pt x="0" y="25"/>
                  </a:lnTo>
                  <a:lnTo>
                    <a:pt x="0" y="25"/>
                  </a:lnTo>
                  <a:lnTo>
                    <a:pt x="0" y="20"/>
                  </a:lnTo>
                  <a:lnTo>
                    <a:pt x="2" y="15"/>
                  </a:lnTo>
                  <a:lnTo>
                    <a:pt x="3" y="11"/>
                  </a:lnTo>
                  <a:lnTo>
                    <a:pt x="7" y="7"/>
                  </a:lnTo>
                  <a:lnTo>
                    <a:pt x="11" y="4"/>
                  </a:lnTo>
                  <a:lnTo>
                    <a:pt x="14" y="3"/>
                  </a:lnTo>
                  <a:lnTo>
                    <a:pt x="19" y="0"/>
                  </a:lnTo>
                  <a:lnTo>
                    <a:pt x="24" y="0"/>
                  </a:lnTo>
                  <a:lnTo>
                    <a:pt x="24" y="0"/>
                  </a:lnTo>
                  <a:lnTo>
                    <a:pt x="29" y="0"/>
                  </a:lnTo>
                  <a:lnTo>
                    <a:pt x="34" y="3"/>
                  </a:lnTo>
                  <a:lnTo>
                    <a:pt x="38" y="4"/>
                  </a:lnTo>
                  <a:lnTo>
                    <a:pt x="41" y="7"/>
                  </a:lnTo>
                  <a:lnTo>
                    <a:pt x="45" y="11"/>
                  </a:lnTo>
                  <a:lnTo>
                    <a:pt x="46" y="15"/>
                  </a:lnTo>
                  <a:lnTo>
                    <a:pt x="49" y="20"/>
                  </a:lnTo>
                  <a:lnTo>
                    <a:pt x="49" y="25"/>
                  </a:lnTo>
                  <a:lnTo>
                    <a:pt x="49" y="25"/>
                  </a:lnTo>
                  <a:lnTo>
                    <a:pt x="48" y="30"/>
                  </a:lnTo>
                  <a:lnTo>
                    <a:pt x="46" y="37"/>
                  </a:lnTo>
                  <a:lnTo>
                    <a:pt x="40" y="54"/>
                  </a:lnTo>
                  <a:lnTo>
                    <a:pt x="29" y="81"/>
                  </a:lnTo>
                  <a:lnTo>
                    <a:pt x="29" y="81"/>
                  </a:lnTo>
                  <a:lnTo>
                    <a:pt x="27" y="83"/>
                  </a:lnTo>
                  <a:lnTo>
                    <a:pt x="24" y="84"/>
                  </a:lnTo>
                  <a:lnTo>
                    <a:pt x="24" y="84"/>
                  </a:lnTo>
                  <a:close/>
                  <a:moveTo>
                    <a:pt x="24" y="10"/>
                  </a:moveTo>
                  <a:lnTo>
                    <a:pt x="24" y="10"/>
                  </a:lnTo>
                  <a:lnTo>
                    <a:pt x="18" y="11"/>
                  </a:lnTo>
                  <a:lnTo>
                    <a:pt x="14" y="15"/>
                  </a:lnTo>
                  <a:lnTo>
                    <a:pt x="11" y="19"/>
                  </a:lnTo>
                  <a:lnTo>
                    <a:pt x="9" y="25"/>
                  </a:lnTo>
                  <a:lnTo>
                    <a:pt x="9" y="25"/>
                  </a:lnTo>
                  <a:lnTo>
                    <a:pt x="11" y="31"/>
                  </a:lnTo>
                  <a:lnTo>
                    <a:pt x="14" y="42"/>
                  </a:lnTo>
                  <a:lnTo>
                    <a:pt x="24" y="67"/>
                  </a:lnTo>
                  <a:lnTo>
                    <a:pt x="24" y="67"/>
                  </a:lnTo>
                  <a:lnTo>
                    <a:pt x="34" y="42"/>
                  </a:lnTo>
                  <a:lnTo>
                    <a:pt x="38" y="31"/>
                  </a:lnTo>
                  <a:lnTo>
                    <a:pt x="39" y="25"/>
                  </a:lnTo>
                  <a:lnTo>
                    <a:pt x="39" y="25"/>
                  </a:lnTo>
                  <a:lnTo>
                    <a:pt x="38" y="19"/>
                  </a:lnTo>
                  <a:lnTo>
                    <a:pt x="34" y="15"/>
                  </a:lnTo>
                  <a:lnTo>
                    <a:pt x="30" y="11"/>
                  </a:lnTo>
                  <a:lnTo>
                    <a:pt x="24" y="10"/>
                  </a:lnTo>
                  <a:lnTo>
                    <a:pt x="2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u="sng"/>
            </a:p>
          </p:txBody>
        </p:sp>
        <p:sp>
          <p:nvSpPr>
            <p:cNvPr id="588" name="Freeform 1500">
              <a:extLst>
                <a:ext uri="{FF2B5EF4-FFF2-40B4-BE49-F238E27FC236}">
                  <a16:creationId xmlns:a16="http://schemas.microsoft.com/office/drawing/2014/main" id="{1C62B990-B17A-41A7-8CDA-1710E265CD6D}"/>
                </a:ext>
              </a:extLst>
            </p:cNvPr>
            <p:cNvSpPr>
              <a:spLocks/>
            </p:cNvSpPr>
            <p:nvPr/>
          </p:nvSpPr>
          <p:spPr bwMode="auto">
            <a:xfrm>
              <a:off x="709206" y="3443209"/>
              <a:ext cx="23156" cy="23156"/>
            </a:xfrm>
            <a:custGeom>
              <a:avLst/>
              <a:gdLst>
                <a:gd name="T0" fmla="*/ 15 w 15"/>
                <a:gd name="T1" fmla="*/ 8 h 15"/>
                <a:gd name="T2" fmla="*/ 15 w 15"/>
                <a:gd name="T3" fmla="*/ 8 h 15"/>
                <a:gd name="T4" fmla="*/ 15 w 15"/>
                <a:gd name="T5" fmla="*/ 10 h 15"/>
                <a:gd name="T6" fmla="*/ 12 w 15"/>
                <a:gd name="T7" fmla="*/ 13 h 15"/>
                <a:gd name="T8" fmla="*/ 10 w 15"/>
                <a:gd name="T9" fmla="*/ 15 h 15"/>
                <a:gd name="T10" fmla="*/ 7 w 15"/>
                <a:gd name="T11" fmla="*/ 15 h 15"/>
                <a:gd name="T12" fmla="*/ 7 w 15"/>
                <a:gd name="T13" fmla="*/ 15 h 15"/>
                <a:gd name="T14" fmla="*/ 5 w 15"/>
                <a:gd name="T15" fmla="*/ 15 h 15"/>
                <a:gd name="T16" fmla="*/ 2 w 15"/>
                <a:gd name="T17" fmla="*/ 13 h 15"/>
                <a:gd name="T18" fmla="*/ 0 w 15"/>
                <a:gd name="T19" fmla="*/ 10 h 15"/>
                <a:gd name="T20" fmla="*/ 0 w 15"/>
                <a:gd name="T21" fmla="*/ 8 h 15"/>
                <a:gd name="T22" fmla="*/ 0 w 15"/>
                <a:gd name="T23" fmla="*/ 8 h 15"/>
                <a:gd name="T24" fmla="*/ 0 w 15"/>
                <a:gd name="T25" fmla="*/ 5 h 15"/>
                <a:gd name="T26" fmla="*/ 2 w 15"/>
                <a:gd name="T27" fmla="*/ 3 h 15"/>
                <a:gd name="T28" fmla="*/ 5 w 15"/>
                <a:gd name="T29" fmla="*/ 0 h 15"/>
                <a:gd name="T30" fmla="*/ 7 w 15"/>
                <a:gd name="T31" fmla="*/ 0 h 15"/>
                <a:gd name="T32" fmla="*/ 7 w 15"/>
                <a:gd name="T33" fmla="*/ 0 h 15"/>
                <a:gd name="T34" fmla="*/ 10 w 15"/>
                <a:gd name="T35" fmla="*/ 0 h 15"/>
                <a:gd name="T36" fmla="*/ 12 w 15"/>
                <a:gd name="T37" fmla="*/ 3 h 15"/>
                <a:gd name="T38" fmla="*/ 15 w 15"/>
                <a:gd name="T39" fmla="*/ 5 h 15"/>
                <a:gd name="T40" fmla="*/ 15 w 15"/>
                <a:gd name="T41" fmla="*/ 8 h 15"/>
                <a:gd name="T42" fmla="*/ 15 w 15"/>
                <a:gd name="T43"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5">
                  <a:moveTo>
                    <a:pt x="15" y="8"/>
                  </a:moveTo>
                  <a:lnTo>
                    <a:pt x="15" y="8"/>
                  </a:lnTo>
                  <a:lnTo>
                    <a:pt x="15" y="10"/>
                  </a:lnTo>
                  <a:lnTo>
                    <a:pt x="12" y="13"/>
                  </a:lnTo>
                  <a:lnTo>
                    <a:pt x="10" y="15"/>
                  </a:lnTo>
                  <a:lnTo>
                    <a:pt x="7" y="15"/>
                  </a:lnTo>
                  <a:lnTo>
                    <a:pt x="7" y="15"/>
                  </a:lnTo>
                  <a:lnTo>
                    <a:pt x="5" y="15"/>
                  </a:lnTo>
                  <a:lnTo>
                    <a:pt x="2" y="13"/>
                  </a:lnTo>
                  <a:lnTo>
                    <a:pt x="0" y="10"/>
                  </a:lnTo>
                  <a:lnTo>
                    <a:pt x="0" y="8"/>
                  </a:lnTo>
                  <a:lnTo>
                    <a:pt x="0" y="8"/>
                  </a:lnTo>
                  <a:lnTo>
                    <a:pt x="0" y="5"/>
                  </a:lnTo>
                  <a:lnTo>
                    <a:pt x="2" y="3"/>
                  </a:lnTo>
                  <a:lnTo>
                    <a:pt x="5" y="0"/>
                  </a:lnTo>
                  <a:lnTo>
                    <a:pt x="7" y="0"/>
                  </a:lnTo>
                  <a:lnTo>
                    <a:pt x="7" y="0"/>
                  </a:lnTo>
                  <a:lnTo>
                    <a:pt x="10" y="0"/>
                  </a:lnTo>
                  <a:lnTo>
                    <a:pt x="12" y="3"/>
                  </a:lnTo>
                  <a:lnTo>
                    <a:pt x="15" y="5"/>
                  </a:lnTo>
                  <a:lnTo>
                    <a:pt x="15" y="8"/>
                  </a:lnTo>
                  <a:lnTo>
                    <a:pt x="15"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u="sng"/>
            </a:p>
          </p:txBody>
        </p:sp>
        <p:sp>
          <p:nvSpPr>
            <p:cNvPr id="589" name="Freeform 1501">
              <a:extLst>
                <a:ext uri="{FF2B5EF4-FFF2-40B4-BE49-F238E27FC236}">
                  <a16:creationId xmlns:a16="http://schemas.microsoft.com/office/drawing/2014/main" id="{092E18F7-3550-4A1C-8878-054B1E3405F4}"/>
                </a:ext>
              </a:extLst>
            </p:cNvPr>
            <p:cNvSpPr>
              <a:spLocks/>
            </p:cNvSpPr>
            <p:nvPr/>
          </p:nvSpPr>
          <p:spPr bwMode="auto">
            <a:xfrm>
              <a:off x="649002" y="3503410"/>
              <a:ext cx="143562" cy="69466"/>
            </a:xfrm>
            <a:custGeom>
              <a:avLst/>
              <a:gdLst>
                <a:gd name="T0" fmla="*/ 84 w 94"/>
                <a:gd name="T1" fmla="*/ 45 h 45"/>
                <a:gd name="T2" fmla="*/ 10 w 94"/>
                <a:gd name="T3" fmla="*/ 45 h 45"/>
                <a:gd name="T4" fmla="*/ 10 w 94"/>
                <a:gd name="T5" fmla="*/ 45 h 45"/>
                <a:gd name="T6" fmla="*/ 5 w 94"/>
                <a:gd name="T7" fmla="*/ 43 h 45"/>
                <a:gd name="T8" fmla="*/ 2 w 94"/>
                <a:gd name="T9" fmla="*/ 40 h 45"/>
                <a:gd name="T10" fmla="*/ 2 w 94"/>
                <a:gd name="T11" fmla="*/ 40 h 45"/>
                <a:gd name="T12" fmla="*/ 0 w 94"/>
                <a:gd name="T13" fmla="*/ 36 h 45"/>
                <a:gd name="T14" fmla="*/ 2 w 94"/>
                <a:gd name="T15" fmla="*/ 31 h 45"/>
                <a:gd name="T16" fmla="*/ 11 w 94"/>
                <a:gd name="T17" fmla="*/ 6 h 45"/>
                <a:gd name="T18" fmla="*/ 11 w 94"/>
                <a:gd name="T19" fmla="*/ 6 h 45"/>
                <a:gd name="T20" fmla="*/ 14 w 94"/>
                <a:gd name="T21" fmla="*/ 4 h 45"/>
                <a:gd name="T22" fmla="*/ 15 w 94"/>
                <a:gd name="T23" fmla="*/ 2 h 45"/>
                <a:gd name="T24" fmla="*/ 18 w 94"/>
                <a:gd name="T25" fmla="*/ 0 h 45"/>
                <a:gd name="T26" fmla="*/ 21 w 94"/>
                <a:gd name="T27" fmla="*/ 0 h 45"/>
                <a:gd name="T28" fmla="*/ 25 w 94"/>
                <a:gd name="T29" fmla="*/ 0 h 45"/>
                <a:gd name="T30" fmla="*/ 25 w 94"/>
                <a:gd name="T31" fmla="*/ 10 h 45"/>
                <a:gd name="T32" fmla="*/ 21 w 94"/>
                <a:gd name="T33" fmla="*/ 10 h 45"/>
                <a:gd name="T34" fmla="*/ 10 w 94"/>
                <a:gd name="T35" fmla="*/ 35 h 45"/>
                <a:gd name="T36" fmla="*/ 84 w 94"/>
                <a:gd name="T37" fmla="*/ 35 h 45"/>
                <a:gd name="T38" fmla="*/ 73 w 94"/>
                <a:gd name="T39" fmla="*/ 10 h 45"/>
                <a:gd name="T40" fmla="*/ 69 w 94"/>
                <a:gd name="T41" fmla="*/ 10 h 45"/>
                <a:gd name="T42" fmla="*/ 69 w 94"/>
                <a:gd name="T43" fmla="*/ 0 h 45"/>
                <a:gd name="T44" fmla="*/ 73 w 94"/>
                <a:gd name="T45" fmla="*/ 0 h 45"/>
                <a:gd name="T46" fmla="*/ 73 w 94"/>
                <a:gd name="T47" fmla="*/ 0 h 45"/>
                <a:gd name="T48" fmla="*/ 77 w 94"/>
                <a:gd name="T49" fmla="*/ 0 h 45"/>
                <a:gd name="T50" fmla="*/ 79 w 94"/>
                <a:gd name="T51" fmla="*/ 2 h 45"/>
                <a:gd name="T52" fmla="*/ 80 w 94"/>
                <a:gd name="T53" fmla="*/ 4 h 45"/>
                <a:gd name="T54" fmla="*/ 83 w 94"/>
                <a:gd name="T55" fmla="*/ 6 h 45"/>
                <a:gd name="T56" fmla="*/ 93 w 94"/>
                <a:gd name="T57" fmla="*/ 31 h 45"/>
                <a:gd name="T58" fmla="*/ 93 w 94"/>
                <a:gd name="T59" fmla="*/ 31 h 45"/>
                <a:gd name="T60" fmla="*/ 94 w 94"/>
                <a:gd name="T61" fmla="*/ 36 h 45"/>
                <a:gd name="T62" fmla="*/ 93 w 94"/>
                <a:gd name="T63" fmla="*/ 40 h 45"/>
                <a:gd name="T64" fmla="*/ 93 w 94"/>
                <a:gd name="T65" fmla="*/ 40 h 45"/>
                <a:gd name="T66" fmla="*/ 89 w 94"/>
                <a:gd name="T67" fmla="*/ 43 h 45"/>
                <a:gd name="T68" fmla="*/ 84 w 94"/>
                <a:gd name="T69" fmla="*/ 45 h 45"/>
                <a:gd name="T70" fmla="*/ 84 w 94"/>
                <a:gd name="T7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4" h="45">
                  <a:moveTo>
                    <a:pt x="84" y="45"/>
                  </a:moveTo>
                  <a:lnTo>
                    <a:pt x="10" y="45"/>
                  </a:lnTo>
                  <a:lnTo>
                    <a:pt x="10" y="45"/>
                  </a:lnTo>
                  <a:lnTo>
                    <a:pt x="5" y="43"/>
                  </a:lnTo>
                  <a:lnTo>
                    <a:pt x="2" y="40"/>
                  </a:lnTo>
                  <a:lnTo>
                    <a:pt x="2" y="40"/>
                  </a:lnTo>
                  <a:lnTo>
                    <a:pt x="0" y="36"/>
                  </a:lnTo>
                  <a:lnTo>
                    <a:pt x="2" y="31"/>
                  </a:lnTo>
                  <a:lnTo>
                    <a:pt x="11" y="6"/>
                  </a:lnTo>
                  <a:lnTo>
                    <a:pt x="11" y="6"/>
                  </a:lnTo>
                  <a:lnTo>
                    <a:pt x="14" y="4"/>
                  </a:lnTo>
                  <a:lnTo>
                    <a:pt x="15" y="2"/>
                  </a:lnTo>
                  <a:lnTo>
                    <a:pt x="18" y="0"/>
                  </a:lnTo>
                  <a:lnTo>
                    <a:pt x="21" y="0"/>
                  </a:lnTo>
                  <a:lnTo>
                    <a:pt x="25" y="0"/>
                  </a:lnTo>
                  <a:lnTo>
                    <a:pt x="25" y="10"/>
                  </a:lnTo>
                  <a:lnTo>
                    <a:pt x="21" y="10"/>
                  </a:lnTo>
                  <a:lnTo>
                    <a:pt x="10" y="35"/>
                  </a:lnTo>
                  <a:lnTo>
                    <a:pt x="84" y="35"/>
                  </a:lnTo>
                  <a:lnTo>
                    <a:pt x="73" y="10"/>
                  </a:lnTo>
                  <a:lnTo>
                    <a:pt x="69" y="10"/>
                  </a:lnTo>
                  <a:lnTo>
                    <a:pt x="69" y="0"/>
                  </a:lnTo>
                  <a:lnTo>
                    <a:pt x="73" y="0"/>
                  </a:lnTo>
                  <a:lnTo>
                    <a:pt x="73" y="0"/>
                  </a:lnTo>
                  <a:lnTo>
                    <a:pt x="77" y="0"/>
                  </a:lnTo>
                  <a:lnTo>
                    <a:pt x="79" y="2"/>
                  </a:lnTo>
                  <a:lnTo>
                    <a:pt x="80" y="4"/>
                  </a:lnTo>
                  <a:lnTo>
                    <a:pt x="83" y="6"/>
                  </a:lnTo>
                  <a:lnTo>
                    <a:pt x="93" y="31"/>
                  </a:lnTo>
                  <a:lnTo>
                    <a:pt x="93" y="31"/>
                  </a:lnTo>
                  <a:lnTo>
                    <a:pt x="94" y="36"/>
                  </a:lnTo>
                  <a:lnTo>
                    <a:pt x="93" y="40"/>
                  </a:lnTo>
                  <a:lnTo>
                    <a:pt x="93" y="40"/>
                  </a:lnTo>
                  <a:lnTo>
                    <a:pt x="89" y="43"/>
                  </a:lnTo>
                  <a:lnTo>
                    <a:pt x="84" y="45"/>
                  </a:lnTo>
                  <a:lnTo>
                    <a:pt x="84"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u="sng"/>
            </a:p>
          </p:txBody>
        </p:sp>
      </p:grpSp>
      <p:sp>
        <p:nvSpPr>
          <p:cNvPr id="590" name="Freeform 1502">
            <a:extLst>
              <a:ext uri="{FF2B5EF4-FFF2-40B4-BE49-F238E27FC236}">
                <a16:creationId xmlns:a16="http://schemas.microsoft.com/office/drawing/2014/main" id="{B6ADF48A-24F1-4044-92BC-EA4327386BA2}"/>
              </a:ext>
            </a:extLst>
          </p:cNvPr>
          <p:cNvSpPr>
            <a:spLocks/>
          </p:cNvSpPr>
          <p:nvPr/>
        </p:nvSpPr>
        <p:spPr bwMode="auto">
          <a:xfrm>
            <a:off x="4840818" y="4616451"/>
            <a:ext cx="97367" cy="65616"/>
          </a:xfrm>
          <a:custGeom>
            <a:avLst/>
            <a:gdLst>
              <a:gd name="T0" fmla="*/ 61769 w 47"/>
              <a:gd name="T1" fmla="*/ 0 h 33"/>
              <a:gd name="T2" fmla="*/ 29340 w 47"/>
              <a:gd name="T3" fmla="*/ 31755 h 33"/>
              <a:gd name="T4" fmla="*/ 10810 w 47"/>
              <a:gd name="T5" fmla="*/ 15121 h 33"/>
              <a:gd name="T6" fmla="*/ 0 w 47"/>
              <a:gd name="T7" fmla="*/ 25706 h 33"/>
              <a:gd name="T8" fmla="*/ 23164 w 47"/>
              <a:gd name="T9" fmla="*/ 48388 h 33"/>
              <a:gd name="T10" fmla="*/ 23164 w 47"/>
              <a:gd name="T11" fmla="*/ 48388 h 33"/>
              <a:gd name="T12" fmla="*/ 24708 w 47"/>
              <a:gd name="T13" fmla="*/ 49900 h 33"/>
              <a:gd name="T14" fmla="*/ 29340 w 47"/>
              <a:gd name="T15" fmla="*/ 49900 h 33"/>
              <a:gd name="T16" fmla="*/ 29340 w 47"/>
              <a:gd name="T17" fmla="*/ 49900 h 33"/>
              <a:gd name="T18" fmla="*/ 32429 w 47"/>
              <a:gd name="T19" fmla="*/ 49900 h 33"/>
              <a:gd name="T20" fmla="*/ 33973 w 47"/>
              <a:gd name="T21" fmla="*/ 48388 h 33"/>
              <a:gd name="T22" fmla="*/ 72579 w 47"/>
              <a:gd name="T23" fmla="*/ 10585 h 33"/>
              <a:gd name="T24" fmla="*/ 61769 w 47"/>
              <a:gd name="T25" fmla="*/ 0 h 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7" h="33">
                <a:moveTo>
                  <a:pt x="40" y="0"/>
                </a:moveTo>
                <a:lnTo>
                  <a:pt x="19" y="21"/>
                </a:lnTo>
                <a:lnTo>
                  <a:pt x="7" y="10"/>
                </a:lnTo>
                <a:lnTo>
                  <a:pt x="0" y="17"/>
                </a:lnTo>
                <a:lnTo>
                  <a:pt x="15" y="32"/>
                </a:lnTo>
                <a:lnTo>
                  <a:pt x="16" y="33"/>
                </a:lnTo>
                <a:lnTo>
                  <a:pt x="19" y="33"/>
                </a:lnTo>
                <a:lnTo>
                  <a:pt x="21" y="33"/>
                </a:lnTo>
                <a:lnTo>
                  <a:pt x="22" y="32"/>
                </a:lnTo>
                <a:lnTo>
                  <a:pt x="47" y="7"/>
                </a:lnTo>
                <a:lnTo>
                  <a:pt x="4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91" name="Freeform 1503">
            <a:extLst>
              <a:ext uri="{FF2B5EF4-FFF2-40B4-BE49-F238E27FC236}">
                <a16:creationId xmlns:a16="http://schemas.microsoft.com/office/drawing/2014/main" id="{44F847F0-2FAF-4DDA-9CA7-3CE69A423CFA}"/>
              </a:ext>
            </a:extLst>
          </p:cNvPr>
          <p:cNvSpPr>
            <a:spLocks noEditPoints="1"/>
          </p:cNvSpPr>
          <p:nvPr/>
        </p:nvSpPr>
        <p:spPr bwMode="auto">
          <a:xfrm>
            <a:off x="4811185" y="4561418"/>
            <a:ext cx="156633" cy="205316"/>
          </a:xfrm>
          <a:custGeom>
            <a:avLst/>
            <a:gdLst>
              <a:gd name="T0" fmla="*/ 59717 w 79"/>
              <a:gd name="T1" fmla="*/ 0 h 100"/>
              <a:gd name="T2" fmla="*/ 37323 w 79"/>
              <a:gd name="T3" fmla="*/ 6169 h 100"/>
              <a:gd name="T4" fmla="*/ 16422 w 79"/>
              <a:gd name="T5" fmla="*/ 16965 h 100"/>
              <a:gd name="T6" fmla="*/ 5972 w 79"/>
              <a:gd name="T7" fmla="*/ 38558 h 100"/>
              <a:gd name="T8" fmla="*/ 0 w 79"/>
              <a:gd name="T9" fmla="*/ 60150 h 100"/>
              <a:gd name="T10" fmla="*/ 1493 w 79"/>
              <a:gd name="T11" fmla="*/ 74031 h 100"/>
              <a:gd name="T12" fmla="*/ 13436 w 79"/>
              <a:gd name="T13" fmla="*/ 98708 h 100"/>
              <a:gd name="T14" fmla="*/ 38816 w 79"/>
              <a:gd name="T15" fmla="*/ 135723 h 100"/>
              <a:gd name="T16" fmla="*/ 59717 w 79"/>
              <a:gd name="T17" fmla="*/ 154231 h 100"/>
              <a:gd name="T18" fmla="*/ 97040 w 79"/>
              <a:gd name="T19" fmla="*/ 112589 h 100"/>
              <a:gd name="T20" fmla="*/ 111969 w 79"/>
              <a:gd name="T21" fmla="*/ 87912 h 100"/>
              <a:gd name="T22" fmla="*/ 117941 w 79"/>
              <a:gd name="T23" fmla="*/ 60150 h 100"/>
              <a:gd name="T24" fmla="*/ 116448 w 79"/>
              <a:gd name="T25" fmla="*/ 49354 h 100"/>
              <a:gd name="T26" fmla="*/ 108983 w 79"/>
              <a:gd name="T27" fmla="*/ 26219 h 100"/>
              <a:gd name="T28" fmla="*/ 92561 w 79"/>
              <a:gd name="T29" fmla="*/ 9254 h 100"/>
              <a:gd name="T30" fmla="*/ 70167 w 79"/>
              <a:gd name="T31" fmla="*/ 1542 h 100"/>
              <a:gd name="T32" fmla="*/ 59717 w 79"/>
              <a:gd name="T33" fmla="*/ 0 h 100"/>
              <a:gd name="T34" fmla="*/ 59717 w 79"/>
              <a:gd name="T35" fmla="*/ 135723 h 100"/>
              <a:gd name="T36" fmla="*/ 31351 w 79"/>
              <a:gd name="T37" fmla="*/ 100250 h 100"/>
              <a:gd name="T38" fmla="*/ 20901 w 79"/>
              <a:gd name="T39" fmla="*/ 81742 h 100"/>
              <a:gd name="T40" fmla="*/ 14929 w 79"/>
              <a:gd name="T41" fmla="*/ 60150 h 100"/>
              <a:gd name="T42" fmla="*/ 14929 w 79"/>
              <a:gd name="T43" fmla="*/ 50896 h 100"/>
              <a:gd name="T44" fmla="*/ 22394 w 79"/>
              <a:gd name="T45" fmla="*/ 35473 h 100"/>
              <a:gd name="T46" fmla="*/ 34337 w 79"/>
              <a:gd name="T47" fmla="*/ 23135 h 100"/>
              <a:gd name="T48" fmla="*/ 49266 w 79"/>
              <a:gd name="T49" fmla="*/ 15423 h 100"/>
              <a:gd name="T50" fmla="*/ 59717 w 79"/>
              <a:gd name="T51" fmla="*/ 15423 h 100"/>
              <a:gd name="T52" fmla="*/ 76139 w 79"/>
              <a:gd name="T53" fmla="*/ 18508 h 100"/>
              <a:gd name="T54" fmla="*/ 89575 w 79"/>
              <a:gd name="T55" fmla="*/ 27762 h 100"/>
              <a:gd name="T56" fmla="*/ 100026 w 79"/>
              <a:gd name="T57" fmla="*/ 43185 h 100"/>
              <a:gd name="T58" fmla="*/ 103012 w 79"/>
              <a:gd name="T59" fmla="*/ 60150 h 100"/>
              <a:gd name="T60" fmla="*/ 101519 w 79"/>
              <a:gd name="T61" fmla="*/ 70946 h 100"/>
              <a:gd name="T62" fmla="*/ 94054 w 79"/>
              <a:gd name="T63" fmla="*/ 90996 h 100"/>
              <a:gd name="T64" fmla="*/ 71660 w 79"/>
              <a:gd name="T65" fmla="*/ 120300 h 100"/>
              <a:gd name="T66" fmla="*/ 59717 w 79"/>
              <a:gd name="T67" fmla="*/ 135723 h 1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9" h="100">
                <a:moveTo>
                  <a:pt x="40" y="0"/>
                </a:moveTo>
                <a:lnTo>
                  <a:pt x="40" y="0"/>
                </a:lnTo>
                <a:lnTo>
                  <a:pt x="32" y="1"/>
                </a:lnTo>
                <a:lnTo>
                  <a:pt x="25" y="4"/>
                </a:lnTo>
                <a:lnTo>
                  <a:pt x="17" y="6"/>
                </a:lnTo>
                <a:lnTo>
                  <a:pt x="11" y="11"/>
                </a:lnTo>
                <a:lnTo>
                  <a:pt x="6" y="17"/>
                </a:lnTo>
                <a:lnTo>
                  <a:pt x="4" y="25"/>
                </a:lnTo>
                <a:lnTo>
                  <a:pt x="1" y="32"/>
                </a:lnTo>
                <a:lnTo>
                  <a:pt x="0" y="39"/>
                </a:lnTo>
                <a:lnTo>
                  <a:pt x="1" y="48"/>
                </a:lnTo>
                <a:lnTo>
                  <a:pt x="4" y="57"/>
                </a:lnTo>
                <a:lnTo>
                  <a:pt x="9" y="64"/>
                </a:lnTo>
                <a:lnTo>
                  <a:pt x="14" y="73"/>
                </a:lnTo>
                <a:lnTo>
                  <a:pt x="26" y="88"/>
                </a:lnTo>
                <a:lnTo>
                  <a:pt x="40" y="100"/>
                </a:lnTo>
                <a:lnTo>
                  <a:pt x="53" y="88"/>
                </a:lnTo>
                <a:lnTo>
                  <a:pt x="65" y="73"/>
                </a:lnTo>
                <a:lnTo>
                  <a:pt x="70" y="64"/>
                </a:lnTo>
                <a:lnTo>
                  <a:pt x="75" y="57"/>
                </a:lnTo>
                <a:lnTo>
                  <a:pt x="78" y="48"/>
                </a:lnTo>
                <a:lnTo>
                  <a:pt x="79" y="39"/>
                </a:lnTo>
                <a:lnTo>
                  <a:pt x="78" y="32"/>
                </a:lnTo>
                <a:lnTo>
                  <a:pt x="75" y="25"/>
                </a:lnTo>
                <a:lnTo>
                  <a:pt x="73" y="17"/>
                </a:lnTo>
                <a:lnTo>
                  <a:pt x="68" y="11"/>
                </a:lnTo>
                <a:lnTo>
                  <a:pt x="62" y="6"/>
                </a:lnTo>
                <a:lnTo>
                  <a:pt x="54" y="4"/>
                </a:lnTo>
                <a:lnTo>
                  <a:pt x="47" y="1"/>
                </a:lnTo>
                <a:lnTo>
                  <a:pt x="40" y="0"/>
                </a:lnTo>
                <a:close/>
                <a:moveTo>
                  <a:pt x="40" y="88"/>
                </a:moveTo>
                <a:lnTo>
                  <a:pt x="40" y="88"/>
                </a:lnTo>
                <a:lnTo>
                  <a:pt x="31" y="78"/>
                </a:lnTo>
                <a:lnTo>
                  <a:pt x="21" y="65"/>
                </a:lnTo>
                <a:lnTo>
                  <a:pt x="16" y="59"/>
                </a:lnTo>
                <a:lnTo>
                  <a:pt x="14" y="53"/>
                </a:lnTo>
                <a:lnTo>
                  <a:pt x="11" y="46"/>
                </a:lnTo>
                <a:lnTo>
                  <a:pt x="10" y="39"/>
                </a:lnTo>
                <a:lnTo>
                  <a:pt x="10" y="33"/>
                </a:lnTo>
                <a:lnTo>
                  <a:pt x="12" y="28"/>
                </a:lnTo>
                <a:lnTo>
                  <a:pt x="15" y="23"/>
                </a:lnTo>
                <a:lnTo>
                  <a:pt x="19" y="18"/>
                </a:lnTo>
                <a:lnTo>
                  <a:pt x="23" y="15"/>
                </a:lnTo>
                <a:lnTo>
                  <a:pt x="28" y="12"/>
                </a:lnTo>
                <a:lnTo>
                  <a:pt x="33" y="10"/>
                </a:lnTo>
                <a:lnTo>
                  <a:pt x="40" y="10"/>
                </a:lnTo>
                <a:lnTo>
                  <a:pt x="46" y="10"/>
                </a:lnTo>
                <a:lnTo>
                  <a:pt x="51" y="12"/>
                </a:lnTo>
                <a:lnTo>
                  <a:pt x="56" y="15"/>
                </a:lnTo>
                <a:lnTo>
                  <a:pt x="60" y="18"/>
                </a:lnTo>
                <a:lnTo>
                  <a:pt x="64" y="23"/>
                </a:lnTo>
                <a:lnTo>
                  <a:pt x="67" y="28"/>
                </a:lnTo>
                <a:lnTo>
                  <a:pt x="69" y="33"/>
                </a:lnTo>
                <a:lnTo>
                  <a:pt x="69" y="39"/>
                </a:lnTo>
                <a:lnTo>
                  <a:pt x="68" y="46"/>
                </a:lnTo>
                <a:lnTo>
                  <a:pt x="65" y="53"/>
                </a:lnTo>
                <a:lnTo>
                  <a:pt x="63" y="59"/>
                </a:lnTo>
                <a:lnTo>
                  <a:pt x="58" y="65"/>
                </a:lnTo>
                <a:lnTo>
                  <a:pt x="48" y="78"/>
                </a:lnTo>
                <a:lnTo>
                  <a:pt x="40" y="8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92" name="Freeform 1504">
            <a:extLst>
              <a:ext uri="{FF2B5EF4-FFF2-40B4-BE49-F238E27FC236}">
                <a16:creationId xmlns:a16="http://schemas.microsoft.com/office/drawing/2014/main" id="{EC218F8D-DF72-4735-A3D8-A1429A57E2B5}"/>
              </a:ext>
            </a:extLst>
          </p:cNvPr>
          <p:cNvSpPr>
            <a:spLocks noEditPoints="1"/>
          </p:cNvSpPr>
          <p:nvPr/>
        </p:nvSpPr>
        <p:spPr bwMode="auto">
          <a:xfrm>
            <a:off x="3854451" y="4561418"/>
            <a:ext cx="158749" cy="205316"/>
          </a:xfrm>
          <a:custGeom>
            <a:avLst/>
            <a:gdLst>
              <a:gd name="T0" fmla="*/ 59717 w 79"/>
              <a:gd name="T1" fmla="*/ 0 h 100"/>
              <a:gd name="T2" fmla="*/ 37323 w 79"/>
              <a:gd name="T3" fmla="*/ 6169 h 100"/>
              <a:gd name="T4" fmla="*/ 17915 w 79"/>
              <a:gd name="T5" fmla="*/ 16965 h 100"/>
              <a:gd name="T6" fmla="*/ 5972 w 79"/>
              <a:gd name="T7" fmla="*/ 38558 h 100"/>
              <a:gd name="T8" fmla="*/ 0 w 79"/>
              <a:gd name="T9" fmla="*/ 60150 h 100"/>
              <a:gd name="T10" fmla="*/ 2986 w 79"/>
              <a:gd name="T11" fmla="*/ 74031 h 100"/>
              <a:gd name="T12" fmla="*/ 13436 w 79"/>
              <a:gd name="T13" fmla="*/ 98708 h 100"/>
              <a:gd name="T14" fmla="*/ 38816 w 79"/>
              <a:gd name="T15" fmla="*/ 135723 h 100"/>
              <a:gd name="T16" fmla="*/ 59717 w 79"/>
              <a:gd name="T17" fmla="*/ 154231 h 100"/>
              <a:gd name="T18" fmla="*/ 98533 w 79"/>
              <a:gd name="T19" fmla="*/ 112589 h 100"/>
              <a:gd name="T20" fmla="*/ 113462 w 79"/>
              <a:gd name="T21" fmla="*/ 87912 h 100"/>
              <a:gd name="T22" fmla="*/ 117941 w 79"/>
              <a:gd name="T23" fmla="*/ 60150 h 100"/>
              <a:gd name="T24" fmla="*/ 116448 w 79"/>
              <a:gd name="T25" fmla="*/ 49354 h 100"/>
              <a:gd name="T26" fmla="*/ 108983 w 79"/>
              <a:gd name="T27" fmla="*/ 26219 h 100"/>
              <a:gd name="T28" fmla="*/ 92561 w 79"/>
              <a:gd name="T29" fmla="*/ 9254 h 100"/>
              <a:gd name="T30" fmla="*/ 70167 w 79"/>
              <a:gd name="T31" fmla="*/ 1542 h 100"/>
              <a:gd name="T32" fmla="*/ 59717 w 79"/>
              <a:gd name="T33" fmla="*/ 0 h 100"/>
              <a:gd name="T34" fmla="*/ 59717 w 79"/>
              <a:gd name="T35" fmla="*/ 135723 h 100"/>
              <a:gd name="T36" fmla="*/ 31351 w 79"/>
              <a:gd name="T37" fmla="*/ 100250 h 100"/>
              <a:gd name="T38" fmla="*/ 20901 w 79"/>
              <a:gd name="T39" fmla="*/ 81742 h 100"/>
              <a:gd name="T40" fmla="*/ 14929 w 79"/>
              <a:gd name="T41" fmla="*/ 60150 h 100"/>
              <a:gd name="T42" fmla="*/ 14929 w 79"/>
              <a:gd name="T43" fmla="*/ 50896 h 100"/>
              <a:gd name="T44" fmla="*/ 22394 w 79"/>
              <a:gd name="T45" fmla="*/ 35473 h 100"/>
              <a:gd name="T46" fmla="*/ 35830 w 79"/>
              <a:gd name="T47" fmla="*/ 23135 h 100"/>
              <a:gd name="T48" fmla="*/ 50759 w 79"/>
              <a:gd name="T49" fmla="*/ 15423 h 100"/>
              <a:gd name="T50" fmla="*/ 59717 w 79"/>
              <a:gd name="T51" fmla="*/ 15423 h 100"/>
              <a:gd name="T52" fmla="*/ 76139 w 79"/>
              <a:gd name="T53" fmla="*/ 18508 h 100"/>
              <a:gd name="T54" fmla="*/ 91068 w 79"/>
              <a:gd name="T55" fmla="*/ 27762 h 100"/>
              <a:gd name="T56" fmla="*/ 100026 w 79"/>
              <a:gd name="T57" fmla="*/ 43185 h 100"/>
              <a:gd name="T58" fmla="*/ 104505 w 79"/>
              <a:gd name="T59" fmla="*/ 60150 h 100"/>
              <a:gd name="T60" fmla="*/ 101519 w 79"/>
              <a:gd name="T61" fmla="*/ 70946 h 100"/>
              <a:gd name="T62" fmla="*/ 94054 w 79"/>
              <a:gd name="T63" fmla="*/ 90996 h 100"/>
              <a:gd name="T64" fmla="*/ 73153 w 79"/>
              <a:gd name="T65" fmla="*/ 120300 h 100"/>
              <a:gd name="T66" fmla="*/ 59717 w 79"/>
              <a:gd name="T67" fmla="*/ 135723 h 1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9" h="100">
                <a:moveTo>
                  <a:pt x="40" y="0"/>
                </a:moveTo>
                <a:lnTo>
                  <a:pt x="40" y="0"/>
                </a:lnTo>
                <a:lnTo>
                  <a:pt x="33" y="1"/>
                </a:lnTo>
                <a:lnTo>
                  <a:pt x="25" y="4"/>
                </a:lnTo>
                <a:lnTo>
                  <a:pt x="18" y="6"/>
                </a:lnTo>
                <a:lnTo>
                  <a:pt x="12" y="11"/>
                </a:lnTo>
                <a:lnTo>
                  <a:pt x="7" y="17"/>
                </a:lnTo>
                <a:lnTo>
                  <a:pt x="4" y="25"/>
                </a:lnTo>
                <a:lnTo>
                  <a:pt x="2" y="32"/>
                </a:lnTo>
                <a:lnTo>
                  <a:pt x="0" y="39"/>
                </a:lnTo>
                <a:lnTo>
                  <a:pt x="2" y="48"/>
                </a:lnTo>
                <a:lnTo>
                  <a:pt x="4" y="57"/>
                </a:lnTo>
                <a:lnTo>
                  <a:pt x="9" y="64"/>
                </a:lnTo>
                <a:lnTo>
                  <a:pt x="14" y="73"/>
                </a:lnTo>
                <a:lnTo>
                  <a:pt x="26" y="88"/>
                </a:lnTo>
                <a:lnTo>
                  <a:pt x="40" y="100"/>
                </a:lnTo>
                <a:lnTo>
                  <a:pt x="54" y="88"/>
                </a:lnTo>
                <a:lnTo>
                  <a:pt x="66" y="73"/>
                </a:lnTo>
                <a:lnTo>
                  <a:pt x="71" y="64"/>
                </a:lnTo>
                <a:lnTo>
                  <a:pt x="76" y="57"/>
                </a:lnTo>
                <a:lnTo>
                  <a:pt x="78" y="48"/>
                </a:lnTo>
                <a:lnTo>
                  <a:pt x="79" y="39"/>
                </a:lnTo>
                <a:lnTo>
                  <a:pt x="78" y="32"/>
                </a:lnTo>
                <a:lnTo>
                  <a:pt x="76" y="25"/>
                </a:lnTo>
                <a:lnTo>
                  <a:pt x="73" y="17"/>
                </a:lnTo>
                <a:lnTo>
                  <a:pt x="68" y="11"/>
                </a:lnTo>
                <a:lnTo>
                  <a:pt x="62" y="6"/>
                </a:lnTo>
                <a:lnTo>
                  <a:pt x="55" y="4"/>
                </a:lnTo>
                <a:lnTo>
                  <a:pt x="47" y="1"/>
                </a:lnTo>
                <a:lnTo>
                  <a:pt x="40" y="0"/>
                </a:lnTo>
                <a:close/>
                <a:moveTo>
                  <a:pt x="40" y="88"/>
                </a:moveTo>
                <a:lnTo>
                  <a:pt x="40" y="88"/>
                </a:lnTo>
                <a:lnTo>
                  <a:pt x="31" y="78"/>
                </a:lnTo>
                <a:lnTo>
                  <a:pt x="21" y="65"/>
                </a:lnTo>
                <a:lnTo>
                  <a:pt x="17" y="59"/>
                </a:lnTo>
                <a:lnTo>
                  <a:pt x="14" y="53"/>
                </a:lnTo>
                <a:lnTo>
                  <a:pt x="12" y="46"/>
                </a:lnTo>
                <a:lnTo>
                  <a:pt x="10" y="39"/>
                </a:lnTo>
                <a:lnTo>
                  <a:pt x="10" y="33"/>
                </a:lnTo>
                <a:lnTo>
                  <a:pt x="13" y="28"/>
                </a:lnTo>
                <a:lnTo>
                  <a:pt x="15" y="23"/>
                </a:lnTo>
                <a:lnTo>
                  <a:pt x="19" y="18"/>
                </a:lnTo>
                <a:lnTo>
                  <a:pt x="24" y="15"/>
                </a:lnTo>
                <a:lnTo>
                  <a:pt x="29" y="12"/>
                </a:lnTo>
                <a:lnTo>
                  <a:pt x="34" y="10"/>
                </a:lnTo>
                <a:lnTo>
                  <a:pt x="40" y="10"/>
                </a:lnTo>
                <a:lnTo>
                  <a:pt x="46" y="10"/>
                </a:lnTo>
                <a:lnTo>
                  <a:pt x="51" y="12"/>
                </a:lnTo>
                <a:lnTo>
                  <a:pt x="56" y="15"/>
                </a:lnTo>
                <a:lnTo>
                  <a:pt x="61" y="18"/>
                </a:lnTo>
                <a:lnTo>
                  <a:pt x="65" y="23"/>
                </a:lnTo>
                <a:lnTo>
                  <a:pt x="67" y="28"/>
                </a:lnTo>
                <a:lnTo>
                  <a:pt x="70" y="33"/>
                </a:lnTo>
                <a:lnTo>
                  <a:pt x="70" y="39"/>
                </a:lnTo>
                <a:lnTo>
                  <a:pt x="68" y="46"/>
                </a:lnTo>
                <a:lnTo>
                  <a:pt x="66" y="53"/>
                </a:lnTo>
                <a:lnTo>
                  <a:pt x="63" y="59"/>
                </a:lnTo>
                <a:lnTo>
                  <a:pt x="58" y="65"/>
                </a:lnTo>
                <a:lnTo>
                  <a:pt x="49" y="78"/>
                </a:lnTo>
                <a:lnTo>
                  <a:pt x="40" y="8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93" name="Freeform 1505">
            <a:extLst>
              <a:ext uri="{FF2B5EF4-FFF2-40B4-BE49-F238E27FC236}">
                <a16:creationId xmlns:a16="http://schemas.microsoft.com/office/drawing/2014/main" id="{D8B2379C-2D3F-4A7D-83B2-430331035FF7}"/>
              </a:ext>
            </a:extLst>
          </p:cNvPr>
          <p:cNvSpPr>
            <a:spLocks/>
          </p:cNvSpPr>
          <p:nvPr/>
        </p:nvSpPr>
        <p:spPr bwMode="auto">
          <a:xfrm>
            <a:off x="3896784" y="4603751"/>
            <a:ext cx="74083" cy="78316"/>
          </a:xfrm>
          <a:custGeom>
            <a:avLst/>
            <a:gdLst>
              <a:gd name="T0" fmla="*/ 44136 w 37"/>
              <a:gd name="T1" fmla="*/ 0 h 37"/>
              <a:gd name="T2" fmla="*/ 27953 w 37"/>
              <a:gd name="T3" fmla="*/ 17532 h 37"/>
              <a:gd name="T4" fmla="*/ 11770 w 37"/>
              <a:gd name="T5" fmla="*/ 0 h 37"/>
              <a:gd name="T6" fmla="*/ 0 w 37"/>
              <a:gd name="T7" fmla="*/ 11157 h 37"/>
              <a:gd name="T8" fmla="*/ 17655 w 37"/>
              <a:gd name="T9" fmla="*/ 28689 h 37"/>
              <a:gd name="T10" fmla="*/ 0 w 37"/>
              <a:gd name="T11" fmla="*/ 47814 h 37"/>
              <a:gd name="T12" fmla="*/ 11770 w 37"/>
              <a:gd name="T13" fmla="*/ 58971 h 37"/>
              <a:gd name="T14" fmla="*/ 27953 w 37"/>
              <a:gd name="T15" fmla="*/ 41439 h 37"/>
              <a:gd name="T16" fmla="*/ 44136 w 37"/>
              <a:gd name="T17" fmla="*/ 58971 h 37"/>
              <a:gd name="T18" fmla="*/ 54435 w 37"/>
              <a:gd name="T19" fmla="*/ 47814 h 37"/>
              <a:gd name="T20" fmla="*/ 38252 w 37"/>
              <a:gd name="T21" fmla="*/ 28689 h 37"/>
              <a:gd name="T22" fmla="*/ 54435 w 37"/>
              <a:gd name="T23" fmla="*/ 11157 h 37"/>
              <a:gd name="T24" fmla="*/ 44136 w 37"/>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7" h="37">
                <a:moveTo>
                  <a:pt x="30" y="0"/>
                </a:moveTo>
                <a:lnTo>
                  <a:pt x="19" y="11"/>
                </a:lnTo>
                <a:lnTo>
                  <a:pt x="8" y="0"/>
                </a:lnTo>
                <a:lnTo>
                  <a:pt x="0" y="7"/>
                </a:lnTo>
                <a:lnTo>
                  <a:pt x="12" y="18"/>
                </a:lnTo>
                <a:lnTo>
                  <a:pt x="0" y="30"/>
                </a:lnTo>
                <a:lnTo>
                  <a:pt x="8" y="37"/>
                </a:lnTo>
                <a:lnTo>
                  <a:pt x="19" y="26"/>
                </a:lnTo>
                <a:lnTo>
                  <a:pt x="30" y="37"/>
                </a:lnTo>
                <a:lnTo>
                  <a:pt x="37" y="30"/>
                </a:lnTo>
                <a:lnTo>
                  <a:pt x="26" y="18"/>
                </a:lnTo>
                <a:lnTo>
                  <a:pt x="37" y="7"/>
                </a:lnTo>
                <a:lnTo>
                  <a:pt x="3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94" name="Freeform 1506">
            <a:extLst>
              <a:ext uri="{FF2B5EF4-FFF2-40B4-BE49-F238E27FC236}">
                <a16:creationId xmlns:a16="http://schemas.microsoft.com/office/drawing/2014/main" id="{2656E0CE-1B42-4B92-98B2-B76F75359CDD}"/>
              </a:ext>
            </a:extLst>
          </p:cNvPr>
          <p:cNvSpPr>
            <a:spLocks noEditPoints="1"/>
          </p:cNvSpPr>
          <p:nvPr/>
        </p:nvSpPr>
        <p:spPr bwMode="auto">
          <a:xfrm>
            <a:off x="963085" y="5065185"/>
            <a:ext cx="224367" cy="173567"/>
          </a:xfrm>
          <a:custGeom>
            <a:avLst/>
            <a:gdLst>
              <a:gd name="T0" fmla="*/ 147046 w 113"/>
              <a:gd name="T1" fmla="*/ 50826 h 88"/>
              <a:gd name="T2" fmla="*/ 147046 w 113"/>
              <a:gd name="T3" fmla="*/ 20928 h 88"/>
              <a:gd name="T4" fmla="*/ 144075 w 113"/>
              <a:gd name="T5" fmla="*/ 16444 h 88"/>
              <a:gd name="T6" fmla="*/ 139619 w 113"/>
              <a:gd name="T7" fmla="*/ 13454 h 88"/>
              <a:gd name="T8" fmla="*/ 117339 w 113"/>
              <a:gd name="T9" fmla="*/ 13454 h 88"/>
              <a:gd name="T10" fmla="*/ 111398 w 113"/>
              <a:gd name="T11" fmla="*/ 16444 h 88"/>
              <a:gd name="T12" fmla="*/ 109913 w 113"/>
              <a:gd name="T13" fmla="*/ 20928 h 88"/>
              <a:gd name="T14" fmla="*/ 86148 w 113"/>
              <a:gd name="T15" fmla="*/ 1495 h 88"/>
              <a:gd name="T16" fmla="*/ 74265 w 113"/>
              <a:gd name="T17" fmla="*/ 1495 h 88"/>
              <a:gd name="T18" fmla="*/ 1485 w 113"/>
              <a:gd name="T19" fmla="*/ 67270 h 88"/>
              <a:gd name="T20" fmla="*/ 0 w 113"/>
              <a:gd name="T21" fmla="*/ 74744 h 88"/>
              <a:gd name="T22" fmla="*/ 2971 w 113"/>
              <a:gd name="T23" fmla="*/ 79229 h 88"/>
              <a:gd name="T24" fmla="*/ 22280 w 113"/>
              <a:gd name="T25" fmla="*/ 80724 h 88"/>
              <a:gd name="T26" fmla="*/ 22280 w 113"/>
              <a:gd name="T27" fmla="*/ 124076 h 88"/>
              <a:gd name="T28" fmla="*/ 23765 w 113"/>
              <a:gd name="T29" fmla="*/ 130055 h 88"/>
              <a:gd name="T30" fmla="*/ 29706 w 113"/>
              <a:gd name="T31" fmla="*/ 131550 h 88"/>
              <a:gd name="T32" fmla="*/ 139619 w 113"/>
              <a:gd name="T33" fmla="*/ 131550 h 88"/>
              <a:gd name="T34" fmla="*/ 144075 w 113"/>
              <a:gd name="T35" fmla="*/ 130055 h 88"/>
              <a:gd name="T36" fmla="*/ 147046 w 113"/>
              <a:gd name="T37" fmla="*/ 124076 h 88"/>
              <a:gd name="T38" fmla="*/ 160413 w 113"/>
              <a:gd name="T39" fmla="*/ 80724 h 88"/>
              <a:gd name="T40" fmla="*/ 164869 w 113"/>
              <a:gd name="T41" fmla="*/ 79229 h 88"/>
              <a:gd name="T42" fmla="*/ 167840 w 113"/>
              <a:gd name="T43" fmla="*/ 74744 h 88"/>
              <a:gd name="T44" fmla="*/ 166355 w 113"/>
              <a:gd name="T45" fmla="*/ 67270 h 88"/>
              <a:gd name="T46" fmla="*/ 124766 w 113"/>
              <a:gd name="T47" fmla="*/ 28403 h 88"/>
              <a:gd name="T48" fmla="*/ 132193 w 113"/>
              <a:gd name="T49" fmla="*/ 40362 h 88"/>
              <a:gd name="T50" fmla="*/ 124766 w 113"/>
              <a:gd name="T51" fmla="*/ 28403 h 88"/>
              <a:gd name="T52" fmla="*/ 72780 w 113"/>
              <a:gd name="T53" fmla="*/ 88198 h 88"/>
              <a:gd name="T54" fmla="*/ 50501 w 113"/>
              <a:gd name="T55" fmla="*/ 116601 h 88"/>
              <a:gd name="T56" fmla="*/ 37133 w 113"/>
              <a:gd name="T57" fmla="*/ 80724 h 88"/>
              <a:gd name="T58" fmla="*/ 132193 w 113"/>
              <a:gd name="T59" fmla="*/ 116601 h 88"/>
              <a:gd name="T60" fmla="*/ 25250 w 113"/>
              <a:gd name="T61" fmla="*/ 65775 h 88"/>
              <a:gd name="T62" fmla="*/ 141104 w 113"/>
              <a:gd name="T63" fmla="*/ 65775 h 8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13" h="88">
                <a:moveTo>
                  <a:pt x="112" y="45"/>
                </a:moveTo>
                <a:lnTo>
                  <a:pt x="99" y="34"/>
                </a:lnTo>
                <a:lnTo>
                  <a:pt x="99" y="14"/>
                </a:lnTo>
                <a:lnTo>
                  <a:pt x="99" y="12"/>
                </a:lnTo>
                <a:lnTo>
                  <a:pt x="97" y="11"/>
                </a:lnTo>
                <a:lnTo>
                  <a:pt x="96" y="9"/>
                </a:lnTo>
                <a:lnTo>
                  <a:pt x="94" y="9"/>
                </a:lnTo>
                <a:lnTo>
                  <a:pt x="79" y="9"/>
                </a:lnTo>
                <a:lnTo>
                  <a:pt x="76" y="9"/>
                </a:lnTo>
                <a:lnTo>
                  <a:pt x="75" y="11"/>
                </a:lnTo>
                <a:lnTo>
                  <a:pt x="74" y="12"/>
                </a:lnTo>
                <a:lnTo>
                  <a:pt x="74" y="14"/>
                </a:lnTo>
                <a:lnTo>
                  <a:pt x="58" y="1"/>
                </a:lnTo>
                <a:lnTo>
                  <a:pt x="54" y="0"/>
                </a:lnTo>
                <a:lnTo>
                  <a:pt x="50" y="1"/>
                </a:lnTo>
                <a:lnTo>
                  <a:pt x="1" y="45"/>
                </a:lnTo>
                <a:lnTo>
                  <a:pt x="0" y="48"/>
                </a:lnTo>
                <a:lnTo>
                  <a:pt x="0" y="50"/>
                </a:lnTo>
                <a:lnTo>
                  <a:pt x="2" y="53"/>
                </a:lnTo>
                <a:lnTo>
                  <a:pt x="5" y="54"/>
                </a:lnTo>
                <a:lnTo>
                  <a:pt x="15" y="54"/>
                </a:lnTo>
                <a:lnTo>
                  <a:pt x="15" y="83"/>
                </a:lnTo>
                <a:lnTo>
                  <a:pt x="15" y="86"/>
                </a:lnTo>
                <a:lnTo>
                  <a:pt x="16" y="87"/>
                </a:lnTo>
                <a:lnTo>
                  <a:pt x="17" y="88"/>
                </a:lnTo>
                <a:lnTo>
                  <a:pt x="20" y="88"/>
                </a:lnTo>
                <a:lnTo>
                  <a:pt x="94" y="88"/>
                </a:lnTo>
                <a:lnTo>
                  <a:pt x="96" y="88"/>
                </a:lnTo>
                <a:lnTo>
                  <a:pt x="97" y="87"/>
                </a:lnTo>
                <a:lnTo>
                  <a:pt x="99" y="86"/>
                </a:lnTo>
                <a:lnTo>
                  <a:pt x="99" y="83"/>
                </a:lnTo>
                <a:lnTo>
                  <a:pt x="99" y="54"/>
                </a:lnTo>
                <a:lnTo>
                  <a:pt x="108" y="54"/>
                </a:lnTo>
                <a:lnTo>
                  <a:pt x="111" y="53"/>
                </a:lnTo>
                <a:lnTo>
                  <a:pt x="113" y="50"/>
                </a:lnTo>
                <a:lnTo>
                  <a:pt x="113" y="48"/>
                </a:lnTo>
                <a:lnTo>
                  <a:pt x="112" y="45"/>
                </a:lnTo>
                <a:close/>
                <a:moveTo>
                  <a:pt x="84" y="19"/>
                </a:moveTo>
                <a:lnTo>
                  <a:pt x="89" y="19"/>
                </a:lnTo>
                <a:lnTo>
                  <a:pt x="89" y="27"/>
                </a:lnTo>
                <a:lnTo>
                  <a:pt x="84" y="22"/>
                </a:lnTo>
                <a:lnTo>
                  <a:pt x="84" y="19"/>
                </a:lnTo>
                <a:close/>
                <a:moveTo>
                  <a:pt x="49" y="78"/>
                </a:moveTo>
                <a:lnTo>
                  <a:pt x="49" y="59"/>
                </a:lnTo>
                <a:lnTo>
                  <a:pt x="34" y="59"/>
                </a:lnTo>
                <a:lnTo>
                  <a:pt x="34" y="78"/>
                </a:lnTo>
                <a:lnTo>
                  <a:pt x="25" y="78"/>
                </a:lnTo>
                <a:lnTo>
                  <a:pt x="25" y="54"/>
                </a:lnTo>
                <a:lnTo>
                  <a:pt x="89" y="54"/>
                </a:lnTo>
                <a:lnTo>
                  <a:pt x="89" y="78"/>
                </a:lnTo>
                <a:lnTo>
                  <a:pt x="49" y="78"/>
                </a:lnTo>
                <a:close/>
                <a:moveTo>
                  <a:pt x="17" y="44"/>
                </a:moveTo>
                <a:lnTo>
                  <a:pt x="54" y="11"/>
                </a:lnTo>
                <a:lnTo>
                  <a:pt x="95" y="44"/>
                </a:lnTo>
                <a:lnTo>
                  <a:pt x="17" y="4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95" name="Rectangle 1507">
            <a:extLst>
              <a:ext uri="{FF2B5EF4-FFF2-40B4-BE49-F238E27FC236}">
                <a16:creationId xmlns:a16="http://schemas.microsoft.com/office/drawing/2014/main" id="{C9B43135-BFC7-46D2-96DE-32FAF0905C4D}"/>
              </a:ext>
            </a:extLst>
          </p:cNvPr>
          <p:cNvSpPr>
            <a:spLocks noChangeArrowheads="1"/>
          </p:cNvSpPr>
          <p:nvPr/>
        </p:nvSpPr>
        <p:spPr bwMode="auto">
          <a:xfrm>
            <a:off x="1079500" y="5179485"/>
            <a:ext cx="42333" cy="2963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596" name="Freeform 1508">
            <a:extLst>
              <a:ext uri="{FF2B5EF4-FFF2-40B4-BE49-F238E27FC236}">
                <a16:creationId xmlns:a16="http://schemas.microsoft.com/office/drawing/2014/main" id="{13837334-D173-4345-A12E-2FB16B7DBACD}"/>
              </a:ext>
            </a:extLst>
          </p:cNvPr>
          <p:cNvSpPr>
            <a:spLocks noEditPoints="1"/>
          </p:cNvSpPr>
          <p:nvPr/>
        </p:nvSpPr>
        <p:spPr bwMode="auto">
          <a:xfrm>
            <a:off x="1441451" y="5039785"/>
            <a:ext cx="218016" cy="198967"/>
          </a:xfrm>
          <a:custGeom>
            <a:avLst/>
            <a:gdLst>
              <a:gd name="T0" fmla="*/ 140623 w 108"/>
              <a:gd name="T1" fmla="*/ 25968 h 98"/>
              <a:gd name="T2" fmla="*/ 137599 w 108"/>
              <a:gd name="T3" fmla="*/ 24440 h 98"/>
              <a:gd name="T4" fmla="*/ 127014 w 108"/>
              <a:gd name="T5" fmla="*/ 21385 h 98"/>
              <a:gd name="T6" fmla="*/ 127014 w 108"/>
              <a:gd name="T7" fmla="*/ 7638 h 98"/>
              <a:gd name="T8" fmla="*/ 123990 w 108"/>
              <a:gd name="T9" fmla="*/ 1528 h 98"/>
              <a:gd name="T10" fmla="*/ 119454 w 108"/>
              <a:gd name="T11" fmla="*/ 0 h 98"/>
              <a:gd name="T12" fmla="*/ 96773 w 108"/>
              <a:gd name="T13" fmla="*/ 0 h 98"/>
              <a:gd name="T14" fmla="*/ 90724 w 108"/>
              <a:gd name="T15" fmla="*/ 1528 h 98"/>
              <a:gd name="T16" fmla="*/ 89212 w 108"/>
              <a:gd name="T17" fmla="*/ 7638 h 98"/>
              <a:gd name="T18" fmla="*/ 74092 w 108"/>
              <a:gd name="T19" fmla="*/ 21385 h 98"/>
              <a:gd name="T20" fmla="*/ 74092 w 108"/>
              <a:gd name="T21" fmla="*/ 7638 h 98"/>
              <a:gd name="T22" fmla="*/ 72580 w 108"/>
              <a:gd name="T23" fmla="*/ 1528 h 98"/>
              <a:gd name="T24" fmla="*/ 66531 w 108"/>
              <a:gd name="T25" fmla="*/ 0 h 98"/>
              <a:gd name="T26" fmla="*/ 43850 w 108"/>
              <a:gd name="T27" fmla="*/ 0 h 98"/>
              <a:gd name="T28" fmla="*/ 39314 w 108"/>
              <a:gd name="T29" fmla="*/ 1528 h 98"/>
              <a:gd name="T30" fmla="*/ 36290 w 108"/>
              <a:gd name="T31" fmla="*/ 7638 h 98"/>
              <a:gd name="T32" fmla="*/ 28729 w 108"/>
              <a:gd name="T33" fmla="*/ 21385 h 98"/>
              <a:gd name="T34" fmla="*/ 25705 w 108"/>
              <a:gd name="T35" fmla="*/ 24440 h 98"/>
              <a:gd name="T36" fmla="*/ 0 w 108"/>
              <a:gd name="T37" fmla="*/ 71793 h 98"/>
              <a:gd name="T38" fmla="*/ 0 w 108"/>
              <a:gd name="T39" fmla="*/ 74848 h 98"/>
              <a:gd name="T40" fmla="*/ 1512 w 108"/>
              <a:gd name="T41" fmla="*/ 77903 h 98"/>
              <a:gd name="T42" fmla="*/ 7560 w 108"/>
              <a:gd name="T43" fmla="*/ 82486 h 98"/>
              <a:gd name="T44" fmla="*/ 22681 w 108"/>
              <a:gd name="T45" fmla="*/ 142058 h 98"/>
              <a:gd name="T46" fmla="*/ 22681 w 108"/>
              <a:gd name="T47" fmla="*/ 146641 h 98"/>
              <a:gd name="T48" fmla="*/ 25705 w 108"/>
              <a:gd name="T49" fmla="*/ 149696 h 98"/>
              <a:gd name="T50" fmla="*/ 134575 w 108"/>
              <a:gd name="T51" fmla="*/ 149696 h 98"/>
              <a:gd name="T52" fmla="*/ 137599 w 108"/>
              <a:gd name="T53" fmla="*/ 149696 h 98"/>
              <a:gd name="T54" fmla="*/ 140623 w 108"/>
              <a:gd name="T55" fmla="*/ 146641 h 98"/>
              <a:gd name="T56" fmla="*/ 140623 w 108"/>
              <a:gd name="T57" fmla="*/ 82486 h 98"/>
              <a:gd name="T58" fmla="*/ 155744 w 108"/>
              <a:gd name="T59" fmla="*/ 82486 h 98"/>
              <a:gd name="T60" fmla="*/ 161792 w 108"/>
              <a:gd name="T61" fmla="*/ 77903 h 98"/>
              <a:gd name="T62" fmla="*/ 163304 w 108"/>
              <a:gd name="T63" fmla="*/ 74848 h 98"/>
              <a:gd name="T64" fmla="*/ 163304 w 108"/>
              <a:gd name="T65" fmla="*/ 71793 h 98"/>
              <a:gd name="T66" fmla="*/ 111893 w 108"/>
              <a:gd name="T67" fmla="*/ 15275 h 98"/>
              <a:gd name="T68" fmla="*/ 104333 w 108"/>
              <a:gd name="T69" fmla="*/ 21385 h 98"/>
              <a:gd name="T70" fmla="*/ 51411 w 108"/>
              <a:gd name="T71" fmla="*/ 15275 h 98"/>
              <a:gd name="T72" fmla="*/ 58971 w 108"/>
              <a:gd name="T73" fmla="*/ 21385 h 98"/>
              <a:gd name="T74" fmla="*/ 51411 w 108"/>
              <a:gd name="T75" fmla="*/ 15275 h 98"/>
              <a:gd name="T76" fmla="*/ 96773 w 108"/>
              <a:gd name="T77" fmla="*/ 120673 h 98"/>
              <a:gd name="T78" fmla="*/ 66531 w 108"/>
              <a:gd name="T79" fmla="*/ 134421 h 98"/>
              <a:gd name="T80" fmla="*/ 36290 w 108"/>
              <a:gd name="T81" fmla="*/ 82486 h 98"/>
              <a:gd name="T82" fmla="*/ 127014 w 108"/>
              <a:gd name="T83" fmla="*/ 134421 h 98"/>
              <a:gd name="T84" fmla="*/ 18145 w 108"/>
              <a:gd name="T85" fmla="*/ 67210 h 98"/>
              <a:gd name="T86" fmla="*/ 130038 w 108"/>
              <a:gd name="T87" fmla="*/ 36660 h 98"/>
              <a:gd name="T88" fmla="*/ 18145 w 108"/>
              <a:gd name="T89" fmla="*/ 67210 h 9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8" h="98">
                <a:moveTo>
                  <a:pt x="108" y="47"/>
                </a:moveTo>
                <a:lnTo>
                  <a:pt x="93" y="17"/>
                </a:lnTo>
                <a:lnTo>
                  <a:pt x="91" y="16"/>
                </a:lnTo>
                <a:lnTo>
                  <a:pt x="89" y="14"/>
                </a:lnTo>
                <a:lnTo>
                  <a:pt x="84" y="14"/>
                </a:lnTo>
                <a:lnTo>
                  <a:pt x="84" y="5"/>
                </a:lnTo>
                <a:lnTo>
                  <a:pt x="84" y="2"/>
                </a:lnTo>
                <a:lnTo>
                  <a:pt x="82" y="1"/>
                </a:lnTo>
                <a:lnTo>
                  <a:pt x="81" y="0"/>
                </a:lnTo>
                <a:lnTo>
                  <a:pt x="79" y="0"/>
                </a:lnTo>
                <a:lnTo>
                  <a:pt x="64" y="0"/>
                </a:lnTo>
                <a:lnTo>
                  <a:pt x="61" y="0"/>
                </a:lnTo>
                <a:lnTo>
                  <a:pt x="60" y="1"/>
                </a:lnTo>
                <a:lnTo>
                  <a:pt x="59" y="2"/>
                </a:lnTo>
                <a:lnTo>
                  <a:pt x="59" y="5"/>
                </a:lnTo>
                <a:lnTo>
                  <a:pt x="59" y="14"/>
                </a:lnTo>
                <a:lnTo>
                  <a:pt x="49" y="14"/>
                </a:lnTo>
                <a:lnTo>
                  <a:pt x="49" y="5"/>
                </a:lnTo>
                <a:lnTo>
                  <a:pt x="49" y="2"/>
                </a:lnTo>
                <a:lnTo>
                  <a:pt x="48" y="1"/>
                </a:lnTo>
                <a:lnTo>
                  <a:pt x="47" y="0"/>
                </a:lnTo>
                <a:lnTo>
                  <a:pt x="44" y="0"/>
                </a:lnTo>
                <a:lnTo>
                  <a:pt x="29" y="0"/>
                </a:lnTo>
                <a:lnTo>
                  <a:pt x="27" y="0"/>
                </a:lnTo>
                <a:lnTo>
                  <a:pt x="26" y="1"/>
                </a:lnTo>
                <a:lnTo>
                  <a:pt x="24" y="2"/>
                </a:lnTo>
                <a:lnTo>
                  <a:pt x="24" y="5"/>
                </a:lnTo>
                <a:lnTo>
                  <a:pt x="24" y="14"/>
                </a:lnTo>
                <a:lnTo>
                  <a:pt x="19" y="14"/>
                </a:lnTo>
                <a:lnTo>
                  <a:pt x="17" y="16"/>
                </a:lnTo>
                <a:lnTo>
                  <a:pt x="15" y="17"/>
                </a:lnTo>
                <a:lnTo>
                  <a:pt x="0" y="47"/>
                </a:lnTo>
                <a:lnTo>
                  <a:pt x="0" y="49"/>
                </a:lnTo>
                <a:lnTo>
                  <a:pt x="1" y="51"/>
                </a:lnTo>
                <a:lnTo>
                  <a:pt x="2" y="53"/>
                </a:lnTo>
                <a:lnTo>
                  <a:pt x="5" y="54"/>
                </a:lnTo>
                <a:lnTo>
                  <a:pt x="15" y="54"/>
                </a:lnTo>
                <a:lnTo>
                  <a:pt x="15" y="93"/>
                </a:lnTo>
                <a:lnTo>
                  <a:pt x="15" y="96"/>
                </a:lnTo>
                <a:lnTo>
                  <a:pt x="16" y="97"/>
                </a:lnTo>
                <a:lnTo>
                  <a:pt x="17" y="98"/>
                </a:lnTo>
                <a:lnTo>
                  <a:pt x="19" y="98"/>
                </a:lnTo>
                <a:lnTo>
                  <a:pt x="89" y="98"/>
                </a:lnTo>
                <a:lnTo>
                  <a:pt x="91" y="98"/>
                </a:lnTo>
                <a:lnTo>
                  <a:pt x="92" y="97"/>
                </a:lnTo>
                <a:lnTo>
                  <a:pt x="93" y="96"/>
                </a:lnTo>
                <a:lnTo>
                  <a:pt x="93" y="93"/>
                </a:lnTo>
                <a:lnTo>
                  <a:pt x="93" y="54"/>
                </a:lnTo>
                <a:lnTo>
                  <a:pt x="103" y="54"/>
                </a:lnTo>
                <a:lnTo>
                  <a:pt x="106" y="53"/>
                </a:lnTo>
                <a:lnTo>
                  <a:pt x="107" y="51"/>
                </a:lnTo>
                <a:lnTo>
                  <a:pt x="108" y="49"/>
                </a:lnTo>
                <a:lnTo>
                  <a:pt x="108" y="47"/>
                </a:lnTo>
                <a:close/>
                <a:moveTo>
                  <a:pt x="69" y="10"/>
                </a:moveTo>
                <a:lnTo>
                  <a:pt x="74" y="10"/>
                </a:lnTo>
                <a:lnTo>
                  <a:pt x="74" y="14"/>
                </a:lnTo>
                <a:lnTo>
                  <a:pt x="69" y="14"/>
                </a:lnTo>
                <a:lnTo>
                  <a:pt x="69" y="10"/>
                </a:lnTo>
                <a:close/>
                <a:moveTo>
                  <a:pt x="34" y="10"/>
                </a:moveTo>
                <a:lnTo>
                  <a:pt x="39" y="10"/>
                </a:lnTo>
                <a:lnTo>
                  <a:pt x="39" y="14"/>
                </a:lnTo>
                <a:lnTo>
                  <a:pt x="34" y="14"/>
                </a:lnTo>
                <a:lnTo>
                  <a:pt x="34" y="10"/>
                </a:lnTo>
                <a:close/>
                <a:moveTo>
                  <a:pt x="64" y="88"/>
                </a:moveTo>
                <a:lnTo>
                  <a:pt x="64" y="79"/>
                </a:lnTo>
                <a:lnTo>
                  <a:pt x="44" y="79"/>
                </a:lnTo>
                <a:lnTo>
                  <a:pt x="44" y="88"/>
                </a:lnTo>
                <a:lnTo>
                  <a:pt x="24" y="88"/>
                </a:lnTo>
                <a:lnTo>
                  <a:pt x="24" y="54"/>
                </a:lnTo>
                <a:lnTo>
                  <a:pt x="84" y="54"/>
                </a:lnTo>
                <a:lnTo>
                  <a:pt x="84" y="88"/>
                </a:lnTo>
                <a:lnTo>
                  <a:pt x="64" y="88"/>
                </a:lnTo>
                <a:close/>
                <a:moveTo>
                  <a:pt x="12" y="44"/>
                </a:moveTo>
                <a:lnTo>
                  <a:pt x="22" y="24"/>
                </a:lnTo>
                <a:lnTo>
                  <a:pt x="86" y="24"/>
                </a:lnTo>
                <a:lnTo>
                  <a:pt x="96" y="44"/>
                </a:lnTo>
                <a:lnTo>
                  <a:pt x="12" y="4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97" name="Rectangle 1509">
            <a:extLst>
              <a:ext uri="{FF2B5EF4-FFF2-40B4-BE49-F238E27FC236}">
                <a16:creationId xmlns:a16="http://schemas.microsoft.com/office/drawing/2014/main" id="{818A26A8-5330-4BD6-AEDC-9845FA298119}"/>
              </a:ext>
            </a:extLst>
          </p:cNvPr>
          <p:cNvSpPr>
            <a:spLocks noChangeArrowheads="1"/>
          </p:cNvSpPr>
          <p:nvPr/>
        </p:nvSpPr>
        <p:spPr bwMode="auto">
          <a:xfrm>
            <a:off x="1496485" y="5160434"/>
            <a:ext cx="29633" cy="31751"/>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598" name="Rectangle 1510">
            <a:extLst>
              <a:ext uri="{FF2B5EF4-FFF2-40B4-BE49-F238E27FC236}">
                <a16:creationId xmlns:a16="http://schemas.microsoft.com/office/drawing/2014/main" id="{C1998DE1-891C-421B-B540-DE3359EE4D4F}"/>
              </a:ext>
            </a:extLst>
          </p:cNvPr>
          <p:cNvSpPr>
            <a:spLocks noChangeArrowheads="1"/>
          </p:cNvSpPr>
          <p:nvPr/>
        </p:nvSpPr>
        <p:spPr bwMode="auto">
          <a:xfrm>
            <a:off x="1568452" y="5160434"/>
            <a:ext cx="29633" cy="31751"/>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599" name="Freeform 1511">
            <a:extLst>
              <a:ext uri="{FF2B5EF4-FFF2-40B4-BE49-F238E27FC236}">
                <a16:creationId xmlns:a16="http://schemas.microsoft.com/office/drawing/2014/main" id="{240DFAF3-CDB2-4C48-9B1D-3D8D5B74FD32}"/>
              </a:ext>
            </a:extLst>
          </p:cNvPr>
          <p:cNvSpPr>
            <a:spLocks noEditPoints="1"/>
          </p:cNvSpPr>
          <p:nvPr/>
        </p:nvSpPr>
        <p:spPr bwMode="auto">
          <a:xfrm>
            <a:off x="1919817" y="5065185"/>
            <a:ext cx="218016" cy="173567"/>
          </a:xfrm>
          <a:custGeom>
            <a:avLst/>
            <a:gdLst>
              <a:gd name="T0" fmla="*/ 84676 w 108"/>
              <a:gd name="T1" fmla="*/ 0 h 88"/>
              <a:gd name="T2" fmla="*/ 81652 w 108"/>
              <a:gd name="T3" fmla="*/ 0 h 88"/>
              <a:gd name="T4" fmla="*/ 3024 w 108"/>
              <a:gd name="T5" fmla="*/ 35877 h 88"/>
              <a:gd name="T6" fmla="*/ 1512 w 108"/>
              <a:gd name="T7" fmla="*/ 40362 h 88"/>
              <a:gd name="T8" fmla="*/ 0 w 108"/>
              <a:gd name="T9" fmla="*/ 58301 h 88"/>
              <a:gd name="T10" fmla="*/ 0 w 108"/>
              <a:gd name="T11" fmla="*/ 61290 h 88"/>
              <a:gd name="T12" fmla="*/ 3024 w 108"/>
              <a:gd name="T13" fmla="*/ 65775 h 88"/>
              <a:gd name="T14" fmla="*/ 13609 w 108"/>
              <a:gd name="T15" fmla="*/ 65775 h 88"/>
              <a:gd name="T16" fmla="*/ 13609 w 108"/>
              <a:gd name="T17" fmla="*/ 124076 h 88"/>
              <a:gd name="T18" fmla="*/ 16633 w 108"/>
              <a:gd name="T19" fmla="*/ 130055 h 88"/>
              <a:gd name="T20" fmla="*/ 21169 w 108"/>
              <a:gd name="T21" fmla="*/ 131550 h 88"/>
              <a:gd name="T22" fmla="*/ 140623 w 108"/>
              <a:gd name="T23" fmla="*/ 131550 h 88"/>
              <a:gd name="T24" fmla="*/ 146671 w 108"/>
              <a:gd name="T25" fmla="*/ 130055 h 88"/>
              <a:gd name="T26" fmla="*/ 148183 w 108"/>
              <a:gd name="T27" fmla="*/ 124076 h 88"/>
              <a:gd name="T28" fmla="*/ 155744 w 108"/>
              <a:gd name="T29" fmla="*/ 65775 h 88"/>
              <a:gd name="T30" fmla="*/ 160280 w 108"/>
              <a:gd name="T31" fmla="*/ 65775 h 88"/>
              <a:gd name="T32" fmla="*/ 163304 w 108"/>
              <a:gd name="T33" fmla="*/ 61290 h 88"/>
              <a:gd name="T34" fmla="*/ 163304 w 108"/>
              <a:gd name="T35" fmla="*/ 43352 h 88"/>
              <a:gd name="T36" fmla="*/ 161792 w 108"/>
              <a:gd name="T37" fmla="*/ 40362 h 88"/>
              <a:gd name="T38" fmla="*/ 160280 w 108"/>
              <a:gd name="T39" fmla="*/ 35877 h 88"/>
              <a:gd name="T40" fmla="*/ 58971 w 108"/>
              <a:gd name="T41" fmla="*/ 73249 h 88"/>
              <a:gd name="T42" fmla="*/ 104333 w 108"/>
              <a:gd name="T43" fmla="*/ 65775 h 88"/>
              <a:gd name="T44" fmla="*/ 58971 w 108"/>
              <a:gd name="T45" fmla="*/ 88198 h 88"/>
              <a:gd name="T46" fmla="*/ 104333 w 108"/>
              <a:gd name="T47" fmla="*/ 95673 h 88"/>
              <a:gd name="T48" fmla="*/ 58971 w 108"/>
              <a:gd name="T49" fmla="*/ 88198 h 88"/>
              <a:gd name="T50" fmla="*/ 104333 w 108"/>
              <a:gd name="T51" fmla="*/ 110622 h 88"/>
              <a:gd name="T52" fmla="*/ 58971 w 108"/>
              <a:gd name="T53" fmla="*/ 116601 h 88"/>
              <a:gd name="T54" fmla="*/ 148183 w 108"/>
              <a:gd name="T55" fmla="*/ 50826 h 88"/>
              <a:gd name="T56" fmla="*/ 140623 w 108"/>
              <a:gd name="T57" fmla="*/ 50826 h 88"/>
              <a:gd name="T58" fmla="*/ 136087 w 108"/>
              <a:gd name="T59" fmla="*/ 52321 h 88"/>
              <a:gd name="T60" fmla="*/ 133063 w 108"/>
              <a:gd name="T61" fmla="*/ 58301 h 88"/>
              <a:gd name="T62" fmla="*/ 117942 w 108"/>
              <a:gd name="T63" fmla="*/ 116601 h 88"/>
              <a:gd name="T64" fmla="*/ 117942 w 108"/>
              <a:gd name="T65" fmla="*/ 58301 h 88"/>
              <a:gd name="T66" fmla="*/ 116430 w 108"/>
              <a:gd name="T67" fmla="*/ 52321 h 88"/>
              <a:gd name="T68" fmla="*/ 111893 w 108"/>
              <a:gd name="T69" fmla="*/ 50826 h 88"/>
              <a:gd name="T70" fmla="*/ 51411 w 108"/>
              <a:gd name="T71" fmla="*/ 50826 h 88"/>
              <a:gd name="T72" fmla="*/ 45362 w 108"/>
              <a:gd name="T73" fmla="*/ 52321 h 88"/>
              <a:gd name="T74" fmla="*/ 43850 w 108"/>
              <a:gd name="T75" fmla="*/ 58301 h 88"/>
              <a:gd name="T76" fmla="*/ 28729 w 108"/>
              <a:gd name="T77" fmla="*/ 116601 h 88"/>
              <a:gd name="T78" fmla="*/ 28729 w 108"/>
              <a:gd name="T79" fmla="*/ 58301 h 88"/>
              <a:gd name="T80" fmla="*/ 27217 w 108"/>
              <a:gd name="T81" fmla="*/ 52321 h 88"/>
              <a:gd name="T82" fmla="*/ 21169 w 108"/>
              <a:gd name="T83" fmla="*/ 50826 h 88"/>
              <a:gd name="T84" fmla="*/ 13609 w 108"/>
              <a:gd name="T85" fmla="*/ 47836 h 88"/>
              <a:gd name="T86" fmla="*/ 148183 w 108"/>
              <a:gd name="T87" fmla="*/ 47836 h 8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08" h="88">
                <a:moveTo>
                  <a:pt x="106" y="24"/>
                </a:moveTo>
                <a:lnTo>
                  <a:pt x="56" y="0"/>
                </a:lnTo>
                <a:lnTo>
                  <a:pt x="54" y="0"/>
                </a:lnTo>
                <a:lnTo>
                  <a:pt x="51" y="0"/>
                </a:lnTo>
                <a:lnTo>
                  <a:pt x="2" y="24"/>
                </a:lnTo>
                <a:lnTo>
                  <a:pt x="1" y="27"/>
                </a:lnTo>
                <a:lnTo>
                  <a:pt x="0" y="29"/>
                </a:lnTo>
                <a:lnTo>
                  <a:pt x="0" y="39"/>
                </a:lnTo>
                <a:lnTo>
                  <a:pt x="0" y="41"/>
                </a:lnTo>
                <a:lnTo>
                  <a:pt x="1" y="43"/>
                </a:lnTo>
                <a:lnTo>
                  <a:pt x="2" y="44"/>
                </a:lnTo>
                <a:lnTo>
                  <a:pt x="4" y="44"/>
                </a:lnTo>
                <a:lnTo>
                  <a:pt x="9" y="44"/>
                </a:lnTo>
                <a:lnTo>
                  <a:pt x="9" y="83"/>
                </a:lnTo>
                <a:lnTo>
                  <a:pt x="9" y="86"/>
                </a:lnTo>
                <a:lnTo>
                  <a:pt x="11" y="87"/>
                </a:lnTo>
                <a:lnTo>
                  <a:pt x="12" y="88"/>
                </a:lnTo>
                <a:lnTo>
                  <a:pt x="14" y="88"/>
                </a:lnTo>
                <a:lnTo>
                  <a:pt x="93" y="88"/>
                </a:lnTo>
                <a:lnTo>
                  <a:pt x="96" y="88"/>
                </a:lnTo>
                <a:lnTo>
                  <a:pt x="97" y="87"/>
                </a:lnTo>
                <a:lnTo>
                  <a:pt x="98" y="86"/>
                </a:lnTo>
                <a:lnTo>
                  <a:pt x="98" y="83"/>
                </a:lnTo>
                <a:lnTo>
                  <a:pt x="98" y="44"/>
                </a:lnTo>
                <a:lnTo>
                  <a:pt x="103" y="44"/>
                </a:lnTo>
                <a:lnTo>
                  <a:pt x="106" y="44"/>
                </a:lnTo>
                <a:lnTo>
                  <a:pt x="107" y="43"/>
                </a:lnTo>
                <a:lnTo>
                  <a:pt x="108" y="41"/>
                </a:lnTo>
                <a:lnTo>
                  <a:pt x="108" y="39"/>
                </a:lnTo>
                <a:lnTo>
                  <a:pt x="108" y="29"/>
                </a:lnTo>
                <a:lnTo>
                  <a:pt x="107" y="27"/>
                </a:lnTo>
                <a:lnTo>
                  <a:pt x="106" y="24"/>
                </a:lnTo>
                <a:close/>
                <a:moveTo>
                  <a:pt x="69" y="49"/>
                </a:moveTo>
                <a:lnTo>
                  <a:pt x="39" y="49"/>
                </a:lnTo>
                <a:lnTo>
                  <a:pt x="39" y="44"/>
                </a:lnTo>
                <a:lnTo>
                  <a:pt x="69" y="44"/>
                </a:lnTo>
                <a:lnTo>
                  <a:pt x="69" y="49"/>
                </a:lnTo>
                <a:close/>
                <a:moveTo>
                  <a:pt x="39" y="59"/>
                </a:moveTo>
                <a:lnTo>
                  <a:pt x="69" y="59"/>
                </a:lnTo>
                <a:lnTo>
                  <a:pt x="69" y="64"/>
                </a:lnTo>
                <a:lnTo>
                  <a:pt x="39" y="64"/>
                </a:lnTo>
                <a:lnTo>
                  <a:pt x="39" y="59"/>
                </a:lnTo>
                <a:close/>
                <a:moveTo>
                  <a:pt x="39" y="74"/>
                </a:moveTo>
                <a:lnTo>
                  <a:pt x="69" y="74"/>
                </a:lnTo>
                <a:lnTo>
                  <a:pt x="69" y="78"/>
                </a:lnTo>
                <a:lnTo>
                  <a:pt x="39" y="78"/>
                </a:lnTo>
                <a:lnTo>
                  <a:pt x="39" y="74"/>
                </a:lnTo>
                <a:close/>
                <a:moveTo>
                  <a:pt x="98" y="34"/>
                </a:moveTo>
                <a:lnTo>
                  <a:pt x="93" y="34"/>
                </a:lnTo>
                <a:lnTo>
                  <a:pt x="91" y="34"/>
                </a:lnTo>
                <a:lnTo>
                  <a:pt x="90" y="35"/>
                </a:lnTo>
                <a:lnTo>
                  <a:pt x="88" y="37"/>
                </a:lnTo>
                <a:lnTo>
                  <a:pt x="88" y="39"/>
                </a:lnTo>
                <a:lnTo>
                  <a:pt x="88" y="78"/>
                </a:lnTo>
                <a:lnTo>
                  <a:pt x="78" y="78"/>
                </a:lnTo>
                <a:lnTo>
                  <a:pt x="78" y="39"/>
                </a:lnTo>
                <a:lnTo>
                  <a:pt x="78" y="37"/>
                </a:lnTo>
                <a:lnTo>
                  <a:pt x="77" y="35"/>
                </a:lnTo>
                <a:lnTo>
                  <a:pt x="76" y="34"/>
                </a:lnTo>
                <a:lnTo>
                  <a:pt x="74" y="34"/>
                </a:lnTo>
                <a:lnTo>
                  <a:pt x="34" y="34"/>
                </a:lnTo>
                <a:lnTo>
                  <a:pt x="32" y="34"/>
                </a:lnTo>
                <a:lnTo>
                  <a:pt x="30" y="35"/>
                </a:lnTo>
                <a:lnTo>
                  <a:pt x="29" y="37"/>
                </a:lnTo>
                <a:lnTo>
                  <a:pt x="29" y="39"/>
                </a:lnTo>
                <a:lnTo>
                  <a:pt x="29" y="78"/>
                </a:lnTo>
                <a:lnTo>
                  <a:pt x="19" y="78"/>
                </a:lnTo>
                <a:lnTo>
                  <a:pt x="19" y="39"/>
                </a:lnTo>
                <a:lnTo>
                  <a:pt x="19" y="37"/>
                </a:lnTo>
                <a:lnTo>
                  <a:pt x="18" y="35"/>
                </a:lnTo>
                <a:lnTo>
                  <a:pt x="17" y="34"/>
                </a:lnTo>
                <a:lnTo>
                  <a:pt x="14" y="34"/>
                </a:lnTo>
                <a:lnTo>
                  <a:pt x="9" y="34"/>
                </a:lnTo>
                <a:lnTo>
                  <a:pt x="9" y="32"/>
                </a:lnTo>
                <a:lnTo>
                  <a:pt x="54" y="9"/>
                </a:lnTo>
                <a:lnTo>
                  <a:pt x="98" y="32"/>
                </a:lnTo>
                <a:lnTo>
                  <a:pt x="98" y="3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00" name="Rectangle 1512">
            <a:extLst>
              <a:ext uri="{FF2B5EF4-FFF2-40B4-BE49-F238E27FC236}">
                <a16:creationId xmlns:a16="http://schemas.microsoft.com/office/drawing/2014/main" id="{989EA109-E138-4A14-A336-6D00E8B20B14}"/>
              </a:ext>
            </a:extLst>
          </p:cNvPr>
          <p:cNvSpPr>
            <a:spLocks noChangeArrowheads="1"/>
          </p:cNvSpPr>
          <p:nvPr/>
        </p:nvSpPr>
        <p:spPr bwMode="auto">
          <a:xfrm>
            <a:off x="2952752" y="5088467"/>
            <a:ext cx="19049" cy="23284"/>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601" name="Rectangle 1513">
            <a:extLst>
              <a:ext uri="{FF2B5EF4-FFF2-40B4-BE49-F238E27FC236}">
                <a16:creationId xmlns:a16="http://schemas.microsoft.com/office/drawing/2014/main" id="{1897B0BA-88A8-41F1-BB7A-663F6A53AA07}"/>
              </a:ext>
            </a:extLst>
          </p:cNvPr>
          <p:cNvSpPr>
            <a:spLocks noChangeArrowheads="1"/>
          </p:cNvSpPr>
          <p:nvPr/>
        </p:nvSpPr>
        <p:spPr bwMode="auto">
          <a:xfrm>
            <a:off x="2990851" y="5088467"/>
            <a:ext cx="16933" cy="23284"/>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602" name="Rectangle 1514">
            <a:extLst>
              <a:ext uri="{FF2B5EF4-FFF2-40B4-BE49-F238E27FC236}">
                <a16:creationId xmlns:a16="http://schemas.microsoft.com/office/drawing/2014/main" id="{D229F4C7-0DC6-4DC7-BE41-F0874FFBF063}"/>
              </a:ext>
            </a:extLst>
          </p:cNvPr>
          <p:cNvSpPr>
            <a:spLocks noChangeArrowheads="1"/>
          </p:cNvSpPr>
          <p:nvPr/>
        </p:nvSpPr>
        <p:spPr bwMode="auto">
          <a:xfrm>
            <a:off x="2952752" y="5130800"/>
            <a:ext cx="19049" cy="19051"/>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603" name="Rectangle 1515">
            <a:extLst>
              <a:ext uri="{FF2B5EF4-FFF2-40B4-BE49-F238E27FC236}">
                <a16:creationId xmlns:a16="http://schemas.microsoft.com/office/drawing/2014/main" id="{FB2247D9-BEA4-4A95-911B-6B519C30FFD8}"/>
              </a:ext>
            </a:extLst>
          </p:cNvPr>
          <p:cNvSpPr>
            <a:spLocks noChangeArrowheads="1"/>
          </p:cNvSpPr>
          <p:nvPr/>
        </p:nvSpPr>
        <p:spPr bwMode="auto">
          <a:xfrm>
            <a:off x="2990851" y="5130800"/>
            <a:ext cx="16933" cy="19051"/>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604" name="Rectangle 1516">
            <a:extLst>
              <a:ext uri="{FF2B5EF4-FFF2-40B4-BE49-F238E27FC236}">
                <a16:creationId xmlns:a16="http://schemas.microsoft.com/office/drawing/2014/main" id="{179DDDF9-C446-4387-951F-AE7C0ACA5983}"/>
              </a:ext>
            </a:extLst>
          </p:cNvPr>
          <p:cNvSpPr>
            <a:spLocks noChangeArrowheads="1"/>
          </p:cNvSpPr>
          <p:nvPr/>
        </p:nvSpPr>
        <p:spPr bwMode="auto">
          <a:xfrm>
            <a:off x="2910418" y="5173133"/>
            <a:ext cx="19049" cy="19051"/>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605" name="Rectangle 1517">
            <a:extLst>
              <a:ext uri="{FF2B5EF4-FFF2-40B4-BE49-F238E27FC236}">
                <a16:creationId xmlns:a16="http://schemas.microsoft.com/office/drawing/2014/main" id="{CDE70DC6-35FA-4694-85D8-C3A59002B2A5}"/>
              </a:ext>
            </a:extLst>
          </p:cNvPr>
          <p:cNvSpPr>
            <a:spLocks noChangeArrowheads="1"/>
          </p:cNvSpPr>
          <p:nvPr/>
        </p:nvSpPr>
        <p:spPr bwMode="auto">
          <a:xfrm>
            <a:off x="2952752" y="5173133"/>
            <a:ext cx="19049" cy="19051"/>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606" name="Rectangle 1518">
            <a:extLst>
              <a:ext uri="{FF2B5EF4-FFF2-40B4-BE49-F238E27FC236}">
                <a16:creationId xmlns:a16="http://schemas.microsoft.com/office/drawing/2014/main" id="{9B3750A3-AE13-4005-B6B5-F4B8E33F69E5}"/>
              </a:ext>
            </a:extLst>
          </p:cNvPr>
          <p:cNvSpPr>
            <a:spLocks noChangeArrowheads="1"/>
          </p:cNvSpPr>
          <p:nvPr/>
        </p:nvSpPr>
        <p:spPr bwMode="auto">
          <a:xfrm>
            <a:off x="2990851" y="5173133"/>
            <a:ext cx="16933" cy="19051"/>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607" name="Rectangle 1519">
            <a:extLst>
              <a:ext uri="{FF2B5EF4-FFF2-40B4-BE49-F238E27FC236}">
                <a16:creationId xmlns:a16="http://schemas.microsoft.com/office/drawing/2014/main" id="{4446A0C0-3460-4CB0-9556-67BC28B037C7}"/>
              </a:ext>
            </a:extLst>
          </p:cNvPr>
          <p:cNvSpPr>
            <a:spLocks noChangeArrowheads="1"/>
          </p:cNvSpPr>
          <p:nvPr/>
        </p:nvSpPr>
        <p:spPr bwMode="auto">
          <a:xfrm>
            <a:off x="3033184" y="5173133"/>
            <a:ext cx="16933" cy="19051"/>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608" name="Freeform 1520">
            <a:extLst>
              <a:ext uri="{FF2B5EF4-FFF2-40B4-BE49-F238E27FC236}">
                <a16:creationId xmlns:a16="http://schemas.microsoft.com/office/drawing/2014/main" id="{114A4969-B06E-41C2-AEB7-37534F5890FB}"/>
              </a:ext>
            </a:extLst>
          </p:cNvPr>
          <p:cNvSpPr>
            <a:spLocks noEditPoints="1"/>
          </p:cNvSpPr>
          <p:nvPr/>
        </p:nvSpPr>
        <p:spPr bwMode="auto">
          <a:xfrm>
            <a:off x="2880785" y="5033434"/>
            <a:ext cx="198967" cy="205317"/>
          </a:xfrm>
          <a:custGeom>
            <a:avLst/>
            <a:gdLst>
              <a:gd name="T0" fmla="*/ 119454 w 99"/>
              <a:gd name="T1" fmla="*/ 80859 h 103"/>
              <a:gd name="T2" fmla="*/ 119454 w 99"/>
              <a:gd name="T3" fmla="*/ 22461 h 103"/>
              <a:gd name="T4" fmla="*/ 117942 w 99"/>
              <a:gd name="T5" fmla="*/ 16471 h 103"/>
              <a:gd name="T6" fmla="*/ 111894 w 99"/>
              <a:gd name="T7" fmla="*/ 14974 h 103"/>
              <a:gd name="T8" fmla="*/ 96773 w 99"/>
              <a:gd name="T9" fmla="*/ 7487 h 103"/>
              <a:gd name="T10" fmla="*/ 96773 w 99"/>
              <a:gd name="T11" fmla="*/ 2995 h 103"/>
              <a:gd name="T12" fmla="*/ 93749 w 99"/>
              <a:gd name="T13" fmla="*/ 0 h 103"/>
              <a:gd name="T14" fmla="*/ 58971 w 99"/>
              <a:gd name="T15" fmla="*/ 0 h 103"/>
              <a:gd name="T16" fmla="*/ 55947 w 99"/>
              <a:gd name="T17" fmla="*/ 0 h 103"/>
              <a:gd name="T18" fmla="*/ 52923 w 99"/>
              <a:gd name="T19" fmla="*/ 2995 h 103"/>
              <a:gd name="T20" fmla="*/ 52923 w 99"/>
              <a:gd name="T21" fmla="*/ 14974 h 103"/>
              <a:gd name="T22" fmla="*/ 37802 w 99"/>
              <a:gd name="T23" fmla="*/ 14974 h 103"/>
              <a:gd name="T24" fmla="*/ 31754 w 99"/>
              <a:gd name="T25" fmla="*/ 16471 h 103"/>
              <a:gd name="T26" fmla="*/ 30242 w 99"/>
              <a:gd name="T27" fmla="*/ 22461 h 103"/>
              <a:gd name="T28" fmla="*/ 7560 w 99"/>
              <a:gd name="T29" fmla="*/ 80859 h 103"/>
              <a:gd name="T30" fmla="*/ 3024 w 99"/>
              <a:gd name="T31" fmla="*/ 80859 h 103"/>
              <a:gd name="T32" fmla="*/ 0 w 99"/>
              <a:gd name="T33" fmla="*/ 83854 h 103"/>
              <a:gd name="T34" fmla="*/ 0 w 99"/>
              <a:gd name="T35" fmla="*/ 146744 h 103"/>
              <a:gd name="T36" fmla="*/ 0 w 99"/>
              <a:gd name="T37" fmla="*/ 151236 h 103"/>
              <a:gd name="T38" fmla="*/ 3024 w 99"/>
              <a:gd name="T39" fmla="*/ 154231 h 103"/>
              <a:gd name="T40" fmla="*/ 142136 w 99"/>
              <a:gd name="T41" fmla="*/ 154231 h 103"/>
              <a:gd name="T42" fmla="*/ 145160 w 99"/>
              <a:gd name="T43" fmla="*/ 154231 h 103"/>
              <a:gd name="T44" fmla="*/ 149696 w 99"/>
              <a:gd name="T45" fmla="*/ 151236 h 103"/>
              <a:gd name="T46" fmla="*/ 149696 w 99"/>
              <a:gd name="T47" fmla="*/ 88346 h 103"/>
              <a:gd name="T48" fmla="*/ 149696 w 99"/>
              <a:gd name="T49" fmla="*/ 83854 h 103"/>
              <a:gd name="T50" fmla="*/ 145160 w 99"/>
              <a:gd name="T51" fmla="*/ 80859 h 103"/>
              <a:gd name="T52" fmla="*/ 142136 w 99"/>
              <a:gd name="T53" fmla="*/ 80859 h 103"/>
              <a:gd name="T54" fmla="*/ 89213 w 99"/>
              <a:gd name="T55" fmla="*/ 139257 h 103"/>
              <a:gd name="T56" fmla="*/ 58971 w 99"/>
              <a:gd name="T57" fmla="*/ 125781 h 103"/>
              <a:gd name="T58" fmla="*/ 15121 w 99"/>
              <a:gd name="T59" fmla="*/ 139257 h 103"/>
              <a:gd name="T60" fmla="*/ 37802 w 99"/>
              <a:gd name="T61" fmla="*/ 95833 h 103"/>
              <a:gd name="T62" fmla="*/ 40826 w 99"/>
              <a:gd name="T63" fmla="*/ 95833 h 103"/>
              <a:gd name="T64" fmla="*/ 45362 w 99"/>
              <a:gd name="T65" fmla="*/ 91341 h 103"/>
              <a:gd name="T66" fmla="*/ 45362 w 99"/>
              <a:gd name="T67" fmla="*/ 28450 h 103"/>
              <a:gd name="T68" fmla="*/ 58971 w 99"/>
              <a:gd name="T69" fmla="*/ 28450 h 103"/>
              <a:gd name="T70" fmla="*/ 65019 w 99"/>
              <a:gd name="T71" fmla="*/ 26953 h 103"/>
              <a:gd name="T72" fmla="*/ 66532 w 99"/>
              <a:gd name="T73" fmla="*/ 22461 h 103"/>
              <a:gd name="T74" fmla="*/ 81652 w 99"/>
              <a:gd name="T75" fmla="*/ 14974 h 103"/>
              <a:gd name="T76" fmla="*/ 81652 w 99"/>
              <a:gd name="T77" fmla="*/ 22461 h 103"/>
              <a:gd name="T78" fmla="*/ 84677 w 99"/>
              <a:gd name="T79" fmla="*/ 26953 h 103"/>
              <a:gd name="T80" fmla="*/ 89213 w 99"/>
              <a:gd name="T81" fmla="*/ 28450 h 103"/>
              <a:gd name="T82" fmla="*/ 104334 w 99"/>
              <a:gd name="T83" fmla="*/ 88346 h 103"/>
              <a:gd name="T84" fmla="*/ 104334 w 99"/>
              <a:gd name="T85" fmla="*/ 91341 h 103"/>
              <a:gd name="T86" fmla="*/ 108870 w 99"/>
              <a:gd name="T87" fmla="*/ 95833 h 103"/>
              <a:gd name="T88" fmla="*/ 134575 w 99"/>
              <a:gd name="T89" fmla="*/ 95833 h 10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9" h="103">
                <a:moveTo>
                  <a:pt x="94" y="54"/>
                </a:moveTo>
                <a:lnTo>
                  <a:pt x="79" y="54"/>
                </a:lnTo>
                <a:lnTo>
                  <a:pt x="79" y="15"/>
                </a:lnTo>
                <a:lnTo>
                  <a:pt x="79" y="12"/>
                </a:lnTo>
                <a:lnTo>
                  <a:pt x="78" y="11"/>
                </a:lnTo>
                <a:lnTo>
                  <a:pt x="76" y="10"/>
                </a:lnTo>
                <a:lnTo>
                  <a:pt x="74" y="10"/>
                </a:lnTo>
                <a:lnTo>
                  <a:pt x="64" y="10"/>
                </a:lnTo>
                <a:lnTo>
                  <a:pt x="64" y="5"/>
                </a:lnTo>
                <a:lnTo>
                  <a:pt x="64" y="2"/>
                </a:lnTo>
                <a:lnTo>
                  <a:pt x="63" y="1"/>
                </a:lnTo>
                <a:lnTo>
                  <a:pt x="62" y="0"/>
                </a:lnTo>
                <a:lnTo>
                  <a:pt x="59" y="0"/>
                </a:lnTo>
                <a:lnTo>
                  <a:pt x="39" y="0"/>
                </a:lnTo>
                <a:lnTo>
                  <a:pt x="37" y="0"/>
                </a:lnTo>
                <a:lnTo>
                  <a:pt x="36" y="1"/>
                </a:lnTo>
                <a:lnTo>
                  <a:pt x="35" y="2"/>
                </a:lnTo>
                <a:lnTo>
                  <a:pt x="35" y="5"/>
                </a:lnTo>
                <a:lnTo>
                  <a:pt x="35" y="10"/>
                </a:lnTo>
                <a:lnTo>
                  <a:pt x="25" y="10"/>
                </a:lnTo>
                <a:lnTo>
                  <a:pt x="22" y="10"/>
                </a:lnTo>
                <a:lnTo>
                  <a:pt x="21" y="11"/>
                </a:lnTo>
                <a:lnTo>
                  <a:pt x="20" y="12"/>
                </a:lnTo>
                <a:lnTo>
                  <a:pt x="20" y="15"/>
                </a:lnTo>
                <a:lnTo>
                  <a:pt x="20" y="54"/>
                </a:lnTo>
                <a:lnTo>
                  <a:pt x="5" y="54"/>
                </a:lnTo>
                <a:lnTo>
                  <a:pt x="2" y="54"/>
                </a:lnTo>
                <a:lnTo>
                  <a:pt x="1" y="55"/>
                </a:lnTo>
                <a:lnTo>
                  <a:pt x="0" y="56"/>
                </a:lnTo>
                <a:lnTo>
                  <a:pt x="0" y="59"/>
                </a:lnTo>
                <a:lnTo>
                  <a:pt x="0" y="98"/>
                </a:lnTo>
                <a:lnTo>
                  <a:pt x="0" y="101"/>
                </a:lnTo>
                <a:lnTo>
                  <a:pt x="1" y="102"/>
                </a:lnTo>
                <a:lnTo>
                  <a:pt x="2" y="103"/>
                </a:lnTo>
                <a:lnTo>
                  <a:pt x="5" y="103"/>
                </a:lnTo>
                <a:lnTo>
                  <a:pt x="94" y="103"/>
                </a:lnTo>
                <a:lnTo>
                  <a:pt x="96" y="103"/>
                </a:lnTo>
                <a:lnTo>
                  <a:pt x="97" y="102"/>
                </a:lnTo>
                <a:lnTo>
                  <a:pt x="99" y="101"/>
                </a:lnTo>
                <a:lnTo>
                  <a:pt x="99" y="98"/>
                </a:lnTo>
                <a:lnTo>
                  <a:pt x="99" y="59"/>
                </a:lnTo>
                <a:lnTo>
                  <a:pt x="99" y="56"/>
                </a:lnTo>
                <a:lnTo>
                  <a:pt x="97" y="55"/>
                </a:lnTo>
                <a:lnTo>
                  <a:pt x="96" y="54"/>
                </a:lnTo>
                <a:lnTo>
                  <a:pt x="94" y="54"/>
                </a:lnTo>
                <a:close/>
                <a:moveTo>
                  <a:pt x="89" y="93"/>
                </a:moveTo>
                <a:lnTo>
                  <a:pt x="59" y="93"/>
                </a:lnTo>
                <a:lnTo>
                  <a:pt x="59" y="84"/>
                </a:lnTo>
                <a:lnTo>
                  <a:pt x="39" y="84"/>
                </a:lnTo>
                <a:lnTo>
                  <a:pt x="39" y="93"/>
                </a:lnTo>
                <a:lnTo>
                  <a:pt x="10" y="93"/>
                </a:lnTo>
                <a:lnTo>
                  <a:pt x="10" y="64"/>
                </a:lnTo>
                <a:lnTo>
                  <a:pt x="25" y="64"/>
                </a:lnTo>
                <a:lnTo>
                  <a:pt x="27" y="64"/>
                </a:lnTo>
                <a:lnTo>
                  <a:pt x="28" y="63"/>
                </a:lnTo>
                <a:lnTo>
                  <a:pt x="30" y="61"/>
                </a:lnTo>
                <a:lnTo>
                  <a:pt x="30" y="59"/>
                </a:lnTo>
                <a:lnTo>
                  <a:pt x="30" y="19"/>
                </a:lnTo>
                <a:lnTo>
                  <a:pt x="39" y="19"/>
                </a:lnTo>
                <a:lnTo>
                  <a:pt x="42" y="19"/>
                </a:lnTo>
                <a:lnTo>
                  <a:pt x="43" y="18"/>
                </a:lnTo>
                <a:lnTo>
                  <a:pt x="44" y="17"/>
                </a:lnTo>
                <a:lnTo>
                  <a:pt x="44" y="15"/>
                </a:lnTo>
                <a:lnTo>
                  <a:pt x="44" y="10"/>
                </a:lnTo>
                <a:lnTo>
                  <a:pt x="54" y="10"/>
                </a:lnTo>
                <a:lnTo>
                  <a:pt x="54" y="15"/>
                </a:lnTo>
                <a:lnTo>
                  <a:pt x="54" y="17"/>
                </a:lnTo>
                <a:lnTo>
                  <a:pt x="56" y="18"/>
                </a:lnTo>
                <a:lnTo>
                  <a:pt x="57" y="19"/>
                </a:lnTo>
                <a:lnTo>
                  <a:pt x="59" y="19"/>
                </a:lnTo>
                <a:lnTo>
                  <a:pt x="69" y="19"/>
                </a:lnTo>
                <a:lnTo>
                  <a:pt x="69" y="59"/>
                </a:lnTo>
                <a:lnTo>
                  <a:pt x="69" y="61"/>
                </a:lnTo>
                <a:lnTo>
                  <a:pt x="70" y="63"/>
                </a:lnTo>
                <a:lnTo>
                  <a:pt x="72" y="64"/>
                </a:lnTo>
                <a:lnTo>
                  <a:pt x="74" y="64"/>
                </a:lnTo>
                <a:lnTo>
                  <a:pt x="89" y="64"/>
                </a:lnTo>
                <a:lnTo>
                  <a:pt x="89" y="9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09" name="Freeform 1521">
            <a:extLst>
              <a:ext uri="{FF2B5EF4-FFF2-40B4-BE49-F238E27FC236}">
                <a16:creationId xmlns:a16="http://schemas.microsoft.com/office/drawing/2014/main" id="{28EB811D-7F9B-4E10-B5BB-B5937451C21A}"/>
              </a:ext>
            </a:extLst>
          </p:cNvPr>
          <p:cNvSpPr>
            <a:spLocks noEditPoints="1"/>
          </p:cNvSpPr>
          <p:nvPr/>
        </p:nvSpPr>
        <p:spPr bwMode="auto">
          <a:xfrm>
            <a:off x="2391833" y="5033434"/>
            <a:ext cx="222251" cy="205317"/>
          </a:xfrm>
          <a:custGeom>
            <a:avLst/>
            <a:gdLst>
              <a:gd name="T0" fmla="*/ 129345 w 109"/>
              <a:gd name="T1" fmla="*/ 95833 h 103"/>
              <a:gd name="T2" fmla="*/ 129345 w 109"/>
              <a:gd name="T3" fmla="*/ 58398 h 103"/>
              <a:gd name="T4" fmla="*/ 126265 w 109"/>
              <a:gd name="T5" fmla="*/ 43424 h 103"/>
              <a:gd name="T6" fmla="*/ 118566 w 109"/>
              <a:gd name="T7" fmla="*/ 28450 h 103"/>
              <a:gd name="T8" fmla="*/ 106247 w 109"/>
              <a:gd name="T9" fmla="*/ 19466 h 103"/>
              <a:gd name="T10" fmla="*/ 92389 w 109"/>
              <a:gd name="T11" fmla="*/ 14974 h 103"/>
              <a:gd name="T12" fmla="*/ 76991 w 109"/>
              <a:gd name="T13" fmla="*/ 0 h 103"/>
              <a:gd name="T14" fmla="*/ 76991 w 109"/>
              <a:gd name="T15" fmla="*/ 14974 h 103"/>
              <a:gd name="T16" fmla="*/ 61593 w 109"/>
              <a:gd name="T17" fmla="*/ 19466 h 103"/>
              <a:gd name="T18" fmla="*/ 49274 w 109"/>
              <a:gd name="T19" fmla="*/ 28450 h 103"/>
              <a:gd name="T20" fmla="*/ 41575 w 109"/>
              <a:gd name="T21" fmla="*/ 43424 h 103"/>
              <a:gd name="T22" fmla="*/ 38495 w 109"/>
              <a:gd name="T23" fmla="*/ 58398 h 103"/>
              <a:gd name="T24" fmla="*/ 7699 w 109"/>
              <a:gd name="T25" fmla="*/ 95833 h 103"/>
              <a:gd name="T26" fmla="*/ 4619 w 109"/>
              <a:gd name="T27" fmla="*/ 95833 h 103"/>
              <a:gd name="T28" fmla="*/ 0 w 109"/>
              <a:gd name="T29" fmla="*/ 98828 h 103"/>
              <a:gd name="T30" fmla="*/ 0 w 109"/>
              <a:gd name="T31" fmla="*/ 146744 h 103"/>
              <a:gd name="T32" fmla="*/ 0 w 109"/>
              <a:gd name="T33" fmla="*/ 151236 h 103"/>
              <a:gd name="T34" fmla="*/ 4619 w 109"/>
              <a:gd name="T35" fmla="*/ 154231 h 103"/>
              <a:gd name="T36" fmla="*/ 160141 w 109"/>
              <a:gd name="T37" fmla="*/ 154231 h 103"/>
              <a:gd name="T38" fmla="*/ 163221 w 109"/>
              <a:gd name="T39" fmla="*/ 154231 h 103"/>
              <a:gd name="T40" fmla="*/ 167840 w 109"/>
              <a:gd name="T41" fmla="*/ 151236 h 103"/>
              <a:gd name="T42" fmla="*/ 167840 w 109"/>
              <a:gd name="T43" fmla="*/ 103320 h 103"/>
              <a:gd name="T44" fmla="*/ 167840 w 109"/>
              <a:gd name="T45" fmla="*/ 98828 h 103"/>
              <a:gd name="T46" fmla="*/ 163221 w 109"/>
              <a:gd name="T47" fmla="*/ 95833 h 103"/>
              <a:gd name="T48" fmla="*/ 160141 w 109"/>
              <a:gd name="T49" fmla="*/ 95833 h 103"/>
              <a:gd name="T50" fmla="*/ 53894 w 109"/>
              <a:gd name="T51" fmla="*/ 58398 h 103"/>
              <a:gd name="T52" fmla="*/ 55433 w 109"/>
              <a:gd name="T53" fmla="*/ 47916 h 103"/>
              <a:gd name="T54" fmla="*/ 72371 w 109"/>
              <a:gd name="T55" fmla="*/ 31445 h 103"/>
              <a:gd name="T56" fmla="*/ 84690 w 109"/>
              <a:gd name="T57" fmla="*/ 28450 h 103"/>
              <a:gd name="T58" fmla="*/ 89309 w 109"/>
              <a:gd name="T59" fmla="*/ 28450 h 103"/>
              <a:gd name="T60" fmla="*/ 104708 w 109"/>
              <a:gd name="T61" fmla="*/ 38932 h 103"/>
              <a:gd name="T62" fmla="*/ 113946 w 109"/>
              <a:gd name="T63" fmla="*/ 52409 h 103"/>
              <a:gd name="T64" fmla="*/ 113946 w 109"/>
              <a:gd name="T65" fmla="*/ 65885 h 103"/>
              <a:gd name="T66" fmla="*/ 53894 w 109"/>
              <a:gd name="T67" fmla="*/ 58398 h 103"/>
              <a:gd name="T68" fmla="*/ 15398 w 109"/>
              <a:gd name="T69" fmla="*/ 139257 h 103"/>
              <a:gd name="T70" fmla="*/ 46194 w 109"/>
              <a:gd name="T71" fmla="*/ 110807 h 103"/>
              <a:gd name="T72" fmla="*/ 49274 w 109"/>
              <a:gd name="T73" fmla="*/ 110807 h 103"/>
              <a:gd name="T74" fmla="*/ 53894 w 109"/>
              <a:gd name="T75" fmla="*/ 106315 h 103"/>
              <a:gd name="T76" fmla="*/ 53894 w 109"/>
              <a:gd name="T77" fmla="*/ 80859 h 103"/>
              <a:gd name="T78" fmla="*/ 113946 w 109"/>
              <a:gd name="T79" fmla="*/ 103320 h 103"/>
              <a:gd name="T80" fmla="*/ 113946 w 109"/>
              <a:gd name="T81" fmla="*/ 106315 h 103"/>
              <a:gd name="T82" fmla="*/ 118566 w 109"/>
              <a:gd name="T83" fmla="*/ 110807 h 103"/>
              <a:gd name="T84" fmla="*/ 152442 w 109"/>
              <a:gd name="T85" fmla="*/ 110807 h 10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103">
                <a:moveTo>
                  <a:pt x="104" y="64"/>
                </a:moveTo>
                <a:lnTo>
                  <a:pt x="84" y="64"/>
                </a:lnTo>
                <a:lnTo>
                  <a:pt x="84" y="39"/>
                </a:lnTo>
                <a:lnTo>
                  <a:pt x="84" y="34"/>
                </a:lnTo>
                <a:lnTo>
                  <a:pt x="82" y="29"/>
                </a:lnTo>
                <a:lnTo>
                  <a:pt x="80" y="24"/>
                </a:lnTo>
                <a:lnTo>
                  <a:pt x="77" y="19"/>
                </a:lnTo>
                <a:lnTo>
                  <a:pt x="73" y="17"/>
                </a:lnTo>
                <a:lnTo>
                  <a:pt x="69" y="13"/>
                </a:lnTo>
                <a:lnTo>
                  <a:pt x="64" y="11"/>
                </a:lnTo>
                <a:lnTo>
                  <a:pt x="60" y="10"/>
                </a:lnTo>
                <a:lnTo>
                  <a:pt x="60" y="0"/>
                </a:lnTo>
                <a:lnTo>
                  <a:pt x="50" y="0"/>
                </a:lnTo>
                <a:lnTo>
                  <a:pt x="50" y="10"/>
                </a:lnTo>
                <a:lnTo>
                  <a:pt x="45" y="11"/>
                </a:lnTo>
                <a:lnTo>
                  <a:pt x="40" y="13"/>
                </a:lnTo>
                <a:lnTo>
                  <a:pt x="36" y="17"/>
                </a:lnTo>
                <a:lnTo>
                  <a:pt x="32" y="19"/>
                </a:lnTo>
                <a:lnTo>
                  <a:pt x="29" y="24"/>
                </a:lnTo>
                <a:lnTo>
                  <a:pt x="27" y="29"/>
                </a:lnTo>
                <a:lnTo>
                  <a:pt x="25" y="34"/>
                </a:lnTo>
                <a:lnTo>
                  <a:pt x="25" y="39"/>
                </a:lnTo>
                <a:lnTo>
                  <a:pt x="25" y="64"/>
                </a:lnTo>
                <a:lnTo>
                  <a:pt x="5" y="64"/>
                </a:lnTo>
                <a:lnTo>
                  <a:pt x="3" y="64"/>
                </a:lnTo>
                <a:lnTo>
                  <a:pt x="2" y="65"/>
                </a:lnTo>
                <a:lnTo>
                  <a:pt x="0" y="66"/>
                </a:lnTo>
                <a:lnTo>
                  <a:pt x="0" y="69"/>
                </a:lnTo>
                <a:lnTo>
                  <a:pt x="0" y="98"/>
                </a:lnTo>
                <a:lnTo>
                  <a:pt x="0" y="101"/>
                </a:lnTo>
                <a:lnTo>
                  <a:pt x="2" y="102"/>
                </a:lnTo>
                <a:lnTo>
                  <a:pt x="3" y="103"/>
                </a:lnTo>
                <a:lnTo>
                  <a:pt x="5" y="103"/>
                </a:lnTo>
                <a:lnTo>
                  <a:pt x="104" y="103"/>
                </a:lnTo>
                <a:lnTo>
                  <a:pt x="106" y="103"/>
                </a:lnTo>
                <a:lnTo>
                  <a:pt x="108" y="102"/>
                </a:lnTo>
                <a:lnTo>
                  <a:pt x="109" y="101"/>
                </a:lnTo>
                <a:lnTo>
                  <a:pt x="109" y="98"/>
                </a:lnTo>
                <a:lnTo>
                  <a:pt x="109" y="69"/>
                </a:lnTo>
                <a:lnTo>
                  <a:pt x="109" y="66"/>
                </a:lnTo>
                <a:lnTo>
                  <a:pt x="108" y="65"/>
                </a:lnTo>
                <a:lnTo>
                  <a:pt x="106" y="64"/>
                </a:lnTo>
                <a:lnTo>
                  <a:pt x="104" y="64"/>
                </a:lnTo>
                <a:close/>
                <a:moveTo>
                  <a:pt x="35" y="39"/>
                </a:moveTo>
                <a:lnTo>
                  <a:pt x="35" y="39"/>
                </a:lnTo>
                <a:lnTo>
                  <a:pt x="35" y="35"/>
                </a:lnTo>
                <a:lnTo>
                  <a:pt x="36" y="32"/>
                </a:lnTo>
                <a:lnTo>
                  <a:pt x="41" y="26"/>
                </a:lnTo>
                <a:lnTo>
                  <a:pt x="47" y="21"/>
                </a:lnTo>
                <a:lnTo>
                  <a:pt x="51" y="19"/>
                </a:lnTo>
                <a:lnTo>
                  <a:pt x="55" y="19"/>
                </a:lnTo>
                <a:lnTo>
                  <a:pt x="58" y="19"/>
                </a:lnTo>
                <a:lnTo>
                  <a:pt x="62" y="21"/>
                </a:lnTo>
                <a:lnTo>
                  <a:pt x="68" y="26"/>
                </a:lnTo>
                <a:lnTo>
                  <a:pt x="73" y="32"/>
                </a:lnTo>
                <a:lnTo>
                  <a:pt x="74" y="35"/>
                </a:lnTo>
                <a:lnTo>
                  <a:pt x="74" y="39"/>
                </a:lnTo>
                <a:lnTo>
                  <a:pt x="74" y="44"/>
                </a:lnTo>
                <a:lnTo>
                  <a:pt x="35" y="44"/>
                </a:lnTo>
                <a:lnTo>
                  <a:pt x="35" y="39"/>
                </a:lnTo>
                <a:close/>
                <a:moveTo>
                  <a:pt x="99" y="93"/>
                </a:moveTo>
                <a:lnTo>
                  <a:pt x="10" y="93"/>
                </a:lnTo>
                <a:lnTo>
                  <a:pt x="10" y="74"/>
                </a:lnTo>
                <a:lnTo>
                  <a:pt x="30" y="74"/>
                </a:lnTo>
                <a:lnTo>
                  <a:pt x="32" y="74"/>
                </a:lnTo>
                <a:lnTo>
                  <a:pt x="34" y="72"/>
                </a:lnTo>
                <a:lnTo>
                  <a:pt x="35" y="71"/>
                </a:lnTo>
                <a:lnTo>
                  <a:pt x="35" y="69"/>
                </a:lnTo>
                <a:lnTo>
                  <a:pt x="35" y="54"/>
                </a:lnTo>
                <a:lnTo>
                  <a:pt x="74" y="54"/>
                </a:lnTo>
                <a:lnTo>
                  <a:pt x="74" y="69"/>
                </a:lnTo>
                <a:lnTo>
                  <a:pt x="74" y="71"/>
                </a:lnTo>
                <a:lnTo>
                  <a:pt x="76" y="72"/>
                </a:lnTo>
                <a:lnTo>
                  <a:pt x="77" y="74"/>
                </a:lnTo>
                <a:lnTo>
                  <a:pt x="79" y="74"/>
                </a:lnTo>
                <a:lnTo>
                  <a:pt x="99" y="74"/>
                </a:lnTo>
                <a:lnTo>
                  <a:pt x="99" y="9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10" name="Rectangle 1522">
            <a:extLst>
              <a:ext uri="{FF2B5EF4-FFF2-40B4-BE49-F238E27FC236}">
                <a16:creationId xmlns:a16="http://schemas.microsoft.com/office/drawing/2014/main" id="{59124D52-E21E-42B5-8F55-19FD9EC11B20}"/>
              </a:ext>
            </a:extLst>
          </p:cNvPr>
          <p:cNvSpPr>
            <a:spLocks noChangeArrowheads="1"/>
          </p:cNvSpPr>
          <p:nvPr/>
        </p:nvSpPr>
        <p:spPr bwMode="auto">
          <a:xfrm>
            <a:off x="2476500" y="5160433"/>
            <a:ext cx="16933" cy="19051"/>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611" name="Rectangle 1523">
            <a:extLst>
              <a:ext uri="{FF2B5EF4-FFF2-40B4-BE49-F238E27FC236}">
                <a16:creationId xmlns:a16="http://schemas.microsoft.com/office/drawing/2014/main" id="{58096A6C-335B-43E4-A128-D0AF7D247E1A}"/>
              </a:ext>
            </a:extLst>
          </p:cNvPr>
          <p:cNvSpPr>
            <a:spLocks noChangeArrowheads="1"/>
          </p:cNvSpPr>
          <p:nvPr/>
        </p:nvSpPr>
        <p:spPr bwMode="auto">
          <a:xfrm>
            <a:off x="2512484" y="5160433"/>
            <a:ext cx="16933" cy="19051"/>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612" name="Rectangle 1524">
            <a:extLst>
              <a:ext uri="{FF2B5EF4-FFF2-40B4-BE49-F238E27FC236}">
                <a16:creationId xmlns:a16="http://schemas.microsoft.com/office/drawing/2014/main" id="{F8CB2123-9032-4B46-BD5B-48CED4C25EF2}"/>
              </a:ext>
            </a:extLst>
          </p:cNvPr>
          <p:cNvSpPr>
            <a:spLocks noChangeArrowheads="1"/>
          </p:cNvSpPr>
          <p:nvPr/>
        </p:nvSpPr>
        <p:spPr bwMode="auto">
          <a:xfrm>
            <a:off x="2434167" y="5192184"/>
            <a:ext cx="16933" cy="1693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613" name="Rectangle 1525">
            <a:extLst>
              <a:ext uri="{FF2B5EF4-FFF2-40B4-BE49-F238E27FC236}">
                <a16:creationId xmlns:a16="http://schemas.microsoft.com/office/drawing/2014/main" id="{E21778C3-8849-4E71-AC83-E449F05706E6}"/>
              </a:ext>
            </a:extLst>
          </p:cNvPr>
          <p:cNvSpPr>
            <a:spLocks noChangeArrowheads="1"/>
          </p:cNvSpPr>
          <p:nvPr/>
        </p:nvSpPr>
        <p:spPr bwMode="auto">
          <a:xfrm>
            <a:off x="2476500" y="5192184"/>
            <a:ext cx="16933" cy="1693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614" name="Rectangle 1526">
            <a:extLst>
              <a:ext uri="{FF2B5EF4-FFF2-40B4-BE49-F238E27FC236}">
                <a16:creationId xmlns:a16="http://schemas.microsoft.com/office/drawing/2014/main" id="{85BFDFA4-5370-49BA-8B37-506718232968}"/>
              </a:ext>
            </a:extLst>
          </p:cNvPr>
          <p:cNvSpPr>
            <a:spLocks noChangeArrowheads="1"/>
          </p:cNvSpPr>
          <p:nvPr/>
        </p:nvSpPr>
        <p:spPr bwMode="auto">
          <a:xfrm>
            <a:off x="2512484" y="5192184"/>
            <a:ext cx="16933" cy="1693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615" name="Rectangle 1527">
            <a:extLst>
              <a:ext uri="{FF2B5EF4-FFF2-40B4-BE49-F238E27FC236}">
                <a16:creationId xmlns:a16="http://schemas.microsoft.com/office/drawing/2014/main" id="{2D0EACB8-F674-465F-ACC6-D7A7B8E9257B}"/>
              </a:ext>
            </a:extLst>
          </p:cNvPr>
          <p:cNvSpPr>
            <a:spLocks noChangeArrowheads="1"/>
          </p:cNvSpPr>
          <p:nvPr/>
        </p:nvSpPr>
        <p:spPr bwMode="auto">
          <a:xfrm>
            <a:off x="2554818" y="5192184"/>
            <a:ext cx="16933" cy="1693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616" name="Freeform 1528">
            <a:extLst>
              <a:ext uri="{FF2B5EF4-FFF2-40B4-BE49-F238E27FC236}">
                <a16:creationId xmlns:a16="http://schemas.microsoft.com/office/drawing/2014/main" id="{F2A44273-BF3F-4B46-B018-5B1CC784B9FB}"/>
              </a:ext>
            </a:extLst>
          </p:cNvPr>
          <p:cNvSpPr>
            <a:spLocks noEditPoints="1"/>
          </p:cNvSpPr>
          <p:nvPr/>
        </p:nvSpPr>
        <p:spPr bwMode="auto">
          <a:xfrm>
            <a:off x="3346451" y="5052484"/>
            <a:ext cx="218016" cy="186267"/>
          </a:xfrm>
          <a:custGeom>
            <a:avLst/>
            <a:gdLst>
              <a:gd name="T0" fmla="*/ 117942 w 108"/>
              <a:gd name="T1" fmla="*/ 81652 h 93"/>
              <a:gd name="T2" fmla="*/ 113406 w 108"/>
              <a:gd name="T3" fmla="*/ 58971 h 93"/>
              <a:gd name="T4" fmla="*/ 122478 w 108"/>
              <a:gd name="T5" fmla="*/ 52923 h 93"/>
              <a:gd name="T6" fmla="*/ 127014 w 108"/>
              <a:gd name="T7" fmla="*/ 43850 h 93"/>
              <a:gd name="T8" fmla="*/ 111893 w 108"/>
              <a:gd name="T9" fmla="*/ 0 h 93"/>
              <a:gd name="T10" fmla="*/ 89212 w 108"/>
              <a:gd name="T11" fmla="*/ 13609 h 93"/>
              <a:gd name="T12" fmla="*/ 74092 w 108"/>
              <a:gd name="T13" fmla="*/ 0 h 93"/>
              <a:gd name="T14" fmla="*/ 51411 w 108"/>
              <a:gd name="T15" fmla="*/ 13609 h 93"/>
              <a:gd name="T16" fmla="*/ 37802 w 108"/>
              <a:gd name="T17" fmla="*/ 0 h 93"/>
              <a:gd name="T18" fmla="*/ 37802 w 108"/>
              <a:gd name="T19" fmla="*/ 43850 h 93"/>
              <a:gd name="T20" fmla="*/ 40826 w 108"/>
              <a:gd name="T21" fmla="*/ 52923 h 93"/>
              <a:gd name="T22" fmla="*/ 49898 w 108"/>
              <a:gd name="T23" fmla="*/ 58971 h 93"/>
              <a:gd name="T24" fmla="*/ 0 w 108"/>
              <a:gd name="T25" fmla="*/ 81652 h 93"/>
              <a:gd name="T26" fmla="*/ 7560 w 108"/>
              <a:gd name="T27" fmla="*/ 96773 h 93"/>
              <a:gd name="T28" fmla="*/ 7560 w 108"/>
              <a:gd name="T29" fmla="*/ 133063 h 93"/>
              <a:gd name="T30" fmla="*/ 9072 w 108"/>
              <a:gd name="T31" fmla="*/ 139111 h 93"/>
              <a:gd name="T32" fmla="*/ 15121 w 108"/>
              <a:gd name="T33" fmla="*/ 140623 h 93"/>
              <a:gd name="T34" fmla="*/ 66531 w 108"/>
              <a:gd name="T35" fmla="*/ 140623 h 93"/>
              <a:gd name="T36" fmla="*/ 72580 w 108"/>
              <a:gd name="T37" fmla="*/ 139111 h 93"/>
              <a:gd name="T38" fmla="*/ 74092 w 108"/>
              <a:gd name="T39" fmla="*/ 133063 h 93"/>
              <a:gd name="T40" fmla="*/ 74092 w 108"/>
              <a:gd name="T41" fmla="*/ 125502 h 93"/>
              <a:gd name="T42" fmla="*/ 75604 w 108"/>
              <a:gd name="T43" fmla="*/ 120966 h 93"/>
              <a:gd name="T44" fmla="*/ 81652 w 108"/>
              <a:gd name="T45" fmla="*/ 119454 h 93"/>
              <a:gd name="T46" fmla="*/ 86188 w 108"/>
              <a:gd name="T47" fmla="*/ 119454 h 93"/>
              <a:gd name="T48" fmla="*/ 89212 w 108"/>
              <a:gd name="T49" fmla="*/ 122478 h 93"/>
              <a:gd name="T50" fmla="*/ 89212 w 108"/>
              <a:gd name="T51" fmla="*/ 133063 h 93"/>
              <a:gd name="T52" fmla="*/ 89212 w 108"/>
              <a:gd name="T53" fmla="*/ 137599 h 93"/>
              <a:gd name="T54" fmla="*/ 93749 w 108"/>
              <a:gd name="T55" fmla="*/ 140623 h 93"/>
              <a:gd name="T56" fmla="*/ 149695 w 108"/>
              <a:gd name="T57" fmla="*/ 140623 h 93"/>
              <a:gd name="T58" fmla="*/ 152719 w 108"/>
              <a:gd name="T59" fmla="*/ 140623 h 93"/>
              <a:gd name="T60" fmla="*/ 155744 w 108"/>
              <a:gd name="T61" fmla="*/ 137599 h 93"/>
              <a:gd name="T62" fmla="*/ 155744 w 108"/>
              <a:gd name="T63" fmla="*/ 96773 h 93"/>
              <a:gd name="T64" fmla="*/ 163304 w 108"/>
              <a:gd name="T65" fmla="*/ 81652 h 93"/>
              <a:gd name="T66" fmla="*/ 65019 w 108"/>
              <a:gd name="T67" fmla="*/ 45362 h 93"/>
              <a:gd name="T68" fmla="*/ 58971 w 108"/>
              <a:gd name="T69" fmla="*/ 43850 h 93"/>
              <a:gd name="T70" fmla="*/ 51411 w 108"/>
              <a:gd name="T71" fmla="*/ 28729 h 93"/>
              <a:gd name="T72" fmla="*/ 111893 w 108"/>
              <a:gd name="T73" fmla="*/ 43850 h 93"/>
              <a:gd name="T74" fmla="*/ 104333 w 108"/>
              <a:gd name="T75" fmla="*/ 43850 h 93"/>
              <a:gd name="T76" fmla="*/ 98285 w 108"/>
              <a:gd name="T77" fmla="*/ 45362 h 93"/>
              <a:gd name="T78" fmla="*/ 96773 w 108"/>
              <a:gd name="T79" fmla="*/ 49898 h 93"/>
              <a:gd name="T80" fmla="*/ 102821 w 108"/>
              <a:gd name="T81" fmla="*/ 81652 h 93"/>
              <a:gd name="T82" fmla="*/ 66531 w 108"/>
              <a:gd name="T83" fmla="*/ 52923 h 93"/>
              <a:gd name="T84" fmla="*/ 66531 w 108"/>
              <a:gd name="T85" fmla="*/ 49898 h 93"/>
              <a:gd name="T86" fmla="*/ 65019 w 108"/>
              <a:gd name="T87" fmla="*/ 45362 h 93"/>
              <a:gd name="T88" fmla="*/ 104333 w 108"/>
              <a:gd name="T89" fmla="*/ 125502 h 93"/>
              <a:gd name="T90" fmla="*/ 102821 w 108"/>
              <a:gd name="T91" fmla="*/ 116430 h 93"/>
              <a:gd name="T92" fmla="*/ 90724 w 108"/>
              <a:gd name="T93" fmla="*/ 105845 h 93"/>
              <a:gd name="T94" fmla="*/ 81652 w 108"/>
              <a:gd name="T95" fmla="*/ 104333 h 93"/>
              <a:gd name="T96" fmla="*/ 66531 w 108"/>
              <a:gd name="T97" fmla="*/ 111894 h 93"/>
              <a:gd name="T98" fmla="*/ 58971 w 108"/>
              <a:gd name="T99" fmla="*/ 125502 h 93"/>
              <a:gd name="T100" fmla="*/ 22681 w 108"/>
              <a:gd name="T101" fmla="*/ 96773 h 93"/>
              <a:gd name="T102" fmla="*/ 142135 w 108"/>
              <a:gd name="T103" fmla="*/ 125502 h 9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08" h="93">
                <a:moveTo>
                  <a:pt x="108" y="54"/>
                </a:moveTo>
                <a:lnTo>
                  <a:pt x="78" y="54"/>
                </a:lnTo>
                <a:lnTo>
                  <a:pt x="75" y="39"/>
                </a:lnTo>
                <a:lnTo>
                  <a:pt x="79" y="38"/>
                </a:lnTo>
                <a:lnTo>
                  <a:pt x="81" y="35"/>
                </a:lnTo>
                <a:lnTo>
                  <a:pt x="83" y="33"/>
                </a:lnTo>
                <a:lnTo>
                  <a:pt x="84" y="29"/>
                </a:lnTo>
                <a:lnTo>
                  <a:pt x="84" y="0"/>
                </a:lnTo>
                <a:lnTo>
                  <a:pt x="74" y="0"/>
                </a:lnTo>
                <a:lnTo>
                  <a:pt x="74" y="9"/>
                </a:lnTo>
                <a:lnTo>
                  <a:pt x="59" y="9"/>
                </a:lnTo>
                <a:lnTo>
                  <a:pt x="59" y="0"/>
                </a:lnTo>
                <a:lnTo>
                  <a:pt x="49" y="0"/>
                </a:lnTo>
                <a:lnTo>
                  <a:pt x="49" y="9"/>
                </a:lnTo>
                <a:lnTo>
                  <a:pt x="34" y="9"/>
                </a:lnTo>
                <a:lnTo>
                  <a:pt x="34" y="0"/>
                </a:lnTo>
                <a:lnTo>
                  <a:pt x="25" y="0"/>
                </a:lnTo>
                <a:lnTo>
                  <a:pt x="25" y="29"/>
                </a:lnTo>
                <a:lnTo>
                  <a:pt x="26" y="33"/>
                </a:lnTo>
                <a:lnTo>
                  <a:pt x="27" y="35"/>
                </a:lnTo>
                <a:lnTo>
                  <a:pt x="29" y="38"/>
                </a:lnTo>
                <a:lnTo>
                  <a:pt x="33" y="39"/>
                </a:lnTo>
                <a:lnTo>
                  <a:pt x="31" y="54"/>
                </a:lnTo>
                <a:lnTo>
                  <a:pt x="0" y="54"/>
                </a:lnTo>
                <a:lnTo>
                  <a:pt x="0" y="64"/>
                </a:lnTo>
                <a:lnTo>
                  <a:pt x="5" y="64"/>
                </a:lnTo>
                <a:lnTo>
                  <a:pt x="5" y="88"/>
                </a:lnTo>
                <a:lnTo>
                  <a:pt x="5" y="91"/>
                </a:lnTo>
                <a:lnTo>
                  <a:pt x="6" y="92"/>
                </a:lnTo>
                <a:lnTo>
                  <a:pt x="7" y="93"/>
                </a:lnTo>
                <a:lnTo>
                  <a:pt x="10" y="93"/>
                </a:lnTo>
                <a:lnTo>
                  <a:pt x="44" y="93"/>
                </a:lnTo>
                <a:lnTo>
                  <a:pt x="47" y="93"/>
                </a:lnTo>
                <a:lnTo>
                  <a:pt x="48" y="92"/>
                </a:lnTo>
                <a:lnTo>
                  <a:pt x="49" y="91"/>
                </a:lnTo>
                <a:lnTo>
                  <a:pt x="49" y="88"/>
                </a:lnTo>
                <a:lnTo>
                  <a:pt x="49" y="83"/>
                </a:lnTo>
                <a:lnTo>
                  <a:pt x="49" y="81"/>
                </a:lnTo>
                <a:lnTo>
                  <a:pt x="50" y="80"/>
                </a:lnTo>
                <a:lnTo>
                  <a:pt x="52" y="79"/>
                </a:lnTo>
                <a:lnTo>
                  <a:pt x="54" y="79"/>
                </a:lnTo>
                <a:lnTo>
                  <a:pt x="57" y="79"/>
                </a:lnTo>
                <a:lnTo>
                  <a:pt x="58" y="80"/>
                </a:lnTo>
                <a:lnTo>
                  <a:pt x="59" y="81"/>
                </a:lnTo>
                <a:lnTo>
                  <a:pt x="59" y="83"/>
                </a:lnTo>
                <a:lnTo>
                  <a:pt x="59" y="88"/>
                </a:lnTo>
                <a:lnTo>
                  <a:pt x="59" y="91"/>
                </a:lnTo>
                <a:lnTo>
                  <a:pt x="60" y="92"/>
                </a:lnTo>
                <a:lnTo>
                  <a:pt x="62" y="93"/>
                </a:lnTo>
                <a:lnTo>
                  <a:pt x="64" y="93"/>
                </a:lnTo>
                <a:lnTo>
                  <a:pt x="99" y="93"/>
                </a:lnTo>
                <a:lnTo>
                  <a:pt x="101" y="93"/>
                </a:lnTo>
                <a:lnTo>
                  <a:pt x="102" y="92"/>
                </a:lnTo>
                <a:lnTo>
                  <a:pt x="103" y="91"/>
                </a:lnTo>
                <a:lnTo>
                  <a:pt x="103" y="88"/>
                </a:lnTo>
                <a:lnTo>
                  <a:pt x="103" y="64"/>
                </a:lnTo>
                <a:lnTo>
                  <a:pt x="108" y="64"/>
                </a:lnTo>
                <a:lnTo>
                  <a:pt x="108" y="54"/>
                </a:lnTo>
                <a:close/>
                <a:moveTo>
                  <a:pt x="43" y="30"/>
                </a:moveTo>
                <a:lnTo>
                  <a:pt x="43" y="30"/>
                </a:lnTo>
                <a:lnTo>
                  <a:pt x="42" y="29"/>
                </a:lnTo>
                <a:lnTo>
                  <a:pt x="39" y="29"/>
                </a:lnTo>
                <a:lnTo>
                  <a:pt x="34" y="29"/>
                </a:lnTo>
                <a:lnTo>
                  <a:pt x="34" y="19"/>
                </a:lnTo>
                <a:lnTo>
                  <a:pt x="74" y="19"/>
                </a:lnTo>
                <a:lnTo>
                  <a:pt x="74" y="29"/>
                </a:lnTo>
                <a:lnTo>
                  <a:pt x="69" y="29"/>
                </a:lnTo>
                <a:lnTo>
                  <a:pt x="66" y="29"/>
                </a:lnTo>
                <a:lnTo>
                  <a:pt x="65" y="30"/>
                </a:lnTo>
                <a:lnTo>
                  <a:pt x="64" y="33"/>
                </a:lnTo>
                <a:lnTo>
                  <a:pt x="64" y="35"/>
                </a:lnTo>
                <a:lnTo>
                  <a:pt x="68" y="54"/>
                </a:lnTo>
                <a:lnTo>
                  <a:pt x="41" y="54"/>
                </a:lnTo>
                <a:lnTo>
                  <a:pt x="44" y="35"/>
                </a:lnTo>
                <a:lnTo>
                  <a:pt x="44" y="33"/>
                </a:lnTo>
                <a:lnTo>
                  <a:pt x="43" y="30"/>
                </a:lnTo>
                <a:close/>
                <a:moveTo>
                  <a:pt x="94" y="83"/>
                </a:moveTo>
                <a:lnTo>
                  <a:pt x="69" y="83"/>
                </a:lnTo>
                <a:lnTo>
                  <a:pt x="68" y="77"/>
                </a:lnTo>
                <a:lnTo>
                  <a:pt x="64" y="74"/>
                </a:lnTo>
                <a:lnTo>
                  <a:pt x="60" y="70"/>
                </a:lnTo>
                <a:lnTo>
                  <a:pt x="54" y="69"/>
                </a:lnTo>
                <a:lnTo>
                  <a:pt x="48" y="70"/>
                </a:lnTo>
                <a:lnTo>
                  <a:pt x="44" y="74"/>
                </a:lnTo>
                <a:lnTo>
                  <a:pt x="41" y="77"/>
                </a:lnTo>
                <a:lnTo>
                  <a:pt x="39" y="83"/>
                </a:lnTo>
                <a:lnTo>
                  <a:pt x="15" y="83"/>
                </a:lnTo>
                <a:lnTo>
                  <a:pt x="15" y="64"/>
                </a:lnTo>
                <a:lnTo>
                  <a:pt x="94" y="64"/>
                </a:lnTo>
                <a:lnTo>
                  <a:pt x="94" y="8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17" name="Freeform 1529">
            <a:extLst>
              <a:ext uri="{FF2B5EF4-FFF2-40B4-BE49-F238E27FC236}">
                <a16:creationId xmlns:a16="http://schemas.microsoft.com/office/drawing/2014/main" id="{E31CC0A4-F753-4532-829B-249BDDCF355A}"/>
              </a:ext>
            </a:extLst>
          </p:cNvPr>
          <p:cNvSpPr>
            <a:spLocks noEditPoints="1"/>
          </p:cNvSpPr>
          <p:nvPr/>
        </p:nvSpPr>
        <p:spPr bwMode="auto">
          <a:xfrm>
            <a:off x="4313767" y="5039785"/>
            <a:ext cx="201084" cy="188383"/>
          </a:xfrm>
          <a:custGeom>
            <a:avLst/>
            <a:gdLst>
              <a:gd name="T0" fmla="*/ 142136 w 99"/>
              <a:gd name="T1" fmla="*/ 108869 h 93"/>
              <a:gd name="T2" fmla="*/ 139111 w 99"/>
              <a:gd name="T3" fmla="*/ 105845 h 93"/>
              <a:gd name="T4" fmla="*/ 127015 w 99"/>
              <a:gd name="T5" fmla="*/ 104333 h 93"/>
              <a:gd name="T6" fmla="*/ 134575 w 99"/>
              <a:gd name="T7" fmla="*/ 51411 h 93"/>
              <a:gd name="T8" fmla="*/ 139111 w 99"/>
              <a:gd name="T9" fmla="*/ 51411 h 93"/>
              <a:gd name="T10" fmla="*/ 142136 w 99"/>
              <a:gd name="T11" fmla="*/ 48386 h 93"/>
              <a:gd name="T12" fmla="*/ 142136 w 99"/>
              <a:gd name="T13" fmla="*/ 28729 h 93"/>
              <a:gd name="T14" fmla="*/ 140624 w 99"/>
              <a:gd name="T15" fmla="*/ 25705 h 93"/>
              <a:gd name="T16" fmla="*/ 77116 w 99"/>
              <a:gd name="T17" fmla="*/ 0 h 93"/>
              <a:gd name="T18" fmla="*/ 72580 w 99"/>
              <a:gd name="T19" fmla="*/ 0 h 93"/>
              <a:gd name="T20" fmla="*/ 13609 w 99"/>
              <a:gd name="T21" fmla="*/ 21169 h 93"/>
              <a:gd name="T22" fmla="*/ 7560 w 99"/>
              <a:gd name="T23" fmla="*/ 28729 h 93"/>
              <a:gd name="T24" fmla="*/ 7560 w 99"/>
              <a:gd name="T25" fmla="*/ 43850 h 93"/>
              <a:gd name="T26" fmla="*/ 10585 w 99"/>
              <a:gd name="T27" fmla="*/ 49898 h 93"/>
              <a:gd name="T28" fmla="*/ 15121 w 99"/>
              <a:gd name="T29" fmla="*/ 51411 h 93"/>
              <a:gd name="T30" fmla="*/ 22681 w 99"/>
              <a:gd name="T31" fmla="*/ 104333 h 93"/>
              <a:gd name="T32" fmla="*/ 15121 w 99"/>
              <a:gd name="T33" fmla="*/ 104333 h 93"/>
              <a:gd name="T34" fmla="*/ 7560 w 99"/>
              <a:gd name="T35" fmla="*/ 108869 h 93"/>
              <a:gd name="T36" fmla="*/ 0 w 99"/>
              <a:gd name="T37" fmla="*/ 131551 h 93"/>
              <a:gd name="T38" fmla="*/ 3024 w 99"/>
              <a:gd name="T39" fmla="*/ 137599 h 93"/>
              <a:gd name="T40" fmla="*/ 4536 w 99"/>
              <a:gd name="T41" fmla="*/ 140623 h 93"/>
              <a:gd name="T42" fmla="*/ 142136 w 99"/>
              <a:gd name="T43" fmla="*/ 140623 h 93"/>
              <a:gd name="T44" fmla="*/ 146672 w 99"/>
              <a:gd name="T45" fmla="*/ 140623 h 93"/>
              <a:gd name="T46" fmla="*/ 148184 w 99"/>
              <a:gd name="T47" fmla="*/ 137599 h 93"/>
              <a:gd name="T48" fmla="*/ 149696 w 99"/>
              <a:gd name="T49" fmla="*/ 131551 h 93"/>
              <a:gd name="T50" fmla="*/ 111894 w 99"/>
              <a:gd name="T51" fmla="*/ 104333 h 93"/>
              <a:gd name="T52" fmla="*/ 98285 w 99"/>
              <a:gd name="T53" fmla="*/ 51411 h 93"/>
              <a:gd name="T54" fmla="*/ 111894 w 99"/>
              <a:gd name="T55" fmla="*/ 104333 h 93"/>
              <a:gd name="T56" fmla="*/ 83164 w 99"/>
              <a:gd name="T57" fmla="*/ 104333 h 93"/>
              <a:gd name="T58" fmla="*/ 68044 w 99"/>
              <a:gd name="T59" fmla="*/ 51411 h 93"/>
              <a:gd name="T60" fmla="*/ 22681 w 99"/>
              <a:gd name="T61" fmla="*/ 34778 h 93"/>
              <a:gd name="T62" fmla="*/ 127015 w 99"/>
              <a:gd name="T63" fmla="*/ 34778 h 93"/>
              <a:gd name="T64" fmla="*/ 22681 w 99"/>
              <a:gd name="T65" fmla="*/ 36290 h 93"/>
              <a:gd name="T66" fmla="*/ 37802 w 99"/>
              <a:gd name="T67" fmla="*/ 51411 h 93"/>
              <a:gd name="T68" fmla="*/ 52923 w 99"/>
              <a:gd name="T69" fmla="*/ 104333 h 93"/>
              <a:gd name="T70" fmla="*/ 37802 w 99"/>
              <a:gd name="T71" fmla="*/ 51411 h 93"/>
              <a:gd name="T72" fmla="*/ 21169 w 99"/>
              <a:gd name="T73" fmla="*/ 119454 h 93"/>
              <a:gd name="T74" fmla="*/ 131551 w 99"/>
              <a:gd name="T75" fmla="*/ 127014 h 9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99" h="93">
                <a:moveTo>
                  <a:pt x="99" y="87"/>
                </a:moveTo>
                <a:lnTo>
                  <a:pt x="94" y="72"/>
                </a:lnTo>
                <a:lnTo>
                  <a:pt x="92" y="70"/>
                </a:lnTo>
                <a:lnTo>
                  <a:pt x="89" y="69"/>
                </a:lnTo>
                <a:lnTo>
                  <a:pt x="84" y="69"/>
                </a:lnTo>
                <a:lnTo>
                  <a:pt x="84" y="34"/>
                </a:lnTo>
                <a:lnTo>
                  <a:pt x="89" y="34"/>
                </a:lnTo>
                <a:lnTo>
                  <a:pt x="92" y="34"/>
                </a:lnTo>
                <a:lnTo>
                  <a:pt x="93" y="33"/>
                </a:lnTo>
                <a:lnTo>
                  <a:pt x="94" y="32"/>
                </a:lnTo>
                <a:lnTo>
                  <a:pt x="94" y="29"/>
                </a:lnTo>
                <a:lnTo>
                  <a:pt x="94" y="19"/>
                </a:lnTo>
                <a:lnTo>
                  <a:pt x="93" y="17"/>
                </a:lnTo>
                <a:lnTo>
                  <a:pt x="90" y="14"/>
                </a:lnTo>
                <a:lnTo>
                  <a:pt x="51" y="0"/>
                </a:lnTo>
                <a:lnTo>
                  <a:pt x="48" y="0"/>
                </a:lnTo>
                <a:lnTo>
                  <a:pt x="9" y="14"/>
                </a:lnTo>
                <a:lnTo>
                  <a:pt x="7" y="17"/>
                </a:lnTo>
                <a:lnTo>
                  <a:pt x="5" y="19"/>
                </a:lnTo>
                <a:lnTo>
                  <a:pt x="5" y="29"/>
                </a:lnTo>
                <a:lnTo>
                  <a:pt x="5" y="32"/>
                </a:lnTo>
                <a:lnTo>
                  <a:pt x="7" y="33"/>
                </a:lnTo>
                <a:lnTo>
                  <a:pt x="8" y="34"/>
                </a:lnTo>
                <a:lnTo>
                  <a:pt x="10" y="34"/>
                </a:lnTo>
                <a:lnTo>
                  <a:pt x="15" y="34"/>
                </a:lnTo>
                <a:lnTo>
                  <a:pt x="15" y="69"/>
                </a:lnTo>
                <a:lnTo>
                  <a:pt x="10" y="69"/>
                </a:lnTo>
                <a:lnTo>
                  <a:pt x="8" y="70"/>
                </a:lnTo>
                <a:lnTo>
                  <a:pt x="5" y="72"/>
                </a:lnTo>
                <a:lnTo>
                  <a:pt x="0" y="87"/>
                </a:lnTo>
                <a:lnTo>
                  <a:pt x="0" y="90"/>
                </a:lnTo>
                <a:lnTo>
                  <a:pt x="2" y="91"/>
                </a:lnTo>
                <a:lnTo>
                  <a:pt x="3" y="93"/>
                </a:lnTo>
                <a:lnTo>
                  <a:pt x="5" y="93"/>
                </a:lnTo>
                <a:lnTo>
                  <a:pt x="94" y="93"/>
                </a:lnTo>
                <a:lnTo>
                  <a:pt x="97" y="93"/>
                </a:lnTo>
                <a:lnTo>
                  <a:pt x="98" y="91"/>
                </a:lnTo>
                <a:lnTo>
                  <a:pt x="99" y="90"/>
                </a:lnTo>
                <a:lnTo>
                  <a:pt x="99" y="87"/>
                </a:lnTo>
                <a:close/>
                <a:moveTo>
                  <a:pt x="74" y="69"/>
                </a:moveTo>
                <a:lnTo>
                  <a:pt x="65" y="69"/>
                </a:lnTo>
                <a:lnTo>
                  <a:pt x="65" y="34"/>
                </a:lnTo>
                <a:lnTo>
                  <a:pt x="74" y="34"/>
                </a:lnTo>
                <a:lnTo>
                  <a:pt x="74" y="69"/>
                </a:lnTo>
                <a:close/>
                <a:moveTo>
                  <a:pt x="55" y="34"/>
                </a:moveTo>
                <a:lnTo>
                  <a:pt x="55" y="69"/>
                </a:lnTo>
                <a:lnTo>
                  <a:pt x="45" y="69"/>
                </a:lnTo>
                <a:lnTo>
                  <a:pt x="45" y="34"/>
                </a:lnTo>
                <a:lnTo>
                  <a:pt x="55" y="34"/>
                </a:lnTo>
                <a:close/>
                <a:moveTo>
                  <a:pt x="15" y="23"/>
                </a:moveTo>
                <a:lnTo>
                  <a:pt x="50" y="10"/>
                </a:lnTo>
                <a:lnTo>
                  <a:pt x="84" y="23"/>
                </a:lnTo>
                <a:lnTo>
                  <a:pt x="84" y="24"/>
                </a:lnTo>
                <a:lnTo>
                  <a:pt x="15" y="24"/>
                </a:lnTo>
                <a:lnTo>
                  <a:pt x="15" y="23"/>
                </a:lnTo>
                <a:close/>
                <a:moveTo>
                  <a:pt x="25" y="34"/>
                </a:moveTo>
                <a:lnTo>
                  <a:pt x="35" y="34"/>
                </a:lnTo>
                <a:lnTo>
                  <a:pt x="35" y="69"/>
                </a:lnTo>
                <a:lnTo>
                  <a:pt x="25" y="69"/>
                </a:lnTo>
                <a:lnTo>
                  <a:pt x="25" y="34"/>
                </a:lnTo>
                <a:close/>
                <a:moveTo>
                  <a:pt x="13" y="84"/>
                </a:moveTo>
                <a:lnTo>
                  <a:pt x="14" y="79"/>
                </a:lnTo>
                <a:lnTo>
                  <a:pt x="85" y="79"/>
                </a:lnTo>
                <a:lnTo>
                  <a:pt x="87" y="84"/>
                </a:lnTo>
                <a:lnTo>
                  <a:pt x="13" y="8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18" name="Freeform 1530">
            <a:extLst>
              <a:ext uri="{FF2B5EF4-FFF2-40B4-BE49-F238E27FC236}">
                <a16:creationId xmlns:a16="http://schemas.microsoft.com/office/drawing/2014/main" id="{835C5CFE-960C-4D2A-848B-36DBCAD09492}"/>
              </a:ext>
            </a:extLst>
          </p:cNvPr>
          <p:cNvSpPr>
            <a:spLocks noEditPoints="1"/>
          </p:cNvSpPr>
          <p:nvPr/>
        </p:nvSpPr>
        <p:spPr bwMode="auto">
          <a:xfrm>
            <a:off x="4792134" y="5039784"/>
            <a:ext cx="198967" cy="211667"/>
          </a:xfrm>
          <a:custGeom>
            <a:avLst/>
            <a:gdLst>
              <a:gd name="T0" fmla="*/ 125503 w 99"/>
              <a:gd name="T1" fmla="*/ 3083 h 103"/>
              <a:gd name="T2" fmla="*/ 123991 w 99"/>
              <a:gd name="T3" fmla="*/ 0 h 103"/>
              <a:gd name="T4" fmla="*/ 30242 w 99"/>
              <a:gd name="T5" fmla="*/ 0 h 103"/>
              <a:gd name="T6" fmla="*/ 25705 w 99"/>
              <a:gd name="T7" fmla="*/ 0 h 103"/>
              <a:gd name="T8" fmla="*/ 1512 w 99"/>
              <a:gd name="T9" fmla="*/ 33912 h 103"/>
              <a:gd name="T10" fmla="*/ 0 w 99"/>
              <a:gd name="T11" fmla="*/ 36994 h 103"/>
              <a:gd name="T12" fmla="*/ 0 w 99"/>
              <a:gd name="T13" fmla="*/ 41619 h 103"/>
              <a:gd name="T14" fmla="*/ 7560 w 99"/>
              <a:gd name="T15" fmla="*/ 44702 h 103"/>
              <a:gd name="T16" fmla="*/ 22681 w 99"/>
              <a:gd name="T17" fmla="*/ 114066 h 103"/>
              <a:gd name="T18" fmla="*/ 7560 w 99"/>
              <a:gd name="T19" fmla="*/ 129481 h 103"/>
              <a:gd name="T20" fmla="*/ 22681 w 99"/>
              <a:gd name="T21" fmla="*/ 151061 h 103"/>
              <a:gd name="T22" fmla="*/ 22681 w 99"/>
              <a:gd name="T23" fmla="*/ 155685 h 103"/>
              <a:gd name="T24" fmla="*/ 25705 w 99"/>
              <a:gd name="T25" fmla="*/ 158768 h 103"/>
              <a:gd name="T26" fmla="*/ 119454 w 99"/>
              <a:gd name="T27" fmla="*/ 158768 h 103"/>
              <a:gd name="T28" fmla="*/ 123991 w 99"/>
              <a:gd name="T29" fmla="*/ 158768 h 103"/>
              <a:gd name="T30" fmla="*/ 127015 w 99"/>
              <a:gd name="T31" fmla="*/ 155685 h 103"/>
              <a:gd name="T32" fmla="*/ 127015 w 99"/>
              <a:gd name="T33" fmla="*/ 129481 h 103"/>
              <a:gd name="T34" fmla="*/ 142136 w 99"/>
              <a:gd name="T35" fmla="*/ 114066 h 103"/>
              <a:gd name="T36" fmla="*/ 127015 w 99"/>
              <a:gd name="T37" fmla="*/ 44702 h 103"/>
              <a:gd name="T38" fmla="*/ 142136 w 99"/>
              <a:gd name="T39" fmla="*/ 44702 h 103"/>
              <a:gd name="T40" fmla="*/ 149696 w 99"/>
              <a:gd name="T41" fmla="*/ 41619 h 103"/>
              <a:gd name="T42" fmla="*/ 149696 w 99"/>
              <a:gd name="T43" fmla="*/ 36994 h 103"/>
              <a:gd name="T44" fmla="*/ 148184 w 99"/>
              <a:gd name="T45" fmla="*/ 33912 h 103"/>
              <a:gd name="T46" fmla="*/ 37802 w 99"/>
              <a:gd name="T47" fmla="*/ 143354 h 103"/>
              <a:gd name="T48" fmla="*/ 111894 w 99"/>
              <a:gd name="T49" fmla="*/ 129481 h 103"/>
              <a:gd name="T50" fmla="*/ 111894 w 99"/>
              <a:gd name="T51" fmla="*/ 114066 h 103"/>
              <a:gd name="T52" fmla="*/ 37802 w 99"/>
              <a:gd name="T53" fmla="*/ 44702 h 103"/>
              <a:gd name="T54" fmla="*/ 68044 w 99"/>
              <a:gd name="T55" fmla="*/ 60116 h 103"/>
              <a:gd name="T56" fmla="*/ 52923 w 99"/>
              <a:gd name="T57" fmla="*/ 60116 h 103"/>
              <a:gd name="T58" fmla="*/ 46875 w 99"/>
              <a:gd name="T59" fmla="*/ 64740 h 103"/>
              <a:gd name="T60" fmla="*/ 45362 w 99"/>
              <a:gd name="T61" fmla="*/ 66282 h 103"/>
              <a:gd name="T62" fmla="*/ 52923 w 99"/>
              <a:gd name="T63" fmla="*/ 100193 h 103"/>
              <a:gd name="T64" fmla="*/ 55947 w 99"/>
              <a:gd name="T65" fmla="*/ 103276 h 103"/>
              <a:gd name="T66" fmla="*/ 89213 w 99"/>
              <a:gd name="T67" fmla="*/ 106359 h 103"/>
              <a:gd name="T68" fmla="*/ 93749 w 99"/>
              <a:gd name="T69" fmla="*/ 103276 h 103"/>
              <a:gd name="T70" fmla="*/ 104334 w 99"/>
              <a:gd name="T71" fmla="*/ 69365 h 103"/>
              <a:gd name="T72" fmla="*/ 104334 w 99"/>
              <a:gd name="T73" fmla="*/ 66282 h 103"/>
              <a:gd name="T74" fmla="*/ 102821 w 99"/>
              <a:gd name="T75" fmla="*/ 64740 h 103"/>
              <a:gd name="T76" fmla="*/ 96773 w 99"/>
              <a:gd name="T77" fmla="*/ 60116 h 103"/>
              <a:gd name="T78" fmla="*/ 81652 w 99"/>
              <a:gd name="T79" fmla="*/ 44702 h 103"/>
              <a:gd name="T80" fmla="*/ 111894 w 99"/>
              <a:gd name="T81" fmla="*/ 114066 h 103"/>
              <a:gd name="T82" fmla="*/ 84677 w 99"/>
              <a:gd name="T83" fmla="*/ 90945 h 103"/>
              <a:gd name="T84" fmla="*/ 61995 w 99"/>
              <a:gd name="T85" fmla="*/ 75530 h 103"/>
              <a:gd name="T86" fmla="*/ 22681 w 99"/>
              <a:gd name="T87" fmla="*/ 29287 h 103"/>
              <a:gd name="T88" fmla="*/ 116430 w 99"/>
              <a:gd name="T89" fmla="*/ 15414 h 103"/>
              <a:gd name="T90" fmla="*/ 22681 w 99"/>
              <a:gd name="T91" fmla="*/ 29287 h 10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9" h="103">
                <a:moveTo>
                  <a:pt x="98" y="22"/>
                </a:moveTo>
                <a:lnTo>
                  <a:pt x="83" y="2"/>
                </a:lnTo>
                <a:lnTo>
                  <a:pt x="82" y="0"/>
                </a:lnTo>
                <a:lnTo>
                  <a:pt x="79" y="0"/>
                </a:lnTo>
                <a:lnTo>
                  <a:pt x="20" y="0"/>
                </a:lnTo>
                <a:lnTo>
                  <a:pt x="17" y="0"/>
                </a:lnTo>
                <a:lnTo>
                  <a:pt x="16" y="2"/>
                </a:lnTo>
                <a:lnTo>
                  <a:pt x="1" y="22"/>
                </a:lnTo>
                <a:lnTo>
                  <a:pt x="0" y="24"/>
                </a:lnTo>
                <a:lnTo>
                  <a:pt x="0" y="27"/>
                </a:lnTo>
                <a:lnTo>
                  <a:pt x="3" y="28"/>
                </a:lnTo>
                <a:lnTo>
                  <a:pt x="5" y="29"/>
                </a:lnTo>
                <a:lnTo>
                  <a:pt x="15" y="29"/>
                </a:lnTo>
                <a:lnTo>
                  <a:pt x="15" y="74"/>
                </a:lnTo>
                <a:lnTo>
                  <a:pt x="5" y="74"/>
                </a:lnTo>
                <a:lnTo>
                  <a:pt x="5" y="84"/>
                </a:lnTo>
                <a:lnTo>
                  <a:pt x="15" y="84"/>
                </a:lnTo>
                <a:lnTo>
                  <a:pt x="15" y="98"/>
                </a:lnTo>
                <a:lnTo>
                  <a:pt x="15" y="101"/>
                </a:lnTo>
                <a:lnTo>
                  <a:pt x="16" y="102"/>
                </a:lnTo>
                <a:lnTo>
                  <a:pt x="17" y="103"/>
                </a:lnTo>
                <a:lnTo>
                  <a:pt x="20" y="103"/>
                </a:lnTo>
                <a:lnTo>
                  <a:pt x="79" y="103"/>
                </a:lnTo>
                <a:lnTo>
                  <a:pt x="82" y="103"/>
                </a:lnTo>
                <a:lnTo>
                  <a:pt x="83" y="102"/>
                </a:lnTo>
                <a:lnTo>
                  <a:pt x="84" y="101"/>
                </a:lnTo>
                <a:lnTo>
                  <a:pt x="84" y="98"/>
                </a:lnTo>
                <a:lnTo>
                  <a:pt x="84" y="84"/>
                </a:lnTo>
                <a:lnTo>
                  <a:pt x="94" y="84"/>
                </a:lnTo>
                <a:lnTo>
                  <a:pt x="94" y="74"/>
                </a:lnTo>
                <a:lnTo>
                  <a:pt x="84" y="74"/>
                </a:lnTo>
                <a:lnTo>
                  <a:pt x="84" y="29"/>
                </a:lnTo>
                <a:lnTo>
                  <a:pt x="94" y="29"/>
                </a:lnTo>
                <a:lnTo>
                  <a:pt x="96" y="28"/>
                </a:lnTo>
                <a:lnTo>
                  <a:pt x="99" y="27"/>
                </a:lnTo>
                <a:lnTo>
                  <a:pt x="99" y="24"/>
                </a:lnTo>
                <a:lnTo>
                  <a:pt x="98" y="22"/>
                </a:lnTo>
                <a:close/>
                <a:moveTo>
                  <a:pt x="74" y="93"/>
                </a:moveTo>
                <a:lnTo>
                  <a:pt x="25" y="93"/>
                </a:lnTo>
                <a:lnTo>
                  <a:pt x="25" y="84"/>
                </a:lnTo>
                <a:lnTo>
                  <a:pt x="74" y="84"/>
                </a:lnTo>
                <a:lnTo>
                  <a:pt x="74" y="93"/>
                </a:lnTo>
                <a:close/>
                <a:moveTo>
                  <a:pt x="74" y="74"/>
                </a:moveTo>
                <a:lnTo>
                  <a:pt x="25" y="74"/>
                </a:lnTo>
                <a:lnTo>
                  <a:pt x="25" y="29"/>
                </a:lnTo>
                <a:lnTo>
                  <a:pt x="45" y="29"/>
                </a:lnTo>
                <a:lnTo>
                  <a:pt x="45" y="39"/>
                </a:lnTo>
                <a:lnTo>
                  <a:pt x="35" y="39"/>
                </a:lnTo>
                <a:lnTo>
                  <a:pt x="32" y="39"/>
                </a:lnTo>
                <a:lnTo>
                  <a:pt x="31" y="42"/>
                </a:lnTo>
                <a:lnTo>
                  <a:pt x="30" y="43"/>
                </a:lnTo>
                <a:lnTo>
                  <a:pt x="30" y="45"/>
                </a:lnTo>
                <a:lnTo>
                  <a:pt x="35" y="65"/>
                </a:lnTo>
                <a:lnTo>
                  <a:pt x="37" y="67"/>
                </a:lnTo>
                <a:lnTo>
                  <a:pt x="40" y="69"/>
                </a:lnTo>
                <a:lnTo>
                  <a:pt x="59" y="69"/>
                </a:lnTo>
                <a:lnTo>
                  <a:pt x="62" y="67"/>
                </a:lnTo>
                <a:lnTo>
                  <a:pt x="64" y="65"/>
                </a:lnTo>
                <a:lnTo>
                  <a:pt x="69" y="45"/>
                </a:lnTo>
                <a:lnTo>
                  <a:pt x="69" y="43"/>
                </a:lnTo>
                <a:lnTo>
                  <a:pt x="68" y="42"/>
                </a:lnTo>
                <a:lnTo>
                  <a:pt x="67" y="39"/>
                </a:lnTo>
                <a:lnTo>
                  <a:pt x="64" y="39"/>
                </a:lnTo>
                <a:lnTo>
                  <a:pt x="54" y="39"/>
                </a:lnTo>
                <a:lnTo>
                  <a:pt x="54" y="29"/>
                </a:lnTo>
                <a:lnTo>
                  <a:pt x="74" y="29"/>
                </a:lnTo>
                <a:lnTo>
                  <a:pt x="74" y="74"/>
                </a:lnTo>
                <a:close/>
                <a:moveTo>
                  <a:pt x="58" y="49"/>
                </a:moveTo>
                <a:lnTo>
                  <a:pt x="56" y="59"/>
                </a:lnTo>
                <a:lnTo>
                  <a:pt x="43" y="59"/>
                </a:lnTo>
                <a:lnTo>
                  <a:pt x="41" y="49"/>
                </a:lnTo>
                <a:lnTo>
                  <a:pt x="58" y="49"/>
                </a:lnTo>
                <a:close/>
                <a:moveTo>
                  <a:pt x="15" y="19"/>
                </a:moveTo>
                <a:lnTo>
                  <a:pt x="22" y="10"/>
                </a:lnTo>
                <a:lnTo>
                  <a:pt x="77" y="10"/>
                </a:lnTo>
                <a:lnTo>
                  <a:pt x="84" y="19"/>
                </a:lnTo>
                <a:lnTo>
                  <a:pt x="15" y="1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19" name="Freeform 1531">
            <a:extLst>
              <a:ext uri="{FF2B5EF4-FFF2-40B4-BE49-F238E27FC236}">
                <a16:creationId xmlns:a16="http://schemas.microsoft.com/office/drawing/2014/main" id="{EB567A58-E5C0-4C6B-AA5B-3805CA107382}"/>
              </a:ext>
            </a:extLst>
          </p:cNvPr>
          <p:cNvSpPr>
            <a:spLocks noEditPoints="1"/>
          </p:cNvSpPr>
          <p:nvPr/>
        </p:nvSpPr>
        <p:spPr bwMode="auto">
          <a:xfrm>
            <a:off x="5276851" y="5173134"/>
            <a:ext cx="179916" cy="78317"/>
          </a:xfrm>
          <a:custGeom>
            <a:avLst/>
            <a:gdLst>
              <a:gd name="T0" fmla="*/ 128441 w 89"/>
              <a:gd name="T1" fmla="*/ 58971 h 39"/>
              <a:gd name="T2" fmla="*/ 7645 w 89"/>
              <a:gd name="T3" fmla="*/ 58971 h 39"/>
              <a:gd name="T4" fmla="*/ 7645 w 89"/>
              <a:gd name="T5" fmla="*/ 58971 h 39"/>
              <a:gd name="T6" fmla="*/ 3058 w 89"/>
              <a:gd name="T7" fmla="*/ 57459 h 39"/>
              <a:gd name="T8" fmla="*/ 0 w 89"/>
              <a:gd name="T9" fmla="*/ 54435 h 39"/>
              <a:gd name="T10" fmla="*/ 0 w 89"/>
              <a:gd name="T11" fmla="*/ 54435 h 39"/>
              <a:gd name="T12" fmla="*/ 0 w 89"/>
              <a:gd name="T13" fmla="*/ 49899 h 39"/>
              <a:gd name="T14" fmla="*/ 3058 w 89"/>
              <a:gd name="T15" fmla="*/ 46874 h 39"/>
              <a:gd name="T16" fmla="*/ 3058 w 89"/>
              <a:gd name="T17" fmla="*/ 46874 h 39"/>
              <a:gd name="T18" fmla="*/ 15291 w 89"/>
              <a:gd name="T19" fmla="*/ 34778 h 39"/>
              <a:gd name="T20" fmla="*/ 25994 w 89"/>
              <a:gd name="T21" fmla="*/ 24193 h 39"/>
              <a:gd name="T22" fmla="*/ 33639 w 89"/>
              <a:gd name="T23" fmla="*/ 15121 h 39"/>
              <a:gd name="T24" fmla="*/ 38226 w 89"/>
              <a:gd name="T25" fmla="*/ 7560 h 39"/>
              <a:gd name="T26" fmla="*/ 38226 w 89"/>
              <a:gd name="T27" fmla="*/ 7560 h 39"/>
              <a:gd name="T28" fmla="*/ 38226 w 89"/>
              <a:gd name="T29" fmla="*/ 3024 h 39"/>
              <a:gd name="T30" fmla="*/ 39755 w 89"/>
              <a:gd name="T31" fmla="*/ 1512 h 39"/>
              <a:gd name="T32" fmla="*/ 41285 w 89"/>
              <a:gd name="T33" fmla="*/ 0 h 39"/>
              <a:gd name="T34" fmla="*/ 45872 w 89"/>
              <a:gd name="T35" fmla="*/ 0 h 39"/>
              <a:gd name="T36" fmla="*/ 90214 w 89"/>
              <a:gd name="T37" fmla="*/ 0 h 39"/>
              <a:gd name="T38" fmla="*/ 90214 w 89"/>
              <a:gd name="T39" fmla="*/ 0 h 39"/>
              <a:gd name="T40" fmla="*/ 94801 w 89"/>
              <a:gd name="T41" fmla="*/ 0 h 39"/>
              <a:gd name="T42" fmla="*/ 96331 w 89"/>
              <a:gd name="T43" fmla="*/ 1512 h 39"/>
              <a:gd name="T44" fmla="*/ 97860 w 89"/>
              <a:gd name="T45" fmla="*/ 3024 h 39"/>
              <a:gd name="T46" fmla="*/ 97860 w 89"/>
              <a:gd name="T47" fmla="*/ 7560 h 39"/>
              <a:gd name="T48" fmla="*/ 97860 w 89"/>
              <a:gd name="T49" fmla="*/ 7560 h 39"/>
              <a:gd name="T50" fmla="*/ 102447 w 89"/>
              <a:gd name="T51" fmla="*/ 15121 h 39"/>
              <a:gd name="T52" fmla="*/ 108563 w 89"/>
              <a:gd name="T53" fmla="*/ 24193 h 39"/>
              <a:gd name="T54" fmla="*/ 120795 w 89"/>
              <a:gd name="T55" fmla="*/ 34778 h 39"/>
              <a:gd name="T56" fmla="*/ 133028 w 89"/>
              <a:gd name="T57" fmla="*/ 46874 h 39"/>
              <a:gd name="T58" fmla="*/ 133028 w 89"/>
              <a:gd name="T59" fmla="*/ 46874 h 39"/>
              <a:gd name="T60" fmla="*/ 136086 w 89"/>
              <a:gd name="T61" fmla="*/ 49899 h 39"/>
              <a:gd name="T62" fmla="*/ 136086 w 89"/>
              <a:gd name="T63" fmla="*/ 54435 h 39"/>
              <a:gd name="T64" fmla="*/ 136086 w 89"/>
              <a:gd name="T65" fmla="*/ 54435 h 39"/>
              <a:gd name="T66" fmla="*/ 131499 w 89"/>
              <a:gd name="T67" fmla="*/ 57459 h 39"/>
              <a:gd name="T68" fmla="*/ 128441 w 89"/>
              <a:gd name="T69" fmla="*/ 58971 h 39"/>
              <a:gd name="T70" fmla="*/ 128441 w 89"/>
              <a:gd name="T71" fmla="*/ 58971 h 39"/>
              <a:gd name="T72" fmla="*/ 27523 w 89"/>
              <a:gd name="T73" fmla="*/ 43850 h 39"/>
              <a:gd name="T74" fmla="*/ 107034 w 89"/>
              <a:gd name="T75" fmla="*/ 43850 h 39"/>
              <a:gd name="T76" fmla="*/ 107034 w 89"/>
              <a:gd name="T77" fmla="*/ 43850 h 39"/>
              <a:gd name="T78" fmla="*/ 94801 w 89"/>
              <a:gd name="T79" fmla="*/ 30242 h 39"/>
              <a:gd name="T80" fmla="*/ 88685 w 89"/>
              <a:gd name="T81" fmla="*/ 22681 h 39"/>
              <a:gd name="T82" fmla="*/ 84098 w 89"/>
              <a:gd name="T83" fmla="*/ 15121 h 39"/>
              <a:gd name="T84" fmla="*/ 50459 w 89"/>
              <a:gd name="T85" fmla="*/ 15121 h 39"/>
              <a:gd name="T86" fmla="*/ 50459 w 89"/>
              <a:gd name="T87" fmla="*/ 15121 h 39"/>
              <a:gd name="T88" fmla="*/ 47401 w 89"/>
              <a:gd name="T89" fmla="*/ 22681 h 39"/>
              <a:gd name="T90" fmla="*/ 41285 w 89"/>
              <a:gd name="T91" fmla="*/ 30242 h 39"/>
              <a:gd name="T92" fmla="*/ 27523 w 89"/>
              <a:gd name="T93" fmla="*/ 43850 h 39"/>
              <a:gd name="T94" fmla="*/ 27523 w 89"/>
              <a:gd name="T95" fmla="*/ 43850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39">
                <a:moveTo>
                  <a:pt x="84" y="39"/>
                </a:moveTo>
                <a:lnTo>
                  <a:pt x="5" y="39"/>
                </a:lnTo>
                <a:lnTo>
                  <a:pt x="2" y="38"/>
                </a:lnTo>
                <a:lnTo>
                  <a:pt x="0" y="36"/>
                </a:lnTo>
                <a:lnTo>
                  <a:pt x="0" y="33"/>
                </a:lnTo>
                <a:lnTo>
                  <a:pt x="2" y="31"/>
                </a:lnTo>
                <a:lnTo>
                  <a:pt x="10" y="23"/>
                </a:lnTo>
                <a:lnTo>
                  <a:pt x="17" y="16"/>
                </a:lnTo>
                <a:lnTo>
                  <a:pt x="22" y="10"/>
                </a:lnTo>
                <a:lnTo>
                  <a:pt x="25" y="5"/>
                </a:lnTo>
                <a:lnTo>
                  <a:pt x="25" y="2"/>
                </a:lnTo>
                <a:lnTo>
                  <a:pt x="26" y="1"/>
                </a:lnTo>
                <a:lnTo>
                  <a:pt x="27" y="0"/>
                </a:lnTo>
                <a:lnTo>
                  <a:pt x="30" y="0"/>
                </a:lnTo>
                <a:lnTo>
                  <a:pt x="59" y="0"/>
                </a:lnTo>
                <a:lnTo>
                  <a:pt x="62" y="0"/>
                </a:lnTo>
                <a:lnTo>
                  <a:pt x="63" y="1"/>
                </a:lnTo>
                <a:lnTo>
                  <a:pt x="64" y="2"/>
                </a:lnTo>
                <a:lnTo>
                  <a:pt x="64" y="5"/>
                </a:lnTo>
                <a:lnTo>
                  <a:pt x="67" y="10"/>
                </a:lnTo>
                <a:lnTo>
                  <a:pt x="71" y="16"/>
                </a:lnTo>
                <a:lnTo>
                  <a:pt x="79" y="23"/>
                </a:lnTo>
                <a:lnTo>
                  <a:pt x="87" y="31"/>
                </a:lnTo>
                <a:lnTo>
                  <a:pt x="89" y="33"/>
                </a:lnTo>
                <a:lnTo>
                  <a:pt x="89" y="36"/>
                </a:lnTo>
                <a:lnTo>
                  <a:pt x="86" y="38"/>
                </a:lnTo>
                <a:lnTo>
                  <a:pt x="84" y="39"/>
                </a:lnTo>
                <a:close/>
                <a:moveTo>
                  <a:pt x="18" y="29"/>
                </a:moveTo>
                <a:lnTo>
                  <a:pt x="70" y="29"/>
                </a:lnTo>
                <a:lnTo>
                  <a:pt x="62" y="20"/>
                </a:lnTo>
                <a:lnTo>
                  <a:pt x="58" y="15"/>
                </a:lnTo>
                <a:lnTo>
                  <a:pt x="55" y="10"/>
                </a:lnTo>
                <a:lnTo>
                  <a:pt x="33" y="10"/>
                </a:lnTo>
                <a:lnTo>
                  <a:pt x="31" y="15"/>
                </a:lnTo>
                <a:lnTo>
                  <a:pt x="27" y="20"/>
                </a:lnTo>
                <a:lnTo>
                  <a:pt x="18" y="2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20" name="Freeform 1532">
            <a:extLst>
              <a:ext uri="{FF2B5EF4-FFF2-40B4-BE49-F238E27FC236}">
                <a16:creationId xmlns:a16="http://schemas.microsoft.com/office/drawing/2014/main" id="{BB5837C4-3475-4774-A0BD-1645383B344F}"/>
              </a:ext>
            </a:extLst>
          </p:cNvPr>
          <p:cNvSpPr>
            <a:spLocks/>
          </p:cNvSpPr>
          <p:nvPr/>
        </p:nvSpPr>
        <p:spPr bwMode="auto">
          <a:xfrm>
            <a:off x="5276851" y="5039785"/>
            <a:ext cx="179916" cy="120649"/>
          </a:xfrm>
          <a:custGeom>
            <a:avLst/>
            <a:gdLst>
              <a:gd name="T0" fmla="*/ 74924 w 89"/>
              <a:gd name="T1" fmla="*/ 90723 h 59"/>
              <a:gd name="T2" fmla="*/ 74924 w 89"/>
              <a:gd name="T3" fmla="*/ 59969 h 59"/>
              <a:gd name="T4" fmla="*/ 76453 w 89"/>
              <a:gd name="T5" fmla="*/ 53819 h 59"/>
              <a:gd name="T6" fmla="*/ 82569 w 89"/>
              <a:gd name="T7" fmla="*/ 52281 h 59"/>
              <a:gd name="T8" fmla="*/ 113150 w 89"/>
              <a:gd name="T9" fmla="*/ 52281 h 59"/>
              <a:gd name="T10" fmla="*/ 119266 w 89"/>
              <a:gd name="T11" fmla="*/ 50743 h 59"/>
              <a:gd name="T12" fmla="*/ 120795 w 89"/>
              <a:gd name="T13" fmla="*/ 44593 h 59"/>
              <a:gd name="T14" fmla="*/ 120795 w 89"/>
              <a:gd name="T15" fmla="*/ 41517 h 59"/>
              <a:gd name="T16" fmla="*/ 116208 w 89"/>
              <a:gd name="T17" fmla="*/ 36904 h 59"/>
              <a:gd name="T18" fmla="*/ 94801 w 89"/>
              <a:gd name="T19" fmla="*/ 36904 h 59"/>
              <a:gd name="T20" fmla="*/ 88685 w 89"/>
              <a:gd name="T21" fmla="*/ 35367 h 59"/>
              <a:gd name="T22" fmla="*/ 87156 w 89"/>
              <a:gd name="T23" fmla="*/ 32291 h 59"/>
              <a:gd name="T24" fmla="*/ 79511 w 89"/>
              <a:gd name="T25" fmla="*/ 18452 h 59"/>
              <a:gd name="T26" fmla="*/ 67278 w 89"/>
              <a:gd name="T27" fmla="*/ 15377 h 59"/>
              <a:gd name="T28" fmla="*/ 59633 w 89"/>
              <a:gd name="T29" fmla="*/ 16914 h 59"/>
              <a:gd name="T30" fmla="*/ 50459 w 89"/>
              <a:gd name="T31" fmla="*/ 24603 h 59"/>
              <a:gd name="T32" fmla="*/ 48930 w 89"/>
              <a:gd name="T33" fmla="*/ 32291 h 59"/>
              <a:gd name="T34" fmla="*/ 41285 w 89"/>
              <a:gd name="T35" fmla="*/ 36904 h 59"/>
              <a:gd name="T36" fmla="*/ 22936 w 89"/>
              <a:gd name="T37" fmla="*/ 36904 h 59"/>
              <a:gd name="T38" fmla="*/ 16820 w 89"/>
              <a:gd name="T39" fmla="*/ 39980 h 59"/>
              <a:gd name="T40" fmla="*/ 15291 w 89"/>
              <a:gd name="T41" fmla="*/ 44593 h 59"/>
              <a:gd name="T42" fmla="*/ 15291 w 89"/>
              <a:gd name="T43" fmla="*/ 49206 h 59"/>
              <a:gd name="T44" fmla="*/ 18349 w 89"/>
              <a:gd name="T45" fmla="*/ 52281 h 59"/>
              <a:gd name="T46" fmla="*/ 51988 w 89"/>
              <a:gd name="T47" fmla="*/ 52281 h 59"/>
              <a:gd name="T48" fmla="*/ 56575 w 89"/>
              <a:gd name="T49" fmla="*/ 52281 h 59"/>
              <a:gd name="T50" fmla="*/ 59633 w 89"/>
              <a:gd name="T51" fmla="*/ 56894 h 59"/>
              <a:gd name="T52" fmla="*/ 59633 w 89"/>
              <a:gd name="T53" fmla="*/ 90723 h 59"/>
              <a:gd name="T54" fmla="*/ 45872 w 89"/>
              <a:gd name="T55" fmla="*/ 67658 h 59"/>
              <a:gd name="T56" fmla="*/ 22936 w 89"/>
              <a:gd name="T57" fmla="*/ 67658 h 59"/>
              <a:gd name="T58" fmla="*/ 7645 w 89"/>
              <a:gd name="T59" fmla="*/ 59969 h 59"/>
              <a:gd name="T60" fmla="*/ 0 w 89"/>
              <a:gd name="T61" fmla="*/ 44593 h 59"/>
              <a:gd name="T62" fmla="*/ 1529 w 89"/>
              <a:gd name="T63" fmla="*/ 35367 h 59"/>
              <a:gd name="T64" fmla="*/ 13762 w 89"/>
              <a:gd name="T65" fmla="*/ 24603 h 59"/>
              <a:gd name="T66" fmla="*/ 35168 w 89"/>
              <a:gd name="T67" fmla="*/ 21527 h 59"/>
              <a:gd name="T68" fmla="*/ 41285 w 89"/>
              <a:gd name="T69" fmla="*/ 12301 h 59"/>
              <a:gd name="T70" fmla="*/ 56575 w 89"/>
              <a:gd name="T71" fmla="*/ 1538 h 59"/>
              <a:gd name="T72" fmla="*/ 67278 w 89"/>
              <a:gd name="T73" fmla="*/ 0 h 59"/>
              <a:gd name="T74" fmla="*/ 87156 w 89"/>
              <a:gd name="T75" fmla="*/ 4613 h 59"/>
              <a:gd name="T76" fmla="*/ 99389 w 89"/>
              <a:gd name="T77" fmla="*/ 21527 h 59"/>
              <a:gd name="T78" fmla="*/ 113150 w 89"/>
              <a:gd name="T79" fmla="*/ 21527 h 59"/>
              <a:gd name="T80" fmla="*/ 128441 w 89"/>
              <a:gd name="T81" fmla="*/ 29216 h 59"/>
              <a:gd name="T82" fmla="*/ 136086 w 89"/>
              <a:gd name="T83" fmla="*/ 44593 h 59"/>
              <a:gd name="T84" fmla="*/ 133028 w 89"/>
              <a:gd name="T85" fmla="*/ 53819 h 59"/>
              <a:gd name="T86" fmla="*/ 122324 w 89"/>
              <a:gd name="T87" fmla="*/ 66120 h 59"/>
              <a:gd name="T88" fmla="*/ 90214 w 89"/>
              <a:gd name="T89" fmla="*/ 67658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59">
                <a:moveTo>
                  <a:pt x="59" y="59"/>
                </a:moveTo>
                <a:lnTo>
                  <a:pt x="49" y="59"/>
                </a:lnTo>
                <a:lnTo>
                  <a:pt x="49" y="39"/>
                </a:lnTo>
                <a:lnTo>
                  <a:pt x="49" y="37"/>
                </a:lnTo>
                <a:lnTo>
                  <a:pt x="50" y="35"/>
                </a:lnTo>
                <a:lnTo>
                  <a:pt x="52" y="34"/>
                </a:lnTo>
                <a:lnTo>
                  <a:pt x="54" y="34"/>
                </a:lnTo>
                <a:lnTo>
                  <a:pt x="74" y="34"/>
                </a:lnTo>
                <a:lnTo>
                  <a:pt x="76" y="34"/>
                </a:lnTo>
                <a:lnTo>
                  <a:pt x="78" y="33"/>
                </a:lnTo>
                <a:lnTo>
                  <a:pt x="79" y="32"/>
                </a:lnTo>
                <a:lnTo>
                  <a:pt x="79" y="29"/>
                </a:lnTo>
                <a:lnTo>
                  <a:pt x="79" y="27"/>
                </a:lnTo>
                <a:lnTo>
                  <a:pt x="78" y="26"/>
                </a:lnTo>
                <a:lnTo>
                  <a:pt x="76" y="24"/>
                </a:lnTo>
                <a:lnTo>
                  <a:pt x="74" y="24"/>
                </a:lnTo>
                <a:lnTo>
                  <a:pt x="62" y="24"/>
                </a:lnTo>
                <a:lnTo>
                  <a:pt x="58" y="23"/>
                </a:lnTo>
                <a:lnTo>
                  <a:pt x="57" y="21"/>
                </a:lnTo>
                <a:lnTo>
                  <a:pt x="55" y="16"/>
                </a:lnTo>
                <a:lnTo>
                  <a:pt x="52" y="12"/>
                </a:lnTo>
                <a:lnTo>
                  <a:pt x="49" y="11"/>
                </a:lnTo>
                <a:lnTo>
                  <a:pt x="44" y="10"/>
                </a:lnTo>
                <a:lnTo>
                  <a:pt x="39" y="11"/>
                </a:lnTo>
                <a:lnTo>
                  <a:pt x="37" y="12"/>
                </a:lnTo>
                <a:lnTo>
                  <a:pt x="33" y="16"/>
                </a:lnTo>
                <a:lnTo>
                  <a:pt x="32" y="21"/>
                </a:lnTo>
                <a:lnTo>
                  <a:pt x="31" y="23"/>
                </a:lnTo>
                <a:lnTo>
                  <a:pt x="27" y="24"/>
                </a:lnTo>
                <a:lnTo>
                  <a:pt x="15" y="24"/>
                </a:lnTo>
                <a:lnTo>
                  <a:pt x="12" y="24"/>
                </a:lnTo>
                <a:lnTo>
                  <a:pt x="11" y="26"/>
                </a:lnTo>
                <a:lnTo>
                  <a:pt x="10" y="27"/>
                </a:lnTo>
                <a:lnTo>
                  <a:pt x="10" y="29"/>
                </a:lnTo>
                <a:lnTo>
                  <a:pt x="10" y="32"/>
                </a:lnTo>
                <a:lnTo>
                  <a:pt x="11" y="33"/>
                </a:lnTo>
                <a:lnTo>
                  <a:pt x="12" y="34"/>
                </a:lnTo>
                <a:lnTo>
                  <a:pt x="15" y="34"/>
                </a:lnTo>
                <a:lnTo>
                  <a:pt x="34" y="34"/>
                </a:lnTo>
                <a:lnTo>
                  <a:pt x="37" y="34"/>
                </a:lnTo>
                <a:lnTo>
                  <a:pt x="38" y="35"/>
                </a:lnTo>
                <a:lnTo>
                  <a:pt x="39" y="37"/>
                </a:lnTo>
                <a:lnTo>
                  <a:pt x="39" y="39"/>
                </a:lnTo>
                <a:lnTo>
                  <a:pt x="39" y="59"/>
                </a:lnTo>
                <a:lnTo>
                  <a:pt x="30" y="59"/>
                </a:lnTo>
                <a:lnTo>
                  <a:pt x="30" y="44"/>
                </a:lnTo>
                <a:lnTo>
                  <a:pt x="15" y="44"/>
                </a:lnTo>
                <a:lnTo>
                  <a:pt x="9" y="43"/>
                </a:lnTo>
                <a:lnTo>
                  <a:pt x="5" y="39"/>
                </a:lnTo>
                <a:lnTo>
                  <a:pt x="1" y="35"/>
                </a:lnTo>
                <a:lnTo>
                  <a:pt x="0" y="29"/>
                </a:lnTo>
                <a:lnTo>
                  <a:pt x="1" y="23"/>
                </a:lnTo>
                <a:lnTo>
                  <a:pt x="5" y="19"/>
                </a:lnTo>
                <a:lnTo>
                  <a:pt x="9" y="16"/>
                </a:lnTo>
                <a:lnTo>
                  <a:pt x="15" y="14"/>
                </a:lnTo>
                <a:lnTo>
                  <a:pt x="23" y="14"/>
                </a:lnTo>
                <a:lnTo>
                  <a:pt x="27" y="8"/>
                </a:lnTo>
                <a:lnTo>
                  <a:pt x="32" y="3"/>
                </a:lnTo>
                <a:lnTo>
                  <a:pt x="37" y="1"/>
                </a:lnTo>
                <a:lnTo>
                  <a:pt x="44" y="0"/>
                </a:lnTo>
                <a:lnTo>
                  <a:pt x="52" y="1"/>
                </a:lnTo>
                <a:lnTo>
                  <a:pt x="57" y="3"/>
                </a:lnTo>
                <a:lnTo>
                  <a:pt x="62" y="8"/>
                </a:lnTo>
                <a:lnTo>
                  <a:pt x="65" y="14"/>
                </a:lnTo>
                <a:lnTo>
                  <a:pt x="74" y="14"/>
                </a:lnTo>
                <a:lnTo>
                  <a:pt x="80" y="16"/>
                </a:lnTo>
                <a:lnTo>
                  <a:pt x="84" y="19"/>
                </a:lnTo>
                <a:lnTo>
                  <a:pt x="87" y="23"/>
                </a:lnTo>
                <a:lnTo>
                  <a:pt x="89" y="29"/>
                </a:lnTo>
                <a:lnTo>
                  <a:pt x="87" y="35"/>
                </a:lnTo>
                <a:lnTo>
                  <a:pt x="84" y="39"/>
                </a:lnTo>
                <a:lnTo>
                  <a:pt x="80" y="43"/>
                </a:lnTo>
                <a:lnTo>
                  <a:pt x="74" y="44"/>
                </a:lnTo>
                <a:lnTo>
                  <a:pt x="59" y="44"/>
                </a:lnTo>
                <a:lnTo>
                  <a:pt x="59" y="5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21" name="Freeform 1533">
            <a:extLst>
              <a:ext uri="{FF2B5EF4-FFF2-40B4-BE49-F238E27FC236}">
                <a16:creationId xmlns:a16="http://schemas.microsoft.com/office/drawing/2014/main" id="{47BCCFA0-9509-4C5C-A545-BCB71B7CA16A}"/>
              </a:ext>
            </a:extLst>
          </p:cNvPr>
          <p:cNvSpPr>
            <a:spLocks noEditPoints="1"/>
          </p:cNvSpPr>
          <p:nvPr/>
        </p:nvSpPr>
        <p:spPr bwMode="auto">
          <a:xfrm>
            <a:off x="982134" y="5505451"/>
            <a:ext cx="156633" cy="230716"/>
          </a:xfrm>
          <a:custGeom>
            <a:avLst/>
            <a:gdLst>
              <a:gd name="T0" fmla="*/ 103012 w 79"/>
              <a:gd name="T1" fmla="*/ 98284 h 114"/>
              <a:gd name="T2" fmla="*/ 103012 w 79"/>
              <a:gd name="T3" fmla="*/ 52922 h 114"/>
              <a:gd name="T4" fmla="*/ 103012 w 79"/>
              <a:gd name="T5" fmla="*/ 52922 h 114"/>
              <a:gd name="T6" fmla="*/ 105998 w 79"/>
              <a:gd name="T7" fmla="*/ 51410 h 114"/>
              <a:gd name="T8" fmla="*/ 110476 w 79"/>
              <a:gd name="T9" fmla="*/ 46874 h 114"/>
              <a:gd name="T10" fmla="*/ 110476 w 79"/>
              <a:gd name="T11" fmla="*/ 46874 h 114"/>
              <a:gd name="T12" fmla="*/ 110476 w 79"/>
              <a:gd name="T13" fmla="*/ 43850 h 114"/>
              <a:gd name="T14" fmla="*/ 108983 w 79"/>
              <a:gd name="T15" fmla="*/ 39314 h 114"/>
              <a:gd name="T16" fmla="*/ 64196 w 79"/>
              <a:gd name="T17" fmla="*/ 3024 h 114"/>
              <a:gd name="T18" fmla="*/ 64196 w 79"/>
              <a:gd name="T19" fmla="*/ 3024 h 114"/>
              <a:gd name="T20" fmla="*/ 58224 w 79"/>
              <a:gd name="T21" fmla="*/ 0 h 114"/>
              <a:gd name="T22" fmla="*/ 53745 w 79"/>
              <a:gd name="T23" fmla="*/ 3024 h 114"/>
              <a:gd name="T24" fmla="*/ 8958 w 79"/>
              <a:gd name="T25" fmla="*/ 39314 h 114"/>
              <a:gd name="T26" fmla="*/ 8958 w 79"/>
              <a:gd name="T27" fmla="*/ 39314 h 114"/>
              <a:gd name="T28" fmla="*/ 7465 w 79"/>
              <a:gd name="T29" fmla="*/ 43850 h 114"/>
              <a:gd name="T30" fmla="*/ 7465 w 79"/>
              <a:gd name="T31" fmla="*/ 46874 h 114"/>
              <a:gd name="T32" fmla="*/ 7465 w 79"/>
              <a:gd name="T33" fmla="*/ 46874 h 114"/>
              <a:gd name="T34" fmla="*/ 10450 w 79"/>
              <a:gd name="T35" fmla="*/ 51410 h 114"/>
              <a:gd name="T36" fmla="*/ 14929 w 79"/>
              <a:gd name="T37" fmla="*/ 52922 h 114"/>
              <a:gd name="T38" fmla="*/ 14929 w 79"/>
              <a:gd name="T39" fmla="*/ 98284 h 114"/>
              <a:gd name="T40" fmla="*/ 0 w 79"/>
              <a:gd name="T41" fmla="*/ 98284 h 114"/>
              <a:gd name="T42" fmla="*/ 0 w 79"/>
              <a:gd name="T43" fmla="*/ 111893 h 114"/>
              <a:gd name="T44" fmla="*/ 26873 w 79"/>
              <a:gd name="T45" fmla="*/ 111893 h 114"/>
              <a:gd name="T46" fmla="*/ 16422 w 79"/>
              <a:gd name="T47" fmla="*/ 172375 h 114"/>
              <a:gd name="T48" fmla="*/ 43295 w 79"/>
              <a:gd name="T49" fmla="*/ 172375 h 114"/>
              <a:gd name="T50" fmla="*/ 58224 w 79"/>
              <a:gd name="T51" fmla="*/ 154230 h 114"/>
              <a:gd name="T52" fmla="*/ 73153 w 79"/>
              <a:gd name="T53" fmla="*/ 172375 h 114"/>
              <a:gd name="T54" fmla="*/ 101519 w 79"/>
              <a:gd name="T55" fmla="*/ 172375 h 114"/>
              <a:gd name="T56" fmla="*/ 89575 w 79"/>
              <a:gd name="T57" fmla="*/ 111893 h 114"/>
              <a:gd name="T58" fmla="*/ 117941 w 79"/>
              <a:gd name="T59" fmla="*/ 111893 h 114"/>
              <a:gd name="T60" fmla="*/ 117941 w 79"/>
              <a:gd name="T61" fmla="*/ 98284 h 114"/>
              <a:gd name="T62" fmla="*/ 103012 w 79"/>
              <a:gd name="T63" fmla="*/ 98284 h 114"/>
              <a:gd name="T64" fmla="*/ 58224 w 79"/>
              <a:gd name="T65" fmla="*/ 18145 h 114"/>
              <a:gd name="T66" fmla="*/ 82111 w 79"/>
              <a:gd name="T67" fmla="*/ 37802 h 114"/>
              <a:gd name="T68" fmla="*/ 34337 w 79"/>
              <a:gd name="T69" fmla="*/ 37802 h 114"/>
              <a:gd name="T70" fmla="*/ 58224 w 79"/>
              <a:gd name="T71" fmla="*/ 18145 h 114"/>
              <a:gd name="T72" fmla="*/ 34337 w 79"/>
              <a:gd name="T73" fmla="*/ 160279 h 114"/>
              <a:gd name="T74" fmla="*/ 40309 w 79"/>
              <a:gd name="T75" fmla="*/ 128525 h 114"/>
              <a:gd name="T76" fmla="*/ 49266 w 79"/>
              <a:gd name="T77" fmla="*/ 140622 h 114"/>
              <a:gd name="T78" fmla="*/ 34337 w 79"/>
              <a:gd name="T79" fmla="*/ 160279 h 114"/>
              <a:gd name="T80" fmla="*/ 46281 w 79"/>
              <a:gd name="T81" fmla="*/ 111893 h 114"/>
              <a:gd name="T82" fmla="*/ 71660 w 79"/>
              <a:gd name="T83" fmla="*/ 111893 h 114"/>
              <a:gd name="T84" fmla="*/ 58224 w 79"/>
              <a:gd name="T85" fmla="*/ 128525 h 114"/>
              <a:gd name="T86" fmla="*/ 46281 w 79"/>
              <a:gd name="T87" fmla="*/ 111893 h 114"/>
              <a:gd name="T88" fmla="*/ 67182 w 79"/>
              <a:gd name="T89" fmla="*/ 140622 h 114"/>
              <a:gd name="T90" fmla="*/ 77632 w 79"/>
              <a:gd name="T91" fmla="*/ 128525 h 114"/>
              <a:gd name="T92" fmla="*/ 82111 w 79"/>
              <a:gd name="T93" fmla="*/ 160279 h 114"/>
              <a:gd name="T94" fmla="*/ 67182 w 79"/>
              <a:gd name="T95" fmla="*/ 140622 h 114"/>
              <a:gd name="T96" fmla="*/ 88083 w 79"/>
              <a:gd name="T97" fmla="*/ 98284 h 114"/>
              <a:gd name="T98" fmla="*/ 29858 w 79"/>
              <a:gd name="T99" fmla="*/ 98284 h 114"/>
              <a:gd name="T100" fmla="*/ 29858 w 79"/>
              <a:gd name="T101" fmla="*/ 52922 h 114"/>
              <a:gd name="T102" fmla="*/ 88083 w 79"/>
              <a:gd name="T103" fmla="*/ 52922 h 114"/>
              <a:gd name="T104" fmla="*/ 88083 w 79"/>
              <a:gd name="T105" fmla="*/ 98284 h 11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9" h="114">
                <a:moveTo>
                  <a:pt x="69" y="65"/>
                </a:moveTo>
                <a:lnTo>
                  <a:pt x="69" y="35"/>
                </a:lnTo>
                <a:lnTo>
                  <a:pt x="71" y="34"/>
                </a:lnTo>
                <a:lnTo>
                  <a:pt x="74" y="31"/>
                </a:lnTo>
                <a:lnTo>
                  <a:pt x="74" y="29"/>
                </a:lnTo>
                <a:lnTo>
                  <a:pt x="73" y="26"/>
                </a:lnTo>
                <a:lnTo>
                  <a:pt x="43" y="2"/>
                </a:lnTo>
                <a:lnTo>
                  <a:pt x="39" y="0"/>
                </a:lnTo>
                <a:lnTo>
                  <a:pt x="36" y="2"/>
                </a:lnTo>
                <a:lnTo>
                  <a:pt x="6" y="26"/>
                </a:lnTo>
                <a:lnTo>
                  <a:pt x="5" y="29"/>
                </a:lnTo>
                <a:lnTo>
                  <a:pt x="5" y="31"/>
                </a:lnTo>
                <a:lnTo>
                  <a:pt x="7" y="34"/>
                </a:lnTo>
                <a:lnTo>
                  <a:pt x="10" y="35"/>
                </a:lnTo>
                <a:lnTo>
                  <a:pt x="10" y="65"/>
                </a:lnTo>
                <a:lnTo>
                  <a:pt x="0" y="65"/>
                </a:lnTo>
                <a:lnTo>
                  <a:pt x="0" y="74"/>
                </a:lnTo>
                <a:lnTo>
                  <a:pt x="18" y="74"/>
                </a:lnTo>
                <a:lnTo>
                  <a:pt x="11" y="114"/>
                </a:lnTo>
                <a:lnTo>
                  <a:pt x="29" y="114"/>
                </a:lnTo>
                <a:lnTo>
                  <a:pt x="39" y="102"/>
                </a:lnTo>
                <a:lnTo>
                  <a:pt x="49" y="114"/>
                </a:lnTo>
                <a:lnTo>
                  <a:pt x="68" y="114"/>
                </a:lnTo>
                <a:lnTo>
                  <a:pt x="60" y="74"/>
                </a:lnTo>
                <a:lnTo>
                  <a:pt x="79" y="74"/>
                </a:lnTo>
                <a:lnTo>
                  <a:pt x="79" y="65"/>
                </a:lnTo>
                <a:lnTo>
                  <a:pt x="69" y="65"/>
                </a:lnTo>
                <a:close/>
                <a:moveTo>
                  <a:pt x="39" y="12"/>
                </a:moveTo>
                <a:lnTo>
                  <a:pt x="55" y="25"/>
                </a:lnTo>
                <a:lnTo>
                  <a:pt x="23" y="25"/>
                </a:lnTo>
                <a:lnTo>
                  <a:pt x="39" y="12"/>
                </a:lnTo>
                <a:close/>
                <a:moveTo>
                  <a:pt x="23" y="106"/>
                </a:moveTo>
                <a:lnTo>
                  <a:pt x="27" y="85"/>
                </a:lnTo>
                <a:lnTo>
                  <a:pt x="33" y="93"/>
                </a:lnTo>
                <a:lnTo>
                  <a:pt x="23" y="106"/>
                </a:lnTo>
                <a:close/>
                <a:moveTo>
                  <a:pt x="31" y="74"/>
                </a:moveTo>
                <a:lnTo>
                  <a:pt x="48" y="74"/>
                </a:lnTo>
                <a:lnTo>
                  <a:pt x="39" y="85"/>
                </a:lnTo>
                <a:lnTo>
                  <a:pt x="31" y="74"/>
                </a:lnTo>
                <a:close/>
                <a:moveTo>
                  <a:pt x="45" y="93"/>
                </a:moveTo>
                <a:lnTo>
                  <a:pt x="52" y="85"/>
                </a:lnTo>
                <a:lnTo>
                  <a:pt x="55" y="106"/>
                </a:lnTo>
                <a:lnTo>
                  <a:pt x="45" y="93"/>
                </a:lnTo>
                <a:close/>
                <a:moveTo>
                  <a:pt x="59" y="65"/>
                </a:moveTo>
                <a:lnTo>
                  <a:pt x="20" y="65"/>
                </a:lnTo>
                <a:lnTo>
                  <a:pt x="20" y="35"/>
                </a:lnTo>
                <a:lnTo>
                  <a:pt x="59" y="35"/>
                </a:lnTo>
                <a:lnTo>
                  <a:pt x="59" y="6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22" name="Freeform 1534">
            <a:extLst>
              <a:ext uri="{FF2B5EF4-FFF2-40B4-BE49-F238E27FC236}">
                <a16:creationId xmlns:a16="http://schemas.microsoft.com/office/drawing/2014/main" id="{CAFE8A1B-E84E-4A5E-8DCD-FB38350662F7}"/>
              </a:ext>
            </a:extLst>
          </p:cNvPr>
          <p:cNvSpPr>
            <a:spLocks noEditPoints="1"/>
          </p:cNvSpPr>
          <p:nvPr/>
        </p:nvSpPr>
        <p:spPr bwMode="auto">
          <a:xfrm>
            <a:off x="1428751" y="5535085"/>
            <a:ext cx="237067" cy="182033"/>
          </a:xfrm>
          <a:custGeom>
            <a:avLst/>
            <a:gdLst>
              <a:gd name="T0" fmla="*/ 161920 w 118"/>
              <a:gd name="T1" fmla="*/ 68808 h 89"/>
              <a:gd name="T2" fmla="*/ 160421 w 118"/>
              <a:gd name="T3" fmla="*/ 64220 h 89"/>
              <a:gd name="T4" fmla="*/ 128937 w 118"/>
              <a:gd name="T5" fmla="*/ 45872 h 89"/>
              <a:gd name="T6" fmla="*/ 125938 w 118"/>
              <a:gd name="T7" fmla="*/ 45872 h 89"/>
              <a:gd name="T8" fmla="*/ 91455 w 118"/>
              <a:gd name="T9" fmla="*/ 61162 h 89"/>
              <a:gd name="T10" fmla="*/ 89956 w 118"/>
              <a:gd name="T11" fmla="*/ 64220 h 89"/>
              <a:gd name="T12" fmla="*/ 88457 w 118"/>
              <a:gd name="T13" fmla="*/ 120795 h 89"/>
              <a:gd name="T14" fmla="*/ 73464 w 118"/>
              <a:gd name="T15" fmla="*/ 25994 h 89"/>
              <a:gd name="T16" fmla="*/ 71965 w 118"/>
              <a:gd name="T17" fmla="*/ 16820 h 89"/>
              <a:gd name="T18" fmla="*/ 56972 w 118"/>
              <a:gd name="T19" fmla="*/ 1529 h 89"/>
              <a:gd name="T20" fmla="*/ 47976 w 118"/>
              <a:gd name="T21" fmla="*/ 0 h 89"/>
              <a:gd name="T22" fmla="*/ 29985 w 118"/>
              <a:gd name="T23" fmla="*/ 7645 h 89"/>
              <a:gd name="T24" fmla="*/ 22489 w 118"/>
              <a:gd name="T25" fmla="*/ 25994 h 89"/>
              <a:gd name="T26" fmla="*/ 0 w 118"/>
              <a:gd name="T27" fmla="*/ 120795 h 89"/>
              <a:gd name="T28" fmla="*/ 176913 w 118"/>
              <a:gd name="T29" fmla="*/ 136086 h 89"/>
              <a:gd name="T30" fmla="*/ 161920 w 118"/>
              <a:gd name="T31" fmla="*/ 120795 h 89"/>
              <a:gd name="T32" fmla="*/ 35982 w 118"/>
              <a:gd name="T33" fmla="*/ 76453 h 89"/>
              <a:gd name="T34" fmla="*/ 58471 w 118"/>
              <a:gd name="T35" fmla="*/ 53517 h 89"/>
              <a:gd name="T36" fmla="*/ 47976 w 118"/>
              <a:gd name="T37" fmla="*/ 15291 h 89"/>
              <a:gd name="T38" fmla="*/ 50975 w 118"/>
              <a:gd name="T39" fmla="*/ 15291 h 89"/>
              <a:gd name="T40" fmla="*/ 58471 w 118"/>
              <a:gd name="T41" fmla="*/ 22936 h 89"/>
              <a:gd name="T42" fmla="*/ 58471 w 118"/>
              <a:gd name="T43" fmla="*/ 38226 h 89"/>
              <a:gd name="T44" fmla="*/ 35982 w 118"/>
              <a:gd name="T45" fmla="*/ 25994 h 89"/>
              <a:gd name="T46" fmla="*/ 35982 w 118"/>
              <a:gd name="T47" fmla="*/ 22936 h 89"/>
              <a:gd name="T48" fmla="*/ 43479 w 118"/>
              <a:gd name="T49" fmla="*/ 15291 h 89"/>
              <a:gd name="T50" fmla="*/ 47976 w 118"/>
              <a:gd name="T51" fmla="*/ 15291 h 89"/>
              <a:gd name="T52" fmla="*/ 35982 w 118"/>
              <a:gd name="T53" fmla="*/ 90214 h 89"/>
              <a:gd name="T54" fmla="*/ 58471 w 118"/>
              <a:gd name="T55" fmla="*/ 120795 h 89"/>
              <a:gd name="T56" fmla="*/ 140931 w 118"/>
              <a:gd name="T57" fmla="*/ 120795 h 89"/>
              <a:gd name="T58" fmla="*/ 110945 w 118"/>
              <a:gd name="T59" fmla="*/ 97860 h 89"/>
              <a:gd name="T60" fmla="*/ 103449 w 118"/>
              <a:gd name="T61" fmla="*/ 120795 h 89"/>
              <a:gd name="T62" fmla="*/ 125938 w 118"/>
              <a:gd name="T63" fmla="*/ 61162 h 89"/>
              <a:gd name="T64" fmla="*/ 146928 w 118"/>
              <a:gd name="T65" fmla="*/ 120795 h 8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18" h="89">
                <a:moveTo>
                  <a:pt x="108" y="79"/>
                </a:moveTo>
                <a:lnTo>
                  <a:pt x="108" y="45"/>
                </a:lnTo>
                <a:lnTo>
                  <a:pt x="107" y="42"/>
                </a:lnTo>
                <a:lnTo>
                  <a:pt x="106" y="40"/>
                </a:lnTo>
                <a:lnTo>
                  <a:pt x="86" y="30"/>
                </a:lnTo>
                <a:lnTo>
                  <a:pt x="84" y="30"/>
                </a:lnTo>
                <a:lnTo>
                  <a:pt x="81" y="30"/>
                </a:lnTo>
                <a:lnTo>
                  <a:pt x="61" y="40"/>
                </a:lnTo>
                <a:lnTo>
                  <a:pt x="60" y="42"/>
                </a:lnTo>
                <a:lnTo>
                  <a:pt x="59" y="45"/>
                </a:lnTo>
                <a:lnTo>
                  <a:pt x="59" y="79"/>
                </a:lnTo>
                <a:lnTo>
                  <a:pt x="49" y="79"/>
                </a:lnTo>
                <a:lnTo>
                  <a:pt x="49" y="17"/>
                </a:lnTo>
                <a:lnTo>
                  <a:pt x="48" y="11"/>
                </a:lnTo>
                <a:lnTo>
                  <a:pt x="44" y="5"/>
                </a:lnTo>
                <a:lnTo>
                  <a:pt x="38" y="1"/>
                </a:lnTo>
                <a:lnTo>
                  <a:pt x="32" y="0"/>
                </a:lnTo>
                <a:lnTo>
                  <a:pt x="26" y="1"/>
                </a:lnTo>
                <a:lnTo>
                  <a:pt x="20" y="5"/>
                </a:lnTo>
                <a:lnTo>
                  <a:pt x="16" y="11"/>
                </a:lnTo>
                <a:lnTo>
                  <a:pt x="15" y="17"/>
                </a:lnTo>
                <a:lnTo>
                  <a:pt x="15" y="79"/>
                </a:lnTo>
                <a:lnTo>
                  <a:pt x="0" y="79"/>
                </a:lnTo>
                <a:lnTo>
                  <a:pt x="0" y="89"/>
                </a:lnTo>
                <a:lnTo>
                  <a:pt x="118" y="89"/>
                </a:lnTo>
                <a:lnTo>
                  <a:pt x="118" y="79"/>
                </a:lnTo>
                <a:lnTo>
                  <a:pt x="108" y="79"/>
                </a:lnTo>
                <a:close/>
                <a:moveTo>
                  <a:pt x="39" y="50"/>
                </a:moveTo>
                <a:lnTo>
                  <a:pt x="24" y="50"/>
                </a:lnTo>
                <a:lnTo>
                  <a:pt x="24" y="35"/>
                </a:lnTo>
                <a:lnTo>
                  <a:pt x="39" y="35"/>
                </a:lnTo>
                <a:lnTo>
                  <a:pt x="39" y="50"/>
                </a:lnTo>
                <a:close/>
                <a:moveTo>
                  <a:pt x="32" y="10"/>
                </a:moveTo>
                <a:lnTo>
                  <a:pt x="32" y="10"/>
                </a:lnTo>
                <a:lnTo>
                  <a:pt x="34" y="10"/>
                </a:lnTo>
                <a:lnTo>
                  <a:pt x="37" y="13"/>
                </a:lnTo>
                <a:lnTo>
                  <a:pt x="39" y="15"/>
                </a:lnTo>
                <a:lnTo>
                  <a:pt x="39" y="17"/>
                </a:lnTo>
                <a:lnTo>
                  <a:pt x="39" y="25"/>
                </a:lnTo>
                <a:lnTo>
                  <a:pt x="24" y="25"/>
                </a:lnTo>
                <a:lnTo>
                  <a:pt x="24" y="17"/>
                </a:lnTo>
                <a:lnTo>
                  <a:pt x="24" y="15"/>
                </a:lnTo>
                <a:lnTo>
                  <a:pt x="27" y="13"/>
                </a:lnTo>
                <a:lnTo>
                  <a:pt x="29" y="10"/>
                </a:lnTo>
                <a:lnTo>
                  <a:pt x="32" y="10"/>
                </a:lnTo>
                <a:close/>
                <a:moveTo>
                  <a:pt x="24" y="79"/>
                </a:moveTo>
                <a:lnTo>
                  <a:pt x="24" y="59"/>
                </a:lnTo>
                <a:lnTo>
                  <a:pt x="39" y="59"/>
                </a:lnTo>
                <a:lnTo>
                  <a:pt x="39" y="79"/>
                </a:lnTo>
                <a:lnTo>
                  <a:pt x="24" y="79"/>
                </a:lnTo>
                <a:close/>
                <a:moveTo>
                  <a:pt x="94" y="79"/>
                </a:moveTo>
                <a:lnTo>
                  <a:pt x="94" y="64"/>
                </a:lnTo>
                <a:lnTo>
                  <a:pt x="74" y="64"/>
                </a:lnTo>
                <a:lnTo>
                  <a:pt x="74" y="79"/>
                </a:lnTo>
                <a:lnTo>
                  <a:pt x="69" y="79"/>
                </a:lnTo>
                <a:lnTo>
                  <a:pt x="69" y="47"/>
                </a:lnTo>
                <a:lnTo>
                  <a:pt x="84" y="40"/>
                </a:lnTo>
                <a:lnTo>
                  <a:pt x="98" y="47"/>
                </a:lnTo>
                <a:lnTo>
                  <a:pt x="98" y="79"/>
                </a:lnTo>
                <a:lnTo>
                  <a:pt x="94" y="7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23" name="Freeform 1535">
            <a:extLst>
              <a:ext uri="{FF2B5EF4-FFF2-40B4-BE49-F238E27FC236}">
                <a16:creationId xmlns:a16="http://schemas.microsoft.com/office/drawing/2014/main" id="{94C121BC-1F8F-4EC8-987F-B23F1F2B721B}"/>
              </a:ext>
            </a:extLst>
          </p:cNvPr>
          <p:cNvSpPr>
            <a:spLocks noEditPoints="1"/>
          </p:cNvSpPr>
          <p:nvPr/>
        </p:nvSpPr>
        <p:spPr bwMode="auto">
          <a:xfrm>
            <a:off x="2421467" y="5518151"/>
            <a:ext cx="162984" cy="218016"/>
          </a:xfrm>
          <a:custGeom>
            <a:avLst/>
            <a:gdLst>
              <a:gd name="T0" fmla="*/ 94572 w 79"/>
              <a:gd name="T1" fmla="*/ 95884 h 109"/>
              <a:gd name="T2" fmla="*/ 86821 w 79"/>
              <a:gd name="T3" fmla="*/ 74909 h 109"/>
              <a:gd name="T4" fmla="*/ 99223 w 79"/>
              <a:gd name="T5" fmla="*/ 59927 h 109"/>
              <a:gd name="T6" fmla="*/ 82169 w 79"/>
              <a:gd name="T7" fmla="*/ 59927 h 109"/>
              <a:gd name="T8" fmla="*/ 75968 w 79"/>
              <a:gd name="T9" fmla="*/ 22473 h 109"/>
              <a:gd name="T10" fmla="*/ 75968 w 79"/>
              <a:gd name="T11" fmla="*/ 19476 h 109"/>
              <a:gd name="T12" fmla="*/ 69767 w 79"/>
              <a:gd name="T13" fmla="*/ 4495 h 109"/>
              <a:gd name="T14" fmla="*/ 62015 w 79"/>
              <a:gd name="T15" fmla="*/ 0 h 109"/>
              <a:gd name="T16" fmla="*/ 54263 w 79"/>
              <a:gd name="T17" fmla="*/ 4495 h 109"/>
              <a:gd name="T18" fmla="*/ 46511 w 79"/>
              <a:gd name="T19" fmla="*/ 19476 h 109"/>
              <a:gd name="T20" fmla="*/ 46511 w 79"/>
              <a:gd name="T21" fmla="*/ 29964 h 109"/>
              <a:gd name="T22" fmla="*/ 40310 w 79"/>
              <a:gd name="T23" fmla="*/ 59927 h 109"/>
              <a:gd name="T24" fmla="*/ 23256 w 79"/>
              <a:gd name="T25" fmla="*/ 74909 h 109"/>
              <a:gd name="T26" fmla="*/ 37209 w 79"/>
              <a:gd name="T27" fmla="*/ 74909 h 109"/>
              <a:gd name="T28" fmla="*/ 0 w 79"/>
              <a:gd name="T29" fmla="*/ 95884 h 109"/>
              <a:gd name="T30" fmla="*/ 23256 w 79"/>
              <a:gd name="T31" fmla="*/ 110866 h 109"/>
              <a:gd name="T32" fmla="*/ 13953 w 79"/>
              <a:gd name="T33" fmla="*/ 133338 h 109"/>
              <a:gd name="T34" fmla="*/ 1550 w 79"/>
              <a:gd name="T35" fmla="*/ 151317 h 109"/>
              <a:gd name="T36" fmla="*/ 0 w 79"/>
              <a:gd name="T37" fmla="*/ 158807 h 109"/>
              <a:gd name="T38" fmla="*/ 4651 w 79"/>
              <a:gd name="T39" fmla="*/ 161804 h 109"/>
              <a:gd name="T40" fmla="*/ 46511 w 79"/>
              <a:gd name="T41" fmla="*/ 163302 h 109"/>
              <a:gd name="T42" fmla="*/ 49612 w 79"/>
              <a:gd name="T43" fmla="*/ 163302 h 109"/>
              <a:gd name="T44" fmla="*/ 54263 w 79"/>
              <a:gd name="T45" fmla="*/ 158807 h 109"/>
              <a:gd name="T46" fmla="*/ 54263 w 79"/>
              <a:gd name="T47" fmla="*/ 140829 h 109"/>
              <a:gd name="T48" fmla="*/ 69767 w 79"/>
              <a:gd name="T49" fmla="*/ 155811 h 109"/>
              <a:gd name="T50" fmla="*/ 69767 w 79"/>
              <a:gd name="T51" fmla="*/ 158807 h 109"/>
              <a:gd name="T52" fmla="*/ 72867 w 79"/>
              <a:gd name="T53" fmla="*/ 163302 h 109"/>
              <a:gd name="T54" fmla="*/ 114727 w 79"/>
              <a:gd name="T55" fmla="*/ 163302 h 109"/>
              <a:gd name="T56" fmla="*/ 119378 w 79"/>
              <a:gd name="T57" fmla="*/ 161804 h 109"/>
              <a:gd name="T58" fmla="*/ 122479 w 79"/>
              <a:gd name="T59" fmla="*/ 158807 h 109"/>
              <a:gd name="T60" fmla="*/ 120929 w 79"/>
              <a:gd name="T61" fmla="*/ 151317 h 109"/>
              <a:gd name="T62" fmla="*/ 108526 w 79"/>
              <a:gd name="T63" fmla="*/ 133338 h 109"/>
              <a:gd name="T64" fmla="*/ 122479 w 79"/>
              <a:gd name="T65" fmla="*/ 110866 h 109"/>
              <a:gd name="T66" fmla="*/ 62015 w 79"/>
              <a:gd name="T67" fmla="*/ 29964 h 109"/>
              <a:gd name="T68" fmla="*/ 66666 w 79"/>
              <a:gd name="T69" fmla="*/ 59927 h 109"/>
              <a:gd name="T70" fmla="*/ 55813 w 79"/>
              <a:gd name="T71" fmla="*/ 59927 h 109"/>
              <a:gd name="T72" fmla="*/ 62015 w 79"/>
              <a:gd name="T73" fmla="*/ 29964 h 109"/>
              <a:gd name="T74" fmla="*/ 71317 w 79"/>
              <a:gd name="T75" fmla="*/ 74909 h 109"/>
              <a:gd name="T76" fmla="*/ 75968 w 79"/>
              <a:gd name="T77" fmla="*/ 95884 h 109"/>
              <a:gd name="T78" fmla="*/ 46511 w 79"/>
              <a:gd name="T79" fmla="*/ 95884 h 109"/>
              <a:gd name="T80" fmla="*/ 51162 w 79"/>
              <a:gd name="T81" fmla="*/ 74909 h 109"/>
              <a:gd name="T82" fmla="*/ 83720 w 79"/>
              <a:gd name="T83" fmla="*/ 148320 h 109"/>
              <a:gd name="T84" fmla="*/ 83720 w 79"/>
              <a:gd name="T85" fmla="*/ 140829 h 109"/>
              <a:gd name="T86" fmla="*/ 80619 w 79"/>
              <a:gd name="T87" fmla="*/ 130342 h 109"/>
              <a:gd name="T88" fmla="*/ 69767 w 79"/>
              <a:gd name="T89" fmla="*/ 125847 h 109"/>
              <a:gd name="T90" fmla="*/ 54263 w 79"/>
              <a:gd name="T91" fmla="*/ 125847 h 109"/>
              <a:gd name="T92" fmla="*/ 41860 w 79"/>
              <a:gd name="T93" fmla="*/ 130342 h 109"/>
              <a:gd name="T94" fmla="*/ 38759 w 79"/>
              <a:gd name="T95" fmla="*/ 140829 h 109"/>
              <a:gd name="T96" fmla="*/ 21705 w 79"/>
              <a:gd name="T97" fmla="*/ 148320 h 109"/>
              <a:gd name="T98" fmla="*/ 32558 w 79"/>
              <a:gd name="T99" fmla="*/ 130342 h 109"/>
              <a:gd name="T100" fmla="*/ 82169 w 79"/>
              <a:gd name="T101" fmla="*/ 110866 h 109"/>
              <a:gd name="T102" fmla="*/ 89921 w 79"/>
              <a:gd name="T103" fmla="*/ 130342 h 109"/>
              <a:gd name="T104" fmla="*/ 100774 w 79"/>
              <a:gd name="T105" fmla="*/ 148320 h 10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9" h="109">
                <a:moveTo>
                  <a:pt x="79" y="64"/>
                </a:moveTo>
                <a:lnTo>
                  <a:pt x="61" y="64"/>
                </a:lnTo>
                <a:lnTo>
                  <a:pt x="56" y="50"/>
                </a:lnTo>
                <a:lnTo>
                  <a:pt x="64" y="50"/>
                </a:lnTo>
                <a:lnTo>
                  <a:pt x="64" y="40"/>
                </a:lnTo>
                <a:lnTo>
                  <a:pt x="53" y="40"/>
                </a:lnTo>
                <a:lnTo>
                  <a:pt x="49" y="20"/>
                </a:lnTo>
                <a:lnTo>
                  <a:pt x="49" y="15"/>
                </a:lnTo>
                <a:lnTo>
                  <a:pt x="49" y="13"/>
                </a:lnTo>
                <a:lnTo>
                  <a:pt x="45" y="3"/>
                </a:lnTo>
                <a:lnTo>
                  <a:pt x="42" y="2"/>
                </a:lnTo>
                <a:lnTo>
                  <a:pt x="40" y="0"/>
                </a:lnTo>
                <a:lnTo>
                  <a:pt x="37" y="2"/>
                </a:lnTo>
                <a:lnTo>
                  <a:pt x="35" y="3"/>
                </a:lnTo>
                <a:lnTo>
                  <a:pt x="30" y="13"/>
                </a:lnTo>
                <a:lnTo>
                  <a:pt x="30" y="15"/>
                </a:lnTo>
                <a:lnTo>
                  <a:pt x="30" y="20"/>
                </a:lnTo>
                <a:lnTo>
                  <a:pt x="26" y="40"/>
                </a:lnTo>
                <a:lnTo>
                  <a:pt x="15" y="40"/>
                </a:lnTo>
                <a:lnTo>
                  <a:pt x="15" y="50"/>
                </a:lnTo>
                <a:lnTo>
                  <a:pt x="24" y="50"/>
                </a:lnTo>
                <a:lnTo>
                  <a:pt x="19" y="64"/>
                </a:lnTo>
                <a:lnTo>
                  <a:pt x="0" y="64"/>
                </a:lnTo>
                <a:lnTo>
                  <a:pt x="0" y="74"/>
                </a:lnTo>
                <a:lnTo>
                  <a:pt x="15" y="74"/>
                </a:lnTo>
                <a:lnTo>
                  <a:pt x="9" y="89"/>
                </a:lnTo>
                <a:lnTo>
                  <a:pt x="1" y="101"/>
                </a:lnTo>
                <a:lnTo>
                  <a:pt x="0" y="104"/>
                </a:lnTo>
                <a:lnTo>
                  <a:pt x="0" y="106"/>
                </a:lnTo>
                <a:lnTo>
                  <a:pt x="3" y="108"/>
                </a:lnTo>
                <a:lnTo>
                  <a:pt x="5" y="109"/>
                </a:lnTo>
                <a:lnTo>
                  <a:pt x="30" y="109"/>
                </a:lnTo>
                <a:lnTo>
                  <a:pt x="32" y="109"/>
                </a:lnTo>
                <a:lnTo>
                  <a:pt x="33" y="108"/>
                </a:lnTo>
                <a:lnTo>
                  <a:pt x="35" y="106"/>
                </a:lnTo>
                <a:lnTo>
                  <a:pt x="35" y="104"/>
                </a:lnTo>
                <a:lnTo>
                  <a:pt x="35" y="94"/>
                </a:lnTo>
                <a:lnTo>
                  <a:pt x="45" y="94"/>
                </a:lnTo>
                <a:lnTo>
                  <a:pt x="45" y="104"/>
                </a:lnTo>
                <a:lnTo>
                  <a:pt x="45" y="106"/>
                </a:lnTo>
                <a:lnTo>
                  <a:pt x="46" y="108"/>
                </a:lnTo>
                <a:lnTo>
                  <a:pt x="47" y="109"/>
                </a:lnTo>
                <a:lnTo>
                  <a:pt x="49" y="109"/>
                </a:lnTo>
                <a:lnTo>
                  <a:pt x="74" y="109"/>
                </a:lnTo>
                <a:lnTo>
                  <a:pt x="77" y="108"/>
                </a:lnTo>
                <a:lnTo>
                  <a:pt x="79" y="106"/>
                </a:lnTo>
                <a:lnTo>
                  <a:pt x="79" y="104"/>
                </a:lnTo>
                <a:lnTo>
                  <a:pt x="78" y="101"/>
                </a:lnTo>
                <a:lnTo>
                  <a:pt x="70" y="89"/>
                </a:lnTo>
                <a:lnTo>
                  <a:pt x="64" y="74"/>
                </a:lnTo>
                <a:lnTo>
                  <a:pt x="79" y="74"/>
                </a:lnTo>
                <a:lnTo>
                  <a:pt x="79" y="64"/>
                </a:lnTo>
                <a:close/>
                <a:moveTo>
                  <a:pt x="40" y="20"/>
                </a:moveTo>
                <a:lnTo>
                  <a:pt x="40" y="20"/>
                </a:lnTo>
                <a:lnTo>
                  <a:pt x="43" y="40"/>
                </a:lnTo>
                <a:lnTo>
                  <a:pt x="36" y="40"/>
                </a:lnTo>
                <a:lnTo>
                  <a:pt x="40" y="20"/>
                </a:lnTo>
                <a:close/>
                <a:moveTo>
                  <a:pt x="33" y="50"/>
                </a:moveTo>
                <a:lnTo>
                  <a:pt x="46" y="50"/>
                </a:lnTo>
                <a:lnTo>
                  <a:pt x="49" y="64"/>
                </a:lnTo>
                <a:lnTo>
                  <a:pt x="30" y="64"/>
                </a:lnTo>
                <a:lnTo>
                  <a:pt x="33" y="50"/>
                </a:lnTo>
                <a:close/>
                <a:moveTo>
                  <a:pt x="65" y="99"/>
                </a:moveTo>
                <a:lnTo>
                  <a:pt x="54" y="99"/>
                </a:lnTo>
                <a:lnTo>
                  <a:pt x="54" y="94"/>
                </a:lnTo>
                <a:lnTo>
                  <a:pt x="53" y="90"/>
                </a:lnTo>
                <a:lnTo>
                  <a:pt x="52" y="87"/>
                </a:lnTo>
                <a:lnTo>
                  <a:pt x="48" y="85"/>
                </a:lnTo>
                <a:lnTo>
                  <a:pt x="45" y="84"/>
                </a:lnTo>
                <a:lnTo>
                  <a:pt x="35" y="84"/>
                </a:lnTo>
                <a:lnTo>
                  <a:pt x="31" y="85"/>
                </a:lnTo>
                <a:lnTo>
                  <a:pt x="27" y="87"/>
                </a:lnTo>
                <a:lnTo>
                  <a:pt x="26" y="90"/>
                </a:lnTo>
                <a:lnTo>
                  <a:pt x="25" y="94"/>
                </a:lnTo>
                <a:lnTo>
                  <a:pt x="25" y="99"/>
                </a:lnTo>
                <a:lnTo>
                  <a:pt x="14" y="99"/>
                </a:lnTo>
                <a:lnTo>
                  <a:pt x="21" y="87"/>
                </a:lnTo>
                <a:lnTo>
                  <a:pt x="26" y="74"/>
                </a:lnTo>
                <a:lnTo>
                  <a:pt x="53" y="74"/>
                </a:lnTo>
                <a:lnTo>
                  <a:pt x="58" y="87"/>
                </a:lnTo>
                <a:lnTo>
                  <a:pt x="65" y="9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24" name="Freeform 1536">
            <a:extLst>
              <a:ext uri="{FF2B5EF4-FFF2-40B4-BE49-F238E27FC236}">
                <a16:creationId xmlns:a16="http://schemas.microsoft.com/office/drawing/2014/main" id="{8B221688-13A5-4AAA-921D-40BC28D70BA3}"/>
              </a:ext>
            </a:extLst>
          </p:cNvPr>
          <p:cNvSpPr>
            <a:spLocks noEditPoints="1"/>
          </p:cNvSpPr>
          <p:nvPr/>
        </p:nvSpPr>
        <p:spPr bwMode="auto">
          <a:xfrm>
            <a:off x="1926167" y="5505451"/>
            <a:ext cx="198967" cy="211667"/>
          </a:xfrm>
          <a:custGeom>
            <a:avLst/>
            <a:gdLst>
              <a:gd name="T0" fmla="*/ 98285 w 99"/>
              <a:gd name="T1" fmla="*/ 91597 h 104"/>
              <a:gd name="T2" fmla="*/ 98285 w 99"/>
              <a:gd name="T3" fmla="*/ 70224 h 104"/>
              <a:gd name="T4" fmla="*/ 108870 w 99"/>
              <a:gd name="T5" fmla="*/ 61065 h 104"/>
              <a:gd name="T6" fmla="*/ 111894 w 99"/>
              <a:gd name="T7" fmla="*/ 45798 h 104"/>
              <a:gd name="T8" fmla="*/ 110382 w 99"/>
              <a:gd name="T9" fmla="*/ 38165 h 104"/>
              <a:gd name="T10" fmla="*/ 98285 w 99"/>
              <a:gd name="T11" fmla="*/ 18319 h 104"/>
              <a:gd name="T12" fmla="*/ 78628 w 99"/>
              <a:gd name="T13" fmla="*/ 3053 h 104"/>
              <a:gd name="T14" fmla="*/ 75604 w 99"/>
              <a:gd name="T15" fmla="*/ 0 h 104"/>
              <a:gd name="T16" fmla="*/ 71068 w 99"/>
              <a:gd name="T17" fmla="*/ 3053 h 104"/>
              <a:gd name="T18" fmla="*/ 52923 w 99"/>
              <a:gd name="T19" fmla="*/ 18319 h 104"/>
              <a:gd name="T20" fmla="*/ 39314 w 99"/>
              <a:gd name="T21" fmla="*/ 38165 h 104"/>
              <a:gd name="T22" fmla="*/ 37802 w 99"/>
              <a:gd name="T23" fmla="*/ 45798 h 104"/>
              <a:gd name="T24" fmla="*/ 42338 w 99"/>
              <a:gd name="T25" fmla="*/ 61065 h 104"/>
              <a:gd name="T26" fmla="*/ 52923 w 99"/>
              <a:gd name="T27" fmla="*/ 70224 h 104"/>
              <a:gd name="T28" fmla="*/ 7560 w 99"/>
              <a:gd name="T29" fmla="*/ 91597 h 104"/>
              <a:gd name="T30" fmla="*/ 4536 w 99"/>
              <a:gd name="T31" fmla="*/ 91597 h 104"/>
              <a:gd name="T32" fmla="*/ 0 w 99"/>
              <a:gd name="T33" fmla="*/ 94650 h 104"/>
              <a:gd name="T34" fmla="*/ 0 w 99"/>
              <a:gd name="T35" fmla="*/ 151135 h 104"/>
              <a:gd name="T36" fmla="*/ 0 w 99"/>
              <a:gd name="T37" fmla="*/ 155715 h 104"/>
              <a:gd name="T38" fmla="*/ 4536 w 99"/>
              <a:gd name="T39" fmla="*/ 158768 h 104"/>
              <a:gd name="T40" fmla="*/ 60483 w 99"/>
              <a:gd name="T41" fmla="*/ 158768 h 104"/>
              <a:gd name="T42" fmla="*/ 63507 w 99"/>
              <a:gd name="T43" fmla="*/ 158768 h 104"/>
              <a:gd name="T44" fmla="*/ 68044 w 99"/>
              <a:gd name="T45" fmla="*/ 155715 h 104"/>
              <a:gd name="T46" fmla="*/ 68044 w 99"/>
              <a:gd name="T47" fmla="*/ 140449 h 104"/>
              <a:gd name="T48" fmla="*/ 83164 w 99"/>
              <a:gd name="T49" fmla="*/ 140449 h 104"/>
              <a:gd name="T50" fmla="*/ 83164 w 99"/>
              <a:gd name="T51" fmla="*/ 151135 h 104"/>
              <a:gd name="T52" fmla="*/ 84677 w 99"/>
              <a:gd name="T53" fmla="*/ 157241 h 104"/>
              <a:gd name="T54" fmla="*/ 90725 w 99"/>
              <a:gd name="T55" fmla="*/ 158768 h 104"/>
              <a:gd name="T56" fmla="*/ 142136 w 99"/>
              <a:gd name="T57" fmla="*/ 158768 h 104"/>
              <a:gd name="T58" fmla="*/ 148184 w 99"/>
              <a:gd name="T59" fmla="*/ 157241 h 104"/>
              <a:gd name="T60" fmla="*/ 149696 w 99"/>
              <a:gd name="T61" fmla="*/ 151135 h 104"/>
              <a:gd name="T62" fmla="*/ 149696 w 99"/>
              <a:gd name="T63" fmla="*/ 99230 h 104"/>
              <a:gd name="T64" fmla="*/ 148184 w 99"/>
              <a:gd name="T65" fmla="*/ 93124 h 104"/>
              <a:gd name="T66" fmla="*/ 142136 w 99"/>
              <a:gd name="T67" fmla="*/ 91597 h 104"/>
              <a:gd name="T68" fmla="*/ 75604 w 99"/>
              <a:gd name="T69" fmla="*/ 18319 h 104"/>
              <a:gd name="T70" fmla="*/ 90725 w 99"/>
              <a:gd name="T71" fmla="*/ 32059 h 104"/>
              <a:gd name="T72" fmla="*/ 98285 w 99"/>
              <a:gd name="T73" fmla="*/ 45798 h 104"/>
              <a:gd name="T74" fmla="*/ 98285 w 99"/>
              <a:gd name="T75" fmla="*/ 48852 h 104"/>
              <a:gd name="T76" fmla="*/ 92237 w 99"/>
              <a:gd name="T77" fmla="*/ 56485 h 104"/>
              <a:gd name="T78" fmla="*/ 83164 w 99"/>
              <a:gd name="T79" fmla="*/ 61065 h 104"/>
              <a:gd name="T80" fmla="*/ 75604 w 99"/>
              <a:gd name="T81" fmla="*/ 61065 h 104"/>
              <a:gd name="T82" fmla="*/ 61995 w 99"/>
              <a:gd name="T83" fmla="*/ 59538 h 104"/>
              <a:gd name="T84" fmla="*/ 54435 w 99"/>
              <a:gd name="T85" fmla="*/ 54958 h 104"/>
              <a:gd name="T86" fmla="*/ 52923 w 99"/>
              <a:gd name="T87" fmla="*/ 45798 h 104"/>
              <a:gd name="T88" fmla="*/ 54435 w 99"/>
              <a:gd name="T89" fmla="*/ 39692 h 104"/>
              <a:gd name="T90" fmla="*/ 75604 w 99"/>
              <a:gd name="T91" fmla="*/ 18319 h 104"/>
              <a:gd name="T92" fmla="*/ 68044 w 99"/>
              <a:gd name="T93" fmla="*/ 76331 h 104"/>
              <a:gd name="T94" fmla="*/ 83164 w 99"/>
              <a:gd name="T95" fmla="*/ 91597 h 104"/>
              <a:gd name="T96" fmla="*/ 68044 w 99"/>
              <a:gd name="T97" fmla="*/ 76331 h 104"/>
              <a:gd name="T98" fmla="*/ 98285 w 99"/>
              <a:gd name="T99" fmla="*/ 143502 h 104"/>
              <a:gd name="T100" fmla="*/ 98285 w 99"/>
              <a:gd name="T101" fmla="*/ 135869 h 104"/>
              <a:gd name="T102" fmla="*/ 95261 w 99"/>
              <a:gd name="T103" fmla="*/ 129762 h 104"/>
              <a:gd name="T104" fmla="*/ 80140 w 99"/>
              <a:gd name="T105" fmla="*/ 116023 h 104"/>
              <a:gd name="T106" fmla="*/ 75604 w 99"/>
              <a:gd name="T107" fmla="*/ 112970 h 104"/>
              <a:gd name="T108" fmla="*/ 75604 w 99"/>
              <a:gd name="T109" fmla="*/ 112970 h 104"/>
              <a:gd name="T110" fmla="*/ 69556 w 99"/>
              <a:gd name="T111" fmla="*/ 116023 h 104"/>
              <a:gd name="T112" fmla="*/ 54435 w 99"/>
              <a:gd name="T113" fmla="*/ 129762 h 104"/>
              <a:gd name="T114" fmla="*/ 52923 w 99"/>
              <a:gd name="T115" fmla="*/ 135869 h 104"/>
              <a:gd name="T116" fmla="*/ 15121 w 99"/>
              <a:gd name="T117" fmla="*/ 143502 h 104"/>
              <a:gd name="T118" fmla="*/ 134575 w 99"/>
              <a:gd name="T119" fmla="*/ 105336 h 10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 h="104">
                <a:moveTo>
                  <a:pt x="94" y="60"/>
                </a:moveTo>
                <a:lnTo>
                  <a:pt x="65" y="60"/>
                </a:lnTo>
                <a:lnTo>
                  <a:pt x="65" y="46"/>
                </a:lnTo>
                <a:lnTo>
                  <a:pt x="68" y="44"/>
                </a:lnTo>
                <a:lnTo>
                  <a:pt x="72" y="40"/>
                </a:lnTo>
                <a:lnTo>
                  <a:pt x="73" y="35"/>
                </a:lnTo>
                <a:lnTo>
                  <a:pt x="74" y="30"/>
                </a:lnTo>
                <a:lnTo>
                  <a:pt x="73" y="25"/>
                </a:lnTo>
                <a:lnTo>
                  <a:pt x="72" y="20"/>
                </a:lnTo>
                <a:lnTo>
                  <a:pt x="65" y="12"/>
                </a:lnTo>
                <a:lnTo>
                  <a:pt x="57" y="5"/>
                </a:lnTo>
                <a:lnTo>
                  <a:pt x="52" y="2"/>
                </a:lnTo>
                <a:lnTo>
                  <a:pt x="50" y="0"/>
                </a:lnTo>
                <a:lnTo>
                  <a:pt x="47" y="2"/>
                </a:lnTo>
                <a:lnTo>
                  <a:pt x="42" y="5"/>
                </a:lnTo>
                <a:lnTo>
                  <a:pt x="35" y="12"/>
                </a:lnTo>
                <a:lnTo>
                  <a:pt x="28" y="20"/>
                </a:lnTo>
                <a:lnTo>
                  <a:pt x="26" y="25"/>
                </a:lnTo>
                <a:lnTo>
                  <a:pt x="25" y="30"/>
                </a:lnTo>
                <a:lnTo>
                  <a:pt x="26" y="35"/>
                </a:lnTo>
                <a:lnTo>
                  <a:pt x="28" y="40"/>
                </a:lnTo>
                <a:lnTo>
                  <a:pt x="31" y="44"/>
                </a:lnTo>
                <a:lnTo>
                  <a:pt x="35" y="46"/>
                </a:lnTo>
                <a:lnTo>
                  <a:pt x="35" y="60"/>
                </a:lnTo>
                <a:lnTo>
                  <a:pt x="5" y="60"/>
                </a:lnTo>
                <a:lnTo>
                  <a:pt x="3" y="60"/>
                </a:lnTo>
                <a:lnTo>
                  <a:pt x="2" y="61"/>
                </a:lnTo>
                <a:lnTo>
                  <a:pt x="0" y="62"/>
                </a:lnTo>
                <a:lnTo>
                  <a:pt x="0" y="65"/>
                </a:lnTo>
                <a:lnTo>
                  <a:pt x="0" y="99"/>
                </a:lnTo>
                <a:lnTo>
                  <a:pt x="0" y="102"/>
                </a:lnTo>
                <a:lnTo>
                  <a:pt x="2" y="103"/>
                </a:lnTo>
                <a:lnTo>
                  <a:pt x="3" y="104"/>
                </a:lnTo>
                <a:lnTo>
                  <a:pt x="5" y="104"/>
                </a:lnTo>
                <a:lnTo>
                  <a:pt x="40" y="104"/>
                </a:lnTo>
                <a:lnTo>
                  <a:pt x="42" y="104"/>
                </a:lnTo>
                <a:lnTo>
                  <a:pt x="44" y="103"/>
                </a:lnTo>
                <a:lnTo>
                  <a:pt x="45" y="102"/>
                </a:lnTo>
                <a:lnTo>
                  <a:pt x="45" y="99"/>
                </a:lnTo>
                <a:lnTo>
                  <a:pt x="45" y="92"/>
                </a:lnTo>
                <a:lnTo>
                  <a:pt x="50" y="87"/>
                </a:lnTo>
                <a:lnTo>
                  <a:pt x="55" y="92"/>
                </a:lnTo>
                <a:lnTo>
                  <a:pt x="55" y="99"/>
                </a:lnTo>
                <a:lnTo>
                  <a:pt x="55" y="102"/>
                </a:lnTo>
                <a:lnTo>
                  <a:pt x="56" y="103"/>
                </a:lnTo>
                <a:lnTo>
                  <a:pt x="57" y="104"/>
                </a:lnTo>
                <a:lnTo>
                  <a:pt x="60" y="104"/>
                </a:lnTo>
                <a:lnTo>
                  <a:pt x="94" y="104"/>
                </a:lnTo>
                <a:lnTo>
                  <a:pt x="97" y="104"/>
                </a:lnTo>
                <a:lnTo>
                  <a:pt x="98" y="103"/>
                </a:lnTo>
                <a:lnTo>
                  <a:pt x="99" y="102"/>
                </a:lnTo>
                <a:lnTo>
                  <a:pt x="99" y="99"/>
                </a:lnTo>
                <a:lnTo>
                  <a:pt x="99" y="65"/>
                </a:lnTo>
                <a:lnTo>
                  <a:pt x="99" y="62"/>
                </a:lnTo>
                <a:lnTo>
                  <a:pt x="98" y="61"/>
                </a:lnTo>
                <a:lnTo>
                  <a:pt x="97" y="60"/>
                </a:lnTo>
                <a:lnTo>
                  <a:pt x="94" y="60"/>
                </a:lnTo>
                <a:close/>
                <a:moveTo>
                  <a:pt x="50" y="12"/>
                </a:moveTo>
                <a:lnTo>
                  <a:pt x="50" y="12"/>
                </a:lnTo>
                <a:lnTo>
                  <a:pt x="60" y="21"/>
                </a:lnTo>
                <a:lnTo>
                  <a:pt x="63" y="26"/>
                </a:lnTo>
                <a:lnTo>
                  <a:pt x="65" y="30"/>
                </a:lnTo>
                <a:lnTo>
                  <a:pt x="65" y="32"/>
                </a:lnTo>
                <a:lnTo>
                  <a:pt x="62" y="36"/>
                </a:lnTo>
                <a:lnTo>
                  <a:pt x="61" y="37"/>
                </a:lnTo>
                <a:lnTo>
                  <a:pt x="58" y="39"/>
                </a:lnTo>
                <a:lnTo>
                  <a:pt x="55" y="40"/>
                </a:lnTo>
                <a:lnTo>
                  <a:pt x="50" y="40"/>
                </a:lnTo>
                <a:lnTo>
                  <a:pt x="45" y="40"/>
                </a:lnTo>
                <a:lnTo>
                  <a:pt x="41" y="39"/>
                </a:lnTo>
                <a:lnTo>
                  <a:pt x="39" y="37"/>
                </a:lnTo>
                <a:lnTo>
                  <a:pt x="36" y="36"/>
                </a:lnTo>
                <a:lnTo>
                  <a:pt x="35" y="32"/>
                </a:lnTo>
                <a:lnTo>
                  <a:pt x="35" y="30"/>
                </a:lnTo>
                <a:lnTo>
                  <a:pt x="36" y="26"/>
                </a:lnTo>
                <a:lnTo>
                  <a:pt x="40" y="21"/>
                </a:lnTo>
                <a:lnTo>
                  <a:pt x="50" y="12"/>
                </a:lnTo>
                <a:close/>
                <a:moveTo>
                  <a:pt x="45" y="50"/>
                </a:moveTo>
                <a:lnTo>
                  <a:pt x="55" y="50"/>
                </a:lnTo>
                <a:lnTo>
                  <a:pt x="55" y="60"/>
                </a:lnTo>
                <a:lnTo>
                  <a:pt x="45" y="60"/>
                </a:lnTo>
                <a:lnTo>
                  <a:pt x="45" y="50"/>
                </a:lnTo>
                <a:close/>
                <a:moveTo>
                  <a:pt x="89" y="94"/>
                </a:moveTo>
                <a:lnTo>
                  <a:pt x="65" y="94"/>
                </a:lnTo>
                <a:lnTo>
                  <a:pt x="65" y="89"/>
                </a:lnTo>
                <a:lnTo>
                  <a:pt x="65" y="87"/>
                </a:lnTo>
                <a:lnTo>
                  <a:pt x="63" y="85"/>
                </a:lnTo>
                <a:lnTo>
                  <a:pt x="53" y="76"/>
                </a:lnTo>
                <a:lnTo>
                  <a:pt x="52" y="74"/>
                </a:lnTo>
                <a:lnTo>
                  <a:pt x="50" y="74"/>
                </a:lnTo>
                <a:lnTo>
                  <a:pt x="47" y="74"/>
                </a:lnTo>
                <a:lnTo>
                  <a:pt x="46" y="76"/>
                </a:lnTo>
                <a:lnTo>
                  <a:pt x="36" y="85"/>
                </a:lnTo>
                <a:lnTo>
                  <a:pt x="35" y="87"/>
                </a:lnTo>
                <a:lnTo>
                  <a:pt x="35" y="89"/>
                </a:lnTo>
                <a:lnTo>
                  <a:pt x="35" y="94"/>
                </a:lnTo>
                <a:lnTo>
                  <a:pt x="10" y="94"/>
                </a:lnTo>
                <a:lnTo>
                  <a:pt x="10" y="69"/>
                </a:lnTo>
                <a:lnTo>
                  <a:pt x="89" y="69"/>
                </a:lnTo>
                <a:lnTo>
                  <a:pt x="89" y="9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25" name="Rectangle 1537">
            <a:extLst>
              <a:ext uri="{FF2B5EF4-FFF2-40B4-BE49-F238E27FC236}">
                <a16:creationId xmlns:a16="http://schemas.microsoft.com/office/drawing/2014/main" id="{E7CF9F10-B8ED-4D05-AA10-3671BA7E84C7}"/>
              </a:ext>
            </a:extLst>
          </p:cNvPr>
          <p:cNvSpPr>
            <a:spLocks noChangeArrowheads="1"/>
          </p:cNvSpPr>
          <p:nvPr/>
        </p:nvSpPr>
        <p:spPr bwMode="auto">
          <a:xfrm>
            <a:off x="2063752" y="5657851"/>
            <a:ext cx="19049" cy="1693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626" name="Rectangle 1538">
            <a:extLst>
              <a:ext uri="{FF2B5EF4-FFF2-40B4-BE49-F238E27FC236}">
                <a16:creationId xmlns:a16="http://schemas.microsoft.com/office/drawing/2014/main" id="{96007AB1-8C36-4B4E-B520-812F7E4C2C76}"/>
              </a:ext>
            </a:extLst>
          </p:cNvPr>
          <p:cNvSpPr>
            <a:spLocks noChangeArrowheads="1"/>
          </p:cNvSpPr>
          <p:nvPr/>
        </p:nvSpPr>
        <p:spPr bwMode="auto">
          <a:xfrm>
            <a:off x="1968500" y="5657851"/>
            <a:ext cx="16933" cy="1693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627" name="Rectangle 1539">
            <a:extLst>
              <a:ext uri="{FF2B5EF4-FFF2-40B4-BE49-F238E27FC236}">
                <a16:creationId xmlns:a16="http://schemas.microsoft.com/office/drawing/2014/main" id="{3C6818BD-5E49-4FB6-97B2-A19F784928DA}"/>
              </a:ext>
            </a:extLst>
          </p:cNvPr>
          <p:cNvSpPr>
            <a:spLocks noChangeArrowheads="1"/>
          </p:cNvSpPr>
          <p:nvPr/>
        </p:nvSpPr>
        <p:spPr bwMode="auto">
          <a:xfrm>
            <a:off x="1936752" y="5590118"/>
            <a:ext cx="19049" cy="2963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628" name="Rectangle 1540">
            <a:extLst>
              <a:ext uri="{FF2B5EF4-FFF2-40B4-BE49-F238E27FC236}">
                <a16:creationId xmlns:a16="http://schemas.microsoft.com/office/drawing/2014/main" id="{371A7376-72D9-40E1-AA05-E4115A48D59B}"/>
              </a:ext>
            </a:extLst>
          </p:cNvPr>
          <p:cNvSpPr>
            <a:spLocks noChangeArrowheads="1"/>
          </p:cNvSpPr>
          <p:nvPr/>
        </p:nvSpPr>
        <p:spPr bwMode="auto">
          <a:xfrm>
            <a:off x="2095500" y="5590118"/>
            <a:ext cx="16933" cy="2963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629" name="Freeform 1541">
            <a:extLst>
              <a:ext uri="{FF2B5EF4-FFF2-40B4-BE49-F238E27FC236}">
                <a16:creationId xmlns:a16="http://schemas.microsoft.com/office/drawing/2014/main" id="{30C4C277-F14C-41D3-9D83-059F174B9689}"/>
              </a:ext>
            </a:extLst>
          </p:cNvPr>
          <p:cNvSpPr>
            <a:spLocks noEditPoints="1"/>
          </p:cNvSpPr>
          <p:nvPr/>
        </p:nvSpPr>
        <p:spPr bwMode="auto">
          <a:xfrm>
            <a:off x="3359151" y="5511800"/>
            <a:ext cx="198967" cy="230717"/>
          </a:xfrm>
          <a:custGeom>
            <a:avLst/>
            <a:gdLst>
              <a:gd name="T0" fmla="*/ 120673 w 98"/>
              <a:gd name="T1" fmla="*/ 74747 h 113"/>
              <a:gd name="T2" fmla="*/ 125256 w 98"/>
              <a:gd name="T3" fmla="*/ 71696 h 113"/>
              <a:gd name="T4" fmla="*/ 149696 w 98"/>
              <a:gd name="T5" fmla="*/ 51865 h 113"/>
              <a:gd name="T6" fmla="*/ 97761 w 98"/>
              <a:gd name="T7" fmla="*/ 36611 h 113"/>
              <a:gd name="T8" fmla="*/ 97761 w 98"/>
              <a:gd name="T9" fmla="*/ 21356 h 113"/>
              <a:gd name="T10" fmla="*/ 90123 w 98"/>
              <a:gd name="T11" fmla="*/ 4576 h 113"/>
              <a:gd name="T12" fmla="*/ 74848 w 98"/>
              <a:gd name="T13" fmla="*/ 0 h 113"/>
              <a:gd name="T14" fmla="*/ 65683 w 98"/>
              <a:gd name="T15" fmla="*/ 1525 h 113"/>
              <a:gd name="T16" fmla="*/ 54990 w 98"/>
              <a:gd name="T17" fmla="*/ 12204 h 113"/>
              <a:gd name="T18" fmla="*/ 51935 w 98"/>
              <a:gd name="T19" fmla="*/ 36611 h 113"/>
              <a:gd name="T20" fmla="*/ 0 w 98"/>
              <a:gd name="T21" fmla="*/ 51865 h 113"/>
              <a:gd name="T22" fmla="*/ 24440 w 98"/>
              <a:gd name="T23" fmla="*/ 71696 h 113"/>
              <a:gd name="T24" fmla="*/ 25968 w 98"/>
              <a:gd name="T25" fmla="*/ 73221 h 113"/>
              <a:gd name="T26" fmla="*/ 44298 w 98"/>
              <a:gd name="T27" fmla="*/ 74747 h 113"/>
              <a:gd name="T28" fmla="*/ 36660 w 98"/>
              <a:gd name="T29" fmla="*/ 134239 h 113"/>
              <a:gd name="T30" fmla="*/ 33605 w 98"/>
              <a:gd name="T31" fmla="*/ 137290 h 113"/>
              <a:gd name="T32" fmla="*/ 22913 w 98"/>
              <a:gd name="T33" fmla="*/ 163222 h 113"/>
              <a:gd name="T34" fmla="*/ 22913 w 98"/>
              <a:gd name="T35" fmla="*/ 164748 h 113"/>
              <a:gd name="T36" fmla="*/ 24440 w 98"/>
              <a:gd name="T37" fmla="*/ 169324 h 113"/>
              <a:gd name="T38" fmla="*/ 30550 w 98"/>
              <a:gd name="T39" fmla="*/ 172375 h 113"/>
              <a:gd name="T40" fmla="*/ 120673 w 98"/>
              <a:gd name="T41" fmla="*/ 172375 h 113"/>
              <a:gd name="T42" fmla="*/ 125256 w 98"/>
              <a:gd name="T43" fmla="*/ 169324 h 113"/>
              <a:gd name="T44" fmla="*/ 128311 w 98"/>
              <a:gd name="T45" fmla="*/ 164748 h 113"/>
              <a:gd name="T46" fmla="*/ 120673 w 98"/>
              <a:gd name="T47" fmla="*/ 140341 h 113"/>
              <a:gd name="T48" fmla="*/ 116091 w 98"/>
              <a:gd name="T49" fmla="*/ 137290 h 113"/>
              <a:gd name="T50" fmla="*/ 105398 w 98"/>
              <a:gd name="T51" fmla="*/ 134239 h 113"/>
              <a:gd name="T52" fmla="*/ 120673 w 98"/>
              <a:gd name="T53" fmla="*/ 74747 h 113"/>
              <a:gd name="T54" fmla="*/ 100816 w 98"/>
              <a:gd name="T55" fmla="*/ 59492 h 113"/>
              <a:gd name="T56" fmla="*/ 122201 w 98"/>
              <a:gd name="T57" fmla="*/ 51865 h 113"/>
              <a:gd name="T58" fmla="*/ 67210 w 98"/>
              <a:gd name="T59" fmla="*/ 21356 h 113"/>
              <a:gd name="T60" fmla="*/ 67210 w 98"/>
              <a:gd name="T61" fmla="*/ 18305 h 113"/>
              <a:gd name="T62" fmla="*/ 71793 w 98"/>
              <a:gd name="T63" fmla="*/ 15254 h 113"/>
              <a:gd name="T64" fmla="*/ 74848 w 98"/>
              <a:gd name="T65" fmla="*/ 15254 h 113"/>
              <a:gd name="T66" fmla="*/ 80958 w 98"/>
              <a:gd name="T67" fmla="*/ 16780 h 113"/>
              <a:gd name="T68" fmla="*/ 82486 w 98"/>
              <a:gd name="T69" fmla="*/ 21356 h 113"/>
              <a:gd name="T70" fmla="*/ 67210 w 98"/>
              <a:gd name="T71" fmla="*/ 36611 h 113"/>
              <a:gd name="T72" fmla="*/ 33605 w 98"/>
              <a:gd name="T73" fmla="*/ 59492 h 113"/>
              <a:gd name="T74" fmla="*/ 88596 w 98"/>
              <a:gd name="T75" fmla="*/ 51865 h 113"/>
              <a:gd name="T76" fmla="*/ 59573 w 98"/>
              <a:gd name="T77" fmla="*/ 67119 h 113"/>
              <a:gd name="T78" fmla="*/ 59573 w 98"/>
              <a:gd name="T79" fmla="*/ 64069 h 113"/>
              <a:gd name="T80" fmla="*/ 56518 w 98"/>
              <a:gd name="T81" fmla="*/ 59492 h 113"/>
              <a:gd name="T82" fmla="*/ 33605 w 98"/>
              <a:gd name="T83" fmla="*/ 59492 h 113"/>
              <a:gd name="T84" fmla="*/ 41243 w 98"/>
              <a:gd name="T85" fmla="*/ 157121 h 113"/>
              <a:gd name="T86" fmla="*/ 106926 w 98"/>
              <a:gd name="T87" fmla="*/ 149493 h 113"/>
              <a:gd name="T88" fmla="*/ 59573 w 98"/>
              <a:gd name="T89" fmla="*/ 134239 h 113"/>
              <a:gd name="T90" fmla="*/ 90123 w 98"/>
              <a:gd name="T91" fmla="*/ 73221 h 113"/>
              <a:gd name="T92" fmla="*/ 59573 w 98"/>
              <a:gd name="T93" fmla="*/ 134239 h 11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98" h="113">
                <a:moveTo>
                  <a:pt x="79" y="49"/>
                </a:moveTo>
                <a:lnTo>
                  <a:pt x="79" y="49"/>
                </a:lnTo>
                <a:lnTo>
                  <a:pt x="81" y="48"/>
                </a:lnTo>
                <a:lnTo>
                  <a:pt x="82" y="47"/>
                </a:lnTo>
                <a:lnTo>
                  <a:pt x="91" y="34"/>
                </a:lnTo>
                <a:lnTo>
                  <a:pt x="98" y="34"/>
                </a:lnTo>
                <a:lnTo>
                  <a:pt x="98" y="24"/>
                </a:lnTo>
                <a:lnTo>
                  <a:pt x="64" y="24"/>
                </a:lnTo>
                <a:lnTo>
                  <a:pt x="64" y="14"/>
                </a:lnTo>
                <a:lnTo>
                  <a:pt x="63" y="8"/>
                </a:lnTo>
                <a:lnTo>
                  <a:pt x="59" y="3"/>
                </a:lnTo>
                <a:lnTo>
                  <a:pt x="55" y="1"/>
                </a:lnTo>
                <a:lnTo>
                  <a:pt x="49" y="0"/>
                </a:lnTo>
                <a:lnTo>
                  <a:pt x="43" y="1"/>
                </a:lnTo>
                <a:lnTo>
                  <a:pt x="39" y="3"/>
                </a:lnTo>
                <a:lnTo>
                  <a:pt x="36" y="8"/>
                </a:lnTo>
                <a:lnTo>
                  <a:pt x="34" y="14"/>
                </a:lnTo>
                <a:lnTo>
                  <a:pt x="34" y="24"/>
                </a:lnTo>
                <a:lnTo>
                  <a:pt x="0" y="24"/>
                </a:lnTo>
                <a:lnTo>
                  <a:pt x="0" y="34"/>
                </a:lnTo>
                <a:lnTo>
                  <a:pt x="7" y="34"/>
                </a:lnTo>
                <a:lnTo>
                  <a:pt x="16" y="47"/>
                </a:lnTo>
                <a:lnTo>
                  <a:pt x="17" y="48"/>
                </a:lnTo>
                <a:lnTo>
                  <a:pt x="20" y="49"/>
                </a:lnTo>
                <a:lnTo>
                  <a:pt x="29" y="49"/>
                </a:lnTo>
                <a:lnTo>
                  <a:pt x="29" y="88"/>
                </a:lnTo>
                <a:lnTo>
                  <a:pt x="24" y="88"/>
                </a:lnTo>
                <a:lnTo>
                  <a:pt x="22" y="90"/>
                </a:lnTo>
                <a:lnTo>
                  <a:pt x="20" y="92"/>
                </a:lnTo>
                <a:lnTo>
                  <a:pt x="15" y="107"/>
                </a:lnTo>
                <a:lnTo>
                  <a:pt x="15" y="108"/>
                </a:lnTo>
                <a:lnTo>
                  <a:pt x="16" y="111"/>
                </a:lnTo>
                <a:lnTo>
                  <a:pt x="17" y="112"/>
                </a:lnTo>
                <a:lnTo>
                  <a:pt x="20" y="113"/>
                </a:lnTo>
                <a:lnTo>
                  <a:pt x="79" y="113"/>
                </a:lnTo>
                <a:lnTo>
                  <a:pt x="81" y="112"/>
                </a:lnTo>
                <a:lnTo>
                  <a:pt x="82" y="111"/>
                </a:lnTo>
                <a:lnTo>
                  <a:pt x="84" y="108"/>
                </a:lnTo>
                <a:lnTo>
                  <a:pt x="84" y="107"/>
                </a:lnTo>
                <a:lnTo>
                  <a:pt x="79" y="92"/>
                </a:lnTo>
                <a:lnTo>
                  <a:pt x="76" y="90"/>
                </a:lnTo>
                <a:lnTo>
                  <a:pt x="74" y="88"/>
                </a:lnTo>
                <a:lnTo>
                  <a:pt x="69" y="88"/>
                </a:lnTo>
                <a:lnTo>
                  <a:pt x="69" y="49"/>
                </a:lnTo>
                <a:lnTo>
                  <a:pt x="79" y="49"/>
                </a:lnTo>
                <a:close/>
                <a:moveTo>
                  <a:pt x="76" y="39"/>
                </a:moveTo>
                <a:lnTo>
                  <a:pt x="66" y="39"/>
                </a:lnTo>
                <a:lnTo>
                  <a:pt x="71" y="34"/>
                </a:lnTo>
                <a:lnTo>
                  <a:pt x="80" y="34"/>
                </a:lnTo>
                <a:lnTo>
                  <a:pt x="76" y="39"/>
                </a:lnTo>
                <a:close/>
                <a:moveTo>
                  <a:pt x="44" y="14"/>
                </a:moveTo>
                <a:lnTo>
                  <a:pt x="44" y="14"/>
                </a:lnTo>
                <a:lnTo>
                  <a:pt x="44" y="12"/>
                </a:lnTo>
                <a:lnTo>
                  <a:pt x="45" y="11"/>
                </a:lnTo>
                <a:lnTo>
                  <a:pt x="47" y="10"/>
                </a:lnTo>
                <a:lnTo>
                  <a:pt x="49" y="10"/>
                </a:lnTo>
                <a:lnTo>
                  <a:pt x="52" y="10"/>
                </a:lnTo>
                <a:lnTo>
                  <a:pt x="53" y="11"/>
                </a:lnTo>
                <a:lnTo>
                  <a:pt x="54" y="12"/>
                </a:lnTo>
                <a:lnTo>
                  <a:pt x="54" y="14"/>
                </a:lnTo>
                <a:lnTo>
                  <a:pt x="54" y="24"/>
                </a:lnTo>
                <a:lnTo>
                  <a:pt x="44" y="24"/>
                </a:lnTo>
                <a:lnTo>
                  <a:pt x="44" y="14"/>
                </a:lnTo>
                <a:close/>
                <a:moveTo>
                  <a:pt x="22" y="39"/>
                </a:moveTo>
                <a:lnTo>
                  <a:pt x="18" y="34"/>
                </a:lnTo>
                <a:lnTo>
                  <a:pt x="58" y="34"/>
                </a:lnTo>
                <a:lnTo>
                  <a:pt x="39" y="55"/>
                </a:lnTo>
                <a:lnTo>
                  <a:pt x="39" y="44"/>
                </a:lnTo>
                <a:lnTo>
                  <a:pt x="39" y="42"/>
                </a:lnTo>
                <a:lnTo>
                  <a:pt x="38" y="40"/>
                </a:lnTo>
                <a:lnTo>
                  <a:pt x="37" y="39"/>
                </a:lnTo>
                <a:lnTo>
                  <a:pt x="34" y="39"/>
                </a:lnTo>
                <a:lnTo>
                  <a:pt x="22" y="39"/>
                </a:lnTo>
                <a:close/>
                <a:moveTo>
                  <a:pt x="71" y="103"/>
                </a:moveTo>
                <a:lnTo>
                  <a:pt x="27" y="103"/>
                </a:lnTo>
                <a:lnTo>
                  <a:pt x="28" y="98"/>
                </a:lnTo>
                <a:lnTo>
                  <a:pt x="70" y="98"/>
                </a:lnTo>
                <a:lnTo>
                  <a:pt x="71" y="103"/>
                </a:lnTo>
                <a:close/>
                <a:moveTo>
                  <a:pt x="39" y="88"/>
                </a:moveTo>
                <a:lnTo>
                  <a:pt x="39" y="70"/>
                </a:lnTo>
                <a:lnTo>
                  <a:pt x="59" y="48"/>
                </a:lnTo>
                <a:lnTo>
                  <a:pt x="59" y="88"/>
                </a:lnTo>
                <a:lnTo>
                  <a:pt x="39" y="8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30" name="Rectangle 1542">
            <a:extLst>
              <a:ext uri="{FF2B5EF4-FFF2-40B4-BE49-F238E27FC236}">
                <a16:creationId xmlns:a16="http://schemas.microsoft.com/office/drawing/2014/main" id="{6D53433D-BF8D-4756-A7F9-26856FE2603D}"/>
              </a:ext>
            </a:extLst>
          </p:cNvPr>
          <p:cNvSpPr>
            <a:spLocks noChangeArrowheads="1"/>
          </p:cNvSpPr>
          <p:nvPr/>
        </p:nvSpPr>
        <p:spPr bwMode="auto">
          <a:xfrm>
            <a:off x="3896785" y="5118100"/>
            <a:ext cx="78316" cy="254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631" name="Freeform 1543">
            <a:extLst>
              <a:ext uri="{FF2B5EF4-FFF2-40B4-BE49-F238E27FC236}">
                <a16:creationId xmlns:a16="http://schemas.microsoft.com/office/drawing/2014/main" id="{56122DBA-B7AB-445F-A6DA-2A71FC2643BC}"/>
              </a:ext>
            </a:extLst>
          </p:cNvPr>
          <p:cNvSpPr>
            <a:spLocks noEditPoints="1"/>
          </p:cNvSpPr>
          <p:nvPr/>
        </p:nvSpPr>
        <p:spPr bwMode="auto">
          <a:xfrm>
            <a:off x="3837518" y="5039785"/>
            <a:ext cx="198967" cy="78316"/>
          </a:xfrm>
          <a:custGeom>
            <a:avLst/>
            <a:gdLst>
              <a:gd name="T0" fmla="*/ 29023 w 98"/>
              <a:gd name="T1" fmla="*/ 0 h 39"/>
              <a:gd name="T2" fmla="*/ 24440 w 98"/>
              <a:gd name="T3" fmla="*/ 0 h 39"/>
              <a:gd name="T4" fmla="*/ 9165 w 98"/>
              <a:gd name="T5" fmla="*/ 9072 h 39"/>
              <a:gd name="T6" fmla="*/ 0 w 98"/>
              <a:gd name="T7" fmla="*/ 24193 h 39"/>
              <a:gd name="T8" fmla="*/ 0 w 98"/>
              <a:gd name="T9" fmla="*/ 28729 h 39"/>
              <a:gd name="T10" fmla="*/ 1528 w 98"/>
              <a:gd name="T11" fmla="*/ 40826 h 39"/>
              <a:gd name="T12" fmla="*/ 18330 w 98"/>
              <a:gd name="T13" fmla="*/ 57459 h 39"/>
              <a:gd name="T14" fmla="*/ 29023 w 98"/>
              <a:gd name="T15" fmla="*/ 58971 h 39"/>
              <a:gd name="T16" fmla="*/ 35133 w 98"/>
              <a:gd name="T17" fmla="*/ 58971 h 39"/>
              <a:gd name="T18" fmla="*/ 50408 w 98"/>
              <a:gd name="T19" fmla="*/ 49899 h 39"/>
              <a:gd name="T20" fmla="*/ 59573 w 98"/>
              <a:gd name="T21" fmla="*/ 34778 h 39"/>
              <a:gd name="T22" fmla="*/ 59573 w 98"/>
              <a:gd name="T23" fmla="*/ 28729 h 39"/>
              <a:gd name="T24" fmla="*/ 56518 w 98"/>
              <a:gd name="T25" fmla="*/ 15121 h 39"/>
              <a:gd name="T26" fmla="*/ 93178 w 98"/>
              <a:gd name="T27" fmla="*/ 15121 h 39"/>
              <a:gd name="T28" fmla="*/ 90123 w 98"/>
              <a:gd name="T29" fmla="*/ 28729 h 39"/>
              <a:gd name="T30" fmla="*/ 90123 w 98"/>
              <a:gd name="T31" fmla="*/ 34778 h 39"/>
              <a:gd name="T32" fmla="*/ 99288 w 98"/>
              <a:gd name="T33" fmla="*/ 49899 h 39"/>
              <a:gd name="T34" fmla="*/ 114563 w 98"/>
              <a:gd name="T35" fmla="*/ 58971 h 39"/>
              <a:gd name="T36" fmla="*/ 120673 w 98"/>
              <a:gd name="T37" fmla="*/ 58971 h 39"/>
              <a:gd name="T38" fmla="*/ 131366 w 98"/>
              <a:gd name="T39" fmla="*/ 57459 h 39"/>
              <a:gd name="T40" fmla="*/ 148168 w 98"/>
              <a:gd name="T41" fmla="*/ 40826 h 39"/>
              <a:gd name="T42" fmla="*/ 149696 w 98"/>
              <a:gd name="T43" fmla="*/ 28729 h 39"/>
              <a:gd name="T44" fmla="*/ 149696 w 98"/>
              <a:gd name="T45" fmla="*/ 24193 h 39"/>
              <a:gd name="T46" fmla="*/ 140531 w 98"/>
              <a:gd name="T47" fmla="*/ 9072 h 39"/>
              <a:gd name="T48" fmla="*/ 125256 w 98"/>
              <a:gd name="T49" fmla="*/ 0 h 39"/>
              <a:gd name="T50" fmla="*/ 120673 w 98"/>
              <a:gd name="T51" fmla="*/ 0 h 39"/>
              <a:gd name="T52" fmla="*/ 29023 w 98"/>
              <a:gd name="T53" fmla="*/ 43850 h 39"/>
              <a:gd name="T54" fmla="*/ 18330 w 98"/>
              <a:gd name="T55" fmla="*/ 40826 h 39"/>
              <a:gd name="T56" fmla="*/ 13748 w 98"/>
              <a:gd name="T57" fmla="*/ 28729 h 39"/>
              <a:gd name="T58" fmla="*/ 16803 w 98"/>
              <a:gd name="T59" fmla="*/ 24193 h 39"/>
              <a:gd name="T60" fmla="*/ 24440 w 98"/>
              <a:gd name="T61" fmla="*/ 16633 h 39"/>
              <a:gd name="T62" fmla="*/ 29023 w 98"/>
              <a:gd name="T63" fmla="*/ 15121 h 39"/>
              <a:gd name="T64" fmla="*/ 41243 w 98"/>
              <a:gd name="T65" fmla="*/ 18145 h 39"/>
              <a:gd name="T66" fmla="*/ 44298 w 98"/>
              <a:gd name="T67" fmla="*/ 28729 h 39"/>
              <a:gd name="T68" fmla="*/ 42770 w 98"/>
              <a:gd name="T69" fmla="*/ 34778 h 39"/>
              <a:gd name="T70" fmla="*/ 35133 w 98"/>
              <a:gd name="T71" fmla="*/ 42338 h 39"/>
              <a:gd name="T72" fmla="*/ 29023 w 98"/>
              <a:gd name="T73" fmla="*/ 43850 h 39"/>
              <a:gd name="T74" fmla="*/ 120673 w 98"/>
              <a:gd name="T75" fmla="*/ 43850 h 39"/>
              <a:gd name="T76" fmla="*/ 108453 w 98"/>
              <a:gd name="T77" fmla="*/ 40826 h 39"/>
              <a:gd name="T78" fmla="*/ 105398 w 98"/>
              <a:gd name="T79" fmla="*/ 28729 h 39"/>
              <a:gd name="T80" fmla="*/ 106926 w 98"/>
              <a:gd name="T81" fmla="*/ 24193 h 39"/>
              <a:gd name="T82" fmla="*/ 114563 w 98"/>
              <a:gd name="T83" fmla="*/ 16633 h 39"/>
              <a:gd name="T84" fmla="*/ 120673 w 98"/>
              <a:gd name="T85" fmla="*/ 15121 h 39"/>
              <a:gd name="T86" fmla="*/ 131366 w 98"/>
              <a:gd name="T87" fmla="*/ 18145 h 39"/>
              <a:gd name="T88" fmla="*/ 134421 w 98"/>
              <a:gd name="T89" fmla="*/ 28729 h 39"/>
              <a:gd name="T90" fmla="*/ 132893 w 98"/>
              <a:gd name="T91" fmla="*/ 34778 h 39"/>
              <a:gd name="T92" fmla="*/ 125256 w 98"/>
              <a:gd name="T93" fmla="*/ 42338 h 39"/>
              <a:gd name="T94" fmla="*/ 120673 w 98"/>
              <a:gd name="T95" fmla="*/ 43850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98" h="39">
                <a:moveTo>
                  <a:pt x="79" y="0"/>
                </a:moveTo>
                <a:lnTo>
                  <a:pt x="19" y="0"/>
                </a:lnTo>
                <a:lnTo>
                  <a:pt x="16" y="0"/>
                </a:lnTo>
                <a:lnTo>
                  <a:pt x="12" y="1"/>
                </a:lnTo>
                <a:lnTo>
                  <a:pt x="6" y="6"/>
                </a:lnTo>
                <a:lnTo>
                  <a:pt x="1" y="12"/>
                </a:lnTo>
                <a:lnTo>
                  <a:pt x="0" y="16"/>
                </a:lnTo>
                <a:lnTo>
                  <a:pt x="0" y="19"/>
                </a:lnTo>
                <a:lnTo>
                  <a:pt x="0" y="23"/>
                </a:lnTo>
                <a:lnTo>
                  <a:pt x="1" y="27"/>
                </a:lnTo>
                <a:lnTo>
                  <a:pt x="6" y="33"/>
                </a:lnTo>
                <a:lnTo>
                  <a:pt x="12" y="38"/>
                </a:lnTo>
                <a:lnTo>
                  <a:pt x="16" y="39"/>
                </a:lnTo>
                <a:lnTo>
                  <a:pt x="19" y="39"/>
                </a:lnTo>
                <a:lnTo>
                  <a:pt x="23" y="39"/>
                </a:lnTo>
                <a:lnTo>
                  <a:pt x="27" y="38"/>
                </a:lnTo>
                <a:lnTo>
                  <a:pt x="33" y="33"/>
                </a:lnTo>
                <a:lnTo>
                  <a:pt x="38" y="27"/>
                </a:lnTo>
                <a:lnTo>
                  <a:pt x="39" y="23"/>
                </a:lnTo>
                <a:lnTo>
                  <a:pt x="39" y="19"/>
                </a:lnTo>
                <a:lnTo>
                  <a:pt x="38" y="14"/>
                </a:lnTo>
                <a:lnTo>
                  <a:pt x="37" y="10"/>
                </a:lnTo>
                <a:lnTo>
                  <a:pt x="61" y="10"/>
                </a:lnTo>
                <a:lnTo>
                  <a:pt x="60" y="14"/>
                </a:lnTo>
                <a:lnTo>
                  <a:pt x="59" y="19"/>
                </a:lnTo>
                <a:lnTo>
                  <a:pt x="59" y="23"/>
                </a:lnTo>
                <a:lnTo>
                  <a:pt x="60" y="27"/>
                </a:lnTo>
                <a:lnTo>
                  <a:pt x="65" y="33"/>
                </a:lnTo>
                <a:lnTo>
                  <a:pt x="71" y="38"/>
                </a:lnTo>
                <a:lnTo>
                  <a:pt x="75" y="39"/>
                </a:lnTo>
                <a:lnTo>
                  <a:pt x="79" y="39"/>
                </a:lnTo>
                <a:lnTo>
                  <a:pt x="82" y="39"/>
                </a:lnTo>
                <a:lnTo>
                  <a:pt x="86" y="38"/>
                </a:lnTo>
                <a:lnTo>
                  <a:pt x="92" y="33"/>
                </a:lnTo>
                <a:lnTo>
                  <a:pt x="97" y="27"/>
                </a:lnTo>
                <a:lnTo>
                  <a:pt x="98" y="23"/>
                </a:lnTo>
                <a:lnTo>
                  <a:pt x="98" y="19"/>
                </a:lnTo>
                <a:lnTo>
                  <a:pt x="98" y="16"/>
                </a:lnTo>
                <a:lnTo>
                  <a:pt x="97" y="12"/>
                </a:lnTo>
                <a:lnTo>
                  <a:pt x="92" y="6"/>
                </a:lnTo>
                <a:lnTo>
                  <a:pt x="86" y="1"/>
                </a:lnTo>
                <a:lnTo>
                  <a:pt x="82" y="0"/>
                </a:lnTo>
                <a:lnTo>
                  <a:pt x="79" y="0"/>
                </a:lnTo>
                <a:close/>
                <a:moveTo>
                  <a:pt x="19" y="29"/>
                </a:moveTo>
                <a:lnTo>
                  <a:pt x="19" y="29"/>
                </a:lnTo>
                <a:lnTo>
                  <a:pt x="16" y="28"/>
                </a:lnTo>
                <a:lnTo>
                  <a:pt x="12" y="27"/>
                </a:lnTo>
                <a:lnTo>
                  <a:pt x="11" y="23"/>
                </a:lnTo>
                <a:lnTo>
                  <a:pt x="9" y="19"/>
                </a:lnTo>
                <a:lnTo>
                  <a:pt x="11" y="16"/>
                </a:lnTo>
                <a:lnTo>
                  <a:pt x="12" y="12"/>
                </a:lnTo>
                <a:lnTo>
                  <a:pt x="16" y="11"/>
                </a:lnTo>
                <a:lnTo>
                  <a:pt x="19" y="10"/>
                </a:lnTo>
                <a:lnTo>
                  <a:pt x="23" y="11"/>
                </a:lnTo>
                <a:lnTo>
                  <a:pt x="27" y="12"/>
                </a:lnTo>
                <a:lnTo>
                  <a:pt x="28" y="16"/>
                </a:lnTo>
                <a:lnTo>
                  <a:pt x="29" y="19"/>
                </a:lnTo>
                <a:lnTo>
                  <a:pt x="28" y="23"/>
                </a:lnTo>
                <a:lnTo>
                  <a:pt x="27" y="27"/>
                </a:lnTo>
                <a:lnTo>
                  <a:pt x="23" y="28"/>
                </a:lnTo>
                <a:lnTo>
                  <a:pt x="19" y="29"/>
                </a:lnTo>
                <a:close/>
                <a:moveTo>
                  <a:pt x="79" y="29"/>
                </a:moveTo>
                <a:lnTo>
                  <a:pt x="79" y="29"/>
                </a:lnTo>
                <a:lnTo>
                  <a:pt x="75" y="28"/>
                </a:lnTo>
                <a:lnTo>
                  <a:pt x="71" y="27"/>
                </a:lnTo>
                <a:lnTo>
                  <a:pt x="70" y="23"/>
                </a:lnTo>
                <a:lnTo>
                  <a:pt x="69" y="19"/>
                </a:lnTo>
                <a:lnTo>
                  <a:pt x="70" y="16"/>
                </a:lnTo>
                <a:lnTo>
                  <a:pt x="71" y="12"/>
                </a:lnTo>
                <a:lnTo>
                  <a:pt x="75" y="11"/>
                </a:lnTo>
                <a:lnTo>
                  <a:pt x="79" y="10"/>
                </a:lnTo>
                <a:lnTo>
                  <a:pt x="82" y="11"/>
                </a:lnTo>
                <a:lnTo>
                  <a:pt x="86" y="12"/>
                </a:lnTo>
                <a:lnTo>
                  <a:pt x="87" y="16"/>
                </a:lnTo>
                <a:lnTo>
                  <a:pt x="88" y="19"/>
                </a:lnTo>
                <a:lnTo>
                  <a:pt x="87" y="23"/>
                </a:lnTo>
                <a:lnTo>
                  <a:pt x="86" y="27"/>
                </a:lnTo>
                <a:lnTo>
                  <a:pt x="82" y="28"/>
                </a:lnTo>
                <a:lnTo>
                  <a:pt x="79" y="2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32" name="Freeform 1544">
            <a:extLst>
              <a:ext uri="{FF2B5EF4-FFF2-40B4-BE49-F238E27FC236}">
                <a16:creationId xmlns:a16="http://schemas.microsoft.com/office/drawing/2014/main" id="{CC780511-33FA-42C1-BC73-4C41348B2C94}"/>
              </a:ext>
            </a:extLst>
          </p:cNvPr>
          <p:cNvSpPr>
            <a:spLocks/>
          </p:cNvSpPr>
          <p:nvPr/>
        </p:nvSpPr>
        <p:spPr bwMode="auto">
          <a:xfrm>
            <a:off x="3896785" y="5149851"/>
            <a:ext cx="78316" cy="88900"/>
          </a:xfrm>
          <a:custGeom>
            <a:avLst/>
            <a:gdLst>
              <a:gd name="T0" fmla="*/ 0 w 40"/>
              <a:gd name="T1" fmla="*/ 68044 h 44"/>
              <a:gd name="T2" fmla="*/ 14743 w 40"/>
              <a:gd name="T3" fmla="*/ 68044 h 44"/>
              <a:gd name="T4" fmla="*/ 14743 w 40"/>
              <a:gd name="T5" fmla="*/ 15465 h 44"/>
              <a:gd name="T6" fmla="*/ 22114 w 40"/>
              <a:gd name="T7" fmla="*/ 15465 h 44"/>
              <a:gd name="T8" fmla="*/ 22114 w 40"/>
              <a:gd name="T9" fmla="*/ 68044 h 44"/>
              <a:gd name="T10" fmla="*/ 36857 w 40"/>
              <a:gd name="T11" fmla="*/ 68044 h 44"/>
              <a:gd name="T12" fmla="*/ 36857 w 40"/>
              <a:gd name="T13" fmla="*/ 15465 h 44"/>
              <a:gd name="T14" fmla="*/ 44228 w 40"/>
              <a:gd name="T15" fmla="*/ 15465 h 44"/>
              <a:gd name="T16" fmla="*/ 44228 w 40"/>
              <a:gd name="T17" fmla="*/ 68044 h 44"/>
              <a:gd name="T18" fmla="*/ 58971 w 40"/>
              <a:gd name="T19" fmla="*/ 68044 h 44"/>
              <a:gd name="T20" fmla="*/ 58971 w 40"/>
              <a:gd name="T21" fmla="*/ 0 h 44"/>
              <a:gd name="T22" fmla="*/ 0 w 40"/>
              <a:gd name="T23" fmla="*/ 0 h 44"/>
              <a:gd name="T24" fmla="*/ 0 w 40"/>
              <a:gd name="T25" fmla="*/ 68044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 h="44">
                <a:moveTo>
                  <a:pt x="0" y="44"/>
                </a:moveTo>
                <a:lnTo>
                  <a:pt x="10" y="44"/>
                </a:lnTo>
                <a:lnTo>
                  <a:pt x="10" y="10"/>
                </a:lnTo>
                <a:lnTo>
                  <a:pt x="15" y="10"/>
                </a:lnTo>
                <a:lnTo>
                  <a:pt x="15" y="44"/>
                </a:lnTo>
                <a:lnTo>
                  <a:pt x="25" y="44"/>
                </a:lnTo>
                <a:lnTo>
                  <a:pt x="25" y="10"/>
                </a:lnTo>
                <a:lnTo>
                  <a:pt x="30" y="10"/>
                </a:lnTo>
                <a:lnTo>
                  <a:pt x="30" y="44"/>
                </a:lnTo>
                <a:lnTo>
                  <a:pt x="40" y="44"/>
                </a:lnTo>
                <a:lnTo>
                  <a:pt x="40" y="0"/>
                </a:lnTo>
                <a:lnTo>
                  <a:pt x="0" y="0"/>
                </a:lnTo>
                <a:lnTo>
                  <a:pt x="0" y="4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33" name="Freeform 1545">
            <a:extLst>
              <a:ext uri="{FF2B5EF4-FFF2-40B4-BE49-F238E27FC236}">
                <a16:creationId xmlns:a16="http://schemas.microsoft.com/office/drawing/2014/main" id="{1BE3227A-061A-4C7B-8EE6-7B6CBCE71387}"/>
              </a:ext>
            </a:extLst>
          </p:cNvPr>
          <p:cNvSpPr>
            <a:spLocks noEditPoints="1"/>
          </p:cNvSpPr>
          <p:nvPr/>
        </p:nvSpPr>
        <p:spPr bwMode="auto">
          <a:xfrm>
            <a:off x="3824818" y="5518151"/>
            <a:ext cx="198967" cy="198967"/>
          </a:xfrm>
          <a:custGeom>
            <a:avLst/>
            <a:gdLst>
              <a:gd name="T0" fmla="*/ 105398 w 98"/>
              <a:gd name="T1" fmla="*/ 90725 h 99"/>
              <a:gd name="T2" fmla="*/ 90123 w 98"/>
              <a:gd name="T3" fmla="*/ 75604 h 99"/>
              <a:gd name="T4" fmla="*/ 59573 w 98"/>
              <a:gd name="T5" fmla="*/ 90725 h 99"/>
              <a:gd name="T6" fmla="*/ 74848 w 98"/>
              <a:gd name="T7" fmla="*/ 60483 h 99"/>
              <a:gd name="T8" fmla="*/ 59573 w 98"/>
              <a:gd name="T9" fmla="*/ 45362 h 99"/>
              <a:gd name="T10" fmla="*/ 59573 w 98"/>
              <a:gd name="T11" fmla="*/ 16633 h 99"/>
              <a:gd name="T12" fmla="*/ 74848 w 98"/>
              <a:gd name="T13" fmla="*/ 0 h 99"/>
              <a:gd name="T14" fmla="*/ 59573 w 98"/>
              <a:gd name="T15" fmla="*/ 3024 h 99"/>
              <a:gd name="T16" fmla="*/ 33605 w 98"/>
              <a:gd name="T17" fmla="*/ 13609 h 99"/>
              <a:gd name="T18" fmla="*/ 12220 w 98"/>
              <a:gd name="T19" fmla="*/ 34778 h 99"/>
              <a:gd name="T20" fmla="*/ 1528 w 98"/>
              <a:gd name="T21" fmla="*/ 60483 h 99"/>
              <a:gd name="T22" fmla="*/ 0 w 98"/>
              <a:gd name="T23" fmla="*/ 75604 h 99"/>
              <a:gd name="T24" fmla="*/ 4583 w 98"/>
              <a:gd name="T25" fmla="*/ 104334 h 99"/>
              <a:gd name="T26" fmla="*/ 21385 w 98"/>
              <a:gd name="T27" fmla="*/ 127015 h 99"/>
              <a:gd name="T28" fmla="*/ 44298 w 98"/>
              <a:gd name="T29" fmla="*/ 143648 h 99"/>
              <a:gd name="T30" fmla="*/ 74848 w 98"/>
              <a:gd name="T31" fmla="*/ 149696 h 99"/>
              <a:gd name="T32" fmla="*/ 90123 w 98"/>
              <a:gd name="T33" fmla="*/ 148184 h 99"/>
              <a:gd name="T34" fmla="*/ 116091 w 98"/>
              <a:gd name="T35" fmla="*/ 136087 h 99"/>
              <a:gd name="T36" fmla="*/ 137476 w 98"/>
              <a:gd name="T37" fmla="*/ 116430 h 99"/>
              <a:gd name="T38" fmla="*/ 148168 w 98"/>
              <a:gd name="T39" fmla="*/ 90725 h 99"/>
              <a:gd name="T40" fmla="*/ 134421 w 98"/>
              <a:gd name="T41" fmla="*/ 75604 h 99"/>
              <a:gd name="T42" fmla="*/ 132893 w 98"/>
              <a:gd name="T43" fmla="*/ 90725 h 99"/>
              <a:gd name="T44" fmla="*/ 44298 w 98"/>
              <a:gd name="T45" fmla="*/ 22681 h 99"/>
              <a:gd name="T46" fmla="*/ 21385 w 98"/>
              <a:gd name="T47" fmla="*/ 45362 h 99"/>
              <a:gd name="T48" fmla="*/ 32078 w 98"/>
              <a:gd name="T49" fmla="*/ 31754 h 99"/>
              <a:gd name="T50" fmla="*/ 44298 w 98"/>
              <a:gd name="T51" fmla="*/ 22681 h 99"/>
              <a:gd name="T52" fmla="*/ 44298 w 98"/>
              <a:gd name="T53" fmla="*/ 60483 h 99"/>
              <a:gd name="T54" fmla="*/ 16803 w 98"/>
              <a:gd name="T55" fmla="*/ 90725 h 99"/>
              <a:gd name="T56" fmla="*/ 15275 w 98"/>
              <a:gd name="T57" fmla="*/ 75604 h 99"/>
              <a:gd name="T58" fmla="*/ 16803 w 98"/>
              <a:gd name="T59" fmla="*/ 60483 h 99"/>
              <a:gd name="T60" fmla="*/ 21385 w 98"/>
              <a:gd name="T61" fmla="*/ 104334 h 99"/>
              <a:gd name="T62" fmla="*/ 44298 w 98"/>
              <a:gd name="T63" fmla="*/ 127015 h 99"/>
              <a:gd name="T64" fmla="*/ 32078 w 98"/>
              <a:gd name="T65" fmla="*/ 117942 h 99"/>
              <a:gd name="T66" fmla="*/ 21385 w 98"/>
              <a:gd name="T67" fmla="*/ 104334 h 99"/>
              <a:gd name="T68" fmla="*/ 59573 w 98"/>
              <a:gd name="T69" fmla="*/ 104334 h 99"/>
              <a:gd name="T70" fmla="*/ 90123 w 98"/>
              <a:gd name="T71" fmla="*/ 133063 h 99"/>
              <a:gd name="T72" fmla="*/ 74848 w 98"/>
              <a:gd name="T73" fmla="*/ 134575 h 99"/>
              <a:gd name="T74" fmla="*/ 59573 w 98"/>
              <a:gd name="T75" fmla="*/ 133063 h 99"/>
              <a:gd name="T76" fmla="*/ 105398 w 98"/>
              <a:gd name="T77" fmla="*/ 127015 h 99"/>
              <a:gd name="T78" fmla="*/ 128311 w 98"/>
              <a:gd name="T79" fmla="*/ 104334 h 99"/>
              <a:gd name="T80" fmla="*/ 117618 w 98"/>
              <a:gd name="T81" fmla="*/ 117942 h 99"/>
              <a:gd name="T82" fmla="*/ 105398 w 98"/>
              <a:gd name="T83" fmla="*/ 127015 h 9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98" h="99">
                <a:moveTo>
                  <a:pt x="87" y="60"/>
                </a:moveTo>
                <a:lnTo>
                  <a:pt x="69" y="60"/>
                </a:lnTo>
                <a:lnTo>
                  <a:pt x="69" y="50"/>
                </a:lnTo>
                <a:lnTo>
                  <a:pt x="59" y="50"/>
                </a:lnTo>
                <a:lnTo>
                  <a:pt x="59" y="60"/>
                </a:lnTo>
                <a:lnTo>
                  <a:pt x="39" y="60"/>
                </a:lnTo>
                <a:lnTo>
                  <a:pt x="39" y="40"/>
                </a:lnTo>
                <a:lnTo>
                  <a:pt x="49" y="40"/>
                </a:lnTo>
                <a:lnTo>
                  <a:pt x="49" y="30"/>
                </a:lnTo>
                <a:lnTo>
                  <a:pt x="39" y="30"/>
                </a:lnTo>
                <a:lnTo>
                  <a:pt x="39" y="11"/>
                </a:lnTo>
                <a:lnTo>
                  <a:pt x="49" y="10"/>
                </a:lnTo>
                <a:lnTo>
                  <a:pt x="49" y="0"/>
                </a:lnTo>
                <a:lnTo>
                  <a:pt x="39" y="2"/>
                </a:lnTo>
                <a:lnTo>
                  <a:pt x="29" y="4"/>
                </a:lnTo>
                <a:lnTo>
                  <a:pt x="22" y="9"/>
                </a:lnTo>
                <a:lnTo>
                  <a:pt x="14" y="15"/>
                </a:lnTo>
                <a:lnTo>
                  <a:pt x="8" y="23"/>
                </a:lnTo>
                <a:lnTo>
                  <a:pt x="3" y="30"/>
                </a:lnTo>
                <a:lnTo>
                  <a:pt x="1" y="40"/>
                </a:lnTo>
                <a:lnTo>
                  <a:pt x="0" y="50"/>
                </a:lnTo>
                <a:lnTo>
                  <a:pt x="1" y="60"/>
                </a:lnTo>
                <a:lnTo>
                  <a:pt x="3" y="69"/>
                </a:lnTo>
                <a:lnTo>
                  <a:pt x="8" y="77"/>
                </a:lnTo>
                <a:lnTo>
                  <a:pt x="14" y="84"/>
                </a:lnTo>
                <a:lnTo>
                  <a:pt x="22" y="90"/>
                </a:lnTo>
                <a:lnTo>
                  <a:pt x="29" y="95"/>
                </a:lnTo>
                <a:lnTo>
                  <a:pt x="39" y="98"/>
                </a:lnTo>
                <a:lnTo>
                  <a:pt x="49" y="99"/>
                </a:lnTo>
                <a:lnTo>
                  <a:pt x="59" y="98"/>
                </a:lnTo>
                <a:lnTo>
                  <a:pt x="69" y="95"/>
                </a:lnTo>
                <a:lnTo>
                  <a:pt x="76" y="90"/>
                </a:lnTo>
                <a:lnTo>
                  <a:pt x="84" y="84"/>
                </a:lnTo>
                <a:lnTo>
                  <a:pt x="90" y="77"/>
                </a:lnTo>
                <a:lnTo>
                  <a:pt x="95" y="69"/>
                </a:lnTo>
                <a:lnTo>
                  <a:pt x="97" y="60"/>
                </a:lnTo>
                <a:lnTo>
                  <a:pt x="98" y="50"/>
                </a:lnTo>
                <a:lnTo>
                  <a:pt x="88" y="50"/>
                </a:lnTo>
                <a:lnTo>
                  <a:pt x="87" y="60"/>
                </a:lnTo>
                <a:close/>
                <a:moveTo>
                  <a:pt x="29" y="15"/>
                </a:moveTo>
                <a:lnTo>
                  <a:pt x="29" y="30"/>
                </a:lnTo>
                <a:lnTo>
                  <a:pt x="14" y="30"/>
                </a:lnTo>
                <a:lnTo>
                  <a:pt x="21" y="21"/>
                </a:lnTo>
                <a:lnTo>
                  <a:pt x="29" y="15"/>
                </a:lnTo>
                <a:close/>
                <a:moveTo>
                  <a:pt x="11" y="40"/>
                </a:moveTo>
                <a:lnTo>
                  <a:pt x="29" y="40"/>
                </a:lnTo>
                <a:lnTo>
                  <a:pt x="29" y="60"/>
                </a:lnTo>
                <a:lnTo>
                  <a:pt x="11" y="60"/>
                </a:lnTo>
                <a:lnTo>
                  <a:pt x="10" y="50"/>
                </a:lnTo>
                <a:lnTo>
                  <a:pt x="11" y="40"/>
                </a:lnTo>
                <a:close/>
                <a:moveTo>
                  <a:pt x="14" y="69"/>
                </a:moveTo>
                <a:lnTo>
                  <a:pt x="29" y="69"/>
                </a:lnTo>
                <a:lnTo>
                  <a:pt x="29" y="84"/>
                </a:lnTo>
                <a:lnTo>
                  <a:pt x="21" y="78"/>
                </a:lnTo>
                <a:lnTo>
                  <a:pt x="14" y="69"/>
                </a:lnTo>
                <a:close/>
                <a:moveTo>
                  <a:pt x="39" y="88"/>
                </a:moveTo>
                <a:lnTo>
                  <a:pt x="39" y="69"/>
                </a:lnTo>
                <a:lnTo>
                  <a:pt x="59" y="69"/>
                </a:lnTo>
                <a:lnTo>
                  <a:pt x="59" y="88"/>
                </a:lnTo>
                <a:lnTo>
                  <a:pt x="49" y="89"/>
                </a:lnTo>
                <a:lnTo>
                  <a:pt x="39" y="88"/>
                </a:lnTo>
                <a:close/>
                <a:moveTo>
                  <a:pt x="69" y="84"/>
                </a:moveTo>
                <a:lnTo>
                  <a:pt x="69" y="69"/>
                </a:lnTo>
                <a:lnTo>
                  <a:pt x="84" y="69"/>
                </a:lnTo>
                <a:lnTo>
                  <a:pt x="77" y="78"/>
                </a:lnTo>
                <a:lnTo>
                  <a:pt x="69" y="8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34" name="Freeform 1546">
            <a:extLst>
              <a:ext uri="{FF2B5EF4-FFF2-40B4-BE49-F238E27FC236}">
                <a16:creationId xmlns:a16="http://schemas.microsoft.com/office/drawing/2014/main" id="{A8BB8E2A-AA5C-4EE2-84D6-EBA788B49571}"/>
              </a:ext>
            </a:extLst>
          </p:cNvPr>
          <p:cNvSpPr>
            <a:spLocks/>
          </p:cNvSpPr>
          <p:nvPr/>
        </p:nvSpPr>
        <p:spPr bwMode="auto">
          <a:xfrm>
            <a:off x="3928534" y="5524500"/>
            <a:ext cx="114300" cy="84667"/>
          </a:xfrm>
          <a:custGeom>
            <a:avLst/>
            <a:gdLst>
              <a:gd name="T0" fmla="*/ 86189 w 59"/>
              <a:gd name="T1" fmla="*/ 8861 h 43"/>
              <a:gd name="T2" fmla="*/ 86189 w 59"/>
              <a:gd name="T3" fmla="*/ 8861 h 43"/>
              <a:gd name="T4" fmla="*/ 84728 w 59"/>
              <a:gd name="T5" fmla="*/ 7384 h 43"/>
              <a:gd name="T6" fmla="*/ 81807 w 59"/>
              <a:gd name="T7" fmla="*/ 4431 h 43"/>
              <a:gd name="T8" fmla="*/ 78885 w 59"/>
              <a:gd name="T9" fmla="*/ 4431 h 43"/>
              <a:gd name="T10" fmla="*/ 75963 w 59"/>
              <a:gd name="T11" fmla="*/ 4431 h 43"/>
              <a:gd name="T12" fmla="*/ 55512 w 59"/>
              <a:gd name="T13" fmla="*/ 13292 h 43"/>
              <a:gd name="T14" fmla="*/ 32138 w 59"/>
              <a:gd name="T15" fmla="*/ 0 h 43"/>
              <a:gd name="T16" fmla="*/ 21912 w 59"/>
              <a:gd name="T17" fmla="*/ 4431 h 43"/>
              <a:gd name="T18" fmla="*/ 43825 w 59"/>
              <a:gd name="T19" fmla="*/ 19199 h 43"/>
              <a:gd name="T20" fmla="*/ 43825 w 59"/>
              <a:gd name="T21" fmla="*/ 19199 h 43"/>
              <a:gd name="T22" fmla="*/ 27756 w 59"/>
              <a:gd name="T23" fmla="*/ 26584 h 43"/>
              <a:gd name="T24" fmla="*/ 10226 w 59"/>
              <a:gd name="T25" fmla="*/ 20676 h 43"/>
              <a:gd name="T26" fmla="*/ 0 w 59"/>
              <a:gd name="T27" fmla="*/ 26584 h 43"/>
              <a:gd name="T28" fmla="*/ 29217 w 59"/>
              <a:gd name="T29" fmla="*/ 41353 h 43"/>
              <a:gd name="T30" fmla="*/ 45286 w 59"/>
              <a:gd name="T31" fmla="*/ 33968 h 43"/>
              <a:gd name="T32" fmla="*/ 33599 w 59"/>
              <a:gd name="T33" fmla="*/ 63506 h 43"/>
              <a:gd name="T34" fmla="*/ 46747 w 59"/>
              <a:gd name="T35" fmla="*/ 56122 h 43"/>
              <a:gd name="T36" fmla="*/ 62816 w 59"/>
              <a:gd name="T37" fmla="*/ 26584 h 43"/>
              <a:gd name="T38" fmla="*/ 83267 w 59"/>
              <a:gd name="T39" fmla="*/ 17723 h 43"/>
              <a:gd name="T40" fmla="*/ 83267 w 59"/>
              <a:gd name="T41" fmla="*/ 17723 h 43"/>
              <a:gd name="T42" fmla="*/ 84728 w 59"/>
              <a:gd name="T43" fmla="*/ 17723 h 43"/>
              <a:gd name="T44" fmla="*/ 86189 w 59"/>
              <a:gd name="T45" fmla="*/ 13292 h 43"/>
              <a:gd name="T46" fmla="*/ 86189 w 59"/>
              <a:gd name="T47" fmla="*/ 11815 h 43"/>
              <a:gd name="T48" fmla="*/ 86189 w 59"/>
              <a:gd name="T49" fmla="*/ 8861 h 43"/>
              <a:gd name="T50" fmla="*/ 86189 w 59"/>
              <a:gd name="T51" fmla="*/ 8861 h 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9" h="43">
                <a:moveTo>
                  <a:pt x="59" y="6"/>
                </a:moveTo>
                <a:lnTo>
                  <a:pt x="59" y="6"/>
                </a:lnTo>
                <a:lnTo>
                  <a:pt x="58" y="5"/>
                </a:lnTo>
                <a:lnTo>
                  <a:pt x="56" y="3"/>
                </a:lnTo>
                <a:lnTo>
                  <a:pt x="54" y="3"/>
                </a:lnTo>
                <a:lnTo>
                  <a:pt x="52" y="3"/>
                </a:lnTo>
                <a:lnTo>
                  <a:pt x="38" y="9"/>
                </a:lnTo>
                <a:lnTo>
                  <a:pt x="22" y="0"/>
                </a:lnTo>
                <a:lnTo>
                  <a:pt x="15" y="3"/>
                </a:lnTo>
                <a:lnTo>
                  <a:pt x="30" y="13"/>
                </a:lnTo>
                <a:lnTo>
                  <a:pt x="19" y="18"/>
                </a:lnTo>
                <a:lnTo>
                  <a:pt x="7" y="14"/>
                </a:lnTo>
                <a:lnTo>
                  <a:pt x="0" y="18"/>
                </a:lnTo>
                <a:lnTo>
                  <a:pt x="20" y="28"/>
                </a:lnTo>
                <a:lnTo>
                  <a:pt x="31" y="23"/>
                </a:lnTo>
                <a:lnTo>
                  <a:pt x="23" y="43"/>
                </a:lnTo>
                <a:lnTo>
                  <a:pt x="32" y="38"/>
                </a:lnTo>
                <a:lnTo>
                  <a:pt x="43" y="18"/>
                </a:lnTo>
                <a:lnTo>
                  <a:pt x="57" y="12"/>
                </a:lnTo>
                <a:lnTo>
                  <a:pt x="58" y="12"/>
                </a:lnTo>
                <a:lnTo>
                  <a:pt x="59" y="9"/>
                </a:lnTo>
                <a:lnTo>
                  <a:pt x="59" y="8"/>
                </a:lnTo>
                <a:lnTo>
                  <a:pt x="59" y="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35" name="Freeform 1547">
            <a:extLst>
              <a:ext uri="{FF2B5EF4-FFF2-40B4-BE49-F238E27FC236}">
                <a16:creationId xmlns:a16="http://schemas.microsoft.com/office/drawing/2014/main" id="{17798A84-52DA-41DD-A726-3318E032A3BF}"/>
              </a:ext>
            </a:extLst>
          </p:cNvPr>
          <p:cNvSpPr>
            <a:spLocks noEditPoints="1"/>
          </p:cNvSpPr>
          <p:nvPr/>
        </p:nvSpPr>
        <p:spPr bwMode="auto">
          <a:xfrm>
            <a:off x="4351867" y="5530851"/>
            <a:ext cx="120651" cy="198967"/>
          </a:xfrm>
          <a:custGeom>
            <a:avLst/>
            <a:gdLst>
              <a:gd name="T0" fmla="*/ 75347 w 59"/>
              <a:gd name="T1" fmla="*/ 45362 h 99"/>
              <a:gd name="T2" fmla="*/ 53819 w 59"/>
              <a:gd name="T3" fmla="*/ 45362 h 99"/>
              <a:gd name="T4" fmla="*/ 53819 w 59"/>
              <a:gd name="T5" fmla="*/ 15121 h 99"/>
              <a:gd name="T6" fmla="*/ 75347 w 59"/>
              <a:gd name="T7" fmla="*/ 15121 h 99"/>
              <a:gd name="T8" fmla="*/ 75347 w 59"/>
              <a:gd name="T9" fmla="*/ 0 h 99"/>
              <a:gd name="T10" fmla="*/ 15377 w 59"/>
              <a:gd name="T11" fmla="*/ 0 h 99"/>
              <a:gd name="T12" fmla="*/ 15377 w 59"/>
              <a:gd name="T13" fmla="*/ 15121 h 99"/>
              <a:gd name="T14" fmla="*/ 38442 w 59"/>
              <a:gd name="T15" fmla="*/ 15121 h 99"/>
              <a:gd name="T16" fmla="*/ 38442 w 59"/>
              <a:gd name="T17" fmla="*/ 45362 h 99"/>
              <a:gd name="T18" fmla="*/ 15377 w 59"/>
              <a:gd name="T19" fmla="*/ 45362 h 99"/>
              <a:gd name="T20" fmla="*/ 15377 w 59"/>
              <a:gd name="T21" fmla="*/ 45362 h 99"/>
              <a:gd name="T22" fmla="*/ 9226 w 59"/>
              <a:gd name="T23" fmla="*/ 46875 h 99"/>
              <a:gd name="T24" fmla="*/ 4613 w 59"/>
              <a:gd name="T25" fmla="*/ 48387 h 99"/>
              <a:gd name="T26" fmla="*/ 1538 w 59"/>
              <a:gd name="T27" fmla="*/ 54435 h 99"/>
              <a:gd name="T28" fmla="*/ 0 w 59"/>
              <a:gd name="T29" fmla="*/ 60483 h 99"/>
              <a:gd name="T30" fmla="*/ 0 w 59"/>
              <a:gd name="T31" fmla="*/ 127015 h 99"/>
              <a:gd name="T32" fmla="*/ 0 w 59"/>
              <a:gd name="T33" fmla="*/ 127015 h 99"/>
              <a:gd name="T34" fmla="*/ 1538 w 59"/>
              <a:gd name="T35" fmla="*/ 133063 h 99"/>
              <a:gd name="T36" fmla="*/ 4613 w 59"/>
              <a:gd name="T37" fmla="*/ 139111 h 99"/>
              <a:gd name="T38" fmla="*/ 9226 w 59"/>
              <a:gd name="T39" fmla="*/ 140624 h 99"/>
              <a:gd name="T40" fmla="*/ 15377 w 59"/>
              <a:gd name="T41" fmla="*/ 142136 h 99"/>
              <a:gd name="T42" fmla="*/ 15377 w 59"/>
              <a:gd name="T43" fmla="*/ 149696 h 99"/>
              <a:gd name="T44" fmla="*/ 30754 w 59"/>
              <a:gd name="T45" fmla="*/ 149696 h 99"/>
              <a:gd name="T46" fmla="*/ 30754 w 59"/>
              <a:gd name="T47" fmla="*/ 142136 h 99"/>
              <a:gd name="T48" fmla="*/ 61508 w 59"/>
              <a:gd name="T49" fmla="*/ 142136 h 99"/>
              <a:gd name="T50" fmla="*/ 61508 w 59"/>
              <a:gd name="T51" fmla="*/ 149696 h 99"/>
              <a:gd name="T52" fmla="*/ 75347 w 59"/>
              <a:gd name="T53" fmla="*/ 149696 h 99"/>
              <a:gd name="T54" fmla="*/ 75347 w 59"/>
              <a:gd name="T55" fmla="*/ 142136 h 99"/>
              <a:gd name="T56" fmla="*/ 75347 w 59"/>
              <a:gd name="T57" fmla="*/ 142136 h 99"/>
              <a:gd name="T58" fmla="*/ 81498 w 59"/>
              <a:gd name="T59" fmla="*/ 140624 h 99"/>
              <a:gd name="T60" fmla="*/ 87649 w 59"/>
              <a:gd name="T61" fmla="*/ 139111 h 99"/>
              <a:gd name="T62" fmla="*/ 89186 w 59"/>
              <a:gd name="T63" fmla="*/ 133063 h 99"/>
              <a:gd name="T64" fmla="*/ 90724 w 59"/>
              <a:gd name="T65" fmla="*/ 127015 h 99"/>
              <a:gd name="T66" fmla="*/ 90724 w 59"/>
              <a:gd name="T67" fmla="*/ 60483 h 99"/>
              <a:gd name="T68" fmla="*/ 90724 w 59"/>
              <a:gd name="T69" fmla="*/ 60483 h 99"/>
              <a:gd name="T70" fmla="*/ 89186 w 59"/>
              <a:gd name="T71" fmla="*/ 54435 h 99"/>
              <a:gd name="T72" fmla="*/ 87649 w 59"/>
              <a:gd name="T73" fmla="*/ 48387 h 99"/>
              <a:gd name="T74" fmla="*/ 81498 w 59"/>
              <a:gd name="T75" fmla="*/ 46875 h 99"/>
              <a:gd name="T76" fmla="*/ 75347 w 59"/>
              <a:gd name="T77" fmla="*/ 45362 h 99"/>
              <a:gd name="T78" fmla="*/ 75347 w 59"/>
              <a:gd name="T79" fmla="*/ 45362 h 99"/>
              <a:gd name="T80" fmla="*/ 15377 w 59"/>
              <a:gd name="T81" fmla="*/ 127015 h 99"/>
              <a:gd name="T82" fmla="*/ 15377 w 59"/>
              <a:gd name="T83" fmla="*/ 60483 h 99"/>
              <a:gd name="T84" fmla="*/ 75347 w 59"/>
              <a:gd name="T85" fmla="*/ 60483 h 99"/>
              <a:gd name="T86" fmla="*/ 75347 w 59"/>
              <a:gd name="T87" fmla="*/ 127015 h 99"/>
              <a:gd name="T88" fmla="*/ 15377 w 59"/>
              <a:gd name="T89" fmla="*/ 127015 h 9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9" h="99">
                <a:moveTo>
                  <a:pt x="49" y="30"/>
                </a:moveTo>
                <a:lnTo>
                  <a:pt x="35" y="30"/>
                </a:lnTo>
                <a:lnTo>
                  <a:pt x="35" y="10"/>
                </a:lnTo>
                <a:lnTo>
                  <a:pt x="49" y="10"/>
                </a:lnTo>
                <a:lnTo>
                  <a:pt x="49" y="0"/>
                </a:lnTo>
                <a:lnTo>
                  <a:pt x="10" y="0"/>
                </a:lnTo>
                <a:lnTo>
                  <a:pt x="10" y="10"/>
                </a:lnTo>
                <a:lnTo>
                  <a:pt x="25" y="10"/>
                </a:lnTo>
                <a:lnTo>
                  <a:pt x="25" y="30"/>
                </a:lnTo>
                <a:lnTo>
                  <a:pt x="10" y="30"/>
                </a:lnTo>
                <a:lnTo>
                  <a:pt x="6" y="31"/>
                </a:lnTo>
                <a:lnTo>
                  <a:pt x="3" y="32"/>
                </a:lnTo>
                <a:lnTo>
                  <a:pt x="1" y="36"/>
                </a:lnTo>
                <a:lnTo>
                  <a:pt x="0" y="40"/>
                </a:lnTo>
                <a:lnTo>
                  <a:pt x="0" y="84"/>
                </a:lnTo>
                <a:lnTo>
                  <a:pt x="1" y="88"/>
                </a:lnTo>
                <a:lnTo>
                  <a:pt x="3" y="92"/>
                </a:lnTo>
                <a:lnTo>
                  <a:pt x="6" y="93"/>
                </a:lnTo>
                <a:lnTo>
                  <a:pt x="10" y="94"/>
                </a:lnTo>
                <a:lnTo>
                  <a:pt x="10" y="99"/>
                </a:lnTo>
                <a:lnTo>
                  <a:pt x="20" y="99"/>
                </a:lnTo>
                <a:lnTo>
                  <a:pt x="20" y="94"/>
                </a:lnTo>
                <a:lnTo>
                  <a:pt x="40" y="94"/>
                </a:lnTo>
                <a:lnTo>
                  <a:pt x="40" y="99"/>
                </a:lnTo>
                <a:lnTo>
                  <a:pt x="49" y="99"/>
                </a:lnTo>
                <a:lnTo>
                  <a:pt x="49" y="94"/>
                </a:lnTo>
                <a:lnTo>
                  <a:pt x="53" y="93"/>
                </a:lnTo>
                <a:lnTo>
                  <a:pt x="57" y="92"/>
                </a:lnTo>
                <a:lnTo>
                  <a:pt x="58" y="88"/>
                </a:lnTo>
                <a:lnTo>
                  <a:pt x="59" y="84"/>
                </a:lnTo>
                <a:lnTo>
                  <a:pt x="59" y="40"/>
                </a:lnTo>
                <a:lnTo>
                  <a:pt x="58" y="36"/>
                </a:lnTo>
                <a:lnTo>
                  <a:pt x="57" y="32"/>
                </a:lnTo>
                <a:lnTo>
                  <a:pt x="53" y="31"/>
                </a:lnTo>
                <a:lnTo>
                  <a:pt x="49" y="30"/>
                </a:lnTo>
                <a:close/>
                <a:moveTo>
                  <a:pt x="10" y="84"/>
                </a:moveTo>
                <a:lnTo>
                  <a:pt x="10" y="40"/>
                </a:lnTo>
                <a:lnTo>
                  <a:pt x="49" y="40"/>
                </a:lnTo>
                <a:lnTo>
                  <a:pt x="49" y="84"/>
                </a:lnTo>
                <a:lnTo>
                  <a:pt x="10" y="8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36" name="Freeform 1548">
            <a:extLst>
              <a:ext uri="{FF2B5EF4-FFF2-40B4-BE49-F238E27FC236}">
                <a16:creationId xmlns:a16="http://schemas.microsoft.com/office/drawing/2014/main" id="{B8A3422D-D793-48DD-A1AD-1DDABB7776F1}"/>
              </a:ext>
            </a:extLst>
          </p:cNvPr>
          <p:cNvSpPr>
            <a:spLocks/>
          </p:cNvSpPr>
          <p:nvPr/>
        </p:nvSpPr>
        <p:spPr bwMode="auto">
          <a:xfrm>
            <a:off x="4394200" y="5619751"/>
            <a:ext cx="42333" cy="25400"/>
          </a:xfrm>
          <a:custGeom>
            <a:avLst/>
            <a:gdLst>
              <a:gd name="T0" fmla="*/ 0 w 20"/>
              <a:gd name="T1" fmla="*/ 12960 h 14"/>
              <a:gd name="T2" fmla="*/ 15877 w 20"/>
              <a:gd name="T3" fmla="*/ 12960 h 14"/>
              <a:gd name="T4" fmla="*/ 15877 w 20"/>
              <a:gd name="T5" fmla="*/ 18144 h 14"/>
              <a:gd name="T6" fmla="*/ 31754 w 20"/>
              <a:gd name="T7" fmla="*/ 18144 h 14"/>
              <a:gd name="T8" fmla="*/ 31754 w 20"/>
              <a:gd name="T9" fmla="*/ 0 h 14"/>
              <a:gd name="T10" fmla="*/ 0 w 20"/>
              <a:gd name="T11" fmla="*/ 0 h 14"/>
              <a:gd name="T12" fmla="*/ 0 w 20"/>
              <a:gd name="T13" fmla="*/ 12960 h 1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14">
                <a:moveTo>
                  <a:pt x="0" y="10"/>
                </a:moveTo>
                <a:lnTo>
                  <a:pt x="10" y="10"/>
                </a:lnTo>
                <a:lnTo>
                  <a:pt x="10" y="14"/>
                </a:lnTo>
                <a:lnTo>
                  <a:pt x="20" y="14"/>
                </a:lnTo>
                <a:lnTo>
                  <a:pt x="20" y="0"/>
                </a:lnTo>
                <a:lnTo>
                  <a:pt x="0" y="0"/>
                </a:lnTo>
                <a:lnTo>
                  <a:pt x="0"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37" name="Freeform 1549">
            <a:extLst>
              <a:ext uri="{FF2B5EF4-FFF2-40B4-BE49-F238E27FC236}">
                <a16:creationId xmlns:a16="http://schemas.microsoft.com/office/drawing/2014/main" id="{6F8D8CE4-E6CA-4654-A891-1431C5F283C6}"/>
              </a:ext>
            </a:extLst>
          </p:cNvPr>
          <p:cNvSpPr>
            <a:spLocks noEditPoints="1"/>
          </p:cNvSpPr>
          <p:nvPr/>
        </p:nvSpPr>
        <p:spPr bwMode="auto">
          <a:xfrm>
            <a:off x="982133" y="6000751"/>
            <a:ext cx="188384" cy="194733"/>
          </a:xfrm>
          <a:custGeom>
            <a:avLst/>
            <a:gdLst>
              <a:gd name="T0" fmla="*/ 137631 w 94"/>
              <a:gd name="T1" fmla="*/ 133062 h 96"/>
              <a:gd name="T2" fmla="*/ 79287 w 94"/>
              <a:gd name="T3" fmla="*/ 33265 h 96"/>
              <a:gd name="T4" fmla="*/ 94247 w 94"/>
              <a:gd name="T5" fmla="*/ 6048 h 96"/>
              <a:gd name="T6" fmla="*/ 82279 w 94"/>
              <a:gd name="T7" fmla="*/ 0 h 96"/>
              <a:gd name="T8" fmla="*/ 70312 w 94"/>
              <a:gd name="T9" fmla="*/ 19657 h 96"/>
              <a:gd name="T10" fmla="*/ 56848 w 94"/>
              <a:gd name="T11" fmla="*/ 0 h 96"/>
              <a:gd name="T12" fmla="*/ 46376 w 94"/>
              <a:gd name="T13" fmla="*/ 6048 h 96"/>
              <a:gd name="T14" fmla="*/ 59840 w 94"/>
              <a:gd name="T15" fmla="*/ 33265 h 96"/>
              <a:gd name="T16" fmla="*/ 1496 w 94"/>
              <a:gd name="T17" fmla="*/ 133062 h 96"/>
              <a:gd name="T18" fmla="*/ 1496 w 94"/>
              <a:gd name="T19" fmla="*/ 133062 h 96"/>
              <a:gd name="T20" fmla="*/ 0 w 94"/>
              <a:gd name="T21" fmla="*/ 137598 h 96"/>
              <a:gd name="T22" fmla="*/ 1496 w 94"/>
              <a:gd name="T23" fmla="*/ 140622 h 96"/>
              <a:gd name="T24" fmla="*/ 1496 w 94"/>
              <a:gd name="T25" fmla="*/ 140622 h 96"/>
              <a:gd name="T26" fmla="*/ 2992 w 94"/>
              <a:gd name="T27" fmla="*/ 142134 h 96"/>
              <a:gd name="T28" fmla="*/ 7480 w 94"/>
              <a:gd name="T29" fmla="*/ 145158 h 96"/>
              <a:gd name="T30" fmla="*/ 133143 w 94"/>
              <a:gd name="T31" fmla="*/ 145158 h 96"/>
              <a:gd name="T32" fmla="*/ 133143 w 94"/>
              <a:gd name="T33" fmla="*/ 145158 h 96"/>
              <a:gd name="T34" fmla="*/ 136135 w 94"/>
              <a:gd name="T35" fmla="*/ 142134 h 96"/>
              <a:gd name="T36" fmla="*/ 137631 w 94"/>
              <a:gd name="T37" fmla="*/ 140622 h 96"/>
              <a:gd name="T38" fmla="*/ 137631 w 94"/>
              <a:gd name="T39" fmla="*/ 140622 h 96"/>
              <a:gd name="T40" fmla="*/ 140623 w 94"/>
              <a:gd name="T41" fmla="*/ 137598 h 96"/>
              <a:gd name="T42" fmla="*/ 137631 w 94"/>
              <a:gd name="T43" fmla="*/ 133062 h 96"/>
              <a:gd name="T44" fmla="*/ 137631 w 94"/>
              <a:gd name="T45" fmla="*/ 133062 h 96"/>
              <a:gd name="T46" fmla="*/ 58344 w 94"/>
              <a:gd name="T47" fmla="*/ 130037 h 96"/>
              <a:gd name="T48" fmla="*/ 58344 w 94"/>
              <a:gd name="T49" fmla="*/ 117941 h 96"/>
              <a:gd name="T50" fmla="*/ 58344 w 94"/>
              <a:gd name="T51" fmla="*/ 117941 h 96"/>
              <a:gd name="T52" fmla="*/ 58344 w 94"/>
              <a:gd name="T53" fmla="*/ 114917 h 96"/>
              <a:gd name="T54" fmla="*/ 62832 w 94"/>
              <a:gd name="T55" fmla="*/ 110381 h 96"/>
              <a:gd name="T56" fmla="*/ 65824 w 94"/>
              <a:gd name="T57" fmla="*/ 107356 h 96"/>
              <a:gd name="T58" fmla="*/ 70312 w 94"/>
              <a:gd name="T59" fmla="*/ 107356 h 96"/>
              <a:gd name="T60" fmla="*/ 70312 w 94"/>
              <a:gd name="T61" fmla="*/ 107356 h 96"/>
              <a:gd name="T62" fmla="*/ 73303 w 94"/>
              <a:gd name="T63" fmla="*/ 107356 h 96"/>
              <a:gd name="T64" fmla="*/ 77791 w 94"/>
              <a:gd name="T65" fmla="*/ 110381 h 96"/>
              <a:gd name="T66" fmla="*/ 80783 w 94"/>
              <a:gd name="T67" fmla="*/ 114917 h 96"/>
              <a:gd name="T68" fmla="*/ 80783 w 94"/>
              <a:gd name="T69" fmla="*/ 117941 h 96"/>
              <a:gd name="T70" fmla="*/ 80783 w 94"/>
              <a:gd name="T71" fmla="*/ 130037 h 96"/>
              <a:gd name="T72" fmla="*/ 58344 w 94"/>
              <a:gd name="T73" fmla="*/ 130037 h 96"/>
              <a:gd name="T74" fmla="*/ 95743 w 94"/>
              <a:gd name="T75" fmla="*/ 130037 h 96"/>
              <a:gd name="T76" fmla="*/ 95743 w 94"/>
              <a:gd name="T77" fmla="*/ 117941 h 96"/>
              <a:gd name="T78" fmla="*/ 95743 w 94"/>
              <a:gd name="T79" fmla="*/ 117941 h 96"/>
              <a:gd name="T80" fmla="*/ 94247 w 94"/>
              <a:gd name="T81" fmla="*/ 108869 h 96"/>
              <a:gd name="T82" fmla="*/ 88263 w 94"/>
              <a:gd name="T83" fmla="*/ 99796 h 96"/>
              <a:gd name="T84" fmla="*/ 79287 w 94"/>
              <a:gd name="T85" fmla="*/ 93748 h 96"/>
              <a:gd name="T86" fmla="*/ 70312 w 94"/>
              <a:gd name="T87" fmla="*/ 92236 h 96"/>
              <a:gd name="T88" fmla="*/ 70312 w 94"/>
              <a:gd name="T89" fmla="*/ 92236 h 96"/>
              <a:gd name="T90" fmla="*/ 59840 w 94"/>
              <a:gd name="T91" fmla="*/ 93748 h 96"/>
              <a:gd name="T92" fmla="*/ 50864 w 94"/>
              <a:gd name="T93" fmla="*/ 99796 h 96"/>
              <a:gd name="T94" fmla="*/ 46376 w 94"/>
              <a:gd name="T95" fmla="*/ 108869 h 96"/>
              <a:gd name="T96" fmla="*/ 43384 w 94"/>
              <a:gd name="T97" fmla="*/ 117941 h 96"/>
              <a:gd name="T98" fmla="*/ 43384 w 94"/>
              <a:gd name="T99" fmla="*/ 130037 h 96"/>
              <a:gd name="T100" fmla="*/ 19448 w 94"/>
              <a:gd name="T101" fmla="*/ 130037 h 96"/>
              <a:gd name="T102" fmla="*/ 70312 w 94"/>
              <a:gd name="T103" fmla="*/ 48386 h 96"/>
              <a:gd name="T104" fmla="*/ 119679 w 94"/>
              <a:gd name="T105" fmla="*/ 130037 h 96"/>
              <a:gd name="T106" fmla="*/ 95743 w 94"/>
              <a:gd name="T107" fmla="*/ 130037 h 9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4" h="96">
                <a:moveTo>
                  <a:pt x="92" y="88"/>
                </a:moveTo>
                <a:lnTo>
                  <a:pt x="53" y="22"/>
                </a:lnTo>
                <a:lnTo>
                  <a:pt x="63" y="4"/>
                </a:lnTo>
                <a:lnTo>
                  <a:pt x="55" y="0"/>
                </a:lnTo>
                <a:lnTo>
                  <a:pt x="47" y="13"/>
                </a:lnTo>
                <a:lnTo>
                  <a:pt x="38" y="0"/>
                </a:lnTo>
                <a:lnTo>
                  <a:pt x="31" y="4"/>
                </a:lnTo>
                <a:lnTo>
                  <a:pt x="40" y="22"/>
                </a:lnTo>
                <a:lnTo>
                  <a:pt x="1" y="88"/>
                </a:lnTo>
                <a:lnTo>
                  <a:pt x="0" y="91"/>
                </a:lnTo>
                <a:lnTo>
                  <a:pt x="1" y="93"/>
                </a:lnTo>
                <a:lnTo>
                  <a:pt x="2" y="94"/>
                </a:lnTo>
                <a:lnTo>
                  <a:pt x="5" y="96"/>
                </a:lnTo>
                <a:lnTo>
                  <a:pt x="89" y="96"/>
                </a:lnTo>
                <a:lnTo>
                  <a:pt x="91" y="94"/>
                </a:lnTo>
                <a:lnTo>
                  <a:pt x="92" y="93"/>
                </a:lnTo>
                <a:lnTo>
                  <a:pt x="94" y="91"/>
                </a:lnTo>
                <a:lnTo>
                  <a:pt x="92" y="88"/>
                </a:lnTo>
                <a:close/>
                <a:moveTo>
                  <a:pt x="39" y="86"/>
                </a:moveTo>
                <a:lnTo>
                  <a:pt x="39" y="78"/>
                </a:lnTo>
                <a:lnTo>
                  <a:pt x="39" y="76"/>
                </a:lnTo>
                <a:lnTo>
                  <a:pt x="42" y="73"/>
                </a:lnTo>
                <a:lnTo>
                  <a:pt x="44" y="71"/>
                </a:lnTo>
                <a:lnTo>
                  <a:pt x="47" y="71"/>
                </a:lnTo>
                <a:lnTo>
                  <a:pt x="49" y="71"/>
                </a:lnTo>
                <a:lnTo>
                  <a:pt x="52" y="73"/>
                </a:lnTo>
                <a:lnTo>
                  <a:pt x="54" y="76"/>
                </a:lnTo>
                <a:lnTo>
                  <a:pt x="54" y="78"/>
                </a:lnTo>
                <a:lnTo>
                  <a:pt x="54" y="86"/>
                </a:lnTo>
                <a:lnTo>
                  <a:pt x="39" y="86"/>
                </a:lnTo>
                <a:close/>
                <a:moveTo>
                  <a:pt x="64" y="86"/>
                </a:moveTo>
                <a:lnTo>
                  <a:pt x="64" y="78"/>
                </a:lnTo>
                <a:lnTo>
                  <a:pt x="63" y="72"/>
                </a:lnTo>
                <a:lnTo>
                  <a:pt x="59" y="66"/>
                </a:lnTo>
                <a:lnTo>
                  <a:pt x="53" y="62"/>
                </a:lnTo>
                <a:lnTo>
                  <a:pt x="47" y="61"/>
                </a:lnTo>
                <a:lnTo>
                  <a:pt x="40" y="62"/>
                </a:lnTo>
                <a:lnTo>
                  <a:pt x="34" y="66"/>
                </a:lnTo>
                <a:lnTo>
                  <a:pt x="31" y="72"/>
                </a:lnTo>
                <a:lnTo>
                  <a:pt x="29" y="78"/>
                </a:lnTo>
                <a:lnTo>
                  <a:pt x="29" y="86"/>
                </a:lnTo>
                <a:lnTo>
                  <a:pt x="13" y="86"/>
                </a:lnTo>
                <a:lnTo>
                  <a:pt x="47" y="32"/>
                </a:lnTo>
                <a:lnTo>
                  <a:pt x="80" y="86"/>
                </a:lnTo>
                <a:lnTo>
                  <a:pt x="64" y="8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38" name="Freeform 1550">
            <a:extLst>
              <a:ext uri="{FF2B5EF4-FFF2-40B4-BE49-F238E27FC236}">
                <a16:creationId xmlns:a16="http://schemas.microsoft.com/office/drawing/2014/main" id="{82239599-639F-4974-8C1C-258D5816D87E}"/>
              </a:ext>
            </a:extLst>
          </p:cNvPr>
          <p:cNvSpPr>
            <a:spLocks noEditPoints="1"/>
          </p:cNvSpPr>
          <p:nvPr/>
        </p:nvSpPr>
        <p:spPr bwMode="auto">
          <a:xfrm>
            <a:off x="4792134" y="5518151"/>
            <a:ext cx="205317" cy="218016"/>
          </a:xfrm>
          <a:custGeom>
            <a:avLst/>
            <a:gdLst>
              <a:gd name="T0" fmla="*/ 146744 w 103"/>
              <a:gd name="T1" fmla="*/ 118356 h 109"/>
              <a:gd name="T2" fmla="*/ 94335 w 103"/>
              <a:gd name="T3" fmla="*/ 122851 h 109"/>
              <a:gd name="T4" fmla="*/ 83854 w 103"/>
              <a:gd name="T5" fmla="*/ 89891 h 109"/>
              <a:gd name="T6" fmla="*/ 92838 w 103"/>
              <a:gd name="T7" fmla="*/ 77906 h 109"/>
              <a:gd name="T8" fmla="*/ 106315 w 103"/>
              <a:gd name="T9" fmla="*/ 71913 h 109"/>
              <a:gd name="T10" fmla="*/ 113802 w 103"/>
              <a:gd name="T11" fmla="*/ 70415 h 109"/>
              <a:gd name="T12" fmla="*/ 128775 w 103"/>
              <a:gd name="T13" fmla="*/ 71913 h 109"/>
              <a:gd name="T14" fmla="*/ 134765 w 103"/>
              <a:gd name="T15" fmla="*/ 74909 h 109"/>
              <a:gd name="T16" fmla="*/ 142252 w 103"/>
              <a:gd name="T17" fmla="*/ 74909 h 109"/>
              <a:gd name="T18" fmla="*/ 146744 w 103"/>
              <a:gd name="T19" fmla="*/ 71913 h 109"/>
              <a:gd name="T20" fmla="*/ 146744 w 103"/>
              <a:gd name="T21" fmla="*/ 62924 h 109"/>
              <a:gd name="T22" fmla="*/ 140755 w 103"/>
              <a:gd name="T23" fmla="*/ 52436 h 109"/>
              <a:gd name="T24" fmla="*/ 124283 w 103"/>
              <a:gd name="T25" fmla="*/ 29964 h 109"/>
              <a:gd name="T26" fmla="*/ 101822 w 103"/>
              <a:gd name="T27" fmla="*/ 16480 h 109"/>
              <a:gd name="T28" fmla="*/ 74869 w 103"/>
              <a:gd name="T29" fmla="*/ 11985 h 109"/>
              <a:gd name="T30" fmla="*/ 58398 w 103"/>
              <a:gd name="T31" fmla="*/ 5993 h 109"/>
              <a:gd name="T32" fmla="*/ 58398 w 103"/>
              <a:gd name="T33" fmla="*/ 2996 h 109"/>
              <a:gd name="T34" fmla="*/ 52409 w 103"/>
              <a:gd name="T35" fmla="*/ 0 h 109"/>
              <a:gd name="T36" fmla="*/ 47916 w 103"/>
              <a:gd name="T37" fmla="*/ 0 h 109"/>
              <a:gd name="T38" fmla="*/ 44922 w 103"/>
              <a:gd name="T39" fmla="*/ 4495 h 109"/>
              <a:gd name="T40" fmla="*/ 44922 w 103"/>
              <a:gd name="T41" fmla="*/ 10487 h 109"/>
              <a:gd name="T42" fmla="*/ 46419 w 103"/>
              <a:gd name="T43" fmla="*/ 16480 h 109"/>
              <a:gd name="T44" fmla="*/ 20963 w 103"/>
              <a:gd name="T45" fmla="*/ 34458 h 109"/>
              <a:gd name="T46" fmla="*/ 5990 w 103"/>
              <a:gd name="T47" fmla="*/ 58429 h 109"/>
              <a:gd name="T48" fmla="*/ 0 w 103"/>
              <a:gd name="T49" fmla="*/ 85396 h 109"/>
              <a:gd name="T50" fmla="*/ 4492 w 103"/>
              <a:gd name="T51" fmla="*/ 109367 h 109"/>
              <a:gd name="T52" fmla="*/ 7487 w 103"/>
              <a:gd name="T53" fmla="*/ 113862 h 109"/>
              <a:gd name="T54" fmla="*/ 11979 w 103"/>
              <a:gd name="T55" fmla="*/ 115360 h 109"/>
              <a:gd name="T56" fmla="*/ 19466 w 103"/>
              <a:gd name="T57" fmla="*/ 110866 h 109"/>
              <a:gd name="T58" fmla="*/ 22461 w 103"/>
              <a:gd name="T59" fmla="*/ 103375 h 109"/>
              <a:gd name="T60" fmla="*/ 35937 w 103"/>
              <a:gd name="T61" fmla="*/ 94386 h 109"/>
              <a:gd name="T62" fmla="*/ 41927 w 103"/>
              <a:gd name="T63" fmla="*/ 91389 h 109"/>
              <a:gd name="T64" fmla="*/ 55403 w 103"/>
              <a:gd name="T65" fmla="*/ 91389 h 109"/>
              <a:gd name="T66" fmla="*/ 68880 w 103"/>
              <a:gd name="T67" fmla="*/ 92887 h 109"/>
              <a:gd name="T68" fmla="*/ 79362 w 103"/>
              <a:gd name="T69" fmla="*/ 125847 h 109"/>
              <a:gd name="T70" fmla="*/ 31445 w 103"/>
              <a:gd name="T71" fmla="*/ 145324 h 109"/>
              <a:gd name="T72" fmla="*/ 7487 w 103"/>
              <a:gd name="T73" fmla="*/ 163302 h 109"/>
              <a:gd name="T74" fmla="*/ 154231 w 103"/>
              <a:gd name="T75" fmla="*/ 118356 h 109"/>
              <a:gd name="T76" fmla="*/ 37435 w 103"/>
              <a:gd name="T77" fmla="*/ 77906 h 109"/>
              <a:gd name="T78" fmla="*/ 26953 w 103"/>
              <a:gd name="T79" fmla="*/ 82400 h 109"/>
              <a:gd name="T80" fmla="*/ 14974 w 103"/>
              <a:gd name="T81" fmla="*/ 91389 h 109"/>
              <a:gd name="T82" fmla="*/ 17969 w 103"/>
              <a:gd name="T83" fmla="*/ 70415 h 109"/>
              <a:gd name="T84" fmla="*/ 26953 w 103"/>
              <a:gd name="T85" fmla="*/ 52436 h 109"/>
              <a:gd name="T86" fmla="*/ 38932 w 103"/>
              <a:gd name="T87" fmla="*/ 37455 h 109"/>
              <a:gd name="T88" fmla="*/ 58398 w 103"/>
              <a:gd name="T89" fmla="*/ 28465 h 109"/>
              <a:gd name="T90" fmla="*/ 67382 w 103"/>
              <a:gd name="T91" fmla="*/ 26967 h 109"/>
              <a:gd name="T92" fmla="*/ 86849 w 103"/>
              <a:gd name="T93" fmla="*/ 28465 h 109"/>
              <a:gd name="T94" fmla="*/ 106315 w 103"/>
              <a:gd name="T95" fmla="*/ 35956 h 109"/>
              <a:gd name="T96" fmla="*/ 121288 w 103"/>
              <a:gd name="T97" fmla="*/ 47942 h 109"/>
              <a:gd name="T98" fmla="*/ 125781 w 103"/>
              <a:gd name="T99" fmla="*/ 55433 h 109"/>
              <a:gd name="T100" fmla="*/ 101822 w 103"/>
              <a:gd name="T101" fmla="*/ 58429 h 109"/>
              <a:gd name="T102" fmla="*/ 92838 w 103"/>
              <a:gd name="T103" fmla="*/ 61426 h 109"/>
              <a:gd name="T104" fmla="*/ 77864 w 103"/>
              <a:gd name="T105" fmla="*/ 71913 h 109"/>
              <a:gd name="T106" fmla="*/ 73372 w 103"/>
              <a:gd name="T107" fmla="*/ 77906 h 109"/>
              <a:gd name="T108" fmla="*/ 55403 w 103"/>
              <a:gd name="T109" fmla="*/ 74909 h 109"/>
              <a:gd name="T110" fmla="*/ 37435 w 103"/>
              <a:gd name="T111" fmla="*/ 77906 h 109"/>
              <a:gd name="T112" fmla="*/ 139257 w 103"/>
              <a:gd name="T113" fmla="*/ 148320 h 109"/>
              <a:gd name="T114" fmla="*/ 58398 w 103"/>
              <a:gd name="T115" fmla="*/ 148320 h 109"/>
              <a:gd name="T116" fmla="*/ 91341 w 103"/>
              <a:gd name="T117" fmla="*/ 139331 h 109"/>
              <a:gd name="T118" fmla="*/ 139257 w 103"/>
              <a:gd name="T119" fmla="*/ 133338 h 10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03" h="109">
                <a:moveTo>
                  <a:pt x="98" y="79"/>
                </a:moveTo>
                <a:lnTo>
                  <a:pt x="98" y="79"/>
                </a:lnTo>
                <a:lnTo>
                  <a:pt x="79" y="80"/>
                </a:lnTo>
                <a:lnTo>
                  <a:pt x="63" y="82"/>
                </a:lnTo>
                <a:lnTo>
                  <a:pt x="56" y="60"/>
                </a:lnTo>
                <a:lnTo>
                  <a:pt x="58" y="56"/>
                </a:lnTo>
                <a:lnTo>
                  <a:pt x="62" y="52"/>
                </a:lnTo>
                <a:lnTo>
                  <a:pt x="66" y="50"/>
                </a:lnTo>
                <a:lnTo>
                  <a:pt x="71" y="48"/>
                </a:lnTo>
                <a:lnTo>
                  <a:pt x="76" y="47"/>
                </a:lnTo>
                <a:lnTo>
                  <a:pt x="81" y="47"/>
                </a:lnTo>
                <a:lnTo>
                  <a:pt x="86" y="48"/>
                </a:lnTo>
                <a:lnTo>
                  <a:pt x="90" y="50"/>
                </a:lnTo>
                <a:lnTo>
                  <a:pt x="93" y="51"/>
                </a:lnTo>
                <a:lnTo>
                  <a:pt x="95" y="50"/>
                </a:lnTo>
                <a:lnTo>
                  <a:pt x="98" y="48"/>
                </a:lnTo>
                <a:lnTo>
                  <a:pt x="98" y="46"/>
                </a:lnTo>
                <a:lnTo>
                  <a:pt x="98" y="42"/>
                </a:lnTo>
                <a:lnTo>
                  <a:pt x="94" y="35"/>
                </a:lnTo>
                <a:lnTo>
                  <a:pt x="89" y="26"/>
                </a:lnTo>
                <a:lnTo>
                  <a:pt x="83" y="20"/>
                </a:lnTo>
                <a:lnTo>
                  <a:pt x="76" y="15"/>
                </a:lnTo>
                <a:lnTo>
                  <a:pt x="68" y="11"/>
                </a:lnTo>
                <a:lnTo>
                  <a:pt x="60" y="9"/>
                </a:lnTo>
                <a:lnTo>
                  <a:pt x="50" y="8"/>
                </a:lnTo>
                <a:lnTo>
                  <a:pt x="41" y="9"/>
                </a:lnTo>
                <a:lnTo>
                  <a:pt x="39" y="4"/>
                </a:lnTo>
                <a:lnTo>
                  <a:pt x="39" y="2"/>
                </a:lnTo>
                <a:lnTo>
                  <a:pt x="36" y="0"/>
                </a:lnTo>
                <a:lnTo>
                  <a:pt x="35" y="0"/>
                </a:lnTo>
                <a:lnTo>
                  <a:pt x="32" y="0"/>
                </a:lnTo>
                <a:lnTo>
                  <a:pt x="31" y="2"/>
                </a:lnTo>
                <a:lnTo>
                  <a:pt x="30" y="3"/>
                </a:lnTo>
                <a:lnTo>
                  <a:pt x="29" y="5"/>
                </a:lnTo>
                <a:lnTo>
                  <a:pt x="30" y="7"/>
                </a:lnTo>
                <a:lnTo>
                  <a:pt x="31" y="11"/>
                </a:lnTo>
                <a:lnTo>
                  <a:pt x="23" y="16"/>
                </a:lnTo>
                <a:lnTo>
                  <a:pt x="14" y="23"/>
                </a:lnTo>
                <a:lnTo>
                  <a:pt x="9" y="30"/>
                </a:lnTo>
                <a:lnTo>
                  <a:pt x="4" y="39"/>
                </a:lnTo>
                <a:lnTo>
                  <a:pt x="2" y="47"/>
                </a:lnTo>
                <a:lnTo>
                  <a:pt x="0" y="57"/>
                </a:lnTo>
                <a:lnTo>
                  <a:pt x="2" y="66"/>
                </a:lnTo>
                <a:lnTo>
                  <a:pt x="3" y="73"/>
                </a:lnTo>
                <a:lnTo>
                  <a:pt x="5" y="76"/>
                </a:lnTo>
                <a:lnTo>
                  <a:pt x="8" y="77"/>
                </a:lnTo>
                <a:lnTo>
                  <a:pt x="10" y="76"/>
                </a:lnTo>
                <a:lnTo>
                  <a:pt x="13" y="74"/>
                </a:lnTo>
                <a:lnTo>
                  <a:pt x="15" y="69"/>
                </a:lnTo>
                <a:lnTo>
                  <a:pt x="19" y="66"/>
                </a:lnTo>
                <a:lnTo>
                  <a:pt x="24" y="63"/>
                </a:lnTo>
                <a:lnTo>
                  <a:pt x="28" y="61"/>
                </a:lnTo>
                <a:lnTo>
                  <a:pt x="32" y="61"/>
                </a:lnTo>
                <a:lnTo>
                  <a:pt x="37" y="61"/>
                </a:lnTo>
                <a:lnTo>
                  <a:pt x="42" y="61"/>
                </a:lnTo>
                <a:lnTo>
                  <a:pt x="46" y="62"/>
                </a:lnTo>
                <a:lnTo>
                  <a:pt x="53" y="84"/>
                </a:lnTo>
                <a:lnTo>
                  <a:pt x="35" y="90"/>
                </a:lnTo>
                <a:lnTo>
                  <a:pt x="21" y="97"/>
                </a:lnTo>
                <a:lnTo>
                  <a:pt x="13" y="103"/>
                </a:lnTo>
                <a:lnTo>
                  <a:pt x="5" y="109"/>
                </a:lnTo>
                <a:lnTo>
                  <a:pt x="103" y="109"/>
                </a:lnTo>
                <a:lnTo>
                  <a:pt x="103" y="79"/>
                </a:lnTo>
                <a:lnTo>
                  <a:pt x="98" y="79"/>
                </a:lnTo>
                <a:close/>
                <a:moveTo>
                  <a:pt x="25" y="52"/>
                </a:moveTo>
                <a:lnTo>
                  <a:pt x="25" y="52"/>
                </a:lnTo>
                <a:lnTo>
                  <a:pt x="18" y="55"/>
                </a:lnTo>
                <a:lnTo>
                  <a:pt x="10" y="61"/>
                </a:lnTo>
                <a:lnTo>
                  <a:pt x="10" y="53"/>
                </a:lnTo>
                <a:lnTo>
                  <a:pt x="12" y="47"/>
                </a:lnTo>
                <a:lnTo>
                  <a:pt x="14" y="41"/>
                </a:lnTo>
                <a:lnTo>
                  <a:pt x="18" y="35"/>
                </a:lnTo>
                <a:lnTo>
                  <a:pt x="21" y="30"/>
                </a:lnTo>
                <a:lnTo>
                  <a:pt x="26" y="25"/>
                </a:lnTo>
                <a:lnTo>
                  <a:pt x="32" y="23"/>
                </a:lnTo>
                <a:lnTo>
                  <a:pt x="39" y="19"/>
                </a:lnTo>
                <a:lnTo>
                  <a:pt x="45" y="18"/>
                </a:lnTo>
                <a:lnTo>
                  <a:pt x="52" y="18"/>
                </a:lnTo>
                <a:lnTo>
                  <a:pt x="58" y="19"/>
                </a:lnTo>
                <a:lnTo>
                  <a:pt x="65" y="21"/>
                </a:lnTo>
                <a:lnTo>
                  <a:pt x="71" y="24"/>
                </a:lnTo>
                <a:lnTo>
                  <a:pt x="76" y="27"/>
                </a:lnTo>
                <a:lnTo>
                  <a:pt x="81" y="32"/>
                </a:lnTo>
                <a:lnTo>
                  <a:pt x="84" y="37"/>
                </a:lnTo>
                <a:lnTo>
                  <a:pt x="76" y="37"/>
                </a:lnTo>
                <a:lnTo>
                  <a:pt x="68" y="39"/>
                </a:lnTo>
                <a:lnTo>
                  <a:pt x="62" y="41"/>
                </a:lnTo>
                <a:lnTo>
                  <a:pt x="57" y="45"/>
                </a:lnTo>
                <a:lnTo>
                  <a:pt x="52" y="48"/>
                </a:lnTo>
                <a:lnTo>
                  <a:pt x="49" y="52"/>
                </a:lnTo>
                <a:lnTo>
                  <a:pt x="42" y="51"/>
                </a:lnTo>
                <a:lnTo>
                  <a:pt x="37" y="50"/>
                </a:lnTo>
                <a:lnTo>
                  <a:pt x="31" y="51"/>
                </a:lnTo>
                <a:lnTo>
                  <a:pt x="25" y="52"/>
                </a:lnTo>
                <a:close/>
                <a:moveTo>
                  <a:pt x="93" y="99"/>
                </a:moveTo>
                <a:lnTo>
                  <a:pt x="39" y="99"/>
                </a:lnTo>
                <a:lnTo>
                  <a:pt x="49" y="95"/>
                </a:lnTo>
                <a:lnTo>
                  <a:pt x="61" y="93"/>
                </a:lnTo>
                <a:lnTo>
                  <a:pt x="76" y="90"/>
                </a:lnTo>
                <a:lnTo>
                  <a:pt x="93" y="89"/>
                </a:lnTo>
                <a:lnTo>
                  <a:pt x="93" y="9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39" name="Freeform 1551">
            <a:extLst>
              <a:ext uri="{FF2B5EF4-FFF2-40B4-BE49-F238E27FC236}">
                <a16:creationId xmlns:a16="http://schemas.microsoft.com/office/drawing/2014/main" id="{648FE5E3-A148-43FD-924F-AC038455FD2D}"/>
              </a:ext>
            </a:extLst>
          </p:cNvPr>
          <p:cNvSpPr>
            <a:spLocks noEditPoints="1"/>
          </p:cNvSpPr>
          <p:nvPr/>
        </p:nvSpPr>
        <p:spPr bwMode="auto">
          <a:xfrm>
            <a:off x="5257801" y="5518151"/>
            <a:ext cx="97367" cy="198967"/>
          </a:xfrm>
          <a:custGeom>
            <a:avLst/>
            <a:gdLst>
              <a:gd name="T0" fmla="*/ 37030 w 49"/>
              <a:gd name="T1" fmla="*/ 0 h 99"/>
              <a:gd name="T2" fmla="*/ 20737 w 49"/>
              <a:gd name="T3" fmla="*/ 6048 h 99"/>
              <a:gd name="T4" fmla="*/ 13331 w 49"/>
              <a:gd name="T5" fmla="*/ 22681 h 99"/>
              <a:gd name="T6" fmla="*/ 0 w 49"/>
              <a:gd name="T7" fmla="*/ 142136 h 99"/>
              <a:gd name="T8" fmla="*/ 4444 w 49"/>
              <a:gd name="T9" fmla="*/ 148184 h 99"/>
              <a:gd name="T10" fmla="*/ 7406 w 49"/>
              <a:gd name="T11" fmla="*/ 149696 h 99"/>
              <a:gd name="T12" fmla="*/ 37030 w 49"/>
              <a:gd name="T13" fmla="*/ 134575 h 99"/>
              <a:gd name="T14" fmla="*/ 62211 w 49"/>
              <a:gd name="T15" fmla="*/ 149696 h 99"/>
              <a:gd name="T16" fmla="*/ 69617 w 49"/>
              <a:gd name="T17" fmla="*/ 148184 h 99"/>
              <a:gd name="T18" fmla="*/ 72579 w 49"/>
              <a:gd name="T19" fmla="*/ 146672 h 99"/>
              <a:gd name="T20" fmla="*/ 60729 w 49"/>
              <a:gd name="T21" fmla="*/ 22681 h 99"/>
              <a:gd name="T22" fmla="*/ 56286 w 49"/>
              <a:gd name="T23" fmla="*/ 13609 h 99"/>
              <a:gd name="T24" fmla="*/ 45917 w 49"/>
              <a:gd name="T25" fmla="*/ 3024 h 99"/>
              <a:gd name="T26" fmla="*/ 37030 w 49"/>
              <a:gd name="T27" fmla="*/ 0 h 99"/>
              <a:gd name="T28" fmla="*/ 29624 w 49"/>
              <a:gd name="T29" fmla="*/ 22681 h 99"/>
              <a:gd name="T30" fmla="*/ 31105 w 49"/>
              <a:gd name="T31" fmla="*/ 16633 h 99"/>
              <a:gd name="T32" fmla="*/ 37030 w 49"/>
              <a:gd name="T33" fmla="*/ 15121 h 99"/>
              <a:gd name="T34" fmla="*/ 39993 w 49"/>
              <a:gd name="T35" fmla="*/ 15121 h 99"/>
              <a:gd name="T36" fmla="*/ 44436 w 49"/>
              <a:gd name="T37" fmla="*/ 19657 h 99"/>
              <a:gd name="T38" fmla="*/ 44436 w 49"/>
              <a:gd name="T39" fmla="*/ 45362 h 99"/>
              <a:gd name="T40" fmla="*/ 44436 w 49"/>
              <a:gd name="T41" fmla="*/ 48387 h 99"/>
              <a:gd name="T42" fmla="*/ 39993 w 49"/>
              <a:gd name="T43" fmla="*/ 52923 h 99"/>
              <a:gd name="T44" fmla="*/ 37030 w 49"/>
              <a:gd name="T45" fmla="*/ 52923 h 99"/>
              <a:gd name="T46" fmla="*/ 31105 w 49"/>
              <a:gd name="T47" fmla="*/ 51411 h 99"/>
              <a:gd name="T48" fmla="*/ 29624 w 49"/>
              <a:gd name="T49" fmla="*/ 45362 h 99"/>
              <a:gd name="T50" fmla="*/ 39993 w 49"/>
              <a:gd name="T51" fmla="*/ 119454 h 99"/>
              <a:gd name="T52" fmla="*/ 37030 w 49"/>
              <a:gd name="T53" fmla="*/ 119454 h 99"/>
              <a:gd name="T54" fmla="*/ 16293 w 49"/>
              <a:gd name="T55" fmla="*/ 128527 h 99"/>
              <a:gd name="T56" fmla="*/ 23699 w 49"/>
              <a:gd name="T57" fmla="*/ 63507 h 99"/>
              <a:gd name="T58" fmla="*/ 37030 w 49"/>
              <a:gd name="T59" fmla="*/ 68044 h 99"/>
              <a:gd name="T60" fmla="*/ 44436 w 49"/>
              <a:gd name="T61" fmla="*/ 66532 h 99"/>
              <a:gd name="T62" fmla="*/ 56286 w 49"/>
              <a:gd name="T63" fmla="*/ 128527 h 9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9" h="99">
                <a:moveTo>
                  <a:pt x="25" y="0"/>
                </a:moveTo>
                <a:lnTo>
                  <a:pt x="25" y="0"/>
                </a:lnTo>
                <a:lnTo>
                  <a:pt x="19" y="2"/>
                </a:lnTo>
                <a:lnTo>
                  <a:pt x="14" y="4"/>
                </a:lnTo>
                <a:lnTo>
                  <a:pt x="11" y="9"/>
                </a:lnTo>
                <a:lnTo>
                  <a:pt x="9" y="15"/>
                </a:lnTo>
                <a:lnTo>
                  <a:pt x="0" y="94"/>
                </a:lnTo>
                <a:lnTo>
                  <a:pt x="0" y="97"/>
                </a:lnTo>
                <a:lnTo>
                  <a:pt x="3" y="98"/>
                </a:lnTo>
                <a:lnTo>
                  <a:pt x="5" y="99"/>
                </a:lnTo>
                <a:lnTo>
                  <a:pt x="7" y="99"/>
                </a:lnTo>
                <a:lnTo>
                  <a:pt x="25" y="89"/>
                </a:lnTo>
                <a:lnTo>
                  <a:pt x="42" y="99"/>
                </a:lnTo>
                <a:lnTo>
                  <a:pt x="44" y="99"/>
                </a:lnTo>
                <a:lnTo>
                  <a:pt x="47" y="98"/>
                </a:lnTo>
                <a:lnTo>
                  <a:pt x="49" y="97"/>
                </a:lnTo>
                <a:lnTo>
                  <a:pt x="49" y="94"/>
                </a:lnTo>
                <a:lnTo>
                  <a:pt x="41" y="15"/>
                </a:lnTo>
                <a:lnTo>
                  <a:pt x="38" y="9"/>
                </a:lnTo>
                <a:lnTo>
                  <a:pt x="36" y="4"/>
                </a:lnTo>
                <a:lnTo>
                  <a:pt x="31" y="2"/>
                </a:lnTo>
                <a:lnTo>
                  <a:pt x="25" y="0"/>
                </a:lnTo>
                <a:close/>
                <a:moveTo>
                  <a:pt x="20" y="15"/>
                </a:moveTo>
                <a:lnTo>
                  <a:pt x="20" y="15"/>
                </a:lnTo>
                <a:lnTo>
                  <a:pt x="20" y="13"/>
                </a:lnTo>
                <a:lnTo>
                  <a:pt x="21" y="11"/>
                </a:lnTo>
                <a:lnTo>
                  <a:pt x="22" y="10"/>
                </a:lnTo>
                <a:lnTo>
                  <a:pt x="25" y="10"/>
                </a:lnTo>
                <a:lnTo>
                  <a:pt x="27" y="10"/>
                </a:lnTo>
                <a:lnTo>
                  <a:pt x="28" y="11"/>
                </a:lnTo>
                <a:lnTo>
                  <a:pt x="30" y="13"/>
                </a:lnTo>
                <a:lnTo>
                  <a:pt x="30" y="15"/>
                </a:lnTo>
                <a:lnTo>
                  <a:pt x="30" y="30"/>
                </a:lnTo>
                <a:lnTo>
                  <a:pt x="30" y="32"/>
                </a:lnTo>
                <a:lnTo>
                  <a:pt x="28" y="34"/>
                </a:lnTo>
                <a:lnTo>
                  <a:pt x="27" y="35"/>
                </a:lnTo>
                <a:lnTo>
                  <a:pt x="25" y="35"/>
                </a:lnTo>
                <a:lnTo>
                  <a:pt x="22" y="35"/>
                </a:lnTo>
                <a:lnTo>
                  <a:pt x="21" y="34"/>
                </a:lnTo>
                <a:lnTo>
                  <a:pt x="20" y="32"/>
                </a:lnTo>
                <a:lnTo>
                  <a:pt x="20" y="30"/>
                </a:lnTo>
                <a:lnTo>
                  <a:pt x="20" y="15"/>
                </a:lnTo>
                <a:close/>
                <a:moveTo>
                  <a:pt x="27" y="79"/>
                </a:moveTo>
                <a:lnTo>
                  <a:pt x="27" y="79"/>
                </a:lnTo>
                <a:lnTo>
                  <a:pt x="25" y="79"/>
                </a:lnTo>
                <a:lnTo>
                  <a:pt x="22" y="79"/>
                </a:lnTo>
                <a:lnTo>
                  <a:pt x="11" y="85"/>
                </a:lnTo>
                <a:lnTo>
                  <a:pt x="16" y="42"/>
                </a:lnTo>
                <a:lnTo>
                  <a:pt x="20" y="44"/>
                </a:lnTo>
                <a:lnTo>
                  <a:pt x="25" y="45"/>
                </a:lnTo>
                <a:lnTo>
                  <a:pt x="30" y="44"/>
                </a:lnTo>
                <a:lnTo>
                  <a:pt x="33" y="42"/>
                </a:lnTo>
                <a:lnTo>
                  <a:pt x="38" y="85"/>
                </a:lnTo>
                <a:lnTo>
                  <a:pt x="27" y="7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40" name="Freeform 1552">
            <a:extLst>
              <a:ext uri="{FF2B5EF4-FFF2-40B4-BE49-F238E27FC236}">
                <a16:creationId xmlns:a16="http://schemas.microsoft.com/office/drawing/2014/main" id="{D25C4DA8-F671-4463-94E9-F8697B56DFCF}"/>
              </a:ext>
            </a:extLst>
          </p:cNvPr>
          <p:cNvSpPr>
            <a:spLocks noEditPoints="1"/>
          </p:cNvSpPr>
          <p:nvPr/>
        </p:nvSpPr>
        <p:spPr bwMode="auto">
          <a:xfrm>
            <a:off x="5378451" y="5518151"/>
            <a:ext cx="97367" cy="198967"/>
          </a:xfrm>
          <a:custGeom>
            <a:avLst/>
            <a:gdLst>
              <a:gd name="T0" fmla="*/ 68224 w 50"/>
              <a:gd name="T1" fmla="*/ 3024 h 99"/>
              <a:gd name="T2" fmla="*/ 60966 w 50"/>
              <a:gd name="T3" fmla="*/ 0 h 99"/>
              <a:gd name="T4" fmla="*/ 11613 w 50"/>
              <a:gd name="T5" fmla="*/ 0 h 99"/>
              <a:gd name="T6" fmla="*/ 7258 w 50"/>
              <a:gd name="T7" fmla="*/ 0 h 99"/>
              <a:gd name="T8" fmla="*/ 4355 w 50"/>
              <a:gd name="T9" fmla="*/ 3024 h 99"/>
              <a:gd name="T10" fmla="*/ 0 w 50"/>
              <a:gd name="T11" fmla="*/ 7560 h 99"/>
              <a:gd name="T12" fmla="*/ 13064 w 50"/>
              <a:gd name="T13" fmla="*/ 127015 h 99"/>
              <a:gd name="T14" fmla="*/ 20322 w 50"/>
              <a:gd name="T15" fmla="*/ 143648 h 99"/>
              <a:gd name="T16" fmla="*/ 36290 w 50"/>
              <a:gd name="T17" fmla="*/ 149696 h 99"/>
              <a:gd name="T18" fmla="*/ 44999 w 50"/>
              <a:gd name="T19" fmla="*/ 148184 h 99"/>
              <a:gd name="T20" fmla="*/ 55160 w 50"/>
              <a:gd name="T21" fmla="*/ 136087 h 99"/>
              <a:gd name="T22" fmla="*/ 72579 w 50"/>
              <a:gd name="T23" fmla="*/ 7560 h 99"/>
              <a:gd name="T24" fmla="*/ 72579 w 50"/>
              <a:gd name="T25" fmla="*/ 4536 h 99"/>
              <a:gd name="T26" fmla="*/ 68224 w 50"/>
              <a:gd name="T27" fmla="*/ 3024 h 99"/>
              <a:gd name="T28" fmla="*/ 31935 w 50"/>
              <a:gd name="T29" fmla="*/ 30242 h 99"/>
              <a:gd name="T30" fmla="*/ 39193 w 50"/>
              <a:gd name="T31" fmla="*/ 30242 h 99"/>
              <a:gd name="T32" fmla="*/ 49354 w 50"/>
              <a:gd name="T33" fmla="*/ 87701 h 99"/>
              <a:gd name="T34" fmla="*/ 43547 w 50"/>
              <a:gd name="T35" fmla="*/ 84677 h 99"/>
              <a:gd name="T36" fmla="*/ 36290 w 50"/>
              <a:gd name="T37" fmla="*/ 83164 h 99"/>
              <a:gd name="T38" fmla="*/ 23225 w 50"/>
              <a:gd name="T39" fmla="*/ 87701 h 99"/>
              <a:gd name="T40" fmla="*/ 31935 w 50"/>
              <a:gd name="T41" fmla="*/ 30242 h 99"/>
              <a:gd name="T42" fmla="*/ 29032 w 50"/>
              <a:gd name="T43" fmla="*/ 104334 h 99"/>
              <a:gd name="T44" fmla="*/ 29032 w 50"/>
              <a:gd name="T45" fmla="*/ 101309 h 99"/>
              <a:gd name="T46" fmla="*/ 31935 w 50"/>
              <a:gd name="T47" fmla="*/ 96773 h 99"/>
              <a:gd name="T48" fmla="*/ 36290 w 50"/>
              <a:gd name="T49" fmla="*/ 96773 h 99"/>
              <a:gd name="T50" fmla="*/ 42096 w 50"/>
              <a:gd name="T51" fmla="*/ 99797 h 99"/>
              <a:gd name="T52" fmla="*/ 43547 w 50"/>
              <a:gd name="T53" fmla="*/ 104334 h 99"/>
              <a:gd name="T54" fmla="*/ 43547 w 50"/>
              <a:gd name="T55" fmla="*/ 127015 h 99"/>
              <a:gd name="T56" fmla="*/ 42096 w 50"/>
              <a:gd name="T57" fmla="*/ 133063 h 99"/>
              <a:gd name="T58" fmla="*/ 36290 w 50"/>
              <a:gd name="T59" fmla="*/ 134575 h 99"/>
              <a:gd name="T60" fmla="*/ 31935 w 50"/>
              <a:gd name="T61" fmla="*/ 134575 h 99"/>
              <a:gd name="T62" fmla="*/ 29032 w 50"/>
              <a:gd name="T63" fmla="*/ 131551 h 99"/>
              <a:gd name="T64" fmla="*/ 29032 w 50"/>
              <a:gd name="T65" fmla="*/ 127015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0" h="99">
                <a:moveTo>
                  <a:pt x="47" y="2"/>
                </a:moveTo>
                <a:lnTo>
                  <a:pt x="47" y="2"/>
                </a:lnTo>
                <a:lnTo>
                  <a:pt x="45" y="0"/>
                </a:lnTo>
                <a:lnTo>
                  <a:pt x="42" y="0"/>
                </a:lnTo>
                <a:lnTo>
                  <a:pt x="25" y="10"/>
                </a:lnTo>
                <a:lnTo>
                  <a:pt x="8" y="0"/>
                </a:lnTo>
                <a:lnTo>
                  <a:pt x="5" y="0"/>
                </a:lnTo>
                <a:lnTo>
                  <a:pt x="3" y="2"/>
                </a:lnTo>
                <a:lnTo>
                  <a:pt x="0" y="3"/>
                </a:lnTo>
                <a:lnTo>
                  <a:pt x="0" y="5"/>
                </a:lnTo>
                <a:lnTo>
                  <a:pt x="9" y="84"/>
                </a:lnTo>
                <a:lnTo>
                  <a:pt x="11" y="90"/>
                </a:lnTo>
                <a:lnTo>
                  <a:pt x="14" y="95"/>
                </a:lnTo>
                <a:lnTo>
                  <a:pt x="19" y="98"/>
                </a:lnTo>
                <a:lnTo>
                  <a:pt x="25" y="99"/>
                </a:lnTo>
                <a:lnTo>
                  <a:pt x="31" y="98"/>
                </a:lnTo>
                <a:lnTo>
                  <a:pt x="36" y="95"/>
                </a:lnTo>
                <a:lnTo>
                  <a:pt x="38" y="90"/>
                </a:lnTo>
                <a:lnTo>
                  <a:pt x="41" y="84"/>
                </a:lnTo>
                <a:lnTo>
                  <a:pt x="50" y="5"/>
                </a:lnTo>
                <a:lnTo>
                  <a:pt x="50" y="3"/>
                </a:lnTo>
                <a:lnTo>
                  <a:pt x="47" y="2"/>
                </a:lnTo>
                <a:close/>
                <a:moveTo>
                  <a:pt x="22" y="20"/>
                </a:moveTo>
                <a:lnTo>
                  <a:pt x="22" y="20"/>
                </a:lnTo>
                <a:lnTo>
                  <a:pt x="25" y="20"/>
                </a:lnTo>
                <a:lnTo>
                  <a:pt x="27" y="20"/>
                </a:lnTo>
                <a:lnTo>
                  <a:pt x="38" y="14"/>
                </a:lnTo>
                <a:lnTo>
                  <a:pt x="34" y="58"/>
                </a:lnTo>
                <a:lnTo>
                  <a:pt x="30" y="56"/>
                </a:lnTo>
                <a:lnTo>
                  <a:pt x="25" y="55"/>
                </a:lnTo>
                <a:lnTo>
                  <a:pt x="20" y="56"/>
                </a:lnTo>
                <a:lnTo>
                  <a:pt x="16" y="58"/>
                </a:lnTo>
                <a:lnTo>
                  <a:pt x="11" y="14"/>
                </a:lnTo>
                <a:lnTo>
                  <a:pt x="22" y="20"/>
                </a:lnTo>
                <a:close/>
                <a:moveTo>
                  <a:pt x="20" y="84"/>
                </a:moveTo>
                <a:lnTo>
                  <a:pt x="20" y="69"/>
                </a:lnTo>
                <a:lnTo>
                  <a:pt x="20" y="67"/>
                </a:lnTo>
                <a:lnTo>
                  <a:pt x="21" y="66"/>
                </a:lnTo>
                <a:lnTo>
                  <a:pt x="22" y="64"/>
                </a:lnTo>
                <a:lnTo>
                  <a:pt x="25" y="64"/>
                </a:lnTo>
                <a:lnTo>
                  <a:pt x="27" y="64"/>
                </a:lnTo>
                <a:lnTo>
                  <a:pt x="29" y="66"/>
                </a:lnTo>
                <a:lnTo>
                  <a:pt x="30" y="67"/>
                </a:lnTo>
                <a:lnTo>
                  <a:pt x="30" y="69"/>
                </a:lnTo>
                <a:lnTo>
                  <a:pt x="30" y="84"/>
                </a:lnTo>
                <a:lnTo>
                  <a:pt x="30" y="87"/>
                </a:lnTo>
                <a:lnTo>
                  <a:pt x="29" y="88"/>
                </a:lnTo>
                <a:lnTo>
                  <a:pt x="27" y="89"/>
                </a:lnTo>
                <a:lnTo>
                  <a:pt x="25" y="89"/>
                </a:lnTo>
                <a:lnTo>
                  <a:pt x="22" y="89"/>
                </a:lnTo>
                <a:lnTo>
                  <a:pt x="21" y="88"/>
                </a:lnTo>
                <a:lnTo>
                  <a:pt x="20" y="87"/>
                </a:lnTo>
                <a:lnTo>
                  <a:pt x="20" y="8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41" name="Freeform 1553">
            <a:extLst>
              <a:ext uri="{FF2B5EF4-FFF2-40B4-BE49-F238E27FC236}">
                <a16:creationId xmlns:a16="http://schemas.microsoft.com/office/drawing/2014/main" id="{1D54B9FD-68AB-420D-8D04-92E8D9B6F9E6}"/>
              </a:ext>
            </a:extLst>
          </p:cNvPr>
          <p:cNvSpPr>
            <a:spLocks noEditPoints="1"/>
          </p:cNvSpPr>
          <p:nvPr/>
        </p:nvSpPr>
        <p:spPr bwMode="auto">
          <a:xfrm>
            <a:off x="1587500" y="6007100"/>
            <a:ext cx="59267" cy="61384"/>
          </a:xfrm>
          <a:custGeom>
            <a:avLst/>
            <a:gdLst>
              <a:gd name="T0" fmla="*/ 45362 w 29"/>
              <a:gd name="T1" fmla="*/ 22681 h 30"/>
              <a:gd name="T2" fmla="*/ 45362 w 29"/>
              <a:gd name="T3" fmla="*/ 22681 h 30"/>
              <a:gd name="T4" fmla="*/ 43798 w 29"/>
              <a:gd name="T5" fmla="*/ 13609 h 30"/>
              <a:gd name="T6" fmla="*/ 37541 w 29"/>
              <a:gd name="T7" fmla="*/ 7560 h 30"/>
              <a:gd name="T8" fmla="*/ 32848 w 29"/>
              <a:gd name="T9" fmla="*/ 1512 h 30"/>
              <a:gd name="T10" fmla="*/ 23463 w 29"/>
              <a:gd name="T11" fmla="*/ 0 h 30"/>
              <a:gd name="T12" fmla="*/ 23463 w 29"/>
              <a:gd name="T13" fmla="*/ 0 h 30"/>
              <a:gd name="T14" fmla="*/ 12514 w 29"/>
              <a:gd name="T15" fmla="*/ 1512 h 30"/>
              <a:gd name="T16" fmla="*/ 7821 w 29"/>
              <a:gd name="T17" fmla="*/ 7560 h 30"/>
              <a:gd name="T18" fmla="*/ 1564 w 29"/>
              <a:gd name="T19" fmla="*/ 13609 h 30"/>
              <a:gd name="T20" fmla="*/ 0 w 29"/>
              <a:gd name="T21" fmla="*/ 22681 h 30"/>
              <a:gd name="T22" fmla="*/ 0 w 29"/>
              <a:gd name="T23" fmla="*/ 22681 h 30"/>
              <a:gd name="T24" fmla="*/ 1564 w 29"/>
              <a:gd name="T25" fmla="*/ 31753 h 30"/>
              <a:gd name="T26" fmla="*/ 7821 w 29"/>
              <a:gd name="T27" fmla="*/ 37802 h 30"/>
              <a:gd name="T28" fmla="*/ 12514 w 29"/>
              <a:gd name="T29" fmla="*/ 42338 h 30"/>
              <a:gd name="T30" fmla="*/ 23463 w 29"/>
              <a:gd name="T31" fmla="*/ 45362 h 30"/>
              <a:gd name="T32" fmla="*/ 23463 w 29"/>
              <a:gd name="T33" fmla="*/ 45362 h 30"/>
              <a:gd name="T34" fmla="*/ 32848 w 29"/>
              <a:gd name="T35" fmla="*/ 42338 h 30"/>
              <a:gd name="T36" fmla="*/ 37541 w 29"/>
              <a:gd name="T37" fmla="*/ 37802 h 30"/>
              <a:gd name="T38" fmla="*/ 43798 w 29"/>
              <a:gd name="T39" fmla="*/ 31753 h 30"/>
              <a:gd name="T40" fmla="*/ 45362 w 29"/>
              <a:gd name="T41" fmla="*/ 22681 h 30"/>
              <a:gd name="T42" fmla="*/ 45362 w 29"/>
              <a:gd name="T43" fmla="*/ 22681 h 30"/>
              <a:gd name="T44" fmla="*/ 23463 w 29"/>
              <a:gd name="T45" fmla="*/ 30241 h 30"/>
              <a:gd name="T46" fmla="*/ 23463 w 29"/>
              <a:gd name="T47" fmla="*/ 30241 h 30"/>
              <a:gd name="T48" fmla="*/ 18770 w 29"/>
              <a:gd name="T49" fmla="*/ 30241 h 30"/>
              <a:gd name="T50" fmla="*/ 17206 w 29"/>
              <a:gd name="T51" fmla="*/ 27217 h 30"/>
              <a:gd name="T52" fmla="*/ 15642 w 29"/>
              <a:gd name="T53" fmla="*/ 25705 h 30"/>
              <a:gd name="T54" fmla="*/ 15642 w 29"/>
              <a:gd name="T55" fmla="*/ 22681 h 30"/>
              <a:gd name="T56" fmla="*/ 15642 w 29"/>
              <a:gd name="T57" fmla="*/ 22681 h 30"/>
              <a:gd name="T58" fmla="*/ 15642 w 29"/>
              <a:gd name="T59" fmla="*/ 18145 h 30"/>
              <a:gd name="T60" fmla="*/ 17206 w 29"/>
              <a:gd name="T61" fmla="*/ 16633 h 30"/>
              <a:gd name="T62" fmla="*/ 18770 w 29"/>
              <a:gd name="T63" fmla="*/ 15121 h 30"/>
              <a:gd name="T64" fmla="*/ 23463 w 29"/>
              <a:gd name="T65" fmla="*/ 15121 h 30"/>
              <a:gd name="T66" fmla="*/ 23463 w 29"/>
              <a:gd name="T67" fmla="*/ 15121 h 30"/>
              <a:gd name="T68" fmla="*/ 26592 w 29"/>
              <a:gd name="T69" fmla="*/ 15121 h 30"/>
              <a:gd name="T70" fmla="*/ 28156 w 29"/>
              <a:gd name="T71" fmla="*/ 16633 h 30"/>
              <a:gd name="T72" fmla="*/ 29720 w 29"/>
              <a:gd name="T73" fmla="*/ 18145 h 30"/>
              <a:gd name="T74" fmla="*/ 29720 w 29"/>
              <a:gd name="T75" fmla="*/ 22681 h 30"/>
              <a:gd name="T76" fmla="*/ 29720 w 29"/>
              <a:gd name="T77" fmla="*/ 22681 h 30"/>
              <a:gd name="T78" fmla="*/ 29720 w 29"/>
              <a:gd name="T79" fmla="*/ 25705 h 30"/>
              <a:gd name="T80" fmla="*/ 28156 w 29"/>
              <a:gd name="T81" fmla="*/ 27217 h 30"/>
              <a:gd name="T82" fmla="*/ 26592 w 29"/>
              <a:gd name="T83" fmla="*/ 30241 h 30"/>
              <a:gd name="T84" fmla="*/ 23463 w 29"/>
              <a:gd name="T85" fmla="*/ 30241 h 30"/>
              <a:gd name="T86" fmla="*/ 23463 w 29"/>
              <a:gd name="T87" fmla="*/ 30241 h 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 h="30">
                <a:moveTo>
                  <a:pt x="29" y="15"/>
                </a:moveTo>
                <a:lnTo>
                  <a:pt x="29" y="15"/>
                </a:lnTo>
                <a:lnTo>
                  <a:pt x="28" y="9"/>
                </a:lnTo>
                <a:lnTo>
                  <a:pt x="24" y="5"/>
                </a:lnTo>
                <a:lnTo>
                  <a:pt x="21" y="1"/>
                </a:lnTo>
                <a:lnTo>
                  <a:pt x="15" y="0"/>
                </a:lnTo>
                <a:lnTo>
                  <a:pt x="8" y="1"/>
                </a:lnTo>
                <a:lnTo>
                  <a:pt x="5" y="5"/>
                </a:lnTo>
                <a:lnTo>
                  <a:pt x="1" y="9"/>
                </a:lnTo>
                <a:lnTo>
                  <a:pt x="0" y="15"/>
                </a:lnTo>
                <a:lnTo>
                  <a:pt x="1" y="21"/>
                </a:lnTo>
                <a:lnTo>
                  <a:pt x="5" y="25"/>
                </a:lnTo>
                <a:lnTo>
                  <a:pt x="8" y="28"/>
                </a:lnTo>
                <a:lnTo>
                  <a:pt x="15" y="30"/>
                </a:lnTo>
                <a:lnTo>
                  <a:pt x="21" y="28"/>
                </a:lnTo>
                <a:lnTo>
                  <a:pt x="24" y="25"/>
                </a:lnTo>
                <a:lnTo>
                  <a:pt x="28" y="21"/>
                </a:lnTo>
                <a:lnTo>
                  <a:pt x="29" y="15"/>
                </a:lnTo>
                <a:close/>
                <a:moveTo>
                  <a:pt x="15" y="20"/>
                </a:moveTo>
                <a:lnTo>
                  <a:pt x="15" y="20"/>
                </a:lnTo>
                <a:lnTo>
                  <a:pt x="12" y="20"/>
                </a:lnTo>
                <a:lnTo>
                  <a:pt x="11" y="18"/>
                </a:lnTo>
                <a:lnTo>
                  <a:pt x="10" y="17"/>
                </a:lnTo>
                <a:lnTo>
                  <a:pt x="10" y="15"/>
                </a:lnTo>
                <a:lnTo>
                  <a:pt x="10" y="12"/>
                </a:lnTo>
                <a:lnTo>
                  <a:pt x="11" y="11"/>
                </a:lnTo>
                <a:lnTo>
                  <a:pt x="12" y="10"/>
                </a:lnTo>
                <a:lnTo>
                  <a:pt x="15" y="10"/>
                </a:lnTo>
                <a:lnTo>
                  <a:pt x="17" y="10"/>
                </a:lnTo>
                <a:lnTo>
                  <a:pt x="18" y="11"/>
                </a:lnTo>
                <a:lnTo>
                  <a:pt x="19" y="12"/>
                </a:lnTo>
                <a:lnTo>
                  <a:pt x="19" y="15"/>
                </a:lnTo>
                <a:lnTo>
                  <a:pt x="19" y="17"/>
                </a:lnTo>
                <a:lnTo>
                  <a:pt x="18" y="18"/>
                </a:lnTo>
                <a:lnTo>
                  <a:pt x="17" y="20"/>
                </a:lnTo>
                <a:lnTo>
                  <a:pt x="15" y="2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42" name="Freeform 1554">
            <a:extLst>
              <a:ext uri="{FF2B5EF4-FFF2-40B4-BE49-F238E27FC236}">
                <a16:creationId xmlns:a16="http://schemas.microsoft.com/office/drawing/2014/main" id="{A26067A3-8C60-42AE-93DB-932C3FF335D2}"/>
              </a:ext>
            </a:extLst>
          </p:cNvPr>
          <p:cNvSpPr>
            <a:spLocks noEditPoints="1"/>
          </p:cNvSpPr>
          <p:nvPr/>
        </p:nvSpPr>
        <p:spPr bwMode="auto">
          <a:xfrm>
            <a:off x="1568451" y="6068484"/>
            <a:ext cx="97367" cy="127000"/>
          </a:xfrm>
          <a:custGeom>
            <a:avLst/>
            <a:gdLst>
              <a:gd name="T0" fmla="*/ 37030 w 49"/>
              <a:gd name="T1" fmla="*/ 0 h 64"/>
              <a:gd name="T2" fmla="*/ 22218 w 49"/>
              <a:gd name="T3" fmla="*/ 2977 h 64"/>
              <a:gd name="T4" fmla="*/ 10368 w 49"/>
              <a:gd name="T5" fmla="*/ 10419 h 64"/>
              <a:gd name="T6" fmla="*/ 2962 w 49"/>
              <a:gd name="T7" fmla="*/ 20838 h 64"/>
              <a:gd name="T8" fmla="*/ 0 w 49"/>
              <a:gd name="T9" fmla="*/ 35723 h 64"/>
              <a:gd name="T10" fmla="*/ 0 w 49"/>
              <a:gd name="T11" fmla="*/ 50607 h 64"/>
              <a:gd name="T12" fmla="*/ 1481 w 49"/>
              <a:gd name="T13" fmla="*/ 56561 h 64"/>
              <a:gd name="T14" fmla="*/ 7406 w 49"/>
              <a:gd name="T15" fmla="*/ 58050 h 64"/>
              <a:gd name="T16" fmla="*/ 14812 w 49"/>
              <a:gd name="T17" fmla="*/ 87819 h 64"/>
              <a:gd name="T18" fmla="*/ 14812 w 49"/>
              <a:gd name="T19" fmla="*/ 90796 h 64"/>
              <a:gd name="T20" fmla="*/ 17774 w 49"/>
              <a:gd name="T21" fmla="*/ 95261 h 64"/>
              <a:gd name="T22" fmla="*/ 50361 w 49"/>
              <a:gd name="T23" fmla="*/ 95261 h 64"/>
              <a:gd name="T24" fmla="*/ 54805 w 49"/>
              <a:gd name="T25" fmla="*/ 95261 h 64"/>
              <a:gd name="T26" fmla="*/ 57767 w 49"/>
              <a:gd name="T27" fmla="*/ 90796 h 64"/>
              <a:gd name="T28" fmla="*/ 57767 w 49"/>
              <a:gd name="T29" fmla="*/ 58050 h 64"/>
              <a:gd name="T30" fmla="*/ 65173 w 49"/>
              <a:gd name="T31" fmla="*/ 58050 h 64"/>
              <a:gd name="T32" fmla="*/ 71098 w 49"/>
              <a:gd name="T33" fmla="*/ 56561 h 64"/>
              <a:gd name="T34" fmla="*/ 72579 w 49"/>
              <a:gd name="T35" fmla="*/ 50607 h 64"/>
              <a:gd name="T36" fmla="*/ 72579 w 49"/>
              <a:gd name="T37" fmla="*/ 35723 h 64"/>
              <a:gd name="T38" fmla="*/ 69617 w 49"/>
              <a:gd name="T39" fmla="*/ 20838 h 64"/>
              <a:gd name="T40" fmla="*/ 62211 w 49"/>
              <a:gd name="T41" fmla="*/ 10419 h 64"/>
              <a:gd name="T42" fmla="*/ 50361 w 49"/>
              <a:gd name="T43" fmla="*/ 2977 h 64"/>
              <a:gd name="T44" fmla="*/ 37030 w 49"/>
              <a:gd name="T45" fmla="*/ 0 h 64"/>
              <a:gd name="T46" fmla="*/ 57767 w 49"/>
              <a:gd name="T47" fmla="*/ 43165 h 64"/>
              <a:gd name="T48" fmla="*/ 50361 w 49"/>
              <a:gd name="T49" fmla="*/ 43165 h 64"/>
              <a:gd name="T50" fmla="*/ 45917 w 49"/>
              <a:gd name="T51" fmla="*/ 44654 h 64"/>
              <a:gd name="T52" fmla="*/ 42955 w 49"/>
              <a:gd name="T53" fmla="*/ 50607 h 64"/>
              <a:gd name="T54" fmla="*/ 29624 w 49"/>
              <a:gd name="T55" fmla="*/ 80376 h 64"/>
              <a:gd name="T56" fmla="*/ 29624 w 49"/>
              <a:gd name="T57" fmla="*/ 50607 h 64"/>
              <a:gd name="T58" fmla="*/ 26662 w 49"/>
              <a:gd name="T59" fmla="*/ 44654 h 64"/>
              <a:gd name="T60" fmla="*/ 22218 w 49"/>
              <a:gd name="T61" fmla="*/ 43165 h 64"/>
              <a:gd name="T62" fmla="*/ 14812 w 49"/>
              <a:gd name="T63" fmla="*/ 35723 h 64"/>
              <a:gd name="T64" fmla="*/ 16293 w 49"/>
              <a:gd name="T65" fmla="*/ 26792 h 64"/>
              <a:gd name="T66" fmla="*/ 26662 w 49"/>
              <a:gd name="T67" fmla="*/ 16373 h 64"/>
              <a:gd name="T68" fmla="*/ 37030 w 49"/>
              <a:gd name="T69" fmla="*/ 13396 h 64"/>
              <a:gd name="T70" fmla="*/ 50361 w 49"/>
              <a:gd name="T71" fmla="*/ 20838 h 64"/>
              <a:gd name="T72" fmla="*/ 57767 w 49"/>
              <a:gd name="T73" fmla="*/ 35723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9" h="64">
                <a:moveTo>
                  <a:pt x="25" y="0"/>
                </a:moveTo>
                <a:lnTo>
                  <a:pt x="25" y="0"/>
                </a:lnTo>
                <a:lnTo>
                  <a:pt x="20" y="0"/>
                </a:lnTo>
                <a:lnTo>
                  <a:pt x="15" y="2"/>
                </a:lnTo>
                <a:lnTo>
                  <a:pt x="11" y="3"/>
                </a:lnTo>
                <a:lnTo>
                  <a:pt x="7" y="7"/>
                </a:lnTo>
                <a:lnTo>
                  <a:pt x="4" y="11"/>
                </a:lnTo>
                <a:lnTo>
                  <a:pt x="2" y="14"/>
                </a:lnTo>
                <a:lnTo>
                  <a:pt x="0" y="19"/>
                </a:lnTo>
                <a:lnTo>
                  <a:pt x="0" y="24"/>
                </a:lnTo>
                <a:lnTo>
                  <a:pt x="0" y="34"/>
                </a:lnTo>
                <a:lnTo>
                  <a:pt x="0" y="37"/>
                </a:lnTo>
                <a:lnTo>
                  <a:pt x="1" y="38"/>
                </a:lnTo>
                <a:lnTo>
                  <a:pt x="2" y="39"/>
                </a:lnTo>
                <a:lnTo>
                  <a:pt x="5" y="39"/>
                </a:lnTo>
                <a:lnTo>
                  <a:pt x="10" y="39"/>
                </a:lnTo>
                <a:lnTo>
                  <a:pt x="10" y="59"/>
                </a:lnTo>
                <a:lnTo>
                  <a:pt x="10" y="61"/>
                </a:lnTo>
                <a:lnTo>
                  <a:pt x="11" y="62"/>
                </a:lnTo>
                <a:lnTo>
                  <a:pt x="12" y="64"/>
                </a:lnTo>
                <a:lnTo>
                  <a:pt x="15" y="64"/>
                </a:lnTo>
                <a:lnTo>
                  <a:pt x="34" y="64"/>
                </a:lnTo>
                <a:lnTo>
                  <a:pt x="37" y="64"/>
                </a:lnTo>
                <a:lnTo>
                  <a:pt x="38" y="62"/>
                </a:lnTo>
                <a:lnTo>
                  <a:pt x="39" y="61"/>
                </a:lnTo>
                <a:lnTo>
                  <a:pt x="39" y="59"/>
                </a:lnTo>
                <a:lnTo>
                  <a:pt x="39" y="39"/>
                </a:lnTo>
                <a:lnTo>
                  <a:pt x="44" y="39"/>
                </a:lnTo>
                <a:lnTo>
                  <a:pt x="47" y="39"/>
                </a:lnTo>
                <a:lnTo>
                  <a:pt x="48" y="38"/>
                </a:lnTo>
                <a:lnTo>
                  <a:pt x="49" y="37"/>
                </a:lnTo>
                <a:lnTo>
                  <a:pt x="49" y="34"/>
                </a:lnTo>
                <a:lnTo>
                  <a:pt x="49" y="24"/>
                </a:lnTo>
                <a:lnTo>
                  <a:pt x="49" y="19"/>
                </a:lnTo>
                <a:lnTo>
                  <a:pt x="47" y="14"/>
                </a:lnTo>
                <a:lnTo>
                  <a:pt x="45" y="11"/>
                </a:lnTo>
                <a:lnTo>
                  <a:pt x="42" y="7"/>
                </a:lnTo>
                <a:lnTo>
                  <a:pt x="38" y="3"/>
                </a:lnTo>
                <a:lnTo>
                  <a:pt x="34" y="2"/>
                </a:lnTo>
                <a:lnTo>
                  <a:pt x="29" y="0"/>
                </a:lnTo>
                <a:lnTo>
                  <a:pt x="25" y="0"/>
                </a:lnTo>
                <a:close/>
                <a:moveTo>
                  <a:pt x="39" y="29"/>
                </a:moveTo>
                <a:lnTo>
                  <a:pt x="34" y="29"/>
                </a:lnTo>
                <a:lnTo>
                  <a:pt x="32" y="29"/>
                </a:lnTo>
                <a:lnTo>
                  <a:pt x="31" y="30"/>
                </a:lnTo>
                <a:lnTo>
                  <a:pt x="29" y="32"/>
                </a:lnTo>
                <a:lnTo>
                  <a:pt x="29" y="34"/>
                </a:lnTo>
                <a:lnTo>
                  <a:pt x="29" y="54"/>
                </a:lnTo>
                <a:lnTo>
                  <a:pt x="20" y="54"/>
                </a:lnTo>
                <a:lnTo>
                  <a:pt x="20" y="34"/>
                </a:lnTo>
                <a:lnTo>
                  <a:pt x="20" y="32"/>
                </a:lnTo>
                <a:lnTo>
                  <a:pt x="18" y="30"/>
                </a:lnTo>
                <a:lnTo>
                  <a:pt x="17" y="29"/>
                </a:lnTo>
                <a:lnTo>
                  <a:pt x="15" y="29"/>
                </a:lnTo>
                <a:lnTo>
                  <a:pt x="10" y="29"/>
                </a:lnTo>
                <a:lnTo>
                  <a:pt x="10" y="24"/>
                </a:lnTo>
                <a:lnTo>
                  <a:pt x="11" y="18"/>
                </a:lnTo>
                <a:lnTo>
                  <a:pt x="15" y="14"/>
                </a:lnTo>
                <a:lnTo>
                  <a:pt x="18" y="11"/>
                </a:lnTo>
                <a:lnTo>
                  <a:pt x="25" y="9"/>
                </a:lnTo>
                <a:lnTo>
                  <a:pt x="31" y="11"/>
                </a:lnTo>
                <a:lnTo>
                  <a:pt x="34" y="14"/>
                </a:lnTo>
                <a:lnTo>
                  <a:pt x="38" y="18"/>
                </a:lnTo>
                <a:lnTo>
                  <a:pt x="39" y="24"/>
                </a:lnTo>
                <a:lnTo>
                  <a:pt x="39" y="2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43" name="Rectangle 1555">
            <a:extLst>
              <a:ext uri="{FF2B5EF4-FFF2-40B4-BE49-F238E27FC236}">
                <a16:creationId xmlns:a16="http://schemas.microsoft.com/office/drawing/2014/main" id="{D73035AE-52FB-4CC3-A660-98B88A094799}"/>
              </a:ext>
            </a:extLst>
          </p:cNvPr>
          <p:cNvSpPr>
            <a:spLocks noChangeArrowheads="1"/>
          </p:cNvSpPr>
          <p:nvPr/>
        </p:nvSpPr>
        <p:spPr bwMode="auto">
          <a:xfrm>
            <a:off x="1538818" y="5996518"/>
            <a:ext cx="16933" cy="19896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644" name="Freeform 1556">
            <a:extLst>
              <a:ext uri="{FF2B5EF4-FFF2-40B4-BE49-F238E27FC236}">
                <a16:creationId xmlns:a16="http://schemas.microsoft.com/office/drawing/2014/main" id="{45B797E7-D7B0-4BEE-B266-B52E0C559ABB}"/>
              </a:ext>
            </a:extLst>
          </p:cNvPr>
          <p:cNvSpPr>
            <a:spLocks noEditPoints="1"/>
          </p:cNvSpPr>
          <p:nvPr/>
        </p:nvSpPr>
        <p:spPr bwMode="auto">
          <a:xfrm>
            <a:off x="1447800" y="6007100"/>
            <a:ext cx="61384" cy="61384"/>
          </a:xfrm>
          <a:custGeom>
            <a:avLst/>
            <a:gdLst>
              <a:gd name="T0" fmla="*/ 45362 w 29"/>
              <a:gd name="T1" fmla="*/ 22681 h 30"/>
              <a:gd name="T2" fmla="*/ 45362 w 29"/>
              <a:gd name="T3" fmla="*/ 22681 h 30"/>
              <a:gd name="T4" fmla="*/ 43798 w 29"/>
              <a:gd name="T5" fmla="*/ 13609 h 30"/>
              <a:gd name="T6" fmla="*/ 37541 w 29"/>
              <a:gd name="T7" fmla="*/ 7560 h 30"/>
              <a:gd name="T8" fmla="*/ 32848 w 29"/>
              <a:gd name="T9" fmla="*/ 1512 h 30"/>
              <a:gd name="T10" fmla="*/ 21899 w 29"/>
              <a:gd name="T11" fmla="*/ 0 h 30"/>
              <a:gd name="T12" fmla="*/ 21899 w 29"/>
              <a:gd name="T13" fmla="*/ 0 h 30"/>
              <a:gd name="T14" fmla="*/ 12514 w 29"/>
              <a:gd name="T15" fmla="*/ 1512 h 30"/>
              <a:gd name="T16" fmla="*/ 7821 w 29"/>
              <a:gd name="T17" fmla="*/ 7560 h 30"/>
              <a:gd name="T18" fmla="*/ 1564 w 29"/>
              <a:gd name="T19" fmla="*/ 13609 h 30"/>
              <a:gd name="T20" fmla="*/ 0 w 29"/>
              <a:gd name="T21" fmla="*/ 22681 h 30"/>
              <a:gd name="T22" fmla="*/ 0 w 29"/>
              <a:gd name="T23" fmla="*/ 22681 h 30"/>
              <a:gd name="T24" fmla="*/ 1564 w 29"/>
              <a:gd name="T25" fmla="*/ 31753 h 30"/>
              <a:gd name="T26" fmla="*/ 7821 w 29"/>
              <a:gd name="T27" fmla="*/ 37802 h 30"/>
              <a:gd name="T28" fmla="*/ 12514 w 29"/>
              <a:gd name="T29" fmla="*/ 42338 h 30"/>
              <a:gd name="T30" fmla="*/ 21899 w 29"/>
              <a:gd name="T31" fmla="*/ 45362 h 30"/>
              <a:gd name="T32" fmla="*/ 21899 w 29"/>
              <a:gd name="T33" fmla="*/ 45362 h 30"/>
              <a:gd name="T34" fmla="*/ 32848 w 29"/>
              <a:gd name="T35" fmla="*/ 42338 h 30"/>
              <a:gd name="T36" fmla="*/ 37541 w 29"/>
              <a:gd name="T37" fmla="*/ 37802 h 30"/>
              <a:gd name="T38" fmla="*/ 43798 w 29"/>
              <a:gd name="T39" fmla="*/ 31753 h 30"/>
              <a:gd name="T40" fmla="*/ 45362 w 29"/>
              <a:gd name="T41" fmla="*/ 22681 h 30"/>
              <a:gd name="T42" fmla="*/ 45362 w 29"/>
              <a:gd name="T43" fmla="*/ 22681 h 30"/>
              <a:gd name="T44" fmla="*/ 21899 w 29"/>
              <a:gd name="T45" fmla="*/ 30241 h 30"/>
              <a:gd name="T46" fmla="*/ 21899 w 29"/>
              <a:gd name="T47" fmla="*/ 30241 h 30"/>
              <a:gd name="T48" fmla="*/ 18770 w 29"/>
              <a:gd name="T49" fmla="*/ 30241 h 30"/>
              <a:gd name="T50" fmla="*/ 17206 w 29"/>
              <a:gd name="T51" fmla="*/ 27217 h 30"/>
              <a:gd name="T52" fmla="*/ 15642 w 29"/>
              <a:gd name="T53" fmla="*/ 25705 h 30"/>
              <a:gd name="T54" fmla="*/ 15642 w 29"/>
              <a:gd name="T55" fmla="*/ 22681 h 30"/>
              <a:gd name="T56" fmla="*/ 15642 w 29"/>
              <a:gd name="T57" fmla="*/ 22681 h 30"/>
              <a:gd name="T58" fmla="*/ 15642 w 29"/>
              <a:gd name="T59" fmla="*/ 18145 h 30"/>
              <a:gd name="T60" fmla="*/ 17206 w 29"/>
              <a:gd name="T61" fmla="*/ 16633 h 30"/>
              <a:gd name="T62" fmla="*/ 18770 w 29"/>
              <a:gd name="T63" fmla="*/ 15121 h 30"/>
              <a:gd name="T64" fmla="*/ 21899 w 29"/>
              <a:gd name="T65" fmla="*/ 15121 h 30"/>
              <a:gd name="T66" fmla="*/ 21899 w 29"/>
              <a:gd name="T67" fmla="*/ 15121 h 30"/>
              <a:gd name="T68" fmla="*/ 26592 w 29"/>
              <a:gd name="T69" fmla="*/ 15121 h 30"/>
              <a:gd name="T70" fmla="*/ 28156 w 29"/>
              <a:gd name="T71" fmla="*/ 16633 h 30"/>
              <a:gd name="T72" fmla="*/ 29720 w 29"/>
              <a:gd name="T73" fmla="*/ 18145 h 30"/>
              <a:gd name="T74" fmla="*/ 29720 w 29"/>
              <a:gd name="T75" fmla="*/ 22681 h 30"/>
              <a:gd name="T76" fmla="*/ 29720 w 29"/>
              <a:gd name="T77" fmla="*/ 22681 h 30"/>
              <a:gd name="T78" fmla="*/ 29720 w 29"/>
              <a:gd name="T79" fmla="*/ 25705 h 30"/>
              <a:gd name="T80" fmla="*/ 28156 w 29"/>
              <a:gd name="T81" fmla="*/ 27217 h 30"/>
              <a:gd name="T82" fmla="*/ 26592 w 29"/>
              <a:gd name="T83" fmla="*/ 30241 h 30"/>
              <a:gd name="T84" fmla="*/ 21899 w 29"/>
              <a:gd name="T85" fmla="*/ 30241 h 30"/>
              <a:gd name="T86" fmla="*/ 21899 w 29"/>
              <a:gd name="T87" fmla="*/ 30241 h 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 h="30">
                <a:moveTo>
                  <a:pt x="29" y="15"/>
                </a:moveTo>
                <a:lnTo>
                  <a:pt x="29" y="15"/>
                </a:lnTo>
                <a:lnTo>
                  <a:pt x="28" y="9"/>
                </a:lnTo>
                <a:lnTo>
                  <a:pt x="24" y="5"/>
                </a:lnTo>
                <a:lnTo>
                  <a:pt x="21" y="1"/>
                </a:lnTo>
                <a:lnTo>
                  <a:pt x="14" y="0"/>
                </a:lnTo>
                <a:lnTo>
                  <a:pt x="8" y="1"/>
                </a:lnTo>
                <a:lnTo>
                  <a:pt x="5" y="5"/>
                </a:lnTo>
                <a:lnTo>
                  <a:pt x="1" y="9"/>
                </a:lnTo>
                <a:lnTo>
                  <a:pt x="0" y="15"/>
                </a:lnTo>
                <a:lnTo>
                  <a:pt x="1" y="21"/>
                </a:lnTo>
                <a:lnTo>
                  <a:pt x="5" y="25"/>
                </a:lnTo>
                <a:lnTo>
                  <a:pt x="8" y="28"/>
                </a:lnTo>
                <a:lnTo>
                  <a:pt x="14" y="30"/>
                </a:lnTo>
                <a:lnTo>
                  <a:pt x="21" y="28"/>
                </a:lnTo>
                <a:lnTo>
                  <a:pt x="24" y="25"/>
                </a:lnTo>
                <a:lnTo>
                  <a:pt x="28" y="21"/>
                </a:lnTo>
                <a:lnTo>
                  <a:pt x="29" y="15"/>
                </a:lnTo>
                <a:close/>
                <a:moveTo>
                  <a:pt x="14" y="20"/>
                </a:moveTo>
                <a:lnTo>
                  <a:pt x="14" y="20"/>
                </a:lnTo>
                <a:lnTo>
                  <a:pt x="12" y="20"/>
                </a:lnTo>
                <a:lnTo>
                  <a:pt x="11" y="18"/>
                </a:lnTo>
                <a:lnTo>
                  <a:pt x="10" y="17"/>
                </a:lnTo>
                <a:lnTo>
                  <a:pt x="10" y="15"/>
                </a:lnTo>
                <a:lnTo>
                  <a:pt x="10" y="12"/>
                </a:lnTo>
                <a:lnTo>
                  <a:pt x="11" y="11"/>
                </a:lnTo>
                <a:lnTo>
                  <a:pt x="12" y="10"/>
                </a:lnTo>
                <a:lnTo>
                  <a:pt x="14" y="10"/>
                </a:lnTo>
                <a:lnTo>
                  <a:pt x="17" y="10"/>
                </a:lnTo>
                <a:lnTo>
                  <a:pt x="18" y="11"/>
                </a:lnTo>
                <a:lnTo>
                  <a:pt x="19" y="12"/>
                </a:lnTo>
                <a:lnTo>
                  <a:pt x="19" y="15"/>
                </a:lnTo>
                <a:lnTo>
                  <a:pt x="19" y="17"/>
                </a:lnTo>
                <a:lnTo>
                  <a:pt x="18" y="18"/>
                </a:lnTo>
                <a:lnTo>
                  <a:pt x="17" y="20"/>
                </a:lnTo>
                <a:lnTo>
                  <a:pt x="14" y="2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45" name="Freeform 1557">
            <a:extLst>
              <a:ext uri="{FF2B5EF4-FFF2-40B4-BE49-F238E27FC236}">
                <a16:creationId xmlns:a16="http://schemas.microsoft.com/office/drawing/2014/main" id="{78008792-F192-4B2A-9ACF-B85AA56BFEC1}"/>
              </a:ext>
            </a:extLst>
          </p:cNvPr>
          <p:cNvSpPr>
            <a:spLocks noEditPoints="1"/>
          </p:cNvSpPr>
          <p:nvPr/>
        </p:nvSpPr>
        <p:spPr bwMode="auto">
          <a:xfrm>
            <a:off x="1428751" y="6068484"/>
            <a:ext cx="97367" cy="127000"/>
          </a:xfrm>
          <a:custGeom>
            <a:avLst/>
            <a:gdLst>
              <a:gd name="T0" fmla="*/ 62211 w 49"/>
              <a:gd name="T1" fmla="*/ 19350 h 64"/>
              <a:gd name="T2" fmla="*/ 53323 w 49"/>
              <a:gd name="T3" fmla="*/ 4465 h 64"/>
              <a:gd name="T4" fmla="*/ 35549 w 49"/>
              <a:gd name="T5" fmla="*/ 0 h 64"/>
              <a:gd name="T6" fmla="*/ 26662 w 49"/>
              <a:gd name="T7" fmla="*/ 1488 h 64"/>
              <a:gd name="T8" fmla="*/ 14812 w 49"/>
              <a:gd name="T9" fmla="*/ 11908 h 64"/>
              <a:gd name="T10" fmla="*/ 10368 w 49"/>
              <a:gd name="T11" fmla="*/ 19350 h 64"/>
              <a:gd name="T12" fmla="*/ 0 w 49"/>
              <a:gd name="T13" fmla="*/ 64003 h 64"/>
              <a:gd name="T14" fmla="*/ 1481 w 49"/>
              <a:gd name="T15" fmla="*/ 68469 h 64"/>
              <a:gd name="T16" fmla="*/ 2962 w 49"/>
              <a:gd name="T17" fmla="*/ 72934 h 64"/>
              <a:gd name="T18" fmla="*/ 7406 w 49"/>
              <a:gd name="T19" fmla="*/ 72934 h 64"/>
              <a:gd name="T20" fmla="*/ 16293 w 49"/>
              <a:gd name="T21" fmla="*/ 72934 h 64"/>
              <a:gd name="T22" fmla="*/ 22218 w 49"/>
              <a:gd name="T23" fmla="*/ 89307 h 64"/>
              <a:gd name="T24" fmla="*/ 29624 w 49"/>
              <a:gd name="T25" fmla="*/ 95261 h 64"/>
              <a:gd name="T26" fmla="*/ 42955 w 49"/>
              <a:gd name="T27" fmla="*/ 95261 h 64"/>
              <a:gd name="T28" fmla="*/ 50361 w 49"/>
              <a:gd name="T29" fmla="*/ 89307 h 64"/>
              <a:gd name="T30" fmla="*/ 56286 w 49"/>
              <a:gd name="T31" fmla="*/ 72934 h 64"/>
              <a:gd name="T32" fmla="*/ 65173 w 49"/>
              <a:gd name="T33" fmla="*/ 72934 h 64"/>
              <a:gd name="T34" fmla="*/ 69617 w 49"/>
              <a:gd name="T35" fmla="*/ 72934 h 64"/>
              <a:gd name="T36" fmla="*/ 71098 w 49"/>
              <a:gd name="T37" fmla="*/ 68469 h 64"/>
              <a:gd name="T38" fmla="*/ 72579 w 49"/>
              <a:gd name="T39" fmla="*/ 64003 h 64"/>
              <a:gd name="T40" fmla="*/ 62211 w 49"/>
              <a:gd name="T41" fmla="*/ 19350 h 64"/>
              <a:gd name="T42" fmla="*/ 50361 w 49"/>
              <a:gd name="T43" fmla="*/ 58050 h 64"/>
              <a:gd name="T44" fmla="*/ 47399 w 49"/>
              <a:gd name="T45" fmla="*/ 58050 h 64"/>
              <a:gd name="T46" fmla="*/ 38511 w 49"/>
              <a:gd name="T47" fmla="*/ 80376 h 64"/>
              <a:gd name="T48" fmla="*/ 34068 w 49"/>
              <a:gd name="T49" fmla="*/ 80376 h 64"/>
              <a:gd name="T50" fmla="*/ 25180 w 49"/>
              <a:gd name="T51" fmla="*/ 58050 h 64"/>
              <a:gd name="T52" fmla="*/ 22218 w 49"/>
              <a:gd name="T53" fmla="*/ 58050 h 64"/>
              <a:gd name="T54" fmla="*/ 17774 w 49"/>
              <a:gd name="T55" fmla="*/ 50607 h 64"/>
              <a:gd name="T56" fmla="*/ 23699 w 49"/>
              <a:gd name="T57" fmla="*/ 31258 h 64"/>
              <a:gd name="T58" fmla="*/ 25180 w 49"/>
              <a:gd name="T59" fmla="*/ 23815 h 64"/>
              <a:gd name="T60" fmla="*/ 29624 w 49"/>
              <a:gd name="T61" fmla="*/ 16373 h 64"/>
              <a:gd name="T62" fmla="*/ 35549 w 49"/>
              <a:gd name="T63" fmla="*/ 13396 h 64"/>
              <a:gd name="T64" fmla="*/ 39993 w 49"/>
              <a:gd name="T65" fmla="*/ 13396 h 64"/>
              <a:gd name="T66" fmla="*/ 45917 w 49"/>
              <a:gd name="T67" fmla="*/ 19350 h 64"/>
              <a:gd name="T68" fmla="*/ 48880 w 49"/>
              <a:gd name="T69" fmla="*/ 31258 h 64"/>
              <a:gd name="T70" fmla="*/ 54805 w 49"/>
              <a:gd name="T71" fmla="*/ 50607 h 64"/>
              <a:gd name="T72" fmla="*/ 56286 w 49"/>
              <a:gd name="T73" fmla="*/ 58050 h 64"/>
              <a:gd name="T74" fmla="*/ 50361 w 49"/>
              <a:gd name="T75" fmla="*/ 58050 h 6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9" h="64">
                <a:moveTo>
                  <a:pt x="42" y="13"/>
                </a:moveTo>
                <a:lnTo>
                  <a:pt x="42" y="13"/>
                </a:lnTo>
                <a:lnTo>
                  <a:pt x="39" y="8"/>
                </a:lnTo>
                <a:lnTo>
                  <a:pt x="36" y="3"/>
                </a:lnTo>
                <a:lnTo>
                  <a:pt x="31" y="1"/>
                </a:lnTo>
                <a:lnTo>
                  <a:pt x="24" y="0"/>
                </a:lnTo>
                <a:lnTo>
                  <a:pt x="18" y="1"/>
                </a:lnTo>
                <a:lnTo>
                  <a:pt x="13" y="3"/>
                </a:lnTo>
                <a:lnTo>
                  <a:pt x="10" y="8"/>
                </a:lnTo>
                <a:lnTo>
                  <a:pt x="7" y="13"/>
                </a:lnTo>
                <a:lnTo>
                  <a:pt x="0" y="43"/>
                </a:lnTo>
                <a:lnTo>
                  <a:pt x="0" y="45"/>
                </a:lnTo>
                <a:lnTo>
                  <a:pt x="1" y="46"/>
                </a:lnTo>
                <a:lnTo>
                  <a:pt x="2" y="49"/>
                </a:lnTo>
                <a:lnTo>
                  <a:pt x="5" y="49"/>
                </a:lnTo>
                <a:lnTo>
                  <a:pt x="11" y="49"/>
                </a:lnTo>
                <a:lnTo>
                  <a:pt x="15" y="60"/>
                </a:lnTo>
                <a:lnTo>
                  <a:pt x="17" y="62"/>
                </a:lnTo>
                <a:lnTo>
                  <a:pt x="20" y="64"/>
                </a:lnTo>
                <a:lnTo>
                  <a:pt x="29" y="64"/>
                </a:lnTo>
                <a:lnTo>
                  <a:pt x="32" y="62"/>
                </a:lnTo>
                <a:lnTo>
                  <a:pt x="34" y="60"/>
                </a:lnTo>
                <a:lnTo>
                  <a:pt x="38" y="49"/>
                </a:lnTo>
                <a:lnTo>
                  <a:pt x="44" y="49"/>
                </a:lnTo>
                <a:lnTo>
                  <a:pt x="47" y="49"/>
                </a:lnTo>
                <a:lnTo>
                  <a:pt x="48" y="46"/>
                </a:lnTo>
                <a:lnTo>
                  <a:pt x="49" y="45"/>
                </a:lnTo>
                <a:lnTo>
                  <a:pt x="49" y="43"/>
                </a:lnTo>
                <a:lnTo>
                  <a:pt x="42" y="13"/>
                </a:lnTo>
                <a:close/>
                <a:moveTo>
                  <a:pt x="34" y="39"/>
                </a:moveTo>
                <a:lnTo>
                  <a:pt x="34" y="39"/>
                </a:lnTo>
                <a:lnTo>
                  <a:pt x="32" y="39"/>
                </a:lnTo>
                <a:lnTo>
                  <a:pt x="31" y="40"/>
                </a:lnTo>
                <a:lnTo>
                  <a:pt x="26" y="54"/>
                </a:lnTo>
                <a:lnTo>
                  <a:pt x="23" y="54"/>
                </a:lnTo>
                <a:lnTo>
                  <a:pt x="18" y="41"/>
                </a:lnTo>
                <a:lnTo>
                  <a:pt x="17" y="39"/>
                </a:lnTo>
                <a:lnTo>
                  <a:pt x="15" y="39"/>
                </a:lnTo>
                <a:lnTo>
                  <a:pt x="11" y="39"/>
                </a:lnTo>
                <a:lnTo>
                  <a:pt x="12" y="34"/>
                </a:lnTo>
                <a:lnTo>
                  <a:pt x="16" y="21"/>
                </a:lnTo>
                <a:lnTo>
                  <a:pt x="17" y="16"/>
                </a:lnTo>
                <a:lnTo>
                  <a:pt x="18" y="13"/>
                </a:lnTo>
                <a:lnTo>
                  <a:pt x="20" y="11"/>
                </a:lnTo>
                <a:lnTo>
                  <a:pt x="22" y="9"/>
                </a:lnTo>
                <a:lnTo>
                  <a:pt x="24" y="9"/>
                </a:lnTo>
                <a:lnTo>
                  <a:pt x="27" y="9"/>
                </a:lnTo>
                <a:lnTo>
                  <a:pt x="29" y="11"/>
                </a:lnTo>
                <a:lnTo>
                  <a:pt x="31" y="13"/>
                </a:lnTo>
                <a:lnTo>
                  <a:pt x="32" y="16"/>
                </a:lnTo>
                <a:lnTo>
                  <a:pt x="33" y="21"/>
                </a:lnTo>
                <a:lnTo>
                  <a:pt x="37" y="34"/>
                </a:lnTo>
                <a:lnTo>
                  <a:pt x="38" y="39"/>
                </a:lnTo>
                <a:lnTo>
                  <a:pt x="34" y="3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46" name="Freeform 1558">
            <a:extLst>
              <a:ext uri="{FF2B5EF4-FFF2-40B4-BE49-F238E27FC236}">
                <a16:creationId xmlns:a16="http://schemas.microsoft.com/office/drawing/2014/main" id="{00EB63E6-79BE-4D46-BDF6-B5A3E9B64A73}"/>
              </a:ext>
            </a:extLst>
          </p:cNvPr>
          <p:cNvSpPr>
            <a:spLocks/>
          </p:cNvSpPr>
          <p:nvPr/>
        </p:nvSpPr>
        <p:spPr bwMode="auto">
          <a:xfrm>
            <a:off x="1936752" y="5983818"/>
            <a:ext cx="80433" cy="71967"/>
          </a:xfrm>
          <a:custGeom>
            <a:avLst/>
            <a:gdLst>
              <a:gd name="T0" fmla="*/ 20720 w 37"/>
              <a:gd name="T1" fmla="*/ 27953 h 37"/>
              <a:gd name="T2" fmla="*/ 20720 w 37"/>
              <a:gd name="T3" fmla="*/ 54434 h 37"/>
              <a:gd name="T4" fmla="*/ 36658 w 37"/>
              <a:gd name="T5" fmla="*/ 54434 h 37"/>
              <a:gd name="T6" fmla="*/ 36658 w 37"/>
              <a:gd name="T7" fmla="*/ 27953 h 37"/>
              <a:gd name="T8" fmla="*/ 46221 w 37"/>
              <a:gd name="T9" fmla="*/ 38251 h 37"/>
              <a:gd name="T10" fmla="*/ 58971 w 37"/>
              <a:gd name="T11" fmla="*/ 26481 h 37"/>
              <a:gd name="T12" fmla="*/ 28689 w 37"/>
              <a:gd name="T13" fmla="*/ 0 h 37"/>
              <a:gd name="T14" fmla="*/ 0 w 37"/>
              <a:gd name="T15" fmla="*/ 26481 h 37"/>
              <a:gd name="T16" fmla="*/ 11157 w 37"/>
              <a:gd name="T17" fmla="*/ 38251 h 37"/>
              <a:gd name="T18" fmla="*/ 20720 w 37"/>
              <a:gd name="T19" fmla="*/ 27953 h 3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7" h="37">
                <a:moveTo>
                  <a:pt x="13" y="19"/>
                </a:moveTo>
                <a:lnTo>
                  <a:pt x="13" y="37"/>
                </a:lnTo>
                <a:lnTo>
                  <a:pt x="23" y="37"/>
                </a:lnTo>
                <a:lnTo>
                  <a:pt x="23" y="19"/>
                </a:lnTo>
                <a:lnTo>
                  <a:pt x="29" y="26"/>
                </a:lnTo>
                <a:lnTo>
                  <a:pt x="37" y="18"/>
                </a:lnTo>
                <a:lnTo>
                  <a:pt x="18" y="0"/>
                </a:lnTo>
                <a:lnTo>
                  <a:pt x="0" y="18"/>
                </a:lnTo>
                <a:lnTo>
                  <a:pt x="7" y="26"/>
                </a:lnTo>
                <a:lnTo>
                  <a:pt x="13" y="1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47" name="Freeform 1559">
            <a:extLst>
              <a:ext uri="{FF2B5EF4-FFF2-40B4-BE49-F238E27FC236}">
                <a16:creationId xmlns:a16="http://schemas.microsoft.com/office/drawing/2014/main" id="{94845FD1-EDE6-45E9-A579-4CAD676EC7A8}"/>
              </a:ext>
            </a:extLst>
          </p:cNvPr>
          <p:cNvSpPr>
            <a:spLocks/>
          </p:cNvSpPr>
          <p:nvPr/>
        </p:nvSpPr>
        <p:spPr bwMode="auto">
          <a:xfrm>
            <a:off x="2040467" y="5983818"/>
            <a:ext cx="71967" cy="78316"/>
          </a:xfrm>
          <a:custGeom>
            <a:avLst/>
            <a:gdLst>
              <a:gd name="T0" fmla="*/ 54435 w 37"/>
              <a:gd name="T1" fmla="*/ 30282 h 37"/>
              <a:gd name="T2" fmla="*/ 44136 w 37"/>
              <a:gd name="T3" fmla="*/ 17532 h 37"/>
              <a:gd name="T4" fmla="*/ 33838 w 37"/>
              <a:gd name="T5" fmla="*/ 27095 h 37"/>
              <a:gd name="T6" fmla="*/ 33838 w 37"/>
              <a:gd name="T7" fmla="*/ 0 h 37"/>
              <a:gd name="T8" fmla="*/ 20597 w 37"/>
              <a:gd name="T9" fmla="*/ 0 h 37"/>
              <a:gd name="T10" fmla="*/ 20597 w 37"/>
              <a:gd name="T11" fmla="*/ 27095 h 37"/>
              <a:gd name="T12" fmla="*/ 10299 w 37"/>
              <a:gd name="T13" fmla="*/ 17532 h 37"/>
              <a:gd name="T14" fmla="*/ 0 w 37"/>
              <a:gd name="T15" fmla="*/ 30282 h 37"/>
              <a:gd name="T16" fmla="*/ 26482 w 37"/>
              <a:gd name="T17" fmla="*/ 58971 h 37"/>
              <a:gd name="T18" fmla="*/ 54435 w 37"/>
              <a:gd name="T19" fmla="*/ 30282 h 3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7" h="37">
                <a:moveTo>
                  <a:pt x="37" y="19"/>
                </a:moveTo>
                <a:lnTo>
                  <a:pt x="30" y="11"/>
                </a:lnTo>
                <a:lnTo>
                  <a:pt x="23" y="17"/>
                </a:lnTo>
                <a:lnTo>
                  <a:pt x="23" y="0"/>
                </a:lnTo>
                <a:lnTo>
                  <a:pt x="14" y="0"/>
                </a:lnTo>
                <a:lnTo>
                  <a:pt x="14" y="17"/>
                </a:lnTo>
                <a:lnTo>
                  <a:pt x="7" y="11"/>
                </a:lnTo>
                <a:lnTo>
                  <a:pt x="0" y="19"/>
                </a:lnTo>
                <a:lnTo>
                  <a:pt x="18" y="37"/>
                </a:lnTo>
                <a:lnTo>
                  <a:pt x="37" y="1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48" name="Freeform 1560">
            <a:extLst>
              <a:ext uri="{FF2B5EF4-FFF2-40B4-BE49-F238E27FC236}">
                <a16:creationId xmlns:a16="http://schemas.microsoft.com/office/drawing/2014/main" id="{C53431D9-AC3D-4029-8A4A-6B13BDE39F22}"/>
              </a:ext>
            </a:extLst>
          </p:cNvPr>
          <p:cNvSpPr>
            <a:spLocks noEditPoints="1"/>
          </p:cNvSpPr>
          <p:nvPr/>
        </p:nvSpPr>
        <p:spPr bwMode="auto">
          <a:xfrm>
            <a:off x="1955800" y="6091767"/>
            <a:ext cx="61384" cy="61384"/>
          </a:xfrm>
          <a:custGeom>
            <a:avLst/>
            <a:gdLst>
              <a:gd name="T0" fmla="*/ 45362 w 30"/>
              <a:gd name="T1" fmla="*/ 22681 h 30"/>
              <a:gd name="T2" fmla="*/ 45362 w 30"/>
              <a:gd name="T3" fmla="*/ 22681 h 30"/>
              <a:gd name="T4" fmla="*/ 43850 w 30"/>
              <a:gd name="T5" fmla="*/ 13609 h 30"/>
              <a:gd name="T6" fmla="*/ 37802 w 30"/>
              <a:gd name="T7" fmla="*/ 7560 h 30"/>
              <a:gd name="T8" fmla="*/ 31753 w 30"/>
              <a:gd name="T9" fmla="*/ 3024 h 30"/>
              <a:gd name="T10" fmla="*/ 22681 w 30"/>
              <a:gd name="T11" fmla="*/ 0 h 30"/>
              <a:gd name="T12" fmla="*/ 22681 w 30"/>
              <a:gd name="T13" fmla="*/ 0 h 30"/>
              <a:gd name="T14" fmla="*/ 13609 w 30"/>
              <a:gd name="T15" fmla="*/ 3024 h 30"/>
              <a:gd name="T16" fmla="*/ 7560 w 30"/>
              <a:gd name="T17" fmla="*/ 7560 h 30"/>
              <a:gd name="T18" fmla="*/ 1512 w 30"/>
              <a:gd name="T19" fmla="*/ 13609 h 30"/>
              <a:gd name="T20" fmla="*/ 0 w 30"/>
              <a:gd name="T21" fmla="*/ 22681 h 30"/>
              <a:gd name="T22" fmla="*/ 0 w 30"/>
              <a:gd name="T23" fmla="*/ 22681 h 30"/>
              <a:gd name="T24" fmla="*/ 1512 w 30"/>
              <a:gd name="T25" fmla="*/ 31753 h 30"/>
              <a:gd name="T26" fmla="*/ 7560 w 30"/>
              <a:gd name="T27" fmla="*/ 37802 h 30"/>
              <a:gd name="T28" fmla="*/ 13609 w 30"/>
              <a:gd name="T29" fmla="*/ 43850 h 30"/>
              <a:gd name="T30" fmla="*/ 22681 w 30"/>
              <a:gd name="T31" fmla="*/ 45362 h 30"/>
              <a:gd name="T32" fmla="*/ 22681 w 30"/>
              <a:gd name="T33" fmla="*/ 45362 h 30"/>
              <a:gd name="T34" fmla="*/ 31753 w 30"/>
              <a:gd name="T35" fmla="*/ 43850 h 30"/>
              <a:gd name="T36" fmla="*/ 37802 w 30"/>
              <a:gd name="T37" fmla="*/ 37802 h 30"/>
              <a:gd name="T38" fmla="*/ 43850 w 30"/>
              <a:gd name="T39" fmla="*/ 31753 h 30"/>
              <a:gd name="T40" fmla="*/ 45362 w 30"/>
              <a:gd name="T41" fmla="*/ 22681 h 30"/>
              <a:gd name="T42" fmla="*/ 45362 w 30"/>
              <a:gd name="T43" fmla="*/ 22681 h 30"/>
              <a:gd name="T44" fmla="*/ 22681 w 30"/>
              <a:gd name="T45" fmla="*/ 30241 h 30"/>
              <a:gd name="T46" fmla="*/ 22681 w 30"/>
              <a:gd name="T47" fmla="*/ 30241 h 30"/>
              <a:gd name="T48" fmla="*/ 19657 w 30"/>
              <a:gd name="T49" fmla="*/ 30241 h 30"/>
              <a:gd name="T50" fmla="*/ 16633 w 30"/>
              <a:gd name="T51" fmla="*/ 28729 h 30"/>
              <a:gd name="T52" fmla="*/ 15121 w 30"/>
              <a:gd name="T53" fmla="*/ 27217 h 30"/>
              <a:gd name="T54" fmla="*/ 15121 w 30"/>
              <a:gd name="T55" fmla="*/ 22681 h 30"/>
              <a:gd name="T56" fmla="*/ 15121 w 30"/>
              <a:gd name="T57" fmla="*/ 22681 h 30"/>
              <a:gd name="T58" fmla="*/ 15121 w 30"/>
              <a:gd name="T59" fmla="*/ 19657 h 30"/>
              <a:gd name="T60" fmla="*/ 16633 w 30"/>
              <a:gd name="T61" fmla="*/ 16633 h 30"/>
              <a:gd name="T62" fmla="*/ 19657 w 30"/>
              <a:gd name="T63" fmla="*/ 15121 h 30"/>
              <a:gd name="T64" fmla="*/ 22681 w 30"/>
              <a:gd name="T65" fmla="*/ 15121 h 30"/>
              <a:gd name="T66" fmla="*/ 22681 w 30"/>
              <a:gd name="T67" fmla="*/ 15121 h 30"/>
              <a:gd name="T68" fmla="*/ 27217 w 30"/>
              <a:gd name="T69" fmla="*/ 15121 h 30"/>
              <a:gd name="T70" fmla="*/ 28729 w 30"/>
              <a:gd name="T71" fmla="*/ 16633 h 30"/>
              <a:gd name="T72" fmla="*/ 30241 w 30"/>
              <a:gd name="T73" fmla="*/ 19657 h 30"/>
              <a:gd name="T74" fmla="*/ 30241 w 30"/>
              <a:gd name="T75" fmla="*/ 22681 h 30"/>
              <a:gd name="T76" fmla="*/ 30241 w 30"/>
              <a:gd name="T77" fmla="*/ 22681 h 30"/>
              <a:gd name="T78" fmla="*/ 30241 w 30"/>
              <a:gd name="T79" fmla="*/ 27217 h 30"/>
              <a:gd name="T80" fmla="*/ 28729 w 30"/>
              <a:gd name="T81" fmla="*/ 28729 h 30"/>
              <a:gd name="T82" fmla="*/ 27217 w 30"/>
              <a:gd name="T83" fmla="*/ 30241 h 30"/>
              <a:gd name="T84" fmla="*/ 22681 w 30"/>
              <a:gd name="T85" fmla="*/ 30241 h 30"/>
              <a:gd name="T86" fmla="*/ 22681 w 30"/>
              <a:gd name="T87" fmla="*/ 30241 h 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0" h="30">
                <a:moveTo>
                  <a:pt x="30" y="15"/>
                </a:moveTo>
                <a:lnTo>
                  <a:pt x="30" y="15"/>
                </a:lnTo>
                <a:lnTo>
                  <a:pt x="29" y="9"/>
                </a:lnTo>
                <a:lnTo>
                  <a:pt x="25" y="5"/>
                </a:lnTo>
                <a:lnTo>
                  <a:pt x="21" y="2"/>
                </a:lnTo>
                <a:lnTo>
                  <a:pt x="15" y="0"/>
                </a:lnTo>
                <a:lnTo>
                  <a:pt x="9" y="2"/>
                </a:lnTo>
                <a:lnTo>
                  <a:pt x="5" y="5"/>
                </a:lnTo>
                <a:lnTo>
                  <a:pt x="1" y="9"/>
                </a:lnTo>
                <a:lnTo>
                  <a:pt x="0" y="15"/>
                </a:lnTo>
                <a:lnTo>
                  <a:pt x="1" y="21"/>
                </a:lnTo>
                <a:lnTo>
                  <a:pt x="5" y="25"/>
                </a:lnTo>
                <a:lnTo>
                  <a:pt x="9" y="29"/>
                </a:lnTo>
                <a:lnTo>
                  <a:pt x="15" y="30"/>
                </a:lnTo>
                <a:lnTo>
                  <a:pt x="21" y="29"/>
                </a:lnTo>
                <a:lnTo>
                  <a:pt x="25" y="25"/>
                </a:lnTo>
                <a:lnTo>
                  <a:pt x="29" y="21"/>
                </a:lnTo>
                <a:lnTo>
                  <a:pt x="30" y="15"/>
                </a:lnTo>
                <a:close/>
                <a:moveTo>
                  <a:pt x="15" y="20"/>
                </a:moveTo>
                <a:lnTo>
                  <a:pt x="15" y="20"/>
                </a:lnTo>
                <a:lnTo>
                  <a:pt x="13" y="20"/>
                </a:lnTo>
                <a:lnTo>
                  <a:pt x="11" y="19"/>
                </a:lnTo>
                <a:lnTo>
                  <a:pt x="10" y="18"/>
                </a:lnTo>
                <a:lnTo>
                  <a:pt x="10" y="15"/>
                </a:lnTo>
                <a:lnTo>
                  <a:pt x="10" y="13"/>
                </a:lnTo>
                <a:lnTo>
                  <a:pt x="11" y="11"/>
                </a:lnTo>
                <a:lnTo>
                  <a:pt x="13" y="10"/>
                </a:lnTo>
                <a:lnTo>
                  <a:pt x="15" y="10"/>
                </a:lnTo>
                <a:lnTo>
                  <a:pt x="18" y="10"/>
                </a:lnTo>
                <a:lnTo>
                  <a:pt x="19" y="11"/>
                </a:lnTo>
                <a:lnTo>
                  <a:pt x="20" y="13"/>
                </a:lnTo>
                <a:lnTo>
                  <a:pt x="20" y="15"/>
                </a:lnTo>
                <a:lnTo>
                  <a:pt x="20" y="18"/>
                </a:lnTo>
                <a:lnTo>
                  <a:pt x="19" y="19"/>
                </a:lnTo>
                <a:lnTo>
                  <a:pt x="18" y="20"/>
                </a:lnTo>
                <a:lnTo>
                  <a:pt x="15" y="2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49" name="Freeform 1561">
            <a:extLst>
              <a:ext uri="{FF2B5EF4-FFF2-40B4-BE49-F238E27FC236}">
                <a16:creationId xmlns:a16="http://schemas.microsoft.com/office/drawing/2014/main" id="{B0EBB57F-9271-4E6A-8009-5C044FE63064}"/>
              </a:ext>
            </a:extLst>
          </p:cNvPr>
          <p:cNvSpPr>
            <a:spLocks/>
          </p:cNvSpPr>
          <p:nvPr/>
        </p:nvSpPr>
        <p:spPr bwMode="auto">
          <a:xfrm>
            <a:off x="1955800" y="6153152"/>
            <a:ext cx="61384" cy="29633"/>
          </a:xfrm>
          <a:custGeom>
            <a:avLst/>
            <a:gdLst>
              <a:gd name="T0" fmla="*/ 0 w 30"/>
              <a:gd name="T1" fmla="*/ 22682 h 15"/>
              <a:gd name="T2" fmla="*/ 15121 w 30"/>
              <a:gd name="T3" fmla="*/ 22682 h 15"/>
              <a:gd name="T4" fmla="*/ 15121 w 30"/>
              <a:gd name="T5" fmla="*/ 22682 h 15"/>
              <a:gd name="T6" fmla="*/ 15121 w 30"/>
              <a:gd name="T7" fmla="*/ 18146 h 15"/>
              <a:gd name="T8" fmla="*/ 16633 w 30"/>
              <a:gd name="T9" fmla="*/ 16633 h 15"/>
              <a:gd name="T10" fmla="*/ 19657 w 30"/>
              <a:gd name="T11" fmla="*/ 15121 h 15"/>
              <a:gd name="T12" fmla="*/ 22681 w 30"/>
              <a:gd name="T13" fmla="*/ 15121 h 15"/>
              <a:gd name="T14" fmla="*/ 22681 w 30"/>
              <a:gd name="T15" fmla="*/ 15121 h 15"/>
              <a:gd name="T16" fmla="*/ 27217 w 30"/>
              <a:gd name="T17" fmla="*/ 15121 h 15"/>
              <a:gd name="T18" fmla="*/ 28729 w 30"/>
              <a:gd name="T19" fmla="*/ 16633 h 15"/>
              <a:gd name="T20" fmla="*/ 30241 w 30"/>
              <a:gd name="T21" fmla="*/ 18146 h 15"/>
              <a:gd name="T22" fmla="*/ 30241 w 30"/>
              <a:gd name="T23" fmla="*/ 22682 h 15"/>
              <a:gd name="T24" fmla="*/ 45362 w 30"/>
              <a:gd name="T25" fmla="*/ 22682 h 15"/>
              <a:gd name="T26" fmla="*/ 45362 w 30"/>
              <a:gd name="T27" fmla="*/ 22682 h 15"/>
              <a:gd name="T28" fmla="*/ 43850 w 30"/>
              <a:gd name="T29" fmla="*/ 13609 h 15"/>
              <a:gd name="T30" fmla="*/ 37802 w 30"/>
              <a:gd name="T31" fmla="*/ 7561 h 15"/>
              <a:gd name="T32" fmla="*/ 31753 w 30"/>
              <a:gd name="T33" fmla="*/ 1512 h 15"/>
              <a:gd name="T34" fmla="*/ 22681 w 30"/>
              <a:gd name="T35" fmla="*/ 0 h 15"/>
              <a:gd name="T36" fmla="*/ 22681 w 30"/>
              <a:gd name="T37" fmla="*/ 0 h 15"/>
              <a:gd name="T38" fmla="*/ 13609 w 30"/>
              <a:gd name="T39" fmla="*/ 1512 h 15"/>
              <a:gd name="T40" fmla="*/ 7560 w 30"/>
              <a:gd name="T41" fmla="*/ 7561 h 15"/>
              <a:gd name="T42" fmla="*/ 1512 w 30"/>
              <a:gd name="T43" fmla="*/ 13609 h 15"/>
              <a:gd name="T44" fmla="*/ 0 w 30"/>
              <a:gd name="T45" fmla="*/ 22682 h 15"/>
              <a:gd name="T46" fmla="*/ 0 w 30"/>
              <a:gd name="T47" fmla="*/ 22682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0" h="15">
                <a:moveTo>
                  <a:pt x="0" y="15"/>
                </a:moveTo>
                <a:lnTo>
                  <a:pt x="10" y="15"/>
                </a:lnTo>
                <a:lnTo>
                  <a:pt x="10" y="12"/>
                </a:lnTo>
                <a:lnTo>
                  <a:pt x="11" y="11"/>
                </a:lnTo>
                <a:lnTo>
                  <a:pt x="13" y="10"/>
                </a:lnTo>
                <a:lnTo>
                  <a:pt x="15" y="10"/>
                </a:lnTo>
                <a:lnTo>
                  <a:pt x="18" y="10"/>
                </a:lnTo>
                <a:lnTo>
                  <a:pt x="19" y="11"/>
                </a:lnTo>
                <a:lnTo>
                  <a:pt x="20" y="12"/>
                </a:lnTo>
                <a:lnTo>
                  <a:pt x="20" y="15"/>
                </a:lnTo>
                <a:lnTo>
                  <a:pt x="30" y="15"/>
                </a:lnTo>
                <a:lnTo>
                  <a:pt x="29" y="9"/>
                </a:lnTo>
                <a:lnTo>
                  <a:pt x="25" y="5"/>
                </a:lnTo>
                <a:lnTo>
                  <a:pt x="21" y="1"/>
                </a:lnTo>
                <a:lnTo>
                  <a:pt x="15" y="0"/>
                </a:lnTo>
                <a:lnTo>
                  <a:pt x="9" y="1"/>
                </a:lnTo>
                <a:lnTo>
                  <a:pt x="5" y="5"/>
                </a:lnTo>
                <a:lnTo>
                  <a:pt x="1" y="9"/>
                </a:lnTo>
                <a:lnTo>
                  <a:pt x="0" y="1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50" name="Freeform 1562">
            <a:extLst>
              <a:ext uri="{FF2B5EF4-FFF2-40B4-BE49-F238E27FC236}">
                <a16:creationId xmlns:a16="http://schemas.microsoft.com/office/drawing/2014/main" id="{7174E9A1-C978-47A7-93E1-EF61B3F0ED0B}"/>
              </a:ext>
            </a:extLst>
          </p:cNvPr>
          <p:cNvSpPr>
            <a:spLocks noEditPoints="1"/>
          </p:cNvSpPr>
          <p:nvPr/>
        </p:nvSpPr>
        <p:spPr bwMode="auto">
          <a:xfrm>
            <a:off x="2034118" y="6091767"/>
            <a:ext cx="61383" cy="61384"/>
          </a:xfrm>
          <a:custGeom>
            <a:avLst/>
            <a:gdLst>
              <a:gd name="T0" fmla="*/ 45362 w 29"/>
              <a:gd name="T1" fmla="*/ 22681 h 30"/>
              <a:gd name="T2" fmla="*/ 45362 w 29"/>
              <a:gd name="T3" fmla="*/ 22681 h 30"/>
              <a:gd name="T4" fmla="*/ 43798 w 29"/>
              <a:gd name="T5" fmla="*/ 13609 h 30"/>
              <a:gd name="T6" fmla="*/ 37541 w 29"/>
              <a:gd name="T7" fmla="*/ 7560 h 30"/>
              <a:gd name="T8" fmla="*/ 32848 w 29"/>
              <a:gd name="T9" fmla="*/ 3024 h 30"/>
              <a:gd name="T10" fmla="*/ 23463 w 29"/>
              <a:gd name="T11" fmla="*/ 0 h 30"/>
              <a:gd name="T12" fmla="*/ 23463 w 29"/>
              <a:gd name="T13" fmla="*/ 0 h 30"/>
              <a:gd name="T14" fmla="*/ 12514 w 29"/>
              <a:gd name="T15" fmla="*/ 3024 h 30"/>
              <a:gd name="T16" fmla="*/ 7821 w 29"/>
              <a:gd name="T17" fmla="*/ 7560 h 30"/>
              <a:gd name="T18" fmla="*/ 1564 w 29"/>
              <a:gd name="T19" fmla="*/ 13609 h 30"/>
              <a:gd name="T20" fmla="*/ 0 w 29"/>
              <a:gd name="T21" fmla="*/ 22681 h 30"/>
              <a:gd name="T22" fmla="*/ 0 w 29"/>
              <a:gd name="T23" fmla="*/ 22681 h 30"/>
              <a:gd name="T24" fmla="*/ 1564 w 29"/>
              <a:gd name="T25" fmla="*/ 31753 h 30"/>
              <a:gd name="T26" fmla="*/ 7821 w 29"/>
              <a:gd name="T27" fmla="*/ 37802 h 30"/>
              <a:gd name="T28" fmla="*/ 12514 w 29"/>
              <a:gd name="T29" fmla="*/ 43850 h 30"/>
              <a:gd name="T30" fmla="*/ 23463 w 29"/>
              <a:gd name="T31" fmla="*/ 45362 h 30"/>
              <a:gd name="T32" fmla="*/ 23463 w 29"/>
              <a:gd name="T33" fmla="*/ 45362 h 30"/>
              <a:gd name="T34" fmla="*/ 32848 w 29"/>
              <a:gd name="T35" fmla="*/ 43850 h 30"/>
              <a:gd name="T36" fmla="*/ 37541 w 29"/>
              <a:gd name="T37" fmla="*/ 37802 h 30"/>
              <a:gd name="T38" fmla="*/ 43798 w 29"/>
              <a:gd name="T39" fmla="*/ 31753 h 30"/>
              <a:gd name="T40" fmla="*/ 45362 w 29"/>
              <a:gd name="T41" fmla="*/ 22681 h 30"/>
              <a:gd name="T42" fmla="*/ 45362 w 29"/>
              <a:gd name="T43" fmla="*/ 22681 h 30"/>
              <a:gd name="T44" fmla="*/ 23463 w 29"/>
              <a:gd name="T45" fmla="*/ 30241 h 30"/>
              <a:gd name="T46" fmla="*/ 23463 w 29"/>
              <a:gd name="T47" fmla="*/ 30241 h 30"/>
              <a:gd name="T48" fmla="*/ 18770 w 29"/>
              <a:gd name="T49" fmla="*/ 30241 h 30"/>
              <a:gd name="T50" fmla="*/ 17206 w 29"/>
              <a:gd name="T51" fmla="*/ 28729 h 30"/>
              <a:gd name="T52" fmla="*/ 15642 w 29"/>
              <a:gd name="T53" fmla="*/ 27217 h 30"/>
              <a:gd name="T54" fmla="*/ 15642 w 29"/>
              <a:gd name="T55" fmla="*/ 22681 h 30"/>
              <a:gd name="T56" fmla="*/ 15642 w 29"/>
              <a:gd name="T57" fmla="*/ 22681 h 30"/>
              <a:gd name="T58" fmla="*/ 15642 w 29"/>
              <a:gd name="T59" fmla="*/ 19657 h 30"/>
              <a:gd name="T60" fmla="*/ 17206 w 29"/>
              <a:gd name="T61" fmla="*/ 16633 h 30"/>
              <a:gd name="T62" fmla="*/ 18770 w 29"/>
              <a:gd name="T63" fmla="*/ 15121 h 30"/>
              <a:gd name="T64" fmla="*/ 23463 w 29"/>
              <a:gd name="T65" fmla="*/ 15121 h 30"/>
              <a:gd name="T66" fmla="*/ 23463 w 29"/>
              <a:gd name="T67" fmla="*/ 15121 h 30"/>
              <a:gd name="T68" fmla="*/ 26592 w 29"/>
              <a:gd name="T69" fmla="*/ 15121 h 30"/>
              <a:gd name="T70" fmla="*/ 28156 w 29"/>
              <a:gd name="T71" fmla="*/ 16633 h 30"/>
              <a:gd name="T72" fmla="*/ 29720 w 29"/>
              <a:gd name="T73" fmla="*/ 19657 h 30"/>
              <a:gd name="T74" fmla="*/ 29720 w 29"/>
              <a:gd name="T75" fmla="*/ 22681 h 30"/>
              <a:gd name="T76" fmla="*/ 29720 w 29"/>
              <a:gd name="T77" fmla="*/ 22681 h 30"/>
              <a:gd name="T78" fmla="*/ 29720 w 29"/>
              <a:gd name="T79" fmla="*/ 27217 h 30"/>
              <a:gd name="T80" fmla="*/ 28156 w 29"/>
              <a:gd name="T81" fmla="*/ 28729 h 30"/>
              <a:gd name="T82" fmla="*/ 26592 w 29"/>
              <a:gd name="T83" fmla="*/ 30241 h 30"/>
              <a:gd name="T84" fmla="*/ 23463 w 29"/>
              <a:gd name="T85" fmla="*/ 30241 h 30"/>
              <a:gd name="T86" fmla="*/ 23463 w 29"/>
              <a:gd name="T87" fmla="*/ 30241 h 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 h="30">
                <a:moveTo>
                  <a:pt x="29" y="15"/>
                </a:moveTo>
                <a:lnTo>
                  <a:pt x="29" y="15"/>
                </a:lnTo>
                <a:lnTo>
                  <a:pt x="28" y="9"/>
                </a:lnTo>
                <a:lnTo>
                  <a:pt x="24" y="5"/>
                </a:lnTo>
                <a:lnTo>
                  <a:pt x="21" y="2"/>
                </a:lnTo>
                <a:lnTo>
                  <a:pt x="15" y="0"/>
                </a:lnTo>
                <a:lnTo>
                  <a:pt x="8" y="2"/>
                </a:lnTo>
                <a:lnTo>
                  <a:pt x="5" y="5"/>
                </a:lnTo>
                <a:lnTo>
                  <a:pt x="1" y="9"/>
                </a:lnTo>
                <a:lnTo>
                  <a:pt x="0" y="15"/>
                </a:lnTo>
                <a:lnTo>
                  <a:pt x="1" y="21"/>
                </a:lnTo>
                <a:lnTo>
                  <a:pt x="5" y="25"/>
                </a:lnTo>
                <a:lnTo>
                  <a:pt x="8" y="29"/>
                </a:lnTo>
                <a:lnTo>
                  <a:pt x="15" y="30"/>
                </a:lnTo>
                <a:lnTo>
                  <a:pt x="21" y="29"/>
                </a:lnTo>
                <a:lnTo>
                  <a:pt x="24" y="25"/>
                </a:lnTo>
                <a:lnTo>
                  <a:pt x="28" y="21"/>
                </a:lnTo>
                <a:lnTo>
                  <a:pt x="29" y="15"/>
                </a:lnTo>
                <a:close/>
                <a:moveTo>
                  <a:pt x="15" y="20"/>
                </a:moveTo>
                <a:lnTo>
                  <a:pt x="15" y="20"/>
                </a:lnTo>
                <a:lnTo>
                  <a:pt x="12" y="20"/>
                </a:lnTo>
                <a:lnTo>
                  <a:pt x="11" y="19"/>
                </a:lnTo>
                <a:lnTo>
                  <a:pt x="10" y="18"/>
                </a:lnTo>
                <a:lnTo>
                  <a:pt x="10" y="15"/>
                </a:lnTo>
                <a:lnTo>
                  <a:pt x="10" y="13"/>
                </a:lnTo>
                <a:lnTo>
                  <a:pt x="11" y="11"/>
                </a:lnTo>
                <a:lnTo>
                  <a:pt x="12" y="10"/>
                </a:lnTo>
                <a:lnTo>
                  <a:pt x="15" y="10"/>
                </a:lnTo>
                <a:lnTo>
                  <a:pt x="17" y="10"/>
                </a:lnTo>
                <a:lnTo>
                  <a:pt x="18" y="11"/>
                </a:lnTo>
                <a:lnTo>
                  <a:pt x="19" y="13"/>
                </a:lnTo>
                <a:lnTo>
                  <a:pt x="19" y="15"/>
                </a:lnTo>
                <a:lnTo>
                  <a:pt x="19" y="18"/>
                </a:lnTo>
                <a:lnTo>
                  <a:pt x="18" y="19"/>
                </a:lnTo>
                <a:lnTo>
                  <a:pt x="17" y="20"/>
                </a:lnTo>
                <a:lnTo>
                  <a:pt x="15" y="2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51" name="Freeform 1563">
            <a:extLst>
              <a:ext uri="{FF2B5EF4-FFF2-40B4-BE49-F238E27FC236}">
                <a16:creationId xmlns:a16="http://schemas.microsoft.com/office/drawing/2014/main" id="{8E338CCF-540D-4459-BBD0-261575A96EB2}"/>
              </a:ext>
            </a:extLst>
          </p:cNvPr>
          <p:cNvSpPr>
            <a:spLocks/>
          </p:cNvSpPr>
          <p:nvPr/>
        </p:nvSpPr>
        <p:spPr bwMode="auto">
          <a:xfrm>
            <a:off x="2034118" y="6153152"/>
            <a:ext cx="61383" cy="29633"/>
          </a:xfrm>
          <a:custGeom>
            <a:avLst/>
            <a:gdLst>
              <a:gd name="T0" fmla="*/ 0 w 29"/>
              <a:gd name="T1" fmla="*/ 22682 h 15"/>
              <a:gd name="T2" fmla="*/ 15642 w 29"/>
              <a:gd name="T3" fmla="*/ 22682 h 15"/>
              <a:gd name="T4" fmla="*/ 15642 w 29"/>
              <a:gd name="T5" fmla="*/ 22682 h 15"/>
              <a:gd name="T6" fmla="*/ 15642 w 29"/>
              <a:gd name="T7" fmla="*/ 18146 h 15"/>
              <a:gd name="T8" fmla="*/ 17206 w 29"/>
              <a:gd name="T9" fmla="*/ 16633 h 15"/>
              <a:gd name="T10" fmla="*/ 18770 w 29"/>
              <a:gd name="T11" fmla="*/ 15121 h 15"/>
              <a:gd name="T12" fmla="*/ 23463 w 29"/>
              <a:gd name="T13" fmla="*/ 15121 h 15"/>
              <a:gd name="T14" fmla="*/ 23463 w 29"/>
              <a:gd name="T15" fmla="*/ 15121 h 15"/>
              <a:gd name="T16" fmla="*/ 26592 w 29"/>
              <a:gd name="T17" fmla="*/ 15121 h 15"/>
              <a:gd name="T18" fmla="*/ 28156 w 29"/>
              <a:gd name="T19" fmla="*/ 16633 h 15"/>
              <a:gd name="T20" fmla="*/ 29720 w 29"/>
              <a:gd name="T21" fmla="*/ 18146 h 15"/>
              <a:gd name="T22" fmla="*/ 29720 w 29"/>
              <a:gd name="T23" fmla="*/ 22682 h 15"/>
              <a:gd name="T24" fmla="*/ 45362 w 29"/>
              <a:gd name="T25" fmla="*/ 22682 h 15"/>
              <a:gd name="T26" fmla="*/ 45362 w 29"/>
              <a:gd name="T27" fmla="*/ 22682 h 15"/>
              <a:gd name="T28" fmla="*/ 43798 w 29"/>
              <a:gd name="T29" fmla="*/ 13609 h 15"/>
              <a:gd name="T30" fmla="*/ 37541 w 29"/>
              <a:gd name="T31" fmla="*/ 7561 h 15"/>
              <a:gd name="T32" fmla="*/ 32848 w 29"/>
              <a:gd name="T33" fmla="*/ 1512 h 15"/>
              <a:gd name="T34" fmla="*/ 23463 w 29"/>
              <a:gd name="T35" fmla="*/ 0 h 15"/>
              <a:gd name="T36" fmla="*/ 23463 w 29"/>
              <a:gd name="T37" fmla="*/ 0 h 15"/>
              <a:gd name="T38" fmla="*/ 12514 w 29"/>
              <a:gd name="T39" fmla="*/ 1512 h 15"/>
              <a:gd name="T40" fmla="*/ 7821 w 29"/>
              <a:gd name="T41" fmla="*/ 7561 h 15"/>
              <a:gd name="T42" fmla="*/ 1564 w 29"/>
              <a:gd name="T43" fmla="*/ 13609 h 15"/>
              <a:gd name="T44" fmla="*/ 0 w 29"/>
              <a:gd name="T45" fmla="*/ 22682 h 15"/>
              <a:gd name="T46" fmla="*/ 0 w 29"/>
              <a:gd name="T47" fmla="*/ 22682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9" h="15">
                <a:moveTo>
                  <a:pt x="0" y="15"/>
                </a:moveTo>
                <a:lnTo>
                  <a:pt x="10" y="15"/>
                </a:lnTo>
                <a:lnTo>
                  <a:pt x="10" y="12"/>
                </a:lnTo>
                <a:lnTo>
                  <a:pt x="11" y="11"/>
                </a:lnTo>
                <a:lnTo>
                  <a:pt x="12" y="10"/>
                </a:lnTo>
                <a:lnTo>
                  <a:pt x="15" y="10"/>
                </a:lnTo>
                <a:lnTo>
                  <a:pt x="17" y="10"/>
                </a:lnTo>
                <a:lnTo>
                  <a:pt x="18" y="11"/>
                </a:lnTo>
                <a:lnTo>
                  <a:pt x="19" y="12"/>
                </a:lnTo>
                <a:lnTo>
                  <a:pt x="19" y="15"/>
                </a:lnTo>
                <a:lnTo>
                  <a:pt x="29" y="15"/>
                </a:lnTo>
                <a:lnTo>
                  <a:pt x="28" y="9"/>
                </a:lnTo>
                <a:lnTo>
                  <a:pt x="24" y="5"/>
                </a:lnTo>
                <a:lnTo>
                  <a:pt x="21" y="1"/>
                </a:lnTo>
                <a:lnTo>
                  <a:pt x="15" y="0"/>
                </a:lnTo>
                <a:lnTo>
                  <a:pt x="8" y="1"/>
                </a:lnTo>
                <a:lnTo>
                  <a:pt x="5" y="5"/>
                </a:lnTo>
                <a:lnTo>
                  <a:pt x="1" y="9"/>
                </a:lnTo>
                <a:lnTo>
                  <a:pt x="0" y="1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52" name="Freeform 1564">
            <a:extLst>
              <a:ext uri="{FF2B5EF4-FFF2-40B4-BE49-F238E27FC236}">
                <a16:creationId xmlns:a16="http://schemas.microsoft.com/office/drawing/2014/main" id="{5F5F815C-7A1D-4DEF-B991-FFB4B79F1265}"/>
              </a:ext>
            </a:extLst>
          </p:cNvPr>
          <p:cNvSpPr>
            <a:spLocks noEditPoints="1"/>
          </p:cNvSpPr>
          <p:nvPr/>
        </p:nvSpPr>
        <p:spPr bwMode="auto">
          <a:xfrm>
            <a:off x="1919817" y="6068484"/>
            <a:ext cx="218016" cy="143933"/>
          </a:xfrm>
          <a:custGeom>
            <a:avLst/>
            <a:gdLst>
              <a:gd name="T0" fmla="*/ 155744 w 108"/>
              <a:gd name="T1" fmla="*/ 0 h 74"/>
              <a:gd name="T2" fmla="*/ 6048 w 108"/>
              <a:gd name="T3" fmla="*/ 0 h 74"/>
              <a:gd name="T4" fmla="*/ 6048 w 108"/>
              <a:gd name="T5" fmla="*/ 0 h 74"/>
              <a:gd name="T6" fmla="*/ 3024 w 108"/>
              <a:gd name="T7" fmla="*/ 0 h 74"/>
              <a:gd name="T8" fmla="*/ 1512 w 108"/>
              <a:gd name="T9" fmla="*/ 1471 h 74"/>
              <a:gd name="T10" fmla="*/ 0 w 108"/>
              <a:gd name="T11" fmla="*/ 2942 h 74"/>
              <a:gd name="T12" fmla="*/ 0 w 108"/>
              <a:gd name="T13" fmla="*/ 5885 h 74"/>
              <a:gd name="T14" fmla="*/ 0 w 108"/>
              <a:gd name="T15" fmla="*/ 101513 h 74"/>
              <a:gd name="T16" fmla="*/ 0 w 108"/>
              <a:gd name="T17" fmla="*/ 101513 h 74"/>
              <a:gd name="T18" fmla="*/ 0 w 108"/>
              <a:gd name="T19" fmla="*/ 104455 h 74"/>
              <a:gd name="T20" fmla="*/ 1512 w 108"/>
              <a:gd name="T21" fmla="*/ 105927 h 74"/>
              <a:gd name="T22" fmla="*/ 3024 w 108"/>
              <a:gd name="T23" fmla="*/ 108869 h 74"/>
              <a:gd name="T24" fmla="*/ 6048 w 108"/>
              <a:gd name="T25" fmla="*/ 108869 h 74"/>
              <a:gd name="T26" fmla="*/ 155744 w 108"/>
              <a:gd name="T27" fmla="*/ 108869 h 74"/>
              <a:gd name="T28" fmla="*/ 155744 w 108"/>
              <a:gd name="T29" fmla="*/ 108869 h 74"/>
              <a:gd name="T30" fmla="*/ 160280 w 108"/>
              <a:gd name="T31" fmla="*/ 108869 h 74"/>
              <a:gd name="T32" fmla="*/ 161792 w 108"/>
              <a:gd name="T33" fmla="*/ 105927 h 74"/>
              <a:gd name="T34" fmla="*/ 163304 w 108"/>
              <a:gd name="T35" fmla="*/ 104455 h 74"/>
              <a:gd name="T36" fmla="*/ 163304 w 108"/>
              <a:gd name="T37" fmla="*/ 101513 h 74"/>
              <a:gd name="T38" fmla="*/ 163304 w 108"/>
              <a:gd name="T39" fmla="*/ 5885 h 74"/>
              <a:gd name="T40" fmla="*/ 163304 w 108"/>
              <a:gd name="T41" fmla="*/ 5885 h 74"/>
              <a:gd name="T42" fmla="*/ 163304 w 108"/>
              <a:gd name="T43" fmla="*/ 2942 h 74"/>
              <a:gd name="T44" fmla="*/ 161792 w 108"/>
              <a:gd name="T45" fmla="*/ 1471 h 74"/>
              <a:gd name="T46" fmla="*/ 160280 w 108"/>
              <a:gd name="T47" fmla="*/ 0 h 74"/>
              <a:gd name="T48" fmla="*/ 155744 w 108"/>
              <a:gd name="T49" fmla="*/ 0 h 74"/>
              <a:gd name="T50" fmla="*/ 155744 w 108"/>
              <a:gd name="T51" fmla="*/ 0 h 74"/>
              <a:gd name="T52" fmla="*/ 148183 w 108"/>
              <a:gd name="T53" fmla="*/ 94157 h 74"/>
              <a:gd name="T54" fmla="*/ 13609 w 108"/>
              <a:gd name="T55" fmla="*/ 94157 h 74"/>
              <a:gd name="T56" fmla="*/ 13609 w 108"/>
              <a:gd name="T57" fmla="*/ 13241 h 74"/>
              <a:gd name="T58" fmla="*/ 148183 w 108"/>
              <a:gd name="T59" fmla="*/ 13241 h 74"/>
              <a:gd name="T60" fmla="*/ 148183 w 108"/>
              <a:gd name="T61" fmla="*/ 94157 h 7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08" h="74">
                <a:moveTo>
                  <a:pt x="103" y="0"/>
                </a:moveTo>
                <a:lnTo>
                  <a:pt x="4" y="0"/>
                </a:lnTo>
                <a:lnTo>
                  <a:pt x="2" y="0"/>
                </a:lnTo>
                <a:lnTo>
                  <a:pt x="1" y="1"/>
                </a:lnTo>
                <a:lnTo>
                  <a:pt x="0" y="2"/>
                </a:lnTo>
                <a:lnTo>
                  <a:pt x="0" y="4"/>
                </a:lnTo>
                <a:lnTo>
                  <a:pt x="0" y="69"/>
                </a:lnTo>
                <a:lnTo>
                  <a:pt x="0" y="71"/>
                </a:lnTo>
                <a:lnTo>
                  <a:pt x="1" y="72"/>
                </a:lnTo>
                <a:lnTo>
                  <a:pt x="2" y="74"/>
                </a:lnTo>
                <a:lnTo>
                  <a:pt x="4" y="74"/>
                </a:lnTo>
                <a:lnTo>
                  <a:pt x="103" y="74"/>
                </a:lnTo>
                <a:lnTo>
                  <a:pt x="106" y="74"/>
                </a:lnTo>
                <a:lnTo>
                  <a:pt x="107" y="72"/>
                </a:lnTo>
                <a:lnTo>
                  <a:pt x="108" y="71"/>
                </a:lnTo>
                <a:lnTo>
                  <a:pt x="108" y="69"/>
                </a:lnTo>
                <a:lnTo>
                  <a:pt x="108" y="4"/>
                </a:lnTo>
                <a:lnTo>
                  <a:pt x="108" y="2"/>
                </a:lnTo>
                <a:lnTo>
                  <a:pt x="107" y="1"/>
                </a:lnTo>
                <a:lnTo>
                  <a:pt x="106" y="0"/>
                </a:lnTo>
                <a:lnTo>
                  <a:pt x="103" y="0"/>
                </a:lnTo>
                <a:close/>
                <a:moveTo>
                  <a:pt x="98" y="64"/>
                </a:moveTo>
                <a:lnTo>
                  <a:pt x="9" y="64"/>
                </a:lnTo>
                <a:lnTo>
                  <a:pt x="9" y="9"/>
                </a:lnTo>
                <a:lnTo>
                  <a:pt x="98" y="9"/>
                </a:lnTo>
                <a:lnTo>
                  <a:pt x="98" y="6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53" name="Freeform 1565">
            <a:extLst>
              <a:ext uri="{FF2B5EF4-FFF2-40B4-BE49-F238E27FC236}">
                <a16:creationId xmlns:a16="http://schemas.microsoft.com/office/drawing/2014/main" id="{11C5F1EF-26CC-4472-8C48-F1DA0DA80517}"/>
              </a:ext>
            </a:extLst>
          </p:cNvPr>
          <p:cNvSpPr>
            <a:spLocks/>
          </p:cNvSpPr>
          <p:nvPr/>
        </p:nvSpPr>
        <p:spPr bwMode="auto">
          <a:xfrm>
            <a:off x="2929467" y="5983818"/>
            <a:ext cx="139700" cy="224367"/>
          </a:xfrm>
          <a:custGeom>
            <a:avLst/>
            <a:gdLst>
              <a:gd name="T0" fmla="*/ 81652 w 69"/>
              <a:gd name="T1" fmla="*/ 0 h 109"/>
              <a:gd name="T2" fmla="*/ 15121 w 69"/>
              <a:gd name="T3" fmla="*/ 0 h 109"/>
              <a:gd name="T4" fmla="*/ 15121 w 69"/>
              <a:gd name="T5" fmla="*/ 0 h 109"/>
              <a:gd name="T6" fmla="*/ 9072 w 69"/>
              <a:gd name="T7" fmla="*/ 1540 h 109"/>
              <a:gd name="T8" fmla="*/ 3024 w 69"/>
              <a:gd name="T9" fmla="*/ 4619 h 109"/>
              <a:gd name="T10" fmla="*/ 1512 w 69"/>
              <a:gd name="T11" fmla="*/ 9239 h 109"/>
              <a:gd name="T12" fmla="*/ 0 w 69"/>
              <a:gd name="T13" fmla="*/ 15398 h 109"/>
              <a:gd name="T14" fmla="*/ 0 w 69"/>
              <a:gd name="T15" fmla="*/ 30796 h 109"/>
              <a:gd name="T16" fmla="*/ 15121 w 69"/>
              <a:gd name="T17" fmla="*/ 30796 h 109"/>
              <a:gd name="T18" fmla="*/ 15121 w 69"/>
              <a:gd name="T19" fmla="*/ 15398 h 109"/>
              <a:gd name="T20" fmla="*/ 81652 w 69"/>
              <a:gd name="T21" fmla="*/ 15398 h 109"/>
              <a:gd name="T22" fmla="*/ 81652 w 69"/>
              <a:gd name="T23" fmla="*/ 15398 h 109"/>
              <a:gd name="T24" fmla="*/ 84676 w 69"/>
              <a:gd name="T25" fmla="*/ 15398 h 109"/>
              <a:gd name="T26" fmla="*/ 87700 w 69"/>
              <a:gd name="T27" fmla="*/ 16938 h 109"/>
              <a:gd name="T28" fmla="*/ 89212 w 69"/>
              <a:gd name="T29" fmla="*/ 18478 h 109"/>
              <a:gd name="T30" fmla="*/ 89212 w 69"/>
              <a:gd name="T31" fmla="*/ 23097 h 109"/>
              <a:gd name="T32" fmla="*/ 89212 w 69"/>
              <a:gd name="T33" fmla="*/ 129345 h 109"/>
              <a:gd name="T34" fmla="*/ 81652 w 69"/>
              <a:gd name="T35" fmla="*/ 129345 h 109"/>
              <a:gd name="T36" fmla="*/ 81652 w 69"/>
              <a:gd name="T37" fmla="*/ 121646 h 109"/>
              <a:gd name="T38" fmla="*/ 66531 w 69"/>
              <a:gd name="T39" fmla="*/ 121646 h 109"/>
              <a:gd name="T40" fmla="*/ 66531 w 69"/>
              <a:gd name="T41" fmla="*/ 152442 h 109"/>
              <a:gd name="T42" fmla="*/ 81652 w 69"/>
              <a:gd name="T43" fmla="*/ 152442 h 109"/>
              <a:gd name="T44" fmla="*/ 81652 w 69"/>
              <a:gd name="T45" fmla="*/ 144743 h 109"/>
              <a:gd name="T46" fmla="*/ 89212 w 69"/>
              <a:gd name="T47" fmla="*/ 144743 h 109"/>
              <a:gd name="T48" fmla="*/ 89212 w 69"/>
              <a:gd name="T49" fmla="*/ 167840 h 109"/>
              <a:gd name="T50" fmla="*/ 104333 w 69"/>
              <a:gd name="T51" fmla="*/ 167840 h 109"/>
              <a:gd name="T52" fmla="*/ 104333 w 69"/>
              <a:gd name="T53" fmla="*/ 23097 h 109"/>
              <a:gd name="T54" fmla="*/ 104333 w 69"/>
              <a:gd name="T55" fmla="*/ 23097 h 109"/>
              <a:gd name="T56" fmla="*/ 102821 w 69"/>
              <a:gd name="T57" fmla="*/ 13858 h 109"/>
              <a:gd name="T58" fmla="*/ 96773 w 69"/>
              <a:gd name="T59" fmla="*/ 7699 h 109"/>
              <a:gd name="T60" fmla="*/ 90724 w 69"/>
              <a:gd name="T61" fmla="*/ 1540 h 109"/>
              <a:gd name="T62" fmla="*/ 81652 w 69"/>
              <a:gd name="T63" fmla="*/ 0 h 109"/>
              <a:gd name="T64" fmla="*/ 81652 w 69"/>
              <a:gd name="T65" fmla="*/ 0 h 1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9" h="109">
                <a:moveTo>
                  <a:pt x="54" y="0"/>
                </a:moveTo>
                <a:lnTo>
                  <a:pt x="10" y="0"/>
                </a:lnTo>
                <a:lnTo>
                  <a:pt x="6" y="1"/>
                </a:lnTo>
                <a:lnTo>
                  <a:pt x="2" y="3"/>
                </a:lnTo>
                <a:lnTo>
                  <a:pt x="1" y="6"/>
                </a:lnTo>
                <a:lnTo>
                  <a:pt x="0" y="10"/>
                </a:lnTo>
                <a:lnTo>
                  <a:pt x="0" y="20"/>
                </a:lnTo>
                <a:lnTo>
                  <a:pt x="10" y="20"/>
                </a:lnTo>
                <a:lnTo>
                  <a:pt x="10" y="10"/>
                </a:lnTo>
                <a:lnTo>
                  <a:pt x="54" y="10"/>
                </a:lnTo>
                <a:lnTo>
                  <a:pt x="56" y="10"/>
                </a:lnTo>
                <a:lnTo>
                  <a:pt x="58" y="11"/>
                </a:lnTo>
                <a:lnTo>
                  <a:pt x="59" y="12"/>
                </a:lnTo>
                <a:lnTo>
                  <a:pt x="59" y="15"/>
                </a:lnTo>
                <a:lnTo>
                  <a:pt x="59" y="84"/>
                </a:lnTo>
                <a:lnTo>
                  <a:pt x="54" y="84"/>
                </a:lnTo>
                <a:lnTo>
                  <a:pt x="54" y="79"/>
                </a:lnTo>
                <a:lnTo>
                  <a:pt x="44" y="79"/>
                </a:lnTo>
                <a:lnTo>
                  <a:pt x="44" y="99"/>
                </a:lnTo>
                <a:lnTo>
                  <a:pt x="54" y="99"/>
                </a:lnTo>
                <a:lnTo>
                  <a:pt x="54" y="94"/>
                </a:lnTo>
                <a:lnTo>
                  <a:pt x="59" y="94"/>
                </a:lnTo>
                <a:lnTo>
                  <a:pt x="59" y="109"/>
                </a:lnTo>
                <a:lnTo>
                  <a:pt x="69" y="109"/>
                </a:lnTo>
                <a:lnTo>
                  <a:pt x="69" y="15"/>
                </a:lnTo>
                <a:lnTo>
                  <a:pt x="68" y="9"/>
                </a:lnTo>
                <a:lnTo>
                  <a:pt x="64" y="5"/>
                </a:lnTo>
                <a:lnTo>
                  <a:pt x="60" y="1"/>
                </a:lnTo>
                <a:lnTo>
                  <a:pt x="54"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54" name="Freeform 1566">
            <a:extLst>
              <a:ext uri="{FF2B5EF4-FFF2-40B4-BE49-F238E27FC236}">
                <a16:creationId xmlns:a16="http://schemas.microsoft.com/office/drawing/2014/main" id="{DFA9D43B-1998-44BC-8E6A-50E68891CA13}"/>
              </a:ext>
            </a:extLst>
          </p:cNvPr>
          <p:cNvSpPr>
            <a:spLocks/>
          </p:cNvSpPr>
          <p:nvPr/>
        </p:nvSpPr>
        <p:spPr bwMode="auto">
          <a:xfrm>
            <a:off x="2929467" y="6043084"/>
            <a:ext cx="23284" cy="25400"/>
          </a:xfrm>
          <a:custGeom>
            <a:avLst/>
            <a:gdLst>
              <a:gd name="T0" fmla="*/ 9073 w 10"/>
              <a:gd name="T1" fmla="*/ 18144 h 10"/>
              <a:gd name="T2" fmla="*/ 9073 w 10"/>
              <a:gd name="T3" fmla="*/ 18144 h 10"/>
              <a:gd name="T4" fmla="*/ 12702 w 10"/>
              <a:gd name="T5" fmla="*/ 18144 h 10"/>
              <a:gd name="T6" fmla="*/ 14516 w 10"/>
              <a:gd name="T7" fmla="*/ 14515 h 10"/>
              <a:gd name="T8" fmla="*/ 18145 w 10"/>
              <a:gd name="T9" fmla="*/ 12701 h 10"/>
              <a:gd name="T10" fmla="*/ 18145 w 10"/>
              <a:gd name="T11" fmla="*/ 9072 h 10"/>
              <a:gd name="T12" fmla="*/ 18145 w 10"/>
              <a:gd name="T13" fmla="*/ 9072 h 10"/>
              <a:gd name="T14" fmla="*/ 18145 w 10"/>
              <a:gd name="T15" fmla="*/ 3629 h 10"/>
              <a:gd name="T16" fmla="*/ 14516 w 10"/>
              <a:gd name="T17" fmla="*/ 1814 h 10"/>
              <a:gd name="T18" fmla="*/ 12702 w 10"/>
              <a:gd name="T19" fmla="*/ 0 h 10"/>
              <a:gd name="T20" fmla="*/ 9073 w 10"/>
              <a:gd name="T21" fmla="*/ 0 h 10"/>
              <a:gd name="T22" fmla="*/ 9073 w 10"/>
              <a:gd name="T23" fmla="*/ 0 h 10"/>
              <a:gd name="T24" fmla="*/ 3629 w 10"/>
              <a:gd name="T25" fmla="*/ 0 h 10"/>
              <a:gd name="T26" fmla="*/ 1815 w 10"/>
              <a:gd name="T27" fmla="*/ 1814 h 10"/>
              <a:gd name="T28" fmla="*/ 0 w 10"/>
              <a:gd name="T29" fmla="*/ 3629 h 10"/>
              <a:gd name="T30" fmla="*/ 0 w 10"/>
              <a:gd name="T31" fmla="*/ 9072 h 10"/>
              <a:gd name="T32" fmla="*/ 0 w 10"/>
              <a:gd name="T33" fmla="*/ 9072 h 10"/>
              <a:gd name="T34" fmla="*/ 0 w 10"/>
              <a:gd name="T35" fmla="*/ 12701 h 10"/>
              <a:gd name="T36" fmla="*/ 1815 w 10"/>
              <a:gd name="T37" fmla="*/ 14515 h 10"/>
              <a:gd name="T38" fmla="*/ 3629 w 10"/>
              <a:gd name="T39" fmla="*/ 18144 h 10"/>
              <a:gd name="T40" fmla="*/ 9073 w 10"/>
              <a:gd name="T41" fmla="*/ 18144 h 10"/>
              <a:gd name="T42" fmla="*/ 9073 w 10"/>
              <a:gd name="T43" fmla="*/ 18144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10"/>
                </a:moveTo>
                <a:lnTo>
                  <a:pt x="5" y="10"/>
                </a:lnTo>
                <a:lnTo>
                  <a:pt x="7" y="10"/>
                </a:lnTo>
                <a:lnTo>
                  <a:pt x="8" y="8"/>
                </a:lnTo>
                <a:lnTo>
                  <a:pt x="10" y="7"/>
                </a:lnTo>
                <a:lnTo>
                  <a:pt x="10" y="5"/>
                </a:lnTo>
                <a:lnTo>
                  <a:pt x="10" y="2"/>
                </a:lnTo>
                <a:lnTo>
                  <a:pt x="8" y="1"/>
                </a:lnTo>
                <a:lnTo>
                  <a:pt x="7" y="0"/>
                </a:lnTo>
                <a:lnTo>
                  <a:pt x="5" y="0"/>
                </a:lnTo>
                <a:lnTo>
                  <a:pt x="2" y="0"/>
                </a:lnTo>
                <a:lnTo>
                  <a:pt x="1" y="1"/>
                </a:lnTo>
                <a:lnTo>
                  <a:pt x="0" y="2"/>
                </a:lnTo>
                <a:lnTo>
                  <a:pt x="0" y="5"/>
                </a:lnTo>
                <a:lnTo>
                  <a:pt x="0" y="7"/>
                </a:lnTo>
                <a:lnTo>
                  <a:pt x="1" y="8"/>
                </a:lnTo>
                <a:lnTo>
                  <a:pt x="2" y="10"/>
                </a:lnTo>
                <a:lnTo>
                  <a:pt x="5"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55" name="Freeform 1567">
            <a:extLst>
              <a:ext uri="{FF2B5EF4-FFF2-40B4-BE49-F238E27FC236}">
                <a16:creationId xmlns:a16="http://schemas.microsoft.com/office/drawing/2014/main" id="{D80CDA66-B781-43B0-A0A3-EF7A31D640E6}"/>
              </a:ext>
            </a:extLst>
          </p:cNvPr>
          <p:cNvSpPr>
            <a:spLocks/>
          </p:cNvSpPr>
          <p:nvPr/>
        </p:nvSpPr>
        <p:spPr bwMode="auto">
          <a:xfrm>
            <a:off x="2910418" y="6068484"/>
            <a:ext cx="19049" cy="23283"/>
          </a:xfrm>
          <a:custGeom>
            <a:avLst/>
            <a:gdLst>
              <a:gd name="T0" fmla="*/ 6805 w 10"/>
              <a:gd name="T1" fmla="*/ 0 h 10"/>
              <a:gd name="T2" fmla="*/ 6805 w 10"/>
              <a:gd name="T3" fmla="*/ 0 h 10"/>
              <a:gd name="T4" fmla="*/ 2722 w 10"/>
              <a:gd name="T5" fmla="*/ 0 h 10"/>
              <a:gd name="T6" fmla="*/ 1361 w 10"/>
              <a:gd name="T7" fmla="*/ 1814 h 10"/>
              <a:gd name="T8" fmla="*/ 0 w 10"/>
              <a:gd name="T9" fmla="*/ 3629 h 10"/>
              <a:gd name="T10" fmla="*/ 0 w 10"/>
              <a:gd name="T11" fmla="*/ 9072 h 10"/>
              <a:gd name="T12" fmla="*/ 0 w 10"/>
              <a:gd name="T13" fmla="*/ 9072 h 10"/>
              <a:gd name="T14" fmla="*/ 0 w 10"/>
              <a:gd name="T15" fmla="*/ 12701 h 10"/>
              <a:gd name="T16" fmla="*/ 1361 w 10"/>
              <a:gd name="T17" fmla="*/ 16330 h 10"/>
              <a:gd name="T18" fmla="*/ 2722 w 10"/>
              <a:gd name="T19" fmla="*/ 18144 h 10"/>
              <a:gd name="T20" fmla="*/ 6805 w 10"/>
              <a:gd name="T21" fmla="*/ 18144 h 10"/>
              <a:gd name="T22" fmla="*/ 6805 w 10"/>
              <a:gd name="T23" fmla="*/ 18144 h 10"/>
              <a:gd name="T24" fmla="*/ 9527 w 10"/>
              <a:gd name="T25" fmla="*/ 18144 h 10"/>
              <a:gd name="T26" fmla="*/ 10888 w 10"/>
              <a:gd name="T27" fmla="*/ 16330 h 10"/>
              <a:gd name="T28" fmla="*/ 13610 w 10"/>
              <a:gd name="T29" fmla="*/ 12701 h 10"/>
              <a:gd name="T30" fmla="*/ 13610 w 10"/>
              <a:gd name="T31" fmla="*/ 9072 h 10"/>
              <a:gd name="T32" fmla="*/ 13610 w 10"/>
              <a:gd name="T33" fmla="*/ 9072 h 10"/>
              <a:gd name="T34" fmla="*/ 13610 w 10"/>
              <a:gd name="T35" fmla="*/ 3629 h 10"/>
              <a:gd name="T36" fmla="*/ 10888 w 10"/>
              <a:gd name="T37" fmla="*/ 1814 h 10"/>
              <a:gd name="T38" fmla="*/ 9527 w 10"/>
              <a:gd name="T39" fmla="*/ 0 h 10"/>
              <a:gd name="T40" fmla="*/ 6805 w 10"/>
              <a:gd name="T41" fmla="*/ 0 h 10"/>
              <a:gd name="T42" fmla="*/ 6805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2" y="0"/>
                </a:lnTo>
                <a:lnTo>
                  <a:pt x="1" y="1"/>
                </a:lnTo>
                <a:lnTo>
                  <a:pt x="0" y="2"/>
                </a:lnTo>
                <a:lnTo>
                  <a:pt x="0" y="5"/>
                </a:lnTo>
                <a:lnTo>
                  <a:pt x="0" y="7"/>
                </a:lnTo>
                <a:lnTo>
                  <a:pt x="1" y="9"/>
                </a:lnTo>
                <a:lnTo>
                  <a:pt x="2" y="10"/>
                </a:lnTo>
                <a:lnTo>
                  <a:pt x="5" y="10"/>
                </a:lnTo>
                <a:lnTo>
                  <a:pt x="7" y="10"/>
                </a:lnTo>
                <a:lnTo>
                  <a:pt x="8" y="9"/>
                </a:lnTo>
                <a:lnTo>
                  <a:pt x="10" y="7"/>
                </a:lnTo>
                <a:lnTo>
                  <a:pt x="10" y="5"/>
                </a:lnTo>
                <a:lnTo>
                  <a:pt x="10" y="2"/>
                </a:lnTo>
                <a:lnTo>
                  <a:pt x="8" y="1"/>
                </a:lnTo>
                <a:lnTo>
                  <a:pt x="7"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56" name="Freeform 1568">
            <a:extLst>
              <a:ext uri="{FF2B5EF4-FFF2-40B4-BE49-F238E27FC236}">
                <a16:creationId xmlns:a16="http://schemas.microsoft.com/office/drawing/2014/main" id="{DDF9C07C-E006-4966-ACC7-33233870A284}"/>
              </a:ext>
            </a:extLst>
          </p:cNvPr>
          <p:cNvSpPr>
            <a:spLocks/>
          </p:cNvSpPr>
          <p:nvPr/>
        </p:nvSpPr>
        <p:spPr bwMode="auto">
          <a:xfrm>
            <a:off x="2952752" y="6068484"/>
            <a:ext cx="19049" cy="23283"/>
          </a:xfrm>
          <a:custGeom>
            <a:avLst/>
            <a:gdLst>
              <a:gd name="T0" fmla="*/ 6049 w 9"/>
              <a:gd name="T1" fmla="*/ 0 h 10"/>
              <a:gd name="T2" fmla="*/ 6049 w 9"/>
              <a:gd name="T3" fmla="*/ 0 h 10"/>
              <a:gd name="T4" fmla="*/ 3024 w 9"/>
              <a:gd name="T5" fmla="*/ 0 h 10"/>
              <a:gd name="T6" fmla="*/ 1512 w 9"/>
              <a:gd name="T7" fmla="*/ 1814 h 10"/>
              <a:gd name="T8" fmla="*/ 0 w 9"/>
              <a:gd name="T9" fmla="*/ 3629 h 10"/>
              <a:gd name="T10" fmla="*/ 0 w 9"/>
              <a:gd name="T11" fmla="*/ 9072 h 10"/>
              <a:gd name="T12" fmla="*/ 0 w 9"/>
              <a:gd name="T13" fmla="*/ 9072 h 10"/>
              <a:gd name="T14" fmla="*/ 0 w 9"/>
              <a:gd name="T15" fmla="*/ 12701 h 10"/>
              <a:gd name="T16" fmla="*/ 1512 w 9"/>
              <a:gd name="T17" fmla="*/ 16330 h 10"/>
              <a:gd name="T18" fmla="*/ 3024 w 9"/>
              <a:gd name="T19" fmla="*/ 18144 h 10"/>
              <a:gd name="T20" fmla="*/ 6049 w 9"/>
              <a:gd name="T21" fmla="*/ 18144 h 10"/>
              <a:gd name="T22" fmla="*/ 6049 w 9"/>
              <a:gd name="T23" fmla="*/ 18144 h 10"/>
              <a:gd name="T24" fmla="*/ 10586 w 9"/>
              <a:gd name="T25" fmla="*/ 18144 h 10"/>
              <a:gd name="T26" fmla="*/ 12098 w 9"/>
              <a:gd name="T27" fmla="*/ 16330 h 10"/>
              <a:gd name="T28" fmla="*/ 13610 w 9"/>
              <a:gd name="T29" fmla="*/ 12701 h 10"/>
              <a:gd name="T30" fmla="*/ 13610 w 9"/>
              <a:gd name="T31" fmla="*/ 9072 h 10"/>
              <a:gd name="T32" fmla="*/ 13610 w 9"/>
              <a:gd name="T33" fmla="*/ 9072 h 10"/>
              <a:gd name="T34" fmla="*/ 13610 w 9"/>
              <a:gd name="T35" fmla="*/ 3629 h 10"/>
              <a:gd name="T36" fmla="*/ 12098 w 9"/>
              <a:gd name="T37" fmla="*/ 1814 h 10"/>
              <a:gd name="T38" fmla="*/ 10586 w 9"/>
              <a:gd name="T39" fmla="*/ 0 h 10"/>
              <a:gd name="T40" fmla="*/ 6049 w 9"/>
              <a:gd name="T41" fmla="*/ 0 h 10"/>
              <a:gd name="T42" fmla="*/ 6049 w 9"/>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10">
                <a:moveTo>
                  <a:pt x="4" y="0"/>
                </a:moveTo>
                <a:lnTo>
                  <a:pt x="4" y="0"/>
                </a:lnTo>
                <a:lnTo>
                  <a:pt x="2" y="0"/>
                </a:lnTo>
                <a:lnTo>
                  <a:pt x="1" y="1"/>
                </a:lnTo>
                <a:lnTo>
                  <a:pt x="0" y="2"/>
                </a:lnTo>
                <a:lnTo>
                  <a:pt x="0" y="5"/>
                </a:lnTo>
                <a:lnTo>
                  <a:pt x="0" y="7"/>
                </a:lnTo>
                <a:lnTo>
                  <a:pt x="1" y="9"/>
                </a:lnTo>
                <a:lnTo>
                  <a:pt x="2" y="10"/>
                </a:lnTo>
                <a:lnTo>
                  <a:pt x="4" y="10"/>
                </a:lnTo>
                <a:lnTo>
                  <a:pt x="7" y="10"/>
                </a:lnTo>
                <a:lnTo>
                  <a:pt x="8" y="9"/>
                </a:lnTo>
                <a:lnTo>
                  <a:pt x="9" y="7"/>
                </a:lnTo>
                <a:lnTo>
                  <a:pt x="9" y="5"/>
                </a:lnTo>
                <a:lnTo>
                  <a:pt x="9" y="2"/>
                </a:lnTo>
                <a:lnTo>
                  <a:pt x="8" y="1"/>
                </a:lnTo>
                <a:lnTo>
                  <a:pt x="7" y="0"/>
                </a:lnTo>
                <a:lnTo>
                  <a:pt x="4"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57" name="Freeform 1569">
            <a:extLst>
              <a:ext uri="{FF2B5EF4-FFF2-40B4-BE49-F238E27FC236}">
                <a16:creationId xmlns:a16="http://schemas.microsoft.com/office/drawing/2014/main" id="{10A258DA-52F9-454D-AD8D-B5CB89090AD3}"/>
              </a:ext>
            </a:extLst>
          </p:cNvPr>
          <p:cNvSpPr>
            <a:spLocks/>
          </p:cNvSpPr>
          <p:nvPr/>
        </p:nvSpPr>
        <p:spPr bwMode="auto">
          <a:xfrm>
            <a:off x="2929467" y="6091767"/>
            <a:ext cx="23284" cy="25400"/>
          </a:xfrm>
          <a:custGeom>
            <a:avLst/>
            <a:gdLst>
              <a:gd name="T0" fmla="*/ 9073 w 10"/>
              <a:gd name="T1" fmla="*/ 0 h 10"/>
              <a:gd name="T2" fmla="*/ 9073 w 10"/>
              <a:gd name="T3" fmla="*/ 0 h 10"/>
              <a:gd name="T4" fmla="*/ 3629 w 10"/>
              <a:gd name="T5" fmla="*/ 0 h 10"/>
              <a:gd name="T6" fmla="*/ 1815 w 10"/>
              <a:gd name="T7" fmla="*/ 3629 h 10"/>
              <a:gd name="T8" fmla="*/ 0 w 10"/>
              <a:gd name="T9" fmla="*/ 5443 h 10"/>
              <a:gd name="T10" fmla="*/ 0 w 10"/>
              <a:gd name="T11" fmla="*/ 9072 h 10"/>
              <a:gd name="T12" fmla="*/ 0 w 10"/>
              <a:gd name="T13" fmla="*/ 9072 h 10"/>
              <a:gd name="T14" fmla="*/ 0 w 10"/>
              <a:gd name="T15" fmla="*/ 14515 h 10"/>
              <a:gd name="T16" fmla="*/ 1815 w 10"/>
              <a:gd name="T17" fmla="*/ 16330 h 10"/>
              <a:gd name="T18" fmla="*/ 3629 w 10"/>
              <a:gd name="T19" fmla="*/ 18144 h 10"/>
              <a:gd name="T20" fmla="*/ 9073 w 10"/>
              <a:gd name="T21" fmla="*/ 18144 h 10"/>
              <a:gd name="T22" fmla="*/ 9073 w 10"/>
              <a:gd name="T23" fmla="*/ 18144 h 10"/>
              <a:gd name="T24" fmla="*/ 12702 w 10"/>
              <a:gd name="T25" fmla="*/ 18144 h 10"/>
              <a:gd name="T26" fmla="*/ 14516 w 10"/>
              <a:gd name="T27" fmla="*/ 16330 h 10"/>
              <a:gd name="T28" fmla="*/ 18145 w 10"/>
              <a:gd name="T29" fmla="*/ 14515 h 10"/>
              <a:gd name="T30" fmla="*/ 18145 w 10"/>
              <a:gd name="T31" fmla="*/ 9072 h 10"/>
              <a:gd name="T32" fmla="*/ 18145 w 10"/>
              <a:gd name="T33" fmla="*/ 9072 h 10"/>
              <a:gd name="T34" fmla="*/ 18145 w 10"/>
              <a:gd name="T35" fmla="*/ 5443 h 10"/>
              <a:gd name="T36" fmla="*/ 14516 w 10"/>
              <a:gd name="T37" fmla="*/ 3629 h 10"/>
              <a:gd name="T38" fmla="*/ 12702 w 10"/>
              <a:gd name="T39" fmla="*/ 0 h 10"/>
              <a:gd name="T40" fmla="*/ 9073 w 10"/>
              <a:gd name="T41" fmla="*/ 0 h 10"/>
              <a:gd name="T42" fmla="*/ 9073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2" y="0"/>
                </a:lnTo>
                <a:lnTo>
                  <a:pt x="1" y="2"/>
                </a:lnTo>
                <a:lnTo>
                  <a:pt x="0" y="3"/>
                </a:lnTo>
                <a:lnTo>
                  <a:pt x="0" y="5"/>
                </a:lnTo>
                <a:lnTo>
                  <a:pt x="0" y="8"/>
                </a:lnTo>
                <a:lnTo>
                  <a:pt x="1" y="9"/>
                </a:lnTo>
                <a:lnTo>
                  <a:pt x="2" y="10"/>
                </a:lnTo>
                <a:lnTo>
                  <a:pt x="5" y="10"/>
                </a:lnTo>
                <a:lnTo>
                  <a:pt x="7" y="10"/>
                </a:lnTo>
                <a:lnTo>
                  <a:pt x="8" y="9"/>
                </a:lnTo>
                <a:lnTo>
                  <a:pt x="10" y="8"/>
                </a:lnTo>
                <a:lnTo>
                  <a:pt x="10" y="5"/>
                </a:lnTo>
                <a:lnTo>
                  <a:pt x="10" y="3"/>
                </a:lnTo>
                <a:lnTo>
                  <a:pt x="8" y="2"/>
                </a:lnTo>
                <a:lnTo>
                  <a:pt x="7"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58" name="Freeform 1570">
            <a:extLst>
              <a:ext uri="{FF2B5EF4-FFF2-40B4-BE49-F238E27FC236}">
                <a16:creationId xmlns:a16="http://schemas.microsoft.com/office/drawing/2014/main" id="{147D501E-AAD9-42F2-A49A-6FA734DF6773}"/>
              </a:ext>
            </a:extLst>
          </p:cNvPr>
          <p:cNvSpPr>
            <a:spLocks/>
          </p:cNvSpPr>
          <p:nvPr/>
        </p:nvSpPr>
        <p:spPr bwMode="auto">
          <a:xfrm>
            <a:off x="2893484" y="6091767"/>
            <a:ext cx="16933" cy="25400"/>
          </a:xfrm>
          <a:custGeom>
            <a:avLst/>
            <a:gdLst>
              <a:gd name="T0" fmla="*/ 6805 w 10"/>
              <a:gd name="T1" fmla="*/ 0 h 10"/>
              <a:gd name="T2" fmla="*/ 6805 w 10"/>
              <a:gd name="T3" fmla="*/ 0 h 10"/>
              <a:gd name="T4" fmla="*/ 2722 w 10"/>
              <a:gd name="T5" fmla="*/ 0 h 10"/>
              <a:gd name="T6" fmla="*/ 1361 w 10"/>
              <a:gd name="T7" fmla="*/ 3629 h 10"/>
              <a:gd name="T8" fmla="*/ 0 w 10"/>
              <a:gd name="T9" fmla="*/ 5443 h 10"/>
              <a:gd name="T10" fmla="*/ 0 w 10"/>
              <a:gd name="T11" fmla="*/ 9072 h 10"/>
              <a:gd name="T12" fmla="*/ 0 w 10"/>
              <a:gd name="T13" fmla="*/ 9072 h 10"/>
              <a:gd name="T14" fmla="*/ 0 w 10"/>
              <a:gd name="T15" fmla="*/ 14515 h 10"/>
              <a:gd name="T16" fmla="*/ 1361 w 10"/>
              <a:gd name="T17" fmla="*/ 16330 h 10"/>
              <a:gd name="T18" fmla="*/ 2722 w 10"/>
              <a:gd name="T19" fmla="*/ 18144 h 10"/>
              <a:gd name="T20" fmla="*/ 6805 w 10"/>
              <a:gd name="T21" fmla="*/ 18144 h 10"/>
              <a:gd name="T22" fmla="*/ 6805 w 10"/>
              <a:gd name="T23" fmla="*/ 18144 h 10"/>
              <a:gd name="T24" fmla="*/ 9527 w 10"/>
              <a:gd name="T25" fmla="*/ 18144 h 10"/>
              <a:gd name="T26" fmla="*/ 12249 w 10"/>
              <a:gd name="T27" fmla="*/ 16330 h 10"/>
              <a:gd name="T28" fmla="*/ 13610 w 10"/>
              <a:gd name="T29" fmla="*/ 14515 h 10"/>
              <a:gd name="T30" fmla="*/ 13610 w 10"/>
              <a:gd name="T31" fmla="*/ 9072 h 10"/>
              <a:gd name="T32" fmla="*/ 13610 w 10"/>
              <a:gd name="T33" fmla="*/ 9072 h 10"/>
              <a:gd name="T34" fmla="*/ 13610 w 10"/>
              <a:gd name="T35" fmla="*/ 5443 h 10"/>
              <a:gd name="T36" fmla="*/ 12249 w 10"/>
              <a:gd name="T37" fmla="*/ 3629 h 10"/>
              <a:gd name="T38" fmla="*/ 9527 w 10"/>
              <a:gd name="T39" fmla="*/ 0 h 10"/>
              <a:gd name="T40" fmla="*/ 6805 w 10"/>
              <a:gd name="T41" fmla="*/ 0 h 10"/>
              <a:gd name="T42" fmla="*/ 6805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2" y="0"/>
                </a:lnTo>
                <a:lnTo>
                  <a:pt x="1" y="2"/>
                </a:lnTo>
                <a:lnTo>
                  <a:pt x="0" y="3"/>
                </a:lnTo>
                <a:lnTo>
                  <a:pt x="0" y="5"/>
                </a:lnTo>
                <a:lnTo>
                  <a:pt x="0" y="8"/>
                </a:lnTo>
                <a:lnTo>
                  <a:pt x="1" y="9"/>
                </a:lnTo>
                <a:lnTo>
                  <a:pt x="2" y="10"/>
                </a:lnTo>
                <a:lnTo>
                  <a:pt x="5" y="10"/>
                </a:lnTo>
                <a:lnTo>
                  <a:pt x="7" y="10"/>
                </a:lnTo>
                <a:lnTo>
                  <a:pt x="9" y="9"/>
                </a:lnTo>
                <a:lnTo>
                  <a:pt x="10" y="8"/>
                </a:lnTo>
                <a:lnTo>
                  <a:pt x="10" y="5"/>
                </a:lnTo>
                <a:lnTo>
                  <a:pt x="10" y="3"/>
                </a:lnTo>
                <a:lnTo>
                  <a:pt x="9" y="2"/>
                </a:lnTo>
                <a:lnTo>
                  <a:pt x="7"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59" name="Freeform 1571">
            <a:extLst>
              <a:ext uri="{FF2B5EF4-FFF2-40B4-BE49-F238E27FC236}">
                <a16:creationId xmlns:a16="http://schemas.microsoft.com/office/drawing/2014/main" id="{D108E74D-F542-4B3E-9162-0EED2A677B40}"/>
              </a:ext>
            </a:extLst>
          </p:cNvPr>
          <p:cNvSpPr>
            <a:spLocks/>
          </p:cNvSpPr>
          <p:nvPr/>
        </p:nvSpPr>
        <p:spPr bwMode="auto">
          <a:xfrm>
            <a:off x="2971800" y="6091767"/>
            <a:ext cx="19051" cy="25400"/>
          </a:xfrm>
          <a:custGeom>
            <a:avLst/>
            <a:gdLst>
              <a:gd name="T0" fmla="*/ 6805 w 10"/>
              <a:gd name="T1" fmla="*/ 0 h 10"/>
              <a:gd name="T2" fmla="*/ 6805 w 10"/>
              <a:gd name="T3" fmla="*/ 0 h 10"/>
              <a:gd name="T4" fmla="*/ 4083 w 10"/>
              <a:gd name="T5" fmla="*/ 0 h 10"/>
              <a:gd name="T6" fmla="*/ 2722 w 10"/>
              <a:gd name="T7" fmla="*/ 3629 h 10"/>
              <a:gd name="T8" fmla="*/ 0 w 10"/>
              <a:gd name="T9" fmla="*/ 5443 h 10"/>
              <a:gd name="T10" fmla="*/ 0 w 10"/>
              <a:gd name="T11" fmla="*/ 9072 h 10"/>
              <a:gd name="T12" fmla="*/ 0 w 10"/>
              <a:gd name="T13" fmla="*/ 9072 h 10"/>
              <a:gd name="T14" fmla="*/ 0 w 10"/>
              <a:gd name="T15" fmla="*/ 14515 h 10"/>
              <a:gd name="T16" fmla="*/ 2722 w 10"/>
              <a:gd name="T17" fmla="*/ 16330 h 10"/>
              <a:gd name="T18" fmla="*/ 4083 w 10"/>
              <a:gd name="T19" fmla="*/ 18144 h 10"/>
              <a:gd name="T20" fmla="*/ 6805 w 10"/>
              <a:gd name="T21" fmla="*/ 18144 h 10"/>
              <a:gd name="T22" fmla="*/ 6805 w 10"/>
              <a:gd name="T23" fmla="*/ 18144 h 10"/>
              <a:gd name="T24" fmla="*/ 10888 w 10"/>
              <a:gd name="T25" fmla="*/ 18144 h 10"/>
              <a:gd name="T26" fmla="*/ 12249 w 10"/>
              <a:gd name="T27" fmla="*/ 16330 h 10"/>
              <a:gd name="T28" fmla="*/ 13610 w 10"/>
              <a:gd name="T29" fmla="*/ 14515 h 10"/>
              <a:gd name="T30" fmla="*/ 13610 w 10"/>
              <a:gd name="T31" fmla="*/ 9072 h 10"/>
              <a:gd name="T32" fmla="*/ 13610 w 10"/>
              <a:gd name="T33" fmla="*/ 9072 h 10"/>
              <a:gd name="T34" fmla="*/ 13610 w 10"/>
              <a:gd name="T35" fmla="*/ 5443 h 10"/>
              <a:gd name="T36" fmla="*/ 12249 w 10"/>
              <a:gd name="T37" fmla="*/ 3629 h 10"/>
              <a:gd name="T38" fmla="*/ 10888 w 10"/>
              <a:gd name="T39" fmla="*/ 0 h 10"/>
              <a:gd name="T40" fmla="*/ 6805 w 10"/>
              <a:gd name="T41" fmla="*/ 0 h 10"/>
              <a:gd name="T42" fmla="*/ 6805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3" y="0"/>
                </a:lnTo>
                <a:lnTo>
                  <a:pt x="2" y="2"/>
                </a:lnTo>
                <a:lnTo>
                  <a:pt x="0" y="3"/>
                </a:lnTo>
                <a:lnTo>
                  <a:pt x="0" y="5"/>
                </a:lnTo>
                <a:lnTo>
                  <a:pt x="0" y="8"/>
                </a:lnTo>
                <a:lnTo>
                  <a:pt x="2" y="9"/>
                </a:lnTo>
                <a:lnTo>
                  <a:pt x="3" y="10"/>
                </a:lnTo>
                <a:lnTo>
                  <a:pt x="5" y="10"/>
                </a:lnTo>
                <a:lnTo>
                  <a:pt x="8" y="10"/>
                </a:lnTo>
                <a:lnTo>
                  <a:pt x="9" y="9"/>
                </a:lnTo>
                <a:lnTo>
                  <a:pt x="10" y="8"/>
                </a:lnTo>
                <a:lnTo>
                  <a:pt x="10" y="5"/>
                </a:lnTo>
                <a:lnTo>
                  <a:pt x="10" y="3"/>
                </a:lnTo>
                <a:lnTo>
                  <a:pt x="9" y="2"/>
                </a:lnTo>
                <a:lnTo>
                  <a:pt x="8"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60" name="Freeform 1572">
            <a:extLst>
              <a:ext uri="{FF2B5EF4-FFF2-40B4-BE49-F238E27FC236}">
                <a16:creationId xmlns:a16="http://schemas.microsoft.com/office/drawing/2014/main" id="{7982DD53-B530-44EA-B7CE-3162C74DD9BE}"/>
              </a:ext>
            </a:extLst>
          </p:cNvPr>
          <p:cNvSpPr>
            <a:spLocks/>
          </p:cNvSpPr>
          <p:nvPr/>
        </p:nvSpPr>
        <p:spPr bwMode="auto">
          <a:xfrm>
            <a:off x="2506133" y="6026151"/>
            <a:ext cx="19051" cy="16933"/>
          </a:xfrm>
          <a:custGeom>
            <a:avLst/>
            <a:gdLst>
              <a:gd name="T0" fmla="*/ 7561 w 9"/>
              <a:gd name="T1" fmla="*/ 0 h 10"/>
              <a:gd name="T2" fmla="*/ 7561 w 9"/>
              <a:gd name="T3" fmla="*/ 0 h 10"/>
              <a:gd name="T4" fmla="*/ 3024 w 9"/>
              <a:gd name="T5" fmla="*/ 0 h 10"/>
              <a:gd name="T6" fmla="*/ 1512 w 9"/>
              <a:gd name="T7" fmla="*/ 1361 h 10"/>
              <a:gd name="T8" fmla="*/ 0 w 9"/>
              <a:gd name="T9" fmla="*/ 2722 h 10"/>
              <a:gd name="T10" fmla="*/ 0 w 9"/>
              <a:gd name="T11" fmla="*/ 6805 h 10"/>
              <a:gd name="T12" fmla="*/ 0 w 9"/>
              <a:gd name="T13" fmla="*/ 6805 h 10"/>
              <a:gd name="T14" fmla="*/ 0 w 9"/>
              <a:gd name="T15" fmla="*/ 9527 h 10"/>
              <a:gd name="T16" fmla="*/ 1512 w 9"/>
              <a:gd name="T17" fmla="*/ 10888 h 10"/>
              <a:gd name="T18" fmla="*/ 3024 w 9"/>
              <a:gd name="T19" fmla="*/ 13610 h 10"/>
              <a:gd name="T20" fmla="*/ 7561 w 9"/>
              <a:gd name="T21" fmla="*/ 13610 h 10"/>
              <a:gd name="T22" fmla="*/ 7561 w 9"/>
              <a:gd name="T23" fmla="*/ 13610 h 10"/>
              <a:gd name="T24" fmla="*/ 10586 w 9"/>
              <a:gd name="T25" fmla="*/ 13610 h 10"/>
              <a:gd name="T26" fmla="*/ 12098 w 9"/>
              <a:gd name="T27" fmla="*/ 10888 h 10"/>
              <a:gd name="T28" fmla="*/ 13610 w 9"/>
              <a:gd name="T29" fmla="*/ 9527 h 10"/>
              <a:gd name="T30" fmla="*/ 13610 w 9"/>
              <a:gd name="T31" fmla="*/ 6805 h 10"/>
              <a:gd name="T32" fmla="*/ 13610 w 9"/>
              <a:gd name="T33" fmla="*/ 6805 h 10"/>
              <a:gd name="T34" fmla="*/ 13610 w 9"/>
              <a:gd name="T35" fmla="*/ 2722 h 10"/>
              <a:gd name="T36" fmla="*/ 12098 w 9"/>
              <a:gd name="T37" fmla="*/ 1361 h 10"/>
              <a:gd name="T38" fmla="*/ 10586 w 9"/>
              <a:gd name="T39" fmla="*/ 0 h 10"/>
              <a:gd name="T40" fmla="*/ 7561 w 9"/>
              <a:gd name="T41" fmla="*/ 0 h 10"/>
              <a:gd name="T42" fmla="*/ 7561 w 9"/>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10">
                <a:moveTo>
                  <a:pt x="5" y="0"/>
                </a:moveTo>
                <a:lnTo>
                  <a:pt x="5" y="0"/>
                </a:lnTo>
                <a:lnTo>
                  <a:pt x="2" y="0"/>
                </a:lnTo>
                <a:lnTo>
                  <a:pt x="1" y="1"/>
                </a:lnTo>
                <a:lnTo>
                  <a:pt x="0" y="2"/>
                </a:lnTo>
                <a:lnTo>
                  <a:pt x="0" y="5"/>
                </a:lnTo>
                <a:lnTo>
                  <a:pt x="0" y="7"/>
                </a:lnTo>
                <a:lnTo>
                  <a:pt x="1" y="8"/>
                </a:lnTo>
                <a:lnTo>
                  <a:pt x="2" y="10"/>
                </a:lnTo>
                <a:lnTo>
                  <a:pt x="5" y="10"/>
                </a:lnTo>
                <a:lnTo>
                  <a:pt x="7" y="10"/>
                </a:lnTo>
                <a:lnTo>
                  <a:pt x="8" y="8"/>
                </a:lnTo>
                <a:lnTo>
                  <a:pt x="9" y="7"/>
                </a:lnTo>
                <a:lnTo>
                  <a:pt x="9" y="5"/>
                </a:lnTo>
                <a:lnTo>
                  <a:pt x="9" y="2"/>
                </a:lnTo>
                <a:lnTo>
                  <a:pt x="8" y="1"/>
                </a:lnTo>
                <a:lnTo>
                  <a:pt x="7"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61" name="Freeform 1573">
            <a:extLst>
              <a:ext uri="{FF2B5EF4-FFF2-40B4-BE49-F238E27FC236}">
                <a16:creationId xmlns:a16="http://schemas.microsoft.com/office/drawing/2014/main" id="{8C313D16-B887-4EC1-9D9E-6308ECFDE18A}"/>
              </a:ext>
            </a:extLst>
          </p:cNvPr>
          <p:cNvSpPr>
            <a:spLocks/>
          </p:cNvSpPr>
          <p:nvPr/>
        </p:nvSpPr>
        <p:spPr bwMode="auto">
          <a:xfrm>
            <a:off x="2482851" y="6049433"/>
            <a:ext cx="23283" cy="19051"/>
          </a:xfrm>
          <a:custGeom>
            <a:avLst/>
            <a:gdLst>
              <a:gd name="T0" fmla="*/ 9073 w 10"/>
              <a:gd name="T1" fmla="*/ 13610 h 10"/>
              <a:gd name="T2" fmla="*/ 9073 w 10"/>
              <a:gd name="T3" fmla="*/ 13610 h 10"/>
              <a:gd name="T4" fmla="*/ 12702 w 10"/>
              <a:gd name="T5" fmla="*/ 13610 h 10"/>
              <a:gd name="T6" fmla="*/ 14516 w 10"/>
              <a:gd name="T7" fmla="*/ 12249 h 10"/>
              <a:gd name="T8" fmla="*/ 18145 w 10"/>
              <a:gd name="T9" fmla="*/ 10888 h 10"/>
              <a:gd name="T10" fmla="*/ 18145 w 10"/>
              <a:gd name="T11" fmla="*/ 6805 h 10"/>
              <a:gd name="T12" fmla="*/ 18145 w 10"/>
              <a:gd name="T13" fmla="*/ 6805 h 10"/>
              <a:gd name="T14" fmla="*/ 18145 w 10"/>
              <a:gd name="T15" fmla="*/ 4083 h 10"/>
              <a:gd name="T16" fmla="*/ 14516 w 10"/>
              <a:gd name="T17" fmla="*/ 1361 h 10"/>
              <a:gd name="T18" fmla="*/ 12702 w 10"/>
              <a:gd name="T19" fmla="*/ 0 h 10"/>
              <a:gd name="T20" fmla="*/ 9073 w 10"/>
              <a:gd name="T21" fmla="*/ 0 h 10"/>
              <a:gd name="T22" fmla="*/ 9073 w 10"/>
              <a:gd name="T23" fmla="*/ 0 h 10"/>
              <a:gd name="T24" fmla="*/ 3629 w 10"/>
              <a:gd name="T25" fmla="*/ 0 h 10"/>
              <a:gd name="T26" fmla="*/ 1815 w 10"/>
              <a:gd name="T27" fmla="*/ 1361 h 10"/>
              <a:gd name="T28" fmla="*/ 0 w 10"/>
              <a:gd name="T29" fmla="*/ 4083 h 10"/>
              <a:gd name="T30" fmla="*/ 0 w 10"/>
              <a:gd name="T31" fmla="*/ 6805 h 10"/>
              <a:gd name="T32" fmla="*/ 0 w 10"/>
              <a:gd name="T33" fmla="*/ 6805 h 10"/>
              <a:gd name="T34" fmla="*/ 0 w 10"/>
              <a:gd name="T35" fmla="*/ 10888 h 10"/>
              <a:gd name="T36" fmla="*/ 1815 w 10"/>
              <a:gd name="T37" fmla="*/ 12249 h 10"/>
              <a:gd name="T38" fmla="*/ 3629 w 10"/>
              <a:gd name="T39" fmla="*/ 13610 h 10"/>
              <a:gd name="T40" fmla="*/ 9073 w 10"/>
              <a:gd name="T41" fmla="*/ 13610 h 10"/>
              <a:gd name="T42" fmla="*/ 9073 w 10"/>
              <a:gd name="T43" fmla="*/ 1361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10"/>
                </a:moveTo>
                <a:lnTo>
                  <a:pt x="5" y="10"/>
                </a:lnTo>
                <a:lnTo>
                  <a:pt x="7" y="10"/>
                </a:lnTo>
                <a:lnTo>
                  <a:pt x="8" y="9"/>
                </a:lnTo>
                <a:lnTo>
                  <a:pt x="10" y="8"/>
                </a:lnTo>
                <a:lnTo>
                  <a:pt x="10" y="5"/>
                </a:lnTo>
                <a:lnTo>
                  <a:pt x="10" y="3"/>
                </a:lnTo>
                <a:lnTo>
                  <a:pt x="8" y="1"/>
                </a:lnTo>
                <a:lnTo>
                  <a:pt x="7" y="0"/>
                </a:lnTo>
                <a:lnTo>
                  <a:pt x="5" y="0"/>
                </a:lnTo>
                <a:lnTo>
                  <a:pt x="2" y="0"/>
                </a:lnTo>
                <a:lnTo>
                  <a:pt x="1" y="1"/>
                </a:lnTo>
                <a:lnTo>
                  <a:pt x="0" y="3"/>
                </a:lnTo>
                <a:lnTo>
                  <a:pt x="0" y="5"/>
                </a:lnTo>
                <a:lnTo>
                  <a:pt x="0" y="8"/>
                </a:lnTo>
                <a:lnTo>
                  <a:pt x="1" y="9"/>
                </a:lnTo>
                <a:lnTo>
                  <a:pt x="2" y="10"/>
                </a:lnTo>
                <a:lnTo>
                  <a:pt x="5"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62" name="Freeform 1574">
            <a:extLst>
              <a:ext uri="{FF2B5EF4-FFF2-40B4-BE49-F238E27FC236}">
                <a16:creationId xmlns:a16="http://schemas.microsoft.com/office/drawing/2014/main" id="{EBAE850C-AEA3-4CB5-8C5A-6B6D0F806F71}"/>
              </a:ext>
            </a:extLst>
          </p:cNvPr>
          <p:cNvSpPr>
            <a:spLocks/>
          </p:cNvSpPr>
          <p:nvPr/>
        </p:nvSpPr>
        <p:spPr bwMode="auto">
          <a:xfrm>
            <a:off x="2525184" y="6049433"/>
            <a:ext cx="16933" cy="19051"/>
          </a:xfrm>
          <a:custGeom>
            <a:avLst/>
            <a:gdLst>
              <a:gd name="T0" fmla="*/ 6805 w 10"/>
              <a:gd name="T1" fmla="*/ 0 h 10"/>
              <a:gd name="T2" fmla="*/ 6805 w 10"/>
              <a:gd name="T3" fmla="*/ 0 h 10"/>
              <a:gd name="T4" fmla="*/ 4083 w 10"/>
              <a:gd name="T5" fmla="*/ 0 h 10"/>
              <a:gd name="T6" fmla="*/ 2722 w 10"/>
              <a:gd name="T7" fmla="*/ 1361 h 10"/>
              <a:gd name="T8" fmla="*/ 0 w 10"/>
              <a:gd name="T9" fmla="*/ 4083 h 10"/>
              <a:gd name="T10" fmla="*/ 0 w 10"/>
              <a:gd name="T11" fmla="*/ 6805 h 10"/>
              <a:gd name="T12" fmla="*/ 0 w 10"/>
              <a:gd name="T13" fmla="*/ 6805 h 10"/>
              <a:gd name="T14" fmla="*/ 0 w 10"/>
              <a:gd name="T15" fmla="*/ 10888 h 10"/>
              <a:gd name="T16" fmla="*/ 2722 w 10"/>
              <a:gd name="T17" fmla="*/ 12249 h 10"/>
              <a:gd name="T18" fmla="*/ 4083 w 10"/>
              <a:gd name="T19" fmla="*/ 13610 h 10"/>
              <a:gd name="T20" fmla="*/ 6805 w 10"/>
              <a:gd name="T21" fmla="*/ 13610 h 10"/>
              <a:gd name="T22" fmla="*/ 6805 w 10"/>
              <a:gd name="T23" fmla="*/ 13610 h 10"/>
              <a:gd name="T24" fmla="*/ 10888 w 10"/>
              <a:gd name="T25" fmla="*/ 13610 h 10"/>
              <a:gd name="T26" fmla="*/ 12249 w 10"/>
              <a:gd name="T27" fmla="*/ 12249 h 10"/>
              <a:gd name="T28" fmla="*/ 13610 w 10"/>
              <a:gd name="T29" fmla="*/ 10888 h 10"/>
              <a:gd name="T30" fmla="*/ 13610 w 10"/>
              <a:gd name="T31" fmla="*/ 6805 h 10"/>
              <a:gd name="T32" fmla="*/ 13610 w 10"/>
              <a:gd name="T33" fmla="*/ 6805 h 10"/>
              <a:gd name="T34" fmla="*/ 13610 w 10"/>
              <a:gd name="T35" fmla="*/ 4083 h 10"/>
              <a:gd name="T36" fmla="*/ 12249 w 10"/>
              <a:gd name="T37" fmla="*/ 1361 h 10"/>
              <a:gd name="T38" fmla="*/ 10888 w 10"/>
              <a:gd name="T39" fmla="*/ 0 h 10"/>
              <a:gd name="T40" fmla="*/ 6805 w 10"/>
              <a:gd name="T41" fmla="*/ 0 h 10"/>
              <a:gd name="T42" fmla="*/ 6805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3" y="0"/>
                </a:lnTo>
                <a:lnTo>
                  <a:pt x="2" y="1"/>
                </a:lnTo>
                <a:lnTo>
                  <a:pt x="0" y="3"/>
                </a:lnTo>
                <a:lnTo>
                  <a:pt x="0" y="5"/>
                </a:lnTo>
                <a:lnTo>
                  <a:pt x="0" y="8"/>
                </a:lnTo>
                <a:lnTo>
                  <a:pt x="2" y="9"/>
                </a:lnTo>
                <a:lnTo>
                  <a:pt x="3" y="10"/>
                </a:lnTo>
                <a:lnTo>
                  <a:pt x="5" y="10"/>
                </a:lnTo>
                <a:lnTo>
                  <a:pt x="8" y="10"/>
                </a:lnTo>
                <a:lnTo>
                  <a:pt x="9" y="9"/>
                </a:lnTo>
                <a:lnTo>
                  <a:pt x="10" y="8"/>
                </a:lnTo>
                <a:lnTo>
                  <a:pt x="10" y="5"/>
                </a:lnTo>
                <a:lnTo>
                  <a:pt x="10" y="3"/>
                </a:lnTo>
                <a:lnTo>
                  <a:pt x="9" y="1"/>
                </a:lnTo>
                <a:lnTo>
                  <a:pt x="8"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63" name="Freeform 1575">
            <a:extLst>
              <a:ext uri="{FF2B5EF4-FFF2-40B4-BE49-F238E27FC236}">
                <a16:creationId xmlns:a16="http://schemas.microsoft.com/office/drawing/2014/main" id="{0F73FFD1-8C81-4D48-93C9-6B575ADD0DE2}"/>
              </a:ext>
            </a:extLst>
          </p:cNvPr>
          <p:cNvSpPr>
            <a:spLocks/>
          </p:cNvSpPr>
          <p:nvPr/>
        </p:nvSpPr>
        <p:spPr bwMode="auto">
          <a:xfrm>
            <a:off x="2506133" y="6074834"/>
            <a:ext cx="19051" cy="16933"/>
          </a:xfrm>
          <a:custGeom>
            <a:avLst/>
            <a:gdLst>
              <a:gd name="T0" fmla="*/ 7561 w 9"/>
              <a:gd name="T1" fmla="*/ 0 h 10"/>
              <a:gd name="T2" fmla="*/ 7561 w 9"/>
              <a:gd name="T3" fmla="*/ 0 h 10"/>
              <a:gd name="T4" fmla="*/ 3024 w 9"/>
              <a:gd name="T5" fmla="*/ 0 h 10"/>
              <a:gd name="T6" fmla="*/ 1512 w 9"/>
              <a:gd name="T7" fmla="*/ 2722 h 10"/>
              <a:gd name="T8" fmla="*/ 0 w 9"/>
              <a:gd name="T9" fmla="*/ 4083 h 10"/>
              <a:gd name="T10" fmla="*/ 0 w 9"/>
              <a:gd name="T11" fmla="*/ 6805 h 10"/>
              <a:gd name="T12" fmla="*/ 0 w 9"/>
              <a:gd name="T13" fmla="*/ 6805 h 10"/>
              <a:gd name="T14" fmla="*/ 0 w 9"/>
              <a:gd name="T15" fmla="*/ 10888 h 10"/>
              <a:gd name="T16" fmla="*/ 1512 w 9"/>
              <a:gd name="T17" fmla="*/ 12249 h 10"/>
              <a:gd name="T18" fmla="*/ 3024 w 9"/>
              <a:gd name="T19" fmla="*/ 13610 h 10"/>
              <a:gd name="T20" fmla="*/ 7561 w 9"/>
              <a:gd name="T21" fmla="*/ 13610 h 10"/>
              <a:gd name="T22" fmla="*/ 7561 w 9"/>
              <a:gd name="T23" fmla="*/ 13610 h 10"/>
              <a:gd name="T24" fmla="*/ 10586 w 9"/>
              <a:gd name="T25" fmla="*/ 13610 h 10"/>
              <a:gd name="T26" fmla="*/ 12098 w 9"/>
              <a:gd name="T27" fmla="*/ 12249 h 10"/>
              <a:gd name="T28" fmla="*/ 13610 w 9"/>
              <a:gd name="T29" fmla="*/ 10888 h 10"/>
              <a:gd name="T30" fmla="*/ 13610 w 9"/>
              <a:gd name="T31" fmla="*/ 6805 h 10"/>
              <a:gd name="T32" fmla="*/ 13610 w 9"/>
              <a:gd name="T33" fmla="*/ 6805 h 10"/>
              <a:gd name="T34" fmla="*/ 13610 w 9"/>
              <a:gd name="T35" fmla="*/ 4083 h 10"/>
              <a:gd name="T36" fmla="*/ 12098 w 9"/>
              <a:gd name="T37" fmla="*/ 2722 h 10"/>
              <a:gd name="T38" fmla="*/ 10586 w 9"/>
              <a:gd name="T39" fmla="*/ 0 h 10"/>
              <a:gd name="T40" fmla="*/ 7561 w 9"/>
              <a:gd name="T41" fmla="*/ 0 h 10"/>
              <a:gd name="T42" fmla="*/ 7561 w 9"/>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10">
                <a:moveTo>
                  <a:pt x="5" y="0"/>
                </a:moveTo>
                <a:lnTo>
                  <a:pt x="5" y="0"/>
                </a:lnTo>
                <a:lnTo>
                  <a:pt x="2" y="0"/>
                </a:lnTo>
                <a:lnTo>
                  <a:pt x="1" y="2"/>
                </a:lnTo>
                <a:lnTo>
                  <a:pt x="0" y="3"/>
                </a:lnTo>
                <a:lnTo>
                  <a:pt x="0" y="5"/>
                </a:lnTo>
                <a:lnTo>
                  <a:pt x="0" y="8"/>
                </a:lnTo>
                <a:lnTo>
                  <a:pt x="1" y="9"/>
                </a:lnTo>
                <a:lnTo>
                  <a:pt x="2" y="10"/>
                </a:lnTo>
                <a:lnTo>
                  <a:pt x="5" y="10"/>
                </a:lnTo>
                <a:lnTo>
                  <a:pt x="7" y="10"/>
                </a:lnTo>
                <a:lnTo>
                  <a:pt x="8" y="9"/>
                </a:lnTo>
                <a:lnTo>
                  <a:pt x="9" y="8"/>
                </a:lnTo>
                <a:lnTo>
                  <a:pt x="9" y="5"/>
                </a:lnTo>
                <a:lnTo>
                  <a:pt x="9" y="3"/>
                </a:lnTo>
                <a:lnTo>
                  <a:pt x="8" y="2"/>
                </a:lnTo>
                <a:lnTo>
                  <a:pt x="7"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64" name="Freeform 1576">
            <a:extLst>
              <a:ext uri="{FF2B5EF4-FFF2-40B4-BE49-F238E27FC236}">
                <a16:creationId xmlns:a16="http://schemas.microsoft.com/office/drawing/2014/main" id="{2101B65A-69E4-4722-AA3D-4F3875CD7C4F}"/>
              </a:ext>
            </a:extLst>
          </p:cNvPr>
          <p:cNvSpPr>
            <a:spLocks/>
          </p:cNvSpPr>
          <p:nvPr/>
        </p:nvSpPr>
        <p:spPr bwMode="auto">
          <a:xfrm>
            <a:off x="2463800" y="6074834"/>
            <a:ext cx="19051" cy="16933"/>
          </a:xfrm>
          <a:custGeom>
            <a:avLst/>
            <a:gdLst>
              <a:gd name="T0" fmla="*/ 6805 w 10"/>
              <a:gd name="T1" fmla="*/ 13610 h 10"/>
              <a:gd name="T2" fmla="*/ 6805 w 10"/>
              <a:gd name="T3" fmla="*/ 13610 h 10"/>
              <a:gd name="T4" fmla="*/ 9527 w 10"/>
              <a:gd name="T5" fmla="*/ 13610 h 10"/>
              <a:gd name="T6" fmla="*/ 10888 w 10"/>
              <a:gd name="T7" fmla="*/ 12249 h 10"/>
              <a:gd name="T8" fmla="*/ 13610 w 10"/>
              <a:gd name="T9" fmla="*/ 10888 h 10"/>
              <a:gd name="T10" fmla="*/ 13610 w 10"/>
              <a:gd name="T11" fmla="*/ 6805 h 10"/>
              <a:gd name="T12" fmla="*/ 13610 w 10"/>
              <a:gd name="T13" fmla="*/ 6805 h 10"/>
              <a:gd name="T14" fmla="*/ 13610 w 10"/>
              <a:gd name="T15" fmla="*/ 4083 h 10"/>
              <a:gd name="T16" fmla="*/ 10888 w 10"/>
              <a:gd name="T17" fmla="*/ 2722 h 10"/>
              <a:gd name="T18" fmla="*/ 9527 w 10"/>
              <a:gd name="T19" fmla="*/ 0 h 10"/>
              <a:gd name="T20" fmla="*/ 6805 w 10"/>
              <a:gd name="T21" fmla="*/ 0 h 10"/>
              <a:gd name="T22" fmla="*/ 6805 w 10"/>
              <a:gd name="T23" fmla="*/ 0 h 10"/>
              <a:gd name="T24" fmla="*/ 2722 w 10"/>
              <a:gd name="T25" fmla="*/ 0 h 10"/>
              <a:gd name="T26" fmla="*/ 1361 w 10"/>
              <a:gd name="T27" fmla="*/ 2722 h 10"/>
              <a:gd name="T28" fmla="*/ 0 w 10"/>
              <a:gd name="T29" fmla="*/ 4083 h 10"/>
              <a:gd name="T30" fmla="*/ 0 w 10"/>
              <a:gd name="T31" fmla="*/ 6805 h 10"/>
              <a:gd name="T32" fmla="*/ 0 w 10"/>
              <a:gd name="T33" fmla="*/ 6805 h 10"/>
              <a:gd name="T34" fmla="*/ 0 w 10"/>
              <a:gd name="T35" fmla="*/ 10888 h 10"/>
              <a:gd name="T36" fmla="*/ 1361 w 10"/>
              <a:gd name="T37" fmla="*/ 12249 h 10"/>
              <a:gd name="T38" fmla="*/ 2722 w 10"/>
              <a:gd name="T39" fmla="*/ 13610 h 10"/>
              <a:gd name="T40" fmla="*/ 6805 w 10"/>
              <a:gd name="T41" fmla="*/ 13610 h 10"/>
              <a:gd name="T42" fmla="*/ 6805 w 10"/>
              <a:gd name="T43" fmla="*/ 1361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10"/>
                </a:moveTo>
                <a:lnTo>
                  <a:pt x="5" y="10"/>
                </a:lnTo>
                <a:lnTo>
                  <a:pt x="7" y="10"/>
                </a:lnTo>
                <a:lnTo>
                  <a:pt x="8" y="9"/>
                </a:lnTo>
                <a:lnTo>
                  <a:pt x="10" y="8"/>
                </a:lnTo>
                <a:lnTo>
                  <a:pt x="10" y="5"/>
                </a:lnTo>
                <a:lnTo>
                  <a:pt x="10" y="3"/>
                </a:lnTo>
                <a:lnTo>
                  <a:pt x="8" y="2"/>
                </a:lnTo>
                <a:lnTo>
                  <a:pt x="7" y="0"/>
                </a:lnTo>
                <a:lnTo>
                  <a:pt x="5" y="0"/>
                </a:lnTo>
                <a:lnTo>
                  <a:pt x="2" y="0"/>
                </a:lnTo>
                <a:lnTo>
                  <a:pt x="1" y="2"/>
                </a:lnTo>
                <a:lnTo>
                  <a:pt x="0" y="3"/>
                </a:lnTo>
                <a:lnTo>
                  <a:pt x="0" y="5"/>
                </a:lnTo>
                <a:lnTo>
                  <a:pt x="0" y="8"/>
                </a:lnTo>
                <a:lnTo>
                  <a:pt x="1" y="9"/>
                </a:lnTo>
                <a:lnTo>
                  <a:pt x="2" y="10"/>
                </a:lnTo>
                <a:lnTo>
                  <a:pt x="5"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65" name="Freeform 1577">
            <a:extLst>
              <a:ext uri="{FF2B5EF4-FFF2-40B4-BE49-F238E27FC236}">
                <a16:creationId xmlns:a16="http://schemas.microsoft.com/office/drawing/2014/main" id="{B0174028-35F0-4CE1-BAD7-FDCEE2011903}"/>
              </a:ext>
            </a:extLst>
          </p:cNvPr>
          <p:cNvSpPr>
            <a:spLocks/>
          </p:cNvSpPr>
          <p:nvPr/>
        </p:nvSpPr>
        <p:spPr bwMode="auto">
          <a:xfrm>
            <a:off x="2542118" y="6074834"/>
            <a:ext cx="19049" cy="16933"/>
          </a:xfrm>
          <a:custGeom>
            <a:avLst/>
            <a:gdLst>
              <a:gd name="T0" fmla="*/ 6805 w 10"/>
              <a:gd name="T1" fmla="*/ 13610 h 10"/>
              <a:gd name="T2" fmla="*/ 6805 w 10"/>
              <a:gd name="T3" fmla="*/ 13610 h 10"/>
              <a:gd name="T4" fmla="*/ 10888 w 10"/>
              <a:gd name="T5" fmla="*/ 13610 h 10"/>
              <a:gd name="T6" fmla="*/ 12249 w 10"/>
              <a:gd name="T7" fmla="*/ 12249 h 10"/>
              <a:gd name="T8" fmla="*/ 13610 w 10"/>
              <a:gd name="T9" fmla="*/ 10888 h 10"/>
              <a:gd name="T10" fmla="*/ 13610 w 10"/>
              <a:gd name="T11" fmla="*/ 6805 h 10"/>
              <a:gd name="T12" fmla="*/ 13610 w 10"/>
              <a:gd name="T13" fmla="*/ 6805 h 10"/>
              <a:gd name="T14" fmla="*/ 13610 w 10"/>
              <a:gd name="T15" fmla="*/ 4083 h 10"/>
              <a:gd name="T16" fmla="*/ 12249 w 10"/>
              <a:gd name="T17" fmla="*/ 2722 h 10"/>
              <a:gd name="T18" fmla="*/ 10888 w 10"/>
              <a:gd name="T19" fmla="*/ 0 h 10"/>
              <a:gd name="T20" fmla="*/ 6805 w 10"/>
              <a:gd name="T21" fmla="*/ 0 h 10"/>
              <a:gd name="T22" fmla="*/ 6805 w 10"/>
              <a:gd name="T23" fmla="*/ 0 h 10"/>
              <a:gd name="T24" fmla="*/ 4083 w 10"/>
              <a:gd name="T25" fmla="*/ 0 h 10"/>
              <a:gd name="T26" fmla="*/ 2722 w 10"/>
              <a:gd name="T27" fmla="*/ 2722 h 10"/>
              <a:gd name="T28" fmla="*/ 0 w 10"/>
              <a:gd name="T29" fmla="*/ 4083 h 10"/>
              <a:gd name="T30" fmla="*/ 0 w 10"/>
              <a:gd name="T31" fmla="*/ 6805 h 10"/>
              <a:gd name="T32" fmla="*/ 0 w 10"/>
              <a:gd name="T33" fmla="*/ 6805 h 10"/>
              <a:gd name="T34" fmla="*/ 0 w 10"/>
              <a:gd name="T35" fmla="*/ 10888 h 10"/>
              <a:gd name="T36" fmla="*/ 2722 w 10"/>
              <a:gd name="T37" fmla="*/ 12249 h 10"/>
              <a:gd name="T38" fmla="*/ 4083 w 10"/>
              <a:gd name="T39" fmla="*/ 13610 h 10"/>
              <a:gd name="T40" fmla="*/ 6805 w 10"/>
              <a:gd name="T41" fmla="*/ 13610 h 10"/>
              <a:gd name="T42" fmla="*/ 6805 w 10"/>
              <a:gd name="T43" fmla="*/ 1361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10"/>
                </a:moveTo>
                <a:lnTo>
                  <a:pt x="5" y="10"/>
                </a:lnTo>
                <a:lnTo>
                  <a:pt x="8" y="10"/>
                </a:lnTo>
                <a:lnTo>
                  <a:pt x="9" y="9"/>
                </a:lnTo>
                <a:lnTo>
                  <a:pt x="10" y="8"/>
                </a:lnTo>
                <a:lnTo>
                  <a:pt x="10" y="5"/>
                </a:lnTo>
                <a:lnTo>
                  <a:pt x="10" y="3"/>
                </a:lnTo>
                <a:lnTo>
                  <a:pt x="9" y="2"/>
                </a:lnTo>
                <a:lnTo>
                  <a:pt x="8" y="0"/>
                </a:lnTo>
                <a:lnTo>
                  <a:pt x="5" y="0"/>
                </a:lnTo>
                <a:lnTo>
                  <a:pt x="3" y="0"/>
                </a:lnTo>
                <a:lnTo>
                  <a:pt x="2" y="2"/>
                </a:lnTo>
                <a:lnTo>
                  <a:pt x="0" y="3"/>
                </a:lnTo>
                <a:lnTo>
                  <a:pt x="0" y="5"/>
                </a:lnTo>
                <a:lnTo>
                  <a:pt x="0" y="8"/>
                </a:lnTo>
                <a:lnTo>
                  <a:pt x="2" y="9"/>
                </a:lnTo>
                <a:lnTo>
                  <a:pt x="3" y="10"/>
                </a:lnTo>
                <a:lnTo>
                  <a:pt x="5"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66" name="Freeform 1578">
            <a:extLst>
              <a:ext uri="{FF2B5EF4-FFF2-40B4-BE49-F238E27FC236}">
                <a16:creationId xmlns:a16="http://schemas.microsoft.com/office/drawing/2014/main" id="{8D648150-0FF3-40AB-9D2B-A55A86DB1DB7}"/>
              </a:ext>
            </a:extLst>
          </p:cNvPr>
          <p:cNvSpPr>
            <a:spLocks noEditPoints="1"/>
          </p:cNvSpPr>
          <p:nvPr/>
        </p:nvSpPr>
        <p:spPr bwMode="auto">
          <a:xfrm>
            <a:off x="2385484" y="5983818"/>
            <a:ext cx="234949" cy="224367"/>
          </a:xfrm>
          <a:custGeom>
            <a:avLst/>
            <a:gdLst>
              <a:gd name="T0" fmla="*/ 176913 w 119"/>
              <a:gd name="T1" fmla="*/ 98548 h 109"/>
              <a:gd name="T2" fmla="*/ 162046 w 119"/>
              <a:gd name="T3" fmla="*/ 98548 h 109"/>
              <a:gd name="T4" fmla="*/ 162046 w 119"/>
              <a:gd name="T5" fmla="*/ 23097 h 109"/>
              <a:gd name="T6" fmla="*/ 162046 w 119"/>
              <a:gd name="T7" fmla="*/ 23097 h 109"/>
              <a:gd name="T8" fmla="*/ 160560 w 119"/>
              <a:gd name="T9" fmla="*/ 13858 h 109"/>
              <a:gd name="T10" fmla="*/ 154613 w 119"/>
              <a:gd name="T11" fmla="*/ 7699 h 109"/>
              <a:gd name="T12" fmla="*/ 148666 w 119"/>
              <a:gd name="T13" fmla="*/ 1540 h 109"/>
              <a:gd name="T14" fmla="*/ 139746 w 119"/>
              <a:gd name="T15" fmla="*/ 0 h 109"/>
              <a:gd name="T16" fmla="*/ 89200 w 119"/>
              <a:gd name="T17" fmla="*/ 0 h 109"/>
              <a:gd name="T18" fmla="*/ 89200 w 119"/>
              <a:gd name="T19" fmla="*/ 23097 h 109"/>
              <a:gd name="T20" fmla="*/ 102580 w 119"/>
              <a:gd name="T21" fmla="*/ 23097 h 109"/>
              <a:gd name="T22" fmla="*/ 102580 w 119"/>
              <a:gd name="T23" fmla="*/ 15398 h 109"/>
              <a:gd name="T24" fmla="*/ 139746 w 119"/>
              <a:gd name="T25" fmla="*/ 15398 h 109"/>
              <a:gd name="T26" fmla="*/ 139746 w 119"/>
              <a:gd name="T27" fmla="*/ 15398 h 109"/>
              <a:gd name="T28" fmla="*/ 144206 w 119"/>
              <a:gd name="T29" fmla="*/ 15398 h 109"/>
              <a:gd name="T30" fmla="*/ 145693 w 119"/>
              <a:gd name="T31" fmla="*/ 16938 h 109"/>
              <a:gd name="T32" fmla="*/ 147180 w 119"/>
              <a:gd name="T33" fmla="*/ 18478 h 109"/>
              <a:gd name="T34" fmla="*/ 147180 w 119"/>
              <a:gd name="T35" fmla="*/ 23097 h 109"/>
              <a:gd name="T36" fmla="*/ 147180 w 119"/>
              <a:gd name="T37" fmla="*/ 98548 h 109"/>
              <a:gd name="T38" fmla="*/ 0 w 119"/>
              <a:gd name="T39" fmla="*/ 98548 h 109"/>
              <a:gd name="T40" fmla="*/ 0 w 119"/>
              <a:gd name="T41" fmla="*/ 113946 h 109"/>
              <a:gd name="T42" fmla="*/ 14867 w 119"/>
              <a:gd name="T43" fmla="*/ 113946 h 109"/>
              <a:gd name="T44" fmla="*/ 14867 w 119"/>
              <a:gd name="T45" fmla="*/ 121646 h 109"/>
              <a:gd name="T46" fmla="*/ 14867 w 119"/>
              <a:gd name="T47" fmla="*/ 121646 h 109"/>
              <a:gd name="T48" fmla="*/ 16353 w 119"/>
              <a:gd name="T49" fmla="*/ 130884 h 109"/>
              <a:gd name="T50" fmla="*/ 22300 w 119"/>
              <a:gd name="T51" fmla="*/ 140123 h 109"/>
              <a:gd name="T52" fmla="*/ 28247 w 119"/>
              <a:gd name="T53" fmla="*/ 146283 h 109"/>
              <a:gd name="T54" fmla="*/ 37167 w 119"/>
              <a:gd name="T55" fmla="*/ 152442 h 109"/>
              <a:gd name="T56" fmla="*/ 26760 w 119"/>
              <a:gd name="T57" fmla="*/ 167840 h 109"/>
              <a:gd name="T58" fmla="*/ 44600 w 119"/>
              <a:gd name="T59" fmla="*/ 167840 h 109"/>
              <a:gd name="T60" fmla="*/ 55007 w 119"/>
              <a:gd name="T61" fmla="*/ 152442 h 109"/>
              <a:gd name="T62" fmla="*/ 121906 w 119"/>
              <a:gd name="T63" fmla="*/ 152442 h 109"/>
              <a:gd name="T64" fmla="*/ 132313 w 119"/>
              <a:gd name="T65" fmla="*/ 167840 h 109"/>
              <a:gd name="T66" fmla="*/ 151640 w 119"/>
              <a:gd name="T67" fmla="*/ 167840 h 109"/>
              <a:gd name="T68" fmla="*/ 139746 w 119"/>
              <a:gd name="T69" fmla="*/ 152442 h 109"/>
              <a:gd name="T70" fmla="*/ 139746 w 119"/>
              <a:gd name="T71" fmla="*/ 152442 h 109"/>
              <a:gd name="T72" fmla="*/ 148666 w 119"/>
              <a:gd name="T73" fmla="*/ 146283 h 109"/>
              <a:gd name="T74" fmla="*/ 154613 w 119"/>
              <a:gd name="T75" fmla="*/ 140123 h 109"/>
              <a:gd name="T76" fmla="*/ 160560 w 119"/>
              <a:gd name="T77" fmla="*/ 130884 h 109"/>
              <a:gd name="T78" fmla="*/ 162046 w 119"/>
              <a:gd name="T79" fmla="*/ 121646 h 109"/>
              <a:gd name="T80" fmla="*/ 162046 w 119"/>
              <a:gd name="T81" fmla="*/ 113946 h 109"/>
              <a:gd name="T82" fmla="*/ 176913 w 119"/>
              <a:gd name="T83" fmla="*/ 113946 h 109"/>
              <a:gd name="T84" fmla="*/ 176913 w 119"/>
              <a:gd name="T85" fmla="*/ 98548 h 109"/>
              <a:gd name="T86" fmla="*/ 147180 w 119"/>
              <a:gd name="T87" fmla="*/ 121646 h 109"/>
              <a:gd name="T88" fmla="*/ 147180 w 119"/>
              <a:gd name="T89" fmla="*/ 121646 h 109"/>
              <a:gd name="T90" fmla="*/ 145693 w 119"/>
              <a:gd name="T91" fmla="*/ 127805 h 109"/>
              <a:gd name="T92" fmla="*/ 144206 w 119"/>
              <a:gd name="T93" fmla="*/ 132424 h 109"/>
              <a:gd name="T94" fmla="*/ 138260 w 119"/>
              <a:gd name="T95" fmla="*/ 135504 h 109"/>
              <a:gd name="T96" fmla="*/ 132313 w 119"/>
              <a:gd name="T97" fmla="*/ 137044 h 109"/>
              <a:gd name="T98" fmla="*/ 44600 w 119"/>
              <a:gd name="T99" fmla="*/ 137044 h 109"/>
              <a:gd name="T100" fmla="*/ 44600 w 119"/>
              <a:gd name="T101" fmla="*/ 137044 h 109"/>
              <a:gd name="T102" fmla="*/ 38653 w 119"/>
              <a:gd name="T103" fmla="*/ 135504 h 109"/>
              <a:gd name="T104" fmla="*/ 34193 w 119"/>
              <a:gd name="T105" fmla="*/ 132424 h 109"/>
              <a:gd name="T106" fmla="*/ 31220 w 119"/>
              <a:gd name="T107" fmla="*/ 127805 h 109"/>
              <a:gd name="T108" fmla="*/ 29733 w 119"/>
              <a:gd name="T109" fmla="*/ 121646 h 109"/>
              <a:gd name="T110" fmla="*/ 29733 w 119"/>
              <a:gd name="T111" fmla="*/ 113946 h 109"/>
              <a:gd name="T112" fmla="*/ 147180 w 119"/>
              <a:gd name="T113" fmla="*/ 113946 h 109"/>
              <a:gd name="T114" fmla="*/ 147180 w 119"/>
              <a:gd name="T115" fmla="*/ 121646 h 10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19" h="109">
                <a:moveTo>
                  <a:pt x="119" y="64"/>
                </a:moveTo>
                <a:lnTo>
                  <a:pt x="109" y="64"/>
                </a:lnTo>
                <a:lnTo>
                  <a:pt x="109" y="15"/>
                </a:lnTo>
                <a:lnTo>
                  <a:pt x="108" y="9"/>
                </a:lnTo>
                <a:lnTo>
                  <a:pt x="104" y="5"/>
                </a:lnTo>
                <a:lnTo>
                  <a:pt x="100" y="1"/>
                </a:lnTo>
                <a:lnTo>
                  <a:pt x="94" y="0"/>
                </a:lnTo>
                <a:lnTo>
                  <a:pt x="60" y="0"/>
                </a:lnTo>
                <a:lnTo>
                  <a:pt x="60" y="15"/>
                </a:lnTo>
                <a:lnTo>
                  <a:pt x="69" y="15"/>
                </a:lnTo>
                <a:lnTo>
                  <a:pt x="69" y="10"/>
                </a:lnTo>
                <a:lnTo>
                  <a:pt x="94" y="10"/>
                </a:lnTo>
                <a:lnTo>
                  <a:pt x="97" y="10"/>
                </a:lnTo>
                <a:lnTo>
                  <a:pt x="98" y="11"/>
                </a:lnTo>
                <a:lnTo>
                  <a:pt x="99" y="12"/>
                </a:lnTo>
                <a:lnTo>
                  <a:pt x="99" y="15"/>
                </a:lnTo>
                <a:lnTo>
                  <a:pt x="99" y="64"/>
                </a:lnTo>
                <a:lnTo>
                  <a:pt x="0" y="64"/>
                </a:lnTo>
                <a:lnTo>
                  <a:pt x="0" y="74"/>
                </a:lnTo>
                <a:lnTo>
                  <a:pt x="10" y="74"/>
                </a:lnTo>
                <a:lnTo>
                  <a:pt x="10" y="79"/>
                </a:lnTo>
                <a:lnTo>
                  <a:pt x="11" y="85"/>
                </a:lnTo>
                <a:lnTo>
                  <a:pt x="15" y="91"/>
                </a:lnTo>
                <a:lnTo>
                  <a:pt x="19" y="95"/>
                </a:lnTo>
                <a:lnTo>
                  <a:pt x="25" y="99"/>
                </a:lnTo>
                <a:lnTo>
                  <a:pt x="18" y="109"/>
                </a:lnTo>
                <a:lnTo>
                  <a:pt x="30" y="109"/>
                </a:lnTo>
                <a:lnTo>
                  <a:pt x="37" y="99"/>
                </a:lnTo>
                <a:lnTo>
                  <a:pt x="82" y="99"/>
                </a:lnTo>
                <a:lnTo>
                  <a:pt x="89" y="109"/>
                </a:lnTo>
                <a:lnTo>
                  <a:pt x="102" y="109"/>
                </a:lnTo>
                <a:lnTo>
                  <a:pt x="94" y="99"/>
                </a:lnTo>
                <a:lnTo>
                  <a:pt x="100" y="95"/>
                </a:lnTo>
                <a:lnTo>
                  <a:pt x="104" y="91"/>
                </a:lnTo>
                <a:lnTo>
                  <a:pt x="108" y="85"/>
                </a:lnTo>
                <a:lnTo>
                  <a:pt x="109" y="79"/>
                </a:lnTo>
                <a:lnTo>
                  <a:pt x="109" y="74"/>
                </a:lnTo>
                <a:lnTo>
                  <a:pt x="119" y="74"/>
                </a:lnTo>
                <a:lnTo>
                  <a:pt x="119" y="64"/>
                </a:lnTo>
                <a:close/>
                <a:moveTo>
                  <a:pt x="99" y="79"/>
                </a:moveTo>
                <a:lnTo>
                  <a:pt x="99" y="79"/>
                </a:lnTo>
                <a:lnTo>
                  <a:pt x="98" y="83"/>
                </a:lnTo>
                <a:lnTo>
                  <a:pt x="97" y="86"/>
                </a:lnTo>
                <a:lnTo>
                  <a:pt x="93" y="88"/>
                </a:lnTo>
                <a:lnTo>
                  <a:pt x="89" y="89"/>
                </a:lnTo>
                <a:lnTo>
                  <a:pt x="30" y="89"/>
                </a:lnTo>
                <a:lnTo>
                  <a:pt x="26" y="88"/>
                </a:lnTo>
                <a:lnTo>
                  <a:pt x="23" y="86"/>
                </a:lnTo>
                <a:lnTo>
                  <a:pt x="21" y="83"/>
                </a:lnTo>
                <a:lnTo>
                  <a:pt x="20" y="79"/>
                </a:lnTo>
                <a:lnTo>
                  <a:pt x="20" y="74"/>
                </a:lnTo>
                <a:lnTo>
                  <a:pt x="99" y="74"/>
                </a:lnTo>
                <a:lnTo>
                  <a:pt x="99" y="7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67" name="Freeform 1579">
            <a:extLst>
              <a:ext uri="{FF2B5EF4-FFF2-40B4-BE49-F238E27FC236}">
                <a16:creationId xmlns:a16="http://schemas.microsoft.com/office/drawing/2014/main" id="{8E0E7C92-F9A6-470A-A0EE-279DD8C85F0A}"/>
              </a:ext>
            </a:extLst>
          </p:cNvPr>
          <p:cNvSpPr>
            <a:spLocks noEditPoints="1"/>
          </p:cNvSpPr>
          <p:nvPr/>
        </p:nvSpPr>
        <p:spPr bwMode="auto">
          <a:xfrm>
            <a:off x="3359151" y="6038852"/>
            <a:ext cx="198967" cy="156633"/>
          </a:xfrm>
          <a:custGeom>
            <a:avLst/>
            <a:gdLst>
              <a:gd name="T0" fmla="*/ 146641 w 98"/>
              <a:gd name="T1" fmla="*/ 58224 h 79"/>
              <a:gd name="T2" fmla="*/ 146641 w 98"/>
              <a:gd name="T3" fmla="*/ 58224 h 79"/>
              <a:gd name="T4" fmla="*/ 135948 w 98"/>
              <a:gd name="T5" fmla="*/ 55238 h 79"/>
              <a:gd name="T6" fmla="*/ 135948 w 98"/>
              <a:gd name="T7" fmla="*/ 0 h 79"/>
              <a:gd name="T8" fmla="*/ 120673 w 98"/>
              <a:gd name="T9" fmla="*/ 0 h 79"/>
              <a:gd name="T10" fmla="*/ 120673 w 98"/>
              <a:gd name="T11" fmla="*/ 14929 h 79"/>
              <a:gd name="T12" fmla="*/ 30550 w 98"/>
              <a:gd name="T13" fmla="*/ 14929 h 79"/>
              <a:gd name="T14" fmla="*/ 30550 w 98"/>
              <a:gd name="T15" fmla="*/ 0 h 79"/>
              <a:gd name="T16" fmla="*/ 15275 w 98"/>
              <a:gd name="T17" fmla="*/ 0 h 79"/>
              <a:gd name="T18" fmla="*/ 15275 w 98"/>
              <a:gd name="T19" fmla="*/ 55238 h 79"/>
              <a:gd name="T20" fmla="*/ 15275 w 98"/>
              <a:gd name="T21" fmla="*/ 55238 h 79"/>
              <a:gd name="T22" fmla="*/ 3055 w 98"/>
              <a:gd name="T23" fmla="*/ 58224 h 79"/>
              <a:gd name="T24" fmla="*/ 3055 w 98"/>
              <a:gd name="T25" fmla="*/ 58224 h 79"/>
              <a:gd name="T26" fmla="*/ 1528 w 98"/>
              <a:gd name="T27" fmla="*/ 62703 h 79"/>
              <a:gd name="T28" fmla="*/ 0 w 98"/>
              <a:gd name="T29" fmla="*/ 65689 h 79"/>
              <a:gd name="T30" fmla="*/ 0 w 98"/>
              <a:gd name="T31" fmla="*/ 117941 h 79"/>
              <a:gd name="T32" fmla="*/ 15275 w 98"/>
              <a:gd name="T33" fmla="*/ 117941 h 79"/>
              <a:gd name="T34" fmla="*/ 15275 w 98"/>
              <a:gd name="T35" fmla="*/ 103012 h 79"/>
              <a:gd name="T36" fmla="*/ 135948 w 98"/>
              <a:gd name="T37" fmla="*/ 103012 h 79"/>
              <a:gd name="T38" fmla="*/ 135948 w 98"/>
              <a:gd name="T39" fmla="*/ 117941 h 79"/>
              <a:gd name="T40" fmla="*/ 149696 w 98"/>
              <a:gd name="T41" fmla="*/ 117941 h 79"/>
              <a:gd name="T42" fmla="*/ 149696 w 98"/>
              <a:gd name="T43" fmla="*/ 65689 h 79"/>
              <a:gd name="T44" fmla="*/ 149696 w 98"/>
              <a:gd name="T45" fmla="*/ 65689 h 79"/>
              <a:gd name="T46" fmla="*/ 148168 w 98"/>
              <a:gd name="T47" fmla="*/ 62703 h 79"/>
              <a:gd name="T48" fmla="*/ 146641 w 98"/>
              <a:gd name="T49" fmla="*/ 58224 h 79"/>
              <a:gd name="T50" fmla="*/ 146641 w 98"/>
              <a:gd name="T51" fmla="*/ 58224 h 79"/>
              <a:gd name="T52" fmla="*/ 120673 w 98"/>
              <a:gd name="T53" fmla="*/ 28366 h 79"/>
              <a:gd name="T54" fmla="*/ 120673 w 98"/>
              <a:gd name="T55" fmla="*/ 49266 h 79"/>
              <a:gd name="T56" fmla="*/ 120673 w 98"/>
              <a:gd name="T57" fmla="*/ 49266 h 79"/>
              <a:gd name="T58" fmla="*/ 100816 w 98"/>
              <a:gd name="T59" fmla="*/ 46281 h 79"/>
              <a:gd name="T60" fmla="*/ 82486 w 98"/>
              <a:gd name="T61" fmla="*/ 43295 h 79"/>
              <a:gd name="T62" fmla="*/ 82486 w 98"/>
              <a:gd name="T63" fmla="*/ 28366 h 79"/>
              <a:gd name="T64" fmla="*/ 120673 w 98"/>
              <a:gd name="T65" fmla="*/ 28366 h 79"/>
              <a:gd name="T66" fmla="*/ 30550 w 98"/>
              <a:gd name="T67" fmla="*/ 28366 h 79"/>
              <a:gd name="T68" fmla="*/ 67210 w 98"/>
              <a:gd name="T69" fmla="*/ 28366 h 79"/>
              <a:gd name="T70" fmla="*/ 67210 w 98"/>
              <a:gd name="T71" fmla="*/ 43295 h 79"/>
              <a:gd name="T72" fmla="*/ 67210 w 98"/>
              <a:gd name="T73" fmla="*/ 43295 h 79"/>
              <a:gd name="T74" fmla="*/ 48880 w 98"/>
              <a:gd name="T75" fmla="*/ 46281 h 79"/>
              <a:gd name="T76" fmla="*/ 30550 w 98"/>
              <a:gd name="T77" fmla="*/ 49266 h 79"/>
              <a:gd name="T78" fmla="*/ 30550 w 98"/>
              <a:gd name="T79" fmla="*/ 28366 h 79"/>
              <a:gd name="T80" fmla="*/ 15275 w 98"/>
              <a:gd name="T81" fmla="*/ 71660 h 79"/>
              <a:gd name="T82" fmla="*/ 15275 w 98"/>
              <a:gd name="T83" fmla="*/ 71660 h 79"/>
              <a:gd name="T84" fmla="*/ 30550 w 98"/>
              <a:gd name="T85" fmla="*/ 65689 h 79"/>
              <a:gd name="T86" fmla="*/ 44298 w 98"/>
              <a:gd name="T87" fmla="*/ 62703 h 79"/>
              <a:gd name="T88" fmla="*/ 59573 w 98"/>
              <a:gd name="T89" fmla="*/ 59717 h 79"/>
              <a:gd name="T90" fmla="*/ 74848 w 98"/>
              <a:gd name="T91" fmla="*/ 58224 h 79"/>
              <a:gd name="T92" fmla="*/ 90123 w 98"/>
              <a:gd name="T93" fmla="*/ 59717 h 79"/>
              <a:gd name="T94" fmla="*/ 105398 w 98"/>
              <a:gd name="T95" fmla="*/ 62703 h 79"/>
              <a:gd name="T96" fmla="*/ 120673 w 98"/>
              <a:gd name="T97" fmla="*/ 65689 h 79"/>
              <a:gd name="T98" fmla="*/ 135948 w 98"/>
              <a:gd name="T99" fmla="*/ 71660 h 79"/>
              <a:gd name="T100" fmla="*/ 135948 w 98"/>
              <a:gd name="T101" fmla="*/ 88083 h 79"/>
              <a:gd name="T102" fmla="*/ 15275 w 98"/>
              <a:gd name="T103" fmla="*/ 88083 h 79"/>
              <a:gd name="T104" fmla="*/ 15275 w 98"/>
              <a:gd name="T105" fmla="*/ 71660 h 7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98" h="79">
                <a:moveTo>
                  <a:pt x="96" y="39"/>
                </a:moveTo>
                <a:lnTo>
                  <a:pt x="96" y="39"/>
                </a:lnTo>
                <a:lnTo>
                  <a:pt x="89" y="37"/>
                </a:lnTo>
                <a:lnTo>
                  <a:pt x="89" y="0"/>
                </a:lnTo>
                <a:lnTo>
                  <a:pt x="79" y="0"/>
                </a:lnTo>
                <a:lnTo>
                  <a:pt x="79" y="10"/>
                </a:lnTo>
                <a:lnTo>
                  <a:pt x="20" y="10"/>
                </a:lnTo>
                <a:lnTo>
                  <a:pt x="20" y="0"/>
                </a:lnTo>
                <a:lnTo>
                  <a:pt x="10" y="0"/>
                </a:lnTo>
                <a:lnTo>
                  <a:pt x="10" y="37"/>
                </a:lnTo>
                <a:lnTo>
                  <a:pt x="2" y="39"/>
                </a:lnTo>
                <a:lnTo>
                  <a:pt x="1" y="42"/>
                </a:lnTo>
                <a:lnTo>
                  <a:pt x="0" y="44"/>
                </a:lnTo>
                <a:lnTo>
                  <a:pt x="0" y="79"/>
                </a:lnTo>
                <a:lnTo>
                  <a:pt x="10" y="79"/>
                </a:lnTo>
                <a:lnTo>
                  <a:pt x="10" y="69"/>
                </a:lnTo>
                <a:lnTo>
                  <a:pt x="89" y="69"/>
                </a:lnTo>
                <a:lnTo>
                  <a:pt x="89" y="79"/>
                </a:lnTo>
                <a:lnTo>
                  <a:pt x="98" y="79"/>
                </a:lnTo>
                <a:lnTo>
                  <a:pt x="98" y="44"/>
                </a:lnTo>
                <a:lnTo>
                  <a:pt x="97" y="42"/>
                </a:lnTo>
                <a:lnTo>
                  <a:pt x="96" y="39"/>
                </a:lnTo>
                <a:close/>
                <a:moveTo>
                  <a:pt x="79" y="19"/>
                </a:moveTo>
                <a:lnTo>
                  <a:pt x="79" y="33"/>
                </a:lnTo>
                <a:lnTo>
                  <a:pt x="66" y="31"/>
                </a:lnTo>
                <a:lnTo>
                  <a:pt x="54" y="29"/>
                </a:lnTo>
                <a:lnTo>
                  <a:pt x="54" y="19"/>
                </a:lnTo>
                <a:lnTo>
                  <a:pt x="79" y="19"/>
                </a:lnTo>
                <a:close/>
                <a:moveTo>
                  <a:pt x="20" y="19"/>
                </a:moveTo>
                <a:lnTo>
                  <a:pt x="44" y="19"/>
                </a:lnTo>
                <a:lnTo>
                  <a:pt x="44" y="29"/>
                </a:lnTo>
                <a:lnTo>
                  <a:pt x="32" y="31"/>
                </a:lnTo>
                <a:lnTo>
                  <a:pt x="20" y="33"/>
                </a:lnTo>
                <a:lnTo>
                  <a:pt x="20" y="19"/>
                </a:lnTo>
                <a:close/>
                <a:moveTo>
                  <a:pt x="10" y="48"/>
                </a:moveTo>
                <a:lnTo>
                  <a:pt x="10" y="48"/>
                </a:lnTo>
                <a:lnTo>
                  <a:pt x="20" y="44"/>
                </a:lnTo>
                <a:lnTo>
                  <a:pt x="29" y="42"/>
                </a:lnTo>
                <a:lnTo>
                  <a:pt x="39" y="40"/>
                </a:lnTo>
                <a:lnTo>
                  <a:pt x="49" y="39"/>
                </a:lnTo>
                <a:lnTo>
                  <a:pt x="59" y="40"/>
                </a:lnTo>
                <a:lnTo>
                  <a:pt x="69" y="42"/>
                </a:lnTo>
                <a:lnTo>
                  <a:pt x="79" y="44"/>
                </a:lnTo>
                <a:lnTo>
                  <a:pt x="89" y="48"/>
                </a:lnTo>
                <a:lnTo>
                  <a:pt x="89" y="59"/>
                </a:lnTo>
                <a:lnTo>
                  <a:pt x="10" y="59"/>
                </a:lnTo>
                <a:lnTo>
                  <a:pt x="10" y="4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68" name="Rectangle 1580">
            <a:extLst>
              <a:ext uri="{FF2B5EF4-FFF2-40B4-BE49-F238E27FC236}">
                <a16:creationId xmlns:a16="http://schemas.microsoft.com/office/drawing/2014/main" id="{D69A38BB-1730-448C-B2F9-59BABFC005CE}"/>
              </a:ext>
            </a:extLst>
          </p:cNvPr>
          <p:cNvSpPr>
            <a:spLocks noChangeArrowheads="1"/>
          </p:cNvSpPr>
          <p:nvPr/>
        </p:nvSpPr>
        <p:spPr bwMode="auto">
          <a:xfrm>
            <a:off x="3848100" y="6068484"/>
            <a:ext cx="110067" cy="1693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u="sng" dirty="0">
              <a:latin typeface="Montserrat Light" panose="00000400000000000000" pitchFamily="2" charset="0"/>
            </a:endParaRPr>
          </a:p>
        </p:txBody>
      </p:sp>
      <p:sp>
        <p:nvSpPr>
          <p:cNvPr id="669" name="Freeform 1581">
            <a:extLst>
              <a:ext uri="{FF2B5EF4-FFF2-40B4-BE49-F238E27FC236}">
                <a16:creationId xmlns:a16="http://schemas.microsoft.com/office/drawing/2014/main" id="{532EA85B-71D4-4E89-91EE-E3686D21417B}"/>
              </a:ext>
            </a:extLst>
          </p:cNvPr>
          <p:cNvSpPr>
            <a:spLocks noEditPoints="1"/>
          </p:cNvSpPr>
          <p:nvPr/>
        </p:nvSpPr>
        <p:spPr bwMode="auto">
          <a:xfrm>
            <a:off x="3848100" y="5996518"/>
            <a:ext cx="188384" cy="198967"/>
          </a:xfrm>
          <a:custGeom>
            <a:avLst/>
            <a:gdLst>
              <a:gd name="T0" fmla="*/ 104333 w 93"/>
              <a:gd name="T1" fmla="*/ 0 h 99"/>
              <a:gd name="T2" fmla="*/ 98285 w 93"/>
              <a:gd name="T3" fmla="*/ 1512 h 99"/>
              <a:gd name="T4" fmla="*/ 90725 w 93"/>
              <a:gd name="T5" fmla="*/ 9072 h 99"/>
              <a:gd name="T6" fmla="*/ 89212 w 93"/>
              <a:gd name="T7" fmla="*/ 74092 h 99"/>
              <a:gd name="T8" fmla="*/ 6048 w 93"/>
              <a:gd name="T9" fmla="*/ 74092 h 99"/>
              <a:gd name="T10" fmla="*/ 1512 w 93"/>
              <a:gd name="T11" fmla="*/ 77116 h 99"/>
              <a:gd name="T12" fmla="*/ 0 w 93"/>
              <a:gd name="T13" fmla="*/ 81652 h 99"/>
              <a:gd name="T14" fmla="*/ 0 w 93"/>
              <a:gd name="T15" fmla="*/ 87701 h 99"/>
              <a:gd name="T16" fmla="*/ 9072 w 93"/>
              <a:gd name="T17" fmla="*/ 102821 h 99"/>
              <a:gd name="T18" fmla="*/ 24193 w 93"/>
              <a:gd name="T19" fmla="*/ 111894 h 99"/>
              <a:gd name="T20" fmla="*/ 65019 w 93"/>
              <a:gd name="T21" fmla="*/ 111894 h 99"/>
              <a:gd name="T22" fmla="*/ 58971 w 93"/>
              <a:gd name="T23" fmla="*/ 139111 h 99"/>
              <a:gd name="T24" fmla="*/ 60483 w 93"/>
              <a:gd name="T25" fmla="*/ 146672 h 99"/>
              <a:gd name="T26" fmla="*/ 61995 w 93"/>
              <a:gd name="T27" fmla="*/ 149696 h 99"/>
              <a:gd name="T28" fmla="*/ 133063 w 93"/>
              <a:gd name="T29" fmla="*/ 149696 h 99"/>
              <a:gd name="T30" fmla="*/ 137599 w 93"/>
              <a:gd name="T31" fmla="*/ 149696 h 99"/>
              <a:gd name="T32" fmla="*/ 140623 w 93"/>
              <a:gd name="T33" fmla="*/ 145160 h 99"/>
              <a:gd name="T34" fmla="*/ 140623 w 93"/>
              <a:gd name="T35" fmla="*/ 15121 h 99"/>
              <a:gd name="T36" fmla="*/ 139111 w 93"/>
              <a:gd name="T37" fmla="*/ 9072 h 99"/>
              <a:gd name="T38" fmla="*/ 131551 w 93"/>
              <a:gd name="T39" fmla="*/ 1512 h 99"/>
              <a:gd name="T40" fmla="*/ 125502 w 93"/>
              <a:gd name="T41" fmla="*/ 0 h 99"/>
              <a:gd name="T42" fmla="*/ 125502 w 93"/>
              <a:gd name="T43" fmla="*/ 30242 h 99"/>
              <a:gd name="T44" fmla="*/ 104333 w 93"/>
              <a:gd name="T45" fmla="*/ 15121 h 99"/>
              <a:gd name="T46" fmla="*/ 75604 w 93"/>
              <a:gd name="T47" fmla="*/ 134575 h 99"/>
              <a:gd name="T48" fmla="*/ 81652 w 93"/>
              <a:gd name="T49" fmla="*/ 105846 h 99"/>
              <a:gd name="T50" fmla="*/ 80140 w 93"/>
              <a:gd name="T51" fmla="*/ 98285 h 99"/>
              <a:gd name="T52" fmla="*/ 77116 w 93"/>
              <a:gd name="T53" fmla="*/ 96773 h 99"/>
              <a:gd name="T54" fmla="*/ 28729 w 93"/>
              <a:gd name="T55" fmla="*/ 96773 h 99"/>
              <a:gd name="T56" fmla="*/ 21169 w 93"/>
              <a:gd name="T57" fmla="*/ 95261 h 99"/>
              <a:gd name="T58" fmla="*/ 96773 w 93"/>
              <a:gd name="T59" fmla="*/ 89213 h 99"/>
              <a:gd name="T60" fmla="*/ 99797 w 93"/>
              <a:gd name="T61" fmla="*/ 89213 h 99"/>
              <a:gd name="T62" fmla="*/ 104333 w 93"/>
              <a:gd name="T63" fmla="*/ 86189 h 99"/>
              <a:gd name="T64" fmla="*/ 104333 w 93"/>
              <a:gd name="T65" fmla="*/ 45362 h 99"/>
              <a:gd name="T66" fmla="*/ 125502 w 93"/>
              <a:gd name="T67" fmla="*/ 134575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3" h="99">
                <a:moveTo>
                  <a:pt x="83" y="0"/>
                </a:moveTo>
                <a:lnTo>
                  <a:pt x="69" y="0"/>
                </a:lnTo>
                <a:lnTo>
                  <a:pt x="65" y="1"/>
                </a:lnTo>
                <a:lnTo>
                  <a:pt x="61" y="3"/>
                </a:lnTo>
                <a:lnTo>
                  <a:pt x="60" y="6"/>
                </a:lnTo>
                <a:lnTo>
                  <a:pt x="59" y="10"/>
                </a:lnTo>
                <a:lnTo>
                  <a:pt x="59" y="49"/>
                </a:lnTo>
                <a:lnTo>
                  <a:pt x="4" y="49"/>
                </a:lnTo>
                <a:lnTo>
                  <a:pt x="2" y="49"/>
                </a:lnTo>
                <a:lnTo>
                  <a:pt x="1" y="51"/>
                </a:lnTo>
                <a:lnTo>
                  <a:pt x="0" y="52"/>
                </a:lnTo>
                <a:lnTo>
                  <a:pt x="0" y="54"/>
                </a:lnTo>
                <a:lnTo>
                  <a:pt x="0" y="58"/>
                </a:lnTo>
                <a:lnTo>
                  <a:pt x="1" y="62"/>
                </a:lnTo>
                <a:lnTo>
                  <a:pt x="6" y="68"/>
                </a:lnTo>
                <a:lnTo>
                  <a:pt x="12" y="73"/>
                </a:lnTo>
                <a:lnTo>
                  <a:pt x="16" y="74"/>
                </a:lnTo>
                <a:lnTo>
                  <a:pt x="19" y="74"/>
                </a:lnTo>
                <a:lnTo>
                  <a:pt x="43" y="74"/>
                </a:lnTo>
                <a:lnTo>
                  <a:pt x="39" y="92"/>
                </a:lnTo>
                <a:lnTo>
                  <a:pt x="39" y="95"/>
                </a:lnTo>
                <a:lnTo>
                  <a:pt x="40" y="97"/>
                </a:lnTo>
                <a:lnTo>
                  <a:pt x="41" y="99"/>
                </a:lnTo>
                <a:lnTo>
                  <a:pt x="44" y="99"/>
                </a:lnTo>
                <a:lnTo>
                  <a:pt x="88" y="99"/>
                </a:lnTo>
                <a:lnTo>
                  <a:pt x="91" y="99"/>
                </a:lnTo>
                <a:lnTo>
                  <a:pt x="92" y="97"/>
                </a:lnTo>
                <a:lnTo>
                  <a:pt x="93" y="96"/>
                </a:lnTo>
                <a:lnTo>
                  <a:pt x="93" y="94"/>
                </a:lnTo>
                <a:lnTo>
                  <a:pt x="93" y="10"/>
                </a:lnTo>
                <a:lnTo>
                  <a:pt x="92" y="6"/>
                </a:lnTo>
                <a:lnTo>
                  <a:pt x="91" y="3"/>
                </a:lnTo>
                <a:lnTo>
                  <a:pt x="87" y="1"/>
                </a:lnTo>
                <a:lnTo>
                  <a:pt x="83" y="0"/>
                </a:lnTo>
                <a:close/>
                <a:moveTo>
                  <a:pt x="83" y="10"/>
                </a:moveTo>
                <a:lnTo>
                  <a:pt x="83" y="20"/>
                </a:lnTo>
                <a:lnTo>
                  <a:pt x="69" y="20"/>
                </a:lnTo>
                <a:lnTo>
                  <a:pt x="69" y="10"/>
                </a:lnTo>
                <a:lnTo>
                  <a:pt x="83" y="10"/>
                </a:lnTo>
                <a:close/>
                <a:moveTo>
                  <a:pt x="50" y="89"/>
                </a:moveTo>
                <a:lnTo>
                  <a:pt x="54" y="70"/>
                </a:lnTo>
                <a:lnTo>
                  <a:pt x="54" y="68"/>
                </a:lnTo>
                <a:lnTo>
                  <a:pt x="53" y="65"/>
                </a:lnTo>
                <a:lnTo>
                  <a:pt x="51" y="64"/>
                </a:lnTo>
                <a:lnTo>
                  <a:pt x="49" y="64"/>
                </a:lnTo>
                <a:lnTo>
                  <a:pt x="19" y="64"/>
                </a:lnTo>
                <a:lnTo>
                  <a:pt x="14" y="63"/>
                </a:lnTo>
                <a:lnTo>
                  <a:pt x="11" y="59"/>
                </a:lnTo>
                <a:lnTo>
                  <a:pt x="64" y="59"/>
                </a:lnTo>
                <a:lnTo>
                  <a:pt x="66" y="59"/>
                </a:lnTo>
                <a:lnTo>
                  <a:pt x="67" y="58"/>
                </a:lnTo>
                <a:lnTo>
                  <a:pt x="69" y="57"/>
                </a:lnTo>
                <a:lnTo>
                  <a:pt x="69" y="54"/>
                </a:lnTo>
                <a:lnTo>
                  <a:pt x="69" y="30"/>
                </a:lnTo>
                <a:lnTo>
                  <a:pt x="83" y="30"/>
                </a:lnTo>
                <a:lnTo>
                  <a:pt x="83" y="89"/>
                </a:lnTo>
                <a:lnTo>
                  <a:pt x="50" y="8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Tree>
    <p:extLst>
      <p:ext uri="{BB962C8B-B14F-4D97-AF65-F5344CB8AC3E}">
        <p14:creationId xmlns:p14="http://schemas.microsoft.com/office/powerpoint/2010/main" val="301246078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601">
            <a:extLst>
              <a:ext uri="{FF2B5EF4-FFF2-40B4-BE49-F238E27FC236}">
                <a16:creationId xmlns:a16="http://schemas.microsoft.com/office/drawing/2014/main" id="{297AB702-2653-456B-BB28-C4A596567075}"/>
              </a:ext>
            </a:extLst>
          </p:cNvPr>
          <p:cNvSpPr>
            <a:spLocks/>
          </p:cNvSpPr>
          <p:nvPr/>
        </p:nvSpPr>
        <p:spPr bwMode="auto">
          <a:xfrm>
            <a:off x="6851651" y="924985"/>
            <a:ext cx="76200" cy="88900"/>
          </a:xfrm>
          <a:custGeom>
            <a:avLst/>
            <a:gdLst>
              <a:gd name="T0" fmla="*/ 15072 w 34"/>
              <a:gd name="T1" fmla="*/ 4529 h 44"/>
              <a:gd name="T2" fmla="*/ 15072 w 34"/>
              <a:gd name="T3" fmla="*/ 4529 h 44"/>
              <a:gd name="T4" fmla="*/ 20096 w 34"/>
              <a:gd name="T5" fmla="*/ 16607 h 44"/>
              <a:gd name="T6" fmla="*/ 20096 w 34"/>
              <a:gd name="T7" fmla="*/ 27176 h 44"/>
              <a:gd name="T8" fmla="*/ 20096 w 34"/>
              <a:gd name="T9" fmla="*/ 27176 h 44"/>
              <a:gd name="T10" fmla="*/ 18421 w 34"/>
              <a:gd name="T11" fmla="*/ 39254 h 44"/>
              <a:gd name="T12" fmla="*/ 13397 w 34"/>
              <a:gd name="T13" fmla="*/ 49822 h 44"/>
              <a:gd name="T14" fmla="*/ 6699 w 34"/>
              <a:gd name="T15" fmla="*/ 58880 h 44"/>
              <a:gd name="T16" fmla="*/ 0 w 34"/>
              <a:gd name="T17" fmla="*/ 66429 h 44"/>
              <a:gd name="T18" fmla="*/ 0 w 34"/>
              <a:gd name="T19" fmla="*/ 66429 h 44"/>
              <a:gd name="T20" fmla="*/ 6699 w 34"/>
              <a:gd name="T21" fmla="*/ 66429 h 44"/>
              <a:gd name="T22" fmla="*/ 18421 w 34"/>
              <a:gd name="T23" fmla="*/ 64919 h 44"/>
              <a:gd name="T24" fmla="*/ 26795 w 34"/>
              <a:gd name="T25" fmla="*/ 60390 h 44"/>
              <a:gd name="T26" fmla="*/ 36843 w 34"/>
              <a:gd name="T27" fmla="*/ 55861 h 44"/>
              <a:gd name="T28" fmla="*/ 36843 w 34"/>
              <a:gd name="T29" fmla="*/ 55861 h 44"/>
              <a:gd name="T30" fmla="*/ 41867 w 34"/>
              <a:gd name="T31" fmla="*/ 48312 h 44"/>
              <a:gd name="T32" fmla="*/ 46891 w 34"/>
              <a:gd name="T33" fmla="*/ 39254 h 44"/>
              <a:gd name="T34" fmla="*/ 53590 w 34"/>
              <a:gd name="T35" fmla="*/ 19627 h 44"/>
              <a:gd name="T36" fmla="*/ 55264 w 34"/>
              <a:gd name="T37" fmla="*/ 4529 h 44"/>
              <a:gd name="T38" fmla="*/ 56939 w 34"/>
              <a:gd name="T39" fmla="*/ 0 h 44"/>
              <a:gd name="T40" fmla="*/ 56939 w 34"/>
              <a:gd name="T41" fmla="*/ 0 h 44"/>
              <a:gd name="T42" fmla="*/ 41867 w 34"/>
              <a:gd name="T43" fmla="*/ 0 h 44"/>
              <a:gd name="T44" fmla="*/ 30144 w 34"/>
              <a:gd name="T45" fmla="*/ 1510 h 44"/>
              <a:gd name="T46" fmla="*/ 15072 w 34"/>
              <a:gd name="T47" fmla="*/ 4529 h 44"/>
              <a:gd name="T48" fmla="*/ 15072 w 34"/>
              <a:gd name="T49" fmla="*/ 4529 h 4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4" h="44">
                <a:moveTo>
                  <a:pt x="9" y="3"/>
                </a:moveTo>
                <a:lnTo>
                  <a:pt x="9" y="3"/>
                </a:lnTo>
                <a:lnTo>
                  <a:pt x="12" y="11"/>
                </a:lnTo>
                <a:lnTo>
                  <a:pt x="12" y="18"/>
                </a:lnTo>
                <a:lnTo>
                  <a:pt x="11" y="26"/>
                </a:lnTo>
                <a:lnTo>
                  <a:pt x="8" y="33"/>
                </a:lnTo>
                <a:lnTo>
                  <a:pt x="4" y="39"/>
                </a:lnTo>
                <a:lnTo>
                  <a:pt x="0" y="44"/>
                </a:lnTo>
                <a:lnTo>
                  <a:pt x="4" y="44"/>
                </a:lnTo>
                <a:lnTo>
                  <a:pt x="11" y="43"/>
                </a:lnTo>
                <a:lnTo>
                  <a:pt x="16" y="40"/>
                </a:lnTo>
                <a:lnTo>
                  <a:pt x="22" y="37"/>
                </a:lnTo>
                <a:lnTo>
                  <a:pt x="25" y="32"/>
                </a:lnTo>
                <a:lnTo>
                  <a:pt x="28" y="26"/>
                </a:lnTo>
                <a:lnTo>
                  <a:pt x="32" y="13"/>
                </a:lnTo>
                <a:lnTo>
                  <a:pt x="33" y="3"/>
                </a:lnTo>
                <a:lnTo>
                  <a:pt x="34" y="0"/>
                </a:lnTo>
                <a:lnTo>
                  <a:pt x="25" y="0"/>
                </a:lnTo>
                <a:lnTo>
                  <a:pt x="18" y="1"/>
                </a:lnTo>
                <a:lnTo>
                  <a:pt x="9" y="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7" name="Freeform 602">
            <a:extLst>
              <a:ext uri="{FF2B5EF4-FFF2-40B4-BE49-F238E27FC236}">
                <a16:creationId xmlns:a16="http://schemas.microsoft.com/office/drawing/2014/main" id="{EE1FFC59-7505-40BF-A19F-2335C5EE7741}"/>
              </a:ext>
            </a:extLst>
          </p:cNvPr>
          <p:cNvSpPr>
            <a:spLocks/>
          </p:cNvSpPr>
          <p:nvPr/>
        </p:nvSpPr>
        <p:spPr bwMode="auto">
          <a:xfrm>
            <a:off x="6737351" y="924985"/>
            <a:ext cx="76200" cy="88900"/>
          </a:xfrm>
          <a:custGeom>
            <a:avLst/>
            <a:gdLst>
              <a:gd name="T0" fmla="*/ 40671 w 35"/>
              <a:gd name="T1" fmla="*/ 4529 h 44"/>
              <a:gd name="T2" fmla="*/ 40671 w 35"/>
              <a:gd name="T3" fmla="*/ 4529 h 44"/>
              <a:gd name="T4" fmla="*/ 26029 w 35"/>
              <a:gd name="T5" fmla="*/ 1510 h 44"/>
              <a:gd name="T6" fmla="*/ 14641 w 35"/>
              <a:gd name="T7" fmla="*/ 0 h 44"/>
              <a:gd name="T8" fmla="*/ 0 w 35"/>
              <a:gd name="T9" fmla="*/ 0 h 44"/>
              <a:gd name="T10" fmla="*/ 0 w 35"/>
              <a:gd name="T11" fmla="*/ 0 h 44"/>
              <a:gd name="T12" fmla="*/ 3254 w 35"/>
              <a:gd name="T13" fmla="*/ 4529 h 44"/>
              <a:gd name="T14" fmla="*/ 4880 w 35"/>
              <a:gd name="T15" fmla="*/ 19627 h 44"/>
              <a:gd name="T16" fmla="*/ 9761 w 35"/>
              <a:gd name="T17" fmla="*/ 39254 h 44"/>
              <a:gd name="T18" fmla="*/ 14641 w 35"/>
              <a:gd name="T19" fmla="*/ 48312 h 44"/>
              <a:gd name="T20" fmla="*/ 22776 w 35"/>
              <a:gd name="T21" fmla="*/ 55861 h 44"/>
              <a:gd name="T22" fmla="*/ 22776 w 35"/>
              <a:gd name="T23" fmla="*/ 55861 h 44"/>
              <a:gd name="T24" fmla="*/ 30910 w 35"/>
              <a:gd name="T25" fmla="*/ 60390 h 44"/>
              <a:gd name="T26" fmla="*/ 39044 w 35"/>
              <a:gd name="T27" fmla="*/ 64919 h 44"/>
              <a:gd name="T28" fmla="*/ 48805 w 35"/>
              <a:gd name="T29" fmla="*/ 66429 h 44"/>
              <a:gd name="T30" fmla="*/ 56939 w 35"/>
              <a:gd name="T31" fmla="*/ 66429 h 44"/>
              <a:gd name="T32" fmla="*/ 56939 w 35"/>
              <a:gd name="T33" fmla="*/ 66429 h 44"/>
              <a:gd name="T34" fmla="*/ 48805 w 35"/>
              <a:gd name="T35" fmla="*/ 58880 h 44"/>
              <a:gd name="T36" fmla="*/ 42298 w 35"/>
              <a:gd name="T37" fmla="*/ 49822 h 44"/>
              <a:gd name="T38" fmla="*/ 39044 w 35"/>
              <a:gd name="T39" fmla="*/ 39254 h 44"/>
              <a:gd name="T40" fmla="*/ 35790 w 35"/>
              <a:gd name="T41" fmla="*/ 27176 h 44"/>
              <a:gd name="T42" fmla="*/ 35790 w 35"/>
              <a:gd name="T43" fmla="*/ 27176 h 44"/>
              <a:gd name="T44" fmla="*/ 35790 w 35"/>
              <a:gd name="T45" fmla="*/ 16607 h 44"/>
              <a:gd name="T46" fmla="*/ 40671 w 35"/>
              <a:gd name="T47" fmla="*/ 4529 h 44"/>
              <a:gd name="T48" fmla="*/ 40671 w 35"/>
              <a:gd name="T49" fmla="*/ 4529 h 4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5" h="44">
                <a:moveTo>
                  <a:pt x="25" y="3"/>
                </a:moveTo>
                <a:lnTo>
                  <a:pt x="25" y="3"/>
                </a:lnTo>
                <a:lnTo>
                  <a:pt x="16" y="1"/>
                </a:lnTo>
                <a:lnTo>
                  <a:pt x="9" y="0"/>
                </a:lnTo>
                <a:lnTo>
                  <a:pt x="0" y="0"/>
                </a:lnTo>
                <a:lnTo>
                  <a:pt x="2" y="3"/>
                </a:lnTo>
                <a:lnTo>
                  <a:pt x="3" y="13"/>
                </a:lnTo>
                <a:lnTo>
                  <a:pt x="6" y="26"/>
                </a:lnTo>
                <a:lnTo>
                  <a:pt x="9" y="32"/>
                </a:lnTo>
                <a:lnTo>
                  <a:pt x="14" y="37"/>
                </a:lnTo>
                <a:lnTo>
                  <a:pt x="19" y="40"/>
                </a:lnTo>
                <a:lnTo>
                  <a:pt x="24" y="43"/>
                </a:lnTo>
                <a:lnTo>
                  <a:pt x="30" y="44"/>
                </a:lnTo>
                <a:lnTo>
                  <a:pt x="35" y="44"/>
                </a:lnTo>
                <a:lnTo>
                  <a:pt x="30" y="39"/>
                </a:lnTo>
                <a:lnTo>
                  <a:pt x="26" y="33"/>
                </a:lnTo>
                <a:lnTo>
                  <a:pt x="24" y="26"/>
                </a:lnTo>
                <a:lnTo>
                  <a:pt x="22" y="18"/>
                </a:lnTo>
                <a:lnTo>
                  <a:pt x="22" y="11"/>
                </a:lnTo>
                <a:lnTo>
                  <a:pt x="25" y="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8" name="Freeform 603">
            <a:extLst>
              <a:ext uri="{FF2B5EF4-FFF2-40B4-BE49-F238E27FC236}">
                <a16:creationId xmlns:a16="http://schemas.microsoft.com/office/drawing/2014/main" id="{AAD61737-CB6A-478A-89A5-77F7A6F3A8FC}"/>
              </a:ext>
            </a:extLst>
          </p:cNvPr>
          <p:cNvSpPr>
            <a:spLocks/>
          </p:cNvSpPr>
          <p:nvPr/>
        </p:nvSpPr>
        <p:spPr bwMode="auto">
          <a:xfrm>
            <a:off x="6794500" y="880534"/>
            <a:ext cx="76200" cy="184151"/>
          </a:xfrm>
          <a:custGeom>
            <a:avLst/>
            <a:gdLst>
              <a:gd name="T0" fmla="*/ 56939 w 35"/>
              <a:gd name="T1" fmla="*/ 58280 h 85"/>
              <a:gd name="T2" fmla="*/ 56939 w 35"/>
              <a:gd name="T3" fmla="*/ 58280 h 85"/>
              <a:gd name="T4" fmla="*/ 56939 w 35"/>
              <a:gd name="T5" fmla="*/ 46948 h 85"/>
              <a:gd name="T6" fmla="*/ 52059 w 35"/>
              <a:gd name="T7" fmla="*/ 35615 h 85"/>
              <a:gd name="T8" fmla="*/ 42298 w 35"/>
              <a:gd name="T9" fmla="*/ 17808 h 85"/>
              <a:gd name="T10" fmla="*/ 32537 w 35"/>
              <a:gd name="T11" fmla="*/ 6476 h 85"/>
              <a:gd name="T12" fmla="*/ 29283 w 35"/>
              <a:gd name="T13" fmla="*/ 0 h 85"/>
              <a:gd name="T14" fmla="*/ 29283 w 35"/>
              <a:gd name="T15" fmla="*/ 0 h 85"/>
              <a:gd name="T16" fmla="*/ 24402 w 35"/>
              <a:gd name="T17" fmla="*/ 6476 h 85"/>
              <a:gd name="T18" fmla="*/ 14641 w 35"/>
              <a:gd name="T19" fmla="*/ 17808 h 85"/>
              <a:gd name="T20" fmla="*/ 4880 w 35"/>
              <a:gd name="T21" fmla="*/ 35615 h 85"/>
              <a:gd name="T22" fmla="*/ 0 w 35"/>
              <a:gd name="T23" fmla="*/ 46948 h 85"/>
              <a:gd name="T24" fmla="*/ 0 w 35"/>
              <a:gd name="T25" fmla="*/ 58280 h 85"/>
              <a:gd name="T26" fmla="*/ 0 w 35"/>
              <a:gd name="T27" fmla="*/ 58280 h 85"/>
              <a:gd name="T28" fmla="*/ 3254 w 35"/>
              <a:gd name="T29" fmla="*/ 69612 h 85"/>
              <a:gd name="T30" fmla="*/ 6507 w 35"/>
              <a:gd name="T31" fmla="*/ 80944 h 85"/>
              <a:gd name="T32" fmla="*/ 14641 w 35"/>
              <a:gd name="T33" fmla="*/ 89039 h 85"/>
              <a:gd name="T34" fmla="*/ 21149 w 35"/>
              <a:gd name="T35" fmla="*/ 93895 h 85"/>
              <a:gd name="T36" fmla="*/ 21149 w 35"/>
              <a:gd name="T37" fmla="*/ 137605 h 85"/>
              <a:gd name="T38" fmla="*/ 37417 w 35"/>
              <a:gd name="T39" fmla="*/ 137605 h 85"/>
              <a:gd name="T40" fmla="*/ 37417 w 35"/>
              <a:gd name="T41" fmla="*/ 93895 h 85"/>
              <a:gd name="T42" fmla="*/ 37417 w 35"/>
              <a:gd name="T43" fmla="*/ 93895 h 85"/>
              <a:gd name="T44" fmla="*/ 42298 w 35"/>
              <a:gd name="T45" fmla="*/ 89039 h 85"/>
              <a:gd name="T46" fmla="*/ 50432 w 35"/>
              <a:gd name="T47" fmla="*/ 80944 h 85"/>
              <a:gd name="T48" fmla="*/ 55312 w 35"/>
              <a:gd name="T49" fmla="*/ 69612 h 85"/>
              <a:gd name="T50" fmla="*/ 56939 w 35"/>
              <a:gd name="T51" fmla="*/ 58280 h 85"/>
              <a:gd name="T52" fmla="*/ 56939 w 35"/>
              <a:gd name="T53" fmla="*/ 58280 h 8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5" h="85">
                <a:moveTo>
                  <a:pt x="35" y="36"/>
                </a:moveTo>
                <a:lnTo>
                  <a:pt x="35" y="36"/>
                </a:lnTo>
                <a:lnTo>
                  <a:pt x="35" y="29"/>
                </a:lnTo>
                <a:lnTo>
                  <a:pt x="32" y="22"/>
                </a:lnTo>
                <a:lnTo>
                  <a:pt x="26" y="11"/>
                </a:lnTo>
                <a:lnTo>
                  <a:pt x="20" y="4"/>
                </a:lnTo>
                <a:lnTo>
                  <a:pt x="18" y="0"/>
                </a:lnTo>
                <a:lnTo>
                  <a:pt x="15" y="4"/>
                </a:lnTo>
                <a:lnTo>
                  <a:pt x="9" y="11"/>
                </a:lnTo>
                <a:lnTo>
                  <a:pt x="3" y="22"/>
                </a:lnTo>
                <a:lnTo>
                  <a:pt x="0" y="29"/>
                </a:lnTo>
                <a:lnTo>
                  <a:pt x="0" y="36"/>
                </a:lnTo>
                <a:lnTo>
                  <a:pt x="2" y="43"/>
                </a:lnTo>
                <a:lnTo>
                  <a:pt x="4" y="50"/>
                </a:lnTo>
                <a:lnTo>
                  <a:pt x="9" y="55"/>
                </a:lnTo>
                <a:lnTo>
                  <a:pt x="13" y="58"/>
                </a:lnTo>
                <a:lnTo>
                  <a:pt x="13" y="85"/>
                </a:lnTo>
                <a:lnTo>
                  <a:pt x="23" y="85"/>
                </a:lnTo>
                <a:lnTo>
                  <a:pt x="23" y="58"/>
                </a:lnTo>
                <a:lnTo>
                  <a:pt x="26" y="55"/>
                </a:lnTo>
                <a:lnTo>
                  <a:pt x="31" y="50"/>
                </a:lnTo>
                <a:lnTo>
                  <a:pt x="34" y="43"/>
                </a:lnTo>
                <a:lnTo>
                  <a:pt x="35" y="3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9" name="Rectangle 604">
            <a:extLst>
              <a:ext uri="{FF2B5EF4-FFF2-40B4-BE49-F238E27FC236}">
                <a16:creationId xmlns:a16="http://schemas.microsoft.com/office/drawing/2014/main" id="{57CC43D7-4B7B-4D22-922E-1BF82125D4E9}"/>
              </a:ext>
            </a:extLst>
          </p:cNvPr>
          <p:cNvSpPr>
            <a:spLocks noChangeArrowheads="1"/>
          </p:cNvSpPr>
          <p:nvPr/>
        </p:nvSpPr>
        <p:spPr bwMode="auto">
          <a:xfrm>
            <a:off x="7281333" y="855134"/>
            <a:ext cx="50800" cy="381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10" name="Rectangle 605">
            <a:extLst>
              <a:ext uri="{FF2B5EF4-FFF2-40B4-BE49-F238E27FC236}">
                <a16:creationId xmlns:a16="http://schemas.microsoft.com/office/drawing/2014/main" id="{FAAF9A9F-6069-4639-8B49-068A9089B3BA}"/>
              </a:ext>
            </a:extLst>
          </p:cNvPr>
          <p:cNvSpPr>
            <a:spLocks noChangeArrowheads="1"/>
          </p:cNvSpPr>
          <p:nvPr/>
        </p:nvSpPr>
        <p:spPr bwMode="auto">
          <a:xfrm>
            <a:off x="7281333" y="1013884"/>
            <a:ext cx="50800" cy="508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11" name="Freeform 606">
            <a:extLst>
              <a:ext uri="{FF2B5EF4-FFF2-40B4-BE49-F238E27FC236}">
                <a16:creationId xmlns:a16="http://schemas.microsoft.com/office/drawing/2014/main" id="{D4C5F2E8-8964-44ED-80FC-2B4B23AE0301}"/>
              </a:ext>
            </a:extLst>
          </p:cNvPr>
          <p:cNvSpPr>
            <a:spLocks/>
          </p:cNvSpPr>
          <p:nvPr/>
        </p:nvSpPr>
        <p:spPr bwMode="auto">
          <a:xfrm>
            <a:off x="7281333" y="899584"/>
            <a:ext cx="146051" cy="101600"/>
          </a:xfrm>
          <a:custGeom>
            <a:avLst/>
            <a:gdLst>
              <a:gd name="T0" fmla="*/ 69593 w 69"/>
              <a:gd name="T1" fmla="*/ 54464 h 46"/>
              <a:gd name="T2" fmla="*/ 69593 w 69"/>
              <a:gd name="T3" fmla="*/ 54464 h 46"/>
              <a:gd name="T4" fmla="*/ 60103 w 69"/>
              <a:gd name="T5" fmla="*/ 56115 h 46"/>
              <a:gd name="T6" fmla="*/ 60103 w 69"/>
              <a:gd name="T7" fmla="*/ 56115 h 46"/>
              <a:gd name="T8" fmla="*/ 75920 w 69"/>
              <a:gd name="T9" fmla="*/ 42911 h 46"/>
              <a:gd name="T10" fmla="*/ 75920 w 69"/>
              <a:gd name="T11" fmla="*/ 42911 h 46"/>
              <a:gd name="T12" fmla="*/ 86992 w 69"/>
              <a:gd name="T13" fmla="*/ 28057 h 46"/>
              <a:gd name="T14" fmla="*/ 94900 w 69"/>
              <a:gd name="T15" fmla="*/ 14854 h 46"/>
              <a:gd name="T16" fmla="*/ 101227 w 69"/>
              <a:gd name="T17" fmla="*/ 0 h 46"/>
              <a:gd name="T18" fmla="*/ 101227 w 69"/>
              <a:gd name="T19" fmla="*/ 0 h 46"/>
              <a:gd name="T20" fmla="*/ 86992 w 69"/>
              <a:gd name="T21" fmla="*/ 6602 h 46"/>
              <a:gd name="T22" fmla="*/ 74338 w 69"/>
              <a:gd name="T23" fmla="*/ 14854 h 46"/>
              <a:gd name="T24" fmla="*/ 60103 w 69"/>
              <a:gd name="T25" fmla="*/ 26407 h 46"/>
              <a:gd name="T26" fmla="*/ 60103 w 69"/>
              <a:gd name="T27" fmla="*/ 26407 h 46"/>
              <a:gd name="T28" fmla="*/ 52195 w 69"/>
              <a:gd name="T29" fmla="*/ 34659 h 46"/>
              <a:gd name="T30" fmla="*/ 45868 w 69"/>
              <a:gd name="T31" fmla="*/ 42911 h 46"/>
              <a:gd name="T32" fmla="*/ 37960 w 69"/>
              <a:gd name="T33" fmla="*/ 59416 h 46"/>
              <a:gd name="T34" fmla="*/ 37960 w 69"/>
              <a:gd name="T35" fmla="*/ 11553 h 46"/>
              <a:gd name="T36" fmla="*/ 0 w 69"/>
              <a:gd name="T37" fmla="*/ 11553 h 46"/>
              <a:gd name="T38" fmla="*/ 0 w 69"/>
              <a:gd name="T39" fmla="*/ 69318 h 46"/>
              <a:gd name="T40" fmla="*/ 33215 w 69"/>
              <a:gd name="T41" fmla="*/ 69318 h 46"/>
              <a:gd name="T42" fmla="*/ 33215 w 69"/>
              <a:gd name="T43" fmla="*/ 69318 h 46"/>
              <a:gd name="T44" fmla="*/ 45868 w 69"/>
              <a:gd name="T45" fmla="*/ 72619 h 46"/>
              <a:gd name="T46" fmla="*/ 58522 w 69"/>
              <a:gd name="T47" fmla="*/ 75920 h 46"/>
              <a:gd name="T48" fmla="*/ 71175 w 69"/>
              <a:gd name="T49" fmla="*/ 75920 h 46"/>
              <a:gd name="T50" fmla="*/ 71175 w 69"/>
              <a:gd name="T51" fmla="*/ 75920 h 46"/>
              <a:gd name="T52" fmla="*/ 85410 w 69"/>
              <a:gd name="T53" fmla="*/ 70969 h 46"/>
              <a:gd name="T54" fmla="*/ 96482 w 69"/>
              <a:gd name="T55" fmla="*/ 67668 h 46"/>
              <a:gd name="T56" fmla="*/ 109135 w 69"/>
              <a:gd name="T57" fmla="*/ 61066 h 46"/>
              <a:gd name="T58" fmla="*/ 109135 w 69"/>
              <a:gd name="T59" fmla="*/ 61066 h 46"/>
              <a:gd name="T60" fmla="*/ 96482 w 69"/>
              <a:gd name="T61" fmla="*/ 56115 h 46"/>
              <a:gd name="T62" fmla="*/ 85410 w 69"/>
              <a:gd name="T63" fmla="*/ 54464 h 46"/>
              <a:gd name="T64" fmla="*/ 69593 w 69"/>
              <a:gd name="T65" fmla="*/ 54464 h 46"/>
              <a:gd name="T66" fmla="*/ 69593 w 69"/>
              <a:gd name="T67" fmla="*/ 54464 h 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9" h="46">
                <a:moveTo>
                  <a:pt x="44" y="33"/>
                </a:moveTo>
                <a:lnTo>
                  <a:pt x="44" y="33"/>
                </a:lnTo>
                <a:lnTo>
                  <a:pt x="38" y="34"/>
                </a:lnTo>
                <a:lnTo>
                  <a:pt x="48" y="26"/>
                </a:lnTo>
                <a:lnTo>
                  <a:pt x="55" y="17"/>
                </a:lnTo>
                <a:lnTo>
                  <a:pt x="60" y="9"/>
                </a:lnTo>
                <a:lnTo>
                  <a:pt x="64" y="0"/>
                </a:lnTo>
                <a:lnTo>
                  <a:pt x="55" y="4"/>
                </a:lnTo>
                <a:lnTo>
                  <a:pt x="47" y="9"/>
                </a:lnTo>
                <a:lnTo>
                  <a:pt x="38" y="16"/>
                </a:lnTo>
                <a:lnTo>
                  <a:pt x="33" y="21"/>
                </a:lnTo>
                <a:lnTo>
                  <a:pt x="29" y="26"/>
                </a:lnTo>
                <a:lnTo>
                  <a:pt x="24" y="36"/>
                </a:lnTo>
                <a:lnTo>
                  <a:pt x="24" y="7"/>
                </a:lnTo>
                <a:lnTo>
                  <a:pt x="0" y="7"/>
                </a:lnTo>
                <a:lnTo>
                  <a:pt x="0" y="42"/>
                </a:lnTo>
                <a:lnTo>
                  <a:pt x="21" y="42"/>
                </a:lnTo>
                <a:lnTo>
                  <a:pt x="29" y="44"/>
                </a:lnTo>
                <a:lnTo>
                  <a:pt x="37" y="46"/>
                </a:lnTo>
                <a:lnTo>
                  <a:pt x="45" y="46"/>
                </a:lnTo>
                <a:lnTo>
                  <a:pt x="54" y="43"/>
                </a:lnTo>
                <a:lnTo>
                  <a:pt x="61" y="41"/>
                </a:lnTo>
                <a:lnTo>
                  <a:pt x="69" y="37"/>
                </a:lnTo>
                <a:lnTo>
                  <a:pt x="61" y="34"/>
                </a:lnTo>
                <a:lnTo>
                  <a:pt x="54" y="33"/>
                </a:lnTo>
                <a:lnTo>
                  <a:pt x="44" y="3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grpSp>
        <p:nvGrpSpPr>
          <p:cNvPr id="12" name="Group 11">
            <a:extLst>
              <a:ext uri="{FF2B5EF4-FFF2-40B4-BE49-F238E27FC236}">
                <a16:creationId xmlns:a16="http://schemas.microsoft.com/office/drawing/2014/main" id="{9988FEDF-0CAA-4045-923E-781B29C36CCB}"/>
              </a:ext>
            </a:extLst>
          </p:cNvPr>
          <p:cNvGrpSpPr/>
          <p:nvPr/>
        </p:nvGrpSpPr>
        <p:grpSpPr>
          <a:xfrm>
            <a:off x="8224092" y="855689"/>
            <a:ext cx="215104" cy="208779"/>
            <a:chOff x="6052840" y="626302"/>
            <a:chExt cx="149501" cy="145104"/>
          </a:xfrm>
          <a:solidFill>
            <a:schemeClr val="tx1"/>
          </a:solidFill>
        </p:grpSpPr>
        <p:sp>
          <p:nvSpPr>
            <p:cNvPr id="13" name="Freeform 611">
              <a:extLst>
                <a:ext uri="{FF2B5EF4-FFF2-40B4-BE49-F238E27FC236}">
                  <a16:creationId xmlns:a16="http://schemas.microsoft.com/office/drawing/2014/main" id="{800D8AF4-A06E-4CF7-BB17-8D2673542AFC}"/>
                </a:ext>
              </a:extLst>
            </p:cNvPr>
            <p:cNvSpPr>
              <a:spLocks/>
            </p:cNvSpPr>
            <p:nvPr/>
          </p:nvSpPr>
          <p:spPr bwMode="auto">
            <a:xfrm>
              <a:off x="6052840" y="736230"/>
              <a:ext cx="149501" cy="35176"/>
            </a:xfrm>
            <a:custGeom>
              <a:avLst/>
              <a:gdLst>
                <a:gd name="T0" fmla="*/ 94 w 102"/>
                <a:gd name="T1" fmla="*/ 0 h 22"/>
                <a:gd name="T2" fmla="*/ 94 w 102"/>
                <a:gd name="T3" fmla="*/ 0 h 22"/>
                <a:gd name="T4" fmla="*/ 84 w 102"/>
                <a:gd name="T5" fmla="*/ 5 h 22"/>
                <a:gd name="T6" fmla="*/ 73 w 102"/>
                <a:gd name="T7" fmla="*/ 9 h 22"/>
                <a:gd name="T8" fmla="*/ 62 w 102"/>
                <a:gd name="T9" fmla="*/ 11 h 22"/>
                <a:gd name="T10" fmla="*/ 51 w 102"/>
                <a:gd name="T11" fmla="*/ 12 h 22"/>
                <a:gd name="T12" fmla="*/ 51 w 102"/>
                <a:gd name="T13" fmla="*/ 12 h 22"/>
                <a:gd name="T14" fmla="*/ 40 w 102"/>
                <a:gd name="T15" fmla="*/ 11 h 22"/>
                <a:gd name="T16" fmla="*/ 29 w 102"/>
                <a:gd name="T17" fmla="*/ 9 h 22"/>
                <a:gd name="T18" fmla="*/ 18 w 102"/>
                <a:gd name="T19" fmla="*/ 5 h 22"/>
                <a:gd name="T20" fmla="*/ 8 w 102"/>
                <a:gd name="T21" fmla="*/ 0 h 22"/>
                <a:gd name="T22" fmla="*/ 0 w 102"/>
                <a:gd name="T23" fmla="*/ 6 h 22"/>
                <a:gd name="T24" fmla="*/ 0 w 102"/>
                <a:gd name="T25" fmla="*/ 6 h 22"/>
                <a:gd name="T26" fmla="*/ 13 w 102"/>
                <a:gd name="T27" fmla="*/ 14 h 22"/>
                <a:gd name="T28" fmla="*/ 25 w 102"/>
                <a:gd name="T29" fmla="*/ 19 h 22"/>
                <a:gd name="T30" fmla="*/ 37 w 102"/>
                <a:gd name="T31" fmla="*/ 21 h 22"/>
                <a:gd name="T32" fmla="*/ 51 w 102"/>
                <a:gd name="T33" fmla="*/ 22 h 22"/>
                <a:gd name="T34" fmla="*/ 51 w 102"/>
                <a:gd name="T35" fmla="*/ 22 h 22"/>
                <a:gd name="T36" fmla="*/ 65 w 102"/>
                <a:gd name="T37" fmla="*/ 21 h 22"/>
                <a:gd name="T38" fmla="*/ 77 w 102"/>
                <a:gd name="T39" fmla="*/ 19 h 22"/>
                <a:gd name="T40" fmla="*/ 89 w 102"/>
                <a:gd name="T41" fmla="*/ 14 h 22"/>
                <a:gd name="T42" fmla="*/ 102 w 102"/>
                <a:gd name="T43" fmla="*/ 6 h 22"/>
                <a:gd name="T44" fmla="*/ 94 w 102"/>
                <a:gd name="T4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2" h="22">
                  <a:moveTo>
                    <a:pt x="94" y="0"/>
                  </a:moveTo>
                  <a:lnTo>
                    <a:pt x="94" y="0"/>
                  </a:lnTo>
                  <a:lnTo>
                    <a:pt x="84" y="5"/>
                  </a:lnTo>
                  <a:lnTo>
                    <a:pt x="73" y="9"/>
                  </a:lnTo>
                  <a:lnTo>
                    <a:pt x="62" y="11"/>
                  </a:lnTo>
                  <a:lnTo>
                    <a:pt x="51" y="12"/>
                  </a:lnTo>
                  <a:lnTo>
                    <a:pt x="51" y="12"/>
                  </a:lnTo>
                  <a:lnTo>
                    <a:pt x="40" y="11"/>
                  </a:lnTo>
                  <a:lnTo>
                    <a:pt x="29" y="9"/>
                  </a:lnTo>
                  <a:lnTo>
                    <a:pt x="18" y="5"/>
                  </a:lnTo>
                  <a:lnTo>
                    <a:pt x="8" y="0"/>
                  </a:lnTo>
                  <a:lnTo>
                    <a:pt x="0" y="6"/>
                  </a:lnTo>
                  <a:lnTo>
                    <a:pt x="0" y="6"/>
                  </a:lnTo>
                  <a:lnTo>
                    <a:pt x="13" y="14"/>
                  </a:lnTo>
                  <a:lnTo>
                    <a:pt x="25" y="19"/>
                  </a:lnTo>
                  <a:lnTo>
                    <a:pt x="37" y="21"/>
                  </a:lnTo>
                  <a:lnTo>
                    <a:pt x="51" y="22"/>
                  </a:lnTo>
                  <a:lnTo>
                    <a:pt x="51" y="22"/>
                  </a:lnTo>
                  <a:lnTo>
                    <a:pt x="65" y="21"/>
                  </a:lnTo>
                  <a:lnTo>
                    <a:pt x="77" y="19"/>
                  </a:lnTo>
                  <a:lnTo>
                    <a:pt x="89" y="14"/>
                  </a:lnTo>
                  <a:lnTo>
                    <a:pt x="102" y="6"/>
                  </a:lnTo>
                  <a:lnTo>
                    <a:pt x="9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b="1"/>
            </a:p>
          </p:txBody>
        </p:sp>
        <p:sp>
          <p:nvSpPr>
            <p:cNvPr id="14" name="Freeform 612">
              <a:extLst>
                <a:ext uri="{FF2B5EF4-FFF2-40B4-BE49-F238E27FC236}">
                  <a16:creationId xmlns:a16="http://schemas.microsoft.com/office/drawing/2014/main" id="{AC13BECD-CA28-4BED-82F9-3904B15B446C}"/>
                </a:ext>
              </a:extLst>
            </p:cNvPr>
            <p:cNvSpPr>
              <a:spLocks noEditPoints="1"/>
            </p:cNvSpPr>
            <p:nvPr/>
          </p:nvSpPr>
          <p:spPr bwMode="auto">
            <a:xfrm>
              <a:off x="6088017" y="626302"/>
              <a:ext cx="79148" cy="114324"/>
            </a:xfrm>
            <a:custGeom>
              <a:avLst/>
              <a:gdLst>
                <a:gd name="T0" fmla="*/ 27 w 54"/>
                <a:gd name="T1" fmla="*/ 79 h 79"/>
                <a:gd name="T2" fmla="*/ 27 w 54"/>
                <a:gd name="T3" fmla="*/ 79 h 79"/>
                <a:gd name="T4" fmla="*/ 33 w 54"/>
                <a:gd name="T5" fmla="*/ 79 h 79"/>
                <a:gd name="T6" fmla="*/ 38 w 54"/>
                <a:gd name="T7" fmla="*/ 76 h 79"/>
                <a:gd name="T8" fmla="*/ 43 w 54"/>
                <a:gd name="T9" fmla="*/ 74 h 79"/>
                <a:gd name="T10" fmla="*/ 47 w 54"/>
                <a:gd name="T11" fmla="*/ 70 h 79"/>
                <a:gd name="T12" fmla="*/ 50 w 54"/>
                <a:gd name="T13" fmla="*/ 66 h 79"/>
                <a:gd name="T14" fmla="*/ 53 w 54"/>
                <a:gd name="T15" fmla="*/ 61 h 79"/>
                <a:gd name="T16" fmla="*/ 54 w 54"/>
                <a:gd name="T17" fmla="*/ 56 h 79"/>
                <a:gd name="T18" fmla="*/ 54 w 54"/>
                <a:gd name="T19" fmla="*/ 51 h 79"/>
                <a:gd name="T20" fmla="*/ 54 w 54"/>
                <a:gd name="T21" fmla="*/ 51 h 79"/>
                <a:gd name="T22" fmla="*/ 53 w 54"/>
                <a:gd name="T23" fmla="*/ 43 h 79"/>
                <a:gd name="T24" fmla="*/ 50 w 54"/>
                <a:gd name="T25" fmla="*/ 34 h 79"/>
                <a:gd name="T26" fmla="*/ 46 w 54"/>
                <a:gd name="T27" fmla="*/ 26 h 79"/>
                <a:gd name="T28" fmla="*/ 41 w 54"/>
                <a:gd name="T29" fmla="*/ 18 h 79"/>
                <a:gd name="T30" fmla="*/ 31 w 54"/>
                <a:gd name="T31" fmla="*/ 5 h 79"/>
                <a:gd name="T32" fmla="*/ 27 w 54"/>
                <a:gd name="T33" fmla="*/ 0 h 79"/>
                <a:gd name="T34" fmla="*/ 27 w 54"/>
                <a:gd name="T35" fmla="*/ 0 h 79"/>
                <a:gd name="T36" fmla="*/ 23 w 54"/>
                <a:gd name="T37" fmla="*/ 5 h 79"/>
                <a:gd name="T38" fmla="*/ 13 w 54"/>
                <a:gd name="T39" fmla="*/ 18 h 79"/>
                <a:gd name="T40" fmla="*/ 9 w 54"/>
                <a:gd name="T41" fmla="*/ 26 h 79"/>
                <a:gd name="T42" fmla="*/ 4 w 54"/>
                <a:gd name="T43" fmla="*/ 34 h 79"/>
                <a:gd name="T44" fmla="*/ 1 w 54"/>
                <a:gd name="T45" fmla="*/ 43 h 79"/>
                <a:gd name="T46" fmla="*/ 0 w 54"/>
                <a:gd name="T47" fmla="*/ 51 h 79"/>
                <a:gd name="T48" fmla="*/ 0 w 54"/>
                <a:gd name="T49" fmla="*/ 51 h 79"/>
                <a:gd name="T50" fmla="*/ 0 w 54"/>
                <a:gd name="T51" fmla="*/ 56 h 79"/>
                <a:gd name="T52" fmla="*/ 1 w 54"/>
                <a:gd name="T53" fmla="*/ 61 h 79"/>
                <a:gd name="T54" fmla="*/ 4 w 54"/>
                <a:gd name="T55" fmla="*/ 66 h 79"/>
                <a:gd name="T56" fmla="*/ 7 w 54"/>
                <a:gd name="T57" fmla="*/ 70 h 79"/>
                <a:gd name="T58" fmla="*/ 11 w 54"/>
                <a:gd name="T59" fmla="*/ 74 h 79"/>
                <a:gd name="T60" fmla="*/ 16 w 54"/>
                <a:gd name="T61" fmla="*/ 76 h 79"/>
                <a:gd name="T62" fmla="*/ 21 w 54"/>
                <a:gd name="T63" fmla="*/ 79 h 79"/>
                <a:gd name="T64" fmla="*/ 27 w 54"/>
                <a:gd name="T65" fmla="*/ 79 h 79"/>
                <a:gd name="T66" fmla="*/ 27 w 54"/>
                <a:gd name="T67" fmla="*/ 79 h 79"/>
                <a:gd name="T68" fmla="*/ 27 w 54"/>
                <a:gd name="T69" fmla="*/ 60 h 79"/>
                <a:gd name="T70" fmla="*/ 27 w 54"/>
                <a:gd name="T71" fmla="*/ 60 h 79"/>
                <a:gd name="T72" fmla="*/ 31 w 54"/>
                <a:gd name="T73" fmla="*/ 59 h 79"/>
                <a:gd name="T74" fmla="*/ 34 w 54"/>
                <a:gd name="T75" fmla="*/ 56 h 79"/>
                <a:gd name="T76" fmla="*/ 37 w 54"/>
                <a:gd name="T77" fmla="*/ 53 h 79"/>
                <a:gd name="T78" fmla="*/ 38 w 54"/>
                <a:gd name="T79" fmla="*/ 49 h 79"/>
                <a:gd name="T80" fmla="*/ 46 w 54"/>
                <a:gd name="T81" fmla="*/ 49 h 79"/>
                <a:gd name="T82" fmla="*/ 46 w 54"/>
                <a:gd name="T83" fmla="*/ 49 h 79"/>
                <a:gd name="T84" fmla="*/ 46 w 54"/>
                <a:gd name="T85" fmla="*/ 53 h 79"/>
                <a:gd name="T86" fmla="*/ 44 w 54"/>
                <a:gd name="T87" fmla="*/ 56 h 79"/>
                <a:gd name="T88" fmla="*/ 41 w 54"/>
                <a:gd name="T89" fmla="*/ 63 h 79"/>
                <a:gd name="T90" fmla="*/ 34 w 54"/>
                <a:gd name="T91" fmla="*/ 66 h 79"/>
                <a:gd name="T92" fmla="*/ 31 w 54"/>
                <a:gd name="T93" fmla="*/ 68 h 79"/>
                <a:gd name="T94" fmla="*/ 27 w 54"/>
                <a:gd name="T95" fmla="*/ 68 h 79"/>
                <a:gd name="T96" fmla="*/ 27 w 54"/>
                <a:gd name="T97" fmla="*/ 6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79">
                  <a:moveTo>
                    <a:pt x="27" y="79"/>
                  </a:moveTo>
                  <a:lnTo>
                    <a:pt x="27" y="79"/>
                  </a:lnTo>
                  <a:lnTo>
                    <a:pt x="33" y="79"/>
                  </a:lnTo>
                  <a:lnTo>
                    <a:pt x="38" y="76"/>
                  </a:lnTo>
                  <a:lnTo>
                    <a:pt x="43" y="74"/>
                  </a:lnTo>
                  <a:lnTo>
                    <a:pt x="47" y="70"/>
                  </a:lnTo>
                  <a:lnTo>
                    <a:pt x="50" y="66"/>
                  </a:lnTo>
                  <a:lnTo>
                    <a:pt x="53" y="61"/>
                  </a:lnTo>
                  <a:lnTo>
                    <a:pt x="54" y="56"/>
                  </a:lnTo>
                  <a:lnTo>
                    <a:pt x="54" y="51"/>
                  </a:lnTo>
                  <a:lnTo>
                    <a:pt x="54" y="51"/>
                  </a:lnTo>
                  <a:lnTo>
                    <a:pt x="53" y="43"/>
                  </a:lnTo>
                  <a:lnTo>
                    <a:pt x="50" y="34"/>
                  </a:lnTo>
                  <a:lnTo>
                    <a:pt x="46" y="26"/>
                  </a:lnTo>
                  <a:lnTo>
                    <a:pt x="41" y="18"/>
                  </a:lnTo>
                  <a:lnTo>
                    <a:pt x="31" y="5"/>
                  </a:lnTo>
                  <a:lnTo>
                    <a:pt x="27" y="0"/>
                  </a:lnTo>
                  <a:lnTo>
                    <a:pt x="27" y="0"/>
                  </a:lnTo>
                  <a:lnTo>
                    <a:pt x="23" y="5"/>
                  </a:lnTo>
                  <a:lnTo>
                    <a:pt x="13" y="18"/>
                  </a:lnTo>
                  <a:lnTo>
                    <a:pt x="9" y="26"/>
                  </a:lnTo>
                  <a:lnTo>
                    <a:pt x="4" y="34"/>
                  </a:lnTo>
                  <a:lnTo>
                    <a:pt x="1" y="43"/>
                  </a:lnTo>
                  <a:lnTo>
                    <a:pt x="0" y="51"/>
                  </a:lnTo>
                  <a:lnTo>
                    <a:pt x="0" y="51"/>
                  </a:lnTo>
                  <a:lnTo>
                    <a:pt x="0" y="56"/>
                  </a:lnTo>
                  <a:lnTo>
                    <a:pt x="1" y="61"/>
                  </a:lnTo>
                  <a:lnTo>
                    <a:pt x="4" y="66"/>
                  </a:lnTo>
                  <a:lnTo>
                    <a:pt x="7" y="70"/>
                  </a:lnTo>
                  <a:lnTo>
                    <a:pt x="11" y="74"/>
                  </a:lnTo>
                  <a:lnTo>
                    <a:pt x="16" y="76"/>
                  </a:lnTo>
                  <a:lnTo>
                    <a:pt x="21" y="79"/>
                  </a:lnTo>
                  <a:lnTo>
                    <a:pt x="27" y="79"/>
                  </a:lnTo>
                  <a:lnTo>
                    <a:pt x="27" y="79"/>
                  </a:lnTo>
                  <a:close/>
                  <a:moveTo>
                    <a:pt x="27" y="60"/>
                  </a:moveTo>
                  <a:lnTo>
                    <a:pt x="27" y="60"/>
                  </a:lnTo>
                  <a:lnTo>
                    <a:pt x="31" y="59"/>
                  </a:lnTo>
                  <a:lnTo>
                    <a:pt x="34" y="56"/>
                  </a:lnTo>
                  <a:lnTo>
                    <a:pt x="37" y="53"/>
                  </a:lnTo>
                  <a:lnTo>
                    <a:pt x="38" y="49"/>
                  </a:lnTo>
                  <a:lnTo>
                    <a:pt x="46" y="49"/>
                  </a:lnTo>
                  <a:lnTo>
                    <a:pt x="46" y="49"/>
                  </a:lnTo>
                  <a:lnTo>
                    <a:pt x="46" y="53"/>
                  </a:lnTo>
                  <a:lnTo>
                    <a:pt x="44" y="56"/>
                  </a:lnTo>
                  <a:lnTo>
                    <a:pt x="41" y="63"/>
                  </a:lnTo>
                  <a:lnTo>
                    <a:pt x="34" y="66"/>
                  </a:lnTo>
                  <a:lnTo>
                    <a:pt x="31" y="68"/>
                  </a:lnTo>
                  <a:lnTo>
                    <a:pt x="27" y="68"/>
                  </a:lnTo>
                  <a:lnTo>
                    <a:pt x="2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b="1"/>
            </a:p>
          </p:txBody>
        </p:sp>
      </p:grpSp>
      <p:sp>
        <p:nvSpPr>
          <p:cNvPr id="15" name="Freeform 613">
            <a:extLst>
              <a:ext uri="{FF2B5EF4-FFF2-40B4-BE49-F238E27FC236}">
                <a16:creationId xmlns:a16="http://schemas.microsoft.com/office/drawing/2014/main" id="{98C5EACA-AD7F-4451-ADC2-23BB2E295EBF}"/>
              </a:ext>
            </a:extLst>
          </p:cNvPr>
          <p:cNvSpPr>
            <a:spLocks/>
          </p:cNvSpPr>
          <p:nvPr/>
        </p:nvSpPr>
        <p:spPr bwMode="auto">
          <a:xfrm>
            <a:off x="9243485" y="893234"/>
            <a:ext cx="63500" cy="63500"/>
          </a:xfrm>
          <a:custGeom>
            <a:avLst/>
            <a:gdLst>
              <a:gd name="T0" fmla="*/ 41327 w 31"/>
              <a:gd name="T1" fmla="*/ 40671 h 28"/>
              <a:gd name="T2" fmla="*/ 41327 w 31"/>
              <a:gd name="T3" fmla="*/ 40671 h 28"/>
              <a:gd name="T4" fmla="*/ 44389 w 31"/>
              <a:gd name="T5" fmla="*/ 32198 h 28"/>
              <a:gd name="T6" fmla="*/ 47450 w 31"/>
              <a:gd name="T7" fmla="*/ 25420 h 28"/>
              <a:gd name="T8" fmla="*/ 44389 w 31"/>
              <a:gd name="T9" fmla="*/ 16946 h 28"/>
              <a:gd name="T10" fmla="*/ 39797 w 31"/>
              <a:gd name="T11" fmla="*/ 11863 h 28"/>
              <a:gd name="T12" fmla="*/ 39797 w 31"/>
              <a:gd name="T13" fmla="*/ 11863 h 28"/>
              <a:gd name="T14" fmla="*/ 29082 w 31"/>
              <a:gd name="T15" fmla="*/ 6779 h 28"/>
              <a:gd name="T16" fmla="*/ 16837 w 31"/>
              <a:gd name="T17" fmla="*/ 3389 h 28"/>
              <a:gd name="T18" fmla="*/ 0 w 31"/>
              <a:gd name="T19" fmla="*/ 0 h 28"/>
              <a:gd name="T20" fmla="*/ 0 w 31"/>
              <a:gd name="T21" fmla="*/ 0 h 28"/>
              <a:gd name="T22" fmla="*/ 4592 w 31"/>
              <a:gd name="T23" fmla="*/ 16946 h 28"/>
              <a:gd name="T24" fmla="*/ 9184 w 31"/>
              <a:gd name="T25" fmla="*/ 32198 h 28"/>
              <a:gd name="T26" fmla="*/ 12245 w 31"/>
              <a:gd name="T27" fmla="*/ 38977 h 28"/>
              <a:gd name="T28" fmla="*/ 16837 w 31"/>
              <a:gd name="T29" fmla="*/ 42366 h 28"/>
              <a:gd name="T30" fmla="*/ 16837 w 31"/>
              <a:gd name="T31" fmla="*/ 42366 h 28"/>
              <a:gd name="T32" fmla="*/ 22960 w 31"/>
              <a:gd name="T33" fmla="*/ 47450 h 28"/>
              <a:gd name="T34" fmla="*/ 29082 w 31"/>
              <a:gd name="T35" fmla="*/ 47450 h 28"/>
              <a:gd name="T36" fmla="*/ 35205 w 31"/>
              <a:gd name="T37" fmla="*/ 44061 h 28"/>
              <a:gd name="T38" fmla="*/ 41327 w 31"/>
              <a:gd name="T39" fmla="*/ 40671 h 28"/>
              <a:gd name="T40" fmla="*/ 41327 w 31"/>
              <a:gd name="T41" fmla="*/ 40671 h 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8">
                <a:moveTo>
                  <a:pt x="27" y="24"/>
                </a:moveTo>
                <a:lnTo>
                  <a:pt x="27" y="24"/>
                </a:lnTo>
                <a:lnTo>
                  <a:pt x="29" y="19"/>
                </a:lnTo>
                <a:lnTo>
                  <a:pt x="31" y="15"/>
                </a:lnTo>
                <a:lnTo>
                  <a:pt x="29" y="10"/>
                </a:lnTo>
                <a:lnTo>
                  <a:pt x="26" y="7"/>
                </a:lnTo>
                <a:lnTo>
                  <a:pt x="19" y="4"/>
                </a:lnTo>
                <a:lnTo>
                  <a:pt x="11" y="2"/>
                </a:lnTo>
                <a:lnTo>
                  <a:pt x="0" y="0"/>
                </a:lnTo>
                <a:lnTo>
                  <a:pt x="3" y="10"/>
                </a:lnTo>
                <a:lnTo>
                  <a:pt x="6" y="19"/>
                </a:lnTo>
                <a:lnTo>
                  <a:pt x="8" y="23"/>
                </a:lnTo>
                <a:lnTo>
                  <a:pt x="11" y="25"/>
                </a:lnTo>
                <a:lnTo>
                  <a:pt x="15" y="28"/>
                </a:lnTo>
                <a:lnTo>
                  <a:pt x="19" y="28"/>
                </a:lnTo>
                <a:lnTo>
                  <a:pt x="23" y="26"/>
                </a:lnTo>
                <a:lnTo>
                  <a:pt x="27" y="2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6" name="Freeform 614">
            <a:extLst>
              <a:ext uri="{FF2B5EF4-FFF2-40B4-BE49-F238E27FC236}">
                <a16:creationId xmlns:a16="http://schemas.microsoft.com/office/drawing/2014/main" id="{E8E30C91-087B-47D2-B354-C13360750AC2}"/>
              </a:ext>
            </a:extLst>
          </p:cNvPr>
          <p:cNvSpPr>
            <a:spLocks/>
          </p:cNvSpPr>
          <p:nvPr/>
        </p:nvSpPr>
        <p:spPr bwMode="auto">
          <a:xfrm>
            <a:off x="9317567" y="867833"/>
            <a:ext cx="95251" cy="120651"/>
          </a:xfrm>
          <a:custGeom>
            <a:avLst/>
            <a:gdLst>
              <a:gd name="T0" fmla="*/ 16176 w 44"/>
              <a:gd name="T1" fmla="*/ 67235 h 59"/>
              <a:gd name="T2" fmla="*/ 16176 w 44"/>
              <a:gd name="T3" fmla="*/ 67235 h 59"/>
              <a:gd name="T4" fmla="*/ 17794 w 44"/>
              <a:gd name="T5" fmla="*/ 59595 h 59"/>
              <a:gd name="T6" fmla="*/ 17794 w 44"/>
              <a:gd name="T7" fmla="*/ 59595 h 59"/>
              <a:gd name="T8" fmla="*/ 27500 w 44"/>
              <a:gd name="T9" fmla="*/ 64179 h 59"/>
              <a:gd name="T10" fmla="*/ 35588 w 44"/>
              <a:gd name="T11" fmla="*/ 64179 h 59"/>
              <a:gd name="T12" fmla="*/ 45294 w 44"/>
              <a:gd name="T13" fmla="*/ 61123 h 59"/>
              <a:gd name="T14" fmla="*/ 53382 w 44"/>
              <a:gd name="T15" fmla="*/ 56539 h 59"/>
              <a:gd name="T16" fmla="*/ 53382 w 44"/>
              <a:gd name="T17" fmla="*/ 56539 h 59"/>
              <a:gd name="T18" fmla="*/ 56617 w 44"/>
              <a:gd name="T19" fmla="*/ 50426 h 59"/>
              <a:gd name="T20" fmla="*/ 61470 w 44"/>
              <a:gd name="T21" fmla="*/ 42786 h 59"/>
              <a:gd name="T22" fmla="*/ 67941 w 44"/>
              <a:gd name="T23" fmla="*/ 24449 h 59"/>
              <a:gd name="T24" fmla="*/ 71176 w 44"/>
              <a:gd name="T25" fmla="*/ 0 h 59"/>
              <a:gd name="T26" fmla="*/ 71176 w 44"/>
              <a:gd name="T27" fmla="*/ 0 h 59"/>
              <a:gd name="T28" fmla="*/ 46911 w 44"/>
              <a:gd name="T29" fmla="*/ 4584 h 59"/>
              <a:gd name="T30" fmla="*/ 27500 w 44"/>
              <a:gd name="T31" fmla="*/ 10696 h 59"/>
              <a:gd name="T32" fmla="*/ 19412 w 44"/>
              <a:gd name="T33" fmla="*/ 15281 h 59"/>
              <a:gd name="T34" fmla="*/ 12941 w 44"/>
              <a:gd name="T35" fmla="*/ 18337 h 59"/>
              <a:gd name="T36" fmla="*/ 12941 w 44"/>
              <a:gd name="T37" fmla="*/ 18337 h 59"/>
              <a:gd name="T38" fmla="*/ 8088 w 44"/>
              <a:gd name="T39" fmla="*/ 25977 h 59"/>
              <a:gd name="T40" fmla="*/ 4853 w 44"/>
              <a:gd name="T41" fmla="*/ 33617 h 59"/>
              <a:gd name="T42" fmla="*/ 4853 w 44"/>
              <a:gd name="T43" fmla="*/ 41258 h 59"/>
              <a:gd name="T44" fmla="*/ 8088 w 44"/>
              <a:gd name="T45" fmla="*/ 45842 h 59"/>
              <a:gd name="T46" fmla="*/ 8088 w 44"/>
              <a:gd name="T47" fmla="*/ 45842 h 59"/>
              <a:gd name="T48" fmla="*/ 1618 w 44"/>
              <a:gd name="T49" fmla="*/ 58067 h 59"/>
              <a:gd name="T50" fmla="*/ 0 w 44"/>
              <a:gd name="T51" fmla="*/ 67235 h 59"/>
              <a:gd name="T52" fmla="*/ 0 w 44"/>
              <a:gd name="T53" fmla="*/ 90156 h 59"/>
              <a:gd name="T54" fmla="*/ 16176 w 44"/>
              <a:gd name="T55" fmla="*/ 90156 h 59"/>
              <a:gd name="T56" fmla="*/ 16176 w 44"/>
              <a:gd name="T57" fmla="*/ 6723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44" h="59">
                <a:moveTo>
                  <a:pt x="10" y="44"/>
                </a:moveTo>
                <a:lnTo>
                  <a:pt x="10" y="44"/>
                </a:lnTo>
                <a:lnTo>
                  <a:pt x="11" y="39"/>
                </a:lnTo>
                <a:lnTo>
                  <a:pt x="17" y="42"/>
                </a:lnTo>
                <a:lnTo>
                  <a:pt x="22" y="42"/>
                </a:lnTo>
                <a:lnTo>
                  <a:pt x="28" y="40"/>
                </a:lnTo>
                <a:lnTo>
                  <a:pt x="33" y="37"/>
                </a:lnTo>
                <a:lnTo>
                  <a:pt x="35" y="33"/>
                </a:lnTo>
                <a:lnTo>
                  <a:pt x="38" y="28"/>
                </a:lnTo>
                <a:lnTo>
                  <a:pt x="42" y="16"/>
                </a:lnTo>
                <a:lnTo>
                  <a:pt x="44" y="0"/>
                </a:lnTo>
                <a:lnTo>
                  <a:pt x="29" y="3"/>
                </a:lnTo>
                <a:lnTo>
                  <a:pt x="17" y="7"/>
                </a:lnTo>
                <a:lnTo>
                  <a:pt x="12" y="10"/>
                </a:lnTo>
                <a:lnTo>
                  <a:pt x="8" y="12"/>
                </a:lnTo>
                <a:lnTo>
                  <a:pt x="5" y="17"/>
                </a:lnTo>
                <a:lnTo>
                  <a:pt x="3" y="22"/>
                </a:lnTo>
                <a:lnTo>
                  <a:pt x="3" y="27"/>
                </a:lnTo>
                <a:lnTo>
                  <a:pt x="5" y="30"/>
                </a:lnTo>
                <a:lnTo>
                  <a:pt x="1" y="38"/>
                </a:lnTo>
                <a:lnTo>
                  <a:pt x="0" y="44"/>
                </a:lnTo>
                <a:lnTo>
                  <a:pt x="0" y="59"/>
                </a:lnTo>
                <a:lnTo>
                  <a:pt x="10" y="59"/>
                </a:lnTo>
                <a:lnTo>
                  <a:pt x="10" y="4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7" name="Freeform 615">
            <a:extLst>
              <a:ext uri="{FF2B5EF4-FFF2-40B4-BE49-F238E27FC236}">
                <a16:creationId xmlns:a16="http://schemas.microsoft.com/office/drawing/2014/main" id="{DB89CE96-E6A3-43A4-95AE-92E52950F9AE}"/>
              </a:ext>
            </a:extLst>
          </p:cNvPr>
          <p:cNvSpPr>
            <a:spLocks/>
          </p:cNvSpPr>
          <p:nvPr/>
        </p:nvSpPr>
        <p:spPr bwMode="auto">
          <a:xfrm>
            <a:off x="9256184" y="1001185"/>
            <a:ext cx="143933" cy="69849"/>
          </a:xfrm>
          <a:custGeom>
            <a:avLst/>
            <a:gdLst>
              <a:gd name="T0" fmla="*/ 100991 w 67"/>
              <a:gd name="T1" fmla="*/ 0 h 34"/>
              <a:gd name="T2" fmla="*/ 8144 w 67"/>
              <a:gd name="T3" fmla="*/ 0 h 34"/>
              <a:gd name="T4" fmla="*/ 8144 w 67"/>
              <a:gd name="T5" fmla="*/ 0 h 34"/>
              <a:gd name="T6" fmla="*/ 6516 w 67"/>
              <a:gd name="T7" fmla="*/ 0 h 34"/>
              <a:gd name="T8" fmla="*/ 3258 w 67"/>
              <a:gd name="T9" fmla="*/ 3070 h 34"/>
              <a:gd name="T10" fmla="*/ 3258 w 67"/>
              <a:gd name="T11" fmla="*/ 3070 h 34"/>
              <a:gd name="T12" fmla="*/ 0 w 67"/>
              <a:gd name="T13" fmla="*/ 4606 h 34"/>
              <a:gd name="T14" fmla="*/ 0 w 67"/>
              <a:gd name="T15" fmla="*/ 9211 h 34"/>
              <a:gd name="T16" fmla="*/ 13031 w 67"/>
              <a:gd name="T17" fmla="*/ 47590 h 34"/>
              <a:gd name="T18" fmla="*/ 13031 w 67"/>
              <a:gd name="T19" fmla="*/ 47590 h 34"/>
              <a:gd name="T20" fmla="*/ 16289 w 67"/>
              <a:gd name="T21" fmla="*/ 50661 h 34"/>
              <a:gd name="T22" fmla="*/ 21175 w 67"/>
              <a:gd name="T23" fmla="*/ 52196 h 34"/>
              <a:gd name="T24" fmla="*/ 89588 w 67"/>
              <a:gd name="T25" fmla="*/ 52196 h 34"/>
              <a:gd name="T26" fmla="*/ 89588 w 67"/>
              <a:gd name="T27" fmla="*/ 52196 h 34"/>
              <a:gd name="T28" fmla="*/ 92846 w 67"/>
              <a:gd name="T29" fmla="*/ 50661 h 34"/>
              <a:gd name="T30" fmla="*/ 97733 w 67"/>
              <a:gd name="T31" fmla="*/ 47590 h 34"/>
              <a:gd name="T32" fmla="*/ 109135 w 67"/>
              <a:gd name="T33" fmla="*/ 9211 h 34"/>
              <a:gd name="T34" fmla="*/ 109135 w 67"/>
              <a:gd name="T35" fmla="*/ 9211 h 34"/>
              <a:gd name="T36" fmla="*/ 109135 w 67"/>
              <a:gd name="T37" fmla="*/ 4606 h 34"/>
              <a:gd name="T38" fmla="*/ 107506 w 67"/>
              <a:gd name="T39" fmla="*/ 3070 h 34"/>
              <a:gd name="T40" fmla="*/ 107506 w 67"/>
              <a:gd name="T41" fmla="*/ 3070 h 34"/>
              <a:gd name="T42" fmla="*/ 102619 w 67"/>
              <a:gd name="T43" fmla="*/ 0 h 34"/>
              <a:gd name="T44" fmla="*/ 100991 w 67"/>
              <a:gd name="T45" fmla="*/ 0 h 34"/>
              <a:gd name="T46" fmla="*/ 100991 w 67"/>
              <a:gd name="T47" fmla="*/ 0 h 3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7" h="34">
                <a:moveTo>
                  <a:pt x="62" y="0"/>
                </a:moveTo>
                <a:lnTo>
                  <a:pt x="5" y="0"/>
                </a:lnTo>
                <a:lnTo>
                  <a:pt x="4" y="0"/>
                </a:lnTo>
                <a:lnTo>
                  <a:pt x="2" y="2"/>
                </a:lnTo>
                <a:lnTo>
                  <a:pt x="0" y="3"/>
                </a:lnTo>
                <a:lnTo>
                  <a:pt x="0" y="6"/>
                </a:lnTo>
                <a:lnTo>
                  <a:pt x="8" y="31"/>
                </a:lnTo>
                <a:lnTo>
                  <a:pt x="10" y="33"/>
                </a:lnTo>
                <a:lnTo>
                  <a:pt x="13" y="34"/>
                </a:lnTo>
                <a:lnTo>
                  <a:pt x="55" y="34"/>
                </a:lnTo>
                <a:lnTo>
                  <a:pt x="57" y="33"/>
                </a:lnTo>
                <a:lnTo>
                  <a:pt x="60" y="31"/>
                </a:lnTo>
                <a:lnTo>
                  <a:pt x="67" y="6"/>
                </a:lnTo>
                <a:lnTo>
                  <a:pt x="67" y="3"/>
                </a:lnTo>
                <a:lnTo>
                  <a:pt x="66" y="2"/>
                </a:lnTo>
                <a:lnTo>
                  <a:pt x="63" y="0"/>
                </a:lnTo>
                <a:lnTo>
                  <a:pt x="62"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8" name="Freeform 616">
            <a:extLst>
              <a:ext uri="{FF2B5EF4-FFF2-40B4-BE49-F238E27FC236}">
                <a16:creationId xmlns:a16="http://schemas.microsoft.com/office/drawing/2014/main" id="{8B71E570-7DEB-4A10-B782-4D16B5E360DC}"/>
              </a:ext>
            </a:extLst>
          </p:cNvPr>
          <p:cNvSpPr>
            <a:spLocks/>
          </p:cNvSpPr>
          <p:nvPr/>
        </p:nvSpPr>
        <p:spPr bwMode="auto">
          <a:xfrm>
            <a:off x="9755718" y="1001185"/>
            <a:ext cx="143933" cy="69849"/>
          </a:xfrm>
          <a:custGeom>
            <a:avLst/>
            <a:gdLst>
              <a:gd name="T0" fmla="*/ 105877 w 67"/>
              <a:gd name="T1" fmla="*/ 3070 h 34"/>
              <a:gd name="T2" fmla="*/ 105877 w 67"/>
              <a:gd name="T3" fmla="*/ 3070 h 34"/>
              <a:gd name="T4" fmla="*/ 102619 w 67"/>
              <a:gd name="T5" fmla="*/ 0 h 34"/>
              <a:gd name="T6" fmla="*/ 100991 w 67"/>
              <a:gd name="T7" fmla="*/ 0 h 34"/>
              <a:gd name="T8" fmla="*/ 8144 w 67"/>
              <a:gd name="T9" fmla="*/ 0 h 34"/>
              <a:gd name="T10" fmla="*/ 8144 w 67"/>
              <a:gd name="T11" fmla="*/ 0 h 34"/>
              <a:gd name="T12" fmla="*/ 6516 w 67"/>
              <a:gd name="T13" fmla="*/ 0 h 34"/>
              <a:gd name="T14" fmla="*/ 1629 w 67"/>
              <a:gd name="T15" fmla="*/ 3070 h 34"/>
              <a:gd name="T16" fmla="*/ 1629 w 67"/>
              <a:gd name="T17" fmla="*/ 3070 h 34"/>
              <a:gd name="T18" fmla="*/ 0 w 67"/>
              <a:gd name="T19" fmla="*/ 4606 h 34"/>
              <a:gd name="T20" fmla="*/ 0 w 67"/>
              <a:gd name="T21" fmla="*/ 9211 h 34"/>
              <a:gd name="T22" fmla="*/ 13031 w 67"/>
              <a:gd name="T23" fmla="*/ 47590 h 34"/>
              <a:gd name="T24" fmla="*/ 13031 w 67"/>
              <a:gd name="T25" fmla="*/ 47590 h 34"/>
              <a:gd name="T26" fmla="*/ 16289 w 67"/>
              <a:gd name="T27" fmla="*/ 50661 h 34"/>
              <a:gd name="T28" fmla="*/ 19547 w 67"/>
              <a:gd name="T29" fmla="*/ 52196 h 34"/>
              <a:gd name="T30" fmla="*/ 87960 w 67"/>
              <a:gd name="T31" fmla="*/ 52196 h 34"/>
              <a:gd name="T32" fmla="*/ 87960 w 67"/>
              <a:gd name="T33" fmla="*/ 52196 h 34"/>
              <a:gd name="T34" fmla="*/ 92846 w 67"/>
              <a:gd name="T35" fmla="*/ 50661 h 34"/>
              <a:gd name="T36" fmla="*/ 96104 w 67"/>
              <a:gd name="T37" fmla="*/ 47590 h 34"/>
              <a:gd name="T38" fmla="*/ 109135 w 67"/>
              <a:gd name="T39" fmla="*/ 9211 h 34"/>
              <a:gd name="T40" fmla="*/ 109135 w 67"/>
              <a:gd name="T41" fmla="*/ 9211 h 34"/>
              <a:gd name="T42" fmla="*/ 109135 w 67"/>
              <a:gd name="T43" fmla="*/ 4606 h 34"/>
              <a:gd name="T44" fmla="*/ 105877 w 67"/>
              <a:gd name="T45" fmla="*/ 3070 h 34"/>
              <a:gd name="T46" fmla="*/ 105877 w 67"/>
              <a:gd name="T47" fmla="*/ 3070 h 3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7" h="34">
                <a:moveTo>
                  <a:pt x="65" y="2"/>
                </a:moveTo>
                <a:lnTo>
                  <a:pt x="65" y="2"/>
                </a:lnTo>
                <a:lnTo>
                  <a:pt x="63" y="0"/>
                </a:lnTo>
                <a:lnTo>
                  <a:pt x="62" y="0"/>
                </a:lnTo>
                <a:lnTo>
                  <a:pt x="5" y="0"/>
                </a:lnTo>
                <a:lnTo>
                  <a:pt x="4" y="0"/>
                </a:lnTo>
                <a:lnTo>
                  <a:pt x="1" y="2"/>
                </a:lnTo>
                <a:lnTo>
                  <a:pt x="0" y="3"/>
                </a:lnTo>
                <a:lnTo>
                  <a:pt x="0" y="6"/>
                </a:lnTo>
                <a:lnTo>
                  <a:pt x="8" y="31"/>
                </a:lnTo>
                <a:lnTo>
                  <a:pt x="10" y="33"/>
                </a:lnTo>
                <a:lnTo>
                  <a:pt x="12" y="34"/>
                </a:lnTo>
                <a:lnTo>
                  <a:pt x="54" y="34"/>
                </a:lnTo>
                <a:lnTo>
                  <a:pt x="57" y="33"/>
                </a:lnTo>
                <a:lnTo>
                  <a:pt x="59" y="31"/>
                </a:lnTo>
                <a:lnTo>
                  <a:pt x="67" y="6"/>
                </a:lnTo>
                <a:lnTo>
                  <a:pt x="67" y="3"/>
                </a:lnTo>
                <a:lnTo>
                  <a:pt x="65" y="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9" name="Freeform 617">
            <a:extLst>
              <a:ext uri="{FF2B5EF4-FFF2-40B4-BE49-F238E27FC236}">
                <a16:creationId xmlns:a16="http://schemas.microsoft.com/office/drawing/2014/main" id="{E73A932F-6355-4364-9CD0-49E4418D6F88}"/>
              </a:ext>
            </a:extLst>
          </p:cNvPr>
          <p:cNvSpPr>
            <a:spLocks noEditPoints="1"/>
          </p:cNvSpPr>
          <p:nvPr/>
        </p:nvSpPr>
        <p:spPr bwMode="auto">
          <a:xfrm>
            <a:off x="9774767" y="867833"/>
            <a:ext cx="107951" cy="120651"/>
          </a:xfrm>
          <a:custGeom>
            <a:avLst/>
            <a:gdLst>
              <a:gd name="T0" fmla="*/ 18109 w 49"/>
              <a:gd name="T1" fmla="*/ 44314 h 59"/>
              <a:gd name="T2" fmla="*/ 18109 w 49"/>
              <a:gd name="T3" fmla="*/ 45842 h 59"/>
              <a:gd name="T4" fmla="*/ 9877 w 49"/>
              <a:gd name="T5" fmla="*/ 51954 h 59"/>
              <a:gd name="T6" fmla="*/ 8231 w 49"/>
              <a:gd name="T7" fmla="*/ 59595 h 59"/>
              <a:gd name="T8" fmla="*/ 9877 w 49"/>
              <a:gd name="T9" fmla="*/ 65707 h 59"/>
              <a:gd name="T10" fmla="*/ 18109 w 49"/>
              <a:gd name="T11" fmla="*/ 73347 h 59"/>
              <a:gd name="T12" fmla="*/ 24694 w 49"/>
              <a:gd name="T13" fmla="*/ 74875 h 59"/>
              <a:gd name="T14" fmla="*/ 31279 w 49"/>
              <a:gd name="T15" fmla="*/ 90156 h 59"/>
              <a:gd name="T16" fmla="*/ 47741 w 49"/>
              <a:gd name="T17" fmla="*/ 73347 h 59"/>
              <a:gd name="T18" fmla="*/ 55972 w 49"/>
              <a:gd name="T19" fmla="*/ 74875 h 59"/>
              <a:gd name="T20" fmla="*/ 62557 w 49"/>
              <a:gd name="T21" fmla="*/ 73347 h 59"/>
              <a:gd name="T22" fmla="*/ 70789 w 49"/>
              <a:gd name="T23" fmla="*/ 65707 h 59"/>
              <a:gd name="T24" fmla="*/ 72435 w 49"/>
              <a:gd name="T25" fmla="*/ 59595 h 59"/>
              <a:gd name="T26" fmla="*/ 70789 w 49"/>
              <a:gd name="T27" fmla="*/ 51954 h 59"/>
              <a:gd name="T28" fmla="*/ 62557 w 49"/>
              <a:gd name="T29" fmla="*/ 45842 h 59"/>
              <a:gd name="T30" fmla="*/ 62557 w 49"/>
              <a:gd name="T31" fmla="*/ 44314 h 59"/>
              <a:gd name="T32" fmla="*/ 70789 w 49"/>
              <a:gd name="T33" fmla="*/ 42786 h 59"/>
              <a:gd name="T34" fmla="*/ 79020 w 49"/>
              <a:gd name="T35" fmla="*/ 35146 h 59"/>
              <a:gd name="T36" fmla="*/ 80666 w 49"/>
              <a:gd name="T37" fmla="*/ 29033 h 59"/>
              <a:gd name="T38" fmla="*/ 77374 w 49"/>
              <a:gd name="T39" fmla="*/ 18337 h 59"/>
              <a:gd name="T40" fmla="*/ 64204 w 49"/>
              <a:gd name="T41" fmla="*/ 15281 h 59"/>
              <a:gd name="T42" fmla="*/ 60911 w 49"/>
              <a:gd name="T43" fmla="*/ 15281 h 59"/>
              <a:gd name="T44" fmla="*/ 55972 w 49"/>
              <a:gd name="T45" fmla="*/ 16809 h 59"/>
              <a:gd name="T46" fmla="*/ 52680 w 49"/>
              <a:gd name="T47" fmla="*/ 4584 h 59"/>
              <a:gd name="T48" fmla="*/ 39510 w 49"/>
              <a:gd name="T49" fmla="*/ 0 h 59"/>
              <a:gd name="T50" fmla="*/ 34571 w 49"/>
              <a:gd name="T51" fmla="*/ 1528 h 59"/>
              <a:gd name="T52" fmla="*/ 24694 w 49"/>
              <a:gd name="T53" fmla="*/ 10696 h 59"/>
              <a:gd name="T54" fmla="*/ 24694 w 49"/>
              <a:gd name="T55" fmla="*/ 16809 h 59"/>
              <a:gd name="T56" fmla="*/ 16462 w 49"/>
              <a:gd name="T57" fmla="*/ 15281 h 59"/>
              <a:gd name="T58" fmla="*/ 9877 w 49"/>
              <a:gd name="T59" fmla="*/ 16809 h 59"/>
              <a:gd name="T60" fmla="*/ 1646 w 49"/>
              <a:gd name="T61" fmla="*/ 24449 h 59"/>
              <a:gd name="T62" fmla="*/ 0 w 49"/>
              <a:gd name="T63" fmla="*/ 29033 h 59"/>
              <a:gd name="T64" fmla="*/ 3292 w 49"/>
              <a:gd name="T65" fmla="*/ 41258 h 59"/>
              <a:gd name="T66" fmla="*/ 18109 w 49"/>
              <a:gd name="T67" fmla="*/ 44314 h 59"/>
              <a:gd name="T68" fmla="*/ 39510 w 49"/>
              <a:gd name="T69" fmla="*/ 21393 h 59"/>
              <a:gd name="T70" fmla="*/ 46095 w 49"/>
              <a:gd name="T71" fmla="*/ 24449 h 59"/>
              <a:gd name="T72" fmla="*/ 54326 w 49"/>
              <a:gd name="T73" fmla="*/ 32089 h 59"/>
              <a:gd name="T74" fmla="*/ 55972 w 49"/>
              <a:gd name="T75" fmla="*/ 36674 h 59"/>
              <a:gd name="T76" fmla="*/ 52680 w 49"/>
              <a:gd name="T77" fmla="*/ 48898 h 59"/>
              <a:gd name="T78" fmla="*/ 39510 w 49"/>
              <a:gd name="T79" fmla="*/ 51954 h 59"/>
              <a:gd name="T80" fmla="*/ 34571 w 49"/>
              <a:gd name="T81" fmla="*/ 50426 h 59"/>
              <a:gd name="T82" fmla="*/ 26340 w 49"/>
              <a:gd name="T83" fmla="*/ 42786 h 59"/>
              <a:gd name="T84" fmla="*/ 24694 w 49"/>
              <a:gd name="T85" fmla="*/ 36674 h 59"/>
              <a:gd name="T86" fmla="*/ 27986 w 49"/>
              <a:gd name="T87" fmla="*/ 25977 h 59"/>
              <a:gd name="T88" fmla="*/ 39510 w 49"/>
              <a:gd name="T89" fmla="*/ 21393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 h="59">
                <a:moveTo>
                  <a:pt x="11" y="29"/>
                </a:moveTo>
                <a:lnTo>
                  <a:pt x="11" y="29"/>
                </a:lnTo>
                <a:lnTo>
                  <a:pt x="11" y="30"/>
                </a:lnTo>
                <a:lnTo>
                  <a:pt x="8" y="32"/>
                </a:lnTo>
                <a:lnTo>
                  <a:pt x="6" y="34"/>
                </a:lnTo>
                <a:lnTo>
                  <a:pt x="5" y="37"/>
                </a:lnTo>
                <a:lnTo>
                  <a:pt x="5" y="39"/>
                </a:lnTo>
                <a:lnTo>
                  <a:pt x="6" y="43"/>
                </a:lnTo>
                <a:lnTo>
                  <a:pt x="7" y="46"/>
                </a:lnTo>
                <a:lnTo>
                  <a:pt x="11" y="48"/>
                </a:lnTo>
                <a:lnTo>
                  <a:pt x="15" y="49"/>
                </a:lnTo>
                <a:lnTo>
                  <a:pt x="19" y="48"/>
                </a:lnTo>
                <a:lnTo>
                  <a:pt x="19" y="59"/>
                </a:lnTo>
                <a:lnTo>
                  <a:pt x="29" y="59"/>
                </a:lnTo>
                <a:lnTo>
                  <a:pt x="29" y="48"/>
                </a:lnTo>
                <a:lnTo>
                  <a:pt x="34" y="49"/>
                </a:lnTo>
                <a:lnTo>
                  <a:pt x="38" y="48"/>
                </a:lnTo>
                <a:lnTo>
                  <a:pt x="42" y="46"/>
                </a:lnTo>
                <a:lnTo>
                  <a:pt x="43" y="43"/>
                </a:lnTo>
                <a:lnTo>
                  <a:pt x="44" y="39"/>
                </a:lnTo>
                <a:lnTo>
                  <a:pt x="44" y="37"/>
                </a:lnTo>
                <a:lnTo>
                  <a:pt x="43" y="34"/>
                </a:lnTo>
                <a:lnTo>
                  <a:pt x="40" y="32"/>
                </a:lnTo>
                <a:lnTo>
                  <a:pt x="38" y="30"/>
                </a:lnTo>
                <a:lnTo>
                  <a:pt x="38" y="29"/>
                </a:lnTo>
                <a:lnTo>
                  <a:pt x="43" y="28"/>
                </a:lnTo>
                <a:lnTo>
                  <a:pt x="47" y="27"/>
                </a:lnTo>
                <a:lnTo>
                  <a:pt x="48" y="23"/>
                </a:lnTo>
                <a:lnTo>
                  <a:pt x="49" y="19"/>
                </a:lnTo>
                <a:lnTo>
                  <a:pt x="48" y="16"/>
                </a:lnTo>
                <a:lnTo>
                  <a:pt x="47" y="12"/>
                </a:lnTo>
                <a:lnTo>
                  <a:pt x="43" y="11"/>
                </a:lnTo>
                <a:lnTo>
                  <a:pt x="39" y="10"/>
                </a:lnTo>
                <a:lnTo>
                  <a:pt x="37" y="10"/>
                </a:lnTo>
                <a:lnTo>
                  <a:pt x="34" y="11"/>
                </a:lnTo>
                <a:lnTo>
                  <a:pt x="34" y="7"/>
                </a:lnTo>
                <a:lnTo>
                  <a:pt x="32" y="3"/>
                </a:lnTo>
                <a:lnTo>
                  <a:pt x="28" y="1"/>
                </a:lnTo>
                <a:lnTo>
                  <a:pt x="24" y="0"/>
                </a:lnTo>
                <a:lnTo>
                  <a:pt x="21" y="1"/>
                </a:lnTo>
                <a:lnTo>
                  <a:pt x="17" y="3"/>
                </a:lnTo>
                <a:lnTo>
                  <a:pt x="15" y="7"/>
                </a:lnTo>
                <a:lnTo>
                  <a:pt x="15" y="11"/>
                </a:lnTo>
                <a:lnTo>
                  <a:pt x="12" y="10"/>
                </a:lnTo>
                <a:lnTo>
                  <a:pt x="10" y="10"/>
                </a:lnTo>
                <a:lnTo>
                  <a:pt x="6" y="11"/>
                </a:lnTo>
                <a:lnTo>
                  <a:pt x="2" y="12"/>
                </a:lnTo>
                <a:lnTo>
                  <a:pt x="1" y="16"/>
                </a:lnTo>
                <a:lnTo>
                  <a:pt x="0" y="19"/>
                </a:lnTo>
                <a:lnTo>
                  <a:pt x="1" y="23"/>
                </a:lnTo>
                <a:lnTo>
                  <a:pt x="2" y="27"/>
                </a:lnTo>
                <a:lnTo>
                  <a:pt x="6" y="28"/>
                </a:lnTo>
                <a:lnTo>
                  <a:pt x="11" y="29"/>
                </a:lnTo>
                <a:close/>
                <a:moveTo>
                  <a:pt x="24" y="14"/>
                </a:moveTo>
                <a:lnTo>
                  <a:pt x="24" y="14"/>
                </a:lnTo>
                <a:lnTo>
                  <a:pt x="28" y="16"/>
                </a:lnTo>
                <a:lnTo>
                  <a:pt x="32" y="17"/>
                </a:lnTo>
                <a:lnTo>
                  <a:pt x="33" y="21"/>
                </a:lnTo>
                <a:lnTo>
                  <a:pt x="34" y="24"/>
                </a:lnTo>
                <a:lnTo>
                  <a:pt x="33" y="28"/>
                </a:lnTo>
                <a:lnTo>
                  <a:pt x="32" y="32"/>
                </a:lnTo>
                <a:lnTo>
                  <a:pt x="28" y="33"/>
                </a:lnTo>
                <a:lnTo>
                  <a:pt x="24" y="34"/>
                </a:lnTo>
                <a:lnTo>
                  <a:pt x="21" y="33"/>
                </a:lnTo>
                <a:lnTo>
                  <a:pt x="17" y="32"/>
                </a:lnTo>
                <a:lnTo>
                  <a:pt x="16" y="28"/>
                </a:lnTo>
                <a:lnTo>
                  <a:pt x="15" y="24"/>
                </a:lnTo>
                <a:lnTo>
                  <a:pt x="16" y="21"/>
                </a:lnTo>
                <a:lnTo>
                  <a:pt x="17" y="17"/>
                </a:lnTo>
                <a:lnTo>
                  <a:pt x="21" y="16"/>
                </a:lnTo>
                <a:lnTo>
                  <a:pt x="24" y="1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0" name="Freeform 618">
            <a:extLst>
              <a:ext uri="{FF2B5EF4-FFF2-40B4-BE49-F238E27FC236}">
                <a16:creationId xmlns:a16="http://schemas.microsoft.com/office/drawing/2014/main" id="{6C38E4B4-D0EC-4F47-9021-0EB9B4DA6BBE}"/>
              </a:ext>
            </a:extLst>
          </p:cNvPr>
          <p:cNvSpPr>
            <a:spLocks/>
          </p:cNvSpPr>
          <p:nvPr/>
        </p:nvSpPr>
        <p:spPr bwMode="auto">
          <a:xfrm>
            <a:off x="7723717" y="842433"/>
            <a:ext cx="177800" cy="127000"/>
          </a:xfrm>
          <a:custGeom>
            <a:avLst/>
            <a:gdLst>
              <a:gd name="T0" fmla="*/ 101225 w 84"/>
              <a:gd name="T1" fmla="*/ 94899 h 59"/>
              <a:gd name="T2" fmla="*/ 132858 w 84"/>
              <a:gd name="T3" fmla="*/ 94899 h 59"/>
              <a:gd name="T4" fmla="*/ 132858 w 84"/>
              <a:gd name="T5" fmla="*/ 62730 h 59"/>
              <a:gd name="T6" fmla="*/ 132858 w 84"/>
              <a:gd name="T7" fmla="*/ 62730 h 59"/>
              <a:gd name="T8" fmla="*/ 132858 w 84"/>
              <a:gd name="T9" fmla="*/ 57904 h 59"/>
              <a:gd name="T10" fmla="*/ 131276 w 84"/>
              <a:gd name="T11" fmla="*/ 51471 h 59"/>
              <a:gd name="T12" fmla="*/ 123368 w 84"/>
              <a:gd name="T13" fmla="*/ 41820 h 59"/>
              <a:gd name="T14" fmla="*/ 112297 w 84"/>
              <a:gd name="T15" fmla="*/ 33778 h 59"/>
              <a:gd name="T16" fmla="*/ 107552 w 84"/>
              <a:gd name="T17" fmla="*/ 32169 h 59"/>
              <a:gd name="T18" fmla="*/ 101225 w 84"/>
              <a:gd name="T19" fmla="*/ 32169 h 59"/>
              <a:gd name="T20" fmla="*/ 69592 w 84"/>
              <a:gd name="T21" fmla="*/ 32169 h 59"/>
              <a:gd name="T22" fmla="*/ 69592 w 84"/>
              <a:gd name="T23" fmla="*/ 16085 h 59"/>
              <a:gd name="T24" fmla="*/ 93317 w 84"/>
              <a:gd name="T25" fmla="*/ 16085 h 59"/>
              <a:gd name="T26" fmla="*/ 93317 w 84"/>
              <a:gd name="T27" fmla="*/ 0 h 59"/>
              <a:gd name="T28" fmla="*/ 31633 w 84"/>
              <a:gd name="T29" fmla="*/ 0 h 59"/>
              <a:gd name="T30" fmla="*/ 31633 w 84"/>
              <a:gd name="T31" fmla="*/ 16085 h 59"/>
              <a:gd name="T32" fmla="*/ 53776 w 84"/>
              <a:gd name="T33" fmla="*/ 16085 h 59"/>
              <a:gd name="T34" fmla="*/ 53776 w 84"/>
              <a:gd name="T35" fmla="*/ 32169 h 59"/>
              <a:gd name="T36" fmla="*/ 0 w 84"/>
              <a:gd name="T37" fmla="*/ 32169 h 59"/>
              <a:gd name="T38" fmla="*/ 0 w 84"/>
              <a:gd name="T39" fmla="*/ 62730 h 59"/>
              <a:gd name="T40" fmla="*/ 101225 w 84"/>
              <a:gd name="T41" fmla="*/ 62730 h 59"/>
              <a:gd name="T42" fmla="*/ 101225 w 84"/>
              <a:gd name="T43" fmla="*/ 94899 h 5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4" h="59">
                <a:moveTo>
                  <a:pt x="64" y="59"/>
                </a:moveTo>
                <a:lnTo>
                  <a:pt x="84" y="59"/>
                </a:lnTo>
                <a:lnTo>
                  <a:pt x="84" y="39"/>
                </a:lnTo>
                <a:lnTo>
                  <a:pt x="84" y="36"/>
                </a:lnTo>
                <a:lnTo>
                  <a:pt x="83" y="32"/>
                </a:lnTo>
                <a:lnTo>
                  <a:pt x="78" y="26"/>
                </a:lnTo>
                <a:lnTo>
                  <a:pt x="71" y="21"/>
                </a:lnTo>
                <a:lnTo>
                  <a:pt x="68" y="20"/>
                </a:lnTo>
                <a:lnTo>
                  <a:pt x="64" y="20"/>
                </a:lnTo>
                <a:lnTo>
                  <a:pt x="44" y="20"/>
                </a:lnTo>
                <a:lnTo>
                  <a:pt x="44" y="10"/>
                </a:lnTo>
                <a:lnTo>
                  <a:pt x="59" y="10"/>
                </a:lnTo>
                <a:lnTo>
                  <a:pt x="59" y="0"/>
                </a:lnTo>
                <a:lnTo>
                  <a:pt x="20" y="0"/>
                </a:lnTo>
                <a:lnTo>
                  <a:pt x="20" y="10"/>
                </a:lnTo>
                <a:lnTo>
                  <a:pt x="34" y="10"/>
                </a:lnTo>
                <a:lnTo>
                  <a:pt x="34" y="20"/>
                </a:lnTo>
                <a:lnTo>
                  <a:pt x="0" y="20"/>
                </a:lnTo>
                <a:lnTo>
                  <a:pt x="0" y="39"/>
                </a:lnTo>
                <a:lnTo>
                  <a:pt x="64" y="39"/>
                </a:lnTo>
                <a:lnTo>
                  <a:pt x="64" y="5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1" name="Freeform 619">
            <a:extLst>
              <a:ext uri="{FF2B5EF4-FFF2-40B4-BE49-F238E27FC236}">
                <a16:creationId xmlns:a16="http://schemas.microsoft.com/office/drawing/2014/main" id="{BD6A027F-3FFC-469C-88C4-1A34A1DE6868}"/>
              </a:ext>
            </a:extLst>
          </p:cNvPr>
          <p:cNvSpPr>
            <a:spLocks/>
          </p:cNvSpPr>
          <p:nvPr/>
        </p:nvSpPr>
        <p:spPr bwMode="auto">
          <a:xfrm>
            <a:off x="7869767" y="988484"/>
            <a:ext cx="25400" cy="25400"/>
          </a:xfrm>
          <a:custGeom>
            <a:avLst/>
            <a:gdLst>
              <a:gd name="T0" fmla="*/ 0 w 10"/>
              <a:gd name="T1" fmla="*/ 9491 h 10"/>
              <a:gd name="T2" fmla="*/ 0 w 10"/>
              <a:gd name="T3" fmla="*/ 9491 h 10"/>
              <a:gd name="T4" fmla="*/ 0 w 10"/>
              <a:gd name="T5" fmla="*/ 13287 h 10"/>
              <a:gd name="T6" fmla="*/ 1898 w 10"/>
              <a:gd name="T7" fmla="*/ 15185 h 10"/>
              <a:gd name="T8" fmla="*/ 3796 w 10"/>
              <a:gd name="T9" fmla="*/ 18981 h 10"/>
              <a:gd name="T10" fmla="*/ 9491 w 10"/>
              <a:gd name="T11" fmla="*/ 18981 h 10"/>
              <a:gd name="T12" fmla="*/ 9491 w 10"/>
              <a:gd name="T13" fmla="*/ 18981 h 10"/>
              <a:gd name="T14" fmla="*/ 13287 w 10"/>
              <a:gd name="T15" fmla="*/ 18981 h 10"/>
              <a:gd name="T16" fmla="*/ 17083 w 10"/>
              <a:gd name="T17" fmla="*/ 15185 h 10"/>
              <a:gd name="T18" fmla="*/ 18981 w 10"/>
              <a:gd name="T19" fmla="*/ 13287 h 10"/>
              <a:gd name="T20" fmla="*/ 18981 w 10"/>
              <a:gd name="T21" fmla="*/ 9491 h 10"/>
              <a:gd name="T22" fmla="*/ 18981 w 10"/>
              <a:gd name="T23" fmla="*/ 9491 h 10"/>
              <a:gd name="T24" fmla="*/ 18981 w 10"/>
              <a:gd name="T25" fmla="*/ 3796 h 10"/>
              <a:gd name="T26" fmla="*/ 17083 w 10"/>
              <a:gd name="T27" fmla="*/ 1898 h 10"/>
              <a:gd name="T28" fmla="*/ 13287 w 10"/>
              <a:gd name="T29" fmla="*/ 0 h 10"/>
              <a:gd name="T30" fmla="*/ 9491 w 10"/>
              <a:gd name="T31" fmla="*/ 0 h 10"/>
              <a:gd name="T32" fmla="*/ 9491 w 10"/>
              <a:gd name="T33" fmla="*/ 0 h 10"/>
              <a:gd name="T34" fmla="*/ 3796 w 10"/>
              <a:gd name="T35" fmla="*/ 0 h 10"/>
              <a:gd name="T36" fmla="*/ 1898 w 10"/>
              <a:gd name="T37" fmla="*/ 1898 h 10"/>
              <a:gd name="T38" fmla="*/ 0 w 10"/>
              <a:gd name="T39" fmla="*/ 3796 h 10"/>
              <a:gd name="T40" fmla="*/ 0 w 10"/>
              <a:gd name="T41" fmla="*/ 9491 h 10"/>
              <a:gd name="T42" fmla="*/ 0 w 10"/>
              <a:gd name="T43" fmla="*/ 9491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0" y="5"/>
                </a:moveTo>
                <a:lnTo>
                  <a:pt x="0" y="5"/>
                </a:lnTo>
                <a:lnTo>
                  <a:pt x="0" y="7"/>
                </a:lnTo>
                <a:lnTo>
                  <a:pt x="1" y="8"/>
                </a:lnTo>
                <a:lnTo>
                  <a:pt x="2" y="10"/>
                </a:lnTo>
                <a:lnTo>
                  <a:pt x="5" y="10"/>
                </a:lnTo>
                <a:lnTo>
                  <a:pt x="7" y="10"/>
                </a:lnTo>
                <a:lnTo>
                  <a:pt x="9" y="8"/>
                </a:lnTo>
                <a:lnTo>
                  <a:pt x="10" y="7"/>
                </a:lnTo>
                <a:lnTo>
                  <a:pt x="10" y="5"/>
                </a:lnTo>
                <a:lnTo>
                  <a:pt x="10" y="2"/>
                </a:lnTo>
                <a:lnTo>
                  <a:pt x="9" y="1"/>
                </a:lnTo>
                <a:lnTo>
                  <a:pt x="7" y="0"/>
                </a:lnTo>
                <a:lnTo>
                  <a:pt x="5" y="0"/>
                </a:lnTo>
                <a:lnTo>
                  <a:pt x="2" y="0"/>
                </a:lnTo>
                <a:lnTo>
                  <a:pt x="1" y="1"/>
                </a:lnTo>
                <a:lnTo>
                  <a:pt x="0" y="2"/>
                </a:lnTo>
                <a:lnTo>
                  <a:pt x="0" y="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2" name="Freeform 620">
            <a:extLst>
              <a:ext uri="{FF2B5EF4-FFF2-40B4-BE49-F238E27FC236}">
                <a16:creationId xmlns:a16="http://schemas.microsoft.com/office/drawing/2014/main" id="{6DD6BEA4-54DD-460A-9890-D554B0F0DA2B}"/>
              </a:ext>
            </a:extLst>
          </p:cNvPr>
          <p:cNvSpPr>
            <a:spLocks/>
          </p:cNvSpPr>
          <p:nvPr/>
        </p:nvSpPr>
        <p:spPr bwMode="auto">
          <a:xfrm>
            <a:off x="7850718" y="1013884"/>
            <a:ext cx="19049" cy="25400"/>
          </a:xfrm>
          <a:custGeom>
            <a:avLst/>
            <a:gdLst>
              <a:gd name="T0" fmla="*/ 7119 w 10"/>
              <a:gd name="T1" fmla="*/ 0 h 10"/>
              <a:gd name="T2" fmla="*/ 7119 w 10"/>
              <a:gd name="T3" fmla="*/ 0 h 10"/>
              <a:gd name="T4" fmla="*/ 4271 w 10"/>
              <a:gd name="T5" fmla="*/ 0 h 10"/>
              <a:gd name="T6" fmla="*/ 1424 w 10"/>
              <a:gd name="T7" fmla="*/ 1898 h 10"/>
              <a:gd name="T8" fmla="*/ 0 w 10"/>
              <a:gd name="T9" fmla="*/ 5694 h 10"/>
              <a:gd name="T10" fmla="*/ 0 w 10"/>
              <a:gd name="T11" fmla="*/ 9491 h 10"/>
              <a:gd name="T12" fmla="*/ 0 w 10"/>
              <a:gd name="T13" fmla="*/ 9491 h 10"/>
              <a:gd name="T14" fmla="*/ 0 w 10"/>
              <a:gd name="T15" fmla="*/ 15185 h 10"/>
              <a:gd name="T16" fmla="*/ 1424 w 10"/>
              <a:gd name="T17" fmla="*/ 17083 h 10"/>
              <a:gd name="T18" fmla="*/ 4271 w 10"/>
              <a:gd name="T19" fmla="*/ 18981 h 10"/>
              <a:gd name="T20" fmla="*/ 7119 w 10"/>
              <a:gd name="T21" fmla="*/ 18981 h 10"/>
              <a:gd name="T22" fmla="*/ 7119 w 10"/>
              <a:gd name="T23" fmla="*/ 18981 h 10"/>
              <a:gd name="T24" fmla="*/ 11390 w 10"/>
              <a:gd name="T25" fmla="*/ 18981 h 10"/>
              <a:gd name="T26" fmla="*/ 12813 w 10"/>
              <a:gd name="T27" fmla="*/ 17083 h 10"/>
              <a:gd name="T28" fmla="*/ 14237 w 10"/>
              <a:gd name="T29" fmla="*/ 15185 h 10"/>
              <a:gd name="T30" fmla="*/ 14237 w 10"/>
              <a:gd name="T31" fmla="*/ 9491 h 10"/>
              <a:gd name="T32" fmla="*/ 14237 w 10"/>
              <a:gd name="T33" fmla="*/ 9491 h 10"/>
              <a:gd name="T34" fmla="*/ 14237 w 10"/>
              <a:gd name="T35" fmla="*/ 5694 h 10"/>
              <a:gd name="T36" fmla="*/ 12813 w 10"/>
              <a:gd name="T37" fmla="*/ 1898 h 10"/>
              <a:gd name="T38" fmla="*/ 11390 w 10"/>
              <a:gd name="T39" fmla="*/ 0 h 10"/>
              <a:gd name="T40" fmla="*/ 7119 w 10"/>
              <a:gd name="T41" fmla="*/ 0 h 10"/>
              <a:gd name="T42" fmla="*/ 7119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3" y="0"/>
                </a:lnTo>
                <a:lnTo>
                  <a:pt x="1" y="1"/>
                </a:lnTo>
                <a:lnTo>
                  <a:pt x="0" y="3"/>
                </a:lnTo>
                <a:lnTo>
                  <a:pt x="0" y="5"/>
                </a:lnTo>
                <a:lnTo>
                  <a:pt x="0" y="8"/>
                </a:lnTo>
                <a:lnTo>
                  <a:pt x="1" y="9"/>
                </a:lnTo>
                <a:lnTo>
                  <a:pt x="3" y="10"/>
                </a:lnTo>
                <a:lnTo>
                  <a:pt x="5" y="10"/>
                </a:lnTo>
                <a:lnTo>
                  <a:pt x="8" y="10"/>
                </a:lnTo>
                <a:lnTo>
                  <a:pt x="9" y="9"/>
                </a:lnTo>
                <a:lnTo>
                  <a:pt x="10" y="8"/>
                </a:lnTo>
                <a:lnTo>
                  <a:pt x="10" y="5"/>
                </a:lnTo>
                <a:lnTo>
                  <a:pt x="10" y="3"/>
                </a:lnTo>
                <a:lnTo>
                  <a:pt x="9" y="1"/>
                </a:lnTo>
                <a:lnTo>
                  <a:pt x="8"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3" name="Freeform 621">
            <a:extLst>
              <a:ext uri="{FF2B5EF4-FFF2-40B4-BE49-F238E27FC236}">
                <a16:creationId xmlns:a16="http://schemas.microsoft.com/office/drawing/2014/main" id="{73751CD6-7227-4298-9A7B-7D95D5AC50A2}"/>
              </a:ext>
            </a:extLst>
          </p:cNvPr>
          <p:cNvSpPr>
            <a:spLocks/>
          </p:cNvSpPr>
          <p:nvPr/>
        </p:nvSpPr>
        <p:spPr bwMode="auto">
          <a:xfrm>
            <a:off x="7895167" y="1013884"/>
            <a:ext cx="19051" cy="25400"/>
          </a:xfrm>
          <a:custGeom>
            <a:avLst/>
            <a:gdLst>
              <a:gd name="T0" fmla="*/ 7119 w 10"/>
              <a:gd name="T1" fmla="*/ 0 h 10"/>
              <a:gd name="T2" fmla="*/ 7119 w 10"/>
              <a:gd name="T3" fmla="*/ 0 h 10"/>
              <a:gd name="T4" fmla="*/ 2847 w 10"/>
              <a:gd name="T5" fmla="*/ 0 h 10"/>
              <a:gd name="T6" fmla="*/ 1424 w 10"/>
              <a:gd name="T7" fmla="*/ 1898 h 10"/>
              <a:gd name="T8" fmla="*/ 0 w 10"/>
              <a:gd name="T9" fmla="*/ 5694 h 10"/>
              <a:gd name="T10" fmla="*/ 0 w 10"/>
              <a:gd name="T11" fmla="*/ 9491 h 10"/>
              <a:gd name="T12" fmla="*/ 0 w 10"/>
              <a:gd name="T13" fmla="*/ 9491 h 10"/>
              <a:gd name="T14" fmla="*/ 0 w 10"/>
              <a:gd name="T15" fmla="*/ 15185 h 10"/>
              <a:gd name="T16" fmla="*/ 1424 w 10"/>
              <a:gd name="T17" fmla="*/ 17083 h 10"/>
              <a:gd name="T18" fmla="*/ 2847 w 10"/>
              <a:gd name="T19" fmla="*/ 18981 h 10"/>
              <a:gd name="T20" fmla="*/ 7119 w 10"/>
              <a:gd name="T21" fmla="*/ 18981 h 10"/>
              <a:gd name="T22" fmla="*/ 7119 w 10"/>
              <a:gd name="T23" fmla="*/ 18981 h 10"/>
              <a:gd name="T24" fmla="*/ 9966 w 10"/>
              <a:gd name="T25" fmla="*/ 18981 h 10"/>
              <a:gd name="T26" fmla="*/ 11390 w 10"/>
              <a:gd name="T27" fmla="*/ 17083 h 10"/>
              <a:gd name="T28" fmla="*/ 14237 w 10"/>
              <a:gd name="T29" fmla="*/ 15185 h 10"/>
              <a:gd name="T30" fmla="*/ 14237 w 10"/>
              <a:gd name="T31" fmla="*/ 9491 h 10"/>
              <a:gd name="T32" fmla="*/ 14237 w 10"/>
              <a:gd name="T33" fmla="*/ 9491 h 10"/>
              <a:gd name="T34" fmla="*/ 14237 w 10"/>
              <a:gd name="T35" fmla="*/ 5694 h 10"/>
              <a:gd name="T36" fmla="*/ 11390 w 10"/>
              <a:gd name="T37" fmla="*/ 1898 h 10"/>
              <a:gd name="T38" fmla="*/ 9966 w 10"/>
              <a:gd name="T39" fmla="*/ 0 h 10"/>
              <a:gd name="T40" fmla="*/ 7119 w 10"/>
              <a:gd name="T41" fmla="*/ 0 h 10"/>
              <a:gd name="T42" fmla="*/ 7119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2" y="0"/>
                </a:lnTo>
                <a:lnTo>
                  <a:pt x="1" y="1"/>
                </a:lnTo>
                <a:lnTo>
                  <a:pt x="0" y="3"/>
                </a:lnTo>
                <a:lnTo>
                  <a:pt x="0" y="5"/>
                </a:lnTo>
                <a:lnTo>
                  <a:pt x="0" y="8"/>
                </a:lnTo>
                <a:lnTo>
                  <a:pt x="1" y="9"/>
                </a:lnTo>
                <a:lnTo>
                  <a:pt x="2" y="10"/>
                </a:lnTo>
                <a:lnTo>
                  <a:pt x="5" y="10"/>
                </a:lnTo>
                <a:lnTo>
                  <a:pt x="7" y="10"/>
                </a:lnTo>
                <a:lnTo>
                  <a:pt x="8" y="9"/>
                </a:lnTo>
                <a:lnTo>
                  <a:pt x="10" y="8"/>
                </a:lnTo>
                <a:lnTo>
                  <a:pt x="10" y="5"/>
                </a:lnTo>
                <a:lnTo>
                  <a:pt x="10" y="3"/>
                </a:lnTo>
                <a:lnTo>
                  <a:pt x="8" y="1"/>
                </a:lnTo>
                <a:lnTo>
                  <a:pt x="7"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4" name="Freeform 622">
            <a:extLst>
              <a:ext uri="{FF2B5EF4-FFF2-40B4-BE49-F238E27FC236}">
                <a16:creationId xmlns:a16="http://schemas.microsoft.com/office/drawing/2014/main" id="{44622720-8F83-43B7-89F6-660687DDE594}"/>
              </a:ext>
            </a:extLst>
          </p:cNvPr>
          <p:cNvSpPr>
            <a:spLocks/>
          </p:cNvSpPr>
          <p:nvPr/>
        </p:nvSpPr>
        <p:spPr bwMode="auto">
          <a:xfrm>
            <a:off x="7869767" y="1039284"/>
            <a:ext cx="25400" cy="25400"/>
          </a:xfrm>
          <a:custGeom>
            <a:avLst/>
            <a:gdLst>
              <a:gd name="T0" fmla="*/ 9491 w 10"/>
              <a:gd name="T1" fmla="*/ 0 h 10"/>
              <a:gd name="T2" fmla="*/ 9491 w 10"/>
              <a:gd name="T3" fmla="*/ 0 h 10"/>
              <a:gd name="T4" fmla="*/ 3796 w 10"/>
              <a:gd name="T5" fmla="*/ 0 h 10"/>
              <a:gd name="T6" fmla="*/ 1898 w 10"/>
              <a:gd name="T7" fmla="*/ 3796 h 10"/>
              <a:gd name="T8" fmla="*/ 0 w 10"/>
              <a:gd name="T9" fmla="*/ 5694 h 10"/>
              <a:gd name="T10" fmla="*/ 0 w 10"/>
              <a:gd name="T11" fmla="*/ 9491 h 10"/>
              <a:gd name="T12" fmla="*/ 0 w 10"/>
              <a:gd name="T13" fmla="*/ 9491 h 10"/>
              <a:gd name="T14" fmla="*/ 0 w 10"/>
              <a:gd name="T15" fmla="*/ 15185 h 10"/>
              <a:gd name="T16" fmla="*/ 1898 w 10"/>
              <a:gd name="T17" fmla="*/ 17083 h 10"/>
              <a:gd name="T18" fmla="*/ 3796 w 10"/>
              <a:gd name="T19" fmla="*/ 18981 h 10"/>
              <a:gd name="T20" fmla="*/ 9491 w 10"/>
              <a:gd name="T21" fmla="*/ 18981 h 10"/>
              <a:gd name="T22" fmla="*/ 9491 w 10"/>
              <a:gd name="T23" fmla="*/ 18981 h 10"/>
              <a:gd name="T24" fmla="*/ 13287 w 10"/>
              <a:gd name="T25" fmla="*/ 18981 h 10"/>
              <a:gd name="T26" fmla="*/ 17083 w 10"/>
              <a:gd name="T27" fmla="*/ 17083 h 10"/>
              <a:gd name="T28" fmla="*/ 18981 w 10"/>
              <a:gd name="T29" fmla="*/ 15185 h 10"/>
              <a:gd name="T30" fmla="*/ 18981 w 10"/>
              <a:gd name="T31" fmla="*/ 9491 h 10"/>
              <a:gd name="T32" fmla="*/ 18981 w 10"/>
              <a:gd name="T33" fmla="*/ 9491 h 10"/>
              <a:gd name="T34" fmla="*/ 18981 w 10"/>
              <a:gd name="T35" fmla="*/ 5694 h 10"/>
              <a:gd name="T36" fmla="*/ 17083 w 10"/>
              <a:gd name="T37" fmla="*/ 3796 h 10"/>
              <a:gd name="T38" fmla="*/ 13287 w 10"/>
              <a:gd name="T39" fmla="*/ 0 h 10"/>
              <a:gd name="T40" fmla="*/ 9491 w 10"/>
              <a:gd name="T41" fmla="*/ 0 h 10"/>
              <a:gd name="T42" fmla="*/ 9491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2" y="0"/>
                </a:lnTo>
                <a:lnTo>
                  <a:pt x="1" y="2"/>
                </a:lnTo>
                <a:lnTo>
                  <a:pt x="0" y="3"/>
                </a:lnTo>
                <a:lnTo>
                  <a:pt x="0" y="5"/>
                </a:lnTo>
                <a:lnTo>
                  <a:pt x="0" y="8"/>
                </a:lnTo>
                <a:lnTo>
                  <a:pt x="1" y="9"/>
                </a:lnTo>
                <a:lnTo>
                  <a:pt x="2" y="10"/>
                </a:lnTo>
                <a:lnTo>
                  <a:pt x="5" y="10"/>
                </a:lnTo>
                <a:lnTo>
                  <a:pt x="7" y="10"/>
                </a:lnTo>
                <a:lnTo>
                  <a:pt x="9" y="9"/>
                </a:lnTo>
                <a:lnTo>
                  <a:pt x="10" y="8"/>
                </a:lnTo>
                <a:lnTo>
                  <a:pt x="10" y="5"/>
                </a:lnTo>
                <a:lnTo>
                  <a:pt x="10" y="3"/>
                </a:lnTo>
                <a:lnTo>
                  <a:pt x="9" y="2"/>
                </a:lnTo>
                <a:lnTo>
                  <a:pt x="7"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5" name="Freeform 623">
            <a:extLst>
              <a:ext uri="{FF2B5EF4-FFF2-40B4-BE49-F238E27FC236}">
                <a16:creationId xmlns:a16="http://schemas.microsoft.com/office/drawing/2014/main" id="{BD29523B-8812-41E9-BD61-49FFA7296EC4}"/>
              </a:ext>
            </a:extLst>
          </p:cNvPr>
          <p:cNvSpPr>
            <a:spLocks/>
          </p:cNvSpPr>
          <p:nvPr/>
        </p:nvSpPr>
        <p:spPr bwMode="auto">
          <a:xfrm>
            <a:off x="7831667" y="1039284"/>
            <a:ext cx="19051" cy="25400"/>
          </a:xfrm>
          <a:custGeom>
            <a:avLst/>
            <a:gdLst>
              <a:gd name="T0" fmla="*/ 7119 w 10"/>
              <a:gd name="T1" fmla="*/ 0 h 10"/>
              <a:gd name="T2" fmla="*/ 7119 w 10"/>
              <a:gd name="T3" fmla="*/ 0 h 10"/>
              <a:gd name="T4" fmla="*/ 4271 w 10"/>
              <a:gd name="T5" fmla="*/ 0 h 10"/>
              <a:gd name="T6" fmla="*/ 2847 w 10"/>
              <a:gd name="T7" fmla="*/ 3796 h 10"/>
              <a:gd name="T8" fmla="*/ 0 w 10"/>
              <a:gd name="T9" fmla="*/ 5694 h 10"/>
              <a:gd name="T10" fmla="*/ 0 w 10"/>
              <a:gd name="T11" fmla="*/ 9491 h 10"/>
              <a:gd name="T12" fmla="*/ 0 w 10"/>
              <a:gd name="T13" fmla="*/ 9491 h 10"/>
              <a:gd name="T14" fmla="*/ 0 w 10"/>
              <a:gd name="T15" fmla="*/ 15185 h 10"/>
              <a:gd name="T16" fmla="*/ 2847 w 10"/>
              <a:gd name="T17" fmla="*/ 17083 h 10"/>
              <a:gd name="T18" fmla="*/ 4271 w 10"/>
              <a:gd name="T19" fmla="*/ 18981 h 10"/>
              <a:gd name="T20" fmla="*/ 7119 w 10"/>
              <a:gd name="T21" fmla="*/ 18981 h 10"/>
              <a:gd name="T22" fmla="*/ 7119 w 10"/>
              <a:gd name="T23" fmla="*/ 18981 h 10"/>
              <a:gd name="T24" fmla="*/ 11390 w 10"/>
              <a:gd name="T25" fmla="*/ 18981 h 10"/>
              <a:gd name="T26" fmla="*/ 12813 w 10"/>
              <a:gd name="T27" fmla="*/ 17083 h 10"/>
              <a:gd name="T28" fmla="*/ 14237 w 10"/>
              <a:gd name="T29" fmla="*/ 15185 h 10"/>
              <a:gd name="T30" fmla="*/ 14237 w 10"/>
              <a:gd name="T31" fmla="*/ 9491 h 10"/>
              <a:gd name="T32" fmla="*/ 14237 w 10"/>
              <a:gd name="T33" fmla="*/ 9491 h 10"/>
              <a:gd name="T34" fmla="*/ 14237 w 10"/>
              <a:gd name="T35" fmla="*/ 5694 h 10"/>
              <a:gd name="T36" fmla="*/ 12813 w 10"/>
              <a:gd name="T37" fmla="*/ 3796 h 10"/>
              <a:gd name="T38" fmla="*/ 11390 w 10"/>
              <a:gd name="T39" fmla="*/ 0 h 10"/>
              <a:gd name="T40" fmla="*/ 7119 w 10"/>
              <a:gd name="T41" fmla="*/ 0 h 10"/>
              <a:gd name="T42" fmla="*/ 7119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3" y="0"/>
                </a:lnTo>
                <a:lnTo>
                  <a:pt x="2" y="2"/>
                </a:lnTo>
                <a:lnTo>
                  <a:pt x="0" y="3"/>
                </a:lnTo>
                <a:lnTo>
                  <a:pt x="0" y="5"/>
                </a:lnTo>
                <a:lnTo>
                  <a:pt x="0" y="8"/>
                </a:lnTo>
                <a:lnTo>
                  <a:pt x="2" y="9"/>
                </a:lnTo>
                <a:lnTo>
                  <a:pt x="3" y="10"/>
                </a:lnTo>
                <a:lnTo>
                  <a:pt x="5" y="10"/>
                </a:lnTo>
                <a:lnTo>
                  <a:pt x="8" y="10"/>
                </a:lnTo>
                <a:lnTo>
                  <a:pt x="9" y="9"/>
                </a:lnTo>
                <a:lnTo>
                  <a:pt x="10" y="8"/>
                </a:lnTo>
                <a:lnTo>
                  <a:pt x="10" y="5"/>
                </a:lnTo>
                <a:lnTo>
                  <a:pt x="10" y="3"/>
                </a:lnTo>
                <a:lnTo>
                  <a:pt x="9" y="2"/>
                </a:lnTo>
                <a:lnTo>
                  <a:pt x="8"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6" name="Freeform 624">
            <a:extLst>
              <a:ext uri="{FF2B5EF4-FFF2-40B4-BE49-F238E27FC236}">
                <a16:creationId xmlns:a16="http://schemas.microsoft.com/office/drawing/2014/main" id="{03B5F85D-45F4-4A6B-BC8B-EE9C34FB5250}"/>
              </a:ext>
            </a:extLst>
          </p:cNvPr>
          <p:cNvSpPr>
            <a:spLocks/>
          </p:cNvSpPr>
          <p:nvPr/>
        </p:nvSpPr>
        <p:spPr bwMode="auto">
          <a:xfrm>
            <a:off x="7914218" y="1039284"/>
            <a:ext cx="19049" cy="25400"/>
          </a:xfrm>
          <a:custGeom>
            <a:avLst/>
            <a:gdLst>
              <a:gd name="T0" fmla="*/ 7119 w 10"/>
              <a:gd name="T1" fmla="*/ 0 h 10"/>
              <a:gd name="T2" fmla="*/ 7119 w 10"/>
              <a:gd name="T3" fmla="*/ 0 h 10"/>
              <a:gd name="T4" fmla="*/ 2847 w 10"/>
              <a:gd name="T5" fmla="*/ 0 h 10"/>
              <a:gd name="T6" fmla="*/ 1424 w 10"/>
              <a:gd name="T7" fmla="*/ 3796 h 10"/>
              <a:gd name="T8" fmla="*/ 0 w 10"/>
              <a:gd name="T9" fmla="*/ 5694 h 10"/>
              <a:gd name="T10" fmla="*/ 0 w 10"/>
              <a:gd name="T11" fmla="*/ 9491 h 10"/>
              <a:gd name="T12" fmla="*/ 0 w 10"/>
              <a:gd name="T13" fmla="*/ 9491 h 10"/>
              <a:gd name="T14" fmla="*/ 0 w 10"/>
              <a:gd name="T15" fmla="*/ 15185 h 10"/>
              <a:gd name="T16" fmla="*/ 1424 w 10"/>
              <a:gd name="T17" fmla="*/ 17083 h 10"/>
              <a:gd name="T18" fmla="*/ 2847 w 10"/>
              <a:gd name="T19" fmla="*/ 18981 h 10"/>
              <a:gd name="T20" fmla="*/ 7119 w 10"/>
              <a:gd name="T21" fmla="*/ 18981 h 10"/>
              <a:gd name="T22" fmla="*/ 7119 w 10"/>
              <a:gd name="T23" fmla="*/ 18981 h 10"/>
              <a:gd name="T24" fmla="*/ 9966 w 10"/>
              <a:gd name="T25" fmla="*/ 18981 h 10"/>
              <a:gd name="T26" fmla="*/ 11390 w 10"/>
              <a:gd name="T27" fmla="*/ 17083 h 10"/>
              <a:gd name="T28" fmla="*/ 14237 w 10"/>
              <a:gd name="T29" fmla="*/ 15185 h 10"/>
              <a:gd name="T30" fmla="*/ 14237 w 10"/>
              <a:gd name="T31" fmla="*/ 9491 h 10"/>
              <a:gd name="T32" fmla="*/ 14237 w 10"/>
              <a:gd name="T33" fmla="*/ 9491 h 10"/>
              <a:gd name="T34" fmla="*/ 14237 w 10"/>
              <a:gd name="T35" fmla="*/ 5694 h 10"/>
              <a:gd name="T36" fmla="*/ 11390 w 10"/>
              <a:gd name="T37" fmla="*/ 3796 h 10"/>
              <a:gd name="T38" fmla="*/ 9966 w 10"/>
              <a:gd name="T39" fmla="*/ 0 h 10"/>
              <a:gd name="T40" fmla="*/ 7119 w 10"/>
              <a:gd name="T41" fmla="*/ 0 h 10"/>
              <a:gd name="T42" fmla="*/ 7119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2" y="0"/>
                </a:lnTo>
                <a:lnTo>
                  <a:pt x="1" y="2"/>
                </a:lnTo>
                <a:lnTo>
                  <a:pt x="0" y="3"/>
                </a:lnTo>
                <a:lnTo>
                  <a:pt x="0" y="5"/>
                </a:lnTo>
                <a:lnTo>
                  <a:pt x="0" y="8"/>
                </a:lnTo>
                <a:lnTo>
                  <a:pt x="1" y="9"/>
                </a:lnTo>
                <a:lnTo>
                  <a:pt x="2" y="10"/>
                </a:lnTo>
                <a:lnTo>
                  <a:pt x="5" y="10"/>
                </a:lnTo>
                <a:lnTo>
                  <a:pt x="7" y="10"/>
                </a:lnTo>
                <a:lnTo>
                  <a:pt x="8" y="9"/>
                </a:lnTo>
                <a:lnTo>
                  <a:pt x="10" y="8"/>
                </a:lnTo>
                <a:lnTo>
                  <a:pt x="10" y="5"/>
                </a:lnTo>
                <a:lnTo>
                  <a:pt x="10" y="3"/>
                </a:lnTo>
                <a:lnTo>
                  <a:pt x="8" y="2"/>
                </a:lnTo>
                <a:lnTo>
                  <a:pt x="7"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7" name="Freeform 626">
            <a:extLst>
              <a:ext uri="{FF2B5EF4-FFF2-40B4-BE49-F238E27FC236}">
                <a16:creationId xmlns:a16="http://schemas.microsoft.com/office/drawing/2014/main" id="{536762BE-FB6D-4C5B-844D-D853F3B2A83A}"/>
              </a:ext>
            </a:extLst>
          </p:cNvPr>
          <p:cNvSpPr>
            <a:spLocks noEditPoints="1"/>
          </p:cNvSpPr>
          <p:nvPr/>
        </p:nvSpPr>
        <p:spPr bwMode="auto">
          <a:xfrm>
            <a:off x="10742085" y="950385"/>
            <a:ext cx="165100" cy="120649"/>
          </a:xfrm>
          <a:custGeom>
            <a:avLst/>
            <a:gdLst>
              <a:gd name="T0" fmla="*/ 102807 w 78"/>
              <a:gd name="T1" fmla="*/ 4584 h 59"/>
              <a:gd name="T2" fmla="*/ 96480 w 78"/>
              <a:gd name="T3" fmla="*/ 0 h 59"/>
              <a:gd name="T4" fmla="*/ 26888 w 78"/>
              <a:gd name="T5" fmla="*/ 0 h 59"/>
              <a:gd name="T6" fmla="*/ 20561 w 78"/>
              <a:gd name="T7" fmla="*/ 4584 h 59"/>
              <a:gd name="T8" fmla="*/ 0 w 78"/>
              <a:gd name="T9" fmla="*/ 42786 h 59"/>
              <a:gd name="T10" fmla="*/ 0 w 78"/>
              <a:gd name="T11" fmla="*/ 67235 h 59"/>
              <a:gd name="T12" fmla="*/ 0 w 78"/>
              <a:gd name="T13" fmla="*/ 71819 h 59"/>
              <a:gd name="T14" fmla="*/ 3163 w 78"/>
              <a:gd name="T15" fmla="*/ 74875 h 59"/>
              <a:gd name="T16" fmla="*/ 14235 w 78"/>
              <a:gd name="T17" fmla="*/ 74875 h 59"/>
              <a:gd name="T18" fmla="*/ 14235 w 78"/>
              <a:gd name="T19" fmla="*/ 79460 h 59"/>
              <a:gd name="T20" fmla="*/ 18980 w 78"/>
              <a:gd name="T21" fmla="*/ 87100 h 59"/>
              <a:gd name="T22" fmla="*/ 26888 w 78"/>
              <a:gd name="T23" fmla="*/ 90156 h 59"/>
              <a:gd name="T24" fmla="*/ 30051 w 78"/>
              <a:gd name="T25" fmla="*/ 90156 h 59"/>
              <a:gd name="T26" fmla="*/ 37959 w 78"/>
              <a:gd name="T27" fmla="*/ 82516 h 59"/>
              <a:gd name="T28" fmla="*/ 37959 w 78"/>
              <a:gd name="T29" fmla="*/ 74875 h 59"/>
              <a:gd name="T30" fmla="*/ 85409 w 78"/>
              <a:gd name="T31" fmla="*/ 79460 h 59"/>
              <a:gd name="T32" fmla="*/ 85409 w 78"/>
              <a:gd name="T33" fmla="*/ 82516 h 59"/>
              <a:gd name="T34" fmla="*/ 93317 w 78"/>
              <a:gd name="T35" fmla="*/ 90156 h 59"/>
              <a:gd name="T36" fmla="*/ 96480 w 78"/>
              <a:gd name="T37" fmla="*/ 90156 h 59"/>
              <a:gd name="T38" fmla="*/ 104388 w 78"/>
              <a:gd name="T39" fmla="*/ 87100 h 59"/>
              <a:gd name="T40" fmla="*/ 109133 w 78"/>
              <a:gd name="T41" fmla="*/ 79460 h 59"/>
              <a:gd name="T42" fmla="*/ 117041 w 78"/>
              <a:gd name="T43" fmla="*/ 74875 h 59"/>
              <a:gd name="T44" fmla="*/ 120205 w 78"/>
              <a:gd name="T45" fmla="*/ 74875 h 59"/>
              <a:gd name="T46" fmla="*/ 123368 w 78"/>
              <a:gd name="T47" fmla="*/ 71819 h 59"/>
              <a:gd name="T48" fmla="*/ 123368 w 78"/>
              <a:gd name="T49" fmla="*/ 47370 h 59"/>
              <a:gd name="T50" fmla="*/ 123368 w 78"/>
              <a:gd name="T51" fmla="*/ 42786 h 59"/>
              <a:gd name="T52" fmla="*/ 37959 w 78"/>
              <a:gd name="T53" fmla="*/ 61123 h 59"/>
              <a:gd name="T54" fmla="*/ 14235 w 78"/>
              <a:gd name="T55" fmla="*/ 45842 h 59"/>
              <a:gd name="T56" fmla="*/ 37959 w 78"/>
              <a:gd name="T57" fmla="*/ 61123 h 59"/>
              <a:gd name="T58" fmla="*/ 30051 w 78"/>
              <a:gd name="T59" fmla="*/ 15281 h 59"/>
              <a:gd name="T60" fmla="*/ 101225 w 78"/>
              <a:gd name="T61" fmla="*/ 30561 h 59"/>
              <a:gd name="T62" fmla="*/ 109133 w 78"/>
              <a:gd name="T63" fmla="*/ 61123 h 59"/>
              <a:gd name="T64" fmla="*/ 85409 w 78"/>
              <a:gd name="T65" fmla="*/ 45842 h 59"/>
              <a:gd name="T66" fmla="*/ 109133 w 78"/>
              <a:gd name="T67" fmla="*/ 61123 h 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8" h="59">
                <a:moveTo>
                  <a:pt x="65" y="3"/>
                </a:moveTo>
                <a:lnTo>
                  <a:pt x="65" y="3"/>
                </a:lnTo>
                <a:lnTo>
                  <a:pt x="64" y="1"/>
                </a:lnTo>
                <a:lnTo>
                  <a:pt x="61" y="0"/>
                </a:lnTo>
                <a:lnTo>
                  <a:pt x="17" y="0"/>
                </a:lnTo>
                <a:lnTo>
                  <a:pt x="14" y="1"/>
                </a:lnTo>
                <a:lnTo>
                  <a:pt x="13" y="3"/>
                </a:lnTo>
                <a:lnTo>
                  <a:pt x="0" y="28"/>
                </a:lnTo>
                <a:lnTo>
                  <a:pt x="0" y="31"/>
                </a:lnTo>
                <a:lnTo>
                  <a:pt x="0" y="44"/>
                </a:lnTo>
                <a:lnTo>
                  <a:pt x="0" y="47"/>
                </a:lnTo>
                <a:lnTo>
                  <a:pt x="1" y="48"/>
                </a:lnTo>
                <a:lnTo>
                  <a:pt x="2" y="49"/>
                </a:lnTo>
                <a:lnTo>
                  <a:pt x="4" y="49"/>
                </a:lnTo>
                <a:lnTo>
                  <a:pt x="9" y="49"/>
                </a:lnTo>
                <a:lnTo>
                  <a:pt x="9" y="52"/>
                </a:lnTo>
                <a:lnTo>
                  <a:pt x="9" y="54"/>
                </a:lnTo>
                <a:lnTo>
                  <a:pt x="12" y="57"/>
                </a:lnTo>
                <a:lnTo>
                  <a:pt x="14" y="59"/>
                </a:lnTo>
                <a:lnTo>
                  <a:pt x="17" y="59"/>
                </a:lnTo>
                <a:lnTo>
                  <a:pt x="19" y="59"/>
                </a:lnTo>
                <a:lnTo>
                  <a:pt x="22" y="57"/>
                </a:lnTo>
                <a:lnTo>
                  <a:pt x="24" y="54"/>
                </a:lnTo>
                <a:lnTo>
                  <a:pt x="24" y="52"/>
                </a:lnTo>
                <a:lnTo>
                  <a:pt x="24" y="49"/>
                </a:lnTo>
                <a:lnTo>
                  <a:pt x="54" y="49"/>
                </a:lnTo>
                <a:lnTo>
                  <a:pt x="54" y="52"/>
                </a:lnTo>
                <a:lnTo>
                  <a:pt x="54" y="54"/>
                </a:lnTo>
                <a:lnTo>
                  <a:pt x="56" y="57"/>
                </a:lnTo>
                <a:lnTo>
                  <a:pt x="59" y="59"/>
                </a:lnTo>
                <a:lnTo>
                  <a:pt x="61" y="59"/>
                </a:lnTo>
                <a:lnTo>
                  <a:pt x="64" y="59"/>
                </a:lnTo>
                <a:lnTo>
                  <a:pt x="66" y="57"/>
                </a:lnTo>
                <a:lnTo>
                  <a:pt x="69" y="54"/>
                </a:lnTo>
                <a:lnTo>
                  <a:pt x="69" y="52"/>
                </a:lnTo>
                <a:lnTo>
                  <a:pt x="69" y="49"/>
                </a:lnTo>
                <a:lnTo>
                  <a:pt x="74" y="49"/>
                </a:lnTo>
                <a:lnTo>
                  <a:pt x="76" y="49"/>
                </a:lnTo>
                <a:lnTo>
                  <a:pt x="77" y="48"/>
                </a:lnTo>
                <a:lnTo>
                  <a:pt x="78" y="47"/>
                </a:lnTo>
                <a:lnTo>
                  <a:pt x="78" y="44"/>
                </a:lnTo>
                <a:lnTo>
                  <a:pt x="78" y="31"/>
                </a:lnTo>
                <a:lnTo>
                  <a:pt x="78" y="28"/>
                </a:lnTo>
                <a:lnTo>
                  <a:pt x="65" y="3"/>
                </a:lnTo>
                <a:close/>
                <a:moveTo>
                  <a:pt x="24" y="40"/>
                </a:moveTo>
                <a:lnTo>
                  <a:pt x="9" y="40"/>
                </a:lnTo>
                <a:lnTo>
                  <a:pt x="9" y="30"/>
                </a:lnTo>
                <a:lnTo>
                  <a:pt x="24" y="30"/>
                </a:lnTo>
                <a:lnTo>
                  <a:pt x="24" y="40"/>
                </a:lnTo>
                <a:close/>
                <a:moveTo>
                  <a:pt x="14" y="20"/>
                </a:moveTo>
                <a:lnTo>
                  <a:pt x="19" y="10"/>
                </a:lnTo>
                <a:lnTo>
                  <a:pt x="59" y="10"/>
                </a:lnTo>
                <a:lnTo>
                  <a:pt x="64" y="20"/>
                </a:lnTo>
                <a:lnTo>
                  <a:pt x="14" y="20"/>
                </a:lnTo>
                <a:close/>
                <a:moveTo>
                  <a:pt x="69" y="40"/>
                </a:moveTo>
                <a:lnTo>
                  <a:pt x="54" y="40"/>
                </a:lnTo>
                <a:lnTo>
                  <a:pt x="54" y="30"/>
                </a:lnTo>
                <a:lnTo>
                  <a:pt x="69" y="30"/>
                </a:lnTo>
                <a:lnTo>
                  <a:pt x="69" y="4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8" name="Freeform 627">
            <a:extLst>
              <a:ext uri="{FF2B5EF4-FFF2-40B4-BE49-F238E27FC236}">
                <a16:creationId xmlns:a16="http://schemas.microsoft.com/office/drawing/2014/main" id="{F516CF48-504D-445C-B0AF-C02BB92666F7}"/>
              </a:ext>
            </a:extLst>
          </p:cNvPr>
          <p:cNvSpPr>
            <a:spLocks noEditPoints="1"/>
          </p:cNvSpPr>
          <p:nvPr/>
        </p:nvSpPr>
        <p:spPr bwMode="auto">
          <a:xfrm>
            <a:off x="11292418" y="861484"/>
            <a:ext cx="139700" cy="82549"/>
          </a:xfrm>
          <a:custGeom>
            <a:avLst/>
            <a:gdLst>
              <a:gd name="T0" fmla="*/ 3163 w 66"/>
              <a:gd name="T1" fmla="*/ 53975 h 40"/>
              <a:gd name="T2" fmla="*/ 20561 w 66"/>
              <a:gd name="T3" fmla="*/ 46265 h 40"/>
              <a:gd name="T4" fmla="*/ 20561 w 66"/>
              <a:gd name="T5" fmla="*/ 46265 h 40"/>
              <a:gd name="T6" fmla="*/ 26888 w 66"/>
              <a:gd name="T7" fmla="*/ 55517 h 40"/>
              <a:gd name="T8" fmla="*/ 36378 w 66"/>
              <a:gd name="T9" fmla="*/ 58602 h 40"/>
              <a:gd name="T10" fmla="*/ 47450 w 66"/>
              <a:gd name="T11" fmla="*/ 61686 h 40"/>
              <a:gd name="T12" fmla="*/ 58521 w 66"/>
              <a:gd name="T13" fmla="*/ 58602 h 40"/>
              <a:gd name="T14" fmla="*/ 58521 w 66"/>
              <a:gd name="T15" fmla="*/ 58602 h 40"/>
              <a:gd name="T16" fmla="*/ 64848 w 66"/>
              <a:gd name="T17" fmla="*/ 57060 h 40"/>
              <a:gd name="T18" fmla="*/ 71174 w 66"/>
              <a:gd name="T19" fmla="*/ 50891 h 40"/>
              <a:gd name="T20" fmla="*/ 85409 w 66"/>
              <a:gd name="T21" fmla="*/ 38554 h 40"/>
              <a:gd name="T22" fmla="*/ 96481 w 66"/>
              <a:gd name="T23" fmla="*/ 23132 h 40"/>
              <a:gd name="T24" fmla="*/ 104389 w 66"/>
              <a:gd name="T25" fmla="*/ 9253 h 40"/>
              <a:gd name="T26" fmla="*/ 104389 w 66"/>
              <a:gd name="T27" fmla="*/ 9253 h 40"/>
              <a:gd name="T28" fmla="*/ 77501 w 66"/>
              <a:gd name="T29" fmla="*/ 4626 h 40"/>
              <a:gd name="T30" fmla="*/ 61684 w 66"/>
              <a:gd name="T31" fmla="*/ 0 h 40"/>
              <a:gd name="T32" fmla="*/ 47450 w 66"/>
              <a:gd name="T33" fmla="*/ 0 h 40"/>
              <a:gd name="T34" fmla="*/ 47450 w 66"/>
              <a:gd name="T35" fmla="*/ 0 h 40"/>
              <a:gd name="T36" fmla="*/ 39541 w 66"/>
              <a:gd name="T37" fmla="*/ 0 h 40"/>
              <a:gd name="T38" fmla="*/ 33215 w 66"/>
              <a:gd name="T39" fmla="*/ 4626 h 40"/>
              <a:gd name="T40" fmla="*/ 26888 w 66"/>
              <a:gd name="T41" fmla="*/ 7711 h 40"/>
              <a:gd name="T42" fmla="*/ 22143 w 66"/>
              <a:gd name="T43" fmla="*/ 12337 h 40"/>
              <a:gd name="T44" fmla="*/ 18980 w 66"/>
              <a:gd name="T45" fmla="*/ 16964 h 40"/>
              <a:gd name="T46" fmla="*/ 17398 w 66"/>
              <a:gd name="T47" fmla="*/ 23132 h 40"/>
              <a:gd name="T48" fmla="*/ 14235 w 66"/>
              <a:gd name="T49" fmla="*/ 29301 h 40"/>
              <a:gd name="T50" fmla="*/ 14235 w 66"/>
              <a:gd name="T51" fmla="*/ 37012 h 40"/>
              <a:gd name="T52" fmla="*/ 0 w 66"/>
              <a:gd name="T53" fmla="*/ 41638 h 40"/>
              <a:gd name="T54" fmla="*/ 3163 w 66"/>
              <a:gd name="T55" fmla="*/ 53975 h 40"/>
              <a:gd name="T56" fmla="*/ 47450 w 66"/>
              <a:gd name="T57" fmla="*/ 12337 h 40"/>
              <a:gd name="T58" fmla="*/ 47450 w 66"/>
              <a:gd name="T59" fmla="*/ 12337 h 40"/>
              <a:gd name="T60" fmla="*/ 68011 w 66"/>
              <a:gd name="T61" fmla="*/ 13879 h 40"/>
              <a:gd name="T62" fmla="*/ 86991 w 66"/>
              <a:gd name="T63" fmla="*/ 16964 h 40"/>
              <a:gd name="T64" fmla="*/ 86991 w 66"/>
              <a:gd name="T65" fmla="*/ 16964 h 40"/>
              <a:gd name="T66" fmla="*/ 71174 w 66"/>
              <a:gd name="T67" fmla="*/ 37012 h 40"/>
              <a:gd name="T68" fmla="*/ 61684 w 66"/>
              <a:gd name="T69" fmla="*/ 44722 h 40"/>
              <a:gd name="T70" fmla="*/ 53776 w 66"/>
              <a:gd name="T71" fmla="*/ 49349 h 40"/>
              <a:gd name="T72" fmla="*/ 53776 w 66"/>
              <a:gd name="T73" fmla="*/ 49349 h 40"/>
              <a:gd name="T74" fmla="*/ 47450 w 66"/>
              <a:gd name="T75" fmla="*/ 49349 h 40"/>
              <a:gd name="T76" fmla="*/ 42705 w 66"/>
              <a:gd name="T77" fmla="*/ 49349 h 40"/>
              <a:gd name="T78" fmla="*/ 36378 w 66"/>
              <a:gd name="T79" fmla="*/ 46265 h 40"/>
              <a:gd name="T80" fmla="*/ 30051 w 66"/>
              <a:gd name="T81" fmla="*/ 41638 h 40"/>
              <a:gd name="T82" fmla="*/ 60103 w 66"/>
              <a:gd name="T83" fmla="*/ 32385 h 40"/>
              <a:gd name="T84" fmla="*/ 55358 w 66"/>
              <a:gd name="T85" fmla="*/ 21590 h 40"/>
              <a:gd name="T86" fmla="*/ 26888 w 66"/>
              <a:gd name="T87" fmla="*/ 32385 h 40"/>
              <a:gd name="T88" fmla="*/ 26888 w 66"/>
              <a:gd name="T89" fmla="*/ 32385 h 40"/>
              <a:gd name="T90" fmla="*/ 28470 w 66"/>
              <a:gd name="T91" fmla="*/ 24674 h 40"/>
              <a:gd name="T92" fmla="*/ 33215 w 66"/>
              <a:gd name="T93" fmla="*/ 16964 h 40"/>
              <a:gd name="T94" fmla="*/ 37960 w 66"/>
              <a:gd name="T95" fmla="*/ 13879 h 40"/>
              <a:gd name="T96" fmla="*/ 47450 w 66"/>
              <a:gd name="T97" fmla="*/ 12337 h 40"/>
              <a:gd name="T98" fmla="*/ 47450 w 66"/>
              <a:gd name="T99" fmla="*/ 12337 h 4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66" h="40">
                <a:moveTo>
                  <a:pt x="2" y="35"/>
                </a:moveTo>
                <a:lnTo>
                  <a:pt x="13" y="30"/>
                </a:lnTo>
                <a:lnTo>
                  <a:pt x="17" y="36"/>
                </a:lnTo>
                <a:lnTo>
                  <a:pt x="23" y="38"/>
                </a:lnTo>
                <a:lnTo>
                  <a:pt x="30" y="40"/>
                </a:lnTo>
                <a:lnTo>
                  <a:pt x="37" y="38"/>
                </a:lnTo>
                <a:lnTo>
                  <a:pt x="41" y="37"/>
                </a:lnTo>
                <a:lnTo>
                  <a:pt x="45" y="33"/>
                </a:lnTo>
                <a:lnTo>
                  <a:pt x="54" y="25"/>
                </a:lnTo>
                <a:lnTo>
                  <a:pt x="61" y="15"/>
                </a:lnTo>
                <a:lnTo>
                  <a:pt x="66" y="6"/>
                </a:lnTo>
                <a:lnTo>
                  <a:pt x="49" y="3"/>
                </a:lnTo>
                <a:lnTo>
                  <a:pt x="39" y="0"/>
                </a:lnTo>
                <a:lnTo>
                  <a:pt x="30" y="0"/>
                </a:lnTo>
                <a:lnTo>
                  <a:pt x="25" y="0"/>
                </a:lnTo>
                <a:lnTo>
                  <a:pt x="21" y="3"/>
                </a:lnTo>
                <a:lnTo>
                  <a:pt x="17" y="5"/>
                </a:lnTo>
                <a:lnTo>
                  <a:pt x="14" y="8"/>
                </a:lnTo>
                <a:lnTo>
                  <a:pt x="12" y="11"/>
                </a:lnTo>
                <a:lnTo>
                  <a:pt x="11" y="15"/>
                </a:lnTo>
                <a:lnTo>
                  <a:pt x="9" y="19"/>
                </a:lnTo>
                <a:lnTo>
                  <a:pt x="9" y="24"/>
                </a:lnTo>
                <a:lnTo>
                  <a:pt x="0" y="27"/>
                </a:lnTo>
                <a:lnTo>
                  <a:pt x="2" y="35"/>
                </a:lnTo>
                <a:close/>
                <a:moveTo>
                  <a:pt x="30" y="8"/>
                </a:moveTo>
                <a:lnTo>
                  <a:pt x="30" y="8"/>
                </a:lnTo>
                <a:lnTo>
                  <a:pt x="43" y="9"/>
                </a:lnTo>
                <a:lnTo>
                  <a:pt x="55" y="11"/>
                </a:lnTo>
                <a:lnTo>
                  <a:pt x="45" y="24"/>
                </a:lnTo>
                <a:lnTo>
                  <a:pt x="39" y="29"/>
                </a:lnTo>
                <a:lnTo>
                  <a:pt x="34" y="32"/>
                </a:lnTo>
                <a:lnTo>
                  <a:pt x="30" y="32"/>
                </a:lnTo>
                <a:lnTo>
                  <a:pt x="27" y="32"/>
                </a:lnTo>
                <a:lnTo>
                  <a:pt x="23" y="30"/>
                </a:lnTo>
                <a:lnTo>
                  <a:pt x="19" y="27"/>
                </a:lnTo>
                <a:lnTo>
                  <a:pt x="38" y="21"/>
                </a:lnTo>
                <a:lnTo>
                  <a:pt x="35" y="14"/>
                </a:lnTo>
                <a:lnTo>
                  <a:pt x="17" y="21"/>
                </a:lnTo>
                <a:lnTo>
                  <a:pt x="18" y="16"/>
                </a:lnTo>
                <a:lnTo>
                  <a:pt x="21" y="11"/>
                </a:lnTo>
                <a:lnTo>
                  <a:pt x="24" y="9"/>
                </a:lnTo>
                <a:lnTo>
                  <a:pt x="30" y="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9" name="Freeform 628">
            <a:extLst>
              <a:ext uri="{FF2B5EF4-FFF2-40B4-BE49-F238E27FC236}">
                <a16:creationId xmlns:a16="http://schemas.microsoft.com/office/drawing/2014/main" id="{9B4E3940-F51C-4129-9D24-266E09E3ED31}"/>
              </a:ext>
            </a:extLst>
          </p:cNvPr>
          <p:cNvSpPr>
            <a:spLocks noEditPoints="1"/>
          </p:cNvSpPr>
          <p:nvPr/>
        </p:nvSpPr>
        <p:spPr bwMode="auto">
          <a:xfrm>
            <a:off x="11222567" y="905934"/>
            <a:ext cx="209551" cy="165100"/>
          </a:xfrm>
          <a:custGeom>
            <a:avLst/>
            <a:gdLst>
              <a:gd name="T0" fmla="*/ 148678 w 99"/>
              <a:gd name="T1" fmla="*/ 46849 h 79"/>
              <a:gd name="T2" fmla="*/ 31634 w 99"/>
              <a:gd name="T3" fmla="*/ 46849 h 79"/>
              <a:gd name="T4" fmla="*/ 31634 w 99"/>
              <a:gd name="T5" fmla="*/ 20301 h 79"/>
              <a:gd name="T6" fmla="*/ 31634 w 99"/>
              <a:gd name="T7" fmla="*/ 20301 h 79"/>
              <a:gd name="T8" fmla="*/ 31634 w 99"/>
              <a:gd name="T9" fmla="*/ 15616 h 79"/>
              <a:gd name="T10" fmla="*/ 28470 w 99"/>
              <a:gd name="T11" fmla="*/ 14055 h 79"/>
              <a:gd name="T12" fmla="*/ 12653 w 99"/>
              <a:gd name="T13" fmla="*/ 3123 h 79"/>
              <a:gd name="T14" fmla="*/ 12653 w 99"/>
              <a:gd name="T15" fmla="*/ 3123 h 79"/>
              <a:gd name="T16" fmla="*/ 7908 w 99"/>
              <a:gd name="T17" fmla="*/ 0 h 79"/>
              <a:gd name="T18" fmla="*/ 4745 w 99"/>
              <a:gd name="T19" fmla="*/ 0 h 79"/>
              <a:gd name="T20" fmla="*/ 4745 w 99"/>
              <a:gd name="T21" fmla="*/ 0 h 79"/>
              <a:gd name="T22" fmla="*/ 3163 w 99"/>
              <a:gd name="T23" fmla="*/ 4685 h 79"/>
              <a:gd name="T24" fmla="*/ 0 w 99"/>
              <a:gd name="T25" fmla="*/ 7808 h 79"/>
              <a:gd name="T26" fmla="*/ 0 w 99"/>
              <a:gd name="T27" fmla="*/ 115560 h 79"/>
              <a:gd name="T28" fmla="*/ 0 w 99"/>
              <a:gd name="T29" fmla="*/ 115560 h 79"/>
              <a:gd name="T30" fmla="*/ 0 w 99"/>
              <a:gd name="T31" fmla="*/ 120245 h 79"/>
              <a:gd name="T32" fmla="*/ 3163 w 99"/>
              <a:gd name="T33" fmla="*/ 121806 h 79"/>
              <a:gd name="T34" fmla="*/ 4745 w 99"/>
              <a:gd name="T35" fmla="*/ 123368 h 79"/>
              <a:gd name="T36" fmla="*/ 7908 w 99"/>
              <a:gd name="T37" fmla="*/ 123368 h 79"/>
              <a:gd name="T38" fmla="*/ 148678 w 99"/>
              <a:gd name="T39" fmla="*/ 123368 h 79"/>
              <a:gd name="T40" fmla="*/ 148678 w 99"/>
              <a:gd name="T41" fmla="*/ 123368 h 79"/>
              <a:gd name="T42" fmla="*/ 153423 w 99"/>
              <a:gd name="T43" fmla="*/ 123368 h 79"/>
              <a:gd name="T44" fmla="*/ 155004 w 99"/>
              <a:gd name="T45" fmla="*/ 121806 h 79"/>
              <a:gd name="T46" fmla="*/ 156586 w 99"/>
              <a:gd name="T47" fmla="*/ 120245 h 79"/>
              <a:gd name="T48" fmla="*/ 156586 w 99"/>
              <a:gd name="T49" fmla="*/ 115560 h 79"/>
              <a:gd name="T50" fmla="*/ 156586 w 99"/>
              <a:gd name="T51" fmla="*/ 54657 h 79"/>
              <a:gd name="T52" fmla="*/ 156586 w 99"/>
              <a:gd name="T53" fmla="*/ 54657 h 79"/>
              <a:gd name="T54" fmla="*/ 156586 w 99"/>
              <a:gd name="T55" fmla="*/ 49972 h 79"/>
              <a:gd name="T56" fmla="*/ 155004 w 99"/>
              <a:gd name="T57" fmla="*/ 48410 h 79"/>
              <a:gd name="T58" fmla="*/ 153423 w 99"/>
              <a:gd name="T59" fmla="*/ 46849 h 79"/>
              <a:gd name="T60" fmla="*/ 148678 w 99"/>
              <a:gd name="T61" fmla="*/ 46849 h 79"/>
              <a:gd name="T62" fmla="*/ 148678 w 99"/>
              <a:gd name="T63" fmla="*/ 46849 h 79"/>
              <a:gd name="T64" fmla="*/ 63267 w 99"/>
              <a:gd name="T65" fmla="*/ 107752 h 79"/>
              <a:gd name="T66" fmla="*/ 39542 w 99"/>
              <a:gd name="T67" fmla="*/ 107752 h 79"/>
              <a:gd name="T68" fmla="*/ 39542 w 99"/>
              <a:gd name="T69" fmla="*/ 93697 h 79"/>
              <a:gd name="T70" fmla="*/ 63267 w 99"/>
              <a:gd name="T71" fmla="*/ 93697 h 79"/>
              <a:gd name="T72" fmla="*/ 63267 w 99"/>
              <a:gd name="T73" fmla="*/ 107752 h 79"/>
              <a:gd name="T74" fmla="*/ 63267 w 99"/>
              <a:gd name="T75" fmla="*/ 78081 h 79"/>
              <a:gd name="T76" fmla="*/ 39542 w 99"/>
              <a:gd name="T77" fmla="*/ 78081 h 79"/>
              <a:gd name="T78" fmla="*/ 39542 w 99"/>
              <a:gd name="T79" fmla="*/ 62465 h 79"/>
              <a:gd name="T80" fmla="*/ 63267 w 99"/>
              <a:gd name="T81" fmla="*/ 62465 h 79"/>
              <a:gd name="T82" fmla="*/ 63267 w 99"/>
              <a:gd name="T83" fmla="*/ 78081 h 79"/>
              <a:gd name="T84" fmla="*/ 102809 w 99"/>
              <a:gd name="T85" fmla="*/ 107752 h 79"/>
              <a:gd name="T86" fmla="*/ 79084 w 99"/>
              <a:gd name="T87" fmla="*/ 107752 h 79"/>
              <a:gd name="T88" fmla="*/ 79084 w 99"/>
              <a:gd name="T89" fmla="*/ 93697 h 79"/>
              <a:gd name="T90" fmla="*/ 102809 w 99"/>
              <a:gd name="T91" fmla="*/ 93697 h 79"/>
              <a:gd name="T92" fmla="*/ 102809 w 99"/>
              <a:gd name="T93" fmla="*/ 107752 h 79"/>
              <a:gd name="T94" fmla="*/ 102809 w 99"/>
              <a:gd name="T95" fmla="*/ 78081 h 79"/>
              <a:gd name="T96" fmla="*/ 79084 w 99"/>
              <a:gd name="T97" fmla="*/ 78081 h 79"/>
              <a:gd name="T98" fmla="*/ 79084 w 99"/>
              <a:gd name="T99" fmla="*/ 62465 h 79"/>
              <a:gd name="T100" fmla="*/ 102809 w 99"/>
              <a:gd name="T101" fmla="*/ 62465 h 79"/>
              <a:gd name="T102" fmla="*/ 102809 w 99"/>
              <a:gd name="T103" fmla="*/ 78081 h 79"/>
              <a:gd name="T104" fmla="*/ 140769 w 99"/>
              <a:gd name="T105" fmla="*/ 107752 h 79"/>
              <a:gd name="T106" fmla="*/ 117044 w 99"/>
              <a:gd name="T107" fmla="*/ 107752 h 79"/>
              <a:gd name="T108" fmla="*/ 117044 w 99"/>
              <a:gd name="T109" fmla="*/ 93697 h 79"/>
              <a:gd name="T110" fmla="*/ 140769 w 99"/>
              <a:gd name="T111" fmla="*/ 93697 h 79"/>
              <a:gd name="T112" fmla="*/ 140769 w 99"/>
              <a:gd name="T113" fmla="*/ 107752 h 79"/>
              <a:gd name="T114" fmla="*/ 140769 w 99"/>
              <a:gd name="T115" fmla="*/ 78081 h 79"/>
              <a:gd name="T116" fmla="*/ 117044 w 99"/>
              <a:gd name="T117" fmla="*/ 78081 h 79"/>
              <a:gd name="T118" fmla="*/ 117044 w 99"/>
              <a:gd name="T119" fmla="*/ 62465 h 79"/>
              <a:gd name="T120" fmla="*/ 140769 w 99"/>
              <a:gd name="T121" fmla="*/ 62465 h 79"/>
              <a:gd name="T122" fmla="*/ 140769 w 99"/>
              <a:gd name="T123" fmla="*/ 78081 h 7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99" h="79">
                <a:moveTo>
                  <a:pt x="94" y="30"/>
                </a:moveTo>
                <a:lnTo>
                  <a:pt x="20" y="30"/>
                </a:lnTo>
                <a:lnTo>
                  <a:pt x="20" y="13"/>
                </a:lnTo>
                <a:lnTo>
                  <a:pt x="20" y="10"/>
                </a:lnTo>
                <a:lnTo>
                  <a:pt x="18" y="9"/>
                </a:lnTo>
                <a:lnTo>
                  <a:pt x="8" y="2"/>
                </a:lnTo>
                <a:lnTo>
                  <a:pt x="5" y="0"/>
                </a:lnTo>
                <a:lnTo>
                  <a:pt x="3" y="0"/>
                </a:lnTo>
                <a:lnTo>
                  <a:pt x="2" y="3"/>
                </a:lnTo>
                <a:lnTo>
                  <a:pt x="0" y="5"/>
                </a:lnTo>
                <a:lnTo>
                  <a:pt x="0" y="74"/>
                </a:lnTo>
                <a:lnTo>
                  <a:pt x="0" y="77"/>
                </a:lnTo>
                <a:lnTo>
                  <a:pt x="2" y="78"/>
                </a:lnTo>
                <a:lnTo>
                  <a:pt x="3" y="79"/>
                </a:lnTo>
                <a:lnTo>
                  <a:pt x="5" y="79"/>
                </a:lnTo>
                <a:lnTo>
                  <a:pt x="94" y="79"/>
                </a:lnTo>
                <a:lnTo>
                  <a:pt x="97" y="79"/>
                </a:lnTo>
                <a:lnTo>
                  <a:pt x="98" y="78"/>
                </a:lnTo>
                <a:lnTo>
                  <a:pt x="99" y="77"/>
                </a:lnTo>
                <a:lnTo>
                  <a:pt x="99" y="74"/>
                </a:lnTo>
                <a:lnTo>
                  <a:pt x="99" y="35"/>
                </a:lnTo>
                <a:lnTo>
                  <a:pt x="99" y="32"/>
                </a:lnTo>
                <a:lnTo>
                  <a:pt x="98" y="31"/>
                </a:lnTo>
                <a:lnTo>
                  <a:pt x="97" y="30"/>
                </a:lnTo>
                <a:lnTo>
                  <a:pt x="94" y="30"/>
                </a:lnTo>
                <a:close/>
                <a:moveTo>
                  <a:pt x="40" y="69"/>
                </a:moveTo>
                <a:lnTo>
                  <a:pt x="25" y="69"/>
                </a:lnTo>
                <a:lnTo>
                  <a:pt x="25" y="60"/>
                </a:lnTo>
                <a:lnTo>
                  <a:pt x="40" y="60"/>
                </a:lnTo>
                <a:lnTo>
                  <a:pt x="40" y="69"/>
                </a:lnTo>
                <a:close/>
                <a:moveTo>
                  <a:pt x="40" y="50"/>
                </a:moveTo>
                <a:lnTo>
                  <a:pt x="25" y="50"/>
                </a:lnTo>
                <a:lnTo>
                  <a:pt x="25" y="40"/>
                </a:lnTo>
                <a:lnTo>
                  <a:pt x="40" y="40"/>
                </a:lnTo>
                <a:lnTo>
                  <a:pt x="40" y="50"/>
                </a:lnTo>
                <a:close/>
                <a:moveTo>
                  <a:pt x="65" y="69"/>
                </a:moveTo>
                <a:lnTo>
                  <a:pt x="50" y="69"/>
                </a:lnTo>
                <a:lnTo>
                  <a:pt x="50" y="60"/>
                </a:lnTo>
                <a:lnTo>
                  <a:pt x="65" y="60"/>
                </a:lnTo>
                <a:lnTo>
                  <a:pt x="65" y="69"/>
                </a:lnTo>
                <a:close/>
                <a:moveTo>
                  <a:pt x="65" y="50"/>
                </a:moveTo>
                <a:lnTo>
                  <a:pt x="50" y="50"/>
                </a:lnTo>
                <a:lnTo>
                  <a:pt x="50" y="40"/>
                </a:lnTo>
                <a:lnTo>
                  <a:pt x="65" y="40"/>
                </a:lnTo>
                <a:lnTo>
                  <a:pt x="65" y="50"/>
                </a:lnTo>
                <a:close/>
                <a:moveTo>
                  <a:pt x="89" y="69"/>
                </a:moveTo>
                <a:lnTo>
                  <a:pt x="74" y="69"/>
                </a:lnTo>
                <a:lnTo>
                  <a:pt x="74" y="60"/>
                </a:lnTo>
                <a:lnTo>
                  <a:pt x="89" y="60"/>
                </a:lnTo>
                <a:lnTo>
                  <a:pt x="89" y="69"/>
                </a:lnTo>
                <a:close/>
                <a:moveTo>
                  <a:pt x="89" y="50"/>
                </a:moveTo>
                <a:lnTo>
                  <a:pt x="74" y="50"/>
                </a:lnTo>
                <a:lnTo>
                  <a:pt x="74" y="40"/>
                </a:lnTo>
                <a:lnTo>
                  <a:pt x="89" y="40"/>
                </a:lnTo>
                <a:lnTo>
                  <a:pt x="89" y="5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0" name="Freeform 629">
            <a:extLst>
              <a:ext uri="{FF2B5EF4-FFF2-40B4-BE49-F238E27FC236}">
                <a16:creationId xmlns:a16="http://schemas.microsoft.com/office/drawing/2014/main" id="{144AE6B8-F751-4EAC-AFD4-8ADF2B1D34D6}"/>
              </a:ext>
            </a:extLst>
          </p:cNvPr>
          <p:cNvSpPr>
            <a:spLocks/>
          </p:cNvSpPr>
          <p:nvPr/>
        </p:nvSpPr>
        <p:spPr bwMode="auto">
          <a:xfrm>
            <a:off x="6819900" y="1341967"/>
            <a:ext cx="127000" cy="63500"/>
          </a:xfrm>
          <a:custGeom>
            <a:avLst/>
            <a:gdLst>
              <a:gd name="T0" fmla="*/ 78814 w 59"/>
              <a:gd name="T1" fmla="*/ 7908 h 30"/>
              <a:gd name="T2" fmla="*/ 78814 w 59"/>
              <a:gd name="T3" fmla="*/ 7908 h 30"/>
              <a:gd name="T4" fmla="*/ 72381 w 59"/>
              <a:gd name="T5" fmla="*/ 11072 h 30"/>
              <a:gd name="T6" fmla="*/ 67555 w 59"/>
              <a:gd name="T7" fmla="*/ 12653 h 30"/>
              <a:gd name="T8" fmla="*/ 67555 w 59"/>
              <a:gd name="T9" fmla="*/ 12653 h 30"/>
              <a:gd name="T10" fmla="*/ 64338 w 59"/>
              <a:gd name="T11" fmla="*/ 7908 h 30"/>
              <a:gd name="T12" fmla="*/ 59513 w 59"/>
              <a:gd name="T13" fmla="*/ 4745 h 30"/>
              <a:gd name="T14" fmla="*/ 53079 w 59"/>
              <a:gd name="T15" fmla="*/ 0 h 30"/>
              <a:gd name="T16" fmla="*/ 46645 w 59"/>
              <a:gd name="T17" fmla="*/ 0 h 30"/>
              <a:gd name="T18" fmla="*/ 46645 w 59"/>
              <a:gd name="T19" fmla="*/ 0 h 30"/>
              <a:gd name="T20" fmla="*/ 41820 w 59"/>
              <a:gd name="T21" fmla="*/ 0 h 30"/>
              <a:gd name="T22" fmla="*/ 35386 w 59"/>
              <a:gd name="T23" fmla="*/ 4745 h 30"/>
              <a:gd name="T24" fmla="*/ 28952 w 59"/>
              <a:gd name="T25" fmla="*/ 7908 h 30"/>
              <a:gd name="T26" fmla="*/ 27344 w 59"/>
              <a:gd name="T27" fmla="*/ 12653 h 30"/>
              <a:gd name="T28" fmla="*/ 27344 w 59"/>
              <a:gd name="T29" fmla="*/ 12653 h 30"/>
              <a:gd name="T30" fmla="*/ 20910 w 59"/>
              <a:gd name="T31" fmla="*/ 11072 h 30"/>
              <a:gd name="T32" fmla="*/ 16085 w 59"/>
              <a:gd name="T33" fmla="*/ 7908 h 30"/>
              <a:gd name="T34" fmla="*/ 16085 w 59"/>
              <a:gd name="T35" fmla="*/ 7908 h 30"/>
              <a:gd name="T36" fmla="*/ 9651 w 59"/>
              <a:gd name="T37" fmla="*/ 11072 h 30"/>
              <a:gd name="T38" fmla="*/ 3217 w 59"/>
              <a:gd name="T39" fmla="*/ 12653 h 30"/>
              <a:gd name="T40" fmla="*/ 1608 w 59"/>
              <a:gd name="T41" fmla="*/ 18980 h 30"/>
              <a:gd name="T42" fmla="*/ 0 w 59"/>
              <a:gd name="T43" fmla="*/ 23725 h 30"/>
              <a:gd name="T44" fmla="*/ 0 w 59"/>
              <a:gd name="T45" fmla="*/ 23725 h 30"/>
              <a:gd name="T46" fmla="*/ 1608 w 59"/>
              <a:gd name="T47" fmla="*/ 30052 h 30"/>
              <a:gd name="T48" fmla="*/ 3217 w 59"/>
              <a:gd name="T49" fmla="*/ 36378 h 30"/>
              <a:gd name="T50" fmla="*/ 9651 w 59"/>
              <a:gd name="T51" fmla="*/ 37960 h 30"/>
              <a:gd name="T52" fmla="*/ 16085 w 59"/>
              <a:gd name="T53" fmla="*/ 39542 h 30"/>
              <a:gd name="T54" fmla="*/ 16085 w 59"/>
              <a:gd name="T55" fmla="*/ 39542 h 30"/>
              <a:gd name="T56" fmla="*/ 20910 w 59"/>
              <a:gd name="T57" fmla="*/ 37960 h 30"/>
              <a:gd name="T58" fmla="*/ 27344 w 59"/>
              <a:gd name="T59" fmla="*/ 36378 h 30"/>
              <a:gd name="T60" fmla="*/ 27344 w 59"/>
              <a:gd name="T61" fmla="*/ 36378 h 30"/>
              <a:gd name="T62" fmla="*/ 28952 w 59"/>
              <a:gd name="T63" fmla="*/ 39542 h 30"/>
              <a:gd name="T64" fmla="*/ 35386 w 59"/>
              <a:gd name="T65" fmla="*/ 44287 h 30"/>
              <a:gd name="T66" fmla="*/ 41820 w 59"/>
              <a:gd name="T67" fmla="*/ 47450 h 30"/>
              <a:gd name="T68" fmla="*/ 46645 w 59"/>
              <a:gd name="T69" fmla="*/ 47450 h 30"/>
              <a:gd name="T70" fmla="*/ 46645 w 59"/>
              <a:gd name="T71" fmla="*/ 47450 h 30"/>
              <a:gd name="T72" fmla="*/ 53079 w 59"/>
              <a:gd name="T73" fmla="*/ 47450 h 30"/>
              <a:gd name="T74" fmla="*/ 59513 w 59"/>
              <a:gd name="T75" fmla="*/ 44287 h 30"/>
              <a:gd name="T76" fmla="*/ 64338 w 59"/>
              <a:gd name="T77" fmla="*/ 39542 h 30"/>
              <a:gd name="T78" fmla="*/ 67555 w 59"/>
              <a:gd name="T79" fmla="*/ 36378 h 30"/>
              <a:gd name="T80" fmla="*/ 67555 w 59"/>
              <a:gd name="T81" fmla="*/ 36378 h 30"/>
              <a:gd name="T82" fmla="*/ 72381 w 59"/>
              <a:gd name="T83" fmla="*/ 37960 h 30"/>
              <a:gd name="T84" fmla="*/ 78814 w 59"/>
              <a:gd name="T85" fmla="*/ 39542 h 30"/>
              <a:gd name="T86" fmla="*/ 78814 w 59"/>
              <a:gd name="T87" fmla="*/ 39542 h 30"/>
              <a:gd name="T88" fmla="*/ 85248 w 59"/>
              <a:gd name="T89" fmla="*/ 37960 h 30"/>
              <a:gd name="T90" fmla="*/ 90074 w 59"/>
              <a:gd name="T91" fmla="*/ 36378 h 30"/>
              <a:gd name="T92" fmla="*/ 93291 w 59"/>
              <a:gd name="T93" fmla="*/ 30052 h 30"/>
              <a:gd name="T94" fmla="*/ 94899 w 59"/>
              <a:gd name="T95" fmla="*/ 23725 h 30"/>
              <a:gd name="T96" fmla="*/ 94899 w 59"/>
              <a:gd name="T97" fmla="*/ 23725 h 30"/>
              <a:gd name="T98" fmla="*/ 93291 w 59"/>
              <a:gd name="T99" fmla="*/ 18980 h 30"/>
              <a:gd name="T100" fmla="*/ 90074 w 59"/>
              <a:gd name="T101" fmla="*/ 12653 h 30"/>
              <a:gd name="T102" fmla="*/ 85248 w 59"/>
              <a:gd name="T103" fmla="*/ 11072 h 30"/>
              <a:gd name="T104" fmla="*/ 78814 w 59"/>
              <a:gd name="T105" fmla="*/ 7908 h 30"/>
              <a:gd name="T106" fmla="*/ 78814 w 59"/>
              <a:gd name="T107" fmla="*/ 7908 h 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59" h="30">
                <a:moveTo>
                  <a:pt x="49" y="5"/>
                </a:moveTo>
                <a:lnTo>
                  <a:pt x="49" y="5"/>
                </a:lnTo>
                <a:lnTo>
                  <a:pt x="45" y="7"/>
                </a:lnTo>
                <a:lnTo>
                  <a:pt x="42" y="8"/>
                </a:lnTo>
                <a:lnTo>
                  <a:pt x="40" y="5"/>
                </a:lnTo>
                <a:lnTo>
                  <a:pt x="37" y="3"/>
                </a:lnTo>
                <a:lnTo>
                  <a:pt x="33" y="0"/>
                </a:lnTo>
                <a:lnTo>
                  <a:pt x="29" y="0"/>
                </a:lnTo>
                <a:lnTo>
                  <a:pt x="26" y="0"/>
                </a:lnTo>
                <a:lnTo>
                  <a:pt x="22" y="3"/>
                </a:lnTo>
                <a:lnTo>
                  <a:pt x="18" y="5"/>
                </a:lnTo>
                <a:lnTo>
                  <a:pt x="17" y="8"/>
                </a:lnTo>
                <a:lnTo>
                  <a:pt x="13" y="7"/>
                </a:lnTo>
                <a:lnTo>
                  <a:pt x="10" y="5"/>
                </a:lnTo>
                <a:lnTo>
                  <a:pt x="6" y="7"/>
                </a:lnTo>
                <a:lnTo>
                  <a:pt x="2" y="8"/>
                </a:lnTo>
                <a:lnTo>
                  <a:pt x="1" y="12"/>
                </a:lnTo>
                <a:lnTo>
                  <a:pt x="0" y="15"/>
                </a:lnTo>
                <a:lnTo>
                  <a:pt x="1" y="19"/>
                </a:lnTo>
                <a:lnTo>
                  <a:pt x="2" y="23"/>
                </a:lnTo>
                <a:lnTo>
                  <a:pt x="6" y="24"/>
                </a:lnTo>
                <a:lnTo>
                  <a:pt x="10" y="25"/>
                </a:lnTo>
                <a:lnTo>
                  <a:pt x="13" y="24"/>
                </a:lnTo>
                <a:lnTo>
                  <a:pt x="17" y="23"/>
                </a:lnTo>
                <a:lnTo>
                  <a:pt x="18" y="25"/>
                </a:lnTo>
                <a:lnTo>
                  <a:pt x="22" y="28"/>
                </a:lnTo>
                <a:lnTo>
                  <a:pt x="26" y="30"/>
                </a:lnTo>
                <a:lnTo>
                  <a:pt x="29" y="30"/>
                </a:lnTo>
                <a:lnTo>
                  <a:pt x="33" y="30"/>
                </a:lnTo>
                <a:lnTo>
                  <a:pt x="37" y="28"/>
                </a:lnTo>
                <a:lnTo>
                  <a:pt x="40" y="25"/>
                </a:lnTo>
                <a:lnTo>
                  <a:pt x="42" y="23"/>
                </a:lnTo>
                <a:lnTo>
                  <a:pt x="45" y="24"/>
                </a:lnTo>
                <a:lnTo>
                  <a:pt x="49" y="25"/>
                </a:lnTo>
                <a:lnTo>
                  <a:pt x="53" y="24"/>
                </a:lnTo>
                <a:lnTo>
                  <a:pt x="56" y="23"/>
                </a:lnTo>
                <a:lnTo>
                  <a:pt x="58" y="19"/>
                </a:lnTo>
                <a:lnTo>
                  <a:pt x="59" y="15"/>
                </a:lnTo>
                <a:lnTo>
                  <a:pt x="58" y="12"/>
                </a:lnTo>
                <a:lnTo>
                  <a:pt x="56" y="8"/>
                </a:lnTo>
                <a:lnTo>
                  <a:pt x="53" y="7"/>
                </a:lnTo>
                <a:lnTo>
                  <a:pt x="49" y="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1" name="Freeform 630">
            <a:extLst>
              <a:ext uri="{FF2B5EF4-FFF2-40B4-BE49-F238E27FC236}">
                <a16:creationId xmlns:a16="http://schemas.microsoft.com/office/drawing/2014/main" id="{191BDE9A-2A09-4E1F-BC26-1F658258A91A}"/>
              </a:ext>
            </a:extLst>
          </p:cNvPr>
          <p:cNvSpPr>
            <a:spLocks noEditPoints="1"/>
          </p:cNvSpPr>
          <p:nvPr/>
        </p:nvSpPr>
        <p:spPr bwMode="auto">
          <a:xfrm>
            <a:off x="6731000" y="1424518"/>
            <a:ext cx="203200" cy="146049"/>
          </a:xfrm>
          <a:custGeom>
            <a:avLst/>
            <a:gdLst>
              <a:gd name="T0" fmla="*/ 117918 w 94"/>
              <a:gd name="T1" fmla="*/ 6327 h 69"/>
              <a:gd name="T2" fmla="*/ 109841 w 94"/>
              <a:gd name="T3" fmla="*/ 0 h 69"/>
              <a:gd name="T4" fmla="*/ 41998 w 94"/>
              <a:gd name="T5" fmla="*/ 0 h 69"/>
              <a:gd name="T6" fmla="*/ 33921 w 94"/>
              <a:gd name="T7" fmla="*/ 6327 h 69"/>
              <a:gd name="T8" fmla="*/ 0 w 94"/>
              <a:gd name="T9" fmla="*/ 99645 h 69"/>
              <a:gd name="T10" fmla="*/ 0 w 94"/>
              <a:gd name="T11" fmla="*/ 104390 h 69"/>
              <a:gd name="T12" fmla="*/ 3231 w 94"/>
              <a:gd name="T13" fmla="*/ 109135 h 69"/>
              <a:gd name="T14" fmla="*/ 143762 w 94"/>
              <a:gd name="T15" fmla="*/ 109135 h 69"/>
              <a:gd name="T16" fmla="*/ 146993 w 94"/>
              <a:gd name="T17" fmla="*/ 109135 h 69"/>
              <a:gd name="T18" fmla="*/ 151839 w 94"/>
              <a:gd name="T19" fmla="*/ 104390 h 69"/>
              <a:gd name="T20" fmla="*/ 151839 w 94"/>
              <a:gd name="T21" fmla="*/ 99645 h 69"/>
              <a:gd name="T22" fmla="*/ 75920 w 94"/>
              <a:gd name="T23" fmla="*/ 47450 h 69"/>
              <a:gd name="T24" fmla="*/ 79150 w 94"/>
              <a:gd name="T25" fmla="*/ 47450 h 69"/>
              <a:gd name="T26" fmla="*/ 83996 w 94"/>
              <a:gd name="T27" fmla="*/ 50613 h 69"/>
              <a:gd name="T28" fmla="*/ 83996 w 94"/>
              <a:gd name="T29" fmla="*/ 53777 h 69"/>
              <a:gd name="T30" fmla="*/ 80765 w 94"/>
              <a:gd name="T31" fmla="*/ 60103 h 69"/>
              <a:gd name="T32" fmla="*/ 75920 w 94"/>
              <a:gd name="T33" fmla="*/ 61685 h 69"/>
              <a:gd name="T34" fmla="*/ 71074 w 94"/>
              <a:gd name="T35" fmla="*/ 61685 h 69"/>
              <a:gd name="T36" fmla="*/ 67843 w 94"/>
              <a:gd name="T37" fmla="*/ 58522 h 69"/>
              <a:gd name="T38" fmla="*/ 67843 w 94"/>
              <a:gd name="T39" fmla="*/ 53777 h 69"/>
              <a:gd name="T40" fmla="*/ 69458 w 94"/>
              <a:gd name="T41" fmla="*/ 49032 h 69"/>
              <a:gd name="T42" fmla="*/ 75920 w 94"/>
              <a:gd name="T43" fmla="*/ 47450 h 69"/>
              <a:gd name="T44" fmla="*/ 58151 w 94"/>
              <a:gd name="T45" fmla="*/ 18980 h 69"/>
              <a:gd name="T46" fmla="*/ 66228 w 94"/>
              <a:gd name="T47" fmla="*/ 36378 h 69"/>
              <a:gd name="T48" fmla="*/ 59766 w 94"/>
              <a:gd name="T49" fmla="*/ 44287 h 69"/>
              <a:gd name="T50" fmla="*/ 54920 w 94"/>
              <a:gd name="T51" fmla="*/ 53777 h 69"/>
              <a:gd name="T52" fmla="*/ 35537 w 94"/>
              <a:gd name="T53" fmla="*/ 53777 h 69"/>
              <a:gd name="T54" fmla="*/ 41998 w 94"/>
              <a:gd name="T55" fmla="*/ 33215 h 69"/>
              <a:gd name="T56" fmla="*/ 58151 w 94"/>
              <a:gd name="T57" fmla="*/ 18980 h 69"/>
              <a:gd name="T58" fmla="*/ 75920 w 94"/>
              <a:gd name="T59" fmla="*/ 93318 h 69"/>
              <a:gd name="T60" fmla="*/ 61382 w 94"/>
              <a:gd name="T61" fmla="*/ 91737 h 69"/>
              <a:gd name="T62" fmla="*/ 62997 w 94"/>
              <a:gd name="T63" fmla="*/ 68012 h 69"/>
              <a:gd name="T64" fmla="*/ 69458 w 94"/>
              <a:gd name="T65" fmla="*/ 72757 h 69"/>
              <a:gd name="T66" fmla="*/ 75920 w 94"/>
              <a:gd name="T67" fmla="*/ 72757 h 69"/>
              <a:gd name="T68" fmla="*/ 87227 w 94"/>
              <a:gd name="T69" fmla="*/ 68012 h 69"/>
              <a:gd name="T70" fmla="*/ 98534 w 94"/>
              <a:gd name="T71" fmla="*/ 85410 h 69"/>
              <a:gd name="T72" fmla="*/ 75920 w 94"/>
              <a:gd name="T73" fmla="*/ 93318 h 69"/>
              <a:gd name="T74" fmla="*/ 93688 w 94"/>
              <a:gd name="T75" fmla="*/ 53777 h 69"/>
              <a:gd name="T76" fmla="*/ 93688 w 94"/>
              <a:gd name="T77" fmla="*/ 49032 h 69"/>
              <a:gd name="T78" fmla="*/ 87227 w 94"/>
              <a:gd name="T79" fmla="*/ 41123 h 69"/>
              <a:gd name="T80" fmla="*/ 93688 w 94"/>
              <a:gd name="T81" fmla="*/ 18980 h 69"/>
              <a:gd name="T82" fmla="*/ 101764 w 94"/>
              <a:gd name="T83" fmla="*/ 25307 h 69"/>
              <a:gd name="T84" fmla="*/ 113072 w 94"/>
              <a:gd name="T85" fmla="*/ 42705 h 69"/>
              <a:gd name="T86" fmla="*/ 93688 w 94"/>
              <a:gd name="T87" fmla="*/ 53777 h 6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4" h="69">
                <a:moveTo>
                  <a:pt x="73" y="4"/>
                </a:moveTo>
                <a:lnTo>
                  <a:pt x="73" y="4"/>
                </a:lnTo>
                <a:lnTo>
                  <a:pt x="70" y="1"/>
                </a:lnTo>
                <a:lnTo>
                  <a:pt x="68" y="0"/>
                </a:lnTo>
                <a:lnTo>
                  <a:pt x="26" y="0"/>
                </a:lnTo>
                <a:lnTo>
                  <a:pt x="23" y="1"/>
                </a:lnTo>
                <a:lnTo>
                  <a:pt x="21" y="4"/>
                </a:lnTo>
                <a:lnTo>
                  <a:pt x="0" y="63"/>
                </a:lnTo>
                <a:lnTo>
                  <a:pt x="0" y="65"/>
                </a:lnTo>
                <a:lnTo>
                  <a:pt x="0" y="66"/>
                </a:lnTo>
                <a:lnTo>
                  <a:pt x="2" y="69"/>
                </a:lnTo>
                <a:lnTo>
                  <a:pt x="5" y="69"/>
                </a:lnTo>
                <a:lnTo>
                  <a:pt x="89" y="69"/>
                </a:lnTo>
                <a:lnTo>
                  <a:pt x="91" y="69"/>
                </a:lnTo>
                <a:lnTo>
                  <a:pt x="94" y="66"/>
                </a:lnTo>
                <a:lnTo>
                  <a:pt x="94" y="65"/>
                </a:lnTo>
                <a:lnTo>
                  <a:pt x="94" y="63"/>
                </a:lnTo>
                <a:lnTo>
                  <a:pt x="73" y="4"/>
                </a:lnTo>
                <a:close/>
                <a:moveTo>
                  <a:pt x="47" y="30"/>
                </a:moveTo>
                <a:lnTo>
                  <a:pt x="47" y="30"/>
                </a:lnTo>
                <a:lnTo>
                  <a:pt x="49" y="30"/>
                </a:lnTo>
                <a:lnTo>
                  <a:pt x="50" y="31"/>
                </a:lnTo>
                <a:lnTo>
                  <a:pt x="52" y="32"/>
                </a:lnTo>
                <a:lnTo>
                  <a:pt x="52" y="34"/>
                </a:lnTo>
                <a:lnTo>
                  <a:pt x="52" y="37"/>
                </a:lnTo>
                <a:lnTo>
                  <a:pt x="50" y="38"/>
                </a:lnTo>
                <a:lnTo>
                  <a:pt x="49" y="39"/>
                </a:lnTo>
                <a:lnTo>
                  <a:pt x="47" y="39"/>
                </a:lnTo>
                <a:lnTo>
                  <a:pt x="44" y="39"/>
                </a:lnTo>
                <a:lnTo>
                  <a:pt x="43" y="38"/>
                </a:lnTo>
                <a:lnTo>
                  <a:pt x="42" y="37"/>
                </a:lnTo>
                <a:lnTo>
                  <a:pt x="42" y="34"/>
                </a:lnTo>
                <a:lnTo>
                  <a:pt x="42" y="32"/>
                </a:lnTo>
                <a:lnTo>
                  <a:pt x="43" y="31"/>
                </a:lnTo>
                <a:lnTo>
                  <a:pt x="44" y="30"/>
                </a:lnTo>
                <a:lnTo>
                  <a:pt x="47" y="30"/>
                </a:lnTo>
                <a:close/>
                <a:moveTo>
                  <a:pt x="36" y="12"/>
                </a:moveTo>
                <a:lnTo>
                  <a:pt x="41" y="23"/>
                </a:lnTo>
                <a:lnTo>
                  <a:pt x="38" y="26"/>
                </a:lnTo>
                <a:lnTo>
                  <a:pt x="37" y="28"/>
                </a:lnTo>
                <a:lnTo>
                  <a:pt x="34" y="31"/>
                </a:lnTo>
                <a:lnTo>
                  <a:pt x="34" y="34"/>
                </a:lnTo>
                <a:lnTo>
                  <a:pt x="22" y="34"/>
                </a:lnTo>
                <a:lnTo>
                  <a:pt x="23" y="27"/>
                </a:lnTo>
                <a:lnTo>
                  <a:pt x="26" y="21"/>
                </a:lnTo>
                <a:lnTo>
                  <a:pt x="29" y="16"/>
                </a:lnTo>
                <a:lnTo>
                  <a:pt x="36" y="12"/>
                </a:lnTo>
                <a:close/>
                <a:moveTo>
                  <a:pt x="47" y="59"/>
                </a:moveTo>
                <a:lnTo>
                  <a:pt x="47" y="59"/>
                </a:lnTo>
                <a:lnTo>
                  <a:pt x="38" y="58"/>
                </a:lnTo>
                <a:lnTo>
                  <a:pt x="32" y="54"/>
                </a:lnTo>
                <a:lnTo>
                  <a:pt x="39" y="43"/>
                </a:lnTo>
                <a:lnTo>
                  <a:pt x="43" y="46"/>
                </a:lnTo>
                <a:lnTo>
                  <a:pt x="47" y="46"/>
                </a:lnTo>
                <a:lnTo>
                  <a:pt x="50" y="46"/>
                </a:lnTo>
                <a:lnTo>
                  <a:pt x="54" y="43"/>
                </a:lnTo>
                <a:lnTo>
                  <a:pt x="61" y="54"/>
                </a:lnTo>
                <a:lnTo>
                  <a:pt x="55" y="58"/>
                </a:lnTo>
                <a:lnTo>
                  <a:pt x="47" y="59"/>
                </a:lnTo>
                <a:close/>
                <a:moveTo>
                  <a:pt x="58" y="34"/>
                </a:moveTo>
                <a:lnTo>
                  <a:pt x="58" y="34"/>
                </a:lnTo>
                <a:lnTo>
                  <a:pt x="58" y="31"/>
                </a:lnTo>
                <a:lnTo>
                  <a:pt x="57" y="28"/>
                </a:lnTo>
                <a:lnTo>
                  <a:pt x="54" y="26"/>
                </a:lnTo>
                <a:lnTo>
                  <a:pt x="52" y="23"/>
                </a:lnTo>
                <a:lnTo>
                  <a:pt x="58" y="12"/>
                </a:lnTo>
                <a:lnTo>
                  <a:pt x="63" y="16"/>
                </a:lnTo>
                <a:lnTo>
                  <a:pt x="68" y="21"/>
                </a:lnTo>
                <a:lnTo>
                  <a:pt x="70" y="27"/>
                </a:lnTo>
                <a:lnTo>
                  <a:pt x="71" y="34"/>
                </a:lnTo>
                <a:lnTo>
                  <a:pt x="58" y="3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2" name="Rectangle 631">
            <a:extLst>
              <a:ext uri="{FF2B5EF4-FFF2-40B4-BE49-F238E27FC236}">
                <a16:creationId xmlns:a16="http://schemas.microsoft.com/office/drawing/2014/main" id="{B1D3DB19-7EF5-4191-8A7B-36EEB7FCF4AE}"/>
              </a:ext>
            </a:extLst>
          </p:cNvPr>
          <p:cNvSpPr>
            <a:spLocks noChangeArrowheads="1"/>
          </p:cNvSpPr>
          <p:nvPr/>
        </p:nvSpPr>
        <p:spPr bwMode="auto">
          <a:xfrm>
            <a:off x="10318752" y="867833"/>
            <a:ext cx="19049" cy="19051"/>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33" name="Freeform 632">
            <a:extLst>
              <a:ext uri="{FF2B5EF4-FFF2-40B4-BE49-F238E27FC236}">
                <a16:creationId xmlns:a16="http://schemas.microsoft.com/office/drawing/2014/main" id="{DD383C53-0216-4867-865E-B9D6E0CECB90}"/>
              </a:ext>
            </a:extLst>
          </p:cNvPr>
          <p:cNvSpPr>
            <a:spLocks/>
          </p:cNvSpPr>
          <p:nvPr/>
        </p:nvSpPr>
        <p:spPr bwMode="auto">
          <a:xfrm>
            <a:off x="10356851" y="880534"/>
            <a:ext cx="31749" cy="31751"/>
          </a:xfrm>
          <a:custGeom>
            <a:avLst/>
            <a:gdLst>
              <a:gd name="T0" fmla="*/ 23726 w 15"/>
              <a:gd name="T1" fmla="*/ 11072 h 15"/>
              <a:gd name="T2" fmla="*/ 11072 w 15"/>
              <a:gd name="T3" fmla="*/ 0 h 15"/>
              <a:gd name="T4" fmla="*/ 0 w 15"/>
              <a:gd name="T5" fmla="*/ 11072 h 15"/>
              <a:gd name="T6" fmla="*/ 11072 w 15"/>
              <a:gd name="T7" fmla="*/ 23726 h 15"/>
              <a:gd name="T8" fmla="*/ 23726 w 15"/>
              <a:gd name="T9" fmla="*/ 11072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15">
                <a:moveTo>
                  <a:pt x="15" y="7"/>
                </a:moveTo>
                <a:lnTo>
                  <a:pt x="7" y="0"/>
                </a:lnTo>
                <a:lnTo>
                  <a:pt x="0" y="7"/>
                </a:lnTo>
                <a:lnTo>
                  <a:pt x="7" y="15"/>
                </a:lnTo>
                <a:lnTo>
                  <a:pt x="15" y="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4" name="Rectangle 633">
            <a:extLst>
              <a:ext uri="{FF2B5EF4-FFF2-40B4-BE49-F238E27FC236}">
                <a16:creationId xmlns:a16="http://schemas.microsoft.com/office/drawing/2014/main" id="{BDC20BF3-1ED4-44C1-9D0B-1FAFD1B2C1B7}"/>
              </a:ext>
            </a:extLst>
          </p:cNvPr>
          <p:cNvSpPr>
            <a:spLocks noChangeArrowheads="1"/>
          </p:cNvSpPr>
          <p:nvPr/>
        </p:nvSpPr>
        <p:spPr bwMode="auto">
          <a:xfrm>
            <a:off x="10382252" y="924984"/>
            <a:ext cx="19049" cy="254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35" name="Freeform 634">
            <a:extLst>
              <a:ext uri="{FF2B5EF4-FFF2-40B4-BE49-F238E27FC236}">
                <a16:creationId xmlns:a16="http://schemas.microsoft.com/office/drawing/2014/main" id="{D6701D81-E401-49FA-955C-97789766A9F1}"/>
              </a:ext>
            </a:extLst>
          </p:cNvPr>
          <p:cNvSpPr>
            <a:spLocks/>
          </p:cNvSpPr>
          <p:nvPr/>
        </p:nvSpPr>
        <p:spPr bwMode="auto">
          <a:xfrm>
            <a:off x="10267951" y="880534"/>
            <a:ext cx="31749" cy="31751"/>
          </a:xfrm>
          <a:custGeom>
            <a:avLst/>
            <a:gdLst>
              <a:gd name="T0" fmla="*/ 23726 w 15"/>
              <a:gd name="T1" fmla="*/ 11072 h 15"/>
              <a:gd name="T2" fmla="*/ 11072 w 15"/>
              <a:gd name="T3" fmla="*/ 0 h 15"/>
              <a:gd name="T4" fmla="*/ 0 w 15"/>
              <a:gd name="T5" fmla="*/ 11072 h 15"/>
              <a:gd name="T6" fmla="*/ 11072 w 15"/>
              <a:gd name="T7" fmla="*/ 23726 h 15"/>
              <a:gd name="T8" fmla="*/ 23726 w 15"/>
              <a:gd name="T9" fmla="*/ 11072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15">
                <a:moveTo>
                  <a:pt x="15" y="7"/>
                </a:moveTo>
                <a:lnTo>
                  <a:pt x="7" y="0"/>
                </a:lnTo>
                <a:lnTo>
                  <a:pt x="0" y="7"/>
                </a:lnTo>
                <a:lnTo>
                  <a:pt x="7" y="15"/>
                </a:lnTo>
                <a:lnTo>
                  <a:pt x="15" y="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6" name="Rectangle 635">
            <a:extLst>
              <a:ext uri="{FF2B5EF4-FFF2-40B4-BE49-F238E27FC236}">
                <a16:creationId xmlns:a16="http://schemas.microsoft.com/office/drawing/2014/main" id="{36B82791-6E39-4EE5-80C3-A4BFEFE8CA28}"/>
              </a:ext>
            </a:extLst>
          </p:cNvPr>
          <p:cNvSpPr>
            <a:spLocks noChangeArrowheads="1"/>
          </p:cNvSpPr>
          <p:nvPr/>
        </p:nvSpPr>
        <p:spPr bwMode="auto">
          <a:xfrm>
            <a:off x="10255252" y="924984"/>
            <a:ext cx="19049" cy="254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37" name="Freeform 636">
            <a:extLst>
              <a:ext uri="{FF2B5EF4-FFF2-40B4-BE49-F238E27FC236}">
                <a16:creationId xmlns:a16="http://schemas.microsoft.com/office/drawing/2014/main" id="{FDAFDF35-26EB-4366-81EE-D81E634BE012}"/>
              </a:ext>
            </a:extLst>
          </p:cNvPr>
          <p:cNvSpPr>
            <a:spLocks/>
          </p:cNvSpPr>
          <p:nvPr/>
        </p:nvSpPr>
        <p:spPr bwMode="auto">
          <a:xfrm>
            <a:off x="10223500" y="969434"/>
            <a:ext cx="50800" cy="88900"/>
          </a:xfrm>
          <a:custGeom>
            <a:avLst/>
            <a:gdLst>
              <a:gd name="T0" fmla="*/ 7592 w 25"/>
              <a:gd name="T1" fmla="*/ 0 h 41"/>
              <a:gd name="T2" fmla="*/ 7592 w 25"/>
              <a:gd name="T3" fmla="*/ 0 h 41"/>
              <a:gd name="T4" fmla="*/ 3037 w 25"/>
              <a:gd name="T5" fmla="*/ 0 h 41"/>
              <a:gd name="T6" fmla="*/ 1518 w 25"/>
              <a:gd name="T7" fmla="*/ 1620 h 41"/>
              <a:gd name="T8" fmla="*/ 0 w 25"/>
              <a:gd name="T9" fmla="*/ 3240 h 41"/>
              <a:gd name="T10" fmla="*/ 0 w 25"/>
              <a:gd name="T11" fmla="*/ 8101 h 41"/>
              <a:gd name="T12" fmla="*/ 0 w 25"/>
              <a:gd name="T13" fmla="*/ 66429 h 41"/>
              <a:gd name="T14" fmla="*/ 37959 w 25"/>
              <a:gd name="T15" fmla="*/ 0 h 41"/>
              <a:gd name="T16" fmla="*/ 7592 w 25"/>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41">
                <a:moveTo>
                  <a:pt x="5" y="0"/>
                </a:moveTo>
                <a:lnTo>
                  <a:pt x="5" y="0"/>
                </a:lnTo>
                <a:lnTo>
                  <a:pt x="2" y="0"/>
                </a:lnTo>
                <a:lnTo>
                  <a:pt x="1" y="1"/>
                </a:lnTo>
                <a:lnTo>
                  <a:pt x="0" y="2"/>
                </a:lnTo>
                <a:lnTo>
                  <a:pt x="0" y="5"/>
                </a:lnTo>
                <a:lnTo>
                  <a:pt x="0" y="41"/>
                </a:lnTo>
                <a:lnTo>
                  <a:pt x="25"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8" name="Freeform 637">
            <a:extLst>
              <a:ext uri="{FF2B5EF4-FFF2-40B4-BE49-F238E27FC236}">
                <a16:creationId xmlns:a16="http://schemas.microsoft.com/office/drawing/2014/main" id="{CDB073E8-5785-4B78-8566-737F006A4DC3}"/>
              </a:ext>
            </a:extLst>
          </p:cNvPr>
          <p:cNvSpPr>
            <a:spLocks/>
          </p:cNvSpPr>
          <p:nvPr/>
        </p:nvSpPr>
        <p:spPr bwMode="auto">
          <a:xfrm>
            <a:off x="10337800" y="969433"/>
            <a:ext cx="50800" cy="101600"/>
          </a:xfrm>
          <a:custGeom>
            <a:avLst/>
            <a:gdLst>
              <a:gd name="T0" fmla="*/ 0 w 25"/>
              <a:gd name="T1" fmla="*/ 0 h 49"/>
              <a:gd name="T2" fmla="*/ 7592 w 25"/>
              <a:gd name="T3" fmla="*/ 75920 h 49"/>
              <a:gd name="T4" fmla="*/ 37959 w 25"/>
              <a:gd name="T5" fmla="*/ 75920 h 49"/>
              <a:gd name="T6" fmla="*/ 15184 w 25"/>
              <a:gd name="T7" fmla="*/ 0 h 49"/>
              <a:gd name="T8" fmla="*/ 0 w 25"/>
              <a:gd name="T9" fmla="*/ 0 h 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49">
                <a:moveTo>
                  <a:pt x="0" y="0"/>
                </a:moveTo>
                <a:lnTo>
                  <a:pt x="5" y="49"/>
                </a:lnTo>
                <a:lnTo>
                  <a:pt x="25" y="49"/>
                </a:lnTo>
                <a:lnTo>
                  <a:pt x="10" y="0"/>
                </a:lnTo>
                <a:lnTo>
                  <a:pt x="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9" name="Freeform 638">
            <a:extLst>
              <a:ext uri="{FF2B5EF4-FFF2-40B4-BE49-F238E27FC236}">
                <a16:creationId xmlns:a16="http://schemas.microsoft.com/office/drawing/2014/main" id="{45E0A5B8-AD39-4268-9A06-4E6EE07AF49D}"/>
              </a:ext>
            </a:extLst>
          </p:cNvPr>
          <p:cNvSpPr>
            <a:spLocks/>
          </p:cNvSpPr>
          <p:nvPr/>
        </p:nvSpPr>
        <p:spPr bwMode="auto">
          <a:xfrm>
            <a:off x="10382251" y="969434"/>
            <a:ext cx="50800" cy="88900"/>
          </a:xfrm>
          <a:custGeom>
            <a:avLst/>
            <a:gdLst>
              <a:gd name="T0" fmla="*/ 30367 w 25"/>
              <a:gd name="T1" fmla="*/ 0 h 41"/>
              <a:gd name="T2" fmla="*/ 0 w 25"/>
              <a:gd name="T3" fmla="*/ 0 h 41"/>
              <a:gd name="T4" fmla="*/ 37959 w 25"/>
              <a:gd name="T5" fmla="*/ 66429 h 41"/>
              <a:gd name="T6" fmla="*/ 37959 w 25"/>
              <a:gd name="T7" fmla="*/ 8101 h 41"/>
              <a:gd name="T8" fmla="*/ 37959 w 25"/>
              <a:gd name="T9" fmla="*/ 8101 h 41"/>
              <a:gd name="T10" fmla="*/ 37959 w 25"/>
              <a:gd name="T11" fmla="*/ 3240 h 41"/>
              <a:gd name="T12" fmla="*/ 34922 w 25"/>
              <a:gd name="T13" fmla="*/ 1620 h 41"/>
              <a:gd name="T14" fmla="*/ 33404 w 25"/>
              <a:gd name="T15" fmla="*/ 0 h 41"/>
              <a:gd name="T16" fmla="*/ 30367 w 25"/>
              <a:gd name="T17" fmla="*/ 0 h 41"/>
              <a:gd name="T18" fmla="*/ 30367 w 25"/>
              <a:gd name="T19" fmla="*/ 0 h 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5" h="41">
                <a:moveTo>
                  <a:pt x="20" y="0"/>
                </a:moveTo>
                <a:lnTo>
                  <a:pt x="0" y="0"/>
                </a:lnTo>
                <a:lnTo>
                  <a:pt x="25" y="41"/>
                </a:lnTo>
                <a:lnTo>
                  <a:pt x="25" y="5"/>
                </a:lnTo>
                <a:lnTo>
                  <a:pt x="25" y="2"/>
                </a:lnTo>
                <a:lnTo>
                  <a:pt x="23" y="1"/>
                </a:lnTo>
                <a:lnTo>
                  <a:pt x="22" y="0"/>
                </a:lnTo>
                <a:lnTo>
                  <a:pt x="2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0" name="Freeform 639">
            <a:extLst>
              <a:ext uri="{FF2B5EF4-FFF2-40B4-BE49-F238E27FC236}">
                <a16:creationId xmlns:a16="http://schemas.microsoft.com/office/drawing/2014/main" id="{38BCB192-615E-4F78-8F93-E8DD505545DA}"/>
              </a:ext>
            </a:extLst>
          </p:cNvPr>
          <p:cNvSpPr>
            <a:spLocks/>
          </p:cNvSpPr>
          <p:nvPr/>
        </p:nvSpPr>
        <p:spPr bwMode="auto">
          <a:xfrm>
            <a:off x="10267951" y="969433"/>
            <a:ext cx="50800" cy="101600"/>
          </a:xfrm>
          <a:custGeom>
            <a:avLst/>
            <a:gdLst>
              <a:gd name="T0" fmla="*/ 0 w 24"/>
              <a:gd name="T1" fmla="*/ 75920 h 49"/>
              <a:gd name="T2" fmla="*/ 30051 w 24"/>
              <a:gd name="T3" fmla="*/ 75920 h 49"/>
              <a:gd name="T4" fmla="*/ 37959 w 24"/>
              <a:gd name="T5" fmla="*/ 0 h 49"/>
              <a:gd name="T6" fmla="*/ 22143 w 24"/>
              <a:gd name="T7" fmla="*/ 0 h 49"/>
              <a:gd name="T8" fmla="*/ 0 w 24"/>
              <a:gd name="T9" fmla="*/ 75920 h 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49">
                <a:moveTo>
                  <a:pt x="0" y="49"/>
                </a:moveTo>
                <a:lnTo>
                  <a:pt x="19" y="49"/>
                </a:lnTo>
                <a:lnTo>
                  <a:pt x="24" y="0"/>
                </a:lnTo>
                <a:lnTo>
                  <a:pt x="14" y="0"/>
                </a:lnTo>
                <a:lnTo>
                  <a:pt x="0" y="4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1" name="Freeform 640">
            <a:extLst>
              <a:ext uri="{FF2B5EF4-FFF2-40B4-BE49-F238E27FC236}">
                <a16:creationId xmlns:a16="http://schemas.microsoft.com/office/drawing/2014/main" id="{A2203B63-16F2-4FA1-99A0-94CA63DAF870}"/>
              </a:ext>
            </a:extLst>
          </p:cNvPr>
          <p:cNvSpPr>
            <a:spLocks/>
          </p:cNvSpPr>
          <p:nvPr/>
        </p:nvSpPr>
        <p:spPr bwMode="auto">
          <a:xfrm>
            <a:off x="10287001" y="893234"/>
            <a:ext cx="82551" cy="63500"/>
          </a:xfrm>
          <a:custGeom>
            <a:avLst/>
            <a:gdLst>
              <a:gd name="T0" fmla="*/ 0 w 40"/>
              <a:gd name="T1" fmla="*/ 31633 h 30"/>
              <a:gd name="T2" fmla="*/ 0 w 40"/>
              <a:gd name="T3" fmla="*/ 31633 h 30"/>
              <a:gd name="T4" fmla="*/ 3084 w 40"/>
              <a:gd name="T5" fmla="*/ 39542 h 30"/>
              <a:gd name="T6" fmla="*/ 4626 w 40"/>
              <a:gd name="T7" fmla="*/ 47450 h 30"/>
              <a:gd name="T8" fmla="*/ 57060 w 40"/>
              <a:gd name="T9" fmla="*/ 47450 h 30"/>
              <a:gd name="T10" fmla="*/ 57060 w 40"/>
              <a:gd name="T11" fmla="*/ 47450 h 30"/>
              <a:gd name="T12" fmla="*/ 60144 w 40"/>
              <a:gd name="T13" fmla="*/ 39542 h 30"/>
              <a:gd name="T14" fmla="*/ 61686 w 40"/>
              <a:gd name="T15" fmla="*/ 31633 h 30"/>
              <a:gd name="T16" fmla="*/ 61686 w 40"/>
              <a:gd name="T17" fmla="*/ 31633 h 30"/>
              <a:gd name="T18" fmla="*/ 61686 w 40"/>
              <a:gd name="T19" fmla="*/ 25307 h 30"/>
              <a:gd name="T20" fmla="*/ 60144 w 40"/>
              <a:gd name="T21" fmla="*/ 20562 h 30"/>
              <a:gd name="T22" fmla="*/ 52433 w 40"/>
              <a:gd name="T23" fmla="*/ 11072 h 30"/>
              <a:gd name="T24" fmla="*/ 43180 w 40"/>
              <a:gd name="T25" fmla="*/ 3163 h 30"/>
              <a:gd name="T26" fmla="*/ 37012 w 40"/>
              <a:gd name="T27" fmla="*/ 0 h 30"/>
              <a:gd name="T28" fmla="*/ 30843 w 40"/>
              <a:gd name="T29" fmla="*/ 0 h 30"/>
              <a:gd name="T30" fmla="*/ 30843 w 40"/>
              <a:gd name="T31" fmla="*/ 0 h 30"/>
              <a:gd name="T32" fmla="*/ 26217 w 40"/>
              <a:gd name="T33" fmla="*/ 0 h 30"/>
              <a:gd name="T34" fmla="*/ 20048 w 40"/>
              <a:gd name="T35" fmla="*/ 3163 h 30"/>
              <a:gd name="T36" fmla="*/ 10795 w 40"/>
              <a:gd name="T37" fmla="*/ 11072 h 30"/>
              <a:gd name="T38" fmla="*/ 3084 w 40"/>
              <a:gd name="T39" fmla="*/ 20562 h 30"/>
              <a:gd name="T40" fmla="*/ 0 w 40"/>
              <a:gd name="T41" fmla="*/ 25307 h 30"/>
              <a:gd name="T42" fmla="*/ 0 w 40"/>
              <a:gd name="T43" fmla="*/ 31633 h 30"/>
              <a:gd name="T44" fmla="*/ 0 w 40"/>
              <a:gd name="T45" fmla="*/ 31633 h 3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0" h="30">
                <a:moveTo>
                  <a:pt x="0" y="20"/>
                </a:moveTo>
                <a:lnTo>
                  <a:pt x="0" y="20"/>
                </a:lnTo>
                <a:lnTo>
                  <a:pt x="2" y="25"/>
                </a:lnTo>
                <a:lnTo>
                  <a:pt x="3" y="30"/>
                </a:lnTo>
                <a:lnTo>
                  <a:pt x="37" y="30"/>
                </a:lnTo>
                <a:lnTo>
                  <a:pt x="39" y="25"/>
                </a:lnTo>
                <a:lnTo>
                  <a:pt x="40" y="20"/>
                </a:lnTo>
                <a:lnTo>
                  <a:pt x="40" y="16"/>
                </a:lnTo>
                <a:lnTo>
                  <a:pt x="39" y="13"/>
                </a:lnTo>
                <a:lnTo>
                  <a:pt x="34" y="7"/>
                </a:lnTo>
                <a:lnTo>
                  <a:pt x="28" y="2"/>
                </a:lnTo>
                <a:lnTo>
                  <a:pt x="24" y="0"/>
                </a:lnTo>
                <a:lnTo>
                  <a:pt x="20" y="0"/>
                </a:lnTo>
                <a:lnTo>
                  <a:pt x="17" y="0"/>
                </a:lnTo>
                <a:lnTo>
                  <a:pt x="13" y="2"/>
                </a:lnTo>
                <a:lnTo>
                  <a:pt x="7" y="7"/>
                </a:lnTo>
                <a:lnTo>
                  <a:pt x="2" y="13"/>
                </a:lnTo>
                <a:lnTo>
                  <a:pt x="0" y="16"/>
                </a:lnTo>
                <a:lnTo>
                  <a:pt x="0" y="2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2" name="Freeform 641">
            <a:extLst>
              <a:ext uri="{FF2B5EF4-FFF2-40B4-BE49-F238E27FC236}">
                <a16:creationId xmlns:a16="http://schemas.microsoft.com/office/drawing/2014/main" id="{4AF50916-21DB-4DA7-A721-B50BA52C18F9}"/>
              </a:ext>
            </a:extLst>
          </p:cNvPr>
          <p:cNvSpPr>
            <a:spLocks noEditPoints="1"/>
          </p:cNvSpPr>
          <p:nvPr/>
        </p:nvSpPr>
        <p:spPr bwMode="auto">
          <a:xfrm>
            <a:off x="7287684" y="1386418"/>
            <a:ext cx="82549" cy="133349"/>
          </a:xfrm>
          <a:custGeom>
            <a:avLst/>
            <a:gdLst>
              <a:gd name="T0" fmla="*/ 37961 w 39"/>
              <a:gd name="T1" fmla="*/ 0 h 64"/>
              <a:gd name="T2" fmla="*/ 23725 w 39"/>
              <a:gd name="T3" fmla="*/ 0 h 64"/>
              <a:gd name="T4" fmla="*/ 23725 w 39"/>
              <a:gd name="T5" fmla="*/ 0 h 64"/>
              <a:gd name="T6" fmla="*/ 18980 w 39"/>
              <a:gd name="T7" fmla="*/ 0 h 64"/>
              <a:gd name="T8" fmla="*/ 17399 w 39"/>
              <a:gd name="T9" fmla="*/ 1557 h 64"/>
              <a:gd name="T10" fmla="*/ 15817 w 39"/>
              <a:gd name="T11" fmla="*/ 4671 h 64"/>
              <a:gd name="T12" fmla="*/ 15817 w 39"/>
              <a:gd name="T13" fmla="*/ 7785 h 64"/>
              <a:gd name="T14" fmla="*/ 15817 w 39"/>
              <a:gd name="T15" fmla="*/ 15570 h 64"/>
              <a:gd name="T16" fmla="*/ 7908 w 39"/>
              <a:gd name="T17" fmla="*/ 15570 h 64"/>
              <a:gd name="T18" fmla="*/ 7908 w 39"/>
              <a:gd name="T19" fmla="*/ 15570 h 64"/>
              <a:gd name="T20" fmla="*/ 3163 w 39"/>
              <a:gd name="T21" fmla="*/ 15570 h 64"/>
              <a:gd name="T22" fmla="*/ 1582 w 39"/>
              <a:gd name="T23" fmla="*/ 17126 h 64"/>
              <a:gd name="T24" fmla="*/ 0 w 39"/>
              <a:gd name="T25" fmla="*/ 20240 h 64"/>
              <a:gd name="T26" fmla="*/ 0 w 39"/>
              <a:gd name="T27" fmla="*/ 23354 h 64"/>
              <a:gd name="T28" fmla="*/ 0 w 39"/>
              <a:gd name="T29" fmla="*/ 84075 h 64"/>
              <a:gd name="T30" fmla="*/ 0 w 39"/>
              <a:gd name="T31" fmla="*/ 84075 h 64"/>
              <a:gd name="T32" fmla="*/ 1582 w 39"/>
              <a:gd name="T33" fmla="*/ 90303 h 64"/>
              <a:gd name="T34" fmla="*/ 3163 w 39"/>
              <a:gd name="T35" fmla="*/ 96531 h 64"/>
              <a:gd name="T36" fmla="*/ 9490 w 39"/>
              <a:gd name="T37" fmla="*/ 98088 h 64"/>
              <a:gd name="T38" fmla="*/ 15817 w 39"/>
              <a:gd name="T39" fmla="*/ 99645 h 64"/>
              <a:gd name="T40" fmla="*/ 45869 w 39"/>
              <a:gd name="T41" fmla="*/ 99645 h 64"/>
              <a:gd name="T42" fmla="*/ 45869 w 39"/>
              <a:gd name="T43" fmla="*/ 99645 h 64"/>
              <a:gd name="T44" fmla="*/ 52196 w 39"/>
              <a:gd name="T45" fmla="*/ 98088 h 64"/>
              <a:gd name="T46" fmla="*/ 58523 w 39"/>
              <a:gd name="T47" fmla="*/ 96531 h 64"/>
              <a:gd name="T48" fmla="*/ 60104 w 39"/>
              <a:gd name="T49" fmla="*/ 90303 h 64"/>
              <a:gd name="T50" fmla="*/ 61686 w 39"/>
              <a:gd name="T51" fmla="*/ 84075 h 64"/>
              <a:gd name="T52" fmla="*/ 61686 w 39"/>
              <a:gd name="T53" fmla="*/ 23354 h 64"/>
              <a:gd name="T54" fmla="*/ 61686 w 39"/>
              <a:gd name="T55" fmla="*/ 23354 h 64"/>
              <a:gd name="T56" fmla="*/ 61686 w 39"/>
              <a:gd name="T57" fmla="*/ 20240 h 64"/>
              <a:gd name="T58" fmla="*/ 60104 w 39"/>
              <a:gd name="T59" fmla="*/ 17126 h 64"/>
              <a:gd name="T60" fmla="*/ 58523 w 39"/>
              <a:gd name="T61" fmla="*/ 15570 h 64"/>
              <a:gd name="T62" fmla="*/ 53778 w 39"/>
              <a:gd name="T63" fmla="*/ 15570 h 64"/>
              <a:gd name="T64" fmla="*/ 45869 w 39"/>
              <a:gd name="T65" fmla="*/ 15570 h 64"/>
              <a:gd name="T66" fmla="*/ 45869 w 39"/>
              <a:gd name="T67" fmla="*/ 7785 h 64"/>
              <a:gd name="T68" fmla="*/ 45869 w 39"/>
              <a:gd name="T69" fmla="*/ 7785 h 64"/>
              <a:gd name="T70" fmla="*/ 45869 w 39"/>
              <a:gd name="T71" fmla="*/ 4671 h 64"/>
              <a:gd name="T72" fmla="*/ 44287 w 39"/>
              <a:gd name="T73" fmla="*/ 1557 h 64"/>
              <a:gd name="T74" fmla="*/ 42706 w 39"/>
              <a:gd name="T75" fmla="*/ 0 h 64"/>
              <a:gd name="T76" fmla="*/ 37961 w 39"/>
              <a:gd name="T77" fmla="*/ 0 h 64"/>
              <a:gd name="T78" fmla="*/ 37961 w 39"/>
              <a:gd name="T79" fmla="*/ 0 h 64"/>
              <a:gd name="T80" fmla="*/ 50614 w 39"/>
              <a:gd name="T81" fmla="*/ 54493 h 64"/>
              <a:gd name="T82" fmla="*/ 23725 w 39"/>
              <a:gd name="T83" fmla="*/ 84075 h 64"/>
              <a:gd name="T84" fmla="*/ 23725 w 39"/>
              <a:gd name="T85" fmla="*/ 62278 h 64"/>
              <a:gd name="T86" fmla="*/ 11072 w 39"/>
              <a:gd name="T87" fmla="*/ 62278 h 64"/>
              <a:gd name="T88" fmla="*/ 37961 w 39"/>
              <a:gd name="T89" fmla="*/ 31139 h 64"/>
              <a:gd name="T90" fmla="*/ 37961 w 39"/>
              <a:gd name="T91" fmla="*/ 54493 h 64"/>
              <a:gd name="T92" fmla="*/ 50614 w 39"/>
              <a:gd name="T93" fmla="*/ 54493 h 6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39" h="64">
                <a:moveTo>
                  <a:pt x="24" y="0"/>
                </a:moveTo>
                <a:lnTo>
                  <a:pt x="15" y="0"/>
                </a:lnTo>
                <a:lnTo>
                  <a:pt x="12" y="0"/>
                </a:lnTo>
                <a:lnTo>
                  <a:pt x="11" y="1"/>
                </a:lnTo>
                <a:lnTo>
                  <a:pt x="10" y="3"/>
                </a:lnTo>
                <a:lnTo>
                  <a:pt x="10" y="5"/>
                </a:lnTo>
                <a:lnTo>
                  <a:pt x="10" y="10"/>
                </a:lnTo>
                <a:lnTo>
                  <a:pt x="5" y="10"/>
                </a:lnTo>
                <a:lnTo>
                  <a:pt x="2" y="10"/>
                </a:lnTo>
                <a:lnTo>
                  <a:pt x="1" y="11"/>
                </a:lnTo>
                <a:lnTo>
                  <a:pt x="0" y="13"/>
                </a:lnTo>
                <a:lnTo>
                  <a:pt x="0" y="15"/>
                </a:lnTo>
                <a:lnTo>
                  <a:pt x="0" y="54"/>
                </a:lnTo>
                <a:lnTo>
                  <a:pt x="1" y="58"/>
                </a:lnTo>
                <a:lnTo>
                  <a:pt x="2" y="62"/>
                </a:lnTo>
                <a:lnTo>
                  <a:pt x="6" y="63"/>
                </a:lnTo>
                <a:lnTo>
                  <a:pt x="10" y="64"/>
                </a:lnTo>
                <a:lnTo>
                  <a:pt x="29" y="64"/>
                </a:lnTo>
                <a:lnTo>
                  <a:pt x="33" y="63"/>
                </a:lnTo>
                <a:lnTo>
                  <a:pt x="37" y="62"/>
                </a:lnTo>
                <a:lnTo>
                  <a:pt x="38" y="58"/>
                </a:lnTo>
                <a:lnTo>
                  <a:pt x="39" y="54"/>
                </a:lnTo>
                <a:lnTo>
                  <a:pt x="39" y="15"/>
                </a:lnTo>
                <a:lnTo>
                  <a:pt x="39" y="13"/>
                </a:lnTo>
                <a:lnTo>
                  <a:pt x="38" y="11"/>
                </a:lnTo>
                <a:lnTo>
                  <a:pt x="37" y="10"/>
                </a:lnTo>
                <a:lnTo>
                  <a:pt x="34" y="10"/>
                </a:lnTo>
                <a:lnTo>
                  <a:pt x="29" y="10"/>
                </a:lnTo>
                <a:lnTo>
                  <a:pt x="29" y="5"/>
                </a:lnTo>
                <a:lnTo>
                  <a:pt x="29" y="3"/>
                </a:lnTo>
                <a:lnTo>
                  <a:pt x="28" y="1"/>
                </a:lnTo>
                <a:lnTo>
                  <a:pt x="27" y="0"/>
                </a:lnTo>
                <a:lnTo>
                  <a:pt x="24" y="0"/>
                </a:lnTo>
                <a:close/>
                <a:moveTo>
                  <a:pt x="32" y="35"/>
                </a:moveTo>
                <a:lnTo>
                  <a:pt x="15" y="54"/>
                </a:lnTo>
                <a:lnTo>
                  <a:pt x="15" y="40"/>
                </a:lnTo>
                <a:lnTo>
                  <a:pt x="7" y="40"/>
                </a:lnTo>
                <a:lnTo>
                  <a:pt x="24" y="20"/>
                </a:lnTo>
                <a:lnTo>
                  <a:pt x="24" y="35"/>
                </a:lnTo>
                <a:lnTo>
                  <a:pt x="32" y="3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3" name="Freeform 642">
            <a:extLst>
              <a:ext uri="{FF2B5EF4-FFF2-40B4-BE49-F238E27FC236}">
                <a16:creationId xmlns:a16="http://schemas.microsoft.com/office/drawing/2014/main" id="{51F537DD-F8C2-4E60-8D3A-4833F49977A2}"/>
              </a:ext>
            </a:extLst>
          </p:cNvPr>
          <p:cNvSpPr>
            <a:spLocks/>
          </p:cNvSpPr>
          <p:nvPr/>
        </p:nvSpPr>
        <p:spPr bwMode="auto">
          <a:xfrm>
            <a:off x="7205134" y="1456267"/>
            <a:ext cx="241300" cy="114300"/>
          </a:xfrm>
          <a:custGeom>
            <a:avLst/>
            <a:gdLst>
              <a:gd name="T0" fmla="*/ 94143 w 113"/>
              <a:gd name="T1" fmla="*/ 69593 h 54"/>
              <a:gd name="T2" fmla="*/ 94143 w 113"/>
              <a:gd name="T3" fmla="*/ 69593 h 54"/>
              <a:gd name="T4" fmla="*/ 82974 w 113"/>
              <a:gd name="T5" fmla="*/ 69593 h 54"/>
              <a:gd name="T6" fmla="*/ 71804 w 113"/>
              <a:gd name="T7" fmla="*/ 66430 h 54"/>
              <a:gd name="T8" fmla="*/ 62230 w 113"/>
              <a:gd name="T9" fmla="*/ 61685 h 54"/>
              <a:gd name="T10" fmla="*/ 51061 w 113"/>
              <a:gd name="T11" fmla="*/ 55358 h 54"/>
              <a:gd name="T12" fmla="*/ 43082 w 113"/>
              <a:gd name="T13" fmla="*/ 49032 h 54"/>
              <a:gd name="T14" fmla="*/ 38296 w 113"/>
              <a:gd name="T15" fmla="*/ 41123 h 54"/>
              <a:gd name="T16" fmla="*/ 31913 w 113"/>
              <a:gd name="T17" fmla="*/ 30052 h 54"/>
              <a:gd name="T18" fmla="*/ 28722 w 113"/>
              <a:gd name="T19" fmla="*/ 18980 h 54"/>
              <a:gd name="T20" fmla="*/ 47869 w 113"/>
              <a:gd name="T21" fmla="*/ 0 h 54"/>
              <a:gd name="T22" fmla="*/ 0 w 113"/>
              <a:gd name="T23" fmla="*/ 0 h 54"/>
              <a:gd name="T24" fmla="*/ 0 w 113"/>
              <a:gd name="T25" fmla="*/ 45868 h 54"/>
              <a:gd name="T26" fmla="*/ 14361 w 113"/>
              <a:gd name="T27" fmla="*/ 33215 h 54"/>
              <a:gd name="T28" fmla="*/ 14361 w 113"/>
              <a:gd name="T29" fmla="*/ 33215 h 54"/>
              <a:gd name="T30" fmla="*/ 20743 w 113"/>
              <a:gd name="T31" fmla="*/ 42705 h 54"/>
              <a:gd name="T32" fmla="*/ 28722 w 113"/>
              <a:gd name="T33" fmla="*/ 53777 h 54"/>
              <a:gd name="T34" fmla="*/ 35104 w 113"/>
              <a:gd name="T35" fmla="*/ 61685 h 54"/>
              <a:gd name="T36" fmla="*/ 46274 w 113"/>
              <a:gd name="T37" fmla="*/ 69593 h 54"/>
              <a:gd name="T38" fmla="*/ 57443 w 113"/>
              <a:gd name="T39" fmla="*/ 77502 h 54"/>
              <a:gd name="T40" fmla="*/ 68613 w 113"/>
              <a:gd name="T41" fmla="*/ 80665 h 54"/>
              <a:gd name="T42" fmla="*/ 81378 w 113"/>
              <a:gd name="T43" fmla="*/ 83828 h 54"/>
              <a:gd name="T44" fmla="*/ 94143 w 113"/>
              <a:gd name="T45" fmla="*/ 85410 h 54"/>
              <a:gd name="T46" fmla="*/ 94143 w 113"/>
              <a:gd name="T47" fmla="*/ 85410 h 54"/>
              <a:gd name="T48" fmla="*/ 110100 w 113"/>
              <a:gd name="T49" fmla="*/ 83828 h 54"/>
              <a:gd name="T50" fmla="*/ 124460 w 113"/>
              <a:gd name="T51" fmla="*/ 79083 h 54"/>
              <a:gd name="T52" fmla="*/ 138821 w 113"/>
              <a:gd name="T53" fmla="*/ 74338 h 54"/>
              <a:gd name="T54" fmla="*/ 149991 w 113"/>
              <a:gd name="T55" fmla="*/ 66430 h 54"/>
              <a:gd name="T56" fmla="*/ 161160 w 113"/>
              <a:gd name="T57" fmla="*/ 53777 h 54"/>
              <a:gd name="T58" fmla="*/ 169138 w 113"/>
              <a:gd name="T59" fmla="*/ 42705 h 54"/>
              <a:gd name="T60" fmla="*/ 175521 w 113"/>
              <a:gd name="T61" fmla="*/ 28470 h 54"/>
              <a:gd name="T62" fmla="*/ 180308 w 113"/>
              <a:gd name="T63" fmla="*/ 15817 h 54"/>
              <a:gd name="T64" fmla="*/ 164352 w 113"/>
              <a:gd name="T65" fmla="*/ 15817 h 54"/>
              <a:gd name="T66" fmla="*/ 164352 w 113"/>
              <a:gd name="T67" fmla="*/ 15817 h 54"/>
              <a:gd name="T68" fmla="*/ 159565 w 113"/>
              <a:gd name="T69" fmla="*/ 26888 h 54"/>
              <a:gd name="T70" fmla="*/ 153182 w 113"/>
              <a:gd name="T71" fmla="*/ 36378 h 54"/>
              <a:gd name="T72" fmla="*/ 148395 w 113"/>
              <a:gd name="T73" fmla="*/ 45868 h 54"/>
              <a:gd name="T74" fmla="*/ 140417 w 113"/>
              <a:gd name="T75" fmla="*/ 53777 h 54"/>
              <a:gd name="T76" fmla="*/ 130843 w 113"/>
              <a:gd name="T77" fmla="*/ 60103 h 54"/>
              <a:gd name="T78" fmla="*/ 118078 w 113"/>
              <a:gd name="T79" fmla="*/ 66430 h 54"/>
              <a:gd name="T80" fmla="*/ 106908 w 113"/>
              <a:gd name="T81" fmla="*/ 68012 h 54"/>
              <a:gd name="T82" fmla="*/ 94143 w 113"/>
              <a:gd name="T83" fmla="*/ 69593 h 54"/>
              <a:gd name="T84" fmla="*/ 94143 w 113"/>
              <a:gd name="T85" fmla="*/ 69593 h 5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13" h="54">
                <a:moveTo>
                  <a:pt x="59" y="44"/>
                </a:moveTo>
                <a:lnTo>
                  <a:pt x="59" y="44"/>
                </a:lnTo>
                <a:lnTo>
                  <a:pt x="52" y="44"/>
                </a:lnTo>
                <a:lnTo>
                  <a:pt x="45" y="42"/>
                </a:lnTo>
                <a:lnTo>
                  <a:pt x="39" y="39"/>
                </a:lnTo>
                <a:lnTo>
                  <a:pt x="32" y="35"/>
                </a:lnTo>
                <a:lnTo>
                  <a:pt x="27" y="31"/>
                </a:lnTo>
                <a:lnTo>
                  <a:pt x="24" y="26"/>
                </a:lnTo>
                <a:lnTo>
                  <a:pt x="20" y="19"/>
                </a:lnTo>
                <a:lnTo>
                  <a:pt x="18" y="12"/>
                </a:lnTo>
                <a:lnTo>
                  <a:pt x="30" y="0"/>
                </a:lnTo>
                <a:lnTo>
                  <a:pt x="0" y="0"/>
                </a:lnTo>
                <a:lnTo>
                  <a:pt x="0" y="29"/>
                </a:lnTo>
                <a:lnTo>
                  <a:pt x="9" y="21"/>
                </a:lnTo>
                <a:lnTo>
                  <a:pt x="13" y="27"/>
                </a:lnTo>
                <a:lnTo>
                  <a:pt x="18" y="34"/>
                </a:lnTo>
                <a:lnTo>
                  <a:pt x="22" y="39"/>
                </a:lnTo>
                <a:lnTo>
                  <a:pt x="29" y="44"/>
                </a:lnTo>
                <a:lnTo>
                  <a:pt x="36" y="49"/>
                </a:lnTo>
                <a:lnTo>
                  <a:pt x="43" y="51"/>
                </a:lnTo>
                <a:lnTo>
                  <a:pt x="51" y="53"/>
                </a:lnTo>
                <a:lnTo>
                  <a:pt x="59" y="54"/>
                </a:lnTo>
                <a:lnTo>
                  <a:pt x="69" y="53"/>
                </a:lnTo>
                <a:lnTo>
                  <a:pt x="78" y="50"/>
                </a:lnTo>
                <a:lnTo>
                  <a:pt x="87" y="47"/>
                </a:lnTo>
                <a:lnTo>
                  <a:pt x="94" y="42"/>
                </a:lnTo>
                <a:lnTo>
                  <a:pt x="101" y="34"/>
                </a:lnTo>
                <a:lnTo>
                  <a:pt x="106" y="27"/>
                </a:lnTo>
                <a:lnTo>
                  <a:pt x="110" y="18"/>
                </a:lnTo>
                <a:lnTo>
                  <a:pt x="113" y="10"/>
                </a:lnTo>
                <a:lnTo>
                  <a:pt x="103" y="10"/>
                </a:lnTo>
                <a:lnTo>
                  <a:pt x="100" y="17"/>
                </a:lnTo>
                <a:lnTo>
                  <a:pt x="96" y="23"/>
                </a:lnTo>
                <a:lnTo>
                  <a:pt x="93" y="29"/>
                </a:lnTo>
                <a:lnTo>
                  <a:pt x="88" y="34"/>
                </a:lnTo>
                <a:lnTo>
                  <a:pt x="82" y="38"/>
                </a:lnTo>
                <a:lnTo>
                  <a:pt x="74" y="42"/>
                </a:lnTo>
                <a:lnTo>
                  <a:pt x="67" y="43"/>
                </a:lnTo>
                <a:lnTo>
                  <a:pt x="59" y="4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4" name="Freeform 643">
            <a:extLst>
              <a:ext uri="{FF2B5EF4-FFF2-40B4-BE49-F238E27FC236}">
                <a16:creationId xmlns:a16="http://schemas.microsoft.com/office/drawing/2014/main" id="{1D9EA347-AECF-428C-85CF-0DF973841E4B}"/>
              </a:ext>
            </a:extLst>
          </p:cNvPr>
          <p:cNvSpPr>
            <a:spLocks/>
          </p:cNvSpPr>
          <p:nvPr/>
        </p:nvSpPr>
        <p:spPr bwMode="auto">
          <a:xfrm>
            <a:off x="7217834" y="1341967"/>
            <a:ext cx="241300" cy="114300"/>
          </a:xfrm>
          <a:custGeom>
            <a:avLst/>
            <a:gdLst>
              <a:gd name="T0" fmla="*/ 165947 w 113"/>
              <a:gd name="T1" fmla="*/ 52799 h 55"/>
              <a:gd name="T2" fmla="*/ 165947 w 113"/>
              <a:gd name="T3" fmla="*/ 52799 h 55"/>
              <a:gd name="T4" fmla="*/ 159565 w 113"/>
              <a:gd name="T5" fmla="*/ 43481 h 55"/>
              <a:gd name="T6" fmla="*/ 151586 w 113"/>
              <a:gd name="T7" fmla="*/ 31058 h 55"/>
              <a:gd name="T8" fmla="*/ 143608 w 113"/>
              <a:gd name="T9" fmla="*/ 23294 h 55"/>
              <a:gd name="T10" fmla="*/ 134034 w 113"/>
              <a:gd name="T11" fmla="*/ 15529 h 55"/>
              <a:gd name="T12" fmla="*/ 122865 w 113"/>
              <a:gd name="T13" fmla="*/ 7765 h 55"/>
              <a:gd name="T14" fmla="*/ 111695 w 113"/>
              <a:gd name="T15" fmla="*/ 4659 h 55"/>
              <a:gd name="T16" fmla="*/ 98930 w 113"/>
              <a:gd name="T17" fmla="*/ 3106 h 55"/>
              <a:gd name="T18" fmla="*/ 84569 w 113"/>
              <a:gd name="T19" fmla="*/ 0 h 55"/>
              <a:gd name="T20" fmla="*/ 84569 w 113"/>
              <a:gd name="T21" fmla="*/ 0 h 55"/>
              <a:gd name="T22" fmla="*/ 70208 w 113"/>
              <a:gd name="T23" fmla="*/ 3106 h 55"/>
              <a:gd name="T24" fmla="*/ 55848 w 113"/>
              <a:gd name="T25" fmla="*/ 6212 h 55"/>
              <a:gd name="T26" fmla="*/ 41487 w 113"/>
              <a:gd name="T27" fmla="*/ 12423 h 55"/>
              <a:gd name="T28" fmla="*/ 30317 w 113"/>
              <a:gd name="T29" fmla="*/ 20188 h 55"/>
              <a:gd name="T30" fmla="*/ 19148 w 113"/>
              <a:gd name="T31" fmla="*/ 31058 h 55"/>
              <a:gd name="T32" fmla="*/ 11170 w 113"/>
              <a:gd name="T33" fmla="*/ 43481 h 55"/>
              <a:gd name="T34" fmla="*/ 4787 w 113"/>
              <a:gd name="T35" fmla="*/ 55905 h 55"/>
              <a:gd name="T36" fmla="*/ 0 w 113"/>
              <a:gd name="T37" fmla="*/ 69881 h 55"/>
              <a:gd name="T38" fmla="*/ 15956 w 113"/>
              <a:gd name="T39" fmla="*/ 69881 h 55"/>
              <a:gd name="T40" fmla="*/ 15956 w 113"/>
              <a:gd name="T41" fmla="*/ 69881 h 55"/>
              <a:gd name="T42" fmla="*/ 20743 w 113"/>
              <a:gd name="T43" fmla="*/ 57458 h 55"/>
              <a:gd name="T44" fmla="*/ 25530 w 113"/>
              <a:gd name="T45" fmla="*/ 48140 h 55"/>
              <a:gd name="T46" fmla="*/ 31913 w 113"/>
              <a:gd name="T47" fmla="*/ 38823 h 55"/>
              <a:gd name="T48" fmla="*/ 39891 w 113"/>
              <a:gd name="T49" fmla="*/ 31058 h 55"/>
              <a:gd name="T50" fmla="*/ 49465 w 113"/>
              <a:gd name="T51" fmla="*/ 24847 h 55"/>
              <a:gd name="T52" fmla="*/ 62230 w 113"/>
              <a:gd name="T53" fmla="*/ 20188 h 55"/>
              <a:gd name="T54" fmla="*/ 73400 w 113"/>
              <a:gd name="T55" fmla="*/ 18635 h 55"/>
              <a:gd name="T56" fmla="*/ 84569 w 113"/>
              <a:gd name="T57" fmla="*/ 15529 h 55"/>
              <a:gd name="T58" fmla="*/ 84569 w 113"/>
              <a:gd name="T59" fmla="*/ 15529 h 55"/>
              <a:gd name="T60" fmla="*/ 97334 w 113"/>
              <a:gd name="T61" fmla="*/ 15529 h 55"/>
              <a:gd name="T62" fmla="*/ 108504 w 113"/>
              <a:gd name="T63" fmla="*/ 20188 h 55"/>
              <a:gd name="T64" fmla="*/ 118078 w 113"/>
              <a:gd name="T65" fmla="*/ 23294 h 55"/>
              <a:gd name="T66" fmla="*/ 129247 w 113"/>
              <a:gd name="T67" fmla="*/ 29505 h 55"/>
              <a:gd name="T68" fmla="*/ 137226 w 113"/>
              <a:gd name="T69" fmla="*/ 37270 h 55"/>
              <a:gd name="T70" fmla="*/ 142012 w 113"/>
              <a:gd name="T71" fmla="*/ 45034 h 55"/>
              <a:gd name="T72" fmla="*/ 148395 w 113"/>
              <a:gd name="T73" fmla="*/ 54352 h 55"/>
              <a:gd name="T74" fmla="*/ 151586 w 113"/>
              <a:gd name="T75" fmla="*/ 65222 h 55"/>
              <a:gd name="T76" fmla="*/ 132439 w 113"/>
              <a:gd name="T77" fmla="*/ 85410 h 55"/>
              <a:gd name="T78" fmla="*/ 180308 w 113"/>
              <a:gd name="T79" fmla="*/ 85410 h 55"/>
              <a:gd name="T80" fmla="*/ 180308 w 113"/>
              <a:gd name="T81" fmla="*/ 38823 h 55"/>
              <a:gd name="T82" fmla="*/ 165947 w 113"/>
              <a:gd name="T83" fmla="*/ 52799 h 5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13" h="55">
                <a:moveTo>
                  <a:pt x="104" y="34"/>
                </a:moveTo>
                <a:lnTo>
                  <a:pt x="104" y="34"/>
                </a:lnTo>
                <a:lnTo>
                  <a:pt x="100" y="28"/>
                </a:lnTo>
                <a:lnTo>
                  <a:pt x="95" y="20"/>
                </a:lnTo>
                <a:lnTo>
                  <a:pt x="90" y="15"/>
                </a:lnTo>
                <a:lnTo>
                  <a:pt x="84" y="10"/>
                </a:lnTo>
                <a:lnTo>
                  <a:pt x="77" y="5"/>
                </a:lnTo>
                <a:lnTo>
                  <a:pt x="70" y="3"/>
                </a:lnTo>
                <a:lnTo>
                  <a:pt x="62" y="2"/>
                </a:lnTo>
                <a:lnTo>
                  <a:pt x="53" y="0"/>
                </a:lnTo>
                <a:lnTo>
                  <a:pt x="44" y="2"/>
                </a:lnTo>
                <a:lnTo>
                  <a:pt x="35" y="4"/>
                </a:lnTo>
                <a:lnTo>
                  <a:pt x="26" y="8"/>
                </a:lnTo>
                <a:lnTo>
                  <a:pt x="19" y="13"/>
                </a:lnTo>
                <a:lnTo>
                  <a:pt x="12" y="20"/>
                </a:lnTo>
                <a:lnTo>
                  <a:pt x="7" y="28"/>
                </a:lnTo>
                <a:lnTo>
                  <a:pt x="3" y="36"/>
                </a:lnTo>
                <a:lnTo>
                  <a:pt x="0" y="45"/>
                </a:lnTo>
                <a:lnTo>
                  <a:pt x="10" y="45"/>
                </a:lnTo>
                <a:lnTo>
                  <a:pt x="13" y="37"/>
                </a:lnTo>
                <a:lnTo>
                  <a:pt x="16" y="31"/>
                </a:lnTo>
                <a:lnTo>
                  <a:pt x="20" y="25"/>
                </a:lnTo>
                <a:lnTo>
                  <a:pt x="25" y="20"/>
                </a:lnTo>
                <a:lnTo>
                  <a:pt x="31" y="16"/>
                </a:lnTo>
                <a:lnTo>
                  <a:pt x="39" y="13"/>
                </a:lnTo>
                <a:lnTo>
                  <a:pt x="46" y="12"/>
                </a:lnTo>
                <a:lnTo>
                  <a:pt x="53" y="10"/>
                </a:lnTo>
                <a:lnTo>
                  <a:pt x="61" y="10"/>
                </a:lnTo>
                <a:lnTo>
                  <a:pt x="68" y="13"/>
                </a:lnTo>
                <a:lnTo>
                  <a:pt x="74" y="15"/>
                </a:lnTo>
                <a:lnTo>
                  <a:pt x="81" y="19"/>
                </a:lnTo>
                <a:lnTo>
                  <a:pt x="86" y="24"/>
                </a:lnTo>
                <a:lnTo>
                  <a:pt x="89" y="29"/>
                </a:lnTo>
                <a:lnTo>
                  <a:pt x="93" y="35"/>
                </a:lnTo>
                <a:lnTo>
                  <a:pt x="95" y="42"/>
                </a:lnTo>
                <a:lnTo>
                  <a:pt x="83" y="55"/>
                </a:lnTo>
                <a:lnTo>
                  <a:pt x="113" y="55"/>
                </a:lnTo>
                <a:lnTo>
                  <a:pt x="113" y="25"/>
                </a:lnTo>
                <a:lnTo>
                  <a:pt x="104" y="3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5" name="Freeform 644">
            <a:extLst>
              <a:ext uri="{FF2B5EF4-FFF2-40B4-BE49-F238E27FC236}">
                <a16:creationId xmlns:a16="http://schemas.microsoft.com/office/drawing/2014/main" id="{A67784ED-EDF4-4801-A540-F169C0F8335D}"/>
              </a:ext>
            </a:extLst>
          </p:cNvPr>
          <p:cNvSpPr>
            <a:spLocks/>
          </p:cNvSpPr>
          <p:nvPr/>
        </p:nvSpPr>
        <p:spPr bwMode="auto">
          <a:xfrm>
            <a:off x="8868834" y="969433"/>
            <a:ext cx="63500" cy="101600"/>
          </a:xfrm>
          <a:custGeom>
            <a:avLst/>
            <a:gdLst>
              <a:gd name="T0" fmla="*/ 31088 w 29"/>
              <a:gd name="T1" fmla="*/ 7747 h 49"/>
              <a:gd name="T2" fmla="*/ 31088 w 29"/>
              <a:gd name="T3" fmla="*/ 38735 h 49"/>
              <a:gd name="T4" fmla="*/ 14726 w 29"/>
              <a:gd name="T5" fmla="*/ 52679 h 49"/>
              <a:gd name="T6" fmla="*/ 14726 w 29"/>
              <a:gd name="T7" fmla="*/ 30988 h 49"/>
              <a:gd name="T8" fmla="*/ 0 w 29"/>
              <a:gd name="T9" fmla="*/ 38735 h 49"/>
              <a:gd name="T10" fmla="*/ 0 w 29"/>
              <a:gd name="T11" fmla="*/ 75920 h 49"/>
              <a:gd name="T12" fmla="*/ 31088 w 29"/>
              <a:gd name="T13" fmla="*/ 75920 h 49"/>
              <a:gd name="T14" fmla="*/ 47450 w 29"/>
              <a:gd name="T15" fmla="*/ 46482 h 49"/>
              <a:gd name="T16" fmla="*/ 47450 w 29"/>
              <a:gd name="T17" fmla="*/ 0 h 49"/>
              <a:gd name="T18" fmla="*/ 31088 w 29"/>
              <a:gd name="T19" fmla="*/ 7747 h 4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9" h="49">
                <a:moveTo>
                  <a:pt x="19" y="5"/>
                </a:moveTo>
                <a:lnTo>
                  <a:pt x="19" y="25"/>
                </a:lnTo>
                <a:lnTo>
                  <a:pt x="9" y="34"/>
                </a:lnTo>
                <a:lnTo>
                  <a:pt x="9" y="20"/>
                </a:lnTo>
                <a:lnTo>
                  <a:pt x="0" y="25"/>
                </a:lnTo>
                <a:lnTo>
                  <a:pt x="0" y="49"/>
                </a:lnTo>
                <a:lnTo>
                  <a:pt x="19" y="49"/>
                </a:lnTo>
                <a:lnTo>
                  <a:pt x="29" y="30"/>
                </a:lnTo>
                <a:lnTo>
                  <a:pt x="29" y="0"/>
                </a:lnTo>
                <a:lnTo>
                  <a:pt x="19" y="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6" name="Freeform 645">
            <a:extLst>
              <a:ext uri="{FF2B5EF4-FFF2-40B4-BE49-F238E27FC236}">
                <a16:creationId xmlns:a16="http://schemas.microsoft.com/office/drawing/2014/main" id="{6DAF9983-B0B1-4738-B548-B917D37F56FB}"/>
              </a:ext>
            </a:extLst>
          </p:cNvPr>
          <p:cNvSpPr>
            <a:spLocks/>
          </p:cNvSpPr>
          <p:nvPr/>
        </p:nvSpPr>
        <p:spPr bwMode="auto">
          <a:xfrm>
            <a:off x="8724900" y="969433"/>
            <a:ext cx="61384" cy="101600"/>
          </a:xfrm>
          <a:custGeom>
            <a:avLst/>
            <a:gdLst>
              <a:gd name="T0" fmla="*/ 31088 w 29"/>
              <a:gd name="T1" fmla="*/ 52679 h 49"/>
              <a:gd name="T2" fmla="*/ 14726 w 29"/>
              <a:gd name="T3" fmla="*/ 38735 h 49"/>
              <a:gd name="T4" fmla="*/ 14726 w 29"/>
              <a:gd name="T5" fmla="*/ 7747 h 49"/>
              <a:gd name="T6" fmla="*/ 0 w 29"/>
              <a:gd name="T7" fmla="*/ 0 h 49"/>
              <a:gd name="T8" fmla="*/ 0 w 29"/>
              <a:gd name="T9" fmla="*/ 46482 h 49"/>
              <a:gd name="T10" fmla="*/ 14726 w 29"/>
              <a:gd name="T11" fmla="*/ 75920 h 49"/>
              <a:gd name="T12" fmla="*/ 47450 w 29"/>
              <a:gd name="T13" fmla="*/ 75920 h 49"/>
              <a:gd name="T14" fmla="*/ 47450 w 29"/>
              <a:gd name="T15" fmla="*/ 38735 h 49"/>
              <a:gd name="T16" fmla="*/ 31088 w 29"/>
              <a:gd name="T17" fmla="*/ 30988 h 49"/>
              <a:gd name="T18" fmla="*/ 31088 w 29"/>
              <a:gd name="T19" fmla="*/ 52679 h 4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9" h="49">
                <a:moveTo>
                  <a:pt x="19" y="34"/>
                </a:moveTo>
                <a:lnTo>
                  <a:pt x="9" y="25"/>
                </a:lnTo>
                <a:lnTo>
                  <a:pt x="9" y="5"/>
                </a:lnTo>
                <a:lnTo>
                  <a:pt x="0" y="0"/>
                </a:lnTo>
                <a:lnTo>
                  <a:pt x="0" y="30"/>
                </a:lnTo>
                <a:lnTo>
                  <a:pt x="9" y="49"/>
                </a:lnTo>
                <a:lnTo>
                  <a:pt x="29" y="49"/>
                </a:lnTo>
                <a:lnTo>
                  <a:pt x="29" y="25"/>
                </a:lnTo>
                <a:lnTo>
                  <a:pt x="19" y="20"/>
                </a:lnTo>
                <a:lnTo>
                  <a:pt x="19" y="3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7" name="Freeform 646">
            <a:extLst>
              <a:ext uri="{FF2B5EF4-FFF2-40B4-BE49-F238E27FC236}">
                <a16:creationId xmlns:a16="http://schemas.microsoft.com/office/drawing/2014/main" id="{30A722BE-E04C-47A3-AF4E-2F46637FE82E}"/>
              </a:ext>
            </a:extLst>
          </p:cNvPr>
          <p:cNvSpPr>
            <a:spLocks noEditPoints="1"/>
          </p:cNvSpPr>
          <p:nvPr/>
        </p:nvSpPr>
        <p:spPr bwMode="auto">
          <a:xfrm>
            <a:off x="8773584" y="867833"/>
            <a:ext cx="107949" cy="146051"/>
          </a:xfrm>
          <a:custGeom>
            <a:avLst/>
            <a:gdLst>
              <a:gd name="T0" fmla="*/ 40333 w 50"/>
              <a:gd name="T1" fmla="*/ 0 h 69"/>
              <a:gd name="T2" fmla="*/ 40333 w 50"/>
              <a:gd name="T3" fmla="*/ 0 h 69"/>
              <a:gd name="T4" fmla="*/ 33880 w 50"/>
              <a:gd name="T5" fmla="*/ 7908 h 69"/>
              <a:gd name="T6" fmla="*/ 20973 w 50"/>
              <a:gd name="T7" fmla="*/ 26888 h 69"/>
              <a:gd name="T8" fmla="*/ 6453 w 50"/>
              <a:gd name="T9" fmla="*/ 50613 h 69"/>
              <a:gd name="T10" fmla="*/ 1613 w 50"/>
              <a:gd name="T11" fmla="*/ 60103 h 69"/>
              <a:gd name="T12" fmla="*/ 0 w 50"/>
              <a:gd name="T13" fmla="*/ 69593 h 69"/>
              <a:gd name="T14" fmla="*/ 0 w 50"/>
              <a:gd name="T15" fmla="*/ 69593 h 69"/>
              <a:gd name="T16" fmla="*/ 0 w 50"/>
              <a:gd name="T17" fmla="*/ 77502 h 69"/>
              <a:gd name="T18" fmla="*/ 4840 w 50"/>
              <a:gd name="T19" fmla="*/ 85410 h 69"/>
              <a:gd name="T20" fmla="*/ 6453 w 50"/>
              <a:gd name="T21" fmla="*/ 91737 h 69"/>
              <a:gd name="T22" fmla="*/ 12907 w 50"/>
              <a:gd name="T23" fmla="*/ 96482 h 69"/>
              <a:gd name="T24" fmla="*/ 17747 w 50"/>
              <a:gd name="T25" fmla="*/ 102808 h 69"/>
              <a:gd name="T26" fmla="*/ 24200 w 50"/>
              <a:gd name="T27" fmla="*/ 104390 h 69"/>
              <a:gd name="T28" fmla="*/ 32266 w 50"/>
              <a:gd name="T29" fmla="*/ 109135 h 69"/>
              <a:gd name="T30" fmla="*/ 40333 w 50"/>
              <a:gd name="T31" fmla="*/ 109135 h 69"/>
              <a:gd name="T32" fmla="*/ 40333 w 50"/>
              <a:gd name="T33" fmla="*/ 109135 h 69"/>
              <a:gd name="T34" fmla="*/ 48400 w 50"/>
              <a:gd name="T35" fmla="*/ 109135 h 69"/>
              <a:gd name="T36" fmla="*/ 56466 w 50"/>
              <a:gd name="T37" fmla="*/ 104390 h 69"/>
              <a:gd name="T38" fmla="*/ 61306 w 50"/>
              <a:gd name="T39" fmla="*/ 102808 h 69"/>
              <a:gd name="T40" fmla="*/ 67759 w 50"/>
              <a:gd name="T41" fmla="*/ 96482 h 69"/>
              <a:gd name="T42" fmla="*/ 74213 w 50"/>
              <a:gd name="T43" fmla="*/ 91737 h 69"/>
              <a:gd name="T44" fmla="*/ 75826 w 50"/>
              <a:gd name="T45" fmla="*/ 85410 h 69"/>
              <a:gd name="T46" fmla="*/ 80666 w 50"/>
              <a:gd name="T47" fmla="*/ 77502 h 69"/>
              <a:gd name="T48" fmla="*/ 80666 w 50"/>
              <a:gd name="T49" fmla="*/ 69593 h 69"/>
              <a:gd name="T50" fmla="*/ 80666 w 50"/>
              <a:gd name="T51" fmla="*/ 69593 h 69"/>
              <a:gd name="T52" fmla="*/ 77439 w 50"/>
              <a:gd name="T53" fmla="*/ 60103 h 69"/>
              <a:gd name="T54" fmla="*/ 74213 w 50"/>
              <a:gd name="T55" fmla="*/ 50613 h 69"/>
              <a:gd name="T56" fmla="*/ 59693 w 50"/>
              <a:gd name="T57" fmla="*/ 26888 h 69"/>
              <a:gd name="T58" fmla="*/ 46786 w 50"/>
              <a:gd name="T59" fmla="*/ 7908 h 69"/>
              <a:gd name="T60" fmla="*/ 40333 w 50"/>
              <a:gd name="T61" fmla="*/ 0 h 69"/>
              <a:gd name="T62" fmla="*/ 40333 w 50"/>
              <a:gd name="T63" fmla="*/ 0 h 69"/>
              <a:gd name="T64" fmla="*/ 46786 w 50"/>
              <a:gd name="T65" fmla="*/ 93318 h 69"/>
              <a:gd name="T66" fmla="*/ 46786 w 50"/>
              <a:gd name="T67" fmla="*/ 85410 h 69"/>
              <a:gd name="T68" fmla="*/ 46786 w 50"/>
              <a:gd name="T69" fmla="*/ 85410 h 69"/>
              <a:gd name="T70" fmla="*/ 51626 w 50"/>
              <a:gd name="T71" fmla="*/ 80665 h 69"/>
              <a:gd name="T72" fmla="*/ 56466 w 50"/>
              <a:gd name="T73" fmla="*/ 75920 h 69"/>
              <a:gd name="T74" fmla="*/ 64533 w 50"/>
              <a:gd name="T75" fmla="*/ 75920 h 69"/>
              <a:gd name="T76" fmla="*/ 64533 w 50"/>
              <a:gd name="T77" fmla="*/ 75920 h 69"/>
              <a:gd name="T78" fmla="*/ 61306 w 50"/>
              <a:gd name="T79" fmla="*/ 80665 h 69"/>
              <a:gd name="T80" fmla="*/ 56466 w 50"/>
              <a:gd name="T81" fmla="*/ 85410 h 69"/>
              <a:gd name="T82" fmla="*/ 51626 w 50"/>
              <a:gd name="T83" fmla="*/ 91737 h 69"/>
              <a:gd name="T84" fmla="*/ 46786 w 50"/>
              <a:gd name="T85" fmla="*/ 93318 h 69"/>
              <a:gd name="T86" fmla="*/ 46786 w 50"/>
              <a:gd name="T87" fmla="*/ 93318 h 6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0" h="69">
                <a:moveTo>
                  <a:pt x="25" y="0"/>
                </a:moveTo>
                <a:lnTo>
                  <a:pt x="25" y="0"/>
                </a:lnTo>
                <a:lnTo>
                  <a:pt x="21" y="5"/>
                </a:lnTo>
                <a:lnTo>
                  <a:pt x="13" y="17"/>
                </a:lnTo>
                <a:lnTo>
                  <a:pt x="4" y="32"/>
                </a:lnTo>
                <a:lnTo>
                  <a:pt x="1" y="38"/>
                </a:lnTo>
                <a:lnTo>
                  <a:pt x="0" y="44"/>
                </a:lnTo>
                <a:lnTo>
                  <a:pt x="0" y="49"/>
                </a:lnTo>
                <a:lnTo>
                  <a:pt x="3" y="54"/>
                </a:lnTo>
                <a:lnTo>
                  <a:pt x="4" y="58"/>
                </a:lnTo>
                <a:lnTo>
                  <a:pt x="8" y="61"/>
                </a:lnTo>
                <a:lnTo>
                  <a:pt x="11" y="65"/>
                </a:lnTo>
                <a:lnTo>
                  <a:pt x="15" y="66"/>
                </a:lnTo>
                <a:lnTo>
                  <a:pt x="20" y="69"/>
                </a:lnTo>
                <a:lnTo>
                  <a:pt x="25" y="69"/>
                </a:lnTo>
                <a:lnTo>
                  <a:pt x="30" y="69"/>
                </a:lnTo>
                <a:lnTo>
                  <a:pt x="35" y="66"/>
                </a:lnTo>
                <a:lnTo>
                  <a:pt x="38" y="65"/>
                </a:lnTo>
                <a:lnTo>
                  <a:pt x="42" y="61"/>
                </a:lnTo>
                <a:lnTo>
                  <a:pt x="46" y="58"/>
                </a:lnTo>
                <a:lnTo>
                  <a:pt x="47" y="54"/>
                </a:lnTo>
                <a:lnTo>
                  <a:pt x="50" y="49"/>
                </a:lnTo>
                <a:lnTo>
                  <a:pt x="50" y="44"/>
                </a:lnTo>
                <a:lnTo>
                  <a:pt x="48" y="38"/>
                </a:lnTo>
                <a:lnTo>
                  <a:pt x="46" y="32"/>
                </a:lnTo>
                <a:lnTo>
                  <a:pt x="37" y="17"/>
                </a:lnTo>
                <a:lnTo>
                  <a:pt x="29" y="5"/>
                </a:lnTo>
                <a:lnTo>
                  <a:pt x="25" y="0"/>
                </a:lnTo>
                <a:close/>
                <a:moveTo>
                  <a:pt x="29" y="59"/>
                </a:moveTo>
                <a:lnTo>
                  <a:pt x="29" y="54"/>
                </a:lnTo>
                <a:lnTo>
                  <a:pt x="32" y="51"/>
                </a:lnTo>
                <a:lnTo>
                  <a:pt x="35" y="48"/>
                </a:lnTo>
                <a:lnTo>
                  <a:pt x="40" y="48"/>
                </a:lnTo>
                <a:lnTo>
                  <a:pt x="38" y="51"/>
                </a:lnTo>
                <a:lnTo>
                  <a:pt x="35" y="54"/>
                </a:lnTo>
                <a:lnTo>
                  <a:pt x="32" y="58"/>
                </a:lnTo>
                <a:lnTo>
                  <a:pt x="29" y="5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8" name="Freeform 647">
            <a:extLst>
              <a:ext uri="{FF2B5EF4-FFF2-40B4-BE49-F238E27FC236}">
                <a16:creationId xmlns:a16="http://schemas.microsoft.com/office/drawing/2014/main" id="{1AC89008-2926-48AD-A3DD-6FD3338DE5C5}"/>
              </a:ext>
            </a:extLst>
          </p:cNvPr>
          <p:cNvSpPr>
            <a:spLocks/>
          </p:cNvSpPr>
          <p:nvPr/>
        </p:nvSpPr>
        <p:spPr bwMode="auto">
          <a:xfrm>
            <a:off x="8394701" y="1405467"/>
            <a:ext cx="38100" cy="44451"/>
          </a:xfrm>
          <a:custGeom>
            <a:avLst/>
            <a:gdLst>
              <a:gd name="T0" fmla="*/ 0 w 19"/>
              <a:gd name="T1" fmla="*/ 33216 h 21"/>
              <a:gd name="T2" fmla="*/ 28470 w 19"/>
              <a:gd name="T3" fmla="*/ 33216 h 21"/>
              <a:gd name="T4" fmla="*/ 28470 w 19"/>
              <a:gd name="T5" fmla="*/ 33216 h 21"/>
              <a:gd name="T6" fmla="*/ 25473 w 19"/>
              <a:gd name="T7" fmla="*/ 15817 h 21"/>
              <a:gd name="T8" fmla="*/ 17981 w 19"/>
              <a:gd name="T9" fmla="*/ 0 h 21"/>
              <a:gd name="T10" fmla="*/ 17981 w 19"/>
              <a:gd name="T11" fmla="*/ 0 h 21"/>
              <a:gd name="T12" fmla="*/ 10489 w 19"/>
              <a:gd name="T13" fmla="*/ 6327 h 21"/>
              <a:gd name="T14" fmla="*/ 7492 w 19"/>
              <a:gd name="T15" fmla="*/ 12654 h 21"/>
              <a:gd name="T16" fmla="*/ 2997 w 19"/>
              <a:gd name="T17" fmla="*/ 23726 h 21"/>
              <a:gd name="T18" fmla="*/ 0 w 19"/>
              <a:gd name="T19" fmla="*/ 33216 h 21"/>
              <a:gd name="T20" fmla="*/ 0 w 19"/>
              <a:gd name="T21" fmla="*/ 33216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9" h="21">
                <a:moveTo>
                  <a:pt x="0" y="21"/>
                </a:moveTo>
                <a:lnTo>
                  <a:pt x="19" y="21"/>
                </a:lnTo>
                <a:lnTo>
                  <a:pt x="17" y="10"/>
                </a:lnTo>
                <a:lnTo>
                  <a:pt x="12" y="0"/>
                </a:lnTo>
                <a:lnTo>
                  <a:pt x="7" y="4"/>
                </a:lnTo>
                <a:lnTo>
                  <a:pt x="5" y="8"/>
                </a:lnTo>
                <a:lnTo>
                  <a:pt x="2" y="15"/>
                </a:lnTo>
                <a:lnTo>
                  <a:pt x="0" y="2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9" name="Freeform 648">
            <a:extLst>
              <a:ext uri="{FF2B5EF4-FFF2-40B4-BE49-F238E27FC236}">
                <a16:creationId xmlns:a16="http://schemas.microsoft.com/office/drawing/2014/main" id="{5534DF1F-28B7-47F1-833D-787E2DB1C4D7}"/>
              </a:ext>
            </a:extLst>
          </p:cNvPr>
          <p:cNvSpPr>
            <a:spLocks/>
          </p:cNvSpPr>
          <p:nvPr/>
        </p:nvSpPr>
        <p:spPr bwMode="auto">
          <a:xfrm>
            <a:off x="8394701" y="1468967"/>
            <a:ext cx="38100" cy="44451"/>
          </a:xfrm>
          <a:custGeom>
            <a:avLst/>
            <a:gdLst>
              <a:gd name="T0" fmla="*/ 0 w 19"/>
              <a:gd name="T1" fmla="*/ 0 h 21"/>
              <a:gd name="T2" fmla="*/ 0 w 19"/>
              <a:gd name="T3" fmla="*/ 0 h 21"/>
              <a:gd name="T4" fmla="*/ 2997 w 19"/>
              <a:gd name="T5" fmla="*/ 9490 h 21"/>
              <a:gd name="T6" fmla="*/ 7492 w 19"/>
              <a:gd name="T7" fmla="*/ 18981 h 21"/>
              <a:gd name="T8" fmla="*/ 10489 w 19"/>
              <a:gd name="T9" fmla="*/ 26889 h 21"/>
              <a:gd name="T10" fmla="*/ 17981 w 19"/>
              <a:gd name="T11" fmla="*/ 33216 h 21"/>
              <a:gd name="T12" fmla="*/ 17981 w 19"/>
              <a:gd name="T13" fmla="*/ 33216 h 21"/>
              <a:gd name="T14" fmla="*/ 25473 w 19"/>
              <a:gd name="T15" fmla="*/ 17399 h 21"/>
              <a:gd name="T16" fmla="*/ 28470 w 19"/>
              <a:gd name="T17" fmla="*/ 0 h 21"/>
              <a:gd name="T18" fmla="*/ 0 w 19"/>
              <a:gd name="T19" fmla="*/ 0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 h="21">
                <a:moveTo>
                  <a:pt x="0" y="0"/>
                </a:moveTo>
                <a:lnTo>
                  <a:pt x="0" y="0"/>
                </a:lnTo>
                <a:lnTo>
                  <a:pt x="2" y="6"/>
                </a:lnTo>
                <a:lnTo>
                  <a:pt x="5" y="12"/>
                </a:lnTo>
                <a:lnTo>
                  <a:pt x="7" y="17"/>
                </a:lnTo>
                <a:lnTo>
                  <a:pt x="12" y="21"/>
                </a:lnTo>
                <a:lnTo>
                  <a:pt x="17" y="11"/>
                </a:lnTo>
                <a:lnTo>
                  <a:pt x="19" y="0"/>
                </a:lnTo>
                <a:lnTo>
                  <a:pt x="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0" name="Freeform 649">
            <a:extLst>
              <a:ext uri="{FF2B5EF4-FFF2-40B4-BE49-F238E27FC236}">
                <a16:creationId xmlns:a16="http://schemas.microsoft.com/office/drawing/2014/main" id="{4E89677C-2F59-4638-BC35-AC33B5577D58}"/>
              </a:ext>
            </a:extLst>
          </p:cNvPr>
          <p:cNvSpPr>
            <a:spLocks/>
          </p:cNvSpPr>
          <p:nvPr/>
        </p:nvSpPr>
        <p:spPr bwMode="auto">
          <a:xfrm>
            <a:off x="8337552" y="1354667"/>
            <a:ext cx="69849" cy="95251"/>
          </a:xfrm>
          <a:custGeom>
            <a:avLst/>
            <a:gdLst>
              <a:gd name="T0" fmla="*/ 0 w 31"/>
              <a:gd name="T1" fmla="*/ 71176 h 45"/>
              <a:gd name="T2" fmla="*/ 25256 w 31"/>
              <a:gd name="T3" fmla="*/ 71176 h 45"/>
              <a:gd name="T4" fmla="*/ 25256 w 31"/>
              <a:gd name="T5" fmla="*/ 71176 h 45"/>
              <a:gd name="T6" fmla="*/ 28624 w 31"/>
              <a:gd name="T7" fmla="*/ 56941 h 45"/>
              <a:gd name="T8" fmla="*/ 33675 w 31"/>
              <a:gd name="T9" fmla="*/ 45869 h 45"/>
              <a:gd name="T10" fmla="*/ 42094 w 31"/>
              <a:gd name="T11" fmla="*/ 33215 h 45"/>
              <a:gd name="T12" fmla="*/ 52196 w 31"/>
              <a:gd name="T13" fmla="*/ 23725 h 45"/>
              <a:gd name="T14" fmla="*/ 52196 w 31"/>
              <a:gd name="T15" fmla="*/ 23725 h 45"/>
              <a:gd name="T16" fmla="*/ 42094 w 31"/>
              <a:gd name="T17" fmla="*/ 15817 h 45"/>
              <a:gd name="T18" fmla="*/ 28624 w 31"/>
              <a:gd name="T19" fmla="*/ 7908 h 45"/>
              <a:gd name="T20" fmla="*/ 15154 w 31"/>
              <a:gd name="T21" fmla="*/ 4745 h 45"/>
              <a:gd name="T22" fmla="*/ 0 w 31"/>
              <a:gd name="T23" fmla="*/ 0 h 45"/>
              <a:gd name="T24" fmla="*/ 0 w 31"/>
              <a:gd name="T25" fmla="*/ 71176 h 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45">
                <a:moveTo>
                  <a:pt x="0" y="45"/>
                </a:moveTo>
                <a:lnTo>
                  <a:pt x="15" y="45"/>
                </a:lnTo>
                <a:lnTo>
                  <a:pt x="17" y="36"/>
                </a:lnTo>
                <a:lnTo>
                  <a:pt x="20" y="29"/>
                </a:lnTo>
                <a:lnTo>
                  <a:pt x="25" y="21"/>
                </a:lnTo>
                <a:lnTo>
                  <a:pt x="31" y="15"/>
                </a:lnTo>
                <a:lnTo>
                  <a:pt x="25" y="10"/>
                </a:lnTo>
                <a:lnTo>
                  <a:pt x="17" y="5"/>
                </a:lnTo>
                <a:lnTo>
                  <a:pt x="9" y="3"/>
                </a:lnTo>
                <a:lnTo>
                  <a:pt x="0" y="0"/>
                </a:lnTo>
                <a:lnTo>
                  <a:pt x="0" y="4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1" name="Freeform 650">
            <a:extLst>
              <a:ext uri="{FF2B5EF4-FFF2-40B4-BE49-F238E27FC236}">
                <a16:creationId xmlns:a16="http://schemas.microsoft.com/office/drawing/2014/main" id="{6733D986-EC51-4659-844B-BDC970A8E7C4}"/>
              </a:ext>
            </a:extLst>
          </p:cNvPr>
          <p:cNvSpPr>
            <a:spLocks/>
          </p:cNvSpPr>
          <p:nvPr/>
        </p:nvSpPr>
        <p:spPr bwMode="auto">
          <a:xfrm>
            <a:off x="8255001" y="1354667"/>
            <a:ext cx="63500" cy="95251"/>
          </a:xfrm>
          <a:custGeom>
            <a:avLst/>
            <a:gdLst>
              <a:gd name="T0" fmla="*/ 24490 w 31"/>
              <a:gd name="T1" fmla="*/ 71176 h 45"/>
              <a:gd name="T2" fmla="*/ 47450 w 31"/>
              <a:gd name="T3" fmla="*/ 71176 h 45"/>
              <a:gd name="T4" fmla="*/ 47450 w 31"/>
              <a:gd name="T5" fmla="*/ 0 h 45"/>
              <a:gd name="T6" fmla="*/ 47450 w 31"/>
              <a:gd name="T7" fmla="*/ 0 h 45"/>
              <a:gd name="T8" fmla="*/ 33674 w 31"/>
              <a:gd name="T9" fmla="*/ 4745 h 45"/>
              <a:gd name="T10" fmla="*/ 21429 w 31"/>
              <a:gd name="T11" fmla="*/ 7908 h 45"/>
              <a:gd name="T12" fmla="*/ 9184 w 31"/>
              <a:gd name="T13" fmla="*/ 15817 h 45"/>
              <a:gd name="T14" fmla="*/ 0 w 31"/>
              <a:gd name="T15" fmla="*/ 23725 h 45"/>
              <a:gd name="T16" fmla="*/ 0 w 31"/>
              <a:gd name="T17" fmla="*/ 23725 h 45"/>
              <a:gd name="T18" fmla="*/ 9184 w 31"/>
              <a:gd name="T19" fmla="*/ 33215 h 45"/>
              <a:gd name="T20" fmla="*/ 16837 w 31"/>
              <a:gd name="T21" fmla="*/ 45869 h 45"/>
              <a:gd name="T22" fmla="*/ 21429 w 31"/>
              <a:gd name="T23" fmla="*/ 56941 h 45"/>
              <a:gd name="T24" fmla="*/ 24490 w 31"/>
              <a:gd name="T25" fmla="*/ 71176 h 45"/>
              <a:gd name="T26" fmla="*/ 24490 w 31"/>
              <a:gd name="T27" fmla="*/ 71176 h 4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1" h="45">
                <a:moveTo>
                  <a:pt x="16" y="45"/>
                </a:moveTo>
                <a:lnTo>
                  <a:pt x="31" y="45"/>
                </a:lnTo>
                <a:lnTo>
                  <a:pt x="31" y="0"/>
                </a:lnTo>
                <a:lnTo>
                  <a:pt x="22" y="3"/>
                </a:lnTo>
                <a:lnTo>
                  <a:pt x="14" y="5"/>
                </a:lnTo>
                <a:lnTo>
                  <a:pt x="6" y="10"/>
                </a:lnTo>
                <a:lnTo>
                  <a:pt x="0" y="15"/>
                </a:lnTo>
                <a:lnTo>
                  <a:pt x="6" y="21"/>
                </a:lnTo>
                <a:lnTo>
                  <a:pt x="11" y="29"/>
                </a:lnTo>
                <a:lnTo>
                  <a:pt x="14" y="36"/>
                </a:lnTo>
                <a:lnTo>
                  <a:pt x="16" y="4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2" name="Freeform 651">
            <a:extLst>
              <a:ext uri="{FF2B5EF4-FFF2-40B4-BE49-F238E27FC236}">
                <a16:creationId xmlns:a16="http://schemas.microsoft.com/office/drawing/2014/main" id="{01A91ED1-D70E-4CBB-9843-2D1A963CA379}"/>
              </a:ext>
            </a:extLst>
          </p:cNvPr>
          <p:cNvSpPr>
            <a:spLocks/>
          </p:cNvSpPr>
          <p:nvPr/>
        </p:nvSpPr>
        <p:spPr bwMode="auto">
          <a:xfrm>
            <a:off x="8223252" y="1468967"/>
            <a:ext cx="44449" cy="44451"/>
          </a:xfrm>
          <a:custGeom>
            <a:avLst/>
            <a:gdLst>
              <a:gd name="T0" fmla="*/ 0 w 19"/>
              <a:gd name="T1" fmla="*/ 0 h 21"/>
              <a:gd name="T2" fmla="*/ 0 w 19"/>
              <a:gd name="T3" fmla="*/ 0 h 21"/>
              <a:gd name="T4" fmla="*/ 3496 w 19"/>
              <a:gd name="T5" fmla="*/ 17399 h 21"/>
              <a:gd name="T6" fmla="*/ 12237 w 19"/>
              <a:gd name="T7" fmla="*/ 33216 h 21"/>
              <a:gd name="T8" fmla="*/ 12237 w 19"/>
              <a:gd name="T9" fmla="*/ 33216 h 21"/>
              <a:gd name="T10" fmla="*/ 20979 w 19"/>
              <a:gd name="T11" fmla="*/ 26889 h 21"/>
              <a:gd name="T12" fmla="*/ 26223 w 19"/>
              <a:gd name="T13" fmla="*/ 18981 h 21"/>
              <a:gd name="T14" fmla="*/ 29720 w 19"/>
              <a:gd name="T15" fmla="*/ 9490 h 21"/>
              <a:gd name="T16" fmla="*/ 33216 w 19"/>
              <a:gd name="T17" fmla="*/ 0 h 21"/>
              <a:gd name="T18" fmla="*/ 0 w 19"/>
              <a:gd name="T19" fmla="*/ 0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 h="21">
                <a:moveTo>
                  <a:pt x="0" y="0"/>
                </a:moveTo>
                <a:lnTo>
                  <a:pt x="0" y="0"/>
                </a:lnTo>
                <a:lnTo>
                  <a:pt x="2" y="11"/>
                </a:lnTo>
                <a:lnTo>
                  <a:pt x="7" y="21"/>
                </a:lnTo>
                <a:lnTo>
                  <a:pt x="12" y="17"/>
                </a:lnTo>
                <a:lnTo>
                  <a:pt x="15" y="12"/>
                </a:lnTo>
                <a:lnTo>
                  <a:pt x="17" y="6"/>
                </a:lnTo>
                <a:lnTo>
                  <a:pt x="19" y="0"/>
                </a:lnTo>
                <a:lnTo>
                  <a:pt x="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3" name="Freeform 652">
            <a:extLst>
              <a:ext uri="{FF2B5EF4-FFF2-40B4-BE49-F238E27FC236}">
                <a16:creationId xmlns:a16="http://schemas.microsoft.com/office/drawing/2014/main" id="{DC888AEA-A31F-4A8D-B4BE-DACDE7D06E38}"/>
              </a:ext>
            </a:extLst>
          </p:cNvPr>
          <p:cNvSpPr>
            <a:spLocks/>
          </p:cNvSpPr>
          <p:nvPr/>
        </p:nvSpPr>
        <p:spPr bwMode="auto">
          <a:xfrm>
            <a:off x="8223252" y="1405467"/>
            <a:ext cx="44449" cy="44451"/>
          </a:xfrm>
          <a:custGeom>
            <a:avLst/>
            <a:gdLst>
              <a:gd name="T0" fmla="*/ 12237 w 19"/>
              <a:gd name="T1" fmla="*/ 0 h 21"/>
              <a:gd name="T2" fmla="*/ 12237 w 19"/>
              <a:gd name="T3" fmla="*/ 0 h 21"/>
              <a:gd name="T4" fmla="*/ 3496 w 19"/>
              <a:gd name="T5" fmla="*/ 15817 h 21"/>
              <a:gd name="T6" fmla="*/ 0 w 19"/>
              <a:gd name="T7" fmla="*/ 33216 h 21"/>
              <a:gd name="T8" fmla="*/ 33216 w 19"/>
              <a:gd name="T9" fmla="*/ 33216 h 21"/>
              <a:gd name="T10" fmla="*/ 33216 w 19"/>
              <a:gd name="T11" fmla="*/ 33216 h 21"/>
              <a:gd name="T12" fmla="*/ 29720 w 19"/>
              <a:gd name="T13" fmla="*/ 23726 h 21"/>
              <a:gd name="T14" fmla="*/ 26223 w 19"/>
              <a:gd name="T15" fmla="*/ 12654 h 21"/>
              <a:gd name="T16" fmla="*/ 20979 w 19"/>
              <a:gd name="T17" fmla="*/ 6327 h 21"/>
              <a:gd name="T18" fmla="*/ 12237 w 19"/>
              <a:gd name="T19" fmla="*/ 0 h 21"/>
              <a:gd name="T20" fmla="*/ 12237 w 19"/>
              <a:gd name="T21" fmla="*/ 0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9" h="21">
                <a:moveTo>
                  <a:pt x="7" y="0"/>
                </a:moveTo>
                <a:lnTo>
                  <a:pt x="7" y="0"/>
                </a:lnTo>
                <a:lnTo>
                  <a:pt x="2" y="10"/>
                </a:lnTo>
                <a:lnTo>
                  <a:pt x="0" y="21"/>
                </a:lnTo>
                <a:lnTo>
                  <a:pt x="19" y="21"/>
                </a:lnTo>
                <a:lnTo>
                  <a:pt x="17" y="15"/>
                </a:lnTo>
                <a:lnTo>
                  <a:pt x="15" y="8"/>
                </a:lnTo>
                <a:lnTo>
                  <a:pt x="12" y="4"/>
                </a:lnTo>
                <a:lnTo>
                  <a:pt x="7"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4" name="Freeform 653">
            <a:extLst>
              <a:ext uri="{FF2B5EF4-FFF2-40B4-BE49-F238E27FC236}">
                <a16:creationId xmlns:a16="http://schemas.microsoft.com/office/drawing/2014/main" id="{99516ACF-6DAF-4302-A6B9-1590E3E355ED}"/>
              </a:ext>
            </a:extLst>
          </p:cNvPr>
          <p:cNvSpPr>
            <a:spLocks/>
          </p:cNvSpPr>
          <p:nvPr/>
        </p:nvSpPr>
        <p:spPr bwMode="auto">
          <a:xfrm>
            <a:off x="8337552" y="1468967"/>
            <a:ext cx="69849" cy="95251"/>
          </a:xfrm>
          <a:custGeom>
            <a:avLst/>
            <a:gdLst>
              <a:gd name="T0" fmla="*/ 25256 w 31"/>
              <a:gd name="T1" fmla="*/ 0 h 44"/>
              <a:gd name="T2" fmla="*/ 0 w 31"/>
              <a:gd name="T3" fmla="*/ 0 h 44"/>
              <a:gd name="T4" fmla="*/ 0 w 31"/>
              <a:gd name="T5" fmla="*/ 71176 h 44"/>
              <a:gd name="T6" fmla="*/ 0 w 31"/>
              <a:gd name="T7" fmla="*/ 71176 h 44"/>
              <a:gd name="T8" fmla="*/ 15154 w 31"/>
              <a:gd name="T9" fmla="*/ 67941 h 44"/>
              <a:gd name="T10" fmla="*/ 28624 w 31"/>
              <a:gd name="T11" fmla="*/ 63088 h 44"/>
              <a:gd name="T12" fmla="*/ 42094 w 31"/>
              <a:gd name="T13" fmla="*/ 55000 h 44"/>
              <a:gd name="T14" fmla="*/ 52196 w 31"/>
              <a:gd name="T15" fmla="*/ 46911 h 44"/>
              <a:gd name="T16" fmla="*/ 52196 w 31"/>
              <a:gd name="T17" fmla="*/ 46911 h 44"/>
              <a:gd name="T18" fmla="*/ 42094 w 31"/>
              <a:gd name="T19" fmla="*/ 37206 h 44"/>
              <a:gd name="T20" fmla="*/ 33675 w 31"/>
              <a:gd name="T21" fmla="*/ 25882 h 44"/>
              <a:gd name="T22" fmla="*/ 28624 w 31"/>
              <a:gd name="T23" fmla="*/ 12941 h 44"/>
              <a:gd name="T24" fmla="*/ 25256 w 31"/>
              <a:gd name="T25" fmla="*/ 0 h 44"/>
              <a:gd name="T26" fmla="*/ 25256 w 31"/>
              <a:gd name="T27" fmla="*/ 0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1" h="44">
                <a:moveTo>
                  <a:pt x="15" y="0"/>
                </a:moveTo>
                <a:lnTo>
                  <a:pt x="0" y="0"/>
                </a:lnTo>
                <a:lnTo>
                  <a:pt x="0" y="44"/>
                </a:lnTo>
                <a:lnTo>
                  <a:pt x="9" y="42"/>
                </a:lnTo>
                <a:lnTo>
                  <a:pt x="17" y="39"/>
                </a:lnTo>
                <a:lnTo>
                  <a:pt x="25" y="34"/>
                </a:lnTo>
                <a:lnTo>
                  <a:pt x="31" y="29"/>
                </a:lnTo>
                <a:lnTo>
                  <a:pt x="25" y="23"/>
                </a:lnTo>
                <a:lnTo>
                  <a:pt x="20" y="16"/>
                </a:lnTo>
                <a:lnTo>
                  <a:pt x="17" y="8"/>
                </a:lnTo>
                <a:lnTo>
                  <a:pt x="1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5" name="Freeform 654">
            <a:extLst>
              <a:ext uri="{FF2B5EF4-FFF2-40B4-BE49-F238E27FC236}">
                <a16:creationId xmlns:a16="http://schemas.microsoft.com/office/drawing/2014/main" id="{B40C817D-FE74-4426-9CB2-03A5D69743C6}"/>
              </a:ext>
            </a:extLst>
          </p:cNvPr>
          <p:cNvSpPr>
            <a:spLocks/>
          </p:cNvSpPr>
          <p:nvPr/>
        </p:nvSpPr>
        <p:spPr bwMode="auto">
          <a:xfrm>
            <a:off x="8255001" y="1468967"/>
            <a:ext cx="63500" cy="95251"/>
          </a:xfrm>
          <a:custGeom>
            <a:avLst/>
            <a:gdLst>
              <a:gd name="T0" fmla="*/ 47450 w 31"/>
              <a:gd name="T1" fmla="*/ 0 h 44"/>
              <a:gd name="T2" fmla="*/ 24490 w 31"/>
              <a:gd name="T3" fmla="*/ 0 h 44"/>
              <a:gd name="T4" fmla="*/ 24490 w 31"/>
              <a:gd name="T5" fmla="*/ 0 h 44"/>
              <a:gd name="T6" fmla="*/ 21429 w 31"/>
              <a:gd name="T7" fmla="*/ 12941 h 44"/>
              <a:gd name="T8" fmla="*/ 16837 w 31"/>
              <a:gd name="T9" fmla="*/ 25882 h 44"/>
              <a:gd name="T10" fmla="*/ 9184 w 31"/>
              <a:gd name="T11" fmla="*/ 37206 h 44"/>
              <a:gd name="T12" fmla="*/ 0 w 31"/>
              <a:gd name="T13" fmla="*/ 46911 h 44"/>
              <a:gd name="T14" fmla="*/ 0 w 31"/>
              <a:gd name="T15" fmla="*/ 46911 h 44"/>
              <a:gd name="T16" fmla="*/ 9184 w 31"/>
              <a:gd name="T17" fmla="*/ 55000 h 44"/>
              <a:gd name="T18" fmla="*/ 21429 w 31"/>
              <a:gd name="T19" fmla="*/ 63088 h 44"/>
              <a:gd name="T20" fmla="*/ 33674 w 31"/>
              <a:gd name="T21" fmla="*/ 67941 h 44"/>
              <a:gd name="T22" fmla="*/ 47450 w 31"/>
              <a:gd name="T23" fmla="*/ 71176 h 44"/>
              <a:gd name="T24" fmla="*/ 47450 w 31"/>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44">
                <a:moveTo>
                  <a:pt x="31" y="0"/>
                </a:moveTo>
                <a:lnTo>
                  <a:pt x="16" y="0"/>
                </a:lnTo>
                <a:lnTo>
                  <a:pt x="14" y="8"/>
                </a:lnTo>
                <a:lnTo>
                  <a:pt x="11" y="16"/>
                </a:lnTo>
                <a:lnTo>
                  <a:pt x="6" y="23"/>
                </a:lnTo>
                <a:lnTo>
                  <a:pt x="0" y="29"/>
                </a:lnTo>
                <a:lnTo>
                  <a:pt x="6" y="34"/>
                </a:lnTo>
                <a:lnTo>
                  <a:pt x="14" y="39"/>
                </a:lnTo>
                <a:lnTo>
                  <a:pt x="22" y="42"/>
                </a:lnTo>
                <a:lnTo>
                  <a:pt x="31" y="44"/>
                </a:lnTo>
                <a:lnTo>
                  <a:pt x="31"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6" name="Freeform 655">
            <a:extLst>
              <a:ext uri="{FF2B5EF4-FFF2-40B4-BE49-F238E27FC236}">
                <a16:creationId xmlns:a16="http://schemas.microsoft.com/office/drawing/2014/main" id="{E9BB0538-940A-4DE5-A03E-9A23E9B7AFE5}"/>
              </a:ext>
            </a:extLst>
          </p:cNvPr>
          <p:cNvSpPr>
            <a:spLocks/>
          </p:cNvSpPr>
          <p:nvPr/>
        </p:nvSpPr>
        <p:spPr bwMode="auto">
          <a:xfrm>
            <a:off x="7736418" y="1386418"/>
            <a:ext cx="190500" cy="120649"/>
          </a:xfrm>
          <a:custGeom>
            <a:avLst/>
            <a:gdLst>
              <a:gd name="T0" fmla="*/ 126355 w 89"/>
              <a:gd name="T1" fmla="*/ 0 h 59"/>
              <a:gd name="T2" fmla="*/ 110360 w 89"/>
              <a:gd name="T3" fmla="*/ 0 h 59"/>
              <a:gd name="T4" fmla="*/ 110360 w 89"/>
              <a:gd name="T5" fmla="*/ 0 h 59"/>
              <a:gd name="T6" fmla="*/ 103963 w 89"/>
              <a:gd name="T7" fmla="*/ 1528 h 59"/>
              <a:gd name="T8" fmla="*/ 99164 w 89"/>
              <a:gd name="T9" fmla="*/ 4584 h 59"/>
              <a:gd name="T10" fmla="*/ 95966 w 89"/>
              <a:gd name="T11" fmla="*/ 9168 h 59"/>
              <a:gd name="T12" fmla="*/ 94366 w 89"/>
              <a:gd name="T13" fmla="*/ 15281 h 59"/>
              <a:gd name="T14" fmla="*/ 94366 w 89"/>
              <a:gd name="T15" fmla="*/ 38202 h 59"/>
              <a:gd name="T16" fmla="*/ 46383 w 89"/>
              <a:gd name="T17" fmla="*/ 38202 h 59"/>
              <a:gd name="T18" fmla="*/ 46383 w 89"/>
              <a:gd name="T19" fmla="*/ 15281 h 59"/>
              <a:gd name="T20" fmla="*/ 46383 w 89"/>
              <a:gd name="T21" fmla="*/ 15281 h 59"/>
              <a:gd name="T22" fmla="*/ 44784 w 89"/>
              <a:gd name="T23" fmla="*/ 9168 h 59"/>
              <a:gd name="T24" fmla="*/ 43185 w 89"/>
              <a:gd name="T25" fmla="*/ 4584 h 59"/>
              <a:gd name="T26" fmla="*/ 36787 w 89"/>
              <a:gd name="T27" fmla="*/ 1528 h 59"/>
              <a:gd name="T28" fmla="*/ 31989 w 89"/>
              <a:gd name="T29" fmla="*/ 0 h 59"/>
              <a:gd name="T30" fmla="*/ 15994 w 89"/>
              <a:gd name="T31" fmla="*/ 0 h 59"/>
              <a:gd name="T32" fmla="*/ 15994 w 89"/>
              <a:gd name="T33" fmla="*/ 0 h 59"/>
              <a:gd name="T34" fmla="*/ 9597 w 89"/>
              <a:gd name="T35" fmla="*/ 1528 h 59"/>
              <a:gd name="T36" fmla="*/ 3199 w 89"/>
              <a:gd name="T37" fmla="*/ 4584 h 59"/>
              <a:gd name="T38" fmla="*/ 1599 w 89"/>
              <a:gd name="T39" fmla="*/ 9168 h 59"/>
              <a:gd name="T40" fmla="*/ 0 w 89"/>
              <a:gd name="T41" fmla="*/ 15281 h 59"/>
              <a:gd name="T42" fmla="*/ 0 w 89"/>
              <a:gd name="T43" fmla="*/ 76403 h 59"/>
              <a:gd name="T44" fmla="*/ 0 w 89"/>
              <a:gd name="T45" fmla="*/ 76403 h 59"/>
              <a:gd name="T46" fmla="*/ 1599 w 89"/>
              <a:gd name="T47" fmla="*/ 80988 h 59"/>
              <a:gd name="T48" fmla="*/ 3199 w 89"/>
              <a:gd name="T49" fmla="*/ 87100 h 59"/>
              <a:gd name="T50" fmla="*/ 9597 w 89"/>
              <a:gd name="T51" fmla="*/ 88628 h 59"/>
              <a:gd name="T52" fmla="*/ 15994 w 89"/>
              <a:gd name="T53" fmla="*/ 90156 h 59"/>
              <a:gd name="T54" fmla="*/ 31989 w 89"/>
              <a:gd name="T55" fmla="*/ 90156 h 59"/>
              <a:gd name="T56" fmla="*/ 31989 w 89"/>
              <a:gd name="T57" fmla="*/ 90156 h 59"/>
              <a:gd name="T58" fmla="*/ 36787 w 89"/>
              <a:gd name="T59" fmla="*/ 88628 h 59"/>
              <a:gd name="T60" fmla="*/ 43185 w 89"/>
              <a:gd name="T61" fmla="*/ 87100 h 59"/>
              <a:gd name="T62" fmla="*/ 44784 w 89"/>
              <a:gd name="T63" fmla="*/ 80988 h 59"/>
              <a:gd name="T64" fmla="*/ 46383 w 89"/>
              <a:gd name="T65" fmla="*/ 76403 h 59"/>
              <a:gd name="T66" fmla="*/ 46383 w 89"/>
              <a:gd name="T67" fmla="*/ 53482 h 59"/>
              <a:gd name="T68" fmla="*/ 94366 w 89"/>
              <a:gd name="T69" fmla="*/ 53482 h 59"/>
              <a:gd name="T70" fmla="*/ 94366 w 89"/>
              <a:gd name="T71" fmla="*/ 76403 h 59"/>
              <a:gd name="T72" fmla="*/ 94366 w 89"/>
              <a:gd name="T73" fmla="*/ 76403 h 59"/>
              <a:gd name="T74" fmla="*/ 95966 w 89"/>
              <a:gd name="T75" fmla="*/ 80988 h 59"/>
              <a:gd name="T76" fmla="*/ 99164 w 89"/>
              <a:gd name="T77" fmla="*/ 87100 h 59"/>
              <a:gd name="T78" fmla="*/ 103963 w 89"/>
              <a:gd name="T79" fmla="*/ 88628 h 59"/>
              <a:gd name="T80" fmla="*/ 110360 w 89"/>
              <a:gd name="T81" fmla="*/ 90156 h 59"/>
              <a:gd name="T82" fmla="*/ 126355 w 89"/>
              <a:gd name="T83" fmla="*/ 90156 h 59"/>
              <a:gd name="T84" fmla="*/ 126355 w 89"/>
              <a:gd name="T85" fmla="*/ 90156 h 59"/>
              <a:gd name="T86" fmla="*/ 131153 w 89"/>
              <a:gd name="T87" fmla="*/ 88628 h 59"/>
              <a:gd name="T88" fmla="*/ 137551 w 89"/>
              <a:gd name="T89" fmla="*/ 87100 h 59"/>
              <a:gd name="T90" fmla="*/ 139150 w 89"/>
              <a:gd name="T91" fmla="*/ 80988 h 59"/>
              <a:gd name="T92" fmla="*/ 142349 w 89"/>
              <a:gd name="T93" fmla="*/ 76403 h 59"/>
              <a:gd name="T94" fmla="*/ 142349 w 89"/>
              <a:gd name="T95" fmla="*/ 15281 h 59"/>
              <a:gd name="T96" fmla="*/ 142349 w 89"/>
              <a:gd name="T97" fmla="*/ 15281 h 59"/>
              <a:gd name="T98" fmla="*/ 139150 w 89"/>
              <a:gd name="T99" fmla="*/ 9168 h 59"/>
              <a:gd name="T100" fmla="*/ 137551 w 89"/>
              <a:gd name="T101" fmla="*/ 4584 h 59"/>
              <a:gd name="T102" fmla="*/ 131153 w 89"/>
              <a:gd name="T103" fmla="*/ 1528 h 59"/>
              <a:gd name="T104" fmla="*/ 126355 w 89"/>
              <a:gd name="T105" fmla="*/ 0 h 59"/>
              <a:gd name="T106" fmla="*/ 126355 w 89"/>
              <a:gd name="T107" fmla="*/ 0 h 5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89" h="59">
                <a:moveTo>
                  <a:pt x="79" y="0"/>
                </a:moveTo>
                <a:lnTo>
                  <a:pt x="69" y="0"/>
                </a:lnTo>
                <a:lnTo>
                  <a:pt x="65" y="1"/>
                </a:lnTo>
                <a:lnTo>
                  <a:pt x="62" y="3"/>
                </a:lnTo>
                <a:lnTo>
                  <a:pt x="60" y="6"/>
                </a:lnTo>
                <a:lnTo>
                  <a:pt x="59" y="10"/>
                </a:lnTo>
                <a:lnTo>
                  <a:pt x="59" y="25"/>
                </a:lnTo>
                <a:lnTo>
                  <a:pt x="29" y="25"/>
                </a:lnTo>
                <a:lnTo>
                  <a:pt x="29" y="10"/>
                </a:lnTo>
                <a:lnTo>
                  <a:pt x="28" y="6"/>
                </a:lnTo>
                <a:lnTo>
                  <a:pt x="27" y="3"/>
                </a:lnTo>
                <a:lnTo>
                  <a:pt x="23" y="1"/>
                </a:lnTo>
                <a:lnTo>
                  <a:pt x="20" y="0"/>
                </a:lnTo>
                <a:lnTo>
                  <a:pt x="10" y="0"/>
                </a:lnTo>
                <a:lnTo>
                  <a:pt x="6" y="1"/>
                </a:lnTo>
                <a:lnTo>
                  <a:pt x="2" y="3"/>
                </a:lnTo>
                <a:lnTo>
                  <a:pt x="1" y="6"/>
                </a:lnTo>
                <a:lnTo>
                  <a:pt x="0" y="10"/>
                </a:lnTo>
                <a:lnTo>
                  <a:pt x="0" y="50"/>
                </a:lnTo>
                <a:lnTo>
                  <a:pt x="1" y="53"/>
                </a:lnTo>
                <a:lnTo>
                  <a:pt x="2" y="57"/>
                </a:lnTo>
                <a:lnTo>
                  <a:pt x="6" y="58"/>
                </a:lnTo>
                <a:lnTo>
                  <a:pt x="10" y="59"/>
                </a:lnTo>
                <a:lnTo>
                  <a:pt x="20" y="59"/>
                </a:lnTo>
                <a:lnTo>
                  <a:pt x="23" y="58"/>
                </a:lnTo>
                <a:lnTo>
                  <a:pt x="27" y="57"/>
                </a:lnTo>
                <a:lnTo>
                  <a:pt x="28" y="53"/>
                </a:lnTo>
                <a:lnTo>
                  <a:pt x="29" y="50"/>
                </a:lnTo>
                <a:lnTo>
                  <a:pt x="29" y="35"/>
                </a:lnTo>
                <a:lnTo>
                  <a:pt x="59" y="35"/>
                </a:lnTo>
                <a:lnTo>
                  <a:pt x="59" y="50"/>
                </a:lnTo>
                <a:lnTo>
                  <a:pt x="60" y="53"/>
                </a:lnTo>
                <a:lnTo>
                  <a:pt x="62" y="57"/>
                </a:lnTo>
                <a:lnTo>
                  <a:pt x="65" y="58"/>
                </a:lnTo>
                <a:lnTo>
                  <a:pt x="69" y="59"/>
                </a:lnTo>
                <a:lnTo>
                  <a:pt x="79" y="59"/>
                </a:lnTo>
                <a:lnTo>
                  <a:pt x="82" y="58"/>
                </a:lnTo>
                <a:lnTo>
                  <a:pt x="86" y="57"/>
                </a:lnTo>
                <a:lnTo>
                  <a:pt x="87" y="53"/>
                </a:lnTo>
                <a:lnTo>
                  <a:pt x="89" y="50"/>
                </a:lnTo>
                <a:lnTo>
                  <a:pt x="89" y="10"/>
                </a:lnTo>
                <a:lnTo>
                  <a:pt x="87" y="6"/>
                </a:lnTo>
                <a:lnTo>
                  <a:pt x="86" y="3"/>
                </a:lnTo>
                <a:lnTo>
                  <a:pt x="82" y="1"/>
                </a:lnTo>
                <a:lnTo>
                  <a:pt x="79"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7" name="Rectangle 656">
            <a:extLst>
              <a:ext uri="{FF2B5EF4-FFF2-40B4-BE49-F238E27FC236}">
                <a16:creationId xmlns:a16="http://schemas.microsoft.com/office/drawing/2014/main" id="{CEFA3101-0BFB-4026-B539-9E7FF5A3BAFE}"/>
              </a:ext>
            </a:extLst>
          </p:cNvPr>
          <p:cNvSpPr>
            <a:spLocks noChangeArrowheads="1"/>
          </p:cNvSpPr>
          <p:nvPr/>
        </p:nvSpPr>
        <p:spPr bwMode="auto">
          <a:xfrm>
            <a:off x="7933267" y="1424518"/>
            <a:ext cx="19051" cy="44449"/>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58" name="Rectangle 657">
            <a:extLst>
              <a:ext uri="{FF2B5EF4-FFF2-40B4-BE49-F238E27FC236}">
                <a16:creationId xmlns:a16="http://schemas.microsoft.com/office/drawing/2014/main" id="{F834B8B3-D680-4890-AD30-E0E975EB48F7}"/>
              </a:ext>
            </a:extLst>
          </p:cNvPr>
          <p:cNvSpPr>
            <a:spLocks noChangeArrowheads="1"/>
          </p:cNvSpPr>
          <p:nvPr/>
        </p:nvSpPr>
        <p:spPr bwMode="auto">
          <a:xfrm>
            <a:off x="7704667" y="1424518"/>
            <a:ext cx="19051" cy="44449"/>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59" name="Freeform 658">
            <a:extLst>
              <a:ext uri="{FF2B5EF4-FFF2-40B4-BE49-F238E27FC236}">
                <a16:creationId xmlns:a16="http://schemas.microsoft.com/office/drawing/2014/main" id="{BCAF43FD-E600-4DF5-B2E8-3B40C74597B9}"/>
              </a:ext>
            </a:extLst>
          </p:cNvPr>
          <p:cNvSpPr>
            <a:spLocks/>
          </p:cNvSpPr>
          <p:nvPr/>
        </p:nvSpPr>
        <p:spPr bwMode="auto">
          <a:xfrm>
            <a:off x="9243485" y="1361018"/>
            <a:ext cx="44449" cy="57149"/>
          </a:xfrm>
          <a:custGeom>
            <a:avLst/>
            <a:gdLst>
              <a:gd name="T0" fmla="*/ 33216 w 20"/>
              <a:gd name="T1" fmla="*/ 17082 h 25"/>
              <a:gd name="T2" fmla="*/ 33216 w 20"/>
              <a:gd name="T3" fmla="*/ 17082 h 25"/>
              <a:gd name="T4" fmla="*/ 31555 w 20"/>
              <a:gd name="T5" fmla="*/ 10249 h 25"/>
              <a:gd name="T6" fmla="*/ 28234 w 20"/>
              <a:gd name="T7" fmla="*/ 5125 h 25"/>
              <a:gd name="T8" fmla="*/ 23251 w 20"/>
              <a:gd name="T9" fmla="*/ 3416 h 25"/>
              <a:gd name="T10" fmla="*/ 16608 w 20"/>
              <a:gd name="T11" fmla="*/ 0 h 25"/>
              <a:gd name="T12" fmla="*/ 16608 w 20"/>
              <a:gd name="T13" fmla="*/ 0 h 25"/>
              <a:gd name="T14" fmla="*/ 9965 w 20"/>
              <a:gd name="T15" fmla="*/ 3416 h 25"/>
              <a:gd name="T16" fmla="*/ 4982 w 20"/>
              <a:gd name="T17" fmla="*/ 5125 h 25"/>
              <a:gd name="T18" fmla="*/ 1661 w 20"/>
              <a:gd name="T19" fmla="*/ 10249 h 25"/>
              <a:gd name="T20" fmla="*/ 0 w 20"/>
              <a:gd name="T21" fmla="*/ 17082 h 25"/>
              <a:gd name="T22" fmla="*/ 0 w 20"/>
              <a:gd name="T23" fmla="*/ 42706 h 25"/>
              <a:gd name="T24" fmla="*/ 33216 w 20"/>
              <a:gd name="T25" fmla="*/ 42706 h 25"/>
              <a:gd name="T26" fmla="*/ 33216 w 20"/>
              <a:gd name="T27" fmla="*/ 17082 h 2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0" h="25">
                <a:moveTo>
                  <a:pt x="20" y="10"/>
                </a:moveTo>
                <a:lnTo>
                  <a:pt x="20" y="10"/>
                </a:lnTo>
                <a:lnTo>
                  <a:pt x="19" y="6"/>
                </a:lnTo>
                <a:lnTo>
                  <a:pt x="17" y="3"/>
                </a:lnTo>
                <a:lnTo>
                  <a:pt x="14" y="2"/>
                </a:lnTo>
                <a:lnTo>
                  <a:pt x="10" y="0"/>
                </a:lnTo>
                <a:lnTo>
                  <a:pt x="6" y="2"/>
                </a:lnTo>
                <a:lnTo>
                  <a:pt x="3" y="3"/>
                </a:lnTo>
                <a:lnTo>
                  <a:pt x="1" y="6"/>
                </a:lnTo>
                <a:lnTo>
                  <a:pt x="0" y="10"/>
                </a:lnTo>
                <a:lnTo>
                  <a:pt x="0" y="25"/>
                </a:lnTo>
                <a:lnTo>
                  <a:pt x="20" y="25"/>
                </a:lnTo>
                <a:lnTo>
                  <a:pt x="20"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0" name="Freeform 659">
            <a:extLst>
              <a:ext uri="{FF2B5EF4-FFF2-40B4-BE49-F238E27FC236}">
                <a16:creationId xmlns:a16="http://schemas.microsoft.com/office/drawing/2014/main" id="{A71C158D-3693-468E-8775-E81FB6C4FED5}"/>
              </a:ext>
            </a:extLst>
          </p:cNvPr>
          <p:cNvSpPr>
            <a:spLocks/>
          </p:cNvSpPr>
          <p:nvPr/>
        </p:nvSpPr>
        <p:spPr bwMode="auto">
          <a:xfrm>
            <a:off x="9224433" y="1424518"/>
            <a:ext cx="76200" cy="158749"/>
          </a:xfrm>
          <a:custGeom>
            <a:avLst/>
            <a:gdLst>
              <a:gd name="T0" fmla="*/ 47449 w 36"/>
              <a:gd name="T1" fmla="*/ 0 h 74"/>
              <a:gd name="T2" fmla="*/ 15816 w 36"/>
              <a:gd name="T3" fmla="*/ 0 h 74"/>
              <a:gd name="T4" fmla="*/ 15816 w 36"/>
              <a:gd name="T5" fmla="*/ 0 h 74"/>
              <a:gd name="T6" fmla="*/ 15816 w 36"/>
              <a:gd name="T7" fmla="*/ 8015 h 74"/>
              <a:gd name="T8" fmla="*/ 14235 w 36"/>
              <a:gd name="T9" fmla="*/ 16030 h 74"/>
              <a:gd name="T10" fmla="*/ 7908 w 36"/>
              <a:gd name="T11" fmla="*/ 27252 h 74"/>
              <a:gd name="T12" fmla="*/ 3163 w 36"/>
              <a:gd name="T13" fmla="*/ 43282 h 74"/>
              <a:gd name="T14" fmla="*/ 0 w 36"/>
              <a:gd name="T15" fmla="*/ 52900 h 74"/>
              <a:gd name="T16" fmla="*/ 0 w 36"/>
              <a:gd name="T17" fmla="*/ 62519 h 74"/>
              <a:gd name="T18" fmla="*/ 0 w 36"/>
              <a:gd name="T19" fmla="*/ 62519 h 74"/>
              <a:gd name="T20" fmla="*/ 0 w 36"/>
              <a:gd name="T21" fmla="*/ 75343 h 74"/>
              <a:gd name="T22" fmla="*/ 3163 w 36"/>
              <a:gd name="T23" fmla="*/ 84961 h 74"/>
              <a:gd name="T24" fmla="*/ 7908 w 36"/>
              <a:gd name="T25" fmla="*/ 102595 h 74"/>
              <a:gd name="T26" fmla="*/ 15816 w 36"/>
              <a:gd name="T27" fmla="*/ 113816 h 74"/>
              <a:gd name="T28" fmla="*/ 20561 w 36"/>
              <a:gd name="T29" fmla="*/ 117022 h 74"/>
              <a:gd name="T30" fmla="*/ 23725 w 36"/>
              <a:gd name="T31" fmla="*/ 118625 h 74"/>
              <a:gd name="T32" fmla="*/ 39541 w 36"/>
              <a:gd name="T33" fmla="*/ 118625 h 74"/>
              <a:gd name="T34" fmla="*/ 39541 w 36"/>
              <a:gd name="T35" fmla="*/ 118625 h 74"/>
              <a:gd name="T36" fmla="*/ 42704 w 36"/>
              <a:gd name="T37" fmla="*/ 117022 h 74"/>
              <a:gd name="T38" fmla="*/ 47449 w 36"/>
              <a:gd name="T39" fmla="*/ 113816 h 74"/>
              <a:gd name="T40" fmla="*/ 55357 w 36"/>
              <a:gd name="T41" fmla="*/ 100992 h 74"/>
              <a:gd name="T42" fmla="*/ 55357 w 36"/>
              <a:gd name="T43" fmla="*/ 100992 h 74"/>
              <a:gd name="T44" fmla="*/ 49031 w 36"/>
              <a:gd name="T45" fmla="*/ 86564 h 74"/>
              <a:gd name="T46" fmla="*/ 47449 w 36"/>
              <a:gd name="T47" fmla="*/ 70534 h 74"/>
              <a:gd name="T48" fmla="*/ 47449 w 36"/>
              <a:gd name="T49" fmla="*/ 70534 h 74"/>
              <a:gd name="T50" fmla="*/ 47449 w 36"/>
              <a:gd name="T51" fmla="*/ 60916 h 74"/>
              <a:gd name="T52" fmla="*/ 49031 w 36"/>
              <a:gd name="T53" fmla="*/ 51297 h 74"/>
              <a:gd name="T54" fmla="*/ 53776 w 36"/>
              <a:gd name="T55" fmla="*/ 43282 h 74"/>
              <a:gd name="T56" fmla="*/ 56939 w 36"/>
              <a:gd name="T57" fmla="*/ 35267 h 74"/>
              <a:gd name="T58" fmla="*/ 56939 w 36"/>
              <a:gd name="T59" fmla="*/ 35267 h 74"/>
              <a:gd name="T60" fmla="*/ 50612 w 36"/>
              <a:gd name="T61" fmla="*/ 19236 h 74"/>
              <a:gd name="T62" fmla="*/ 49031 w 36"/>
              <a:gd name="T63" fmla="*/ 9618 h 74"/>
              <a:gd name="T64" fmla="*/ 47449 w 36"/>
              <a:gd name="T65" fmla="*/ 0 h 74"/>
              <a:gd name="T66" fmla="*/ 47449 w 36"/>
              <a:gd name="T67" fmla="*/ 0 h 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6" h="74">
                <a:moveTo>
                  <a:pt x="30" y="0"/>
                </a:moveTo>
                <a:lnTo>
                  <a:pt x="10" y="0"/>
                </a:lnTo>
                <a:lnTo>
                  <a:pt x="10" y="5"/>
                </a:lnTo>
                <a:lnTo>
                  <a:pt x="9" y="10"/>
                </a:lnTo>
                <a:lnTo>
                  <a:pt x="5" y="17"/>
                </a:lnTo>
                <a:lnTo>
                  <a:pt x="2" y="27"/>
                </a:lnTo>
                <a:lnTo>
                  <a:pt x="0" y="33"/>
                </a:lnTo>
                <a:lnTo>
                  <a:pt x="0" y="39"/>
                </a:lnTo>
                <a:lnTo>
                  <a:pt x="0" y="47"/>
                </a:lnTo>
                <a:lnTo>
                  <a:pt x="2" y="53"/>
                </a:lnTo>
                <a:lnTo>
                  <a:pt x="5" y="64"/>
                </a:lnTo>
                <a:lnTo>
                  <a:pt x="10" y="71"/>
                </a:lnTo>
                <a:lnTo>
                  <a:pt x="13" y="73"/>
                </a:lnTo>
                <a:lnTo>
                  <a:pt x="15" y="74"/>
                </a:lnTo>
                <a:lnTo>
                  <a:pt x="25" y="74"/>
                </a:lnTo>
                <a:lnTo>
                  <a:pt x="27" y="73"/>
                </a:lnTo>
                <a:lnTo>
                  <a:pt x="30" y="71"/>
                </a:lnTo>
                <a:lnTo>
                  <a:pt x="35" y="63"/>
                </a:lnTo>
                <a:lnTo>
                  <a:pt x="31" y="54"/>
                </a:lnTo>
                <a:lnTo>
                  <a:pt x="30" y="44"/>
                </a:lnTo>
                <a:lnTo>
                  <a:pt x="30" y="38"/>
                </a:lnTo>
                <a:lnTo>
                  <a:pt x="31" y="32"/>
                </a:lnTo>
                <a:lnTo>
                  <a:pt x="34" y="27"/>
                </a:lnTo>
                <a:lnTo>
                  <a:pt x="36" y="22"/>
                </a:lnTo>
                <a:lnTo>
                  <a:pt x="32" y="12"/>
                </a:lnTo>
                <a:lnTo>
                  <a:pt x="31" y="6"/>
                </a:lnTo>
                <a:lnTo>
                  <a:pt x="3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1" name="Freeform 660">
            <a:extLst>
              <a:ext uri="{FF2B5EF4-FFF2-40B4-BE49-F238E27FC236}">
                <a16:creationId xmlns:a16="http://schemas.microsoft.com/office/drawing/2014/main" id="{2F1ECB79-C2F3-4807-9D40-CAAA6D575155}"/>
              </a:ext>
            </a:extLst>
          </p:cNvPr>
          <p:cNvSpPr>
            <a:spLocks noEditPoints="1"/>
          </p:cNvSpPr>
          <p:nvPr/>
        </p:nvSpPr>
        <p:spPr bwMode="auto">
          <a:xfrm>
            <a:off x="9306984" y="1456267"/>
            <a:ext cx="124883" cy="127000"/>
          </a:xfrm>
          <a:custGeom>
            <a:avLst/>
            <a:gdLst>
              <a:gd name="T0" fmla="*/ 46645 w 59"/>
              <a:gd name="T1" fmla="*/ 0 h 59"/>
              <a:gd name="T2" fmla="*/ 28952 w 59"/>
              <a:gd name="T3" fmla="*/ 3217 h 59"/>
              <a:gd name="T4" fmla="*/ 12868 w 59"/>
              <a:gd name="T5" fmla="*/ 12868 h 59"/>
              <a:gd name="T6" fmla="*/ 3217 w 59"/>
              <a:gd name="T7" fmla="*/ 28952 h 59"/>
              <a:gd name="T8" fmla="*/ 0 w 59"/>
              <a:gd name="T9" fmla="*/ 46645 h 59"/>
              <a:gd name="T10" fmla="*/ 0 w 59"/>
              <a:gd name="T11" fmla="*/ 56296 h 59"/>
              <a:gd name="T12" fmla="*/ 8042 w 59"/>
              <a:gd name="T13" fmla="*/ 72381 h 59"/>
              <a:gd name="T14" fmla="*/ 20910 w 59"/>
              <a:gd name="T15" fmla="*/ 86857 h 59"/>
              <a:gd name="T16" fmla="*/ 36995 w 59"/>
              <a:gd name="T17" fmla="*/ 94899 h 59"/>
              <a:gd name="T18" fmla="*/ 46645 w 59"/>
              <a:gd name="T19" fmla="*/ 94899 h 59"/>
              <a:gd name="T20" fmla="*/ 64338 w 59"/>
              <a:gd name="T21" fmla="*/ 90074 h 59"/>
              <a:gd name="T22" fmla="*/ 80423 w 59"/>
              <a:gd name="T23" fmla="*/ 80423 h 59"/>
              <a:gd name="T24" fmla="*/ 91682 w 59"/>
              <a:gd name="T25" fmla="*/ 64338 h 59"/>
              <a:gd name="T26" fmla="*/ 94899 w 59"/>
              <a:gd name="T27" fmla="*/ 46645 h 59"/>
              <a:gd name="T28" fmla="*/ 94899 w 59"/>
              <a:gd name="T29" fmla="*/ 36995 h 59"/>
              <a:gd name="T30" fmla="*/ 86857 w 59"/>
              <a:gd name="T31" fmla="*/ 20910 h 59"/>
              <a:gd name="T32" fmla="*/ 72381 w 59"/>
              <a:gd name="T33" fmla="*/ 8042 h 59"/>
              <a:gd name="T34" fmla="*/ 57904 w 59"/>
              <a:gd name="T35" fmla="*/ 0 h 59"/>
              <a:gd name="T36" fmla="*/ 46645 w 59"/>
              <a:gd name="T37" fmla="*/ 0 h 59"/>
              <a:gd name="T38" fmla="*/ 32169 w 59"/>
              <a:gd name="T39" fmla="*/ 30561 h 59"/>
              <a:gd name="T40" fmla="*/ 25735 w 59"/>
              <a:gd name="T41" fmla="*/ 28952 h 59"/>
              <a:gd name="T42" fmla="*/ 24127 w 59"/>
              <a:gd name="T43" fmla="*/ 24127 h 59"/>
              <a:gd name="T44" fmla="*/ 24127 w 59"/>
              <a:gd name="T45" fmla="*/ 19301 h 59"/>
              <a:gd name="T46" fmla="*/ 27344 w 59"/>
              <a:gd name="T47" fmla="*/ 16085 h 59"/>
              <a:gd name="T48" fmla="*/ 32169 w 59"/>
              <a:gd name="T49" fmla="*/ 16085 h 59"/>
              <a:gd name="T50" fmla="*/ 36995 w 59"/>
              <a:gd name="T51" fmla="*/ 17693 h 59"/>
              <a:gd name="T52" fmla="*/ 38603 w 59"/>
              <a:gd name="T53" fmla="*/ 24127 h 59"/>
              <a:gd name="T54" fmla="*/ 38603 w 59"/>
              <a:gd name="T55" fmla="*/ 27344 h 59"/>
              <a:gd name="T56" fmla="*/ 35386 w 59"/>
              <a:gd name="T57" fmla="*/ 30561 h 59"/>
              <a:gd name="T58" fmla="*/ 32169 w 59"/>
              <a:gd name="T59" fmla="*/ 30561 h 59"/>
              <a:gd name="T60" fmla="*/ 46645 w 59"/>
              <a:gd name="T61" fmla="*/ 54688 h 59"/>
              <a:gd name="T62" fmla="*/ 41820 w 59"/>
              <a:gd name="T63" fmla="*/ 53079 h 59"/>
              <a:gd name="T64" fmla="*/ 38603 w 59"/>
              <a:gd name="T65" fmla="*/ 46645 h 59"/>
              <a:gd name="T66" fmla="*/ 38603 w 59"/>
              <a:gd name="T67" fmla="*/ 43428 h 59"/>
              <a:gd name="T68" fmla="*/ 43428 w 59"/>
              <a:gd name="T69" fmla="*/ 38603 h 59"/>
              <a:gd name="T70" fmla="*/ 46645 w 59"/>
              <a:gd name="T71" fmla="*/ 38603 h 59"/>
              <a:gd name="T72" fmla="*/ 53079 w 59"/>
              <a:gd name="T73" fmla="*/ 41820 h 59"/>
              <a:gd name="T74" fmla="*/ 54688 w 59"/>
              <a:gd name="T75" fmla="*/ 46645 h 59"/>
              <a:gd name="T76" fmla="*/ 54688 w 59"/>
              <a:gd name="T77" fmla="*/ 51471 h 59"/>
              <a:gd name="T78" fmla="*/ 51471 w 59"/>
              <a:gd name="T79" fmla="*/ 54688 h 59"/>
              <a:gd name="T80" fmla="*/ 46645 w 59"/>
              <a:gd name="T81" fmla="*/ 54688 h 59"/>
              <a:gd name="T82" fmla="*/ 62730 w 59"/>
              <a:gd name="T83" fmla="*/ 30561 h 59"/>
              <a:gd name="T84" fmla="*/ 57904 w 59"/>
              <a:gd name="T85" fmla="*/ 28952 h 59"/>
              <a:gd name="T86" fmla="*/ 54688 w 59"/>
              <a:gd name="T87" fmla="*/ 24127 h 59"/>
              <a:gd name="T88" fmla="*/ 54688 w 59"/>
              <a:gd name="T89" fmla="*/ 19301 h 59"/>
              <a:gd name="T90" fmla="*/ 59513 w 59"/>
              <a:gd name="T91" fmla="*/ 16085 h 59"/>
              <a:gd name="T92" fmla="*/ 62730 w 59"/>
              <a:gd name="T93" fmla="*/ 16085 h 59"/>
              <a:gd name="T94" fmla="*/ 69164 w 59"/>
              <a:gd name="T95" fmla="*/ 17693 h 59"/>
              <a:gd name="T96" fmla="*/ 70772 w 59"/>
              <a:gd name="T97" fmla="*/ 24127 h 59"/>
              <a:gd name="T98" fmla="*/ 70772 w 59"/>
              <a:gd name="T99" fmla="*/ 27344 h 59"/>
              <a:gd name="T100" fmla="*/ 67555 w 59"/>
              <a:gd name="T101" fmla="*/ 30561 h 59"/>
              <a:gd name="T102" fmla="*/ 62730 w 59"/>
              <a:gd name="T103" fmla="*/ 30561 h 5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9" h="59">
                <a:moveTo>
                  <a:pt x="29" y="0"/>
                </a:moveTo>
                <a:lnTo>
                  <a:pt x="29" y="0"/>
                </a:lnTo>
                <a:lnTo>
                  <a:pt x="23" y="0"/>
                </a:lnTo>
                <a:lnTo>
                  <a:pt x="18" y="2"/>
                </a:lnTo>
                <a:lnTo>
                  <a:pt x="13" y="5"/>
                </a:lnTo>
                <a:lnTo>
                  <a:pt x="8" y="8"/>
                </a:lnTo>
                <a:lnTo>
                  <a:pt x="5" y="13"/>
                </a:lnTo>
                <a:lnTo>
                  <a:pt x="2" y="18"/>
                </a:lnTo>
                <a:lnTo>
                  <a:pt x="0" y="23"/>
                </a:lnTo>
                <a:lnTo>
                  <a:pt x="0" y="29"/>
                </a:lnTo>
                <a:lnTo>
                  <a:pt x="0" y="35"/>
                </a:lnTo>
                <a:lnTo>
                  <a:pt x="2" y="40"/>
                </a:lnTo>
                <a:lnTo>
                  <a:pt x="5" y="45"/>
                </a:lnTo>
                <a:lnTo>
                  <a:pt x="8" y="50"/>
                </a:lnTo>
                <a:lnTo>
                  <a:pt x="13" y="54"/>
                </a:lnTo>
                <a:lnTo>
                  <a:pt x="18" y="56"/>
                </a:lnTo>
                <a:lnTo>
                  <a:pt x="23" y="59"/>
                </a:lnTo>
                <a:lnTo>
                  <a:pt x="29" y="59"/>
                </a:lnTo>
                <a:lnTo>
                  <a:pt x="36" y="59"/>
                </a:lnTo>
                <a:lnTo>
                  <a:pt x="40" y="56"/>
                </a:lnTo>
                <a:lnTo>
                  <a:pt x="45" y="54"/>
                </a:lnTo>
                <a:lnTo>
                  <a:pt x="50" y="50"/>
                </a:lnTo>
                <a:lnTo>
                  <a:pt x="54" y="45"/>
                </a:lnTo>
                <a:lnTo>
                  <a:pt x="57" y="40"/>
                </a:lnTo>
                <a:lnTo>
                  <a:pt x="59" y="35"/>
                </a:lnTo>
                <a:lnTo>
                  <a:pt x="59" y="29"/>
                </a:lnTo>
                <a:lnTo>
                  <a:pt x="59" y="23"/>
                </a:lnTo>
                <a:lnTo>
                  <a:pt x="57" y="18"/>
                </a:lnTo>
                <a:lnTo>
                  <a:pt x="54" y="13"/>
                </a:lnTo>
                <a:lnTo>
                  <a:pt x="50" y="8"/>
                </a:lnTo>
                <a:lnTo>
                  <a:pt x="45" y="5"/>
                </a:lnTo>
                <a:lnTo>
                  <a:pt x="40" y="2"/>
                </a:lnTo>
                <a:lnTo>
                  <a:pt x="36" y="0"/>
                </a:lnTo>
                <a:lnTo>
                  <a:pt x="29" y="0"/>
                </a:lnTo>
                <a:close/>
                <a:moveTo>
                  <a:pt x="20" y="19"/>
                </a:moveTo>
                <a:lnTo>
                  <a:pt x="20" y="19"/>
                </a:lnTo>
                <a:lnTo>
                  <a:pt x="17" y="19"/>
                </a:lnTo>
                <a:lnTo>
                  <a:pt x="16" y="18"/>
                </a:lnTo>
                <a:lnTo>
                  <a:pt x="15" y="17"/>
                </a:lnTo>
                <a:lnTo>
                  <a:pt x="15" y="15"/>
                </a:lnTo>
                <a:lnTo>
                  <a:pt x="15" y="12"/>
                </a:lnTo>
                <a:lnTo>
                  <a:pt x="16" y="11"/>
                </a:lnTo>
                <a:lnTo>
                  <a:pt x="17" y="10"/>
                </a:lnTo>
                <a:lnTo>
                  <a:pt x="20" y="10"/>
                </a:lnTo>
                <a:lnTo>
                  <a:pt x="22" y="10"/>
                </a:lnTo>
                <a:lnTo>
                  <a:pt x="23" y="11"/>
                </a:lnTo>
                <a:lnTo>
                  <a:pt x="24" y="12"/>
                </a:lnTo>
                <a:lnTo>
                  <a:pt x="24" y="15"/>
                </a:lnTo>
                <a:lnTo>
                  <a:pt x="24" y="17"/>
                </a:lnTo>
                <a:lnTo>
                  <a:pt x="23" y="18"/>
                </a:lnTo>
                <a:lnTo>
                  <a:pt x="22" y="19"/>
                </a:lnTo>
                <a:lnTo>
                  <a:pt x="20" y="19"/>
                </a:lnTo>
                <a:close/>
                <a:moveTo>
                  <a:pt x="29" y="34"/>
                </a:moveTo>
                <a:lnTo>
                  <a:pt x="29" y="34"/>
                </a:lnTo>
                <a:lnTo>
                  <a:pt x="27" y="34"/>
                </a:lnTo>
                <a:lnTo>
                  <a:pt x="26" y="33"/>
                </a:lnTo>
                <a:lnTo>
                  <a:pt x="24" y="32"/>
                </a:lnTo>
                <a:lnTo>
                  <a:pt x="24" y="29"/>
                </a:lnTo>
                <a:lnTo>
                  <a:pt x="24" y="27"/>
                </a:lnTo>
                <a:lnTo>
                  <a:pt x="26" y="26"/>
                </a:lnTo>
                <a:lnTo>
                  <a:pt x="27" y="24"/>
                </a:lnTo>
                <a:lnTo>
                  <a:pt x="29" y="24"/>
                </a:lnTo>
                <a:lnTo>
                  <a:pt x="32" y="24"/>
                </a:lnTo>
                <a:lnTo>
                  <a:pt x="33" y="26"/>
                </a:lnTo>
                <a:lnTo>
                  <a:pt x="34" y="27"/>
                </a:lnTo>
                <a:lnTo>
                  <a:pt x="34" y="29"/>
                </a:lnTo>
                <a:lnTo>
                  <a:pt x="34" y="32"/>
                </a:lnTo>
                <a:lnTo>
                  <a:pt x="33" y="33"/>
                </a:lnTo>
                <a:lnTo>
                  <a:pt x="32" y="34"/>
                </a:lnTo>
                <a:lnTo>
                  <a:pt x="29" y="34"/>
                </a:lnTo>
                <a:close/>
                <a:moveTo>
                  <a:pt x="39" y="19"/>
                </a:moveTo>
                <a:lnTo>
                  <a:pt x="39" y="19"/>
                </a:lnTo>
                <a:lnTo>
                  <a:pt x="37" y="19"/>
                </a:lnTo>
                <a:lnTo>
                  <a:pt x="36" y="18"/>
                </a:lnTo>
                <a:lnTo>
                  <a:pt x="34" y="17"/>
                </a:lnTo>
                <a:lnTo>
                  <a:pt x="34" y="15"/>
                </a:lnTo>
                <a:lnTo>
                  <a:pt x="34" y="12"/>
                </a:lnTo>
                <a:lnTo>
                  <a:pt x="36" y="11"/>
                </a:lnTo>
                <a:lnTo>
                  <a:pt x="37" y="10"/>
                </a:lnTo>
                <a:lnTo>
                  <a:pt x="39" y="10"/>
                </a:lnTo>
                <a:lnTo>
                  <a:pt x="42" y="10"/>
                </a:lnTo>
                <a:lnTo>
                  <a:pt x="43" y="11"/>
                </a:lnTo>
                <a:lnTo>
                  <a:pt x="44" y="12"/>
                </a:lnTo>
                <a:lnTo>
                  <a:pt x="44" y="15"/>
                </a:lnTo>
                <a:lnTo>
                  <a:pt x="44" y="17"/>
                </a:lnTo>
                <a:lnTo>
                  <a:pt x="43" y="18"/>
                </a:lnTo>
                <a:lnTo>
                  <a:pt x="42" y="19"/>
                </a:lnTo>
                <a:lnTo>
                  <a:pt x="39" y="1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2" name="Freeform 661">
            <a:extLst>
              <a:ext uri="{FF2B5EF4-FFF2-40B4-BE49-F238E27FC236}">
                <a16:creationId xmlns:a16="http://schemas.microsoft.com/office/drawing/2014/main" id="{924D0B61-AEBB-484A-896A-596BBD02E370}"/>
              </a:ext>
            </a:extLst>
          </p:cNvPr>
          <p:cNvSpPr>
            <a:spLocks/>
          </p:cNvSpPr>
          <p:nvPr/>
        </p:nvSpPr>
        <p:spPr bwMode="auto">
          <a:xfrm>
            <a:off x="9762068" y="1449917"/>
            <a:ext cx="131233" cy="101600"/>
          </a:xfrm>
          <a:custGeom>
            <a:avLst/>
            <a:gdLst>
              <a:gd name="T0" fmla="*/ 21797 w 64"/>
              <a:gd name="T1" fmla="*/ 75920 h 50"/>
              <a:gd name="T2" fmla="*/ 21797 w 64"/>
              <a:gd name="T3" fmla="*/ 75920 h 50"/>
              <a:gd name="T4" fmla="*/ 37367 w 64"/>
              <a:gd name="T5" fmla="*/ 72883 h 50"/>
              <a:gd name="T6" fmla="*/ 48266 w 64"/>
              <a:gd name="T7" fmla="*/ 65291 h 50"/>
              <a:gd name="T8" fmla="*/ 62278 w 64"/>
              <a:gd name="T9" fmla="*/ 57699 h 50"/>
              <a:gd name="T10" fmla="*/ 71620 w 64"/>
              <a:gd name="T11" fmla="*/ 50107 h 50"/>
              <a:gd name="T12" fmla="*/ 80962 w 64"/>
              <a:gd name="T13" fmla="*/ 40997 h 50"/>
              <a:gd name="T14" fmla="*/ 88746 w 64"/>
              <a:gd name="T15" fmla="*/ 30368 h 50"/>
              <a:gd name="T16" fmla="*/ 96531 w 64"/>
              <a:gd name="T17" fmla="*/ 18221 h 50"/>
              <a:gd name="T18" fmla="*/ 99645 w 64"/>
              <a:gd name="T19" fmla="*/ 9110 h 50"/>
              <a:gd name="T20" fmla="*/ 99645 w 64"/>
              <a:gd name="T21" fmla="*/ 9110 h 50"/>
              <a:gd name="T22" fmla="*/ 90303 w 64"/>
              <a:gd name="T23" fmla="*/ 3037 h 50"/>
              <a:gd name="T24" fmla="*/ 80962 w 64"/>
              <a:gd name="T25" fmla="*/ 0 h 50"/>
              <a:gd name="T26" fmla="*/ 80962 w 64"/>
              <a:gd name="T27" fmla="*/ 0 h 50"/>
              <a:gd name="T28" fmla="*/ 74734 w 64"/>
              <a:gd name="T29" fmla="*/ 12147 h 50"/>
              <a:gd name="T30" fmla="*/ 68506 w 64"/>
              <a:gd name="T31" fmla="*/ 24294 h 50"/>
              <a:gd name="T32" fmla="*/ 60721 w 64"/>
              <a:gd name="T33" fmla="*/ 33405 h 50"/>
              <a:gd name="T34" fmla="*/ 49823 w 64"/>
              <a:gd name="T35" fmla="*/ 42515 h 50"/>
              <a:gd name="T36" fmla="*/ 40481 w 64"/>
              <a:gd name="T37" fmla="*/ 50107 h 50"/>
              <a:gd name="T38" fmla="*/ 28025 w 64"/>
              <a:gd name="T39" fmla="*/ 57699 h 50"/>
              <a:gd name="T40" fmla="*/ 15570 w 64"/>
              <a:gd name="T41" fmla="*/ 60736 h 50"/>
              <a:gd name="T42" fmla="*/ 0 w 64"/>
              <a:gd name="T43" fmla="*/ 65291 h 50"/>
              <a:gd name="T44" fmla="*/ 0 w 64"/>
              <a:gd name="T45" fmla="*/ 65291 h 50"/>
              <a:gd name="T46" fmla="*/ 10899 w 64"/>
              <a:gd name="T47" fmla="*/ 71365 h 50"/>
              <a:gd name="T48" fmla="*/ 21797 w 64"/>
              <a:gd name="T49" fmla="*/ 75920 h 50"/>
              <a:gd name="T50" fmla="*/ 21797 w 64"/>
              <a:gd name="T51" fmla="*/ 75920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64" h="50">
                <a:moveTo>
                  <a:pt x="14" y="50"/>
                </a:moveTo>
                <a:lnTo>
                  <a:pt x="14" y="50"/>
                </a:lnTo>
                <a:lnTo>
                  <a:pt x="24" y="48"/>
                </a:lnTo>
                <a:lnTo>
                  <a:pt x="31" y="43"/>
                </a:lnTo>
                <a:lnTo>
                  <a:pt x="40" y="38"/>
                </a:lnTo>
                <a:lnTo>
                  <a:pt x="46" y="33"/>
                </a:lnTo>
                <a:lnTo>
                  <a:pt x="52" y="27"/>
                </a:lnTo>
                <a:lnTo>
                  <a:pt x="57" y="20"/>
                </a:lnTo>
                <a:lnTo>
                  <a:pt x="62" y="12"/>
                </a:lnTo>
                <a:lnTo>
                  <a:pt x="64" y="6"/>
                </a:lnTo>
                <a:lnTo>
                  <a:pt x="58" y="2"/>
                </a:lnTo>
                <a:lnTo>
                  <a:pt x="52" y="0"/>
                </a:lnTo>
                <a:lnTo>
                  <a:pt x="48" y="8"/>
                </a:lnTo>
                <a:lnTo>
                  <a:pt x="44" y="16"/>
                </a:lnTo>
                <a:lnTo>
                  <a:pt x="39" y="22"/>
                </a:lnTo>
                <a:lnTo>
                  <a:pt x="32" y="28"/>
                </a:lnTo>
                <a:lnTo>
                  <a:pt x="26" y="33"/>
                </a:lnTo>
                <a:lnTo>
                  <a:pt x="18" y="38"/>
                </a:lnTo>
                <a:lnTo>
                  <a:pt x="10" y="40"/>
                </a:lnTo>
                <a:lnTo>
                  <a:pt x="0" y="43"/>
                </a:lnTo>
                <a:lnTo>
                  <a:pt x="7" y="47"/>
                </a:lnTo>
                <a:lnTo>
                  <a:pt x="14" y="5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3" name="Freeform 662">
            <a:extLst>
              <a:ext uri="{FF2B5EF4-FFF2-40B4-BE49-F238E27FC236}">
                <a16:creationId xmlns:a16="http://schemas.microsoft.com/office/drawing/2014/main" id="{78F09F83-56CC-4A20-851E-E8DFF095B7AB}"/>
              </a:ext>
            </a:extLst>
          </p:cNvPr>
          <p:cNvSpPr>
            <a:spLocks/>
          </p:cNvSpPr>
          <p:nvPr/>
        </p:nvSpPr>
        <p:spPr bwMode="auto">
          <a:xfrm>
            <a:off x="9806517" y="1443567"/>
            <a:ext cx="50800" cy="44451"/>
          </a:xfrm>
          <a:custGeom>
            <a:avLst/>
            <a:gdLst>
              <a:gd name="T0" fmla="*/ 0 w 24"/>
              <a:gd name="T1" fmla="*/ 4745 h 21"/>
              <a:gd name="T2" fmla="*/ 0 w 24"/>
              <a:gd name="T3" fmla="*/ 4745 h 21"/>
              <a:gd name="T4" fmla="*/ 7908 w 24"/>
              <a:gd name="T5" fmla="*/ 20562 h 21"/>
              <a:gd name="T6" fmla="*/ 17398 w 24"/>
              <a:gd name="T7" fmla="*/ 33216 h 21"/>
              <a:gd name="T8" fmla="*/ 17398 w 24"/>
              <a:gd name="T9" fmla="*/ 33216 h 21"/>
              <a:gd name="T10" fmla="*/ 30051 w 24"/>
              <a:gd name="T11" fmla="*/ 20562 h 21"/>
              <a:gd name="T12" fmla="*/ 37959 w 24"/>
              <a:gd name="T13" fmla="*/ 3163 h 21"/>
              <a:gd name="T14" fmla="*/ 37959 w 24"/>
              <a:gd name="T15" fmla="*/ 3163 h 21"/>
              <a:gd name="T16" fmla="*/ 17398 w 24"/>
              <a:gd name="T17" fmla="*/ 0 h 21"/>
              <a:gd name="T18" fmla="*/ 0 w 24"/>
              <a:gd name="T19" fmla="*/ 4745 h 21"/>
              <a:gd name="T20" fmla="*/ 0 w 24"/>
              <a:gd name="T21" fmla="*/ 4745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21">
                <a:moveTo>
                  <a:pt x="0" y="3"/>
                </a:moveTo>
                <a:lnTo>
                  <a:pt x="0" y="3"/>
                </a:lnTo>
                <a:lnTo>
                  <a:pt x="5" y="13"/>
                </a:lnTo>
                <a:lnTo>
                  <a:pt x="11" y="21"/>
                </a:lnTo>
                <a:lnTo>
                  <a:pt x="19" y="13"/>
                </a:lnTo>
                <a:lnTo>
                  <a:pt x="24" y="2"/>
                </a:lnTo>
                <a:lnTo>
                  <a:pt x="11" y="0"/>
                </a:lnTo>
                <a:lnTo>
                  <a:pt x="0" y="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4" name="Freeform 663">
            <a:extLst>
              <a:ext uri="{FF2B5EF4-FFF2-40B4-BE49-F238E27FC236}">
                <a16:creationId xmlns:a16="http://schemas.microsoft.com/office/drawing/2014/main" id="{EF722B7C-CE71-4F6A-A327-77138C169123}"/>
              </a:ext>
            </a:extLst>
          </p:cNvPr>
          <p:cNvSpPr>
            <a:spLocks/>
          </p:cNvSpPr>
          <p:nvPr/>
        </p:nvSpPr>
        <p:spPr bwMode="auto">
          <a:xfrm>
            <a:off x="9755718" y="1361017"/>
            <a:ext cx="57149" cy="152400"/>
          </a:xfrm>
          <a:custGeom>
            <a:avLst/>
            <a:gdLst>
              <a:gd name="T0" fmla="*/ 42706 w 27"/>
              <a:gd name="T1" fmla="*/ 101226 h 72"/>
              <a:gd name="T2" fmla="*/ 42706 w 27"/>
              <a:gd name="T3" fmla="*/ 101226 h 72"/>
              <a:gd name="T4" fmla="*/ 34797 w 27"/>
              <a:gd name="T5" fmla="*/ 91736 h 72"/>
              <a:gd name="T6" fmla="*/ 30052 w 27"/>
              <a:gd name="T7" fmla="*/ 80664 h 72"/>
              <a:gd name="T8" fmla="*/ 23726 w 27"/>
              <a:gd name="T9" fmla="*/ 68011 h 72"/>
              <a:gd name="T10" fmla="*/ 18980 w 27"/>
              <a:gd name="T11" fmla="*/ 55358 h 72"/>
              <a:gd name="T12" fmla="*/ 17399 w 27"/>
              <a:gd name="T13" fmla="*/ 41123 h 72"/>
              <a:gd name="T14" fmla="*/ 17399 w 27"/>
              <a:gd name="T15" fmla="*/ 26888 h 72"/>
              <a:gd name="T16" fmla="*/ 18980 w 27"/>
              <a:gd name="T17" fmla="*/ 14235 h 72"/>
              <a:gd name="T18" fmla="*/ 23726 w 27"/>
              <a:gd name="T19" fmla="*/ 0 h 72"/>
              <a:gd name="T20" fmla="*/ 23726 w 27"/>
              <a:gd name="T21" fmla="*/ 0 h 72"/>
              <a:gd name="T22" fmla="*/ 12654 w 27"/>
              <a:gd name="T23" fmla="*/ 6327 h 72"/>
              <a:gd name="T24" fmla="*/ 1582 w 27"/>
              <a:gd name="T25" fmla="*/ 14235 h 72"/>
              <a:gd name="T26" fmla="*/ 1582 w 27"/>
              <a:gd name="T27" fmla="*/ 14235 h 72"/>
              <a:gd name="T28" fmla="*/ 0 w 27"/>
              <a:gd name="T29" fmla="*/ 26888 h 72"/>
              <a:gd name="T30" fmla="*/ 0 w 27"/>
              <a:gd name="T31" fmla="*/ 41123 h 72"/>
              <a:gd name="T32" fmla="*/ 0 w 27"/>
              <a:gd name="T33" fmla="*/ 55358 h 72"/>
              <a:gd name="T34" fmla="*/ 4745 w 27"/>
              <a:gd name="T35" fmla="*/ 68011 h 72"/>
              <a:gd name="T36" fmla="*/ 7909 w 27"/>
              <a:gd name="T37" fmla="*/ 80664 h 72"/>
              <a:gd name="T38" fmla="*/ 14235 w 27"/>
              <a:gd name="T39" fmla="*/ 91736 h 72"/>
              <a:gd name="T40" fmla="*/ 18980 w 27"/>
              <a:gd name="T41" fmla="*/ 101226 h 72"/>
              <a:gd name="T42" fmla="*/ 26889 w 27"/>
              <a:gd name="T43" fmla="*/ 113879 h 72"/>
              <a:gd name="T44" fmla="*/ 26889 w 27"/>
              <a:gd name="T45" fmla="*/ 113879 h 72"/>
              <a:gd name="T46" fmla="*/ 34797 w 27"/>
              <a:gd name="T47" fmla="*/ 107552 h 72"/>
              <a:gd name="T48" fmla="*/ 42706 w 27"/>
              <a:gd name="T49" fmla="*/ 101226 h 72"/>
              <a:gd name="T50" fmla="*/ 42706 w 27"/>
              <a:gd name="T51" fmla="*/ 101226 h 7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7" h="72">
                <a:moveTo>
                  <a:pt x="27" y="64"/>
                </a:moveTo>
                <a:lnTo>
                  <a:pt x="27" y="64"/>
                </a:lnTo>
                <a:lnTo>
                  <a:pt x="22" y="58"/>
                </a:lnTo>
                <a:lnTo>
                  <a:pt x="19" y="51"/>
                </a:lnTo>
                <a:lnTo>
                  <a:pt x="15" y="43"/>
                </a:lnTo>
                <a:lnTo>
                  <a:pt x="12" y="35"/>
                </a:lnTo>
                <a:lnTo>
                  <a:pt x="11" y="26"/>
                </a:lnTo>
                <a:lnTo>
                  <a:pt x="11" y="17"/>
                </a:lnTo>
                <a:lnTo>
                  <a:pt x="12" y="9"/>
                </a:lnTo>
                <a:lnTo>
                  <a:pt x="15" y="0"/>
                </a:lnTo>
                <a:lnTo>
                  <a:pt x="8" y="4"/>
                </a:lnTo>
                <a:lnTo>
                  <a:pt x="1" y="9"/>
                </a:lnTo>
                <a:lnTo>
                  <a:pt x="0" y="17"/>
                </a:lnTo>
                <a:lnTo>
                  <a:pt x="0" y="26"/>
                </a:lnTo>
                <a:lnTo>
                  <a:pt x="0" y="35"/>
                </a:lnTo>
                <a:lnTo>
                  <a:pt x="3" y="43"/>
                </a:lnTo>
                <a:lnTo>
                  <a:pt x="5" y="51"/>
                </a:lnTo>
                <a:lnTo>
                  <a:pt x="9" y="58"/>
                </a:lnTo>
                <a:lnTo>
                  <a:pt x="12" y="64"/>
                </a:lnTo>
                <a:lnTo>
                  <a:pt x="17" y="72"/>
                </a:lnTo>
                <a:lnTo>
                  <a:pt x="22" y="68"/>
                </a:lnTo>
                <a:lnTo>
                  <a:pt x="27" y="6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5" name="Freeform 664">
            <a:extLst>
              <a:ext uri="{FF2B5EF4-FFF2-40B4-BE49-F238E27FC236}">
                <a16:creationId xmlns:a16="http://schemas.microsoft.com/office/drawing/2014/main" id="{1C7180FA-195A-4C22-A4DC-6C54DD33ABD2}"/>
              </a:ext>
            </a:extLst>
          </p:cNvPr>
          <p:cNvSpPr>
            <a:spLocks/>
          </p:cNvSpPr>
          <p:nvPr/>
        </p:nvSpPr>
        <p:spPr bwMode="auto">
          <a:xfrm>
            <a:off x="9800168" y="1405467"/>
            <a:ext cx="131233" cy="57151"/>
          </a:xfrm>
          <a:custGeom>
            <a:avLst/>
            <a:gdLst>
              <a:gd name="T0" fmla="*/ 99645 w 64"/>
              <a:gd name="T1" fmla="*/ 38288 h 29"/>
              <a:gd name="T2" fmla="*/ 99645 w 64"/>
              <a:gd name="T3" fmla="*/ 38288 h 29"/>
              <a:gd name="T4" fmla="*/ 99645 w 64"/>
              <a:gd name="T5" fmla="*/ 29452 h 29"/>
              <a:gd name="T6" fmla="*/ 98088 w 64"/>
              <a:gd name="T7" fmla="*/ 19144 h 29"/>
              <a:gd name="T8" fmla="*/ 98088 w 64"/>
              <a:gd name="T9" fmla="*/ 19144 h 29"/>
              <a:gd name="T10" fmla="*/ 85632 w 64"/>
              <a:gd name="T11" fmla="*/ 14726 h 29"/>
              <a:gd name="T12" fmla="*/ 74734 w 64"/>
              <a:gd name="T13" fmla="*/ 8836 h 29"/>
              <a:gd name="T14" fmla="*/ 60721 w 64"/>
              <a:gd name="T15" fmla="*/ 2945 h 29"/>
              <a:gd name="T16" fmla="*/ 49823 w 64"/>
              <a:gd name="T17" fmla="*/ 1473 h 29"/>
              <a:gd name="T18" fmla="*/ 37367 w 64"/>
              <a:gd name="T19" fmla="*/ 0 h 29"/>
              <a:gd name="T20" fmla="*/ 24911 w 64"/>
              <a:gd name="T21" fmla="*/ 0 h 29"/>
              <a:gd name="T22" fmla="*/ 12456 w 64"/>
              <a:gd name="T23" fmla="*/ 0 h 29"/>
              <a:gd name="T24" fmla="*/ 0 w 64"/>
              <a:gd name="T25" fmla="*/ 1473 h 29"/>
              <a:gd name="T26" fmla="*/ 0 w 64"/>
              <a:gd name="T27" fmla="*/ 1473 h 29"/>
              <a:gd name="T28" fmla="*/ 0 w 64"/>
              <a:gd name="T29" fmla="*/ 1473 h 29"/>
              <a:gd name="T30" fmla="*/ 0 w 64"/>
              <a:gd name="T31" fmla="*/ 1473 h 29"/>
              <a:gd name="T32" fmla="*/ 1557 w 64"/>
              <a:gd name="T33" fmla="*/ 19144 h 29"/>
              <a:gd name="T34" fmla="*/ 1557 w 64"/>
              <a:gd name="T35" fmla="*/ 19144 h 29"/>
              <a:gd name="T36" fmla="*/ 14013 w 64"/>
              <a:gd name="T37" fmla="*/ 17671 h 29"/>
              <a:gd name="T38" fmla="*/ 26468 w 64"/>
              <a:gd name="T39" fmla="*/ 16199 h 29"/>
              <a:gd name="T40" fmla="*/ 40481 w 64"/>
              <a:gd name="T41" fmla="*/ 17671 h 29"/>
              <a:gd name="T42" fmla="*/ 52936 w 64"/>
              <a:gd name="T43" fmla="*/ 19144 h 29"/>
              <a:gd name="T44" fmla="*/ 65392 w 64"/>
              <a:gd name="T45" fmla="*/ 23562 h 29"/>
              <a:gd name="T46" fmla="*/ 76291 w 64"/>
              <a:gd name="T47" fmla="*/ 29452 h 29"/>
              <a:gd name="T48" fmla="*/ 87189 w 64"/>
              <a:gd name="T49" fmla="*/ 35343 h 29"/>
              <a:gd name="T50" fmla="*/ 99645 w 64"/>
              <a:gd name="T51" fmla="*/ 42706 h 29"/>
              <a:gd name="T52" fmla="*/ 99645 w 64"/>
              <a:gd name="T53" fmla="*/ 42706 h 29"/>
              <a:gd name="T54" fmla="*/ 99645 w 64"/>
              <a:gd name="T55" fmla="*/ 38288 h 29"/>
              <a:gd name="T56" fmla="*/ 99645 w 64"/>
              <a:gd name="T57" fmla="*/ 3828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4" h="29">
                <a:moveTo>
                  <a:pt x="64" y="26"/>
                </a:moveTo>
                <a:lnTo>
                  <a:pt x="64" y="26"/>
                </a:lnTo>
                <a:lnTo>
                  <a:pt x="64" y="20"/>
                </a:lnTo>
                <a:lnTo>
                  <a:pt x="63" y="13"/>
                </a:lnTo>
                <a:lnTo>
                  <a:pt x="55" y="10"/>
                </a:lnTo>
                <a:lnTo>
                  <a:pt x="48" y="6"/>
                </a:lnTo>
                <a:lnTo>
                  <a:pt x="39" y="2"/>
                </a:lnTo>
                <a:lnTo>
                  <a:pt x="32" y="1"/>
                </a:lnTo>
                <a:lnTo>
                  <a:pt x="24" y="0"/>
                </a:lnTo>
                <a:lnTo>
                  <a:pt x="16" y="0"/>
                </a:lnTo>
                <a:lnTo>
                  <a:pt x="8" y="0"/>
                </a:lnTo>
                <a:lnTo>
                  <a:pt x="0" y="1"/>
                </a:lnTo>
                <a:lnTo>
                  <a:pt x="1" y="13"/>
                </a:lnTo>
                <a:lnTo>
                  <a:pt x="9" y="12"/>
                </a:lnTo>
                <a:lnTo>
                  <a:pt x="17" y="11"/>
                </a:lnTo>
                <a:lnTo>
                  <a:pt x="26" y="12"/>
                </a:lnTo>
                <a:lnTo>
                  <a:pt x="34" y="13"/>
                </a:lnTo>
                <a:lnTo>
                  <a:pt x="42" y="16"/>
                </a:lnTo>
                <a:lnTo>
                  <a:pt x="49" y="20"/>
                </a:lnTo>
                <a:lnTo>
                  <a:pt x="56" y="24"/>
                </a:lnTo>
                <a:lnTo>
                  <a:pt x="64" y="29"/>
                </a:lnTo>
                <a:lnTo>
                  <a:pt x="64" y="2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6" name="Freeform 665">
            <a:extLst>
              <a:ext uri="{FF2B5EF4-FFF2-40B4-BE49-F238E27FC236}">
                <a16:creationId xmlns:a16="http://schemas.microsoft.com/office/drawing/2014/main" id="{F1CAE6EF-32E1-4A13-AD9D-F95D24744765}"/>
              </a:ext>
            </a:extLst>
          </p:cNvPr>
          <p:cNvSpPr>
            <a:spLocks/>
          </p:cNvSpPr>
          <p:nvPr/>
        </p:nvSpPr>
        <p:spPr bwMode="auto">
          <a:xfrm>
            <a:off x="9800167" y="1354667"/>
            <a:ext cx="118533" cy="50800"/>
          </a:xfrm>
          <a:custGeom>
            <a:avLst/>
            <a:gdLst>
              <a:gd name="T0" fmla="*/ 0 w 57"/>
              <a:gd name="T1" fmla="*/ 26279 h 26"/>
              <a:gd name="T2" fmla="*/ 0 w 57"/>
              <a:gd name="T3" fmla="*/ 26279 h 26"/>
              <a:gd name="T4" fmla="*/ 20562 w 57"/>
              <a:gd name="T5" fmla="*/ 23359 h 26"/>
              <a:gd name="T6" fmla="*/ 44287 w 57"/>
              <a:gd name="T7" fmla="*/ 23359 h 26"/>
              <a:gd name="T8" fmla="*/ 68012 w 57"/>
              <a:gd name="T9" fmla="*/ 29199 h 26"/>
              <a:gd name="T10" fmla="*/ 90156 w 57"/>
              <a:gd name="T11" fmla="*/ 37959 h 26"/>
              <a:gd name="T12" fmla="*/ 90156 w 57"/>
              <a:gd name="T13" fmla="*/ 37959 h 26"/>
              <a:gd name="T14" fmla="*/ 83829 w 57"/>
              <a:gd name="T15" fmla="*/ 30659 h 26"/>
              <a:gd name="T16" fmla="*/ 77503 w 57"/>
              <a:gd name="T17" fmla="*/ 21899 h 26"/>
              <a:gd name="T18" fmla="*/ 69594 w 57"/>
              <a:gd name="T19" fmla="*/ 16060 h 26"/>
              <a:gd name="T20" fmla="*/ 61686 w 57"/>
              <a:gd name="T21" fmla="*/ 11680 h 26"/>
              <a:gd name="T22" fmla="*/ 52196 w 57"/>
              <a:gd name="T23" fmla="*/ 5840 h 26"/>
              <a:gd name="T24" fmla="*/ 42705 w 57"/>
              <a:gd name="T25" fmla="*/ 4380 h 26"/>
              <a:gd name="T26" fmla="*/ 33215 w 57"/>
              <a:gd name="T27" fmla="*/ 2920 h 26"/>
              <a:gd name="T28" fmla="*/ 20562 w 57"/>
              <a:gd name="T29" fmla="*/ 0 h 26"/>
              <a:gd name="T30" fmla="*/ 20562 w 57"/>
              <a:gd name="T31" fmla="*/ 0 h 26"/>
              <a:gd name="T32" fmla="*/ 7908 w 57"/>
              <a:gd name="T33" fmla="*/ 2920 h 26"/>
              <a:gd name="T34" fmla="*/ 7908 w 57"/>
              <a:gd name="T35" fmla="*/ 2920 h 26"/>
              <a:gd name="T36" fmla="*/ 1582 w 57"/>
              <a:gd name="T37" fmla="*/ 13140 h 26"/>
              <a:gd name="T38" fmla="*/ 0 w 57"/>
              <a:gd name="T39" fmla="*/ 26279 h 26"/>
              <a:gd name="T40" fmla="*/ 0 w 57"/>
              <a:gd name="T41" fmla="*/ 26279 h 2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7" h="26">
                <a:moveTo>
                  <a:pt x="0" y="18"/>
                </a:moveTo>
                <a:lnTo>
                  <a:pt x="0" y="18"/>
                </a:lnTo>
                <a:lnTo>
                  <a:pt x="13" y="16"/>
                </a:lnTo>
                <a:lnTo>
                  <a:pt x="28" y="16"/>
                </a:lnTo>
                <a:lnTo>
                  <a:pt x="43" y="20"/>
                </a:lnTo>
                <a:lnTo>
                  <a:pt x="57" y="26"/>
                </a:lnTo>
                <a:lnTo>
                  <a:pt x="53" y="21"/>
                </a:lnTo>
                <a:lnTo>
                  <a:pt x="49" y="15"/>
                </a:lnTo>
                <a:lnTo>
                  <a:pt x="44" y="11"/>
                </a:lnTo>
                <a:lnTo>
                  <a:pt x="39" y="8"/>
                </a:lnTo>
                <a:lnTo>
                  <a:pt x="33" y="4"/>
                </a:lnTo>
                <a:lnTo>
                  <a:pt x="27" y="3"/>
                </a:lnTo>
                <a:lnTo>
                  <a:pt x="21" y="2"/>
                </a:lnTo>
                <a:lnTo>
                  <a:pt x="13" y="0"/>
                </a:lnTo>
                <a:lnTo>
                  <a:pt x="5" y="2"/>
                </a:lnTo>
                <a:lnTo>
                  <a:pt x="1" y="9"/>
                </a:lnTo>
                <a:lnTo>
                  <a:pt x="0" y="1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7" name="Freeform 666">
            <a:extLst>
              <a:ext uri="{FF2B5EF4-FFF2-40B4-BE49-F238E27FC236}">
                <a16:creationId xmlns:a16="http://schemas.microsoft.com/office/drawing/2014/main" id="{1A7BB530-8716-49FB-8D75-A9DD18ED5AD4}"/>
              </a:ext>
            </a:extLst>
          </p:cNvPr>
          <p:cNvSpPr>
            <a:spLocks/>
          </p:cNvSpPr>
          <p:nvPr/>
        </p:nvSpPr>
        <p:spPr bwMode="auto">
          <a:xfrm>
            <a:off x="9819218" y="1468967"/>
            <a:ext cx="112183" cy="95251"/>
          </a:xfrm>
          <a:custGeom>
            <a:avLst/>
            <a:gdLst>
              <a:gd name="T0" fmla="*/ 69593 w 54"/>
              <a:gd name="T1" fmla="*/ 0 h 44"/>
              <a:gd name="T2" fmla="*/ 69593 w 54"/>
              <a:gd name="T3" fmla="*/ 0 h 44"/>
              <a:gd name="T4" fmla="*/ 64848 w 54"/>
              <a:gd name="T5" fmla="*/ 9706 h 44"/>
              <a:gd name="T6" fmla="*/ 58522 w 54"/>
              <a:gd name="T7" fmla="*/ 21029 h 44"/>
              <a:gd name="T8" fmla="*/ 52195 w 54"/>
              <a:gd name="T9" fmla="*/ 30735 h 44"/>
              <a:gd name="T10" fmla="*/ 44287 w 54"/>
              <a:gd name="T11" fmla="*/ 42059 h 44"/>
              <a:gd name="T12" fmla="*/ 33215 w 54"/>
              <a:gd name="T13" fmla="*/ 48529 h 44"/>
              <a:gd name="T14" fmla="*/ 23725 w 54"/>
              <a:gd name="T15" fmla="*/ 56617 h 44"/>
              <a:gd name="T16" fmla="*/ 12653 w 54"/>
              <a:gd name="T17" fmla="*/ 64705 h 44"/>
              <a:gd name="T18" fmla="*/ 0 w 54"/>
              <a:gd name="T19" fmla="*/ 71176 h 44"/>
              <a:gd name="T20" fmla="*/ 0 w 54"/>
              <a:gd name="T21" fmla="*/ 71176 h 44"/>
              <a:gd name="T22" fmla="*/ 14235 w 54"/>
              <a:gd name="T23" fmla="*/ 71176 h 44"/>
              <a:gd name="T24" fmla="*/ 28470 w 54"/>
              <a:gd name="T25" fmla="*/ 69558 h 44"/>
              <a:gd name="T26" fmla="*/ 41123 w 54"/>
              <a:gd name="T27" fmla="*/ 63088 h 44"/>
              <a:gd name="T28" fmla="*/ 53777 w 54"/>
              <a:gd name="T29" fmla="*/ 56617 h 44"/>
              <a:gd name="T30" fmla="*/ 63267 w 54"/>
              <a:gd name="T31" fmla="*/ 48529 h 44"/>
              <a:gd name="T32" fmla="*/ 72757 w 54"/>
              <a:gd name="T33" fmla="*/ 37206 h 44"/>
              <a:gd name="T34" fmla="*/ 79083 w 54"/>
              <a:gd name="T35" fmla="*/ 25882 h 44"/>
              <a:gd name="T36" fmla="*/ 85410 w 54"/>
              <a:gd name="T37" fmla="*/ 12941 h 44"/>
              <a:gd name="T38" fmla="*/ 85410 w 54"/>
              <a:gd name="T39" fmla="*/ 12941 h 44"/>
              <a:gd name="T40" fmla="*/ 69593 w 54"/>
              <a:gd name="T41" fmla="*/ 0 h 44"/>
              <a:gd name="T42" fmla="*/ 69593 w 54"/>
              <a:gd name="T43" fmla="*/ 0 h 4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4" h="44">
                <a:moveTo>
                  <a:pt x="44" y="0"/>
                </a:moveTo>
                <a:lnTo>
                  <a:pt x="44" y="0"/>
                </a:lnTo>
                <a:lnTo>
                  <a:pt x="41" y="6"/>
                </a:lnTo>
                <a:lnTo>
                  <a:pt x="37" y="13"/>
                </a:lnTo>
                <a:lnTo>
                  <a:pt x="33" y="19"/>
                </a:lnTo>
                <a:lnTo>
                  <a:pt x="28" y="26"/>
                </a:lnTo>
                <a:lnTo>
                  <a:pt x="21" y="30"/>
                </a:lnTo>
                <a:lnTo>
                  <a:pt x="15" y="35"/>
                </a:lnTo>
                <a:lnTo>
                  <a:pt x="8" y="40"/>
                </a:lnTo>
                <a:lnTo>
                  <a:pt x="0" y="44"/>
                </a:lnTo>
                <a:lnTo>
                  <a:pt x="9" y="44"/>
                </a:lnTo>
                <a:lnTo>
                  <a:pt x="18" y="43"/>
                </a:lnTo>
                <a:lnTo>
                  <a:pt x="26" y="39"/>
                </a:lnTo>
                <a:lnTo>
                  <a:pt x="34" y="35"/>
                </a:lnTo>
                <a:lnTo>
                  <a:pt x="40" y="30"/>
                </a:lnTo>
                <a:lnTo>
                  <a:pt x="46" y="23"/>
                </a:lnTo>
                <a:lnTo>
                  <a:pt x="50" y="16"/>
                </a:lnTo>
                <a:lnTo>
                  <a:pt x="54" y="8"/>
                </a:lnTo>
                <a:lnTo>
                  <a:pt x="44"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8" name="Freeform 667">
            <a:extLst>
              <a:ext uri="{FF2B5EF4-FFF2-40B4-BE49-F238E27FC236}">
                <a16:creationId xmlns:a16="http://schemas.microsoft.com/office/drawing/2014/main" id="{275BDD52-4F50-4E87-A82A-7AA65ABC3D32}"/>
              </a:ext>
            </a:extLst>
          </p:cNvPr>
          <p:cNvSpPr>
            <a:spLocks/>
          </p:cNvSpPr>
          <p:nvPr/>
        </p:nvSpPr>
        <p:spPr bwMode="auto">
          <a:xfrm>
            <a:off x="9723967" y="1399117"/>
            <a:ext cx="57151" cy="127000"/>
          </a:xfrm>
          <a:custGeom>
            <a:avLst/>
            <a:gdLst>
              <a:gd name="T0" fmla="*/ 42706 w 26"/>
              <a:gd name="T1" fmla="*/ 89990 h 58"/>
              <a:gd name="T2" fmla="*/ 42706 w 26"/>
              <a:gd name="T3" fmla="*/ 89990 h 58"/>
              <a:gd name="T4" fmla="*/ 31208 w 26"/>
              <a:gd name="T5" fmla="*/ 70356 h 58"/>
              <a:gd name="T6" fmla="*/ 19710 w 26"/>
              <a:gd name="T7" fmla="*/ 47450 h 58"/>
              <a:gd name="T8" fmla="*/ 14783 w 26"/>
              <a:gd name="T9" fmla="*/ 22907 h 58"/>
              <a:gd name="T10" fmla="*/ 14783 w 26"/>
              <a:gd name="T11" fmla="*/ 0 h 58"/>
              <a:gd name="T12" fmla="*/ 14783 w 26"/>
              <a:gd name="T13" fmla="*/ 0 h 58"/>
              <a:gd name="T14" fmla="*/ 8213 w 26"/>
              <a:gd name="T15" fmla="*/ 9817 h 58"/>
              <a:gd name="T16" fmla="*/ 4928 w 26"/>
              <a:gd name="T17" fmla="*/ 19634 h 58"/>
              <a:gd name="T18" fmla="*/ 0 w 26"/>
              <a:gd name="T19" fmla="*/ 31088 h 58"/>
              <a:gd name="T20" fmla="*/ 0 w 26"/>
              <a:gd name="T21" fmla="*/ 44177 h 58"/>
              <a:gd name="T22" fmla="*/ 0 w 26"/>
              <a:gd name="T23" fmla="*/ 44177 h 58"/>
              <a:gd name="T24" fmla="*/ 1643 w 26"/>
              <a:gd name="T25" fmla="*/ 57267 h 58"/>
              <a:gd name="T26" fmla="*/ 4928 w 26"/>
              <a:gd name="T27" fmla="*/ 71992 h 58"/>
              <a:gd name="T28" fmla="*/ 9855 w 26"/>
              <a:gd name="T29" fmla="*/ 83446 h 58"/>
              <a:gd name="T30" fmla="*/ 18068 w 26"/>
              <a:gd name="T31" fmla="*/ 94899 h 58"/>
              <a:gd name="T32" fmla="*/ 18068 w 26"/>
              <a:gd name="T33" fmla="*/ 94899 h 58"/>
              <a:gd name="T34" fmla="*/ 31208 w 26"/>
              <a:gd name="T35" fmla="*/ 94899 h 58"/>
              <a:gd name="T36" fmla="*/ 42706 w 26"/>
              <a:gd name="T37" fmla="*/ 89990 h 58"/>
              <a:gd name="T38" fmla="*/ 42706 w 26"/>
              <a:gd name="T39" fmla="*/ 89990 h 5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6" h="58">
                <a:moveTo>
                  <a:pt x="26" y="55"/>
                </a:moveTo>
                <a:lnTo>
                  <a:pt x="26" y="55"/>
                </a:lnTo>
                <a:lnTo>
                  <a:pt x="19" y="43"/>
                </a:lnTo>
                <a:lnTo>
                  <a:pt x="12" y="29"/>
                </a:lnTo>
                <a:lnTo>
                  <a:pt x="9" y="14"/>
                </a:lnTo>
                <a:lnTo>
                  <a:pt x="9" y="0"/>
                </a:lnTo>
                <a:lnTo>
                  <a:pt x="5" y="6"/>
                </a:lnTo>
                <a:lnTo>
                  <a:pt x="3" y="12"/>
                </a:lnTo>
                <a:lnTo>
                  <a:pt x="0" y="19"/>
                </a:lnTo>
                <a:lnTo>
                  <a:pt x="0" y="27"/>
                </a:lnTo>
                <a:lnTo>
                  <a:pt x="1" y="35"/>
                </a:lnTo>
                <a:lnTo>
                  <a:pt x="3" y="44"/>
                </a:lnTo>
                <a:lnTo>
                  <a:pt x="6" y="51"/>
                </a:lnTo>
                <a:lnTo>
                  <a:pt x="11" y="58"/>
                </a:lnTo>
                <a:lnTo>
                  <a:pt x="19" y="58"/>
                </a:lnTo>
                <a:lnTo>
                  <a:pt x="26" y="5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9" name="Freeform 668">
            <a:extLst>
              <a:ext uri="{FF2B5EF4-FFF2-40B4-BE49-F238E27FC236}">
                <a16:creationId xmlns:a16="http://schemas.microsoft.com/office/drawing/2014/main" id="{8C58360F-17BC-4274-ACEC-0ABDA722DF6B}"/>
              </a:ext>
            </a:extLst>
          </p:cNvPr>
          <p:cNvSpPr>
            <a:spLocks/>
          </p:cNvSpPr>
          <p:nvPr/>
        </p:nvSpPr>
        <p:spPr bwMode="auto">
          <a:xfrm>
            <a:off x="8837085" y="1373718"/>
            <a:ext cx="114300" cy="165100"/>
          </a:xfrm>
          <a:custGeom>
            <a:avLst/>
            <a:gdLst>
              <a:gd name="T0" fmla="*/ 0 w 54"/>
              <a:gd name="T1" fmla="*/ 0 h 79"/>
              <a:gd name="T2" fmla="*/ 0 w 54"/>
              <a:gd name="T3" fmla="*/ 32794 h 79"/>
              <a:gd name="T4" fmla="*/ 0 w 54"/>
              <a:gd name="T5" fmla="*/ 32794 h 79"/>
              <a:gd name="T6" fmla="*/ 9490 w 54"/>
              <a:gd name="T7" fmla="*/ 37479 h 79"/>
              <a:gd name="T8" fmla="*/ 17398 w 54"/>
              <a:gd name="T9" fmla="*/ 42164 h 79"/>
              <a:gd name="T10" fmla="*/ 20562 w 54"/>
              <a:gd name="T11" fmla="*/ 53095 h 79"/>
              <a:gd name="T12" fmla="*/ 23725 w 54"/>
              <a:gd name="T13" fmla="*/ 62465 h 79"/>
              <a:gd name="T14" fmla="*/ 23725 w 54"/>
              <a:gd name="T15" fmla="*/ 62465 h 79"/>
              <a:gd name="T16" fmla="*/ 20562 w 54"/>
              <a:gd name="T17" fmla="*/ 71835 h 79"/>
              <a:gd name="T18" fmla="*/ 17398 w 54"/>
              <a:gd name="T19" fmla="*/ 81204 h 79"/>
              <a:gd name="T20" fmla="*/ 9490 w 54"/>
              <a:gd name="T21" fmla="*/ 87451 h 79"/>
              <a:gd name="T22" fmla="*/ 0 w 54"/>
              <a:gd name="T23" fmla="*/ 90574 h 79"/>
              <a:gd name="T24" fmla="*/ 0 w 54"/>
              <a:gd name="T25" fmla="*/ 123368 h 79"/>
              <a:gd name="T26" fmla="*/ 85410 w 54"/>
              <a:gd name="T27" fmla="*/ 123368 h 79"/>
              <a:gd name="T28" fmla="*/ 85410 w 54"/>
              <a:gd name="T29" fmla="*/ 92136 h 79"/>
              <a:gd name="T30" fmla="*/ 53777 w 54"/>
              <a:gd name="T31" fmla="*/ 92136 h 79"/>
              <a:gd name="T32" fmla="*/ 53777 w 54"/>
              <a:gd name="T33" fmla="*/ 31232 h 79"/>
              <a:gd name="T34" fmla="*/ 85410 w 54"/>
              <a:gd name="T35" fmla="*/ 31232 h 79"/>
              <a:gd name="T36" fmla="*/ 85410 w 54"/>
              <a:gd name="T37" fmla="*/ 0 h 79"/>
              <a:gd name="T38" fmla="*/ 0 w 54"/>
              <a:gd name="T39" fmla="*/ 0 h 7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4" h="79">
                <a:moveTo>
                  <a:pt x="0" y="0"/>
                </a:moveTo>
                <a:lnTo>
                  <a:pt x="0" y="21"/>
                </a:lnTo>
                <a:lnTo>
                  <a:pt x="6" y="24"/>
                </a:lnTo>
                <a:lnTo>
                  <a:pt x="11" y="27"/>
                </a:lnTo>
                <a:lnTo>
                  <a:pt x="13" y="34"/>
                </a:lnTo>
                <a:lnTo>
                  <a:pt x="15" y="40"/>
                </a:lnTo>
                <a:lnTo>
                  <a:pt x="13" y="46"/>
                </a:lnTo>
                <a:lnTo>
                  <a:pt x="11" y="52"/>
                </a:lnTo>
                <a:lnTo>
                  <a:pt x="6" y="56"/>
                </a:lnTo>
                <a:lnTo>
                  <a:pt x="0" y="58"/>
                </a:lnTo>
                <a:lnTo>
                  <a:pt x="0" y="79"/>
                </a:lnTo>
                <a:lnTo>
                  <a:pt x="54" y="79"/>
                </a:lnTo>
                <a:lnTo>
                  <a:pt x="54" y="59"/>
                </a:lnTo>
                <a:lnTo>
                  <a:pt x="34" y="59"/>
                </a:lnTo>
                <a:lnTo>
                  <a:pt x="34" y="20"/>
                </a:lnTo>
                <a:lnTo>
                  <a:pt x="54" y="20"/>
                </a:lnTo>
                <a:lnTo>
                  <a:pt x="54" y="0"/>
                </a:lnTo>
                <a:lnTo>
                  <a:pt x="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70" name="Freeform 669">
            <a:extLst>
              <a:ext uri="{FF2B5EF4-FFF2-40B4-BE49-F238E27FC236}">
                <a16:creationId xmlns:a16="http://schemas.microsoft.com/office/drawing/2014/main" id="{3820C8AD-6D1A-4968-9FA6-7366B28D0CCD}"/>
              </a:ext>
            </a:extLst>
          </p:cNvPr>
          <p:cNvSpPr>
            <a:spLocks/>
          </p:cNvSpPr>
          <p:nvPr/>
        </p:nvSpPr>
        <p:spPr bwMode="auto">
          <a:xfrm>
            <a:off x="8705851" y="1373718"/>
            <a:ext cx="112183" cy="165100"/>
          </a:xfrm>
          <a:custGeom>
            <a:avLst/>
            <a:gdLst>
              <a:gd name="T0" fmla="*/ 61685 w 54"/>
              <a:gd name="T1" fmla="*/ 62465 h 79"/>
              <a:gd name="T2" fmla="*/ 61685 w 54"/>
              <a:gd name="T3" fmla="*/ 62465 h 79"/>
              <a:gd name="T4" fmla="*/ 63267 w 54"/>
              <a:gd name="T5" fmla="*/ 53095 h 79"/>
              <a:gd name="T6" fmla="*/ 68012 w 54"/>
              <a:gd name="T7" fmla="*/ 42164 h 79"/>
              <a:gd name="T8" fmla="*/ 75920 w 54"/>
              <a:gd name="T9" fmla="*/ 37479 h 79"/>
              <a:gd name="T10" fmla="*/ 85410 w 54"/>
              <a:gd name="T11" fmla="*/ 32794 h 79"/>
              <a:gd name="T12" fmla="*/ 85410 w 54"/>
              <a:gd name="T13" fmla="*/ 0 h 79"/>
              <a:gd name="T14" fmla="*/ 0 w 54"/>
              <a:gd name="T15" fmla="*/ 0 h 79"/>
              <a:gd name="T16" fmla="*/ 0 w 54"/>
              <a:gd name="T17" fmla="*/ 31232 h 79"/>
              <a:gd name="T18" fmla="*/ 30052 w 54"/>
              <a:gd name="T19" fmla="*/ 31232 h 79"/>
              <a:gd name="T20" fmla="*/ 30052 w 54"/>
              <a:gd name="T21" fmla="*/ 92136 h 79"/>
              <a:gd name="T22" fmla="*/ 0 w 54"/>
              <a:gd name="T23" fmla="*/ 92136 h 79"/>
              <a:gd name="T24" fmla="*/ 0 w 54"/>
              <a:gd name="T25" fmla="*/ 123368 h 79"/>
              <a:gd name="T26" fmla="*/ 85410 w 54"/>
              <a:gd name="T27" fmla="*/ 123368 h 79"/>
              <a:gd name="T28" fmla="*/ 85410 w 54"/>
              <a:gd name="T29" fmla="*/ 90574 h 79"/>
              <a:gd name="T30" fmla="*/ 85410 w 54"/>
              <a:gd name="T31" fmla="*/ 90574 h 79"/>
              <a:gd name="T32" fmla="*/ 75920 w 54"/>
              <a:gd name="T33" fmla="*/ 87451 h 79"/>
              <a:gd name="T34" fmla="*/ 68012 w 54"/>
              <a:gd name="T35" fmla="*/ 81204 h 79"/>
              <a:gd name="T36" fmla="*/ 63267 w 54"/>
              <a:gd name="T37" fmla="*/ 71835 h 79"/>
              <a:gd name="T38" fmla="*/ 61685 w 54"/>
              <a:gd name="T39" fmla="*/ 62465 h 79"/>
              <a:gd name="T40" fmla="*/ 61685 w 54"/>
              <a:gd name="T41" fmla="*/ 62465 h 7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79">
                <a:moveTo>
                  <a:pt x="39" y="40"/>
                </a:moveTo>
                <a:lnTo>
                  <a:pt x="39" y="40"/>
                </a:lnTo>
                <a:lnTo>
                  <a:pt x="40" y="34"/>
                </a:lnTo>
                <a:lnTo>
                  <a:pt x="43" y="27"/>
                </a:lnTo>
                <a:lnTo>
                  <a:pt x="48" y="24"/>
                </a:lnTo>
                <a:lnTo>
                  <a:pt x="54" y="21"/>
                </a:lnTo>
                <a:lnTo>
                  <a:pt x="54" y="0"/>
                </a:lnTo>
                <a:lnTo>
                  <a:pt x="0" y="0"/>
                </a:lnTo>
                <a:lnTo>
                  <a:pt x="0" y="20"/>
                </a:lnTo>
                <a:lnTo>
                  <a:pt x="19" y="20"/>
                </a:lnTo>
                <a:lnTo>
                  <a:pt x="19" y="59"/>
                </a:lnTo>
                <a:lnTo>
                  <a:pt x="0" y="59"/>
                </a:lnTo>
                <a:lnTo>
                  <a:pt x="0" y="79"/>
                </a:lnTo>
                <a:lnTo>
                  <a:pt x="54" y="79"/>
                </a:lnTo>
                <a:lnTo>
                  <a:pt x="54" y="58"/>
                </a:lnTo>
                <a:lnTo>
                  <a:pt x="48" y="56"/>
                </a:lnTo>
                <a:lnTo>
                  <a:pt x="43" y="52"/>
                </a:lnTo>
                <a:lnTo>
                  <a:pt x="40" y="46"/>
                </a:lnTo>
                <a:lnTo>
                  <a:pt x="39" y="4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71" name="Rectangle 670">
            <a:extLst>
              <a:ext uri="{FF2B5EF4-FFF2-40B4-BE49-F238E27FC236}">
                <a16:creationId xmlns:a16="http://schemas.microsoft.com/office/drawing/2014/main" id="{04B26173-4289-4803-B6E6-CA2022963DC8}"/>
              </a:ext>
            </a:extLst>
          </p:cNvPr>
          <p:cNvSpPr>
            <a:spLocks noChangeArrowheads="1"/>
          </p:cNvSpPr>
          <p:nvPr/>
        </p:nvSpPr>
        <p:spPr bwMode="auto">
          <a:xfrm>
            <a:off x="8705852" y="1437218"/>
            <a:ext cx="19049" cy="44449"/>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72" name="Rectangle 671">
            <a:extLst>
              <a:ext uri="{FF2B5EF4-FFF2-40B4-BE49-F238E27FC236}">
                <a16:creationId xmlns:a16="http://schemas.microsoft.com/office/drawing/2014/main" id="{CE43473B-8CDA-47D4-A0F7-890D69F543E5}"/>
              </a:ext>
            </a:extLst>
          </p:cNvPr>
          <p:cNvSpPr>
            <a:spLocks noChangeArrowheads="1"/>
          </p:cNvSpPr>
          <p:nvPr/>
        </p:nvSpPr>
        <p:spPr bwMode="auto">
          <a:xfrm>
            <a:off x="8932333" y="1437218"/>
            <a:ext cx="19051" cy="44449"/>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73" name="Freeform 672">
            <a:extLst>
              <a:ext uri="{FF2B5EF4-FFF2-40B4-BE49-F238E27FC236}">
                <a16:creationId xmlns:a16="http://schemas.microsoft.com/office/drawing/2014/main" id="{E7A0B39A-B881-48EA-9F6A-04B4190D484D}"/>
              </a:ext>
            </a:extLst>
          </p:cNvPr>
          <p:cNvSpPr>
            <a:spLocks/>
          </p:cNvSpPr>
          <p:nvPr/>
        </p:nvSpPr>
        <p:spPr bwMode="auto">
          <a:xfrm>
            <a:off x="8805333" y="1437218"/>
            <a:ext cx="44451" cy="44449"/>
          </a:xfrm>
          <a:custGeom>
            <a:avLst/>
            <a:gdLst>
              <a:gd name="T0" fmla="*/ 33216 w 20"/>
              <a:gd name="T1" fmla="*/ 16608 h 20"/>
              <a:gd name="T2" fmla="*/ 33216 w 20"/>
              <a:gd name="T3" fmla="*/ 16608 h 20"/>
              <a:gd name="T4" fmla="*/ 29894 w 20"/>
              <a:gd name="T5" fmla="*/ 9965 h 20"/>
              <a:gd name="T6" fmla="*/ 28234 w 20"/>
              <a:gd name="T7" fmla="*/ 3322 h 20"/>
              <a:gd name="T8" fmla="*/ 23251 w 20"/>
              <a:gd name="T9" fmla="*/ 1661 h 20"/>
              <a:gd name="T10" fmla="*/ 16608 w 20"/>
              <a:gd name="T11" fmla="*/ 0 h 20"/>
              <a:gd name="T12" fmla="*/ 16608 w 20"/>
              <a:gd name="T13" fmla="*/ 0 h 20"/>
              <a:gd name="T14" fmla="*/ 9965 w 20"/>
              <a:gd name="T15" fmla="*/ 1661 h 20"/>
              <a:gd name="T16" fmla="*/ 3322 w 20"/>
              <a:gd name="T17" fmla="*/ 3322 h 20"/>
              <a:gd name="T18" fmla="*/ 1661 w 20"/>
              <a:gd name="T19" fmla="*/ 9965 h 20"/>
              <a:gd name="T20" fmla="*/ 0 w 20"/>
              <a:gd name="T21" fmla="*/ 16608 h 20"/>
              <a:gd name="T22" fmla="*/ 0 w 20"/>
              <a:gd name="T23" fmla="*/ 16608 h 20"/>
              <a:gd name="T24" fmla="*/ 1661 w 20"/>
              <a:gd name="T25" fmla="*/ 21590 h 20"/>
              <a:gd name="T26" fmla="*/ 3322 w 20"/>
              <a:gd name="T27" fmla="*/ 28234 h 20"/>
              <a:gd name="T28" fmla="*/ 9965 w 20"/>
              <a:gd name="T29" fmla="*/ 29894 h 20"/>
              <a:gd name="T30" fmla="*/ 16608 w 20"/>
              <a:gd name="T31" fmla="*/ 33216 h 20"/>
              <a:gd name="T32" fmla="*/ 16608 w 20"/>
              <a:gd name="T33" fmla="*/ 33216 h 20"/>
              <a:gd name="T34" fmla="*/ 23251 w 20"/>
              <a:gd name="T35" fmla="*/ 29894 h 20"/>
              <a:gd name="T36" fmla="*/ 28234 w 20"/>
              <a:gd name="T37" fmla="*/ 28234 h 20"/>
              <a:gd name="T38" fmla="*/ 29894 w 20"/>
              <a:gd name="T39" fmla="*/ 21590 h 20"/>
              <a:gd name="T40" fmla="*/ 33216 w 20"/>
              <a:gd name="T41" fmla="*/ 16608 h 20"/>
              <a:gd name="T42" fmla="*/ 33216 w 20"/>
              <a:gd name="T43" fmla="*/ 16608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0">
                <a:moveTo>
                  <a:pt x="20" y="10"/>
                </a:moveTo>
                <a:lnTo>
                  <a:pt x="20" y="10"/>
                </a:lnTo>
                <a:lnTo>
                  <a:pt x="18" y="6"/>
                </a:lnTo>
                <a:lnTo>
                  <a:pt x="17" y="2"/>
                </a:lnTo>
                <a:lnTo>
                  <a:pt x="14" y="1"/>
                </a:lnTo>
                <a:lnTo>
                  <a:pt x="10" y="0"/>
                </a:lnTo>
                <a:lnTo>
                  <a:pt x="6" y="1"/>
                </a:lnTo>
                <a:lnTo>
                  <a:pt x="2" y="2"/>
                </a:lnTo>
                <a:lnTo>
                  <a:pt x="1" y="6"/>
                </a:lnTo>
                <a:lnTo>
                  <a:pt x="0" y="10"/>
                </a:lnTo>
                <a:lnTo>
                  <a:pt x="1" y="13"/>
                </a:lnTo>
                <a:lnTo>
                  <a:pt x="2" y="17"/>
                </a:lnTo>
                <a:lnTo>
                  <a:pt x="6" y="18"/>
                </a:lnTo>
                <a:lnTo>
                  <a:pt x="10" y="20"/>
                </a:lnTo>
                <a:lnTo>
                  <a:pt x="14" y="18"/>
                </a:lnTo>
                <a:lnTo>
                  <a:pt x="17" y="17"/>
                </a:lnTo>
                <a:lnTo>
                  <a:pt x="18" y="13"/>
                </a:lnTo>
                <a:lnTo>
                  <a:pt x="20"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74" name="Freeform 673">
            <a:extLst>
              <a:ext uri="{FF2B5EF4-FFF2-40B4-BE49-F238E27FC236}">
                <a16:creationId xmlns:a16="http://schemas.microsoft.com/office/drawing/2014/main" id="{F0626726-F0DD-4B84-90B4-FA724802074F}"/>
              </a:ext>
            </a:extLst>
          </p:cNvPr>
          <p:cNvSpPr>
            <a:spLocks/>
          </p:cNvSpPr>
          <p:nvPr/>
        </p:nvSpPr>
        <p:spPr bwMode="auto">
          <a:xfrm>
            <a:off x="10242552" y="1354667"/>
            <a:ext cx="171449" cy="215900"/>
          </a:xfrm>
          <a:custGeom>
            <a:avLst/>
            <a:gdLst>
              <a:gd name="T0" fmla="*/ 128115 w 79"/>
              <a:gd name="T1" fmla="*/ 55358 h 102"/>
              <a:gd name="T2" fmla="*/ 128115 w 79"/>
              <a:gd name="T3" fmla="*/ 55358 h 102"/>
              <a:gd name="T4" fmla="*/ 128115 w 79"/>
              <a:gd name="T5" fmla="*/ 45868 h 102"/>
              <a:gd name="T6" fmla="*/ 123250 w 79"/>
              <a:gd name="T7" fmla="*/ 36378 h 102"/>
              <a:gd name="T8" fmla="*/ 120006 w 79"/>
              <a:gd name="T9" fmla="*/ 28470 h 102"/>
              <a:gd name="T10" fmla="*/ 115141 w 79"/>
              <a:gd name="T11" fmla="*/ 20561 h 102"/>
              <a:gd name="T12" fmla="*/ 110276 w 79"/>
              <a:gd name="T13" fmla="*/ 14235 h 102"/>
              <a:gd name="T14" fmla="*/ 102168 w 79"/>
              <a:gd name="T15" fmla="*/ 9490 h 102"/>
              <a:gd name="T16" fmla="*/ 94059 w 79"/>
              <a:gd name="T17" fmla="*/ 3163 h 102"/>
              <a:gd name="T18" fmla="*/ 84329 w 79"/>
              <a:gd name="T19" fmla="*/ 0 h 102"/>
              <a:gd name="T20" fmla="*/ 84329 w 79"/>
              <a:gd name="T21" fmla="*/ 0 h 102"/>
              <a:gd name="T22" fmla="*/ 87572 w 79"/>
              <a:gd name="T23" fmla="*/ 11072 h 102"/>
              <a:gd name="T24" fmla="*/ 90816 w 79"/>
              <a:gd name="T25" fmla="*/ 25306 h 102"/>
              <a:gd name="T26" fmla="*/ 94059 w 79"/>
              <a:gd name="T27" fmla="*/ 41123 h 102"/>
              <a:gd name="T28" fmla="*/ 94059 w 79"/>
              <a:gd name="T29" fmla="*/ 55358 h 102"/>
              <a:gd name="T30" fmla="*/ 94059 w 79"/>
              <a:gd name="T31" fmla="*/ 55358 h 102"/>
              <a:gd name="T32" fmla="*/ 90816 w 79"/>
              <a:gd name="T33" fmla="*/ 85409 h 102"/>
              <a:gd name="T34" fmla="*/ 68112 w 79"/>
              <a:gd name="T35" fmla="*/ 137603 h 102"/>
              <a:gd name="T36" fmla="*/ 60003 w 79"/>
              <a:gd name="T37" fmla="*/ 137603 h 102"/>
              <a:gd name="T38" fmla="*/ 35678 w 79"/>
              <a:gd name="T39" fmla="*/ 85409 h 102"/>
              <a:gd name="T40" fmla="*/ 35678 w 79"/>
              <a:gd name="T41" fmla="*/ 85409 h 102"/>
              <a:gd name="T42" fmla="*/ 34056 w 79"/>
              <a:gd name="T43" fmla="*/ 55358 h 102"/>
              <a:gd name="T44" fmla="*/ 34056 w 79"/>
              <a:gd name="T45" fmla="*/ 55358 h 102"/>
              <a:gd name="T46" fmla="*/ 34056 w 79"/>
              <a:gd name="T47" fmla="*/ 41123 h 102"/>
              <a:gd name="T48" fmla="*/ 35678 w 79"/>
              <a:gd name="T49" fmla="*/ 25306 h 102"/>
              <a:gd name="T50" fmla="*/ 38921 w 79"/>
              <a:gd name="T51" fmla="*/ 11072 h 102"/>
              <a:gd name="T52" fmla="*/ 43786 w 79"/>
              <a:gd name="T53" fmla="*/ 0 h 102"/>
              <a:gd name="T54" fmla="*/ 43786 w 79"/>
              <a:gd name="T55" fmla="*/ 0 h 102"/>
              <a:gd name="T56" fmla="*/ 34056 w 79"/>
              <a:gd name="T57" fmla="*/ 3163 h 102"/>
              <a:gd name="T58" fmla="*/ 25947 w 79"/>
              <a:gd name="T59" fmla="*/ 9490 h 102"/>
              <a:gd name="T60" fmla="*/ 17839 w 79"/>
              <a:gd name="T61" fmla="*/ 14235 h 102"/>
              <a:gd name="T62" fmla="*/ 11352 w 79"/>
              <a:gd name="T63" fmla="*/ 20561 h 102"/>
              <a:gd name="T64" fmla="*/ 8109 w 79"/>
              <a:gd name="T65" fmla="*/ 28470 h 102"/>
              <a:gd name="T66" fmla="*/ 3243 w 79"/>
              <a:gd name="T67" fmla="*/ 36378 h 102"/>
              <a:gd name="T68" fmla="*/ 0 w 79"/>
              <a:gd name="T69" fmla="*/ 45868 h 102"/>
              <a:gd name="T70" fmla="*/ 0 w 79"/>
              <a:gd name="T71" fmla="*/ 55358 h 102"/>
              <a:gd name="T72" fmla="*/ 0 w 79"/>
              <a:gd name="T73" fmla="*/ 55358 h 102"/>
              <a:gd name="T74" fmla="*/ 0 w 79"/>
              <a:gd name="T75" fmla="*/ 63266 h 102"/>
              <a:gd name="T76" fmla="*/ 1622 w 79"/>
              <a:gd name="T77" fmla="*/ 71174 h 102"/>
              <a:gd name="T78" fmla="*/ 9730 w 79"/>
              <a:gd name="T79" fmla="*/ 85409 h 102"/>
              <a:gd name="T80" fmla="*/ 19461 w 79"/>
              <a:gd name="T81" fmla="*/ 96480 h 102"/>
              <a:gd name="T82" fmla="*/ 30812 w 79"/>
              <a:gd name="T83" fmla="*/ 105970 h 102"/>
              <a:gd name="T84" fmla="*/ 45408 w 79"/>
              <a:gd name="T85" fmla="*/ 137603 h 102"/>
              <a:gd name="T86" fmla="*/ 38921 w 79"/>
              <a:gd name="T87" fmla="*/ 137603 h 102"/>
              <a:gd name="T88" fmla="*/ 47030 w 79"/>
              <a:gd name="T89" fmla="*/ 161328 h 102"/>
              <a:gd name="T90" fmla="*/ 79464 w 79"/>
              <a:gd name="T91" fmla="*/ 161328 h 102"/>
              <a:gd name="T92" fmla="*/ 87572 w 79"/>
              <a:gd name="T93" fmla="*/ 137603 h 102"/>
              <a:gd name="T94" fmla="*/ 81085 w 79"/>
              <a:gd name="T95" fmla="*/ 137603 h 102"/>
              <a:gd name="T96" fmla="*/ 95681 w 79"/>
              <a:gd name="T97" fmla="*/ 105970 h 102"/>
              <a:gd name="T98" fmla="*/ 95681 w 79"/>
              <a:gd name="T99" fmla="*/ 105970 h 102"/>
              <a:gd name="T100" fmla="*/ 107033 w 79"/>
              <a:gd name="T101" fmla="*/ 96480 h 102"/>
              <a:gd name="T102" fmla="*/ 118385 w 79"/>
              <a:gd name="T103" fmla="*/ 85409 h 102"/>
              <a:gd name="T104" fmla="*/ 124872 w 79"/>
              <a:gd name="T105" fmla="*/ 71174 h 102"/>
              <a:gd name="T106" fmla="*/ 128115 w 79"/>
              <a:gd name="T107" fmla="*/ 63266 h 102"/>
              <a:gd name="T108" fmla="*/ 128115 w 79"/>
              <a:gd name="T109" fmla="*/ 55358 h 102"/>
              <a:gd name="T110" fmla="*/ 128115 w 79"/>
              <a:gd name="T111" fmla="*/ 55358 h 10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9" h="102">
                <a:moveTo>
                  <a:pt x="79" y="35"/>
                </a:moveTo>
                <a:lnTo>
                  <a:pt x="79" y="35"/>
                </a:lnTo>
                <a:lnTo>
                  <a:pt x="79" y="29"/>
                </a:lnTo>
                <a:lnTo>
                  <a:pt x="76" y="23"/>
                </a:lnTo>
                <a:lnTo>
                  <a:pt x="74" y="18"/>
                </a:lnTo>
                <a:lnTo>
                  <a:pt x="71" y="13"/>
                </a:lnTo>
                <a:lnTo>
                  <a:pt x="68" y="9"/>
                </a:lnTo>
                <a:lnTo>
                  <a:pt x="63" y="6"/>
                </a:lnTo>
                <a:lnTo>
                  <a:pt x="58" y="2"/>
                </a:lnTo>
                <a:lnTo>
                  <a:pt x="52" y="0"/>
                </a:lnTo>
                <a:lnTo>
                  <a:pt x="54" y="7"/>
                </a:lnTo>
                <a:lnTo>
                  <a:pt x="56" y="16"/>
                </a:lnTo>
                <a:lnTo>
                  <a:pt x="58" y="26"/>
                </a:lnTo>
                <a:lnTo>
                  <a:pt x="58" y="35"/>
                </a:lnTo>
                <a:lnTo>
                  <a:pt x="56" y="54"/>
                </a:lnTo>
                <a:lnTo>
                  <a:pt x="42" y="87"/>
                </a:lnTo>
                <a:lnTo>
                  <a:pt x="37" y="87"/>
                </a:lnTo>
                <a:lnTo>
                  <a:pt x="22" y="54"/>
                </a:lnTo>
                <a:lnTo>
                  <a:pt x="21" y="35"/>
                </a:lnTo>
                <a:lnTo>
                  <a:pt x="21" y="26"/>
                </a:lnTo>
                <a:lnTo>
                  <a:pt x="22" y="16"/>
                </a:lnTo>
                <a:lnTo>
                  <a:pt x="24" y="7"/>
                </a:lnTo>
                <a:lnTo>
                  <a:pt x="27" y="0"/>
                </a:lnTo>
                <a:lnTo>
                  <a:pt x="21" y="2"/>
                </a:lnTo>
                <a:lnTo>
                  <a:pt x="16" y="6"/>
                </a:lnTo>
                <a:lnTo>
                  <a:pt x="11" y="9"/>
                </a:lnTo>
                <a:lnTo>
                  <a:pt x="7" y="13"/>
                </a:lnTo>
                <a:lnTo>
                  <a:pt x="5" y="18"/>
                </a:lnTo>
                <a:lnTo>
                  <a:pt x="2" y="23"/>
                </a:lnTo>
                <a:lnTo>
                  <a:pt x="0" y="29"/>
                </a:lnTo>
                <a:lnTo>
                  <a:pt x="0" y="35"/>
                </a:lnTo>
                <a:lnTo>
                  <a:pt x="0" y="40"/>
                </a:lnTo>
                <a:lnTo>
                  <a:pt x="1" y="45"/>
                </a:lnTo>
                <a:lnTo>
                  <a:pt x="6" y="54"/>
                </a:lnTo>
                <a:lnTo>
                  <a:pt x="12" y="61"/>
                </a:lnTo>
                <a:lnTo>
                  <a:pt x="19" y="67"/>
                </a:lnTo>
                <a:lnTo>
                  <a:pt x="28" y="87"/>
                </a:lnTo>
                <a:lnTo>
                  <a:pt x="24" y="87"/>
                </a:lnTo>
                <a:lnTo>
                  <a:pt x="29" y="102"/>
                </a:lnTo>
                <a:lnTo>
                  <a:pt x="49" y="102"/>
                </a:lnTo>
                <a:lnTo>
                  <a:pt x="54" y="87"/>
                </a:lnTo>
                <a:lnTo>
                  <a:pt x="50" y="87"/>
                </a:lnTo>
                <a:lnTo>
                  <a:pt x="59" y="67"/>
                </a:lnTo>
                <a:lnTo>
                  <a:pt x="66" y="61"/>
                </a:lnTo>
                <a:lnTo>
                  <a:pt x="73" y="54"/>
                </a:lnTo>
                <a:lnTo>
                  <a:pt x="77" y="45"/>
                </a:lnTo>
                <a:lnTo>
                  <a:pt x="79" y="40"/>
                </a:lnTo>
                <a:lnTo>
                  <a:pt x="79" y="3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75" name="Freeform 674">
            <a:extLst>
              <a:ext uri="{FF2B5EF4-FFF2-40B4-BE49-F238E27FC236}">
                <a16:creationId xmlns:a16="http://schemas.microsoft.com/office/drawing/2014/main" id="{D12A99E2-895C-42E0-8E16-DAFFC0B63AA0}"/>
              </a:ext>
            </a:extLst>
          </p:cNvPr>
          <p:cNvSpPr>
            <a:spLocks/>
          </p:cNvSpPr>
          <p:nvPr/>
        </p:nvSpPr>
        <p:spPr bwMode="auto">
          <a:xfrm>
            <a:off x="10306052" y="1354667"/>
            <a:ext cx="44449" cy="152400"/>
          </a:xfrm>
          <a:custGeom>
            <a:avLst/>
            <a:gdLst>
              <a:gd name="T0" fmla="*/ 16608 w 22"/>
              <a:gd name="T1" fmla="*/ 113879 h 74"/>
              <a:gd name="T2" fmla="*/ 16608 w 22"/>
              <a:gd name="T3" fmla="*/ 113879 h 74"/>
              <a:gd name="T4" fmla="*/ 21137 w 22"/>
              <a:gd name="T5" fmla="*/ 113879 h 74"/>
              <a:gd name="T6" fmla="*/ 21137 w 22"/>
              <a:gd name="T7" fmla="*/ 113879 h 74"/>
              <a:gd name="T8" fmla="*/ 24157 w 22"/>
              <a:gd name="T9" fmla="*/ 106184 h 74"/>
              <a:gd name="T10" fmla="*/ 30196 w 22"/>
              <a:gd name="T11" fmla="*/ 95412 h 74"/>
              <a:gd name="T12" fmla="*/ 31706 w 22"/>
              <a:gd name="T13" fmla="*/ 78484 h 74"/>
              <a:gd name="T14" fmla="*/ 33216 w 22"/>
              <a:gd name="T15" fmla="*/ 56940 h 74"/>
              <a:gd name="T16" fmla="*/ 33216 w 22"/>
              <a:gd name="T17" fmla="*/ 56940 h 74"/>
              <a:gd name="T18" fmla="*/ 31706 w 22"/>
              <a:gd name="T19" fmla="*/ 36934 h 74"/>
              <a:gd name="T20" fmla="*/ 30196 w 22"/>
              <a:gd name="T21" fmla="*/ 20006 h 74"/>
              <a:gd name="T22" fmla="*/ 24157 w 22"/>
              <a:gd name="T23" fmla="*/ 7695 h 74"/>
              <a:gd name="T24" fmla="*/ 21137 w 22"/>
              <a:gd name="T25" fmla="*/ 0 h 74"/>
              <a:gd name="T26" fmla="*/ 21137 w 22"/>
              <a:gd name="T27" fmla="*/ 0 h 74"/>
              <a:gd name="T28" fmla="*/ 16608 w 22"/>
              <a:gd name="T29" fmla="*/ 0 h 74"/>
              <a:gd name="T30" fmla="*/ 16608 w 22"/>
              <a:gd name="T31" fmla="*/ 0 h 74"/>
              <a:gd name="T32" fmla="*/ 13588 w 22"/>
              <a:gd name="T33" fmla="*/ 0 h 74"/>
              <a:gd name="T34" fmla="*/ 13588 w 22"/>
              <a:gd name="T35" fmla="*/ 0 h 74"/>
              <a:gd name="T36" fmla="*/ 9059 w 22"/>
              <a:gd name="T37" fmla="*/ 7695 h 74"/>
              <a:gd name="T38" fmla="*/ 4529 w 22"/>
              <a:gd name="T39" fmla="*/ 20006 h 74"/>
              <a:gd name="T40" fmla="*/ 1510 w 22"/>
              <a:gd name="T41" fmla="*/ 36934 h 74"/>
              <a:gd name="T42" fmla="*/ 0 w 22"/>
              <a:gd name="T43" fmla="*/ 56940 h 74"/>
              <a:gd name="T44" fmla="*/ 0 w 22"/>
              <a:gd name="T45" fmla="*/ 56940 h 74"/>
              <a:gd name="T46" fmla="*/ 1510 w 22"/>
              <a:gd name="T47" fmla="*/ 78484 h 74"/>
              <a:gd name="T48" fmla="*/ 4529 w 22"/>
              <a:gd name="T49" fmla="*/ 95412 h 74"/>
              <a:gd name="T50" fmla="*/ 9059 w 22"/>
              <a:gd name="T51" fmla="*/ 106184 h 74"/>
              <a:gd name="T52" fmla="*/ 13588 w 22"/>
              <a:gd name="T53" fmla="*/ 113879 h 74"/>
              <a:gd name="T54" fmla="*/ 13588 w 22"/>
              <a:gd name="T55" fmla="*/ 113879 h 74"/>
              <a:gd name="T56" fmla="*/ 16608 w 22"/>
              <a:gd name="T57" fmla="*/ 113879 h 74"/>
              <a:gd name="T58" fmla="*/ 16608 w 22"/>
              <a:gd name="T59" fmla="*/ 113879 h 7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2" h="74">
                <a:moveTo>
                  <a:pt x="11" y="74"/>
                </a:moveTo>
                <a:lnTo>
                  <a:pt x="11" y="74"/>
                </a:lnTo>
                <a:lnTo>
                  <a:pt x="14" y="74"/>
                </a:lnTo>
                <a:lnTo>
                  <a:pt x="16" y="69"/>
                </a:lnTo>
                <a:lnTo>
                  <a:pt x="20" y="62"/>
                </a:lnTo>
                <a:lnTo>
                  <a:pt x="21" y="51"/>
                </a:lnTo>
                <a:lnTo>
                  <a:pt x="22" y="37"/>
                </a:lnTo>
                <a:lnTo>
                  <a:pt x="21" y="24"/>
                </a:lnTo>
                <a:lnTo>
                  <a:pt x="20" y="13"/>
                </a:lnTo>
                <a:lnTo>
                  <a:pt x="16" y="5"/>
                </a:lnTo>
                <a:lnTo>
                  <a:pt x="14" y="0"/>
                </a:lnTo>
                <a:lnTo>
                  <a:pt x="11" y="0"/>
                </a:lnTo>
                <a:lnTo>
                  <a:pt x="9" y="0"/>
                </a:lnTo>
                <a:lnTo>
                  <a:pt x="6" y="5"/>
                </a:lnTo>
                <a:lnTo>
                  <a:pt x="3" y="13"/>
                </a:lnTo>
                <a:lnTo>
                  <a:pt x="1" y="24"/>
                </a:lnTo>
                <a:lnTo>
                  <a:pt x="0" y="37"/>
                </a:lnTo>
                <a:lnTo>
                  <a:pt x="1" y="51"/>
                </a:lnTo>
                <a:lnTo>
                  <a:pt x="3" y="62"/>
                </a:lnTo>
                <a:lnTo>
                  <a:pt x="6" y="69"/>
                </a:lnTo>
                <a:lnTo>
                  <a:pt x="9" y="74"/>
                </a:lnTo>
                <a:lnTo>
                  <a:pt x="11" y="7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76" name="Freeform 675">
            <a:extLst>
              <a:ext uri="{FF2B5EF4-FFF2-40B4-BE49-F238E27FC236}">
                <a16:creationId xmlns:a16="http://schemas.microsoft.com/office/drawing/2014/main" id="{F0748B04-6199-48DE-B618-1098F4D5E4C9}"/>
              </a:ext>
            </a:extLst>
          </p:cNvPr>
          <p:cNvSpPr>
            <a:spLocks/>
          </p:cNvSpPr>
          <p:nvPr/>
        </p:nvSpPr>
        <p:spPr bwMode="auto">
          <a:xfrm>
            <a:off x="7249585" y="1917700"/>
            <a:ext cx="88900" cy="19051"/>
          </a:xfrm>
          <a:custGeom>
            <a:avLst/>
            <a:gdLst>
              <a:gd name="T0" fmla="*/ 7549 w 44"/>
              <a:gd name="T1" fmla="*/ 14237 h 10"/>
              <a:gd name="T2" fmla="*/ 58880 w 44"/>
              <a:gd name="T3" fmla="*/ 14237 h 10"/>
              <a:gd name="T4" fmla="*/ 58880 w 44"/>
              <a:gd name="T5" fmla="*/ 14237 h 10"/>
              <a:gd name="T6" fmla="*/ 63410 w 44"/>
              <a:gd name="T7" fmla="*/ 14237 h 10"/>
              <a:gd name="T8" fmla="*/ 64919 w 44"/>
              <a:gd name="T9" fmla="*/ 11390 h 10"/>
              <a:gd name="T10" fmla="*/ 66429 w 44"/>
              <a:gd name="T11" fmla="*/ 9966 h 10"/>
              <a:gd name="T12" fmla="*/ 66429 w 44"/>
              <a:gd name="T13" fmla="*/ 7119 h 10"/>
              <a:gd name="T14" fmla="*/ 66429 w 44"/>
              <a:gd name="T15" fmla="*/ 7119 h 10"/>
              <a:gd name="T16" fmla="*/ 66429 w 44"/>
              <a:gd name="T17" fmla="*/ 2847 h 10"/>
              <a:gd name="T18" fmla="*/ 64919 w 44"/>
              <a:gd name="T19" fmla="*/ 1424 h 10"/>
              <a:gd name="T20" fmla="*/ 63410 w 44"/>
              <a:gd name="T21" fmla="*/ 0 h 10"/>
              <a:gd name="T22" fmla="*/ 58880 w 44"/>
              <a:gd name="T23" fmla="*/ 0 h 10"/>
              <a:gd name="T24" fmla="*/ 7549 w 44"/>
              <a:gd name="T25" fmla="*/ 0 h 10"/>
              <a:gd name="T26" fmla="*/ 7549 w 44"/>
              <a:gd name="T27" fmla="*/ 0 h 10"/>
              <a:gd name="T28" fmla="*/ 3020 w 44"/>
              <a:gd name="T29" fmla="*/ 0 h 10"/>
              <a:gd name="T30" fmla="*/ 1510 w 44"/>
              <a:gd name="T31" fmla="*/ 1424 h 10"/>
              <a:gd name="T32" fmla="*/ 0 w 44"/>
              <a:gd name="T33" fmla="*/ 2847 h 10"/>
              <a:gd name="T34" fmla="*/ 0 w 44"/>
              <a:gd name="T35" fmla="*/ 7119 h 10"/>
              <a:gd name="T36" fmla="*/ 0 w 44"/>
              <a:gd name="T37" fmla="*/ 7119 h 10"/>
              <a:gd name="T38" fmla="*/ 0 w 44"/>
              <a:gd name="T39" fmla="*/ 9966 h 10"/>
              <a:gd name="T40" fmla="*/ 1510 w 44"/>
              <a:gd name="T41" fmla="*/ 11390 h 10"/>
              <a:gd name="T42" fmla="*/ 3020 w 44"/>
              <a:gd name="T43" fmla="*/ 14237 h 10"/>
              <a:gd name="T44" fmla="*/ 7549 w 44"/>
              <a:gd name="T45" fmla="*/ 14237 h 10"/>
              <a:gd name="T46" fmla="*/ 7549 w 44"/>
              <a:gd name="T47" fmla="*/ 14237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4" h="10">
                <a:moveTo>
                  <a:pt x="5" y="10"/>
                </a:moveTo>
                <a:lnTo>
                  <a:pt x="39" y="10"/>
                </a:lnTo>
                <a:lnTo>
                  <a:pt x="42" y="10"/>
                </a:lnTo>
                <a:lnTo>
                  <a:pt x="43" y="8"/>
                </a:lnTo>
                <a:lnTo>
                  <a:pt x="44" y="7"/>
                </a:lnTo>
                <a:lnTo>
                  <a:pt x="44" y="5"/>
                </a:lnTo>
                <a:lnTo>
                  <a:pt x="44" y="2"/>
                </a:lnTo>
                <a:lnTo>
                  <a:pt x="43" y="1"/>
                </a:lnTo>
                <a:lnTo>
                  <a:pt x="42" y="0"/>
                </a:lnTo>
                <a:lnTo>
                  <a:pt x="39" y="0"/>
                </a:lnTo>
                <a:lnTo>
                  <a:pt x="5" y="0"/>
                </a:lnTo>
                <a:lnTo>
                  <a:pt x="2" y="0"/>
                </a:lnTo>
                <a:lnTo>
                  <a:pt x="1" y="1"/>
                </a:lnTo>
                <a:lnTo>
                  <a:pt x="0" y="2"/>
                </a:lnTo>
                <a:lnTo>
                  <a:pt x="0" y="5"/>
                </a:lnTo>
                <a:lnTo>
                  <a:pt x="0" y="7"/>
                </a:lnTo>
                <a:lnTo>
                  <a:pt x="1" y="8"/>
                </a:lnTo>
                <a:lnTo>
                  <a:pt x="2" y="10"/>
                </a:lnTo>
                <a:lnTo>
                  <a:pt x="5"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77" name="Freeform 676">
            <a:extLst>
              <a:ext uri="{FF2B5EF4-FFF2-40B4-BE49-F238E27FC236}">
                <a16:creationId xmlns:a16="http://schemas.microsoft.com/office/drawing/2014/main" id="{3B7A6800-E8EE-45C6-AEE7-2FEB21F45363}"/>
              </a:ext>
            </a:extLst>
          </p:cNvPr>
          <p:cNvSpPr>
            <a:spLocks/>
          </p:cNvSpPr>
          <p:nvPr/>
        </p:nvSpPr>
        <p:spPr bwMode="auto">
          <a:xfrm>
            <a:off x="7376584" y="1993901"/>
            <a:ext cx="57149" cy="57151"/>
          </a:xfrm>
          <a:custGeom>
            <a:avLst/>
            <a:gdLst>
              <a:gd name="T0" fmla="*/ 5890 w 29"/>
              <a:gd name="T1" fmla="*/ 26281 h 26"/>
              <a:gd name="T2" fmla="*/ 0 w 29"/>
              <a:gd name="T3" fmla="*/ 26281 h 26"/>
              <a:gd name="T4" fmla="*/ 0 w 29"/>
              <a:gd name="T5" fmla="*/ 26281 h 26"/>
              <a:gd name="T6" fmla="*/ 2945 w 29"/>
              <a:gd name="T7" fmla="*/ 32851 h 26"/>
              <a:gd name="T8" fmla="*/ 7363 w 29"/>
              <a:gd name="T9" fmla="*/ 37778 h 26"/>
              <a:gd name="T10" fmla="*/ 13254 w 29"/>
              <a:gd name="T11" fmla="*/ 41063 h 26"/>
              <a:gd name="T12" fmla="*/ 20617 w 29"/>
              <a:gd name="T13" fmla="*/ 42706 h 26"/>
              <a:gd name="T14" fmla="*/ 20617 w 29"/>
              <a:gd name="T15" fmla="*/ 42706 h 26"/>
              <a:gd name="T16" fmla="*/ 29452 w 29"/>
              <a:gd name="T17" fmla="*/ 41063 h 26"/>
              <a:gd name="T18" fmla="*/ 35343 w 29"/>
              <a:gd name="T19" fmla="*/ 36136 h 26"/>
              <a:gd name="T20" fmla="*/ 41233 w 29"/>
              <a:gd name="T21" fmla="*/ 27923 h 26"/>
              <a:gd name="T22" fmla="*/ 42706 w 29"/>
              <a:gd name="T23" fmla="*/ 18068 h 26"/>
              <a:gd name="T24" fmla="*/ 42706 w 29"/>
              <a:gd name="T25" fmla="*/ 18068 h 26"/>
              <a:gd name="T26" fmla="*/ 42706 w 29"/>
              <a:gd name="T27" fmla="*/ 11498 h 26"/>
              <a:gd name="T28" fmla="*/ 41233 w 29"/>
              <a:gd name="T29" fmla="*/ 8213 h 26"/>
              <a:gd name="T30" fmla="*/ 35343 w 29"/>
              <a:gd name="T31" fmla="*/ 0 h 26"/>
              <a:gd name="T32" fmla="*/ 35343 w 29"/>
              <a:gd name="T33" fmla="*/ 0 h 26"/>
              <a:gd name="T34" fmla="*/ 30925 w 29"/>
              <a:gd name="T35" fmla="*/ 9855 h 26"/>
              <a:gd name="T36" fmla="*/ 23562 w 29"/>
              <a:gd name="T37" fmla="*/ 18068 h 26"/>
              <a:gd name="T38" fmla="*/ 17671 w 29"/>
              <a:gd name="T39" fmla="*/ 24638 h 26"/>
              <a:gd name="T40" fmla="*/ 5890 w 29"/>
              <a:gd name="T41" fmla="*/ 26281 h 26"/>
              <a:gd name="T42" fmla="*/ 5890 w 29"/>
              <a:gd name="T43" fmla="*/ 26281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9" h="26">
                <a:moveTo>
                  <a:pt x="4" y="16"/>
                </a:moveTo>
                <a:lnTo>
                  <a:pt x="0" y="16"/>
                </a:lnTo>
                <a:lnTo>
                  <a:pt x="2" y="20"/>
                </a:lnTo>
                <a:lnTo>
                  <a:pt x="5" y="23"/>
                </a:lnTo>
                <a:lnTo>
                  <a:pt x="9" y="25"/>
                </a:lnTo>
                <a:lnTo>
                  <a:pt x="14" y="26"/>
                </a:lnTo>
                <a:lnTo>
                  <a:pt x="20" y="25"/>
                </a:lnTo>
                <a:lnTo>
                  <a:pt x="24" y="22"/>
                </a:lnTo>
                <a:lnTo>
                  <a:pt x="28" y="17"/>
                </a:lnTo>
                <a:lnTo>
                  <a:pt x="29" y="11"/>
                </a:lnTo>
                <a:lnTo>
                  <a:pt x="29" y="7"/>
                </a:lnTo>
                <a:lnTo>
                  <a:pt x="28" y="5"/>
                </a:lnTo>
                <a:lnTo>
                  <a:pt x="24" y="0"/>
                </a:lnTo>
                <a:lnTo>
                  <a:pt x="21" y="6"/>
                </a:lnTo>
                <a:lnTo>
                  <a:pt x="16" y="11"/>
                </a:lnTo>
                <a:lnTo>
                  <a:pt x="12" y="15"/>
                </a:lnTo>
                <a:lnTo>
                  <a:pt x="4" y="1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78" name="Freeform 677">
            <a:extLst>
              <a:ext uri="{FF2B5EF4-FFF2-40B4-BE49-F238E27FC236}">
                <a16:creationId xmlns:a16="http://schemas.microsoft.com/office/drawing/2014/main" id="{6255A01C-0B7E-44D3-ABE0-926BCA6749F0}"/>
              </a:ext>
            </a:extLst>
          </p:cNvPr>
          <p:cNvSpPr>
            <a:spLocks/>
          </p:cNvSpPr>
          <p:nvPr/>
        </p:nvSpPr>
        <p:spPr bwMode="auto">
          <a:xfrm>
            <a:off x="7249584" y="2032000"/>
            <a:ext cx="57149" cy="19051"/>
          </a:xfrm>
          <a:custGeom>
            <a:avLst/>
            <a:gdLst>
              <a:gd name="T0" fmla="*/ 22144 w 27"/>
              <a:gd name="T1" fmla="*/ 14237 h 10"/>
              <a:gd name="T2" fmla="*/ 22144 w 27"/>
              <a:gd name="T3" fmla="*/ 14237 h 10"/>
              <a:gd name="T4" fmla="*/ 30052 w 27"/>
              <a:gd name="T5" fmla="*/ 12813 h 10"/>
              <a:gd name="T6" fmla="*/ 34797 w 27"/>
              <a:gd name="T7" fmla="*/ 9966 h 10"/>
              <a:gd name="T8" fmla="*/ 41124 w 27"/>
              <a:gd name="T9" fmla="*/ 5695 h 10"/>
              <a:gd name="T10" fmla="*/ 42706 w 27"/>
              <a:gd name="T11" fmla="*/ 0 h 10"/>
              <a:gd name="T12" fmla="*/ 0 w 27"/>
              <a:gd name="T13" fmla="*/ 0 h 10"/>
              <a:gd name="T14" fmla="*/ 0 w 27"/>
              <a:gd name="T15" fmla="*/ 0 h 10"/>
              <a:gd name="T16" fmla="*/ 1582 w 27"/>
              <a:gd name="T17" fmla="*/ 5695 h 10"/>
              <a:gd name="T18" fmla="*/ 7909 w 27"/>
              <a:gd name="T19" fmla="*/ 9966 h 10"/>
              <a:gd name="T20" fmla="*/ 14235 w 27"/>
              <a:gd name="T21" fmla="*/ 12813 h 10"/>
              <a:gd name="T22" fmla="*/ 22144 w 27"/>
              <a:gd name="T23" fmla="*/ 14237 h 10"/>
              <a:gd name="T24" fmla="*/ 22144 w 27"/>
              <a:gd name="T25" fmla="*/ 14237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10">
                <a:moveTo>
                  <a:pt x="14" y="10"/>
                </a:moveTo>
                <a:lnTo>
                  <a:pt x="14" y="10"/>
                </a:lnTo>
                <a:lnTo>
                  <a:pt x="19" y="9"/>
                </a:lnTo>
                <a:lnTo>
                  <a:pt x="22" y="7"/>
                </a:lnTo>
                <a:lnTo>
                  <a:pt x="26" y="4"/>
                </a:lnTo>
                <a:lnTo>
                  <a:pt x="27" y="0"/>
                </a:lnTo>
                <a:lnTo>
                  <a:pt x="0" y="0"/>
                </a:lnTo>
                <a:lnTo>
                  <a:pt x="1" y="4"/>
                </a:lnTo>
                <a:lnTo>
                  <a:pt x="5" y="7"/>
                </a:lnTo>
                <a:lnTo>
                  <a:pt x="9" y="9"/>
                </a:lnTo>
                <a:lnTo>
                  <a:pt x="14"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79" name="Freeform 678">
            <a:extLst>
              <a:ext uri="{FF2B5EF4-FFF2-40B4-BE49-F238E27FC236}">
                <a16:creationId xmlns:a16="http://schemas.microsoft.com/office/drawing/2014/main" id="{A5F4D908-0AC6-4E46-8391-0F83F6EE6261}"/>
              </a:ext>
            </a:extLst>
          </p:cNvPr>
          <p:cNvSpPr>
            <a:spLocks/>
          </p:cNvSpPr>
          <p:nvPr/>
        </p:nvSpPr>
        <p:spPr bwMode="auto">
          <a:xfrm>
            <a:off x="7224184" y="1873252"/>
            <a:ext cx="209549" cy="146049"/>
          </a:xfrm>
          <a:custGeom>
            <a:avLst/>
            <a:gdLst>
              <a:gd name="T0" fmla="*/ 140769 w 99"/>
              <a:gd name="T1" fmla="*/ 52195 h 69"/>
              <a:gd name="T2" fmla="*/ 140769 w 99"/>
              <a:gd name="T3" fmla="*/ 23725 h 69"/>
              <a:gd name="T4" fmla="*/ 140769 w 99"/>
              <a:gd name="T5" fmla="*/ 23725 h 69"/>
              <a:gd name="T6" fmla="*/ 139188 w 99"/>
              <a:gd name="T7" fmla="*/ 14235 h 69"/>
              <a:gd name="T8" fmla="*/ 132861 w 99"/>
              <a:gd name="T9" fmla="*/ 7908 h 69"/>
              <a:gd name="T10" fmla="*/ 126534 w 99"/>
              <a:gd name="T11" fmla="*/ 1582 h 69"/>
              <a:gd name="T12" fmla="*/ 117044 w 99"/>
              <a:gd name="T13" fmla="*/ 0 h 69"/>
              <a:gd name="T14" fmla="*/ 101227 w 99"/>
              <a:gd name="T15" fmla="*/ 0 h 69"/>
              <a:gd name="T16" fmla="*/ 101227 w 99"/>
              <a:gd name="T17" fmla="*/ 15817 h 69"/>
              <a:gd name="T18" fmla="*/ 117044 w 99"/>
              <a:gd name="T19" fmla="*/ 15817 h 69"/>
              <a:gd name="T20" fmla="*/ 117044 w 99"/>
              <a:gd name="T21" fmla="*/ 15817 h 69"/>
              <a:gd name="T22" fmla="*/ 121789 w 99"/>
              <a:gd name="T23" fmla="*/ 15817 h 69"/>
              <a:gd name="T24" fmla="*/ 123371 w 99"/>
              <a:gd name="T25" fmla="*/ 17398 h 69"/>
              <a:gd name="T26" fmla="*/ 124952 w 99"/>
              <a:gd name="T27" fmla="*/ 18980 h 69"/>
              <a:gd name="T28" fmla="*/ 124952 w 99"/>
              <a:gd name="T29" fmla="*/ 23725 h 69"/>
              <a:gd name="T30" fmla="*/ 124952 w 99"/>
              <a:gd name="T31" fmla="*/ 85410 h 69"/>
              <a:gd name="T32" fmla="*/ 124952 w 99"/>
              <a:gd name="T33" fmla="*/ 85410 h 69"/>
              <a:gd name="T34" fmla="*/ 124952 w 99"/>
              <a:gd name="T35" fmla="*/ 90155 h 69"/>
              <a:gd name="T36" fmla="*/ 123371 w 99"/>
              <a:gd name="T37" fmla="*/ 91737 h 69"/>
              <a:gd name="T38" fmla="*/ 121789 w 99"/>
              <a:gd name="T39" fmla="*/ 93318 h 69"/>
              <a:gd name="T40" fmla="*/ 117044 w 99"/>
              <a:gd name="T41" fmla="*/ 93318 h 69"/>
              <a:gd name="T42" fmla="*/ 77502 w 99"/>
              <a:gd name="T43" fmla="*/ 93318 h 69"/>
              <a:gd name="T44" fmla="*/ 77502 w 99"/>
              <a:gd name="T45" fmla="*/ 53777 h 69"/>
              <a:gd name="T46" fmla="*/ 39542 w 99"/>
              <a:gd name="T47" fmla="*/ 53777 h 69"/>
              <a:gd name="T48" fmla="*/ 39542 w 99"/>
              <a:gd name="T49" fmla="*/ 53777 h 69"/>
              <a:gd name="T50" fmla="*/ 31634 w 99"/>
              <a:gd name="T51" fmla="*/ 53777 h 69"/>
              <a:gd name="T52" fmla="*/ 23725 w 99"/>
              <a:gd name="T53" fmla="*/ 58522 h 69"/>
              <a:gd name="T54" fmla="*/ 17398 w 99"/>
              <a:gd name="T55" fmla="*/ 60103 h 69"/>
              <a:gd name="T56" fmla="*/ 12653 w 99"/>
              <a:gd name="T57" fmla="*/ 66430 h 69"/>
              <a:gd name="T58" fmla="*/ 6327 w 99"/>
              <a:gd name="T59" fmla="*/ 72757 h 69"/>
              <a:gd name="T60" fmla="*/ 4745 w 99"/>
              <a:gd name="T61" fmla="*/ 77502 h 69"/>
              <a:gd name="T62" fmla="*/ 0 w 99"/>
              <a:gd name="T63" fmla="*/ 85410 h 69"/>
              <a:gd name="T64" fmla="*/ 0 w 99"/>
              <a:gd name="T65" fmla="*/ 93318 h 69"/>
              <a:gd name="T66" fmla="*/ 0 w 99"/>
              <a:gd name="T67" fmla="*/ 109135 h 69"/>
              <a:gd name="T68" fmla="*/ 117044 w 99"/>
              <a:gd name="T69" fmla="*/ 109135 h 69"/>
              <a:gd name="T70" fmla="*/ 117044 w 99"/>
              <a:gd name="T71" fmla="*/ 109135 h 69"/>
              <a:gd name="T72" fmla="*/ 126534 w 99"/>
              <a:gd name="T73" fmla="*/ 107553 h 69"/>
              <a:gd name="T74" fmla="*/ 132861 w 99"/>
              <a:gd name="T75" fmla="*/ 102808 h 69"/>
              <a:gd name="T76" fmla="*/ 139188 w 99"/>
              <a:gd name="T77" fmla="*/ 94900 h 69"/>
              <a:gd name="T78" fmla="*/ 140769 w 99"/>
              <a:gd name="T79" fmla="*/ 85410 h 69"/>
              <a:gd name="T80" fmla="*/ 140769 w 99"/>
              <a:gd name="T81" fmla="*/ 72757 h 69"/>
              <a:gd name="T82" fmla="*/ 156586 w 99"/>
              <a:gd name="T83" fmla="*/ 77502 h 69"/>
              <a:gd name="T84" fmla="*/ 156586 w 99"/>
              <a:gd name="T85" fmla="*/ 47450 h 69"/>
              <a:gd name="T86" fmla="*/ 140769 w 99"/>
              <a:gd name="T87" fmla="*/ 52195 h 6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69">
                <a:moveTo>
                  <a:pt x="89" y="33"/>
                </a:moveTo>
                <a:lnTo>
                  <a:pt x="89" y="15"/>
                </a:lnTo>
                <a:lnTo>
                  <a:pt x="88" y="9"/>
                </a:lnTo>
                <a:lnTo>
                  <a:pt x="84" y="5"/>
                </a:lnTo>
                <a:lnTo>
                  <a:pt x="80" y="1"/>
                </a:lnTo>
                <a:lnTo>
                  <a:pt x="74" y="0"/>
                </a:lnTo>
                <a:lnTo>
                  <a:pt x="64" y="0"/>
                </a:lnTo>
                <a:lnTo>
                  <a:pt x="64" y="10"/>
                </a:lnTo>
                <a:lnTo>
                  <a:pt x="74" y="10"/>
                </a:lnTo>
                <a:lnTo>
                  <a:pt x="77" y="10"/>
                </a:lnTo>
                <a:lnTo>
                  <a:pt x="78" y="11"/>
                </a:lnTo>
                <a:lnTo>
                  <a:pt x="79" y="12"/>
                </a:lnTo>
                <a:lnTo>
                  <a:pt x="79" y="15"/>
                </a:lnTo>
                <a:lnTo>
                  <a:pt x="79" y="54"/>
                </a:lnTo>
                <a:lnTo>
                  <a:pt x="79" y="57"/>
                </a:lnTo>
                <a:lnTo>
                  <a:pt x="78" y="58"/>
                </a:lnTo>
                <a:lnTo>
                  <a:pt x="77" y="59"/>
                </a:lnTo>
                <a:lnTo>
                  <a:pt x="74" y="59"/>
                </a:lnTo>
                <a:lnTo>
                  <a:pt x="49" y="59"/>
                </a:lnTo>
                <a:lnTo>
                  <a:pt x="49" y="34"/>
                </a:lnTo>
                <a:lnTo>
                  <a:pt x="25" y="34"/>
                </a:lnTo>
                <a:lnTo>
                  <a:pt x="20" y="34"/>
                </a:lnTo>
                <a:lnTo>
                  <a:pt x="15" y="37"/>
                </a:lnTo>
                <a:lnTo>
                  <a:pt x="11" y="38"/>
                </a:lnTo>
                <a:lnTo>
                  <a:pt x="8" y="42"/>
                </a:lnTo>
                <a:lnTo>
                  <a:pt x="4" y="46"/>
                </a:lnTo>
                <a:lnTo>
                  <a:pt x="3" y="49"/>
                </a:lnTo>
                <a:lnTo>
                  <a:pt x="0" y="54"/>
                </a:lnTo>
                <a:lnTo>
                  <a:pt x="0" y="59"/>
                </a:lnTo>
                <a:lnTo>
                  <a:pt x="0" y="69"/>
                </a:lnTo>
                <a:lnTo>
                  <a:pt x="74" y="69"/>
                </a:lnTo>
                <a:lnTo>
                  <a:pt x="80" y="68"/>
                </a:lnTo>
                <a:lnTo>
                  <a:pt x="84" y="65"/>
                </a:lnTo>
                <a:lnTo>
                  <a:pt x="88" y="60"/>
                </a:lnTo>
                <a:lnTo>
                  <a:pt x="89" y="54"/>
                </a:lnTo>
                <a:lnTo>
                  <a:pt x="89" y="46"/>
                </a:lnTo>
                <a:lnTo>
                  <a:pt x="99" y="49"/>
                </a:lnTo>
                <a:lnTo>
                  <a:pt x="99" y="30"/>
                </a:lnTo>
                <a:lnTo>
                  <a:pt x="89" y="3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80" name="Freeform 679">
            <a:extLst>
              <a:ext uri="{FF2B5EF4-FFF2-40B4-BE49-F238E27FC236}">
                <a16:creationId xmlns:a16="http://schemas.microsoft.com/office/drawing/2014/main" id="{EF4FF6DF-5162-49D6-B5C7-A06600611B86}"/>
              </a:ext>
            </a:extLst>
          </p:cNvPr>
          <p:cNvSpPr>
            <a:spLocks noEditPoints="1"/>
          </p:cNvSpPr>
          <p:nvPr/>
        </p:nvSpPr>
        <p:spPr bwMode="auto">
          <a:xfrm>
            <a:off x="6750051" y="1862668"/>
            <a:ext cx="165100" cy="207433"/>
          </a:xfrm>
          <a:custGeom>
            <a:avLst/>
            <a:gdLst>
              <a:gd name="T0" fmla="*/ 15616 w 79"/>
              <a:gd name="T1" fmla="*/ 0 h 99"/>
              <a:gd name="T2" fmla="*/ 9370 w 79"/>
              <a:gd name="T3" fmla="*/ 1582 h 99"/>
              <a:gd name="T4" fmla="*/ 1562 w 79"/>
              <a:gd name="T5" fmla="*/ 9490 h 99"/>
              <a:gd name="T6" fmla="*/ 0 w 79"/>
              <a:gd name="T7" fmla="*/ 140769 h 99"/>
              <a:gd name="T8" fmla="*/ 1562 w 79"/>
              <a:gd name="T9" fmla="*/ 145514 h 99"/>
              <a:gd name="T10" fmla="*/ 9370 w 79"/>
              <a:gd name="T11" fmla="*/ 153423 h 99"/>
              <a:gd name="T12" fmla="*/ 15616 w 79"/>
              <a:gd name="T13" fmla="*/ 156586 h 99"/>
              <a:gd name="T14" fmla="*/ 26548 w 79"/>
              <a:gd name="T15" fmla="*/ 151841 h 99"/>
              <a:gd name="T16" fmla="*/ 31232 w 79"/>
              <a:gd name="T17" fmla="*/ 140769 h 99"/>
              <a:gd name="T18" fmla="*/ 92136 w 79"/>
              <a:gd name="T19" fmla="*/ 140769 h 99"/>
              <a:gd name="T20" fmla="*/ 96820 w 79"/>
              <a:gd name="T21" fmla="*/ 151841 h 99"/>
              <a:gd name="T22" fmla="*/ 107752 w 79"/>
              <a:gd name="T23" fmla="*/ 156586 h 99"/>
              <a:gd name="T24" fmla="*/ 113998 w 79"/>
              <a:gd name="T25" fmla="*/ 153423 h 99"/>
              <a:gd name="T26" fmla="*/ 121806 w 79"/>
              <a:gd name="T27" fmla="*/ 145514 h 99"/>
              <a:gd name="T28" fmla="*/ 123368 w 79"/>
              <a:gd name="T29" fmla="*/ 15817 h 99"/>
              <a:gd name="T30" fmla="*/ 121806 w 79"/>
              <a:gd name="T31" fmla="*/ 9490 h 99"/>
              <a:gd name="T32" fmla="*/ 113998 w 79"/>
              <a:gd name="T33" fmla="*/ 1582 h 99"/>
              <a:gd name="T34" fmla="*/ 107752 w 79"/>
              <a:gd name="T35" fmla="*/ 0 h 99"/>
              <a:gd name="T36" fmla="*/ 107752 w 79"/>
              <a:gd name="T37" fmla="*/ 31634 h 99"/>
              <a:gd name="T38" fmla="*/ 15616 w 79"/>
              <a:gd name="T39" fmla="*/ 85411 h 99"/>
              <a:gd name="T40" fmla="*/ 26548 w 79"/>
              <a:gd name="T41" fmla="*/ 124952 h 99"/>
              <a:gd name="T42" fmla="*/ 23424 w 79"/>
              <a:gd name="T43" fmla="*/ 124952 h 99"/>
              <a:gd name="T44" fmla="*/ 15616 w 79"/>
              <a:gd name="T45" fmla="*/ 117044 h 99"/>
              <a:gd name="T46" fmla="*/ 15616 w 79"/>
              <a:gd name="T47" fmla="*/ 113881 h 99"/>
              <a:gd name="T48" fmla="*/ 20301 w 79"/>
              <a:gd name="T49" fmla="*/ 105972 h 99"/>
              <a:gd name="T50" fmla="*/ 26548 w 79"/>
              <a:gd name="T51" fmla="*/ 101227 h 99"/>
              <a:gd name="T52" fmla="*/ 31232 w 79"/>
              <a:gd name="T53" fmla="*/ 101227 h 99"/>
              <a:gd name="T54" fmla="*/ 39041 w 79"/>
              <a:gd name="T55" fmla="*/ 109136 h 99"/>
              <a:gd name="T56" fmla="*/ 39041 w 79"/>
              <a:gd name="T57" fmla="*/ 113881 h 99"/>
              <a:gd name="T58" fmla="*/ 34356 w 79"/>
              <a:gd name="T59" fmla="*/ 120207 h 99"/>
              <a:gd name="T60" fmla="*/ 26548 w 79"/>
              <a:gd name="T61" fmla="*/ 124952 h 99"/>
              <a:gd name="T62" fmla="*/ 84327 w 79"/>
              <a:gd name="T63" fmla="*/ 113881 h 99"/>
              <a:gd name="T64" fmla="*/ 84327 w 79"/>
              <a:gd name="T65" fmla="*/ 109136 h 99"/>
              <a:gd name="T66" fmla="*/ 92136 w 79"/>
              <a:gd name="T67" fmla="*/ 101227 h 99"/>
              <a:gd name="T68" fmla="*/ 96820 w 79"/>
              <a:gd name="T69" fmla="*/ 101227 h 99"/>
              <a:gd name="T70" fmla="*/ 104629 w 79"/>
              <a:gd name="T71" fmla="*/ 105972 h 99"/>
              <a:gd name="T72" fmla="*/ 107752 w 79"/>
              <a:gd name="T73" fmla="*/ 113881 h 99"/>
              <a:gd name="T74" fmla="*/ 107752 w 79"/>
              <a:gd name="T75" fmla="*/ 117044 h 99"/>
              <a:gd name="T76" fmla="*/ 99944 w 79"/>
              <a:gd name="T77" fmla="*/ 124952 h 99"/>
              <a:gd name="T78" fmla="*/ 96820 w 79"/>
              <a:gd name="T79" fmla="*/ 124952 h 99"/>
              <a:gd name="T80" fmla="*/ 89012 w 79"/>
              <a:gd name="T81" fmla="*/ 120207 h 99"/>
              <a:gd name="T82" fmla="*/ 84327 w 79"/>
              <a:gd name="T83" fmla="*/ 113881 h 9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79" h="99">
                <a:moveTo>
                  <a:pt x="69" y="0"/>
                </a:moveTo>
                <a:lnTo>
                  <a:pt x="10" y="0"/>
                </a:lnTo>
                <a:lnTo>
                  <a:pt x="6" y="1"/>
                </a:lnTo>
                <a:lnTo>
                  <a:pt x="3" y="2"/>
                </a:lnTo>
                <a:lnTo>
                  <a:pt x="1" y="6"/>
                </a:lnTo>
                <a:lnTo>
                  <a:pt x="0" y="10"/>
                </a:lnTo>
                <a:lnTo>
                  <a:pt x="0" y="89"/>
                </a:lnTo>
                <a:lnTo>
                  <a:pt x="1" y="92"/>
                </a:lnTo>
                <a:lnTo>
                  <a:pt x="3" y="96"/>
                </a:lnTo>
                <a:lnTo>
                  <a:pt x="6" y="97"/>
                </a:lnTo>
                <a:lnTo>
                  <a:pt x="10" y="99"/>
                </a:lnTo>
                <a:lnTo>
                  <a:pt x="14" y="97"/>
                </a:lnTo>
                <a:lnTo>
                  <a:pt x="17" y="96"/>
                </a:lnTo>
                <a:lnTo>
                  <a:pt x="19" y="92"/>
                </a:lnTo>
                <a:lnTo>
                  <a:pt x="20" y="89"/>
                </a:lnTo>
                <a:lnTo>
                  <a:pt x="59" y="89"/>
                </a:lnTo>
                <a:lnTo>
                  <a:pt x="61" y="92"/>
                </a:lnTo>
                <a:lnTo>
                  <a:pt x="62" y="96"/>
                </a:lnTo>
                <a:lnTo>
                  <a:pt x="66" y="97"/>
                </a:lnTo>
                <a:lnTo>
                  <a:pt x="69" y="99"/>
                </a:lnTo>
                <a:lnTo>
                  <a:pt x="73" y="97"/>
                </a:lnTo>
                <a:lnTo>
                  <a:pt x="77" y="96"/>
                </a:lnTo>
                <a:lnTo>
                  <a:pt x="78" y="92"/>
                </a:lnTo>
                <a:lnTo>
                  <a:pt x="79" y="89"/>
                </a:lnTo>
                <a:lnTo>
                  <a:pt x="79" y="10"/>
                </a:lnTo>
                <a:lnTo>
                  <a:pt x="78" y="6"/>
                </a:lnTo>
                <a:lnTo>
                  <a:pt x="77" y="2"/>
                </a:lnTo>
                <a:lnTo>
                  <a:pt x="73" y="1"/>
                </a:lnTo>
                <a:lnTo>
                  <a:pt x="69" y="0"/>
                </a:lnTo>
                <a:close/>
                <a:moveTo>
                  <a:pt x="10" y="20"/>
                </a:moveTo>
                <a:lnTo>
                  <a:pt x="69" y="20"/>
                </a:lnTo>
                <a:lnTo>
                  <a:pt x="69" y="54"/>
                </a:lnTo>
                <a:lnTo>
                  <a:pt x="10" y="54"/>
                </a:lnTo>
                <a:lnTo>
                  <a:pt x="10" y="20"/>
                </a:lnTo>
                <a:close/>
                <a:moveTo>
                  <a:pt x="17" y="79"/>
                </a:moveTo>
                <a:lnTo>
                  <a:pt x="17" y="79"/>
                </a:lnTo>
                <a:lnTo>
                  <a:pt x="15" y="79"/>
                </a:lnTo>
                <a:lnTo>
                  <a:pt x="13" y="76"/>
                </a:lnTo>
                <a:lnTo>
                  <a:pt x="10" y="74"/>
                </a:lnTo>
                <a:lnTo>
                  <a:pt x="10" y="72"/>
                </a:lnTo>
                <a:lnTo>
                  <a:pt x="10" y="69"/>
                </a:lnTo>
                <a:lnTo>
                  <a:pt x="13" y="67"/>
                </a:lnTo>
                <a:lnTo>
                  <a:pt x="15" y="64"/>
                </a:lnTo>
                <a:lnTo>
                  <a:pt x="17" y="64"/>
                </a:lnTo>
                <a:lnTo>
                  <a:pt x="20" y="64"/>
                </a:lnTo>
                <a:lnTo>
                  <a:pt x="22" y="67"/>
                </a:lnTo>
                <a:lnTo>
                  <a:pt x="25" y="69"/>
                </a:lnTo>
                <a:lnTo>
                  <a:pt x="25" y="72"/>
                </a:lnTo>
                <a:lnTo>
                  <a:pt x="25" y="74"/>
                </a:lnTo>
                <a:lnTo>
                  <a:pt x="22" y="76"/>
                </a:lnTo>
                <a:lnTo>
                  <a:pt x="20" y="79"/>
                </a:lnTo>
                <a:lnTo>
                  <a:pt x="17" y="79"/>
                </a:lnTo>
                <a:close/>
                <a:moveTo>
                  <a:pt x="54" y="72"/>
                </a:moveTo>
                <a:lnTo>
                  <a:pt x="54" y="72"/>
                </a:lnTo>
                <a:lnTo>
                  <a:pt x="54" y="69"/>
                </a:lnTo>
                <a:lnTo>
                  <a:pt x="57" y="67"/>
                </a:lnTo>
                <a:lnTo>
                  <a:pt x="59" y="64"/>
                </a:lnTo>
                <a:lnTo>
                  <a:pt x="62" y="64"/>
                </a:lnTo>
                <a:lnTo>
                  <a:pt x="64" y="64"/>
                </a:lnTo>
                <a:lnTo>
                  <a:pt x="67" y="67"/>
                </a:lnTo>
                <a:lnTo>
                  <a:pt x="69" y="69"/>
                </a:lnTo>
                <a:lnTo>
                  <a:pt x="69" y="72"/>
                </a:lnTo>
                <a:lnTo>
                  <a:pt x="69" y="74"/>
                </a:lnTo>
                <a:lnTo>
                  <a:pt x="67" y="76"/>
                </a:lnTo>
                <a:lnTo>
                  <a:pt x="64" y="79"/>
                </a:lnTo>
                <a:lnTo>
                  <a:pt x="62" y="79"/>
                </a:lnTo>
                <a:lnTo>
                  <a:pt x="59" y="79"/>
                </a:lnTo>
                <a:lnTo>
                  <a:pt x="57" y="76"/>
                </a:lnTo>
                <a:lnTo>
                  <a:pt x="54" y="74"/>
                </a:lnTo>
                <a:lnTo>
                  <a:pt x="54" y="7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81" name="Rectangle 680">
            <a:extLst>
              <a:ext uri="{FF2B5EF4-FFF2-40B4-BE49-F238E27FC236}">
                <a16:creationId xmlns:a16="http://schemas.microsoft.com/office/drawing/2014/main" id="{6FB35A27-1FFF-46AB-B7C1-5F020B5ED78F}"/>
              </a:ext>
            </a:extLst>
          </p:cNvPr>
          <p:cNvSpPr>
            <a:spLocks noChangeArrowheads="1"/>
          </p:cNvSpPr>
          <p:nvPr/>
        </p:nvSpPr>
        <p:spPr bwMode="auto">
          <a:xfrm>
            <a:off x="6927852" y="1917701"/>
            <a:ext cx="19049" cy="381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82" name="Rectangle 681">
            <a:extLst>
              <a:ext uri="{FF2B5EF4-FFF2-40B4-BE49-F238E27FC236}">
                <a16:creationId xmlns:a16="http://schemas.microsoft.com/office/drawing/2014/main" id="{9EDABCCA-54FA-462B-BD46-C19A9DC468A5}"/>
              </a:ext>
            </a:extLst>
          </p:cNvPr>
          <p:cNvSpPr>
            <a:spLocks noChangeArrowheads="1"/>
          </p:cNvSpPr>
          <p:nvPr/>
        </p:nvSpPr>
        <p:spPr bwMode="auto">
          <a:xfrm>
            <a:off x="6718300" y="1917701"/>
            <a:ext cx="19051" cy="381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83" name="Freeform 682">
            <a:extLst>
              <a:ext uri="{FF2B5EF4-FFF2-40B4-BE49-F238E27FC236}">
                <a16:creationId xmlns:a16="http://schemas.microsoft.com/office/drawing/2014/main" id="{D2EA5378-5C41-4DEC-8C0D-74B60C3634F8}"/>
              </a:ext>
            </a:extLst>
          </p:cNvPr>
          <p:cNvSpPr>
            <a:spLocks noEditPoints="1"/>
          </p:cNvSpPr>
          <p:nvPr/>
        </p:nvSpPr>
        <p:spPr bwMode="auto">
          <a:xfrm>
            <a:off x="7723718" y="1862667"/>
            <a:ext cx="209549" cy="201084"/>
          </a:xfrm>
          <a:custGeom>
            <a:avLst/>
            <a:gdLst>
              <a:gd name="T0" fmla="*/ 148678 w 99"/>
              <a:gd name="T1" fmla="*/ 48459 h 94"/>
              <a:gd name="T2" fmla="*/ 132861 w 99"/>
              <a:gd name="T3" fmla="*/ 79150 h 94"/>
              <a:gd name="T4" fmla="*/ 124952 w 99"/>
              <a:gd name="T5" fmla="*/ 32306 h 94"/>
              <a:gd name="T6" fmla="*/ 123371 w 99"/>
              <a:gd name="T7" fmla="*/ 25845 h 94"/>
              <a:gd name="T8" fmla="*/ 115462 w 99"/>
              <a:gd name="T9" fmla="*/ 17768 h 94"/>
              <a:gd name="T10" fmla="*/ 101227 w 99"/>
              <a:gd name="T11" fmla="*/ 16153 h 94"/>
              <a:gd name="T12" fmla="*/ 53777 w 99"/>
              <a:gd name="T13" fmla="*/ 0 h 94"/>
              <a:gd name="T14" fmla="*/ 47450 w 99"/>
              <a:gd name="T15" fmla="*/ 16153 h 94"/>
              <a:gd name="T16" fmla="*/ 41124 w 99"/>
              <a:gd name="T17" fmla="*/ 17768 h 94"/>
              <a:gd name="T18" fmla="*/ 33215 w 99"/>
              <a:gd name="T19" fmla="*/ 25845 h 94"/>
              <a:gd name="T20" fmla="*/ 31634 w 99"/>
              <a:gd name="T21" fmla="*/ 79150 h 94"/>
              <a:gd name="T22" fmla="*/ 23725 w 99"/>
              <a:gd name="T23" fmla="*/ 48459 h 94"/>
              <a:gd name="T24" fmla="*/ 7908 w 99"/>
              <a:gd name="T25" fmla="*/ 82381 h 94"/>
              <a:gd name="T26" fmla="*/ 1582 w 99"/>
              <a:gd name="T27" fmla="*/ 87227 h 94"/>
              <a:gd name="T28" fmla="*/ 0 w 99"/>
              <a:gd name="T29" fmla="*/ 135686 h 94"/>
              <a:gd name="T30" fmla="*/ 15817 w 99"/>
              <a:gd name="T31" fmla="*/ 135686 h 94"/>
              <a:gd name="T32" fmla="*/ 18980 w 99"/>
              <a:gd name="T33" fmla="*/ 146993 h 94"/>
              <a:gd name="T34" fmla="*/ 31634 w 99"/>
              <a:gd name="T35" fmla="*/ 151839 h 94"/>
              <a:gd name="T36" fmla="*/ 36379 w 99"/>
              <a:gd name="T37" fmla="*/ 148608 h 94"/>
              <a:gd name="T38" fmla="*/ 44287 w 99"/>
              <a:gd name="T39" fmla="*/ 142147 h 94"/>
              <a:gd name="T40" fmla="*/ 109136 w 99"/>
              <a:gd name="T41" fmla="*/ 135686 h 94"/>
              <a:gd name="T42" fmla="*/ 110717 w 99"/>
              <a:gd name="T43" fmla="*/ 142147 h 94"/>
              <a:gd name="T44" fmla="*/ 118626 w 99"/>
              <a:gd name="T45" fmla="*/ 148608 h 94"/>
              <a:gd name="T46" fmla="*/ 124952 w 99"/>
              <a:gd name="T47" fmla="*/ 151839 h 94"/>
              <a:gd name="T48" fmla="*/ 136024 w 99"/>
              <a:gd name="T49" fmla="*/ 146993 h 94"/>
              <a:gd name="T50" fmla="*/ 140769 w 99"/>
              <a:gd name="T51" fmla="*/ 135686 h 94"/>
              <a:gd name="T52" fmla="*/ 156586 w 99"/>
              <a:gd name="T53" fmla="*/ 95303 h 94"/>
              <a:gd name="T54" fmla="*/ 153423 w 99"/>
              <a:gd name="T55" fmla="*/ 87227 h 94"/>
              <a:gd name="T56" fmla="*/ 148678 w 99"/>
              <a:gd name="T57" fmla="*/ 82381 h 94"/>
              <a:gd name="T58" fmla="*/ 31634 w 99"/>
              <a:gd name="T59" fmla="*/ 111456 h 94"/>
              <a:gd name="T60" fmla="*/ 28470 w 99"/>
              <a:gd name="T61" fmla="*/ 117918 h 94"/>
              <a:gd name="T62" fmla="*/ 23725 w 99"/>
              <a:gd name="T63" fmla="*/ 119533 h 94"/>
              <a:gd name="T64" fmla="*/ 18980 w 99"/>
              <a:gd name="T65" fmla="*/ 119533 h 94"/>
              <a:gd name="T66" fmla="*/ 15817 w 99"/>
              <a:gd name="T67" fmla="*/ 116302 h 94"/>
              <a:gd name="T68" fmla="*/ 15817 w 99"/>
              <a:gd name="T69" fmla="*/ 111456 h 94"/>
              <a:gd name="T70" fmla="*/ 17398 w 99"/>
              <a:gd name="T71" fmla="*/ 104995 h 94"/>
              <a:gd name="T72" fmla="*/ 23725 w 99"/>
              <a:gd name="T73" fmla="*/ 103380 h 94"/>
              <a:gd name="T74" fmla="*/ 26889 w 99"/>
              <a:gd name="T75" fmla="*/ 103380 h 94"/>
              <a:gd name="T76" fmla="*/ 31634 w 99"/>
              <a:gd name="T77" fmla="*/ 108226 h 94"/>
              <a:gd name="T78" fmla="*/ 31634 w 99"/>
              <a:gd name="T79" fmla="*/ 111456 h 94"/>
              <a:gd name="T80" fmla="*/ 53777 w 99"/>
              <a:gd name="T81" fmla="*/ 119533 h 94"/>
              <a:gd name="T82" fmla="*/ 69594 w 99"/>
              <a:gd name="T83" fmla="*/ 79150 h 94"/>
              <a:gd name="T84" fmla="*/ 101227 w 99"/>
              <a:gd name="T85" fmla="*/ 119533 h 94"/>
              <a:gd name="T86" fmla="*/ 85411 w 99"/>
              <a:gd name="T87" fmla="*/ 79150 h 94"/>
              <a:gd name="T88" fmla="*/ 101227 w 99"/>
              <a:gd name="T89" fmla="*/ 119533 h 94"/>
              <a:gd name="T90" fmla="*/ 47450 w 99"/>
              <a:gd name="T91" fmla="*/ 40383 h 94"/>
              <a:gd name="T92" fmla="*/ 109136 w 99"/>
              <a:gd name="T93" fmla="*/ 56536 h 94"/>
              <a:gd name="T94" fmla="*/ 132861 w 99"/>
              <a:gd name="T95" fmla="*/ 119533 h 94"/>
              <a:gd name="T96" fmla="*/ 128116 w 99"/>
              <a:gd name="T97" fmla="*/ 119533 h 94"/>
              <a:gd name="T98" fmla="*/ 124952 w 99"/>
              <a:gd name="T99" fmla="*/ 116302 h 94"/>
              <a:gd name="T100" fmla="*/ 124952 w 99"/>
              <a:gd name="T101" fmla="*/ 111456 h 94"/>
              <a:gd name="T102" fmla="*/ 126534 w 99"/>
              <a:gd name="T103" fmla="*/ 104995 h 94"/>
              <a:gd name="T104" fmla="*/ 132861 w 99"/>
              <a:gd name="T105" fmla="*/ 103380 h 94"/>
              <a:gd name="T106" fmla="*/ 136024 w 99"/>
              <a:gd name="T107" fmla="*/ 103380 h 94"/>
              <a:gd name="T108" fmla="*/ 140769 w 99"/>
              <a:gd name="T109" fmla="*/ 108226 h 94"/>
              <a:gd name="T110" fmla="*/ 140769 w 99"/>
              <a:gd name="T111" fmla="*/ 111456 h 94"/>
              <a:gd name="T112" fmla="*/ 137606 w 99"/>
              <a:gd name="T113" fmla="*/ 117918 h 94"/>
              <a:gd name="T114" fmla="*/ 132861 w 99"/>
              <a:gd name="T115" fmla="*/ 119533 h 9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 h="94">
                <a:moveTo>
                  <a:pt x="94" y="51"/>
                </a:moveTo>
                <a:lnTo>
                  <a:pt x="94" y="30"/>
                </a:lnTo>
                <a:lnTo>
                  <a:pt x="84" y="30"/>
                </a:lnTo>
                <a:lnTo>
                  <a:pt x="84" y="49"/>
                </a:lnTo>
                <a:lnTo>
                  <a:pt x="79" y="49"/>
                </a:lnTo>
                <a:lnTo>
                  <a:pt x="79" y="20"/>
                </a:lnTo>
                <a:lnTo>
                  <a:pt x="78" y="16"/>
                </a:lnTo>
                <a:lnTo>
                  <a:pt x="76" y="12"/>
                </a:lnTo>
                <a:lnTo>
                  <a:pt x="73" y="11"/>
                </a:lnTo>
                <a:lnTo>
                  <a:pt x="69" y="10"/>
                </a:lnTo>
                <a:lnTo>
                  <a:pt x="64" y="10"/>
                </a:lnTo>
                <a:lnTo>
                  <a:pt x="64" y="0"/>
                </a:lnTo>
                <a:lnTo>
                  <a:pt x="34" y="0"/>
                </a:lnTo>
                <a:lnTo>
                  <a:pt x="34" y="10"/>
                </a:lnTo>
                <a:lnTo>
                  <a:pt x="30" y="10"/>
                </a:lnTo>
                <a:lnTo>
                  <a:pt x="26" y="11"/>
                </a:lnTo>
                <a:lnTo>
                  <a:pt x="22" y="12"/>
                </a:lnTo>
                <a:lnTo>
                  <a:pt x="21" y="16"/>
                </a:lnTo>
                <a:lnTo>
                  <a:pt x="20" y="20"/>
                </a:lnTo>
                <a:lnTo>
                  <a:pt x="20" y="49"/>
                </a:lnTo>
                <a:lnTo>
                  <a:pt x="15" y="49"/>
                </a:lnTo>
                <a:lnTo>
                  <a:pt x="15" y="30"/>
                </a:lnTo>
                <a:lnTo>
                  <a:pt x="5" y="30"/>
                </a:lnTo>
                <a:lnTo>
                  <a:pt x="5" y="51"/>
                </a:lnTo>
                <a:lnTo>
                  <a:pt x="1" y="54"/>
                </a:lnTo>
                <a:lnTo>
                  <a:pt x="0" y="59"/>
                </a:lnTo>
                <a:lnTo>
                  <a:pt x="0" y="84"/>
                </a:lnTo>
                <a:lnTo>
                  <a:pt x="10" y="84"/>
                </a:lnTo>
                <a:lnTo>
                  <a:pt x="11" y="88"/>
                </a:lnTo>
                <a:lnTo>
                  <a:pt x="12" y="91"/>
                </a:lnTo>
                <a:lnTo>
                  <a:pt x="16" y="92"/>
                </a:lnTo>
                <a:lnTo>
                  <a:pt x="20" y="94"/>
                </a:lnTo>
                <a:lnTo>
                  <a:pt x="23" y="92"/>
                </a:lnTo>
                <a:lnTo>
                  <a:pt x="27" y="91"/>
                </a:lnTo>
                <a:lnTo>
                  <a:pt x="28" y="88"/>
                </a:lnTo>
                <a:lnTo>
                  <a:pt x="30" y="84"/>
                </a:lnTo>
                <a:lnTo>
                  <a:pt x="69" y="84"/>
                </a:lnTo>
                <a:lnTo>
                  <a:pt x="70" y="88"/>
                </a:lnTo>
                <a:lnTo>
                  <a:pt x="71" y="91"/>
                </a:lnTo>
                <a:lnTo>
                  <a:pt x="75" y="92"/>
                </a:lnTo>
                <a:lnTo>
                  <a:pt x="79" y="94"/>
                </a:lnTo>
                <a:lnTo>
                  <a:pt x="83" y="92"/>
                </a:lnTo>
                <a:lnTo>
                  <a:pt x="86" y="91"/>
                </a:lnTo>
                <a:lnTo>
                  <a:pt x="87" y="88"/>
                </a:lnTo>
                <a:lnTo>
                  <a:pt x="89" y="84"/>
                </a:lnTo>
                <a:lnTo>
                  <a:pt x="99" y="84"/>
                </a:lnTo>
                <a:lnTo>
                  <a:pt x="99" y="59"/>
                </a:lnTo>
                <a:lnTo>
                  <a:pt x="97" y="54"/>
                </a:lnTo>
                <a:lnTo>
                  <a:pt x="94" y="51"/>
                </a:lnTo>
                <a:close/>
                <a:moveTo>
                  <a:pt x="20" y="69"/>
                </a:moveTo>
                <a:lnTo>
                  <a:pt x="20" y="69"/>
                </a:lnTo>
                <a:lnTo>
                  <a:pt x="20" y="72"/>
                </a:lnTo>
                <a:lnTo>
                  <a:pt x="18" y="73"/>
                </a:lnTo>
                <a:lnTo>
                  <a:pt x="17" y="74"/>
                </a:lnTo>
                <a:lnTo>
                  <a:pt x="15" y="74"/>
                </a:lnTo>
                <a:lnTo>
                  <a:pt x="12" y="74"/>
                </a:lnTo>
                <a:lnTo>
                  <a:pt x="11" y="73"/>
                </a:lnTo>
                <a:lnTo>
                  <a:pt x="10" y="72"/>
                </a:lnTo>
                <a:lnTo>
                  <a:pt x="10" y="69"/>
                </a:lnTo>
                <a:lnTo>
                  <a:pt x="10" y="67"/>
                </a:lnTo>
                <a:lnTo>
                  <a:pt x="11" y="65"/>
                </a:lnTo>
                <a:lnTo>
                  <a:pt x="12" y="64"/>
                </a:lnTo>
                <a:lnTo>
                  <a:pt x="15" y="64"/>
                </a:lnTo>
                <a:lnTo>
                  <a:pt x="17" y="64"/>
                </a:lnTo>
                <a:lnTo>
                  <a:pt x="18" y="65"/>
                </a:lnTo>
                <a:lnTo>
                  <a:pt x="20" y="67"/>
                </a:lnTo>
                <a:lnTo>
                  <a:pt x="20" y="69"/>
                </a:lnTo>
                <a:close/>
                <a:moveTo>
                  <a:pt x="44" y="74"/>
                </a:moveTo>
                <a:lnTo>
                  <a:pt x="34" y="74"/>
                </a:lnTo>
                <a:lnTo>
                  <a:pt x="34" y="49"/>
                </a:lnTo>
                <a:lnTo>
                  <a:pt x="44" y="49"/>
                </a:lnTo>
                <a:lnTo>
                  <a:pt x="44" y="74"/>
                </a:lnTo>
                <a:close/>
                <a:moveTo>
                  <a:pt x="64" y="74"/>
                </a:moveTo>
                <a:lnTo>
                  <a:pt x="54" y="74"/>
                </a:lnTo>
                <a:lnTo>
                  <a:pt x="54" y="49"/>
                </a:lnTo>
                <a:lnTo>
                  <a:pt x="64" y="49"/>
                </a:lnTo>
                <a:lnTo>
                  <a:pt x="64" y="74"/>
                </a:lnTo>
                <a:close/>
                <a:moveTo>
                  <a:pt x="30" y="35"/>
                </a:moveTo>
                <a:lnTo>
                  <a:pt x="30" y="25"/>
                </a:lnTo>
                <a:lnTo>
                  <a:pt x="69" y="25"/>
                </a:lnTo>
                <a:lnTo>
                  <a:pt x="69" y="35"/>
                </a:lnTo>
                <a:lnTo>
                  <a:pt x="30" y="35"/>
                </a:lnTo>
                <a:close/>
                <a:moveTo>
                  <a:pt x="84" y="74"/>
                </a:moveTo>
                <a:lnTo>
                  <a:pt x="84" y="74"/>
                </a:lnTo>
                <a:lnTo>
                  <a:pt x="81" y="74"/>
                </a:lnTo>
                <a:lnTo>
                  <a:pt x="80" y="73"/>
                </a:lnTo>
                <a:lnTo>
                  <a:pt x="79" y="72"/>
                </a:lnTo>
                <a:lnTo>
                  <a:pt x="79" y="69"/>
                </a:lnTo>
                <a:lnTo>
                  <a:pt x="79" y="67"/>
                </a:lnTo>
                <a:lnTo>
                  <a:pt x="80" y="65"/>
                </a:lnTo>
                <a:lnTo>
                  <a:pt x="81" y="64"/>
                </a:lnTo>
                <a:lnTo>
                  <a:pt x="84" y="64"/>
                </a:lnTo>
                <a:lnTo>
                  <a:pt x="86" y="64"/>
                </a:lnTo>
                <a:lnTo>
                  <a:pt x="87" y="65"/>
                </a:lnTo>
                <a:lnTo>
                  <a:pt x="89" y="67"/>
                </a:lnTo>
                <a:lnTo>
                  <a:pt x="89" y="69"/>
                </a:lnTo>
                <a:lnTo>
                  <a:pt x="89" y="72"/>
                </a:lnTo>
                <a:lnTo>
                  <a:pt x="87" y="73"/>
                </a:lnTo>
                <a:lnTo>
                  <a:pt x="86" y="74"/>
                </a:lnTo>
                <a:lnTo>
                  <a:pt x="84" y="7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84" name="Freeform 683">
            <a:extLst>
              <a:ext uri="{FF2B5EF4-FFF2-40B4-BE49-F238E27FC236}">
                <a16:creationId xmlns:a16="http://schemas.microsoft.com/office/drawing/2014/main" id="{7B982DC1-D17D-4F3A-80B9-02458953C6CA}"/>
              </a:ext>
            </a:extLst>
          </p:cNvPr>
          <p:cNvSpPr>
            <a:spLocks/>
          </p:cNvSpPr>
          <p:nvPr/>
        </p:nvSpPr>
        <p:spPr bwMode="auto">
          <a:xfrm>
            <a:off x="8362951" y="2019300"/>
            <a:ext cx="38100" cy="44451"/>
          </a:xfrm>
          <a:custGeom>
            <a:avLst/>
            <a:gdLst>
              <a:gd name="T0" fmla="*/ 14235 w 20"/>
              <a:gd name="T1" fmla="*/ 0 h 20"/>
              <a:gd name="T2" fmla="*/ 14235 w 20"/>
              <a:gd name="T3" fmla="*/ 0 h 20"/>
              <a:gd name="T4" fmla="*/ 8541 w 20"/>
              <a:gd name="T5" fmla="*/ 1661 h 20"/>
              <a:gd name="T6" fmla="*/ 2847 w 20"/>
              <a:gd name="T7" fmla="*/ 3322 h 20"/>
              <a:gd name="T8" fmla="*/ 1424 w 20"/>
              <a:gd name="T9" fmla="*/ 9965 h 20"/>
              <a:gd name="T10" fmla="*/ 0 w 20"/>
              <a:gd name="T11" fmla="*/ 16608 h 20"/>
              <a:gd name="T12" fmla="*/ 0 w 20"/>
              <a:gd name="T13" fmla="*/ 16608 h 20"/>
              <a:gd name="T14" fmla="*/ 1424 w 20"/>
              <a:gd name="T15" fmla="*/ 23251 h 20"/>
              <a:gd name="T16" fmla="*/ 2847 w 20"/>
              <a:gd name="T17" fmla="*/ 28234 h 20"/>
              <a:gd name="T18" fmla="*/ 8541 w 20"/>
              <a:gd name="T19" fmla="*/ 29894 h 20"/>
              <a:gd name="T20" fmla="*/ 14235 w 20"/>
              <a:gd name="T21" fmla="*/ 33216 h 20"/>
              <a:gd name="T22" fmla="*/ 14235 w 20"/>
              <a:gd name="T23" fmla="*/ 33216 h 20"/>
              <a:gd name="T24" fmla="*/ 18506 w 20"/>
              <a:gd name="T25" fmla="*/ 29894 h 20"/>
              <a:gd name="T26" fmla="*/ 24200 w 20"/>
              <a:gd name="T27" fmla="*/ 28234 h 20"/>
              <a:gd name="T28" fmla="*/ 25623 w 20"/>
              <a:gd name="T29" fmla="*/ 23251 h 20"/>
              <a:gd name="T30" fmla="*/ 28470 w 20"/>
              <a:gd name="T31" fmla="*/ 16608 h 20"/>
              <a:gd name="T32" fmla="*/ 28470 w 20"/>
              <a:gd name="T33" fmla="*/ 16608 h 20"/>
              <a:gd name="T34" fmla="*/ 25623 w 20"/>
              <a:gd name="T35" fmla="*/ 9965 h 20"/>
              <a:gd name="T36" fmla="*/ 24200 w 20"/>
              <a:gd name="T37" fmla="*/ 3322 h 20"/>
              <a:gd name="T38" fmla="*/ 18506 w 20"/>
              <a:gd name="T39" fmla="*/ 1661 h 20"/>
              <a:gd name="T40" fmla="*/ 14235 w 20"/>
              <a:gd name="T41" fmla="*/ 0 h 20"/>
              <a:gd name="T42" fmla="*/ 14235 w 20"/>
              <a:gd name="T43" fmla="*/ 0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0">
                <a:moveTo>
                  <a:pt x="10" y="0"/>
                </a:moveTo>
                <a:lnTo>
                  <a:pt x="10" y="0"/>
                </a:lnTo>
                <a:lnTo>
                  <a:pt x="6" y="1"/>
                </a:lnTo>
                <a:lnTo>
                  <a:pt x="2" y="2"/>
                </a:lnTo>
                <a:lnTo>
                  <a:pt x="1" y="6"/>
                </a:lnTo>
                <a:lnTo>
                  <a:pt x="0" y="10"/>
                </a:lnTo>
                <a:lnTo>
                  <a:pt x="1" y="14"/>
                </a:lnTo>
                <a:lnTo>
                  <a:pt x="2" y="17"/>
                </a:lnTo>
                <a:lnTo>
                  <a:pt x="6" y="18"/>
                </a:lnTo>
                <a:lnTo>
                  <a:pt x="10" y="20"/>
                </a:lnTo>
                <a:lnTo>
                  <a:pt x="13" y="18"/>
                </a:lnTo>
                <a:lnTo>
                  <a:pt x="17" y="17"/>
                </a:lnTo>
                <a:lnTo>
                  <a:pt x="18" y="14"/>
                </a:lnTo>
                <a:lnTo>
                  <a:pt x="20" y="10"/>
                </a:lnTo>
                <a:lnTo>
                  <a:pt x="18" y="6"/>
                </a:lnTo>
                <a:lnTo>
                  <a:pt x="17" y="2"/>
                </a:lnTo>
                <a:lnTo>
                  <a:pt x="13" y="1"/>
                </a:lnTo>
                <a:lnTo>
                  <a:pt x="1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85" name="Freeform 684">
            <a:extLst>
              <a:ext uri="{FF2B5EF4-FFF2-40B4-BE49-F238E27FC236}">
                <a16:creationId xmlns:a16="http://schemas.microsoft.com/office/drawing/2014/main" id="{881CE89F-F710-4B2D-8856-910DB730FDAD}"/>
              </a:ext>
            </a:extLst>
          </p:cNvPr>
          <p:cNvSpPr>
            <a:spLocks/>
          </p:cNvSpPr>
          <p:nvPr/>
        </p:nvSpPr>
        <p:spPr bwMode="auto">
          <a:xfrm>
            <a:off x="8267701" y="2019300"/>
            <a:ext cx="38100" cy="44451"/>
          </a:xfrm>
          <a:custGeom>
            <a:avLst/>
            <a:gdLst>
              <a:gd name="T0" fmla="*/ 14235 w 20"/>
              <a:gd name="T1" fmla="*/ 0 h 20"/>
              <a:gd name="T2" fmla="*/ 14235 w 20"/>
              <a:gd name="T3" fmla="*/ 0 h 20"/>
              <a:gd name="T4" fmla="*/ 9965 w 20"/>
              <a:gd name="T5" fmla="*/ 1661 h 20"/>
              <a:gd name="T6" fmla="*/ 4271 w 20"/>
              <a:gd name="T7" fmla="*/ 3322 h 20"/>
              <a:gd name="T8" fmla="*/ 2847 w 20"/>
              <a:gd name="T9" fmla="*/ 9965 h 20"/>
              <a:gd name="T10" fmla="*/ 0 w 20"/>
              <a:gd name="T11" fmla="*/ 16608 h 20"/>
              <a:gd name="T12" fmla="*/ 0 w 20"/>
              <a:gd name="T13" fmla="*/ 16608 h 20"/>
              <a:gd name="T14" fmla="*/ 2847 w 20"/>
              <a:gd name="T15" fmla="*/ 23251 h 20"/>
              <a:gd name="T16" fmla="*/ 4271 w 20"/>
              <a:gd name="T17" fmla="*/ 28234 h 20"/>
              <a:gd name="T18" fmla="*/ 9965 w 20"/>
              <a:gd name="T19" fmla="*/ 29894 h 20"/>
              <a:gd name="T20" fmla="*/ 14235 w 20"/>
              <a:gd name="T21" fmla="*/ 33216 h 20"/>
              <a:gd name="T22" fmla="*/ 14235 w 20"/>
              <a:gd name="T23" fmla="*/ 33216 h 20"/>
              <a:gd name="T24" fmla="*/ 19929 w 20"/>
              <a:gd name="T25" fmla="*/ 29894 h 20"/>
              <a:gd name="T26" fmla="*/ 25623 w 20"/>
              <a:gd name="T27" fmla="*/ 28234 h 20"/>
              <a:gd name="T28" fmla="*/ 27047 w 20"/>
              <a:gd name="T29" fmla="*/ 23251 h 20"/>
              <a:gd name="T30" fmla="*/ 28470 w 20"/>
              <a:gd name="T31" fmla="*/ 16608 h 20"/>
              <a:gd name="T32" fmla="*/ 28470 w 20"/>
              <a:gd name="T33" fmla="*/ 16608 h 20"/>
              <a:gd name="T34" fmla="*/ 27047 w 20"/>
              <a:gd name="T35" fmla="*/ 9965 h 20"/>
              <a:gd name="T36" fmla="*/ 25623 w 20"/>
              <a:gd name="T37" fmla="*/ 3322 h 20"/>
              <a:gd name="T38" fmla="*/ 19929 w 20"/>
              <a:gd name="T39" fmla="*/ 1661 h 20"/>
              <a:gd name="T40" fmla="*/ 14235 w 20"/>
              <a:gd name="T41" fmla="*/ 0 h 20"/>
              <a:gd name="T42" fmla="*/ 14235 w 20"/>
              <a:gd name="T43" fmla="*/ 0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0">
                <a:moveTo>
                  <a:pt x="10" y="0"/>
                </a:moveTo>
                <a:lnTo>
                  <a:pt x="10" y="0"/>
                </a:lnTo>
                <a:lnTo>
                  <a:pt x="7" y="1"/>
                </a:lnTo>
                <a:lnTo>
                  <a:pt x="3" y="2"/>
                </a:lnTo>
                <a:lnTo>
                  <a:pt x="2" y="6"/>
                </a:lnTo>
                <a:lnTo>
                  <a:pt x="0" y="10"/>
                </a:lnTo>
                <a:lnTo>
                  <a:pt x="2" y="14"/>
                </a:lnTo>
                <a:lnTo>
                  <a:pt x="3" y="17"/>
                </a:lnTo>
                <a:lnTo>
                  <a:pt x="7" y="18"/>
                </a:lnTo>
                <a:lnTo>
                  <a:pt x="10" y="20"/>
                </a:lnTo>
                <a:lnTo>
                  <a:pt x="14" y="18"/>
                </a:lnTo>
                <a:lnTo>
                  <a:pt x="18" y="17"/>
                </a:lnTo>
                <a:lnTo>
                  <a:pt x="19" y="14"/>
                </a:lnTo>
                <a:lnTo>
                  <a:pt x="20" y="10"/>
                </a:lnTo>
                <a:lnTo>
                  <a:pt x="19" y="6"/>
                </a:lnTo>
                <a:lnTo>
                  <a:pt x="18" y="2"/>
                </a:lnTo>
                <a:lnTo>
                  <a:pt x="14" y="1"/>
                </a:lnTo>
                <a:lnTo>
                  <a:pt x="1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86" name="Freeform 685">
            <a:extLst>
              <a:ext uri="{FF2B5EF4-FFF2-40B4-BE49-F238E27FC236}">
                <a16:creationId xmlns:a16="http://schemas.microsoft.com/office/drawing/2014/main" id="{786C1F93-3139-430A-858B-6011F4AD4DDC}"/>
              </a:ext>
            </a:extLst>
          </p:cNvPr>
          <p:cNvSpPr>
            <a:spLocks noEditPoints="1"/>
          </p:cNvSpPr>
          <p:nvPr/>
        </p:nvSpPr>
        <p:spPr bwMode="auto">
          <a:xfrm>
            <a:off x="8235952" y="1905001"/>
            <a:ext cx="196849" cy="133351"/>
          </a:xfrm>
          <a:custGeom>
            <a:avLst/>
            <a:gdLst>
              <a:gd name="T0" fmla="*/ 132860 w 93"/>
              <a:gd name="T1" fmla="*/ 24911 h 64"/>
              <a:gd name="T2" fmla="*/ 112298 w 93"/>
              <a:gd name="T3" fmla="*/ 7785 h 64"/>
              <a:gd name="T4" fmla="*/ 85410 w 93"/>
              <a:gd name="T5" fmla="*/ 0 h 64"/>
              <a:gd name="T6" fmla="*/ 85410 w 93"/>
              <a:gd name="T7" fmla="*/ 0 h 64"/>
              <a:gd name="T8" fmla="*/ 85410 w 93"/>
              <a:gd name="T9" fmla="*/ 0 h 64"/>
              <a:gd name="T10" fmla="*/ 74338 w 93"/>
              <a:gd name="T11" fmla="*/ 1557 h 64"/>
              <a:gd name="T12" fmla="*/ 53777 w 93"/>
              <a:gd name="T13" fmla="*/ 9342 h 64"/>
              <a:gd name="T14" fmla="*/ 36378 w 93"/>
              <a:gd name="T15" fmla="*/ 23354 h 64"/>
              <a:gd name="T16" fmla="*/ 26888 w 93"/>
              <a:gd name="T17" fmla="*/ 42038 h 64"/>
              <a:gd name="T18" fmla="*/ 22143 w 93"/>
              <a:gd name="T19" fmla="*/ 52936 h 64"/>
              <a:gd name="T20" fmla="*/ 15817 w 93"/>
              <a:gd name="T21" fmla="*/ 52936 h 64"/>
              <a:gd name="T22" fmla="*/ 3163 w 93"/>
              <a:gd name="T23" fmla="*/ 57607 h 64"/>
              <a:gd name="T24" fmla="*/ 0 w 93"/>
              <a:gd name="T25" fmla="*/ 68506 h 64"/>
              <a:gd name="T26" fmla="*/ 0 w 93"/>
              <a:gd name="T27" fmla="*/ 91860 h 64"/>
              <a:gd name="T28" fmla="*/ 1582 w 93"/>
              <a:gd name="T29" fmla="*/ 98088 h 64"/>
              <a:gd name="T30" fmla="*/ 7908 w 93"/>
              <a:gd name="T31" fmla="*/ 99645 h 64"/>
              <a:gd name="T32" fmla="*/ 15817 w 93"/>
              <a:gd name="T33" fmla="*/ 99645 h 64"/>
              <a:gd name="T34" fmla="*/ 22143 w 93"/>
              <a:gd name="T35" fmla="*/ 84075 h 64"/>
              <a:gd name="T36" fmla="*/ 37960 w 93"/>
              <a:gd name="T37" fmla="*/ 76291 h 64"/>
              <a:gd name="T38" fmla="*/ 47450 w 93"/>
              <a:gd name="T39" fmla="*/ 77848 h 64"/>
              <a:gd name="T40" fmla="*/ 60103 w 93"/>
              <a:gd name="T41" fmla="*/ 90303 h 64"/>
              <a:gd name="T42" fmla="*/ 85410 w 93"/>
              <a:gd name="T43" fmla="*/ 99645 h 64"/>
              <a:gd name="T44" fmla="*/ 86992 w 93"/>
              <a:gd name="T45" fmla="*/ 90303 h 64"/>
              <a:gd name="T46" fmla="*/ 99645 w 93"/>
              <a:gd name="T47" fmla="*/ 77848 h 64"/>
              <a:gd name="T48" fmla="*/ 109135 w 93"/>
              <a:gd name="T49" fmla="*/ 76291 h 64"/>
              <a:gd name="T50" fmla="*/ 124952 w 93"/>
              <a:gd name="T51" fmla="*/ 84075 h 64"/>
              <a:gd name="T52" fmla="*/ 132860 w 93"/>
              <a:gd name="T53" fmla="*/ 99645 h 64"/>
              <a:gd name="T54" fmla="*/ 139187 w 93"/>
              <a:gd name="T55" fmla="*/ 99645 h 64"/>
              <a:gd name="T56" fmla="*/ 145513 w 93"/>
              <a:gd name="T57" fmla="*/ 98088 h 64"/>
              <a:gd name="T58" fmla="*/ 147095 w 93"/>
              <a:gd name="T59" fmla="*/ 91860 h 64"/>
              <a:gd name="T60" fmla="*/ 147095 w 93"/>
              <a:gd name="T61" fmla="*/ 68506 h 64"/>
              <a:gd name="T62" fmla="*/ 143932 w 93"/>
              <a:gd name="T63" fmla="*/ 45152 h 64"/>
              <a:gd name="T64" fmla="*/ 132860 w 93"/>
              <a:gd name="T65" fmla="*/ 24911 h 64"/>
              <a:gd name="T66" fmla="*/ 37960 w 93"/>
              <a:gd name="T67" fmla="*/ 52936 h 64"/>
              <a:gd name="T68" fmla="*/ 41123 w 93"/>
              <a:gd name="T69" fmla="*/ 45152 h 64"/>
              <a:gd name="T70" fmla="*/ 50613 w 93"/>
              <a:gd name="T71" fmla="*/ 32696 h 64"/>
              <a:gd name="T72" fmla="*/ 61685 w 93"/>
              <a:gd name="T73" fmla="*/ 20240 h 64"/>
              <a:gd name="T74" fmla="*/ 77502 w 93"/>
              <a:gd name="T75" fmla="*/ 15570 h 64"/>
              <a:gd name="T76" fmla="*/ 85410 w 93"/>
              <a:gd name="T77" fmla="*/ 15570 h 64"/>
              <a:gd name="T78" fmla="*/ 101227 w 93"/>
              <a:gd name="T79" fmla="*/ 18683 h 64"/>
              <a:gd name="T80" fmla="*/ 117043 w 93"/>
              <a:gd name="T81" fmla="*/ 26468 h 64"/>
              <a:gd name="T82" fmla="*/ 126533 w 93"/>
              <a:gd name="T83" fmla="*/ 37367 h 64"/>
              <a:gd name="T84" fmla="*/ 132860 w 93"/>
              <a:gd name="T85" fmla="*/ 52936 h 6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93" h="64">
                <a:moveTo>
                  <a:pt x="84" y="16"/>
                </a:moveTo>
                <a:lnTo>
                  <a:pt x="84" y="16"/>
                </a:lnTo>
                <a:lnTo>
                  <a:pt x="77" y="10"/>
                </a:lnTo>
                <a:lnTo>
                  <a:pt x="71" y="5"/>
                </a:lnTo>
                <a:lnTo>
                  <a:pt x="63" y="1"/>
                </a:lnTo>
                <a:lnTo>
                  <a:pt x="54" y="0"/>
                </a:lnTo>
                <a:lnTo>
                  <a:pt x="47" y="1"/>
                </a:lnTo>
                <a:lnTo>
                  <a:pt x="40" y="2"/>
                </a:lnTo>
                <a:lnTo>
                  <a:pt x="34" y="6"/>
                </a:lnTo>
                <a:lnTo>
                  <a:pt x="28" y="10"/>
                </a:lnTo>
                <a:lnTo>
                  <a:pt x="23" y="15"/>
                </a:lnTo>
                <a:lnTo>
                  <a:pt x="19" y="21"/>
                </a:lnTo>
                <a:lnTo>
                  <a:pt x="17" y="27"/>
                </a:lnTo>
                <a:lnTo>
                  <a:pt x="14" y="33"/>
                </a:lnTo>
                <a:lnTo>
                  <a:pt x="14" y="34"/>
                </a:lnTo>
                <a:lnTo>
                  <a:pt x="10" y="34"/>
                </a:lnTo>
                <a:lnTo>
                  <a:pt x="6" y="35"/>
                </a:lnTo>
                <a:lnTo>
                  <a:pt x="2" y="37"/>
                </a:lnTo>
                <a:lnTo>
                  <a:pt x="1" y="40"/>
                </a:lnTo>
                <a:lnTo>
                  <a:pt x="0" y="44"/>
                </a:lnTo>
                <a:lnTo>
                  <a:pt x="0" y="59"/>
                </a:lnTo>
                <a:lnTo>
                  <a:pt x="0" y="61"/>
                </a:lnTo>
                <a:lnTo>
                  <a:pt x="1" y="63"/>
                </a:lnTo>
                <a:lnTo>
                  <a:pt x="2" y="64"/>
                </a:lnTo>
                <a:lnTo>
                  <a:pt x="5" y="64"/>
                </a:lnTo>
                <a:lnTo>
                  <a:pt x="10" y="64"/>
                </a:lnTo>
                <a:lnTo>
                  <a:pt x="11" y="58"/>
                </a:lnTo>
                <a:lnTo>
                  <a:pt x="14" y="54"/>
                </a:lnTo>
                <a:lnTo>
                  <a:pt x="18" y="50"/>
                </a:lnTo>
                <a:lnTo>
                  <a:pt x="24" y="49"/>
                </a:lnTo>
                <a:lnTo>
                  <a:pt x="30" y="50"/>
                </a:lnTo>
                <a:lnTo>
                  <a:pt x="34" y="54"/>
                </a:lnTo>
                <a:lnTo>
                  <a:pt x="38" y="58"/>
                </a:lnTo>
                <a:lnTo>
                  <a:pt x="39" y="64"/>
                </a:lnTo>
                <a:lnTo>
                  <a:pt x="54" y="64"/>
                </a:lnTo>
                <a:lnTo>
                  <a:pt x="55" y="58"/>
                </a:lnTo>
                <a:lnTo>
                  <a:pt x="59" y="54"/>
                </a:lnTo>
                <a:lnTo>
                  <a:pt x="63" y="50"/>
                </a:lnTo>
                <a:lnTo>
                  <a:pt x="69" y="49"/>
                </a:lnTo>
                <a:lnTo>
                  <a:pt x="75" y="50"/>
                </a:lnTo>
                <a:lnTo>
                  <a:pt x="79" y="54"/>
                </a:lnTo>
                <a:lnTo>
                  <a:pt x="82" y="58"/>
                </a:lnTo>
                <a:lnTo>
                  <a:pt x="84" y="64"/>
                </a:lnTo>
                <a:lnTo>
                  <a:pt x="88" y="64"/>
                </a:lnTo>
                <a:lnTo>
                  <a:pt x="91" y="64"/>
                </a:lnTo>
                <a:lnTo>
                  <a:pt x="92" y="63"/>
                </a:lnTo>
                <a:lnTo>
                  <a:pt x="93" y="61"/>
                </a:lnTo>
                <a:lnTo>
                  <a:pt x="93" y="59"/>
                </a:lnTo>
                <a:lnTo>
                  <a:pt x="93" y="44"/>
                </a:lnTo>
                <a:lnTo>
                  <a:pt x="92" y="37"/>
                </a:lnTo>
                <a:lnTo>
                  <a:pt x="91" y="29"/>
                </a:lnTo>
                <a:lnTo>
                  <a:pt x="87" y="22"/>
                </a:lnTo>
                <a:lnTo>
                  <a:pt x="84" y="16"/>
                </a:lnTo>
                <a:close/>
                <a:moveTo>
                  <a:pt x="24" y="34"/>
                </a:moveTo>
                <a:lnTo>
                  <a:pt x="24" y="34"/>
                </a:lnTo>
                <a:lnTo>
                  <a:pt x="26" y="29"/>
                </a:lnTo>
                <a:lnTo>
                  <a:pt x="28" y="24"/>
                </a:lnTo>
                <a:lnTo>
                  <a:pt x="32" y="21"/>
                </a:lnTo>
                <a:lnTo>
                  <a:pt x="34" y="17"/>
                </a:lnTo>
                <a:lnTo>
                  <a:pt x="39" y="13"/>
                </a:lnTo>
                <a:lnTo>
                  <a:pt x="44" y="12"/>
                </a:lnTo>
                <a:lnTo>
                  <a:pt x="49" y="10"/>
                </a:lnTo>
                <a:lnTo>
                  <a:pt x="54" y="10"/>
                </a:lnTo>
                <a:lnTo>
                  <a:pt x="59" y="10"/>
                </a:lnTo>
                <a:lnTo>
                  <a:pt x="64" y="12"/>
                </a:lnTo>
                <a:lnTo>
                  <a:pt x="69" y="13"/>
                </a:lnTo>
                <a:lnTo>
                  <a:pt x="74" y="17"/>
                </a:lnTo>
                <a:lnTo>
                  <a:pt x="76" y="21"/>
                </a:lnTo>
                <a:lnTo>
                  <a:pt x="80" y="24"/>
                </a:lnTo>
                <a:lnTo>
                  <a:pt x="82" y="29"/>
                </a:lnTo>
                <a:lnTo>
                  <a:pt x="84" y="34"/>
                </a:lnTo>
                <a:lnTo>
                  <a:pt x="24" y="3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87" name="Freeform 686">
            <a:extLst>
              <a:ext uri="{FF2B5EF4-FFF2-40B4-BE49-F238E27FC236}">
                <a16:creationId xmlns:a16="http://schemas.microsoft.com/office/drawing/2014/main" id="{7DA0C2FC-24F6-4640-8DD6-5467DD41904D}"/>
              </a:ext>
            </a:extLst>
          </p:cNvPr>
          <p:cNvSpPr>
            <a:spLocks/>
          </p:cNvSpPr>
          <p:nvPr/>
        </p:nvSpPr>
        <p:spPr bwMode="auto">
          <a:xfrm>
            <a:off x="9306984" y="1968500"/>
            <a:ext cx="42333" cy="101600"/>
          </a:xfrm>
          <a:custGeom>
            <a:avLst/>
            <a:gdLst>
              <a:gd name="T0" fmla="*/ 16608 w 20"/>
              <a:gd name="T1" fmla="*/ 0 h 50"/>
              <a:gd name="T2" fmla="*/ 16608 w 20"/>
              <a:gd name="T3" fmla="*/ 0 h 50"/>
              <a:gd name="T4" fmla="*/ 9965 w 20"/>
              <a:gd name="T5" fmla="*/ 3037 h 50"/>
              <a:gd name="T6" fmla="*/ 3322 w 20"/>
              <a:gd name="T7" fmla="*/ 4555 h 50"/>
              <a:gd name="T8" fmla="*/ 1661 w 20"/>
              <a:gd name="T9" fmla="*/ 9110 h 50"/>
              <a:gd name="T10" fmla="*/ 0 w 20"/>
              <a:gd name="T11" fmla="*/ 15184 h 50"/>
              <a:gd name="T12" fmla="*/ 0 w 20"/>
              <a:gd name="T13" fmla="*/ 60736 h 50"/>
              <a:gd name="T14" fmla="*/ 0 w 20"/>
              <a:gd name="T15" fmla="*/ 60736 h 50"/>
              <a:gd name="T16" fmla="*/ 1661 w 20"/>
              <a:gd name="T17" fmla="*/ 65291 h 50"/>
              <a:gd name="T18" fmla="*/ 3322 w 20"/>
              <a:gd name="T19" fmla="*/ 71365 h 50"/>
              <a:gd name="T20" fmla="*/ 9965 w 20"/>
              <a:gd name="T21" fmla="*/ 72883 h 50"/>
              <a:gd name="T22" fmla="*/ 16608 w 20"/>
              <a:gd name="T23" fmla="*/ 75920 h 50"/>
              <a:gd name="T24" fmla="*/ 16608 w 20"/>
              <a:gd name="T25" fmla="*/ 75920 h 50"/>
              <a:gd name="T26" fmla="*/ 21590 w 20"/>
              <a:gd name="T27" fmla="*/ 72883 h 50"/>
              <a:gd name="T28" fmla="*/ 28234 w 20"/>
              <a:gd name="T29" fmla="*/ 71365 h 50"/>
              <a:gd name="T30" fmla="*/ 29894 w 20"/>
              <a:gd name="T31" fmla="*/ 65291 h 50"/>
              <a:gd name="T32" fmla="*/ 33216 w 20"/>
              <a:gd name="T33" fmla="*/ 60736 h 50"/>
              <a:gd name="T34" fmla="*/ 33216 w 20"/>
              <a:gd name="T35" fmla="*/ 15184 h 50"/>
              <a:gd name="T36" fmla="*/ 33216 w 20"/>
              <a:gd name="T37" fmla="*/ 15184 h 50"/>
              <a:gd name="T38" fmla="*/ 29894 w 20"/>
              <a:gd name="T39" fmla="*/ 9110 h 50"/>
              <a:gd name="T40" fmla="*/ 28234 w 20"/>
              <a:gd name="T41" fmla="*/ 4555 h 50"/>
              <a:gd name="T42" fmla="*/ 21590 w 20"/>
              <a:gd name="T43" fmla="*/ 3037 h 50"/>
              <a:gd name="T44" fmla="*/ 16608 w 20"/>
              <a:gd name="T45" fmla="*/ 0 h 50"/>
              <a:gd name="T46" fmla="*/ 16608 w 20"/>
              <a:gd name="T47" fmla="*/ 0 h 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0" h="50">
                <a:moveTo>
                  <a:pt x="10" y="0"/>
                </a:moveTo>
                <a:lnTo>
                  <a:pt x="10" y="0"/>
                </a:lnTo>
                <a:lnTo>
                  <a:pt x="6" y="2"/>
                </a:lnTo>
                <a:lnTo>
                  <a:pt x="2" y="3"/>
                </a:lnTo>
                <a:lnTo>
                  <a:pt x="1" y="6"/>
                </a:lnTo>
                <a:lnTo>
                  <a:pt x="0" y="10"/>
                </a:lnTo>
                <a:lnTo>
                  <a:pt x="0" y="40"/>
                </a:lnTo>
                <a:lnTo>
                  <a:pt x="1" y="43"/>
                </a:lnTo>
                <a:lnTo>
                  <a:pt x="2" y="47"/>
                </a:lnTo>
                <a:lnTo>
                  <a:pt x="6" y="48"/>
                </a:lnTo>
                <a:lnTo>
                  <a:pt x="10" y="50"/>
                </a:lnTo>
                <a:lnTo>
                  <a:pt x="13" y="48"/>
                </a:lnTo>
                <a:lnTo>
                  <a:pt x="17" y="47"/>
                </a:lnTo>
                <a:lnTo>
                  <a:pt x="18" y="43"/>
                </a:lnTo>
                <a:lnTo>
                  <a:pt x="20" y="40"/>
                </a:lnTo>
                <a:lnTo>
                  <a:pt x="20" y="10"/>
                </a:lnTo>
                <a:lnTo>
                  <a:pt x="18" y="6"/>
                </a:lnTo>
                <a:lnTo>
                  <a:pt x="17" y="3"/>
                </a:lnTo>
                <a:lnTo>
                  <a:pt x="13" y="2"/>
                </a:lnTo>
                <a:lnTo>
                  <a:pt x="1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88" name="Freeform 687">
            <a:extLst>
              <a:ext uri="{FF2B5EF4-FFF2-40B4-BE49-F238E27FC236}">
                <a16:creationId xmlns:a16="http://schemas.microsoft.com/office/drawing/2014/main" id="{AE21CF30-2A9B-4600-9DBC-24C3CCCA23E6}"/>
              </a:ext>
            </a:extLst>
          </p:cNvPr>
          <p:cNvSpPr>
            <a:spLocks noEditPoints="1"/>
          </p:cNvSpPr>
          <p:nvPr/>
        </p:nvSpPr>
        <p:spPr bwMode="auto">
          <a:xfrm>
            <a:off x="9243484" y="1856318"/>
            <a:ext cx="169333" cy="182033"/>
          </a:xfrm>
          <a:custGeom>
            <a:avLst/>
            <a:gdLst>
              <a:gd name="T0" fmla="*/ 128115 w 79"/>
              <a:gd name="T1" fmla="*/ 30922 h 89"/>
              <a:gd name="T2" fmla="*/ 95681 w 79"/>
              <a:gd name="T3" fmla="*/ 15461 h 89"/>
              <a:gd name="T4" fmla="*/ 95681 w 79"/>
              <a:gd name="T5" fmla="*/ 13915 h 89"/>
              <a:gd name="T6" fmla="*/ 85951 w 79"/>
              <a:gd name="T7" fmla="*/ 6184 h 89"/>
              <a:gd name="T8" fmla="*/ 64868 w 79"/>
              <a:gd name="T9" fmla="*/ 0 h 89"/>
              <a:gd name="T10" fmla="*/ 51895 w 79"/>
              <a:gd name="T11" fmla="*/ 1546 h 89"/>
              <a:gd name="T12" fmla="*/ 34056 w 79"/>
              <a:gd name="T13" fmla="*/ 9277 h 89"/>
              <a:gd name="T14" fmla="*/ 32434 w 79"/>
              <a:gd name="T15" fmla="*/ 15461 h 89"/>
              <a:gd name="T16" fmla="*/ 0 w 79"/>
              <a:gd name="T17" fmla="*/ 30922 h 89"/>
              <a:gd name="T18" fmla="*/ 35678 w 79"/>
              <a:gd name="T19" fmla="*/ 30922 h 89"/>
              <a:gd name="T20" fmla="*/ 48651 w 79"/>
              <a:gd name="T21" fmla="*/ 47930 h 89"/>
              <a:gd name="T22" fmla="*/ 40543 w 79"/>
              <a:gd name="T23" fmla="*/ 51022 h 89"/>
              <a:gd name="T24" fmla="*/ 25947 w 79"/>
              <a:gd name="T25" fmla="*/ 61845 h 89"/>
              <a:gd name="T26" fmla="*/ 14595 w 79"/>
              <a:gd name="T27" fmla="*/ 74214 h 89"/>
              <a:gd name="T28" fmla="*/ 8109 w 79"/>
              <a:gd name="T29" fmla="*/ 89675 h 89"/>
              <a:gd name="T30" fmla="*/ 8109 w 79"/>
              <a:gd name="T31" fmla="*/ 129874 h 89"/>
              <a:gd name="T32" fmla="*/ 8109 w 79"/>
              <a:gd name="T33" fmla="*/ 132967 h 89"/>
              <a:gd name="T34" fmla="*/ 12974 w 79"/>
              <a:gd name="T35" fmla="*/ 137605 h 89"/>
              <a:gd name="T36" fmla="*/ 40543 w 79"/>
              <a:gd name="T37" fmla="*/ 137605 h 89"/>
              <a:gd name="T38" fmla="*/ 40543 w 79"/>
              <a:gd name="T39" fmla="*/ 91221 h 89"/>
              <a:gd name="T40" fmla="*/ 43786 w 79"/>
              <a:gd name="T41" fmla="*/ 80398 h 89"/>
              <a:gd name="T42" fmla="*/ 56760 w 79"/>
              <a:gd name="T43" fmla="*/ 75760 h 89"/>
              <a:gd name="T44" fmla="*/ 72977 w 79"/>
              <a:gd name="T45" fmla="*/ 75760 h 89"/>
              <a:gd name="T46" fmla="*/ 84329 w 79"/>
              <a:gd name="T47" fmla="*/ 80398 h 89"/>
              <a:gd name="T48" fmla="*/ 87572 w 79"/>
              <a:gd name="T49" fmla="*/ 91221 h 89"/>
              <a:gd name="T50" fmla="*/ 111898 w 79"/>
              <a:gd name="T51" fmla="*/ 137605 h 89"/>
              <a:gd name="T52" fmla="*/ 116763 w 79"/>
              <a:gd name="T53" fmla="*/ 137605 h 89"/>
              <a:gd name="T54" fmla="*/ 120006 w 79"/>
              <a:gd name="T55" fmla="*/ 132967 h 89"/>
              <a:gd name="T56" fmla="*/ 120006 w 79"/>
              <a:gd name="T57" fmla="*/ 98952 h 89"/>
              <a:gd name="T58" fmla="*/ 120006 w 79"/>
              <a:gd name="T59" fmla="*/ 89675 h 89"/>
              <a:gd name="T60" fmla="*/ 113520 w 79"/>
              <a:gd name="T61" fmla="*/ 74214 h 89"/>
              <a:gd name="T62" fmla="*/ 102168 w 79"/>
              <a:gd name="T63" fmla="*/ 61845 h 89"/>
              <a:gd name="T64" fmla="*/ 87572 w 79"/>
              <a:gd name="T65" fmla="*/ 51022 h 89"/>
              <a:gd name="T66" fmla="*/ 81085 w 79"/>
              <a:gd name="T67" fmla="*/ 47930 h 89"/>
              <a:gd name="T68" fmla="*/ 92437 w 79"/>
              <a:gd name="T69" fmla="*/ 30922 h 89"/>
              <a:gd name="T70" fmla="*/ 64868 w 79"/>
              <a:gd name="T71" fmla="*/ 15461 h 89"/>
              <a:gd name="T72" fmla="*/ 68112 w 79"/>
              <a:gd name="T73" fmla="*/ 15461 h 89"/>
              <a:gd name="T74" fmla="*/ 76220 w 79"/>
              <a:gd name="T75" fmla="*/ 23192 h 89"/>
              <a:gd name="T76" fmla="*/ 76220 w 79"/>
              <a:gd name="T77" fmla="*/ 26284 h 89"/>
              <a:gd name="T78" fmla="*/ 72977 w 79"/>
              <a:gd name="T79" fmla="*/ 34015 h 89"/>
              <a:gd name="T80" fmla="*/ 64868 w 79"/>
              <a:gd name="T81" fmla="*/ 38653 h 89"/>
              <a:gd name="T82" fmla="*/ 60003 w 79"/>
              <a:gd name="T83" fmla="*/ 38653 h 89"/>
              <a:gd name="T84" fmla="*/ 51895 w 79"/>
              <a:gd name="T85" fmla="*/ 30922 h 89"/>
              <a:gd name="T86" fmla="*/ 51895 w 79"/>
              <a:gd name="T87" fmla="*/ 26284 h 89"/>
              <a:gd name="T88" fmla="*/ 56760 w 79"/>
              <a:gd name="T89" fmla="*/ 18553 h 89"/>
              <a:gd name="T90" fmla="*/ 64868 w 79"/>
              <a:gd name="T91" fmla="*/ 15461 h 8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79" h="89">
                <a:moveTo>
                  <a:pt x="57" y="20"/>
                </a:moveTo>
                <a:lnTo>
                  <a:pt x="79" y="20"/>
                </a:lnTo>
                <a:lnTo>
                  <a:pt x="79" y="10"/>
                </a:lnTo>
                <a:lnTo>
                  <a:pt x="59" y="10"/>
                </a:lnTo>
                <a:lnTo>
                  <a:pt x="59" y="9"/>
                </a:lnTo>
                <a:lnTo>
                  <a:pt x="58" y="6"/>
                </a:lnTo>
                <a:lnTo>
                  <a:pt x="53" y="4"/>
                </a:lnTo>
                <a:lnTo>
                  <a:pt x="47" y="1"/>
                </a:lnTo>
                <a:lnTo>
                  <a:pt x="40" y="0"/>
                </a:lnTo>
                <a:lnTo>
                  <a:pt x="32" y="1"/>
                </a:lnTo>
                <a:lnTo>
                  <a:pt x="26" y="4"/>
                </a:lnTo>
                <a:lnTo>
                  <a:pt x="21" y="6"/>
                </a:lnTo>
                <a:lnTo>
                  <a:pt x="20" y="9"/>
                </a:lnTo>
                <a:lnTo>
                  <a:pt x="20" y="10"/>
                </a:lnTo>
                <a:lnTo>
                  <a:pt x="0" y="10"/>
                </a:lnTo>
                <a:lnTo>
                  <a:pt x="0" y="20"/>
                </a:lnTo>
                <a:lnTo>
                  <a:pt x="22" y="20"/>
                </a:lnTo>
                <a:lnTo>
                  <a:pt x="25" y="26"/>
                </a:lnTo>
                <a:lnTo>
                  <a:pt x="30" y="31"/>
                </a:lnTo>
                <a:lnTo>
                  <a:pt x="25" y="33"/>
                </a:lnTo>
                <a:lnTo>
                  <a:pt x="20" y="36"/>
                </a:lnTo>
                <a:lnTo>
                  <a:pt x="16" y="40"/>
                </a:lnTo>
                <a:lnTo>
                  <a:pt x="13" y="43"/>
                </a:lnTo>
                <a:lnTo>
                  <a:pt x="9" y="48"/>
                </a:lnTo>
                <a:lnTo>
                  <a:pt x="6" y="53"/>
                </a:lnTo>
                <a:lnTo>
                  <a:pt x="5" y="58"/>
                </a:lnTo>
                <a:lnTo>
                  <a:pt x="5" y="64"/>
                </a:lnTo>
                <a:lnTo>
                  <a:pt x="5" y="84"/>
                </a:lnTo>
                <a:lnTo>
                  <a:pt x="5" y="86"/>
                </a:lnTo>
                <a:lnTo>
                  <a:pt x="6" y="88"/>
                </a:lnTo>
                <a:lnTo>
                  <a:pt x="8" y="89"/>
                </a:lnTo>
                <a:lnTo>
                  <a:pt x="10" y="89"/>
                </a:lnTo>
                <a:lnTo>
                  <a:pt x="25" y="89"/>
                </a:lnTo>
                <a:lnTo>
                  <a:pt x="25" y="59"/>
                </a:lnTo>
                <a:lnTo>
                  <a:pt x="26" y="56"/>
                </a:lnTo>
                <a:lnTo>
                  <a:pt x="27" y="52"/>
                </a:lnTo>
                <a:lnTo>
                  <a:pt x="31" y="51"/>
                </a:lnTo>
                <a:lnTo>
                  <a:pt x="35" y="49"/>
                </a:lnTo>
                <a:lnTo>
                  <a:pt x="45" y="49"/>
                </a:lnTo>
                <a:lnTo>
                  <a:pt x="48" y="51"/>
                </a:lnTo>
                <a:lnTo>
                  <a:pt x="52" y="52"/>
                </a:lnTo>
                <a:lnTo>
                  <a:pt x="53" y="56"/>
                </a:lnTo>
                <a:lnTo>
                  <a:pt x="54" y="59"/>
                </a:lnTo>
                <a:lnTo>
                  <a:pt x="54" y="89"/>
                </a:lnTo>
                <a:lnTo>
                  <a:pt x="69" y="89"/>
                </a:lnTo>
                <a:lnTo>
                  <a:pt x="72" y="89"/>
                </a:lnTo>
                <a:lnTo>
                  <a:pt x="73" y="88"/>
                </a:lnTo>
                <a:lnTo>
                  <a:pt x="74" y="86"/>
                </a:lnTo>
                <a:lnTo>
                  <a:pt x="74" y="84"/>
                </a:lnTo>
                <a:lnTo>
                  <a:pt x="74" y="64"/>
                </a:lnTo>
                <a:lnTo>
                  <a:pt x="74" y="58"/>
                </a:lnTo>
                <a:lnTo>
                  <a:pt x="73" y="53"/>
                </a:lnTo>
                <a:lnTo>
                  <a:pt x="70" y="48"/>
                </a:lnTo>
                <a:lnTo>
                  <a:pt x="67" y="43"/>
                </a:lnTo>
                <a:lnTo>
                  <a:pt x="63" y="40"/>
                </a:lnTo>
                <a:lnTo>
                  <a:pt x="59" y="36"/>
                </a:lnTo>
                <a:lnTo>
                  <a:pt x="54" y="33"/>
                </a:lnTo>
                <a:lnTo>
                  <a:pt x="50" y="31"/>
                </a:lnTo>
                <a:lnTo>
                  <a:pt x="54" y="26"/>
                </a:lnTo>
                <a:lnTo>
                  <a:pt x="57" y="20"/>
                </a:lnTo>
                <a:close/>
                <a:moveTo>
                  <a:pt x="40" y="10"/>
                </a:moveTo>
                <a:lnTo>
                  <a:pt x="40" y="10"/>
                </a:lnTo>
                <a:lnTo>
                  <a:pt x="42" y="10"/>
                </a:lnTo>
                <a:lnTo>
                  <a:pt x="45" y="12"/>
                </a:lnTo>
                <a:lnTo>
                  <a:pt x="47" y="15"/>
                </a:lnTo>
                <a:lnTo>
                  <a:pt x="47" y="17"/>
                </a:lnTo>
                <a:lnTo>
                  <a:pt x="47" y="20"/>
                </a:lnTo>
                <a:lnTo>
                  <a:pt x="45" y="22"/>
                </a:lnTo>
                <a:lnTo>
                  <a:pt x="42" y="25"/>
                </a:lnTo>
                <a:lnTo>
                  <a:pt x="40" y="25"/>
                </a:lnTo>
                <a:lnTo>
                  <a:pt x="37" y="25"/>
                </a:lnTo>
                <a:lnTo>
                  <a:pt x="35" y="22"/>
                </a:lnTo>
                <a:lnTo>
                  <a:pt x="32" y="20"/>
                </a:lnTo>
                <a:lnTo>
                  <a:pt x="32" y="17"/>
                </a:lnTo>
                <a:lnTo>
                  <a:pt x="32" y="15"/>
                </a:lnTo>
                <a:lnTo>
                  <a:pt x="35" y="12"/>
                </a:lnTo>
                <a:lnTo>
                  <a:pt x="37" y="10"/>
                </a:lnTo>
                <a:lnTo>
                  <a:pt x="40"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89" name="Rectangle 688">
            <a:extLst>
              <a:ext uri="{FF2B5EF4-FFF2-40B4-BE49-F238E27FC236}">
                <a16:creationId xmlns:a16="http://schemas.microsoft.com/office/drawing/2014/main" id="{3DCB7D98-4E21-41C1-84AF-0D41A0A57FB8}"/>
              </a:ext>
            </a:extLst>
          </p:cNvPr>
          <p:cNvSpPr>
            <a:spLocks noChangeArrowheads="1"/>
          </p:cNvSpPr>
          <p:nvPr/>
        </p:nvSpPr>
        <p:spPr bwMode="auto">
          <a:xfrm>
            <a:off x="10742084" y="1373718"/>
            <a:ext cx="127000" cy="19049"/>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90" name="Freeform 689">
            <a:extLst>
              <a:ext uri="{FF2B5EF4-FFF2-40B4-BE49-F238E27FC236}">
                <a16:creationId xmlns:a16="http://schemas.microsoft.com/office/drawing/2014/main" id="{10DA19D3-1F7A-4BD7-A909-253A6F8C1F45}"/>
              </a:ext>
            </a:extLst>
          </p:cNvPr>
          <p:cNvSpPr>
            <a:spLocks noEditPoints="1"/>
          </p:cNvSpPr>
          <p:nvPr/>
        </p:nvSpPr>
        <p:spPr bwMode="auto">
          <a:xfrm>
            <a:off x="10710333" y="1405467"/>
            <a:ext cx="228600" cy="158751"/>
          </a:xfrm>
          <a:custGeom>
            <a:avLst/>
            <a:gdLst>
              <a:gd name="T0" fmla="*/ 155002 w 108"/>
              <a:gd name="T1" fmla="*/ 16030 h 74"/>
              <a:gd name="T2" fmla="*/ 77501 w 108"/>
              <a:gd name="T3" fmla="*/ 16030 h 74"/>
              <a:gd name="T4" fmla="*/ 61684 w 108"/>
              <a:gd name="T5" fmla="*/ 0 h 74"/>
              <a:gd name="T6" fmla="*/ 42705 w 108"/>
              <a:gd name="T7" fmla="*/ 16030 h 74"/>
              <a:gd name="T8" fmla="*/ 34796 w 108"/>
              <a:gd name="T9" fmla="*/ 16030 h 74"/>
              <a:gd name="T10" fmla="*/ 20561 w 108"/>
              <a:gd name="T11" fmla="*/ 22443 h 74"/>
              <a:gd name="T12" fmla="*/ 12653 w 108"/>
              <a:gd name="T13" fmla="*/ 33664 h 74"/>
              <a:gd name="T14" fmla="*/ 7908 w 108"/>
              <a:gd name="T15" fmla="*/ 48091 h 74"/>
              <a:gd name="T16" fmla="*/ 7908 w 108"/>
              <a:gd name="T17" fmla="*/ 56106 h 74"/>
              <a:gd name="T18" fmla="*/ 15816 w 108"/>
              <a:gd name="T19" fmla="*/ 73740 h 74"/>
              <a:gd name="T20" fmla="*/ 30051 w 108"/>
              <a:gd name="T21" fmla="*/ 84961 h 74"/>
              <a:gd name="T22" fmla="*/ 23725 w 108"/>
              <a:gd name="T23" fmla="*/ 102595 h 74"/>
              <a:gd name="T24" fmla="*/ 18980 w 108"/>
              <a:gd name="T25" fmla="*/ 102595 h 74"/>
              <a:gd name="T26" fmla="*/ 15816 w 108"/>
              <a:gd name="T27" fmla="*/ 99389 h 74"/>
              <a:gd name="T28" fmla="*/ 15816 w 108"/>
              <a:gd name="T29" fmla="*/ 86564 h 74"/>
              <a:gd name="T30" fmla="*/ 0 w 108"/>
              <a:gd name="T31" fmla="*/ 94579 h 74"/>
              <a:gd name="T32" fmla="*/ 1582 w 108"/>
              <a:gd name="T33" fmla="*/ 104198 h 74"/>
              <a:gd name="T34" fmla="*/ 12653 w 108"/>
              <a:gd name="T35" fmla="*/ 117022 h 74"/>
              <a:gd name="T36" fmla="*/ 117042 w 108"/>
              <a:gd name="T37" fmla="*/ 118625 h 74"/>
              <a:gd name="T38" fmla="*/ 93317 w 108"/>
              <a:gd name="T39" fmla="*/ 102595 h 74"/>
              <a:gd name="T40" fmla="*/ 93317 w 108"/>
              <a:gd name="T41" fmla="*/ 83358 h 74"/>
              <a:gd name="T42" fmla="*/ 104389 w 108"/>
              <a:gd name="T43" fmla="*/ 70534 h 74"/>
              <a:gd name="T44" fmla="*/ 109134 w 108"/>
              <a:gd name="T45" fmla="*/ 56106 h 74"/>
              <a:gd name="T46" fmla="*/ 166073 w 108"/>
              <a:gd name="T47" fmla="*/ 41679 h 74"/>
              <a:gd name="T48" fmla="*/ 169236 w 108"/>
              <a:gd name="T49" fmla="*/ 36870 h 74"/>
              <a:gd name="T50" fmla="*/ 170818 w 108"/>
              <a:gd name="T51" fmla="*/ 0 h 74"/>
              <a:gd name="T52" fmla="*/ 30051 w 108"/>
              <a:gd name="T53" fmla="*/ 48091 h 74"/>
              <a:gd name="T54" fmla="*/ 33215 w 108"/>
              <a:gd name="T55" fmla="*/ 41679 h 74"/>
              <a:gd name="T56" fmla="*/ 41123 w 108"/>
              <a:gd name="T57" fmla="*/ 33664 h 74"/>
              <a:gd name="T58" fmla="*/ 45868 w 108"/>
              <a:gd name="T59" fmla="*/ 32061 h 74"/>
              <a:gd name="T60" fmla="*/ 58521 w 108"/>
              <a:gd name="T61" fmla="*/ 35267 h 74"/>
              <a:gd name="T62" fmla="*/ 61684 w 108"/>
              <a:gd name="T63" fmla="*/ 48091 h 74"/>
              <a:gd name="T64" fmla="*/ 60103 w 108"/>
              <a:gd name="T65" fmla="*/ 52900 h 74"/>
              <a:gd name="T66" fmla="*/ 52194 w 108"/>
              <a:gd name="T67" fmla="*/ 60916 h 74"/>
              <a:gd name="T68" fmla="*/ 45868 w 108"/>
              <a:gd name="T69" fmla="*/ 64122 h 74"/>
              <a:gd name="T70" fmla="*/ 34796 w 108"/>
              <a:gd name="T71" fmla="*/ 59313 h 74"/>
              <a:gd name="T72" fmla="*/ 30051 w 108"/>
              <a:gd name="T73" fmla="*/ 48091 h 74"/>
              <a:gd name="T74" fmla="*/ 77501 w 108"/>
              <a:gd name="T75" fmla="*/ 102595 h 74"/>
              <a:gd name="T76" fmla="*/ 45868 w 108"/>
              <a:gd name="T77" fmla="*/ 86564 h 74"/>
              <a:gd name="T78" fmla="*/ 77501 w 108"/>
              <a:gd name="T79" fmla="*/ 102595 h 7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08" h="74">
                <a:moveTo>
                  <a:pt x="98" y="0"/>
                </a:moveTo>
                <a:lnTo>
                  <a:pt x="98" y="10"/>
                </a:lnTo>
                <a:lnTo>
                  <a:pt x="49" y="10"/>
                </a:lnTo>
                <a:lnTo>
                  <a:pt x="49" y="0"/>
                </a:lnTo>
                <a:lnTo>
                  <a:pt x="39" y="0"/>
                </a:lnTo>
                <a:lnTo>
                  <a:pt x="39" y="10"/>
                </a:lnTo>
                <a:lnTo>
                  <a:pt x="27" y="10"/>
                </a:lnTo>
                <a:lnTo>
                  <a:pt x="22" y="10"/>
                </a:lnTo>
                <a:lnTo>
                  <a:pt x="18" y="12"/>
                </a:lnTo>
                <a:lnTo>
                  <a:pt x="13" y="14"/>
                </a:lnTo>
                <a:lnTo>
                  <a:pt x="11" y="17"/>
                </a:lnTo>
                <a:lnTo>
                  <a:pt x="8" y="21"/>
                </a:lnTo>
                <a:lnTo>
                  <a:pt x="6" y="25"/>
                </a:lnTo>
                <a:lnTo>
                  <a:pt x="5" y="30"/>
                </a:lnTo>
                <a:lnTo>
                  <a:pt x="5" y="35"/>
                </a:lnTo>
                <a:lnTo>
                  <a:pt x="6" y="41"/>
                </a:lnTo>
                <a:lnTo>
                  <a:pt x="10" y="46"/>
                </a:lnTo>
                <a:lnTo>
                  <a:pt x="15" y="49"/>
                </a:lnTo>
                <a:lnTo>
                  <a:pt x="19" y="53"/>
                </a:lnTo>
                <a:lnTo>
                  <a:pt x="19" y="64"/>
                </a:lnTo>
                <a:lnTo>
                  <a:pt x="15" y="64"/>
                </a:lnTo>
                <a:lnTo>
                  <a:pt x="12" y="64"/>
                </a:lnTo>
                <a:lnTo>
                  <a:pt x="11" y="63"/>
                </a:lnTo>
                <a:lnTo>
                  <a:pt x="10" y="62"/>
                </a:lnTo>
                <a:lnTo>
                  <a:pt x="10" y="59"/>
                </a:lnTo>
                <a:lnTo>
                  <a:pt x="10" y="54"/>
                </a:lnTo>
                <a:lnTo>
                  <a:pt x="0" y="54"/>
                </a:lnTo>
                <a:lnTo>
                  <a:pt x="0" y="59"/>
                </a:lnTo>
                <a:lnTo>
                  <a:pt x="1" y="65"/>
                </a:lnTo>
                <a:lnTo>
                  <a:pt x="5" y="69"/>
                </a:lnTo>
                <a:lnTo>
                  <a:pt x="8" y="73"/>
                </a:lnTo>
                <a:lnTo>
                  <a:pt x="15" y="74"/>
                </a:lnTo>
                <a:lnTo>
                  <a:pt x="74" y="74"/>
                </a:lnTo>
                <a:lnTo>
                  <a:pt x="74" y="64"/>
                </a:lnTo>
                <a:lnTo>
                  <a:pt x="59" y="64"/>
                </a:lnTo>
                <a:lnTo>
                  <a:pt x="59" y="52"/>
                </a:lnTo>
                <a:lnTo>
                  <a:pt x="63" y="48"/>
                </a:lnTo>
                <a:lnTo>
                  <a:pt x="66" y="44"/>
                </a:lnTo>
                <a:lnTo>
                  <a:pt x="68" y="40"/>
                </a:lnTo>
                <a:lnTo>
                  <a:pt x="69" y="35"/>
                </a:lnTo>
                <a:lnTo>
                  <a:pt x="69" y="31"/>
                </a:lnTo>
                <a:lnTo>
                  <a:pt x="105" y="26"/>
                </a:lnTo>
                <a:lnTo>
                  <a:pt x="107" y="23"/>
                </a:lnTo>
                <a:lnTo>
                  <a:pt x="108" y="21"/>
                </a:lnTo>
                <a:lnTo>
                  <a:pt x="108" y="0"/>
                </a:lnTo>
                <a:lnTo>
                  <a:pt x="98" y="0"/>
                </a:lnTo>
                <a:close/>
                <a:moveTo>
                  <a:pt x="19" y="30"/>
                </a:moveTo>
                <a:lnTo>
                  <a:pt x="19" y="30"/>
                </a:lnTo>
                <a:lnTo>
                  <a:pt x="21" y="26"/>
                </a:lnTo>
                <a:lnTo>
                  <a:pt x="22" y="22"/>
                </a:lnTo>
                <a:lnTo>
                  <a:pt x="26" y="21"/>
                </a:lnTo>
                <a:lnTo>
                  <a:pt x="29" y="20"/>
                </a:lnTo>
                <a:lnTo>
                  <a:pt x="33" y="21"/>
                </a:lnTo>
                <a:lnTo>
                  <a:pt x="37" y="22"/>
                </a:lnTo>
                <a:lnTo>
                  <a:pt x="38" y="26"/>
                </a:lnTo>
                <a:lnTo>
                  <a:pt x="39" y="30"/>
                </a:lnTo>
                <a:lnTo>
                  <a:pt x="38" y="33"/>
                </a:lnTo>
                <a:lnTo>
                  <a:pt x="37" y="37"/>
                </a:lnTo>
                <a:lnTo>
                  <a:pt x="33" y="38"/>
                </a:lnTo>
                <a:lnTo>
                  <a:pt x="29" y="40"/>
                </a:lnTo>
                <a:lnTo>
                  <a:pt x="26" y="38"/>
                </a:lnTo>
                <a:lnTo>
                  <a:pt x="22" y="37"/>
                </a:lnTo>
                <a:lnTo>
                  <a:pt x="21" y="33"/>
                </a:lnTo>
                <a:lnTo>
                  <a:pt x="19" y="30"/>
                </a:lnTo>
                <a:close/>
                <a:moveTo>
                  <a:pt x="49" y="64"/>
                </a:moveTo>
                <a:lnTo>
                  <a:pt x="29" y="64"/>
                </a:lnTo>
                <a:lnTo>
                  <a:pt x="29" y="54"/>
                </a:lnTo>
                <a:lnTo>
                  <a:pt x="49" y="54"/>
                </a:lnTo>
                <a:lnTo>
                  <a:pt x="49" y="6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91" name="Rectangle 690">
            <a:extLst>
              <a:ext uri="{FF2B5EF4-FFF2-40B4-BE49-F238E27FC236}">
                <a16:creationId xmlns:a16="http://schemas.microsoft.com/office/drawing/2014/main" id="{658A710D-D403-476F-B981-945CDE9CD1FE}"/>
              </a:ext>
            </a:extLst>
          </p:cNvPr>
          <p:cNvSpPr>
            <a:spLocks noChangeArrowheads="1"/>
          </p:cNvSpPr>
          <p:nvPr/>
        </p:nvSpPr>
        <p:spPr bwMode="auto">
          <a:xfrm>
            <a:off x="11292418" y="1354667"/>
            <a:ext cx="63500" cy="19051"/>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92" name="Freeform 691">
            <a:extLst>
              <a:ext uri="{FF2B5EF4-FFF2-40B4-BE49-F238E27FC236}">
                <a16:creationId xmlns:a16="http://schemas.microsoft.com/office/drawing/2014/main" id="{EC63E703-0242-4F5A-9A85-D23FE6384DCA}"/>
              </a:ext>
            </a:extLst>
          </p:cNvPr>
          <p:cNvSpPr>
            <a:spLocks noEditPoints="1"/>
          </p:cNvSpPr>
          <p:nvPr/>
        </p:nvSpPr>
        <p:spPr bwMode="auto">
          <a:xfrm>
            <a:off x="11222567" y="1386418"/>
            <a:ext cx="209551" cy="165100"/>
          </a:xfrm>
          <a:custGeom>
            <a:avLst/>
            <a:gdLst>
              <a:gd name="T0" fmla="*/ 155004 w 99"/>
              <a:gd name="T1" fmla="*/ 29671 h 79"/>
              <a:gd name="T2" fmla="*/ 145514 w 99"/>
              <a:gd name="T3" fmla="*/ 23424 h 79"/>
              <a:gd name="T4" fmla="*/ 94901 w 99"/>
              <a:gd name="T5" fmla="*/ 15616 h 79"/>
              <a:gd name="T6" fmla="*/ 91737 w 99"/>
              <a:gd name="T7" fmla="*/ 9370 h 79"/>
              <a:gd name="T8" fmla="*/ 85411 w 99"/>
              <a:gd name="T9" fmla="*/ 1562 h 79"/>
              <a:gd name="T10" fmla="*/ 79084 w 99"/>
              <a:gd name="T11" fmla="*/ 0 h 79"/>
              <a:gd name="T12" fmla="*/ 66430 w 99"/>
              <a:gd name="T13" fmla="*/ 4685 h 79"/>
              <a:gd name="T14" fmla="*/ 63267 w 99"/>
              <a:gd name="T15" fmla="*/ 15616 h 79"/>
              <a:gd name="T16" fmla="*/ 12653 w 99"/>
              <a:gd name="T17" fmla="*/ 23424 h 79"/>
              <a:gd name="T18" fmla="*/ 6327 w 99"/>
              <a:gd name="T19" fmla="*/ 24986 h 79"/>
              <a:gd name="T20" fmla="*/ 3163 w 99"/>
              <a:gd name="T21" fmla="*/ 29671 h 79"/>
              <a:gd name="T22" fmla="*/ 3163 w 99"/>
              <a:gd name="T23" fmla="*/ 42164 h 79"/>
              <a:gd name="T24" fmla="*/ 6327 w 99"/>
              <a:gd name="T25" fmla="*/ 46849 h 79"/>
              <a:gd name="T26" fmla="*/ 63267 w 99"/>
              <a:gd name="T27" fmla="*/ 67150 h 79"/>
              <a:gd name="T28" fmla="*/ 47450 w 99"/>
              <a:gd name="T29" fmla="*/ 92136 h 79"/>
              <a:gd name="T30" fmla="*/ 41124 w 99"/>
              <a:gd name="T31" fmla="*/ 95259 h 79"/>
              <a:gd name="T32" fmla="*/ 33215 w 99"/>
              <a:gd name="T33" fmla="*/ 103067 h 79"/>
              <a:gd name="T34" fmla="*/ 31634 w 99"/>
              <a:gd name="T35" fmla="*/ 123368 h 79"/>
              <a:gd name="T36" fmla="*/ 124952 w 99"/>
              <a:gd name="T37" fmla="*/ 107752 h 79"/>
              <a:gd name="T38" fmla="*/ 123371 w 99"/>
              <a:gd name="T39" fmla="*/ 103067 h 79"/>
              <a:gd name="T40" fmla="*/ 115462 w 99"/>
              <a:gd name="T41" fmla="*/ 95259 h 79"/>
              <a:gd name="T42" fmla="*/ 94901 w 99"/>
              <a:gd name="T43" fmla="*/ 92136 h 79"/>
              <a:gd name="T44" fmla="*/ 145514 w 99"/>
              <a:gd name="T45" fmla="*/ 48410 h 79"/>
              <a:gd name="T46" fmla="*/ 150259 w 99"/>
              <a:gd name="T47" fmla="*/ 46849 h 79"/>
              <a:gd name="T48" fmla="*/ 155004 w 99"/>
              <a:gd name="T49" fmla="*/ 42164 h 79"/>
              <a:gd name="T50" fmla="*/ 155004 w 99"/>
              <a:gd name="T51" fmla="*/ 29671 h 79"/>
              <a:gd name="T52" fmla="*/ 79084 w 99"/>
              <a:gd name="T53" fmla="*/ 54657 h 79"/>
              <a:gd name="T54" fmla="*/ 74339 w 99"/>
              <a:gd name="T55" fmla="*/ 54657 h 79"/>
              <a:gd name="T56" fmla="*/ 66430 w 99"/>
              <a:gd name="T57" fmla="*/ 46849 h 79"/>
              <a:gd name="T58" fmla="*/ 66430 w 99"/>
              <a:gd name="T59" fmla="*/ 42164 h 79"/>
              <a:gd name="T60" fmla="*/ 71175 w 99"/>
              <a:gd name="T61" fmla="*/ 34356 h 79"/>
              <a:gd name="T62" fmla="*/ 79084 w 99"/>
              <a:gd name="T63" fmla="*/ 31232 h 79"/>
              <a:gd name="T64" fmla="*/ 82247 w 99"/>
              <a:gd name="T65" fmla="*/ 31232 h 79"/>
              <a:gd name="T66" fmla="*/ 90156 w 99"/>
              <a:gd name="T67" fmla="*/ 39041 h 79"/>
              <a:gd name="T68" fmla="*/ 90156 w 99"/>
              <a:gd name="T69" fmla="*/ 42164 h 79"/>
              <a:gd name="T70" fmla="*/ 86992 w 99"/>
              <a:gd name="T71" fmla="*/ 49972 h 79"/>
              <a:gd name="T72" fmla="*/ 79084 w 99"/>
              <a:gd name="T73" fmla="*/ 54657 h 7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99" h="79">
                <a:moveTo>
                  <a:pt x="98" y="19"/>
                </a:moveTo>
                <a:lnTo>
                  <a:pt x="98" y="19"/>
                </a:lnTo>
                <a:lnTo>
                  <a:pt x="95" y="16"/>
                </a:lnTo>
                <a:lnTo>
                  <a:pt x="92" y="15"/>
                </a:lnTo>
                <a:lnTo>
                  <a:pt x="60" y="15"/>
                </a:lnTo>
                <a:lnTo>
                  <a:pt x="60" y="10"/>
                </a:lnTo>
                <a:lnTo>
                  <a:pt x="58" y="6"/>
                </a:lnTo>
                <a:lnTo>
                  <a:pt x="57" y="3"/>
                </a:lnTo>
                <a:lnTo>
                  <a:pt x="54" y="1"/>
                </a:lnTo>
                <a:lnTo>
                  <a:pt x="50" y="0"/>
                </a:lnTo>
                <a:lnTo>
                  <a:pt x="46" y="1"/>
                </a:lnTo>
                <a:lnTo>
                  <a:pt x="42" y="3"/>
                </a:lnTo>
                <a:lnTo>
                  <a:pt x="41" y="6"/>
                </a:lnTo>
                <a:lnTo>
                  <a:pt x="40" y="10"/>
                </a:lnTo>
                <a:lnTo>
                  <a:pt x="40" y="15"/>
                </a:lnTo>
                <a:lnTo>
                  <a:pt x="8" y="15"/>
                </a:lnTo>
                <a:lnTo>
                  <a:pt x="4" y="16"/>
                </a:lnTo>
                <a:lnTo>
                  <a:pt x="2" y="19"/>
                </a:lnTo>
                <a:lnTo>
                  <a:pt x="0" y="22"/>
                </a:lnTo>
                <a:lnTo>
                  <a:pt x="2" y="27"/>
                </a:lnTo>
                <a:lnTo>
                  <a:pt x="4" y="30"/>
                </a:lnTo>
                <a:lnTo>
                  <a:pt x="7" y="31"/>
                </a:lnTo>
                <a:lnTo>
                  <a:pt x="40" y="43"/>
                </a:lnTo>
                <a:lnTo>
                  <a:pt x="40" y="59"/>
                </a:lnTo>
                <a:lnTo>
                  <a:pt x="30" y="59"/>
                </a:lnTo>
                <a:lnTo>
                  <a:pt x="26" y="61"/>
                </a:lnTo>
                <a:lnTo>
                  <a:pt x="23" y="62"/>
                </a:lnTo>
                <a:lnTo>
                  <a:pt x="21" y="66"/>
                </a:lnTo>
                <a:lnTo>
                  <a:pt x="20" y="69"/>
                </a:lnTo>
                <a:lnTo>
                  <a:pt x="20" y="79"/>
                </a:lnTo>
                <a:lnTo>
                  <a:pt x="79" y="79"/>
                </a:lnTo>
                <a:lnTo>
                  <a:pt x="79" y="69"/>
                </a:lnTo>
                <a:lnTo>
                  <a:pt x="78" y="66"/>
                </a:lnTo>
                <a:lnTo>
                  <a:pt x="77" y="62"/>
                </a:lnTo>
                <a:lnTo>
                  <a:pt x="73" y="61"/>
                </a:lnTo>
                <a:lnTo>
                  <a:pt x="70" y="59"/>
                </a:lnTo>
                <a:lnTo>
                  <a:pt x="60" y="59"/>
                </a:lnTo>
                <a:lnTo>
                  <a:pt x="60" y="43"/>
                </a:lnTo>
                <a:lnTo>
                  <a:pt x="92" y="31"/>
                </a:lnTo>
                <a:lnTo>
                  <a:pt x="95" y="30"/>
                </a:lnTo>
                <a:lnTo>
                  <a:pt x="98" y="27"/>
                </a:lnTo>
                <a:lnTo>
                  <a:pt x="99" y="22"/>
                </a:lnTo>
                <a:lnTo>
                  <a:pt x="98" y="19"/>
                </a:lnTo>
                <a:close/>
                <a:moveTo>
                  <a:pt x="50" y="35"/>
                </a:moveTo>
                <a:lnTo>
                  <a:pt x="50" y="35"/>
                </a:lnTo>
                <a:lnTo>
                  <a:pt x="47" y="35"/>
                </a:lnTo>
                <a:lnTo>
                  <a:pt x="45" y="32"/>
                </a:lnTo>
                <a:lnTo>
                  <a:pt x="42" y="30"/>
                </a:lnTo>
                <a:lnTo>
                  <a:pt x="42" y="27"/>
                </a:lnTo>
                <a:lnTo>
                  <a:pt x="42" y="25"/>
                </a:lnTo>
                <a:lnTo>
                  <a:pt x="45" y="22"/>
                </a:lnTo>
                <a:lnTo>
                  <a:pt x="47" y="20"/>
                </a:lnTo>
                <a:lnTo>
                  <a:pt x="50" y="20"/>
                </a:lnTo>
                <a:lnTo>
                  <a:pt x="52" y="20"/>
                </a:lnTo>
                <a:lnTo>
                  <a:pt x="55" y="22"/>
                </a:lnTo>
                <a:lnTo>
                  <a:pt x="57" y="25"/>
                </a:lnTo>
                <a:lnTo>
                  <a:pt x="57" y="27"/>
                </a:lnTo>
                <a:lnTo>
                  <a:pt x="57" y="30"/>
                </a:lnTo>
                <a:lnTo>
                  <a:pt x="55" y="32"/>
                </a:lnTo>
                <a:lnTo>
                  <a:pt x="52" y="35"/>
                </a:lnTo>
                <a:lnTo>
                  <a:pt x="50" y="3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93" name="Freeform 692">
            <a:extLst>
              <a:ext uri="{FF2B5EF4-FFF2-40B4-BE49-F238E27FC236}">
                <a16:creationId xmlns:a16="http://schemas.microsoft.com/office/drawing/2014/main" id="{8A65140A-1960-4C44-9877-D9ED30EAA047}"/>
              </a:ext>
            </a:extLst>
          </p:cNvPr>
          <p:cNvSpPr>
            <a:spLocks noEditPoints="1"/>
          </p:cNvSpPr>
          <p:nvPr/>
        </p:nvSpPr>
        <p:spPr bwMode="auto">
          <a:xfrm>
            <a:off x="9743018" y="1862667"/>
            <a:ext cx="169333" cy="201084"/>
          </a:xfrm>
          <a:custGeom>
            <a:avLst/>
            <a:gdLst>
              <a:gd name="T0" fmla="*/ 63247 w 79"/>
              <a:gd name="T1" fmla="*/ 0 h 94"/>
              <a:gd name="T2" fmla="*/ 40543 w 79"/>
              <a:gd name="T3" fmla="*/ 6461 h 94"/>
              <a:gd name="T4" fmla="*/ 17839 w 79"/>
              <a:gd name="T5" fmla="*/ 17768 h 94"/>
              <a:gd name="T6" fmla="*/ 6487 w 79"/>
              <a:gd name="T7" fmla="*/ 40383 h 94"/>
              <a:gd name="T8" fmla="*/ 0 w 79"/>
              <a:gd name="T9" fmla="*/ 62997 h 94"/>
              <a:gd name="T10" fmla="*/ 0 w 79"/>
              <a:gd name="T11" fmla="*/ 75920 h 94"/>
              <a:gd name="T12" fmla="*/ 6487 w 79"/>
              <a:gd name="T13" fmla="*/ 95303 h 94"/>
              <a:gd name="T14" fmla="*/ 19461 w 79"/>
              <a:gd name="T15" fmla="*/ 119533 h 94"/>
              <a:gd name="T16" fmla="*/ 43786 w 79"/>
              <a:gd name="T17" fmla="*/ 142147 h 94"/>
              <a:gd name="T18" fmla="*/ 63247 w 79"/>
              <a:gd name="T19" fmla="*/ 151839 h 94"/>
              <a:gd name="T20" fmla="*/ 74599 w 79"/>
              <a:gd name="T21" fmla="*/ 146993 h 94"/>
              <a:gd name="T22" fmla="*/ 95681 w 79"/>
              <a:gd name="T23" fmla="*/ 130840 h 94"/>
              <a:gd name="T24" fmla="*/ 118385 w 79"/>
              <a:gd name="T25" fmla="*/ 103380 h 94"/>
              <a:gd name="T26" fmla="*/ 126493 w 79"/>
              <a:gd name="T27" fmla="*/ 85611 h 94"/>
              <a:gd name="T28" fmla="*/ 128115 w 79"/>
              <a:gd name="T29" fmla="*/ 62997 h 94"/>
              <a:gd name="T30" fmla="*/ 126493 w 79"/>
              <a:gd name="T31" fmla="*/ 51690 h 94"/>
              <a:gd name="T32" fmla="*/ 118385 w 79"/>
              <a:gd name="T33" fmla="*/ 27460 h 94"/>
              <a:gd name="T34" fmla="*/ 100546 w 79"/>
              <a:gd name="T35" fmla="*/ 9692 h 94"/>
              <a:gd name="T36" fmla="*/ 76220 w 79"/>
              <a:gd name="T37" fmla="*/ 1615 h 94"/>
              <a:gd name="T38" fmla="*/ 63247 w 79"/>
              <a:gd name="T39" fmla="*/ 0 h 94"/>
              <a:gd name="T40" fmla="*/ 55138 w 79"/>
              <a:gd name="T41" fmla="*/ 95303 h 94"/>
              <a:gd name="T42" fmla="*/ 32434 w 79"/>
              <a:gd name="T43" fmla="*/ 88842 h 94"/>
              <a:gd name="T44" fmla="*/ 19461 w 79"/>
              <a:gd name="T45" fmla="*/ 75920 h 94"/>
              <a:gd name="T46" fmla="*/ 16217 w 79"/>
              <a:gd name="T47" fmla="*/ 61382 h 94"/>
              <a:gd name="T48" fmla="*/ 16217 w 79"/>
              <a:gd name="T49" fmla="*/ 56536 h 94"/>
              <a:gd name="T50" fmla="*/ 42164 w 79"/>
              <a:gd name="T51" fmla="*/ 61382 h 94"/>
              <a:gd name="T52" fmla="*/ 53516 w 79"/>
              <a:gd name="T53" fmla="*/ 75920 h 94"/>
              <a:gd name="T54" fmla="*/ 55138 w 79"/>
              <a:gd name="T55" fmla="*/ 88842 h 94"/>
              <a:gd name="T56" fmla="*/ 55138 w 79"/>
              <a:gd name="T57" fmla="*/ 95303 h 94"/>
              <a:gd name="T58" fmla="*/ 71355 w 79"/>
              <a:gd name="T59" fmla="*/ 95303 h 94"/>
              <a:gd name="T60" fmla="*/ 71355 w 79"/>
              <a:gd name="T61" fmla="*/ 82381 h 94"/>
              <a:gd name="T62" fmla="*/ 77842 w 79"/>
              <a:gd name="T63" fmla="*/ 67843 h 94"/>
              <a:gd name="T64" fmla="*/ 95681 w 79"/>
              <a:gd name="T65" fmla="*/ 58151 h 94"/>
              <a:gd name="T66" fmla="*/ 111898 w 79"/>
              <a:gd name="T67" fmla="*/ 56536 h 94"/>
              <a:gd name="T68" fmla="*/ 110276 w 79"/>
              <a:gd name="T69" fmla="*/ 67843 h 94"/>
              <a:gd name="T70" fmla="*/ 103789 w 79"/>
              <a:gd name="T71" fmla="*/ 82381 h 94"/>
              <a:gd name="T72" fmla="*/ 85951 w 79"/>
              <a:gd name="T73" fmla="*/ 93688 h 94"/>
              <a:gd name="T74" fmla="*/ 71355 w 79"/>
              <a:gd name="T75" fmla="*/ 95303 h 9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79" h="94">
                <a:moveTo>
                  <a:pt x="39" y="0"/>
                </a:moveTo>
                <a:lnTo>
                  <a:pt x="39" y="0"/>
                </a:lnTo>
                <a:lnTo>
                  <a:pt x="32" y="1"/>
                </a:lnTo>
                <a:lnTo>
                  <a:pt x="25" y="4"/>
                </a:lnTo>
                <a:lnTo>
                  <a:pt x="17" y="6"/>
                </a:lnTo>
                <a:lnTo>
                  <a:pt x="11" y="11"/>
                </a:lnTo>
                <a:lnTo>
                  <a:pt x="6" y="17"/>
                </a:lnTo>
                <a:lnTo>
                  <a:pt x="4" y="25"/>
                </a:lnTo>
                <a:lnTo>
                  <a:pt x="1" y="32"/>
                </a:lnTo>
                <a:lnTo>
                  <a:pt x="0" y="39"/>
                </a:lnTo>
                <a:lnTo>
                  <a:pt x="0" y="47"/>
                </a:lnTo>
                <a:lnTo>
                  <a:pt x="1" y="53"/>
                </a:lnTo>
                <a:lnTo>
                  <a:pt x="4" y="59"/>
                </a:lnTo>
                <a:lnTo>
                  <a:pt x="6" y="64"/>
                </a:lnTo>
                <a:lnTo>
                  <a:pt x="12" y="74"/>
                </a:lnTo>
                <a:lnTo>
                  <a:pt x="20" y="81"/>
                </a:lnTo>
                <a:lnTo>
                  <a:pt x="27" y="88"/>
                </a:lnTo>
                <a:lnTo>
                  <a:pt x="33" y="91"/>
                </a:lnTo>
                <a:lnTo>
                  <a:pt x="39" y="94"/>
                </a:lnTo>
                <a:lnTo>
                  <a:pt x="46" y="91"/>
                </a:lnTo>
                <a:lnTo>
                  <a:pt x="52" y="88"/>
                </a:lnTo>
                <a:lnTo>
                  <a:pt x="59" y="81"/>
                </a:lnTo>
                <a:lnTo>
                  <a:pt x="67" y="74"/>
                </a:lnTo>
                <a:lnTo>
                  <a:pt x="73" y="64"/>
                </a:lnTo>
                <a:lnTo>
                  <a:pt x="75" y="59"/>
                </a:lnTo>
                <a:lnTo>
                  <a:pt x="78" y="53"/>
                </a:lnTo>
                <a:lnTo>
                  <a:pt x="79" y="47"/>
                </a:lnTo>
                <a:lnTo>
                  <a:pt x="79" y="39"/>
                </a:lnTo>
                <a:lnTo>
                  <a:pt x="78" y="32"/>
                </a:lnTo>
                <a:lnTo>
                  <a:pt x="75" y="25"/>
                </a:lnTo>
                <a:lnTo>
                  <a:pt x="73" y="17"/>
                </a:lnTo>
                <a:lnTo>
                  <a:pt x="68" y="11"/>
                </a:lnTo>
                <a:lnTo>
                  <a:pt x="62" y="6"/>
                </a:lnTo>
                <a:lnTo>
                  <a:pt x="54" y="4"/>
                </a:lnTo>
                <a:lnTo>
                  <a:pt x="47" y="1"/>
                </a:lnTo>
                <a:lnTo>
                  <a:pt x="39" y="0"/>
                </a:lnTo>
                <a:close/>
                <a:moveTo>
                  <a:pt x="34" y="59"/>
                </a:moveTo>
                <a:lnTo>
                  <a:pt x="34" y="59"/>
                </a:lnTo>
                <a:lnTo>
                  <a:pt x="26" y="58"/>
                </a:lnTo>
                <a:lnTo>
                  <a:pt x="20" y="55"/>
                </a:lnTo>
                <a:lnTo>
                  <a:pt x="15" y="51"/>
                </a:lnTo>
                <a:lnTo>
                  <a:pt x="12" y="47"/>
                </a:lnTo>
                <a:lnTo>
                  <a:pt x="11" y="42"/>
                </a:lnTo>
                <a:lnTo>
                  <a:pt x="10" y="38"/>
                </a:lnTo>
                <a:lnTo>
                  <a:pt x="10" y="35"/>
                </a:lnTo>
                <a:lnTo>
                  <a:pt x="20" y="36"/>
                </a:lnTo>
                <a:lnTo>
                  <a:pt x="26" y="38"/>
                </a:lnTo>
                <a:lnTo>
                  <a:pt x="31" y="42"/>
                </a:lnTo>
                <a:lnTo>
                  <a:pt x="33" y="47"/>
                </a:lnTo>
                <a:lnTo>
                  <a:pt x="34" y="51"/>
                </a:lnTo>
                <a:lnTo>
                  <a:pt x="34" y="55"/>
                </a:lnTo>
                <a:lnTo>
                  <a:pt x="34" y="59"/>
                </a:lnTo>
                <a:close/>
                <a:moveTo>
                  <a:pt x="44" y="59"/>
                </a:moveTo>
                <a:lnTo>
                  <a:pt x="44" y="59"/>
                </a:lnTo>
                <a:lnTo>
                  <a:pt x="44" y="55"/>
                </a:lnTo>
                <a:lnTo>
                  <a:pt x="44" y="51"/>
                </a:lnTo>
                <a:lnTo>
                  <a:pt x="46" y="47"/>
                </a:lnTo>
                <a:lnTo>
                  <a:pt x="48" y="42"/>
                </a:lnTo>
                <a:lnTo>
                  <a:pt x="53" y="38"/>
                </a:lnTo>
                <a:lnTo>
                  <a:pt x="59" y="36"/>
                </a:lnTo>
                <a:lnTo>
                  <a:pt x="69" y="35"/>
                </a:lnTo>
                <a:lnTo>
                  <a:pt x="69" y="38"/>
                </a:lnTo>
                <a:lnTo>
                  <a:pt x="68" y="42"/>
                </a:lnTo>
                <a:lnTo>
                  <a:pt x="67" y="47"/>
                </a:lnTo>
                <a:lnTo>
                  <a:pt x="64" y="51"/>
                </a:lnTo>
                <a:lnTo>
                  <a:pt x="59" y="55"/>
                </a:lnTo>
                <a:lnTo>
                  <a:pt x="53" y="58"/>
                </a:lnTo>
                <a:lnTo>
                  <a:pt x="44" y="5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94" name="Freeform 693">
            <a:extLst>
              <a:ext uri="{FF2B5EF4-FFF2-40B4-BE49-F238E27FC236}">
                <a16:creationId xmlns:a16="http://schemas.microsoft.com/office/drawing/2014/main" id="{583A00E4-9FE5-4D53-AD4A-202333C63D37}"/>
              </a:ext>
            </a:extLst>
          </p:cNvPr>
          <p:cNvSpPr>
            <a:spLocks/>
          </p:cNvSpPr>
          <p:nvPr/>
        </p:nvSpPr>
        <p:spPr bwMode="auto">
          <a:xfrm>
            <a:off x="10236201" y="1866901"/>
            <a:ext cx="184151" cy="184151"/>
          </a:xfrm>
          <a:custGeom>
            <a:avLst/>
            <a:gdLst>
              <a:gd name="T0" fmla="*/ 134405 w 86"/>
              <a:gd name="T1" fmla="*/ 4745 h 87"/>
              <a:gd name="T2" fmla="*/ 124805 w 86"/>
              <a:gd name="T3" fmla="*/ 0 h 87"/>
              <a:gd name="T4" fmla="*/ 115204 w 86"/>
              <a:gd name="T5" fmla="*/ 1582 h 87"/>
              <a:gd name="T6" fmla="*/ 102404 w 86"/>
              <a:gd name="T7" fmla="*/ 6327 h 87"/>
              <a:gd name="T8" fmla="*/ 115204 w 86"/>
              <a:gd name="T9" fmla="*/ 14235 h 87"/>
              <a:gd name="T10" fmla="*/ 124805 w 86"/>
              <a:gd name="T11" fmla="*/ 12653 h 87"/>
              <a:gd name="T12" fmla="*/ 126405 w 86"/>
              <a:gd name="T13" fmla="*/ 12653 h 87"/>
              <a:gd name="T14" fmla="*/ 128005 w 86"/>
              <a:gd name="T15" fmla="*/ 17398 h 87"/>
              <a:gd name="T16" fmla="*/ 118404 w 86"/>
              <a:gd name="T17" fmla="*/ 34797 h 87"/>
              <a:gd name="T18" fmla="*/ 94403 w 86"/>
              <a:gd name="T19" fmla="*/ 66430 h 87"/>
              <a:gd name="T20" fmla="*/ 81603 w 86"/>
              <a:gd name="T21" fmla="*/ 80665 h 87"/>
              <a:gd name="T22" fmla="*/ 49602 w 86"/>
              <a:gd name="T23" fmla="*/ 107553 h 87"/>
              <a:gd name="T24" fmla="*/ 22401 w 86"/>
              <a:gd name="T25" fmla="*/ 124952 h 87"/>
              <a:gd name="T26" fmla="*/ 14401 w 86"/>
              <a:gd name="T27" fmla="*/ 124952 h 87"/>
              <a:gd name="T28" fmla="*/ 11200 w 86"/>
              <a:gd name="T29" fmla="*/ 121788 h 87"/>
              <a:gd name="T30" fmla="*/ 14401 w 86"/>
              <a:gd name="T31" fmla="*/ 113880 h 87"/>
              <a:gd name="T32" fmla="*/ 6400 w 86"/>
              <a:gd name="T33" fmla="*/ 101227 h 87"/>
              <a:gd name="T34" fmla="*/ 0 w 86"/>
              <a:gd name="T35" fmla="*/ 117043 h 87"/>
              <a:gd name="T36" fmla="*/ 0 w 86"/>
              <a:gd name="T37" fmla="*/ 129697 h 87"/>
              <a:gd name="T38" fmla="*/ 6400 w 86"/>
              <a:gd name="T39" fmla="*/ 134442 h 87"/>
              <a:gd name="T40" fmla="*/ 14401 w 86"/>
              <a:gd name="T41" fmla="*/ 137605 h 87"/>
              <a:gd name="T42" fmla="*/ 32001 w 86"/>
              <a:gd name="T43" fmla="*/ 132860 h 87"/>
              <a:gd name="T44" fmla="*/ 52802 w 86"/>
              <a:gd name="T45" fmla="*/ 121788 h 87"/>
              <a:gd name="T46" fmla="*/ 68803 w 86"/>
              <a:gd name="T47" fmla="*/ 123370 h 87"/>
              <a:gd name="T48" fmla="*/ 81603 w 86"/>
              <a:gd name="T49" fmla="*/ 121788 h 87"/>
              <a:gd name="T50" fmla="*/ 100804 w 86"/>
              <a:gd name="T51" fmla="*/ 113880 h 87"/>
              <a:gd name="T52" fmla="*/ 115204 w 86"/>
              <a:gd name="T53" fmla="*/ 99645 h 87"/>
              <a:gd name="T54" fmla="*/ 123204 w 86"/>
              <a:gd name="T55" fmla="*/ 80665 h 87"/>
              <a:gd name="T56" fmla="*/ 124805 w 86"/>
              <a:gd name="T57" fmla="*/ 68012 h 87"/>
              <a:gd name="T58" fmla="*/ 123204 w 86"/>
              <a:gd name="T59" fmla="*/ 53777 h 87"/>
              <a:gd name="T60" fmla="*/ 128005 w 86"/>
              <a:gd name="T61" fmla="*/ 41123 h 87"/>
              <a:gd name="T62" fmla="*/ 137605 w 86"/>
              <a:gd name="T63" fmla="*/ 20562 h 87"/>
              <a:gd name="T64" fmla="*/ 137605 w 86"/>
              <a:gd name="T65" fmla="*/ 7908 h 87"/>
              <a:gd name="T66" fmla="*/ 134405 w 86"/>
              <a:gd name="T67" fmla="*/ 4745 h 8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86" h="87">
                <a:moveTo>
                  <a:pt x="84" y="3"/>
                </a:moveTo>
                <a:lnTo>
                  <a:pt x="84" y="3"/>
                </a:lnTo>
                <a:lnTo>
                  <a:pt x="81" y="0"/>
                </a:lnTo>
                <a:lnTo>
                  <a:pt x="78" y="0"/>
                </a:lnTo>
                <a:lnTo>
                  <a:pt x="72" y="1"/>
                </a:lnTo>
                <a:lnTo>
                  <a:pt x="64" y="4"/>
                </a:lnTo>
                <a:lnTo>
                  <a:pt x="72" y="9"/>
                </a:lnTo>
                <a:lnTo>
                  <a:pt x="75" y="8"/>
                </a:lnTo>
                <a:lnTo>
                  <a:pt x="78" y="8"/>
                </a:lnTo>
                <a:lnTo>
                  <a:pt x="79" y="8"/>
                </a:lnTo>
                <a:lnTo>
                  <a:pt x="80" y="9"/>
                </a:lnTo>
                <a:lnTo>
                  <a:pt x="80" y="11"/>
                </a:lnTo>
                <a:lnTo>
                  <a:pt x="78" y="16"/>
                </a:lnTo>
                <a:lnTo>
                  <a:pt x="74" y="22"/>
                </a:lnTo>
                <a:lnTo>
                  <a:pt x="69" y="30"/>
                </a:lnTo>
                <a:lnTo>
                  <a:pt x="59" y="42"/>
                </a:lnTo>
                <a:lnTo>
                  <a:pt x="51" y="51"/>
                </a:lnTo>
                <a:lnTo>
                  <a:pt x="43" y="58"/>
                </a:lnTo>
                <a:lnTo>
                  <a:pt x="31" y="68"/>
                </a:lnTo>
                <a:lnTo>
                  <a:pt x="19" y="77"/>
                </a:lnTo>
                <a:lnTo>
                  <a:pt x="14" y="79"/>
                </a:lnTo>
                <a:lnTo>
                  <a:pt x="9" y="79"/>
                </a:lnTo>
                <a:lnTo>
                  <a:pt x="7" y="79"/>
                </a:lnTo>
                <a:lnTo>
                  <a:pt x="7" y="77"/>
                </a:lnTo>
                <a:lnTo>
                  <a:pt x="9" y="72"/>
                </a:lnTo>
                <a:lnTo>
                  <a:pt x="4" y="64"/>
                </a:lnTo>
                <a:lnTo>
                  <a:pt x="1" y="71"/>
                </a:lnTo>
                <a:lnTo>
                  <a:pt x="0" y="74"/>
                </a:lnTo>
                <a:lnTo>
                  <a:pt x="0" y="79"/>
                </a:lnTo>
                <a:lnTo>
                  <a:pt x="0" y="82"/>
                </a:lnTo>
                <a:lnTo>
                  <a:pt x="3" y="84"/>
                </a:lnTo>
                <a:lnTo>
                  <a:pt x="4" y="85"/>
                </a:lnTo>
                <a:lnTo>
                  <a:pt x="9" y="87"/>
                </a:lnTo>
                <a:lnTo>
                  <a:pt x="14" y="87"/>
                </a:lnTo>
                <a:lnTo>
                  <a:pt x="20" y="84"/>
                </a:lnTo>
                <a:lnTo>
                  <a:pt x="33" y="77"/>
                </a:lnTo>
                <a:lnTo>
                  <a:pt x="38" y="78"/>
                </a:lnTo>
                <a:lnTo>
                  <a:pt x="43" y="78"/>
                </a:lnTo>
                <a:lnTo>
                  <a:pt x="51" y="77"/>
                </a:lnTo>
                <a:lnTo>
                  <a:pt x="57" y="75"/>
                </a:lnTo>
                <a:lnTo>
                  <a:pt x="63" y="72"/>
                </a:lnTo>
                <a:lnTo>
                  <a:pt x="68" y="68"/>
                </a:lnTo>
                <a:lnTo>
                  <a:pt x="72" y="63"/>
                </a:lnTo>
                <a:lnTo>
                  <a:pt x="75" y="57"/>
                </a:lnTo>
                <a:lnTo>
                  <a:pt x="77" y="51"/>
                </a:lnTo>
                <a:lnTo>
                  <a:pt x="78" y="43"/>
                </a:lnTo>
                <a:lnTo>
                  <a:pt x="78" y="38"/>
                </a:lnTo>
                <a:lnTo>
                  <a:pt x="77" y="34"/>
                </a:lnTo>
                <a:lnTo>
                  <a:pt x="80" y="26"/>
                </a:lnTo>
                <a:lnTo>
                  <a:pt x="85" y="18"/>
                </a:lnTo>
                <a:lnTo>
                  <a:pt x="86" y="13"/>
                </a:lnTo>
                <a:lnTo>
                  <a:pt x="86" y="9"/>
                </a:lnTo>
                <a:lnTo>
                  <a:pt x="86" y="5"/>
                </a:lnTo>
                <a:lnTo>
                  <a:pt x="84" y="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95" name="Freeform 694">
            <a:extLst>
              <a:ext uri="{FF2B5EF4-FFF2-40B4-BE49-F238E27FC236}">
                <a16:creationId xmlns:a16="http://schemas.microsoft.com/office/drawing/2014/main" id="{C8BE034F-136D-4E70-8CFC-22E7A78736E7}"/>
              </a:ext>
            </a:extLst>
          </p:cNvPr>
          <p:cNvSpPr>
            <a:spLocks/>
          </p:cNvSpPr>
          <p:nvPr/>
        </p:nvSpPr>
        <p:spPr bwMode="auto">
          <a:xfrm>
            <a:off x="10255251" y="1885952"/>
            <a:ext cx="127000" cy="120649"/>
          </a:xfrm>
          <a:custGeom>
            <a:avLst/>
            <a:gdLst>
              <a:gd name="T0" fmla="*/ 59513 w 59"/>
              <a:gd name="T1" fmla="*/ 56539 h 59"/>
              <a:gd name="T2" fmla="*/ 59513 w 59"/>
              <a:gd name="T3" fmla="*/ 56539 h 59"/>
              <a:gd name="T4" fmla="*/ 78814 w 59"/>
              <a:gd name="T5" fmla="*/ 35146 h 59"/>
              <a:gd name="T6" fmla="*/ 94899 w 59"/>
              <a:gd name="T7" fmla="*/ 15281 h 59"/>
              <a:gd name="T8" fmla="*/ 94899 w 59"/>
              <a:gd name="T9" fmla="*/ 15281 h 59"/>
              <a:gd name="T10" fmla="*/ 86857 w 59"/>
              <a:gd name="T11" fmla="*/ 9168 h 59"/>
              <a:gd name="T12" fmla="*/ 77206 w 59"/>
              <a:gd name="T13" fmla="*/ 3056 h 59"/>
              <a:gd name="T14" fmla="*/ 67555 w 59"/>
              <a:gd name="T15" fmla="*/ 1528 h 59"/>
              <a:gd name="T16" fmla="*/ 54688 w 59"/>
              <a:gd name="T17" fmla="*/ 0 h 59"/>
              <a:gd name="T18" fmla="*/ 54688 w 59"/>
              <a:gd name="T19" fmla="*/ 0 h 59"/>
              <a:gd name="T20" fmla="*/ 43428 w 59"/>
              <a:gd name="T21" fmla="*/ 1528 h 59"/>
              <a:gd name="T22" fmla="*/ 33778 w 59"/>
              <a:gd name="T23" fmla="*/ 3056 h 59"/>
              <a:gd name="T24" fmla="*/ 22518 w 59"/>
              <a:gd name="T25" fmla="*/ 9168 h 59"/>
              <a:gd name="T26" fmla="*/ 16085 w 59"/>
              <a:gd name="T27" fmla="*/ 15281 h 59"/>
              <a:gd name="T28" fmla="*/ 9651 w 59"/>
              <a:gd name="T29" fmla="*/ 22921 h 59"/>
              <a:gd name="T30" fmla="*/ 3217 w 59"/>
              <a:gd name="T31" fmla="*/ 32089 h 59"/>
              <a:gd name="T32" fmla="*/ 1608 w 59"/>
              <a:gd name="T33" fmla="*/ 41258 h 59"/>
              <a:gd name="T34" fmla="*/ 0 w 59"/>
              <a:gd name="T35" fmla="*/ 51954 h 59"/>
              <a:gd name="T36" fmla="*/ 0 w 59"/>
              <a:gd name="T37" fmla="*/ 51954 h 59"/>
              <a:gd name="T38" fmla="*/ 1608 w 59"/>
              <a:gd name="T39" fmla="*/ 64179 h 59"/>
              <a:gd name="T40" fmla="*/ 3217 w 59"/>
              <a:gd name="T41" fmla="*/ 73347 h 59"/>
              <a:gd name="T42" fmla="*/ 9651 w 59"/>
              <a:gd name="T43" fmla="*/ 82516 h 59"/>
              <a:gd name="T44" fmla="*/ 16085 w 59"/>
              <a:gd name="T45" fmla="*/ 90156 h 59"/>
              <a:gd name="T46" fmla="*/ 16085 w 59"/>
              <a:gd name="T47" fmla="*/ 90156 h 59"/>
              <a:gd name="T48" fmla="*/ 36995 w 59"/>
              <a:gd name="T49" fmla="*/ 74875 h 59"/>
              <a:gd name="T50" fmla="*/ 59513 w 59"/>
              <a:gd name="T51" fmla="*/ 56539 h 59"/>
              <a:gd name="T52" fmla="*/ 59513 w 59"/>
              <a:gd name="T53" fmla="*/ 56539 h 5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9" h="59">
                <a:moveTo>
                  <a:pt x="37" y="37"/>
                </a:moveTo>
                <a:lnTo>
                  <a:pt x="37" y="37"/>
                </a:lnTo>
                <a:lnTo>
                  <a:pt x="49" y="23"/>
                </a:lnTo>
                <a:lnTo>
                  <a:pt x="59" y="10"/>
                </a:lnTo>
                <a:lnTo>
                  <a:pt x="54" y="6"/>
                </a:lnTo>
                <a:lnTo>
                  <a:pt x="48" y="2"/>
                </a:lnTo>
                <a:lnTo>
                  <a:pt x="42" y="1"/>
                </a:lnTo>
                <a:lnTo>
                  <a:pt x="34" y="0"/>
                </a:lnTo>
                <a:lnTo>
                  <a:pt x="27" y="1"/>
                </a:lnTo>
                <a:lnTo>
                  <a:pt x="21" y="2"/>
                </a:lnTo>
                <a:lnTo>
                  <a:pt x="14" y="6"/>
                </a:lnTo>
                <a:lnTo>
                  <a:pt x="10" y="10"/>
                </a:lnTo>
                <a:lnTo>
                  <a:pt x="6" y="15"/>
                </a:lnTo>
                <a:lnTo>
                  <a:pt x="2" y="21"/>
                </a:lnTo>
                <a:lnTo>
                  <a:pt x="1" y="27"/>
                </a:lnTo>
                <a:lnTo>
                  <a:pt x="0" y="34"/>
                </a:lnTo>
                <a:lnTo>
                  <a:pt x="1" y="42"/>
                </a:lnTo>
                <a:lnTo>
                  <a:pt x="2" y="48"/>
                </a:lnTo>
                <a:lnTo>
                  <a:pt x="6" y="54"/>
                </a:lnTo>
                <a:lnTo>
                  <a:pt x="10" y="59"/>
                </a:lnTo>
                <a:lnTo>
                  <a:pt x="23" y="49"/>
                </a:lnTo>
                <a:lnTo>
                  <a:pt x="37" y="3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96" name="Freeform 695">
            <a:extLst>
              <a:ext uri="{FF2B5EF4-FFF2-40B4-BE49-F238E27FC236}">
                <a16:creationId xmlns:a16="http://schemas.microsoft.com/office/drawing/2014/main" id="{D0B58DAE-9A5B-464E-A6A0-3A7B3A4C8891}"/>
              </a:ext>
            </a:extLst>
          </p:cNvPr>
          <p:cNvSpPr>
            <a:spLocks/>
          </p:cNvSpPr>
          <p:nvPr/>
        </p:nvSpPr>
        <p:spPr bwMode="auto">
          <a:xfrm>
            <a:off x="10805585" y="1936751"/>
            <a:ext cx="44449" cy="38100"/>
          </a:xfrm>
          <a:custGeom>
            <a:avLst/>
            <a:gdLst>
              <a:gd name="T0" fmla="*/ 16608 w 20"/>
              <a:gd name="T1" fmla="*/ 0 h 19"/>
              <a:gd name="T2" fmla="*/ 16608 w 20"/>
              <a:gd name="T3" fmla="*/ 0 h 19"/>
              <a:gd name="T4" fmla="*/ 9965 w 20"/>
              <a:gd name="T5" fmla="*/ 1498 h 19"/>
              <a:gd name="T6" fmla="*/ 4982 w 20"/>
              <a:gd name="T7" fmla="*/ 2997 h 19"/>
              <a:gd name="T8" fmla="*/ 1661 w 20"/>
              <a:gd name="T9" fmla="*/ 8991 h 19"/>
              <a:gd name="T10" fmla="*/ 0 w 20"/>
              <a:gd name="T11" fmla="*/ 13486 h 19"/>
              <a:gd name="T12" fmla="*/ 0 w 20"/>
              <a:gd name="T13" fmla="*/ 13486 h 19"/>
              <a:gd name="T14" fmla="*/ 1661 w 20"/>
              <a:gd name="T15" fmla="*/ 19479 h 19"/>
              <a:gd name="T16" fmla="*/ 4982 w 20"/>
              <a:gd name="T17" fmla="*/ 25473 h 19"/>
              <a:gd name="T18" fmla="*/ 9965 w 20"/>
              <a:gd name="T19" fmla="*/ 26972 h 19"/>
              <a:gd name="T20" fmla="*/ 16608 w 20"/>
              <a:gd name="T21" fmla="*/ 28470 h 19"/>
              <a:gd name="T22" fmla="*/ 16608 w 20"/>
              <a:gd name="T23" fmla="*/ 28470 h 19"/>
              <a:gd name="T24" fmla="*/ 23251 w 20"/>
              <a:gd name="T25" fmla="*/ 26972 h 19"/>
              <a:gd name="T26" fmla="*/ 28234 w 20"/>
              <a:gd name="T27" fmla="*/ 25473 h 19"/>
              <a:gd name="T28" fmla="*/ 31555 w 20"/>
              <a:gd name="T29" fmla="*/ 19479 h 19"/>
              <a:gd name="T30" fmla="*/ 33216 w 20"/>
              <a:gd name="T31" fmla="*/ 13486 h 19"/>
              <a:gd name="T32" fmla="*/ 33216 w 20"/>
              <a:gd name="T33" fmla="*/ 13486 h 19"/>
              <a:gd name="T34" fmla="*/ 31555 w 20"/>
              <a:gd name="T35" fmla="*/ 8991 h 19"/>
              <a:gd name="T36" fmla="*/ 28234 w 20"/>
              <a:gd name="T37" fmla="*/ 2997 h 19"/>
              <a:gd name="T38" fmla="*/ 23251 w 20"/>
              <a:gd name="T39" fmla="*/ 1498 h 19"/>
              <a:gd name="T40" fmla="*/ 16608 w 20"/>
              <a:gd name="T41" fmla="*/ 0 h 19"/>
              <a:gd name="T42" fmla="*/ 16608 w 20"/>
              <a:gd name="T43" fmla="*/ 0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19">
                <a:moveTo>
                  <a:pt x="10" y="0"/>
                </a:moveTo>
                <a:lnTo>
                  <a:pt x="10" y="0"/>
                </a:lnTo>
                <a:lnTo>
                  <a:pt x="6" y="1"/>
                </a:lnTo>
                <a:lnTo>
                  <a:pt x="3" y="2"/>
                </a:lnTo>
                <a:lnTo>
                  <a:pt x="1" y="6"/>
                </a:lnTo>
                <a:lnTo>
                  <a:pt x="0" y="9"/>
                </a:lnTo>
                <a:lnTo>
                  <a:pt x="1" y="13"/>
                </a:lnTo>
                <a:lnTo>
                  <a:pt x="3" y="17"/>
                </a:lnTo>
                <a:lnTo>
                  <a:pt x="6" y="18"/>
                </a:lnTo>
                <a:lnTo>
                  <a:pt x="10" y="19"/>
                </a:lnTo>
                <a:lnTo>
                  <a:pt x="14" y="18"/>
                </a:lnTo>
                <a:lnTo>
                  <a:pt x="17" y="17"/>
                </a:lnTo>
                <a:lnTo>
                  <a:pt x="19" y="13"/>
                </a:lnTo>
                <a:lnTo>
                  <a:pt x="20" y="9"/>
                </a:lnTo>
                <a:lnTo>
                  <a:pt x="19" y="6"/>
                </a:lnTo>
                <a:lnTo>
                  <a:pt x="17" y="2"/>
                </a:lnTo>
                <a:lnTo>
                  <a:pt x="14" y="1"/>
                </a:lnTo>
                <a:lnTo>
                  <a:pt x="1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97" name="Freeform 696">
            <a:extLst>
              <a:ext uri="{FF2B5EF4-FFF2-40B4-BE49-F238E27FC236}">
                <a16:creationId xmlns:a16="http://schemas.microsoft.com/office/drawing/2014/main" id="{F6DE9188-0905-402D-9433-4E82F72A6ACA}"/>
              </a:ext>
            </a:extLst>
          </p:cNvPr>
          <p:cNvSpPr>
            <a:spLocks noEditPoints="1"/>
          </p:cNvSpPr>
          <p:nvPr/>
        </p:nvSpPr>
        <p:spPr bwMode="auto">
          <a:xfrm>
            <a:off x="10723034" y="1856318"/>
            <a:ext cx="209551" cy="213783"/>
          </a:xfrm>
          <a:custGeom>
            <a:avLst/>
            <a:gdLst>
              <a:gd name="T0" fmla="*/ 153390 w 98"/>
              <a:gd name="T1" fmla="*/ 26371 h 104"/>
              <a:gd name="T2" fmla="*/ 156586 w 98"/>
              <a:gd name="T3" fmla="*/ 15512 h 104"/>
              <a:gd name="T4" fmla="*/ 153390 w 98"/>
              <a:gd name="T5" fmla="*/ 4654 h 104"/>
              <a:gd name="T6" fmla="*/ 146999 w 98"/>
              <a:gd name="T7" fmla="*/ 1551 h 104"/>
              <a:gd name="T8" fmla="*/ 135814 w 98"/>
              <a:gd name="T9" fmla="*/ 1551 h 104"/>
              <a:gd name="T10" fmla="*/ 129423 w 98"/>
              <a:gd name="T11" fmla="*/ 4654 h 104"/>
              <a:gd name="T12" fmla="*/ 126227 w 98"/>
              <a:gd name="T13" fmla="*/ 18615 h 104"/>
              <a:gd name="T14" fmla="*/ 118238 w 98"/>
              <a:gd name="T15" fmla="*/ 26371 h 104"/>
              <a:gd name="T16" fmla="*/ 100662 w 98"/>
              <a:gd name="T17" fmla="*/ 18615 h 104"/>
              <a:gd name="T18" fmla="*/ 78293 w 98"/>
              <a:gd name="T19" fmla="*/ 15512 h 104"/>
              <a:gd name="T20" fmla="*/ 68706 w 98"/>
              <a:gd name="T21" fmla="*/ 15512 h 104"/>
              <a:gd name="T22" fmla="*/ 46337 w 98"/>
              <a:gd name="T23" fmla="*/ 23268 h 104"/>
              <a:gd name="T24" fmla="*/ 30359 w 98"/>
              <a:gd name="T25" fmla="*/ 18615 h 104"/>
              <a:gd name="T26" fmla="*/ 30359 w 98"/>
              <a:gd name="T27" fmla="*/ 10859 h 104"/>
              <a:gd name="T28" fmla="*/ 27163 w 98"/>
              <a:gd name="T29" fmla="*/ 4654 h 104"/>
              <a:gd name="T30" fmla="*/ 15978 w 98"/>
              <a:gd name="T31" fmla="*/ 0 h 104"/>
              <a:gd name="T32" fmla="*/ 3196 w 98"/>
              <a:gd name="T33" fmla="*/ 4654 h 104"/>
              <a:gd name="T34" fmla="*/ 1598 w 98"/>
              <a:gd name="T35" fmla="*/ 9307 h 104"/>
              <a:gd name="T36" fmla="*/ 1598 w 98"/>
              <a:gd name="T37" fmla="*/ 21717 h 104"/>
              <a:gd name="T38" fmla="*/ 3196 w 98"/>
              <a:gd name="T39" fmla="*/ 26371 h 104"/>
              <a:gd name="T40" fmla="*/ 19174 w 98"/>
              <a:gd name="T41" fmla="*/ 31025 h 104"/>
              <a:gd name="T42" fmla="*/ 27163 w 98"/>
              <a:gd name="T43" fmla="*/ 37230 h 104"/>
              <a:gd name="T44" fmla="*/ 12783 w 98"/>
              <a:gd name="T45" fmla="*/ 58947 h 104"/>
              <a:gd name="T46" fmla="*/ 7989 w 98"/>
              <a:gd name="T47" fmla="*/ 83766 h 104"/>
              <a:gd name="T48" fmla="*/ 7989 w 98"/>
              <a:gd name="T49" fmla="*/ 138060 h 104"/>
              <a:gd name="T50" fmla="*/ 15978 w 98"/>
              <a:gd name="T51" fmla="*/ 153572 h 104"/>
              <a:gd name="T52" fmla="*/ 30359 w 98"/>
              <a:gd name="T53" fmla="*/ 161328 h 104"/>
              <a:gd name="T54" fmla="*/ 41543 w 98"/>
              <a:gd name="T55" fmla="*/ 158226 h 104"/>
              <a:gd name="T56" fmla="*/ 52728 w 98"/>
              <a:gd name="T57" fmla="*/ 147367 h 104"/>
              <a:gd name="T58" fmla="*/ 54326 w 98"/>
              <a:gd name="T59" fmla="*/ 138060 h 104"/>
              <a:gd name="T60" fmla="*/ 62315 w 98"/>
              <a:gd name="T61" fmla="*/ 153572 h 104"/>
              <a:gd name="T62" fmla="*/ 78293 w 98"/>
              <a:gd name="T63" fmla="*/ 161328 h 104"/>
              <a:gd name="T64" fmla="*/ 87880 w 98"/>
              <a:gd name="T65" fmla="*/ 158226 h 104"/>
              <a:gd name="T66" fmla="*/ 100662 w 98"/>
              <a:gd name="T67" fmla="*/ 147367 h 104"/>
              <a:gd name="T68" fmla="*/ 102260 w 98"/>
              <a:gd name="T69" fmla="*/ 138060 h 104"/>
              <a:gd name="T70" fmla="*/ 110249 w 98"/>
              <a:gd name="T71" fmla="*/ 153572 h 104"/>
              <a:gd name="T72" fmla="*/ 126227 w 98"/>
              <a:gd name="T73" fmla="*/ 161328 h 104"/>
              <a:gd name="T74" fmla="*/ 135814 w 98"/>
              <a:gd name="T75" fmla="*/ 158226 h 104"/>
              <a:gd name="T76" fmla="*/ 146999 w 98"/>
              <a:gd name="T77" fmla="*/ 147367 h 104"/>
              <a:gd name="T78" fmla="*/ 148597 w 98"/>
              <a:gd name="T79" fmla="*/ 83766 h 104"/>
              <a:gd name="T80" fmla="*/ 146999 w 98"/>
              <a:gd name="T81" fmla="*/ 71357 h 104"/>
              <a:gd name="T82" fmla="*/ 137412 w 98"/>
              <a:gd name="T83" fmla="*/ 48088 h 104"/>
              <a:gd name="T84" fmla="*/ 137412 w 98"/>
              <a:gd name="T85" fmla="*/ 31025 h 104"/>
              <a:gd name="T86" fmla="*/ 145401 w 98"/>
              <a:gd name="T87" fmla="*/ 31025 h 104"/>
              <a:gd name="T88" fmla="*/ 153390 w 98"/>
              <a:gd name="T89" fmla="*/ 26371 h 104"/>
              <a:gd name="T90" fmla="*/ 78293 w 98"/>
              <a:gd name="T91" fmla="*/ 107035 h 104"/>
              <a:gd name="T92" fmla="*/ 67108 w 98"/>
              <a:gd name="T93" fmla="*/ 105484 h 104"/>
              <a:gd name="T94" fmla="*/ 49532 w 98"/>
              <a:gd name="T95" fmla="*/ 88420 h 104"/>
              <a:gd name="T96" fmla="*/ 46337 w 98"/>
              <a:gd name="T97" fmla="*/ 76010 h 104"/>
              <a:gd name="T98" fmla="*/ 46337 w 98"/>
              <a:gd name="T99" fmla="*/ 71357 h 104"/>
              <a:gd name="T100" fmla="*/ 55924 w 98"/>
              <a:gd name="T101" fmla="*/ 55844 h 104"/>
              <a:gd name="T102" fmla="*/ 71902 w 98"/>
              <a:gd name="T103" fmla="*/ 46537 h 104"/>
              <a:gd name="T104" fmla="*/ 78293 w 98"/>
              <a:gd name="T105" fmla="*/ 46537 h 104"/>
              <a:gd name="T106" fmla="*/ 89478 w 98"/>
              <a:gd name="T107" fmla="*/ 48088 h 104"/>
              <a:gd name="T108" fmla="*/ 108652 w 98"/>
              <a:gd name="T109" fmla="*/ 65152 h 104"/>
              <a:gd name="T110" fmla="*/ 110249 w 98"/>
              <a:gd name="T111" fmla="*/ 76010 h 104"/>
              <a:gd name="T112" fmla="*/ 110249 w 98"/>
              <a:gd name="T113" fmla="*/ 82215 h 104"/>
              <a:gd name="T114" fmla="*/ 100662 w 98"/>
              <a:gd name="T115" fmla="*/ 97728 h 104"/>
              <a:gd name="T116" fmla="*/ 84684 w 98"/>
              <a:gd name="T117" fmla="*/ 107035 h 104"/>
              <a:gd name="T118" fmla="*/ 78293 w 98"/>
              <a:gd name="T119" fmla="*/ 107035 h 10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8" h="104">
                <a:moveTo>
                  <a:pt x="96" y="17"/>
                </a:moveTo>
                <a:lnTo>
                  <a:pt x="96" y="17"/>
                </a:lnTo>
                <a:lnTo>
                  <a:pt x="97" y="14"/>
                </a:lnTo>
                <a:lnTo>
                  <a:pt x="98" y="10"/>
                </a:lnTo>
                <a:lnTo>
                  <a:pt x="97" y="6"/>
                </a:lnTo>
                <a:lnTo>
                  <a:pt x="96" y="3"/>
                </a:lnTo>
                <a:lnTo>
                  <a:pt x="92" y="1"/>
                </a:lnTo>
                <a:lnTo>
                  <a:pt x="88" y="0"/>
                </a:lnTo>
                <a:lnTo>
                  <a:pt x="85" y="1"/>
                </a:lnTo>
                <a:lnTo>
                  <a:pt x="81" y="3"/>
                </a:lnTo>
                <a:lnTo>
                  <a:pt x="79" y="7"/>
                </a:lnTo>
                <a:lnTo>
                  <a:pt x="79" y="12"/>
                </a:lnTo>
                <a:lnTo>
                  <a:pt x="74" y="17"/>
                </a:lnTo>
                <a:lnTo>
                  <a:pt x="69" y="15"/>
                </a:lnTo>
                <a:lnTo>
                  <a:pt x="63" y="12"/>
                </a:lnTo>
                <a:lnTo>
                  <a:pt x="55" y="10"/>
                </a:lnTo>
                <a:lnTo>
                  <a:pt x="49" y="10"/>
                </a:lnTo>
                <a:lnTo>
                  <a:pt x="43" y="10"/>
                </a:lnTo>
                <a:lnTo>
                  <a:pt x="35" y="12"/>
                </a:lnTo>
                <a:lnTo>
                  <a:pt x="29" y="15"/>
                </a:lnTo>
                <a:lnTo>
                  <a:pt x="24" y="17"/>
                </a:lnTo>
                <a:lnTo>
                  <a:pt x="19" y="12"/>
                </a:lnTo>
                <a:lnTo>
                  <a:pt x="19" y="7"/>
                </a:lnTo>
                <a:lnTo>
                  <a:pt x="17" y="3"/>
                </a:lnTo>
                <a:lnTo>
                  <a:pt x="13" y="1"/>
                </a:lnTo>
                <a:lnTo>
                  <a:pt x="10" y="0"/>
                </a:lnTo>
                <a:lnTo>
                  <a:pt x="6" y="1"/>
                </a:lnTo>
                <a:lnTo>
                  <a:pt x="2" y="3"/>
                </a:lnTo>
                <a:lnTo>
                  <a:pt x="1" y="6"/>
                </a:lnTo>
                <a:lnTo>
                  <a:pt x="0" y="10"/>
                </a:lnTo>
                <a:lnTo>
                  <a:pt x="1" y="14"/>
                </a:lnTo>
                <a:lnTo>
                  <a:pt x="2" y="17"/>
                </a:lnTo>
                <a:lnTo>
                  <a:pt x="7" y="20"/>
                </a:lnTo>
                <a:lnTo>
                  <a:pt x="12" y="20"/>
                </a:lnTo>
                <a:lnTo>
                  <a:pt x="17" y="24"/>
                </a:lnTo>
                <a:lnTo>
                  <a:pt x="12" y="31"/>
                </a:lnTo>
                <a:lnTo>
                  <a:pt x="8" y="38"/>
                </a:lnTo>
                <a:lnTo>
                  <a:pt x="6" y="46"/>
                </a:lnTo>
                <a:lnTo>
                  <a:pt x="5" y="54"/>
                </a:lnTo>
                <a:lnTo>
                  <a:pt x="5" y="89"/>
                </a:lnTo>
                <a:lnTo>
                  <a:pt x="6" y="95"/>
                </a:lnTo>
                <a:lnTo>
                  <a:pt x="10" y="99"/>
                </a:lnTo>
                <a:lnTo>
                  <a:pt x="13" y="102"/>
                </a:lnTo>
                <a:lnTo>
                  <a:pt x="19" y="104"/>
                </a:lnTo>
                <a:lnTo>
                  <a:pt x="26" y="102"/>
                </a:lnTo>
                <a:lnTo>
                  <a:pt x="29" y="99"/>
                </a:lnTo>
                <a:lnTo>
                  <a:pt x="33" y="95"/>
                </a:lnTo>
                <a:lnTo>
                  <a:pt x="34" y="89"/>
                </a:lnTo>
                <a:lnTo>
                  <a:pt x="35" y="95"/>
                </a:lnTo>
                <a:lnTo>
                  <a:pt x="39" y="99"/>
                </a:lnTo>
                <a:lnTo>
                  <a:pt x="43" y="102"/>
                </a:lnTo>
                <a:lnTo>
                  <a:pt x="49" y="104"/>
                </a:lnTo>
                <a:lnTo>
                  <a:pt x="55" y="102"/>
                </a:lnTo>
                <a:lnTo>
                  <a:pt x="59" y="99"/>
                </a:lnTo>
                <a:lnTo>
                  <a:pt x="63" y="95"/>
                </a:lnTo>
                <a:lnTo>
                  <a:pt x="64" y="89"/>
                </a:lnTo>
                <a:lnTo>
                  <a:pt x="65" y="95"/>
                </a:lnTo>
                <a:lnTo>
                  <a:pt x="69" y="99"/>
                </a:lnTo>
                <a:lnTo>
                  <a:pt x="72" y="102"/>
                </a:lnTo>
                <a:lnTo>
                  <a:pt x="79" y="104"/>
                </a:lnTo>
                <a:lnTo>
                  <a:pt x="85" y="102"/>
                </a:lnTo>
                <a:lnTo>
                  <a:pt x="88" y="99"/>
                </a:lnTo>
                <a:lnTo>
                  <a:pt x="92" y="95"/>
                </a:lnTo>
                <a:lnTo>
                  <a:pt x="93" y="89"/>
                </a:lnTo>
                <a:lnTo>
                  <a:pt x="93" y="54"/>
                </a:lnTo>
                <a:lnTo>
                  <a:pt x="92" y="46"/>
                </a:lnTo>
                <a:lnTo>
                  <a:pt x="90" y="38"/>
                </a:lnTo>
                <a:lnTo>
                  <a:pt x="86" y="31"/>
                </a:lnTo>
                <a:lnTo>
                  <a:pt x="81" y="24"/>
                </a:lnTo>
                <a:lnTo>
                  <a:pt x="86" y="20"/>
                </a:lnTo>
                <a:lnTo>
                  <a:pt x="91" y="20"/>
                </a:lnTo>
                <a:lnTo>
                  <a:pt x="96" y="17"/>
                </a:lnTo>
                <a:close/>
                <a:moveTo>
                  <a:pt x="49" y="69"/>
                </a:moveTo>
                <a:lnTo>
                  <a:pt x="49" y="69"/>
                </a:lnTo>
                <a:lnTo>
                  <a:pt x="45" y="69"/>
                </a:lnTo>
                <a:lnTo>
                  <a:pt x="42" y="68"/>
                </a:lnTo>
                <a:lnTo>
                  <a:pt x="35" y="63"/>
                </a:lnTo>
                <a:lnTo>
                  <a:pt x="31" y="57"/>
                </a:lnTo>
                <a:lnTo>
                  <a:pt x="29" y="53"/>
                </a:lnTo>
                <a:lnTo>
                  <a:pt x="29" y="49"/>
                </a:lnTo>
                <a:lnTo>
                  <a:pt x="29" y="46"/>
                </a:lnTo>
                <a:lnTo>
                  <a:pt x="31" y="42"/>
                </a:lnTo>
                <a:lnTo>
                  <a:pt x="35" y="36"/>
                </a:lnTo>
                <a:lnTo>
                  <a:pt x="42" y="31"/>
                </a:lnTo>
                <a:lnTo>
                  <a:pt x="45" y="30"/>
                </a:lnTo>
                <a:lnTo>
                  <a:pt x="49" y="30"/>
                </a:lnTo>
                <a:lnTo>
                  <a:pt x="53" y="30"/>
                </a:lnTo>
                <a:lnTo>
                  <a:pt x="56" y="31"/>
                </a:lnTo>
                <a:lnTo>
                  <a:pt x="63" y="36"/>
                </a:lnTo>
                <a:lnTo>
                  <a:pt x="68" y="42"/>
                </a:lnTo>
                <a:lnTo>
                  <a:pt x="69" y="46"/>
                </a:lnTo>
                <a:lnTo>
                  <a:pt x="69" y="49"/>
                </a:lnTo>
                <a:lnTo>
                  <a:pt x="69" y="53"/>
                </a:lnTo>
                <a:lnTo>
                  <a:pt x="68" y="57"/>
                </a:lnTo>
                <a:lnTo>
                  <a:pt x="63" y="63"/>
                </a:lnTo>
                <a:lnTo>
                  <a:pt x="56" y="68"/>
                </a:lnTo>
                <a:lnTo>
                  <a:pt x="53" y="69"/>
                </a:lnTo>
                <a:lnTo>
                  <a:pt x="49" y="6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98" name="Freeform 697">
            <a:extLst>
              <a:ext uri="{FF2B5EF4-FFF2-40B4-BE49-F238E27FC236}">
                <a16:creationId xmlns:a16="http://schemas.microsoft.com/office/drawing/2014/main" id="{44CC1018-044A-4A4C-9EF1-F010802F633D}"/>
              </a:ext>
            </a:extLst>
          </p:cNvPr>
          <p:cNvSpPr>
            <a:spLocks noEditPoints="1"/>
          </p:cNvSpPr>
          <p:nvPr/>
        </p:nvSpPr>
        <p:spPr bwMode="auto">
          <a:xfrm>
            <a:off x="11222567" y="1856318"/>
            <a:ext cx="209551" cy="207433"/>
          </a:xfrm>
          <a:custGeom>
            <a:avLst/>
            <a:gdLst>
              <a:gd name="T0" fmla="*/ 113881 w 99"/>
              <a:gd name="T1" fmla="*/ 56940 h 99"/>
              <a:gd name="T2" fmla="*/ 117044 w 99"/>
              <a:gd name="T3" fmla="*/ 52195 h 99"/>
              <a:gd name="T4" fmla="*/ 117044 w 99"/>
              <a:gd name="T5" fmla="*/ 47450 h 99"/>
              <a:gd name="T6" fmla="*/ 113881 w 99"/>
              <a:gd name="T7" fmla="*/ 34797 h 99"/>
              <a:gd name="T8" fmla="*/ 102809 w 99"/>
              <a:gd name="T9" fmla="*/ 31634 h 99"/>
              <a:gd name="T10" fmla="*/ 96482 w 99"/>
              <a:gd name="T11" fmla="*/ 33215 h 99"/>
              <a:gd name="T12" fmla="*/ 31634 w 99"/>
              <a:gd name="T13" fmla="*/ 15817 h 99"/>
              <a:gd name="T14" fmla="*/ 30052 w 99"/>
              <a:gd name="T15" fmla="*/ 9490 h 99"/>
              <a:gd name="T16" fmla="*/ 22143 w 99"/>
              <a:gd name="T17" fmla="*/ 1582 h 99"/>
              <a:gd name="T18" fmla="*/ 15817 w 99"/>
              <a:gd name="T19" fmla="*/ 0 h 99"/>
              <a:gd name="T20" fmla="*/ 4745 w 99"/>
              <a:gd name="T21" fmla="*/ 4745 h 99"/>
              <a:gd name="T22" fmla="*/ 0 w 99"/>
              <a:gd name="T23" fmla="*/ 15817 h 99"/>
              <a:gd name="T24" fmla="*/ 3163 w 99"/>
              <a:gd name="T25" fmla="*/ 22143 h 99"/>
              <a:gd name="T26" fmla="*/ 11072 w 99"/>
              <a:gd name="T27" fmla="*/ 30052 h 99"/>
              <a:gd name="T28" fmla="*/ 15817 w 99"/>
              <a:gd name="T29" fmla="*/ 31634 h 99"/>
              <a:gd name="T30" fmla="*/ 28470 w 99"/>
              <a:gd name="T31" fmla="*/ 25307 h 99"/>
              <a:gd name="T32" fmla="*/ 86992 w 99"/>
              <a:gd name="T33" fmla="*/ 47450 h 99"/>
              <a:gd name="T34" fmla="*/ 39542 w 99"/>
              <a:gd name="T35" fmla="*/ 88574 h 99"/>
              <a:gd name="T36" fmla="*/ 31634 w 99"/>
              <a:gd name="T37" fmla="*/ 85411 h 99"/>
              <a:gd name="T38" fmla="*/ 26889 w 99"/>
              <a:gd name="T39" fmla="*/ 88574 h 99"/>
              <a:gd name="T40" fmla="*/ 18980 w 99"/>
              <a:gd name="T41" fmla="*/ 94901 h 99"/>
              <a:gd name="T42" fmla="*/ 15817 w 99"/>
              <a:gd name="T43" fmla="*/ 101227 h 99"/>
              <a:gd name="T44" fmla="*/ 20562 w 99"/>
              <a:gd name="T45" fmla="*/ 113881 h 99"/>
              <a:gd name="T46" fmla="*/ 31634 w 99"/>
              <a:gd name="T47" fmla="*/ 117044 h 99"/>
              <a:gd name="T48" fmla="*/ 37960 w 99"/>
              <a:gd name="T49" fmla="*/ 115462 h 99"/>
              <a:gd name="T50" fmla="*/ 56940 w 99"/>
              <a:gd name="T51" fmla="*/ 134443 h 99"/>
              <a:gd name="T52" fmla="*/ 55359 w 99"/>
              <a:gd name="T53" fmla="*/ 140769 h 99"/>
              <a:gd name="T54" fmla="*/ 58522 w 99"/>
              <a:gd name="T55" fmla="*/ 151841 h 99"/>
              <a:gd name="T56" fmla="*/ 71175 w 99"/>
              <a:gd name="T57" fmla="*/ 156586 h 99"/>
              <a:gd name="T58" fmla="*/ 77502 w 99"/>
              <a:gd name="T59" fmla="*/ 153423 h 99"/>
              <a:gd name="T60" fmla="*/ 85411 w 99"/>
              <a:gd name="T61" fmla="*/ 147096 h 99"/>
              <a:gd name="T62" fmla="*/ 129697 w 99"/>
              <a:gd name="T63" fmla="*/ 126534 h 99"/>
              <a:gd name="T64" fmla="*/ 136024 w 99"/>
              <a:gd name="T65" fmla="*/ 131279 h 99"/>
              <a:gd name="T66" fmla="*/ 140769 w 99"/>
              <a:gd name="T67" fmla="*/ 132861 h 99"/>
              <a:gd name="T68" fmla="*/ 153423 w 99"/>
              <a:gd name="T69" fmla="*/ 128116 h 99"/>
              <a:gd name="T70" fmla="*/ 156586 w 99"/>
              <a:gd name="T71" fmla="*/ 117044 h 99"/>
              <a:gd name="T72" fmla="*/ 155004 w 99"/>
              <a:gd name="T73" fmla="*/ 110717 h 99"/>
              <a:gd name="T74" fmla="*/ 147096 w 99"/>
              <a:gd name="T75" fmla="*/ 101227 h 99"/>
              <a:gd name="T76" fmla="*/ 139188 w 99"/>
              <a:gd name="T77" fmla="*/ 101227 h 99"/>
              <a:gd name="T78" fmla="*/ 71175 w 99"/>
              <a:gd name="T79" fmla="*/ 124952 h 99"/>
              <a:gd name="T80" fmla="*/ 45869 w 99"/>
              <a:gd name="T81" fmla="*/ 107554 h 99"/>
              <a:gd name="T82" fmla="*/ 47450 w 99"/>
              <a:gd name="T83" fmla="*/ 101227 h 99"/>
              <a:gd name="T84" fmla="*/ 47450 w 99"/>
              <a:gd name="T85" fmla="*/ 98064 h 99"/>
              <a:gd name="T86" fmla="*/ 94901 w 99"/>
              <a:gd name="T87" fmla="*/ 60104 h 99"/>
              <a:gd name="T88" fmla="*/ 104391 w 99"/>
              <a:gd name="T89" fmla="*/ 63267 h 99"/>
              <a:gd name="T90" fmla="*/ 129697 w 99"/>
              <a:gd name="T91" fmla="*/ 107554 h 99"/>
              <a:gd name="T92" fmla="*/ 124952 w 99"/>
              <a:gd name="T93" fmla="*/ 115462 h 99"/>
              <a:gd name="T94" fmla="*/ 82247 w 99"/>
              <a:gd name="T95" fmla="*/ 131279 h 99"/>
              <a:gd name="T96" fmla="*/ 71175 w 99"/>
              <a:gd name="T97" fmla="*/ 124952 h 9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99" h="99">
                <a:moveTo>
                  <a:pt x="88" y="64"/>
                </a:moveTo>
                <a:lnTo>
                  <a:pt x="72" y="36"/>
                </a:lnTo>
                <a:lnTo>
                  <a:pt x="74" y="33"/>
                </a:lnTo>
                <a:lnTo>
                  <a:pt x="74" y="30"/>
                </a:lnTo>
                <a:lnTo>
                  <a:pt x="73" y="26"/>
                </a:lnTo>
                <a:lnTo>
                  <a:pt x="72" y="22"/>
                </a:lnTo>
                <a:lnTo>
                  <a:pt x="68" y="21"/>
                </a:lnTo>
                <a:lnTo>
                  <a:pt x="65" y="20"/>
                </a:lnTo>
                <a:lnTo>
                  <a:pt x="61" y="21"/>
                </a:lnTo>
                <a:lnTo>
                  <a:pt x="57" y="24"/>
                </a:lnTo>
                <a:lnTo>
                  <a:pt x="20" y="10"/>
                </a:lnTo>
                <a:lnTo>
                  <a:pt x="19" y="6"/>
                </a:lnTo>
                <a:lnTo>
                  <a:pt x="18" y="3"/>
                </a:lnTo>
                <a:lnTo>
                  <a:pt x="14" y="1"/>
                </a:lnTo>
                <a:lnTo>
                  <a:pt x="10" y="0"/>
                </a:lnTo>
                <a:lnTo>
                  <a:pt x="7" y="1"/>
                </a:lnTo>
                <a:lnTo>
                  <a:pt x="3" y="3"/>
                </a:lnTo>
                <a:lnTo>
                  <a:pt x="2" y="6"/>
                </a:lnTo>
                <a:lnTo>
                  <a:pt x="0" y="10"/>
                </a:lnTo>
                <a:lnTo>
                  <a:pt x="2" y="14"/>
                </a:lnTo>
                <a:lnTo>
                  <a:pt x="3" y="17"/>
                </a:lnTo>
                <a:lnTo>
                  <a:pt x="7" y="19"/>
                </a:lnTo>
                <a:lnTo>
                  <a:pt x="10" y="20"/>
                </a:lnTo>
                <a:lnTo>
                  <a:pt x="14" y="19"/>
                </a:lnTo>
                <a:lnTo>
                  <a:pt x="18" y="16"/>
                </a:lnTo>
                <a:lnTo>
                  <a:pt x="55" y="30"/>
                </a:lnTo>
                <a:lnTo>
                  <a:pt x="55" y="32"/>
                </a:lnTo>
                <a:lnTo>
                  <a:pt x="25" y="56"/>
                </a:lnTo>
                <a:lnTo>
                  <a:pt x="20" y="54"/>
                </a:lnTo>
                <a:lnTo>
                  <a:pt x="17" y="56"/>
                </a:lnTo>
                <a:lnTo>
                  <a:pt x="13" y="57"/>
                </a:lnTo>
                <a:lnTo>
                  <a:pt x="12" y="60"/>
                </a:lnTo>
                <a:lnTo>
                  <a:pt x="10" y="64"/>
                </a:lnTo>
                <a:lnTo>
                  <a:pt x="12" y="68"/>
                </a:lnTo>
                <a:lnTo>
                  <a:pt x="13" y="72"/>
                </a:lnTo>
                <a:lnTo>
                  <a:pt x="17" y="73"/>
                </a:lnTo>
                <a:lnTo>
                  <a:pt x="20" y="74"/>
                </a:lnTo>
                <a:lnTo>
                  <a:pt x="24" y="73"/>
                </a:lnTo>
                <a:lnTo>
                  <a:pt x="36" y="85"/>
                </a:lnTo>
                <a:lnTo>
                  <a:pt x="35" y="89"/>
                </a:lnTo>
                <a:lnTo>
                  <a:pt x="36" y="93"/>
                </a:lnTo>
                <a:lnTo>
                  <a:pt x="37" y="96"/>
                </a:lnTo>
                <a:lnTo>
                  <a:pt x="41" y="97"/>
                </a:lnTo>
                <a:lnTo>
                  <a:pt x="45" y="99"/>
                </a:lnTo>
                <a:lnTo>
                  <a:pt x="49" y="97"/>
                </a:lnTo>
                <a:lnTo>
                  <a:pt x="51" y="96"/>
                </a:lnTo>
                <a:lnTo>
                  <a:pt x="54" y="93"/>
                </a:lnTo>
                <a:lnTo>
                  <a:pt x="55" y="90"/>
                </a:lnTo>
                <a:lnTo>
                  <a:pt x="82" y="80"/>
                </a:lnTo>
                <a:lnTo>
                  <a:pt x="86" y="83"/>
                </a:lnTo>
                <a:lnTo>
                  <a:pt x="89" y="84"/>
                </a:lnTo>
                <a:lnTo>
                  <a:pt x="93" y="83"/>
                </a:lnTo>
                <a:lnTo>
                  <a:pt x="97" y="81"/>
                </a:lnTo>
                <a:lnTo>
                  <a:pt x="98" y="78"/>
                </a:lnTo>
                <a:lnTo>
                  <a:pt x="99" y="74"/>
                </a:lnTo>
                <a:lnTo>
                  <a:pt x="98" y="70"/>
                </a:lnTo>
                <a:lnTo>
                  <a:pt x="95" y="67"/>
                </a:lnTo>
                <a:lnTo>
                  <a:pt x="93" y="64"/>
                </a:lnTo>
                <a:lnTo>
                  <a:pt x="88" y="64"/>
                </a:lnTo>
                <a:close/>
                <a:moveTo>
                  <a:pt x="45" y="79"/>
                </a:moveTo>
                <a:lnTo>
                  <a:pt x="45" y="79"/>
                </a:lnTo>
                <a:lnTo>
                  <a:pt x="41" y="80"/>
                </a:lnTo>
                <a:lnTo>
                  <a:pt x="29" y="68"/>
                </a:lnTo>
                <a:lnTo>
                  <a:pt x="30" y="64"/>
                </a:lnTo>
                <a:lnTo>
                  <a:pt x="30" y="62"/>
                </a:lnTo>
                <a:lnTo>
                  <a:pt x="60" y="38"/>
                </a:lnTo>
                <a:lnTo>
                  <a:pt x="63" y="40"/>
                </a:lnTo>
                <a:lnTo>
                  <a:pt x="66" y="40"/>
                </a:lnTo>
                <a:lnTo>
                  <a:pt x="82" y="68"/>
                </a:lnTo>
                <a:lnTo>
                  <a:pt x="81" y="70"/>
                </a:lnTo>
                <a:lnTo>
                  <a:pt x="79" y="73"/>
                </a:lnTo>
                <a:lnTo>
                  <a:pt x="52" y="83"/>
                </a:lnTo>
                <a:lnTo>
                  <a:pt x="49" y="80"/>
                </a:lnTo>
                <a:lnTo>
                  <a:pt x="45" y="7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99" name="Freeform 698">
            <a:extLst>
              <a:ext uri="{FF2B5EF4-FFF2-40B4-BE49-F238E27FC236}">
                <a16:creationId xmlns:a16="http://schemas.microsoft.com/office/drawing/2014/main" id="{35F6EA4E-FF1B-4E24-9FD6-BC49B565B069}"/>
              </a:ext>
            </a:extLst>
          </p:cNvPr>
          <p:cNvSpPr>
            <a:spLocks noEditPoints="1"/>
          </p:cNvSpPr>
          <p:nvPr/>
        </p:nvSpPr>
        <p:spPr bwMode="auto">
          <a:xfrm>
            <a:off x="7249585" y="2355851"/>
            <a:ext cx="165100" cy="201083"/>
          </a:xfrm>
          <a:custGeom>
            <a:avLst/>
            <a:gdLst>
              <a:gd name="T0" fmla="*/ 123368 w 79"/>
              <a:gd name="T1" fmla="*/ 83666 h 98"/>
              <a:gd name="T2" fmla="*/ 118683 w 79"/>
              <a:gd name="T3" fmla="*/ 57327 h 98"/>
              <a:gd name="T4" fmla="*/ 106190 w 79"/>
              <a:gd name="T5" fmla="*/ 27889 h 98"/>
              <a:gd name="T6" fmla="*/ 87451 w 79"/>
              <a:gd name="T7" fmla="*/ 7747 h 98"/>
              <a:gd name="T8" fmla="*/ 60903 w 79"/>
              <a:gd name="T9" fmla="*/ 0 h 98"/>
              <a:gd name="T10" fmla="*/ 48410 w 79"/>
              <a:gd name="T11" fmla="*/ 1549 h 98"/>
              <a:gd name="T12" fmla="*/ 26548 w 79"/>
              <a:gd name="T13" fmla="*/ 17043 h 98"/>
              <a:gd name="T14" fmla="*/ 9370 w 79"/>
              <a:gd name="T15" fmla="*/ 41833 h 98"/>
              <a:gd name="T16" fmla="*/ 1562 w 79"/>
              <a:gd name="T17" fmla="*/ 69722 h 98"/>
              <a:gd name="T18" fmla="*/ 0 w 79"/>
              <a:gd name="T19" fmla="*/ 83666 h 98"/>
              <a:gd name="T20" fmla="*/ 1562 w 79"/>
              <a:gd name="T21" fmla="*/ 105358 h 98"/>
              <a:gd name="T22" fmla="*/ 10931 w 79"/>
              <a:gd name="T23" fmla="*/ 117753 h 98"/>
              <a:gd name="T24" fmla="*/ 29671 w 79"/>
              <a:gd name="T25" fmla="*/ 125500 h 98"/>
              <a:gd name="T26" fmla="*/ 54657 w 79"/>
              <a:gd name="T27" fmla="*/ 130148 h 98"/>
              <a:gd name="T28" fmla="*/ 31232 w 79"/>
              <a:gd name="T29" fmla="*/ 137895 h 98"/>
              <a:gd name="T30" fmla="*/ 92136 w 79"/>
              <a:gd name="T31" fmla="*/ 151839 h 98"/>
              <a:gd name="T32" fmla="*/ 68711 w 79"/>
              <a:gd name="T33" fmla="*/ 137895 h 98"/>
              <a:gd name="T34" fmla="*/ 68711 w 79"/>
              <a:gd name="T35" fmla="*/ 130148 h 98"/>
              <a:gd name="T36" fmla="*/ 93697 w 79"/>
              <a:gd name="T37" fmla="*/ 125500 h 98"/>
              <a:gd name="T38" fmla="*/ 112437 w 79"/>
              <a:gd name="T39" fmla="*/ 117753 h 98"/>
              <a:gd name="T40" fmla="*/ 121806 w 79"/>
              <a:gd name="T41" fmla="*/ 105358 h 98"/>
              <a:gd name="T42" fmla="*/ 123368 w 79"/>
              <a:gd name="T43" fmla="*/ 83666 h 98"/>
              <a:gd name="T44" fmla="*/ 60903 w 79"/>
              <a:gd name="T45" fmla="*/ 83666 h 98"/>
              <a:gd name="T46" fmla="*/ 73396 w 79"/>
              <a:gd name="T47" fmla="*/ 85216 h 98"/>
              <a:gd name="T48" fmla="*/ 90574 w 79"/>
              <a:gd name="T49" fmla="*/ 92963 h 98"/>
              <a:gd name="T50" fmla="*/ 92136 w 79"/>
              <a:gd name="T51" fmla="*/ 99160 h 98"/>
              <a:gd name="T52" fmla="*/ 82766 w 79"/>
              <a:gd name="T53" fmla="*/ 102259 h 98"/>
              <a:gd name="T54" fmla="*/ 60903 w 79"/>
              <a:gd name="T55" fmla="*/ 106907 h 98"/>
              <a:gd name="T56" fmla="*/ 49972 w 79"/>
              <a:gd name="T57" fmla="*/ 105358 h 98"/>
              <a:gd name="T58" fmla="*/ 31232 w 79"/>
              <a:gd name="T59" fmla="*/ 99160 h 98"/>
              <a:gd name="T60" fmla="*/ 31232 w 79"/>
              <a:gd name="T61" fmla="*/ 97611 h 98"/>
              <a:gd name="T62" fmla="*/ 40602 w 79"/>
              <a:gd name="T63" fmla="*/ 89864 h 98"/>
              <a:gd name="T64" fmla="*/ 60903 w 79"/>
              <a:gd name="T65" fmla="*/ 83666 h 9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98">
                <a:moveTo>
                  <a:pt x="79" y="54"/>
                </a:moveTo>
                <a:lnTo>
                  <a:pt x="79" y="54"/>
                </a:lnTo>
                <a:lnTo>
                  <a:pt x="78" y="45"/>
                </a:lnTo>
                <a:lnTo>
                  <a:pt x="76" y="37"/>
                </a:lnTo>
                <a:lnTo>
                  <a:pt x="73" y="27"/>
                </a:lnTo>
                <a:lnTo>
                  <a:pt x="68" y="18"/>
                </a:lnTo>
                <a:lnTo>
                  <a:pt x="62" y="11"/>
                </a:lnTo>
                <a:lnTo>
                  <a:pt x="56" y="5"/>
                </a:lnTo>
                <a:lnTo>
                  <a:pt x="48" y="1"/>
                </a:lnTo>
                <a:lnTo>
                  <a:pt x="39" y="0"/>
                </a:lnTo>
                <a:lnTo>
                  <a:pt x="31" y="1"/>
                </a:lnTo>
                <a:lnTo>
                  <a:pt x="23" y="5"/>
                </a:lnTo>
                <a:lnTo>
                  <a:pt x="17" y="11"/>
                </a:lnTo>
                <a:lnTo>
                  <a:pt x="11" y="18"/>
                </a:lnTo>
                <a:lnTo>
                  <a:pt x="6" y="27"/>
                </a:lnTo>
                <a:lnTo>
                  <a:pt x="2" y="37"/>
                </a:lnTo>
                <a:lnTo>
                  <a:pt x="1" y="45"/>
                </a:lnTo>
                <a:lnTo>
                  <a:pt x="0" y="54"/>
                </a:lnTo>
                <a:lnTo>
                  <a:pt x="0" y="61"/>
                </a:lnTo>
                <a:lnTo>
                  <a:pt x="1" y="68"/>
                </a:lnTo>
                <a:lnTo>
                  <a:pt x="4" y="72"/>
                </a:lnTo>
                <a:lnTo>
                  <a:pt x="7" y="76"/>
                </a:lnTo>
                <a:lnTo>
                  <a:pt x="12" y="79"/>
                </a:lnTo>
                <a:lnTo>
                  <a:pt x="19" y="81"/>
                </a:lnTo>
                <a:lnTo>
                  <a:pt x="26" y="82"/>
                </a:lnTo>
                <a:lnTo>
                  <a:pt x="35" y="84"/>
                </a:lnTo>
                <a:lnTo>
                  <a:pt x="35" y="89"/>
                </a:lnTo>
                <a:lnTo>
                  <a:pt x="20" y="89"/>
                </a:lnTo>
                <a:lnTo>
                  <a:pt x="20" y="98"/>
                </a:lnTo>
                <a:lnTo>
                  <a:pt x="59" y="98"/>
                </a:lnTo>
                <a:lnTo>
                  <a:pt x="59" y="89"/>
                </a:lnTo>
                <a:lnTo>
                  <a:pt x="44" y="89"/>
                </a:lnTo>
                <a:lnTo>
                  <a:pt x="44" y="84"/>
                </a:lnTo>
                <a:lnTo>
                  <a:pt x="53" y="82"/>
                </a:lnTo>
                <a:lnTo>
                  <a:pt x="60" y="81"/>
                </a:lnTo>
                <a:lnTo>
                  <a:pt x="67" y="79"/>
                </a:lnTo>
                <a:lnTo>
                  <a:pt x="72" y="76"/>
                </a:lnTo>
                <a:lnTo>
                  <a:pt x="75" y="72"/>
                </a:lnTo>
                <a:lnTo>
                  <a:pt x="78" y="68"/>
                </a:lnTo>
                <a:lnTo>
                  <a:pt x="79" y="61"/>
                </a:lnTo>
                <a:lnTo>
                  <a:pt x="79" y="54"/>
                </a:lnTo>
                <a:close/>
                <a:moveTo>
                  <a:pt x="39" y="54"/>
                </a:moveTo>
                <a:lnTo>
                  <a:pt x="39" y="54"/>
                </a:lnTo>
                <a:lnTo>
                  <a:pt x="47" y="55"/>
                </a:lnTo>
                <a:lnTo>
                  <a:pt x="53" y="58"/>
                </a:lnTo>
                <a:lnTo>
                  <a:pt x="58" y="60"/>
                </a:lnTo>
                <a:lnTo>
                  <a:pt x="59" y="63"/>
                </a:lnTo>
                <a:lnTo>
                  <a:pt x="59" y="64"/>
                </a:lnTo>
                <a:lnTo>
                  <a:pt x="53" y="66"/>
                </a:lnTo>
                <a:lnTo>
                  <a:pt x="47" y="68"/>
                </a:lnTo>
                <a:lnTo>
                  <a:pt x="39" y="69"/>
                </a:lnTo>
                <a:lnTo>
                  <a:pt x="32" y="68"/>
                </a:lnTo>
                <a:lnTo>
                  <a:pt x="26" y="66"/>
                </a:lnTo>
                <a:lnTo>
                  <a:pt x="20" y="64"/>
                </a:lnTo>
                <a:lnTo>
                  <a:pt x="20" y="63"/>
                </a:lnTo>
                <a:lnTo>
                  <a:pt x="21" y="60"/>
                </a:lnTo>
                <a:lnTo>
                  <a:pt x="26" y="58"/>
                </a:lnTo>
                <a:lnTo>
                  <a:pt x="32" y="55"/>
                </a:lnTo>
                <a:lnTo>
                  <a:pt x="39" y="5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00" name="Freeform 699">
            <a:extLst>
              <a:ext uri="{FF2B5EF4-FFF2-40B4-BE49-F238E27FC236}">
                <a16:creationId xmlns:a16="http://schemas.microsoft.com/office/drawing/2014/main" id="{00F4F197-9FC3-469C-80E3-DC358C47242F}"/>
              </a:ext>
            </a:extLst>
          </p:cNvPr>
          <p:cNvSpPr>
            <a:spLocks/>
          </p:cNvSpPr>
          <p:nvPr/>
        </p:nvSpPr>
        <p:spPr bwMode="auto">
          <a:xfrm>
            <a:off x="6718301" y="2432052"/>
            <a:ext cx="241300" cy="105833"/>
          </a:xfrm>
          <a:custGeom>
            <a:avLst/>
            <a:gdLst>
              <a:gd name="T0" fmla="*/ 153420 w 114"/>
              <a:gd name="T1" fmla="*/ 0 h 52"/>
              <a:gd name="T2" fmla="*/ 153420 w 114"/>
              <a:gd name="T3" fmla="*/ 0 h 52"/>
              <a:gd name="T4" fmla="*/ 142348 w 114"/>
              <a:gd name="T5" fmla="*/ 1551 h 52"/>
              <a:gd name="T6" fmla="*/ 132859 w 114"/>
              <a:gd name="T7" fmla="*/ 7756 h 52"/>
              <a:gd name="T8" fmla="*/ 128114 w 114"/>
              <a:gd name="T9" fmla="*/ 17064 h 52"/>
              <a:gd name="T10" fmla="*/ 124950 w 114"/>
              <a:gd name="T11" fmla="*/ 26372 h 52"/>
              <a:gd name="T12" fmla="*/ 55358 w 114"/>
              <a:gd name="T13" fmla="*/ 26372 h 52"/>
              <a:gd name="T14" fmla="*/ 55358 w 114"/>
              <a:gd name="T15" fmla="*/ 26372 h 52"/>
              <a:gd name="T16" fmla="*/ 53776 w 114"/>
              <a:gd name="T17" fmla="*/ 17064 h 52"/>
              <a:gd name="T18" fmla="*/ 47449 w 114"/>
              <a:gd name="T19" fmla="*/ 7756 h 52"/>
              <a:gd name="T20" fmla="*/ 37960 w 114"/>
              <a:gd name="T21" fmla="*/ 1551 h 52"/>
              <a:gd name="T22" fmla="*/ 28470 w 114"/>
              <a:gd name="T23" fmla="*/ 0 h 52"/>
              <a:gd name="T24" fmla="*/ 28470 w 114"/>
              <a:gd name="T25" fmla="*/ 0 h 52"/>
              <a:gd name="T26" fmla="*/ 18980 w 114"/>
              <a:gd name="T27" fmla="*/ 1551 h 52"/>
              <a:gd name="T28" fmla="*/ 7908 w 114"/>
              <a:gd name="T29" fmla="*/ 7756 h 52"/>
              <a:gd name="T30" fmla="*/ 3163 w 114"/>
              <a:gd name="T31" fmla="*/ 17064 h 52"/>
              <a:gd name="T32" fmla="*/ 0 w 114"/>
              <a:gd name="T33" fmla="*/ 26372 h 52"/>
              <a:gd name="T34" fmla="*/ 0 w 114"/>
              <a:gd name="T35" fmla="*/ 57397 h 52"/>
              <a:gd name="T36" fmla="*/ 0 w 114"/>
              <a:gd name="T37" fmla="*/ 57397 h 52"/>
              <a:gd name="T38" fmla="*/ 3163 w 114"/>
              <a:gd name="T39" fmla="*/ 62051 h 52"/>
              <a:gd name="T40" fmla="*/ 4745 w 114"/>
              <a:gd name="T41" fmla="*/ 68256 h 52"/>
              <a:gd name="T42" fmla="*/ 11072 w 114"/>
              <a:gd name="T43" fmla="*/ 69807 h 52"/>
              <a:gd name="T44" fmla="*/ 15816 w 114"/>
              <a:gd name="T45" fmla="*/ 72910 h 52"/>
              <a:gd name="T46" fmla="*/ 15816 w 114"/>
              <a:gd name="T47" fmla="*/ 80666 h 52"/>
              <a:gd name="T48" fmla="*/ 31633 w 114"/>
              <a:gd name="T49" fmla="*/ 80666 h 52"/>
              <a:gd name="T50" fmla="*/ 31633 w 114"/>
              <a:gd name="T51" fmla="*/ 72910 h 52"/>
              <a:gd name="T52" fmla="*/ 148675 w 114"/>
              <a:gd name="T53" fmla="*/ 72910 h 52"/>
              <a:gd name="T54" fmla="*/ 148675 w 114"/>
              <a:gd name="T55" fmla="*/ 80666 h 52"/>
              <a:gd name="T56" fmla="*/ 164492 w 114"/>
              <a:gd name="T57" fmla="*/ 80666 h 52"/>
              <a:gd name="T58" fmla="*/ 164492 w 114"/>
              <a:gd name="T59" fmla="*/ 72910 h 52"/>
              <a:gd name="T60" fmla="*/ 164492 w 114"/>
              <a:gd name="T61" fmla="*/ 72910 h 52"/>
              <a:gd name="T62" fmla="*/ 170818 w 114"/>
              <a:gd name="T63" fmla="*/ 69807 h 52"/>
              <a:gd name="T64" fmla="*/ 175563 w 114"/>
              <a:gd name="T65" fmla="*/ 68256 h 52"/>
              <a:gd name="T66" fmla="*/ 178726 w 114"/>
              <a:gd name="T67" fmla="*/ 62051 h 52"/>
              <a:gd name="T68" fmla="*/ 180308 w 114"/>
              <a:gd name="T69" fmla="*/ 57397 h 52"/>
              <a:gd name="T70" fmla="*/ 180308 w 114"/>
              <a:gd name="T71" fmla="*/ 26372 h 52"/>
              <a:gd name="T72" fmla="*/ 180308 w 114"/>
              <a:gd name="T73" fmla="*/ 26372 h 52"/>
              <a:gd name="T74" fmla="*/ 178726 w 114"/>
              <a:gd name="T75" fmla="*/ 17064 h 52"/>
              <a:gd name="T76" fmla="*/ 172400 w 114"/>
              <a:gd name="T77" fmla="*/ 7756 h 52"/>
              <a:gd name="T78" fmla="*/ 162910 w 114"/>
              <a:gd name="T79" fmla="*/ 1551 h 52"/>
              <a:gd name="T80" fmla="*/ 153420 w 114"/>
              <a:gd name="T81" fmla="*/ 0 h 52"/>
              <a:gd name="T82" fmla="*/ 153420 w 114"/>
              <a:gd name="T83" fmla="*/ 0 h 5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14" h="52">
                <a:moveTo>
                  <a:pt x="97" y="0"/>
                </a:moveTo>
                <a:lnTo>
                  <a:pt x="97" y="0"/>
                </a:lnTo>
                <a:lnTo>
                  <a:pt x="90" y="1"/>
                </a:lnTo>
                <a:lnTo>
                  <a:pt x="84" y="5"/>
                </a:lnTo>
                <a:lnTo>
                  <a:pt x="81" y="11"/>
                </a:lnTo>
                <a:lnTo>
                  <a:pt x="79" y="17"/>
                </a:lnTo>
                <a:lnTo>
                  <a:pt x="35" y="17"/>
                </a:lnTo>
                <a:lnTo>
                  <a:pt x="34" y="11"/>
                </a:lnTo>
                <a:lnTo>
                  <a:pt x="30" y="5"/>
                </a:lnTo>
                <a:lnTo>
                  <a:pt x="24" y="1"/>
                </a:lnTo>
                <a:lnTo>
                  <a:pt x="18" y="0"/>
                </a:lnTo>
                <a:lnTo>
                  <a:pt x="12" y="1"/>
                </a:lnTo>
                <a:lnTo>
                  <a:pt x="5" y="5"/>
                </a:lnTo>
                <a:lnTo>
                  <a:pt x="2" y="11"/>
                </a:lnTo>
                <a:lnTo>
                  <a:pt x="0" y="17"/>
                </a:lnTo>
                <a:lnTo>
                  <a:pt x="0" y="37"/>
                </a:lnTo>
                <a:lnTo>
                  <a:pt x="2" y="40"/>
                </a:lnTo>
                <a:lnTo>
                  <a:pt x="3" y="44"/>
                </a:lnTo>
                <a:lnTo>
                  <a:pt x="7" y="45"/>
                </a:lnTo>
                <a:lnTo>
                  <a:pt x="10" y="47"/>
                </a:lnTo>
                <a:lnTo>
                  <a:pt x="10" y="52"/>
                </a:lnTo>
                <a:lnTo>
                  <a:pt x="20" y="52"/>
                </a:lnTo>
                <a:lnTo>
                  <a:pt x="20" y="47"/>
                </a:lnTo>
                <a:lnTo>
                  <a:pt x="94" y="47"/>
                </a:lnTo>
                <a:lnTo>
                  <a:pt x="94" y="52"/>
                </a:lnTo>
                <a:lnTo>
                  <a:pt x="104" y="52"/>
                </a:lnTo>
                <a:lnTo>
                  <a:pt x="104" y="47"/>
                </a:lnTo>
                <a:lnTo>
                  <a:pt x="108" y="45"/>
                </a:lnTo>
                <a:lnTo>
                  <a:pt x="111" y="44"/>
                </a:lnTo>
                <a:lnTo>
                  <a:pt x="113" y="40"/>
                </a:lnTo>
                <a:lnTo>
                  <a:pt x="114" y="37"/>
                </a:lnTo>
                <a:lnTo>
                  <a:pt x="114" y="17"/>
                </a:lnTo>
                <a:lnTo>
                  <a:pt x="113" y="11"/>
                </a:lnTo>
                <a:lnTo>
                  <a:pt x="109" y="5"/>
                </a:lnTo>
                <a:lnTo>
                  <a:pt x="103" y="1"/>
                </a:lnTo>
                <a:lnTo>
                  <a:pt x="97"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01" name="Freeform 700">
            <a:extLst>
              <a:ext uri="{FF2B5EF4-FFF2-40B4-BE49-F238E27FC236}">
                <a16:creationId xmlns:a16="http://schemas.microsoft.com/office/drawing/2014/main" id="{53B3EB72-4A92-462D-9D75-9B4315D90799}"/>
              </a:ext>
            </a:extLst>
          </p:cNvPr>
          <p:cNvSpPr>
            <a:spLocks/>
          </p:cNvSpPr>
          <p:nvPr/>
        </p:nvSpPr>
        <p:spPr bwMode="auto">
          <a:xfrm>
            <a:off x="6845301" y="2374901"/>
            <a:ext cx="82551" cy="80433"/>
          </a:xfrm>
          <a:custGeom>
            <a:avLst/>
            <a:gdLst>
              <a:gd name="T0" fmla="*/ 58523 w 39"/>
              <a:gd name="T1" fmla="*/ 34797 h 39"/>
              <a:gd name="T2" fmla="*/ 58523 w 39"/>
              <a:gd name="T3" fmla="*/ 34797 h 39"/>
              <a:gd name="T4" fmla="*/ 61686 w 39"/>
              <a:gd name="T5" fmla="*/ 34797 h 39"/>
              <a:gd name="T6" fmla="*/ 61686 w 39"/>
              <a:gd name="T7" fmla="*/ 34797 h 39"/>
              <a:gd name="T8" fmla="*/ 60104 w 39"/>
              <a:gd name="T9" fmla="*/ 26889 h 39"/>
              <a:gd name="T10" fmla="*/ 58523 w 39"/>
              <a:gd name="T11" fmla="*/ 20562 h 39"/>
              <a:gd name="T12" fmla="*/ 53778 w 39"/>
              <a:gd name="T13" fmla="*/ 14235 h 39"/>
              <a:gd name="T14" fmla="*/ 47451 w 39"/>
              <a:gd name="T15" fmla="*/ 9490 h 39"/>
              <a:gd name="T16" fmla="*/ 44287 w 39"/>
              <a:gd name="T17" fmla="*/ 4745 h 39"/>
              <a:gd name="T18" fmla="*/ 36379 w 39"/>
              <a:gd name="T19" fmla="*/ 1582 h 39"/>
              <a:gd name="T20" fmla="*/ 30052 w 39"/>
              <a:gd name="T21" fmla="*/ 0 h 39"/>
              <a:gd name="T22" fmla="*/ 22144 w 39"/>
              <a:gd name="T23" fmla="*/ 0 h 39"/>
              <a:gd name="T24" fmla="*/ 0 w 39"/>
              <a:gd name="T25" fmla="*/ 0 h 39"/>
              <a:gd name="T26" fmla="*/ 0 w 39"/>
              <a:gd name="T27" fmla="*/ 61686 h 39"/>
              <a:gd name="T28" fmla="*/ 22144 w 39"/>
              <a:gd name="T29" fmla="*/ 61686 h 39"/>
              <a:gd name="T30" fmla="*/ 22144 w 39"/>
              <a:gd name="T31" fmla="*/ 61686 h 39"/>
              <a:gd name="T32" fmla="*/ 28470 w 39"/>
              <a:gd name="T33" fmla="*/ 50614 h 39"/>
              <a:gd name="T34" fmla="*/ 36379 w 39"/>
              <a:gd name="T35" fmla="*/ 42706 h 39"/>
              <a:gd name="T36" fmla="*/ 45869 w 39"/>
              <a:gd name="T37" fmla="*/ 36379 h 39"/>
              <a:gd name="T38" fmla="*/ 58523 w 39"/>
              <a:gd name="T39" fmla="*/ 34797 h 39"/>
              <a:gd name="T40" fmla="*/ 58523 w 39"/>
              <a:gd name="T41" fmla="*/ 34797 h 3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 h="39">
                <a:moveTo>
                  <a:pt x="37" y="22"/>
                </a:moveTo>
                <a:lnTo>
                  <a:pt x="37" y="22"/>
                </a:lnTo>
                <a:lnTo>
                  <a:pt x="39" y="22"/>
                </a:lnTo>
                <a:lnTo>
                  <a:pt x="38" y="17"/>
                </a:lnTo>
                <a:lnTo>
                  <a:pt x="37" y="13"/>
                </a:lnTo>
                <a:lnTo>
                  <a:pt x="34" y="9"/>
                </a:lnTo>
                <a:lnTo>
                  <a:pt x="30" y="6"/>
                </a:lnTo>
                <a:lnTo>
                  <a:pt x="28" y="3"/>
                </a:lnTo>
                <a:lnTo>
                  <a:pt x="23" y="1"/>
                </a:lnTo>
                <a:lnTo>
                  <a:pt x="19" y="0"/>
                </a:lnTo>
                <a:lnTo>
                  <a:pt x="14" y="0"/>
                </a:lnTo>
                <a:lnTo>
                  <a:pt x="0" y="0"/>
                </a:lnTo>
                <a:lnTo>
                  <a:pt x="0" y="39"/>
                </a:lnTo>
                <a:lnTo>
                  <a:pt x="14" y="39"/>
                </a:lnTo>
                <a:lnTo>
                  <a:pt x="18" y="32"/>
                </a:lnTo>
                <a:lnTo>
                  <a:pt x="23" y="27"/>
                </a:lnTo>
                <a:lnTo>
                  <a:pt x="29" y="23"/>
                </a:lnTo>
                <a:lnTo>
                  <a:pt x="37" y="2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02" name="Freeform 701">
            <a:extLst>
              <a:ext uri="{FF2B5EF4-FFF2-40B4-BE49-F238E27FC236}">
                <a16:creationId xmlns:a16="http://schemas.microsoft.com/office/drawing/2014/main" id="{06B7077A-3016-403B-9B52-2F5503B4BC3D}"/>
              </a:ext>
            </a:extLst>
          </p:cNvPr>
          <p:cNvSpPr>
            <a:spLocks/>
          </p:cNvSpPr>
          <p:nvPr/>
        </p:nvSpPr>
        <p:spPr bwMode="auto">
          <a:xfrm>
            <a:off x="6750051" y="2374901"/>
            <a:ext cx="82549" cy="80433"/>
          </a:xfrm>
          <a:custGeom>
            <a:avLst/>
            <a:gdLst>
              <a:gd name="T0" fmla="*/ 38554 w 40"/>
              <a:gd name="T1" fmla="*/ 61686 h 39"/>
              <a:gd name="T2" fmla="*/ 61686 w 40"/>
              <a:gd name="T3" fmla="*/ 61686 h 39"/>
              <a:gd name="T4" fmla="*/ 61686 w 40"/>
              <a:gd name="T5" fmla="*/ 0 h 39"/>
              <a:gd name="T6" fmla="*/ 38554 w 40"/>
              <a:gd name="T7" fmla="*/ 0 h 39"/>
              <a:gd name="T8" fmla="*/ 38554 w 40"/>
              <a:gd name="T9" fmla="*/ 0 h 39"/>
              <a:gd name="T10" fmla="*/ 30843 w 40"/>
              <a:gd name="T11" fmla="*/ 0 h 39"/>
              <a:gd name="T12" fmla="*/ 24674 w 40"/>
              <a:gd name="T13" fmla="*/ 1582 h 39"/>
              <a:gd name="T14" fmla="*/ 16964 w 40"/>
              <a:gd name="T15" fmla="*/ 4745 h 39"/>
              <a:gd name="T16" fmla="*/ 13879 w 40"/>
              <a:gd name="T17" fmla="*/ 9490 h 39"/>
              <a:gd name="T18" fmla="*/ 7711 w 40"/>
              <a:gd name="T19" fmla="*/ 14235 h 39"/>
              <a:gd name="T20" fmla="*/ 4626 w 40"/>
              <a:gd name="T21" fmla="*/ 20562 h 39"/>
              <a:gd name="T22" fmla="*/ 1542 w 40"/>
              <a:gd name="T23" fmla="*/ 26889 h 39"/>
              <a:gd name="T24" fmla="*/ 0 w 40"/>
              <a:gd name="T25" fmla="*/ 34797 h 39"/>
              <a:gd name="T26" fmla="*/ 0 w 40"/>
              <a:gd name="T27" fmla="*/ 34797 h 39"/>
              <a:gd name="T28" fmla="*/ 4626 w 40"/>
              <a:gd name="T29" fmla="*/ 34797 h 39"/>
              <a:gd name="T30" fmla="*/ 4626 w 40"/>
              <a:gd name="T31" fmla="*/ 34797 h 39"/>
              <a:gd name="T32" fmla="*/ 15422 w 40"/>
              <a:gd name="T33" fmla="*/ 36379 h 39"/>
              <a:gd name="T34" fmla="*/ 24674 w 40"/>
              <a:gd name="T35" fmla="*/ 42706 h 39"/>
              <a:gd name="T36" fmla="*/ 32385 w 40"/>
              <a:gd name="T37" fmla="*/ 50614 h 39"/>
              <a:gd name="T38" fmla="*/ 38554 w 40"/>
              <a:gd name="T39" fmla="*/ 61686 h 39"/>
              <a:gd name="T40" fmla="*/ 38554 w 40"/>
              <a:gd name="T41" fmla="*/ 61686 h 3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 h="39">
                <a:moveTo>
                  <a:pt x="25" y="39"/>
                </a:moveTo>
                <a:lnTo>
                  <a:pt x="40" y="39"/>
                </a:lnTo>
                <a:lnTo>
                  <a:pt x="40" y="0"/>
                </a:lnTo>
                <a:lnTo>
                  <a:pt x="25" y="0"/>
                </a:lnTo>
                <a:lnTo>
                  <a:pt x="20" y="0"/>
                </a:lnTo>
                <a:lnTo>
                  <a:pt x="16" y="1"/>
                </a:lnTo>
                <a:lnTo>
                  <a:pt x="11" y="3"/>
                </a:lnTo>
                <a:lnTo>
                  <a:pt x="9" y="6"/>
                </a:lnTo>
                <a:lnTo>
                  <a:pt x="5" y="9"/>
                </a:lnTo>
                <a:lnTo>
                  <a:pt x="3" y="13"/>
                </a:lnTo>
                <a:lnTo>
                  <a:pt x="1" y="17"/>
                </a:lnTo>
                <a:lnTo>
                  <a:pt x="0" y="22"/>
                </a:lnTo>
                <a:lnTo>
                  <a:pt x="3" y="22"/>
                </a:lnTo>
                <a:lnTo>
                  <a:pt x="10" y="23"/>
                </a:lnTo>
                <a:lnTo>
                  <a:pt x="16" y="27"/>
                </a:lnTo>
                <a:lnTo>
                  <a:pt x="21" y="32"/>
                </a:lnTo>
                <a:lnTo>
                  <a:pt x="25" y="3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03" name="Freeform 702">
            <a:extLst>
              <a:ext uri="{FF2B5EF4-FFF2-40B4-BE49-F238E27FC236}">
                <a16:creationId xmlns:a16="http://schemas.microsoft.com/office/drawing/2014/main" id="{D9A8DFAF-BB1B-4872-B8B1-80E248AC8386}"/>
              </a:ext>
            </a:extLst>
          </p:cNvPr>
          <p:cNvSpPr>
            <a:spLocks/>
          </p:cNvSpPr>
          <p:nvPr/>
        </p:nvSpPr>
        <p:spPr bwMode="auto">
          <a:xfrm>
            <a:off x="8242301" y="2406651"/>
            <a:ext cx="114300" cy="150283"/>
          </a:xfrm>
          <a:custGeom>
            <a:avLst/>
            <a:gdLst>
              <a:gd name="T0" fmla="*/ 85410 w 54"/>
              <a:gd name="T1" fmla="*/ 0 h 74"/>
              <a:gd name="T2" fmla="*/ 63267 w 54"/>
              <a:gd name="T3" fmla="*/ 0 h 74"/>
              <a:gd name="T4" fmla="*/ 0 w 54"/>
              <a:gd name="T5" fmla="*/ 61556 h 74"/>
              <a:gd name="T6" fmla="*/ 4745 w 54"/>
              <a:gd name="T7" fmla="*/ 61556 h 74"/>
              <a:gd name="T8" fmla="*/ 4745 w 54"/>
              <a:gd name="T9" fmla="*/ 113879 h 74"/>
              <a:gd name="T10" fmla="*/ 18980 w 54"/>
              <a:gd name="T11" fmla="*/ 113879 h 74"/>
              <a:gd name="T12" fmla="*/ 18980 w 54"/>
              <a:gd name="T13" fmla="*/ 61556 h 74"/>
              <a:gd name="T14" fmla="*/ 23725 w 54"/>
              <a:gd name="T15" fmla="*/ 61556 h 74"/>
              <a:gd name="T16" fmla="*/ 85410 w 54"/>
              <a:gd name="T17" fmla="*/ 0 h 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 h="74">
                <a:moveTo>
                  <a:pt x="54" y="0"/>
                </a:moveTo>
                <a:lnTo>
                  <a:pt x="40" y="0"/>
                </a:lnTo>
                <a:lnTo>
                  <a:pt x="0" y="40"/>
                </a:lnTo>
                <a:lnTo>
                  <a:pt x="3" y="40"/>
                </a:lnTo>
                <a:lnTo>
                  <a:pt x="3" y="74"/>
                </a:lnTo>
                <a:lnTo>
                  <a:pt x="12" y="74"/>
                </a:lnTo>
                <a:lnTo>
                  <a:pt x="12" y="40"/>
                </a:lnTo>
                <a:lnTo>
                  <a:pt x="15" y="40"/>
                </a:lnTo>
                <a:lnTo>
                  <a:pt x="54"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04" name="Freeform 703">
            <a:extLst>
              <a:ext uri="{FF2B5EF4-FFF2-40B4-BE49-F238E27FC236}">
                <a16:creationId xmlns:a16="http://schemas.microsoft.com/office/drawing/2014/main" id="{5C03DDEA-75C1-4D7C-9EDB-811F75D95803}"/>
              </a:ext>
            </a:extLst>
          </p:cNvPr>
          <p:cNvSpPr>
            <a:spLocks/>
          </p:cNvSpPr>
          <p:nvPr/>
        </p:nvSpPr>
        <p:spPr bwMode="auto">
          <a:xfrm>
            <a:off x="8305801" y="2355852"/>
            <a:ext cx="114300" cy="131233"/>
          </a:xfrm>
          <a:custGeom>
            <a:avLst/>
            <a:gdLst>
              <a:gd name="T0" fmla="*/ 74338 w 54"/>
              <a:gd name="T1" fmla="*/ 37367 h 64"/>
              <a:gd name="T2" fmla="*/ 74338 w 54"/>
              <a:gd name="T3" fmla="*/ 28025 h 64"/>
              <a:gd name="T4" fmla="*/ 74338 w 54"/>
              <a:gd name="T5" fmla="*/ 28025 h 64"/>
              <a:gd name="T6" fmla="*/ 79083 w 54"/>
              <a:gd name="T7" fmla="*/ 23354 h 64"/>
              <a:gd name="T8" fmla="*/ 82247 w 54"/>
              <a:gd name="T9" fmla="*/ 15570 h 64"/>
              <a:gd name="T10" fmla="*/ 82247 w 54"/>
              <a:gd name="T11" fmla="*/ 15570 h 64"/>
              <a:gd name="T12" fmla="*/ 79083 w 54"/>
              <a:gd name="T13" fmla="*/ 9342 h 64"/>
              <a:gd name="T14" fmla="*/ 77502 w 54"/>
              <a:gd name="T15" fmla="*/ 3114 h 64"/>
              <a:gd name="T16" fmla="*/ 71175 w 54"/>
              <a:gd name="T17" fmla="*/ 1557 h 64"/>
              <a:gd name="T18" fmla="*/ 66430 w 54"/>
              <a:gd name="T19" fmla="*/ 0 h 64"/>
              <a:gd name="T20" fmla="*/ 66430 w 54"/>
              <a:gd name="T21" fmla="*/ 0 h 64"/>
              <a:gd name="T22" fmla="*/ 60103 w 54"/>
              <a:gd name="T23" fmla="*/ 1557 h 64"/>
              <a:gd name="T24" fmla="*/ 53777 w 54"/>
              <a:gd name="T25" fmla="*/ 3114 h 64"/>
              <a:gd name="T26" fmla="*/ 52195 w 54"/>
              <a:gd name="T27" fmla="*/ 9342 h 64"/>
              <a:gd name="T28" fmla="*/ 50613 w 54"/>
              <a:gd name="T29" fmla="*/ 15570 h 64"/>
              <a:gd name="T30" fmla="*/ 50613 w 54"/>
              <a:gd name="T31" fmla="*/ 15570 h 64"/>
              <a:gd name="T32" fmla="*/ 52195 w 54"/>
              <a:gd name="T33" fmla="*/ 23354 h 64"/>
              <a:gd name="T34" fmla="*/ 58522 w 54"/>
              <a:gd name="T35" fmla="*/ 28025 h 64"/>
              <a:gd name="T36" fmla="*/ 58522 w 54"/>
              <a:gd name="T37" fmla="*/ 42038 h 64"/>
              <a:gd name="T38" fmla="*/ 0 w 54"/>
              <a:gd name="T39" fmla="*/ 99645 h 64"/>
              <a:gd name="T40" fmla="*/ 23725 w 54"/>
              <a:gd name="T41" fmla="*/ 99645 h 64"/>
              <a:gd name="T42" fmla="*/ 85410 w 54"/>
              <a:gd name="T43" fmla="*/ 37367 h 64"/>
              <a:gd name="T44" fmla="*/ 74338 w 54"/>
              <a:gd name="T45" fmla="*/ 37367 h 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4" h="64">
                <a:moveTo>
                  <a:pt x="47" y="24"/>
                </a:moveTo>
                <a:lnTo>
                  <a:pt x="47" y="18"/>
                </a:lnTo>
                <a:lnTo>
                  <a:pt x="50" y="15"/>
                </a:lnTo>
                <a:lnTo>
                  <a:pt x="52" y="10"/>
                </a:lnTo>
                <a:lnTo>
                  <a:pt x="50" y="6"/>
                </a:lnTo>
                <a:lnTo>
                  <a:pt x="49" y="2"/>
                </a:lnTo>
                <a:lnTo>
                  <a:pt x="45" y="1"/>
                </a:lnTo>
                <a:lnTo>
                  <a:pt x="42" y="0"/>
                </a:lnTo>
                <a:lnTo>
                  <a:pt x="38" y="1"/>
                </a:lnTo>
                <a:lnTo>
                  <a:pt x="34" y="2"/>
                </a:lnTo>
                <a:lnTo>
                  <a:pt x="33" y="6"/>
                </a:lnTo>
                <a:lnTo>
                  <a:pt x="32" y="10"/>
                </a:lnTo>
                <a:lnTo>
                  <a:pt x="33" y="15"/>
                </a:lnTo>
                <a:lnTo>
                  <a:pt x="37" y="18"/>
                </a:lnTo>
                <a:lnTo>
                  <a:pt x="37" y="27"/>
                </a:lnTo>
                <a:lnTo>
                  <a:pt x="0" y="64"/>
                </a:lnTo>
                <a:lnTo>
                  <a:pt x="15" y="64"/>
                </a:lnTo>
                <a:lnTo>
                  <a:pt x="54" y="24"/>
                </a:lnTo>
                <a:lnTo>
                  <a:pt x="47" y="2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05" name="Freeform 704">
            <a:extLst>
              <a:ext uri="{FF2B5EF4-FFF2-40B4-BE49-F238E27FC236}">
                <a16:creationId xmlns:a16="http://schemas.microsoft.com/office/drawing/2014/main" id="{CD4A7852-680C-4826-B01C-FD2E1D91AB52}"/>
              </a:ext>
            </a:extLst>
          </p:cNvPr>
          <p:cNvSpPr>
            <a:spLocks/>
          </p:cNvSpPr>
          <p:nvPr/>
        </p:nvSpPr>
        <p:spPr bwMode="auto">
          <a:xfrm>
            <a:off x="8362952" y="2419351"/>
            <a:ext cx="69849" cy="137583"/>
          </a:xfrm>
          <a:custGeom>
            <a:avLst/>
            <a:gdLst>
              <a:gd name="T0" fmla="*/ 0 w 32"/>
              <a:gd name="T1" fmla="*/ 50613 h 66"/>
              <a:gd name="T2" fmla="*/ 21205 w 32"/>
              <a:gd name="T3" fmla="*/ 50613 h 66"/>
              <a:gd name="T4" fmla="*/ 21205 w 32"/>
              <a:gd name="T5" fmla="*/ 104389 h 66"/>
              <a:gd name="T6" fmla="*/ 37516 w 32"/>
              <a:gd name="T7" fmla="*/ 104389 h 66"/>
              <a:gd name="T8" fmla="*/ 37516 w 32"/>
              <a:gd name="T9" fmla="*/ 50613 h 66"/>
              <a:gd name="T10" fmla="*/ 44040 w 32"/>
              <a:gd name="T11" fmla="*/ 50613 h 66"/>
              <a:gd name="T12" fmla="*/ 44040 w 32"/>
              <a:gd name="T13" fmla="*/ 50613 h 66"/>
              <a:gd name="T14" fmla="*/ 48934 w 32"/>
              <a:gd name="T15" fmla="*/ 50613 h 66"/>
              <a:gd name="T16" fmla="*/ 50565 w 32"/>
              <a:gd name="T17" fmla="*/ 49031 h 66"/>
              <a:gd name="T18" fmla="*/ 52196 w 32"/>
              <a:gd name="T19" fmla="*/ 45868 h 66"/>
              <a:gd name="T20" fmla="*/ 52196 w 32"/>
              <a:gd name="T21" fmla="*/ 42705 h 66"/>
              <a:gd name="T22" fmla="*/ 52196 w 32"/>
              <a:gd name="T23" fmla="*/ 0 h 66"/>
              <a:gd name="T24" fmla="*/ 0 w 32"/>
              <a:gd name="T25" fmla="*/ 50613 h 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66">
                <a:moveTo>
                  <a:pt x="0" y="32"/>
                </a:moveTo>
                <a:lnTo>
                  <a:pt x="13" y="32"/>
                </a:lnTo>
                <a:lnTo>
                  <a:pt x="13" y="66"/>
                </a:lnTo>
                <a:lnTo>
                  <a:pt x="23" y="66"/>
                </a:lnTo>
                <a:lnTo>
                  <a:pt x="23" y="32"/>
                </a:lnTo>
                <a:lnTo>
                  <a:pt x="27" y="32"/>
                </a:lnTo>
                <a:lnTo>
                  <a:pt x="30" y="32"/>
                </a:lnTo>
                <a:lnTo>
                  <a:pt x="31" y="31"/>
                </a:lnTo>
                <a:lnTo>
                  <a:pt x="32" y="29"/>
                </a:lnTo>
                <a:lnTo>
                  <a:pt x="32" y="27"/>
                </a:lnTo>
                <a:lnTo>
                  <a:pt x="32" y="0"/>
                </a:lnTo>
                <a:lnTo>
                  <a:pt x="0" y="3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06" name="Freeform 705">
            <a:extLst>
              <a:ext uri="{FF2B5EF4-FFF2-40B4-BE49-F238E27FC236}">
                <a16:creationId xmlns:a16="http://schemas.microsoft.com/office/drawing/2014/main" id="{D6047848-4A61-43F4-8623-699AEC04B206}"/>
              </a:ext>
            </a:extLst>
          </p:cNvPr>
          <p:cNvSpPr>
            <a:spLocks/>
          </p:cNvSpPr>
          <p:nvPr/>
        </p:nvSpPr>
        <p:spPr bwMode="auto">
          <a:xfrm>
            <a:off x="8223252" y="2355851"/>
            <a:ext cx="69849" cy="112183"/>
          </a:xfrm>
          <a:custGeom>
            <a:avLst/>
            <a:gdLst>
              <a:gd name="T0" fmla="*/ 39147 w 32"/>
              <a:gd name="T1" fmla="*/ 36604 h 56"/>
              <a:gd name="T2" fmla="*/ 39147 w 32"/>
              <a:gd name="T3" fmla="*/ 27453 h 56"/>
              <a:gd name="T4" fmla="*/ 39147 w 32"/>
              <a:gd name="T5" fmla="*/ 27453 h 56"/>
              <a:gd name="T6" fmla="*/ 45672 w 32"/>
              <a:gd name="T7" fmla="*/ 22878 h 56"/>
              <a:gd name="T8" fmla="*/ 47303 w 32"/>
              <a:gd name="T9" fmla="*/ 15252 h 56"/>
              <a:gd name="T10" fmla="*/ 47303 w 32"/>
              <a:gd name="T11" fmla="*/ 15252 h 56"/>
              <a:gd name="T12" fmla="*/ 45672 w 32"/>
              <a:gd name="T13" fmla="*/ 9151 h 56"/>
              <a:gd name="T14" fmla="*/ 44040 w 32"/>
              <a:gd name="T15" fmla="*/ 3050 h 56"/>
              <a:gd name="T16" fmla="*/ 37516 w 32"/>
              <a:gd name="T17" fmla="*/ 1525 h 56"/>
              <a:gd name="T18" fmla="*/ 30991 w 32"/>
              <a:gd name="T19" fmla="*/ 0 h 56"/>
              <a:gd name="T20" fmla="*/ 30991 w 32"/>
              <a:gd name="T21" fmla="*/ 0 h 56"/>
              <a:gd name="T22" fmla="*/ 26098 w 32"/>
              <a:gd name="T23" fmla="*/ 1525 h 56"/>
              <a:gd name="T24" fmla="*/ 19574 w 32"/>
              <a:gd name="T25" fmla="*/ 3050 h 56"/>
              <a:gd name="T26" fmla="*/ 17942 w 32"/>
              <a:gd name="T27" fmla="*/ 9151 h 56"/>
              <a:gd name="T28" fmla="*/ 16311 w 32"/>
              <a:gd name="T29" fmla="*/ 15252 h 56"/>
              <a:gd name="T30" fmla="*/ 16311 w 32"/>
              <a:gd name="T31" fmla="*/ 15252 h 56"/>
              <a:gd name="T32" fmla="*/ 17942 w 32"/>
              <a:gd name="T33" fmla="*/ 22878 h 56"/>
              <a:gd name="T34" fmla="*/ 24467 w 32"/>
              <a:gd name="T35" fmla="*/ 27453 h 56"/>
              <a:gd name="T36" fmla="*/ 24467 w 32"/>
              <a:gd name="T37" fmla="*/ 36604 h 56"/>
              <a:gd name="T38" fmla="*/ 8156 w 32"/>
              <a:gd name="T39" fmla="*/ 36604 h 56"/>
              <a:gd name="T40" fmla="*/ 8156 w 32"/>
              <a:gd name="T41" fmla="*/ 36604 h 56"/>
              <a:gd name="T42" fmla="*/ 3262 w 32"/>
              <a:gd name="T43" fmla="*/ 36604 h 56"/>
              <a:gd name="T44" fmla="*/ 1631 w 32"/>
              <a:gd name="T45" fmla="*/ 39655 h 56"/>
              <a:gd name="T46" fmla="*/ 0 w 32"/>
              <a:gd name="T47" fmla="*/ 41180 h 56"/>
              <a:gd name="T48" fmla="*/ 0 w 32"/>
              <a:gd name="T49" fmla="*/ 44230 h 56"/>
              <a:gd name="T50" fmla="*/ 0 w 32"/>
              <a:gd name="T51" fmla="*/ 85410 h 56"/>
              <a:gd name="T52" fmla="*/ 52196 w 32"/>
              <a:gd name="T53" fmla="*/ 36604 h 56"/>
              <a:gd name="T54" fmla="*/ 39147 w 32"/>
              <a:gd name="T55" fmla="*/ 36604 h 5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2" h="56">
                <a:moveTo>
                  <a:pt x="24" y="24"/>
                </a:moveTo>
                <a:lnTo>
                  <a:pt x="24" y="18"/>
                </a:lnTo>
                <a:lnTo>
                  <a:pt x="28" y="15"/>
                </a:lnTo>
                <a:lnTo>
                  <a:pt x="29" y="10"/>
                </a:lnTo>
                <a:lnTo>
                  <a:pt x="28" y="6"/>
                </a:lnTo>
                <a:lnTo>
                  <a:pt x="27" y="2"/>
                </a:lnTo>
                <a:lnTo>
                  <a:pt x="23" y="1"/>
                </a:lnTo>
                <a:lnTo>
                  <a:pt x="19" y="0"/>
                </a:lnTo>
                <a:lnTo>
                  <a:pt x="16" y="1"/>
                </a:lnTo>
                <a:lnTo>
                  <a:pt x="12" y="2"/>
                </a:lnTo>
                <a:lnTo>
                  <a:pt x="11" y="6"/>
                </a:lnTo>
                <a:lnTo>
                  <a:pt x="10" y="10"/>
                </a:lnTo>
                <a:lnTo>
                  <a:pt x="11" y="15"/>
                </a:lnTo>
                <a:lnTo>
                  <a:pt x="15" y="18"/>
                </a:lnTo>
                <a:lnTo>
                  <a:pt x="15" y="24"/>
                </a:lnTo>
                <a:lnTo>
                  <a:pt x="5" y="24"/>
                </a:lnTo>
                <a:lnTo>
                  <a:pt x="2" y="24"/>
                </a:lnTo>
                <a:lnTo>
                  <a:pt x="1" y="26"/>
                </a:lnTo>
                <a:lnTo>
                  <a:pt x="0" y="27"/>
                </a:lnTo>
                <a:lnTo>
                  <a:pt x="0" y="29"/>
                </a:lnTo>
                <a:lnTo>
                  <a:pt x="0" y="56"/>
                </a:lnTo>
                <a:lnTo>
                  <a:pt x="32" y="24"/>
                </a:lnTo>
                <a:lnTo>
                  <a:pt x="24" y="2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07" name="Freeform 706">
            <a:extLst>
              <a:ext uri="{FF2B5EF4-FFF2-40B4-BE49-F238E27FC236}">
                <a16:creationId xmlns:a16="http://schemas.microsoft.com/office/drawing/2014/main" id="{38580ED9-ABE2-4015-8E6E-D0BEF5D443B0}"/>
              </a:ext>
            </a:extLst>
          </p:cNvPr>
          <p:cNvSpPr>
            <a:spLocks/>
          </p:cNvSpPr>
          <p:nvPr/>
        </p:nvSpPr>
        <p:spPr bwMode="auto">
          <a:xfrm>
            <a:off x="7723717" y="2330451"/>
            <a:ext cx="177800" cy="107949"/>
          </a:xfrm>
          <a:custGeom>
            <a:avLst/>
            <a:gdLst>
              <a:gd name="T0" fmla="*/ 77501 w 84"/>
              <a:gd name="T1" fmla="*/ 72435 h 49"/>
              <a:gd name="T2" fmla="*/ 77501 w 84"/>
              <a:gd name="T3" fmla="*/ 72435 h 49"/>
              <a:gd name="T4" fmla="*/ 77501 w 84"/>
              <a:gd name="T5" fmla="*/ 77374 h 49"/>
              <a:gd name="T6" fmla="*/ 80664 w 84"/>
              <a:gd name="T7" fmla="*/ 79020 h 49"/>
              <a:gd name="T8" fmla="*/ 82245 w 84"/>
              <a:gd name="T9" fmla="*/ 80666 h 49"/>
              <a:gd name="T10" fmla="*/ 85409 w 84"/>
              <a:gd name="T11" fmla="*/ 80666 h 49"/>
              <a:gd name="T12" fmla="*/ 124950 w 84"/>
              <a:gd name="T13" fmla="*/ 80666 h 49"/>
              <a:gd name="T14" fmla="*/ 124950 w 84"/>
              <a:gd name="T15" fmla="*/ 80666 h 49"/>
              <a:gd name="T16" fmla="*/ 128113 w 84"/>
              <a:gd name="T17" fmla="*/ 80666 h 49"/>
              <a:gd name="T18" fmla="*/ 131276 w 84"/>
              <a:gd name="T19" fmla="*/ 79020 h 49"/>
              <a:gd name="T20" fmla="*/ 132858 w 84"/>
              <a:gd name="T21" fmla="*/ 77374 h 49"/>
              <a:gd name="T22" fmla="*/ 132858 w 84"/>
              <a:gd name="T23" fmla="*/ 72435 h 49"/>
              <a:gd name="T24" fmla="*/ 132858 w 84"/>
              <a:gd name="T25" fmla="*/ 8231 h 49"/>
              <a:gd name="T26" fmla="*/ 132858 w 84"/>
              <a:gd name="T27" fmla="*/ 8231 h 49"/>
              <a:gd name="T28" fmla="*/ 132858 w 84"/>
              <a:gd name="T29" fmla="*/ 3292 h 49"/>
              <a:gd name="T30" fmla="*/ 131276 w 84"/>
              <a:gd name="T31" fmla="*/ 1646 h 49"/>
              <a:gd name="T32" fmla="*/ 128113 w 84"/>
              <a:gd name="T33" fmla="*/ 0 h 49"/>
              <a:gd name="T34" fmla="*/ 124950 w 84"/>
              <a:gd name="T35" fmla="*/ 0 h 49"/>
              <a:gd name="T36" fmla="*/ 85409 w 84"/>
              <a:gd name="T37" fmla="*/ 0 h 49"/>
              <a:gd name="T38" fmla="*/ 85409 w 84"/>
              <a:gd name="T39" fmla="*/ 0 h 49"/>
              <a:gd name="T40" fmla="*/ 82245 w 84"/>
              <a:gd name="T41" fmla="*/ 0 h 49"/>
              <a:gd name="T42" fmla="*/ 80664 w 84"/>
              <a:gd name="T43" fmla="*/ 1646 h 49"/>
              <a:gd name="T44" fmla="*/ 77501 w 84"/>
              <a:gd name="T45" fmla="*/ 3292 h 49"/>
              <a:gd name="T46" fmla="*/ 77501 w 84"/>
              <a:gd name="T47" fmla="*/ 8231 h 49"/>
              <a:gd name="T48" fmla="*/ 77501 w 84"/>
              <a:gd name="T49" fmla="*/ 32925 h 49"/>
              <a:gd name="T50" fmla="*/ 0 w 84"/>
              <a:gd name="T51" fmla="*/ 32925 h 49"/>
              <a:gd name="T52" fmla="*/ 0 w 84"/>
              <a:gd name="T53" fmla="*/ 47741 h 49"/>
              <a:gd name="T54" fmla="*/ 77501 w 84"/>
              <a:gd name="T55" fmla="*/ 47741 h 49"/>
              <a:gd name="T56" fmla="*/ 77501 w 84"/>
              <a:gd name="T57" fmla="*/ 72435 h 4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84" h="49">
                <a:moveTo>
                  <a:pt x="49" y="44"/>
                </a:moveTo>
                <a:lnTo>
                  <a:pt x="49" y="44"/>
                </a:lnTo>
                <a:lnTo>
                  <a:pt x="49" y="47"/>
                </a:lnTo>
                <a:lnTo>
                  <a:pt x="51" y="48"/>
                </a:lnTo>
                <a:lnTo>
                  <a:pt x="52" y="49"/>
                </a:lnTo>
                <a:lnTo>
                  <a:pt x="54" y="49"/>
                </a:lnTo>
                <a:lnTo>
                  <a:pt x="79" y="49"/>
                </a:lnTo>
                <a:lnTo>
                  <a:pt x="81" y="49"/>
                </a:lnTo>
                <a:lnTo>
                  <a:pt x="83" y="48"/>
                </a:lnTo>
                <a:lnTo>
                  <a:pt x="84" y="47"/>
                </a:lnTo>
                <a:lnTo>
                  <a:pt x="84" y="44"/>
                </a:lnTo>
                <a:lnTo>
                  <a:pt x="84" y="5"/>
                </a:lnTo>
                <a:lnTo>
                  <a:pt x="84" y="2"/>
                </a:lnTo>
                <a:lnTo>
                  <a:pt x="83" y="1"/>
                </a:lnTo>
                <a:lnTo>
                  <a:pt x="81" y="0"/>
                </a:lnTo>
                <a:lnTo>
                  <a:pt x="79" y="0"/>
                </a:lnTo>
                <a:lnTo>
                  <a:pt x="54" y="0"/>
                </a:lnTo>
                <a:lnTo>
                  <a:pt x="52" y="0"/>
                </a:lnTo>
                <a:lnTo>
                  <a:pt x="51" y="1"/>
                </a:lnTo>
                <a:lnTo>
                  <a:pt x="49" y="2"/>
                </a:lnTo>
                <a:lnTo>
                  <a:pt x="49" y="5"/>
                </a:lnTo>
                <a:lnTo>
                  <a:pt x="49" y="20"/>
                </a:lnTo>
                <a:lnTo>
                  <a:pt x="0" y="20"/>
                </a:lnTo>
                <a:lnTo>
                  <a:pt x="0" y="29"/>
                </a:lnTo>
                <a:lnTo>
                  <a:pt x="49" y="29"/>
                </a:lnTo>
                <a:lnTo>
                  <a:pt x="49" y="4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08" name="Freeform 707">
            <a:extLst>
              <a:ext uri="{FF2B5EF4-FFF2-40B4-BE49-F238E27FC236}">
                <a16:creationId xmlns:a16="http://schemas.microsoft.com/office/drawing/2014/main" id="{A6C11607-272E-4150-A05E-823B630206F1}"/>
              </a:ext>
            </a:extLst>
          </p:cNvPr>
          <p:cNvSpPr>
            <a:spLocks/>
          </p:cNvSpPr>
          <p:nvPr/>
        </p:nvSpPr>
        <p:spPr bwMode="auto">
          <a:xfrm>
            <a:off x="7723717" y="2455334"/>
            <a:ext cx="76200" cy="57151"/>
          </a:xfrm>
          <a:custGeom>
            <a:avLst/>
            <a:gdLst>
              <a:gd name="T0" fmla="*/ 56939 w 34"/>
              <a:gd name="T1" fmla="*/ 0 h 28"/>
              <a:gd name="T2" fmla="*/ 8373 w 34"/>
              <a:gd name="T3" fmla="*/ 0 h 28"/>
              <a:gd name="T4" fmla="*/ 8373 w 34"/>
              <a:gd name="T5" fmla="*/ 0 h 28"/>
              <a:gd name="T6" fmla="*/ 3349 w 34"/>
              <a:gd name="T7" fmla="*/ 1525 h 28"/>
              <a:gd name="T8" fmla="*/ 0 w 34"/>
              <a:gd name="T9" fmla="*/ 4576 h 28"/>
              <a:gd name="T10" fmla="*/ 0 w 34"/>
              <a:gd name="T11" fmla="*/ 4576 h 28"/>
              <a:gd name="T12" fmla="*/ 0 w 34"/>
              <a:gd name="T13" fmla="*/ 7626 h 28"/>
              <a:gd name="T14" fmla="*/ 1675 w 34"/>
              <a:gd name="T15" fmla="*/ 10677 h 28"/>
              <a:gd name="T16" fmla="*/ 18421 w 34"/>
              <a:gd name="T17" fmla="*/ 33555 h 28"/>
              <a:gd name="T18" fmla="*/ 18421 w 34"/>
              <a:gd name="T19" fmla="*/ 33555 h 28"/>
              <a:gd name="T20" fmla="*/ 20096 w 34"/>
              <a:gd name="T21" fmla="*/ 35080 h 28"/>
              <a:gd name="T22" fmla="*/ 23445 w 34"/>
              <a:gd name="T23" fmla="*/ 38130 h 28"/>
              <a:gd name="T24" fmla="*/ 56939 w 34"/>
              <a:gd name="T25" fmla="*/ 42706 h 28"/>
              <a:gd name="T26" fmla="*/ 56939 w 34"/>
              <a:gd name="T27" fmla="*/ 0 h 2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8">
                <a:moveTo>
                  <a:pt x="34" y="0"/>
                </a:moveTo>
                <a:lnTo>
                  <a:pt x="5" y="0"/>
                </a:lnTo>
                <a:lnTo>
                  <a:pt x="2" y="1"/>
                </a:lnTo>
                <a:lnTo>
                  <a:pt x="0" y="3"/>
                </a:lnTo>
                <a:lnTo>
                  <a:pt x="0" y="5"/>
                </a:lnTo>
                <a:lnTo>
                  <a:pt x="1" y="7"/>
                </a:lnTo>
                <a:lnTo>
                  <a:pt x="11" y="22"/>
                </a:lnTo>
                <a:lnTo>
                  <a:pt x="12" y="23"/>
                </a:lnTo>
                <a:lnTo>
                  <a:pt x="14" y="25"/>
                </a:lnTo>
                <a:lnTo>
                  <a:pt x="34" y="28"/>
                </a:lnTo>
                <a:lnTo>
                  <a:pt x="34"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09" name="Freeform 708">
            <a:extLst>
              <a:ext uri="{FF2B5EF4-FFF2-40B4-BE49-F238E27FC236}">
                <a16:creationId xmlns:a16="http://schemas.microsoft.com/office/drawing/2014/main" id="{E970B56A-4F1E-4D56-BD9C-B544B98288B3}"/>
              </a:ext>
            </a:extLst>
          </p:cNvPr>
          <p:cNvSpPr>
            <a:spLocks/>
          </p:cNvSpPr>
          <p:nvPr/>
        </p:nvSpPr>
        <p:spPr bwMode="auto">
          <a:xfrm>
            <a:off x="7768167" y="2442634"/>
            <a:ext cx="165100" cy="139700"/>
          </a:xfrm>
          <a:custGeom>
            <a:avLst/>
            <a:gdLst>
              <a:gd name="T0" fmla="*/ 117122 w 79"/>
              <a:gd name="T1" fmla="*/ 40777 h 64"/>
              <a:gd name="T2" fmla="*/ 117122 w 79"/>
              <a:gd name="T3" fmla="*/ 40777 h 64"/>
              <a:gd name="T4" fmla="*/ 120245 w 79"/>
              <a:gd name="T5" fmla="*/ 35884 h 64"/>
              <a:gd name="T6" fmla="*/ 123368 w 79"/>
              <a:gd name="T7" fmla="*/ 32622 h 64"/>
              <a:gd name="T8" fmla="*/ 123368 w 79"/>
              <a:gd name="T9" fmla="*/ 8155 h 64"/>
              <a:gd name="T10" fmla="*/ 123368 w 79"/>
              <a:gd name="T11" fmla="*/ 8155 h 64"/>
              <a:gd name="T12" fmla="*/ 123368 w 79"/>
              <a:gd name="T13" fmla="*/ 4893 h 64"/>
              <a:gd name="T14" fmla="*/ 120245 w 79"/>
              <a:gd name="T15" fmla="*/ 1631 h 64"/>
              <a:gd name="T16" fmla="*/ 118683 w 79"/>
              <a:gd name="T17" fmla="*/ 0 h 64"/>
              <a:gd name="T18" fmla="*/ 115560 w 79"/>
              <a:gd name="T19" fmla="*/ 0 h 64"/>
              <a:gd name="T20" fmla="*/ 37479 w 79"/>
              <a:gd name="T21" fmla="*/ 0 h 64"/>
              <a:gd name="T22" fmla="*/ 37479 w 79"/>
              <a:gd name="T23" fmla="*/ 0 h 64"/>
              <a:gd name="T24" fmla="*/ 34356 w 79"/>
              <a:gd name="T25" fmla="*/ 0 h 64"/>
              <a:gd name="T26" fmla="*/ 32794 w 79"/>
              <a:gd name="T27" fmla="*/ 1631 h 64"/>
              <a:gd name="T28" fmla="*/ 29671 w 79"/>
              <a:gd name="T29" fmla="*/ 4893 h 64"/>
              <a:gd name="T30" fmla="*/ 29671 w 79"/>
              <a:gd name="T31" fmla="*/ 8155 h 64"/>
              <a:gd name="T32" fmla="*/ 29671 w 79"/>
              <a:gd name="T33" fmla="*/ 60350 h 64"/>
              <a:gd name="T34" fmla="*/ 3123 w 79"/>
              <a:gd name="T35" fmla="*/ 73399 h 64"/>
              <a:gd name="T36" fmla="*/ 3123 w 79"/>
              <a:gd name="T37" fmla="*/ 73399 h 64"/>
              <a:gd name="T38" fmla="*/ 1562 w 79"/>
              <a:gd name="T39" fmla="*/ 76661 h 64"/>
              <a:gd name="T40" fmla="*/ 0 w 79"/>
              <a:gd name="T41" fmla="*/ 79923 h 64"/>
              <a:gd name="T42" fmla="*/ 0 w 79"/>
              <a:gd name="T43" fmla="*/ 96234 h 64"/>
              <a:gd name="T44" fmla="*/ 0 w 79"/>
              <a:gd name="T45" fmla="*/ 96234 h 64"/>
              <a:gd name="T46" fmla="*/ 0 w 79"/>
              <a:gd name="T47" fmla="*/ 101127 h 64"/>
              <a:gd name="T48" fmla="*/ 1562 w 79"/>
              <a:gd name="T49" fmla="*/ 102758 h 64"/>
              <a:gd name="T50" fmla="*/ 3123 w 79"/>
              <a:gd name="T51" fmla="*/ 104389 h 64"/>
              <a:gd name="T52" fmla="*/ 7808 w 79"/>
              <a:gd name="T53" fmla="*/ 104389 h 64"/>
              <a:gd name="T54" fmla="*/ 115560 w 79"/>
              <a:gd name="T55" fmla="*/ 104389 h 64"/>
              <a:gd name="T56" fmla="*/ 115560 w 79"/>
              <a:gd name="T57" fmla="*/ 104389 h 64"/>
              <a:gd name="T58" fmla="*/ 118683 w 79"/>
              <a:gd name="T59" fmla="*/ 104389 h 64"/>
              <a:gd name="T60" fmla="*/ 120245 w 79"/>
              <a:gd name="T61" fmla="*/ 102758 h 64"/>
              <a:gd name="T62" fmla="*/ 123368 w 79"/>
              <a:gd name="T63" fmla="*/ 101127 h 64"/>
              <a:gd name="T64" fmla="*/ 123368 w 79"/>
              <a:gd name="T65" fmla="*/ 96234 h 64"/>
              <a:gd name="T66" fmla="*/ 123368 w 79"/>
              <a:gd name="T67" fmla="*/ 79923 h 64"/>
              <a:gd name="T68" fmla="*/ 123368 w 79"/>
              <a:gd name="T69" fmla="*/ 79923 h 64"/>
              <a:gd name="T70" fmla="*/ 120245 w 79"/>
              <a:gd name="T71" fmla="*/ 76661 h 64"/>
              <a:gd name="T72" fmla="*/ 117122 w 79"/>
              <a:gd name="T73" fmla="*/ 73399 h 64"/>
              <a:gd name="T74" fmla="*/ 84327 w 79"/>
              <a:gd name="T75" fmla="*/ 58719 h 64"/>
              <a:gd name="T76" fmla="*/ 84327 w 79"/>
              <a:gd name="T77" fmla="*/ 53826 h 64"/>
              <a:gd name="T78" fmla="*/ 117122 w 79"/>
              <a:gd name="T79" fmla="*/ 40777 h 6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79" h="64">
                <a:moveTo>
                  <a:pt x="75" y="25"/>
                </a:moveTo>
                <a:lnTo>
                  <a:pt x="75" y="25"/>
                </a:lnTo>
                <a:lnTo>
                  <a:pt x="77" y="22"/>
                </a:lnTo>
                <a:lnTo>
                  <a:pt x="79" y="20"/>
                </a:lnTo>
                <a:lnTo>
                  <a:pt x="79" y="5"/>
                </a:lnTo>
                <a:lnTo>
                  <a:pt x="79" y="3"/>
                </a:lnTo>
                <a:lnTo>
                  <a:pt x="77" y="1"/>
                </a:lnTo>
                <a:lnTo>
                  <a:pt x="76" y="0"/>
                </a:lnTo>
                <a:lnTo>
                  <a:pt x="74" y="0"/>
                </a:lnTo>
                <a:lnTo>
                  <a:pt x="24" y="0"/>
                </a:lnTo>
                <a:lnTo>
                  <a:pt x="22" y="0"/>
                </a:lnTo>
                <a:lnTo>
                  <a:pt x="21" y="1"/>
                </a:lnTo>
                <a:lnTo>
                  <a:pt x="19" y="3"/>
                </a:lnTo>
                <a:lnTo>
                  <a:pt x="19" y="5"/>
                </a:lnTo>
                <a:lnTo>
                  <a:pt x="19" y="37"/>
                </a:lnTo>
                <a:lnTo>
                  <a:pt x="2" y="45"/>
                </a:lnTo>
                <a:lnTo>
                  <a:pt x="1" y="47"/>
                </a:lnTo>
                <a:lnTo>
                  <a:pt x="0" y="49"/>
                </a:lnTo>
                <a:lnTo>
                  <a:pt x="0" y="59"/>
                </a:lnTo>
                <a:lnTo>
                  <a:pt x="0" y="62"/>
                </a:lnTo>
                <a:lnTo>
                  <a:pt x="1" y="63"/>
                </a:lnTo>
                <a:lnTo>
                  <a:pt x="2" y="64"/>
                </a:lnTo>
                <a:lnTo>
                  <a:pt x="5" y="64"/>
                </a:lnTo>
                <a:lnTo>
                  <a:pt x="74" y="64"/>
                </a:lnTo>
                <a:lnTo>
                  <a:pt x="76" y="64"/>
                </a:lnTo>
                <a:lnTo>
                  <a:pt x="77" y="63"/>
                </a:lnTo>
                <a:lnTo>
                  <a:pt x="79" y="62"/>
                </a:lnTo>
                <a:lnTo>
                  <a:pt x="79" y="59"/>
                </a:lnTo>
                <a:lnTo>
                  <a:pt x="79" y="49"/>
                </a:lnTo>
                <a:lnTo>
                  <a:pt x="77" y="47"/>
                </a:lnTo>
                <a:lnTo>
                  <a:pt x="75" y="45"/>
                </a:lnTo>
                <a:lnTo>
                  <a:pt x="54" y="36"/>
                </a:lnTo>
                <a:lnTo>
                  <a:pt x="54" y="33"/>
                </a:lnTo>
                <a:lnTo>
                  <a:pt x="75" y="2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10" name="Freeform 709">
            <a:extLst>
              <a:ext uri="{FF2B5EF4-FFF2-40B4-BE49-F238E27FC236}">
                <a16:creationId xmlns:a16="http://schemas.microsoft.com/office/drawing/2014/main" id="{81096453-5713-4E62-A28E-B4473698A1EA}"/>
              </a:ext>
            </a:extLst>
          </p:cNvPr>
          <p:cNvSpPr>
            <a:spLocks/>
          </p:cNvSpPr>
          <p:nvPr/>
        </p:nvSpPr>
        <p:spPr bwMode="auto">
          <a:xfrm>
            <a:off x="8737600" y="2442634"/>
            <a:ext cx="194733" cy="114300"/>
          </a:xfrm>
          <a:custGeom>
            <a:avLst/>
            <a:gdLst>
              <a:gd name="T0" fmla="*/ 123622 w 94"/>
              <a:gd name="T1" fmla="*/ 0 h 54"/>
              <a:gd name="T2" fmla="*/ 101715 w 94"/>
              <a:gd name="T3" fmla="*/ 0 h 54"/>
              <a:gd name="T4" fmla="*/ 101715 w 94"/>
              <a:gd name="T5" fmla="*/ 15817 h 54"/>
              <a:gd name="T6" fmla="*/ 123622 w 94"/>
              <a:gd name="T7" fmla="*/ 15817 h 54"/>
              <a:gd name="T8" fmla="*/ 123622 w 94"/>
              <a:gd name="T9" fmla="*/ 15817 h 54"/>
              <a:gd name="T10" fmla="*/ 128317 w 94"/>
              <a:gd name="T11" fmla="*/ 15817 h 54"/>
              <a:gd name="T12" fmla="*/ 129882 w 94"/>
              <a:gd name="T13" fmla="*/ 17398 h 54"/>
              <a:gd name="T14" fmla="*/ 131447 w 94"/>
              <a:gd name="T15" fmla="*/ 18980 h 54"/>
              <a:gd name="T16" fmla="*/ 131447 w 94"/>
              <a:gd name="T17" fmla="*/ 23725 h 54"/>
              <a:gd name="T18" fmla="*/ 131447 w 94"/>
              <a:gd name="T19" fmla="*/ 23725 h 54"/>
              <a:gd name="T20" fmla="*/ 131447 w 94"/>
              <a:gd name="T21" fmla="*/ 26888 h 54"/>
              <a:gd name="T22" fmla="*/ 129882 w 94"/>
              <a:gd name="T23" fmla="*/ 30052 h 54"/>
              <a:gd name="T24" fmla="*/ 128317 w 94"/>
              <a:gd name="T25" fmla="*/ 31633 h 54"/>
              <a:gd name="T26" fmla="*/ 123622 w 94"/>
              <a:gd name="T27" fmla="*/ 31633 h 54"/>
              <a:gd name="T28" fmla="*/ 23473 w 94"/>
              <a:gd name="T29" fmla="*/ 31633 h 54"/>
              <a:gd name="T30" fmla="*/ 23473 w 94"/>
              <a:gd name="T31" fmla="*/ 31633 h 54"/>
              <a:gd name="T32" fmla="*/ 14084 w 94"/>
              <a:gd name="T33" fmla="*/ 33215 h 54"/>
              <a:gd name="T34" fmla="*/ 7824 w 94"/>
              <a:gd name="T35" fmla="*/ 39542 h 54"/>
              <a:gd name="T36" fmla="*/ 3130 w 94"/>
              <a:gd name="T37" fmla="*/ 44287 h 54"/>
              <a:gd name="T38" fmla="*/ 0 w 94"/>
              <a:gd name="T39" fmla="*/ 55358 h 54"/>
              <a:gd name="T40" fmla="*/ 0 w 94"/>
              <a:gd name="T41" fmla="*/ 55358 h 54"/>
              <a:gd name="T42" fmla="*/ 3130 w 94"/>
              <a:gd name="T43" fmla="*/ 64848 h 54"/>
              <a:gd name="T44" fmla="*/ 7824 w 94"/>
              <a:gd name="T45" fmla="*/ 71175 h 54"/>
              <a:gd name="T46" fmla="*/ 14084 w 94"/>
              <a:gd name="T47" fmla="*/ 75920 h 54"/>
              <a:gd name="T48" fmla="*/ 23473 w 94"/>
              <a:gd name="T49" fmla="*/ 77502 h 54"/>
              <a:gd name="T50" fmla="*/ 93890 w 94"/>
              <a:gd name="T51" fmla="*/ 77502 h 54"/>
              <a:gd name="T52" fmla="*/ 93890 w 94"/>
              <a:gd name="T53" fmla="*/ 85410 h 54"/>
              <a:gd name="T54" fmla="*/ 109539 w 94"/>
              <a:gd name="T55" fmla="*/ 85410 h 54"/>
              <a:gd name="T56" fmla="*/ 109539 w 94"/>
              <a:gd name="T57" fmla="*/ 71175 h 54"/>
              <a:gd name="T58" fmla="*/ 109539 w 94"/>
              <a:gd name="T59" fmla="*/ 71175 h 54"/>
              <a:gd name="T60" fmla="*/ 109539 w 94"/>
              <a:gd name="T61" fmla="*/ 66430 h 54"/>
              <a:gd name="T62" fmla="*/ 106409 w 94"/>
              <a:gd name="T63" fmla="*/ 64848 h 54"/>
              <a:gd name="T64" fmla="*/ 104844 w 94"/>
              <a:gd name="T65" fmla="*/ 63267 h 54"/>
              <a:gd name="T66" fmla="*/ 101715 w 94"/>
              <a:gd name="T67" fmla="*/ 63267 h 54"/>
              <a:gd name="T68" fmla="*/ 23473 w 94"/>
              <a:gd name="T69" fmla="*/ 63267 h 54"/>
              <a:gd name="T70" fmla="*/ 23473 w 94"/>
              <a:gd name="T71" fmla="*/ 63267 h 54"/>
              <a:gd name="T72" fmla="*/ 20343 w 94"/>
              <a:gd name="T73" fmla="*/ 63267 h 54"/>
              <a:gd name="T74" fmla="*/ 18778 w 94"/>
              <a:gd name="T75" fmla="*/ 60103 h 54"/>
              <a:gd name="T76" fmla="*/ 15648 w 94"/>
              <a:gd name="T77" fmla="*/ 58522 h 54"/>
              <a:gd name="T78" fmla="*/ 15648 w 94"/>
              <a:gd name="T79" fmla="*/ 55358 h 54"/>
              <a:gd name="T80" fmla="*/ 15648 w 94"/>
              <a:gd name="T81" fmla="*/ 55358 h 54"/>
              <a:gd name="T82" fmla="*/ 15648 w 94"/>
              <a:gd name="T83" fmla="*/ 50613 h 54"/>
              <a:gd name="T84" fmla="*/ 18778 w 94"/>
              <a:gd name="T85" fmla="*/ 49032 h 54"/>
              <a:gd name="T86" fmla="*/ 20343 w 94"/>
              <a:gd name="T87" fmla="*/ 47450 h 54"/>
              <a:gd name="T88" fmla="*/ 23473 w 94"/>
              <a:gd name="T89" fmla="*/ 47450 h 54"/>
              <a:gd name="T90" fmla="*/ 123622 w 94"/>
              <a:gd name="T91" fmla="*/ 47450 h 54"/>
              <a:gd name="T92" fmla="*/ 123622 w 94"/>
              <a:gd name="T93" fmla="*/ 47450 h 54"/>
              <a:gd name="T94" fmla="*/ 134576 w 94"/>
              <a:gd name="T95" fmla="*/ 44287 h 54"/>
              <a:gd name="T96" fmla="*/ 139271 w 94"/>
              <a:gd name="T97" fmla="*/ 39542 h 54"/>
              <a:gd name="T98" fmla="*/ 145530 w 94"/>
              <a:gd name="T99" fmla="*/ 33215 h 54"/>
              <a:gd name="T100" fmla="*/ 147095 w 94"/>
              <a:gd name="T101" fmla="*/ 23725 h 54"/>
              <a:gd name="T102" fmla="*/ 147095 w 94"/>
              <a:gd name="T103" fmla="*/ 23725 h 54"/>
              <a:gd name="T104" fmla="*/ 145530 w 94"/>
              <a:gd name="T105" fmla="*/ 14235 h 54"/>
              <a:gd name="T106" fmla="*/ 139271 w 94"/>
              <a:gd name="T107" fmla="*/ 7908 h 54"/>
              <a:gd name="T108" fmla="*/ 134576 w 94"/>
              <a:gd name="T109" fmla="*/ 1582 h 54"/>
              <a:gd name="T110" fmla="*/ 123622 w 94"/>
              <a:gd name="T111" fmla="*/ 0 h 54"/>
              <a:gd name="T112" fmla="*/ 123622 w 94"/>
              <a:gd name="T113" fmla="*/ 0 h 5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94" h="54">
                <a:moveTo>
                  <a:pt x="79" y="0"/>
                </a:moveTo>
                <a:lnTo>
                  <a:pt x="65" y="0"/>
                </a:lnTo>
                <a:lnTo>
                  <a:pt x="65" y="10"/>
                </a:lnTo>
                <a:lnTo>
                  <a:pt x="79" y="10"/>
                </a:lnTo>
                <a:lnTo>
                  <a:pt x="82" y="10"/>
                </a:lnTo>
                <a:lnTo>
                  <a:pt x="83" y="11"/>
                </a:lnTo>
                <a:lnTo>
                  <a:pt x="84" y="12"/>
                </a:lnTo>
                <a:lnTo>
                  <a:pt x="84" y="15"/>
                </a:lnTo>
                <a:lnTo>
                  <a:pt x="84" y="17"/>
                </a:lnTo>
                <a:lnTo>
                  <a:pt x="83" y="19"/>
                </a:lnTo>
                <a:lnTo>
                  <a:pt x="82" y="20"/>
                </a:lnTo>
                <a:lnTo>
                  <a:pt x="79" y="20"/>
                </a:lnTo>
                <a:lnTo>
                  <a:pt x="15" y="20"/>
                </a:lnTo>
                <a:lnTo>
                  <a:pt x="9" y="21"/>
                </a:lnTo>
                <a:lnTo>
                  <a:pt x="5" y="25"/>
                </a:lnTo>
                <a:lnTo>
                  <a:pt x="2" y="28"/>
                </a:lnTo>
                <a:lnTo>
                  <a:pt x="0" y="35"/>
                </a:lnTo>
                <a:lnTo>
                  <a:pt x="2" y="41"/>
                </a:lnTo>
                <a:lnTo>
                  <a:pt x="5" y="45"/>
                </a:lnTo>
                <a:lnTo>
                  <a:pt x="9" y="48"/>
                </a:lnTo>
                <a:lnTo>
                  <a:pt x="15" y="49"/>
                </a:lnTo>
                <a:lnTo>
                  <a:pt x="60" y="49"/>
                </a:lnTo>
                <a:lnTo>
                  <a:pt x="60" y="54"/>
                </a:lnTo>
                <a:lnTo>
                  <a:pt x="70" y="54"/>
                </a:lnTo>
                <a:lnTo>
                  <a:pt x="70" y="45"/>
                </a:lnTo>
                <a:lnTo>
                  <a:pt x="70" y="42"/>
                </a:lnTo>
                <a:lnTo>
                  <a:pt x="68" y="41"/>
                </a:lnTo>
                <a:lnTo>
                  <a:pt x="67" y="40"/>
                </a:lnTo>
                <a:lnTo>
                  <a:pt x="65" y="40"/>
                </a:lnTo>
                <a:lnTo>
                  <a:pt x="15" y="40"/>
                </a:lnTo>
                <a:lnTo>
                  <a:pt x="13" y="40"/>
                </a:lnTo>
                <a:lnTo>
                  <a:pt x="12" y="38"/>
                </a:lnTo>
                <a:lnTo>
                  <a:pt x="10" y="37"/>
                </a:lnTo>
                <a:lnTo>
                  <a:pt x="10" y="35"/>
                </a:lnTo>
                <a:lnTo>
                  <a:pt x="10" y="32"/>
                </a:lnTo>
                <a:lnTo>
                  <a:pt x="12" y="31"/>
                </a:lnTo>
                <a:lnTo>
                  <a:pt x="13" y="30"/>
                </a:lnTo>
                <a:lnTo>
                  <a:pt x="15" y="30"/>
                </a:lnTo>
                <a:lnTo>
                  <a:pt x="79" y="30"/>
                </a:lnTo>
                <a:lnTo>
                  <a:pt x="86" y="28"/>
                </a:lnTo>
                <a:lnTo>
                  <a:pt x="89" y="25"/>
                </a:lnTo>
                <a:lnTo>
                  <a:pt x="93" y="21"/>
                </a:lnTo>
                <a:lnTo>
                  <a:pt x="94" y="15"/>
                </a:lnTo>
                <a:lnTo>
                  <a:pt x="93" y="9"/>
                </a:lnTo>
                <a:lnTo>
                  <a:pt x="89" y="5"/>
                </a:lnTo>
                <a:lnTo>
                  <a:pt x="86" y="1"/>
                </a:lnTo>
                <a:lnTo>
                  <a:pt x="79"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11" name="Freeform 710">
            <a:extLst>
              <a:ext uri="{FF2B5EF4-FFF2-40B4-BE49-F238E27FC236}">
                <a16:creationId xmlns:a16="http://schemas.microsoft.com/office/drawing/2014/main" id="{8E830D6E-28C6-463B-99F1-80D9A3686310}"/>
              </a:ext>
            </a:extLst>
          </p:cNvPr>
          <p:cNvSpPr>
            <a:spLocks noEditPoints="1"/>
          </p:cNvSpPr>
          <p:nvPr/>
        </p:nvSpPr>
        <p:spPr bwMode="auto">
          <a:xfrm>
            <a:off x="8724900" y="2355851"/>
            <a:ext cx="137584" cy="118533"/>
          </a:xfrm>
          <a:custGeom>
            <a:avLst/>
            <a:gdLst>
              <a:gd name="T0" fmla="*/ 96234 w 64"/>
              <a:gd name="T1" fmla="*/ 90156 h 59"/>
              <a:gd name="T2" fmla="*/ 96234 w 64"/>
              <a:gd name="T3" fmla="*/ 90156 h 59"/>
              <a:gd name="T4" fmla="*/ 99496 w 64"/>
              <a:gd name="T5" fmla="*/ 90156 h 59"/>
              <a:gd name="T6" fmla="*/ 101127 w 64"/>
              <a:gd name="T7" fmla="*/ 88628 h 59"/>
              <a:gd name="T8" fmla="*/ 104389 w 64"/>
              <a:gd name="T9" fmla="*/ 85572 h 59"/>
              <a:gd name="T10" fmla="*/ 104389 w 64"/>
              <a:gd name="T11" fmla="*/ 82516 h 59"/>
              <a:gd name="T12" fmla="*/ 104389 w 64"/>
              <a:gd name="T13" fmla="*/ 51954 h 59"/>
              <a:gd name="T14" fmla="*/ 104389 w 64"/>
              <a:gd name="T15" fmla="*/ 51954 h 59"/>
              <a:gd name="T16" fmla="*/ 101127 w 64"/>
              <a:gd name="T17" fmla="*/ 41258 h 59"/>
              <a:gd name="T18" fmla="*/ 99496 w 64"/>
              <a:gd name="T19" fmla="*/ 32089 h 59"/>
              <a:gd name="T20" fmla="*/ 92971 w 64"/>
              <a:gd name="T21" fmla="*/ 22921 h 59"/>
              <a:gd name="T22" fmla="*/ 88078 w 64"/>
              <a:gd name="T23" fmla="*/ 15281 h 59"/>
              <a:gd name="T24" fmla="*/ 79923 w 64"/>
              <a:gd name="T25" fmla="*/ 9168 h 59"/>
              <a:gd name="T26" fmla="*/ 70136 w 64"/>
              <a:gd name="T27" fmla="*/ 3056 h 59"/>
              <a:gd name="T28" fmla="*/ 60350 w 64"/>
              <a:gd name="T29" fmla="*/ 1528 h 59"/>
              <a:gd name="T30" fmla="*/ 47301 w 64"/>
              <a:gd name="T31" fmla="*/ 0 h 59"/>
              <a:gd name="T32" fmla="*/ 14680 w 64"/>
              <a:gd name="T33" fmla="*/ 0 h 59"/>
              <a:gd name="T34" fmla="*/ 14680 w 64"/>
              <a:gd name="T35" fmla="*/ 0 h 59"/>
              <a:gd name="T36" fmla="*/ 9786 w 64"/>
              <a:gd name="T37" fmla="*/ 1528 h 59"/>
              <a:gd name="T38" fmla="*/ 3262 w 64"/>
              <a:gd name="T39" fmla="*/ 3056 h 59"/>
              <a:gd name="T40" fmla="*/ 1631 w 64"/>
              <a:gd name="T41" fmla="*/ 9168 h 59"/>
              <a:gd name="T42" fmla="*/ 0 w 64"/>
              <a:gd name="T43" fmla="*/ 15281 h 59"/>
              <a:gd name="T44" fmla="*/ 0 w 64"/>
              <a:gd name="T45" fmla="*/ 82516 h 59"/>
              <a:gd name="T46" fmla="*/ 0 w 64"/>
              <a:gd name="T47" fmla="*/ 82516 h 59"/>
              <a:gd name="T48" fmla="*/ 0 w 64"/>
              <a:gd name="T49" fmla="*/ 85572 h 59"/>
              <a:gd name="T50" fmla="*/ 1631 w 64"/>
              <a:gd name="T51" fmla="*/ 88628 h 59"/>
              <a:gd name="T52" fmla="*/ 3262 w 64"/>
              <a:gd name="T53" fmla="*/ 90156 h 59"/>
              <a:gd name="T54" fmla="*/ 6524 w 64"/>
              <a:gd name="T55" fmla="*/ 90156 h 59"/>
              <a:gd name="T56" fmla="*/ 96234 w 64"/>
              <a:gd name="T57" fmla="*/ 90156 h 59"/>
              <a:gd name="T58" fmla="*/ 22835 w 64"/>
              <a:gd name="T59" fmla="*/ 51954 h 59"/>
              <a:gd name="T60" fmla="*/ 71767 w 64"/>
              <a:gd name="T61" fmla="*/ 51954 h 59"/>
              <a:gd name="T62" fmla="*/ 71767 w 64"/>
              <a:gd name="T63" fmla="*/ 67235 h 59"/>
              <a:gd name="T64" fmla="*/ 22835 w 64"/>
              <a:gd name="T65" fmla="*/ 67235 h 59"/>
              <a:gd name="T66" fmla="*/ 22835 w 64"/>
              <a:gd name="T67" fmla="*/ 51954 h 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4" h="59">
                <a:moveTo>
                  <a:pt x="59" y="59"/>
                </a:moveTo>
                <a:lnTo>
                  <a:pt x="59" y="59"/>
                </a:lnTo>
                <a:lnTo>
                  <a:pt x="61" y="59"/>
                </a:lnTo>
                <a:lnTo>
                  <a:pt x="62" y="58"/>
                </a:lnTo>
                <a:lnTo>
                  <a:pt x="64" y="56"/>
                </a:lnTo>
                <a:lnTo>
                  <a:pt x="64" y="54"/>
                </a:lnTo>
                <a:lnTo>
                  <a:pt x="64" y="34"/>
                </a:lnTo>
                <a:lnTo>
                  <a:pt x="62" y="27"/>
                </a:lnTo>
                <a:lnTo>
                  <a:pt x="61" y="21"/>
                </a:lnTo>
                <a:lnTo>
                  <a:pt x="57" y="15"/>
                </a:lnTo>
                <a:lnTo>
                  <a:pt x="54" y="10"/>
                </a:lnTo>
                <a:lnTo>
                  <a:pt x="49" y="6"/>
                </a:lnTo>
                <a:lnTo>
                  <a:pt x="43" y="2"/>
                </a:lnTo>
                <a:lnTo>
                  <a:pt x="37" y="1"/>
                </a:lnTo>
                <a:lnTo>
                  <a:pt x="29" y="0"/>
                </a:lnTo>
                <a:lnTo>
                  <a:pt x="9" y="0"/>
                </a:lnTo>
                <a:lnTo>
                  <a:pt x="6" y="1"/>
                </a:lnTo>
                <a:lnTo>
                  <a:pt x="2" y="2"/>
                </a:lnTo>
                <a:lnTo>
                  <a:pt x="1" y="6"/>
                </a:lnTo>
                <a:lnTo>
                  <a:pt x="0" y="10"/>
                </a:lnTo>
                <a:lnTo>
                  <a:pt x="0" y="54"/>
                </a:lnTo>
                <a:lnTo>
                  <a:pt x="0" y="56"/>
                </a:lnTo>
                <a:lnTo>
                  <a:pt x="1" y="58"/>
                </a:lnTo>
                <a:lnTo>
                  <a:pt x="2" y="59"/>
                </a:lnTo>
                <a:lnTo>
                  <a:pt x="4" y="59"/>
                </a:lnTo>
                <a:lnTo>
                  <a:pt x="59" y="59"/>
                </a:lnTo>
                <a:close/>
                <a:moveTo>
                  <a:pt x="14" y="34"/>
                </a:moveTo>
                <a:lnTo>
                  <a:pt x="44" y="34"/>
                </a:lnTo>
                <a:lnTo>
                  <a:pt x="44" y="44"/>
                </a:lnTo>
                <a:lnTo>
                  <a:pt x="14" y="44"/>
                </a:lnTo>
                <a:lnTo>
                  <a:pt x="14" y="3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12" name="Freeform 711">
            <a:extLst>
              <a:ext uri="{FF2B5EF4-FFF2-40B4-BE49-F238E27FC236}">
                <a16:creationId xmlns:a16="http://schemas.microsoft.com/office/drawing/2014/main" id="{DE7C24B7-8F79-468F-A965-6DB56568ACBD}"/>
              </a:ext>
            </a:extLst>
          </p:cNvPr>
          <p:cNvSpPr>
            <a:spLocks/>
          </p:cNvSpPr>
          <p:nvPr/>
        </p:nvSpPr>
        <p:spPr bwMode="auto">
          <a:xfrm>
            <a:off x="9224434" y="2468034"/>
            <a:ext cx="31751" cy="31751"/>
          </a:xfrm>
          <a:custGeom>
            <a:avLst/>
            <a:gdLst>
              <a:gd name="T0" fmla="*/ 23726 w 15"/>
              <a:gd name="T1" fmla="*/ 0 h 15"/>
              <a:gd name="T2" fmla="*/ 23726 w 15"/>
              <a:gd name="T3" fmla="*/ 0 h 15"/>
              <a:gd name="T4" fmla="*/ 14236 w 15"/>
              <a:gd name="T5" fmla="*/ 1582 h 15"/>
              <a:gd name="T6" fmla="*/ 7909 w 15"/>
              <a:gd name="T7" fmla="*/ 7909 h 15"/>
              <a:gd name="T8" fmla="*/ 3163 w 15"/>
              <a:gd name="T9" fmla="*/ 14236 h 15"/>
              <a:gd name="T10" fmla="*/ 0 w 15"/>
              <a:gd name="T11" fmla="*/ 23726 h 15"/>
              <a:gd name="T12" fmla="*/ 23726 w 15"/>
              <a:gd name="T13" fmla="*/ 23726 h 15"/>
              <a:gd name="T14" fmla="*/ 23726 w 15"/>
              <a:gd name="T15" fmla="*/ 0 h 1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 h="15">
                <a:moveTo>
                  <a:pt x="15" y="0"/>
                </a:moveTo>
                <a:lnTo>
                  <a:pt x="15" y="0"/>
                </a:lnTo>
                <a:lnTo>
                  <a:pt x="9" y="1"/>
                </a:lnTo>
                <a:lnTo>
                  <a:pt x="5" y="5"/>
                </a:lnTo>
                <a:lnTo>
                  <a:pt x="2" y="9"/>
                </a:lnTo>
                <a:lnTo>
                  <a:pt x="0" y="15"/>
                </a:lnTo>
                <a:lnTo>
                  <a:pt x="15" y="15"/>
                </a:lnTo>
                <a:lnTo>
                  <a:pt x="1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13" name="Freeform 712">
            <a:extLst>
              <a:ext uri="{FF2B5EF4-FFF2-40B4-BE49-F238E27FC236}">
                <a16:creationId xmlns:a16="http://schemas.microsoft.com/office/drawing/2014/main" id="{F6BF319D-8222-4DDE-8C5E-1B3A283C429D}"/>
              </a:ext>
            </a:extLst>
          </p:cNvPr>
          <p:cNvSpPr>
            <a:spLocks/>
          </p:cNvSpPr>
          <p:nvPr/>
        </p:nvSpPr>
        <p:spPr bwMode="auto">
          <a:xfrm>
            <a:off x="9256184" y="2355851"/>
            <a:ext cx="143933" cy="82549"/>
          </a:xfrm>
          <a:custGeom>
            <a:avLst/>
            <a:gdLst>
              <a:gd name="T0" fmla="*/ 7908 w 69"/>
              <a:gd name="T1" fmla="*/ 61686 h 39"/>
              <a:gd name="T2" fmla="*/ 23725 w 69"/>
              <a:gd name="T3" fmla="*/ 61686 h 39"/>
              <a:gd name="T4" fmla="*/ 23725 w 69"/>
              <a:gd name="T5" fmla="*/ 37961 h 39"/>
              <a:gd name="T6" fmla="*/ 39542 w 69"/>
              <a:gd name="T7" fmla="*/ 37961 h 39"/>
              <a:gd name="T8" fmla="*/ 39542 w 69"/>
              <a:gd name="T9" fmla="*/ 61686 h 39"/>
              <a:gd name="T10" fmla="*/ 71175 w 69"/>
              <a:gd name="T11" fmla="*/ 61686 h 39"/>
              <a:gd name="T12" fmla="*/ 71175 w 69"/>
              <a:gd name="T13" fmla="*/ 37961 h 39"/>
              <a:gd name="T14" fmla="*/ 85410 w 69"/>
              <a:gd name="T15" fmla="*/ 37961 h 39"/>
              <a:gd name="T16" fmla="*/ 85410 w 69"/>
              <a:gd name="T17" fmla="*/ 61686 h 39"/>
              <a:gd name="T18" fmla="*/ 101227 w 69"/>
              <a:gd name="T19" fmla="*/ 61686 h 39"/>
              <a:gd name="T20" fmla="*/ 101227 w 69"/>
              <a:gd name="T21" fmla="*/ 61686 h 39"/>
              <a:gd name="T22" fmla="*/ 105972 w 69"/>
              <a:gd name="T23" fmla="*/ 61686 h 39"/>
              <a:gd name="T24" fmla="*/ 107553 w 69"/>
              <a:gd name="T25" fmla="*/ 60104 h 39"/>
              <a:gd name="T26" fmla="*/ 109135 w 69"/>
              <a:gd name="T27" fmla="*/ 58523 h 39"/>
              <a:gd name="T28" fmla="*/ 109135 w 69"/>
              <a:gd name="T29" fmla="*/ 53778 h 39"/>
              <a:gd name="T30" fmla="*/ 109135 w 69"/>
              <a:gd name="T31" fmla="*/ 23725 h 39"/>
              <a:gd name="T32" fmla="*/ 109135 w 69"/>
              <a:gd name="T33" fmla="*/ 23725 h 39"/>
              <a:gd name="T34" fmla="*/ 107553 w 69"/>
              <a:gd name="T35" fmla="*/ 12654 h 39"/>
              <a:gd name="T36" fmla="*/ 101227 w 69"/>
              <a:gd name="T37" fmla="*/ 7908 h 39"/>
              <a:gd name="T38" fmla="*/ 96482 w 69"/>
              <a:gd name="T39" fmla="*/ 1582 h 39"/>
              <a:gd name="T40" fmla="*/ 85410 w 69"/>
              <a:gd name="T41" fmla="*/ 0 h 39"/>
              <a:gd name="T42" fmla="*/ 23725 w 69"/>
              <a:gd name="T43" fmla="*/ 0 h 39"/>
              <a:gd name="T44" fmla="*/ 23725 w 69"/>
              <a:gd name="T45" fmla="*/ 0 h 39"/>
              <a:gd name="T46" fmla="*/ 14235 w 69"/>
              <a:gd name="T47" fmla="*/ 1582 h 39"/>
              <a:gd name="T48" fmla="*/ 7908 w 69"/>
              <a:gd name="T49" fmla="*/ 7908 h 39"/>
              <a:gd name="T50" fmla="*/ 1582 w 69"/>
              <a:gd name="T51" fmla="*/ 12654 h 39"/>
              <a:gd name="T52" fmla="*/ 0 w 69"/>
              <a:gd name="T53" fmla="*/ 23725 h 39"/>
              <a:gd name="T54" fmla="*/ 0 w 69"/>
              <a:gd name="T55" fmla="*/ 53778 h 39"/>
              <a:gd name="T56" fmla="*/ 0 w 69"/>
              <a:gd name="T57" fmla="*/ 53778 h 39"/>
              <a:gd name="T58" fmla="*/ 0 w 69"/>
              <a:gd name="T59" fmla="*/ 58523 h 39"/>
              <a:gd name="T60" fmla="*/ 1582 w 69"/>
              <a:gd name="T61" fmla="*/ 60104 h 39"/>
              <a:gd name="T62" fmla="*/ 4745 w 69"/>
              <a:gd name="T63" fmla="*/ 61686 h 39"/>
              <a:gd name="T64" fmla="*/ 7908 w 69"/>
              <a:gd name="T65" fmla="*/ 61686 h 39"/>
              <a:gd name="T66" fmla="*/ 7908 w 69"/>
              <a:gd name="T67" fmla="*/ 61686 h 3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9" h="39">
                <a:moveTo>
                  <a:pt x="5" y="39"/>
                </a:moveTo>
                <a:lnTo>
                  <a:pt x="15" y="39"/>
                </a:lnTo>
                <a:lnTo>
                  <a:pt x="15" y="24"/>
                </a:lnTo>
                <a:lnTo>
                  <a:pt x="25" y="24"/>
                </a:lnTo>
                <a:lnTo>
                  <a:pt x="25" y="39"/>
                </a:lnTo>
                <a:lnTo>
                  <a:pt x="45" y="39"/>
                </a:lnTo>
                <a:lnTo>
                  <a:pt x="45" y="24"/>
                </a:lnTo>
                <a:lnTo>
                  <a:pt x="54" y="24"/>
                </a:lnTo>
                <a:lnTo>
                  <a:pt x="54" y="39"/>
                </a:lnTo>
                <a:lnTo>
                  <a:pt x="64" y="39"/>
                </a:lnTo>
                <a:lnTo>
                  <a:pt x="67" y="39"/>
                </a:lnTo>
                <a:lnTo>
                  <a:pt x="68" y="38"/>
                </a:lnTo>
                <a:lnTo>
                  <a:pt x="69" y="37"/>
                </a:lnTo>
                <a:lnTo>
                  <a:pt x="69" y="34"/>
                </a:lnTo>
                <a:lnTo>
                  <a:pt x="69" y="15"/>
                </a:lnTo>
                <a:lnTo>
                  <a:pt x="68" y="8"/>
                </a:lnTo>
                <a:lnTo>
                  <a:pt x="64" y="5"/>
                </a:lnTo>
                <a:lnTo>
                  <a:pt x="61" y="1"/>
                </a:lnTo>
                <a:lnTo>
                  <a:pt x="54" y="0"/>
                </a:lnTo>
                <a:lnTo>
                  <a:pt x="15" y="0"/>
                </a:lnTo>
                <a:lnTo>
                  <a:pt x="9" y="1"/>
                </a:lnTo>
                <a:lnTo>
                  <a:pt x="5" y="5"/>
                </a:lnTo>
                <a:lnTo>
                  <a:pt x="1" y="8"/>
                </a:lnTo>
                <a:lnTo>
                  <a:pt x="0" y="15"/>
                </a:lnTo>
                <a:lnTo>
                  <a:pt x="0" y="34"/>
                </a:lnTo>
                <a:lnTo>
                  <a:pt x="0" y="37"/>
                </a:lnTo>
                <a:lnTo>
                  <a:pt x="1" y="38"/>
                </a:lnTo>
                <a:lnTo>
                  <a:pt x="3" y="39"/>
                </a:lnTo>
                <a:lnTo>
                  <a:pt x="5" y="3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14" name="Freeform 713">
            <a:extLst>
              <a:ext uri="{FF2B5EF4-FFF2-40B4-BE49-F238E27FC236}">
                <a16:creationId xmlns:a16="http://schemas.microsoft.com/office/drawing/2014/main" id="{27F6EA1B-02BD-493B-865E-4D7F234756FF}"/>
              </a:ext>
            </a:extLst>
          </p:cNvPr>
          <p:cNvSpPr>
            <a:spLocks/>
          </p:cNvSpPr>
          <p:nvPr/>
        </p:nvSpPr>
        <p:spPr bwMode="auto">
          <a:xfrm>
            <a:off x="9400118" y="2468034"/>
            <a:ext cx="31749" cy="31751"/>
          </a:xfrm>
          <a:custGeom>
            <a:avLst/>
            <a:gdLst>
              <a:gd name="T0" fmla="*/ 0 w 15"/>
              <a:gd name="T1" fmla="*/ 23726 h 15"/>
              <a:gd name="T2" fmla="*/ 23726 w 15"/>
              <a:gd name="T3" fmla="*/ 23726 h 15"/>
              <a:gd name="T4" fmla="*/ 23726 w 15"/>
              <a:gd name="T5" fmla="*/ 23726 h 15"/>
              <a:gd name="T6" fmla="*/ 22144 w 15"/>
              <a:gd name="T7" fmla="*/ 14236 h 15"/>
              <a:gd name="T8" fmla="*/ 15817 w 15"/>
              <a:gd name="T9" fmla="*/ 7909 h 15"/>
              <a:gd name="T10" fmla="*/ 9490 w 15"/>
              <a:gd name="T11" fmla="*/ 1582 h 15"/>
              <a:gd name="T12" fmla="*/ 0 w 15"/>
              <a:gd name="T13" fmla="*/ 0 h 15"/>
              <a:gd name="T14" fmla="*/ 0 w 15"/>
              <a:gd name="T15" fmla="*/ 23726 h 1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 h="15">
                <a:moveTo>
                  <a:pt x="0" y="15"/>
                </a:moveTo>
                <a:lnTo>
                  <a:pt x="15" y="15"/>
                </a:lnTo>
                <a:lnTo>
                  <a:pt x="14" y="9"/>
                </a:lnTo>
                <a:lnTo>
                  <a:pt x="10" y="5"/>
                </a:lnTo>
                <a:lnTo>
                  <a:pt x="6" y="1"/>
                </a:lnTo>
                <a:lnTo>
                  <a:pt x="0" y="0"/>
                </a:lnTo>
                <a:lnTo>
                  <a:pt x="0" y="1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15" name="Freeform 714">
            <a:extLst>
              <a:ext uri="{FF2B5EF4-FFF2-40B4-BE49-F238E27FC236}">
                <a16:creationId xmlns:a16="http://schemas.microsoft.com/office/drawing/2014/main" id="{04E46AE1-BF7E-46A6-8BC3-B824C359DC21}"/>
              </a:ext>
            </a:extLst>
          </p:cNvPr>
          <p:cNvSpPr>
            <a:spLocks/>
          </p:cNvSpPr>
          <p:nvPr/>
        </p:nvSpPr>
        <p:spPr bwMode="auto">
          <a:xfrm>
            <a:off x="9400118" y="2506133"/>
            <a:ext cx="31749" cy="50800"/>
          </a:xfrm>
          <a:custGeom>
            <a:avLst/>
            <a:gdLst>
              <a:gd name="T0" fmla="*/ 0 w 15"/>
              <a:gd name="T1" fmla="*/ 0 h 24"/>
              <a:gd name="T2" fmla="*/ 0 w 15"/>
              <a:gd name="T3" fmla="*/ 37959 h 24"/>
              <a:gd name="T4" fmla="*/ 15817 w 15"/>
              <a:gd name="T5" fmla="*/ 37959 h 24"/>
              <a:gd name="T6" fmla="*/ 15817 w 15"/>
              <a:gd name="T7" fmla="*/ 37959 h 24"/>
              <a:gd name="T8" fmla="*/ 20563 w 15"/>
              <a:gd name="T9" fmla="*/ 37959 h 24"/>
              <a:gd name="T10" fmla="*/ 22144 w 15"/>
              <a:gd name="T11" fmla="*/ 36377 h 24"/>
              <a:gd name="T12" fmla="*/ 23726 w 15"/>
              <a:gd name="T13" fmla="*/ 34796 h 24"/>
              <a:gd name="T14" fmla="*/ 23726 w 15"/>
              <a:gd name="T15" fmla="*/ 30051 h 24"/>
              <a:gd name="T16" fmla="*/ 23726 w 15"/>
              <a:gd name="T17" fmla="*/ 0 h 24"/>
              <a:gd name="T18" fmla="*/ 0 w 15"/>
              <a:gd name="T19" fmla="*/ 0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 h="24">
                <a:moveTo>
                  <a:pt x="0" y="0"/>
                </a:moveTo>
                <a:lnTo>
                  <a:pt x="0" y="24"/>
                </a:lnTo>
                <a:lnTo>
                  <a:pt x="10" y="24"/>
                </a:lnTo>
                <a:lnTo>
                  <a:pt x="13" y="24"/>
                </a:lnTo>
                <a:lnTo>
                  <a:pt x="14" y="23"/>
                </a:lnTo>
                <a:lnTo>
                  <a:pt x="15" y="22"/>
                </a:lnTo>
                <a:lnTo>
                  <a:pt x="15" y="19"/>
                </a:lnTo>
                <a:lnTo>
                  <a:pt x="15" y="0"/>
                </a:lnTo>
                <a:lnTo>
                  <a:pt x="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16" name="Freeform 715">
            <a:extLst>
              <a:ext uri="{FF2B5EF4-FFF2-40B4-BE49-F238E27FC236}">
                <a16:creationId xmlns:a16="http://schemas.microsoft.com/office/drawing/2014/main" id="{3D9C0D17-C2DA-4322-B059-5B5607193557}"/>
              </a:ext>
            </a:extLst>
          </p:cNvPr>
          <p:cNvSpPr>
            <a:spLocks/>
          </p:cNvSpPr>
          <p:nvPr/>
        </p:nvSpPr>
        <p:spPr bwMode="auto">
          <a:xfrm>
            <a:off x="9224434" y="2506133"/>
            <a:ext cx="31751" cy="50800"/>
          </a:xfrm>
          <a:custGeom>
            <a:avLst/>
            <a:gdLst>
              <a:gd name="T0" fmla="*/ 23726 w 15"/>
              <a:gd name="T1" fmla="*/ 0 h 24"/>
              <a:gd name="T2" fmla="*/ 0 w 15"/>
              <a:gd name="T3" fmla="*/ 0 h 24"/>
              <a:gd name="T4" fmla="*/ 0 w 15"/>
              <a:gd name="T5" fmla="*/ 30051 h 24"/>
              <a:gd name="T6" fmla="*/ 0 w 15"/>
              <a:gd name="T7" fmla="*/ 30051 h 24"/>
              <a:gd name="T8" fmla="*/ 0 w 15"/>
              <a:gd name="T9" fmla="*/ 34796 h 24"/>
              <a:gd name="T10" fmla="*/ 3163 w 15"/>
              <a:gd name="T11" fmla="*/ 36377 h 24"/>
              <a:gd name="T12" fmla="*/ 4745 w 15"/>
              <a:gd name="T13" fmla="*/ 37959 h 24"/>
              <a:gd name="T14" fmla="*/ 7909 w 15"/>
              <a:gd name="T15" fmla="*/ 37959 h 24"/>
              <a:gd name="T16" fmla="*/ 23726 w 15"/>
              <a:gd name="T17" fmla="*/ 37959 h 24"/>
              <a:gd name="T18" fmla="*/ 23726 w 15"/>
              <a:gd name="T19" fmla="*/ 0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 h="24">
                <a:moveTo>
                  <a:pt x="15" y="0"/>
                </a:moveTo>
                <a:lnTo>
                  <a:pt x="0" y="0"/>
                </a:lnTo>
                <a:lnTo>
                  <a:pt x="0" y="19"/>
                </a:lnTo>
                <a:lnTo>
                  <a:pt x="0" y="22"/>
                </a:lnTo>
                <a:lnTo>
                  <a:pt x="2" y="23"/>
                </a:lnTo>
                <a:lnTo>
                  <a:pt x="3" y="24"/>
                </a:lnTo>
                <a:lnTo>
                  <a:pt x="5" y="24"/>
                </a:lnTo>
                <a:lnTo>
                  <a:pt x="15" y="24"/>
                </a:lnTo>
                <a:lnTo>
                  <a:pt x="1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17" name="Freeform 716">
            <a:extLst>
              <a:ext uri="{FF2B5EF4-FFF2-40B4-BE49-F238E27FC236}">
                <a16:creationId xmlns:a16="http://schemas.microsoft.com/office/drawing/2014/main" id="{AD8A6DD6-E11C-4DB2-A8E8-FFC140EC2C36}"/>
              </a:ext>
            </a:extLst>
          </p:cNvPr>
          <p:cNvSpPr>
            <a:spLocks noEditPoints="1"/>
          </p:cNvSpPr>
          <p:nvPr/>
        </p:nvSpPr>
        <p:spPr bwMode="auto">
          <a:xfrm>
            <a:off x="9268884" y="2442634"/>
            <a:ext cx="118533" cy="114300"/>
          </a:xfrm>
          <a:custGeom>
            <a:avLst/>
            <a:gdLst>
              <a:gd name="T0" fmla="*/ 90156 w 59"/>
              <a:gd name="T1" fmla="*/ 0 h 54"/>
              <a:gd name="T2" fmla="*/ 74875 w 59"/>
              <a:gd name="T3" fmla="*/ 0 h 54"/>
              <a:gd name="T4" fmla="*/ 74875 w 59"/>
              <a:gd name="T5" fmla="*/ 15817 h 54"/>
              <a:gd name="T6" fmla="*/ 61123 w 59"/>
              <a:gd name="T7" fmla="*/ 15817 h 54"/>
              <a:gd name="T8" fmla="*/ 61123 w 59"/>
              <a:gd name="T9" fmla="*/ 0 h 54"/>
              <a:gd name="T10" fmla="*/ 30561 w 59"/>
              <a:gd name="T11" fmla="*/ 0 h 54"/>
              <a:gd name="T12" fmla="*/ 30561 w 59"/>
              <a:gd name="T13" fmla="*/ 15817 h 54"/>
              <a:gd name="T14" fmla="*/ 15281 w 59"/>
              <a:gd name="T15" fmla="*/ 15817 h 54"/>
              <a:gd name="T16" fmla="*/ 15281 w 59"/>
              <a:gd name="T17" fmla="*/ 0 h 54"/>
              <a:gd name="T18" fmla="*/ 0 w 59"/>
              <a:gd name="T19" fmla="*/ 0 h 54"/>
              <a:gd name="T20" fmla="*/ 0 w 59"/>
              <a:gd name="T21" fmla="*/ 85410 h 54"/>
              <a:gd name="T22" fmla="*/ 90156 w 59"/>
              <a:gd name="T23" fmla="*/ 85410 h 54"/>
              <a:gd name="T24" fmla="*/ 90156 w 59"/>
              <a:gd name="T25" fmla="*/ 0 h 54"/>
              <a:gd name="T26" fmla="*/ 67235 w 59"/>
              <a:gd name="T27" fmla="*/ 47450 h 54"/>
              <a:gd name="T28" fmla="*/ 22921 w 59"/>
              <a:gd name="T29" fmla="*/ 47450 h 54"/>
              <a:gd name="T30" fmla="*/ 22921 w 59"/>
              <a:gd name="T31" fmla="*/ 31633 h 54"/>
              <a:gd name="T32" fmla="*/ 67235 w 59"/>
              <a:gd name="T33" fmla="*/ 31633 h 54"/>
              <a:gd name="T34" fmla="*/ 67235 w 59"/>
              <a:gd name="T35" fmla="*/ 47450 h 5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9" h="54">
                <a:moveTo>
                  <a:pt x="59" y="0"/>
                </a:moveTo>
                <a:lnTo>
                  <a:pt x="49" y="0"/>
                </a:lnTo>
                <a:lnTo>
                  <a:pt x="49" y="10"/>
                </a:lnTo>
                <a:lnTo>
                  <a:pt x="40" y="10"/>
                </a:lnTo>
                <a:lnTo>
                  <a:pt x="40" y="0"/>
                </a:lnTo>
                <a:lnTo>
                  <a:pt x="20" y="0"/>
                </a:lnTo>
                <a:lnTo>
                  <a:pt x="20" y="10"/>
                </a:lnTo>
                <a:lnTo>
                  <a:pt x="10" y="10"/>
                </a:lnTo>
                <a:lnTo>
                  <a:pt x="10" y="0"/>
                </a:lnTo>
                <a:lnTo>
                  <a:pt x="0" y="0"/>
                </a:lnTo>
                <a:lnTo>
                  <a:pt x="0" y="54"/>
                </a:lnTo>
                <a:lnTo>
                  <a:pt x="59" y="54"/>
                </a:lnTo>
                <a:lnTo>
                  <a:pt x="59" y="0"/>
                </a:lnTo>
                <a:close/>
                <a:moveTo>
                  <a:pt x="44" y="30"/>
                </a:moveTo>
                <a:lnTo>
                  <a:pt x="15" y="30"/>
                </a:lnTo>
                <a:lnTo>
                  <a:pt x="15" y="20"/>
                </a:lnTo>
                <a:lnTo>
                  <a:pt x="44" y="20"/>
                </a:lnTo>
                <a:lnTo>
                  <a:pt x="44" y="3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18" name="Freeform 717">
            <a:extLst>
              <a:ext uri="{FF2B5EF4-FFF2-40B4-BE49-F238E27FC236}">
                <a16:creationId xmlns:a16="http://schemas.microsoft.com/office/drawing/2014/main" id="{37BEC8C2-2CAA-4400-9AC5-1368B9B13882}"/>
              </a:ext>
            </a:extLst>
          </p:cNvPr>
          <p:cNvSpPr>
            <a:spLocks/>
          </p:cNvSpPr>
          <p:nvPr/>
        </p:nvSpPr>
        <p:spPr bwMode="auto">
          <a:xfrm>
            <a:off x="10248901" y="2355851"/>
            <a:ext cx="88900" cy="112183"/>
          </a:xfrm>
          <a:custGeom>
            <a:avLst/>
            <a:gdLst>
              <a:gd name="T0" fmla="*/ 17398 w 42"/>
              <a:gd name="T1" fmla="*/ 83857 h 55"/>
              <a:gd name="T2" fmla="*/ 37959 w 42"/>
              <a:gd name="T3" fmla="*/ 26399 h 55"/>
              <a:gd name="T4" fmla="*/ 50613 w 42"/>
              <a:gd name="T5" fmla="*/ 48140 h 55"/>
              <a:gd name="T6" fmla="*/ 39541 w 42"/>
              <a:gd name="T7" fmla="*/ 83857 h 55"/>
              <a:gd name="T8" fmla="*/ 55358 w 42"/>
              <a:gd name="T9" fmla="*/ 83857 h 55"/>
              <a:gd name="T10" fmla="*/ 66429 w 42"/>
              <a:gd name="T11" fmla="*/ 48140 h 55"/>
              <a:gd name="T12" fmla="*/ 66429 w 42"/>
              <a:gd name="T13" fmla="*/ 48140 h 55"/>
              <a:gd name="T14" fmla="*/ 66429 w 42"/>
              <a:gd name="T15" fmla="*/ 43481 h 55"/>
              <a:gd name="T16" fmla="*/ 64847 w 42"/>
              <a:gd name="T17" fmla="*/ 41929 h 55"/>
              <a:gd name="T18" fmla="*/ 41123 w 42"/>
              <a:gd name="T19" fmla="*/ 3106 h 55"/>
              <a:gd name="T20" fmla="*/ 41123 w 42"/>
              <a:gd name="T21" fmla="*/ 3106 h 55"/>
              <a:gd name="T22" fmla="*/ 39541 w 42"/>
              <a:gd name="T23" fmla="*/ 0 h 55"/>
              <a:gd name="T24" fmla="*/ 34796 w 42"/>
              <a:gd name="T25" fmla="*/ 0 h 55"/>
              <a:gd name="T26" fmla="*/ 34796 w 42"/>
              <a:gd name="T27" fmla="*/ 0 h 55"/>
              <a:gd name="T28" fmla="*/ 30051 w 42"/>
              <a:gd name="T29" fmla="*/ 1553 h 55"/>
              <a:gd name="T30" fmla="*/ 26888 w 42"/>
              <a:gd name="T31" fmla="*/ 4659 h 55"/>
              <a:gd name="T32" fmla="*/ 0 w 42"/>
              <a:gd name="T33" fmla="*/ 85410 h 55"/>
              <a:gd name="T34" fmla="*/ 0 w 42"/>
              <a:gd name="T35" fmla="*/ 85410 h 55"/>
              <a:gd name="T36" fmla="*/ 12653 w 42"/>
              <a:gd name="T37" fmla="*/ 83857 h 55"/>
              <a:gd name="T38" fmla="*/ 17398 w 42"/>
              <a:gd name="T39" fmla="*/ 83857 h 5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2" h="55">
                <a:moveTo>
                  <a:pt x="11" y="54"/>
                </a:moveTo>
                <a:lnTo>
                  <a:pt x="24" y="17"/>
                </a:lnTo>
                <a:lnTo>
                  <a:pt x="32" y="31"/>
                </a:lnTo>
                <a:lnTo>
                  <a:pt x="25" y="54"/>
                </a:lnTo>
                <a:lnTo>
                  <a:pt x="35" y="54"/>
                </a:lnTo>
                <a:lnTo>
                  <a:pt x="42" y="31"/>
                </a:lnTo>
                <a:lnTo>
                  <a:pt x="42" y="28"/>
                </a:lnTo>
                <a:lnTo>
                  <a:pt x="41" y="27"/>
                </a:lnTo>
                <a:lnTo>
                  <a:pt x="26" y="2"/>
                </a:lnTo>
                <a:lnTo>
                  <a:pt x="25" y="0"/>
                </a:lnTo>
                <a:lnTo>
                  <a:pt x="22" y="0"/>
                </a:lnTo>
                <a:lnTo>
                  <a:pt x="19" y="1"/>
                </a:lnTo>
                <a:lnTo>
                  <a:pt x="17" y="3"/>
                </a:lnTo>
                <a:lnTo>
                  <a:pt x="0" y="55"/>
                </a:lnTo>
                <a:lnTo>
                  <a:pt x="8" y="54"/>
                </a:lnTo>
                <a:lnTo>
                  <a:pt x="11" y="5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19" name="Freeform 718">
            <a:extLst>
              <a:ext uri="{FF2B5EF4-FFF2-40B4-BE49-F238E27FC236}">
                <a16:creationId xmlns:a16="http://schemas.microsoft.com/office/drawing/2014/main" id="{8D0D99E4-5CD6-4D7E-B814-24AF12596089}"/>
              </a:ext>
            </a:extLst>
          </p:cNvPr>
          <p:cNvSpPr>
            <a:spLocks/>
          </p:cNvSpPr>
          <p:nvPr/>
        </p:nvSpPr>
        <p:spPr bwMode="auto">
          <a:xfrm>
            <a:off x="10369551" y="2387601"/>
            <a:ext cx="63500" cy="99484"/>
          </a:xfrm>
          <a:custGeom>
            <a:avLst/>
            <a:gdLst>
              <a:gd name="T0" fmla="*/ 23725 w 30"/>
              <a:gd name="T1" fmla="*/ 0 h 49"/>
              <a:gd name="T2" fmla="*/ 23725 w 30"/>
              <a:gd name="T3" fmla="*/ 0 h 49"/>
              <a:gd name="T4" fmla="*/ 14235 w 30"/>
              <a:gd name="T5" fmla="*/ 1549 h 49"/>
              <a:gd name="T6" fmla="*/ 7908 w 30"/>
              <a:gd name="T7" fmla="*/ 6198 h 49"/>
              <a:gd name="T8" fmla="*/ 1582 w 30"/>
              <a:gd name="T9" fmla="*/ 12395 h 49"/>
              <a:gd name="T10" fmla="*/ 0 w 30"/>
              <a:gd name="T11" fmla="*/ 21691 h 49"/>
              <a:gd name="T12" fmla="*/ 0 w 30"/>
              <a:gd name="T13" fmla="*/ 60426 h 49"/>
              <a:gd name="T14" fmla="*/ 15817 w 30"/>
              <a:gd name="T15" fmla="*/ 60426 h 49"/>
              <a:gd name="T16" fmla="*/ 15817 w 30"/>
              <a:gd name="T17" fmla="*/ 44932 h 49"/>
              <a:gd name="T18" fmla="*/ 23725 w 30"/>
              <a:gd name="T19" fmla="*/ 44932 h 49"/>
              <a:gd name="T20" fmla="*/ 23725 w 30"/>
              <a:gd name="T21" fmla="*/ 29438 h 49"/>
              <a:gd name="T22" fmla="*/ 15817 w 30"/>
              <a:gd name="T23" fmla="*/ 29438 h 49"/>
              <a:gd name="T24" fmla="*/ 15817 w 30"/>
              <a:gd name="T25" fmla="*/ 21691 h 49"/>
              <a:gd name="T26" fmla="*/ 15817 w 30"/>
              <a:gd name="T27" fmla="*/ 21691 h 49"/>
              <a:gd name="T28" fmla="*/ 15817 w 30"/>
              <a:gd name="T29" fmla="*/ 18593 h 49"/>
              <a:gd name="T30" fmla="*/ 17398 w 30"/>
              <a:gd name="T31" fmla="*/ 17043 h 49"/>
              <a:gd name="T32" fmla="*/ 18980 w 30"/>
              <a:gd name="T33" fmla="*/ 13944 h 49"/>
              <a:gd name="T34" fmla="*/ 23725 w 30"/>
              <a:gd name="T35" fmla="*/ 13944 h 49"/>
              <a:gd name="T36" fmla="*/ 23725 w 30"/>
              <a:gd name="T37" fmla="*/ 13944 h 49"/>
              <a:gd name="T38" fmla="*/ 26888 w 30"/>
              <a:gd name="T39" fmla="*/ 13944 h 49"/>
              <a:gd name="T40" fmla="*/ 28470 w 30"/>
              <a:gd name="T41" fmla="*/ 17043 h 49"/>
              <a:gd name="T42" fmla="*/ 31633 w 30"/>
              <a:gd name="T43" fmla="*/ 18593 h 49"/>
              <a:gd name="T44" fmla="*/ 31633 w 30"/>
              <a:gd name="T45" fmla="*/ 21691 h 49"/>
              <a:gd name="T46" fmla="*/ 31633 w 30"/>
              <a:gd name="T47" fmla="*/ 63525 h 49"/>
              <a:gd name="T48" fmla="*/ 31633 w 30"/>
              <a:gd name="T49" fmla="*/ 63525 h 49"/>
              <a:gd name="T50" fmla="*/ 39542 w 30"/>
              <a:gd name="T51" fmla="*/ 68173 h 49"/>
              <a:gd name="T52" fmla="*/ 47450 w 30"/>
              <a:gd name="T53" fmla="*/ 75920 h 49"/>
              <a:gd name="T54" fmla="*/ 47450 w 30"/>
              <a:gd name="T55" fmla="*/ 21691 h 49"/>
              <a:gd name="T56" fmla="*/ 47450 w 30"/>
              <a:gd name="T57" fmla="*/ 21691 h 49"/>
              <a:gd name="T58" fmla="*/ 44287 w 30"/>
              <a:gd name="T59" fmla="*/ 12395 h 49"/>
              <a:gd name="T60" fmla="*/ 39542 w 30"/>
              <a:gd name="T61" fmla="*/ 6198 h 49"/>
              <a:gd name="T62" fmla="*/ 33215 w 30"/>
              <a:gd name="T63" fmla="*/ 1549 h 49"/>
              <a:gd name="T64" fmla="*/ 23725 w 30"/>
              <a:gd name="T65" fmla="*/ 0 h 49"/>
              <a:gd name="T66" fmla="*/ 23725 w 30"/>
              <a:gd name="T67" fmla="*/ 0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0" h="49">
                <a:moveTo>
                  <a:pt x="15" y="0"/>
                </a:moveTo>
                <a:lnTo>
                  <a:pt x="15" y="0"/>
                </a:lnTo>
                <a:lnTo>
                  <a:pt x="9" y="1"/>
                </a:lnTo>
                <a:lnTo>
                  <a:pt x="5" y="4"/>
                </a:lnTo>
                <a:lnTo>
                  <a:pt x="1" y="8"/>
                </a:lnTo>
                <a:lnTo>
                  <a:pt x="0" y="14"/>
                </a:lnTo>
                <a:lnTo>
                  <a:pt x="0" y="39"/>
                </a:lnTo>
                <a:lnTo>
                  <a:pt x="10" y="39"/>
                </a:lnTo>
                <a:lnTo>
                  <a:pt x="10" y="29"/>
                </a:lnTo>
                <a:lnTo>
                  <a:pt x="15" y="29"/>
                </a:lnTo>
                <a:lnTo>
                  <a:pt x="15" y="19"/>
                </a:lnTo>
                <a:lnTo>
                  <a:pt x="10" y="19"/>
                </a:lnTo>
                <a:lnTo>
                  <a:pt x="10" y="14"/>
                </a:lnTo>
                <a:lnTo>
                  <a:pt x="10" y="12"/>
                </a:lnTo>
                <a:lnTo>
                  <a:pt x="11" y="11"/>
                </a:lnTo>
                <a:lnTo>
                  <a:pt x="12" y="9"/>
                </a:lnTo>
                <a:lnTo>
                  <a:pt x="15" y="9"/>
                </a:lnTo>
                <a:lnTo>
                  <a:pt x="17" y="9"/>
                </a:lnTo>
                <a:lnTo>
                  <a:pt x="18" y="11"/>
                </a:lnTo>
                <a:lnTo>
                  <a:pt x="20" y="12"/>
                </a:lnTo>
                <a:lnTo>
                  <a:pt x="20" y="14"/>
                </a:lnTo>
                <a:lnTo>
                  <a:pt x="20" y="41"/>
                </a:lnTo>
                <a:lnTo>
                  <a:pt x="25" y="44"/>
                </a:lnTo>
                <a:lnTo>
                  <a:pt x="30" y="49"/>
                </a:lnTo>
                <a:lnTo>
                  <a:pt x="30" y="14"/>
                </a:lnTo>
                <a:lnTo>
                  <a:pt x="28" y="8"/>
                </a:lnTo>
                <a:lnTo>
                  <a:pt x="25" y="4"/>
                </a:lnTo>
                <a:lnTo>
                  <a:pt x="21" y="1"/>
                </a:lnTo>
                <a:lnTo>
                  <a:pt x="1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20" name="Freeform 719">
            <a:extLst>
              <a:ext uri="{FF2B5EF4-FFF2-40B4-BE49-F238E27FC236}">
                <a16:creationId xmlns:a16="http://schemas.microsoft.com/office/drawing/2014/main" id="{E0C2C199-9140-4F37-86B7-E11B69C27FAB}"/>
              </a:ext>
            </a:extLst>
          </p:cNvPr>
          <p:cNvSpPr>
            <a:spLocks noEditPoints="1"/>
          </p:cNvSpPr>
          <p:nvPr/>
        </p:nvSpPr>
        <p:spPr bwMode="auto">
          <a:xfrm>
            <a:off x="10223501" y="2474384"/>
            <a:ext cx="209551" cy="82549"/>
          </a:xfrm>
          <a:custGeom>
            <a:avLst/>
            <a:gdLst>
              <a:gd name="T0" fmla="*/ 31634 w 99"/>
              <a:gd name="T1" fmla="*/ 0 h 39"/>
              <a:gd name="T2" fmla="*/ 25307 w 99"/>
              <a:gd name="T3" fmla="*/ 0 h 39"/>
              <a:gd name="T4" fmla="*/ 9490 w 99"/>
              <a:gd name="T5" fmla="*/ 9490 h 39"/>
              <a:gd name="T6" fmla="*/ 0 w 99"/>
              <a:gd name="T7" fmla="*/ 25307 h 39"/>
              <a:gd name="T8" fmla="*/ 0 w 99"/>
              <a:gd name="T9" fmla="*/ 31634 h 39"/>
              <a:gd name="T10" fmla="*/ 1582 w 99"/>
              <a:gd name="T11" fmla="*/ 42706 h 39"/>
              <a:gd name="T12" fmla="*/ 18980 w 99"/>
              <a:gd name="T13" fmla="*/ 60104 h 39"/>
              <a:gd name="T14" fmla="*/ 31634 w 99"/>
              <a:gd name="T15" fmla="*/ 61686 h 39"/>
              <a:gd name="T16" fmla="*/ 124952 w 99"/>
              <a:gd name="T17" fmla="*/ 61686 h 39"/>
              <a:gd name="T18" fmla="*/ 136024 w 99"/>
              <a:gd name="T19" fmla="*/ 60104 h 39"/>
              <a:gd name="T20" fmla="*/ 153423 w 99"/>
              <a:gd name="T21" fmla="*/ 42706 h 39"/>
              <a:gd name="T22" fmla="*/ 156586 w 99"/>
              <a:gd name="T23" fmla="*/ 31634 h 39"/>
              <a:gd name="T24" fmla="*/ 156586 w 99"/>
              <a:gd name="T25" fmla="*/ 25307 h 39"/>
              <a:gd name="T26" fmla="*/ 145514 w 99"/>
              <a:gd name="T27" fmla="*/ 9490 h 39"/>
              <a:gd name="T28" fmla="*/ 131279 w 99"/>
              <a:gd name="T29" fmla="*/ 0 h 39"/>
              <a:gd name="T30" fmla="*/ 124952 w 99"/>
              <a:gd name="T31" fmla="*/ 0 h 39"/>
              <a:gd name="T32" fmla="*/ 31634 w 99"/>
              <a:gd name="T33" fmla="*/ 39542 h 39"/>
              <a:gd name="T34" fmla="*/ 25307 w 99"/>
              <a:gd name="T35" fmla="*/ 36379 h 39"/>
              <a:gd name="T36" fmla="*/ 23725 w 99"/>
              <a:gd name="T37" fmla="*/ 31634 h 39"/>
              <a:gd name="T38" fmla="*/ 23725 w 99"/>
              <a:gd name="T39" fmla="*/ 26889 h 39"/>
              <a:gd name="T40" fmla="*/ 26889 w 99"/>
              <a:gd name="T41" fmla="*/ 23725 h 39"/>
              <a:gd name="T42" fmla="*/ 31634 w 99"/>
              <a:gd name="T43" fmla="*/ 23725 h 39"/>
              <a:gd name="T44" fmla="*/ 36379 w 99"/>
              <a:gd name="T45" fmla="*/ 25307 h 39"/>
              <a:gd name="T46" fmla="*/ 39542 w 99"/>
              <a:gd name="T47" fmla="*/ 31634 h 39"/>
              <a:gd name="T48" fmla="*/ 39542 w 99"/>
              <a:gd name="T49" fmla="*/ 34797 h 39"/>
              <a:gd name="T50" fmla="*/ 34797 w 99"/>
              <a:gd name="T51" fmla="*/ 39542 h 39"/>
              <a:gd name="T52" fmla="*/ 31634 w 99"/>
              <a:gd name="T53" fmla="*/ 39542 h 39"/>
              <a:gd name="T54" fmla="*/ 124952 w 99"/>
              <a:gd name="T55" fmla="*/ 39542 h 39"/>
              <a:gd name="T56" fmla="*/ 118626 w 99"/>
              <a:gd name="T57" fmla="*/ 36379 h 39"/>
              <a:gd name="T58" fmla="*/ 117044 w 99"/>
              <a:gd name="T59" fmla="*/ 31634 h 39"/>
              <a:gd name="T60" fmla="*/ 117044 w 99"/>
              <a:gd name="T61" fmla="*/ 26889 h 39"/>
              <a:gd name="T62" fmla="*/ 120207 w 99"/>
              <a:gd name="T63" fmla="*/ 23725 h 39"/>
              <a:gd name="T64" fmla="*/ 124952 w 99"/>
              <a:gd name="T65" fmla="*/ 23725 h 39"/>
              <a:gd name="T66" fmla="*/ 131279 w 99"/>
              <a:gd name="T67" fmla="*/ 25307 h 39"/>
              <a:gd name="T68" fmla="*/ 132861 w 99"/>
              <a:gd name="T69" fmla="*/ 31634 h 39"/>
              <a:gd name="T70" fmla="*/ 132861 w 99"/>
              <a:gd name="T71" fmla="*/ 34797 h 39"/>
              <a:gd name="T72" fmla="*/ 128116 w 99"/>
              <a:gd name="T73" fmla="*/ 39542 h 39"/>
              <a:gd name="T74" fmla="*/ 124952 w 99"/>
              <a:gd name="T75" fmla="*/ 39542 h 3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99" h="39">
                <a:moveTo>
                  <a:pt x="79" y="0"/>
                </a:moveTo>
                <a:lnTo>
                  <a:pt x="20" y="0"/>
                </a:lnTo>
                <a:lnTo>
                  <a:pt x="16" y="0"/>
                </a:lnTo>
                <a:lnTo>
                  <a:pt x="12" y="1"/>
                </a:lnTo>
                <a:lnTo>
                  <a:pt x="6" y="6"/>
                </a:lnTo>
                <a:lnTo>
                  <a:pt x="1" y="12"/>
                </a:lnTo>
                <a:lnTo>
                  <a:pt x="0" y="16"/>
                </a:lnTo>
                <a:lnTo>
                  <a:pt x="0" y="20"/>
                </a:lnTo>
                <a:lnTo>
                  <a:pt x="0" y="23"/>
                </a:lnTo>
                <a:lnTo>
                  <a:pt x="1" y="27"/>
                </a:lnTo>
                <a:lnTo>
                  <a:pt x="6" y="33"/>
                </a:lnTo>
                <a:lnTo>
                  <a:pt x="12" y="38"/>
                </a:lnTo>
                <a:lnTo>
                  <a:pt x="16" y="39"/>
                </a:lnTo>
                <a:lnTo>
                  <a:pt x="20" y="39"/>
                </a:lnTo>
                <a:lnTo>
                  <a:pt x="79" y="39"/>
                </a:lnTo>
                <a:lnTo>
                  <a:pt x="83" y="39"/>
                </a:lnTo>
                <a:lnTo>
                  <a:pt x="86" y="38"/>
                </a:lnTo>
                <a:lnTo>
                  <a:pt x="92" y="33"/>
                </a:lnTo>
                <a:lnTo>
                  <a:pt x="97" y="27"/>
                </a:lnTo>
                <a:lnTo>
                  <a:pt x="99" y="23"/>
                </a:lnTo>
                <a:lnTo>
                  <a:pt x="99" y="20"/>
                </a:lnTo>
                <a:lnTo>
                  <a:pt x="99" y="16"/>
                </a:lnTo>
                <a:lnTo>
                  <a:pt x="97" y="12"/>
                </a:lnTo>
                <a:lnTo>
                  <a:pt x="92" y="6"/>
                </a:lnTo>
                <a:lnTo>
                  <a:pt x="86" y="1"/>
                </a:lnTo>
                <a:lnTo>
                  <a:pt x="83" y="0"/>
                </a:lnTo>
                <a:lnTo>
                  <a:pt x="79" y="0"/>
                </a:lnTo>
                <a:close/>
                <a:moveTo>
                  <a:pt x="20" y="25"/>
                </a:moveTo>
                <a:lnTo>
                  <a:pt x="20" y="25"/>
                </a:lnTo>
                <a:lnTo>
                  <a:pt x="17" y="25"/>
                </a:lnTo>
                <a:lnTo>
                  <a:pt x="16" y="23"/>
                </a:lnTo>
                <a:lnTo>
                  <a:pt x="15" y="22"/>
                </a:lnTo>
                <a:lnTo>
                  <a:pt x="15" y="20"/>
                </a:lnTo>
                <a:lnTo>
                  <a:pt x="15" y="17"/>
                </a:lnTo>
                <a:lnTo>
                  <a:pt x="16" y="16"/>
                </a:lnTo>
                <a:lnTo>
                  <a:pt x="17" y="15"/>
                </a:lnTo>
                <a:lnTo>
                  <a:pt x="20" y="15"/>
                </a:lnTo>
                <a:lnTo>
                  <a:pt x="22" y="15"/>
                </a:lnTo>
                <a:lnTo>
                  <a:pt x="23" y="16"/>
                </a:lnTo>
                <a:lnTo>
                  <a:pt x="25" y="17"/>
                </a:lnTo>
                <a:lnTo>
                  <a:pt x="25" y="20"/>
                </a:lnTo>
                <a:lnTo>
                  <a:pt x="25" y="22"/>
                </a:lnTo>
                <a:lnTo>
                  <a:pt x="23" y="23"/>
                </a:lnTo>
                <a:lnTo>
                  <a:pt x="22" y="25"/>
                </a:lnTo>
                <a:lnTo>
                  <a:pt x="20" y="25"/>
                </a:lnTo>
                <a:close/>
                <a:moveTo>
                  <a:pt x="79" y="25"/>
                </a:moveTo>
                <a:lnTo>
                  <a:pt x="79" y="25"/>
                </a:lnTo>
                <a:lnTo>
                  <a:pt x="76" y="25"/>
                </a:lnTo>
                <a:lnTo>
                  <a:pt x="75" y="23"/>
                </a:lnTo>
                <a:lnTo>
                  <a:pt x="74" y="22"/>
                </a:lnTo>
                <a:lnTo>
                  <a:pt x="74" y="20"/>
                </a:lnTo>
                <a:lnTo>
                  <a:pt x="74" y="17"/>
                </a:lnTo>
                <a:lnTo>
                  <a:pt x="75" y="16"/>
                </a:lnTo>
                <a:lnTo>
                  <a:pt x="76" y="15"/>
                </a:lnTo>
                <a:lnTo>
                  <a:pt x="79" y="15"/>
                </a:lnTo>
                <a:lnTo>
                  <a:pt x="81" y="15"/>
                </a:lnTo>
                <a:lnTo>
                  <a:pt x="83" y="16"/>
                </a:lnTo>
                <a:lnTo>
                  <a:pt x="84" y="17"/>
                </a:lnTo>
                <a:lnTo>
                  <a:pt x="84" y="20"/>
                </a:lnTo>
                <a:lnTo>
                  <a:pt x="84" y="22"/>
                </a:lnTo>
                <a:lnTo>
                  <a:pt x="83" y="23"/>
                </a:lnTo>
                <a:lnTo>
                  <a:pt x="81" y="25"/>
                </a:lnTo>
                <a:lnTo>
                  <a:pt x="79" y="2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21" name="Freeform 720">
            <a:extLst>
              <a:ext uri="{FF2B5EF4-FFF2-40B4-BE49-F238E27FC236}">
                <a16:creationId xmlns:a16="http://schemas.microsoft.com/office/drawing/2014/main" id="{E2C4E34C-1BDE-475A-83D3-A130422AD28D}"/>
              </a:ext>
            </a:extLst>
          </p:cNvPr>
          <p:cNvSpPr>
            <a:spLocks noEditPoints="1"/>
          </p:cNvSpPr>
          <p:nvPr/>
        </p:nvSpPr>
        <p:spPr bwMode="auto">
          <a:xfrm>
            <a:off x="10723034" y="2362200"/>
            <a:ext cx="209551" cy="188384"/>
          </a:xfrm>
          <a:custGeom>
            <a:avLst/>
            <a:gdLst>
              <a:gd name="T0" fmla="*/ 154988 w 98"/>
              <a:gd name="T1" fmla="*/ 77645 h 88"/>
              <a:gd name="T2" fmla="*/ 156586 w 98"/>
              <a:gd name="T3" fmla="*/ 76027 h 88"/>
              <a:gd name="T4" fmla="*/ 156586 w 98"/>
              <a:gd name="T5" fmla="*/ 67939 h 88"/>
              <a:gd name="T6" fmla="*/ 143803 w 98"/>
              <a:gd name="T7" fmla="*/ 53381 h 88"/>
              <a:gd name="T8" fmla="*/ 154988 w 98"/>
              <a:gd name="T9" fmla="*/ 35587 h 88"/>
              <a:gd name="T10" fmla="*/ 156586 w 98"/>
              <a:gd name="T11" fmla="*/ 27499 h 88"/>
              <a:gd name="T12" fmla="*/ 153390 w 98"/>
              <a:gd name="T13" fmla="*/ 25882 h 88"/>
              <a:gd name="T14" fmla="*/ 92673 w 98"/>
              <a:gd name="T15" fmla="*/ 22646 h 88"/>
              <a:gd name="T16" fmla="*/ 89478 w 98"/>
              <a:gd name="T17" fmla="*/ 17794 h 88"/>
              <a:gd name="T18" fmla="*/ 76695 w 98"/>
              <a:gd name="T19" fmla="*/ 4853 h 88"/>
              <a:gd name="T20" fmla="*/ 46337 w 98"/>
              <a:gd name="T21" fmla="*/ 0 h 88"/>
              <a:gd name="T22" fmla="*/ 36750 w 98"/>
              <a:gd name="T23" fmla="*/ 0 h 88"/>
              <a:gd name="T24" fmla="*/ 19174 w 98"/>
              <a:gd name="T25" fmla="*/ 4853 h 88"/>
              <a:gd name="T26" fmla="*/ 7989 w 98"/>
              <a:gd name="T27" fmla="*/ 12941 h 88"/>
              <a:gd name="T28" fmla="*/ 0 w 98"/>
              <a:gd name="T29" fmla="*/ 25882 h 88"/>
              <a:gd name="T30" fmla="*/ 0 w 98"/>
              <a:gd name="T31" fmla="*/ 111615 h 88"/>
              <a:gd name="T32" fmla="*/ 0 w 98"/>
              <a:gd name="T33" fmla="*/ 116467 h 88"/>
              <a:gd name="T34" fmla="*/ 7989 w 98"/>
              <a:gd name="T35" fmla="*/ 129408 h 88"/>
              <a:gd name="T36" fmla="*/ 19174 w 98"/>
              <a:gd name="T37" fmla="*/ 137496 h 88"/>
              <a:gd name="T38" fmla="*/ 36750 w 98"/>
              <a:gd name="T39" fmla="*/ 142349 h 88"/>
              <a:gd name="T40" fmla="*/ 46337 w 98"/>
              <a:gd name="T41" fmla="*/ 142349 h 88"/>
              <a:gd name="T42" fmla="*/ 76695 w 98"/>
              <a:gd name="T43" fmla="*/ 137496 h 88"/>
              <a:gd name="T44" fmla="*/ 89478 w 98"/>
              <a:gd name="T45" fmla="*/ 124555 h 88"/>
              <a:gd name="T46" fmla="*/ 148597 w 98"/>
              <a:gd name="T47" fmla="*/ 119703 h 88"/>
              <a:gd name="T48" fmla="*/ 153390 w 98"/>
              <a:gd name="T49" fmla="*/ 116467 h 88"/>
              <a:gd name="T50" fmla="*/ 156586 w 98"/>
              <a:gd name="T51" fmla="*/ 114850 h 88"/>
              <a:gd name="T52" fmla="*/ 154988 w 98"/>
              <a:gd name="T53" fmla="*/ 106762 h 88"/>
              <a:gd name="T54" fmla="*/ 46337 w 98"/>
              <a:gd name="T55" fmla="*/ 16176 h 88"/>
              <a:gd name="T56" fmla="*/ 59119 w 98"/>
              <a:gd name="T57" fmla="*/ 17794 h 88"/>
              <a:gd name="T58" fmla="*/ 76695 w 98"/>
              <a:gd name="T59" fmla="*/ 25882 h 88"/>
              <a:gd name="T60" fmla="*/ 78293 w 98"/>
              <a:gd name="T61" fmla="*/ 30734 h 88"/>
              <a:gd name="T62" fmla="*/ 68706 w 98"/>
              <a:gd name="T63" fmla="*/ 42058 h 88"/>
              <a:gd name="T64" fmla="*/ 46337 w 98"/>
              <a:gd name="T65" fmla="*/ 46910 h 88"/>
              <a:gd name="T66" fmla="*/ 35152 w 98"/>
              <a:gd name="T67" fmla="*/ 45293 h 88"/>
              <a:gd name="T68" fmla="*/ 17576 w 98"/>
              <a:gd name="T69" fmla="*/ 37205 h 88"/>
              <a:gd name="T70" fmla="*/ 15978 w 98"/>
              <a:gd name="T71" fmla="*/ 30734 h 88"/>
              <a:gd name="T72" fmla="*/ 25565 w 98"/>
              <a:gd name="T73" fmla="*/ 21029 h 88"/>
              <a:gd name="T74" fmla="*/ 46337 w 98"/>
              <a:gd name="T75" fmla="*/ 16176 h 88"/>
              <a:gd name="T76" fmla="*/ 46337 w 98"/>
              <a:gd name="T77" fmla="*/ 127791 h 88"/>
              <a:gd name="T78" fmla="*/ 35152 w 98"/>
              <a:gd name="T79" fmla="*/ 124555 h 88"/>
              <a:gd name="T80" fmla="*/ 17576 w 98"/>
              <a:gd name="T81" fmla="*/ 116467 h 88"/>
              <a:gd name="T82" fmla="*/ 15978 w 98"/>
              <a:gd name="T83" fmla="*/ 54998 h 88"/>
              <a:gd name="T84" fmla="*/ 28761 w 98"/>
              <a:gd name="T85" fmla="*/ 61469 h 88"/>
              <a:gd name="T86" fmla="*/ 46337 w 98"/>
              <a:gd name="T87" fmla="*/ 63086 h 88"/>
              <a:gd name="T88" fmla="*/ 78293 w 98"/>
              <a:gd name="T89" fmla="*/ 54998 h 88"/>
              <a:gd name="T90" fmla="*/ 78293 w 98"/>
              <a:gd name="T91" fmla="*/ 111615 h 88"/>
              <a:gd name="T92" fmla="*/ 68706 w 98"/>
              <a:gd name="T93" fmla="*/ 121320 h 88"/>
              <a:gd name="T94" fmla="*/ 46337 w 98"/>
              <a:gd name="T95" fmla="*/ 127791 h 88"/>
              <a:gd name="T96" fmla="*/ 127825 w 98"/>
              <a:gd name="T97" fmla="*/ 90586 h 88"/>
              <a:gd name="T98" fmla="*/ 94271 w 98"/>
              <a:gd name="T99" fmla="*/ 103527 h 88"/>
              <a:gd name="T100" fmla="*/ 135814 w 98"/>
              <a:gd name="T101" fmla="*/ 38822 h 88"/>
              <a:gd name="T102" fmla="*/ 127825 w 98"/>
              <a:gd name="T103" fmla="*/ 51763 h 88"/>
              <a:gd name="T104" fmla="*/ 127825 w 98"/>
              <a:gd name="T105" fmla="*/ 61469 h 88"/>
              <a:gd name="T106" fmla="*/ 127825 w 98"/>
              <a:gd name="T107" fmla="*/ 80880 h 88"/>
              <a:gd name="T108" fmla="*/ 126227 w 98"/>
              <a:gd name="T109" fmla="*/ 87351 h 88"/>
              <a:gd name="T110" fmla="*/ 127825 w 98"/>
              <a:gd name="T111" fmla="*/ 90586 h 8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8" h="88">
                <a:moveTo>
                  <a:pt x="90" y="55"/>
                </a:moveTo>
                <a:lnTo>
                  <a:pt x="97" y="48"/>
                </a:lnTo>
                <a:lnTo>
                  <a:pt x="98" y="47"/>
                </a:lnTo>
                <a:lnTo>
                  <a:pt x="98" y="44"/>
                </a:lnTo>
                <a:lnTo>
                  <a:pt x="98" y="42"/>
                </a:lnTo>
                <a:lnTo>
                  <a:pt x="97" y="40"/>
                </a:lnTo>
                <a:lnTo>
                  <a:pt x="90" y="33"/>
                </a:lnTo>
                <a:lnTo>
                  <a:pt x="97" y="22"/>
                </a:lnTo>
                <a:lnTo>
                  <a:pt x="98" y="19"/>
                </a:lnTo>
                <a:lnTo>
                  <a:pt x="98" y="17"/>
                </a:lnTo>
                <a:lnTo>
                  <a:pt x="96" y="16"/>
                </a:lnTo>
                <a:lnTo>
                  <a:pt x="93" y="14"/>
                </a:lnTo>
                <a:lnTo>
                  <a:pt x="58" y="14"/>
                </a:lnTo>
                <a:lnTo>
                  <a:pt x="56" y="11"/>
                </a:lnTo>
                <a:lnTo>
                  <a:pt x="54" y="8"/>
                </a:lnTo>
                <a:lnTo>
                  <a:pt x="48" y="3"/>
                </a:lnTo>
                <a:lnTo>
                  <a:pt x="39" y="1"/>
                </a:lnTo>
                <a:lnTo>
                  <a:pt x="29" y="0"/>
                </a:lnTo>
                <a:lnTo>
                  <a:pt x="23" y="0"/>
                </a:lnTo>
                <a:lnTo>
                  <a:pt x="18" y="1"/>
                </a:lnTo>
                <a:lnTo>
                  <a:pt x="12" y="3"/>
                </a:lnTo>
                <a:lnTo>
                  <a:pt x="8" y="6"/>
                </a:lnTo>
                <a:lnTo>
                  <a:pt x="5" y="8"/>
                </a:lnTo>
                <a:lnTo>
                  <a:pt x="2" y="12"/>
                </a:lnTo>
                <a:lnTo>
                  <a:pt x="0" y="16"/>
                </a:lnTo>
                <a:lnTo>
                  <a:pt x="0" y="19"/>
                </a:lnTo>
                <a:lnTo>
                  <a:pt x="0" y="69"/>
                </a:lnTo>
                <a:lnTo>
                  <a:pt x="0" y="72"/>
                </a:lnTo>
                <a:lnTo>
                  <a:pt x="2" y="76"/>
                </a:lnTo>
                <a:lnTo>
                  <a:pt x="5" y="80"/>
                </a:lnTo>
                <a:lnTo>
                  <a:pt x="8" y="82"/>
                </a:lnTo>
                <a:lnTo>
                  <a:pt x="12" y="85"/>
                </a:lnTo>
                <a:lnTo>
                  <a:pt x="18" y="87"/>
                </a:lnTo>
                <a:lnTo>
                  <a:pt x="23" y="88"/>
                </a:lnTo>
                <a:lnTo>
                  <a:pt x="29" y="88"/>
                </a:lnTo>
                <a:lnTo>
                  <a:pt x="39" y="87"/>
                </a:lnTo>
                <a:lnTo>
                  <a:pt x="48" y="85"/>
                </a:lnTo>
                <a:lnTo>
                  <a:pt x="54" y="80"/>
                </a:lnTo>
                <a:lnTo>
                  <a:pt x="56" y="77"/>
                </a:lnTo>
                <a:lnTo>
                  <a:pt x="58" y="74"/>
                </a:lnTo>
                <a:lnTo>
                  <a:pt x="93" y="74"/>
                </a:lnTo>
                <a:lnTo>
                  <a:pt x="96" y="72"/>
                </a:lnTo>
                <a:lnTo>
                  <a:pt x="98" y="71"/>
                </a:lnTo>
                <a:lnTo>
                  <a:pt x="98" y="69"/>
                </a:lnTo>
                <a:lnTo>
                  <a:pt x="97" y="66"/>
                </a:lnTo>
                <a:lnTo>
                  <a:pt x="90" y="55"/>
                </a:lnTo>
                <a:close/>
                <a:moveTo>
                  <a:pt x="29" y="10"/>
                </a:moveTo>
                <a:lnTo>
                  <a:pt x="29" y="10"/>
                </a:lnTo>
                <a:lnTo>
                  <a:pt x="37" y="11"/>
                </a:lnTo>
                <a:lnTo>
                  <a:pt x="43" y="13"/>
                </a:lnTo>
                <a:lnTo>
                  <a:pt x="48" y="16"/>
                </a:lnTo>
                <a:lnTo>
                  <a:pt x="49" y="19"/>
                </a:lnTo>
                <a:lnTo>
                  <a:pt x="48" y="23"/>
                </a:lnTo>
                <a:lnTo>
                  <a:pt x="43" y="26"/>
                </a:lnTo>
                <a:lnTo>
                  <a:pt x="37" y="28"/>
                </a:lnTo>
                <a:lnTo>
                  <a:pt x="29" y="29"/>
                </a:lnTo>
                <a:lnTo>
                  <a:pt x="22" y="28"/>
                </a:lnTo>
                <a:lnTo>
                  <a:pt x="16" y="26"/>
                </a:lnTo>
                <a:lnTo>
                  <a:pt x="11" y="23"/>
                </a:lnTo>
                <a:lnTo>
                  <a:pt x="10" y="19"/>
                </a:lnTo>
                <a:lnTo>
                  <a:pt x="11" y="16"/>
                </a:lnTo>
                <a:lnTo>
                  <a:pt x="16" y="13"/>
                </a:lnTo>
                <a:lnTo>
                  <a:pt x="22" y="11"/>
                </a:lnTo>
                <a:lnTo>
                  <a:pt x="29" y="10"/>
                </a:lnTo>
                <a:close/>
                <a:moveTo>
                  <a:pt x="29" y="79"/>
                </a:moveTo>
                <a:lnTo>
                  <a:pt x="29" y="79"/>
                </a:lnTo>
                <a:lnTo>
                  <a:pt x="22" y="77"/>
                </a:lnTo>
                <a:lnTo>
                  <a:pt x="16" y="75"/>
                </a:lnTo>
                <a:lnTo>
                  <a:pt x="11" y="72"/>
                </a:lnTo>
                <a:lnTo>
                  <a:pt x="10" y="69"/>
                </a:lnTo>
                <a:lnTo>
                  <a:pt x="10" y="34"/>
                </a:lnTo>
                <a:lnTo>
                  <a:pt x="18" y="38"/>
                </a:lnTo>
                <a:lnTo>
                  <a:pt x="29" y="39"/>
                </a:lnTo>
                <a:lnTo>
                  <a:pt x="40" y="38"/>
                </a:lnTo>
                <a:lnTo>
                  <a:pt x="49" y="34"/>
                </a:lnTo>
                <a:lnTo>
                  <a:pt x="49" y="69"/>
                </a:lnTo>
                <a:lnTo>
                  <a:pt x="48" y="72"/>
                </a:lnTo>
                <a:lnTo>
                  <a:pt x="43" y="75"/>
                </a:lnTo>
                <a:lnTo>
                  <a:pt x="37" y="77"/>
                </a:lnTo>
                <a:lnTo>
                  <a:pt x="29" y="79"/>
                </a:lnTo>
                <a:close/>
                <a:moveTo>
                  <a:pt x="80" y="56"/>
                </a:moveTo>
                <a:lnTo>
                  <a:pt x="85" y="64"/>
                </a:lnTo>
                <a:lnTo>
                  <a:pt x="59" y="64"/>
                </a:lnTo>
                <a:lnTo>
                  <a:pt x="59" y="24"/>
                </a:lnTo>
                <a:lnTo>
                  <a:pt x="85" y="24"/>
                </a:lnTo>
                <a:lnTo>
                  <a:pt x="80" y="32"/>
                </a:lnTo>
                <a:lnTo>
                  <a:pt x="79" y="34"/>
                </a:lnTo>
                <a:lnTo>
                  <a:pt x="80" y="38"/>
                </a:lnTo>
                <a:lnTo>
                  <a:pt x="86" y="44"/>
                </a:lnTo>
                <a:lnTo>
                  <a:pt x="80" y="50"/>
                </a:lnTo>
                <a:lnTo>
                  <a:pt x="79" y="54"/>
                </a:lnTo>
                <a:lnTo>
                  <a:pt x="80" y="5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22" name="Freeform 721">
            <a:extLst>
              <a:ext uri="{FF2B5EF4-FFF2-40B4-BE49-F238E27FC236}">
                <a16:creationId xmlns:a16="http://schemas.microsoft.com/office/drawing/2014/main" id="{F621545A-858C-4BCF-973A-D53020C79B2C}"/>
              </a:ext>
            </a:extLst>
          </p:cNvPr>
          <p:cNvSpPr>
            <a:spLocks/>
          </p:cNvSpPr>
          <p:nvPr/>
        </p:nvSpPr>
        <p:spPr bwMode="auto">
          <a:xfrm>
            <a:off x="10773833" y="2393952"/>
            <a:ext cx="19051" cy="19049"/>
          </a:xfrm>
          <a:custGeom>
            <a:avLst/>
            <a:gdLst>
              <a:gd name="T0" fmla="*/ 7119 w 10"/>
              <a:gd name="T1" fmla="*/ 14237 h 10"/>
              <a:gd name="T2" fmla="*/ 7119 w 10"/>
              <a:gd name="T3" fmla="*/ 14237 h 10"/>
              <a:gd name="T4" fmla="*/ 11390 w 10"/>
              <a:gd name="T5" fmla="*/ 14237 h 10"/>
              <a:gd name="T6" fmla="*/ 12813 w 10"/>
              <a:gd name="T7" fmla="*/ 12813 h 10"/>
              <a:gd name="T8" fmla="*/ 14237 w 10"/>
              <a:gd name="T9" fmla="*/ 11390 h 10"/>
              <a:gd name="T10" fmla="*/ 14237 w 10"/>
              <a:gd name="T11" fmla="*/ 7119 h 10"/>
              <a:gd name="T12" fmla="*/ 14237 w 10"/>
              <a:gd name="T13" fmla="*/ 7119 h 10"/>
              <a:gd name="T14" fmla="*/ 14237 w 10"/>
              <a:gd name="T15" fmla="*/ 4271 h 10"/>
              <a:gd name="T16" fmla="*/ 12813 w 10"/>
              <a:gd name="T17" fmla="*/ 2847 h 10"/>
              <a:gd name="T18" fmla="*/ 11390 w 10"/>
              <a:gd name="T19" fmla="*/ 0 h 10"/>
              <a:gd name="T20" fmla="*/ 7119 w 10"/>
              <a:gd name="T21" fmla="*/ 0 h 10"/>
              <a:gd name="T22" fmla="*/ 7119 w 10"/>
              <a:gd name="T23" fmla="*/ 0 h 10"/>
              <a:gd name="T24" fmla="*/ 4271 w 10"/>
              <a:gd name="T25" fmla="*/ 0 h 10"/>
              <a:gd name="T26" fmla="*/ 2847 w 10"/>
              <a:gd name="T27" fmla="*/ 2847 h 10"/>
              <a:gd name="T28" fmla="*/ 0 w 10"/>
              <a:gd name="T29" fmla="*/ 4271 h 10"/>
              <a:gd name="T30" fmla="*/ 0 w 10"/>
              <a:gd name="T31" fmla="*/ 7119 h 10"/>
              <a:gd name="T32" fmla="*/ 0 w 10"/>
              <a:gd name="T33" fmla="*/ 7119 h 10"/>
              <a:gd name="T34" fmla="*/ 0 w 10"/>
              <a:gd name="T35" fmla="*/ 11390 h 10"/>
              <a:gd name="T36" fmla="*/ 2847 w 10"/>
              <a:gd name="T37" fmla="*/ 12813 h 10"/>
              <a:gd name="T38" fmla="*/ 4271 w 10"/>
              <a:gd name="T39" fmla="*/ 14237 h 10"/>
              <a:gd name="T40" fmla="*/ 7119 w 10"/>
              <a:gd name="T41" fmla="*/ 14237 h 10"/>
              <a:gd name="T42" fmla="*/ 7119 w 10"/>
              <a:gd name="T43" fmla="*/ 14237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10"/>
                </a:moveTo>
                <a:lnTo>
                  <a:pt x="5" y="10"/>
                </a:lnTo>
                <a:lnTo>
                  <a:pt x="8" y="10"/>
                </a:lnTo>
                <a:lnTo>
                  <a:pt x="9" y="9"/>
                </a:lnTo>
                <a:lnTo>
                  <a:pt x="10" y="8"/>
                </a:lnTo>
                <a:lnTo>
                  <a:pt x="10" y="5"/>
                </a:lnTo>
                <a:lnTo>
                  <a:pt x="10" y="3"/>
                </a:lnTo>
                <a:lnTo>
                  <a:pt x="9" y="2"/>
                </a:lnTo>
                <a:lnTo>
                  <a:pt x="8" y="0"/>
                </a:lnTo>
                <a:lnTo>
                  <a:pt x="5" y="0"/>
                </a:lnTo>
                <a:lnTo>
                  <a:pt x="3" y="0"/>
                </a:lnTo>
                <a:lnTo>
                  <a:pt x="2" y="2"/>
                </a:lnTo>
                <a:lnTo>
                  <a:pt x="0" y="3"/>
                </a:lnTo>
                <a:lnTo>
                  <a:pt x="0" y="5"/>
                </a:lnTo>
                <a:lnTo>
                  <a:pt x="0" y="8"/>
                </a:lnTo>
                <a:lnTo>
                  <a:pt x="2" y="9"/>
                </a:lnTo>
                <a:lnTo>
                  <a:pt x="3" y="10"/>
                </a:lnTo>
                <a:lnTo>
                  <a:pt x="5"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23" name="Freeform 722">
            <a:extLst>
              <a:ext uri="{FF2B5EF4-FFF2-40B4-BE49-F238E27FC236}">
                <a16:creationId xmlns:a16="http://schemas.microsoft.com/office/drawing/2014/main" id="{1AEF7CF7-BFE1-47F4-B113-FB8B78B8452E}"/>
              </a:ext>
            </a:extLst>
          </p:cNvPr>
          <p:cNvSpPr>
            <a:spLocks/>
          </p:cNvSpPr>
          <p:nvPr/>
        </p:nvSpPr>
        <p:spPr bwMode="auto">
          <a:xfrm>
            <a:off x="11241618" y="2393951"/>
            <a:ext cx="165100" cy="48683"/>
          </a:xfrm>
          <a:custGeom>
            <a:avLst/>
            <a:gdLst>
              <a:gd name="T0" fmla="*/ 0 w 79"/>
              <a:gd name="T1" fmla="*/ 37959 h 25"/>
              <a:gd name="T2" fmla="*/ 123368 w 79"/>
              <a:gd name="T3" fmla="*/ 37959 h 25"/>
              <a:gd name="T4" fmla="*/ 123368 w 79"/>
              <a:gd name="T5" fmla="*/ 37959 h 25"/>
              <a:gd name="T6" fmla="*/ 121806 w 79"/>
              <a:gd name="T7" fmla="*/ 28849 h 25"/>
              <a:gd name="T8" fmla="*/ 115560 w 79"/>
              <a:gd name="T9" fmla="*/ 22775 h 25"/>
              <a:gd name="T10" fmla="*/ 110875 w 79"/>
              <a:gd name="T11" fmla="*/ 18220 h 25"/>
              <a:gd name="T12" fmla="*/ 99944 w 79"/>
              <a:gd name="T13" fmla="*/ 15184 h 25"/>
              <a:gd name="T14" fmla="*/ 99944 w 79"/>
              <a:gd name="T15" fmla="*/ 15184 h 25"/>
              <a:gd name="T16" fmla="*/ 93697 w 79"/>
              <a:gd name="T17" fmla="*/ 18220 h 25"/>
              <a:gd name="T18" fmla="*/ 93697 w 79"/>
              <a:gd name="T19" fmla="*/ 18220 h 25"/>
              <a:gd name="T20" fmla="*/ 87451 w 79"/>
              <a:gd name="T21" fmla="*/ 10629 h 25"/>
              <a:gd name="T22" fmla="*/ 79643 w 79"/>
              <a:gd name="T23" fmla="*/ 4555 h 25"/>
              <a:gd name="T24" fmla="*/ 71835 w 79"/>
              <a:gd name="T25" fmla="*/ 3037 h 25"/>
              <a:gd name="T26" fmla="*/ 62465 w 79"/>
              <a:gd name="T27" fmla="*/ 0 h 25"/>
              <a:gd name="T28" fmla="*/ 62465 w 79"/>
              <a:gd name="T29" fmla="*/ 0 h 25"/>
              <a:gd name="T30" fmla="*/ 53095 w 79"/>
              <a:gd name="T31" fmla="*/ 3037 h 25"/>
              <a:gd name="T32" fmla="*/ 45287 w 79"/>
              <a:gd name="T33" fmla="*/ 4555 h 25"/>
              <a:gd name="T34" fmla="*/ 37479 w 79"/>
              <a:gd name="T35" fmla="*/ 10629 h 25"/>
              <a:gd name="T36" fmla="*/ 31232 w 79"/>
              <a:gd name="T37" fmla="*/ 18220 h 25"/>
              <a:gd name="T38" fmla="*/ 31232 w 79"/>
              <a:gd name="T39" fmla="*/ 18220 h 25"/>
              <a:gd name="T40" fmla="*/ 23424 w 79"/>
              <a:gd name="T41" fmla="*/ 15184 h 25"/>
              <a:gd name="T42" fmla="*/ 23424 w 79"/>
              <a:gd name="T43" fmla="*/ 15184 h 25"/>
              <a:gd name="T44" fmla="*/ 14055 w 79"/>
              <a:gd name="T45" fmla="*/ 18220 h 25"/>
              <a:gd name="T46" fmla="*/ 7808 w 79"/>
              <a:gd name="T47" fmla="*/ 22775 h 25"/>
              <a:gd name="T48" fmla="*/ 3123 w 79"/>
              <a:gd name="T49" fmla="*/ 28849 h 25"/>
              <a:gd name="T50" fmla="*/ 0 w 79"/>
              <a:gd name="T51" fmla="*/ 37959 h 25"/>
              <a:gd name="T52" fmla="*/ 0 w 79"/>
              <a:gd name="T53" fmla="*/ 37959 h 2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79" h="25">
                <a:moveTo>
                  <a:pt x="0" y="25"/>
                </a:moveTo>
                <a:lnTo>
                  <a:pt x="79" y="25"/>
                </a:lnTo>
                <a:lnTo>
                  <a:pt x="78" y="19"/>
                </a:lnTo>
                <a:lnTo>
                  <a:pt x="74" y="15"/>
                </a:lnTo>
                <a:lnTo>
                  <a:pt x="71" y="12"/>
                </a:lnTo>
                <a:lnTo>
                  <a:pt x="64" y="10"/>
                </a:lnTo>
                <a:lnTo>
                  <a:pt x="60" y="12"/>
                </a:lnTo>
                <a:lnTo>
                  <a:pt x="56" y="7"/>
                </a:lnTo>
                <a:lnTo>
                  <a:pt x="51" y="3"/>
                </a:lnTo>
                <a:lnTo>
                  <a:pt x="46" y="2"/>
                </a:lnTo>
                <a:lnTo>
                  <a:pt x="40" y="0"/>
                </a:lnTo>
                <a:lnTo>
                  <a:pt x="34" y="2"/>
                </a:lnTo>
                <a:lnTo>
                  <a:pt x="29" y="3"/>
                </a:lnTo>
                <a:lnTo>
                  <a:pt x="24" y="7"/>
                </a:lnTo>
                <a:lnTo>
                  <a:pt x="20" y="12"/>
                </a:lnTo>
                <a:lnTo>
                  <a:pt x="15" y="10"/>
                </a:lnTo>
                <a:lnTo>
                  <a:pt x="9" y="12"/>
                </a:lnTo>
                <a:lnTo>
                  <a:pt x="5" y="15"/>
                </a:lnTo>
                <a:lnTo>
                  <a:pt x="2" y="19"/>
                </a:lnTo>
                <a:lnTo>
                  <a:pt x="0" y="2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24" name="Rectangle 723">
            <a:extLst>
              <a:ext uri="{FF2B5EF4-FFF2-40B4-BE49-F238E27FC236}">
                <a16:creationId xmlns:a16="http://schemas.microsoft.com/office/drawing/2014/main" id="{42C3829B-2B75-48BB-BCB2-338E13C0A3C7}"/>
              </a:ext>
            </a:extLst>
          </p:cNvPr>
          <p:cNvSpPr>
            <a:spLocks noChangeArrowheads="1"/>
          </p:cNvSpPr>
          <p:nvPr/>
        </p:nvSpPr>
        <p:spPr bwMode="auto">
          <a:xfrm>
            <a:off x="11317818" y="2355851"/>
            <a:ext cx="19049" cy="31749"/>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125" name="Freeform 724">
            <a:extLst>
              <a:ext uri="{FF2B5EF4-FFF2-40B4-BE49-F238E27FC236}">
                <a16:creationId xmlns:a16="http://schemas.microsoft.com/office/drawing/2014/main" id="{D41A51BB-100B-45BB-8F23-85C747323AE8}"/>
              </a:ext>
            </a:extLst>
          </p:cNvPr>
          <p:cNvSpPr>
            <a:spLocks/>
          </p:cNvSpPr>
          <p:nvPr/>
        </p:nvSpPr>
        <p:spPr bwMode="auto">
          <a:xfrm>
            <a:off x="11235267" y="2368551"/>
            <a:ext cx="38100" cy="31749"/>
          </a:xfrm>
          <a:custGeom>
            <a:avLst/>
            <a:gdLst>
              <a:gd name="T0" fmla="*/ 28470 w 17"/>
              <a:gd name="T1" fmla="*/ 13956 h 17"/>
              <a:gd name="T2" fmla="*/ 11723 w 17"/>
              <a:gd name="T3" fmla="*/ 0 h 17"/>
              <a:gd name="T4" fmla="*/ 0 w 17"/>
              <a:gd name="T5" fmla="*/ 9770 h 17"/>
              <a:gd name="T6" fmla="*/ 16747 w 17"/>
              <a:gd name="T7" fmla="*/ 23726 h 17"/>
              <a:gd name="T8" fmla="*/ 28470 w 17"/>
              <a:gd name="T9" fmla="*/ 13956 h 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17">
                <a:moveTo>
                  <a:pt x="17" y="10"/>
                </a:moveTo>
                <a:lnTo>
                  <a:pt x="7" y="0"/>
                </a:lnTo>
                <a:lnTo>
                  <a:pt x="0" y="7"/>
                </a:lnTo>
                <a:lnTo>
                  <a:pt x="10" y="17"/>
                </a:lnTo>
                <a:lnTo>
                  <a:pt x="17"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26" name="Freeform 725">
            <a:extLst>
              <a:ext uri="{FF2B5EF4-FFF2-40B4-BE49-F238E27FC236}">
                <a16:creationId xmlns:a16="http://schemas.microsoft.com/office/drawing/2014/main" id="{F586125D-1CB0-402F-813E-9846B34F4DFF}"/>
              </a:ext>
            </a:extLst>
          </p:cNvPr>
          <p:cNvSpPr>
            <a:spLocks/>
          </p:cNvSpPr>
          <p:nvPr/>
        </p:nvSpPr>
        <p:spPr bwMode="auto">
          <a:xfrm>
            <a:off x="11381318" y="2368551"/>
            <a:ext cx="38100" cy="31749"/>
          </a:xfrm>
          <a:custGeom>
            <a:avLst/>
            <a:gdLst>
              <a:gd name="T0" fmla="*/ 28470 w 17"/>
              <a:gd name="T1" fmla="*/ 9770 h 17"/>
              <a:gd name="T2" fmla="*/ 16747 w 17"/>
              <a:gd name="T3" fmla="*/ 0 h 17"/>
              <a:gd name="T4" fmla="*/ 0 w 17"/>
              <a:gd name="T5" fmla="*/ 13956 h 17"/>
              <a:gd name="T6" fmla="*/ 11723 w 17"/>
              <a:gd name="T7" fmla="*/ 23726 h 17"/>
              <a:gd name="T8" fmla="*/ 28470 w 17"/>
              <a:gd name="T9" fmla="*/ 9770 h 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17">
                <a:moveTo>
                  <a:pt x="17" y="7"/>
                </a:moveTo>
                <a:lnTo>
                  <a:pt x="10" y="0"/>
                </a:lnTo>
                <a:lnTo>
                  <a:pt x="0" y="10"/>
                </a:lnTo>
                <a:lnTo>
                  <a:pt x="7" y="17"/>
                </a:lnTo>
                <a:lnTo>
                  <a:pt x="17" y="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27" name="Freeform 726">
            <a:extLst>
              <a:ext uri="{FF2B5EF4-FFF2-40B4-BE49-F238E27FC236}">
                <a16:creationId xmlns:a16="http://schemas.microsoft.com/office/drawing/2014/main" id="{B847FC44-77BB-4EB6-A123-947F1BC2AB84}"/>
              </a:ext>
            </a:extLst>
          </p:cNvPr>
          <p:cNvSpPr>
            <a:spLocks noEditPoints="1"/>
          </p:cNvSpPr>
          <p:nvPr/>
        </p:nvSpPr>
        <p:spPr bwMode="auto">
          <a:xfrm>
            <a:off x="11228918" y="2455333"/>
            <a:ext cx="190500" cy="101600"/>
          </a:xfrm>
          <a:custGeom>
            <a:avLst/>
            <a:gdLst>
              <a:gd name="T0" fmla="*/ 134352 w 89"/>
              <a:gd name="T1" fmla="*/ 0 h 49"/>
              <a:gd name="T2" fmla="*/ 7997 w 89"/>
              <a:gd name="T3" fmla="*/ 0 h 49"/>
              <a:gd name="T4" fmla="*/ 7997 w 89"/>
              <a:gd name="T5" fmla="*/ 0 h 49"/>
              <a:gd name="T6" fmla="*/ 4798 w 89"/>
              <a:gd name="T7" fmla="*/ 0 h 49"/>
              <a:gd name="T8" fmla="*/ 3199 w 89"/>
              <a:gd name="T9" fmla="*/ 1549 h 49"/>
              <a:gd name="T10" fmla="*/ 0 w 89"/>
              <a:gd name="T11" fmla="*/ 4648 h 49"/>
              <a:gd name="T12" fmla="*/ 0 w 89"/>
              <a:gd name="T13" fmla="*/ 7747 h 49"/>
              <a:gd name="T14" fmla="*/ 0 w 89"/>
              <a:gd name="T15" fmla="*/ 68173 h 49"/>
              <a:gd name="T16" fmla="*/ 0 w 89"/>
              <a:gd name="T17" fmla="*/ 68173 h 49"/>
              <a:gd name="T18" fmla="*/ 0 w 89"/>
              <a:gd name="T19" fmla="*/ 72821 h 49"/>
              <a:gd name="T20" fmla="*/ 3199 w 89"/>
              <a:gd name="T21" fmla="*/ 74371 h 49"/>
              <a:gd name="T22" fmla="*/ 4798 w 89"/>
              <a:gd name="T23" fmla="*/ 75920 h 49"/>
              <a:gd name="T24" fmla="*/ 7997 w 89"/>
              <a:gd name="T25" fmla="*/ 75920 h 49"/>
              <a:gd name="T26" fmla="*/ 134352 w 89"/>
              <a:gd name="T27" fmla="*/ 75920 h 49"/>
              <a:gd name="T28" fmla="*/ 134352 w 89"/>
              <a:gd name="T29" fmla="*/ 75920 h 49"/>
              <a:gd name="T30" fmla="*/ 139150 w 89"/>
              <a:gd name="T31" fmla="*/ 75920 h 49"/>
              <a:gd name="T32" fmla="*/ 140750 w 89"/>
              <a:gd name="T33" fmla="*/ 74371 h 49"/>
              <a:gd name="T34" fmla="*/ 142349 w 89"/>
              <a:gd name="T35" fmla="*/ 72821 h 49"/>
              <a:gd name="T36" fmla="*/ 142349 w 89"/>
              <a:gd name="T37" fmla="*/ 68173 h 49"/>
              <a:gd name="T38" fmla="*/ 142349 w 89"/>
              <a:gd name="T39" fmla="*/ 7747 h 49"/>
              <a:gd name="T40" fmla="*/ 142349 w 89"/>
              <a:gd name="T41" fmla="*/ 7747 h 49"/>
              <a:gd name="T42" fmla="*/ 142349 w 89"/>
              <a:gd name="T43" fmla="*/ 4648 h 49"/>
              <a:gd name="T44" fmla="*/ 140750 w 89"/>
              <a:gd name="T45" fmla="*/ 1549 h 49"/>
              <a:gd name="T46" fmla="*/ 139150 w 89"/>
              <a:gd name="T47" fmla="*/ 0 h 49"/>
              <a:gd name="T48" fmla="*/ 134352 w 89"/>
              <a:gd name="T49" fmla="*/ 0 h 49"/>
              <a:gd name="T50" fmla="*/ 134352 w 89"/>
              <a:gd name="T51" fmla="*/ 0 h 49"/>
              <a:gd name="T52" fmla="*/ 71974 w 89"/>
              <a:gd name="T53" fmla="*/ 10846 h 49"/>
              <a:gd name="T54" fmla="*/ 71974 w 89"/>
              <a:gd name="T55" fmla="*/ 10846 h 49"/>
              <a:gd name="T56" fmla="*/ 75173 w 89"/>
              <a:gd name="T57" fmla="*/ 10846 h 49"/>
              <a:gd name="T58" fmla="*/ 78372 w 89"/>
              <a:gd name="T59" fmla="*/ 13944 h 49"/>
              <a:gd name="T60" fmla="*/ 79971 w 89"/>
              <a:gd name="T61" fmla="*/ 15494 h 49"/>
              <a:gd name="T62" fmla="*/ 79971 w 89"/>
              <a:gd name="T63" fmla="*/ 18593 h 49"/>
              <a:gd name="T64" fmla="*/ 79971 w 89"/>
              <a:gd name="T65" fmla="*/ 18593 h 49"/>
              <a:gd name="T66" fmla="*/ 79971 w 89"/>
              <a:gd name="T67" fmla="*/ 23241 h 49"/>
              <a:gd name="T68" fmla="*/ 78372 w 89"/>
              <a:gd name="T69" fmla="*/ 24790 h 49"/>
              <a:gd name="T70" fmla="*/ 75173 w 89"/>
              <a:gd name="T71" fmla="*/ 26340 h 49"/>
              <a:gd name="T72" fmla="*/ 71974 w 89"/>
              <a:gd name="T73" fmla="*/ 26340 h 49"/>
              <a:gd name="T74" fmla="*/ 71974 w 89"/>
              <a:gd name="T75" fmla="*/ 26340 h 49"/>
              <a:gd name="T76" fmla="*/ 67176 w 89"/>
              <a:gd name="T77" fmla="*/ 26340 h 49"/>
              <a:gd name="T78" fmla="*/ 65577 w 89"/>
              <a:gd name="T79" fmla="*/ 24790 h 49"/>
              <a:gd name="T80" fmla="*/ 63977 w 89"/>
              <a:gd name="T81" fmla="*/ 23241 h 49"/>
              <a:gd name="T82" fmla="*/ 63977 w 89"/>
              <a:gd name="T83" fmla="*/ 18593 h 49"/>
              <a:gd name="T84" fmla="*/ 63977 w 89"/>
              <a:gd name="T85" fmla="*/ 18593 h 49"/>
              <a:gd name="T86" fmla="*/ 63977 w 89"/>
              <a:gd name="T87" fmla="*/ 15494 h 49"/>
              <a:gd name="T88" fmla="*/ 65577 w 89"/>
              <a:gd name="T89" fmla="*/ 13944 h 49"/>
              <a:gd name="T90" fmla="*/ 67176 w 89"/>
              <a:gd name="T91" fmla="*/ 10846 h 49"/>
              <a:gd name="T92" fmla="*/ 71974 w 89"/>
              <a:gd name="T93" fmla="*/ 10846 h 49"/>
              <a:gd name="T94" fmla="*/ 71974 w 89"/>
              <a:gd name="T95" fmla="*/ 10846 h 49"/>
              <a:gd name="T96" fmla="*/ 118358 w 89"/>
              <a:gd name="T97" fmla="*/ 54229 h 49"/>
              <a:gd name="T98" fmla="*/ 23991 w 89"/>
              <a:gd name="T99" fmla="*/ 54229 h 49"/>
              <a:gd name="T100" fmla="*/ 23991 w 89"/>
              <a:gd name="T101" fmla="*/ 23241 h 49"/>
              <a:gd name="T102" fmla="*/ 47983 w 89"/>
              <a:gd name="T103" fmla="*/ 23241 h 49"/>
              <a:gd name="T104" fmla="*/ 47983 w 89"/>
              <a:gd name="T105" fmla="*/ 38735 h 49"/>
              <a:gd name="T106" fmla="*/ 95966 w 89"/>
              <a:gd name="T107" fmla="*/ 38735 h 49"/>
              <a:gd name="T108" fmla="*/ 95966 w 89"/>
              <a:gd name="T109" fmla="*/ 23241 h 49"/>
              <a:gd name="T110" fmla="*/ 118358 w 89"/>
              <a:gd name="T111" fmla="*/ 23241 h 49"/>
              <a:gd name="T112" fmla="*/ 118358 w 89"/>
              <a:gd name="T113" fmla="*/ 54229 h 4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89" h="49">
                <a:moveTo>
                  <a:pt x="84" y="0"/>
                </a:moveTo>
                <a:lnTo>
                  <a:pt x="5" y="0"/>
                </a:lnTo>
                <a:lnTo>
                  <a:pt x="3" y="0"/>
                </a:lnTo>
                <a:lnTo>
                  <a:pt x="2" y="1"/>
                </a:lnTo>
                <a:lnTo>
                  <a:pt x="0" y="3"/>
                </a:lnTo>
                <a:lnTo>
                  <a:pt x="0" y="5"/>
                </a:lnTo>
                <a:lnTo>
                  <a:pt x="0" y="44"/>
                </a:lnTo>
                <a:lnTo>
                  <a:pt x="0" y="47"/>
                </a:lnTo>
                <a:lnTo>
                  <a:pt x="2" y="48"/>
                </a:lnTo>
                <a:lnTo>
                  <a:pt x="3" y="49"/>
                </a:lnTo>
                <a:lnTo>
                  <a:pt x="5" y="49"/>
                </a:lnTo>
                <a:lnTo>
                  <a:pt x="84" y="49"/>
                </a:lnTo>
                <a:lnTo>
                  <a:pt x="87" y="49"/>
                </a:lnTo>
                <a:lnTo>
                  <a:pt x="88" y="48"/>
                </a:lnTo>
                <a:lnTo>
                  <a:pt x="89" y="47"/>
                </a:lnTo>
                <a:lnTo>
                  <a:pt x="89" y="44"/>
                </a:lnTo>
                <a:lnTo>
                  <a:pt x="89" y="5"/>
                </a:lnTo>
                <a:lnTo>
                  <a:pt x="89" y="3"/>
                </a:lnTo>
                <a:lnTo>
                  <a:pt x="88" y="1"/>
                </a:lnTo>
                <a:lnTo>
                  <a:pt x="87" y="0"/>
                </a:lnTo>
                <a:lnTo>
                  <a:pt x="84" y="0"/>
                </a:lnTo>
                <a:close/>
                <a:moveTo>
                  <a:pt x="45" y="7"/>
                </a:moveTo>
                <a:lnTo>
                  <a:pt x="45" y="7"/>
                </a:lnTo>
                <a:lnTo>
                  <a:pt x="47" y="7"/>
                </a:lnTo>
                <a:lnTo>
                  <a:pt x="49" y="9"/>
                </a:lnTo>
                <a:lnTo>
                  <a:pt x="50" y="10"/>
                </a:lnTo>
                <a:lnTo>
                  <a:pt x="50" y="12"/>
                </a:lnTo>
                <a:lnTo>
                  <a:pt x="50" y="15"/>
                </a:lnTo>
                <a:lnTo>
                  <a:pt x="49" y="16"/>
                </a:lnTo>
                <a:lnTo>
                  <a:pt x="47" y="17"/>
                </a:lnTo>
                <a:lnTo>
                  <a:pt x="45" y="17"/>
                </a:lnTo>
                <a:lnTo>
                  <a:pt x="42" y="17"/>
                </a:lnTo>
                <a:lnTo>
                  <a:pt x="41" y="16"/>
                </a:lnTo>
                <a:lnTo>
                  <a:pt x="40" y="15"/>
                </a:lnTo>
                <a:lnTo>
                  <a:pt x="40" y="12"/>
                </a:lnTo>
                <a:lnTo>
                  <a:pt x="40" y="10"/>
                </a:lnTo>
                <a:lnTo>
                  <a:pt x="41" y="9"/>
                </a:lnTo>
                <a:lnTo>
                  <a:pt x="42" y="7"/>
                </a:lnTo>
                <a:lnTo>
                  <a:pt x="45" y="7"/>
                </a:lnTo>
                <a:close/>
                <a:moveTo>
                  <a:pt x="74" y="35"/>
                </a:moveTo>
                <a:lnTo>
                  <a:pt x="15" y="35"/>
                </a:lnTo>
                <a:lnTo>
                  <a:pt x="15" y="15"/>
                </a:lnTo>
                <a:lnTo>
                  <a:pt x="30" y="15"/>
                </a:lnTo>
                <a:lnTo>
                  <a:pt x="30" y="25"/>
                </a:lnTo>
                <a:lnTo>
                  <a:pt x="60" y="25"/>
                </a:lnTo>
                <a:lnTo>
                  <a:pt x="60" y="15"/>
                </a:lnTo>
                <a:lnTo>
                  <a:pt x="74" y="15"/>
                </a:lnTo>
                <a:lnTo>
                  <a:pt x="74" y="3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28" name="Freeform 727">
            <a:extLst>
              <a:ext uri="{FF2B5EF4-FFF2-40B4-BE49-F238E27FC236}">
                <a16:creationId xmlns:a16="http://schemas.microsoft.com/office/drawing/2014/main" id="{E503A933-100D-4D56-A090-CBCA85B7C997}"/>
              </a:ext>
            </a:extLst>
          </p:cNvPr>
          <p:cNvSpPr>
            <a:spLocks/>
          </p:cNvSpPr>
          <p:nvPr/>
        </p:nvSpPr>
        <p:spPr bwMode="auto">
          <a:xfrm>
            <a:off x="9850967" y="2387600"/>
            <a:ext cx="19051" cy="19051"/>
          </a:xfrm>
          <a:custGeom>
            <a:avLst/>
            <a:gdLst>
              <a:gd name="T0" fmla="*/ 7119 w 10"/>
              <a:gd name="T1" fmla="*/ 0 h 9"/>
              <a:gd name="T2" fmla="*/ 7119 w 10"/>
              <a:gd name="T3" fmla="*/ 0 h 9"/>
              <a:gd name="T4" fmla="*/ 4271 w 10"/>
              <a:gd name="T5" fmla="*/ 0 h 9"/>
              <a:gd name="T6" fmla="*/ 2847 w 10"/>
              <a:gd name="T7" fmla="*/ 1582 h 9"/>
              <a:gd name="T8" fmla="*/ 0 w 10"/>
              <a:gd name="T9" fmla="*/ 3164 h 9"/>
              <a:gd name="T10" fmla="*/ 0 w 10"/>
              <a:gd name="T11" fmla="*/ 6328 h 9"/>
              <a:gd name="T12" fmla="*/ 0 w 10"/>
              <a:gd name="T13" fmla="*/ 6328 h 9"/>
              <a:gd name="T14" fmla="*/ 0 w 10"/>
              <a:gd name="T15" fmla="*/ 11073 h 9"/>
              <a:gd name="T16" fmla="*/ 2847 w 10"/>
              <a:gd name="T17" fmla="*/ 12655 h 9"/>
              <a:gd name="T18" fmla="*/ 4271 w 10"/>
              <a:gd name="T19" fmla="*/ 14237 h 9"/>
              <a:gd name="T20" fmla="*/ 7119 w 10"/>
              <a:gd name="T21" fmla="*/ 14237 h 9"/>
              <a:gd name="T22" fmla="*/ 7119 w 10"/>
              <a:gd name="T23" fmla="*/ 14237 h 9"/>
              <a:gd name="T24" fmla="*/ 11390 w 10"/>
              <a:gd name="T25" fmla="*/ 14237 h 9"/>
              <a:gd name="T26" fmla="*/ 12813 w 10"/>
              <a:gd name="T27" fmla="*/ 12655 h 9"/>
              <a:gd name="T28" fmla="*/ 14237 w 10"/>
              <a:gd name="T29" fmla="*/ 11073 h 9"/>
              <a:gd name="T30" fmla="*/ 14237 w 10"/>
              <a:gd name="T31" fmla="*/ 6328 h 9"/>
              <a:gd name="T32" fmla="*/ 14237 w 10"/>
              <a:gd name="T33" fmla="*/ 6328 h 9"/>
              <a:gd name="T34" fmla="*/ 14237 w 10"/>
              <a:gd name="T35" fmla="*/ 3164 h 9"/>
              <a:gd name="T36" fmla="*/ 12813 w 10"/>
              <a:gd name="T37" fmla="*/ 1582 h 9"/>
              <a:gd name="T38" fmla="*/ 11390 w 10"/>
              <a:gd name="T39" fmla="*/ 0 h 9"/>
              <a:gd name="T40" fmla="*/ 7119 w 10"/>
              <a:gd name="T41" fmla="*/ 0 h 9"/>
              <a:gd name="T42" fmla="*/ 7119 w 10"/>
              <a:gd name="T43" fmla="*/ 0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9">
                <a:moveTo>
                  <a:pt x="5" y="0"/>
                </a:moveTo>
                <a:lnTo>
                  <a:pt x="5" y="0"/>
                </a:lnTo>
                <a:lnTo>
                  <a:pt x="3" y="0"/>
                </a:lnTo>
                <a:lnTo>
                  <a:pt x="2" y="1"/>
                </a:lnTo>
                <a:lnTo>
                  <a:pt x="0" y="2"/>
                </a:lnTo>
                <a:lnTo>
                  <a:pt x="0" y="4"/>
                </a:lnTo>
                <a:lnTo>
                  <a:pt x="0" y="7"/>
                </a:lnTo>
                <a:lnTo>
                  <a:pt x="2" y="8"/>
                </a:lnTo>
                <a:lnTo>
                  <a:pt x="3" y="9"/>
                </a:lnTo>
                <a:lnTo>
                  <a:pt x="5" y="9"/>
                </a:lnTo>
                <a:lnTo>
                  <a:pt x="8" y="9"/>
                </a:lnTo>
                <a:lnTo>
                  <a:pt x="9" y="8"/>
                </a:lnTo>
                <a:lnTo>
                  <a:pt x="10" y="7"/>
                </a:lnTo>
                <a:lnTo>
                  <a:pt x="10" y="4"/>
                </a:lnTo>
                <a:lnTo>
                  <a:pt x="10" y="2"/>
                </a:lnTo>
                <a:lnTo>
                  <a:pt x="9" y="1"/>
                </a:lnTo>
                <a:lnTo>
                  <a:pt x="8"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29" name="Freeform 728">
            <a:extLst>
              <a:ext uri="{FF2B5EF4-FFF2-40B4-BE49-F238E27FC236}">
                <a16:creationId xmlns:a16="http://schemas.microsoft.com/office/drawing/2014/main" id="{85A7D180-9488-4332-A6E3-17E89711C136}"/>
              </a:ext>
            </a:extLst>
          </p:cNvPr>
          <p:cNvSpPr>
            <a:spLocks/>
          </p:cNvSpPr>
          <p:nvPr/>
        </p:nvSpPr>
        <p:spPr bwMode="auto">
          <a:xfrm>
            <a:off x="9870018" y="2362200"/>
            <a:ext cx="16933" cy="25400"/>
          </a:xfrm>
          <a:custGeom>
            <a:avLst/>
            <a:gdLst>
              <a:gd name="T0" fmla="*/ 7119 w 10"/>
              <a:gd name="T1" fmla="*/ 0 h 10"/>
              <a:gd name="T2" fmla="*/ 7119 w 10"/>
              <a:gd name="T3" fmla="*/ 0 h 10"/>
              <a:gd name="T4" fmla="*/ 4271 w 10"/>
              <a:gd name="T5" fmla="*/ 0 h 10"/>
              <a:gd name="T6" fmla="*/ 1424 w 10"/>
              <a:gd name="T7" fmla="*/ 1898 h 10"/>
              <a:gd name="T8" fmla="*/ 0 w 10"/>
              <a:gd name="T9" fmla="*/ 3796 h 10"/>
              <a:gd name="T10" fmla="*/ 0 w 10"/>
              <a:gd name="T11" fmla="*/ 9491 h 10"/>
              <a:gd name="T12" fmla="*/ 0 w 10"/>
              <a:gd name="T13" fmla="*/ 9491 h 10"/>
              <a:gd name="T14" fmla="*/ 0 w 10"/>
              <a:gd name="T15" fmla="*/ 13287 h 10"/>
              <a:gd name="T16" fmla="*/ 1424 w 10"/>
              <a:gd name="T17" fmla="*/ 15185 h 10"/>
              <a:gd name="T18" fmla="*/ 4271 w 10"/>
              <a:gd name="T19" fmla="*/ 18981 h 10"/>
              <a:gd name="T20" fmla="*/ 7119 w 10"/>
              <a:gd name="T21" fmla="*/ 18981 h 10"/>
              <a:gd name="T22" fmla="*/ 7119 w 10"/>
              <a:gd name="T23" fmla="*/ 18981 h 10"/>
              <a:gd name="T24" fmla="*/ 11390 w 10"/>
              <a:gd name="T25" fmla="*/ 18981 h 10"/>
              <a:gd name="T26" fmla="*/ 12813 w 10"/>
              <a:gd name="T27" fmla="*/ 15185 h 10"/>
              <a:gd name="T28" fmla="*/ 14237 w 10"/>
              <a:gd name="T29" fmla="*/ 13287 h 10"/>
              <a:gd name="T30" fmla="*/ 14237 w 10"/>
              <a:gd name="T31" fmla="*/ 9491 h 10"/>
              <a:gd name="T32" fmla="*/ 14237 w 10"/>
              <a:gd name="T33" fmla="*/ 9491 h 10"/>
              <a:gd name="T34" fmla="*/ 14237 w 10"/>
              <a:gd name="T35" fmla="*/ 3796 h 10"/>
              <a:gd name="T36" fmla="*/ 12813 w 10"/>
              <a:gd name="T37" fmla="*/ 1898 h 10"/>
              <a:gd name="T38" fmla="*/ 11390 w 10"/>
              <a:gd name="T39" fmla="*/ 0 h 10"/>
              <a:gd name="T40" fmla="*/ 7119 w 10"/>
              <a:gd name="T41" fmla="*/ 0 h 10"/>
              <a:gd name="T42" fmla="*/ 7119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3" y="0"/>
                </a:lnTo>
                <a:lnTo>
                  <a:pt x="1" y="1"/>
                </a:lnTo>
                <a:lnTo>
                  <a:pt x="0" y="2"/>
                </a:lnTo>
                <a:lnTo>
                  <a:pt x="0" y="5"/>
                </a:lnTo>
                <a:lnTo>
                  <a:pt x="0" y="7"/>
                </a:lnTo>
                <a:lnTo>
                  <a:pt x="1" y="8"/>
                </a:lnTo>
                <a:lnTo>
                  <a:pt x="3" y="10"/>
                </a:lnTo>
                <a:lnTo>
                  <a:pt x="5" y="10"/>
                </a:lnTo>
                <a:lnTo>
                  <a:pt x="8" y="10"/>
                </a:lnTo>
                <a:lnTo>
                  <a:pt x="9" y="8"/>
                </a:lnTo>
                <a:lnTo>
                  <a:pt x="10" y="7"/>
                </a:lnTo>
                <a:lnTo>
                  <a:pt x="10" y="5"/>
                </a:lnTo>
                <a:lnTo>
                  <a:pt x="10" y="2"/>
                </a:lnTo>
                <a:lnTo>
                  <a:pt x="9" y="1"/>
                </a:lnTo>
                <a:lnTo>
                  <a:pt x="8"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30" name="Freeform 729">
            <a:extLst>
              <a:ext uri="{FF2B5EF4-FFF2-40B4-BE49-F238E27FC236}">
                <a16:creationId xmlns:a16="http://schemas.microsoft.com/office/drawing/2014/main" id="{0CE229FE-5A6F-4697-8957-6F7533C7AFBE}"/>
              </a:ext>
            </a:extLst>
          </p:cNvPr>
          <p:cNvSpPr>
            <a:spLocks/>
          </p:cNvSpPr>
          <p:nvPr/>
        </p:nvSpPr>
        <p:spPr bwMode="auto">
          <a:xfrm>
            <a:off x="9899652" y="2343152"/>
            <a:ext cx="19049" cy="19049"/>
          </a:xfrm>
          <a:custGeom>
            <a:avLst/>
            <a:gdLst>
              <a:gd name="T0" fmla="*/ 7119 w 10"/>
              <a:gd name="T1" fmla="*/ 14237 h 10"/>
              <a:gd name="T2" fmla="*/ 7119 w 10"/>
              <a:gd name="T3" fmla="*/ 14237 h 10"/>
              <a:gd name="T4" fmla="*/ 9966 w 10"/>
              <a:gd name="T5" fmla="*/ 14237 h 10"/>
              <a:gd name="T6" fmla="*/ 12813 w 10"/>
              <a:gd name="T7" fmla="*/ 11390 h 10"/>
              <a:gd name="T8" fmla="*/ 14237 w 10"/>
              <a:gd name="T9" fmla="*/ 9966 h 10"/>
              <a:gd name="T10" fmla="*/ 14237 w 10"/>
              <a:gd name="T11" fmla="*/ 7119 h 10"/>
              <a:gd name="T12" fmla="*/ 14237 w 10"/>
              <a:gd name="T13" fmla="*/ 7119 h 10"/>
              <a:gd name="T14" fmla="*/ 14237 w 10"/>
              <a:gd name="T15" fmla="*/ 2847 h 10"/>
              <a:gd name="T16" fmla="*/ 12813 w 10"/>
              <a:gd name="T17" fmla="*/ 1424 h 10"/>
              <a:gd name="T18" fmla="*/ 9966 w 10"/>
              <a:gd name="T19" fmla="*/ 0 h 10"/>
              <a:gd name="T20" fmla="*/ 7119 w 10"/>
              <a:gd name="T21" fmla="*/ 0 h 10"/>
              <a:gd name="T22" fmla="*/ 7119 w 10"/>
              <a:gd name="T23" fmla="*/ 0 h 10"/>
              <a:gd name="T24" fmla="*/ 2847 w 10"/>
              <a:gd name="T25" fmla="*/ 0 h 10"/>
              <a:gd name="T26" fmla="*/ 1424 w 10"/>
              <a:gd name="T27" fmla="*/ 1424 h 10"/>
              <a:gd name="T28" fmla="*/ 0 w 10"/>
              <a:gd name="T29" fmla="*/ 2847 h 10"/>
              <a:gd name="T30" fmla="*/ 0 w 10"/>
              <a:gd name="T31" fmla="*/ 7119 h 10"/>
              <a:gd name="T32" fmla="*/ 0 w 10"/>
              <a:gd name="T33" fmla="*/ 7119 h 10"/>
              <a:gd name="T34" fmla="*/ 0 w 10"/>
              <a:gd name="T35" fmla="*/ 9966 h 10"/>
              <a:gd name="T36" fmla="*/ 1424 w 10"/>
              <a:gd name="T37" fmla="*/ 11390 h 10"/>
              <a:gd name="T38" fmla="*/ 2847 w 10"/>
              <a:gd name="T39" fmla="*/ 14237 h 10"/>
              <a:gd name="T40" fmla="*/ 7119 w 10"/>
              <a:gd name="T41" fmla="*/ 14237 h 10"/>
              <a:gd name="T42" fmla="*/ 7119 w 10"/>
              <a:gd name="T43" fmla="*/ 14237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10"/>
                </a:moveTo>
                <a:lnTo>
                  <a:pt x="5" y="10"/>
                </a:lnTo>
                <a:lnTo>
                  <a:pt x="7" y="10"/>
                </a:lnTo>
                <a:lnTo>
                  <a:pt x="9" y="8"/>
                </a:lnTo>
                <a:lnTo>
                  <a:pt x="10" y="7"/>
                </a:lnTo>
                <a:lnTo>
                  <a:pt x="10" y="5"/>
                </a:lnTo>
                <a:lnTo>
                  <a:pt x="10" y="2"/>
                </a:lnTo>
                <a:lnTo>
                  <a:pt x="9" y="1"/>
                </a:lnTo>
                <a:lnTo>
                  <a:pt x="7" y="0"/>
                </a:lnTo>
                <a:lnTo>
                  <a:pt x="5" y="0"/>
                </a:lnTo>
                <a:lnTo>
                  <a:pt x="2" y="0"/>
                </a:lnTo>
                <a:lnTo>
                  <a:pt x="1" y="1"/>
                </a:lnTo>
                <a:lnTo>
                  <a:pt x="0" y="2"/>
                </a:lnTo>
                <a:lnTo>
                  <a:pt x="0" y="5"/>
                </a:lnTo>
                <a:lnTo>
                  <a:pt x="0" y="7"/>
                </a:lnTo>
                <a:lnTo>
                  <a:pt x="1" y="8"/>
                </a:lnTo>
                <a:lnTo>
                  <a:pt x="2" y="10"/>
                </a:lnTo>
                <a:lnTo>
                  <a:pt x="5"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31" name="Freeform 730">
            <a:extLst>
              <a:ext uri="{FF2B5EF4-FFF2-40B4-BE49-F238E27FC236}">
                <a16:creationId xmlns:a16="http://schemas.microsoft.com/office/drawing/2014/main" id="{ED510C6D-62BA-4128-A01E-A2E3551037B2}"/>
              </a:ext>
            </a:extLst>
          </p:cNvPr>
          <p:cNvSpPr>
            <a:spLocks/>
          </p:cNvSpPr>
          <p:nvPr/>
        </p:nvSpPr>
        <p:spPr bwMode="auto">
          <a:xfrm>
            <a:off x="9899652" y="2387600"/>
            <a:ext cx="19049" cy="19051"/>
          </a:xfrm>
          <a:custGeom>
            <a:avLst/>
            <a:gdLst>
              <a:gd name="T0" fmla="*/ 7119 w 10"/>
              <a:gd name="T1" fmla="*/ 0 h 9"/>
              <a:gd name="T2" fmla="*/ 7119 w 10"/>
              <a:gd name="T3" fmla="*/ 0 h 9"/>
              <a:gd name="T4" fmla="*/ 2847 w 10"/>
              <a:gd name="T5" fmla="*/ 0 h 9"/>
              <a:gd name="T6" fmla="*/ 1424 w 10"/>
              <a:gd name="T7" fmla="*/ 1582 h 9"/>
              <a:gd name="T8" fmla="*/ 0 w 10"/>
              <a:gd name="T9" fmla="*/ 3164 h 9"/>
              <a:gd name="T10" fmla="*/ 0 w 10"/>
              <a:gd name="T11" fmla="*/ 6328 h 9"/>
              <a:gd name="T12" fmla="*/ 0 w 10"/>
              <a:gd name="T13" fmla="*/ 6328 h 9"/>
              <a:gd name="T14" fmla="*/ 0 w 10"/>
              <a:gd name="T15" fmla="*/ 11073 h 9"/>
              <a:gd name="T16" fmla="*/ 1424 w 10"/>
              <a:gd name="T17" fmla="*/ 12655 h 9"/>
              <a:gd name="T18" fmla="*/ 2847 w 10"/>
              <a:gd name="T19" fmla="*/ 14237 h 9"/>
              <a:gd name="T20" fmla="*/ 7119 w 10"/>
              <a:gd name="T21" fmla="*/ 14237 h 9"/>
              <a:gd name="T22" fmla="*/ 7119 w 10"/>
              <a:gd name="T23" fmla="*/ 14237 h 9"/>
              <a:gd name="T24" fmla="*/ 9966 w 10"/>
              <a:gd name="T25" fmla="*/ 14237 h 9"/>
              <a:gd name="T26" fmla="*/ 12813 w 10"/>
              <a:gd name="T27" fmla="*/ 12655 h 9"/>
              <a:gd name="T28" fmla="*/ 14237 w 10"/>
              <a:gd name="T29" fmla="*/ 11073 h 9"/>
              <a:gd name="T30" fmla="*/ 14237 w 10"/>
              <a:gd name="T31" fmla="*/ 6328 h 9"/>
              <a:gd name="T32" fmla="*/ 14237 w 10"/>
              <a:gd name="T33" fmla="*/ 6328 h 9"/>
              <a:gd name="T34" fmla="*/ 14237 w 10"/>
              <a:gd name="T35" fmla="*/ 3164 h 9"/>
              <a:gd name="T36" fmla="*/ 12813 w 10"/>
              <a:gd name="T37" fmla="*/ 1582 h 9"/>
              <a:gd name="T38" fmla="*/ 9966 w 10"/>
              <a:gd name="T39" fmla="*/ 0 h 9"/>
              <a:gd name="T40" fmla="*/ 7119 w 10"/>
              <a:gd name="T41" fmla="*/ 0 h 9"/>
              <a:gd name="T42" fmla="*/ 7119 w 10"/>
              <a:gd name="T43" fmla="*/ 0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9">
                <a:moveTo>
                  <a:pt x="5" y="0"/>
                </a:moveTo>
                <a:lnTo>
                  <a:pt x="5" y="0"/>
                </a:lnTo>
                <a:lnTo>
                  <a:pt x="2" y="0"/>
                </a:lnTo>
                <a:lnTo>
                  <a:pt x="1" y="1"/>
                </a:lnTo>
                <a:lnTo>
                  <a:pt x="0" y="2"/>
                </a:lnTo>
                <a:lnTo>
                  <a:pt x="0" y="4"/>
                </a:lnTo>
                <a:lnTo>
                  <a:pt x="0" y="7"/>
                </a:lnTo>
                <a:lnTo>
                  <a:pt x="1" y="8"/>
                </a:lnTo>
                <a:lnTo>
                  <a:pt x="2" y="9"/>
                </a:lnTo>
                <a:lnTo>
                  <a:pt x="5" y="9"/>
                </a:lnTo>
                <a:lnTo>
                  <a:pt x="7" y="9"/>
                </a:lnTo>
                <a:lnTo>
                  <a:pt x="9" y="8"/>
                </a:lnTo>
                <a:lnTo>
                  <a:pt x="10" y="7"/>
                </a:lnTo>
                <a:lnTo>
                  <a:pt x="10" y="4"/>
                </a:lnTo>
                <a:lnTo>
                  <a:pt x="10" y="2"/>
                </a:lnTo>
                <a:lnTo>
                  <a:pt x="9" y="1"/>
                </a:lnTo>
                <a:lnTo>
                  <a:pt x="7"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32" name="Freeform 731">
            <a:extLst>
              <a:ext uri="{FF2B5EF4-FFF2-40B4-BE49-F238E27FC236}">
                <a16:creationId xmlns:a16="http://schemas.microsoft.com/office/drawing/2014/main" id="{CBC5C0EE-FBE2-4358-A3C1-CBF7A3358980}"/>
              </a:ext>
            </a:extLst>
          </p:cNvPr>
          <p:cNvSpPr>
            <a:spLocks/>
          </p:cNvSpPr>
          <p:nvPr/>
        </p:nvSpPr>
        <p:spPr bwMode="auto">
          <a:xfrm>
            <a:off x="9899652" y="2425700"/>
            <a:ext cx="19049" cy="16933"/>
          </a:xfrm>
          <a:custGeom>
            <a:avLst/>
            <a:gdLst>
              <a:gd name="T0" fmla="*/ 7119 w 10"/>
              <a:gd name="T1" fmla="*/ 0 h 10"/>
              <a:gd name="T2" fmla="*/ 7119 w 10"/>
              <a:gd name="T3" fmla="*/ 0 h 10"/>
              <a:gd name="T4" fmla="*/ 2847 w 10"/>
              <a:gd name="T5" fmla="*/ 0 h 10"/>
              <a:gd name="T6" fmla="*/ 1424 w 10"/>
              <a:gd name="T7" fmla="*/ 2847 h 10"/>
              <a:gd name="T8" fmla="*/ 0 w 10"/>
              <a:gd name="T9" fmla="*/ 4271 h 10"/>
              <a:gd name="T10" fmla="*/ 0 w 10"/>
              <a:gd name="T11" fmla="*/ 7119 h 10"/>
              <a:gd name="T12" fmla="*/ 0 w 10"/>
              <a:gd name="T13" fmla="*/ 7119 h 10"/>
              <a:gd name="T14" fmla="*/ 0 w 10"/>
              <a:gd name="T15" fmla="*/ 11390 h 10"/>
              <a:gd name="T16" fmla="*/ 1424 w 10"/>
              <a:gd name="T17" fmla="*/ 12813 h 10"/>
              <a:gd name="T18" fmla="*/ 2847 w 10"/>
              <a:gd name="T19" fmla="*/ 14237 h 10"/>
              <a:gd name="T20" fmla="*/ 7119 w 10"/>
              <a:gd name="T21" fmla="*/ 14237 h 10"/>
              <a:gd name="T22" fmla="*/ 7119 w 10"/>
              <a:gd name="T23" fmla="*/ 14237 h 10"/>
              <a:gd name="T24" fmla="*/ 9966 w 10"/>
              <a:gd name="T25" fmla="*/ 14237 h 10"/>
              <a:gd name="T26" fmla="*/ 12813 w 10"/>
              <a:gd name="T27" fmla="*/ 12813 h 10"/>
              <a:gd name="T28" fmla="*/ 14237 w 10"/>
              <a:gd name="T29" fmla="*/ 11390 h 10"/>
              <a:gd name="T30" fmla="*/ 14237 w 10"/>
              <a:gd name="T31" fmla="*/ 7119 h 10"/>
              <a:gd name="T32" fmla="*/ 14237 w 10"/>
              <a:gd name="T33" fmla="*/ 7119 h 10"/>
              <a:gd name="T34" fmla="*/ 14237 w 10"/>
              <a:gd name="T35" fmla="*/ 4271 h 10"/>
              <a:gd name="T36" fmla="*/ 12813 w 10"/>
              <a:gd name="T37" fmla="*/ 2847 h 10"/>
              <a:gd name="T38" fmla="*/ 9966 w 10"/>
              <a:gd name="T39" fmla="*/ 0 h 10"/>
              <a:gd name="T40" fmla="*/ 7119 w 10"/>
              <a:gd name="T41" fmla="*/ 0 h 10"/>
              <a:gd name="T42" fmla="*/ 7119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2" y="0"/>
                </a:lnTo>
                <a:lnTo>
                  <a:pt x="1" y="2"/>
                </a:lnTo>
                <a:lnTo>
                  <a:pt x="0" y="3"/>
                </a:lnTo>
                <a:lnTo>
                  <a:pt x="0" y="5"/>
                </a:lnTo>
                <a:lnTo>
                  <a:pt x="0" y="8"/>
                </a:lnTo>
                <a:lnTo>
                  <a:pt x="1" y="9"/>
                </a:lnTo>
                <a:lnTo>
                  <a:pt x="2" y="10"/>
                </a:lnTo>
                <a:lnTo>
                  <a:pt x="5" y="10"/>
                </a:lnTo>
                <a:lnTo>
                  <a:pt x="7" y="10"/>
                </a:lnTo>
                <a:lnTo>
                  <a:pt x="9" y="9"/>
                </a:lnTo>
                <a:lnTo>
                  <a:pt x="10" y="8"/>
                </a:lnTo>
                <a:lnTo>
                  <a:pt x="10" y="5"/>
                </a:lnTo>
                <a:lnTo>
                  <a:pt x="10" y="3"/>
                </a:lnTo>
                <a:lnTo>
                  <a:pt x="9" y="2"/>
                </a:lnTo>
                <a:lnTo>
                  <a:pt x="7"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33" name="Freeform 732">
            <a:extLst>
              <a:ext uri="{FF2B5EF4-FFF2-40B4-BE49-F238E27FC236}">
                <a16:creationId xmlns:a16="http://schemas.microsoft.com/office/drawing/2014/main" id="{21F6DB38-FA1A-452E-8FE4-20171E4CF7BB}"/>
              </a:ext>
            </a:extLst>
          </p:cNvPr>
          <p:cNvSpPr>
            <a:spLocks/>
          </p:cNvSpPr>
          <p:nvPr/>
        </p:nvSpPr>
        <p:spPr bwMode="auto">
          <a:xfrm>
            <a:off x="9870018" y="2406652"/>
            <a:ext cx="16933" cy="19049"/>
          </a:xfrm>
          <a:custGeom>
            <a:avLst/>
            <a:gdLst>
              <a:gd name="T0" fmla="*/ 7119 w 10"/>
              <a:gd name="T1" fmla="*/ 0 h 10"/>
              <a:gd name="T2" fmla="*/ 7119 w 10"/>
              <a:gd name="T3" fmla="*/ 0 h 10"/>
              <a:gd name="T4" fmla="*/ 4271 w 10"/>
              <a:gd name="T5" fmla="*/ 0 h 10"/>
              <a:gd name="T6" fmla="*/ 1424 w 10"/>
              <a:gd name="T7" fmla="*/ 2847 h 10"/>
              <a:gd name="T8" fmla="*/ 0 w 10"/>
              <a:gd name="T9" fmla="*/ 4271 h 10"/>
              <a:gd name="T10" fmla="*/ 0 w 10"/>
              <a:gd name="T11" fmla="*/ 7119 h 10"/>
              <a:gd name="T12" fmla="*/ 0 w 10"/>
              <a:gd name="T13" fmla="*/ 7119 h 10"/>
              <a:gd name="T14" fmla="*/ 0 w 10"/>
              <a:gd name="T15" fmla="*/ 11390 h 10"/>
              <a:gd name="T16" fmla="*/ 1424 w 10"/>
              <a:gd name="T17" fmla="*/ 12813 h 10"/>
              <a:gd name="T18" fmla="*/ 4271 w 10"/>
              <a:gd name="T19" fmla="*/ 14237 h 10"/>
              <a:gd name="T20" fmla="*/ 7119 w 10"/>
              <a:gd name="T21" fmla="*/ 14237 h 10"/>
              <a:gd name="T22" fmla="*/ 7119 w 10"/>
              <a:gd name="T23" fmla="*/ 14237 h 10"/>
              <a:gd name="T24" fmla="*/ 11390 w 10"/>
              <a:gd name="T25" fmla="*/ 14237 h 10"/>
              <a:gd name="T26" fmla="*/ 12813 w 10"/>
              <a:gd name="T27" fmla="*/ 12813 h 10"/>
              <a:gd name="T28" fmla="*/ 14237 w 10"/>
              <a:gd name="T29" fmla="*/ 11390 h 10"/>
              <a:gd name="T30" fmla="*/ 14237 w 10"/>
              <a:gd name="T31" fmla="*/ 7119 h 10"/>
              <a:gd name="T32" fmla="*/ 14237 w 10"/>
              <a:gd name="T33" fmla="*/ 7119 h 10"/>
              <a:gd name="T34" fmla="*/ 14237 w 10"/>
              <a:gd name="T35" fmla="*/ 4271 h 10"/>
              <a:gd name="T36" fmla="*/ 12813 w 10"/>
              <a:gd name="T37" fmla="*/ 2847 h 10"/>
              <a:gd name="T38" fmla="*/ 11390 w 10"/>
              <a:gd name="T39" fmla="*/ 0 h 10"/>
              <a:gd name="T40" fmla="*/ 7119 w 10"/>
              <a:gd name="T41" fmla="*/ 0 h 10"/>
              <a:gd name="T42" fmla="*/ 7119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3" y="0"/>
                </a:lnTo>
                <a:lnTo>
                  <a:pt x="1" y="2"/>
                </a:lnTo>
                <a:lnTo>
                  <a:pt x="0" y="3"/>
                </a:lnTo>
                <a:lnTo>
                  <a:pt x="0" y="5"/>
                </a:lnTo>
                <a:lnTo>
                  <a:pt x="0" y="8"/>
                </a:lnTo>
                <a:lnTo>
                  <a:pt x="1" y="9"/>
                </a:lnTo>
                <a:lnTo>
                  <a:pt x="3" y="10"/>
                </a:lnTo>
                <a:lnTo>
                  <a:pt x="5" y="10"/>
                </a:lnTo>
                <a:lnTo>
                  <a:pt x="8" y="10"/>
                </a:lnTo>
                <a:lnTo>
                  <a:pt x="9" y="9"/>
                </a:lnTo>
                <a:lnTo>
                  <a:pt x="10" y="8"/>
                </a:lnTo>
                <a:lnTo>
                  <a:pt x="10" y="5"/>
                </a:lnTo>
                <a:lnTo>
                  <a:pt x="10" y="3"/>
                </a:lnTo>
                <a:lnTo>
                  <a:pt x="9" y="2"/>
                </a:lnTo>
                <a:lnTo>
                  <a:pt x="8"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34" name="Freeform 733">
            <a:extLst>
              <a:ext uri="{FF2B5EF4-FFF2-40B4-BE49-F238E27FC236}">
                <a16:creationId xmlns:a16="http://schemas.microsoft.com/office/drawing/2014/main" id="{C7DF30F9-4959-4421-8B17-A3047DD4A52D}"/>
              </a:ext>
            </a:extLst>
          </p:cNvPr>
          <p:cNvSpPr>
            <a:spLocks/>
          </p:cNvSpPr>
          <p:nvPr/>
        </p:nvSpPr>
        <p:spPr bwMode="auto">
          <a:xfrm>
            <a:off x="9743017" y="2374901"/>
            <a:ext cx="127000" cy="99484"/>
          </a:xfrm>
          <a:custGeom>
            <a:avLst/>
            <a:gdLst>
              <a:gd name="T0" fmla="*/ 71992 w 58"/>
              <a:gd name="T1" fmla="*/ 7908 h 48"/>
              <a:gd name="T2" fmla="*/ 71992 w 58"/>
              <a:gd name="T3" fmla="*/ 7908 h 48"/>
              <a:gd name="T4" fmla="*/ 71992 w 58"/>
              <a:gd name="T5" fmla="*/ 3163 h 48"/>
              <a:gd name="T6" fmla="*/ 70356 w 58"/>
              <a:gd name="T7" fmla="*/ 1582 h 48"/>
              <a:gd name="T8" fmla="*/ 68720 w 58"/>
              <a:gd name="T9" fmla="*/ 0 h 48"/>
              <a:gd name="T10" fmla="*/ 63811 w 58"/>
              <a:gd name="T11" fmla="*/ 0 h 48"/>
              <a:gd name="T12" fmla="*/ 24543 w 58"/>
              <a:gd name="T13" fmla="*/ 0 h 48"/>
              <a:gd name="T14" fmla="*/ 24543 w 58"/>
              <a:gd name="T15" fmla="*/ 0 h 48"/>
              <a:gd name="T16" fmla="*/ 19634 w 58"/>
              <a:gd name="T17" fmla="*/ 0 h 48"/>
              <a:gd name="T18" fmla="*/ 17998 w 58"/>
              <a:gd name="T19" fmla="*/ 3163 h 48"/>
              <a:gd name="T20" fmla="*/ 1636 w 58"/>
              <a:gd name="T21" fmla="*/ 26888 h 48"/>
              <a:gd name="T22" fmla="*/ 1636 w 58"/>
              <a:gd name="T23" fmla="*/ 26888 h 48"/>
              <a:gd name="T24" fmla="*/ 0 w 58"/>
              <a:gd name="T25" fmla="*/ 30052 h 48"/>
              <a:gd name="T26" fmla="*/ 0 w 58"/>
              <a:gd name="T27" fmla="*/ 34797 h 48"/>
              <a:gd name="T28" fmla="*/ 0 w 58"/>
              <a:gd name="T29" fmla="*/ 34797 h 48"/>
              <a:gd name="T30" fmla="*/ 3272 w 58"/>
              <a:gd name="T31" fmla="*/ 36378 h 48"/>
              <a:gd name="T32" fmla="*/ 8181 w 58"/>
              <a:gd name="T33" fmla="*/ 37960 h 48"/>
              <a:gd name="T34" fmla="*/ 8181 w 58"/>
              <a:gd name="T35" fmla="*/ 37960 h 48"/>
              <a:gd name="T36" fmla="*/ 55630 w 58"/>
              <a:gd name="T37" fmla="*/ 37960 h 48"/>
              <a:gd name="T38" fmla="*/ 55630 w 58"/>
              <a:gd name="T39" fmla="*/ 37960 h 48"/>
              <a:gd name="T40" fmla="*/ 55630 w 58"/>
              <a:gd name="T41" fmla="*/ 45868 h 48"/>
              <a:gd name="T42" fmla="*/ 55630 w 58"/>
              <a:gd name="T43" fmla="*/ 45868 h 48"/>
              <a:gd name="T44" fmla="*/ 55630 w 58"/>
              <a:gd name="T45" fmla="*/ 45868 h 48"/>
              <a:gd name="T46" fmla="*/ 55630 w 58"/>
              <a:gd name="T47" fmla="*/ 50613 h 48"/>
              <a:gd name="T48" fmla="*/ 58903 w 58"/>
              <a:gd name="T49" fmla="*/ 52195 h 48"/>
              <a:gd name="T50" fmla="*/ 83446 w 58"/>
              <a:gd name="T51" fmla="*/ 75920 h 48"/>
              <a:gd name="T52" fmla="*/ 94899 w 58"/>
              <a:gd name="T53" fmla="*/ 63267 h 48"/>
              <a:gd name="T54" fmla="*/ 71992 w 58"/>
              <a:gd name="T55" fmla="*/ 42705 h 48"/>
              <a:gd name="T56" fmla="*/ 71992 w 58"/>
              <a:gd name="T57" fmla="*/ 7908 h 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48">
                <a:moveTo>
                  <a:pt x="44" y="5"/>
                </a:moveTo>
                <a:lnTo>
                  <a:pt x="44" y="5"/>
                </a:lnTo>
                <a:lnTo>
                  <a:pt x="44" y="2"/>
                </a:lnTo>
                <a:lnTo>
                  <a:pt x="43" y="1"/>
                </a:lnTo>
                <a:lnTo>
                  <a:pt x="42" y="0"/>
                </a:lnTo>
                <a:lnTo>
                  <a:pt x="39" y="0"/>
                </a:lnTo>
                <a:lnTo>
                  <a:pt x="15" y="0"/>
                </a:lnTo>
                <a:lnTo>
                  <a:pt x="12" y="0"/>
                </a:lnTo>
                <a:lnTo>
                  <a:pt x="11" y="2"/>
                </a:lnTo>
                <a:lnTo>
                  <a:pt x="1" y="17"/>
                </a:lnTo>
                <a:lnTo>
                  <a:pt x="0" y="19"/>
                </a:lnTo>
                <a:lnTo>
                  <a:pt x="0" y="22"/>
                </a:lnTo>
                <a:lnTo>
                  <a:pt x="2" y="23"/>
                </a:lnTo>
                <a:lnTo>
                  <a:pt x="5" y="24"/>
                </a:lnTo>
                <a:lnTo>
                  <a:pt x="34" y="24"/>
                </a:lnTo>
                <a:lnTo>
                  <a:pt x="34" y="29"/>
                </a:lnTo>
                <a:lnTo>
                  <a:pt x="34" y="32"/>
                </a:lnTo>
                <a:lnTo>
                  <a:pt x="36" y="33"/>
                </a:lnTo>
                <a:lnTo>
                  <a:pt x="51" y="48"/>
                </a:lnTo>
                <a:lnTo>
                  <a:pt x="58" y="40"/>
                </a:lnTo>
                <a:lnTo>
                  <a:pt x="44" y="27"/>
                </a:lnTo>
                <a:lnTo>
                  <a:pt x="44" y="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35" name="Freeform 734">
            <a:extLst>
              <a:ext uri="{FF2B5EF4-FFF2-40B4-BE49-F238E27FC236}">
                <a16:creationId xmlns:a16="http://schemas.microsoft.com/office/drawing/2014/main" id="{316A23AD-2ED7-468E-8C63-D73ECA259C19}"/>
              </a:ext>
            </a:extLst>
          </p:cNvPr>
          <p:cNvSpPr>
            <a:spLocks/>
          </p:cNvSpPr>
          <p:nvPr/>
        </p:nvSpPr>
        <p:spPr bwMode="auto">
          <a:xfrm>
            <a:off x="9736667" y="2436285"/>
            <a:ext cx="101600" cy="120649"/>
          </a:xfrm>
          <a:custGeom>
            <a:avLst/>
            <a:gdLst>
              <a:gd name="T0" fmla="*/ 54229 w 49"/>
              <a:gd name="T1" fmla="*/ 4584 h 59"/>
              <a:gd name="T2" fmla="*/ 54229 w 49"/>
              <a:gd name="T3" fmla="*/ 0 h 59"/>
              <a:gd name="T4" fmla="*/ 23241 w 49"/>
              <a:gd name="T5" fmla="*/ 0 h 59"/>
              <a:gd name="T6" fmla="*/ 23241 w 49"/>
              <a:gd name="T7" fmla="*/ 4584 h 59"/>
              <a:gd name="T8" fmla="*/ 1549 w 49"/>
              <a:gd name="T9" fmla="*/ 24449 h 59"/>
              <a:gd name="T10" fmla="*/ 1549 w 49"/>
              <a:gd name="T11" fmla="*/ 24449 h 59"/>
              <a:gd name="T12" fmla="*/ 0 w 49"/>
              <a:gd name="T13" fmla="*/ 25977 h 59"/>
              <a:gd name="T14" fmla="*/ 0 w 49"/>
              <a:gd name="T15" fmla="*/ 30561 h 59"/>
              <a:gd name="T16" fmla="*/ 0 w 49"/>
              <a:gd name="T17" fmla="*/ 82516 h 59"/>
              <a:gd name="T18" fmla="*/ 0 w 49"/>
              <a:gd name="T19" fmla="*/ 82516 h 59"/>
              <a:gd name="T20" fmla="*/ 0 w 49"/>
              <a:gd name="T21" fmla="*/ 87100 h 59"/>
              <a:gd name="T22" fmla="*/ 1549 w 49"/>
              <a:gd name="T23" fmla="*/ 88628 h 59"/>
              <a:gd name="T24" fmla="*/ 3099 w 49"/>
              <a:gd name="T25" fmla="*/ 90156 h 59"/>
              <a:gd name="T26" fmla="*/ 7747 w 49"/>
              <a:gd name="T27" fmla="*/ 90156 h 59"/>
              <a:gd name="T28" fmla="*/ 68173 w 49"/>
              <a:gd name="T29" fmla="*/ 90156 h 59"/>
              <a:gd name="T30" fmla="*/ 68173 w 49"/>
              <a:gd name="T31" fmla="*/ 90156 h 59"/>
              <a:gd name="T32" fmla="*/ 72821 w 49"/>
              <a:gd name="T33" fmla="*/ 90156 h 59"/>
              <a:gd name="T34" fmla="*/ 74371 w 49"/>
              <a:gd name="T35" fmla="*/ 88628 h 59"/>
              <a:gd name="T36" fmla="*/ 75920 w 49"/>
              <a:gd name="T37" fmla="*/ 87100 h 59"/>
              <a:gd name="T38" fmla="*/ 75920 w 49"/>
              <a:gd name="T39" fmla="*/ 82516 h 59"/>
              <a:gd name="T40" fmla="*/ 75920 w 49"/>
              <a:gd name="T41" fmla="*/ 30561 h 59"/>
              <a:gd name="T42" fmla="*/ 75920 w 49"/>
              <a:gd name="T43" fmla="*/ 30561 h 59"/>
              <a:gd name="T44" fmla="*/ 75920 w 49"/>
              <a:gd name="T45" fmla="*/ 25977 h 59"/>
              <a:gd name="T46" fmla="*/ 74371 w 49"/>
              <a:gd name="T47" fmla="*/ 24449 h 59"/>
              <a:gd name="T48" fmla="*/ 54229 w 49"/>
              <a:gd name="T49" fmla="*/ 4584 h 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9" h="59">
                <a:moveTo>
                  <a:pt x="35" y="3"/>
                </a:moveTo>
                <a:lnTo>
                  <a:pt x="35" y="0"/>
                </a:lnTo>
                <a:lnTo>
                  <a:pt x="15" y="0"/>
                </a:lnTo>
                <a:lnTo>
                  <a:pt x="15" y="3"/>
                </a:lnTo>
                <a:lnTo>
                  <a:pt x="1" y="16"/>
                </a:lnTo>
                <a:lnTo>
                  <a:pt x="0" y="17"/>
                </a:lnTo>
                <a:lnTo>
                  <a:pt x="0" y="20"/>
                </a:lnTo>
                <a:lnTo>
                  <a:pt x="0" y="54"/>
                </a:lnTo>
                <a:lnTo>
                  <a:pt x="0" y="57"/>
                </a:lnTo>
                <a:lnTo>
                  <a:pt x="1" y="58"/>
                </a:lnTo>
                <a:lnTo>
                  <a:pt x="2" y="59"/>
                </a:lnTo>
                <a:lnTo>
                  <a:pt x="5" y="59"/>
                </a:lnTo>
                <a:lnTo>
                  <a:pt x="44" y="59"/>
                </a:lnTo>
                <a:lnTo>
                  <a:pt x="47" y="59"/>
                </a:lnTo>
                <a:lnTo>
                  <a:pt x="48" y="58"/>
                </a:lnTo>
                <a:lnTo>
                  <a:pt x="49" y="57"/>
                </a:lnTo>
                <a:lnTo>
                  <a:pt x="49" y="54"/>
                </a:lnTo>
                <a:lnTo>
                  <a:pt x="49" y="20"/>
                </a:lnTo>
                <a:lnTo>
                  <a:pt x="49" y="17"/>
                </a:lnTo>
                <a:lnTo>
                  <a:pt x="48" y="16"/>
                </a:lnTo>
                <a:lnTo>
                  <a:pt x="35" y="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36" name="Rectangle 735">
            <a:extLst>
              <a:ext uri="{FF2B5EF4-FFF2-40B4-BE49-F238E27FC236}">
                <a16:creationId xmlns:a16="http://schemas.microsoft.com/office/drawing/2014/main" id="{E0EF90C7-7B56-4C05-9EC8-14A2DC9085CC}"/>
              </a:ext>
            </a:extLst>
          </p:cNvPr>
          <p:cNvSpPr>
            <a:spLocks noChangeArrowheads="1"/>
          </p:cNvSpPr>
          <p:nvPr/>
        </p:nvSpPr>
        <p:spPr bwMode="auto">
          <a:xfrm>
            <a:off x="6864352" y="2988734"/>
            <a:ext cx="19049" cy="2963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137" name="Freeform 736">
            <a:extLst>
              <a:ext uri="{FF2B5EF4-FFF2-40B4-BE49-F238E27FC236}">
                <a16:creationId xmlns:a16="http://schemas.microsoft.com/office/drawing/2014/main" id="{79CAF3FC-B97A-4128-928C-C092248E0B98}"/>
              </a:ext>
            </a:extLst>
          </p:cNvPr>
          <p:cNvSpPr>
            <a:spLocks/>
          </p:cNvSpPr>
          <p:nvPr/>
        </p:nvSpPr>
        <p:spPr bwMode="auto">
          <a:xfrm>
            <a:off x="6737351" y="2849033"/>
            <a:ext cx="190500" cy="127000"/>
          </a:xfrm>
          <a:custGeom>
            <a:avLst/>
            <a:gdLst>
              <a:gd name="T0" fmla="*/ 79971 w 89"/>
              <a:gd name="T1" fmla="*/ 7908 h 60"/>
              <a:gd name="T2" fmla="*/ 63977 w 89"/>
              <a:gd name="T3" fmla="*/ 0 h 60"/>
              <a:gd name="T4" fmla="*/ 55980 w 89"/>
              <a:gd name="T5" fmla="*/ 7908 h 60"/>
              <a:gd name="T6" fmla="*/ 43185 w 89"/>
              <a:gd name="T7" fmla="*/ 11072 h 60"/>
              <a:gd name="T8" fmla="*/ 23991 w 89"/>
              <a:gd name="T9" fmla="*/ 18980 h 60"/>
              <a:gd name="T10" fmla="*/ 9597 w 89"/>
              <a:gd name="T11" fmla="*/ 31633 h 60"/>
              <a:gd name="T12" fmla="*/ 3199 w 89"/>
              <a:gd name="T13" fmla="*/ 50613 h 60"/>
              <a:gd name="T14" fmla="*/ 0 w 89"/>
              <a:gd name="T15" fmla="*/ 86991 h 60"/>
              <a:gd name="T16" fmla="*/ 3199 w 89"/>
              <a:gd name="T17" fmla="*/ 90154 h 60"/>
              <a:gd name="T18" fmla="*/ 4798 w 89"/>
              <a:gd name="T19" fmla="*/ 94899 h 60"/>
              <a:gd name="T20" fmla="*/ 14395 w 89"/>
              <a:gd name="T21" fmla="*/ 91736 h 60"/>
              <a:gd name="T22" fmla="*/ 33588 w 89"/>
              <a:gd name="T23" fmla="*/ 91736 h 60"/>
              <a:gd name="T24" fmla="*/ 35187 w 89"/>
              <a:gd name="T25" fmla="*/ 94899 h 60"/>
              <a:gd name="T26" fmla="*/ 43185 w 89"/>
              <a:gd name="T27" fmla="*/ 94899 h 60"/>
              <a:gd name="T28" fmla="*/ 55980 w 89"/>
              <a:gd name="T29" fmla="*/ 82246 h 60"/>
              <a:gd name="T30" fmla="*/ 65577 w 89"/>
              <a:gd name="T31" fmla="*/ 91736 h 60"/>
              <a:gd name="T32" fmla="*/ 71974 w 89"/>
              <a:gd name="T33" fmla="*/ 94899 h 60"/>
              <a:gd name="T34" fmla="*/ 76772 w 89"/>
              <a:gd name="T35" fmla="*/ 91736 h 60"/>
              <a:gd name="T36" fmla="*/ 97565 w 89"/>
              <a:gd name="T37" fmla="*/ 91736 h 60"/>
              <a:gd name="T38" fmla="*/ 99164 w 89"/>
              <a:gd name="T39" fmla="*/ 94899 h 60"/>
              <a:gd name="T40" fmla="*/ 107162 w 89"/>
              <a:gd name="T41" fmla="*/ 94899 h 60"/>
              <a:gd name="T42" fmla="*/ 118358 w 89"/>
              <a:gd name="T43" fmla="*/ 82246 h 60"/>
              <a:gd name="T44" fmla="*/ 127954 w 89"/>
              <a:gd name="T45" fmla="*/ 91736 h 60"/>
              <a:gd name="T46" fmla="*/ 134352 w 89"/>
              <a:gd name="T47" fmla="*/ 94899 h 60"/>
              <a:gd name="T48" fmla="*/ 139150 w 89"/>
              <a:gd name="T49" fmla="*/ 94899 h 60"/>
              <a:gd name="T50" fmla="*/ 140750 w 89"/>
              <a:gd name="T51" fmla="*/ 90154 h 60"/>
              <a:gd name="T52" fmla="*/ 142349 w 89"/>
              <a:gd name="T53" fmla="*/ 63266 h 60"/>
              <a:gd name="T54" fmla="*/ 140750 w 89"/>
              <a:gd name="T55" fmla="*/ 50613 h 60"/>
              <a:gd name="T56" fmla="*/ 132752 w 89"/>
              <a:gd name="T57" fmla="*/ 31633 h 60"/>
              <a:gd name="T58" fmla="*/ 118358 w 89"/>
              <a:gd name="T59" fmla="*/ 18980 h 60"/>
              <a:gd name="T60" fmla="*/ 99164 w 89"/>
              <a:gd name="T61" fmla="*/ 11072 h 60"/>
              <a:gd name="T62" fmla="*/ 87968 w 89"/>
              <a:gd name="T63" fmla="*/ 7908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9" h="60">
                <a:moveTo>
                  <a:pt x="55" y="5"/>
                </a:moveTo>
                <a:lnTo>
                  <a:pt x="50" y="5"/>
                </a:lnTo>
                <a:lnTo>
                  <a:pt x="50" y="0"/>
                </a:lnTo>
                <a:lnTo>
                  <a:pt x="40" y="0"/>
                </a:lnTo>
                <a:lnTo>
                  <a:pt x="40" y="5"/>
                </a:lnTo>
                <a:lnTo>
                  <a:pt x="35" y="5"/>
                </a:lnTo>
                <a:lnTo>
                  <a:pt x="27" y="7"/>
                </a:lnTo>
                <a:lnTo>
                  <a:pt x="21" y="8"/>
                </a:lnTo>
                <a:lnTo>
                  <a:pt x="15" y="12"/>
                </a:lnTo>
                <a:lnTo>
                  <a:pt x="10" y="15"/>
                </a:lnTo>
                <a:lnTo>
                  <a:pt x="6" y="20"/>
                </a:lnTo>
                <a:lnTo>
                  <a:pt x="3" y="26"/>
                </a:lnTo>
                <a:lnTo>
                  <a:pt x="2" y="32"/>
                </a:lnTo>
                <a:lnTo>
                  <a:pt x="0" y="40"/>
                </a:lnTo>
                <a:lnTo>
                  <a:pt x="0" y="55"/>
                </a:lnTo>
                <a:lnTo>
                  <a:pt x="2" y="57"/>
                </a:lnTo>
                <a:lnTo>
                  <a:pt x="3" y="60"/>
                </a:lnTo>
                <a:lnTo>
                  <a:pt x="6" y="60"/>
                </a:lnTo>
                <a:lnTo>
                  <a:pt x="9" y="58"/>
                </a:lnTo>
                <a:lnTo>
                  <a:pt x="15" y="52"/>
                </a:lnTo>
                <a:lnTo>
                  <a:pt x="21" y="58"/>
                </a:lnTo>
                <a:lnTo>
                  <a:pt x="22" y="60"/>
                </a:lnTo>
                <a:lnTo>
                  <a:pt x="25" y="60"/>
                </a:lnTo>
                <a:lnTo>
                  <a:pt x="27" y="60"/>
                </a:lnTo>
                <a:lnTo>
                  <a:pt x="29" y="58"/>
                </a:lnTo>
                <a:lnTo>
                  <a:pt x="35" y="52"/>
                </a:lnTo>
                <a:lnTo>
                  <a:pt x="41" y="58"/>
                </a:lnTo>
                <a:lnTo>
                  <a:pt x="42" y="60"/>
                </a:lnTo>
                <a:lnTo>
                  <a:pt x="45" y="60"/>
                </a:lnTo>
                <a:lnTo>
                  <a:pt x="47" y="60"/>
                </a:lnTo>
                <a:lnTo>
                  <a:pt x="48" y="58"/>
                </a:lnTo>
                <a:lnTo>
                  <a:pt x="55" y="52"/>
                </a:lnTo>
                <a:lnTo>
                  <a:pt x="61" y="58"/>
                </a:lnTo>
                <a:lnTo>
                  <a:pt x="62" y="60"/>
                </a:lnTo>
                <a:lnTo>
                  <a:pt x="64" y="60"/>
                </a:lnTo>
                <a:lnTo>
                  <a:pt x="67" y="60"/>
                </a:lnTo>
                <a:lnTo>
                  <a:pt x="68" y="58"/>
                </a:lnTo>
                <a:lnTo>
                  <a:pt x="74" y="52"/>
                </a:lnTo>
                <a:lnTo>
                  <a:pt x="80" y="58"/>
                </a:lnTo>
                <a:lnTo>
                  <a:pt x="82" y="60"/>
                </a:lnTo>
                <a:lnTo>
                  <a:pt x="84" y="60"/>
                </a:lnTo>
                <a:lnTo>
                  <a:pt x="87" y="60"/>
                </a:lnTo>
                <a:lnTo>
                  <a:pt x="88" y="57"/>
                </a:lnTo>
                <a:lnTo>
                  <a:pt x="89" y="55"/>
                </a:lnTo>
                <a:lnTo>
                  <a:pt x="89" y="40"/>
                </a:lnTo>
                <a:lnTo>
                  <a:pt x="88" y="32"/>
                </a:lnTo>
                <a:lnTo>
                  <a:pt x="87" y="26"/>
                </a:lnTo>
                <a:lnTo>
                  <a:pt x="83" y="20"/>
                </a:lnTo>
                <a:lnTo>
                  <a:pt x="79" y="15"/>
                </a:lnTo>
                <a:lnTo>
                  <a:pt x="74" y="12"/>
                </a:lnTo>
                <a:lnTo>
                  <a:pt x="68" y="8"/>
                </a:lnTo>
                <a:lnTo>
                  <a:pt x="62" y="7"/>
                </a:lnTo>
                <a:lnTo>
                  <a:pt x="55" y="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38" name="Freeform 737">
            <a:extLst>
              <a:ext uri="{FF2B5EF4-FFF2-40B4-BE49-F238E27FC236}">
                <a16:creationId xmlns:a16="http://schemas.microsoft.com/office/drawing/2014/main" id="{176DA604-BD7B-4E8E-9907-D873C4ED164E}"/>
              </a:ext>
            </a:extLst>
          </p:cNvPr>
          <p:cNvSpPr>
            <a:spLocks/>
          </p:cNvSpPr>
          <p:nvPr/>
        </p:nvSpPr>
        <p:spPr bwMode="auto">
          <a:xfrm>
            <a:off x="6800851" y="2988734"/>
            <a:ext cx="63500" cy="67733"/>
          </a:xfrm>
          <a:custGeom>
            <a:avLst/>
            <a:gdLst>
              <a:gd name="T0" fmla="*/ 32724 w 29"/>
              <a:gd name="T1" fmla="*/ 0 h 34"/>
              <a:gd name="T2" fmla="*/ 16362 w 29"/>
              <a:gd name="T3" fmla="*/ 0 h 34"/>
              <a:gd name="T4" fmla="*/ 16362 w 29"/>
              <a:gd name="T5" fmla="*/ 36844 h 34"/>
              <a:gd name="T6" fmla="*/ 0 w 29"/>
              <a:gd name="T7" fmla="*/ 36844 h 34"/>
              <a:gd name="T8" fmla="*/ 0 w 29"/>
              <a:gd name="T9" fmla="*/ 52196 h 34"/>
              <a:gd name="T10" fmla="*/ 47450 w 29"/>
              <a:gd name="T11" fmla="*/ 52196 h 34"/>
              <a:gd name="T12" fmla="*/ 47450 w 29"/>
              <a:gd name="T13" fmla="*/ 36844 h 34"/>
              <a:gd name="T14" fmla="*/ 32724 w 29"/>
              <a:gd name="T15" fmla="*/ 36844 h 34"/>
              <a:gd name="T16" fmla="*/ 32724 w 29"/>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9" h="34">
                <a:moveTo>
                  <a:pt x="20" y="0"/>
                </a:moveTo>
                <a:lnTo>
                  <a:pt x="10" y="0"/>
                </a:lnTo>
                <a:lnTo>
                  <a:pt x="10" y="24"/>
                </a:lnTo>
                <a:lnTo>
                  <a:pt x="0" y="24"/>
                </a:lnTo>
                <a:lnTo>
                  <a:pt x="0" y="34"/>
                </a:lnTo>
                <a:lnTo>
                  <a:pt x="29" y="34"/>
                </a:lnTo>
                <a:lnTo>
                  <a:pt x="29" y="24"/>
                </a:lnTo>
                <a:lnTo>
                  <a:pt x="20" y="24"/>
                </a:lnTo>
                <a:lnTo>
                  <a:pt x="2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39" name="Freeform 738">
            <a:extLst>
              <a:ext uri="{FF2B5EF4-FFF2-40B4-BE49-F238E27FC236}">
                <a16:creationId xmlns:a16="http://schemas.microsoft.com/office/drawing/2014/main" id="{4A0C29E5-9FA6-4FEB-8755-C430749D5EE5}"/>
              </a:ext>
            </a:extLst>
          </p:cNvPr>
          <p:cNvSpPr>
            <a:spLocks/>
          </p:cNvSpPr>
          <p:nvPr/>
        </p:nvSpPr>
        <p:spPr bwMode="auto">
          <a:xfrm>
            <a:off x="7351184" y="2906184"/>
            <a:ext cx="82549" cy="150283"/>
          </a:xfrm>
          <a:custGeom>
            <a:avLst/>
            <a:gdLst>
              <a:gd name="T0" fmla="*/ 46265 w 40"/>
              <a:gd name="T1" fmla="*/ 98490 h 74"/>
              <a:gd name="T2" fmla="*/ 46265 w 40"/>
              <a:gd name="T3" fmla="*/ 46167 h 74"/>
              <a:gd name="T4" fmla="*/ 46265 w 40"/>
              <a:gd name="T5" fmla="*/ 46167 h 74"/>
              <a:gd name="T6" fmla="*/ 44722 w 40"/>
              <a:gd name="T7" fmla="*/ 32317 h 74"/>
              <a:gd name="T8" fmla="*/ 38554 w 40"/>
              <a:gd name="T9" fmla="*/ 18467 h 74"/>
              <a:gd name="T10" fmla="*/ 30843 w 40"/>
              <a:gd name="T11" fmla="*/ 9233 h 74"/>
              <a:gd name="T12" fmla="*/ 21590 w 40"/>
              <a:gd name="T13" fmla="*/ 0 h 74"/>
              <a:gd name="T14" fmla="*/ 21590 w 40"/>
              <a:gd name="T15" fmla="*/ 0 h 74"/>
              <a:gd name="T16" fmla="*/ 20048 w 40"/>
              <a:gd name="T17" fmla="*/ 7695 h 74"/>
              <a:gd name="T18" fmla="*/ 16964 w 40"/>
              <a:gd name="T19" fmla="*/ 15389 h 74"/>
              <a:gd name="T20" fmla="*/ 16964 w 40"/>
              <a:gd name="T21" fmla="*/ 15389 h 74"/>
              <a:gd name="T22" fmla="*/ 23132 w 40"/>
              <a:gd name="T23" fmla="*/ 23084 h 74"/>
              <a:gd name="T24" fmla="*/ 27759 w 40"/>
              <a:gd name="T25" fmla="*/ 29239 h 74"/>
              <a:gd name="T26" fmla="*/ 29301 w 40"/>
              <a:gd name="T27" fmla="*/ 36934 h 74"/>
              <a:gd name="T28" fmla="*/ 30843 w 40"/>
              <a:gd name="T29" fmla="*/ 46167 h 74"/>
              <a:gd name="T30" fmla="*/ 30843 w 40"/>
              <a:gd name="T31" fmla="*/ 98490 h 74"/>
              <a:gd name="T32" fmla="*/ 0 w 40"/>
              <a:gd name="T33" fmla="*/ 98490 h 74"/>
              <a:gd name="T34" fmla="*/ 0 w 40"/>
              <a:gd name="T35" fmla="*/ 113879 h 74"/>
              <a:gd name="T36" fmla="*/ 61686 w 40"/>
              <a:gd name="T37" fmla="*/ 113879 h 74"/>
              <a:gd name="T38" fmla="*/ 61686 w 40"/>
              <a:gd name="T39" fmla="*/ 98490 h 74"/>
              <a:gd name="T40" fmla="*/ 46265 w 40"/>
              <a:gd name="T41" fmla="*/ 98490 h 7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 h="74">
                <a:moveTo>
                  <a:pt x="30" y="64"/>
                </a:moveTo>
                <a:lnTo>
                  <a:pt x="30" y="30"/>
                </a:lnTo>
                <a:lnTo>
                  <a:pt x="29" y="21"/>
                </a:lnTo>
                <a:lnTo>
                  <a:pt x="25" y="12"/>
                </a:lnTo>
                <a:lnTo>
                  <a:pt x="20" y="6"/>
                </a:lnTo>
                <a:lnTo>
                  <a:pt x="14" y="0"/>
                </a:lnTo>
                <a:lnTo>
                  <a:pt x="13" y="5"/>
                </a:lnTo>
                <a:lnTo>
                  <a:pt x="11" y="10"/>
                </a:lnTo>
                <a:lnTo>
                  <a:pt x="15" y="15"/>
                </a:lnTo>
                <a:lnTo>
                  <a:pt x="18" y="19"/>
                </a:lnTo>
                <a:lnTo>
                  <a:pt x="19" y="24"/>
                </a:lnTo>
                <a:lnTo>
                  <a:pt x="20" y="30"/>
                </a:lnTo>
                <a:lnTo>
                  <a:pt x="20" y="64"/>
                </a:lnTo>
                <a:lnTo>
                  <a:pt x="0" y="64"/>
                </a:lnTo>
                <a:lnTo>
                  <a:pt x="0" y="74"/>
                </a:lnTo>
                <a:lnTo>
                  <a:pt x="40" y="74"/>
                </a:lnTo>
                <a:lnTo>
                  <a:pt x="40" y="64"/>
                </a:lnTo>
                <a:lnTo>
                  <a:pt x="30" y="6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40" name="Freeform 739">
            <a:extLst>
              <a:ext uri="{FF2B5EF4-FFF2-40B4-BE49-F238E27FC236}">
                <a16:creationId xmlns:a16="http://schemas.microsoft.com/office/drawing/2014/main" id="{4B158566-CEE5-49BE-95BF-6DADFFBDC36D}"/>
              </a:ext>
            </a:extLst>
          </p:cNvPr>
          <p:cNvSpPr>
            <a:spLocks/>
          </p:cNvSpPr>
          <p:nvPr/>
        </p:nvSpPr>
        <p:spPr bwMode="auto">
          <a:xfrm>
            <a:off x="7230534" y="2868085"/>
            <a:ext cx="139700" cy="139700"/>
          </a:xfrm>
          <a:custGeom>
            <a:avLst/>
            <a:gdLst>
              <a:gd name="T0" fmla="*/ 93147 w 65"/>
              <a:gd name="T1" fmla="*/ 49786 h 65"/>
              <a:gd name="T2" fmla="*/ 96359 w 65"/>
              <a:gd name="T3" fmla="*/ 46574 h 65"/>
              <a:gd name="T4" fmla="*/ 96359 w 65"/>
              <a:gd name="T5" fmla="*/ 46574 h 65"/>
              <a:gd name="T6" fmla="*/ 102783 w 65"/>
              <a:gd name="T7" fmla="*/ 36938 h 65"/>
              <a:gd name="T8" fmla="*/ 104389 w 65"/>
              <a:gd name="T9" fmla="*/ 27302 h 65"/>
              <a:gd name="T10" fmla="*/ 104389 w 65"/>
              <a:gd name="T11" fmla="*/ 27302 h 65"/>
              <a:gd name="T12" fmla="*/ 102783 w 65"/>
              <a:gd name="T13" fmla="*/ 16060 h 65"/>
              <a:gd name="T14" fmla="*/ 96359 w 65"/>
              <a:gd name="T15" fmla="*/ 8030 h 65"/>
              <a:gd name="T16" fmla="*/ 96359 w 65"/>
              <a:gd name="T17" fmla="*/ 8030 h 65"/>
              <a:gd name="T18" fmla="*/ 86723 w 65"/>
              <a:gd name="T19" fmla="*/ 1606 h 65"/>
              <a:gd name="T20" fmla="*/ 77087 w 65"/>
              <a:gd name="T21" fmla="*/ 0 h 65"/>
              <a:gd name="T22" fmla="*/ 77087 w 65"/>
              <a:gd name="T23" fmla="*/ 0 h 65"/>
              <a:gd name="T24" fmla="*/ 64239 w 65"/>
              <a:gd name="T25" fmla="*/ 1606 h 65"/>
              <a:gd name="T26" fmla="*/ 56209 w 65"/>
              <a:gd name="T27" fmla="*/ 8030 h 65"/>
              <a:gd name="T28" fmla="*/ 52997 w 65"/>
              <a:gd name="T29" fmla="*/ 9636 h 65"/>
              <a:gd name="T30" fmla="*/ 52997 w 65"/>
              <a:gd name="T31" fmla="*/ 9636 h 65"/>
              <a:gd name="T32" fmla="*/ 38544 w 65"/>
              <a:gd name="T33" fmla="*/ 9636 h 65"/>
              <a:gd name="T34" fmla="*/ 27302 w 65"/>
              <a:gd name="T35" fmla="*/ 11242 h 65"/>
              <a:gd name="T36" fmla="*/ 14454 w 65"/>
              <a:gd name="T37" fmla="*/ 17666 h 65"/>
              <a:gd name="T38" fmla="*/ 4818 w 65"/>
              <a:gd name="T39" fmla="*/ 24090 h 65"/>
              <a:gd name="T40" fmla="*/ 1606 w 65"/>
              <a:gd name="T41" fmla="*/ 28908 h 65"/>
              <a:gd name="T42" fmla="*/ 1606 w 65"/>
              <a:gd name="T43" fmla="*/ 28908 h 65"/>
              <a:gd name="T44" fmla="*/ 0 w 65"/>
              <a:gd name="T45" fmla="*/ 33726 h 65"/>
              <a:gd name="T46" fmla="*/ 1606 w 65"/>
              <a:gd name="T47" fmla="*/ 35332 h 65"/>
              <a:gd name="T48" fmla="*/ 69057 w 65"/>
              <a:gd name="T49" fmla="*/ 102783 h 65"/>
              <a:gd name="T50" fmla="*/ 69057 w 65"/>
              <a:gd name="T51" fmla="*/ 102783 h 65"/>
              <a:gd name="T52" fmla="*/ 70663 w 65"/>
              <a:gd name="T53" fmla="*/ 104389 h 65"/>
              <a:gd name="T54" fmla="*/ 72269 w 65"/>
              <a:gd name="T55" fmla="*/ 102783 h 65"/>
              <a:gd name="T56" fmla="*/ 78693 w 65"/>
              <a:gd name="T57" fmla="*/ 96359 h 65"/>
              <a:gd name="T58" fmla="*/ 78693 w 65"/>
              <a:gd name="T59" fmla="*/ 96359 h 65"/>
              <a:gd name="T60" fmla="*/ 86723 w 65"/>
              <a:gd name="T61" fmla="*/ 86723 h 65"/>
              <a:gd name="T62" fmla="*/ 93147 w 65"/>
              <a:gd name="T63" fmla="*/ 77087 h 65"/>
              <a:gd name="T64" fmla="*/ 94753 w 65"/>
              <a:gd name="T65" fmla="*/ 62633 h 65"/>
              <a:gd name="T66" fmla="*/ 93147 w 65"/>
              <a:gd name="T67" fmla="*/ 49786 h 65"/>
              <a:gd name="T68" fmla="*/ 93147 w 65"/>
              <a:gd name="T69" fmla="*/ 49786 h 6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5" h="65">
                <a:moveTo>
                  <a:pt x="58" y="31"/>
                </a:moveTo>
                <a:lnTo>
                  <a:pt x="60" y="29"/>
                </a:lnTo>
                <a:lnTo>
                  <a:pt x="64" y="23"/>
                </a:lnTo>
                <a:lnTo>
                  <a:pt x="65" y="17"/>
                </a:lnTo>
                <a:lnTo>
                  <a:pt x="64" y="10"/>
                </a:lnTo>
                <a:lnTo>
                  <a:pt x="60" y="5"/>
                </a:lnTo>
                <a:lnTo>
                  <a:pt x="54" y="1"/>
                </a:lnTo>
                <a:lnTo>
                  <a:pt x="48" y="0"/>
                </a:lnTo>
                <a:lnTo>
                  <a:pt x="40" y="1"/>
                </a:lnTo>
                <a:lnTo>
                  <a:pt x="35" y="5"/>
                </a:lnTo>
                <a:lnTo>
                  <a:pt x="33" y="6"/>
                </a:lnTo>
                <a:lnTo>
                  <a:pt x="24" y="6"/>
                </a:lnTo>
                <a:lnTo>
                  <a:pt x="17" y="7"/>
                </a:lnTo>
                <a:lnTo>
                  <a:pt x="9" y="11"/>
                </a:lnTo>
                <a:lnTo>
                  <a:pt x="3" y="15"/>
                </a:lnTo>
                <a:lnTo>
                  <a:pt x="1" y="18"/>
                </a:lnTo>
                <a:lnTo>
                  <a:pt x="0" y="21"/>
                </a:lnTo>
                <a:lnTo>
                  <a:pt x="1" y="22"/>
                </a:lnTo>
                <a:lnTo>
                  <a:pt x="43" y="64"/>
                </a:lnTo>
                <a:lnTo>
                  <a:pt x="44" y="65"/>
                </a:lnTo>
                <a:lnTo>
                  <a:pt x="45" y="64"/>
                </a:lnTo>
                <a:lnTo>
                  <a:pt x="49" y="60"/>
                </a:lnTo>
                <a:lnTo>
                  <a:pt x="54" y="54"/>
                </a:lnTo>
                <a:lnTo>
                  <a:pt x="58" y="48"/>
                </a:lnTo>
                <a:lnTo>
                  <a:pt x="59" y="39"/>
                </a:lnTo>
                <a:lnTo>
                  <a:pt x="58" y="3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41" name="Freeform 740">
            <a:extLst>
              <a:ext uri="{FF2B5EF4-FFF2-40B4-BE49-F238E27FC236}">
                <a16:creationId xmlns:a16="http://schemas.microsoft.com/office/drawing/2014/main" id="{7FFAEE98-0035-463B-9AA1-AE0DF4F36EC6}"/>
              </a:ext>
            </a:extLst>
          </p:cNvPr>
          <p:cNvSpPr>
            <a:spLocks/>
          </p:cNvSpPr>
          <p:nvPr/>
        </p:nvSpPr>
        <p:spPr bwMode="auto">
          <a:xfrm>
            <a:off x="7844367" y="3001434"/>
            <a:ext cx="76200" cy="74084"/>
          </a:xfrm>
          <a:custGeom>
            <a:avLst/>
            <a:gdLst>
              <a:gd name="T0" fmla="*/ 12311 w 37"/>
              <a:gd name="T1" fmla="*/ 0 h 37"/>
              <a:gd name="T2" fmla="*/ 0 w 37"/>
              <a:gd name="T3" fmla="*/ 10772 h 37"/>
              <a:gd name="T4" fmla="*/ 46167 w 37"/>
              <a:gd name="T5" fmla="*/ 56939 h 37"/>
              <a:gd name="T6" fmla="*/ 56939 w 37"/>
              <a:gd name="T7" fmla="*/ 44628 h 37"/>
              <a:gd name="T8" fmla="*/ 12311 w 37"/>
              <a:gd name="T9" fmla="*/ 0 h 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37">
                <a:moveTo>
                  <a:pt x="8" y="0"/>
                </a:moveTo>
                <a:lnTo>
                  <a:pt x="0" y="7"/>
                </a:lnTo>
                <a:lnTo>
                  <a:pt x="30" y="37"/>
                </a:lnTo>
                <a:lnTo>
                  <a:pt x="37" y="29"/>
                </a:lnTo>
                <a:lnTo>
                  <a:pt x="8"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42" name="Freeform 741">
            <a:extLst>
              <a:ext uri="{FF2B5EF4-FFF2-40B4-BE49-F238E27FC236}">
                <a16:creationId xmlns:a16="http://schemas.microsoft.com/office/drawing/2014/main" id="{85C8415B-5BD7-4928-955D-3ED1EAAAF408}"/>
              </a:ext>
            </a:extLst>
          </p:cNvPr>
          <p:cNvSpPr>
            <a:spLocks noEditPoints="1"/>
          </p:cNvSpPr>
          <p:nvPr/>
        </p:nvSpPr>
        <p:spPr bwMode="auto">
          <a:xfrm>
            <a:off x="7749118" y="2829984"/>
            <a:ext cx="120649" cy="177800"/>
          </a:xfrm>
          <a:custGeom>
            <a:avLst/>
            <a:gdLst>
              <a:gd name="T0" fmla="*/ 90156 w 59"/>
              <a:gd name="T1" fmla="*/ 86438 h 83"/>
              <a:gd name="T2" fmla="*/ 82516 w 59"/>
              <a:gd name="T3" fmla="*/ 59226 h 83"/>
              <a:gd name="T4" fmla="*/ 73347 w 59"/>
              <a:gd name="T5" fmla="*/ 43219 h 83"/>
              <a:gd name="T6" fmla="*/ 67235 w 59"/>
              <a:gd name="T7" fmla="*/ 38417 h 83"/>
              <a:gd name="T8" fmla="*/ 65707 w 59"/>
              <a:gd name="T9" fmla="*/ 38417 h 83"/>
              <a:gd name="T10" fmla="*/ 51954 w 59"/>
              <a:gd name="T11" fmla="*/ 51222 h 83"/>
              <a:gd name="T12" fmla="*/ 51954 w 59"/>
              <a:gd name="T13" fmla="*/ 8003 h 83"/>
              <a:gd name="T14" fmla="*/ 47370 w 59"/>
              <a:gd name="T15" fmla="*/ 0 h 83"/>
              <a:gd name="T16" fmla="*/ 42786 w 59"/>
              <a:gd name="T17" fmla="*/ 0 h 83"/>
              <a:gd name="T18" fmla="*/ 39730 w 59"/>
              <a:gd name="T19" fmla="*/ 1601 h 83"/>
              <a:gd name="T20" fmla="*/ 18337 w 59"/>
              <a:gd name="T21" fmla="*/ 33615 h 83"/>
              <a:gd name="T22" fmla="*/ 6112 w 59"/>
              <a:gd name="T23" fmla="*/ 59226 h 83"/>
              <a:gd name="T24" fmla="*/ 0 w 59"/>
              <a:gd name="T25" fmla="*/ 86438 h 83"/>
              <a:gd name="T26" fmla="*/ 0 w 59"/>
              <a:gd name="T27" fmla="*/ 94441 h 83"/>
              <a:gd name="T28" fmla="*/ 6112 w 59"/>
              <a:gd name="T29" fmla="*/ 110448 h 83"/>
              <a:gd name="T30" fmla="*/ 10696 w 59"/>
              <a:gd name="T31" fmla="*/ 118452 h 83"/>
              <a:gd name="T32" fmla="*/ 18337 w 59"/>
              <a:gd name="T33" fmla="*/ 123254 h 83"/>
              <a:gd name="T34" fmla="*/ 35146 w 59"/>
              <a:gd name="T35" fmla="*/ 131257 h 83"/>
              <a:gd name="T36" fmla="*/ 44314 w 59"/>
              <a:gd name="T37" fmla="*/ 132858 h 83"/>
              <a:gd name="T38" fmla="*/ 58067 w 59"/>
              <a:gd name="T39" fmla="*/ 131257 h 83"/>
              <a:gd name="T40" fmla="*/ 71819 w 59"/>
              <a:gd name="T41" fmla="*/ 123254 h 83"/>
              <a:gd name="T42" fmla="*/ 79460 w 59"/>
              <a:gd name="T43" fmla="*/ 115250 h 83"/>
              <a:gd name="T44" fmla="*/ 88628 w 59"/>
              <a:gd name="T45" fmla="*/ 97643 h 83"/>
              <a:gd name="T46" fmla="*/ 90156 w 59"/>
              <a:gd name="T47" fmla="*/ 86438 h 83"/>
              <a:gd name="T48" fmla="*/ 58067 w 59"/>
              <a:gd name="T49" fmla="*/ 105646 h 83"/>
              <a:gd name="T50" fmla="*/ 44314 w 59"/>
              <a:gd name="T51" fmla="*/ 102445 h 83"/>
              <a:gd name="T52" fmla="*/ 39730 w 59"/>
              <a:gd name="T53" fmla="*/ 104045 h 83"/>
              <a:gd name="T54" fmla="*/ 33617 w 59"/>
              <a:gd name="T55" fmla="*/ 105646 h 83"/>
              <a:gd name="T56" fmla="*/ 27505 w 59"/>
              <a:gd name="T57" fmla="*/ 102445 h 83"/>
              <a:gd name="T58" fmla="*/ 24449 w 59"/>
              <a:gd name="T59" fmla="*/ 94441 h 83"/>
              <a:gd name="T60" fmla="*/ 44314 w 59"/>
              <a:gd name="T61" fmla="*/ 86438 h 83"/>
              <a:gd name="T62" fmla="*/ 56539 w 59"/>
              <a:gd name="T63" fmla="*/ 88038 h 83"/>
              <a:gd name="T64" fmla="*/ 65707 w 59"/>
              <a:gd name="T65" fmla="*/ 94441 h 83"/>
              <a:gd name="T66" fmla="*/ 58067 w 59"/>
              <a:gd name="T67" fmla="*/ 105646 h 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9" h="83">
                <a:moveTo>
                  <a:pt x="59" y="54"/>
                </a:moveTo>
                <a:lnTo>
                  <a:pt x="59" y="54"/>
                </a:lnTo>
                <a:lnTo>
                  <a:pt x="58" y="45"/>
                </a:lnTo>
                <a:lnTo>
                  <a:pt x="54" y="37"/>
                </a:lnTo>
                <a:lnTo>
                  <a:pt x="48" y="27"/>
                </a:lnTo>
                <a:lnTo>
                  <a:pt x="47" y="25"/>
                </a:lnTo>
                <a:lnTo>
                  <a:pt x="44" y="24"/>
                </a:lnTo>
                <a:lnTo>
                  <a:pt x="43" y="24"/>
                </a:lnTo>
                <a:lnTo>
                  <a:pt x="41" y="25"/>
                </a:lnTo>
                <a:lnTo>
                  <a:pt x="34" y="32"/>
                </a:lnTo>
                <a:lnTo>
                  <a:pt x="34" y="5"/>
                </a:lnTo>
                <a:lnTo>
                  <a:pt x="33" y="2"/>
                </a:lnTo>
                <a:lnTo>
                  <a:pt x="31" y="0"/>
                </a:lnTo>
                <a:lnTo>
                  <a:pt x="28" y="0"/>
                </a:lnTo>
                <a:lnTo>
                  <a:pt x="26" y="1"/>
                </a:lnTo>
                <a:lnTo>
                  <a:pt x="21" y="7"/>
                </a:lnTo>
                <a:lnTo>
                  <a:pt x="12" y="21"/>
                </a:lnTo>
                <a:lnTo>
                  <a:pt x="7" y="28"/>
                </a:lnTo>
                <a:lnTo>
                  <a:pt x="4" y="37"/>
                </a:lnTo>
                <a:lnTo>
                  <a:pt x="1" y="45"/>
                </a:lnTo>
                <a:lnTo>
                  <a:pt x="0" y="54"/>
                </a:lnTo>
                <a:lnTo>
                  <a:pt x="0" y="59"/>
                </a:lnTo>
                <a:lnTo>
                  <a:pt x="2" y="64"/>
                </a:lnTo>
                <a:lnTo>
                  <a:pt x="4" y="69"/>
                </a:lnTo>
                <a:lnTo>
                  <a:pt x="7" y="74"/>
                </a:lnTo>
                <a:lnTo>
                  <a:pt x="12" y="77"/>
                </a:lnTo>
                <a:lnTo>
                  <a:pt x="17" y="81"/>
                </a:lnTo>
                <a:lnTo>
                  <a:pt x="23" y="82"/>
                </a:lnTo>
                <a:lnTo>
                  <a:pt x="29" y="83"/>
                </a:lnTo>
                <a:lnTo>
                  <a:pt x="34" y="83"/>
                </a:lnTo>
                <a:lnTo>
                  <a:pt x="38" y="82"/>
                </a:lnTo>
                <a:lnTo>
                  <a:pt x="43" y="80"/>
                </a:lnTo>
                <a:lnTo>
                  <a:pt x="47" y="77"/>
                </a:lnTo>
                <a:lnTo>
                  <a:pt x="52" y="72"/>
                </a:lnTo>
                <a:lnTo>
                  <a:pt x="55" y="67"/>
                </a:lnTo>
                <a:lnTo>
                  <a:pt x="58" y="61"/>
                </a:lnTo>
                <a:lnTo>
                  <a:pt x="59" y="54"/>
                </a:lnTo>
                <a:close/>
                <a:moveTo>
                  <a:pt x="38" y="66"/>
                </a:moveTo>
                <a:lnTo>
                  <a:pt x="38" y="66"/>
                </a:lnTo>
                <a:lnTo>
                  <a:pt x="33" y="65"/>
                </a:lnTo>
                <a:lnTo>
                  <a:pt x="29" y="64"/>
                </a:lnTo>
                <a:lnTo>
                  <a:pt x="26" y="65"/>
                </a:lnTo>
                <a:lnTo>
                  <a:pt x="22" y="66"/>
                </a:lnTo>
                <a:lnTo>
                  <a:pt x="18" y="64"/>
                </a:lnTo>
                <a:lnTo>
                  <a:pt x="16" y="59"/>
                </a:lnTo>
                <a:lnTo>
                  <a:pt x="22" y="55"/>
                </a:lnTo>
                <a:lnTo>
                  <a:pt x="29" y="54"/>
                </a:lnTo>
                <a:lnTo>
                  <a:pt x="37" y="55"/>
                </a:lnTo>
                <a:lnTo>
                  <a:pt x="43" y="59"/>
                </a:lnTo>
                <a:lnTo>
                  <a:pt x="41" y="62"/>
                </a:lnTo>
                <a:lnTo>
                  <a:pt x="38" y="6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43" name="Freeform 742">
            <a:extLst>
              <a:ext uri="{FF2B5EF4-FFF2-40B4-BE49-F238E27FC236}">
                <a16:creationId xmlns:a16="http://schemas.microsoft.com/office/drawing/2014/main" id="{5DA79ECF-8FEE-4D7F-947F-8ADB827AB6BE}"/>
              </a:ext>
            </a:extLst>
          </p:cNvPr>
          <p:cNvSpPr>
            <a:spLocks noEditPoints="1"/>
          </p:cNvSpPr>
          <p:nvPr/>
        </p:nvSpPr>
        <p:spPr bwMode="auto">
          <a:xfrm>
            <a:off x="8350251" y="2849034"/>
            <a:ext cx="63500" cy="88900"/>
          </a:xfrm>
          <a:custGeom>
            <a:avLst/>
            <a:gdLst>
              <a:gd name="T0" fmla="*/ 23725 w 30"/>
              <a:gd name="T1" fmla="*/ 66429 h 40"/>
              <a:gd name="T2" fmla="*/ 23725 w 30"/>
              <a:gd name="T3" fmla="*/ 66429 h 40"/>
              <a:gd name="T4" fmla="*/ 33215 w 30"/>
              <a:gd name="T5" fmla="*/ 64768 h 40"/>
              <a:gd name="T6" fmla="*/ 39542 w 30"/>
              <a:gd name="T7" fmla="*/ 58125 h 40"/>
              <a:gd name="T8" fmla="*/ 44287 w 30"/>
              <a:gd name="T9" fmla="*/ 51482 h 40"/>
              <a:gd name="T10" fmla="*/ 47450 w 30"/>
              <a:gd name="T11" fmla="*/ 41518 h 40"/>
              <a:gd name="T12" fmla="*/ 47450 w 30"/>
              <a:gd name="T13" fmla="*/ 41518 h 40"/>
              <a:gd name="T14" fmla="*/ 44287 w 30"/>
              <a:gd name="T15" fmla="*/ 33215 h 40"/>
              <a:gd name="T16" fmla="*/ 41123 w 30"/>
              <a:gd name="T17" fmla="*/ 21589 h 40"/>
              <a:gd name="T18" fmla="*/ 28470 w 30"/>
              <a:gd name="T19" fmla="*/ 4982 h 40"/>
              <a:gd name="T20" fmla="*/ 28470 w 30"/>
              <a:gd name="T21" fmla="*/ 4982 h 40"/>
              <a:gd name="T22" fmla="*/ 26888 w 30"/>
              <a:gd name="T23" fmla="*/ 3321 h 40"/>
              <a:gd name="T24" fmla="*/ 23725 w 30"/>
              <a:gd name="T25" fmla="*/ 0 h 40"/>
              <a:gd name="T26" fmla="*/ 18980 w 30"/>
              <a:gd name="T27" fmla="*/ 3321 h 40"/>
              <a:gd name="T28" fmla="*/ 17398 w 30"/>
              <a:gd name="T29" fmla="*/ 4982 h 40"/>
              <a:gd name="T30" fmla="*/ 17398 w 30"/>
              <a:gd name="T31" fmla="*/ 4982 h 40"/>
              <a:gd name="T32" fmla="*/ 6327 w 30"/>
              <a:gd name="T33" fmla="*/ 21589 h 40"/>
              <a:gd name="T34" fmla="*/ 1582 w 30"/>
              <a:gd name="T35" fmla="*/ 33215 h 40"/>
              <a:gd name="T36" fmla="*/ 0 w 30"/>
              <a:gd name="T37" fmla="*/ 41518 h 40"/>
              <a:gd name="T38" fmla="*/ 0 w 30"/>
              <a:gd name="T39" fmla="*/ 41518 h 40"/>
              <a:gd name="T40" fmla="*/ 1582 w 30"/>
              <a:gd name="T41" fmla="*/ 51482 h 40"/>
              <a:gd name="T42" fmla="*/ 7908 w 30"/>
              <a:gd name="T43" fmla="*/ 58125 h 40"/>
              <a:gd name="T44" fmla="*/ 14235 w 30"/>
              <a:gd name="T45" fmla="*/ 64768 h 40"/>
              <a:gd name="T46" fmla="*/ 23725 w 30"/>
              <a:gd name="T47" fmla="*/ 66429 h 40"/>
              <a:gd name="T48" fmla="*/ 23725 w 30"/>
              <a:gd name="T49" fmla="*/ 66429 h 40"/>
              <a:gd name="T50" fmla="*/ 23725 w 30"/>
              <a:gd name="T51" fmla="*/ 23250 h 40"/>
              <a:gd name="T52" fmla="*/ 23725 w 30"/>
              <a:gd name="T53" fmla="*/ 23250 h 40"/>
              <a:gd name="T54" fmla="*/ 28470 w 30"/>
              <a:gd name="T55" fmla="*/ 34875 h 40"/>
              <a:gd name="T56" fmla="*/ 31633 w 30"/>
              <a:gd name="T57" fmla="*/ 41518 h 40"/>
              <a:gd name="T58" fmla="*/ 31633 w 30"/>
              <a:gd name="T59" fmla="*/ 41518 h 40"/>
              <a:gd name="T60" fmla="*/ 31633 w 30"/>
              <a:gd name="T61" fmla="*/ 46500 h 40"/>
              <a:gd name="T62" fmla="*/ 28470 w 30"/>
              <a:gd name="T63" fmla="*/ 48161 h 40"/>
              <a:gd name="T64" fmla="*/ 26888 w 30"/>
              <a:gd name="T65" fmla="*/ 49822 h 40"/>
              <a:gd name="T66" fmla="*/ 23725 w 30"/>
              <a:gd name="T67" fmla="*/ 49822 h 40"/>
              <a:gd name="T68" fmla="*/ 23725 w 30"/>
              <a:gd name="T69" fmla="*/ 49822 h 40"/>
              <a:gd name="T70" fmla="*/ 18980 w 30"/>
              <a:gd name="T71" fmla="*/ 49822 h 40"/>
              <a:gd name="T72" fmla="*/ 17398 w 30"/>
              <a:gd name="T73" fmla="*/ 48161 h 40"/>
              <a:gd name="T74" fmla="*/ 15817 w 30"/>
              <a:gd name="T75" fmla="*/ 46500 h 40"/>
              <a:gd name="T76" fmla="*/ 15817 w 30"/>
              <a:gd name="T77" fmla="*/ 41518 h 40"/>
              <a:gd name="T78" fmla="*/ 15817 w 30"/>
              <a:gd name="T79" fmla="*/ 41518 h 40"/>
              <a:gd name="T80" fmla="*/ 17398 w 30"/>
              <a:gd name="T81" fmla="*/ 34875 h 40"/>
              <a:gd name="T82" fmla="*/ 23725 w 30"/>
              <a:gd name="T83" fmla="*/ 23250 h 40"/>
              <a:gd name="T84" fmla="*/ 23725 w 30"/>
              <a:gd name="T85" fmla="*/ 23250 h 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30" h="40">
                <a:moveTo>
                  <a:pt x="15" y="40"/>
                </a:moveTo>
                <a:lnTo>
                  <a:pt x="15" y="40"/>
                </a:lnTo>
                <a:lnTo>
                  <a:pt x="21" y="39"/>
                </a:lnTo>
                <a:lnTo>
                  <a:pt x="25" y="35"/>
                </a:lnTo>
                <a:lnTo>
                  <a:pt x="28" y="31"/>
                </a:lnTo>
                <a:lnTo>
                  <a:pt x="30" y="25"/>
                </a:lnTo>
                <a:lnTo>
                  <a:pt x="28" y="20"/>
                </a:lnTo>
                <a:lnTo>
                  <a:pt x="26" y="13"/>
                </a:lnTo>
                <a:lnTo>
                  <a:pt x="18" y="3"/>
                </a:lnTo>
                <a:lnTo>
                  <a:pt x="17" y="2"/>
                </a:lnTo>
                <a:lnTo>
                  <a:pt x="15" y="0"/>
                </a:lnTo>
                <a:lnTo>
                  <a:pt x="12" y="2"/>
                </a:lnTo>
                <a:lnTo>
                  <a:pt x="11" y="3"/>
                </a:lnTo>
                <a:lnTo>
                  <a:pt x="4" y="13"/>
                </a:lnTo>
                <a:lnTo>
                  <a:pt x="1" y="20"/>
                </a:lnTo>
                <a:lnTo>
                  <a:pt x="0" y="25"/>
                </a:lnTo>
                <a:lnTo>
                  <a:pt x="1" y="31"/>
                </a:lnTo>
                <a:lnTo>
                  <a:pt x="5" y="35"/>
                </a:lnTo>
                <a:lnTo>
                  <a:pt x="9" y="39"/>
                </a:lnTo>
                <a:lnTo>
                  <a:pt x="15" y="40"/>
                </a:lnTo>
                <a:close/>
                <a:moveTo>
                  <a:pt x="15" y="14"/>
                </a:moveTo>
                <a:lnTo>
                  <a:pt x="15" y="14"/>
                </a:lnTo>
                <a:lnTo>
                  <a:pt x="18" y="21"/>
                </a:lnTo>
                <a:lnTo>
                  <a:pt x="20" y="25"/>
                </a:lnTo>
                <a:lnTo>
                  <a:pt x="20" y="28"/>
                </a:lnTo>
                <a:lnTo>
                  <a:pt x="18" y="29"/>
                </a:lnTo>
                <a:lnTo>
                  <a:pt x="17" y="30"/>
                </a:lnTo>
                <a:lnTo>
                  <a:pt x="15" y="30"/>
                </a:lnTo>
                <a:lnTo>
                  <a:pt x="12" y="30"/>
                </a:lnTo>
                <a:lnTo>
                  <a:pt x="11" y="29"/>
                </a:lnTo>
                <a:lnTo>
                  <a:pt x="10" y="28"/>
                </a:lnTo>
                <a:lnTo>
                  <a:pt x="10" y="25"/>
                </a:lnTo>
                <a:lnTo>
                  <a:pt x="11" y="21"/>
                </a:lnTo>
                <a:lnTo>
                  <a:pt x="15" y="1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44" name="Freeform 743">
            <a:extLst>
              <a:ext uri="{FF2B5EF4-FFF2-40B4-BE49-F238E27FC236}">
                <a16:creationId xmlns:a16="http://schemas.microsoft.com/office/drawing/2014/main" id="{8CBAD058-B304-4CEF-8887-A7730B24A4B5}"/>
              </a:ext>
            </a:extLst>
          </p:cNvPr>
          <p:cNvSpPr>
            <a:spLocks/>
          </p:cNvSpPr>
          <p:nvPr/>
        </p:nvSpPr>
        <p:spPr bwMode="auto">
          <a:xfrm>
            <a:off x="8248651" y="2849033"/>
            <a:ext cx="165100" cy="120651"/>
          </a:xfrm>
          <a:custGeom>
            <a:avLst/>
            <a:gdLst>
              <a:gd name="T0" fmla="*/ 45287 w 79"/>
              <a:gd name="T1" fmla="*/ 90156 h 55"/>
              <a:gd name="T2" fmla="*/ 123368 w 79"/>
              <a:gd name="T3" fmla="*/ 90156 h 55"/>
              <a:gd name="T4" fmla="*/ 123368 w 79"/>
              <a:gd name="T5" fmla="*/ 73764 h 55"/>
              <a:gd name="T6" fmla="*/ 53095 w 79"/>
              <a:gd name="T7" fmla="*/ 73764 h 55"/>
              <a:gd name="T8" fmla="*/ 53095 w 79"/>
              <a:gd name="T9" fmla="*/ 0 h 55"/>
              <a:gd name="T10" fmla="*/ 14055 w 79"/>
              <a:gd name="T11" fmla="*/ 0 h 55"/>
              <a:gd name="T12" fmla="*/ 14055 w 79"/>
              <a:gd name="T13" fmla="*/ 0 h 55"/>
              <a:gd name="T14" fmla="*/ 9370 w 79"/>
              <a:gd name="T15" fmla="*/ 3278 h 55"/>
              <a:gd name="T16" fmla="*/ 3123 w 79"/>
              <a:gd name="T17" fmla="*/ 4918 h 55"/>
              <a:gd name="T18" fmla="*/ 1562 w 79"/>
              <a:gd name="T19" fmla="*/ 11474 h 55"/>
              <a:gd name="T20" fmla="*/ 0 w 79"/>
              <a:gd name="T21" fmla="*/ 16392 h 55"/>
              <a:gd name="T22" fmla="*/ 0 w 79"/>
              <a:gd name="T23" fmla="*/ 57372 h 55"/>
              <a:gd name="T24" fmla="*/ 0 w 79"/>
              <a:gd name="T25" fmla="*/ 57372 h 55"/>
              <a:gd name="T26" fmla="*/ 1562 w 79"/>
              <a:gd name="T27" fmla="*/ 63929 h 55"/>
              <a:gd name="T28" fmla="*/ 3123 w 79"/>
              <a:gd name="T29" fmla="*/ 68846 h 55"/>
              <a:gd name="T30" fmla="*/ 9370 w 79"/>
              <a:gd name="T31" fmla="*/ 72125 h 55"/>
              <a:gd name="T32" fmla="*/ 14055 w 79"/>
              <a:gd name="T33" fmla="*/ 73764 h 55"/>
              <a:gd name="T34" fmla="*/ 45287 w 79"/>
              <a:gd name="T35" fmla="*/ 73764 h 55"/>
              <a:gd name="T36" fmla="*/ 45287 w 79"/>
              <a:gd name="T37" fmla="*/ 9015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79" h="55">
                <a:moveTo>
                  <a:pt x="29" y="55"/>
                </a:moveTo>
                <a:lnTo>
                  <a:pt x="79" y="55"/>
                </a:lnTo>
                <a:lnTo>
                  <a:pt x="79" y="45"/>
                </a:lnTo>
                <a:lnTo>
                  <a:pt x="34" y="45"/>
                </a:lnTo>
                <a:lnTo>
                  <a:pt x="34" y="0"/>
                </a:lnTo>
                <a:lnTo>
                  <a:pt x="9" y="0"/>
                </a:lnTo>
                <a:lnTo>
                  <a:pt x="6" y="2"/>
                </a:lnTo>
                <a:lnTo>
                  <a:pt x="2" y="3"/>
                </a:lnTo>
                <a:lnTo>
                  <a:pt x="1" y="7"/>
                </a:lnTo>
                <a:lnTo>
                  <a:pt x="0" y="10"/>
                </a:lnTo>
                <a:lnTo>
                  <a:pt x="0" y="35"/>
                </a:lnTo>
                <a:lnTo>
                  <a:pt x="1" y="39"/>
                </a:lnTo>
                <a:lnTo>
                  <a:pt x="2" y="42"/>
                </a:lnTo>
                <a:lnTo>
                  <a:pt x="6" y="44"/>
                </a:lnTo>
                <a:lnTo>
                  <a:pt x="9" y="45"/>
                </a:lnTo>
                <a:lnTo>
                  <a:pt x="29" y="45"/>
                </a:lnTo>
                <a:lnTo>
                  <a:pt x="29" y="5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45" name="Freeform 744">
            <a:extLst>
              <a:ext uri="{FF2B5EF4-FFF2-40B4-BE49-F238E27FC236}">
                <a16:creationId xmlns:a16="http://schemas.microsoft.com/office/drawing/2014/main" id="{464C1702-D598-4F67-B46F-7C0D8632B120}"/>
              </a:ext>
            </a:extLst>
          </p:cNvPr>
          <p:cNvSpPr>
            <a:spLocks/>
          </p:cNvSpPr>
          <p:nvPr/>
        </p:nvSpPr>
        <p:spPr bwMode="auto">
          <a:xfrm>
            <a:off x="8305801" y="2976034"/>
            <a:ext cx="107951" cy="80433"/>
          </a:xfrm>
          <a:custGeom>
            <a:avLst/>
            <a:gdLst>
              <a:gd name="T0" fmla="*/ 0 w 50"/>
              <a:gd name="T1" fmla="*/ 0 h 39"/>
              <a:gd name="T2" fmla="*/ 0 w 50"/>
              <a:gd name="T3" fmla="*/ 45869 h 39"/>
              <a:gd name="T4" fmla="*/ 0 w 50"/>
              <a:gd name="T5" fmla="*/ 45869 h 39"/>
              <a:gd name="T6" fmla="*/ 1613 w 50"/>
              <a:gd name="T7" fmla="*/ 52196 h 39"/>
              <a:gd name="T8" fmla="*/ 4840 w 50"/>
              <a:gd name="T9" fmla="*/ 58523 h 39"/>
              <a:gd name="T10" fmla="*/ 9680 w 50"/>
              <a:gd name="T11" fmla="*/ 60104 h 39"/>
              <a:gd name="T12" fmla="*/ 16133 w 50"/>
              <a:gd name="T13" fmla="*/ 61686 h 39"/>
              <a:gd name="T14" fmla="*/ 64533 w 50"/>
              <a:gd name="T15" fmla="*/ 61686 h 39"/>
              <a:gd name="T16" fmla="*/ 64533 w 50"/>
              <a:gd name="T17" fmla="*/ 61686 h 39"/>
              <a:gd name="T18" fmla="*/ 69373 w 50"/>
              <a:gd name="T19" fmla="*/ 60104 h 39"/>
              <a:gd name="T20" fmla="*/ 75826 w 50"/>
              <a:gd name="T21" fmla="*/ 58523 h 39"/>
              <a:gd name="T22" fmla="*/ 77439 w 50"/>
              <a:gd name="T23" fmla="*/ 52196 h 39"/>
              <a:gd name="T24" fmla="*/ 80666 w 50"/>
              <a:gd name="T25" fmla="*/ 45869 h 39"/>
              <a:gd name="T26" fmla="*/ 80666 w 50"/>
              <a:gd name="T27" fmla="*/ 0 h 39"/>
              <a:gd name="T28" fmla="*/ 0 w 50"/>
              <a:gd name="T29" fmla="*/ 0 h 3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0" h="39">
                <a:moveTo>
                  <a:pt x="0" y="0"/>
                </a:moveTo>
                <a:lnTo>
                  <a:pt x="0" y="29"/>
                </a:lnTo>
                <a:lnTo>
                  <a:pt x="1" y="33"/>
                </a:lnTo>
                <a:lnTo>
                  <a:pt x="3" y="37"/>
                </a:lnTo>
                <a:lnTo>
                  <a:pt x="6" y="38"/>
                </a:lnTo>
                <a:lnTo>
                  <a:pt x="10" y="39"/>
                </a:lnTo>
                <a:lnTo>
                  <a:pt x="40" y="39"/>
                </a:lnTo>
                <a:lnTo>
                  <a:pt x="43" y="38"/>
                </a:lnTo>
                <a:lnTo>
                  <a:pt x="47" y="37"/>
                </a:lnTo>
                <a:lnTo>
                  <a:pt x="48" y="33"/>
                </a:lnTo>
                <a:lnTo>
                  <a:pt x="50" y="29"/>
                </a:lnTo>
                <a:lnTo>
                  <a:pt x="50" y="0"/>
                </a:lnTo>
                <a:lnTo>
                  <a:pt x="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46" name="Freeform 745">
            <a:extLst>
              <a:ext uri="{FF2B5EF4-FFF2-40B4-BE49-F238E27FC236}">
                <a16:creationId xmlns:a16="http://schemas.microsoft.com/office/drawing/2014/main" id="{6AEDBA8E-C5D5-4D89-8B9D-B7AC893ECE0B}"/>
              </a:ext>
            </a:extLst>
          </p:cNvPr>
          <p:cNvSpPr>
            <a:spLocks/>
          </p:cNvSpPr>
          <p:nvPr/>
        </p:nvSpPr>
        <p:spPr bwMode="auto">
          <a:xfrm>
            <a:off x="8724900" y="2944284"/>
            <a:ext cx="194733" cy="93133"/>
          </a:xfrm>
          <a:custGeom>
            <a:avLst/>
            <a:gdLst>
              <a:gd name="T0" fmla="*/ 0 w 93"/>
              <a:gd name="T1" fmla="*/ 0 h 44"/>
              <a:gd name="T2" fmla="*/ 0 w 93"/>
              <a:gd name="T3" fmla="*/ 8088 h 44"/>
              <a:gd name="T4" fmla="*/ 0 w 93"/>
              <a:gd name="T5" fmla="*/ 8088 h 44"/>
              <a:gd name="T6" fmla="*/ 1582 w 93"/>
              <a:gd name="T7" fmla="*/ 11323 h 44"/>
              <a:gd name="T8" fmla="*/ 3163 w 93"/>
              <a:gd name="T9" fmla="*/ 16176 h 44"/>
              <a:gd name="T10" fmla="*/ 14235 w 93"/>
              <a:gd name="T11" fmla="*/ 19412 h 44"/>
              <a:gd name="T12" fmla="*/ 6327 w 93"/>
              <a:gd name="T13" fmla="*/ 61470 h 44"/>
              <a:gd name="T14" fmla="*/ 6327 w 93"/>
              <a:gd name="T15" fmla="*/ 61470 h 44"/>
              <a:gd name="T16" fmla="*/ 6327 w 93"/>
              <a:gd name="T17" fmla="*/ 64705 h 44"/>
              <a:gd name="T18" fmla="*/ 9490 w 93"/>
              <a:gd name="T19" fmla="*/ 69558 h 44"/>
              <a:gd name="T20" fmla="*/ 9490 w 93"/>
              <a:gd name="T21" fmla="*/ 69558 h 44"/>
              <a:gd name="T22" fmla="*/ 11072 w 93"/>
              <a:gd name="T23" fmla="*/ 71176 h 44"/>
              <a:gd name="T24" fmla="*/ 14235 w 93"/>
              <a:gd name="T25" fmla="*/ 71176 h 44"/>
              <a:gd name="T26" fmla="*/ 61685 w 93"/>
              <a:gd name="T27" fmla="*/ 71176 h 44"/>
              <a:gd name="T28" fmla="*/ 61685 w 93"/>
              <a:gd name="T29" fmla="*/ 55000 h 44"/>
              <a:gd name="T30" fmla="*/ 55358 w 93"/>
              <a:gd name="T31" fmla="*/ 55000 h 44"/>
              <a:gd name="T32" fmla="*/ 60103 w 93"/>
              <a:gd name="T33" fmla="*/ 24265 h 44"/>
              <a:gd name="T34" fmla="*/ 69593 w 93"/>
              <a:gd name="T35" fmla="*/ 24265 h 44"/>
              <a:gd name="T36" fmla="*/ 69593 w 93"/>
              <a:gd name="T37" fmla="*/ 38823 h 44"/>
              <a:gd name="T38" fmla="*/ 85410 w 93"/>
              <a:gd name="T39" fmla="*/ 38823 h 44"/>
              <a:gd name="T40" fmla="*/ 85410 w 93"/>
              <a:gd name="T41" fmla="*/ 24265 h 44"/>
              <a:gd name="T42" fmla="*/ 139187 w 93"/>
              <a:gd name="T43" fmla="*/ 24265 h 44"/>
              <a:gd name="T44" fmla="*/ 139187 w 93"/>
              <a:gd name="T45" fmla="*/ 24265 h 44"/>
              <a:gd name="T46" fmla="*/ 143932 w 93"/>
              <a:gd name="T47" fmla="*/ 24265 h 44"/>
              <a:gd name="T48" fmla="*/ 145513 w 93"/>
              <a:gd name="T49" fmla="*/ 21029 h 44"/>
              <a:gd name="T50" fmla="*/ 147095 w 93"/>
              <a:gd name="T51" fmla="*/ 19412 h 44"/>
              <a:gd name="T52" fmla="*/ 147095 w 93"/>
              <a:gd name="T53" fmla="*/ 16176 h 44"/>
              <a:gd name="T54" fmla="*/ 147095 w 93"/>
              <a:gd name="T55" fmla="*/ 0 h 44"/>
              <a:gd name="T56" fmla="*/ 0 w 93"/>
              <a:gd name="T57" fmla="*/ 0 h 4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93" h="44">
                <a:moveTo>
                  <a:pt x="0" y="0"/>
                </a:moveTo>
                <a:lnTo>
                  <a:pt x="0" y="5"/>
                </a:lnTo>
                <a:lnTo>
                  <a:pt x="1" y="7"/>
                </a:lnTo>
                <a:lnTo>
                  <a:pt x="2" y="10"/>
                </a:lnTo>
                <a:lnTo>
                  <a:pt x="9" y="12"/>
                </a:lnTo>
                <a:lnTo>
                  <a:pt x="4" y="38"/>
                </a:lnTo>
                <a:lnTo>
                  <a:pt x="4" y="40"/>
                </a:lnTo>
                <a:lnTo>
                  <a:pt x="6" y="43"/>
                </a:lnTo>
                <a:lnTo>
                  <a:pt x="7" y="44"/>
                </a:lnTo>
                <a:lnTo>
                  <a:pt x="9" y="44"/>
                </a:lnTo>
                <a:lnTo>
                  <a:pt x="39" y="44"/>
                </a:lnTo>
                <a:lnTo>
                  <a:pt x="39" y="34"/>
                </a:lnTo>
                <a:lnTo>
                  <a:pt x="35" y="34"/>
                </a:lnTo>
                <a:lnTo>
                  <a:pt x="38" y="15"/>
                </a:lnTo>
                <a:lnTo>
                  <a:pt x="44" y="15"/>
                </a:lnTo>
                <a:lnTo>
                  <a:pt x="44" y="24"/>
                </a:lnTo>
                <a:lnTo>
                  <a:pt x="54" y="24"/>
                </a:lnTo>
                <a:lnTo>
                  <a:pt x="54" y="15"/>
                </a:lnTo>
                <a:lnTo>
                  <a:pt x="88" y="15"/>
                </a:lnTo>
                <a:lnTo>
                  <a:pt x="91" y="15"/>
                </a:lnTo>
                <a:lnTo>
                  <a:pt x="92" y="13"/>
                </a:lnTo>
                <a:lnTo>
                  <a:pt x="93" y="12"/>
                </a:lnTo>
                <a:lnTo>
                  <a:pt x="93" y="10"/>
                </a:lnTo>
                <a:lnTo>
                  <a:pt x="93" y="0"/>
                </a:lnTo>
                <a:lnTo>
                  <a:pt x="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47" name="Freeform 746">
            <a:extLst>
              <a:ext uri="{FF2B5EF4-FFF2-40B4-BE49-F238E27FC236}">
                <a16:creationId xmlns:a16="http://schemas.microsoft.com/office/drawing/2014/main" id="{FC42D109-07B6-412E-8B1F-95D6F582C909}"/>
              </a:ext>
            </a:extLst>
          </p:cNvPr>
          <p:cNvSpPr>
            <a:spLocks noEditPoints="1"/>
          </p:cNvSpPr>
          <p:nvPr/>
        </p:nvSpPr>
        <p:spPr bwMode="auto">
          <a:xfrm>
            <a:off x="8724901" y="2874434"/>
            <a:ext cx="207433" cy="63500"/>
          </a:xfrm>
          <a:custGeom>
            <a:avLst/>
            <a:gdLst>
              <a:gd name="T0" fmla="*/ 148597 w 98"/>
              <a:gd name="T1" fmla="*/ 23725 h 30"/>
              <a:gd name="T2" fmla="*/ 148597 w 98"/>
              <a:gd name="T3" fmla="*/ 0 h 30"/>
              <a:gd name="T4" fmla="*/ 132619 w 98"/>
              <a:gd name="T5" fmla="*/ 0 h 30"/>
              <a:gd name="T6" fmla="*/ 132619 w 98"/>
              <a:gd name="T7" fmla="*/ 7908 h 30"/>
              <a:gd name="T8" fmla="*/ 38348 w 98"/>
              <a:gd name="T9" fmla="*/ 7908 h 30"/>
              <a:gd name="T10" fmla="*/ 38348 w 98"/>
              <a:gd name="T11" fmla="*/ 0 h 30"/>
              <a:gd name="T12" fmla="*/ 22369 w 98"/>
              <a:gd name="T13" fmla="*/ 0 h 30"/>
              <a:gd name="T14" fmla="*/ 22369 w 98"/>
              <a:gd name="T15" fmla="*/ 7908 h 30"/>
              <a:gd name="T16" fmla="*/ 22369 w 98"/>
              <a:gd name="T17" fmla="*/ 7908 h 30"/>
              <a:gd name="T18" fmla="*/ 12783 w 98"/>
              <a:gd name="T19" fmla="*/ 9490 h 30"/>
              <a:gd name="T20" fmla="*/ 6391 w 98"/>
              <a:gd name="T21" fmla="*/ 15817 h 30"/>
              <a:gd name="T22" fmla="*/ 1598 w 98"/>
              <a:gd name="T23" fmla="*/ 22143 h 30"/>
              <a:gd name="T24" fmla="*/ 0 w 98"/>
              <a:gd name="T25" fmla="*/ 31633 h 30"/>
              <a:gd name="T26" fmla="*/ 0 w 98"/>
              <a:gd name="T27" fmla="*/ 47450 h 30"/>
              <a:gd name="T28" fmla="*/ 148597 w 98"/>
              <a:gd name="T29" fmla="*/ 47450 h 30"/>
              <a:gd name="T30" fmla="*/ 148597 w 98"/>
              <a:gd name="T31" fmla="*/ 39542 h 30"/>
              <a:gd name="T32" fmla="*/ 156586 w 98"/>
              <a:gd name="T33" fmla="*/ 39542 h 30"/>
              <a:gd name="T34" fmla="*/ 156586 w 98"/>
              <a:gd name="T35" fmla="*/ 23725 h 30"/>
              <a:gd name="T36" fmla="*/ 148597 w 98"/>
              <a:gd name="T37" fmla="*/ 23725 h 30"/>
              <a:gd name="T38" fmla="*/ 86282 w 98"/>
              <a:gd name="T39" fmla="*/ 31633 h 30"/>
              <a:gd name="T40" fmla="*/ 38348 w 98"/>
              <a:gd name="T41" fmla="*/ 31633 h 30"/>
              <a:gd name="T42" fmla="*/ 38348 w 98"/>
              <a:gd name="T43" fmla="*/ 15817 h 30"/>
              <a:gd name="T44" fmla="*/ 86282 w 98"/>
              <a:gd name="T45" fmla="*/ 15817 h 30"/>
              <a:gd name="T46" fmla="*/ 86282 w 98"/>
              <a:gd name="T47" fmla="*/ 31633 h 3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8" h="30">
                <a:moveTo>
                  <a:pt x="93" y="15"/>
                </a:moveTo>
                <a:lnTo>
                  <a:pt x="93" y="0"/>
                </a:lnTo>
                <a:lnTo>
                  <a:pt x="83" y="0"/>
                </a:lnTo>
                <a:lnTo>
                  <a:pt x="83" y="5"/>
                </a:lnTo>
                <a:lnTo>
                  <a:pt x="24" y="5"/>
                </a:lnTo>
                <a:lnTo>
                  <a:pt x="24" y="0"/>
                </a:lnTo>
                <a:lnTo>
                  <a:pt x="14" y="0"/>
                </a:lnTo>
                <a:lnTo>
                  <a:pt x="14" y="5"/>
                </a:lnTo>
                <a:lnTo>
                  <a:pt x="8" y="6"/>
                </a:lnTo>
                <a:lnTo>
                  <a:pt x="4" y="10"/>
                </a:lnTo>
                <a:lnTo>
                  <a:pt x="1" y="14"/>
                </a:lnTo>
                <a:lnTo>
                  <a:pt x="0" y="20"/>
                </a:lnTo>
                <a:lnTo>
                  <a:pt x="0" y="30"/>
                </a:lnTo>
                <a:lnTo>
                  <a:pt x="93" y="30"/>
                </a:lnTo>
                <a:lnTo>
                  <a:pt x="93" y="25"/>
                </a:lnTo>
                <a:lnTo>
                  <a:pt x="98" y="25"/>
                </a:lnTo>
                <a:lnTo>
                  <a:pt x="98" y="15"/>
                </a:lnTo>
                <a:lnTo>
                  <a:pt x="93" y="15"/>
                </a:lnTo>
                <a:close/>
                <a:moveTo>
                  <a:pt x="54" y="20"/>
                </a:moveTo>
                <a:lnTo>
                  <a:pt x="24" y="20"/>
                </a:lnTo>
                <a:lnTo>
                  <a:pt x="24" y="10"/>
                </a:lnTo>
                <a:lnTo>
                  <a:pt x="54" y="10"/>
                </a:lnTo>
                <a:lnTo>
                  <a:pt x="54" y="2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grpSp>
        <p:nvGrpSpPr>
          <p:cNvPr id="148" name="Group 147">
            <a:extLst>
              <a:ext uri="{FF2B5EF4-FFF2-40B4-BE49-F238E27FC236}">
                <a16:creationId xmlns:a16="http://schemas.microsoft.com/office/drawing/2014/main" id="{CA052D21-D7A3-45DB-9D67-8511D22B838B}"/>
              </a:ext>
            </a:extLst>
          </p:cNvPr>
          <p:cNvGrpSpPr/>
          <p:nvPr/>
        </p:nvGrpSpPr>
        <p:grpSpPr>
          <a:xfrm>
            <a:off x="9723500" y="2924491"/>
            <a:ext cx="208781" cy="158164"/>
            <a:chOff x="7292625" y="2193368"/>
            <a:chExt cx="156586" cy="118623"/>
          </a:xfrm>
          <a:solidFill>
            <a:schemeClr val="tx1"/>
          </a:solidFill>
        </p:grpSpPr>
        <p:sp>
          <p:nvSpPr>
            <p:cNvPr id="149" name="Freeform 747">
              <a:extLst>
                <a:ext uri="{FF2B5EF4-FFF2-40B4-BE49-F238E27FC236}">
                  <a16:creationId xmlns:a16="http://schemas.microsoft.com/office/drawing/2014/main" id="{9BB565CA-6EEF-41BA-A922-E0EB01EDD331}"/>
                </a:ext>
              </a:extLst>
            </p:cNvPr>
            <p:cNvSpPr>
              <a:spLocks/>
            </p:cNvSpPr>
            <p:nvPr/>
          </p:nvSpPr>
          <p:spPr bwMode="auto">
            <a:xfrm>
              <a:off x="7311604" y="2231328"/>
              <a:ext cx="113879" cy="23726"/>
            </a:xfrm>
            <a:custGeom>
              <a:avLst/>
              <a:gdLst>
                <a:gd name="T0" fmla="*/ 67 w 72"/>
                <a:gd name="T1" fmla="*/ 2 h 14"/>
                <a:gd name="T2" fmla="*/ 67 w 72"/>
                <a:gd name="T3" fmla="*/ 2 h 14"/>
                <a:gd name="T4" fmla="*/ 65 w 72"/>
                <a:gd name="T5" fmla="*/ 1 h 14"/>
                <a:gd name="T6" fmla="*/ 62 w 72"/>
                <a:gd name="T7" fmla="*/ 0 h 14"/>
                <a:gd name="T8" fmla="*/ 8 w 72"/>
                <a:gd name="T9" fmla="*/ 0 h 14"/>
                <a:gd name="T10" fmla="*/ 8 w 72"/>
                <a:gd name="T11" fmla="*/ 0 h 14"/>
                <a:gd name="T12" fmla="*/ 5 w 72"/>
                <a:gd name="T13" fmla="*/ 1 h 14"/>
                <a:gd name="T14" fmla="*/ 3 w 72"/>
                <a:gd name="T15" fmla="*/ 3 h 14"/>
                <a:gd name="T16" fmla="*/ 0 w 72"/>
                <a:gd name="T17" fmla="*/ 14 h 14"/>
                <a:gd name="T18" fmla="*/ 72 w 72"/>
                <a:gd name="T19" fmla="*/ 14 h 14"/>
                <a:gd name="T20" fmla="*/ 67 w 72"/>
                <a:gd name="T21"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14">
                  <a:moveTo>
                    <a:pt x="67" y="2"/>
                  </a:moveTo>
                  <a:lnTo>
                    <a:pt x="67" y="2"/>
                  </a:lnTo>
                  <a:lnTo>
                    <a:pt x="65" y="1"/>
                  </a:lnTo>
                  <a:lnTo>
                    <a:pt x="62" y="0"/>
                  </a:lnTo>
                  <a:lnTo>
                    <a:pt x="8" y="0"/>
                  </a:lnTo>
                  <a:lnTo>
                    <a:pt x="8" y="0"/>
                  </a:lnTo>
                  <a:lnTo>
                    <a:pt x="5" y="1"/>
                  </a:lnTo>
                  <a:lnTo>
                    <a:pt x="3" y="3"/>
                  </a:lnTo>
                  <a:lnTo>
                    <a:pt x="0" y="14"/>
                  </a:lnTo>
                  <a:lnTo>
                    <a:pt x="72" y="14"/>
                  </a:lnTo>
                  <a:lnTo>
                    <a:pt x="6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b="1"/>
            </a:p>
          </p:txBody>
        </p:sp>
        <p:sp>
          <p:nvSpPr>
            <p:cNvPr id="150" name="Freeform 748">
              <a:extLst>
                <a:ext uri="{FF2B5EF4-FFF2-40B4-BE49-F238E27FC236}">
                  <a16:creationId xmlns:a16="http://schemas.microsoft.com/office/drawing/2014/main" id="{8EF871D5-7B1B-40A5-8336-C07CAC115C9E}"/>
                </a:ext>
              </a:extLst>
            </p:cNvPr>
            <p:cNvSpPr>
              <a:spLocks noEditPoints="1"/>
            </p:cNvSpPr>
            <p:nvPr/>
          </p:nvSpPr>
          <p:spPr bwMode="auto">
            <a:xfrm>
              <a:off x="7292625" y="2264541"/>
              <a:ext cx="156586" cy="47450"/>
            </a:xfrm>
            <a:custGeom>
              <a:avLst/>
              <a:gdLst>
                <a:gd name="T0" fmla="*/ 15 w 99"/>
                <a:gd name="T1" fmla="*/ 0 h 30"/>
                <a:gd name="T2" fmla="*/ 9 w 99"/>
                <a:gd name="T3" fmla="*/ 2 h 30"/>
                <a:gd name="T4" fmla="*/ 1 w 99"/>
                <a:gd name="T5" fmla="*/ 9 h 30"/>
                <a:gd name="T6" fmla="*/ 0 w 99"/>
                <a:gd name="T7" fmla="*/ 15 h 30"/>
                <a:gd name="T8" fmla="*/ 5 w 99"/>
                <a:gd name="T9" fmla="*/ 25 h 30"/>
                <a:gd name="T10" fmla="*/ 15 w 99"/>
                <a:gd name="T11" fmla="*/ 30 h 30"/>
                <a:gd name="T12" fmla="*/ 84 w 99"/>
                <a:gd name="T13" fmla="*/ 30 h 30"/>
                <a:gd name="T14" fmla="*/ 94 w 99"/>
                <a:gd name="T15" fmla="*/ 25 h 30"/>
                <a:gd name="T16" fmla="*/ 99 w 99"/>
                <a:gd name="T17" fmla="*/ 15 h 30"/>
                <a:gd name="T18" fmla="*/ 98 w 99"/>
                <a:gd name="T19" fmla="*/ 9 h 30"/>
                <a:gd name="T20" fmla="*/ 90 w 99"/>
                <a:gd name="T21" fmla="*/ 2 h 30"/>
                <a:gd name="T22" fmla="*/ 84 w 99"/>
                <a:gd name="T23" fmla="*/ 0 h 30"/>
                <a:gd name="T24" fmla="*/ 25 w 99"/>
                <a:gd name="T25" fmla="*/ 21 h 30"/>
                <a:gd name="T26" fmla="*/ 20 w 99"/>
                <a:gd name="T27" fmla="*/ 20 h 30"/>
                <a:gd name="T28" fmla="*/ 19 w 99"/>
                <a:gd name="T29" fmla="*/ 15 h 30"/>
                <a:gd name="T30" fmla="*/ 19 w 99"/>
                <a:gd name="T31" fmla="*/ 13 h 30"/>
                <a:gd name="T32" fmla="*/ 22 w 99"/>
                <a:gd name="T33" fmla="*/ 9 h 30"/>
                <a:gd name="T34" fmla="*/ 25 w 99"/>
                <a:gd name="T35" fmla="*/ 9 h 30"/>
                <a:gd name="T36" fmla="*/ 30 w 99"/>
                <a:gd name="T37" fmla="*/ 10 h 30"/>
                <a:gd name="T38" fmla="*/ 31 w 99"/>
                <a:gd name="T39" fmla="*/ 15 h 30"/>
                <a:gd name="T40" fmla="*/ 31 w 99"/>
                <a:gd name="T41" fmla="*/ 18 h 30"/>
                <a:gd name="T42" fmla="*/ 27 w 99"/>
                <a:gd name="T43" fmla="*/ 21 h 30"/>
                <a:gd name="T44" fmla="*/ 25 w 99"/>
                <a:gd name="T45" fmla="*/ 21 h 30"/>
                <a:gd name="T46" fmla="*/ 49 w 99"/>
                <a:gd name="T47" fmla="*/ 21 h 30"/>
                <a:gd name="T48" fmla="*/ 44 w 99"/>
                <a:gd name="T49" fmla="*/ 20 h 30"/>
                <a:gd name="T50" fmla="*/ 43 w 99"/>
                <a:gd name="T51" fmla="*/ 15 h 30"/>
                <a:gd name="T52" fmla="*/ 43 w 99"/>
                <a:gd name="T53" fmla="*/ 13 h 30"/>
                <a:gd name="T54" fmla="*/ 47 w 99"/>
                <a:gd name="T55" fmla="*/ 9 h 30"/>
                <a:gd name="T56" fmla="*/ 49 w 99"/>
                <a:gd name="T57" fmla="*/ 9 h 30"/>
                <a:gd name="T58" fmla="*/ 54 w 99"/>
                <a:gd name="T59" fmla="*/ 10 h 30"/>
                <a:gd name="T60" fmla="*/ 56 w 99"/>
                <a:gd name="T61" fmla="*/ 15 h 30"/>
                <a:gd name="T62" fmla="*/ 56 w 99"/>
                <a:gd name="T63" fmla="*/ 18 h 30"/>
                <a:gd name="T64" fmla="*/ 52 w 99"/>
                <a:gd name="T65" fmla="*/ 21 h 30"/>
                <a:gd name="T66" fmla="*/ 49 w 99"/>
                <a:gd name="T67" fmla="*/ 21 h 30"/>
                <a:gd name="T68" fmla="*/ 74 w 99"/>
                <a:gd name="T69" fmla="*/ 21 h 30"/>
                <a:gd name="T70" fmla="*/ 69 w 99"/>
                <a:gd name="T71" fmla="*/ 20 h 30"/>
                <a:gd name="T72" fmla="*/ 68 w 99"/>
                <a:gd name="T73" fmla="*/ 15 h 30"/>
                <a:gd name="T74" fmla="*/ 68 w 99"/>
                <a:gd name="T75" fmla="*/ 13 h 30"/>
                <a:gd name="T76" fmla="*/ 72 w 99"/>
                <a:gd name="T77" fmla="*/ 9 h 30"/>
                <a:gd name="T78" fmla="*/ 74 w 99"/>
                <a:gd name="T79" fmla="*/ 9 h 30"/>
                <a:gd name="T80" fmla="*/ 79 w 99"/>
                <a:gd name="T81" fmla="*/ 10 h 30"/>
                <a:gd name="T82" fmla="*/ 80 w 99"/>
                <a:gd name="T83" fmla="*/ 15 h 30"/>
                <a:gd name="T84" fmla="*/ 80 w 99"/>
                <a:gd name="T85" fmla="*/ 18 h 30"/>
                <a:gd name="T86" fmla="*/ 77 w 99"/>
                <a:gd name="T87" fmla="*/ 21 h 30"/>
                <a:gd name="T88" fmla="*/ 74 w 99"/>
                <a:gd name="T89"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9" h="30">
                  <a:moveTo>
                    <a:pt x="84" y="0"/>
                  </a:moveTo>
                  <a:lnTo>
                    <a:pt x="15" y="0"/>
                  </a:lnTo>
                  <a:lnTo>
                    <a:pt x="15" y="0"/>
                  </a:lnTo>
                  <a:lnTo>
                    <a:pt x="9" y="2"/>
                  </a:lnTo>
                  <a:lnTo>
                    <a:pt x="5" y="5"/>
                  </a:lnTo>
                  <a:lnTo>
                    <a:pt x="1" y="9"/>
                  </a:lnTo>
                  <a:lnTo>
                    <a:pt x="0" y="15"/>
                  </a:lnTo>
                  <a:lnTo>
                    <a:pt x="0" y="15"/>
                  </a:lnTo>
                  <a:lnTo>
                    <a:pt x="1" y="21"/>
                  </a:lnTo>
                  <a:lnTo>
                    <a:pt x="5" y="25"/>
                  </a:lnTo>
                  <a:lnTo>
                    <a:pt x="9" y="29"/>
                  </a:lnTo>
                  <a:lnTo>
                    <a:pt x="15" y="30"/>
                  </a:lnTo>
                  <a:lnTo>
                    <a:pt x="84" y="30"/>
                  </a:lnTo>
                  <a:lnTo>
                    <a:pt x="84" y="30"/>
                  </a:lnTo>
                  <a:lnTo>
                    <a:pt x="90" y="29"/>
                  </a:lnTo>
                  <a:lnTo>
                    <a:pt x="94" y="25"/>
                  </a:lnTo>
                  <a:lnTo>
                    <a:pt x="98" y="21"/>
                  </a:lnTo>
                  <a:lnTo>
                    <a:pt x="99" y="15"/>
                  </a:lnTo>
                  <a:lnTo>
                    <a:pt x="99" y="15"/>
                  </a:lnTo>
                  <a:lnTo>
                    <a:pt x="98" y="9"/>
                  </a:lnTo>
                  <a:lnTo>
                    <a:pt x="94" y="5"/>
                  </a:lnTo>
                  <a:lnTo>
                    <a:pt x="90" y="2"/>
                  </a:lnTo>
                  <a:lnTo>
                    <a:pt x="84" y="0"/>
                  </a:lnTo>
                  <a:lnTo>
                    <a:pt x="84" y="0"/>
                  </a:lnTo>
                  <a:close/>
                  <a:moveTo>
                    <a:pt x="25" y="21"/>
                  </a:moveTo>
                  <a:lnTo>
                    <a:pt x="25" y="21"/>
                  </a:lnTo>
                  <a:lnTo>
                    <a:pt x="22" y="21"/>
                  </a:lnTo>
                  <a:lnTo>
                    <a:pt x="20" y="20"/>
                  </a:lnTo>
                  <a:lnTo>
                    <a:pt x="19" y="18"/>
                  </a:lnTo>
                  <a:lnTo>
                    <a:pt x="19" y="15"/>
                  </a:lnTo>
                  <a:lnTo>
                    <a:pt x="19" y="15"/>
                  </a:lnTo>
                  <a:lnTo>
                    <a:pt x="19" y="13"/>
                  </a:lnTo>
                  <a:lnTo>
                    <a:pt x="20" y="10"/>
                  </a:lnTo>
                  <a:lnTo>
                    <a:pt x="22" y="9"/>
                  </a:lnTo>
                  <a:lnTo>
                    <a:pt x="25" y="9"/>
                  </a:lnTo>
                  <a:lnTo>
                    <a:pt x="25" y="9"/>
                  </a:lnTo>
                  <a:lnTo>
                    <a:pt x="27" y="9"/>
                  </a:lnTo>
                  <a:lnTo>
                    <a:pt x="30" y="10"/>
                  </a:lnTo>
                  <a:lnTo>
                    <a:pt x="31" y="13"/>
                  </a:lnTo>
                  <a:lnTo>
                    <a:pt x="31" y="15"/>
                  </a:lnTo>
                  <a:lnTo>
                    <a:pt x="31" y="15"/>
                  </a:lnTo>
                  <a:lnTo>
                    <a:pt x="31" y="18"/>
                  </a:lnTo>
                  <a:lnTo>
                    <a:pt x="30" y="20"/>
                  </a:lnTo>
                  <a:lnTo>
                    <a:pt x="27" y="21"/>
                  </a:lnTo>
                  <a:lnTo>
                    <a:pt x="25" y="21"/>
                  </a:lnTo>
                  <a:lnTo>
                    <a:pt x="25" y="21"/>
                  </a:lnTo>
                  <a:close/>
                  <a:moveTo>
                    <a:pt x="49" y="21"/>
                  </a:moveTo>
                  <a:lnTo>
                    <a:pt x="49" y="21"/>
                  </a:lnTo>
                  <a:lnTo>
                    <a:pt x="47" y="21"/>
                  </a:lnTo>
                  <a:lnTo>
                    <a:pt x="44" y="20"/>
                  </a:lnTo>
                  <a:lnTo>
                    <a:pt x="43" y="18"/>
                  </a:lnTo>
                  <a:lnTo>
                    <a:pt x="43" y="15"/>
                  </a:lnTo>
                  <a:lnTo>
                    <a:pt x="43" y="15"/>
                  </a:lnTo>
                  <a:lnTo>
                    <a:pt x="43" y="13"/>
                  </a:lnTo>
                  <a:lnTo>
                    <a:pt x="44" y="10"/>
                  </a:lnTo>
                  <a:lnTo>
                    <a:pt x="47" y="9"/>
                  </a:lnTo>
                  <a:lnTo>
                    <a:pt x="49" y="9"/>
                  </a:lnTo>
                  <a:lnTo>
                    <a:pt x="49" y="9"/>
                  </a:lnTo>
                  <a:lnTo>
                    <a:pt x="52" y="9"/>
                  </a:lnTo>
                  <a:lnTo>
                    <a:pt x="54" y="10"/>
                  </a:lnTo>
                  <a:lnTo>
                    <a:pt x="56" y="13"/>
                  </a:lnTo>
                  <a:lnTo>
                    <a:pt x="56" y="15"/>
                  </a:lnTo>
                  <a:lnTo>
                    <a:pt x="56" y="15"/>
                  </a:lnTo>
                  <a:lnTo>
                    <a:pt x="56" y="18"/>
                  </a:lnTo>
                  <a:lnTo>
                    <a:pt x="54" y="20"/>
                  </a:lnTo>
                  <a:lnTo>
                    <a:pt x="52" y="21"/>
                  </a:lnTo>
                  <a:lnTo>
                    <a:pt x="49" y="21"/>
                  </a:lnTo>
                  <a:lnTo>
                    <a:pt x="49" y="21"/>
                  </a:lnTo>
                  <a:close/>
                  <a:moveTo>
                    <a:pt x="74" y="21"/>
                  </a:moveTo>
                  <a:lnTo>
                    <a:pt x="74" y="21"/>
                  </a:lnTo>
                  <a:lnTo>
                    <a:pt x="72" y="21"/>
                  </a:lnTo>
                  <a:lnTo>
                    <a:pt x="69" y="20"/>
                  </a:lnTo>
                  <a:lnTo>
                    <a:pt x="68" y="18"/>
                  </a:lnTo>
                  <a:lnTo>
                    <a:pt x="68" y="15"/>
                  </a:lnTo>
                  <a:lnTo>
                    <a:pt x="68" y="15"/>
                  </a:lnTo>
                  <a:lnTo>
                    <a:pt x="68" y="13"/>
                  </a:lnTo>
                  <a:lnTo>
                    <a:pt x="69" y="10"/>
                  </a:lnTo>
                  <a:lnTo>
                    <a:pt x="72" y="9"/>
                  </a:lnTo>
                  <a:lnTo>
                    <a:pt x="74" y="9"/>
                  </a:lnTo>
                  <a:lnTo>
                    <a:pt x="74" y="9"/>
                  </a:lnTo>
                  <a:lnTo>
                    <a:pt x="77" y="9"/>
                  </a:lnTo>
                  <a:lnTo>
                    <a:pt x="79" y="10"/>
                  </a:lnTo>
                  <a:lnTo>
                    <a:pt x="80" y="13"/>
                  </a:lnTo>
                  <a:lnTo>
                    <a:pt x="80" y="15"/>
                  </a:lnTo>
                  <a:lnTo>
                    <a:pt x="80" y="15"/>
                  </a:lnTo>
                  <a:lnTo>
                    <a:pt x="80" y="18"/>
                  </a:lnTo>
                  <a:lnTo>
                    <a:pt x="79" y="20"/>
                  </a:lnTo>
                  <a:lnTo>
                    <a:pt x="77" y="21"/>
                  </a:lnTo>
                  <a:lnTo>
                    <a:pt x="74" y="21"/>
                  </a:lnTo>
                  <a:lnTo>
                    <a:pt x="74"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b="1"/>
            </a:p>
          </p:txBody>
        </p:sp>
        <p:sp>
          <p:nvSpPr>
            <p:cNvPr id="151" name="Freeform 749">
              <a:extLst>
                <a:ext uri="{FF2B5EF4-FFF2-40B4-BE49-F238E27FC236}">
                  <a16:creationId xmlns:a16="http://schemas.microsoft.com/office/drawing/2014/main" id="{729201B8-411F-48A8-828F-F6A02BC9B1F7}"/>
                </a:ext>
              </a:extLst>
            </p:cNvPr>
            <p:cNvSpPr>
              <a:spLocks/>
            </p:cNvSpPr>
            <p:nvPr/>
          </p:nvSpPr>
          <p:spPr bwMode="auto">
            <a:xfrm>
              <a:off x="7330584" y="2193368"/>
              <a:ext cx="118625" cy="33216"/>
            </a:xfrm>
            <a:custGeom>
              <a:avLst/>
              <a:gdLst>
                <a:gd name="T0" fmla="*/ 65 w 75"/>
                <a:gd name="T1" fmla="*/ 0 h 20"/>
                <a:gd name="T2" fmla="*/ 65 w 75"/>
                <a:gd name="T3" fmla="*/ 5 h 20"/>
                <a:gd name="T4" fmla="*/ 40 w 75"/>
                <a:gd name="T5" fmla="*/ 5 h 20"/>
                <a:gd name="T6" fmla="*/ 40 w 75"/>
                <a:gd name="T7" fmla="*/ 4 h 20"/>
                <a:gd name="T8" fmla="*/ 40 w 75"/>
                <a:gd name="T9" fmla="*/ 4 h 20"/>
                <a:gd name="T10" fmla="*/ 38 w 75"/>
                <a:gd name="T11" fmla="*/ 1 h 20"/>
                <a:gd name="T12" fmla="*/ 35 w 75"/>
                <a:gd name="T13" fmla="*/ 0 h 20"/>
                <a:gd name="T14" fmla="*/ 11 w 75"/>
                <a:gd name="T15" fmla="*/ 0 h 20"/>
                <a:gd name="T16" fmla="*/ 11 w 75"/>
                <a:gd name="T17" fmla="*/ 0 h 20"/>
                <a:gd name="T18" fmla="*/ 8 w 75"/>
                <a:gd name="T19" fmla="*/ 1 h 20"/>
                <a:gd name="T20" fmla="*/ 6 w 75"/>
                <a:gd name="T21" fmla="*/ 4 h 20"/>
                <a:gd name="T22" fmla="*/ 0 w 75"/>
                <a:gd name="T23" fmla="*/ 20 h 20"/>
                <a:gd name="T24" fmla="*/ 46 w 75"/>
                <a:gd name="T25" fmla="*/ 20 h 20"/>
                <a:gd name="T26" fmla="*/ 45 w 75"/>
                <a:gd name="T27" fmla="*/ 15 h 20"/>
                <a:gd name="T28" fmla="*/ 65 w 75"/>
                <a:gd name="T29" fmla="*/ 15 h 20"/>
                <a:gd name="T30" fmla="*/ 65 w 75"/>
                <a:gd name="T31" fmla="*/ 20 h 20"/>
                <a:gd name="T32" fmla="*/ 75 w 75"/>
                <a:gd name="T33" fmla="*/ 20 h 20"/>
                <a:gd name="T34" fmla="*/ 75 w 75"/>
                <a:gd name="T35" fmla="*/ 0 h 20"/>
                <a:gd name="T36" fmla="*/ 65 w 75"/>
                <a:gd name="T3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20">
                  <a:moveTo>
                    <a:pt x="65" y="0"/>
                  </a:moveTo>
                  <a:lnTo>
                    <a:pt x="65" y="5"/>
                  </a:lnTo>
                  <a:lnTo>
                    <a:pt x="40" y="5"/>
                  </a:lnTo>
                  <a:lnTo>
                    <a:pt x="40" y="4"/>
                  </a:lnTo>
                  <a:lnTo>
                    <a:pt x="40" y="4"/>
                  </a:lnTo>
                  <a:lnTo>
                    <a:pt x="38" y="1"/>
                  </a:lnTo>
                  <a:lnTo>
                    <a:pt x="35" y="0"/>
                  </a:lnTo>
                  <a:lnTo>
                    <a:pt x="11" y="0"/>
                  </a:lnTo>
                  <a:lnTo>
                    <a:pt x="11" y="0"/>
                  </a:lnTo>
                  <a:lnTo>
                    <a:pt x="8" y="1"/>
                  </a:lnTo>
                  <a:lnTo>
                    <a:pt x="6" y="4"/>
                  </a:lnTo>
                  <a:lnTo>
                    <a:pt x="0" y="20"/>
                  </a:lnTo>
                  <a:lnTo>
                    <a:pt x="46" y="20"/>
                  </a:lnTo>
                  <a:lnTo>
                    <a:pt x="45" y="15"/>
                  </a:lnTo>
                  <a:lnTo>
                    <a:pt x="65" y="15"/>
                  </a:lnTo>
                  <a:lnTo>
                    <a:pt x="65" y="20"/>
                  </a:lnTo>
                  <a:lnTo>
                    <a:pt x="75" y="20"/>
                  </a:lnTo>
                  <a:lnTo>
                    <a:pt x="75" y="0"/>
                  </a:lnTo>
                  <a:lnTo>
                    <a:pt x="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b="1"/>
            </a:p>
          </p:txBody>
        </p:sp>
      </p:grpSp>
      <p:sp>
        <p:nvSpPr>
          <p:cNvPr id="152" name="Freeform 750">
            <a:extLst>
              <a:ext uri="{FF2B5EF4-FFF2-40B4-BE49-F238E27FC236}">
                <a16:creationId xmlns:a16="http://schemas.microsoft.com/office/drawing/2014/main" id="{D76772DD-46A2-4A88-A20B-38B4604D2DEF}"/>
              </a:ext>
            </a:extLst>
          </p:cNvPr>
          <p:cNvSpPr>
            <a:spLocks noEditPoints="1"/>
          </p:cNvSpPr>
          <p:nvPr/>
        </p:nvSpPr>
        <p:spPr bwMode="auto">
          <a:xfrm>
            <a:off x="9275234" y="2918885"/>
            <a:ext cx="105833" cy="137583"/>
          </a:xfrm>
          <a:custGeom>
            <a:avLst/>
            <a:gdLst>
              <a:gd name="T0" fmla="*/ 52680 w 49"/>
              <a:gd name="T1" fmla="*/ 29168 h 68"/>
              <a:gd name="T2" fmla="*/ 70789 w 49"/>
              <a:gd name="T3" fmla="*/ 12281 h 68"/>
              <a:gd name="T4" fmla="*/ 59265 w 49"/>
              <a:gd name="T5" fmla="*/ 0 h 68"/>
              <a:gd name="T6" fmla="*/ 59265 w 49"/>
              <a:gd name="T7" fmla="*/ 0 h 68"/>
              <a:gd name="T8" fmla="*/ 36217 w 49"/>
              <a:gd name="T9" fmla="*/ 21492 h 68"/>
              <a:gd name="T10" fmla="*/ 16462 w 49"/>
              <a:gd name="T11" fmla="*/ 39913 h 68"/>
              <a:gd name="T12" fmla="*/ 9877 w 49"/>
              <a:gd name="T13" fmla="*/ 47589 h 68"/>
              <a:gd name="T14" fmla="*/ 3292 w 49"/>
              <a:gd name="T15" fmla="*/ 56800 h 68"/>
              <a:gd name="T16" fmla="*/ 1646 w 49"/>
              <a:gd name="T17" fmla="*/ 64476 h 68"/>
              <a:gd name="T18" fmla="*/ 0 w 49"/>
              <a:gd name="T19" fmla="*/ 73686 h 68"/>
              <a:gd name="T20" fmla="*/ 0 w 49"/>
              <a:gd name="T21" fmla="*/ 73686 h 68"/>
              <a:gd name="T22" fmla="*/ 1646 w 49"/>
              <a:gd name="T23" fmla="*/ 82897 h 68"/>
              <a:gd name="T24" fmla="*/ 3292 w 49"/>
              <a:gd name="T25" fmla="*/ 90573 h 68"/>
              <a:gd name="T26" fmla="*/ 9877 w 49"/>
              <a:gd name="T27" fmla="*/ 96713 h 68"/>
              <a:gd name="T28" fmla="*/ 16462 w 49"/>
              <a:gd name="T29" fmla="*/ 101319 h 68"/>
              <a:gd name="T30" fmla="*/ 23047 w 49"/>
              <a:gd name="T31" fmla="*/ 102854 h 68"/>
              <a:gd name="T32" fmla="*/ 27986 w 49"/>
              <a:gd name="T33" fmla="*/ 104389 h 68"/>
              <a:gd name="T34" fmla="*/ 41156 w 49"/>
              <a:gd name="T35" fmla="*/ 104389 h 68"/>
              <a:gd name="T36" fmla="*/ 41156 w 49"/>
              <a:gd name="T37" fmla="*/ 104389 h 68"/>
              <a:gd name="T38" fmla="*/ 52680 w 49"/>
              <a:gd name="T39" fmla="*/ 104389 h 68"/>
              <a:gd name="T40" fmla="*/ 59265 w 49"/>
              <a:gd name="T41" fmla="*/ 102854 h 68"/>
              <a:gd name="T42" fmla="*/ 64204 w 49"/>
              <a:gd name="T43" fmla="*/ 101319 h 68"/>
              <a:gd name="T44" fmla="*/ 70789 w 49"/>
              <a:gd name="T45" fmla="*/ 96713 h 68"/>
              <a:gd name="T46" fmla="*/ 77374 w 49"/>
              <a:gd name="T47" fmla="*/ 90573 h 68"/>
              <a:gd name="T48" fmla="*/ 79020 w 49"/>
              <a:gd name="T49" fmla="*/ 82897 h 68"/>
              <a:gd name="T50" fmla="*/ 80666 w 49"/>
              <a:gd name="T51" fmla="*/ 73686 h 68"/>
              <a:gd name="T52" fmla="*/ 80666 w 49"/>
              <a:gd name="T53" fmla="*/ 73686 h 68"/>
              <a:gd name="T54" fmla="*/ 80666 w 49"/>
              <a:gd name="T55" fmla="*/ 66011 h 68"/>
              <a:gd name="T56" fmla="*/ 79020 w 49"/>
              <a:gd name="T57" fmla="*/ 61405 h 68"/>
              <a:gd name="T58" fmla="*/ 70789 w 49"/>
              <a:gd name="T59" fmla="*/ 47589 h 68"/>
              <a:gd name="T60" fmla="*/ 60911 w 49"/>
              <a:gd name="T61" fmla="*/ 36843 h 68"/>
              <a:gd name="T62" fmla="*/ 52680 w 49"/>
              <a:gd name="T63" fmla="*/ 29168 h 68"/>
              <a:gd name="T64" fmla="*/ 52680 w 49"/>
              <a:gd name="T65" fmla="*/ 29168 h 68"/>
              <a:gd name="T66" fmla="*/ 41156 w 49"/>
              <a:gd name="T67" fmla="*/ 89038 h 68"/>
              <a:gd name="T68" fmla="*/ 41156 w 49"/>
              <a:gd name="T69" fmla="*/ 89038 h 68"/>
              <a:gd name="T70" fmla="*/ 27986 w 49"/>
              <a:gd name="T71" fmla="*/ 89038 h 68"/>
              <a:gd name="T72" fmla="*/ 19755 w 49"/>
              <a:gd name="T73" fmla="*/ 85967 h 68"/>
              <a:gd name="T74" fmla="*/ 18109 w 49"/>
              <a:gd name="T75" fmla="*/ 81362 h 68"/>
              <a:gd name="T76" fmla="*/ 16462 w 49"/>
              <a:gd name="T77" fmla="*/ 73686 h 68"/>
              <a:gd name="T78" fmla="*/ 16462 w 49"/>
              <a:gd name="T79" fmla="*/ 73686 h 68"/>
              <a:gd name="T80" fmla="*/ 18109 w 49"/>
              <a:gd name="T81" fmla="*/ 64476 h 68"/>
              <a:gd name="T82" fmla="*/ 24694 w 49"/>
              <a:gd name="T83" fmla="*/ 55265 h 68"/>
              <a:gd name="T84" fmla="*/ 32925 w 49"/>
              <a:gd name="T85" fmla="*/ 46054 h 68"/>
              <a:gd name="T86" fmla="*/ 41156 w 49"/>
              <a:gd name="T87" fmla="*/ 38378 h 68"/>
              <a:gd name="T88" fmla="*/ 41156 w 49"/>
              <a:gd name="T89" fmla="*/ 38378 h 68"/>
              <a:gd name="T90" fmla="*/ 49387 w 49"/>
              <a:gd name="T91" fmla="*/ 46054 h 68"/>
              <a:gd name="T92" fmla="*/ 57619 w 49"/>
              <a:gd name="T93" fmla="*/ 55265 h 68"/>
              <a:gd name="T94" fmla="*/ 62557 w 49"/>
              <a:gd name="T95" fmla="*/ 64476 h 68"/>
              <a:gd name="T96" fmla="*/ 64204 w 49"/>
              <a:gd name="T97" fmla="*/ 73686 h 68"/>
              <a:gd name="T98" fmla="*/ 64204 w 49"/>
              <a:gd name="T99" fmla="*/ 73686 h 68"/>
              <a:gd name="T100" fmla="*/ 62557 w 49"/>
              <a:gd name="T101" fmla="*/ 81362 h 68"/>
              <a:gd name="T102" fmla="*/ 60911 w 49"/>
              <a:gd name="T103" fmla="*/ 85967 h 68"/>
              <a:gd name="T104" fmla="*/ 52680 w 49"/>
              <a:gd name="T105" fmla="*/ 89038 h 68"/>
              <a:gd name="T106" fmla="*/ 41156 w 49"/>
              <a:gd name="T107" fmla="*/ 89038 h 68"/>
              <a:gd name="T108" fmla="*/ 41156 w 49"/>
              <a:gd name="T109" fmla="*/ 89038 h 6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9" h="68">
                <a:moveTo>
                  <a:pt x="32" y="19"/>
                </a:moveTo>
                <a:lnTo>
                  <a:pt x="43" y="8"/>
                </a:lnTo>
                <a:lnTo>
                  <a:pt x="36" y="0"/>
                </a:lnTo>
                <a:lnTo>
                  <a:pt x="22" y="14"/>
                </a:lnTo>
                <a:lnTo>
                  <a:pt x="10" y="26"/>
                </a:lnTo>
                <a:lnTo>
                  <a:pt x="6" y="31"/>
                </a:lnTo>
                <a:lnTo>
                  <a:pt x="2" y="37"/>
                </a:lnTo>
                <a:lnTo>
                  <a:pt x="1" y="42"/>
                </a:lnTo>
                <a:lnTo>
                  <a:pt x="0" y="48"/>
                </a:lnTo>
                <a:lnTo>
                  <a:pt x="1" y="54"/>
                </a:lnTo>
                <a:lnTo>
                  <a:pt x="2" y="59"/>
                </a:lnTo>
                <a:lnTo>
                  <a:pt x="6" y="63"/>
                </a:lnTo>
                <a:lnTo>
                  <a:pt x="10" y="66"/>
                </a:lnTo>
                <a:lnTo>
                  <a:pt x="14" y="67"/>
                </a:lnTo>
                <a:lnTo>
                  <a:pt x="17" y="68"/>
                </a:lnTo>
                <a:lnTo>
                  <a:pt x="25" y="68"/>
                </a:lnTo>
                <a:lnTo>
                  <a:pt x="32" y="68"/>
                </a:lnTo>
                <a:lnTo>
                  <a:pt x="36" y="67"/>
                </a:lnTo>
                <a:lnTo>
                  <a:pt x="39" y="66"/>
                </a:lnTo>
                <a:lnTo>
                  <a:pt x="43" y="63"/>
                </a:lnTo>
                <a:lnTo>
                  <a:pt x="47" y="59"/>
                </a:lnTo>
                <a:lnTo>
                  <a:pt x="48" y="54"/>
                </a:lnTo>
                <a:lnTo>
                  <a:pt x="49" y="48"/>
                </a:lnTo>
                <a:lnTo>
                  <a:pt x="49" y="43"/>
                </a:lnTo>
                <a:lnTo>
                  <a:pt x="48" y="40"/>
                </a:lnTo>
                <a:lnTo>
                  <a:pt x="43" y="31"/>
                </a:lnTo>
                <a:lnTo>
                  <a:pt x="37" y="24"/>
                </a:lnTo>
                <a:lnTo>
                  <a:pt x="32" y="19"/>
                </a:lnTo>
                <a:close/>
                <a:moveTo>
                  <a:pt x="25" y="58"/>
                </a:moveTo>
                <a:lnTo>
                  <a:pt x="25" y="58"/>
                </a:lnTo>
                <a:lnTo>
                  <a:pt x="17" y="58"/>
                </a:lnTo>
                <a:lnTo>
                  <a:pt x="12" y="56"/>
                </a:lnTo>
                <a:lnTo>
                  <a:pt x="11" y="53"/>
                </a:lnTo>
                <a:lnTo>
                  <a:pt x="10" y="48"/>
                </a:lnTo>
                <a:lnTo>
                  <a:pt x="11" y="42"/>
                </a:lnTo>
                <a:lnTo>
                  <a:pt x="15" y="36"/>
                </a:lnTo>
                <a:lnTo>
                  <a:pt x="20" y="30"/>
                </a:lnTo>
                <a:lnTo>
                  <a:pt x="25" y="25"/>
                </a:lnTo>
                <a:lnTo>
                  <a:pt x="30" y="30"/>
                </a:lnTo>
                <a:lnTo>
                  <a:pt x="35" y="36"/>
                </a:lnTo>
                <a:lnTo>
                  <a:pt x="38" y="42"/>
                </a:lnTo>
                <a:lnTo>
                  <a:pt x="39" y="48"/>
                </a:lnTo>
                <a:lnTo>
                  <a:pt x="38" y="53"/>
                </a:lnTo>
                <a:lnTo>
                  <a:pt x="37" y="56"/>
                </a:lnTo>
                <a:lnTo>
                  <a:pt x="32" y="58"/>
                </a:lnTo>
                <a:lnTo>
                  <a:pt x="25" y="5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53" name="Freeform 751">
            <a:extLst>
              <a:ext uri="{FF2B5EF4-FFF2-40B4-BE49-F238E27FC236}">
                <a16:creationId xmlns:a16="http://schemas.microsoft.com/office/drawing/2014/main" id="{81C88031-7110-4655-95D1-18A792269DFC}"/>
              </a:ext>
            </a:extLst>
          </p:cNvPr>
          <p:cNvSpPr>
            <a:spLocks/>
          </p:cNvSpPr>
          <p:nvPr/>
        </p:nvSpPr>
        <p:spPr bwMode="auto">
          <a:xfrm>
            <a:off x="9287934" y="2849034"/>
            <a:ext cx="80433" cy="107951"/>
          </a:xfrm>
          <a:custGeom>
            <a:avLst/>
            <a:gdLst>
              <a:gd name="T0" fmla="*/ 13338 w 37"/>
              <a:gd name="T1" fmla="*/ 80666 h 49"/>
              <a:gd name="T2" fmla="*/ 61686 w 37"/>
              <a:gd name="T3" fmla="*/ 31279 h 49"/>
              <a:gd name="T4" fmla="*/ 50016 w 37"/>
              <a:gd name="T5" fmla="*/ 19755 h 49"/>
              <a:gd name="T6" fmla="*/ 40013 w 37"/>
              <a:gd name="T7" fmla="*/ 29632 h 49"/>
              <a:gd name="T8" fmla="*/ 40013 w 37"/>
              <a:gd name="T9" fmla="*/ 0 h 49"/>
              <a:gd name="T10" fmla="*/ 23341 w 37"/>
              <a:gd name="T11" fmla="*/ 0 h 49"/>
              <a:gd name="T12" fmla="*/ 23341 w 37"/>
              <a:gd name="T13" fmla="*/ 46095 h 49"/>
              <a:gd name="T14" fmla="*/ 0 w 37"/>
              <a:gd name="T15" fmla="*/ 67496 h 49"/>
              <a:gd name="T16" fmla="*/ 13338 w 37"/>
              <a:gd name="T17" fmla="*/ 80666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7" h="49">
                <a:moveTo>
                  <a:pt x="8" y="49"/>
                </a:moveTo>
                <a:lnTo>
                  <a:pt x="37" y="19"/>
                </a:lnTo>
                <a:lnTo>
                  <a:pt x="30" y="12"/>
                </a:lnTo>
                <a:lnTo>
                  <a:pt x="24" y="18"/>
                </a:lnTo>
                <a:lnTo>
                  <a:pt x="24" y="0"/>
                </a:lnTo>
                <a:lnTo>
                  <a:pt x="14" y="0"/>
                </a:lnTo>
                <a:lnTo>
                  <a:pt x="14" y="28"/>
                </a:lnTo>
                <a:lnTo>
                  <a:pt x="0" y="41"/>
                </a:lnTo>
                <a:lnTo>
                  <a:pt x="8" y="4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54" name="Freeform 752">
            <a:extLst>
              <a:ext uri="{FF2B5EF4-FFF2-40B4-BE49-F238E27FC236}">
                <a16:creationId xmlns:a16="http://schemas.microsoft.com/office/drawing/2014/main" id="{4D5FD430-76CC-415B-BFD9-899B4F06514C}"/>
              </a:ext>
            </a:extLst>
          </p:cNvPr>
          <p:cNvSpPr>
            <a:spLocks/>
          </p:cNvSpPr>
          <p:nvPr/>
        </p:nvSpPr>
        <p:spPr bwMode="auto">
          <a:xfrm>
            <a:off x="6832601" y="3361267"/>
            <a:ext cx="38100" cy="19051"/>
          </a:xfrm>
          <a:custGeom>
            <a:avLst/>
            <a:gdLst>
              <a:gd name="T0" fmla="*/ 14984 w 19"/>
              <a:gd name="T1" fmla="*/ 0 h 10"/>
              <a:gd name="T2" fmla="*/ 14984 w 19"/>
              <a:gd name="T3" fmla="*/ 0 h 10"/>
              <a:gd name="T4" fmla="*/ 8991 w 19"/>
              <a:gd name="T5" fmla="*/ 1424 h 10"/>
              <a:gd name="T6" fmla="*/ 2997 w 19"/>
              <a:gd name="T7" fmla="*/ 4271 h 10"/>
              <a:gd name="T8" fmla="*/ 1498 w 19"/>
              <a:gd name="T9" fmla="*/ 8542 h 10"/>
              <a:gd name="T10" fmla="*/ 0 w 19"/>
              <a:gd name="T11" fmla="*/ 14237 h 10"/>
              <a:gd name="T12" fmla="*/ 28470 w 19"/>
              <a:gd name="T13" fmla="*/ 14237 h 10"/>
              <a:gd name="T14" fmla="*/ 28470 w 19"/>
              <a:gd name="T15" fmla="*/ 14237 h 10"/>
              <a:gd name="T16" fmla="*/ 26972 w 19"/>
              <a:gd name="T17" fmla="*/ 8542 h 10"/>
              <a:gd name="T18" fmla="*/ 25473 w 19"/>
              <a:gd name="T19" fmla="*/ 4271 h 10"/>
              <a:gd name="T20" fmla="*/ 19479 w 19"/>
              <a:gd name="T21" fmla="*/ 1424 h 10"/>
              <a:gd name="T22" fmla="*/ 14984 w 19"/>
              <a:gd name="T23" fmla="*/ 0 h 10"/>
              <a:gd name="T24" fmla="*/ 14984 w 19"/>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10">
                <a:moveTo>
                  <a:pt x="10" y="0"/>
                </a:moveTo>
                <a:lnTo>
                  <a:pt x="10" y="0"/>
                </a:lnTo>
                <a:lnTo>
                  <a:pt x="6" y="1"/>
                </a:lnTo>
                <a:lnTo>
                  <a:pt x="2" y="3"/>
                </a:lnTo>
                <a:lnTo>
                  <a:pt x="1" y="6"/>
                </a:lnTo>
                <a:lnTo>
                  <a:pt x="0" y="10"/>
                </a:lnTo>
                <a:lnTo>
                  <a:pt x="19" y="10"/>
                </a:lnTo>
                <a:lnTo>
                  <a:pt x="18" y="6"/>
                </a:lnTo>
                <a:lnTo>
                  <a:pt x="17" y="3"/>
                </a:lnTo>
                <a:lnTo>
                  <a:pt x="13" y="1"/>
                </a:lnTo>
                <a:lnTo>
                  <a:pt x="1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55" name="Freeform 753">
            <a:extLst>
              <a:ext uri="{FF2B5EF4-FFF2-40B4-BE49-F238E27FC236}">
                <a16:creationId xmlns:a16="http://schemas.microsoft.com/office/drawing/2014/main" id="{F27B817A-15B7-4709-A726-82CAE53E772F}"/>
              </a:ext>
            </a:extLst>
          </p:cNvPr>
          <p:cNvSpPr>
            <a:spLocks noEditPoints="1"/>
          </p:cNvSpPr>
          <p:nvPr/>
        </p:nvSpPr>
        <p:spPr bwMode="auto">
          <a:xfrm>
            <a:off x="6724651" y="3424767"/>
            <a:ext cx="76200" cy="114300"/>
          </a:xfrm>
          <a:custGeom>
            <a:avLst/>
            <a:gdLst>
              <a:gd name="T0" fmla="*/ 56939 w 35"/>
              <a:gd name="T1" fmla="*/ 63267 h 54"/>
              <a:gd name="T2" fmla="*/ 56939 w 35"/>
              <a:gd name="T3" fmla="*/ 7908 h 54"/>
              <a:gd name="T4" fmla="*/ 56939 w 35"/>
              <a:gd name="T5" fmla="*/ 7908 h 54"/>
              <a:gd name="T6" fmla="*/ 56939 w 35"/>
              <a:gd name="T7" fmla="*/ 3163 h 54"/>
              <a:gd name="T8" fmla="*/ 55312 w 35"/>
              <a:gd name="T9" fmla="*/ 1582 h 54"/>
              <a:gd name="T10" fmla="*/ 52059 w 35"/>
              <a:gd name="T11" fmla="*/ 0 h 54"/>
              <a:gd name="T12" fmla="*/ 48805 w 35"/>
              <a:gd name="T13" fmla="*/ 0 h 54"/>
              <a:gd name="T14" fmla="*/ 32537 w 35"/>
              <a:gd name="T15" fmla="*/ 0 h 54"/>
              <a:gd name="T16" fmla="*/ 32537 w 35"/>
              <a:gd name="T17" fmla="*/ 0 h 54"/>
              <a:gd name="T18" fmla="*/ 29283 w 35"/>
              <a:gd name="T19" fmla="*/ 0 h 54"/>
              <a:gd name="T20" fmla="*/ 26029 w 35"/>
              <a:gd name="T21" fmla="*/ 1582 h 54"/>
              <a:gd name="T22" fmla="*/ 3254 w 35"/>
              <a:gd name="T23" fmla="*/ 25307 h 54"/>
              <a:gd name="T24" fmla="*/ 3254 w 35"/>
              <a:gd name="T25" fmla="*/ 25307 h 54"/>
              <a:gd name="T26" fmla="*/ 0 w 35"/>
              <a:gd name="T27" fmla="*/ 26888 h 54"/>
              <a:gd name="T28" fmla="*/ 0 w 35"/>
              <a:gd name="T29" fmla="*/ 30052 h 54"/>
              <a:gd name="T30" fmla="*/ 0 w 35"/>
              <a:gd name="T31" fmla="*/ 77502 h 54"/>
              <a:gd name="T32" fmla="*/ 0 w 35"/>
              <a:gd name="T33" fmla="*/ 77502 h 54"/>
              <a:gd name="T34" fmla="*/ 0 w 35"/>
              <a:gd name="T35" fmla="*/ 80665 h 54"/>
              <a:gd name="T36" fmla="*/ 3254 w 35"/>
              <a:gd name="T37" fmla="*/ 83828 h 54"/>
              <a:gd name="T38" fmla="*/ 4880 w 35"/>
              <a:gd name="T39" fmla="*/ 85410 h 54"/>
              <a:gd name="T40" fmla="*/ 8134 w 35"/>
              <a:gd name="T41" fmla="*/ 85410 h 54"/>
              <a:gd name="T42" fmla="*/ 24402 w 35"/>
              <a:gd name="T43" fmla="*/ 85410 h 54"/>
              <a:gd name="T44" fmla="*/ 24402 w 35"/>
              <a:gd name="T45" fmla="*/ 85410 h 54"/>
              <a:gd name="T46" fmla="*/ 26029 w 35"/>
              <a:gd name="T47" fmla="*/ 75920 h 54"/>
              <a:gd name="T48" fmla="*/ 32537 w 35"/>
              <a:gd name="T49" fmla="*/ 69593 h 54"/>
              <a:gd name="T50" fmla="*/ 39044 w 35"/>
              <a:gd name="T51" fmla="*/ 63267 h 54"/>
              <a:gd name="T52" fmla="*/ 48805 w 35"/>
              <a:gd name="T53" fmla="*/ 61685 h 54"/>
              <a:gd name="T54" fmla="*/ 48805 w 35"/>
              <a:gd name="T55" fmla="*/ 61685 h 54"/>
              <a:gd name="T56" fmla="*/ 56939 w 35"/>
              <a:gd name="T57" fmla="*/ 63267 h 54"/>
              <a:gd name="T58" fmla="*/ 56939 w 35"/>
              <a:gd name="T59" fmla="*/ 63267 h 54"/>
              <a:gd name="T60" fmla="*/ 40671 w 35"/>
              <a:gd name="T61" fmla="*/ 37960 h 54"/>
              <a:gd name="T62" fmla="*/ 24402 w 35"/>
              <a:gd name="T63" fmla="*/ 37960 h 54"/>
              <a:gd name="T64" fmla="*/ 24402 w 35"/>
              <a:gd name="T65" fmla="*/ 22143 h 54"/>
              <a:gd name="T66" fmla="*/ 40671 w 35"/>
              <a:gd name="T67" fmla="*/ 22143 h 54"/>
              <a:gd name="T68" fmla="*/ 40671 w 35"/>
              <a:gd name="T69" fmla="*/ 37960 h 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5" h="54">
                <a:moveTo>
                  <a:pt x="35" y="40"/>
                </a:moveTo>
                <a:lnTo>
                  <a:pt x="35" y="5"/>
                </a:lnTo>
                <a:lnTo>
                  <a:pt x="35" y="2"/>
                </a:lnTo>
                <a:lnTo>
                  <a:pt x="34" y="1"/>
                </a:lnTo>
                <a:lnTo>
                  <a:pt x="32" y="0"/>
                </a:lnTo>
                <a:lnTo>
                  <a:pt x="30" y="0"/>
                </a:lnTo>
                <a:lnTo>
                  <a:pt x="20" y="0"/>
                </a:lnTo>
                <a:lnTo>
                  <a:pt x="18" y="0"/>
                </a:lnTo>
                <a:lnTo>
                  <a:pt x="16" y="1"/>
                </a:lnTo>
                <a:lnTo>
                  <a:pt x="2" y="16"/>
                </a:lnTo>
                <a:lnTo>
                  <a:pt x="0" y="17"/>
                </a:lnTo>
                <a:lnTo>
                  <a:pt x="0" y="19"/>
                </a:lnTo>
                <a:lnTo>
                  <a:pt x="0" y="49"/>
                </a:lnTo>
                <a:lnTo>
                  <a:pt x="0" y="51"/>
                </a:lnTo>
                <a:lnTo>
                  <a:pt x="2" y="53"/>
                </a:lnTo>
                <a:lnTo>
                  <a:pt x="3" y="54"/>
                </a:lnTo>
                <a:lnTo>
                  <a:pt x="5" y="54"/>
                </a:lnTo>
                <a:lnTo>
                  <a:pt x="15" y="54"/>
                </a:lnTo>
                <a:lnTo>
                  <a:pt x="16" y="48"/>
                </a:lnTo>
                <a:lnTo>
                  <a:pt x="20" y="44"/>
                </a:lnTo>
                <a:lnTo>
                  <a:pt x="24" y="40"/>
                </a:lnTo>
                <a:lnTo>
                  <a:pt x="30" y="39"/>
                </a:lnTo>
                <a:lnTo>
                  <a:pt x="35" y="40"/>
                </a:lnTo>
                <a:close/>
                <a:moveTo>
                  <a:pt x="25" y="24"/>
                </a:moveTo>
                <a:lnTo>
                  <a:pt x="15" y="24"/>
                </a:lnTo>
                <a:lnTo>
                  <a:pt x="15" y="14"/>
                </a:lnTo>
                <a:lnTo>
                  <a:pt x="25" y="14"/>
                </a:lnTo>
                <a:lnTo>
                  <a:pt x="25" y="2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56" name="Freeform 754">
            <a:extLst>
              <a:ext uri="{FF2B5EF4-FFF2-40B4-BE49-F238E27FC236}">
                <a16:creationId xmlns:a16="http://schemas.microsoft.com/office/drawing/2014/main" id="{7D66FBEF-B9E1-4B52-A4F6-21728795BACF}"/>
              </a:ext>
            </a:extLst>
          </p:cNvPr>
          <p:cNvSpPr>
            <a:spLocks/>
          </p:cNvSpPr>
          <p:nvPr/>
        </p:nvSpPr>
        <p:spPr bwMode="auto">
          <a:xfrm>
            <a:off x="6769100" y="3520018"/>
            <a:ext cx="44451" cy="38100"/>
          </a:xfrm>
          <a:custGeom>
            <a:avLst/>
            <a:gdLst>
              <a:gd name="T0" fmla="*/ 16608 w 20"/>
              <a:gd name="T1" fmla="*/ 0 h 20"/>
              <a:gd name="T2" fmla="*/ 16608 w 20"/>
              <a:gd name="T3" fmla="*/ 0 h 20"/>
              <a:gd name="T4" fmla="*/ 9965 w 20"/>
              <a:gd name="T5" fmla="*/ 1424 h 20"/>
              <a:gd name="T6" fmla="*/ 4982 w 20"/>
              <a:gd name="T7" fmla="*/ 2847 h 20"/>
              <a:gd name="T8" fmla="*/ 1661 w 20"/>
              <a:gd name="T9" fmla="*/ 8541 h 20"/>
              <a:gd name="T10" fmla="*/ 0 w 20"/>
              <a:gd name="T11" fmla="*/ 14235 h 20"/>
              <a:gd name="T12" fmla="*/ 0 w 20"/>
              <a:gd name="T13" fmla="*/ 14235 h 20"/>
              <a:gd name="T14" fmla="*/ 1661 w 20"/>
              <a:gd name="T15" fmla="*/ 19929 h 20"/>
              <a:gd name="T16" fmla="*/ 4982 w 20"/>
              <a:gd name="T17" fmla="*/ 24200 h 20"/>
              <a:gd name="T18" fmla="*/ 9965 w 20"/>
              <a:gd name="T19" fmla="*/ 27047 h 20"/>
              <a:gd name="T20" fmla="*/ 16608 w 20"/>
              <a:gd name="T21" fmla="*/ 28470 h 20"/>
              <a:gd name="T22" fmla="*/ 16608 w 20"/>
              <a:gd name="T23" fmla="*/ 28470 h 20"/>
              <a:gd name="T24" fmla="*/ 23251 w 20"/>
              <a:gd name="T25" fmla="*/ 27047 h 20"/>
              <a:gd name="T26" fmla="*/ 28234 w 20"/>
              <a:gd name="T27" fmla="*/ 24200 h 20"/>
              <a:gd name="T28" fmla="*/ 31555 w 20"/>
              <a:gd name="T29" fmla="*/ 19929 h 20"/>
              <a:gd name="T30" fmla="*/ 33216 w 20"/>
              <a:gd name="T31" fmla="*/ 14235 h 20"/>
              <a:gd name="T32" fmla="*/ 33216 w 20"/>
              <a:gd name="T33" fmla="*/ 14235 h 20"/>
              <a:gd name="T34" fmla="*/ 31555 w 20"/>
              <a:gd name="T35" fmla="*/ 8541 h 20"/>
              <a:gd name="T36" fmla="*/ 28234 w 20"/>
              <a:gd name="T37" fmla="*/ 2847 h 20"/>
              <a:gd name="T38" fmla="*/ 23251 w 20"/>
              <a:gd name="T39" fmla="*/ 1424 h 20"/>
              <a:gd name="T40" fmla="*/ 16608 w 20"/>
              <a:gd name="T41" fmla="*/ 0 h 20"/>
              <a:gd name="T42" fmla="*/ 16608 w 20"/>
              <a:gd name="T43" fmla="*/ 0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0">
                <a:moveTo>
                  <a:pt x="10" y="0"/>
                </a:moveTo>
                <a:lnTo>
                  <a:pt x="10" y="0"/>
                </a:lnTo>
                <a:lnTo>
                  <a:pt x="6" y="1"/>
                </a:lnTo>
                <a:lnTo>
                  <a:pt x="3" y="2"/>
                </a:lnTo>
                <a:lnTo>
                  <a:pt x="1" y="6"/>
                </a:lnTo>
                <a:lnTo>
                  <a:pt x="0" y="10"/>
                </a:lnTo>
                <a:lnTo>
                  <a:pt x="1" y="14"/>
                </a:lnTo>
                <a:lnTo>
                  <a:pt x="3" y="17"/>
                </a:lnTo>
                <a:lnTo>
                  <a:pt x="6" y="19"/>
                </a:lnTo>
                <a:lnTo>
                  <a:pt x="10" y="20"/>
                </a:lnTo>
                <a:lnTo>
                  <a:pt x="14" y="19"/>
                </a:lnTo>
                <a:lnTo>
                  <a:pt x="17" y="17"/>
                </a:lnTo>
                <a:lnTo>
                  <a:pt x="19" y="14"/>
                </a:lnTo>
                <a:lnTo>
                  <a:pt x="20" y="10"/>
                </a:lnTo>
                <a:lnTo>
                  <a:pt x="19" y="6"/>
                </a:lnTo>
                <a:lnTo>
                  <a:pt x="17" y="2"/>
                </a:lnTo>
                <a:lnTo>
                  <a:pt x="14" y="1"/>
                </a:lnTo>
                <a:lnTo>
                  <a:pt x="1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57" name="Freeform 755">
            <a:extLst>
              <a:ext uri="{FF2B5EF4-FFF2-40B4-BE49-F238E27FC236}">
                <a16:creationId xmlns:a16="http://schemas.microsoft.com/office/drawing/2014/main" id="{EE534A45-DBA7-4F01-9480-47918C335AC7}"/>
              </a:ext>
            </a:extLst>
          </p:cNvPr>
          <p:cNvSpPr>
            <a:spLocks noEditPoints="1"/>
          </p:cNvSpPr>
          <p:nvPr/>
        </p:nvSpPr>
        <p:spPr bwMode="auto">
          <a:xfrm>
            <a:off x="6813552" y="3393018"/>
            <a:ext cx="120649" cy="146049"/>
          </a:xfrm>
          <a:custGeom>
            <a:avLst/>
            <a:gdLst>
              <a:gd name="T0" fmla="*/ 74875 w 59"/>
              <a:gd name="T1" fmla="*/ 0 h 69"/>
              <a:gd name="T2" fmla="*/ 15281 w 59"/>
              <a:gd name="T3" fmla="*/ 0 h 69"/>
              <a:gd name="T4" fmla="*/ 15281 w 59"/>
              <a:gd name="T5" fmla="*/ 0 h 69"/>
              <a:gd name="T6" fmla="*/ 9168 w 59"/>
              <a:gd name="T7" fmla="*/ 1582 h 69"/>
              <a:gd name="T8" fmla="*/ 3056 w 59"/>
              <a:gd name="T9" fmla="*/ 3163 h 69"/>
              <a:gd name="T10" fmla="*/ 1528 w 59"/>
              <a:gd name="T11" fmla="*/ 9490 h 69"/>
              <a:gd name="T12" fmla="*/ 0 w 59"/>
              <a:gd name="T13" fmla="*/ 15817 h 69"/>
              <a:gd name="T14" fmla="*/ 0 w 59"/>
              <a:gd name="T15" fmla="*/ 91737 h 69"/>
              <a:gd name="T16" fmla="*/ 0 w 59"/>
              <a:gd name="T17" fmla="*/ 91737 h 69"/>
              <a:gd name="T18" fmla="*/ 6112 w 59"/>
              <a:gd name="T19" fmla="*/ 99645 h 69"/>
              <a:gd name="T20" fmla="*/ 7640 w 59"/>
              <a:gd name="T21" fmla="*/ 109135 h 69"/>
              <a:gd name="T22" fmla="*/ 30561 w 59"/>
              <a:gd name="T23" fmla="*/ 109135 h 69"/>
              <a:gd name="T24" fmla="*/ 30561 w 59"/>
              <a:gd name="T25" fmla="*/ 109135 h 69"/>
              <a:gd name="T26" fmla="*/ 32089 w 59"/>
              <a:gd name="T27" fmla="*/ 99645 h 69"/>
              <a:gd name="T28" fmla="*/ 36674 w 59"/>
              <a:gd name="T29" fmla="*/ 93318 h 69"/>
              <a:gd name="T30" fmla="*/ 42786 w 59"/>
              <a:gd name="T31" fmla="*/ 86992 h 69"/>
              <a:gd name="T32" fmla="*/ 51954 w 59"/>
              <a:gd name="T33" fmla="*/ 85410 h 69"/>
              <a:gd name="T34" fmla="*/ 51954 w 59"/>
              <a:gd name="T35" fmla="*/ 85410 h 69"/>
              <a:gd name="T36" fmla="*/ 62651 w 59"/>
              <a:gd name="T37" fmla="*/ 86992 h 69"/>
              <a:gd name="T38" fmla="*/ 67235 w 59"/>
              <a:gd name="T39" fmla="*/ 93318 h 69"/>
              <a:gd name="T40" fmla="*/ 73347 w 59"/>
              <a:gd name="T41" fmla="*/ 99645 h 69"/>
              <a:gd name="T42" fmla="*/ 74875 w 59"/>
              <a:gd name="T43" fmla="*/ 109135 h 69"/>
              <a:gd name="T44" fmla="*/ 82516 w 59"/>
              <a:gd name="T45" fmla="*/ 109135 h 69"/>
              <a:gd name="T46" fmla="*/ 82516 w 59"/>
              <a:gd name="T47" fmla="*/ 109135 h 69"/>
              <a:gd name="T48" fmla="*/ 87100 w 59"/>
              <a:gd name="T49" fmla="*/ 109135 h 69"/>
              <a:gd name="T50" fmla="*/ 88628 w 59"/>
              <a:gd name="T51" fmla="*/ 107553 h 69"/>
              <a:gd name="T52" fmla="*/ 90156 w 59"/>
              <a:gd name="T53" fmla="*/ 104390 h 69"/>
              <a:gd name="T54" fmla="*/ 90156 w 59"/>
              <a:gd name="T55" fmla="*/ 101227 h 69"/>
              <a:gd name="T56" fmla="*/ 90156 w 59"/>
              <a:gd name="T57" fmla="*/ 15817 h 69"/>
              <a:gd name="T58" fmla="*/ 90156 w 59"/>
              <a:gd name="T59" fmla="*/ 15817 h 69"/>
              <a:gd name="T60" fmla="*/ 88628 w 59"/>
              <a:gd name="T61" fmla="*/ 9490 h 69"/>
              <a:gd name="T62" fmla="*/ 87100 w 59"/>
              <a:gd name="T63" fmla="*/ 3163 h 69"/>
              <a:gd name="T64" fmla="*/ 80988 w 59"/>
              <a:gd name="T65" fmla="*/ 1582 h 69"/>
              <a:gd name="T66" fmla="*/ 74875 w 59"/>
              <a:gd name="T67" fmla="*/ 0 h 69"/>
              <a:gd name="T68" fmla="*/ 74875 w 59"/>
              <a:gd name="T69" fmla="*/ 0 h 69"/>
              <a:gd name="T70" fmla="*/ 67235 w 59"/>
              <a:gd name="T71" fmla="*/ 53777 h 69"/>
              <a:gd name="T72" fmla="*/ 51954 w 59"/>
              <a:gd name="T73" fmla="*/ 53777 h 69"/>
              <a:gd name="T74" fmla="*/ 51954 w 59"/>
              <a:gd name="T75" fmla="*/ 69593 h 69"/>
              <a:gd name="T76" fmla="*/ 36674 w 59"/>
              <a:gd name="T77" fmla="*/ 69593 h 69"/>
              <a:gd name="T78" fmla="*/ 36674 w 59"/>
              <a:gd name="T79" fmla="*/ 53777 h 69"/>
              <a:gd name="T80" fmla="*/ 22921 w 59"/>
              <a:gd name="T81" fmla="*/ 53777 h 69"/>
              <a:gd name="T82" fmla="*/ 22921 w 59"/>
              <a:gd name="T83" fmla="*/ 37960 h 69"/>
              <a:gd name="T84" fmla="*/ 36674 w 59"/>
              <a:gd name="T85" fmla="*/ 37960 h 69"/>
              <a:gd name="T86" fmla="*/ 36674 w 59"/>
              <a:gd name="T87" fmla="*/ 23725 h 69"/>
              <a:gd name="T88" fmla="*/ 51954 w 59"/>
              <a:gd name="T89" fmla="*/ 23725 h 69"/>
              <a:gd name="T90" fmla="*/ 51954 w 59"/>
              <a:gd name="T91" fmla="*/ 37960 h 69"/>
              <a:gd name="T92" fmla="*/ 67235 w 59"/>
              <a:gd name="T93" fmla="*/ 37960 h 69"/>
              <a:gd name="T94" fmla="*/ 67235 w 59"/>
              <a:gd name="T95" fmla="*/ 53777 h 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59" h="69">
                <a:moveTo>
                  <a:pt x="49" y="0"/>
                </a:moveTo>
                <a:lnTo>
                  <a:pt x="10" y="0"/>
                </a:lnTo>
                <a:lnTo>
                  <a:pt x="6" y="1"/>
                </a:lnTo>
                <a:lnTo>
                  <a:pt x="2" y="2"/>
                </a:lnTo>
                <a:lnTo>
                  <a:pt x="1" y="6"/>
                </a:lnTo>
                <a:lnTo>
                  <a:pt x="0" y="10"/>
                </a:lnTo>
                <a:lnTo>
                  <a:pt x="0" y="58"/>
                </a:lnTo>
                <a:lnTo>
                  <a:pt x="4" y="63"/>
                </a:lnTo>
                <a:lnTo>
                  <a:pt x="5" y="69"/>
                </a:lnTo>
                <a:lnTo>
                  <a:pt x="20" y="69"/>
                </a:lnTo>
                <a:lnTo>
                  <a:pt x="21" y="63"/>
                </a:lnTo>
                <a:lnTo>
                  <a:pt x="24" y="59"/>
                </a:lnTo>
                <a:lnTo>
                  <a:pt x="28" y="55"/>
                </a:lnTo>
                <a:lnTo>
                  <a:pt x="34" y="54"/>
                </a:lnTo>
                <a:lnTo>
                  <a:pt x="41" y="55"/>
                </a:lnTo>
                <a:lnTo>
                  <a:pt x="44" y="59"/>
                </a:lnTo>
                <a:lnTo>
                  <a:pt x="48" y="63"/>
                </a:lnTo>
                <a:lnTo>
                  <a:pt x="49" y="69"/>
                </a:lnTo>
                <a:lnTo>
                  <a:pt x="54" y="69"/>
                </a:lnTo>
                <a:lnTo>
                  <a:pt x="57" y="69"/>
                </a:lnTo>
                <a:lnTo>
                  <a:pt x="58" y="68"/>
                </a:lnTo>
                <a:lnTo>
                  <a:pt x="59" y="66"/>
                </a:lnTo>
                <a:lnTo>
                  <a:pt x="59" y="64"/>
                </a:lnTo>
                <a:lnTo>
                  <a:pt x="59" y="10"/>
                </a:lnTo>
                <a:lnTo>
                  <a:pt x="58" y="6"/>
                </a:lnTo>
                <a:lnTo>
                  <a:pt x="57" y="2"/>
                </a:lnTo>
                <a:lnTo>
                  <a:pt x="53" y="1"/>
                </a:lnTo>
                <a:lnTo>
                  <a:pt x="49" y="0"/>
                </a:lnTo>
                <a:close/>
                <a:moveTo>
                  <a:pt x="44" y="34"/>
                </a:moveTo>
                <a:lnTo>
                  <a:pt x="34" y="34"/>
                </a:lnTo>
                <a:lnTo>
                  <a:pt x="34" y="44"/>
                </a:lnTo>
                <a:lnTo>
                  <a:pt x="24" y="44"/>
                </a:lnTo>
                <a:lnTo>
                  <a:pt x="24" y="34"/>
                </a:lnTo>
                <a:lnTo>
                  <a:pt x="15" y="34"/>
                </a:lnTo>
                <a:lnTo>
                  <a:pt x="15" y="24"/>
                </a:lnTo>
                <a:lnTo>
                  <a:pt x="24" y="24"/>
                </a:lnTo>
                <a:lnTo>
                  <a:pt x="24" y="15"/>
                </a:lnTo>
                <a:lnTo>
                  <a:pt x="34" y="15"/>
                </a:lnTo>
                <a:lnTo>
                  <a:pt x="34" y="24"/>
                </a:lnTo>
                <a:lnTo>
                  <a:pt x="44" y="24"/>
                </a:lnTo>
                <a:lnTo>
                  <a:pt x="44" y="3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58" name="Freeform 756">
            <a:extLst>
              <a:ext uri="{FF2B5EF4-FFF2-40B4-BE49-F238E27FC236}">
                <a16:creationId xmlns:a16="http://schemas.microsoft.com/office/drawing/2014/main" id="{6F2F9331-429A-4B5F-BCA4-F5FC740A1A94}"/>
              </a:ext>
            </a:extLst>
          </p:cNvPr>
          <p:cNvSpPr>
            <a:spLocks/>
          </p:cNvSpPr>
          <p:nvPr/>
        </p:nvSpPr>
        <p:spPr bwMode="auto">
          <a:xfrm>
            <a:off x="6864351" y="3520018"/>
            <a:ext cx="38100" cy="38100"/>
          </a:xfrm>
          <a:custGeom>
            <a:avLst/>
            <a:gdLst>
              <a:gd name="T0" fmla="*/ 14235 w 20"/>
              <a:gd name="T1" fmla="*/ 0 h 20"/>
              <a:gd name="T2" fmla="*/ 14235 w 20"/>
              <a:gd name="T3" fmla="*/ 0 h 20"/>
              <a:gd name="T4" fmla="*/ 9965 w 20"/>
              <a:gd name="T5" fmla="*/ 1424 h 20"/>
              <a:gd name="T6" fmla="*/ 4271 w 20"/>
              <a:gd name="T7" fmla="*/ 2847 h 20"/>
              <a:gd name="T8" fmla="*/ 2847 w 20"/>
              <a:gd name="T9" fmla="*/ 8541 h 20"/>
              <a:gd name="T10" fmla="*/ 0 w 20"/>
              <a:gd name="T11" fmla="*/ 14235 h 20"/>
              <a:gd name="T12" fmla="*/ 0 w 20"/>
              <a:gd name="T13" fmla="*/ 14235 h 20"/>
              <a:gd name="T14" fmla="*/ 2847 w 20"/>
              <a:gd name="T15" fmla="*/ 19929 h 20"/>
              <a:gd name="T16" fmla="*/ 4271 w 20"/>
              <a:gd name="T17" fmla="*/ 24200 h 20"/>
              <a:gd name="T18" fmla="*/ 9965 w 20"/>
              <a:gd name="T19" fmla="*/ 27047 h 20"/>
              <a:gd name="T20" fmla="*/ 14235 w 20"/>
              <a:gd name="T21" fmla="*/ 28470 h 20"/>
              <a:gd name="T22" fmla="*/ 14235 w 20"/>
              <a:gd name="T23" fmla="*/ 28470 h 20"/>
              <a:gd name="T24" fmla="*/ 19929 w 20"/>
              <a:gd name="T25" fmla="*/ 27047 h 20"/>
              <a:gd name="T26" fmla="*/ 25623 w 20"/>
              <a:gd name="T27" fmla="*/ 24200 h 20"/>
              <a:gd name="T28" fmla="*/ 27047 w 20"/>
              <a:gd name="T29" fmla="*/ 19929 h 20"/>
              <a:gd name="T30" fmla="*/ 28470 w 20"/>
              <a:gd name="T31" fmla="*/ 14235 h 20"/>
              <a:gd name="T32" fmla="*/ 28470 w 20"/>
              <a:gd name="T33" fmla="*/ 14235 h 20"/>
              <a:gd name="T34" fmla="*/ 27047 w 20"/>
              <a:gd name="T35" fmla="*/ 8541 h 20"/>
              <a:gd name="T36" fmla="*/ 25623 w 20"/>
              <a:gd name="T37" fmla="*/ 2847 h 20"/>
              <a:gd name="T38" fmla="*/ 19929 w 20"/>
              <a:gd name="T39" fmla="*/ 1424 h 20"/>
              <a:gd name="T40" fmla="*/ 14235 w 20"/>
              <a:gd name="T41" fmla="*/ 0 h 20"/>
              <a:gd name="T42" fmla="*/ 14235 w 20"/>
              <a:gd name="T43" fmla="*/ 0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0">
                <a:moveTo>
                  <a:pt x="10" y="0"/>
                </a:moveTo>
                <a:lnTo>
                  <a:pt x="10" y="0"/>
                </a:lnTo>
                <a:lnTo>
                  <a:pt x="7" y="1"/>
                </a:lnTo>
                <a:lnTo>
                  <a:pt x="3" y="2"/>
                </a:lnTo>
                <a:lnTo>
                  <a:pt x="2" y="6"/>
                </a:lnTo>
                <a:lnTo>
                  <a:pt x="0" y="10"/>
                </a:lnTo>
                <a:lnTo>
                  <a:pt x="2" y="14"/>
                </a:lnTo>
                <a:lnTo>
                  <a:pt x="3" y="17"/>
                </a:lnTo>
                <a:lnTo>
                  <a:pt x="7" y="19"/>
                </a:lnTo>
                <a:lnTo>
                  <a:pt x="10" y="20"/>
                </a:lnTo>
                <a:lnTo>
                  <a:pt x="14" y="19"/>
                </a:lnTo>
                <a:lnTo>
                  <a:pt x="18" y="17"/>
                </a:lnTo>
                <a:lnTo>
                  <a:pt x="19" y="14"/>
                </a:lnTo>
                <a:lnTo>
                  <a:pt x="20" y="10"/>
                </a:lnTo>
                <a:lnTo>
                  <a:pt x="19" y="6"/>
                </a:lnTo>
                <a:lnTo>
                  <a:pt x="18" y="2"/>
                </a:lnTo>
                <a:lnTo>
                  <a:pt x="14" y="1"/>
                </a:lnTo>
                <a:lnTo>
                  <a:pt x="1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59" name="Freeform 757">
            <a:extLst>
              <a:ext uri="{FF2B5EF4-FFF2-40B4-BE49-F238E27FC236}">
                <a16:creationId xmlns:a16="http://schemas.microsoft.com/office/drawing/2014/main" id="{CD7F66A7-D312-42A0-81F1-D0A6D17737B4}"/>
              </a:ext>
            </a:extLst>
          </p:cNvPr>
          <p:cNvSpPr>
            <a:spLocks noEditPoints="1"/>
          </p:cNvSpPr>
          <p:nvPr/>
        </p:nvSpPr>
        <p:spPr bwMode="auto">
          <a:xfrm>
            <a:off x="8724901" y="3405717"/>
            <a:ext cx="207433" cy="152400"/>
          </a:xfrm>
          <a:custGeom>
            <a:avLst/>
            <a:gdLst>
              <a:gd name="T0" fmla="*/ 124630 w 98"/>
              <a:gd name="T1" fmla="*/ 31633 h 72"/>
              <a:gd name="T2" fmla="*/ 94271 w 98"/>
              <a:gd name="T3" fmla="*/ 0 h 72"/>
              <a:gd name="T4" fmla="*/ 62315 w 98"/>
              <a:gd name="T5" fmla="*/ 39541 h 72"/>
              <a:gd name="T6" fmla="*/ 38348 w 98"/>
              <a:gd name="T7" fmla="*/ 15817 h 72"/>
              <a:gd name="T8" fmla="*/ 27163 w 98"/>
              <a:gd name="T9" fmla="*/ 26888 h 72"/>
              <a:gd name="T10" fmla="*/ 0 w 98"/>
              <a:gd name="T11" fmla="*/ 26888 h 72"/>
              <a:gd name="T12" fmla="*/ 0 w 98"/>
              <a:gd name="T13" fmla="*/ 98062 h 72"/>
              <a:gd name="T14" fmla="*/ 0 w 98"/>
              <a:gd name="T15" fmla="*/ 98062 h 72"/>
              <a:gd name="T16" fmla="*/ 1598 w 98"/>
              <a:gd name="T17" fmla="*/ 104389 h 72"/>
              <a:gd name="T18" fmla="*/ 3196 w 98"/>
              <a:gd name="T19" fmla="*/ 109134 h 72"/>
              <a:gd name="T20" fmla="*/ 9587 w 98"/>
              <a:gd name="T21" fmla="*/ 112297 h 72"/>
              <a:gd name="T22" fmla="*/ 14380 w 98"/>
              <a:gd name="T23" fmla="*/ 113879 h 72"/>
              <a:gd name="T24" fmla="*/ 140608 w 98"/>
              <a:gd name="T25" fmla="*/ 113879 h 72"/>
              <a:gd name="T26" fmla="*/ 140608 w 98"/>
              <a:gd name="T27" fmla="*/ 113879 h 72"/>
              <a:gd name="T28" fmla="*/ 146999 w 98"/>
              <a:gd name="T29" fmla="*/ 112297 h 72"/>
              <a:gd name="T30" fmla="*/ 153390 w 98"/>
              <a:gd name="T31" fmla="*/ 109134 h 72"/>
              <a:gd name="T32" fmla="*/ 154988 w 98"/>
              <a:gd name="T33" fmla="*/ 104389 h 72"/>
              <a:gd name="T34" fmla="*/ 156586 w 98"/>
              <a:gd name="T35" fmla="*/ 98062 h 72"/>
              <a:gd name="T36" fmla="*/ 156586 w 98"/>
              <a:gd name="T37" fmla="*/ 12653 h 72"/>
              <a:gd name="T38" fmla="*/ 145401 w 98"/>
              <a:gd name="T39" fmla="*/ 12653 h 72"/>
              <a:gd name="T40" fmla="*/ 124630 w 98"/>
              <a:gd name="T41" fmla="*/ 31633 h 72"/>
              <a:gd name="T42" fmla="*/ 38348 w 98"/>
              <a:gd name="T43" fmla="*/ 98062 h 72"/>
              <a:gd name="T44" fmla="*/ 22369 w 98"/>
              <a:gd name="T45" fmla="*/ 98062 h 72"/>
              <a:gd name="T46" fmla="*/ 22369 w 98"/>
              <a:gd name="T47" fmla="*/ 74338 h 72"/>
              <a:gd name="T48" fmla="*/ 38348 w 98"/>
              <a:gd name="T49" fmla="*/ 74338 h 72"/>
              <a:gd name="T50" fmla="*/ 38348 w 98"/>
              <a:gd name="T51" fmla="*/ 98062 h 72"/>
              <a:gd name="T52" fmla="*/ 70304 w 98"/>
              <a:gd name="T53" fmla="*/ 98062 h 72"/>
              <a:gd name="T54" fmla="*/ 54326 w 98"/>
              <a:gd name="T55" fmla="*/ 98062 h 72"/>
              <a:gd name="T56" fmla="*/ 54326 w 98"/>
              <a:gd name="T57" fmla="*/ 58521 h 72"/>
              <a:gd name="T58" fmla="*/ 70304 w 98"/>
              <a:gd name="T59" fmla="*/ 58521 h 72"/>
              <a:gd name="T60" fmla="*/ 70304 w 98"/>
              <a:gd name="T61" fmla="*/ 98062 h 72"/>
              <a:gd name="T62" fmla="*/ 102260 w 98"/>
              <a:gd name="T63" fmla="*/ 98062 h 72"/>
              <a:gd name="T64" fmla="*/ 86282 w 98"/>
              <a:gd name="T65" fmla="*/ 98062 h 72"/>
              <a:gd name="T66" fmla="*/ 86282 w 98"/>
              <a:gd name="T67" fmla="*/ 74338 h 72"/>
              <a:gd name="T68" fmla="*/ 102260 w 98"/>
              <a:gd name="T69" fmla="*/ 74338 h 72"/>
              <a:gd name="T70" fmla="*/ 102260 w 98"/>
              <a:gd name="T71" fmla="*/ 98062 h 72"/>
              <a:gd name="T72" fmla="*/ 132619 w 98"/>
              <a:gd name="T73" fmla="*/ 98062 h 72"/>
              <a:gd name="T74" fmla="*/ 118238 w 98"/>
              <a:gd name="T75" fmla="*/ 98062 h 72"/>
              <a:gd name="T76" fmla="*/ 118238 w 98"/>
              <a:gd name="T77" fmla="*/ 58521 h 72"/>
              <a:gd name="T78" fmla="*/ 132619 w 98"/>
              <a:gd name="T79" fmla="*/ 58521 h 72"/>
              <a:gd name="T80" fmla="*/ 132619 w 98"/>
              <a:gd name="T81" fmla="*/ 98062 h 7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98" h="72">
                <a:moveTo>
                  <a:pt x="78" y="20"/>
                </a:moveTo>
                <a:lnTo>
                  <a:pt x="59" y="0"/>
                </a:lnTo>
                <a:lnTo>
                  <a:pt x="39" y="25"/>
                </a:lnTo>
                <a:lnTo>
                  <a:pt x="24" y="10"/>
                </a:lnTo>
                <a:lnTo>
                  <a:pt x="17" y="17"/>
                </a:lnTo>
                <a:lnTo>
                  <a:pt x="0" y="17"/>
                </a:lnTo>
                <a:lnTo>
                  <a:pt x="0" y="62"/>
                </a:lnTo>
                <a:lnTo>
                  <a:pt x="1" y="66"/>
                </a:lnTo>
                <a:lnTo>
                  <a:pt x="2" y="69"/>
                </a:lnTo>
                <a:lnTo>
                  <a:pt x="6" y="71"/>
                </a:lnTo>
                <a:lnTo>
                  <a:pt x="9" y="72"/>
                </a:lnTo>
                <a:lnTo>
                  <a:pt x="88" y="72"/>
                </a:lnTo>
                <a:lnTo>
                  <a:pt x="92" y="71"/>
                </a:lnTo>
                <a:lnTo>
                  <a:pt x="96" y="69"/>
                </a:lnTo>
                <a:lnTo>
                  <a:pt x="97" y="66"/>
                </a:lnTo>
                <a:lnTo>
                  <a:pt x="98" y="62"/>
                </a:lnTo>
                <a:lnTo>
                  <a:pt x="98" y="8"/>
                </a:lnTo>
                <a:lnTo>
                  <a:pt x="91" y="8"/>
                </a:lnTo>
                <a:lnTo>
                  <a:pt x="78" y="20"/>
                </a:lnTo>
                <a:close/>
                <a:moveTo>
                  <a:pt x="24" y="62"/>
                </a:moveTo>
                <a:lnTo>
                  <a:pt x="14" y="62"/>
                </a:lnTo>
                <a:lnTo>
                  <a:pt x="14" y="47"/>
                </a:lnTo>
                <a:lnTo>
                  <a:pt x="24" y="47"/>
                </a:lnTo>
                <a:lnTo>
                  <a:pt x="24" y="62"/>
                </a:lnTo>
                <a:close/>
                <a:moveTo>
                  <a:pt x="44" y="62"/>
                </a:moveTo>
                <a:lnTo>
                  <a:pt x="34" y="62"/>
                </a:lnTo>
                <a:lnTo>
                  <a:pt x="34" y="37"/>
                </a:lnTo>
                <a:lnTo>
                  <a:pt x="44" y="37"/>
                </a:lnTo>
                <a:lnTo>
                  <a:pt x="44" y="62"/>
                </a:lnTo>
                <a:close/>
                <a:moveTo>
                  <a:pt x="64" y="62"/>
                </a:moveTo>
                <a:lnTo>
                  <a:pt x="54" y="62"/>
                </a:lnTo>
                <a:lnTo>
                  <a:pt x="54" y="47"/>
                </a:lnTo>
                <a:lnTo>
                  <a:pt x="64" y="47"/>
                </a:lnTo>
                <a:lnTo>
                  <a:pt x="64" y="62"/>
                </a:lnTo>
                <a:close/>
                <a:moveTo>
                  <a:pt x="83" y="62"/>
                </a:moveTo>
                <a:lnTo>
                  <a:pt x="74" y="62"/>
                </a:lnTo>
                <a:lnTo>
                  <a:pt x="74" y="37"/>
                </a:lnTo>
                <a:lnTo>
                  <a:pt x="83" y="37"/>
                </a:lnTo>
                <a:lnTo>
                  <a:pt x="83" y="6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60" name="Freeform 758">
            <a:extLst>
              <a:ext uri="{FF2B5EF4-FFF2-40B4-BE49-F238E27FC236}">
                <a16:creationId xmlns:a16="http://schemas.microsoft.com/office/drawing/2014/main" id="{0D18F55C-926C-4AF5-9980-8AE93FA2C62E}"/>
              </a:ext>
            </a:extLst>
          </p:cNvPr>
          <p:cNvSpPr>
            <a:spLocks/>
          </p:cNvSpPr>
          <p:nvPr/>
        </p:nvSpPr>
        <p:spPr bwMode="auto">
          <a:xfrm>
            <a:off x="8724901" y="3348567"/>
            <a:ext cx="207433" cy="82551"/>
          </a:xfrm>
          <a:custGeom>
            <a:avLst/>
            <a:gdLst>
              <a:gd name="T0" fmla="*/ 140608 w 98"/>
              <a:gd name="T1" fmla="*/ 0 h 37"/>
              <a:gd name="T2" fmla="*/ 14380 w 98"/>
              <a:gd name="T3" fmla="*/ 0 h 37"/>
              <a:gd name="T4" fmla="*/ 14380 w 98"/>
              <a:gd name="T5" fmla="*/ 0 h 37"/>
              <a:gd name="T6" fmla="*/ 9587 w 98"/>
              <a:gd name="T7" fmla="*/ 1667 h 37"/>
              <a:gd name="T8" fmla="*/ 3196 w 98"/>
              <a:gd name="T9" fmla="*/ 5002 h 37"/>
              <a:gd name="T10" fmla="*/ 1598 w 98"/>
              <a:gd name="T11" fmla="*/ 10003 h 37"/>
              <a:gd name="T12" fmla="*/ 0 w 98"/>
              <a:gd name="T13" fmla="*/ 16672 h 37"/>
              <a:gd name="T14" fmla="*/ 0 w 98"/>
              <a:gd name="T15" fmla="*/ 58352 h 37"/>
              <a:gd name="T16" fmla="*/ 19174 w 98"/>
              <a:gd name="T17" fmla="*/ 58352 h 37"/>
              <a:gd name="T18" fmla="*/ 38348 w 98"/>
              <a:gd name="T19" fmla="*/ 36678 h 37"/>
              <a:gd name="T20" fmla="*/ 62315 w 98"/>
              <a:gd name="T21" fmla="*/ 61686 h 37"/>
              <a:gd name="T22" fmla="*/ 94271 w 98"/>
              <a:gd name="T23" fmla="*/ 20006 h 37"/>
              <a:gd name="T24" fmla="*/ 124630 w 98"/>
              <a:gd name="T25" fmla="*/ 53350 h 37"/>
              <a:gd name="T26" fmla="*/ 137412 w 98"/>
              <a:gd name="T27" fmla="*/ 41680 h 37"/>
              <a:gd name="T28" fmla="*/ 156586 w 98"/>
              <a:gd name="T29" fmla="*/ 41680 h 37"/>
              <a:gd name="T30" fmla="*/ 156586 w 98"/>
              <a:gd name="T31" fmla="*/ 16672 h 37"/>
              <a:gd name="T32" fmla="*/ 156586 w 98"/>
              <a:gd name="T33" fmla="*/ 16672 h 37"/>
              <a:gd name="T34" fmla="*/ 154988 w 98"/>
              <a:gd name="T35" fmla="*/ 10003 h 37"/>
              <a:gd name="T36" fmla="*/ 153390 w 98"/>
              <a:gd name="T37" fmla="*/ 5002 h 37"/>
              <a:gd name="T38" fmla="*/ 146999 w 98"/>
              <a:gd name="T39" fmla="*/ 1667 h 37"/>
              <a:gd name="T40" fmla="*/ 140608 w 98"/>
              <a:gd name="T41" fmla="*/ 0 h 37"/>
              <a:gd name="T42" fmla="*/ 140608 w 98"/>
              <a:gd name="T43" fmla="*/ 0 h 3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8" h="37">
                <a:moveTo>
                  <a:pt x="88" y="0"/>
                </a:moveTo>
                <a:lnTo>
                  <a:pt x="9" y="0"/>
                </a:lnTo>
                <a:lnTo>
                  <a:pt x="6" y="1"/>
                </a:lnTo>
                <a:lnTo>
                  <a:pt x="2" y="3"/>
                </a:lnTo>
                <a:lnTo>
                  <a:pt x="1" y="6"/>
                </a:lnTo>
                <a:lnTo>
                  <a:pt x="0" y="10"/>
                </a:lnTo>
                <a:lnTo>
                  <a:pt x="0" y="35"/>
                </a:lnTo>
                <a:lnTo>
                  <a:pt x="12" y="35"/>
                </a:lnTo>
                <a:lnTo>
                  <a:pt x="24" y="22"/>
                </a:lnTo>
                <a:lnTo>
                  <a:pt x="39" y="37"/>
                </a:lnTo>
                <a:lnTo>
                  <a:pt x="59" y="12"/>
                </a:lnTo>
                <a:lnTo>
                  <a:pt x="78" y="32"/>
                </a:lnTo>
                <a:lnTo>
                  <a:pt x="86" y="25"/>
                </a:lnTo>
                <a:lnTo>
                  <a:pt x="98" y="25"/>
                </a:lnTo>
                <a:lnTo>
                  <a:pt x="98" y="10"/>
                </a:lnTo>
                <a:lnTo>
                  <a:pt x="97" y="6"/>
                </a:lnTo>
                <a:lnTo>
                  <a:pt x="96" y="3"/>
                </a:lnTo>
                <a:lnTo>
                  <a:pt x="92" y="1"/>
                </a:lnTo>
                <a:lnTo>
                  <a:pt x="88"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61" name="Freeform 759">
            <a:extLst>
              <a:ext uri="{FF2B5EF4-FFF2-40B4-BE49-F238E27FC236}">
                <a16:creationId xmlns:a16="http://schemas.microsoft.com/office/drawing/2014/main" id="{F201173D-D128-4CA0-BFB4-004527363DC1}"/>
              </a:ext>
            </a:extLst>
          </p:cNvPr>
          <p:cNvSpPr>
            <a:spLocks noEditPoints="1"/>
          </p:cNvSpPr>
          <p:nvPr/>
        </p:nvSpPr>
        <p:spPr bwMode="auto">
          <a:xfrm>
            <a:off x="8255000" y="3412067"/>
            <a:ext cx="146051" cy="146051"/>
          </a:xfrm>
          <a:custGeom>
            <a:avLst/>
            <a:gdLst>
              <a:gd name="T0" fmla="*/ 0 w 69"/>
              <a:gd name="T1" fmla="*/ 0 h 69"/>
              <a:gd name="T2" fmla="*/ 0 w 69"/>
              <a:gd name="T3" fmla="*/ 93318 h 69"/>
              <a:gd name="T4" fmla="*/ 0 w 69"/>
              <a:gd name="T5" fmla="*/ 93318 h 69"/>
              <a:gd name="T6" fmla="*/ 1582 w 69"/>
              <a:gd name="T7" fmla="*/ 99645 h 69"/>
              <a:gd name="T8" fmla="*/ 3163 w 69"/>
              <a:gd name="T9" fmla="*/ 104390 h 69"/>
              <a:gd name="T10" fmla="*/ 9490 w 69"/>
              <a:gd name="T11" fmla="*/ 107553 h 69"/>
              <a:gd name="T12" fmla="*/ 14235 w 69"/>
              <a:gd name="T13" fmla="*/ 109135 h 69"/>
              <a:gd name="T14" fmla="*/ 93318 w 69"/>
              <a:gd name="T15" fmla="*/ 109135 h 69"/>
              <a:gd name="T16" fmla="*/ 93318 w 69"/>
              <a:gd name="T17" fmla="*/ 109135 h 69"/>
              <a:gd name="T18" fmla="*/ 98063 w 69"/>
              <a:gd name="T19" fmla="*/ 107553 h 69"/>
              <a:gd name="T20" fmla="*/ 104390 w 69"/>
              <a:gd name="T21" fmla="*/ 104390 h 69"/>
              <a:gd name="T22" fmla="*/ 105972 w 69"/>
              <a:gd name="T23" fmla="*/ 99645 h 69"/>
              <a:gd name="T24" fmla="*/ 109135 w 69"/>
              <a:gd name="T25" fmla="*/ 93318 h 69"/>
              <a:gd name="T26" fmla="*/ 109135 w 69"/>
              <a:gd name="T27" fmla="*/ 0 h 69"/>
              <a:gd name="T28" fmla="*/ 0 w 69"/>
              <a:gd name="T29" fmla="*/ 0 h 69"/>
              <a:gd name="T30" fmla="*/ 85410 w 69"/>
              <a:gd name="T31" fmla="*/ 61685 h 69"/>
              <a:gd name="T32" fmla="*/ 61685 w 69"/>
              <a:gd name="T33" fmla="*/ 61685 h 69"/>
              <a:gd name="T34" fmla="*/ 61685 w 69"/>
              <a:gd name="T35" fmla="*/ 85410 h 69"/>
              <a:gd name="T36" fmla="*/ 45868 w 69"/>
              <a:gd name="T37" fmla="*/ 85410 h 69"/>
              <a:gd name="T38" fmla="*/ 45868 w 69"/>
              <a:gd name="T39" fmla="*/ 61685 h 69"/>
              <a:gd name="T40" fmla="*/ 22143 w 69"/>
              <a:gd name="T41" fmla="*/ 61685 h 69"/>
              <a:gd name="T42" fmla="*/ 22143 w 69"/>
              <a:gd name="T43" fmla="*/ 45868 h 69"/>
              <a:gd name="T44" fmla="*/ 45868 w 69"/>
              <a:gd name="T45" fmla="*/ 45868 h 69"/>
              <a:gd name="T46" fmla="*/ 45868 w 69"/>
              <a:gd name="T47" fmla="*/ 22143 h 69"/>
              <a:gd name="T48" fmla="*/ 61685 w 69"/>
              <a:gd name="T49" fmla="*/ 22143 h 69"/>
              <a:gd name="T50" fmla="*/ 61685 w 69"/>
              <a:gd name="T51" fmla="*/ 45868 h 69"/>
              <a:gd name="T52" fmla="*/ 85410 w 69"/>
              <a:gd name="T53" fmla="*/ 45868 h 69"/>
              <a:gd name="T54" fmla="*/ 85410 w 69"/>
              <a:gd name="T55" fmla="*/ 61685 h 6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69" h="69">
                <a:moveTo>
                  <a:pt x="0" y="0"/>
                </a:moveTo>
                <a:lnTo>
                  <a:pt x="0" y="59"/>
                </a:lnTo>
                <a:lnTo>
                  <a:pt x="1" y="63"/>
                </a:lnTo>
                <a:lnTo>
                  <a:pt x="2" y="66"/>
                </a:lnTo>
                <a:lnTo>
                  <a:pt x="6" y="68"/>
                </a:lnTo>
                <a:lnTo>
                  <a:pt x="9" y="69"/>
                </a:lnTo>
                <a:lnTo>
                  <a:pt x="59" y="69"/>
                </a:lnTo>
                <a:lnTo>
                  <a:pt x="62" y="68"/>
                </a:lnTo>
                <a:lnTo>
                  <a:pt x="66" y="66"/>
                </a:lnTo>
                <a:lnTo>
                  <a:pt x="67" y="63"/>
                </a:lnTo>
                <a:lnTo>
                  <a:pt x="69" y="59"/>
                </a:lnTo>
                <a:lnTo>
                  <a:pt x="69" y="0"/>
                </a:lnTo>
                <a:lnTo>
                  <a:pt x="0" y="0"/>
                </a:lnTo>
                <a:close/>
                <a:moveTo>
                  <a:pt x="54" y="39"/>
                </a:moveTo>
                <a:lnTo>
                  <a:pt x="39" y="39"/>
                </a:lnTo>
                <a:lnTo>
                  <a:pt x="39" y="54"/>
                </a:lnTo>
                <a:lnTo>
                  <a:pt x="29" y="54"/>
                </a:lnTo>
                <a:lnTo>
                  <a:pt x="29" y="39"/>
                </a:lnTo>
                <a:lnTo>
                  <a:pt x="14" y="39"/>
                </a:lnTo>
                <a:lnTo>
                  <a:pt x="14" y="29"/>
                </a:lnTo>
                <a:lnTo>
                  <a:pt x="29" y="29"/>
                </a:lnTo>
                <a:lnTo>
                  <a:pt x="29" y="14"/>
                </a:lnTo>
                <a:lnTo>
                  <a:pt x="39" y="14"/>
                </a:lnTo>
                <a:lnTo>
                  <a:pt x="39" y="29"/>
                </a:lnTo>
                <a:lnTo>
                  <a:pt x="54" y="29"/>
                </a:lnTo>
                <a:lnTo>
                  <a:pt x="54" y="3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62" name="Freeform 760">
            <a:extLst>
              <a:ext uri="{FF2B5EF4-FFF2-40B4-BE49-F238E27FC236}">
                <a16:creationId xmlns:a16="http://schemas.microsoft.com/office/drawing/2014/main" id="{4A0EAEE6-ABB8-4743-BA60-EB29713FDC01}"/>
              </a:ext>
            </a:extLst>
          </p:cNvPr>
          <p:cNvSpPr>
            <a:spLocks noEditPoints="1"/>
          </p:cNvSpPr>
          <p:nvPr/>
        </p:nvSpPr>
        <p:spPr bwMode="auto">
          <a:xfrm>
            <a:off x="8248651" y="3348567"/>
            <a:ext cx="165100" cy="57151"/>
          </a:xfrm>
          <a:custGeom>
            <a:avLst/>
            <a:gdLst>
              <a:gd name="T0" fmla="*/ 107752 w 79"/>
              <a:gd name="T1" fmla="*/ 0 h 25"/>
              <a:gd name="T2" fmla="*/ 14055 w 79"/>
              <a:gd name="T3" fmla="*/ 0 h 25"/>
              <a:gd name="T4" fmla="*/ 14055 w 79"/>
              <a:gd name="T5" fmla="*/ 0 h 25"/>
              <a:gd name="T6" fmla="*/ 9370 w 79"/>
              <a:gd name="T7" fmla="*/ 1708 h 25"/>
              <a:gd name="T8" fmla="*/ 3123 w 79"/>
              <a:gd name="T9" fmla="*/ 5125 h 25"/>
              <a:gd name="T10" fmla="*/ 1562 w 79"/>
              <a:gd name="T11" fmla="*/ 10249 h 25"/>
              <a:gd name="T12" fmla="*/ 0 w 79"/>
              <a:gd name="T13" fmla="*/ 17082 h 25"/>
              <a:gd name="T14" fmla="*/ 0 w 79"/>
              <a:gd name="T15" fmla="*/ 42706 h 25"/>
              <a:gd name="T16" fmla="*/ 123368 w 79"/>
              <a:gd name="T17" fmla="*/ 42706 h 25"/>
              <a:gd name="T18" fmla="*/ 123368 w 79"/>
              <a:gd name="T19" fmla="*/ 17082 h 25"/>
              <a:gd name="T20" fmla="*/ 123368 w 79"/>
              <a:gd name="T21" fmla="*/ 17082 h 25"/>
              <a:gd name="T22" fmla="*/ 120245 w 79"/>
              <a:gd name="T23" fmla="*/ 10249 h 25"/>
              <a:gd name="T24" fmla="*/ 118683 w 79"/>
              <a:gd name="T25" fmla="*/ 5125 h 25"/>
              <a:gd name="T26" fmla="*/ 112437 w 79"/>
              <a:gd name="T27" fmla="*/ 1708 h 25"/>
              <a:gd name="T28" fmla="*/ 107752 w 79"/>
              <a:gd name="T29" fmla="*/ 0 h 25"/>
              <a:gd name="T30" fmla="*/ 107752 w 79"/>
              <a:gd name="T31" fmla="*/ 0 h 25"/>
              <a:gd name="T32" fmla="*/ 29671 w 79"/>
              <a:gd name="T33" fmla="*/ 34165 h 25"/>
              <a:gd name="T34" fmla="*/ 14055 w 79"/>
              <a:gd name="T35" fmla="*/ 34165 h 25"/>
              <a:gd name="T36" fmla="*/ 14055 w 79"/>
              <a:gd name="T37" fmla="*/ 8541 h 25"/>
              <a:gd name="T38" fmla="*/ 29671 w 79"/>
              <a:gd name="T39" fmla="*/ 8541 h 25"/>
              <a:gd name="T40" fmla="*/ 29671 w 79"/>
              <a:gd name="T41" fmla="*/ 34165 h 25"/>
              <a:gd name="T42" fmla="*/ 68711 w 79"/>
              <a:gd name="T43" fmla="*/ 34165 h 25"/>
              <a:gd name="T44" fmla="*/ 53095 w 79"/>
              <a:gd name="T45" fmla="*/ 34165 h 25"/>
              <a:gd name="T46" fmla="*/ 53095 w 79"/>
              <a:gd name="T47" fmla="*/ 8541 h 25"/>
              <a:gd name="T48" fmla="*/ 68711 w 79"/>
              <a:gd name="T49" fmla="*/ 8541 h 25"/>
              <a:gd name="T50" fmla="*/ 68711 w 79"/>
              <a:gd name="T51" fmla="*/ 34165 h 25"/>
              <a:gd name="T52" fmla="*/ 107752 w 79"/>
              <a:gd name="T53" fmla="*/ 34165 h 25"/>
              <a:gd name="T54" fmla="*/ 92136 w 79"/>
              <a:gd name="T55" fmla="*/ 34165 h 25"/>
              <a:gd name="T56" fmla="*/ 92136 w 79"/>
              <a:gd name="T57" fmla="*/ 8541 h 25"/>
              <a:gd name="T58" fmla="*/ 107752 w 79"/>
              <a:gd name="T59" fmla="*/ 8541 h 25"/>
              <a:gd name="T60" fmla="*/ 107752 w 79"/>
              <a:gd name="T61" fmla="*/ 34165 h 2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79" h="25">
                <a:moveTo>
                  <a:pt x="69" y="0"/>
                </a:moveTo>
                <a:lnTo>
                  <a:pt x="9" y="0"/>
                </a:lnTo>
                <a:lnTo>
                  <a:pt x="6" y="1"/>
                </a:lnTo>
                <a:lnTo>
                  <a:pt x="2" y="3"/>
                </a:lnTo>
                <a:lnTo>
                  <a:pt x="1" y="6"/>
                </a:lnTo>
                <a:lnTo>
                  <a:pt x="0" y="10"/>
                </a:lnTo>
                <a:lnTo>
                  <a:pt x="0" y="25"/>
                </a:lnTo>
                <a:lnTo>
                  <a:pt x="79" y="25"/>
                </a:lnTo>
                <a:lnTo>
                  <a:pt x="79" y="10"/>
                </a:lnTo>
                <a:lnTo>
                  <a:pt x="77" y="6"/>
                </a:lnTo>
                <a:lnTo>
                  <a:pt x="76" y="3"/>
                </a:lnTo>
                <a:lnTo>
                  <a:pt x="72" y="1"/>
                </a:lnTo>
                <a:lnTo>
                  <a:pt x="69" y="0"/>
                </a:lnTo>
                <a:close/>
                <a:moveTo>
                  <a:pt x="19" y="20"/>
                </a:moveTo>
                <a:lnTo>
                  <a:pt x="9" y="20"/>
                </a:lnTo>
                <a:lnTo>
                  <a:pt x="9" y="5"/>
                </a:lnTo>
                <a:lnTo>
                  <a:pt x="19" y="5"/>
                </a:lnTo>
                <a:lnTo>
                  <a:pt x="19" y="20"/>
                </a:lnTo>
                <a:close/>
                <a:moveTo>
                  <a:pt x="44" y="20"/>
                </a:moveTo>
                <a:lnTo>
                  <a:pt x="34" y="20"/>
                </a:lnTo>
                <a:lnTo>
                  <a:pt x="34" y="5"/>
                </a:lnTo>
                <a:lnTo>
                  <a:pt x="44" y="5"/>
                </a:lnTo>
                <a:lnTo>
                  <a:pt x="44" y="20"/>
                </a:lnTo>
                <a:close/>
                <a:moveTo>
                  <a:pt x="69" y="20"/>
                </a:moveTo>
                <a:lnTo>
                  <a:pt x="59" y="20"/>
                </a:lnTo>
                <a:lnTo>
                  <a:pt x="59" y="5"/>
                </a:lnTo>
                <a:lnTo>
                  <a:pt x="69" y="5"/>
                </a:lnTo>
                <a:lnTo>
                  <a:pt x="69" y="2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63" name="Freeform 761">
            <a:extLst>
              <a:ext uri="{FF2B5EF4-FFF2-40B4-BE49-F238E27FC236}">
                <a16:creationId xmlns:a16="http://schemas.microsoft.com/office/drawing/2014/main" id="{66C3A602-1BC0-4859-B197-E0C9C798D47A}"/>
              </a:ext>
            </a:extLst>
          </p:cNvPr>
          <p:cNvSpPr>
            <a:spLocks/>
          </p:cNvSpPr>
          <p:nvPr/>
        </p:nvSpPr>
        <p:spPr bwMode="auto">
          <a:xfrm>
            <a:off x="7787218" y="3437467"/>
            <a:ext cx="82549" cy="82551"/>
          </a:xfrm>
          <a:custGeom>
            <a:avLst/>
            <a:gdLst>
              <a:gd name="T0" fmla="*/ 37961 w 39"/>
              <a:gd name="T1" fmla="*/ 61686 h 39"/>
              <a:gd name="T2" fmla="*/ 37961 w 39"/>
              <a:gd name="T3" fmla="*/ 37961 h 39"/>
              <a:gd name="T4" fmla="*/ 61686 w 39"/>
              <a:gd name="T5" fmla="*/ 37961 h 39"/>
              <a:gd name="T6" fmla="*/ 61686 w 39"/>
              <a:gd name="T7" fmla="*/ 22144 h 39"/>
              <a:gd name="T8" fmla="*/ 37961 w 39"/>
              <a:gd name="T9" fmla="*/ 22144 h 39"/>
              <a:gd name="T10" fmla="*/ 37961 w 39"/>
              <a:gd name="T11" fmla="*/ 0 h 39"/>
              <a:gd name="T12" fmla="*/ 22144 w 39"/>
              <a:gd name="T13" fmla="*/ 0 h 39"/>
              <a:gd name="T14" fmla="*/ 22144 w 39"/>
              <a:gd name="T15" fmla="*/ 22144 h 39"/>
              <a:gd name="T16" fmla="*/ 0 w 39"/>
              <a:gd name="T17" fmla="*/ 22144 h 39"/>
              <a:gd name="T18" fmla="*/ 0 w 39"/>
              <a:gd name="T19" fmla="*/ 37961 h 39"/>
              <a:gd name="T20" fmla="*/ 22144 w 39"/>
              <a:gd name="T21" fmla="*/ 37961 h 39"/>
              <a:gd name="T22" fmla="*/ 22144 w 39"/>
              <a:gd name="T23" fmla="*/ 61686 h 39"/>
              <a:gd name="T24" fmla="*/ 37961 w 39"/>
              <a:gd name="T25" fmla="*/ 61686 h 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9" h="39">
                <a:moveTo>
                  <a:pt x="24" y="39"/>
                </a:moveTo>
                <a:lnTo>
                  <a:pt x="24" y="24"/>
                </a:lnTo>
                <a:lnTo>
                  <a:pt x="39" y="24"/>
                </a:lnTo>
                <a:lnTo>
                  <a:pt x="39" y="14"/>
                </a:lnTo>
                <a:lnTo>
                  <a:pt x="24" y="14"/>
                </a:lnTo>
                <a:lnTo>
                  <a:pt x="24" y="0"/>
                </a:lnTo>
                <a:lnTo>
                  <a:pt x="14" y="0"/>
                </a:lnTo>
                <a:lnTo>
                  <a:pt x="14" y="14"/>
                </a:lnTo>
                <a:lnTo>
                  <a:pt x="0" y="14"/>
                </a:lnTo>
                <a:lnTo>
                  <a:pt x="0" y="24"/>
                </a:lnTo>
                <a:lnTo>
                  <a:pt x="14" y="24"/>
                </a:lnTo>
                <a:lnTo>
                  <a:pt x="14" y="39"/>
                </a:lnTo>
                <a:lnTo>
                  <a:pt x="24" y="3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64" name="Freeform 762">
            <a:extLst>
              <a:ext uri="{FF2B5EF4-FFF2-40B4-BE49-F238E27FC236}">
                <a16:creationId xmlns:a16="http://schemas.microsoft.com/office/drawing/2014/main" id="{C8133C20-4E52-494A-BA57-C9D643CFB147}"/>
              </a:ext>
            </a:extLst>
          </p:cNvPr>
          <p:cNvSpPr>
            <a:spLocks/>
          </p:cNvSpPr>
          <p:nvPr/>
        </p:nvSpPr>
        <p:spPr bwMode="auto">
          <a:xfrm>
            <a:off x="7723718" y="3361267"/>
            <a:ext cx="209549" cy="220133"/>
          </a:xfrm>
          <a:custGeom>
            <a:avLst/>
            <a:gdLst>
              <a:gd name="T0" fmla="*/ 140769 w 99"/>
              <a:gd name="T1" fmla="*/ 0 h 104"/>
              <a:gd name="T2" fmla="*/ 124952 w 99"/>
              <a:gd name="T3" fmla="*/ 0 h 104"/>
              <a:gd name="T4" fmla="*/ 124952 w 99"/>
              <a:gd name="T5" fmla="*/ 23953 h 104"/>
              <a:gd name="T6" fmla="*/ 132861 w 99"/>
              <a:gd name="T7" fmla="*/ 23953 h 104"/>
              <a:gd name="T8" fmla="*/ 132861 w 99"/>
              <a:gd name="T9" fmla="*/ 142121 h 104"/>
              <a:gd name="T10" fmla="*/ 23725 w 99"/>
              <a:gd name="T11" fmla="*/ 142121 h 104"/>
              <a:gd name="T12" fmla="*/ 23725 w 99"/>
              <a:gd name="T13" fmla="*/ 23953 h 104"/>
              <a:gd name="T14" fmla="*/ 31634 w 99"/>
              <a:gd name="T15" fmla="*/ 23953 h 104"/>
              <a:gd name="T16" fmla="*/ 31634 w 99"/>
              <a:gd name="T17" fmla="*/ 0 h 104"/>
              <a:gd name="T18" fmla="*/ 15817 w 99"/>
              <a:gd name="T19" fmla="*/ 0 h 104"/>
              <a:gd name="T20" fmla="*/ 15817 w 99"/>
              <a:gd name="T21" fmla="*/ 0 h 104"/>
              <a:gd name="T22" fmla="*/ 9490 w 99"/>
              <a:gd name="T23" fmla="*/ 1597 h 104"/>
              <a:gd name="T24" fmla="*/ 3163 w 99"/>
              <a:gd name="T25" fmla="*/ 4791 h 104"/>
              <a:gd name="T26" fmla="*/ 1582 w 99"/>
              <a:gd name="T27" fmla="*/ 9581 h 104"/>
              <a:gd name="T28" fmla="*/ 0 w 99"/>
              <a:gd name="T29" fmla="*/ 15969 h 104"/>
              <a:gd name="T30" fmla="*/ 0 w 99"/>
              <a:gd name="T31" fmla="*/ 150105 h 104"/>
              <a:gd name="T32" fmla="*/ 0 w 99"/>
              <a:gd name="T33" fmla="*/ 150105 h 104"/>
              <a:gd name="T34" fmla="*/ 1582 w 99"/>
              <a:gd name="T35" fmla="*/ 154896 h 104"/>
              <a:gd name="T36" fmla="*/ 3163 w 99"/>
              <a:gd name="T37" fmla="*/ 161283 h 104"/>
              <a:gd name="T38" fmla="*/ 9490 w 99"/>
              <a:gd name="T39" fmla="*/ 162880 h 104"/>
              <a:gd name="T40" fmla="*/ 15817 w 99"/>
              <a:gd name="T41" fmla="*/ 166074 h 104"/>
              <a:gd name="T42" fmla="*/ 140769 w 99"/>
              <a:gd name="T43" fmla="*/ 166074 h 104"/>
              <a:gd name="T44" fmla="*/ 140769 w 99"/>
              <a:gd name="T45" fmla="*/ 166074 h 104"/>
              <a:gd name="T46" fmla="*/ 145514 w 99"/>
              <a:gd name="T47" fmla="*/ 162880 h 104"/>
              <a:gd name="T48" fmla="*/ 151841 w 99"/>
              <a:gd name="T49" fmla="*/ 161283 h 104"/>
              <a:gd name="T50" fmla="*/ 153423 w 99"/>
              <a:gd name="T51" fmla="*/ 154896 h 104"/>
              <a:gd name="T52" fmla="*/ 156586 w 99"/>
              <a:gd name="T53" fmla="*/ 150105 h 104"/>
              <a:gd name="T54" fmla="*/ 156586 w 99"/>
              <a:gd name="T55" fmla="*/ 15969 h 104"/>
              <a:gd name="T56" fmla="*/ 156586 w 99"/>
              <a:gd name="T57" fmla="*/ 15969 h 104"/>
              <a:gd name="T58" fmla="*/ 153423 w 99"/>
              <a:gd name="T59" fmla="*/ 9581 h 104"/>
              <a:gd name="T60" fmla="*/ 151841 w 99"/>
              <a:gd name="T61" fmla="*/ 4791 h 104"/>
              <a:gd name="T62" fmla="*/ 145514 w 99"/>
              <a:gd name="T63" fmla="*/ 1597 h 104"/>
              <a:gd name="T64" fmla="*/ 140769 w 99"/>
              <a:gd name="T65" fmla="*/ 0 h 104"/>
              <a:gd name="T66" fmla="*/ 140769 w 99"/>
              <a:gd name="T67" fmla="*/ 0 h 10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9" h="104">
                <a:moveTo>
                  <a:pt x="89" y="0"/>
                </a:moveTo>
                <a:lnTo>
                  <a:pt x="79" y="0"/>
                </a:lnTo>
                <a:lnTo>
                  <a:pt x="79" y="15"/>
                </a:lnTo>
                <a:lnTo>
                  <a:pt x="84" y="15"/>
                </a:lnTo>
                <a:lnTo>
                  <a:pt x="84" y="89"/>
                </a:lnTo>
                <a:lnTo>
                  <a:pt x="15" y="89"/>
                </a:lnTo>
                <a:lnTo>
                  <a:pt x="15" y="15"/>
                </a:lnTo>
                <a:lnTo>
                  <a:pt x="20" y="15"/>
                </a:lnTo>
                <a:lnTo>
                  <a:pt x="20" y="0"/>
                </a:lnTo>
                <a:lnTo>
                  <a:pt x="10" y="0"/>
                </a:lnTo>
                <a:lnTo>
                  <a:pt x="6" y="1"/>
                </a:lnTo>
                <a:lnTo>
                  <a:pt x="2" y="3"/>
                </a:lnTo>
                <a:lnTo>
                  <a:pt x="1" y="6"/>
                </a:lnTo>
                <a:lnTo>
                  <a:pt x="0" y="10"/>
                </a:lnTo>
                <a:lnTo>
                  <a:pt x="0" y="94"/>
                </a:lnTo>
                <a:lnTo>
                  <a:pt x="1" y="97"/>
                </a:lnTo>
                <a:lnTo>
                  <a:pt x="2" y="101"/>
                </a:lnTo>
                <a:lnTo>
                  <a:pt x="6" y="102"/>
                </a:lnTo>
                <a:lnTo>
                  <a:pt x="10" y="104"/>
                </a:lnTo>
                <a:lnTo>
                  <a:pt x="89" y="104"/>
                </a:lnTo>
                <a:lnTo>
                  <a:pt x="92" y="102"/>
                </a:lnTo>
                <a:lnTo>
                  <a:pt x="96" y="101"/>
                </a:lnTo>
                <a:lnTo>
                  <a:pt x="97" y="97"/>
                </a:lnTo>
                <a:lnTo>
                  <a:pt x="99" y="94"/>
                </a:lnTo>
                <a:lnTo>
                  <a:pt x="99" y="10"/>
                </a:lnTo>
                <a:lnTo>
                  <a:pt x="97" y="6"/>
                </a:lnTo>
                <a:lnTo>
                  <a:pt x="96" y="3"/>
                </a:lnTo>
                <a:lnTo>
                  <a:pt x="92" y="1"/>
                </a:lnTo>
                <a:lnTo>
                  <a:pt x="89"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65" name="Freeform 763">
            <a:extLst>
              <a:ext uri="{FF2B5EF4-FFF2-40B4-BE49-F238E27FC236}">
                <a16:creationId xmlns:a16="http://schemas.microsoft.com/office/drawing/2014/main" id="{DC2FF339-F332-4B4A-8D9B-957A55ED4847}"/>
              </a:ext>
            </a:extLst>
          </p:cNvPr>
          <p:cNvSpPr>
            <a:spLocks/>
          </p:cNvSpPr>
          <p:nvPr/>
        </p:nvSpPr>
        <p:spPr bwMode="auto">
          <a:xfrm>
            <a:off x="7780867" y="3329517"/>
            <a:ext cx="101600" cy="76200"/>
          </a:xfrm>
          <a:custGeom>
            <a:avLst/>
            <a:gdLst>
              <a:gd name="T0" fmla="*/ 7747 w 49"/>
              <a:gd name="T1" fmla="*/ 56939 h 35"/>
              <a:gd name="T2" fmla="*/ 68173 w 49"/>
              <a:gd name="T3" fmla="*/ 56939 h 35"/>
              <a:gd name="T4" fmla="*/ 68173 w 49"/>
              <a:gd name="T5" fmla="*/ 56939 h 35"/>
              <a:gd name="T6" fmla="*/ 71272 w 49"/>
              <a:gd name="T7" fmla="*/ 56939 h 35"/>
              <a:gd name="T8" fmla="*/ 74371 w 49"/>
              <a:gd name="T9" fmla="*/ 55312 h 35"/>
              <a:gd name="T10" fmla="*/ 75920 w 49"/>
              <a:gd name="T11" fmla="*/ 52059 h 35"/>
              <a:gd name="T12" fmla="*/ 75920 w 49"/>
              <a:gd name="T13" fmla="*/ 48805 h 35"/>
              <a:gd name="T14" fmla="*/ 75920 w 49"/>
              <a:gd name="T15" fmla="*/ 24402 h 35"/>
              <a:gd name="T16" fmla="*/ 75920 w 49"/>
              <a:gd name="T17" fmla="*/ 24402 h 35"/>
              <a:gd name="T18" fmla="*/ 75920 w 49"/>
              <a:gd name="T19" fmla="*/ 21149 h 35"/>
              <a:gd name="T20" fmla="*/ 74371 w 49"/>
              <a:gd name="T21" fmla="*/ 17895 h 35"/>
              <a:gd name="T22" fmla="*/ 71272 w 49"/>
              <a:gd name="T23" fmla="*/ 16268 h 35"/>
              <a:gd name="T24" fmla="*/ 68173 w 49"/>
              <a:gd name="T25" fmla="*/ 16268 h 35"/>
              <a:gd name="T26" fmla="*/ 58877 w 49"/>
              <a:gd name="T27" fmla="*/ 16268 h 35"/>
              <a:gd name="T28" fmla="*/ 58877 w 49"/>
              <a:gd name="T29" fmla="*/ 16268 h 35"/>
              <a:gd name="T30" fmla="*/ 57327 w 49"/>
              <a:gd name="T31" fmla="*/ 9761 h 35"/>
              <a:gd name="T32" fmla="*/ 51130 w 49"/>
              <a:gd name="T33" fmla="*/ 4880 h 35"/>
              <a:gd name="T34" fmla="*/ 44932 w 49"/>
              <a:gd name="T35" fmla="*/ 1627 h 35"/>
              <a:gd name="T36" fmla="*/ 37185 w 49"/>
              <a:gd name="T37" fmla="*/ 0 h 35"/>
              <a:gd name="T38" fmla="*/ 37185 w 49"/>
              <a:gd name="T39" fmla="*/ 0 h 35"/>
              <a:gd name="T40" fmla="*/ 29438 w 49"/>
              <a:gd name="T41" fmla="*/ 1627 h 35"/>
              <a:gd name="T42" fmla="*/ 24790 w 49"/>
              <a:gd name="T43" fmla="*/ 4880 h 35"/>
              <a:gd name="T44" fmla="*/ 18593 w 49"/>
              <a:gd name="T45" fmla="*/ 9761 h 35"/>
              <a:gd name="T46" fmla="*/ 17043 w 49"/>
              <a:gd name="T47" fmla="*/ 16268 h 35"/>
              <a:gd name="T48" fmla="*/ 7747 w 49"/>
              <a:gd name="T49" fmla="*/ 16268 h 35"/>
              <a:gd name="T50" fmla="*/ 7747 w 49"/>
              <a:gd name="T51" fmla="*/ 16268 h 35"/>
              <a:gd name="T52" fmla="*/ 3099 w 49"/>
              <a:gd name="T53" fmla="*/ 16268 h 35"/>
              <a:gd name="T54" fmla="*/ 1549 w 49"/>
              <a:gd name="T55" fmla="*/ 17895 h 35"/>
              <a:gd name="T56" fmla="*/ 0 w 49"/>
              <a:gd name="T57" fmla="*/ 21149 h 35"/>
              <a:gd name="T58" fmla="*/ 0 w 49"/>
              <a:gd name="T59" fmla="*/ 24402 h 35"/>
              <a:gd name="T60" fmla="*/ 0 w 49"/>
              <a:gd name="T61" fmla="*/ 48805 h 35"/>
              <a:gd name="T62" fmla="*/ 0 w 49"/>
              <a:gd name="T63" fmla="*/ 48805 h 35"/>
              <a:gd name="T64" fmla="*/ 0 w 49"/>
              <a:gd name="T65" fmla="*/ 52059 h 35"/>
              <a:gd name="T66" fmla="*/ 1549 w 49"/>
              <a:gd name="T67" fmla="*/ 55312 h 35"/>
              <a:gd name="T68" fmla="*/ 3099 w 49"/>
              <a:gd name="T69" fmla="*/ 56939 h 35"/>
              <a:gd name="T70" fmla="*/ 7747 w 49"/>
              <a:gd name="T71" fmla="*/ 56939 h 35"/>
              <a:gd name="T72" fmla="*/ 7747 w 49"/>
              <a:gd name="T73" fmla="*/ 56939 h 3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9" h="35">
                <a:moveTo>
                  <a:pt x="5" y="35"/>
                </a:moveTo>
                <a:lnTo>
                  <a:pt x="44" y="35"/>
                </a:lnTo>
                <a:lnTo>
                  <a:pt x="46" y="35"/>
                </a:lnTo>
                <a:lnTo>
                  <a:pt x="48" y="34"/>
                </a:lnTo>
                <a:lnTo>
                  <a:pt x="49" y="32"/>
                </a:lnTo>
                <a:lnTo>
                  <a:pt x="49" y="30"/>
                </a:lnTo>
                <a:lnTo>
                  <a:pt x="49" y="15"/>
                </a:lnTo>
                <a:lnTo>
                  <a:pt x="49" y="13"/>
                </a:lnTo>
                <a:lnTo>
                  <a:pt x="48" y="11"/>
                </a:lnTo>
                <a:lnTo>
                  <a:pt x="46" y="10"/>
                </a:lnTo>
                <a:lnTo>
                  <a:pt x="44" y="10"/>
                </a:lnTo>
                <a:lnTo>
                  <a:pt x="38" y="10"/>
                </a:lnTo>
                <a:lnTo>
                  <a:pt x="37" y="6"/>
                </a:lnTo>
                <a:lnTo>
                  <a:pt x="33" y="3"/>
                </a:lnTo>
                <a:lnTo>
                  <a:pt x="29" y="1"/>
                </a:lnTo>
                <a:lnTo>
                  <a:pt x="24" y="0"/>
                </a:lnTo>
                <a:lnTo>
                  <a:pt x="19" y="1"/>
                </a:lnTo>
                <a:lnTo>
                  <a:pt x="16" y="3"/>
                </a:lnTo>
                <a:lnTo>
                  <a:pt x="12" y="6"/>
                </a:lnTo>
                <a:lnTo>
                  <a:pt x="11" y="10"/>
                </a:lnTo>
                <a:lnTo>
                  <a:pt x="5" y="10"/>
                </a:lnTo>
                <a:lnTo>
                  <a:pt x="2" y="10"/>
                </a:lnTo>
                <a:lnTo>
                  <a:pt x="1" y="11"/>
                </a:lnTo>
                <a:lnTo>
                  <a:pt x="0" y="13"/>
                </a:lnTo>
                <a:lnTo>
                  <a:pt x="0" y="15"/>
                </a:lnTo>
                <a:lnTo>
                  <a:pt x="0" y="30"/>
                </a:lnTo>
                <a:lnTo>
                  <a:pt x="0" y="32"/>
                </a:lnTo>
                <a:lnTo>
                  <a:pt x="1" y="34"/>
                </a:lnTo>
                <a:lnTo>
                  <a:pt x="2" y="35"/>
                </a:lnTo>
                <a:lnTo>
                  <a:pt x="5" y="3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66" name="Freeform 764">
            <a:extLst>
              <a:ext uri="{FF2B5EF4-FFF2-40B4-BE49-F238E27FC236}">
                <a16:creationId xmlns:a16="http://schemas.microsoft.com/office/drawing/2014/main" id="{75C3F975-7EFD-4BF7-AA03-9F7B7FCF1833}"/>
              </a:ext>
            </a:extLst>
          </p:cNvPr>
          <p:cNvSpPr>
            <a:spLocks/>
          </p:cNvSpPr>
          <p:nvPr/>
        </p:nvSpPr>
        <p:spPr bwMode="auto">
          <a:xfrm>
            <a:off x="11222567" y="2849033"/>
            <a:ext cx="209551" cy="95251"/>
          </a:xfrm>
          <a:custGeom>
            <a:avLst/>
            <a:gdLst>
              <a:gd name="T0" fmla="*/ 6327 w 99"/>
              <a:gd name="T1" fmla="*/ 64705 h 44"/>
              <a:gd name="T2" fmla="*/ 31634 w 99"/>
              <a:gd name="T3" fmla="*/ 38823 h 44"/>
              <a:gd name="T4" fmla="*/ 53777 w 99"/>
              <a:gd name="T5" fmla="*/ 59853 h 44"/>
              <a:gd name="T6" fmla="*/ 88574 w 99"/>
              <a:gd name="T7" fmla="*/ 16176 h 44"/>
              <a:gd name="T8" fmla="*/ 123371 w 99"/>
              <a:gd name="T9" fmla="*/ 71176 h 44"/>
              <a:gd name="T10" fmla="*/ 132861 w 99"/>
              <a:gd name="T11" fmla="*/ 64705 h 44"/>
              <a:gd name="T12" fmla="*/ 155004 w 99"/>
              <a:gd name="T13" fmla="*/ 64705 h 44"/>
              <a:gd name="T14" fmla="*/ 155004 w 99"/>
              <a:gd name="T15" fmla="*/ 64705 h 44"/>
              <a:gd name="T16" fmla="*/ 156586 w 99"/>
              <a:gd name="T17" fmla="*/ 48529 h 44"/>
              <a:gd name="T18" fmla="*/ 156586 w 99"/>
              <a:gd name="T19" fmla="*/ 48529 h 44"/>
              <a:gd name="T20" fmla="*/ 156586 w 99"/>
              <a:gd name="T21" fmla="*/ 38823 h 44"/>
              <a:gd name="T22" fmla="*/ 153423 w 99"/>
              <a:gd name="T23" fmla="*/ 29117 h 44"/>
              <a:gd name="T24" fmla="*/ 148678 w 99"/>
              <a:gd name="T25" fmla="*/ 21029 h 44"/>
              <a:gd name="T26" fmla="*/ 143933 w 99"/>
              <a:gd name="T27" fmla="*/ 14559 h 44"/>
              <a:gd name="T28" fmla="*/ 137606 w 99"/>
              <a:gd name="T29" fmla="*/ 8088 h 44"/>
              <a:gd name="T30" fmla="*/ 129697 w 99"/>
              <a:gd name="T31" fmla="*/ 4853 h 44"/>
              <a:gd name="T32" fmla="*/ 120207 w 99"/>
              <a:gd name="T33" fmla="*/ 0 h 44"/>
              <a:gd name="T34" fmla="*/ 110717 w 99"/>
              <a:gd name="T35" fmla="*/ 0 h 44"/>
              <a:gd name="T36" fmla="*/ 110717 w 99"/>
              <a:gd name="T37" fmla="*/ 0 h 44"/>
              <a:gd name="T38" fmla="*/ 99646 w 99"/>
              <a:gd name="T39" fmla="*/ 3235 h 44"/>
              <a:gd name="T40" fmla="*/ 91737 w 99"/>
              <a:gd name="T41" fmla="*/ 4853 h 44"/>
              <a:gd name="T42" fmla="*/ 85411 w 99"/>
              <a:gd name="T43" fmla="*/ 11323 h 44"/>
              <a:gd name="T44" fmla="*/ 79084 w 99"/>
              <a:gd name="T45" fmla="*/ 16176 h 44"/>
              <a:gd name="T46" fmla="*/ 79084 w 99"/>
              <a:gd name="T47" fmla="*/ 16176 h 44"/>
              <a:gd name="T48" fmla="*/ 72757 w 99"/>
              <a:gd name="T49" fmla="*/ 11323 h 44"/>
              <a:gd name="T50" fmla="*/ 64849 w 99"/>
              <a:gd name="T51" fmla="*/ 4853 h 44"/>
              <a:gd name="T52" fmla="*/ 56940 w 99"/>
              <a:gd name="T53" fmla="*/ 3235 h 44"/>
              <a:gd name="T54" fmla="*/ 47450 w 99"/>
              <a:gd name="T55" fmla="*/ 0 h 44"/>
              <a:gd name="T56" fmla="*/ 47450 w 99"/>
              <a:gd name="T57" fmla="*/ 0 h 44"/>
              <a:gd name="T58" fmla="*/ 37960 w 99"/>
              <a:gd name="T59" fmla="*/ 0 h 44"/>
              <a:gd name="T60" fmla="*/ 28470 w 99"/>
              <a:gd name="T61" fmla="*/ 4853 h 44"/>
              <a:gd name="T62" fmla="*/ 20562 w 99"/>
              <a:gd name="T63" fmla="*/ 8088 h 44"/>
              <a:gd name="T64" fmla="*/ 14235 w 99"/>
              <a:gd name="T65" fmla="*/ 14559 h 44"/>
              <a:gd name="T66" fmla="*/ 7908 w 99"/>
              <a:gd name="T67" fmla="*/ 21029 h 44"/>
              <a:gd name="T68" fmla="*/ 4745 w 99"/>
              <a:gd name="T69" fmla="*/ 29117 h 44"/>
              <a:gd name="T70" fmla="*/ 0 w 99"/>
              <a:gd name="T71" fmla="*/ 38823 h 44"/>
              <a:gd name="T72" fmla="*/ 0 w 99"/>
              <a:gd name="T73" fmla="*/ 48529 h 44"/>
              <a:gd name="T74" fmla="*/ 0 w 99"/>
              <a:gd name="T75" fmla="*/ 48529 h 44"/>
              <a:gd name="T76" fmla="*/ 3163 w 99"/>
              <a:gd name="T77" fmla="*/ 64705 h 44"/>
              <a:gd name="T78" fmla="*/ 6327 w 99"/>
              <a:gd name="T79" fmla="*/ 64705 h 4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99" h="44">
                <a:moveTo>
                  <a:pt x="4" y="40"/>
                </a:moveTo>
                <a:lnTo>
                  <a:pt x="20" y="24"/>
                </a:lnTo>
                <a:lnTo>
                  <a:pt x="34" y="37"/>
                </a:lnTo>
                <a:lnTo>
                  <a:pt x="56" y="10"/>
                </a:lnTo>
                <a:lnTo>
                  <a:pt x="78" y="44"/>
                </a:lnTo>
                <a:lnTo>
                  <a:pt x="84" y="40"/>
                </a:lnTo>
                <a:lnTo>
                  <a:pt x="98" y="40"/>
                </a:lnTo>
                <a:lnTo>
                  <a:pt x="99" y="30"/>
                </a:lnTo>
                <a:lnTo>
                  <a:pt x="99" y="24"/>
                </a:lnTo>
                <a:lnTo>
                  <a:pt x="97" y="18"/>
                </a:lnTo>
                <a:lnTo>
                  <a:pt x="94" y="13"/>
                </a:lnTo>
                <a:lnTo>
                  <a:pt x="91" y="9"/>
                </a:lnTo>
                <a:lnTo>
                  <a:pt x="87" y="5"/>
                </a:lnTo>
                <a:lnTo>
                  <a:pt x="82" y="3"/>
                </a:lnTo>
                <a:lnTo>
                  <a:pt x="76" y="0"/>
                </a:lnTo>
                <a:lnTo>
                  <a:pt x="70" y="0"/>
                </a:lnTo>
                <a:lnTo>
                  <a:pt x="63" y="2"/>
                </a:lnTo>
                <a:lnTo>
                  <a:pt x="58" y="3"/>
                </a:lnTo>
                <a:lnTo>
                  <a:pt x="54" y="7"/>
                </a:lnTo>
                <a:lnTo>
                  <a:pt x="50" y="10"/>
                </a:lnTo>
                <a:lnTo>
                  <a:pt x="46" y="7"/>
                </a:lnTo>
                <a:lnTo>
                  <a:pt x="41" y="3"/>
                </a:lnTo>
                <a:lnTo>
                  <a:pt x="36" y="2"/>
                </a:lnTo>
                <a:lnTo>
                  <a:pt x="30" y="0"/>
                </a:lnTo>
                <a:lnTo>
                  <a:pt x="24" y="0"/>
                </a:lnTo>
                <a:lnTo>
                  <a:pt x="18" y="3"/>
                </a:lnTo>
                <a:lnTo>
                  <a:pt x="13" y="5"/>
                </a:lnTo>
                <a:lnTo>
                  <a:pt x="9" y="9"/>
                </a:lnTo>
                <a:lnTo>
                  <a:pt x="5" y="13"/>
                </a:lnTo>
                <a:lnTo>
                  <a:pt x="3" y="18"/>
                </a:lnTo>
                <a:lnTo>
                  <a:pt x="0" y="24"/>
                </a:lnTo>
                <a:lnTo>
                  <a:pt x="0" y="30"/>
                </a:lnTo>
                <a:lnTo>
                  <a:pt x="2" y="40"/>
                </a:lnTo>
                <a:lnTo>
                  <a:pt x="4" y="4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67" name="Freeform 765">
            <a:extLst>
              <a:ext uri="{FF2B5EF4-FFF2-40B4-BE49-F238E27FC236}">
                <a16:creationId xmlns:a16="http://schemas.microsoft.com/office/drawing/2014/main" id="{C9F84F08-558D-44AF-AE09-F0611C072068}"/>
              </a:ext>
            </a:extLst>
          </p:cNvPr>
          <p:cNvSpPr>
            <a:spLocks/>
          </p:cNvSpPr>
          <p:nvPr/>
        </p:nvSpPr>
        <p:spPr bwMode="auto">
          <a:xfrm>
            <a:off x="11260667" y="2976034"/>
            <a:ext cx="107951" cy="80433"/>
          </a:xfrm>
          <a:custGeom>
            <a:avLst/>
            <a:gdLst>
              <a:gd name="T0" fmla="*/ 27923 w 52"/>
              <a:gd name="T1" fmla="*/ 34797 h 39"/>
              <a:gd name="T2" fmla="*/ 3103 w 52"/>
              <a:gd name="T3" fmla="*/ 9490 h 39"/>
              <a:gd name="T4" fmla="*/ 0 w 52"/>
              <a:gd name="T5" fmla="*/ 12654 h 39"/>
              <a:gd name="T6" fmla="*/ 0 w 52"/>
              <a:gd name="T7" fmla="*/ 12654 h 39"/>
              <a:gd name="T8" fmla="*/ 15513 w 52"/>
              <a:gd name="T9" fmla="*/ 33216 h 39"/>
              <a:gd name="T10" fmla="*/ 27923 w 52"/>
              <a:gd name="T11" fmla="*/ 45869 h 39"/>
              <a:gd name="T12" fmla="*/ 44987 w 52"/>
              <a:gd name="T13" fmla="*/ 60104 h 39"/>
              <a:gd name="T14" fmla="*/ 44987 w 52"/>
              <a:gd name="T15" fmla="*/ 60104 h 39"/>
              <a:gd name="T16" fmla="*/ 49641 w 52"/>
              <a:gd name="T17" fmla="*/ 61686 h 39"/>
              <a:gd name="T18" fmla="*/ 49641 w 52"/>
              <a:gd name="T19" fmla="*/ 61686 h 39"/>
              <a:gd name="T20" fmla="*/ 52743 w 52"/>
              <a:gd name="T21" fmla="*/ 60104 h 39"/>
              <a:gd name="T22" fmla="*/ 52743 w 52"/>
              <a:gd name="T23" fmla="*/ 60104 h 39"/>
              <a:gd name="T24" fmla="*/ 62051 w 52"/>
              <a:gd name="T25" fmla="*/ 53778 h 39"/>
              <a:gd name="T26" fmla="*/ 80666 w 52"/>
              <a:gd name="T27" fmla="*/ 36379 h 39"/>
              <a:gd name="T28" fmla="*/ 55846 w 52"/>
              <a:gd name="T29" fmla="*/ 0 h 39"/>
              <a:gd name="T30" fmla="*/ 27923 w 52"/>
              <a:gd name="T31" fmla="*/ 34797 h 3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2" h="39">
                <a:moveTo>
                  <a:pt x="18" y="22"/>
                </a:moveTo>
                <a:lnTo>
                  <a:pt x="2" y="6"/>
                </a:lnTo>
                <a:lnTo>
                  <a:pt x="0" y="8"/>
                </a:lnTo>
                <a:lnTo>
                  <a:pt x="10" y="21"/>
                </a:lnTo>
                <a:lnTo>
                  <a:pt x="18" y="29"/>
                </a:lnTo>
                <a:lnTo>
                  <a:pt x="29" y="38"/>
                </a:lnTo>
                <a:lnTo>
                  <a:pt x="32" y="39"/>
                </a:lnTo>
                <a:lnTo>
                  <a:pt x="34" y="38"/>
                </a:lnTo>
                <a:lnTo>
                  <a:pt x="40" y="34"/>
                </a:lnTo>
                <a:lnTo>
                  <a:pt x="52" y="23"/>
                </a:lnTo>
                <a:lnTo>
                  <a:pt x="36" y="0"/>
                </a:lnTo>
                <a:lnTo>
                  <a:pt x="18" y="2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68" name="Freeform 766">
            <a:extLst>
              <a:ext uri="{FF2B5EF4-FFF2-40B4-BE49-F238E27FC236}">
                <a16:creationId xmlns:a16="http://schemas.microsoft.com/office/drawing/2014/main" id="{A89115AD-52A6-47AD-BE0E-917319C40AAA}"/>
              </a:ext>
            </a:extLst>
          </p:cNvPr>
          <p:cNvSpPr>
            <a:spLocks/>
          </p:cNvSpPr>
          <p:nvPr/>
        </p:nvSpPr>
        <p:spPr bwMode="auto">
          <a:xfrm>
            <a:off x="11209867" y="2906185"/>
            <a:ext cx="228600" cy="95249"/>
          </a:xfrm>
          <a:custGeom>
            <a:avLst/>
            <a:gdLst>
              <a:gd name="T0" fmla="*/ 145512 w 108"/>
              <a:gd name="T1" fmla="*/ 37135 h 46"/>
              <a:gd name="T2" fmla="*/ 126532 w 108"/>
              <a:gd name="T3" fmla="*/ 47966 h 46"/>
              <a:gd name="T4" fmla="*/ 93317 w 108"/>
              <a:gd name="T5" fmla="*/ 0 h 46"/>
              <a:gd name="T6" fmla="*/ 61684 w 108"/>
              <a:gd name="T7" fmla="*/ 40230 h 46"/>
              <a:gd name="T8" fmla="*/ 37960 w 108"/>
              <a:gd name="T9" fmla="*/ 17020 h 46"/>
              <a:gd name="T10" fmla="*/ 18980 w 108"/>
              <a:gd name="T11" fmla="*/ 37135 h 46"/>
              <a:gd name="T12" fmla="*/ 0 w 108"/>
              <a:gd name="T13" fmla="*/ 37135 h 46"/>
              <a:gd name="T14" fmla="*/ 0 w 108"/>
              <a:gd name="T15" fmla="*/ 52608 h 46"/>
              <a:gd name="T16" fmla="*/ 26888 w 108"/>
              <a:gd name="T17" fmla="*/ 52608 h 46"/>
              <a:gd name="T18" fmla="*/ 37960 w 108"/>
              <a:gd name="T19" fmla="*/ 40230 h 46"/>
              <a:gd name="T20" fmla="*/ 61684 w 108"/>
              <a:gd name="T21" fmla="*/ 63439 h 46"/>
              <a:gd name="T22" fmla="*/ 93317 w 108"/>
              <a:gd name="T23" fmla="*/ 27851 h 46"/>
              <a:gd name="T24" fmla="*/ 121787 w 108"/>
              <a:gd name="T25" fmla="*/ 71176 h 46"/>
              <a:gd name="T26" fmla="*/ 150257 w 108"/>
              <a:gd name="T27" fmla="*/ 52608 h 46"/>
              <a:gd name="T28" fmla="*/ 170818 w 108"/>
              <a:gd name="T29" fmla="*/ 52608 h 46"/>
              <a:gd name="T30" fmla="*/ 170818 w 108"/>
              <a:gd name="T31" fmla="*/ 37135 h 46"/>
              <a:gd name="T32" fmla="*/ 145512 w 108"/>
              <a:gd name="T33" fmla="*/ 37135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8" h="46">
                <a:moveTo>
                  <a:pt x="92" y="24"/>
                </a:moveTo>
                <a:lnTo>
                  <a:pt x="80" y="31"/>
                </a:lnTo>
                <a:lnTo>
                  <a:pt x="59" y="0"/>
                </a:lnTo>
                <a:lnTo>
                  <a:pt x="39" y="26"/>
                </a:lnTo>
                <a:lnTo>
                  <a:pt x="24" y="11"/>
                </a:lnTo>
                <a:lnTo>
                  <a:pt x="12" y="24"/>
                </a:lnTo>
                <a:lnTo>
                  <a:pt x="0" y="24"/>
                </a:lnTo>
                <a:lnTo>
                  <a:pt x="0" y="34"/>
                </a:lnTo>
                <a:lnTo>
                  <a:pt x="17" y="34"/>
                </a:lnTo>
                <a:lnTo>
                  <a:pt x="24" y="26"/>
                </a:lnTo>
                <a:lnTo>
                  <a:pt x="39" y="41"/>
                </a:lnTo>
                <a:lnTo>
                  <a:pt x="59" y="18"/>
                </a:lnTo>
                <a:lnTo>
                  <a:pt x="77" y="46"/>
                </a:lnTo>
                <a:lnTo>
                  <a:pt x="95" y="34"/>
                </a:lnTo>
                <a:lnTo>
                  <a:pt x="108" y="34"/>
                </a:lnTo>
                <a:lnTo>
                  <a:pt x="108" y="24"/>
                </a:lnTo>
                <a:lnTo>
                  <a:pt x="92" y="2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69" name="Freeform 767">
            <a:extLst>
              <a:ext uri="{FF2B5EF4-FFF2-40B4-BE49-F238E27FC236}">
                <a16:creationId xmlns:a16="http://schemas.microsoft.com/office/drawing/2014/main" id="{7ED16042-2B2E-4658-8FBA-06F2F7A3B531}"/>
              </a:ext>
            </a:extLst>
          </p:cNvPr>
          <p:cNvSpPr>
            <a:spLocks noEditPoints="1"/>
          </p:cNvSpPr>
          <p:nvPr/>
        </p:nvSpPr>
        <p:spPr bwMode="auto">
          <a:xfrm>
            <a:off x="7255934" y="3348567"/>
            <a:ext cx="190500" cy="190500"/>
          </a:xfrm>
          <a:custGeom>
            <a:avLst/>
            <a:gdLst>
              <a:gd name="T0" fmla="*/ 126355 w 89"/>
              <a:gd name="T1" fmla="*/ 0 h 89"/>
              <a:gd name="T2" fmla="*/ 15994 w 89"/>
              <a:gd name="T3" fmla="*/ 0 h 89"/>
              <a:gd name="T4" fmla="*/ 15994 w 89"/>
              <a:gd name="T5" fmla="*/ 0 h 89"/>
              <a:gd name="T6" fmla="*/ 9597 w 89"/>
              <a:gd name="T7" fmla="*/ 1599 h 89"/>
              <a:gd name="T8" fmla="*/ 3199 w 89"/>
              <a:gd name="T9" fmla="*/ 4798 h 89"/>
              <a:gd name="T10" fmla="*/ 1599 w 89"/>
              <a:gd name="T11" fmla="*/ 9597 h 89"/>
              <a:gd name="T12" fmla="*/ 0 w 89"/>
              <a:gd name="T13" fmla="*/ 15994 h 89"/>
              <a:gd name="T14" fmla="*/ 0 w 89"/>
              <a:gd name="T15" fmla="*/ 126355 h 89"/>
              <a:gd name="T16" fmla="*/ 0 w 89"/>
              <a:gd name="T17" fmla="*/ 126355 h 89"/>
              <a:gd name="T18" fmla="*/ 1599 w 89"/>
              <a:gd name="T19" fmla="*/ 132752 h 89"/>
              <a:gd name="T20" fmla="*/ 3199 w 89"/>
              <a:gd name="T21" fmla="*/ 137551 h 89"/>
              <a:gd name="T22" fmla="*/ 9597 w 89"/>
              <a:gd name="T23" fmla="*/ 140750 h 89"/>
              <a:gd name="T24" fmla="*/ 15994 w 89"/>
              <a:gd name="T25" fmla="*/ 142349 h 89"/>
              <a:gd name="T26" fmla="*/ 126355 w 89"/>
              <a:gd name="T27" fmla="*/ 142349 h 89"/>
              <a:gd name="T28" fmla="*/ 126355 w 89"/>
              <a:gd name="T29" fmla="*/ 142349 h 89"/>
              <a:gd name="T30" fmla="*/ 132752 w 89"/>
              <a:gd name="T31" fmla="*/ 140750 h 89"/>
              <a:gd name="T32" fmla="*/ 137551 w 89"/>
              <a:gd name="T33" fmla="*/ 137551 h 89"/>
              <a:gd name="T34" fmla="*/ 140750 w 89"/>
              <a:gd name="T35" fmla="*/ 132752 h 89"/>
              <a:gd name="T36" fmla="*/ 142349 w 89"/>
              <a:gd name="T37" fmla="*/ 126355 h 89"/>
              <a:gd name="T38" fmla="*/ 142349 w 89"/>
              <a:gd name="T39" fmla="*/ 15994 h 89"/>
              <a:gd name="T40" fmla="*/ 142349 w 89"/>
              <a:gd name="T41" fmla="*/ 15994 h 89"/>
              <a:gd name="T42" fmla="*/ 140750 w 89"/>
              <a:gd name="T43" fmla="*/ 9597 h 89"/>
              <a:gd name="T44" fmla="*/ 137551 w 89"/>
              <a:gd name="T45" fmla="*/ 4798 h 89"/>
              <a:gd name="T46" fmla="*/ 132752 w 89"/>
              <a:gd name="T47" fmla="*/ 1599 h 89"/>
              <a:gd name="T48" fmla="*/ 126355 w 89"/>
              <a:gd name="T49" fmla="*/ 0 h 89"/>
              <a:gd name="T50" fmla="*/ 126355 w 89"/>
              <a:gd name="T51" fmla="*/ 0 h 89"/>
              <a:gd name="T52" fmla="*/ 110360 w 89"/>
              <a:gd name="T53" fmla="*/ 86369 h 89"/>
              <a:gd name="T54" fmla="*/ 86369 w 89"/>
              <a:gd name="T55" fmla="*/ 86369 h 89"/>
              <a:gd name="T56" fmla="*/ 86369 w 89"/>
              <a:gd name="T57" fmla="*/ 110360 h 89"/>
              <a:gd name="T58" fmla="*/ 54381 w 89"/>
              <a:gd name="T59" fmla="*/ 110360 h 89"/>
              <a:gd name="T60" fmla="*/ 54381 w 89"/>
              <a:gd name="T61" fmla="*/ 86369 h 89"/>
              <a:gd name="T62" fmla="*/ 31989 w 89"/>
              <a:gd name="T63" fmla="*/ 86369 h 89"/>
              <a:gd name="T64" fmla="*/ 31989 w 89"/>
              <a:gd name="T65" fmla="*/ 55980 h 89"/>
              <a:gd name="T66" fmla="*/ 54381 w 89"/>
              <a:gd name="T67" fmla="*/ 55980 h 89"/>
              <a:gd name="T68" fmla="*/ 54381 w 89"/>
              <a:gd name="T69" fmla="*/ 31989 h 89"/>
              <a:gd name="T70" fmla="*/ 86369 w 89"/>
              <a:gd name="T71" fmla="*/ 31989 h 89"/>
              <a:gd name="T72" fmla="*/ 86369 w 89"/>
              <a:gd name="T73" fmla="*/ 55980 h 89"/>
              <a:gd name="T74" fmla="*/ 110360 w 89"/>
              <a:gd name="T75" fmla="*/ 55980 h 89"/>
              <a:gd name="T76" fmla="*/ 110360 w 89"/>
              <a:gd name="T77" fmla="*/ 86369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9" h="89">
                <a:moveTo>
                  <a:pt x="79" y="0"/>
                </a:moveTo>
                <a:lnTo>
                  <a:pt x="10" y="0"/>
                </a:lnTo>
                <a:lnTo>
                  <a:pt x="6" y="1"/>
                </a:lnTo>
                <a:lnTo>
                  <a:pt x="2" y="3"/>
                </a:lnTo>
                <a:lnTo>
                  <a:pt x="1" y="6"/>
                </a:lnTo>
                <a:lnTo>
                  <a:pt x="0" y="10"/>
                </a:lnTo>
                <a:lnTo>
                  <a:pt x="0" y="79"/>
                </a:lnTo>
                <a:lnTo>
                  <a:pt x="1" y="83"/>
                </a:lnTo>
                <a:lnTo>
                  <a:pt x="2" y="86"/>
                </a:lnTo>
                <a:lnTo>
                  <a:pt x="6" y="88"/>
                </a:lnTo>
                <a:lnTo>
                  <a:pt x="10" y="89"/>
                </a:lnTo>
                <a:lnTo>
                  <a:pt x="79" y="89"/>
                </a:lnTo>
                <a:lnTo>
                  <a:pt x="83" y="88"/>
                </a:lnTo>
                <a:lnTo>
                  <a:pt x="86" y="86"/>
                </a:lnTo>
                <a:lnTo>
                  <a:pt x="88" y="83"/>
                </a:lnTo>
                <a:lnTo>
                  <a:pt x="89" y="79"/>
                </a:lnTo>
                <a:lnTo>
                  <a:pt x="89" y="10"/>
                </a:lnTo>
                <a:lnTo>
                  <a:pt x="88" y="6"/>
                </a:lnTo>
                <a:lnTo>
                  <a:pt x="86" y="3"/>
                </a:lnTo>
                <a:lnTo>
                  <a:pt x="83" y="1"/>
                </a:lnTo>
                <a:lnTo>
                  <a:pt x="79" y="0"/>
                </a:lnTo>
                <a:close/>
                <a:moveTo>
                  <a:pt x="69" y="54"/>
                </a:moveTo>
                <a:lnTo>
                  <a:pt x="54" y="54"/>
                </a:lnTo>
                <a:lnTo>
                  <a:pt x="54" y="69"/>
                </a:lnTo>
                <a:lnTo>
                  <a:pt x="34" y="69"/>
                </a:lnTo>
                <a:lnTo>
                  <a:pt x="34" y="54"/>
                </a:lnTo>
                <a:lnTo>
                  <a:pt x="20" y="54"/>
                </a:lnTo>
                <a:lnTo>
                  <a:pt x="20" y="35"/>
                </a:lnTo>
                <a:lnTo>
                  <a:pt x="34" y="35"/>
                </a:lnTo>
                <a:lnTo>
                  <a:pt x="34" y="20"/>
                </a:lnTo>
                <a:lnTo>
                  <a:pt x="54" y="20"/>
                </a:lnTo>
                <a:lnTo>
                  <a:pt x="54" y="35"/>
                </a:lnTo>
                <a:lnTo>
                  <a:pt x="69" y="35"/>
                </a:lnTo>
                <a:lnTo>
                  <a:pt x="69" y="5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70" name="Rectangle 768">
            <a:extLst>
              <a:ext uri="{FF2B5EF4-FFF2-40B4-BE49-F238E27FC236}">
                <a16:creationId xmlns:a16="http://schemas.microsoft.com/office/drawing/2014/main" id="{0BDFA399-EFA0-4732-9219-F6D7950D687E}"/>
              </a:ext>
            </a:extLst>
          </p:cNvPr>
          <p:cNvSpPr>
            <a:spLocks noChangeArrowheads="1"/>
          </p:cNvSpPr>
          <p:nvPr/>
        </p:nvSpPr>
        <p:spPr bwMode="auto">
          <a:xfrm>
            <a:off x="7217833" y="3361267"/>
            <a:ext cx="19051" cy="209551"/>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171" name="Freeform 769">
            <a:extLst>
              <a:ext uri="{FF2B5EF4-FFF2-40B4-BE49-F238E27FC236}">
                <a16:creationId xmlns:a16="http://schemas.microsoft.com/office/drawing/2014/main" id="{A97C430F-37C1-44E0-BEBC-E2B1DACD8524}"/>
              </a:ext>
            </a:extLst>
          </p:cNvPr>
          <p:cNvSpPr>
            <a:spLocks noEditPoints="1"/>
          </p:cNvSpPr>
          <p:nvPr/>
        </p:nvSpPr>
        <p:spPr bwMode="auto">
          <a:xfrm>
            <a:off x="9723968" y="3354918"/>
            <a:ext cx="207433" cy="196849"/>
          </a:xfrm>
          <a:custGeom>
            <a:avLst/>
            <a:gdLst>
              <a:gd name="T0" fmla="*/ 156586 w 99"/>
              <a:gd name="T1" fmla="*/ 83828 h 93"/>
              <a:gd name="T2" fmla="*/ 155004 w 99"/>
              <a:gd name="T3" fmla="*/ 61685 h 93"/>
              <a:gd name="T4" fmla="*/ 140769 w 99"/>
              <a:gd name="T5" fmla="*/ 36378 h 93"/>
              <a:gd name="T6" fmla="*/ 139188 w 99"/>
              <a:gd name="T7" fmla="*/ 31633 h 93"/>
              <a:gd name="T8" fmla="*/ 132861 w 99"/>
              <a:gd name="T9" fmla="*/ 30052 h 93"/>
              <a:gd name="T10" fmla="*/ 131279 w 99"/>
              <a:gd name="T11" fmla="*/ 12653 h 93"/>
              <a:gd name="T12" fmla="*/ 90156 w 99"/>
              <a:gd name="T13" fmla="*/ 30052 h 93"/>
              <a:gd name="T14" fmla="*/ 15817 w 99"/>
              <a:gd name="T15" fmla="*/ 45868 h 93"/>
              <a:gd name="T16" fmla="*/ 128116 w 99"/>
              <a:gd name="T17" fmla="*/ 45868 h 93"/>
              <a:gd name="T18" fmla="*/ 136024 w 99"/>
              <a:gd name="T19" fmla="*/ 58522 h 93"/>
              <a:gd name="T20" fmla="*/ 140769 w 99"/>
              <a:gd name="T21" fmla="*/ 83828 h 93"/>
              <a:gd name="T22" fmla="*/ 140769 w 99"/>
              <a:gd name="T23" fmla="*/ 90155 h 93"/>
              <a:gd name="T24" fmla="*/ 128116 w 99"/>
              <a:gd name="T25" fmla="*/ 105972 h 93"/>
              <a:gd name="T26" fmla="*/ 128116 w 99"/>
              <a:gd name="T27" fmla="*/ 90155 h 93"/>
              <a:gd name="T28" fmla="*/ 121789 w 99"/>
              <a:gd name="T29" fmla="*/ 64848 h 93"/>
              <a:gd name="T30" fmla="*/ 115462 w 99"/>
              <a:gd name="T31" fmla="*/ 55358 h 93"/>
              <a:gd name="T32" fmla="*/ 109136 w 99"/>
              <a:gd name="T33" fmla="*/ 53777 h 93"/>
              <a:gd name="T34" fmla="*/ 7908 w 99"/>
              <a:gd name="T35" fmla="*/ 53777 h 93"/>
              <a:gd name="T36" fmla="*/ 0 w 99"/>
              <a:gd name="T37" fmla="*/ 56940 h 93"/>
              <a:gd name="T38" fmla="*/ 0 w 99"/>
              <a:gd name="T39" fmla="*/ 63267 h 93"/>
              <a:gd name="T40" fmla="*/ 14235 w 99"/>
              <a:gd name="T41" fmla="*/ 79083 h 93"/>
              <a:gd name="T42" fmla="*/ 7908 w 99"/>
              <a:gd name="T43" fmla="*/ 90155 h 93"/>
              <a:gd name="T44" fmla="*/ 6327 w 99"/>
              <a:gd name="T45" fmla="*/ 115462 h 93"/>
              <a:gd name="T46" fmla="*/ 11072 w 99"/>
              <a:gd name="T47" fmla="*/ 134442 h 93"/>
              <a:gd name="T48" fmla="*/ 17398 w 99"/>
              <a:gd name="T49" fmla="*/ 142350 h 93"/>
              <a:gd name="T50" fmla="*/ 23725 w 99"/>
              <a:gd name="T51" fmla="*/ 147095 h 93"/>
              <a:gd name="T52" fmla="*/ 109136 w 99"/>
              <a:gd name="T53" fmla="*/ 147095 h 93"/>
              <a:gd name="T54" fmla="*/ 115462 w 99"/>
              <a:gd name="T55" fmla="*/ 145513 h 93"/>
              <a:gd name="T56" fmla="*/ 121789 w 99"/>
              <a:gd name="T57" fmla="*/ 137605 h 93"/>
              <a:gd name="T58" fmla="*/ 124952 w 99"/>
              <a:gd name="T59" fmla="*/ 129697 h 93"/>
              <a:gd name="T60" fmla="*/ 143933 w 99"/>
              <a:gd name="T61" fmla="*/ 113880 h 93"/>
              <a:gd name="T62" fmla="*/ 151841 w 99"/>
              <a:gd name="T63" fmla="*/ 99645 h 93"/>
              <a:gd name="T64" fmla="*/ 156586 w 99"/>
              <a:gd name="T65" fmla="*/ 83828 h 93"/>
              <a:gd name="T66" fmla="*/ 105972 w 99"/>
              <a:gd name="T67" fmla="*/ 68012 h 93"/>
              <a:gd name="T68" fmla="*/ 110717 w 99"/>
              <a:gd name="T69" fmla="*/ 79083 h 93"/>
              <a:gd name="T70" fmla="*/ 23725 w 99"/>
              <a:gd name="T71" fmla="*/ 91737 h 93"/>
              <a:gd name="T72" fmla="*/ 26889 w 99"/>
              <a:gd name="T73" fmla="*/ 83828 h 93"/>
              <a:gd name="T74" fmla="*/ 30052 w 99"/>
              <a:gd name="T75" fmla="*/ 80665 h 93"/>
              <a:gd name="T76" fmla="*/ 30052 w 99"/>
              <a:gd name="T77" fmla="*/ 71175 h 93"/>
              <a:gd name="T78" fmla="*/ 105972 w 99"/>
              <a:gd name="T79" fmla="*/ 68012 h 9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99" h="93">
                <a:moveTo>
                  <a:pt x="99" y="53"/>
                </a:moveTo>
                <a:lnTo>
                  <a:pt x="99" y="53"/>
                </a:lnTo>
                <a:lnTo>
                  <a:pt x="99" y="46"/>
                </a:lnTo>
                <a:lnTo>
                  <a:pt x="98" y="39"/>
                </a:lnTo>
                <a:lnTo>
                  <a:pt x="94" y="29"/>
                </a:lnTo>
                <a:lnTo>
                  <a:pt x="89" y="23"/>
                </a:lnTo>
                <a:lnTo>
                  <a:pt x="88" y="20"/>
                </a:lnTo>
                <a:lnTo>
                  <a:pt x="86" y="19"/>
                </a:lnTo>
                <a:lnTo>
                  <a:pt x="84" y="19"/>
                </a:lnTo>
                <a:lnTo>
                  <a:pt x="72" y="19"/>
                </a:lnTo>
                <a:lnTo>
                  <a:pt x="83" y="8"/>
                </a:lnTo>
                <a:lnTo>
                  <a:pt x="75" y="0"/>
                </a:lnTo>
                <a:lnTo>
                  <a:pt x="57" y="19"/>
                </a:lnTo>
                <a:lnTo>
                  <a:pt x="10" y="19"/>
                </a:lnTo>
                <a:lnTo>
                  <a:pt x="10" y="29"/>
                </a:lnTo>
                <a:lnTo>
                  <a:pt x="81" y="29"/>
                </a:lnTo>
                <a:lnTo>
                  <a:pt x="84" y="32"/>
                </a:lnTo>
                <a:lnTo>
                  <a:pt x="86" y="37"/>
                </a:lnTo>
                <a:lnTo>
                  <a:pt x="88" y="45"/>
                </a:lnTo>
                <a:lnTo>
                  <a:pt x="89" y="53"/>
                </a:lnTo>
                <a:lnTo>
                  <a:pt x="89" y="57"/>
                </a:lnTo>
                <a:lnTo>
                  <a:pt x="86" y="61"/>
                </a:lnTo>
                <a:lnTo>
                  <a:pt x="81" y="67"/>
                </a:lnTo>
                <a:lnTo>
                  <a:pt x="81" y="57"/>
                </a:lnTo>
                <a:lnTo>
                  <a:pt x="80" y="48"/>
                </a:lnTo>
                <a:lnTo>
                  <a:pt x="77" y="41"/>
                </a:lnTo>
                <a:lnTo>
                  <a:pt x="73" y="35"/>
                </a:lnTo>
                <a:lnTo>
                  <a:pt x="72" y="34"/>
                </a:lnTo>
                <a:lnTo>
                  <a:pt x="69" y="34"/>
                </a:lnTo>
                <a:lnTo>
                  <a:pt x="5" y="34"/>
                </a:lnTo>
                <a:lnTo>
                  <a:pt x="3" y="35"/>
                </a:lnTo>
                <a:lnTo>
                  <a:pt x="0" y="36"/>
                </a:lnTo>
                <a:lnTo>
                  <a:pt x="0" y="40"/>
                </a:lnTo>
                <a:lnTo>
                  <a:pt x="1" y="42"/>
                </a:lnTo>
                <a:lnTo>
                  <a:pt x="9" y="50"/>
                </a:lnTo>
                <a:lnTo>
                  <a:pt x="5" y="57"/>
                </a:lnTo>
                <a:lnTo>
                  <a:pt x="4" y="68"/>
                </a:lnTo>
                <a:lnTo>
                  <a:pt x="4" y="73"/>
                </a:lnTo>
                <a:lnTo>
                  <a:pt x="5" y="79"/>
                </a:lnTo>
                <a:lnTo>
                  <a:pt x="7" y="85"/>
                </a:lnTo>
                <a:lnTo>
                  <a:pt x="11" y="90"/>
                </a:lnTo>
                <a:lnTo>
                  <a:pt x="12" y="93"/>
                </a:lnTo>
                <a:lnTo>
                  <a:pt x="15" y="93"/>
                </a:lnTo>
                <a:lnTo>
                  <a:pt x="69" y="93"/>
                </a:lnTo>
                <a:lnTo>
                  <a:pt x="72" y="93"/>
                </a:lnTo>
                <a:lnTo>
                  <a:pt x="73" y="92"/>
                </a:lnTo>
                <a:lnTo>
                  <a:pt x="77" y="87"/>
                </a:lnTo>
                <a:lnTo>
                  <a:pt x="79" y="82"/>
                </a:lnTo>
                <a:lnTo>
                  <a:pt x="84" y="77"/>
                </a:lnTo>
                <a:lnTo>
                  <a:pt x="91" y="72"/>
                </a:lnTo>
                <a:lnTo>
                  <a:pt x="94" y="68"/>
                </a:lnTo>
                <a:lnTo>
                  <a:pt x="96" y="63"/>
                </a:lnTo>
                <a:lnTo>
                  <a:pt x="98" y="58"/>
                </a:lnTo>
                <a:lnTo>
                  <a:pt x="99" y="53"/>
                </a:lnTo>
                <a:close/>
                <a:moveTo>
                  <a:pt x="67" y="43"/>
                </a:moveTo>
                <a:lnTo>
                  <a:pt x="67" y="43"/>
                </a:lnTo>
                <a:lnTo>
                  <a:pt x="70" y="50"/>
                </a:lnTo>
                <a:lnTo>
                  <a:pt x="72" y="58"/>
                </a:lnTo>
                <a:lnTo>
                  <a:pt x="15" y="58"/>
                </a:lnTo>
                <a:lnTo>
                  <a:pt x="17" y="53"/>
                </a:lnTo>
                <a:lnTo>
                  <a:pt x="19" y="51"/>
                </a:lnTo>
                <a:lnTo>
                  <a:pt x="20" y="48"/>
                </a:lnTo>
                <a:lnTo>
                  <a:pt x="19" y="45"/>
                </a:lnTo>
                <a:lnTo>
                  <a:pt x="17" y="43"/>
                </a:lnTo>
                <a:lnTo>
                  <a:pt x="67" y="4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72" name="Freeform 770">
            <a:extLst>
              <a:ext uri="{FF2B5EF4-FFF2-40B4-BE49-F238E27FC236}">
                <a16:creationId xmlns:a16="http://schemas.microsoft.com/office/drawing/2014/main" id="{DDFF5B49-210C-4177-84A0-1D97F83F6236}"/>
              </a:ext>
            </a:extLst>
          </p:cNvPr>
          <p:cNvSpPr>
            <a:spLocks/>
          </p:cNvSpPr>
          <p:nvPr/>
        </p:nvSpPr>
        <p:spPr bwMode="auto">
          <a:xfrm>
            <a:off x="9224434" y="3443818"/>
            <a:ext cx="82551" cy="44449"/>
          </a:xfrm>
          <a:custGeom>
            <a:avLst/>
            <a:gdLst>
              <a:gd name="T0" fmla="*/ 23132 w 40"/>
              <a:gd name="T1" fmla="*/ 24912 h 20"/>
              <a:gd name="T2" fmla="*/ 38554 w 40"/>
              <a:gd name="T3" fmla="*/ 24912 h 20"/>
              <a:gd name="T4" fmla="*/ 38554 w 40"/>
              <a:gd name="T5" fmla="*/ 33216 h 20"/>
              <a:gd name="T6" fmla="*/ 53975 w 40"/>
              <a:gd name="T7" fmla="*/ 33216 h 20"/>
              <a:gd name="T8" fmla="*/ 53975 w 40"/>
              <a:gd name="T9" fmla="*/ 24912 h 20"/>
              <a:gd name="T10" fmla="*/ 61686 w 40"/>
              <a:gd name="T11" fmla="*/ 24912 h 20"/>
              <a:gd name="T12" fmla="*/ 61686 w 40"/>
              <a:gd name="T13" fmla="*/ 0 h 20"/>
              <a:gd name="T14" fmla="*/ 0 w 40"/>
              <a:gd name="T15" fmla="*/ 0 h 20"/>
              <a:gd name="T16" fmla="*/ 0 w 40"/>
              <a:gd name="T17" fmla="*/ 16608 h 20"/>
              <a:gd name="T18" fmla="*/ 23132 w 40"/>
              <a:gd name="T19" fmla="*/ 16608 h 20"/>
              <a:gd name="T20" fmla="*/ 23132 w 40"/>
              <a:gd name="T21" fmla="*/ 24912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20">
                <a:moveTo>
                  <a:pt x="15" y="15"/>
                </a:moveTo>
                <a:lnTo>
                  <a:pt x="25" y="15"/>
                </a:lnTo>
                <a:lnTo>
                  <a:pt x="25" y="20"/>
                </a:lnTo>
                <a:lnTo>
                  <a:pt x="35" y="20"/>
                </a:lnTo>
                <a:lnTo>
                  <a:pt x="35" y="15"/>
                </a:lnTo>
                <a:lnTo>
                  <a:pt x="40" y="15"/>
                </a:lnTo>
                <a:lnTo>
                  <a:pt x="40" y="0"/>
                </a:lnTo>
                <a:lnTo>
                  <a:pt x="0" y="0"/>
                </a:lnTo>
                <a:lnTo>
                  <a:pt x="0" y="10"/>
                </a:lnTo>
                <a:lnTo>
                  <a:pt x="15" y="10"/>
                </a:lnTo>
                <a:lnTo>
                  <a:pt x="15" y="1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73" name="Freeform 771">
            <a:extLst>
              <a:ext uri="{FF2B5EF4-FFF2-40B4-BE49-F238E27FC236}">
                <a16:creationId xmlns:a16="http://schemas.microsoft.com/office/drawing/2014/main" id="{E2E0888B-EC0C-4A46-990C-E9413DE057C0}"/>
              </a:ext>
            </a:extLst>
          </p:cNvPr>
          <p:cNvSpPr>
            <a:spLocks noEditPoints="1"/>
          </p:cNvSpPr>
          <p:nvPr/>
        </p:nvSpPr>
        <p:spPr bwMode="auto">
          <a:xfrm>
            <a:off x="9224434" y="3361267"/>
            <a:ext cx="207433" cy="190500"/>
          </a:xfrm>
          <a:custGeom>
            <a:avLst/>
            <a:gdLst>
              <a:gd name="T0" fmla="*/ 31634 w 99"/>
              <a:gd name="T1" fmla="*/ 0 h 89"/>
              <a:gd name="T2" fmla="*/ 28470 w 99"/>
              <a:gd name="T3" fmla="*/ 0 h 89"/>
              <a:gd name="T4" fmla="*/ 23725 w 99"/>
              <a:gd name="T5" fmla="*/ 4798 h 89"/>
              <a:gd name="T6" fmla="*/ 23725 w 99"/>
              <a:gd name="T7" fmla="*/ 47983 h 89"/>
              <a:gd name="T8" fmla="*/ 23725 w 99"/>
              <a:gd name="T9" fmla="*/ 51182 h 89"/>
              <a:gd name="T10" fmla="*/ 28470 w 99"/>
              <a:gd name="T11" fmla="*/ 55980 h 89"/>
              <a:gd name="T12" fmla="*/ 71175 w 99"/>
              <a:gd name="T13" fmla="*/ 55980 h 89"/>
              <a:gd name="T14" fmla="*/ 0 w 99"/>
              <a:gd name="T15" fmla="*/ 126355 h 89"/>
              <a:gd name="T16" fmla="*/ 156586 w 99"/>
              <a:gd name="T17" fmla="*/ 142349 h 89"/>
              <a:gd name="T18" fmla="*/ 156586 w 99"/>
              <a:gd name="T19" fmla="*/ 7997 h 89"/>
              <a:gd name="T20" fmla="*/ 155004 w 99"/>
              <a:gd name="T21" fmla="*/ 1599 h 89"/>
              <a:gd name="T22" fmla="*/ 148678 w 99"/>
              <a:gd name="T23" fmla="*/ 0 h 89"/>
              <a:gd name="T24" fmla="*/ 50614 w 99"/>
              <a:gd name="T25" fmla="*/ 39986 h 89"/>
              <a:gd name="T26" fmla="*/ 47450 w 99"/>
              <a:gd name="T27" fmla="*/ 39986 h 89"/>
              <a:gd name="T28" fmla="*/ 39542 w 99"/>
              <a:gd name="T29" fmla="*/ 31989 h 89"/>
              <a:gd name="T30" fmla="*/ 39542 w 99"/>
              <a:gd name="T31" fmla="*/ 27190 h 89"/>
              <a:gd name="T32" fmla="*/ 42705 w 99"/>
              <a:gd name="T33" fmla="*/ 19193 h 89"/>
              <a:gd name="T34" fmla="*/ 50614 w 99"/>
              <a:gd name="T35" fmla="*/ 15994 h 89"/>
              <a:gd name="T36" fmla="*/ 55359 w 99"/>
              <a:gd name="T37" fmla="*/ 15994 h 89"/>
              <a:gd name="T38" fmla="*/ 63267 w 99"/>
              <a:gd name="T39" fmla="*/ 23991 h 89"/>
              <a:gd name="T40" fmla="*/ 63267 w 99"/>
              <a:gd name="T41" fmla="*/ 27190 h 89"/>
              <a:gd name="T42" fmla="*/ 58522 w 99"/>
              <a:gd name="T43" fmla="*/ 35187 h 89"/>
              <a:gd name="T44" fmla="*/ 50614 w 99"/>
              <a:gd name="T45" fmla="*/ 39986 h 89"/>
              <a:gd name="T46" fmla="*/ 140769 w 99"/>
              <a:gd name="T47" fmla="*/ 126355 h 89"/>
              <a:gd name="T48" fmla="*/ 117044 w 99"/>
              <a:gd name="T49" fmla="*/ 86369 h 89"/>
              <a:gd name="T50" fmla="*/ 120207 w 99"/>
              <a:gd name="T51" fmla="*/ 81571 h 89"/>
              <a:gd name="T52" fmla="*/ 126534 w 99"/>
              <a:gd name="T53" fmla="*/ 73574 h 89"/>
              <a:gd name="T54" fmla="*/ 140769 w 99"/>
              <a:gd name="T55" fmla="*/ 70375 h 89"/>
              <a:gd name="T56" fmla="*/ 140769 w 99"/>
              <a:gd name="T57" fmla="*/ 39986 h 89"/>
              <a:gd name="T58" fmla="*/ 109136 w 99"/>
              <a:gd name="T59" fmla="*/ 31989 h 89"/>
              <a:gd name="T60" fmla="*/ 140769 w 99"/>
              <a:gd name="T61" fmla="*/ 39986 h 89"/>
              <a:gd name="T62" fmla="*/ 109136 w 99"/>
              <a:gd name="T63" fmla="*/ 23991 h 89"/>
              <a:gd name="T64" fmla="*/ 140769 w 99"/>
              <a:gd name="T65" fmla="*/ 15994 h 8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9" h="89">
                <a:moveTo>
                  <a:pt x="94" y="0"/>
                </a:moveTo>
                <a:lnTo>
                  <a:pt x="20" y="0"/>
                </a:lnTo>
                <a:lnTo>
                  <a:pt x="18" y="0"/>
                </a:lnTo>
                <a:lnTo>
                  <a:pt x="16" y="1"/>
                </a:lnTo>
                <a:lnTo>
                  <a:pt x="15" y="3"/>
                </a:lnTo>
                <a:lnTo>
                  <a:pt x="15" y="5"/>
                </a:lnTo>
                <a:lnTo>
                  <a:pt x="15" y="30"/>
                </a:lnTo>
                <a:lnTo>
                  <a:pt x="15" y="32"/>
                </a:lnTo>
                <a:lnTo>
                  <a:pt x="16" y="33"/>
                </a:lnTo>
                <a:lnTo>
                  <a:pt x="18" y="35"/>
                </a:lnTo>
                <a:lnTo>
                  <a:pt x="20" y="35"/>
                </a:lnTo>
                <a:lnTo>
                  <a:pt x="45" y="35"/>
                </a:lnTo>
                <a:lnTo>
                  <a:pt x="45" y="79"/>
                </a:lnTo>
                <a:lnTo>
                  <a:pt x="0" y="79"/>
                </a:lnTo>
                <a:lnTo>
                  <a:pt x="0" y="89"/>
                </a:lnTo>
                <a:lnTo>
                  <a:pt x="99" y="89"/>
                </a:lnTo>
                <a:lnTo>
                  <a:pt x="99" y="5"/>
                </a:lnTo>
                <a:lnTo>
                  <a:pt x="99" y="3"/>
                </a:lnTo>
                <a:lnTo>
                  <a:pt x="98" y="1"/>
                </a:lnTo>
                <a:lnTo>
                  <a:pt x="97" y="0"/>
                </a:lnTo>
                <a:lnTo>
                  <a:pt x="94" y="0"/>
                </a:lnTo>
                <a:close/>
                <a:moveTo>
                  <a:pt x="32" y="25"/>
                </a:moveTo>
                <a:lnTo>
                  <a:pt x="32" y="25"/>
                </a:lnTo>
                <a:lnTo>
                  <a:pt x="30" y="25"/>
                </a:lnTo>
                <a:lnTo>
                  <a:pt x="27" y="22"/>
                </a:lnTo>
                <a:lnTo>
                  <a:pt x="25" y="20"/>
                </a:lnTo>
                <a:lnTo>
                  <a:pt x="25" y="17"/>
                </a:lnTo>
                <a:lnTo>
                  <a:pt x="25" y="15"/>
                </a:lnTo>
                <a:lnTo>
                  <a:pt x="27" y="12"/>
                </a:lnTo>
                <a:lnTo>
                  <a:pt x="30" y="10"/>
                </a:lnTo>
                <a:lnTo>
                  <a:pt x="32" y="10"/>
                </a:lnTo>
                <a:lnTo>
                  <a:pt x="35" y="10"/>
                </a:lnTo>
                <a:lnTo>
                  <a:pt x="37" y="12"/>
                </a:lnTo>
                <a:lnTo>
                  <a:pt x="40" y="15"/>
                </a:lnTo>
                <a:lnTo>
                  <a:pt x="40" y="17"/>
                </a:lnTo>
                <a:lnTo>
                  <a:pt x="40" y="20"/>
                </a:lnTo>
                <a:lnTo>
                  <a:pt x="37" y="22"/>
                </a:lnTo>
                <a:lnTo>
                  <a:pt x="35" y="25"/>
                </a:lnTo>
                <a:lnTo>
                  <a:pt x="32" y="25"/>
                </a:lnTo>
                <a:close/>
                <a:moveTo>
                  <a:pt x="89" y="79"/>
                </a:moveTo>
                <a:lnTo>
                  <a:pt x="74" y="79"/>
                </a:lnTo>
                <a:lnTo>
                  <a:pt x="74" y="54"/>
                </a:lnTo>
                <a:lnTo>
                  <a:pt x="76" y="51"/>
                </a:lnTo>
                <a:lnTo>
                  <a:pt x="77" y="47"/>
                </a:lnTo>
                <a:lnTo>
                  <a:pt x="80" y="46"/>
                </a:lnTo>
                <a:lnTo>
                  <a:pt x="84" y="44"/>
                </a:lnTo>
                <a:lnTo>
                  <a:pt x="89" y="44"/>
                </a:lnTo>
                <a:lnTo>
                  <a:pt x="89" y="79"/>
                </a:lnTo>
                <a:close/>
                <a:moveTo>
                  <a:pt x="89" y="25"/>
                </a:moveTo>
                <a:lnTo>
                  <a:pt x="69" y="25"/>
                </a:lnTo>
                <a:lnTo>
                  <a:pt x="69" y="20"/>
                </a:lnTo>
                <a:lnTo>
                  <a:pt x="89" y="20"/>
                </a:lnTo>
                <a:lnTo>
                  <a:pt x="89" y="25"/>
                </a:lnTo>
                <a:close/>
                <a:moveTo>
                  <a:pt x="89" y="15"/>
                </a:moveTo>
                <a:lnTo>
                  <a:pt x="69" y="15"/>
                </a:lnTo>
                <a:lnTo>
                  <a:pt x="69" y="10"/>
                </a:lnTo>
                <a:lnTo>
                  <a:pt x="89" y="10"/>
                </a:lnTo>
                <a:lnTo>
                  <a:pt x="89" y="1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74" name="Freeform 772">
            <a:extLst>
              <a:ext uri="{FF2B5EF4-FFF2-40B4-BE49-F238E27FC236}">
                <a16:creationId xmlns:a16="http://schemas.microsoft.com/office/drawing/2014/main" id="{48AC4188-B4A3-40C1-AA9B-7C39DB5BB3D5}"/>
              </a:ext>
            </a:extLst>
          </p:cNvPr>
          <p:cNvSpPr>
            <a:spLocks/>
          </p:cNvSpPr>
          <p:nvPr/>
        </p:nvSpPr>
        <p:spPr bwMode="auto">
          <a:xfrm>
            <a:off x="10350501" y="3348567"/>
            <a:ext cx="82551" cy="82551"/>
          </a:xfrm>
          <a:custGeom>
            <a:avLst/>
            <a:gdLst>
              <a:gd name="T0" fmla="*/ 30843 w 40"/>
              <a:gd name="T1" fmla="*/ 0 h 38"/>
              <a:gd name="T2" fmla="*/ 30843 w 40"/>
              <a:gd name="T3" fmla="*/ 0 h 38"/>
              <a:gd name="T4" fmla="*/ 24674 w 40"/>
              <a:gd name="T5" fmla="*/ 0 h 38"/>
              <a:gd name="T6" fmla="*/ 18506 w 40"/>
              <a:gd name="T7" fmla="*/ 1623 h 38"/>
              <a:gd name="T8" fmla="*/ 9253 w 40"/>
              <a:gd name="T9" fmla="*/ 9740 h 38"/>
              <a:gd name="T10" fmla="*/ 1542 w 40"/>
              <a:gd name="T11" fmla="*/ 19480 h 38"/>
              <a:gd name="T12" fmla="*/ 0 w 40"/>
              <a:gd name="T13" fmla="*/ 25973 h 38"/>
              <a:gd name="T14" fmla="*/ 0 w 40"/>
              <a:gd name="T15" fmla="*/ 32466 h 38"/>
              <a:gd name="T16" fmla="*/ 38554 w 40"/>
              <a:gd name="T17" fmla="*/ 32466 h 38"/>
              <a:gd name="T18" fmla="*/ 38554 w 40"/>
              <a:gd name="T19" fmla="*/ 61686 h 38"/>
              <a:gd name="T20" fmla="*/ 38554 w 40"/>
              <a:gd name="T21" fmla="*/ 61686 h 38"/>
              <a:gd name="T22" fmla="*/ 47807 w 40"/>
              <a:gd name="T23" fmla="*/ 58439 h 38"/>
              <a:gd name="T24" fmla="*/ 55517 w 40"/>
              <a:gd name="T25" fmla="*/ 51946 h 38"/>
              <a:gd name="T26" fmla="*/ 58602 w 40"/>
              <a:gd name="T27" fmla="*/ 42206 h 38"/>
              <a:gd name="T28" fmla="*/ 61686 w 40"/>
              <a:gd name="T29" fmla="*/ 32466 h 38"/>
              <a:gd name="T30" fmla="*/ 61686 w 40"/>
              <a:gd name="T31" fmla="*/ 32466 h 38"/>
              <a:gd name="T32" fmla="*/ 61686 w 40"/>
              <a:gd name="T33" fmla="*/ 25973 h 38"/>
              <a:gd name="T34" fmla="*/ 58602 w 40"/>
              <a:gd name="T35" fmla="*/ 19480 h 38"/>
              <a:gd name="T36" fmla="*/ 50891 w 40"/>
              <a:gd name="T37" fmla="*/ 9740 h 38"/>
              <a:gd name="T38" fmla="*/ 41638 w 40"/>
              <a:gd name="T39" fmla="*/ 1623 h 38"/>
              <a:gd name="T40" fmla="*/ 37012 w 40"/>
              <a:gd name="T41" fmla="*/ 0 h 38"/>
              <a:gd name="T42" fmla="*/ 30843 w 40"/>
              <a:gd name="T43" fmla="*/ 0 h 38"/>
              <a:gd name="T44" fmla="*/ 30843 w 40"/>
              <a:gd name="T45" fmla="*/ 0 h 3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0" h="38">
                <a:moveTo>
                  <a:pt x="20" y="0"/>
                </a:moveTo>
                <a:lnTo>
                  <a:pt x="20" y="0"/>
                </a:lnTo>
                <a:lnTo>
                  <a:pt x="16" y="0"/>
                </a:lnTo>
                <a:lnTo>
                  <a:pt x="12" y="1"/>
                </a:lnTo>
                <a:lnTo>
                  <a:pt x="6" y="6"/>
                </a:lnTo>
                <a:lnTo>
                  <a:pt x="1" y="12"/>
                </a:lnTo>
                <a:lnTo>
                  <a:pt x="0" y="16"/>
                </a:lnTo>
                <a:lnTo>
                  <a:pt x="0" y="20"/>
                </a:lnTo>
                <a:lnTo>
                  <a:pt x="25" y="20"/>
                </a:lnTo>
                <a:lnTo>
                  <a:pt x="25" y="38"/>
                </a:lnTo>
                <a:lnTo>
                  <a:pt x="31" y="36"/>
                </a:lnTo>
                <a:lnTo>
                  <a:pt x="36" y="32"/>
                </a:lnTo>
                <a:lnTo>
                  <a:pt x="38" y="26"/>
                </a:lnTo>
                <a:lnTo>
                  <a:pt x="40" y="20"/>
                </a:lnTo>
                <a:lnTo>
                  <a:pt x="40" y="16"/>
                </a:lnTo>
                <a:lnTo>
                  <a:pt x="38" y="12"/>
                </a:lnTo>
                <a:lnTo>
                  <a:pt x="33" y="6"/>
                </a:lnTo>
                <a:lnTo>
                  <a:pt x="27" y="1"/>
                </a:lnTo>
                <a:lnTo>
                  <a:pt x="24" y="0"/>
                </a:lnTo>
                <a:lnTo>
                  <a:pt x="2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75" name="Freeform 773">
            <a:extLst>
              <a:ext uri="{FF2B5EF4-FFF2-40B4-BE49-F238E27FC236}">
                <a16:creationId xmlns:a16="http://schemas.microsoft.com/office/drawing/2014/main" id="{9D16C8E2-C32A-4DB4-BE56-6E15AF4A8026}"/>
              </a:ext>
            </a:extLst>
          </p:cNvPr>
          <p:cNvSpPr>
            <a:spLocks/>
          </p:cNvSpPr>
          <p:nvPr/>
        </p:nvSpPr>
        <p:spPr bwMode="auto">
          <a:xfrm>
            <a:off x="10223501" y="3405717"/>
            <a:ext cx="165100" cy="152400"/>
          </a:xfrm>
          <a:custGeom>
            <a:avLst/>
            <a:gdLst>
              <a:gd name="T0" fmla="*/ 115560 w 79"/>
              <a:gd name="T1" fmla="*/ 0 h 74"/>
              <a:gd name="T2" fmla="*/ 7808 w 79"/>
              <a:gd name="T3" fmla="*/ 0 h 74"/>
              <a:gd name="T4" fmla="*/ 7808 w 79"/>
              <a:gd name="T5" fmla="*/ 0 h 74"/>
              <a:gd name="T6" fmla="*/ 3123 w 79"/>
              <a:gd name="T7" fmla="*/ 1539 h 74"/>
              <a:gd name="T8" fmla="*/ 0 w 79"/>
              <a:gd name="T9" fmla="*/ 3078 h 74"/>
              <a:gd name="T10" fmla="*/ 0 w 79"/>
              <a:gd name="T11" fmla="*/ 3078 h 74"/>
              <a:gd name="T12" fmla="*/ 0 w 79"/>
              <a:gd name="T13" fmla="*/ 9233 h 74"/>
              <a:gd name="T14" fmla="*/ 1562 w 79"/>
              <a:gd name="T15" fmla="*/ 12311 h 74"/>
              <a:gd name="T16" fmla="*/ 53095 w 79"/>
              <a:gd name="T17" fmla="*/ 64634 h 74"/>
              <a:gd name="T18" fmla="*/ 53095 w 79"/>
              <a:gd name="T19" fmla="*/ 98490 h 74"/>
              <a:gd name="T20" fmla="*/ 31232 w 79"/>
              <a:gd name="T21" fmla="*/ 98490 h 74"/>
              <a:gd name="T22" fmla="*/ 31232 w 79"/>
              <a:gd name="T23" fmla="*/ 113879 h 74"/>
              <a:gd name="T24" fmla="*/ 92136 w 79"/>
              <a:gd name="T25" fmla="*/ 113879 h 74"/>
              <a:gd name="T26" fmla="*/ 92136 w 79"/>
              <a:gd name="T27" fmla="*/ 98490 h 74"/>
              <a:gd name="T28" fmla="*/ 68711 w 79"/>
              <a:gd name="T29" fmla="*/ 98490 h 74"/>
              <a:gd name="T30" fmla="*/ 68711 w 79"/>
              <a:gd name="T31" fmla="*/ 64634 h 74"/>
              <a:gd name="T32" fmla="*/ 121806 w 79"/>
              <a:gd name="T33" fmla="*/ 12311 h 74"/>
              <a:gd name="T34" fmla="*/ 121806 w 79"/>
              <a:gd name="T35" fmla="*/ 12311 h 74"/>
              <a:gd name="T36" fmla="*/ 123368 w 79"/>
              <a:gd name="T37" fmla="*/ 9233 h 74"/>
              <a:gd name="T38" fmla="*/ 123368 w 79"/>
              <a:gd name="T39" fmla="*/ 3078 h 74"/>
              <a:gd name="T40" fmla="*/ 123368 w 79"/>
              <a:gd name="T41" fmla="*/ 3078 h 74"/>
              <a:gd name="T42" fmla="*/ 118683 w 79"/>
              <a:gd name="T43" fmla="*/ 1539 h 74"/>
              <a:gd name="T44" fmla="*/ 115560 w 79"/>
              <a:gd name="T45" fmla="*/ 0 h 74"/>
              <a:gd name="T46" fmla="*/ 115560 w 79"/>
              <a:gd name="T47" fmla="*/ 0 h 7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9" h="74">
                <a:moveTo>
                  <a:pt x="74" y="0"/>
                </a:moveTo>
                <a:lnTo>
                  <a:pt x="5" y="0"/>
                </a:lnTo>
                <a:lnTo>
                  <a:pt x="2" y="1"/>
                </a:lnTo>
                <a:lnTo>
                  <a:pt x="0" y="2"/>
                </a:lnTo>
                <a:lnTo>
                  <a:pt x="0" y="6"/>
                </a:lnTo>
                <a:lnTo>
                  <a:pt x="1" y="8"/>
                </a:lnTo>
                <a:lnTo>
                  <a:pt x="34" y="42"/>
                </a:lnTo>
                <a:lnTo>
                  <a:pt x="34" y="64"/>
                </a:lnTo>
                <a:lnTo>
                  <a:pt x="20" y="64"/>
                </a:lnTo>
                <a:lnTo>
                  <a:pt x="20" y="74"/>
                </a:lnTo>
                <a:lnTo>
                  <a:pt x="59" y="74"/>
                </a:lnTo>
                <a:lnTo>
                  <a:pt x="59" y="64"/>
                </a:lnTo>
                <a:lnTo>
                  <a:pt x="44" y="64"/>
                </a:lnTo>
                <a:lnTo>
                  <a:pt x="44" y="42"/>
                </a:lnTo>
                <a:lnTo>
                  <a:pt x="78" y="8"/>
                </a:lnTo>
                <a:lnTo>
                  <a:pt x="79" y="6"/>
                </a:lnTo>
                <a:lnTo>
                  <a:pt x="79" y="2"/>
                </a:lnTo>
                <a:lnTo>
                  <a:pt x="76" y="1"/>
                </a:lnTo>
                <a:lnTo>
                  <a:pt x="74"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76" name="Freeform 774">
            <a:extLst>
              <a:ext uri="{FF2B5EF4-FFF2-40B4-BE49-F238E27FC236}">
                <a16:creationId xmlns:a16="http://schemas.microsoft.com/office/drawing/2014/main" id="{24212095-5AF4-4B1E-B098-D48A4B320092}"/>
              </a:ext>
            </a:extLst>
          </p:cNvPr>
          <p:cNvSpPr>
            <a:spLocks/>
          </p:cNvSpPr>
          <p:nvPr/>
        </p:nvSpPr>
        <p:spPr bwMode="auto">
          <a:xfrm>
            <a:off x="10223500" y="3361267"/>
            <a:ext cx="69851" cy="31751"/>
          </a:xfrm>
          <a:custGeom>
            <a:avLst/>
            <a:gdLst>
              <a:gd name="T0" fmla="*/ 27729 w 32"/>
              <a:gd name="T1" fmla="*/ 23726 h 15"/>
              <a:gd name="T2" fmla="*/ 52196 w 32"/>
              <a:gd name="T3" fmla="*/ 23726 h 15"/>
              <a:gd name="T4" fmla="*/ 29360 w 32"/>
              <a:gd name="T5" fmla="*/ 1582 h 15"/>
              <a:gd name="T6" fmla="*/ 29360 w 32"/>
              <a:gd name="T7" fmla="*/ 1582 h 15"/>
              <a:gd name="T8" fmla="*/ 27729 w 32"/>
              <a:gd name="T9" fmla="*/ 0 h 15"/>
              <a:gd name="T10" fmla="*/ 24467 w 32"/>
              <a:gd name="T11" fmla="*/ 0 h 15"/>
              <a:gd name="T12" fmla="*/ 0 w 32"/>
              <a:gd name="T13" fmla="*/ 0 h 15"/>
              <a:gd name="T14" fmla="*/ 0 w 32"/>
              <a:gd name="T15" fmla="*/ 15817 h 15"/>
              <a:gd name="T16" fmla="*/ 19574 w 32"/>
              <a:gd name="T17" fmla="*/ 15817 h 15"/>
              <a:gd name="T18" fmla="*/ 27729 w 32"/>
              <a:gd name="T19" fmla="*/ 23726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2" h="15">
                <a:moveTo>
                  <a:pt x="17" y="15"/>
                </a:moveTo>
                <a:lnTo>
                  <a:pt x="32" y="15"/>
                </a:lnTo>
                <a:lnTo>
                  <a:pt x="18" y="1"/>
                </a:lnTo>
                <a:lnTo>
                  <a:pt x="17" y="0"/>
                </a:lnTo>
                <a:lnTo>
                  <a:pt x="15" y="0"/>
                </a:lnTo>
                <a:lnTo>
                  <a:pt x="0" y="0"/>
                </a:lnTo>
                <a:lnTo>
                  <a:pt x="0" y="10"/>
                </a:lnTo>
                <a:lnTo>
                  <a:pt x="12" y="10"/>
                </a:lnTo>
                <a:lnTo>
                  <a:pt x="17" y="1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77" name="Freeform 775">
            <a:extLst>
              <a:ext uri="{FF2B5EF4-FFF2-40B4-BE49-F238E27FC236}">
                <a16:creationId xmlns:a16="http://schemas.microsoft.com/office/drawing/2014/main" id="{DF460DD0-E513-45D2-A76C-A8EBE1F5851D}"/>
              </a:ext>
            </a:extLst>
          </p:cNvPr>
          <p:cNvSpPr>
            <a:spLocks noEditPoints="1"/>
          </p:cNvSpPr>
          <p:nvPr/>
        </p:nvSpPr>
        <p:spPr bwMode="auto">
          <a:xfrm>
            <a:off x="10900833" y="3348567"/>
            <a:ext cx="50800" cy="209551"/>
          </a:xfrm>
          <a:custGeom>
            <a:avLst/>
            <a:gdLst>
              <a:gd name="T0" fmla="*/ 12653 w 24"/>
              <a:gd name="T1" fmla="*/ 1582 h 99"/>
              <a:gd name="T2" fmla="*/ 12653 w 24"/>
              <a:gd name="T3" fmla="*/ 1582 h 99"/>
              <a:gd name="T4" fmla="*/ 9490 w 24"/>
              <a:gd name="T5" fmla="*/ 0 h 99"/>
              <a:gd name="T6" fmla="*/ 3163 w 24"/>
              <a:gd name="T7" fmla="*/ 0 h 99"/>
              <a:gd name="T8" fmla="*/ 3163 w 24"/>
              <a:gd name="T9" fmla="*/ 0 h 99"/>
              <a:gd name="T10" fmla="*/ 1582 w 24"/>
              <a:gd name="T11" fmla="*/ 4745 h 99"/>
              <a:gd name="T12" fmla="*/ 0 w 24"/>
              <a:gd name="T13" fmla="*/ 7908 h 99"/>
              <a:gd name="T14" fmla="*/ 0 w 24"/>
              <a:gd name="T15" fmla="*/ 156586 h 99"/>
              <a:gd name="T16" fmla="*/ 14235 w 24"/>
              <a:gd name="T17" fmla="*/ 156586 h 99"/>
              <a:gd name="T18" fmla="*/ 14235 w 24"/>
              <a:gd name="T19" fmla="*/ 109136 h 99"/>
              <a:gd name="T20" fmla="*/ 30051 w 24"/>
              <a:gd name="T21" fmla="*/ 109136 h 99"/>
              <a:gd name="T22" fmla="*/ 30051 w 24"/>
              <a:gd name="T23" fmla="*/ 109136 h 99"/>
              <a:gd name="T24" fmla="*/ 34796 w 24"/>
              <a:gd name="T25" fmla="*/ 109136 h 99"/>
              <a:gd name="T26" fmla="*/ 36377 w 24"/>
              <a:gd name="T27" fmla="*/ 107554 h 99"/>
              <a:gd name="T28" fmla="*/ 37959 w 24"/>
              <a:gd name="T29" fmla="*/ 105972 h 99"/>
              <a:gd name="T30" fmla="*/ 37959 w 24"/>
              <a:gd name="T31" fmla="*/ 101227 h 99"/>
              <a:gd name="T32" fmla="*/ 37959 w 24"/>
              <a:gd name="T33" fmla="*/ 101227 h 99"/>
              <a:gd name="T34" fmla="*/ 36377 w 24"/>
              <a:gd name="T35" fmla="*/ 75920 h 99"/>
              <a:gd name="T36" fmla="*/ 34796 w 24"/>
              <a:gd name="T37" fmla="*/ 55359 h 99"/>
              <a:gd name="T38" fmla="*/ 30051 w 24"/>
              <a:gd name="T39" fmla="*/ 39542 h 99"/>
              <a:gd name="T40" fmla="*/ 26888 w 24"/>
              <a:gd name="T41" fmla="*/ 25307 h 99"/>
              <a:gd name="T42" fmla="*/ 17398 w 24"/>
              <a:gd name="T43" fmla="*/ 7908 h 99"/>
              <a:gd name="T44" fmla="*/ 12653 w 24"/>
              <a:gd name="T45" fmla="*/ 1582 h 99"/>
              <a:gd name="T46" fmla="*/ 12653 w 24"/>
              <a:gd name="T47" fmla="*/ 1582 h 99"/>
              <a:gd name="T48" fmla="*/ 14235 w 24"/>
              <a:gd name="T49" fmla="*/ 93319 h 99"/>
              <a:gd name="T50" fmla="*/ 14235 w 24"/>
              <a:gd name="T51" fmla="*/ 41124 h 99"/>
              <a:gd name="T52" fmla="*/ 14235 w 24"/>
              <a:gd name="T53" fmla="*/ 41124 h 99"/>
              <a:gd name="T54" fmla="*/ 20561 w 24"/>
              <a:gd name="T55" fmla="*/ 63267 h 99"/>
              <a:gd name="T56" fmla="*/ 22143 w 24"/>
              <a:gd name="T57" fmla="*/ 93319 h 99"/>
              <a:gd name="T58" fmla="*/ 14235 w 24"/>
              <a:gd name="T59" fmla="*/ 93319 h 9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4" h="99">
                <a:moveTo>
                  <a:pt x="8" y="1"/>
                </a:moveTo>
                <a:lnTo>
                  <a:pt x="8" y="1"/>
                </a:lnTo>
                <a:lnTo>
                  <a:pt x="6" y="0"/>
                </a:lnTo>
                <a:lnTo>
                  <a:pt x="2" y="0"/>
                </a:lnTo>
                <a:lnTo>
                  <a:pt x="1" y="3"/>
                </a:lnTo>
                <a:lnTo>
                  <a:pt x="0" y="5"/>
                </a:lnTo>
                <a:lnTo>
                  <a:pt x="0" y="99"/>
                </a:lnTo>
                <a:lnTo>
                  <a:pt x="9" y="99"/>
                </a:lnTo>
                <a:lnTo>
                  <a:pt x="9" y="69"/>
                </a:lnTo>
                <a:lnTo>
                  <a:pt x="19" y="69"/>
                </a:lnTo>
                <a:lnTo>
                  <a:pt x="22" y="69"/>
                </a:lnTo>
                <a:lnTo>
                  <a:pt x="23" y="68"/>
                </a:lnTo>
                <a:lnTo>
                  <a:pt x="24" y="67"/>
                </a:lnTo>
                <a:lnTo>
                  <a:pt x="24" y="64"/>
                </a:lnTo>
                <a:lnTo>
                  <a:pt x="23" y="48"/>
                </a:lnTo>
                <a:lnTo>
                  <a:pt x="22" y="35"/>
                </a:lnTo>
                <a:lnTo>
                  <a:pt x="19" y="25"/>
                </a:lnTo>
                <a:lnTo>
                  <a:pt x="17" y="16"/>
                </a:lnTo>
                <a:lnTo>
                  <a:pt x="11" y="5"/>
                </a:lnTo>
                <a:lnTo>
                  <a:pt x="8" y="1"/>
                </a:lnTo>
                <a:close/>
                <a:moveTo>
                  <a:pt x="9" y="59"/>
                </a:moveTo>
                <a:lnTo>
                  <a:pt x="9" y="26"/>
                </a:lnTo>
                <a:lnTo>
                  <a:pt x="13" y="40"/>
                </a:lnTo>
                <a:lnTo>
                  <a:pt x="14" y="59"/>
                </a:lnTo>
                <a:lnTo>
                  <a:pt x="9" y="5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78" name="Freeform 776">
            <a:extLst>
              <a:ext uri="{FF2B5EF4-FFF2-40B4-BE49-F238E27FC236}">
                <a16:creationId xmlns:a16="http://schemas.microsoft.com/office/drawing/2014/main" id="{B5683513-D8B3-4A2F-81C9-6F838AA5E7B0}"/>
              </a:ext>
            </a:extLst>
          </p:cNvPr>
          <p:cNvSpPr>
            <a:spLocks/>
          </p:cNvSpPr>
          <p:nvPr/>
        </p:nvSpPr>
        <p:spPr bwMode="auto">
          <a:xfrm>
            <a:off x="10703984" y="3348567"/>
            <a:ext cx="82549" cy="209551"/>
          </a:xfrm>
          <a:custGeom>
            <a:avLst/>
            <a:gdLst>
              <a:gd name="T0" fmla="*/ 61686 w 39"/>
              <a:gd name="T1" fmla="*/ 31634 h 99"/>
              <a:gd name="T2" fmla="*/ 61686 w 39"/>
              <a:gd name="T3" fmla="*/ 0 h 99"/>
              <a:gd name="T4" fmla="*/ 45869 w 39"/>
              <a:gd name="T5" fmla="*/ 0 h 99"/>
              <a:gd name="T6" fmla="*/ 45869 w 39"/>
              <a:gd name="T7" fmla="*/ 31634 h 99"/>
              <a:gd name="T8" fmla="*/ 45869 w 39"/>
              <a:gd name="T9" fmla="*/ 31634 h 99"/>
              <a:gd name="T10" fmla="*/ 44287 w 39"/>
              <a:gd name="T11" fmla="*/ 39542 h 99"/>
              <a:gd name="T12" fmla="*/ 37961 w 39"/>
              <a:gd name="T13" fmla="*/ 44287 h 99"/>
              <a:gd name="T14" fmla="*/ 37961 w 39"/>
              <a:gd name="T15" fmla="*/ 0 h 99"/>
              <a:gd name="T16" fmla="*/ 23725 w 39"/>
              <a:gd name="T17" fmla="*/ 0 h 99"/>
              <a:gd name="T18" fmla="*/ 23725 w 39"/>
              <a:gd name="T19" fmla="*/ 44287 h 99"/>
              <a:gd name="T20" fmla="*/ 23725 w 39"/>
              <a:gd name="T21" fmla="*/ 44287 h 99"/>
              <a:gd name="T22" fmla="*/ 17399 w 39"/>
              <a:gd name="T23" fmla="*/ 39542 h 99"/>
              <a:gd name="T24" fmla="*/ 15817 w 39"/>
              <a:gd name="T25" fmla="*/ 31634 h 99"/>
              <a:gd name="T26" fmla="*/ 15817 w 39"/>
              <a:gd name="T27" fmla="*/ 0 h 99"/>
              <a:gd name="T28" fmla="*/ 0 w 39"/>
              <a:gd name="T29" fmla="*/ 0 h 99"/>
              <a:gd name="T30" fmla="*/ 0 w 39"/>
              <a:gd name="T31" fmla="*/ 31634 h 99"/>
              <a:gd name="T32" fmla="*/ 0 w 39"/>
              <a:gd name="T33" fmla="*/ 31634 h 99"/>
              <a:gd name="T34" fmla="*/ 1582 w 39"/>
              <a:gd name="T35" fmla="*/ 41124 h 99"/>
              <a:gd name="T36" fmla="*/ 6327 w 39"/>
              <a:gd name="T37" fmla="*/ 50614 h 99"/>
              <a:gd name="T38" fmla="*/ 12654 w 39"/>
              <a:gd name="T39" fmla="*/ 56940 h 99"/>
              <a:gd name="T40" fmla="*/ 23725 w 39"/>
              <a:gd name="T41" fmla="*/ 60104 h 99"/>
              <a:gd name="T42" fmla="*/ 23725 w 39"/>
              <a:gd name="T43" fmla="*/ 156586 h 99"/>
              <a:gd name="T44" fmla="*/ 37961 w 39"/>
              <a:gd name="T45" fmla="*/ 156586 h 99"/>
              <a:gd name="T46" fmla="*/ 37961 w 39"/>
              <a:gd name="T47" fmla="*/ 60104 h 99"/>
              <a:gd name="T48" fmla="*/ 37961 w 39"/>
              <a:gd name="T49" fmla="*/ 60104 h 99"/>
              <a:gd name="T50" fmla="*/ 49032 w 39"/>
              <a:gd name="T51" fmla="*/ 56940 h 99"/>
              <a:gd name="T52" fmla="*/ 56941 w 39"/>
              <a:gd name="T53" fmla="*/ 50614 h 99"/>
              <a:gd name="T54" fmla="*/ 60104 w 39"/>
              <a:gd name="T55" fmla="*/ 41124 h 99"/>
              <a:gd name="T56" fmla="*/ 61686 w 39"/>
              <a:gd name="T57" fmla="*/ 31634 h 99"/>
              <a:gd name="T58" fmla="*/ 61686 w 39"/>
              <a:gd name="T59" fmla="*/ 31634 h 9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9" h="99">
                <a:moveTo>
                  <a:pt x="39" y="20"/>
                </a:moveTo>
                <a:lnTo>
                  <a:pt x="39" y="0"/>
                </a:lnTo>
                <a:lnTo>
                  <a:pt x="29" y="0"/>
                </a:lnTo>
                <a:lnTo>
                  <a:pt x="29" y="20"/>
                </a:lnTo>
                <a:lnTo>
                  <a:pt x="28" y="25"/>
                </a:lnTo>
                <a:lnTo>
                  <a:pt x="24" y="28"/>
                </a:lnTo>
                <a:lnTo>
                  <a:pt x="24" y="0"/>
                </a:lnTo>
                <a:lnTo>
                  <a:pt x="15" y="0"/>
                </a:lnTo>
                <a:lnTo>
                  <a:pt x="15" y="28"/>
                </a:lnTo>
                <a:lnTo>
                  <a:pt x="11" y="25"/>
                </a:lnTo>
                <a:lnTo>
                  <a:pt x="10" y="20"/>
                </a:lnTo>
                <a:lnTo>
                  <a:pt x="10" y="0"/>
                </a:lnTo>
                <a:lnTo>
                  <a:pt x="0" y="0"/>
                </a:lnTo>
                <a:lnTo>
                  <a:pt x="0" y="20"/>
                </a:lnTo>
                <a:lnTo>
                  <a:pt x="1" y="26"/>
                </a:lnTo>
                <a:lnTo>
                  <a:pt x="4" y="32"/>
                </a:lnTo>
                <a:lnTo>
                  <a:pt x="8" y="36"/>
                </a:lnTo>
                <a:lnTo>
                  <a:pt x="15" y="38"/>
                </a:lnTo>
                <a:lnTo>
                  <a:pt x="15" y="99"/>
                </a:lnTo>
                <a:lnTo>
                  <a:pt x="24" y="99"/>
                </a:lnTo>
                <a:lnTo>
                  <a:pt x="24" y="38"/>
                </a:lnTo>
                <a:lnTo>
                  <a:pt x="31" y="36"/>
                </a:lnTo>
                <a:lnTo>
                  <a:pt x="36" y="32"/>
                </a:lnTo>
                <a:lnTo>
                  <a:pt x="38" y="26"/>
                </a:lnTo>
                <a:lnTo>
                  <a:pt x="39" y="2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79" name="Freeform 777">
            <a:extLst>
              <a:ext uri="{FF2B5EF4-FFF2-40B4-BE49-F238E27FC236}">
                <a16:creationId xmlns:a16="http://schemas.microsoft.com/office/drawing/2014/main" id="{7E936FCD-101A-4184-919A-A97BA4F23A79}"/>
              </a:ext>
            </a:extLst>
          </p:cNvPr>
          <p:cNvSpPr>
            <a:spLocks noEditPoints="1"/>
          </p:cNvSpPr>
          <p:nvPr/>
        </p:nvSpPr>
        <p:spPr bwMode="auto">
          <a:xfrm>
            <a:off x="10761133" y="3424767"/>
            <a:ext cx="127000" cy="127000"/>
          </a:xfrm>
          <a:custGeom>
            <a:avLst/>
            <a:gdLst>
              <a:gd name="T0" fmla="*/ 47450 w 60"/>
              <a:gd name="T1" fmla="*/ 0 h 59"/>
              <a:gd name="T2" fmla="*/ 30051 w 60"/>
              <a:gd name="T3" fmla="*/ 3217 h 59"/>
              <a:gd name="T4" fmla="*/ 14235 w 60"/>
              <a:gd name="T5" fmla="*/ 12868 h 59"/>
              <a:gd name="T6" fmla="*/ 4745 w 60"/>
              <a:gd name="T7" fmla="*/ 28952 h 59"/>
              <a:gd name="T8" fmla="*/ 0 w 60"/>
              <a:gd name="T9" fmla="*/ 46645 h 59"/>
              <a:gd name="T10" fmla="*/ 0 w 60"/>
              <a:gd name="T11" fmla="*/ 56296 h 59"/>
              <a:gd name="T12" fmla="*/ 7908 w 60"/>
              <a:gd name="T13" fmla="*/ 72381 h 59"/>
              <a:gd name="T14" fmla="*/ 22143 w 60"/>
              <a:gd name="T15" fmla="*/ 86857 h 59"/>
              <a:gd name="T16" fmla="*/ 37960 w 60"/>
              <a:gd name="T17" fmla="*/ 94899 h 59"/>
              <a:gd name="T18" fmla="*/ 47450 w 60"/>
              <a:gd name="T19" fmla="*/ 94899 h 59"/>
              <a:gd name="T20" fmla="*/ 64848 w 60"/>
              <a:gd name="T21" fmla="*/ 90074 h 59"/>
              <a:gd name="T22" fmla="*/ 80664 w 60"/>
              <a:gd name="T23" fmla="*/ 80423 h 59"/>
              <a:gd name="T24" fmla="*/ 90154 w 60"/>
              <a:gd name="T25" fmla="*/ 64338 h 59"/>
              <a:gd name="T26" fmla="*/ 94899 w 60"/>
              <a:gd name="T27" fmla="*/ 46645 h 59"/>
              <a:gd name="T28" fmla="*/ 94899 w 60"/>
              <a:gd name="T29" fmla="*/ 36995 h 59"/>
              <a:gd name="T30" fmla="*/ 86991 w 60"/>
              <a:gd name="T31" fmla="*/ 20910 h 59"/>
              <a:gd name="T32" fmla="*/ 72756 w 60"/>
              <a:gd name="T33" fmla="*/ 8042 h 59"/>
              <a:gd name="T34" fmla="*/ 56939 w 60"/>
              <a:gd name="T35" fmla="*/ 0 h 59"/>
              <a:gd name="T36" fmla="*/ 47450 w 60"/>
              <a:gd name="T37" fmla="*/ 0 h 59"/>
              <a:gd name="T38" fmla="*/ 47450 w 60"/>
              <a:gd name="T39" fmla="*/ 70772 h 59"/>
              <a:gd name="T40" fmla="*/ 28470 w 60"/>
              <a:gd name="T41" fmla="*/ 53079 h 59"/>
              <a:gd name="T42" fmla="*/ 23725 w 60"/>
              <a:gd name="T43" fmla="*/ 43428 h 59"/>
              <a:gd name="T44" fmla="*/ 23725 w 60"/>
              <a:gd name="T45" fmla="*/ 38603 h 59"/>
              <a:gd name="T46" fmla="*/ 31633 w 60"/>
              <a:gd name="T47" fmla="*/ 30561 h 59"/>
              <a:gd name="T48" fmla="*/ 36378 w 60"/>
              <a:gd name="T49" fmla="*/ 30561 h 59"/>
              <a:gd name="T50" fmla="*/ 44286 w 60"/>
              <a:gd name="T51" fmla="*/ 35386 h 59"/>
              <a:gd name="T52" fmla="*/ 47450 w 60"/>
              <a:gd name="T53" fmla="*/ 43428 h 59"/>
              <a:gd name="T54" fmla="*/ 47450 w 60"/>
              <a:gd name="T55" fmla="*/ 38603 h 59"/>
              <a:gd name="T56" fmla="*/ 55358 w 60"/>
              <a:gd name="T57" fmla="*/ 30561 h 59"/>
              <a:gd name="T58" fmla="*/ 58521 w 60"/>
              <a:gd name="T59" fmla="*/ 30561 h 59"/>
              <a:gd name="T60" fmla="*/ 66429 w 60"/>
              <a:gd name="T61" fmla="*/ 35386 h 59"/>
              <a:gd name="T62" fmla="*/ 71174 w 60"/>
              <a:gd name="T63" fmla="*/ 43428 h 59"/>
              <a:gd name="T64" fmla="*/ 69593 w 60"/>
              <a:gd name="T65" fmla="*/ 46645 h 59"/>
              <a:gd name="T66" fmla="*/ 58521 w 60"/>
              <a:gd name="T67" fmla="*/ 61121 h 59"/>
              <a:gd name="T68" fmla="*/ 47450 w 60"/>
              <a:gd name="T69" fmla="*/ 70772 h 5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0" h="59">
                <a:moveTo>
                  <a:pt x="30" y="0"/>
                </a:moveTo>
                <a:lnTo>
                  <a:pt x="30" y="0"/>
                </a:lnTo>
                <a:lnTo>
                  <a:pt x="24" y="0"/>
                </a:lnTo>
                <a:lnTo>
                  <a:pt x="19" y="2"/>
                </a:lnTo>
                <a:lnTo>
                  <a:pt x="14" y="5"/>
                </a:lnTo>
                <a:lnTo>
                  <a:pt x="9" y="8"/>
                </a:lnTo>
                <a:lnTo>
                  <a:pt x="5" y="13"/>
                </a:lnTo>
                <a:lnTo>
                  <a:pt x="3" y="18"/>
                </a:lnTo>
                <a:lnTo>
                  <a:pt x="0" y="23"/>
                </a:lnTo>
                <a:lnTo>
                  <a:pt x="0" y="29"/>
                </a:lnTo>
                <a:lnTo>
                  <a:pt x="0" y="35"/>
                </a:lnTo>
                <a:lnTo>
                  <a:pt x="3" y="40"/>
                </a:lnTo>
                <a:lnTo>
                  <a:pt x="5" y="45"/>
                </a:lnTo>
                <a:lnTo>
                  <a:pt x="9" y="50"/>
                </a:lnTo>
                <a:lnTo>
                  <a:pt x="14" y="54"/>
                </a:lnTo>
                <a:lnTo>
                  <a:pt x="19" y="56"/>
                </a:lnTo>
                <a:lnTo>
                  <a:pt x="24" y="59"/>
                </a:lnTo>
                <a:lnTo>
                  <a:pt x="30" y="59"/>
                </a:lnTo>
                <a:lnTo>
                  <a:pt x="36" y="59"/>
                </a:lnTo>
                <a:lnTo>
                  <a:pt x="41" y="56"/>
                </a:lnTo>
                <a:lnTo>
                  <a:pt x="46" y="54"/>
                </a:lnTo>
                <a:lnTo>
                  <a:pt x="51" y="50"/>
                </a:lnTo>
                <a:lnTo>
                  <a:pt x="55" y="45"/>
                </a:lnTo>
                <a:lnTo>
                  <a:pt x="57" y="40"/>
                </a:lnTo>
                <a:lnTo>
                  <a:pt x="60" y="35"/>
                </a:lnTo>
                <a:lnTo>
                  <a:pt x="60" y="29"/>
                </a:lnTo>
                <a:lnTo>
                  <a:pt x="60" y="23"/>
                </a:lnTo>
                <a:lnTo>
                  <a:pt x="57" y="18"/>
                </a:lnTo>
                <a:lnTo>
                  <a:pt x="55" y="13"/>
                </a:lnTo>
                <a:lnTo>
                  <a:pt x="51" y="8"/>
                </a:lnTo>
                <a:lnTo>
                  <a:pt x="46" y="5"/>
                </a:lnTo>
                <a:lnTo>
                  <a:pt x="41" y="2"/>
                </a:lnTo>
                <a:lnTo>
                  <a:pt x="36" y="0"/>
                </a:lnTo>
                <a:lnTo>
                  <a:pt x="30" y="0"/>
                </a:lnTo>
                <a:close/>
                <a:moveTo>
                  <a:pt x="30" y="44"/>
                </a:moveTo>
                <a:lnTo>
                  <a:pt x="30" y="44"/>
                </a:lnTo>
                <a:lnTo>
                  <a:pt x="23" y="38"/>
                </a:lnTo>
                <a:lnTo>
                  <a:pt x="18" y="33"/>
                </a:lnTo>
                <a:lnTo>
                  <a:pt x="16" y="29"/>
                </a:lnTo>
                <a:lnTo>
                  <a:pt x="15" y="27"/>
                </a:lnTo>
                <a:lnTo>
                  <a:pt x="15" y="24"/>
                </a:lnTo>
                <a:lnTo>
                  <a:pt x="18" y="22"/>
                </a:lnTo>
                <a:lnTo>
                  <a:pt x="20" y="19"/>
                </a:lnTo>
                <a:lnTo>
                  <a:pt x="23" y="19"/>
                </a:lnTo>
                <a:lnTo>
                  <a:pt x="25" y="19"/>
                </a:lnTo>
                <a:lnTo>
                  <a:pt x="28" y="22"/>
                </a:lnTo>
                <a:lnTo>
                  <a:pt x="30" y="24"/>
                </a:lnTo>
                <a:lnTo>
                  <a:pt x="30" y="27"/>
                </a:lnTo>
                <a:lnTo>
                  <a:pt x="30" y="24"/>
                </a:lnTo>
                <a:lnTo>
                  <a:pt x="32" y="22"/>
                </a:lnTo>
                <a:lnTo>
                  <a:pt x="35" y="19"/>
                </a:lnTo>
                <a:lnTo>
                  <a:pt x="37" y="19"/>
                </a:lnTo>
                <a:lnTo>
                  <a:pt x="40" y="19"/>
                </a:lnTo>
                <a:lnTo>
                  <a:pt x="42" y="22"/>
                </a:lnTo>
                <a:lnTo>
                  <a:pt x="45" y="24"/>
                </a:lnTo>
                <a:lnTo>
                  <a:pt x="45" y="27"/>
                </a:lnTo>
                <a:lnTo>
                  <a:pt x="44" y="29"/>
                </a:lnTo>
                <a:lnTo>
                  <a:pt x="42" y="33"/>
                </a:lnTo>
                <a:lnTo>
                  <a:pt x="37" y="38"/>
                </a:lnTo>
                <a:lnTo>
                  <a:pt x="30" y="4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80" name="Freeform 778">
            <a:extLst>
              <a:ext uri="{FF2B5EF4-FFF2-40B4-BE49-F238E27FC236}">
                <a16:creationId xmlns:a16="http://schemas.microsoft.com/office/drawing/2014/main" id="{43F2F29F-21B5-442E-BE21-1CE312828B21}"/>
              </a:ext>
            </a:extLst>
          </p:cNvPr>
          <p:cNvSpPr>
            <a:spLocks/>
          </p:cNvSpPr>
          <p:nvPr/>
        </p:nvSpPr>
        <p:spPr bwMode="auto">
          <a:xfrm>
            <a:off x="11241618" y="3558117"/>
            <a:ext cx="165100" cy="25400"/>
          </a:xfrm>
          <a:custGeom>
            <a:avLst/>
            <a:gdLst>
              <a:gd name="T0" fmla="*/ 15616 w 79"/>
              <a:gd name="T1" fmla="*/ 18981 h 10"/>
              <a:gd name="T2" fmla="*/ 107752 w 79"/>
              <a:gd name="T3" fmla="*/ 18981 h 10"/>
              <a:gd name="T4" fmla="*/ 107752 w 79"/>
              <a:gd name="T5" fmla="*/ 18981 h 10"/>
              <a:gd name="T6" fmla="*/ 113998 w 79"/>
              <a:gd name="T7" fmla="*/ 15185 h 10"/>
              <a:gd name="T8" fmla="*/ 120245 w 79"/>
              <a:gd name="T9" fmla="*/ 13287 h 10"/>
              <a:gd name="T10" fmla="*/ 121806 w 79"/>
              <a:gd name="T11" fmla="*/ 5694 h 10"/>
              <a:gd name="T12" fmla="*/ 123368 w 79"/>
              <a:gd name="T13" fmla="*/ 0 h 10"/>
              <a:gd name="T14" fmla="*/ 0 w 79"/>
              <a:gd name="T15" fmla="*/ 0 h 10"/>
              <a:gd name="T16" fmla="*/ 0 w 79"/>
              <a:gd name="T17" fmla="*/ 0 h 10"/>
              <a:gd name="T18" fmla="*/ 3123 w 79"/>
              <a:gd name="T19" fmla="*/ 5694 h 10"/>
              <a:gd name="T20" fmla="*/ 4685 w 79"/>
              <a:gd name="T21" fmla="*/ 13287 h 10"/>
              <a:gd name="T22" fmla="*/ 10931 w 79"/>
              <a:gd name="T23" fmla="*/ 15185 h 10"/>
              <a:gd name="T24" fmla="*/ 15616 w 79"/>
              <a:gd name="T25" fmla="*/ 18981 h 10"/>
              <a:gd name="T26" fmla="*/ 15616 w 79"/>
              <a:gd name="T27" fmla="*/ 18981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9" h="10">
                <a:moveTo>
                  <a:pt x="10" y="10"/>
                </a:moveTo>
                <a:lnTo>
                  <a:pt x="69" y="10"/>
                </a:lnTo>
                <a:lnTo>
                  <a:pt x="73" y="8"/>
                </a:lnTo>
                <a:lnTo>
                  <a:pt x="77" y="7"/>
                </a:lnTo>
                <a:lnTo>
                  <a:pt x="78" y="3"/>
                </a:lnTo>
                <a:lnTo>
                  <a:pt x="79" y="0"/>
                </a:lnTo>
                <a:lnTo>
                  <a:pt x="0" y="0"/>
                </a:lnTo>
                <a:lnTo>
                  <a:pt x="2" y="3"/>
                </a:lnTo>
                <a:lnTo>
                  <a:pt x="3" y="7"/>
                </a:lnTo>
                <a:lnTo>
                  <a:pt x="7" y="8"/>
                </a:lnTo>
                <a:lnTo>
                  <a:pt x="10"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81" name="Freeform 779">
            <a:extLst>
              <a:ext uri="{FF2B5EF4-FFF2-40B4-BE49-F238E27FC236}">
                <a16:creationId xmlns:a16="http://schemas.microsoft.com/office/drawing/2014/main" id="{102C753F-C33F-417E-99FC-87588B83C097}"/>
              </a:ext>
            </a:extLst>
          </p:cNvPr>
          <p:cNvSpPr>
            <a:spLocks noEditPoints="1"/>
          </p:cNvSpPr>
          <p:nvPr/>
        </p:nvSpPr>
        <p:spPr bwMode="auto">
          <a:xfrm>
            <a:off x="11241618" y="3329517"/>
            <a:ext cx="165100" cy="76200"/>
          </a:xfrm>
          <a:custGeom>
            <a:avLst/>
            <a:gdLst>
              <a:gd name="T0" fmla="*/ 107752 w 79"/>
              <a:gd name="T1" fmla="*/ 55357 h 36"/>
              <a:gd name="T2" fmla="*/ 123368 w 79"/>
              <a:gd name="T3" fmla="*/ 56939 h 36"/>
              <a:gd name="T4" fmla="*/ 115560 w 79"/>
              <a:gd name="T5" fmla="*/ 33214 h 36"/>
              <a:gd name="T6" fmla="*/ 104629 w 79"/>
              <a:gd name="T7" fmla="*/ 15816 h 36"/>
              <a:gd name="T8" fmla="*/ 85889 w 79"/>
              <a:gd name="T9" fmla="*/ 4745 h 36"/>
              <a:gd name="T10" fmla="*/ 62465 w 79"/>
              <a:gd name="T11" fmla="*/ 0 h 36"/>
              <a:gd name="T12" fmla="*/ 49972 w 79"/>
              <a:gd name="T13" fmla="*/ 1582 h 36"/>
              <a:gd name="T14" fmla="*/ 29671 w 79"/>
              <a:gd name="T15" fmla="*/ 9490 h 36"/>
              <a:gd name="T16" fmla="*/ 14055 w 79"/>
              <a:gd name="T17" fmla="*/ 25306 h 36"/>
              <a:gd name="T18" fmla="*/ 3123 w 79"/>
              <a:gd name="T19" fmla="*/ 45868 h 36"/>
              <a:gd name="T20" fmla="*/ 0 w 79"/>
              <a:gd name="T21" fmla="*/ 56939 h 36"/>
              <a:gd name="T22" fmla="*/ 107752 w 79"/>
              <a:gd name="T23" fmla="*/ 55357 h 36"/>
              <a:gd name="T24" fmla="*/ 82766 w 79"/>
              <a:gd name="T25" fmla="*/ 28470 h 36"/>
              <a:gd name="T26" fmla="*/ 89012 w 79"/>
              <a:gd name="T27" fmla="*/ 33214 h 36"/>
              <a:gd name="T28" fmla="*/ 87451 w 79"/>
              <a:gd name="T29" fmla="*/ 37959 h 36"/>
              <a:gd name="T30" fmla="*/ 82766 w 79"/>
              <a:gd name="T31" fmla="*/ 39541 h 36"/>
              <a:gd name="T32" fmla="*/ 78081 w 79"/>
              <a:gd name="T33" fmla="*/ 33214 h 36"/>
              <a:gd name="T34" fmla="*/ 79643 w 79"/>
              <a:gd name="T35" fmla="*/ 30051 h 36"/>
              <a:gd name="T36" fmla="*/ 82766 w 79"/>
              <a:gd name="T37" fmla="*/ 28470 h 36"/>
              <a:gd name="T38" fmla="*/ 62465 w 79"/>
              <a:gd name="T39" fmla="*/ 15816 h 36"/>
              <a:gd name="T40" fmla="*/ 68711 w 79"/>
              <a:gd name="T41" fmla="*/ 22143 h 36"/>
              <a:gd name="T42" fmla="*/ 65588 w 79"/>
              <a:gd name="T43" fmla="*/ 25306 h 36"/>
              <a:gd name="T44" fmla="*/ 62465 w 79"/>
              <a:gd name="T45" fmla="*/ 28470 h 36"/>
              <a:gd name="T46" fmla="*/ 56218 w 79"/>
              <a:gd name="T47" fmla="*/ 22143 h 36"/>
              <a:gd name="T48" fmla="*/ 57780 w 79"/>
              <a:gd name="T49" fmla="*/ 17398 h 36"/>
              <a:gd name="T50" fmla="*/ 62465 w 79"/>
              <a:gd name="T51" fmla="*/ 15816 h 36"/>
              <a:gd name="T52" fmla="*/ 40602 w 79"/>
              <a:gd name="T53" fmla="*/ 28470 h 36"/>
              <a:gd name="T54" fmla="*/ 46849 w 79"/>
              <a:gd name="T55" fmla="*/ 33214 h 36"/>
              <a:gd name="T56" fmla="*/ 45287 w 79"/>
              <a:gd name="T57" fmla="*/ 37959 h 36"/>
              <a:gd name="T58" fmla="*/ 40602 w 79"/>
              <a:gd name="T59" fmla="*/ 39541 h 36"/>
              <a:gd name="T60" fmla="*/ 35917 w 79"/>
              <a:gd name="T61" fmla="*/ 33214 h 36"/>
              <a:gd name="T62" fmla="*/ 37479 w 79"/>
              <a:gd name="T63" fmla="*/ 30051 h 36"/>
              <a:gd name="T64" fmla="*/ 40602 w 79"/>
              <a:gd name="T65" fmla="*/ 2847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36">
                <a:moveTo>
                  <a:pt x="69" y="35"/>
                </a:moveTo>
                <a:lnTo>
                  <a:pt x="69" y="35"/>
                </a:lnTo>
                <a:lnTo>
                  <a:pt x="79" y="36"/>
                </a:lnTo>
                <a:lnTo>
                  <a:pt x="78" y="29"/>
                </a:lnTo>
                <a:lnTo>
                  <a:pt x="74" y="21"/>
                </a:lnTo>
                <a:lnTo>
                  <a:pt x="71" y="16"/>
                </a:lnTo>
                <a:lnTo>
                  <a:pt x="67" y="10"/>
                </a:lnTo>
                <a:lnTo>
                  <a:pt x="61" y="6"/>
                </a:lnTo>
                <a:lnTo>
                  <a:pt x="55" y="3"/>
                </a:lnTo>
                <a:lnTo>
                  <a:pt x="47" y="1"/>
                </a:lnTo>
                <a:lnTo>
                  <a:pt x="40" y="0"/>
                </a:lnTo>
                <a:lnTo>
                  <a:pt x="32" y="1"/>
                </a:lnTo>
                <a:lnTo>
                  <a:pt x="25" y="3"/>
                </a:lnTo>
                <a:lnTo>
                  <a:pt x="19" y="6"/>
                </a:lnTo>
                <a:lnTo>
                  <a:pt x="13" y="10"/>
                </a:lnTo>
                <a:lnTo>
                  <a:pt x="9" y="16"/>
                </a:lnTo>
                <a:lnTo>
                  <a:pt x="4" y="21"/>
                </a:lnTo>
                <a:lnTo>
                  <a:pt x="2" y="29"/>
                </a:lnTo>
                <a:lnTo>
                  <a:pt x="0" y="36"/>
                </a:lnTo>
                <a:lnTo>
                  <a:pt x="10" y="35"/>
                </a:lnTo>
                <a:lnTo>
                  <a:pt x="69" y="35"/>
                </a:lnTo>
                <a:close/>
                <a:moveTo>
                  <a:pt x="53" y="18"/>
                </a:moveTo>
                <a:lnTo>
                  <a:pt x="53" y="18"/>
                </a:lnTo>
                <a:lnTo>
                  <a:pt x="56" y="19"/>
                </a:lnTo>
                <a:lnTo>
                  <a:pt x="57" y="21"/>
                </a:lnTo>
                <a:lnTo>
                  <a:pt x="56" y="24"/>
                </a:lnTo>
                <a:lnTo>
                  <a:pt x="53" y="25"/>
                </a:lnTo>
                <a:lnTo>
                  <a:pt x="51" y="24"/>
                </a:lnTo>
                <a:lnTo>
                  <a:pt x="50" y="21"/>
                </a:lnTo>
                <a:lnTo>
                  <a:pt x="51" y="19"/>
                </a:lnTo>
                <a:lnTo>
                  <a:pt x="53" y="18"/>
                </a:lnTo>
                <a:close/>
                <a:moveTo>
                  <a:pt x="40" y="10"/>
                </a:moveTo>
                <a:lnTo>
                  <a:pt x="40" y="10"/>
                </a:lnTo>
                <a:lnTo>
                  <a:pt x="42" y="11"/>
                </a:lnTo>
                <a:lnTo>
                  <a:pt x="44" y="14"/>
                </a:lnTo>
                <a:lnTo>
                  <a:pt x="42" y="16"/>
                </a:lnTo>
                <a:lnTo>
                  <a:pt x="40" y="18"/>
                </a:lnTo>
                <a:lnTo>
                  <a:pt x="37" y="16"/>
                </a:lnTo>
                <a:lnTo>
                  <a:pt x="36" y="14"/>
                </a:lnTo>
                <a:lnTo>
                  <a:pt x="37" y="11"/>
                </a:lnTo>
                <a:lnTo>
                  <a:pt x="40" y="10"/>
                </a:lnTo>
                <a:close/>
                <a:moveTo>
                  <a:pt x="26" y="18"/>
                </a:moveTo>
                <a:lnTo>
                  <a:pt x="26" y="18"/>
                </a:lnTo>
                <a:lnTo>
                  <a:pt x="29" y="19"/>
                </a:lnTo>
                <a:lnTo>
                  <a:pt x="30" y="21"/>
                </a:lnTo>
                <a:lnTo>
                  <a:pt x="29" y="24"/>
                </a:lnTo>
                <a:lnTo>
                  <a:pt x="26" y="25"/>
                </a:lnTo>
                <a:lnTo>
                  <a:pt x="24" y="24"/>
                </a:lnTo>
                <a:lnTo>
                  <a:pt x="23" y="21"/>
                </a:lnTo>
                <a:lnTo>
                  <a:pt x="24" y="19"/>
                </a:lnTo>
                <a:lnTo>
                  <a:pt x="26" y="1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82" name="Freeform 780">
            <a:extLst>
              <a:ext uri="{FF2B5EF4-FFF2-40B4-BE49-F238E27FC236}">
                <a16:creationId xmlns:a16="http://schemas.microsoft.com/office/drawing/2014/main" id="{52B41556-AF0F-4516-8677-3941AC3E4A6A}"/>
              </a:ext>
            </a:extLst>
          </p:cNvPr>
          <p:cNvSpPr>
            <a:spLocks/>
          </p:cNvSpPr>
          <p:nvPr/>
        </p:nvSpPr>
        <p:spPr bwMode="auto">
          <a:xfrm>
            <a:off x="11228918" y="3456518"/>
            <a:ext cx="190500" cy="38100"/>
          </a:xfrm>
          <a:custGeom>
            <a:avLst/>
            <a:gdLst>
              <a:gd name="T0" fmla="*/ 137551 w 89"/>
              <a:gd name="T1" fmla="*/ 1582 h 18"/>
              <a:gd name="T2" fmla="*/ 137551 w 89"/>
              <a:gd name="T3" fmla="*/ 1582 h 18"/>
              <a:gd name="T4" fmla="*/ 129554 w 89"/>
              <a:gd name="T5" fmla="*/ 3163 h 18"/>
              <a:gd name="T6" fmla="*/ 118358 w 89"/>
              <a:gd name="T7" fmla="*/ 4745 h 18"/>
              <a:gd name="T8" fmla="*/ 118358 w 89"/>
              <a:gd name="T9" fmla="*/ 4745 h 18"/>
              <a:gd name="T10" fmla="*/ 110360 w 89"/>
              <a:gd name="T11" fmla="*/ 3163 h 18"/>
              <a:gd name="T12" fmla="*/ 103963 w 89"/>
              <a:gd name="T13" fmla="*/ 0 h 18"/>
              <a:gd name="T14" fmla="*/ 103963 w 89"/>
              <a:gd name="T15" fmla="*/ 0 h 18"/>
              <a:gd name="T16" fmla="*/ 92767 w 89"/>
              <a:gd name="T17" fmla="*/ 3163 h 18"/>
              <a:gd name="T18" fmla="*/ 83170 w 89"/>
              <a:gd name="T19" fmla="*/ 4745 h 18"/>
              <a:gd name="T20" fmla="*/ 83170 w 89"/>
              <a:gd name="T21" fmla="*/ 4745 h 18"/>
              <a:gd name="T22" fmla="*/ 78372 w 89"/>
              <a:gd name="T23" fmla="*/ 4745 h 18"/>
              <a:gd name="T24" fmla="*/ 71974 w 89"/>
              <a:gd name="T25" fmla="*/ 3163 h 18"/>
              <a:gd name="T26" fmla="*/ 71974 w 89"/>
              <a:gd name="T27" fmla="*/ 3163 h 18"/>
              <a:gd name="T28" fmla="*/ 65577 w 89"/>
              <a:gd name="T29" fmla="*/ 4745 h 18"/>
              <a:gd name="T30" fmla="*/ 59179 w 89"/>
              <a:gd name="T31" fmla="*/ 4745 h 18"/>
              <a:gd name="T32" fmla="*/ 59179 w 89"/>
              <a:gd name="T33" fmla="*/ 4745 h 18"/>
              <a:gd name="T34" fmla="*/ 49582 w 89"/>
              <a:gd name="T35" fmla="*/ 3163 h 18"/>
              <a:gd name="T36" fmla="*/ 39986 w 89"/>
              <a:gd name="T37" fmla="*/ 0 h 18"/>
              <a:gd name="T38" fmla="*/ 39986 w 89"/>
              <a:gd name="T39" fmla="*/ 0 h 18"/>
              <a:gd name="T40" fmla="*/ 31989 w 89"/>
              <a:gd name="T41" fmla="*/ 3163 h 18"/>
              <a:gd name="T42" fmla="*/ 23991 w 89"/>
              <a:gd name="T43" fmla="*/ 4745 h 18"/>
              <a:gd name="T44" fmla="*/ 23991 w 89"/>
              <a:gd name="T45" fmla="*/ 4745 h 18"/>
              <a:gd name="T46" fmla="*/ 14395 w 89"/>
              <a:gd name="T47" fmla="*/ 3163 h 18"/>
              <a:gd name="T48" fmla="*/ 6398 w 89"/>
              <a:gd name="T49" fmla="*/ 1582 h 18"/>
              <a:gd name="T50" fmla="*/ 6398 w 89"/>
              <a:gd name="T51" fmla="*/ 1582 h 18"/>
              <a:gd name="T52" fmla="*/ 3199 w 89"/>
              <a:gd name="T53" fmla="*/ 4745 h 18"/>
              <a:gd name="T54" fmla="*/ 0 w 89"/>
              <a:gd name="T55" fmla="*/ 12653 h 18"/>
              <a:gd name="T56" fmla="*/ 0 w 89"/>
              <a:gd name="T57" fmla="*/ 12653 h 18"/>
              <a:gd name="T58" fmla="*/ 3199 w 89"/>
              <a:gd name="T59" fmla="*/ 18980 h 18"/>
              <a:gd name="T60" fmla="*/ 4798 w 89"/>
              <a:gd name="T61" fmla="*/ 25307 h 18"/>
              <a:gd name="T62" fmla="*/ 11196 w 89"/>
              <a:gd name="T63" fmla="*/ 26888 h 18"/>
              <a:gd name="T64" fmla="*/ 15994 w 89"/>
              <a:gd name="T65" fmla="*/ 28470 h 18"/>
              <a:gd name="T66" fmla="*/ 126355 w 89"/>
              <a:gd name="T67" fmla="*/ 28470 h 18"/>
              <a:gd name="T68" fmla="*/ 126355 w 89"/>
              <a:gd name="T69" fmla="*/ 28470 h 18"/>
              <a:gd name="T70" fmla="*/ 132752 w 89"/>
              <a:gd name="T71" fmla="*/ 26888 h 18"/>
              <a:gd name="T72" fmla="*/ 139150 w 89"/>
              <a:gd name="T73" fmla="*/ 25307 h 18"/>
              <a:gd name="T74" fmla="*/ 140750 w 89"/>
              <a:gd name="T75" fmla="*/ 18980 h 18"/>
              <a:gd name="T76" fmla="*/ 142349 w 89"/>
              <a:gd name="T77" fmla="*/ 12653 h 18"/>
              <a:gd name="T78" fmla="*/ 142349 w 89"/>
              <a:gd name="T79" fmla="*/ 12653 h 18"/>
              <a:gd name="T80" fmla="*/ 140750 w 89"/>
              <a:gd name="T81" fmla="*/ 4745 h 18"/>
              <a:gd name="T82" fmla="*/ 137551 w 89"/>
              <a:gd name="T83" fmla="*/ 1582 h 18"/>
              <a:gd name="T84" fmla="*/ 137551 w 89"/>
              <a:gd name="T85" fmla="*/ 1582 h 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9" h="18">
                <a:moveTo>
                  <a:pt x="86" y="1"/>
                </a:moveTo>
                <a:lnTo>
                  <a:pt x="86" y="1"/>
                </a:lnTo>
                <a:lnTo>
                  <a:pt x="81" y="2"/>
                </a:lnTo>
                <a:lnTo>
                  <a:pt x="74" y="3"/>
                </a:lnTo>
                <a:lnTo>
                  <a:pt x="69" y="2"/>
                </a:lnTo>
                <a:lnTo>
                  <a:pt x="65" y="0"/>
                </a:lnTo>
                <a:lnTo>
                  <a:pt x="58" y="2"/>
                </a:lnTo>
                <a:lnTo>
                  <a:pt x="52" y="3"/>
                </a:lnTo>
                <a:lnTo>
                  <a:pt x="49" y="3"/>
                </a:lnTo>
                <a:lnTo>
                  <a:pt x="45" y="2"/>
                </a:lnTo>
                <a:lnTo>
                  <a:pt x="41" y="3"/>
                </a:lnTo>
                <a:lnTo>
                  <a:pt x="37" y="3"/>
                </a:lnTo>
                <a:lnTo>
                  <a:pt x="31" y="2"/>
                </a:lnTo>
                <a:lnTo>
                  <a:pt x="25" y="0"/>
                </a:lnTo>
                <a:lnTo>
                  <a:pt x="20" y="2"/>
                </a:lnTo>
                <a:lnTo>
                  <a:pt x="15" y="3"/>
                </a:lnTo>
                <a:lnTo>
                  <a:pt x="9" y="2"/>
                </a:lnTo>
                <a:lnTo>
                  <a:pt x="4" y="1"/>
                </a:lnTo>
                <a:lnTo>
                  <a:pt x="2" y="3"/>
                </a:lnTo>
                <a:lnTo>
                  <a:pt x="0" y="8"/>
                </a:lnTo>
                <a:lnTo>
                  <a:pt x="2" y="12"/>
                </a:lnTo>
                <a:lnTo>
                  <a:pt x="3" y="16"/>
                </a:lnTo>
                <a:lnTo>
                  <a:pt x="7" y="17"/>
                </a:lnTo>
                <a:lnTo>
                  <a:pt x="10" y="18"/>
                </a:lnTo>
                <a:lnTo>
                  <a:pt x="79" y="18"/>
                </a:lnTo>
                <a:lnTo>
                  <a:pt x="83" y="17"/>
                </a:lnTo>
                <a:lnTo>
                  <a:pt x="87" y="16"/>
                </a:lnTo>
                <a:lnTo>
                  <a:pt x="88" y="12"/>
                </a:lnTo>
                <a:lnTo>
                  <a:pt x="89" y="8"/>
                </a:lnTo>
                <a:lnTo>
                  <a:pt x="88" y="3"/>
                </a:lnTo>
                <a:lnTo>
                  <a:pt x="86" y="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83" name="Freeform 781">
            <a:extLst>
              <a:ext uri="{FF2B5EF4-FFF2-40B4-BE49-F238E27FC236}">
                <a16:creationId xmlns:a16="http://schemas.microsoft.com/office/drawing/2014/main" id="{5B1A919A-4E3B-4E80-9072-11965322BC6A}"/>
              </a:ext>
            </a:extLst>
          </p:cNvPr>
          <p:cNvSpPr>
            <a:spLocks/>
          </p:cNvSpPr>
          <p:nvPr/>
        </p:nvSpPr>
        <p:spPr bwMode="auto">
          <a:xfrm>
            <a:off x="11228918" y="3412067"/>
            <a:ext cx="190500" cy="44451"/>
          </a:xfrm>
          <a:custGeom>
            <a:avLst/>
            <a:gdLst>
              <a:gd name="T0" fmla="*/ 23991 w 89"/>
              <a:gd name="T1" fmla="*/ 33216 h 19"/>
              <a:gd name="T2" fmla="*/ 23991 w 89"/>
              <a:gd name="T3" fmla="*/ 33216 h 19"/>
              <a:gd name="T4" fmla="*/ 33588 w 89"/>
              <a:gd name="T5" fmla="*/ 31468 h 19"/>
              <a:gd name="T6" fmla="*/ 39986 w 89"/>
              <a:gd name="T7" fmla="*/ 24475 h 19"/>
              <a:gd name="T8" fmla="*/ 39986 w 89"/>
              <a:gd name="T9" fmla="*/ 24475 h 19"/>
              <a:gd name="T10" fmla="*/ 44784 w 89"/>
              <a:gd name="T11" fmla="*/ 29720 h 19"/>
              <a:gd name="T12" fmla="*/ 47983 w 89"/>
              <a:gd name="T13" fmla="*/ 31468 h 19"/>
              <a:gd name="T14" fmla="*/ 59179 w 89"/>
              <a:gd name="T15" fmla="*/ 33216 h 19"/>
              <a:gd name="T16" fmla="*/ 59179 w 89"/>
              <a:gd name="T17" fmla="*/ 33216 h 19"/>
              <a:gd name="T18" fmla="*/ 65577 w 89"/>
              <a:gd name="T19" fmla="*/ 31468 h 19"/>
              <a:gd name="T20" fmla="*/ 71974 w 89"/>
              <a:gd name="T21" fmla="*/ 29720 h 19"/>
              <a:gd name="T22" fmla="*/ 71974 w 89"/>
              <a:gd name="T23" fmla="*/ 29720 h 19"/>
              <a:gd name="T24" fmla="*/ 78372 w 89"/>
              <a:gd name="T25" fmla="*/ 31468 h 19"/>
              <a:gd name="T26" fmla="*/ 83170 w 89"/>
              <a:gd name="T27" fmla="*/ 33216 h 19"/>
              <a:gd name="T28" fmla="*/ 83170 w 89"/>
              <a:gd name="T29" fmla="*/ 33216 h 19"/>
              <a:gd name="T30" fmla="*/ 95966 w 89"/>
              <a:gd name="T31" fmla="*/ 31468 h 19"/>
              <a:gd name="T32" fmla="*/ 99164 w 89"/>
              <a:gd name="T33" fmla="*/ 29720 h 19"/>
              <a:gd name="T34" fmla="*/ 103963 w 89"/>
              <a:gd name="T35" fmla="*/ 24475 h 19"/>
              <a:gd name="T36" fmla="*/ 103963 w 89"/>
              <a:gd name="T37" fmla="*/ 24475 h 19"/>
              <a:gd name="T38" fmla="*/ 108761 w 89"/>
              <a:gd name="T39" fmla="*/ 31468 h 19"/>
              <a:gd name="T40" fmla="*/ 118358 w 89"/>
              <a:gd name="T41" fmla="*/ 33216 h 19"/>
              <a:gd name="T42" fmla="*/ 118358 w 89"/>
              <a:gd name="T43" fmla="*/ 33216 h 19"/>
              <a:gd name="T44" fmla="*/ 126355 w 89"/>
              <a:gd name="T45" fmla="*/ 31468 h 19"/>
              <a:gd name="T46" fmla="*/ 134352 w 89"/>
              <a:gd name="T47" fmla="*/ 27971 h 19"/>
              <a:gd name="T48" fmla="*/ 140750 w 89"/>
              <a:gd name="T49" fmla="*/ 20979 h 19"/>
              <a:gd name="T50" fmla="*/ 142349 w 89"/>
              <a:gd name="T51" fmla="*/ 12237 h 19"/>
              <a:gd name="T52" fmla="*/ 142349 w 89"/>
              <a:gd name="T53" fmla="*/ 12237 h 19"/>
              <a:gd name="T54" fmla="*/ 140750 w 89"/>
              <a:gd name="T55" fmla="*/ 8741 h 19"/>
              <a:gd name="T56" fmla="*/ 137551 w 89"/>
              <a:gd name="T57" fmla="*/ 3496 h 19"/>
              <a:gd name="T58" fmla="*/ 132752 w 89"/>
              <a:gd name="T59" fmla="*/ 1748 h 19"/>
              <a:gd name="T60" fmla="*/ 126355 w 89"/>
              <a:gd name="T61" fmla="*/ 0 h 19"/>
              <a:gd name="T62" fmla="*/ 126355 w 89"/>
              <a:gd name="T63" fmla="*/ 0 h 19"/>
              <a:gd name="T64" fmla="*/ 15994 w 89"/>
              <a:gd name="T65" fmla="*/ 0 h 19"/>
              <a:gd name="T66" fmla="*/ 15994 w 89"/>
              <a:gd name="T67" fmla="*/ 0 h 19"/>
              <a:gd name="T68" fmla="*/ 11196 w 89"/>
              <a:gd name="T69" fmla="*/ 1748 h 19"/>
              <a:gd name="T70" fmla="*/ 4798 w 89"/>
              <a:gd name="T71" fmla="*/ 3496 h 19"/>
              <a:gd name="T72" fmla="*/ 3199 w 89"/>
              <a:gd name="T73" fmla="*/ 8741 h 19"/>
              <a:gd name="T74" fmla="*/ 0 w 89"/>
              <a:gd name="T75" fmla="*/ 12237 h 19"/>
              <a:gd name="T76" fmla="*/ 0 w 89"/>
              <a:gd name="T77" fmla="*/ 12237 h 19"/>
              <a:gd name="T78" fmla="*/ 3199 w 89"/>
              <a:gd name="T79" fmla="*/ 20979 h 19"/>
              <a:gd name="T80" fmla="*/ 7997 w 89"/>
              <a:gd name="T81" fmla="*/ 27971 h 19"/>
              <a:gd name="T82" fmla="*/ 15994 w 89"/>
              <a:gd name="T83" fmla="*/ 31468 h 19"/>
              <a:gd name="T84" fmla="*/ 23991 w 89"/>
              <a:gd name="T85" fmla="*/ 33216 h 19"/>
              <a:gd name="T86" fmla="*/ 23991 w 89"/>
              <a:gd name="T87" fmla="*/ 33216 h 1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9" h="19">
                <a:moveTo>
                  <a:pt x="15" y="19"/>
                </a:moveTo>
                <a:lnTo>
                  <a:pt x="15" y="19"/>
                </a:lnTo>
                <a:lnTo>
                  <a:pt x="21" y="18"/>
                </a:lnTo>
                <a:lnTo>
                  <a:pt x="25" y="14"/>
                </a:lnTo>
                <a:lnTo>
                  <a:pt x="28" y="17"/>
                </a:lnTo>
                <a:lnTo>
                  <a:pt x="30" y="18"/>
                </a:lnTo>
                <a:lnTo>
                  <a:pt x="37" y="19"/>
                </a:lnTo>
                <a:lnTo>
                  <a:pt x="41" y="18"/>
                </a:lnTo>
                <a:lnTo>
                  <a:pt x="45" y="17"/>
                </a:lnTo>
                <a:lnTo>
                  <a:pt x="49" y="18"/>
                </a:lnTo>
                <a:lnTo>
                  <a:pt x="52" y="19"/>
                </a:lnTo>
                <a:lnTo>
                  <a:pt x="60" y="18"/>
                </a:lnTo>
                <a:lnTo>
                  <a:pt x="62" y="17"/>
                </a:lnTo>
                <a:lnTo>
                  <a:pt x="65" y="14"/>
                </a:lnTo>
                <a:lnTo>
                  <a:pt x="68" y="18"/>
                </a:lnTo>
                <a:lnTo>
                  <a:pt x="74" y="19"/>
                </a:lnTo>
                <a:lnTo>
                  <a:pt x="79" y="18"/>
                </a:lnTo>
                <a:lnTo>
                  <a:pt x="84" y="16"/>
                </a:lnTo>
                <a:lnTo>
                  <a:pt x="88" y="12"/>
                </a:lnTo>
                <a:lnTo>
                  <a:pt x="89" y="7"/>
                </a:lnTo>
                <a:lnTo>
                  <a:pt x="88" y="5"/>
                </a:lnTo>
                <a:lnTo>
                  <a:pt x="86" y="2"/>
                </a:lnTo>
                <a:lnTo>
                  <a:pt x="83" y="1"/>
                </a:lnTo>
                <a:lnTo>
                  <a:pt x="79" y="0"/>
                </a:lnTo>
                <a:lnTo>
                  <a:pt x="10" y="0"/>
                </a:lnTo>
                <a:lnTo>
                  <a:pt x="7" y="1"/>
                </a:lnTo>
                <a:lnTo>
                  <a:pt x="3" y="2"/>
                </a:lnTo>
                <a:lnTo>
                  <a:pt x="2" y="5"/>
                </a:lnTo>
                <a:lnTo>
                  <a:pt x="0" y="7"/>
                </a:lnTo>
                <a:lnTo>
                  <a:pt x="2" y="12"/>
                </a:lnTo>
                <a:lnTo>
                  <a:pt x="5" y="16"/>
                </a:lnTo>
                <a:lnTo>
                  <a:pt x="10" y="18"/>
                </a:lnTo>
                <a:lnTo>
                  <a:pt x="15" y="1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84" name="Freeform 782">
            <a:extLst>
              <a:ext uri="{FF2B5EF4-FFF2-40B4-BE49-F238E27FC236}">
                <a16:creationId xmlns:a16="http://schemas.microsoft.com/office/drawing/2014/main" id="{E28C3315-BC61-434D-AB96-CFEAF56EE9AF}"/>
              </a:ext>
            </a:extLst>
          </p:cNvPr>
          <p:cNvSpPr>
            <a:spLocks/>
          </p:cNvSpPr>
          <p:nvPr/>
        </p:nvSpPr>
        <p:spPr bwMode="auto">
          <a:xfrm>
            <a:off x="11228918" y="3507318"/>
            <a:ext cx="190500" cy="44449"/>
          </a:xfrm>
          <a:custGeom>
            <a:avLst/>
            <a:gdLst>
              <a:gd name="T0" fmla="*/ 126355 w 89"/>
              <a:gd name="T1" fmla="*/ 0 h 20"/>
              <a:gd name="T2" fmla="*/ 126355 w 89"/>
              <a:gd name="T3" fmla="*/ 0 h 20"/>
              <a:gd name="T4" fmla="*/ 126355 w 89"/>
              <a:gd name="T5" fmla="*/ 0 h 20"/>
              <a:gd name="T6" fmla="*/ 126355 w 89"/>
              <a:gd name="T7" fmla="*/ 4982 h 20"/>
              <a:gd name="T8" fmla="*/ 124755 w 89"/>
              <a:gd name="T9" fmla="*/ 6643 h 20"/>
              <a:gd name="T10" fmla="*/ 108761 w 89"/>
              <a:gd name="T11" fmla="*/ 23251 h 20"/>
              <a:gd name="T12" fmla="*/ 108761 w 89"/>
              <a:gd name="T13" fmla="*/ 23251 h 20"/>
              <a:gd name="T14" fmla="*/ 107162 w 89"/>
              <a:gd name="T15" fmla="*/ 24912 h 20"/>
              <a:gd name="T16" fmla="*/ 103963 w 89"/>
              <a:gd name="T17" fmla="*/ 24912 h 20"/>
              <a:gd name="T18" fmla="*/ 103963 w 89"/>
              <a:gd name="T19" fmla="*/ 24912 h 20"/>
              <a:gd name="T20" fmla="*/ 99164 w 89"/>
              <a:gd name="T21" fmla="*/ 24912 h 20"/>
              <a:gd name="T22" fmla="*/ 97565 w 89"/>
              <a:gd name="T23" fmla="*/ 23251 h 20"/>
              <a:gd name="T24" fmla="*/ 81571 w 89"/>
              <a:gd name="T25" fmla="*/ 6643 h 20"/>
              <a:gd name="T26" fmla="*/ 81571 w 89"/>
              <a:gd name="T27" fmla="*/ 6643 h 20"/>
              <a:gd name="T28" fmla="*/ 79971 w 89"/>
              <a:gd name="T29" fmla="*/ 4982 h 20"/>
              <a:gd name="T30" fmla="*/ 79971 w 89"/>
              <a:gd name="T31" fmla="*/ 0 h 20"/>
              <a:gd name="T32" fmla="*/ 15994 w 89"/>
              <a:gd name="T33" fmla="*/ 0 h 20"/>
              <a:gd name="T34" fmla="*/ 15994 w 89"/>
              <a:gd name="T35" fmla="*/ 0 h 20"/>
              <a:gd name="T36" fmla="*/ 11196 w 89"/>
              <a:gd name="T37" fmla="*/ 1661 h 20"/>
              <a:gd name="T38" fmla="*/ 4798 w 89"/>
              <a:gd name="T39" fmla="*/ 4982 h 20"/>
              <a:gd name="T40" fmla="*/ 3199 w 89"/>
              <a:gd name="T41" fmla="*/ 9965 h 20"/>
              <a:gd name="T42" fmla="*/ 0 w 89"/>
              <a:gd name="T43" fmla="*/ 16608 h 20"/>
              <a:gd name="T44" fmla="*/ 0 w 89"/>
              <a:gd name="T45" fmla="*/ 16608 h 20"/>
              <a:gd name="T46" fmla="*/ 3199 w 89"/>
              <a:gd name="T47" fmla="*/ 23251 h 20"/>
              <a:gd name="T48" fmla="*/ 4798 w 89"/>
              <a:gd name="T49" fmla="*/ 28234 h 20"/>
              <a:gd name="T50" fmla="*/ 11196 w 89"/>
              <a:gd name="T51" fmla="*/ 31555 h 20"/>
              <a:gd name="T52" fmla="*/ 15994 w 89"/>
              <a:gd name="T53" fmla="*/ 33216 h 20"/>
              <a:gd name="T54" fmla="*/ 126355 w 89"/>
              <a:gd name="T55" fmla="*/ 33216 h 20"/>
              <a:gd name="T56" fmla="*/ 126355 w 89"/>
              <a:gd name="T57" fmla="*/ 33216 h 20"/>
              <a:gd name="T58" fmla="*/ 132752 w 89"/>
              <a:gd name="T59" fmla="*/ 31555 h 20"/>
              <a:gd name="T60" fmla="*/ 139150 w 89"/>
              <a:gd name="T61" fmla="*/ 28234 h 20"/>
              <a:gd name="T62" fmla="*/ 140750 w 89"/>
              <a:gd name="T63" fmla="*/ 23251 h 20"/>
              <a:gd name="T64" fmla="*/ 142349 w 89"/>
              <a:gd name="T65" fmla="*/ 16608 h 20"/>
              <a:gd name="T66" fmla="*/ 142349 w 89"/>
              <a:gd name="T67" fmla="*/ 16608 h 20"/>
              <a:gd name="T68" fmla="*/ 140750 w 89"/>
              <a:gd name="T69" fmla="*/ 9965 h 20"/>
              <a:gd name="T70" fmla="*/ 139150 w 89"/>
              <a:gd name="T71" fmla="*/ 4982 h 20"/>
              <a:gd name="T72" fmla="*/ 132752 w 89"/>
              <a:gd name="T73" fmla="*/ 1661 h 20"/>
              <a:gd name="T74" fmla="*/ 126355 w 89"/>
              <a:gd name="T75" fmla="*/ 0 h 20"/>
              <a:gd name="T76" fmla="*/ 126355 w 89"/>
              <a:gd name="T77" fmla="*/ 0 h 2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9" h="20">
                <a:moveTo>
                  <a:pt x="79" y="0"/>
                </a:moveTo>
                <a:lnTo>
                  <a:pt x="79" y="0"/>
                </a:lnTo>
                <a:lnTo>
                  <a:pt x="79" y="3"/>
                </a:lnTo>
                <a:lnTo>
                  <a:pt x="78" y="4"/>
                </a:lnTo>
                <a:lnTo>
                  <a:pt x="68" y="14"/>
                </a:lnTo>
                <a:lnTo>
                  <a:pt x="67" y="15"/>
                </a:lnTo>
                <a:lnTo>
                  <a:pt x="65" y="15"/>
                </a:lnTo>
                <a:lnTo>
                  <a:pt x="62" y="15"/>
                </a:lnTo>
                <a:lnTo>
                  <a:pt x="61" y="14"/>
                </a:lnTo>
                <a:lnTo>
                  <a:pt x="51" y="4"/>
                </a:lnTo>
                <a:lnTo>
                  <a:pt x="50" y="3"/>
                </a:lnTo>
                <a:lnTo>
                  <a:pt x="50" y="0"/>
                </a:lnTo>
                <a:lnTo>
                  <a:pt x="10" y="0"/>
                </a:lnTo>
                <a:lnTo>
                  <a:pt x="7" y="1"/>
                </a:lnTo>
                <a:lnTo>
                  <a:pt x="3" y="3"/>
                </a:lnTo>
                <a:lnTo>
                  <a:pt x="2" y="6"/>
                </a:lnTo>
                <a:lnTo>
                  <a:pt x="0" y="10"/>
                </a:lnTo>
                <a:lnTo>
                  <a:pt x="2" y="14"/>
                </a:lnTo>
                <a:lnTo>
                  <a:pt x="3" y="17"/>
                </a:lnTo>
                <a:lnTo>
                  <a:pt x="7" y="19"/>
                </a:lnTo>
                <a:lnTo>
                  <a:pt x="10" y="20"/>
                </a:lnTo>
                <a:lnTo>
                  <a:pt x="79" y="20"/>
                </a:lnTo>
                <a:lnTo>
                  <a:pt x="83" y="19"/>
                </a:lnTo>
                <a:lnTo>
                  <a:pt x="87" y="17"/>
                </a:lnTo>
                <a:lnTo>
                  <a:pt x="88" y="14"/>
                </a:lnTo>
                <a:lnTo>
                  <a:pt x="89" y="10"/>
                </a:lnTo>
                <a:lnTo>
                  <a:pt x="88" y="6"/>
                </a:lnTo>
                <a:lnTo>
                  <a:pt x="87" y="3"/>
                </a:lnTo>
                <a:lnTo>
                  <a:pt x="83" y="1"/>
                </a:lnTo>
                <a:lnTo>
                  <a:pt x="79"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85" name="Freeform 783">
            <a:extLst>
              <a:ext uri="{FF2B5EF4-FFF2-40B4-BE49-F238E27FC236}">
                <a16:creationId xmlns:a16="http://schemas.microsoft.com/office/drawing/2014/main" id="{6BA15BEE-3A83-4F60-A34B-1FDE2F43E68F}"/>
              </a:ext>
            </a:extLst>
          </p:cNvPr>
          <p:cNvSpPr>
            <a:spLocks noEditPoints="1"/>
          </p:cNvSpPr>
          <p:nvPr/>
        </p:nvSpPr>
        <p:spPr bwMode="auto">
          <a:xfrm>
            <a:off x="6724651" y="3854451"/>
            <a:ext cx="209549" cy="203200"/>
          </a:xfrm>
          <a:custGeom>
            <a:avLst/>
            <a:gdLst>
              <a:gd name="T0" fmla="*/ 142057 w 97"/>
              <a:gd name="T1" fmla="*/ 14235 h 96"/>
              <a:gd name="T2" fmla="*/ 125915 w 97"/>
              <a:gd name="T3" fmla="*/ 4745 h 96"/>
              <a:gd name="T4" fmla="*/ 108157 w 97"/>
              <a:gd name="T5" fmla="*/ 0 h 96"/>
              <a:gd name="T6" fmla="*/ 90400 w 97"/>
              <a:gd name="T7" fmla="*/ 4745 h 96"/>
              <a:gd name="T8" fmla="*/ 74257 w 97"/>
              <a:gd name="T9" fmla="*/ 14235 h 96"/>
              <a:gd name="T10" fmla="*/ 62957 w 97"/>
              <a:gd name="T11" fmla="*/ 30051 h 96"/>
              <a:gd name="T12" fmla="*/ 48429 w 97"/>
              <a:gd name="T13" fmla="*/ 63266 h 96"/>
              <a:gd name="T14" fmla="*/ 48429 w 97"/>
              <a:gd name="T15" fmla="*/ 79083 h 96"/>
              <a:gd name="T16" fmla="*/ 24214 w 97"/>
              <a:gd name="T17" fmla="*/ 90154 h 96"/>
              <a:gd name="T18" fmla="*/ 14529 w 97"/>
              <a:gd name="T19" fmla="*/ 91736 h 96"/>
              <a:gd name="T20" fmla="*/ 3229 w 97"/>
              <a:gd name="T21" fmla="*/ 104389 h 96"/>
              <a:gd name="T22" fmla="*/ 0 w 97"/>
              <a:gd name="T23" fmla="*/ 113879 h 96"/>
              <a:gd name="T24" fmla="*/ 4843 w 97"/>
              <a:gd name="T25" fmla="*/ 126533 h 96"/>
              <a:gd name="T26" fmla="*/ 17757 w 97"/>
              <a:gd name="T27" fmla="*/ 134441 h 96"/>
              <a:gd name="T28" fmla="*/ 20986 w 97"/>
              <a:gd name="T29" fmla="*/ 142349 h 96"/>
              <a:gd name="T30" fmla="*/ 32286 w 97"/>
              <a:gd name="T31" fmla="*/ 150257 h 96"/>
              <a:gd name="T32" fmla="*/ 40357 w 97"/>
              <a:gd name="T33" fmla="*/ 151839 h 96"/>
              <a:gd name="T34" fmla="*/ 56500 w 97"/>
              <a:gd name="T35" fmla="*/ 143931 h 96"/>
              <a:gd name="T36" fmla="*/ 64572 w 97"/>
              <a:gd name="T37" fmla="*/ 129696 h 96"/>
              <a:gd name="T38" fmla="*/ 75872 w 97"/>
              <a:gd name="T39" fmla="*/ 105971 h 96"/>
              <a:gd name="T40" fmla="*/ 83943 w 97"/>
              <a:gd name="T41" fmla="*/ 105971 h 96"/>
              <a:gd name="T42" fmla="*/ 101700 w 97"/>
              <a:gd name="T43" fmla="*/ 104389 h 96"/>
              <a:gd name="T44" fmla="*/ 127529 w 97"/>
              <a:gd name="T45" fmla="*/ 91736 h 96"/>
              <a:gd name="T46" fmla="*/ 142057 w 97"/>
              <a:gd name="T47" fmla="*/ 80664 h 96"/>
              <a:gd name="T48" fmla="*/ 151743 w 97"/>
              <a:gd name="T49" fmla="*/ 64848 h 96"/>
              <a:gd name="T50" fmla="*/ 156586 w 97"/>
              <a:gd name="T51" fmla="*/ 47450 h 96"/>
              <a:gd name="T52" fmla="*/ 151743 w 97"/>
              <a:gd name="T53" fmla="*/ 30051 h 96"/>
              <a:gd name="T54" fmla="*/ 142057 w 97"/>
              <a:gd name="T55" fmla="*/ 14235 h 96"/>
              <a:gd name="T56" fmla="*/ 59729 w 97"/>
              <a:gd name="T57" fmla="*/ 98063 h 96"/>
              <a:gd name="T58" fmla="*/ 50043 w 97"/>
              <a:gd name="T59" fmla="*/ 107553 h 96"/>
              <a:gd name="T60" fmla="*/ 48429 w 97"/>
              <a:gd name="T61" fmla="*/ 113879 h 96"/>
              <a:gd name="T62" fmla="*/ 48429 w 97"/>
              <a:gd name="T63" fmla="*/ 129696 h 96"/>
              <a:gd name="T64" fmla="*/ 46814 w 97"/>
              <a:gd name="T65" fmla="*/ 134441 h 96"/>
              <a:gd name="T66" fmla="*/ 40357 w 97"/>
              <a:gd name="T67" fmla="*/ 137604 h 96"/>
              <a:gd name="T68" fmla="*/ 37129 w 97"/>
              <a:gd name="T69" fmla="*/ 134441 h 96"/>
              <a:gd name="T70" fmla="*/ 38743 w 97"/>
              <a:gd name="T71" fmla="*/ 126533 h 96"/>
              <a:gd name="T72" fmla="*/ 22600 w 97"/>
              <a:gd name="T73" fmla="*/ 121788 h 96"/>
              <a:gd name="T74" fmla="*/ 17757 w 97"/>
              <a:gd name="T75" fmla="*/ 117043 h 96"/>
              <a:gd name="T76" fmla="*/ 16143 w 97"/>
              <a:gd name="T77" fmla="*/ 113879 h 96"/>
              <a:gd name="T78" fmla="*/ 17757 w 97"/>
              <a:gd name="T79" fmla="*/ 107553 h 96"/>
              <a:gd name="T80" fmla="*/ 24214 w 97"/>
              <a:gd name="T81" fmla="*/ 105971 h 96"/>
              <a:gd name="T82" fmla="*/ 40357 w 97"/>
              <a:gd name="T83" fmla="*/ 105971 h 96"/>
              <a:gd name="T84" fmla="*/ 46814 w 97"/>
              <a:gd name="T85" fmla="*/ 104389 h 96"/>
              <a:gd name="T86" fmla="*/ 59729 w 97"/>
              <a:gd name="T87" fmla="*/ 98063 h 9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7" h="96">
                <a:moveTo>
                  <a:pt x="88" y="9"/>
                </a:moveTo>
                <a:lnTo>
                  <a:pt x="88" y="9"/>
                </a:lnTo>
                <a:lnTo>
                  <a:pt x="83" y="5"/>
                </a:lnTo>
                <a:lnTo>
                  <a:pt x="78" y="3"/>
                </a:lnTo>
                <a:lnTo>
                  <a:pt x="72" y="0"/>
                </a:lnTo>
                <a:lnTo>
                  <a:pt x="67" y="0"/>
                </a:lnTo>
                <a:lnTo>
                  <a:pt x="61" y="0"/>
                </a:lnTo>
                <a:lnTo>
                  <a:pt x="56" y="3"/>
                </a:lnTo>
                <a:lnTo>
                  <a:pt x="51" y="5"/>
                </a:lnTo>
                <a:lnTo>
                  <a:pt x="46" y="9"/>
                </a:lnTo>
                <a:lnTo>
                  <a:pt x="39" y="19"/>
                </a:lnTo>
                <a:lnTo>
                  <a:pt x="32" y="30"/>
                </a:lnTo>
                <a:lnTo>
                  <a:pt x="30" y="40"/>
                </a:lnTo>
                <a:lnTo>
                  <a:pt x="30" y="45"/>
                </a:lnTo>
                <a:lnTo>
                  <a:pt x="30" y="50"/>
                </a:lnTo>
                <a:lnTo>
                  <a:pt x="23" y="57"/>
                </a:lnTo>
                <a:lnTo>
                  <a:pt x="15" y="57"/>
                </a:lnTo>
                <a:lnTo>
                  <a:pt x="9" y="58"/>
                </a:lnTo>
                <a:lnTo>
                  <a:pt x="5" y="62"/>
                </a:lnTo>
                <a:lnTo>
                  <a:pt x="2" y="66"/>
                </a:lnTo>
                <a:lnTo>
                  <a:pt x="0" y="72"/>
                </a:lnTo>
                <a:lnTo>
                  <a:pt x="2" y="77"/>
                </a:lnTo>
                <a:lnTo>
                  <a:pt x="3" y="80"/>
                </a:lnTo>
                <a:lnTo>
                  <a:pt x="7" y="84"/>
                </a:lnTo>
                <a:lnTo>
                  <a:pt x="11" y="85"/>
                </a:lnTo>
                <a:lnTo>
                  <a:pt x="13" y="90"/>
                </a:lnTo>
                <a:lnTo>
                  <a:pt x="16" y="94"/>
                </a:lnTo>
                <a:lnTo>
                  <a:pt x="20" y="95"/>
                </a:lnTo>
                <a:lnTo>
                  <a:pt x="25" y="96"/>
                </a:lnTo>
                <a:lnTo>
                  <a:pt x="31" y="95"/>
                </a:lnTo>
                <a:lnTo>
                  <a:pt x="35" y="91"/>
                </a:lnTo>
                <a:lnTo>
                  <a:pt x="39" y="88"/>
                </a:lnTo>
                <a:lnTo>
                  <a:pt x="40" y="82"/>
                </a:lnTo>
                <a:lnTo>
                  <a:pt x="40" y="74"/>
                </a:lnTo>
                <a:lnTo>
                  <a:pt x="47" y="67"/>
                </a:lnTo>
                <a:lnTo>
                  <a:pt x="52" y="67"/>
                </a:lnTo>
                <a:lnTo>
                  <a:pt x="58" y="67"/>
                </a:lnTo>
                <a:lnTo>
                  <a:pt x="63" y="66"/>
                </a:lnTo>
                <a:lnTo>
                  <a:pt x="69" y="63"/>
                </a:lnTo>
                <a:lnTo>
                  <a:pt x="79" y="58"/>
                </a:lnTo>
                <a:lnTo>
                  <a:pt x="88" y="51"/>
                </a:lnTo>
                <a:lnTo>
                  <a:pt x="92" y="46"/>
                </a:lnTo>
                <a:lnTo>
                  <a:pt x="94" y="41"/>
                </a:lnTo>
                <a:lnTo>
                  <a:pt x="97" y="35"/>
                </a:lnTo>
                <a:lnTo>
                  <a:pt x="97" y="30"/>
                </a:lnTo>
                <a:lnTo>
                  <a:pt x="97" y="25"/>
                </a:lnTo>
                <a:lnTo>
                  <a:pt x="94" y="19"/>
                </a:lnTo>
                <a:lnTo>
                  <a:pt x="92" y="14"/>
                </a:lnTo>
                <a:lnTo>
                  <a:pt x="88" y="9"/>
                </a:lnTo>
                <a:close/>
                <a:moveTo>
                  <a:pt x="37" y="62"/>
                </a:moveTo>
                <a:lnTo>
                  <a:pt x="31" y="68"/>
                </a:lnTo>
                <a:lnTo>
                  <a:pt x="30" y="69"/>
                </a:lnTo>
                <a:lnTo>
                  <a:pt x="30" y="72"/>
                </a:lnTo>
                <a:lnTo>
                  <a:pt x="30" y="82"/>
                </a:lnTo>
                <a:lnTo>
                  <a:pt x="30" y="84"/>
                </a:lnTo>
                <a:lnTo>
                  <a:pt x="29" y="85"/>
                </a:lnTo>
                <a:lnTo>
                  <a:pt x="27" y="87"/>
                </a:lnTo>
                <a:lnTo>
                  <a:pt x="25" y="87"/>
                </a:lnTo>
                <a:lnTo>
                  <a:pt x="23" y="85"/>
                </a:lnTo>
                <a:lnTo>
                  <a:pt x="20" y="83"/>
                </a:lnTo>
                <a:lnTo>
                  <a:pt x="24" y="80"/>
                </a:lnTo>
                <a:lnTo>
                  <a:pt x="16" y="73"/>
                </a:lnTo>
                <a:lnTo>
                  <a:pt x="14" y="77"/>
                </a:lnTo>
                <a:lnTo>
                  <a:pt x="11" y="74"/>
                </a:lnTo>
                <a:lnTo>
                  <a:pt x="10" y="72"/>
                </a:lnTo>
                <a:lnTo>
                  <a:pt x="10" y="69"/>
                </a:lnTo>
                <a:lnTo>
                  <a:pt x="11" y="68"/>
                </a:lnTo>
                <a:lnTo>
                  <a:pt x="13" y="67"/>
                </a:lnTo>
                <a:lnTo>
                  <a:pt x="15" y="67"/>
                </a:lnTo>
                <a:lnTo>
                  <a:pt x="25" y="67"/>
                </a:lnTo>
                <a:lnTo>
                  <a:pt x="27" y="67"/>
                </a:lnTo>
                <a:lnTo>
                  <a:pt x="29" y="66"/>
                </a:lnTo>
                <a:lnTo>
                  <a:pt x="35" y="59"/>
                </a:lnTo>
                <a:lnTo>
                  <a:pt x="37" y="6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86" name="Freeform 784">
            <a:extLst>
              <a:ext uri="{FF2B5EF4-FFF2-40B4-BE49-F238E27FC236}">
                <a16:creationId xmlns:a16="http://schemas.microsoft.com/office/drawing/2014/main" id="{2D2FBF2A-898D-4B0A-81EB-307F5B6CE0E2}"/>
              </a:ext>
            </a:extLst>
          </p:cNvPr>
          <p:cNvSpPr>
            <a:spLocks noEditPoints="1"/>
          </p:cNvSpPr>
          <p:nvPr/>
        </p:nvSpPr>
        <p:spPr bwMode="auto">
          <a:xfrm>
            <a:off x="7224184" y="3848101"/>
            <a:ext cx="209549" cy="209551"/>
          </a:xfrm>
          <a:custGeom>
            <a:avLst/>
            <a:gdLst>
              <a:gd name="T0" fmla="*/ 63267 w 99"/>
              <a:gd name="T1" fmla="*/ 0 h 98"/>
              <a:gd name="T2" fmla="*/ 49032 w 99"/>
              <a:gd name="T3" fmla="*/ 1598 h 98"/>
              <a:gd name="T4" fmla="*/ 25307 w 99"/>
              <a:gd name="T5" fmla="*/ 9587 h 98"/>
              <a:gd name="T6" fmla="*/ 9490 w 99"/>
              <a:gd name="T7" fmla="*/ 25565 h 98"/>
              <a:gd name="T8" fmla="*/ 1582 w 99"/>
              <a:gd name="T9" fmla="*/ 49532 h 98"/>
              <a:gd name="T10" fmla="*/ 0 w 99"/>
              <a:gd name="T11" fmla="*/ 110249 h 98"/>
              <a:gd name="T12" fmla="*/ 1582 w 99"/>
              <a:gd name="T13" fmla="*/ 123032 h 98"/>
              <a:gd name="T14" fmla="*/ 7908 w 99"/>
              <a:gd name="T15" fmla="*/ 143803 h 98"/>
              <a:gd name="T16" fmla="*/ 18980 w 99"/>
              <a:gd name="T17" fmla="*/ 153390 h 98"/>
              <a:gd name="T18" fmla="*/ 39542 w 99"/>
              <a:gd name="T19" fmla="*/ 156586 h 98"/>
              <a:gd name="T20" fmla="*/ 49032 w 99"/>
              <a:gd name="T21" fmla="*/ 154988 h 98"/>
              <a:gd name="T22" fmla="*/ 66430 w 99"/>
              <a:gd name="T23" fmla="*/ 145401 h 98"/>
              <a:gd name="T24" fmla="*/ 80666 w 99"/>
              <a:gd name="T25" fmla="*/ 123032 h 98"/>
              <a:gd name="T26" fmla="*/ 109136 w 99"/>
              <a:gd name="T27" fmla="*/ 110249 h 98"/>
              <a:gd name="T28" fmla="*/ 124952 w 99"/>
              <a:gd name="T29" fmla="*/ 108652 h 98"/>
              <a:gd name="T30" fmla="*/ 143933 w 99"/>
              <a:gd name="T31" fmla="*/ 94271 h 98"/>
              <a:gd name="T32" fmla="*/ 155004 w 99"/>
              <a:gd name="T33" fmla="*/ 75097 h 98"/>
              <a:gd name="T34" fmla="*/ 156586 w 99"/>
              <a:gd name="T35" fmla="*/ 46337 h 98"/>
              <a:gd name="T36" fmla="*/ 156586 w 99"/>
              <a:gd name="T37" fmla="*/ 36750 h 98"/>
              <a:gd name="T38" fmla="*/ 148678 w 99"/>
              <a:gd name="T39" fmla="*/ 20772 h 98"/>
              <a:gd name="T40" fmla="*/ 134443 w 99"/>
              <a:gd name="T41" fmla="*/ 7989 h 98"/>
              <a:gd name="T42" fmla="*/ 118626 w 99"/>
              <a:gd name="T43" fmla="*/ 0 h 98"/>
              <a:gd name="T44" fmla="*/ 109136 w 99"/>
              <a:gd name="T45" fmla="*/ 0 h 98"/>
              <a:gd name="T46" fmla="*/ 77502 w 99"/>
              <a:gd name="T47" fmla="*/ 94271 h 98"/>
              <a:gd name="T48" fmla="*/ 72757 w 99"/>
              <a:gd name="T49" fmla="*/ 95869 h 98"/>
              <a:gd name="T50" fmla="*/ 71175 w 99"/>
              <a:gd name="T51" fmla="*/ 100662 h 98"/>
              <a:gd name="T52" fmla="*/ 64849 w 99"/>
              <a:gd name="T53" fmla="*/ 121434 h 98"/>
              <a:gd name="T54" fmla="*/ 55359 w 99"/>
              <a:gd name="T55" fmla="*/ 135814 h 98"/>
              <a:gd name="T56" fmla="*/ 39542 w 99"/>
              <a:gd name="T57" fmla="*/ 142206 h 98"/>
              <a:gd name="T58" fmla="*/ 31634 w 99"/>
              <a:gd name="T59" fmla="*/ 142206 h 98"/>
              <a:gd name="T60" fmla="*/ 18980 w 99"/>
              <a:gd name="T61" fmla="*/ 131021 h 98"/>
              <a:gd name="T62" fmla="*/ 15817 w 99"/>
              <a:gd name="T63" fmla="*/ 119836 h 98"/>
              <a:gd name="T64" fmla="*/ 15817 w 99"/>
              <a:gd name="T65" fmla="*/ 62315 h 98"/>
              <a:gd name="T66" fmla="*/ 15817 w 99"/>
              <a:gd name="T67" fmla="*/ 51130 h 98"/>
              <a:gd name="T68" fmla="*/ 22143 w 99"/>
              <a:gd name="T69" fmla="*/ 33554 h 98"/>
              <a:gd name="T70" fmla="*/ 33215 w 99"/>
              <a:gd name="T71" fmla="*/ 20772 h 98"/>
              <a:gd name="T72" fmla="*/ 50614 w 99"/>
              <a:gd name="T73" fmla="*/ 15978 h 98"/>
              <a:gd name="T74" fmla="*/ 109136 w 99"/>
              <a:gd name="T75" fmla="*/ 15978 h 98"/>
              <a:gd name="T76" fmla="*/ 115462 w 99"/>
              <a:gd name="T77" fmla="*/ 15978 h 98"/>
              <a:gd name="T78" fmla="*/ 131279 w 99"/>
              <a:gd name="T79" fmla="*/ 25565 h 98"/>
              <a:gd name="T80" fmla="*/ 140769 w 99"/>
              <a:gd name="T81" fmla="*/ 41543 h 98"/>
              <a:gd name="T82" fmla="*/ 140769 w 99"/>
              <a:gd name="T83" fmla="*/ 46337 h 98"/>
              <a:gd name="T84" fmla="*/ 139188 w 99"/>
              <a:gd name="T85" fmla="*/ 71902 h 98"/>
              <a:gd name="T86" fmla="*/ 131279 w 99"/>
              <a:gd name="T87" fmla="*/ 86282 h 98"/>
              <a:gd name="T88" fmla="*/ 121789 w 99"/>
              <a:gd name="T89" fmla="*/ 92673 h 98"/>
              <a:gd name="T90" fmla="*/ 109136 w 99"/>
              <a:gd name="T91" fmla="*/ 94271 h 9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9" h="98">
                <a:moveTo>
                  <a:pt x="69" y="0"/>
                </a:moveTo>
                <a:lnTo>
                  <a:pt x="40" y="0"/>
                </a:lnTo>
                <a:lnTo>
                  <a:pt x="31" y="1"/>
                </a:lnTo>
                <a:lnTo>
                  <a:pt x="22" y="2"/>
                </a:lnTo>
                <a:lnTo>
                  <a:pt x="16" y="6"/>
                </a:lnTo>
                <a:lnTo>
                  <a:pt x="10" y="10"/>
                </a:lnTo>
                <a:lnTo>
                  <a:pt x="6" y="16"/>
                </a:lnTo>
                <a:lnTo>
                  <a:pt x="3" y="22"/>
                </a:lnTo>
                <a:lnTo>
                  <a:pt x="1" y="31"/>
                </a:lnTo>
                <a:lnTo>
                  <a:pt x="0" y="39"/>
                </a:lnTo>
                <a:lnTo>
                  <a:pt x="0" y="69"/>
                </a:lnTo>
                <a:lnTo>
                  <a:pt x="1" y="77"/>
                </a:lnTo>
                <a:lnTo>
                  <a:pt x="3" y="85"/>
                </a:lnTo>
                <a:lnTo>
                  <a:pt x="5" y="90"/>
                </a:lnTo>
                <a:lnTo>
                  <a:pt x="9" y="93"/>
                </a:lnTo>
                <a:lnTo>
                  <a:pt x="12" y="96"/>
                </a:lnTo>
                <a:lnTo>
                  <a:pt x="17" y="97"/>
                </a:lnTo>
                <a:lnTo>
                  <a:pt x="25" y="98"/>
                </a:lnTo>
                <a:lnTo>
                  <a:pt x="31" y="97"/>
                </a:lnTo>
                <a:lnTo>
                  <a:pt x="37" y="95"/>
                </a:lnTo>
                <a:lnTo>
                  <a:pt x="42" y="91"/>
                </a:lnTo>
                <a:lnTo>
                  <a:pt x="46" y="87"/>
                </a:lnTo>
                <a:lnTo>
                  <a:pt x="51" y="77"/>
                </a:lnTo>
                <a:lnTo>
                  <a:pt x="53" y="69"/>
                </a:lnTo>
                <a:lnTo>
                  <a:pt x="69" y="69"/>
                </a:lnTo>
                <a:lnTo>
                  <a:pt x="79" y="68"/>
                </a:lnTo>
                <a:lnTo>
                  <a:pt x="86" y="64"/>
                </a:lnTo>
                <a:lnTo>
                  <a:pt x="91" y="59"/>
                </a:lnTo>
                <a:lnTo>
                  <a:pt x="95" y="53"/>
                </a:lnTo>
                <a:lnTo>
                  <a:pt x="98" y="47"/>
                </a:lnTo>
                <a:lnTo>
                  <a:pt x="99" y="39"/>
                </a:lnTo>
                <a:lnTo>
                  <a:pt x="99" y="29"/>
                </a:lnTo>
                <a:lnTo>
                  <a:pt x="99" y="23"/>
                </a:lnTo>
                <a:lnTo>
                  <a:pt x="96" y="18"/>
                </a:lnTo>
                <a:lnTo>
                  <a:pt x="94" y="13"/>
                </a:lnTo>
                <a:lnTo>
                  <a:pt x="90" y="8"/>
                </a:lnTo>
                <a:lnTo>
                  <a:pt x="85" y="5"/>
                </a:lnTo>
                <a:lnTo>
                  <a:pt x="80" y="2"/>
                </a:lnTo>
                <a:lnTo>
                  <a:pt x="75" y="0"/>
                </a:lnTo>
                <a:lnTo>
                  <a:pt x="69" y="0"/>
                </a:lnTo>
                <a:close/>
                <a:moveTo>
                  <a:pt x="69" y="59"/>
                </a:moveTo>
                <a:lnTo>
                  <a:pt x="49" y="59"/>
                </a:lnTo>
                <a:lnTo>
                  <a:pt x="46" y="60"/>
                </a:lnTo>
                <a:lnTo>
                  <a:pt x="45" y="63"/>
                </a:lnTo>
                <a:lnTo>
                  <a:pt x="43" y="68"/>
                </a:lnTo>
                <a:lnTo>
                  <a:pt x="41" y="76"/>
                </a:lnTo>
                <a:lnTo>
                  <a:pt x="37" y="81"/>
                </a:lnTo>
                <a:lnTo>
                  <a:pt x="35" y="85"/>
                </a:lnTo>
                <a:lnTo>
                  <a:pt x="30" y="87"/>
                </a:lnTo>
                <a:lnTo>
                  <a:pt x="25" y="89"/>
                </a:lnTo>
                <a:lnTo>
                  <a:pt x="20" y="89"/>
                </a:lnTo>
                <a:lnTo>
                  <a:pt x="15" y="85"/>
                </a:lnTo>
                <a:lnTo>
                  <a:pt x="12" y="82"/>
                </a:lnTo>
                <a:lnTo>
                  <a:pt x="11" y="80"/>
                </a:lnTo>
                <a:lnTo>
                  <a:pt x="10" y="75"/>
                </a:lnTo>
                <a:lnTo>
                  <a:pt x="10" y="69"/>
                </a:lnTo>
                <a:lnTo>
                  <a:pt x="10" y="39"/>
                </a:lnTo>
                <a:lnTo>
                  <a:pt x="10" y="32"/>
                </a:lnTo>
                <a:lnTo>
                  <a:pt x="12" y="27"/>
                </a:lnTo>
                <a:lnTo>
                  <a:pt x="14" y="21"/>
                </a:lnTo>
                <a:lnTo>
                  <a:pt x="17" y="17"/>
                </a:lnTo>
                <a:lnTo>
                  <a:pt x="21" y="13"/>
                </a:lnTo>
                <a:lnTo>
                  <a:pt x="27" y="12"/>
                </a:lnTo>
                <a:lnTo>
                  <a:pt x="32" y="10"/>
                </a:lnTo>
                <a:lnTo>
                  <a:pt x="40" y="10"/>
                </a:lnTo>
                <a:lnTo>
                  <a:pt x="69" y="10"/>
                </a:lnTo>
                <a:lnTo>
                  <a:pt x="73" y="10"/>
                </a:lnTo>
                <a:lnTo>
                  <a:pt x="77" y="11"/>
                </a:lnTo>
                <a:lnTo>
                  <a:pt x="83" y="16"/>
                </a:lnTo>
                <a:lnTo>
                  <a:pt x="88" y="22"/>
                </a:lnTo>
                <a:lnTo>
                  <a:pt x="89" y="26"/>
                </a:lnTo>
                <a:lnTo>
                  <a:pt x="89" y="29"/>
                </a:lnTo>
                <a:lnTo>
                  <a:pt x="89" y="38"/>
                </a:lnTo>
                <a:lnTo>
                  <a:pt x="88" y="45"/>
                </a:lnTo>
                <a:lnTo>
                  <a:pt x="85" y="50"/>
                </a:lnTo>
                <a:lnTo>
                  <a:pt x="83" y="54"/>
                </a:lnTo>
                <a:lnTo>
                  <a:pt x="80" y="57"/>
                </a:lnTo>
                <a:lnTo>
                  <a:pt x="77" y="58"/>
                </a:lnTo>
                <a:lnTo>
                  <a:pt x="69" y="5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87" name="Freeform 785">
            <a:extLst>
              <a:ext uri="{FF2B5EF4-FFF2-40B4-BE49-F238E27FC236}">
                <a16:creationId xmlns:a16="http://schemas.microsoft.com/office/drawing/2014/main" id="{8E5727B6-DE32-4179-B554-892259502D4C}"/>
              </a:ext>
            </a:extLst>
          </p:cNvPr>
          <p:cNvSpPr>
            <a:spLocks/>
          </p:cNvSpPr>
          <p:nvPr/>
        </p:nvSpPr>
        <p:spPr bwMode="auto">
          <a:xfrm>
            <a:off x="7255933" y="3987801"/>
            <a:ext cx="44451" cy="38100"/>
          </a:xfrm>
          <a:custGeom>
            <a:avLst/>
            <a:gdLst>
              <a:gd name="T0" fmla="*/ 16608 w 20"/>
              <a:gd name="T1" fmla="*/ 0 h 20"/>
              <a:gd name="T2" fmla="*/ 16608 w 20"/>
              <a:gd name="T3" fmla="*/ 0 h 20"/>
              <a:gd name="T4" fmla="*/ 9965 w 20"/>
              <a:gd name="T5" fmla="*/ 1424 h 20"/>
              <a:gd name="T6" fmla="*/ 3322 w 20"/>
              <a:gd name="T7" fmla="*/ 2847 h 20"/>
              <a:gd name="T8" fmla="*/ 1661 w 20"/>
              <a:gd name="T9" fmla="*/ 8541 h 20"/>
              <a:gd name="T10" fmla="*/ 0 w 20"/>
              <a:gd name="T11" fmla="*/ 14235 h 20"/>
              <a:gd name="T12" fmla="*/ 0 w 20"/>
              <a:gd name="T13" fmla="*/ 14235 h 20"/>
              <a:gd name="T14" fmla="*/ 1661 w 20"/>
              <a:gd name="T15" fmla="*/ 18506 h 20"/>
              <a:gd name="T16" fmla="*/ 3322 w 20"/>
              <a:gd name="T17" fmla="*/ 24200 h 20"/>
              <a:gd name="T18" fmla="*/ 9965 w 20"/>
              <a:gd name="T19" fmla="*/ 25623 h 20"/>
              <a:gd name="T20" fmla="*/ 16608 w 20"/>
              <a:gd name="T21" fmla="*/ 28470 h 20"/>
              <a:gd name="T22" fmla="*/ 16608 w 20"/>
              <a:gd name="T23" fmla="*/ 28470 h 20"/>
              <a:gd name="T24" fmla="*/ 23251 w 20"/>
              <a:gd name="T25" fmla="*/ 25623 h 20"/>
              <a:gd name="T26" fmla="*/ 28234 w 20"/>
              <a:gd name="T27" fmla="*/ 24200 h 20"/>
              <a:gd name="T28" fmla="*/ 29894 w 20"/>
              <a:gd name="T29" fmla="*/ 18506 h 20"/>
              <a:gd name="T30" fmla="*/ 33216 w 20"/>
              <a:gd name="T31" fmla="*/ 14235 h 20"/>
              <a:gd name="T32" fmla="*/ 33216 w 20"/>
              <a:gd name="T33" fmla="*/ 14235 h 20"/>
              <a:gd name="T34" fmla="*/ 29894 w 20"/>
              <a:gd name="T35" fmla="*/ 8541 h 20"/>
              <a:gd name="T36" fmla="*/ 28234 w 20"/>
              <a:gd name="T37" fmla="*/ 2847 h 20"/>
              <a:gd name="T38" fmla="*/ 23251 w 20"/>
              <a:gd name="T39" fmla="*/ 1424 h 20"/>
              <a:gd name="T40" fmla="*/ 16608 w 20"/>
              <a:gd name="T41" fmla="*/ 0 h 20"/>
              <a:gd name="T42" fmla="*/ 16608 w 20"/>
              <a:gd name="T43" fmla="*/ 0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0">
                <a:moveTo>
                  <a:pt x="10" y="0"/>
                </a:moveTo>
                <a:lnTo>
                  <a:pt x="10" y="0"/>
                </a:lnTo>
                <a:lnTo>
                  <a:pt x="6" y="1"/>
                </a:lnTo>
                <a:lnTo>
                  <a:pt x="2" y="2"/>
                </a:lnTo>
                <a:lnTo>
                  <a:pt x="1" y="6"/>
                </a:lnTo>
                <a:lnTo>
                  <a:pt x="0" y="10"/>
                </a:lnTo>
                <a:lnTo>
                  <a:pt x="1" y="13"/>
                </a:lnTo>
                <a:lnTo>
                  <a:pt x="2" y="17"/>
                </a:lnTo>
                <a:lnTo>
                  <a:pt x="6" y="18"/>
                </a:lnTo>
                <a:lnTo>
                  <a:pt x="10" y="20"/>
                </a:lnTo>
                <a:lnTo>
                  <a:pt x="14" y="18"/>
                </a:lnTo>
                <a:lnTo>
                  <a:pt x="17" y="17"/>
                </a:lnTo>
                <a:lnTo>
                  <a:pt x="18" y="13"/>
                </a:lnTo>
                <a:lnTo>
                  <a:pt x="20" y="10"/>
                </a:lnTo>
                <a:lnTo>
                  <a:pt x="18" y="6"/>
                </a:lnTo>
                <a:lnTo>
                  <a:pt x="17" y="2"/>
                </a:lnTo>
                <a:lnTo>
                  <a:pt x="14" y="1"/>
                </a:lnTo>
                <a:lnTo>
                  <a:pt x="1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88" name="Freeform 786">
            <a:extLst>
              <a:ext uri="{FF2B5EF4-FFF2-40B4-BE49-F238E27FC236}">
                <a16:creationId xmlns:a16="http://schemas.microsoft.com/office/drawing/2014/main" id="{4DB701DB-49E4-4746-BE58-B158809C8E0D}"/>
              </a:ext>
            </a:extLst>
          </p:cNvPr>
          <p:cNvSpPr>
            <a:spLocks/>
          </p:cNvSpPr>
          <p:nvPr/>
        </p:nvSpPr>
        <p:spPr bwMode="auto">
          <a:xfrm>
            <a:off x="7255933" y="3879852"/>
            <a:ext cx="146051" cy="95249"/>
          </a:xfrm>
          <a:custGeom>
            <a:avLst/>
            <a:gdLst>
              <a:gd name="T0" fmla="*/ 85410 w 69"/>
              <a:gd name="T1" fmla="*/ 0 h 44"/>
              <a:gd name="T2" fmla="*/ 39542 w 69"/>
              <a:gd name="T3" fmla="*/ 0 h 44"/>
              <a:gd name="T4" fmla="*/ 39542 w 69"/>
              <a:gd name="T5" fmla="*/ 0 h 44"/>
              <a:gd name="T6" fmla="*/ 25307 w 69"/>
              <a:gd name="T7" fmla="*/ 1618 h 44"/>
              <a:gd name="T8" fmla="*/ 17398 w 69"/>
              <a:gd name="T9" fmla="*/ 3235 h 44"/>
              <a:gd name="T10" fmla="*/ 11072 w 69"/>
              <a:gd name="T11" fmla="*/ 8088 h 44"/>
              <a:gd name="T12" fmla="*/ 7908 w 69"/>
              <a:gd name="T13" fmla="*/ 11323 h 44"/>
              <a:gd name="T14" fmla="*/ 3163 w 69"/>
              <a:gd name="T15" fmla="*/ 17794 h 44"/>
              <a:gd name="T16" fmla="*/ 0 w 69"/>
              <a:gd name="T17" fmla="*/ 22647 h 44"/>
              <a:gd name="T18" fmla="*/ 0 w 69"/>
              <a:gd name="T19" fmla="*/ 30735 h 44"/>
              <a:gd name="T20" fmla="*/ 0 w 69"/>
              <a:gd name="T21" fmla="*/ 30735 h 44"/>
              <a:gd name="T22" fmla="*/ 1582 w 69"/>
              <a:gd name="T23" fmla="*/ 48529 h 44"/>
              <a:gd name="T24" fmla="*/ 6327 w 69"/>
              <a:gd name="T25" fmla="*/ 61470 h 44"/>
              <a:gd name="T26" fmla="*/ 9490 w 69"/>
              <a:gd name="T27" fmla="*/ 64705 h 44"/>
              <a:gd name="T28" fmla="*/ 14235 w 69"/>
              <a:gd name="T29" fmla="*/ 69558 h 44"/>
              <a:gd name="T30" fmla="*/ 17398 w 69"/>
              <a:gd name="T31" fmla="*/ 71176 h 44"/>
              <a:gd name="T32" fmla="*/ 23725 w 69"/>
              <a:gd name="T33" fmla="*/ 71176 h 44"/>
              <a:gd name="T34" fmla="*/ 23725 w 69"/>
              <a:gd name="T35" fmla="*/ 71176 h 44"/>
              <a:gd name="T36" fmla="*/ 34797 w 69"/>
              <a:gd name="T37" fmla="*/ 69558 h 44"/>
              <a:gd name="T38" fmla="*/ 44287 w 69"/>
              <a:gd name="T39" fmla="*/ 64705 h 44"/>
              <a:gd name="T40" fmla="*/ 52195 w 69"/>
              <a:gd name="T41" fmla="*/ 59853 h 44"/>
              <a:gd name="T42" fmla="*/ 58522 w 69"/>
              <a:gd name="T43" fmla="*/ 55000 h 44"/>
              <a:gd name="T44" fmla="*/ 85410 w 69"/>
              <a:gd name="T45" fmla="*/ 55000 h 44"/>
              <a:gd name="T46" fmla="*/ 85410 w 69"/>
              <a:gd name="T47" fmla="*/ 55000 h 44"/>
              <a:gd name="T48" fmla="*/ 93318 w 69"/>
              <a:gd name="T49" fmla="*/ 53382 h 44"/>
              <a:gd name="T50" fmla="*/ 99645 w 69"/>
              <a:gd name="T51" fmla="*/ 51764 h 44"/>
              <a:gd name="T52" fmla="*/ 102808 w 69"/>
              <a:gd name="T53" fmla="*/ 46911 h 44"/>
              <a:gd name="T54" fmla="*/ 105972 w 69"/>
              <a:gd name="T55" fmla="*/ 40441 h 44"/>
              <a:gd name="T56" fmla="*/ 109135 w 69"/>
              <a:gd name="T57" fmla="*/ 30735 h 44"/>
              <a:gd name="T58" fmla="*/ 109135 w 69"/>
              <a:gd name="T59" fmla="*/ 22647 h 44"/>
              <a:gd name="T60" fmla="*/ 109135 w 69"/>
              <a:gd name="T61" fmla="*/ 22647 h 44"/>
              <a:gd name="T62" fmla="*/ 107553 w 69"/>
              <a:gd name="T63" fmla="*/ 12941 h 44"/>
              <a:gd name="T64" fmla="*/ 101227 w 69"/>
              <a:gd name="T65" fmla="*/ 8088 h 44"/>
              <a:gd name="T66" fmla="*/ 94900 w 69"/>
              <a:gd name="T67" fmla="*/ 1618 h 44"/>
              <a:gd name="T68" fmla="*/ 85410 w 69"/>
              <a:gd name="T69" fmla="*/ 0 h 44"/>
              <a:gd name="T70" fmla="*/ 85410 w 69"/>
              <a:gd name="T71" fmla="*/ 0 h 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9" h="44">
                <a:moveTo>
                  <a:pt x="54" y="0"/>
                </a:moveTo>
                <a:lnTo>
                  <a:pt x="25" y="0"/>
                </a:lnTo>
                <a:lnTo>
                  <a:pt x="16" y="1"/>
                </a:lnTo>
                <a:lnTo>
                  <a:pt x="11" y="2"/>
                </a:lnTo>
                <a:lnTo>
                  <a:pt x="7" y="5"/>
                </a:lnTo>
                <a:lnTo>
                  <a:pt x="5" y="7"/>
                </a:lnTo>
                <a:lnTo>
                  <a:pt x="2" y="11"/>
                </a:lnTo>
                <a:lnTo>
                  <a:pt x="0" y="14"/>
                </a:lnTo>
                <a:lnTo>
                  <a:pt x="0" y="19"/>
                </a:lnTo>
                <a:lnTo>
                  <a:pt x="1" y="30"/>
                </a:lnTo>
                <a:lnTo>
                  <a:pt x="4" y="38"/>
                </a:lnTo>
                <a:lnTo>
                  <a:pt x="6" y="40"/>
                </a:lnTo>
                <a:lnTo>
                  <a:pt x="9" y="43"/>
                </a:lnTo>
                <a:lnTo>
                  <a:pt x="11" y="44"/>
                </a:lnTo>
                <a:lnTo>
                  <a:pt x="15" y="44"/>
                </a:lnTo>
                <a:lnTo>
                  <a:pt x="22" y="43"/>
                </a:lnTo>
                <a:lnTo>
                  <a:pt x="28" y="40"/>
                </a:lnTo>
                <a:lnTo>
                  <a:pt x="33" y="37"/>
                </a:lnTo>
                <a:lnTo>
                  <a:pt x="37" y="34"/>
                </a:lnTo>
                <a:lnTo>
                  <a:pt x="54" y="34"/>
                </a:lnTo>
                <a:lnTo>
                  <a:pt x="59" y="33"/>
                </a:lnTo>
                <a:lnTo>
                  <a:pt x="63" y="32"/>
                </a:lnTo>
                <a:lnTo>
                  <a:pt x="65" y="29"/>
                </a:lnTo>
                <a:lnTo>
                  <a:pt x="67" y="25"/>
                </a:lnTo>
                <a:lnTo>
                  <a:pt x="69" y="19"/>
                </a:lnTo>
                <a:lnTo>
                  <a:pt x="69" y="14"/>
                </a:lnTo>
                <a:lnTo>
                  <a:pt x="68" y="8"/>
                </a:lnTo>
                <a:lnTo>
                  <a:pt x="64" y="5"/>
                </a:lnTo>
                <a:lnTo>
                  <a:pt x="60" y="1"/>
                </a:lnTo>
                <a:lnTo>
                  <a:pt x="54"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89" name="Freeform 787">
            <a:extLst>
              <a:ext uri="{FF2B5EF4-FFF2-40B4-BE49-F238E27FC236}">
                <a16:creationId xmlns:a16="http://schemas.microsoft.com/office/drawing/2014/main" id="{51ADF0B6-2F8D-4730-B292-128BED549FAB}"/>
              </a:ext>
            </a:extLst>
          </p:cNvPr>
          <p:cNvSpPr>
            <a:spLocks/>
          </p:cNvSpPr>
          <p:nvPr/>
        </p:nvSpPr>
        <p:spPr bwMode="auto">
          <a:xfrm>
            <a:off x="7850717" y="3829051"/>
            <a:ext cx="101600" cy="31749"/>
          </a:xfrm>
          <a:custGeom>
            <a:avLst/>
            <a:gdLst>
              <a:gd name="T0" fmla="*/ 75920 w 49"/>
              <a:gd name="T1" fmla="*/ 0 h 15"/>
              <a:gd name="T2" fmla="*/ 0 w 49"/>
              <a:gd name="T3" fmla="*/ 7909 h 15"/>
              <a:gd name="T4" fmla="*/ 0 w 49"/>
              <a:gd name="T5" fmla="*/ 23726 h 15"/>
              <a:gd name="T6" fmla="*/ 75920 w 49"/>
              <a:gd name="T7" fmla="*/ 15817 h 15"/>
              <a:gd name="T8" fmla="*/ 75920 w 49"/>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 h="15">
                <a:moveTo>
                  <a:pt x="49" y="0"/>
                </a:moveTo>
                <a:lnTo>
                  <a:pt x="0" y="5"/>
                </a:lnTo>
                <a:lnTo>
                  <a:pt x="0" y="15"/>
                </a:lnTo>
                <a:lnTo>
                  <a:pt x="49" y="10"/>
                </a:lnTo>
                <a:lnTo>
                  <a:pt x="49"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90" name="Freeform 788">
            <a:extLst>
              <a:ext uri="{FF2B5EF4-FFF2-40B4-BE49-F238E27FC236}">
                <a16:creationId xmlns:a16="http://schemas.microsoft.com/office/drawing/2014/main" id="{0D0C3F92-C451-439F-90EE-607A58E63C54}"/>
              </a:ext>
            </a:extLst>
          </p:cNvPr>
          <p:cNvSpPr>
            <a:spLocks/>
          </p:cNvSpPr>
          <p:nvPr/>
        </p:nvSpPr>
        <p:spPr bwMode="auto">
          <a:xfrm>
            <a:off x="7755467" y="3848100"/>
            <a:ext cx="25400" cy="25400"/>
          </a:xfrm>
          <a:custGeom>
            <a:avLst/>
            <a:gdLst>
              <a:gd name="T0" fmla="*/ 18981 w 10"/>
              <a:gd name="T1" fmla="*/ 15530 h 11"/>
              <a:gd name="T2" fmla="*/ 18981 w 10"/>
              <a:gd name="T3" fmla="*/ 0 h 11"/>
              <a:gd name="T4" fmla="*/ 0 w 10"/>
              <a:gd name="T5" fmla="*/ 1726 h 11"/>
              <a:gd name="T6" fmla="*/ 0 w 10"/>
              <a:gd name="T7" fmla="*/ 18981 h 11"/>
              <a:gd name="T8" fmla="*/ 18981 w 10"/>
              <a:gd name="T9" fmla="*/ 1553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11">
                <a:moveTo>
                  <a:pt x="10" y="9"/>
                </a:moveTo>
                <a:lnTo>
                  <a:pt x="10" y="0"/>
                </a:lnTo>
                <a:lnTo>
                  <a:pt x="0" y="1"/>
                </a:lnTo>
                <a:lnTo>
                  <a:pt x="0" y="11"/>
                </a:lnTo>
                <a:lnTo>
                  <a:pt x="10" y="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91" name="Rectangle 789">
            <a:extLst>
              <a:ext uri="{FF2B5EF4-FFF2-40B4-BE49-F238E27FC236}">
                <a16:creationId xmlns:a16="http://schemas.microsoft.com/office/drawing/2014/main" id="{34A2A264-BE20-4F3B-9096-65B7FCD53A30}"/>
              </a:ext>
            </a:extLst>
          </p:cNvPr>
          <p:cNvSpPr>
            <a:spLocks noChangeArrowheads="1"/>
          </p:cNvSpPr>
          <p:nvPr/>
        </p:nvSpPr>
        <p:spPr bwMode="auto">
          <a:xfrm>
            <a:off x="7755467" y="3879852"/>
            <a:ext cx="25400" cy="19049"/>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192" name="Rectangle 790">
            <a:extLst>
              <a:ext uri="{FF2B5EF4-FFF2-40B4-BE49-F238E27FC236}">
                <a16:creationId xmlns:a16="http://schemas.microsoft.com/office/drawing/2014/main" id="{A24478D3-2B4E-49DA-B004-E22479510E49}"/>
              </a:ext>
            </a:extLst>
          </p:cNvPr>
          <p:cNvSpPr>
            <a:spLocks noChangeArrowheads="1"/>
          </p:cNvSpPr>
          <p:nvPr/>
        </p:nvSpPr>
        <p:spPr bwMode="auto">
          <a:xfrm>
            <a:off x="7850717" y="3879852"/>
            <a:ext cx="101600" cy="19049"/>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193" name="Rectangle 791">
            <a:extLst>
              <a:ext uri="{FF2B5EF4-FFF2-40B4-BE49-F238E27FC236}">
                <a16:creationId xmlns:a16="http://schemas.microsoft.com/office/drawing/2014/main" id="{1E804DD3-DF37-4B76-926A-CB4810C41C1E}"/>
              </a:ext>
            </a:extLst>
          </p:cNvPr>
          <p:cNvSpPr>
            <a:spLocks noChangeArrowheads="1"/>
          </p:cNvSpPr>
          <p:nvPr/>
        </p:nvSpPr>
        <p:spPr bwMode="auto">
          <a:xfrm>
            <a:off x="7787218" y="3841751"/>
            <a:ext cx="19049" cy="889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194" name="Rectangle 792">
            <a:extLst>
              <a:ext uri="{FF2B5EF4-FFF2-40B4-BE49-F238E27FC236}">
                <a16:creationId xmlns:a16="http://schemas.microsoft.com/office/drawing/2014/main" id="{EC61CBFD-8B28-4B5D-8728-3257384FE79B}"/>
              </a:ext>
            </a:extLst>
          </p:cNvPr>
          <p:cNvSpPr>
            <a:spLocks noChangeArrowheads="1"/>
          </p:cNvSpPr>
          <p:nvPr/>
        </p:nvSpPr>
        <p:spPr bwMode="auto">
          <a:xfrm>
            <a:off x="7818967" y="3829051"/>
            <a:ext cx="19051" cy="82549"/>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195" name="Freeform 793">
            <a:extLst>
              <a:ext uri="{FF2B5EF4-FFF2-40B4-BE49-F238E27FC236}">
                <a16:creationId xmlns:a16="http://schemas.microsoft.com/office/drawing/2014/main" id="{7BDD6251-DFE4-4B30-9181-28E0A8371BB0}"/>
              </a:ext>
            </a:extLst>
          </p:cNvPr>
          <p:cNvSpPr>
            <a:spLocks/>
          </p:cNvSpPr>
          <p:nvPr/>
        </p:nvSpPr>
        <p:spPr bwMode="auto">
          <a:xfrm>
            <a:off x="7704667" y="3943351"/>
            <a:ext cx="196851" cy="133349"/>
          </a:xfrm>
          <a:custGeom>
            <a:avLst/>
            <a:gdLst>
              <a:gd name="T0" fmla="*/ 123112 w 92"/>
              <a:gd name="T1" fmla="*/ 4671 h 64"/>
              <a:gd name="T2" fmla="*/ 123112 w 92"/>
              <a:gd name="T3" fmla="*/ 4671 h 64"/>
              <a:gd name="T4" fmla="*/ 123112 w 92"/>
              <a:gd name="T5" fmla="*/ 1557 h 64"/>
              <a:gd name="T6" fmla="*/ 123112 w 92"/>
              <a:gd name="T7" fmla="*/ 1557 h 64"/>
              <a:gd name="T8" fmla="*/ 121513 w 92"/>
              <a:gd name="T9" fmla="*/ 0 h 64"/>
              <a:gd name="T10" fmla="*/ 116717 w 92"/>
              <a:gd name="T11" fmla="*/ 0 h 64"/>
              <a:gd name="T12" fmla="*/ 30378 w 92"/>
              <a:gd name="T13" fmla="*/ 0 h 64"/>
              <a:gd name="T14" fmla="*/ 30378 w 92"/>
              <a:gd name="T15" fmla="*/ 0 h 64"/>
              <a:gd name="T16" fmla="*/ 25582 w 92"/>
              <a:gd name="T17" fmla="*/ 0 h 64"/>
              <a:gd name="T18" fmla="*/ 23983 w 92"/>
              <a:gd name="T19" fmla="*/ 1557 h 64"/>
              <a:gd name="T20" fmla="*/ 23983 w 92"/>
              <a:gd name="T21" fmla="*/ 1557 h 64"/>
              <a:gd name="T22" fmla="*/ 23983 w 92"/>
              <a:gd name="T23" fmla="*/ 4671 h 64"/>
              <a:gd name="T24" fmla="*/ 23983 w 92"/>
              <a:gd name="T25" fmla="*/ 4671 h 64"/>
              <a:gd name="T26" fmla="*/ 0 w 92"/>
              <a:gd name="T27" fmla="*/ 34253 h 64"/>
              <a:gd name="T28" fmla="*/ 12791 w 92"/>
              <a:gd name="T29" fmla="*/ 42038 h 64"/>
              <a:gd name="T30" fmla="*/ 25582 w 92"/>
              <a:gd name="T31" fmla="*/ 26468 h 64"/>
              <a:gd name="T32" fmla="*/ 38373 w 92"/>
              <a:gd name="T33" fmla="*/ 94974 h 64"/>
              <a:gd name="T34" fmla="*/ 38373 w 92"/>
              <a:gd name="T35" fmla="*/ 94974 h 64"/>
              <a:gd name="T36" fmla="*/ 39971 w 92"/>
              <a:gd name="T37" fmla="*/ 98088 h 64"/>
              <a:gd name="T38" fmla="*/ 46367 w 92"/>
              <a:gd name="T39" fmla="*/ 99645 h 64"/>
              <a:gd name="T40" fmla="*/ 100728 w 92"/>
              <a:gd name="T41" fmla="*/ 99645 h 64"/>
              <a:gd name="T42" fmla="*/ 100728 w 92"/>
              <a:gd name="T43" fmla="*/ 99645 h 64"/>
              <a:gd name="T44" fmla="*/ 107124 w 92"/>
              <a:gd name="T45" fmla="*/ 98088 h 64"/>
              <a:gd name="T46" fmla="*/ 108722 w 92"/>
              <a:gd name="T47" fmla="*/ 94974 h 64"/>
              <a:gd name="T48" fmla="*/ 121513 w 92"/>
              <a:gd name="T49" fmla="*/ 26468 h 64"/>
              <a:gd name="T50" fmla="*/ 134304 w 92"/>
              <a:gd name="T51" fmla="*/ 42038 h 64"/>
              <a:gd name="T52" fmla="*/ 147095 w 92"/>
              <a:gd name="T53" fmla="*/ 34253 h 64"/>
              <a:gd name="T54" fmla="*/ 123112 w 92"/>
              <a:gd name="T55" fmla="*/ 4671 h 64"/>
              <a:gd name="T56" fmla="*/ 123112 w 92"/>
              <a:gd name="T57" fmla="*/ 4671 h 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92" h="64">
                <a:moveTo>
                  <a:pt x="77" y="3"/>
                </a:moveTo>
                <a:lnTo>
                  <a:pt x="77" y="3"/>
                </a:lnTo>
                <a:lnTo>
                  <a:pt x="77" y="1"/>
                </a:lnTo>
                <a:lnTo>
                  <a:pt x="76" y="0"/>
                </a:lnTo>
                <a:lnTo>
                  <a:pt x="73" y="0"/>
                </a:lnTo>
                <a:lnTo>
                  <a:pt x="19" y="0"/>
                </a:lnTo>
                <a:lnTo>
                  <a:pt x="16" y="0"/>
                </a:lnTo>
                <a:lnTo>
                  <a:pt x="15" y="1"/>
                </a:lnTo>
                <a:lnTo>
                  <a:pt x="15" y="3"/>
                </a:lnTo>
                <a:lnTo>
                  <a:pt x="0" y="22"/>
                </a:lnTo>
                <a:lnTo>
                  <a:pt x="8" y="27"/>
                </a:lnTo>
                <a:lnTo>
                  <a:pt x="16" y="17"/>
                </a:lnTo>
                <a:lnTo>
                  <a:pt x="24" y="61"/>
                </a:lnTo>
                <a:lnTo>
                  <a:pt x="25" y="63"/>
                </a:lnTo>
                <a:lnTo>
                  <a:pt x="29" y="64"/>
                </a:lnTo>
                <a:lnTo>
                  <a:pt x="63" y="64"/>
                </a:lnTo>
                <a:lnTo>
                  <a:pt x="67" y="63"/>
                </a:lnTo>
                <a:lnTo>
                  <a:pt x="68" y="61"/>
                </a:lnTo>
                <a:lnTo>
                  <a:pt x="76" y="17"/>
                </a:lnTo>
                <a:lnTo>
                  <a:pt x="84" y="27"/>
                </a:lnTo>
                <a:lnTo>
                  <a:pt x="92" y="22"/>
                </a:lnTo>
                <a:lnTo>
                  <a:pt x="77" y="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96" name="Freeform 794">
            <a:extLst>
              <a:ext uri="{FF2B5EF4-FFF2-40B4-BE49-F238E27FC236}">
                <a16:creationId xmlns:a16="http://schemas.microsoft.com/office/drawing/2014/main" id="{84C38084-54C6-496D-A3FC-E12EEE678F3B}"/>
              </a:ext>
            </a:extLst>
          </p:cNvPr>
          <p:cNvSpPr>
            <a:spLocks/>
          </p:cNvSpPr>
          <p:nvPr/>
        </p:nvSpPr>
        <p:spPr bwMode="auto">
          <a:xfrm>
            <a:off x="8280400" y="3956051"/>
            <a:ext cx="95251" cy="101600"/>
          </a:xfrm>
          <a:custGeom>
            <a:avLst/>
            <a:gdLst>
              <a:gd name="T0" fmla="*/ 27851 w 46"/>
              <a:gd name="T1" fmla="*/ 71272 h 49"/>
              <a:gd name="T2" fmla="*/ 27851 w 46"/>
              <a:gd name="T3" fmla="*/ 71272 h 49"/>
              <a:gd name="T4" fmla="*/ 32493 w 46"/>
              <a:gd name="T5" fmla="*/ 74371 h 49"/>
              <a:gd name="T6" fmla="*/ 35588 w 46"/>
              <a:gd name="T7" fmla="*/ 75920 h 49"/>
              <a:gd name="T8" fmla="*/ 35588 w 46"/>
              <a:gd name="T9" fmla="*/ 75920 h 49"/>
              <a:gd name="T10" fmla="*/ 40230 w 46"/>
              <a:gd name="T11" fmla="*/ 74371 h 49"/>
              <a:gd name="T12" fmla="*/ 43325 w 46"/>
              <a:gd name="T13" fmla="*/ 71272 h 49"/>
              <a:gd name="T14" fmla="*/ 71176 w 46"/>
              <a:gd name="T15" fmla="*/ 0 h 49"/>
              <a:gd name="T16" fmla="*/ 0 w 46"/>
              <a:gd name="T17" fmla="*/ 0 h 49"/>
              <a:gd name="T18" fmla="*/ 27851 w 46"/>
              <a:gd name="T19" fmla="*/ 71272 h 4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6" h="49">
                <a:moveTo>
                  <a:pt x="18" y="46"/>
                </a:moveTo>
                <a:lnTo>
                  <a:pt x="18" y="46"/>
                </a:lnTo>
                <a:lnTo>
                  <a:pt x="21" y="48"/>
                </a:lnTo>
                <a:lnTo>
                  <a:pt x="23" y="49"/>
                </a:lnTo>
                <a:lnTo>
                  <a:pt x="26" y="48"/>
                </a:lnTo>
                <a:lnTo>
                  <a:pt x="28" y="46"/>
                </a:lnTo>
                <a:lnTo>
                  <a:pt x="46" y="0"/>
                </a:lnTo>
                <a:lnTo>
                  <a:pt x="0" y="0"/>
                </a:lnTo>
                <a:lnTo>
                  <a:pt x="18" y="4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97" name="Freeform 795">
            <a:extLst>
              <a:ext uri="{FF2B5EF4-FFF2-40B4-BE49-F238E27FC236}">
                <a16:creationId xmlns:a16="http://schemas.microsoft.com/office/drawing/2014/main" id="{39706415-B52F-46A6-AC14-65F8937FC239}"/>
              </a:ext>
            </a:extLst>
          </p:cNvPr>
          <p:cNvSpPr>
            <a:spLocks/>
          </p:cNvSpPr>
          <p:nvPr/>
        </p:nvSpPr>
        <p:spPr bwMode="auto">
          <a:xfrm>
            <a:off x="8267700" y="3848100"/>
            <a:ext cx="127000" cy="95251"/>
          </a:xfrm>
          <a:custGeom>
            <a:avLst/>
            <a:gdLst>
              <a:gd name="T0" fmla="*/ 47450 w 60"/>
              <a:gd name="T1" fmla="*/ 0 h 44"/>
              <a:gd name="T2" fmla="*/ 47450 w 60"/>
              <a:gd name="T3" fmla="*/ 0 h 44"/>
              <a:gd name="T4" fmla="*/ 37960 w 60"/>
              <a:gd name="T5" fmla="*/ 0 h 44"/>
              <a:gd name="T6" fmla="*/ 30051 w 60"/>
              <a:gd name="T7" fmla="*/ 3235 h 44"/>
              <a:gd name="T8" fmla="*/ 22143 w 60"/>
              <a:gd name="T9" fmla="*/ 8088 h 44"/>
              <a:gd name="T10" fmla="*/ 14235 w 60"/>
              <a:gd name="T11" fmla="*/ 12941 h 44"/>
              <a:gd name="T12" fmla="*/ 7908 w 60"/>
              <a:gd name="T13" fmla="*/ 21029 h 44"/>
              <a:gd name="T14" fmla="*/ 4745 w 60"/>
              <a:gd name="T15" fmla="*/ 29117 h 44"/>
              <a:gd name="T16" fmla="*/ 0 w 60"/>
              <a:gd name="T17" fmla="*/ 37206 h 44"/>
              <a:gd name="T18" fmla="*/ 0 w 60"/>
              <a:gd name="T19" fmla="*/ 46911 h 44"/>
              <a:gd name="T20" fmla="*/ 0 w 60"/>
              <a:gd name="T21" fmla="*/ 55000 h 44"/>
              <a:gd name="T22" fmla="*/ 0 w 60"/>
              <a:gd name="T23" fmla="*/ 55000 h 44"/>
              <a:gd name="T24" fmla="*/ 3163 w 60"/>
              <a:gd name="T25" fmla="*/ 61470 h 44"/>
              <a:gd name="T26" fmla="*/ 4745 w 60"/>
              <a:gd name="T27" fmla="*/ 67941 h 44"/>
              <a:gd name="T28" fmla="*/ 11072 w 60"/>
              <a:gd name="T29" fmla="*/ 69558 h 44"/>
              <a:gd name="T30" fmla="*/ 15817 w 60"/>
              <a:gd name="T31" fmla="*/ 71176 h 44"/>
              <a:gd name="T32" fmla="*/ 15817 w 60"/>
              <a:gd name="T33" fmla="*/ 71176 h 44"/>
              <a:gd name="T34" fmla="*/ 22143 w 60"/>
              <a:gd name="T35" fmla="*/ 69558 h 44"/>
              <a:gd name="T36" fmla="*/ 28470 w 60"/>
              <a:gd name="T37" fmla="*/ 67941 h 44"/>
              <a:gd name="T38" fmla="*/ 30051 w 60"/>
              <a:gd name="T39" fmla="*/ 61470 h 44"/>
              <a:gd name="T40" fmla="*/ 31633 w 60"/>
              <a:gd name="T41" fmla="*/ 55000 h 44"/>
              <a:gd name="T42" fmla="*/ 31633 w 60"/>
              <a:gd name="T43" fmla="*/ 55000 h 44"/>
              <a:gd name="T44" fmla="*/ 33215 w 60"/>
              <a:gd name="T45" fmla="*/ 61470 h 44"/>
              <a:gd name="T46" fmla="*/ 36378 w 60"/>
              <a:gd name="T47" fmla="*/ 67941 h 44"/>
              <a:gd name="T48" fmla="*/ 41123 w 60"/>
              <a:gd name="T49" fmla="*/ 69558 h 44"/>
              <a:gd name="T50" fmla="*/ 47450 w 60"/>
              <a:gd name="T51" fmla="*/ 71176 h 44"/>
              <a:gd name="T52" fmla="*/ 47450 w 60"/>
              <a:gd name="T53" fmla="*/ 71176 h 44"/>
              <a:gd name="T54" fmla="*/ 53776 w 60"/>
              <a:gd name="T55" fmla="*/ 69558 h 44"/>
              <a:gd name="T56" fmla="*/ 58521 w 60"/>
              <a:gd name="T57" fmla="*/ 67941 h 44"/>
              <a:gd name="T58" fmla="*/ 61684 w 60"/>
              <a:gd name="T59" fmla="*/ 61470 h 44"/>
              <a:gd name="T60" fmla="*/ 63266 w 60"/>
              <a:gd name="T61" fmla="*/ 55000 h 44"/>
              <a:gd name="T62" fmla="*/ 63266 w 60"/>
              <a:gd name="T63" fmla="*/ 55000 h 44"/>
              <a:gd name="T64" fmla="*/ 64848 w 60"/>
              <a:gd name="T65" fmla="*/ 61470 h 44"/>
              <a:gd name="T66" fmla="*/ 66429 w 60"/>
              <a:gd name="T67" fmla="*/ 67941 h 44"/>
              <a:gd name="T68" fmla="*/ 72756 w 60"/>
              <a:gd name="T69" fmla="*/ 69558 h 44"/>
              <a:gd name="T70" fmla="*/ 79083 w 60"/>
              <a:gd name="T71" fmla="*/ 71176 h 44"/>
              <a:gd name="T72" fmla="*/ 79083 w 60"/>
              <a:gd name="T73" fmla="*/ 71176 h 44"/>
              <a:gd name="T74" fmla="*/ 83827 w 60"/>
              <a:gd name="T75" fmla="*/ 69558 h 44"/>
              <a:gd name="T76" fmla="*/ 90154 w 60"/>
              <a:gd name="T77" fmla="*/ 67941 h 44"/>
              <a:gd name="T78" fmla="*/ 91736 w 60"/>
              <a:gd name="T79" fmla="*/ 61470 h 44"/>
              <a:gd name="T80" fmla="*/ 94899 w 60"/>
              <a:gd name="T81" fmla="*/ 55000 h 44"/>
              <a:gd name="T82" fmla="*/ 94899 w 60"/>
              <a:gd name="T83" fmla="*/ 46911 h 44"/>
              <a:gd name="T84" fmla="*/ 94899 w 60"/>
              <a:gd name="T85" fmla="*/ 46911 h 44"/>
              <a:gd name="T86" fmla="*/ 94899 w 60"/>
              <a:gd name="T87" fmla="*/ 37206 h 44"/>
              <a:gd name="T88" fmla="*/ 90154 w 60"/>
              <a:gd name="T89" fmla="*/ 29117 h 44"/>
              <a:gd name="T90" fmla="*/ 86991 w 60"/>
              <a:gd name="T91" fmla="*/ 21029 h 44"/>
              <a:gd name="T92" fmla="*/ 80664 w 60"/>
              <a:gd name="T93" fmla="*/ 12941 h 44"/>
              <a:gd name="T94" fmla="*/ 72756 w 60"/>
              <a:gd name="T95" fmla="*/ 8088 h 44"/>
              <a:gd name="T96" fmla="*/ 64848 w 60"/>
              <a:gd name="T97" fmla="*/ 3235 h 44"/>
              <a:gd name="T98" fmla="*/ 56939 w 60"/>
              <a:gd name="T99" fmla="*/ 0 h 44"/>
              <a:gd name="T100" fmla="*/ 47450 w 60"/>
              <a:gd name="T101" fmla="*/ 0 h 44"/>
              <a:gd name="T102" fmla="*/ 47450 w 60"/>
              <a:gd name="T103" fmla="*/ 0 h 4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60" h="44">
                <a:moveTo>
                  <a:pt x="30" y="0"/>
                </a:moveTo>
                <a:lnTo>
                  <a:pt x="30" y="0"/>
                </a:lnTo>
                <a:lnTo>
                  <a:pt x="24" y="0"/>
                </a:lnTo>
                <a:lnTo>
                  <a:pt x="19" y="2"/>
                </a:lnTo>
                <a:lnTo>
                  <a:pt x="14" y="5"/>
                </a:lnTo>
                <a:lnTo>
                  <a:pt x="9" y="8"/>
                </a:lnTo>
                <a:lnTo>
                  <a:pt x="5" y="13"/>
                </a:lnTo>
                <a:lnTo>
                  <a:pt x="3" y="18"/>
                </a:lnTo>
                <a:lnTo>
                  <a:pt x="0" y="23"/>
                </a:lnTo>
                <a:lnTo>
                  <a:pt x="0" y="29"/>
                </a:lnTo>
                <a:lnTo>
                  <a:pt x="0" y="34"/>
                </a:lnTo>
                <a:lnTo>
                  <a:pt x="2" y="38"/>
                </a:lnTo>
                <a:lnTo>
                  <a:pt x="3" y="42"/>
                </a:lnTo>
                <a:lnTo>
                  <a:pt x="7" y="43"/>
                </a:lnTo>
                <a:lnTo>
                  <a:pt x="10" y="44"/>
                </a:lnTo>
                <a:lnTo>
                  <a:pt x="14" y="43"/>
                </a:lnTo>
                <a:lnTo>
                  <a:pt x="18" y="42"/>
                </a:lnTo>
                <a:lnTo>
                  <a:pt x="19" y="38"/>
                </a:lnTo>
                <a:lnTo>
                  <a:pt x="20" y="34"/>
                </a:lnTo>
                <a:lnTo>
                  <a:pt x="21" y="38"/>
                </a:lnTo>
                <a:lnTo>
                  <a:pt x="23" y="42"/>
                </a:lnTo>
                <a:lnTo>
                  <a:pt x="26" y="43"/>
                </a:lnTo>
                <a:lnTo>
                  <a:pt x="30" y="44"/>
                </a:lnTo>
                <a:lnTo>
                  <a:pt x="34" y="43"/>
                </a:lnTo>
                <a:lnTo>
                  <a:pt x="37" y="42"/>
                </a:lnTo>
                <a:lnTo>
                  <a:pt x="39" y="38"/>
                </a:lnTo>
                <a:lnTo>
                  <a:pt x="40" y="34"/>
                </a:lnTo>
                <a:lnTo>
                  <a:pt x="41" y="38"/>
                </a:lnTo>
                <a:lnTo>
                  <a:pt x="42" y="42"/>
                </a:lnTo>
                <a:lnTo>
                  <a:pt x="46" y="43"/>
                </a:lnTo>
                <a:lnTo>
                  <a:pt x="50" y="44"/>
                </a:lnTo>
                <a:lnTo>
                  <a:pt x="53" y="43"/>
                </a:lnTo>
                <a:lnTo>
                  <a:pt x="57" y="42"/>
                </a:lnTo>
                <a:lnTo>
                  <a:pt x="58" y="38"/>
                </a:lnTo>
                <a:lnTo>
                  <a:pt x="60" y="34"/>
                </a:lnTo>
                <a:lnTo>
                  <a:pt x="60" y="29"/>
                </a:lnTo>
                <a:lnTo>
                  <a:pt x="60" y="23"/>
                </a:lnTo>
                <a:lnTo>
                  <a:pt x="57" y="18"/>
                </a:lnTo>
                <a:lnTo>
                  <a:pt x="55" y="13"/>
                </a:lnTo>
                <a:lnTo>
                  <a:pt x="51" y="8"/>
                </a:lnTo>
                <a:lnTo>
                  <a:pt x="46" y="5"/>
                </a:lnTo>
                <a:lnTo>
                  <a:pt x="41" y="2"/>
                </a:lnTo>
                <a:lnTo>
                  <a:pt x="36" y="0"/>
                </a:lnTo>
                <a:lnTo>
                  <a:pt x="3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98" name="Freeform 796">
            <a:extLst>
              <a:ext uri="{FF2B5EF4-FFF2-40B4-BE49-F238E27FC236}">
                <a16:creationId xmlns:a16="http://schemas.microsoft.com/office/drawing/2014/main" id="{482CDEE6-990D-4503-80EC-3DCD6B0E8831}"/>
              </a:ext>
            </a:extLst>
          </p:cNvPr>
          <p:cNvSpPr>
            <a:spLocks/>
          </p:cNvSpPr>
          <p:nvPr/>
        </p:nvSpPr>
        <p:spPr bwMode="auto">
          <a:xfrm>
            <a:off x="8767234" y="4025901"/>
            <a:ext cx="114300" cy="31751"/>
          </a:xfrm>
          <a:custGeom>
            <a:avLst/>
            <a:gdLst>
              <a:gd name="T0" fmla="*/ 0 w 55"/>
              <a:gd name="T1" fmla="*/ 0 h 14"/>
              <a:gd name="T2" fmla="*/ 0 w 55"/>
              <a:gd name="T3" fmla="*/ 15252 h 14"/>
              <a:gd name="T4" fmla="*/ 0 w 55"/>
              <a:gd name="T5" fmla="*/ 15252 h 14"/>
              <a:gd name="T6" fmla="*/ 0 w 55"/>
              <a:gd name="T7" fmla="*/ 20337 h 14"/>
              <a:gd name="T8" fmla="*/ 1553 w 55"/>
              <a:gd name="T9" fmla="*/ 22031 h 14"/>
              <a:gd name="T10" fmla="*/ 4659 w 55"/>
              <a:gd name="T11" fmla="*/ 23726 h 14"/>
              <a:gd name="T12" fmla="*/ 7765 w 55"/>
              <a:gd name="T13" fmla="*/ 23726 h 14"/>
              <a:gd name="T14" fmla="*/ 77645 w 55"/>
              <a:gd name="T15" fmla="*/ 23726 h 14"/>
              <a:gd name="T16" fmla="*/ 77645 w 55"/>
              <a:gd name="T17" fmla="*/ 23726 h 14"/>
              <a:gd name="T18" fmla="*/ 80751 w 55"/>
              <a:gd name="T19" fmla="*/ 23726 h 14"/>
              <a:gd name="T20" fmla="*/ 82304 w 55"/>
              <a:gd name="T21" fmla="*/ 22031 h 14"/>
              <a:gd name="T22" fmla="*/ 85410 w 55"/>
              <a:gd name="T23" fmla="*/ 20337 h 14"/>
              <a:gd name="T24" fmla="*/ 85410 w 55"/>
              <a:gd name="T25" fmla="*/ 15252 h 14"/>
              <a:gd name="T26" fmla="*/ 85410 w 55"/>
              <a:gd name="T27" fmla="*/ 0 h 14"/>
              <a:gd name="T28" fmla="*/ 0 w 55"/>
              <a:gd name="T29" fmla="*/ 0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5" h="14">
                <a:moveTo>
                  <a:pt x="0" y="0"/>
                </a:moveTo>
                <a:lnTo>
                  <a:pt x="0" y="9"/>
                </a:lnTo>
                <a:lnTo>
                  <a:pt x="0" y="12"/>
                </a:lnTo>
                <a:lnTo>
                  <a:pt x="1" y="13"/>
                </a:lnTo>
                <a:lnTo>
                  <a:pt x="3" y="14"/>
                </a:lnTo>
                <a:lnTo>
                  <a:pt x="5" y="14"/>
                </a:lnTo>
                <a:lnTo>
                  <a:pt x="50" y="14"/>
                </a:lnTo>
                <a:lnTo>
                  <a:pt x="52" y="14"/>
                </a:lnTo>
                <a:lnTo>
                  <a:pt x="53" y="13"/>
                </a:lnTo>
                <a:lnTo>
                  <a:pt x="55" y="12"/>
                </a:lnTo>
                <a:lnTo>
                  <a:pt x="55" y="9"/>
                </a:lnTo>
                <a:lnTo>
                  <a:pt x="55" y="0"/>
                </a:lnTo>
                <a:lnTo>
                  <a:pt x="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99" name="Freeform 797">
            <a:extLst>
              <a:ext uri="{FF2B5EF4-FFF2-40B4-BE49-F238E27FC236}">
                <a16:creationId xmlns:a16="http://schemas.microsoft.com/office/drawing/2014/main" id="{677C6EF3-6217-4706-980B-478F68EDDE47}"/>
              </a:ext>
            </a:extLst>
          </p:cNvPr>
          <p:cNvSpPr>
            <a:spLocks/>
          </p:cNvSpPr>
          <p:nvPr/>
        </p:nvSpPr>
        <p:spPr bwMode="auto">
          <a:xfrm>
            <a:off x="8737601" y="3848100"/>
            <a:ext cx="175684" cy="171451"/>
          </a:xfrm>
          <a:custGeom>
            <a:avLst/>
            <a:gdLst>
              <a:gd name="T0" fmla="*/ 110715 w 84"/>
              <a:gd name="T1" fmla="*/ 16217 h 79"/>
              <a:gd name="T2" fmla="*/ 110715 w 84"/>
              <a:gd name="T3" fmla="*/ 16217 h 79"/>
              <a:gd name="T4" fmla="*/ 104388 w 84"/>
              <a:gd name="T5" fmla="*/ 16217 h 79"/>
              <a:gd name="T6" fmla="*/ 98062 w 84"/>
              <a:gd name="T7" fmla="*/ 17839 h 79"/>
              <a:gd name="T8" fmla="*/ 98062 w 84"/>
              <a:gd name="T9" fmla="*/ 17839 h 79"/>
              <a:gd name="T10" fmla="*/ 91735 w 84"/>
              <a:gd name="T11" fmla="*/ 9730 h 79"/>
              <a:gd name="T12" fmla="*/ 83827 w 84"/>
              <a:gd name="T13" fmla="*/ 3243 h 79"/>
              <a:gd name="T14" fmla="*/ 77501 w 84"/>
              <a:gd name="T15" fmla="*/ 1622 h 79"/>
              <a:gd name="T16" fmla="*/ 66429 w 84"/>
              <a:gd name="T17" fmla="*/ 0 h 79"/>
              <a:gd name="T18" fmla="*/ 66429 w 84"/>
              <a:gd name="T19" fmla="*/ 0 h 79"/>
              <a:gd name="T20" fmla="*/ 56939 w 84"/>
              <a:gd name="T21" fmla="*/ 1622 h 79"/>
              <a:gd name="T22" fmla="*/ 49031 w 84"/>
              <a:gd name="T23" fmla="*/ 3243 h 79"/>
              <a:gd name="T24" fmla="*/ 41123 w 84"/>
              <a:gd name="T25" fmla="*/ 9730 h 79"/>
              <a:gd name="T26" fmla="*/ 36378 w 84"/>
              <a:gd name="T27" fmla="*/ 17839 h 79"/>
              <a:gd name="T28" fmla="*/ 36378 w 84"/>
              <a:gd name="T29" fmla="*/ 17839 h 79"/>
              <a:gd name="T30" fmla="*/ 30051 w 84"/>
              <a:gd name="T31" fmla="*/ 16217 h 79"/>
              <a:gd name="T32" fmla="*/ 23725 w 84"/>
              <a:gd name="T33" fmla="*/ 16217 h 79"/>
              <a:gd name="T34" fmla="*/ 23725 w 84"/>
              <a:gd name="T35" fmla="*/ 16217 h 79"/>
              <a:gd name="T36" fmla="*/ 15816 w 84"/>
              <a:gd name="T37" fmla="*/ 17839 h 79"/>
              <a:gd name="T38" fmla="*/ 7908 w 84"/>
              <a:gd name="T39" fmla="*/ 24326 h 79"/>
              <a:gd name="T40" fmla="*/ 3163 w 84"/>
              <a:gd name="T41" fmla="*/ 32434 h 79"/>
              <a:gd name="T42" fmla="*/ 0 w 84"/>
              <a:gd name="T43" fmla="*/ 38921 h 79"/>
              <a:gd name="T44" fmla="*/ 0 w 84"/>
              <a:gd name="T45" fmla="*/ 38921 h 79"/>
              <a:gd name="T46" fmla="*/ 3163 w 84"/>
              <a:gd name="T47" fmla="*/ 50273 h 79"/>
              <a:gd name="T48" fmla="*/ 6327 w 84"/>
              <a:gd name="T49" fmla="*/ 60003 h 79"/>
              <a:gd name="T50" fmla="*/ 14235 w 84"/>
              <a:gd name="T51" fmla="*/ 64868 h 79"/>
              <a:gd name="T52" fmla="*/ 23725 w 84"/>
              <a:gd name="T53" fmla="*/ 69733 h 79"/>
              <a:gd name="T54" fmla="*/ 23725 w 84"/>
              <a:gd name="T55" fmla="*/ 128115 h 79"/>
              <a:gd name="T56" fmla="*/ 39541 w 84"/>
              <a:gd name="T57" fmla="*/ 128115 h 79"/>
              <a:gd name="T58" fmla="*/ 39541 w 84"/>
              <a:gd name="T59" fmla="*/ 103789 h 79"/>
              <a:gd name="T60" fmla="*/ 47449 w 84"/>
              <a:gd name="T61" fmla="*/ 103789 h 79"/>
              <a:gd name="T62" fmla="*/ 47449 w 84"/>
              <a:gd name="T63" fmla="*/ 128115 h 79"/>
              <a:gd name="T64" fmla="*/ 63266 w 84"/>
              <a:gd name="T65" fmla="*/ 128115 h 79"/>
              <a:gd name="T66" fmla="*/ 63266 w 84"/>
              <a:gd name="T67" fmla="*/ 87572 h 79"/>
              <a:gd name="T68" fmla="*/ 71174 w 84"/>
              <a:gd name="T69" fmla="*/ 87572 h 79"/>
              <a:gd name="T70" fmla="*/ 71174 w 84"/>
              <a:gd name="T71" fmla="*/ 128115 h 79"/>
              <a:gd name="T72" fmla="*/ 86990 w 84"/>
              <a:gd name="T73" fmla="*/ 128115 h 79"/>
              <a:gd name="T74" fmla="*/ 86990 w 84"/>
              <a:gd name="T75" fmla="*/ 103789 h 79"/>
              <a:gd name="T76" fmla="*/ 94899 w 84"/>
              <a:gd name="T77" fmla="*/ 103789 h 79"/>
              <a:gd name="T78" fmla="*/ 94899 w 84"/>
              <a:gd name="T79" fmla="*/ 128115 h 79"/>
              <a:gd name="T80" fmla="*/ 110715 w 84"/>
              <a:gd name="T81" fmla="*/ 128115 h 79"/>
              <a:gd name="T82" fmla="*/ 110715 w 84"/>
              <a:gd name="T83" fmla="*/ 69733 h 79"/>
              <a:gd name="T84" fmla="*/ 110715 w 84"/>
              <a:gd name="T85" fmla="*/ 69733 h 79"/>
              <a:gd name="T86" fmla="*/ 120205 w 84"/>
              <a:gd name="T87" fmla="*/ 64868 h 79"/>
              <a:gd name="T88" fmla="*/ 128113 w 84"/>
              <a:gd name="T89" fmla="*/ 60003 h 79"/>
              <a:gd name="T90" fmla="*/ 131276 w 84"/>
              <a:gd name="T91" fmla="*/ 50273 h 79"/>
              <a:gd name="T92" fmla="*/ 132858 w 84"/>
              <a:gd name="T93" fmla="*/ 38921 h 79"/>
              <a:gd name="T94" fmla="*/ 132858 w 84"/>
              <a:gd name="T95" fmla="*/ 38921 h 79"/>
              <a:gd name="T96" fmla="*/ 131276 w 84"/>
              <a:gd name="T97" fmla="*/ 32434 h 79"/>
              <a:gd name="T98" fmla="*/ 124950 w 84"/>
              <a:gd name="T99" fmla="*/ 24326 h 79"/>
              <a:gd name="T100" fmla="*/ 117042 w 84"/>
              <a:gd name="T101" fmla="*/ 17839 h 79"/>
              <a:gd name="T102" fmla="*/ 110715 w 84"/>
              <a:gd name="T103" fmla="*/ 16217 h 79"/>
              <a:gd name="T104" fmla="*/ 110715 w 84"/>
              <a:gd name="T105" fmla="*/ 16217 h 7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4" h="79">
                <a:moveTo>
                  <a:pt x="70" y="10"/>
                </a:moveTo>
                <a:lnTo>
                  <a:pt x="70" y="10"/>
                </a:lnTo>
                <a:lnTo>
                  <a:pt x="66" y="10"/>
                </a:lnTo>
                <a:lnTo>
                  <a:pt x="62" y="11"/>
                </a:lnTo>
                <a:lnTo>
                  <a:pt x="58" y="6"/>
                </a:lnTo>
                <a:lnTo>
                  <a:pt x="53" y="2"/>
                </a:lnTo>
                <a:lnTo>
                  <a:pt x="49" y="1"/>
                </a:lnTo>
                <a:lnTo>
                  <a:pt x="42" y="0"/>
                </a:lnTo>
                <a:lnTo>
                  <a:pt x="36" y="1"/>
                </a:lnTo>
                <a:lnTo>
                  <a:pt x="31" y="2"/>
                </a:lnTo>
                <a:lnTo>
                  <a:pt x="26" y="6"/>
                </a:lnTo>
                <a:lnTo>
                  <a:pt x="23" y="11"/>
                </a:lnTo>
                <a:lnTo>
                  <a:pt x="19" y="10"/>
                </a:lnTo>
                <a:lnTo>
                  <a:pt x="15" y="10"/>
                </a:lnTo>
                <a:lnTo>
                  <a:pt x="10" y="11"/>
                </a:lnTo>
                <a:lnTo>
                  <a:pt x="5" y="15"/>
                </a:lnTo>
                <a:lnTo>
                  <a:pt x="2" y="20"/>
                </a:lnTo>
                <a:lnTo>
                  <a:pt x="0" y="24"/>
                </a:lnTo>
                <a:lnTo>
                  <a:pt x="2" y="31"/>
                </a:lnTo>
                <a:lnTo>
                  <a:pt x="4" y="37"/>
                </a:lnTo>
                <a:lnTo>
                  <a:pt x="9" y="40"/>
                </a:lnTo>
                <a:lnTo>
                  <a:pt x="15" y="43"/>
                </a:lnTo>
                <a:lnTo>
                  <a:pt x="15" y="79"/>
                </a:lnTo>
                <a:lnTo>
                  <a:pt x="25" y="79"/>
                </a:lnTo>
                <a:lnTo>
                  <a:pt x="25" y="64"/>
                </a:lnTo>
                <a:lnTo>
                  <a:pt x="30" y="64"/>
                </a:lnTo>
                <a:lnTo>
                  <a:pt x="30" y="79"/>
                </a:lnTo>
                <a:lnTo>
                  <a:pt x="40" y="79"/>
                </a:lnTo>
                <a:lnTo>
                  <a:pt x="40" y="54"/>
                </a:lnTo>
                <a:lnTo>
                  <a:pt x="45" y="54"/>
                </a:lnTo>
                <a:lnTo>
                  <a:pt x="45" y="79"/>
                </a:lnTo>
                <a:lnTo>
                  <a:pt x="55" y="79"/>
                </a:lnTo>
                <a:lnTo>
                  <a:pt x="55" y="64"/>
                </a:lnTo>
                <a:lnTo>
                  <a:pt x="60" y="64"/>
                </a:lnTo>
                <a:lnTo>
                  <a:pt x="60" y="79"/>
                </a:lnTo>
                <a:lnTo>
                  <a:pt x="70" y="79"/>
                </a:lnTo>
                <a:lnTo>
                  <a:pt x="70" y="43"/>
                </a:lnTo>
                <a:lnTo>
                  <a:pt x="76" y="40"/>
                </a:lnTo>
                <a:lnTo>
                  <a:pt x="81" y="37"/>
                </a:lnTo>
                <a:lnTo>
                  <a:pt x="83" y="31"/>
                </a:lnTo>
                <a:lnTo>
                  <a:pt x="84" y="24"/>
                </a:lnTo>
                <a:lnTo>
                  <a:pt x="83" y="20"/>
                </a:lnTo>
                <a:lnTo>
                  <a:pt x="79" y="15"/>
                </a:lnTo>
                <a:lnTo>
                  <a:pt x="74" y="11"/>
                </a:lnTo>
                <a:lnTo>
                  <a:pt x="70"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00" name="Freeform 798">
            <a:extLst>
              <a:ext uri="{FF2B5EF4-FFF2-40B4-BE49-F238E27FC236}">
                <a16:creationId xmlns:a16="http://schemas.microsoft.com/office/drawing/2014/main" id="{74A632ED-772F-47CC-B520-26BFCCB63720}"/>
              </a:ext>
            </a:extLst>
          </p:cNvPr>
          <p:cNvSpPr>
            <a:spLocks/>
          </p:cNvSpPr>
          <p:nvPr/>
        </p:nvSpPr>
        <p:spPr bwMode="auto">
          <a:xfrm>
            <a:off x="9243484" y="3848101"/>
            <a:ext cx="169333" cy="139700"/>
          </a:xfrm>
          <a:custGeom>
            <a:avLst/>
            <a:gdLst>
              <a:gd name="T0" fmla="*/ 103789 w 79"/>
              <a:gd name="T1" fmla="*/ 24466 h 64"/>
              <a:gd name="T2" fmla="*/ 94059 w 79"/>
              <a:gd name="T3" fmla="*/ 24466 h 64"/>
              <a:gd name="T4" fmla="*/ 87572 w 79"/>
              <a:gd name="T5" fmla="*/ 4893 h 64"/>
              <a:gd name="T6" fmla="*/ 87572 w 79"/>
              <a:gd name="T7" fmla="*/ 4893 h 64"/>
              <a:gd name="T8" fmla="*/ 84329 w 79"/>
              <a:gd name="T9" fmla="*/ 1631 h 64"/>
              <a:gd name="T10" fmla="*/ 81085 w 79"/>
              <a:gd name="T11" fmla="*/ 0 h 64"/>
              <a:gd name="T12" fmla="*/ 16217 w 79"/>
              <a:gd name="T13" fmla="*/ 0 h 64"/>
              <a:gd name="T14" fmla="*/ 16217 w 79"/>
              <a:gd name="T15" fmla="*/ 0 h 64"/>
              <a:gd name="T16" fmla="*/ 12974 w 79"/>
              <a:gd name="T17" fmla="*/ 1631 h 64"/>
              <a:gd name="T18" fmla="*/ 8109 w 79"/>
              <a:gd name="T19" fmla="*/ 4893 h 64"/>
              <a:gd name="T20" fmla="*/ 0 w 79"/>
              <a:gd name="T21" fmla="*/ 29359 h 64"/>
              <a:gd name="T22" fmla="*/ 0 w 79"/>
              <a:gd name="T23" fmla="*/ 29359 h 64"/>
              <a:gd name="T24" fmla="*/ 0 w 79"/>
              <a:gd name="T25" fmla="*/ 34253 h 64"/>
              <a:gd name="T26" fmla="*/ 14595 w 79"/>
              <a:gd name="T27" fmla="*/ 104389 h 64"/>
              <a:gd name="T28" fmla="*/ 30812 w 79"/>
              <a:gd name="T29" fmla="*/ 104389 h 64"/>
              <a:gd name="T30" fmla="*/ 17839 w 79"/>
              <a:gd name="T31" fmla="*/ 39146 h 64"/>
              <a:gd name="T32" fmla="*/ 77842 w 79"/>
              <a:gd name="T33" fmla="*/ 39146 h 64"/>
              <a:gd name="T34" fmla="*/ 66490 w 79"/>
              <a:gd name="T35" fmla="*/ 104389 h 64"/>
              <a:gd name="T36" fmla="*/ 82707 w 79"/>
              <a:gd name="T37" fmla="*/ 104389 h 64"/>
              <a:gd name="T38" fmla="*/ 94059 w 79"/>
              <a:gd name="T39" fmla="*/ 39146 h 64"/>
              <a:gd name="T40" fmla="*/ 103789 w 79"/>
              <a:gd name="T41" fmla="*/ 39146 h 64"/>
              <a:gd name="T42" fmla="*/ 103789 w 79"/>
              <a:gd name="T43" fmla="*/ 39146 h 64"/>
              <a:gd name="T44" fmla="*/ 108654 w 79"/>
              <a:gd name="T45" fmla="*/ 39146 h 64"/>
              <a:gd name="T46" fmla="*/ 110276 w 79"/>
              <a:gd name="T47" fmla="*/ 42408 h 64"/>
              <a:gd name="T48" fmla="*/ 111898 w 79"/>
              <a:gd name="T49" fmla="*/ 44039 h 64"/>
              <a:gd name="T50" fmla="*/ 111898 w 79"/>
              <a:gd name="T51" fmla="*/ 47301 h 64"/>
              <a:gd name="T52" fmla="*/ 111898 w 79"/>
              <a:gd name="T53" fmla="*/ 104389 h 64"/>
              <a:gd name="T54" fmla="*/ 128115 w 79"/>
              <a:gd name="T55" fmla="*/ 104389 h 64"/>
              <a:gd name="T56" fmla="*/ 128115 w 79"/>
              <a:gd name="T57" fmla="*/ 47301 h 64"/>
              <a:gd name="T58" fmla="*/ 128115 w 79"/>
              <a:gd name="T59" fmla="*/ 47301 h 64"/>
              <a:gd name="T60" fmla="*/ 126493 w 79"/>
              <a:gd name="T61" fmla="*/ 37515 h 64"/>
              <a:gd name="T62" fmla="*/ 120006 w 79"/>
              <a:gd name="T63" fmla="*/ 32622 h 64"/>
              <a:gd name="T64" fmla="*/ 113520 w 79"/>
              <a:gd name="T65" fmla="*/ 26097 h 64"/>
              <a:gd name="T66" fmla="*/ 103789 w 79"/>
              <a:gd name="T67" fmla="*/ 24466 h 64"/>
              <a:gd name="T68" fmla="*/ 103789 w 79"/>
              <a:gd name="T69" fmla="*/ 24466 h 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9" h="64">
                <a:moveTo>
                  <a:pt x="64" y="15"/>
                </a:moveTo>
                <a:lnTo>
                  <a:pt x="58" y="15"/>
                </a:lnTo>
                <a:lnTo>
                  <a:pt x="54" y="3"/>
                </a:lnTo>
                <a:lnTo>
                  <a:pt x="52" y="1"/>
                </a:lnTo>
                <a:lnTo>
                  <a:pt x="50" y="0"/>
                </a:lnTo>
                <a:lnTo>
                  <a:pt x="10" y="0"/>
                </a:lnTo>
                <a:lnTo>
                  <a:pt x="8" y="1"/>
                </a:lnTo>
                <a:lnTo>
                  <a:pt x="5" y="3"/>
                </a:lnTo>
                <a:lnTo>
                  <a:pt x="0" y="18"/>
                </a:lnTo>
                <a:lnTo>
                  <a:pt x="0" y="21"/>
                </a:lnTo>
                <a:lnTo>
                  <a:pt x="9" y="64"/>
                </a:lnTo>
                <a:lnTo>
                  <a:pt x="19" y="64"/>
                </a:lnTo>
                <a:lnTo>
                  <a:pt x="11" y="24"/>
                </a:lnTo>
                <a:lnTo>
                  <a:pt x="48" y="24"/>
                </a:lnTo>
                <a:lnTo>
                  <a:pt x="41" y="64"/>
                </a:lnTo>
                <a:lnTo>
                  <a:pt x="51" y="64"/>
                </a:lnTo>
                <a:lnTo>
                  <a:pt x="58" y="24"/>
                </a:lnTo>
                <a:lnTo>
                  <a:pt x="64" y="24"/>
                </a:lnTo>
                <a:lnTo>
                  <a:pt x="67" y="24"/>
                </a:lnTo>
                <a:lnTo>
                  <a:pt x="68" y="26"/>
                </a:lnTo>
                <a:lnTo>
                  <a:pt x="69" y="27"/>
                </a:lnTo>
                <a:lnTo>
                  <a:pt x="69" y="29"/>
                </a:lnTo>
                <a:lnTo>
                  <a:pt x="69" y="64"/>
                </a:lnTo>
                <a:lnTo>
                  <a:pt x="79" y="64"/>
                </a:lnTo>
                <a:lnTo>
                  <a:pt x="79" y="29"/>
                </a:lnTo>
                <a:lnTo>
                  <a:pt x="78" y="23"/>
                </a:lnTo>
                <a:lnTo>
                  <a:pt x="74" y="20"/>
                </a:lnTo>
                <a:lnTo>
                  <a:pt x="70" y="16"/>
                </a:lnTo>
                <a:lnTo>
                  <a:pt x="64" y="1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01" name="Freeform 799">
            <a:extLst>
              <a:ext uri="{FF2B5EF4-FFF2-40B4-BE49-F238E27FC236}">
                <a16:creationId xmlns:a16="http://schemas.microsoft.com/office/drawing/2014/main" id="{1E27BAED-34E0-4595-9925-602241BDB703}"/>
              </a:ext>
            </a:extLst>
          </p:cNvPr>
          <p:cNvSpPr>
            <a:spLocks noEditPoints="1"/>
          </p:cNvSpPr>
          <p:nvPr/>
        </p:nvSpPr>
        <p:spPr bwMode="auto">
          <a:xfrm>
            <a:off x="9243484" y="3994151"/>
            <a:ext cx="124883" cy="63500"/>
          </a:xfrm>
          <a:custGeom>
            <a:avLst/>
            <a:gdLst>
              <a:gd name="T0" fmla="*/ 83640 w 59"/>
              <a:gd name="T1" fmla="*/ 0 h 29"/>
              <a:gd name="T2" fmla="*/ 12868 w 59"/>
              <a:gd name="T3" fmla="*/ 0 h 29"/>
              <a:gd name="T4" fmla="*/ 1608 w 59"/>
              <a:gd name="T5" fmla="*/ 9817 h 29"/>
              <a:gd name="T6" fmla="*/ 1608 w 59"/>
              <a:gd name="T7" fmla="*/ 9817 h 29"/>
              <a:gd name="T8" fmla="*/ 0 w 59"/>
              <a:gd name="T9" fmla="*/ 11453 h 29"/>
              <a:gd name="T10" fmla="*/ 0 w 59"/>
              <a:gd name="T11" fmla="*/ 16362 h 29"/>
              <a:gd name="T12" fmla="*/ 0 w 59"/>
              <a:gd name="T13" fmla="*/ 39269 h 29"/>
              <a:gd name="T14" fmla="*/ 0 w 59"/>
              <a:gd name="T15" fmla="*/ 39269 h 29"/>
              <a:gd name="T16" fmla="*/ 0 w 59"/>
              <a:gd name="T17" fmla="*/ 44178 h 29"/>
              <a:gd name="T18" fmla="*/ 1608 w 59"/>
              <a:gd name="T19" fmla="*/ 45814 h 29"/>
              <a:gd name="T20" fmla="*/ 4825 w 59"/>
              <a:gd name="T21" fmla="*/ 47450 h 29"/>
              <a:gd name="T22" fmla="*/ 8042 w 59"/>
              <a:gd name="T23" fmla="*/ 47450 h 29"/>
              <a:gd name="T24" fmla="*/ 86857 w 59"/>
              <a:gd name="T25" fmla="*/ 47450 h 29"/>
              <a:gd name="T26" fmla="*/ 86857 w 59"/>
              <a:gd name="T27" fmla="*/ 47450 h 29"/>
              <a:gd name="T28" fmla="*/ 91682 w 59"/>
              <a:gd name="T29" fmla="*/ 47450 h 29"/>
              <a:gd name="T30" fmla="*/ 93291 w 59"/>
              <a:gd name="T31" fmla="*/ 45814 h 29"/>
              <a:gd name="T32" fmla="*/ 94899 w 59"/>
              <a:gd name="T33" fmla="*/ 44178 h 29"/>
              <a:gd name="T34" fmla="*/ 94899 w 59"/>
              <a:gd name="T35" fmla="*/ 39269 h 29"/>
              <a:gd name="T36" fmla="*/ 94899 w 59"/>
              <a:gd name="T37" fmla="*/ 16362 h 29"/>
              <a:gd name="T38" fmla="*/ 94899 w 59"/>
              <a:gd name="T39" fmla="*/ 16362 h 29"/>
              <a:gd name="T40" fmla="*/ 94899 w 59"/>
              <a:gd name="T41" fmla="*/ 11453 h 29"/>
              <a:gd name="T42" fmla="*/ 93291 w 59"/>
              <a:gd name="T43" fmla="*/ 9817 h 29"/>
              <a:gd name="T44" fmla="*/ 83640 w 59"/>
              <a:gd name="T45" fmla="*/ 0 h 29"/>
              <a:gd name="T46" fmla="*/ 48254 w 59"/>
              <a:gd name="T47" fmla="*/ 34360 h 29"/>
              <a:gd name="T48" fmla="*/ 48254 w 59"/>
              <a:gd name="T49" fmla="*/ 34360 h 29"/>
              <a:gd name="T50" fmla="*/ 43428 w 59"/>
              <a:gd name="T51" fmla="*/ 34360 h 29"/>
              <a:gd name="T52" fmla="*/ 40211 w 59"/>
              <a:gd name="T53" fmla="*/ 32724 h 29"/>
              <a:gd name="T54" fmla="*/ 38603 w 59"/>
              <a:gd name="T55" fmla="*/ 27816 h 29"/>
              <a:gd name="T56" fmla="*/ 38603 w 59"/>
              <a:gd name="T57" fmla="*/ 24543 h 29"/>
              <a:gd name="T58" fmla="*/ 38603 w 59"/>
              <a:gd name="T59" fmla="*/ 24543 h 29"/>
              <a:gd name="T60" fmla="*/ 38603 w 59"/>
              <a:gd name="T61" fmla="*/ 19634 h 29"/>
              <a:gd name="T62" fmla="*/ 40211 w 59"/>
              <a:gd name="T63" fmla="*/ 16362 h 29"/>
              <a:gd name="T64" fmla="*/ 43428 w 59"/>
              <a:gd name="T65" fmla="*/ 13090 h 29"/>
              <a:gd name="T66" fmla="*/ 48254 w 59"/>
              <a:gd name="T67" fmla="*/ 13090 h 29"/>
              <a:gd name="T68" fmla="*/ 48254 w 59"/>
              <a:gd name="T69" fmla="*/ 13090 h 29"/>
              <a:gd name="T70" fmla="*/ 51471 w 59"/>
              <a:gd name="T71" fmla="*/ 13090 h 29"/>
              <a:gd name="T72" fmla="*/ 56296 w 59"/>
              <a:gd name="T73" fmla="*/ 16362 h 29"/>
              <a:gd name="T74" fmla="*/ 57904 w 59"/>
              <a:gd name="T75" fmla="*/ 19634 h 29"/>
              <a:gd name="T76" fmla="*/ 57904 w 59"/>
              <a:gd name="T77" fmla="*/ 24543 h 29"/>
              <a:gd name="T78" fmla="*/ 57904 w 59"/>
              <a:gd name="T79" fmla="*/ 24543 h 29"/>
              <a:gd name="T80" fmla="*/ 57904 w 59"/>
              <a:gd name="T81" fmla="*/ 27816 h 29"/>
              <a:gd name="T82" fmla="*/ 56296 w 59"/>
              <a:gd name="T83" fmla="*/ 32724 h 29"/>
              <a:gd name="T84" fmla="*/ 51471 w 59"/>
              <a:gd name="T85" fmla="*/ 34360 h 29"/>
              <a:gd name="T86" fmla="*/ 48254 w 59"/>
              <a:gd name="T87" fmla="*/ 34360 h 29"/>
              <a:gd name="T88" fmla="*/ 48254 w 59"/>
              <a:gd name="T89" fmla="*/ 34360 h 2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9" h="29">
                <a:moveTo>
                  <a:pt x="52" y="0"/>
                </a:moveTo>
                <a:lnTo>
                  <a:pt x="8" y="0"/>
                </a:lnTo>
                <a:lnTo>
                  <a:pt x="1" y="6"/>
                </a:lnTo>
                <a:lnTo>
                  <a:pt x="0" y="7"/>
                </a:lnTo>
                <a:lnTo>
                  <a:pt x="0" y="10"/>
                </a:lnTo>
                <a:lnTo>
                  <a:pt x="0" y="24"/>
                </a:lnTo>
                <a:lnTo>
                  <a:pt x="0" y="27"/>
                </a:lnTo>
                <a:lnTo>
                  <a:pt x="1" y="28"/>
                </a:lnTo>
                <a:lnTo>
                  <a:pt x="3" y="29"/>
                </a:lnTo>
                <a:lnTo>
                  <a:pt x="5" y="29"/>
                </a:lnTo>
                <a:lnTo>
                  <a:pt x="54" y="29"/>
                </a:lnTo>
                <a:lnTo>
                  <a:pt x="57" y="29"/>
                </a:lnTo>
                <a:lnTo>
                  <a:pt x="58" y="28"/>
                </a:lnTo>
                <a:lnTo>
                  <a:pt x="59" y="27"/>
                </a:lnTo>
                <a:lnTo>
                  <a:pt x="59" y="24"/>
                </a:lnTo>
                <a:lnTo>
                  <a:pt x="59" y="10"/>
                </a:lnTo>
                <a:lnTo>
                  <a:pt x="59" y="7"/>
                </a:lnTo>
                <a:lnTo>
                  <a:pt x="58" y="6"/>
                </a:lnTo>
                <a:lnTo>
                  <a:pt x="52" y="0"/>
                </a:lnTo>
                <a:close/>
                <a:moveTo>
                  <a:pt x="30" y="21"/>
                </a:moveTo>
                <a:lnTo>
                  <a:pt x="30" y="21"/>
                </a:lnTo>
                <a:lnTo>
                  <a:pt x="27" y="21"/>
                </a:lnTo>
                <a:lnTo>
                  <a:pt x="25" y="20"/>
                </a:lnTo>
                <a:lnTo>
                  <a:pt x="24" y="17"/>
                </a:lnTo>
                <a:lnTo>
                  <a:pt x="24" y="15"/>
                </a:lnTo>
                <a:lnTo>
                  <a:pt x="24" y="12"/>
                </a:lnTo>
                <a:lnTo>
                  <a:pt x="25" y="10"/>
                </a:lnTo>
                <a:lnTo>
                  <a:pt x="27" y="8"/>
                </a:lnTo>
                <a:lnTo>
                  <a:pt x="30" y="8"/>
                </a:lnTo>
                <a:lnTo>
                  <a:pt x="32" y="8"/>
                </a:lnTo>
                <a:lnTo>
                  <a:pt x="35" y="10"/>
                </a:lnTo>
                <a:lnTo>
                  <a:pt x="36" y="12"/>
                </a:lnTo>
                <a:lnTo>
                  <a:pt x="36" y="15"/>
                </a:lnTo>
                <a:lnTo>
                  <a:pt x="36" y="17"/>
                </a:lnTo>
                <a:lnTo>
                  <a:pt x="35" y="20"/>
                </a:lnTo>
                <a:lnTo>
                  <a:pt x="32" y="21"/>
                </a:lnTo>
                <a:lnTo>
                  <a:pt x="30" y="2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02" name="Rectangle 800">
            <a:extLst>
              <a:ext uri="{FF2B5EF4-FFF2-40B4-BE49-F238E27FC236}">
                <a16:creationId xmlns:a16="http://schemas.microsoft.com/office/drawing/2014/main" id="{140E12B1-88E3-4549-BBC4-F33A0D1B8D4F}"/>
              </a:ext>
            </a:extLst>
          </p:cNvPr>
          <p:cNvSpPr>
            <a:spLocks noChangeArrowheads="1"/>
          </p:cNvSpPr>
          <p:nvPr/>
        </p:nvSpPr>
        <p:spPr bwMode="auto">
          <a:xfrm>
            <a:off x="9300634" y="3943352"/>
            <a:ext cx="16933" cy="44449"/>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203" name="Freeform 801">
            <a:extLst>
              <a:ext uri="{FF2B5EF4-FFF2-40B4-BE49-F238E27FC236}">
                <a16:creationId xmlns:a16="http://schemas.microsoft.com/office/drawing/2014/main" id="{AF99D704-7382-48D2-B3B3-A8BC3B5F90AE}"/>
              </a:ext>
            </a:extLst>
          </p:cNvPr>
          <p:cNvSpPr>
            <a:spLocks noEditPoints="1"/>
          </p:cNvSpPr>
          <p:nvPr/>
        </p:nvSpPr>
        <p:spPr bwMode="auto">
          <a:xfrm>
            <a:off x="9736667" y="3829051"/>
            <a:ext cx="175684" cy="127000"/>
          </a:xfrm>
          <a:custGeom>
            <a:avLst/>
            <a:gdLst>
              <a:gd name="T0" fmla="*/ 23725 w 84"/>
              <a:gd name="T1" fmla="*/ 70772 h 59"/>
              <a:gd name="T2" fmla="*/ 23725 w 84"/>
              <a:gd name="T3" fmla="*/ 70772 h 59"/>
              <a:gd name="T4" fmla="*/ 25306 w 84"/>
              <a:gd name="T5" fmla="*/ 80423 h 59"/>
              <a:gd name="T6" fmla="*/ 31633 w 84"/>
              <a:gd name="T7" fmla="*/ 86857 h 59"/>
              <a:gd name="T8" fmla="*/ 36378 w 84"/>
              <a:gd name="T9" fmla="*/ 93291 h 59"/>
              <a:gd name="T10" fmla="*/ 47449 w 84"/>
              <a:gd name="T11" fmla="*/ 94899 h 59"/>
              <a:gd name="T12" fmla="*/ 109133 w 84"/>
              <a:gd name="T13" fmla="*/ 94899 h 59"/>
              <a:gd name="T14" fmla="*/ 109133 w 84"/>
              <a:gd name="T15" fmla="*/ 94899 h 59"/>
              <a:gd name="T16" fmla="*/ 118623 w 84"/>
              <a:gd name="T17" fmla="*/ 93291 h 59"/>
              <a:gd name="T18" fmla="*/ 124950 w 84"/>
              <a:gd name="T19" fmla="*/ 86857 h 59"/>
              <a:gd name="T20" fmla="*/ 131276 w 84"/>
              <a:gd name="T21" fmla="*/ 80423 h 59"/>
              <a:gd name="T22" fmla="*/ 132858 w 84"/>
              <a:gd name="T23" fmla="*/ 70772 h 59"/>
              <a:gd name="T24" fmla="*/ 132858 w 84"/>
              <a:gd name="T25" fmla="*/ 40211 h 59"/>
              <a:gd name="T26" fmla="*/ 132858 w 84"/>
              <a:gd name="T27" fmla="*/ 40211 h 59"/>
              <a:gd name="T28" fmla="*/ 132858 w 84"/>
              <a:gd name="T29" fmla="*/ 35386 h 59"/>
              <a:gd name="T30" fmla="*/ 131276 w 84"/>
              <a:gd name="T31" fmla="*/ 33778 h 59"/>
              <a:gd name="T32" fmla="*/ 128113 w 84"/>
              <a:gd name="T33" fmla="*/ 32169 h 59"/>
              <a:gd name="T34" fmla="*/ 124950 w 84"/>
              <a:gd name="T35" fmla="*/ 32169 h 59"/>
              <a:gd name="T36" fmla="*/ 39541 w 84"/>
              <a:gd name="T37" fmla="*/ 32169 h 59"/>
              <a:gd name="T38" fmla="*/ 39541 w 84"/>
              <a:gd name="T39" fmla="*/ 8042 h 59"/>
              <a:gd name="T40" fmla="*/ 39541 w 84"/>
              <a:gd name="T41" fmla="*/ 8042 h 59"/>
              <a:gd name="T42" fmla="*/ 39541 w 84"/>
              <a:gd name="T43" fmla="*/ 3217 h 59"/>
              <a:gd name="T44" fmla="*/ 36378 w 84"/>
              <a:gd name="T45" fmla="*/ 1608 h 59"/>
              <a:gd name="T46" fmla="*/ 34796 w 84"/>
              <a:gd name="T47" fmla="*/ 0 h 59"/>
              <a:gd name="T48" fmla="*/ 31633 w 84"/>
              <a:gd name="T49" fmla="*/ 0 h 59"/>
              <a:gd name="T50" fmla="*/ 0 w 84"/>
              <a:gd name="T51" fmla="*/ 0 h 59"/>
              <a:gd name="T52" fmla="*/ 0 w 84"/>
              <a:gd name="T53" fmla="*/ 16085 h 59"/>
              <a:gd name="T54" fmla="*/ 23725 w 84"/>
              <a:gd name="T55" fmla="*/ 16085 h 59"/>
              <a:gd name="T56" fmla="*/ 23725 w 84"/>
              <a:gd name="T57" fmla="*/ 70772 h 59"/>
              <a:gd name="T58" fmla="*/ 69592 w 84"/>
              <a:gd name="T59" fmla="*/ 78814 h 59"/>
              <a:gd name="T60" fmla="*/ 69592 w 84"/>
              <a:gd name="T61" fmla="*/ 48254 h 59"/>
              <a:gd name="T62" fmla="*/ 85409 w 84"/>
              <a:gd name="T63" fmla="*/ 48254 h 59"/>
              <a:gd name="T64" fmla="*/ 85409 w 84"/>
              <a:gd name="T65" fmla="*/ 78814 h 59"/>
              <a:gd name="T66" fmla="*/ 69592 w 84"/>
              <a:gd name="T67" fmla="*/ 78814 h 59"/>
              <a:gd name="T68" fmla="*/ 109133 w 84"/>
              <a:gd name="T69" fmla="*/ 78814 h 59"/>
              <a:gd name="T70" fmla="*/ 101225 w 84"/>
              <a:gd name="T71" fmla="*/ 78814 h 59"/>
              <a:gd name="T72" fmla="*/ 101225 w 84"/>
              <a:gd name="T73" fmla="*/ 48254 h 59"/>
              <a:gd name="T74" fmla="*/ 117042 w 84"/>
              <a:gd name="T75" fmla="*/ 48254 h 59"/>
              <a:gd name="T76" fmla="*/ 117042 w 84"/>
              <a:gd name="T77" fmla="*/ 70772 h 59"/>
              <a:gd name="T78" fmla="*/ 117042 w 84"/>
              <a:gd name="T79" fmla="*/ 70772 h 59"/>
              <a:gd name="T80" fmla="*/ 117042 w 84"/>
              <a:gd name="T81" fmla="*/ 75598 h 59"/>
              <a:gd name="T82" fmla="*/ 115460 w 84"/>
              <a:gd name="T83" fmla="*/ 77206 h 59"/>
              <a:gd name="T84" fmla="*/ 113878 w 84"/>
              <a:gd name="T85" fmla="*/ 78814 h 59"/>
              <a:gd name="T86" fmla="*/ 109133 w 84"/>
              <a:gd name="T87" fmla="*/ 78814 h 59"/>
              <a:gd name="T88" fmla="*/ 109133 w 84"/>
              <a:gd name="T89" fmla="*/ 78814 h 59"/>
              <a:gd name="T90" fmla="*/ 55358 w 84"/>
              <a:gd name="T91" fmla="*/ 48254 h 59"/>
              <a:gd name="T92" fmla="*/ 55358 w 84"/>
              <a:gd name="T93" fmla="*/ 78814 h 59"/>
              <a:gd name="T94" fmla="*/ 47449 w 84"/>
              <a:gd name="T95" fmla="*/ 78814 h 59"/>
              <a:gd name="T96" fmla="*/ 47449 w 84"/>
              <a:gd name="T97" fmla="*/ 78814 h 59"/>
              <a:gd name="T98" fmla="*/ 42704 w 84"/>
              <a:gd name="T99" fmla="*/ 78814 h 59"/>
              <a:gd name="T100" fmla="*/ 41123 w 84"/>
              <a:gd name="T101" fmla="*/ 77206 h 59"/>
              <a:gd name="T102" fmla="*/ 39541 w 84"/>
              <a:gd name="T103" fmla="*/ 75598 h 59"/>
              <a:gd name="T104" fmla="*/ 39541 w 84"/>
              <a:gd name="T105" fmla="*/ 70772 h 59"/>
              <a:gd name="T106" fmla="*/ 39541 w 84"/>
              <a:gd name="T107" fmla="*/ 48254 h 59"/>
              <a:gd name="T108" fmla="*/ 55358 w 84"/>
              <a:gd name="T109" fmla="*/ 48254 h 5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4" h="59">
                <a:moveTo>
                  <a:pt x="15" y="44"/>
                </a:moveTo>
                <a:lnTo>
                  <a:pt x="15" y="44"/>
                </a:lnTo>
                <a:lnTo>
                  <a:pt x="16" y="50"/>
                </a:lnTo>
                <a:lnTo>
                  <a:pt x="20" y="54"/>
                </a:lnTo>
                <a:lnTo>
                  <a:pt x="23" y="58"/>
                </a:lnTo>
                <a:lnTo>
                  <a:pt x="30" y="59"/>
                </a:lnTo>
                <a:lnTo>
                  <a:pt x="69" y="59"/>
                </a:lnTo>
                <a:lnTo>
                  <a:pt x="75" y="58"/>
                </a:lnTo>
                <a:lnTo>
                  <a:pt x="79" y="54"/>
                </a:lnTo>
                <a:lnTo>
                  <a:pt x="83" y="50"/>
                </a:lnTo>
                <a:lnTo>
                  <a:pt x="84" y="44"/>
                </a:lnTo>
                <a:lnTo>
                  <a:pt x="84" y="25"/>
                </a:lnTo>
                <a:lnTo>
                  <a:pt x="84" y="22"/>
                </a:lnTo>
                <a:lnTo>
                  <a:pt x="83" y="21"/>
                </a:lnTo>
                <a:lnTo>
                  <a:pt x="81" y="20"/>
                </a:lnTo>
                <a:lnTo>
                  <a:pt x="79" y="20"/>
                </a:lnTo>
                <a:lnTo>
                  <a:pt x="25" y="20"/>
                </a:lnTo>
                <a:lnTo>
                  <a:pt x="25" y="5"/>
                </a:lnTo>
                <a:lnTo>
                  <a:pt x="25" y="2"/>
                </a:lnTo>
                <a:lnTo>
                  <a:pt x="23" y="1"/>
                </a:lnTo>
                <a:lnTo>
                  <a:pt x="22" y="0"/>
                </a:lnTo>
                <a:lnTo>
                  <a:pt x="20" y="0"/>
                </a:lnTo>
                <a:lnTo>
                  <a:pt x="0" y="0"/>
                </a:lnTo>
                <a:lnTo>
                  <a:pt x="0" y="10"/>
                </a:lnTo>
                <a:lnTo>
                  <a:pt x="15" y="10"/>
                </a:lnTo>
                <a:lnTo>
                  <a:pt x="15" y="44"/>
                </a:lnTo>
                <a:close/>
                <a:moveTo>
                  <a:pt x="44" y="49"/>
                </a:moveTo>
                <a:lnTo>
                  <a:pt x="44" y="30"/>
                </a:lnTo>
                <a:lnTo>
                  <a:pt x="54" y="30"/>
                </a:lnTo>
                <a:lnTo>
                  <a:pt x="54" y="49"/>
                </a:lnTo>
                <a:lnTo>
                  <a:pt x="44" y="49"/>
                </a:lnTo>
                <a:close/>
                <a:moveTo>
                  <a:pt x="69" y="49"/>
                </a:moveTo>
                <a:lnTo>
                  <a:pt x="64" y="49"/>
                </a:lnTo>
                <a:lnTo>
                  <a:pt x="64" y="30"/>
                </a:lnTo>
                <a:lnTo>
                  <a:pt x="74" y="30"/>
                </a:lnTo>
                <a:lnTo>
                  <a:pt x="74" y="44"/>
                </a:lnTo>
                <a:lnTo>
                  <a:pt x="74" y="47"/>
                </a:lnTo>
                <a:lnTo>
                  <a:pt x="73" y="48"/>
                </a:lnTo>
                <a:lnTo>
                  <a:pt x="72" y="49"/>
                </a:lnTo>
                <a:lnTo>
                  <a:pt x="69" y="49"/>
                </a:lnTo>
                <a:close/>
                <a:moveTo>
                  <a:pt x="35" y="30"/>
                </a:moveTo>
                <a:lnTo>
                  <a:pt x="35" y="49"/>
                </a:lnTo>
                <a:lnTo>
                  <a:pt x="30" y="49"/>
                </a:lnTo>
                <a:lnTo>
                  <a:pt x="27" y="49"/>
                </a:lnTo>
                <a:lnTo>
                  <a:pt x="26" y="48"/>
                </a:lnTo>
                <a:lnTo>
                  <a:pt x="25" y="47"/>
                </a:lnTo>
                <a:lnTo>
                  <a:pt x="25" y="44"/>
                </a:lnTo>
                <a:lnTo>
                  <a:pt x="25" y="30"/>
                </a:lnTo>
                <a:lnTo>
                  <a:pt x="35" y="3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04" name="Freeform 802">
            <a:extLst>
              <a:ext uri="{FF2B5EF4-FFF2-40B4-BE49-F238E27FC236}">
                <a16:creationId xmlns:a16="http://schemas.microsoft.com/office/drawing/2014/main" id="{9E2ED82D-34A0-48D8-9F82-AB04AE57E29B}"/>
              </a:ext>
            </a:extLst>
          </p:cNvPr>
          <p:cNvSpPr>
            <a:spLocks noEditPoints="1"/>
          </p:cNvSpPr>
          <p:nvPr/>
        </p:nvSpPr>
        <p:spPr bwMode="auto">
          <a:xfrm>
            <a:off x="9755718" y="3962401"/>
            <a:ext cx="162983" cy="114300"/>
          </a:xfrm>
          <a:custGeom>
            <a:avLst/>
            <a:gdLst>
              <a:gd name="T0" fmla="*/ 115560 w 79"/>
              <a:gd name="T1" fmla="*/ 0 h 54"/>
              <a:gd name="T2" fmla="*/ 7808 w 79"/>
              <a:gd name="T3" fmla="*/ 0 h 54"/>
              <a:gd name="T4" fmla="*/ 7808 w 79"/>
              <a:gd name="T5" fmla="*/ 0 h 54"/>
              <a:gd name="T6" fmla="*/ 3123 w 79"/>
              <a:gd name="T7" fmla="*/ 0 h 54"/>
              <a:gd name="T8" fmla="*/ 1562 w 79"/>
              <a:gd name="T9" fmla="*/ 1582 h 54"/>
              <a:gd name="T10" fmla="*/ 0 w 79"/>
              <a:gd name="T11" fmla="*/ 4745 h 54"/>
              <a:gd name="T12" fmla="*/ 0 w 79"/>
              <a:gd name="T13" fmla="*/ 7908 h 54"/>
              <a:gd name="T14" fmla="*/ 0 w 79"/>
              <a:gd name="T15" fmla="*/ 61685 h 54"/>
              <a:gd name="T16" fmla="*/ 0 w 79"/>
              <a:gd name="T17" fmla="*/ 61685 h 54"/>
              <a:gd name="T18" fmla="*/ 1562 w 79"/>
              <a:gd name="T19" fmla="*/ 72757 h 54"/>
              <a:gd name="T20" fmla="*/ 7808 w 79"/>
              <a:gd name="T21" fmla="*/ 77502 h 54"/>
              <a:gd name="T22" fmla="*/ 14055 w 79"/>
              <a:gd name="T23" fmla="*/ 83828 h 54"/>
              <a:gd name="T24" fmla="*/ 23424 w 79"/>
              <a:gd name="T25" fmla="*/ 85410 h 54"/>
              <a:gd name="T26" fmla="*/ 99944 w 79"/>
              <a:gd name="T27" fmla="*/ 85410 h 54"/>
              <a:gd name="T28" fmla="*/ 99944 w 79"/>
              <a:gd name="T29" fmla="*/ 85410 h 54"/>
              <a:gd name="T30" fmla="*/ 109313 w 79"/>
              <a:gd name="T31" fmla="*/ 83828 h 54"/>
              <a:gd name="T32" fmla="*/ 115560 w 79"/>
              <a:gd name="T33" fmla="*/ 77502 h 54"/>
              <a:gd name="T34" fmla="*/ 121806 w 79"/>
              <a:gd name="T35" fmla="*/ 72757 h 54"/>
              <a:gd name="T36" fmla="*/ 123368 w 79"/>
              <a:gd name="T37" fmla="*/ 61685 h 54"/>
              <a:gd name="T38" fmla="*/ 123368 w 79"/>
              <a:gd name="T39" fmla="*/ 7908 h 54"/>
              <a:gd name="T40" fmla="*/ 123368 w 79"/>
              <a:gd name="T41" fmla="*/ 7908 h 54"/>
              <a:gd name="T42" fmla="*/ 123368 w 79"/>
              <a:gd name="T43" fmla="*/ 4745 h 54"/>
              <a:gd name="T44" fmla="*/ 121806 w 79"/>
              <a:gd name="T45" fmla="*/ 1582 h 54"/>
              <a:gd name="T46" fmla="*/ 118683 w 79"/>
              <a:gd name="T47" fmla="*/ 0 h 54"/>
              <a:gd name="T48" fmla="*/ 115560 w 79"/>
              <a:gd name="T49" fmla="*/ 0 h 54"/>
              <a:gd name="T50" fmla="*/ 115560 w 79"/>
              <a:gd name="T51" fmla="*/ 0 h 54"/>
              <a:gd name="T52" fmla="*/ 84327 w 79"/>
              <a:gd name="T53" fmla="*/ 31633 h 54"/>
              <a:gd name="T54" fmla="*/ 39041 w 79"/>
              <a:gd name="T55" fmla="*/ 31633 h 54"/>
              <a:gd name="T56" fmla="*/ 39041 w 79"/>
              <a:gd name="T57" fmla="*/ 15817 h 54"/>
              <a:gd name="T58" fmla="*/ 84327 w 79"/>
              <a:gd name="T59" fmla="*/ 15817 h 54"/>
              <a:gd name="T60" fmla="*/ 84327 w 79"/>
              <a:gd name="T61" fmla="*/ 31633 h 5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79" h="54">
                <a:moveTo>
                  <a:pt x="74" y="0"/>
                </a:moveTo>
                <a:lnTo>
                  <a:pt x="5" y="0"/>
                </a:lnTo>
                <a:lnTo>
                  <a:pt x="2" y="0"/>
                </a:lnTo>
                <a:lnTo>
                  <a:pt x="1" y="1"/>
                </a:lnTo>
                <a:lnTo>
                  <a:pt x="0" y="3"/>
                </a:lnTo>
                <a:lnTo>
                  <a:pt x="0" y="5"/>
                </a:lnTo>
                <a:lnTo>
                  <a:pt x="0" y="39"/>
                </a:lnTo>
                <a:lnTo>
                  <a:pt x="1" y="46"/>
                </a:lnTo>
                <a:lnTo>
                  <a:pt x="5" y="49"/>
                </a:lnTo>
                <a:lnTo>
                  <a:pt x="9" y="53"/>
                </a:lnTo>
                <a:lnTo>
                  <a:pt x="15" y="54"/>
                </a:lnTo>
                <a:lnTo>
                  <a:pt x="64" y="54"/>
                </a:lnTo>
                <a:lnTo>
                  <a:pt x="70" y="53"/>
                </a:lnTo>
                <a:lnTo>
                  <a:pt x="74" y="49"/>
                </a:lnTo>
                <a:lnTo>
                  <a:pt x="78" y="46"/>
                </a:lnTo>
                <a:lnTo>
                  <a:pt x="79" y="39"/>
                </a:lnTo>
                <a:lnTo>
                  <a:pt x="79" y="5"/>
                </a:lnTo>
                <a:lnTo>
                  <a:pt x="79" y="3"/>
                </a:lnTo>
                <a:lnTo>
                  <a:pt x="78" y="1"/>
                </a:lnTo>
                <a:lnTo>
                  <a:pt x="76" y="0"/>
                </a:lnTo>
                <a:lnTo>
                  <a:pt x="74" y="0"/>
                </a:lnTo>
                <a:close/>
                <a:moveTo>
                  <a:pt x="54" y="20"/>
                </a:moveTo>
                <a:lnTo>
                  <a:pt x="25" y="20"/>
                </a:lnTo>
                <a:lnTo>
                  <a:pt x="25" y="10"/>
                </a:lnTo>
                <a:lnTo>
                  <a:pt x="54" y="10"/>
                </a:lnTo>
                <a:lnTo>
                  <a:pt x="54" y="2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05" name="Freeform 803">
            <a:extLst>
              <a:ext uri="{FF2B5EF4-FFF2-40B4-BE49-F238E27FC236}">
                <a16:creationId xmlns:a16="http://schemas.microsoft.com/office/drawing/2014/main" id="{8151EC1C-B996-4330-B56D-65086A8AC7FE}"/>
              </a:ext>
            </a:extLst>
          </p:cNvPr>
          <p:cNvSpPr>
            <a:spLocks/>
          </p:cNvSpPr>
          <p:nvPr/>
        </p:nvSpPr>
        <p:spPr bwMode="auto">
          <a:xfrm>
            <a:off x="10223501" y="3848101"/>
            <a:ext cx="209551" cy="63500"/>
          </a:xfrm>
          <a:custGeom>
            <a:avLst/>
            <a:gdLst>
              <a:gd name="T0" fmla="*/ 148678 w 99"/>
              <a:gd name="T1" fmla="*/ 0 h 29"/>
              <a:gd name="T2" fmla="*/ 0 w 99"/>
              <a:gd name="T3" fmla="*/ 0 h 29"/>
              <a:gd name="T4" fmla="*/ 0 w 99"/>
              <a:gd name="T5" fmla="*/ 16362 h 29"/>
              <a:gd name="T6" fmla="*/ 45869 w 99"/>
              <a:gd name="T7" fmla="*/ 16362 h 29"/>
              <a:gd name="T8" fmla="*/ 45869 w 99"/>
              <a:gd name="T9" fmla="*/ 32724 h 29"/>
              <a:gd name="T10" fmla="*/ 45869 w 99"/>
              <a:gd name="T11" fmla="*/ 32724 h 29"/>
              <a:gd name="T12" fmla="*/ 49032 w 99"/>
              <a:gd name="T13" fmla="*/ 37633 h 29"/>
              <a:gd name="T14" fmla="*/ 50614 w 99"/>
              <a:gd name="T15" fmla="*/ 44178 h 29"/>
              <a:gd name="T16" fmla="*/ 56940 w 99"/>
              <a:gd name="T17" fmla="*/ 45814 h 29"/>
              <a:gd name="T18" fmla="*/ 61685 w 99"/>
              <a:gd name="T19" fmla="*/ 47450 h 29"/>
              <a:gd name="T20" fmla="*/ 140769 w 99"/>
              <a:gd name="T21" fmla="*/ 47450 h 29"/>
              <a:gd name="T22" fmla="*/ 140769 w 99"/>
              <a:gd name="T23" fmla="*/ 47450 h 29"/>
              <a:gd name="T24" fmla="*/ 145514 w 99"/>
              <a:gd name="T25" fmla="*/ 45814 h 29"/>
              <a:gd name="T26" fmla="*/ 151841 w 99"/>
              <a:gd name="T27" fmla="*/ 44178 h 29"/>
              <a:gd name="T28" fmla="*/ 153423 w 99"/>
              <a:gd name="T29" fmla="*/ 37633 h 29"/>
              <a:gd name="T30" fmla="*/ 156586 w 99"/>
              <a:gd name="T31" fmla="*/ 32724 h 29"/>
              <a:gd name="T32" fmla="*/ 156586 w 99"/>
              <a:gd name="T33" fmla="*/ 8181 h 29"/>
              <a:gd name="T34" fmla="*/ 156586 w 99"/>
              <a:gd name="T35" fmla="*/ 8181 h 29"/>
              <a:gd name="T36" fmla="*/ 156586 w 99"/>
              <a:gd name="T37" fmla="*/ 3272 h 29"/>
              <a:gd name="T38" fmla="*/ 153423 w 99"/>
              <a:gd name="T39" fmla="*/ 1636 h 29"/>
              <a:gd name="T40" fmla="*/ 151841 w 99"/>
              <a:gd name="T41" fmla="*/ 0 h 29"/>
              <a:gd name="T42" fmla="*/ 148678 w 99"/>
              <a:gd name="T43" fmla="*/ 0 h 29"/>
              <a:gd name="T44" fmla="*/ 148678 w 99"/>
              <a:gd name="T45" fmla="*/ 0 h 2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9" h="29">
                <a:moveTo>
                  <a:pt x="94" y="0"/>
                </a:moveTo>
                <a:lnTo>
                  <a:pt x="0" y="0"/>
                </a:lnTo>
                <a:lnTo>
                  <a:pt x="0" y="10"/>
                </a:lnTo>
                <a:lnTo>
                  <a:pt x="29" y="10"/>
                </a:lnTo>
                <a:lnTo>
                  <a:pt x="29" y="20"/>
                </a:lnTo>
                <a:lnTo>
                  <a:pt x="31" y="23"/>
                </a:lnTo>
                <a:lnTo>
                  <a:pt x="32" y="27"/>
                </a:lnTo>
                <a:lnTo>
                  <a:pt x="36" y="28"/>
                </a:lnTo>
                <a:lnTo>
                  <a:pt x="39" y="29"/>
                </a:lnTo>
                <a:lnTo>
                  <a:pt x="89" y="29"/>
                </a:lnTo>
                <a:lnTo>
                  <a:pt x="92" y="28"/>
                </a:lnTo>
                <a:lnTo>
                  <a:pt x="96" y="27"/>
                </a:lnTo>
                <a:lnTo>
                  <a:pt x="97" y="23"/>
                </a:lnTo>
                <a:lnTo>
                  <a:pt x="99" y="20"/>
                </a:lnTo>
                <a:lnTo>
                  <a:pt x="99" y="5"/>
                </a:lnTo>
                <a:lnTo>
                  <a:pt x="99" y="2"/>
                </a:lnTo>
                <a:lnTo>
                  <a:pt x="97" y="1"/>
                </a:lnTo>
                <a:lnTo>
                  <a:pt x="96" y="0"/>
                </a:lnTo>
                <a:lnTo>
                  <a:pt x="94"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06" name="Freeform 804">
            <a:extLst>
              <a:ext uri="{FF2B5EF4-FFF2-40B4-BE49-F238E27FC236}">
                <a16:creationId xmlns:a16="http://schemas.microsoft.com/office/drawing/2014/main" id="{A3321CC4-1A51-4DFA-B5DD-02EA4CCBF1A5}"/>
              </a:ext>
            </a:extLst>
          </p:cNvPr>
          <p:cNvSpPr>
            <a:spLocks noEditPoints="1"/>
          </p:cNvSpPr>
          <p:nvPr/>
        </p:nvSpPr>
        <p:spPr bwMode="auto">
          <a:xfrm>
            <a:off x="10306051" y="3930651"/>
            <a:ext cx="107949" cy="127000"/>
          </a:xfrm>
          <a:custGeom>
            <a:avLst/>
            <a:gdLst>
              <a:gd name="T0" fmla="*/ 70986 w 50"/>
              <a:gd name="T1" fmla="*/ 33778 h 59"/>
              <a:gd name="T2" fmla="*/ 59693 w 50"/>
              <a:gd name="T3" fmla="*/ 33778 h 59"/>
              <a:gd name="T4" fmla="*/ 48400 w 50"/>
              <a:gd name="T5" fmla="*/ 8042 h 59"/>
              <a:gd name="T6" fmla="*/ 46786 w 50"/>
              <a:gd name="T7" fmla="*/ 4825 h 59"/>
              <a:gd name="T8" fmla="*/ 43560 w 50"/>
              <a:gd name="T9" fmla="*/ 0 h 59"/>
              <a:gd name="T10" fmla="*/ 33880 w 50"/>
              <a:gd name="T11" fmla="*/ 1608 h 59"/>
              <a:gd name="T12" fmla="*/ 25813 w 50"/>
              <a:gd name="T13" fmla="*/ 9651 h 59"/>
              <a:gd name="T14" fmla="*/ 4840 w 50"/>
              <a:gd name="T15" fmla="*/ 40211 h 59"/>
              <a:gd name="T16" fmla="*/ 0 w 50"/>
              <a:gd name="T17" fmla="*/ 56296 h 59"/>
              <a:gd name="T18" fmla="*/ 0 w 50"/>
              <a:gd name="T19" fmla="*/ 64338 h 59"/>
              <a:gd name="T20" fmla="*/ 6453 w 50"/>
              <a:gd name="T21" fmla="*/ 77206 h 59"/>
              <a:gd name="T22" fmla="*/ 17747 w 50"/>
              <a:gd name="T23" fmla="*/ 90074 h 59"/>
              <a:gd name="T24" fmla="*/ 32266 w 50"/>
              <a:gd name="T25" fmla="*/ 94899 h 59"/>
              <a:gd name="T26" fmla="*/ 40333 w 50"/>
              <a:gd name="T27" fmla="*/ 94899 h 59"/>
              <a:gd name="T28" fmla="*/ 56466 w 50"/>
              <a:gd name="T29" fmla="*/ 91682 h 59"/>
              <a:gd name="T30" fmla="*/ 67759 w 50"/>
              <a:gd name="T31" fmla="*/ 83640 h 59"/>
              <a:gd name="T32" fmla="*/ 75826 w 50"/>
              <a:gd name="T33" fmla="*/ 72381 h 59"/>
              <a:gd name="T34" fmla="*/ 80666 w 50"/>
              <a:gd name="T35" fmla="*/ 56296 h 59"/>
              <a:gd name="T36" fmla="*/ 77439 w 50"/>
              <a:gd name="T37" fmla="*/ 48254 h 59"/>
              <a:gd name="T38" fmla="*/ 70986 w 50"/>
              <a:gd name="T39" fmla="*/ 33778 h 59"/>
              <a:gd name="T40" fmla="*/ 40333 w 50"/>
              <a:gd name="T41" fmla="*/ 80423 h 59"/>
              <a:gd name="T42" fmla="*/ 30653 w 50"/>
              <a:gd name="T43" fmla="*/ 77206 h 59"/>
              <a:gd name="T44" fmla="*/ 17747 w 50"/>
              <a:gd name="T45" fmla="*/ 65947 h 59"/>
              <a:gd name="T46" fmla="*/ 16133 w 50"/>
              <a:gd name="T47" fmla="*/ 56296 h 59"/>
              <a:gd name="T48" fmla="*/ 20973 w 50"/>
              <a:gd name="T49" fmla="*/ 43428 h 59"/>
              <a:gd name="T50" fmla="*/ 32266 w 50"/>
              <a:gd name="T51" fmla="*/ 56296 h 59"/>
              <a:gd name="T52" fmla="*/ 33880 w 50"/>
              <a:gd name="T53" fmla="*/ 59513 h 59"/>
              <a:gd name="T54" fmla="*/ 37106 w 50"/>
              <a:gd name="T55" fmla="*/ 64338 h 59"/>
              <a:gd name="T56" fmla="*/ 43560 w 50"/>
              <a:gd name="T57" fmla="*/ 61121 h 59"/>
              <a:gd name="T58" fmla="*/ 62919 w 50"/>
              <a:gd name="T59" fmla="*/ 49862 h 59"/>
              <a:gd name="T60" fmla="*/ 64533 w 50"/>
              <a:gd name="T61" fmla="*/ 56296 h 59"/>
              <a:gd name="T62" fmla="*/ 56466 w 50"/>
              <a:gd name="T63" fmla="*/ 72381 h 59"/>
              <a:gd name="T64" fmla="*/ 40333 w 50"/>
              <a:gd name="T65" fmla="*/ 80423 h 5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0" h="59">
                <a:moveTo>
                  <a:pt x="44" y="21"/>
                </a:moveTo>
                <a:lnTo>
                  <a:pt x="44" y="21"/>
                </a:lnTo>
                <a:lnTo>
                  <a:pt x="40" y="20"/>
                </a:lnTo>
                <a:lnTo>
                  <a:pt x="37" y="21"/>
                </a:lnTo>
                <a:lnTo>
                  <a:pt x="30" y="26"/>
                </a:lnTo>
                <a:lnTo>
                  <a:pt x="30" y="5"/>
                </a:lnTo>
                <a:lnTo>
                  <a:pt x="29" y="3"/>
                </a:lnTo>
                <a:lnTo>
                  <a:pt x="27" y="0"/>
                </a:lnTo>
                <a:lnTo>
                  <a:pt x="24" y="0"/>
                </a:lnTo>
                <a:lnTo>
                  <a:pt x="21" y="1"/>
                </a:lnTo>
                <a:lnTo>
                  <a:pt x="16" y="6"/>
                </a:lnTo>
                <a:lnTo>
                  <a:pt x="10" y="15"/>
                </a:lnTo>
                <a:lnTo>
                  <a:pt x="3" y="25"/>
                </a:lnTo>
                <a:lnTo>
                  <a:pt x="2" y="30"/>
                </a:lnTo>
                <a:lnTo>
                  <a:pt x="0" y="35"/>
                </a:lnTo>
                <a:lnTo>
                  <a:pt x="0" y="40"/>
                </a:lnTo>
                <a:lnTo>
                  <a:pt x="3" y="45"/>
                </a:lnTo>
                <a:lnTo>
                  <a:pt x="4" y="48"/>
                </a:lnTo>
                <a:lnTo>
                  <a:pt x="8" y="52"/>
                </a:lnTo>
                <a:lnTo>
                  <a:pt x="11" y="56"/>
                </a:lnTo>
                <a:lnTo>
                  <a:pt x="15" y="57"/>
                </a:lnTo>
                <a:lnTo>
                  <a:pt x="20" y="59"/>
                </a:lnTo>
                <a:lnTo>
                  <a:pt x="25" y="59"/>
                </a:lnTo>
                <a:lnTo>
                  <a:pt x="30" y="59"/>
                </a:lnTo>
                <a:lnTo>
                  <a:pt x="35" y="57"/>
                </a:lnTo>
                <a:lnTo>
                  <a:pt x="39" y="56"/>
                </a:lnTo>
                <a:lnTo>
                  <a:pt x="42" y="52"/>
                </a:lnTo>
                <a:lnTo>
                  <a:pt x="46" y="48"/>
                </a:lnTo>
                <a:lnTo>
                  <a:pt x="47" y="45"/>
                </a:lnTo>
                <a:lnTo>
                  <a:pt x="50" y="40"/>
                </a:lnTo>
                <a:lnTo>
                  <a:pt x="50" y="35"/>
                </a:lnTo>
                <a:lnTo>
                  <a:pt x="48" y="30"/>
                </a:lnTo>
                <a:lnTo>
                  <a:pt x="47" y="25"/>
                </a:lnTo>
                <a:lnTo>
                  <a:pt x="44" y="21"/>
                </a:lnTo>
                <a:close/>
                <a:moveTo>
                  <a:pt x="25" y="50"/>
                </a:moveTo>
                <a:lnTo>
                  <a:pt x="25" y="50"/>
                </a:lnTo>
                <a:lnTo>
                  <a:pt x="19" y="48"/>
                </a:lnTo>
                <a:lnTo>
                  <a:pt x="15" y="45"/>
                </a:lnTo>
                <a:lnTo>
                  <a:pt x="11" y="41"/>
                </a:lnTo>
                <a:lnTo>
                  <a:pt x="10" y="35"/>
                </a:lnTo>
                <a:lnTo>
                  <a:pt x="11" y="31"/>
                </a:lnTo>
                <a:lnTo>
                  <a:pt x="13" y="27"/>
                </a:lnTo>
                <a:lnTo>
                  <a:pt x="20" y="18"/>
                </a:lnTo>
                <a:lnTo>
                  <a:pt x="20" y="35"/>
                </a:lnTo>
                <a:lnTo>
                  <a:pt x="21" y="37"/>
                </a:lnTo>
                <a:lnTo>
                  <a:pt x="23" y="40"/>
                </a:lnTo>
                <a:lnTo>
                  <a:pt x="25" y="40"/>
                </a:lnTo>
                <a:lnTo>
                  <a:pt x="27" y="38"/>
                </a:lnTo>
                <a:lnTo>
                  <a:pt x="39" y="31"/>
                </a:lnTo>
                <a:lnTo>
                  <a:pt x="40" y="35"/>
                </a:lnTo>
                <a:lnTo>
                  <a:pt x="39" y="41"/>
                </a:lnTo>
                <a:lnTo>
                  <a:pt x="35" y="45"/>
                </a:lnTo>
                <a:lnTo>
                  <a:pt x="31" y="48"/>
                </a:lnTo>
                <a:lnTo>
                  <a:pt x="25" y="5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07" name="Freeform 805">
            <a:extLst>
              <a:ext uri="{FF2B5EF4-FFF2-40B4-BE49-F238E27FC236}">
                <a16:creationId xmlns:a16="http://schemas.microsoft.com/office/drawing/2014/main" id="{1F638A13-93CD-4868-B1A9-FAA5762CB9B5}"/>
              </a:ext>
            </a:extLst>
          </p:cNvPr>
          <p:cNvSpPr>
            <a:spLocks noEditPoints="1"/>
          </p:cNvSpPr>
          <p:nvPr/>
        </p:nvSpPr>
        <p:spPr bwMode="auto">
          <a:xfrm>
            <a:off x="10723034" y="3848101"/>
            <a:ext cx="209551" cy="63500"/>
          </a:xfrm>
          <a:custGeom>
            <a:avLst/>
            <a:gdLst>
              <a:gd name="T0" fmla="*/ 78293 w 98"/>
              <a:gd name="T1" fmla="*/ 0 h 29"/>
              <a:gd name="T2" fmla="*/ 78293 w 98"/>
              <a:gd name="T3" fmla="*/ 0 h 29"/>
              <a:gd name="T4" fmla="*/ 59119 w 98"/>
              <a:gd name="T5" fmla="*/ 0 h 29"/>
              <a:gd name="T6" fmla="*/ 30359 w 98"/>
              <a:gd name="T7" fmla="*/ 3272 h 29"/>
              <a:gd name="T8" fmla="*/ 19174 w 98"/>
              <a:gd name="T9" fmla="*/ 4909 h 29"/>
              <a:gd name="T10" fmla="*/ 9587 w 98"/>
              <a:gd name="T11" fmla="*/ 9817 h 29"/>
              <a:gd name="T12" fmla="*/ 1598 w 98"/>
              <a:gd name="T13" fmla="*/ 16362 h 29"/>
              <a:gd name="T14" fmla="*/ 0 w 98"/>
              <a:gd name="T15" fmla="*/ 19634 h 29"/>
              <a:gd name="T16" fmla="*/ 0 w 98"/>
              <a:gd name="T17" fmla="*/ 24543 h 29"/>
              <a:gd name="T18" fmla="*/ 0 w 98"/>
              <a:gd name="T19" fmla="*/ 24543 h 29"/>
              <a:gd name="T20" fmla="*/ 0 w 98"/>
              <a:gd name="T21" fmla="*/ 27816 h 29"/>
              <a:gd name="T22" fmla="*/ 1598 w 98"/>
              <a:gd name="T23" fmla="*/ 32724 h 29"/>
              <a:gd name="T24" fmla="*/ 9587 w 98"/>
              <a:gd name="T25" fmla="*/ 37633 h 29"/>
              <a:gd name="T26" fmla="*/ 19174 w 98"/>
              <a:gd name="T27" fmla="*/ 42541 h 29"/>
              <a:gd name="T28" fmla="*/ 30359 w 98"/>
              <a:gd name="T29" fmla="*/ 44178 h 29"/>
              <a:gd name="T30" fmla="*/ 59119 w 98"/>
              <a:gd name="T31" fmla="*/ 47450 h 29"/>
              <a:gd name="T32" fmla="*/ 78293 w 98"/>
              <a:gd name="T33" fmla="*/ 47450 h 29"/>
              <a:gd name="T34" fmla="*/ 78293 w 98"/>
              <a:gd name="T35" fmla="*/ 47450 h 29"/>
              <a:gd name="T36" fmla="*/ 97467 w 98"/>
              <a:gd name="T37" fmla="*/ 47450 h 29"/>
              <a:gd name="T38" fmla="*/ 126227 w 98"/>
              <a:gd name="T39" fmla="*/ 44178 h 29"/>
              <a:gd name="T40" fmla="*/ 137412 w 98"/>
              <a:gd name="T41" fmla="*/ 42541 h 29"/>
              <a:gd name="T42" fmla="*/ 146999 w 98"/>
              <a:gd name="T43" fmla="*/ 37633 h 29"/>
              <a:gd name="T44" fmla="*/ 154988 w 98"/>
              <a:gd name="T45" fmla="*/ 32724 h 29"/>
              <a:gd name="T46" fmla="*/ 156586 w 98"/>
              <a:gd name="T47" fmla="*/ 27816 h 29"/>
              <a:gd name="T48" fmla="*/ 156586 w 98"/>
              <a:gd name="T49" fmla="*/ 24543 h 29"/>
              <a:gd name="T50" fmla="*/ 156586 w 98"/>
              <a:gd name="T51" fmla="*/ 24543 h 29"/>
              <a:gd name="T52" fmla="*/ 156586 w 98"/>
              <a:gd name="T53" fmla="*/ 19634 h 29"/>
              <a:gd name="T54" fmla="*/ 154988 w 98"/>
              <a:gd name="T55" fmla="*/ 16362 h 29"/>
              <a:gd name="T56" fmla="*/ 146999 w 98"/>
              <a:gd name="T57" fmla="*/ 9817 h 29"/>
              <a:gd name="T58" fmla="*/ 137412 w 98"/>
              <a:gd name="T59" fmla="*/ 4909 h 29"/>
              <a:gd name="T60" fmla="*/ 126227 w 98"/>
              <a:gd name="T61" fmla="*/ 3272 h 29"/>
              <a:gd name="T62" fmla="*/ 97467 w 98"/>
              <a:gd name="T63" fmla="*/ 0 h 29"/>
              <a:gd name="T64" fmla="*/ 78293 w 98"/>
              <a:gd name="T65" fmla="*/ 0 h 29"/>
              <a:gd name="T66" fmla="*/ 78293 w 98"/>
              <a:gd name="T67" fmla="*/ 0 h 29"/>
              <a:gd name="T68" fmla="*/ 102260 w 98"/>
              <a:gd name="T69" fmla="*/ 32724 h 29"/>
              <a:gd name="T70" fmla="*/ 54326 w 98"/>
              <a:gd name="T71" fmla="*/ 32724 h 29"/>
              <a:gd name="T72" fmla="*/ 54326 w 98"/>
              <a:gd name="T73" fmla="*/ 32724 h 29"/>
              <a:gd name="T74" fmla="*/ 51130 w 98"/>
              <a:gd name="T75" fmla="*/ 32724 h 29"/>
              <a:gd name="T76" fmla="*/ 49532 w 98"/>
              <a:gd name="T77" fmla="*/ 29452 h 29"/>
              <a:gd name="T78" fmla="*/ 46337 w 98"/>
              <a:gd name="T79" fmla="*/ 27816 h 29"/>
              <a:gd name="T80" fmla="*/ 46337 w 98"/>
              <a:gd name="T81" fmla="*/ 24543 h 29"/>
              <a:gd name="T82" fmla="*/ 46337 w 98"/>
              <a:gd name="T83" fmla="*/ 24543 h 29"/>
              <a:gd name="T84" fmla="*/ 46337 w 98"/>
              <a:gd name="T85" fmla="*/ 19634 h 29"/>
              <a:gd name="T86" fmla="*/ 49532 w 98"/>
              <a:gd name="T87" fmla="*/ 17998 h 29"/>
              <a:gd name="T88" fmla="*/ 51130 w 98"/>
              <a:gd name="T89" fmla="*/ 16362 h 29"/>
              <a:gd name="T90" fmla="*/ 54326 w 98"/>
              <a:gd name="T91" fmla="*/ 16362 h 29"/>
              <a:gd name="T92" fmla="*/ 102260 w 98"/>
              <a:gd name="T93" fmla="*/ 16362 h 29"/>
              <a:gd name="T94" fmla="*/ 102260 w 98"/>
              <a:gd name="T95" fmla="*/ 16362 h 29"/>
              <a:gd name="T96" fmla="*/ 105456 w 98"/>
              <a:gd name="T97" fmla="*/ 16362 h 29"/>
              <a:gd name="T98" fmla="*/ 108652 w 98"/>
              <a:gd name="T99" fmla="*/ 17998 h 29"/>
              <a:gd name="T100" fmla="*/ 110249 w 98"/>
              <a:gd name="T101" fmla="*/ 19634 h 29"/>
              <a:gd name="T102" fmla="*/ 110249 w 98"/>
              <a:gd name="T103" fmla="*/ 24543 h 29"/>
              <a:gd name="T104" fmla="*/ 110249 w 98"/>
              <a:gd name="T105" fmla="*/ 24543 h 29"/>
              <a:gd name="T106" fmla="*/ 110249 w 98"/>
              <a:gd name="T107" fmla="*/ 27816 h 29"/>
              <a:gd name="T108" fmla="*/ 108652 w 98"/>
              <a:gd name="T109" fmla="*/ 29452 h 29"/>
              <a:gd name="T110" fmla="*/ 105456 w 98"/>
              <a:gd name="T111" fmla="*/ 32724 h 29"/>
              <a:gd name="T112" fmla="*/ 102260 w 98"/>
              <a:gd name="T113" fmla="*/ 32724 h 29"/>
              <a:gd name="T114" fmla="*/ 102260 w 98"/>
              <a:gd name="T115" fmla="*/ 32724 h 2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8" h="29">
                <a:moveTo>
                  <a:pt x="49" y="0"/>
                </a:moveTo>
                <a:lnTo>
                  <a:pt x="49" y="0"/>
                </a:lnTo>
                <a:lnTo>
                  <a:pt x="37" y="0"/>
                </a:lnTo>
                <a:lnTo>
                  <a:pt x="19" y="2"/>
                </a:lnTo>
                <a:lnTo>
                  <a:pt x="12" y="3"/>
                </a:lnTo>
                <a:lnTo>
                  <a:pt x="6" y="6"/>
                </a:lnTo>
                <a:lnTo>
                  <a:pt x="1" y="10"/>
                </a:lnTo>
                <a:lnTo>
                  <a:pt x="0" y="12"/>
                </a:lnTo>
                <a:lnTo>
                  <a:pt x="0" y="15"/>
                </a:lnTo>
                <a:lnTo>
                  <a:pt x="0" y="17"/>
                </a:lnTo>
                <a:lnTo>
                  <a:pt x="1" y="20"/>
                </a:lnTo>
                <a:lnTo>
                  <a:pt x="6" y="23"/>
                </a:lnTo>
                <a:lnTo>
                  <a:pt x="12" y="26"/>
                </a:lnTo>
                <a:lnTo>
                  <a:pt x="19" y="27"/>
                </a:lnTo>
                <a:lnTo>
                  <a:pt x="37" y="29"/>
                </a:lnTo>
                <a:lnTo>
                  <a:pt x="49" y="29"/>
                </a:lnTo>
                <a:lnTo>
                  <a:pt x="61" y="29"/>
                </a:lnTo>
                <a:lnTo>
                  <a:pt x="79" y="27"/>
                </a:lnTo>
                <a:lnTo>
                  <a:pt x="86" y="26"/>
                </a:lnTo>
                <a:lnTo>
                  <a:pt x="92" y="23"/>
                </a:lnTo>
                <a:lnTo>
                  <a:pt x="97" y="20"/>
                </a:lnTo>
                <a:lnTo>
                  <a:pt x="98" y="17"/>
                </a:lnTo>
                <a:lnTo>
                  <a:pt x="98" y="15"/>
                </a:lnTo>
                <a:lnTo>
                  <a:pt x="98" y="12"/>
                </a:lnTo>
                <a:lnTo>
                  <a:pt x="97" y="10"/>
                </a:lnTo>
                <a:lnTo>
                  <a:pt x="92" y="6"/>
                </a:lnTo>
                <a:lnTo>
                  <a:pt x="86" y="3"/>
                </a:lnTo>
                <a:lnTo>
                  <a:pt x="79" y="2"/>
                </a:lnTo>
                <a:lnTo>
                  <a:pt x="61" y="0"/>
                </a:lnTo>
                <a:lnTo>
                  <a:pt x="49" y="0"/>
                </a:lnTo>
                <a:close/>
                <a:moveTo>
                  <a:pt x="64" y="20"/>
                </a:moveTo>
                <a:lnTo>
                  <a:pt x="34" y="20"/>
                </a:lnTo>
                <a:lnTo>
                  <a:pt x="32" y="20"/>
                </a:lnTo>
                <a:lnTo>
                  <a:pt x="31" y="18"/>
                </a:lnTo>
                <a:lnTo>
                  <a:pt x="29" y="17"/>
                </a:lnTo>
                <a:lnTo>
                  <a:pt x="29" y="15"/>
                </a:lnTo>
                <a:lnTo>
                  <a:pt x="29" y="12"/>
                </a:lnTo>
                <a:lnTo>
                  <a:pt x="31" y="11"/>
                </a:lnTo>
                <a:lnTo>
                  <a:pt x="32" y="10"/>
                </a:lnTo>
                <a:lnTo>
                  <a:pt x="34" y="10"/>
                </a:lnTo>
                <a:lnTo>
                  <a:pt x="64" y="10"/>
                </a:lnTo>
                <a:lnTo>
                  <a:pt x="66" y="10"/>
                </a:lnTo>
                <a:lnTo>
                  <a:pt x="68" y="11"/>
                </a:lnTo>
                <a:lnTo>
                  <a:pt x="69" y="12"/>
                </a:lnTo>
                <a:lnTo>
                  <a:pt x="69" y="15"/>
                </a:lnTo>
                <a:lnTo>
                  <a:pt x="69" y="17"/>
                </a:lnTo>
                <a:lnTo>
                  <a:pt x="68" y="18"/>
                </a:lnTo>
                <a:lnTo>
                  <a:pt x="66" y="20"/>
                </a:lnTo>
                <a:lnTo>
                  <a:pt x="64" y="2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08" name="Freeform 806">
            <a:extLst>
              <a:ext uri="{FF2B5EF4-FFF2-40B4-BE49-F238E27FC236}">
                <a16:creationId xmlns:a16="http://schemas.microsoft.com/office/drawing/2014/main" id="{C9A53071-5106-432B-8A20-23BB55F330FB}"/>
              </a:ext>
            </a:extLst>
          </p:cNvPr>
          <p:cNvSpPr>
            <a:spLocks noEditPoints="1"/>
          </p:cNvSpPr>
          <p:nvPr/>
        </p:nvSpPr>
        <p:spPr bwMode="auto">
          <a:xfrm>
            <a:off x="10754785" y="3924301"/>
            <a:ext cx="146049" cy="133351"/>
          </a:xfrm>
          <a:custGeom>
            <a:avLst/>
            <a:gdLst>
              <a:gd name="T0" fmla="*/ 0 w 70"/>
              <a:gd name="T1" fmla="*/ 0 h 64"/>
              <a:gd name="T2" fmla="*/ 0 w 70"/>
              <a:gd name="T3" fmla="*/ 77848 h 64"/>
              <a:gd name="T4" fmla="*/ 0 w 70"/>
              <a:gd name="T5" fmla="*/ 77848 h 64"/>
              <a:gd name="T6" fmla="*/ 0 w 70"/>
              <a:gd name="T7" fmla="*/ 80962 h 64"/>
              <a:gd name="T8" fmla="*/ 3118 w 70"/>
              <a:gd name="T9" fmla="*/ 82519 h 64"/>
              <a:gd name="T10" fmla="*/ 3118 w 70"/>
              <a:gd name="T11" fmla="*/ 82519 h 64"/>
              <a:gd name="T12" fmla="*/ 14032 w 70"/>
              <a:gd name="T13" fmla="*/ 90303 h 64"/>
              <a:gd name="T14" fmla="*/ 26504 w 70"/>
              <a:gd name="T15" fmla="*/ 96531 h 64"/>
              <a:gd name="T16" fmla="*/ 38977 w 70"/>
              <a:gd name="T17" fmla="*/ 98088 h 64"/>
              <a:gd name="T18" fmla="*/ 54568 w 70"/>
              <a:gd name="T19" fmla="*/ 99645 h 64"/>
              <a:gd name="T20" fmla="*/ 54568 w 70"/>
              <a:gd name="T21" fmla="*/ 99645 h 64"/>
              <a:gd name="T22" fmla="*/ 70158 w 70"/>
              <a:gd name="T23" fmla="*/ 98088 h 64"/>
              <a:gd name="T24" fmla="*/ 84190 w 70"/>
              <a:gd name="T25" fmla="*/ 96531 h 64"/>
              <a:gd name="T26" fmla="*/ 96662 w 70"/>
              <a:gd name="T27" fmla="*/ 90303 h 64"/>
              <a:gd name="T28" fmla="*/ 106017 w 70"/>
              <a:gd name="T29" fmla="*/ 82519 h 64"/>
              <a:gd name="T30" fmla="*/ 106017 w 70"/>
              <a:gd name="T31" fmla="*/ 82519 h 64"/>
              <a:gd name="T32" fmla="*/ 109135 w 70"/>
              <a:gd name="T33" fmla="*/ 80962 h 64"/>
              <a:gd name="T34" fmla="*/ 109135 w 70"/>
              <a:gd name="T35" fmla="*/ 77848 h 64"/>
              <a:gd name="T36" fmla="*/ 109135 w 70"/>
              <a:gd name="T37" fmla="*/ 0 h 64"/>
              <a:gd name="T38" fmla="*/ 109135 w 70"/>
              <a:gd name="T39" fmla="*/ 0 h 64"/>
              <a:gd name="T40" fmla="*/ 84190 w 70"/>
              <a:gd name="T41" fmla="*/ 6228 h 64"/>
              <a:gd name="T42" fmla="*/ 54568 w 70"/>
              <a:gd name="T43" fmla="*/ 7785 h 64"/>
              <a:gd name="T44" fmla="*/ 54568 w 70"/>
              <a:gd name="T45" fmla="*/ 7785 h 64"/>
              <a:gd name="T46" fmla="*/ 26504 w 70"/>
              <a:gd name="T47" fmla="*/ 6228 h 64"/>
              <a:gd name="T48" fmla="*/ 0 w 70"/>
              <a:gd name="T49" fmla="*/ 0 h 64"/>
              <a:gd name="T50" fmla="*/ 0 w 70"/>
              <a:gd name="T51" fmla="*/ 0 h 64"/>
              <a:gd name="T52" fmla="*/ 93544 w 70"/>
              <a:gd name="T53" fmla="*/ 42038 h 64"/>
              <a:gd name="T54" fmla="*/ 93544 w 70"/>
              <a:gd name="T55" fmla="*/ 42038 h 64"/>
              <a:gd name="T56" fmla="*/ 73276 w 70"/>
              <a:gd name="T57" fmla="*/ 48266 h 64"/>
              <a:gd name="T58" fmla="*/ 54568 w 70"/>
              <a:gd name="T59" fmla="*/ 49823 h 64"/>
              <a:gd name="T60" fmla="*/ 54568 w 70"/>
              <a:gd name="T61" fmla="*/ 49823 h 64"/>
              <a:gd name="T62" fmla="*/ 35859 w 70"/>
              <a:gd name="T63" fmla="*/ 48266 h 64"/>
              <a:gd name="T64" fmla="*/ 15591 w 70"/>
              <a:gd name="T65" fmla="*/ 42038 h 64"/>
              <a:gd name="T66" fmla="*/ 15591 w 70"/>
              <a:gd name="T67" fmla="*/ 28025 h 64"/>
              <a:gd name="T68" fmla="*/ 15591 w 70"/>
              <a:gd name="T69" fmla="*/ 28025 h 64"/>
              <a:gd name="T70" fmla="*/ 23386 w 70"/>
              <a:gd name="T71" fmla="*/ 31139 h 64"/>
              <a:gd name="T72" fmla="*/ 32741 w 70"/>
              <a:gd name="T73" fmla="*/ 32696 h 64"/>
              <a:gd name="T74" fmla="*/ 54568 w 70"/>
              <a:gd name="T75" fmla="*/ 35810 h 64"/>
              <a:gd name="T76" fmla="*/ 76395 w 70"/>
              <a:gd name="T77" fmla="*/ 32696 h 64"/>
              <a:gd name="T78" fmla="*/ 85749 w 70"/>
              <a:gd name="T79" fmla="*/ 31139 h 64"/>
              <a:gd name="T80" fmla="*/ 93544 w 70"/>
              <a:gd name="T81" fmla="*/ 28025 h 64"/>
              <a:gd name="T82" fmla="*/ 93544 w 70"/>
              <a:gd name="T83" fmla="*/ 42038 h 6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70" h="64">
                <a:moveTo>
                  <a:pt x="0" y="0"/>
                </a:moveTo>
                <a:lnTo>
                  <a:pt x="0" y="50"/>
                </a:lnTo>
                <a:lnTo>
                  <a:pt x="0" y="52"/>
                </a:lnTo>
                <a:lnTo>
                  <a:pt x="2" y="53"/>
                </a:lnTo>
                <a:lnTo>
                  <a:pt x="9" y="58"/>
                </a:lnTo>
                <a:lnTo>
                  <a:pt x="17" y="62"/>
                </a:lnTo>
                <a:lnTo>
                  <a:pt x="25" y="63"/>
                </a:lnTo>
                <a:lnTo>
                  <a:pt x="35" y="64"/>
                </a:lnTo>
                <a:lnTo>
                  <a:pt x="45" y="63"/>
                </a:lnTo>
                <a:lnTo>
                  <a:pt x="54" y="62"/>
                </a:lnTo>
                <a:lnTo>
                  <a:pt x="62" y="58"/>
                </a:lnTo>
                <a:lnTo>
                  <a:pt x="68" y="53"/>
                </a:lnTo>
                <a:lnTo>
                  <a:pt x="70" y="52"/>
                </a:lnTo>
                <a:lnTo>
                  <a:pt x="70" y="50"/>
                </a:lnTo>
                <a:lnTo>
                  <a:pt x="70" y="0"/>
                </a:lnTo>
                <a:lnTo>
                  <a:pt x="54" y="4"/>
                </a:lnTo>
                <a:lnTo>
                  <a:pt x="35" y="5"/>
                </a:lnTo>
                <a:lnTo>
                  <a:pt x="17" y="4"/>
                </a:lnTo>
                <a:lnTo>
                  <a:pt x="0" y="0"/>
                </a:lnTo>
                <a:close/>
                <a:moveTo>
                  <a:pt x="60" y="27"/>
                </a:moveTo>
                <a:lnTo>
                  <a:pt x="60" y="27"/>
                </a:lnTo>
                <a:lnTo>
                  <a:pt x="47" y="31"/>
                </a:lnTo>
                <a:lnTo>
                  <a:pt x="35" y="32"/>
                </a:lnTo>
                <a:lnTo>
                  <a:pt x="23" y="31"/>
                </a:lnTo>
                <a:lnTo>
                  <a:pt x="10" y="27"/>
                </a:lnTo>
                <a:lnTo>
                  <a:pt x="10" y="18"/>
                </a:lnTo>
                <a:lnTo>
                  <a:pt x="15" y="20"/>
                </a:lnTo>
                <a:lnTo>
                  <a:pt x="21" y="21"/>
                </a:lnTo>
                <a:lnTo>
                  <a:pt x="35" y="23"/>
                </a:lnTo>
                <a:lnTo>
                  <a:pt x="49" y="21"/>
                </a:lnTo>
                <a:lnTo>
                  <a:pt x="55" y="20"/>
                </a:lnTo>
                <a:lnTo>
                  <a:pt x="60" y="18"/>
                </a:lnTo>
                <a:lnTo>
                  <a:pt x="60" y="2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09" name="Freeform 807">
            <a:extLst>
              <a:ext uri="{FF2B5EF4-FFF2-40B4-BE49-F238E27FC236}">
                <a16:creationId xmlns:a16="http://schemas.microsoft.com/office/drawing/2014/main" id="{06969206-888E-4D8D-A576-AFEDF470D79C}"/>
              </a:ext>
            </a:extLst>
          </p:cNvPr>
          <p:cNvSpPr>
            <a:spLocks noEditPoints="1"/>
          </p:cNvSpPr>
          <p:nvPr/>
        </p:nvSpPr>
        <p:spPr bwMode="auto">
          <a:xfrm>
            <a:off x="6724651" y="4360334"/>
            <a:ext cx="203200" cy="184151"/>
          </a:xfrm>
          <a:custGeom>
            <a:avLst/>
            <a:gdLst>
              <a:gd name="T0" fmla="*/ 148608 w 94"/>
              <a:gd name="T1" fmla="*/ 40199 h 89"/>
              <a:gd name="T2" fmla="*/ 116302 w 94"/>
              <a:gd name="T3" fmla="*/ 18553 h 89"/>
              <a:gd name="T4" fmla="*/ 116302 w 94"/>
              <a:gd name="T5" fmla="*/ 18553 h 89"/>
              <a:gd name="T6" fmla="*/ 111456 w 94"/>
              <a:gd name="T7" fmla="*/ 15461 h 89"/>
              <a:gd name="T8" fmla="*/ 108226 w 94"/>
              <a:gd name="T9" fmla="*/ 15461 h 89"/>
              <a:gd name="T10" fmla="*/ 93688 w 94"/>
              <a:gd name="T11" fmla="*/ 3092 h 89"/>
              <a:gd name="T12" fmla="*/ 93688 w 94"/>
              <a:gd name="T13" fmla="*/ 3092 h 89"/>
              <a:gd name="T14" fmla="*/ 92073 w 94"/>
              <a:gd name="T15" fmla="*/ 0 h 89"/>
              <a:gd name="T16" fmla="*/ 88842 w 94"/>
              <a:gd name="T17" fmla="*/ 0 h 89"/>
              <a:gd name="T18" fmla="*/ 64612 w 94"/>
              <a:gd name="T19" fmla="*/ 0 h 89"/>
              <a:gd name="T20" fmla="*/ 64612 w 94"/>
              <a:gd name="T21" fmla="*/ 0 h 89"/>
              <a:gd name="T22" fmla="*/ 59766 w 94"/>
              <a:gd name="T23" fmla="*/ 0 h 89"/>
              <a:gd name="T24" fmla="*/ 58151 w 94"/>
              <a:gd name="T25" fmla="*/ 3092 h 89"/>
              <a:gd name="T26" fmla="*/ 43613 w 94"/>
              <a:gd name="T27" fmla="*/ 15461 h 89"/>
              <a:gd name="T28" fmla="*/ 40383 w 94"/>
              <a:gd name="T29" fmla="*/ 15461 h 89"/>
              <a:gd name="T30" fmla="*/ 40383 w 94"/>
              <a:gd name="T31" fmla="*/ 15461 h 89"/>
              <a:gd name="T32" fmla="*/ 37152 w 94"/>
              <a:gd name="T33" fmla="*/ 18553 h 89"/>
              <a:gd name="T34" fmla="*/ 4846 w 94"/>
              <a:gd name="T35" fmla="*/ 40199 h 89"/>
              <a:gd name="T36" fmla="*/ 4846 w 94"/>
              <a:gd name="T37" fmla="*/ 40199 h 89"/>
              <a:gd name="T38" fmla="*/ 0 w 94"/>
              <a:gd name="T39" fmla="*/ 44838 h 89"/>
              <a:gd name="T40" fmla="*/ 3231 w 94"/>
              <a:gd name="T41" fmla="*/ 49476 h 89"/>
              <a:gd name="T42" fmla="*/ 17768 w 94"/>
              <a:gd name="T43" fmla="*/ 72668 h 89"/>
              <a:gd name="T44" fmla="*/ 17768 w 94"/>
              <a:gd name="T45" fmla="*/ 72668 h 89"/>
              <a:gd name="T46" fmla="*/ 22614 w 94"/>
              <a:gd name="T47" fmla="*/ 77306 h 89"/>
              <a:gd name="T48" fmla="*/ 29076 w 94"/>
              <a:gd name="T49" fmla="*/ 77306 h 89"/>
              <a:gd name="T50" fmla="*/ 32306 w 94"/>
              <a:gd name="T51" fmla="*/ 72668 h 89"/>
              <a:gd name="T52" fmla="*/ 32306 w 94"/>
              <a:gd name="T53" fmla="*/ 129874 h 89"/>
              <a:gd name="T54" fmla="*/ 32306 w 94"/>
              <a:gd name="T55" fmla="*/ 129874 h 89"/>
              <a:gd name="T56" fmla="*/ 32306 w 94"/>
              <a:gd name="T57" fmla="*/ 134513 h 89"/>
              <a:gd name="T58" fmla="*/ 33921 w 94"/>
              <a:gd name="T59" fmla="*/ 136059 h 89"/>
              <a:gd name="T60" fmla="*/ 37152 w 94"/>
              <a:gd name="T61" fmla="*/ 137605 h 89"/>
              <a:gd name="T62" fmla="*/ 40383 w 94"/>
              <a:gd name="T63" fmla="*/ 137605 h 89"/>
              <a:gd name="T64" fmla="*/ 111456 w 94"/>
              <a:gd name="T65" fmla="*/ 137605 h 89"/>
              <a:gd name="T66" fmla="*/ 111456 w 94"/>
              <a:gd name="T67" fmla="*/ 137605 h 89"/>
              <a:gd name="T68" fmla="*/ 116302 w 94"/>
              <a:gd name="T69" fmla="*/ 137605 h 89"/>
              <a:gd name="T70" fmla="*/ 117918 w 94"/>
              <a:gd name="T71" fmla="*/ 136059 h 89"/>
              <a:gd name="T72" fmla="*/ 119533 w 94"/>
              <a:gd name="T73" fmla="*/ 134513 h 89"/>
              <a:gd name="T74" fmla="*/ 119533 w 94"/>
              <a:gd name="T75" fmla="*/ 129874 h 89"/>
              <a:gd name="T76" fmla="*/ 119533 w 94"/>
              <a:gd name="T77" fmla="*/ 72668 h 89"/>
              <a:gd name="T78" fmla="*/ 124379 w 94"/>
              <a:gd name="T79" fmla="*/ 77306 h 89"/>
              <a:gd name="T80" fmla="*/ 124379 w 94"/>
              <a:gd name="T81" fmla="*/ 77306 h 89"/>
              <a:gd name="T82" fmla="*/ 130840 w 94"/>
              <a:gd name="T83" fmla="*/ 77306 h 89"/>
              <a:gd name="T84" fmla="*/ 134071 w 94"/>
              <a:gd name="T85" fmla="*/ 72668 h 89"/>
              <a:gd name="T86" fmla="*/ 150224 w 94"/>
              <a:gd name="T87" fmla="*/ 49476 h 89"/>
              <a:gd name="T88" fmla="*/ 150224 w 94"/>
              <a:gd name="T89" fmla="*/ 49476 h 89"/>
              <a:gd name="T90" fmla="*/ 151839 w 94"/>
              <a:gd name="T91" fmla="*/ 44838 h 89"/>
              <a:gd name="T92" fmla="*/ 148608 w 94"/>
              <a:gd name="T93" fmla="*/ 40199 h 89"/>
              <a:gd name="T94" fmla="*/ 148608 w 94"/>
              <a:gd name="T95" fmla="*/ 40199 h 89"/>
              <a:gd name="T96" fmla="*/ 80765 w 94"/>
              <a:gd name="T97" fmla="*/ 38653 h 89"/>
              <a:gd name="T98" fmla="*/ 80765 w 94"/>
              <a:gd name="T99" fmla="*/ 69576 h 89"/>
              <a:gd name="T100" fmla="*/ 72689 w 94"/>
              <a:gd name="T101" fmla="*/ 69576 h 89"/>
              <a:gd name="T102" fmla="*/ 72689 w 94"/>
              <a:gd name="T103" fmla="*/ 38653 h 89"/>
              <a:gd name="T104" fmla="*/ 58151 w 94"/>
              <a:gd name="T105" fmla="*/ 23192 h 89"/>
              <a:gd name="T106" fmla="*/ 67843 w 94"/>
              <a:gd name="T107" fmla="*/ 15461 h 89"/>
              <a:gd name="T108" fmla="*/ 83996 w 94"/>
              <a:gd name="T109" fmla="*/ 15461 h 89"/>
              <a:gd name="T110" fmla="*/ 93688 w 94"/>
              <a:gd name="T111" fmla="*/ 23192 h 89"/>
              <a:gd name="T112" fmla="*/ 80765 w 94"/>
              <a:gd name="T113" fmla="*/ 38653 h 8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94" h="89">
                <a:moveTo>
                  <a:pt x="92" y="26"/>
                </a:moveTo>
                <a:lnTo>
                  <a:pt x="72" y="12"/>
                </a:lnTo>
                <a:lnTo>
                  <a:pt x="69" y="10"/>
                </a:lnTo>
                <a:lnTo>
                  <a:pt x="67" y="10"/>
                </a:lnTo>
                <a:lnTo>
                  <a:pt x="58" y="2"/>
                </a:lnTo>
                <a:lnTo>
                  <a:pt x="57" y="0"/>
                </a:lnTo>
                <a:lnTo>
                  <a:pt x="55" y="0"/>
                </a:lnTo>
                <a:lnTo>
                  <a:pt x="40" y="0"/>
                </a:lnTo>
                <a:lnTo>
                  <a:pt x="37" y="0"/>
                </a:lnTo>
                <a:lnTo>
                  <a:pt x="36" y="2"/>
                </a:lnTo>
                <a:lnTo>
                  <a:pt x="27" y="10"/>
                </a:lnTo>
                <a:lnTo>
                  <a:pt x="25" y="10"/>
                </a:lnTo>
                <a:lnTo>
                  <a:pt x="23" y="12"/>
                </a:lnTo>
                <a:lnTo>
                  <a:pt x="3" y="26"/>
                </a:lnTo>
                <a:lnTo>
                  <a:pt x="0" y="29"/>
                </a:lnTo>
                <a:lnTo>
                  <a:pt x="2" y="32"/>
                </a:lnTo>
                <a:lnTo>
                  <a:pt x="11" y="47"/>
                </a:lnTo>
                <a:lnTo>
                  <a:pt x="14" y="50"/>
                </a:lnTo>
                <a:lnTo>
                  <a:pt x="18" y="50"/>
                </a:lnTo>
                <a:lnTo>
                  <a:pt x="20" y="47"/>
                </a:lnTo>
                <a:lnTo>
                  <a:pt x="20" y="84"/>
                </a:lnTo>
                <a:lnTo>
                  <a:pt x="20" y="87"/>
                </a:lnTo>
                <a:lnTo>
                  <a:pt x="21" y="88"/>
                </a:lnTo>
                <a:lnTo>
                  <a:pt x="23" y="89"/>
                </a:lnTo>
                <a:lnTo>
                  <a:pt x="25" y="89"/>
                </a:lnTo>
                <a:lnTo>
                  <a:pt x="69" y="89"/>
                </a:lnTo>
                <a:lnTo>
                  <a:pt x="72" y="89"/>
                </a:lnTo>
                <a:lnTo>
                  <a:pt x="73" y="88"/>
                </a:lnTo>
                <a:lnTo>
                  <a:pt x="74" y="87"/>
                </a:lnTo>
                <a:lnTo>
                  <a:pt x="74" y="84"/>
                </a:lnTo>
                <a:lnTo>
                  <a:pt x="74" y="47"/>
                </a:lnTo>
                <a:lnTo>
                  <a:pt x="77" y="50"/>
                </a:lnTo>
                <a:lnTo>
                  <a:pt x="81" y="50"/>
                </a:lnTo>
                <a:lnTo>
                  <a:pt x="83" y="47"/>
                </a:lnTo>
                <a:lnTo>
                  <a:pt x="93" y="32"/>
                </a:lnTo>
                <a:lnTo>
                  <a:pt x="94" y="29"/>
                </a:lnTo>
                <a:lnTo>
                  <a:pt x="92" y="26"/>
                </a:lnTo>
                <a:close/>
                <a:moveTo>
                  <a:pt x="50" y="25"/>
                </a:moveTo>
                <a:lnTo>
                  <a:pt x="50" y="45"/>
                </a:lnTo>
                <a:lnTo>
                  <a:pt x="45" y="45"/>
                </a:lnTo>
                <a:lnTo>
                  <a:pt x="45" y="25"/>
                </a:lnTo>
                <a:lnTo>
                  <a:pt x="36" y="15"/>
                </a:lnTo>
                <a:lnTo>
                  <a:pt x="42" y="10"/>
                </a:lnTo>
                <a:lnTo>
                  <a:pt x="52" y="10"/>
                </a:lnTo>
                <a:lnTo>
                  <a:pt x="58" y="15"/>
                </a:lnTo>
                <a:lnTo>
                  <a:pt x="50" y="2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10" name="Freeform 808">
            <a:extLst>
              <a:ext uri="{FF2B5EF4-FFF2-40B4-BE49-F238E27FC236}">
                <a16:creationId xmlns:a16="http://schemas.microsoft.com/office/drawing/2014/main" id="{880F4985-5319-48CE-8B41-30B3C0625750}"/>
              </a:ext>
            </a:extLst>
          </p:cNvPr>
          <p:cNvSpPr>
            <a:spLocks/>
          </p:cNvSpPr>
          <p:nvPr/>
        </p:nvSpPr>
        <p:spPr bwMode="auto">
          <a:xfrm>
            <a:off x="7300385" y="4411133"/>
            <a:ext cx="63500" cy="127000"/>
          </a:xfrm>
          <a:custGeom>
            <a:avLst/>
            <a:gdLst>
              <a:gd name="T0" fmla="*/ 11453 w 29"/>
              <a:gd name="T1" fmla="*/ 0 h 59"/>
              <a:gd name="T2" fmla="*/ 11453 w 29"/>
              <a:gd name="T3" fmla="*/ 0 h 59"/>
              <a:gd name="T4" fmla="*/ 3272 w 29"/>
              <a:gd name="T5" fmla="*/ 11259 h 59"/>
              <a:gd name="T6" fmla="*/ 1636 w 29"/>
              <a:gd name="T7" fmla="*/ 22518 h 59"/>
              <a:gd name="T8" fmla="*/ 0 w 29"/>
              <a:gd name="T9" fmla="*/ 32169 h 59"/>
              <a:gd name="T10" fmla="*/ 0 w 29"/>
              <a:gd name="T11" fmla="*/ 32169 h 59"/>
              <a:gd name="T12" fmla="*/ 1636 w 29"/>
              <a:gd name="T13" fmla="*/ 43428 h 59"/>
              <a:gd name="T14" fmla="*/ 4909 w 29"/>
              <a:gd name="T15" fmla="*/ 61121 h 59"/>
              <a:gd name="T16" fmla="*/ 13090 w 29"/>
              <a:gd name="T17" fmla="*/ 94899 h 59"/>
              <a:gd name="T18" fmla="*/ 34360 w 29"/>
              <a:gd name="T19" fmla="*/ 94899 h 59"/>
              <a:gd name="T20" fmla="*/ 34360 w 29"/>
              <a:gd name="T21" fmla="*/ 94899 h 59"/>
              <a:gd name="T22" fmla="*/ 42541 w 29"/>
              <a:gd name="T23" fmla="*/ 61121 h 59"/>
              <a:gd name="T24" fmla="*/ 45814 w 29"/>
              <a:gd name="T25" fmla="*/ 43428 h 59"/>
              <a:gd name="T26" fmla="*/ 47450 w 29"/>
              <a:gd name="T27" fmla="*/ 32169 h 59"/>
              <a:gd name="T28" fmla="*/ 47450 w 29"/>
              <a:gd name="T29" fmla="*/ 32169 h 59"/>
              <a:gd name="T30" fmla="*/ 45814 w 29"/>
              <a:gd name="T31" fmla="*/ 22518 h 59"/>
              <a:gd name="T32" fmla="*/ 44178 w 29"/>
              <a:gd name="T33" fmla="*/ 11259 h 59"/>
              <a:gd name="T34" fmla="*/ 35997 w 29"/>
              <a:gd name="T35" fmla="*/ 0 h 59"/>
              <a:gd name="T36" fmla="*/ 11453 w 29"/>
              <a:gd name="T37" fmla="*/ 0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9" h="59">
                <a:moveTo>
                  <a:pt x="7" y="0"/>
                </a:moveTo>
                <a:lnTo>
                  <a:pt x="7" y="0"/>
                </a:lnTo>
                <a:lnTo>
                  <a:pt x="2" y="7"/>
                </a:lnTo>
                <a:lnTo>
                  <a:pt x="1" y="14"/>
                </a:lnTo>
                <a:lnTo>
                  <a:pt x="0" y="20"/>
                </a:lnTo>
                <a:lnTo>
                  <a:pt x="1" y="27"/>
                </a:lnTo>
                <a:lnTo>
                  <a:pt x="3" y="38"/>
                </a:lnTo>
                <a:lnTo>
                  <a:pt x="8" y="59"/>
                </a:lnTo>
                <a:lnTo>
                  <a:pt x="21" y="59"/>
                </a:lnTo>
                <a:lnTo>
                  <a:pt x="26" y="38"/>
                </a:lnTo>
                <a:lnTo>
                  <a:pt x="28" y="27"/>
                </a:lnTo>
                <a:lnTo>
                  <a:pt x="29" y="20"/>
                </a:lnTo>
                <a:lnTo>
                  <a:pt x="28" y="14"/>
                </a:lnTo>
                <a:lnTo>
                  <a:pt x="27" y="7"/>
                </a:lnTo>
                <a:lnTo>
                  <a:pt x="22" y="0"/>
                </a:lnTo>
                <a:lnTo>
                  <a:pt x="7"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11" name="Freeform 809">
            <a:extLst>
              <a:ext uri="{FF2B5EF4-FFF2-40B4-BE49-F238E27FC236}">
                <a16:creationId xmlns:a16="http://schemas.microsoft.com/office/drawing/2014/main" id="{8E088B29-E74A-4A51-940D-058BADA310C8}"/>
              </a:ext>
            </a:extLst>
          </p:cNvPr>
          <p:cNvSpPr>
            <a:spLocks/>
          </p:cNvSpPr>
          <p:nvPr/>
        </p:nvSpPr>
        <p:spPr bwMode="auto">
          <a:xfrm>
            <a:off x="7224185" y="4411134"/>
            <a:ext cx="69849" cy="107951"/>
          </a:xfrm>
          <a:custGeom>
            <a:avLst/>
            <a:gdLst>
              <a:gd name="T0" fmla="*/ 50512 w 31"/>
              <a:gd name="T1" fmla="*/ 0 h 51"/>
              <a:gd name="T2" fmla="*/ 8419 w 31"/>
              <a:gd name="T3" fmla="*/ 0 h 51"/>
              <a:gd name="T4" fmla="*/ 8419 w 31"/>
              <a:gd name="T5" fmla="*/ 0 h 51"/>
              <a:gd name="T6" fmla="*/ 5051 w 31"/>
              <a:gd name="T7" fmla="*/ 0 h 51"/>
              <a:gd name="T8" fmla="*/ 1684 w 31"/>
              <a:gd name="T9" fmla="*/ 1582 h 51"/>
              <a:gd name="T10" fmla="*/ 0 w 31"/>
              <a:gd name="T11" fmla="*/ 4745 h 51"/>
              <a:gd name="T12" fmla="*/ 0 w 31"/>
              <a:gd name="T13" fmla="*/ 7908 h 51"/>
              <a:gd name="T14" fmla="*/ 0 w 31"/>
              <a:gd name="T15" fmla="*/ 55359 h 51"/>
              <a:gd name="T16" fmla="*/ 0 w 31"/>
              <a:gd name="T17" fmla="*/ 55359 h 51"/>
              <a:gd name="T18" fmla="*/ 0 w 31"/>
              <a:gd name="T19" fmla="*/ 58522 h 51"/>
              <a:gd name="T20" fmla="*/ 1684 w 31"/>
              <a:gd name="T21" fmla="*/ 60104 h 51"/>
              <a:gd name="T22" fmla="*/ 5051 w 31"/>
              <a:gd name="T23" fmla="*/ 63267 h 51"/>
              <a:gd name="T24" fmla="*/ 8419 w 31"/>
              <a:gd name="T25" fmla="*/ 63267 h 51"/>
              <a:gd name="T26" fmla="*/ 8419 w 31"/>
              <a:gd name="T27" fmla="*/ 63267 h 51"/>
              <a:gd name="T28" fmla="*/ 23572 w 31"/>
              <a:gd name="T29" fmla="*/ 64849 h 51"/>
              <a:gd name="T30" fmla="*/ 35359 w 31"/>
              <a:gd name="T31" fmla="*/ 68013 h 51"/>
              <a:gd name="T32" fmla="*/ 45461 w 31"/>
              <a:gd name="T33" fmla="*/ 74339 h 51"/>
              <a:gd name="T34" fmla="*/ 52196 w 31"/>
              <a:gd name="T35" fmla="*/ 80666 h 51"/>
              <a:gd name="T36" fmla="*/ 52196 w 31"/>
              <a:gd name="T37" fmla="*/ 80666 h 51"/>
              <a:gd name="T38" fmla="*/ 45461 w 31"/>
              <a:gd name="T39" fmla="*/ 52196 h 51"/>
              <a:gd name="T40" fmla="*/ 42094 w 31"/>
              <a:gd name="T41" fmla="*/ 31634 h 51"/>
              <a:gd name="T42" fmla="*/ 42094 w 31"/>
              <a:gd name="T43" fmla="*/ 31634 h 51"/>
              <a:gd name="T44" fmla="*/ 42094 w 31"/>
              <a:gd name="T45" fmla="*/ 22144 h 51"/>
              <a:gd name="T46" fmla="*/ 43777 w 31"/>
              <a:gd name="T47" fmla="*/ 14235 h 51"/>
              <a:gd name="T48" fmla="*/ 50512 w 31"/>
              <a:gd name="T49" fmla="*/ 0 h 51"/>
              <a:gd name="T50" fmla="*/ 50512 w 31"/>
              <a:gd name="T51" fmla="*/ 0 h 5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31" h="51">
                <a:moveTo>
                  <a:pt x="30" y="0"/>
                </a:moveTo>
                <a:lnTo>
                  <a:pt x="5" y="0"/>
                </a:lnTo>
                <a:lnTo>
                  <a:pt x="3" y="0"/>
                </a:lnTo>
                <a:lnTo>
                  <a:pt x="1" y="1"/>
                </a:lnTo>
                <a:lnTo>
                  <a:pt x="0" y="3"/>
                </a:lnTo>
                <a:lnTo>
                  <a:pt x="0" y="5"/>
                </a:lnTo>
                <a:lnTo>
                  <a:pt x="0" y="35"/>
                </a:lnTo>
                <a:lnTo>
                  <a:pt x="0" y="37"/>
                </a:lnTo>
                <a:lnTo>
                  <a:pt x="1" y="38"/>
                </a:lnTo>
                <a:lnTo>
                  <a:pt x="3" y="40"/>
                </a:lnTo>
                <a:lnTo>
                  <a:pt x="5" y="40"/>
                </a:lnTo>
                <a:lnTo>
                  <a:pt x="14" y="41"/>
                </a:lnTo>
                <a:lnTo>
                  <a:pt x="21" y="43"/>
                </a:lnTo>
                <a:lnTo>
                  <a:pt x="27" y="47"/>
                </a:lnTo>
                <a:lnTo>
                  <a:pt x="31" y="51"/>
                </a:lnTo>
                <a:lnTo>
                  <a:pt x="27" y="33"/>
                </a:lnTo>
                <a:lnTo>
                  <a:pt x="25" y="20"/>
                </a:lnTo>
                <a:lnTo>
                  <a:pt x="25" y="14"/>
                </a:lnTo>
                <a:lnTo>
                  <a:pt x="26" y="9"/>
                </a:lnTo>
                <a:lnTo>
                  <a:pt x="3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12" name="Freeform 810">
            <a:extLst>
              <a:ext uri="{FF2B5EF4-FFF2-40B4-BE49-F238E27FC236}">
                <a16:creationId xmlns:a16="http://schemas.microsoft.com/office/drawing/2014/main" id="{D2462901-738A-420E-A4E2-BDD4BD8CF9DA}"/>
              </a:ext>
            </a:extLst>
          </p:cNvPr>
          <p:cNvSpPr>
            <a:spLocks/>
          </p:cNvSpPr>
          <p:nvPr/>
        </p:nvSpPr>
        <p:spPr bwMode="auto">
          <a:xfrm>
            <a:off x="7370234" y="4411134"/>
            <a:ext cx="63500" cy="107951"/>
          </a:xfrm>
          <a:custGeom>
            <a:avLst/>
            <a:gdLst>
              <a:gd name="T0" fmla="*/ 39797 w 31"/>
              <a:gd name="T1" fmla="*/ 0 h 51"/>
              <a:gd name="T2" fmla="*/ 1531 w 31"/>
              <a:gd name="T3" fmla="*/ 0 h 51"/>
              <a:gd name="T4" fmla="*/ 1531 w 31"/>
              <a:gd name="T5" fmla="*/ 0 h 51"/>
              <a:gd name="T6" fmla="*/ 7653 w 31"/>
              <a:gd name="T7" fmla="*/ 14235 h 51"/>
              <a:gd name="T8" fmla="*/ 9184 w 31"/>
              <a:gd name="T9" fmla="*/ 22144 h 51"/>
              <a:gd name="T10" fmla="*/ 9184 w 31"/>
              <a:gd name="T11" fmla="*/ 31634 h 51"/>
              <a:gd name="T12" fmla="*/ 9184 w 31"/>
              <a:gd name="T13" fmla="*/ 31634 h 51"/>
              <a:gd name="T14" fmla="*/ 6123 w 31"/>
              <a:gd name="T15" fmla="*/ 52196 h 51"/>
              <a:gd name="T16" fmla="*/ 0 w 31"/>
              <a:gd name="T17" fmla="*/ 80666 h 51"/>
              <a:gd name="T18" fmla="*/ 0 w 31"/>
              <a:gd name="T19" fmla="*/ 80666 h 51"/>
              <a:gd name="T20" fmla="*/ 6123 w 31"/>
              <a:gd name="T21" fmla="*/ 74339 h 51"/>
              <a:gd name="T22" fmla="*/ 15306 w 31"/>
              <a:gd name="T23" fmla="*/ 68013 h 51"/>
              <a:gd name="T24" fmla="*/ 26021 w 31"/>
              <a:gd name="T25" fmla="*/ 64849 h 51"/>
              <a:gd name="T26" fmla="*/ 39797 w 31"/>
              <a:gd name="T27" fmla="*/ 63267 h 51"/>
              <a:gd name="T28" fmla="*/ 39797 w 31"/>
              <a:gd name="T29" fmla="*/ 63267 h 51"/>
              <a:gd name="T30" fmla="*/ 42858 w 31"/>
              <a:gd name="T31" fmla="*/ 63267 h 51"/>
              <a:gd name="T32" fmla="*/ 45919 w 31"/>
              <a:gd name="T33" fmla="*/ 60104 h 51"/>
              <a:gd name="T34" fmla="*/ 47450 w 31"/>
              <a:gd name="T35" fmla="*/ 58522 h 51"/>
              <a:gd name="T36" fmla="*/ 47450 w 31"/>
              <a:gd name="T37" fmla="*/ 55359 h 51"/>
              <a:gd name="T38" fmla="*/ 47450 w 31"/>
              <a:gd name="T39" fmla="*/ 7908 h 51"/>
              <a:gd name="T40" fmla="*/ 47450 w 31"/>
              <a:gd name="T41" fmla="*/ 7908 h 51"/>
              <a:gd name="T42" fmla="*/ 47450 w 31"/>
              <a:gd name="T43" fmla="*/ 4745 h 51"/>
              <a:gd name="T44" fmla="*/ 45919 w 31"/>
              <a:gd name="T45" fmla="*/ 1582 h 51"/>
              <a:gd name="T46" fmla="*/ 42858 w 31"/>
              <a:gd name="T47" fmla="*/ 0 h 51"/>
              <a:gd name="T48" fmla="*/ 39797 w 31"/>
              <a:gd name="T49" fmla="*/ 0 h 51"/>
              <a:gd name="T50" fmla="*/ 39797 w 31"/>
              <a:gd name="T51" fmla="*/ 0 h 5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31" h="51">
                <a:moveTo>
                  <a:pt x="26" y="0"/>
                </a:moveTo>
                <a:lnTo>
                  <a:pt x="1" y="0"/>
                </a:lnTo>
                <a:lnTo>
                  <a:pt x="5" y="9"/>
                </a:lnTo>
                <a:lnTo>
                  <a:pt x="6" y="14"/>
                </a:lnTo>
                <a:lnTo>
                  <a:pt x="6" y="20"/>
                </a:lnTo>
                <a:lnTo>
                  <a:pt x="4" y="33"/>
                </a:lnTo>
                <a:lnTo>
                  <a:pt x="0" y="51"/>
                </a:lnTo>
                <a:lnTo>
                  <a:pt x="4" y="47"/>
                </a:lnTo>
                <a:lnTo>
                  <a:pt x="10" y="43"/>
                </a:lnTo>
                <a:lnTo>
                  <a:pt x="17" y="41"/>
                </a:lnTo>
                <a:lnTo>
                  <a:pt x="26" y="40"/>
                </a:lnTo>
                <a:lnTo>
                  <a:pt x="28" y="40"/>
                </a:lnTo>
                <a:lnTo>
                  <a:pt x="30" y="38"/>
                </a:lnTo>
                <a:lnTo>
                  <a:pt x="31" y="37"/>
                </a:lnTo>
                <a:lnTo>
                  <a:pt x="31" y="35"/>
                </a:lnTo>
                <a:lnTo>
                  <a:pt x="31" y="5"/>
                </a:lnTo>
                <a:lnTo>
                  <a:pt x="31" y="3"/>
                </a:lnTo>
                <a:lnTo>
                  <a:pt x="30" y="1"/>
                </a:lnTo>
                <a:lnTo>
                  <a:pt x="28" y="0"/>
                </a:lnTo>
                <a:lnTo>
                  <a:pt x="26"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13" name="Rectangle 812">
            <a:extLst>
              <a:ext uri="{FF2B5EF4-FFF2-40B4-BE49-F238E27FC236}">
                <a16:creationId xmlns:a16="http://schemas.microsoft.com/office/drawing/2014/main" id="{0F371EDB-664C-46D2-9977-4547BF49B910}"/>
              </a:ext>
            </a:extLst>
          </p:cNvPr>
          <p:cNvSpPr>
            <a:spLocks noChangeArrowheads="1"/>
          </p:cNvSpPr>
          <p:nvPr/>
        </p:nvSpPr>
        <p:spPr bwMode="auto">
          <a:xfrm>
            <a:off x="7224184" y="4379385"/>
            <a:ext cx="209549" cy="19049"/>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214" name="Freeform 813">
            <a:extLst>
              <a:ext uri="{FF2B5EF4-FFF2-40B4-BE49-F238E27FC236}">
                <a16:creationId xmlns:a16="http://schemas.microsoft.com/office/drawing/2014/main" id="{6A07DBDB-DDA0-4DD4-81EA-835BA144F855}"/>
              </a:ext>
            </a:extLst>
          </p:cNvPr>
          <p:cNvSpPr>
            <a:spLocks/>
          </p:cNvSpPr>
          <p:nvPr/>
        </p:nvSpPr>
        <p:spPr bwMode="auto">
          <a:xfrm>
            <a:off x="7749118" y="4347634"/>
            <a:ext cx="165100" cy="209551"/>
          </a:xfrm>
          <a:custGeom>
            <a:avLst/>
            <a:gdLst>
              <a:gd name="T0" fmla="*/ 107752 w 79"/>
              <a:gd name="T1" fmla="*/ 110717 h 99"/>
              <a:gd name="T2" fmla="*/ 113998 w 79"/>
              <a:gd name="T3" fmla="*/ 96482 h 99"/>
              <a:gd name="T4" fmla="*/ 118683 w 79"/>
              <a:gd name="T5" fmla="*/ 83829 h 99"/>
              <a:gd name="T6" fmla="*/ 123368 w 79"/>
              <a:gd name="T7" fmla="*/ 71175 h 99"/>
              <a:gd name="T8" fmla="*/ 120245 w 79"/>
              <a:gd name="T9" fmla="*/ 63267 h 99"/>
              <a:gd name="T10" fmla="*/ 109313 w 79"/>
              <a:gd name="T11" fmla="*/ 45869 h 99"/>
              <a:gd name="T12" fmla="*/ 99944 w 79"/>
              <a:gd name="T13" fmla="*/ 41124 h 99"/>
              <a:gd name="T14" fmla="*/ 84327 w 79"/>
              <a:gd name="T15" fmla="*/ 0 h 99"/>
              <a:gd name="T16" fmla="*/ 84327 w 79"/>
              <a:gd name="T17" fmla="*/ 45869 h 99"/>
              <a:gd name="T18" fmla="*/ 76519 w 79"/>
              <a:gd name="T19" fmla="*/ 52195 h 99"/>
              <a:gd name="T20" fmla="*/ 60903 w 79"/>
              <a:gd name="T21" fmla="*/ 55359 h 99"/>
              <a:gd name="T22" fmla="*/ 51533 w 79"/>
              <a:gd name="T23" fmla="*/ 53777 h 99"/>
              <a:gd name="T24" fmla="*/ 40602 w 79"/>
              <a:gd name="T25" fmla="*/ 47450 h 99"/>
              <a:gd name="T26" fmla="*/ 37479 w 79"/>
              <a:gd name="T27" fmla="*/ 0 h 99"/>
              <a:gd name="T28" fmla="*/ 23424 w 79"/>
              <a:gd name="T29" fmla="*/ 41124 h 99"/>
              <a:gd name="T30" fmla="*/ 17178 w 79"/>
              <a:gd name="T31" fmla="*/ 44287 h 99"/>
              <a:gd name="T32" fmla="*/ 6246 w 79"/>
              <a:gd name="T33" fmla="*/ 53777 h 99"/>
              <a:gd name="T34" fmla="*/ 0 w 79"/>
              <a:gd name="T35" fmla="*/ 71175 h 99"/>
              <a:gd name="T36" fmla="*/ 0 w 79"/>
              <a:gd name="T37" fmla="*/ 79084 h 99"/>
              <a:gd name="T38" fmla="*/ 9370 w 79"/>
              <a:gd name="T39" fmla="*/ 96482 h 99"/>
              <a:gd name="T40" fmla="*/ 12493 w 79"/>
              <a:gd name="T41" fmla="*/ 102809 h 99"/>
              <a:gd name="T42" fmla="*/ 15616 w 79"/>
              <a:gd name="T43" fmla="*/ 110717 h 99"/>
              <a:gd name="T44" fmla="*/ 12493 w 79"/>
              <a:gd name="T45" fmla="*/ 115462 h 99"/>
              <a:gd name="T46" fmla="*/ 7808 w 79"/>
              <a:gd name="T47" fmla="*/ 137606 h 99"/>
              <a:gd name="T48" fmla="*/ 7808 w 79"/>
              <a:gd name="T49" fmla="*/ 148678 h 99"/>
              <a:gd name="T50" fmla="*/ 9370 w 79"/>
              <a:gd name="T51" fmla="*/ 155004 h 99"/>
              <a:gd name="T52" fmla="*/ 15616 w 79"/>
              <a:gd name="T53" fmla="*/ 156586 h 99"/>
              <a:gd name="T54" fmla="*/ 107752 w 79"/>
              <a:gd name="T55" fmla="*/ 156586 h 99"/>
              <a:gd name="T56" fmla="*/ 113998 w 79"/>
              <a:gd name="T57" fmla="*/ 155004 h 99"/>
              <a:gd name="T58" fmla="*/ 115560 w 79"/>
              <a:gd name="T59" fmla="*/ 148678 h 99"/>
              <a:gd name="T60" fmla="*/ 115560 w 79"/>
              <a:gd name="T61" fmla="*/ 137606 h 99"/>
              <a:gd name="T62" fmla="*/ 109313 w 79"/>
              <a:gd name="T63" fmla="*/ 115462 h 99"/>
              <a:gd name="T64" fmla="*/ 107752 w 79"/>
              <a:gd name="T65" fmla="*/ 110717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99">
                <a:moveTo>
                  <a:pt x="69" y="70"/>
                </a:moveTo>
                <a:lnTo>
                  <a:pt x="69" y="70"/>
                </a:lnTo>
                <a:lnTo>
                  <a:pt x="70" y="65"/>
                </a:lnTo>
                <a:lnTo>
                  <a:pt x="73" y="61"/>
                </a:lnTo>
                <a:lnTo>
                  <a:pt x="76" y="53"/>
                </a:lnTo>
                <a:lnTo>
                  <a:pt x="79" y="50"/>
                </a:lnTo>
                <a:lnTo>
                  <a:pt x="79" y="45"/>
                </a:lnTo>
                <a:lnTo>
                  <a:pt x="77" y="40"/>
                </a:lnTo>
                <a:lnTo>
                  <a:pt x="75" y="34"/>
                </a:lnTo>
                <a:lnTo>
                  <a:pt x="70" y="29"/>
                </a:lnTo>
                <a:lnTo>
                  <a:pt x="68" y="28"/>
                </a:lnTo>
                <a:lnTo>
                  <a:pt x="64" y="26"/>
                </a:lnTo>
                <a:lnTo>
                  <a:pt x="64" y="0"/>
                </a:lnTo>
                <a:lnTo>
                  <a:pt x="54" y="0"/>
                </a:lnTo>
                <a:lnTo>
                  <a:pt x="54" y="29"/>
                </a:lnTo>
                <a:lnTo>
                  <a:pt x="53" y="30"/>
                </a:lnTo>
                <a:lnTo>
                  <a:pt x="49" y="33"/>
                </a:lnTo>
                <a:lnTo>
                  <a:pt x="45" y="34"/>
                </a:lnTo>
                <a:lnTo>
                  <a:pt x="39" y="35"/>
                </a:lnTo>
                <a:lnTo>
                  <a:pt x="33" y="34"/>
                </a:lnTo>
                <a:lnTo>
                  <a:pt x="29" y="33"/>
                </a:lnTo>
                <a:lnTo>
                  <a:pt x="26" y="30"/>
                </a:lnTo>
                <a:lnTo>
                  <a:pt x="24" y="29"/>
                </a:lnTo>
                <a:lnTo>
                  <a:pt x="24" y="0"/>
                </a:lnTo>
                <a:lnTo>
                  <a:pt x="15" y="0"/>
                </a:lnTo>
                <a:lnTo>
                  <a:pt x="15" y="26"/>
                </a:lnTo>
                <a:lnTo>
                  <a:pt x="11" y="28"/>
                </a:lnTo>
                <a:lnTo>
                  <a:pt x="8" y="29"/>
                </a:lnTo>
                <a:lnTo>
                  <a:pt x="4" y="34"/>
                </a:lnTo>
                <a:lnTo>
                  <a:pt x="1" y="40"/>
                </a:lnTo>
                <a:lnTo>
                  <a:pt x="0" y="45"/>
                </a:lnTo>
                <a:lnTo>
                  <a:pt x="0" y="50"/>
                </a:lnTo>
                <a:lnTo>
                  <a:pt x="2" y="53"/>
                </a:lnTo>
                <a:lnTo>
                  <a:pt x="6" y="61"/>
                </a:lnTo>
                <a:lnTo>
                  <a:pt x="8" y="65"/>
                </a:lnTo>
                <a:lnTo>
                  <a:pt x="10" y="70"/>
                </a:lnTo>
                <a:lnTo>
                  <a:pt x="8" y="73"/>
                </a:lnTo>
                <a:lnTo>
                  <a:pt x="6" y="82"/>
                </a:lnTo>
                <a:lnTo>
                  <a:pt x="5" y="87"/>
                </a:lnTo>
                <a:lnTo>
                  <a:pt x="5" y="94"/>
                </a:lnTo>
                <a:lnTo>
                  <a:pt x="5" y="97"/>
                </a:lnTo>
                <a:lnTo>
                  <a:pt x="6" y="98"/>
                </a:lnTo>
                <a:lnTo>
                  <a:pt x="7" y="99"/>
                </a:lnTo>
                <a:lnTo>
                  <a:pt x="10" y="99"/>
                </a:lnTo>
                <a:lnTo>
                  <a:pt x="69" y="99"/>
                </a:lnTo>
                <a:lnTo>
                  <a:pt x="71" y="99"/>
                </a:lnTo>
                <a:lnTo>
                  <a:pt x="73" y="98"/>
                </a:lnTo>
                <a:lnTo>
                  <a:pt x="74" y="97"/>
                </a:lnTo>
                <a:lnTo>
                  <a:pt x="74" y="94"/>
                </a:lnTo>
                <a:lnTo>
                  <a:pt x="74" y="87"/>
                </a:lnTo>
                <a:lnTo>
                  <a:pt x="73" y="82"/>
                </a:lnTo>
                <a:lnTo>
                  <a:pt x="70" y="73"/>
                </a:lnTo>
                <a:lnTo>
                  <a:pt x="69" y="7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15" name="Freeform 814">
            <a:extLst>
              <a:ext uri="{FF2B5EF4-FFF2-40B4-BE49-F238E27FC236}">
                <a16:creationId xmlns:a16="http://schemas.microsoft.com/office/drawing/2014/main" id="{D372EE21-BC2F-406C-A9ED-4E06A1C1F8B9}"/>
              </a:ext>
            </a:extLst>
          </p:cNvPr>
          <p:cNvSpPr>
            <a:spLocks/>
          </p:cNvSpPr>
          <p:nvPr/>
        </p:nvSpPr>
        <p:spPr bwMode="auto">
          <a:xfrm>
            <a:off x="8331200" y="4347634"/>
            <a:ext cx="50800" cy="82551"/>
          </a:xfrm>
          <a:custGeom>
            <a:avLst/>
            <a:gdLst>
              <a:gd name="T0" fmla="*/ 28849 w 25"/>
              <a:gd name="T1" fmla="*/ 0 h 40"/>
              <a:gd name="T2" fmla="*/ 28849 w 25"/>
              <a:gd name="T3" fmla="*/ 0 h 40"/>
              <a:gd name="T4" fmla="*/ 24294 w 25"/>
              <a:gd name="T5" fmla="*/ 0 h 40"/>
              <a:gd name="T6" fmla="*/ 22775 w 25"/>
              <a:gd name="T7" fmla="*/ 0 h 40"/>
              <a:gd name="T8" fmla="*/ 16702 w 25"/>
              <a:gd name="T9" fmla="*/ 4626 h 40"/>
              <a:gd name="T10" fmla="*/ 12147 w 25"/>
              <a:gd name="T11" fmla="*/ 12337 h 40"/>
              <a:gd name="T12" fmla="*/ 7592 w 25"/>
              <a:gd name="T13" fmla="*/ 21590 h 40"/>
              <a:gd name="T14" fmla="*/ 3037 w 25"/>
              <a:gd name="T15" fmla="*/ 43180 h 40"/>
              <a:gd name="T16" fmla="*/ 0 w 25"/>
              <a:gd name="T17" fmla="*/ 61686 h 40"/>
              <a:gd name="T18" fmla="*/ 30367 w 25"/>
              <a:gd name="T19" fmla="*/ 61686 h 40"/>
              <a:gd name="T20" fmla="*/ 30367 w 25"/>
              <a:gd name="T21" fmla="*/ 61686 h 40"/>
              <a:gd name="T22" fmla="*/ 36441 w 25"/>
              <a:gd name="T23" fmla="*/ 46265 h 40"/>
              <a:gd name="T24" fmla="*/ 37959 w 25"/>
              <a:gd name="T25" fmla="*/ 27759 h 40"/>
              <a:gd name="T26" fmla="*/ 37959 w 25"/>
              <a:gd name="T27" fmla="*/ 18506 h 40"/>
              <a:gd name="T28" fmla="*/ 37959 w 25"/>
              <a:gd name="T29" fmla="*/ 10795 h 40"/>
              <a:gd name="T30" fmla="*/ 33404 w 25"/>
              <a:gd name="T31" fmla="*/ 4626 h 40"/>
              <a:gd name="T32" fmla="*/ 28849 w 25"/>
              <a:gd name="T33" fmla="*/ 0 h 40"/>
              <a:gd name="T34" fmla="*/ 28849 w 25"/>
              <a:gd name="T35" fmla="*/ 0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5" h="40">
                <a:moveTo>
                  <a:pt x="19" y="0"/>
                </a:moveTo>
                <a:lnTo>
                  <a:pt x="19" y="0"/>
                </a:lnTo>
                <a:lnTo>
                  <a:pt x="16" y="0"/>
                </a:lnTo>
                <a:lnTo>
                  <a:pt x="15" y="0"/>
                </a:lnTo>
                <a:lnTo>
                  <a:pt x="11" y="3"/>
                </a:lnTo>
                <a:lnTo>
                  <a:pt x="8" y="8"/>
                </a:lnTo>
                <a:lnTo>
                  <a:pt x="5" y="14"/>
                </a:lnTo>
                <a:lnTo>
                  <a:pt x="2" y="28"/>
                </a:lnTo>
                <a:lnTo>
                  <a:pt x="0" y="40"/>
                </a:lnTo>
                <a:lnTo>
                  <a:pt x="20" y="40"/>
                </a:lnTo>
                <a:lnTo>
                  <a:pt x="24" y="30"/>
                </a:lnTo>
                <a:lnTo>
                  <a:pt x="25" y="18"/>
                </a:lnTo>
                <a:lnTo>
                  <a:pt x="25" y="12"/>
                </a:lnTo>
                <a:lnTo>
                  <a:pt x="25" y="7"/>
                </a:lnTo>
                <a:lnTo>
                  <a:pt x="22" y="3"/>
                </a:lnTo>
                <a:lnTo>
                  <a:pt x="19"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16" name="Freeform 815">
            <a:extLst>
              <a:ext uri="{FF2B5EF4-FFF2-40B4-BE49-F238E27FC236}">
                <a16:creationId xmlns:a16="http://schemas.microsoft.com/office/drawing/2014/main" id="{EBF9ACBD-ED02-49F5-BE58-FC1B117FA235}"/>
              </a:ext>
            </a:extLst>
          </p:cNvPr>
          <p:cNvSpPr>
            <a:spLocks/>
          </p:cNvSpPr>
          <p:nvPr/>
        </p:nvSpPr>
        <p:spPr bwMode="auto">
          <a:xfrm>
            <a:off x="8274051" y="4347634"/>
            <a:ext cx="50800" cy="82551"/>
          </a:xfrm>
          <a:custGeom>
            <a:avLst/>
            <a:gdLst>
              <a:gd name="T0" fmla="*/ 37959 w 25"/>
              <a:gd name="T1" fmla="*/ 61686 h 40"/>
              <a:gd name="T2" fmla="*/ 37959 w 25"/>
              <a:gd name="T3" fmla="*/ 61686 h 40"/>
              <a:gd name="T4" fmla="*/ 36441 w 25"/>
              <a:gd name="T5" fmla="*/ 43180 h 40"/>
              <a:gd name="T6" fmla="*/ 30367 w 25"/>
              <a:gd name="T7" fmla="*/ 21590 h 40"/>
              <a:gd name="T8" fmla="*/ 25812 w 25"/>
              <a:gd name="T9" fmla="*/ 12337 h 40"/>
              <a:gd name="T10" fmla="*/ 21257 w 25"/>
              <a:gd name="T11" fmla="*/ 4626 h 40"/>
              <a:gd name="T12" fmla="*/ 15184 w 25"/>
              <a:gd name="T13" fmla="*/ 0 h 40"/>
              <a:gd name="T14" fmla="*/ 13665 w 25"/>
              <a:gd name="T15" fmla="*/ 0 h 40"/>
              <a:gd name="T16" fmla="*/ 9110 w 25"/>
              <a:gd name="T17" fmla="*/ 0 h 40"/>
              <a:gd name="T18" fmla="*/ 9110 w 25"/>
              <a:gd name="T19" fmla="*/ 0 h 40"/>
              <a:gd name="T20" fmla="*/ 4555 w 25"/>
              <a:gd name="T21" fmla="*/ 4626 h 40"/>
              <a:gd name="T22" fmla="*/ 0 w 25"/>
              <a:gd name="T23" fmla="*/ 10795 h 40"/>
              <a:gd name="T24" fmla="*/ 0 w 25"/>
              <a:gd name="T25" fmla="*/ 18506 h 40"/>
              <a:gd name="T26" fmla="*/ 0 w 25"/>
              <a:gd name="T27" fmla="*/ 27759 h 40"/>
              <a:gd name="T28" fmla="*/ 1518 w 25"/>
              <a:gd name="T29" fmla="*/ 46265 h 40"/>
              <a:gd name="T30" fmla="*/ 7592 w 25"/>
              <a:gd name="T31" fmla="*/ 61686 h 40"/>
              <a:gd name="T32" fmla="*/ 37959 w 25"/>
              <a:gd name="T33" fmla="*/ 61686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5" h="40">
                <a:moveTo>
                  <a:pt x="25" y="40"/>
                </a:moveTo>
                <a:lnTo>
                  <a:pt x="25" y="40"/>
                </a:lnTo>
                <a:lnTo>
                  <a:pt x="24" y="28"/>
                </a:lnTo>
                <a:lnTo>
                  <a:pt x="20" y="14"/>
                </a:lnTo>
                <a:lnTo>
                  <a:pt x="17" y="8"/>
                </a:lnTo>
                <a:lnTo>
                  <a:pt x="14" y="3"/>
                </a:lnTo>
                <a:lnTo>
                  <a:pt x="10" y="0"/>
                </a:lnTo>
                <a:lnTo>
                  <a:pt x="9" y="0"/>
                </a:lnTo>
                <a:lnTo>
                  <a:pt x="6" y="0"/>
                </a:lnTo>
                <a:lnTo>
                  <a:pt x="3" y="3"/>
                </a:lnTo>
                <a:lnTo>
                  <a:pt x="0" y="7"/>
                </a:lnTo>
                <a:lnTo>
                  <a:pt x="0" y="12"/>
                </a:lnTo>
                <a:lnTo>
                  <a:pt x="0" y="18"/>
                </a:lnTo>
                <a:lnTo>
                  <a:pt x="1" y="30"/>
                </a:lnTo>
                <a:lnTo>
                  <a:pt x="5" y="40"/>
                </a:lnTo>
                <a:lnTo>
                  <a:pt x="25" y="4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17" name="Freeform 816">
            <a:extLst>
              <a:ext uri="{FF2B5EF4-FFF2-40B4-BE49-F238E27FC236}">
                <a16:creationId xmlns:a16="http://schemas.microsoft.com/office/drawing/2014/main" id="{0BD24F20-BF1E-4798-8666-F80C3041AB3C}"/>
              </a:ext>
            </a:extLst>
          </p:cNvPr>
          <p:cNvSpPr>
            <a:spLocks/>
          </p:cNvSpPr>
          <p:nvPr/>
        </p:nvSpPr>
        <p:spPr bwMode="auto">
          <a:xfrm>
            <a:off x="8274051" y="4512733"/>
            <a:ext cx="107949" cy="44451"/>
          </a:xfrm>
          <a:custGeom>
            <a:avLst/>
            <a:gdLst>
              <a:gd name="T0" fmla="*/ 0 w 50"/>
              <a:gd name="T1" fmla="*/ 24912 h 20"/>
              <a:gd name="T2" fmla="*/ 0 w 50"/>
              <a:gd name="T3" fmla="*/ 24912 h 20"/>
              <a:gd name="T4" fmla="*/ 0 w 50"/>
              <a:gd name="T5" fmla="*/ 29894 h 20"/>
              <a:gd name="T6" fmla="*/ 3227 w 50"/>
              <a:gd name="T7" fmla="*/ 31555 h 20"/>
              <a:gd name="T8" fmla="*/ 4840 w 50"/>
              <a:gd name="T9" fmla="*/ 33216 h 20"/>
              <a:gd name="T10" fmla="*/ 8067 w 50"/>
              <a:gd name="T11" fmla="*/ 33216 h 20"/>
              <a:gd name="T12" fmla="*/ 72599 w 50"/>
              <a:gd name="T13" fmla="*/ 33216 h 20"/>
              <a:gd name="T14" fmla="*/ 72599 w 50"/>
              <a:gd name="T15" fmla="*/ 33216 h 20"/>
              <a:gd name="T16" fmla="*/ 75826 w 50"/>
              <a:gd name="T17" fmla="*/ 33216 h 20"/>
              <a:gd name="T18" fmla="*/ 77439 w 50"/>
              <a:gd name="T19" fmla="*/ 31555 h 20"/>
              <a:gd name="T20" fmla="*/ 80666 w 50"/>
              <a:gd name="T21" fmla="*/ 29894 h 20"/>
              <a:gd name="T22" fmla="*/ 80666 w 50"/>
              <a:gd name="T23" fmla="*/ 24912 h 20"/>
              <a:gd name="T24" fmla="*/ 80666 w 50"/>
              <a:gd name="T25" fmla="*/ 0 h 20"/>
              <a:gd name="T26" fmla="*/ 0 w 50"/>
              <a:gd name="T27" fmla="*/ 0 h 20"/>
              <a:gd name="T28" fmla="*/ 0 w 50"/>
              <a:gd name="T29" fmla="*/ 2491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0" h="20">
                <a:moveTo>
                  <a:pt x="0" y="15"/>
                </a:moveTo>
                <a:lnTo>
                  <a:pt x="0" y="15"/>
                </a:lnTo>
                <a:lnTo>
                  <a:pt x="0" y="18"/>
                </a:lnTo>
                <a:lnTo>
                  <a:pt x="2" y="19"/>
                </a:lnTo>
                <a:lnTo>
                  <a:pt x="3" y="20"/>
                </a:lnTo>
                <a:lnTo>
                  <a:pt x="5" y="20"/>
                </a:lnTo>
                <a:lnTo>
                  <a:pt x="45" y="20"/>
                </a:lnTo>
                <a:lnTo>
                  <a:pt x="47" y="20"/>
                </a:lnTo>
                <a:lnTo>
                  <a:pt x="48" y="19"/>
                </a:lnTo>
                <a:lnTo>
                  <a:pt x="50" y="18"/>
                </a:lnTo>
                <a:lnTo>
                  <a:pt x="50" y="15"/>
                </a:lnTo>
                <a:lnTo>
                  <a:pt x="50" y="0"/>
                </a:lnTo>
                <a:lnTo>
                  <a:pt x="0" y="0"/>
                </a:lnTo>
                <a:lnTo>
                  <a:pt x="0" y="1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18" name="Freeform 817">
            <a:extLst>
              <a:ext uri="{FF2B5EF4-FFF2-40B4-BE49-F238E27FC236}">
                <a16:creationId xmlns:a16="http://schemas.microsoft.com/office/drawing/2014/main" id="{02698FB8-3D6B-4F3F-9DE1-9B15C6F3E074}"/>
              </a:ext>
            </a:extLst>
          </p:cNvPr>
          <p:cNvSpPr>
            <a:spLocks/>
          </p:cNvSpPr>
          <p:nvPr/>
        </p:nvSpPr>
        <p:spPr bwMode="auto">
          <a:xfrm>
            <a:off x="8248651" y="4442885"/>
            <a:ext cx="165100" cy="63500"/>
          </a:xfrm>
          <a:custGeom>
            <a:avLst/>
            <a:gdLst>
              <a:gd name="T0" fmla="*/ 0 w 79"/>
              <a:gd name="T1" fmla="*/ 0 h 29"/>
              <a:gd name="T2" fmla="*/ 0 w 79"/>
              <a:gd name="T3" fmla="*/ 16362 h 29"/>
              <a:gd name="T4" fmla="*/ 21863 w 79"/>
              <a:gd name="T5" fmla="*/ 16362 h 29"/>
              <a:gd name="T6" fmla="*/ 21863 w 79"/>
              <a:gd name="T7" fmla="*/ 47450 h 29"/>
              <a:gd name="T8" fmla="*/ 99944 w 79"/>
              <a:gd name="T9" fmla="*/ 47450 h 29"/>
              <a:gd name="T10" fmla="*/ 99944 w 79"/>
              <a:gd name="T11" fmla="*/ 16362 h 29"/>
              <a:gd name="T12" fmla="*/ 123368 w 79"/>
              <a:gd name="T13" fmla="*/ 16362 h 29"/>
              <a:gd name="T14" fmla="*/ 123368 w 79"/>
              <a:gd name="T15" fmla="*/ 0 h 29"/>
              <a:gd name="T16" fmla="*/ 0 w 79"/>
              <a:gd name="T17" fmla="*/ 0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9" h="29">
                <a:moveTo>
                  <a:pt x="0" y="0"/>
                </a:moveTo>
                <a:lnTo>
                  <a:pt x="0" y="10"/>
                </a:lnTo>
                <a:lnTo>
                  <a:pt x="14" y="10"/>
                </a:lnTo>
                <a:lnTo>
                  <a:pt x="14" y="29"/>
                </a:lnTo>
                <a:lnTo>
                  <a:pt x="64" y="29"/>
                </a:lnTo>
                <a:lnTo>
                  <a:pt x="64" y="10"/>
                </a:lnTo>
                <a:lnTo>
                  <a:pt x="79" y="10"/>
                </a:lnTo>
                <a:lnTo>
                  <a:pt x="79" y="0"/>
                </a:lnTo>
                <a:lnTo>
                  <a:pt x="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19" name="Freeform 818">
            <a:extLst>
              <a:ext uri="{FF2B5EF4-FFF2-40B4-BE49-F238E27FC236}">
                <a16:creationId xmlns:a16="http://schemas.microsoft.com/office/drawing/2014/main" id="{9036ED80-A967-4B3F-99AB-DA5151919522}"/>
              </a:ext>
            </a:extLst>
          </p:cNvPr>
          <p:cNvSpPr>
            <a:spLocks/>
          </p:cNvSpPr>
          <p:nvPr/>
        </p:nvSpPr>
        <p:spPr bwMode="auto">
          <a:xfrm>
            <a:off x="8724901" y="4366685"/>
            <a:ext cx="207433" cy="190500"/>
          </a:xfrm>
          <a:custGeom>
            <a:avLst/>
            <a:gdLst>
              <a:gd name="T0" fmla="*/ 86282 w 98"/>
              <a:gd name="T1" fmla="*/ 49031 h 90"/>
              <a:gd name="T2" fmla="*/ 111847 w 98"/>
              <a:gd name="T3" fmla="*/ 49031 h 90"/>
              <a:gd name="T4" fmla="*/ 78293 w 98"/>
              <a:gd name="T5" fmla="*/ 0 h 90"/>
              <a:gd name="T6" fmla="*/ 44739 w 98"/>
              <a:gd name="T7" fmla="*/ 49031 h 90"/>
              <a:gd name="T8" fmla="*/ 70304 w 98"/>
              <a:gd name="T9" fmla="*/ 49031 h 90"/>
              <a:gd name="T10" fmla="*/ 70304 w 98"/>
              <a:gd name="T11" fmla="*/ 126532 h 90"/>
              <a:gd name="T12" fmla="*/ 0 w 98"/>
              <a:gd name="T13" fmla="*/ 126532 h 90"/>
              <a:gd name="T14" fmla="*/ 0 w 98"/>
              <a:gd name="T15" fmla="*/ 142349 h 90"/>
              <a:gd name="T16" fmla="*/ 156586 w 98"/>
              <a:gd name="T17" fmla="*/ 142349 h 90"/>
              <a:gd name="T18" fmla="*/ 156586 w 98"/>
              <a:gd name="T19" fmla="*/ 126532 h 90"/>
              <a:gd name="T20" fmla="*/ 86282 w 98"/>
              <a:gd name="T21" fmla="*/ 126532 h 90"/>
              <a:gd name="T22" fmla="*/ 86282 w 98"/>
              <a:gd name="T23" fmla="*/ 49031 h 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8" h="90">
                <a:moveTo>
                  <a:pt x="54" y="31"/>
                </a:moveTo>
                <a:lnTo>
                  <a:pt x="70" y="31"/>
                </a:lnTo>
                <a:lnTo>
                  <a:pt x="49" y="0"/>
                </a:lnTo>
                <a:lnTo>
                  <a:pt x="28" y="31"/>
                </a:lnTo>
                <a:lnTo>
                  <a:pt x="44" y="31"/>
                </a:lnTo>
                <a:lnTo>
                  <a:pt x="44" y="80"/>
                </a:lnTo>
                <a:lnTo>
                  <a:pt x="0" y="80"/>
                </a:lnTo>
                <a:lnTo>
                  <a:pt x="0" y="90"/>
                </a:lnTo>
                <a:lnTo>
                  <a:pt x="98" y="90"/>
                </a:lnTo>
                <a:lnTo>
                  <a:pt x="98" y="80"/>
                </a:lnTo>
                <a:lnTo>
                  <a:pt x="54" y="80"/>
                </a:lnTo>
                <a:lnTo>
                  <a:pt x="54" y="3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20" name="Freeform 819">
            <a:extLst>
              <a:ext uri="{FF2B5EF4-FFF2-40B4-BE49-F238E27FC236}">
                <a16:creationId xmlns:a16="http://schemas.microsoft.com/office/drawing/2014/main" id="{E529B08D-53AA-4D28-96C2-3279E8B4018A}"/>
              </a:ext>
            </a:extLst>
          </p:cNvPr>
          <p:cNvSpPr>
            <a:spLocks/>
          </p:cNvSpPr>
          <p:nvPr/>
        </p:nvSpPr>
        <p:spPr bwMode="auto">
          <a:xfrm>
            <a:off x="8843434" y="4353984"/>
            <a:ext cx="88900" cy="76200"/>
          </a:xfrm>
          <a:custGeom>
            <a:avLst/>
            <a:gdLst>
              <a:gd name="T0" fmla="*/ 63266 w 42"/>
              <a:gd name="T1" fmla="*/ 25306 h 36"/>
              <a:gd name="T2" fmla="*/ 0 w 42"/>
              <a:gd name="T3" fmla="*/ 0 h 36"/>
              <a:gd name="T4" fmla="*/ 39541 w 42"/>
              <a:gd name="T5" fmla="*/ 56939 h 36"/>
              <a:gd name="T6" fmla="*/ 58521 w 42"/>
              <a:gd name="T7" fmla="*/ 56939 h 36"/>
              <a:gd name="T8" fmla="*/ 58521 w 42"/>
              <a:gd name="T9" fmla="*/ 56939 h 36"/>
              <a:gd name="T10" fmla="*/ 63266 w 42"/>
              <a:gd name="T11" fmla="*/ 56939 h 36"/>
              <a:gd name="T12" fmla="*/ 64847 w 42"/>
              <a:gd name="T13" fmla="*/ 55357 h 36"/>
              <a:gd name="T14" fmla="*/ 66429 w 42"/>
              <a:gd name="T15" fmla="*/ 52194 h 36"/>
              <a:gd name="T16" fmla="*/ 66429 w 42"/>
              <a:gd name="T17" fmla="*/ 49031 h 36"/>
              <a:gd name="T18" fmla="*/ 66429 w 42"/>
              <a:gd name="T19" fmla="*/ 33214 h 36"/>
              <a:gd name="T20" fmla="*/ 66429 w 42"/>
              <a:gd name="T21" fmla="*/ 33214 h 36"/>
              <a:gd name="T22" fmla="*/ 64847 w 42"/>
              <a:gd name="T23" fmla="*/ 30051 h 36"/>
              <a:gd name="T24" fmla="*/ 63266 w 42"/>
              <a:gd name="T25" fmla="*/ 25306 h 36"/>
              <a:gd name="T26" fmla="*/ 63266 w 42"/>
              <a:gd name="T27" fmla="*/ 25306 h 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2" h="36">
                <a:moveTo>
                  <a:pt x="40" y="16"/>
                </a:moveTo>
                <a:lnTo>
                  <a:pt x="0" y="0"/>
                </a:lnTo>
                <a:lnTo>
                  <a:pt x="25" y="36"/>
                </a:lnTo>
                <a:lnTo>
                  <a:pt x="37" y="36"/>
                </a:lnTo>
                <a:lnTo>
                  <a:pt x="40" y="36"/>
                </a:lnTo>
                <a:lnTo>
                  <a:pt x="41" y="35"/>
                </a:lnTo>
                <a:lnTo>
                  <a:pt x="42" y="33"/>
                </a:lnTo>
                <a:lnTo>
                  <a:pt x="42" y="31"/>
                </a:lnTo>
                <a:lnTo>
                  <a:pt x="42" y="21"/>
                </a:lnTo>
                <a:lnTo>
                  <a:pt x="41" y="19"/>
                </a:lnTo>
                <a:lnTo>
                  <a:pt x="40" y="1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21" name="Freeform 820">
            <a:extLst>
              <a:ext uri="{FF2B5EF4-FFF2-40B4-BE49-F238E27FC236}">
                <a16:creationId xmlns:a16="http://schemas.microsoft.com/office/drawing/2014/main" id="{449095CE-13E8-44D6-95AA-3F7FE9485987}"/>
              </a:ext>
            </a:extLst>
          </p:cNvPr>
          <p:cNvSpPr>
            <a:spLocks/>
          </p:cNvSpPr>
          <p:nvPr/>
        </p:nvSpPr>
        <p:spPr bwMode="auto">
          <a:xfrm>
            <a:off x="8724900" y="4353984"/>
            <a:ext cx="86784" cy="76200"/>
          </a:xfrm>
          <a:custGeom>
            <a:avLst/>
            <a:gdLst>
              <a:gd name="T0" fmla="*/ 6481 w 41"/>
              <a:gd name="T1" fmla="*/ 56939 h 36"/>
              <a:gd name="T2" fmla="*/ 27544 w 41"/>
              <a:gd name="T3" fmla="*/ 56939 h 36"/>
              <a:gd name="T4" fmla="*/ 66429 w 41"/>
              <a:gd name="T5" fmla="*/ 0 h 36"/>
              <a:gd name="T6" fmla="*/ 3240 w 41"/>
              <a:gd name="T7" fmla="*/ 25306 h 36"/>
              <a:gd name="T8" fmla="*/ 3240 w 41"/>
              <a:gd name="T9" fmla="*/ 25306 h 36"/>
              <a:gd name="T10" fmla="*/ 1620 w 41"/>
              <a:gd name="T11" fmla="*/ 30051 h 36"/>
              <a:gd name="T12" fmla="*/ 0 w 41"/>
              <a:gd name="T13" fmla="*/ 33214 h 36"/>
              <a:gd name="T14" fmla="*/ 0 w 41"/>
              <a:gd name="T15" fmla="*/ 49031 h 36"/>
              <a:gd name="T16" fmla="*/ 0 w 41"/>
              <a:gd name="T17" fmla="*/ 49031 h 36"/>
              <a:gd name="T18" fmla="*/ 0 w 41"/>
              <a:gd name="T19" fmla="*/ 52194 h 36"/>
              <a:gd name="T20" fmla="*/ 1620 w 41"/>
              <a:gd name="T21" fmla="*/ 55357 h 36"/>
              <a:gd name="T22" fmla="*/ 3240 w 41"/>
              <a:gd name="T23" fmla="*/ 56939 h 36"/>
              <a:gd name="T24" fmla="*/ 6481 w 41"/>
              <a:gd name="T25" fmla="*/ 56939 h 36"/>
              <a:gd name="T26" fmla="*/ 6481 w 41"/>
              <a:gd name="T27" fmla="*/ 56939 h 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1" h="36">
                <a:moveTo>
                  <a:pt x="4" y="36"/>
                </a:moveTo>
                <a:lnTo>
                  <a:pt x="17" y="36"/>
                </a:lnTo>
                <a:lnTo>
                  <a:pt x="41" y="0"/>
                </a:lnTo>
                <a:lnTo>
                  <a:pt x="2" y="16"/>
                </a:lnTo>
                <a:lnTo>
                  <a:pt x="1" y="19"/>
                </a:lnTo>
                <a:lnTo>
                  <a:pt x="0" y="21"/>
                </a:lnTo>
                <a:lnTo>
                  <a:pt x="0" y="31"/>
                </a:lnTo>
                <a:lnTo>
                  <a:pt x="0" y="33"/>
                </a:lnTo>
                <a:lnTo>
                  <a:pt x="1" y="35"/>
                </a:lnTo>
                <a:lnTo>
                  <a:pt x="2" y="36"/>
                </a:lnTo>
                <a:lnTo>
                  <a:pt x="4" y="3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22" name="Freeform 821">
            <a:extLst>
              <a:ext uri="{FF2B5EF4-FFF2-40B4-BE49-F238E27FC236}">
                <a16:creationId xmlns:a16="http://schemas.microsoft.com/office/drawing/2014/main" id="{7E4CEC1A-82ED-44F4-A24C-A5705A0A95E5}"/>
              </a:ext>
            </a:extLst>
          </p:cNvPr>
          <p:cNvSpPr>
            <a:spLocks/>
          </p:cNvSpPr>
          <p:nvPr/>
        </p:nvSpPr>
        <p:spPr bwMode="auto">
          <a:xfrm>
            <a:off x="8737600" y="4474633"/>
            <a:ext cx="61384" cy="50800"/>
          </a:xfrm>
          <a:custGeom>
            <a:avLst/>
            <a:gdLst>
              <a:gd name="T0" fmla="*/ 0 w 30"/>
              <a:gd name="T1" fmla="*/ 7908 h 24"/>
              <a:gd name="T2" fmla="*/ 0 w 30"/>
              <a:gd name="T3" fmla="*/ 15816 h 24"/>
              <a:gd name="T4" fmla="*/ 0 w 30"/>
              <a:gd name="T5" fmla="*/ 15816 h 24"/>
              <a:gd name="T6" fmla="*/ 3163 w 30"/>
              <a:gd name="T7" fmla="*/ 25306 h 24"/>
              <a:gd name="T8" fmla="*/ 6327 w 30"/>
              <a:gd name="T9" fmla="*/ 33214 h 24"/>
              <a:gd name="T10" fmla="*/ 14235 w 30"/>
              <a:gd name="T11" fmla="*/ 36377 h 24"/>
              <a:gd name="T12" fmla="*/ 23725 w 30"/>
              <a:gd name="T13" fmla="*/ 37959 h 24"/>
              <a:gd name="T14" fmla="*/ 23725 w 30"/>
              <a:gd name="T15" fmla="*/ 37959 h 24"/>
              <a:gd name="T16" fmla="*/ 23725 w 30"/>
              <a:gd name="T17" fmla="*/ 37959 h 24"/>
              <a:gd name="T18" fmla="*/ 33215 w 30"/>
              <a:gd name="T19" fmla="*/ 36377 h 24"/>
              <a:gd name="T20" fmla="*/ 41123 w 30"/>
              <a:gd name="T21" fmla="*/ 33214 h 24"/>
              <a:gd name="T22" fmla="*/ 45868 w 30"/>
              <a:gd name="T23" fmla="*/ 25306 h 24"/>
              <a:gd name="T24" fmla="*/ 47450 w 30"/>
              <a:gd name="T25" fmla="*/ 15816 h 24"/>
              <a:gd name="T26" fmla="*/ 47450 w 30"/>
              <a:gd name="T27" fmla="*/ 7908 h 24"/>
              <a:gd name="T28" fmla="*/ 47450 w 30"/>
              <a:gd name="T29" fmla="*/ 7908 h 24"/>
              <a:gd name="T30" fmla="*/ 47450 w 30"/>
              <a:gd name="T31" fmla="*/ 3163 h 24"/>
              <a:gd name="T32" fmla="*/ 45868 w 30"/>
              <a:gd name="T33" fmla="*/ 1582 h 24"/>
              <a:gd name="T34" fmla="*/ 44287 w 30"/>
              <a:gd name="T35" fmla="*/ 0 h 24"/>
              <a:gd name="T36" fmla="*/ 39542 w 30"/>
              <a:gd name="T37" fmla="*/ 0 h 24"/>
              <a:gd name="T38" fmla="*/ 7908 w 30"/>
              <a:gd name="T39" fmla="*/ 0 h 24"/>
              <a:gd name="T40" fmla="*/ 7908 w 30"/>
              <a:gd name="T41" fmla="*/ 0 h 24"/>
              <a:gd name="T42" fmla="*/ 4745 w 30"/>
              <a:gd name="T43" fmla="*/ 0 h 24"/>
              <a:gd name="T44" fmla="*/ 3163 w 30"/>
              <a:gd name="T45" fmla="*/ 1582 h 24"/>
              <a:gd name="T46" fmla="*/ 0 w 30"/>
              <a:gd name="T47" fmla="*/ 3163 h 24"/>
              <a:gd name="T48" fmla="*/ 0 w 30"/>
              <a:gd name="T49" fmla="*/ 7908 h 24"/>
              <a:gd name="T50" fmla="*/ 0 w 30"/>
              <a:gd name="T51" fmla="*/ 7908 h 2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30" h="24">
                <a:moveTo>
                  <a:pt x="0" y="5"/>
                </a:moveTo>
                <a:lnTo>
                  <a:pt x="0" y="10"/>
                </a:lnTo>
                <a:lnTo>
                  <a:pt x="2" y="16"/>
                </a:lnTo>
                <a:lnTo>
                  <a:pt x="4" y="21"/>
                </a:lnTo>
                <a:lnTo>
                  <a:pt x="9" y="23"/>
                </a:lnTo>
                <a:lnTo>
                  <a:pt x="15" y="24"/>
                </a:lnTo>
                <a:lnTo>
                  <a:pt x="21" y="23"/>
                </a:lnTo>
                <a:lnTo>
                  <a:pt x="26" y="21"/>
                </a:lnTo>
                <a:lnTo>
                  <a:pt x="29" y="16"/>
                </a:lnTo>
                <a:lnTo>
                  <a:pt x="30" y="10"/>
                </a:lnTo>
                <a:lnTo>
                  <a:pt x="30" y="5"/>
                </a:lnTo>
                <a:lnTo>
                  <a:pt x="30" y="2"/>
                </a:lnTo>
                <a:lnTo>
                  <a:pt x="29" y="1"/>
                </a:lnTo>
                <a:lnTo>
                  <a:pt x="28" y="0"/>
                </a:lnTo>
                <a:lnTo>
                  <a:pt x="25" y="0"/>
                </a:lnTo>
                <a:lnTo>
                  <a:pt x="5" y="0"/>
                </a:lnTo>
                <a:lnTo>
                  <a:pt x="3" y="0"/>
                </a:lnTo>
                <a:lnTo>
                  <a:pt x="2" y="1"/>
                </a:lnTo>
                <a:lnTo>
                  <a:pt x="0" y="2"/>
                </a:lnTo>
                <a:lnTo>
                  <a:pt x="0" y="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23" name="Freeform 822">
            <a:extLst>
              <a:ext uri="{FF2B5EF4-FFF2-40B4-BE49-F238E27FC236}">
                <a16:creationId xmlns:a16="http://schemas.microsoft.com/office/drawing/2014/main" id="{CE78A055-3A83-4A87-8FE6-6524C41B7C25}"/>
              </a:ext>
            </a:extLst>
          </p:cNvPr>
          <p:cNvSpPr>
            <a:spLocks/>
          </p:cNvSpPr>
          <p:nvPr/>
        </p:nvSpPr>
        <p:spPr bwMode="auto">
          <a:xfrm>
            <a:off x="8862484" y="4474633"/>
            <a:ext cx="57149" cy="50800"/>
          </a:xfrm>
          <a:custGeom>
            <a:avLst/>
            <a:gdLst>
              <a:gd name="T0" fmla="*/ 0 w 29"/>
              <a:gd name="T1" fmla="*/ 7908 h 24"/>
              <a:gd name="T2" fmla="*/ 0 w 29"/>
              <a:gd name="T3" fmla="*/ 15816 h 24"/>
              <a:gd name="T4" fmla="*/ 0 w 29"/>
              <a:gd name="T5" fmla="*/ 15816 h 24"/>
              <a:gd name="T6" fmla="*/ 1473 w 29"/>
              <a:gd name="T7" fmla="*/ 25306 h 24"/>
              <a:gd name="T8" fmla="*/ 4418 w 29"/>
              <a:gd name="T9" fmla="*/ 33214 h 24"/>
              <a:gd name="T10" fmla="*/ 11781 w 29"/>
              <a:gd name="T11" fmla="*/ 36377 h 24"/>
              <a:gd name="T12" fmla="*/ 20617 w 29"/>
              <a:gd name="T13" fmla="*/ 37959 h 24"/>
              <a:gd name="T14" fmla="*/ 20617 w 29"/>
              <a:gd name="T15" fmla="*/ 37959 h 24"/>
              <a:gd name="T16" fmla="*/ 20617 w 29"/>
              <a:gd name="T17" fmla="*/ 37959 h 24"/>
              <a:gd name="T18" fmla="*/ 30925 w 29"/>
              <a:gd name="T19" fmla="*/ 36377 h 24"/>
              <a:gd name="T20" fmla="*/ 38288 w 29"/>
              <a:gd name="T21" fmla="*/ 33214 h 24"/>
              <a:gd name="T22" fmla="*/ 41233 w 29"/>
              <a:gd name="T23" fmla="*/ 25306 h 24"/>
              <a:gd name="T24" fmla="*/ 42706 w 29"/>
              <a:gd name="T25" fmla="*/ 15816 h 24"/>
              <a:gd name="T26" fmla="*/ 42706 w 29"/>
              <a:gd name="T27" fmla="*/ 7908 h 24"/>
              <a:gd name="T28" fmla="*/ 42706 w 29"/>
              <a:gd name="T29" fmla="*/ 7908 h 24"/>
              <a:gd name="T30" fmla="*/ 42706 w 29"/>
              <a:gd name="T31" fmla="*/ 3163 h 24"/>
              <a:gd name="T32" fmla="*/ 41233 w 29"/>
              <a:gd name="T33" fmla="*/ 1582 h 24"/>
              <a:gd name="T34" fmla="*/ 39761 w 29"/>
              <a:gd name="T35" fmla="*/ 0 h 24"/>
              <a:gd name="T36" fmla="*/ 35343 w 29"/>
              <a:gd name="T37" fmla="*/ 0 h 24"/>
              <a:gd name="T38" fmla="*/ 7363 w 29"/>
              <a:gd name="T39" fmla="*/ 0 h 24"/>
              <a:gd name="T40" fmla="*/ 7363 w 29"/>
              <a:gd name="T41" fmla="*/ 0 h 24"/>
              <a:gd name="T42" fmla="*/ 2945 w 29"/>
              <a:gd name="T43" fmla="*/ 0 h 24"/>
              <a:gd name="T44" fmla="*/ 1473 w 29"/>
              <a:gd name="T45" fmla="*/ 1582 h 24"/>
              <a:gd name="T46" fmla="*/ 0 w 29"/>
              <a:gd name="T47" fmla="*/ 3163 h 24"/>
              <a:gd name="T48" fmla="*/ 0 w 29"/>
              <a:gd name="T49" fmla="*/ 7908 h 24"/>
              <a:gd name="T50" fmla="*/ 0 w 29"/>
              <a:gd name="T51" fmla="*/ 7908 h 2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9" h="24">
                <a:moveTo>
                  <a:pt x="0" y="5"/>
                </a:moveTo>
                <a:lnTo>
                  <a:pt x="0" y="10"/>
                </a:lnTo>
                <a:lnTo>
                  <a:pt x="1" y="16"/>
                </a:lnTo>
                <a:lnTo>
                  <a:pt x="3" y="21"/>
                </a:lnTo>
                <a:lnTo>
                  <a:pt x="8" y="23"/>
                </a:lnTo>
                <a:lnTo>
                  <a:pt x="14" y="24"/>
                </a:lnTo>
                <a:lnTo>
                  <a:pt x="21" y="23"/>
                </a:lnTo>
                <a:lnTo>
                  <a:pt x="26" y="21"/>
                </a:lnTo>
                <a:lnTo>
                  <a:pt x="28" y="16"/>
                </a:lnTo>
                <a:lnTo>
                  <a:pt x="29" y="10"/>
                </a:lnTo>
                <a:lnTo>
                  <a:pt x="29" y="5"/>
                </a:lnTo>
                <a:lnTo>
                  <a:pt x="29" y="2"/>
                </a:lnTo>
                <a:lnTo>
                  <a:pt x="28" y="1"/>
                </a:lnTo>
                <a:lnTo>
                  <a:pt x="27" y="0"/>
                </a:lnTo>
                <a:lnTo>
                  <a:pt x="24" y="0"/>
                </a:lnTo>
                <a:lnTo>
                  <a:pt x="5" y="0"/>
                </a:lnTo>
                <a:lnTo>
                  <a:pt x="2" y="0"/>
                </a:lnTo>
                <a:lnTo>
                  <a:pt x="1" y="1"/>
                </a:lnTo>
                <a:lnTo>
                  <a:pt x="0" y="2"/>
                </a:lnTo>
                <a:lnTo>
                  <a:pt x="0" y="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24" name="Freeform 823">
            <a:extLst>
              <a:ext uri="{FF2B5EF4-FFF2-40B4-BE49-F238E27FC236}">
                <a16:creationId xmlns:a16="http://schemas.microsoft.com/office/drawing/2014/main" id="{0CEE4026-381F-4805-B0E8-7A2AFF8D6C5E}"/>
              </a:ext>
            </a:extLst>
          </p:cNvPr>
          <p:cNvSpPr>
            <a:spLocks/>
          </p:cNvSpPr>
          <p:nvPr/>
        </p:nvSpPr>
        <p:spPr bwMode="auto">
          <a:xfrm>
            <a:off x="9300634" y="4366684"/>
            <a:ext cx="55033" cy="76200"/>
          </a:xfrm>
          <a:custGeom>
            <a:avLst/>
            <a:gdLst>
              <a:gd name="T0" fmla="*/ 42706 w 29"/>
              <a:gd name="T1" fmla="*/ 42298 h 35"/>
              <a:gd name="T2" fmla="*/ 22089 w 29"/>
              <a:gd name="T3" fmla="*/ 0 h 35"/>
              <a:gd name="T4" fmla="*/ 0 w 29"/>
              <a:gd name="T5" fmla="*/ 42298 h 35"/>
              <a:gd name="T6" fmla="*/ 0 w 29"/>
              <a:gd name="T7" fmla="*/ 56939 h 35"/>
              <a:gd name="T8" fmla="*/ 42706 w 29"/>
              <a:gd name="T9" fmla="*/ 56939 h 35"/>
              <a:gd name="T10" fmla="*/ 42706 w 29"/>
              <a:gd name="T11" fmla="*/ 42298 h 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 h="35">
                <a:moveTo>
                  <a:pt x="29" y="26"/>
                </a:moveTo>
                <a:lnTo>
                  <a:pt x="15" y="0"/>
                </a:lnTo>
                <a:lnTo>
                  <a:pt x="0" y="26"/>
                </a:lnTo>
                <a:lnTo>
                  <a:pt x="0" y="35"/>
                </a:lnTo>
                <a:lnTo>
                  <a:pt x="29" y="35"/>
                </a:lnTo>
                <a:lnTo>
                  <a:pt x="29" y="2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25" name="Freeform 824">
            <a:extLst>
              <a:ext uri="{FF2B5EF4-FFF2-40B4-BE49-F238E27FC236}">
                <a16:creationId xmlns:a16="http://schemas.microsoft.com/office/drawing/2014/main" id="{B1AFAD36-F67F-4F15-920D-2614EB8D44DB}"/>
              </a:ext>
            </a:extLst>
          </p:cNvPr>
          <p:cNvSpPr>
            <a:spLocks/>
          </p:cNvSpPr>
          <p:nvPr/>
        </p:nvSpPr>
        <p:spPr bwMode="auto">
          <a:xfrm>
            <a:off x="9237134" y="4360334"/>
            <a:ext cx="74084" cy="82551"/>
          </a:xfrm>
          <a:custGeom>
            <a:avLst/>
            <a:gdLst>
              <a:gd name="T0" fmla="*/ 7908 w 36"/>
              <a:gd name="T1" fmla="*/ 61686 h 40"/>
              <a:gd name="T2" fmla="*/ 31633 w 36"/>
              <a:gd name="T3" fmla="*/ 61686 h 40"/>
              <a:gd name="T4" fmla="*/ 31633 w 36"/>
              <a:gd name="T5" fmla="*/ 46265 h 40"/>
              <a:gd name="T6" fmla="*/ 31633 w 36"/>
              <a:gd name="T7" fmla="*/ 46265 h 40"/>
              <a:gd name="T8" fmla="*/ 33214 w 36"/>
              <a:gd name="T9" fmla="*/ 43180 h 40"/>
              <a:gd name="T10" fmla="*/ 56939 w 36"/>
              <a:gd name="T11" fmla="*/ 0 h 40"/>
              <a:gd name="T12" fmla="*/ 4745 w 36"/>
              <a:gd name="T13" fmla="*/ 40096 h 40"/>
              <a:gd name="T14" fmla="*/ 4745 w 36"/>
              <a:gd name="T15" fmla="*/ 40096 h 40"/>
              <a:gd name="T16" fmla="*/ 0 w 36"/>
              <a:gd name="T17" fmla="*/ 43180 h 40"/>
              <a:gd name="T18" fmla="*/ 0 w 36"/>
              <a:gd name="T19" fmla="*/ 46265 h 40"/>
              <a:gd name="T20" fmla="*/ 0 w 36"/>
              <a:gd name="T21" fmla="*/ 53975 h 40"/>
              <a:gd name="T22" fmla="*/ 0 w 36"/>
              <a:gd name="T23" fmla="*/ 53975 h 40"/>
              <a:gd name="T24" fmla="*/ 0 w 36"/>
              <a:gd name="T25" fmla="*/ 57060 h 40"/>
              <a:gd name="T26" fmla="*/ 1582 w 36"/>
              <a:gd name="T27" fmla="*/ 60144 h 40"/>
              <a:gd name="T28" fmla="*/ 4745 w 36"/>
              <a:gd name="T29" fmla="*/ 61686 h 40"/>
              <a:gd name="T30" fmla="*/ 7908 w 36"/>
              <a:gd name="T31" fmla="*/ 61686 h 40"/>
              <a:gd name="T32" fmla="*/ 7908 w 36"/>
              <a:gd name="T33" fmla="*/ 61686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40">
                <a:moveTo>
                  <a:pt x="5" y="40"/>
                </a:moveTo>
                <a:lnTo>
                  <a:pt x="20" y="40"/>
                </a:lnTo>
                <a:lnTo>
                  <a:pt x="20" y="30"/>
                </a:lnTo>
                <a:lnTo>
                  <a:pt x="21" y="28"/>
                </a:lnTo>
                <a:lnTo>
                  <a:pt x="36" y="0"/>
                </a:lnTo>
                <a:lnTo>
                  <a:pt x="3" y="26"/>
                </a:lnTo>
                <a:lnTo>
                  <a:pt x="0" y="28"/>
                </a:lnTo>
                <a:lnTo>
                  <a:pt x="0" y="30"/>
                </a:lnTo>
                <a:lnTo>
                  <a:pt x="0" y="35"/>
                </a:lnTo>
                <a:lnTo>
                  <a:pt x="0" y="37"/>
                </a:lnTo>
                <a:lnTo>
                  <a:pt x="1" y="39"/>
                </a:lnTo>
                <a:lnTo>
                  <a:pt x="3" y="40"/>
                </a:lnTo>
                <a:lnTo>
                  <a:pt x="5" y="4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26" name="Freeform 825">
            <a:extLst>
              <a:ext uri="{FF2B5EF4-FFF2-40B4-BE49-F238E27FC236}">
                <a16:creationId xmlns:a16="http://schemas.microsoft.com/office/drawing/2014/main" id="{FC39EB68-8B7A-4B0F-A26E-0E8770FDFF96}"/>
              </a:ext>
            </a:extLst>
          </p:cNvPr>
          <p:cNvSpPr>
            <a:spLocks/>
          </p:cNvSpPr>
          <p:nvPr/>
        </p:nvSpPr>
        <p:spPr bwMode="auto">
          <a:xfrm>
            <a:off x="9342967" y="4360334"/>
            <a:ext cx="76200" cy="82551"/>
          </a:xfrm>
          <a:custGeom>
            <a:avLst/>
            <a:gdLst>
              <a:gd name="T0" fmla="*/ 25306 w 36"/>
              <a:gd name="T1" fmla="*/ 46265 h 40"/>
              <a:gd name="T2" fmla="*/ 25306 w 36"/>
              <a:gd name="T3" fmla="*/ 61686 h 40"/>
              <a:gd name="T4" fmla="*/ 49031 w 36"/>
              <a:gd name="T5" fmla="*/ 61686 h 40"/>
              <a:gd name="T6" fmla="*/ 49031 w 36"/>
              <a:gd name="T7" fmla="*/ 61686 h 40"/>
              <a:gd name="T8" fmla="*/ 53776 w 36"/>
              <a:gd name="T9" fmla="*/ 61686 h 40"/>
              <a:gd name="T10" fmla="*/ 55357 w 36"/>
              <a:gd name="T11" fmla="*/ 60144 h 40"/>
              <a:gd name="T12" fmla="*/ 56939 w 36"/>
              <a:gd name="T13" fmla="*/ 57060 h 40"/>
              <a:gd name="T14" fmla="*/ 56939 w 36"/>
              <a:gd name="T15" fmla="*/ 53975 h 40"/>
              <a:gd name="T16" fmla="*/ 56939 w 36"/>
              <a:gd name="T17" fmla="*/ 46265 h 40"/>
              <a:gd name="T18" fmla="*/ 56939 w 36"/>
              <a:gd name="T19" fmla="*/ 46265 h 40"/>
              <a:gd name="T20" fmla="*/ 56939 w 36"/>
              <a:gd name="T21" fmla="*/ 43180 h 40"/>
              <a:gd name="T22" fmla="*/ 53776 w 36"/>
              <a:gd name="T23" fmla="*/ 40096 h 40"/>
              <a:gd name="T24" fmla="*/ 0 w 36"/>
              <a:gd name="T25" fmla="*/ 0 h 40"/>
              <a:gd name="T26" fmla="*/ 23725 w 36"/>
              <a:gd name="T27" fmla="*/ 43180 h 40"/>
              <a:gd name="T28" fmla="*/ 23725 w 36"/>
              <a:gd name="T29" fmla="*/ 43180 h 40"/>
              <a:gd name="T30" fmla="*/ 25306 w 36"/>
              <a:gd name="T31" fmla="*/ 46265 h 40"/>
              <a:gd name="T32" fmla="*/ 25306 w 36"/>
              <a:gd name="T33" fmla="*/ 46265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40">
                <a:moveTo>
                  <a:pt x="16" y="30"/>
                </a:moveTo>
                <a:lnTo>
                  <a:pt x="16" y="40"/>
                </a:lnTo>
                <a:lnTo>
                  <a:pt x="31" y="40"/>
                </a:lnTo>
                <a:lnTo>
                  <a:pt x="34" y="40"/>
                </a:lnTo>
                <a:lnTo>
                  <a:pt x="35" y="39"/>
                </a:lnTo>
                <a:lnTo>
                  <a:pt x="36" y="37"/>
                </a:lnTo>
                <a:lnTo>
                  <a:pt x="36" y="35"/>
                </a:lnTo>
                <a:lnTo>
                  <a:pt x="36" y="30"/>
                </a:lnTo>
                <a:lnTo>
                  <a:pt x="36" y="28"/>
                </a:lnTo>
                <a:lnTo>
                  <a:pt x="34" y="26"/>
                </a:lnTo>
                <a:lnTo>
                  <a:pt x="0" y="0"/>
                </a:lnTo>
                <a:lnTo>
                  <a:pt x="15" y="28"/>
                </a:lnTo>
                <a:lnTo>
                  <a:pt x="16" y="3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27" name="Rectangle 826">
            <a:extLst>
              <a:ext uri="{FF2B5EF4-FFF2-40B4-BE49-F238E27FC236}">
                <a16:creationId xmlns:a16="http://schemas.microsoft.com/office/drawing/2014/main" id="{B07B4A0E-5436-4883-90AC-253DA3C0474B}"/>
              </a:ext>
            </a:extLst>
          </p:cNvPr>
          <p:cNvSpPr>
            <a:spLocks noChangeArrowheads="1"/>
          </p:cNvSpPr>
          <p:nvPr/>
        </p:nvSpPr>
        <p:spPr bwMode="auto">
          <a:xfrm>
            <a:off x="9317567" y="4455584"/>
            <a:ext cx="19051" cy="1016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228" name="Freeform 827">
            <a:extLst>
              <a:ext uri="{FF2B5EF4-FFF2-40B4-BE49-F238E27FC236}">
                <a16:creationId xmlns:a16="http://schemas.microsoft.com/office/drawing/2014/main" id="{DB839FA8-2287-46F1-A6F9-B0F0EE08699A}"/>
              </a:ext>
            </a:extLst>
          </p:cNvPr>
          <p:cNvSpPr>
            <a:spLocks/>
          </p:cNvSpPr>
          <p:nvPr/>
        </p:nvSpPr>
        <p:spPr bwMode="auto">
          <a:xfrm>
            <a:off x="9355667" y="4480984"/>
            <a:ext cx="76200" cy="76200"/>
          </a:xfrm>
          <a:custGeom>
            <a:avLst/>
            <a:gdLst>
              <a:gd name="T0" fmla="*/ 40671 w 35"/>
              <a:gd name="T1" fmla="*/ 0 h 36"/>
              <a:gd name="T2" fmla="*/ 34163 w 35"/>
              <a:gd name="T3" fmla="*/ 25306 h 36"/>
              <a:gd name="T4" fmla="*/ 8134 w 35"/>
              <a:gd name="T5" fmla="*/ 25306 h 36"/>
              <a:gd name="T6" fmla="*/ 8134 w 35"/>
              <a:gd name="T7" fmla="*/ 25306 h 36"/>
              <a:gd name="T8" fmla="*/ 4880 w 35"/>
              <a:gd name="T9" fmla="*/ 25306 h 36"/>
              <a:gd name="T10" fmla="*/ 3254 w 35"/>
              <a:gd name="T11" fmla="*/ 28470 h 36"/>
              <a:gd name="T12" fmla="*/ 0 w 35"/>
              <a:gd name="T13" fmla="*/ 30051 h 36"/>
              <a:gd name="T14" fmla="*/ 0 w 35"/>
              <a:gd name="T15" fmla="*/ 33214 h 36"/>
              <a:gd name="T16" fmla="*/ 0 w 35"/>
              <a:gd name="T17" fmla="*/ 56939 h 36"/>
              <a:gd name="T18" fmla="*/ 16268 w 35"/>
              <a:gd name="T19" fmla="*/ 56939 h 36"/>
              <a:gd name="T20" fmla="*/ 16268 w 35"/>
              <a:gd name="T21" fmla="*/ 41123 h 36"/>
              <a:gd name="T22" fmla="*/ 32537 w 35"/>
              <a:gd name="T23" fmla="*/ 41123 h 36"/>
              <a:gd name="T24" fmla="*/ 32537 w 35"/>
              <a:gd name="T25" fmla="*/ 56939 h 36"/>
              <a:gd name="T26" fmla="*/ 48805 w 35"/>
              <a:gd name="T27" fmla="*/ 56939 h 36"/>
              <a:gd name="T28" fmla="*/ 48805 w 35"/>
              <a:gd name="T29" fmla="*/ 33214 h 36"/>
              <a:gd name="T30" fmla="*/ 56939 w 35"/>
              <a:gd name="T31" fmla="*/ 4745 h 36"/>
              <a:gd name="T32" fmla="*/ 40671 w 35"/>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5" h="36">
                <a:moveTo>
                  <a:pt x="25" y="0"/>
                </a:moveTo>
                <a:lnTo>
                  <a:pt x="21" y="16"/>
                </a:lnTo>
                <a:lnTo>
                  <a:pt x="5" y="16"/>
                </a:lnTo>
                <a:lnTo>
                  <a:pt x="3" y="16"/>
                </a:lnTo>
                <a:lnTo>
                  <a:pt x="2" y="18"/>
                </a:lnTo>
                <a:lnTo>
                  <a:pt x="0" y="19"/>
                </a:lnTo>
                <a:lnTo>
                  <a:pt x="0" y="21"/>
                </a:lnTo>
                <a:lnTo>
                  <a:pt x="0" y="36"/>
                </a:lnTo>
                <a:lnTo>
                  <a:pt x="10" y="36"/>
                </a:lnTo>
                <a:lnTo>
                  <a:pt x="10" y="26"/>
                </a:lnTo>
                <a:lnTo>
                  <a:pt x="20" y="26"/>
                </a:lnTo>
                <a:lnTo>
                  <a:pt x="20" y="36"/>
                </a:lnTo>
                <a:lnTo>
                  <a:pt x="30" y="36"/>
                </a:lnTo>
                <a:lnTo>
                  <a:pt x="30" y="21"/>
                </a:lnTo>
                <a:lnTo>
                  <a:pt x="35" y="3"/>
                </a:lnTo>
                <a:lnTo>
                  <a:pt x="2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29" name="Freeform 828">
            <a:extLst>
              <a:ext uri="{FF2B5EF4-FFF2-40B4-BE49-F238E27FC236}">
                <a16:creationId xmlns:a16="http://schemas.microsoft.com/office/drawing/2014/main" id="{A072C57B-DDD0-4B09-8392-B6E4A33F763E}"/>
              </a:ext>
            </a:extLst>
          </p:cNvPr>
          <p:cNvSpPr>
            <a:spLocks/>
          </p:cNvSpPr>
          <p:nvPr/>
        </p:nvSpPr>
        <p:spPr bwMode="auto">
          <a:xfrm>
            <a:off x="9224433" y="4480984"/>
            <a:ext cx="76200" cy="76200"/>
          </a:xfrm>
          <a:custGeom>
            <a:avLst/>
            <a:gdLst>
              <a:gd name="T0" fmla="*/ 48805 w 35"/>
              <a:gd name="T1" fmla="*/ 25306 h 36"/>
              <a:gd name="T2" fmla="*/ 22776 w 35"/>
              <a:gd name="T3" fmla="*/ 25306 h 36"/>
              <a:gd name="T4" fmla="*/ 16268 w 35"/>
              <a:gd name="T5" fmla="*/ 0 h 36"/>
              <a:gd name="T6" fmla="*/ 0 w 35"/>
              <a:gd name="T7" fmla="*/ 4745 h 36"/>
              <a:gd name="T8" fmla="*/ 8134 w 35"/>
              <a:gd name="T9" fmla="*/ 33214 h 36"/>
              <a:gd name="T10" fmla="*/ 8134 w 35"/>
              <a:gd name="T11" fmla="*/ 56939 h 36"/>
              <a:gd name="T12" fmla="*/ 24402 w 35"/>
              <a:gd name="T13" fmla="*/ 56939 h 36"/>
              <a:gd name="T14" fmla="*/ 24402 w 35"/>
              <a:gd name="T15" fmla="*/ 41123 h 36"/>
              <a:gd name="T16" fmla="*/ 40671 w 35"/>
              <a:gd name="T17" fmla="*/ 41123 h 36"/>
              <a:gd name="T18" fmla="*/ 40671 w 35"/>
              <a:gd name="T19" fmla="*/ 56939 h 36"/>
              <a:gd name="T20" fmla="*/ 56939 w 35"/>
              <a:gd name="T21" fmla="*/ 56939 h 36"/>
              <a:gd name="T22" fmla="*/ 56939 w 35"/>
              <a:gd name="T23" fmla="*/ 33214 h 36"/>
              <a:gd name="T24" fmla="*/ 56939 w 35"/>
              <a:gd name="T25" fmla="*/ 33214 h 36"/>
              <a:gd name="T26" fmla="*/ 56939 w 35"/>
              <a:gd name="T27" fmla="*/ 30051 h 36"/>
              <a:gd name="T28" fmla="*/ 55312 w 35"/>
              <a:gd name="T29" fmla="*/ 28470 h 36"/>
              <a:gd name="T30" fmla="*/ 52059 w 35"/>
              <a:gd name="T31" fmla="*/ 25306 h 36"/>
              <a:gd name="T32" fmla="*/ 48805 w 35"/>
              <a:gd name="T33" fmla="*/ 25306 h 36"/>
              <a:gd name="T34" fmla="*/ 48805 w 35"/>
              <a:gd name="T35" fmla="*/ 25306 h 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5" h="36">
                <a:moveTo>
                  <a:pt x="30" y="16"/>
                </a:moveTo>
                <a:lnTo>
                  <a:pt x="14" y="16"/>
                </a:lnTo>
                <a:lnTo>
                  <a:pt x="10" y="0"/>
                </a:lnTo>
                <a:lnTo>
                  <a:pt x="0" y="3"/>
                </a:lnTo>
                <a:lnTo>
                  <a:pt x="5" y="21"/>
                </a:lnTo>
                <a:lnTo>
                  <a:pt x="5" y="36"/>
                </a:lnTo>
                <a:lnTo>
                  <a:pt x="15" y="36"/>
                </a:lnTo>
                <a:lnTo>
                  <a:pt x="15" y="26"/>
                </a:lnTo>
                <a:lnTo>
                  <a:pt x="25" y="26"/>
                </a:lnTo>
                <a:lnTo>
                  <a:pt x="25" y="36"/>
                </a:lnTo>
                <a:lnTo>
                  <a:pt x="35" y="36"/>
                </a:lnTo>
                <a:lnTo>
                  <a:pt x="35" y="21"/>
                </a:lnTo>
                <a:lnTo>
                  <a:pt x="35" y="19"/>
                </a:lnTo>
                <a:lnTo>
                  <a:pt x="34" y="18"/>
                </a:lnTo>
                <a:lnTo>
                  <a:pt x="32" y="16"/>
                </a:lnTo>
                <a:lnTo>
                  <a:pt x="30" y="1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30" name="Freeform 829">
            <a:extLst>
              <a:ext uri="{FF2B5EF4-FFF2-40B4-BE49-F238E27FC236}">
                <a16:creationId xmlns:a16="http://schemas.microsoft.com/office/drawing/2014/main" id="{40FCB4F5-19DC-4678-A111-16C01B0E5734}"/>
              </a:ext>
            </a:extLst>
          </p:cNvPr>
          <p:cNvSpPr>
            <a:spLocks/>
          </p:cNvSpPr>
          <p:nvPr/>
        </p:nvSpPr>
        <p:spPr bwMode="auto">
          <a:xfrm>
            <a:off x="9793818" y="4392085"/>
            <a:ext cx="69849" cy="69849"/>
          </a:xfrm>
          <a:custGeom>
            <a:avLst/>
            <a:gdLst>
              <a:gd name="T0" fmla="*/ 52196 w 35"/>
              <a:gd name="T1" fmla="*/ 25352 h 35"/>
              <a:gd name="T2" fmla="*/ 52196 w 35"/>
              <a:gd name="T3" fmla="*/ 25352 h 35"/>
              <a:gd name="T4" fmla="*/ 49213 w 35"/>
              <a:gd name="T5" fmla="*/ 16404 h 35"/>
              <a:gd name="T6" fmla="*/ 44739 w 35"/>
              <a:gd name="T7" fmla="*/ 7457 h 35"/>
              <a:gd name="T8" fmla="*/ 35792 w 35"/>
              <a:gd name="T9" fmla="*/ 1491 h 35"/>
              <a:gd name="T10" fmla="*/ 25352 w 35"/>
              <a:gd name="T11" fmla="*/ 0 h 35"/>
              <a:gd name="T12" fmla="*/ 25352 w 35"/>
              <a:gd name="T13" fmla="*/ 0 h 35"/>
              <a:gd name="T14" fmla="*/ 16404 w 35"/>
              <a:gd name="T15" fmla="*/ 1491 h 35"/>
              <a:gd name="T16" fmla="*/ 7457 w 35"/>
              <a:gd name="T17" fmla="*/ 7457 h 35"/>
              <a:gd name="T18" fmla="*/ 1491 w 35"/>
              <a:gd name="T19" fmla="*/ 16404 h 35"/>
              <a:gd name="T20" fmla="*/ 0 w 35"/>
              <a:gd name="T21" fmla="*/ 25352 h 35"/>
              <a:gd name="T22" fmla="*/ 0 w 35"/>
              <a:gd name="T23" fmla="*/ 25352 h 35"/>
              <a:gd name="T24" fmla="*/ 1491 w 35"/>
              <a:gd name="T25" fmla="*/ 35792 h 35"/>
              <a:gd name="T26" fmla="*/ 7457 w 35"/>
              <a:gd name="T27" fmla="*/ 44739 h 35"/>
              <a:gd name="T28" fmla="*/ 16404 w 35"/>
              <a:gd name="T29" fmla="*/ 49213 h 35"/>
              <a:gd name="T30" fmla="*/ 25352 w 35"/>
              <a:gd name="T31" fmla="*/ 52196 h 35"/>
              <a:gd name="T32" fmla="*/ 25352 w 35"/>
              <a:gd name="T33" fmla="*/ 52196 h 35"/>
              <a:gd name="T34" fmla="*/ 35792 w 35"/>
              <a:gd name="T35" fmla="*/ 49213 h 35"/>
              <a:gd name="T36" fmla="*/ 44739 w 35"/>
              <a:gd name="T37" fmla="*/ 44739 h 35"/>
              <a:gd name="T38" fmla="*/ 49213 w 35"/>
              <a:gd name="T39" fmla="*/ 35792 h 35"/>
              <a:gd name="T40" fmla="*/ 52196 w 35"/>
              <a:gd name="T41" fmla="*/ 25352 h 35"/>
              <a:gd name="T42" fmla="*/ 52196 w 35"/>
              <a:gd name="T43" fmla="*/ 25352 h 3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5" h="35">
                <a:moveTo>
                  <a:pt x="35" y="17"/>
                </a:moveTo>
                <a:lnTo>
                  <a:pt x="35" y="17"/>
                </a:lnTo>
                <a:lnTo>
                  <a:pt x="33" y="11"/>
                </a:lnTo>
                <a:lnTo>
                  <a:pt x="30" y="5"/>
                </a:lnTo>
                <a:lnTo>
                  <a:pt x="24" y="1"/>
                </a:lnTo>
                <a:lnTo>
                  <a:pt x="17" y="0"/>
                </a:lnTo>
                <a:lnTo>
                  <a:pt x="11" y="1"/>
                </a:lnTo>
                <a:lnTo>
                  <a:pt x="5" y="5"/>
                </a:lnTo>
                <a:lnTo>
                  <a:pt x="1" y="11"/>
                </a:lnTo>
                <a:lnTo>
                  <a:pt x="0" y="17"/>
                </a:lnTo>
                <a:lnTo>
                  <a:pt x="1" y="24"/>
                </a:lnTo>
                <a:lnTo>
                  <a:pt x="5" y="30"/>
                </a:lnTo>
                <a:lnTo>
                  <a:pt x="11" y="33"/>
                </a:lnTo>
                <a:lnTo>
                  <a:pt x="17" y="35"/>
                </a:lnTo>
                <a:lnTo>
                  <a:pt x="24" y="33"/>
                </a:lnTo>
                <a:lnTo>
                  <a:pt x="30" y="30"/>
                </a:lnTo>
                <a:lnTo>
                  <a:pt x="33" y="24"/>
                </a:lnTo>
                <a:lnTo>
                  <a:pt x="35" y="1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31" name="Freeform 830">
            <a:extLst>
              <a:ext uri="{FF2B5EF4-FFF2-40B4-BE49-F238E27FC236}">
                <a16:creationId xmlns:a16="http://schemas.microsoft.com/office/drawing/2014/main" id="{82713DDF-89EE-4D62-9DE4-35E22E2627B6}"/>
              </a:ext>
            </a:extLst>
          </p:cNvPr>
          <p:cNvSpPr>
            <a:spLocks/>
          </p:cNvSpPr>
          <p:nvPr/>
        </p:nvSpPr>
        <p:spPr bwMode="auto">
          <a:xfrm>
            <a:off x="9723968" y="4347634"/>
            <a:ext cx="207433" cy="114300"/>
          </a:xfrm>
          <a:custGeom>
            <a:avLst/>
            <a:gdLst>
              <a:gd name="T0" fmla="*/ 39542 w 99"/>
              <a:gd name="T1" fmla="*/ 85410 h 55"/>
              <a:gd name="T2" fmla="*/ 39542 w 99"/>
              <a:gd name="T3" fmla="*/ 54352 h 55"/>
              <a:gd name="T4" fmla="*/ 42705 w 99"/>
              <a:gd name="T5" fmla="*/ 38823 h 55"/>
              <a:gd name="T6" fmla="*/ 50614 w 99"/>
              <a:gd name="T7" fmla="*/ 27952 h 55"/>
              <a:gd name="T8" fmla="*/ 63267 w 99"/>
              <a:gd name="T9" fmla="*/ 20188 h 55"/>
              <a:gd name="T10" fmla="*/ 77502 w 99"/>
              <a:gd name="T11" fmla="*/ 15529 h 55"/>
              <a:gd name="T12" fmla="*/ 85411 w 99"/>
              <a:gd name="T13" fmla="*/ 15529 h 55"/>
              <a:gd name="T14" fmla="*/ 99646 w 99"/>
              <a:gd name="T15" fmla="*/ 21741 h 55"/>
              <a:gd name="T16" fmla="*/ 110717 w 99"/>
              <a:gd name="T17" fmla="*/ 32611 h 55"/>
              <a:gd name="T18" fmla="*/ 117044 w 99"/>
              <a:gd name="T19" fmla="*/ 46587 h 55"/>
              <a:gd name="T20" fmla="*/ 117044 w 99"/>
              <a:gd name="T21" fmla="*/ 85410 h 55"/>
              <a:gd name="T22" fmla="*/ 132861 w 99"/>
              <a:gd name="T23" fmla="*/ 85410 h 55"/>
              <a:gd name="T24" fmla="*/ 148678 w 99"/>
              <a:gd name="T25" fmla="*/ 77645 h 55"/>
              <a:gd name="T26" fmla="*/ 156586 w 99"/>
              <a:gd name="T27" fmla="*/ 62116 h 55"/>
              <a:gd name="T28" fmla="*/ 155004 w 99"/>
              <a:gd name="T29" fmla="*/ 52799 h 55"/>
              <a:gd name="T30" fmla="*/ 142351 w 99"/>
              <a:gd name="T31" fmla="*/ 40376 h 55"/>
              <a:gd name="T32" fmla="*/ 131279 w 99"/>
              <a:gd name="T33" fmla="*/ 38823 h 55"/>
              <a:gd name="T34" fmla="*/ 126534 w 99"/>
              <a:gd name="T35" fmla="*/ 31058 h 55"/>
              <a:gd name="T36" fmla="*/ 117044 w 99"/>
              <a:gd name="T37" fmla="*/ 18635 h 55"/>
              <a:gd name="T38" fmla="*/ 102809 w 99"/>
              <a:gd name="T39" fmla="*/ 6212 h 55"/>
              <a:gd name="T40" fmla="*/ 88574 w 99"/>
              <a:gd name="T41" fmla="*/ 0 h 55"/>
              <a:gd name="T42" fmla="*/ 77502 w 99"/>
              <a:gd name="T43" fmla="*/ 0 h 55"/>
              <a:gd name="T44" fmla="*/ 60104 w 99"/>
              <a:gd name="T45" fmla="*/ 4659 h 55"/>
              <a:gd name="T46" fmla="*/ 44287 w 99"/>
              <a:gd name="T47" fmla="*/ 12423 h 55"/>
              <a:gd name="T48" fmla="*/ 33215 w 99"/>
              <a:gd name="T49" fmla="*/ 23294 h 55"/>
              <a:gd name="T50" fmla="*/ 25307 w 99"/>
              <a:gd name="T51" fmla="*/ 38823 h 55"/>
              <a:gd name="T52" fmla="*/ 23725 w 99"/>
              <a:gd name="T53" fmla="*/ 38823 h 55"/>
              <a:gd name="T54" fmla="*/ 7908 w 99"/>
              <a:gd name="T55" fmla="*/ 46587 h 55"/>
              <a:gd name="T56" fmla="*/ 0 w 99"/>
              <a:gd name="T57" fmla="*/ 62116 h 55"/>
              <a:gd name="T58" fmla="*/ 1582 w 99"/>
              <a:gd name="T59" fmla="*/ 71434 h 55"/>
              <a:gd name="T60" fmla="*/ 14235 w 99"/>
              <a:gd name="T61" fmla="*/ 82304 h 55"/>
              <a:gd name="T62" fmla="*/ 23725 w 99"/>
              <a:gd name="T63" fmla="*/ 85410 h 5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99" h="55">
                <a:moveTo>
                  <a:pt x="15" y="55"/>
                </a:moveTo>
                <a:lnTo>
                  <a:pt x="25" y="55"/>
                </a:lnTo>
                <a:lnTo>
                  <a:pt x="25" y="35"/>
                </a:lnTo>
                <a:lnTo>
                  <a:pt x="25" y="30"/>
                </a:lnTo>
                <a:lnTo>
                  <a:pt x="27" y="25"/>
                </a:lnTo>
                <a:lnTo>
                  <a:pt x="28" y="21"/>
                </a:lnTo>
                <a:lnTo>
                  <a:pt x="32" y="18"/>
                </a:lnTo>
                <a:lnTo>
                  <a:pt x="36" y="14"/>
                </a:lnTo>
                <a:lnTo>
                  <a:pt x="40" y="13"/>
                </a:lnTo>
                <a:lnTo>
                  <a:pt x="44" y="10"/>
                </a:lnTo>
                <a:lnTo>
                  <a:pt x="49" y="10"/>
                </a:lnTo>
                <a:lnTo>
                  <a:pt x="54" y="10"/>
                </a:lnTo>
                <a:lnTo>
                  <a:pt x="59" y="13"/>
                </a:lnTo>
                <a:lnTo>
                  <a:pt x="63" y="14"/>
                </a:lnTo>
                <a:lnTo>
                  <a:pt x="67" y="18"/>
                </a:lnTo>
                <a:lnTo>
                  <a:pt x="70" y="21"/>
                </a:lnTo>
                <a:lnTo>
                  <a:pt x="72" y="25"/>
                </a:lnTo>
                <a:lnTo>
                  <a:pt x="74" y="30"/>
                </a:lnTo>
                <a:lnTo>
                  <a:pt x="74" y="35"/>
                </a:lnTo>
                <a:lnTo>
                  <a:pt x="74" y="55"/>
                </a:lnTo>
                <a:lnTo>
                  <a:pt x="84" y="55"/>
                </a:lnTo>
                <a:lnTo>
                  <a:pt x="90" y="53"/>
                </a:lnTo>
                <a:lnTo>
                  <a:pt x="94" y="50"/>
                </a:lnTo>
                <a:lnTo>
                  <a:pt x="98" y="46"/>
                </a:lnTo>
                <a:lnTo>
                  <a:pt x="99" y="40"/>
                </a:lnTo>
                <a:lnTo>
                  <a:pt x="98" y="34"/>
                </a:lnTo>
                <a:lnTo>
                  <a:pt x="94" y="30"/>
                </a:lnTo>
                <a:lnTo>
                  <a:pt x="90" y="26"/>
                </a:lnTo>
                <a:lnTo>
                  <a:pt x="84" y="25"/>
                </a:lnTo>
                <a:lnTo>
                  <a:pt x="83" y="25"/>
                </a:lnTo>
                <a:lnTo>
                  <a:pt x="80" y="20"/>
                </a:lnTo>
                <a:lnTo>
                  <a:pt x="78" y="15"/>
                </a:lnTo>
                <a:lnTo>
                  <a:pt x="74" y="12"/>
                </a:lnTo>
                <a:lnTo>
                  <a:pt x="70" y="8"/>
                </a:lnTo>
                <a:lnTo>
                  <a:pt x="65" y="4"/>
                </a:lnTo>
                <a:lnTo>
                  <a:pt x="61" y="3"/>
                </a:lnTo>
                <a:lnTo>
                  <a:pt x="56" y="0"/>
                </a:lnTo>
                <a:lnTo>
                  <a:pt x="49" y="0"/>
                </a:lnTo>
                <a:lnTo>
                  <a:pt x="43" y="0"/>
                </a:lnTo>
                <a:lnTo>
                  <a:pt x="38" y="3"/>
                </a:lnTo>
                <a:lnTo>
                  <a:pt x="33" y="4"/>
                </a:lnTo>
                <a:lnTo>
                  <a:pt x="28" y="8"/>
                </a:lnTo>
                <a:lnTo>
                  <a:pt x="25" y="12"/>
                </a:lnTo>
                <a:lnTo>
                  <a:pt x="21" y="15"/>
                </a:lnTo>
                <a:lnTo>
                  <a:pt x="19" y="20"/>
                </a:lnTo>
                <a:lnTo>
                  <a:pt x="16" y="25"/>
                </a:lnTo>
                <a:lnTo>
                  <a:pt x="15" y="25"/>
                </a:lnTo>
                <a:lnTo>
                  <a:pt x="9" y="26"/>
                </a:lnTo>
                <a:lnTo>
                  <a:pt x="5" y="30"/>
                </a:lnTo>
                <a:lnTo>
                  <a:pt x="1" y="34"/>
                </a:lnTo>
                <a:lnTo>
                  <a:pt x="0" y="40"/>
                </a:lnTo>
                <a:lnTo>
                  <a:pt x="1" y="46"/>
                </a:lnTo>
                <a:lnTo>
                  <a:pt x="5" y="50"/>
                </a:lnTo>
                <a:lnTo>
                  <a:pt x="9" y="53"/>
                </a:lnTo>
                <a:lnTo>
                  <a:pt x="15" y="5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32" name="Freeform 831">
            <a:extLst>
              <a:ext uri="{FF2B5EF4-FFF2-40B4-BE49-F238E27FC236}">
                <a16:creationId xmlns:a16="http://schemas.microsoft.com/office/drawing/2014/main" id="{6CA54581-F319-458B-8DC0-66CCB17DE6D6}"/>
              </a:ext>
            </a:extLst>
          </p:cNvPr>
          <p:cNvSpPr>
            <a:spLocks/>
          </p:cNvSpPr>
          <p:nvPr/>
        </p:nvSpPr>
        <p:spPr bwMode="auto">
          <a:xfrm>
            <a:off x="9774767" y="4474634"/>
            <a:ext cx="107951" cy="31751"/>
          </a:xfrm>
          <a:custGeom>
            <a:avLst/>
            <a:gdLst>
              <a:gd name="T0" fmla="*/ 39542 w 51"/>
              <a:gd name="T1" fmla="*/ 0 h 14"/>
              <a:gd name="T2" fmla="*/ 39542 w 51"/>
              <a:gd name="T3" fmla="*/ 0 h 14"/>
              <a:gd name="T4" fmla="*/ 28470 w 51"/>
              <a:gd name="T5" fmla="*/ 1695 h 14"/>
              <a:gd name="T6" fmla="*/ 17399 w 51"/>
              <a:gd name="T7" fmla="*/ 5084 h 14"/>
              <a:gd name="T8" fmla="*/ 6327 w 51"/>
              <a:gd name="T9" fmla="*/ 13558 h 14"/>
              <a:gd name="T10" fmla="*/ 0 w 51"/>
              <a:gd name="T11" fmla="*/ 23726 h 14"/>
              <a:gd name="T12" fmla="*/ 80666 w 51"/>
              <a:gd name="T13" fmla="*/ 23726 h 14"/>
              <a:gd name="T14" fmla="*/ 80666 w 51"/>
              <a:gd name="T15" fmla="*/ 23726 h 14"/>
              <a:gd name="T16" fmla="*/ 72758 w 51"/>
              <a:gd name="T17" fmla="*/ 13558 h 14"/>
              <a:gd name="T18" fmla="*/ 63267 w 51"/>
              <a:gd name="T19" fmla="*/ 5084 h 14"/>
              <a:gd name="T20" fmla="*/ 52196 w 51"/>
              <a:gd name="T21" fmla="*/ 1695 h 14"/>
              <a:gd name="T22" fmla="*/ 39542 w 51"/>
              <a:gd name="T23" fmla="*/ 0 h 14"/>
              <a:gd name="T24" fmla="*/ 39542 w 51"/>
              <a:gd name="T25" fmla="*/ 0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1" h="14">
                <a:moveTo>
                  <a:pt x="25" y="0"/>
                </a:moveTo>
                <a:lnTo>
                  <a:pt x="25" y="0"/>
                </a:lnTo>
                <a:lnTo>
                  <a:pt x="18" y="1"/>
                </a:lnTo>
                <a:lnTo>
                  <a:pt x="11" y="3"/>
                </a:lnTo>
                <a:lnTo>
                  <a:pt x="4" y="8"/>
                </a:lnTo>
                <a:lnTo>
                  <a:pt x="0" y="14"/>
                </a:lnTo>
                <a:lnTo>
                  <a:pt x="51" y="14"/>
                </a:lnTo>
                <a:lnTo>
                  <a:pt x="46" y="8"/>
                </a:lnTo>
                <a:lnTo>
                  <a:pt x="40" y="3"/>
                </a:lnTo>
                <a:lnTo>
                  <a:pt x="33" y="1"/>
                </a:lnTo>
                <a:lnTo>
                  <a:pt x="2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33" name="Rectangle 832">
            <a:extLst>
              <a:ext uri="{FF2B5EF4-FFF2-40B4-BE49-F238E27FC236}">
                <a16:creationId xmlns:a16="http://schemas.microsoft.com/office/drawing/2014/main" id="{70A65A6B-622F-407B-B4EB-2B7239DC9C04}"/>
              </a:ext>
            </a:extLst>
          </p:cNvPr>
          <p:cNvSpPr>
            <a:spLocks noChangeArrowheads="1"/>
          </p:cNvSpPr>
          <p:nvPr/>
        </p:nvSpPr>
        <p:spPr bwMode="auto">
          <a:xfrm>
            <a:off x="9723968" y="4544484"/>
            <a:ext cx="207433" cy="31749"/>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234" name="Freeform 833">
            <a:extLst>
              <a:ext uri="{FF2B5EF4-FFF2-40B4-BE49-F238E27FC236}">
                <a16:creationId xmlns:a16="http://schemas.microsoft.com/office/drawing/2014/main" id="{788039C7-9163-4647-94E5-A77F80B8679A}"/>
              </a:ext>
            </a:extLst>
          </p:cNvPr>
          <p:cNvSpPr>
            <a:spLocks/>
          </p:cNvSpPr>
          <p:nvPr/>
        </p:nvSpPr>
        <p:spPr bwMode="auto">
          <a:xfrm>
            <a:off x="9736667" y="4512733"/>
            <a:ext cx="82551" cy="25400"/>
          </a:xfrm>
          <a:custGeom>
            <a:avLst/>
            <a:gdLst>
              <a:gd name="T0" fmla="*/ 7908 w 39"/>
              <a:gd name="T1" fmla="*/ 0 h 10"/>
              <a:gd name="T2" fmla="*/ 7908 w 39"/>
              <a:gd name="T3" fmla="*/ 0 h 10"/>
              <a:gd name="T4" fmla="*/ 3163 w 39"/>
              <a:gd name="T5" fmla="*/ 0 h 10"/>
              <a:gd name="T6" fmla="*/ 1582 w 39"/>
              <a:gd name="T7" fmla="*/ 3796 h 10"/>
              <a:gd name="T8" fmla="*/ 0 w 39"/>
              <a:gd name="T9" fmla="*/ 5694 h 10"/>
              <a:gd name="T10" fmla="*/ 0 w 39"/>
              <a:gd name="T11" fmla="*/ 9491 h 10"/>
              <a:gd name="T12" fmla="*/ 0 w 39"/>
              <a:gd name="T13" fmla="*/ 18981 h 10"/>
              <a:gd name="T14" fmla="*/ 61686 w 39"/>
              <a:gd name="T15" fmla="*/ 18981 h 10"/>
              <a:gd name="T16" fmla="*/ 61686 w 39"/>
              <a:gd name="T17" fmla="*/ 9491 h 10"/>
              <a:gd name="T18" fmla="*/ 61686 w 39"/>
              <a:gd name="T19" fmla="*/ 9491 h 10"/>
              <a:gd name="T20" fmla="*/ 61686 w 39"/>
              <a:gd name="T21" fmla="*/ 5694 h 10"/>
              <a:gd name="T22" fmla="*/ 60104 w 39"/>
              <a:gd name="T23" fmla="*/ 3796 h 10"/>
              <a:gd name="T24" fmla="*/ 58523 w 39"/>
              <a:gd name="T25" fmla="*/ 0 h 10"/>
              <a:gd name="T26" fmla="*/ 55359 w 39"/>
              <a:gd name="T27" fmla="*/ 0 h 10"/>
              <a:gd name="T28" fmla="*/ 7908 w 39"/>
              <a:gd name="T29" fmla="*/ 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9" h="10">
                <a:moveTo>
                  <a:pt x="5" y="0"/>
                </a:moveTo>
                <a:lnTo>
                  <a:pt x="5" y="0"/>
                </a:lnTo>
                <a:lnTo>
                  <a:pt x="2" y="0"/>
                </a:lnTo>
                <a:lnTo>
                  <a:pt x="1" y="2"/>
                </a:lnTo>
                <a:lnTo>
                  <a:pt x="0" y="3"/>
                </a:lnTo>
                <a:lnTo>
                  <a:pt x="0" y="5"/>
                </a:lnTo>
                <a:lnTo>
                  <a:pt x="0" y="10"/>
                </a:lnTo>
                <a:lnTo>
                  <a:pt x="39" y="10"/>
                </a:lnTo>
                <a:lnTo>
                  <a:pt x="39" y="5"/>
                </a:lnTo>
                <a:lnTo>
                  <a:pt x="39" y="3"/>
                </a:lnTo>
                <a:lnTo>
                  <a:pt x="38" y="2"/>
                </a:lnTo>
                <a:lnTo>
                  <a:pt x="37" y="0"/>
                </a:lnTo>
                <a:lnTo>
                  <a:pt x="35"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35" name="Freeform 834">
            <a:extLst>
              <a:ext uri="{FF2B5EF4-FFF2-40B4-BE49-F238E27FC236}">
                <a16:creationId xmlns:a16="http://schemas.microsoft.com/office/drawing/2014/main" id="{796548EF-FCA0-4F2E-82F8-A3A2D4E05851}"/>
              </a:ext>
            </a:extLst>
          </p:cNvPr>
          <p:cNvSpPr>
            <a:spLocks/>
          </p:cNvSpPr>
          <p:nvPr/>
        </p:nvSpPr>
        <p:spPr bwMode="auto">
          <a:xfrm>
            <a:off x="9838268" y="4512733"/>
            <a:ext cx="80433" cy="25400"/>
          </a:xfrm>
          <a:custGeom>
            <a:avLst/>
            <a:gdLst>
              <a:gd name="T0" fmla="*/ 61686 w 40"/>
              <a:gd name="T1" fmla="*/ 9491 h 10"/>
              <a:gd name="T2" fmla="*/ 61686 w 40"/>
              <a:gd name="T3" fmla="*/ 9491 h 10"/>
              <a:gd name="T4" fmla="*/ 61686 w 40"/>
              <a:gd name="T5" fmla="*/ 5694 h 10"/>
              <a:gd name="T6" fmla="*/ 60144 w 40"/>
              <a:gd name="T7" fmla="*/ 3796 h 10"/>
              <a:gd name="T8" fmla="*/ 57060 w 40"/>
              <a:gd name="T9" fmla="*/ 0 h 10"/>
              <a:gd name="T10" fmla="*/ 53975 w 40"/>
              <a:gd name="T11" fmla="*/ 0 h 10"/>
              <a:gd name="T12" fmla="*/ 7711 w 40"/>
              <a:gd name="T13" fmla="*/ 0 h 10"/>
              <a:gd name="T14" fmla="*/ 7711 w 40"/>
              <a:gd name="T15" fmla="*/ 0 h 10"/>
              <a:gd name="T16" fmla="*/ 4626 w 40"/>
              <a:gd name="T17" fmla="*/ 0 h 10"/>
              <a:gd name="T18" fmla="*/ 3084 w 40"/>
              <a:gd name="T19" fmla="*/ 3796 h 10"/>
              <a:gd name="T20" fmla="*/ 0 w 40"/>
              <a:gd name="T21" fmla="*/ 5694 h 10"/>
              <a:gd name="T22" fmla="*/ 0 w 40"/>
              <a:gd name="T23" fmla="*/ 9491 h 10"/>
              <a:gd name="T24" fmla="*/ 0 w 40"/>
              <a:gd name="T25" fmla="*/ 18981 h 10"/>
              <a:gd name="T26" fmla="*/ 61686 w 40"/>
              <a:gd name="T27" fmla="*/ 18981 h 10"/>
              <a:gd name="T28" fmla="*/ 61686 w 40"/>
              <a:gd name="T29" fmla="*/ 9491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0" h="10">
                <a:moveTo>
                  <a:pt x="40" y="5"/>
                </a:moveTo>
                <a:lnTo>
                  <a:pt x="40" y="5"/>
                </a:lnTo>
                <a:lnTo>
                  <a:pt x="40" y="3"/>
                </a:lnTo>
                <a:lnTo>
                  <a:pt x="39" y="2"/>
                </a:lnTo>
                <a:lnTo>
                  <a:pt x="37" y="0"/>
                </a:lnTo>
                <a:lnTo>
                  <a:pt x="35" y="0"/>
                </a:lnTo>
                <a:lnTo>
                  <a:pt x="5" y="0"/>
                </a:lnTo>
                <a:lnTo>
                  <a:pt x="3" y="0"/>
                </a:lnTo>
                <a:lnTo>
                  <a:pt x="2" y="2"/>
                </a:lnTo>
                <a:lnTo>
                  <a:pt x="0" y="3"/>
                </a:lnTo>
                <a:lnTo>
                  <a:pt x="0" y="5"/>
                </a:lnTo>
                <a:lnTo>
                  <a:pt x="0" y="10"/>
                </a:lnTo>
                <a:lnTo>
                  <a:pt x="40" y="10"/>
                </a:lnTo>
                <a:lnTo>
                  <a:pt x="40" y="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36" name="Freeform 835">
            <a:extLst>
              <a:ext uri="{FF2B5EF4-FFF2-40B4-BE49-F238E27FC236}">
                <a16:creationId xmlns:a16="http://schemas.microsoft.com/office/drawing/2014/main" id="{F8B886B8-DBE8-4D0D-859C-702925129DB3}"/>
              </a:ext>
            </a:extLst>
          </p:cNvPr>
          <p:cNvSpPr>
            <a:spLocks noEditPoints="1"/>
          </p:cNvSpPr>
          <p:nvPr/>
        </p:nvSpPr>
        <p:spPr bwMode="auto">
          <a:xfrm>
            <a:off x="11228918" y="4341284"/>
            <a:ext cx="190500" cy="228600"/>
          </a:xfrm>
          <a:custGeom>
            <a:avLst/>
            <a:gdLst>
              <a:gd name="T0" fmla="*/ 15994 w 89"/>
              <a:gd name="T1" fmla="*/ 0 h 108"/>
              <a:gd name="T2" fmla="*/ 11196 w 89"/>
              <a:gd name="T3" fmla="*/ 1582 h 108"/>
              <a:gd name="T4" fmla="*/ 3199 w 89"/>
              <a:gd name="T5" fmla="*/ 9490 h 108"/>
              <a:gd name="T6" fmla="*/ 0 w 89"/>
              <a:gd name="T7" fmla="*/ 155002 h 108"/>
              <a:gd name="T8" fmla="*/ 3199 w 89"/>
              <a:gd name="T9" fmla="*/ 161328 h 108"/>
              <a:gd name="T10" fmla="*/ 11196 w 89"/>
              <a:gd name="T11" fmla="*/ 169236 h 108"/>
              <a:gd name="T12" fmla="*/ 103963 w 89"/>
              <a:gd name="T13" fmla="*/ 170818 h 108"/>
              <a:gd name="T14" fmla="*/ 110360 w 89"/>
              <a:gd name="T15" fmla="*/ 170818 h 108"/>
              <a:gd name="T16" fmla="*/ 124755 w 89"/>
              <a:gd name="T17" fmla="*/ 164491 h 108"/>
              <a:gd name="T18" fmla="*/ 137551 w 89"/>
              <a:gd name="T19" fmla="*/ 153420 h 108"/>
              <a:gd name="T20" fmla="*/ 142349 w 89"/>
              <a:gd name="T21" fmla="*/ 139185 h 108"/>
              <a:gd name="T22" fmla="*/ 142349 w 89"/>
              <a:gd name="T23" fmla="*/ 14235 h 108"/>
              <a:gd name="T24" fmla="*/ 140750 w 89"/>
              <a:gd name="T25" fmla="*/ 9490 h 108"/>
              <a:gd name="T26" fmla="*/ 132752 w 89"/>
              <a:gd name="T27" fmla="*/ 1582 h 108"/>
              <a:gd name="T28" fmla="*/ 126355 w 89"/>
              <a:gd name="T29" fmla="*/ 0 h 108"/>
              <a:gd name="T30" fmla="*/ 47983 w 89"/>
              <a:gd name="T31" fmla="*/ 139185 h 108"/>
              <a:gd name="T32" fmla="*/ 31989 w 89"/>
              <a:gd name="T33" fmla="*/ 155002 h 108"/>
              <a:gd name="T34" fmla="*/ 15994 w 89"/>
              <a:gd name="T35" fmla="*/ 139185 h 108"/>
              <a:gd name="T36" fmla="*/ 31989 w 89"/>
              <a:gd name="T37" fmla="*/ 123369 h 108"/>
              <a:gd name="T38" fmla="*/ 47983 w 89"/>
              <a:gd name="T39" fmla="*/ 109134 h 108"/>
              <a:gd name="T40" fmla="*/ 63977 w 89"/>
              <a:gd name="T41" fmla="*/ 123369 h 108"/>
              <a:gd name="T42" fmla="*/ 95966 w 89"/>
              <a:gd name="T43" fmla="*/ 147093 h 108"/>
              <a:gd name="T44" fmla="*/ 91167 w 89"/>
              <a:gd name="T45" fmla="*/ 147093 h 108"/>
              <a:gd name="T46" fmla="*/ 87968 w 89"/>
              <a:gd name="T47" fmla="*/ 143930 h 108"/>
              <a:gd name="T48" fmla="*/ 87968 w 89"/>
              <a:gd name="T49" fmla="*/ 139185 h 108"/>
              <a:gd name="T50" fmla="*/ 89568 w 89"/>
              <a:gd name="T51" fmla="*/ 134440 h 108"/>
              <a:gd name="T52" fmla="*/ 95966 w 89"/>
              <a:gd name="T53" fmla="*/ 131277 h 108"/>
              <a:gd name="T54" fmla="*/ 99164 w 89"/>
              <a:gd name="T55" fmla="*/ 131277 h 108"/>
              <a:gd name="T56" fmla="*/ 103963 w 89"/>
              <a:gd name="T57" fmla="*/ 136022 h 108"/>
              <a:gd name="T58" fmla="*/ 103963 w 89"/>
              <a:gd name="T59" fmla="*/ 139185 h 108"/>
              <a:gd name="T60" fmla="*/ 100764 w 89"/>
              <a:gd name="T61" fmla="*/ 145512 h 108"/>
              <a:gd name="T62" fmla="*/ 95966 w 89"/>
              <a:gd name="T63" fmla="*/ 147093 h 108"/>
              <a:gd name="T64" fmla="*/ 110360 w 89"/>
              <a:gd name="T65" fmla="*/ 131277 h 108"/>
              <a:gd name="T66" fmla="*/ 107162 w 89"/>
              <a:gd name="T67" fmla="*/ 131277 h 108"/>
              <a:gd name="T68" fmla="*/ 103963 w 89"/>
              <a:gd name="T69" fmla="*/ 128113 h 108"/>
              <a:gd name="T70" fmla="*/ 103963 w 89"/>
              <a:gd name="T71" fmla="*/ 123369 h 108"/>
              <a:gd name="T72" fmla="*/ 105562 w 89"/>
              <a:gd name="T73" fmla="*/ 118624 h 108"/>
              <a:gd name="T74" fmla="*/ 110360 w 89"/>
              <a:gd name="T75" fmla="*/ 117042 h 108"/>
              <a:gd name="T76" fmla="*/ 115159 w 89"/>
              <a:gd name="T77" fmla="*/ 117042 h 108"/>
              <a:gd name="T78" fmla="*/ 118358 w 89"/>
              <a:gd name="T79" fmla="*/ 120205 h 108"/>
              <a:gd name="T80" fmla="*/ 118358 w 89"/>
              <a:gd name="T81" fmla="*/ 123369 h 108"/>
              <a:gd name="T82" fmla="*/ 116758 w 89"/>
              <a:gd name="T83" fmla="*/ 129695 h 108"/>
              <a:gd name="T84" fmla="*/ 110360 w 89"/>
              <a:gd name="T85" fmla="*/ 131277 h 108"/>
              <a:gd name="T86" fmla="*/ 118358 w 89"/>
              <a:gd name="T87" fmla="*/ 85409 h 108"/>
              <a:gd name="T88" fmla="*/ 118358 w 89"/>
              <a:gd name="T89" fmla="*/ 88572 h 108"/>
              <a:gd name="T90" fmla="*/ 115159 w 89"/>
              <a:gd name="T91" fmla="*/ 93317 h 108"/>
              <a:gd name="T92" fmla="*/ 31989 w 89"/>
              <a:gd name="T93" fmla="*/ 93317 h 108"/>
              <a:gd name="T94" fmla="*/ 28790 w 89"/>
              <a:gd name="T95" fmla="*/ 93317 h 108"/>
              <a:gd name="T96" fmla="*/ 23991 w 89"/>
              <a:gd name="T97" fmla="*/ 88572 h 108"/>
              <a:gd name="T98" fmla="*/ 23991 w 89"/>
              <a:gd name="T99" fmla="*/ 30051 h 108"/>
              <a:gd name="T100" fmla="*/ 23991 w 89"/>
              <a:gd name="T101" fmla="*/ 26888 h 108"/>
              <a:gd name="T102" fmla="*/ 28790 w 89"/>
              <a:gd name="T103" fmla="*/ 22143 h 108"/>
              <a:gd name="T104" fmla="*/ 110360 w 89"/>
              <a:gd name="T105" fmla="*/ 22143 h 108"/>
              <a:gd name="T106" fmla="*/ 115159 w 89"/>
              <a:gd name="T107" fmla="*/ 22143 h 108"/>
              <a:gd name="T108" fmla="*/ 118358 w 89"/>
              <a:gd name="T109" fmla="*/ 26888 h 108"/>
              <a:gd name="T110" fmla="*/ 118358 w 89"/>
              <a:gd name="T111" fmla="*/ 85409 h 10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89" h="108">
                <a:moveTo>
                  <a:pt x="79" y="0"/>
                </a:moveTo>
                <a:lnTo>
                  <a:pt x="10" y="0"/>
                </a:lnTo>
                <a:lnTo>
                  <a:pt x="7" y="1"/>
                </a:lnTo>
                <a:lnTo>
                  <a:pt x="3" y="2"/>
                </a:lnTo>
                <a:lnTo>
                  <a:pt x="2" y="6"/>
                </a:lnTo>
                <a:lnTo>
                  <a:pt x="0" y="9"/>
                </a:lnTo>
                <a:lnTo>
                  <a:pt x="0" y="98"/>
                </a:lnTo>
                <a:lnTo>
                  <a:pt x="2" y="102"/>
                </a:lnTo>
                <a:lnTo>
                  <a:pt x="3" y="106"/>
                </a:lnTo>
                <a:lnTo>
                  <a:pt x="7" y="107"/>
                </a:lnTo>
                <a:lnTo>
                  <a:pt x="10" y="108"/>
                </a:lnTo>
                <a:lnTo>
                  <a:pt x="65" y="108"/>
                </a:lnTo>
                <a:lnTo>
                  <a:pt x="69" y="108"/>
                </a:lnTo>
                <a:lnTo>
                  <a:pt x="74" y="106"/>
                </a:lnTo>
                <a:lnTo>
                  <a:pt x="78" y="104"/>
                </a:lnTo>
                <a:lnTo>
                  <a:pt x="82" y="101"/>
                </a:lnTo>
                <a:lnTo>
                  <a:pt x="86" y="97"/>
                </a:lnTo>
                <a:lnTo>
                  <a:pt x="87" y="93"/>
                </a:lnTo>
                <a:lnTo>
                  <a:pt x="89" y="88"/>
                </a:lnTo>
                <a:lnTo>
                  <a:pt x="89" y="83"/>
                </a:lnTo>
                <a:lnTo>
                  <a:pt x="89" y="9"/>
                </a:lnTo>
                <a:lnTo>
                  <a:pt x="88" y="6"/>
                </a:lnTo>
                <a:lnTo>
                  <a:pt x="87" y="2"/>
                </a:lnTo>
                <a:lnTo>
                  <a:pt x="83" y="1"/>
                </a:lnTo>
                <a:lnTo>
                  <a:pt x="79" y="0"/>
                </a:lnTo>
                <a:close/>
                <a:moveTo>
                  <a:pt x="40" y="88"/>
                </a:moveTo>
                <a:lnTo>
                  <a:pt x="30" y="88"/>
                </a:lnTo>
                <a:lnTo>
                  <a:pt x="30" y="98"/>
                </a:lnTo>
                <a:lnTo>
                  <a:pt x="20" y="98"/>
                </a:lnTo>
                <a:lnTo>
                  <a:pt x="20" y="88"/>
                </a:lnTo>
                <a:lnTo>
                  <a:pt x="10" y="88"/>
                </a:lnTo>
                <a:lnTo>
                  <a:pt x="10" y="78"/>
                </a:lnTo>
                <a:lnTo>
                  <a:pt x="20" y="78"/>
                </a:lnTo>
                <a:lnTo>
                  <a:pt x="20" y="69"/>
                </a:lnTo>
                <a:lnTo>
                  <a:pt x="30" y="69"/>
                </a:lnTo>
                <a:lnTo>
                  <a:pt x="30" y="78"/>
                </a:lnTo>
                <a:lnTo>
                  <a:pt x="40" y="78"/>
                </a:lnTo>
                <a:lnTo>
                  <a:pt x="40" y="88"/>
                </a:lnTo>
                <a:close/>
                <a:moveTo>
                  <a:pt x="60" y="93"/>
                </a:moveTo>
                <a:lnTo>
                  <a:pt x="60" y="93"/>
                </a:lnTo>
                <a:lnTo>
                  <a:pt x="57" y="93"/>
                </a:lnTo>
                <a:lnTo>
                  <a:pt x="56" y="92"/>
                </a:lnTo>
                <a:lnTo>
                  <a:pt x="55" y="91"/>
                </a:lnTo>
                <a:lnTo>
                  <a:pt x="55" y="88"/>
                </a:lnTo>
                <a:lnTo>
                  <a:pt x="55" y="86"/>
                </a:lnTo>
                <a:lnTo>
                  <a:pt x="56" y="85"/>
                </a:lnTo>
                <a:lnTo>
                  <a:pt x="57" y="83"/>
                </a:lnTo>
                <a:lnTo>
                  <a:pt x="60" y="83"/>
                </a:lnTo>
                <a:lnTo>
                  <a:pt x="62" y="83"/>
                </a:lnTo>
                <a:lnTo>
                  <a:pt x="63" y="85"/>
                </a:lnTo>
                <a:lnTo>
                  <a:pt x="65" y="86"/>
                </a:lnTo>
                <a:lnTo>
                  <a:pt x="65" y="88"/>
                </a:lnTo>
                <a:lnTo>
                  <a:pt x="65" y="91"/>
                </a:lnTo>
                <a:lnTo>
                  <a:pt x="63" y="92"/>
                </a:lnTo>
                <a:lnTo>
                  <a:pt x="62" y="93"/>
                </a:lnTo>
                <a:lnTo>
                  <a:pt x="60" y="93"/>
                </a:lnTo>
                <a:close/>
                <a:moveTo>
                  <a:pt x="69" y="83"/>
                </a:moveTo>
                <a:lnTo>
                  <a:pt x="69" y="83"/>
                </a:lnTo>
                <a:lnTo>
                  <a:pt x="67" y="83"/>
                </a:lnTo>
                <a:lnTo>
                  <a:pt x="66" y="82"/>
                </a:lnTo>
                <a:lnTo>
                  <a:pt x="65" y="81"/>
                </a:lnTo>
                <a:lnTo>
                  <a:pt x="65" y="78"/>
                </a:lnTo>
                <a:lnTo>
                  <a:pt x="65" y="76"/>
                </a:lnTo>
                <a:lnTo>
                  <a:pt x="66" y="75"/>
                </a:lnTo>
                <a:lnTo>
                  <a:pt x="67" y="74"/>
                </a:lnTo>
                <a:lnTo>
                  <a:pt x="69" y="74"/>
                </a:lnTo>
                <a:lnTo>
                  <a:pt x="72" y="74"/>
                </a:lnTo>
                <a:lnTo>
                  <a:pt x="73" y="75"/>
                </a:lnTo>
                <a:lnTo>
                  <a:pt x="74" y="76"/>
                </a:lnTo>
                <a:lnTo>
                  <a:pt x="74" y="78"/>
                </a:lnTo>
                <a:lnTo>
                  <a:pt x="74" y="81"/>
                </a:lnTo>
                <a:lnTo>
                  <a:pt x="73" y="82"/>
                </a:lnTo>
                <a:lnTo>
                  <a:pt x="72" y="83"/>
                </a:lnTo>
                <a:lnTo>
                  <a:pt x="69" y="83"/>
                </a:lnTo>
                <a:close/>
                <a:moveTo>
                  <a:pt x="74" y="54"/>
                </a:moveTo>
                <a:lnTo>
                  <a:pt x="74" y="54"/>
                </a:lnTo>
                <a:lnTo>
                  <a:pt x="74" y="56"/>
                </a:lnTo>
                <a:lnTo>
                  <a:pt x="73" y="57"/>
                </a:lnTo>
                <a:lnTo>
                  <a:pt x="72" y="59"/>
                </a:lnTo>
                <a:lnTo>
                  <a:pt x="69" y="59"/>
                </a:lnTo>
                <a:lnTo>
                  <a:pt x="20" y="59"/>
                </a:lnTo>
                <a:lnTo>
                  <a:pt x="18" y="59"/>
                </a:lnTo>
                <a:lnTo>
                  <a:pt x="16" y="57"/>
                </a:lnTo>
                <a:lnTo>
                  <a:pt x="15" y="56"/>
                </a:lnTo>
                <a:lnTo>
                  <a:pt x="15" y="54"/>
                </a:lnTo>
                <a:lnTo>
                  <a:pt x="15" y="19"/>
                </a:lnTo>
                <a:lnTo>
                  <a:pt x="15" y="17"/>
                </a:lnTo>
                <a:lnTo>
                  <a:pt x="16" y="16"/>
                </a:lnTo>
                <a:lnTo>
                  <a:pt x="18" y="14"/>
                </a:lnTo>
                <a:lnTo>
                  <a:pt x="20" y="14"/>
                </a:lnTo>
                <a:lnTo>
                  <a:pt x="69" y="14"/>
                </a:lnTo>
                <a:lnTo>
                  <a:pt x="72" y="14"/>
                </a:lnTo>
                <a:lnTo>
                  <a:pt x="73" y="16"/>
                </a:lnTo>
                <a:lnTo>
                  <a:pt x="74" y="17"/>
                </a:lnTo>
                <a:lnTo>
                  <a:pt x="74" y="19"/>
                </a:lnTo>
                <a:lnTo>
                  <a:pt x="74" y="5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37" name="Freeform 836">
            <a:extLst>
              <a:ext uri="{FF2B5EF4-FFF2-40B4-BE49-F238E27FC236}">
                <a16:creationId xmlns:a16="http://schemas.microsoft.com/office/drawing/2014/main" id="{5D60E2A9-9C62-4DA8-8202-3479F402BA76}"/>
              </a:ext>
            </a:extLst>
          </p:cNvPr>
          <p:cNvSpPr>
            <a:spLocks noEditPoints="1"/>
          </p:cNvSpPr>
          <p:nvPr/>
        </p:nvSpPr>
        <p:spPr bwMode="auto">
          <a:xfrm>
            <a:off x="10735734" y="4328585"/>
            <a:ext cx="184151" cy="247649"/>
          </a:xfrm>
          <a:custGeom>
            <a:avLst/>
            <a:gdLst>
              <a:gd name="T0" fmla="*/ 68803 w 88"/>
              <a:gd name="T1" fmla="*/ 0 h 118"/>
              <a:gd name="T2" fmla="*/ 68803 w 88"/>
              <a:gd name="T3" fmla="*/ 0 h 118"/>
              <a:gd name="T4" fmla="*/ 54729 w 88"/>
              <a:gd name="T5" fmla="*/ 1568 h 118"/>
              <a:gd name="T6" fmla="*/ 42220 w 88"/>
              <a:gd name="T7" fmla="*/ 4705 h 118"/>
              <a:gd name="T8" fmla="*/ 29710 w 88"/>
              <a:gd name="T9" fmla="*/ 10978 h 118"/>
              <a:gd name="T10" fmla="*/ 20328 w 88"/>
              <a:gd name="T11" fmla="*/ 20387 h 118"/>
              <a:gd name="T12" fmla="*/ 10946 w 88"/>
              <a:gd name="T13" fmla="*/ 29797 h 118"/>
              <a:gd name="T14" fmla="*/ 4691 w 88"/>
              <a:gd name="T15" fmla="*/ 42343 h 118"/>
              <a:gd name="T16" fmla="*/ 1564 w 88"/>
              <a:gd name="T17" fmla="*/ 54889 h 118"/>
              <a:gd name="T18" fmla="*/ 0 w 88"/>
              <a:gd name="T19" fmla="*/ 69004 h 118"/>
              <a:gd name="T20" fmla="*/ 0 w 88"/>
              <a:gd name="T21" fmla="*/ 177214 h 118"/>
              <a:gd name="T22" fmla="*/ 0 w 88"/>
              <a:gd name="T23" fmla="*/ 177214 h 118"/>
              <a:gd name="T24" fmla="*/ 1564 w 88"/>
              <a:gd name="T25" fmla="*/ 180350 h 118"/>
              <a:gd name="T26" fmla="*/ 3127 w 88"/>
              <a:gd name="T27" fmla="*/ 185055 h 118"/>
              <a:gd name="T28" fmla="*/ 3127 w 88"/>
              <a:gd name="T29" fmla="*/ 185055 h 118"/>
              <a:gd name="T30" fmla="*/ 9382 w 88"/>
              <a:gd name="T31" fmla="*/ 185055 h 118"/>
              <a:gd name="T32" fmla="*/ 12510 w 88"/>
              <a:gd name="T33" fmla="*/ 183487 h 118"/>
              <a:gd name="T34" fmla="*/ 37529 w 88"/>
              <a:gd name="T35" fmla="*/ 158395 h 118"/>
              <a:gd name="T36" fmla="*/ 62548 w 88"/>
              <a:gd name="T37" fmla="*/ 183487 h 118"/>
              <a:gd name="T38" fmla="*/ 62548 w 88"/>
              <a:gd name="T39" fmla="*/ 183487 h 118"/>
              <a:gd name="T40" fmla="*/ 65675 w 88"/>
              <a:gd name="T41" fmla="*/ 185055 h 118"/>
              <a:gd name="T42" fmla="*/ 68803 w 88"/>
              <a:gd name="T43" fmla="*/ 185055 h 118"/>
              <a:gd name="T44" fmla="*/ 71930 w 88"/>
              <a:gd name="T45" fmla="*/ 185055 h 118"/>
              <a:gd name="T46" fmla="*/ 75057 w 88"/>
              <a:gd name="T47" fmla="*/ 183487 h 118"/>
              <a:gd name="T48" fmla="*/ 100076 w 88"/>
              <a:gd name="T49" fmla="*/ 158395 h 118"/>
              <a:gd name="T50" fmla="*/ 125095 w 88"/>
              <a:gd name="T51" fmla="*/ 183487 h 118"/>
              <a:gd name="T52" fmla="*/ 125095 w 88"/>
              <a:gd name="T53" fmla="*/ 183487 h 118"/>
              <a:gd name="T54" fmla="*/ 126659 w 88"/>
              <a:gd name="T55" fmla="*/ 185055 h 118"/>
              <a:gd name="T56" fmla="*/ 129787 w 88"/>
              <a:gd name="T57" fmla="*/ 185055 h 118"/>
              <a:gd name="T58" fmla="*/ 129787 w 88"/>
              <a:gd name="T59" fmla="*/ 185055 h 118"/>
              <a:gd name="T60" fmla="*/ 134478 w 88"/>
              <a:gd name="T61" fmla="*/ 185055 h 118"/>
              <a:gd name="T62" fmla="*/ 134478 w 88"/>
              <a:gd name="T63" fmla="*/ 185055 h 118"/>
              <a:gd name="T64" fmla="*/ 136041 w 88"/>
              <a:gd name="T65" fmla="*/ 180350 h 118"/>
              <a:gd name="T66" fmla="*/ 137605 w 88"/>
              <a:gd name="T67" fmla="*/ 177214 h 118"/>
              <a:gd name="T68" fmla="*/ 137605 w 88"/>
              <a:gd name="T69" fmla="*/ 69004 h 118"/>
              <a:gd name="T70" fmla="*/ 137605 w 88"/>
              <a:gd name="T71" fmla="*/ 69004 h 118"/>
              <a:gd name="T72" fmla="*/ 136041 w 88"/>
              <a:gd name="T73" fmla="*/ 54889 h 118"/>
              <a:gd name="T74" fmla="*/ 132914 w 88"/>
              <a:gd name="T75" fmla="*/ 42343 h 118"/>
              <a:gd name="T76" fmla="*/ 126659 w 88"/>
              <a:gd name="T77" fmla="*/ 29797 h 118"/>
              <a:gd name="T78" fmla="*/ 117277 w 88"/>
              <a:gd name="T79" fmla="*/ 20387 h 118"/>
              <a:gd name="T80" fmla="*/ 107895 w 88"/>
              <a:gd name="T81" fmla="*/ 10978 h 118"/>
              <a:gd name="T82" fmla="*/ 95385 w 88"/>
              <a:gd name="T83" fmla="*/ 4705 h 118"/>
              <a:gd name="T84" fmla="*/ 82876 w 88"/>
              <a:gd name="T85" fmla="*/ 1568 h 118"/>
              <a:gd name="T86" fmla="*/ 68803 w 88"/>
              <a:gd name="T87" fmla="*/ 0 h 118"/>
              <a:gd name="T88" fmla="*/ 68803 w 88"/>
              <a:gd name="T89" fmla="*/ 0 h 118"/>
              <a:gd name="T90" fmla="*/ 53166 w 88"/>
              <a:gd name="T91" fmla="*/ 100369 h 118"/>
              <a:gd name="T92" fmla="*/ 29710 w 88"/>
              <a:gd name="T93" fmla="*/ 100369 h 118"/>
              <a:gd name="T94" fmla="*/ 29710 w 88"/>
              <a:gd name="T95" fmla="*/ 69004 h 118"/>
              <a:gd name="T96" fmla="*/ 45347 w 88"/>
              <a:gd name="T97" fmla="*/ 69004 h 118"/>
              <a:gd name="T98" fmla="*/ 45347 w 88"/>
              <a:gd name="T99" fmla="*/ 84686 h 118"/>
              <a:gd name="T100" fmla="*/ 53166 w 88"/>
              <a:gd name="T101" fmla="*/ 84686 h 118"/>
              <a:gd name="T102" fmla="*/ 53166 w 88"/>
              <a:gd name="T103" fmla="*/ 100369 h 118"/>
              <a:gd name="T104" fmla="*/ 92258 w 88"/>
              <a:gd name="T105" fmla="*/ 100369 h 118"/>
              <a:gd name="T106" fmla="*/ 68803 w 88"/>
              <a:gd name="T107" fmla="*/ 100369 h 118"/>
              <a:gd name="T108" fmla="*/ 68803 w 88"/>
              <a:gd name="T109" fmla="*/ 69004 h 118"/>
              <a:gd name="T110" fmla="*/ 84439 w 88"/>
              <a:gd name="T111" fmla="*/ 69004 h 118"/>
              <a:gd name="T112" fmla="*/ 84439 w 88"/>
              <a:gd name="T113" fmla="*/ 84686 h 118"/>
              <a:gd name="T114" fmla="*/ 92258 w 88"/>
              <a:gd name="T115" fmla="*/ 84686 h 118"/>
              <a:gd name="T116" fmla="*/ 92258 w 88"/>
              <a:gd name="T117" fmla="*/ 100369 h 11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8" h="118">
                <a:moveTo>
                  <a:pt x="44" y="0"/>
                </a:moveTo>
                <a:lnTo>
                  <a:pt x="44" y="0"/>
                </a:lnTo>
                <a:lnTo>
                  <a:pt x="35" y="1"/>
                </a:lnTo>
                <a:lnTo>
                  <a:pt x="27" y="3"/>
                </a:lnTo>
                <a:lnTo>
                  <a:pt x="19" y="7"/>
                </a:lnTo>
                <a:lnTo>
                  <a:pt x="13" y="13"/>
                </a:lnTo>
                <a:lnTo>
                  <a:pt x="7" y="19"/>
                </a:lnTo>
                <a:lnTo>
                  <a:pt x="3" y="27"/>
                </a:lnTo>
                <a:lnTo>
                  <a:pt x="1" y="35"/>
                </a:lnTo>
                <a:lnTo>
                  <a:pt x="0" y="44"/>
                </a:lnTo>
                <a:lnTo>
                  <a:pt x="0" y="113"/>
                </a:lnTo>
                <a:lnTo>
                  <a:pt x="1" y="115"/>
                </a:lnTo>
                <a:lnTo>
                  <a:pt x="2" y="118"/>
                </a:lnTo>
                <a:lnTo>
                  <a:pt x="6" y="118"/>
                </a:lnTo>
                <a:lnTo>
                  <a:pt x="8" y="117"/>
                </a:lnTo>
                <a:lnTo>
                  <a:pt x="24" y="101"/>
                </a:lnTo>
                <a:lnTo>
                  <a:pt x="40" y="117"/>
                </a:lnTo>
                <a:lnTo>
                  <a:pt x="42" y="118"/>
                </a:lnTo>
                <a:lnTo>
                  <a:pt x="44" y="118"/>
                </a:lnTo>
                <a:lnTo>
                  <a:pt x="46" y="118"/>
                </a:lnTo>
                <a:lnTo>
                  <a:pt x="48" y="117"/>
                </a:lnTo>
                <a:lnTo>
                  <a:pt x="64" y="101"/>
                </a:lnTo>
                <a:lnTo>
                  <a:pt x="80" y="117"/>
                </a:lnTo>
                <a:lnTo>
                  <a:pt x="81" y="118"/>
                </a:lnTo>
                <a:lnTo>
                  <a:pt x="83" y="118"/>
                </a:lnTo>
                <a:lnTo>
                  <a:pt x="86" y="118"/>
                </a:lnTo>
                <a:lnTo>
                  <a:pt x="87" y="115"/>
                </a:lnTo>
                <a:lnTo>
                  <a:pt x="88" y="113"/>
                </a:lnTo>
                <a:lnTo>
                  <a:pt x="88" y="44"/>
                </a:lnTo>
                <a:lnTo>
                  <a:pt x="87" y="35"/>
                </a:lnTo>
                <a:lnTo>
                  <a:pt x="85" y="27"/>
                </a:lnTo>
                <a:lnTo>
                  <a:pt x="81" y="19"/>
                </a:lnTo>
                <a:lnTo>
                  <a:pt x="75" y="13"/>
                </a:lnTo>
                <a:lnTo>
                  <a:pt x="69" y="7"/>
                </a:lnTo>
                <a:lnTo>
                  <a:pt x="61" y="3"/>
                </a:lnTo>
                <a:lnTo>
                  <a:pt x="53" y="1"/>
                </a:lnTo>
                <a:lnTo>
                  <a:pt x="44" y="0"/>
                </a:lnTo>
                <a:close/>
                <a:moveTo>
                  <a:pt x="34" y="64"/>
                </a:moveTo>
                <a:lnTo>
                  <a:pt x="19" y="64"/>
                </a:lnTo>
                <a:lnTo>
                  <a:pt x="19" y="44"/>
                </a:lnTo>
                <a:lnTo>
                  <a:pt x="29" y="44"/>
                </a:lnTo>
                <a:lnTo>
                  <a:pt x="29" y="54"/>
                </a:lnTo>
                <a:lnTo>
                  <a:pt x="34" y="54"/>
                </a:lnTo>
                <a:lnTo>
                  <a:pt x="34" y="64"/>
                </a:lnTo>
                <a:close/>
                <a:moveTo>
                  <a:pt x="59" y="64"/>
                </a:moveTo>
                <a:lnTo>
                  <a:pt x="44" y="64"/>
                </a:lnTo>
                <a:lnTo>
                  <a:pt x="44" y="44"/>
                </a:lnTo>
                <a:lnTo>
                  <a:pt x="54" y="44"/>
                </a:lnTo>
                <a:lnTo>
                  <a:pt x="54" y="54"/>
                </a:lnTo>
                <a:lnTo>
                  <a:pt x="59" y="54"/>
                </a:lnTo>
                <a:lnTo>
                  <a:pt x="59" y="6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38" name="Freeform 837">
            <a:extLst>
              <a:ext uri="{FF2B5EF4-FFF2-40B4-BE49-F238E27FC236}">
                <a16:creationId xmlns:a16="http://schemas.microsoft.com/office/drawing/2014/main" id="{A0A3AEED-9C30-4760-B447-7D4DB112E887}"/>
              </a:ext>
            </a:extLst>
          </p:cNvPr>
          <p:cNvSpPr>
            <a:spLocks noEditPoints="1"/>
          </p:cNvSpPr>
          <p:nvPr/>
        </p:nvSpPr>
        <p:spPr bwMode="auto">
          <a:xfrm>
            <a:off x="10236200" y="4347634"/>
            <a:ext cx="177800" cy="209551"/>
          </a:xfrm>
          <a:custGeom>
            <a:avLst/>
            <a:gdLst>
              <a:gd name="T0" fmla="*/ 89093 w 85"/>
              <a:gd name="T1" fmla="*/ 79084 h 99"/>
              <a:gd name="T2" fmla="*/ 131295 w 85"/>
              <a:gd name="T3" fmla="*/ 33215 h 99"/>
              <a:gd name="T4" fmla="*/ 131295 w 85"/>
              <a:gd name="T5" fmla="*/ 33215 h 99"/>
              <a:gd name="T6" fmla="*/ 132858 w 85"/>
              <a:gd name="T7" fmla="*/ 31634 h 99"/>
              <a:gd name="T8" fmla="*/ 132858 w 85"/>
              <a:gd name="T9" fmla="*/ 30052 h 99"/>
              <a:gd name="T10" fmla="*/ 132858 w 85"/>
              <a:gd name="T11" fmla="*/ 26889 h 99"/>
              <a:gd name="T12" fmla="*/ 131295 w 85"/>
              <a:gd name="T13" fmla="*/ 23725 h 99"/>
              <a:gd name="T14" fmla="*/ 131295 w 85"/>
              <a:gd name="T15" fmla="*/ 23725 h 99"/>
              <a:gd name="T16" fmla="*/ 118791 w 85"/>
              <a:gd name="T17" fmla="*/ 14235 h 99"/>
              <a:gd name="T18" fmla="*/ 106286 w 85"/>
              <a:gd name="T19" fmla="*/ 6327 h 99"/>
              <a:gd name="T20" fmla="*/ 92219 w 85"/>
              <a:gd name="T21" fmla="*/ 3163 h 99"/>
              <a:gd name="T22" fmla="*/ 76589 w 85"/>
              <a:gd name="T23" fmla="*/ 0 h 99"/>
              <a:gd name="T24" fmla="*/ 76589 w 85"/>
              <a:gd name="T25" fmla="*/ 0 h 99"/>
              <a:gd name="T26" fmla="*/ 60958 w 85"/>
              <a:gd name="T27" fmla="*/ 3163 h 99"/>
              <a:gd name="T28" fmla="*/ 45328 w 85"/>
              <a:gd name="T29" fmla="*/ 6327 h 99"/>
              <a:gd name="T30" fmla="*/ 34387 w 85"/>
              <a:gd name="T31" fmla="*/ 14235 h 99"/>
              <a:gd name="T32" fmla="*/ 23446 w 85"/>
              <a:gd name="T33" fmla="*/ 23725 h 99"/>
              <a:gd name="T34" fmla="*/ 12504 w 85"/>
              <a:gd name="T35" fmla="*/ 36379 h 99"/>
              <a:gd name="T36" fmla="*/ 6252 w 85"/>
              <a:gd name="T37" fmla="*/ 47450 h 99"/>
              <a:gd name="T38" fmla="*/ 1563 w 85"/>
              <a:gd name="T39" fmla="*/ 63267 h 99"/>
              <a:gd name="T40" fmla="*/ 0 w 85"/>
              <a:gd name="T41" fmla="*/ 79084 h 99"/>
              <a:gd name="T42" fmla="*/ 0 w 85"/>
              <a:gd name="T43" fmla="*/ 79084 h 99"/>
              <a:gd name="T44" fmla="*/ 1563 w 85"/>
              <a:gd name="T45" fmla="*/ 94901 h 99"/>
              <a:gd name="T46" fmla="*/ 6252 w 85"/>
              <a:gd name="T47" fmla="*/ 110717 h 99"/>
              <a:gd name="T48" fmla="*/ 12504 w 85"/>
              <a:gd name="T49" fmla="*/ 121789 h 99"/>
              <a:gd name="T50" fmla="*/ 23446 w 85"/>
              <a:gd name="T51" fmla="*/ 132861 h 99"/>
              <a:gd name="T52" fmla="*/ 34387 w 85"/>
              <a:gd name="T53" fmla="*/ 142351 h 99"/>
              <a:gd name="T54" fmla="*/ 45328 w 85"/>
              <a:gd name="T55" fmla="*/ 150259 h 99"/>
              <a:gd name="T56" fmla="*/ 60958 w 85"/>
              <a:gd name="T57" fmla="*/ 155004 h 99"/>
              <a:gd name="T58" fmla="*/ 76589 w 85"/>
              <a:gd name="T59" fmla="*/ 156586 h 99"/>
              <a:gd name="T60" fmla="*/ 76589 w 85"/>
              <a:gd name="T61" fmla="*/ 156586 h 99"/>
              <a:gd name="T62" fmla="*/ 92219 w 85"/>
              <a:gd name="T63" fmla="*/ 155004 h 99"/>
              <a:gd name="T64" fmla="*/ 106286 w 85"/>
              <a:gd name="T65" fmla="*/ 150259 h 99"/>
              <a:gd name="T66" fmla="*/ 118791 w 85"/>
              <a:gd name="T67" fmla="*/ 142351 h 99"/>
              <a:gd name="T68" fmla="*/ 131295 w 85"/>
              <a:gd name="T69" fmla="*/ 132861 h 99"/>
              <a:gd name="T70" fmla="*/ 131295 w 85"/>
              <a:gd name="T71" fmla="*/ 132861 h 99"/>
              <a:gd name="T72" fmla="*/ 132858 w 85"/>
              <a:gd name="T73" fmla="*/ 131279 h 99"/>
              <a:gd name="T74" fmla="*/ 132858 w 85"/>
              <a:gd name="T75" fmla="*/ 128116 h 99"/>
              <a:gd name="T76" fmla="*/ 132858 w 85"/>
              <a:gd name="T77" fmla="*/ 124952 h 99"/>
              <a:gd name="T78" fmla="*/ 131295 w 85"/>
              <a:gd name="T79" fmla="*/ 123371 h 99"/>
              <a:gd name="T80" fmla="*/ 89093 w 85"/>
              <a:gd name="T81" fmla="*/ 79084 h 99"/>
              <a:gd name="T82" fmla="*/ 65647 w 85"/>
              <a:gd name="T83" fmla="*/ 55359 h 99"/>
              <a:gd name="T84" fmla="*/ 65647 w 85"/>
              <a:gd name="T85" fmla="*/ 55359 h 99"/>
              <a:gd name="T86" fmla="*/ 60958 w 85"/>
              <a:gd name="T87" fmla="*/ 55359 h 99"/>
              <a:gd name="T88" fmla="*/ 57832 w 85"/>
              <a:gd name="T89" fmla="*/ 52195 h 99"/>
              <a:gd name="T90" fmla="*/ 53143 w 85"/>
              <a:gd name="T91" fmla="*/ 47450 h 99"/>
              <a:gd name="T92" fmla="*/ 53143 w 85"/>
              <a:gd name="T93" fmla="*/ 44287 h 99"/>
              <a:gd name="T94" fmla="*/ 53143 w 85"/>
              <a:gd name="T95" fmla="*/ 44287 h 99"/>
              <a:gd name="T96" fmla="*/ 53143 w 85"/>
              <a:gd name="T97" fmla="*/ 39542 h 99"/>
              <a:gd name="T98" fmla="*/ 57832 w 85"/>
              <a:gd name="T99" fmla="*/ 36379 h 99"/>
              <a:gd name="T100" fmla="*/ 60958 w 85"/>
              <a:gd name="T101" fmla="*/ 31634 h 99"/>
              <a:gd name="T102" fmla="*/ 65647 w 85"/>
              <a:gd name="T103" fmla="*/ 31634 h 99"/>
              <a:gd name="T104" fmla="*/ 65647 w 85"/>
              <a:gd name="T105" fmla="*/ 31634 h 99"/>
              <a:gd name="T106" fmla="*/ 68774 w 85"/>
              <a:gd name="T107" fmla="*/ 31634 h 99"/>
              <a:gd name="T108" fmla="*/ 73463 w 85"/>
              <a:gd name="T109" fmla="*/ 36379 h 99"/>
              <a:gd name="T110" fmla="*/ 76589 w 85"/>
              <a:gd name="T111" fmla="*/ 39542 h 99"/>
              <a:gd name="T112" fmla="*/ 76589 w 85"/>
              <a:gd name="T113" fmla="*/ 44287 h 99"/>
              <a:gd name="T114" fmla="*/ 76589 w 85"/>
              <a:gd name="T115" fmla="*/ 44287 h 99"/>
              <a:gd name="T116" fmla="*/ 76589 w 85"/>
              <a:gd name="T117" fmla="*/ 47450 h 99"/>
              <a:gd name="T118" fmla="*/ 73463 w 85"/>
              <a:gd name="T119" fmla="*/ 52195 h 99"/>
              <a:gd name="T120" fmla="*/ 68774 w 85"/>
              <a:gd name="T121" fmla="*/ 55359 h 99"/>
              <a:gd name="T122" fmla="*/ 65647 w 85"/>
              <a:gd name="T123" fmla="*/ 55359 h 99"/>
              <a:gd name="T124" fmla="*/ 65647 w 85"/>
              <a:gd name="T125" fmla="*/ 55359 h 9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85" h="99">
                <a:moveTo>
                  <a:pt x="57" y="50"/>
                </a:moveTo>
                <a:lnTo>
                  <a:pt x="84" y="21"/>
                </a:lnTo>
                <a:lnTo>
                  <a:pt x="85" y="20"/>
                </a:lnTo>
                <a:lnTo>
                  <a:pt x="85" y="19"/>
                </a:lnTo>
                <a:lnTo>
                  <a:pt x="85" y="17"/>
                </a:lnTo>
                <a:lnTo>
                  <a:pt x="84" y="15"/>
                </a:lnTo>
                <a:lnTo>
                  <a:pt x="76" y="9"/>
                </a:lnTo>
                <a:lnTo>
                  <a:pt x="68" y="4"/>
                </a:lnTo>
                <a:lnTo>
                  <a:pt x="59" y="2"/>
                </a:lnTo>
                <a:lnTo>
                  <a:pt x="49" y="0"/>
                </a:lnTo>
                <a:lnTo>
                  <a:pt x="39" y="2"/>
                </a:lnTo>
                <a:lnTo>
                  <a:pt x="29" y="4"/>
                </a:lnTo>
                <a:lnTo>
                  <a:pt x="22" y="9"/>
                </a:lnTo>
                <a:lnTo>
                  <a:pt x="15" y="15"/>
                </a:lnTo>
                <a:lnTo>
                  <a:pt x="8" y="23"/>
                </a:lnTo>
                <a:lnTo>
                  <a:pt x="4" y="30"/>
                </a:lnTo>
                <a:lnTo>
                  <a:pt x="1" y="40"/>
                </a:lnTo>
                <a:lnTo>
                  <a:pt x="0" y="50"/>
                </a:lnTo>
                <a:lnTo>
                  <a:pt x="1" y="60"/>
                </a:lnTo>
                <a:lnTo>
                  <a:pt x="4" y="70"/>
                </a:lnTo>
                <a:lnTo>
                  <a:pt x="8" y="77"/>
                </a:lnTo>
                <a:lnTo>
                  <a:pt x="15" y="84"/>
                </a:lnTo>
                <a:lnTo>
                  <a:pt x="22" y="90"/>
                </a:lnTo>
                <a:lnTo>
                  <a:pt x="29" y="95"/>
                </a:lnTo>
                <a:lnTo>
                  <a:pt x="39" y="98"/>
                </a:lnTo>
                <a:lnTo>
                  <a:pt x="49" y="99"/>
                </a:lnTo>
                <a:lnTo>
                  <a:pt x="59" y="98"/>
                </a:lnTo>
                <a:lnTo>
                  <a:pt x="68" y="95"/>
                </a:lnTo>
                <a:lnTo>
                  <a:pt x="76" y="90"/>
                </a:lnTo>
                <a:lnTo>
                  <a:pt x="84" y="84"/>
                </a:lnTo>
                <a:lnTo>
                  <a:pt x="85" y="83"/>
                </a:lnTo>
                <a:lnTo>
                  <a:pt x="85" y="81"/>
                </a:lnTo>
                <a:lnTo>
                  <a:pt x="85" y="79"/>
                </a:lnTo>
                <a:lnTo>
                  <a:pt x="84" y="78"/>
                </a:lnTo>
                <a:lnTo>
                  <a:pt x="57" y="50"/>
                </a:lnTo>
                <a:close/>
                <a:moveTo>
                  <a:pt x="42" y="35"/>
                </a:moveTo>
                <a:lnTo>
                  <a:pt x="42" y="35"/>
                </a:lnTo>
                <a:lnTo>
                  <a:pt x="39" y="35"/>
                </a:lnTo>
                <a:lnTo>
                  <a:pt x="37" y="33"/>
                </a:lnTo>
                <a:lnTo>
                  <a:pt x="34" y="30"/>
                </a:lnTo>
                <a:lnTo>
                  <a:pt x="34" y="28"/>
                </a:lnTo>
                <a:lnTo>
                  <a:pt x="34" y="25"/>
                </a:lnTo>
                <a:lnTo>
                  <a:pt x="37" y="23"/>
                </a:lnTo>
                <a:lnTo>
                  <a:pt x="39" y="20"/>
                </a:lnTo>
                <a:lnTo>
                  <a:pt x="42" y="20"/>
                </a:lnTo>
                <a:lnTo>
                  <a:pt x="44" y="20"/>
                </a:lnTo>
                <a:lnTo>
                  <a:pt x="47" y="23"/>
                </a:lnTo>
                <a:lnTo>
                  <a:pt x="49" y="25"/>
                </a:lnTo>
                <a:lnTo>
                  <a:pt x="49" y="28"/>
                </a:lnTo>
                <a:lnTo>
                  <a:pt x="49" y="30"/>
                </a:lnTo>
                <a:lnTo>
                  <a:pt x="47" y="33"/>
                </a:lnTo>
                <a:lnTo>
                  <a:pt x="44" y="35"/>
                </a:lnTo>
                <a:lnTo>
                  <a:pt x="42" y="3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39" name="Freeform 838">
            <a:extLst>
              <a:ext uri="{FF2B5EF4-FFF2-40B4-BE49-F238E27FC236}">
                <a16:creationId xmlns:a16="http://schemas.microsoft.com/office/drawing/2014/main" id="{D590F353-1551-4471-BAE4-6D1EFF59E81B}"/>
              </a:ext>
            </a:extLst>
          </p:cNvPr>
          <p:cNvSpPr>
            <a:spLocks/>
          </p:cNvSpPr>
          <p:nvPr/>
        </p:nvSpPr>
        <p:spPr bwMode="auto">
          <a:xfrm>
            <a:off x="6724651" y="4847167"/>
            <a:ext cx="209549" cy="209551"/>
          </a:xfrm>
          <a:custGeom>
            <a:avLst/>
            <a:gdLst>
              <a:gd name="T0" fmla="*/ 131279 w 99"/>
              <a:gd name="T1" fmla="*/ 49032 h 99"/>
              <a:gd name="T2" fmla="*/ 129697 w 99"/>
              <a:gd name="T3" fmla="*/ 71175 h 99"/>
              <a:gd name="T4" fmla="*/ 66430 w 99"/>
              <a:gd name="T5" fmla="*/ 31634 h 99"/>
              <a:gd name="T6" fmla="*/ 75920 w 99"/>
              <a:gd name="T7" fmla="*/ 34797 h 99"/>
              <a:gd name="T8" fmla="*/ 94901 w 99"/>
              <a:gd name="T9" fmla="*/ 50614 h 99"/>
              <a:gd name="T10" fmla="*/ 115462 w 99"/>
              <a:gd name="T11" fmla="*/ 63267 h 99"/>
              <a:gd name="T12" fmla="*/ 113881 w 99"/>
              <a:gd name="T13" fmla="*/ 52195 h 99"/>
              <a:gd name="T14" fmla="*/ 104391 w 99"/>
              <a:gd name="T15" fmla="*/ 34797 h 99"/>
              <a:gd name="T16" fmla="*/ 88574 w 99"/>
              <a:gd name="T17" fmla="*/ 23725 h 99"/>
              <a:gd name="T18" fmla="*/ 72757 w 99"/>
              <a:gd name="T19" fmla="*/ 15817 h 99"/>
              <a:gd name="T20" fmla="*/ 63267 w 99"/>
              <a:gd name="T21" fmla="*/ 15817 h 99"/>
              <a:gd name="T22" fmla="*/ 50614 w 99"/>
              <a:gd name="T23" fmla="*/ 12653 h 99"/>
              <a:gd name="T24" fmla="*/ 47450 w 99"/>
              <a:gd name="T25" fmla="*/ 0 h 99"/>
              <a:gd name="T26" fmla="*/ 31634 w 99"/>
              <a:gd name="T27" fmla="*/ 0 h 99"/>
              <a:gd name="T28" fmla="*/ 36379 w 99"/>
              <a:gd name="T29" fmla="*/ 15817 h 99"/>
              <a:gd name="T30" fmla="*/ 47450 w 99"/>
              <a:gd name="T31" fmla="*/ 26889 h 99"/>
              <a:gd name="T32" fmla="*/ 3163 w 99"/>
              <a:gd name="T33" fmla="*/ 72757 h 99"/>
              <a:gd name="T34" fmla="*/ 0 w 99"/>
              <a:gd name="T35" fmla="*/ 77502 h 99"/>
              <a:gd name="T36" fmla="*/ 3163 w 99"/>
              <a:gd name="T37" fmla="*/ 83829 h 99"/>
              <a:gd name="T38" fmla="*/ 47450 w 99"/>
              <a:gd name="T39" fmla="*/ 129697 h 99"/>
              <a:gd name="T40" fmla="*/ 36379 w 99"/>
              <a:gd name="T41" fmla="*/ 140769 h 99"/>
              <a:gd name="T42" fmla="*/ 31634 w 99"/>
              <a:gd name="T43" fmla="*/ 156586 h 99"/>
              <a:gd name="T44" fmla="*/ 47450 w 99"/>
              <a:gd name="T45" fmla="*/ 156586 h 99"/>
              <a:gd name="T46" fmla="*/ 50614 w 99"/>
              <a:gd name="T47" fmla="*/ 143933 h 99"/>
              <a:gd name="T48" fmla="*/ 63267 w 99"/>
              <a:gd name="T49" fmla="*/ 140769 h 99"/>
              <a:gd name="T50" fmla="*/ 72757 w 99"/>
              <a:gd name="T51" fmla="*/ 140769 h 99"/>
              <a:gd name="T52" fmla="*/ 88574 w 99"/>
              <a:gd name="T53" fmla="*/ 132861 h 99"/>
              <a:gd name="T54" fmla="*/ 104391 w 99"/>
              <a:gd name="T55" fmla="*/ 121789 h 99"/>
              <a:gd name="T56" fmla="*/ 113881 w 99"/>
              <a:gd name="T57" fmla="*/ 102809 h 99"/>
              <a:gd name="T58" fmla="*/ 99646 w 99"/>
              <a:gd name="T59" fmla="*/ 93319 h 99"/>
              <a:gd name="T60" fmla="*/ 94901 w 99"/>
              <a:gd name="T61" fmla="*/ 105972 h 99"/>
              <a:gd name="T62" fmla="*/ 75920 w 99"/>
              <a:gd name="T63" fmla="*/ 121789 h 99"/>
              <a:gd name="T64" fmla="*/ 28470 w 99"/>
              <a:gd name="T65" fmla="*/ 85411 h 99"/>
              <a:gd name="T66" fmla="*/ 120207 w 99"/>
              <a:gd name="T67" fmla="*/ 96482 h 99"/>
              <a:gd name="T68" fmla="*/ 155004 w 99"/>
              <a:gd name="T69" fmla="*/ 83829 h 99"/>
              <a:gd name="T70" fmla="*/ 156586 w 99"/>
              <a:gd name="T71" fmla="*/ 82247 h 99"/>
              <a:gd name="T72" fmla="*/ 156586 w 99"/>
              <a:gd name="T73" fmla="*/ 74339 h 99"/>
              <a:gd name="T74" fmla="*/ 155004 w 99"/>
              <a:gd name="T75" fmla="*/ 72757 h 9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99" h="99">
                <a:moveTo>
                  <a:pt x="98" y="46"/>
                </a:moveTo>
                <a:lnTo>
                  <a:pt x="83" y="31"/>
                </a:lnTo>
                <a:lnTo>
                  <a:pt x="76" y="38"/>
                </a:lnTo>
                <a:lnTo>
                  <a:pt x="82" y="45"/>
                </a:lnTo>
                <a:lnTo>
                  <a:pt x="18" y="45"/>
                </a:lnTo>
                <a:lnTo>
                  <a:pt x="42" y="20"/>
                </a:lnTo>
                <a:lnTo>
                  <a:pt x="48" y="22"/>
                </a:lnTo>
                <a:lnTo>
                  <a:pt x="55" y="26"/>
                </a:lnTo>
                <a:lnTo>
                  <a:pt x="60" y="32"/>
                </a:lnTo>
                <a:lnTo>
                  <a:pt x="63" y="40"/>
                </a:lnTo>
                <a:lnTo>
                  <a:pt x="73" y="40"/>
                </a:lnTo>
                <a:lnTo>
                  <a:pt x="72" y="33"/>
                </a:lnTo>
                <a:lnTo>
                  <a:pt x="68" y="27"/>
                </a:lnTo>
                <a:lnTo>
                  <a:pt x="66" y="22"/>
                </a:lnTo>
                <a:lnTo>
                  <a:pt x="61" y="19"/>
                </a:lnTo>
                <a:lnTo>
                  <a:pt x="56" y="15"/>
                </a:lnTo>
                <a:lnTo>
                  <a:pt x="51" y="12"/>
                </a:lnTo>
                <a:lnTo>
                  <a:pt x="46" y="10"/>
                </a:lnTo>
                <a:lnTo>
                  <a:pt x="40" y="10"/>
                </a:lnTo>
                <a:lnTo>
                  <a:pt x="36" y="9"/>
                </a:lnTo>
                <a:lnTo>
                  <a:pt x="32" y="8"/>
                </a:lnTo>
                <a:lnTo>
                  <a:pt x="31" y="4"/>
                </a:lnTo>
                <a:lnTo>
                  <a:pt x="30" y="0"/>
                </a:lnTo>
                <a:lnTo>
                  <a:pt x="20" y="0"/>
                </a:lnTo>
                <a:lnTo>
                  <a:pt x="21" y="5"/>
                </a:lnTo>
                <a:lnTo>
                  <a:pt x="23" y="10"/>
                </a:lnTo>
                <a:lnTo>
                  <a:pt x="26" y="14"/>
                </a:lnTo>
                <a:lnTo>
                  <a:pt x="30" y="17"/>
                </a:lnTo>
                <a:lnTo>
                  <a:pt x="2" y="46"/>
                </a:lnTo>
                <a:lnTo>
                  <a:pt x="0" y="47"/>
                </a:lnTo>
                <a:lnTo>
                  <a:pt x="0" y="49"/>
                </a:lnTo>
                <a:lnTo>
                  <a:pt x="0" y="52"/>
                </a:lnTo>
                <a:lnTo>
                  <a:pt x="2" y="53"/>
                </a:lnTo>
                <a:lnTo>
                  <a:pt x="30" y="82"/>
                </a:lnTo>
                <a:lnTo>
                  <a:pt x="26" y="85"/>
                </a:lnTo>
                <a:lnTo>
                  <a:pt x="23" y="89"/>
                </a:lnTo>
                <a:lnTo>
                  <a:pt x="21" y="94"/>
                </a:lnTo>
                <a:lnTo>
                  <a:pt x="20" y="99"/>
                </a:lnTo>
                <a:lnTo>
                  <a:pt x="30" y="99"/>
                </a:lnTo>
                <a:lnTo>
                  <a:pt x="31" y="95"/>
                </a:lnTo>
                <a:lnTo>
                  <a:pt x="32" y="91"/>
                </a:lnTo>
                <a:lnTo>
                  <a:pt x="36" y="90"/>
                </a:lnTo>
                <a:lnTo>
                  <a:pt x="40" y="89"/>
                </a:lnTo>
                <a:lnTo>
                  <a:pt x="46" y="89"/>
                </a:lnTo>
                <a:lnTo>
                  <a:pt x="51" y="86"/>
                </a:lnTo>
                <a:lnTo>
                  <a:pt x="56" y="84"/>
                </a:lnTo>
                <a:lnTo>
                  <a:pt x="61" y="80"/>
                </a:lnTo>
                <a:lnTo>
                  <a:pt x="66" y="77"/>
                </a:lnTo>
                <a:lnTo>
                  <a:pt x="68" y="72"/>
                </a:lnTo>
                <a:lnTo>
                  <a:pt x="72" y="65"/>
                </a:lnTo>
                <a:lnTo>
                  <a:pt x="73" y="59"/>
                </a:lnTo>
                <a:lnTo>
                  <a:pt x="63" y="59"/>
                </a:lnTo>
                <a:lnTo>
                  <a:pt x="60" y="67"/>
                </a:lnTo>
                <a:lnTo>
                  <a:pt x="55" y="73"/>
                </a:lnTo>
                <a:lnTo>
                  <a:pt x="48" y="77"/>
                </a:lnTo>
                <a:lnTo>
                  <a:pt x="42" y="79"/>
                </a:lnTo>
                <a:lnTo>
                  <a:pt x="18" y="54"/>
                </a:lnTo>
                <a:lnTo>
                  <a:pt x="82" y="54"/>
                </a:lnTo>
                <a:lnTo>
                  <a:pt x="76" y="61"/>
                </a:lnTo>
                <a:lnTo>
                  <a:pt x="83" y="68"/>
                </a:lnTo>
                <a:lnTo>
                  <a:pt x="98" y="53"/>
                </a:lnTo>
                <a:lnTo>
                  <a:pt x="99" y="52"/>
                </a:lnTo>
                <a:lnTo>
                  <a:pt x="99" y="49"/>
                </a:lnTo>
                <a:lnTo>
                  <a:pt x="99" y="47"/>
                </a:lnTo>
                <a:lnTo>
                  <a:pt x="98" y="4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40" name="Freeform 839">
            <a:extLst>
              <a:ext uri="{FF2B5EF4-FFF2-40B4-BE49-F238E27FC236}">
                <a16:creationId xmlns:a16="http://schemas.microsoft.com/office/drawing/2014/main" id="{6CD88EE4-4A75-4FDE-A49A-C2A9FD2E9E02}"/>
              </a:ext>
            </a:extLst>
          </p:cNvPr>
          <p:cNvSpPr>
            <a:spLocks/>
          </p:cNvSpPr>
          <p:nvPr/>
        </p:nvSpPr>
        <p:spPr bwMode="auto">
          <a:xfrm>
            <a:off x="7281333" y="4910667"/>
            <a:ext cx="101600" cy="95251"/>
          </a:xfrm>
          <a:custGeom>
            <a:avLst/>
            <a:gdLst>
              <a:gd name="T0" fmla="*/ 52679 w 49"/>
              <a:gd name="T1" fmla="*/ 0 h 44"/>
              <a:gd name="T2" fmla="*/ 52679 w 49"/>
              <a:gd name="T3" fmla="*/ 0 h 44"/>
              <a:gd name="T4" fmla="*/ 48031 w 49"/>
              <a:gd name="T5" fmla="*/ 1618 h 44"/>
              <a:gd name="T6" fmla="*/ 41833 w 49"/>
              <a:gd name="T7" fmla="*/ 4853 h 44"/>
              <a:gd name="T8" fmla="*/ 40284 w 49"/>
              <a:gd name="T9" fmla="*/ 9706 h 44"/>
              <a:gd name="T10" fmla="*/ 37185 w 49"/>
              <a:gd name="T11" fmla="*/ 16176 h 44"/>
              <a:gd name="T12" fmla="*/ 37185 w 49"/>
              <a:gd name="T13" fmla="*/ 16176 h 44"/>
              <a:gd name="T14" fmla="*/ 35636 w 49"/>
              <a:gd name="T15" fmla="*/ 9706 h 44"/>
              <a:gd name="T16" fmla="*/ 32537 w 49"/>
              <a:gd name="T17" fmla="*/ 4853 h 44"/>
              <a:gd name="T18" fmla="*/ 27889 w 49"/>
              <a:gd name="T19" fmla="*/ 1618 h 44"/>
              <a:gd name="T20" fmla="*/ 23241 w 49"/>
              <a:gd name="T21" fmla="*/ 0 h 44"/>
              <a:gd name="T22" fmla="*/ 23241 w 49"/>
              <a:gd name="T23" fmla="*/ 0 h 44"/>
              <a:gd name="T24" fmla="*/ 12395 w 49"/>
              <a:gd name="T25" fmla="*/ 1618 h 44"/>
              <a:gd name="T26" fmla="*/ 6198 w 49"/>
              <a:gd name="T27" fmla="*/ 8088 h 44"/>
              <a:gd name="T28" fmla="*/ 1549 w 49"/>
              <a:gd name="T29" fmla="*/ 12941 h 44"/>
              <a:gd name="T30" fmla="*/ 0 w 49"/>
              <a:gd name="T31" fmla="*/ 24265 h 44"/>
              <a:gd name="T32" fmla="*/ 0 w 49"/>
              <a:gd name="T33" fmla="*/ 24265 h 44"/>
              <a:gd name="T34" fmla="*/ 1549 w 49"/>
              <a:gd name="T35" fmla="*/ 30735 h 44"/>
              <a:gd name="T36" fmla="*/ 6198 w 49"/>
              <a:gd name="T37" fmla="*/ 42059 h 44"/>
              <a:gd name="T38" fmla="*/ 10846 w 49"/>
              <a:gd name="T39" fmla="*/ 50147 h 44"/>
              <a:gd name="T40" fmla="*/ 18593 w 49"/>
              <a:gd name="T41" fmla="*/ 55000 h 44"/>
              <a:gd name="T42" fmla="*/ 32537 w 49"/>
              <a:gd name="T43" fmla="*/ 67941 h 44"/>
              <a:gd name="T44" fmla="*/ 37185 w 49"/>
              <a:gd name="T45" fmla="*/ 71176 h 44"/>
              <a:gd name="T46" fmla="*/ 37185 w 49"/>
              <a:gd name="T47" fmla="*/ 71176 h 44"/>
              <a:gd name="T48" fmla="*/ 43383 w 49"/>
              <a:gd name="T49" fmla="*/ 67941 h 44"/>
              <a:gd name="T50" fmla="*/ 57327 w 49"/>
              <a:gd name="T51" fmla="*/ 55000 h 44"/>
              <a:gd name="T52" fmla="*/ 65074 w 49"/>
              <a:gd name="T53" fmla="*/ 50147 h 44"/>
              <a:gd name="T54" fmla="*/ 69722 w 49"/>
              <a:gd name="T55" fmla="*/ 42059 h 44"/>
              <a:gd name="T56" fmla="*/ 74371 w 49"/>
              <a:gd name="T57" fmla="*/ 30735 h 44"/>
              <a:gd name="T58" fmla="*/ 75920 w 49"/>
              <a:gd name="T59" fmla="*/ 24265 h 44"/>
              <a:gd name="T60" fmla="*/ 75920 w 49"/>
              <a:gd name="T61" fmla="*/ 24265 h 44"/>
              <a:gd name="T62" fmla="*/ 74371 w 49"/>
              <a:gd name="T63" fmla="*/ 12941 h 44"/>
              <a:gd name="T64" fmla="*/ 69722 w 49"/>
              <a:gd name="T65" fmla="*/ 8088 h 44"/>
              <a:gd name="T66" fmla="*/ 63525 w 49"/>
              <a:gd name="T67" fmla="*/ 1618 h 44"/>
              <a:gd name="T68" fmla="*/ 52679 w 49"/>
              <a:gd name="T69" fmla="*/ 0 h 44"/>
              <a:gd name="T70" fmla="*/ 52679 w 49"/>
              <a:gd name="T71" fmla="*/ 0 h 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9" h="44">
                <a:moveTo>
                  <a:pt x="34" y="0"/>
                </a:moveTo>
                <a:lnTo>
                  <a:pt x="34" y="0"/>
                </a:lnTo>
                <a:lnTo>
                  <a:pt x="31" y="1"/>
                </a:lnTo>
                <a:lnTo>
                  <a:pt x="27" y="3"/>
                </a:lnTo>
                <a:lnTo>
                  <a:pt x="26" y="6"/>
                </a:lnTo>
                <a:lnTo>
                  <a:pt x="24" y="10"/>
                </a:lnTo>
                <a:lnTo>
                  <a:pt x="23" y="6"/>
                </a:lnTo>
                <a:lnTo>
                  <a:pt x="21" y="3"/>
                </a:lnTo>
                <a:lnTo>
                  <a:pt x="18" y="1"/>
                </a:lnTo>
                <a:lnTo>
                  <a:pt x="15" y="0"/>
                </a:lnTo>
                <a:lnTo>
                  <a:pt x="8" y="1"/>
                </a:lnTo>
                <a:lnTo>
                  <a:pt x="4" y="5"/>
                </a:lnTo>
                <a:lnTo>
                  <a:pt x="1" y="8"/>
                </a:lnTo>
                <a:lnTo>
                  <a:pt x="0" y="15"/>
                </a:lnTo>
                <a:lnTo>
                  <a:pt x="1" y="19"/>
                </a:lnTo>
                <a:lnTo>
                  <a:pt x="4" y="26"/>
                </a:lnTo>
                <a:lnTo>
                  <a:pt x="7" y="31"/>
                </a:lnTo>
                <a:lnTo>
                  <a:pt x="12" y="34"/>
                </a:lnTo>
                <a:lnTo>
                  <a:pt x="21" y="42"/>
                </a:lnTo>
                <a:lnTo>
                  <a:pt x="24" y="44"/>
                </a:lnTo>
                <a:lnTo>
                  <a:pt x="28" y="42"/>
                </a:lnTo>
                <a:lnTo>
                  <a:pt x="37" y="34"/>
                </a:lnTo>
                <a:lnTo>
                  <a:pt x="42" y="31"/>
                </a:lnTo>
                <a:lnTo>
                  <a:pt x="45" y="26"/>
                </a:lnTo>
                <a:lnTo>
                  <a:pt x="48" y="19"/>
                </a:lnTo>
                <a:lnTo>
                  <a:pt x="49" y="15"/>
                </a:lnTo>
                <a:lnTo>
                  <a:pt x="48" y="8"/>
                </a:lnTo>
                <a:lnTo>
                  <a:pt x="45" y="5"/>
                </a:lnTo>
                <a:lnTo>
                  <a:pt x="41" y="1"/>
                </a:lnTo>
                <a:lnTo>
                  <a:pt x="34"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41" name="Freeform 840">
            <a:extLst>
              <a:ext uri="{FF2B5EF4-FFF2-40B4-BE49-F238E27FC236}">
                <a16:creationId xmlns:a16="http://schemas.microsoft.com/office/drawing/2014/main" id="{4EB7616F-2566-44F5-9EF2-9AD76786F5CE}"/>
              </a:ext>
            </a:extLst>
          </p:cNvPr>
          <p:cNvSpPr>
            <a:spLocks noEditPoints="1"/>
          </p:cNvSpPr>
          <p:nvPr/>
        </p:nvSpPr>
        <p:spPr bwMode="auto">
          <a:xfrm>
            <a:off x="7205133" y="4828118"/>
            <a:ext cx="254000" cy="247649"/>
          </a:xfrm>
          <a:custGeom>
            <a:avLst/>
            <a:gdLst>
              <a:gd name="T0" fmla="*/ 173849 w 119"/>
              <a:gd name="T1" fmla="*/ 85530 h 119"/>
              <a:gd name="T2" fmla="*/ 169064 w 119"/>
              <a:gd name="T3" fmla="*/ 71534 h 119"/>
              <a:gd name="T4" fmla="*/ 159494 w 119"/>
              <a:gd name="T5" fmla="*/ 48208 h 119"/>
              <a:gd name="T6" fmla="*/ 140355 w 119"/>
              <a:gd name="T7" fmla="*/ 29547 h 119"/>
              <a:gd name="T8" fmla="*/ 116431 w 119"/>
              <a:gd name="T9" fmla="*/ 20216 h 119"/>
              <a:gd name="T10" fmla="*/ 102076 w 119"/>
              <a:gd name="T11" fmla="*/ 0 h 119"/>
              <a:gd name="T12" fmla="*/ 87722 w 119"/>
              <a:gd name="T13" fmla="*/ 15551 h 119"/>
              <a:gd name="T14" fmla="*/ 73367 w 119"/>
              <a:gd name="T15" fmla="*/ 20216 h 119"/>
              <a:gd name="T16" fmla="*/ 49443 w 119"/>
              <a:gd name="T17" fmla="*/ 29547 h 119"/>
              <a:gd name="T18" fmla="*/ 30304 w 119"/>
              <a:gd name="T19" fmla="*/ 48208 h 119"/>
              <a:gd name="T20" fmla="*/ 20734 w 119"/>
              <a:gd name="T21" fmla="*/ 71534 h 119"/>
              <a:gd name="T22" fmla="*/ 0 w 119"/>
              <a:gd name="T23" fmla="*/ 85530 h 119"/>
              <a:gd name="T24" fmla="*/ 15949 w 119"/>
              <a:gd name="T25" fmla="*/ 99525 h 119"/>
              <a:gd name="T26" fmla="*/ 20734 w 119"/>
              <a:gd name="T27" fmla="*/ 113521 h 119"/>
              <a:gd name="T28" fmla="*/ 30304 w 119"/>
              <a:gd name="T29" fmla="*/ 136847 h 119"/>
              <a:gd name="T30" fmla="*/ 49443 w 119"/>
              <a:gd name="T31" fmla="*/ 155508 h 119"/>
              <a:gd name="T32" fmla="*/ 73367 w 119"/>
              <a:gd name="T33" fmla="*/ 164839 h 119"/>
              <a:gd name="T34" fmla="*/ 87722 w 119"/>
              <a:gd name="T35" fmla="*/ 185055 h 119"/>
              <a:gd name="T36" fmla="*/ 102076 w 119"/>
              <a:gd name="T37" fmla="*/ 169504 h 119"/>
              <a:gd name="T38" fmla="*/ 116431 w 119"/>
              <a:gd name="T39" fmla="*/ 164839 h 119"/>
              <a:gd name="T40" fmla="*/ 140355 w 119"/>
              <a:gd name="T41" fmla="*/ 155508 h 119"/>
              <a:gd name="T42" fmla="*/ 159494 w 119"/>
              <a:gd name="T43" fmla="*/ 136847 h 119"/>
              <a:gd name="T44" fmla="*/ 169064 w 119"/>
              <a:gd name="T45" fmla="*/ 113521 h 119"/>
              <a:gd name="T46" fmla="*/ 189798 w 119"/>
              <a:gd name="T47" fmla="*/ 99525 h 119"/>
              <a:gd name="T48" fmla="*/ 102076 w 119"/>
              <a:gd name="T49" fmla="*/ 153953 h 119"/>
              <a:gd name="T50" fmla="*/ 87722 w 119"/>
              <a:gd name="T51" fmla="*/ 146178 h 119"/>
              <a:gd name="T52" fmla="*/ 87722 w 119"/>
              <a:gd name="T53" fmla="*/ 153953 h 119"/>
              <a:gd name="T54" fmla="*/ 66988 w 119"/>
              <a:gd name="T55" fmla="*/ 147733 h 119"/>
              <a:gd name="T56" fmla="*/ 49443 w 119"/>
              <a:gd name="T57" fmla="*/ 136847 h 119"/>
              <a:gd name="T58" fmla="*/ 38279 w 119"/>
              <a:gd name="T59" fmla="*/ 119741 h 119"/>
              <a:gd name="T60" fmla="*/ 31899 w 119"/>
              <a:gd name="T61" fmla="*/ 99525 h 119"/>
              <a:gd name="T62" fmla="*/ 39874 w 119"/>
              <a:gd name="T63" fmla="*/ 85530 h 119"/>
              <a:gd name="T64" fmla="*/ 31899 w 119"/>
              <a:gd name="T65" fmla="*/ 85530 h 119"/>
              <a:gd name="T66" fmla="*/ 38279 w 119"/>
              <a:gd name="T67" fmla="*/ 65314 h 119"/>
              <a:gd name="T68" fmla="*/ 49443 w 119"/>
              <a:gd name="T69" fmla="*/ 48208 h 119"/>
              <a:gd name="T70" fmla="*/ 66988 w 119"/>
              <a:gd name="T71" fmla="*/ 37322 h 119"/>
              <a:gd name="T72" fmla="*/ 87722 w 119"/>
              <a:gd name="T73" fmla="*/ 31102 h 119"/>
              <a:gd name="T74" fmla="*/ 102076 w 119"/>
              <a:gd name="T75" fmla="*/ 38877 h 119"/>
              <a:gd name="T76" fmla="*/ 102076 w 119"/>
              <a:gd name="T77" fmla="*/ 31102 h 119"/>
              <a:gd name="T78" fmla="*/ 122810 w 119"/>
              <a:gd name="T79" fmla="*/ 37322 h 119"/>
              <a:gd name="T80" fmla="*/ 140355 w 119"/>
              <a:gd name="T81" fmla="*/ 48208 h 119"/>
              <a:gd name="T82" fmla="*/ 151519 w 119"/>
              <a:gd name="T83" fmla="*/ 65314 h 119"/>
              <a:gd name="T84" fmla="*/ 157899 w 119"/>
              <a:gd name="T85" fmla="*/ 85530 h 119"/>
              <a:gd name="T86" fmla="*/ 149924 w 119"/>
              <a:gd name="T87" fmla="*/ 99525 h 119"/>
              <a:gd name="T88" fmla="*/ 157899 w 119"/>
              <a:gd name="T89" fmla="*/ 99525 h 119"/>
              <a:gd name="T90" fmla="*/ 151519 w 119"/>
              <a:gd name="T91" fmla="*/ 119741 h 119"/>
              <a:gd name="T92" fmla="*/ 140355 w 119"/>
              <a:gd name="T93" fmla="*/ 136847 h 119"/>
              <a:gd name="T94" fmla="*/ 122810 w 119"/>
              <a:gd name="T95" fmla="*/ 147733 h 119"/>
              <a:gd name="T96" fmla="*/ 102076 w 119"/>
              <a:gd name="T97" fmla="*/ 153953 h 11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9" h="119">
                <a:moveTo>
                  <a:pt x="119" y="55"/>
                </a:moveTo>
                <a:lnTo>
                  <a:pt x="109" y="55"/>
                </a:lnTo>
                <a:lnTo>
                  <a:pt x="106" y="46"/>
                </a:lnTo>
                <a:lnTo>
                  <a:pt x="104" y="39"/>
                </a:lnTo>
                <a:lnTo>
                  <a:pt x="100" y="31"/>
                </a:lnTo>
                <a:lnTo>
                  <a:pt x="94" y="25"/>
                </a:lnTo>
                <a:lnTo>
                  <a:pt x="88" y="19"/>
                </a:lnTo>
                <a:lnTo>
                  <a:pt x="80" y="15"/>
                </a:lnTo>
                <a:lnTo>
                  <a:pt x="73" y="13"/>
                </a:lnTo>
                <a:lnTo>
                  <a:pt x="64" y="10"/>
                </a:lnTo>
                <a:lnTo>
                  <a:pt x="64" y="0"/>
                </a:lnTo>
                <a:lnTo>
                  <a:pt x="55" y="0"/>
                </a:lnTo>
                <a:lnTo>
                  <a:pt x="55" y="10"/>
                </a:lnTo>
                <a:lnTo>
                  <a:pt x="46" y="13"/>
                </a:lnTo>
                <a:lnTo>
                  <a:pt x="39" y="15"/>
                </a:lnTo>
                <a:lnTo>
                  <a:pt x="31" y="19"/>
                </a:lnTo>
                <a:lnTo>
                  <a:pt x="25" y="25"/>
                </a:lnTo>
                <a:lnTo>
                  <a:pt x="19" y="31"/>
                </a:lnTo>
                <a:lnTo>
                  <a:pt x="15" y="39"/>
                </a:lnTo>
                <a:lnTo>
                  <a:pt x="13" y="46"/>
                </a:lnTo>
                <a:lnTo>
                  <a:pt x="10" y="55"/>
                </a:lnTo>
                <a:lnTo>
                  <a:pt x="0" y="55"/>
                </a:lnTo>
                <a:lnTo>
                  <a:pt x="0" y="64"/>
                </a:lnTo>
                <a:lnTo>
                  <a:pt x="10" y="64"/>
                </a:lnTo>
                <a:lnTo>
                  <a:pt x="13" y="73"/>
                </a:lnTo>
                <a:lnTo>
                  <a:pt x="15" y="80"/>
                </a:lnTo>
                <a:lnTo>
                  <a:pt x="19" y="88"/>
                </a:lnTo>
                <a:lnTo>
                  <a:pt x="25" y="94"/>
                </a:lnTo>
                <a:lnTo>
                  <a:pt x="31" y="100"/>
                </a:lnTo>
                <a:lnTo>
                  <a:pt x="39" y="104"/>
                </a:lnTo>
                <a:lnTo>
                  <a:pt x="46" y="106"/>
                </a:lnTo>
                <a:lnTo>
                  <a:pt x="55" y="109"/>
                </a:lnTo>
                <a:lnTo>
                  <a:pt x="55" y="119"/>
                </a:lnTo>
                <a:lnTo>
                  <a:pt x="64" y="119"/>
                </a:lnTo>
                <a:lnTo>
                  <a:pt x="64" y="109"/>
                </a:lnTo>
                <a:lnTo>
                  <a:pt x="73" y="106"/>
                </a:lnTo>
                <a:lnTo>
                  <a:pt x="80" y="104"/>
                </a:lnTo>
                <a:lnTo>
                  <a:pt x="88" y="100"/>
                </a:lnTo>
                <a:lnTo>
                  <a:pt x="94" y="94"/>
                </a:lnTo>
                <a:lnTo>
                  <a:pt x="100" y="88"/>
                </a:lnTo>
                <a:lnTo>
                  <a:pt x="104" y="80"/>
                </a:lnTo>
                <a:lnTo>
                  <a:pt x="106" y="73"/>
                </a:lnTo>
                <a:lnTo>
                  <a:pt x="109" y="64"/>
                </a:lnTo>
                <a:lnTo>
                  <a:pt x="119" y="64"/>
                </a:lnTo>
                <a:lnTo>
                  <a:pt x="119" y="55"/>
                </a:lnTo>
                <a:close/>
                <a:moveTo>
                  <a:pt x="64" y="99"/>
                </a:moveTo>
                <a:lnTo>
                  <a:pt x="64" y="94"/>
                </a:lnTo>
                <a:lnTo>
                  <a:pt x="55" y="94"/>
                </a:lnTo>
                <a:lnTo>
                  <a:pt x="55" y="99"/>
                </a:lnTo>
                <a:lnTo>
                  <a:pt x="48" y="98"/>
                </a:lnTo>
                <a:lnTo>
                  <a:pt x="42" y="95"/>
                </a:lnTo>
                <a:lnTo>
                  <a:pt x="36" y="92"/>
                </a:lnTo>
                <a:lnTo>
                  <a:pt x="31" y="88"/>
                </a:lnTo>
                <a:lnTo>
                  <a:pt x="27" y="83"/>
                </a:lnTo>
                <a:lnTo>
                  <a:pt x="24" y="77"/>
                </a:lnTo>
                <a:lnTo>
                  <a:pt x="21" y="71"/>
                </a:lnTo>
                <a:lnTo>
                  <a:pt x="20" y="64"/>
                </a:lnTo>
                <a:lnTo>
                  <a:pt x="25" y="64"/>
                </a:lnTo>
                <a:lnTo>
                  <a:pt x="25" y="55"/>
                </a:lnTo>
                <a:lnTo>
                  <a:pt x="20" y="55"/>
                </a:lnTo>
                <a:lnTo>
                  <a:pt x="21" y="48"/>
                </a:lnTo>
                <a:lnTo>
                  <a:pt x="24" y="42"/>
                </a:lnTo>
                <a:lnTo>
                  <a:pt x="27" y="36"/>
                </a:lnTo>
                <a:lnTo>
                  <a:pt x="31" y="31"/>
                </a:lnTo>
                <a:lnTo>
                  <a:pt x="36" y="27"/>
                </a:lnTo>
                <a:lnTo>
                  <a:pt x="42" y="24"/>
                </a:lnTo>
                <a:lnTo>
                  <a:pt x="48" y="21"/>
                </a:lnTo>
                <a:lnTo>
                  <a:pt x="55" y="20"/>
                </a:lnTo>
                <a:lnTo>
                  <a:pt x="55" y="25"/>
                </a:lnTo>
                <a:lnTo>
                  <a:pt x="64" y="25"/>
                </a:lnTo>
                <a:lnTo>
                  <a:pt x="64" y="20"/>
                </a:lnTo>
                <a:lnTo>
                  <a:pt x="71" y="21"/>
                </a:lnTo>
                <a:lnTo>
                  <a:pt x="77" y="24"/>
                </a:lnTo>
                <a:lnTo>
                  <a:pt x="83" y="27"/>
                </a:lnTo>
                <a:lnTo>
                  <a:pt x="88" y="31"/>
                </a:lnTo>
                <a:lnTo>
                  <a:pt x="92" y="36"/>
                </a:lnTo>
                <a:lnTo>
                  <a:pt x="95" y="42"/>
                </a:lnTo>
                <a:lnTo>
                  <a:pt x="98" y="48"/>
                </a:lnTo>
                <a:lnTo>
                  <a:pt x="99" y="55"/>
                </a:lnTo>
                <a:lnTo>
                  <a:pt x="94" y="55"/>
                </a:lnTo>
                <a:lnTo>
                  <a:pt x="94" y="64"/>
                </a:lnTo>
                <a:lnTo>
                  <a:pt x="99" y="64"/>
                </a:lnTo>
                <a:lnTo>
                  <a:pt x="98" y="71"/>
                </a:lnTo>
                <a:lnTo>
                  <a:pt x="95" y="77"/>
                </a:lnTo>
                <a:lnTo>
                  <a:pt x="92" y="83"/>
                </a:lnTo>
                <a:lnTo>
                  <a:pt x="88" y="88"/>
                </a:lnTo>
                <a:lnTo>
                  <a:pt x="83" y="92"/>
                </a:lnTo>
                <a:lnTo>
                  <a:pt x="77" y="95"/>
                </a:lnTo>
                <a:lnTo>
                  <a:pt x="71" y="98"/>
                </a:lnTo>
                <a:lnTo>
                  <a:pt x="64" y="9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42" name="Freeform 841">
            <a:extLst>
              <a:ext uri="{FF2B5EF4-FFF2-40B4-BE49-F238E27FC236}">
                <a16:creationId xmlns:a16="http://schemas.microsoft.com/office/drawing/2014/main" id="{32C16849-0498-4ACE-824D-4667B35C57FA}"/>
              </a:ext>
            </a:extLst>
          </p:cNvPr>
          <p:cNvSpPr>
            <a:spLocks/>
          </p:cNvSpPr>
          <p:nvPr/>
        </p:nvSpPr>
        <p:spPr bwMode="auto">
          <a:xfrm>
            <a:off x="7799918" y="4834467"/>
            <a:ext cx="63500" cy="63500"/>
          </a:xfrm>
          <a:custGeom>
            <a:avLst/>
            <a:gdLst>
              <a:gd name="T0" fmla="*/ 36378 w 30"/>
              <a:gd name="T1" fmla="*/ 0 h 30"/>
              <a:gd name="T2" fmla="*/ 36378 w 30"/>
              <a:gd name="T3" fmla="*/ 0 h 30"/>
              <a:gd name="T4" fmla="*/ 31633 w 30"/>
              <a:gd name="T5" fmla="*/ 0 h 30"/>
              <a:gd name="T6" fmla="*/ 28470 w 30"/>
              <a:gd name="T7" fmla="*/ 4745 h 30"/>
              <a:gd name="T8" fmla="*/ 23725 w 30"/>
              <a:gd name="T9" fmla="*/ 7908 h 30"/>
              <a:gd name="T10" fmla="*/ 23725 w 30"/>
              <a:gd name="T11" fmla="*/ 12653 h 30"/>
              <a:gd name="T12" fmla="*/ 23725 w 30"/>
              <a:gd name="T13" fmla="*/ 12653 h 30"/>
              <a:gd name="T14" fmla="*/ 23725 w 30"/>
              <a:gd name="T15" fmla="*/ 7908 h 30"/>
              <a:gd name="T16" fmla="*/ 20562 w 30"/>
              <a:gd name="T17" fmla="*/ 4745 h 30"/>
              <a:gd name="T18" fmla="*/ 15817 w 30"/>
              <a:gd name="T19" fmla="*/ 0 h 30"/>
              <a:gd name="T20" fmla="*/ 12653 w 30"/>
              <a:gd name="T21" fmla="*/ 0 h 30"/>
              <a:gd name="T22" fmla="*/ 12653 w 30"/>
              <a:gd name="T23" fmla="*/ 0 h 30"/>
              <a:gd name="T24" fmla="*/ 7908 w 30"/>
              <a:gd name="T25" fmla="*/ 0 h 30"/>
              <a:gd name="T26" fmla="*/ 4745 w 30"/>
              <a:gd name="T27" fmla="*/ 4745 h 30"/>
              <a:gd name="T28" fmla="*/ 0 w 30"/>
              <a:gd name="T29" fmla="*/ 7908 h 30"/>
              <a:gd name="T30" fmla="*/ 0 w 30"/>
              <a:gd name="T31" fmla="*/ 12653 h 30"/>
              <a:gd name="T32" fmla="*/ 0 w 30"/>
              <a:gd name="T33" fmla="*/ 12653 h 30"/>
              <a:gd name="T34" fmla="*/ 3163 w 30"/>
              <a:gd name="T35" fmla="*/ 15817 h 30"/>
              <a:gd name="T36" fmla="*/ 4745 w 30"/>
              <a:gd name="T37" fmla="*/ 22143 h 30"/>
              <a:gd name="T38" fmla="*/ 12653 w 30"/>
              <a:gd name="T39" fmla="*/ 33215 h 30"/>
              <a:gd name="T40" fmla="*/ 23725 w 30"/>
              <a:gd name="T41" fmla="*/ 47450 h 30"/>
              <a:gd name="T42" fmla="*/ 23725 w 30"/>
              <a:gd name="T43" fmla="*/ 47450 h 30"/>
              <a:gd name="T44" fmla="*/ 36378 w 30"/>
              <a:gd name="T45" fmla="*/ 33215 h 30"/>
              <a:gd name="T46" fmla="*/ 44287 w 30"/>
              <a:gd name="T47" fmla="*/ 22143 h 30"/>
              <a:gd name="T48" fmla="*/ 45868 w 30"/>
              <a:gd name="T49" fmla="*/ 15817 h 30"/>
              <a:gd name="T50" fmla="*/ 47450 w 30"/>
              <a:gd name="T51" fmla="*/ 12653 h 30"/>
              <a:gd name="T52" fmla="*/ 47450 w 30"/>
              <a:gd name="T53" fmla="*/ 12653 h 30"/>
              <a:gd name="T54" fmla="*/ 47450 w 30"/>
              <a:gd name="T55" fmla="*/ 7908 h 30"/>
              <a:gd name="T56" fmla="*/ 44287 w 30"/>
              <a:gd name="T57" fmla="*/ 4745 h 30"/>
              <a:gd name="T58" fmla="*/ 39542 w 30"/>
              <a:gd name="T59" fmla="*/ 0 h 30"/>
              <a:gd name="T60" fmla="*/ 36378 w 30"/>
              <a:gd name="T61" fmla="*/ 0 h 30"/>
              <a:gd name="T62" fmla="*/ 36378 w 30"/>
              <a:gd name="T63" fmla="*/ 0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30">
                <a:moveTo>
                  <a:pt x="23" y="0"/>
                </a:moveTo>
                <a:lnTo>
                  <a:pt x="23" y="0"/>
                </a:lnTo>
                <a:lnTo>
                  <a:pt x="20" y="0"/>
                </a:lnTo>
                <a:lnTo>
                  <a:pt x="18" y="3"/>
                </a:lnTo>
                <a:lnTo>
                  <a:pt x="15" y="5"/>
                </a:lnTo>
                <a:lnTo>
                  <a:pt x="15" y="8"/>
                </a:lnTo>
                <a:lnTo>
                  <a:pt x="15" y="5"/>
                </a:lnTo>
                <a:lnTo>
                  <a:pt x="13" y="3"/>
                </a:lnTo>
                <a:lnTo>
                  <a:pt x="10" y="0"/>
                </a:lnTo>
                <a:lnTo>
                  <a:pt x="8" y="0"/>
                </a:lnTo>
                <a:lnTo>
                  <a:pt x="5" y="0"/>
                </a:lnTo>
                <a:lnTo>
                  <a:pt x="3" y="3"/>
                </a:lnTo>
                <a:lnTo>
                  <a:pt x="0" y="5"/>
                </a:lnTo>
                <a:lnTo>
                  <a:pt x="0" y="8"/>
                </a:lnTo>
                <a:lnTo>
                  <a:pt x="2" y="10"/>
                </a:lnTo>
                <a:lnTo>
                  <a:pt x="3" y="14"/>
                </a:lnTo>
                <a:lnTo>
                  <a:pt x="8" y="21"/>
                </a:lnTo>
                <a:lnTo>
                  <a:pt x="15" y="30"/>
                </a:lnTo>
                <a:lnTo>
                  <a:pt x="23" y="21"/>
                </a:lnTo>
                <a:lnTo>
                  <a:pt x="28" y="14"/>
                </a:lnTo>
                <a:lnTo>
                  <a:pt x="29" y="10"/>
                </a:lnTo>
                <a:lnTo>
                  <a:pt x="30" y="8"/>
                </a:lnTo>
                <a:lnTo>
                  <a:pt x="30" y="5"/>
                </a:lnTo>
                <a:lnTo>
                  <a:pt x="28" y="3"/>
                </a:lnTo>
                <a:lnTo>
                  <a:pt x="25" y="0"/>
                </a:lnTo>
                <a:lnTo>
                  <a:pt x="23"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43" name="Freeform 842">
            <a:extLst>
              <a:ext uri="{FF2B5EF4-FFF2-40B4-BE49-F238E27FC236}">
                <a16:creationId xmlns:a16="http://schemas.microsoft.com/office/drawing/2014/main" id="{AC4A499A-42AA-47D8-971C-470D5E1F9B73}"/>
              </a:ext>
            </a:extLst>
          </p:cNvPr>
          <p:cNvSpPr>
            <a:spLocks/>
          </p:cNvSpPr>
          <p:nvPr/>
        </p:nvSpPr>
        <p:spPr bwMode="auto">
          <a:xfrm>
            <a:off x="7876117" y="4878917"/>
            <a:ext cx="50800" cy="50800"/>
          </a:xfrm>
          <a:custGeom>
            <a:avLst/>
            <a:gdLst>
              <a:gd name="T0" fmla="*/ 19739 w 25"/>
              <a:gd name="T1" fmla="*/ 37959 h 25"/>
              <a:gd name="T2" fmla="*/ 19739 w 25"/>
              <a:gd name="T3" fmla="*/ 37959 h 25"/>
              <a:gd name="T4" fmla="*/ 27330 w 25"/>
              <a:gd name="T5" fmla="*/ 34922 h 25"/>
              <a:gd name="T6" fmla="*/ 31886 w 25"/>
              <a:gd name="T7" fmla="*/ 31886 h 25"/>
              <a:gd name="T8" fmla="*/ 36441 w 25"/>
              <a:gd name="T9" fmla="*/ 25812 h 25"/>
              <a:gd name="T10" fmla="*/ 37959 w 25"/>
              <a:gd name="T11" fmla="*/ 18220 h 25"/>
              <a:gd name="T12" fmla="*/ 37959 w 25"/>
              <a:gd name="T13" fmla="*/ 18220 h 25"/>
              <a:gd name="T14" fmla="*/ 36441 w 25"/>
              <a:gd name="T15" fmla="*/ 10629 h 25"/>
              <a:gd name="T16" fmla="*/ 31886 w 25"/>
              <a:gd name="T17" fmla="*/ 6073 h 25"/>
              <a:gd name="T18" fmla="*/ 27330 w 25"/>
              <a:gd name="T19" fmla="*/ 1518 h 25"/>
              <a:gd name="T20" fmla="*/ 19739 w 25"/>
              <a:gd name="T21" fmla="*/ 0 h 25"/>
              <a:gd name="T22" fmla="*/ 19739 w 25"/>
              <a:gd name="T23" fmla="*/ 0 h 25"/>
              <a:gd name="T24" fmla="*/ 12147 w 25"/>
              <a:gd name="T25" fmla="*/ 1518 h 25"/>
              <a:gd name="T26" fmla="*/ 6073 w 25"/>
              <a:gd name="T27" fmla="*/ 6073 h 25"/>
              <a:gd name="T28" fmla="*/ 3037 w 25"/>
              <a:gd name="T29" fmla="*/ 10629 h 25"/>
              <a:gd name="T30" fmla="*/ 0 w 25"/>
              <a:gd name="T31" fmla="*/ 18220 h 25"/>
              <a:gd name="T32" fmla="*/ 0 w 25"/>
              <a:gd name="T33" fmla="*/ 18220 h 25"/>
              <a:gd name="T34" fmla="*/ 3037 w 25"/>
              <a:gd name="T35" fmla="*/ 25812 h 25"/>
              <a:gd name="T36" fmla="*/ 6073 w 25"/>
              <a:gd name="T37" fmla="*/ 31886 h 25"/>
              <a:gd name="T38" fmla="*/ 12147 w 25"/>
              <a:gd name="T39" fmla="*/ 34922 h 25"/>
              <a:gd name="T40" fmla="*/ 19739 w 25"/>
              <a:gd name="T41" fmla="*/ 37959 h 25"/>
              <a:gd name="T42" fmla="*/ 19739 w 25"/>
              <a:gd name="T43" fmla="*/ 37959 h 2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25">
                <a:moveTo>
                  <a:pt x="13" y="25"/>
                </a:moveTo>
                <a:lnTo>
                  <a:pt x="13" y="25"/>
                </a:lnTo>
                <a:lnTo>
                  <a:pt x="18" y="23"/>
                </a:lnTo>
                <a:lnTo>
                  <a:pt x="21" y="21"/>
                </a:lnTo>
                <a:lnTo>
                  <a:pt x="24" y="17"/>
                </a:lnTo>
                <a:lnTo>
                  <a:pt x="25" y="12"/>
                </a:lnTo>
                <a:lnTo>
                  <a:pt x="24" y="7"/>
                </a:lnTo>
                <a:lnTo>
                  <a:pt x="21" y="4"/>
                </a:lnTo>
                <a:lnTo>
                  <a:pt x="18" y="1"/>
                </a:lnTo>
                <a:lnTo>
                  <a:pt x="13" y="0"/>
                </a:lnTo>
                <a:lnTo>
                  <a:pt x="8" y="1"/>
                </a:lnTo>
                <a:lnTo>
                  <a:pt x="4" y="4"/>
                </a:lnTo>
                <a:lnTo>
                  <a:pt x="2" y="7"/>
                </a:lnTo>
                <a:lnTo>
                  <a:pt x="0" y="12"/>
                </a:lnTo>
                <a:lnTo>
                  <a:pt x="2" y="17"/>
                </a:lnTo>
                <a:lnTo>
                  <a:pt x="4" y="21"/>
                </a:lnTo>
                <a:lnTo>
                  <a:pt x="8" y="23"/>
                </a:lnTo>
                <a:lnTo>
                  <a:pt x="13" y="2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44" name="Freeform 843">
            <a:extLst>
              <a:ext uri="{FF2B5EF4-FFF2-40B4-BE49-F238E27FC236}">
                <a16:creationId xmlns:a16="http://schemas.microsoft.com/office/drawing/2014/main" id="{C232B8E6-B1D4-4882-928D-4C7696530F3F}"/>
              </a:ext>
            </a:extLst>
          </p:cNvPr>
          <p:cNvSpPr>
            <a:spLocks/>
          </p:cNvSpPr>
          <p:nvPr/>
        </p:nvSpPr>
        <p:spPr bwMode="auto">
          <a:xfrm>
            <a:off x="7863418" y="4942418"/>
            <a:ext cx="82549" cy="133349"/>
          </a:xfrm>
          <a:custGeom>
            <a:avLst/>
            <a:gdLst>
              <a:gd name="T0" fmla="*/ 30843 w 40"/>
              <a:gd name="T1" fmla="*/ 0 h 64"/>
              <a:gd name="T2" fmla="*/ 30843 w 40"/>
              <a:gd name="T3" fmla="*/ 0 h 64"/>
              <a:gd name="T4" fmla="*/ 24674 w 40"/>
              <a:gd name="T5" fmla="*/ 0 h 64"/>
              <a:gd name="T6" fmla="*/ 16964 w 40"/>
              <a:gd name="T7" fmla="*/ 1557 h 64"/>
              <a:gd name="T8" fmla="*/ 13879 w 40"/>
              <a:gd name="T9" fmla="*/ 4671 h 64"/>
              <a:gd name="T10" fmla="*/ 7711 w 40"/>
              <a:gd name="T11" fmla="*/ 10899 h 64"/>
              <a:gd name="T12" fmla="*/ 6169 w 40"/>
              <a:gd name="T13" fmla="*/ 14013 h 64"/>
              <a:gd name="T14" fmla="*/ 1542 w 40"/>
              <a:gd name="T15" fmla="*/ 21797 h 64"/>
              <a:gd name="T16" fmla="*/ 0 w 40"/>
              <a:gd name="T17" fmla="*/ 29582 h 64"/>
              <a:gd name="T18" fmla="*/ 0 w 40"/>
              <a:gd name="T19" fmla="*/ 37367 h 64"/>
              <a:gd name="T20" fmla="*/ 0 w 40"/>
              <a:gd name="T21" fmla="*/ 52936 h 64"/>
              <a:gd name="T22" fmla="*/ 0 w 40"/>
              <a:gd name="T23" fmla="*/ 52936 h 64"/>
              <a:gd name="T24" fmla="*/ 0 w 40"/>
              <a:gd name="T25" fmla="*/ 57607 h 64"/>
              <a:gd name="T26" fmla="*/ 1542 w 40"/>
              <a:gd name="T27" fmla="*/ 59164 h 64"/>
              <a:gd name="T28" fmla="*/ 4626 w 40"/>
              <a:gd name="T29" fmla="*/ 60721 h 64"/>
              <a:gd name="T30" fmla="*/ 7711 w 40"/>
              <a:gd name="T31" fmla="*/ 60721 h 64"/>
              <a:gd name="T32" fmla="*/ 15422 w 40"/>
              <a:gd name="T33" fmla="*/ 60721 h 64"/>
              <a:gd name="T34" fmla="*/ 15422 w 40"/>
              <a:gd name="T35" fmla="*/ 91860 h 64"/>
              <a:gd name="T36" fmla="*/ 15422 w 40"/>
              <a:gd name="T37" fmla="*/ 91860 h 64"/>
              <a:gd name="T38" fmla="*/ 15422 w 40"/>
              <a:gd name="T39" fmla="*/ 94974 h 64"/>
              <a:gd name="T40" fmla="*/ 16964 w 40"/>
              <a:gd name="T41" fmla="*/ 96531 h 64"/>
              <a:gd name="T42" fmla="*/ 18506 w 40"/>
              <a:gd name="T43" fmla="*/ 99645 h 64"/>
              <a:gd name="T44" fmla="*/ 23132 w 40"/>
              <a:gd name="T45" fmla="*/ 99645 h 64"/>
              <a:gd name="T46" fmla="*/ 38554 w 40"/>
              <a:gd name="T47" fmla="*/ 99645 h 64"/>
              <a:gd name="T48" fmla="*/ 38554 w 40"/>
              <a:gd name="T49" fmla="*/ 99645 h 64"/>
              <a:gd name="T50" fmla="*/ 41638 w 40"/>
              <a:gd name="T51" fmla="*/ 99645 h 64"/>
              <a:gd name="T52" fmla="*/ 43180 w 40"/>
              <a:gd name="T53" fmla="*/ 96531 h 64"/>
              <a:gd name="T54" fmla="*/ 46265 w 40"/>
              <a:gd name="T55" fmla="*/ 94974 h 64"/>
              <a:gd name="T56" fmla="*/ 46265 w 40"/>
              <a:gd name="T57" fmla="*/ 91860 h 64"/>
              <a:gd name="T58" fmla="*/ 46265 w 40"/>
              <a:gd name="T59" fmla="*/ 60721 h 64"/>
              <a:gd name="T60" fmla="*/ 53975 w 40"/>
              <a:gd name="T61" fmla="*/ 60721 h 64"/>
              <a:gd name="T62" fmla="*/ 53975 w 40"/>
              <a:gd name="T63" fmla="*/ 60721 h 64"/>
              <a:gd name="T64" fmla="*/ 57060 w 40"/>
              <a:gd name="T65" fmla="*/ 60721 h 64"/>
              <a:gd name="T66" fmla="*/ 58602 w 40"/>
              <a:gd name="T67" fmla="*/ 59164 h 64"/>
              <a:gd name="T68" fmla="*/ 61686 w 40"/>
              <a:gd name="T69" fmla="*/ 57607 h 64"/>
              <a:gd name="T70" fmla="*/ 61686 w 40"/>
              <a:gd name="T71" fmla="*/ 52936 h 64"/>
              <a:gd name="T72" fmla="*/ 61686 w 40"/>
              <a:gd name="T73" fmla="*/ 37367 h 64"/>
              <a:gd name="T74" fmla="*/ 61686 w 40"/>
              <a:gd name="T75" fmla="*/ 37367 h 64"/>
              <a:gd name="T76" fmla="*/ 61686 w 40"/>
              <a:gd name="T77" fmla="*/ 29582 h 64"/>
              <a:gd name="T78" fmla="*/ 58602 w 40"/>
              <a:gd name="T79" fmla="*/ 21797 h 64"/>
              <a:gd name="T80" fmla="*/ 55517 w 40"/>
              <a:gd name="T81" fmla="*/ 14013 h 64"/>
              <a:gd name="T82" fmla="*/ 53975 w 40"/>
              <a:gd name="T83" fmla="*/ 10899 h 64"/>
              <a:gd name="T84" fmla="*/ 47807 w 40"/>
              <a:gd name="T85" fmla="*/ 4671 h 64"/>
              <a:gd name="T86" fmla="*/ 43180 w 40"/>
              <a:gd name="T87" fmla="*/ 1557 h 64"/>
              <a:gd name="T88" fmla="*/ 35469 w 40"/>
              <a:gd name="T89" fmla="*/ 0 h 64"/>
              <a:gd name="T90" fmla="*/ 30843 w 40"/>
              <a:gd name="T91" fmla="*/ 0 h 64"/>
              <a:gd name="T92" fmla="*/ 30843 w 40"/>
              <a:gd name="T93" fmla="*/ 0 h 6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0" h="64">
                <a:moveTo>
                  <a:pt x="20" y="0"/>
                </a:moveTo>
                <a:lnTo>
                  <a:pt x="20" y="0"/>
                </a:lnTo>
                <a:lnTo>
                  <a:pt x="16" y="0"/>
                </a:lnTo>
                <a:lnTo>
                  <a:pt x="11" y="1"/>
                </a:lnTo>
                <a:lnTo>
                  <a:pt x="9" y="3"/>
                </a:lnTo>
                <a:lnTo>
                  <a:pt x="5" y="7"/>
                </a:lnTo>
                <a:lnTo>
                  <a:pt x="4" y="9"/>
                </a:lnTo>
                <a:lnTo>
                  <a:pt x="1" y="14"/>
                </a:lnTo>
                <a:lnTo>
                  <a:pt x="0" y="19"/>
                </a:lnTo>
                <a:lnTo>
                  <a:pt x="0" y="24"/>
                </a:lnTo>
                <a:lnTo>
                  <a:pt x="0" y="34"/>
                </a:lnTo>
                <a:lnTo>
                  <a:pt x="0" y="37"/>
                </a:lnTo>
                <a:lnTo>
                  <a:pt x="1" y="38"/>
                </a:lnTo>
                <a:lnTo>
                  <a:pt x="3" y="39"/>
                </a:lnTo>
                <a:lnTo>
                  <a:pt x="5" y="39"/>
                </a:lnTo>
                <a:lnTo>
                  <a:pt x="10" y="39"/>
                </a:lnTo>
                <a:lnTo>
                  <a:pt x="10" y="59"/>
                </a:lnTo>
                <a:lnTo>
                  <a:pt x="10" y="61"/>
                </a:lnTo>
                <a:lnTo>
                  <a:pt x="11" y="62"/>
                </a:lnTo>
                <a:lnTo>
                  <a:pt x="12" y="64"/>
                </a:lnTo>
                <a:lnTo>
                  <a:pt x="15" y="64"/>
                </a:lnTo>
                <a:lnTo>
                  <a:pt x="25" y="64"/>
                </a:lnTo>
                <a:lnTo>
                  <a:pt x="27" y="64"/>
                </a:lnTo>
                <a:lnTo>
                  <a:pt x="28" y="62"/>
                </a:lnTo>
                <a:lnTo>
                  <a:pt x="30" y="61"/>
                </a:lnTo>
                <a:lnTo>
                  <a:pt x="30" y="59"/>
                </a:lnTo>
                <a:lnTo>
                  <a:pt x="30" y="39"/>
                </a:lnTo>
                <a:lnTo>
                  <a:pt x="35" y="39"/>
                </a:lnTo>
                <a:lnTo>
                  <a:pt x="37" y="39"/>
                </a:lnTo>
                <a:lnTo>
                  <a:pt x="38" y="38"/>
                </a:lnTo>
                <a:lnTo>
                  <a:pt x="40" y="37"/>
                </a:lnTo>
                <a:lnTo>
                  <a:pt x="40" y="34"/>
                </a:lnTo>
                <a:lnTo>
                  <a:pt x="40" y="24"/>
                </a:lnTo>
                <a:lnTo>
                  <a:pt x="40" y="19"/>
                </a:lnTo>
                <a:lnTo>
                  <a:pt x="38" y="14"/>
                </a:lnTo>
                <a:lnTo>
                  <a:pt x="36" y="9"/>
                </a:lnTo>
                <a:lnTo>
                  <a:pt x="35" y="7"/>
                </a:lnTo>
                <a:lnTo>
                  <a:pt x="31" y="3"/>
                </a:lnTo>
                <a:lnTo>
                  <a:pt x="28" y="1"/>
                </a:lnTo>
                <a:lnTo>
                  <a:pt x="23" y="0"/>
                </a:lnTo>
                <a:lnTo>
                  <a:pt x="2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45" name="Freeform 844">
            <a:extLst>
              <a:ext uri="{FF2B5EF4-FFF2-40B4-BE49-F238E27FC236}">
                <a16:creationId xmlns:a16="http://schemas.microsoft.com/office/drawing/2014/main" id="{F8B5CD47-960F-404C-B0EF-DE5D22F232F2}"/>
              </a:ext>
            </a:extLst>
          </p:cNvPr>
          <p:cNvSpPr>
            <a:spLocks/>
          </p:cNvSpPr>
          <p:nvPr/>
        </p:nvSpPr>
        <p:spPr bwMode="auto">
          <a:xfrm>
            <a:off x="7730067" y="4878917"/>
            <a:ext cx="50800" cy="50800"/>
          </a:xfrm>
          <a:custGeom>
            <a:avLst/>
            <a:gdLst>
              <a:gd name="T0" fmla="*/ 19739 w 25"/>
              <a:gd name="T1" fmla="*/ 37959 h 25"/>
              <a:gd name="T2" fmla="*/ 19739 w 25"/>
              <a:gd name="T3" fmla="*/ 37959 h 25"/>
              <a:gd name="T4" fmla="*/ 27330 w 25"/>
              <a:gd name="T5" fmla="*/ 34922 h 25"/>
              <a:gd name="T6" fmla="*/ 31886 w 25"/>
              <a:gd name="T7" fmla="*/ 31886 h 25"/>
              <a:gd name="T8" fmla="*/ 36441 w 25"/>
              <a:gd name="T9" fmla="*/ 25812 h 25"/>
              <a:gd name="T10" fmla="*/ 37959 w 25"/>
              <a:gd name="T11" fmla="*/ 18220 h 25"/>
              <a:gd name="T12" fmla="*/ 37959 w 25"/>
              <a:gd name="T13" fmla="*/ 18220 h 25"/>
              <a:gd name="T14" fmla="*/ 36441 w 25"/>
              <a:gd name="T15" fmla="*/ 10629 h 25"/>
              <a:gd name="T16" fmla="*/ 31886 w 25"/>
              <a:gd name="T17" fmla="*/ 6073 h 25"/>
              <a:gd name="T18" fmla="*/ 27330 w 25"/>
              <a:gd name="T19" fmla="*/ 1518 h 25"/>
              <a:gd name="T20" fmla="*/ 19739 w 25"/>
              <a:gd name="T21" fmla="*/ 0 h 25"/>
              <a:gd name="T22" fmla="*/ 19739 w 25"/>
              <a:gd name="T23" fmla="*/ 0 h 25"/>
              <a:gd name="T24" fmla="*/ 12147 w 25"/>
              <a:gd name="T25" fmla="*/ 1518 h 25"/>
              <a:gd name="T26" fmla="*/ 6073 w 25"/>
              <a:gd name="T27" fmla="*/ 6073 h 25"/>
              <a:gd name="T28" fmla="*/ 3037 w 25"/>
              <a:gd name="T29" fmla="*/ 10629 h 25"/>
              <a:gd name="T30" fmla="*/ 0 w 25"/>
              <a:gd name="T31" fmla="*/ 18220 h 25"/>
              <a:gd name="T32" fmla="*/ 0 w 25"/>
              <a:gd name="T33" fmla="*/ 18220 h 25"/>
              <a:gd name="T34" fmla="*/ 3037 w 25"/>
              <a:gd name="T35" fmla="*/ 25812 h 25"/>
              <a:gd name="T36" fmla="*/ 6073 w 25"/>
              <a:gd name="T37" fmla="*/ 31886 h 25"/>
              <a:gd name="T38" fmla="*/ 12147 w 25"/>
              <a:gd name="T39" fmla="*/ 34922 h 25"/>
              <a:gd name="T40" fmla="*/ 19739 w 25"/>
              <a:gd name="T41" fmla="*/ 37959 h 25"/>
              <a:gd name="T42" fmla="*/ 19739 w 25"/>
              <a:gd name="T43" fmla="*/ 37959 h 2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25">
                <a:moveTo>
                  <a:pt x="13" y="25"/>
                </a:moveTo>
                <a:lnTo>
                  <a:pt x="13" y="25"/>
                </a:lnTo>
                <a:lnTo>
                  <a:pt x="18" y="23"/>
                </a:lnTo>
                <a:lnTo>
                  <a:pt x="21" y="21"/>
                </a:lnTo>
                <a:lnTo>
                  <a:pt x="24" y="17"/>
                </a:lnTo>
                <a:lnTo>
                  <a:pt x="25" y="12"/>
                </a:lnTo>
                <a:lnTo>
                  <a:pt x="24" y="7"/>
                </a:lnTo>
                <a:lnTo>
                  <a:pt x="21" y="4"/>
                </a:lnTo>
                <a:lnTo>
                  <a:pt x="18" y="1"/>
                </a:lnTo>
                <a:lnTo>
                  <a:pt x="13" y="0"/>
                </a:lnTo>
                <a:lnTo>
                  <a:pt x="8" y="1"/>
                </a:lnTo>
                <a:lnTo>
                  <a:pt x="4" y="4"/>
                </a:lnTo>
                <a:lnTo>
                  <a:pt x="2" y="7"/>
                </a:lnTo>
                <a:lnTo>
                  <a:pt x="0" y="12"/>
                </a:lnTo>
                <a:lnTo>
                  <a:pt x="2" y="17"/>
                </a:lnTo>
                <a:lnTo>
                  <a:pt x="4" y="21"/>
                </a:lnTo>
                <a:lnTo>
                  <a:pt x="8" y="23"/>
                </a:lnTo>
                <a:lnTo>
                  <a:pt x="13" y="2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46" name="Freeform 845">
            <a:extLst>
              <a:ext uri="{FF2B5EF4-FFF2-40B4-BE49-F238E27FC236}">
                <a16:creationId xmlns:a16="http://schemas.microsoft.com/office/drawing/2014/main" id="{41D9F8A0-9F34-4B3D-B7ED-EB4521DEB227}"/>
              </a:ext>
            </a:extLst>
          </p:cNvPr>
          <p:cNvSpPr>
            <a:spLocks/>
          </p:cNvSpPr>
          <p:nvPr/>
        </p:nvSpPr>
        <p:spPr bwMode="auto">
          <a:xfrm>
            <a:off x="7717367" y="4942418"/>
            <a:ext cx="82551" cy="133349"/>
          </a:xfrm>
          <a:custGeom>
            <a:avLst/>
            <a:gdLst>
              <a:gd name="T0" fmla="*/ 56941 w 39"/>
              <a:gd name="T1" fmla="*/ 42038 h 64"/>
              <a:gd name="T2" fmla="*/ 56941 w 39"/>
              <a:gd name="T3" fmla="*/ 42038 h 64"/>
              <a:gd name="T4" fmla="*/ 50614 w 39"/>
              <a:gd name="T5" fmla="*/ 18683 h 64"/>
              <a:gd name="T6" fmla="*/ 44287 w 39"/>
              <a:gd name="T7" fmla="*/ 6228 h 64"/>
              <a:gd name="T8" fmla="*/ 42706 w 39"/>
              <a:gd name="T9" fmla="*/ 3114 h 64"/>
              <a:gd name="T10" fmla="*/ 39542 w 39"/>
              <a:gd name="T11" fmla="*/ 1557 h 64"/>
              <a:gd name="T12" fmla="*/ 31634 w 39"/>
              <a:gd name="T13" fmla="*/ 0 h 64"/>
              <a:gd name="T14" fmla="*/ 31634 w 39"/>
              <a:gd name="T15" fmla="*/ 0 h 64"/>
              <a:gd name="T16" fmla="*/ 23725 w 39"/>
              <a:gd name="T17" fmla="*/ 1557 h 64"/>
              <a:gd name="T18" fmla="*/ 18980 w 39"/>
              <a:gd name="T19" fmla="*/ 3114 h 64"/>
              <a:gd name="T20" fmla="*/ 17399 w 39"/>
              <a:gd name="T21" fmla="*/ 6228 h 64"/>
              <a:gd name="T22" fmla="*/ 11072 w 39"/>
              <a:gd name="T23" fmla="*/ 18683 h 64"/>
              <a:gd name="T24" fmla="*/ 6327 w 39"/>
              <a:gd name="T25" fmla="*/ 42038 h 64"/>
              <a:gd name="T26" fmla="*/ 6327 w 39"/>
              <a:gd name="T27" fmla="*/ 42038 h 64"/>
              <a:gd name="T28" fmla="*/ 0 w 39"/>
              <a:gd name="T29" fmla="*/ 66949 h 64"/>
              <a:gd name="T30" fmla="*/ 0 w 39"/>
              <a:gd name="T31" fmla="*/ 66949 h 64"/>
              <a:gd name="T32" fmla="*/ 0 w 39"/>
              <a:gd name="T33" fmla="*/ 70063 h 64"/>
              <a:gd name="T34" fmla="*/ 1582 w 39"/>
              <a:gd name="T35" fmla="*/ 71620 h 64"/>
              <a:gd name="T36" fmla="*/ 1582 w 39"/>
              <a:gd name="T37" fmla="*/ 71620 h 64"/>
              <a:gd name="T38" fmla="*/ 3163 w 39"/>
              <a:gd name="T39" fmla="*/ 76291 h 64"/>
              <a:gd name="T40" fmla="*/ 7908 w 39"/>
              <a:gd name="T41" fmla="*/ 76291 h 64"/>
              <a:gd name="T42" fmla="*/ 7908 w 39"/>
              <a:gd name="T43" fmla="*/ 76291 h 64"/>
              <a:gd name="T44" fmla="*/ 17399 w 39"/>
              <a:gd name="T45" fmla="*/ 76291 h 64"/>
              <a:gd name="T46" fmla="*/ 17399 w 39"/>
              <a:gd name="T47" fmla="*/ 76291 h 64"/>
              <a:gd name="T48" fmla="*/ 23725 w 39"/>
              <a:gd name="T49" fmla="*/ 93417 h 64"/>
              <a:gd name="T50" fmla="*/ 23725 w 39"/>
              <a:gd name="T51" fmla="*/ 93417 h 64"/>
              <a:gd name="T52" fmla="*/ 26889 w 39"/>
              <a:gd name="T53" fmla="*/ 96531 h 64"/>
              <a:gd name="T54" fmla="*/ 31634 w 39"/>
              <a:gd name="T55" fmla="*/ 99645 h 64"/>
              <a:gd name="T56" fmla="*/ 31634 w 39"/>
              <a:gd name="T57" fmla="*/ 99645 h 64"/>
              <a:gd name="T58" fmla="*/ 34797 w 39"/>
              <a:gd name="T59" fmla="*/ 96531 h 64"/>
              <a:gd name="T60" fmla="*/ 39542 w 39"/>
              <a:gd name="T61" fmla="*/ 93417 h 64"/>
              <a:gd name="T62" fmla="*/ 39542 w 39"/>
              <a:gd name="T63" fmla="*/ 93417 h 64"/>
              <a:gd name="T64" fmla="*/ 44287 w 39"/>
              <a:gd name="T65" fmla="*/ 76291 h 64"/>
              <a:gd name="T66" fmla="*/ 44287 w 39"/>
              <a:gd name="T67" fmla="*/ 76291 h 64"/>
              <a:gd name="T68" fmla="*/ 55359 w 39"/>
              <a:gd name="T69" fmla="*/ 76291 h 64"/>
              <a:gd name="T70" fmla="*/ 55359 w 39"/>
              <a:gd name="T71" fmla="*/ 76291 h 64"/>
              <a:gd name="T72" fmla="*/ 58523 w 39"/>
              <a:gd name="T73" fmla="*/ 76291 h 64"/>
              <a:gd name="T74" fmla="*/ 60104 w 39"/>
              <a:gd name="T75" fmla="*/ 71620 h 64"/>
              <a:gd name="T76" fmla="*/ 60104 w 39"/>
              <a:gd name="T77" fmla="*/ 71620 h 64"/>
              <a:gd name="T78" fmla="*/ 61686 w 39"/>
              <a:gd name="T79" fmla="*/ 70063 h 64"/>
              <a:gd name="T80" fmla="*/ 61686 w 39"/>
              <a:gd name="T81" fmla="*/ 66949 h 64"/>
              <a:gd name="T82" fmla="*/ 61686 w 39"/>
              <a:gd name="T83" fmla="*/ 66949 h 64"/>
              <a:gd name="T84" fmla="*/ 56941 w 39"/>
              <a:gd name="T85" fmla="*/ 42038 h 64"/>
              <a:gd name="T86" fmla="*/ 56941 w 39"/>
              <a:gd name="T87" fmla="*/ 42038 h 6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9" h="64">
                <a:moveTo>
                  <a:pt x="36" y="27"/>
                </a:moveTo>
                <a:lnTo>
                  <a:pt x="36" y="27"/>
                </a:lnTo>
                <a:lnTo>
                  <a:pt x="32" y="12"/>
                </a:lnTo>
                <a:lnTo>
                  <a:pt x="28" y="4"/>
                </a:lnTo>
                <a:lnTo>
                  <a:pt x="27" y="2"/>
                </a:lnTo>
                <a:lnTo>
                  <a:pt x="25" y="1"/>
                </a:lnTo>
                <a:lnTo>
                  <a:pt x="20" y="0"/>
                </a:lnTo>
                <a:lnTo>
                  <a:pt x="15" y="1"/>
                </a:lnTo>
                <a:lnTo>
                  <a:pt x="12" y="2"/>
                </a:lnTo>
                <a:lnTo>
                  <a:pt x="11" y="4"/>
                </a:lnTo>
                <a:lnTo>
                  <a:pt x="7" y="12"/>
                </a:lnTo>
                <a:lnTo>
                  <a:pt x="4" y="27"/>
                </a:lnTo>
                <a:lnTo>
                  <a:pt x="0" y="43"/>
                </a:lnTo>
                <a:lnTo>
                  <a:pt x="0" y="45"/>
                </a:lnTo>
                <a:lnTo>
                  <a:pt x="1" y="46"/>
                </a:lnTo>
                <a:lnTo>
                  <a:pt x="2" y="49"/>
                </a:lnTo>
                <a:lnTo>
                  <a:pt x="5" y="49"/>
                </a:lnTo>
                <a:lnTo>
                  <a:pt x="11" y="49"/>
                </a:lnTo>
                <a:lnTo>
                  <a:pt x="15" y="60"/>
                </a:lnTo>
                <a:lnTo>
                  <a:pt x="17" y="62"/>
                </a:lnTo>
                <a:lnTo>
                  <a:pt x="20" y="64"/>
                </a:lnTo>
                <a:lnTo>
                  <a:pt x="22" y="62"/>
                </a:lnTo>
                <a:lnTo>
                  <a:pt x="25" y="60"/>
                </a:lnTo>
                <a:lnTo>
                  <a:pt x="28" y="49"/>
                </a:lnTo>
                <a:lnTo>
                  <a:pt x="35" y="49"/>
                </a:lnTo>
                <a:lnTo>
                  <a:pt x="37" y="49"/>
                </a:lnTo>
                <a:lnTo>
                  <a:pt x="38" y="46"/>
                </a:lnTo>
                <a:lnTo>
                  <a:pt x="39" y="45"/>
                </a:lnTo>
                <a:lnTo>
                  <a:pt x="39" y="43"/>
                </a:lnTo>
                <a:lnTo>
                  <a:pt x="36" y="2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47" name="Freeform 846">
            <a:extLst>
              <a:ext uri="{FF2B5EF4-FFF2-40B4-BE49-F238E27FC236}">
                <a16:creationId xmlns:a16="http://schemas.microsoft.com/office/drawing/2014/main" id="{38D4CFA1-051F-4870-B357-648315BD1CF5}"/>
              </a:ext>
            </a:extLst>
          </p:cNvPr>
          <p:cNvSpPr>
            <a:spLocks/>
          </p:cNvSpPr>
          <p:nvPr/>
        </p:nvSpPr>
        <p:spPr bwMode="auto">
          <a:xfrm>
            <a:off x="8255000" y="5012267"/>
            <a:ext cx="44451" cy="44451"/>
          </a:xfrm>
          <a:custGeom>
            <a:avLst/>
            <a:gdLst>
              <a:gd name="T0" fmla="*/ 33216 w 19"/>
              <a:gd name="T1" fmla="*/ 16608 h 20"/>
              <a:gd name="T2" fmla="*/ 33216 w 19"/>
              <a:gd name="T3" fmla="*/ 16608 h 20"/>
              <a:gd name="T4" fmla="*/ 31468 w 19"/>
              <a:gd name="T5" fmla="*/ 23251 h 20"/>
              <a:gd name="T6" fmla="*/ 29720 w 19"/>
              <a:gd name="T7" fmla="*/ 28234 h 20"/>
              <a:gd name="T8" fmla="*/ 22727 w 19"/>
              <a:gd name="T9" fmla="*/ 31555 h 20"/>
              <a:gd name="T10" fmla="*/ 15734 w 19"/>
              <a:gd name="T11" fmla="*/ 33216 h 20"/>
              <a:gd name="T12" fmla="*/ 15734 w 19"/>
              <a:gd name="T13" fmla="*/ 33216 h 20"/>
              <a:gd name="T14" fmla="*/ 10489 w 19"/>
              <a:gd name="T15" fmla="*/ 31555 h 20"/>
              <a:gd name="T16" fmla="*/ 3496 w 19"/>
              <a:gd name="T17" fmla="*/ 28234 h 20"/>
              <a:gd name="T18" fmla="*/ 1748 w 19"/>
              <a:gd name="T19" fmla="*/ 23251 h 20"/>
              <a:gd name="T20" fmla="*/ 0 w 19"/>
              <a:gd name="T21" fmla="*/ 16608 h 20"/>
              <a:gd name="T22" fmla="*/ 0 w 19"/>
              <a:gd name="T23" fmla="*/ 16608 h 20"/>
              <a:gd name="T24" fmla="*/ 1748 w 19"/>
              <a:gd name="T25" fmla="*/ 9965 h 20"/>
              <a:gd name="T26" fmla="*/ 3496 w 19"/>
              <a:gd name="T27" fmla="*/ 4982 h 20"/>
              <a:gd name="T28" fmla="*/ 10489 w 19"/>
              <a:gd name="T29" fmla="*/ 1661 h 20"/>
              <a:gd name="T30" fmla="*/ 15734 w 19"/>
              <a:gd name="T31" fmla="*/ 0 h 20"/>
              <a:gd name="T32" fmla="*/ 15734 w 19"/>
              <a:gd name="T33" fmla="*/ 0 h 20"/>
              <a:gd name="T34" fmla="*/ 22727 w 19"/>
              <a:gd name="T35" fmla="*/ 1661 h 20"/>
              <a:gd name="T36" fmla="*/ 29720 w 19"/>
              <a:gd name="T37" fmla="*/ 4982 h 20"/>
              <a:gd name="T38" fmla="*/ 31468 w 19"/>
              <a:gd name="T39" fmla="*/ 9965 h 20"/>
              <a:gd name="T40" fmla="*/ 33216 w 19"/>
              <a:gd name="T41" fmla="*/ 16608 h 20"/>
              <a:gd name="T42" fmla="*/ 33216 w 19"/>
              <a:gd name="T43" fmla="*/ 16608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9" h="20">
                <a:moveTo>
                  <a:pt x="19" y="10"/>
                </a:moveTo>
                <a:lnTo>
                  <a:pt x="19" y="10"/>
                </a:lnTo>
                <a:lnTo>
                  <a:pt x="18" y="14"/>
                </a:lnTo>
                <a:lnTo>
                  <a:pt x="17" y="17"/>
                </a:lnTo>
                <a:lnTo>
                  <a:pt x="13" y="19"/>
                </a:lnTo>
                <a:lnTo>
                  <a:pt x="9" y="20"/>
                </a:lnTo>
                <a:lnTo>
                  <a:pt x="6" y="19"/>
                </a:lnTo>
                <a:lnTo>
                  <a:pt x="2" y="17"/>
                </a:lnTo>
                <a:lnTo>
                  <a:pt x="1" y="14"/>
                </a:lnTo>
                <a:lnTo>
                  <a:pt x="0" y="10"/>
                </a:lnTo>
                <a:lnTo>
                  <a:pt x="1" y="6"/>
                </a:lnTo>
                <a:lnTo>
                  <a:pt x="2" y="3"/>
                </a:lnTo>
                <a:lnTo>
                  <a:pt x="6" y="1"/>
                </a:lnTo>
                <a:lnTo>
                  <a:pt x="9" y="0"/>
                </a:lnTo>
                <a:lnTo>
                  <a:pt x="13" y="1"/>
                </a:lnTo>
                <a:lnTo>
                  <a:pt x="17" y="3"/>
                </a:lnTo>
                <a:lnTo>
                  <a:pt x="18" y="6"/>
                </a:lnTo>
                <a:lnTo>
                  <a:pt x="19"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48" name="Freeform 847">
            <a:extLst>
              <a:ext uri="{FF2B5EF4-FFF2-40B4-BE49-F238E27FC236}">
                <a16:creationId xmlns:a16="http://schemas.microsoft.com/office/drawing/2014/main" id="{65A00792-19C7-435E-B297-19DB15536488}"/>
              </a:ext>
            </a:extLst>
          </p:cNvPr>
          <p:cNvSpPr>
            <a:spLocks/>
          </p:cNvSpPr>
          <p:nvPr/>
        </p:nvSpPr>
        <p:spPr bwMode="auto">
          <a:xfrm>
            <a:off x="8318500" y="5012267"/>
            <a:ext cx="44451" cy="44451"/>
          </a:xfrm>
          <a:custGeom>
            <a:avLst/>
            <a:gdLst>
              <a:gd name="T0" fmla="*/ 33216 w 20"/>
              <a:gd name="T1" fmla="*/ 16608 h 20"/>
              <a:gd name="T2" fmla="*/ 33216 w 20"/>
              <a:gd name="T3" fmla="*/ 16608 h 20"/>
              <a:gd name="T4" fmla="*/ 31555 w 20"/>
              <a:gd name="T5" fmla="*/ 23251 h 20"/>
              <a:gd name="T6" fmla="*/ 28234 w 20"/>
              <a:gd name="T7" fmla="*/ 28234 h 20"/>
              <a:gd name="T8" fmla="*/ 23251 w 20"/>
              <a:gd name="T9" fmla="*/ 31555 h 20"/>
              <a:gd name="T10" fmla="*/ 16608 w 20"/>
              <a:gd name="T11" fmla="*/ 33216 h 20"/>
              <a:gd name="T12" fmla="*/ 16608 w 20"/>
              <a:gd name="T13" fmla="*/ 33216 h 20"/>
              <a:gd name="T14" fmla="*/ 9965 w 20"/>
              <a:gd name="T15" fmla="*/ 31555 h 20"/>
              <a:gd name="T16" fmla="*/ 4982 w 20"/>
              <a:gd name="T17" fmla="*/ 28234 h 20"/>
              <a:gd name="T18" fmla="*/ 1661 w 20"/>
              <a:gd name="T19" fmla="*/ 23251 h 20"/>
              <a:gd name="T20" fmla="*/ 0 w 20"/>
              <a:gd name="T21" fmla="*/ 16608 h 20"/>
              <a:gd name="T22" fmla="*/ 0 w 20"/>
              <a:gd name="T23" fmla="*/ 16608 h 20"/>
              <a:gd name="T24" fmla="*/ 1661 w 20"/>
              <a:gd name="T25" fmla="*/ 9965 h 20"/>
              <a:gd name="T26" fmla="*/ 4982 w 20"/>
              <a:gd name="T27" fmla="*/ 4982 h 20"/>
              <a:gd name="T28" fmla="*/ 9965 w 20"/>
              <a:gd name="T29" fmla="*/ 1661 h 20"/>
              <a:gd name="T30" fmla="*/ 16608 w 20"/>
              <a:gd name="T31" fmla="*/ 0 h 20"/>
              <a:gd name="T32" fmla="*/ 16608 w 20"/>
              <a:gd name="T33" fmla="*/ 0 h 20"/>
              <a:gd name="T34" fmla="*/ 23251 w 20"/>
              <a:gd name="T35" fmla="*/ 1661 h 20"/>
              <a:gd name="T36" fmla="*/ 28234 w 20"/>
              <a:gd name="T37" fmla="*/ 4982 h 20"/>
              <a:gd name="T38" fmla="*/ 31555 w 20"/>
              <a:gd name="T39" fmla="*/ 9965 h 20"/>
              <a:gd name="T40" fmla="*/ 33216 w 20"/>
              <a:gd name="T41" fmla="*/ 16608 h 20"/>
              <a:gd name="T42" fmla="*/ 33216 w 20"/>
              <a:gd name="T43" fmla="*/ 16608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0">
                <a:moveTo>
                  <a:pt x="20" y="10"/>
                </a:moveTo>
                <a:lnTo>
                  <a:pt x="20" y="10"/>
                </a:lnTo>
                <a:lnTo>
                  <a:pt x="19" y="14"/>
                </a:lnTo>
                <a:lnTo>
                  <a:pt x="17" y="17"/>
                </a:lnTo>
                <a:lnTo>
                  <a:pt x="14" y="19"/>
                </a:lnTo>
                <a:lnTo>
                  <a:pt x="10" y="20"/>
                </a:lnTo>
                <a:lnTo>
                  <a:pt x="6" y="19"/>
                </a:lnTo>
                <a:lnTo>
                  <a:pt x="3" y="17"/>
                </a:lnTo>
                <a:lnTo>
                  <a:pt x="1" y="14"/>
                </a:lnTo>
                <a:lnTo>
                  <a:pt x="0" y="10"/>
                </a:lnTo>
                <a:lnTo>
                  <a:pt x="1" y="6"/>
                </a:lnTo>
                <a:lnTo>
                  <a:pt x="3" y="3"/>
                </a:lnTo>
                <a:lnTo>
                  <a:pt x="6" y="1"/>
                </a:lnTo>
                <a:lnTo>
                  <a:pt x="10" y="0"/>
                </a:lnTo>
                <a:lnTo>
                  <a:pt x="14" y="1"/>
                </a:lnTo>
                <a:lnTo>
                  <a:pt x="17" y="3"/>
                </a:lnTo>
                <a:lnTo>
                  <a:pt x="19" y="6"/>
                </a:lnTo>
                <a:lnTo>
                  <a:pt x="20"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49" name="Freeform 848">
            <a:extLst>
              <a:ext uri="{FF2B5EF4-FFF2-40B4-BE49-F238E27FC236}">
                <a16:creationId xmlns:a16="http://schemas.microsoft.com/office/drawing/2014/main" id="{01E84194-9028-4988-8D23-56E02803ED24}"/>
              </a:ext>
            </a:extLst>
          </p:cNvPr>
          <p:cNvSpPr>
            <a:spLocks/>
          </p:cNvSpPr>
          <p:nvPr/>
        </p:nvSpPr>
        <p:spPr bwMode="auto">
          <a:xfrm>
            <a:off x="8261351" y="4847167"/>
            <a:ext cx="57149" cy="63500"/>
          </a:xfrm>
          <a:custGeom>
            <a:avLst/>
            <a:gdLst>
              <a:gd name="T0" fmla="*/ 41063 w 26"/>
              <a:gd name="T1" fmla="*/ 47450 h 30"/>
              <a:gd name="T2" fmla="*/ 42706 w 26"/>
              <a:gd name="T3" fmla="*/ 47450 h 30"/>
              <a:gd name="T4" fmla="*/ 42706 w 26"/>
              <a:gd name="T5" fmla="*/ 7908 h 30"/>
              <a:gd name="T6" fmla="*/ 42706 w 26"/>
              <a:gd name="T7" fmla="*/ 7908 h 30"/>
              <a:gd name="T8" fmla="*/ 42706 w 26"/>
              <a:gd name="T9" fmla="*/ 4745 h 30"/>
              <a:gd name="T10" fmla="*/ 41063 w 26"/>
              <a:gd name="T11" fmla="*/ 1582 h 30"/>
              <a:gd name="T12" fmla="*/ 39421 w 26"/>
              <a:gd name="T13" fmla="*/ 0 h 30"/>
              <a:gd name="T14" fmla="*/ 34493 w 26"/>
              <a:gd name="T15" fmla="*/ 0 h 30"/>
              <a:gd name="T16" fmla="*/ 26281 w 26"/>
              <a:gd name="T17" fmla="*/ 0 h 30"/>
              <a:gd name="T18" fmla="*/ 26281 w 26"/>
              <a:gd name="T19" fmla="*/ 0 h 30"/>
              <a:gd name="T20" fmla="*/ 13140 w 26"/>
              <a:gd name="T21" fmla="*/ 1582 h 30"/>
              <a:gd name="T22" fmla="*/ 0 w 26"/>
              <a:gd name="T23" fmla="*/ 7908 h 30"/>
              <a:gd name="T24" fmla="*/ 41063 w 26"/>
              <a:gd name="T25" fmla="*/ 4745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 h="30">
                <a:moveTo>
                  <a:pt x="25" y="30"/>
                </a:moveTo>
                <a:lnTo>
                  <a:pt x="26" y="30"/>
                </a:lnTo>
                <a:lnTo>
                  <a:pt x="26" y="5"/>
                </a:lnTo>
                <a:lnTo>
                  <a:pt x="26" y="3"/>
                </a:lnTo>
                <a:lnTo>
                  <a:pt x="25" y="1"/>
                </a:lnTo>
                <a:lnTo>
                  <a:pt x="24" y="0"/>
                </a:lnTo>
                <a:lnTo>
                  <a:pt x="21" y="0"/>
                </a:lnTo>
                <a:lnTo>
                  <a:pt x="16" y="0"/>
                </a:lnTo>
                <a:lnTo>
                  <a:pt x="8" y="1"/>
                </a:lnTo>
                <a:lnTo>
                  <a:pt x="0" y="5"/>
                </a:lnTo>
                <a:lnTo>
                  <a:pt x="25" y="3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50" name="Freeform 849">
            <a:extLst>
              <a:ext uri="{FF2B5EF4-FFF2-40B4-BE49-F238E27FC236}">
                <a16:creationId xmlns:a16="http://schemas.microsoft.com/office/drawing/2014/main" id="{BC1039D9-1F6F-47B0-A791-C5D9C5AEDD4E}"/>
              </a:ext>
            </a:extLst>
          </p:cNvPr>
          <p:cNvSpPr>
            <a:spLocks/>
          </p:cNvSpPr>
          <p:nvPr/>
        </p:nvSpPr>
        <p:spPr bwMode="auto">
          <a:xfrm>
            <a:off x="8235951" y="4866218"/>
            <a:ext cx="63500" cy="44449"/>
          </a:xfrm>
          <a:custGeom>
            <a:avLst/>
            <a:gdLst>
              <a:gd name="T0" fmla="*/ 15817 w 30"/>
              <a:gd name="T1" fmla="*/ 0 h 22"/>
              <a:gd name="T2" fmla="*/ 15817 w 30"/>
              <a:gd name="T3" fmla="*/ 0 h 22"/>
              <a:gd name="T4" fmla="*/ 7908 w 30"/>
              <a:gd name="T5" fmla="*/ 6039 h 22"/>
              <a:gd name="T6" fmla="*/ 3163 w 30"/>
              <a:gd name="T7" fmla="*/ 13588 h 22"/>
              <a:gd name="T8" fmla="*/ 1582 w 30"/>
              <a:gd name="T9" fmla="*/ 24157 h 22"/>
              <a:gd name="T10" fmla="*/ 0 w 30"/>
              <a:gd name="T11" fmla="*/ 33216 h 22"/>
              <a:gd name="T12" fmla="*/ 47450 w 30"/>
              <a:gd name="T13" fmla="*/ 33216 h 22"/>
              <a:gd name="T14" fmla="*/ 15817 w 30"/>
              <a:gd name="T15" fmla="*/ 0 h 2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 h="22">
                <a:moveTo>
                  <a:pt x="10" y="0"/>
                </a:moveTo>
                <a:lnTo>
                  <a:pt x="10" y="0"/>
                </a:lnTo>
                <a:lnTo>
                  <a:pt x="5" y="4"/>
                </a:lnTo>
                <a:lnTo>
                  <a:pt x="2" y="9"/>
                </a:lnTo>
                <a:lnTo>
                  <a:pt x="1" y="16"/>
                </a:lnTo>
                <a:lnTo>
                  <a:pt x="0" y="22"/>
                </a:lnTo>
                <a:lnTo>
                  <a:pt x="30" y="22"/>
                </a:lnTo>
                <a:lnTo>
                  <a:pt x="1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51" name="Freeform 850">
            <a:extLst>
              <a:ext uri="{FF2B5EF4-FFF2-40B4-BE49-F238E27FC236}">
                <a16:creationId xmlns:a16="http://schemas.microsoft.com/office/drawing/2014/main" id="{BE27C19A-DC99-4054-B691-912F573B19DA}"/>
              </a:ext>
            </a:extLst>
          </p:cNvPr>
          <p:cNvSpPr>
            <a:spLocks/>
          </p:cNvSpPr>
          <p:nvPr/>
        </p:nvSpPr>
        <p:spPr bwMode="auto">
          <a:xfrm>
            <a:off x="8235951" y="4878917"/>
            <a:ext cx="184149" cy="127000"/>
          </a:xfrm>
          <a:custGeom>
            <a:avLst/>
            <a:gdLst>
              <a:gd name="T0" fmla="*/ 107895 w 88"/>
              <a:gd name="T1" fmla="*/ 0 h 59"/>
              <a:gd name="T2" fmla="*/ 107895 w 88"/>
              <a:gd name="T3" fmla="*/ 0 h 59"/>
              <a:gd name="T4" fmla="*/ 103204 w 88"/>
              <a:gd name="T5" fmla="*/ 1608 h 59"/>
              <a:gd name="T6" fmla="*/ 100076 w 88"/>
              <a:gd name="T7" fmla="*/ 6434 h 59"/>
              <a:gd name="T8" fmla="*/ 92258 w 88"/>
              <a:gd name="T9" fmla="*/ 32169 h 59"/>
              <a:gd name="T10" fmla="*/ 0 w 88"/>
              <a:gd name="T11" fmla="*/ 32169 h 59"/>
              <a:gd name="T12" fmla="*/ 0 w 88"/>
              <a:gd name="T13" fmla="*/ 32169 h 59"/>
              <a:gd name="T14" fmla="*/ 0 w 88"/>
              <a:gd name="T15" fmla="*/ 40211 h 59"/>
              <a:gd name="T16" fmla="*/ 0 w 88"/>
              <a:gd name="T17" fmla="*/ 40211 h 59"/>
              <a:gd name="T18" fmla="*/ 0 w 88"/>
              <a:gd name="T19" fmla="*/ 41820 h 59"/>
              <a:gd name="T20" fmla="*/ 15637 w 88"/>
              <a:gd name="T21" fmla="*/ 88465 h 59"/>
              <a:gd name="T22" fmla="*/ 15637 w 88"/>
              <a:gd name="T23" fmla="*/ 88465 h 59"/>
              <a:gd name="T24" fmla="*/ 18764 w 88"/>
              <a:gd name="T25" fmla="*/ 93291 h 59"/>
              <a:gd name="T26" fmla="*/ 21892 w 88"/>
              <a:gd name="T27" fmla="*/ 94899 h 59"/>
              <a:gd name="T28" fmla="*/ 84439 w 88"/>
              <a:gd name="T29" fmla="*/ 94899 h 59"/>
              <a:gd name="T30" fmla="*/ 84439 w 88"/>
              <a:gd name="T31" fmla="*/ 94899 h 59"/>
              <a:gd name="T32" fmla="*/ 87567 w 88"/>
              <a:gd name="T33" fmla="*/ 93291 h 59"/>
              <a:gd name="T34" fmla="*/ 92258 w 88"/>
              <a:gd name="T35" fmla="*/ 88465 h 59"/>
              <a:gd name="T36" fmla="*/ 112586 w 88"/>
              <a:gd name="T37" fmla="*/ 16085 h 59"/>
              <a:gd name="T38" fmla="*/ 137605 w 88"/>
              <a:gd name="T39" fmla="*/ 16085 h 59"/>
              <a:gd name="T40" fmla="*/ 137605 w 88"/>
              <a:gd name="T41" fmla="*/ 0 h 59"/>
              <a:gd name="T42" fmla="*/ 107895 w 88"/>
              <a:gd name="T43" fmla="*/ 0 h 5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8" h="59">
                <a:moveTo>
                  <a:pt x="69" y="0"/>
                </a:moveTo>
                <a:lnTo>
                  <a:pt x="69" y="0"/>
                </a:lnTo>
                <a:lnTo>
                  <a:pt x="66" y="1"/>
                </a:lnTo>
                <a:lnTo>
                  <a:pt x="64" y="4"/>
                </a:lnTo>
                <a:lnTo>
                  <a:pt x="59" y="20"/>
                </a:lnTo>
                <a:lnTo>
                  <a:pt x="0" y="20"/>
                </a:lnTo>
                <a:lnTo>
                  <a:pt x="0" y="25"/>
                </a:lnTo>
                <a:lnTo>
                  <a:pt x="0" y="26"/>
                </a:lnTo>
                <a:lnTo>
                  <a:pt x="10" y="55"/>
                </a:lnTo>
                <a:lnTo>
                  <a:pt x="12" y="58"/>
                </a:lnTo>
                <a:lnTo>
                  <a:pt x="14" y="59"/>
                </a:lnTo>
                <a:lnTo>
                  <a:pt x="54" y="59"/>
                </a:lnTo>
                <a:lnTo>
                  <a:pt x="56" y="58"/>
                </a:lnTo>
                <a:lnTo>
                  <a:pt x="59" y="55"/>
                </a:lnTo>
                <a:lnTo>
                  <a:pt x="72" y="10"/>
                </a:lnTo>
                <a:lnTo>
                  <a:pt x="88" y="10"/>
                </a:lnTo>
                <a:lnTo>
                  <a:pt x="88" y="0"/>
                </a:lnTo>
                <a:lnTo>
                  <a:pt x="69"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52" name="Freeform 851">
            <a:extLst>
              <a:ext uri="{FF2B5EF4-FFF2-40B4-BE49-F238E27FC236}">
                <a16:creationId xmlns:a16="http://schemas.microsoft.com/office/drawing/2014/main" id="{A0F8E67A-1E5D-402F-8FB9-7C3FE624CEB8}"/>
              </a:ext>
            </a:extLst>
          </p:cNvPr>
          <p:cNvSpPr>
            <a:spLocks/>
          </p:cNvSpPr>
          <p:nvPr/>
        </p:nvSpPr>
        <p:spPr bwMode="auto">
          <a:xfrm>
            <a:off x="8705851" y="4828118"/>
            <a:ext cx="245533" cy="133349"/>
          </a:xfrm>
          <a:custGeom>
            <a:avLst/>
            <a:gdLst>
              <a:gd name="T0" fmla="*/ 100369 w 118"/>
              <a:gd name="T1" fmla="*/ 31139 h 64"/>
              <a:gd name="T2" fmla="*/ 100369 w 118"/>
              <a:gd name="T3" fmla="*/ 0 h 64"/>
              <a:gd name="T4" fmla="*/ 84686 w 118"/>
              <a:gd name="T5" fmla="*/ 0 h 64"/>
              <a:gd name="T6" fmla="*/ 84686 w 118"/>
              <a:gd name="T7" fmla="*/ 31139 h 64"/>
              <a:gd name="T8" fmla="*/ 0 w 118"/>
              <a:gd name="T9" fmla="*/ 31139 h 64"/>
              <a:gd name="T10" fmla="*/ 0 w 118"/>
              <a:gd name="T11" fmla="*/ 46709 h 64"/>
              <a:gd name="T12" fmla="*/ 21956 w 118"/>
              <a:gd name="T13" fmla="*/ 46709 h 64"/>
              <a:gd name="T14" fmla="*/ 21956 w 118"/>
              <a:gd name="T15" fmla="*/ 77848 h 64"/>
              <a:gd name="T16" fmla="*/ 37638 w 118"/>
              <a:gd name="T17" fmla="*/ 77848 h 64"/>
              <a:gd name="T18" fmla="*/ 37638 w 118"/>
              <a:gd name="T19" fmla="*/ 46709 h 64"/>
              <a:gd name="T20" fmla="*/ 84686 w 118"/>
              <a:gd name="T21" fmla="*/ 46709 h 64"/>
              <a:gd name="T22" fmla="*/ 84686 w 118"/>
              <a:gd name="T23" fmla="*/ 99645 h 64"/>
              <a:gd name="T24" fmla="*/ 100369 w 118"/>
              <a:gd name="T25" fmla="*/ 99645 h 64"/>
              <a:gd name="T26" fmla="*/ 100369 w 118"/>
              <a:gd name="T27" fmla="*/ 46709 h 64"/>
              <a:gd name="T28" fmla="*/ 145848 w 118"/>
              <a:gd name="T29" fmla="*/ 46709 h 64"/>
              <a:gd name="T30" fmla="*/ 145848 w 118"/>
              <a:gd name="T31" fmla="*/ 85632 h 64"/>
              <a:gd name="T32" fmla="*/ 161531 w 118"/>
              <a:gd name="T33" fmla="*/ 85632 h 64"/>
              <a:gd name="T34" fmla="*/ 161531 w 118"/>
              <a:gd name="T35" fmla="*/ 46709 h 64"/>
              <a:gd name="T36" fmla="*/ 185055 w 118"/>
              <a:gd name="T37" fmla="*/ 46709 h 64"/>
              <a:gd name="T38" fmla="*/ 185055 w 118"/>
              <a:gd name="T39" fmla="*/ 31139 h 64"/>
              <a:gd name="T40" fmla="*/ 100369 w 118"/>
              <a:gd name="T41" fmla="*/ 31139 h 6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8" h="64">
                <a:moveTo>
                  <a:pt x="64" y="20"/>
                </a:moveTo>
                <a:lnTo>
                  <a:pt x="64" y="0"/>
                </a:lnTo>
                <a:lnTo>
                  <a:pt x="54" y="0"/>
                </a:lnTo>
                <a:lnTo>
                  <a:pt x="54" y="20"/>
                </a:lnTo>
                <a:lnTo>
                  <a:pt x="0" y="20"/>
                </a:lnTo>
                <a:lnTo>
                  <a:pt x="0" y="30"/>
                </a:lnTo>
                <a:lnTo>
                  <a:pt x="14" y="30"/>
                </a:lnTo>
                <a:lnTo>
                  <a:pt x="14" y="50"/>
                </a:lnTo>
                <a:lnTo>
                  <a:pt x="24" y="50"/>
                </a:lnTo>
                <a:lnTo>
                  <a:pt x="24" y="30"/>
                </a:lnTo>
                <a:lnTo>
                  <a:pt x="54" y="30"/>
                </a:lnTo>
                <a:lnTo>
                  <a:pt x="54" y="64"/>
                </a:lnTo>
                <a:lnTo>
                  <a:pt x="64" y="64"/>
                </a:lnTo>
                <a:lnTo>
                  <a:pt x="64" y="30"/>
                </a:lnTo>
                <a:lnTo>
                  <a:pt x="93" y="30"/>
                </a:lnTo>
                <a:lnTo>
                  <a:pt x="93" y="55"/>
                </a:lnTo>
                <a:lnTo>
                  <a:pt x="103" y="55"/>
                </a:lnTo>
                <a:lnTo>
                  <a:pt x="103" y="30"/>
                </a:lnTo>
                <a:lnTo>
                  <a:pt x="118" y="30"/>
                </a:lnTo>
                <a:lnTo>
                  <a:pt x="118" y="20"/>
                </a:lnTo>
                <a:lnTo>
                  <a:pt x="64" y="2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53" name="Freeform 852">
            <a:extLst>
              <a:ext uri="{FF2B5EF4-FFF2-40B4-BE49-F238E27FC236}">
                <a16:creationId xmlns:a16="http://schemas.microsoft.com/office/drawing/2014/main" id="{F066BD7B-BE16-4421-B317-8606605EE85D}"/>
              </a:ext>
            </a:extLst>
          </p:cNvPr>
          <p:cNvSpPr>
            <a:spLocks/>
          </p:cNvSpPr>
          <p:nvPr/>
        </p:nvSpPr>
        <p:spPr bwMode="auto">
          <a:xfrm>
            <a:off x="8881534" y="4948767"/>
            <a:ext cx="63500" cy="63500"/>
          </a:xfrm>
          <a:custGeom>
            <a:avLst/>
            <a:gdLst>
              <a:gd name="T0" fmla="*/ 0 w 29"/>
              <a:gd name="T1" fmla="*/ 47450 h 30"/>
              <a:gd name="T2" fmla="*/ 47450 w 29"/>
              <a:gd name="T3" fmla="*/ 47450 h 30"/>
              <a:gd name="T4" fmla="*/ 22907 w 29"/>
              <a:gd name="T5" fmla="*/ 0 h 30"/>
              <a:gd name="T6" fmla="*/ 0 w 29"/>
              <a:gd name="T7" fmla="*/ 47450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 h="30">
                <a:moveTo>
                  <a:pt x="0" y="30"/>
                </a:moveTo>
                <a:lnTo>
                  <a:pt x="29" y="30"/>
                </a:lnTo>
                <a:lnTo>
                  <a:pt x="14" y="0"/>
                </a:lnTo>
                <a:lnTo>
                  <a:pt x="0" y="3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54" name="Freeform 853">
            <a:extLst>
              <a:ext uri="{FF2B5EF4-FFF2-40B4-BE49-F238E27FC236}">
                <a16:creationId xmlns:a16="http://schemas.microsoft.com/office/drawing/2014/main" id="{CD829E57-9FD0-4451-AA04-F33EFA1AE4B9}"/>
              </a:ext>
            </a:extLst>
          </p:cNvPr>
          <p:cNvSpPr>
            <a:spLocks/>
          </p:cNvSpPr>
          <p:nvPr/>
        </p:nvSpPr>
        <p:spPr bwMode="auto">
          <a:xfrm>
            <a:off x="8718552" y="4942418"/>
            <a:ext cx="55033" cy="63500"/>
          </a:xfrm>
          <a:custGeom>
            <a:avLst/>
            <a:gdLst>
              <a:gd name="T0" fmla="*/ 20617 w 29"/>
              <a:gd name="T1" fmla="*/ 0 h 29"/>
              <a:gd name="T2" fmla="*/ 20617 w 29"/>
              <a:gd name="T3" fmla="*/ 0 h 29"/>
              <a:gd name="T4" fmla="*/ 11781 w 29"/>
              <a:gd name="T5" fmla="*/ 1636 h 29"/>
              <a:gd name="T6" fmla="*/ 7363 w 29"/>
              <a:gd name="T7" fmla="*/ 6545 h 29"/>
              <a:gd name="T8" fmla="*/ 1473 w 29"/>
              <a:gd name="T9" fmla="*/ 13090 h 29"/>
              <a:gd name="T10" fmla="*/ 0 w 29"/>
              <a:gd name="T11" fmla="*/ 22907 h 29"/>
              <a:gd name="T12" fmla="*/ 0 w 29"/>
              <a:gd name="T13" fmla="*/ 22907 h 29"/>
              <a:gd name="T14" fmla="*/ 1473 w 29"/>
              <a:gd name="T15" fmla="*/ 32724 h 29"/>
              <a:gd name="T16" fmla="*/ 7363 w 29"/>
              <a:gd name="T17" fmla="*/ 39269 h 29"/>
              <a:gd name="T18" fmla="*/ 11781 w 29"/>
              <a:gd name="T19" fmla="*/ 45814 h 29"/>
              <a:gd name="T20" fmla="*/ 20617 w 29"/>
              <a:gd name="T21" fmla="*/ 47450 h 29"/>
              <a:gd name="T22" fmla="*/ 20617 w 29"/>
              <a:gd name="T23" fmla="*/ 47450 h 29"/>
              <a:gd name="T24" fmla="*/ 30925 w 29"/>
              <a:gd name="T25" fmla="*/ 45814 h 29"/>
              <a:gd name="T26" fmla="*/ 35343 w 29"/>
              <a:gd name="T27" fmla="*/ 39269 h 29"/>
              <a:gd name="T28" fmla="*/ 41233 w 29"/>
              <a:gd name="T29" fmla="*/ 32724 h 29"/>
              <a:gd name="T30" fmla="*/ 42706 w 29"/>
              <a:gd name="T31" fmla="*/ 22907 h 29"/>
              <a:gd name="T32" fmla="*/ 42706 w 29"/>
              <a:gd name="T33" fmla="*/ 22907 h 29"/>
              <a:gd name="T34" fmla="*/ 41233 w 29"/>
              <a:gd name="T35" fmla="*/ 13090 h 29"/>
              <a:gd name="T36" fmla="*/ 35343 w 29"/>
              <a:gd name="T37" fmla="*/ 6545 h 29"/>
              <a:gd name="T38" fmla="*/ 30925 w 29"/>
              <a:gd name="T39" fmla="*/ 1636 h 29"/>
              <a:gd name="T40" fmla="*/ 20617 w 29"/>
              <a:gd name="T41" fmla="*/ 0 h 29"/>
              <a:gd name="T42" fmla="*/ 20617 w 29"/>
              <a:gd name="T43" fmla="*/ 0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9" h="29">
                <a:moveTo>
                  <a:pt x="14" y="0"/>
                </a:moveTo>
                <a:lnTo>
                  <a:pt x="14" y="0"/>
                </a:lnTo>
                <a:lnTo>
                  <a:pt x="8" y="1"/>
                </a:lnTo>
                <a:lnTo>
                  <a:pt x="5" y="4"/>
                </a:lnTo>
                <a:lnTo>
                  <a:pt x="1" y="8"/>
                </a:lnTo>
                <a:lnTo>
                  <a:pt x="0" y="14"/>
                </a:lnTo>
                <a:lnTo>
                  <a:pt x="1" y="20"/>
                </a:lnTo>
                <a:lnTo>
                  <a:pt x="5" y="24"/>
                </a:lnTo>
                <a:lnTo>
                  <a:pt x="8" y="28"/>
                </a:lnTo>
                <a:lnTo>
                  <a:pt x="14" y="29"/>
                </a:lnTo>
                <a:lnTo>
                  <a:pt x="21" y="28"/>
                </a:lnTo>
                <a:lnTo>
                  <a:pt x="24" y="24"/>
                </a:lnTo>
                <a:lnTo>
                  <a:pt x="28" y="20"/>
                </a:lnTo>
                <a:lnTo>
                  <a:pt x="29" y="14"/>
                </a:lnTo>
                <a:lnTo>
                  <a:pt x="28" y="8"/>
                </a:lnTo>
                <a:lnTo>
                  <a:pt x="24" y="4"/>
                </a:lnTo>
                <a:lnTo>
                  <a:pt x="21" y="1"/>
                </a:lnTo>
                <a:lnTo>
                  <a:pt x="14"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55" name="Freeform 854">
            <a:extLst>
              <a:ext uri="{FF2B5EF4-FFF2-40B4-BE49-F238E27FC236}">
                <a16:creationId xmlns:a16="http://schemas.microsoft.com/office/drawing/2014/main" id="{C1B9C0BC-6939-4C06-A146-5073E7F01166}"/>
              </a:ext>
            </a:extLst>
          </p:cNvPr>
          <p:cNvSpPr>
            <a:spLocks/>
          </p:cNvSpPr>
          <p:nvPr/>
        </p:nvSpPr>
        <p:spPr bwMode="auto">
          <a:xfrm>
            <a:off x="8798985" y="4974167"/>
            <a:ext cx="63500" cy="101600"/>
          </a:xfrm>
          <a:custGeom>
            <a:avLst/>
            <a:gdLst>
              <a:gd name="T0" fmla="*/ 0 w 30"/>
              <a:gd name="T1" fmla="*/ 37960 h 50"/>
              <a:gd name="T2" fmla="*/ 0 w 30"/>
              <a:gd name="T3" fmla="*/ 37960 h 50"/>
              <a:gd name="T4" fmla="*/ 1582 w 30"/>
              <a:gd name="T5" fmla="*/ 47070 h 50"/>
              <a:gd name="T6" fmla="*/ 4745 w 30"/>
              <a:gd name="T7" fmla="*/ 56181 h 50"/>
              <a:gd name="T8" fmla="*/ 9490 w 30"/>
              <a:gd name="T9" fmla="*/ 62254 h 50"/>
              <a:gd name="T10" fmla="*/ 15817 w 30"/>
              <a:gd name="T11" fmla="*/ 68328 h 50"/>
              <a:gd name="T12" fmla="*/ 23725 w 30"/>
              <a:gd name="T13" fmla="*/ 71365 h 50"/>
              <a:gd name="T14" fmla="*/ 31633 w 30"/>
              <a:gd name="T15" fmla="*/ 72883 h 50"/>
              <a:gd name="T16" fmla="*/ 47450 w 30"/>
              <a:gd name="T17" fmla="*/ 75920 h 50"/>
              <a:gd name="T18" fmla="*/ 47450 w 30"/>
              <a:gd name="T19" fmla="*/ 75920 h 50"/>
              <a:gd name="T20" fmla="*/ 44287 w 30"/>
              <a:gd name="T21" fmla="*/ 72883 h 50"/>
              <a:gd name="T22" fmla="*/ 39542 w 30"/>
              <a:gd name="T23" fmla="*/ 63773 h 50"/>
              <a:gd name="T24" fmla="*/ 33215 w 30"/>
              <a:gd name="T25" fmla="*/ 53144 h 50"/>
              <a:gd name="T26" fmla="*/ 31633 w 30"/>
              <a:gd name="T27" fmla="*/ 45552 h 50"/>
              <a:gd name="T28" fmla="*/ 31633 w 30"/>
              <a:gd name="T29" fmla="*/ 37960 h 50"/>
              <a:gd name="T30" fmla="*/ 31633 w 30"/>
              <a:gd name="T31" fmla="*/ 37960 h 50"/>
              <a:gd name="T32" fmla="*/ 31633 w 30"/>
              <a:gd name="T33" fmla="*/ 30368 h 50"/>
              <a:gd name="T34" fmla="*/ 33215 w 30"/>
              <a:gd name="T35" fmla="*/ 22776 h 50"/>
              <a:gd name="T36" fmla="*/ 39542 w 30"/>
              <a:gd name="T37" fmla="*/ 9110 h 50"/>
              <a:gd name="T38" fmla="*/ 44287 w 30"/>
              <a:gd name="T39" fmla="*/ 3037 h 50"/>
              <a:gd name="T40" fmla="*/ 47450 w 30"/>
              <a:gd name="T41" fmla="*/ 0 h 50"/>
              <a:gd name="T42" fmla="*/ 47450 w 30"/>
              <a:gd name="T43" fmla="*/ 0 h 50"/>
              <a:gd name="T44" fmla="*/ 31633 w 30"/>
              <a:gd name="T45" fmla="*/ 3037 h 50"/>
              <a:gd name="T46" fmla="*/ 23725 w 30"/>
              <a:gd name="T47" fmla="*/ 4555 h 50"/>
              <a:gd name="T48" fmla="*/ 15817 w 30"/>
              <a:gd name="T49" fmla="*/ 7592 h 50"/>
              <a:gd name="T50" fmla="*/ 9490 w 30"/>
              <a:gd name="T51" fmla="*/ 13666 h 50"/>
              <a:gd name="T52" fmla="*/ 4745 w 30"/>
              <a:gd name="T53" fmla="*/ 19739 h 50"/>
              <a:gd name="T54" fmla="*/ 1582 w 30"/>
              <a:gd name="T55" fmla="*/ 28850 h 50"/>
              <a:gd name="T56" fmla="*/ 0 w 30"/>
              <a:gd name="T57" fmla="*/ 37960 h 50"/>
              <a:gd name="T58" fmla="*/ 0 w 30"/>
              <a:gd name="T59" fmla="*/ 37960 h 5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0" h="50">
                <a:moveTo>
                  <a:pt x="0" y="25"/>
                </a:moveTo>
                <a:lnTo>
                  <a:pt x="0" y="25"/>
                </a:lnTo>
                <a:lnTo>
                  <a:pt x="1" y="31"/>
                </a:lnTo>
                <a:lnTo>
                  <a:pt x="3" y="37"/>
                </a:lnTo>
                <a:lnTo>
                  <a:pt x="6" y="41"/>
                </a:lnTo>
                <a:lnTo>
                  <a:pt x="10" y="45"/>
                </a:lnTo>
                <a:lnTo>
                  <a:pt x="15" y="47"/>
                </a:lnTo>
                <a:lnTo>
                  <a:pt x="20" y="48"/>
                </a:lnTo>
                <a:lnTo>
                  <a:pt x="30" y="50"/>
                </a:lnTo>
                <a:lnTo>
                  <a:pt x="28" y="48"/>
                </a:lnTo>
                <a:lnTo>
                  <a:pt x="25" y="42"/>
                </a:lnTo>
                <a:lnTo>
                  <a:pt x="21" y="35"/>
                </a:lnTo>
                <a:lnTo>
                  <a:pt x="20" y="30"/>
                </a:lnTo>
                <a:lnTo>
                  <a:pt x="20" y="25"/>
                </a:lnTo>
                <a:lnTo>
                  <a:pt x="20" y="20"/>
                </a:lnTo>
                <a:lnTo>
                  <a:pt x="21" y="15"/>
                </a:lnTo>
                <a:lnTo>
                  <a:pt x="25" y="6"/>
                </a:lnTo>
                <a:lnTo>
                  <a:pt x="28" y="2"/>
                </a:lnTo>
                <a:lnTo>
                  <a:pt x="30" y="0"/>
                </a:lnTo>
                <a:lnTo>
                  <a:pt x="20" y="2"/>
                </a:lnTo>
                <a:lnTo>
                  <a:pt x="15" y="3"/>
                </a:lnTo>
                <a:lnTo>
                  <a:pt x="10" y="5"/>
                </a:lnTo>
                <a:lnTo>
                  <a:pt x="6" y="9"/>
                </a:lnTo>
                <a:lnTo>
                  <a:pt x="3" y="13"/>
                </a:lnTo>
                <a:lnTo>
                  <a:pt x="1" y="19"/>
                </a:lnTo>
                <a:lnTo>
                  <a:pt x="0" y="2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56" name="Freeform 855">
            <a:extLst>
              <a:ext uri="{FF2B5EF4-FFF2-40B4-BE49-F238E27FC236}">
                <a16:creationId xmlns:a16="http://schemas.microsoft.com/office/drawing/2014/main" id="{178CA2DA-4689-4242-9EBC-49A8F08EE375}"/>
              </a:ext>
            </a:extLst>
          </p:cNvPr>
          <p:cNvSpPr>
            <a:spLocks/>
          </p:cNvSpPr>
          <p:nvPr/>
        </p:nvSpPr>
        <p:spPr bwMode="auto">
          <a:xfrm>
            <a:off x="9355667" y="4980518"/>
            <a:ext cx="50800" cy="44449"/>
          </a:xfrm>
          <a:custGeom>
            <a:avLst/>
            <a:gdLst>
              <a:gd name="T0" fmla="*/ 0 w 25"/>
              <a:gd name="T1" fmla="*/ 18269 h 20"/>
              <a:gd name="T2" fmla="*/ 30367 w 25"/>
              <a:gd name="T3" fmla="*/ 33216 h 20"/>
              <a:gd name="T4" fmla="*/ 30367 w 25"/>
              <a:gd name="T5" fmla="*/ 33216 h 20"/>
              <a:gd name="T6" fmla="*/ 37959 w 25"/>
              <a:gd name="T7" fmla="*/ 0 h 20"/>
              <a:gd name="T8" fmla="*/ 0 w 25"/>
              <a:gd name="T9" fmla="*/ 18269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20">
                <a:moveTo>
                  <a:pt x="0" y="11"/>
                </a:moveTo>
                <a:lnTo>
                  <a:pt x="20" y="20"/>
                </a:lnTo>
                <a:lnTo>
                  <a:pt x="25" y="0"/>
                </a:lnTo>
                <a:lnTo>
                  <a:pt x="0" y="1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57" name="Freeform 856">
            <a:extLst>
              <a:ext uri="{FF2B5EF4-FFF2-40B4-BE49-F238E27FC236}">
                <a16:creationId xmlns:a16="http://schemas.microsoft.com/office/drawing/2014/main" id="{D36F1974-D328-4CB1-B7F8-99E54A6159E8}"/>
              </a:ext>
            </a:extLst>
          </p:cNvPr>
          <p:cNvSpPr>
            <a:spLocks/>
          </p:cNvSpPr>
          <p:nvPr/>
        </p:nvSpPr>
        <p:spPr bwMode="auto">
          <a:xfrm>
            <a:off x="9311218" y="4910667"/>
            <a:ext cx="31749" cy="31751"/>
          </a:xfrm>
          <a:custGeom>
            <a:avLst/>
            <a:gdLst>
              <a:gd name="T0" fmla="*/ 12654 w 15"/>
              <a:gd name="T1" fmla="*/ 23726 h 15"/>
              <a:gd name="T2" fmla="*/ 12654 w 15"/>
              <a:gd name="T3" fmla="*/ 23726 h 15"/>
              <a:gd name="T4" fmla="*/ 15817 w 15"/>
              <a:gd name="T5" fmla="*/ 23726 h 15"/>
              <a:gd name="T6" fmla="*/ 20563 w 15"/>
              <a:gd name="T7" fmla="*/ 18981 h 15"/>
              <a:gd name="T8" fmla="*/ 22144 w 15"/>
              <a:gd name="T9" fmla="*/ 15817 h 15"/>
              <a:gd name="T10" fmla="*/ 23726 w 15"/>
              <a:gd name="T11" fmla="*/ 11072 h 15"/>
              <a:gd name="T12" fmla="*/ 23726 w 15"/>
              <a:gd name="T13" fmla="*/ 11072 h 15"/>
              <a:gd name="T14" fmla="*/ 22144 w 15"/>
              <a:gd name="T15" fmla="*/ 7909 h 15"/>
              <a:gd name="T16" fmla="*/ 20563 w 15"/>
              <a:gd name="T17" fmla="*/ 3163 h 15"/>
              <a:gd name="T18" fmla="*/ 15817 w 15"/>
              <a:gd name="T19" fmla="*/ 0 h 15"/>
              <a:gd name="T20" fmla="*/ 12654 w 15"/>
              <a:gd name="T21" fmla="*/ 0 h 15"/>
              <a:gd name="T22" fmla="*/ 12654 w 15"/>
              <a:gd name="T23" fmla="*/ 0 h 15"/>
              <a:gd name="T24" fmla="*/ 7909 w 15"/>
              <a:gd name="T25" fmla="*/ 0 h 15"/>
              <a:gd name="T26" fmla="*/ 4745 w 15"/>
              <a:gd name="T27" fmla="*/ 3163 h 15"/>
              <a:gd name="T28" fmla="*/ 0 w 15"/>
              <a:gd name="T29" fmla="*/ 7909 h 15"/>
              <a:gd name="T30" fmla="*/ 0 w 15"/>
              <a:gd name="T31" fmla="*/ 11072 h 15"/>
              <a:gd name="T32" fmla="*/ 0 w 15"/>
              <a:gd name="T33" fmla="*/ 11072 h 15"/>
              <a:gd name="T34" fmla="*/ 0 w 15"/>
              <a:gd name="T35" fmla="*/ 15817 h 15"/>
              <a:gd name="T36" fmla="*/ 4745 w 15"/>
              <a:gd name="T37" fmla="*/ 18981 h 15"/>
              <a:gd name="T38" fmla="*/ 7909 w 15"/>
              <a:gd name="T39" fmla="*/ 23726 h 15"/>
              <a:gd name="T40" fmla="*/ 12654 w 15"/>
              <a:gd name="T41" fmla="*/ 23726 h 15"/>
              <a:gd name="T42" fmla="*/ 12654 w 15"/>
              <a:gd name="T43" fmla="*/ 23726 h 1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5" h="15">
                <a:moveTo>
                  <a:pt x="8" y="15"/>
                </a:moveTo>
                <a:lnTo>
                  <a:pt x="8" y="15"/>
                </a:lnTo>
                <a:lnTo>
                  <a:pt x="10" y="15"/>
                </a:lnTo>
                <a:lnTo>
                  <a:pt x="13" y="12"/>
                </a:lnTo>
                <a:lnTo>
                  <a:pt x="14" y="10"/>
                </a:lnTo>
                <a:lnTo>
                  <a:pt x="15" y="7"/>
                </a:lnTo>
                <a:lnTo>
                  <a:pt x="14" y="5"/>
                </a:lnTo>
                <a:lnTo>
                  <a:pt x="13" y="2"/>
                </a:lnTo>
                <a:lnTo>
                  <a:pt x="10" y="0"/>
                </a:lnTo>
                <a:lnTo>
                  <a:pt x="8" y="0"/>
                </a:lnTo>
                <a:lnTo>
                  <a:pt x="5" y="0"/>
                </a:lnTo>
                <a:lnTo>
                  <a:pt x="3" y="2"/>
                </a:lnTo>
                <a:lnTo>
                  <a:pt x="0" y="5"/>
                </a:lnTo>
                <a:lnTo>
                  <a:pt x="0" y="7"/>
                </a:lnTo>
                <a:lnTo>
                  <a:pt x="0" y="10"/>
                </a:lnTo>
                <a:lnTo>
                  <a:pt x="3" y="12"/>
                </a:lnTo>
                <a:lnTo>
                  <a:pt x="5" y="15"/>
                </a:lnTo>
                <a:lnTo>
                  <a:pt x="8" y="1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58" name="Freeform 857">
            <a:extLst>
              <a:ext uri="{FF2B5EF4-FFF2-40B4-BE49-F238E27FC236}">
                <a16:creationId xmlns:a16="http://schemas.microsoft.com/office/drawing/2014/main" id="{90B4DB37-76F8-4569-BD01-A23327A5DA5D}"/>
              </a:ext>
            </a:extLst>
          </p:cNvPr>
          <p:cNvSpPr>
            <a:spLocks/>
          </p:cNvSpPr>
          <p:nvPr/>
        </p:nvSpPr>
        <p:spPr bwMode="auto">
          <a:xfrm>
            <a:off x="9249833" y="4980518"/>
            <a:ext cx="137584" cy="95249"/>
          </a:xfrm>
          <a:custGeom>
            <a:avLst/>
            <a:gdLst>
              <a:gd name="T0" fmla="*/ 0 w 65"/>
              <a:gd name="T1" fmla="*/ 0 h 46"/>
              <a:gd name="T2" fmla="*/ 0 w 65"/>
              <a:gd name="T3" fmla="*/ 0 h 46"/>
              <a:gd name="T4" fmla="*/ 3212 w 65"/>
              <a:gd name="T5" fmla="*/ 21662 h 46"/>
              <a:gd name="T6" fmla="*/ 9636 w 65"/>
              <a:gd name="T7" fmla="*/ 38683 h 46"/>
              <a:gd name="T8" fmla="*/ 16060 w 65"/>
              <a:gd name="T9" fmla="*/ 49514 h 46"/>
              <a:gd name="T10" fmla="*/ 22484 w 65"/>
              <a:gd name="T11" fmla="*/ 58798 h 46"/>
              <a:gd name="T12" fmla="*/ 30514 w 65"/>
              <a:gd name="T13" fmla="*/ 64987 h 46"/>
              <a:gd name="T14" fmla="*/ 38544 w 65"/>
              <a:gd name="T15" fmla="*/ 68081 h 46"/>
              <a:gd name="T16" fmla="*/ 48180 w 65"/>
              <a:gd name="T17" fmla="*/ 71176 h 46"/>
              <a:gd name="T18" fmla="*/ 59421 w 65"/>
              <a:gd name="T19" fmla="*/ 71176 h 46"/>
              <a:gd name="T20" fmla="*/ 59421 w 65"/>
              <a:gd name="T21" fmla="*/ 71176 h 46"/>
              <a:gd name="T22" fmla="*/ 75481 w 65"/>
              <a:gd name="T23" fmla="*/ 68081 h 46"/>
              <a:gd name="T24" fmla="*/ 86723 w 65"/>
              <a:gd name="T25" fmla="*/ 64987 h 46"/>
              <a:gd name="T26" fmla="*/ 96359 w 65"/>
              <a:gd name="T27" fmla="*/ 57250 h 46"/>
              <a:gd name="T28" fmla="*/ 104389 w 65"/>
              <a:gd name="T29" fmla="*/ 43325 h 46"/>
              <a:gd name="T30" fmla="*/ 0 w 65"/>
              <a:gd name="T31" fmla="*/ 0 h 4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5" h="46">
                <a:moveTo>
                  <a:pt x="0" y="0"/>
                </a:moveTo>
                <a:lnTo>
                  <a:pt x="0" y="0"/>
                </a:lnTo>
                <a:lnTo>
                  <a:pt x="2" y="14"/>
                </a:lnTo>
                <a:lnTo>
                  <a:pt x="6" y="25"/>
                </a:lnTo>
                <a:lnTo>
                  <a:pt x="10" y="32"/>
                </a:lnTo>
                <a:lnTo>
                  <a:pt x="14" y="38"/>
                </a:lnTo>
                <a:lnTo>
                  <a:pt x="19" y="42"/>
                </a:lnTo>
                <a:lnTo>
                  <a:pt x="24" y="44"/>
                </a:lnTo>
                <a:lnTo>
                  <a:pt x="30" y="46"/>
                </a:lnTo>
                <a:lnTo>
                  <a:pt x="37" y="46"/>
                </a:lnTo>
                <a:lnTo>
                  <a:pt x="47" y="44"/>
                </a:lnTo>
                <a:lnTo>
                  <a:pt x="54" y="42"/>
                </a:lnTo>
                <a:lnTo>
                  <a:pt x="60" y="37"/>
                </a:lnTo>
                <a:lnTo>
                  <a:pt x="65" y="28"/>
                </a:lnTo>
                <a:lnTo>
                  <a:pt x="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59" name="Freeform 858">
            <a:extLst>
              <a:ext uri="{FF2B5EF4-FFF2-40B4-BE49-F238E27FC236}">
                <a16:creationId xmlns:a16="http://schemas.microsoft.com/office/drawing/2014/main" id="{AFA153D8-84AA-49D2-A1C1-43DED102F66A}"/>
              </a:ext>
            </a:extLst>
          </p:cNvPr>
          <p:cNvSpPr>
            <a:spLocks noEditPoints="1"/>
          </p:cNvSpPr>
          <p:nvPr/>
        </p:nvSpPr>
        <p:spPr bwMode="auto">
          <a:xfrm>
            <a:off x="9243484" y="4828118"/>
            <a:ext cx="169333" cy="165100"/>
          </a:xfrm>
          <a:custGeom>
            <a:avLst/>
            <a:gdLst>
              <a:gd name="T0" fmla="*/ 126493 w 79"/>
              <a:gd name="T1" fmla="*/ 96820 h 79"/>
              <a:gd name="T2" fmla="*/ 128115 w 79"/>
              <a:gd name="T3" fmla="*/ 71835 h 79"/>
              <a:gd name="T4" fmla="*/ 128115 w 79"/>
              <a:gd name="T5" fmla="*/ 62465 h 79"/>
              <a:gd name="T6" fmla="*/ 124872 w 79"/>
              <a:gd name="T7" fmla="*/ 37479 h 79"/>
              <a:gd name="T8" fmla="*/ 110276 w 79"/>
              <a:gd name="T9" fmla="*/ 17178 h 79"/>
              <a:gd name="T10" fmla="*/ 90816 w 79"/>
              <a:gd name="T11" fmla="*/ 4685 h 79"/>
              <a:gd name="T12" fmla="*/ 64868 w 79"/>
              <a:gd name="T13" fmla="*/ 0 h 79"/>
              <a:gd name="T14" fmla="*/ 50273 w 79"/>
              <a:gd name="T15" fmla="*/ 3123 h 79"/>
              <a:gd name="T16" fmla="*/ 27569 w 79"/>
              <a:gd name="T17" fmla="*/ 9370 h 79"/>
              <a:gd name="T18" fmla="*/ 9730 w 79"/>
              <a:gd name="T19" fmla="*/ 28109 h 79"/>
              <a:gd name="T20" fmla="*/ 1622 w 79"/>
              <a:gd name="T21" fmla="*/ 48410 h 79"/>
              <a:gd name="T22" fmla="*/ 0 w 79"/>
              <a:gd name="T23" fmla="*/ 62465 h 79"/>
              <a:gd name="T24" fmla="*/ 1622 w 79"/>
              <a:gd name="T25" fmla="*/ 96820 h 79"/>
              <a:gd name="T26" fmla="*/ 64868 w 79"/>
              <a:gd name="T27" fmla="*/ 23424 h 79"/>
              <a:gd name="T28" fmla="*/ 72977 w 79"/>
              <a:gd name="T29" fmla="*/ 23424 h 79"/>
              <a:gd name="T30" fmla="*/ 85951 w 79"/>
              <a:gd name="T31" fmla="*/ 29671 h 79"/>
              <a:gd name="T32" fmla="*/ 98924 w 79"/>
              <a:gd name="T33" fmla="*/ 40602 h 79"/>
              <a:gd name="T34" fmla="*/ 103789 w 79"/>
              <a:gd name="T35" fmla="*/ 54657 h 79"/>
              <a:gd name="T36" fmla="*/ 103789 w 79"/>
              <a:gd name="T37" fmla="*/ 62465 h 79"/>
              <a:gd name="T38" fmla="*/ 100546 w 79"/>
              <a:gd name="T39" fmla="*/ 78081 h 79"/>
              <a:gd name="T40" fmla="*/ 92437 w 79"/>
              <a:gd name="T41" fmla="*/ 89012 h 79"/>
              <a:gd name="T42" fmla="*/ 81085 w 79"/>
              <a:gd name="T43" fmla="*/ 96820 h 79"/>
              <a:gd name="T44" fmla="*/ 64868 w 79"/>
              <a:gd name="T45" fmla="*/ 99944 h 79"/>
              <a:gd name="T46" fmla="*/ 56760 w 79"/>
              <a:gd name="T47" fmla="*/ 99944 h 79"/>
              <a:gd name="T48" fmla="*/ 42164 w 79"/>
              <a:gd name="T49" fmla="*/ 95259 h 79"/>
              <a:gd name="T50" fmla="*/ 30812 w 79"/>
              <a:gd name="T51" fmla="*/ 82766 h 79"/>
              <a:gd name="T52" fmla="*/ 24326 w 79"/>
              <a:gd name="T53" fmla="*/ 70273 h 79"/>
              <a:gd name="T54" fmla="*/ 24326 w 79"/>
              <a:gd name="T55" fmla="*/ 62465 h 79"/>
              <a:gd name="T56" fmla="*/ 27569 w 79"/>
              <a:gd name="T57" fmla="*/ 46849 h 79"/>
              <a:gd name="T58" fmla="*/ 35678 w 79"/>
              <a:gd name="T59" fmla="*/ 34356 h 79"/>
              <a:gd name="T60" fmla="*/ 48651 w 79"/>
              <a:gd name="T61" fmla="*/ 28109 h 79"/>
              <a:gd name="T62" fmla="*/ 64868 w 79"/>
              <a:gd name="T63" fmla="*/ 23424 h 7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9" h="79">
                <a:moveTo>
                  <a:pt x="40" y="79"/>
                </a:moveTo>
                <a:lnTo>
                  <a:pt x="78" y="62"/>
                </a:lnTo>
                <a:lnTo>
                  <a:pt x="79" y="46"/>
                </a:lnTo>
                <a:lnTo>
                  <a:pt x="79" y="40"/>
                </a:lnTo>
                <a:lnTo>
                  <a:pt x="78" y="31"/>
                </a:lnTo>
                <a:lnTo>
                  <a:pt x="77" y="24"/>
                </a:lnTo>
                <a:lnTo>
                  <a:pt x="73" y="18"/>
                </a:lnTo>
                <a:lnTo>
                  <a:pt x="68" y="11"/>
                </a:lnTo>
                <a:lnTo>
                  <a:pt x="62" y="6"/>
                </a:lnTo>
                <a:lnTo>
                  <a:pt x="56" y="3"/>
                </a:lnTo>
                <a:lnTo>
                  <a:pt x="48" y="2"/>
                </a:lnTo>
                <a:lnTo>
                  <a:pt x="40" y="0"/>
                </a:lnTo>
                <a:lnTo>
                  <a:pt x="31" y="2"/>
                </a:lnTo>
                <a:lnTo>
                  <a:pt x="24" y="3"/>
                </a:lnTo>
                <a:lnTo>
                  <a:pt x="17" y="6"/>
                </a:lnTo>
                <a:lnTo>
                  <a:pt x="11" y="11"/>
                </a:lnTo>
                <a:lnTo>
                  <a:pt x="6" y="18"/>
                </a:lnTo>
                <a:lnTo>
                  <a:pt x="3" y="24"/>
                </a:lnTo>
                <a:lnTo>
                  <a:pt x="1" y="31"/>
                </a:lnTo>
                <a:lnTo>
                  <a:pt x="0" y="40"/>
                </a:lnTo>
                <a:lnTo>
                  <a:pt x="0" y="46"/>
                </a:lnTo>
                <a:lnTo>
                  <a:pt x="1" y="62"/>
                </a:lnTo>
                <a:lnTo>
                  <a:pt x="40" y="79"/>
                </a:lnTo>
                <a:close/>
                <a:moveTo>
                  <a:pt x="40" y="15"/>
                </a:moveTo>
                <a:lnTo>
                  <a:pt x="40" y="15"/>
                </a:lnTo>
                <a:lnTo>
                  <a:pt x="45" y="15"/>
                </a:lnTo>
                <a:lnTo>
                  <a:pt x="50" y="18"/>
                </a:lnTo>
                <a:lnTo>
                  <a:pt x="53" y="19"/>
                </a:lnTo>
                <a:lnTo>
                  <a:pt x="57" y="22"/>
                </a:lnTo>
                <a:lnTo>
                  <a:pt x="61" y="26"/>
                </a:lnTo>
                <a:lnTo>
                  <a:pt x="62" y="30"/>
                </a:lnTo>
                <a:lnTo>
                  <a:pt x="64" y="35"/>
                </a:lnTo>
                <a:lnTo>
                  <a:pt x="64" y="40"/>
                </a:lnTo>
                <a:lnTo>
                  <a:pt x="64" y="45"/>
                </a:lnTo>
                <a:lnTo>
                  <a:pt x="62" y="50"/>
                </a:lnTo>
                <a:lnTo>
                  <a:pt x="61" y="53"/>
                </a:lnTo>
                <a:lnTo>
                  <a:pt x="57" y="57"/>
                </a:lnTo>
                <a:lnTo>
                  <a:pt x="53" y="61"/>
                </a:lnTo>
                <a:lnTo>
                  <a:pt x="50" y="62"/>
                </a:lnTo>
                <a:lnTo>
                  <a:pt x="45" y="64"/>
                </a:lnTo>
                <a:lnTo>
                  <a:pt x="40" y="64"/>
                </a:lnTo>
                <a:lnTo>
                  <a:pt x="35" y="64"/>
                </a:lnTo>
                <a:lnTo>
                  <a:pt x="30" y="62"/>
                </a:lnTo>
                <a:lnTo>
                  <a:pt x="26" y="61"/>
                </a:lnTo>
                <a:lnTo>
                  <a:pt x="22" y="57"/>
                </a:lnTo>
                <a:lnTo>
                  <a:pt x="19" y="53"/>
                </a:lnTo>
                <a:lnTo>
                  <a:pt x="17" y="50"/>
                </a:lnTo>
                <a:lnTo>
                  <a:pt x="15" y="45"/>
                </a:lnTo>
                <a:lnTo>
                  <a:pt x="15" y="40"/>
                </a:lnTo>
                <a:lnTo>
                  <a:pt x="15" y="35"/>
                </a:lnTo>
                <a:lnTo>
                  <a:pt x="17" y="30"/>
                </a:lnTo>
                <a:lnTo>
                  <a:pt x="19" y="26"/>
                </a:lnTo>
                <a:lnTo>
                  <a:pt x="22" y="22"/>
                </a:lnTo>
                <a:lnTo>
                  <a:pt x="26" y="19"/>
                </a:lnTo>
                <a:lnTo>
                  <a:pt x="30" y="18"/>
                </a:lnTo>
                <a:lnTo>
                  <a:pt x="35" y="15"/>
                </a:lnTo>
                <a:lnTo>
                  <a:pt x="40" y="1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60" name="Freeform 859">
            <a:extLst>
              <a:ext uri="{FF2B5EF4-FFF2-40B4-BE49-F238E27FC236}">
                <a16:creationId xmlns:a16="http://schemas.microsoft.com/office/drawing/2014/main" id="{C3BAC3BE-DC79-44E0-9611-4E61FEB8A9AF}"/>
              </a:ext>
            </a:extLst>
          </p:cNvPr>
          <p:cNvSpPr>
            <a:spLocks noEditPoints="1"/>
          </p:cNvSpPr>
          <p:nvPr/>
        </p:nvSpPr>
        <p:spPr bwMode="auto">
          <a:xfrm>
            <a:off x="7723718" y="5378451"/>
            <a:ext cx="209549" cy="165100"/>
          </a:xfrm>
          <a:custGeom>
            <a:avLst/>
            <a:gdLst>
              <a:gd name="T0" fmla="*/ 120207 w 99"/>
              <a:gd name="T1" fmla="*/ 0 h 79"/>
              <a:gd name="T2" fmla="*/ 15817 w 99"/>
              <a:gd name="T3" fmla="*/ 0 h 79"/>
              <a:gd name="T4" fmla="*/ 15817 w 99"/>
              <a:gd name="T5" fmla="*/ 0 h 79"/>
              <a:gd name="T6" fmla="*/ 9490 w 99"/>
              <a:gd name="T7" fmla="*/ 1562 h 79"/>
              <a:gd name="T8" fmla="*/ 3163 w 99"/>
              <a:gd name="T9" fmla="*/ 3123 h 79"/>
              <a:gd name="T10" fmla="*/ 1582 w 99"/>
              <a:gd name="T11" fmla="*/ 9370 h 79"/>
              <a:gd name="T12" fmla="*/ 0 w 99"/>
              <a:gd name="T13" fmla="*/ 14055 h 79"/>
              <a:gd name="T14" fmla="*/ 0 w 99"/>
              <a:gd name="T15" fmla="*/ 107752 h 79"/>
              <a:gd name="T16" fmla="*/ 0 w 99"/>
              <a:gd name="T17" fmla="*/ 107752 h 79"/>
              <a:gd name="T18" fmla="*/ 1582 w 99"/>
              <a:gd name="T19" fmla="*/ 112437 h 79"/>
              <a:gd name="T20" fmla="*/ 3163 w 99"/>
              <a:gd name="T21" fmla="*/ 118683 h 79"/>
              <a:gd name="T22" fmla="*/ 9490 w 99"/>
              <a:gd name="T23" fmla="*/ 120245 h 79"/>
              <a:gd name="T24" fmla="*/ 15817 w 99"/>
              <a:gd name="T25" fmla="*/ 123368 h 79"/>
              <a:gd name="T26" fmla="*/ 140769 w 99"/>
              <a:gd name="T27" fmla="*/ 123368 h 79"/>
              <a:gd name="T28" fmla="*/ 140769 w 99"/>
              <a:gd name="T29" fmla="*/ 123368 h 79"/>
              <a:gd name="T30" fmla="*/ 145514 w 99"/>
              <a:gd name="T31" fmla="*/ 120245 h 79"/>
              <a:gd name="T32" fmla="*/ 151841 w 99"/>
              <a:gd name="T33" fmla="*/ 118683 h 79"/>
              <a:gd name="T34" fmla="*/ 153423 w 99"/>
              <a:gd name="T35" fmla="*/ 112437 h 79"/>
              <a:gd name="T36" fmla="*/ 156586 w 99"/>
              <a:gd name="T37" fmla="*/ 107752 h 79"/>
              <a:gd name="T38" fmla="*/ 156586 w 99"/>
              <a:gd name="T39" fmla="*/ 34356 h 79"/>
              <a:gd name="T40" fmla="*/ 120207 w 99"/>
              <a:gd name="T41" fmla="*/ 0 h 79"/>
              <a:gd name="T42" fmla="*/ 109136 w 99"/>
              <a:gd name="T43" fmla="*/ 45287 h 79"/>
              <a:gd name="T44" fmla="*/ 109136 w 99"/>
              <a:gd name="T45" fmla="*/ 7808 h 79"/>
              <a:gd name="T46" fmla="*/ 148678 w 99"/>
              <a:gd name="T47" fmla="*/ 45287 h 79"/>
              <a:gd name="T48" fmla="*/ 109136 w 99"/>
              <a:gd name="T49" fmla="*/ 45287 h 7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99" h="79">
                <a:moveTo>
                  <a:pt x="76" y="0"/>
                </a:moveTo>
                <a:lnTo>
                  <a:pt x="10" y="0"/>
                </a:lnTo>
                <a:lnTo>
                  <a:pt x="6" y="1"/>
                </a:lnTo>
                <a:lnTo>
                  <a:pt x="2" y="2"/>
                </a:lnTo>
                <a:lnTo>
                  <a:pt x="1" y="6"/>
                </a:lnTo>
                <a:lnTo>
                  <a:pt x="0" y="9"/>
                </a:lnTo>
                <a:lnTo>
                  <a:pt x="0" y="69"/>
                </a:lnTo>
                <a:lnTo>
                  <a:pt x="1" y="72"/>
                </a:lnTo>
                <a:lnTo>
                  <a:pt x="2" y="76"/>
                </a:lnTo>
                <a:lnTo>
                  <a:pt x="6" y="77"/>
                </a:lnTo>
                <a:lnTo>
                  <a:pt x="10" y="79"/>
                </a:lnTo>
                <a:lnTo>
                  <a:pt x="89" y="79"/>
                </a:lnTo>
                <a:lnTo>
                  <a:pt x="92" y="77"/>
                </a:lnTo>
                <a:lnTo>
                  <a:pt x="96" y="76"/>
                </a:lnTo>
                <a:lnTo>
                  <a:pt x="97" y="72"/>
                </a:lnTo>
                <a:lnTo>
                  <a:pt x="99" y="69"/>
                </a:lnTo>
                <a:lnTo>
                  <a:pt x="99" y="22"/>
                </a:lnTo>
                <a:lnTo>
                  <a:pt x="76" y="0"/>
                </a:lnTo>
                <a:close/>
                <a:moveTo>
                  <a:pt x="69" y="29"/>
                </a:moveTo>
                <a:lnTo>
                  <a:pt x="69" y="5"/>
                </a:lnTo>
                <a:lnTo>
                  <a:pt x="94" y="29"/>
                </a:lnTo>
                <a:lnTo>
                  <a:pt x="69" y="2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61" name="Freeform 860">
            <a:extLst>
              <a:ext uri="{FF2B5EF4-FFF2-40B4-BE49-F238E27FC236}">
                <a16:creationId xmlns:a16="http://schemas.microsoft.com/office/drawing/2014/main" id="{F54CA098-4B54-46C9-91FB-2F426C1F9FB2}"/>
              </a:ext>
            </a:extLst>
          </p:cNvPr>
          <p:cNvSpPr>
            <a:spLocks noEditPoints="1"/>
          </p:cNvSpPr>
          <p:nvPr/>
        </p:nvSpPr>
        <p:spPr bwMode="auto">
          <a:xfrm>
            <a:off x="10242552" y="4847167"/>
            <a:ext cx="171449" cy="209551"/>
          </a:xfrm>
          <a:custGeom>
            <a:avLst/>
            <a:gdLst>
              <a:gd name="T0" fmla="*/ 90816 w 79"/>
              <a:gd name="T1" fmla="*/ 0 h 99"/>
              <a:gd name="T2" fmla="*/ 16217 w 79"/>
              <a:gd name="T3" fmla="*/ 0 h 99"/>
              <a:gd name="T4" fmla="*/ 16217 w 79"/>
              <a:gd name="T5" fmla="*/ 0 h 99"/>
              <a:gd name="T6" fmla="*/ 9730 w 79"/>
              <a:gd name="T7" fmla="*/ 1582 h 99"/>
              <a:gd name="T8" fmla="*/ 3243 w 79"/>
              <a:gd name="T9" fmla="*/ 4745 h 99"/>
              <a:gd name="T10" fmla="*/ 1622 w 79"/>
              <a:gd name="T11" fmla="*/ 9490 h 99"/>
              <a:gd name="T12" fmla="*/ 0 w 79"/>
              <a:gd name="T13" fmla="*/ 15817 h 99"/>
              <a:gd name="T14" fmla="*/ 0 w 79"/>
              <a:gd name="T15" fmla="*/ 140769 h 99"/>
              <a:gd name="T16" fmla="*/ 0 w 79"/>
              <a:gd name="T17" fmla="*/ 140769 h 99"/>
              <a:gd name="T18" fmla="*/ 1622 w 79"/>
              <a:gd name="T19" fmla="*/ 147096 h 99"/>
              <a:gd name="T20" fmla="*/ 3243 w 79"/>
              <a:gd name="T21" fmla="*/ 151841 h 99"/>
              <a:gd name="T22" fmla="*/ 9730 w 79"/>
              <a:gd name="T23" fmla="*/ 155004 h 99"/>
              <a:gd name="T24" fmla="*/ 16217 w 79"/>
              <a:gd name="T25" fmla="*/ 156586 h 99"/>
              <a:gd name="T26" fmla="*/ 111898 w 79"/>
              <a:gd name="T27" fmla="*/ 156586 h 99"/>
              <a:gd name="T28" fmla="*/ 111898 w 79"/>
              <a:gd name="T29" fmla="*/ 156586 h 99"/>
              <a:gd name="T30" fmla="*/ 118385 w 79"/>
              <a:gd name="T31" fmla="*/ 155004 h 99"/>
              <a:gd name="T32" fmla="*/ 123250 w 79"/>
              <a:gd name="T33" fmla="*/ 151841 h 99"/>
              <a:gd name="T34" fmla="*/ 124872 w 79"/>
              <a:gd name="T35" fmla="*/ 147096 h 99"/>
              <a:gd name="T36" fmla="*/ 128115 w 79"/>
              <a:gd name="T37" fmla="*/ 140769 h 99"/>
              <a:gd name="T38" fmla="*/ 128115 w 79"/>
              <a:gd name="T39" fmla="*/ 34797 h 99"/>
              <a:gd name="T40" fmla="*/ 90816 w 79"/>
              <a:gd name="T41" fmla="*/ 0 h 99"/>
              <a:gd name="T42" fmla="*/ 24326 w 79"/>
              <a:gd name="T43" fmla="*/ 77502 h 99"/>
              <a:gd name="T44" fmla="*/ 87572 w 79"/>
              <a:gd name="T45" fmla="*/ 77502 h 99"/>
              <a:gd name="T46" fmla="*/ 87572 w 79"/>
              <a:gd name="T47" fmla="*/ 93319 h 99"/>
              <a:gd name="T48" fmla="*/ 24326 w 79"/>
              <a:gd name="T49" fmla="*/ 93319 h 99"/>
              <a:gd name="T50" fmla="*/ 24326 w 79"/>
              <a:gd name="T51" fmla="*/ 77502 h 99"/>
              <a:gd name="T52" fmla="*/ 103789 w 79"/>
              <a:gd name="T53" fmla="*/ 124952 h 99"/>
              <a:gd name="T54" fmla="*/ 24326 w 79"/>
              <a:gd name="T55" fmla="*/ 124952 h 99"/>
              <a:gd name="T56" fmla="*/ 24326 w 79"/>
              <a:gd name="T57" fmla="*/ 109136 h 99"/>
              <a:gd name="T58" fmla="*/ 103789 w 79"/>
              <a:gd name="T59" fmla="*/ 109136 h 99"/>
              <a:gd name="T60" fmla="*/ 103789 w 79"/>
              <a:gd name="T61" fmla="*/ 124952 h 99"/>
              <a:gd name="T62" fmla="*/ 79464 w 79"/>
              <a:gd name="T63" fmla="*/ 47450 h 99"/>
              <a:gd name="T64" fmla="*/ 79464 w 79"/>
              <a:gd name="T65" fmla="*/ 7908 h 99"/>
              <a:gd name="T66" fmla="*/ 120006 w 79"/>
              <a:gd name="T67" fmla="*/ 47450 h 99"/>
              <a:gd name="T68" fmla="*/ 79464 w 79"/>
              <a:gd name="T69" fmla="*/ 47450 h 9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9" h="99">
                <a:moveTo>
                  <a:pt x="56" y="0"/>
                </a:moveTo>
                <a:lnTo>
                  <a:pt x="10" y="0"/>
                </a:lnTo>
                <a:lnTo>
                  <a:pt x="6" y="1"/>
                </a:lnTo>
                <a:lnTo>
                  <a:pt x="2" y="3"/>
                </a:lnTo>
                <a:lnTo>
                  <a:pt x="1" y="6"/>
                </a:lnTo>
                <a:lnTo>
                  <a:pt x="0" y="10"/>
                </a:lnTo>
                <a:lnTo>
                  <a:pt x="0" y="89"/>
                </a:lnTo>
                <a:lnTo>
                  <a:pt x="1" y="93"/>
                </a:lnTo>
                <a:lnTo>
                  <a:pt x="2" y="96"/>
                </a:lnTo>
                <a:lnTo>
                  <a:pt x="6" y="98"/>
                </a:lnTo>
                <a:lnTo>
                  <a:pt x="10" y="99"/>
                </a:lnTo>
                <a:lnTo>
                  <a:pt x="69" y="99"/>
                </a:lnTo>
                <a:lnTo>
                  <a:pt x="73" y="98"/>
                </a:lnTo>
                <a:lnTo>
                  <a:pt x="76" y="96"/>
                </a:lnTo>
                <a:lnTo>
                  <a:pt x="77" y="93"/>
                </a:lnTo>
                <a:lnTo>
                  <a:pt x="79" y="89"/>
                </a:lnTo>
                <a:lnTo>
                  <a:pt x="79" y="22"/>
                </a:lnTo>
                <a:lnTo>
                  <a:pt x="56" y="0"/>
                </a:lnTo>
                <a:close/>
                <a:moveTo>
                  <a:pt x="15" y="49"/>
                </a:moveTo>
                <a:lnTo>
                  <a:pt x="54" y="49"/>
                </a:lnTo>
                <a:lnTo>
                  <a:pt x="54" y="59"/>
                </a:lnTo>
                <a:lnTo>
                  <a:pt x="15" y="59"/>
                </a:lnTo>
                <a:lnTo>
                  <a:pt x="15" y="49"/>
                </a:lnTo>
                <a:close/>
                <a:moveTo>
                  <a:pt x="64" y="79"/>
                </a:moveTo>
                <a:lnTo>
                  <a:pt x="15" y="79"/>
                </a:lnTo>
                <a:lnTo>
                  <a:pt x="15" y="69"/>
                </a:lnTo>
                <a:lnTo>
                  <a:pt x="64" y="69"/>
                </a:lnTo>
                <a:lnTo>
                  <a:pt x="64" y="79"/>
                </a:lnTo>
                <a:close/>
                <a:moveTo>
                  <a:pt x="49" y="30"/>
                </a:moveTo>
                <a:lnTo>
                  <a:pt x="49" y="5"/>
                </a:lnTo>
                <a:lnTo>
                  <a:pt x="74" y="30"/>
                </a:lnTo>
                <a:lnTo>
                  <a:pt x="49" y="3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62" name="Freeform 861">
            <a:extLst>
              <a:ext uri="{FF2B5EF4-FFF2-40B4-BE49-F238E27FC236}">
                <a16:creationId xmlns:a16="http://schemas.microsoft.com/office/drawing/2014/main" id="{6E37426B-F255-4F4D-978C-F4FDA468133E}"/>
              </a:ext>
            </a:extLst>
          </p:cNvPr>
          <p:cNvSpPr>
            <a:spLocks noEditPoints="1"/>
          </p:cNvSpPr>
          <p:nvPr/>
        </p:nvSpPr>
        <p:spPr bwMode="auto">
          <a:xfrm>
            <a:off x="10742085" y="4847167"/>
            <a:ext cx="165100" cy="209551"/>
          </a:xfrm>
          <a:custGeom>
            <a:avLst/>
            <a:gdLst>
              <a:gd name="T0" fmla="*/ 88572 w 78"/>
              <a:gd name="T1" fmla="*/ 0 h 99"/>
              <a:gd name="T2" fmla="*/ 14235 w 78"/>
              <a:gd name="T3" fmla="*/ 0 h 99"/>
              <a:gd name="T4" fmla="*/ 14235 w 78"/>
              <a:gd name="T5" fmla="*/ 0 h 99"/>
              <a:gd name="T6" fmla="*/ 9490 w 78"/>
              <a:gd name="T7" fmla="*/ 1582 h 99"/>
              <a:gd name="T8" fmla="*/ 3163 w 78"/>
              <a:gd name="T9" fmla="*/ 4745 h 99"/>
              <a:gd name="T10" fmla="*/ 1582 w 78"/>
              <a:gd name="T11" fmla="*/ 9490 h 99"/>
              <a:gd name="T12" fmla="*/ 0 w 78"/>
              <a:gd name="T13" fmla="*/ 15817 h 99"/>
              <a:gd name="T14" fmla="*/ 0 w 78"/>
              <a:gd name="T15" fmla="*/ 140769 h 99"/>
              <a:gd name="T16" fmla="*/ 0 w 78"/>
              <a:gd name="T17" fmla="*/ 140769 h 99"/>
              <a:gd name="T18" fmla="*/ 1582 w 78"/>
              <a:gd name="T19" fmla="*/ 147096 h 99"/>
              <a:gd name="T20" fmla="*/ 3163 w 78"/>
              <a:gd name="T21" fmla="*/ 151841 h 99"/>
              <a:gd name="T22" fmla="*/ 9490 w 78"/>
              <a:gd name="T23" fmla="*/ 155004 h 99"/>
              <a:gd name="T24" fmla="*/ 14235 w 78"/>
              <a:gd name="T25" fmla="*/ 156586 h 99"/>
              <a:gd name="T26" fmla="*/ 109133 w 78"/>
              <a:gd name="T27" fmla="*/ 156586 h 99"/>
              <a:gd name="T28" fmla="*/ 109133 w 78"/>
              <a:gd name="T29" fmla="*/ 156586 h 99"/>
              <a:gd name="T30" fmla="*/ 113878 w 78"/>
              <a:gd name="T31" fmla="*/ 155004 h 99"/>
              <a:gd name="T32" fmla="*/ 120205 w 78"/>
              <a:gd name="T33" fmla="*/ 151841 h 99"/>
              <a:gd name="T34" fmla="*/ 121786 w 78"/>
              <a:gd name="T35" fmla="*/ 147096 h 99"/>
              <a:gd name="T36" fmla="*/ 123368 w 78"/>
              <a:gd name="T37" fmla="*/ 140769 h 99"/>
              <a:gd name="T38" fmla="*/ 123368 w 78"/>
              <a:gd name="T39" fmla="*/ 34797 h 99"/>
              <a:gd name="T40" fmla="*/ 88572 w 78"/>
              <a:gd name="T41" fmla="*/ 0 h 99"/>
              <a:gd name="T42" fmla="*/ 45868 w 78"/>
              <a:gd name="T43" fmla="*/ 85411 h 99"/>
              <a:gd name="T44" fmla="*/ 30051 w 78"/>
              <a:gd name="T45" fmla="*/ 71175 h 99"/>
              <a:gd name="T46" fmla="*/ 14235 w 78"/>
              <a:gd name="T47" fmla="*/ 85411 h 99"/>
              <a:gd name="T48" fmla="*/ 14235 w 78"/>
              <a:gd name="T49" fmla="*/ 15817 h 99"/>
              <a:gd name="T50" fmla="*/ 45868 w 78"/>
              <a:gd name="T51" fmla="*/ 15817 h 99"/>
              <a:gd name="T52" fmla="*/ 45868 w 78"/>
              <a:gd name="T53" fmla="*/ 85411 h 99"/>
              <a:gd name="T54" fmla="*/ 77500 w 78"/>
              <a:gd name="T55" fmla="*/ 47450 h 99"/>
              <a:gd name="T56" fmla="*/ 77500 w 78"/>
              <a:gd name="T57" fmla="*/ 7908 h 99"/>
              <a:gd name="T58" fmla="*/ 117041 w 78"/>
              <a:gd name="T59" fmla="*/ 47450 h 99"/>
              <a:gd name="T60" fmla="*/ 77500 w 78"/>
              <a:gd name="T61" fmla="*/ 47450 h 9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78" h="99">
                <a:moveTo>
                  <a:pt x="56" y="0"/>
                </a:moveTo>
                <a:lnTo>
                  <a:pt x="9" y="0"/>
                </a:lnTo>
                <a:lnTo>
                  <a:pt x="6" y="1"/>
                </a:lnTo>
                <a:lnTo>
                  <a:pt x="2" y="3"/>
                </a:lnTo>
                <a:lnTo>
                  <a:pt x="1" y="6"/>
                </a:lnTo>
                <a:lnTo>
                  <a:pt x="0" y="10"/>
                </a:lnTo>
                <a:lnTo>
                  <a:pt x="0" y="89"/>
                </a:lnTo>
                <a:lnTo>
                  <a:pt x="1" y="93"/>
                </a:lnTo>
                <a:lnTo>
                  <a:pt x="2" y="96"/>
                </a:lnTo>
                <a:lnTo>
                  <a:pt x="6" y="98"/>
                </a:lnTo>
                <a:lnTo>
                  <a:pt x="9" y="99"/>
                </a:lnTo>
                <a:lnTo>
                  <a:pt x="69" y="99"/>
                </a:lnTo>
                <a:lnTo>
                  <a:pt x="72" y="98"/>
                </a:lnTo>
                <a:lnTo>
                  <a:pt x="76" y="96"/>
                </a:lnTo>
                <a:lnTo>
                  <a:pt x="77" y="93"/>
                </a:lnTo>
                <a:lnTo>
                  <a:pt x="78" y="89"/>
                </a:lnTo>
                <a:lnTo>
                  <a:pt x="78" y="22"/>
                </a:lnTo>
                <a:lnTo>
                  <a:pt x="56" y="0"/>
                </a:lnTo>
                <a:close/>
                <a:moveTo>
                  <a:pt x="29" y="54"/>
                </a:moveTo>
                <a:lnTo>
                  <a:pt x="19" y="45"/>
                </a:lnTo>
                <a:lnTo>
                  <a:pt x="9" y="54"/>
                </a:lnTo>
                <a:lnTo>
                  <a:pt x="9" y="10"/>
                </a:lnTo>
                <a:lnTo>
                  <a:pt x="29" y="10"/>
                </a:lnTo>
                <a:lnTo>
                  <a:pt x="29" y="54"/>
                </a:lnTo>
                <a:close/>
                <a:moveTo>
                  <a:pt x="49" y="30"/>
                </a:moveTo>
                <a:lnTo>
                  <a:pt x="49" y="5"/>
                </a:lnTo>
                <a:lnTo>
                  <a:pt x="74" y="30"/>
                </a:lnTo>
                <a:lnTo>
                  <a:pt x="49" y="3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63" name="Freeform 862">
            <a:extLst>
              <a:ext uri="{FF2B5EF4-FFF2-40B4-BE49-F238E27FC236}">
                <a16:creationId xmlns:a16="http://schemas.microsoft.com/office/drawing/2014/main" id="{F78B94D5-8F0A-4AA4-BF25-56BDD3DBA3DC}"/>
              </a:ext>
            </a:extLst>
          </p:cNvPr>
          <p:cNvSpPr>
            <a:spLocks noEditPoints="1"/>
          </p:cNvSpPr>
          <p:nvPr/>
        </p:nvSpPr>
        <p:spPr bwMode="auto">
          <a:xfrm>
            <a:off x="11273367" y="4834467"/>
            <a:ext cx="146051" cy="190500"/>
          </a:xfrm>
          <a:custGeom>
            <a:avLst/>
            <a:gdLst>
              <a:gd name="T0" fmla="*/ 74338 w 69"/>
              <a:gd name="T1" fmla="*/ 0 h 89"/>
              <a:gd name="T2" fmla="*/ 15817 w 69"/>
              <a:gd name="T3" fmla="*/ 0 h 89"/>
              <a:gd name="T4" fmla="*/ 15817 w 69"/>
              <a:gd name="T5" fmla="*/ 0 h 89"/>
              <a:gd name="T6" fmla="*/ 9490 w 69"/>
              <a:gd name="T7" fmla="*/ 1599 h 89"/>
              <a:gd name="T8" fmla="*/ 4745 w 69"/>
              <a:gd name="T9" fmla="*/ 4798 h 89"/>
              <a:gd name="T10" fmla="*/ 1582 w 69"/>
              <a:gd name="T11" fmla="*/ 9597 h 89"/>
              <a:gd name="T12" fmla="*/ 0 w 69"/>
              <a:gd name="T13" fmla="*/ 15994 h 89"/>
              <a:gd name="T14" fmla="*/ 0 w 69"/>
              <a:gd name="T15" fmla="*/ 126355 h 89"/>
              <a:gd name="T16" fmla="*/ 0 w 69"/>
              <a:gd name="T17" fmla="*/ 126355 h 89"/>
              <a:gd name="T18" fmla="*/ 1582 w 69"/>
              <a:gd name="T19" fmla="*/ 132752 h 89"/>
              <a:gd name="T20" fmla="*/ 4745 w 69"/>
              <a:gd name="T21" fmla="*/ 139150 h 89"/>
              <a:gd name="T22" fmla="*/ 9490 w 69"/>
              <a:gd name="T23" fmla="*/ 140750 h 89"/>
              <a:gd name="T24" fmla="*/ 15817 w 69"/>
              <a:gd name="T25" fmla="*/ 142349 h 89"/>
              <a:gd name="T26" fmla="*/ 93318 w 69"/>
              <a:gd name="T27" fmla="*/ 142349 h 89"/>
              <a:gd name="T28" fmla="*/ 93318 w 69"/>
              <a:gd name="T29" fmla="*/ 142349 h 89"/>
              <a:gd name="T30" fmla="*/ 99645 w 69"/>
              <a:gd name="T31" fmla="*/ 140750 h 89"/>
              <a:gd name="T32" fmla="*/ 105972 w 69"/>
              <a:gd name="T33" fmla="*/ 139150 h 89"/>
              <a:gd name="T34" fmla="*/ 107553 w 69"/>
              <a:gd name="T35" fmla="*/ 132752 h 89"/>
              <a:gd name="T36" fmla="*/ 109135 w 69"/>
              <a:gd name="T37" fmla="*/ 126355 h 89"/>
              <a:gd name="T38" fmla="*/ 109135 w 69"/>
              <a:gd name="T39" fmla="*/ 35187 h 89"/>
              <a:gd name="T40" fmla="*/ 74338 w 69"/>
              <a:gd name="T41" fmla="*/ 0 h 89"/>
              <a:gd name="T42" fmla="*/ 63267 w 69"/>
              <a:gd name="T43" fmla="*/ 47983 h 89"/>
              <a:gd name="T44" fmla="*/ 63267 w 69"/>
              <a:gd name="T45" fmla="*/ 7997 h 89"/>
              <a:gd name="T46" fmla="*/ 101227 w 69"/>
              <a:gd name="T47" fmla="*/ 47983 h 89"/>
              <a:gd name="T48" fmla="*/ 63267 w 69"/>
              <a:gd name="T49" fmla="*/ 47983 h 8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89">
                <a:moveTo>
                  <a:pt x="47" y="0"/>
                </a:moveTo>
                <a:lnTo>
                  <a:pt x="10" y="0"/>
                </a:lnTo>
                <a:lnTo>
                  <a:pt x="6" y="1"/>
                </a:lnTo>
                <a:lnTo>
                  <a:pt x="3" y="3"/>
                </a:lnTo>
                <a:lnTo>
                  <a:pt x="1" y="6"/>
                </a:lnTo>
                <a:lnTo>
                  <a:pt x="0" y="10"/>
                </a:lnTo>
                <a:lnTo>
                  <a:pt x="0" y="79"/>
                </a:lnTo>
                <a:lnTo>
                  <a:pt x="1" y="83"/>
                </a:lnTo>
                <a:lnTo>
                  <a:pt x="3" y="87"/>
                </a:lnTo>
                <a:lnTo>
                  <a:pt x="6" y="88"/>
                </a:lnTo>
                <a:lnTo>
                  <a:pt x="10" y="89"/>
                </a:lnTo>
                <a:lnTo>
                  <a:pt x="59" y="89"/>
                </a:lnTo>
                <a:lnTo>
                  <a:pt x="63" y="88"/>
                </a:lnTo>
                <a:lnTo>
                  <a:pt x="67" y="87"/>
                </a:lnTo>
                <a:lnTo>
                  <a:pt x="68" y="83"/>
                </a:lnTo>
                <a:lnTo>
                  <a:pt x="69" y="79"/>
                </a:lnTo>
                <a:lnTo>
                  <a:pt x="69" y="22"/>
                </a:lnTo>
                <a:lnTo>
                  <a:pt x="47" y="0"/>
                </a:lnTo>
                <a:close/>
                <a:moveTo>
                  <a:pt x="40" y="30"/>
                </a:moveTo>
                <a:lnTo>
                  <a:pt x="40" y="5"/>
                </a:lnTo>
                <a:lnTo>
                  <a:pt x="64" y="30"/>
                </a:lnTo>
                <a:lnTo>
                  <a:pt x="40" y="3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64" name="Freeform 863">
            <a:extLst>
              <a:ext uri="{FF2B5EF4-FFF2-40B4-BE49-F238E27FC236}">
                <a16:creationId xmlns:a16="http://schemas.microsoft.com/office/drawing/2014/main" id="{967CEFEA-4C1B-4C74-B43E-905E9DB4C18E}"/>
              </a:ext>
            </a:extLst>
          </p:cNvPr>
          <p:cNvSpPr>
            <a:spLocks/>
          </p:cNvSpPr>
          <p:nvPr/>
        </p:nvSpPr>
        <p:spPr bwMode="auto">
          <a:xfrm>
            <a:off x="11228918" y="4878918"/>
            <a:ext cx="146049" cy="190500"/>
          </a:xfrm>
          <a:custGeom>
            <a:avLst/>
            <a:gdLst>
              <a:gd name="T0" fmla="*/ 15817 w 69"/>
              <a:gd name="T1" fmla="*/ 0 h 89"/>
              <a:gd name="T2" fmla="*/ 0 w 69"/>
              <a:gd name="T3" fmla="*/ 0 h 89"/>
              <a:gd name="T4" fmla="*/ 0 w 69"/>
              <a:gd name="T5" fmla="*/ 126355 h 89"/>
              <a:gd name="T6" fmla="*/ 0 w 69"/>
              <a:gd name="T7" fmla="*/ 126355 h 89"/>
              <a:gd name="T8" fmla="*/ 3163 w 69"/>
              <a:gd name="T9" fmla="*/ 132752 h 89"/>
              <a:gd name="T10" fmla="*/ 4745 w 69"/>
              <a:gd name="T11" fmla="*/ 137551 h 89"/>
              <a:gd name="T12" fmla="*/ 11072 w 69"/>
              <a:gd name="T13" fmla="*/ 139150 h 89"/>
              <a:gd name="T14" fmla="*/ 15817 w 69"/>
              <a:gd name="T15" fmla="*/ 142349 h 89"/>
              <a:gd name="T16" fmla="*/ 109135 w 69"/>
              <a:gd name="T17" fmla="*/ 142349 h 89"/>
              <a:gd name="T18" fmla="*/ 109135 w 69"/>
              <a:gd name="T19" fmla="*/ 126355 h 89"/>
              <a:gd name="T20" fmla="*/ 15817 w 69"/>
              <a:gd name="T21" fmla="*/ 126355 h 89"/>
              <a:gd name="T22" fmla="*/ 15817 w 69"/>
              <a:gd name="T23" fmla="*/ 0 h 8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9" h="89">
                <a:moveTo>
                  <a:pt x="10" y="0"/>
                </a:moveTo>
                <a:lnTo>
                  <a:pt x="0" y="0"/>
                </a:lnTo>
                <a:lnTo>
                  <a:pt x="0" y="79"/>
                </a:lnTo>
                <a:lnTo>
                  <a:pt x="2" y="83"/>
                </a:lnTo>
                <a:lnTo>
                  <a:pt x="3" y="86"/>
                </a:lnTo>
                <a:lnTo>
                  <a:pt x="7" y="87"/>
                </a:lnTo>
                <a:lnTo>
                  <a:pt x="10" y="89"/>
                </a:lnTo>
                <a:lnTo>
                  <a:pt x="69" y="89"/>
                </a:lnTo>
                <a:lnTo>
                  <a:pt x="69" y="79"/>
                </a:lnTo>
                <a:lnTo>
                  <a:pt x="10" y="79"/>
                </a:lnTo>
                <a:lnTo>
                  <a:pt x="1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65" name="Freeform 864">
            <a:extLst>
              <a:ext uri="{FF2B5EF4-FFF2-40B4-BE49-F238E27FC236}">
                <a16:creationId xmlns:a16="http://schemas.microsoft.com/office/drawing/2014/main" id="{7676F993-6289-4D80-85A2-337E63BBADAE}"/>
              </a:ext>
            </a:extLst>
          </p:cNvPr>
          <p:cNvSpPr>
            <a:spLocks noEditPoints="1"/>
          </p:cNvSpPr>
          <p:nvPr/>
        </p:nvSpPr>
        <p:spPr bwMode="auto">
          <a:xfrm>
            <a:off x="6788152" y="5327651"/>
            <a:ext cx="146049" cy="184149"/>
          </a:xfrm>
          <a:custGeom>
            <a:avLst/>
            <a:gdLst>
              <a:gd name="T0" fmla="*/ 74338 w 69"/>
              <a:gd name="T1" fmla="*/ 0 h 89"/>
              <a:gd name="T2" fmla="*/ 15817 w 69"/>
              <a:gd name="T3" fmla="*/ 0 h 89"/>
              <a:gd name="T4" fmla="*/ 15817 w 69"/>
              <a:gd name="T5" fmla="*/ 0 h 89"/>
              <a:gd name="T6" fmla="*/ 9490 w 69"/>
              <a:gd name="T7" fmla="*/ 1546 h 89"/>
              <a:gd name="T8" fmla="*/ 3163 w 69"/>
              <a:gd name="T9" fmla="*/ 3092 h 89"/>
              <a:gd name="T10" fmla="*/ 1582 w 69"/>
              <a:gd name="T11" fmla="*/ 9277 h 89"/>
              <a:gd name="T12" fmla="*/ 0 w 69"/>
              <a:gd name="T13" fmla="*/ 15461 h 89"/>
              <a:gd name="T14" fmla="*/ 0 w 69"/>
              <a:gd name="T15" fmla="*/ 122144 h 89"/>
              <a:gd name="T16" fmla="*/ 0 w 69"/>
              <a:gd name="T17" fmla="*/ 122144 h 89"/>
              <a:gd name="T18" fmla="*/ 1582 w 69"/>
              <a:gd name="T19" fmla="*/ 128328 h 89"/>
              <a:gd name="T20" fmla="*/ 3163 w 69"/>
              <a:gd name="T21" fmla="*/ 132967 h 89"/>
              <a:gd name="T22" fmla="*/ 9490 w 69"/>
              <a:gd name="T23" fmla="*/ 136059 h 89"/>
              <a:gd name="T24" fmla="*/ 15817 w 69"/>
              <a:gd name="T25" fmla="*/ 137605 h 89"/>
              <a:gd name="T26" fmla="*/ 93318 w 69"/>
              <a:gd name="T27" fmla="*/ 137605 h 89"/>
              <a:gd name="T28" fmla="*/ 93318 w 69"/>
              <a:gd name="T29" fmla="*/ 137605 h 89"/>
              <a:gd name="T30" fmla="*/ 99645 w 69"/>
              <a:gd name="T31" fmla="*/ 136059 h 89"/>
              <a:gd name="T32" fmla="*/ 105972 w 69"/>
              <a:gd name="T33" fmla="*/ 132967 h 89"/>
              <a:gd name="T34" fmla="*/ 107553 w 69"/>
              <a:gd name="T35" fmla="*/ 128328 h 89"/>
              <a:gd name="T36" fmla="*/ 109135 w 69"/>
              <a:gd name="T37" fmla="*/ 122144 h 89"/>
              <a:gd name="T38" fmla="*/ 109135 w 69"/>
              <a:gd name="T39" fmla="*/ 34015 h 89"/>
              <a:gd name="T40" fmla="*/ 74338 w 69"/>
              <a:gd name="T41" fmla="*/ 0 h 89"/>
              <a:gd name="T42" fmla="*/ 61685 w 69"/>
              <a:gd name="T43" fmla="*/ 46384 h 89"/>
              <a:gd name="T44" fmla="*/ 61685 w 69"/>
              <a:gd name="T45" fmla="*/ 7731 h 89"/>
              <a:gd name="T46" fmla="*/ 101227 w 69"/>
              <a:gd name="T47" fmla="*/ 46384 h 89"/>
              <a:gd name="T48" fmla="*/ 61685 w 69"/>
              <a:gd name="T49" fmla="*/ 46384 h 8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89">
                <a:moveTo>
                  <a:pt x="47" y="0"/>
                </a:moveTo>
                <a:lnTo>
                  <a:pt x="10" y="0"/>
                </a:lnTo>
                <a:lnTo>
                  <a:pt x="6" y="1"/>
                </a:lnTo>
                <a:lnTo>
                  <a:pt x="2" y="2"/>
                </a:lnTo>
                <a:lnTo>
                  <a:pt x="1" y="6"/>
                </a:lnTo>
                <a:lnTo>
                  <a:pt x="0" y="10"/>
                </a:lnTo>
                <a:lnTo>
                  <a:pt x="0" y="79"/>
                </a:lnTo>
                <a:lnTo>
                  <a:pt x="1" y="83"/>
                </a:lnTo>
                <a:lnTo>
                  <a:pt x="2" y="86"/>
                </a:lnTo>
                <a:lnTo>
                  <a:pt x="6" y="88"/>
                </a:lnTo>
                <a:lnTo>
                  <a:pt x="10" y="89"/>
                </a:lnTo>
                <a:lnTo>
                  <a:pt x="59" y="89"/>
                </a:lnTo>
                <a:lnTo>
                  <a:pt x="63" y="88"/>
                </a:lnTo>
                <a:lnTo>
                  <a:pt x="67" y="86"/>
                </a:lnTo>
                <a:lnTo>
                  <a:pt x="68" y="83"/>
                </a:lnTo>
                <a:lnTo>
                  <a:pt x="69" y="79"/>
                </a:lnTo>
                <a:lnTo>
                  <a:pt x="69" y="22"/>
                </a:lnTo>
                <a:lnTo>
                  <a:pt x="47" y="0"/>
                </a:lnTo>
                <a:close/>
                <a:moveTo>
                  <a:pt x="39" y="30"/>
                </a:moveTo>
                <a:lnTo>
                  <a:pt x="39" y="5"/>
                </a:lnTo>
                <a:lnTo>
                  <a:pt x="64" y="30"/>
                </a:lnTo>
                <a:lnTo>
                  <a:pt x="39" y="3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66" name="Freeform 865">
            <a:extLst>
              <a:ext uri="{FF2B5EF4-FFF2-40B4-BE49-F238E27FC236}">
                <a16:creationId xmlns:a16="http://schemas.microsoft.com/office/drawing/2014/main" id="{1452E1BC-84DD-4A86-95D6-3A8A403C59B6}"/>
              </a:ext>
            </a:extLst>
          </p:cNvPr>
          <p:cNvSpPr>
            <a:spLocks/>
          </p:cNvSpPr>
          <p:nvPr/>
        </p:nvSpPr>
        <p:spPr bwMode="auto">
          <a:xfrm>
            <a:off x="6756400" y="5359401"/>
            <a:ext cx="146051" cy="184151"/>
          </a:xfrm>
          <a:custGeom>
            <a:avLst/>
            <a:gdLst>
              <a:gd name="T0" fmla="*/ 15817 w 69"/>
              <a:gd name="T1" fmla="*/ 0 h 89"/>
              <a:gd name="T2" fmla="*/ 0 w 69"/>
              <a:gd name="T3" fmla="*/ 0 h 89"/>
              <a:gd name="T4" fmla="*/ 0 w 69"/>
              <a:gd name="T5" fmla="*/ 122144 h 89"/>
              <a:gd name="T6" fmla="*/ 0 w 69"/>
              <a:gd name="T7" fmla="*/ 122144 h 89"/>
              <a:gd name="T8" fmla="*/ 1582 w 69"/>
              <a:gd name="T9" fmla="*/ 126782 h 89"/>
              <a:gd name="T10" fmla="*/ 4745 w 69"/>
              <a:gd name="T11" fmla="*/ 132967 h 89"/>
              <a:gd name="T12" fmla="*/ 9490 w 69"/>
              <a:gd name="T13" fmla="*/ 134513 h 89"/>
              <a:gd name="T14" fmla="*/ 15817 w 69"/>
              <a:gd name="T15" fmla="*/ 137605 h 89"/>
              <a:gd name="T16" fmla="*/ 109135 w 69"/>
              <a:gd name="T17" fmla="*/ 137605 h 89"/>
              <a:gd name="T18" fmla="*/ 109135 w 69"/>
              <a:gd name="T19" fmla="*/ 122144 h 89"/>
              <a:gd name="T20" fmla="*/ 15817 w 69"/>
              <a:gd name="T21" fmla="*/ 122144 h 89"/>
              <a:gd name="T22" fmla="*/ 15817 w 69"/>
              <a:gd name="T23" fmla="*/ 0 h 8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9" h="89">
                <a:moveTo>
                  <a:pt x="10" y="0"/>
                </a:moveTo>
                <a:lnTo>
                  <a:pt x="0" y="0"/>
                </a:lnTo>
                <a:lnTo>
                  <a:pt x="0" y="79"/>
                </a:lnTo>
                <a:lnTo>
                  <a:pt x="1" y="82"/>
                </a:lnTo>
                <a:lnTo>
                  <a:pt x="3" y="86"/>
                </a:lnTo>
                <a:lnTo>
                  <a:pt x="6" y="87"/>
                </a:lnTo>
                <a:lnTo>
                  <a:pt x="10" y="89"/>
                </a:lnTo>
                <a:lnTo>
                  <a:pt x="69" y="89"/>
                </a:lnTo>
                <a:lnTo>
                  <a:pt x="69" y="79"/>
                </a:lnTo>
                <a:lnTo>
                  <a:pt x="10" y="79"/>
                </a:lnTo>
                <a:lnTo>
                  <a:pt x="1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67" name="Freeform 866">
            <a:extLst>
              <a:ext uri="{FF2B5EF4-FFF2-40B4-BE49-F238E27FC236}">
                <a16:creationId xmlns:a16="http://schemas.microsoft.com/office/drawing/2014/main" id="{D82ECD6D-B0F9-4ABD-9537-D27429F9E0AF}"/>
              </a:ext>
            </a:extLst>
          </p:cNvPr>
          <p:cNvSpPr>
            <a:spLocks/>
          </p:cNvSpPr>
          <p:nvPr/>
        </p:nvSpPr>
        <p:spPr bwMode="auto">
          <a:xfrm>
            <a:off x="6724652" y="5391151"/>
            <a:ext cx="146049" cy="184149"/>
          </a:xfrm>
          <a:custGeom>
            <a:avLst/>
            <a:gdLst>
              <a:gd name="T0" fmla="*/ 15817 w 69"/>
              <a:gd name="T1" fmla="*/ 0 h 88"/>
              <a:gd name="T2" fmla="*/ 0 w 69"/>
              <a:gd name="T3" fmla="*/ 0 h 88"/>
              <a:gd name="T4" fmla="*/ 0 w 69"/>
              <a:gd name="T5" fmla="*/ 121968 h 88"/>
              <a:gd name="T6" fmla="*/ 0 w 69"/>
              <a:gd name="T7" fmla="*/ 121968 h 88"/>
              <a:gd name="T8" fmla="*/ 3163 w 69"/>
              <a:gd name="T9" fmla="*/ 128223 h 88"/>
              <a:gd name="T10" fmla="*/ 4745 w 69"/>
              <a:gd name="T11" fmla="*/ 134478 h 88"/>
              <a:gd name="T12" fmla="*/ 11072 w 69"/>
              <a:gd name="T13" fmla="*/ 136041 h 88"/>
              <a:gd name="T14" fmla="*/ 15817 w 69"/>
              <a:gd name="T15" fmla="*/ 137605 h 88"/>
              <a:gd name="T16" fmla="*/ 109135 w 69"/>
              <a:gd name="T17" fmla="*/ 137605 h 88"/>
              <a:gd name="T18" fmla="*/ 109135 w 69"/>
              <a:gd name="T19" fmla="*/ 121968 h 88"/>
              <a:gd name="T20" fmla="*/ 15817 w 69"/>
              <a:gd name="T21" fmla="*/ 121968 h 88"/>
              <a:gd name="T22" fmla="*/ 15817 w 69"/>
              <a:gd name="T23" fmla="*/ 0 h 8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9" h="88">
                <a:moveTo>
                  <a:pt x="10" y="0"/>
                </a:moveTo>
                <a:lnTo>
                  <a:pt x="0" y="0"/>
                </a:lnTo>
                <a:lnTo>
                  <a:pt x="0" y="78"/>
                </a:lnTo>
                <a:lnTo>
                  <a:pt x="2" y="82"/>
                </a:lnTo>
                <a:lnTo>
                  <a:pt x="3" y="86"/>
                </a:lnTo>
                <a:lnTo>
                  <a:pt x="7" y="87"/>
                </a:lnTo>
                <a:lnTo>
                  <a:pt x="10" y="88"/>
                </a:lnTo>
                <a:lnTo>
                  <a:pt x="69" y="88"/>
                </a:lnTo>
                <a:lnTo>
                  <a:pt x="69" y="78"/>
                </a:lnTo>
                <a:lnTo>
                  <a:pt x="10" y="78"/>
                </a:lnTo>
                <a:lnTo>
                  <a:pt x="1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68" name="Freeform 867">
            <a:extLst>
              <a:ext uri="{FF2B5EF4-FFF2-40B4-BE49-F238E27FC236}">
                <a16:creationId xmlns:a16="http://schemas.microsoft.com/office/drawing/2014/main" id="{EC9D06A1-03E2-4946-83A0-3B4BDB796790}"/>
              </a:ext>
            </a:extLst>
          </p:cNvPr>
          <p:cNvSpPr>
            <a:spLocks noEditPoints="1"/>
          </p:cNvSpPr>
          <p:nvPr/>
        </p:nvSpPr>
        <p:spPr bwMode="auto">
          <a:xfrm>
            <a:off x="9723968" y="5365751"/>
            <a:ext cx="207433" cy="177800"/>
          </a:xfrm>
          <a:custGeom>
            <a:avLst/>
            <a:gdLst>
              <a:gd name="T0" fmla="*/ 140769 w 99"/>
              <a:gd name="T1" fmla="*/ 22143 h 84"/>
              <a:gd name="T2" fmla="*/ 77502 w 99"/>
              <a:gd name="T3" fmla="*/ 22143 h 84"/>
              <a:gd name="T4" fmla="*/ 66430 w 99"/>
              <a:gd name="T5" fmla="*/ 7908 h 84"/>
              <a:gd name="T6" fmla="*/ 66430 w 99"/>
              <a:gd name="T7" fmla="*/ 7908 h 84"/>
              <a:gd name="T8" fmla="*/ 64849 w 99"/>
              <a:gd name="T9" fmla="*/ 4745 h 84"/>
              <a:gd name="T10" fmla="*/ 60104 w 99"/>
              <a:gd name="T11" fmla="*/ 1582 h 84"/>
              <a:gd name="T12" fmla="*/ 56940 w 99"/>
              <a:gd name="T13" fmla="*/ 0 h 84"/>
              <a:gd name="T14" fmla="*/ 52195 w 99"/>
              <a:gd name="T15" fmla="*/ 0 h 84"/>
              <a:gd name="T16" fmla="*/ 7908 w 99"/>
              <a:gd name="T17" fmla="*/ 0 h 84"/>
              <a:gd name="T18" fmla="*/ 7908 w 99"/>
              <a:gd name="T19" fmla="*/ 0 h 84"/>
              <a:gd name="T20" fmla="*/ 4745 w 99"/>
              <a:gd name="T21" fmla="*/ 0 h 84"/>
              <a:gd name="T22" fmla="*/ 1582 w 99"/>
              <a:gd name="T23" fmla="*/ 1582 h 84"/>
              <a:gd name="T24" fmla="*/ 0 w 99"/>
              <a:gd name="T25" fmla="*/ 3163 h 84"/>
              <a:gd name="T26" fmla="*/ 0 w 99"/>
              <a:gd name="T27" fmla="*/ 7908 h 84"/>
              <a:gd name="T28" fmla="*/ 0 w 99"/>
              <a:gd name="T29" fmla="*/ 117042 h 84"/>
              <a:gd name="T30" fmla="*/ 0 w 99"/>
              <a:gd name="T31" fmla="*/ 117042 h 84"/>
              <a:gd name="T32" fmla="*/ 1582 w 99"/>
              <a:gd name="T33" fmla="*/ 121787 h 84"/>
              <a:gd name="T34" fmla="*/ 4745 w 99"/>
              <a:gd name="T35" fmla="*/ 128113 h 84"/>
              <a:gd name="T36" fmla="*/ 9490 w 99"/>
              <a:gd name="T37" fmla="*/ 129695 h 84"/>
              <a:gd name="T38" fmla="*/ 15817 w 99"/>
              <a:gd name="T39" fmla="*/ 132858 h 84"/>
              <a:gd name="T40" fmla="*/ 140769 w 99"/>
              <a:gd name="T41" fmla="*/ 132858 h 84"/>
              <a:gd name="T42" fmla="*/ 140769 w 99"/>
              <a:gd name="T43" fmla="*/ 132858 h 84"/>
              <a:gd name="T44" fmla="*/ 147096 w 99"/>
              <a:gd name="T45" fmla="*/ 129695 h 84"/>
              <a:gd name="T46" fmla="*/ 151841 w 99"/>
              <a:gd name="T47" fmla="*/ 128113 h 84"/>
              <a:gd name="T48" fmla="*/ 155004 w 99"/>
              <a:gd name="T49" fmla="*/ 121787 h 84"/>
              <a:gd name="T50" fmla="*/ 156586 w 99"/>
              <a:gd name="T51" fmla="*/ 117042 h 84"/>
              <a:gd name="T52" fmla="*/ 156586 w 99"/>
              <a:gd name="T53" fmla="*/ 37959 h 84"/>
              <a:gd name="T54" fmla="*/ 156586 w 99"/>
              <a:gd name="T55" fmla="*/ 37959 h 84"/>
              <a:gd name="T56" fmla="*/ 155004 w 99"/>
              <a:gd name="T57" fmla="*/ 33215 h 84"/>
              <a:gd name="T58" fmla="*/ 151841 w 99"/>
              <a:gd name="T59" fmla="*/ 26888 h 84"/>
              <a:gd name="T60" fmla="*/ 147096 w 99"/>
              <a:gd name="T61" fmla="*/ 25306 h 84"/>
              <a:gd name="T62" fmla="*/ 140769 w 99"/>
              <a:gd name="T63" fmla="*/ 22143 h 84"/>
              <a:gd name="T64" fmla="*/ 140769 w 99"/>
              <a:gd name="T65" fmla="*/ 22143 h 84"/>
              <a:gd name="T66" fmla="*/ 109136 w 99"/>
              <a:gd name="T67" fmla="*/ 85409 h 84"/>
              <a:gd name="T68" fmla="*/ 85411 w 99"/>
              <a:gd name="T69" fmla="*/ 85409 h 84"/>
              <a:gd name="T70" fmla="*/ 85411 w 99"/>
              <a:gd name="T71" fmla="*/ 109133 h 84"/>
              <a:gd name="T72" fmla="*/ 69594 w 99"/>
              <a:gd name="T73" fmla="*/ 109133 h 84"/>
              <a:gd name="T74" fmla="*/ 69594 w 99"/>
              <a:gd name="T75" fmla="*/ 85409 h 84"/>
              <a:gd name="T76" fmla="*/ 47450 w 99"/>
              <a:gd name="T77" fmla="*/ 85409 h 84"/>
              <a:gd name="T78" fmla="*/ 47450 w 99"/>
              <a:gd name="T79" fmla="*/ 69592 h 84"/>
              <a:gd name="T80" fmla="*/ 69594 w 99"/>
              <a:gd name="T81" fmla="*/ 69592 h 84"/>
              <a:gd name="T82" fmla="*/ 69594 w 99"/>
              <a:gd name="T83" fmla="*/ 45868 h 84"/>
              <a:gd name="T84" fmla="*/ 85411 w 99"/>
              <a:gd name="T85" fmla="*/ 45868 h 84"/>
              <a:gd name="T86" fmla="*/ 85411 w 99"/>
              <a:gd name="T87" fmla="*/ 69592 h 84"/>
              <a:gd name="T88" fmla="*/ 109136 w 99"/>
              <a:gd name="T89" fmla="*/ 69592 h 84"/>
              <a:gd name="T90" fmla="*/ 109136 w 99"/>
              <a:gd name="T91" fmla="*/ 85409 h 8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9" h="84">
                <a:moveTo>
                  <a:pt x="89" y="14"/>
                </a:moveTo>
                <a:lnTo>
                  <a:pt x="49" y="14"/>
                </a:lnTo>
                <a:lnTo>
                  <a:pt x="42" y="5"/>
                </a:lnTo>
                <a:lnTo>
                  <a:pt x="41" y="3"/>
                </a:lnTo>
                <a:lnTo>
                  <a:pt x="38" y="1"/>
                </a:lnTo>
                <a:lnTo>
                  <a:pt x="36" y="0"/>
                </a:lnTo>
                <a:lnTo>
                  <a:pt x="33" y="0"/>
                </a:lnTo>
                <a:lnTo>
                  <a:pt x="5" y="0"/>
                </a:lnTo>
                <a:lnTo>
                  <a:pt x="3" y="0"/>
                </a:lnTo>
                <a:lnTo>
                  <a:pt x="1" y="1"/>
                </a:lnTo>
                <a:lnTo>
                  <a:pt x="0" y="2"/>
                </a:lnTo>
                <a:lnTo>
                  <a:pt x="0" y="5"/>
                </a:lnTo>
                <a:lnTo>
                  <a:pt x="0" y="74"/>
                </a:lnTo>
                <a:lnTo>
                  <a:pt x="1" y="77"/>
                </a:lnTo>
                <a:lnTo>
                  <a:pt x="3" y="81"/>
                </a:lnTo>
                <a:lnTo>
                  <a:pt x="6" y="82"/>
                </a:lnTo>
                <a:lnTo>
                  <a:pt x="10" y="84"/>
                </a:lnTo>
                <a:lnTo>
                  <a:pt x="89" y="84"/>
                </a:lnTo>
                <a:lnTo>
                  <a:pt x="93" y="82"/>
                </a:lnTo>
                <a:lnTo>
                  <a:pt x="96" y="81"/>
                </a:lnTo>
                <a:lnTo>
                  <a:pt x="98" y="77"/>
                </a:lnTo>
                <a:lnTo>
                  <a:pt x="99" y="74"/>
                </a:lnTo>
                <a:lnTo>
                  <a:pt x="99" y="24"/>
                </a:lnTo>
                <a:lnTo>
                  <a:pt x="98" y="21"/>
                </a:lnTo>
                <a:lnTo>
                  <a:pt x="96" y="17"/>
                </a:lnTo>
                <a:lnTo>
                  <a:pt x="93" y="16"/>
                </a:lnTo>
                <a:lnTo>
                  <a:pt x="89" y="14"/>
                </a:lnTo>
                <a:close/>
                <a:moveTo>
                  <a:pt x="69" y="54"/>
                </a:moveTo>
                <a:lnTo>
                  <a:pt x="54" y="54"/>
                </a:lnTo>
                <a:lnTo>
                  <a:pt x="54" y="69"/>
                </a:lnTo>
                <a:lnTo>
                  <a:pt x="44" y="69"/>
                </a:lnTo>
                <a:lnTo>
                  <a:pt x="44" y="54"/>
                </a:lnTo>
                <a:lnTo>
                  <a:pt x="30" y="54"/>
                </a:lnTo>
                <a:lnTo>
                  <a:pt x="30" y="44"/>
                </a:lnTo>
                <a:lnTo>
                  <a:pt x="44" y="44"/>
                </a:lnTo>
                <a:lnTo>
                  <a:pt x="44" y="29"/>
                </a:lnTo>
                <a:lnTo>
                  <a:pt x="54" y="29"/>
                </a:lnTo>
                <a:lnTo>
                  <a:pt x="54" y="44"/>
                </a:lnTo>
                <a:lnTo>
                  <a:pt x="69" y="44"/>
                </a:lnTo>
                <a:lnTo>
                  <a:pt x="69" y="5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69" name="Freeform 868">
            <a:extLst>
              <a:ext uri="{FF2B5EF4-FFF2-40B4-BE49-F238E27FC236}">
                <a16:creationId xmlns:a16="http://schemas.microsoft.com/office/drawing/2014/main" id="{2DE83ED6-693B-40A6-8AEC-2885BC392C7A}"/>
              </a:ext>
            </a:extLst>
          </p:cNvPr>
          <p:cNvSpPr>
            <a:spLocks noEditPoints="1"/>
          </p:cNvSpPr>
          <p:nvPr/>
        </p:nvSpPr>
        <p:spPr bwMode="auto">
          <a:xfrm>
            <a:off x="10723034" y="5365751"/>
            <a:ext cx="209551" cy="177800"/>
          </a:xfrm>
          <a:custGeom>
            <a:avLst/>
            <a:gdLst>
              <a:gd name="T0" fmla="*/ 140608 w 98"/>
              <a:gd name="T1" fmla="*/ 22143 h 84"/>
              <a:gd name="T2" fmla="*/ 78293 w 98"/>
              <a:gd name="T3" fmla="*/ 22143 h 84"/>
              <a:gd name="T4" fmla="*/ 67108 w 98"/>
              <a:gd name="T5" fmla="*/ 7908 h 84"/>
              <a:gd name="T6" fmla="*/ 67108 w 98"/>
              <a:gd name="T7" fmla="*/ 7908 h 84"/>
              <a:gd name="T8" fmla="*/ 63913 w 98"/>
              <a:gd name="T9" fmla="*/ 4745 h 84"/>
              <a:gd name="T10" fmla="*/ 60717 w 98"/>
              <a:gd name="T11" fmla="*/ 1582 h 84"/>
              <a:gd name="T12" fmla="*/ 55924 w 98"/>
              <a:gd name="T13" fmla="*/ 0 h 84"/>
              <a:gd name="T14" fmla="*/ 52728 w 98"/>
              <a:gd name="T15" fmla="*/ 0 h 84"/>
              <a:gd name="T16" fmla="*/ 7989 w 98"/>
              <a:gd name="T17" fmla="*/ 0 h 84"/>
              <a:gd name="T18" fmla="*/ 7989 w 98"/>
              <a:gd name="T19" fmla="*/ 0 h 84"/>
              <a:gd name="T20" fmla="*/ 3196 w 98"/>
              <a:gd name="T21" fmla="*/ 0 h 84"/>
              <a:gd name="T22" fmla="*/ 1598 w 98"/>
              <a:gd name="T23" fmla="*/ 1582 h 84"/>
              <a:gd name="T24" fmla="*/ 0 w 98"/>
              <a:gd name="T25" fmla="*/ 3163 h 84"/>
              <a:gd name="T26" fmla="*/ 0 w 98"/>
              <a:gd name="T27" fmla="*/ 7908 h 84"/>
              <a:gd name="T28" fmla="*/ 0 w 98"/>
              <a:gd name="T29" fmla="*/ 117042 h 84"/>
              <a:gd name="T30" fmla="*/ 0 w 98"/>
              <a:gd name="T31" fmla="*/ 117042 h 84"/>
              <a:gd name="T32" fmla="*/ 1598 w 98"/>
              <a:gd name="T33" fmla="*/ 121787 h 84"/>
              <a:gd name="T34" fmla="*/ 3196 w 98"/>
              <a:gd name="T35" fmla="*/ 128113 h 84"/>
              <a:gd name="T36" fmla="*/ 9587 w 98"/>
              <a:gd name="T37" fmla="*/ 129695 h 84"/>
              <a:gd name="T38" fmla="*/ 15978 w 98"/>
              <a:gd name="T39" fmla="*/ 132858 h 84"/>
              <a:gd name="T40" fmla="*/ 140608 w 98"/>
              <a:gd name="T41" fmla="*/ 132858 h 84"/>
              <a:gd name="T42" fmla="*/ 140608 w 98"/>
              <a:gd name="T43" fmla="*/ 132858 h 84"/>
              <a:gd name="T44" fmla="*/ 146999 w 98"/>
              <a:gd name="T45" fmla="*/ 129695 h 84"/>
              <a:gd name="T46" fmla="*/ 153390 w 98"/>
              <a:gd name="T47" fmla="*/ 128113 h 84"/>
              <a:gd name="T48" fmla="*/ 154988 w 98"/>
              <a:gd name="T49" fmla="*/ 121787 h 84"/>
              <a:gd name="T50" fmla="*/ 156586 w 98"/>
              <a:gd name="T51" fmla="*/ 117042 h 84"/>
              <a:gd name="T52" fmla="*/ 156586 w 98"/>
              <a:gd name="T53" fmla="*/ 37959 h 84"/>
              <a:gd name="T54" fmla="*/ 156586 w 98"/>
              <a:gd name="T55" fmla="*/ 37959 h 84"/>
              <a:gd name="T56" fmla="*/ 154988 w 98"/>
              <a:gd name="T57" fmla="*/ 33215 h 84"/>
              <a:gd name="T58" fmla="*/ 153390 w 98"/>
              <a:gd name="T59" fmla="*/ 26888 h 84"/>
              <a:gd name="T60" fmla="*/ 146999 w 98"/>
              <a:gd name="T61" fmla="*/ 25306 h 84"/>
              <a:gd name="T62" fmla="*/ 140608 w 98"/>
              <a:gd name="T63" fmla="*/ 22143 h 84"/>
              <a:gd name="T64" fmla="*/ 140608 w 98"/>
              <a:gd name="T65" fmla="*/ 22143 h 84"/>
              <a:gd name="T66" fmla="*/ 105456 w 98"/>
              <a:gd name="T67" fmla="*/ 93317 h 84"/>
              <a:gd name="T68" fmla="*/ 94271 w 98"/>
              <a:gd name="T69" fmla="*/ 104388 h 84"/>
              <a:gd name="T70" fmla="*/ 78293 w 98"/>
              <a:gd name="T71" fmla="*/ 88572 h 84"/>
              <a:gd name="T72" fmla="*/ 62315 w 98"/>
              <a:gd name="T73" fmla="*/ 104388 h 84"/>
              <a:gd name="T74" fmla="*/ 51130 w 98"/>
              <a:gd name="T75" fmla="*/ 93317 h 84"/>
              <a:gd name="T76" fmla="*/ 67108 w 98"/>
              <a:gd name="T77" fmla="*/ 77501 h 84"/>
              <a:gd name="T78" fmla="*/ 51130 w 98"/>
              <a:gd name="T79" fmla="*/ 61684 h 84"/>
              <a:gd name="T80" fmla="*/ 62315 w 98"/>
              <a:gd name="T81" fmla="*/ 50613 h 84"/>
              <a:gd name="T82" fmla="*/ 78293 w 98"/>
              <a:gd name="T83" fmla="*/ 66429 h 84"/>
              <a:gd name="T84" fmla="*/ 94271 w 98"/>
              <a:gd name="T85" fmla="*/ 50613 h 84"/>
              <a:gd name="T86" fmla="*/ 105456 w 98"/>
              <a:gd name="T87" fmla="*/ 61684 h 84"/>
              <a:gd name="T88" fmla="*/ 89478 w 98"/>
              <a:gd name="T89" fmla="*/ 77501 h 84"/>
              <a:gd name="T90" fmla="*/ 105456 w 98"/>
              <a:gd name="T91" fmla="*/ 93317 h 8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8" h="84">
                <a:moveTo>
                  <a:pt x="88" y="14"/>
                </a:moveTo>
                <a:lnTo>
                  <a:pt x="49" y="14"/>
                </a:lnTo>
                <a:lnTo>
                  <a:pt x="42" y="5"/>
                </a:lnTo>
                <a:lnTo>
                  <a:pt x="40" y="3"/>
                </a:lnTo>
                <a:lnTo>
                  <a:pt x="38" y="1"/>
                </a:lnTo>
                <a:lnTo>
                  <a:pt x="35" y="0"/>
                </a:lnTo>
                <a:lnTo>
                  <a:pt x="33" y="0"/>
                </a:lnTo>
                <a:lnTo>
                  <a:pt x="5" y="0"/>
                </a:lnTo>
                <a:lnTo>
                  <a:pt x="2" y="0"/>
                </a:lnTo>
                <a:lnTo>
                  <a:pt x="1" y="1"/>
                </a:lnTo>
                <a:lnTo>
                  <a:pt x="0" y="2"/>
                </a:lnTo>
                <a:lnTo>
                  <a:pt x="0" y="5"/>
                </a:lnTo>
                <a:lnTo>
                  <a:pt x="0" y="74"/>
                </a:lnTo>
                <a:lnTo>
                  <a:pt x="1" y="77"/>
                </a:lnTo>
                <a:lnTo>
                  <a:pt x="2" y="81"/>
                </a:lnTo>
                <a:lnTo>
                  <a:pt x="6" y="82"/>
                </a:lnTo>
                <a:lnTo>
                  <a:pt x="10" y="84"/>
                </a:lnTo>
                <a:lnTo>
                  <a:pt x="88" y="84"/>
                </a:lnTo>
                <a:lnTo>
                  <a:pt x="92" y="82"/>
                </a:lnTo>
                <a:lnTo>
                  <a:pt x="96" y="81"/>
                </a:lnTo>
                <a:lnTo>
                  <a:pt x="97" y="77"/>
                </a:lnTo>
                <a:lnTo>
                  <a:pt x="98" y="74"/>
                </a:lnTo>
                <a:lnTo>
                  <a:pt x="98" y="24"/>
                </a:lnTo>
                <a:lnTo>
                  <a:pt x="97" y="21"/>
                </a:lnTo>
                <a:lnTo>
                  <a:pt x="96" y="17"/>
                </a:lnTo>
                <a:lnTo>
                  <a:pt x="92" y="16"/>
                </a:lnTo>
                <a:lnTo>
                  <a:pt x="88" y="14"/>
                </a:lnTo>
                <a:close/>
                <a:moveTo>
                  <a:pt x="66" y="59"/>
                </a:moveTo>
                <a:lnTo>
                  <a:pt x="59" y="66"/>
                </a:lnTo>
                <a:lnTo>
                  <a:pt x="49" y="56"/>
                </a:lnTo>
                <a:lnTo>
                  <a:pt x="39" y="66"/>
                </a:lnTo>
                <a:lnTo>
                  <a:pt x="32" y="59"/>
                </a:lnTo>
                <a:lnTo>
                  <a:pt x="42" y="49"/>
                </a:lnTo>
                <a:lnTo>
                  <a:pt x="32" y="39"/>
                </a:lnTo>
                <a:lnTo>
                  <a:pt x="39" y="32"/>
                </a:lnTo>
                <a:lnTo>
                  <a:pt x="49" y="42"/>
                </a:lnTo>
                <a:lnTo>
                  <a:pt x="59" y="32"/>
                </a:lnTo>
                <a:lnTo>
                  <a:pt x="66" y="39"/>
                </a:lnTo>
                <a:lnTo>
                  <a:pt x="56" y="49"/>
                </a:lnTo>
                <a:lnTo>
                  <a:pt x="66" y="5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70" name="Freeform 869">
            <a:extLst>
              <a:ext uri="{FF2B5EF4-FFF2-40B4-BE49-F238E27FC236}">
                <a16:creationId xmlns:a16="http://schemas.microsoft.com/office/drawing/2014/main" id="{B76F94AF-06A1-4162-9CFE-281379D7BED5}"/>
              </a:ext>
            </a:extLst>
          </p:cNvPr>
          <p:cNvSpPr>
            <a:spLocks noEditPoints="1"/>
          </p:cNvSpPr>
          <p:nvPr/>
        </p:nvSpPr>
        <p:spPr bwMode="auto">
          <a:xfrm>
            <a:off x="10223501" y="5365751"/>
            <a:ext cx="209551" cy="177800"/>
          </a:xfrm>
          <a:custGeom>
            <a:avLst/>
            <a:gdLst>
              <a:gd name="T0" fmla="*/ 140769 w 99"/>
              <a:gd name="T1" fmla="*/ 22143 h 84"/>
              <a:gd name="T2" fmla="*/ 77502 w 99"/>
              <a:gd name="T3" fmla="*/ 22143 h 84"/>
              <a:gd name="T4" fmla="*/ 66430 w 99"/>
              <a:gd name="T5" fmla="*/ 7908 h 84"/>
              <a:gd name="T6" fmla="*/ 66430 w 99"/>
              <a:gd name="T7" fmla="*/ 7908 h 84"/>
              <a:gd name="T8" fmla="*/ 64849 w 99"/>
              <a:gd name="T9" fmla="*/ 4745 h 84"/>
              <a:gd name="T10" fmla="*/ 60104 w 99"/>
              <a:gd name="T11" fmla="*/ 1582 h 84"/>
              <a:gd name="T12" fmla="*/ 56940 w 99"/>
              <a:gd name="T13" fmla="*/ 0 h 84"/>
              <a:gd name="T14" fmla="*/ 52195 w 99"/>
              <a:gd name="T15" fmla="*/ 0 h 84"/>
              <a:gd name="T16" fmla="*/ 7908 w 99"/>
              <a:gd name="T17" fmla="*/ 0 h 84"/>
              <a:gd name="T18" fmla="*/ 7908 w 99"/>
              <a:gd name="T19" fmla="*/ 0 h 84"/>
              <a:gd name="T20" fmla="*/ 3163 w 99"/>
              <a:gd name="T21" fmla="*/ 0 h 84"/>
              <a:gd name="T22" fmla="*/ 1582 w 99"/>
              <a:gd name="T23" fmla="*/ 1582 h 84"/>
              <a:gd name="T24" fmla="*/ 0 w 99"/>
              <a:gd name="T25" fmla="*/ 3163 h 84"/>
              <a:gd name="T26" fmla="*/ 0 w 99"/>
              <a:gd name="T27" fmla="*/ 7908 h 84"/>
              <a:gd name="T28" fmla="*/ 0 w 99"/>
              <a:gd name="T29" fmla="*/ 117042 h 84"/>
              <a:gd name="T30" fmla="*/ 0 w 99"/>
              <a:gd name="T31" fmla="*/ 117042 h 84"/>
              <a:gd name="T32" fmla="*/ 1582 w 99"/>
              <a:gd name="T33" fmla="*/ 121787 h 84"/>
              <a:gd name="T34" fmla="*/ 3163 w 99"/>
              <a:gd name="T35" fmla="*/ 128113 h 84"/>
              <a:gd name="T36" fmla="*/ 9490 w 99"/>
              <a:gd name="T37" fmla="*/ 129695 h 84"/>
              <a:gd name="T38" fmla="*/ 15817 w 99"/>
              <a:gd name="T39" fmla="*/ 132858 h 84"/>
              <a:gd name="T40" fmla="*/ 140769 w 99"/>
              <a:gd name="T41" fmla="*/ 132858 h 84"/>
              <a:gd name="T42" fmla="*/ 140769 w 99"/>
              <a:gd name="T43" fmla="*/ 132858 h 84"/>
              <a:gd name="T44" fmla="*/ 145514 w 99"/>
              <a:gd name="T45" fmla="*/ 129695 h 84"/>
              <a:gd name="T46" fmla="*/ 151841 w 99"/>
              <a:gd name="T47" fmla="*/ 128113 h 84"/>
              <a:gd name="T48" fmla="*/ 153423 w 99"/>
              <a:gd name="T49" fmla="*/ 121787 h 84"/>
              <a:gd name="T50" fmla="*/ 156586 w 99"/>
              <a:gd name="T51" fmla="*/ 117042 h 84"/>
              <a:gd name="T52" fmla="*/ 156586 w 99"/>
              <a:gd name="T53" fmla="*/ 37959 h 84"/>
              <a:gd name="T54" fmla="*/ 156586 w 99"/>
              <a:gd name="T55" fmla="*/ 37959 h 84"/>
              <a:gd name="T56" fmla="*/ 153423 w 99"/>
              <a:gd name="T57" fmla="*/ 33215 h 84"/>
              <a:gd name="T58" fmla="*/ 151841 w 99"/>
              <a:gd name="T59" fmla="*/ 26888 h 84"/>
              <a:gd name="T60" fmla="*/ 145514 w 99"/>
              <a:gd name="T61" fmla="*/ 25306 h 84"/>
              <a:gd name="T62" fmla="*/ 140769 w 99"/>
              <a:gd name="T63" fmla="*/ 22143 h 84"/>
              <a:gd name="T64" fmla="*/ 140769 w 99"/>
              <a:gd name="T65" fmla="*/ 22143 h 84"/>
              <a:gd name="T66" fmla="*/ 109136 w 99"/>
              <a:gd name="T67" fmla="*/ 85409 h 84"/>
              <a:gd name="T68" fmla="*/ 45869 w 99"/>
              <a:gd name="T69" fmla="*/ 85409 h 84"/>
              <a:gd name="T70" fmla="*/ 45869 w 99"/>
              <a:gd name="T71" fmla="*/ 69592 h 84"/>
              <a:gd name="T72" fmla="*/ 109136 w 99"/>
              <a:gd name="T73" fmla="*/ 69592 h 84"/>
              <a:gd name="T74" fmla="*/ 109136 w 99"/>
              <a:gd name="T75" fmla="*/ 85409 h 8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99" h="84">
                <a:moveTo>
                  <a:pt x="89" y="14"/>
                </a:moveTo>
                <a:lnTo>
                  <a:pt x="49" y="14"/>
                </a:lnTo>
                <a:lnTo>
                  <a:pt x="42" y="5"/>
                </a:lnTo>
                <a:lnTo>
                  <a:pt x="41" y="3"/>
                </a:lnTo>
                <a:lnTo>
                  <a:pt x="38" y="1"/>
                </a:lnTo>
                <a:lnTo>
                  <a:pt x="36" y="0"/>
                </a:lnTo>
                <a:lnTo>
                  <a:pt x="33" y="0"/>
                </a:lnTo>
                <a:lnTo>
                  <a:pt x="5" y="0"/>
                </a:lnTo>
                <a:lnTo>
                  <a:pt x="2" y="0"/>
                </a:lnTo>
                <a:lnTo>
                  <a:pt x="1" y="1"/>
                </a:lnTo>
                <a:lnTo>
                  <a:pt x="0" y="2"/>
                </a:lnTo>
                <a:lnTo>
                  <a:pt x="0" y="5"/>
                </a:lnTo>
                <a:lnTo>
                  <a:pt x="0" y="74"/>
                </a:lnTo>
                <a:lnTo>
                  <a:pt x="1" y="77"/>
                </a:lnTo>
                <a:lnTo>
                  <a:pt x="2" y="81"/>
                </a:lnTo>
                <a:lnTo>
                  <a:pt x="6" y="82"/>
                </a:lnTo>
                <a:lnTo>
                  <a:pt x="10" y="84"/>
                </a:lnTo>
                <a:lnTo>
                  <a:pt x="89" y="84"/>
                </a:lnTo>
                <a:lnTo>
                  <a:pt x="92" y="82"/>
                </a:lnTo>
                <a:lnTo>
                  <a:pt x="96" y="81"/>
                </a:lnTo>
                <a:lnTo>
                  <a:pt x="97" y="77"/>
                </a:lnTo>
                <a:lnTo>
                  <a:pt x="99" y="74"/>
                </a:lnTo>
                <a:lnTo>
                  <a:pt x="99" y="24"/>
                </a:lnTo>
                <a:lnTo>
                  <a:pt x="97" y="21"/>
                </a:lnTo>
                <a:lnTo>
                  <a:pt x="96" y="17"/>
                </a:lnTo>
                <a:lnTo>
                  <a:pt x="92" y="16"/>
                </a:lnTo>
                <a:lnTo>
                  <a:pt x="89" y="14"/>
                </a:lnTo>
                <a:close/>
                <a:moveTo>
                  <a:pt x="69" y="54"/>
                </a:moveTo>
                <a:lnTo>
                  <a:pt x="29" y="54"/>
                </a:lnTo>
                <a:lnTo>
                  <a:pt x="29" y="44"/>
                </a:lnTo>
                <a:lnTo>
                  <a:pt x="69" y="44"/>
                </a:lnTo>
                <a:lnTo>
                  <a:pt x="69" y="5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71" name="Freeform 870">
            <a:extLst>
              <a:ext uri="{FF2B5EF4-FFF2-40B4-BE49-F238E27FC236}">
                <a16:creationId xmlns:a16="http://schemas.microsoft.com/office/drawing/2014/main" id="{8DEE34A2-4C33-4A4B-B76B-8DC1AE4FE5A3}"/>
              </a:ext>
            </a:extLst>
          </p:cNvPr>
          <p:cNvSpPr>
            <a:spLocks noEditPoints="1"/>
          </p:cNvSpPr>
          <p:nvPr/>
        </p:nvSpPr>
        <p:spPr bwMode="auto">
          <a:xfrm>
            <a:off x="11222567" y="5365751"/>
            <a:ext cx="209551" cy="177800"/>
          </a:xfrm>
          <a:custGeom>
            <a:avLst/>
            <a:gdLst>
              <a:gd name="T0" fmla="*/ 140769 w 99"/>
              <a:gd name="T1" fmla="*/ 22143 h 84"/>
              <a:gd name="T2" fmla="*/ 79084 w 99"/>
              <a:gd name="T3" fmla="*/ 22143 h 84"/>
              <a:gd name="T4" fmla="*/ 66430 w 99"/>
              <a:gd name="T5" fmla="*/ 7908 h 84"/>
              <a:gd name="T6" fmla="*/ 66430 w 99"/>
              <a:gd name="T7" fmla="*/ 7908 h 84"/>
              <a:gd name="T8" fmla="*/ 64849 w 99"/>
              <a:gd name="T9" fmla="*/ 4745 h 84"/>
              <a:gd name="T10" fmla="*/ 61685 w 99"/>
              <a:gd name="T11" fmla="*/ 1582 h 84"/>
              <a:gd name="T12" fmla="*/ 56940 w 99"/>
              <a:gd name="T13" fmla="*/ 0 h 84"/>
              <a:gd name="T14" fmla="*/ 53777 w 99"/>
              <a:gd name="T15" fmla="*/ 0 h 84"/>
              <a:gd name="T16" fmla="*/ 7908 w 99"/>
              <a:gd name="T17" fmla="*/ 0 h 84"/>
              <a:gd name="T18" fmla="*/ 7908 w 99"/>
              <a:gd name="T19" fmla="*/ 0 h 84"/>
              <a:gd name="T20" fmla="*/ 4745 w 99"/>
              <a:gd name="T21" fmla="*/ 0 h 84"/>
              <a:gd name="T22" fmla="*/ 3163 w 99"/>
              <a:gd name="T23" fmla="*/ 1582 h 84"/>
              <a:gd name="T24" fmla="*/ 0 w 99"/>
              <a:gd name="T25" fmla="*/ 3163 h 84"/>
              <a:gd name="T26" fmla="*/ 0 w 99"/>
              <a:gd name="T27" fmla="*/ 7908 h 84"/>
              <a:gd name="T28" fmla="*/ 0 w 99"/>
              <a:gd name="T29" fmla="*/ 117042 h 84"/>
              <a:gd name="T30" fmla="*/ 0 w 99"/>
              <a:gd name="T31" fmla="*/ 117042 h 84"/>
              <a:gd name="T32" fmla="*/ 3163 w 99"/>
              <a:gd name="T33" fmla="*/ 121787 h 84"/>
              <a:gd name="T34" fmla="*/ 4745 w 99"/>
              <a:gd name="T35" fmla="*/ 128113 h 84"/>
              <a:gd name="T36" fmla="*/ 11072 w 99"/>
              <a:gd name="T37" fmla="*/ 129695 h 84"/>
              <a:gd name="T38" fmla="*/ 15817 w 99"/>
              <a:gd name="T39" fmla="*/ 132858 h 84"/>
              <a:gd name="T40" fmla="*/ 140769 w 99"/>
              <a:gd name="T41" fmla="*/ 132858 h 84"/>
              <a:gd name="T42" fmla="*/ 140769 w 99"/>
              <a:gd name="T43" fmla="*/ 132858 h 84"/>
              <a:gd name="T44" fmla="*/ 147096 w 99"/>
              <a:gd name="T45" fmla="*/ 129695 h 84"/>
              <a:gd name="T46" fmla="*/ 153423 w 99"/>
              <a:gd name="T47" fmla="*/ 128113 h 84"/>
              <a:gd name="T48" fmla="*/ 155004 w 99"/>
              <a:gd name="T49" fmla="*/ 121787 h 84"/>
              <a:gd name="T50" fmla="*/ 156586 w 99"/>
              <a:gd name="T51" fmla="*/ 117042 h 84"/>
              <a:gd name="T52" fmla="*/ 156586 w 99"/>
              <a:gd name="T53" fmla="*/ 37959 h 84"/>
              <a:gd name="T54" fmla="*/ 156586 w 99"/>
              <a:gd name="T55" fmla="*/ 37959 h 84"/>
              <a:gd name="T56" fmla="*/ 155004 w 99"/>
              <a:gd name="T57" fmla="*/ 33215 h 84"/>
              <a:gd name="T58" fmla="*/ 153423 w 99"/>
              <a:gd name="T59" fmla="*/ 26888 h 84"/>
              <a:gd name="T60" fmla="*/ 147096 w 99"/>
              <a:gd name="T61" fmla="*/ 25306 h 84"/>
              <a:gd name="T62" fmla="*/ 140769 w 99"/>
              <a:gd name="T63" fmla="*/ 22143 h 84"/>
              <a:gd name="T64" fmla="*/ 140769 w 99"/>
              <a:gd name="T65" fmla="*/ 22143 h 84"/>
              <a:gd name="T66" fmla="*/ 71175 w 99"/>
              <a:gd name="T67" fmla="*/ 104388 h 84"/>
              <a:gd name="T68" fmla="*/ 41124 w 99"/>
              <a:gd name="T69" fmla="*/ 75919 h 84"/>
              <a:gd name="T70" fmla="*/ 53777 w 99"/>
              <a:gd name="T71" fmla="*/ 63266 h 84"/>
              <a:gd name="T72" fmla="*/ 71175 w 99"/>
              <a:gd name="T73" fmla="*/ 80664 h 84"/>
              <a:gd name="T74" fmla="*/ 104391 w 99"/>
              <a:gd name="T75" fmla="*/ 49031 h 84"/>
              <a:gd name="T76" fmla="*/ 115462 w 99"/>
              <a:gd name="T77" fmla="*/ 60102 h 84"/>
              <a:gd name="T78" fmla="*/ 71175 w 99"/>
              <a:gd name="T79" fmla="*/ 104388 h 8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99" h="84">
                <a:moveTo>
                  <a:pt x="89" y="14"/>
                </a:moveTo>
                <a:lnTo>
                  <a:pt x="50" y="14"/>
                </a:lnTo>
                <a:lnTo>
                  <a:pt x="42" y="5"/>
                </a:lnTo>
                <a:lnTo>
                  <a:pt x="41" y="3"/>
                </a:lnTo>
                <a:lnTo>
                  <a:pt x="39" y="1"/>
                </a:lnTo>
                <a:lnTo>
                  <a:pt x="36" y="0"/>
                </a:lnTo>
                <a:lnTo>
                  <a:pt x="34" y="0"/>
                </a:lnTo>
                <a:lnTo>
                  <a:pt x="5" y="0"/>
                </a:lnTo>
                <a:lnTo>
                  <a:pt x="3" y="0"/>
                </a:lnTo>
                <a:lnTo>
                  <a:pt x="2" y="1"/>
                </a:lnTo>
                <a:lnTo>
                  <a:pt x="0" y="2"/>
                </a:lnTo>
                <a:lnTo>
                  <a:pt x="0" y="5"/>
                </a:lnTo>
                <a:lnTo>
                  <a:pt x="0" y="74"/>
                </a:lnTo>
                <a:lnTo>
                  <a:pt x="2" y="77"/>
                </a:lnTo>
                <a:lnTo>
                  <a:pt x="3" y="81"/>
                </a:lnTo>
                <a:lnTo>
                  <a:pt x="7" y="82"/>
                </a:lnTo>
                <a:lnTo>
                  <a:pt x="10" y="84"/>
                </a:lnTo>
                <a:lnTo>
                  <a:pt x="89" y="84"/>
                </a:lnTo>
                <a:lnTo>
                  <a:pt x="93" y="82"/>
                </a:lnTo>
                <a:lnTo>
                  <a:pt x="97" y="81"/>
                </a:lnTo>
                <a:lnTo>
                  <a:pt x="98" y="77"/>
                </a:lnTo>
                <a:lnTo>
                  <a:pt x="99" y="74"/>
                </a:lnTo>
                <a:lnTo>
                  <a:pt x="99" y="24"/>
                </a:lnTo>
                <a:lnTo>
                  <a:pt x="98" y="21"/>
                </a:lnTo>
                <a:lnTo>
                  <a:pt x="97" y="17"/>
                </a:lnTo>
                <a:lnTo>
                  <a:pt x="93" y="16"/>
                </a:lnTo>
                <a:lnTo>
                  <a:pt x="89" y="14"/>
                </a:lnTo>
                <a:close/>
                <a:moveTo>
                  <a:pt x="45" y="66"/>
                </a:moveTo>
                <a:lnTo>
                  <a:pt x="26" y="48"/>
                </a:lnTo>
                <a:lnTo>
                  <a:pt x="34" y="40"/>
                </a:lnTo>
                <a:lnTo>
                  <a:pt x="45" y="51"/>
                </a:lnTo>
                <a:lnTo>
                  <a:pt x="66" y="31"/>
                </a:lnTo>
                <a:lnTo>
                  <a:pt x="73" y="38"/>
                </a:lnTo>
                <a:lnTo>
                  <a:pt x="45" y="6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72" name="Freeform 871">
            <a:extLst>
              <a:ext uri="{FF2B5EF4-FFF2-40B4-BE49-F238E27FC236}">
                <a16:creationId xmlns:a16="http://schemas.microsoft.com/office/drawing/2014/main" id="{5DE88FEB-E02A-4D99-A554-8BCA73365B37}"/>
              </a:ext>
            </a:extLst>
          </p:cNvPr>
          <p:cNvSpPr>
            <a:spLocks noEditPoints="1"/>
          </p:cNvSpPr>
          <p:nvPr/>
        </p:nvSpPr>
        <p:spPr bwMode="auto">
          <a:xfrm>
            <a:off x="7338485" y="5365751"/>
            <a:ext cx="120649" cy="190500"/>
          </a:xfrm>
          <a:custGeom>
            <a:avLst/>
            <a:gdLst>
              <a:gd name="T0" fmla="*/ 60650 w 55"/>
              <a:gd name="T1" fmla="*/ 0 h 88"/>
              <a:gd name="T2" fmla="*/ 0 w 55"/>
              <a:gd name="T3" fmla="*/ 0 h 88"/>
              <a:gd name="T4" fmla="*/ 0 w 55"/>
              <a:gd name="T5" fmla="*/ 142349 h 88"/>
              <a:gd name="T6" fmla="*/ 73764 w 55"/>
              <a:gd name="T7" fmla="*/ 142349 h 88"/>
              <a:gd name="T8" fmla="*/ 73764 w 55"/>
              <a:gd name="T9" fmla="*/ 142349 h 88"/>
              <a:gd name="T10" fmla="*/ 80321 w 55"/>
              <a:gd name="T11" fmla="*/ 140731 h 88"/>
              <a:gd name="T12" fmla="*/ 85238 w 55"/>
              <a:gd name="T13" fmla="*/ 139114 h 88"/>
              <a:gd name="T14" fmla="*/ 86878 w 55"/>
              <a:gd name="T15" fmla="*/ 132643 h 88"/>
              <a:gd name="T16" fmla="*/ 90156 w 55"/>
              <a:gd name="T17" fmla="*/ 127791 h 88"/>
              <a:gd name="T18" fmla="*/ 90156 w 55"/>
              <a:gd name="T19" fmla="*/ 27499 h 88"/>
              <a:gd name="T20" fmla="*/ 60650 w 55"/>
              <a:gd name="T21" fmla="*/ 0 h 88"/>
              <a:gd name="T22" fmla="*/ 40980 w 55"/>
              <a:gd name="T23" fmla="*/ 46910 h 88"/>
              <a:gd name="T24" fmla="*/ 40980 w 55"/>
              <a:gd name="T25" fmla="*/ 8088 h 88"/>
              <a:gd name="T26" fmla="*/ 81960 w 55"/>
              <a:gd name="T27" fmla="*/ 46910 h 88"/>
              <a:gd name="T28" fmla="*/ 40980 w 55"/>
              <a:gd name="T29" fmla="*/ 46910 h 8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5" h="88">
                <a:moveTo>
                  <a:pt x="37" y="0"/>
                </a:moveTo>
                <a:lnTo>
                  <a:pt x="0" y="0"/>
                </a:lnTo>
                <a:lnTo>
                  <a:pt x="0" y="88"/>
                </a:lnTo>
                <a:lnTo>
                  <a:pt x="45" y="88"/>
                </a:lnTo>
                <a:lnTo>
                  <a:pt x="49" y="87"/>
                </a:lnTo>
                <a:lnTo>
                  <a:pt x="52" y="86"/>
                </a:lnTo>
                <a:lnTo>
                  <a:pt x="53" y="82"/>
                </a:lnTo>
                <a:lnTo>
                  <a:pt x="55" y="79"/>
                </a:lnTo>
                <a:lnTo>
                  <a:pt x="55" y="17"/>
                </a:lnTo>
                <a:lnTo>
                  <a:pt x="37" y="0"/>
                </a:lnTo>
                <a:close/>
                <a:moveTo>
                  <a:pt x="25" y="29"/>
                </a:moveTo>
                <a:lnTo>
                  <a:pt x="25" y="5"/>
                </a:lnTo>
                <a:lnTo>
                  <a:pt x="50" y="29"/>
                </a:lnTo>
                <a:lnTo>
                  <a:pt x="25" y="2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73" name="Freeform 872">
            <a:extLst>
              <a:ext uri="{FF2B5EF4-FFF2-40B4-BE49-F238E27FC236}">
                <a16:creationId xmlns:a16="http://schemas.microsoft.com/office/drawing/2014/main" id="{3417A819-C545-4501-832C-26A0A48FCCF4}"/>
              </a:ext>
            </a:extLst>
          </p:cNvPr>
          <p:cNvSpPr>
            <a:spLocks noEditPoints="1"/>
          </p:cNvSpPr>
          <p:nvPr/>
        </p:nvSpPr>
        <p:spPr bwMode="auto">
          <a:xfrm>
            <a:off x="7205134" y="5365751"/>
            <a:ext cx="114300" cy="190500"/>
          </a:xfrm>
          <a:custGeom>
            <a:avLst/>
            <a:gdLst>
              <a:gd name="T0" fmla="*/ 85410 w 55"/>
              <a:gd name="T1" fmla="*/ 0 h 88"/>
              <a:gd name="T2" fmla="*/ 27952 w 55"/>
              <a:gd name="T3" fmla="*/ 0 h 88"/>
              <a:gd name="T4" fmla="*/ 0 w 55"/>
              <a:gd name="T5" fmla="*/ 27499 h 88"/>
              <a:gd name="T6" fmla="*/ 0 w 55"/>
              <a:gd name="T7" fmla="*/ 127791 h 88"/>
              <a:gd name="T8" fmla="*/ 0 w 55"/>
              <a:gd name="T9" fmla="*/ 127791 h 88"/>
              <a:gd name="T10" fmla="*/ 3106 w 55"/>
              <a:gd name="T11" fmla="*/ 132643 h 88"/>
              <a:gd name="T12" fmla="*/ 4659 w 55"/>
              <a:gd name="T13" fmla="*/ 139114 h 88"/>
              <a:gd name="T14" fmla="*/ 9317 w 55"/>
              <a:gd name="T15" fmla="*/ 140731 h 88"/>
              <a:gd name="T16" fmla="*/ 15529 w 55"/>
              <a:gd name="T17" fmla="*/ 142349 h 88"/>
              <a:gd name="T18" fmla="*/ 85410 w 55"/>
              <a:gd name="T19" fmla="*/ 142349 h 88"/>
              <a:gd name="T20" fmla="*/ 85410 w 55"/>
              <a:gd name="T21" fmla="*/ 0 h 88"/>
              <a:gd name="T22" fmla="*/ 46587 w 55"/>
              <a:gd name="T23" fmla="*/ 46910 h 88"/>
              <a:gd name="T24" fmla="*/ 7765 w 55"/>
              <a:gd name="T25" fmla="*/ 46910 h 88"/>
              <a:gd name="T26" fmla="*/ 46587 w 55"/>
              <a:gd name="T27" fmla="*/ 8088 h 88"/>
              <a:gd name="T28" fmla="*/ 46587 w 55"/>
              <a:gd name="T29" fmla="*/ 46910 h 8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5" h="88">
                <a:moveTo>
                  <a:pt x="55" y="0"/>
                </a:moveTo>
                <a:lnTo>
                  <a:pt x="18" y="0"/>
                </a:lnTo>
                <a:lnTo>
                  <a:pt x="0" y="17"/>
                </a:lnTo>
                <a:lnTo>
                  <a:pt x="0" y="79"/>
                </a:lnTo>
                <a:lnTo>
                  <a:pt x="2" y="82"/>
                </a:lnTo>
                <a:lnTo>
                  <a:pt x="3" y="86"/>
                </a:lnTo>
                <a:lnTo>
                  <a:pt x="6" y="87"/>
                </a:lnTo>
                <a:lnTo>
                  <a:pt x="10" y="88"/>
                </a:lnTo>
                <a:lnTo>
                  <a:pt x="55" y="88"/>
                </a:lnTo>
                <a:lnTo>
                  <a:pt x="55" y="0"/>
                </a:lnTo>
                <a:close/>
                <a:moveTo>
                  <a:pt x="30" y="29"/>
                </a:moveTo>
                <a:lnTo>
                  <a:pt x="5" y="29"/>
                </a:lnTo>
                <a:lnTo>
                  <a:pt x="30" y="5"/>
                </a:lnTo>
                <a:lnTo>
                  <a:pt x="30" y="2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74" name="Freeform 873">
            <a:extLst>
              <a:ext uri="{FF2B5EF4-FFF2-40B4-BE49-F238E27FC236}">
                <a16:creationId xmlns:a16="http://schemas.microsoft.com/office/drawing/2014/main" id="{6E4744F2-2AC5-4B7A-A98D-91AACAA2BE3A}"/>
              </a:ext>
            </a:extLst>
          </p:cNvPr>
          <p:cNvSpPr>
            <a:spLocks/>
          </p:cNvSpPr>
          <p:nvPr/>
        </p:nvSpPr>
        <p:spPr bwMode="auto">
          <a:xfrm>
            <a:off x="8754534" y="5480051"/>
            <a:ext cx="158751" cy="82549"/>
          </a:xfrm>
          <a:custGeom>
            <a:avLst/>
            <a:gdLst>
              <a:gd name="T0" fmla="*/ 110610 w 74"/>
              <a:gd name="T1" fmla="*/ 23725 h 39"/>
              <a:gd name="T2" fmla="*/ 43282 w 74"/>
              <a:gd name="T3" fmla="*/ 23725 h 39"/>
              <a:gd name="T4" fmla="*/ 46488 w 74"/>
              <a:gd name="T5" fmla="*/ 22144 h 39"/>
              <a:gd name="T6" fmla="*/ 46488 w 74"/>
              <a:gd name="T7" fmla="*/ 22144 h 39"/>
              <a:gd name="T8" fmla="*/ 48091 w 74"/>
              <a:gd name="T9" fmla="*/ 18980 h 39"/>
              <a:gd name="T10" fmla="*/ 48091 w 74"/>
              <a:gd name="T11" fmla="*/ 15817 h 39"/>
              <a:gd name="T12" fmla="*/ 48091 w 74"/>
              <a:gd name="T13" fmla="*/ 11072 h 39"/>
              <a:gd name="T14" fmla="*/ 46488 w 74"/>
              <a:gd name="T15" fmla="*/ 9490 h 39"/>
              <a:gd name="T16" fmla="*/ 38473 w 74"/>
              <a:gd name="T17" fmla="*/ 1582 h 39"/>
              <a:gd name="T18" fmla="*/ 38473 w 74"/>
              <a:gd name="T19" fmla="*/ 1582 h 39"/>
              <a:gd name="T20" fmla="*/ 33664 w 74"/>
              <a:gd name="T21" fmla="*/ 0 h 39"/>
              <a:gd name="T22" fmla="*/ 30458 w 74"/>
              <a:gd name="T23" fmla="*/ 0 h 39"/>
              <a:gd name="T24" fmla="*/ 0 w 74"/>
              <a:gd name="T25" fmla="*/ 11072 h 39"/>
              <a:gd name="T26" fmla="*/ 0 w 74"/>
              <a:gd name="T27" fmla="*/ 61686 h 39"/>
              <a:gd name="T28" fmla="*/ 88167 w 74"/>
              <a:gd name="T29" fmla="*/ 61686 h 39"/>
              <a:gd name="T30" fmla="*/ 88167 w 74"/>
              <a:gd name="T31" fmla="*/ 61686 h 39"/>
              <a:gd name="T32" fmla="*/ 91373 w 74"/>
              <a:gd name="T33" fmla="*/ 61686 h 39"/>
              <a:gd name="T34" fmla="*/ 92976 w 74"/>
              <a:gd name="T35" fmla="*/ 60104 h 39"/>
              <a:gd name="T36" fmla="*/ 117022 w 74"/>
              <a:gd name="T37" fmla="*/ 36379 h 39"/>
              <a:gd name="T38" fmla="*/ 117022 w 74"/>
              <a:gd name="T39" fmla="*/ 36379 h 39"/>
              <a:gd name="T40" fmla="*/ 118625 w 74"/>
              <a:gd name="T41" fmla="*/ 33216 h 39"/>
              <a:gd name="T42" fmla="*/ 118625 w 74"/>
              <a:gd name="T43" fmla="*/ 26889 h 39"/>
              <a:gd name="T44" fmla="*/ 118625 w 74"/>
              <a:gd name="T45" fmla="*/ 26889 h 39"/>
              <a:gd name="T46" fmla="*/ 115419 w 74"/>
              <a:gd name="T47" fmla="*/ 25307 h 39"/>
              <a:gd name="T48" fmla="*/ 110610 w 74"/>
              <a:gd name="T49" fmla="*/ 23725 h 39"/>
              <a:gd name="T50" fmla="*/ 110610 w 74"/>
              <a:gd name="T51" fmla="*/ 23725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4" h="39">
                <a:moveTo>
                  <a:pt x="69" y="15"/>
                </a:moveTo>
                <a:lnTo>
                  <a:pt x="27" y="15"/>
                </a:lnTo>
                <a:lnTo>
                  <a:pt x="29" y="14"/>
                </a:lnTo>
                <a:lnTo>
                  <a:pt x="30" y="12"/>
                </a:lnTo>
                <a:lnTo>
                  <a:pt x="30" y="10"/>
                </a:lnTo>
                <a:lnTo>
                  <a:pt x="30" y="7"/>
                </a:lnTo>
                <a:lnTo>
                  <a:pt x="29" y="6"/>
                </a:lnTo>
                <a:lnTo>
                  <a:pt x="24" y="1"/>
                </a:lnTo>
                <a:lnTo>
                  <a:pt x="21" y="0"/>
                </a:lnTo>
                <a:lnTo>
                  <a:pt x="19" y="0"/>
                </a:lnTo>
                <a:lnTo>
                  <a:pt x="0" y="7"/>
                </a:lnTo>
                <a:lnTo>
                  <a:pt x="0" y="39"/>
                </a:lnTo>
                <a:lnTo>
                  <a:pt x="55" y="39"/>
                </a:lnTo>
                <a:lnTo>
                  <a:pt x="57" y="39"/>
                </a:lnTo>
                <a:lnTo>
                  <a:pt x="58" y="38"/>
                </a:lnTo>
                <a:lnTo>
                  <a:pt x="73" y="23"/>
                </a:lnTo>
                <a:lnTo>
                  <a:pt x="74" y="21"/>
                </a:lnTo>
                <a:lnTo>
                  <a:pt x="74" y="17"/>
                </a:lnTo>
                <a:lnTo>
                  <a:pt x="72" y="16"/>
                </a:lnTo>
                <a:lnTo>
                  <a:pt x="69" y="1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75" name="Freeform 874">
            <a:extLst>
              <a:ext uri="{FF2B5EF4-FFF2-40B4-BE49-F238E27FC236}">
                <a16:creationId xmlns:a16="http://schemas.microsoft.com/office/drawing/2014/main" id="{6E13A2F4-5B4D-471E-91DC-1537DCAC6544}"/>
              </a:ext>
            </a:extLst>
          </p:cNvPr>
          <p:cNvSpPr>
            <a:spLocks/>
          </p:cNvSpPr>
          <p:nvPr/>
        </p:nvSpPr>
        <p:spPr bwMode="auto">
          <a:xfrm>
            <a:off x="8705851" y="5480052"/>
            <a:ext cx="35983" cy="95249"/>
          </a:xfrm>
          <a:custGeom>
            <a:avLst/>
            <a:gdLst>
              <a:gd name="T0" fmla="*/ 20978 w 19"/>
              <a:gd name="T1" fmla="*/ 0 h 44"/>
              <a:gd name="T2" fmla="*/ 7492 w 19"/>
              <a:gd name="T3" fmla="*/ 0 h 44"/>
              <a:gd name="T4" fmla="*/ 7492 w 19"/>
              <a:gd name="T5" fmla="*/ 0 h 44"/>
              <a:gd name="T6" fmla="*/ 2997 w 19"/>
              <a:gd name="T7" fmla="*/ 0 h 44"/>
              <a:gd name="T8" fmla="*/ 1498 w 19"/>
              <a:gd name="T9" fmla="*/ 1618 h 44"/>
              <a:gd name="T10" fmla="*/ 0 w 19"/>
              <a:gd name="T11" fmla="*/ 3235 h 44"/>
              <a:gd name="T12" fmla="*/ 0 w 19"/>
              <a:gd name="T13" fmla="*/ 8088 h 44"/>
              <a:gd name="T14" fmla="*/ 0 w 19"/>
              <a:gd name="T15" fmla="*/ 63088 h 44"/>
              <a:gd name="T16" fmla="*/ 0 w 19"/>
              <a:gd name="T17" fmla="*/ 63088 h 44"/>
              <a:gd name="T18" fmla="*/ 0 w 19"/>
              <a:gd name="T19" fmla="*/ 67941 h 44"/>
              <a:gd name="T20" fmla="*/ 1498 w 19"/>
              <a:gd name="T21" fmla="*/ 69558 h 44"/>
              <a:gd name="T22" fmla="*/ 2997 w 19"/>
              <a:gd name="T23" fmla="*/ 71176 h 44"/>
              <a:gd name="T24" fmla="*/ 7492 w 19"/>
              <a:gd name="T25" fmla="*/ 71176 h 44"/>
              <a:gd name="T26" fmla="*/ 20978 w 19"/>
              <a:gd name="T27" fmla="*/ 71176 h 44"/>
              <a:gd name="T28" fmla="*/ 20978 w 19"/>
              <a:gd name="T29" fmla="*/ 71176 h 44"/>
              <a:gd name="T30" fmla="*/ 25473 w 19"/>
              <a:gd name="T31" fmla="*/ 71176 h 44"/>
              <a:gd name="T32" fmla="*/ 26972 w 19"/>
              <a:gd name="T33" fmla="*/ 69558 h 44"/>
              <a:gd name="T34" fmla="*/ 28470 w 19"/>
              <a:gd name="T35" fmla="*/ 67941 h 44"/>
              <a:gd name="T36" fmla="*/ 28470 w 19"/>
              <a:gd name="T37" fmla="*/ 63088 h 44"/>
              <a:gd name="T38" fmla="*/ 28470 w 19"/>
              <a:gd name="T39" fmla="*/ 8088 h 44"/>
              <a:gd name="T40" fmla="*/ 28470 w 19"/>
              <a:gd name="T41" fmla="*/ 8088 h 44"/>
              <a:gd name="T42" fmla="*/ 28470 w 19"/>
              <a:gd name="T43" fmla="*/ 3235 h 44"/>
              <a:gd name="T44" fmla="*/ 26972 w 19"/>
              <a:gd name="T45" fmla="*/ 1618 h 44"/>
              <a:gd name="T46" fmla="*/ 25473 w 19"/>
              <a:gd name="T47" fmla="*/ 0 h 44"/>
              <a:gd name="T48" fmla="*/ 20978 w 19"/>
              <a:gd name="T49" fmla="*/ 0 h 44"/>
              <a:gd name="T50" fmla="*/ 20978 w 19"/>
              <a:gd name="T51" fmla="*/ 0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9" h="44">
                <a:moveTo>
                  <a:pt x="14" y="0"/>
                </a:moveTo>
                <a:lnTo>
                  <a:pt x="5" y="0"/>
                </a:lnTo>
                <a:lnTo>
                  <a:pt x="2" y="0"/>
                </a:lnTo>
                <a:lnTo>
                  <a:pt x="1" y="1"/>
                </a:lnTo>
                <a:lnTo>
                  <a:pt x="0" y="2"/>
                </a:lnTo>
                <a:lnTo>
                  <a:pt x="0" y="5"/>
                </a:lnTo>
                <a:lnTo>
                  <a:pt x="0" y="39"/>
                </a:lnTo>
                <a:lnTo>
                  <a:pt x="0" y="42"/>
                </a:lnTo>
                <a:lnTo>
                  <a:pt x="1" y="43"/>
                </a:lnTo>
                <a:lnTo>
                  <a:pt x="2" y="44"/>
                </a:lnTo>
                <a:lnTo>
                  <a:pt x="5" y="44"/>
                </a:lnTo>
                <a:lnTo>
                  <a:pt x="14" y="44"/>
                </a:lnTo>
                <a:lnTo>
                  <a:pt x="17" y="44"/>
                </a:lnTo>
                <a:lnTo>
                  <a:pt x="18" y="43"/>
                </a:lnTo>
                <a:lnTo>
                  <a:pt x="19" y="42"/>
                </a:lnTo>
                <a:lnTo>
                  <a:pt x="19" y="39"/>
                </a:lnTo>
                <a:lnTo>
                  <a:pt x="19" y="5"/>
                </a:lnTo>
                <a:lnTo>
                  <a:pt x="19" y="2"/>
                </a:lnTo>
                <a:lnTo>
                  <a:pt x="18" y="1"/>
                </a:lnTo>
                <a:lnTo>
                  <a:pt x="17" y="0"/>
                </a:lnTo>
                <a:lnTo>
                  <a:pt x="14"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76" name="Freeform 875">
            <a:extLst>
              <a:ext uri="{FF2B5EF4-FFF2-40B4-BE49-F238E27FC236}">
                <a16:creationId xmlns:a16="http://schemas.microsoft.com/office/drawing/2014/main" id="{03C248AB-8536-4E6E-826C-C464583EB4EC}"/>
              </a:ext>
            </a:extLst>
          </p:cNvPr>
          <p:cNvSpPr>
            <a:spLocks noEditPoints="1"/>
          </p:cNvSpPr>
          <p:nvPr/>
        </p:nvSpPr>
        <p:spPr bwMode="auto">
          <a:xfrm>
            <a:off x="8830734" y="5327651"/>
            <a:ext cx="114300" cy="133349"/>
          </a:xfrm>
          <a:custGeom>
            <a:avLst/>
            <a:gdLst>
              <a:gd name="T0" fmla="*/ 69593 w 54"/>
              <a:gd name="T1" fmla="*/ 0 h 64"/>
              <a:gd name="T2" fmla="*/ 15817 w 54"/>
              <a:gd name="T3" fmla="*/ 0 h 64"/>
              <a:gd name="T4" fmla="*/ 15817 w 54"/>
              <a:gd name="T5" fmla="*/ 0 h 64"/>
              <a:gd name="T6" fmla="*/ 9490 w 54"/>
              <a:gd name="T7" fmla="*/ 1557 h 64"/>
              <a:gd name="T8" fmla="*/ 3163 w 54"/>
              <a:gd name="T9" fmla="*/ 3114 h 64"/>
              <a:gd name="T10" fmla="*/ 1582 w 54"/>
              <a:gd name="T11" fmla="*/ 9342 h 64"/>
              <a:gd name="T12" fmla="*/ 0 w 54"/>
              <a:gd name="T13" fmla="*/ 15570 h 64"/>
              <a:gd name="T14" fmla="*/ 0 w 54"/>
              <a:gd name="T15" fmla="*/ 84075 h 64"/>
              <a:gd name="T16" fmla="*/ 0 w 54"/>
              <a:gd name="T17" fmla="*/ 84075 h 64"/>
              <a:gd name="T18" fmla="*/ 1582 w 54"/>
              <a:gd name="T19" fmla="*/ 90303 h 64"/>
              <a:gd name="T20" fmla="*/ 3163 w 54"/>
              <a:gd name="T21" fmla="*/ 96531 h 64"/>
              <a:gd name="T22" fmla="*/ 9490 w 54"/>
              <a:gd name="T23" fmla="*/ 98088 h 64"/>
              <a:gd name="T24" fmla="*/ 15817 w 54"/>
              <a:gd name="T25" fmla="*/ 99645 h 64"/>
              <a:gd name="T26" fmla="*/ 69593 w 54"/>
              <a:gd name="T27" fmla="*/ 99645 h 64"/>
              <a:gd name="T28" fmla="*/ 69593 w 54"/>
              <a:gd name="T29" fmla="*/ 99645 h 64"/>
              <a:gd name="T30" fmla="*/ 75920 w 54"/>
              <a:gd name="T31" fmla="*/ 98088 h 64"/>
              <a:gd name="T32" fmla="*/ 82247 w 54"/>
              <a:gd name="T33" fmla="*/ 96531 h 64"/>
              <a:gd name="T34" fmla="*/ 83828 w 54"/>
              <a:gd name="T35" fmla="*/ 90303 h 64"/>
              <a:gd name="T36" fmla="*/ 85410 w 54"/>
              <a:gd name="T37" fmla="*/ 84075 h 64"/>
              <a:gd name="T38" fmla="*/ 85410 w 54"/>
              <a:gd name="T39" fmla="*/ 15570 h 64"/>
              <a:gd name="T40" fmla="*/ 85410 w 54"/>
              <a:gd name="T41" fmla="*/ 15570 h 64"/>
              <a:gd name="T42" fmla="*/ 83828 w 54"/>
              <a:gd name="T43" fmla="*/ 9342 h 64"/>
              <a:gd name="T44" fmla="*/ 82247 w 54"/>
              <a:gd name="T45" fmla="*/ 3114 h 64"/>
              <a:gd name="T46" fmla="*/ 75920 w 54"/>
              <a:gd name="T47" fmla="*/ 1557 h 64"/>
              <a:gd name="T48" fmla="*/ 69593 w 54"/>
              <a:gd name="T49" fmla="*/ 0 h 64"/>
              <a:gd name="T50" fmla="*/ 69593 w 54"/>
              <a:gd name="T51" fmla="*/ 0 h 64"/>
              <a:gd name="T52" fmla="*/ 15817 w 54"/>
              <a:gd name="T53" fmla="*/ 23354 h 64"/>
              <a:gd name="T54" fmla="*/ 45868 w 54"/>
              <a:gd name="T55" fmla="*/ 23354 h 64"/>
              <a:gd name="T56" fmla="*/ 45868 w 54"/>
              <a:gd name="T57" fmla="*/ 31139 h 64"/>
              <a:gd name="T58" fmla="*/ 15817 w 54"/>
              <a:gd name="T59" fmla="*/ 31139 h 64"/>
              <a:gd name="T60" fmla="*/ 15817 w 54"/>
              <a:gd name="T61" fmla="*/ 23354 h 64"/>
              <a:gd name="T62" fmla="*/ 61685 w 54"/>
              <a:gd name="T63" fmla="*/ 76291 h 64"/>
              <a:gd name="T64" fmla="*/ 15817 w 54"/>
              <a:gd name="T65" fmla="*/ 76291 h 64"/>
              <a:gd name="T66" fmla="*/ 15817 w 54"/>
              <a:gd name="T67" fmla="*/ 68506 h 64"/>
              <a:gd name="T68" fmla="*/ 61685 w 54"/>
              <a:gd name="T69" fmla="*/ 68506 h 64"/>
              <a:gd name="T70" fmla="*/ 61685 w 54"/>
              <a:gd name="T71" fmla="*/ 76291 h 64"/>
              <a:gd name="T72" fmla="*/ 61685 w 54"/>
              <a:gd name="T73" fmla="*/ 52936 h 64"/>
              <a:gd name="T74" fmla="*/ 15817 w 54"/>
              <a:gd name="T75" fmla="*/ 52936 h 64"/>
              <a:gd name="T76" fmla="*/ 15817 w 54"/>
              <a:gd name="T77" fmla="*/ 46709 h 64"/>
              <a:gd name="T78" fmla="*/ 61685 w 54"/>
              <a:gd name="T79" fmla="*/ 46709 h 64"/>
              <a:gd name="T80" fmla="*/ 61685 w 54"/>
              <a:gd name="T81" fmla="*/ 52936 h 6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4" h="64">
                <a:moveTo>
                  <a:pt x="44" y="0"/>
                </a:moveTo>
                <a:lnTo>
                  <a:pt x="10" y="0"/>
                </a:lnTo>
                <a:lnTo>
                  <a:pt x="6" y="1"/>
                </a:lnTo>
                <a:lnTo>
                  <a:pt x="2" y="2"/>
                </a:lnTo>
                <a:lnTo>
                  <a:pt x="1" y="6"/>
                </a:lnTo>
                <a:lnTo>
                  <a:pt x="0" y="10"/>
                </a:lnTo>
                <a:lnTo>
                  <a:pt x="0" y="54"/>
                </a:lnTo>
                <a:lnTo>
                  <a:pt x="1" y="58"/>
                </a:lnTo>
                <a:lnTo>
                  <a:pt x="2" y="62"/>
                </a:lnTo>
                <a:lnTo>
                  <a:pt x="6" y="63"/>
                </a:lnTo>
                <a:lnTo>
                  <a:pt x="10" y="64"/>
                </a:lnTo>
                <a:lnTo>
                  <a:pt x="44" y="64"/>
                </a:lnTo>
                <a:lnTo>
                  <a:pt x="48" y="63"/>
                </a:lnTo>
                <a:lnTo>
                  <a:pt x="52" y="62"/>
                </a:lnTo>
                <a:lnTo>
                  <a:pt x="53" y="58"/>
                </a:lnTo>
                <a:lnTo>
                  <a:pt x="54" y="54"/>
                </a:lnTo>
                <a:lnTo>
                  <a:pt x="54" y="10"/>
                </a:lnTo>
                <a:lnTo>
                  <a:pt x="53" y="6"/>
                </a:lnTo>
                <a:lnTo>
                  <a:pt x="52" y="2"/>
                </a:lnTo>
                <a:lnTo>
                  <a:pt x="48" y="1"/>
                </a:lnTo>
                <a:lnTo>
                  <a:pt x="44" y="0"/>
                </a:lnTo>
                <a:close/>
                <a:moveTo>
                  <a:pt x="10" y="15"/>
                </a:moveTo>
                <a:lnTo>
                  <a:pt x="29" y="15"/>
                </a:lnTo>
                <a:lnTo>
                  <a:pt x="29" y="20"/>
                </a:lnTo>
                <a:lnTo>
                  <a:pt x="10" y="20"/>
                </a:lnTo>
                <a:lnTo>
                  <a:pt x="10" y="15"/>
                </a:lnTo>
                <a:close/>
                <a:moveTo>
                  <a:pt x="39" y="49"/>
                </a:moveTo>
                <a:lnTo>
                  <a:pt x="10" y="49"/>
                </a:lnTo>
                <a:lnTo>
                  <a:pt x="10" y="44"/>
                </a:lnTo>
                <a:lnTo>
                  <a:pt x="39" y="44"/>
                </a:lnTo>
                <a:lnTo>
                  <a:pt x="39" y="49"/>
                </a:lnTo>
                <a:close/>
                <a:moveTo>
                  <a:pt x="39" y="34"/>
                </a:moveTo>
                <a:lnTo>
                  <a:pt x="10" y="34"/>
                </a:lnTo>
                <a:lnTo>
                  <a:pt x="10" y="30"/>
                </a:lnTo>
                <a:lnTo>
                  <a:pt x="39" y="30"/>
                </a:lnTo>
                <a:lnTo>
                  <a:pt x="39" y="3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77" name="Freeform 876">
            <a:extLst>
              <a:ext uri="{FF2B5EF4-FFF2-40B4-BE49-F238E27FC236}">
                <a16:creationId xmlns:a16="http://schemas.microsoft.com/office/drawing/2014/main" id="{7D58A440-844E-4666-8DF4-388A5425A651}"/>
              </a:ext>
            </a:extLst>
          </p:cNvPr>
          <p:cNvSpPr>
            <a:spLocks/>
          </p:cNvSpPr>
          <p:nvPr/>
        </p:nvSpPr>
        <p:spPr bwMode="auto">
          <a:xfrm>
            <a:off x="9362018" y="5340352"/>
            <a:ext cx="69849" cy="69849"/>
          </a:xfrm>
          <a:custGeom>
            <a:avLst/>
            <a:gdLst>
              <a:gd name="T0" fmla="*/ 36379 w 33"/>
              <a:gd name="T1" fmla="*/ 6327 h 33"/>
              <a:gd name="T2" fmla="*/ 36379 w 33"/>
              <a:gd name="T3" fmla="*/ 25307 h 33"/>
              <a:gd name="T4" fmla="*/ 11072 w 33"/>
              <a:gd name="T5" fmla="*/ 0 h 33"/>
              <a:gd name="T6" fmla="*/ 0 w 33"/>
              <a:gd name="T7" fmla="*/ 12654 h 33"/>
              <a:gd name="T8" fmla="*/ 25307 w 33"/>
              <a:gd name="T9" fmla="*/ 37961 h 33"/>
              <a:gd name="T10" fmla="*/ 4745 w 33"/>
              <a:gd name="T11" fmla="*/ 37961 h 33"/>
              <a:gd name="T12" fmla="*/ 4745 w 33"/>
              <a:gd name="T13" fmla="*/ 52196 h 33"/>
              <a:gd name="T14" fmla="*/ 52196 w 33"/>
              <a:gd name="T15" fmla="*/ 52196 h 33"/>
              <a:gd name="T16" fmla="*/ 52196 w 33"/>
              <a:gd name="T17" fmla="*/ 6327 h 33"/>
              <a:gd name="T18" fmla="*/ 36379 w 33"/>
              <a:gd name="T19" fmla="*/ 6327 h 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3" h="33">
                <a:moveTo>
                  <a:pt x="23" y="4"/>
                </a:moveTo>
                <a:lnTo>
                  <a:pt x="23" y="16"/>
                </a:lnTo>
                <a:lnTo>
                  <a:pt x="7" y="0"/>
                </a:lnTo>
                <a:lnTo>
                  <a:pt x="0" y="8"/>
                </a:lnTo>
                <a:lnTo>
                  <a:pt x="16" y="24"/>
                </a:lnTo>
                <a:lnTo>
                  <a:pt x="3" y="24"/>
                </a:lnTo>
                <a:lnTo>
                  <a:pt x="3" y="33"/>
                </a:lnTo>
                <a:lnTo>
                  <a:pt x="33" y="33"/>
                </a:lnTo>
                <a:lnTo>
                  <a:pt x="33" y="4"/>
                </a:lnTo>
                <a:lnTo>
                  <a:pt x="23" y="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78" name="Freeform 877">
            <a:extLst>
              <a:ext uri="{FF2B5EF4-FFF2-40B4-BE49-F238E27FC236}">
                <a16:creationId xmlns:a16="http://schemas.microsoft.com/office/drawing/2014/main" id="{DB57CA0E-389D-44FC-A2AA-0AA3F8E93D0E}"/>
              </a:ext>
            </a:extLst>
          </p:cNvPr>
          <p:cNvSpPr>
            <a:spLocks/>
          </p:cNvSpPr>
          <p:nvPr/>
        </p:nvSpPr>
        <p:spPr bwMode="auto">
          <a:xfrm>
            <a:off x="9224433" y="5492752"/>
            <a:ext cx="69851" cy="69849"/>
          </a:xfrm>
          <a:custGeom>
            <a:avLst/>
            <a:gdLst>
              <a:gd name="T0" fmla="*/ 46055 w 34"/>
              <a:gd name="T1" fmla="*/ 15817 h 33"/>
              <a:gd name="T2" fmla="*/ 46055 w 34"/>
              <a:gd name="T3" fmla="*/ 0 h 33"/>
              <a:gd name="T4" fmla="*/ 0 w 34"/>
              <a:gd name="T5" fmla="*/ 0 h 33"/>
              <a:gd name="T6" fmla="*/ 0 w 34"/>
              <a:gd name="T7" fmla="*/ 45869 h 33"/>
              <a:gd name="T8" fmla="*/ 15352 w 34"/>
              <a:gd name="T9" fmla="*/ 45869 h 33"/>
              <a:gd name="T10" fmla="*/ 15352 w 34"/>
              <a:gd name="T11" fmla="*/ 26889 h 33"/>
              <a:gd name="T12" fmla="*/ 39915 w 34"/>
              <a:gd name="T13" fmla="*/ 52196 h 33"/>
              <a:gd name="T14" fmla="*/ 52196 w 34"/>
              <a:gd name="T15" fmla="*/ 41124 h 33"/>
              <a:gd name="T16" fmla="*/ 27633 w 34"/>
              <a:gd name="T17" fmla="*/ 15817 h 33"/>
              <a:gd name="T18" fmla="*/ 46055 w 34"/>
              <a:gd name="T19" fmla="*/ 15817 h 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4" h="33">
                <a:moveTo>
                  <a:pt x="30" y="10"/>
                </a:moveTo>
                <a:lnTo>
                  <a:pt x="30" y="0"/>
                </a:lnTo>
                <a:lnTo>
                  <a:pt x="0" y="0"/>
                </a:lnTo>
                <a:lnTo>
                  <a:pt x="0" y="29"/>
                </a:lnTo>
                <a:lnTo>
                  <a:pt x="10" y="29"/>
                </a:lnTo>
                <a:lnTo>
                  <a:pt x="10" y="17"/>
                </a:lnTo>
                <a:lnTo>
                  <a:pt x="26" y="33"/>
                </a:lnTo>
                <a:lnTo>
                  <a:pt x="34" y="26"/>
                </a:lnTo>
                <a:lnTo>
                  <a:pt x="18" y="10"/>
                </a:lnTo>
                <a:lnTo>
                  <a:pt x="30"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79" name="Freeform 878">
            <a:extLst>
              <a:ext uri="{FF2B5EF4-FFF2-40B4-BE49-F238E27FC236}">
                <a16:creationId xmlns:a16="http://schemas.microsoft.com/office/drawing/2014/main" id="{9F18E09C-3C50-4C35-B36D-D5D553FBCBAB}"/>
              </a:ext>
            </a:extLst>
          </p:cNvPr>
          <p:cNvSpPr>
            <a:spLocks/>
          </p:cNvSpPr>
          <p:nvPr/>
        </p:nvSpPr>
        <p:spPr bwMode="auto">
          <a:xfrm>
            <a:off x="9237133" y="5346701"/>
            <a:ext cx="112184" cy="133351"/>
          </a:xfrm>
          <a:custGeom>
            <a:avLst/>
            <a:gdLst>
              <a:gd name="T0" fmla="*/ 15529 w 55"/>
              <a:gd name="T1" fmla="*/ 99645 h 64"/>
              <a:gd name="T2" fmla="*/ 38823 w 55"/>
              <a:gd name="T3" fmla="*/ 99645 h 64"/>
              <a:gd name="T4" fmla="*/ 38823 w 55"/>
              <a:gd name="T5" fmla="*/ 52936 h 64"/>
              <a:gd name="T6" fmla="*/ 38823 w 55"/>
              <a:gd name="T7" fmla="*/ 52936 h 64"/>
              <a:gd name="T8" fmla="*/ 40376 w 55"/>
              <a:gd name="T9" fmla="*/ 48266 h 64"/>
              <a:gd name="T10" fmla="*/ 41929 w 55"/>
              <a:gd name="T11" fmla="*/ 42038 h 64"/>
              <a:gd name="T12" fmla="*/ 48140 w 55"/>
              <a:gd name="T13" fmla="*/ 40481 h 64"/>
              <a:gd name="T14" fmla="*/ 54352 w 55"/>
              <a:gd name="T15" fmla="*/ 37367 h 64"/>
              <a:gd name="T16" fmla="*/ 85410 w 55"/>
              <a:gd name="T17" fmla="*/ 37367 h 64"/>
              <a:gd name="T18" fmla="*/ 85410 w 55"/>
              <a:gd name="T19" fmla="*/ 15570 h 64"/>
              <a:gd name="T20" fmla="*/ 85410 w 55"/>
              <a:gd name="T21" fmla="*/ 15570 h 64"/>
              <a:gd name="T22" fmla="*/ 82304 w 55"/>
              <a:gd name="T23" fmla="*/ 9342 h 64"/>
              <a:gd name="T24" fmla="*/ 80751 w 55"/>
              <a:gd name="T25" fmla="*/ 3114 h 64"/>
              <a:gd name="T26" fmla="*/ 74540 w 55"/>
              <a:gd name="T27" fmla="*/ 1557 h 64"/>
              <a:gd name="T28" fmla="*/ 69881 w 55"/>
              <a:gd name="T29" fmla="*/ 0 h 64"/>
              <a:gd name="T30" fmla="*/ 15529 w 55"/>
              <a:gd name="T31" fmla="*/ 0 h 64"/>
              <a:gd name="T32" fmla="*/ 15529 w 55"/>
              <a:gd name="T33" fmla="*/ 0 h 64"/>
              <a:gd name="T34" fmla="*/ 9317 w 55"/>
              <a:gd name="T35" fmla="*/ 1557 h 64"/>
              <a:gd name="T36" fmla="*/ 4659 w 55"/>
              <a:gd name="T37" fmla="*/ 3114 h 64"/>
              <a:gd name="T38" fmla="*/ 1553 w 55"/>
              <a:gd name="T39" fmla="*/ 9342 h 64"/>
              <a:gd name="T40" fmla="*/ 0 w 55"/>
              <a:gd name="T41" fmla="*/ 15570 h 64"/>
              <a:gd name="T42" fmla="*/ 0 w 55"/>
              <a:gd name="T43" fmla="*/ 84075 h 64"/>
              <a:gd name="T44" fmla="*/ 0 w 55"/>
              <a:gd name="T45" fmla="*/ 84075 h 64"/>
              <a:gd name="T46" fmla="*/ 1553 w 55"/>
              <a:gd name="T47" fmla="*/ 90303 h 64"/>
              <a:gd name="T48" fmla="*/ 4659 w 55"/>
              <a:gd name="T49" fmla="*/ 94974 h 64"/>
              <a:gd name="T50" fmla="*/ 9317 w 55"/>
              <a:gd name="T51" fmla="*/ 98088 h 64"/>
              <a:gd name="T52" fmla="*/ 15529 w 55"/>
              <a:gd name="T53" fmla="*/ 99645 h 64"/>
              <a:gd name="T54" fmla="*/ 15529 w 55"/>
              <a:gd name="T55" fmla="*/ 99645 h 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5" h="64">
                <a:moveTo>
                  <a:pt x="10" y="64"/>
                </a:moveTo>
                <a:lnTo>
                  <a:pt x="25" y="64"/>
                </a:lnTo>
                <a:lnTo>
                  <a:pt x="25" y="34"/>
                </a:lnTo>
                <a:lnTo>
                  <a:pt x="26" y="31"/>
                </a:lnTo>
                <a:lnTo>
                  <a:pt x="27" y="27"/>
                </a:lnTo>
                <a:lnTo>
                  <a:pt x="31" y="26"/>
                </a:lnTo>
                <a:lnTo>
                  <a:pt x="35" y="24"/>
                </a:lnTo>
                <a:lnTo>
                  <a:pt x="55" y="24"/>
                </a:lnTo>
                <a:lnTo>
                  <a:pt x="55" y="10"/>
                </a:lnTo>
                <a:lnTo>
                  <a:pt x="53" y="6"/>
                </a:lnTo>
                <a:lnTo>
                  <a:pt x="52" y="2"/>
                </a:lnTo>
                <a:lnTo>
                  <a:pt x="48" y="1"/>
                </a:lnTo>
                <a:lnTo>
                  <a:pt x="45" y="0"/>
                </a:lnTo>
                <a:lnTo>
                  <a:pt x="10" y="0"/>
                </a:lnTo>
                <a:lnTo>
                  <a:pt x="6" y="1"/>
                </a:lnTo>
                <a:lnTo>
                  <a:pt x="3" y="2"/>
                </a:lnTo>
                <a:lnTo>
                  <a:pt x="1" y="6"/>
                </a:lnTo>
                <a:lnTo>
                  <a:pt x="0" y="10"/>
                </a:lnTo>
                <a:lnTo>
                  <a:pt x="0" y="54"/>
                </a:lnTo>
                <a:lnTo>
                  <a:pt x="1" y="58"/>
                </a:lnTo>
                <a:lnTo>
                  <a:pt x="3" y="61"/>
                </a:lnTo>
                <a:lnTo>
                  <a:pt x="6" y="63"/>
                </a:lnTo>
                <a:lnTo>
                  <a:pt x="10" y="6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80" name="Freeform 879">
            <a:extLst>
              <a:ext uri="{FF2B5EF4-FFF2-40B4-BE49-F238E27FC236}">
                <a16:creationId xmlns:a16="http://schemas.microsoft.com/office/drawing/2014/main" id="{9AFF8356-1C1E-4FFD-95D4-6B6116AE40F3}"/>
              </a:ext>
            </a:extLst>
          </p:cNvPr>
          <p:cNvSpPr>
            <a:spLocks noEditPoints="1"/>
          </p:cNvSpPr>
          <p:nvPr/>
        </p:nvSpPr>
        <p:spPr bwMode="auto">
          <a:xfrm>
            <a:off x="9306985" y="5416551"/>
            <a:ext cx="112183" cy="139700"/>
          </a:xfrm>
          <a:custGeom>
            <a:avLst/>
            <a:gdLst>
              <a:gd name="T0" fmla="*/ 69593 w 54"/>
              <a:gd name="T1" fmla="*/ 0 h 64"/>
              <a:gd name="T2" fmla="*/ 15817 w 54"/>
              <a:gd name="T3" fmla="*/ 0 h 64"/>
              <a:gd name="T4" fmla="*/ 15817 w 54"/>
              <a:gd name="T5" fmla="*/ 0 h 64"/>
              <a:gd name="T6" fmla="*/ 9490 w 54"/>
              <a:gd name="T7" fmla="*/ 3262 h 64"/>
              <a:gd name="T8" fmla="*/ 3163 w 54"/>
              <a:gd name="T9" fmla="*/ 4893 h 64"/>
              <a:gd name="T10" fmla="*/ 1582 w 54"/>
              <a:gd name="T11" fmla="*/ 11418 h 64"/>
              <a:gd name="T12" fmla="*/ 0 w 54"/>
              <a:gd name="T13" fmla="*/ 16311 h 64"/>
              <a:gd name="T14" fmla="*/ 0 w 54"/>
              <a:gd name="T15" fmla="*/ 89709 h 64"/>
              <a:gd name="T16" fmla="*/ 0 w 54"/>
              <a:gd name="T17" fmla="*/ 89709 h 64"/>
              <a:gd name="T18" fmla="*/ 1582 w 54"/>
              <a:gd name="T19" fmla="*/ 94603 h 64"/>
              <a:gd name="T20" fmla="*/ 3163 w 54"/>
              <a:gd name="T21" fmla="*/ 101127 h 64"/>
              <a:gd name="T22" fmla="*/ 9490 w 54"/>
              <a:gd name="T23" fmla="*/ 102758 h 64"/>
              <a:gd name="T24" fmla="*/ 15817 w 54"/>
              <a:gd name="T25" fmla="*/ 104389 h 64"/>
              <a:gd name="T26" fmla="*/ 69593 w 54"/>
              <a:gd name="T27" fmla="*/ 104389 h 64"/>
              <a:gd name="T28" fmla="*/ 69593 w 54"/>
              <a:gd name="T29" fmla="*/ 104389 h 64"/>
              <a:gd name="T30" fmla="*/ 75920 w 54"/>
              <a:gd name="T31" fmla="*/ 102758 h 64"/>
              <a:gd name="T32" fmla="*/ 82247 w 54"/>
              <a:gd name="T33" fmla="*/ 101127 h 64"/>
              <a:gd name="T34" fmla="*/ 83828 w 54"/>
              <a:gd name="T35" fmla="*/ 94603 h 64"/>
              <a:gd name="T36" fmla="*/ 85410 w 54"/>
              <a:gd name="T37" fmla="*/ 89709 h 64"/>
              <a:gd name="T38" fmla="*/ 85410 w 54"/>
              <a:gd name="T39" fmla="*/ 16311 h 64"/>
              <a:gd name="T40" fmla="*/ 85410 w 54"/>
              <a:gd name="T41" fmla="*/ 16311 h 64"/>
              <a:gd name="T42" fmla="*/ 83828 w 54"/>
              <a:gd name="T43" fmla="*/ 11418 h 64"/>
              <a:gd name="T44" fmla="*/ 82247 w 54"/>
              <a:gd name="T45" fmla="*/ 4893 h 64"/>
              <a:gd name="T46" fmla="*/ 75920 w 54"/>
              <a:gd name="T47" fmla="*/ 3262 h 64"/>
              <a:gd name="T48" fmla="*/ 69593 w 54"/>
              <a:gd name="T49" fmla="*/ 0 h 64"/>
              <a:gd name="T50" fmla="*/ 69593 w 54"/>
              <a:gd name="T51" fmla="*/ 0 h 64"/>
              <a:gd name="T52" fmla="*/ 15817 w 54"/>
              <a:gd name="T53" fmla="*/ 24466 h 64"/>
              <a:gd name="T54" fmla="*/ 45868 w 54"/>
              <a:gd name="T55" fmla="*/ 24466 h 64"/>
              <a:gd name="T56" fmla="*/ 45868 w 54"/>
              <a:gd name="T57" fmla="*/ 32622 h 64"/>
              <a:gd name="T58" fmla="*/ 15817 w 54"/>
              <a:gd name="T59" fmla="*/ 32622 h 64"/>
              <a:gd name="T60" fmla="*/ 15817 w 54"/>
              <a:gd name="T61" fmla="*/ 24466 h 64"/>
              <a:gd name="T62" fmla="*/ 69593 w 54"/>
              <a:gd name="T63" fmla="*/ 81554 h 64"/>
              <a:gd name="T64" fmla="*/ 15817 w 54"/>
              <a:gd name="T65" fmla="*/ 81554 h 64"/>
              <a:gd name="T66" fmla="*/ 15817 w 54"/>
              <a:gd name="T67" fmla="*/ 73399 h 64"/>
              <a:gd name="T68" fmla="*/ 69593 w 54"/>
              <a:gd name="T69" fmla="*/ 73399 h 64"/>
              <a:gd name="T70" fmla="*/ 69593 w 54"/>
              <a:gd name="T71" fmla="*/ 81554 h 64"/>
              <a:gd name="T72" fmla="*/ 69593 w 54"/>
              <a:gd name="T73" fmla="*/ 57088 h 64"/>
              <a:gd name="T74" fmla="*/ 15817 w 54"/>
              <a:gd name="T75" fmla="*/ 57088 h 64"/>
              <a:gd name="T76" fmla="*/ 15817 w 54"/>
              <a:gd name="T77" fmla="*/ 48932 h 64"/>
              <a:gd name="T78" fmla="*/ 69593 w 54"/>
              <a:gd name="T79" fmla="*/ 48932 h 64"/>
              <a:gd name="T80" fmla="*/ 69593 w 54"/>
              <a:gd name="T81" fmla="*/ 57088 h 6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4" h="64">
                <a:moveTo>
                  <a:pt x="44" y="0"/>
                </a:moveTo>
                <a:lnTo>
                  <a:pt x="10" y="0"/>
                </a:lnTo>
                <a:lnTo>
                  <a:pt x="6" y="2"/>
                </a:lnTo>
                <a:lnTo>
                  <a:pt x="2" y="3"/>
                </a:lnTo>
                <a:lnTo>
                  <a:pt x="1" y="7"/>
                </a:lnTo>
                <a:lnTo>
                  <a:pt x="0" y="10"/>
                </a:lnTo>
                <a:lnTo>
                  <a:pt x="0" y="55"/>
                </a:lnTo>
                <a:lnTo>
                  <a:pt x="1" y="58"/>
                </a:lnTo>
                <a:lnTo>
                  <a:pt x="2" y="62"/>
                </a:lnTo>
                <a:lnTo>
                  <a:pt x="6" y="63"/>
                </a:lnTo>
                <a:lnTo>
                  <a:pt x="10" y="64"/>
                </a:lnTo>
                <a:lnTo>
                  <a:pt x="44" y="64"/>
                </a:lnTo>
                <a:lnTo>
                  <a:pt x="48" y="63"/>
                </a:lnTo>
                <a:lnTo>
                  <a:pt x="52" y="62"/>
                </a:lnTo>
                <a:lnTo>
                  <a:pt x="53" y="58"/>
                </a:lnTo>
                <a:lnTo>
                  <a:pt x="54" y="55"/>
                </a:lnTo>
                <a:lnTo>
                  <a:pt x="54" y="10"/>
                </a:lnTo>
                <a:lnTo>
                  <a:pt x="53" y="7"/>
                </a:lnTo>
                <a:lnTo>
                  <a:pt x="52" y="3"/>
                </a:lnTo>
                <a:lnTo>
                  <a:pt x="48" y="2"/>
                </a:lnTo>
                <a:lnTo>
                  <a:pt x="44" y="0"/>
                </a:lnTo>
                <a:close/>
                <a:moveTo>
                  <a:pt x="10" y="15"/>
                </a:moveTo>
                <a:lnTo>
                  <a:pt x="29" y="15"/>
                </a:lnTo>
                <a:lnTo>
                  <a:pt x="29" y="20"/>
                </a:lnTo>
                <a:lnTo>
                  <a:pt x="10" y="20"/>
                </a:lnTo>
                <a:lnTo>
                  <a:pt x="10" y="15"/>
                </a:lnTo>
                <a:close/>
                <a:moveTo>
                  <a:pt x="44" y="50"/>
                </a:moveTo>
                <a:lnTo>
                  <a:pt x="10" y="50"/>
                </a:lnTo>
                <a:lnTo>
                  <a:pt x="10" y="45"/>
                </a:lnTo>
                <a:lnTo>
                  <a:pt x="44" y="45"/>
                </a:lnTo>
                <a:lnTo>
                  <a:pt x="44" y="50"/>
                </a:lnTo>
                <a:close/>
                <a:moveTo>
                  <a:pt x="44" y="35"/>
                </a:moveTo>
                <a:lnTo>
                  <a:pt x="10" y="35"/>
                </a:lnTo>
                <a:lnTo>
                  <a:pt x="10" y="30"/>
                </a:lnTo>
                <a:lnTo>
                  <a:pt x="44" y="30"/>
                </a:lnTo>
                <a:lnTo>
                  <a:pt x="44" y="3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81" name="Freeform 880">
            <a:extLst>
              <a:ext uri="{FF2B5EF4-FFF2-40B4-BE49-F238E27FC236}">
                <a16:creationId xmlns:a16="http://schemas.microsoft.com/office/drawing/2014/main" id="{333DE3DB-DA26-4CCA-9029-E7E41B12BED7}"/>
              </a:ext>
            </a:extLst>
          </p:cNvPr>
          <p:cNvSpPr>
            <a:spLocks noEditPoints="1"/>
          </p:cNvSpPr>
          <p:nvPr/>
        </p:nvSpPr>
        <p:spPr bwMode="auto">
          <a:xfrm>
            <a:off x="8216900" y="5327651"/>
            <a:ext cx="101600" cy="114300"/>
          </a:xfrm>
          <a:custGeom>
            <a:avLst/>
            <a:gdLst>
              <a:gd name="T0" fmla="*/ 60426 w 49"/>
              <a:gd name="T1" fmla="*/ 0 h 54"/>
              <a:gd name="T2" fmla="*/ 15494 w 49"/>
              <a:gd name="T3" fmla="*/ 0 h 54"/>
              <a:gd name="T4" fmla="*/ 15494 w 49"/>
              <a:gd name="T5" fmla="*/ 0 h 54"/>
              <a:gd name="T6" fmla="*/ 9296 w 49"/>
              <a:gd name="T7" fmla="*/ 1582 h 54"/>
              <a:gd name="T8" fmla="*/ 3099 w 49"/>
              <a:gd name="T9" fmla="*/ 3163 h 54"/>
              <a:gd name="T10" fmla="*/ 1549 w 49"/>
              <a:gd name="T11" fmla="*/ 9490 h 54"/>
              <a:gd name="T12" fmla="*/ 0 w 49"/>
              <a:gd name="T13" fmla="*/ 15817 h 54"/>
              <a:gd name="T14" fmla="*/ 0 w 49"/>
              <a:gd name="T15" fmla="*/ 69593 h 54"/>
              <a:gd name="T16" fmla="*/ 0 w 49"/>
              <a:gd name="T17" fmla="*/ 69593 h 54"/>
              <a:gd name="T18" fmla="*/ 1549 w 49"/>
              <a:gd name="T19" fmla="*/ 75920 h 54"/>
              <a:gd name="T20" fmla="*/ 3099 w 49"/>
              <a:gd name="T21" fmla="*/ 82247 h 54"/>
              <a:gd name="T22" fmla="*/ 9296 w 49"/>
              <a:gd name="T23" fmla="*/ 83828 h 54"/>
              <a:gd name="T24" fmla="*/ 15494 w 49"/>
              <a:gd name="T25" fmla="*/ 85410 h 54"/>
              <a:gd name="T26" fmla="*/ 60426 w 49"/>
              <a:gd name="T27" fmla="*/ 85410 h 54"/>
              <a:gd name="T28" fmla="*/ 60426 w 49"/>
              <a:gd name="T29" fmla="*/ 85410 h 54"/>
              <a:gd name="T30" fmla="*/ 66624 w 49"/>
              <a:gd name="T31" fmla="*/ 83828 h 54"/>
              <a:gd name="T32" fmla="*/ 72821 w 49"/>
              <a:gd name="T33" fmla="*/ 82247 h 54"/>
              <a:gd name="T34" fmla="*/ 74371 w 49"/>
              <a:gd name="T35" fmla="*/ 75920 h 54"/>
              <a:gd name="T36" fmla="*/ 75920 w 49"/>
              <a:gd name="T37" fmla="*/ 69593 h 54"/>
              <a:gd name="T38" fmla="*/ 75920 w 49"/>
              <a:gd name="T39" fmla="*/ 15817 h 54"/>
              <a:gd name="T40" fmla="*/ 75920 w 49"/>
              <a:gd name="T41" fmla="*/ 15817 h 54"/>
              <a:gd name="T42" fmla="*/ 74371 w 49"/>
              <a:gd name="T43" fmla="*/ 9490 h 54"/>
              <a:gd name="T44" fmla="*/ 72821 w 49"/>
              <a:gd name="T45" fmla="*/ 3163 h 54"/>
              <a:gd name="T46" fmla="*/ 66624 w 49"/>
              <a:gd name="T47" fmla="*/ 1582 h 54"/>
              <a:gd name="T48" fmla="*/ 60426 w 49"/>
              <a:gd name="T49" fmla="*/ 0 h 54"/>
              <a:gd name="T50" fmla="*/ 60426 w 49"/>
              <a:gd name="T51" fmla="*/ 0 h 54"/>
              <a:gd name="T52" fmla="*/ 15494 w 49"/>
              <a:gd name="T53" fmla="*/ 31633 h 54"/>
              <a:gd name="T54" fmla="*/ 44932 w 49"/>
              <a:gd name="T55" fmla="*/ 31633 h 54"/>
              <a:gd name="T56" fmla="*/ 44932 w 49"/>
              <a:gd name="T57" fmla="*/ 39542 h 54"/>
              <a:gd name="T58" fmla="*/ 15494 w 49"/>
              <a:gd name="T59" fmla="*/ 39542 h 54"/>
              <a:gd name="T60" fmla="*/ 15494 w 49"/>
              <a:gd name="T61" fmla="*/ 31633 h 54"/>
              <a:gd name="T62" fmla="*/ 60426 w 49"/>
              <a:gd name="T63" fmla="*/ 61685 h 54"/>
              <a:gd name="T64" fmla="*/ 15494 w 49"/>
              <a:gd name="T65" fmla="*/ 61685 h 54"/>
              <a:gd name="T66" fmla="*/ 15494 w 49"/>
              <a:gd name="T67" fmla="*/ 53777 h 54"/>
              <a:gd name="T68" fmla="*/ 60426 w 49"/>
              <a:gd name="T69" fmla="*/ 53777 h 54"/>
              <a:gd name="T70" fmla="*/ 60426 w 49"/>
              <a:gd name="T71" fmla="*/ 61685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9" h="54">
                <a:moveTo>
                  <a:pt x="39" y="0"/>
                </a:moveTo>
                <a:lnTo>
                  <a:pt x="10" y="0"/>
                </a:lnTo>
                <a:lnTo>
                  <a:pt x="6" y="1"/>
                </a:lnTo>
                <a:lnTo>
                  <a:pt x="2" y="2"/>
                </a:lnTo>
                <a:lnTo>
                  <a:pt x="1" y="6"/>
                </a:lnTo>
                <a:lnTo>
                  <a:pt x="0" y="10"/>
                </a:lnTo>
                <a:lnTo>
                  <a:pt x="0" y="44"/>
                </a:lnTo>
                <a:lnTo>
                  <a:pt x="1" y="48"/>
                </a:lnTo>
                <a:lnTo>
                  <a:pt x="2" y="52"/>
                </a:lnTo>
                <a:lnTo>
                  <a:pt x="6" y="53"/>
                </a:lnTo>
                <a:lnTo>
                  <a:pt x="10" y="54"/>
                </a:lnTo>
                <a:lnTo>
                  <a:pt x="39" y="54"/>
                </a:lnTo>
                <a:lnTo>
                  <a:pt x="43" y="53"/>
                </a:lnTo>
                <a:lnTo>
                  <a:pt x="47" y="52"/>
                </a:lnTo>
                <a:lnTo>
                  <a:pt x="48" y="48"/>
                </a:lnTo>
                <a:lnTo>
                  <a:pt x="49" y="44"/>
                </a:lnTo>
                <a:lnTo>
                  <a:pt x="49" y="10"/>
                </a:lnTo>
                <a:lnTo>
                  <a:pt x="48" y="6"/>
                </a:lnTo>
                <a:lnTo>
                  <a:pt x="47" y="2"/>
                </a:lnTo>
                <a:lnTo>
                  <a:pt x="43" y="1"/>
                </a:lnTo>
                <a:lnTo>
                  <a:pt x="39" y="0"/>
                </a:lnTo>
                <a:close/>
                <a:moveTo>
                  <a:pt x="10" y="20"/>
                </a:moveTo>
                <a:lnTo>
                  <a:pt x="29" y="20"/>
                </a:lnTo>
                <a:lnTo>
                  <a:pt x="29" y="25"/>
                </a:lnTo>
                <a:lnTo>
                  <a:pt x="10" y="25"/>
                </a:lnTo>
                <a:lnTo>
                  <a:pt x="10" y="20"/>
                </a:lnTo>
                <a:close/>
                <a:moveTo>
                  <a:pt x="39" y="39"/>
                </a:moveTo>
                <a:lnTo>
                  <a:pt x="10" y="39"/>
                </a:lnTo>
                <a:lnTo>
                  <a:pt x="10" y="34"/>
                </a:lnTo>
                <a:lnTo>
                  <a:pt x="39" y="34"/>
                </a:lnTo>
                <a:lnTo>
                  <a:pt x="39" y="3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82" name="Freeform 881">
            <a:extLst>
              <a:ext uri="{FF2B5EF4-FFF2-40B4-BE49-F238E27FC236}">
                <a16:creationId xmlns:a16="http://schemas.microsoft.com/office/drawing/2014/main" id="{52A230DE-81E6-408C-92ED-5598F6EAED85}"/>
              </a:ext>
            </a:extLst>
          </p:cNvPr>
          <p:cNvSpPr>
            <a:spLocks noEditPoints="1"/>
          </p:cNvSpPr>
          <p:nvPr/>
        </p:nvSpPr>
        <p:spPr bwMode="auto">
          <a:xfrm>
            <a:off x="8337551" y="5327651"/>
            <a:ext cx="107949" cy="114300"/>
          </a:xfrm>
          <a:custGeom>
            <a:avLst/>
            <a:gdLst>
              <a:gd name="T0" fmla="*/ 64204 w 49"/>
              <a:gd name="T1" fmla="*/ 0 h 54"/>
              <a:gd name="T2" fmla="*/ 16462 w 49"/>
              <a:gd name="T3" fmla="*/ 0 h 54"/>
              <a:gd name="T4" fmla="*/ 16462 w 49"/>
              <a:gd name="T5" fmla="*/ 0 h 54"/>
              <a:gd name="T6" fmla="*/ 9877 w 49"/>
              <a:gd name="T7" fmla="*/ 1582 h 54"/>
              <a:gd name="T8" fmla="*/ 3292 w 49"/>
              <a:gd name="T9" fmla="*/ 3163 h 54"/>
              <a:gd name="T10" fmla="*/ 1646 w 49"/>
              <a:gd name="T11" fmla="*/ 9490 h 54"/>
              <a:gd name="T12" fmla="*/ 0 w 49"/>
              <a:gd name="T13" fmla="*/ 15817 h 54"/>
              <a:gd name="T14" fmla="*/ 0 w 49"/>
              <a:gd name="T15" fmla="*/ 69593 h 54"/>
              <a:gd name="T16" fmla="*/ 0 w 49"/>
              <a:gd name="T17" fmla="*/ 69593 h 54"/>
              <a:gd name="T18" fmla="*/ 1646 w 49"/>
              <a:gd name="T19" fmla="*/ 75920 h 54"/>
              <a:gd name="T20" fmla="*/ 3292 w 49"/>
              <a:gd name="T21" fmla="*/ 82247 h 54"/>
              <a:gd name="T22" fmla="*/ 9877 w 49"/>
              <a:gd name="T23" fmla="*/ 83828 h 54"/>
              <a:gd name="T24" fmla="*/ 16462 w 49"/>
              <a:gd name="T25" fmla="*/ 85410 h 54"/>
              <a:gd name="T26" fmla="*/ 64204 w 49"/>
              <a:gd name="T27" fmla="*/ 85410 h 54"/>
              <a:gd name="T28" fmla="*/ 64204 w 49"/>
              <a:gd name="T29" fmla="*/ 85410 h 54"/>
              <a:gd name="T30" fmla="*/ 70789 w 49"/>
              <a:gd name="T31" fmla="*/ 83828 h 54"/>
              <a:gd name="T32" fmla="*/ 77374 w 49"/>
              <a:gd name="T33" fmla="*/ 82247 h 54"/>
              <a:gd name="T34" fmla="*/ 79020 w 49"/>
              <a:gd name="T35" fmla="*/ 75920 h 54"/>
              <a:gd name="T36" fmla="*/ 80666 w 49"/>
              <a:gd name="T37" fmla="*/ 69593 h 54"/>
              <a:gd name="T38" fmla="*/ 80666 w 49"/>
              <a:gd name="T39" fmla="*/ 15817 h 54"/>
              <a:gd name="T40" fmla="*/ 80666 w 49"/>
              <a:gd name="T41" fmla="*/ 15817 h 54"/>
              <a:gd name="T42" fmla="*/ 79020 w 49"/>
              <a:gd name="T43" fmla="*/ 9490 h 54"/>
              <a:gd name="T44" fmla="*/ 77374 w 49"/>
              <a:gd name="T45" fmla="*/ 3163 h 54"/>
              <a:gd name="T46" fmla="*/ 70789 w 49"/>
              <a:gd name="T47" fmla="*/ 1582 h 54"/>
              <a:gd name="T48" fmla="*/ 64204 w 49"/>
              <a:gd name="T49" fmla="*/ 0 h 54"/>
              <a:gd name="T50" fmla="*/ 64204 w 49"/>
              <a:gd name="T51" fmla="*/ 0 h 54"/>
              <a:gd name="T52" fmla="*/ 16462 w 49"/>
              <a:gd name="T53" fmla="*/ 31633 h 54"/>
              <a:gd name="T54" fmla="*/ 49387 w 49"/>
              <a:gd name="T55" fmla="*/ 31633 h 54"/>
              <a:gd name="T56" fmla="*/ 49387 w 49"/>
              <a:gd name="T57" fmla="*/ 39542 h 54"/>
              <a:gd name="T58" fmla="*/ 16462 w 49"/>
              <a:gd name="T59" fmla="*/ 39542 h 54"/>
              <a:gd name="T60" fmla="*/ 16462 w 49"/>
              <a:gd name="T61" fmla="*/ 31633 h 54"/>
              <a:gd name="T62" fmla="*/ 64204 w 49"/>
              <a:gd name="T63" fmla="*/ 61685 h 54"/>
              <a:gd name="T64" fmla="*/ 16462 w 49"/>
              <a:gd name="T65" fmla="*/ 61685 h 54"/>
              <a:gd name="T66" fmla="*/ 16462 w 49"/>
              <a:gd name="T67" fmla="*/ 53777 h 54"/>
              <a:gd name="T68" fmla="*/ 64204 w 49"/>
              <a:gd name="T69" fmla="*/ 53777 h 54"/>
              <a:gd name="T70" fmla="*/ 64204 w 49"/>
              <a:gd name="T71" fmla="*/ 61685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9" h="54">
                <a:moveTo>
                  <a:pt x="39" y="0"/>
                </a:moveTo>
                <a:lnTo>
                  <a:pt x="10" y="0"/>
                </a:lnTo>
                <a:lnTo>
                  <a:pt x="6" y="1"/>
                </a:lnTo>
                <a:lnTo>
                  <a:pt x="2" y="2"/>
                </a:lnTo>
                <a:lnTo>
                  <a:pt x="1" y="6"/>
                </a:lnTo>
                <a:lnTo>
                  <a:pt x="0" y="10"/>
                </a:lnTo>
                <a:lnTo>
                  <a:pt x="0" y="44"/>
                </a:lnTo>
                <a:lnTo>
                  <a:pt x="1" y="48"/>
                </a:lnTo>
                <a:lnTo>
                  <a:pt x="2" y="52"/>
                </a:lnTo>
                <a:lnTo>
                  <a:pt x="6" y="53"/>
                </a:lnTo>
                <a:lnTo>
                  <a:pt x="10" y="54"/>
                </a:lnTo>
                <a:lnTo>
                  <a:pt x="39" y="54"/>
                </a:lnTo>
                <a:lnTo>
                  <a:pt x="43" y="53"/>
                </a:lnTo>
                <a:lnTo>
                  <a:pt x="47" y="52"/>
                </a:lnTo>
                <a:lnTo>
                  <a:pt x="48" y="48"/>
                </a:lnTo>
                <a:lnTo>
                  <a:pt x="49" y="44"/>
                </a:lnTo>
                <a:lnTo>
                  <a:pt x="49" y="10"/>
                </a:lnTo>
                <a:lnTo>
                  <a:pt x="48" y="6"/>
                </a:lnTo>
                <a:lnTo>
                  <a:pt x="47" y="2"/>
                </a:lnTo>
                <a:lnTo>
                  <a:pt x="43" y="1"/>
                </a:lnTo>
                <a:lnTo>
                  <a:pt x="39" y="0"/>
                </a:lnTo>
                <a:close/>
                <a:moveTo>
                  <a:pt x="10" y="20"/>
                </a:moveTo>
                <a:lnTo>
                  <a:pt x="30" y="20"/>
                </a:lnTo>
                <a:lnTo>
                  <a:pt x="30" y="25"/>
                </a:lnTo>
                <a:lnTo>
                  <a:pt x="10" y="25"/>
                </a:lnTo>
                <a:lnTo>
                  <a:pt x="10" y="20"/>
                </a:lnTo>
                <a:close/>
                <a:moveTo>
                  <a:pt x="39" y="39"/>
                </a:moveTo>
                <a:lnTo>
                  <a:pt x="10" y="39"/>
                </a:lnTo>
                <a:lnTo>
                  <a:pt x="10" y="34"/>
                </a:lnTo>
                <a:lnTo>
                  <a:pt x="39" y="34"/>
                </a:lnTo>
                <a:lnTo>
                  <a:pt x="39" y="3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83" name="Freeform 882">
            <a:extLst>
              <a:ext uri="{FF2B5EF4-FFF2-40B4-BE49-F238E27FC236}">
                <a16:creationId xmlns:a16="http://schemas.microsoft.com/office/drawing/2014/main" id="{855CC145-0BFC-4C8C-BCE2-CCC7F035E7E0}"/>
              </a:ext>
            </a:extLst>
          </p:cNvPr>
          <p:cNvSpPr>
            <a:spLocks noEditPoints="1"/>
          </p:cNvSpPr>
          <p:nvPr/>
        </p:nvSpPr>
        <p:spPr bwMode="auto">
          <a:xfrm>
            <a:off x="8216900" y="5461001"/>
            <a:ext cx="101600" cy="114300"/>
          </a:xfrm>
          <a:custGeom>
            <a:avLst/>
            <a:gdLst>
              <a:gd name="T0" fmla="*/ 60426 w 49"/>
              <a:gd name="T1" fmla="*/ 0 h 54"/>
              <a:gd name="T2" fmla="*/ 15494 w 49"/>
              <a:gd name="T3" fmla="*/ 0 h 54"/>
              <a:gd name="T4" fmla="*/ 15494 w 49"/>
              <a:gd name="T5" fmla="*/ 0 h 54"/>
              <a:gd name="T6" fmla="*/ 9296 w 49"/>
              <a:gd name="T7" fmla="*/ 1582 h 54"/>
              <a:gd name="T8" fmla="*/ 3099 w 49"/>
              <a:gd name="T9" fmla="*/ 4745 h 54"/>
              <a:gd name="T10" fmla="*/ 1549 w 49"/>
              <a:gd name="T11" fmla="*/ 9490 h 54"/>
              <a:gd name="T12" fmla="*/ 0 w 49"/>
              <a:gd name="T13" fmla="*/ 15817 h 54"/>
              <a:gd name="T14" fmla="*/ 0 w 49"/>
              <a:gd name="T15" fmla="*/ 69593 h 54"/>
              <a:gd name="T16" fmla="*/ 0 w 49"/>
              <a:gd name="T17" fmla="*/ 69593 h 54"/>
              <a:gd name="T18" fmla="*/ 1549 w 49"/>
              <a:gd name="T19" fmla="*/ 75920 h 54"/>
              <a:gd name="T20" fmla="*/ 3099 w 49"/>
              <a:gd name="T21" fmla="*/ 82247 h 54"/>
              <a:gd name="T22" fmla="*/ 9296 w 49"/>
              <a:gd name="T23" fmla="*/ 83828 h 54"/>
              <a:gd name="T24" fmla="*/ 15494 w 49"/>
              <a:gd name="T25" fmla="*/ 85410 h 54"/>
              <a:gd name="T26" fmla="*/ 60426 w 49"/>
              <a:gd name="T27" fmla="*/ 85410 h 54"/>
              <a:gd name="T28" fmla="*/ 60426 w 49"/>
              <a:gd name="T29" fmla="*/ 85410 h 54"/>
              <a:gd name="T30" fmla="*/ 66624 w 49"/>
              <a:gd name="T31" fmla="*/ 83828 h 54"/>
              <a:gd name="T32" fmla="*/ 72821 w 49"/>
              <a:gd name="T33" fmla="*/ 82247 h 54"/>
              <a:gd name="T34" fmla="*/ 74371 w 49"/>
              <a:gd name="T35" fmla="*/ 75920 h 54"/>
              <a:gd name="T36" fmla="*/ 75920 w 49"/>
              <a:gd name="T37" fmla="*/ 69593 h 54"/>
              <a:gd name="T38" fmla="*/ 75920 w 49"/>
              <a:gd name="T39" fmla="*/ 15817 h 54"/>
              <a:gd name="T40" fmla="*/ 75920 w 49"/>
              <a:gd name="T41" fmla="*/ 15817 h 54"/>
              <a:gd name="T42" fmla="*/ 74371 w 49"/>
              <a:gd name="T43" fmla="*/ 9490 h 54"/>
              <a:gd name="T44" fmla="*/ 72821 w 49"/>
              <a:gd name="T45" fmla="*/ 4745 h 54"/>
              <a:gd name="T46" fmla="*/ 66624 w 49"/>
              <a:gd name="T47" fmla="*/ 1582 h 54"/>
              <a:gd name="T48" fmla="*/ 60426 w 49"/>
              <a:gd name="T49" fmla="*/ 0 h 54"/>
              <a:gd name="T50" fmla="*/ 60426 w 49"/>
              <a:gd name="T51" fmla="*/ 0 h 54"/>
              <a:gd name="T52" fmla="*/ 15494 w 49"/>
              <a:gd name="T53" fmla="*/ 31633 h 54"/>
              <a:gd name="T54" fmla="*/ 44932 w 49"/>
              <a:gd name="T55" fmla="*/ 31633 h 54"/>
              <a:gd name="T56" fmla="*/ 44932 w 49"/>
              <a:gd name="T57" fmla="*/ 39542 h 54"/>
              <a:gd name="T58" fmla="*/ 15494 w 49"/>
              <a:gd name="T59" fmla="*/ 39542 h 54"/>
              <a:gd name="T60" fmla="*/ 15494 w 49"/>
              <a:gd name="T61" fmla="*/ 31633 h 54"/>
              <a:gd name="T62" fmla="*/ 60426 w 49"/>
              <a:gd name="T63" fmla="*/ 63267 h 54"/>
              <a:gd name="T64" fmla="*/ 15494 w 49"/>
              <a:gd name="T65" fmla="*/ 63267 h 54"/>
              <a:gd name="T66" fmla="*/ 15494 w 49"/>
              <a:gd name="T67" fmla="*/ 55358 h 54"/>
              <a:gd name="T68" fmla="*/ 60426 w 49"/>
              <a:gd name="T69" fmla="*/ 55358 h 54"/>
              <a:gd name="T70" fmla="*/ 60426 w 49"/>
              <a:gd name="T71" fmla="*/ 6326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9" h="54">
                <a:moveTo>
                  <a:pt x="39" y="0"/>
                </a:moveTo>
                <a:lnTo>
                  <a:pt x="10" y="0"/>
                </a:lnTo>
                <a:lnTo>
                  <a:pt x="6" y="1"/>
                </a:lnTo>
                <a:lnTo>
                  <a:pt x="2" y="3"/>
                </a:lnTo>
                <a:lnTo>
                  <a:pt x="1" y="6"/>
                </a:lnTo>
                <a:lnTo>
                  <a:pt x="0" y="10"/>
                </a:lnTo>
                <a:lnTo>
                  <a:pt x="0" y="44"/>
                </a:lnTo>
                <a:lnTo>
                  <a:pt x="1" y="48"/>
                </a:lnTo>
                <a:lnTo>
                  <a:pt x="2" y="52"/>
                </a:lnTo>
                <a:lnTo>
                  <a:pt x="6" y="53"/>
                </a:lnTo>
                <a:lnTo>
                  <a:pt x="10" y="54"/>
                </a:lnTo>
                <a:lnTo>
                  <a:pt x="39" y="54"/>
                </a:lnTo>
                <a:lnTo>
                  <a:pt x="43" y="53"/>
                </a:lnTo>
                <a:lnTo>
                  <a:pt x="47" y="52"/>
                </a:lnTo>
                <a:lnTo>
                  <a:pt x="48" y="48"/>
                </a:lnTo>
                <a:lnTo>
                  <a:pt x="49" y="44"/>
                </a:lnTo>
                <a:lnTo>
                  <a:pt x="49" y="10"/>
                </a:lnTo>
                <a:lnTo>
                  <a:pt x="48" y="6"/>
                </a:lnTo>
                <a:lnTo>
                  <a:pt x="47" y="3"/>
                </a:lnTo>
                <a:lnTo>
                  <a:pt x="43" y="1"/>
                </a:lnTo>
                <a:lnTo>
                  <a:pt x="39" y="0"/>
                </a:lnTo>
                <a:close/>
                <a:moveTo>
                  <a:pt x="10" y="20"/>
                </a:moveTo>
                <a:lnTo>
                  <a:pt x="29" y="20"/>
                </a:lnTo>
                <a:lnTo>
                  <a:pt x="29" y="25"/>
                </a:lnTo>
                <a:lnTo>
                  <a:pt x="10" y="25"/>
                </a:lnTo>
                <a:lnTo>
                  <a:pt x="10" y="20"/>
                </a:lnTo>
                <a:close/>
                <a:moveTo>
                  <a:pt x="39" y="40"/>
                </a:moveTo>
                <a:lnTo>
                  <a:pt x="10" y="40"/>
                </a:lnTo>
                <a:lnTo>
                  <a:pt x="10" y="35"/>
                </a:lnTo>
                <a:lnTo>
                  <a:pt x="39" y="35"/>
                </a:lnTo>
                <a:lnTo>
                  <a:pt x="39" y="4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84" name="Freeform 883">
            <a:extLst>
              <a:ext uri="{FF2B5EF4-FFF2-40B4-BE49-F238E27FC236}">
                <a16:creationId xmlns:a16="http://schemas.microsoft.com/office/drawing/2014/main" id="{7D46E350-2E95-4FAF-8DEA-F911ABA2C754}"/>
              </a:ext>
            </a:extLst>
          </p:cNvPr>
          <p:cNvSpPr>
            <a:spLocks noEditPoints="1"/>
          </p:cNvSpPr>
          <p:nvPr/>
        </p:nvSpPr>
        <p:spPr bwMode="auto">
          <a:xfrm>
            <a:off x="8337551" y="5461001"/>
            <a:ext cx="107949" cy="114300"/>
          </a:xfrm>
          <a:custGeom>
            <a:avLst/>
            <a:gdLst>
              <a:gd name="T0" fmla="*/ 64204 w 49"/>
              <a:gd name="T1" fmla="*/ 0 h 54"/>
              <a:gd name="T2" fmla="*/ 16462 w 49"/>
              <a:gd name="T3" fmla="*/ 0 h 54"/>
              <a:gd name="T4" fmla="*/ 16462 w 49"/>
              <a:gd name="T5" fmla="*/ 0 h 54"/>
              <a:gd name="T6" fmla="*/ 9877 w 49"/>
              <a:gd name="T7" fmla="*/ 1582 h 54"/>
              <a:gd name="T8" fmla="*/ 3292 w 49"/>
              <a:gd name="T9" fmla="*/ 4745 h 54"/>
              <a:gd name="T10" fmla="*/ 1646 w 49"/>
              <a:gd name="T11" fmla="*/ 9490 h 54"/>
              <a:gd name="T12" fmla="*/ 0 w 49"/>
              <a:gd name="T13" fmla="*/ 15817 h 54"/>
              <a:gd name="T14" fmla="*/ 0 w 49"/>
              <a:gd name="T15" fmla="*/ 69593 h 54"/>
              <a:gd name="T16" fmla="*/ 0 w 49"/>
              <a:gd name="T17" fmla="*/ 69593 h 54"/>
              <a:gd name="T18" fmla="*/ 1646 w 49"/>
              <a:gd name="T19" fmla="*/ 75920 h 54"/>
              <a:gd name="T20" fmla="*/ 3292 w 49"/>
              <a:gd name="T21" fmla="*/ 82247 h 54"/>
              <a:gd name="T22" fmla="*/ 9877 w 49"/>
              <a:gd name="T23" fmla="*/ 83828 h 54"/>
              <a:gd name="T24" fmla="*/ 16462 w 49"/>
              <a:gd name="T25" fmla="*/ 85410 h 54"/>
              <a:gd name="T26" fmla="*/ 64204 w 49"/>
              <a:gd name="T27" fmla="*/ 85410 h 54"/>
              <a:gd name="T28" fmla="*/ 64204 w 49"/>
              <a:gd name="T29" fmla="*/ 85410 h 54"/>
              <a:gd name="T30" fmla="*/ 70789 w 49"/>
              <a:gd name="T31" fmla="*/ 83828 h 54"/>
              <a:gd name="T32" fmla="*/ 77374 w 49"/>
              <a:gd name="T33" fmla="*/ 82247 h 54"/>
              <a:gd name="T34" fmla="*/ 79020 w 49"/>
              <a:gd name="T35" fmla="*/ 75920 h 54"/>
              <a:gd name="T36" fmla="*/ 80666 w 49"/>
              <a:gd name="T37" fmla="*/ 69593 h 54"/>
              <a:gd name="T38" fmla="*/ 80666 w 49"/>
              <a:gd name="T39" fmla="*/ 15817 h 54"/>
              <a:gd name="T40" fmla="*/ 80666 w 49"/>
              <a:gd name="T41" fmla="*/ 15817 h 54"/>
              <a:gd name="T42" fmla="*/ 79020 w 49"/>
              <a:gd name="T43" fmla="*/ 9490 h 54"/>
              <a:gd name="T44" fmla="*/ 77374 w 49"/>
              <a:gd name="T45" fmla="*/ 4745 h 54"/>
              <a:gd name="T46" fmla="*/ 70789 w 49"/>
              <a:gd name="T47" fmla="*/ 1582 h 54"/>
              <a:gd name="T48" fmla="*/ 64204 w 49"/>
              <a:gd name="T49" fmla="*/ 0 h 54"/>
              <a:gd name="T50" fmla="*/ 64204 w 49"/>
              <a:gd name="T51" fmla="*/ 0 h 54"/>
              <a:gd name="T52" fmla="*/ 16462 w 49"/>
              <a:gd name="T53" fmla="*/ 31633 h 54"/>
              <a:gd name="T54" fmla="*/ 49387 w 49"/>
              <a:gd name="T55" fmla="*/ 31633 h 54"/>
              <a:gd name="T56" fmla="*/ 49387 w 49"/>
              <a:gd name="T57" fmla="*/ 39542 h 54"/>
              <a:gd name="T58" fmla="*/ 16462 w 49"/>
              <a:gd name="T59" fmla="*/ 39542 h 54"/>
              <a:gd name="T60" fmla="*/ 16462 w 49"/>
              <a:gd name="T61" fmla="*/ 31633 h 54"/>
              <a:gd name="T62" fmla="*/ 64204 w 49"/>
              <a:gd name="T63" fmla="*/ 63267 h 54"/>
              <a:gd name="T64" fmla="*/ 16462 w 49"/>
              <a:gd name="T65" fmla="*/ 63267 h 54"/>
              <a:gd name="T66" fmla="*/ 16462 w 49"/>
              <a:gd name="T67" fmla="*/ 55358 h 54"/>
              <a:gd name="T68" fmla="*/ 64204 w 49"/>
              <a:gd name="T69" fmla="*/ 55358 h 54"/>
              <a:gd name="T70" fmla="*/ 64204 w 49"/>
              <a:gd name="T71" fmla="*/ 6326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9" h="54">
                <a:moveTo>
                  <a:pt x="39" y="0"/>
                </a:moveTo>
                <a:lnTo>
                  <a:pt x="10" y="0"/>
                </a:lnTo>
                <a:lnTo>
                  <a:pt x="6" y="1"/>
                </a:lnTo>
                <a:lnTo>
                  <a:pt x="2" y="3"/>
                </a:lnTo>
                <a:lnTo>
                  <a:pt x="1" y="6"/>
                </a:lnTo>
                <a:lnTo>
                  <a:pt x="0" y="10"/>
                </a:lnTo>
                <a:lnTo>
                  <a:pt x="0" y="44"/>
                </a:lnTo>
                <a:lnTo>
                  <a:pt x="1" y="48"/>
                </a:lnTo>
                <a:lnTo>
                  <a:pt x="2" y="52"/>
                </a:lnTo>
                <a:lnTo>
                  <a:pt x="6" y="53"/>
                </a:lnTo>
                <a:lnTo>
                  <a:pt x="10" y="54"/>
                </a:lnTo>
                <a:lnTo>
                  <a:pt x="39" y="54"/>
                </a:lnTo>
                <a:lnTo>
                  <a:pt x="43" y="53"/>
                </a:lnTo>
                <a:lnTo>
                  <a:pt x="47" y="52"/>
                </a:lnTo>
                <a:lnTo>
                  <a:pt x="48" y="48"/>
                </a:lnTo>
                <a:lnTo>
                  <a:pt x="49" y="44"/>
                </a:lnTo>
                <a:lnTo>
                  <a:pt x="49" y="10"/>
                </a:lnTo>
                <a:lnTo>
                  <a:pt x="48" y="6"/>
                </a:lnTo>
                <a:lnTo>
                  <a:pt x="47" y="3"/>
                </a:lnTo>
                <a:lnTo>
                  <a:pt x="43" y="1"/>
                </a:lnTo>
                <a:lnTo>
                  <a:pt x="39" y="0"/>
                </a:lnTo>
                <a:close/>
                <a:moveTo>
                  <a:pt x="10" y="20"/>
                </a:moveTo>
                <a:lnTo>
                  <a:pt x="30" y="20"/>
                </a:lnTo>
                <a:lnTo>
                  <a:pt x="30" y="25"/>
                </a:lnTo>
                <a:lnTo>
                  <a:pt x="10" y="25"/>
                </a:lnTo>
                <a:lnTo>
                  <a:pt x="10" y="20"/>
                </a:lnTo>
                <a:close/>
                <a:moveTo>
                  <a:pt x="39" y="40"/>
                </a:moveTo>
                <a:lnTo>
                  <a:pt x="10" y="40"/>
                </a:lnTo>
                <a:lnTo>
                  <a:pt x="10" y="35"/>
                </a:lnTo>
                <a:lnTo>
                  <a:pt x="39" y="35"/>
                </a:lnTo>
                <a:lnTo>
                  <a:pt x="39" y="4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85" name="Freeform 884">
            <a:extLst>
              <a:ext uri="{FF2B5EF4-FFF2-40B4-BE49-F238E27FC236}">
                <a16:creationId xmlns:a16="http://schemas.microsoft.com/office/drawing/2014/main" id="{31093538-1E5E-492C-BDB5-C10C46ED59E4}"/>
              </a:ext>
            </a:extLst>
          </p:cNvPr>
          <p:cNvSpPr>
            <a:spLocks noEditPoints="1"/>
          </p:cNvSpPr>
          <p:nvPr/>
        </p:nvSpPr>
        <p:spPr bwMode="auto">
          <a:xfrm>
            <a:off x="9743018" y="4847167"/>
            <a:ext cx="169333" cy="209551"/>
          </a:xfrm>
          <a:custGeom>
            <a:avLst/>
            <a:gdLst>
              <a:gd name="T0" fmla="*/ 92437 w 79"/>
              <a:gd name="T1" fmla="*/ 0 h 99"/>
              <a:gd name="T2" fmla="*/ 16217 w 79"/>
              <a:gd name="T3" fmla="*/ 0 h 99"/>
              <a:gd name="T4" fmla="*/ 16217 w 79"/>
              <a:gd name="T5" fmla="*/ 0 h 99"/>
              <a:gd name="T6" fmla="*/ 9730 w 79"/>
              <a:gd name="T7" fmla="*/ 1582 h 99"/>
              <a:gd name="T8" fmla="*/ 3243 w 79"/>
              <a:gd name="T9" fmla="*/ 4745 h 99"/>
              <a:gd name="T10" fmla="*/ 1622 w 79"/>
              <a:gd name="T11" fmla="*/ 9490 h 99"/>
              <a:gd name="T12" fmla="*/ 0 w 79"/>
              <a:gd name="T13" fmla="*/ 15817 h 99"/>
              <a:gd name="T14" fmla="*/ 0 w 79"/>
              <a:gd name="T15" fmla="*/ 140769 h 99"/>
              <a:gd name="T16" fmla="*/ 0 w 79"/>
              <a:gd name="T17" fmla="*/ 140769 h 99"/>
              <a:gd name="T18" fmla="*/ 1622 w 79"/>
              <a:gd name="T19" fmla="*/ 147096 h 99"/>
              <a:gd name="T20" fmla="*/ 3243 w 79"/>
              <a:gd name="T21" fmla="*/ 151841 h 99"/>
              <a:gd name="T22" fmla="*/ 9730 w 79"/>
              <a:gd name="T23" fmla="*/ 155004 h 99"/>
              <a:gd name="T24" fmla="*/ 16217 w 79"/>
              <a:gd name="T25" fmla="*/ 156586 h 99"/>
              <a:gd name="T26" fmla="*/ 111898 w 79"/>
              <a:gd name="T27" fmla="*/ 156586 h 99"/>
              <a:gd name="T28" fmla="*/ 111898 w 79"/>
              <a:gd name="T29" fmla="*/ 156586 h 99"/>
              <a:gd name="T30" fmla="*/ 118385 w 79"/>
              <a:gd name="T31" fmla="*/ 155004 h 99"/>
              <a:gd name="T32" fmla="*/ 123250 w 79"/>
              <a:gd name="T33" fmla="*/ 151841 h 99"/>
              <a:gd name="T34" fmla="*/ 126493 w 79"/>
              <a:gd name="T35" fmla="*/ 147096 h 99"/>
              <a:gd name="T36" fmla="*/ 128115 w 79"/>
              <a:gd name="T37" fmla="*/ 140769 h 99"/>
              <a:gd name="T38" fmla="*/ 128115 w 79"/>
              <a:gd name="T39" fmla="*/ 34797 h 99"/>
              <a:gd name="T40" fmla="*/ 92437 w 79"/>
              <a:gd name="T41" fmla="*/ 0 h 99"/>
              <a:gd name="T42" fmla="*/ 79464 w 79"/>
              <a:gd name="T43" fmla="*/ 47450 h 99"/>
              <a:gd name="T44" fmla="*/ 79464 w 79"/>
              <a:gd name="T45" fmla="*/ 7908 h 99"/>
              <a:gd name="T46" fmla="*/ 120006 w 79"/>
              <a:gd name="T47" fmla="*/ 47450 h 99"/>
              <a:gd name="T48" fmla="*/ 79464 w 79"/>
              <a:gd name="T49" fmla="*/ 47450 h 9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79" h="99">
                <a:moveTo>
                  <a:pt x="57" y="0"/>
                </a:moveTo>
                <a:lnTo>
                  <a:pt x="10" y="0"/>
                </a:lnTo>
                <a:lnTo>
                  <a:pt x="6" y="1"/>
                </a:lnTo>
                <a:lnTo>
                  <a:pt x="2" y="3"/>
                </a:lnTo>
                <a:lnTo>
                  <a:pt x="1" y="6"/>
                </a:lnTo>
                <a:lnTo>
                  <a:pt x="0" y="10"/>
                </a:lnTo>
                <a:lnTo>
                  <a:pt x="0" y="89"/>
                </a:lnTo>
                <a:lnTo>
                  <a:pt x="1" y="93"/>
                </a:lnTo>
                <a:lnTo>
                  <a:pt x="2" y="96"/>
                </a:lnTo>
                <a:lnTo>
                  <a:pt x="6" y="98"/>
                </a:lnTo>
                <a:lnTo>
                  <a:pt x="10" y="99"/>
                </a:lnTo>
                <a:lnTo>
                  <a:pt x="69" y="99"/>
                </a:lnTo>
                <a:lnTo>
                  <a:pt x="73" y="98"/>
                </a:lnTo>
                <a:lnTo>
                  <a:pt x="76" y="96"/>
                </a:lnTo>
                <a:lnTo>
                  <a:pt x="78" y="93"/>
                </a:lnTo>
                <a:lnTo>
                  <a:pt x="79" y="89"/>
                </a:lnTo>
                <a:lnTo>
                  <a:pt x="79" y="22"/>
                </a:lnTo>
                <a:lnTo>
                  <a:pt x="57" y="0"/>
                </a:lnTo>
                <a:close/>
                <a:moveTo>
                  <a:pt x="49" y="30"/>
                </a:moveTo>
                <a:lnTo>
                  <a:pt x="49" y="5"/>
                </a:lnTo>
                <a:lnTo>
                  <a:pt x="74" y="30"/>
                </a:lnTo>
                <a:lnTo>
                  <a:pt x="49" y="3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86" name="Freeform 885">
            <a:extLst>
              <a:ext uri="{FF2B5EF4-FFF2-40B4-BE49-F238E27FC236}">
                <a16:creationId xmlns:a16="http://schemas.microsoft.com/office/drawing/2014/main" id="{CC8CE767-6131-4CC7-81AC-C5E8DBA40764}"/>
              </a:ext>
            </a:extLst>
          </p:cNvPr>
          <p:cNvSpPr>
            <a:spLocks noEditPoints="1"/>
          </p:cNvSpPr>
          <p:nvPr/>
        </p:nvSpPr>
        <p:spPr bwMode="auto">
          <a:xfrm>
            <a:off x="7236885" y="5835651"/>
            <a:ext cx="190500" cy="226483"/>
          </a:xfrm>
          <a:custGeom>
            <a:avLst/>
            <a:gdLst>
              <a:gd name="T0" fmla="*/ 107162 w 89"/>
              <a:gd name="T1" fmla="*/ 0 h 108"/>
              <a:gd name="T2" fmla="*/ 15994 w 89"/>
              <a:gd name="T3" fmla="*/ 0 h 108"/>
              <a:gd name="T4" fmla="*/ 15994 w 89"/>
              <a:gd name="T5" fmla="*/ 0 h 108"/>
              <a:gd name="T6" fmla="*/ 9597 w 89"/>
              <a:gd name="T7" fmla="*/ 1582 h 108"/>
              <a:gd name="T8" fmla="*/ 4798 w 89"/>
              <a:gd name="T9" fmla="*/ 3163 h 108"/>
              <a:gd name="T10" fmla="*/ 1599 w 89"/>
              <a:gd name="T11" fmla="*/ 9490 h 108"/>
              <a:gd name="T12" fmla="*/ 0 w 89"/>
              <a:gd name="T13" fmla="*/ 14235 h 108"/>
              <a:gd name="T14" fmla="*/ 0 w 89"/>
              <a:gd name="T15" fmla="*/ 155002 h 108"/>
              <a:gd name="T16" fmla="*/ 0 w 89"/>
              <a:gd name="T17" fmla="*/ 155002 h 108"/>
              <a:gd name="T18" fmla="*/ 1599 w 89"/>
              <a:gd name="T19" fmla="*/ 161328 h 108"/>
              <a:gd name="T20" fmla="*/ 4798 w 89"/>
              <a:gd name="T21" fmla="*/ 167655 h 108"/>
              <a:gd name="T22" fmla="*/ 9597 w 89"/>
              <a:gd name="T23" fmla="*/ 169236 h 108"/>
              <a:gd name="T24" fmla="*/ 15994 w 89"/>
              <a:gd name="T25" fmla="*/ 170818 h 108"/>
              <a:gd name="T26" fmla="*/ 126355 w 89"/>
              <a:gd name="T27" fmla="*/ 170818 h 108"/>
              <a:gd name="T28" fmla="*/ 126355 w 89"/>
              <a:gd name="T29" fmla="*/ 170818 h 108"/>
              <a:gd name="T30" fmla="*/ 132752 w 89"/>
              <a:gd name="T31" fmla="*/ 169236 h 108"/>
              <a:gd name="T32" fmla="*/ 137551 w 89"/>
              <a:gd name="T33" fmla="*/ 167655 h 108"/>
              <a:gd name="T34" fmla="*/ 140750 w 89"/>
              <a:gd name="T35" fmla="*/ 161328 h 108"/>
              <a:gd name="T36" fmla="*/ 142349 w 89"/>
              <a:gd name="T37" fmla="*/ 155002 h 108"/>
              <a:gd name="T38" fmla="*/ 142349 w 89"/>
              <a:gd name="T39" fmla="*/ 34796 h 108"/>
              <a:gd name="T40" fmla="*/ 107162 w 89"/>
              <a:gd name="T41" fmla="*/ 0 h 108"/>
              <a:gd name="T42" fmla="*/ 67176 w 89"/>
              <a:gd name="T43" fmla="*/ 139185 h 108"/>
              <a:gd name="T44" fmla="*/ 67176 w 89"/>
              <a:gd name="T45" fmla="*/ 139185 h 108"/>
              <a:gd name="T46" fmla="*/ 59179 w 89"/>
              <a:gd name="T47" fmla="*/ 139185 h 108"/>
              <a:gd name="T48" fmla="*/ 52781 w 89"/>
              <a:gd name="T49" fmla="*/ 137603 h 108"/>
              <a:gd name="T50" fmla="*/ 47983 w 89"/>
              <a:gd name="T51" fmla="*/ 134440 h 108"/>
              <a:gd name="T52" fmla="*/ 41585 w 89"/>
              <a:gd name="T53" fmla="*/ 129695 h 108"/>
              <a:gd name="T54" fmla="*/ 38386 w 89"/>
              <a:gd name="T55" fmla="*/ 123369 h 108"/>
              <a:gd name="T56" fmla="*/ 33588 w 89"/>
              <a:gd name="T57" fmla="*/ 118624 h 108"/>
              <a:gd name="T58" fmla="*/ 31989 w 89"/>
              <a:gd name="T59" fmla="*/ 112297 h 108"/>
              <a:gd name="T60" fmla="*/ 31989 w 89"/>
              <a:gd name="T61" fmla="*/ 104389 h 108"/>
              <a:gd name="T62" fmla="*/ 31989 w 89"/>
              <a:gd name="T63" fmla="*/ 104389 h 108"/>
              <a:gd name="T64" fmla="*/ 33588 w 89"/>
              <a:gd name="T65" fmla="*/ 93317 h 108"/>
              <a:gd name="T66" fmla="*/ 38386 w 89"/>
              <a:gd name="T67" fmla="*/ 85409 h 108"/>
              <a:gd name="T68" fmla="*/ 44784 w 89"/>
              <a:gd name="T69" fmla="*/ 77501 h 108"/>
              <a:gd name="T70" fmla="*/ 55980 w 89"/>
              <a:gd name="T71" fmla="*/ 71174 h 108"/>
              <a:gd name="T72" fmla="*/ 55980 w 89"/>
              <a:gd name="T73" fmla="*/ 117042 h 108"/>
              <a:gd name="T74" fmla="*/ 100764 w 89"/>
              <a:gd name="T75" fmla="*/ 117042 h 108"/>
              <a:gd name="T76" fmla="*/ 100764 w 89"/>
              <a:gd name="T77" fmla="*/ 117042 h 108"/>
              <a:gd name="T78" fmla="*/ 94366 w 89"/>
              <a:gd name="T79" fmla="*/ 126532 h 108"/>
              <a:gd name="T80" fmla="*/ 86369 w 89"/>
              <a:gd name="T81" fmla="*/ 134440 h 108"/>
              <a:gd name="T82" fmla="*/ 78372 w 89"/>
              <a:gd name="T83" fmla="*/ 137603 h 108"/>
              <a:gd name="T84" fmla="*/ 67176 w 89"/>
              <a:gd name="T85" fmla="*/ 139185 h 108"/>
              <a:gd name="T86" fmla="*/ 67176 w 89"/>
              <a:gd name="T87" fmla="*/ 139185 h 108"/>
              <a:gd name="T88" fmla="*/ 70375 w 89"/>
              <a:gd name="T89" fmla="*/ 101225 h 108"/>
              <a:gd name="T90" fmla="*/ 70375 w 89"/>
              <a:gd name="T91" fmla="*/ 61684 h 108"/>
              <a:gd name="T92" fmla="*/ 70375 w 89"/>
              <a:gd name="T93" fmla="*/ 61684 h 108"/>
              <a:gd name="T94" fmla="*/ 78372 w 89"/>
              <a:gd name="T95" fmla="*/ 61684 h 108"/>
              <a:gd name="T96" fmla="*/ 86369 w 89"/>
              <a:gd name="T97" fmla="*/ 66429 h 108"/>
              <a:gd name="T98" fmla="*/ 92767 w 89"/>
              <a:gd name="T99" fmla="*/ 68011 h 108"/>
              <a:gd name="T100" fmla="*/ 99164 w 89"/>
              <a:gd name="T101" fmla="*/ 72756 h 108"/>
              <a:gd name="T102" fmla="*/ 103963 w 89"/>
              <a:gd name="T103" fmla="*/ 79082 h 108"/>
              <a:gd name="T104" fmla="*/ 107162 w 89"/>
              <a:gd name="T105" fmla="*/ 85409 h 108"/>
              <a:gd name="T106" fmla="*/ 110360 w 89"/>
              <a:gd name="T107" fmla="*/ 93317 h 108"/>
              <a:gd name="T108" fmla="*/ 110360 w 89"/>
              <a:gd name="T109" fmla="*/ 101225 h 108"/>
              <a:gd name="T110" fmla="*/ 70375 w 89"/>
              <a:gd name="T111" fmla="*/ 101225 h 108"/>
              <a:gd name="T112" fmla="*/ 94366 w 89"/>
              <a:gd name="T113" fmla="*/ 45868 h 108"/>
              <a:gd name="T114" fmla="*/ 94366 w 89"/>
              <a:gd name="T115" fmla="*/ 7908 h 108"/>
              <a:gd name="T116" fmla="*/ 134352 w 89"/>
              <a:gd name="T117" fmla="*/ 45868 h 108"/>
              <a:gd name="T118" fmla="*/ 94366 w 89"/>
              <a:gd name="T119" fmla="*/ 45868 h 10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89" h="108">
                <a:moveTo>
                  <a:pt x="67" y="0"/>
                </a:moveTo>
                <a:lnTo>
                  <a:pt x="10" y="0"/>
                </a:lnTo>
                <a:lnTo>
                  <a:pt x="6" y="1"/>
                </a:lnTo>
                <a:lnTo>
                  <a:pt x="3" y="2"/>
                </a:lnTo>
                <a:lnTo>
                  <a:pt x="1" y="6"/>
                </a:lnTo>
                <a:lnTo>
                  <a:pt x="0" y="9"/>
                </a:lnTo>
                <a:lnTo>
                  <a:pt x="0" y="98"/>
                </a:lnTo>
                <a:lnTo>
                  <a:pt x="1" y="102"/>
                </a:lnTo>
                <a:lnTo>
                  <a:pt x="3" y="106"/>
                </a:lnTo>
                <a:lnTo>
                  <a:pt x="6" y="107"/>
                </a:lnTo>
                <a:lnTo>
                  <a:pt x="10" y="108"/>
                </a:lnTo>
                <a:lnTo>
                  <a:pt x="79" y="108"/>
                </a:lnTo>
                <a:lnTo>
                  <a:pt x="83" y="107"/>
                </a:lnTo>
                <a:lnTo>
                  <a:pt x="86" y="106"/>
                </a:lnTo>
                <a:lnTo>
                  <a:pt x="88" y="102"/>
                </a:lnTo>
                <a:lnTo>
                  <a:pt x="89" y="98"/>
                </a:lnTo>
                <a:lnTo>
                  <a:pt x="89" y="22"/>
                </a:lnTo>
                <a:lnTo>
                  <a:pt x="67" y="0"/>
                </a:lnTo>
                <a:close/>
                <a:moveTo>
                  <a:pt x="42" y="88"/>
                </a:moveTo>
                <a:lnTo>
                  <a:pt x="42" y="88"/>
                </a:lnTo>
                <a:lnTo>
                  <a:pt x="37" y="88"/>
                </a:lnTo>
                <a:lnTo>
                  <a:pt x="33" y="87"/>
                </a:lnTo>
                <a:lnTo>
                  <a:pt x="30" y="85"/>
                </a:lnTo>
                <a:lnTo>
                  <a:pt x="26" y="82"/>
                </a:lnTo>
                <a:lnTo>
                  <a:pt x="24" y="78"/>
                </a:lnTo>
                <a:lnTo>
                  <a:pt x="21" y="75"/>
                </a:lnTo>
                <a:lnTo>
                  <a:pt x="20" y="71"/>
                </a:lnTo>
                <a:lnTo>
                  <a:pt x="20" y="66"/>
                </a:lnTo>
                <a:lnTo>
                  <a:pt x="21" y="59"/>
                </a:lnTo>
                <a:lnTo>
                  <a:pt x="24" y="54"/>
                </a:lnTo>
                <a:lnTo>
                  <a:pt x="28" y="49"/>
                </a:lnTo>
                <a:lnTo>
                  <a:pt x="35" y="45"/>
                </a:lnTo>
                <a:lnTo>
                  <a:pt x="35" y="74"/>
                </a:lnTo>
                <a:lnTo>
                  <a:pt x="63" y="74"/>
                </a:lnTo>
                <a:lnTo>
                  <a:pt x="59" y="80"/>
                </a:lnTo>
                <a:lnTo>
                  <a:pt x="54" y="85"/>
                </a:lnTo>
                <a:lnTo>
                  <a:pt x="49" y="87"/>
                </a:lnTo>
                <a:lnTo>
                  <a:pt x="42" y="88"/>
                </a:lnTo>
                <a:close/>
                <a:moveTo>
                  <a:pt x="44" y="64"/>
                </a:moveTo>
                <a:lnTo>
                  <a:pt x="44" y="39"/>
                </a:lnTo>
                <a:lnTo>
                  <a:pt x="49" y="39"/>
                </a:lnTo>
                <a:lnTo>
                  <a:pt x="54" y="42"/>
                </a:lnTo>
                <a:lnTo>
                  <a:pt x="58" y="43"/>
                </a:lnTo>
                <a:lnTo>
                  <a:pt x="62" y="46"/>
                </a:lnTo>
                <a:lnTo>
                  <a:pt x="65" y="50"/>
                </a:lnTo>
                <a:lnTo>
                  <a:pt x="67" y="54"/>
                </a:lnTo>
                <a:lnTo>
                  <a:pt x="69" y="59"/>
                </a:lnTo>
                <a:lnTo>
                  <a:pt x="69" y="64"/>
                </a:lnTo>
                <a:lnTo>
                  <a:pt x="44" y="64"/>
                </a:lnTo>
                <a:close/>
                <a:moveTo>
                  <a:pt x="59" y="29"/>
                </a:moveTo>
                <a:lnTo>
                  <a:pt x="59" y="5"/>
                </a:lnTo>
                <a:lnTo>
                  <a:pt x="84" y="29"/>
                </a:lnTo>
                <a:lnTo>
                  <a:pt x="59" y="2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87" name="Freeform 886">
            <a:extLst>
              <a:ext uri="{FF2B5EF4-FFF2-40B4-BE49-F238E27FC236}">
                <a16:creationId xmlns:a16="http://schemas.microsoft.com/office/drawing/2014/main" id="{F30BD4A0-7E59-4F28-AB45-EE85CDBF8D77}"/>
              </a:ext>
            </a:extLst>
          </p:cNvPr>
          <p:cNvSpPr>
            <a:spLocks noEditPoints="1"/>
          </p:cNvSpPr>
          <p:nvPr/>
        </p:nvSpPr>
        <p:spPr bwMode="auto">
          <a:xfrm>
            <a:off x="6737351" y="5835651"/>
            <a:ext cx="190500" cy="226483"/>
          </a:xfrm>
          <a:custGeom>
            <a:avLst/>
            <a:gdLst>
              <a:gd name="T0" fmla="*/ 107162 w 89"/>
              <a:gd name="T1" fmla="*/ 0 h 108"/>
              <a:gd name="T2" fmla="*/ 15994 w 89"/>
              <a:gd name="T3" fmla="*/ 0 h 108"/>
              <a:gd name="T4" fmla="*/ 15994 w 89"/>
              <a:gd name="T5" fmla="*/ 0 h 108"/>
              <a:gd name="T6" fmla="*/ 9597 w 89"/>
              <a:gd name="T7" fmla="*/ 1582 h 108"/>
              <a:gd name="T8" fmla="*/ 4798 w 89"/>
              <a:gd name="T9" fmla="*/ 3163 h 108"/>
              <a:gd name="T10" fmla="*/ 3199 w 89"/>
              <a:gd name="T11" fmla="*/ 9490 h 108"/>
              <a:gd name="T12" fmla="*/ 0 w 89"/>
              <a:gd name="T13" fmla="*/ 14235 h 108"/>
              <a:gd name="T14" fmla="*/ 0 w 89"/>
              <a:gd name="T15" fmla="*/ 155002 h 108"/>
              <a:gd name="T16" fmla="*/ 0 w 89"/>
              <a:gd name="T17" fmla="*/ 155002 h 108"/>
              <a:gd name="T18" fmla="*/ 3199 w 89"/>
              <a:gd name="T19" fmla="*/ 161328 h 108"/>
              <a:gd name="T20" fmla="*/ 4798 w 89"/>
              <a:gd name="T21" fmla="*/ 167655 h 108"/>
              <a:gd name="T22" fmla="*/ 9597 w 89"/>
              <a:gd name="T23" fmla="*/ 169236 h 108"/>
              <a:gd name="T24" fmla="*/ 15994 w 89"/>
              <a:gd name="T25" fmla="*/ 170818 h 108"/>
              <a:gd name="T26" fmla="*/ 126355 w 89"/>
              <a:gd name="T27" fmla="*/ 170818 h 108"/>
              <a:gd name="T28" fmla="*/ 126355 w 89"/>
              <a:gd name="T29" fmla="*/ 170818 h 108"/>
              <a:gd name="T30" fmla="*/ 132752 w 89"/>
              <a:gd name="T31" fmla="*/ 169236 h 108"/>
              <a:gd name="T32" fmla="*/ 139150 w 89"/>
              <a:gd name="T33" fmla="*/ 167655 h 108"/>
              <a:gd name="T34" fmla="*/ 140750 w 89"/>
              <a:gd name="T35" fmla="*/ 161328 h 108"/>
              <a:gd name="T36" fmla="*/ 142349 w 89"/>
              <a:gd name="T37" fmla="*/ 155002 h 108"/>
              <a:gd name="T38" fmla="*/ 142349 w 89"/>
              <a:gd name="T39" fmla="*/ 34796 h 108"/>
              <a:gd name="T40" fmla="*/ 107162 w 89"/>
              <a:gd name="T41" fmla="*/ 0 h 108"/>
              <a:gd name="T42" fmla="*/ 110360 w 89"/>
              <a:gd name="T43" fmla="*/ 101225 h 108"/>
              <a:gd name="T44" fmla="*/ 94366 w 89"/>
              <a:gd name="T45" fmla="*/ 101225 h 108"/>
              <a:gd name="T46" fmla="*/ 94366 w 89"/>
              <a:gd name="T47" fmla="*/ 85409 h 108"/>
              <a:gd name="T48" fmla="*/ 79971 w 89"/>
              <a:gd name="T49" fmla="*/ 85409 h 108"/>
              <a:gd name="T50" fmla="*/ 79971 w 89"/>
              <a:gd name="T51" fmla="*/ 131277 h 108"/>
              <a:gd name="T52" fmla="*/ 94366 w 89"/>
              <a:gd name="T53" fmla="*/ 131277 h 108"/>
              <a:gd name="T54" fmla="*/ 94366 w 89"/>
              <a:gd name="T55" fmla="*/ 147093 h 108"/>
              <a:gd name="T56" fmla="*/ 47983 w 89"/>
              <a:gd name="T57" fmla="*/ 147093 h 108"/>
              <a:gd name="T58" fmla="*/ 47983 w 89"/>
              <a:gd name="T59" fmla="*/ 131277 h 108"/>
              <a:gd name="T60" fmla="*/ 63977 w 89"/>
              <a:gd name="T61" fmla="*/ 131277 h 108"/>
              <a:gd name="T62" fmla="*/ 63977 w 89"/>
              <a:gd name="T63" fmla="*/ 85409 h 108"/>
              <a:gd name="T64" fmla="*/ 47983 w 89"/>
              <a:gd name="T65" fmla="*/ 85409 h 108"/>
              <a:gd name="T66" fmla="*/ 47983 w 89"/>
              <a:gd name="T67" fmla="*/ 101225 h 108"/>
              <a:gd name="T68" fmla="*/ 31989 w 89"/>
              <a:gd name="T69" fmla="*/ 101225 h 108"/>
              <a:gd name="T70" fmla="*/ 31989 w 89"/>
              <a:gd name="T71" fmla="*/ 69593 h 108"/>
              <a:gd name="T72" fmla="*/ 110360 w 89"/>
              <a:gd name="T73" fmla="*/ 69593 h 108"/>
              <a:gd name="T74" fmla="*/ 110360 w 89"/>
              <a:gd name="T75" fmla="*/ 101225 h 108"/>
              <a:gd name="T76" fmla="*/ 94366 w 89"/>
              <a:gd name="T77" fmla="*/ 45868 h 108"/>
              <a:gd name="T78" fmla="*/ 94366 w 89"/>
              <a:gd name="T79" fmla="*/ 7908 h 108"/>
              <a:gd name="T80" fmla="*/ 134352 w 89"/>
              <a:gd name="T81" fmla="*/ 45868 h 108"/>
              <a:gd name="T82" fmla="*/ 94366 w 89"/>
              <a:gd name="T83" fmla="*/ 45868 h 10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89" h="108">
                <a:moveTo>
                  <a:pt x="67" y="0"/>
                </a:moveTo>
                <a:lnTo>
                  <a:pt x="10" y="0"/>
                </a:lnTo>
                <a:lnTo>
                  <a:pt x="6" y="1"/>
                </a:lnTo>
                <a:lnTo>
                  <a:pt x="3" y="2"/>
                </a:lnTo>
                <a:lnTo>
                  <a:pt x="2" y="6"/>
                </a:lnTo>
                <a:lnTo>
                  <a:pt x="0" y="9"/>
                </a:lnTo>
                <a:lnTo>
                  <a:pt x="0" y="98"/>
                </a:lnTo>
                <a:lnTo>
                  <a:pt x="2" y="102"/>
                </a:lnTo>
                <a:lnTo>
                  <a:pt x="3" y="106"/>
                </a:lnTo>
                <a:lnTo>
                  <a:pt x="6" y="107"/>
                </a:lnTo>
                <a:lnTo>
                  <a:pt x="10" y="108"/>
                </a:lnTo>
                <a:lnTo>
                  <a:pt x="79" y="108"/>
                </a:lnTo>
                <a:lnTo>
                  <a:pt x="83" y="107"/>
                </a:lnTo>
                <a:lnTo>
                  <a:pt x="87" y="106"/>
                </a:lnTo>
                <a:lnTo>
                  <a:pt x="88" y="102"/>
                </a:lnTo>
                <a:lnTo>
                  <a:pt x="89" y="98"/>
                </a:lnTo>
                <a:lnTo>
                  <a:pt x="89" y="22"/>
                </a:lnTo>
                <a:lnTo>
                  <a:pt x="67" y="0"/>
                </a:lnTo>
                <a:close/>
                <a:moveTo>
                  <a:pt x="69" y="64"/>
                </a:moveTo>
                <a:lnTo>
                  <a:pt x="59" y="64"/>
                </a:lnTo>
                <a:lnTo>
                  <a:pt x="59" y="54"/>
                </a:lnTo>
                <a:lnTo>
                  <a:pt x="50" y="54"/>
                </a:lnTo>
                <a:lnTo>
                  <a:pt x="50" y="83"/>
                </a:lnTo>
                <a:lnTo>
                  <a:pt x="59" y="83"/>
                </a:lnTo>
                <a:lnTo>
                  <a:pt x="59" y="93"/>
                </a:lnTo>
                <a:lnTo>
                  <a:pt x="30" y="93"/>
                </a:lnTo>
                <a:lnTo>
                  <a:pt x="30" y="83"/>
                </a:lnTo>
                <a:lnTo>
                  <a:pt x="40" y="83"/>
                </a:lnTo>
                <a:lnTo>
                  <a:pt x="40" y="54"/>
                </a:lnTo>
                <a:lnTo>
                  <a:pt x="30" y="54"/>
                </a:lnTo>
                <a:lnTo>
                  <a:pt x="30" y="64"/>
                </a:lnTo>
                <a:lnTo>
                  <a:pt x="20" y="64"/>
                </a:lnTo>
                <a:lnTo>
                  <a:pt x="20" y="44"/>
                </a:lnTo>
                <a:lnTo>
                  <a:pt x="69" y="44"/>
                </a:lnTo>
                <a:lnTo>
                  <a:pt x="69" y="64"/>
                </a:lnTo>
                <a:close/>
                <a:moveTo>
                  <a:pt x="59" y="29"/>
                </a:moveTo>
                <a:lnTo>
                  <a:pt x="59" y="5"/>
                </a:lnTo>
                <a:lnTo>
                  <a:pt x="84" y="29"/>
                </a:lnTo>
                <a:lnTo>
                  <a:pt x="59" y="2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88" name="Freeform 887">
            <a:extLst>
              <a:ext uri="{FF2B5EF4-FFF2-40B4-BE49-F238E27FC236}">
                <a16:creationId xmlns:a16="http://schemas.microsoft.com/office/drawing/2014/main" id="{ACD99CAE-1600-4524-8882-5DD236B8F958}"/>
              </a:ext>
            </a:extLst>
          </p:cNvPr>
          <p:cNvSpPr>
            <a:spLocks noEditPoints="1"/>
          </p:cNvSpPr>
          <p:nvPr/>
        </p:nvSpPr>
        <p:spPr bwMode="auto">
          <a:xfrm>
            <a:off x="7749118" y="5848352"/>
            <a:ext cx="165100" cy="207433"/>
          </a:xfrm>
          <a:custGeom>
            <a:avLst/>
            <a:gdLst>
              <a:gd name="T0" fmla="*/ 107752 w 79"/>
              <a:gd name="T1" fmla="*/ 0 h 98"/>
              <a:gd name="T2" fmla="*/ 15616 w 79"/>
              <a:gd name="T3" fmla="*/ 0 h 98"/>
              <a:gd name="T4" fmla="*/ 15616 w 79"/>
              <a:gd name="T5" fmla="*/ 0 h 98"/>
              <a:gd name="T6" fmla="*/ 9370 w 79"/>
              <a:gd name="T7" fmla="*/ 1598 h 98"/>
              <a:gd name="T8" fmla="*/ 3123 w 79"/>
              <a:gd name="T9" fmla="*/ 3196 h 98"/>
              <a:gd name="T10" fmla="*/ 1562 w 79"/>
              <a:gd name="T11" fmla="*/ 9587 h 98"/>
              <a:gd name="T12" fmla="*/ 0 w 79"/>
              <a:gd name="T13" fmla="*/ 14380 h 98"/>
              <a:gd name="T14" fmla="*/ 0 w 79"/>
              <a:gd name="T15" fmla="*/ 140608 h 98"/>
              <a:gd name="T16" fmla="*/ 0 w 79"/>
              <a:gd name="T17" fmla="*/ 140608 h 98"/>
              <a:gd name="T18" fmla="*/ 1562 w 79"/>
              <a:gd name="T19" fmla="*/ 146999 h 98"/>
              <a:gd name="T20" fmla="*/ 3123 w 79"/>
              <a:gd name="T21" fmla="*/ 153390 h 98"/>
              <a:gd name="T22" fmla="*/ 9370 w 79"/>
              <a:gd name="T23" fmla="*/ 154988 h 98"/>
              <a:gd name="T24" fmla="*/ 15616 w 79"/>
              <a:gd name="T25" fmla="*/ 156586 h 98"/>
              <a:gd name="T26" fmla="*/ 107752 w 79"/>
              <a:gd name="T27" fmla="*/ 156586 h 98"/>
              <a:gd name="T28" fmla="*/ 107752 w 79"/>
              <a:gd name="T29" fmla="*/ 156586 h 98"/>
              <a:gd name="T30" fmla="*/ 113998 w 79"/>
              <a:gd name="T31" fmla="*/ 154988 h 98"/>
              <a:gd name="T32" fmla="*/ 118683 w 79"/>
              <a:gd name="T33" fmla="*/ 153390 h 98"/>
              <a:gd name="T34" fmla="*/ 120245 w 79"/>
              <a:gd name="T35" fmla="*/ 146999 h 98"/>
              <a:gd name="T36" fmla="*/ 123368 w 79"/>
              <a:gd name="T37" fmla="*/ 140608 h 98"/>
              <a:gd name="T38" fmla="*/ 123368 w 79"/>
              <a:gd name="T39" fmla="*/ 14380 h 98"/>
              <a:gd name="T40" fmla="*/ 123368 w 79"/>
              <a:gd name="T41" fmla="*/ 14380 h 98"/>
              <a:gd name="T42" fmla="*/ 120245 w 79"/>
              <a:gd name="T43" fmla="*/ 9587 h 98"/>
              <a:gd name="T44" fmla="*/ 118683 w 79"/>
              <a:gd name="T45" fmla="*/ 3196 h 98"/>
              <a:gd name="T46" fmla="*/ 113998 w 79"/>
              <a:gd name="T47" fmla="*/ 1598 h 98"/>
              <a:gd name="T48" fmla="*/ 107752 w 79"/>
              <a:gd name="T49" fmla="*/ 0 h 98"/>
              <a:gd name="T50" fmla="*/ 107752 w 79"/>
              <a:gd name="T51" fmla="*/ 0 h 98"/>
              <a:gd name="T52" fmla="*/ 53095 w 79"/>
              <a:gd name="T53" fmla="*/ 137412 h 98"/>
              <a:gd name="T54" fmla="*/ 24986 w 79"/>
              <a:gd name="T55" fmla="*/ 107054 h 98"/>
              <a:gd name="T56" fmla="*/ 35917 w 79"/>
              <a:gd name="T57" fmla="*/ 95869 h 98"/>
              <a:gd name="T58" fmla="*/ 53095 w 79"/>
              <a:gd name="T59" fmla="*/ 113445 h 98"/>
              <a:gd name="T60" fmla="*/ 85889 w 79"/>
              <a:gd name="T61" fmla="*/ 79891 h 98"/>
              <a:gd name="T62" fmla="*/ 98382 w 79"/>
              <a:gd name="T63" fmla="*/ 91076 h 98"/>
              <a:gd name="T64" fmla="*/ 53095 w 79"/>
              <a:gd name="T65" fmla="*/ 137412 h 98"/>
              <a:gd name="T66" fmla="*/ 53095 w 79"/>
              <a:gd name="T67" fmla="*/ 73500 h 98"/>
              <a:gd name="T68" fmla="*/ 24986 w 79"/>
              <a:gd name="T69" fmla="*/ 44739 h 98"/>
              <a:gd name="T70" fmla="*/ 35917 w 79"/>
              <a:gd name="T71" fmla="*/ 31956 h 98"/>
              <a:gd name="T72" fmla="*/ 53095 w 79"/>
              <a:gd name="T73" fmla="*/ 51130 h 98"/>
              <a:gd name="T74" fmla="*/ 85889 w 79"/>
              <a:gd name="T75" fmla="*/ 17576 h 98"/>
              <a:gd name="T76" fmla="*/ 98382 w 79"/>
              <a:gd name="T77" fmla="*/ 28761 h 98"/>
              <a:gd name="T78" fmla="*/ 53095 w 79"/>
              <a:gd name="T79" fmla="*/ 73500 h 9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79" h="98">
                <a:moveTo>
                  <a:pt x="69" y="0"/>
                </a:moveTo>
                <a:lnTo>
                  <a:pt x="10" y="0"/>
                </a:lnTo>
                <a:lnTo>
                  <a:pt x="6" y="1"/>
                </a:lnTo>
                <a:lnTo>
                  <a:pt x="2" y="2"/>
                </a:lnTo>
                <a:lnTo>
                  <a:pt x="1" y="6"/>
                </a:lnTo>
                <a:lnTo>
                  <a:pt x="0" y="9"/>
                </a:lnTo>
                <a:lnTo>
                  <a:pt x="0" y="88"/>
                </a:lnTo>
                <a:lnTo>
                  <a:pt x="1" y="92"/>
                </a:lnTo>
                <a:lnTo>
                  <a:pt x="2" y="96"/>
                </a:lnTo>
                <a:lnTo>
                  <a:pt x="6" y="97"/>
                </a:lnTo>
                <a:lnTo>
                  <a:pt x="10" y="98"/>
                </a:lnTo>
                <a:lnTo>
                  <a:pt x="69" y="98"/>
                </a:lnTo>
                <a:lnTo>
                  <a:pt x="73" y="97"/>
                </a:lnTo>
                <a:lnTo>
                  <a:pt x="76" y="96"/>
                </a:lnTo>
                <a:lnTo>
                  <a:pt x="77" y="92"/>
                </a:lnTo>
                <a:lnTo>
                  <a:pt x="79" y="88"/>
                </a:lnTo>
                <a:lnTo>
                  <a:pt x="79" y="9"/>
                </a:lnTo>
                <a:lnTo>
                  <a:pt x="77" y="6"/>
                </a:lnTo>
                <a:lnTo>
                  <a:pt x="76" y="2"/>
                </a:lnTo>
                <a:lnTo>
                  <a:pt x="73" y="1"/>
                </a:lnTo>
                <a:lnTo>
                  <a:pt x="69" y="0"/>
                </a:lnTo>
                <a:close/>
                <a:moveTo>
                  <a:pt x="34" y="86"/>
                </a:moveTo>
                <a:lnTo>
                  <a:pt x="16" y="67"/>
                </a:lnTo>
                <a:lnTo>
                  <a:pt x="23" y="60"/>
                </a:lnTo>
                <a:lnTo>
                  <a:pt x="34" y="71"/>
                </a:lnTo>
                <a:lnTo>
                  <a:pt x="55" y="50"/>
                </a:lnTo>
                <a:lnTo>
                  <a:pt x="63" y="57"/>
                </a:lnTo>
                <a:lnTo>
                  <a:pt x="34" y="86"/>
                </a:lnTo>
                <a:close/>
                <a:moveTo>
                  <a:pt x="34" y="46"/>
                </a:moveTo>
                <a:lnTo>
                  <a:pt x="16" y="28"/>
                </a:lnTo>
                <a:lnTo>
                  <a:pt x="23" y="20"/>
                </a:lnTo>
                <a:lnTo>
                  <a:pt x="34" y="32"/>
                </a:lnTo>
                <a:lnTo>
                  <a:pt x="55" y="11"/>
                </a:lnTo>
                <a:lnTo>
                  <a:pt x="63" y="18"/>
                </a:lnTo>
                <a:lnTo>
                  <a:pt x="34" y="4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89" name="Freeform 888">
            <a:extLst>
              <a:ext uri="{FF2B5EF4-FFF2-40B4-BE49-F238E27FC236}">
                <a16:creationId xmlns:a16="http://schemas.microsoft.com/office/drawing/2014/main" id="{B6D9C88C-CCAE-4FA6-9212-39F875754C9B}"/>
              </a:ext>
            </a:extLst>
          </p:cNvPr>
          <p:cNvSpPr>
            <a:spLocks/>
          </p:cNvSpPr>
          <p:nvPr/>
        </p:nvSpPr>
        <p:spPr bwMode="auto">
          <a:xfrm>
            <a:off x="9736668" y="5848352"/>
            <a:ext cx="182033" cy="207433"/>
          </a:xfrm>
          <a:custGeom>
            <a:avLst/>
            <a:gdLst>
              <a:gd name="T0" fmla="*/ 114413 w 89"/>
              <a:gd name="T1" fmla="*/ 0 h 98"/>
              <a:gd name="T2" fmla="*/ 114413 w 89"/>
              <a:gd name="T3" fmla="*/ 22369 h 98"/>
              <a:gd name="T4" fmla="*/ 98952 w 89"/>
              <a:gd name="T5" fmla="*/ 22369 h 98"/>
              <a:gd name="T6" fmla="*/ 98952 w 89"/>
              <a:gd name="T7" fmla="*/ 0 h 98"/>
              <a:gd name="T8" fmla="*/ 75760 w 89"/>
              <a:gd name="T9" fmla="*/ 0 h 98"/>
              <a:gd name="T10" fmla="*/ 75760 w 89"/>
              <a:gd name="T11" fmla="*/ 22369 h 98"/>
              <a:gd name="T12" fmla="*/ 60299 w 89"/>
              <a:gd name="T13" fmla="*/ 22369 h 98"/>
              <a:gd name="T14" fmla="*/ 60299 w 89"/>
              <a:gd name="T15" fmla="*/ 0 h 98"/>
              <a:gd name="T16" fmla="*/ 38653 w 89"/>
              <a:gd name="T17" fmla="*/ 0 h 98"/>
              <a:gd name="T18" fmla="*/ 38653 w 89"/>
              <a:gd name="T19" fmla="*/ 22369 h 98"/>
              <a:gd name="T20" fmla="*/ 23192 w 89"/>
              <a:gd name="T21" fmla="*/ 22369 h 98"/>
              <a:gd name="T22" fmla="*/ 23192 w 89"/>
              <a:gd name="T23" fmla="*/ 0 h 98"/>
              <a:gd name="T24" fmla="*/ 0 w 89"/>
              <a:gd name="T25" fmla="*/ 0 h 98"/>
              <a:gd name="T26" fmla="*/ 0 w 89"/>
              <a:gd name="T27" fmla="*/ 156586 h 98"/>
              <a:gd name="T28" fmla="*/ 137605 w 89"/>
              <a:gd name="T29" fmla="*/ 156586 h 98"/>
              <a:gd name="T30" fmla="*/ 137605 w 89"/>
              <a:gd name="T31" fmla="*/ 0 h 98"/>
              <a:gd name="T32" fmla="*/ 114413 w 89"/>
              <a:gd name="T33" fmla="*/ 0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9" h="98">
                <a:moveTo>
                  <a:pt x="74" y="0"/>
                </a:moveTo>
                <a:lnTo>
                  <a:pt x="74" y="14"/>
                </a:lnTo>
                <a:lnTo>
                  <a:pt x="64" y="14"/>
                </a:lnTo>
                <a:lnTo>
                  <a:pt x="64" y="0"/>
                </a:lnTo>
                <a:lnTo>
                  <a:pt x="49" y="0"/>
                </a:lnTo>
                <a:lnTo>
                  <a:pt x="49" y="14"/>
                </a:lnTo>
                <a:lnTo>
                  <a:pt x="39" y="14"/>
                </a:lnTo>
                <a:lnTo>
                  <a:pt x="39" y="0"/>
                </a:lnTo>
                <a:lnTo>
                  <a:pt x="25" y="0"/>
                </a:lnTo>
                <a:lnTo>
                  <a:pt x="25" y="14"/>
                </a:lnTo>
                <a:lnTo>
                  <a:pt x="15" y="14"/>
                </a:lnTo>
                <a:lnTo>
                  <a:pt x="15" y="0"/>
                </a:lnTo>
                <a:lnTo>
                  <a:pt x="0" y="0"/>
                </a:lnTo>
                <a:lnTo>
                  <a:pt x="0" y="98"/>
                </a:lnTo>
                <a:lnTo>
                  <a:pt x="89" y="98"/>
                </a:lnTo>
                <a:lnTo>
                  <a:pt x="89" y="0"/>
                </a:lnTo>
                <a:lnTo>
                  <a:pt x="74"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90" name="Freeform 889">
            <a:extLst>
              <a:ext uri="{FF2B5EF4-FFF2-40B4-BE49-F238E27FC236}">
                <a16:creationId xmlns:a16="http://schemas.microsoft.com/office/drawing/2014/main" id="{90D09C54-D7AA-4EDB-BEFD-FF2E2F77FF59}"/>
              </a:ext>
            </a:extLst>
          </p:cNvPr>
          <p:cNvSpPr>
            <a:spLocks noEditPoints="1"/>
          </p:cNvSpPr>
          <p:nvPr/>
        </p:nvSpPr>
        <p:spPr bwMode="auto">
          <a:xfrm>
            <a:off x="10236201" y="5848352"/>
            <a:ext cx="184151" cy="207433"/>
          </a:xfrm>
          <a:custGeom>
            <a:avLst/>
            <a:gdLst>
              <a:gd name="T0" fmla="*/ 114413 w 89"/>
              <a:gd name="T1" fmla="*/ 0 h 98"/>
              <a:gd name="T2" fmla="*/ 114413 w 89"/>
              <a:gd name="T3" fmla="*/ 22369 h 98"/>
              <a:gd name="T4" fmla="*/ 98952 w 89"/>
              <a:gd name="T5" fmla="*/ 22369 h 98"/>
              <a:gd name="T6" fmla="*/ 98952 w 89"/>
              <a:gd name="T7" fmla="*/ 0 h 98"/>
              <a:gd name="T8" fmla="*/ 75760 w 89"/>
              <a:gd name="T9" fmla="*/ 0 h 98"/>
              <a:gd name="T10" fmla="*/ 75760 w 89"/>
              <a:gd name="T11" fmla="*/ 22369 h 98"/>
              <a:gd name="T12" fmla="*/ 60299 w 89"/>
              <a:gd name="T13" fmla="*/ 22369 h 98"/>
              <a:gd name="T14" fmla="*/ 60299 w 89"/>
              <a:gd name="T15" fmla="*/ 0 h 98"/>
              <a:gd name="T16" fmla="*/ 37107 w 89"/>
              <a:gd name="T17" fmla="*/ 0 h 98"/>
              <a:gd name="T18" fmla="*/ 37107 w 89"/>
              <a:gd name="T19" fmla="*/ 22369 h 98"/>
              <a:gd name="T20" fmla="*/ 23192 w 89"/>
              <a:gd name="T21" fmla="*/ 22369 h 98"/>
              <a:gd name="T22" fmla="*/ 23192 w 89"/>
              <a:gd name="T23" fmla="*/ 0 h 98"/>
              <a:gd name="T24" fmla="*/ 0 w 89"/>
              <a:gd name="T25" fmla="*/ 0 h 98"/>
              <a:gd name="T26" fmla="*/ 0 w 89"/>
              <a:gd name="T27" fmla="*/ 156586 h 98"/>
              <a:gd name="T28" fmla="*/ 137605 w 89"/>
              <a:gd name="T29" fmla="*/ 156586 h 98"/>
              <a:gd name="T30" fmla="*/ 137605 w 89"/>
              <a:gd name="T31" fmla="*/ 0 h 98"/>
              <a:gd name="T32" fmla="*/ 114413 w 89"/>
              <a:gd name="T33" fmla="*/ 0 h 98"/>
              <a:gd name="T34" fmla="*/ 30922 w 89"/>
              <a:gd name="T35" fmla="*/ 54326 h 98"/>
              <a:gd name="T36" fmla="*/ 91221 w 89"/>
              <a:gd name="T37" fmla="*/ 54326 h 98"/>
              <a:gd name="T38" fmla="*/ 91221 w 89"/>
              <a:gd name="T39" fmla="*/ 70304 h 98"/>
              <a:gd name="T40" fmla="*/ 30922 w 89"/>
              <a:gd name="T41" fmla="*/ 70304 h 98"/>
              <a:gd name="T42" fmla="*/ 30922 w 89"/>
              <a:gd name="T43" fmla="*/ 54326 h 98"/>
              <a:gd name="T44" fmla="*/ 106683 w 89"/>
              <a:gd name="T45" fmla="*/ 132619 h 98"/>
              <a:gd name="T46" fmla="*/ 30922 w 89"/>
              <a:gd name="T47" fmla="*/ 132619 h 98"/>
              <a:gd name="T48" fmla="*/ 30922 w 89"/>
              <a:gd name="T49" fmla="*/ 116641 h 98"/>
              <a:gd name="T50" fmla="*/ 106683 w 89"/>
              <a:gd name="T51" fmla="*/ 116641 h 98"/>
              <a:gd name="T52" fmla="*/ 106683 w 89"/>
              <a:gd name="T53" fmla="*/ 132619 h 98"/>
              <a:gd name="T54" fmla="*/ 106683 w 89"/>
              <a:gd name="T55" fmla="*/ 102260 h 98"/>
              <a:gd name="T56" fmla="*/ 30922 w 89"/>
              <a:gd name="T57" fmla="*/ 102260 h 98"/>
              <a:gd name="T58" fmla="*/ 30922 w 89"/>
              <a:gd name="T59" fmla="*/ 86282 h 98"/>
              <a:gd name="T60" fmla="*/ 106683 w 89"/>
              <a:gd name="T61" fmla="*/ 86282 h 98"/>
              <a:gd name="T62" fmla="*/ 106683 w 89"/>
              <a:gd name="T63" fmla="*/ 102260 h 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9" h="98">
                <a:moveTo>
                  <a:pt x="74" y="0"/>
                </a:moveTo>
                <a:lnTo>
                  <a:pt x="74" y="14"/>
                </a:lnTo>
                <a:lnTo>
                  <a:pt x="64" y="14"/>
                </a:lnTo>
                <a:lnTo>
                  <a:pt x="64" y="0"/>
                </a:lnTo>
                <a:lnTo>
                  <a:pt x="49" y="0"/>
                </a:lnTo>
                <a:lnTo>
                  <a:pt x="49" y="14"/>
                </a:lnTo>
                <a:lnTo>
                  <a:pt x="39" y="14"/>
                </a:lnTo>
                <a:lnTo>
                  <a:pt x="39" y="0"/>
                </a:lnTo>
                <a:lnTo>
                  <a:pt x="24" y="0"/>
                </a:lnTo>
                <a:lnTo>
                  <a:pt x="24" y="14"/>
                </a:lnTo>
                <a:lnTo>
                  <a:pt x="15" y="14"/>
                </a:lnTo>
                <a:lnTo>
                  <a:pt x="15" y="0"/>
                </a:lnTo>
                <a:lnTo>
                  <a:pt x="0" y="0"/>
                </a:lnTo>
                <a:lnTo>
                  <a:pt x="0" y="98"/>
                </a:lnTo>
                <a:lnTo>
                  <a:pt x="89" y="98"/>
                </a:lnTo>
                <a:lnTo>
                  <a:pt x="89" y="0"/>
                </a:lnTo>
                <a:lnTo>
                  <a:pt x="74" y="0"/>
                </a:lnTo>
                <a:close/>
                <a:moveTo>
                  <a:pt x="20" y="34"/>
                </a:moveTo>
                <a:lnTo>
                  <a:pt x="59" y="34"/>
                </a:lnTo>
                <a:lnTo>
                  <a:pt x="59" y="44"/>
                </a:lnTo>
                <a:lnTo>
                  <a:pt x="20" y="44"/>
                </a:lnTo>
                <a:lnTo>
                  <a:pt x="20" y="34"/>
                </a:lnTo>
                <a:close/>
                <a:moveTo>
                  <a:pt x="69" y="83"/>
                </a:moveTo>
                <a:lnTo>
                  <a:pt x="20" y="83"/>
                </a:lnTo>
                <a:lnTo>
                  <a:pt x="20" y="73"/>
                </a:lnTo>
                <a:lnTo>
                  <a:pt x="69" y="73"/>
                </a:lnTo>
                <a:lnTo>
                  <a:pt x="69" y="83"/>
                </a:lnTo>
                <a:close/>
                <a:moveTo>
                  <a:pt x="69" y="64"/>
                </a:moveTo>
                <a:lnTo>
                  <a:pt x="20" y="64"/>
                </a:lnTo>
                <a:lnTo>
                  <a:pt x="20" y="54"/>
                </a:lnTo>
                <a:lnTo>
                  <a:pt x="69" y="54"/>
                </a:lnTo>
                <a:lnTo>
                  <a:pt x="69" y="6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91" name="Freeform 890">
            <a:extLst>
              <a:ext uri="{FF2B5EF4-FFF2-40B4-BE49-F238E27FC236}">
                <a16:creationId xmlns:a16="http://schemas.microsoft.com/office/drawing/2014/main" id="{84E3B176-640E-476F-8E75-3ED9D74F65FF}"/>
              </a:ext>
            </a:extLst>
          </p:cNvPr>
          <p:cNvSpPr>
            <a:spLocks/>
          </p:cNvSpPr>
          <p:nvPr/>
        </p:nvSpPr>
        <p:spPr bwMode="auto">
          <a:xfrm>
            <a:off x="8286751" y="5848351"/>
            <a:ext cx="82549" cy="48683"/>
          </a:xfrm>
          <a:custGeom>
            <a:avLst/>
            <a:gdLst>
              <a:gd name="T0" fmla="*/ 61686 w 40"/>
              <a:gd name="T1" fmla="*/ 14235 h 24"/>
              <a:gd name="T2" fmla="*/ 46265 w 40"/>
              <a:gd name="T3" fmla="*/ 14235 h 24"/>
              <a:gd name="T4" fmla="*/ 46265 w 40"/>
              <a:gd name="T5" fmla="*/ 14235 h 24"/>
              <a:gd name="T6" fmla="*/ 44722 w 40"/>
              <a:gd name="T7" fmla="*/ 9490 h 24"/>
              <a:gd name="T8" fmla="*/ 41638 w 40"/>
              <a:gd name="T9" fmla="*/ 3163 h 24"/>
              <a:gd name="T10" fmla="*/ 37012 w 40"/>
              <a:gd name="T11" fmla="*/ 1582 h 24"/>
              <a:gd name="T12" fmla="*/ 30843 w 40"/>
              <a:gd name="T13" fmla="*/ 0 h 24"/>
              <a:gd name="T14" fmla="*/ 30843 w 40"/>
              <a:gd name="T15" fmla="*/ 0 h 24"/>
              <a:gd name="T16" fmla="*/ 24674 w 40"/>
              <a:gd name="T17" fmla="*/ 1582 h 24"/>
              <a:gd name="T18" fmla="*/ 20048 w 40"/>
              <a:gd name="T19" fmla="*/ 3163 h 24"/>
              <a:gd name="T20" fmla="*/ 16964 w 40"/>
              <a:gd name="T21" fmla="*/ 9490 h 24"/>
              <a:gd name="T22" fmla="*/ 15422 w 40"/>
              <a:gd name="T23" fmla="*/ 14235 h 24"/>
              <a:gd name="T24" fmla="*/ 0 w 40"/>
              <a:gd name="T25" fmla="*/ 14235 h 24"/>
              <a:gd name="T26" fmla="*/ 0 w 40"/>
              <a:gd name="T27" fmla="*/ 37959 h 24"/>
              <a:gd name="T28" fmla="*/ 61686 w 40"/>
              <a:gd name="T29" fmla="*/ 37959 h 24"/>
              <a:gd name="T30" fmla="*/ 61686 w 40"/>
              <a:gd name="T31" fmla="*/ 14235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0" h="24">
                <a:moveTo>
                  <a:pt x="40" y="9"/>
                </a:moveTo>
                <a:lnTo>
                  <a:pt x="30" y="9"/>
                </a:lnTo>
                <a:lnTo>
                  <a:pt x="29" y="6"/>
                </a:lnTo>
                <a:lnTo>
                  <a:pt x="27" y="2"/>
                </a:lnTo>
                <a:lnTo>
                  <a:pt x="24" y="1"/>
                </a:lnTo>
                <a:lnTo>
                  <a:pt x="20" y="0"/>
                </a:lnTo>
                <a:lnTo>
                  <a:pt x="16" y="1"/>
                </a:lnTo>
                <a:lnTo>
                  <a:pt x="13" y="2"/>
                </a:lnTo>
                <a:lnTo>
                  <a:pt x="11" y="6"/>
                </a:lnTo>
                <a:lnTo>
                  <a:pt x="10" y="9"/>
                </a:lnTo>
                <a:lnTo>
                  <a:pt x="0" y="9"/>
                </a:lnTo>
                <a:lnTo>
                  <a:pt x="0" y="24"/>
                </a:lnTo>
                <a:lnTo>
                  <a:pt x="40" y="24"/>
                </a:lnTo>
                <a:lnTo>
                  <a:pt x="40" y="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92" name="Freeform 891">
            <a:extLst>
              <a:ext uri="{FF2B5EF4-FFF2-40B4-BE49-F238E27FC236}">
                <a16:creationId xmlns:a16="http://schemas.microsoft.com/office/drawing/2014/main" id="{930B8D9A-215F-47AF-ACF5-BE98806DAC12}"/>
              </a:ext>
            </a:extLst>
          </p:cNvPr>
          <p:cNvSpPr>
            <a:spLocks noEditPoints="1"/>
          </p:cNvSpPr>
          <p:nvPr/>
        </p:nvSpPr>
        <p:spPr bwMode="auto">
          <a:xfrm>
            <a:off x="8235951" y="5877984"/>
            <a:ext cx="184149" cy="184149"/>
          </a:xfrm>
          <a:custGeom>
            <a:avLst/>
            <a:gdLst>
              <a:gd name="T0" fmla="*/ 123532 w 88"/>
              <a:gd name="T1" fmla="*/ 0 h 89"/>
              <a:gd name="T2" fmla="*/ 115713 w 88"/>
              <a:gd name="T3" fmla="*/ 0 h 89"/>
              <a:gd name="T4" fmla="*/ 115713 w 88"/>
              <a:gd name="T5" fmla="*/ 23192 h 89"/>
              <a:gd name="T6" fmla="*/ 21892 w 88"/>
              <a:gd name="T7" fmla="*/ 23192 h 89"/>
              <a:gd name="T8" fmla="*/ 21892 w 88"/>
              <a:gd name="T9" fmla="*/ 0 h 89"/>
              <a:gd name="T10" fmla="*/ 15637 w 88"/>
              <a:gd name="T11" fmla="*/ 0 h 89"/>
              <a:gd name="T12" fmla="*/ 15637 w 88"/>
              <a:gd name="T13" fmla="*/ 0 h 89"/>
              <a:gd name="T14" fmla="*/ 9382 w 88"/>
              <a:gd name="T15" fmla="*/ 3092 h 89"/>
              <a:gd name="T16" fmla="*/ 3127 w 88"/>
              <a:gd name="T17" fmla="*/ 4638 h 89"/>
              <a:gd name="T18" fmla="*/ 1564 w 88"/>
              <a:gd name="T19" fmla="*/ 9277 h 89"/>
              <a:gd name="T20" fmla="*/ 0 w 88"/>
              <a:gd name="T21" fmla="*/ 15461 h 89"/>
              <a:gd name="T22" fmla="*/ 0 w 88"/>
              <a:gd name="T23" fmla="*/ 122144 h 89"/>
              <a:gd name="T24" fmla="*/ 0 w 88"/>
              <a:gd name="T25" fmla="*/ 122144 h 89"/>
              <a:gd name="T26" fmla="*/ 1564 w 88"/>
              <a:gd name="T27" fmla="*/ 128328 h 89"/>
              <a:gd name="T28" fmla="*/ 3127 w 88"/>
              <a:gd name="T29" fmla="*/ 134513 h 89"/>
              <a:gd name="T30" fmla="*/ 9382 w 88"/>
              <a:gd name="T31" fmla="*/ 136059 h 89"/>
              <a:gd name="T32" fmla="*/ 15637 w 88"/>
              <a:gd name="T33" fmla="*/ 137605 h 89"/>
              <a:gd name="T34" fmla="*/ 123532 w 88"/>
              <a:gd name="T35" fmla="*/ 137605 h 89"/>
              <a:gd name="T36" fmla="*/ 123532 w 88"/>
              <a:gd name="T37" fmla="*/ 137605 h 89"/>
              <a:gd name="T38" fmla="*/ 128223 w 88"/>
              <a:gd name="T39" fmla="*/ 136059 h 89"/>
              <a:gd name="T40" fmla="*/ 134478 w 88"/>
              <a:gd name="T41" fmla="*/ 134513 h 89"/>
              <a:gd name="T42" fmla="*/ 136041 w 88"/>
              <a:gd name="T43" fmla="*/ 128328 h 89"/>
              <a:gd name="T44" fmla="*/ 137605 w 88"/>
              <a:gd name="T45" fmla="*/ 122144 h 89"/>
              <a:gd name="T46" fmla="*/ 137605 w 88"/>
              <a:gd name="T47" fmla="*/ 15461 h 89"/>
              <a:gd name="T48" fmla="*/ 137605 w 88"/>
              <a:gd name="T49" fmla="*/ 15461 h 89"/>
              <a:gd name="T50" fmla="*/ 136041 w 88"/>
              <a:gd name="T51" fmla="*/ 9277 h 89"/>
              <a:gd name="T52" fmla="*/ 134478 w 88"/>
              <a:gd name="T53" fmla="*/ 4638 h 89"/>
              <a:gd name="T54" fmla="*/ 128223 w 88"/>
              <a:gd name="T55" fmla="*/ 3092 h 89"/>
              <a:gd name="T56" fmla="*/ 123532 w 88"/>
              <a:gd name="T57" fmla="*/ 0 h 89"/>
              <a:gd name="T58" fmla="*/ 123532 w 88"/>
              <a:gd name="T59" fmla="*/ 0 h 89"/>
              <a:gd name="T60" fmla="*/ 100076 w 88"/>
              <a:gd name="T61" fmla="*/ 85037 h 89"/>
              <a:gd name="T62" fmla="*/ 76621 w 88"/>
              <a:gd name="T63" fmla="*/ 85037 h 89"/>
              <a:gd name="T64" fmla="*/ 76621 w 88"/>
              <a:gd name="T65" fmla="*/ 106683 h 89"/>
              <a:gd name="T66" fmla="*/ 60984 w 88"/>
              <a:gd name="T67" fmla="*/ 106683 h 89"/>
              <a:gd name="T68" fmla="*/ 60984 w 88"/>
              <a:gd name="T69" fmla="*/ 85037 h 89"/>
              <a:gd name="T70" fmla="*/ 37529 w 88"/>
              <a:gd name="T71" fmla="*/ 85037 h 89"/>
              <a:gd name="T72" fmla="*/ 37529 w 88"/>
              <a:gd name="T73" fmla="*/ 69576 h 89"/>
              <a:gd name="T74" fmla="*/ 60984 w 88"/>
              <a:gd name="T75" fmla="*/ 69576 h 89"/>
              <a:gd name="T76" fmla="*/ 60984 w 88"/>
              <a:gd name="T77" fmla="*/ 46384 h 89"/>
              <a:gd name="T78" fmla="*/ 76621 w 88"/>
              <a:gd name="T79" fmla="*/ 46384 h 89"/>
              <a:gd name="T80" fmla="*/ 76621 w 88"/>
              <a:gd name="T81" fmla="*/ 69576 h 89"/>
              <a:gd name="T82" fmla="*/ 100076 w 88"/>
              <a:gd name="T83" fmla="*/ 69576 h 89"/>
              <a:gd name="T84" fmla="*/ 100076 w 88"/>
              <a:gd name="T85" fmla="*/ 85037 h 8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8" h="89">
                <a:moveTo>
                  <a:pt x="79" y="0"/>
                </a:moveTo>
                <a:lnTo>
                  <a:pt x="74" y="0"/>
                </a:lnTo>
                <a:lnTo>
                  <a:pt x="74" y="15"/>
                </a:lnTo>
                <a:lnTo>
                  <a:pt x="14" y="15"/>
                </a:lnTo>
                <a:lnTo>
                  <a:pt x="14" y="0"/>
                </a:lnTo>
                <a:lnTo>
                  <a:pt x="10" y="0"/>
                </a:lnTo>
                <a:lnTo>
                  <a:pt x="6" y="2"/>
                </a:lnTo>
                <a:lnTo>
                  <a:pt x="2" y="3"/>
                </a:lnTo>
                <a:lnTo>
                  <a:pt x="1" y="6"/>
                </a:lnTo>
                <a:lnTo>
                  <a:pt x="0" y="10"/>
                </a:lnTo>
                <a:lnTo>
                  <a:pt x="0" y="79"/>
                </a:lnTo>
                <a:lnTo>
                  <a:pt x="1" y="83"/>
                </a:lnTo>
                <a:lnTo>
                  <a:pt x="2" y="87"/>
                </a:lnTo>
                <a:lnTo>
                  <a:pt x="6" y="88"/>
                </a:lnTo>
                <a:lnTo>
                  <a:pt x="10" y="89"/>
                </a:lnTo>
                <a:lnTo>
                  <a:pt x="79" y="89"/>
                </a:lnTo>
                <a:lnTo>
                  <a:pt x="82" y="88"/>
                </a:lnTo>
                <a:lnTo>
                  <a:pt x="86" y="87"/>
                </a:lnTo>
                <a:lnTo>
                  <a:pt x="87" y="83"/>
                </a:lnTo>
                <a:lnTo>
                  <a:pt x="88" y="79"/>
                </a:lnTo>
                <a:lnTo>
                  <a:pt x="88" y="10"/>
                </a:lnTo>
                <a:lnTo>
                  <a:pt x="87" y="6"/>
                </a:lnTo>
                <a:lnTo>
                  <a:pt x="86" y="3"/>
                </a:lnTo>
                <a:lnTo>
                  <a:pt x="82" y="2"/>
                </a:lnTo>
                <a:lnTo>
                  <a:pt x="79" y="0"/>
                </a:lnTo>
                <a:close/>
                <a:moveTo>
                  <a:pt x="64" y="55"/>
                </a:moveTo>
                <a:lnTo>
                  <a:pt x="49" y="55"/>
                </a:lnTo>
                <a:lnTo>
                  <a:pt x="49" y="69"/>
                </a:lnTo>
                <a:lnTo>
                  <a:pt x="39" y="69"/>
                </a:lnTo>
                <a:lnTo>
                  <a:pt x="39" y="55"/>
                </a:lnTo>
                <a:lnTo>
                  <a:pt x="24" y="55"/>
                </a:lnTo>
                <a:lnTo>
                  <a:pt x="24" y="45"/>
                </a:lnTo>
                <a:lnTo>
                  <a:pt x="39" y="45"/>
                </a:lnTo>
                <a:lnTo>
                  <a:pt x="39" y="30"/>
                </a:lnTo>
                <a:lnTo>
                  <a:pt x="49" y="30"/>
                </a:lnTo>
                <a:lnTo>
                  <a:pt x="49" y="45"/>
                </a:lnTo>
                <a:lnTo>
                  <a:pt x="64" y="45"/>
                </a:lnTo>
                <a:lnTo>
                  <a:pt x="64" y="5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93" name="Freeform 892">
            <a:extLst>
              <a:ext uri="{FF2B5EF4-FFF2-40B4-BE49-F238E27FC236}">
                <a16:creationId xmlns:a16="http://schemas.microsoft.com/office/drawing/2014/main" id="{2FE6E43B-7F44-4513-BA37-C33EBB0DE79F}"/>
              </a:ext>
            </a:extLst>
          </p:cNvPr>
          <p:cNvSpPr>
            <a:spLocks/>
          </p:cNvSpPr>
          <p:nvPr/>
        </p:nvSpPr>
        <p:spPr bwMode="auto">
          <a:xfrm>
            <a:off x="8786284" y="5848351"/>
            <a:ext cx="82549" cy="48683"/>
          </a:xfrm>
          <a:custGeom>
            <a:avLst/>
            <a:gdLst>
              <a:gd name="T0" fmla="*/ 61686 w 40"/>
              <a:gd name="T1" fmla="*/ 14235 h 24"/>
              <a:gd name="T2" fmla="*/ 46265 w 40"/>
              <a:gd name="T3" fmla="*/ 14235 h 24"/>
              <a:gd name="T4" fmla="*/ 46265 w 40"/>
              <a:gd name="T5" fmla="*/ 14235 h 24"/>
              <a:gd name="T6" fmla="*/ 43180 w 40"/>
              <a:gd name="T7" fmla="*/ 9490 h 24"/>
              <a:gd name="T8" fmla="*/ 41638 w 40"/>
              <a:gd name="T9" fmla="*/ 3163 h 24"/>
              <a:gd name="T10" fmla="*/ 37012 w 40"/>
              <a:gd name="T11" fmla="*/ 1582 h 24"/>
              <a:gd name="T12" fmla="*/ 30843 w 40"/>
              <a:gd name="T13" fmla="*/ 0 h 24"/>
              <a:gd name="T14" fmla="*/ 30843 w 40"/>
              <a:gd name="T15" fmla="*/ 0 h 24"/>
              <a:gd name="T16" fmla="*/ 24674 w 40"/>
              <a:gd name="T17" fmla="*/ 1582 h 24"/>
              <a:gd name="T18" fmla="*/ 18506 w 40"/>
              <a:gd name="T19" fmla="*/ 3163 h 24"/>
              <a:gd name="T20" fmla="*/ 16964 w 40"/>
              <a:gd name="T21" fmla="*/ 9490 h 24"/>
              <a:gd name="T22" fmla="*/ 15422 w 40"/>
              <a:gd name="T23" fmla="*/ 14235 h 24"/>
              <a:gd name="T24" fmla="*/ 0 w 40"/>
              <a:gd name="T25" fmla="*/ 14235 h 24"/>
              <a:gd name="T26" fmla="*/ 0 w 40"/>
              <a:gd name="T27" fmla="*/ 37959 h 24"/>
              <a:gd name="T28" fmla="*/ 61686 w 40"/>
              <a:gd name="T29" fmla="*/ 37959 h 24"/>
              <a:gd name="T30" fmla="*/ 61686 w 40"/>
              <a:gd name="T31" fmla="*/ 14235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0" h="24">
                <a:moveTo>
                  <a:pt x="40" y="9"/>
                </a:moveTo>
                <a:lnTo>
                  <a:pt x="30" y="9"/>
                </a:lnTo>
                <a:lnTo>
                  <a:pt x="28" y="6"/>
                </a:lnTo>
                <a:lnTo>
                  <a:pt x="27" y="2"/>
                </a:lnTo>
                <a:lnTo>
                  <a:pt x="24" y="1"/>
                </a:lnTo>
                <a:lnTo>
                  <a:pt x="20" y="0"/>
                </a:lnTo>
                <a:lnTo>
                  <a:pt x="16" y="1"/>
                </a:lnTo>
                <a:lnTo>
                  <a:pt x="12" y="2"/>
                </a:lnTo>
                <a:lnTo>
                  <a:pt x="11" y="6"/>
                </a:lnTo>
                <a:lnTo>
                  <a:pt x="10" y="9"/>
                </a:lnTo>
                <a:lnTo>
                  <a:pt x="0" y="9"/>
                </a:lnTo>
                <a:lnTo>
                  <a:pt x="0" y="24"/>
                </a:lnTo>
                <a:lnTo>
                  <a:pt x="40" y="24"/>
                </a:lnTo>
                <a:lnTo>
                  <a:pt x="40" y="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94" name="Freeform 893">
            <a:extLst>
              <a:ext uri="{FF2B5EF4-FFF2-40B4-BE49-F238E27FC236}">
                <a16:creationId xmlns:a16="http://schemas.microsoft.com/office/drawing/2014/main" id="{F85D133E-8DA4-4CFB-B241-3FB6A8744703}"/>
              </a:ext>
            </a:extLst>
          </p:cNvPr>
          <p:cNvSpPr>
            <a:spLocks noEditPoints="1"/>
          </p:cNvSpPr>
          <p:nvPr/>
        </p:nvSpPr>
        <p:spPr bwMode="auto">
          <a:xfrm>
            <a:off x="8737601" y="5877984"/>
            <a:ext cx="182033" cy="184149"/>
          </a:xfrm>
          <a:custGeom>
            <a:avLst/>
            <a:gdLst>
              <a:gd name="T0" fmla="*/ 122144 w 89"/>
              <a:gd name="T1" fmla="*/ 0 h 89"/>
              <a:gd name="T2" fmla="*/ 114413 w 89"/>
              <a:gd name="T3" fmla="*/ 0 h 89"/>
              <a:gd name="T4" fmla="*/ 114413 w 89"/>
              <a:gd name="T5" fmla="*/ 23192 h 89"/>
              <a:gd name="T6" fmla="*/ 23192 w 89"/>
              <a:gd name="T7" fmla="*/ 23192 h 89"/>
              <a:gd name="T8" fmla="*/ 23192 w 89"/>
              <a:gd name="T9" fmla="*/ 0 h 89"/>
              <a:gd name="T10" fmla="*/ 15461 w 89"/>
              <a:gd name="T11" fmla="*/ 0 h 89"/>
              <a:gd name="T12" fmla="*/ 15461 w 89"/>
              <a:gd name="T13" fmla="*/ 0 h 89"/>
              <a:gd name="T14" fmla="*/ 10823 w 89"/>
              <a:gd name="T15" fmla="*/ 3092 h 89"/>
              <a:gd name="T16" fmla="*/ 4638 w 89"/>
              <a:gd name="T17" fmla="*/ 4638 h 89"/>
              <a:gd name="T18" fmla="*/ 3092 w 89"/>
              <a:gd name="T19" fmla="*/ 9277 h 89"/>
              <a:gd name="T20" fmla="*/ 0 w 89"/>
              <a:gd name="T21" fmla="*/ 15461 h 89"/>
              <a:gd name="T22" fmla="*/ 0 w 89"/>
              <a:gd name="T23" fmla="*/ 122144 h 89"/>
              <a:gd name="T24" fmla="*/ 0 w 89"/>
              <a:gd name="T25" fmla="*/ 122144 h 89"/>
              <a:gd name="T26" fmla="*/ 3092 w 89"/>
              <a:gd name="T27" fmla="*/ 128328 h 89"/>
              <a:gd name="T28" fmla="*/ 4638 w 89"/>
              <a:gd name="T29" fmla="*/ 134513 h 89"/>
              <a:gd name="T30" fmla="*/ 10823 w 89"/>
              <a:gd name="T31" fmla="*/ 136059 h 89"/>
              <a:gd name="T32" fmla="*/ 15461 w 89"/>
              <a:gd name="T33" fmla="*/ 137605 h 89"/>
              <a:gd name="T34" fmla="*/ 122144 w 89"/>
              <a:gd name="T35" fmla="*/ 137605 h 89"/>
              <a:gd name="T36" fmla="*/ 122144 w 89"/>
              <a:gd name="T37" fmla="*/ 137605 h 89"/>
              <a:gd name="T38" fmla="*/ 128328 w 89"/>
              <a:gd name="T39" fmla="*/ 136059 h 89"/>
              <a:gd name="T40" fmla="*/ 134513 w 89"/>
              <a:gd name="T41" fmla="*/ 134513 h 89"/>
              <a:gd name="T42" fmla="*/ 136059 w 89"/>
              <a:gd name="T43" fmla="*/ 128328 h 89"/>
              <a:gd name="T44" fmla="*/ 137605 w 89"/>
              <a:gd name="T45" fmla="*/ 122144 h 89"/>
              <a:gd name="T46" fmla="*/ 137605 w 89"/>
              <a:gd name="T47" fmla="*/ 15461 h 89"/>
              <a:gd name="T48" fmla="*/ 137605 w 89"/>
              <a:gd name="T49" fmla="*/ 15461 h 89"/>
              <a:gd name="T50" fmla="*/ 136059 w 89"/>
              <a:gd name="T51" fmla="*/ 9277 h 89"/>
              <a:gd name="T52" fmla="*/ 134513 w 89"/>
              <a:gd name="T53" fmla="*/ 4638 h 89"/>
              <a:gd name="T54" fmla="*/ 128328 w 89"/>
              <a:gd name="T55" fmla="*/ 3092 h 89"/>
              <a:gd name="T56" fmla="*/ 122144 w 89"/>
              <a:gd name="T57" fmla="*/ 0 h 89"/>
              <a:gd name="T58" fmla="*/ 122144 w 89"/>
              <a:gd name="T59" fmla="*/ 0 h 89"/>
              <a:gd name="T60" fmla="*/ 100498 w 89"/>
              <a:gd name="T61" fmla="*/ 85037 h 89"/>
              <a:gd name="T62" fmla="*/ 38653 w 89"/>
              <a:gd name="T63" fmla="*/ 85037 h 89"/>
              <a:gd name="T64" fmla="*/ 38653 w 89"/>
              <a:gd name="T65" fmla="*/ 69576 h 89"/>
              <a:gd name="T66" fmla="*/ 100498 w 89"/>
              <a:gd name="T67" fmla="*/ 69576 h 89"/>
              <a:gd name="T68" fmla="*/ 100498 w 89"/>
              <a:gd name="T69" fmla="*/ 85037 h 8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89" h="89">
                <a:moveTo>
                  <a:pt x="79" y="0"/>
                </a:moveTo>
                <a:lnTo>
                  <a:pt x="74" y="0"/>
                </a:lnTo>
                <a:lnTo>
                  <a:pt x="74" y="15"/>
                </a:lnTo>
                <a:lnTo>
                  <a:pt x="15" y="15"/>
                </a:lnTo>
                <a:lnTo>
                  <a:pt x="15" y="0"/>
                </a:lnTo>
                <a:lnTo>
                  <a:pt x="10" y="0"/>
                </a:lnTo>
                <a:lnTo>
                  <a:pt x="7" y="2"/>
                </a:lnTo>
                <a:lnTo>
                  <a:pt x="3" y="3"/>
                </a:lnTo>
                <a:lnTo>
                  <a:pt x="2" y="6"/>
                </a:lnTo>
                <a:lnTo>
                  <a:pt x="0" y="10"/>
                </a:lnTo>
                <a:lnTo>
                  <a:pt x="0" y="79"/>
                </a:lnTo>
                <a:lnTo>
                  <a:pt x="2" y="83"/>
                </a:lnTo>
                <a:lnTo>
                  <a:pt x="3" y="87"/>
                </a:lnTo>
                <a:lnTo>
                  <a:pt x="7" y="88"/>
                </a:lnTo>
                <a:lnTo>
                  <a:pt x="10" y="89"/>
                </a:lnTo>
                <a:lnTo>
                  <a:pt x="79" y="89"/>
                </a:lnTo>
                <a:lnTo>
                  <a:pt x="83" y="88"/>
                </a:lnTo>
                <a:lnTo>
                  <a:pt x="87" y="87"/>
                </a:lnTo>
                <a:lnTo>
                  <a:pt x="88" y="83"/>
                </a:lnTo>
                <a:lnTo>
                  <a:pt x="89" y="79"/>
                </a:lnTo>
                <a:lnTo>
                  <a:pt x="89" y="10"/>
                </a:lnTo>
                <a:lnTo>
                  <a:pt x="88" y="6"/>
                </a:lnTo>
                <a:lnTo>
                  <a:pt x="87" y="3"/>
                </a:lnTo>
                <a:lnTo>
                  <a:pt x="83" y="2"/>
                </a:lnTo>
                <a:lnTo>
                  <a:pt x="79" y="0"/>
                </a:lnTo>
                <a:close/>
                <a:moveTo>
                  <a:pt x="65" y="55"/>
                </a:moveTo>
                <a:lnTo>
                  <a:pt x="25" y="55"/>
                </a:lnTo>
                <a:lnTo>
                  <a:pt x="25" y="45"/>
                </a:lnTo>
                <a:lnTo>
                  <a:pt x="65" y="45"/>
                </a:lnTo>
                <a:lnTo>
                  <a:pt x="65" y="5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95" name="Freeform 894">
            <a:extLst>
              <a:ext uri="{FF2B5EF4-FFF2-40B4-BE49-F238E27FC236}">
                <a16:creationId xmlns:a16="http://schemas.microsoft.com/office/drawing/2014/main" id="{160BC2E3-6D1D-46E0-8B19-A52F8C16A430}"/>
              </a:ext>
            </a:extLst>
          </p:cNvPr>
          <p:cNvSpPr>
            <a:spLocks/>
          </p:cNvSpPr>
          <p:nvPr/>
        </p:nvSpPr>
        <p:spPr bwMode="auto">
          <a:xfrm>
            <a:off x="9287934" y="5848351"/>
            <a:ext cx="80433" cy="48683"/>
          </a:xfrm>
          <a:custGeom>
            <a:avLst/>
            <a:gdLst>
              <a:gd name="T0" fmla="*/ 61686 w 39"/>
              <a:gd name="T1" fmla="*/ 14235 h 24"/>
              <a:gd name="T2" fmla="*/ 47451 w 39"/>
              <a:gd name="T3" fmla="*/ 14235 h 24"/>
              <a:gd name="T4" fmla="*/ 47451 w 39"/>
              <a:gd name="T5" fmla="*/ 14235 h 24"/>
              <a:gd name="T6" fmla="*/ 44287 w 39"/>
              <a:gd name="T7" fmla="*/ 9490 h 24"/>
              <a:gd name="T8" fmla="*/ 42706 w 39"/>
              <a:gd name="T9" fmla="*/ 3163 h 24"/>
              <a:gd name="T10" fmla="*/ 36379 w 39"/>
              <a:gd name="T11" fmla="*/ 1582 h 24"/>
              <a:gd name="T12" fmla="*/ 31634 w 39"/>
              <a:gd name="T13" fmla="*/ 0 h 24"/>
              <a:gd name="T14" fmla="*/ 31634 w 39"/>
              <a:gd name="T15" fmla="*/ 0 h 24"/>
              <a:gd name="T16" fmla="*/ 25307 w 39"/>
              <a:gd name="T17" fmla="*/ 1582 h 24"/>
              <a:gd name="T18" fmla="*/ 18980 w 39"/>
              <a:gd name="T19" fmla="*/ 3163 h 24"/>
              <a:gd name="T20" fmla="*/ 17399 w 39"/>
              <a:gd name="T21" fmla="*/ 9490 h 24"/>
              <a:gd name="T22" fmla="*/ 15817 w 39"/>
              <a:gd name="T23" fmla="*/ 14235 h 24"/>
              <a:gd name="T24" fmla="*/ 0 w 39"/>
              <a:gd name="T25" fmla="*/ 14235 h 24"/>
              <a:gd name="T26" fmla="*/ 0 w 39"/>
              <a:gd name="T27" fmla="*/ 37959 h 24"/>
              <a:gd name="T28" fmla="*/ 61686 w 39"/>
              <a:gd name="T29" fmla="*/ 37959 h 24"/>
              <a:gd name="T30" fmla="*/ 61686 w 39"/>
              <a:gd name="T31" fmla="*/ 14235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9" h="24">
                <a:moveTo>
                  <a:pt x="39" y="9"/>
                </a:moveTo>
                <a:lnTo>
                  <a:pt x="30" y="9"/>
                </a:lnTo>
                <a:lnTo>
                  <a:pt x="28" y="6"/>
                </a:lnTo>
                <a:lnTo>
                  <a:pt x="27" y="2"/>
                </a:lnTo>
                <a:lnTo>
                  <a:pt x="23" y="1"/>
                </a:lnTo>
                <a:lnTo>
                  <a:pt x="20" y="0"/>
                </a:lnTo>
                <a:lnTo>
                  <a:pt x="16" y="1"/>
                </a:lnTo>
                <a:lnTo>
                  <a:pt x="12" y="2"/>
                </a:lnTo>
                <a:lnTo>
                  <a:pt x="11" y="6"/>
                </a:lnTo>
                <a:lnTo>
                  <a:pt x="10" y="9"/>
                </a:lnTo>
                <a:lnTo>
                  <a:pt x="0" y="9"/>
                </a:lnTo>
                <a:lnTo>
                  <a:pt x="0" y="24"/>
                </a:lnTo>
                <a:lnTo>
                  <a:pt x="39" y="24"/>
                </a:lnTo>
                <a:lnTo>
                  <a:pt x="39" y="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96" name="Freeform 895">
            <a:extLst>
              <a:ext uri="{FF2B5EF4-FFF2-40B4-BE49-F238E27FC236}">
                <a16:creationId xmlns:a16="http://schemas.microsoft.com/office/drawing/2014/main" id="{D38DB151-A272-4D5B-9DE7-FFFC2397C904}"/>
              </a:ext>
            </a:extLst>
          </p:cNvPr>
          <p:cNvSpPr>
            <a:spLocks noEditPoints="1"/>
          </p:cNvSpPr>
          <p:nvPr/>
        </p:nvSpPr>
        <p:spPr bwMode="auto">
          <a:xfrm>
            <a:off x="9237134" y="5877984"/>
            <a:ext cx="182033" cy="184149"/>
          </a:xfrm>
          <a:custGeom>
            <a:avLst/>
            <a:gdLst>
              <a:gd name="T0" fmla="*/ 122144 w 89"/>
              <a:gd name="T1" fmla="*/ 0 h 89"/>
              <a:gd name="T2" fmla="*/ 114413 w 89"/>
              <a:gd name="T3" fmla="*/ 0 h 89"/>
              <a:gd name="T4" fmla="*/ 114413 w 89"/>
              <a:gd name="T5" fmla="*/ 23192 h 89"/>
              <a:gd name="T6" fmla="*/ 23192 w 89"/>
              <a:gd name="T7" fmla="*/ 23192 h 89"/>
              <a:gd name="T8" fmla="*/ 23192 w 89"/>
              <a:gd name="T9" fmla="*/ 0 h 89"/>
              <a:gd name="T10" fmla="*/ 15461 w 89"/>
              <a:gd name="T11" fmla="*/ 0 h 89"/>
              <a:gd name="T12" fmla="*/ 15461 w 89"/>
              <a:gd name="T13" fmla="*/ 0 h 89"/>
              <a:gd name="T14" fmla="*/ 9277 w 89"/>
              <a:gd name="T15" fmla="*/ 3092 h 89"/>
              <a:gd name="T16" fmla="*/ 4638 w 89"/>
              <a:gd name="T17" fmla="*/ 4638 h 89"/>
              <a:gd name="T18" fmla="*/ 1546 w 89"/>
              <a:gd name="T19" fmla="*/ 9277 h 89"/>
              <a:gd name="T20" fmla="*/ 0 w 89"/>
              <a:gd name="T21" fmla="*/ 15461 h 89"/>
              <a:gd name="T22" fmla="*/ 0 w 89"/>
              <a:gd name="T23" fmla="*/ 122144 h 89"/>
              <a:gd name="T24" fmla="*/ 0 w 89"/>
              <a:gd name="T25" fmla="*/ 122144 h 89"/>
              <a:gd name="T26" fmla="*/ 1546 w 89"/>
              <a:gd name="T27" fmla="*/ 128328 h 89"/>
              <a:gd name="T28" fmla="*/ 4638 w 89"/>
              <a:gd name="T29" fmla="*/ 134513 h 89"/>
              <a:gd name="T30" fmla="*/ 9277 w 89"/>
              <a:gd name="T31" fmla="*/ 136059 h 89"/>
              <a:gd name="T32" fmla="*/ 15461 w 89"/>
              <a:gd name="T33" fmla="*/ 137605 h 89"/>
              <a:gd name="T34" fmla="*/ 122144 w 89"/>
              <a:gd name="T35" fmla="*/ 137605 h 89"/>
              <a:gd name="T36" fmla="*/ 122144 w 89"/>
              <a:gd name="T37" fmla="*/ 137605 h 89"/>
              <a:gd name="T38" fmla="*/ 128328 w 89"/>
              <a:gd name="T39" fmla="*/ 136059 h 89"/>
              <a:gd name="T40" fmla="*/ 134513 w 89"/>
              <a:gd name="T41" fmla="*/ 134513 h 89"/>
              <a:gd name="T42" fmla="*/ 136059 w 89"/>
              <a:gd name="T43" fmla="*/ 128328 h 89"/>
              <a:gd name="T44" fmla="*/ 137605 w 89"/>
              <a:gd name="T45" fmla="*/ 122144 h 89"/>
              <a:gd name="T46" fmla="*/ 137605 w 89"/>
              <a:gd name="T47" fmla="*/ 15461 h 89"/>
              <a:gd name="T48" fmla="*/ 137605 w 89"/>
              <a:gd name="T49" fmla="*/ 15461 h 89"/>
              <a:gd name="T50" fmla="*/ 136059 w 89"/>
              <a:gd name="T51" fmla="*/ 9277 h 89"/>
              <a:gd name="T52" fmla="*/ 134513 w 89"/>
              <a:gd name="T53" fmla="*/ 4638 h 89"/>
              <a:gd name="T54" fmla="*/ 128328 w 89"/>
              <a:gd name="T55" fmla="*/ 3092 h 89"/>
              <a:gd name="T56" fmla="*/ 122144 w 89"/>
              <a:gd name="T57" fmla="*/ 0 h 89"/>
              <a:gd name="T58" fmla="*/ 122144 w 89"/>
              <a:gd name="T59" fmla="*/ 0 h 89"/>
              <a:gd name="T60" fmla="*/ 95860 w 89"/>
              <a:gd name="T61" fmla="*/ 95860 h 89"/>
              <a:gd name="T62" fmla="*/ 85037 w 89"/>
              <a:gd name="T63" fmla="*/ 106683 h 89"/>
              <a:gd name="T64" fmla="*/ 69576 w 89"/>
              <a:gd name="T65" fmla="*/ 91221 h 89"/>
              <a:gd name="T66" fmla="*/ 54114 w 89"/>
              <a:gd name="T67" fmla="*/ 106683 h 89"/>
              <a:gd name="T68" fmla="*/ 41745 w 89"/>
              <a:gd name="T69" fmla="*/ 95860 h 89"/>
              <a:gd name="T70" fmla="*/ 57207 w 89"/>
              <a:gd name="T71" fmla="*/ 80398 h 89"/>
              <a:gd name="T72" fmla="*/ 41745 w 89"/>
              <a:gd name="T73" fmla="*/ 63391 h 89"/>
              <a:gd name="T74" fmla="*/ 54114 w 89"/>
              <a:gd name="T75" fmla="*/ 54114 h 89"/>
              <a:gd name="T76" fmla="*/ 69576 w 89"/>
              <a:gd name="T77" fmla="*/ 69576 h 89"/>
              <a:gd name="T78" fmla="*/ 85037 w 89"/>
              <a:gd name="T79" fmla="*/ 54114 h 89"/>
              <a:gd name="T80" fmla="*/ 95860 w 89"/>
              <a:gd name="T81" fmla="*/ 63391 h 89"/>
              <a:gd name="T82" fmla="*/ 80398 w 89"/>
              <a:gd name="T83" fmla="*/ 80398 h 89"/>
              <a:gd name="T84" fmla="*/ 95860 w 89"/>
              <a:gd name="T85" fmla="*/ 95860 h 8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9" h="89">
                <a:moveTo>
                  <a:pt x="79" y="0"/>
                </a:moveTo>
                <a:lnTo>
                  <a:pt x="74" y="0"/>
                </a:lnTo>
                <a:lnTo>
                  <a:pt x="74" y="15"/>
                </a:lnTo>
                <a:lnTo>
                  <a:pt x="15" y="15"/>
                </a:lnTo>
                <a:lnTo>
                  <a:pt x="15" y="0"/>
                </a:lnTo>
                <a:lnTo>
                  <a:pt x="10" y="0"/>
                </a:lnTo>
                <a:lnTo>
                  <a:pt x="6" y="2"/>
                </a:lnTo>
                <a:lnTo>
                  <a:pt x="3" y="3"/>
                </a:lnTo>
                <a:lnTo>
                  <a:pt x="1" y="6"/>
                </a:lnTo>
                <a:lnTo>
                  <a:pt x="0" y="10"/>
                </a:lnTo>
                <a:lnTo>
                  <a:pt x="0" y="79"/>
                </a:lnTo>
                <a:lnTo>
                  <a:pt x="1" y="83"/>
                </a:lnTo>
                <a:lnTo>
                  <a:pt x="3" y="87"/>
                </a:lnTo>
                <a:lnTo>
                  <a:pt x="6" y="88"/>
                </a:lnTo>
                <a:lnTo>
                  <a:pt x="10" y="89"/>
                </a:lnTo>
                <a:lnTo>
                  <a:pt x="79" y="89"/>
                </a:lnTo>
                <a:lnTo>
                  <a:pt x="83" y="88"/>
                </a:lnTo>
                <a:lnTo>
                  <a:pt x="87" y="87"/>
                </a:lnTo>
                <a:lnTo>
                  <a:pt x="88" y="83"/>
                </a:lnTo>
                <a:lnTo>
                  <a:pt x="89" y="79"/>
                </a:lnTo>
                <a:lnTo>
                  <a:pt x="89" y="10"/>
                </a:lnTo>
                <a:lnTo>
                  <a:pt x="88" y="6"/>
                </a:lnTo>
                <a:lnTo>
                  <a:pt x="87" y="3"/>
                </a:lnTo>
                <a:lnTo>
                  <a:pt x="83" y="2"/>
                </a:lnTo>
                <a:lnTo>
                  <a:pt x="79" y="0"/>
                </a:lnTo>
                <a:close/>
                <a:moveTo>
                  <a:pt x="62" y="62"/>
                </a:moveTo>
                <a:lnTo>
                  <a:pt x="55" y="69"/>
                </a:lnTo>
                <a:lnTo>
                  <a:pt x="45" y="59"/>
                </a:lnTo>
                <a:lnTo>
                  <a:pt x="35" y="69"/>
                </a:lnTo>
                <a:lnTo>
                  <a:pt x="27" y="62"/>
                </a:lnTo>
                <a:lnTo>
                  <a:pt x="37" y="52"/>
                </a:lnTo>
                <a:lnTo>
                  <a:pt x="27" y="41"/>
                </a:lnTo>
                <a:lnTo>
                  <a:pt x="35" y="35"/>
                </a:lnTo>
                <a:lnTo>
                  <a:pt x="45" y="45"/>
                </a:lnTo>
                <a:lnTo>
                  <a:pt x="55" y="35"/>
                </a:lnTo>
                <a:lnTo>
                  <a:pt x="62" y="41"/>
                </a:lnTo>
                <a:lnTo>
                  <a:pt x="52" y="52"/>
                </a:lnTo>
                <a:lnTo>
                  <a:pt x="62" y="6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97" name="Rectangle 896">
            <a:extLst>
              <a:ext uri="{FF2B5EF4-FFF2-40B4-BE49-F238E27FC236}">
                <a16:creationId xmlns:a16="http://schemas.microsoft.com/office/drawing/2014/main" id="{6C43F69A-5829-4218-B23C-071D57E219A4}"/>
              </a:ext>
            </a:extLst>
          </p:cNvPr>
          <p:cNvSpPr>
            <a:spLocks noChangeArrowheads="1"/>
          </p:cNvSpPr>
          <p:nvPr/>
        </p:nvSpPr>
        <p:spPr bwMode="auto">
          <a:xfrm>
            <a:off x="11355918" y="5909733"/>
            <a:ext cx="44449" cy="19051"/>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298" name="Rectangle 897">
            <a:extLst>
              <a:ext uri="{FF2B5EF4-FFF2-40B4-BE49-F238E27FC236}">
                <a16:creationId xmlns:a16="http://schemas.microsoft.com/office/drawing/2014/main" id="{81CF99E6-C666-43D0-B87C-CD34690D7584}"/>
              </a:ext>
            </a:extLst>
          </p:cNvPr>
          <p:cNvSpPr>
            <a:spLocks noChangeArrowheads="1"/>
          </p:cNvSpPr>
          <p:nvPr/>
        </p:nvSpPr>
        <p:spPr bwMode="auto">
          <a:xfrm>
            <a:off x="11355918" y="5947833"/>
            <a:ext cx="44449" cy="254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299" name="Freeform 898">
            <a:extLst>
              <a:ext uri="{FF2B5EF4-FFF2-40B4-BE49-F238E27FC236}">
                <a16:creationId xmlns:a16="http://schemas.microsoft.com/office/drawing/2014/main" id="{A223C600-7FE7-4BD2-98CA-AE800CD06BC1}"/>
              </a:ext>
            </a:extLst>
          </p:cNvPr>
          <p:cNvSpPr>
            <a:spLocks/>
          </p:cNvSpPr>
          <p:nvPr/>
        </p:nvSpPr>
        <p:spPr bwMode="auto">
          <a:xfrm>
            <a:off x="11241618" y="5835651"/>
            <a:ext cx="158749" cy="74083"/>
          </a:xfrm>
          <a:custGeom>
            <a:avLst/>
            <a:gdLst>
              <a:gd name="T0" fmla="*/ 64122 w 74"/>
              <a:gd name="T1" fmla="*/ 40192 h 34"/>
              <a:gd name="T2" fmla="*/ 118625 w 74"/>
              <a:gd name="T3" fmla="*/ 40192 h 34"/>
              <a:gd name="T4" fmla="*/ 118625 w 74"/>
              <a:gd name="T5" fmla="*/ 23445 h 34"/>
              <a:gd name="T6" fmla="*/ 48091 w 74"/>
              <a:gd name="T7" fmla="*/ 23445 h 34"/>
              <a:gd name="T8" fmla="*/ 48091 w 74"/>
              <a:gd name="T9" fmla="*/ 15072 h 34"/>
              <a:gd name="T10" fmla="*/ 56106 w 74"/>
              <a:gd name="T11" fmla="*/ 15072 h 34"/>
              <a:gd name="T12" fmla="*/ 56106 w 74"/>
              <a:gd name="T13" fmla="*/ 0 h 34"/>
              <a:gd name="T14" fmla="*/ 24046 w 74"/>
              <a:gd name="T15" fmla="*/ 0 h 34"/>
              <a:gd name="T16" fmla="*/ 24046 w 74"/>
              <a:gd name="T17" fmla="*/ 15072 h 34"/>
              <a:gd name="T18" fmla="*/ 32061 w 74"/>
              <a:gd name="T19" fmla="*/ 15072 h 34"/>
              <a:gd name="T20" fmla="*/ 32061 w 74"/>
              <a:gd name="T21" fmla="*/ 23445 h 34"/>
              <a:gd name="T22" fmla="*/ 0 w 74"/>
              <a:gd name="T23" fmla="*/ 23445 h 34"/>
              <a:gd name="T24" fmla="*/ 0 w 74"/>
              <a:gd name="T25" fmla="*/ 56939 h 34"/>
              <a:gd name="T26" fmla="*/ 64122 w 74"/>
              <a:gd name="T27" fmla="*/ 56939 h 34"/>
              <a:gd name="T28" fmla="*/ 64122 w 74"/>
              <a:gd name="T29" fmla="*/ 40192 h 3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4" h="34">
                <a:moveTo>
                  <a:pt x="40" y="24"/>
                </a:moveTo>
                <a:lnTo>
                  <a:pt x="74" y="24"/>
                </a:lnTo>
                <a:lnTo>
                  <a:pt x="74" y="14"/>
                </a:lnTo>
                <a:lnTo>
                  <a:pt x="30" y="14"/>
                </a:lnTo>
                <a:lnTo>
                  <a:pt x="30" y="9"/>
                </a:lnTo>
                <a:lnTo>
                  <a:pt x="35" y="9"/>
                </a:lnTo>
                <a:lnTo>
                  <a:pt x="35" y="0"/>
                </a:lnTo>
                <a:lnTo>
                  <a:pt x="15" y="0"/>
                </a:lnTo>
                <a:lnTo>
                  <a:pt x="15" y="9"/>
                </a:lnTo>
                <a:lnTo>
                  <a:pt x="20" y="9"/>
                </a:lnTo>
                <a:lnTo>
                  <a:pt x="20" y="14"/>
                </a:lnTo>
                <a:lnTo>
                  <a:pt x="0" y="14"/>
                </a:lnTo>
                <a:lnTo>
                  <a:pt x="0" y="34"/>
                </a:lnTo>
                <a:lnTo>
                  <a:pt x="40" y="34"/>
                </a:lnTo>
                <a:lnTo>
                  <a:pt x="40" y="2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00" name="Freeform 899">
            <a:extLst>
              <a:ext uri="{FF2B5EF4-FFF2-40B4-BE49-F238E27FC236}">
                <a16:creationId xmlns:a16="http://schemas.microsoft.com/office/drawing/2014/main" id="{4E4DAB68-9B2F-49F3-B25B-D79A309D9881}"/>
              </a:ext>
            </a:extLst>
          </p:cNvPr>
          <p:cNvSpPr>
            <a:spLocks/>
          </p:cNvSpPr>
          <p:nvPr/>
        </p:nvSpPr>
        <p:spPr bwMode="auto">
          <a:xfrm>
            <a:off x="11241617" y="5973233"/>
            <a:ext cx="177800" cy="101600"/>
          </a:xfrm>
          <a:custGeom>
            <a:avLst/>
            <a:gdLst>
              <a:gd name="T0" fmla="*/ 117042 w 84"/>
              <a:gd name="T1" fmla="*/ 60426 h 49"/>
              <a:gd name="T2" fmla="*/ 117042 w 84"/>
              <a:gd name="T3" fmla="*/ 15494 h 49"/>
              <a:gd name="T4" fmla="*/ 63266 w 84"/>
              <a:gd name="T5" fmla="*/ 15494 h 49"/>
              <a:gd name="T6" fmla="*/ 63266 w 84"/>
              <a:gd name="T7" fmla="*/ 0 h 49"/>
              <a:gd name="T8" fmla="*/ 0 w 84"/>
              <a:gd name="T9" fmla="*/ 0 h 49"/>
              <a:gd name="T10" fmla="*/ 0 w 84"/>
              <a:gd name="T11" fmla="*/ 29438 h 49"/>
              <a:gd name="T12" fmla="*/ 31633 w 84"/>
              <a:gd name="T13" fmla="*/ 29438 h 49"/>
              <a:gd name="T14" fmla="*/ 31633 w 84"/>
              <a:gd name="T15" fmla="*/ 44932 h 49"/>
              <a:gd name="T16" fmla="*/ 23725 w 84"/>
              <a:gd name="T17" fmla="*/ 44932 h 49"/>
              <a:gd name="T18" fmla="*/ 23725 w 84"/>
              <a:gd name="T19" fmla="*/ 60426 h 49"/>
              <a:gd name="T20" fmla="*/ 55358 w 84"/>
              <a:gd name="T21" fmla="*/ 60426 h 49"/>
              <a:gd name="T22" fmla="*/ 55358 w 84"/>
              <a:gd name="T23" fmla="*/ 44932 h 49"/>
              <a:gd name="T24" fmla="*/ 47449 w 84"/>
              <a:gd name="T25" fmla="*/ 44932 h 49"/>
              <a:gd name="T26" fmla="*/ 47449 w 84"/>
              <a:gd name="T27" fmla="*/ 29438 h 49"/>
              <a:gd name="T28" fmla="*/ 86990 w 84"/>
              <a:gd name="T29" fmla="*/ 29438 h 49"/>
              <a:gd name="T30" fmla="*/ 86990 w 84"/>
              <a:gd name="T31" fmla="*/ 60426 h 49"/>
              <a:gd name="T32" fmla="*/ 71174 w 84"/>
              <a:gd name="T33" fmla="*/ 60426 h 49"/>
              <a:gd name="T34" fmla="*/ 71174 w 84"/>
              <a:gd name="T35" fmla="*/ 75920 h 49"/>
              <a:gd name="T36" fmla="*/ 132858 w 84"/>
              <a:gd name="T37" fmla="*/ 75920 h 49"/>
              <a:gd name="T38" fmla="*/ 132858 w 84"/>
              <a:gd name="T39" fmla="*/ 60426 h 49"/>
              <a:gd name="T40" fmla="*/ 117042 w 84"/>
              <a:gd name="T41" fmla="*/ 60426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4" h="49">
                <a:moveTo>
                  <a:pt x="74" y="39"/>
                </a:moveTo>
                <a:lnTo>
                  <a:pt x="74" y="10"/>
                </a:lnTo>
                <a:lnTo>
                  <a:pt x="40" y="10"/>
                </a:lnTo>
                <a:lnTo>
                  <a:pt x="40" y="0"/>
                </a:lnTo>
                <a:lnTo>
                  <a:pt x="0" y="0"/>
                </a:lnTo>
                <a:lnTo>
                  <a:pt x="0" y="19"/>
                </a:lnTo>
                <a:lnTo>
                  <a:pt x="20" y="19"/>
                </a:lnTo>
                <a:lnTo>
                  <a:pt x="20" y="29"/>
                </a:lnTo>
                <a:lnTo>
                  <a:pt x="15" y="29"/>
                </a:lnTo>
                <a:lnTo>
                  <a:pt x="15" y="39"/>
                </a:lnTo>
                <a:lnTo>
                  <a:pt x="35" y="39"/>
                </a:lnTo>
                <a:lnTo>
                  <a:pt x="35" y="29"/>
                </a:lnTo>
                <a:lnTo>
                  <a:pt x="30" y="29"/>
                </a:lnTo>
                <a:lnTo>
                  <a:pt x="30" y="19"/>
                </a:lnTo>
                <a:lnTo>
                  <a:pt x="55" y="19"/>
                </a:lnTo>
                <a:lnTo>
                  <a:pt x="55" y="39"/>
                </a:lnTo>
                <a:lnTo>
                  <a:pt x="45" y="39"/>
                </a:lnTo>
                <a:lnTo>
                  <a:pt x="45" y="49"/>
                </a:lnTo>
                <a:lnTo>
                  <a:pt x="84" y="49"/>
                </a:lnTo>
                <a:lnTo>
                  <a:pt x="84" y="39"/>
                </a:lnTo>
                <a:lnTo>
                  <a:pt x="74" y="3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01" name="Freeform 900">
            <a:extLst>
              <a:ext uri="{FF2B5EF4-FFF2-40B4-BE49-F238E27FC236}">
                <a16:creationId xmlns:a16="http://schemas.microsoft.com/office/drawing/2014/main" id="{32B22BA6-9719-4D81-AC42-FA459C5B29AE}"/>
              </a:ext>
            </a:extLst>
          </p:cNvPr>
          <p:cNvSpPr>
            <a:spLocks noEditPoints="1"/>
          </p:cNvSpPr>
          <p:nvPr/>
        </p:nvSpPr>
        <p:spPr bwMode="auto">
          <a:xfrm>
            <a:off x="10742085" y="5848352"/>
            <a:ext cx="165100" cy="207433"/>
          </a:xfrm>
          <a:custGeom>
            <a:avLst/>
            <a:gdLst>
              <a:gd name="T0" fmla="*/ 109133 w 78"/>
              <a:gd name="T1" fmla="*/ 0 h 98"/>
              <a:gd name="T2" fmla="*/ 14235 w 78"/>
              <a:gd name="T3" fmla="*/ 0 h 98"/>
              <a:gd name="T4" fmla="*/ 14235 w 78"/>
              <a:gd name="T5" fmla="*/ 0 h 98"/>
              <a:gd name="T6" fmla="*/ 9490 w 78"/>
              <a:gd name="T7" fmla="*/ 1598 h 98"/>
              <a:gd name="T8" fmla="*/ 3163 w 78"/>
              <a:gd name="T9" fmla="*/ 3196 h 98"/>
              <a:gd name="T10" fmla="*/ 1582 w 78"/>
              <a:gd name="T11" fmla="*/ 9587 h 98"/>
              <a:gd name="T12" fmla="*/ 0 w 78"/>
              <a:gd name="T13" fmla="*/ 14380 h 98"/>
              <a:gd name="T14" fmla="*/ 0 w 78"/>
              <a:gd name="T15" fmla="*/ 140608 h 98"/>
              <a:gd name="T16" fmla="*/ 0 w 78"/>
              <a:gd name="T17" fmla="*/ 140608 h 98"/>
              <a:gd name="T18" fmla="*/ 1582 w 78"/>
              <a:gd name="T19" fmla="*/ 146999 h 98"/>
              <a:gd name="T20" fmla="*/ 3163 w 78"/>
              <a:gd name="T21" fmla="*/ 153390 h 98"/>
              <a:gd name="T22" fmla="*/ 9490 w 78"/>
              <a:gd name="T23" fmla="*/ 154988 h 98"/>
              <a:gd name="T24" fmla="*/ 14235 w 78"/>
              <a:gd name="T25" fmla="*/ 156586 h 98"/>
              <a:gd name="T26" fmla="*/ 109133 w 78"/>
              <a:gd name="T27" fmla="*/ 156586 h 98"/>
              <a:gd name="T28" fmla="*/ 109133 w 78"/>
              <a:gd name="T29" fmla="*/ 156586 h 98"/>
              <a:gd name="T30" fmla="*/ 113878 w 78"/>
              <a:gd name="T31" fmla="*/ 154988 h 98"/>
              <a:gd name="T32" fmla="*/ 120205 w 78"/>
              <a:gd name="T33" fmla="*/ 153390 h 98"/>
              <a:gd name="T34" fmla="*/ 121786 w 78"/>
              <a:gd name="T35" fmla="*/ 146999 h 98"/>
              <a:gd name="T36" fmla="*/ 123368 w 78"/>
              <a:gd name="T37" fmla="*/ 140608 h 98"/>
              <a:gd name="T38" fmla="*/ 123368 w 78"/>
              <a:gd name="T39" fmla="*/ 14380 h 98"/>
              <a:gd name="T40" fmla="*/ 123368 w 78"/>
              <a:gd name="T41" fmla="*/ 14380 h 98"/>
              <a:gd name="T42" fmla="*/ 121786 w 78"/>
              <a:gd name="T43" fmla="*/ 9587 h 98"/>
              <a:gd name="T44" fmla="*/ 120205 w 78"/>
              <a:gd name="T45" fmla="*/ 3196 h 98"/>
              <a:gd name="T46" fmla="*/ 113878 w 78"/>
              <a:gd name="T47" fmla="*/ 1598 h 98"/>
              <a:gd name="T48" fmla="*/ 109133 w 78"/>
              <a:gd name="T49" fmla="*/ 0 h 98"/>
              <a:gd name="T50" fmla="*/ 109133 w 78"/>
              <a:gd name="T51" fmla="*/ 0 h 98"/>
              <a:gd name="T52" fmla="*/ 93317 w 78"/>
              <a:gd name="T53" fmla="*/ 46337 h 98"/>
              <a:gd name="T54" fmla="*/ 77500 w 78"/>
              <a:gd name="T55" fmla="*/ 46337 h 98"/>
              <a:gd name="T56" fmla="*/ 77500 w 78"/>
              <a:gd name="T57" fmla="*/ 62315 h 98"/>
              <a:gd name="T58" fmla="*/ 93317 w 78"/>
              <a:gd name="T59" fmla="*/ 62315 h 98"/>
              <a:gd name="T60" fmla="*/ 93317 w 78"/>
              <a:gd name="T61" fmla="*/ 78293 h 98"/>
              <a:gd name="T62" fmla="*/ 77500 w 78"/>
              <a:gd name="T63" fmla="*/ 78293 h 98"/>
              <a:gd name="T64" fmla="*/ 77500 w 78"/>
              <a:gd name="T65" fmla="*/ 94271 h 98"/>
              <a:gd name="T66" fmla="*/ 61684 w 78"/>
              <a:gd name="T67" fmla="*/ 94271 h 98"/>
              <a:gd name="T68" fmla="*/ 61684 w 78"/>
              <a:gd name="T69" fmla="*/ 78293 h 98"/>
              <a:gd name="T70" fmla="*/ 77500 w 78"/>
              <a:gd name="T71" fmla="*/ 78293 h 98"/>
              <a:gd name="T72" fmla="*/ 77500 w 78"/>
              <a:gd name="T73" fmla="*/ 62315 h 98"/>
              <a:gd name="T74" fmla="*/ 61684 w 78"/>
              <a:gd name="T75" fmla="*/ 62315 h 98"/>
              <a:gd name="T76" fmla="*/ 61684 w 78"/>
              <a:gd name="T77" fmla="*/ 46337 h 98"/>
              <a:gd name="T78" fmla="*/ 77500 w 78"/>
              <a:gd name="T79" fmla="*/ 46337 h 98"/>
              <a:gd name="T80" fmla="*/ 77500 w 78"/>
              <a:gd name="T81" fmla="*/ 30359 h 98"/>
              <a:gd name="T82" fmla="*/ 61684 w 78"/>
              <a:gd name="T83" fmla="*/ 30359 h 98"/>
              <a:gd name="T84" fmla="*/ 61684 w 78"/>
              <a:gd name="T85" fmla="*/ 14380 h 98"/>
              <a:gd name="T86" fmla="*/ 77500 w 78"/>
              <a:gd name="T87" fmla="*/ 14380 h 98"/>
              <a:gd name="T88" fmla="*/ 77500 w 78"/>
              <a:gd name="T89" fmla="*/ 30359 h 98"/>
              <a:gd name="T90" fmla="*/ 93317 w 78"/>
              <a:gd name="T91" fmla="*/ 30359 h 98"/>
              <a:gd name="T92" fmla="*/ 93317 w 78"/>
              <a:gd name="T93" fmla="*/ 46337 h 9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78" h="98">
                <a:moveTo>
                  <a:pt x="69" y="0"/>
                </a:moveTo>
                <a:lnTo>
                  <a:pt x="9" y="0"/>
                </a:lnTo>
                <a:lnTo>
                  <a:pt x="6" y="1"/>
                </a:lnTo>
                <a:lnTo>
                  <a:pt x="2" y="2"/>
                </a:lnTo>
                <a:lnTo>
                  <a:pt x="1" y="6"/>
                </a:lnTo>
                <a:lnTo>
                  <a:pt x="0" y="9"/>
                </a:lnTo>
                <a:lnTo>
                  <a:pt x="0" y="88"/>
                </a:lnTo>
                <a:lnTo>
                  <a:pt x="1" y="92"/>
                </a:lnTo>
                <a:lnTo>
                  <a:pt x="2" y="96"/>
                </a:lnTo>
                <a:lnTo>
                  <a:pt x="6" y="97"/>
                </a:lnTo>
                <a:lnTo>
                  <a:pt x="9" y="98"/>
                </a:lnTo>
                <a:lnTo>
                  <a:pt x="69" y="98"/>
                </a:lnTo>
                <a:lnTo>
                  <a:pt x="72" y="97"/>
                </a:lnTo>
                <a:lnTo>
                  <a:pt x="76" y="96"/>
                </a:lnTo>
                <a:lnTo>
                  <a:pt x="77" y="92"/>
                </a:lnTo>
                <a:lnTo>
                  <a:pt x="78" y="88"/>
                </a:lnTo>
                <a:lnTo>
                  <a:pt x="78" y="9"/>
                </a:lnTo>
                <a:lnTo>
                  <a:pt x="77" y="6"/>
                </a:lnTo>
                <a:lnTo>
                  <a:pt x="76" y="2"/>
                </a:lnTo>
                <a:lnTo>
                  <a:pt x="72" y="1"/>
                </a:lnTo>
                <a:lnTo>
                  <a:pt x="69" y="0"/>
                </a:lnTo>
                <a:close/>
                <a:moveTo>
                  <a:pt x="59" y="29"/>
                </a:moveTo>
                <a:lnTo>
                  <a:pt x="49" y="29"/>
                </a:lnTo>
                <a:lnTo>
                  <a:pt x="49" y="39"/>
                </a:lnTo>
                <a:lnTo>
                  <a:pt x="59" y="39"/>
                </a:lnTo>
                <a:lnTo>
                  <a:pt x="59" y="49"/>
                </a:lnTo>
                <a:lnTo>
                  <a:pt x="49" y="49"/>
                </a:lnTo>
                <a:lnTo>
                  <a:pt x="49" y="59"/>
                </a:lnTo>
                <a:lnTo>
                  <a:pt x="39" y="59"/>
                </a:lnTo>
                <a:lnTo>
                  <a:pt x="39" y="49"/>
                </a:lnTo>
                <a:lnTo>
                  <a:pt x="49" y="49"/>
                </a:lnTo>
                <a:lnTo>
                  <a:pt x="49" y="39"/>
                </a:lnTo>
                <a:lnTo>
                  <a:pt x="39" y="39"/>
                </a:lnTo>
                <a:lnTo>
                  <a:pt x="39" y="29"/>
                </a:lnTo>
                <a:lnTo>
                  <a:pt x="49" y="29"/>
                </a:lnTo>
                <a:lnTo>
                  <a:pt x="49" y="19"/>
                </a:lnTo>
                <a:lnTo>
                  <a:pt x="39" y="19"/>
                </a:lnTo>
                <a:lnTo>
                  <a:pt x="39" y="9"/>
                </a:lnTo>
                <a:lnTo>
                  <a:pt x="49" y="9"/>
                </a:lnTo>
                <a:lnTo>
                  <a:pt x="49" y="19"/>
                </a:lnTo>
                <a:lnTo>
                  <a:pt x="59" y="19"/>
                </a:lnTo>
                <a:lnTo>
                  <a:pt x="59" y="2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02" name="Freeform 901">
            <a:extLst>
              <a:ext uri="{FF2B5EF4-FFF2-40B4-BE49-F238E27FC236}">
                <a16:creationId xmlns:a16="http://schemas.microsoft.com/office/drawing/2014/main" id="{FF7ECEC5-9781-491C-A926-01AFB5F117A9}"/>
              </a:ext>
            </a:extLst>
          </p:cNvPr>
          <p:cNvSpPr>
            <a:spLocks/>
          </p:cNvSpPr>
          <p:nvPr/>
        </p:nvSpPr>
        <p:spPr bwMode="auto">
          <a:xfrm>
            <a:off x="10388600" y="2912533"/>
            <a:ext cx="25400" cy="44451"/>
          </a:xfrm>
          <a:custGeom>
            <a:avLst/>
            <a:gdLst>
              <a:gd name="T0" fmla="*/ 0 w 10"/>
              <a:gd name="T1" fmla="*/ 15817 h 21"/>
              <a:gd name="T2" fmla="*/ 0 w 10"/>
              <a:gd name="T3" fmla="*/ 33216 h 21"/>
              <a:gd name="T4" fmla="*/ 9491 w 10"/>
              <a:gd name="T5" fmla="*/ 33216 h 21"/>
              <a:gd name="T6" fmla="*/ 9491 w 10"/>
              <a:gd name="T7" fmla="*/ 33216 h 21"/>
              <a:gd name="T8" fmla="*/ 13287 w 10"/>
              <a:gd name="T9" fmla="*/ 33216 h 21"/>
              <a:gd name="T10" fmla="*/ 15185 w 10"/>
              <a:gd name="T11" fmla="*/ 31634 h 21"/>
              <a:gd name="T12" fmla="*/ 18981 w 10"/>
              <a:gd name="T13" fmla="*/ 28471 h 21"/>
              <a:gd name="T14" fmla="*/ 18981 w 10"/>
              <a:gd name="T15" fmla="*/ 25307 h 21"/>
              <a:gd name="T16" fmla="*/ 18981 w 10"/>
              <a:gd name="T17" fmla="*/ 1582 h 21"/>
              <a:gd name="T18" fmla="*/ 18981 w 10"/>
              <a:gd name="T19" fmla="*/ 1582 h 21"/>
              <a:gd name="T20" fmla="*/ 18981 w 10"/>
              <a:gd name="T21" fmla="*/ 0 h 21"/>
              <a:gd name="T22" fmla="*/ 0 w 10"/>
              <a:gd name="T23" fmla="*/ 15817 h 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21">
                <a:moveTo>
                  <a:pt x="0" y="10"/>
                </a:moveTo>
                <a:lnTo>
                  <a:pt x="0" y="21"/>
                </a:lnTo>
                <a:lnTo>
                  <a:pt x="5" y="21"/>
                </a:lnTo>
                <a:lnTo>
                  <a:pt x="7" y="21"/>
                </a:lnTo>
                <a:lnTo>
                  <a:pt x="8" y="20"/>
                </a:lnTo>
                <a:lnTo>
                  <a:pt x="10" y="18"/>
                </a:lnTo>
                <a:lnTo>
                  <a:pt x="10" y="16"/>
                </a:lnTo>
                <a:lnTo>
                  <a:pt x="10" y="1"/>
                </a:lnTo>
                <a:lnTo>
                  <a:pt x="10" y="0"/>
                </a:lnTo>
                <a:lnTo>
                  <a:pt x="0"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03" name="Freeform 902">
            <a:extLst>
              <a:ext uri="{FF2B5EF4-FFF2-40B4-BE49-F238E27FC236}">
                <a16:creationId xmlns:a16="http://schemas.microsoft.com/office/drawing/2014/main" id="{363A75A6-699C-466F-9DA0-1FF7349883BD}"/>
              </a:ext>
            </a:extLst>
          </p:cNvPr>
          <p:cNvSpPr>
            <a:spLocks/>
          </p:cNvSpPr>
          <p:nvPr/>
        </p:nvSpPr>
        <p:spPr bwMode="auto">
          <a:xfrm>
            <a:off x="10236200" y="2861734"/>
            <a:ext cx="196851" cy="107951"/>
          </a:xfrm>
          <a:custGeom>
            <a:avLst/>
            <a:gdLst>
              <a:gd name="T0" fmla="*/ 147095 w 94"/>
              <a:gd name="T1" fmla="*/ 4840 h 50"/>
              <a:gd name="T2" fmla="*/ 147095 w 94"/>
              <a:gd name="T3" fmla="*/ 4840 h 50"/>
              <a:gd name="T4" fmla="*/ 142400 w 94"/>
              <a:gd name="T5" fmla="*/ 3227 h 50"/>
              <a:gd name="T6" fmla="*/ 139271 w 94"/>
              <a:gd name="T7" fmla="*/ 0 h 50"/>
              <a:gd name="T8" fmla="*/ 61029 w 94"/>
              <a:gd name="T9" fmla="*/ 0 h 50"/>
              <a:gd name="T10" fmla="*/ 61029 w 94"/>
              <a:gd name="T11" fmla="*/ 32266 h 50"/>
              <a:gd name="T12" fmla="*/ 53205 w 94"/>
              <a:gd name="T13" fmla="*/ 32266 h 50"/>
              <a:gd name="T14" fmla="*/ 53205 w 94"/>
              <a:gd name="T15" fmla="*/ 0 h 50"/>
              <a:gd name="T16" fmla="*/ 37556 w 94"/>
              <a:gd name="T17" fmla="*/ 0 h 50"/>
              <a:gd name="T18" fmla="*/ 37556 w 94"/>
              <a:gd name="T19" fmla="*/ 40333 h 50"/>
              <a:gd name="T20" fmla="*/ 31297 w 94"/>
              <a:gd name="T21" fmla="*/ 40333 h 50"/>
              <a:gd name="T22" fmla="*/ 31297 w 94"/>
              <a:gd name="T23" fmla="*/ 0 h 50"/>
              <a:gd name="T24" fmla="*/ 31297 w 94"/>
              <a:gd name="T25" fmla="*/ 0 h 50"/>
              <a:gd name="T26" fmla="*/ 18778 w 94"/>
              <a:gd name="T27" fmla="*/ 6453 h 50"/>
              <a:gd name="T28" fmla="*/ 9389 w 94"/>
              <a:gd name="T29" fmla="*/ 14520 h 50"/>
              <a:gd name="T30" fmla="*/ 1565 w 94"/>
              <a:gd name="T31" fmla="*/ 25813 h 50"/>
              <a:gd name="T32" fmla="*/ 0 w 94"/>
              <a:gd name="T33" fmla="*/ 32266 h 50"/>
              <a:gd name="T34" fmla="*/ 0 w 94"/>
              <a:gd name="T35" fmla="*/ 40333 h 50"/>
              <a:gd name="T36" fmla="*/ 0 w 94"/>
              <a:gd name="T37" fmla="*/ 40333 h 50"/>
              <a:gd name="T38" fmla="*/ 0 w 94"/>
              <a:gd name="T39" fmla="*/ 48400 h 50"/>
              <a:gd name="T40" fmla="*/ 3130 w 94"/>
              <a:gd name="T41" fmla="*/ 56466 h 50"/>
              <a:gd name="T42" fmla="*/ 6259 w 94"/>
              <a:gd name="T43" fmla="*/ 62919 h 50"/>
              <a:gd name="T44" fmla="*/ 10954 w 94"/>
              <a:gd name="T45" fmla="*/ 67759 h 50"/>
              <a:gd name="T46" fmla="*/ 17213 w 94"/>
              <a:gd name="T47" fmla="*/ 74213 h 50"/>
              <a:gd name="T48" fmla="*/ 23473 w 94"/>
              <a:gd name="T49" fmla="*/ 75826 h 50"/>
              <a:gd name="T50" fmla="*/ 31297 w 94"/>
              <a:gd name="T51" fmla="*/ 80666 h 50"/>
              <a:gd name="T52" fmla="*/ 37556 w 94"/>
              <a:gd name="T53" fmla="*/ 80666 h 50"/>
              <a:gd name="T54" fmla="*/ 100150 w 94"/>
              <a:gd name="T55" fmla="*/ 80666 h 50"/>
              <a:gd name="T56" fmla="*/ 100150 w 94"/>
              <a:gd name="T57" fmla="*/ 80666 h 50"/>
              <a:gd name="T58" fmla="*/ 103279 w 94"/>
              <a:gd name="T59" fmla="*/ 80666 h 50"/>
              <a:gd name="T60" fmla="*/ 106409 w 94"/>
              <a:gd name="T61" fmla="*/ 77439 h 50"/>
              <a:gd name="T62" fmla="*/ 107974 w 94"/>
              <a:gd name="T63" fmla="*/ 75826 h 50"/>
              <a:gd name="T64" fmla="*/ 107974 w 94"/>
              <a:gd name="T65" fmla="*/ 72599 h 50"/>
              <a:gd name="T66" fmla="*/ 107974 w 94"/>
              <a:gd name="T67" fmla="*/ 51626 h 50"/>
              <a:gd name="T68" fmla="*/ 143965 w 94"/>
              <a:gd name="T69" fmla="*/ 14520 h 50"/>
              <a:gd name="T70" fmla="*/ 143965 w 94"/>
              <a:gd name="T71" fmla="*/ 14520 h 50"/>
              <a:gd name="T72" fmla="*/ 147095 w 94"/>
              <a:gd name="T73" fmla="*/ 11293 h 50"/>
              <a:gd name="T74" fmla="*/ 147095 w 94"/>
              <a:gd name="T75" fmla="*/ 4840 h 50"/>
              <a:gd name="T76" fmla="*/ 147095 w 94"/>
              <a:gd name="T77" fmla="*/ 4840 h 5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94" h="50">
                <a:moveTo>
                  <a:pt x="94" y="3"/>
                </a:moveTo>
                <a:lnTo>
                  <a:pt x="94" y="3"/>
                </a:lnTo>
                <a:lnTo>
                  <a:pt x="91" y="2"/>
                </a:lnTo>
                <a:lnTo>
                  <a:pt x="89" y="0"/>
                </a:lnTo>
                <a:lnTo>
                  <a:pt x="39" y="0"/>
                </a:lnTo>
                <a:lnTo>
                  <a:pt x="39" y="20"/>
                </a:lnTo>
                <a:lnTo>
                  <a:pt x="34" y="20"/>
                </a:lnTo>
                <a:lnTo>
                  <a:pt x="34" y="0"/>
                </a:lnTo>
                <a:lnTo>
                  <a:pt x="24" y="0"/>
                </a:lnTo>
                <a:lnTo>
                  <a:pt x="24" y="25"/>
                </a:lnTo>
                <a:lnTo>
                  <a:pt x="20" y="25"/>
                </a:lnTo>
                <a:lnTo>
                  <a:pt x="20" y="0"/>
                </a:lnTo>
                <a:lnTo>
                  <a:pt x="12" y="4"/>
                </a:lnTo>
                <a:lnTo>
                  <a:pt x="6" y="9"/>
                </a:lnTo>
                <a:lnTo>
                  <a:pt x="1" y="16"/>
                </a:lnTo>
                <a:lnTo>
                  <a:pt x="0" y="20"/>
                </a:lnTo>
                <a:lnTo>
                  <a:pt x="0" y="25"/>
                </a:lnTo>
                <a:lnTo>
                  <a:pt x="0" y="30"/>
                </a:lnTo>
                <a:lnTo>
                  <a:pt x="2" y="35"/>
                </a:lnTo>
                <a:lnTo>
                  <a:pt x="4" y="39"/>
                </a:lnTo>
                <a:lnTo>
                  <a:pt x="7" y="42"/>
                </a:lnTo>
                <a:lnTo>
                  <a:pt x="11" y="46"/>
                </a:lnTo>
                <a:lnTo>
                  <a:pt x="15" y="47"/>
                </a:lnTo>
                <a:lnTo>
                  <a:pt x="20" y="50"/>
                </a:lnTo>
                <a:lnTo>
                  <a:pt x="24" y="50"/>
                </a:lnTo>
                <a:lnTo>
                  <a:pt x="64" y="50"/>
                </a:lnTo>
                <a:lnTo>
                  <a:pt x="66" y="50"/>
                </a:lnTo>
                <a:lnTo>
                  <a:pt x="68" y="48"/>
                </a:lnTo>
                <a:lnTo>
                  <a:pt x="69" y="47"/>
                </a:lnTo>
                <a:lnTo>
                  <a:pt x="69" y="45"/>
                </a:lnTo>
                <a:lnTo>
                  <a:pt x="69" y="32"/>
                </a:lnTo>
                <a:lnTo>
                  <a:pt x="92" y="9"/>
                </a:lnTo>
                <a:lnTo>
                  <a:pt x="94" y="7"/>
                </a:lnTo>
                <a:lnTo>
                  <a:pt x="94" y="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04" name="Freeform 903">
            <a:extLst>
              <a:ext uri="{FF2B5EF4-FFF2-40B4-BE49-F238E27FC236}">
                <a16:creationId xmlns:a16="http://schemas.microsoft.com/office/drawing/2014/main" id="{41137C17-6570-406E-849F-B246A681A07F}"/>
              </a:ext>
            </a:extLst>
          </p:cNvPr>
          <p:cNvSpPr>
            <a:spLocks/>
          </p:cNvSpPr>
          <p:nvPr/>
        </p:nvSpPr>
        <p:spPr bwMode="auto">
          <a:xfrm>
            <a:off x="10236201" y="2976034"/>
            <a:ext cx="88900" cy="74084"/>
          </a:xfrm>
          <a:custGeom>
            <a:avLst/>
            <a:gdLst>
              <a:gd name="T0" fmla="*/ 51332 w 44"/>
              <a:gd name="T1" fmla="*/ 10048 h 34"/>
              <a:gd name="T2" fmla="*/ 15098 w 44"/>
              <a:gd name="T3" fmla="*/ 21771 h 34"/>
              <a:gd name="T4" fmla="*/ 15098 w 44"/>
              <a:gd name="T5" fmla="*/ 0 h 34"/>
              <a:gd name="T6" fmla="*/ 0 w 44"/>
              <a:gd name="T7" fmla="*/ 0 h 34"/>
              <a:gd name="T8" fmla="*/ 0 w 44"/>
              <a:gd name="T9" fmla="*/ 56939 h 34"/>
              <a:gd name="T10" fmla="*/ 15098 w 44"/>
              <a:gd name="T11" fmla="*/ 56939 h 34"/>
              <a:gd name="T12" fmla="*/ 15098 w 44"/>
              <a:gd name="T13" fmla="*/ 38518 h 34"/>
              <a:gd name="T14" fmla="*/ 61900 w 44"/>
              <a:gd name="T15" fmla="*/ 23445 h 34"/>
              <a:gd name="T16" fmla="*/ 61900 w 44"/>
              <a:gd name="T17" fmla="*/ 23445 h 34"/>
              <a:gd name="T18" fmla="*/ 64919 w 44"/>
              <a:gd name="T19" fmla="*/ 20096 h 34"/>
              <a:gd name="T20" fmla="*/ 66429 w 44"/>
              <a:gd name="T21" fmla="*/ 15072 h 34"/>
              <a:gd name="T22" fmla="*/ 66429 w 44"/>
              <a:gd name="T23" fmla="*/ 0 h 34"/>
              <a:gd name="T24" fmla="*/ 51332 w 44"/>
              <a:gd name="T25" fmla="*/ 0 h 34"/>
              <a:gd name="T26" fmla="*/ 51332 w 44"/>
              <a:gd name="T27" fmla="*/ 10048 h 3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4" h="34">
                <a:moveTo>
                  <a:pt x="34" y="6"/>
                </a:moveTo>
                <a:lnTo>
                  <a:pt x="10" y="13"/>
                </a:lnTo>
                <a:lnTo>
                  <a:pt x="10" y="0"/>
                </a:lnTo>
                <a:lnTo>
                  <a:pt x="0" y="0"/>
                </a:lnTo>
                <a:lnTo>
                  <a:pt x="0" y="34"/>
                </a:lnTo>
                <a:lnTo>
                  <a:pt x="10" y="34"/>
                </a:lnTo>
                <a:lnTo>
                  <a:pt x="10" y="23"/>
                </a:lnTo>
                <a:lnTo>
                  <a:pt x="41" y="14"/>
                </a:lnTo>
                <a:lnTo>
                  <a:pt x="43" y="12"/>
                </a:lnTo>
                <a:lnTo>
                  <a:pt x="44" y="9"/>
                </a:lnTo>
                <a:lnTo>
                  <a:pt x="44" y="0"/>
                </a:lnTo>
                <a:lnTo>
                  <a:pt x="34" y="0"/>
                </a:lnTo>
                <a:lnTo>
                  <a:pt x="34" y="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05" name="Freeform 904">
            <a:extLst>
              <a:ext uri="{FF2B5EF4-FFF2-40B4-BE49-F238E27FC236}">
                <a16:creationId xmlns:a16="http://schemas.microsoft.com/office/drawing/2014/main" id="{C15C93B2-748B-4AA4-AEE9-0760D6F9A058}"/>
              </a:ext>
            </a:extLst>
          </p:cNvPr>
          <p:cNvSpPr>
            <a:spLocks/>
          </p:cNvSpPr>
          <p:nvPr/>
        </p:nvSpPr>
        <p:spPr bwMode="auto">
          <a:xfrm>
            <a:off x="10742084" y="2849034"/>
            <a:ext cx="82549" cy="169333"/>
          </a:xfrm>
          <a:custGeom>
            <a:avLst/>
            <a:gdLst>
              <a:gd name="T0" fmla="*/ 53778 w 39"/>
              <a:gd name="T1" fmla="*/ 32434 h 79"/>
              <a:gd name="T2" fmla="*/ 61686 w 39"/>
              <a:gd name="T3" fmla="*/ 32434 h 79"/>
              <a:gd name="T4" fmla="*/ 61686 w 39"/>
              <a:gd name="T5" fmla="*/ 16217 h 79"/>
              <a:gd name="T6" fmla="*/ 55359 w 39"/>
              <a:gd name="T7" fmla="*/ 16217 h 79"/>
              <a:gd name="T8" fmla="*/ 9490 w 39"/>
              <a:gd name="T9" fmla="*/ 0 h 79"/>
              <a:gd name="T10" fmla="*/ 4745 w 39"/>
              <a:gd name="T11" fmla="*/ 16217 h 79"/>
              <a:gd name="T12" fmla="*/ 26889 w 39"/>
              <a:gd name="T13" fmla="*/ 24326 h 79"/>
              <a:gd name="T14" fmla="*/ 26889 w 39"/>
              <a:gd name="T15" fmla="*/ 24326 h 79"/>
              <a:gd name="T16" fmla="*/ 14235 w 39"/>
              <a:gd name="T17" fmla="*/ 32434 h 79"/>
              <a:gd name="T18" fmla="*/ 6327 w 39"/>
              <a:gd name="T19" fmla="*/ 45408 h 79"/>
              <a:gd name="T20" fmla="*/ 1582 w 39"/>
              <a:gd name="T21" fmla="*/ 56760 h 79"/>
              <a:gd name="T22" fmla="*/ 0 w 39"/>
              <a:gd name="T23" fmla="*/ 72977 h 79"/>
              <a:gd name="T24" fmla="*/ 0 w 39"/>
              <a:gd name="T25" fmla="*/ 128115 h 79"/>
              <a:gd name="T26" fmla="*/ 14235 w 39"/>
              <a:gd name="T27" fmla="*/ 128115 h 79"/>
              <a:gd name="T28" fmla="*/ 14235 w 39"/>
              <a:gd name="T29" fmla="*/ 72977 h 79"/>
              <a:gd name="T30" fmla="*/ 14235 w 39"/>
              <a:gd name="T31" fmla="*/ 72977 h 79"/>
              <a:gd name="T32" fmla="*/ 14235 w 39"/>
              <a:gd name="T33" fmla="*/ 64868 h 79"/>
              <a:gd name="T34" fmla="*/ 18980 w 39"/>
              <a:gd name="T35" fmla="*/ 56760 h 79"/>
              <a:gd name="T36" fmla="*/ 20562 w 39"/>
              <a:gd name="T37" fmla="*/ 50273 h 79"/>
              <a:gd name="T38" fmla="*/ 26889 w 39"/>
              <a:gd name="T39" fmla="*/ 45408 h 79"/>
              <a:gd name="T40" fmla="*/ 33216 w 39"/>
              <a:gd name="T41" fmla="*/ 38921 h 79"/>
              <a:gd name="T42" fmla="*/ 37961 w 39"/>
              <a:gd name="T43" fmla="*/ 37299 h 79"/>
              <a:gd name="T44" fmla="*/ 45869 w 39"/>
              <a:gd name="T45" fmla="*/ 32434 h 79"/>
              <a:gd name="T46" fmla="*/ 53778 w 39"/>
              <a:gd name="T47" fmla="*/ 32434 h 79"/>
              <a:gd name="T48" fmla="*/ 53778 w 39"/>
              <a:gd name="T49" fmla="*/ 32434 h 7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9" h="79">
                <a:moveTo>
                  <a:pt x="34" y="20"/>
                </a:moveTo>
                <a:lnTo>
                  <a:pt x="39" y="20"/>
                </a:lnTo>
                <a:lnTo>
                  <a:pt x="39" y="10"/>
                </a:lnTo>
                <a:lnTo>
                  <a:pt x="35" y="10"/>
                </a:lnTo>
                <a:lnTo>
                  <a:pt x="6" y="0"/>
                </a:lnTo>
                <a:lnTo>
                  <a:pt x="3" y="10"/>
                </a:lnTo>
                <a:lnTo>
                  <a:pt x="17" y="15"/>
                </a:lnTo>
                <a:lnTo>
                  <a:pt x="9" y="20"/>
                </a:lnTo>
                <a:lnTo>
                  <a:pt x="4" y="28"/>
                </a:lnTo>
                <a:lnTo>
                  <a:pt x="1" y="35"/>
                </a:lnTo>
                <a:lnTo>
                  <a:pt x="0" y="45"/>
                </a:lnTo>
                <a:lnTo>
                  <a:pt x="0" y="79"/>
                </a:lnTo>
                <a:lnTo>
                  <a:pt x="9" y="79"/>
                </a:lnTo>
                <a:lnTo>
                  <a:pt x="9" y="45"/>
                </a:lnTo>
                <a:lnTo>
                  <a:pt x="9" y="40"/>
                </a:lnTo>
                <a:lnTo>
                  <a:pt x="12" y="35"/>
                </a:lnTo>
                <a:lnTo>
                  <a:pt x="13" y="31"/>
                </a:lnTo>
                <a:lnTo>
                  <a:pt x="17" y="28"/>
                </a:lnTo>
                <a:lnTo>
                  <a:pt x="21" y="24"/>
                </a:lnTo>
                <a:lnTo>
                  <a:pt x="24" y="23"/>
                </a:lnTo>
                <a:lnTo>
                  <a:pt x="29" y="20"/>
                </a:lnTo>
                <a:lnTo>
                  <a:pt x="34" y="2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06" name="Freeform 905">
            <a:extLst>
              <a:ext uri="{FF2B5EF4-FFF2-40B4-BE49-F238E27FC236}">
                <a16:creationId xmlns:a16="http://schemas.microsoft.com/office/drawing/2014/main" id="{F0C3E2CE-D3C0-4E1C-A47B-D5703138361B}"/>
              </a:ext>
            </a:extLst>
          </p:cNvPr>
          <p:cNvSpPr>
            <a:spLocks/>
          </p:cNvSpPr>
          <p:nvPr/>
        </p:nvSpPr>
        <p:spPr bwMode="auto">
          <a:xfrm>
            <a:off x="10837333" y="2849034"/>
            <a:ext cx="69851" cy="63500"/>
          </a:xfrm>
          <a:custGeom>
            <a:avLst/>
            <a:gdLst>
              <a:gd name="T0" fmla="*/ 50661 w 34"/>
              <a:gd name="T1" fmla="*/ 3163 h 30"/>
              <a:gd name="T2" fmla="*/ 50661 w 34"/>
              <a:gd name="T3" fmla="*/ 3163 h 30"/>
              <a:gd name="T4" fmla="*/ 47590 w 34"/>
              <a:gd name="T5" fmla="*/ 0 h 30"/>
              <a:gd name="T6" fmla="*/ 42985 w 34"/>
              <a:gd name="T7" fmla="*/ 0 h 30"/>
              <a:gd name="T8" fmla="*/ 6141 w 34"/>
              <a:gd name="T9" fmla="*/ 7908 h 30"/>
              <a:gd name="T10" fmla="*/ 6141 w 34"/>
              <a:gd name="T11" fmla="*/ 7908 h 30"/>
              <a:gd name="T12" fmla="*/ 1535 w 34"/>
              <a:gd name="T13" fmla="*/ 11072 h 30"/>
              <a:gd name="T14" fmla="*/ 0 w 34"/>
              <a:gd name="T15" fmla="*/ 15817 h 30"/>
              <a:gd name="T16" fmla="*/ 0 w 34"/>
              <a:gd name="T17" fmla="*/ 31633 h 30"/>
              <a:gd name="T18" fmla="*/ 0 w 34"/>
              <a:gd name="T19" fmla="*/ 31633 h 30"/>
              <a:gd name="T20" fmla="*/ 1535 w 34"/>
              <a:gd name="T21" fmla="*/ 37960 h 30"/>
              <a:gd name="T22" fmla="*/ 6141 w 34"/>
              <a:gd name="T23" fmla="*/ 39542 h 30"/>
              <a:gd name="T24" fmla="*/ 42985 w 34"/>
              <a:gd name="T25" fmla="*/ 47450 h 30"/>
              <a:gd name="T26" fmla="*/ 42985 w 34"/>
              <a:gd name="T27" fmla="*/ 47450 h 30"/>
              <a:gd name="T28" fmla="*/ 47590 w 34"/>
              <a:gd name="T29" fmla="*/ 47450 h 30"/>
              <a:gd name="T30" fmla="*/ 50661 w 34"/>
              <a:gd name="T31" fmla="*/ 45868 h 30"/>
              <a:gd name="T32" fmla="*/ 50661 w 34"/>
              <a:gd name="T33" fmla="*/ 45868 h 30"/>
              <a:gd name="T34" fmla="*/ 52196 w 34"/>
              <a:gd name="T35" fmla="*/ 44287 h 30"/>
              <a:gd name="T36" fmla="*/ 52196 w 34"/>
              <a:gd name="T37" fmla="*/ 39542 h 30"/>
              <a:gd name="T38" fmla="*/ 52196 w 34"/>
              <a:gd name="T39" fmla="*/ 7908 h 30"/>
              <a:gd name="T40" fmla="*/ 52196 w 34"/>
              <a:gd name="T41" fmla="*/ 7908 h 30"/>
              <a:gd name="T42" fmla="*/ 52196 w 34"/>
              <a:gd name="T43" fmla="*/ 4745 h 30"/>
              <a:gd name="T44" fmla="*/ 50661 w 34"/>
              <a:gd name="T45" fmla="*/ 3163 h 30"/>
              <a:gd name="T46" fmla="*/ 50661 w 34"/>
              <a:gd name="T47" fmla="*/ 3163 h 3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4" h="30">
                <a:moveTo>
                  <a:pt x="33" y="2"/>
                </a:moveTo>
                <a:lnTo>
                  <a:pt x="33" y="2"/>
                </a:lnTo>
                <a:lnTo>
                  <a:pt x="31" y="0"/>
                </a:lnTo>
                <a:lnTo>
                  <a:pt x="28" y="0"/>
                </a:lnTo>
                <a:lnTo>
                  <a:pt x="4" y="5"/>
                </a:lnTo>
                <a:lnTo>
                  <a:pt x="1" y="7"/>
                </a:lnTo>
                <a:lnTo>
                  <a:pt x="0" y="10"/>
                </a:lnTo>
                <a:lnTo>
                  <a:pt x="0" y="20"/>
                </a:lnTo>
                <a:lnTo>
                  <a:pt x="1" y="24"/>
                </a:lnTo>
                <a:lnTo>
                  <a:pt x="4" y="25"/>
                </a:lnTo>
                <a:lnTo>
                  <a:pt x="28" y="30"/>
                </a:lnTo>
                <a:lnTo>
                  <a:pt x="31" y="30"/>
                </a:lnTo>
                <a:lnTo>
                  <a:pt x="33" y="29"/>
                </a:lnTo>
                <a:lnTo>
                  <a:pt x="34" y="28"/>
                </a:lnTo>
                <a:lnTo>
                  <a:pt x="34" y="25"/>
                </a:lnTo>
                <a:lnTo>
                  <a:pt x="34" y="5"/>
                </a:lnTo>
                <a:lnTo>
                  <a:pt x="34" y="3"/>
                </a:lnTo>
                <a:lnTo>
                  <a:pt x="33" y="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07" name="Freeform 906">
            <a:extLst>
              <a:ext uri="{FF2B5EF4-FFF2-40B4-BE49-F238E27FC236}">
                <a16:creationId xmlns:a16="http://schemas.microsoft.com/office/drawing/2014/main" id="{DC35B5DE-BE5E-4F16-ADC0-DC73C789AFE2}"/>
              </a:ext>
            </a:extLst>
          </p:cNvPr>
          <p:cNvSpPr>
            <a:spLocks noEditPoints="1"/>
          </p:cNvSpPr>
          <p:nvPr/>
        </p:nvSpPr>
        <p:spPr bwMode="auto">
          <a:xfrm>
            <a:off x="10773834" y="2906184"/>
            <a:ext cx="82551" cy="150283"/>
          </a:xfrm>
          <a:custGeom>
            <a:avLst/>
            <a:gdLst>
              <a:gd name="T0" fmla="*/ 30843 w 40"/>
              <a:gd name="T1" fmla="*/ 0 h 74"/>
              <a:gd name="T2" fmla="*/ 30843 w 40"/>
              <a:gd name="T3" fmla="*/ 0 h 74"/>
              <a:gd name="T4" fmla="*/ 24674 w 40"/>
              <a:gd name="T5" fmla="*/ 0 h 74"/>
              <a:gd name="T6" fmla="*/ 20048 w 40"/>
              <a:gd name="T7" fmla="*/ 1539 h 74"/>
              <a:gd name="T8" fmla="*/ 10795 w 40"/>
              <a:gd name="T9" fmla="*/ 9233 h 74"/>
              <a:gd name="T10" fmla="*/ 3084 w 40"/>
              <a:gd name="T11" fmla="*/ 18467 h 74"/>
              <a:gd name="T12" fmla="*/ 0 w 40"/>
              <a:gd name="T13" fmla="*/ 24622 h 74"/>
              <a:gd name="T14" fmla="*/ 0 w 40"/>
              <a:gd name="T15" fmla="*/ 30778 h 74"/>
              <a:gd name="T16" fmla="*/ 0 w 40"/>
              <a:gd name="T17" fmla="*/ 106184 h 74"/>
              <a:gd name="T18" fmla="*/ 0 w 40"/>
              <a:gd name="T19" fmla="*/ 106184 h 74"/>
              <a:gd name="T20" fmla="*/ 0 w 40"/>
              <a:gd name="T21" fmla="*/ 110801 h 74"/>
              <a:gd name="T22" fmla="*/ 3084 w 40"/>
              <a:gd name="T23" fmla="*/ 112340 h 74"/>
              <a:gd name="T24" fmla="*/ 4626 w 40"/>
              <a:gd name="T25" fmla="*/ 113879 h 74"/>
              <a:gd name="T26" fmla="*/ 7711 w 40"/>
              <a:gd name="T27" fmla="*/ 113879 h 74"/>
              <a:gd name="T28" fmla="*/ 53975 w 40"/>
              <a:gd name="T29" fmla="*/ 113879 h 74"/>
              <a:gd name="T30" fmla="*/ 53975 w 40"/>
              <a:gd name="T31" fmla="*/ 113879 h 74"/>
              <a:gd name="T32" fmla="*/ 57060 w 40"/>
              <a:gd name="T33" fmla="*/ 113879 h 74"/>
              <a:gd name="T34" fmla="*/ 60144 w 40"/>
              <a:gd name="T35" fmla="*/ 112340 h 74"/>
              <a:gd name="T36" fmla="*/ 61686 w 40"/>
              <a:gd name="T37" fmla="*/ 110801 h 74"/>
              <a:gd name="T38" fmla="*/ 61686 w 40"/>
              <a:gd name="T39" fmla="*/ 106184 h 74"/>
              <a:gd name="T40" fmla="*/ 61686 w 40"/>
              <a:gd name="T41" fmla="*/ 30778 h 74"/>
              <a:gd name="T42" fmla="*/ 61686 w 40"/>
              <a:gd name="T43" fmla="*/ 30778 h 74"/>
              <a:gd name="T44" fmla="*/ 61686 w 40"/>
              <a:gd name="T45" fmla="*/ 24622 h 74"/>
              <a:gd name="T46" fmla="*/ 60144 w 40"/>
              <a:gd name="T47" fmla="*/ 18467 h 74"/>
              <a:gd name="T48" fmla="*/ 52433 w 40"/>
              <a:gd name="T49" fmla="*/ 9233 h 74"/>
              <a:gd name="T50" fmla="*/ 41638 w 40"/>
              <a:gd name="T51" fmla="*/ 1539 h 74"/>
              <a:gd name="T52" fmla="*/ 37012 w 40"/>
              <a:gd name="T53" fmla="*/ 0 h 74"/>
              <a:gd name="T54" fmla="*/ 30843 w 40"/>
              <a:gd name="T55" fmla="*/ 0 h 74"/>
              <a:gd name="T56" fmla="*/ 30843 w 40"/>
              <a:gd name="T57" fmla="*/ 0 h 74"/>
              <a:gd name="T58" fmla="*/ 53975 w 40"/>
              <a:gd name="T59" fmla="*/ 83101 h 74"/>
              <a:gd name="T60" fmla="*/ 30843 w 40"/>
              <a:gd name="T61" fmla="*/ 83101 h 74"/>
              <a:gd name="T62" fmla="*/ 30843 w 40"/>
              <a:gd name="T63" fmla="*/ 38473 h 74"/>
              <a:gd name="T64" fmla="*/ 53975 w 40"/>
              <a:gd name="T65" fmla="*/ 38473 h 74"/>
              <a:gd name="T66" fmla="*/ 53975 w 40"/>
              <a:gd name="T67" fmla="*/ 83101 h 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0" h="74">
                <a:moveTo>
                  <a:pt x="20" y="0"/>
                </a:moveTo>
                <a:lnTo>
                  <a:pt x="20" y="0"/>
                </a:lnTo>
                <a:lnTo>
                  <a:pt x="16" y="0"/>
                </a:lnTo>
                <a:lnTo>
                  <a:pt x="13" y="1"/>
                </a:lnTo>
                <a:lnTo>
                  <a:pt x="7" y="6"/>
                </a:lnTo>
                <a:lnTo>
                  <a:pt x="2" y="12"/>
                </a:lnTo>
                <a:lnTo>
                  <a:pt x="0" y="16"/>
                </a:lnTo>
                <a:lnTo>
                  <a:pt x="0" y="20"/>
                </a:lnTo>
                <a:lnTo>
                  <a:pt x="0" y="69"/>
                </a:lnTo>
                <a:lnTo>
                  <a:pt x="0" y="72"/>
                </a:lnTo>
                <a:lnTo>
                  <a:pt x="2" y="73"/>
                </a:lnTo>
                <a:lnTo>
                  <a:pt x="3" y="74"/>
                </a:lnTo>
                <a:lnTo>
                  <a:pt x="5" y="74"/>
                </a:lnTo>
                <a:lnTo>
                  <a:pt x="35" y="74"/>
                </a:lnTo>
                <a:lnTo>
                  <a:pt x="37" y="74"/>
                </a:lnTo>
                <a:lnTo>
                  <a:pt x="39" y="73"/>
                </a:lnTo>
                <a:lnTo>
                  <a:pt x="40" y="72"/>
                </a:lnTo>
                <a:lnTo>
                  <a:pt x="40" y="69"/>
                </a:lnTo>
                <a:lnTo>
                  <a:pt x="40" y="20"/>
                </a:lnTo>
                <a:lnTo>
                  <a:pt x="40" y="16"/>
                </a:lnTo>
                <a:lnTo>
                  <a:pt x="39" y="12"/>
                </a:lnTo>
                <a:lnTo>
                  <a:pt x="34" y="6"/>
                </a:lnTo>
                <a:lnTo>
                  <a:pt x="27" y="1"/>
                </a:lnTo>
                <a:lnTo>
                  <a:pt x="24" y="0"/>
                </a:lnTo>
                <a:lnTo>
                  <a:pt x="20" y="0"/>
                </a:lnTo>
                <a:close/>
                <a:moveTo>
                  <a:pt x="35" y="54"/>
                </a:moveTo>
                <a:lnTo>
                  <a:pt x="20" y="54"/>
                </a:lnTo>
                <a:lnTo>
                  <a:pt x="20" y="25"/>
                </a:lnTo>
                <a:lnTo>
                  <a:pt x="35" y="25"/>
                </a:lnTo>
                <a:lnTo>
                  <a:pt x="35" y="5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08" name="Freeform 907">
            <a:extLst>
              <a:ext uri="{FF2B5EF4-FFF2-40B4-BE49-F238E27FC236}">
                <a16:creationId xmlns:a16="http://schemas.microsoft.com/office/drawing/2014/main" id="{9B9B7167-EDEC-4964-B468-20FA17A5F7FB}"/>
              </a:ext>
            </a:extLst>
          </p:cNvPr>
          <p:cNvSpPr>
            <a:spLocks/>
          </p:cNvSpPr>
          <p:nvPr/>
        </p:nvSpPr>
        <p:spPr bwMode="auto">
          <a:xfrm>
            <a:off x="11222567" y="3962401"/>
            <a:ext cx="209551" cy="82551"/>
          </a:xfrm>
          <a:custGeom>
            <a:avLst/>
            <a:gdLst>
              <a:gd name="T0" fmla="*/ 140769 w 99"/>
              <a:gd name="T1" fmla="*/ 0 h 39"/>
              <a:gd name="T2" fmla="*/ 140769 w 99"/>
              <a:gd name="T3" fmla="*/ 0 h 39"/>
              <a:gd name="T4" fmla="*/ 140769 w 99"/>
              <a:gd name="T5" fmla="*/ 0 h 39"/>
              <a:gd name="T6" fmla="*/ 140769 w 99"/>
              <a:gd name="T7" fmla="*/ 23725 h 39"/>
              <a:gd name="T8" fmla="*/ 140769 w 99"/>
              <a:gd name="T9" fmla="*/ 23725 h 39"/>
              <a:gd name="T10" fmla="*/ 121789 w 99"/>
              <a:gd name="T11" fmla="*/ 31634 h 39"/>
              <a:gd name="T12" fmla="*/ 102809 w 99"/>
              <a:gd name="T13" fmla="*/ 36379 h 39"/>
              <a:gd name="T14" fmla="*/ 90156 w 99"/>
              <a:gd name="T15" fmla="*/ 39542 h 39"/>
              <a:gd name="T16" fmla="*/ 79084 w 99"/>
              <a:gd name="T17" fmla="*/ 39542 h 39"/>
              <a:gd name="T18" fmla="*/ 79084 w 99"/>
              <a:gd name="T19" fmla="*/ 39542 h 39"/>
              <a:gd name="T20" fmla="*/ 66430 w 99"/>
              <a:gd name="T21" fmla="*/ 39542 h 39"/>
              <a:gd name="T22" fmla="*/ 55359 w 99"/>
              <a:gd name="T23" fmla="*/ 36379 h 39"/>
              <a:gd name="T24" fmla="*/ 36379 w 99"/>
              <a:gd name="T25" fmla="*/ 31634 h 39"/>
              <a:gd name="T26" fmla="*/ 15817 w 99"/>
              <a:gd name="T27" fmla="*/ 23725 h 39"/>
              <a:gd name="T28" fmla="*/ 15817 w 99"/>
              <a:gd name="T29" fmla="*/ 0 h 39"/>
              <a:gd name="T30" fmla="*/ 15817 w 99"/>
              <a:gd name="T31" fmla="*/ 0 h 39"/>
              <a:gd name="T32" fmla="*/ 15817 w 99"/>
              <a:gd name="T33" fmla="*/ 0 h 39"/>
              <a:gd name="T34" fmla="*/ 15817 w 99"/>
              <a:gd name="T35" fmla="*/ 0 h 39"/>
              <a:gd name="T36" fmla="*/ 11072 w 99"/>
              <a:gd name="T37" fmla="*/ 4745 h 39"/>
              <a:gd name="T38" fmla="*/ 4745 w 99"/>
              <a:gd name="T39" fmla="*/ 9490 h 39"/>
              <a:gd name="T40" fmla="*/ 3163 w 99"/>
              <a:gd name="T41" fmla="*/ 17399 h 39"/>
              <a:gd name="T42" fmla="*/ 0 w 99"/>
              <a:gd name="T43" fmla="*/ 23725 h 39"/>
              <a:gd name="T44" fmla="*/ 0 w 99"/>
              <a:gd name="T45" fmla="*/ 23725 h 39"/>
              <a:gd name="T46" fmla="*/ 3163 w 99"/>
              <a:gd name="T47" fmla="*/ 31634 h 39"/>
              <a:gd name="T48" fmla="*/ 6327 w 99"/>
              <a:gd name="T49" fmla="*/ 39542 h 39"/>
              <a:gd name="T50" fmla="*/ 14235 w 99"/>
              <a:gd name="T51" fmla="*/ 44287 h 39"/>
              <a:gd name="T52" fmla="*/ 22143 w 99"/>
              <a:gd name="T53" fmla="*/ 50614 h 39"/>
              <a:gd name="T54" fmla="*/ 33215 w 99"/>
              <a:gd name="T55" fmla="*/ 56941 h 39"/>
              <a:gd name="T56" fmla="*/ 47450 w 99"/>
              <a:gd name="T57" fmla="*/ 58523 h 39"/>
              <a:gd name="T58" fmla="*/ 63267 w 99"/>
              <a:gd name="T59" fmla="*/ 61686 h 39"/>
              <a:gd name="T60" fmla="*/ 79084 w 99"/>
              <a:gd name="T61" fmla="*/ 61686 h 39"/>
              <a:gd name="T62" fmla="*/ 79084 w 99"/>
              <a:gd name="T63" fmla="*/ 61686 h 39"/>
              <a:gd name="T64" fmla="*/ 94901 w 99"/>
              <a:gd name="T65" fmla="*/ 61686 h 39"/>
              <a:gd name="T66" fmla="*/ 110717 w 99"/>
              <a:gd name="T67" fmla="*/ 58523 h 39"/>
              <a:gd name="T68" fmla="*/ 123371 w 99"/>
              <a:gd name="T69" fmla="*/ 56941 h 39"/>
              <a:gd name="T70" fmla="*/ 136024 w 99"/>
              <a:gd name="T71" fmla="*/ 50614 h 39"/>
              <a:gd name="T72" fmla="*/ 143933 w 99"/>
              <a:gd name="T73" fmla="*/ 44287 h 39"/>
              <a:gd name="T74" fmla="*/ 150259 w 99"/>
              <a:gd name="T75" fmla="*/ 39542 h 39"/>
              <a:gd name="T76" fmla="*/ 155004 w 99"/>
              <a:gd name="T77" fmla="*/ 31634 h 39"/>
              <a:gd name="T78" fmla="*/ 156586 w 99"/>
              <a:gd name="T79" fmla="*/ 23725 h 39"/>
              <a:gd name="T80" fmla="*/ 156586 w 99"/>
              <a:gd name="T81" fmla="*/ 23725 h 39"/>
              <a:gd name="T82" fmla="*/ 155004 w 99"/>
              <a:gd name="T83" fmla="*/ 17399 h 39"/>
              <a:gd name="T84" fmla="*/ 153423 w 99"/>
              <a:gd name="T85" fmla="*/ 9490 h 39"/>
              <a:gd name="T86" fmla="*/ 147096 w 99"/>
              <a:gd name="T87" fmla="*/ 4745 h 39"/>
              <a:gd name="T88" fmla="*/ 140769 w 99"/>
              <a:gd name="T89" fmla="*/ 0 h 39"/>
              <a:gd name="T90" fmla="*/ 140769 w 99"/>
              <a:gd name="T91" fmla="*/ 0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9" h="39">
                <a:moveTo>
                  <a:pt x="89" y="0"/>
                </a:moveTo>
                <a:lnTo>
                  <a:pt x="89" y="0"/>
                </a:lnTo>
                <a:lnTo>
                  <a:pt x="89" y="15"/>
                </a:lnTo>
                <a:lnTo>
                  <a:pt x="77" y="20"/>
                </a:lnTo>
                <a:lnTo>
                  <a:pt x="65" y="23"/>
                </a:lnTo>
                <a:lnTo>
                  <a:pt x="57" y="25"/>
                </a:lnTo>
                <a:lnTo>
                  <a:pt x="50" y="25"/>
                </a:lnTo>
                <a:lnTo>
                  <a:pt x="42" y="25"/>
                </a:lnTo>
                <a:lnTo>
                  <a:pt x="35" y="23"/>
                </a:lnTo>
                <a:lnTo>
                  <a:pt x="23" y="20"/>
                </a:lnTo>
                <a:lnTo>
                  <a:pt x="10" y="15"/>
                </a:lnTo>
                <a:lnTo>
                  <a:pt x="10" y="0"/>
                </a:lnTo>
                <a:lnTo>
                  <a:pt x="7" y="3"/>
                </a:lnTo>
                <a:lnTo>
                  <a:pt x="3" y="6"/>
                </a:lnTo>
                <a:lnTo>
                  <a:pt x="2" y="11"/>
                </a:lnTo>
                <a:lnTo>
                  <a:pt x="0" y="15"/>
                </a:lnTo>
                <a:lnTo>
                  <a:pt x="2" y="20"/>
                </a:lnTo>
                <a:lnTo>
                  <a:pt x="4" y="25"/>
                </a:lnTo>
                <a:lnTo>
                  <a:pt x="9" y="28"/>
                </a:lnTo>
                <a:lnTo>
                  <a:pt x="14" y="32"/>
                </a:lnTo>
                <a:lnTo>
                  <a:pt x="21" y="36"/>
                </a:lnTo>
                <a:lnTo>
                  <a:pt x="30" y="37"/>
                </a:lnTo>
                <a:lnTo>
                  <a:pt x="40" y="39"/>
                </a:lnTo>
                <a:lnTo>
                  <a:pt x="50" y="39"/>
                </a:lnTo>
                <a:lnTo>
                  <a:pt x="60" y="39"/>
                </a:lnTo>
                <a:lnTo>
                  <a:pt x="70" y="37"/>
                </a:lnTo>
                <a:lnTo>
                  <a:pt x="78" y="36"/>
                </a:lnTo>
                <a:lnTo>
                  <a:pt x="86" y="32"/>
                </a:lnTo>
                <a:lnTo>
                  <a:pt x="91" y="28"/>
                </a:lnTo>
                <a:lnTo>
                  <a:pt x="95" y="25"/>
                </a:lnTo>
                <a:lnTo>
                  <a:pt x="98" y="20"/>
                </a:lnTo>
                <a:lnTo>
                  <a:pt x="99" y="15"/>
                </a:lnTo>
                <a:lnTo>
                  <a:pt x="98" y="11"/>
                </a:lnTo>
                <a:lnTo>
                  <a:pt x="97" y="6"/>
                </a:lnTo>
                <a:lnTo>
                  <a:pt x="93" y="3"/>
                </a:lnTo>
                <a:lnTo>
                  <a:pt x="89"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09" name="Freeform 908">
            <a:extLst>
              <a:ext uri="{FF2B5EF4-FFF2-40B4-BE49-F238E27FC236}">
                <a16:creationId xmlns:a16="http://schemas.microsoft.com/office/drawing/2014/main" id="{0F36F7C8-7774-4DF9-BF50-A72D34133F76}"/>
              </a:ext>
            </a:extLst>
          </p:cNvPr>
          <p:cNvSpPr>
            <a:spLocks/>
          </p:cNvSpPr>
          <p:nvPr/>
        </p:nvSpPr>
        <p:spPr bwMode="auto">
          <a:xfrm>
            <a:off x="11336867" y="3879851"/>
            <a:ext cx="38100" cy="82549"/>
          </a:xfrm>
          <a:custGeom>
            <a:avLst/>
            <a:gdLst>
              <a:gd name="T0" fmla="*/ 0 w 19"/>
              <a:gd name="T1" fmla="*/ 61686 h 37"/>
              <a:gd name="T2" fmla="*/ 28470 w 19"/>
              <a:gd name="T3" fmla="*/ 15005 h 37"/>
              <a:gd name="T4" fmla="*/ 28470 w 19"/>
              <a:gd name="T5" fmla="*/ 15005 h 37"/>
              <a:gd name="T6" fmla="*/ 23975 w 19"/>
              <a:gd name="T7" fmla="*/ 10003 h 37"/>
              <a:gd name="T8" fmla="*/ 16483 w 19"/>
              <a:gd name="T9" fmla="*/ 5002 h 37"/>
              <a:gd name="T10" fmla="*/ 8991 w 19"/>
              <a:gd name="T11" fmla="*/ 1667 h 37"/>
              <a:gd name="T12" fmla="*/ 0 w 19"/>
              <a:gd name="T13" fmla="*/ 0 h 37"/>
              <a:gd name="T14" fmla="*/ 0 w 19"/>
              <a:gd name="T15" fmla="*/ 61686 h 3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 h="37">
                <a:moveTo>
                  <a:pt x="0" y="37"/>
                </a:moveTo>
                <a:lnTo>
                  <a:pt x="19" y="9"/>
                </a:lnTo>
                <a:lnTo>
                  <a:pt x="16" y="6"/>
                </a:lnTo>
                <a:lnTo>
                  <a:pt x="11" y="3"/>
                </a:lnTo>
                <a:lnTo>
                  <a:pt x="6" y="1"/>
                </a:lnTo>
                <a:lnTo>
                  <a:pt x="0" y="0"/>
                </a:lnTo>
                <a:lnTo>
                  <a:pt x="0" y="3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10" name="Freeform 909">
            <a:extLst>
              <a:ext uri="{FF2B5EF4-FFF2-40B4-BE49-F238E27FC236}">
                <a16:creationId xmlns:a16="http://schemas.microsoft.com/office/drawing/2014/main" id="{ADFF74FF-EF67-49E8-8C2D-689FB173B92E}"/>
              </a:ext>
            </a:extLst>
          </p:cNvPr>
          <p:cNvSpPr>
            <a:spLocks/>
          </p:cNvSpPr>
          <p:nvPr/>
        </p:nvSpPr>
        <p:spPr bwMode="auto">
          <a:xfrm>
            <a:off x="11273367" y="3879851"/>
            <a:ext cx="44451" cy="82549"/>
          </a:xfrm>
          <a:custGeom>
            <a:avLst/>
            <a:gdLst>
              <a:gd name="T0" fmla="*/ 33216 w 20"/>
              <a:gd name="T1" fmla="*/ 0 h 37"/>
              <a:gd name="T2" fmla="*/ 33216 w 20"/>
              <a:gd name="T3" fmla="*/ 0 h 37"/>
              <a:gd name="T4" fmla="*/ 23251 w 20"/>
              <a:gd name="T5" fmla="*/ 1667 h 37"/>
              <a:gd name="T6" fmla="*/ 14947 w 20"/>
              <a:gd name="T7" fmla="*/ 5002 h 37"/>
              <a:gd name="T8" fmla="*/ 6643 w 20"/>
              <a:gd name="T9" fmla="*/ 10003 h 37"/>
              <a:gd name="T10" fmla="*/ 0 w 20"/>
              <a:gd name="T11" fmla="*/ 15005 h 37"/>
              <a:gd name="T12" fmla="*/ 33216 w 20"/>
              <a:gd name="T13" fmla="*/ 61686 h 37"/>
              <a:gd name="T14" fmla="*/ 33216 w 20"/>
              <a:gd name="T15" fmla="*/ 0 h 3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 h="37">
                <a:moveTo>
                  <a:pt x="20" y="0"/>
                </a:moveTo>
                <a:lnTo>
                  <a:pt x="20" y="0"/>
                </a:lnTo>
                <a:lnTo>
                  <a:pt x="14" y="1"/>
                </a:lnTo>
                <a:lnTo>
                  <a:pt x="9" y="3"/>
                </a:lnTo>
                <a:lnTo>
                  <a:pt x="4" y="6"/>
                </a:lnTo>
                <a:lnTo>
                  <a:pt x="0" y="9"/>
                </a:lnTo>
                <a:lnTo>
                  <a:pt x="20" y="37"/>
                </a:lnTo>
                <a:lnTo>
                  <a:pt x="2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11" name="Freeform 910">
            <a:extLst>
              <a:ext uri="{FF2B5EF4-FFF2-40B4-BE49-F238E27FC236}">
                <a16:creationId xmlns:a16="http://schemas.microsoft.com/office/drawing/2014/main" id="{B0C9427B-F2B2-41D5-99A9-80FBF0CE49A2}"/>
              </a:ext>
            </a:extLst>
          </p:cNvPr>
          <p:cNvSpPr>
            <a:spLocks/>
          </p:cNvSpPr>
          <p:nvPr/>
        </p:nvSpPr>
        <p:spPr bwMode="auto">
          <a:xfrm>
            <a:off x="11254318" y="3917951"/>
            <a:ext cx="146049" cy="76200"/>
          </a:xfrm>
          <a:custGeom>
            <a:avLst/>
            <a:gdLst>
              <a:gd name="T0" fmla="*/ 6327 w 69"/>
              <a:gd name="T1" fmla="*/ 49447 h 38"/>
              <a:gd name="T2" fmla="*/ 6327 w 69"/>
              <a:gd name="T3" fmla="*/ 49447 h 38"/>
              <a:gd name="T4" fmla="*/ 22143 w 69"/>
              <a:gd name="T5" fmla="*/ 52444 h 38"/>
              <a:gd name="T6" fmla="*/ 37960 w 69"/>
              <a:gd name="T7" fmla="*/ 55441 h 38"/>
              <a:gd name="T8" fmla="*/ 55358 w 69"/>
              <a:gd name="T9" fmla="*/ 56939 h 38"/>
              <a:gd name="T10" fmla="*/ 55358 w 69"/>
              <a:gd name="T11" fmla="*/ 56939 h 38"/>
              <a:gd name="T12" fmla="*/ 72757 w 69"/>
              <a:gd name="T13" fmla="*/ 55441 h 38"/>
              <a:gd name="T14" fmla="*/ 88573 w 69"/>
              <a:gd name="T15" fmla="*/ 52444 h 38"/>
              <a:gd name="T16" fmla="*/ 104390 w 69"/>
              <a:gd name="T17" fmla="*/ 49447 h 38"/>
              <a:gd name="T18" fmla="*/ 104390 w 69"/>
              <a:gd name="T19" fmla="*/ 49447 h 38"/>
              <a:gd name="T20" fmla="*/ 107553 w 69"/>
              <a:gd name="T21" fmla="*/ 44952 h 38"/>
              <a:gd name="T22" fmla="*/ 109135 w 69"/>
              <a:gd name="T23" fmla="*/ 41955 h 38"/>
              <a:gd name="T24" fmla="*/ 109135 w 69"/>
              <a:gd name="T25" fmla="*/ 34463 h 38"/>
              <a:gd name="T26" fmla="*/ 109135 w 69"/>
              <a:gd name="T27" fmla="*/ 34463 h 38"/>
              <a:gd name="T28" fmla="*/ 107553 w 69"/>
              <a:gd name="T29" fmla="*/ 16482 h 38"/>
              <a:gd name="T30" fmla="*/ 105972 w 69"/>
              <a:gd name="T31" fmla="*/ 7492 h 38"/>
              <a:gd name="T32" fmla="*/ 101227 w 69"/>
              <a:gd name="T33" fmla="*/ 0 h 38"/>
              <a:gd name="T34" fmla="*/ 101227 w 69"/>
              <a:gd name="T35" fmla="*/ 0 h 38"/>
              <a:gd name="T36" fmla="*/ 58522 w 69"/>
              <a:gd name="T37" fmla="*/ 52444 h 38"/>
              <a:gd name="T38" fmla="*/ 58522 w 69"/>
              <a:gd name="T39" fmla="*/ 52444 h 38"/>
              <a:gd name="T40" fmla="*/ 56940 w 69"/>
              <a:gd name="T41" fmla="*/ 55441 h 38"/>
              <a:gd name="T42" fmla="*/ 55358 w 69"/>
              <a:gd name="T43" fmla="*/ 55441 h 38"/>
              <a:gd name="T44" fmla="*/ 55358 w 69"/>
              <a:gd name="T45" fmla="*/ 55441 h 38"/>
              <a:gd name="T46" fmla="*/ 53777 w 69"/>
              <a:gd name="T47" fmla="*/ 55441 h 38"/>
              <a:gd name="T48" fmla="*/ 50613 w 69"/>
              <a:gd name="T49" fmla="*/ 52444 h 38"/>
              <a:gd name="T50" fmla="*/ 50613 w 69"/>
              <a:gd name="T51" fmla="*/ 52444 h 38"/>
              <a:gd name="T52" fmla="*/ 7908 w 69"/>
              <a:gd name="T53" fmla="*/ 0 h 38"/>
              <a:gd name="T54" fmla="*/ 7908 w 69"/>
              <a:gd name="T55" fmla="*/ 0 h 38"/>
              <a:gd name="T56" fmla="*/ 4745 w 69"/>
              <a:gd name="T57" fmla="*/ 7492 h 38"/>
              <a:gd name="T58" fmla="*/ 3163 w 69"/>
              <a:gd name="T59" fmla="*/ 16482 h 38"/>
              <a:gd name="T60" fmla="*/ 0 w 69"/>
              <a:gd name="T61" fmla="*/ 34463 h 38"/>
              <a:gd name="T62" fmla="*/ 0 w 69"/>
              <a:gd name="T63" fmla="*/ 41955 h 38"/>
              <a:gd name="T64" fmla="*/ 0 w 69"/>
              <a:gd name="T65" fmla="*/ 41955 h 38"/>
              <a:gd name="T66" fmla="*/ 3163 w 69"/>
              <a:gd name="T67" fmla="*/ 44952 h 38"/>
              <a:gd name="T68" fmla="*/ 6327 w 69"/>
              <a:gd name="T69" fmla="*/ 49447 h 38"/>
              <a:gd name="T70" fmla="*/ 6327 w 69"/>
              <a:gd name="T71" fmla="*/ 49447 h 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9" h="38">
                <a:moveTo>
                  <a:pt x="4" y="33"/>
                </a:moveTo>
                <a:lnTo>
                  <a:pt x="4" y="33"/>
                </a:lnTo>
                <a:lnTo>
                  <a:pt x="14" y="35"/>
                </a:lnTo>
                <a:lnTo>
                  <a:pt x="24" y="37"/>
                </a:lnTo>
                <a:lnTo>
                  <a:pt x="35" y="38"/>
                </a:lnTo>
                <a:lnTo>
                  <a:pt x="46" y="37"/>
                </a:lnTo>
                <a:lnTo>
                  <a:pt x="56" y="35"/>
                </a:lnTo>
                <a:lnTo>
                  <a:pt x="66" y="33"/>
                </a:lnTo>
                <a:lnTo>
                  <a:pt x="68" y="30"/>
                </a:lnTo>
                <a:lnTo>
                  <a:pt x="69" y="28"/>
                </a:lnTo>
                <a:lnTo>
                  <a:pt x="69" y="23"/>
                </a:lnTo>
                <a:lnTo>
                  <a:pt x="68" y="11"/>
                </a:lnTo>
                <a:lnTo>
                  <a:pt x="67" y="5"/>
                </a:lnTo>
                <a:lnTo>
                  <a:pt x="64" y="0"/>
                </a:lnTo>
                <a:lnTo>
                  <a:pt x="37" y="35"/>
                </a:lnTo>
                <a:lnTo>
                  <a:pt x="36" y="37"/>
                </a:lnTo>
                <a:lnTo>
                  <a:pt x="35" y="37"/>
                </a:lnTo>
                <a:lnTo>
                  <a:pt x="34" y="37"/>
                </a:lnTo>
                <a:lnTo>
                  <a:pt x="32" y="35"/>
                </a:lnTo>
                <a:lnTo>
                  <a:pt x="5" y="0"/>
                </a:lnTo>
                <a:lnTo>
                  <a:pt x="3" y="5"/>
                </a:lnTo>
                <a:lnTo>
                  <a:pt x="2" y="11"/>
                </a:lnTo>
                <a:lnTo>
                  <a:pt x="0" y="23"/>
                </a:lnTo>
                <a:lnTo>
                  <a:pt x="0" y="28"/>
                </a:lnTo>
                <a:lnTo>
                  <a:pt x="2" y="30"/>
                </a:lnTo>
                <a:lnTo>
                  <a:pt x="4" y="3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12" name="Freeform 914">
            <a:extLst>
              <a:ext uri="{FF2B5EF4-FFF2-40B4-BE49-F238E27FC236}">
                <a16:creationId xmlns:a16="http://schemas.microsoft.com/office/drawing/2014/main" id="{ABD8C5A5-E988-4187-8EC2-DC3623EE15AA}"/>
              </a:ext>
            </a:extLst>
          </p:cNvPr>
          <p:cNvSpPr>
            <a:spLocks noEditPoints="1"/>
          </p:cNvSpPr>
          <p:nvPr/>
        </p:nvSpPr>
        <p:spPr bwMode="auto">
          <a:xfrm>
            <a:off x="8724900" y="1943100"/>
            <a:ext cx="194733" cy="120651"/>
          </a:xfrm>
          <a:custGeom>
            <a:avLst/>
            <a:gdLst>
              <a:gd name="T0" fmla="*/ 45868 w 93"/>
              <a:gd name="T1" fmla="*/ 73764 h 55"/>
              <a:gd name="T2" fmla="*/ 102808 w 93"/>
              <a:gd name="T3" fmla="*/ 65568 h 55"/>
              <a:gd name="T4" fmla="*/ 101227 w 93"/>
              <a:gd name="T5" fmla="*/ 73764 h 55"/>
              <a:gd name="T6" fmla="*/ 102808 w 93"/>
              <a:gd name="T7" fmla="*/ 80321 h 55"/>
              <a:gd name="T8" fmla="*/ 110717 w 93"/>
              <a:gd name="T9" fmla="*/ 86878 h 55"/>
              <a:gd name="T10" fmla="*/ 117043 w 93"/>
              <a:gd name="T11" fmla="*/ 90156 h 55"/>
              <a:gd name="T12" fmla="*/ 128115 w 93"/>
              <a:gd name="T13" fmla="*/ 85238 h 55"/>
              <a:gd name="T14" fmla="*/ 131278 w 93"/>
              <a:gd name="T15" fmla="*/ 73764 h 55"/>
              <a:gd name="T16" fmla="*/ 129697 w 93"/>
              <a:gd name="T17" fmla="*/ 65568 h 55"/>
              <a:gd name="T18" fmla="*/ 139187 w 93"/>
              <a:gd name="T19" fmla="*/ 65568 h 55"/>
              <a:gd name="T20" fmla="*/ 145513 w 93"/>
              <a:gd name="T21" fmla="*/ 63929 h 55"/>
              <a:gd name="T22" fmla="*/ 147095 w 93"/>
              <a:gd name="T23" fmla="*/ 57372 h 55"/>
              <a:gd name="T24" fmla="*/ 147095 w 93"/>
              <a:gd name="T25" fmla="*/ 8196 h 55"/>
              <a:gd name="T26" fmla="*/ 145513 w 93"/>
              <a:gd name="T27" fmla="*/ 3278 h 55"/>
              <a:gd name="T28" fmla="*/ 139187 w 93"/>
              <a:gd name="T29" fmla="*/ 0 h 55"/>
              <a:gd name="T30" fmla="*/ 6327 w 93"/>
              <a:gd name="T31" fmla="*/ 0 h 55"/>
              <a:gd name="T32" fmla="*/ 1582 w 93"/>
              <a:gd name="T33" fmla="*/ 3278 h 55"/>
              <a:gd name="T34" fmla="*/ 0 w 93"/>
              <a:gd name="T35" fmla="*/ 8196 h 55"/>
              <a:gd name="T36" fmla="*/ 0 w 93"/>
              <a:gd name="T37" fmla="*/ 57372 h 55"/>
              <a:gd name="T38" fmla="*/ 1582 w 93"/>
              <a:gd name="T39" fmla="*/ 63929 h 55"/>
              <a:gd name="T40" fmla="*/ 6327 w 93"/>
              <a:gd name="T41" fmla="*/ 65568 h 55"/>
              <a:gd name="T42" fmla="*/ 17398 w 93"/>
              <a:gd name="T43" fmla="*/ 65568 h 55"/>
              <a:gd name="T44" fmla="*/ 14235 w 93"/>
              <a:gd name="T45" fmla="*/ 73764 h 55"/>
              <a:gd name="T46" fmla="*/ 18980 w 93"/>
              <a:gd name="T47" fmla="*/ 85238 h 55"/>
              <a:gd name="T48" fmla="*/ 30052 w 93"/>
              <a:gd name="T49" fmla="*/ 90156 h 55"/>
              <a:gd name="T50" fmla="*/ 36378 w 93"/>
              <a:gd name="T51" fmla="*/ 86878 h 55"/>
              <a:gd name="T52" fmla="*/ 44287 w 93"/>
              <a:gd name="T53" fmla="*/ 80321 h 55"/>
              <a:gd name="T54" fmla="*/ 45868 w 93"/>
              <a:gd name="T55" fmla="*/ 73764 h 55"/>
              <a:gd name="T56" fmla="*/ 131278 w 93"/>
              <a:gd name="T57" fmla="*/ 16392 h 55"/>
              <a:gd name="T58" fmla="*/ 109135 w 93"/>
              <a:gd name="T59" fmla="*/ 40980 h 55"/>
              <a:gd name="T60" fmla="*/ 61685 w 93"/>
              <a:gd name="T61" fmla="*/ 16392 h 55"/>
              <a:gd name="T62" fmla="*/ 85410 w 93"/>
              <a:gd name="T63" fmla="*/ 40980 h 55"/>
              <a:gd name="T64" fmla="*/ 61685 w 93"/>
              <a:gd name="T65" fmla="*/ 16392 h 55"/>
              <a:gd name="T66" fmla="*/ 37960 w 93"/>
              <a:gd name="T67" fmla="*/ 16392 h 55"/>
              <a:gd name="T68" fmla="*/ 14235 w 93"/>
              <a:gd name="T69" fmla="*/ 4098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3" h="55">
                <a:moveTo>
                  <a:pt x="29" y="45"/>
                </a:moveTo>
                <a:lnTo>
                  <a:pt x="29" y="45"/>
                </a:lnTo>
                <a:lnTo>
                  <a:pt x="28" y="40"/>
                </a:lnTo>
                <a:lnTo>
                  <a:pt x="65" y="40"/>
                </a:lnTo>
                <a:lnTo>
                  <a:pt x="64" y="45"/>
                </a:lnTo>
                <a:lnTo>
                  <a:pt x="65" y="49"/>
                </a:lnTo>
                <a:lnTo>
                  <a:pt x="66" y="52"/>
                </a:lnTo>
                <a:lnTo>
                  <a:pt x="70" y="53"/>
                </a:lnTo>
                <a:lnTo>
                  <a:pt x="74" y="55"/>
                </a:lnTo>
                <a:lnTo>
                  <a:pt x="77" y="53"/>
                </a:lnTo>
                <a:lnTo>
                  <a:pt x="81" y="52"/>
                </a:lnTo>
                <a:lnTo>
                  <a:pt x="82" y="49"/>
                </a:lnTo>
                <a:lnTo>
                  <a:pt x="83" y="45"/>
                </a:lnTo>
                <a:lnTo>
                  <a:pt x="82" y="40"/>
                </a:lnTo>
                <a:lnTo>
                  <a:pt x="88" y="40"/>
                </a:lnTo>
                <a:lnTo>
                  <a:pt x="91" y="40"/>
                </a:lnTo>
                <a:lnTo>
                  <a:pt x="92" y="39"/>
                </a:lnTo>
                <a:lnTo>
                  <a:pt x="93" y="37"/>
                </a:lnTo>
                <a:lnTo>
                  <a:pt x="93" y="35"/>
                </a:lnTo>
                <a:lnTo>
                  <a:pt x="93" y="5"/>
                </a:lnTo>
                <a:lnTo>
                  <a:pt x="93" y="3"/>
                </a:lnTo>
                <a:lnTo>
                  <a:pt x="92" y="2"/>
                </a:lnTo>
                <a:lnTo>
                  <a:pt x="91" y="0"/>
                </a:lnTo>
                <a:lnTo>
                  <a:pt x="88" y="0"/>
                </a:lnTo>
                <a:lnTo>
                  <a:pt x="4" y="0"/>
                </a:lnTo>
                <a:lnTo>
                  <a:pt x="2" y="0"/>
                </a:lnTo>
                <a:lnTo>
                  <a:pt x="1" y="2"/>
                </a:lnTo>
                <a:lnTo>
                  <a:pt x="0" y="3"/>
                </a:lnTo>
                <a:lnTo>
                  <a:pt x="0" y="5"/>
                </a:lnTo>
                <a:lnTo>
                  <a:pt x="0" y="35"/>
                </a:lnTo>
                <a:lnTo>
                  <a:pt x="0" y="37"/>
                </a:lnTo>
                <a:lnTo>
                  <a:pt x="1" y="39"/>
                </a:lnTo>
                <a:lnTo>
                  <a:pt x="2" y="40"/>
                </a:lnTo>
                <a:lnTo>
                  <a:pt x="4" y="40"/>
                </a:lnTo>
                <a:lnTo>
                  <a:pt x="11" y="40"/>
                </a:lnTo>
                <a:lnTo>
                  <a:pt x="9" y="45"/>
                </a:lnTo>
                <a:lnTo>
                  <a:pt x="11" y="49"/>
                </a:lnTo>
                <a:lnTo>
                  <a:pt x="12" y="52"/>
                </a:lnTo>
                <a:lnTo>
                  <a:pt x="16" y="53"/>
                </a:lnTo>
                <a:lnTo>
                  <a:pt x="19" y="55"/>
                </a:lnTo>
                <a:lnTo>
                  <a:pt x="23" y="53"/>
                </a:lnTo>
                <a:lnTo>
                  <a:pt x="27" y="52"/>
                </a:lnTo>
                <a:lnTo>
                  <a:pt x="28" y="49"/>
                </a:lnTo>
                <a:lnTo>
                  <a:pt x="29" y="45"/>
                </a:lnTo>
                <a:close/>
                <a:moveTo>
                  <a:pt x="69" y="10"/>
                </a:moveTo>
                <a:lnTo>
                  <a:pt x="83" y="10"/>
                </a:lnTo>
                <a:lnTo>
                  <a:pt x="83" y="25"/>
                </a:lnTo>
                <a:lnTo>
                  <a:pt x="69" y="25"/>
                </a:lnTo>
                <a:lnTo>
                  <a:pt x="69" y="10"/>
                </a:lnTo>
                <a:close/>
                <a:moveTo>
                  <a:pt x="39" y="10"/>
                </a:moveTo>
                <a:lnTo>
                  <a:pt x="54" y="10"/>
                </a:lnTo>
                <a:lnTo>
                  <a:pt x="54" y="25"/>
                </a:lnTo>
                <a:lnTo>
                  <a:pt x="39" y="25"/>
                </a:lnTo>
                <a:lnTo>
                  <a:pt x="39" y="10"/>
                </a:lnTo>
                <a:close/>
                <a:moveTo>
                  <a:pt x="9" y="10"/>
                </a:moveTo>
                <a:lnTo>
                  <a:pt x="24" y="10"/>
                </a:lnTo>
                <a:lnTo>
                  <a:pt x="24" y="25"/>
                </a:lnTo>
                <a:lnTo>
                  <a:pt x="9" y="25"/>
                </a:lnTo>
                <a:lnTo>
                  <a:pt x="9"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13" name="Rectangle 915">
            <a:extLst>
              <a:ext uri="{FF2B5EF4-FFF2-40B4-BE49-F238E27FC236}">
                <a16:creationId xmlns:a16="http://schemas.microsoft.com/office/drawing/2014/main" id="{D9A9C463-3813-445A-AB42-93818CA53389}"/>
              </a:ext>
            </a:extLst>
          </p:cNvPr>
          <p:cNvSpPr>
            <a:spLocks noChangeArrowheads="1"/>
          </p:cNvSpPr>
          <p:nvPr/>
        </p:nvSpPr>
        <p:spPr bwMode="auto">
          <a:xfrm>
            <a:off x="8724901" y="2063752"/>
            <a:ext cx="207433" cy="19049"/>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314" name="Freeform 916">
            <a:extLst>
              <a:ext uri="{FF2B5EF4-FFF2-40B4-BE49-F238E27FC236}">
                <a16:creationId xmlns:a16="http://schemas.microsoft.com/office/drawing/2014/main" id="{0154890D-BBCA-4E97-9609-FD263A677277}"/>
              </a:ext>
            </a:extLst>
          </p:cNvPr>
          <p:cNvSpPr>
            <a:spLocks/>
          </p:cNvSpPr>
          <p:nvPr/>
        </p:nvSpPr>
        <p:spPr bwMode="auto">
          <a:xfrm>
            <a:off x="8767233" y="1856318"/>
            <a:ext cx="120651" cy="80433"/>
          </a:xfrm>
          <a:custGeom>
            <a:avLst/>
            <a:gdLst>
              <a:gd name="T0" fmla="*/ 90156 w 59"/>
              <a:gd name="T1" fmla="*/ 46265 h 40"/>
              <a:gd name="T2" fmla="*/ 55010 w 59"/>
              <a:gd name="T3" fmla="*/ 46265 h 40"/>
              <a:gd name="T4" fmla="*/ 45842 w 59"/>
              <a:gd name="T5" fmla="*/ 30843 h 40"/>
              <a:gd name="T6" fmla="*/ 55010 w 59"/>
              <a:gd name="T7" fmla="*/ 15422 h 40"/>
              <a:gd name="T8" fmla="*/ 68763 w 59"/>
              <a:gd name="T9" fmla="*/ 15422 h 40"/>
              <a:gd name="T10" fmla="*/ 68763 w 59"/>
              <a:gd name="T11" fmla="*/ 0 h 40"/>
              <a:gd name="T12" fmla="*/ 22921 w 59"/>
              <a:gd name="T13" fmla="*/ 0 h 40"/>
              <a:gd name="T14" fmla="*/ 22921 w 59"/>
              <a:gd name="T15" fmla="*/ 15422 h 40"/>
              <a:gd name="T16" fmla="*/ 41258 w 59"/>
              <a:gd name="T17" fmla="*/ 15422 h 40"/>
              <a:gd name="T18" fmla="*/ 30561 w 59"/>
              <a:gd name="T19" fmla="*/ 30843 h 40"/>
              <a:gd name="T20" fmla="*/ 41258 w 59"/>
              <a:gd name="T21" fmla="*/ 46265 h 40"/>
              <a:gd name="T22" fmla="*/ 0 w 59"/>
              <a:gd name="T23" fmla="*/ 46265 h 40"/>
              <a:gd name="T24" fmla="*/ 0 w 59"/>
              <a:gd name="T25" fmla="*/ 61686 h 40"/>
              <a:gd name="T26" fmla="*/ 90156 w 59"/>
              <a:gd name="T27" fmla="*/ 61686 h 40"/>
              <a:gd name="T28" fmla="*/ 90156 w 59"/>
              <a:gd name="T29" fmla="*/ 46265 h 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40">
                <a:moveTo>
                  <a:pt x="59" y="30"/>
                </a:moveTo>
                <a:lnTo>
                  <a:pt x="36" y="30"/>
                </a:lnTo>
                <a:lnTo>
                  <a:pt x="30" y="20"/>
                </a:lnTo>
                <a:lnTo>
                  <a:pt x="36" y="10"/>
                </a:lnTo>
                <a:lnTo>
                  <a:pt x="45" y="10"/>
                </a:lnTo>
                <a:lnTo>
                  <a:pt x="45" y="0"/>
                </a:lnTo>
                <a:lnTo>
                  <a:pt x="15" y="0"/>
                </a:lnTo>
                <a:lnTo>
                  <a:pt x="15" y="10"/>
                </a:lnTo>
                <a:lnTo>
                  <a:pt x="27" y="10"/>
                </a:lnTo>
                <a:lnTo>
                  <a:pt x="20" y="20"/>
                </a:lnTo>
                <a:lnTo>
                  <a:pt x="27" y="30"/>
                </a:lnTo>
                <a:lnTo>
                  <a:pt x="0" y="30"/>
                </a:lnTo>
                <a:lnTo>
                  <a:pt x="0" y="40"/>
                </a:lnTo>
                <a:lnTo>
                  <a:pt x="59" y="40"/>
                </a:lnTo>
                <a:lnTo>
                  <a:pt x="59" y="3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15" name="Freeform 925">
            <a:extLst>
              <a:ext uri="{FF2B5EF4-FFF2-40B4-BE49-F238E27FC236}">
                <a16:creationId xmlns:a16="http://schemas.microsoft.com/office/drawing/2014/main" id="{5D03C26B-CD4C-4CF8-B047-79D4E38E7247}"/>
              </a:ext>
            </a:extLst>
          </p:cNvPr>
          <p:cNvSpPr>
            <a:spLocks noEditPoints="1"/>
          </p:cNvSpPr>
          <p:nvPr/>
        </p:nvSpPr>
        <p:spPr bwMode="auto">
          <a:xfrm>
            <a:off x="5232401" y="3873500"/>
            <a:ext cx="207433" cy="171451"/>
          </a:xfrm>
          <a:custGeom>
            <a:avLst/>
            <a:gdLst>
              <a:gd name="T0" fmla="*/ 132861 w 99"/>
              <a:gd name="T1" fmla="*/ 61742 h 83"/>
              <a:gd name="T2" fmla="*/ 128116 w 99"/>
              <a:gd name="T3" fmla="*/ 41676 h 83"/>
              <a:gd name="T4" fmla="*/ 118626 w 99"/>
              <a:gd name="T5" fmla="*/ 24697 h 83"/>
              <a:gd name="T6" fmla="*/ 105972 w 99"/>
              <a:gd name="T7" fmla="*/ 12348 h 83"/>
              <a:gd name="T8" fmla="*/ 85411 w 99"/>
              <a:gd name="T9" fmla="*/ 7718 h 83"/>
              <a:gd name="T10" fmla="*/ 69594 w 99"/>
              <a:gd name="T11" fmla="*/ 0 h 83"/>
              <a:gd name="T12" fmla="*/ 69594 w 99"/>
              <a:gd name="T13" fmla="*/ 7718 h 83"/>
              <a:gd name="T14" fmla="*/ 50614 w 99"/>
              <a:gd name="T15" fmla="*/ 12348 h 83"/>
              <a:gd name="T16" fmla="*/ 36379 w 99"/>
              <a:gd name="T17" fmla="*/ 24697 h 83"/>
              <a:gd name="T18" fmla="*/ 26889 w 99"/>
              <a:gd name="T19" fmla="*/ 41676 h 83"/>
              <a:gd name="T20" fmla="*/ 23725 w 99"/>
              <a:gd name="T21" fmla="*/ 61742 h 83"/>
              <a:gd name="T22" fmla="*/ 14235 w 99"/>
              <a:gd name="T23" fmla="*/ 67916 h 83"/>
              <a:gd name="T24" fmla="*/ 1582 w 99"/>
              <a:gd name="T25" fmla="*/ 83352 h 83"/>
              <a:gd name="T26" fmla="*/ 0 w 99"/>
              <a:gd name="T27" fmla="*/ 91070 h 83"/>
              <a:gd name="T28" fmla="*/ 6327 w 99"/>
              <a:gd name="T29" fmla="*/ 106505 h 83"/>
              <a:gd name="T30" fmla="*/ 22143 w 99"/>
              <a:gd name="T31" fmla="*/ 117310 h 83"/>
              <a:gd name="T32" fmla="*/ 47450 w 99"/>
              <a:gd name="T33" fmla="*/ 125028 h 83"/>
              <a:gd name="T34" fmla="*/ 77502 w 99"/>
              <a:gd name="T35" fmla="*/ 128115 h 83"/>
              <a:gd name="T36" fmla="*/ 93319 w 99"/>
              <a:gd name="T37" fmla="*/ 128115 h 83"/>
              <a:gd name="T38" fmla="*/ 123371 w 99"/>
              <a:gd name="T39" fmla="*/ 123484 h 83"/>
              <a:gd name="T40" fmla="*/ 142351 w 99"/>
              <a:gd name="T41" fmla="*/ 111136 h 83"/>
              <a:gd name="T42" fmla="*/ 153423 w 99"/>
              <a:gd name="T43" fmla="*/ 98787 h 83"/>
              <a:gd name="T44" fmla="*/ 156586 w 99"/>
              <a:gd name="T45" fmla="*/ 91070 h 83"/>
              <a:gd name="T46" fmla="*/ 150259 w 99"/>
              <a:gd name="T47" fmla="*/ 75634 h 83"/>
              <a:gd name="T48" fmla="*/ 132861 w 99"/>
              <a:gd name="T49" fmla="*/ 61742 h 83"/>
              <a:gd name="T50" fmla="*/ 117044 w 99"/>
              <a:gd name="T51" fmla="*/ 67916 h 83"/>
              <a:gd name="T52" fmla="*/ 117044 w 99"/>
              <a:gd name="T53" fmla="*/ 77178 h 83"/>
              <a:gd name="T54" fmla="*/ 115462 w 99"/>
              <a:gd name="T55" fmla="*/ 49394 h 83"/>
              <a:gd name="T56" fmla="*/ 117044 w 99"/>
              <a:gd name="T57" fmla="*/ 57112 h 83"/>
              <a:gd name="T58" fmla="*/ 117044 w 99"/>
              <a:gd name="T59" fmla="*/ 67916 h 83"/>
              <a:gd name="T60" fmla="*/ 39542 w 99"/>
              <a:gd name="T61" fmla="*/ 67916 h 83"/>
              <a:gd name="T62" fmla="*/ 41124 w 99"/>
              <a:gd name="T63" fmla="*/ 49394 h 83"/>
              <a:gd name="T64" fmla="*/ 61685 w 99"/>
              <a:gd name="T65" fmla="*/ 81808 h 83"/>
              <a:gd name="T66" fmla="*/ 39542 w 99"/>
              <a:gd name="T67" fmla="*/ 67916 h 83"/>
              <a:gd name="T68" fmla="*/ 85411 w 99"/>
              <a:gd name="T69" fmla="*/ 64829 h 83"/>
              <a:gd name="T70" fmla="*/ 85411 w 99"/>
              <a:gd name="T71" fmla="*/ 21610 h 83"/>
              <a:gd name="T72" fmla="*/ 105972 w 99"/>
              <a:gd name="T73" fmla="*/ 32415 h 83"/>
              <a:gd name="T74" fmla="*/ 69594 w 99"/>
              <a:gd name="T75" fmla="*/ 64829 h 83"/>
              <a:gd name="T76" fmla="*/ 50614 w 99"/>
              <a:gd name="T77" fmla="*/ 32415 h 83"/>
              <a:gd name="T78" fmla="*/ 69594 w 99"/>
              <a:gd name="T79" fmla="*/ 21610 h 83"/>
              <a:gd name="T80" fmla="*/ 77502 w 99"/>
              <a:gd name="T81" fmla="*/ 114223 h 83"/>
              <a:gd name="T82" fmla="*/ 64849 w 99"/>
              <a:gd name="T83" fmla="*/ 114223 h 83"/>
              <a:gd name="T84" fmla="*/ 33215 w 99"/>
              <a:gd name="T85" fmla="*/ 106505 h 83"/>
              <a:gd name="T86" fmla="*/ 18980 w 99"/>
              <a:gd name="T87" fmla="*/ 98787 h 83"/>
              <a:gd name="T88" fmla="*/ 15817 w 99"/>
              <a:gd name="T89" fmla="*/ 91070 h 83"/>
              <a:gd name="T90" fmla="*/ 17398 w 99"/>
              <a:gd name="T91" fmla="*/ 84895 h 83"/>
              <a:gd name="T92" fmla="*/ 23725 w 99"/>
              <a:gd name="T93" fmla="*/ 83352 h 83"/>
              <a:gd name="T94" fmla="*/ 25307 w 99"/>
              <a:gd name="T95" fmla="*/ 86439 h 83"/>
              <a:gd name="T96" fmla="*/ 28470 w 99"/>
              <a:gd name="T97" fmla="*/ 91070 h 83"/>
              <a:gd name="T98" fmla="*/ 60104 w 99"/>
              <a:gd name="T99" fmla="*/ 97244 h 83"/>
              <a:gd name="T100" fmla="*/ 77502 w 99"/>
              <a:gd name="T101" fmla="*/ 98787 h 83"/>
              <a:gd name="T102" fmla="*/ 110717 w 99"/>
              <a:gd name="T103" fmla="*/ 94157 h 83"/>
              <a:gd name="T104" fmla="*/ 126534 w 99"/>
              <a:gd name="T105" fmla="*/ 91070 h 83"/>
              <a:gd name="T106" fmla="*/ 132861 w 99"/>
              <a:gd name="T107" fmla="*/ 83352 h 83"/>
              <a:gd name="T108" fmla="*/ 132861 w 99"/>
              <a:gd name="T109" fmla="*/ 81808 h 83"/>
              <a:gd name="T110" fmla="*/ 140769 w 99"/>
              <a:gd name="T111" fmla="*/ 91070 h 83"/>
              <a:gd name="T112" fmla="*/ 139188 w 99"/>
              <a:gd name="T113" fmla="*/ 94157 h 83"/>
              <a:gd name="T114" fmla="*/ 131279 w 99"/>
              <a:gd name="T115" fmla="*/ 101875 h 83"/>
              <a:gd name="T116" fmla="*/ 102809 w 99"/>
              <a:gd name="T117" fmla="*/ 111136 h 83"/>
              <a:gd name="T118" fmla="*/ 77502 w 99"/>
              <a:gd name="T119" fmla="*/ 114223 h 8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 h="83">
                <a:moveTo>
                  <a:pt x="84" y="40"/>
                </a:moveTo>
                <a:lnTo>
                  <a:pt x="84" y="40"/>
                </a:lnTo>
                <a:lnTo>
                  <a:pt x="83" y="33"/>
                </a:lnTo>
                <a:lnTo>
                  <a:pt x="81" y="27"/>
                </a:lnTo>
                <a:lnTo>
                  <a:pt x="79" y="21"/>
                </a:lnTo>
                <a:lnTo>
                  <a:pt x="75" y="16"/>
                </a:lnTo>
                <a:lnTo>
                  <a:pt x="72" y="12"/>
                </a:lnTo>
                <a:lnTo>
                  <a:pt x="67" y="8"/>
                </a:lnTo>
                <a:lnTo>
                  <a:pt x="60" y="6"/>
                </a:lnTo>
                <a:lnTo>
                  <a:pt x="54" y="5"/>
                </a:lnTo>
                <a:lnTo>
                  <a:pt x="54" y="0"/>
                </a:lnTo>
                <a:lnTo>
                  <a:pt x="44" y="0"/>
                </a:lnTo>
                <a:lnTo>
                  <a:pt x="44" y="5"/>
                </a:lnTo>
                <a:lnTo>
                  <a:pt x="38" y="6"/>
                </a:lnTo>
                <a:lnTo>
                  <a:pt x="32" y="8"/>
                </a:lnTo>
                <a:lnTo>
                  <a:pt x="27" y="12"/>
                </a:lnTo>
                <a:lnTo>
                  <a:pt x="23" y="16"/>
                </a:lnTo>
                <a:lnTo>
                  <a:pt x="20" y="21"/>
                </a:lnTo>
                <a:lnTo>
                  <a:pt x="17" y="27"/>
                </a:lnTo>
                <a:lnTo>
                  <a:pt x="16" y="33"/>
                </a:lnTo>
                <a:lnTo>
                  <a:pt x="15" y="40"/>
                </a:lnTo>
                <a:lnTo>
                  <a:pt x="9" y="44"/>
                </a:lnTo>
                <a:lnTo>
                  <a:pt x="4" y="49"/>
                </a:lnTo>
                <a:lnTo>
                  <a:pt x="1" y="54"/>
                </a:lnTo>
                <a:lnTo>
                  <a:pt x="0" y="59"/>
                </a:lnTo>
                <a:lnTo>
                  <a:pt x="1" y="64"/>
                </a:lnTo>
                <a:lnTo>
                  <a:pt x="4" y="69"/>
                </a:lnTo>
                <a:lnTo>
                  <a:pt x="9" y="72"/>
                </a:lnTo>
                <a:lnTo>
                  <a:pt x="14" y="76"/>
                </a:lnTo>
                <a:lnTo>
                  <a:pt x="21" y="80"/>
                </a:lnTo>
                <a:lnTo>
                  <a:pt x="30" y="81"/>
                </a:lnTo>
                <a:lnTo>
                  <a:pt x="39" y="83"/>
                </a:lnTo>
                <a:lnTo>
                  <a:pt x="49" y="83"/>
                </a:lnTo>
                <a:lnTo>
                  <a:pt x="59" y="83"/>
                </a:lnTo>
                <a:lnTo>
                  <a:pt x="69" y="81"/>
                </a:lnTo>
                <a:lnTo>
                  <a:pt x="78" y="80"/>
                </a:lnTo>
                <a:lnTo>
                  <a:pt x="85" y="76"/>
                </a:lnTo>
                <a:lnTo>
                  <a:pt x="90" y="72"/>
                </a:lnTo>
                <a:lnTo>
                  <a:pt x="95" y="69"/>
                </a:lnTo>
                <a:lnTo>
                  <a:pt x="97" y="64"/>
                </a:lnTo>
                <a:lnTo>
                  <a:pt x="99" y="59"/>
                </a:lnTo>
                <a:lnTo>
                  <a:pt x="97" y="54"/>
                </a:lnTo>
                <a:lnTo>
                  <a:pt x="95" y="49"/>
                </a:lnTo>
                <a:lnTo>
                  <a:pt x="90" y="44"/>
                </a:lnTo>
                <a:lnTo>
                  <a:pt x="84" y="40"/>
                </a:lnTo>
                <a:close/>
                <a:moveTo>
                  <a:pt x="74" y="44"/>
                </a:moveTo>
                <a:lnTo>
                  <a:pt x="74" y="50"/>
                </a:lnTo>
                <a:lnTo>
                  <a:pt x="59" y="53"/>
                </a:lnTo>
                <a:lnTo>
                  <a:pt x="73" y="32"/>
                </a:lnTo>
                <a:lnTo>
                  <a:pt x="74" y="37"/>
                </a:lnTo>
                <a:lnTo>
                  <a:pt x="74" y="44"/>
                </a:lnTo>
                <a:close/>
                <a:moveTo>
                  <a:pt x="25" y="44"/>
                </a:moveTo>
                <a:lnTo>
                  <a:pt x="25" y="44"/>
                </a:lnTo>
                <a:lnTo>
                  <a:pt x="25" y="37"/>
                </a:lnTo>
                <a:lnTo>
                  <a:pt x="26" y="32"/>
                </a:lnTo>
                <a:lnTo>
                  <a:pt x="39" y="53"/>
                </a:lnTo>
                <a:lnTo>
                  <a:pt x="25" y="50"/>
                </a:lnTo>
                <a:lnTo>
                  <a:pt x="25" y="44"/>
                </a:lnTo>
                <a:close/>
                <a:moveTo>
                  <a:pt x="67" y="21"/>
                </a:moveTo>
                <a:lnTo>
                  <a:pt x="54" y="42"/>
                </a:lnTo>
                <a:lnTo>
                  <a:pt x="54" y="14"/>
                </a:lnTo>
                <a:lnTo>
                  <a:pt x="62" y="17"/>
                </a:lnTo>
                <a:lnTo>
                  <a:pt x="67" y="21"/>
                </a:lnTo>
                <a:close/>
                <a:moveTo>
                  <a:pt x="44" y="42"/>
                </a:moveTo>
                <a:lnTo>
                  <a:pt x="32" y="21"/>
                </a:lnTo>
                <a:lnTo>
                  <a:pt x="37" y="17"/>
                </a:lnTo>
                <a:lnTo>
                  <a:pt x="44" y="14"/>
                </a:lnTo>
                <a:lnTo>
                  <a:pt x="44" y="42"/>
                </a:lnTo>
                <a:close/>
                <a:moveTo>
                  <a:pt x="49" y="74"/>
                </a:moveTo>
                <a:lnTo>
                  <a:pt x="49" y="74"/>
                </a:lnTo>
                <a:lnTo>
                  <a:pt x="41" y="74"/>
                </a:lnTo>
                <a:lnTo>
                  <a:pt x="33" y="72"/>
                </a:lnTo>
                <a:lnTo>
                  <a:pt x="21" y="69"/>
                </a:lnTo>
                <a:lnTo>
                  <a:pt x="16" y="66"/>
                </a:lnTo>
                <a:lnTo>
                  <a:pt x="12" y="64"/>
                </a:lnTo>
                <a:lnTo>
                  <a:pt x="11" y="61"/>
                </a:lnTo>
                <a:lnTo>
                  <a:pt x="10" y="59"/>
                </a:lnTo>
                <a:lnTo>
                  <a:pt x="11" y="55"/>
                </a:lnTo>
                <a:lnTo>
                  <a:pt x="15" y="53"/>
                </a:lnTo>
                <a:lnTo>
                  <a:pt x="15" y="54"/>
                </a:lnTo>
                <a:lnTo>
                  <a:pt x="16" y="56"/>
                </a:lnTo>
                <a:lnTo>
                  <a:pt x="18" y="59"/>
                </a:lnTo>
                <a:lnTo>
                  <a:pt x="28" y="61"/>
                </a:lnTo>
                <a:lnTo>
                  <a:pt x="38" y="63"/>
                </a:lnTo>
                <a:lnTo>
                  <a:pt x="49" y="64"/>
                </a:lnTo>
                <a:lnTo>
                  <a:pt x="60" y="63"/>
                </a:lnTo>
                <a:lnTo>
                  <a:pt x="70" y="61"/>
                </a:lnTo>
                <a:lnTo>
                  <a:pt x="80" y="59"/>
                </a:lnTo>
                <a:lnTo>
                  <a:pt x="83" y="56"/>
                </a:lnTo>
                <a:lnTo>
                  <a:pt x="84" y="54"/>
                </a:lnTo>
                <a:lnTo>
                  <a:pt x="84" y="53"/>
                </a:lnTo>
                <a:lnTo>
                  <a:pt x="88" y="55"/>
                </a:lnTo>
                <a:lnTo>
                  <a:pt x="89" y="59"/>
                </a:lnTo>
                <a:lnTo>
                  <a:pt x="88" y="61"/>
                </a:lnTo>
                <a:lnTo>
                  <a:pt x="86" y="64"/>
                </a:lnTo>
                <a:lnTo>
                  <a:pt x="83" y="66"/>
                </a:lnTo>
                <a:lnTo>
                  <a:pt x="78" y="69"/>
                </a:lnTo>
                <a:lnTo>
                  <a:pt x="65" y="72"/>
                </a:lnTo>
                <a:lnTo>
                  <a:pt x="58" y="74"/>
                </a:lnTo>
                <a:lnTo>
                  <a:pt x="49" y="7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16" name="Freeform 926">
            <a:extLst>
              <a:ext uri="{FF2B5EF4-FFF2-40B4-BE49-F238E27FC236}">
                <a16:creationId xmlns:a16="http://schemas.microsoft.com/office/drawing/2014/main" id="{4BBEA37D-1454-4EEB-B1C9-2661DDE5A74F}"/>
              </a:ext>
            </a:extLst>
          </p:cNvPr>
          <p:cNvSpPr>
            <a:spLocks noEditPoints="1"/>
          </p:cNvSpPr>
          <p:nvPr/>
        </p:nvSpPr>
        <p:spPr bwMode="auto">
          <a:xfrm>
            <a:off x="4749801" y="2849034"/>
            <a:ext cx="165100" cy="207433"/>
          </a:xfrm>
          <a:custGeom>
            <a:avLst/>
            <a:gdLst>
              <a:gd name="T0" fmla="*/ 121806 w 79"/>
              <a:gd name="T1" fmla="*/ 3163 h 99"/>
              <a:gd name="T2" fmla="*/ 113998 w 79"/>
              <a:gd name="T3" fmla="*/ 0 h 99"/>
              <a:gd name="T4" fmla="*/ 74958 w 79"/>
              <a:gd name="T5" fmla="*/ 7908 h 99"/>
              <a:gd name="T6" fmla="*/ 68711 w 79"/>
              <a:gd name="T7" fmla="*/ 15817 h 99"/>
              <a:gd name="T8" fmla="*/ 9370 w 79"/>
              <a:gd name="T9" fmla="*/ 0 h 99"/>
              <a:gd name="T10" fmla="*/ 26548 w 79"/>
              <a:gd name="T11" fmla="*/ 23725 h 99"/>
              <a:gd name="T12" fmla="*/ 15616 w 79"/>
              <a:gd name="T13" fmla="*/ 31634 h 99"/>
              <a:gd name="T14" fmla="*/ 1562 w 79"/>
              <a:gd name="T15" fmla="*/ 55359 h 99"/>
              <a:gd name="T16" fmla="*/ 0 w 79"/>
              <a:gd name="T17" fmla="*/ 124952 h 99"/>
              <a:gd name="T18" fmla="*/ 15616 w 79"/>
              <a:gd name="T19" fmla="*/ 71175 h 99"/>
              <a:gd name="T20" fmla="*/ 15616 w 79"/>
              <a:gd name="T21" fmla="*/ 63267 h 99"/>
              <a:gd name="T22" fmla="*/ 24986 w 79"/>
              <a:gd name="T23" fmla="*/ 45869 h 99"/>
              <a:gd name="T24" fmla="*/ 46849 w 79"/>
              <a:gd name="T25" fmla="*/ 31634 h 99"/>
              <a:gd name="T26" fmla="*/ 46849 w 79"/>
              <a:gd name="T27" fmla="*/ 41124 h 99"/>
              <a:gd name="T28" fmla="*/ 29671 w 79"/>
              <a:gd name="T29" fmla="*/ 50614 h 99"/>
              <a:gd name="T30" fmla="*/ 23424 w 79"/>
              <a:gd name="T31" fmla="*/ 71175 h 99"/>
              <a:gd name="T32" fmla="*/ 23424 w 79"/>
              <a:gd name="T33" fmla="*/ 148678 h 99"/>
              <a:gd name="T34" fmla="*/ 24986 w 79"/>
              <a:gd name="T35" fmla="*/ 155004 h 99"/>
              <a:gd name="T36" fmla="*/ 31232 w 79"/>
              <a:gd name="T37" fmla="*/ 156586 h 99"/>
              <a:gd name="T38" fmla="*/ 76519 w 79"/>
              <a:gd name="T39" fmla="*/ 156586 h 99"/>
              <a:gd name="T40" fmla="*/ 82766 w 79"/>
              <a:gd name="T41" fmla="*/ 155004 h 99"/>
              <a:gd name="T42" fmla="*/ 84327 w 79"/>
              <a:gd name="T43" fmla="*/ 148678 h 99"/>
              <a:gd name="T44" fmla="*/ 84327 w 79"/>
              <a:gd name="T45" fmla="*/ 71175 h 99"/>
              <a:gd name="T46" fmla="*/ 79643 w 79"/>
              <a:gd name="T47" fmla="*/ 50614 h 99"/>
              <a:gd name="T48" fmla="*/ 62465 w 79"/>
              <a:gd name="T49" fmla="*/ 41124 h 99"/>
              <a:gd name="T50" fmla="*/ 68711 w 79"/>
              <a:gd name="T51" fmla="*/ 31634 h 99"/>
              <a:gd name="T52" fmla="*/ 71835 w 79"/>
              <a:gd name="T53" fmla="*/ 37960 h 99"/>
              <a:gd name="T54" fmla="*/ 113998 w 79"/>
              <a:gd name="T55" fmla="*/ 47450 h 99"/>
              <a:gd name="T56" fmla="*/ 117122 w 79"/>
              <a:gd name="T57" fmla="*/ 47450 h 99"/>
              <a:gd name="T58" fmla="*/ 121806 w 79"/>
              <a:gd name="T59" fmla="*/ 45869 h 99"/>
              <a:gd name="T60" fmla="*/ 123368 w 79"/>
              <a:gd name="T61" fmla="*/ 39542 h 99"/>
              <a:gd name="T62" fmla="*/ 123368 w 79"/>
              <a:gd name="T63" fmla="*/ 7908 h 99"/>
              <a:gd name="T64" fmla="*/ 121806 w 79"/>
              <a:gd name="T65" fmla="*/ 3163 h 99"/>
              <a:gd name="T66" fmla="*/ 68711 w 79"/>
              <a:gd name="T67" fmla="*/ 117044 h 99"/>
              <a:gd name="T68" fmla="*/ 62465 w 79"/>
              <a:gd name="T69" fmla="*/ 86992 h 99"/>
              <a:gd name="T70" fmla="*/ 68711 w 79"/>
              <a:gd name="T71" fmla="*/ 117044 h 99"/>
              <a:gd name="T72" fmla="*/ 54657 w 79"/>
              <a:gd name="T73" fmla="*/ 71175 h 99"/>
              <a:gd name="T74" fmla="*/ 49972 w 79"/>
              <a:gd name="T75" fmla="*/ 71175 h 99"/>
              <a:gd name="T76" fmla="*/ 46849 w 79"/>
              <a:gd name="T77" fmla="*/ 74339 h 99"/>
              <a:gd name="T78" fmla="*/ 46849 w 79"/>
              <a:gd name="T79" fmla="*/ 124952 h 99"/>
              <a:gd name="T80" fmla="*/ 46849 w 79"/>
              <a:gd name="T81" fmla="*/ 129697 h 99"/>
              <a:gd name="T82" fmla="*/ 49972 w 79"/>
              <a:gd name="T83" fmla="*/ 132861 h 99"/>
              <a:gd name="T84" fmla="*/ 68711 w 79"/>
              <a:gd name="T85" fmla="*/ 132861 h 99"/>
              <a:gd name="T86" fmla="*/ 39041 w 79"/>
              <a:gd name="T87" fmla="*/ 140769 h 99"/>
              <a:gd name="T88" fmla="*/ 39041 w 79"/>
              <a:gd name="T89" fmla="*/ 71175 h 99"/>
              <a:gd name="T90" fmla="*/ 42164 w 79"/>
              <a:gd name="T91" fmla="*/ 58522 h 99"/>
              <a:gd name="T92" fmla="*/ 54657 w 79"/>
              <a:gd name="T93" fmla="*/ 55359 h 99"/>
              <a:gd name="T94" fmla="*/ 59342 w 79"/>
              <a:gd name="T95" fmla="*/ 56940 h 99"/>
              <a:gd name="T96" fmla="*/ 67150 w 79"/>
              <a:gd name="T97" fmla="*/ 64849 h 99"/>
              <a:gd name="T98" fmla="*/ 68711 w 79"/>
              <a:gd name="T99" fmla="*/ 71175 h 99"/>
              <a:gd name="T100" fmla="*/ 84327 w 79"/>
              <a:gd name="T101" fmla="*/ 25307 h 99"/>
              <a:gd name="T102" fmla="*/ 107752 w 79"/>
              <a:gd name="T103" fmla="*/ 18980 h 9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79" h="99">
                <a:moveTo>
                  <a:pt x="78" y="2"/>
                </a:moveTo>
                <a:lnTo>
                  <a:pt x="78" y="2"/>
                </a:lnTo>
                <a:lnTo>
                  <a:pt x="75" y="0"/>
                </a:lnTo>
                <a:lnTo>
                  <a:pt x="73" y="0"/>
                </a:lnTo>
                <a:lnTo>
                  <a:pt x="48" y="5"/>
                </a:lnTo>
                <a:lnTo>
                  <a:pt x="46" y="7"/>
                </a:lnTo>
                <a:lnTo>
                  <a:pt x="44" y="10"/>
                </a:lnTo>
                <a:lnTo>
                  <a:pt x="36" y="10"/>
                </a:lnTo>
                <a:lnTo>
                  <a:pt x="6" y="0"/>
                </a:lnTo>
                <a:lnTo>
                  <a:pt x="4" y="10"/>
                </a:lnTo>
                <a:lnTo>
                  <a:pt x="17" y="15"/>
                </a:lnTo>
                <a:lnTo>
                  <a:pt x="10" y="20"/>
                </a:lnTo>
                <a:lnTo>
                  <a:pt x="5" y="28"/>
                </a:lnTo>
                <a:lnTo>
                  <a:pt x="1" y="35"/>
                </a:lnTo>
                <a:lnTo>
                  <a:pt x="0" y="45"/>
                </a:lnTo>
                <a:lnTo>
                  <a:pt x="0" y="79"/>
                </a:lnTo>
                <a:lnTo>
                  <a:pt x="10" y="79"/>
                </a:lnTo>
                <a:lnTo>
                  <a:pt x="10" y="45"/>
                </a:lnTo>
                <a:lnTo>
                  <a:pt x="10" y="40"/>
                </a:lnTo>
                <a:lnTo>
                  <a:pt x="11" y="36"/>
                </a:lnTo>
                <a:lnTo>
                  <a:pt x="16" y="29"/>
                </a:lnTo>
                <a:lnTo>
                  <a:pt x="22" y="24"/>
                </a:lnTo>
                <a:lnTo>
                  <a:pt x="30" y="20"/>
                </a:lnTo>
                <a:lnTo>
                  <a:pt x="30" y="26"/>
                </a:lnTo>
                <a:lnTo>
                  <a:pt x="23" y="29"/>
                </a:lnTo>
                <a:lnTo>
                  <a:pt x="19" y="32"/>
                </a:lnTo>
                <a:lnTo>
                  <a:pt x="16" y="39"/>
                </a:lnTo>
                <a:lnTo>
                  <a:pt x="15" y="45"/>
                </a:lnTo>
                <a:lnTo>
                  <a:pt x="15" y="94"/>
                </a:lnTo>
                <a:lnTo>
                  <a:pt x="15" y="97"/>
                </a:lnTo>
                <a:lnTo>
                  <a:pt x="16" y="98"/>
                </a:lnTo>
                <a:lnTo>
                  <a:pt x="17" y="99"/>
                </a:lnTo>
                <a:lnTo>
                  <a:pt x="20" y="99"/>
                </a:lnTo>
                <a:lnTo>
                  <a:pt x="49" y="99"/>
                </a:lnTo>
                <a:lnTo>
                  <a:pt x="52" y="99"/>
                </a:lnTo>
                <a:lnTo>
                  <a:pt x="53" y="98"/>
                </a:lnTo>
                <a:lnTo>
                  <a:pt x="54" y="97"/>
                </a:lnTo>
                <a:lnTo>
                  <a:pt x="54" y="94"/>
                </a:lnTo>
                <a:lnTo>
                  <a:pt x="54" y="45"/>
                </a:lnTo>
                <a:lnTo>
                  <a:pt x="53" y="39"/>
                </a:lnTo>
                <a:lnTo>
                  <a:pt x="51" y="32"/>
                </a:lnTo>
                <a:lnTo>
                  <a:pt x="46" y="29"/>
                </a:lnTo>
                <a:lnTo>
                  <a:pt x="40" y="26"/>
                </a:lnTo>
                <a:lnTo>
                  <a:pt x="40" y="20"/>
                </a:lnTo>
                <a:lnTo>
                  <a:pt x="44" y="20"/>
                </a:lnTo>
                <a:lnTo>
                  <a:pt x="46" y="24"/>
                </a:lnTo>
                <a:lnTo>
                  <a:pt x="48" y="25"/>
                </a:lnTo>
                <a:lnTo>
                  <a:pt x="73" y="30"/>
                </a:lnTo>
                <a:lnTo>
                  <a:pt x="75" y="30"/>
                </a:lnTo>
                <a:lnTo>
                  <a:pt x="78" y="29"/>
                </a:lnTo>
                <a:lnTo>
                  <a:pt x="79" y="28"/>
                </a:lnTo>
                <a:lnTo>
                  <a:pt x="79" y="25"/>
                </a:lnTo>
                <a:lnTo>
                  <a:pt x="79" y="5"/>
                </a:lnTo>
                <a:lnTo>
                  <a:pt x="79" y="3"/>
                </a:lnTo>
                <a:lnTo>
                  <a:pt x="78" y="2"/>
                </a:lnTo>
                <a:close/>
                <a:moveTo>
                  <a:pt x="44" y="74"/>
                </a:moveTo>
                <a:lnTo>
                  <a:pt x="40" y="74"/>
                </a:lnTo>
                <a:lnTo>
                  <a:pt x="40" y="55"/>
                </a:lnTo>
                <a:lnTo>
                  <a:pt x="44" y="55"/>
                </a:lnTo>
                <a:lnTo>
                  <a:pt x="44" y="74"/>
                </a:lnTo>
                <a:close/>
                <a:moveTo>
                  <a:pt x="44" y="45"/>
                </a:moveTo>
                <a:lnTo>
                  <a:pt x="35" y="45"/>
                </a:lnTo>
                <a:lnTo>
                  <a:pt x="32" y="45"/>
                </a:lnTo>
                <a:lnTo>
                  <a:pt x="31" y="46"/>
                </a:lnTo>
                <a:lnTo>
                  <a:pt x="30" y="47"/>
                </a:lnTo>
                <a:lnTo>
                  <a:pt x="30" y="50"/>
                </a:lnTo>
                <a:lnTo>
                  <a:pt x="30" y="79"/>
                </a:lnTo>
                <a:lnTo>
                  <a:pt x="30" y="82"/>
                </a:lnTo>
                <a:lnTo>
                  <a:pt x="31" y="83"/>
                </a:lnTo>
                <a:lnTo>
                  <a:pt x="32" y="84"/>
                </a:lnTo>
                <a:lnTo>
                  <a:pt x="35" y="84"/>
                </a:lnTo>
                <a:lnTo>
                  <a:pt x="44" y="84"/>
                </a:lnTo>
                <a:lnTo>
                  <a:pt x="44" y="89"/>
                </a:lnTo>
                <a:lnTo>
                  <a:pt x="25" y="89"/>
                </a:lnTo>
                <a:lnTo>
                  <a:pt x="25" y="45"/>
                </a:lnTo>
                <a:lnTo>
                  <a:pt x="26" y="41"/>
                </a:lnTo>
                <a:lnTo>
                  <a:pt x="27" y="37"/>
                </a:lnTo>
                <a:lnTo>
                  <a:pt x="31" y="36"/>
                </a:lnTo>
                <a:lnTo>
                  <a:pt x="35" y="35"/>
                </a:lnTo>
                <a:lnTo>
                  <a:pt x="38" y="36"/>
                </a:lnTo>
                <a:lnTo>
                  <a:pt x="42" y="37"/>
                </a:lnTo>
                <a:lnTo>
                  <a:pt x="43" y="41"/>
                </a:lnTo>
                <a:lnTo>
                  <a:pt x="44" y="45"/>
                </a:lnTo>
                <a:close/>
                <a:moveTo>
                  <a:pt x="69" y="19"/>
                </a:moveTo>
                <a:lnTo>
                  <a:pt x="54" y="16"/>
                </a:lnTo>
                <a:lnTo>
                  <a:pt x="54" y="14"/>
                </a:lnTo>
                <a:lnTo>
                  <a:pt x="69" y="12"/>
                </a:lnTo>
                <a:lnTo>
                  <a:pt x="69" y="1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17" name="Freeform 927">
            <a:extLst>
              <a:ext uri="{FF2B5EF4-FFF2-40B4-BE49-F238E27FC236}">
                <a16:creationId xmlns:a16="http://schemas.microsoft.com/office/drawing/2014/main" id="{A110E1BD-57A6-4DA6-B434-230F32DCCD17}"/>
              </a:ext>
            </a:extLst>
          </p:cNvPr>
          <p:cNvSpPr>
            <a:spLocks noEditPoints="1"/>
          </p:cNvSpPr>
          <p:nvPr/>
        </p:nvSpPr>
        <p:spPr bwMode="auto">
          <a:xfrm>
            <a:off x="4237567" y="2861733"/>
            <a:ext cx="203200" cy="188384"/>
          </a:xfrm>
          <a:custGeom>
            <a:avLst/>
            <a:gdLst>
              <a:gd name="T0" fmla="*/ 151839 w 94"/>
              <a:gd name="T1" fmla="*/ 4798 h 89"/>
              <a:gd name="T2" fmla="*/ 143762 w 94"/>
              <a:gd name="T3" fmla="*/ 0 h 89"/>
              <a:gd name="T4" fmla="*/ 40383 w 94"/>
              <a:gd name="T5" fmla="*/ 0 h 89"/>
              <a:gd name="T6" fmla="*/ 24230 w 94"/>
              <a:gd name="T7" fmla="*/ 4798 h 89"/>
              <a:gd name="T8" fmla="*/ 12922 w 94"/>
              <a:gd name="T9" fmla="*/ 12795 h 89"/>
              <a:gd name="T10" fmla="*/ 4846 w 94"/>
              <a:gd name="T11" fmla="*/ 23991 h 89"/>
              <a:gd name="T12" fmla="*/ 0 w 94"/>
              <a:gd name="T13" fmla="*/ 39986 h 89"/>
              <a:gd name="T14" fmla="*/ 0 w 94"/>
              <a:gd name="T15" fmla="*/ 47983 h 89"/>
              <a:gd name="T16" fmla="*/ 6461 w 94"/>
              <a:gd name="T17" fmla="*/ 62378 h 89"/>
              <a:gd name="T18" fmla="*/ 17768 w 94"/>
              <a:gd name="T19" fmla="*/ 73574 h 89"/>
              <a:gd name="T20" fmla="*/ 32306 w 94"/>
              <a:gd name="T21" fmla="*/ 79971 h 89"/>
              <a:gd name="T22" fmla="*/ 56536 w 94"/>
              <a:gd name="T23" fmla="*/ 79971 h 89"/>
              <a:gd name="T24" fmla="*/ 16153 w 94"/>
              <a:gd name="T25" fmla="*/ 108761 h 89"/>
              <a:gd name="T26" fmla="*/ 0 w 94"/>
              <a:gd name="T27" fmla="*/ 87968 h 89"/>
              <a:gd name="T28" fmla="*/ 16153 w 94"/>
              <a:gd name="T29" fmla="*/ 142349 h 89"/>
              <a:gd name="T30" fmla="*/ 66228 w 94"/>
              <a:gd name="T31" fmla="*/ 110360 h 89"/>
              <a:gd name="T32" fmla="*/ 69458 w 94"/>
              <a:gd name="T33" fmla="*/ 107162 h 89"/>
              <a:gd name="T34" fmla="*/ 72689 w 94"/>
              <a:gd name="T35" fmla="*/ 79971 h 89"/>
              <a:gd name="T36" fmla="*/ 103380 w 94"/>
              <a:gd name="T37" fmla="*/ 79971 h 89"/>
              <a:gd name="T38" fmla="*/ 109841 w 94"/>
              <a:gd name="T39" fmla="*/ 76772 h 89"/>
              <a:gd name="T40" fmla="*/ 111456 w 94"/>
              <a:gd name="T41" fmla="*/ 71974 h 89"/>
              <a:gd name="T42" fmla="*/ 127609 w 94"/>
              <a:gd name="T43" fmla="*/ 71974 h 89"/>
              <a:gd name="T44" fmla="*/ 134071 w 94"/>
              <a:gd name="T45" fmla="*/ 70375 h 89"/>
              <a:gd name="T46" fmla="*/ 135686 w 94"/>
              <a:gd name="T47" fmla="*/ 63977 h 89"/>
              <a:gd name="T48" fmla="*/ 135686 w 94"/>
              <a:gd name="T49" fmla="*/ 39986 h 89"/>
              <a:gd name="T50" fmla="*/ 129225 w 94"/>
              <a:gd name="T51" fmla="*/ 31989 h 89"/>
              <a:gd name="T52" fmla="*/ 150224 w 94"/>
              <a:gd name="T53" fmla="*/ 14395 h 89"/>
              <a:gd name="T54" fmla="*/ 151839 w 94"/>
              <a:gd name="T55" fmla="*/ 4798 h 89"/>
              <a:gd name="T56" fmla="*/ 98534 w 94"/>
              <a:gd name="T57" fmla="*/ 41585 h 89"/>
              <a:gd name="T58" fmla="*/ 96919 w 94"/>
              <a:gd name="T59" fmla="*/ 43185 h 89"/>
              <a:gd name="T60" fmla="*/ 96919 w 94"/>
              <a:gd name="T61" fmla="*/ 63977 h 89"/>
              <a:gd name="T62" fmla="*/ 40383 w 94"/>
              <a:gd name="T63" fmla="*/ 63977 h 89"/>
              <a:gd name="T64" fmla="*/ 24230 w 94"/>
              <a:gd name="T65" fmla="*/ 55980 h 89"/>
              <a:gd name="T66" fmla="*/ 16153 w 94"/>
              <a:gd name="T67" fmla="*/ 39986 h 89"/>
              <a:gd name="T68" fmla="*/ 17768 w 94"/>
              <a:gd name="T69" fmla="*/ 31989 h 89"/>
              <a:gd name="T70" fmla="*/ 25845 w 94"/>
              <a:gd name="T71" fmla="*/ 20793 h 89"/>
              <a:gd name="T72" fmla="*/ 32306 w 94"/>
              <a:gd name="T73" fmla="*/ 39986 h 89"/>
              <a:gd name="T74" fmla="*/ 48459 w 94"/>
              <a:gd name="T75" fmla="*/ 15994 h 89"/>
              <a:gd name="T76" fmla="*/ 56536 w 94"/>
              <a:gd name="T77" fmla="*/ 31989 h 89"/>
              <a:gd name="T78" fmla="*/ 72689 w 94"/>
              <a:gd name="T79" fmla="*/ 15994 h 89"/>
              <a:gd name="T80" fmla="*/ 98534 w 94"/>
              <a:gd name="T81" fmla="*/ 41585 h 89"/>
              <a:gd name="T82" fmla="*/ 119533 w 94"/>
              <a:gd name="T83" fmla="*/ 55980 h 89"/>
              <a:gd name="T84" fmla="*/ 111456 w 94"/>
              <a:gd name="T85" fmla="*/ 51182 h 89"/>
              <a:gd name="T86" fmla="*/ 119533 w 94"/>
              <a:gd name="T87" fmla="*/ 47983 h 8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4" h="89">
                <a:moveTo>
                  <a:pt x="94" y="3"/>
                </a:moveTo>
                <a:lnTo>
                  <a:pt x="94" y="3"/>
                </a:lnTo>
                <a:lnTo>
                  <a:pt x="92" y="2"/>
                </a:lnTo>
                <a:lnTo>
                  <a:pt x="89" y="0"/>
                </a:lnTo>
                <a:lnTo>
                  <a:pt x="25" y="0"/>
                </a:lnTo>
                <a:lnTo>
                  <a:pt x="20" y="0"/>
                </a:lnTo>
                <a:lnTo>
                  <a:pt x="15" y="3"/>
                </a:lnTo>
                <a:lnTo>
                  <a:pt x="11" y="4"/>
                </a:lnTo>
                <a:lnTo>
                  <a:pt x="8" y="8"/>
                </a:lnTo>
                <a:lnTo>
                  <a:pt x="4" y="11"/>
                </a:lnTo>
                <a:lnTo>
                  <a:pt x="3" y="15"/>
                </a:lnTo>
                <a:lnTo>
                  <a:pt x="0" y="20"/>
                </a:lnTo>
                <a:lnTo>
                  <a:pt x="0" y="25"/>
                </a:lnTo>
                <a:lnTo>
                  <a:pt x="0" y="30"/>
                </a:lnTo>
                <a:lnTo>
                  <a:pt x="3" y="35"/>
                </a:lnTo>
                <a:lnTo>
                  <a:pt x="4" y="39"/>
                </a:lnTo>
                <a:lnTo>
                  <a:pt x="8" y="42"/>
                </a:lnTo>
                <a:lnTo>
                  <a:pt x="11" y="46"/>
                </a:lnTo>
                <a:lnTo>
                  <a:pt x="15" y="47"/>
                </a:lnTo>
                <a:lnTo>
                  <a:pt x="20" y="50"/>
                </a:lnTo>
                <a:lnTo>
                  <a:pt x="25" y="50"/>
                </a:lnTo>
                <a:lnTo>
                  <a:pt x="35" y="50"/>
                </a:lnTo>
                <a:lnTo>
                  <a:pt x="35" y="61"/>
                </a:lnTo>
                <a:lnTo>
                  <a:pt x="10" y="68"/>
                </a:lnTo>
                <a:lnTo>
                  <a:pt x="10" y="55"/>
                </a:lnTo>
                <a:lnTo>
                  <a:pt x="0" y="55"/>
                </a:lnTo>
                <a:lnTo>
                  <a:pt x="0" y="89"/>
                </a:lnTo>
                <a:lnTo>
                  <a:pt x="10" y="89"/>
                </a:lnTo>
                <a:lnTo>
                  <a:pt x="10" y="78"/>
                </a:lnTo>
                <a:lnTo>
                  <a:pt x="41" y="69"/>
                </a:lnTo>
                <a:lnTo>
                  <a:pt x="43" y="67"/>
                </a:lnTo>
                <a:lnTo>
                  <a:pt x="45" y="64"/>
                </a:lnTo>
                <a:lnTo>
                  <a:pt x="45" y="50"/>
                </a:lnTo>
                <a:lnTo>
                  <a:pt x="64" y="50"/>
                </a:lnTo>
                <a:lnTo>
                  <a:pt x="67" y="50"/>
                </a:lnTo>
                <a:lnTo>
                  <a:pt x="68" y="48"/>
                </a:lnTo>
                <a:lnTo>
                  <a:pt x="69" y="47"/>
                </a:lnTo>
                <a:lnTo>
                  <a:pt x="69" y="45"/>
                </a:lnTo>
                <a:lnTo>
                  <a:pt x="79" y="45"/>
                </a:lnTo>
                <a:lnTo>
                  <a:pt x="82" y="45"/>
                </a:lnTo>
                <a:lnTo>
                  <a:pt x="83" y="44"/>
                </a:lnTo>
                <a:lnTo>
                  <a:pt x="84" y="42"/>
                </a:lnTo>
                <a:lnTo>
                  <a:pt x="84" y="40"/>
                </a:lnTo>
                <a:lnTo>
                  <a:pt x="84" y="25"/>
                </a:lnTo>
                <a:lnTo>
                  <a:pt x="83" y="23"/>
                </a:lnTo>
                <a:lnTo>
                  <a:pt x="80" y="20"/>
                </a:lnTo>
                <a:lnTo>
                  <a:pt x="93" y="9"/>
                </a:lnTo>
                <a:lnTo>
                  <a:pt x="94" y="7"/>
                </a:lnTo>
                <a:lnTo>
                  <a:pt x="94" y="3"/>
                </a:lnTo>
                <a:close/>
                <a:moveTo>
                  <a:pt x="61" y="26"/>
                </a:moveTo>
                <a:lnTo>
                  <a:pt x="61" y="26"/>
                </a:lnTo>
                <a:lnTo>
                  <a:pt x="60" y="27"/>
                </a:lnTo>
                <a:lnTo>
                  <a:pt x="60" y="30"/>
                </a:lnTo>
                <a:lnTo>
                  <a:pt x="60" y="40"/>
                </a:lnTo>
                <a:lnTo>
                  <a:pt x="25" y="40"/>
                </a:lnTo>
                <a:lnTo>
                  <a:pt x="19" y="39"/>
                </a:lnTo>
                <a:lnTo>
                  <a:pt x="15" y="35"/>
                </a:lnTo>
                <a:lnTo>
                  <a:pt x="11" y="31"/>
                </a:lnTo>
                <a:lnTo>
                  <a:pt x="10" y="25"/>
                </a:lnTo>
                <a:lnTo>
                  <a:pt x="11" y="20"/>
                </a:lnTo>
                <a:lnTo>
                  <a:pt x="13" y="16"/>
                </a:lnTo>
                <a:lnTo>
                  <a:pt x="16" y="13"/>
                </a:lnTo>
                <a:lnTo>
                  <a:pt x="20" y="11"/>
                </a:lnTo>
                <a:lnTo>
                  <a:pt x="20" y="25"/>
                </a:lnTo>
                <a:lnTo>
                  <a:pt x="30" y="25"/>
                </a:lnTo>
                <a:lnTo>
                  <a:pt x="30" y="10"/>
                </a:lnTo>
                <a:lnTo>
                  <a:pt x="35" y="10"/>
                </a:lnTo>
                <a:lnTo>
                  <a:pt x="35" y="20"/>
                </a:lnTo>
                <a:lnTo>
                  <a:pt x="45" y="20"/>
                </a:lnTo>
                <a:lnTo>
                  <a:pt x="45" y="10"/>
                </a:lnTo>
                <a:lnTo>
                  <a:pt x="77" y="10"/>
                </a:lnTo>
                <a:lnTo>
                  <a:pt x="61" y="26"/>
                </a:lnTo>
                <a:close/>
                <a:moveTo>
                  <a:pt x="74" y="30"/>
                </a:moveTo>
                <a:lnTo>
                  <a:pt x="74" y="35"/>
                </a:lnTo>
                <a:lnTo>
                  <a:pt x="69" y="35"/>
                </a:lnTo>
                <a:lnTo>
                  <a:pt x="69" y="32"/>
                </a:lnTo>
                <a:lnTo>
                  <a:pt x="72" y="30"/>
                </a:lnTo>
                <a:lnTo>
                  <a:pt x="74" y="3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18" name="Freeform 928">
            <a:extLst>
              <a:ext uri="{FF2B5EF4-FFF2-40B4-BE49-F238E27FC236}">
                <a16:creationId xmlns:a16="http://schemas.microsoft.com/office/drawing/2014/main" id="{0D225D35-27E4-4255-BEF2-CFF5A830D781}"/>
              </a:ext>
            </a:extLst>
          </p:cNvPr>
          <p:cNvSpPr>
            <a:spLocks noEditPoints="1"/>
          </p:cNvSpPr>
          <p:nvPr/>
        </p:nvSpPr>
        <p:spPr bwMode="auto">
          <a:xfrm>
            <a:off x="5232400" y="5835651"/>
            <a:ext cx="194733" cy="239183"/>
          </a:xfrm>
          <a:custGeom>
            <a:avLst/>
            <a:gdLst>
              <a:gd name="T0" fmla="*/ 139271 w 94"/>
              <a:gd name="T1" fmla="*/ 46274 h 113"/>
              <a:gd name="T2" fmla="*/ 137706 w 94"/>
              <a:gd name="T3" fmla="*/ 36700 h 113"/>
              <a:gd name="T4" fmla="*/ 125187 w 94"/>
              <a:gd name="T5" fmla="*/ 25530 h 113"/>
              <a:gd name="T6" fmla="*/ 54769 w 94"/>
              <a:gd name="T7" fmla="*/ 22339 h 113"/>
              <a:gd name="T8" fmla="*/ 61029 w 94"/>
              <a:gd name="T9" fmla="*/ 14361 h 113"/>
              <a:gd name="T10" fmla="*/ 31297 w 94"/>
              <a:gd name="T11" fmla="*/ 0 h 113"/>
              <a:gd name="T12" fmla="*/ 39121 w 94"/>
              <a:gd name="T13" fmla="*/ 14361 h 113"/>
              <a:gd name="T14" fmla="*/ 0 w 94"/>
              <a:gd name="T15" fmla="*/ 22339 h 113"/>
              <a:gd name="T16" fmla="*/ 76677 w 94"/>
              <a:gd name="T17" fmla="*/ 62230 h 113"/>
              <a:gd name="T18" fmla="*/ 92326 w 94"/>
              <a:gd name="T19" fmla="*/ 38296 h 113"/>
              <a:gd name="T20" fmla="*/ 76677 w 94"/>
              <a:gd name="T21" fmla="*/ 124460 h 113"/>
              <a:gd name="T22" fmla="*/ 0 w 94"/>
              <a:gd name="T23" fmla="*/ 102121 h 113"/>
              <a:gd name="T24" fmla="*/ 39121 w 94"/>
              <a:gd name="T25" fmla="*/ 140417 h 113"/>
              <a:gd name="T26" fmla="*/ 31297 w 94"/>
              <a:gd name="T27" fmla="*/ 148395 h 113"/>
              <a:gd name="T28" fmla="*/ 61029 w 94"/>
              <a:gd name="T29" fmla="*/ 164352 h 113"/>
              <a:gd name="T30" fmla="*/ 54769 w 94"/>
              <a:gd name="T31" fmla="*/ 148395 h 113"/>
              <a:gd name="T32" fmla="*/ 92326 w 94"/>
              <a:gd name="T33" fmla="*/ 140417 h 113"/>
              <a:gd name="T34" fmla="*/ 84501 w 94"/>
              <a:gd name="T35" fmla="*/ 164352 h 113"/>
              <a:gd name="T36" fmla="*/ 147095 w 94"/>
              <a:gd name="T37" fmla="*/ 180308 h 113"/>
              <a:gd name="T38" fmla="*/ 139271 w 94"/>
              <a:gd name="T39" fmla="*/ 164352 h 113"/>
              <a:gd name="T40" fmla="*/ 15648 w 94"/>
              <a:gd name="T41" fmla="*/ 46274 h 113"/>
              <a:gd name="T42" fmla="*/ 61029 w 94"/>
              <a:gd name="T43" fmla="*/ 38296 h 113"/>
              <a:gd name="T44" fmla="*/ 61029 w 94"/>
              <a:gd name="T45" fmla="*/ 124460 h 113"/>
              <a:gd name="T46" fmla="*/ 15648 w 94"/>
              <a:gd name="T47" fmla="*/ 118078 h 113"/>
              <a:gd name="T48" fmla="*/ 61029 w 94"/>
              <a:gd name="T49" fmla="*/ 124460 h 113"/>
              <a:gd name="T50" fmla="*/ 107974 w 94"/>
              <a:gd name="T51" fmla="*/ 164352 h 113"/>
              <a:gd name="T52" fmla="*/ 123622 w 94"/>
              <a:gd name="T53" fmla="*/ 132439 h 113"/>
              <a:gd name="T54" fmla="*/ 123622 w 94"/>
              <a:gd name="T55" fmla="*/ 118078 h 113"/>
              <a:gd name="T56" fmla="*/ 107974 w 94"/>
              <a:gd name="T57" fmla="*/ 102121 h 113"/>
              <a:gd name="T58" fmla="*/ 123622 w 94"/>
              <a:gd name="T59" fmla="*/ 118078 h 113"/>
              <a:gd name="T60" fmla="*/ 107974 w 94"/>
              <a:gd name="T61" fmla="*/ 86165 h 113"/>
              <a:gd name="T62" fmla="*/ 123622 w 94"/>
              <a:gd name="T63" fmla="*/ 70208 h 113"/>
              <a:gd name="T64" fmla="*/ 123622 w 94"/>
              <a:gd name="T65" fmla="*/ 54252 h 113"/>
              <a:gd name="T66" fmla="*/ 107974 w 94"/>
              <a:gd name="T67" fmla="*/ 38296 h 113"/>
              <a:gd name="T68" fmla="*/ 115798 w 94"/>
              <a:gd name="T69" fmla="*/ 38296 h 113"/>
              <a:gd name="T70" fmla="*/ 122058 w 94"/>
              <a:gd name="T71" fmla="*/ 39891 h 113"/>
              <a:gd name="T72" fmla="*/ 123622 w 94"/>
              <a:gd name="T73" fmla="*/ 46274 h 11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94" h="113">
                <a:moveTo>
                  <a:pt x="89" y="103"/>
                </a:moveTo>
                <a:lnTo>
                  <a:pt x="89" y="29"/>
                </a:lnTo>
                <a:lnTo>
                  <a:pt x="88" y="23"/>
                </a:lnTo>
                <a:lnTo>
                  <a:pt x="84" y="19"/>
                </a:lnTo>
                <a:lnTo>
                  <a:pt x="80" y="16"/>
                </a:lnTo>
                <a:lnTo>
                  <a:pt x="74" y="14"/>
                </a:lnTo>
                <a:lnTo>
                  <a:pt x="35" y="14"/>
                </a:lnTo>
                <a:lnTo>
                  <a:pt x="35" y="9"/>
                </a:lnTo>
                <a:lnTo>
                  <a:pt x="39" y="9"/>
                </a:lnTo>
                <a:lnTo>
                  <a:pt x="39" y="0"/>
                </a:lnTo>
                <a:lnTo>
                  <a:pt x="20" y="0"/>
                </a:lnTo>
                <a:lnTo>
                  <a:pt x="20" y="9"/>
                </a:lnTo>
                <a:lnTo>
                  <a:pt x="25" y="9"/>
                </a:lnTo>
                <a:lnTo>
                  <a:pt x="25" y="14"/>
                </a:lnTo>
                <a:lnTo>
                  <a:pt x="0" y="14"/>
                </a:lnTo>
                <a:lnTo>
                  <a:pt x="0" y="39"/>
                </a:lnTo>
                <a:lnTo>
                  <a:pt x="49" y="39"/>
                </a:lnTo>
                <a:lnTo>
                  <a:pt x="49" y="24"/>
                </a:lnTo>
                <a:lnTo>
                  <a:pt x="59" y="24"/>
                </a:lnTo>
                <a:lnTo>
                  <a:pt x="59" y="78"/>
                </a:lnTo>
                <a:lnTo>
                  <a:pt x="49" y="78"/>
                </a:lnTo>
                <a:lnTo>
                  <a:pt x="49" y="64"/>
                </a:lnTo>
                <a:lnTo>
                  <a:pt x="0" y="64"/>
                </a:lnTo>
                <a:lnTo>
                  <a:pt x="0" y="88"/>
                </a:lnTo>
                <a:lnTo>
                  <a:pt x="25" y="88"/>
                </a:lnTo>
                <a:lnTo>
                  <a:pt x="25" y="93"/>
                </a:lnTo>
                <a:lnTo>
                  <a:pt x="20" y="93"/>
                </a:lnTo>
                <a:lnTo>
                  <a:pt x="20" y="103"/>
                </a:lnTo>
                <a:lnTo>
                  <a:pt x="39" y="103"/>
                </a:lnTo>
                <a:lnTo>
                  <a:pt x="39" y="93"/>
                </a:lnTo>
                <a:lnTo>
                  <a:pt x="35" y="93"/>
                </a:lnTo>
                <a:lnTo>
                  <a:pt x="35" y="88"/>
                </a:lnTo>
                <a:lnTo>
                  <a:pt x="59" y="88"/>
                </a:lnTo>
                <a:lnTo>
                  <a:pt x="59" y="103"/>
                </a:lnTo>
                <a:lnTo>
                  <a:pt x="54" y="103"/>
                </a:lnTo>
                <a:lnTo>
                  <a:pt x="54" y="113"/>
                </a:lnTo>
                <a:lnTo>
                  <a:pt x="94" y="113"/>
                </a:lnTo>
                <a:lnTo>
                  <a:pt x="94" y="103"/>
                </a:lnTo>
                <a:lnTo>
                  <a:pt x="89" y="103"/>
                </a:lnTo>
                <a:close/>
                <a:moveTo>
                  <a:pt x="39" y="29"/>
                </a:moveTo>
                <a:lnTo>
                  <a:pt x="10" y="29"/>
                </a:lnTo>
                <a:lnTo>
                  <a:pt x="10" y="24"/>
                </a:lnTo>
                <a:lnTo>
                  <a:pt x="39" y="24"/>
                </a:lnTo>
                <a:lnTo>
                  <a:pt x="39" y="29"/>
                </a:lnTo>
                <a:close/>
                <a:moveTo>
                  <a:pt x="39" y="78"/>
                </a:moveTo>
                <a:lnTo>
                  <a:pt x="10" y="78"/>
                </a:lnTo>
                <a:lnTo>
                  <a:pt x="10" y="74"/>
                </a:lnTo>
                <a:lnTo>
                  <a:pt x="39" y="74"/>
                </a:lnTo>
                <a:lnTo>
                  <a:pt x="39" y="78"/>
                </a:lnTo>
                <a:close/>
                <a:moveTo>
                  <a:pt x="79" y="103"/>
                </a:moveTo>
                <a:lnTo>
                  <a:pt x="69" y="103"/>
                </a:lnTo>
                <a:lnTo>
                  <a:pt x="69" y="83"/>
                </a:lnTo>
                <a:lnTo>
                  <a:pt x="79" y="83"/>
                </a:lnTo>
                <a:lnTo>
                  <a:pt x="79" y="103"/>
                </a:lnTo>
                <a:close/>
                <a:moveTo>
                  <a:pt x="79" y="74"/>
                </a:moveTo>
                <a:lnTo>
                  <a:pt x="69" y="74"/>
                </a:lnTo>
                <a:lnTo>
                  <a:pt x="69" y="64"/>
                </a:lnTo>
                <a:lnTo>
                  <a:pt x="79" y="64"/>
                </a:lnTo>
                <a:lnTo>
                  <a:pt x="79" y="74"/>
                </a:lnTo>
                <a:close/>
                <a:moveTo>
                  <a:pt x="79" y="54"/>
                </a:moveTo>
                <a:lnTo>
                  <a:pt x="69" y="54"/>
                </a:lnTo>
                <a:lnTo>
                  <a:pt x="69" y="44"/>
                </a:lnTo>
                <a:lnTo>
                  <a:pt x="79" y="44"/>
                </a:lnTo>
                <a:lnTo>
                  <a:pt x="79" y="54"/>
                </a:lnTo>
                <a:close/>
                <a:moveTo>
                  <a:pt x="79" y="34"/>
                </a:moveTo>
                <a:lnTo>
                  <a:pt x="69" y="34"/>
                </a:lnTo>
                <a:lnTo>
                  <a:pt x="69" y="24"/>
                </a:lnTo>
                <a:lnTo>
                  <a:pt x="74" y="24"/>
                </a:lnTo>
                <a:lnTo>
                  <a:pt x="76" y="24"/>
                </a:lnTo>
                <a:lnTo>
                  <a:pt x="78" y="25"/>
                </a:lnTo>
                <a:lnTo>
                  <a:pt x="79" y="27"/>
                </a:lnTo>
                <a:lnTo>
                  <a:pt x="79" y="29"/>
                </a:lnTo>
                <a:lnTo>
                  <a:pt x="79" y="3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19" name="Freeform 929">
            <a:extLst>
              <a:ext uri="{FF2B5EF4-FFF2-40B4-BE49-F238E27FC236}">
                <a16:creationId xmlns:a16="http://schemas.microsoft.com/office/drawing/2014/main" id="{9E0EC059-BFA3-431B-86AC-85E4A0B89150}"/>
              </a:ext>
            </a:extLst>
          </p:cNvPr>
          <p:cNvSpPr>
            <a:spLocks noEditPoints="1"/>
          </p:cNvSpPr>
          <p:nvPr/>
        </p:nvSpPr>
        <p:spPr bwMode="auto">
          <a:xfrm>
            <a:off x="1214967" y="5365751"/>
            <a:ext cx="245533" cy="190500"/>
          </a:xfrm>
          <a:custGeom>
            <a:avLst/>
            <a:gdLst>
              <a:gd name="T0" fmla="*/ 158395 w 118"/>
              <a:gd name="T1" fmla="*/ 0 h 88"/>
              <a:gd name="T2" fmla="*/ 26660 w 118"/>
              <a:gd name="T3" fmla="*/ 0 h 88"/>
              <a:gd name="T4" fmla="*/ 0 w 118"/>
              <a:gd name="T5" fmla="*/ 27499 h 88"/>
              <a:gd name="T6" fmla="*/ 0 w 118"/>
              <a:gd name="T7" fmla="*/ 127791 h 88"/>
              <a:gd name="T8" fmla="*/ 0 w 118"/>
              <a:gd name="T9" fmla="*/ 127791 h 88"/>
              <a:gd name="T10" fmla="*/ 1568 w 118"/>
              <a:gd name="T11" fmla="*/ 132643 h 88"/>
              <a:gd name="T12" fmla="*/ 3137 w 118"/>
              <a:gd name="T13" fmla="*/ 139114 h 88"/>
              <a:gd name="T14" fmla="*/ 9410 w 118"/>
              <a:gd name="T15" fmla="*/ 140731 h 88"/>
              <a:gd name="T16" fmla="*/ 15683 w 118"/>
              <a:gd name="T17" fmla="*/ 142349 h 88"/>
              <a:gd name="T18" fmla="*/ 169372 w 118"/>
              <a:gd name="T19" fmla="*/ 142349 h 88"/>
              <a:gd name="T20" fmla="*/ 169372 w 118"/>
              <a:gd name="T21" fmla="*/ 142349 h 88"/>
              <a:gd name="T22" fmla="*/ 175645 w 118"/>
              <a:gd name="T23" fmla="*/ 140731 h 88"/>
              <a:gd name="T24" fmla="*/ 181918 w 118"/>
              <a:gd name="T25" fmla="*/ 139114 h 88"/>
              <a:gd name="T26" fmla="*/ 183487 w 118"/>
              <a:gd name="T27" fmla="*/ 132643 h 88"/>
              <a:gd name="T28" fmla="*/ 185055 w 118"/>
              <a:gd name="T29" fmla="*/ 127791 h 88"/>
              <a:gd name="T30" fmla="*/ 185055 w 118"/>
              <a:gd name="T31" fmla="*/ 27499 h 88"/>
              <a:gd name="T32" fmla="*/ 158395 w 118"/>
              <a:gd name="T33" fmla="*/ 0 h 88"/>
              <a:gd name="T34" fmla="*/ 84686 w 118"/>
              <a:gd name="T35" fmla="*/ 127791 h 88"/>
              <a:gd name="T36" fmla="*/ 15683 w 118"/>
              <a:gd name="T37" fmla="*/ 127791 h 88"/>
              <a:gd name="T38" fmla="*/ 15683 w 118"/>
              <a:gd name="T39" fmla="*/ 38822 h 88"/>
              <a:gd name="T40" fmla="*/ 37638 w 118"/>
              <a:gd name="T41" fmla="*/ 38822 h 88"/>
              <a:gd name="T42" fmla="*/ 37638 w 118"/>
              <a:gd name="T43" fmla="*/ 16176 h 88"/>
              <a:gd name="T44" fmla="*/ 84686 w 118"/>
              <a:gd name="T45" fmla="*/ 16176 h 88"/>
              <a:gd name="T46" fmla="*/ 84686 w 118"/>
              <a:gd name="T47" fmla="*/ 127791 h 88"/>
              <a:gd name="T48" fmla="*/ 169372 w 118"/>
              <a:gd name="T49" fmla="*/ 127791 h 88"/>
              <a:gd name="T50" fmla="*/ 100369 w 118"/>
              <a:gd name="T51" fmla="*/ 127791 h 88"/>
              <a:gd name="T52" fmla="*/ 100369 w 118"/>
              <a:gd name="T53" fmla="*/ 16176 h 88"/>
              <a:gd name="T54" fmla="*/ 147417 w 118"/>
              <a:gd name="T55" fmla="*/ 16176 h 88"/>
              <a:gd name="T56" fmla="*/ 147417 w 118"/>
              <a:gd name="T57" fmla="*/ 38822 h 88"/>
              <a:gd name="T58" fmla="*/ 169372 w 118"/>
              <a:gd name="T59" fmla="*/ 38822 h 88"/>
              <a:gd name="T60" fmla="*/ 169372 w 118"/>
              <a:gd name="T61" fmla="*/ 127791 h 8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18" h="88">
                <a:moveTo>
                  <a:pt x="101" y="0"/>
                </a:moveTo>
                <a:lnTo>
                  <a:pt x="17" y="0"/>
                </a:lnTo>
                <a:lnTo>
                  <a:pt x="0" y="17"/>
                </a:lnTo>
                <a:lnTo>
                  <a:pt x="0" y="79"/>
                </a:lnTo>
                <a:lnTo>
                  <a:pt x="1" y="82"/>
                </a:lnTo>
                <a:lnTo>
                  <a:pt x="2" y="86"/>
                </a:lnTo>
                <a:lnTo>
                  <a:pt x="6" y="87"/>
                </a:lnTo>
                <a:lnTo>
                  <a:pt x="10" y="88"/>
                </a:lnTo>
                <a:lnTo>
                  <a:pt x="108" y="88"/>
                </a:lnTo>
                <a:lnTo>
                  <a:pt x="112" y="87"/>
                </a:lnTo>
                <a:lnTo>
                  <a:pt x="116" y="86"/>
                </a:lnTo>
                <a:lnTo>
                  <a:pt x="117" y="82"/>
                </a:lnTo>
                <a:lnTo>
                  <a:pt x="118" y="79"/>
                </a:lnTo>
                <a:lnTo>
                  <a:pt x="118" y="17"/>
                </a:lnTo>
                <a:lnTo>
                  <a:pt x="101" y="0"/>
                </a:lnTo>
                <a:close/>
                <a:moveTo>
                  <a:pt x="54" y="79"/>
                </a:moveTo>
                <a:lnTo>
                  <a:pt x="10" y="79"/>
                </a:lnTo>
                <a:lnTo>
                  <a:pt x="10" y="24"/>
                </a:lnTo>
                <a:lnTo>
                  <a:pt x="24" y="24"/>
                </a:lnTo>
                <a:lnTo>
                  <a:pt x="24" y="10"/>
                </a:lnTo>
                <a:lnTo>
                  <a:pt x="54" y="10"/>
                </a:lnTo>
                <a:lnTo>
                  <a:pt x="54" y="79"/>
                </a:lnTo>
                <a:close/>
                <a:moveTo>
                  <a:pt x="108" y="79"/>
                </a:moveTo>
                <a:lnTo>
                  <a:pt x="64" y="79"/>
                </a:lnTo>
                <a:lnTo>
                  <a:pt x="64" y="10"/>
                </a:lnTo>
                <a:lnTo>
                  <a:pt x="94" y="10"/>
                </a:lnTo>
                <a:lnTo>
                  <a:pt x="94" y="24"/>
                </a:lnTo>
                <a:lnTo>
                  <a:pt x="108" y="24"/>
                </a:lnTo>
                <a:lnTo>
                  <a:pt x="108" y="7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20" name="Freeform 930">
            <a:extLst>
              <a:ext uri="{FF2B5EF4-FFF2-40B4-BE49-F238E27FC236}">
                <a16:creationId xmlns:a16="http://schemas.microsoft.com/office/drawing/2014/main" id="{A828AB91-5917-47EA-AE80-3E9D33436B11}"/>
              </a:ext>
            </a:extLst>
          </p:cNvPr>
          <p:cNvSpPr>
            <a:spLocks noEditPoints="1"/>
          </p:cNvSpPr>
          <p:nvPr/>
        </p:nvSpPr>
        <p:spPr bwMode="auto">
          <a:xfrm>
            <a:off x="1733552" y="5378451"/>
            <a:ext cx="207433" cy="165100"/>
          </a:xfrm>
          <a:custGeom>
            <a:avLst/>
            <a:gdLst>
              <a:gd name="T0" fmla="*/ 121789 w 99"/>
              <a:gd name="T1" fmla="*/ 0 h 79"/>
              <a:gd name="T2" fmla="*/ 15817 w 99"/>
              <a:gd name="T3" fmla="*/ 0 h 79"/>
              <a:gd name="T4" fmla="*/ 15817 w 99"/>
              <a:gd name="T5" fmla="*/ 0 h 79"/>
              <a:gd name="T6" fmla="*/ 11072 w 99"/>
              <a:gd name="T7" fmla="*/ 1562 h 79"/>
              <a:gd name="T8" fmla="*/ 4745 w 99"/>
              <a:gd name="T9" fmla="*/ 3123 h 79"/>
              <a:gd name="T10" fmla="*/ 3163 w 99"/>
              <a:gd name="T11" fmla="*/ 9370 h 79"/>
              <a:gd name="T12" fmla="*/ 0 w 99"/>
              <a:gd name="T13" fmla="*/ 14055 h 79"/>
              <a:gd name="T14" fmla="*/ 0 w 99"/>
              <a:gd name="T15" fmla="*/ 107752 h 79"/>
              <a:gd name="T16" fmla="*/ 0 w 99"/>
              <a:gd name="T17" fmla="*/ 107752 h 79"/>
              <a:gd name="T18" fmla="*/ 3163 w 99"/>
              <a:gd name="T19" fmla="*/ 112437 h 79"/>
              <a:gd name="T20" fmla="*/ 4745 w 99"/>
              <a:gd name="T21" fmla="*/ 118683 h 79"/>
              <a:gd name="T22" fmla="*/ 11072 w 99"/>
              <a:gd name="T23" fmla="*/ 120245 h 79"/>
              <a:gd name="T24" fmla="*/ 15817 w 99"/>
              <a:gd name="T25" fmla="*/ 123368 h 79"/>
              <a:gd name="T26" fmla="*/ 140769 w 99"/>
              <a:gd name="T27" fmla="*/ 123368 h 79"/>
              <a:gd name="T28" fmla="*/ 140769 w 99"/>
              <a:gd name="T29" fmla="*/ 123368 h 79"/>
              <a:gd name="T30" fmla="*/ 147096 w 99"/>
              <a:gd name="T31" fmla="*/ 120245 h 79"/>
              <a:gd name="T32" fmla="*/ 153423 w 99"/>
              <a:gd name="T33" fmla="*/ 118683 h 79"/>
              <a:gd name="T34" fmla="*/ 155004 w 99"/>
              <a:gd name="T35" fmla="*/ 112437 h 79"/>
              <a:gd name="T36" fmla="*/ 156586 w 99"/>
              <a:gd name="T37" fmla="*/ 107752 h 79"/>
              <a:gd name="T38" fmla="*/ 156586 w 99"/>
              <a:gd name="T39" fmla="*/ 34356 h 79"/>
              <a:gd name="T40" fmla="*/ 121789 w 99"/>
              <a:gd name="T41" fmla="*/ 0 h 79"/>
              <a:gd name="T42" fmla="*/ 140769 w 99"/>
              <a:gd name="T43" fmla="*/ 107752 h 79"/>
              <a:gd name="T44" fmla="*/ 15817 w 99"/>
              <a:gd name="T45" fmla="*/ 107752 h 79"/>
              <a:gd name="T46" fmla="*/ 15817 w 99"/>
              <a:gd name="T47" fmla="*/ 14055 h 79"/>
              <a:gd name="T48" fmla="*/ 110717 w 99"/>
              <a:gd name="T49" fmla="*/ 14055 h 79"/>
              <a:gd name="T50" fmla="*/ 110717 w 99"/>
              <a:gd name="T51" fmla="*/ 45287 h 79"/>
              <a:gd name="T52" fmla="*/ 140769 w 99"/>
              <a:gd name="T53" fmla="*/ 45287 h 79"/>
              <a:gd name="T54" fmla="*/ 140769 w 99"/>
              <a:gd name="T55" fmla="*/ 107752 h 7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99" h="79">
                <a:moveTo>
                  <a:pt x="77" y="0"/>
                </a:moveTo>
                <a:lnTo>
                  <a:pt x="10" y="0"/>
                </a:lnTo>
                <a:lnTo>
                  <a:pt x="7" y="1"/>
                </a:lnTo>
                <a:lnTo>
                  <a:pt x="3" y="2"/>
                </a:lnTo>
                <a:lnTo>
                  <a:pt x="2" y="6"/>
                </a:lnTo>
                <a:lnTo>
                  <a:pt x="0" y="9"/>
                </a:lnTo>
                <a:lnTo>
                  <a:pt x="0" y="69"/>
                </a:lnTo>
                <a:lnTo>
                  <a:pt x="2" y="72"/>
                </a:lnTo>
                <a:lnTo>
                  <a:pt x="3" y="76"/>
                </a:lnTo>
                <a:lnTo>
                  <a:pt x="7" y="77"/>
                </a:lnTo>
                <a:lnTo>
                  <a:pt x="10" y="79"/>
                </a:lnTo>
                <a:lnTo>
                  <a:pt x="89" y="79"/>
                </a:lnTo>
                <a:lnTo>
                  <a:pt x="93" y="77"/>
                </a:lnTo>
                <a:lnTo>
                  <a:pt x="97" y="76"/>
                </a:lnTo>
                <a:lnTo>
                  <a:pt x="98" y="72"/>
                </a:lnTo>
                <a:lnTo>
                  <a:pt x="99" y="69"/>
                </a:lnTo>
                <a:lnTo>
                  <a:pt x="99" y="22"/>
                </a:lnTo>
                <a:lnTo>
                  <a:pt x="77" y="0"/>
                </a:lnTo>
                <a:close/>
                <a:moveTo>
                  <a:pt x="89" y="69"/>
                </a:moveTo>
                <a:lnTo>
                  <a:pt x="10" y="69"/>
                </a:lnTo>
                <a:lnTo>
                  <a:pt x="10" y="9"/>
                </a:lnTo>
                <a:lnTo>
                  <a:pt x="70" y="9"/>
                </a:lnTo>
                <a:lnTo>
                  <a:pt x="70" y="29"/>
                </a:lnTo>
                <a:lnTo>
                  <a:pt x="89" y="29"/>
                </a:lnTo>
                <a:lnTo>
                  <a:pt x="89" y="6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21" name="Freeform 931">
            <a:extLst>
              <a:ext uri="{FF2B5EF4-FFF2-40B4-BE49-F238E27FC236}">
                <a16:creationId xmlns:a16="http://schemas.microsoft.com/office/drawing/2014/main" id="{E9213085-4745-4383-B278-0AF7980E8222}"/>
              </a:ext>
            </a:extLst>
          </p:cNvPr>
          <p:cNvSpPr>
            <a:spLocks noEditPoints="1"/>
          </p:cNvSpPr>
          <p:nvPr/>
        </p:nvSpPr>
        <p:spPr bwMode="auto">
          <a:xfrm>
            <a:off x="4250267" y="4847167"/>
            <a:ext cx="165100" cy="209551"/>
          </a:xfrm>
          <a:custGeom>
            <a:avLst/>
            <a:gdLst>
              <a:gd name="T0" fmla="*/ 89012 w 79"/>
              <a:gd name="T1" fmla="*/ 0 h 99"/>
              <a:gd name="T2" fmla="*/ 15616 w 79"/>
              <a:gd name="T3" fmla="*/ 0 h 99"/>
              <a:gd name="T4" fmla="*/ 15616 w 79"/>
              <a:gd name="T5" fmla="*/ 0 h 99"/>
              <a:gd name="T6" fmla="*/ 9370 w 79"/>
              <a:gd name="T7" fmla="*/ 1582 h 99"/>
              <a:gd name="T8" fmla="*/ 4685 w 79"/>
              <a:gd name="T9" fmla="*/ 4745 h 99"/>
              <a:gd name="T10" fmla="*/ 3123 w 79"/>
              <a:gd name="T11" fmla="*/ 9490 h 99"/>
              <a:gd name="T12" fmla="*/ 0 w 79"/>
              <a:gd name="T13" fmla="*/ 15817 h 99"/>
              <a:gd name="T14" fmla="*/ 0 w 79"/>
              <a:gd name="T15" fmla="*/ 140769 h 99"/>
              <a:gd name="T16" fmla="*/ 0 w 79"/>
              <a:gd name="T17" fmla="*/ 140769 h 99"/>
              <a:gd name="T18" fmla="*/ 3123 w 79"/>
              <a:gd name="T19" fmla="*/ 147096 h 99"/>
              <a:gd name="T20" fmla="*/ 4685 w 79"/>
              <a:gd name="T21" fmla="*/ 151841 h 99"/>
              <a:gd name="T22" fmla="*/ 9370 w 79"/>
              <a:gd name="T23" fmla="*/ 155004 h 99"/>
              <a:gd name="T24" fmla="*/ 15616 w 79"/>
              <a:gd name="T25" fmla="*/ 156586 h 99"/>
              <a:gd name="T26" fmla="*/ 107752 w 79"/>
              <a:gd name="T27" fmla="*/ 156586 h 99"/>
              <a:gd name="T28" fmla="*/ 107752 w 79"/>
              <a:gd name="T29" fmla="*/ 156586 h 99"/>
              <a:gd name="T30" fmla="*/ 113998 w 79"/>
              <a:gd name="T31" fmla="*/ 155004 h 99"/>
              <a:gd name="T32" fmla="*/ 120245 w 79"/>
              <a:gd name="T33" fmla="*/ 151841 h 99"/>
              <a:gd name="T34" fmla="*/ 121806 w 79"/>
              <a:gd name="T35" fmla="*/ 147096 h 99"/>
              <a:gd name="T36" fmla="*/ 123368 w 79"/>
              <a:gd name="T37" fmla="*/ 140769 h 99"/>
              <a:gd name="T38" fmla="*/ 123368 w 79"/>
              <a:gd name="T39" fmla="*/ 34797 h 99"/>
              <a:gd name="T40" fmla="*/ 89012 w 79"/>
              <a:gd name="T41" fmla="*/ 0 h 99"/>
              <a:gd name="T42" fmla="*/ 107752 w 79"/>
              <a:gd name="T43" fmla="*/ 140769 h 99"/>
              <a:gd name="T44" fmla="*/ 15616 w 79"/>
              <a:gd name="T45" fmla="*/ 140769 h 99"/>
              <a:gd name="T46" fmla="*/ 15616 w 79"/>
              <a:gd name="T47" fmla="*/ 15817 h 99"/>
              <a:gd name="T48" fmla="*/ 78081 w 79"/>
              <a:gd name="T49" fmla="*/ 15817 h 99"/>
              <a:gd name="T50" fmla="*/ 78081 w 79"/>
              <a:gd name="T51" fmla="*/ 47450 h 99"/>
              <a:gd name="T52" fmla="*/ 107752 w 79"/>
              <a:gd name="T53" fmla="*/ 47450 h 99"/>
              <a:gd name="T54" fmla="*/ 107752 w 79"/>
              <a:gd name="T55" fmla="*/ 140769 h 9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79" h="99">
                <a:moveTo>
                  <a:pt x="57" y="0"/>
                </a:moveTo>
                <a:lnTo>
                  <a:pt x="10" y="0"/>
                </a:lnTo>
                <a:lnTo>
                  <a:pt x="6" y="1"/>
                </a:lnTo>
                <a:lnTo>
                  <a:pt x="3" y="3"/>
                </a:lnTo>
                <a:lnTo>
                  <a:pt x="2" y="6"/>
                </a:lnTo>
                <a:lnTo>
                  <a:pt x="0" y="10"/>
                </a:lnTo>
                <a:lnTo>
                  <a:pt x="0" y="89"/>
                </a:lnTo>
                <a:lnTo>
                  <a:pt x="2" y="93"/>
                </a:lnTo>
                <a:lnTo>
                  <a:pt x="3" y="96"/>
                </a:lnTo>
                <a:lnTo>
                  <a:pt x="6" y="98"/>
                </a:lnTo>
                <a:lnTo>
                  <a:pt x="10" y="99"/>
                </a:lnTo>
                <a:lnTo>
                  <a:pt x="69" y="99"/>
                </a:lnTo>
                <a:lnTo>
                  <a:pt x="73" y="98"/>
                </a:lnTo>
                <a:lnTo>
                  <a:pt x="77" y="96"/>
                </a:lnTo>
                <a:lnTo>
                  <a:pt x="78" y="93"/>
                </a:lnTo>
                <a:lnTo>
                  <a:pt x="79" y="89"/>
                </a:lnTo>
                <a:lnTo>
                  <a:pt x="79" y="22"/>
                </a:lnTo>
                <a:lnTo>
                  <a:pt x="57" y="0"/>
                </a:lnTo>
                <a:close/>
                <a:moveTo>
                  <a:pt x="69" y="89"/>
                </a:moveTo>
                <a:lnTo>
                  <a:pt x="10" y="89"/>
                </a:lnTo>
                <a:lnTo>
                  <a:pt x="10" y="10"/>
                </a:lnTo>
                <a:lnTo>
                  <a:pt x="50" y="10"/>
                </a:lnTo>
                <a:lnTo>
                  <a:pt x="50" y="30"/>
                </a:lnTo>
                <a:lnTo>
                  <a:pt x="69" y="30"/>
                </a:lnTo>
                <a:lnTo>
                  <a:pt x="69" y="8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22" name="Rectangle 932">
            <a:extLst>
              <a:ext uri="{FF2B5EF4-FFF2-40B4-BE49-F238E27FC236}">
                <a16:creationId xmlns:a16="http://schemas.microsoft.com/office/drawing/2014/main" id="{2FC50566-CD95-4786-B102-BCA5C8F04184}"/>
              </a:ext>
            </a:extLst>
          </p:cNvPr>
          <p:cNvSpPr>
            <a:spLocks noChangeArrowheads="1"/>
          </p:cNvSpPr>
          <p:nvPr/>
        </p:nvSpPr>
        <p:spPr bwMode="auto">
          <a:xfrm>
            <a:off x="4294718" y="4942418"/>
            <a:ext cx="63500" cy="19049"/>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323" name="Rectangle 933">
            <a:extLst>
              <a:ext uri="{FF2B5EF4-FFF2-40B4-BE49-F238E27FC236}">
                <a16:creationId xmlns:a16="http://schemas.microsoft.com/office/drawing/2014/main" id="{B9B8B1C0-0989-4599-A9A5-D5D370FD9E68}"/>
              </a:ext>
            </a:extLst>
          </p:cNvPr>
          <p:cNvSpPr>
            <a:spLocks noChangeArrowheads="1"/>
          </p:cNvSpPr>
          <p:nvPr/>
        </p:nvSpPr>
        <p:spPr bwMode="auto">
          <a:xfrm>
            <a:off x="4294718" y="4980517"/>
            <a:ext cx="82549" cy="254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324" name="Freeform 934">
            <a:extLst>
              <a:ext uri="{FF2B5EF4-FFF2-40B4-BE49-F238E27FC236}">
                <a16:creationId xmlns:a16="http://schemas.microsoft.com/office/drawing/2014/main" id="{3BECA372-03C5-4D4A-95F3-9A4B599B0958}"/>
              </a:ext>
            </a:extLst>
          </p:cNvPr>
          <p:cNvSpPr>
            <a:spLocks noEditPoints="1"/>
          </p:cNvSpPr>
          <p:nvPr/>
        </p:nvSpPr>
        <p:spPr bwMode="auto">
          <a:xfrm>
            <a:off x="4749801" y="4847167"/>
            <a:ext cx="165100" cy="209551"/>
          </a:xfrm>
          <a:custGeom>
            <a:avLst/>
            <a:gdLst>
              <a:gd name="T0" fmla="*/ 89012 w 79"/>
              <a:gd name="T1" fmla="*/ 0 h 99"/>
              <a:gd name="T2" fmla="*/ 15616 w 79"/>
              <a:gd name="T3" fmla="*/ 0 h 99"/>
              <a:gd name="T4" fmla="*/ 15616 w 79"/>
              <a:gd name="T5" fmla="*/ 0 h 99"/>
              <a:gd name="T6" fmla="*/ 9370 w 79"/>
              <a:gd name="T7" fmla="*/ 1582 h 99"/>
              <a:gd name="T8" fmla="*/ 4685 w 79"/>
              <a:gd name="T9" fmla="*/ 4745 h 99"/>
              <a:gd name="T10" fmla="*/ 1562 w 79"/>
              <a:gd name="T11" fmla="*/ 9490 h 99"/>
              <a:gd name="T12" fmla="*/ 0 w 79"/>
              <a:gd name="T13" fmla="*/ 15817 h 99"/>
              <a:gd name="T14" fmla="*/ 0 w 79"/>
              <a:gd name="T15" fmla="*/ 140769 h 99"/>
              <a:gd name="T16" fmla="*/ 0 w 79"/>
              <a:gd name="T17" fmla="*/ 140769 h 99"/>
              <a:gd name="T18" fmla="*/ 1562 w 79"/>
              <a:gd name="T19" fmla="*/ 147096 h 99"/>
              <a:gd name="T20" fmla="*/ 4685 w 79"/>
              <a:gd name="T21" fmla="*/ 151841 h 99"/>
              <a:gd name="T22" fmla="*/ 9370 w 79"/>
              <a:gd name="T23" fmla="*/ 155004 h 99"/>
              <a:gd name="T24" fmla="*/ 15616 w 79"/>
              <a:gd name="T25" fmla="*/ 156586 h 99"/>
              <a:gd name="T26" fmla="*/ 107752 w 79"/>
              <a:gd name="T27" fmla="*/ 156586 h 99"/>
              <a:gd name="T28" fmla="*/ 107752 w 79"/>
              <a:gd name="T29" fmla="*/ 156586 h 99"/>
              <a:gd name="T30" fmla="*/ 113998 w 79"/>
              <a:gd name="T31" fmla="*/ 155004 h 99"/>
              <a:gd name="T32" fmla="*/ 120245 w 79"/>
              <a:gd name="T33" fmla="*/ 151841 h 99"/>
              <a:gd name="T34" fmla="*/ 121806 w 79"/>
              <a:gd name="T35" fmla="*/ 147096 h 99"/>
              <a:gd name="T36" fmla="*/ 123368 w 79"/>
              <a:gd name="T37" fmla="*/ 140769 h 99"/>
              <a:gd name="T38" fmla="*/ 123368 w 79"/>
              <a:gd name="T39" fmla="*/ 34797 h 99"/>
              <a:gd name="T40" fmla="*/ 89012 w 79"/>
              <a:gd name="T41" fmla="*/ 0 h 99"/>
              <a:gd name="T42" fmla="*/ 107752 w 79"/>
              <a:gd name="T43" fmla="*/ 140769 h 99"/>
              <a:gd name="T44" fmla="*/ 15616 w 79"/>
              <a:gd name="T45" fmla="*/ 140769 h 99"/>
              <a:gd name="T46" fmla="*/ 15616 w 79"/>
              <a:gd name="T47" fmla="*/ 15817 h 99"/>
              <a:gd name="T48" fmla="*/ 31232 w 79"/>
              <a:gd name="T49" fmla="*/ 15817 h 99"/>
              <a:gd name="T50" fmla="*/ 31232 w 79"/>
              <a:gd name="T51" fmla="*/ 85411 h 99"/>
              <a:gd name="T52" fmla="*/ 46849 w 79"/>
              <a:gd name="T53" fmla="*/ 71175 h 99"/>
              <a:gd name="T54" fmla="*/ 62465 w 79"/>
              <a:gd name="T55" fmla="*/ 85411 h 99"/>
              <a:gd name="T56" fmla="*/ 62465 w 79"/>
              <a:gd name="T57" fmla="*/ 15817 h 99"/>
              <a:gd name="T58" fmla="*/ 76519 w 79"/>
              <a:gd name="T59" fmla="*/ 15817 h 99"/>
              <a:gd name="T60" fmla="*/ 76519 w 79"/>
              <a:gd name="T61" fmla="*/ 47450 h 99"/>
              <a:gd name="T62" fmla="*/ 107752 w 79"/>
              <a:gd name="T63" fmla="*/ 47450 h 99"/>
              <a:gd name="T64" fmla="*/ 107752 w 79"/>
              <a:gd name="T65" fmla="*/ 140769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99">
                <a:moveTo>
                  <a:pt x="57" y="0"/>
                </a:moveTo>
                <a:lnTo>
                  <a:pt x="10" y="0"/>
                </a:lnTo>
                <a:lnTo>
                  <a:pt x="6" y="1"/>
                </a:lnTo>
                <a:lnTo>
                  <a:pt x="3" y="3"/>
                </a:lnTo>
                <a:lnTo>
                  <a:pt x="1" y="6"/>
                </a:lnTo>
                <a:lnTo>
                  <a:pt x="0" y="10"/>
                </a:lnTo>
                <a:lnTo>
                  <a:pt x="0" y="89"/>
                </a:lnTo>
                <a:lnTo>
                  <a:pt x="1" y="93"/>
                </a:lnTo>
                <a:lnTo>
                  <a:pt x="3" y="96"/>
                </a:lnTo>
                <a:lnTo>
                  <a:pt x="6" y="98"/>
                </a:lnTo>
                <a:lnTo>
                  <a:pt x="10" y="99"/>
                </a:lnTo>
                <a:lnTo>
                  <a:pt x="69" y="99"/>
                </a:lnTo>
                <a:lnTo>
                  <a:pt x="73" y="98"/>
                </a:lnTo>
                <a:lnTo>
                  <a:pt x="77" y="96"/>
                </a:lnTo>
                <a:lnTo>
                  <a:pt x="78" y="93"/>
                </a:lnTo>
                <a:lnTo>
                  <a:pt x="79" y="89"/>
                </a:lnTo>
                <a:lnTo>
                  <a:pt x="79" y="22"/>
                </a:lnTo>
                <a:lnTo>
                  <a:pt x="57" y="0"/>
                </a:lnTo>
                <a:close/>
                <a:moveTo>
                  <a:pt x="69" y="89"/>
                </a:moveTo>
                <a:lnTo>
                  <a:pt x="10" y="89"/>
                </a:lnTo>
                <a:lnTo>
                  <a:pt x="10" y="10"/>
                </a:lnTo>
                <a:lnTo>
                  <a:pt x="20" y="10"/>
                </a:lnTo>
                <a:lnTo>
                  <a:pt x="20" y="54"/>
                </a:lnTo>
                <a:lnTo>
                  <a:pt x="30" y="45"/>
                </a:lnTo>
                <a:lnTo>
                  <a:pt x="40" y="54"/>
                </a:lnTo>
                <a:lnTo>
                  <a:pt x="40" y="10"/>
                </a:lnTo>
                <a:lnTo>
                  <a:pt x="49" y="10"/>
                </a:lnTo>
                <a:lnTo>
                  <a:pt x="49" y="30"/>
                </a:lnTo>
                <a:lnTo>
                  <a:pt x="69" y="30"/>
                </a:lnTo>
                <a:lnTo>
                  <a:pt x="69" y="8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25" name="Freeform 935">
            <a:extLst>
              <a:ext uri="{FF2B5EF4-FFF2-40B4-BE49-F238E27FC236}">
                <a16:creationId xmlns:a16="http://schemas.microsoft.com/office/drawing/2014/main" id="{9C92FFD3-0FAE-419E-B6CE-4EDDCD198098}"/>
              </a:ext>
            </a:extLst>
          </p:cNvPr>
          <p:cNvSpPr>
            <a:spLocks noEditPoints="1"/>
          </p:cNvSpPr>
          <p:nvPr/>
        </p:nvSpPr>
        <p:spPr bwMode="auto">
          <a:xfrm>
            <a:off x="5283200" y="4834467"/>
            <a:ext cx="143933" cy="190500"/>
          </a:xfrm>
          <a:custGeom>
            <a:avLst/>
            <a:gdLst>
              <a:gd name="T0" fmla="*/ 74338 w 69"/>
              <a:gd name="T1" fmla="*/ 0 h 89"/>
              <a:gd name="T2" fmla="*/ 15817 w 69"/>
              <a:gd name="T3" fmla="*/ 0 h 89"/>
              <a:gd name="T4" fmla="*/ 15817 w 69"/>
              <a:gd name="T5" fmla="*/ 0 h 89"/>
              <a:gd name="T6" fmla="*/ 9490 w 69"/>
              <a:gd name="T7" fmla="*/ 1599 h 89"/>
              <a:gd name="T8" fmla="*/ 3163 w 69"/>
              <a:gd name="T9" fmla="*/ 4798 h 89"/>
              <a:gd name="T10" fmla="*/ 1582 w 69"/>
              <a:gd name="T11" fmla="*/ 9597 h 89"/>
              <a:gd name="T12" fmla="*/ 0 w 69"/>
              <a:gd name="T13" fmla="*/ 15994 h 89"/>
              <a:gd name="T14" fmla="*/ 0 w 69"/>
              <a:gd name="T15" fmla="*/ 126355 h 89"/>
              <a:gd name="T16" fmla="*/ 0 w 69"/>
              <a:gd name="T17" fmla="*/ 126355 h 89"/>
              <a:gd name="T18" fmla="*/ 1582 w 69"/>
              <a:gd name="T19" fmla="*/ 132752 h 89"/>
              <a:gd name="T20" fmla="*/ 3163 w 69"/>
              <a:gd name="T21" fmla="*/ 139150 h 89"/>
              <a:gd name="T22" fmla="*/ 9490 w 69"/>
              <a:gd name="T23" fmla="*/ 140750 h 89"/>
              <a:gd name="T24" fmla="*/ 15817 w 69"/>
              <a:gd name="T25" fmla="*/ 142349 h 89"/>
              <a:gd name="T26" fmla="*/ 93318 w 69"/>
              <a:gd name="T27" fmla="*/ 142349 h 89"/>
              <a:gd name="T28" fmla="*/ 93318 w 69"/>
              <a:gd name="T29" fmla="*/ 142349 h 89"/>
              <a:gd name="T30" fmla="*/ 99645 w 69"/>
              <a:gd name="T31" fmla="*/ 140750 h 89"/>
              <a:gd name="T32" fmla="*/ 104390 w 69"/>
              <a:gd name="T33" fmla="*/ 139150 h 89"/>
              <a:gd name="T34" fmla="*/ 105972 w 69"/>
              <a:gd name="T35" fmla="*/ 132752 h 89"/>
              <a:gd name="T36" fmla="*/ 109135 w 69"/>
              <a:gd name="T37" fmla="*/ 126355 h 89"/>
              <a:gd name="T38" fmla="*/ 109135 w 69"/>
              <a:gd name="T39" fmla="*/ 35187 h 89"/>
              <a:gd name="T40" fmla="*/ 74338 w 69"/>
              <a:gd name="T41" fmla="*/ 0 h 89"/>
              <a:gd name="T42" fmla="*/ 93318 w 69"/>
              <a:gd name="T43" fmla="*/ 126355 h 89"/>
              <a:gd name="T44" fmla="*/ 15817 w 69"/>
              <a:gd name="T45" fmla="*/ 126355 h 89"/>
              <a:gd name="T46" fmla="*/ 15817 w 69"/>
              <a:gd name="T47" fmla="*/ 15994 h 89"/>
              <a:gd name="T48" fmla="*/ 61685 w 69"/>
              <a:gd name="T49" fmla="*/ 15994 h 89"/>
              <a:gd name="T50" fmla="*/ 61685 w 69"/>
              <a:gd name="T51" fmla="*/ 47983 h 89"/>
              <a:gd name="T52" fmla="*/ 93318 w 69"/>
              <a:gd name="T53" fmla="*/ 47983 h 89"/>
              <a:gd name="T54" fmla="*/ 93318 w 69"/>
              <a:gd name="T55" fmla="*/ 126355 h 8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69" h="89">
                <a:moveTo>
                  <a:pt x="47" y="0"/>
                </a:moveTo>
                <a:lnTo>
                  <a:pt x="10" y="0"/>
                </a:lnTo>
                <a:lnTo>
                  <a:pt x="6" y="1"/>
                </a:lnTo>
                <a:lnTo>
                  <a:pt x="2" y="3"/>
                </a:lnTo>
                <a:lnTo>
                  <a:pt x="1" y="6"/>
                </a:lnTo>
                <a:lnTo>
                  <a:pt x="0" y="10"/>
                </a:lnTo>
                <a:lnTo>
                  <a:pt x="0" y="79"/>
                </a:lnTo>
                <a:lnTo>
                  <a:pt x="1" y="83"/>
                </a:lnTo>
                <a:lnTo>
                  <a:pt x="2" y="87"/>
                </a:lnTo>
                <a:lnTo>
                  <a:pt x="6" y="88"/>
                </a:lnTo>
                <a:lnTo>
                  <a:pt x="10" y="89"/>
                </a:lnTo>
                <a:lnTo>
                  <a:pt x="59" y="89"/>
                </a:lnTo>
                <a:lnTo>
                  <a:pt x="63" y="88"/>
                </a:lnTo>
                <a:lnTo>
                  <a:pt x="66" y="87"/>
                </a:lnTo>
                <a:lnTo>
                  <a:pt x="67" y="83"/>
                </a:lnTo>
                <a:lnTo>
                  <a:pt x="69" y="79"/>
                </a:lnTo>
                <a:lnTo>
                  <a:pt x="69" y="22"/>
                </a:lnTo>
                <a:lnTo>
                  <a:pt x="47" y="0"/>
                </a:lnTo>
                <a:close/>
                <a:moveTo>
                  <a:pt x="59" y="79"/>
                </a:moveTo>
                <a:lnTo>
                  <a:pt x="10" y="79"/>
                </a:lnTo>
                <a:lnTo>
                  <a:pt x="10" y="10"/>
                </a:lnTo>
                <a:lnTo>
                  <a:pt x="39" y="10"/>
                </a:lnTo>
                <a:lnTo>
                  <a:pt x="39" y="30"/>
                </a:lnTo>
                <a:lnTo>
                  <a:pt x="59" y="30"/>
                </a:lnTo>
                <a:lnTo>
                  <a:pt x="59" y="7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26" name="Freeform 936">
            <a:extLst>
              <a:ext uri="{FF2B5EF4-FFF2-40B4-BE49-F238E27FC236}">
                <a16:creationId xmlns:a16="http://schemas.microsoft.com/office/drawing/2014/main" id="{6E794A8B-3245-48C1-97C0-7957B4C2DD76}"/>
              </a:ext>
            </a:extLst>
          </p:cNvPr>
          <p:cNvSpPr>
            <a:spLocks/>
          </p:cNvSpPr>
          <p:nvPr/>
        </p:nvSpPr>
        <p:spPr bwMode="auto">
          <a:xfrm>
            <a:off x="5238751" y="4878918"/>
            <a:ext cx="143933" cy="190500"/>
          </a:xfrm>
          <a:custGeom>
            <a:avLst/>
            <a:gdLst>
              <a:gd name="T0" fmla="*/ 15817 w 69"/>
              <a:gd name="T1" fmla="*/ 0 h 89"/>
              <a:gd name="T2" fmla="*/ 0 w 69"/>
              <a:gd name="T3" fmla="*/ 0 h 89"/>
              <a:gd name="T4" fmla="*/ 0 w 69"/>
              <a:gd name="T5" fmla="*/ 126355 h 89"/>
              <a:gd name="T6" fmla="*/ 0 w 69"/>
              <a:gd name="T7" fmla="*/ 126355 h 89"/>
              <a:gd name="T8" fmla="*/ 1582 w 69"/>
              <a:gd name="T9" fmla="*/ 132752 h 89"/>
              <a:gd name="T10" fmla="*/ 3163 w 69"/>
              <a:gd name="T11" fmla="*/ 137551 h 89"/>
              <a:gd name="T12" fmla="*/ 9490 w 69"/>
              <a:gd name="T13" fmla="*/ 139150 h 89"/>
              <a:gd name="T14" fmla="*/ 15817 w 69"/>
              <a:gd name="T15" fmla="*/ 142349 h 89"/>
              <a:gd name="T16" fmla="*/ 109135 w 69"/>
              <a:gd name="T17" fmla="*/ 142349 h 89"/>
              <a:gd name="T18" fmla="*/ 109135 w 69"/>
              <a:gd name="T19" fmla="*/ 126355 h 89"/>
              <a:gd name="T20" fmla="*/ 15817 w 69"/>
              <a:gd name="T21" fmla="*/ 126355 h 89"/>
              <a:gd name="T22" fmla="*/ 15817 w 69"/>
              <a:gd name="T23" fmla="*/ 0 h 8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9" h="89">
                <a:moveTo>
                  <a:pt x="10" y="0"/>
                </a:moveTo>
                <a:lnTo>
                  <a:pt x="0" y="0"/>
                </a:lnTo>
                <a:lnTo>
                  <a:pt x="0" y="79"/>
                </a:lnTo>
                <a:lnTo>
                  <a:pt x="1" y="83"/>
                </a:lnTo>
                <a:lnTo>
                  <a:pt x="2" y="86"/>
                </a:lnTo>
                <a:lnTo>
                  <a:pt x="6" y="87"/>
                </a:lnTo>
                <a:lnTo>
                  <a:pt x="10" y="89"/>
                </a:lnTo>
                <a:lnTo>
                  <a:pt x="69" y="89"/>
                </a:lnTo>
                <a:lnTo>
                  <a:pt x="69" y="79"/>
                </a:lnTo>
                <a:lnTo>
                  <a:pt x="10" y="79"/>
                </a:lnTo>
                <a:lnTo>
                  <a:pt x="1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27" name="Freeform 937">
            <a:extLst>
              <a:ext uri="{FF2B5EF4-FFF2-40B4-BE49-F238E27FC236}">
                <a16:creationId xmlns:a16="http://schemas.microsoft.com/office/drawing/2014/main" id="{82C9099A-C8C1-48A2-9765-74550D9BDBED}"/>
              </a:ext>
            </a:extLst>
          </p:cNvPr>
          <p:cNvSpPr>
            <a:spLocks noEditPoints="1"/>
          </p:cNvSpPr>
          <p:nvPr/>
        </p:nvSpPr>
        <p:spPr bwMode="auto">
          <a:xfrm>
            <a:off x="795867" y="5327651"/>
            <a:ext cx="146051" cy="184149"/>
          </a:xfrm>
          <a:custGeom>
            <a:avLst/>
            <a:gdLst>
              <a:gd name="T0" fmla="*/ 73276 w 70"/>
              <a:gd name="T1" fmla="*/ 0 h 89"/>
              <a:gd name="T2" fmla="*/ 15591 w 70"/>
              <a:gd name="T3" fmla="*/ 0 h 89"/>
              <a:gd name="T4" fmla="*/ 15591 w 70"/>
              <a:gd name="T5" fmla="*/ 0 h 89"/>
              <a:gd name="T6" fmla="*/ 10914 w 70"/>
              <a:gd name="T7" fmla="*/ 1546 h 89"/>
              <a:gd name="T8" fmla="*/ 4677 w 70"/>
              <a:gd name="T9" fmla="*/ 3092 h 89"/>
              <a:gd name="T10" fmla="*/ 3118 w 70"/>
              <a:gd name="T11" fmla="*/ 9277 h 89"/>
              <a:gd name="T12" fmla="*/ 0 w 70"/>
              <a:gd name="T13" fmla="*/ 15461 h 89"/>
              <a:gd name="T14" fmla="*/ 0 w 70"/>
              <a:gd name="T15" fmla="*/ 122144 h 89"/>
              <a:gd name="T16" fmla="*/ 0 w 70"/>
              <a:gd name="T17" fmla="*/ 122144 h 89"/>
              <a:gd name="T18" fmla="*/ 3118 w 70"/>
              <a:gd name="T19" fmla="*/ 128328 h 89"/>
              <a:gd name="T20" fmla="*/ 4677 w 70"/>
              <a:gd name="T21" fmla="*/ 132967 h 89"/>
              <a:gd name="T22" fmla="*/ 10914 w 70"/>
              <a:gd name="T23" fmla="*/ 136059 h 89"/>
              <a:gd name="T24" fmla="*/ 15591 w 70"/>
              <a:gd name="T25" fmla="*/ 137605 h 89"/>
              <a:gd name="T26" fmla="*/ 93544 w 70"/>
              <a:gd name="T27" fmla="*/ 137605 h 89"/>
              <a:gd name="T28" fmla="*/ 93544 w 70"/>
              <a:gd name="T29" fmla="*/ 137605 h 89"/>
              <a:gd name="T30" fmla="*/ 98222 w 70"/>
              <a:gd name="T31" fmla="*/ 136059 h 89"/>
              <a:gd name="T32" fmla="*/ 104458 w 70"/>
              <a:gd name="T33" fmla="*/ 132967 h 89"/>
              <a:gd name="T34" fmla="*/ 106017 w 70"/>
              <a:gd name="T35" fmla="*/ 128328 h 89"/>
              <a:gd name="T36" fmla="*/ 109135 w 70"/>
              <a:gd name="T37" fmla="*/ 122144 h 89"/>
              <a:gd name="T38" fmla="*/ 109135 w 70"/>
              <a:gd name="T39" fmla="*/ 34015 h 89"/>
              <a:gd name="T40" fmla="*/ 73276 w 70"/>
              <a:gd name="T41" fmla="*/ 0 h 89"/>
              <a:gd name="T42" fmla="*/ 93544 w 70"/>
              <a:gd name="T43" fmla="*/ 122144 h 89"/>
              <a:gd name="T44" fmla="*/ 15591 w 70"/>
              <a:gd name="T45" fmla="*/ 122144 h 89"/>
              <a:gd name="T46" fmla="*/ 15591 w 70"/>
              <a:gd name="T47" fmla="*/ 15461 h 89"/>
              <a:gd name="T48" fmla="*/ 62363 w 70"/>
              <a:gd name="T49" fmla="*/ 15461 h 89"/>
              <a:gd name="T50" fmla="*/ 62363 w 70"/>
              <a:gd name="T51" fmla="*/ 46384 h 89"/>
              <a:gd name="T52" fmla="*/ 93544 w 70"/>
              <a:gd name="T53" fmla="*/ 46384 h 89"/>
              <a:gd name="T54" fmla="*/ 93544 w 70"/>
              <a:gd name="T55" fmla="*/ 122144 h 8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70" h="89">
                <a:moveTo>
                  <a:pt x="47" y="0"/>
                </a:moveTo>
                <a:lnTo>
                  <a:pt x="10" y="0"/>
                </a:lnTo>
                <a:lnTo>
                  <a:pt x="7" y="1"/>
                </a:lnTo>
                <a:lnTo>
                  <a:pt x="3" y="2"/>
                </a:lnTo>
                <a:lnTo>
                  <a:pt x="2" y="6"/>
                </a:lnTo>
                <a:lnTo>
                  <a:pt x="0" y="10"/>
                </a:lnTo>
                <a:lnTo>
                  <a:pt x="0" y="79"/>
                </a:lnTo>
                <a:lnTo>
                  <a:pt x="2" y="83"/>
                </a:lnTo>
                <a:lnTo>
                  <a:pt x="3" y="86"/>
                </a:lnTo>
                <a:lnTo>
                  <a:pt x="7" y="88"/>
                </a:lnTo>
                <a:lnTo>
                  <a:pt x="10" y="89"/>
                </a:lnTo>
                <a:lnTo>
                  <a:pt x="60" y="89"/>
                </a:lnTo>
                <a:lnTo>
                  <a:pt x="63" y="88"/>
                </a:lnTo>
                <a:lnTo>
                  <a:pt x="67" y="86"/>
                </a:lnTo>
                <a:lnTo>
                  <a:pt x="68" y="83"/>
                </a:lnTo>
                <a:lnTo>
                  <a:pt x="70" y="79"/>
                </a:lnTo>
                <a:lnTo>
                  <a:pt x="70" y="22"/>
                </a:lnTo>
                <a:lnTo>
                  <a:pt x="47" y="0"/>
                </a:lnTo>
                <a:close/>
                <a:moveTo>
                  <a:pt x="60" y="79"/>
                </a:moveTo>
                <a:lnTo>
                  <a:pt x="10" y="79"/>
                </a:lnTo>
                <a:lnTo>
                  <a:pt x="10" y="10"/>
                </a:lnTo>
                <a:lnTo>
                  <a:pt x="40" y="10"/>
                </a:lnTo>
                <a:lnTo>
                  <a:pt x="40" y="30"/>
                </a:lnTo>
                <a:lnTo>
                  <a:pt x="60" y="30"/>
                </a:lnTo>
                <a:lnTo>
                  <a:pt x="60" y="7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28" name="Freeform 938">
            <a:extLst>
              <a:ext uri="{FF2B5EF4-FFF2-40B4-BE49-F238E27FC236}">
                <a16:creationId xmlns:a16="http://schemas.microsoft.com/office/drawing/2014/main" id="{9A18BB66-3E74-4F49-81B4-730F039F3A88}"/>
              </a:ext>
            </a:extLst>
          </p:cNvPr>
          <p:cNvSpPr>
            <a:spLocks/>
          </p:cNvSpPr>
          <p:nvPr/>
        </p:nvSpPr>
        <p:spPr bwMode="auto">
          <a:xfrm>
            <a:off x="764118" y="5359401"/>
            <a:ext cx="146049" cy="184151"/>
          </a:xfrm>
          <a:custGeom>
            <a:avLst/>
            <a:gdLst>
              <a:gd name="T0" fmla="*/ 15817 w 69"/>
              <a:gd name="T1" fmla="*/ 0 h 89"/>
              <a:gd name="T2" fmla="*/ 0 w 69"/>
              <a:gd name="T3" fmla="*/ 0 h 89"/>
              <a:gd name="T4" fmla="*/ 0 w 69"/>
              <a:gd name="T5" fmla="*/ 122144 h 89"/>
              <a:gd name="T6" fmla="*/ 0 w 69"/>
              <a:gd name="T7" fmla="*/ 122144 h 89"/>
              <a:gd name="T8" fmla="*/ 1582 w 69"/>
              <a:gd name="T9" fmla="*/ 126782 h 89"/>
              <a:gd name="T10" fmla="*/ 3163 w 69"/>
              <a:gd name="T11" fmla="*/ 132967 h 89"/>
              <a:gd name="T12" fmla="*/ 9490 w 69"/>
              <a:gd name="T13" fmla="*/ 134513 h 89"/>
              <a:gd name="T14" fmla="*/ 15817 w 69"/>
              <a:gd name="T15" fmla="*/ 137605 h 89"/>
              <a:gd name="T16" fmla="*/ 109135 w 69"/>
              <a:gd name="T17" fmla="*/ 137605 h 89"/>
              <a:gd name="T18" fmla="*/ 109135 w 69"/>
              <a:gd name="T19" fmla="*/ 122144 h 89"/>
              <a:gd name="T20" fmla="*/ 15817 w 69"/>
              <a:gd name="T21" fmla="*/ 122144 h 89"/>
              <a:gd name="T22" fmla="*/ 15817 w 69"/>
              <a:gd name="T23" fmla="*/ 0 h 8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9" h="89">
                <a:moveTo>
                  <a:pt x="10" y="0"/>
                </a:moveTo>
                <a:lnTo>
                  <a:pt x="0" y="0"/>
                </a:lnTo>
                <a:lnTo>
                  <a:pt x="0" y="79"/>
                </a:lnTo>
                <a:lnTo>
                  <a:pt x="1" y="82"/>
                </a:lnTo>
                <a:lnTo>
                  <a:pt x="2" y="86"/>
                </a:lnTo>
                <a:lnTo>
                  <a:pt x="6" y="87"/>
                </a:lnTo>
                <a:lnTo>
                  <a:pt x="10" y="89"/>
                </a:lnTo>
                <a:lnTo>
                  <a:pt x="69" y="89"/>
                </a:lnTo>
                <a:lnTo>
                  <a:pt x="69" y="79"/>
                </a:lnTo>
                <a:lnTo>
                  <a:pt x="10" y="79"/>
                </a:lnTo>
                <a:lnTo>
                  <a:pt x="1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29" name="Freeform 939">
            <a:extLst>
              <a:ext uri="{FF2B5EF4-FFF2-40B4-BE49-F238E27FC236}">
                <a16:creationId xmlns:a16="http://schemas.microsoft.com/office/drawing/2014/main" id="{BA4028B6-0839-4886-AB64-62305D5DECE8}"/>
              </a:ext>
            </a:extLst>
          </p:cNvPr>
          <p:cNvSpPr>
            <a:spLocks/>
          </p:cNvSpPr>
          <p:nvPr/>
        </p:nvSpPr>
        <p:spPr bwMode="auto">
          <a:xfrm>
            <a:off x="732367" y="5391151"/>
            <a:ext cx="146051" cy="184149"/>
          </a:xfrm>
          <a:custGeom>
            <a:avLst/>
            <a:gdLst>
              <a:gd name="T0" fmla="*/ 15817 w 69"/>
              <a:gd name="T1" fmla="*/ 0 h 88"/>
              <a:gd name="T2" fmla="*/ 0 w 69"/>
              <a:gd name="T3" fmla="*/ 0 h 88"/>
              <a:gd name="T4" fmla="*/ 0 w 69"/>
              <a:gd name="T5" fmla="*/ 121968 h 88"/>
              <a:gd name="T6" fmla="*/ 0 w 69"/>
              <a:gd name="T7" fmla="*/ 121968 h 88"/>
              <a:gd name="T8" fmla="*/ 1582 w 69"/>
              <a:gd name="T9" fmla="*/ 128223 h 88"/>
              <a:gd name="T10" fmla="*/ 3163 w 69"/>
              <a:gd name="T11" fmla="*/ 134478 h 88"/>
              <a:gd name="T12" fmla="*/ 9490 w 69"/>
              <a:gd name="T13" fmla="*/ 136041 h 88"/>
              <a:gd name="T14" fmla="*/ 15817 w 69"/>
              <a:gd name="T15" fmla="*/ 137605 h 88"/>
              <a:gd name="T16" fmla="*/ 109135 w 69"/>
              <a:gd name="T17" fmla="*/ 137605 h 88"/>
              <a:gd name="T18" fmla="*/ 109135 w 69"/>
              <a:gd name="T19" fmla="*/ 121968 h 88"/>
              <a:gd name="T20" fmla="*/ 15817 w 69"/>
              <a:gd name="T21" fmla="*/ 121968 h 88"/>
              <a:gd name="T22" fmla="*/ 15817 w 69"/>
              <a:gd name="T23" fmla="*/ 0 h 8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9" h="88">
                <a:moveTo>
                  <a:pt x="10" y="0"/>
                </a:moveTo>
                <a:lnTo>
                  <a:pt x="0" y="0"/>
                </a:lnTo>
                <a:lnTo>
                  <a:pt x="0" y="78"/>
                </a:lnTo>
                <a:lnTo>
                  <a:pt x="1" y="82"/>
                </a:lnTo>
                <a:lnTo>
                  <a:pt x="2" y="86"/>
                </a:lnTo>
                <a:lnTo>
                  <a:pt x="6" y="87"/>
                </a:lnTo>
                <a:lnTo>
                  <a:pt x="10" y="88"/>
                </a:lnTo>
                <a:lnTo>
                  <a:pt x="69" y="88"/>
                </a:lnTo>
                <a:lnTo>
                  <a:pt x="69" y="78"/>
                </a:lnTo>
                <a:lnTo>
                  <a:pt x="10" y="78"/>
                </a:lnTo>
                <a:lnTo>
                  <a:pt x="1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30" name="Freeform 940">
            <a:extLst>
              <a:ext uri="{FF2B5EF4-FFF2-40B4-BE49-F238E27FC236}">
                <a16:creationId xmlns:a16="http://schemas.microsoft.com/office/drawing/2014/main" id="{6DD08E53-D728-439F-A69D-1CF2D33767C4}"/>
              </a:ext>
            </a:extLst>
          </p:cNvPr>
          <p:cNvSpPr>
            <a:spLocks noEditPoints="1"/>
          </p:cNvSpPr>
          <p:nvPr/>
        </p:nvSpPr>
        <p:spPr bwMode="auto">
          <a:xfrm>
            <a:off x="2220384" y="5327651"/>
            <a:ext cx="107949" cy="114300"/>
          </a:xfrm>
          <a:custGeom>
            <a:avLst/>
            <a:gdLst>
              <a:gd name="T0" fmla="*/ 64533 w 50"/>
              <a:gd name="T1" fmla="*/ 0 h 54"/>
              <a:gd name="T2" fmla="*/ 16133 w 50"/>
              <a:gd name="T3" fmla="*/ 0 h 54"/>
              <a:gd name="T4" fmla="*/ 16133 w 50"/>
              <a:gd name="T5" fmla="*/ 0 h 54"/>
              <a:gd name="T6" fmla="*/ 9680 w 50"/>
              <a:gd name="T7" fmla="*/ 1582 h 54"/>
              <a:gd name="T8" fmla="*/ 4840 w 50"/>
              <a:gd name="T9" fmla="*/ 3163 h 54"/>
              <a:gd name="T10" fmla="*/ 3227 w 50"/>
              <a:gd name="T11" fmla="*/ 9490 h 54"/>
              <a:gd name="T12" fmla="*/ 0 w 50"/>
              <a:gd name="T13" fmla="*/ 15817 h 54"/>
              <a:gd name="T14" fmla="*/ 0 w 50"/>
              <a:gd name="T15" fmla="*/ 69593 h 54"/>
              <a:gd name="T16" fmla="*/ 0 w 50"/>
              <a:gd name="T17" fmla="*/ 69593 h 54"/>
              <a:gd name="T18" fmla="*/ 3227 w 50"/>
              <a:gd name="T19" fmla="*/ 75920 h 54"/>
              <a:gd name="T20" fmla="*/ 4840 w 50"/>
              <a:gd name="T21" fmla="*/ 82247 h 54"/>
              <a:gd name="T22" fmla="*/ 9680 w 50"/>
              <a:gd name="T23" fmla="*/ 83828 h 54"/>
              <a:gd name="T24" fmla="*/ 16133 w 50"/>
              <a:gd name="T25" fmla="*/ 85410 h 54"/>
              <a:gd name="T26" fmla="*/ 64533 w 50"/>
              <a:gd name="T27" fmla="*/ 85410 h 54"/>
              <a:gd name="T28" fmla="*/ 64533 w 50"/>
              <a:gd name="T29" fmla="*/ 85410 h 54"/>
              <a:gd name="T30" fmla="*/ 69373 w 50"/>
              <a:gd name="T31" fmla="*/ 83828 h 54"/>
              <a:gd name="T32" fmla="*/ 75826 w 50"/>
              <a:gd name="T33" fmla="*/ 82247 h 54"/>
              <a:gd name="T34" fmla="*/ 77439 w 50"/>
              <a:gd name="T35" fmla="*/ 75920 h 54"/>
              <a:gd name="T36" fmla="*/ 80666 w 50"/>
              <a:gd name="T37" fmla="*/ 69593 h 54"/>
              <a:gd name="T38" fmla="*/ 80666 w 50"/>
              <a:gd name="T39" fmla="*/ 15817 h 54"/>
              <a:gd name="T40" fmla="*/ 80666 w 50"/>
              <a:gd name="T41" fmla="*/ 15817 h 54"/>
              <a:gd name="T42" fmla="*/ 77439 w 50"/>
              <a:gd name="T43" fmla="*/ 9490 h 54"/>
              <a:gd name="T44" fmla="*/ 75826 w 50"/>
              <a:gd name="T45" fmla="*/ 3163 h 54"/>
              <a:gd name="T46" fmla="*/ 69373 w 50"/>
              <a:gd name="T47" fmla="*/ 1582 h 54"/>
              <a:gd name="T48" fmla="*/ 64533 w 50"/>
              <a:gd name="T49" fmla="*/ 0 h 54"/>
              <a:gd name="T50" fmla="*/ 64533 w 50"/>
              <a:gd name="T51" fmla="*/ 0 h 54"/>
              <a:gd name="T52" fmla="*/ 16133 w 50"/>
              <a:gd name="T53" fmla="*/ 69593 h 54"/>
              <a:gd name="T54" fmla="*/ 16133 w 50"/>
              <a:gd name="T55" fmla="*/ 15817 h 54"/>
              <a:gd name="T56" fmla="*/ 48400 w 50"/>
              <a:gd name="T57" fmla="*/ 15817 h 54"/>
              <a:gd name="T58" fmla="*/ 48400 w 50"/>
              <a:gd name="T59" fmla="*/ 31633 h 54"/>
              <a:gd name="T60" fmla="*/ 64533 w 50"/>
              <a:gd name="T61" fmla="*/ 31633 h 54"/>
              <a:gd name="T62" fmla="*/ 64533 w 50"/>
              <a:gd name="T63" fmla="*/ 69593 h 54"/>
              <a:gd name="T64" fmla="*/ 16133 w 50"/>
              <a:gd name="T65" fmla="*/ 69593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0" h="54">
                <a:moveTo>
                  <a:pt x="40" y="0"/>
                </a:moveTo>
                <a:lnTo>
                  <a:pt x="10" y="0"/>
                </a:lnTo>
                <a:lnTo>
                  <a:pt x="6" y="1"/>
                </a:lnTo>
                <a:lnTo>
                  <a:pt x="3" y="2"/>
                </a:lnTo>
                <a:lnTo>
                  <a:pt x="2" y="6"/>
                </a:lnTo>
                <a:lnTo>
                  <a:pt x="0" y="10"/>
                </a:lnTo>
                <a:lnTo>
                  <a:pt x="0" y="44"/>
                </a:lnTo>
                <a:lnTo>
                  <a:pt x="2" y="48"/>
                </a:lnTo>
                <a:lnTo>
                  <a:pt x="3" y="52"/>
                </a:lnTo>
                <a:lnTo>
                  <a:pt x="6" y="53"/>
                </a:lnTo>
                <a:lnTo>
                  <a:pt x="10" y="54"/>
                </a:lnTo>
                <a:lnTo>
                  <a:pt x="40" y="54"/>
                </a:lnTo>
                <a:lnTo>
                  <a:pt x="43" y="53"/>
                </a:lnTo>
                <a:lnTo>
                  <a:pt x="47" y="52"/>
                </a:lnTo>
                <a:lnTo>
                  <a:pt x="48" y="48"/>
                </a:lnTo>
                <a:lnTo>
                  <a:pt x="50" y="44"/>
                </a:lnTo>
                <a:lnTo>
                  <a:pt x="50" y="10"/>
                </a:lnTo>
                <a:lnTo>
                  <a:pt x="48" y="6"/>
                </a:lnTo>
                <a:lnTo>
                  <a:pt x="47" y="2"/>
                </a:lnTo>
                <a:lnTo>
                  <a:pt x="43" y="1"/>
                </a:lnTo>
                <a:lnTo>
                  <a:pt x="40" y="0"/>
                </a:lnTo>
                <a:close/>
                <a:moveTo>
                  <a:pt x="10" y="44"/>
                </a:moveTo>
                <a:lnTo>
                  <a:pt x="10" y="10"/>
                </a:lnTo>
                <a:lnTo>
                  <a:pt x="30" y="10"/>
                </a:lnTo>
                <a:lnTo>
                  <a:pt x="30" y="20"/>
                </a:lnTo>
                <a:lnTo>
                  <a:pt x="40" y="20"/>
                </a:lnTo>
                <a:lnTo>
                  <a:pt x="40" y="44"/>
                </a:lnTo>
                <a:lnTo>
                  <a:pt x="10" y="4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31" name="Freeform 941">
            <a:extLst>
              <a:ext uri="{FF2B5EF4-FFF2-40B4-BE49-F238E27FC236}">
                <a16:creationId xmlns:a16="http://schemas.microsoft.com/office/drawing/2014/main" id="{9F48AFDC-735E-41DC-A15D-71C82E553018}"/>
              </a:ext>
            </a:extLst>
          </p:cNvPr>
          <p:cNvSpPr>
            <a:spLocks noEditPoints="1"/>
          </p:cNvSpPr>
          <p:nvPr/>
        </p:nvSpPr>
        <p:spPr bwMode="auto">
          <a:xfrm>
            <a:off x="2347385" y="5327651"/>
            <a:ext cx="105833" cy="114300"/>
          </a:xfrm>
          <a:custGeom>
            <a:avLst/>
            <a:gdLst>
              <a:gd name="T0" fmla="*/ 64204 w 49"/>
              <a:gd name="T1" fmla="*/ 0 h 54"/>
              <a:gd name="T2" fmla="*/ 14816 w 49"/>
              <a:gd name="T3" fmla="*/ 0 h 54"/>
              <a:gd name="T4" fmla="*/ 14816 w 49"/>
              <a:gd name="T5" fmla="*/ 0 h 54"/>
              <a:gd name="T6" fmla="*/ 9877 w 49"/>
              <a:gd name="T7" fmla="*/ 1582 h 54"/>
              <a:gd name="T8" fmla="*/ 3292 w 49"/>
              <a:gd name="T9" fmla="*/ 3163 h 54"/>
              <a:gd name="T10" fmla="*/ 1646 w 49"/>
              <a:gd name="T11" fmla="*/ 9490 h 54"/>
              <a:gd name="T12" fmla="*/ 0 w 49"/>
              <a:gd name="T13" fmla="*/ 15817 h 54"/>
              <a:gd name="T14" fmla="*/ 0 w 49"/>
              <a:gd name="T15" fmla="*/ 69593 h 54"/>
              <a:gd name="T16" fmla="*/ 0 w 49"/>
              <a:gd name="T17" fmla="*/ 69593 h 54"/>
              <a:gd name="T18" fmla="*/ 1646 w 49"/>
              <a:gd name="T19" fmla="*/ 75920 h 54"/>
              <a:gd name="T20" fmla="*/ 3292 w 49"/>
              <a:gd name="T21" fmla="*/ 82247 h 54"/>
              <a:gd name="T22" fmla="*/ 9877 w 49"/>
              <a:gd name="T23" fmla="*/ 83828 h 54"/>
              <a:gd name="T24" fmla="*/ 14816 w 49"/>
              <a:gd name="T25" fmla="*/ 85410 h 54"/>
              <a:gd name="T26" fmla="*/ 64204 w 49"/>
              <a:gd name="T27" fmla="*/ 85410 h 54"/>
              <a:gd name="T28" fmla="*/ 64204 w 49"/>
              <a:gd name="T29" fmla="*/ 85410 h 54"/>
              <a:gd name="T30" fmla="*/ 70789 w 49"/>
              <a:gd name="T31" fmla="*/ 83828 h 54"/>
              <a:gd name="T32" fmla="*/ 75727 w 49"/>
              <a:gd name="T33" fmla="*/ 82247 h 54"/>
              <a:gd name="T34" fmla="*/ 79020 w 49"/>
              <a:gd name="T35" fmla="*/ 75920 h 54"/>
              <a:gd name="T36" fmla="*/ 80666 w 49"/>
              <a:gd name="T37" fmla="*/ 69593 h 54"/>
              <a:gd name="T38" fmla="*/ 80666 w 49"/>
              <a:gd name="T39" fmla="*/ 15817 h 54"/>
              <a:gd name="T40" fmla="*/ 80666 w 49"/>
              <a:gd name="T41" fmla="*/ 15817 h 54"/>
              <a:gd name="T42" fmla="*/ 79020 w 49"/>
              <a:gd name="T43" fmla="*/ 9490 h 54"/>
              <a:gd name="T44" fmla="*/ 75727 w 49"/>
              <a:gd name="T45" fmla="*/ 3163 h 54"/>
              <a:gd name="T46" fmla="*/ 70789 w 49"/>
              <a:gd name="T47" fmla="*/ 1582 h 54"/>
              <a:gd name="T48" fmla="*/ 64204 w 49"/>
              <a:gd name="T49" fmla="*/ 0 h 54"/>
              <a:gd name="T50" fmla="*/ 64204 w 49"/>
              <a:gd name="T51" fmla="*/ 0 h 54"/>
              <a:gd name="T52" fmla="*/ 14816 w 49"/>
              <a:gd name="T53" fmla="*/ 69593 h 54"/>
              <a:gd name="T54" fmla="*/ 14816 w 49"/>
              <a:gd name="T55" fmla="*/ 15817 h 54"/>
              <a:gd name="T56" fmla="*/ 47741 w 49"/>
              <a:gd name="T57" fmla="*/ 15817 h 54"/>
              <a:gd name="T58" fmla="*/ 47741 w 49"/>
              <a:gd name="T59" fmla="*/ 31633 h 54"/>
              <a:gd name="T60" fmla="*/ 64204 w 49"/>
              <a:gd name="T61" fmla="*/ 31633 h 54"/>
              <a:gd name="T62" fmla="*/ 64204 w 49"/>
              <a:gd name="T63" fmla="*/ 69593 h 54"/>
              <a:gd name="T64" fmla="*/ 14816 w 49"/>
              <a:gd name="T65" fmla="*/ 69593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9" h="54">
                <a:moveTo>
                  <a:pt x="39" y="0"/>
                </a:moveTo>
                <a:lnTo>
                  <a:pt x="9" y="0"/>
                </a:lnTo>
                <a:lnTo>
                  <a:pt x="6" y="1"/>
                </a:lnTo>
                <a:lnTo>
                  <a:pt x="2" y="2"/>
                </a:lnTo>
                <a:lnTo>
                  <a:pt x="1" y="6"/>
                </a:lnTo>
                <a:lnTo>
                  <a:pt x="0" y="10"/>
                </a:lnTo>
                <a:lnTo>
                  <a:pt x="0" y="44"/>
                </a:lnTo>
                <a:lnTo>
                  <a:pt x="1" y="48"/>
                </a:lnTo>
                <a:lnTo>
                  <a:pt x="2" y="52"/>
                </a:lnTo>
                <a:lnTo>
                  <a:pt x="6" y="53"/>
                </a:lnTo>
                <a:lnTo>
                  <a:pt x="9" y="54"/>
                </a:lnTo>
                <a:lnTo>
                  <a:pt x="39" y="54"/>
                </a:lnTo>
                <a:lnTo>
                  <a:pt x="43" y="53"/>
                </a:lnTo>
                <a:lnTo>
                  <a:pt x="46" y="52"/>
                </a:lnTo>
                <a:lnTo>
                  <a:pt x="48" y="48"/>
                </a:lnTo>
                <a:lnTo>
                  <a:pt x="49" y="44"/>
                </a:lnTo>
                <a:lnTo>
                  <a:pt x="49" y="10"/>
                </a:lnTo>
                <a:lnTo>
                  <a:pt x="48" y="6"/>
                </a:lnTo>
                <a:lnTo>
                  <a:pt x="46" y="2"/>
                </a:lnTo>
                <a:lnTo>
                  <a:pt x="43" y="1"/>
                </a:lnTo>
                <a:lnTo>
                  <a:pt x="39" y="0"/>
                </a:lnTo>
                <a:close/>
                <a:moveTo>
                  <a:pt x="9" y="44"/>
                </a:moveTo>
                <a:lnTo>
                  <a:pt x="9" y="10"/>
                </a:lnTo>
                <a:lnTo>
                  <a:pt x="29" y="10"/>
                </a:lnTo>
                <a:lnTo>
                  <a:pt x="29" y="20"/>
                </a:lnTo>
                <a:lnTo>
                  <a:pt x="39" y="20"/>
                </a:lnTo>
                <a:lnTo>
                  <a:pt x="39" y="44"/>
                </a:lnTo>
                <a:lnTo>
                  <a:pt x="9" y="4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32" name="Freeform 942">
            <a:extLst>
              <a:ext uri="{FF2B5EF4-FFF2-40B4-BE49-F238E27FC236}">
                <a16:creationId xmlns:a16="http://schemas.microsoft.com/office/drawing/2014/main" id="{07546CF8-BE4D-4454-834B-E637D5B3841B}"/>
              </a:ext>
            </a:extLst>
          </p:cNvPr>
          <p:cNvSpPr>
            <a:spLocks noEditPoints="1"/>
          </p:cNvSpPr>
          <p:nvPr/>
        </p:nvSpPr>
        <p:spPr bwMode="auto">
          <a:xfrm>
            <a:off x="2220384" y="5461001"/>
            <a:ext cx="107949" cy="114300"/>
          </a:xfrm>
          <a:custGeom>
            <a:avLst/>
            <a:gdLst>
              <a:gd name="T0" fmla="*/ 64533 w 50"/>
              <a:gd name="T1" fmla="*/ 0 h 54"/>
              <a:gd name="T2" fmla="*/ 16133 w 50"/>
              <a:gd name="T3" fmla="*/ 0 h 54"/>
              <a:gd name="T4" fmla="*/ 16133 w 50"/>
              <a:gd name="T5" fmla="*/ 0 h 54"/>
              <a:gd name="T6" fmla="*/ 9680 w 50"/>
              <a:gd name="T7" fmla="*/ 1582 h 54"/>
              <a:gd name="T8" fmla="*/ 4840 w 50"/>
              <a:gd name="T9" fmla="*/ 4745 h 54"/>
              <a:gd name="T10" fmla="*/ 3227 w 50"/>
              <a:gd name="T11" fmla="*/ 9490 h 54"/>
              <a:gd name="T12" fmla="*/ 0 w 50"/>
              <a:gd name="T13" fmla="*/ 15817 h 54"/>
              <a:gd name="T14" fmla="*/ 0 w 50"/>
              <a:gd name="T15" fmla="*/ 69593 h 54"/>
              <a:gd name="T16" fmla="*/ 0 w 50"/>
              <a:gd name="T17" fmla="*/ 69593 h 54"/>
              <a:gd name="T18" fmla="*/ 3227 w 50"/>
              <a:gd name="T19" fmla="*/ 75920 h 54"/>
              <a:gd name="T20" fmla="*/ 4840 w 50"/>
              <a:gd name="T21" fmla="*/ 82247 h 54"/>
              <a:gd name="T22" fmla="*/ 9680 w 50"/>
              <a:gd name="T23" fmla="*/ 83828 h 54"/>
              <a:gd name="T24" fmla="*/ 16133 w 50"/>
              <a:gd name="T25" fmla="*/ 85410 h 54"/>
              <a:gd name="T26" fmla="*/ 64533 w 50"/>
              <a:gd name="T27" fmla="*/ 85410 h 54"/>
              <a:gd name="T28" fmla="*/ 64533 w 50"/>
              <a:gd name="T29" fmla="*/ 85410 h 54"/>
              <a:gd name="T30" fmla="*/ 69373 w 50"/>
              <a:gd name="T31" fmla="*/ 83828 h 54"/>
              <a:gd name="T32" fmla="*/ 75826 w 50"/>
              <a:gd name="T33" fmla="*/ 82247 h 54"/>
              <a:gd name="T34" fmla="*/ 77439 w 50"/>
              <a:gd name="T35" fmla="*/ 75920 h 54"/>
              <a:gd name="T36" fmla="*/ 80666 w 50"/>
              <a:gd name="T37" fmla="*/ 69593 h 54"/>
              <a:gd name="T38" fmla="*/ 80666 w 50"/>
              <a:gd name="T39" fmla="*/ 15817 h 54"/>
              <a:gd name="T40" fmla="*/ 80666 w 50"/>
              <a:gd name="T41" fmla="*/ 15817 h 54"/>
              <a:gd name="T42" fmla="*/ 77439 w 50"/>
              <a:gd name="T43" fmla="*/ 9490 h 54"/>
              <a:gd name="T44" fmla="*/ 75826 w 50"/>
              <a:gd name="T45" fmla="*/ 4745 h 54"/>
              <a:gd name="T46" fmla="*/ 69373 w 50"/>
              <a:gd name="T47" fmla="*/ 1582 h 54"/>
              <a:gd name="T48" fmla="*/ 64533 w 50"/>
              <a:gd name="T49" fmla="*/ 0 h 54"/>
              <a:gd name="T50" fmla="*/ 64533 w 50"/>
              <a:gd name="T51" fmla="*/ 0 h 54"/>
              <a:gd name="T52" fmla="*/ 16133 w 50"/>
              <a:gd name="T53" fmla="*/ 69593 h 54"/>
              <a:gd name="T54" fmla="*/ 16133 w 50"/>
              <a:gd name="T55" fmla="*/ 15817 h 54"/>
              <a:gd name="T56" fmla="*/ 48400 w 50"/>
              <a:gd name="T57" fmla="*/ 15817 h 54"/>
              <a:gd name="T58" fmla="*/ 48400 w 50"/>
              <a:gd name="T59" fmla="*/ 31633 h 54"/>
              <a:gd name="T60" fmla="*/ 64533 w 50"/>
              <a:gd name="T61" fmla="*/ 31633 h 54"/>
              <a:gd name="T62" fmla="*/ 64533 w 50"/>
              <a:gd name="T63" fmla="*/ 69593 h 54"/>
              <a:gd name="T64" fmla="*/ 16133 w 50"/>
              <a:gd name="T65" fmla="*/ 69593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0" h="54">
                <a:moveTo>
                  <a:pt x="40" y="0"/>
                </a:moveTo>
                <a:lnTo>
                  <a:pt x="10" y="0"/>
                </a:lnTo>
                <a:lnTo>
                  <a:pt x="6" y="1"/>
                </a:lnTo>
                <a:lnTo>
                  <a:pt x="3" y="3"/>
                </a:lnTo>
                <a:lnTo>
                  <a:pt x="2" y="6"/>
                </a:lnTo>
                <a:lnTo>
                  <a:pt x="0" y="10"/>
                </a:lnTo>
                <a:lnTo>
                  <a:pt x="0" y="44"/>
                </a:lnTo>
                <a:lnTo>
                  <a:pt x="2" y="48"/>
                </a:lnTo>
                <a:lnTo>
                  <a:pt x="3" y="52"/>
                </a:lnTo>
                <a:lnTo>
                  <a:pt x="6" y="53"/>
                </a:lnTo>
                <a:lnTo>
                  <a:pt x="10" y="54"/>
                </a:lnTo>
                <a:lnTo>
                  <a:pt x="40" y="54"/>
                </a:lnTo>
                <a:lnTo>
                  <a:pt x="43" y="53"/>
                </a:lnTo>
                <a:lnTo>
                  <a:pt x="47" y="52"/>
                </a:lnTo>
                <a:lnTo>
                  <a:pt x="48" y="48"/>
                </a:lnTo>
                <a:lnTo>
                  <a:pt x="50" y="44"/>
                </a:lnTo>
                <a:lnTo>
                  <a:pt x="50" y="10"/>
                </a:lnTo>
                <a:lnTo>
                  <a:pt x="48" y="6"/>
                </a:lnTo>
                <a:lnTo>
                  <a:pt x="47" y="3"/>
                </a:lnTo>
                <a:lnTo>
                  <a:pt x="43" y="1"/>
                </a:lnTo>
                <a:lnTo>
                  <a:pt x="40" y="0"/>
                </a:lnTo>
                <a:close/>
                <a:moveTo>
                  <a:pt x="10" y="44"/>
                </a:moveTo>
                <a:lnTo>
                  <a:pt x="10" y="10"/>
                </a:lnTo>
                <a:lnTo>
                  <a:pt x="30" y="10"/>
                </a:lnTo>
                <a:lnTo>
                  <a:pt x="30" y="20"/>
                </a:lnTo>
                <a:lnTo>
                  <a:pt x="40" y="20"/>
                </a:lnTo>
                <a:lnTo>
                  <a:pt x="40" y="44"/>
                </a:lnTo>
                <a:lnTo>
                  <a:pt x="10" y="4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33" name="Freeform 943">
            <a:extLst>
              <a:ext uri="{FF2B5EF4-FFF2-40B4-BE49-F238E27FC236}">
                <a16:creationId xmlns:a16="http://schemas.microsoft.com/office/drawing/2014/main" id="{1AEE6AD8-ADDA-4932-8BA3-1C068117A38C}"/>
              </a:ext>
            </a:extLst>
          </p:cNvPr>
          <p:cNvSpPr>
            <a:spLocks noEditPoints="1"/>
          </p:cNvSpPr>
          <p:nvPr/>
        </p:nvSpPr>
        <p:spPr bwMode="auto">
          <a:xfrm>
            <a:off x="2347385" y="5461001"/>
            <a:ext cx="105833" cy="114300"/>
          </a:xfrm>
          <a:custGeom>
            <a:avLst/>
            <a:gdLst>
              <a:gd name="T0" fmla="*/ 64204 w 49"/>
              <a:gd name="T1" fmla="*/ 0 h 54"/>
              <a:gd name="T2" fmla="*/ 14816 w 49"/>
              <a:gd name="T3" fmla="*/ 0 h 54"/>
              <a:gd name="T4" fmla="*/ 14816 w 49"/>
              <a:gd name="T5" fmla="*/ 0 h 54"/>
              <a:gd name="T6" fmla="*/ 9877 w 49"/>
              <a:gd name="T7" fmla="*/ 1582 h 54"/>
              <a:gd name="T8" fmla="*/ 3292 w 49"/>
              <a:gd name="T9" fmla="*/ 4745 h 54"/>
              <a:gd name="T10" fmla="*/ 1646 w 49"/>
              <a:gd name="T11" fmla="*/ 9490 h 54"/>
              <a:gd name="T12" fmla="*/ 0 w 49"/>
              <a:gd name="T13" fmla="*/ 15817 h 54"/>
              <a:gd name="T14" fmla="*/ 0 w 49"/>
              <a:gd name="T15" fmla="*/ 69593 h 54"/>
              <a:gd name="T16" fmla="*/ 0 w 49"/>
              <a:gd name="T17" fmla="*/ 69593 h 54"/>
              <a:gd name="T18" fmla="*/ 1646 w 49"/>
              <a:gd name="T19" fmla="*/ 75920 h 54"/>
              <a:gd name="T20" fmla="*/ 3292 w 49"/>
              <a:gd name="T21" fmla="*/ 82247 h 54"/>
              <a:gd name="T22" fmla="*/ 9877 w 49"/>
              <a:gd name="T23" fmla="*/ 83828 h 54"/>
              <a:gd name="T24" fmla="*/ 14816 w 49"/>
              <a:gd name="T25" fmla="*/ 85410 h 54"/>
              <a:gd name="T26" fmla="*/ 64204 w 49"/>
              <a:gd name="T27" fmla="*/ 85410 h 54"/>
              <a:gd name="T28" fmla="*/ 64204 w 49"/>
              <a:gd name="T29" fmla="*/ 85410 h 54"/>
              <a:gd name="T30" fmla="*/ 70789 w 49"/>
              <a:gd name="T31" fmla="*/ 83828 h 54"/>
              <a:gd name="T32" fmla="*/ 75727 w 49"/>
              <a:gd name="T33" fmla="*/ 82247 h 54"/>
              <a:gd name="T34" fmla="*/ 79020 w 49"/>
              <a:gd name="T35" fmla="*/ 75920 h 54"/>
              <a:gd name="T36" fmla="*/ 80666 w 49"/>
              <a:gd name="T37" fmla="*/ 69593 h 54"/>
              <a:gd name="T38" fmla="*/ 80666 w 49"/>
              <a:gd name="T39" fmla="*/ 15817 h 54"/>
              <a:gd name="T40" fmla="*/ 80666 w 49"/>
              <a:gd name="T41" fmla="*/ 15817 h 54"/>
              <a:gd name="T42" fmla="*/ 79020 w 49"/>
              <a:gd name="T43" fmla="*/ 9490 h 54"/>
              <a:gd name="T44" fmla="*/ 75727 w 49"/>
              <a:gd name="T45" fmla="*/ 4745 h 54"/>
              <a:gd name="T46" fmla="*/ 70789 w 49"/>
              <a:gd name="T47" fmla="*/ 1582 h 54"/>
              <a:gd name="T48" fmla="*/ 64204 w 49"/>
              <a:gd name="T49" fmla="*/ 0 h 54"/>
              <a:gd name="T50" fmla="*/ 64204 w 49"/>
              <a:gd name="T51" fmla="*/ 0 h 54"/>
              <a:gd name="T52" fmla="*/ 14816 w 49"/>
              <a:gd name="T53" fmla="*/ 69593 h 54"/>
              <a:gd name="T54" fmla="*/ 14816 w 49"/>
              <a:gd name="T55" fmla="*/ 15817 h 54"/>
              <a:gd name="T56" fmla="*/ 47741 w 49"/>
              <a:gd name="T57" fmla="*/ 15817 h 54"/>
              <a:gd name="T58" fmla="*/ 47741 w 49"/>
              <a:gd name="T59" fmla="*/ 31633 h 54"/>
              <a:gd name="T60" fmla="*/ 64204 w 49"/>
              <a:gd name="T61" fmla="*/ 31633 h 54"/>
              <a:gd name="T62" fmla="*/ 64204 w 49"/>
              <a:gd name="T63" fmla="*/ 69593 h 54"/>
              <a:gd name="T64" fmla="*/ 14816 w 49"/>
              <a:gd name="T65" fmla="*/ 69593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9" h="54">
                <a:moveTo>
                  <a:pt x="39" y="0"/>
                </a:moveTo>
                <a:lnTo>
                  <a:pt x="9" y="0"/>
                </a:lnTo>
                <a:lnTo>
                  <a:pt x="6" y="1"/>
                </a:lnTo>
                <a:lnTo>
                  <a:pt x="2" y="3"/>
                </a:lnTo>
                <a:lnTo>
                  <a:pt x="1" y="6"/>
                </a:lnTo>
                <a:lnTo>
                  <a:pt x="0" y="10"/>
                </a:lnTo>
                <a:lnTo>
                  <a:pt x="0" y="44"/>
                </a:lnTo>
                <a:lnTo>
                  <a:pt x="1" y="48"/>
                </a:lnTo>
                <a:lnTo>
                  <a:pt x="2" y="52"/>
                </a:lnTo>
                <a:lnTo>
                  <a:pt x="6" y="53"/>
                </a:lnTo>
                <a:lnTo>
                  <a:pt x="9" y="54"/>
                </a:lnTo>
                <a:lnTo>
                  <a:pt x="39" y="54"/>
                </a:lnTo>
                <a:lnTo>
                  <a:pt x="43" y="53"/>
                </a:lnTo>
                <a:lnTo>
                  <a:pt x="46" y="52"/>
                </a:lnTo>
                <a:lnTo>
                  <a:pt x="48" y="48"/>
                </a:lnTo>
                <a:lnTo>
                  <a:pt x="49" y="44"/>
                </a:lnTo>
                <a:lnTo>
                  <a:pt x="49" y="10"/>
                </a:lnTo>
                <a:lnTo>
                  <a:pt x="48" y="6"/>
                </a:lnTo>
                <a:lnTo>
                  <a:pt x="46" y="3"/>
                </a:lnTo>
                <a:lnTo>
                  <a:pt x="43" y="1"/>
                </a:lnTo>
                <a:lnTo>
                  <a:pt x="39" y="0"/>
                </a:lnTo>
                <a:close/>
                <a:moveTo>
                  <a:pt x="9" y="44"/>
                </a:moveTo>
                <a:lnTo>
                  <a:pt x="9" y="10"/>
                </a:lnTo>
                <a:lnTo>
                  <a:pt x="29" y="10"/>
                </a:lnTo>
                <a:lnTo>
                  <a:pt x="29" y="20"/>
                </a:lnTo>
                <a:lnTo>
                  <a:pt x="39" y="20"/>
                </a:lnTo>
                <a:lnTo>
                  <a:pt x="39" y="44"/>
                </a:lnTo>
                <a:lnTo>
                  <a:pt x="9" y="4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34" name="Freeform 944">
            <a:extLst>
              <a:ext uri="{FF2B5EF4-FFF2-40B4-BE49-F238E27FC236}">
                <a16:creationId xmlns:a16="http://schemas.microsoft.com/office/drawing/2014/main" id="{210D2AAC-7144-4620-A188-B8BC1A1BE847}"/>
              </a:ext>
            </a:extLst>
          </p:cNvPr>
          <p:cNvSpPr>
            <a:spLocks noEditPoints="1"/>
          </p:cNvSpPr>
          <p:nvPr/>
        </p:nvSpPr>
        <p:spPr bwMode="auto">
          <a:xfrm>
            <a:off x="2827867" y="5327651"/>
            <a:ext cx="114300" cy="133349"/>
          </a:xfrm>
          <a:custGeom>
            <a:avLst/>
            <a:gdLst>
              <a:gd name="T0" fmla="*/ 69881 w 55"/>
              <a:gd name="T1" fmla="*/ 0 h 64"/>
              <a:gd name="T2" fmla="*/ 15529 w 55"/>
              <a:gd name="T3" fmla="*/ 0 h 64"/>
              <a:gd name="T4" fmla="*/ 15529 w 55"/>
              <a:gd name="T5" fmla="*/ 0 h 64"/>
              <a:gd name="T6" fmla="*/ 10870 w 55"/>
              <a:gd name="T7" fmla="*/ 1557 h 64"/>
              <a:gd name="T8" fmla="*/ 4659 w 55"/>
              <a:gd name="T9" fmla="*/ 3114 h 64"/>
              <a:gd name="T10" fmla="*/ 3106 w 55"/>
              <a:gd name="T11" fmla="*/ 9342 h 64"/>
              <a:gd name="T12" fmla="*/ 0 w 55"/>
              <a:gd name="T13" fmla="*/ 15570 h 64"/>
              <a:gd name="T14" fmla="*/ 0 w 55"/>
              <a:gd name="T15" fmla="*/ 84075 h 64"/>
              <a:gd name="T16" fmla="*/ 0 w 55"/>
              <a:gd name="T17" fmla="*/ 84075 h 64"/>
              <a:gd name="T18" fmla="*/ 3106 w 55"/>
              <a:gd name="T19" fmla="*/ 90303 h 64"/>
              <a:gd name="T20" fmla="*/ 4659 w 55"/>
              <a:gd name="T21" fmla="*/ 96531 h 64"/>
              <a:gd name="T22" fmla="*/ 10870 w 55"/>
              <a:gd name="T23" fmla="*/ 98088 h 64"/>
              <a:gd name="T24" fmla="*/ 15529 w 55"/>
              <a:gd name="T25" fmla="*/ 99645 h 64"/>
              <a:gd name="T26" fmla="*/ 69881 w 55"/>
              <a:gd name="T27" fmla="*/ 99645 h 64"/>
              <a:gd name="T28" fmla="*/ 69881 w 55"/>
              <a:gd name="T29" fmla="*/ 99645 h 64"/>
              <a:gd name="T30" fmla="*/ 76093 w 55"/>
              <a:gd name="T31" fmla="*/ 98088 h 64"/>
              <a:gd name="T32" fmla="*/ 80751 w 55"/>
              <a:gd name="T33" fmla="*/ 96531 h 64"/>
              <a:gd name="T34" fmla="*/ 82304 w 55"/>
              <a:gd name="T35" fmla="*/ 90303 h 64"/>
              <a:gd name="T36" fmla="*/ 85410 w 55"/>
              <a:gd name="T37" fmla="*/ 84075 h 64"/>
              <a:gd name="T38" fmla="*/ 85410 w 55"/>
              <a:gd name="T39" fmla="*/ 15570 h 64"/>
              <a:gd name="T40" fmla="*/ 85410 w 55"/>
              <a:gd name="T41" fmla="*/ 15570 h 64"/>
              <a:gd name="T42" fmla="*/ 82304 w 55"/>
              <a:gd name="T43" fmla="*/ 9342 h 64"/>
              <a:gd name="T44" fmla="*/ 80751 w 55"/>
              <a:gd name="T45" fmla="*/ 3114 h 64"/>
              <a:gd name="T46" fmla="*/ 76093 w 55"/>
              <a:gd name="T47" fmla="*/ 1557 h 64"/>
              <a:gd name="T48" fmla="*/ 69881 w 55"/>
              <a:gd name="T49" fmla="*/ 0 h 64"/>
              <a:gd name="T50" fmla="*/ 69881 w 55"/>
              <a:gd name="T51" fmla="*/ 0 h 64"/>
              <a:gd name="T52" fmla="*/ 15529 w 55"/>
              <a:gd name="T53" fmla="*/ 84075 h 64"/>
              <a:gd name="T54" fmla="*/ 15529 w 55"/>
              <a:gd name="T55" fmla="*/ 15570 h 64"/>
              <a:gd name="T56" fmla="*/ 46587 w 55"/>
              <a:gd name="T57" fmla="*/ 15570 h 64"/>
              <a:gd name="T58" fmla="*/ 46587 w 55"/>
              <a:gd name="T59" fmla="*/ 38924 h 64"/>
              <a:gd name="T60" fmla="*/ 69881 w 55"/>
              <a:gd name="T61" fmla="*/ 38924 h 64"/>
              <a:gd name="T62" fmla="*/ 69881 w 55"/>
              <a:gd name="T63" fmla="*/ 84075 h 64"/>
              <a:gd name="T64" fmla="*/ 15529 w 55"/>
              <a:gd name="T65" fmla="*/ 84075 h 6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5" h="64">
                <a:moveTo>
                  <a:pt x="45" y="0"/>
                </a:moveTo>
                <a:lnTo>
                  <a:pt x="10" y="0"/>
                </a:lnTo>
                <a:lnTo>
                  <a:pt x="7" y="1"/>
                </a:lnTo>
                <a:lnTo>
                  <a:pt x="3" y="2"/>
                </a:lnTo>
                <a:lnTo>
                  <a:pt x="2" y="6"/>
                </a:lnTo>
                <a:lnTo>
                  <a:pt x="0" y="10"/>
                </a:lnTo>
                <a:lnTo>
                  <a:pt x="0" y="54"/>
                </a:lnTo>
                <a:lnTo>
                  <a:pt x="2" y="58"/>
                </a:lnTo>
                <a:lnTo>
                  <a:pt x="3" y="62"/>
                </a:lnTo>
                <a:lnTo>
                  <a:pt x="7" y="63"/>
                </a:lnTo>
                <a:lnTo>
                  <a:pt x="10" y="64"/>
                </a:lnTo>
                <a:lnTo>
                  <a:pt x="45" y="64"/>
                </a:lnTo>
                <a:lnTo>
                  <a:pt x="49" y="63"/>
                </a:lnTo>
                <a:lnTo>
                  <a:pt x="52" y="62"/>
                </a:lnTo>
                <a:lnTo>
                  <a:pt x="53" y="58"/>
                </a:lnTo>
                <a:lnTo>
                  <a:pt x="55" y="54"/>
                </a:lnTo>
                <a:lnTo>
                  <a:pt x="55" y="10"/>
                </a:lnTo>
                <a:lnTo>
                  <a:pt x="53" y="6"/>
                </a:lnTo>
                <a:lnTo>
                  <a:pt x="52" y="2"/>
                </a:lnTo>
                <a:lnTo>
                  <a:pt x="49" y="1"/>
                </a:lnTo>
                <a:lnTo>
                  <a:pt x="45" y="0"/>
                </a:lnTo>
                <a:close/>
                <a:moveTo>
                  <a:pt x="10" y="54"/>
                </a:moveTo>
                <a:lnTo>
                  <a:pt x="10" y="10"/>
                </a:lnTo>
                <a:lnTo>
                  <a:pt x="30" y="10"/>
                </a:lnTo>
                <a:lnTo>
                  <a:pt x="30" y="25"/>
                </a:lnTo>
                <a:lnTo>
                  <a:pt x="45" y="25"/>
                </a:lnTo>
                <a:lnTo>
                  <a:pt x="45" y="54"/>
                </a:lnTo>
                <a:lnTo>
                  <a:pt x="10" y="5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35" name="Freeform 945">
            <a:extLst>
              <a:ext uri="{FF2B5EF4-FFF2-40B4-BE49-F238E27FC236}">
                <a16:creationId xmlns:a16="http://schemas.microsoft.com/office/drawing/2014/main" id="{57F1EA09-B1F6-4475-86E3-7DF7F277CDA1}"/>
              </a:ext>
            </a:extLst>
          </p:cNvPr>
          <p:cNvSpPr>
            <a:spLocks noEditPoints="1"/>
          </p:cNvSpPr>
          <p:nvPr/>
        </p:nvSpPr>
        <p:spPr bwMode="auto">
          <a:xfrm>
            <a:off x="2713567" y="5461001"/>
            <a:ext cx="215900" cy="114300"/>
          </a:xfrm>
          <a:custGeom>
            <a:avLst/>
            <a:gdLst>
              <a:gd name="T0" fmla="*/ 153572 w 104"/>
              <a:gd name="T1" fmla="*/ 31633 h 54"/>
              <a:gd name="T2" fmla="*/ 96176 w 104"/>
              <a:gd name="T3" fmla="*/ 31633 h 54"/>
              <a:gd name="T4" fmla="*/ 97728 w 104"/>
              <a:gd name="T5" fmla="*/ 30052 h 54"/>
              <a:gd name="T6" fmla="*/ 97728 w 104"/>
              <a:gd name="T7" fmla="*/ 30052 h 54"/>
              <a:gd name="T8" fmla="*/ 99279 w 104"/>
              <a:gd name="T9" fmla="*/ 25307 h 54"/>
              <a:gd name="T10" fmla="*/ 99279 w 104"/>
              <a:gd name="T11" fmla="*/ 18980 h 54"/>
              <a:gd name="T12" fmla="*/ 91523 w 104"/>
              <a:gd name="T13" fmla="*/ 4745 h 54"/>
              <a:gd name="T14" fmla="*/ 91523 w 104"/>
              <a:gd name="T15" fmla="*/ 4745 h 54"/>
              <a:gd name="T16" fmla="*/ 88420 w 104"/>
              <a:gd name="T17" fmla="*/ 0 h 54"/>
              <a:gd name="T18" fmla="*/ 82215 w 104"/>
              <a:gd name="T19" fmla="*/ 0 h 54"/>
              <a:gd name="T20" fmla="*/ 46537 w 104"/>
              <a:gd name="T21" fmla="*/ 14235 h 54"/>
              <a:gd name="T22" fmla="*/ 46537 w 104"/>
              <a:gd name="T23" fmla="*/ 14235 h 54"/>
              <a:gd name="T24" fmla="*/ 41883 w 104"/>
              <a:gd name="T25" fmla="*/ 9490 h 54"/>
              <a:gd name="T26" fmla="*/ 38781 w 104"/>
              <a:gd name="T27" fmla="*/ 7908 h 54"/>
              <a:gd name="T28" fmla="*/ 7756 w 104"/>
              <a:gd name="T29" fmla="*/ 7908 h 54"/>
              <a:gd name="T30" fmla="*/ 7756 w 104"/>
              <a:gd name="T31" fmla="*/ 7908 h 54"/>
              <a:gd name="T32" fmla="*/ 4654 w 104"/>
              <a:gd name="T33" fmla="*/ 7908 h 54"/>
              <a:gd name="T34" fmla="*/ 1551 w 104"/>
              <a:gd name="T35" fmla="*/ 9490 h 54"/>
              <a:gd name="T36" fmla="*/ 0 w 104"/>
              <a:gd name="T37" fmla="*/ 11072 h 54"/>
              <a:gd name="T38" fmla="*/ 0 w 104"/>
              <a:gd name="T39" fmla="*/ 15817 h 54"/>
              <a:gd name="T40" fmla="*/ 0 w 104"/>
              <a:gd name="T41" fmla="*/ 77502 h 54"/>
              <a:gd name="T42" fmla="*/ 0 w 104"/>
              <a:gd name="T43" fmla="*/ 77502 h 54"/>
              <a:gd name="T44" fmla="*/ 0 w 104"/>
              <a:gd name="T45" fmla="*/ 82247 h 54"/>
              <a:gd name="T46" fmla="*/ 1551 w 104"/>
              <a:gd name="T47" fmla="*/ 83828 h 54"/>
              <a:gd name="T48" fmla="*/ 4654 w 104"/>
              <a:gd name="T49" fmla="*/ 85410 h 54"/>
              <a:gd name="T50" fmla="*/ 7756 w 104"/>
              <a:gd name="T51" fmla="*/ 85410 h 54"/>
              <a:gd name="T52" fmla="*/ 38781 w 104"/>
              <a:gd name="T53" fmla="*/ 85410 h 54"/>
              <a:gd name="T54" fmla="*/ 38781 w 104"/>
              <a:gd name="T55" fmla="*/ 85410 h 54"/>
              <a:gd name="T56" fmla="*/ 41883 w 104"/>
              <a:gd name="T57" fmla="*/ 85410 h 54"/>
              <a:gd name="T58" fmla="*/ 44986 w 104"/>
              <a:gd name="T59" fmla="*/ 83828 h 54"/>
              <a:gd name="T60" fmla="*/ 46537 w 104"/>
              <a:gd name="T61" fmla="*/ 82247 h 54"/>
              <a:gd name="T62" fmla="*/ 46537 w 104"/>
              <a:gd name="T63" fmla="*/ 77502 h 54"/>
              <a:gd name="T64" fmla="*/ 130303 w 104"/>
              <a:gd name="T65" fmla="*/ 77502 h 54"/>
              <a:gd name="T66" fmla="*/ 130303 w 104"/>
              <a:gd name="T67" fmla="*/ 77502 h 54"/>
              <a:gd name="T68" fmla="*/ 133406 w 104"/>
              <a:gd name="T69" fmla="*/ 77502 h 54"/>
              <a:gd name="T70" fmla="*/ 136508 w 104"/>
              <a:gd name="T71" fmla="*/ 74338 h 54"/>
              <a:gd name="T72" fmla="*/ 159777 w 104"/>
              <a:gd name="T73" fmla="*/ 42705 h 54"/>
              <a:gd name="T74" fmla="*/ 159777 w 104"/>
              <a:gd name="T75" fmla="*/ 42705 h 54"/>
              <a:gd name="T76" fmla="*/ 161328 w 104"/>
              <a:gd name="T77" fmla="*/ 39542 h 54"/>
              <a:gd name="T78" fmla="*/ 161328 w 104"/>
              <a:gd name="T79" fmla="*/ 34797 h 54"/>
              <a:gd name="T80" fmla="*/ 161328 w 104"/>
              <a:gd name="T81" fmla="*/ 34797 h 54"/>
              <a:gd name="T82" fmla="*/ 156674 w 104"/>
              <a:gd name="T83" fmla="*/ 33215 h 54"/>
              <a:gd name="T84" fmla="*/ 153572 w 104"/>
              <a:gd name="T85" fmla="*/ 31633 h 54"/>
              <a:gd name="T86" fmla="*/ 153572 w 104"/>
              <a:gd name="T87" fmla="*/ 31633 h 54"/>
              <a:gd name="T88" fmla="*/ 15512 w 104"/>
              <a:gd name="T89" fmla="*/ 69593 h 54"/>
              <a:gd name="T90" fmla="*/ 15512 w 104"/>
              <a:gd name="T91" fmla="*/ 23725 h 54"/>
              <a:gd name="T92" fmla="*/ 31025 w 104"/>
              <a:gd name="T93" fmla="*/ 23725 h 54"/>
              <a:gd name="T94" fmla="*/ 31025 w 104"/>
              <a:gd name="T95" fmla="*/ 69593 h 54"/>
              <a:gd name="T96" fmla="*/ 15512 w 104"/>
              <a:gd name="T97" fmla="*/ 69593 h 54"/>
              <a:gd name="T98" fmla="*/ 127201 w 104"/>
              <a:gd name="T99" fmla="*/ 63267 h 54"/>
              <a:gd name="T100" fmla="*/ 46537 w 104"/>
              <a:gd name="T101" fmla="*/ 63267 h 54"/>
              <a:gd name="T102" fmla="*/ 46537 w 104"/>
              <a:gd name="T103" fmla="*/ 30052 h 54"/>
              <a:gd name="T104" fmla="*/ 80664 w 104"/>
              <a:gd name="T105" fmla="*/ 17398 h 54"/>
              <a:gd name="T106" fmla="*/ 82215 w 104"/>
              <a:gd name="T107" fmla="*/ 22143 h 54"/>
              <a:gd name="T108" fmla="*/ 71357 w 104"/>
              <a:gd name="T109" fmla="*/ 33215 h 54"/>
              <a:gd name="T110" fmla="*/ 71357 w 104"/>
              <a:gd name="T111" fmla="*/ 33215 h 54"/>
              <a:gd name="T112" fmla="*/ 69805 w 104"/>
              <a:gd name="T113" fmla="*/ 37960 h 54"/>
              <a:gd name="T114" fmla="*/ 69805 w 104"/>
              <a:gd name="T115" fmla="*/ 42705 h 54"/>
              <a:gd name="T116" fmla="*/ 69805 w 104"/>
              <a:gd name="T117" fmla="*/ 42705 h 54"/>
              <a:gd name="T118" fmla="*/ 72908 w 104"/>
              <a:gd name="T119" fmla="*/ 44287 h 54"/>
              <a:gd name="T120" fmla="*/ 76010 w 104"/>
              <a:gd name="T121" fmla="*/ 47450 h 54"/>
              <a:gd name="T122" fmla="*/ 138060 w 104"/>
              <a:gd name="T123" fmla="*/ 47450 h 54"/>
              <a:gd name="T124" fmla="*/ 127201 w 104"/>
              <a:gd name="T125" fmla="*/ 63267 h 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04" h="54">
                <a:moveTo>
                  <a:pt x="99" y="20"/>
                </a:moveTo>
                <a:lnTo>
                  <a:pt x="62" y="20"/>
                </a:lnTo>
                <a:lnTo>
                  <a:pt x="63" y="19"/>
                </a:lnTo>
                <a:lnTo>
                  <a:pt x="64" y="16"/>
                </a:lnTo>
                <a:lnTo>
                  <a:pt x="64" y="12"/>
                </a:lnTo>
                <a:lnTo>
                  <a:pt x="59" y="3"/>
                </a:lnTo>
                <a:lnTo>
                  <a:pt x="57" y="0"/>
                </a:lnTo>
                <a:lnTo>
                  <a:pt x="53" y="0"/>
                </a:lnTo>
                <a:lnTo>
                  <a:pt x="30" y="9"/>
                </a:lnTo>
                <a:lnTo>
                  <a:pt x="27" y="6"/>
                </a:lnTo>
                <a:lnTo>
                  <a:pt x="25" y="5"/>
                </a:lnTo>
                <a:lnTo>
                  <a:pt x="5" y="5"/>
                </a:lnTo>
                <a:lnTo>
                  <a:pt x="3" y="5"/>
                </a:lnTo>
                <a:lnTo>
                  <a:pt x="1" y="6"/>
                </a:lnTo>
                <a:lnTo>
                  <a:pt x="0" y="7"/>
                </a:lnTo>
                <a:lnTo>
                  <a:pt x="0" y="10"/>
                </a:lnTo>
                <a:lnTo>
                  <a:pt x="0" y="49"/>
                </a:lnTo>
                <a:lnTo>
                  <a:pt x="0" y="52"/>
                </a:lnTo>
                <a:lnTo>
                  <a:pt x="1" y="53"/>
                </a:lnTo>
                <a:lnTo>
                  <a:pt x="3" y="54"/>
                </a:lnTo>
                <a:lnTo>
                  <a:pt x="5" y="54"/>
                </a:lnTo>
                <a:lnTo>
                  <a:pt x="25" y="54"/>
                </a:lnTo>
                <a:lnTo>
                  <a:pt x="27" y="54"/>
                </a:lnTo>
                <a:lnTo>
                  <a:pt x="29" y="53"/>
                </a:lnTo>
                <a:lnTo>
                  <a:pt x="30" y="52"/>
                </a:lnTo>
                <a:lnTo>
                  <a:pt x="30" y="49"/>
                </a:lnTo>
                <a:lnTo>
                  <a:pt x="84" y="49"/>
                </a:lnTo>
                <a:lnTo>
                  <a:pt x="86" y="49"/>
                </a:lnTo>
                <a:lnTo>
                  <a:pt x="88" y="47"/>
                </a:lnTo>
                <a:lnTo>
                  <a:pt x="103" y="27"/>
                </a:lnTo>
                <a:lnTo>
                  <a:pt x="104" y="25"/>
                </a:lnTo>
                <a:lnTo>
                  <a:pt x="104" y="22"/>
                </a:lnTo>
                <a:lnTo>
                  <a:pt x="101" y="21"/>
                </a:lnTo>
                <a:lnTo>
                  <a:pt x="99" y="20"/>
                </a:lnTo>
                <a:close/>
                <a:moveTo>
                  <a:pt x="10" y="44"/>
                </a:moveTo>
                <a:lnTo>
                  <a:pt x="10" y="15"/>
                </a:lnTo>
                <a:lnTo>
                  <a:pt x="20" y="15"/>
                </a:lnTo>
                <a:lnTo>
                  <a:pt x="20" y="44"/>
                </a:lnTo>
                <a:lnTo>
                  <a:pt x="10" y="44"/>
                </a:lnTo>
                <a:close/>
                <a:moveTo>
                  <a:pt x="82" y="40"/>
                </a:moveTo>
                <a:lnTo>
                  <a:pt x="30" y="40"/>
                </a:lnTo>
                <a:lnTo>
                  <a:pt x="30" y="19"/>
                </a:lnTo>
                <a:lnTo>
                  <a:pt x="52" y="11"/>
                </a:lnTo>
                <a:lnTo>
                  <a:pt x="53" y="14"/>
                </a:lnTo>
                <a:lnTo>
                  <a:pt x="46" y="21"/>
                </a:lnTo>
                <a:lnTo>
                  <a:pt x="45" y="24"/>
                </a:lnTo>
                <a:lnTo>
                  <a:pt x="45" y="27"/>
                </a:lnTo>
                <a:lnTo>
                  <a:pt x="47" y="28"/>
                </a:lnTo>
                <a:lnTo>
                  <a:pt x="49" y="30"/>
                </a:lnTo>
                <a:lnTo>
                  <a:pt x="89" y="30"/>
                </a:lnTo>
                <a:lnTo>
                  <a:pt x="82" y="4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36" name="Freeform 946">
            <a:extLst>
              <a:ext uri="{FF2B5EF4-FFF2-40B4-BE49-F238E27FC236}">
                <a16:creationId xmlns:a16="http://schemas.microsoft.com/office/drawing/2014/main" id="{CA93747C-84EB-4170-BD60-34021F31E303}"/>
              </a:ext>
            </a:extLst>
          </p:cNvPr>
          <p:cNvSpPr>
            <a:spLocks/>
          </p:cNvSpPr>
          <p:nvPr/>
        </p:nvSpPr>
        <p:spPr bwMode="auto">
          <a:xfrm>
            <a:off x="3795184" y="5429251"/>
            <a:ext cx="82549" cy="82549"/>
          </a:xfrm>
          <a:custGeom>
            <a:avLst/>
            <a:gdLst>
              <a:gd name="T0" fmla="*/ 38554 w 40"/>
              <a:gd name="T1" fmla="*/ 0 h 40"/>
              <a:gd name="T2" fmla="*/ 23132 w 40"/>
              <a:gd name="T3" fmla="*/ 0 h 40"/>
              <a:gd name="T4" fmla="*/ 23132 w 40"/>
              <a:gd name="T5" fmla="*/ 23132 h 40"/>
              <a:gd name="T6" fmla="*/ 0 w 40"/>
              <a:gd name="T7" fmla="*/ 23132 h 40"/>
              <a:gd name="T8" fmla="*/ 0 w 40"/>
              <a:gd name="T9" fmla="*/ 38554 h 40"/>
              <a:gd name="T10" fmla="*/ 23132 w 40"/>
              <a:gd name="T11" fmla="*/ 38554 h 40"/>
              <a:gd name="T12" fmla="*/ 23132 w 40"/>
              <a:gd name="T13" fmla="*/ 61686 h 40"/>
              <a:gd name="T14" fmla="*/ 38554 w 40"/>
              <a:gd name="T15" fmla="*/ 61686 h 40"/>
              <a:gd name="T16" fmla="*/ 38554 w 40"/>
              <a:gd name="T17" fmla="*/ 38554 h 40"/>
              <a:gd name="T18" fmla="*/ 61686 w 40"/>
              <a:gd name="T19" fmla="*/ 38554 h 40"/>
              <a:gd name="T20" fmla="*/ 61686 w 40"/>
              <a:gd name="T21" fmla="*/ 23132 h 40"/>
              <a:gd name="T22" fmla="*/ 38554 w 40"/>
              <a:gd name="T23" fmla="*/ 23132 h 40"/>
              <a:gd name="T24" fmla="*/ 38554 w 40"/>
              <a:gd name="T25" fmla="*/ 0 h 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 h="40">
                <a:moveTo>
                  <a:pt x="25" y="0"/>
                </a:moveTo>
                <a:lnTo>
                  <a:pt x="15" y="0"/>
                </a:lnTo>
                <a:lnTo>
                  <a:pt x="15" y="15"/>
                </a:lnTo>
                <a:lnTo>
                  <a:pt x="0" y="15"/>
                </a:lnTo>
                <a:lnTo>
                  <a:pt x="0" y="25"/>
                </a:lnTo>
                <a:lnTo>
                  <a:pt x="15" y="25"/>
                </a:lnTo>
                <a:lnTo>
                  <a:pt x="15" y="40"/>
                </a:lnTo>
                <a:lnTo>
                  <a:pt x="25" y="40"/>
                </a:lnTo>
                <a:lnTo>
                  <a:pt x="25" y="25"/>
                </a:lnTo>
                <a:lnTo>
                  <a:pt x="40" y="25"/>
                </a:lnTo>
                <a:lnTo>
                  <a:pt x="40" y="15"/>
                </a:lnTo>
                <a:lnTo>
                  <a:pt x="25" y="15"/>
                </a:lnTo>
                <a:lnTo>
                  <a:pt x="2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37" name="Freeform 947">
            <a:extLst>
              <a:ext uri="{FF2B5EF4-FFF2-40B4-BE49-F238E27FC236}">
                <a16:creationId xmlns:a16="http://schemas.microsoft.com/office/drawing/2014/main" id="{F36B79BD-6F98-4E22-8835-9A3D96C13EA2}"/>
              </a:ext>
            </a:extLst>
          </p:cNvPr>
          <p:cNvSpPr>
            <a:spLocks noEditPoints="1"/>
          </p:cNvSpPr>
          <p:nvPr/>
        </p:nvSpPr>
        <p:spPr bwMode="auto">
          <a:xfrm>
            <a:off x="3731684" y="5365751"/>
            <a:ext cx="209549" cy="177800"/>
          </a:xfrm>
          <a:custGeom>
            <a:avLst/>
            <a:gdLst>
              <a:gd name="T0" fmla="*/ 140608 w 98"/>
              <a:gd name="T1" fmla="*/ 22143 h 84"/>
              <a:gd name="T2" fmla="*/ 76695 w 98"/>
              <a:gd name="T3" fmla="*/ 22143 h 84"/>
              <a:gd name="T4" fmla="*/ 62315 w 98"/>
              <a:gd name="T5" fmla="*/ 4745 h 84"/>
              <a:gd name="T6" fmla="*/ 62315 w 98"/>
              <a:gd name="T7" fmla="*/ 4745 h 84"/>
              <a:gd name="T8" fmla="*/ 59119 w 98"/>
              <a:gd name="T9" fmla="*/ 1582 h 84"/>
              <a:gd name="T10" fmla="*/ 51130 w 98"/>
              <a:gd name="T11" fmla="*/ 0 h 84"/>
              <a:gd name="T12" fmla="*/ 14380 w 98"/>
              <a:gd name="T13" fmla="*/ 0 h 84"/>
              <a:gd name="T14" fmla="*/ 14380 w 98"/>
              <a:gd name="T15" fmla="*/ 0 h 84"/>
              <a:gd name="T16" fmla="*/ 9587 w 98"/>
              <a:gd name="T17" fmla="*/ 1582 h 84"/>
              <a:gd name="T18" fmla="*/ 3196 w 98"/>
              <a:gd name="T19" fmla="*/ 3163 h 84"/>
              <a:gd name="T20" fmla="*/ 1598 w 98"/>
              <a:gd name="T21" fmla="*/ 9490 h 84"/>
              <a:gd name="T22" fmla="*/ 0 w 98"/>
              <a:gd name="T23" fmla="*/ 15816 h 84"/>
              <a:gd name="T24" fmla="*/ 0 w 98"/>
              <a:gd name="T25" fmla="*/ 117042 h 84"/>
              <a:gd name="T26" fmla="*/ 0 w 98"/>
              <a:gd name="T27" fmla="*/ 117042 h 84"/>
              <a:gd name="T28" fmla="*/ 1598 w 98"/>
              <a:gd name="T29" fmla="*/ 121787 h 84"/>
              <a:gd name="T30" fmla="*/ 3196 w 98"/>
              <a:gd name="T31" fmla="*/ 128113 h 84"/>
              <a:gd name="T32" fmla="*/ 9587 w 98"/>
              <a:gd name="T33" fmla="*/ 129695 h 84"/>
              <a:gd name="T34" fmla="*/ 14380 w 98"/>
              <a:gd name="T35" fmla="*/ 132858 h 84"/>
              <a:gd name="T36" fmla="*/ 140608 w 98"/>
              <a:gd name="T37" fmla="*/ 132858 h 84"/>
              <a:gd name="T38" fmla="*/ 140608 w 98"/>
              <a:gd name="T39" fmla="*/ 132858 h 84"/>
              <a:gd name="T40" fmla="*/ 146999 w 98"/>
              <a:gd name="T41" fmla="*/ 129695 h 84"/>
              <a:gd name="T42" fmla="*/ 153390 w 98"/>
              <a:gd name="T43" fmla="*/ 128113 h 84"/>
              <a:gd name="T44" fmla="*/ 154988 w 98"/>
              <a:gd name="T45" fmla="*/ 121787 h 84"/>
              <a:gd name="T46" fmla="*/ 156586 w 98"/>
              <a:gd name="T47" fmla="*/ 117042 h 84"/>
              <a:gd name="T48" fmla="*/ 156586 w 98"/>
              <a:gd name="T49" fmla="*/ 37959 h 84"/>
              <a:gd name="T50" fmla="*/ 156586 w 98"/>
              <a:gd name="T51" fmla="*/ 37959 h 84"/>
              <a:gd name="T52" fmla="*/ 154988 w 98"/>
              <a:gd name="T53" fmla="*/ 33215 h 84"/>
              <a:gd name="T54" fmla="*/ 153390 w 98"/>
              <a:gd name="T55" fmla="*/ 26888 h 84"/>
              <a:gd name="T56" fmla="*/ 146999 w 98"/>
              <a:gd name="T57" fmla="*/ 25306 h 84"/>
              <a:gd name="T58" fmla="*/ 140608 w 98"/>
              <a:gd name="T59" fmla="*/ 22143 h 84"/>
              <a:gd name="T60" fmla="*/ 140608 w 98"/>
              <a:gd name="T61" fmla="*/ 22143 h 84"/>
              <a:gd name="T62" fmla="*/ 14380 w 98"/>
              <a:gd name="T63" fmla="*/ 117042 h 84"/>
              <a:gd name="T64" fmla="*/ 14380 w 98"/>
              <a:gd name="T65" fmla="*/ 15816 h 84"/>
              <a:gd name="T66" fmla="*/ 51130 w 98"/>
              <a:gd name="T67" fmla="*/ 15816 h 84"/>
              <a:gd name="T68" fmla="*/ 63913 w 98"/>
              <a:gd name="T69" fmla="*/ 33215 h 84"/>
              <a:gd name="T70" fmla="*/ 63913 w 98"/>
              <a:gd name="T71" fmla="*/ 33215 h 84"/>
              <a:gd name="T72" fmla="*/ 68706 w 98"/>
              <a:gd name="T73" fmla="*/ 36378 h 84"/>
              <a:gd name="T74" fmla="*/ 76695 w 98"/>
              <a:gd name="T75" fmla="*/ 37959 h 84"/>
              <a:gd name="T76" fmla="*/ 140608 w 98"/>
              <a:gd name="T77" fmla="*/ 37959 h 84"/>
              <a:gd name="T78" fmla="*/ 140608 w 98"/>
              <a:gd name="T79" fmla="*/ 117042 h 84"/>
              <a:gd name="T80" fmla="*/ 14380 w 98"/>
              <a:gd name="T81" fmla="*/ 117042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98" h="84">
                <a:moveTo>
                  <a:pt x="88" y="14"/>
                </a:moveTo>
                <a:lnTo>
                  <a:pt x="48" y="14"/>
                </a:lnTo>
                <a:lnTo>
                  <a:pt x="39" y="3"/>
                </a:lnTo>
                <a:lnTo>
                  <a:pt x="37" y="1"/>
                </a:lnTo>
                <a:lnTo>
                  <a:pt x="32" y="0"/>
                </a:lnTo>
                <a:lnTo>
                  <a:pt x="9" y="0"/>
                </a:lnTo>
                <a:lnTo>
                  <a:pt x="6" y="1"/>
                </a:lnTo>
                <a:lnTo>
                  <a:pt x="2" y="2"/>
                </a:lnTo>
                <a:lnTo>
                  <a:pt x="1" y="6"/>
                </a:lnTo>
                <a:lnTo>
                  <a:pt x="0" y="10"/>
                </a:lnTo>
                <a:lnTo>
                  <a:pt x="0" y="74"/>
                </a:lnTo>
                <a:lnTo>
                  <a:pt x="1" y="77"/>
                </a:lnTo>
                <a:lnTo>
                  <a:pt x="2" y="81"/>
                </a:lnTo>
                <a:lnTo>
                  <a:pt x="6" y="82"/>
                </a:lnTo>
                <a:lnTo>
                  <a:pt x="9" y="84"/>
                </a:lnTo>
                <a:lnTo>
                  <a:pt x="88" y="84"/>
                </a:lnTo>
                <a:lnTo>
                  <a:pt x="92" y="82"/>
                </a:lnTo>
                <a:lnTo>
                  <a:pt x="96" y="81"/>
                </a:lnTo>
                <a:lnTo>
                  <a:pt x="97" y="77"/>
                </a:lnTo>
                <a:lnTo>
                  <a:pt x="98" y="74"/>
                </a:lnTo>
                <a:lnTo>
                  <a:pt x="98" y="24"/>
                </a:lnTo>
                <a:lnTo>
                  <a:pt x="97" y="21"/>
                </a:lnTo>
                <a:lnTo>
                  <a:pt x="96" y="17"/>
                </a:lnTo>
                <a:lnTo>
                  <a:pt x="92" y="16"/>
                </a:lnTo>
                <a:lnTo>
                  <a:pt x="88" y="14"/>
                </a:lnTo>
                <a:close/>
                <a:moveTo>
                  <a:pt x="9" y="74"/>
                </a:moveTo>
                <a:lnTo>
                  <a:pt x="9" y="10"/>
                </a:lnTo>
                <a:lnTo>
                  <a:pt x="32" y="10"/>
                </a:lnTo>
                <a:lnTo>
                  <a:pt x="40" y="21"/>
                </a:lnTo>
                <a:lnTo>
                  <a:pt x="43" y="23"/>
                </a:lnTo>
                <a:lnTo>
                  <a:pt x="48" y="24"/>
                </a:lnTo>
                <a:lnTo>
                  <a:pt x="88" y="24"/>
                </a:lnTo>
                <a:lnTo>
                  <a:pt x="88" y="74"/>
                </a:lnTo>
                <a:lnTo>
                  <a:pt x="9" y="7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38" name="Rectangle 948">
            <a:extLst>
              <a:ext uri="{FF2B5EF4-FFF2-40B4-BE49-F238E27FC236}">
                <a16:creationId xmlns:a16="http://schemas.microsoft.com/office/drawing/2014/main" id="{22FE1A22-0A7F-471F-939C-8434F29EAB37}"/>
              </a:ext>
            </a:extLst>
          </p:cNvPr>
          <p:cNvSpPr>
            <a:spLocks noChangeArrowheads="1"/>
          </p:cNvSpPr>
          <p:nvPr/>
        </p:nvSpPr>
        <p:spPr bwMode="auto">
          <a:xfrm>
            <a:off x="4294718" y="5461000"/>
            <a:ext cx="82549" cy="19051"/>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339" name="Freeform 949">
            <a:extLst>
              <a:ext uri="{FF2B5EF4-FFF2-40B4-BE49-F238E27FC236}">
                <a16:creationId xmlns:a16="http://schemas.microsoft.com/office/drawing/2014/main" id="{05DC1870-A5C2-4A3D-9DAC-87338AF88C7F}"/>
              </a:ext>
            </a:extLst>
          </p:cNvPr>
          <p:cNvSpPr>
            <a:spLocks noEditPoints="1"/>
          </p:cNvSpPr>
          <p:nvPr/>
        </p:nvSpPr>
        <p:spPr bwMode="auto">
          <a:xfrm>
            <a:off x="4231218" y="5365751"/>
            <a:ext cx="209549" cy="177800"/>
          </a:xfrm>
          <a:custGeom>
            <a:avLst/>
            <a:gdLst>
              <a:gd name="T0" fmla="*/ 140769 w 99"/>
              <a:gd name="T1" fmla="*/ 22143 h 84"/>
              <a:gd name="T2" fmla="*/ 75920 w 99"/>
              <a:gd name="T3" fmla="*/ 22143 h 84"/>
              <a:gd name="T4" fmla="*/ 63267 w 99"/>
              <a:gd name="T5" fmla="*/ 4745 h 84"/>
              <a:gd name="T6" fmla="*/ 63267 w 99"/>
              <a:gd name="T7" fmla="*/ 4745 h 84"/>
              <a:gd name="T8" fmla="*/ 58522 w 99"/>
              <a:gd name="T9" fmla="*/ 1582 h 84"/>
              <a:gd name="T10" fmla="*/ 50614 w 99"/>
              <a:gd name="T11" fmla="*/ 0 h 84"/>
              <a:gd name="T12" fmla="*/ 15817 w 99"/>
              <a:gd name="T13" fmla="*/ 0 h 84"/>
              <a:gd name="T14" fmla="*/ 15817 w 99"/>
              <a:gd name="T15" fmla="*/ 0 h 84"/>
              <a:gd name="T16" fmla="*/ 11072 w 99"/>
              <a:gd name="T17" fmla="*/ 1582 h 84"/>
              <a:gd name="T18" fmla="*/ 4745 w 99"/>
              <a:gd name="T19" fmla="*/ 3163 h 84"/>
              <a:gd name="T20" fmla="*/ 3163 w 99"/>
              <a:gd name="T21" fmla="*/ 9490 h 84"/>
              <a:gd name="T22" fmla="*/ 0 w 99"/>
              <a:gd name="T23" fmla="*/ 15816 h 84"/>
              <a:gd name="T24" fmla="*/ 0 w 99"/>
              <a:gd name="T25" fmla="*/ 117042 h 84"/>
              <a:gd name="T26" fmla="*/ 0 w 99"/>
              <a:gd name="T27" fmla="*/ 117042 h 84"/>
              <a:gd name="T28" fmla="*/ 3163 w 99"/>
              <a:gd name="T29" fmla="*/ 121787 h 84"/>
              <a:gd name="T30" fmla="*/ 4745 w 99"/>
              <a:gd name="T31" fmla="*/ 128113 h 84"/>
              <a:gd name="T32" fmla="*/ 11072 w 99"/>
              <a:gd name="T33" fmla="*/ 129695 h 84"/>
              <a:gd name="T34" fmla="*/ 15817 w 99"/>
              <a:gd name="T35" fmla="*/ 132858 h 84"/>
              <a:gd name="T36" fmla="*/ 140769 w 99"/>
              <a:gd name="T37" fmla="*/ 132858 h 84"/>
              <a:gd name="T38" fmla="*/ 140769 w 99"/>
              <a:gd name="T39" fmla="*/ 132858 h 84"/>
              <a:gd name="T40" fmla="*/ 147096 w 99"/>
              <a:gd name="T41" fmla="*/ 129695 h 84"/>
              <a:gd name="T42" fmla="*/ 153423 w 99"/>
              <a:gd name="T43" fmla="*/ 128113 h 84"/>
              <a:gd name="T44" fmla="*/ 155004 w 99"/>
              <a:gd name="T45" fmla="*/ 121787 h 84"/>
              <a:gd name="T46" fmla="*/ 156586 w 99"/>
              <a:gd name="T47" fmla="*/ 117042 h 84"/>
              <a:gd name="T48" fmla="*/ 156586 w 99"/>
              <a:gd name="T49" fmla="*/ 37959 h 84"/>
              <a:gd name="T50" fmla="*/ 156586 w 99"/>
              <a:gd name="T51" fmla="*/ 37959 h 84"/>
              <a:gd name="T52" fmla="*/ 155004 w 99"/>
              <a:gd name="T53" fmla="*/ 33215 h 84"/>
              <a:gd name="T54" fmla="*/ 153423 w 99"/>
              <a:gd name="T55" fmla="*/ 26888 h 84"/>
              <a:gd name="T56" fmla="*/ 147096 w 99"/>
              <a:gd name="T57" fmla="*/ 25306 h 84"/>
              <a:gd name="T58" fmla="*/ 140769 w 99"/>
              <a:gd name="T59" fmla="*/ 22143 h 84"/>
              <a:gd name="T60" fmla="*/ 140769 w 99"/>
              <a:gd name="T61" fmla="*/ 22143 h 84"/>
              <a:gd name="T62" fmla="*/ 15817 w 99"/>
              <a:gd name="T63" fmla="*/ 117042 h 84"/>
              <a:gd name="T64" fmla="*/ 15817 w 99"/>
              <a:gd name="T65" fmla="*/ 15816 h 84"/>
              <a:gd name="T66" fmla="*/ 50614 w 99"/>
              <a:gd name="T67" fmla="*/ 15816 h 84"/>
              <a:gd name="T68" fmla="*/ 64849 w 99"/>
              <a:gd name="T69" fmla="*/ 33215 h 84"/>
              <a:gd name="T70" fmla="*/ 64849 w 99"/>
              <a:gd name="T71" fmla="*/ 33215 h 84"/>
              <a:gd name="T72" fmla="*/ 69594 w 99"/>
              <a:gd name="T73" fmla="*/ 36378 h 84"/>
              <a:gd name="T74" fmla="*/ 75920 w 99"/>
              <a:gd name="T75" fmla="*/ 37959 h 84"/>
              <a:gd name="T76" fmla="*/ 140769 w 99"/>
              <a:gd name="T77" fmla="*/ 37959 h 84"/>
              <a:gd name="T78" fmla="*/ 140769 w 99"/>
              <a:gd name="T79" fmla="*/ 117042 h 84"/>
              <a:gd name="T80" fmla="*/ 15817 w 99"/>
              <a:gd name="T81" fmla="*/ 117042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99" h="84">
                <a:moveTo>
                  <a:pt x="89" y="14"/>
                </a:moveTo>
                <a:lnTo>
                  <a:pt x="48" y="14"/>
                </a:lnTo>
                <a:lnTo>
                  <a:pt x="40" y="3"/>
                </a:lnTo>
                <a:lnTo>
                  <a:pt x="37" y="1"/>
                </a:lnTo>
                <a:lnTo>
                  <a:pt x="32" y="0"/>
                </a:lnTo>
                <a:lnTo>
                  <a:pt x="10" y="0"/>
                </a:lnTo>
                <a:lnTo>
                  <a:pt x="7" y="1"/>
                </a:lnTo>
                <a:lnTo>
                  <a:pt x="3" y="2"/>
                </a:lnTo>
                <a:lnTo>
                  <a:pt x="2" y="6"/>
                </a:lnTo>
                <a:lnTo>
                  <a:pt x="0" y="10"/>
                </a:lnTo>
                <a:lnTo>
                  <a:pt x="0" y="74"/>
                </a:lnTo>
                <a:lnTo>
                  <a:pt x="2" y="77"/>
                </a:lnTo>
                <a:lnTo>
                  <a:pt x="3" y="81"/>
                </a:lnTo>
                <a:lnTo>
                  <a:pt x="7" y="82"/>
                </a:lnTo>
                <a:lnTo>
                  <a:pt x="10" y="84"/>
                </a:lnTo>
                <a:lnTo>
                  <a:pt x="89" y="84"/>
                </a:lnTo>
                <a:lnTo>
                  <a:pt x="93" y="82"/>
                </a:lnTo>
                <a:lnTo>
                  <a:pt x="97" y="81"/>
                </a:lnTo>
                <a:lnTo>
                  <a:pt x="98" y="77"/>
                </a:lnTo>
                <a:lnTo>
                  <a:pt x="99" y="74"/>
                </a:lnTo>
                <a:lnTo>
                  <a:pt x="99" y="24"/>
                </a:lnTo>
                <a:lnTo>
                  <a:pt x="98" y="21"/>
                </a:lnTo>
                <a:lnTo>
                  <a:pt x="97" y="17"/>
                </a:lnTo>
                <a:lnTo>
                  <a:pt x="93" y="16"/>
                </a:lnTo>
                <a:lnTo>
                  <a:pt x="89" y="14"/>
                </a:lnTo>
                <a:close/>
                <a:moveTo>
                  <a:pt x="10" y="74"/>
                </a:moveTo>
                <a:lnTo>
                  <a:pt x="10" y="10"/>
                </a:lnTo>
                <a:lnTo>
                  <a:pt x="32" y="10"/>
                </a:lnTo>
                <a:lnTo>
                  <a:pt x="41" y="21"/>
                </a:lnTo>
                <a:lnTo>
                  <a:pt x="44" y="23"/>
                </a:lnTo>
                <a:lnTo>
                  <a:pt x="48" y="24"/>
                </a:lnTo>
                <a:lnTo>
                  <a:pt x="89" y="24"/>
                </a:lnTo>
                <a:lnTo>
                  <a:pt x="89" y="74"/>
                </a:lnTo>
                <a:lnTo>
                  <a:pt x="10" y="7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40" name="Freeform 950">
            <a:extLst>
              <a:ext uri="{FF2B5EF4-FFF2-40B4-BE49-F238E27FC236}">
                <a16:creationId xmlns:a16="http://schemas.microsoft.com/office/drawing/2014/main" id="{38040A54-5D2B-45ED-8B9B-C5FC62CCC6FA}"/>
              </a:ext>
            </a:extLst>
          </p:cNvPr>
          <p:cNvSpPr>
            <a:spLocks/>
          </p:cNvSpPr>
          <p:nvPr/>
        </p:nvSpPr>
        <p:spPr bwMode="auto">
          <a:xfrm>
            <a:off x="4794251" y="5435600"/>
            <a:ext cx="76200" cy="69851"/>
          </a:xfrm>
          <a:custGeom>
            <a:avLst/>
            <a:gdLst>
              <a:gd name="T0" fmla="*/ 43924 w 35"/>
              <a:gd name="T1" fmla="*/ 0 h 34"/>
              <a:gd name="T2" fmla="*/ 29283 w 35"/>
              <a:gd name="T3" fmla="*/ 15352 h 34"/>
              <a:gd name="T4" fmla="*/ 13015 w 35"/>
              <a:gd name="T5" fmla="*/ 0 h 34"/>
              <a:gd name="T6" fmla="*/ 0 w 35"/>
              <a:gd name="T7" fmla="*/ 10746 h 34"/>
              <a:gd name="T8" fmla="*/ 16268 w 35"/>
              <a:gd name="T9" fmla="*/ 26098 h 34"/>
              <a:gd name="T10" fmla="*/ 0 w 35"/>
              <a:gd name="T11" fmla="*/ 41450 h 34"/>
              <a:gd name="T12" fmla="*/ 13015 w 35"/>
              <a:gd name="T13" fmla="*/ 52196 h 34"/>
              <a:gd name="T14" fmla="*/ 29283 w 35"/>
              <a:gd name="T15" fmla="*/ 36844 h 34"/>
              <a:gd name="T16" fmla="*/ 43924 w 35"/>
              <a:gd name="T17" fmla="*/ 52196 h 34"/>
              <a:gd name="T18" fmla="*/ 56939 w 35"/>
              <a:gd name="T19" fmla="*/ 41450 h 34"/>
              <a:gd name="T20" fmla="*/ 40671 w 35"/>
              <a:gd name="T21" fmla="*/ 26098 h 34"/>
              <a:gd name="T22" fmla="*/ 56939 w 35"/>
              <a:gd name="T23" fmla="*/ 10746 h 34"/>
              <a:gd name="T24" fmla="*/ 43924 w 35"/>
              <a:gd name="T25" fmla="*/ 0 h 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5" h="34">
                <a:moveTo>
                  <a:pt x="27" y="0"/>
                </a:moveTo>
                <a:lnTo>
                  <a:pt x="18" y="10"/>
                </a:lnTo>
                <a:lnTo>
                  <a:pt x="8" y="0"/>
                </a:lnTo>
                <a:lnTo>
                  <a:pt x="0" y="7"/>
                </a:lnTo>
                <a:lnTo>
                  <a:pt x="10" y="17"/>
                </a:lnTo>
                <a:lnTo>
                  <a:pt x="0" y="27"/>
                </a:lnTo>
                <a:lnTo>
                  <a:pt x="8" y="34"/>
                </a:lnTo>
                <a:lnTo>
                  <a:pt x="18" y="24"/>
                </a:lnTo>
                <a:lnTo>
                  <a:pt x="27" y="34"/>
                </a:lnTo>
                <a:lnTo>
                  <a:pt x="35" y="27"/>
                </a:lnTo>
                <a:lnTo>
                  <a:pt x="25" y="17"/>
                </a:lnTo>
                <a:lnTo>
                  <a:pt x="35" y="7"/>
                </a:lnTo>
                <a:lnTo>
                  <a:pt x="27"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41" name="Freeform 951">
            <a:extLst>
              <a:ext uri="{FF2B5EF4-FFF2-40B4-BE49-F238E27FC236}">
                <a16:creationId xmlns:a16="http://schemas.microsoft.com/office/drawing/2014/main" id="{2E775AF2-9C52-4E0B-A104-18DD71D15AF6}"/>
              </a:ext>
            </a:extLst>
          </p:cNvPr>
          <p:cNvSpPr>
            <a:spLocks noEditPoints="1"/>
          </p:cNvSpPr>
          <p:nvPr/>
        </p:nvSpPr>
        <p:spPr bwMode="auto">
          <a:xfrm>
            <a:off x="4730751" y="5365751"/>
            <a:ext cx="209549" cy="177800"/>
          </a:xfrm>
          <a:custGeom>
            <a:avLst/>
            <a:gdLst>
              <a:gd name="T0" fmla="*/ 140769 w 99"/>
              <a:gd name="T1" fmla="*/ 22143 h 84"/>
              <a:gd name="T2" fmla="*/ 75920 w 99"/>
              <a:gd name="T3" fmla="*/ 22143 h 84"/>
              <a:gd name="T4" fmla="*/ 63267 w 99"/>
              <a:gd name="T5" fmla="*/ 4745 h 84"/>
              <a:gd name="T6" fmla="*/ 63267 w 99"/>
              <a:gd name="T7" fmla="*/ 4745 h 84"/>
              <a:gd name="T8" fmla="*/ 58522 w 99"/>
              <a:gd name="T9" fmla="*/ 1582 h 84"/>
              <a:gd name="T10" fmla="*/ 50614 w 99"/>
              <a:gd name="T11" fmla="*/ 0 h 84"/>
              <a:gd name="T12" fmla="*/ 15817 w 99"/>
              <a:gd name="T13" fmla="*/ 0 h 84"/>
              <a:gd name="T14" fmla="*/ 15817 w 99"/>
              <a:gd name="T15" fmla="*/ 0 h 84"/>
              <a:gd name="T16" fmla="*/ 9490 w 99"/>
              <a:gd name="T17" fmla="*/ 1582 h 84"/>
              <a:gd name="T18" fmla="*/ 4745 w 99"/>
              <a:gd name="T19" fmla="*/ 3163 h 84"/>
              <a:gd name="T20" fmla="*/ 1582 w 99"/>
              <a:gd name="T21" fmla="*/ 9490 h 84"/>
              <a:gd name="T22" fmla="*/ 0 w 99"/>
              <a:gd name="T23" fmla="*/ 15816 h 84"/>
              <a:gd name="T24" fmla="*/ 0 w 99"/>
              <a:gd name="T25" fmla="*/ 117042 h 84"/>
              <a:gd name="T26" fmla="*/ 0 w 99"/>
              <a:gd name="T27" fmla="*/ 117042 h 84"/>
              <a:gd name="T28" fmla="*/ 1582 w 99"/>
              <a:gd name="T29" fmla="*/ 121787 h 84"/>
              <a:gd name="T30" fmla="*/ 4745 w 99"/>
              <a:gd name="T31" fmla="*/ 128113 h 84"/>
              <a:gd name="T32" fmla="*/ 9490 w 99"/>
              <a:gd name="T33" fmla="*/ 129695 h 84"/>
              <a:gd name="T34" fmla="*/ 15817 w 99"/>
              <a:gd name="T35" fmla="*/ 132858 h 84"/>
              <a:gd name="T36" fmla="*/ 140769 w 99"/>
              <a:gd name="T37" fmla="*/ 132858 h 84"/>
              <a:gd name="T38" fmla="*/ 140769 w 99"/>
              <a:gd name="T39" fmla="*/ 132858 h 84"/>
              <a:gd name="T40" fmla="*/ 147096 w 99"/>
              <a:gd name="T41" fmla="*/ 129695 h 84"/>
              <a:gd name="T42" fmla="*/ 151841 w 99"/>
              <a:gd name="T43" fmla="*/ 128113 h 84"/>
              <a:gd name="T44" fmla="*/ 155004 w 99"/>
              <a:gd name="T45" fmla="*/ 121787 h 84"/>
              <a:gd name="T46" fmla="*/ 156586 w 99"/>
              <a:gd name="T47" fmla="*/ 117042 h 84"/>
              <a:gd name="T48" fmla="*/ 156586 w 99"/>
              <a:gd name="T49" fmla="*/ 37959 h 84"/>
              <a:gd name="T50" fmla="*/ 156586 w 99"/>
              <a:gd name="T51" fmla="*/ 37959 h 84"/>
              <a:gd name="T52" fmla="*/ 155004 w 99"/>
              <a:gd name="T53" fmla="*/ 33215 h 84"/>
              <a:gd name="T54" fmla="*/ 151841 w 99"/>
              <a:gd name="T55" fmla="*/ 26888 h 84"/>
              <a:gd name="T56" fmla="*/ 147096 w 99"/>
              <a:gd name="T57" fmla="*/ 25306 h 84"/>
              <a:gd name="T58" fmla="*/ 140769 w 99"/>
              <a:gd name="T59" fmla="*/ 22143 h 84"/>
              <a:gd name="T60" fmla="*/ 140769 w 99"/>
              <a:gd name="T61" fmla="*/ 22143 h 84"/>
              <a:gd name="T62" fmla="*/ 15817 w 99"/>
              <a:gd name="T63" fmla="*/ 117042 h 84"/>
              <a:gd name="T64" fmla="*/ 15817 w 99"/>
              <a:gd name="T65" fmla="*/ 15816 h 84"/>
              <a:gd name="T66" fmla="*/ 50614 w 99"/>
              <a:gd name="T67" fmla="*/ 15816 h 84"/>
              <a:gd name="T68" fmla="*/ 64849 w 99"/>
              <a:gd name="T69" fmla="*/ 33215 h 84"/>
              <a:gd name="T70" fmla="*/ 64849 w 99"/>
              <a:gd name="T71" fmla="*/ 33215 h 84"/>
              <a:gd name="T72" fmla="*/ 68012 w 99"/>
              <a:gd name="T73" fmla="*/ 36378 h 84"/>
              <a:gd name="T74" fmla="*/ 75920 w 99"/>
              <a:gd name="T75" fmla="*/ 37959 h 84"/>
              <a:gd name="T76" fmla="*/ 140769 w 99"/>
              <a:gd name="T77" fmla="*/ 37959 h 84"/>
              <a:gd name="T78" fmla="*/ 140769 w 99"/>
              <a:gd name="T79" fmla="*/ 117042 h 84"/>
              <a:gd name="T80" fmla="*/ 15817 w 99"/>
              <a:gd name="T81" fmla="*/ 117042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99" h="84">
                <a:moveTo>
                  <a:pt x="89" y="14"/>
                </a:moveTo>
                <a:lnTo>
                  <a:pt x="48" y="14"/>
                </a:lnTo>
                <a:lnTo>
                  <a:pt x="40" y="3"/>
                </a:lnTo>
                <a:lnTo>
                  <a:pt x="37" y="1"/>
                </a:lnTo>
                <a:lnTo>
                  <a:pt x="32" y="0"/>
                </a:lnTo>
                <a:lnTo>
                  <a:pt x="10" y="0"/>
                </a:lnTo>
                <a:lnTo>
                  <a:pt x="6" y="1"/>
                </a:lnTo>
                <a:lnTo>
                  <a:pt x="3" y="2"/>
                </a:lnTo>
                <a:lnTo>
                  <a:pt x="1" y="6"/>
                </a:lnTo>
                <a:lnTo>
                  <a:pt x="0" y="10"/>
                </a:lnTo>
                <a:lnTo>
                  <a:pt x="0" y="74"/>
                </a:lnTo>
                <a:lnTo>
                  <a:pt x="1" y="77"/>
                </a:lnTo>
                <a:lnTo>
                  <a:pt x="3" y="81"/>
                </a:lnTo>
                <a:lnTo>
                  <a:pt x="6" y="82"/>
                </a:lnTo>
                <a:lnTo>
                  <a:pt x="10" y="84"/>
                </a:lnTo>
                <a:lnTo>
                  <a:pt x="89" y="84"/>
                </a:lnTo>
                <a:lnTo>
                  <a:pt x="93" y="82"/>
                </a:lnTo>
                <a:lnTo>
                  <a:pt x="96" y="81"/>
                </a:lnTo>
                <a:lnTo>
                  <a:pt x="98" y="77"/>
                </a:lnTo>
                <a:lnTo>
                  <a:pt x="99" y="74"/>
                </a:lnTo>
                <a:lnTo>
                  <a:pt x="99" y="24"/>
                </a:lnTo>
                <a:lnTo>
                  <a:pt x="98" y="21"/>
                </a:lnTo>
                <a:lnTo>
                  <a:pt x="96" y="17"/>
                </a:lnTo>
                <a:lnTo>
                  <a:pt x="93" y="16"/>
                </a:lnTo>
                <a:lnTo>
                  <a:pt x="89" y="14"/>
                </a:lnTo>
                <a:close/>
                <a:moveTo>
                  <a:pt x="10" y="74"/>
                </a:moveTo>
                <a:lnTo>
                  <a:pt x="10" y="10"/>
                </a:lnTo>
                <a:lnTo>
                  <a:pt x="32" y="10"/>
                </a:lnTo>
                <a:lnTo>
                  <a:pt x="41" y="21"/>
                </a:lnTo>
                <a:lnTo>
                  <a:pt x="43" y="23"/>
                </a:lnTo>
                <a:lnTo>
                  <a:pt x="48" y="24"/>
                </a:lnTo>
                <a:lnTo>
                  <a:pt x="89" y="24"/>
                </a:lnTo>
                <a:lnTo>
                  <a:pt x="89" y="74"/>
                </a:lnTo>
                <a:lnTo>
                  <a:pt x="10" y="7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42" name="Freeform 952">
            <a:extLst>
              <a:ext uri="{FF2B5EF4-FFF2-40B4-BE49-F238E27FC236}">
                <a16:creationId xmlns:a16="http://schemas.microsoft.com/office/drawing/2014/main" id="{0DD55AF5-6EE2-4369-8B1D-BFBE65562A28}"/>
              </a:ext>
            </a:extLst>
          </p:cNvPr>
          <p:cNvSpPr>
            <a:spLocks/>
          </p:cNvSpPr>
          <p:nvPr/>
        </p:nvSpPr>
        <p:spPr bwMode="auto">
          <a:xfrm>
            <a:off x="5283201" y="5435600"/>
            <a:ext cx="99484" cy="69851"/>
          </a:xfrm>
          <a:custGeom>
            <a:avLst/>
            <a:gdLst>
              <a:gd name="T0" fmla="*/ 29076 w 47"/>
              <a:gd name="T1" fmla="*/ 29826 h 35"/>
              <a:gd name="T2" fmla="*/ 11307 w 47"/>
              <a:gd name="T3" fmla="*/ 13422 h 35"/>
              <a:gd name="T4" fmla="*/ 0 w 47"/>
              <a:gd name="T5" fmla="*/ 25352 h 35"/>
              <a:gd name="T6" fmla="*/ 29076 w 47"/>
              <a:gd name="T7" fmla="*/ 52196 h 35"/>
              <a:gd name="T8" fmla="*/ 75920 w 47"/>
              <a:gd name="T9" fmla="*/ 10439 h 35"/>
              <a:gd name="T10" fmla="*/ 62997 w 47"/>
              <a:gd name="T11" fmla="*/ 0 h 35"/>
              <a:gd name="T12" fmla="*/ 29076 w 47"/>
              <a:gd name="T13" fmla="*/ 29826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7" h="35">
                <a:moveTo>
                  <a:pt x="18" y="20"/>
                </a:moveTo>
                <a:lnTo>
                  <a:pt x="7" y="9"/>
                </a:lnTo>
                <a:lnTo>
                  <a:pt x="0" y="17"/>
                </a:lnTo>
                <a:lnTo>
                  <a:pt x="18" y="35"/>
                </a:lnTo>
                <a:lnTo>
                  <a:pt x="47" y="7"/>
                </a:lnTo>
                <a:lnTo>
                  <a:pt x="39" y="0"/>
                </a:lnTo>
                <a:lnTo>
                  <a:pt x="18" y="2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43" name="Freeform 953">
            <a:extLst>
              <a:ext uri="{FF2B5EF4-FFF2-40B4-BE49-F238E27FC236}">
                <a16:creationId xmlns:a16="http://schemas.microsoft.com/office/drawing/2014/main" id="{875A95F0-1614-4AB5-9D84-DAF3ADB93CD9}"/>
              </a:ext>
            </a:extLst>
          </p:cNvPr>
          <p:cNvSpPr>
            <a:spLocks noEditPoints="1"/>
          </p:cNvSpPr>
          <p:nvPr/>
        </p:nvSpPr>
        <p:spPr bwMode="auto">
          <a:xfrm>
            <a:off x="5232401" y="5365751"/>
            <a:ext cx="207433" cy="177800"/>
          </a:xfrm>
          <a:custGeom>
            <a:avLst/>
            <a:gdLst>
              <a:gd name="T0" fmla="*/ 140769 w 99"/>
              <a:gd name="T1" fmla="*/ 22143 h 84"/>
              <a:gd name="T2" fmla="*/ 75920 w 99"/>
              <a:gd name="T3" fmla="*/ 22143 h 84"/>
              <a:gd name="T4" fmla="*/ 61685 w 99"/>
              <a:gd name="T5" fmla="*/ 4745 h 84"/>
              <a:gd name="T6" fmla="*/ 61685 w 99"/>
              <a:gd name="T7" fmla="*/ 4745 h 84"/>
              <a:gd name="T8" fmla="*/ 58522 w 99"/>
              <a:gd name="T9" fmla="*/ 1582 h 84"/>
              <a:gd name="T10" fmla="*/ 50614 w 99"/>
              <a:gd name="T11" fmla="*/ 0 h 84"/>
              <a:gd name="T12" fmla="*/ 15817 w 99"/>
              <a:gd name="T13" fmla="*/ 0 h 84"/>
              <a:gd name="T14" fmla="*/ 15817 w 99"/>
              <a:gd name="T15" fmla="*/ 0 h 84"/>
              <a:gd name="T16" fmla="*/ 9490 w 99"/>
              <a:gd name="T17" fmla="*/ 1582 h 84"/>
              <a:gd name="T18" fmla="*/ 3163 w 99"/>
              <a:gd name="T19" fmla="*/ 3163 h 84"/>
              <a:gd name="T20" fmla="*/ 1582 w 99"/>
              <a:gd name="T21" fmla="*/ 9490 h 84"/>
              <a:gd name="T22" fmla="*/ 0 w 99"/>
              <a:gd name="T23" fmla="*/ 15816 h 84"/>
              <a:gd name="T24" fmla="*/ 0 w 99"/>
              <a:gd name="T25" fmla="*/ 117042 h 84"/>
              <a:gd name="T26" fmla="*/ 0 w 99"/>
              <a:gd name="T27" fmla="*/ 117042 h 84"/>
              <a:gd name="T28" fmla="*/ 1582 w 99"/>
              <a:gd name="T29" fmla="*/ 121787 h 84"/>
              <a:gd name="T30" fmla="*/ 3163 w 99"/>
              <a:gd name="T31" fmla="*/ 128113 h 84"/>
              <a:gd name="T32" fmla="*/ 9490 w 99"/>
              <a:gd name="T33" fmla="*/ 129695 h 84"/>
              <a:gd name="T34" fmla="*/ 15817 w 99"/>
              <a:gd name="T35" fmla="*/ 132858 h 84"/>
              <a:gd name="T36" fmla="*/ 140769 w 99"/>
              <a:gd name="T37" fmla="*/ 132858 h 84"/>
              <a:gd name="T38" fmla="*/ 140769 w 99"/>
              <a:gd name="T39" fmla="*/ 132858 h 84"/>
              <a:gd name="T40" fmla="*/ 145514 w 99"/>
              <a:gd name="T41" fmla="*/ 129695 h 84"/>
              <a:gd name="T42" fmla="*/ 151841 w 99"/>
              <a:gd name="T43" fmla="*/ 128113 h 84"/>
              <a:gd name="T44" fmla="*/ 153423 w 99"/>
              <a:gd name="T45" fmla="*/ 121787 h 84"/>
              <a:gd name="T46" fmla="*/ 156586 w 99"/>
              <a:gd name="T47" fmla="*/ 117042 h 84"/>
              <a:gd name="T48" fmla="*/ 156586 w 99"/>
              <a:gd name="T49" fmla="*/ 37959 h 84"/>
              <a:gd name="T50" fmla="*/ 156586 w 99"/>
              <a:gd name="T51" fmla="*/ 37959 h 84"/>
              <a:gd name="T52" fmla="*/ 153423 w 99"/>
              <a:gd name="T53" fmla="*/ 33215 h 84"/>
              <a:gd name="T54" fmla="*/ 151841 w 99"/>
              <a:gd name="T55" fmla="*/ 26888 h 84"/>
              <a:gd name="T56" fmla="*/ 145514 w 99"/>
              <a:gd name="T57" fmla="*/ 25306 h 84"/>
              <a:gd name="T58" fmla="*/ 140769 w 99"/>
              <a:gd name="T59" fmla="*/ 22143 h 84"/>
              <a:gd name="T60" fmla="*/ 140769 w 99"/>
              <a:gd name="T61" fmla="*/ 22143 h 84"/>
              <a:gd name="T62" fmla="*/ 15817 w 99"/>
              <a:gd name="T63" fmla="*/ 117042 h 84"/>
              <a:gd name="T64" fmla="*/ 15817 w 99"/>
              <a:gd name="T65" fmla="*/ 15816 h 84"/>
              <a:gd name="T66" fmla="*/ 50614 w 99"/>
              <a:gd name="T67" fmla="*/ 15816 h 84"/>
              <a:gd name="T68" fmla="*/ 64849 w 99"/>
              <a:gd name="T69" fmla="*/ 33215 h 84"/>
              <a:gd name="T70" fmla="*/ 64849 w 99"/>
              <a:gd name="T71" fmla="*/ 33215 h 84"/>
              <a:gd name="T72" fmla="*/ 68012 w 99"/>
              <a:gd name="T73" fmla="*/ 36378 h 84"/>
              <a:gd name="T74" fmla="*/ 75920 w 99"/>
              <a:gd name="T75" fmla="*/ 37959 h 84"/>
              <a:gd name="T76" fmla="*/ 140769 w 99"/>
              <a:gd name="T77" fmla="*/ 37959 h 84"/>
              <a:gd name="T78" fmla="*/ 140769 w 99"/>
              <a:gd name="T79" fmla="*/ 117042 h 84"/>
              <a:gd name="T80" fmla="*/ 15817 w 99"/>
              <a:gd name="T81" fmla="*/ 117042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99" h="84">
                <a:moveTo>
                  <a:pt x="89" y="14"/>
                </a:moveTo>
                <a:lnTo>
                  <a:pt x="48" y="14"/>
                </a:lnTo>
                <a:lnTo>
                  <a:pt x="39" y="3"/>
                </a:lnTo>
                <a:lnTo>
                  <a:pt x="37" y="1"/>
                </a:lnTo>
                <a:lnTo>
                  <a:pt x="32" y="0"/>
                </a:lnTo>
                <a:lnTo>
                  <a:pt x="10" y="0"/>
                </a:lnTo>
                <a:lnTo>
                  <a:pt x="6" y="1"/>
                </a:lnTo>
                <a:lnTo>
                  <a:pt x="2" y="2"/>
                </a:lnTo>
                <a:lnTo>
                  <a:pt x="1" y="6"/>
                </a:lnTo>
                <a:lnTo>
                  <a:pt x="0" y="10"/>
                </a:lnTo>
                <a:lnTo>
                  <a:pt x="0" y="74"/>
                </a:lnTo>
                <a:lnTo>
                  <a:pt x="1" y="77"/>
                </a:lnTo>
                <a:lnTo>
                  <a:pt x="2" y="81"/>
                </a:lnTo>
                <a:lnTo>
                  <a:pt x="6" y="82"/>
                </a:lnTo>
                <a:lnTo>
                  <a:pt x="10" y="84"/>
                </a:lnTo>
                <a:lnTo>
                  <a:pt x="89" y="84"/>
                </a:lnTo>
                <a:lnTo>
                  <a:pt x="92" y="82"/>
                </a:lnTo>
                <a:lnTo>
                  <a:pt x="96" y="81"/>
                </a:lnTo>
                <a:lnTo>
                  <a:pt x="97" y="77"/>
                </a:lnTo>
                <a:lnTo>
                  <a:pt x="99" y="74"/>
                </a:lnTo>
                <a:lnTo>
                  <a:pt x="99" y="24"/>
                </a:lnTo>
                <a:lnTo>
                  <a:pt x="97" y="21"/>
                </a:lnTo>
                <a:lnTo>
                  <a:pt x="96" y="17"/>
                </a:lnTo>
                <a:lnTo>
                  <a:pt x="92" y="16"/>
                </a:lnTo>
                <a:lnTo>
                  <a:pt x="89" y="14"/>
                </a:lnTo>
                <a:close/>
                <a:moveTo>
                  <a:pt x="10" y="74"/>
                </a:moveTo>
                <a:lnTo>
                  <a:pt x="10" y="10"/>
                </a:lnTo>
                <a:lnTo>
                  <a:pt x="32" y="10"/>
                </a:lnTo>
                <a:lnTo>
                  <a:pt x="41" y="21"/>
                </a:lnTo>
                <a:lnTo>
                  <a:pt x="43" y="23"/>
                </a:lnTo>
                <a:lnTo>
                  <a:pt x="48" y="24"/>
                </a:lnTo>
                <a:lnTo>
                  <a:pt x="89" y="24"/>
                </a:lnTo>
                <a:lnTo>
                  <a:pt x="89" y="74"/>
                </a:lnTo>
                <a:lnTo>
                  <a:pt x="10" y="7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44" name="Freeform 954">
            <a:extLst>
              <a:ext uri="{FF2B5EF4-FFF2-40B4-BE49-F238E27FC236}">
                <a16:creationId xmlns:a16="http://schemas.microsoft.com/office/drawing/2014/main" id="{0784D7A8-7ED4-46D0-AAEC-0E643A1D7B94}"/>
              </a:ext>
            </a:extLst>
          </p:cNvPr>
          <p:cNvSpPr>
            <a:spLocks/>
          </p:cNvSpPr>
          <p:nvPr/>
        </p:nvSpPr>
        <p:spPr bwMode="auto">
          <a:xfrm>
            <a:off x="3371852" y="5340352"/>
            <a:ext cx="69849" cy="69849"/>
          </a:xfrm>
          <a:custGeom>
            <a:avLst/>
            <a:gdLst>
              <a:gd name="T0" fmla="*/ 37961 w 33"/>
              <a:gd name="T1" fmla="*/ 6327 h 33"/>
              <a:gd name="T2" fmla="*/ 37961 w 33"/>
              <a:gd name="T3" fmla="*/ 25307 h 33"/>
              <a:gd name="T4" fmla="*/ 12654 w 33"/>
              <a:gd name="T5" fmla="*/ 0 h 33"/>
              <a:gd name="T6" fmla="*/ 0 w 33"/>
              <a:gd name="T7" fmla="*/ 12654 h 33"/>
              <a:gd name="T8" fmla="*/ 25307 w 33"/>
              <a:gd name="T9" fmla="*/ 37961 h 33"/>
              <a:gd name="T10" fmla="*/ 6327 w 33"/>
              <a:gd name="T11" fmla="*/ 37961 h 33"/>
              <a:gd name="T12" fmla="*/ 6327 w 33"/>
              <a:gd name="T13" fmla="*/ 52196 h 33"/>
              <a:gd name="T14" fmla="*/ 52196 w 33"/>
              <a:gd name="T15" fmla="*/ 52196 h 33"/>
              <a:gd name="T16" fmla="*/ 52196 w 33"/>
              <a:gd name="T17" fmla="*/ 6327 h 33"/>
              <a:gd name="T18" fmla="*/ 37961 w 33"/>
              <a:gd name="T19" fmla="*/ 6327 h 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3" h="33">
                <a:moveTo>
                  <a:pt x="24" y="4"/>
                </a:moveTo>
                <a:lnTo>
                  <a:pt x="24" y="16"/>
                </a:lnTo>
                <a:lnTo>
                  <a:pt x="8" y="0"/>
                </a:lnTo>
                <a:lnTo>
                  <a:pt x="0" y="8"/>
                </a:lnTo>
                <a:lnTo>
                  <a:pt x="16" y="24"/>
                </a:lnTo>
                <a:lnTo>
                  <a:pt x="4" y="24"/>
                </a:lnTo>
                <a:lnTo>
                  <a:pt x="4" y="33"/>
                </a:lnTo>
                <a:lnTo>
                  <a:pt x="33" y="33"/>
                </a:lnTo>
                <a:lnTo>
                  <a:pt x="33" y="4"/>
                </a:lnTo>
                <a:lnTo>
                  <a:pt x="24" y="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45" name="Freeform 955">
            <a:extLst>
              <a:ext uri="{FF2B5EF4-FFF2-40B4-BE49-F238E27FC236}">
                <a16:creationId xmlns:a16="http://schemas.microsoft.com/office/drawing/2014/main" id="{2199FFC9-F09E-43B6-948B-0145352DBE23}"/>
              </a:ext>
            </a:extLst>
          </p:cNvPr>
          <p:cNvSpPr>
            <a:spLocks/>
          </p:cNvSpPr>
          <p:nvPr/>
        </p:nvSpPr>
        <p:spPr bwMode="auto">
          <a:xfrm>
            <a:off x="3232152" y="5492752"/>
            <a:ext cx="69849" cy="69849"/>
          </a:xfrm>
          <a:custGeom>
            <a:avLst/>
            <a:gdLst>
              <a:gd name="T0" fmla="*/ 45869 w 33"/>
              <a:gd name="T1" fmla="*/ 15817 h 33"/>
              <a:gd name="T2" fmla="*/ 45869 w 33"/>
              <a:gd name="T3" fmla="*/ 0 h 33"/>
              <a:gd name="T4" fmla="*/ 0 w 33"/>
              <a:gd name="T5" fmla="*/ 0 h 33"/>
              <a:gd name="T6" fmla="*/ 0 w 33"/>
              <a:gd name="T7" fmla="*/ 45869 h 33"/>
              <a:gd name="T8" fmla="*/ 15817 w 33"/>
              <a:gd name="T9" fmla="*/ 45869 h 33"/>
              <a:gd name="T10" fmla="*/ 15817 w 33"/>
              <a:gd name="T11" fmla="*/ 26889 h 33"/>
              <a:gd name="T12" fmla="*/ 41124 w 33"/>
              <a:gd name="T13" fmla="*/ 52196 h 33"/>
              <a:gd name="T14" fmla="*/ 52196 w 33"/>
              <a:gd name="T15" fmla="*/ 41124 h 33"/>
              <a:gd name="T16" fmla="*/ 26889 w 33"/>
              <a:gd name="T17" fmla="*/ 15817 h 33"/>
              <a:gd name="T18" fmla="*/ 45869 w 33"/>
              <a:gd name="T19" fmla="*/ 15817 h 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3" h="33">
                <a:moveTo>
                  <a:pt x="29" y="10"/>
                </a:moveTo>
                <a:lnTo>
                  <a:pt x="29" y="0"/>
                </a:lnTo>
                <a:lnTo>
                  <a:pt x="0" y="0"/>
                </a:lnTo>
                <a:lnTo>
                  <a:pt x="0" y="29"/>
                </a:lnTo>
                <a:lnTo>
                  <a:pt x="10" y="29"/>
                </a:lnTo>
                <a:lnTo>
                  <a:pt x="10" y="17"/>
                </a:lnTo>
                <a:lnTo>
                  <a:pt x="26" y="33"/>
                </a:lnTo>
                <a:lnTo>
                  <a:pt x="33" y="26"/>
                </a:lnTo>
                <a:lnTo>
                  <a:pt x="17" y="10"/>
                </a:lnTo>
                <a:lnTo>
                  <a:pt x="29"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46" name="Freeform 956">
            <a:extLst>
              <a:ext uri="{FF2B5EF4-FFF2-40B4-BE49-F238E27FC236}">
                <a16:creationId xmlns:a16="http://schemas.microsoft.com/office/drawing/2014/main" id="{A3E07392-A8B8-4F84-8812-31591F7464A3}"/>
              </a:ext>
            </a:extLst>
          </p:cNvPr>
          <p:cNvSpPr>
            <a:spLocks noEditPoints="1"/>
          </p:cNvSpPr>
          <p:nvPr/>
        </p:nvSpPr>
        <p:spPr bwMode="auto">
          <a:xfrm>
            <a:off x="3314701" y="5416551"/>
            <a:ext cx="114300" cy="139700"/>
          </a:xfrm>
          <a:custGeom>
            <a:avLst/>
            <a:gdLst>
              <a:gd name="T0" fmla="*/ 69881 w 55"/>
              <a:gd name="T1" fmla="*/ 0 h 64"/>
              <a:gd name="T2" fmla="*/ 15529 w 55"/>
              <a:gd name="T3" fmla="*/ 0 h 64"/>
              <a:gd name="T4" fmla="*/ 15529 w 55"/>
              <a:gd name="T5" fmla="*/ 0 h 64"/>
              <a:gd name="T6" fmla="*/ 9317 w 55"/>
              <a:gd name="T7" fmla="*/ 3262 h 64"/>
              <a:gd name="T8" fmla="*/ 4659 w 55"/>
              <a:gd name="T9" fmla="*/ 4893 h 64"/>
              <a:gd name="T10" fmla="*/ 3106 w 55"/>
              <a:gd name="T11" fmla="*/ 11418 h 64"/>
              <a:gd name="T12" fmla="*/ 0 w 55"/>
              <a:gd name="T13" fmla="*/ 16311 h 64"/>
              <a:gd name="T14" fmla="*/ 0 w 55"/>
              <a:gd name="T15" fmla="*/ 89709 h 64"/>
              <a:gd name="T16" fmla="*/ 0 w 55"/>
              <a:gd name="T17" fmla="*/ 89709 h 64"/>
              <a:gd name="T18" fmla="*/ 3106 w 55"/>
              <a:gd name="T19" fmla="*/ 94603 h 64"/>
              <a:gd name="T20" fmla="*/ 4659 w 55"/>
              <a:gd name="T21" fmla="*/ 101127 h 64"/>
              <a:gd name="T22" fmla="*/ 9317 w 55"/>
              <a:gd name="T23" fmla="*/ 102758 h 64"/>
              <a:gd name="T24" fmla="*/ 15529 w 55"/>
              <a:gd name="T25" fmla="*/ 104389 h 64"/>
              <a:gd name="T26" fmla="*/ 69881 w 55"/>
              <a:gd name="T27" fmla="*/ 104389 h 64"/>
              <a:gd name="T28" fmla="*/ 69881 w 55"/>
              <a:gd name="T29" fmla="*/ 104389 h 64"/>
              <a:gd name="T30" fmla="*/ 74540 w 55"/>
              <a:gd name="T31" fmla="*/ 102758 h 64"/>
              <a:gd name="T32" fmla="*/ 80751 w 55"/>
              <a:gd name="T33" fmla="*/ 101127 h 64"/>
              <a:gd name="T34" fmla="*/ 82304 w 55"/>
              <a:gd name="T35" fmla="*/ 94603 h 64"/>
              <a:gd name="T36" fmla="*/ 85410 w 55"/>
              <a:gd name="T37" fmla="*/ 89709 h 64"/>
              <a:gd name="T38" fmla="*/ 85410 w 55"/>
              <a:gd name="T39" fmla="*/ 16311 h 64"/>
              <a:gd name="T40" fmla="*/ 85410 w 55"/>
              <a:gd name="T41" fmla="*/ 16311 h 64"/>
              <a:gd name="T42" fmla="*/ 82304 w 55"/>
              <a:gd name="T43" fmla="*/ 11418 h 64"/>
              <a:gd name="T44" fmla="*/ 80751 w 55"/>
              <a:gd name="T45" fmla="*/ 4893 h 64"/>
              <a:gd name="T46" fmla="*/ 74540 w 55"/>
              <a:gd name="T47" fmla="*/ 3262 h 64"/>
              <a:gd name="T48" fmla="*/ 69881 w 55"/>
              <a:gd name="T49" fmla="*/ 0 h 64"/>
              <a:gd name="T50" fmla="*/ 69881 w 55"/>
              <a:gd name="T51" fmla="*/ 0 h 64"/>
              <a:gd name="T52" fmla="*/ 15529 w 55"/>
              <a:gd name="T53" fmla="*/ 89709 h 64"/>
              <a:gd name="T54" fmla="*/ 15529 w 55"/>
              <a:gd name="T55" fmla="*/ 16311 h 64"/>
              <a:gd name="T56" fmla="*/ 69881 w 55"/>
              <a:gd name="T57" fmla="*/ 16311 h 64"/>
              <a:gd name="T58" fmla="*/ 69881 w 55"/>
              <a:gd name="T59" fmla="*/ 89709 h 64"/>
              <a:gd name="T60" fmla="*/ 15529 w 55"/>
              <a:gd name="T61" fmla="*/ 89709 h 6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55" h="64">
                <a:moveTo>
                  <a:pt x="45" y="0"/>
                </a:moveTo>
                <a:lnTo>
                  <a:pt x="10" y="0"/>
                </a:lnTo>
                <a:lnTo>
                  <a:pt x="6" y="2"/>
                </a:lnTo>
                <a:lnTo>
                  <a:pt x="3" y="3"/>
                </a:lnTo>
                <a:lnTo>
                  <a:pt x="2" y="7"/>
                </a:lnTo>
                <a:lnTo>
                  <a:pt x="0" y="10"/>
                </a:lnTo>
                <a:lnTo>
                  <a:pt x="0" y="55"/>
                </a:lnTo>
                <a:lnTo>
                  <a:pt x="2" y="58"/>
                </a:lnTo>
                <a:lnTo>
                  <a:pt x="3" y="62"/>
                </a:lnTo>
                <a:lnTo>
                  <a:pt x="6" y="63"/>
                </a:lnTo>
                <a:lnTo>
                  <a:pt x="10" y="64"/>
                </a:lnTo>
                <a:lnTo>
                  <a:pt x="45" y="64"/>
                </a:lnTo>
                <a:lnTo>
                  <a:pt x="48" y="63"/>
                </a:lnTo>
                <a:lnTo>
                  <a:pt x="52" y="62"/>
                </a:lnTo>
                <a:lnTo>
                  <a:pt x="53" y="58"/>
                </a:lnTo>
                <a:lnTo>
                  <a:pt x="55" y="55"/>
                </a:lnTo>
                <a:lnTo>
                  <a:pt x="55" y="10"/>
                </a:lnTo>
                <a:lnTo>
                  <a:pt x="53" y="7"/>
                </a:lnTo>
                <a:lnTo>
                  <a:pt x="52" y="3"/>
                </a:lnTo>
                <a:lnTo>
                  <a:pt x="48" y="2"/>
                </a:lnTo>
                <a:lnTo>
                  <a:pt x="45" y="0"/>
                </a:lnTo>
                <a:close/>
                <a:moveTo>
                  <a:pt x="10" y="55"/>
                </a:moveTo>
                <a:lnTo>
                  <a:pt x="10" y="10"/>
                </a:lnTo>
                <a:lnTo>
                  <a:pt x="45" y="10"/>
                </a:lnTo>
                <a:lnTo>
                  <a:pt x="45" y="55"/>
                </a:lnTo>
                <a:lnTo>
                  <a:pt x="10" y="5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47" name="Freeform 957">
            <a:extLst>
              <a:ext uri="{FF2B5EF4-FFF2-40B4-BE49-F238E27FC236}">
                <a16:creationId xmlns:a16="http://schemas.microsoft.com/office/drawing/2014/main" id="{F506553F-47AE-461D-BFB4-2B2B0E5A7B6B}"/>
              </a:ext>
            </a:extLst>
          </p:cNvPr>
          <p:cNvSpPr>
            <a:spLocks/>
          </p:cNvSpPr>
          <p:nvPr/>
        </p:nvSpPr>
        <p:spPr bwMode="auto">
          <a:xfrm>
            <a:off x="3244851" y="5346701"/>
            <a:ext cx="114300" cy="133351"/>
          </a:xfrm>
          <a:custGeom>
            <a:avLst/>
            <a:gdLst>
              <a:gd name="T0" fmla="*/ 15817 w 54"/>
              <a:gd name="T1" fmla="*/ 15570 h 64"/>
              <a:gd name="T2" fmla="*/ 69593 w 54"/>
              <a:gd name="T3" fmla="*/ 15570 h 64"/>
              <a:gd name="T4" fmla="*/ 69593 w 54"/>
              <a:gd name="T5" fmla="*/ 45152 h 64"/>
              <a:gd name="T6" fmla="*/ 85410 w 54"/>
              <a:gd name="T7" fmla="*/ 45152 h 64"/>
              <a:gd name="T8" fmla="*/ 85410 w 54"/>
              <a:gd name="T9" fmla="*/ 15570 h 64"/>
              <a:gd name="T10" fmla="*/ 85410 w 54"/>
              <a:gd name="T11" fmla="*/ 15570 h 64"/>
              <a:gd name="T12" fmla="*/ 83828 w 54"/>
              <a:gd name="T13" fmla="*/ 9342 h 64"/>
              <a:gd name="T14" fmla="*/ 82247 w 54"/>
              <a:gd name="T15" fmla="*/ 3114 h 64"/>
              <a:gd name="T16" fmla="*/ 75920 w 54"/>
              <a:gd name="T17" fmla="*/ 1557 h 64"/>
              <a:gd name="T18" fmla="*/ 69593 w 54"/>
              <a:gd name="T19" fmla="*/ 0 h 64"/>
              <a:gd name="T20" fmla="*/ 15817 w 54"/>
              <a:gd name="T21" fmla="*/ 0 h 64"/>
              <a:gd name="T22" fmla="*/ 15817 w 54"/>
              <a:gd name="T23" fmla="*/ 0 h 64"/>
              <a:gd name="T24" fmla="*/ 9490 w 54"/>
              <a:gd name="T25" fmla="*/ 1557 h 64"/>
              <a:gd name="T26" fmla="*/ 3163 w 54"/>
              <a:gd name="T27" fmla="*/ 3114 h 64"/>
              <a:gd name="T28" fmla="*/ 1582 w 54"/>
              <a:gd name="T29" fmla="*/ 9342 h 64"/>
              <a:gd name="T30" fmla="*/ 0 w 54"/>
              <a:gd name="T31" fmla="*/ 15570 h 64"/>
              <a:gd name="T32" fmla="*/ 0 w 54"/>
              <a:gd name="T33" fmla="*/ 84075 h 64"/>
              <a:gd name="T34" fmla="*/ 0 w 54"/>
              <a:gd name="T35" fmla="*/ 84075 h 64"/>
              <a:gd name="T36" fmla="*/ 1582 w 54"/>
              <a:gd name="T37" fmla="*/ 90303 h 64"/>
              <a:gd name="T38" fmla="*/ 3163 w 54"/>
              <a:gd name="T39" fmla="*/ 94974 h 64"/>
              <a:gd name="T40" fmla="*/ 9490 w 54"/>
              <a:gd name="T41" fmla="*/ 98088 h 64"/>
              <a:gd name="T42" fmla="*/ 15817 w 54"/>
              <a:gd name="T43" fmla="*/ 99645 h 64"/>
              <a:gd name="T44" fmla="*/ 45868 w 54"/>
              <a:gd name="T45" fmla="*/ 99645 h 64"/>
              <a:gd name="T46" fmla="*/ 45868 w 54"/>
              <a:gd name="T47" fmla="*/ 84075 h 64"/>
              <a:gd name="T48" fmla="*/ 15817 w 54"/>
              <a:gd name="T49" fmla="*/ 84075 h 64"/>
              <a:gd name="T50" fmla="*/ 15817 w 54"/>
              <a:gd name="T51" fmla="*/ 15570 h 6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4" h="64">
                <a:moveTo>
                  <a:pt x="10" y="10"/>
                </a:moveTo>
                <a:lnTo>
                  <a:pt x="44" y="10"/>
                </a:lnTo>
                <a:lnTo>
                  <a:pt x="44" y="29"/>
                </a:lnTo>
                <a:lnTo>
                  <a:pt x="54" y="29"/>
                </a:lnTo>
                <a:lnTo>
                  <a:pt x="54" y="10"/>
                </a:lnTo>
                <a:lnTo>
                  <a:pt x="53" y="6"/>
                </a:lnTo>
                <a:lnTo>
                  <a:pt x="52" y="2"/>
                </a:lnTo>
                <a:lnTo>
                  <a:pt x="48" y="1"/>
                </a:lnTo>
                <a:lnTo>
                  <a:pt x="44" y="0"/>
                </a:lnTo>
                <a:lnTo>
                  <a:pt x="10" y="0"/>
                </a:lnTo>
                <a:lnTo>
                  <a:pt x="6" y="1"/>
                </a:lnTo>
                <a:lnTo>
                  <a:pt x="2" y="2"/>
                </a:lnTo>
                <a:lnTo>
                  <a:pt x="1" y="6"/>
                </a:lnTo>
                <a:lnTo>
                  <a:pt x="0" y="10"/>
                </a:lnTo>
                <a:lnTo>
                  <a:pt x="0" y="54"/>
                </a:lnTo>
                <a:lnTo>
                  <a:pt x="1" y="58"/>
                </a:lnTo>
                <a:lnTo>
                  <a:pt x="2" y="61"/>
                </a:lnTo>
                <a:lnTo>
                  <a:pt x="6" y="63"/>
                </a:lnTo>
                <a:lnTo>
                  <a:pt x="10" y="64"/>
                </a:lnTo>
                <a:lnTo>
                  <a:pt x="29" y="64"/>
                </a:lnTo>
                <a:lnTo>
                  <a:pt x="29" y="54"/>
                </a:lnTo>
                <a:lnTo>
                  <a:pt x="10" y="54"/>
                </a:lnTo>
                <a:lnTo>
                  <a:pt x="10"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48" name="Freeform 958">
            <a:extLst>
              <a:ext uri="{FF2B5EF4-FFF2-40B4-BE49-F238E27FC236}">
                <a16:creationId xmlns:a16="http://schemas.microsoft.com/office/drawing/2014/main" id="{0172C64F-C0A5-4A22-8B25-5DC81D98FA82}"/>
              </a:ext>
            </a:extLst>
          </p:cNvPr>
          <p:cNvSpPr>
            <a:spLocks noEditPoints="1"/>
          </p:cNvSpPr>
          <p:nvPr/>
        </p:nvSpPr>
        <p:spPr bwMode="auto">
          <a:xfrm>
            <a:off x="3750734" y="4847167"/>
            <a:ext cx="165100" cy="209551"/>
          </a:xfrm>
          <a:custGeom>
            <a:avLst/>
            <a:gdLst>
              <a:gd name="T0" fmla="*/ 89012 w 79"/>
              <a:gd name="T1" fmla="*/ 0 h 99"/>
              <a:gd name="T2" fmla="*/ 15616 w 79"/>
              <a:gd name="T3" fmla="*/ 0 h 99"/>
              <a:gd name="T4" fmla="*/ 15616 w 79"/>
              <a:gd name="T5" fmla="*/ 0 h 99"/>
              <a:gd name="T6" fmla="*/ 10931 w 79"/>
              <a:gd name="T7" fmla="*/ 1582 h 99"/>
              <a:gd name="T8" fmla="*/ 4685 w 79"/>
              <a:gd name="T9" fmla="*/ 4745 h 99"/>
              <a:gd name="T10" fmla="*/ 3123 w 79"/>
              <a:gd name="T11" fmla="*/ 9490 h 99"/>
              <a:gd name="T12" fmla="*/ 0 w 79"/>
              <a:gd name="T13" fmla="*/ 15817 h 99"/>
              <a:gd name="T14" fmla="*/ 0 w 79"/>
              <a:gd name="T15" fmla="*/ 140769 h 99"/>
              <a:gd name="T16" fmla="*/ 0 w 79"/>
              <a:gd name="T17" fmla="*/ 140769 h 99"/>
              <a:gd name="T18" fmla="*/ 3123 w 79"/>
              <a:gd name="T19" fmla="*/ 147096 h 99"/>
              <a:gd name="T20" fmla="*/ 4685 w 79"/>
              <a:gd name="T21" fmla="*/ 151841 h 99"/>
              <a:gd name="T22" fmla="*/ 10931 w 79"/>
              <a:gd name="T23" fmla="*/ 155004 h 99"/>
              <a:gd name="T24" fmla="*/ 15616 w 79"/>
              <a:gd name="T25" fmla="*/ 156586 h 99"/>
              <a:gd name="T26" fmla="*/ 109313 w 79"/>
              <a:gd name="T27" fmla="*/ 156586 h 99"/>
              <a:gd name="T28" fmla="*/ 109313 w 79"/>
              <a:gd name="T29" fmla="*/ 156586 h 99"/>
              <a:gd name="T30" fmla="*/ 113998 w 79"/>
              <a:gd name="T31" fmla="*/ 155004 h 99"/>
              <a:gd name="T32" fmla="*/ 120245 w 79"/>
              <a:gd name="T33" fmla="*/ 151841 h 99"/>
              <a:gd name="T34" fmla="*/ 121806 w 79"/>
              <a:gd name="T35" fmla="*/ 147096 h 99"/>
              <a:gd name="T36" fmla="*/ 123368 w 79"/>
              <a:gd name="T37" fmla="*/ 140769 h 99"/>
              <a:gd name="T38" fmla="*/ 123368 w 79"/>
              <a:gd name="T39" fmla="*/ 34797 h 99"/>
              <a:gd name="T40" fmla="*/ 89012 w 79"/>
              <a:gd name="T41" fmla="*/ 0 h 99"/>
              <a:gd name="T42" fmla="*/ 109313 w 79"/>
              <a:gd name="T43" fmla="*/ 140769 h 99"/>
              <a:gd name="T44" fmla="*/ 15616 w 79"/>
              <a:gd name="T45" fmla="*/ 140769 h 99"/>
              <a:gd name="T46" fmla="*/ 15616 w 79"/>
              <a:gd name="T47" fmla="*/ 15817 h 99"/>
              <a:gd name="T48" fmla="*/ 78081 w 79"/>
              <a:gd name="T49" fmla="*/ 15817 h 99"/>
              <a:gd name="T50" fmla="*/ 78081 w 79"/>
              <a:gd name="T51" fmla="*/ 47450 h 99"/>
              <a:gd name="T52" fmla="*/ 109313 w 79"/>
              <a:gd name="T53" fmla="*/ 47450 h 99"/>
              <a:gd name="T54" fmla="*/ 109313 w 79"/>
              <a:gd name="T55" fmla="*/ 140769 h 9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79" h="99">
                <a:moveTo>
                  <a:pt x="57" y="0"/>
                </a:moveTo>
                <a:lnTo>
                  <a:pt x="10" y="0"/>
                </a:lnTo>
                <a:lnTo>
                  <a:pt x="7" y="1"/>
                </a:lnTo>
                <a:lnTo>
                  <a:pt x="3" y="3"/>
                </a:lnTo>
                <a:lnTo>
                  <a:pt x="2" y="6"/>
                </a:lnTo>
                <a:lnTo>
                  <a:pt x="0" y="10"/>
                </a:lnTo>
                <a:lnTo>
                  <a:pt x="0" y="89"/>
                </a:lnTo>
                <a:lnTo>
                  <a:pt x="2" y="93"/>
                </a:lnTo>
                <a:lnTo>
                  <a:pt x="3" y="96"/>
                </a:lnTo>
                <a:lnTo>
                  <a:pt x="7" y="98"/>
                </a:lnTo>
                <a:lnTo>
                  <a:pt x="10" y="99"/>
                </a:lnTo>
                <a:lnTo>
                  <a:pt x="70" y="99"/>
                </a:lnTo>
                <a:lnTo>
                  <a:pt x="73" y="98"/>
                </a:lnTo>
                <a:lnTo>
                  <a:pt x="77" y="96"/>
                </a:lnTo>
                <a:lnTo>
                  <a:pt x="78" y="93"/>
                </a:lnTo>
                <a:lnTo>
                  <a:pt x="79" y="89"/>
                </a:lnTo>
                <a:lnTo>
                  <a:pt x="79" y="22"/>
                </a:lnTo>
                <a:lnTo>
                  <a:pt x="57" y="0"/>
                </a:lnTo>
                <a:close/>
                <a:moveTo>
                  <a:pt x="70" y="89"/>
                </a:moveTo>
                <a:lnTo>
                  <a:pt x="10" y="89"/>
                </a:lnTo>
                <a:lnTo>
                  <a:pt x="10" y="10"/>
                </a:lnTo>
                <a:lnTo>
                  <a:pt x="50" y="10"/>
                </a:lnTo>
                <a:lnTo>
                  <a:pt x="50" y="30"/>
                </a:lnTo>
                <a:lnTo>
                  <a:pt x="70" y="30"/>
                </a:lnTo>
                <a:lnTo>
                  <a:pt x="70" y="8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49" name="Freeform 959">
            <a:extLst>
              <a:ext uri="{FF2B5EF4-FFF2-40B4-BE49-F238E27FC236}">
                <a16:creationId xmlns:a16="http://schemas.microsoft.com/office/drawing/2014/main" id="{591771DB-4F81-428D-8428-80FA4D3E3DC5}"/>
              </a:ext>
            </a:extLst>
          </p:cNvPr>
          <p:cNvSpPr>
            <a:spLocks noEditPoints="1"/>
          </p:cNvSpPr>
          <p:nvPr/>
        </p:nvSpPr>
        <p:spPr bwMode="auto">
          <a:xfrm>
            <a:off x="1752600" y="4347634"/>
            <a:ext cx="169333" cy="209551"/>
          </a:xfrm>
          <a:custGeom>
            <a:avLst/>
            <a:gdLst>
              <a:gd name="T0" fmla="*/ 111898 w 79"/>
              <a:gd name="T1" fmla="*/ 110717 h 99"/>
              <a:gd name="T2" fmla="*/ 118385 w 79"/>
              <a:gd name="T3" fmla="*/ 96482 h 99"/>
              <a:gd name="T4" fmla="*/ 124872 w 79"/>
              <a:gd name="T5" fmla="*/ 83829 h 99"/>
              <a:gd name="T6" fmla="*/ 128115 w 79"/>
              <a:gd name="T7" fmla="*/ 71175 h 99"/>
              <a:gd name="T8" fmla="*/ 126493 w 79"/>
              <a:gd name="T9" fmla="*/ 63267 h 99"/>
              <a:gd name="T10" fmla="*/ 115141 w 79"/>
              <a:gd name="T11" fmla="*/ 45869 h 99"/>
              <a:gd name="T12" fmla="*/ 103789 w 79"/>
              <a:gd name="T13" fmla="*/ 41124 h 99"/>
              <a:gd name="T14" fmla="*/ 89194 w 79"/>
              <a:gd name="T15" fmla="*/ 0 h 99"/>
              <a:gd name="T16" fmla="*/ 89194 w 79"/>
              <a:gd name="T17" fmla="*/ 45869 h 99"/>
              <a:gd name="T18" fmla="*/ 81085 w 79"/>
              <a:gd name="T19" fmla="*/ 52195 h 99"/>
              <a:gd name="T20" fmla="*/ 64868 w 79"/>
              <a:gd name="T21" fmla="*/ 55359 h 99"/>
              <a:gd name="T22" fmla="*/ 55138 w 79"/>
              <a:gd name="T23" fmla="*/ 53777 h 99"/>
              <a:gd name="T24" fmla="*/ 42164 w 79"/>
              <a:gd name="T25" fmla="*/ 47450 h 99"/>
              <a:gd name="T26" fmla="*/ 40543 w 79"/>
              <a:gd name="T27" fmla="*/ 0 h 99"/>
              <a:gd name="T28" fmla="*/ 24326 w 79"/>
              <a:gd name="T29" fmla="*/ 41124 h 99"/>
              <a:gd name="T30" fmla="*/ 17839 w 79"/>
              <a:gd name="T31" fmla="*/ 44287 h 99"/>
              <a:gd name="T32" fmla="*/ 6487 w 79"/>
              <a:gd name="T33" fmla="*/ 53777 h 99"/>
              <a:gd name="T34" fmla="*/ 0 w 79"/>
              <a:gd name="T35" fmla="*/ 71175 h 99"/>
              <a:gd name="T36" fmla="*/ 0 w 79"/>
              <a:gd name="T37" fmla="*/ 79084 h 99"/>
              <a:gd name="T38" fmla="*/ 9730 w 79"/>
              <a:gd name="T39" fmla="*/ 96482 h 99"/>
              <a:gd name="T40" fmla="*/ 14595 w 79"/>
              <a:gd name="T41" fmla="*/ 102809 h 99"/>
              <a:gd name="T42" fmla="*/ 16217 w 79"/>
              <a:gd name="T43" fmla="*/ 110717 h 99"/>
              <a:gd name="T44" fmla="*/ 14595 w 79"/>
              <a:gd name="T45" fmla="*/ 115462 h 99"/>
              <a:gd name="T46" fmla="*/ 8109 w 79"/>
              <a:gd name="T47" fmla="*/ 137606 h 99"/>
              <a:gd name="T48" fmla="*/ 8109 w 79"/>
              <a:gd name="T49" fmla="*/ 148678 h 99"/>
              <a:gd name="T50" fmla="*/ 9730 w 79"/>
              <a:gd name="T51" fmla="*/ 155004 h 99"/>
              <a:gd name="T52" fmla="*/ 16217 w 79"/>
              <a:gd name="T53" fmla="*/ 156586 h 99"/>
              <a:gd name="T54" fmla="*/ 111898 w 79"/>
              <a:gd name="T55" fmla="*/ 156586 h 99"/>
              <a:gd name="T56" fmla="*/ 118385 w 79"/>
              <a:gd name="T57" fmla="*/ 155004 h 99"/>
              <a:gd name="T58" fmla="*/ 120006 w 79"/>
              <a:gd name="T59" fmla="*/ 148678 h 99"/>
              <a:gd name="T60" fmla="*/ 120006 w 79"/>
              <a:gd name="T61" fmla="*/ 137606 h 99"/>
              <a:gd name="T62" fmla="*/ 115141 w 79"/>
              <a:gd name="T63" fmla="*/ 115462 h 99"/>
              <a:gd name="T64" fmla="*/ 111898 w 79"/>
              <a:gd name="T65" fmla="*/ 110717 h 99"/>
              <a:gd name="T66" fmla="*/ 107033 w 79"/>
              <a:gd name="T67" fmla="*/ 86992 h 99"/>
              <a:gd name="T68" fmla="*/ 98924 w 79"/>
              <a:gd name="T69" fmla="*/ 96482 h 99"/>
              <a:gd name="T70" fmla="*/ 97303 w 79"/>
              <a:gd name="T71" fmla="*/ 110717 h 99"/>
              <a:gd name="T72" fmla="*/ 97303 w 79"/>
              <a:gd name="T73" fmla="*/ 115462 h 99"/>
              <a:gd name="T74" fmla="*/ 98924 w 79"/>
              <a:gd name="T75" fmla="*/ 121789 h 99"/>
              <a:gd name="T76" fmla="*/ 103789 w 79"/>
              <a:gd name="T77" fmla="*/ 140769 h 99"/>
              <a:gd name="T78" fmla="*/ 24326 w 79"/>
              <a:gd name="T79" fmla="*/ 140769 h 99"/>
              <a:gd name="T80" fmla="*/ 30812 w 79"/>
              <a:gd name="T81" fmla="*/ 121789 h 99"/>
              <a:gd name="T82" fmla="*/ 32434 w 79"/>
              <a:gd name="T83" fmla="*/ 115462 h 99"/>
              <a:gd name="T84" fmla="*/ 32434 w 79"/>
              <a:gd name="T85" fmla="*/ 110717 h 99"/>
              <a:gd name="T86" fmla="*/ 30812 w 79"/>
              <a:gd name="T87" fmla="*/ 96482 h 99"/>
              <a:gd name="T88" fmla="*/ 22704 w 79"/>
              <a:gd name="T89" fmla="*/ 86992 h 99"/>
              <a:gd name="T90" fmla="*/ 16217 w 79"/>
              <a:gd name="T91" fmla="*/ 71175 h 99"/>
              <a:gd name="T92" fmla="*/ 16217 w 79"/>
              <a:gd name="T93" fmla="*/ 66430 h 99"/>
              <a:gd name="T94" fmla="*/ 22704 w 79"/>
              <a:gd name="T95" fmla="*/ 58522 h 99"/>
              <a:gd name="T96" fmla="*/ 29191 w 79"/>
              <a:gd name="T97" fmla="*/ 55359 h 99"/>
              <a:gd name="T98" fmla="*/ 40543 w 79"/>
              <a:gd name="T99" fmla="*/ 64849 h 99"/>
              <a:gd name="T100" fmla="*/ 64868 w 79"/>
              <a:gd name="T101" fmla="*/ 71175 h 99"/>
              <a:gd name="T102" fmla="*/ 77842 w 79"/>
              <a:gd name="T103" fmla="*/ 69594 h 99"/>
              <a:gd name="T104" fmla="*/ 94059 w 79"/>
              <a:gd name="T105" fmla="*/ 61685 h 99"/>
              <a:gd name="T106" fmla="*/ 100546 w 79"/>
              <a:gd name="T107" fmla="*/ 55359 h 99"/>
              <a:gd name="T108" fmla="*/ 110276 w 79"/>
              <a:gd name="T109" fmla="*/ 63267 h 99"/>
              <a:gd name="T110" fmla="*/ 111898 w 79"/>
              <a:gd name="T111" fmla="*/ 71175 h 99"/>
              <a:gd name="T112" fmla="*/ 110276 w 79"/>
              <a:gd name="T113" fmla="*/ 79084 h 99"/>
              <a:gd name="T114" fmla="*/ 107033 w 79"/>
              <a:gd name="T115" fmla="*/ 86992 h 9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9" h="99">
                <a:moveTo>
                  <a:pt x="69" y="70"/>
                </a:moveTo>
                <a:lnTo>
                  <a:pt x="69" y="70"/>
                </a:lnTo>
                <a:lnTo>
                  <a:pt x="71" y="65"/>
                </a:lnTo>
                <a:lnTo>
                  <a:pt x="73" y="61"/>
                </a:lnTo>
                <a:lnTo>
                  <a:pt x="77" y="53"/>
                </a:lnTo>
                <a:lnTo>
                  <a:pt x="79" y="50"/>
                </a:lnTo>
                <a:lnTo>
                  <a:pt x="79" y="45"/>
                </a:lnTo>
                <a:lnTo>
                  <a:pt x="78" y="40"/>
                </a:lnTo>
                <a:lnTo>
                  <a:pt x="76" y="34"/>
                </a:lnTo>
                <a:lnTo>
                  <a:pt x="71" y="29"/>
                </a:lnTo>
                <a:lnTo>
                  <a:pt x="68" y="28"/>
                </a:lnTo>
                <a:lnTo>
                  <a:pt x="64" y="26"/>
                </a:lnTo>
                <a:lnTo>
                  <a:pt x="64" y="0"/>
                </a:lnTo>
                <a:lnTo>
                  <a:pt x="55" y="0"/>
                </a:lnTo>
                <a:lnTo>
                  <a:pt x="55" y="29"/>
                </a:lnTo>
                <a:lnTo>
                  <a:pt x="53" y="30"/>
                </a:lnTo>
                <a:lnTo>
                  <a:pt x="50" y="33"/>
                </a:lnTo>
                <a:lnTo>
                  <a:pt x="46" y="34"/>
                </a:lnTo>
                <a:lnTo>
                  <a:pt x="40" y="35"/>
                </a:lnTo>
                <a:lnTo>
                  <a:pt x="34" y="34"/>
                </a:lnTo>
                <a:lnTo>
                  <a:pt x="30" y="33"/>
                </a:lnTo>
                <a:lnTo>
                  <a:pt x="26" y="30"/>
                </a:lnTo>
                <a:lnTo>
                  <a:pt x="25" y="29"/>
                </a:lnTo>
                <a:lnTo>
                  <a:pt x="25" y="0"/>
                </a:lnTo>
                <a:lnTo>
                  <a:pt x="15" y="0"/>
                </a:lnTo>
                <a:lnTo>
                  <a:pt x="15" y="26"/>
                </a:lnTo>
                <a:lnTo>
                  <a:pt x="11" y="28"/>
                </a:lnTo>
                <a:lnTo>
                  <a:pt x="9" y="29"/>
                </a:lnTo>
                <a:lnTo>
                  <a:pt x="4" y="34"/>
                </a:lnTo>
                <a:lnTo>
                  <a:pt x="2" y="40"/>
                </a:lnTo>
                <a:lnTo>
                  <a:pt x="0" y="45"/>
                </a:lnTo>
                <a:lnTo>
                  <a:pt x="0" y="50"/>
                </a:lnTo>
                <a:lnTo>
                  <a:pt x="3" y="53"/>
                </a:lnTo>
                <a:lnTo>
                  <a:pt x="6" y="61"/>
                </a:lnTo>
                <a:lnTo>
                  <a:pt x="9" y="65"/>
                </a:lnTo>
                <a:lnTo>
                  <a:pt x="10" y="70"/>
                </a:lnTo>
                <a:lnTo>
                  <a:pt x="9" y="73"/>
                </a:lnTo>
                <a:lnTo>
                  <a:pt x="6" y="82"/>
                </a:lnTo>
                <a:lnTo>
                  <a:pt x="5" y="87"/>
                </a:lnTo>
                <a:lnTo>
                  <a:pt x="5" y="94"/>
                </a:lnTo>
                <a:lnTo>
                  <a:pt x="5" y="97"/>
                </a:lnTo>
                <a:lnTo>
                  <a:pt x="6" y="98"/>
                </a:lnTo>
                <a:lnTo>
                  <a:pt x="8" y="99"/>
                </a:lnTo>
                <a:lnTo>
                  <a:pt x="10" y="99"/>
                </a:lnTo>
                <a:lnTo>
                  <a:pt x="69" y="99"/>
                </a:lnTo>
                <a:lnTo>
                  <a:pt x="72" y="99"/>
                </a:lnTo>
                <a:lnTo>
                  <a:pt x="73" y="98"/>
                </a:lnTo>
                <a:lnTo>
                  <a:pt x="74" y="97"/>
                </a:lnTo>
                <a:lnTo>
                  <a:pt x="74" y="94"/>
                </a:lnTo>
                <a:lnTo>
                  <a:pt x="74" y="87"/>
                </a:lnTo>
                <a:lnTo>
                  <a:pt x="73" y="82"/>
                </a:lnTo>
                <a:lnTo>
                  <a:pt x="71" y="73"/>
                </a:lnTo>
                <a:lnTo>
                  <a:pt x="69" y="70"/>
                </a:lnTo>
                <a:close/>
                <a:moveTo>
                  <a:pt x="66" y="55"/>
                </a:moveTo>
                <a:lnTo>
                  <a:pt x="66" y="55"/>
                </a:lnTo>
                <a:lnTo>
                  <a:pt x="61" y="61"/>
                </a:lnTo>
                <a:lnTo>
                  <a:pt x="60" y="65"/>
                </a:lnTo>
                <a:lnTo>
                  <a:pt x="60" y="70"/>
                </a:lnTo>
                <a:lnTo>
                  <a:pt x="60" y="73"/>
                </a:lnTo>
                <a:lnTo>
                  <a:pt x="61" y="77"/>
                </a:lnTo>
                <a:lnTo>
                  <a:pt x="63" y="82"/>
                </a:lnTo>
                <a:lnTo>
                  <a:pt x="64" y="89"/>
                </a:lnTo>
                <a:lnTo>
                  <a:pt x="15" y="89"/>
                </a:lnTo>
                <a:lnTo>
                  <a:pt x="16" y="82"/>
                </a:lnTo>
                <a:lnTo>
                  <a:pt x="19" y="77"/>
                </a:lnTo>
                <a:lnTo>
                  <a:pt x="20" y="73"/>
                </a:lnTo>
                <a:lnTo>
                  <a:pt x="20" y="70"/>
                </a:lnTo>
                <a:lnTo>
                  <a:pt x="20" y="65"/>
                </a:lnTo>
                <a:lnTo>
                  <a:pt x="19" y="61"/>
                </a:lnTo>
                <a:lnTo>
                  <a:pt x="14" y="55"/>
                </a:lnTo>
                <a:lnTo>
                  <a:pt x="11" y="50"/>
                </a:lnTo>
                <a:lnTo>
                  <a:pt x="10" y="45"/>
                </a:lnTo>
                <a:lnTo>
                  <a:pt x="10" y="42"/>
                </a:lnTo>
                <a:lnTo>
                  <a:pt x="11" y="40"/>
                </a:lnTo>
                <a:lnTo>
                  <a:pt x="14" y="37"/>
                </a:lnTo>
                <a:lnTo>
                  <a:pt x="18" y="35"/>
                </a:lnTo>
                <a:lnTo>
                  <a:pt x="21" y="39"/>
                </a:lnTo>
                <a:lnTo>
                  <a:pt x="25" y="41"/>
                </a:lnTo>
                <a:lnTo>
                  <a:pt x="31" y="44"/>
                </a:lnTo>
                <a:lnTo>
                  <a:pt x="40" y="45"/>
                </a:lnTo>
                <a:lnTo>
                  <a:pt x="48" y="44"/>
                </a:lnTo>
                <a:lnTo>
                  <a:pt x="55" y="41"/>
                </a:lnTo>
                <a:lnTo>
                  <a:pt x="58" y="39"/>
                </a:lnTo>
                <a:lnTo>
                  <a:pt x="62" y="35"/>
                </a:lnTo>
                <a:lnTo>
                  <a:pt x="66" y="37"/>
                </a:lnTo>
                <a:lnTo>
                  <a:pt x="68" y="40"/>
                </a:lnTo>
                <a:lnTo>
                  <a:pt x="69" y="42"/>
                </a:lnTo>
                <a:lnTo>
                  <a:pt x="69" y="45"/>
                </a:lnTo>
                <a:lnTo>
                  <a:pt x="68" y="50"/>
                </a:lnTo>
                <a:lnTo>
                  <a:pt x="66" y="5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grpSp>
        <p:nvGrpSpPr>
          <p:cNvPr id="350" name="Group 349">
            <a:extLst>
              <a:ext uri="{FF2B5EF4-FFF2-40B4-BE49-F238E27FC236}">
                <a16:creationId xmlns:a16="http://schemas.microsoft.com/office/drawing/2014/main" id="{9DC2FD8C-4E61-43AA-8787-8C2501DD3F11}"/>
              </a:ext>
            </a:extLst>
          </p:cNvPr>
          <p:cNvGrpSpPr/>
          <p:nvPr/>
        </p:nvGrpSpPr>
        <p:grpSpPr>
          <a:xfrm>
            <a:off x="1233199" y="4379612"/>
            <a:ext cx="208781" cy="158161"/>
            <a:chOff x="799406" y="3340400"/>
            <a:chExt cx="160717" cy="121752"/>
          </a:xfrm>
          <a:solidFill>
            <a:schemeClr val="tx1"/>
          </a:solidFill>
        </p:grpSpPr>
        <p:sp>
          <p:nvSpPr>
            <p:cNvPr id="351" name="Freeform 960">
              <a:extLst>
                <a:ext uri="{FF2B5EF4-FFF2-40B4-BE49-F238E27FC236}">
                  <a16:creationId xmlns:a16="http://schemas.microsoft.com/office/drawing/2014/main" id="{5FD171F8-0DE3-42EE-A243-0F351C289D98}"/>
                </a:ext>
              </a:extLst>
            </p:cNvPr>
            <p:cNvSpPr>
              <a:spLocks noEditPoints="1"/>
            </p:cNvSpPr>
            <p:nvPr/>
          </p:nvSpPr>
          <p:spPr bwMode="auto">
            <a:xfrm>
              <a:off x="799406" y="3364749"/>
              <a:ext cx="160717" cy="97403"/>
            </a:xfrm>
            <a:custGeom>
              <a:avLst/>
              <a:gdLst>
                <a:gd name="T0" fmla="*/ 5 w 98"/>
                <a:gd name="T1" fmla="*/ 0 h 59"/>
                <a:gd name="T2" fmla="*/ 2 w 98"/>
                <a:gd name="T3" fmla="*/ 0 h 59"/>
                <a:gd name="T4" fmla="*/ 0 w 98"/>
                <a:gd name="T5" fmla="*/ 3 h 59"/>
                <a:gd name="T6" fmla="*/ 0 w 98"/>
                <a:gd name="T7" fmla="*/ 35 h 59"/>
                <a:gd name="T8" fmla="*/ 0 w 98"/>
                <a:gd name="T9" fmla="*/ 37 h 59"/>
                <a:gd name="T10" fmla="*/ 2 w 98"/>
                <a:gd name="T11" fmla="*/ 40 h 59"/>
                <a:gd name="T12" fmla="*/ 5 w 98"/>
                <a:gd name="T13" fmla="*/ 40 h 59"/>
                <a:gd name="T14" fmla="*/ 18 w 98"/>
                <a:gd name="T15" fmla="*/ 42 h 59"/>
                <a:gd name="T16" fmla="*/ 28 w 98"/>
                <a:gd name="T17" fmla="*/ 48 h 59"/>
                <a:gd name="T18" fmla="*/ 34 w 98"/>
                <a:gd name="T19" fmla="*/ 57 h 59"/>
                <a:gd name="T20" fmla="*/ 37 w 98"/>
                <a:gd name="T21" fmla="*/ 58 h 59"/>
                <a:gd name="T22" fmla="*/ 59 w 98"/>
                <a:gd name="T23" fmla="*/ 59 h 59"/>
                <a:gd name="T24" fmla="*/ 61 w 98"/>
                <a:gd name="T25" fmla="*/ 58 h 59"/>
                <a:gd name="T26" fmla="*/ 64 w 98"/>
                <a:gd name="T27" fmla="*/ 57 h 59"/>
                <a:gd name="T28" fmla="*/ 70 w 98"/>
                <a:gd name="T29" fmla="*/ 48 h 59"/>
                <a:gd name="T30" fmla="*/ 80 w 98"/>
                <a:gd name="T31" fmla="*/ 42 h 59"/>
                <a:gd name="T32" fmla="*/ 93 w 98"/>
                <a:gd name="T33" fmla="*/ 40 h 59"/>
                <a:gd name="T34" fmla="*/ 96 w 98"/>
                <a:gd name="T35" fmla="*/ 40 h 59"/>
                <a:gd name="T36" fmla="*/ 98 w 98"/>
                <a:gd name="T37" fmla="*/ 37 h 59"/>
                <a:gd name="T38" fmla="*/ 98 w 98"/>
                <a:gd name="T39" fmla="*/ 5 h 59"/>
                <a:gd name="T40" fmla="*/ 98 w 98"/>
                <a:gd name="T41" fmla="*/ 3 h 59"/>
                <a:gd name="T42" fmla="*/ 96 w 98"/>
                <a:gd name="T43" fmla="*/ 0 h 59"/>
                <a:gd name="T44" fmla="*/ 93 w 98"/>
                <a:gd name="T45" fmla="*/ 0 h 59"/>
                <a:gd name="T46" fmla="*/ 64 w 98"/>
                <a:gd name="T47" fmla="*/ 25 h 59"/>
                <a:gd name="T48" fmla="*/ 61 w 98"/>
                <a:gd name="T49" fmla="*/ 37 h 59"/>
                <a:gd name="T50" fmla="*/ 43 w 98"/>
                <a:gd name="T51" fmla="*/ 49 h 59"/>
                <a:gd name="T52" fmla="*/ 37 w 98"/>
                <a:gd name="T53" fmla="*/ 36 h 59"/>
                <a:gd name="T54" fmla="*/ 34 w 98"/>
                <a:gd name="T55" fmla="*/ 25 h 59"/>
                <a:gd name="T56" fmla="*/ 35 w 98"/>
                <a:gd name="T57" fmla="*/ 19 h 59"/>
                <a:gd name="T58" fmla="*/ 39 w 98"/>
                <a:gd name="T59" fmla="*/ 11 h 59"/>
                <a:gd name="T60" fmla="*/ 58 w 98"/>
                <a:gd name="T61" fmla="*/ 10 h 59"/>
                <a:gd name="T62" fmla="*/ 59 w 98"/>
                <a:gd name="T63" fmla="*/ 11 h 59"/>
                <a:gd name="T64" fmla="*/ 63 w 98"/>
                <a:gd name="T65" fmla="*/ 19 h 59"/>
                <a:gd name="T66" fmla="*/ 64 w 98"/>
                <a:gd name="T67" fmla="*/ 25 h 59"/>
                <a:gd name="T68" fmla="*/ 10 w 98"/>
                <a:gd name="T69" fmla="*/ 10 h 59"/>
                <a:gd name="T70" fmla="*/ 28 w 98"/>
                <a:gd name="T71" fmla="*/ 10 h 59"/>
                <a:gd name="T72" fmla="*/ 24 w 98"/>
                <a:gd name="T73" fmla="*/ 25 h 59"/>
                <a:gd name="T74" fmla="*/ 24 w 98"/>
                <a:gd name="T75" fmla="*/ 30 h 59"/>
                <a:gd name="T76" fmla="*/ 26 w 98"/>
                <a:gd name="T77" fmla="*/ 35 h 59"/>
                <a:gd name="T78" fmla="*/ 10 w 98"/>
                <a:gd name="T79" fmla="*/ 30 h 59"/>
                <a:gd name="T80" fmla="*/ 88 w 98"/>
                <a:gd name="T81" fmla="*/ 30 h 59"/>
                <a:gd name="T82" fmla="*/ 80 w 98"/>
                <a:gd name="T83" fmla="*/ 32 h 59"/>
                <a:gd name="T84" fmla="*/ 72 w 98"/>
                <a:gd name="T85" fmla="*/ 35 h 59"/>
                <a:gd name="T86" fmla="*/ 74 w 98"/>
                <a:gd name="T87" fmla="*/ 25 h 59"/>
                <a:gd name="T88" fmla="*/ 72 w 98"/>
                <a:gd name="T89" fmla="*/ 16 h 59"/>
                <a:gd name="T90" fmla="*/ 88 w 98"/>
                <a:gd name="T91" fmla="*/ 1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8" h="59">
                  <a:moveTo>
                    <a:pt x="93" y="0"/>
                  </a:moveTo>
                  <a:lnTo>
                    <a:pt x="5" y="0"/>
                  </a:lnTo>
                  <a:lnTo>
                    <a:pt x="5" y="0"/>
                  </a:lnTo>
                  <a:lnTo>
                    <a:pt x="2" y="0"/>
                  </a:lnTo>
                  <a:lnTo>
                    <a:pt x="1" y="1"/>
                  </a:lnTo>
                  <a:lnTo>
                    <a:pt x="0" y="3"/>
                  </a:lnTo>
                  <a:lnTo>
                    <a:pt x="0" y="5"/>
                  </a:lnTo>
                  <a:lnTo>
                    <a:pt x="0" y="35"/>
                  </a:lnTo>
                  <a:lnTo>
                    <a:pt x="0" y="35"/>
                  </a:lnTo>
                  <a:lnTo>
                    <a:pt x="0" y="37"/>
                  </a:lnTo>
                  <a:lnTo>
                    <a:pt x="1" y="38"/>
                  </a:lnTo>
                  <a:lnTo>
                    <a:pt x="2" y="40"/>
                  </a:lnTo>
                  <a:lnTo>
                    <a:pt x="5" y="40"/>
                  </a:lnTo>
                  <a:lnTo>
                    <a:pt x="5" y="40"/>
                  </a:lnTo>
                  <a:lnTo>
                    <a:pt x="12" y="41"/>
                  </a:lnTo>
                  <a:lnTo>
                    <a:pt x="18" y="42"/>
                  </a:lnTo>
                  <a:lnTo>
                    <a:pt x="23" y="44"/>
                  </a:lnTo>
                  <a:lnTo>
                    <a:pt x="28" y="48"/>
                  </a:lnTo>
                  <a:lnTo>
                    <a:pt x="33" y="53"/>
                  </a:lnTo>
                  <a:lnTo>
                    <a:pt x="34" y="57"/>
                  </a:lnTo>
                  <a:lnTo>
                    <a:pt x="34" y="57"/>
                  </a:lnTo>
                  <a:lnTo>
                    <a:pt x="37" y="58"/>
                  </a:lnTo>
                  <a:lnTo>
                    <a:pt x="39" y="59"/>
                  </a:lnTo>
                  <a:lnTo>
                    <a:pt x="59" y="59"/>
                  </a:lnTo>
                  <a:lnTo>
                    <a:pt x="59" y="59"/>
                  </a:lnTo>
                  <a:lnTo>
                    <a:pt x="61" y="58"/>
                  </a:lnTo>
                  <a:lnTo>
                    <a:pt x="64" y="57"/>
                  </a:lnTo>
                  <a:lnTo>
                    <a:pt x="64" y="57"/>
                  </a:lnTo>
                  <a:lnTo>
                    <a:pt x="65" y="54"/>
                  </a:lnTo>
                  <a:lnTo>
                    <a:pt x="70" y="48"/>
                  </a:lnTo>
                  <a:lnTo>
                    <a:pt x="75" y="44"/>
                  </a:lnTo>
                  <a:lnTo>
                    <a:pt x="80" y="42"/>
                  </a:lnTo>
                  <a:lnTo>
                    <a:pt x="86" y="41"/>
                  </a:lnTo>
                  <a:lnTo>
                    <a:pt x="93" y="40"/>
                  </a:lnTo>
                  <a:lnTo>
                    <a:pt x="93" y="40"/>
                  </a:lnTo>
                  <a:lnTo>
                    <a:pt x="96" y="40"/>
                  </a:lnTo>
                  <a:lnTo>
                    <a:pt x="97" y="38"/>
                  </a:lnTo>
                  <a:lnTo>
                    <a:pt x="98" y="37"/>
                  </a:lnTo>
                  <a:lnTo>
                    <a:pt x="98" y="35"/>
                  </a:lnTo>
                  <a:lnTo>
                    <a:pt x="98" y="5"/>
                  </a:lnTo>
                  <a:lnTo>
                    <a:pt x="98" y="5"/>
                  </a:lnTo>
                  <a:lnTo>
                    <a:pt x="98" y="3"/>
                  </a:lnTo>
                  <a:lnTo>
                    <a:pt x="97" y="1"/>
                  </a:lnTo>
                  <a:lnTo>
                    <a:pt x="96" y="0"/>
                  </a:lnTo>
                  <a:lnTo>
                    <a:pt x="93" y="0"/>
                  </a:lnTo>
                  <a:lnTo>
                    <a:pt x="93" y="0"/>
                  </a:lnTo>
                  <a:close/>
                  <a:moveTo>
                    <a:pt x="64" y="25"/>
                  </a:moveTo>
                  <a:lnTo>
                    <a:pt x="64" y="25"/>
                  </a:lnTo>
                  <a:lnTo>
                    <a:pt x="63" y="30"/>
                  </a:lnTo>
                  <a:lnTo>
                    <a:pt x="61" y="37"/>
                  </a:lnTo>
                  <a:lnTo>
                    <a:pt x="55" y="49"/>
                  </a:lnTo>
                  <a:lnTo>
                    <a:pt x="43" y="49"/>
                  </a:lnTo>
                  <a:lnTo>
                    <a:pt x="43" y="49"/>
                  </a:lnTo>
                  <a:lnTo>
                    <a:pt x="37" y="36"/>
                  </a:lnTo>
                  <a:lnTo>
                    <a:pt x="35" y="30"/>
                  </a:lnTo>
                  <a:lnTo>
                    <a:pt x="34" y="25"/>
                  </a:lnTo>
                  <a:lnTo>
                    <a:pt x="34" y="25"/>
                  </a:lnTo>
                  <a:lnTo>
                    <a:pt x="35" y="19"/>
                  </a:lnTo>
                  <a:lnTo>
                    <a:pt x="37" y="15"/>
                  </a:lnTo>
                  <a:lnTo>
                    <a:pt x="39" y="11"/>
                  </a:lnTo>
                  <a:lnTo>
                    <a:pt x="40" y="10"/>
                  </a:lnTo>
                  <a:lnTo>
                    <a:pt x="58" y="10"/>
                  </a:lnTo>
                  <a:lnTo>
                    <a:pt x="58" y="10"/>
                  </a:lnTo>
                  <a:lnTo>
                    <a:pt x="59" y="11"/>
                  </a:lnTo>
                  <a:lnTo>
                    <a:pt x="61" y="15"/>
                  </a:lnTo>
                  <a:lnTo>
                    <a:pt x="63" y="19"/>
                  </a:lnTo>
                  <a:lnTo>
                    <a:pt x="64" y="25"/>
                  </a:lnTo>
                  <a:lnTo>
                    <a:pt x="64" y="25"/>
                  </a:lnTo>
                  <a:close/>
                  <a:moveTo>
                    <a:pt x="10" y="30"/>
                  </a:moveTo>
                  <a:lnTo>
                    <a:pt x="10" y="10"/>
                  </a:lnTo>
                  <a:lnTo>
                    <a:pt x="28" y="10"/>
                  </a:lnTo>
                  <a:lnTo>
                    <a:pt x="28" y="10"/>
                  </a:lnTo>
                  <a:lnTo>
                    <a:pt x="26" y="16"/>
                  </a:lnTo>
                  <a:lnTo>
                    <a:pt x="24" y="25"/>
                  </a:lnTo>
                  <a:lnTo>
                    <a:pt x="24" y="25"/>
                  </a:lnTo>
                  <a:lnTo>
                    <a:pt x="24" y="30"/>
                  </a:lnTo>
                  <a:lnTo>
                    <a:pt x="26" y="35"/>
                  </a:lnTo>
                  <a:lnTo>
                    <a:pt x="26" y="35"/>
                  </a:lnTo>
                  <a:lnTo>
                    <a:pt x="18" y="32"/>
                  </a:lnTo>
                  <a:lnTo>
                    <a:pt x="10" y="30"/>
                  </a:lnTo>
                  <a:lnTo>
                    <a:pt x="10" y="30"/>
                  </a:lnTo>
                  <a:close/>
                  <a:moveTo>
                    <a:pt x="88" y="30"/>
                  </a:moveTo>
                  <a:lnTo>
                    <a:pt x="88" y="30"/>
                  </a:lnTo>
                  <a:lnTo>
                    <a:pt x="80" y="32"/>
                  </a:lnTo>
                  <a:lnTo>
                    <a:pt x="72" y="35"/>
                  </a:lnTo>
                  <a:lnTo>
                    <a:pt x="72" y="35"/>
                  </a:lnTo>
                  <a:lnTo>
                    <a:pt x="74" y="30"/>
                  </a:lnTo>
                  <a:lnTo>
                    <a:pt x="74" y="25"/>
                  </a:lnTo>
                  <a:lnTo>
                    <a:pt x="74" y="25"/>
                  </a:lnTo>
                  <a:lnTo>
                    <a:pt x="72" y="16"/>
                  </a:lnTo>
                  <a:lnTo>
                    <a:pt x="70" y="10"/>
                  </a:lnTo>
                  <a:lnTo>
                    <a:pt x="88" y="10"/>
                  </a:lnTo>
                  <a:lnTo>
                    <a:pt x="88"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b="1"/>
            </a:p>
          </p:txBody>
        </p:sp>
        <p:sp>
          <p:nvSpPr>
            <p:cNvPr id="352" name="Rectangle 961">
              <a:extLst>
                <a:ext uri="{FF2B5EF4-FFF2-40B4-BE49-F238E27FC236}">
                  <a16:creationId xmlns:a16="http://schemas.microsoft.com/office/drawing/2014/main" id="{6731A43E-A449-4E84-AF85-29D5426DCADB}"/>
                </a:ext>
              </a:extLst>
            </p:cNvPr>
            <p:cNvSpPr>
              <a:spLocks noChangeArrowheads="1"/>
            </p:cNvSpPr>
            <p:nvPr/>
          </p:nvSpPr>
          <p:spPr bwMode="auto">
            <a:xfrm>
              <a:off x="799406" y="3340400"/>
              <a:ext cx="160717" cy="146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defRPr/>
              </a:pPr>
              <a:endParaRPr lang="en-US" sz="2400" b="1"/>
            </a:p>
          </p:txBody>
        </p:sp>
      </p:grpSp>
      <p:sp>
        <p:nvSpPr>
          <p:cNvPr id="353" name="Freeform 962">
            <a:extLst>
              <a:ext uri="{FF2B5EF4-FFF2-40B4-BE49-F238E27FC236}">
                <a16:creationId xmlns:a16="http://schemas.microsoft.com/office/drawing/2014/main" id="{E6CD6FBE-E7DF-431D-A001-F4D13D2E5814}"/>
              </a:ext>
            </a:extLst>
          </p:cNvPr>
          <p:cNvSpPr>
            <a:spLocks noEditPoints="1"/>
          </p:cNvSpPr>
          <p:nvPr/>
        </p:nvSpPr>
        <p:spPr bwMode="auto">
          <a:xfrm>
            <a:off x="732367" y="4360333"/>
            <a:ext cx="209551" cy="177800"/>
          </a:xfrm>
          <a:custGeom>
            <a:avLst/>
            <a:gdLst>
              <a:gd name="T0" fmla="*/ 120207 w 99"/>
              <a:gd name="T1" fmla="*/ 11072 h 84"/>
              <a:gd name="T2" fmla="*/ 117044 w 99"/>
              <a:gd name="T3" fmla="*/ 7908 h 84"/>
              <a:gd name="T4" fmla="*/ 99646 w 99"/>
              <a:gd name="T5" fmla="*/ 3163 h 84"/>
              <a:gd name="T6" fmla="*/ 98064 w 99"/>
              <a:gd name="T7" fmla="*/ 0 h 84"/>
              <a:gd name="T8" fmla="*/ 61685 w 99"/>
              <a:gd name="T9" fmla="*/ 0 h 84"/>
              <a:gd name="T10" fmla="*/ 58522 w 99"/>
              <a:gd name="T11" fmla="*/ 0 h 84"/>
              <a:gd name="T12" fmla="*/ 50614 w 99"/>
              <a:gd name="T13" fmla="*/ 7908 h 84"/>
              <a:gd name="T14" fmla="*/ 39542 w 99"/>
              <a:gd name="T15" fmla="*/ 7908 h 84"/>
              <a:gd name="T16" fmla="*/ 3163 w 99"/>
              <a:gd name="T17" fmla="*/ 33215 h 84"/>
              <a:gd name="T18" fmla="*/ 0 w 99"/>
              <a:gd name="T19" fmla="*/ 37959 h 84"/>
              <a:gd name="T20" fmla="*/ 15817 w 99"/>
              <a:gd name="T21" fmla="*/ 74337 h 84"/>
              <a:gd name="T22" fmla="*/ 17398 w 99"/>
              <a:gd name="T23" fmla="*/ 75919 h 84"/>
              <a:gd name="T24" fmla="*/ 23725 w 99"/>
              <a:gd name="T25" fmla="*/ 79082 h 84"/>
              <a:gd name="T26" fmla="*/ 31634 w 99"/>
              <a:gd name="T27" fmla="*/ 74337 h 84"/>
              <a:gd name="T28" fmla="*/ 31634 w 99"/>
              <a:gd name="T29" fmla="*/ 124950 h 84"/>
              <a:gd name="T30" fmla="*/ 33215 w 99"/>
              <a:gd name="T31" fmla="*/ 131276 h 84"/>
              <a:gd name="T32" fmla="*/ 39542 w 99"/>
              <a:gd name="T33" fmla="*/ 132858 h 84"/>
              <a:gd name="T34" fmla="*/ 117044 w 99"/>
              <a:gd name="T35" fmla="*/ 132858 h 84"/>
              <a:gd name="T36" fmla="*/ 123371 w 99"/>
              <a:gd name="T37" fmla="*/ 131276 h 84"/>
              <a:gd name="T38" fmla="*/ 124952 w 99"/>
              <a:gd name="T39" fmla="*/ 124950 h 84"/>
              <a:gd name="T40" fmla="*/ 128116 w 99"/>
              <a:gd name="T41" fmla="*/ 79082 h 84"/>
              <a:gd name="T42" fmla="*/ 132861 w 99"/>
              <a:gd name="T43" fmla="*/ 79082 h 84"/>
              <a:gd name="T44" fmla="*/ 137606 w 99"/>
              <a:gd name="T45" fmla="*/ 75919 h 84"/>
              <a:gd name="T46" fmla="*/ 156586 w 99"/>
              <a:gd name="T47" fmla="*/ 44286 h 84"/>
              <a:gd name="T48" fmla="*/ 156586 w 99"/>
              <a:gd name="T49" fmla="*/ 37959 h 84"/>
              <a:gd name="T50" fmla="*/ 151841 w 99"/>
              <a:gd name="T51" fmla="*/ 33215 h 84"/>
              <a:gd name="T52" fmla="*/ 77502 w 99"/>
              <a:gd name="T53" fmla="*/ 28470 h 84"/>
              <a:gd name="T54" fmla="*/ 90156 w 99"/>
              <a:gd name="T55" fmla="*/ 15816 h 84"/>
              <a:gd name="T56" fmla="*/ 120207 w 99"/>
              <a:gd name="T57" fmla="*/ 55358 h 84"/>
              <a:gd name="T58" fmla="*/ 117044 w 99"/>
              <a:gd name="T59" fmla="*/ 55358 h 84"/>
              <a:gd name="T60" fmla="*/ 112299 w 99"/>
              <a:gd name="T61" fmla="*/ 56939 h 84"/>
              <a:gd name="T62" fmla="*/ 109136 w 99"/>
              <a:gd name="T63" fmla="*/ 63266 h 84"/>
              <a:gd name="T64" fmla="*/ 45869 w 99"/>
              <a:gd name="T65" fmla="*/ 117042 h 84"/>
              <a:gd name="T66" fmla="*/ 45869 w 99"/>
              <a:gd name="T67" fmla="*/ 63266 h 84"/>
              <a:gd name="T68" fmla="*/ 42705 w 99"/>
              <a:gd name="T69" fmla="*/ 56939 h 84"/>
              <a:gd name="T70" fmla="*/ 39542 w 99"/>
              <a:gd name="T71" fmla="*/ 55358 h 84"/>
              <a:gd name="T72" fmla="*/ 26889 w 99"/>
              <a:gd name="T73" fmla="*/ 61684 h 84"/>
              <a:gd name="T74" fmla="*/ 41124 w 99"/>
              <a:gd name="T75" fmla="*/ 23725 h 84"/>
              <a:gd name="T76" fmla="*/ 69594 w 99"/>
              <a:gd name="T77" fmla="*/ 44286 h 84"/>
              <a:gd name="T78" fmla="*/ 85411 w 99"/>
              <a:gd name="T79" fmla="*/ 71174 h 84"/>
              <a:gd name="T80" fmla="*/ 104391 w 99"/>
              <a:gd name="T81" fmla="*/ 23725 h 84"/>
              <a:gd name="T82" fmla="*/ 137606 w 99"/>
              <a:gd name="T83" fmla="*/ 41123 h 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99" h="84">
                <a:moveTo>
                  <a:pt x="96" y="21"/>
                </a:moveTo>
                <a:lnTo>
                  <a:pt x="76" y="7"/>
                </a:lnTo>
                <a:lnTo>
                  <a:pt x="74" y="5"/>
                </a:lnTo>
                <a:lnTo>
                  <a:pt x="66" y="5"/>
                </a:lnTo>
                <a:lnTo>
                  <a:pt x="63" y="2"/>
                </a:lnTo>
                <a:lnTo>
                  <a:pt x="62" y="0"/>
                </a:lnTo>
                <a:lnTo>
                  <a:pt x="59" y="0"/>
                </a:lnTo>
                <a:lnTo>
                  <a:pt x="39" y="0"/>
                </a:lnTo>
                <a:lnTo>
                  <a:pt x="37" y="0"/>
                </a:lnTo>
                <a:lnTo>
                  <a:pt x="36" y="2"/>
                </a:lnTo>
                <a:lnTo>
                  <a:pt x="32" y="5"/>
                </a:lnTo>
                <a:lnTo>
                  <a:pt x="25" y="5"/>
                </a:lnTo>
                <a:lnTo>
                  <a:pt x="22" y="7"/>
                </a:lnTo>
                <a:lnTo>
                  <a:pt x="2" y="21"/>
                </a:lnTo>
                <a:lnTo>
                  <a:pt x="0" y="24"/>
                </a:lnTo>
                <a:lnTo>
                  <a:pt x="0" y="28"/>
                </a:lnTo>
                <a:lnTo>
                  <a:pt x="10" y="47"/>
                </a:lnTo>
                <a:lnTo>
                  <a:pt x="11" y="48"/>
                </a:lnTo>
                <a:lnTo>
                  <a:pt x="13" y="50"/>
                </a:lnTo>
                <a:lnTo>
                  <a:pt x="15" y="50"/>
                </a:lnTo>
                <a:lnTo>
                  <a:pt x="17" y="50"/>
                </a:lnTo>
                <a:lnTo>
                  <a:pt x="20" y="47"/>
                </a:lnTo>
                <a:lnTo>
                  <a:pt x="20" y="79"/>
                </a:lnTo>
                <a:lnTo>
                  <a:pt x="20" y="82"/>
                </a:lnTo>
                <a:lnTo>
                  <a:pt x="21" y="83"/>
                </a:lnTo>
                <a:lnTo>
                  <a:pt x="22" y="84"/>
                </a:lnTo>
                <a:lnTo>
                  <a:pt x="25" y="84"/>
                </a:lnTo>
                <a:lnTo>
                  <a:pt x="74" y="84"/>
                </a:lnTo>
                <a:lnTo>
                  <a:pt x="76" y="84"/>
                </a:lnTo>
                <a:lnTo>
                  <a:pt x="78" y="83"/>
                </a:lnTo>
                <a:lnTo>
                  <a:pt x="79" y="82"/>
                </a:lnTo>
                <a:lnTo>
                  <a:pt x="79" y="79"/>
                </a:lnTo>
                <a:lnTo>
                  <a:pt x="79" y="47"/>
                </a:lnTo>
                <a:lnTo>
                  <a:pt x="81" y="50"/>
                </a:lnTo>
                <a:lnTo>
                  <a:pt x="84" y="50"/>
                </a:lnTo>
                <a:lnTo>
                  <a:pt x="85" y="50"/>
                </a:lnTo>
                <a:lnTo>
                  <a:pt x="87" y="48"/>
                </a:lnTo>
                <a:lnTo>
                  <a:pt x="89" y="47"/>
                </a:lnTo>
                <a:lnTo>
                  <a:pt x="99" y="28"/>
                </a:lnTo>
                <a:lnTo>
                  <a:pt x="99" y="24"/>
                </a:lnTo>
                <a:lnTo>
                  <a:pt x="96" y="21"/>
                </a:lnTo>
                <a:close/>
                <a:moveTo>
                  <a:pt x="57" y="10"/>
                </a:moveTo>
                <a:lnTo>
                  <a:pt x="49" y="18"/>
                </a:lnTo>
                <a:lnTo>
                  <a:pt x="42" y="10"/>
                </a:lnTo>
                <a:lnTo>
                  <a:pt x="57" y="10"/>
                </a:lnTo>
                <a:close/>
                <a:moveTo>
                  <a:pt x="81" y="39"/>
                </a:moveTo>
                <a:lnTo>
                  <a:pt x="76" y="35"/>
                </a:lnTo>
                <a:lnTo>
                  <a:pt x="74" y="35"/>
                </a:lnTo>
                <a:lnTo>
                  <a:pt x="71" y="36"/>
                </a:lnTo>
                <a:lnTo>
                  <a:pt x="70" y="37"/>
                </a:lnTo>
                <a:lnTo>
                  <a:pt x="69" y="40"/>
                </a:lnTo>
                <a:lnTo>
                  <a:pt x="69" y="74"/>
                </a:lnTo>
                <a:lnTo>
                  <a:pt x="29" y="74"/>
                </a:lnTo>
                <a:lnTo>
                  <a:pt x="29" y="40"/>
                </a:lnTo>
                <a:lnTo>
                  <a:pt x="28" y="37"/>
                </a:lnTo>
                <a:lnTo>
                  <a:pt x="27" y="36"/>
                </a:lnTo>
                <a:lnTo>
                  <a:pt x="25" y="35"/>
                </a:lnTo>
                <a:lnTo>
                  <a:pt x="22" y="35"/>
                </a:lnTo>
                <a:lnTo>
                  <a:pt x="17" y="39"/>
                </a:lnTo>
                <a:lnTo>
                  <a:pt x="11" y="26"/>
                </a:lnTo>
                <a:lnTo>
                  <a:pt x="26" y="15"/>
                </a:lnTo>
                <a:lnTo>
                  <a:pt x="32" y="15"/>
                </a:lnTo>
                <a:lnTo>
                  <a:pt x="44" y="28"/>
                </a:lnTo>
                <a:lnTo>
                  <a:pt x="44" y="45"/>
                </a:lnTo>
                <a:lnTo>
                  <a:pt x="54" y="45"/>
                </a:lnTo>
                <a:lnTo>
                  <a:pt x="54" y="28"/>
                </a:lnTo>
                <a:lnTo>
                  <a:pt x="66" y="15"/>
                </a:lnTo>
                <a:lnTo>
                  <a:pt x="73" y="15"/>
                </a:lnTo>
                <a:lnTo>
                  <a:pt x="87" y="26"/>
                </a:lnTo>
                <a:lnTo>
                  <a:pt x="81" y="3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54" name="Freeform 963">
            <a:extLst>
              <a:ext uri="{FF2B5EF4-FFF2-40B4-BE49-F238E27FC236}">
                <a16:creationId xmlns:a16="http://schemas.microsoft.com/office/drawing/2014/main" id="{AE73C242-97BF-41A3-B26C-EFAD9F8AFBC3}"/>
              </a:ext>
            </a:extLst>
          </p:cNvPr>
          <p:cNvSpPr>
            <a:spLocks noEditPoints="1"/>
          </p:cNvSpPr>
          <p:nvPr/>
        </p:nvSpPr>
        <p:spPr bwMode="auto">
          <a:xfrm>
            <a:off x="4730751" y="3848101"/>
            <a:ext cx="209549" cy="209551"/>
          </a:xfrm>
          <a:custGeom>
            <a:avLst/>
            <a:gdLst>
              <a:gd name="T0" fmla="*/ 156586 w 99"/>
              <a:gd name="T1" fmla="*/ 31956 h 98"/>
              <a:gd name="T2" fmla="*/ 148678 w 99"/>
              <a:gd name="T3" fmla="*/ 17576 h 98"/>
              <a:gd name="T4" fmla="*/ 131279 w 99"/>
              <a:gd name="T5" fmla="*/ 7989 h 98"/>
              <a:gd name="T6" fmla="*/ 105972 w 99"/>
              <a:gd name="T7" fmla="*/ 1598 h 98"/>
              <a:gd name="T8" fmla="*/ 79084 w 99"/>
              <a:gd name="T9" fmla="*/ 0 h 98"/>
              <a:gd name="T10" fmla="*/ 37960 w 99"/>
              <a:gd name="T11" fmla="*/ 3196 h 98"/>
              <a:gd name="T12" fmla="*/ 15817 w 99"/>
              <a:gd name="T13" fmla="*/ 11185 h 98"/>
              <a:gd name="T14" fmla="*/ 1582 w 99"/>
              <a:gd name="T15" fmla="*/ 23967 h 98"/>
              <a:gd name="T16" fmla="*/ 0 w 99"/>
              <a:gd name="T17" fmla="*/ 31956 h 98"/>
              <a:gd name="T18" fmla="*/ 6327 w 99"/>
              <a:gd name="T19" fmla="*/ 44739 h 98"/>
              <a:gd name="T20" fmla="*/ 23725 w 99"/>
              <a:gd name="T21" fmla="*/ 54326 h 98"/>
              <a:gd name="T22" fmla="*/ 23725 w 99"/>
              <a:gd name="T23" fmla="*/ 134217 h 98"/>
              <a:gd name="T24" fmla="*/ 25307 w 99"/>
              <a:gd name="T25" fmla="*/ 139010 h 98"/>
              <a:gd name="T26" fmla="*/ 37960 w 99"/>
              <a:gd name="T27" fmla="*/ 146999 h 98"/>
              <a:gd name="T28" fmla="*/ 63267 w 99"/>
              <a:gd name="T29" fmla="*/ 154988 h 98"/>
              <a:gd name="T30" fmla="*/ 79084 w 99"/>
              <a:gd name="T31" fmla="*/ 156586 h 98"/>
              <a:gd name="T32" fmla="*/ 107554 w 99"/>
              <a:gd name="T33" fmla="*/ 153390 h 98"/>
              <a:gd name="T34" fmla="*/ 131279 w 99"/>
              <a:gd name="T35" fmla="*/ 139010 h 98"/>
              <a:gd name="T36" fmla="*/ 132861 w 99"/>
              <a:gd name="T37" fmla="*/ 137412 h 98"/>
              <a:gd name="T38" fmla="*/ 132861 w 99"/>
              <a:gd name="T39" fmla="*/ 54326 h 98"/>
              <a:gd name="T40" fmla="*/ 142351 w 99"/>
              <a:gd name="T41" fmla="*/ 51130 h 98"/>
              <a:gd name="T42" fmla="*/ 155004 w 99"/>
              <a:gd name="T43" fmla="*/ 38348 h 98"/>
              <a:gd name="T44" fmla="*/ 156586 w 99"/>
              <a:gd name="T45" fmla="*/ 31956 h 98"/>
              <a:gd name="T46" fmla="*/ 39542 w 99"/>
              <a:gd name="T47" fmla="*/ 94271 h 98"/>
              <a:gd name="T48" fmla="*/ 49032 w 99"/>
              <a:gd name="T49" fmla="*/ 97467 h 98"/>
              <a:gd name="T50" fmla="*/ 79084 w 99"/>
              <a:gd name="T51" fmla="*/ 102260 h 98"/>
              <a:gd name="T52" fmla="*/ 99646 w 99"/>
              <a:gd name="T53" fmla="*/ 100662 h 98"/>
              <a:gd name="T54" fmla="*/ 117044 w 99"/>
              <a:gd name="T55" fmla="*/ 94271 h 98"/>
              <a:gd name="T56" fmla="*/ 117044 w 99"/>
              <a:gd name="T57" fmla="*/ 129423 h 98"/>
              <a:gd name="T58" fmla="*/ 99646 w 99"/>
              <a:gd name="T59" fmla="*/ 139010 h 98"/>
              <a:gd name="T60" fmla="*/ 79084 w 99"/>
              <a:gd name="T61" fmla="*/ 142206 h 98"/>
              <a:gd name="T62" fmla="*/ 56940 w 99"/>
              <a:gd name="T63" fmla="*/ 139010 h 98"/>
              <a:gd name="T64" fmla="*/ 39542 w 99"/>
              <a:gd name="T65" fmla="*/ 129423 h 98"/>
              <a:gd name="T66" fmla="*/ 117044 w 99"/>
              <a:gd name="T67" fmla="*/ 75097 h 98"/>
              <a:gd name="T68" fmla="*/ 109136 w 99"/>
              <a:gd name="T69" fmla="*/ 79891 h 98"/>
              <a:gd name="T70" fmla="*/ 90156 w 99"/>
              <a:gd name="T71" fmla="*/ 86282 h 98"/>
              <a:gd name="T72" fmla="*/ 66430 w 99"/>
              <a:gd name="T73" fmla="*/ 86282 h 98"/>
              <a:gd name="T74" fmla="*/ 47450 w 99"/>
              <a:gd name="T75" fmla="*/ 79891 h 98"/>
              <a:gd name="T76" fmla="*/ 39542 w 99"/>
              <a:gd name="T77" fmla="*/ 59119 h 98"/>
              <a:gd name="T78" fmla="*/ 58522 w 99"/>
              <a:gd name="T79" fmla="*/ 62315 h 98"/>
              <a:gd name="T80" fmla="*/ 79084 w 99"/>
              <a:gd name="T81" fmla="*/ 62315 h 98"/>
              <a:gd name="T82" fmla="*/ 117044 w 99"/>
              <a:gd name="T83" fmla="*/ 59119 h 98"/>
              <a:gd name="T84" fmla="*/ 79084 w 99"/>
              <a:gd name="T85" fmla="*/ 46337 h 98"/>
              <a:gd name="T86" fmla="*/ 50614 w 99"/>
              <a:gd name="T87" fmla="*/ 44739 h 98"/>
              <a:gd name="T88" fmla="*/ 20562 w 99"/>
              <a:gd name="T89" fmla="*/ 35152 h 98"/>
              <a:gd name="T90" fmla="*/ 15817 w 99"/>
              <a:gd name="T91" fmla="*/ 31956 h 98"/>
              <a:gd name="T92" fmla="*/ 31634 w 99"/>
              <a:gd name="T93" fmla="*/ 20772 h 98"/>
              <a:gd name="T94" fmla="*/ 79084 w 99"/>
              <a:gd name="T95" fmla="*/ 15978 h 98"/>
              <a:gd name="T96" fmla="*/ 105972 w 99"/>
              <a:gd name="T97" fmla="*/ 17576 h 98"/>
              <a:gd name="T98" fmla="*/ 137606 w 99"/>
              <a:gd name="T99" fmla="*/ 27163 h 98"/>
              <a:gd name="T100" fmla="*/ 140769 w 99"/>
              <a:gd name="T101" fmla="*/ 31956 h 98"/>
              <a:gd name="T102" fmla="*/ 124952 w 99"/>
              <a:gd name="T103" fmla="*/ 41543 h 98"/>
              <a:gd name="T104" fmla="*/ 79084 w 99"/>
              <a:gd name="T105" fmla="*/ 46337 h 9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99" h="98">
                <a:moveTo>
                  <a:pt x="99" y="20"/>
                </a:moveTo>
                <a:lnTo>
                  <a:pt x="99" y="20"/>
                </a:lnTo>
                <a:lnTo>
                  <a:pt x="98" y="15"/>
                </a:lnTo>
                <a:lnTo>
                  <a:pt x="94" y="11"/>
                </a:lnTo>
                <a:lnTo>
                  <a:pt x="89" y="7"/>
                </a:lnTo>
                <a:lnTo>
                  <a:pt x="83" y="5"/>
                </a:lnTo>
                <a:lnTo>
                  <a:pt x="75" y="2"/>
                </a:lnTo>
                <a:lnTo>
                  <a:pt x="67" y="1"/>
                </a:lnTo>
                <a:lnTo>
                  <a:pt x="50" y="0"/>
                </a:lnTo>
                <a:lnTo>
                  <a:pt x="32" y="1"/>
                </a:lnTo>
                <a:lnTo>
                  <a:pt x="24" y="2"/>
                </a:lnTo>
                <a:lnTo>
                  <a:pt x="16" y="5"/>
                </a:lnTo>
                <a:lnTo>
                  <a:pt x="10" y="7"/>
                </a:lnTo>
                <a:lnTo>
                  <a:pt x="5" y="11"/>
                </a:lnTo>
                <a:lnTo>
                  <a:pt x="1" y="15"/>
                </a:lnTo>
                <a:lnTo>
                  <a:pt x="0" y="20"/>
                </a:lnTo>
                <a:lnTo>
                  <a:pt x="1" y="24"/>
                </a:lnTo>
                <a:lnTo>
                  <a:pt x="4" y="28"/>
                </a:lnTo>
                <a:lnTo>
                  <a:pt x="9" y="32"/>
                </a:lnTo>
                <a:lnTo>
                  <a:pt x="15" y="34"/>
                </a:lnTo>
                <a:lnTo>
                  <a:pt x="15" y="84"/>
                </a:lnTo>
                <a:lnTo>
                  <a:pt x="15" y="86"/>
                </a:lnTo>
                <a:lnTo>
                  <a:pt x="16" y="87"/>
                </a:lnTo>
                <a:lnTo>
                  <a:pt x="24" y="92"/>
                </a:lnTo>
                <a:lnTo>
                  <a:pt x="31" y="96"/>
                </a:lnTo>
                <a:lnTo>
                  <a:pt x="40" y="97"/>
                </a:lnTo>
                <a:lnTo>
                  <a:pt x="50" y="98"/>
                </a:lnTo>
                <a:lnTo>
                  <a:pt x="59" y="97"/>
                </a:lnTo>
                <a:lnTo>
                  <a:pt x="68" y="96"/>
                </a:lnTo>
                <a:lnTo>
                  <a:pt x="77" y="92"/>
                </a:lnTo>
                <a:lnTo>
                  <a:pt x="83" y="87"/>
                </a:lnTo>
                <a:lnTo>
                  <a:pt x="84" y="86"/>
                </a:lnTo>
                <a:lnTo>
                  <a:pt x="84" y="84"/>
                </a:lnTo>
                <a:lnTo>
                  <a:pt x="84" y="34"/>
                </a:lnTo>
                <a:lnTo>
                  <a:pt x="90" y="32"/>
                </a:lnTo>
                <a:lnTo>
                  <a:pt x="95" y="28"/>
                </a:lnTo>
                <a:lnTo>
                  <a:pt x="98" y="24"/>
                </a:lnTo>
                <a:lnTo>
                  <a:pt x="99" y="20"/>
                </a:lnTo>
                <a:close/>
                <a:moveTo>
                  <a:pt x="25" y="81"/>
                </a:moveTo>
                <a:lnTo>
                  <a:pt x="25" y="59"/>
                </a:lnTo>
                <a:lnTo>
                  <a:pt x="31" y="61"/>
                </a:lnTo>
                <a:lnTo>
                  <a:pt x="36" y="63"/>
                </a:lnTo>
                <a:lnTo>
                  <a:pt x="50" y="64"/>
                </a:lnTo>
                <a:lnTo>
                  <a:pt x="63" y="63"/>
                </a:lnTo>
                <a:lnTo>
                  <a:pt x="68" y="61"/>
                </a:lnTo>
                <a:lnTo>
                  <a:pt x="74" y="59"/>
                </a:lnTo>
                <a:lnTo>
                  <a:pt x="74" y="81"/>
                </a:lnTo>
                <a:lnTo>
                  <a:pt x="69" y="85"/>
                </a:lnTo>
                <a:lnTo>
                  <a:pt x="63" y="87"/>
                </a:lnTo>
                <a:lnTo>
                  <a:pt x="57" y="89"/>
                </a:lnTo>
                <a:lnTo>
                  <a:pt x="50" y="89"/>
                </a:lnTo>
                <a:lnTo>
                  <a:pt x="42" y="89"/>
                </a:lnTo>
                <a:lnTo>
                  <a:pt x="36" y="87"/>
                </a:lnTo>
                <a:lnTo>
                  <a:pt x="30" y="85"/>
                </a:lnTo>
                <a:lnTo>
                  <a:pt x="25" y="81"/>
                </a:lnTo>
                <a:close/>
                <a:moveTo>
                  <a:pt x="74" y="47"/>
                </a:moveTo>
                <a:lnTo>
                  <a:pt x="74" y="47"/>
                </a:lnTo>
                <a:lnTo>
                  <a:pt x="69" y="50"/>
                </a:lnTo>
                <a:lnTo>
                  <a:pt x="63" y="53"/>
                </a:lnTo>
                <a:lnTo>
                  <a:pt x="57" y="54"/>
                </a:lnTo>
                <a:lnTo>
                  <a:pt x="50" y="54"/>
                </a:lnTo>
                <a:lnTo>
                  <a:pt x="42" y="54"/>
                </a:lnTo>
                <a:lnTo>
                  <a:pt x="36" y="53"/>
                </a:lnTo>
                <a:lnTo>
                  <a:pt x="30" y="50"/>
                </a:lnTo>
                <a:lnTo>
                  <a:pt x="25" y="47"/>
                </a:lnTo>
                <a:lnTo>
                  <a:pt x="25" y="37"/>
                </a:lnTo>
                <a:lnTo>
                  <a:pt x="37" y="39"/>
                </a:lnTo>
                <a:lnTo>
                  <a:pt x="50" y="39"/>
                </a:lnTo>
                <a:lnTo>
                  <a:pt x="62" y="39"/>
                </a:lnTo>
                <a:lnTo>
                  <a:pt x="74" y="37"/>
                </a:lnTo>
                <a:lnTo>
                  <a:pt x="74" y="47"/>
                </a:lnTo>
                <a:close/>
                <a:moveTo>
                  <a:pt x="50" y="29"/>
                </a:moveTo>
                <a:lnTo>
                  <a:pt x="50" y="29"/>
                </a:lnTo>
                <a:lnTo>
                  <a:pt x="32" y="28"/>
                </a:lnTo>
                <a:lnTo>
                  <a:pt x="20" y="26"/>
                </a:lnTo>
                <a:lnTo>
                  <a:pt x="13" y="22"/>
                </a:lnTo>
                <a:lnTo>
                  <a:pt x="10" y="20"/>
                </a:lnTo>
                <a:lnTo>
                  <a:pt x="13" y="17"/>
                </a:lnTo>
                <a:lnTo>
                  <a:pt x="20" y="13"/>
                </a:lnTo>
                <a:lnTo>
                  <a:pt x="32" y="11"/>
                </a:lnTo>
                <a:lnTo>
                  <a:pt x="50" y="10"/>
                </a:lnTo>
                <a:lnTo>
                  <a:pt x="67" y="11"/>
                </a:lnTo>
                <a:lnTo>
                  <a:pt x="79" y="13"/>
                </a:lnTo>
                <a:lnTo>
                  <a:pt x="87" y="17"/>
                </a:lnTo>
                <a:lnTo>
                  <a:pt x="89" y="20"/>
                </a:lnTo>
                <a:lnTo>
                  <a:pt x="87" y="22"/>
                </a:lnTo>
                <a:lnTo>
                  <a:pt x="79" y="26"/>
                </a:lnTo>
                <a:lnTo>
                  <a:pt x="67" y="28"/>
                </a:lnTo>
                <a:lnTo>
                  <a:pt x="50" y="2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55" name="Freeform 964">
            <a:extLst>
              <a:ext uri="{FF2B5EF4-FFF2-40B4-BE49-F238E27FC236}">
                <a16:creationId xmlns:a16="http://schemas.microsoft.com/office/drawing/2014/main" id="{25445886-0B06-4D8B-A9F7-F33516D0951B}"/>
              </a:ext>
            </a:extLst>
          </p:cNvPr>
          <p:cNvSpPr>
            <a:spLocks/>
          </p:cNvSpPr>
          <p:nvPr/>
        </p:nvSpPr>
        <p:spPr bwMode="auto">
          <a:xfrm>
            <a:off x="4794251" y="3879852"/>
            <a:ext cx="82549" cy="19049"/>
          </a:xfrm>
          <a:custGeom>
            <a:avLst/>
            <a:gdLst>
              <a:gd name="T0" fmla="*/ 53778 w 39"/>
              <a:gd name="T1" fmla="*/ 0 h 9"/>
              <a:gd name="T2" fmla="*/ 7908 w 39"/>
              <a:gd name="T3" fmla="*/ 0 h 9"/>
              <a:gd name="T4" fmla="*/ 7908 w 39"/>
              <a:gd name="T5" fmla="*/ 0 h 9"/>
              <a:gd name="T6" fmla="*/ 3163 w 39"/>
              <a:gd name="T7" fmla="*/ 0 h 9"/>
              <a:gd name="T8" fmla="*/ 1582 w 39"/>
              <a:gd name="T9" fmla="*/ 1582 h 9"/>
              <a:gd name="T10" fmla="*/ 0 w 39"/>
              <a:gd name="T11" fmla="*/ 3164 h 9"/>
              <a:gd name="T12" fmla="*/ 0 w 39"/>
              <a:gd name="T13" fmla="*/ 7909 h 9"/>
              <a:gd name="T14" fmla="*/ 0 w 39"/>
              <a:gd name="T15" fmla="*/ 7909 h 9"/>
              <a:gd name="T16" fmla="*/ 0 w 39"/>
              <a:gd name="T17" fmla="*/ 11073 h 9"/>
              <a:gd name="T18" fmla="*/ 1582 w 39"/>
              <a:gd name="T19" fmla="*/ 12655 h 9"/>
              <a:gd name="T20" fmla="*/ 3163 w 39"/>
              <a:gd name="T21" fmla="*/ 14237 h 9"/>
              <a:gd name="T22" fmla="*/ 7908 w 39"/>
              <a:gd name="T23" fmla="*/ 14237 h 9"/>
              <a:gd name="T24" fmla="*/ 53778 w 39"/>
              <a:gd name="T25" fmla="*/ 14237 h 9"/>
              <a:gd name="T26" fmla="*/ 53778 w 39"/>
              <a:gd name="T27" fmla="*/ 14237 h 9"/>
              <a:gd name="T28" fmla="*/ 58523 w 39"/>
              <a:gd name="T29" fmla="*/ 14237 h 9"/>
              <a:gd name="T30" fmla="*/ 60104 w 39"/>
              <a:gd name="T31" fmla="*/ 12655 h 9"/>
              <a:gd name="T32" fmla="*/ 61686 w 39"/>
              <a:gd name="T33" fmla="*/ 11073 h 9"/>
              <a:gd name="T34" fmla="*/ 61686 w 39"/>
              <a:gd name="T35" fmla="*/ 7909 h 9"/>
              <a:gd name="T36" fmla="*/ 61686 w 39"/>
              <a:gd name="T37" fmla="*/ 7909 h 9"/>
              <a:gd name="T38" fmla="*/ 61686 w 39"/>
              <a:gd name="T39" fmla="*/ 3164 h 9"/>
              <a:gd name="T40" fmla="*/ 60104 w 39"/>
              <a:gd name="T41" fmla="*/ 1582 h 9"/>
              <a:gd name="T42" fmla="*/ 58523 w 39"/>
              <a:gd name="T43" fmla="*/ 0 h 9"/>
              <a:gd name="T44" fmla="*/ 53778 w 39"/>
              <a:gd name="T45" fmla="*/ 0 h 9"/>
              <a:gd name="T46" fmla="*/ 53778 w 39"/>
              <a:gd name="T47" fmla="*/ 0 h 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9" h="9">
                <a:moveTo>
                  <a:pt x="34" y="0"/>
                </a:moveTo>
                <a:lnTo>
                  <a:pt x="5" y="0"/>
                </a:lnTo>
                <a:lnTo>
                  <a:pt x="2" y="0"/>
                </a:lnTo>
                <a:lnTo>
                  <a:pt x="1" y="1"/>
                </a:lnTo>
                <a:lnTo>
                  <a:pt x="0" y="2"/>
                </a:lnTo>
                <a:lnTo>
                  <a:pt x="0" y="5"/>
                </a:lnTo>
                <a:lnTo>
                  <a:pt x="0" y="7"/>
                </a:lnTo>
                <a:lnTo>
                  <a:pt x="1" y="8"/>
                </a:lnTo>
                <a:lnTo>
                  <a:pt x="2" y="9"/>
                </a:lnTo>
                <a:lnTo>
                  <a:pt x="5" y="9"/>
                </a:lnTo>
                <a:lnTo>
                  <a:pt x="34" y="9"/>
                </a:lnTo>
                <a:lnTo>
                  <a:pt x="37" y="9"/>
                </a:lnTo>
                <a:lnTo>
                  <a:pt x="38" y="8"/>
                </a:lnTo>
                <a:lnTo>
                  <a:pt x="39" y="7"/>
                </a:lnTo>
                <a:lnTo>
                  <a:pt x="39" y="5"/>
                </a:lnTo>
                <a:lnTo>
                  <a:pt x="39" y="2"/>
                </a:lnTo>
                <a:lnTo>
                  <a:pt x="38" y="1"/>
                </a:lnTo>
                <a:lnTo>
                  <a:pt x="37" y="0"/>
                </a:lnTo>
                <a:lnTo>
                  <a:pt x="34"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56" name="Freeform 965">
            <a:extLst>
              <a:ext uri="{FF2B5EF4-FFF2-40B4-BE49-F238E27FC236}">
                <a16:creationId xmlns:a16="http://schemas.microsoft.com/office/drawing/2014/main" id="{79C81A08-434A-4CA4-B795-C7E198FCF2AE}"/>
              </a:ext>
            </a:extLst>
          </p:cNvPr>
          <p:cNvSpPr>
            <a:spLocks noEditPoints="1"/>
          </p:cNvSpPr>
          <p:nvPr/>
        </p:nvSpPr>
        <p:spPr bwMode="auto">
          <a:xfrm>
            <a:off x="3718984" y="2912534"/>
            <a:ext cx="228600" cy="169333"/>
          </a:xfrm>
          <a:custGeom>
            <a:avLst/>
            <a:gdLst>
              <a:gd name="T0" fmla="*/ 129695 w 108"/>
              <a:gd name="T1" fmla="*/ 43786 h 79"/>
              <a:gd name="T2" fmla="*/ 128113 w 108"/>
              <a:gd name="T3" fmla="*/ 40543 h 79"/>
              <a:gd name="T4" fmla="*/ 121787 w 108"/>
              <a:gd name="T5" fmla="*/ 40543 h 79"/>
              <a:gd name="T6" fmla="*/ 147093 w 108"/>
              <a:gd name="T7" fmla="*/ 32434 h 79"/>
              <a:gd name="T8" fmla="*/ 162910 w 108"/>
              <a:gd name="T9" fmla="*/ 40543 h 79"/>
              <a:gd name="T10" fmla="*/ 147093 w 108"/>
              <a:gd name="T11" fmla="*/ 8109 h 79"/>
              <a:gd name="T12" fmla="*/ 112297 w 108"/>
              <a:gd name="T13" fmla="*/ 16217 h 79"/>
              <a:gd name="T14" fmla="*/ 109134 w 108"/>
              <a:gd name="T15" fmla="*/ 6487 h 79"/>
              <a:gd name="T16" fmla="*/ 101225 w 108"/>
              <a:gd name="T17" fmla="*/ 0 h 79"/>
              <a:gd name="T18" fmla="*/ 61684 w 108"/>
              <a:gd name="T19" fmla="*/ 0 h 79"/>
              <a:gd name="T20" fmla="*/ 53776 w 108"/>
              <a:gd name="T21" fmla="*/ 6487 h 79"/>
              <a:gd name="T22" fmla="*/ 37960 w 108"/>
              <a:gd name="T23" fmla="*/ 40543 h 79"/>
              <a:gd name="T24" fmla="*/ 34796 w 108"/>
              <a:gd name="T25" fmla="*/ 42164 h 79"/>
              <a:gd name="T26" fmla="*/ 25306 w 108"/>
              <a:gd name="T27" fmla="*/ 63247 h 79"/>
              <a:gd name="T28" fmla="*/ 15816 w 108"/>
              <a:gd name="T29" fmla="*/ 68112 h 79"/>
              <a:gd name="T30" fmla="*/ 1582 w 108"/>
              <a:gd name="T31" fmla="*/ 84329 h 79"/>
              <a:gd name="T32" fmla="*/ 0 w 108"/>
              <a:gd name="T33" fmla="*/ 95681 h 79"/>
              <a:gd name="T34" fmla="*/ 1582 w 108"/>
              <a:gd name="T35" fmla="*/ 108654 h 79"/>
              <a:gd name="T36" fmla="*/ 18980 w 108"/>
              <a:gd name="T37" fmla="*/ 126493 h 79"/>
              <a:gd name="T38" fmla="*/ 30051 w 108"/>
              <a:gd name="T39" fmla="*/ 128115 h 79"/>
              <a:gd name="T40" fmla="*/ 139185 w 108"/>
              <a:gd name="T41" fmla="*/ 128115 h 79"/>
              <a:gd name="T42" fmla="*/ 151838 w 108"/>
              <a:gd name="T43" fmla="*/ 126493 h 79"/>
              <a:gd name="T44" fmla="*/ 169236 w 108"/>
              <a:gd name="T45" fmla="*/ 108654 h 79"/>
              <a:gd name="T46" fmla="*/ 170818 w 108"/>
              <a:gd name="T47" fmla="*/ 95681 h 79"/>
              <a:gd name="T48" fmla="*/ 169236 w 108"/>
              <a:gd name="T49" fmla="*/ 84329 h 79"/>
              <a:gd name="T50" fmla="*/ 155002 w 108"/>
              <a:gd name="T51" fmla="*/ 68112 h 79"/>
              <a:gd name="T52" fmla="*/ 143930 w 108"/>
              <a:gd name="T53" fmla="*/ 63247 h 79"/>
              <a:gd name="T54" fmla="*/ 42705 w 108"/>
              <a:gd name="T55" fmla="*/ 63247 h 79"/>
              <a:gd name="T56" fmla="*/ 120205 w 108"/>
              <a:gd name="T57" fmla="*/ 56760 h 79"/>
              <a:gd name="T58" fmla="*/ 68011 w 108"/>
              <a:gd name="T59" fmla="*/ 16217 h 79"/>
              <a:gd name="T60" fmla="*/ 104389 w 108"/>
              <a:gd name="T61" fmla="*/ 40543 h 79"/>
              <a:gd name="T62" fmla="*/ 68011 w 108"/>
              <a:gd name="T63" fmla="*/ 16217 h 79"/>
              <a:gd name="T64" fmla="*/ 30051 w 108"/>
              <a:gd name="T65" fmla="*/ 111898 h 79"/>
              <a:gd name="T66" fmla="*/ 25306 w 108"/>
              <a:gd name="T67" fmla="*/ 110276 h 79"/>
              <a:gd name="T68" fmla="*/ 17398 w 108"/>
              <a:gd name="T69" fmla="*/ 102168 h 79"/>
              <a:gd name="T70" fmla="*/ 15816 w 108"/>
              <a:gd name="T71" fmla="*/ 95681 h 79"/>
              <a:gd name="T72" fmla="*/ 18980 w 108"/>
              <a:gd name="T73" fmla="*/ 84329 h 79"/>
              <a:gd name="T74" fmla="*/ 30051 w 108"/>
              <a:gd name="T75" fmla="*/ 79464 h 79"/>
              <a:gd name="T76" fmla="*/ 139185 w 108"/>
              <a:gd name="T77" fmla="*/ 79464 h 79"/>
              <a:gd name="T78" fmla="*/ 151838 w 108"/>
              <a:gd name="T79" fmla="*/ 84329 h 79"/>
              <a:gd name="T80" fmla="*/ 155002 w 108"/>
              <a:gd name="T81" fmla="*/ 95681 h 79"/>
              <a:gd name="T82" fmla="*/ 153420 w 108"/>
              <a:gd name="T83" fmla="*/ 102168 h 79"/>
              <a:gd name="T84" fmla="*/ 145512 w 108"/>
              <a:gd name="T85" fmla="*/ 110276 h 79"/>
              <a:gd name="T86" fmla="*/ 139185 w 108"/>
              <a:gd name="T87" fmla="*/ 111898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08" h="79">
                <a:moveTo>
                  <a:pt x="91" y="39"/>
                </a:moveTo>
                <a:lnTo>
                  <a:pt x="82" y="27"/>
                </a:lnTo>
                <a:lnTo>
                  <a:pt x="81" y="25"/>
                </a:lnTo>
                <a:lnTo>
                  <a:pt x="79" y="25"/>
                </a:lnTo>
                <a:lnTo>
                  <a:pt x="77" y="25"/>
                </a:lnTo>
                <a:lnTo>
                  <a:pt x="75" y="20"/>
                </a:lnTo>
                <a:lnTo>
                  <a:pt x="93" y="20"/>
                </a:lnTo>
                <a:lnTo>
                  <a:pt x="93" y="25"/>
                </a:lnTo>
                <a:lnTo>
                  <a:pt x="103" y="25"/>
                </a:lnTo>
                <a:lnTo>
                  <a:pt x="103" y="5"/>
                </a:lnTo>
                <a:lnTo>
                  <a:pt x="93" y="5"/>
                </a:lnTo>
                <a:lnTo>
                  <a:pt x="93" y="10"/>
                </a:lnTo>
                <a:lnTo>
                  <a:pt x="71" y="10"/>
                </a:lnTo>
                <a:lnTo>
                  <a:pt x="69" y="4"/>
                </a:lnTo>
                <a:lnTo>
                  <a:pt x="66" y="1"/>
                </a:lnTo>
                <a:lnTo>
                  <a:pt x="64" y="0"/>
                </a:lnTo>
                <a:lnTo>
                  <a:pt x="39" y="0"/>
                </a:lnTo>
                <a:lnTo>
                  <a:pt x="37" y="1"/>
                </a:lnTo>
                <a:lnTo>
                  <a:pt x="34" y="4"/>
                </a:lnTo>
                <a:lnTo>
                  <a:pt x="26" y="25"/>
                </a:lnTo>
                <a:lnTo>
                  <a:pt x="24" y="25"/>
                </a:lnTo>
                <a:lnTo>
                  <a:pt x="22" y="26"/>
                </a:lnTo>
                <a:lnTo>
                  <a:pt x="19" y="28"/>
                </a:lnTo>
                <a:lnTo>
                  <a:pt x="16" y="39"/>
                </a:lnTo>
                <a:lnTo>
                  <a:pt x="10" y="42"/>
                </a:lnTo>
                <a:lnTo>
                  <a:pt x="5" y="47"/>
                </a:lnTo>
                <a:lnTo>
                  <a:pt x="1" y="52"/>
                </a:lnTo>
                <a:lnTo>
                  <a:pt x="0" y="59"/>
                </a:lnTo>
                <a:lnTo>
                  <a:pt x="0" y="63"/>
                </a:lnTo>
                <a:lnTo>
                  <a:pt x="1" y="67"/>
                </a:lnTo>
                <a:lnTo>
                  <a:pt x="6" y="73"/>
                </a:lnTo>
                <a:lnTo>
                  <a:pt x="12" y="78"/>
                </a:lnTo>
                <a:lnTo>
                  <a:pt x="16" y="79"/>
                </a:lnTo>
                <a:lnTo>
                  <a:pt x="19" y="79"/>
                </a:lnTo>
                <a:lnTo>
                  <a:pt x="88" y="79"/>
                </a:lnTo>
                <a:lnTo>
                  <a:pt x="92" y="79"/>
                </a:lnTo>
                <a:lnTo>
                  <a:pt x="96" y="78"/>
                </a:lnTo>
                <a:lnTo>
                  <a:pt x="102" y="73"/>
                </a:lnTo>
                <a:lnTo>
                  <a:pt x="107" y="67"/>
                </a:lnTo>
                <a:lnTo>
                  <a:pt x="108" y="63"/>
                </a:lnTo>
                <a:lnTo>
                  <a:pt x="108" y="59"/>
                </a:lnTo>
                <a:lnTo>
                  <a:pt x="107" y="52"/>
                </a:lnTo>
                <a:lnTo>
                  <a:pt x="103" y="47"/>
                </a:lnTo>
                <a:lnTo>
                  <a:pt x="98" y="42"/>
                </a:lnTo>
                <a:lnTo>
                  <a:pt x="91" y="39"/>
                </a:lnTo>
                <a:close/>
                <a:moveTo>
                  <a:pt x="80" y="39"/>
                </a:moveTo>
                <a:lnTo>
                  <a:pt x="27" y="39"/>
                </a:lnTo>
                <a:lnTo>
                  <a:pt x="28" y="35"/>
                </a:lnTo>
                <a:lnTo>
                  <a:pt x="76" y="35"/>
                </a:lnTo>
                <a:lnTo>
                  <a:pt x="80" y="39"/>
                </a:lnTo>
                <a:close/>
                <a:moveTo>
                  <a:pt x="43" y="10"/>
                </a:moveTo>
                <a:lnTo>
                  <a:pt x="60" y="10"/>
                </a:lnTo>
                <a:lnTo>
                  <a:pt x="66" y="25"/>
                </a:lnTo>
                <a:lnTo>
                  <a:pt x="37" y="25"/>
                </a:lnTo>
                <a:lnTo>
                  <a:pt x="43" y="10"/>
                </a:lnTo>
                <a:close/>
                <a:moveTo>
                  <a:pt x="88" y="69"/>
                </a:moveTo>
                <a:lnTo>
                  <a:pt x="19" y="69"/>
                </a:lnTo>
                <a:lnTo>
                  <a:pt x="16" y="68"/>
                </a:lnTo>
                <a:lnTo>
                  <a:pt x="12" y="67"/>
                </a:lnTo>
                <a:lnTo>
                  <a:pt x="11" y="63"/>
                </a:lnTo>
                <a:lnTo>
                  <a:pt x="10" y="59"/>
                </a:lnTo>
                <a:lnTo>
                  <a:pt x="11" y="55"/>
                </a:lnTo>
                <a:lnTo>
                  <a:pt x="12" y="52"/>
                </a:lnTo>
                <a:lnTo>
                  <a:pt x="16" y="51"/>
                </a:lnTo>
                <a:lnTo>
                  <a:pt x="19" y="49"/>
                </a:lnTo>
                <a:lnTo>
                  <a:pt x="88" y="49"/>
                </a:lnTo>
                <a:lnTo>
                  <a:pt x="92" y="51"/>
                </a:lnTo>
                <a:lnTo>
                  <a:pt x="96" y="52"/>
                </a:lnTo>
                <a:lnTo>
                  <a:pt x="97" y="55"/>
                </a:lnTo>
                <a:lnTo>
                  <a:pt x="98" y="59"/>
                </a:lnTo>
                <a:lnTo>
                  <a:pt x="97" y="63"/>
                </a:lnTo>
                <a:lnTo>
                  <a:pt x="96" y="67"/>
                </a:lnTo>
                <a:lnTo>
                  <a:pt x="92" y="68"/>
                </a:lnTo>
                <a:lnTo>
                  <a:pt x="88" y="6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57" name="Freeform 966">
            <a:extLst>
              <a:ext uri="{FF2B5EF4-FFF2-40B4-BE49-F238E27FC236}">
                <a16:creationId xmlns:a16="http://schemas.microsoft.com/office/drawing/2014/main" id="{23DBCAEF-5CBA-414E-9BB1-423986665172}"/>
              </a:ext>
            </a:extLst>
          </p:cNvPr>
          <p:cNvSpPr>
            <a:spLocks/>
          </p:cNvSpPr>
          <p:nvPr/>
        </p:nvSpPr>
        <p:spPr bwMode="auto">
          <a:xfrm>
            <a:off x="3769784" y="3024717"/>
            <a:ext cx="25400" cy="25400"/>
          </a:xfrm>
          <a:custGeom>
            <a:avLst/>
            <a:gdLst>
              <a:gd name="T0" fmla="*/ 9491 w 12"/>
              <a:gd name="T1" fmla="*/ 0 h 12"/>
              <a:gd name="T2" fmla="*/ 9491 w 12"/>
              <a:gd name="T3" fmla="*/ 0 h 12"/>
              <a:gd name="T4" fmla="*/ 6327 w 12"/>
              <a:gd name="T5" fmla="*/ 0 h 12"/>
              <a:gd name="T6" fmla="*/ 1582 w 12"/>
              <a:gd name="T7" fmla="*/ 1582 h 12"/>
              <a:gd name="T8" fmla="*/ 0 w 12"/>
              <a:gd name="T9" fmla="*/ 6327 h 12"/>
              <a:gd name="T10" fmla="*/ 0 w 12"/>
              <a:gd name="T11" fmla="*/ 9491 h 12"/>
              <a:gd name="T12" fmla="*/ 0 w 12"/>
              <a:gd name="T13" fmla="*/ 9491 h 12"/>
              <a:gd name="T14" fmla="*/ 0 w 12"/>
              <a:gd name="T15" fmla="*/ 14236 h 12"/>
              <a:gd name="T16" fmla="*/ 1582 w 12"/>
              <a:gd name="T17" fmla="*/ 17399 h 12"/>
              <a:gd name="T18" fmla="*/ 6327 w 12"/>
              <a:gd name="T19" fmla="*/ 18981 h 12"/>
              <a:gd name="T20" fmla="*/ 9491 w 12"/>
              <a:gd name="T21" fmla="*/ 18981 h 12"/>
              <a:gd name="T22" fmla="*/ 9491 w 12"/>
              <a:gd name="T23" fmla="*/ 18981 h 12"/>
              <a:gd name="T24" fmla="*/ 14236 w 12"/>
              <a:gd name="T25" fmla="*/ 18981 h 12"/>
              <a:gd name="T26" fmla="*/ 17399 w 12"/>
              <a:gd name="T27" fmla="*/ 17399 h 12"/>
              <a:gd name="T28" fmla="*/ 18981 w 12"/>
              <a:gd name="T29" fmla="*/ 14236 h 12"/>
              <a:gd name="T30" fmla="*/ 18981 w 12"/>
              <a:gd name="T31" fmla="*/ 9491 h 12"/>
              <a:gd name="T32" fmla="*/ 18981 w 12"/>
              <a:gd name="T33" fmla="*/ 9491 h 12"/>
              <a:gd name="T34" fmla="*/ 18981 w 12"/>
              <a:gd name="T35" fmla="*/ 6327 h 12"/>
              <a:gd name="T36" fmla="*/ 17399 w 12"/>
              <a:gd name="T37" fmla="*/ 1582 h 12"/>
              <a:gd name="T38" fmla="*/ 14236 w 12"/>
              <a:gd name="T39" fmla="*/ 0 h 12"/>
              <a:gd name="T40" fmla="*/ 9491 w 12"/>
              <a:gd name="T41" fmla="*/ 0 h 12"/>
              <a:gd name="T42" fmla="*/ 9491 w 12"/>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2" h="12">
                <a:moveTo>
                  <a:pt x="6" y="0"/>
                </a:moveTo>
                <a:lnTo>
                  <a:pt x="6" y="0"/>
                </a:lnTo>
                <a:lnTo>
                  <a:pt x="4" y="0"/>
                </a:lnTo>
                <a:lnTo>
                  <a:pt x="1" y="1"/>
                </a:lnTo>
                <a:lnTo>
                  <a:pt x="0" y="4"/>
                </a:lnTo>
                <a:lnTo>
                  <a:pt x="0" y="6"/>
                </a:lnTo>
                <a:lnTo>
                  <a:pt x="0" y="9"/>
                </a:lnTo>
                <a:lnTo>
                  <a:pt x="1" y="11"/>
                </a:lnTo>
                <a:lnTo>
                  <a:pt x="4" y="12"/>
                </a:lnTo>
                <a:lnTo>
                  <a:pt x="6" y="12"/>
                </a:lnTo>
                <a:lnTo>
                  <a:pt x="9" y="12"/>
                </a:lnTo>
                <a:lnTo>
                  <a:pt x="11" y="11"/>
                </a:lnTo>
                <a:lnTo>
                  <a:pt x="12" y="9"/>
                </a:lnTo>
                <a:lnTo>
                  <a:pt x="12" y="6"/>
                </a:lnTo>
                <a:lnTo>
                  <a:pt x="12" y="4"/>
                </a:lnTo>
                <a:lnTo>
                  <a:pt x="11" y="1"/>
                </a:lnTo>
                <a:lnTo>
                  <a:pt x="9" y="0"/>
                </a:lnTo>
                <a:lnTo>
                  <a:pt x="6"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58" name="Freeform 967">
            <a:extLst>
              <a:ext uri="{FF2B5EF4-FFF2-40B4-BE49-F238E27FC236}">
                <a16:creationId xmlns:a16="http://schemas.microsoft.com/office/drawing/2014/main" id="{8729475B-DE7C-4DE5-9A98-28B1316CC194}"/>
              </a:ext>
            </a:extLst>
          </p:cNvPr>
          <p:cNvSpPr>
            <a:spLocks/>
          </p:cNvSpPr>
          <p:nvPr/>
        </p:nvSpPr>
        <p:spPr bwMode="auto">
          <a:xfrm>
            <a:off x="3820584" y="3024717"/>
            <a:ext cx="25400" cy="25400"/>
          </a:xfrm>
          <a:custGeom>
            <a:avLst/>
            <a:gdLst>
              <a:gd name="T0" fmla="*/ 9491 w 12"/>
              <a:gd name="T1" fmla="*/ 0 h 12"/>
              <a:gd name="T2" fmla="*/ 9491 w 12"/>
              <a:gd name="T3" fmla="*/ 0 h 12"/>
              <a:gd name="T4" fmla="*/ 4745 w 12"/>
              <a:gd name="T5" fmla="*/ 0 h 12"/>
              <a:gd name="T6" fmla="*/ 1582 w 12"/>
              <a:gd name="T7" fmla="*/ 1582 h 12"/>
              <a:gd name="T8" fmla="*/ 0 w 12"/>
              <a:gd name="T9" fmla="*/ 6327 h 12"/>
              <a:gd name="T10" fmla="*/ 0 w 12"/>
              <a:gd name="T11" fmla="*/ 9491 h 12"/>
              <a:gd name="T12" fmla="*/ 0 w 12"/>
              <a:gd name="T13" fmla="*/ 9491 h 12"/>
              <a:gd name="T14" fmla="*/ 0 w 12"/>
              <a:gd name="T15" fmla="*/ 14236 h 12"/>
              <a:gd name="T16" fmla="*/ 1582 w 12"/>
              <a:gd name="T17" fmla="*/ 17399 h 12"/>
              <a:gd name="T18" fmla="*/ 4745 w 12"/>
              <a:gd name="T19" fmla="*/ 18981 h 12"/>
              <a:gd name="T20" fmla="*/ 9491 w 12"/>
              <a:gd name="T21" fmla="*/ 18981 h 12"/>
              <a:gd name="T22" fmla="*/ 9491 w 12"/>
              <a:gd name="T23" fmla="*/ 18981 h 12"/>
              <a:gd name="T24" fmla="*/ 12654 w 12"/>
              <a:gd name="T25" fmla="*/ 18981 h 12"/>
              <a:gd name="T26" fmla="*/ 17399 w 12"/>
              <a:gd name="T27" fmla="*/ 17399 h 12"/>
              <a:gd name="T28" fmla="*/ 18981 w 12"/>
              <a:gd name="T29" fmla="*/ 14236 h 12"/>
              <a:gd name="T30" fmla="*/ 18981 w 12"/>
              <a:gd name="T31" fmla="*/ 9491 h 12"/>
              <a:gd name="T32" fmla="*/ 18981 w 12"/>
              <a:gd name="T33" fmla="*/ 9491 h 12"/>
              <a:gd name="T34" fmla="*/ 18981 w 12"/>
              <a:gd name="T35" fmla="*/ 6327 h 12"/>
              <a:gd name="T36" fmla="*/ 17399 w 12"/>
              <a:gd name="T37" fmla="*/ 1582 h 12"/>
              <a:gd name="T38" fmla="*/ 12654 w 12"/>
              <a:gd name="T39" fmla="*/ 0 h 12"/>
              <a:gd name="T40" fmla="*/ 9491 w 12"/>
              <a:gd name="T41" fmla="*/ 0 h 12"/>
              <a:gd name="T42" fmla="*/ 9491 w 12"/>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2" h="12">
                <a:moveTo>
                  <a:pt x="6" y="0"/>
                </a:moveTo>
                <a:lnTo>
                  <a:pt x="6" y="0"/>
                </a:lnTo>
                <a:lnTo>
                  <a:pt x="3" y="0"/>
                </a:lnTo>
                <a:lnTo>
                  <a:pt x="1" y="1"/>
                </a:lnTo>
                <a:lnTo>
                  <a:pt x="0" y="4"/>
                </a:lnTo>
                <a:lnTo>
                  <a:pt x="0" y="6"/>
                </a:lnTo>
                <a:lnTo>
                  <a:pt x="0" y="9"/>
                </a:lnTo>
                <a:lnTo>
                  <a:pt x="1" y="11"/>
                </a:lnTo>
                <a:lnTo>
                  <a:pt x="3" y="12"/>
                </a:lnTo>
                <a:lnTo>
                  <a:pt x="6" y="12"/>
                </a:lnTo>
                <a:lnTo>
                  <a:pt x="8" y="12"/>
                </a:lnTo>
                <a:lnTo>
                  <a:pt x="11" y="11"/>
                </a:lnTo>
                <a:lnTo>
                  <a:pt x="12" y="9"/>
                </a:lnTo>
                <a:lnTo>
                  <a:pt x="12" y="6"/>
                </a:lnTo>
                <a:lnTo>
                  <a:pt x="12" y="4"/>
                </a:lnTo>
                <a:lnTo>
                  <a:pt x="11" y="1"/>
                </a:lnTo>
                <a:lnTo>
                  <a:pt x="8" y="0"/>
                </a:lnTo>
                <a:lnTo>
                  <a:pt x="6"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59" name="Freeform 968">
            <a:extLst>
              <a:ext uri="{FF2B5EF4-FFF2-40B4-BE49-F238E27FC236}">
                <a16:creationId xmlns:a16="http://schemas.microsoft.com/office/drawing/2014/main" id="{4ED0C126-C9FA-4542-BD26-A3A68937509F}"/>
              </a:ext>
            </a:extLst>
          </p:cNvPr>
          <p:cNvSpPr>
            <a:spLocks/>
          </p:cNvSpPr>
          <p:nvPr/>
        </p:nvSpPr>
        <p:spPr bwMode="auto">
          <a:xfrm>
            <a:off x="3871384" y="3024717"/>
            <a:ext cx="31749" cy="25400"/>
          </a:xfrm>
          <a:custGeom>
            <a:avLst/>
            <a:gdLst>
              <a:gd name="T0" fmla="*/ 12776 w 13"/>
              <a:gd name="T1" fmla="*/ 0 h 12"/>
              <a:gd name="T2" fmla="*/ 12776 w 13"/>
              <a:gd name="T3" fmla="*/ 0 h 12"/>
              <a:gd name="T4" fmla="*/ 7300 w 13"/>
              <a:gd name="T5" fmla="*/ 0 h 12"/>
              <a:gd name="T6" fmla="*/ 3650 w 13"/>
              <a:gd name="T7" fmla="*/ 1582 h 12"/>
              <a:gd name="T8" fmla="*/ 0 w 13"/>
              <a:gd name="T9" fmla="*/ 6327 h 12"/>
              <a:gd name="T10" fmla="*/ 0 w 13"/>
              <a:gd name="T11" fmla="*/ 9491 h 12"/>
              <a:gd name="T12" fmla="*/ 0 w 13"/>
              <a:gd name="T13" fmla="*/ 9491 h 12"/>
              <a:gd name="T14" fmla="*/ 0 w 13"/>
              <a:gd name="T15" fmla="*/ 14236 h 12"/>
              <a:gd name="T16" fmla="*/ 3650 w 13"/>
              <a:gd name="T17" fmla="*/ 17399 h 12"/>
              <a:gd name="T18" fmla="*/ 7300 w 13"/>
              <a:gd name="T19" fmla="*/ 18981 h 12"/>
              <a:gd name="T20" fmla="*/ 12776 w 13"/>
              <a:gd name="T21" fmla="*/ 18981 h 12"/>
              <a:gd name="T22" fmla="*/ 12776 w 13"/>
              <a:gd name="T23" fmla="*/ 18981 h 12"/>
              <a:gd name="T24" fmla="*/ 16426 w 13"/>
              <a:gd name="T25" fmla="*/ 18981 h 12"/>
              <a:gd name="T26" fmla="*/ 21901 w 13"/>
              <a:gd name="T27" fmla="*/ 17399 h 12"/>
              <a:gd name="T28" fmla="*/ 23726 w 13"/>
              <a:gd name="T29" fmla="*/ 14236 h 12"/>
              <a:gd name="T30" fmla="*/ 23726 w 13"/>
              <a:gd name="T31" fmla="*/ 9491 h 12"/>
              <a:gd name="T32" fmla="*/ 23726 w 13"/>
              <a:gd name="T33" fmla="*/ 9491 h 12"/>
              <a:gd name="T34" fmla="*/ 23726 w 13"/>
              <a:gd name="T35" fmla="*/ 6327 h 12"/>
              <a:gd name="T36" fmla="*/ 21901 w 13"/>
              <a:gd name="T37" fmla="*/ 1582 h 12"/>
              <a:gd name="T38" fmla="*/ 16426 w 13"/>
              <a:gd name="T39" fmla="*/ 0 h 12"/>
              <a:gd name="T40" fmla="*/ 12776 w 13"/>
              <a:gd name="T41" fmla="*/ 0 h 12"/>
              <a:gd name="T42" fmla="*/ 12776 w 13"/>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3" h="12">
                <a:moveTo>
                  <a:pt x="7" y="0"/>
                </a:moveTo>
                <a:lnTo>
                  <a:pt x="7" y="0"/>
                </a:lnTo>
                <a:lnTo>
                  <a:pt x="4" y="0"/>
                </a:lnTo>
                <a:lnTo>
                  <a:pt x="2" y="1"/>
                </a:lnTo>
                <a:lnTo>
                  <a:pt x="0" y="4"/>
                </a:lnTo>
                <a:lnTo>
                  <a:pt x="0" y="6"/>
                </a:lnTo>
                <a:lnTo>
                  <a:pt x="0" y="9"/>
                </a:lnTo>
                <a:lnTo>
                  <a:pt x="2" y="11"/>
                </a:lnTo>
                <a:lnTo>
                  <a:pt x="4" y="12"/>
                </a:lnTo>
                <a:lnTo>
                  <a:pt x="7" y="12"/>
                </a:lnTo>
                <a:lnTo>
                  <a:pt x="9" y="12"/>
                </a:lnTo>
                <a:lnTo>
                  <a:pt x="12" y="11"/>
                </a:lnTo>
                <a:lnTo>
                  <a:pt x="13" y="9"/>
                </a:lnTo>
                <a:lnTo>
                  <a:pt x="13" y="6"/>
                </a:lnTo>
                <a:lnTo>
                  <a:pt x="13" y="4"/>
                </a:lnTo>
                <a:lnTo>
                  <a:pt x="12" y="1"/>
                </a:lnTo>
                <a:lnTo>
                  <a:pt x="9" y="0"/>
                </a:lnTo>
                <a:lnTo>
                  <a:pt x="7"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60" name="Freeform 969">
            <a:extLst>
              <a:ext uri="{FF2B5EF4-FFF2-40B4-BE49-F238E27FC236}">
                <a16:creationId xmlns:a16="http://schemas.microsoft.com/office/drawing/2014/main" id="{82413291-A05E-4DB7-A468-CEFB281E1969}"/>
              </a:ext>
            </a:extLst>
          </p:cNvPr>
          <p:cNvSpPr>
            <a:spLocks noEditPoints="1"/>
          </p:cNvSpPr>
          <p:nvPr/>
        </p:nvSpPr>
        <p:spPr bwMode="auto">
          <a:xfrm>
            <a:off x="3282951" y="2918885"/>
            <a:ext cx="107949" cy="137583"/>
          </a:xfrm>
          <a:custGeom>
            <a:avLst/>
            <a:gdLst>
              <a:gd name="T0" fmla="*/ 53240 w 50"/>
              <a:gd name="T1" fmla="*/ 29168 h 68"/>
              <a:gd name="T2" fmla="*/ 70986 w 50"/>
              <a:gd name="T3" fmla="*/ 12281 h 68"/>
              <a:gd name="T4" fmla="*/ 58080 w 50"/>
              <a:gd name="T5" fmla="*/ 0 h 68"/>
              <a:gd name="T6" fmla="*/ 58080 w 50"/>
              <a:gd name="T7" fmla="*/ 0 h 68"/>
              <a:gd name="T8" fmla="*/ 37106 w 50"/>
              <a:gd name="T9" fmla="*/ 21492 h 68"/>
              <a:gd name="T10" fmla="*/ 16133 w 50"/>
              <a:gd name="T11" fmla="*/ 39913 h 68"/>
              <a:gd name="T12" fmla="*/ 11293 w 50"/>
              <a:gd name="T13" fmla="*/ 47589 h 68"/>
              <a:gd name="T14" fmla="*/ 4840 w 50"/>
              <a:gd name="T15" fmla="*/ 56800 h 68"/>
              <a:gd name="T16" fmla="*/ 3227 w 50"/>
              <a:gd name="T17" fmla="*/ 64476 h 68"/>
              <a:gd name="T18" fmla="*/ 0 w 50"/>
              <a:gd name="T19" fmla="*/ 73686 h 68"/>
              <a:gd name="T20" fmla="*/ 0 w 50"/>
              <a:gd name="T21" fmla="*/ 73686 h 68"/>
              <a:gd name="T22" fmla="*/ 3227 w 50"/>
              <a:gd name="T23" fmla="*/ 82897 h 68"/>
              <a:gd name="T24" fmla="*/ 4840 w 50"/>
              <a:gd name="T25" fmla="*/ 90573 h 68"/>
              <a:gd name="T26" fmla="*/ 11293 w 50"/>
              <a:gd name="T27" fmla="*/ 96713 h 68"/>
              <a:gd name="T28" fmla="*/ 16133 w 50"/>
              <a:gd name="T29" fmla="*/ 101319 h 68"/>
              <a:gd name="T30" fmla="*/ 22586 w 50"/>
              <a:gd name="T31" fmla="*/ 102854 h 68"/>
              <a:gd name="T32" fmla="*/ 29040 w 50"/>
              <a:gd name="T33" fmla="*/ 104389 h 68"/>
              <a:gd name="T34" fmla="*/ 40333 w 50"/>
              <a:gd name="T35" fmla="*/ 104389 h 68"/>
              <a:gd name="T36" fmla="*/ 40333 w 50"/>
              <a:gd name="T37" fmla="*/ 104389 h 68"/>
              <a:gd name="T38" fmla="*/ 53240 w 50"/>
              <a:gd name="T39" fmla="*/ 104389 h 68"/>
              <a:gd name="T40" fmla="*/ 58080 w 50"/>
              <a:gd name="T41" fmla="*/ 102854 h 68"/>
              <a:gd name="T42" fmla="*/ 64533 w 50"/>
              <a:gd name="T43" fmla="*/ 101319 h 68"/>
              <a:gd name="T44" fmla="*/ 70986 w 50"/>
              <a:gd name="T45" fmla="*/ 96713 h 68"/>
              <a:gd name="T46" fmla="*/ 75826 w 50"/>
              <a:gd name="T47" fmla="*/ 90573 h 68"/>
              <a:gd name="T48" fmla="*/ 79053 w 50"/>
              <a:gd name="T49" fmla="*/ 82897 h 68"/>
              <a:gd name="T50" fmla="*/ 80666 w 50"/>
              <a:gd name="T51" fmla="*/ 73686 h 68"/>
              <a:gd name="T52" fmla="*/ 80666 w 50"/>
              <a:gd name="T53" fmla="*/ 73686 h 68"/>
              <a:gd name="T54" fmla="*/ 80666 w 50"/>
              <a:gd name="T55" fmla="*/ 66011 h 68"/>
              <a:gd name="T56" fmla="*/ 79053 w 50"/>
              <a:gd name="T57" fmla="*/ 61405 h 68"/>
              <a:gd name="T58" fmla="*/ 70986 w 50"/>
              <a:gd name="T59" fmla="*/ 47589 h 68"/>
              <a:gd name="T60" fmla="*/ 59693 w 50"/>
              <a:gd name="T61" fmla="*/ 36843 h 68"/>
              <a:gd name="T62" fmla="*/ 53240 w 50"/>
              <a:gd name="T63" fmla="*/ 29168 h 68"/>
              <a:gd name="T64" fmla="*/ 53240 w 50"/>
              <a:gd name="T65" fmla="*/ 29168 h 68"/>
              <a:gd name="T66" fmla="*/ 40333 w 50"/>
              <a:gd name="T67" fmla="*/ 89038 h 68"/>
              <a:gd name="T68" fmla="*/ 40333 w 50"/>
              <a:gd name="T69" fmla="*/ 89038 h 68"/>
              <a:gd name="T70" fmla="*/ 29040 w 50"/>
              <a:gd name="T71" fmla="*/ 89038 h 68"/>
              <a:gd name="T72" fmla="*/ 20973 w 50"/>
              <a:gd name="T73" fmla="*/ 85967 h 68"/>
              <a:gd name="T74" fmla="*/ 19360 w 50"/>
              <a:gd name="T75" fmla="*/ 81362 h 68"/>
              <a:gd name="T76" fmla="*/ 16133 w 50"/>
              <a:gd name="T77" fmla="*/ 73686 h 68"/>
              <a:gd name="T78" fmla="*/ 16133 w 50"/>
              <a:gd name="T79" fmla="*/ 73686 h 68"/>
              <a:gd name="T80" fmla="*/ 19360 w 50"/>
              <a:gd name="T81" fmla="*/ 64476 h 68"/>
              <a:gd name="T82" fmla="*/ 24200 w 50"/>
              <a:gd name="T83" fmla="*/ 55265 h 68"/>
              <a:gd name="T84" fmla="*/ 32266 w 50"/>
              <a:gd name="T85" fmla="*/ 46054 h 68"/>
              <a:gd name="T86" fmla="*/ 40333 w 50"/>
              <a:gd name="T87" fmla="*/ 38378 h 68"/>
              <a:gd name="T88" fmla="*/ 40333 w 50"/>
              <a:gd name="T89" fmla="*/ 38378 h 68"/>
              <a:gd name="T90" fmla="*/ 48400 w 50"/>
              <a:gd name="T91" fmla="*/ 46054 h 68"/>
              <a:gd name="T92" fmla="*/ 56466 w 50"/>
              <a:gd name="T93" fmla="*/ 55265 h 68"/>
              <a:gd name="T94" fmla="*/ 62919 w 50"/>
              <a:gd name="T95" fmla="*/ 64476 h 68"/>
              <a:gd name="T96" fmla="*/ 64533 w 50"/>
              <a:gd name="T97" fmla="*/ 73686 h 68"/>
              <a:gd name="T98" fmla="*/ 64533 w 50"/>
              <a:gd name="T99" fmla="*/ 73686 h 68"/>
              <a:gd name="T100" fmla="*/ 62919 w 50"/>
              <a:gd name="T101" fmla="*/ 81362 h 68"/>
              <a:gd name="T102" fmla="*/ 59693 w 50"/>
              <a:gd name="T103" fmla="*/ 85967 h 68"/>
              <a:gd name="T104" fmla="*/ 53240 w 50"/>
              <a:gd name="T105" fmla="*/ 89038 h 68"/>
              <a:gd name="T106" fmla="*/ 40333 w 50"/>
              <a:gd name="T107" fmla="*/ 89038 h 68"/>
              <a:gd name="T108" fmla="*/ 40333 w 50"/>
              <a:gd name="T109" fmla="*/ 89038 h 6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50" h="68">
                <a:moveTo>
                  <a:pt x="33" y="19"/>
                </a:moveTo>
                <a:lnTo>
                  <a:pt x="44" y="8"/>
                </a:lnTo>
                <a:lnTo>
                  <a:pt x="36" y="0"/>
                </a:lnTo>
                <a:lnTo>
                  <a:pt x="23" y="14"/>
                </a:lnTo>
                <a:lnTo>
                  <a:pt x="10" y="26"/>
                </a:lnTo>
                <a:lnTo>
                  <a:pt x="7" y="31"/>
                </a:lnTo>
                <a:lnTo>
                  <a:pt x="3" y="37"/>
                </a:lnTo>
                <a:lnTo>
                  <a:pt x="2" y="42"/>
                </a:lnTo>
                <a:lnTo>
                  <a:pt x="0" y="48"/>
                </a:lnTo>
                <a:lnTo>
                  <a:pt x="2" y="54"/>
                </a:lnTo>
                <a:lnTo>
                  <a:pt x="3" y="59"/>
                </a:lnTo>
                <a:lnTo>
                  <a:pt x="7" y="63"/>
                </a:lnTo>
                <a:lnTo>
                  <a:pt x="10" y="66"/>
                </a:lnTo>
                <a:lnTo>
                  <a:pt x="14" y="67"/>
                </a:lnTo>
                <a:lnTo>
                  <a:pt x="18" y="68"/>
                </a:lnTo>
                <a:lnTo>
                  <a:pt x="25" y="68"/>
                </a:lnTo>
                <a:lnTo>
                  <a:pt x="33" y="68"/>
                </a:lnTo>
                <a:lnTo>
                  <a:pt x="36" y="67"/>
                </a:lnTo>
                <a:lnTo>
                  <a:pt x="40" y="66"/>
                </a:lnTo>
                <a:lnTo>
                  <a:pt x="44" y="63"/>
                </a:lnTo>
                <a:lnTo>
                  <a:pt x="47" y="59"/>
                </a:lnTo>
                <a:lnTo>
                  <a:pt x="49" y="54"/>
                </a:lnTo>
                <a:lnTo>
                  <a:pt x="50" y="48"/>
                </a:lnTo>
                <a:lnTo>
                  <a:pt x="50" y="43"/>
                </a:lnTo>
                <a:lnTo>
                  <a:pt x="49" y="40"/>
                </a:lnTo>
                <a:lnTo>
                  <a:pt x="44" y="31"/>
                </a:lnTo>
                <a:lnTo>
                  <a:pt x="37" y="24"/>
                </a:lnTo>
                <a:lnTo>
                  <a:pt x="33" y="19"/>
                </a:lnTo>
                <a:close/>
                <a:moveTo>
                  <a:pt x="25" y="58"/>
                </a:moveTo>
                <a:lnTo>
                  <a:pt x="25" y="58"/>
                </a:lnTo>
                <a:lnTo>
                  <a:pt x="18" y="58"/>
                </a:lnTo>
                <a:lnTo>
                  <a:pt x="13" y="56"/>
                </a:lnTo>
                <a:lnTo>
                  <a:pt x="12" y="53"/>
                </a:lnTo>
                <a:lnTo>
                  <a:pt x="10" y="48"/>
                </a:lnTo>
                <a:lnTo>
                  <a:pt x="12" y="42"/>
                </a:lnTo>
                <a:lnTo>
                  <a:pt x="15" y="36"/>
                </a:lnTo>
                <a:lnTo>
                  <a:pt x="20" y="30"/>
                </a:lnTo>
                <a:lnTo>
                  <a:pt x="25" y="25"/>
                </a:lnTo>
                <a:lnTo>
                  <a:pt x="30" y="30"/>
                </a:lnTo>
                <a:lnTo>
                  <a:pt x="35" y="36"/>
                </a:lnTo>
                <a:lnTo>
                  <a:pt x="39" y="42"/>
                </a:lnTo>
                <a:lnTo>
                  <a:pt x="40" y="48"/>
                </a:lnTo>
                <a:lnTo>
                  <a:pt x="39" y="53"/>
                </a:lnTo>
                <a:lnTo>
                  <a:pt x="37" y="56"/>
                </a:lnTo>
                <a:lnTo>
                  <a:pt x="33" y="58"/>
                </a:lnTo>
                <a:lnTo>
                  <a:pt x="25" y="5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61" name="Freeform 970">
            <a:extLst>
              <a:ext uri="{FF2B5EF4-FFF2-40B4-BE49-F238E27FC236}">
                <a16:creationId xmlns:a16="http://schemas.microsoft.com/office/drawing/2014/main" id="{03441EF0-C7F2-4746-8376-D1CDBD620C10}"/>
              </a:ext>
            </a:extLst>
          </p:cNvPr>
          <p:cNvSpPr>
            <a:spLocks/>
          </p:cNvSpPr>
          <p:nvPr/>
        </p:nvSpPr>
        <p:spPr bwMode="auto">
          <a:xfrm>
            <a:off x="3295651" y="2849034"/>
            <a:ext cx="82549" cy="107951"/>
          </a:xfrm>
          <a:custGeom>
            <a:avLst/>
            <a:gdLst>
              <a:gd name="T0" fmla="*/ 11670 w 37"/>
              <a:gd name="T1" fmla="*/ 80666 h 49"/>
              <a:gd name="T2" fmla="*/ 61686 w 37"/>
              <a:gd name="T3" fmla="*/ 31279 h 49"/>
              <a:gd name="T4" fmla="*/ 48348 w 37"/>
              <a:gd name="T5" fmla="*/ 19755 h 49"/>
              <a:gd name="T6" fmla="*/ 38345 w 37"/>
              <a:gd name="T7" fmla="*/ 29632 h 49"/>
              <a:gd name="T8" fmla="*/ 38345 w 37"/>
              <a:gd name="T9" fmla="*/ 0 h 49"/>
              <a:gd name="T10" fmla="*/ 21673 w 37"/>
              <a:gd name="T11" fmla="*/ 0 h 49"/>
              <a:gd name="T12" fmla="*/ 21673 w 37"/>
              <a:gd name="T13" fmla="*/ 46095 h 49"/>
              <a:gd name="T14" fmla="*/ 0 w 37"/>
              <a:gd name="T15" fmla="*/ 67496 h 49"/>
              <a:gd name="T16" fmla="*/ 11670 w 37"/>
              <a:gd name="T17" fmla="*/ 80666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7" h="49">
                <a:moveTo>
                  <a:pt x="7" y="49"/>
                </a:moveTo>
                <a:lnTo>
                  <a:pt x="37" y="19"/>
                </a:lnTo>
                <a:lnTo>
                  <a:pt x="29" y="12"/>
                </a:lnTo>
                <a:lnTo>
                  <a:pt x="23" y="18"/>
                </a:lnTo>
                <a:lnTo>
                  <a:pt x="23" y="0"/>
                </a:lnTo>
                <a:lnTo>
                  <a:pt x="13" y="0"/>
                </a:lnTo>
                <a:lnTo>
                  <a:pt x="13" y="28"/>
                </a:lnTo>
                <a:lnTo>
                  <a:pt x="0" y="41"/>
                </a:lnTo>
                <a:lnTo>
                  <a:pt x="7" y="4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62" name="Freeform 971">
            <a:extLst>
              <a:ext uri="{FF2B5EF4-FFF2-40B4-BE49-F238E27FC236}">
                <a16:creationId xmlns:a16="http://schemas.microsoft.com/office/drawing/2014/main" id="{0A33CA17-1EBF-472F-9623-6C78B315AF9D}"/>
              </a:ext>
            </a:extLst>
          </p:cNvPr>
          <p:cNvSpPr>
            <a:spLocks noEditPoints="1"/>
          </p:cNvSpPr>
          <p:nvPr/>
        </p:nvSpPr>
        <p:spPr bwMode="auto">
          <a:xfrm>
            <a:off x="2732618" y="2874433"/>
            <a:ext cx="209549" cy="162984"/>
          </a:xfrm>
          <a:custGeom>
            <a:avLst/>
            <a:gdLst>
              <a:gd name="T0" fmla="*/ 148678 w 99"/>
              <a:gd name="T1" fmla="*/ 23424 h 79"/>
              <a:gd name="T2" fmla="*/ 148678 w 99"/>
              <a:gd name="T3" fmla="*/ 0 h 79"/>
              <a:gd name="T4" fmla="*/ 132861 w 99"/>
              <a:gd name="T5" fmla="*/ 7808 h 79"/>
              <a:gd name="T6" fmla="*/ 39542 w 99"/>
              <a:gd name="T7" fmla="*/ 0 h 79"/>
              <a:gd name="T8" fmla="*/ 23725 w 99"/>
              <a:gd name="T9" fmla="*/ 7808 h 79"/>
              <a:gd name="T10" fmla="*/ 14235 w 99"/>
              <a:gd name="T11" fmla="*/ 9370 h 79"/>
              <a:gd name="T12" fmla="*/ 1582 w 99"/>
              <a:gd name="T13" fmla="*/ 21863 h 79"/>
              <a:gd name="T14" fmla="*/ 0 w 99"/>
              <a:gd name="T15" fmla="*/ 62465 h 79"/>
              <a:gd name="T16" fmla="*/ 1582 w 99"/>
              <a:gd name="T17" fmla="*/ 65588 h 79"/>
              <a:gd name="T18" fmla="*/ 15817 w 99"/>
              <a:gd name="T19" fmla="*/ 73396 h 79"/>
              <a:gd name="T20" fmla="*/ 7908 w 99"/>
              <a:gd name="T21" fmla="*/ 113998 h 79"/>
              <a:gd name="T22" fmla="*/ 9490 w 99"/>
              <a:gd name="T23" fmla="*/ 121806 h 79"/>
              <a:gd name="T24" fmla="*/ 11072 w 99"/>
              <a:gd name="T25" fmla="*/ 123368 h 79"/>
              <a:gd name="T26" fmla="*/ 69594 w 99"/>
              <a:gd name="T27" fmla="*/ 123368 h 79"/>
              <a:gd name="T28" fmla="*/ 64849 w 99"/>
              <a:gd name="T29" fmla="*/ 107752 h 79"/>
              <a:gd name="T30" fmla="*/ 77502 w 99"/>
              <a:gd name="T31" fmla="*/ 78081 h 79"/>
              <a:gd name="T32" fmla="*/ 93319 w 99"/>
              <a:gd name="T33" fmla="*/ 92136 h 79"/>
              <a:gd name="T34" fmla="*/ 140769 w 99"/>
              <a:gd name="T35" fmla="*/ 78081 h 79"/>
              <a:gd name="T36" fmla="*/ 143933 w 99"/>
              <a:gd name="T37" fmla="*/ 78081 h 79"/>
              <a:gd name="T38" fmla="*/ 148678 w 99"/>
              <a:gd name="T39" fmla="*/ 73396 h 79"/>
              <a:gd name="T40" fmla="*/ 148678 w 99"/>
              <a:gd name="T41" fmla="*/ 39041 h 79"/>
              <a:gd name="T42" fmla="*/ 156586 w 99"/>
              <a:gd name="T43" fmla="*/ 23424 h 79"/>
              <a:gd name="T44" fmla="*/ 39542 w 99"/>
              <a:gd name="T45" fmla="*/ 23424 h 79"/>
              <a:gd name="T46" fmla="*/ 85411 w 99"/>
              <a:gd name="T47" fmla="*/ 31232 h 79"/>
              <a:gd name="T48" fmla="*/ 132861 w 99"/>
              <a:gd name="T49" fmla="*/ 23424 h 79"/>
              <a:gd name="T50" fmla="*/ 15817 w 99"/>
              <a:gd name="T51" fmla="*/ 39041 h 79"/>
              <a:gd name="T52" fmla="*/ 15817 w 99"/>
              <a:gd name="T53" fmla="*/ 31232 h 79"/>
              <a:gd name="T54" fmla="*/ 17398 w 99"/>
              <a:gd name="T55" fmla="*/ 24986 h 79"/>
              <a:gd name="T56" fmla="*/ 23725 w 99"/>
              <a:gd name="T57" fmla="*/ 23424 h 79"/>
              <a:gd name="T58" fmla="*/ 61685 w 99"/>
              <a:gd name="T59" fmla="*/ 62465 h 79"/>
              <a:gd name="T60" fmla="*/ 56940 w 99"/>
              <a:gd name="T61" fmla="*/ 64026 h 79"/>
              <a:gd name="T62" fmla="*/ 49032 w 99"/>
              <a:gd name="T63" fmla="*/ 107752 h 79"/>
              <a:gd name="T64" fmla="*/ 31634 w 99"/>
              <a:gd name="T65" fmla="*/ 71835 h 79"/>
              <a:gd name="T66" fmla="*/ 31634 w 99"/>
              <a:gd name="T67" fmla="*/ 65588 h 79"/>
              <a:gd name="T68" fmla="*/ 15817 w 99"/>
              <a:gd name="T69" fmla="*/ 57780 h 79"/>
              <a:gd name="T70" fmla="*/ 132861 w 99"/>
              <a:gd name="T71" fmla="*/ 54657 h 79"/>
              <a:gd name="T72" fmla="*/ 61685 w 99"/>
              <a:gd name="T73" fmla="*/ 62465 h 7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99" h="79">
                <a:moveTo>
                  <a:pt x="99" y="15"/>
                </a:moveTo>
                <a:lnTo>
                  <a:pt x="94" y="15"/>
                </a:lnTo>
                <a:lnTo>
                  <a:pt x="94" y="10"/>
                </a:lnTo>
                <a:lnTo>
                  <a:pt x="94" y="0"/>
                </a:lnTo>
                <a:lnTo>
                  <a:pt x="84" y="0"/>
                </a:lnTo>
                <a:lnTo>
                  <a:pt x="84" y="5"/>
                </a:lnTo>
                <a:lnTo>
                  <a:pt x="25" y="5"/>
                </a:lnTo>
                <a:lnTo>
                  <a:pt x="25" y="0"/>
                </a:lnTo>
                <a:lnTo>
                  <a:pt x="15" y="0"/>
                </a:lnTo>
                <a:lnTo>
                  <a:pt x="15" y="5"/>
                </a:lnTo>
                <a:lnTo>
                  <a:pt x="9" y="6"/>
                </a:lnTo>
                <a:lnTo>
                  <a:pt x="5" y="10"/>
                </a:lnTo>
                <a:lnTo>
                  <a:pt x="1" y="14"/>
                </a:lnTo>
                <a:lnTo>
                  <a:pt x="0" y="20"/>
                </a:lnTo>
                <a:lnTo>
                  <a:pt x="0" y="40"/>
                </a:lnTo>
                <a:lnTo>
                  <a:pt x="1" y="42"/>
                </a:lnTo>
                <a:lnTo>
                  <a:pt x="2" y="45"/>
                </a:lnTo>
                <a:lnTo>
                  <a:pt x="10" y="47"/>
                </a:lnTo>
                <a:lnTo>
                  <a:pt x="5" y="73"/>
                </a:lnTo>
                <a:lnTo>
                  <a:pt x="5" y="75"/>
                </a:lnTo>
                <a:lnTo>
                  <a:pt x="6" y="78"/>
                </a:lnTo>
                <a:lnTo>
                  <a:pt x="7" y="79"/>
                </a:lnTo>
                <a:lnTo>
                  <a:pt x="10" y="79"/>
                </a:lnTo>
                <a:lnTo>
                  <a:pt x="44" y="79"/>
                </a:lnTo>
                <a:lnTo>
                  <a:pt x="44" y="69"/>
                </a:lnTo>
                <a:lnTo>
                  <a:pt x="41" y="69"/>
                </a:lnTo>
                <a:lnTo>
                  <a:pt x="43" y="50"/>
                </a:lnTo>
                <a:lnTo>
                  <a:pt x="49" y="50"/>
                </a:lnTo>
                <a:lnTo>
                  <a:pt x="49" y="59"/>
                </a:lnTo>
                <a:lnTo>
                  <a:pt x="59" y="59"/>
                </a:lnTo>
                <a:lnTo>
                  <a:pt x="59" y="50"/>
                </a:lnTo>
                <a:lnTo>
                  <a:pt x="89" y="50"/>
                </a:lnTo>
                <a:lnTo>
                  <a:pt x="91" y="50"/>
                </a:lnTo>
                <a:lnTo>
                  <a:pt x="93" y="48"/>
                </a:lnTo>
                <a:lnTo>
                  <a:pt x="94" y="47"/>
                </a:lnTo>
                <a:lnTo>
                  <a:pt x="94" y="45"/>
                </a:lnTo>
                <a:lnTo>
                  <a:pt x="94" y="25"/>
                </a:lnTo>
                <a:lnTo>
                  <a:pt x="99" y="25"/>
                </a:lnTo>
                <a:lnTo>
                  <a:pt x="99" y="15"/>
                </a:lnTo>
                <a:close/>
                <a:moveTo>
                  <a:pt x="15" y="15"/>
                </a:moveTo>
                <a:lnTo>
                  <a:pt x="25" y="15"/>
                </a:lnTo>
                <a:lnTo>
                  <a:pt x="25" y="20"/>
                </a:lnTo>
                <a:lnTo>
                  <a:pt x="54" y="20"/>
                </a:lnTo>
                <a:lnTo>
                  <a:pt x="54" y="15"/>
                </a:lnTo>
                <a:lnTo>
                  <a:pt x="84" y="15"/>
                </a:lnTo>
                <a:lnTo>
                  <a:pt x="84" y="25"/>
                </a:lnTo>
                <a:lnTo>
                  <a:pt x="10" y="25"/>
                </a:lnTo>
                <a:lnTo>
                  <a:pt x="10" y="20"/>
                </a:lnTo>
                <a:lnTo>
                  <a:pt x="10" y="18"/>
                </a:lnTo>
                <a:lnTo>
                  <a:pt x="11" y="16"/>
                </a:lnTo>
                <a:lnTo>
                  <a:pt x="12" y="15"/>
                </a:lnTo>
                <a:lnTo>
                  <a:pt x="15" y="15"/>
                </a:lnTo>
                <a:close/>
                <a:moveTo>
                  <a:pt x="39" y="40"/>
                </a:moveTo>
                <a:lnTo>
                  <a:pt x="39" y="40"/>
                </a:lnTo>
                <a:lnTo>
                  <a:pt x="36" y="41"/>
                </a:lnTo>
                <a:lnTo>
                  <a:pt x="35" y="43"/>
                </a:lnTo>
                <a:lnTo>
                  <a:pt x="31" y="69"/>
                </a:lnTo>
                <a:lnTo>
                  <a:pt x="16" y="69"/>
                </a:lnTo>
                <a:lnTo>
                  <a:pt x="20" y="46"/>
                </a:lnTo>
                <a:lnTo>
                  <a:pt x="20" y="42"/>
                </a:lnTo>
                <a:lnTo>
                  <a:pt x="17" y="40"/>
                </a:lnTo>
                <a:lnTo>
                  <a:pt x="10" y="37"/>
                </a:lnTo>
                <a:lnTo>
                  <a:pt x="10" y="35"/>
                </a:lnTo>
                <a:lnTo>
                  <a:pt x="84" y="35"/>
                </a:lnTo>
                <a:lnTo>
                  <a:pt x="84" y="40"/>
                </a:lnTo>
                <a:lnTo>
                  <a:pt x="39" y="4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63" name="Freeform 972">
            <a:extLst>
              <a:ext uri="{FF2B5EF4-FFF2-40B4-BE49-F238E27FC236}">
                <a16:creationId xmlns:a16="http://schemas.microsoft.com/office/drawing/2014/main" id="{18F21F83-6113-4615-A0F8-D09AA8BB7DB3}"/>
              </a:ext>
            </a:extLst>
          </p:cNvPr>
          <p:cNvSpPr>
            <a:spLocks noEditPoints="1"/>
          </p:cNvSpPr>
          <p:nvPr/>
        </p:nvSpPr>
        <p:spPr bwMode="auto">
          <a:xfrm>
            <a:off x="2732618" y="2355851"/>
            <a:ext cx="209549" cy="201083"/>
          </a:xfrm>
          <a:custGeom>
            <a:avLst/>
            <a:gdLst>
              <a:gd name="T0" fmla="*/ 101227 w 99"/>
              <a:gd name="T1" fmla="*/ 68173 h 98"/>
              <a:gd name="T2" fmla="*/ 101227 w 99"/>
              <a:gd name="T3" fmla="*/ 52679 h 98"/>
              <a:gd name="T4" fmla="*/ 98064 w 99"/>
              <a:gd name="T5" fmla="*/ 32537 h 98"/>
              <a:gd name="T6" fmla="*/ 85411 w 99"/>
              <a:gd name="T7" fmla="*/ 15494 h 98"/>
              <a:gd name="T8" fmla="*/ 68012 w 99"/>
              <a:gd name="T9" fmla="*/ 3099 h 98"/>
              <a:gd name="T10" fmla="*/ 47450 w 99"/>
              <a:gd name="T11" fmla="*/ 0 h 98"/>
              <a:gd name="T12" fmla="*/ 15817 w 99"/>
              <a:gd name="T13" fmla="*/ 0 h 98"/>
              <a:gd name="T14" fmla="*/ 3163 w 99"/>
              <a:gd name="T15" fmla="*/ 3099 h 98"/>
              <a:gd name="T16" fmla="*/ 0 w 99"/>
              <a:gd name="T17" fmla="*/ 15494 h 98"/>
              <a:gd name="T18" fmla="*/ 0 w 99"/>
              <a:gd name="T19" fmla="*/ 83666 h 98"/>
              <a:gd name="T20" fmla="*/ 1582 w 99"/>
              <a:gd name="T21" fmla="*/ 89864 h 98"/>
              <a:gd name="T22" fmla="*/ 7908 w 99"/>
              <a:gd name="T23" fmla="*/ 91413 h 98"/>
              <a:gd name="T24" fmla="*/ 93319 w 99"/>
              <a:gd name="T25" fmla="*/ 91413 h 98"/>
              <a:gd name="T26" fmla="*/ 99646 w 99"/>
              <a:gd name="T27" fmla="*/ 89864 h 98"/>
              <a:gd name="T28" fmla="*/ 101227 w 99"/>
              <a:gd name="T29" fmla="*/ 83666 h 98"/>
              <a:gd name="T30" fmla="*/ 132861 w 99"/>
              <a:gd name="T31" fmla="*/ 83666 h 98"/>
              <a:gd name="T32" fmla="*/ 139188 w 99"/>
              <a:gd name="T33" fmla="*/ 85216 h 98"/>
              <a:gd name="T34" fmla="*/ 140769 w 99"/>
              <a:gd name="T35" fmla="*/ 91413 h 98"/>
              <a:gd name="T36" fmla="*/ 140769 w 99"/>
              <a:gd name="T37" fmla="*/ 94512 h 98"/>
              <a:gd name="T38" fmla="*/ 136024 w 99"/>
              <a:gd name="T39" fmla="*/ 99160 h 98"/>
              <a:gd name="T40" fmla="*/ 31634 w 99"/>
              <a:gd name="T41" fmla="*/ 99160 h 98"/>
              <a:gd name="T42" fmla="*/ 22143 w 99"/>
              <a:gd name="T43" fmla="*/ 100710 h 98"/>
              <a:gd name="T44" fmla="*/ 9490 w 99"/>
              <a:gd name="T45" fmla="*/ 111555 h 98"/>
              <a:gd name="T46" fmla="*/ 7908 w 99"/>
              <a:gd name="T47" fmla="*/ 122401 h 98"/>
              <a:gd name="T48" fmla="*/ 15817 w 99"/>
              <a:gd name="T49" fmla="*/ 137895 h 98"/>
              <a:gd name="T50" fmla="*/ 31634 w 99"/>
              <a:gd name="T51" fmla="*/ 144092 h 98"/>
              <a:gd name="T52" fmla="*/ 101227 w 99"/>
              <a:gd name="T53" fmla="*/ 151839 h 98"/>
              <a:gd name="T54" fmla="*/ 117044 w 99"/>
              <a:gd name="T55" fmla="*/ 137895 h 98"/>
              <a:gd name="T56" fmla="*/ 117044 w 99"/>
              <a:gd name="T57" fmla="*/ 133246 h 98"/>
              <a:gd name="T58" fmla="*/ 113881 w 99"/>
              <a:gd name="T59" fmla="*/ 130148 h 98"/>
              <a:gd name="T60" fmla="*/ 31634 w 99"/>
              <a:gd name="T61" fmla="*/ 130148 h 98"/>
              <a:gd name="T62" fmla="*/ 26889 w 99"/>
              <a:gd name="T63" fmla="*/ 130148 h 98"/>
              <a:gd name="T64" fmla="*/ 23725 w 99"/>
              <a:gd name="T65" fmla="*/ 125500 h 98"/>
              <a:gd name="T66" fmla="*/ 23725 w 99"/>
              <a:gd name="T67" fmla="*/ 122401 h 98"/>
              <a:gd name="T68" fmla="*/ 25307 w 99"/>
              <a:gd name="T69" fmla="*/ 116203 h 98"/>
              <a:gd name="T70" fmla="*/ 31634 w 99"/>
              <a:gd name="T71" fmla="*/ 114654 h 98"/>
              <a:gd name="T72" fmla="*/ 132861 w 99"/>
              <a:gd name="T73" fmla="*/ 114654 h 98"/>
              <a:gd name="T74" fmla="*/ 148678 w 99"/>
              <a:gd name="T75" fmla="*/ 106907 h 98"/>
              <a:gd name="T76" fmla="*/ 156586 w 99"/>
              <a:gd name="T77" fmla="*/ 91413 h 98"/>
              <a:gd name="T78" fmla="*/ 153423 w 99"/>
              <a:gd name="T79" fmla="*/ 82117 h 98"/>
              <a:gd name="T80" fmla="*/ 142351 w 99"/>
              <a:gd name="T81" fmla="*/ 69722 h 98"/>
              <a:gd name="T82" fmla="*/ 132861 w 99"/>
              <a:gd name="T83" fmla="*/ 68173 h 98"/>
              <a:gd name="T84" fmla="*/ 15817 w 99"/>
              <a:gd name="T85" fmla="*/ 75920 h 98"/>
              <a:gd name="T86" fmla="*/ 47450 w 99"/>
              <a:gd name="T87" fmla="*/ 15494 h 98"/>
              <a:gd name="T88" fmla="*/ 55359 w 99"/>
              <a:gd name="T89" fmla="*/ 15494 h 98"/>
              <a:gd name="T90" fmla="*/ 68012 w 99"/>
              <a:gd name="T91" fmla="*/ 20142 h 98"/>
              <a:gd name="T92" fmla="*/ 80666 w 99"/>
              <a:gd name="T93" fmla="*/ 32537 h 98"/>
              <a:gd name="T94" fmla="*/ 85411 w 99"/>
              <a:gd name="T95" fmla="*/ 44932 h 98"/>
              <a:gd name="T96" fmla="*/ 85411 w 99"/>
              <a:gd name="T97" fmla="*/ 75920 h 9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99" h="98">
                <a:moveTo>
                  <a:pt x="84" y="44"/>
                </a:moveTo>
                <a:lnTo>
                  <a:pt x="64" y="44"/>
                </a:lnTo>
                <a:lnTo>
                  <a:pt x="64" y="34"/>
                </a:lnTo>
                <a:lnTo>
                  <a:pt x="63" y="27"/>
                </a:lnTo>
                <a:lnTo>
                  <a:pt x="62" y="21"/>
                </a:lnTo>
                <a:lnTo>
                  <a:pt x="58" y="15"/>
                </a:lnTo>
                <a:lnTo>
                  <a:pt x="54" y="10"/>
                </a:lnTo>
                <a:lnTo>
                  <a:pt x="49" y="6"/>
                </a:lnTo>
                <a:lnTo>
                  <a:pt x="43" y="2"/>
                </a:lnTo>
                <a:lnTo>
                  <a:pt x="37" y="1"/>
                </a:lnTo>
                <a:lnTo>
                  <a:pt x="30" y="0"/>
                </a:lnTo>
                <a:lnTo>
                  <a:pt x="10" y="0"/>
                </a:lnTo>
                <a:lnTo>
                  <a:pt x="6" y="1"/>
                </a:lnTo>
                <a:lnTo>
                  <a:pt x="2" y="2"/>
                </a:lnTo>
                <a:lnTo>
                  <a:pt x="1" y="6"/>
                </a:lnTo>
                <a:lnTo>
                  <a:pt x="0" y="10"/>
                </a:lnTo>
                <a:lnTo>
                  <a:pt x="0" y="54"/>
                </a:lnTo>
                <a:lnTo>
                  <a:pt x="0" y="56"/>
                </a:lnTo>
                <a:lnTo>
                  <a:pt x="1" y="58"/>
                </a:lnTo>
                <a:lnTo>
                  <a:pt x="2" y="59"/>
                </a:lnTo>
                <a:lnTo>
                  <a:pt x="5" y="59"/>
                </a:lnTo>
                <a:lnTo>
                  <a:pt x="59" y="59"/>
                </a:lnTo>
                <a:lnTo>
                  <a:pt x="62" y="59"/>
                </a:lnTo>
                <a:lnTo>
                  <a:pt x="63" y="58"/>
                </a:lnTo>
                <a:lnTo>
                  <a:pt x="64" y="56"/>
                </a:lnTo>
                <a:lnTo>
                  <a:pt x="64" y="54"/>
                </a:lnTo>
                <a:lnTo>
                  <a:pt x="84" y="54"/>
                </a:lnTo>
                <a:lnTo>
                  <a:pt x="86" y="54"/>
                </a:lnTo>
                <a:lnTo>
                  <a:pt x="88" y="55"/>
                </a:lnTo>
                <a:lnTo>
                  <a:pt x="89" y="56"/>
                </a:lnTo>
                <a:lnTo>
                  <a:pt x="89" y="59"/>
                </a:lnTo>
                <a:lnTo>
                  <a:pt x="89" y="61"/>
                </a:lnTo>
                <a:lnTo>
                  <a:pt x="88" y="63"/>
                </a:lnTo>
                <a:lnTo>
                  <a:pt x="86" y="64"/>
                </a:lnTo>
                <a:lnTo>
                  <a:pt x="84" y="64"/>
                </a:lnTo>
                <a:lnTo>
                  <a:pt x="20" y="64"/>
                </a:lnTo>
                <a:lnTo>
                  <a:pt x="14" y="65"/>
                </a:lnTo>
                <a:lnTo>
                  <a:pt x="10" y="69"/>
                </a:lnTo>
                <a:lnTo>
                  <a:pt x="6" y="72"/>
                </a:lnTo>
                <a:lnTo>
                  <a:pt x="5" y="79"/>
                </a:lnTo>
                <a:lnTo>
                  <a:pt x="6" y="85"/>
                </a:lnTo>
                <a:lnTo>
                  <a:pt x="10" y="89"/>
                </a:lnTo>
                <a:lnTo>
                  <a:pt x="14" y="92"/>
                </a:lnTo>
                <a:lnTo>
                  <a:pt x="20" y="93"/>
                </a:lnTo>
                <a:lnTo>
                  <a:pt x="64" y="93"/>
                </a:lnTo>
                <a:lnTo>
                  <a:pt x="64" y="98"/>
                </a:lnTo>
                <a:lnTo>
                  <a:pt x="74" y="98"/>
                </a:lnTo>
                <a:lnTo>
                  <a:pt x="74" y="89"/>
                </a:lnTo>
                <a:lnTo>
                  <a:pt x="74" y="86"/>
                </a:lnTo>
                <a:lnTo>
                  <a:pt x="73" y="85"/>
                </a:lnTo>
                <a:lnTo>
                  <a:pt x="72" y="84"/>
                </a:lnTo>
                <a:lnTo>
                  <a:pt x="69" y="84"/>
                </a:lnTo>
                <a:lnTo>
                  <a:pt x="20" y="84"/>
                </a:lnTo>
                <a:lnTo>
                  <a:pt x="17" y="84"/>
                </a:lnTo>
                <a:lnTo>
                  <a:pt x="16" y="82"/>
                </a:lnTo>
                <a:lnTo>
                  <a:pt x="15" y="81"/>
                </a:lnTo>
                <a:lnTo>
                  <a:pt x="15" y="79"/>
                </a:lnTo>
                <a:lnTo>
                  <a:pt x="15" y="76"/>
                </a:lnTo>
                <a:lnTo>
                  <a:pt x="16" y="75"/>
                </a:lnTo>
                <a:lnTo>
                  <a:pt x="17" y="74"/>
                </a:lnTo>
                <a:lnTo>
                  <a:pt x="20" y="74"/>
                </a:lnTo>
                <a:lnTo>
                  <a:pt x="84" y="74"/>
                </a:lnTo>
                <a:lnTo>
                  <a:pt x="90" y="72"/>
                </a:lnTo>
                <a:lnTo>
                  <a:pt x="94" y="69"/>
                </a:lnTo>
                <a:lnTo>
                  <a:pt x="97" y="65"/>
                </a:lnTo>
                <a:lnTo>
                  <a:pt x="99" y="59"/>
                </a:lnTo>
                <a:lnTo>
                  <a:pt x="97" y="53"/>
                </a:lnTo>
                <a:lnTo>
                  <a:pt x="94" y="49"/>
                </a:lnTo>
                <a:lnTo>
                  <a:pt x="90" y="45"/>
                </a:lnTo>
                <a:lnTo>
                  <a:pt x="84" y="44"/>
                </a:lnTo>
                <a:close/>
                <a:moveTo>
                  <a:pt x="54" y="49"/>
                </a:moveTo>
                <a:lnTo>
                  <a:pt x="10" y="49"/>
                </a:lnTo>
                <a:lnTo>
                  <a:pt x="10" y="10"/>
                </a:lnTo>
                <a:lnTo>
                  <a:pt x="30" y="10"/>
                </a:lnTo>
                <a:lnTo>
                  <a:pt x="35" y="10"/>
                </a:lnTo>
                <a:lnTo>
                  <a:pt x="39" y="12"/>
                </a:lnTo>
                <a:lnTo>
                  <a:pt x="43" y="13"/>
                </a:lnTo>
                <a:lnTo>
                  <a:pt x="47" y="17"/>
                </a:lnTo>
                <a:lnTo>
                  <a:pt x="51" y="21"/>
                </a:lnTo>
                <a:lnTo>
                  <a:pt x="52" y="24"/>
                </a:lnTo>
                <a:lnTo>
                  <a:pt x="54" y="29"/>
                </a:lnTo>
                <a:lnTo>
                  <a:pt x="54" y="34"/>
                </a:lnTo>
                <a:lnTo>
                  <a:pt x="54" y="4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64" name="Rectangle 973">
            <a:extLst>
              <a:ext uri="{FF2B5EF4-FFF2-40B4-BE49-F238E27FC236}">
                <a16:creationId xmlns:a16="http://schemas.microsoft.com/office/drawing/2014/main" id="{60BC383E-8483-4A6B-B206-C3ED0190BF96}"/>
              </a:ext>
            </a:extLst>
          </p:cNvPr>
          <p:cNvSpPr>
            <a:spLocks noChangeArrowheads="1"/>
          </p:cNvSpPr>
          <p:nvPr/>
        </p:nvSpPr>
        <p:spPr bwMode="auto">
          <a:xfrm>
            <a:off x="2764367" y="2425700"/>
            <a:ext cx="63500" cy="1693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365" name="Freeform 974">
            <a:extLst>
              <a:ext uri="{FF2B5EF4-FFF2-40B4-BE49-F238E27FC236}">
                <a16:creationId xmlns:a16="http://schemas.microsoft.com/office/drawing/2014/main" id="{65BD5E8B-0A45-444F-8D99-26D9FE89462C}"/>
              </a:ext>
            </a:extLst>
          </p:cNvPr>
          <p:cNvSpPr>
            <a:spLocks noEditPoints="1"/>
          </p:cNvSpPr>
          <p:nvPr/>
        </p:nvSpPr>
        <p:spPr bwMode="auto">
          <a:xfrm>
            <a:off x="2233084" y="2343151"/>
            <a:ext cx="209549" cy="213783"/>
          </a:xfrm>
          <a:custGeom>
            <a:avLst/>
            <a:gdLst>
              <a:gd name="T0" fmla="*/ 132861 w 99"/>
              <a:gd name="T1" fmla="*/ 43856 h 103"/>
              <a:gd name="T2" fmla="*/ 145514 w 99"/>
              <a:gd name="T3" fmla="*/ 36025 h 103"/>
              <a:gd name="T4" fmla="*/ 148678 w 99"/>
              <a:gd name="T5" fmla="*/ 23494 h 103"/>
              <a:gd name="T6" fmla="*/ 134443 w 99"/>
              <a:gd name="T7" fmla="*/ 1566 h 103"/>
              <a:gd name="T8" fmla="*/ 115462 w 99"/>
              <a:gd name="T9" fmla="*/ 1566 h 103"/>
              <a:gd name="T10" fmla="*/ 101227 w 99"/>
              <a:gd name="T11" fmla="*/ 23494 h 103"/>
              <a:gd name="T12" fmla="*/ 105972 w 99"/>
              <a:gd name="T13" fmla="*/ 36025 h 103"/>
              <a:gd name="T14" fmla="*/ 117044 w 99"/>
              <a:gd name="T15" fmla="*/ 45422 h 103"/>
              <a:gd name="T16" fmla="*/ 39542 w 99"/>
              <a:gd name="T17" fmla="*/ 43856 h 103"/>
              <a:gd name="T18" fmla="*/ 53777 w 99"/>
              <a:gd name="T19" fmla="*/ 31326 h 103"/>
              <a:gd name="T20" fmla="*/ 53777 w 99"/>
              <a:gd name="T21" fmla="*/ 12530 h 103"/>
              <a:gd name="T22" fmla="*/ 31634 w 99"/>
              <a:gd name="T23" fmla="*/ 0 h 103"/>
              <a:gd name="T24" fmla="*/ 15817 w 99"/>
              <a:gd name="T25" fmla="*/ 7831 h 103"/>
              <a:gd name="T26" fmla="*/ 7908 w 99"/>
              <a:gd name="T27" fmla="*/ 23494 h 103"/>
              <a:gd name="T28" fmla="*/ 17398 w 99"/>
              <a:gd name="T29" fmla="*/ 42290 h 103"/>
              <a:gd name="T30" fmla="*/ 7908 w 99"/>
              <a:gd name="T31" fmla="*/ 45422 h 103"/>
              <a:gd name="T32" fmla="*/ 1582 w 99"/>
              <a:gd name="T33" fmla="*/ 48555 h 103"/>
              <a:gd name="T34" fmla="*/ 0 w 99"/>
              <a:gd name="T35" fmla="*/ 100243 h 103"/>
              <a:gd name="T36" fmla="*/ 1582 w 99"/>
              <a:gd name="T37" fmla="*/ 106508 h 103"/>
              <a:gd name="T38" fmla="*/ 15817 w 99"/>
              <a:gd name="T39" fmla="*/ 108074 h 103"/>
              <a:gd name="T40" fmla="*/ 31634 w 99"/>
              <a:gd name="T41" fmla="*/ 108074 h 103"/>
              <a:gd name="T42" fmla="*/ 140769 w 99"/>
              <a:gd name="T43" fmla="*/ 161328 h 103"/>
              <a:gd name="T44" fmla="*/ 148678 w 99"/>
              <a:gd name="T45" fmla="*/ 108074 h 103"/>
              <a:gd name="T46" fmla="*/ 156586 w 99"/>
              <a:gd name="T47" fmla="*/ 103375 h 103"/>
              <a:gd name="T48" fmla="*/ 156586 w 99"/>
              <a:gd name="T49" fmla="*/ 53254 h 103"/>
              <a:gd name="T50" fmla="*/ 151841 w 99"/>
              <a:gd name="T51" fmla="*/ 45422 h 103"/>
              <a:gd name="T52" fmla="*/ 105972 w 99"/>
              <a:gd name="T53" fmla="*/ 61085 h 103"/>
              <a:gd name="T54" fmla="*/ 74339 w 99"/>
              <a:gd name="T55" fmla="*/ 92411 h 103"/>
              <a:gd name="T56" fmla="*/ 28470 w 99"/>
              <a:gd name="T57" fmla="*/ 92411 h 103"/>
              <a:gd name="T58" fmla="*/ 50614 w 99"/>
              <a:gd name="T59" fmla="*/ 92411 h 103"/>
              <a:gd name="T60" fmla="*/ 129697 w 99"/>
              <a:gd name="T61" fmla="*/ 15663 h 103"/>
              <a:gd name="T62" fmla="*/ 132861 w 99"/>
              <a:gd name="T63" fmla="*/ 23494 h 103"/>
              <a:gd name="T64" fmla="*/ 131279 w 99"/>
              <a:gd name="T65" fmla="*/ 28193 h 103"/>
              <a:gd name="T66" fmla="*/ 124952 w 99"/>
              <a:gd name="T67" fmla="*/ 31326 h 103"/>
              <a:gd name="T68" fmla="*/ 117044 w 99"/>
              <a:gd name="T69" fmla="*/ 26627 h 103"/>
              <a:gd name="T70" fmla="*/ 117044 w 99"/>
              <a:gd name="T71" fmla="*/ 18795 h 103"/>
              <a:gd name="T72" fmla="*/ 124952 w 99"/>
              <a:gd name="T73" fmla="*/ 15663 h 103"/>
              <a:gd name="T74" fmla="*/ 31634 w 99"/>
              <a:gd name="T75" fmla="*/ 15663 h 103"/>
              <a:gd name="T76" fmla="*/ 39542 w 99"/>
              <a:gd name="T77" fmla="*/ 18795 h 103"/>
              <a:gd name="T78" fmla="*/ 39542 w 99"/>
              <a:gd name="T79" fmla="*/ 26627 h 103"/>
              <a:gd name="T80" fmla="*/ 31634 w 99"/>
              <a:gd name="T81" fmla="*/ 31326 h 103"/>
              <a:gd name="T82" fmla="*/ 25307 w 99"/>
              <a:gd name="T83" fmla="*/ 28193 h 103"/>
              <a:gd name="T84" fmla="*/ 23725 w 99"/>
              <a:gd name="T85" fmla="*/ 23494 h 103"/>
              <a:gd name="T86" fmla="*/ 28470 w 99"/>
              <a:gd name="T87" fmla="*/ 15663 h 103"/>
              <a:gd name="T88" fmla="*/ 34797 w 99"/>
              <a:gd name="T89" fmla="*/ 61085 h 103"/>
              <a:gd name="T90" fmla="*/ 34797 w 99"/>
              <a:gd name="T91" fmla="*/ 61085 h 103"/>
              <a:gd name="T92" fmla="*/ 140769 w 99"/>
              <a:gd name="T93" fmla="*/ 92411 h 10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99" h="103">
                <a:moveTo>
                  <a:pt x="94" y="29"/>
                </a:moveTo>
                <a:lnTo>
                  <a:pt x="84" y="29"/>
                </a:lnTo>
                <a:lnTo>
                  <a:pt x="84" y="28"/>
                </a:lnTo>
                <a:lnTo>
                  <a:pt x="88" y="27"/>
                </a:lnTo>
                <a:lnTo>
                  <a:pt x="92" y="23"/>
                </a:lnTo>
                <a:lnTo>
                  <a:pt x="93" y="20"/>
                </a:lnTo>
                <a:lnTo>
                  <a:pt x="94" y="15"/>
                </a:lnTo>
                <a:lnTo>
                  <a:pt x="93" y="8"/>
                </a:lnTo>
                <a:lnTo>
                  <a:pt x="89" y="5"/>
                </a:lnTo>
                <a:lnTo>
                  <a:pt x="85" y="1"/>
                </a:lnTo>
                <a:lnTo>
                  <a:pt x="79" y="0"/>
                </a:lnTo>
                <a:lnTo>
                  <a:pt x="73" y="1"/>
                </a:lnTo>
                <a:lnTo>
                  <a:pt x="69" y="5"/>
                </a:lnTo>
                <a:lnTo>
                  <a:pt x="66" y="8"/>
                </a:lnTo>
                <a:lnTo>
                  <a:pt x="64" y="15"/>
                </a:lnTo>
                <a:lnTo>
                  <a:pt x="66" y="20"/>
                </a:lnTo>
                <a:lnTo>
                  <a:pt x="67" y="23"/>
                </a:lnTo>
                <a:lnTo>
                  <a:pt x="71" y="27"/>
                </a:lnTo>
                <a:lnTo>
                  <a:pt x="74" y="28"/>
                </a:lnTo>
                <a:lnTo>
                  <a:pt x="74" y="29"/>
                </a:lnTo>
                <a:lnTo>
                  <a:pt x="25" y="29"/>
                </a:lnTo>
                <a:lnTo>
                  <a:pt x="25" y="28"/>
                </a:lnTo>
                <a:lnTo>
                  <a:pt x="29" y="27"/>
                </a:lnTo>
                <a:lnTo>
                  <a:pt x="32" y="23"/>
                </a:lnTo>
                <a:lnTo>
                  <a:pt x="34" y="20"/>
                </a:lnTo>
                <a:lnTo>
                  <a:pt x="35" y="15"/>
                </a:lnTo>
                <a:lnTo>
                  <a:pt x="34" y="8"/>
                </a:lnTo>
                <a:lnTo>
                  <a:pt x="30" y="5"/>
                </a:lnTo>
                <a:lnTo>
                  <a:pt x="26" y="1"/>
                </a:lnTo>
                <a:lnTo>
                  <a:pt x="20" y="0"/>
                </a:lnTo>
                <a:lnTo>
                  <a:pt x="14" y="1"/>
                </a:lnTo>
                <a:lnTo>
                  <a:pt x="10" y="5"/>
                </a:lnTo>
                <a:lnTo>
                  <a:pt x="6" y="8"/>
                </a:lnTo>
                <a:lnTo>
                  <a:pt x="5" y="15"/>
                </a:lnTo>
                <a:lnTo>
                  <a:pt x="6" y="20"/>
                </a:lnTo>
                <a:lnTo>
                  <a:pt x="8" y="23"/>
                </a:lnTo>
                <a:lnTo>
                  <a:pt x="11" y="27"/>
                </a:lnTo>
                <a:lnTo>
                  <a:pt x="15" y="28"/>
                </a:lnTo>
                <a:lnTo>
                  <a:pt x="15" y="29"/>
                </a:lnTo>
                <a:lnTo>
                  <a:pt x="5" y="29"/>
                </a:lnTo>
                <a:lnTo>
                  <a:pt x="3" y="29"/>
                </a:lnTo>
                <a:lnTo>
                  <a:pt x="1" y="31"/>
                </a:lnTo>
                <a:lnTo>
                  <a:pt x="0" y="32"/>
                </a:lnTo>
                <a:lnTo>
                  <a:pt x="0" y="34"/>
                </a:lnTo>
                <a:lnTo>
                  <a:pt x="0" y="64"/>
                </a:lnTo>
                <a:lnTo>
                  <a:pt x="0" y="66"/>
                </a:lnTo>
                <a:lnTo>
                  <a:pt x="1" y="68"/>
                </a:lnTo>
                <a:lnTo>
                  <a:pt x="3" y="69"/>
                </a:lnTo>
                <a:lnTo>
                  <a:pt x="5" y="69"/>
                </a:lnTo>
                <a:lnTo>
                  <a:pt x="10" y="69"/>
                </a:lnTo>
                <a:lnTo>
                  <a:pt x="10" y="103"/>
                </a:lnTo>
                <a:lnTo>
                  <a:pt x="20" y="103"/>
                </a:lnTo>
                <a:lnTo>
                  <a:pt x="20" y="69"/>
                </a:lnTo>
                <a:lnTo>
                  <a:pt x="79" y="69"/>
                </a:lnTo>
                <a:lnTo>
                  <a:pt x="79" y="103"/>
                </a:lnTo>
                <a:lnTo>
                  <a:pt x="89" y="103"/>
                </a:lnTo>
                <a:lnTo>
                  <a:pt x="89" y="69"/>
                </a:lnTo>
                <a:lnTo>
                  <a:pt x="94" y="69"/>
                </a:lnTo>
                <a:lnTo>
                  <a:pt x="96" y="69"/>
                </a:lnTo>
                <a:lnTo>
                  <a:pt x="98" y="68"/>
                </a:lnTo>
                <a:lnTo>
                  <a:pt x="99" y="66"/>
                </a:lnTo>
                <a:lnTo>
                  <a:pt x="99" y="64"/>
                </a:lnTo>
                <a:lnTo>
                  <a:pt x="99" y="34"/>
                </a:lnTo>
                <a:lnTo>
                  <a:pt x="99" y="32"/>
                </a:lnTo>
                <a:lnTo>
                  <a:pt x="98" y="31"/>
                </a:lnTo>
                <a:lnTo>
                  <a:pt x="96" y="29"/>
                </a:lnTo>
                <a:lnTo>
                  <a:pt x="94" y="29"/>
                </a:lnTo>
                <a:close/>
                <a:moveTo>
                  <a:pt x="67" y="39"/>
                </a:moveTo>
                <a:lnTo>
                  <a:pt x="82" y="39"/>
                </a:lnTo>
                <a:lnTo>
                  <a:pt x="62" y="59"/>
                </a:lnTo>
                <a:lnTo>
                  <a:pt x="47" y="59"/>
                </a:lnTo>
                <a:lnTo>
                  <a:pt x="67" y="39"/>
                </a:lnTo>
                <a:close/>
                <a:moveTo>
                  <a:pt x="32" y="59"/>
                </a:moveTo>
                <a:lnTo>
                  <a:pt x="18" y="59"/>
                </a:lnTo>
                <a:lnTo>
                  <a:pt x="37" y="39"/>
                </a:lnTo>
                <a:lnTo>
                  <a:pt x="52" y="39"/>
                </a:lnTo>
                <a:lnTo>
                  <a:pt x="32" y="59"/>
                </a:lnTo>
                <a:close/>
                <a:moveTo>
                  <a:pt x="79" y="10"/>
                </a:moveTo>
                <a:lnTo>
                  <a:pt x="79" y="10"/>
                </a:lnTo>
                <a:lnTo>
                  <a:pt x="82" y="10"/>
                </a:lnTo>
                <a:lnTo>
                  <a:pt x="83" y="11"/>
                </a:lnTo>
                <a:lnTo>
                  <a:pt x="84" y="12"/>
                </a:lnTo>
                <a:lnTo>
                  <a:pt x="84" y="15"/>
                </a:lnTo>
                <a:lnTo>
                  <a:pt x="84" y="17"/>
                </a:lnTo>
                <a:lnTo>
                  <a:pt x="83" y="18"/>
                </a:lnTo>
                <a:lnTo>
                  <a:pt x="82" y="20"/>
                </a:lnTo>
                <a:lnTo>
                  <a:pt x="79" y="20"/>
                </a:lnTo>
                <a:lnTo>
                  <a:pt x="77" y="20"/>
                </a:lnTo>
                <a:lnTo>
                  <a:pt x="75" y="18"/>
                </a:lnTo>
                <a:lnTo>
                  <a:pt x="74" y="17"/>
                </a:lnTo>
                <a:lnTo>
                  <a:pt x="74" y="15"/>
                </a:lnTo>
                <a:lnTo>
                  <a:pt x="74" y="12"/>
                </a:lnTo>
                <a:lnTo>
                  <a:pt x="75" y="11"/>
                </a:lnTo>
                <a:lnTo>
                  <a:pt x="77" y="10"/>
                </a:lnTo>
                <a:lnTo>
                  <a:pt x="79" y="10"/>
                </a:lnTo>
                <a:close/>
                <a:moveTo>
                  <a:pt x="20" y="10"/>
                </a:moveTo>
                <a:lnTo>
                  <a:pt x="20" y="10"/>
                </a:lnTo>
                <a:lnTo>
                  <a:pt x="22" y="10"/>
                </a:lnTo>
                <a:lnTo>
                  <a:pt x="24" y="11"/>
                </a:lnTo>
                <a:lnTo>
                  <a:pt x="25" y="12"/>
                </a:lnTo>
                <a:lnTo>
                  <a:pt x="25" y="15"/>
                </a:lnTo>
                <a:lnTo>
                  <a:pt x="25" y="17"/>
                </a:lnTo>
                <a:lnTo>
                  <a:pt x="24" y="18"/>
                </a:lnTo>
                <a:lnTo>
                  <a:pt x="22" y="20"/>
                </a:lnTo>
                <a:lnTo>
                  <a:pt x="20" y="20"/>
                </a:lnTo>
                <a:lnTo>
                  <a:pt x="18" y="20"/>
                </a:lnTo>
                <a:lnTo>
                  <a:pt x="16" y="18"/>
                </a:lnTo>
                <a:lnTo>
                  <a:pt x="15" y="17"/>
                </a:lnTo>
                <a:lnTo>
                  <a:pt x="15" y="15"/>
                </a:lnTo>
                <a:lnTo>
                  <a:pt x="15" y="12"/>
                </a:lnTo>
                <a:lnTo>
                  <a:pt x="16" y="11"/>
                </a:lnTo>
                <a:lnTo>
                  <a:pt x="18" y="10"/>
                </a:lnTo>
                <a:lnTo>
                  <a:pt x="20" y="10"/>
                </a:lnTo>
                <a:close/>
                <a:moveTo>
                  <a:pt x="22" y="39"/>
                </a:moveTo>
                <a:lnTo>
                  <a:pt x="10" y="52"/>
                </a:lnTo>
                <a:lnTo>
                  <a:pt x="10" y="39"/>
                </a:lnTo>
                <a:lnTo>
                  <a:pt x="22" y="39"/>
                </a:lnTo>
                <a:close/>
                <a:moveTo>
                  <a:pt x="77" y="59"/>
                </a:moveTo>
                <a:lnTo>
                  <a:pt x="89" y="47"/>
                </a:lnTo>
                <a:lnTo>
                  <a:pt x="89" y="59"/>
                </a:lnTo>
                <a:lnTo>
                  <a:pt x="77" y="5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66" name="Freeform 975">
            <a:extLst>
              <a:ext uri="{FF2B5EF4-FFF2-40B4-BE49-F238E27FC236}">
                <a16:creationId xmlns:a16="http://schemas.microsoft.com/office/drawing/2014/main" id="{0F4DFB35-C7A0-4748-9985-06E3F75DE19E}"/>
              </a:ext>
            </a:extLst>
          </p:cNvPr>
          <p:cNvSpPr>
            <a:spLocks noEditPoints="1"/>
          </p:cNvSpPr>
          <p:nvPr/>
        </p:nvSpPr>
        <p:spPr bwMode="auto">
          <a:xfrm>
            <a:off x="1733552" y="2442634"/>
            <a:ext cx="207433" cy="139700"/>
          </a:xfrm>
          <a:custGeom>
            <a:avLst/>
            <a:gdLst>
              <a:gd name="T0" fmla="*/ 150259 w 99"/>
              <a:gd name="T1" fmla="*/ 40777 h 64"/>
              <a:gd name="T2" fmla="*/ 156586 w 99"/>
              <a:gd name="T3" fmla="*/ 32622 h 64"/>
              <a:gd name="T4" fmla="*/ 156586 w 99"/>
              <a:gd name="T5" fmla="*/ 8155 h 64"/>
              <a:gd name="T6" fmla="*/ 155004 w 99"/>
              <a:gd name="T7" fmla="*/ 1631 h 64"/>
              <a:gd name="T8" fmla="*/ 148678 w 99"/>
              <a:gd name="T9" fmla="*/ 0 h 64"/>
              <a:gd name="T10" fmla="*/ 71175 w 99"/>
              <a:gd name="T11" fmla="*/ 0 h 64"/>
              <a:gd name="T12" fmla="*/ 64849 w 99"/>
              <a:gd name="T13" fmla="*/ 1631 h 64"/>
              <a:gd name="T14" fmla="*/ 63267 w 99"/>
              <a:gd name="T15" fmla="*/ 8155 h 64"/>
              <a:gd name="T16" fmla="*/ 7908 w 99"/>
              <a:gd name="T17" fmla="*/ 8155 h 64"/>
              <a:gd name="T18" fmla="*/ 0 w 99"/>
              <a:gd name="T19" fmla="*/ 13049 h 64"/>
              <a:gd name="T20" fmla="*/ 0 w 99"/>
              <a:gd name="T21" fmla="*/ 16311 h 64"/>
              <a:gd name="T22" fmla="*/ 18980 w 99"/>
              <a:gd name="T23" fmla="*/ 44039 h 64"/>
              <a:gd name="T24" fmla="*/ 20562 w 99"/>
              <a:gd name="T25" fmla="*/ 45670 h 64"/>
              <a:gd name="T26" fmla="*/ 63267 w 99"/>
              <a:gd name="T27" fmla="*/ 53826 h 64"/>
              <a:gd name="T28" fmla="*/ 36379 w 99"/>
              <a:gd name="T29" fmla="*/ 73399 h 64"/>
              <a:gd name="T30" fmla="*/ 33215 w 99"/>
              <a:gd name="T31" fmla="*/ 76661 h 64"/>
              <a:gd name="T32" fmla="*/ 31634 w 99"/>
              <a:gd name="T33" fmla="*/ 96234 h 64"/>
              <a:gd name="T34" fmla="*/ 31634 w 99"/>
              <a:gd name="T35" fmla="*/ 101127 h 64"/>
              <a:gd name="T36" fmla="*/ 36379 w 99"/>
              <a:gd name="T37" fmla="*/ 104389 h 64"/>
              <a:gd name="T38" fmla="*/ 148678 w 99"/>
              <a:gd name="T39" fmla="*/ 104389 h 64"/>
              <a:gd name="T40" fmla="*/ 153423 w 99"/>
              <a:gd name="T41" fmla="*/ 104389 h 64"/>
              <a:gd name="T42" fmla="*/ 156586 w 99"/>
              <a:gd name="T43" fmla="*/ 101127 h 64"/>
              <a:gd name="T44" fmla="*/ 156586 w 99"/>
              <a:gd name="T45" fmla="*/ 79923 h 64"/>
              <a:gd name="T46" fmla="*/ 155004 w 99"/>
              <a:gd name="T47" fmla="*/ 76661 h 64"/>
              <a:gd name="T48" fmla="*/ 117044 w 99"/>
              <a:gd name="T49" fmla="*/ 58719 h 64"/>
              <a:gd name="T50" fmla="*/ 150259 w 99"/>
              <a:gd name="T51" fmla="*/ 40777 h 64"/>
              <a:gd name="T52" fmla="*/ 22143 w 99"/>
              <a:gd name="T53" fmla="*/ 24466 h 64"/>
              <a:gd name="T54" fmla="*/ 63267 w 99"/>
              <a:gd name="T55" fmla="*/ 39146 h 64"/>
              <a:gd name="T56" fmla="*/ 107554 w 99"/>
              <a:gd name="T57" fmla="*/ 73399 h 64"/>
              <a:gd name="T58" fmla="*/ 140769 w 99"/>
              <a:gd name="T59" fmla="*/ 88078 h 64"/>
              <a:gd name="T60" fmla="*/ 47450 w 99"/>
              <a:gd name="T61" fmla="*/ 84816 h 64"/>
              <a:gd name="T62" fmla="*/ 74339 w 99"/>
              <a:gd name="T63" fmla="*/ 73399 h 64"/>
              <a:gd name="T64" fmla="*/ 79084 w 99"/>
              <a:gd name="T65" fmla="*/ 65243 h 64"/>
              <a:gd name="T66" fmla="*/ 79084 w 99"/>
              <a:gd name="T67" fmla="*/ 16311 h 64"/>
              <a:gd name="T68" fmla="*/ 140769 w 99"/>
              <a:gd name="T69" fmla="*/ 26097 h 64"/>
              <a:gd name="T70" fmla="*/ 107554 w 99"/>
              <a:gd name="T71" fmla="*/ 40777 h 64"/>
              <a:gd name="T72" fmla="*/ 102809 w 99"/>
              <a:gd name="T73" fmla="*/ 48932 h 64"/>
              <a:gd name="T74" fmla="*/ 102809 w 99"/>
              <a:gd name="T75" fmla="*/ 65243 h 64"/>
              <a:gd name="T76" fmla="*/ 107554 w 99"/>
              <a:gd name="T77" fmla="*/ 73399 h 6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99" h="64">
                <a:moveTo>
                  <a:pt x="95" y="25"/>
                </a:moveTo>
                <a:lnTo>
                  <a:pt x="95" y="25"/>
                </a:lnTo>
                <a:lnTo>
                  <a:pt x="98" y="22"/>
                </a:lnTo>
                <a:lnTo>
                  <a:pt x="99" y="20"/>
                </a:lnTo>
                <a:lnTo>
                  <a:pt x="99" y="5"/>
                </a:lnTo>
                <a:lnTo>
                  <a:pt x="99" y="3"/>
                </a:lnTo>
                <a:lnTo>
                  <a:pt x="98" y="1"/>
                </a:lnTo>
                <a:lnTo>
                  <a:pt x="97" y="0"/>
                </a:lnTo>
                <a:lnTo>
                  <a:pt x="94" y="0"/>
                </a:lnTo>
                <a:lnTo>
                  <a:pt x="45" y="0"/>
                </a:lnTo>
                <a:lnTo>
                  <a:pt x="42" y="0"/>
                </a:lnTo>
                <a:lnTo>
                  <a:pt x="41" y="1"/>
                </a:lnTo>
                <a:lnTo>
                  <a:pt x="40" y="3"/>
                </a:lnTo>
                <a:lnTo>
                  <a:pt x="40" y="5"/>
                </a:lnTo>
                <a:lnTo>
                  <a:pt x="5" y="5"/>
                </a:lnTo>
                <a:lnTo>
                  <a:pt x="3" y="6"/>
                </a:lnTo>
                <a:lnTo>
                  <a:pt x="0" y="8"/>
                </a:lnTo>
                <a:lnTo>
                  <a:pt x="0" y="10"/>
                </a:lnTo>
                <a:lnTo>
                  <a:pt x="2" y="12"/>
                </a:lnTo>
                <a:lnTo>
                  <a:pt x="12" y="27"/>
                </a:lnTo>
                <a:lnTo>
                  <a:pt x="13" y="28"/>
                </a:lnTo>
                <a:lnTo>
                  <a:pt x="14" y="30"/>
                </a:lnTo>
                <a:lnTo>
                  <a:pt x="40" y="33"/>
                </a:lnTo>
                <a:lnTo>
                  <a:pt x="40" y="37"/>
                </a:lnTo>
                <a:lnTo>
                  <a:pt x="23" y="45"/>
                </a:lnTo>
                <a:lnTo>
                  <a:pt x="21" y="47"/>
                </a:lnTo>
                <a:lnTo>
                  <a:pt x="20" y="49"/>
                </a:lnTo>
                <a:lnTo>
                  <a:pt x="20" y="59"/>
                </a:lnTo>
                <a:lnTo>
                  <a:pt x="20" y="62"/>
                </a:lnTo>
                <a:lnTo>
                  <a:pt x="21" y="63"/>
                </a:lnTo>
                <a:lnTo>
                  <a:pt x="23" y="64"/>
                </a:lnTo>
                <a:lnTo>
                  <a:pt x="25" y="64"/>
                </a:lnTo>
                <a:lnTo>
                  <a:pt x="94" y="64"/>
                </a:lnTo>
                <a:lnTo>
                  <a:pt x="97" y="64"/>
                </a:lnTo>
                <a:lnTo>
                  <a:pt x="98" y="63"/>
                </a:lnTo>
                <a:lnTo>
                  <a:pt x="99" y="62"/>
                </a:lnTo>
                <a:lnTo>
                  <a:pt x="99" y="59"/>
                </a:lnTo>
                <a:lnTo>
                  <a:pt x="99" y="49"/>
                </a:lnTo>
                <a:lnTo>
                  <a:pt x="98" y="47"/>
                </a:lnTo>
                <a:lnTo>
                  <a:pt x="95" y="45"/>
                </a:lnTo>
                <a:lnTo>
                  <a:pt x="74" y="36"/>
                </a:lnTo>
                <a:lnTo>
                  <a:pt x="74" y="33"/>
                </a:lnTo>
                <a:lnTo>
                  <a:pt x="95" y="25"/>
                </a:lnTo>
                <a:close/>
                <a:moveTo>
                  <a:pt x="18" y="20"/>
                </a:moveTo>
                <a:lnTo>
                  <a:pt x="14" y="15"/>
                </a:lnTo>
                <a:lnTo>
                  <a:pt x="40" y="15"/>
                </a:lnTo>
                <a:lnTo>
                  <a:pt x="40" y="24"/>
                </a:lnTo>
                <a:lnTo>
                  <a:pt x="18" y="20"/>
                </a:lnTo>
                <a:close/>
                <a:moveTo>
                  <a:pt x="68" y="45"/>
                </a:moveTo>
                <a:lnTo>
                  <a:pt x="89" y="53"/>
                </a:lnTo>
                <a:lnTo>
                  <a:pt x="89" y="54"/>
                </a:lnTo>
                <a:lnTo>
                  <a:pt x="30" y="54"/>
                </a:lnTo>
                <a:lnTo>
                  <a:pt x="30" y="52"/>
                </a:lnTo>
                <a:lnTo>
                  <a:pt x="47" y="45"/>
                </a:lnTo>
                <a:lnTo>
                  <a:pt x="49" y="42"/>
                </a:lnTo>
                <a:lnTo>
                  <a:pt x="50" y="40"/>
                </a:lnTo>
                <a:lnTo>
                  <a:pt x="50" y="30"/>
                </a:lnTo>
                <a:lnTo>
                  <a:pt x="50" y="10"/>
                </a:lnTo>
                <a:lnTo>
                  <a:pt x="89" y="10"/>
                </a:lnTo>
                <a:lnTo>
                  <a:pt x="89" y="16"/>
                </a:lnTo>
                <a:lnTo>
                  <a:pt x="68" y="25"/>
                </a:lnTo>
                <a:lnTo>
                  <a:pt x="66" y="27"/>
                </a:lnTo>
                <a:lnTo>
                  <a:pt x="65" y="30"/>
                </a:lnTo>
                <a:lnTo>
                  <a:pt x="65" y="40"/>
                </a:lnTo>
                <a:lnTo>
                  <a:pt x="66" y="42"/>
                </a:lnTo>
                <a:lnTo>
                  <a:pt x="68" y="4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67" name="Freeform 976">
            <a:extLst>
              <a:ext uri="{FF2B5EF4-FFF2-40B4-BE49-F238E27FC236}">
                <a16:creationId xmlns:a16="http://schemas.microsoft.com/office/drawing/2014/main" id="{7F66E7AF-F949-44A5-AE5A-A1FE48B2A41A}"/>
              </a:ext>
            </a:extLst>
          </p:cNvPr>
          <p:cNvSpPr>
            <a:spLocks noEditPoints="1"/>
          </p:cNvSpPr>
          <p:nvPr/>
        </p:nvSpPr>
        <p:spPr bwMode="auto">
          <a:xfrm>
            <a:off x="1733551" y="2330451"/>
            <a:ext cx="175683" cy="107949"/>
          </a:xfrm>
          <a:custGeom>
            <a:avLst/>
            <a:gdLst>
              <a:gd name="T0" fmla="*/ 79082 w 84"/>
              <a:gd name="T1" fmla="*/ 72435 h 49"/>
              <a:gd name="T2" fmla="*/ 79082 w 84"/>
              <a:gd name="T3" fmla="*/ 72435 h 49"/>
              <a:gd name="T4" fmla="*/ 79082 w 84"/>
              <a:gd name="T5" fmla="*/ 77374 h 49"/>
              <a:gd name="T6" fmla="*/ 80664 w 84"/>
              <a:gd name="T7" fmla="*/ 79020 h 49"/>
              <a:gd name="T8" fmla="*/ 82245 w 84"/>
              <a:gd name="T9" fmla="*/ 80666 h 49"/>
              <a:gd name="T10" fmla="*/ 86990 w 84"/>
              <a:gd name="T11" fmla="*/ 80666 h 49"/>
              <a:gd name="T12" fmla="*/ 124950 w 84"/>
              <a:gd name="T13" fmla="*/ 80666 h 49"/>
              <a:gd name="T14" fmla="*/ 124950 w 84"/>
              <a:gd name="T15" fmla="*/ 80666 h 49"/>
              <a:gd name="T16" fmla="*/ 129695 w 84"/>
              <a:gd name="T17" fmla="*/ 80666 h 49"/>
              <a:gd name="T18" fmla="*/ 131276 w 84"/>
              <a:gd name="T19" fmla="*/ 79020 h 49"/>
              <a:gd name="T20" fmla="*/ 132858 w 84"/>
              <a:gd name="T21" fmla="*/ 77374 h 49"/>
              <a:gd name="T22" fmla="*/ 132858 w 84"/>
              <a:gd name="T23" fmla="*/ 72435 h 49"/>
              <a:gd name="T24" fmla="*/ 132858 w 84"/>
              <a:gd name="T25" fmla="*/ 8231 h 49"/>
              <a:gd name="T26" fmla="*/ 132858 w 84"/>
              <a:gd name="T27" fmla="*/ 8231 h 49"/>
              <a:gd name="T28" fmla="*/ 132858 w 84"/>
              <a:gd name="T29" fmla="*/ 3292 h 49"/>
              <a:gd name="T30" fmla="*/ 131276 w 84"/>
              <a:gd name="T31" fmla="*/ 1646 h 49"/>
              <a:gd name="T32" fmla="*/ 129695 w 84"/>
              <a:gd name="T33" fmla="*/ 0 h 49"/>
              <a:gd name="T34" fmla="*/ 124950 w 84"/>
              <a:gd name="T35" fmla="*/ 0 h 49"/>
              <a:gd name="T36" fmla="*/ 86990 w 84"/>
              <a:gd name="T37" fmla="*/ 0 h 49"/>
              <a:gd name="T38" fmla="*/ 86990 w 84"/>
              <a:gd name="T39" fmla="*/ 0 h 49"/>
              <a:gd name="T40" fmla="*/ 82245 w 84"/>
              <a:gd name="T41" fmla="*/ 0 h 49"/>
              <a:gd name="T42" fmla="*/ 80664 w 84"/>
              <a:gd name="T43" fmla="*/ 1646 h 49"/>
              <a:gd name="T44" fmla="*/ 79082 w 84"/>
              <a:gd name="T45" fmla="*/ 3292 h 49"/>
              <a:gd name="T46" fmla="*/ 79082 w 84"/>
              <a:gd name="T47" fmla="*/ 8231 h 49"/>
              <a:gd name="T48" fmla="*/ 79082 w 84"/>
              <a:gd name="T49" fmla="*/ 32925 h 49"/>
              <a:gd name="T50" fmla="*/ 0 w 84"/>
              <a:gd name="T51" fmla="*/ 32925 h 49"/>
              <a:gd name="T52" fmla="*/ 0 w 84"/>
              <a:gd name="T53" fmla="*/ 47741 h 49"/>
              <a:gd name="T54" fmla="*/ 79082 w 84"/>
              <a:gd name="T55" fmla="*/ 47741 h 49"/>
              <a:gd name="T56" fmla="*/ 79082 w 84"/>
              <a:gd name="T57" fmla="*/ 72435 h 49"/>
              <a:gd name="T58" fmla="*/ 94899 w 84"/>
              <a:gd name="T59" fmla="*/ 16462 h 49"/>
              <a:gd name="T60" fmla="*/ 117042 w 84"/>
              <a:gd name="T61" fmla="*/ 16462 h 49"/>
              <a:gd name="T62" fmla="*/ 117042 w 84"/>
              <a:gd name="T63" fmla="*/ 64204 h 49"/>
              <a:gd name="T64" fmla="*/ 94899 w 84"/>
              <a:gd name="T65" fmla="*/ 64204 h 49"/>
              <a:gd name="T66" fmla="*/ 94899 w 84"/>
              <a:gd name="T67" fmla="*/ 16462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84" h="49">
                <a:moveTo>
                  <a:pt x="50" y="44"/>
                </a:moveTo>
                <a:lnTo>
                  <a:pt x="50" y="44"/>
                </a:lnTo>
                <a:lnTo>
                  <a:pt x="50" y="47"/>
                </a:lnTo>
                <a:lnTo>
                  <a:pt x="51" y="48"/>
                </a:lnTo>
                <a:lnTo>
                  <a:pt x="52" y="49"/>
                </a:lnTo>
                <a:lnTo>
                  <a:pt x="55" y="49"/>
                </a:lnTo>
                <a:lnTo>
                  <a:pt x="79" y="49"/>
                </a:lnTo>
                <a:lnTo>
                  <a:pt x="82" y="49"/>
                </a:lnTo>
                <a:lnTo>
                  <a:pt x="83" y="48"/>
                </a:lnTo>
                <a:lnTo>
                  <a:pt x="84" y="47"/>
                </a:lnTo>
                <a:lnTo>
                  <a:pt x="84" y="44"/>
                </a:lnTo>
                <a:lnTo>
                  <a:pt x="84" y="5"/>
                </a:lnTo>
                <a:lnTo>
                  <a:pt x="84" y="2"/>
                </a:lnTo>
                <a:lnTo>
                  <a:pt x="83" y="1"/>
                </a:lnTo>
                <a:lnTo>
                  <a:pt x="82" y="0"/>
                </a:lnTo>
                <a:lnTo>
                  <a:pt x="79" y="0"/>
                </a:lnTo>
                <a:lnTo>
                  <a:pt x="55" y="0"/>
                </a:lnTo>
                <a:lnTo>
                  <a:pt x="52" y="0"/>
                </a:lnTo>
                <a:lnTo>
                  <a:pt x="51" y="1"/>
                </a:lnTo>
                <a:lnTo>
                  <a:pt x="50" y="2"/>
                </a:lnTo>
                <a:lnTo>
                  <a:pt x="50" y="5"/>
                </a:lnTo>
                <a:lnTo>
                  <a:pt x="50" y="20"/>
                </a:lnTo>
                <a:lnTo>
                  <a:pt x="0" y="20"/>
                </a:lnTo>
                <a:lnTo>
                  <a:pt x="0" y="29"/>
                </a:lnTo>
                <a:lnTo>
                  <a:pt x="50" y="29"/>
                </a:lnTo>
                <a:lnTo>
                  <a:pt x="50" y="44"/>
                </a:lnTo>
                <a:close/>
                <a:moveTo>
                  <a:pt x="60" y="10"/>
                </a:moveTo>
                <a:lnTo>
                  <a:pt x="74" y="10"/>
                </a:lnTo>
                <a:lnTo>
                  <a:pt x="74" y="39"/>
                </a:lnTo>
                <a:lnTo>
                  <a:pt x="60" y="39"/>
                </a:lnTo>
                <a:lnTo>
                  <a:pt x="60"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68" name="Freeform 977">
            <a:extLst>
              <a:ext uri="{FF2B5EF4-FFF2-40B4-BE49-F238E27FC236}">
                <a16:creationId xmlns:a16="http://schemas.microsoft.com/office/drawing/2014/main" id="{7570513D-56CF-4468-A526-B188952533BE}"/>
              </a:ext>
            </a:extLst>
          </p:cNvPr>
          <p:cNvSpPr>
            <a:spLocks noEditPoints="1"/>
          </p:cNvSpPr>
          <p:nvPr/>
        </p:nvSpPr>
        <p:spPr bwMode="auto">
          <a:xfrm>
            <a:off x="745067" y="861484"/>
            <a:ext cx="190500" cy="203200"/>
          </a:xfrm>
          <a:custGeom>
            <a:avLst/>
            <a:gdLst>
              <a:gd name="T0" fmla="*/ 134352 w 89"/>
              <a:gd name="T1" fmla="*/ 39541 h 96"/>
              <a:gd name="T2" fmla="*/ 113559 w 89"/>
              <a:gd name="T3" fmla="*/ 41123 h 96"/>
              <a:gd name="T4" fmla="*/ 102363 w 89"/>
              <a:gd name="T5" fmla="*/ 45868 h 96"/>
              <a:gd name="T6" fmla="*/ 86369 w 89"/>
              <a:gd name="T7" fmla="*/ 17398 h 96"/>
              <a:gd name="T8" fmla="*/ 70375 w 89"/>
              <a:gd name="T9" fmla="*/ 0 h 96"/>
              <a:gd name="T10" fmla="*/ 63977 w 89"/>
              <a:gd name="T11" fmla="*/ 6327 h 96"/>
              <a:gd name="T12" fmla="*/ 46383 w 89"/>
              <a:gd name="T13" fmla="*/ 30051 h 96"/>
              <a:gd name="T14" fmla="*/ 38386 w 89"/>
              <a:gd name="T15" fmla="*/ 45868 h 96"/>
              <a:gd name="T16" fmla="*/ 17594 w 89"/>
              <a:gd name="T17" fmla="*/ 39541 h 96"/>
              <a:gd name="T18" fmla="*/ 0 w 89"/>
              <a:gd name="T19" fmla="*/ 39541 h 96"/>
              <a:gd name="T20" fmla="*/ 0 w 89"/>
              <a:gd name="T21" fmla="*/ 47450 h 96"/>
              <a:gd name="T22" fmla="*/ 1599 w 89"/>
              <a:gd name="T23" fmla="*/ 66430 h 96"/>
              <a:gd name="T24" fmla="*/ 11196 w 89"/>
              <a:gd name="T25" fmla="*/ 91736 h 96"/>
              <a:gd name="T26" fmla="*/ 17594 w 89"/>
              <a:gd name="T27" fmla="*/ 99644 h 96"/>
              <a:gd name="T28" fmla="*/ 33588 w 89"/>
              <a:gd name="T29" fmla="*/ 109134 h 96"/>
              <a:gd name="T30" fmla="*/ 49582 w 89"/>
              <a:gd name="T31" fmla="*/ 110716 h 96"/>
              <a:gd name="T32" fmla="*/ 59179 w 89"/>
              <a:gd name="T33" fmla="*/ 110716 h 96"/>
              <a:gd name="T34" fmla="*/ 62378 w 89"/>
              <a:gd name="T35" fmla="*/ 113879 h 96"/>
              <a:gd name="T36" fmla="*/ 78372 w 89"/>
              <a:gd name="T37" fmla="*/ 151839 h 96"/>
              <a:gd name="T38" fmla="*/ 78372 w 89"/>
              <a:gd name="T39" fmla="*/ 113879 h 96"/>
              <a:gd name="T40" fmla="*/ 83170 w 89"/>
              <a:gd name="T41" fmla="*/ 110716 h 96"/>
              <a:gd name="T42" fmla="*/ 92767 w 89"/>
              <a:gd name="T43" fmla="*/ 110716 h 96"/>
              <a:gd name="T44" fmla="*/ 108761 w 89"/>
              <a:gd name="T45" fmla="*/ 109134 h 96"/>
              <a:gd name="T46" fmla="*/ 123156 w 89"/>
              <a:gd name="T47" fmla="*/ 99644 h 96"/>
              <a:gd name="T48" fmla="*/ 129554 w 89"/>
              <a:gd name="T49" fmla="*/ 91736 h 96"/>
              <a:gd name="T50" fmla="*/ 139150 w 89"/>
              <a:gd name="T51" fmla="*/ 66430 h 96"/>
              <a:gd name="T52" fmla="*/ 142349 w 89"/>
              <a:gd name="T53" fmla="*/ 47450 h 96"/>
              <a:gd name="T54" fmla="*/ 134352 w 89"/>
              <a:gd name="T55" fmla="*/ 39541 h 96"/>
              <a:gd name="T56" fmla="*/ 70375 w 89"/>
              <a:gd name="T57" fmla="*/ 23725 h 96"/>
              <a:gd name="T58" fmla="*/ 84770 w 89"/>
              <a:gd name="T59" fmla="*/ 42705 h 96"/>
              <a:gd name="T60" fmla="*/ 91167 w 89"/>
              <a:gd name="T61" fmla="*/ 66430 h 96"/>
              <a:gd name="T62" fmla="*/ 87968 w 89"/>
              <a:gd name="T63" fmla="*/ 77501 h 96"/>
              <a:gd name="T64" fmla="*/ 76772 w 89"/>
              <a:gd name="T65" fmla="*/ 96481 h 96"/>
              <a:gd name="T66" fmla="*/ 70375 w 89"/>
              <a:gd name="T67" fmla="*/ 99644 h 96"/>
              <a:gd name="T68" fmla="*/ 59179 w 89"/>
              <a:gd name="T69" fmla="*/ 88573 h 96"/>
              <a:gd name="T70" fmla="*/ 51182 w 89"/>
              <a:gd name="T71" fmla="*/ 66430 h 96"/>
              <a:gd name="T72" fmla="*/ 52781 w 89"/>
              <a:gd name="T73" fmla="*/ 55358 h 96"/>
              <a:gd name="T74" fmla="*/ 63977 w 89"/>
              <a:gd name="T75" fmla="*/ 31633 h 96"/>
              <a:gd name="T76" fmla="*/ 70375 w 89"/>
              <a:gd name="T77" fmla="*/ 23725 h 96"/>
              <a:gd name="T78" fmla="*/ 15994 w 89"/>
              <a:gd name="T79" fmla="*/ 55358 h 96"/>
              <a:gd name="T80" fmla="*/ 35187 w 89"/>
              <a:gd name="T81" fmla="*/ 60103 h 96"/>
              <a:gd name="T82" fmla="*/ 35187 w 89"/>
              <a:gd name="T83" fmla="*/ 66430 h 96"/>
              <a:gd name="T84" fmla="*/ 35187 w 89"/>
              <a:gd name="T85" fmla="*/ 75920 h 96"/>
              <a:gd name="T86" fmla="*/ 44784 w 89"/>
              <a:gd name="T87" fmla="*/ 96481 h 96"/>
              <a:gd name="T88" fmla="*/ 36787 w 89"/>
              <a:gd name="T89" fmla="*/ 93318 h 96"/>
              <a:gd name="T90" fmla="*/ 28790 w 89"/>
              <a:gd name="T91" fmla="*/ 88573 h 96"/>
              <a:gd name="T92" fmla="*/ 19193 w 89"/>
              <a:gd name="T93" fmla="*/ 72756 h 96"/>
              <a:gd name="T94" fmla="*/ 15994 w 89"/>
              <a:gd name="T95" fmla="*/ 55358 h 96"/>
              <a:gd name="T96" fmla="*/ 111960 w 89"/>
              <a:gd name="T97" fmla="*/ 88573 h 96"/>
              <a:gd name="T98" fmla="*/ 97565 w 89"/>
              <a:gd name="T99" fmla="*/ 96481 h 96"/>
              <a:gd name="T100" fmla="*/ 103963 w 89"/>
              <a:gd name="T101" fmla="*/ 82246 h 96"/>
              <a:gd name="T102" fmla="*/ 105562 w 89"/>
              <a:gd name="T103" fmla="*/ 66430 h 96"/>
              <a:gd name="T104" fmla="*/ 105562 w 89"/>
              <a:gd name="T105" fmla="*/ 60103 h 96"/>
              <a:gd name="T106" fmla="*/ 116758 w 89"/>
              <a:gd name="T107" fmla="*/ 56940 h 96"/>
              <a:gd name="T108" fmla="*/ 126355 w 89"/>
              <a:gd name="T109" fmla="*/ 55358 h 96"/>
              <a:gd name="T110" fmla="*/ 118358 w 89"/>
              <a:gd name="T111" fmla="*/ 82246 h 96"/>
              <a:gd name="T112" fmla="*/ 111960 w 89"/>
              <a:gd name="T113" fmla="*/ 88573 h 9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89" h="96">
                <a:moveTo>
                  <a:pt x="84" y="25"/>
                </a:moveTo>
                <a:lnTo>
                  <a:pt x="84" y="25"/>
                </a:lnTo>
                <a:lnTo>
                  <a:pt x="77" y="25"/>
                </a:lnTo>
                <a:lnTo>
                  <a:pt x="71" y="26"/>
                </a:lnTo>
                <a:lnTo>
                  <a:pt x="64" y="29"/>
                </a:lnTo>
                <a:lnTo>
                  <a:pt x="59" y="19"/>
                </a:lnTo>
                <a:lnTo>
                  <a:pt x="54" y="11"/>
                </a:lnTo>
                <a:lnTo>
                  <a:pt x="48" y="4"/>
                </a:lnTo>
                <a:lnTo>
                  <a:pt x="44" y="0"/>
                </a:lnTo>
                <a:lnTo>
                  <a:pt x="40" y="4"/>
                </a:lnTo>
                <a:lnTo>
                  <a:pt x="34" y="11"/>
                </a:lnTo>
                <a:lnTo>
                  <a:pt x="29" y="19"/>
                </a:lnTo>
                <a:lnTo>
                  <a:pt x="24" y="29"/>
                </a:lnTo>
                <a:lnTo>
                  <a:pt x="18" y="26"/>
                </a:lnTo>
                <a:lnTo>
                  <a:pt x="11" y="25"/>
                </a:lnTo>
                <a:lnTo>
                  <a:pt x="5" y="25"/>
                </a:lnTo>
                <a:lnTo>
                  <a:pt x="0" y="25"/>
                </a:lnTo>
                <a:lnTo>
                  <a:pt x="0" y="30"/>
                </a:lnTo>
                <a:lnTo>
                  <a:pt x="0" y="33"/>
                </a:lnTo>
                <a:lnTo>
                  <a:pt x="1" y="42"/>
                </a:lnTo>
                <a:lnTo>
                  <a:pt x="5" y="53"/>
                </a:lnTo>
                <a:lnTo>
                  <a:pt x="7" y="58"/>
                </a:lnTo>
                <a:lnTo>
                  <a:pt x="11" y="63"/>
                </a:lnTo>
                <a:lnTo>
                  <a:pt x="16" y="67"/>
                </a:lnTo>
                <a:lnTo>
                  <a:pt x="21" y="69"/>
                </a:lnTo>
                <a:lnTo>
                  <a:pt x="26" y="70"/>
                </a:lnTo>
                <a:lnTo>
                  <a:pt x="31" y="70"/>
                </a:lnTo>
                <a:lnTo>
                  <a:pt x="37" y="70"/>
                </a:lnTo>
                <a:lnTo>
                  <a:pt x="39" y="72"/>
                </a:lnTo>
                <a:lnTo>
                  <a:pt x="39" y="96"/>
                </a:lnTo>
                <a:lnTo>
                  <a:pt x="49" y="96"/>
                </a:lnTo>
                <a:lnTo>
                  <a:pt x="49" y="72"/>
                </a:lnTo>
                <a:lnTo>
                  <a:pt x="52" y="70"/>
                </a:lnTo>
                <a:lnTo>
                  <a:pt x="58" y="70"/>
                </a:lnTo>
                <a:lnTo>
                  <a:pt x="63" y="70"/>
                </a:lnTo>
                <a:lnTo>
                  <a:pt x="68" y="69"/>
                </a:lnTo>
                <a:lnTo>
                  <a:pt x="73" y="67"/>
                </a:lnTo>
                <a:lnTo>
                  <a:pt x="77" y="63"/>
                </a:lnTo>
                <a:lnTo>
                  <a:pt x="81" y="58"/>
                </a:lnTo>
                <a:lnTo>
                  <a:pt x="84" y="53"/>
                </a:lnTo>
                <a:lnTo>
                  <a:pt x="87" y="42"/>
                </a:lnTo>
                <a:lnTo>
                  <a:pt x="89" y="33"/>
                </a:lnTo>
                <a:lnTo>
                  <a:pt x="89" y="30"/>
                </a:lnTo>
                <a:lnTo>
                  <a:pt x="89" y="25"/>
                </a:lnTo>
                <a:lnTo>
                  <a:pt x="84" y="25"/>
                </a:lnTo>
                <a:close/>
                <a:moveTo>
                  <a:pt x="44" y="15"/>
                </a:moveTo>
                <a:lnTo>
                  <a:pt x="44" y="15"/>
                </a:lnTo>
                <a:lnTo>
                  <a:pt x="49" y="21"/>
                </a:lnTo>
                <a:lnTo>
                  <a:pt x="53" y="27"/>
                </a:lnTo>
                <a:lnTo>
                  <a:pt x="55" y="35"/>
                </a:lnTo>
                <a:lnTo>
                  <a:pt x="57" y="42"/>
                </a:lnTo>
                <a:lnTo>
                  <a:pt x="55" y="49"/>
                </a:lnTo>
                <a:lnTo>
                  <a:pt x="53" y="56"/>
                </a:lnTo>
                <a:lnTo>
                  <a:pt x="48" y="61"/>
                </a:lnTo>
                <a:lnTo>
                  <a:pt x="44" y="63"/>
                </a:lnTo>
                <a:lnTo>
                  <a:pt x="40" y="61"/>
                </a:lnTo>
                <a:lnTo>
                  <a:pt x="37" y="56"/>
                </a:lnTo>
                <a:lnTo>
                  <a:pt x="33" y="49"/>
                </a:lnTo>
                <a:lnTo>
                  <a:pt x="32" y="42"/>
                </a:lnTo>
                <a:lnTo>
                  <a:pt x="33" y="35"/>
                </a:lnTo>
                <a:lnTo>
                  <a:pt x="37" y="27"/>
                </a:lnTo>
                <a:lnTo>
                  <a:pt x="40" y="20"/>
                </a:lnTo>
                <a:lnTo>
                  <a:pt x="44" y="15"/>
                </a:lnTo>
                <a:close/>
                <a:moveTo>
                  <a:pt x="10" y="35"/>
                </a:moveTo>
                <a:lnTo>
                  <a:pt x="10" y="35"/>
                </a:lnTo>
                <a:lnTo>
                  <a:pt x="16" y="36"/>
                </a:lnTo>
                <a:lnTo>
                  <a:pt x="22" y="38"/>
                </a:lnTo>
                <a:lnTo>
                  <a:pt x="22" y="42"/>
                </a:lnTo>
                <a:lnTo>
                  <a:pt x="22" y="48"/>
                </a:lnTo>
                <a:lnTo>
                  <a:pt x="23" y="52"/>
                </a:lnTo>
                <a:lnTo>
                  <a:pt x="28" y="61"/>
                </a:lnTo>
                <a:lnTo>
                  <a:pt x="23" y="59"/>
                </a:lnTo>
                <a:lnTo>
                  <a:pt x="18" y="56"/>
                </a:lnTo>
                <a:lnTo>
                  <a:pt x="15" y="52"/>
                </a:lnTo>
                <a:lnTo>
                  <a:pt x="12" y="46"/>
                </a:lnTo>
                <a:lnTo>
                  <a:pt x="10" y="35"/>
                </a:lnTo>
                <a:close/>
                <a:moveTo>
                  <a:pt x="70" y="56"/>
                </a:moveTo>
                <a:lnTo>
                  <a:pt x="70" y="56"/>
                </a:lnTo>
                <a:lnTo>
                  <a:pt x="66" y="59"/>
                </a:lnTo>
                <a:lnTo>
                  <a:pt x="61" y="61"/>
                </a:lnTo>
                <a:lnTo>
                  <a:pt x="65" y="52"/>
                </a:lnTo>
                <a:lnTo>
                  <a:pt x="66" y="48"/>
                </a:lnTo>
                <a:lnTo>
                  <a:pt x="66" y="42"/>
                </a:lnTo>
                <a:lnTo>
                  <a:pt x="66" y="38"/>
                </a:lnTo>
                <a:lnTo>
                  <a:pt x="73" y="36"/>
                </a:lnTo>
                <a:lnTo>
                  <a:pt x="79" y="35"/>
                </a:lnTo>
                <a:lnTo>
                  <a:pt x="76" y="46"/>
                </a:lnTo>
                <a:lnTo>
                  <a:pt x="74" y="52"/>
                </a:lnTo>
                <a:lnTo>
                  <a:pt x="70" y="5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69" name="Freeform 979">
            <a:extLst>
              <a:ext uri="{FF2B5EF4-FFF2-40B4-BE49-F238E27FC236}">
                <a16:creationId xmlns:a16="http://schemas.microsoft.com/office/drawing/2014/main" id="{DD786FBF-AE66-49BD-8727-89A607B44D81}"/>
              </a:ext>
            </a:extLst>
          </p:cNvPr>
          <p:cNvSpPr>
            <a:spLocks noEditPoints="1"/>
          </p:cNvSpPr>
          <p:nvPr/>
        </p:nvSpPr>
        <p:spPr bwMode="auto">
          <a:xfrm>
            <a:off x="1278467" y="855134"/>
            <a:ext cx="150284" cy="209551"/>
          </a:xfrm>
          <a:custGeom>
            <a:avLst/>
            <a:gdLst>
              <a:gd name="T0" fmla="*/ 76945 w 74"/>
              <a:gd name="T1" fmla="*/ 87880 h 98"/>
              <a:gd name="T2" fmla="*/ 67712 w 74"/>
              <a:gd name="T3" fmla="*/ 89478 h 98"/>
              <a:gd name="T4" fmla="*/ 81562 w 74"/>
              <a:gd name="T5" fmla="*/ 76695 h 98"/>
              <a:gd name="T6" fmla="*/ 101568 w 74"/>
              <a:gd name="T7" fmla="*/ 49532 h 98"/>
              <a:gd name="T8" fmla="*/ 106184 w 74"/>
              <a:gd name="T9" fmla="*/ 35152 h 98"/>
              <a:gd name="T10" fmla="*/ 80023 w 74"/>
              <a:gd name="T11" fmla="*/ 49532 h 98"/>
              <a:gd name="T12" fmla="*/ 67712 w 74"/>
              <a:gd name="T13" fmla="*/ 60717 h 98"/>
              <a:gd name="T14" fmla="*/ 53862 w 74"/>
              <a:gd name="T15" fmla="*/ 76695 h 98"/>
              <a:gd name="T16" fmla="*/ 53862 w 74"/>
              <a:gd name="T17" fmla="*/ 7989 h 98"/>
              <a:gd name="T18" fmla="*/ 52323 w 74"/>
              <a:gd name="T19" fmla="*/ 1598 h 98"/>
              <a:gd name="T20" fmla="*/ 46167 w 74"/>
              <a:gd name="T21" fmla="*/ 0 h 98"/>
              <a:gd name="T22" fmla="*/ 7695 w 74"/>
              <a:gd name="T23" fmla="*/ 0 h 98"/>
              <a:gd name="T24" fmla="*/ 3078 w 74"/>
              <a:gd name="T25" fmla="*/ 1598 h 98"/>
              <a:gd name="T26" fmla="*/ 0 w 74"/>
              <a:gd name="T27" fmla="*/ 7989 h 98"/>
              <a:gd name="T28" fmla="*/ 0 w 74"/>
              <a:gd name="T29" fmla="*/ 148597 h 98"/>
              <a:gd name="T30" fmla="*/ 3078 w 74"/>
              <a:gd name="T31" fmla="*/ 154988 h 98"/>
              <a:gd name="T32" fmla="*/ 7695 w 74"/>
              <a:gd name="T33" fmla="*/ 156586 h 98"/>
              <a:gd name="T34" fmla="*/ 46167 w 74"/>
              <a:gd name="T35" fmla="*/ 156586 h 98"/>
              <a:gd name="T36" fmla="*/ 52323 w 74"/>
              <a:gd name="T37" fmla="*/ 154988 h 98"/>
              <a:gd name="T38" fmla="*/ 53862 w 74"/>
              <a:gd name="T39" fmla="*/ 148597 h 98"/>
              <a:gd name="T40" fmla="*/ 53862 w 74"/>
              <a:gd name="T41" fmla="*/ 105456 h 98"/>
              <a:gd name="T42" fmla="*/ 78484 w 74"/>
              <a:gd name="T43" fmla="*/ 108652 h 98"/>
              <a:gd name="T44" fmla="*/ 92334 w 74"/>
              <a:gd name="T45" fmla="*/ 103858 h 98"/>
              <a:gd name="T46" fmla="*/ 113879 w 74"/>
              <a:gd name="T47" fmla="*/ 94271 h 98"/>
              <a:gd name="T48" fmla="*/ 103107 w 74"/>
              <a:gd name="T49" fmla="*/ 89478 h 98"/>
              <a:gd name="T50" fmla="*/ 76945 w 74"/>
              <a:gd name="T51" fmla="*/ 87880 h 98"/>
              <a:gd name="T52" fmla="*/ 38473 w 74"/>
              <a:gd name="T53" fmla="*/ 94271 h 98"/>
              <a:gd name="T54" fmla="*/ 15389 w 74"/>
              <a:gd name="T55" fmla="*/ 54326 h 98"/>
              <a:gd name="T56" fmla="*/ 38473 w 74"/>
              <a:gd name="T57" fmla="*/ 94271 h 98"/>
              <a:gd name="T58" fmla="*/ 38473 w 74"/>
              <a:gd name="T59" fmla="*/ 38348 h 98"/>
              <a:gd name="T60" fmla="*/ 15389 w 74"/>
              <a:gd name="T61" fmla="*/ 15978 h 98"/>
              <a:gd name="T62" fmla="*/ 15389 w 74"/>
              <a:gd name="T63" fmla="*/ 140608 h 98"/>
              <a:gd name="T64" fmla="*/ 38473 w 74"/>
              <a:gd name="T65" fmla="*/ 110249 h 98"/>
              <a:gd name="T66" fmla="*/ 15389 w 74"/>
              <a:gd name="T67" fmla="*/ 140608 h 9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4" h="98">
                <a:moveTo>
                  <a:pt x="50" y="55"/>
                </a:moveTo>
                <a:lnTo>
                  <a:pt x="50" y="55"/>
                </a:lnTo>
                <a:lnTo>
                  <a:pt x="44" y="56"/>
                </a:lnTo>
                <a:lnTo>
                  <a:pt x="53" y="48"/>
                </a:lnTo>
                <a:lnTo>
                  <a:pt x="61" y="39"/>
                </a:lnTo>
                <a:lnTo>
                  <a:pt x="66" y="31"/>
                </a:lnTo>
                <a:lnTo>
                  <a:pt x="69" y="22"/>
                </a:lnTo>
                <a:lnTo>
                  <a:pt x="61" y="26"/>
                </a:lnTo>
                <a:lnTo>
                  <a:pt x="52" y="31"/>
                </a:lnTo>
                <a:lnTo>
                  <a:pt x="44" y="38"/>
                </a:lnTo>
                <a:lnTo>
                  <a:pt x="39" y="43"/>
                </a:lnTo>
                <a:lnTo>
                  <a:pt x="35" y="48"/>
                </a:lnTo>
                <a:lnTo>
                  <a:pt x="35" y="5"/>
                </a:lnTo>
                <a:lnTo>
                  <a:pt x="35" y="2"/>
                </a:lnTo>
                <a:lnTo>
                  <a:pt x="34" y="1"/>
                </a:lnTo>
                <a:lnTo>
                  <a:pt x="32" y="0"/>
                </a:lnTo>
                <a:lnTo>
                  <a:pt x="30" y="0"/>
                </a:lnTo>
                <a:lnTo>
                  <a:pt x="5" y="0"/>
                </a:lnTo>
                <a:lnTo>
                  <a:pt x="3" y="0"/>
                </a:lnTo>
                <a:lnTo>
                  <a:pt x="2" y="1"/>
                </a:lnTo>
                <a:lnTo>
                  <a:pt x="0" y="2"/>
                </a:lnTo>
                <a:lnTo>
                  <a:pt x="0" y="5"/>
                </a:lnTo>
                <a:lnTo>
                  <a:pt x="0" y="93"/>
                </a:lnTo>
                <a:lnTo>
                  <a:pt x="0" y="96"/>
                </a:lnTo>
                <a:lnTo>
                  <a:pt x="2" y="97"/>
                </a:lnTo>
                <a:lnTo>
                  <a:pt x="3" y="98"/>
                </a:lnTo>
                <a:lnTo>
                  <a:pt x="5" y="98"/>
                </a:lnTo>
                <a:lnTo>
                  <a:pt x="30" y="98"/>
                </a:lnTo>
                <a:lnTo>
                  <a:pt x="32" y="98"/>
                </a:lnTo>
                <a:lnTo>
                  <a:pt x="34" y="97"/>
                </a:lnTo>
                <a:lnTo>
                  <a:pt x="35" y="96"/>
                </a:lnTo>
                <a:lnTo>
                  <a:pt x="35" y="93"/>
                </a:lnTo>
                <a:lnTo>
                  <a:pt x="35" y="66"/>
                </a:lnTo>
                <a:lnTo>
                  <a:pt x="42" y="68"/>
                </a:lnTo>
                <a:lnTo>
                  <a:pt x="51" y="68"/>
                </a:lnTo>
                <a:lnTo>
                  <a:pt x="60" y="65"/>
                </a:lnTo>
                <a:lnTo>
                  <a:pt x="67" y="63"/>
                </a:lnTo>
                <a:lnTo>
                  <a:pt x="74" y="59"/>
                </a:lnTo>
                <a:lnTo>
                  <a:pt x="67" y="56"/>
                </a:lnTo>
                <a:lnTo>
                  <a:pt x="60" y="55"/>
                </a:lnTo>
                <a:lnTo>
                  <a:pt x="50" y="55"/>
                </a:lnTo>
                <a:close/>
                <a:moveTo>
                  <a:pt x="25" y="59"/>
                </a:moveTo>
                <a:lnTo>
                  <a:pt x="10" y="59"/>
                </a:lnTo>
                <a:lnTo>
                  <a:pt x="10" y="34"/>
                </a:lnTo>
                <a:lnTo>
                  <a:pt x="25" y="34"/>
                </a:lnTo>
                <a:lnTo>
                  <a:pt x="25" y="59"/>
                </a:lnTo>
                <a:close/>
                <a:moveTo>
                  <a:pt x="25" y="10"/>
                </a:moveTo>
                <a:lnTo>
                  <a:pt x="25" y="24"/>
                </a:lnTo>
                <a:lnTo>
                  <a:pt x="10" y="24"/>
                </a:lnTo>
                <a:lnTo>
                  <a:pt x="10" y="10"/>
                </a:lnTo>
                <a:lnTo>
                  <a:pt x="25" y="10"/>
                </a:lnTo>
                <a:close/>
                <a:moveTo>
                  <a:pt x="10" y="88"/>
                </a:moveTo>
                <a:lnTo>
                  <a:pt x="10" y="69"/>
                </a:lnTo>
                <a:lnTo>
                  <a:pt x="25" y="69"/>
                </a:lnTo>
                <a:lnTo>
                  <a:pt x="25" y="88"/>
                </a:lnTo>
                <a:lnTo>
                  <a:pt x="10" y="8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70" name="Freeform 1582">
            <a:extLst>
              <a:ext uri="{FF2B5EF4-FFF2-40B4-BE49-F238E27FC236}">
                <a16:creationId xmlns:a16="http://schemas.microsoft.com/office/drawing/2014/main" id="{57753CAF-76BE-4FC3-9D88-2CB70EBDE591}"/>
              </a:ext>
            </a:extLst>
          </p:cNvPr>
          <p:cNvSpPr>
            <a:spLocks noEditPoints="1"/>
          </p:cNvSpPr>
          <p:nvPr/>
        </p:nvSpPr>
        <p:spPr bwMode="auto">
          <a:xfrm>
            <a:off x="3232151" y="880534"/>
            <a:ext cx="88900" cy="82551"/>
          </a:xfrm>
          <a:custGeom>
            <a:avLst/>
            <a:gdLst>
              <a:gd name="T0" fmla="*/ 39541 w 42"/>
              <a:gd name="T1" fmla="*/ 61686 h 38"/>
              <a:gd name="T2" fmla="*/ 39541 w 42"/>
              <a:gd name="T3" fmla="*/ 61686 h 38"/>
              <a:gd name="T4" fmla="*/ 44286 w 42"/>
              <a:gd name="T5" fmla="*/ 61686 h 38"/>
              <a:gd name="T6" fmla="*/ 50613 w 42"/>
              <a:gd name="T7" fmla="*/ 60063 h 38"/>
              <a:gd name="T8" fmla="*/ 55358 w 42"/>
              <a:gd name="T9" fmla="*/ 56816 h 38"/>
              <a:gd name="T10" fmla="*/ 58521 w 42"/>
              <a:gd name="T11" fmla="*/ 51946 h 38"/>
              <a:gd name="T12" fmla="*/ 58521 w 42"/>
              <a:gd name="T13" fmla="*/ 51946 h 38"/>
              <a:gd name="T14" fmla="*/ 64847 w 42"/>
              <a:gd name="T15" fmla="*/ 43830 h 38"/>
              <a:gd name="T16" fmla="*/ 66429 w 42"/>
              <a:gd name="T17" fmla="*/ 32466 h 38"/>
              <a:gd name="T18" fmla="*/ 66429 w 42"/>
              <a:gd name="T19" fmla="*/ 32466 h 38"/>
              <a:gd name="T20" fmla="*/ 63266 w 42"/>
              <a:gd name="T21" fmla="*/ 22726 h 38"/>
              <a:gd name="T22" fmla="*/ 56939 w 42"/>
              <a:gd name="T23" fmla="*/ 14610 h 38"/>
              <a:gd name="T24" fmla="*/ 56939 w 42"/>
              <a:gd name="T25" fmla="*/ 14610 h 38"/>
              <a:gd name="T26" fmla="*/ 52194 w 42"/>
              <a:gd name="T27" fmla="*/ 12987 h 38"/>
              <a:gd name="T28" fmla="*/ 44286 w 42"/>
              <a:gd name="T29" fmla="*/ 8117 h 38"/>
              <a:gd name="T30" fmla="*/ 30051 w 42"/>
              <a:gd name="T31" fmla="*/ 4870 h 38"/>
              <a:gd name="T32" fmla="*/ 0 w 42"/>
              <a:gd name="T33" fmla="*/ 0 h 38"/>
              <a:gd name="T34" fmla="*/ 0 w 42"/>
              <a:gd name="T35" fmla="*/ 0 h 38"/>
              <a:gd name="T36" fmla="*/ 7908 w 42"/>
              <a:gd name="T37" fmla="*/ 25973 h 38"/>
              <a:gd name="T38" fmla="*/ 14235 w 42"/>
              <a:gd name="T39" fmla="*/ 43830 h 38"/>
              <a:gd name="T40" fmla="*/ 17398 w 42"/>
              <a:gd name="T41" fmla="*/ 50323 h 38"/>
              <a:gd name="T42" fmla="*/ 22143 w 42"/>
              <a:gd name="T43" fmla="*/ 56816 h 38"/>
              <a:gd name="T44" fmla="*/ 22143 w 42"/>
              <a:gd name="T45" fmla="*/ 56816 h 38"/>
              <a:gd name="T46" fmla="*/ 30051 w 42"/>
              <a:gd name="T47" fmla="*/ 60063 h 38"/>
              <a:gd name="T48" fmla="*/ 39541 w 42"/>
              <a:gd name="T49" fmla="*/ 61686 h 38"/>
              <a:gd name="T50" fmla="*/ 39541 w 42"/>
              <a:gd name="T51" fmla="*/ 61686 h 38"/>
              <a:gd name="T52" fmla="*/ 47449 w 42"/>
              <a:gd name="T53" fmla="*/ 25973 h 38"/>
              <a:gd name="T54" fmla="*/ 47449 w 42"/>
              <a:gd name="T55" fmla="*/ 25973 h 38"/>
              <a:gd name="T56" fmla="*/ 49031 w 42"/>
              <a:gd name="T57" fmla="*/ 30843 h 38"/>
              <a:gd name="T58" fmla="*/ 50613 w 42"/>
              <a:gd name="T59" fmla="*/ 34090 h 38"/>
              <a:gd name="T60" fmla="*/ 49031 w 42"/>
              <a:gd name="T61" fmla="*/ 38960 h 38"/>
              <a:gd name="T62" fmla="*/ 47449 w 42"/>
              <a:gd name="T63" fmla="*/ 42206 h 38"/>
              <a:gd name="T64" fmla="*/ 47449 w 42"/>
              <a:gd name="T65" fmla="*/ 42206 h 38"/>
              <a:gd name="T66" fmla="*/ 44286 w 42"/>
              <a:gd name="T67" fmla="*/ 43830 h 38"/>
              <a:gd name="T68" fmla="*/ 39541 w 42"/>
              <a:gd name="T69" fmla="*/ 47076 h 38"/>
              <a:gd name="T70" fmla="*/ 34796 w 42"/>
              <a:gd name="T71" fmla="*/ 47076 h 38"/>
              <a:gd name="T72" fmla="*/ 31633 w 42"/>
              <a:gd name="T73" fmla="*/ 43830 h 38"/>
              <a:gd name="T74" fmla="*/ 31633 w 42"/>
              <a:gd name="T75" fmla="*/ 43830 h 38"/>
              <a:gd name="T76" fmla="*/ 25306 w 42"/>
              <a:gd name="T77" fmla="*/ 34090 h 38"/>
              <a:gd name="T78" fmla="*/ 22143 w 42"/>
              <a:gd name="T79" fmla="*/ 21103 h 38"/>
              <a:gd name="T80" fmla="*/ 22143 w 42"/>
              <a:gd name="T81" fmla="*/ 21103 h 38"/>
              <a:gd name="T82" fmla="*/ 36378 w 42"/>
              <a:gd name="T83" fmla="*/ 22726 h 38"/>
              <a:gd name="T84" fmla="*/ 47449 w 42"/>
              <a:gd name="T85" fmla="*/ 25973 h 38"/>
              <a:gd name="T86" fmla="*/ 47449 w 42"/>
              <a:gd name="T87" fmla="*/ 25973 h 3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42" h="38">
                <a:moveTo>
                  <a:pt x="25" y="38"/>
                </a:moveTo>
                <a:lnTo>
                  <a:pt x="25" y="38"/>
                </a:lnTo>
                <a:lnTo>
                  <a:pt x="28" y="38"/>
                </a:lnTo>
                <a:lnTo>
                  <a:pt x="32" y="37"/>
                </a:lnTo>
                <a:lnTo>
                  <a:pt x="35" y="35"/>
                </a:lnTo>
                <a:lnTo>
                  <a:pt x="37" y="32"/>
                </a:lnTo>
                <a:lnTo>
                  <a:pt x="41" y="27"/>
                </a:lnTo>
                <a:lnTo>
                  <a:pt x="42" y="20"/>
                </a:lnTo>
                <a:lnTo>
                  <a:pt x="40" y="14"/>
                </a:lnTo>
                <a:lnTo>
                  <a:pt x="36" y="9"/>
                </a:lnTo>
                <a:lnTo>
                  <a:pt x="33" y="8"/>
                </a:lnTo>
                <a:lnTo>
                  <a:pt x="28" y="5"/>
                </a:lnTo>
                <a:lnTo>
                  <a:pt x="19" y="3"/>
                </a:lnTo>
                <a:lnTo>
                  <a:pt x="0" y="0"/>
                </a:lnTo>
                <a:lnTo>
                  <a:pt x="5" y="16"/>
                </a:lnTo>
                <a:lnTo>
                  <a:pt x="9" y="27"/>
                </a:lnTo>
                <a:lnTo>
                  <a:pt x="11" y="31"/>
                </a:lnTo>
                <a:lnTo>
                  <a:pt x="14" y="35"/>
                </a:lnTo>
                <a:lnTo>
                  <a:pt x="19" y="37"/>
                </a:lnTo>
                <a:lnTo>
                  <a:pt x="25" y="38"/>
                </a:lnTo>
                <a:close/>
                <a:moveTo>
                  <a:pt x="30" y="16"/>
                </a:moveTo>
                <a:lnTo>
                  <a:pt x="30" y="16"/>
                </a:lnTo>
                <a:lnTo>
                  <a:pt x="31" y="19"/>
                </a:lnTo>
                <a:lnTo>
                  <a:pt x="32" y="21"/>
                </a:lnTo>
                <a:lnTo>
                  <a:pt x="31" y="24"/>
                </a:lnTo>
                <a:lnTo>
                  <a:pt x="30" y="26"/>
                </a:lnTo>
                <a:lnTo>
                  <a:pt x="28" y="27"/>
                </a:lnTo>
                <a:lnTo>
                  <a:pt x="25" y="29"/>
                </a:lnTo>
                <a:lnTo>
                  <a:pt x="22" y="29"/>
                </a:lnTo>
                <a:lnTo>
                  <a:pt x="20" y="27"/>
                </a:lnTo>
                <a:lnTo>
                  <a:pt x="16" y="21"/>
                </a:lnTo>
                <a:lnTo>
                  <a:pt x="14" y="13"/>
                </a:lnTo>
                <a:lnTo>
                  <a:pt x="23" y="14"/>
                </a:lnTo>
                <a:lnTo>
                  <a:pt x="30" y="1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71" name="Freeform 1583">
            <a:extLst>
              <a:ext uri="{FF2B5EF4-FFF2-40B4-BE49-F238E27FC236}">
                <a16:creationId xmlns:a16="http://schemas.microsoft.com/office/drawing/2014/main" id="{ED38EF06-33D4-4418-BD63-4C15406A8D5B}"/>
              </a:ext>
            </a:extLst>
          </p:cNvPr>
          <p:cNvSpPr>
            <a:spLocks noEditPoints="1"/>
          </p:cNvSpPr>
          <p:nvPr/>
        </p:nvSpPr>
        <p:spPr bwMode="auto">
          <a:xfrm>
            <a:off x="3263901" y="861484"/>
            <a:ext cx="158751" cy="209549"/>
          </a:xfrm>
          <a:custGeom>
            <a:avLst/>
            <a:gdLst>
              <a:gd name="T0" fmla="*/ 62434 w 76"/>
              <a:gd name="T1" fmla="*/ 65115 h 101"/>
              <a:gd name="T2" fmla="*/ 79604 w 76"/>
              <a:gd name="T3" fmla="*/ 69766 h 101"/>
              <a:gd name="T4" fmla="*/ 85847 w 76"/>
              <a:gd name="T5" fmla="*/ 69766 h 101"/>
              <a:gd name="T6" fmla="*/ 95212 w 76"/>
              <a:gd name="T7" fmla="*/ 65115 h 101"/>
              <a:gd name="T8" fmla="*/ 101456 w 76"/>
              <a:gd name="T9" fmla="*/ 62014 h 101"/>
              <a:gd name="T10" fmla="*/ 107699 w 76"/>
              <a:gd name="T11" fmla="*/ 49611 h 101"/>
              <a:gd name="T12" fmla="*/ 118625 w 76"/>
              <a:gd name="T13" fmla="*/ 0 h 101"/>
              <a:gd name="T14" fmla="*/ 92090 w 76"/>
              <a:gd name="T15" fmla="*/ 6201 h 101"/>
              <a:gd name="T16" fmla="*/ 65556 w 76"/>
              <a:gd name="T17" fmla="*/ 15504 h 101"/>
              <a:gd name="T18" fmla="*/ 59313 w 76"/>
              <a:gd name="T19" fmla="*/ 21705 h 101"/>
              <a:gd name="T20" fmla="*/ 51508 w 76"/>
              <a:gd name="T21" fmla="*/ 40309 h 101"/>
              <a:gd name="T22" fmla="*/ 51508 w 76"/>
              <a:gd name="T23" fmla="*/ 46511 h 101"/>
              <a:gd name="T24" fmla="*/ 53069 w 76"/>
              <a:gd name="T25" fmla="*/ 51162 h 101"/>
              <a:gd name="T26" fmla="*/ 45265 w 76"/>
              <a:gd name="T27" fmla="*/ 72867 h 101"/>
              <a:gd name="T28" fmla="*/ 7804 w 76"/>
              <a:gd name="T29" fmla="*/ 96122 h 101"/>
              <a:gd name="T30" fmla="*/ 3122 w 76"/>
              <a:gd name="T31" fmla="*/ 96122 h 101"/>
              <a:gd name="T32" fmla="*/ 1561 w 76"/>
              <a:gd name="T33" fmla="*/ 99223 h 101"/>
              <a:gd name="T34" fmla="*/ 0 w 76"/>
              <a:gd name="T35" fmla="*/ 105424 h 101"/>
              <a:gd name="T36" fmla="*/ 14048 w 76"/>
              <a:gd name="T37" fmla="*/ 151935 h 101"/>
              <a:gd name="T38" fmla="*/ 21852 w 76"/>
              <a:gd name="T39" fmla="*/ 156586 h 101"/>
              <a:gd name="T40" fmla="*/ 84286 w 76"/>
              <a:gd name="T41" fmla="*/ 156586 h 101"/>
              <a:gd name="T42" fmla="*/ 92090 w 76"/>
              <a:gd name="T43" fmla="*/ 151935 h 101"/>
              <a:gd name="T44" fmla="*/ 107699 w 76"/>
              <a:gd name="T45" fmla="*/ 105424 h 101"/>
              <a:gd name="T46" fmla="*/ 104577 w 76"/>
              <a:gd name="T47" fmla="*/ 99223 h 101"/>
              <a:gd name="T48" fmla="*/ 103016 w 76"/>
              <a:gd name="T49" fmla="*/ 96122 h 101"/>
              <a:gd name="T50" fmla="*/ 60873 w 76"/>
              <a:gd name="T51" fmla="*/ 96122 h 101"/>
              <a:gd name="T52" fmla="*/ 60873 w 76"/>
              <a:gd name="T53" fmla="*/ 72867 h 101"/>
              <a:gd name="T54" fmla="*/ 62434 w 76"/>
              <a:gd name="T55" fmla="*/ 65115 h 101"/>
              <a:gd name="T56" fmla="*/ 28095 w 76"/>
              <a:gd name="T57" fmla="*/ 141082 h 101"/>
              <a:gd name="T58" fmla="*/ 87408 w 76"/>
              <a:gd name="T59" fmla="*/ 111626 h 101"/>
              <a:gd name="T60" fmla="*/ 70238 w 76"/>
              <a:gd name="T61" fmla="*/ 31007 h 101"/>
              <a:gd name="T62" fmla="*/ 74921 w 76"/>
              <a:gd name="T63" fmla="*/ 26356 h 101"/>
              <a:gd name="T64" fmla="*/ 99895 w 76"/>
              <a:gd name="T65" fmla="*/ 20155 h 101"/>
              <a:gd name="T66" fmla="*/ 95212 w 76"/>
              <a:gd name="T67" fmla="*/ 38759 h 101"/>
              <a:gd name="T68" fmla="*/ 90530 w 76"/>
              <a:gd name="T69" fmla="*/ 49611 h 101"/>
              <a:gd name="T70" fmla="*/ 85847 w 76"/>
              <a:gd name="T71" fmla="*/ 54262 h 101"/>
              <a:gd name="T72" fmla="*/ 74921 w 76"/>
              <a:gd name="T73" fmla="*/ 54262 h 101"/>
              <a:gd name="T74" fmla="*/ 70238 w 76"/>
              <a:gd name="T75" fmla="*/ 49611 h 101"/>
              <a:gd name="T76" fmla="*/ 67117 w 76"/>
              <a:gd name="T77" fmla="*/ 40309 h 101"/>
              <a:gd name="T78" fmla="*/ 70238 w 76"/>
              <a:gd name="T79" fmla="*/ 31007 h 10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76" h="101">
                <a:moveTo>
                  <a:pt x="40" y="42"/>
                </a:moveTo>
                <a:lnTo>
                  <a:pt x="40" y="42"/>
                </a:lnTo>
                <a:lnTo>
                  <a:pt x="45" y="45"/>
                </a:lnTo>
                <a:lnTo>
                  <a:pt x="51" y="45"/>
                </a:lnTo>
                <a:lnTo>
                  <a:pt x="55" y="45"/>
                </a:lnTo>
                <a:lnTo>
                  <a:pt x="59" y="43"/>
                </a:lnTo>
                <a:lnTo>
                  <a:pt x="61" y="42"/>
                </a:lnTo>
                <a:lnTo>
                  <a:pt x="65" y="40"/>
                </a:lnTo>
                <a:lnTo>
                  <a:pt x="67" y="36"/>
                </a:lnTo>
                <a:lnTo>
                  <a:pt x="69" y="32"/>
                </a:lnTo>
                <a:lnTo>
                  <a:pt x="72" y="21"/>
                </a:lnTo>
                <a:lnTo>
                  <a:pt x="76" y="0"/>
                </a:lnTo>
                <a:lnTo>
                  <a:pt x="59" y="4"/>
                </a:lnTo>
                <a:lnTo>
                  <a:pt x="46" y="8"/>
                </a:lnTo>
                <a:lnTo>
                  <a:pt x="42" y="10"/>
                </a:lnTo>
                <a:lnTo>
                  <a:pt x="38" y="14"/>
                </a:lnTo>
                <a:lnTo>
                  <a:pt x="34" y="20"/>
                </a:lnTo>
                <a:lnTo>
                  <a:pt x="33" y="26"/>
                </a:lnTo>
                <a:lnTo>
                  <a:pt x="33" y="30"/>
                </a:lnTo>
                <a:lnTo>
                  <a:pt x="34" y="33"/>
                </a:lnTo>
                <a:lnTo>
                  <a:pt x="30" y="41"/>
                </a:lnTo>
                <a:lnTo>
                  <a:pt x="29" y="47"/>
                </a:lnTo>
                <a:lnTo>
                  <a:pt x="29" y="62"/>
                </a:lnTo>
                <a:lnTo>
                  <a:pt x="5" y="62"/>
                </a:lnTo>
                <a:lnTo>
                  <a:pt x="2" y="62"/>
                </a:lnTo>
                <a:lnTo>
                  <a:pt x="1" y="64"/>
                </a:lnTo>
                <a:lnTo>
                  <a:pt x="0" y="66"/>
                </a:lnTo>
                <a:lnTo>
                  <a:pt x="0" y="68"/>
                </a:lnTo>
                <a:lnTo>
                  <a:pt x="9" y="98"/>
                </a:lnTo>
                <a:lnTo>
                  <a:pt x="12" y="100"/>
                </a:lnTo>
                <a:lnTo>
                  <a:pt x="14" y="101"/>
                </a:lnTo>
                <a:lnTo>
                  <a:pt x="54" y="101"/>
                </a:lnTo>
                <a:lnTo>
                  <a:pt x="56" y="100"/>
                </a:lnTo>
                <a:lnTo>
                  <a:pt x="59" y="98"/>
                </a:lnTo>
                <a:lnTo>
                  <a:pt x="69" y="68"/>
                </a:lnTo>
                <a:lnTo>
                  <a:pt x="69" y="66"/>
                </a:lnTo>
                <a:lnTo>
                  <a:pt x="67" y="64"/>
                </a:lnTo>
                <a:lnTo>
                  <a:pt x="66" y="62"/>
                </a:lnTo>
                <a:lnTo>
                  <a:pt x="64" y="62"/>
                </a:lnTo>
                <a:lnTo>
                  <a:pt x="39" y="62"/>
                </a:lnTo>
                <a:lnTo>
                  <a:pt x="39" y="47"/>
                </a:lnTo>
                <a:lnTo>
                  <a:pt x="40" y="42"/>
                </a:lnTo>
                <a:close/>
                <a:moveTo>
                  <a:pt x="50" y="91"/>
                </a:moveTo>
                <a:lnTo>
                  <a:pt x="18" y="91"/>
                </a:lnTo>
                <a:lnTo>
                  <a:pt x="12" y="72"/>
                </a:lnTo>
                <a:lnTo>
                  <a:pt x="56" y="72"/>
                </a:lnTo>
                <a:lnTo>
                  <a:pt x="50" y="91"/>
                </a:lnTo>
                <a:close/>
                <a:moveTo>
                  <a:pt x="45" y="20"/>
                </a:moveTo>
                <a:lnTo>
                  <a:pt x="45" y="20"/>
                </a:lnTo>
                <a:lnTo>
                  <a:pt x="48" y="17"/>
                </a:lnTo>
                <a:lnTo>
                  <a:pt x="53" y="16"/>
                </a:lnTo>
                <a:lnTo>
                  <a:pt x="64" y="13"/>
                </a:lnTo>
                <a:lnTo>
                  <a:pt x="61" y="25"/>
                </a:lnTo>
                <a:lnTo>
                  <a:pt x="59" y="30"/>
                </a:lnTo>
                <a:lnTo>
                  <a:pt x="58" y="32"/>
                </a:lnTo>
                <a:lnTo>
                  <a:pt x="55" y="35"/>
                </a:lnTo>
                <a:lnTo>
                  <a:pt x="51" y="35"/>
                </a:lnTo>
                <a:lnTo>
                  <a:pt x="48" y="35"/>
                </a:lnTo>
                <a:lnTo>
                  <a:pt x="45" y="32"/>
                </a:lnTo>
                <a:lnTo>
                  <a:pt x="43" y="30"/>
                </a:lnTo>
                <a:lnTo>
                  <a:pt x="43" y="26"/>
                </a:lnTo>
                <a:lnTo>
                  <a:pt x="43" y="24"/>
                </a:lnTo>
                <a:lnTo>
                  <a:pt x="45" y="2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72" name="Freeform 1584">
            <a:extLst>
              <a:ext uri="{FF2B5EF4-FFF2-40B4-BE49-F238E27FC236}">
                <a16:creationId xmlns:a16="http://schemas.microsoft.com/office/drawing/2014/main" id="{A35DB0D8-5F1F-4185-B593-2293EAE7AF3E}"/>
              </a:ext>
            </a:extLst>
          </p:cNvPr>
          <p:cNvSpPr>
            <a:spLocks noEditPoints="1"/>
          </p:cNvSpPr>
          <p:nvPr/>
        </p:nvSpPr>
        <p:spPr bwMode="auto">
          <a:xfrm>
            <a:off x="3763433" y="855134"/>
            <a:ext cx="146051" cy="215900"/>
          </a:xfrm>
          <a:custGeom>
            <a:avLst/>
            <a:gdLst>
              <a:gd name="T0" fmla="*/ 105972 w 69"/>
              <a:gd name="T1" fmla="*/ 100243 h 103"/>
              <a:gd name="T2" fmla="*/ 63267 w 69"/>
              <a:gd name="T3" fmla="*/ 90845 h 103"/>
              <a:gd name="T4" fmla="*/ 71175 w 69"/>
              <a:gd name="T5" fmla="*/ 92411 h 103"/>
              <a:gd name="T6" fmla="*/ 91737 w 69"/>
              <a:gd name="T7" fmla="*/ 78315 h 103"/>
              <a:gd name="T8" fmla="*/ 91737 w 69"/>
              <a:gd name="T9" fmla="*/ 61085 h 103"/>
              <a:gd name="T10" fmla="*/ 98063 w 69"/>
              <a:gd name="T11" fmla="*/ 48555 h 103"/>
              <a:gd name="T12" fmla="*/ 102808 w 69"/>
              <a:gd name="T13" fmla="*/ 37591 h 103"/>
              <a:gd name="T14" fmla="*/ 86992 w 69"/>
              <a:gd name="T15" fmla="*/ 17229 h 103"/>
              <a:gd name="T16" fmla="*/ 74338 w 69"/>
              <a:gd name="T17" fmla="*/ 9398 h 103"/>
              <a:gd name="T18" fmla="*/ 55358 w 69"/>
              <a:gd name="T19" fmla="*/ 0 h 103"/>
              <a:gd name="T20" fmla="*/ 41123 w 69"/>
              <a:gd name="T21" fmla="*/ 3133 h 103"/>
              <a:gd name="T22" fmla="*/ 33215 w 69"/>
              <a:gd name="T23" fmla="*/ 15663 h 103"/>
              <a:gd name="T24" fmla="*/ 11072 w 69"/>
              <a:gd name="T25" fmla="*/ 28193 h 103"/>
              <a:gd name="T26" fmla="*/ 11072 w 69"/>
              <a:gd name="T27" fmla="*/ 43856 h 103"/>
              <a:gd name="T28" fmla="*/ 20562 w 69"/>
              <a:gd name="T29" fmla="*/ 54820 h 103"/>
              <a:gd name="T30" fmla="*/ 15817 w 69"/>
              <a:gd name="T31" fmla="*/ 68917 h 103"/>
              <a:gd name="T32" fmla="*/ 30052 w 69"/>
              <a:gd name="T33" fmla="*/ 90845 h 103"/>
              <a:gd name="T34" fmla="*/ 47450 w 69"/>
              <a:gd name="T35" fmla="*/ 90845 h 103"/>
              <a:gd name="T36" fmla="*/ 7908 w 69"/>
              <a:gd name="T37" fmla="*/ 100243 h 103"/>
              <a:gd name="T38" fmla="*/ 3163 w 69"/>
              <a:gd name="T39" fmla="*/ 103375 h 103"/>
              <a:gd name="T40" fmla="*/ 15817 w 69"/>
              <a:gd name="T41" fmla="*/ 156629 h 103"/>
              <a:gd name="T42" fmla="*/ 23725 w 69"/>
              <a:gd name="T43" fmla="*/ 161328 h 103"/>
              <a:gd name="T44" fmla="*/ 90155 w 69"/>
              <a:gd name="T45" fmla="*/ 159762 h 103"/>
              <a:gd name="T46" fmla="*/ 109135 w 69"/>
              <a:gd name="T47" fmla="*/ 109640 h 103"/>
              <a:gd name="T48" fmla="*/ 107553 w 69"/>
              <a:gd name="T49" fmla="*/ 103375 h 103"/>
              <a:gd name="T50" fmla="*/ 36378 w 69"/>
              <a:gd name="T51" fmla="*/ 76748 h 103"/>
              <a:gd name="T52" fmla="*/ 31633 w 69"/>
              <a:gd name="T53" fmla="*/ 68917 h 103"/>
              <a:gd name="T54" fmla="*/ 37960 w 69"/>
              <a:gd name="T55" fmla="*/ 59519 h 103"/>
              <a:gd name="T56" fmla="*/ 41123 w 69"/>
              <a:gd name="T57" fmla="*/ 51688 h 103"/>
              <a:gd name="T58" fmla="*/ 36378 w 69"/>
              <a:gd name="T59" fmla="*/ 45422 h 103"/>
              <a:gd name="T60" fmla="*/ 23725 w 69"/>
              <a:gd name="T61" fmla="*/ 37591 h 103"/>
              <a:gd name="T62" fmla="*/ 28470 w 69"/>
              <a:gd name="T63" fmla="*/ 32892 h 103"/>
              <a:gd name="T64" fmla="*/ 36378 w 69"/>
              <a:gd name="T65" fmla="*/ 32892 h 103"/>
              <a:gd name="T66" fmla="*/ 44287 w 69"/>
              <a:gd name="T67" fmla="*/ 29760 h 103"/>
              <a:gd name="T68" fmla="*/ 47450 w 69"/>
              <a:gd name="T69" fmla="*/ 23494 h 103"/>
              <a:gd name="T70" fmla="*/ 47450 w 69"/>
              <a:gd name="T71" fmla="*/ 18795 h 103"/>
              <a:gd name="T72" fmla="*/ 55358 w 69"/>
              <a:gd name="T73" fmla="*/ 15663 h 103"/>
              <a:gd name="T74" fmla="*/ 61685 w 69"/>
              <a:gd name="T75" fmla="*/ 17229 h 103"/>
              <a:gd name="T76" fmla="*/ 63267 w 69"/>
              <a:gd name="T77" fmla="*/ 23494 h 103"/>
              <a:gd name="T78" fmla="*/ 63267 w 69"/>
              <a:gd name="T79" fmla="*/ 28193 h 103"/>
              <a:gd name="T80" fmla="*/ 71175 w 69"/>
              <a:gd name="T81" fmla="*/ 32892 h 103"/>
              <a:gd name="T82" fmla="*/ 79083 w 69"/>
              <a:gd name="T83" fmla="*/ 29760 h 103"/>
              <a:gd name="T84" fmla="*/ 86992 w 69"/>
              <a:gd name="T85" fmla="*/ 37591 h 103"/>
              <a:gd name="T86" fmla="*/ 74338 w 69"/>
              <a:gd name="T87" fmla="*/ 45422 h 103"/>
              <a:gd name="T88" fmla="*/ 69593 w 69"/>
              <a:gd name="T89" fmla="*/ 51688 h 103"/>
              <a:gd name="T90" fmla="*/ 72757 w 69"/>
              <a:gd name="T91" fmla="*/ 59519 h 103"/>
              <a:gd name="T92" fmla="*/ 79083 w 69"/>
              <a:gd name="T93" fmla="*/ 68917 h 103"/>
              <a:gd name="T94" fmla="*/ 77502 w 69"/>
              <a:gd name="T95" fmla="*/ 75182 h 103"/>
              <a:gd name="T96" fmla="*/ 71175 w 69"/>
              <a:gd name="T97" fmla="*/ 76748 h 103"/>
              <a:gd name="T98" fmla="*/ 63267 w 69"/>
              <a:gd name="T99" fmla="*/ 73616 h 103"/>
              <a:gd name="T100" fmla="*/ 63267 w 69"/>
              <a:gd name="T101" fmla="*/ 65784 h 103"/>
              <a:gd name="T102" fmla="*/ 55358 w 69"/>
              <a:gd name="T103" fmla="*/ 61085 h 103"/>
              <a:gd name="T104" fmla="*/ 49032 w 69"/>
              <a:gd name="T105" fmla="*/ 62652 h 103"/>
              <a:gd name="T106" fmla="*/ 47450 w 69"/>
              <a:gd name="T107" fmla="*/ 68917 h 103"/>
              <a:gd name="T108" fmla="*/ 44287 w 69"/>
              <a:gd name="T109" fmla="*/ 76748 h 103"/>
              <a:gd name="T110" fmla="*/ 80665 w 69"/>
              <a:gd name="T111" fmla="*/ 145665 h 103"/>
              <a:gd name="T112" fmla="*/ 90155 w 69"/>
              <a:gd name="T113" fmla="*/ 115906 h 10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69" h="103">
                <a:moveTo>
                  <a:pt x="68" y="66"/>
                </a:moveTo>
                <a:lnTo>
                  <a:pt x="68" y="66"/>
                </a:lnTo>
                <a:lnTo>
                  <a:pt x="67" y="64"/>
                </a:lnTo>
                <a:lnTo>
                  <a:pt x="65" y="64"/>
                </a:lnTo>
                <a:lnTo>
                  <a:pt x="40" y="64"/>
                </a:lnTo>
                <a:lnTo>
                  <a:pt x="40" y="58"/>
                </a:lnTo>
                <a:lnTo>
                  <a:pt x="45" y="59"/>
                </a:lnTo>
                <a:lnTo>
                  <a:pt x="51" y="58"/>
                </a:lnTo>
                <a:lnTo>
                  <a:pt x="55" y="54"/>
                </a:lnTo>
                <a:lnTo>
                  <a:pt x="58" y="50"/>
                </a:lnTo>
                <a:lnTo>
                  <a:pt x="60" y="44"/>
                </a:lnTo>
                <a:lnTo>
                  <a:pt x="58" y="39"/>
                </a:lnTo>
                <a:lnTo>
                  <a:pt x="57" y="35"/>
                </a:lnTo>
                <a:lnTo>
                  <a:pt x="62" y="31"/>
                </a:lnTo>
                <a:lnTo>
                  <a:pt x="63" y="28"/>
                </a:lnTo>
                <a:lnTo>
                  <a:pt x="65" y="24"/>
                </a:lnTo>
                <a:lnTo>
                  <a:pt x="63" y="18"/>
                </a:lnTo>
                <a:lnTo>
                  <a:pt x="60" y="13"/>
                </a:lnTo>
                <a:lnTo>
                  <a:pt x="55" y="11"/>
                </a:lnTo>
                <a:lnTo>
                  <a:pt x="49" y="10"/>
                </a:lnTo>
                <a:lnTo>
                  <a:pt x="47" y="6"/>
                </a:lnTo>
                <a:lnTo>
                  <a:pt x="44" y="2"/>
                </a:lnTo>
                <a:lnTo>
                  <a:pt x="40" y="1"/>
                </a:lnTo>
                <a:lnTo>
                  <a:pt x="35" y="0"/>
                </a:lnTo>
                <a:lnTo>
                  <a:pt x="30" y="1"/>
                </a:lnTo>
                <a:lnTo>
                  <a:pt x="26" y="2"/>
                </a:lnTo>
                <a:lnTo>
                  <a:pt x="23" y="6"/>
                </a:lnTo>
                <a:lnTo>
                  <a:pt x="21" y="10"/>
                </a:lnTo>
                <a:lnTo>
                  <a:pt x="15" y="11"/>
                </a:lnTo>
                <a:lnTo>
                  <a:pt x="10" y="13"/>
                </a:lnTo>
                <a:lnTo>
                  <a:pt x="7" y="18"/>
                </a:lnTo>
                <a:lnTo>
                  <a:pt x="5" y="24"/>
                </a:lnTo>
                <a:lnTo>
                  <a:pt x="7" y="28"/>
                </a:lnTo>
                <a:lnTo>
                  <a:pt x="8" y="31"/>
                </a:lnTo>
                <a:lnTo>
                  <a:pt x="13" y="35"/>
                </a:lnTo>
                <a:lnTo>
                  <a:pt x="12" y="39"/>
                </a:lnTo>
                <a:lnTo>
                  <a:pt x="10" y="44"/>
                </a:lnTo>
                <a:lnTo>
                  <a:pt x="12" y="50"/>
                </a:lnTo>
                <a:lnTo>
                  <a:pt x="15" y="54"/>
                </a:lnTo>
                <a:lnTo>
                  <a:pt x="19" y="58"/>
                </a:lnTo>
                <a:lnTo>
                  <a:pt x="25" y="59"/>
                </a:lnTo>
                <a:lnTo>
                  <a:pt x="30" y="58"/>
                </a:lnTo>
                <a:lnTo>
                  <a:pt x="30" y="64"/>
                </a:lnTo>
                <a:lnTo>
                  <a:pt x="5" y="64"/>
                </a:lnTo>
                <a:lnTo>
                  <a:pt x="3" y="64"/>
                </a:lnTo>
                <a:lnTo>
                  <a:pt x="2" y="66"/>
                </a:lnTo>
                <a:lnTo>
                  <a:pt x="0" y="68"/>
                </a:lnTo>
                <a:lnTo>
                  <a:pt x="0" y="70"/>
                </a:lnTo>
                <a:lnTo>
                  <a:pt x="10" y="100"/>
                </a:lnTo>
                <a:lnTo>
                  <a:pt x="13" y="102"/>
                </a:lnTo>
                <a:lnTo>
                  <a:pt x="15" y="103"/>
                </a:lnTo>
                <a:lnTo>
                  <a:pt x="55" y="103"/>
                </a:lnTo>
                <a:lnTo>
                  <a:pt x="57" y="102"/>
                </a:lnTo>
                <a:lnTo>
                  <a:pt x="60" y="100"/>
                </a:lnTo>
                <a:lnTo>
                  <a:pt x="69" y="70"/>
                </a:lnTo>
                <a:lnTo>
                  <a:pt x="69" y="68"/>
                </a:lnTo>
                <a:lnTo>
                  <a:pt x="68" y="66"/>
                </a:lnTo>
                <a:close/>
                <a:moveTo>
                  <a:pt x="25" y="49"/>
                </a:moveTo>
                <a:lnTo>
                  <a:pt x="25" y="49"/>
                </a:lnTo>
                <a:lnTo>
                  <a:pt x="23" y="49"/>
                </a:lnTo>
                <a:lnTo>
                  <a:pt x="21" y="48"/>
                </a:lnTo>
                <a:lnTo>
                  <a:pt x="20" y="47"/>
                </a:lnTo>
                <a:lnTo>
                  <a:pt x="20" y="44"/>
                </a:lnTo>
                <a:lnTo>
                  <a:pt x="21" y="40"/>
                </a:lnTo>
                <a:lnTo>
                  <a:pt x="24" y="38"/>
                </a:lnTo>
                <a:lnTo>
                  <a:pt x="25" y="37"/>
                </a:lnTo>
                <a:lnTo>
                  <a:pt x="26" y="33"/>
                </a:lnTo>
                <a:lnTo>
                  <a:pt x="25" y="32"/>
                </a:lnTo>
                <a:lnTo>
                  <a:pt x="23" y="29"/>
                </a:lnTo>
                <a:lnTo>
                  <a:pt x="18" y="27"/>
                </a:lnTo>
                <a:lnTo>
                  <a:pt x="15" y="24"/>
                </a:lnTo>
                <a:lnTo>
                  <a:pt x="16" y="22"/>
                </a:lnTo>
                <a:lnTo>
                  <a:pt x="18" y="21"/>
                </a:lnTo>
                <a:lnTo>
                  <a:pt x="20" y="19"/>
                </a:lnTo>
                <a:lnTo>
                  <a:pt x="23" y="21"/>
                </a:lnTo>
                <a:lnTo>
                  <a:pt x="25" y="21"/>
                </a:lnTo>
                <a:lnTo>
                  <a:pt x="28" y="19"/>
                </a:lnTo>
                <a:lnTo>
                  <a:pt x="30" y="18"/>
                </a:lnTo>
                <a:lnTo>
                  <a:pt x="30" y="15"/>
                </a:lnTo>
                <a:lnTo>
                  <a:pt x="30" y="12"/>
                </a:lnTo>
                <a:lnTo>
                  <a:pt x="31" y="11"/>
                </a:lnTo>
                <a:lnTo>
                  <a:pt x="32" y="10"/>
                </a:lnTo>
                <a:lnTo>
                  <a:pt x="35" y="10"/>
                </a:lnTo>
                <a:lnTo>
                  <a:pt x="37" y="10"/>
                </a:lnTo>
                <a:lnTo>
                  <a:pt x="39" y="11"/>
                </a:lnTo>
                <a:lnTo>
                  <a:pt x="40" y="12"/>
                </a:lnTo>
                <a:lnTo>
                  <a:pt x="40" y="15"/>
                </a:lnTo>
                <a:lnTo>
                  <a:pt x="40" y="16"/>
                </a:lnTo>
                <a:lnTo>
                  <a:pt x="40" y="18"/>
                </a:lnTo>
                <a:lnTo>
                  <a:pt x="42" y="21"/>
                </a:lnTo>
                <a:lnTo>
                  <a:pt x="45" y="21"/>
                </a:lnTo>
                <a:lnTo>
                  <a:pt x="47" y="21"/>
                </a:lnTo>
                <a:lnTo>
                  <a:pt x="50" y="19"/>
                </a:lnTo>
                <a:lnTo>
                  <a:pt x="52" y="21"/>
                </a:lnTo>
                <a:lnTo>
                  <a:pt x="53" y="22"/>
                </a:lnTo>
                <a:lnTo>
                  <a:pt x="55" y="24"/>
                </a:lnTo>
                <a:lnTo>
                  <a:pt x="52" y="27"/>
                </a:lnTo>
                <a:lnTo>
                  <a:pt x="47" y="29"/>
                </a:lnTo>
                <a:lnTo>
                  <a:pt x="45" y="31"/>
                </a:lnTo>
                <a:lnTo>
                  <a:pt x="44" y="33"/>
                </a:lnTo>
                <a:lnTo>
                  <a:pt x="45" y="35"/>
                </a:lnTo>
                <a:lnTo>
                  <a:pt x="46" y="38"/>
                </a:lnTo>
                <a:lnTo>
                  <a:pt x="49" y="40"/>
                </a:lnTo>
                <a:lnTo>
                  <a:pt x="50" y="44"/>
                </a:lnTo>
                <a:lnTo>
                  <a:pt x="50" y="47"/>
                </a:lnTo>
                <a:lnTo>
                  <a:pt x="49" y="48"/>
                </a:lnTo>
                <a:lnTo>
                  <a:pt x="47" y="49"/>
                </a:lnTo>
                <a:lnTo>
                  <a:pt x="45" y="49"/>
                </a:lnTo>
                <a:lnTo>
                  <a:pt x="42" y="49"/>
                </a:lnTo>
                <a:lnTo>
                  <a:pt x="41" y="48"/>
                </a:lnTo>
                <a:lnTo>
                  <a:pt x="40" y="47"/>
                </a:lnTo>
                <a:lnTo>
                  <a:pt x="40" y="44"/>
                </a:lnTo>
                <a:lnTo>
                  <a:pt x="40" y="42"/>
                </a:lnTo>
                <a:lnTo>
                  <a:pt x="39" y="40"/>
                </a:lnTo>
                <a:lnTo>
                  <a:pt x="37" y="39"/>
                </a:lnTo>
                <a:lnTo>
                  <a:pt x="35" y="39"/>
                </a:lnTo>
                <a:lnTo>
                  <a:pt x="32" y="39"/>
                </a:lnTo>
                <a:lnTo>
                  <a:pt x="31" y="40"/>
                </a:lnTo>
                <a:lnTo>
                  <a:pt x="30" y="42"/>
                </a:lnTo>
                <a:lnTo>
                  <a:pt x="30" y="44"/>
                </a:lnTo>
                <a:lnTo>
                  <a:pt x="30" y="47"/>
                </a:lnTo>
                <a:lnTo>
                  <a:pt x="29" y="48"/>
                </a:lnTo>
                <a:lnTo>
                  <a:pt x="28" y="49"/>
                </a:lnTo>
                <a:lnTo>
                  <a:pt x="25" y="49"/>
                </a:lnTo>
                <a:close/>
                <a:moveTo>
                  <a:pt x="51" y="93"/>
                </a:moveTo>
                <a:lnTo>
                  <a:pt x="19" y="93"/>
                </a:lnTo>
                <a:lnTo>
                  <a:pt x="13" y="74"/>
                </a:lnTo>
                <a:lnTo>
                  <a:pt x="57" y="74"/>
                </a:lnTo>
                <a:lnTo>
                  <a:pt x="51" y="9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73" name="Freeform 1585">
            <a:extLst>
              <a:ext uri="{FF2B5EF4-FFF2-40B4-BE49-F238E27FC236}">
                <a16:creationId xmlns:a16="http://schemas.microsoft.com/office/drawing/2014/main" id="{C513192B-F792-4EBB-B23D-863D1077C363}"/>
              </a:ext>
            </a:extLst>
          </p:cNvPr>
          <p:cNvSpPr>
            <a:spLocks/>
          </p:cNvSpPr>
          <p:nvPr/>
        </p:nvSpPr>
        <p:spPr bwMode="auto">
          <a:xfrm>
            <a:off x="3814233" y="893233"/>
            <a:ext cx="44451" cy="44451"/>
          </a:xfrm>
          <a:custGeom>
            <a:avLst/>
            <a:gdLst>
              <a:gd name="T0" fmla="*/ 33216 w 20"/>
              <a:gd name="T1" fmla="*/ 16608 h 20"/>
              <a:gd name="T2" fmla="*/ 33216 w 20"/>
              <a:gd name="T3" fmla="*/ 16608 h 20"/>
              <a:gd name="T4" fmla="*/ 31555 w 20"/>
              <a:gd name="T5" fmla="*/ 11626 h 20"/>
              <a:gd name="T6" fmla="*/ 28234 w 20"/>
              <a:gd name="T7" fmla="*/ 4982 h 20"/>
              <a:gd name="T8" fmla="*/ 23251 w 20"/>
              <a:gd name="T9" fmla="*/ 3322 h 20"/>
              <a:gd name="T10" fmla="*/ 16608 w 20"/>
              <a:gd name="T11" fmla="*/ 0 h 20"/>
              <a:gd name="T12" fmla="*/ 16608 w 20"/>
              <a:gd name="T13" fmla="*/ 0 h 20"/>
              <a:gd name="T14" fmla="*/ 9965 w 20"/>
              <a:gd name="T15" fmla="*/ 3322 h 20"/>
              <a:gd name="T16" fmla="*/ 4982 w 20"/>
              <a:gd name="T17" fmla="*/ 4982 h 20"/>
              <a:gd name="T18" fmla="*/ 1661 w 20"/>
              <a:gd name="T19" fmla="*/ 11626 h 20"/>
              <a:gd name="T20" fmla="*/ 0 w 20"/>
              <a:gd name="T21" fmla="*/ 16608 h 20"/>
              <a:gd name="T22" fmla="*/ 0 w 20"/>
              <a:gd name="T23" fmla="*/ 16608 h 20"/>
              <a:gd name="T24" fmla="*/ 1661 w 20"/>
              <a:gd name="T25" fmla="*/ 23251 h 20"/>
              <a:gd name="T26" fmla="*/ 4982 w 20"/>
              <a:gd name="T27" fmla="*/ 29894 h 20"/>
              <a:gd name="T28" fmla="*/ 9965 w 20"/>
              <a:gd name="T29" fmla="*/ 31555 h 20"/>
              <a:gd name="T30" fmla="*/ 16608 w 20"/>
              <a:gd name="T31" fmla="*/ 33216 h 20"/>
              <a:gd name="T32" fmla="*/ 16608 w 20"/>
              <a:gd name="T33" fmla="*/ 33216 h 20"/>
              <a:gd name="T34" fmla="*/ 23251 w 20"/>
              <a:gd name="T35" fmla="*/ 31555 h 20"/>
              <a:gd name="T36" fmla="*/ 28234 w 20"/>
              <a:gd name="T37" fmla="*/ 29894 h 20"/>
              <a:gd name="T38" fmla="*/ 31555 w 20"/>
              <a:gd name="T39" fmla="*/ 23251 h 20"/>
              <a:gd name="T40" fmla="*/ 33216 w 20"/>
              <a:gd name="T41" fmla="*/ 16608 h 20"/>
              <a:gd name="T42" fmla="*/ 33216 w 20"/>
              <a:gd name="T43" fmla="*/ 16608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0">
                <a:moveTo>
                  <a:pt x="20" y="10"/>
                </a:moveTo>
                <a:lnTo>
                  <a:pt x="20" y="10"/>
                </a:lnTo>
                <a:lnTo>
                  <a:pt x="19" y="7"/>
                </a:lnTo>
                <a:lnTo>
                  <a:pt x="17" y="3"/>
                </a:lnTo>
                <a:lnTo>
                  <a:pt x="14" y="2"/>
                </a:lnTo>
                <a:lnTo>
                  <a:pt x="10" y="0"/>
                </a:lnTo>
                <a:lnTo>
                  <a:pt x="6" y="2"/>
                </a:lnTo>
                <a:lnTo>
                  <a:pt x="3" y="3"/>
                </a:lnTo>
                <a:lnTo>
                  <a:pt x="1" y="7"/>
                </a:lnTo>
                <a:lnTo>
                  <a:pt x="0" y="10"/>
                </a:lnTo>
                <a:lnTo>
                  <a:pt x="1" y="14"/>
                </a:lnTo>
                <a:lnTo>
                  <a:pt x="3" y="18"/>
                </a:lnTo>
                <a:lnTo>
                  <a:pt x="6" y="19"/>
                </a:lnTo>
                <a:lnTo>
                  <a:pt x="10" y="20"/>
                </a:lnTo>
                <a:lnTo>
                  <a:pt x="14" y="19"/>
                </a:lnTo>
                <a:lnTo>
                  <a:pt x="17" y="18"/>
                </a:lnTo>
                <a:lnTo>
                  <a:pt x="19" y="14"/>
                </a:lnTo>
                <a:lnTo>
                  <a:pt x="20"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74" name="Freeform 1586">
            <a:extLst>
              <a:ext uri="{FF2B5EF4-FFF2-40B4-BE49-F238E27FC236}">
                <a16:creationId xmlns:a16="http://schemas.microsoft.com/office/drawing/2014/main" id="{8B1304D9-B1B6-4580-B0E0-D6B0C6D2D84E}"/>
              </a:ext>
            </a:extLst>
          </p:cNvPr>
          <p:cNvSpPr>
            <a:spLocks noEditPoints="1"/>
          </p:cNvSpPr>
          <p:nvPr/>
        </p:nvSpPr>
        <p:spPr bwMode="auto">
          <a:xfrm>
            <a:off x="5295900" y="855134"/>
            <a:ext cx="143933" cy="88900"/>
          </a:xfrm>
          <a:custGeom>
            <a:avLst/>
            <a:gdLst>
              <a:gd name="T0" fmla="*/ 4745 w 69"/>
              <a:gd name="T1" fmla="*/ 56939 h 42"/>
              <a:gd name="T2" fmla="*/ 18980 w 69"/>
              <a:gd name="T3" fmla="*/ 50613 h 42"/>
              <a:gd name="T4" fmla="*/ 18980 w 69"/>
              <a:gd name="T5" fmla="*/ 50613 h 42"/>
              <a:gd name="T6" fmla="*/ 25307 w 69"/>
              <a:gd name="T7" fmla="*/ 56939 h 42"/>
              <a:gd name="T8" fmla="*/ 31633 w 69"/>
              <a:gd name="T9" fmla="*/ 61684 h 42"/>
              <a:gd name="T10" fmla="*/ 39542 w 69"/>
              <a:gd name="T11" fmla="*/ 66429 h 42"/>
              <a:gd name="T12" fmla="*/ 49032 w 69"/>
              <a:gd name="T13" fmla="*/ 66429 h 42"/>
              <a:gd name="T14" fmla="*/ 49032 w 69"/>
              <a:gd name="T15" fmla="*/ 66429 h 42"/>
              <a:gd name="T16" fmla="*/ 60103 w 69"/>
              <a:gd name="T17" fmla="*/ 64847 h 42"/>
              <a:gd name="T18" fmla="*/ 60103 w 69"/>
              <a:gd name="T19" fmla="*/ 64847 h 42"/>
              <a:gd name="T20" fmla="*/ 66430 w 69"/>
              <a:gd name="T21" fmla="*/ 60102 h 42"/>
              <a:gd name="T22" fmla="*/ 74338 w 69"/>
              <a:gd name="T23" fmla="*/ 53776 h 42"/>
              <a:gd name="T24" fmla="*/ 88573 w 69"/>
              <a:gd name="T25" fmla="*/ 41123 h 42"/>
              <a:gd name="T26" fmla="*/ 99645 w 69"/>
              <a:gd name="T27" fmla="*/ 23725 h 42"/>
              <a:gd name="T28" fmla="*/ 109135 w 69"/>
              <a:gd name="T29" fmla="*/ 9490 h 42"/>
              <a:gd name="T30" fmla="*/ 109135 w 69"/>
              <a:gd name="T31" fmla="*/ 9490 h 42"/>
              <a:gd name="T32" fmla="*/ 83828 w 69"/>
              <a:gd name="T33" fmla="*/ 3163 h 42"/>
              <a:gd name="T34" fmla="*/ 66430 w 69"/>
              <a:gd name="T35" fmla="*/ 1582 h 42"/>
              <a:gd name="T36" fmla="*/ 49032 w 69"/>
              <a:gd name="T37" fmla="*/ 0 h 42"/>
              <a:gd name="T38" fmla="*/ 49032 w 69"/>
              <a:gd name="T39" fmla="*/ 0 h 42"/>
              <a:gd name="T40" fmla="*/ 34797 w 69"/>
              <a:gd name="T41" fmla="*/ 1582 h 42"/>
              <a:gd name="T42" fmla="*/ 34797 w 69"/>
              <a:gd name="T43" fmla="*/ 1582 h 42"/>
              <a:gd name="T44" fmla="*/ 25307 w 69"/>
              <a:gd name="T45" fmla="*/ 7908 h 42"/>
              <a:gd name="T46" fmla="*/ 17398 w 69"/>
              <a:gd name="T47" fmla="*/ 17398 h 42"/>
              <a:gd name="T48" fmla="*/ 14235 w 69"/>
              <a:gd name="T49" fmla="*/ 26888 h 42"/>
              <a:gd name="T50" fmla="*/ 15817 w 69"/>
              <a:gd name="T51" fmla="*/ 39541 h 42"/>
              <a:gd name="T52" fmla="*/ 0 w 69"/>
              <a:gd name="T53" fmla="*/ 44286 h 42"/>
              <a:gd name="T54" fmla="*/ 4745 w 69"/>
              <a:gd name="T55" fmla="*/ 56939 h 42"/>
              <a:gd name="T56" fmla="*/ 41123 w 69"/>
              <a:gd name="T57" fmla="*/ 15816 h 42"/>
              <a:gd name="T58" fmla="*/ 41123 w 69"/>
              <a:gd name="T59" fmla="*/ 15816 h 42"/>
              <a:gd name="T60" fmla="*/ 49032 w 69"/>
              <a:gd name="T61" fmla="*/ 15816 h 42"/>
              <a:gd name="T62" fmla="*/ 49032 w 69"/>
              <a:gd name="T63" fmla="*/ 15816 h 42"/>
              <a:gd name="T64" fmla="*/ 66430 w 69"/>
              <a:gd name="T65" fmla="*/ 17398 h 42"/>
              <a:gd name="T66" fmla="*/ 83828 w 69"/>
              <a:gd name="T67" fmla="*/ 18980 h 42"/>
              <a:gd name="T68" fmla="*/ 83828 w 69"/>
              <a:gd name="T69" fmla="*/ 18980 h 42"/>
              <a:gd name="T70" fmla="*/ 68012 w 69"/>
              <a:gd name="T71" fmla="*/ 39541 h 42"/>
              <a:gd name="T72" fmla="*/ 60103 w 69"/>
              <a:gd name="T73" fmla="*/ 47449 h 42"/>
              <a:gd name="T74" fmla="*/ 55358 w 69"/>
              <a:gd name="T75" fmla="*/ 50613 h 42"/>
              <a:gd name="T76" fmla="*/ 55358 w 69"/>
              <a:gd name="T77" fmla="*/ 50613 h 42"/>
              <a:gd name="T78" fmla="*/ 49032 w 69"/>
              <a:gd name="T79" fmla="*/ 50613 h 42"/>
              <a:gd name="T80" fmla="*/ 42705 w 69"/>
              <a:gd name="T81" fmla="*/ 50613 h 42"/>
              <a:gd name="T82" fmla="*/ 39542 w 69"/>
              <a:gd name="T83" fmla="*/ 49031 h 42"/>
              <a:gd name="T84" fmla="*/ 34797 w 69"/>
              <a:gd name="T85" fmla="*/ 44286 h 42"/>
              <a:gd name="T86" fmla="*/ 63267 w 69"/>
              <a:gd name="T87" fmla="*/ 36378 h 42"/>
              <a:gd name="T88" fmla="*/ 58522 w 69"/>
              <a:gd name="T89" fmla="*/ 25306 h 42"/>
              <a:gd name="T90" fmla="*/ 30052 w 69"/>
              <a:gd name="T91" fmla="*/ 34796 h 42"/>
              <a:gd name="T92" fmla="*/ 30052 w 69"/>
              <a:gd name="T93" fmla="*/ 34796 h 42"/>
              <a:gd name="T94" fmla="*/ 30052 w 69"/>
              <a:gd name="T95" fmla="*/ 28470 h 42"/>
              <a:gd name="T96" fmla="*/ 33215 w 69"/>
              <a:gd name="T97" fmla="*/ 23725 h 42"/>
              <a:gd name="T98" fmla="*/ 36378 w 69"/>
              <a:gd name="T99" fmla="*/ 18980 h 42"/>
              <a:gd name="T100" fmla="*/ 41123 w 69"/>
              <a:gd name="T101" fmla="*/ 15816 h 42"/>
              <a:gd name="T102" fmla="*/ 41123 w 69"/>
              <a:gd name="T103" fmla="*/ 15816 h 4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69" h="42">
                <a:moveTo>
                  <a:pt x="3" y="36"/>
                </a:moveTo>
                <a:lnTo>
                  <a:pt x="12" y="32"/>
                </a:lnTo>
                <a:lnTo>
                  <a:pt x="16" y="36"/>
                </a:lnTo>
                <a:lnTo>
                  <a:pt x="20" y="39"/>
                </a:lnTo>
                <a:lnTo>
                  <a:pt x="25" y="42"/>
                </a:lnTo>
                <a:lnTo>
                  <a:pt x="31" y="42"/>
                </a:lnTo>
                <a:lnTo>
                  <a:pt x="38" y="41"/>
                </a:lnTo>
                <a:lnTo>
                  <a:pt x="42" y="38"/>
                </a:lnTo>
                <a:lnTo>
                  <a:pt x="47" y="34"/>
                </a:lnTo>
                <a:lnTo>
                  <a:pt x="56" y="26"/>
                </a:lnTo>
                <a:lnTo>
                  <a:pt x="63" y="15"/>
                </a:lnTo>
                <a:lnTo>
                  <a:pt x="69" y="6"/>
                </a:lnTo>
                <a:lnTo>
                  <a:pt x="53" y="2"/>
                </a:lnTo>
                <a:lnTo>
                  <a:pt x="42" y="1"/>
                </a:lnTo>
                <a:lnTo>
                  <a:pt x="31" y="0"/>
                </a:lnTo>
                <a:lnTo>
                  <a:pt x="22" y="1"/>
                </a:lnTo>
                <a:lnTo>
                  <a:pt x="16" y="5"/>
                </a:lnTo>
                <a:lnTo>
                  <a:pt x="11" y="11"/>
                </a:lnTo>
                <a:lnTo>
                  <a:pt x="9" y="17"/>
                </a:lnTo>
                <a:lnTo>
                  <a:pt x="10" y="25"/>
                </a:lnTo>
                <a:lnTo>
                  <a:pt x="0" y="28"/>
                </a:lnTo>
                <a:lnTo>
                  <a:pt x="3" y="36"/>
                </a:lnTo>
                <a:close/>
                <a:moveTo>
                  <a:pt x="26" y="10"/>
                </a:moveTo>
                <a:lnTo>
                  <a:pt x="26" y="10"/>
                </a:lnTo>
                <a:lnTo>
                  <a:pt x="31" y="10"/>
                </a:lnTo>
                <a:lnTo>
                  <a:pt x="42" y="11"/>
                </a:lnTo>
                <a:lnTo>
                  <a:pt x="53" y="12"/>
                </a:lnTo>
                <a:lnTo>
                  <a:pt x="43" y="25"/>
                </a:lnTo>
                <a:lnTo>
                  <a:pt x="38" y="30"/>
                </a:lnTo>
                <a:lnTo>
                  <a:pt x="35" y="32"/>
                </a:lnTo>
                <a:lnTo>
                  <a:pt x="31" y="32"/>
                </a:lnTo>
                <a:lnTo>
                  <a:pt x="27" y="32"/>
                </a:lnTo>
                <a:lnTo>
                  <a:pt x="25" y="31"/>
                </a:lnTo>
                <a:lnTo>
                  <a:pt x="22" y="28"/>
                </a:lnTo>
                <a:lnTo>
                  <a:pt x="40" y="23"/>
                </a:lnTo>
                <a:lnTo>
                  <a:pt x="37" y="16"/>
                </a:lnTo>
                <a:lnTo>
                  <a:pt x="19" y="22"/>
                </a:lnTo>
                <a:lnTo>
                  <a:pt x="19" y="18"/>
                </a:lnTo>
                <a:lnTo>
                  <a:pt x="21" y="15"/>
                </a:lnTo>
                <a:lnTo>
                  <a:pt x="23" y="12"/>
                </a:lnTo>
                <a:lnTo>
                  <a:pt x="26"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75" name="Freeform 1587">
            <a:extLst>
              <a:ext uri="{FF2B5EF4-FFF2-40B4-BE49-F238E27FC236}">
                <a16:creationId xmlns:a16="http://schemas.microsoft.com/office/drawing/2014/main" id="{AE1B63F0-E879-4E7E-9B64-E5F6DADEB3FB}"/>
              </a:ext>
            </a:extLst>
          </p:cNvPr>
          <p:cNvSpPr>
            <a:spLocks noEditPoints="1"/>
          </p:cNvSpPr>
          <p:nvPr/>
        </p:nvSpPr>
        <p:spPr bwMode="auto">
          <a:xfrm>
            <a:off x="5232401" y="893233"/>
            <a:ext cx="207433" cy="177800"/>
          </a:xfrm>
          <a:custGeom>
            <a:avLst/>
            <a:gdLst>
              <a:gd name="T0" fmla="*/ 148678 w 99"/>
              <a:gd name="T1" fmla="*/ 55358 h 84"/>
              <a:gd name="T2" fmla="*/ 39542 w 99"/>
              <a:gd name="T3" fmla="*/ 55358 h 84"/>
              <a:gd name="T4" fmla="*/ 39542 w 99"/>
              <a:gd name="T5" fmla="*/ 31633 h 84"/>
              <a:gd name="T6" fmla="*/ 39542 w 99"/>
              <a:gd name="T7" fmla="*/ 31633 h 84"/>
              <a:gd name="T8" fmla="*/ 39542 w 99"/>
              <a:gd name="T9" fmla="*/ 28470 h 84"/>
              <a:gd name="T10" fmla="*/ 36379 w 99"/>
              <a:gd name="T11" fmla="*/ 25306 h 84"/>
              <a:gd name="T12" fmla="*/ 14235 w 99"/>
              <a:gd name="T13" fmla="*/ 3163 h 84"/>
              <a:gd name="T14" fmla="*/ 14235 w 99"/>
              <a:gd name="T15" fmla="*/ 3163 h 84"/>
              <a:gd name="T16" fmla="*/ 9490 w 99"/>
              <a:gd name="T17" fmla="*/ 0 h 84"/>
              <a:gd name="T18" fmla="*/ 3163 w 99"/>
              <a:gd name="T19" fmla="*/ 0 h 84"/>
              <a:gd name="T20" fmla="*/ 3163 w 99"/>
              <a:gd name="T21" fmla="*/ 0 h 84"/>
              <a:gd name="T22" fmla="*/ 1582 w 99"/>
              <a:gd name="T23" fmla="*/ 4745 h 84"/>
              <a:gd name="T24" fmla="*/ 0 w 99"/>
              <a:gd name="T25" fmla="*/ 7908 h 84"/>
              <a:gd name="T26" fmla="*/ 0 w 99"/>
              <a:gd name="T27" fmla="*/ 124950 h 84"/>
              <a:gd name="T28" fmla="*/ 0 w 99"/>
              <a:gd name="T29" fmla="*/ 124950 h 84"/>
              <a:gd name="T30" fmla="*/ 0 w 99"/>
              <a:gd name="T31" fmla="*/ 129695 h 84"/>
              <a:gd name="T32" fmla="*/ 1582 w 99"/>
              <a:gd name="T33" fmla="*/ 131276 h 84"/>
              <a:gd name="T34" fmla="*/ 3163 w 99"/>
              <a:gd name="T35" fmla="*/ 132858 h 84"/>
              <a:gd name="T36" fmla="*/ 7908 w 99"/>
              <a:gd name="T37" fmla="*/ 132858 h 84"/>
              <a:gd name="T38" fmla="*/ 148678 w 99"/>
              <a:gd name="T39" fmla="*/ 132858 h 84"/>
              <a:gd name="T40" fmla="*/ 148678 w 99"/>
              <a:gd name="T41" fmla="*/ 132858 h 84"/>
              <a:gd name="T42" fmla="*/ 151841 w 99"/>
              <a:gd name="T43" fmla="*/ 132858 h 84"/>
              <a:gd name="T44" fmla="*/ 153423 w 99"/>
              <a:gd name="T45" fmla="*/ 131276 h 84"/>
              <a:gd name="T46" fmla="*/ 156586 w 99"/>
              <a:gd name="T47" fmla="*/ 129695 h 84"/>
              <a:gd name="T48" fmla="*/ 156586 w 99"/>
              <a:gd name="T49" fmla="*/ 124950 h 84"/>
              <a:gd name="T50" fmla="*/ 156586 w 99"/>
              <a:gd name="T51" fmla="*/ 63266 h 84"/>
              <a:gd name="T52" fmla="*/ 156586 w 99"/>
              <a:gd name="T53" fmla="*/ 63266 h 84"/>
              <a:gd name="T54" fmla="*/ 156586 w 99"/>
              <a:gd name="T55" fmla="*/ 58521 h 84"/>
              <a:gd name="T56" fmla="*/ 153423 w 99"/>
              <a:gd name="T57" fmla="*/ 56939 h 84"/>
              <a:gd name="T58" fmla="*/ 151841 w 99"/>
              <a:gd name="T59" fmla="*/ 55358 h 84"/>
              <a:gd name="T60" fmla="*/ 148678 w 99"/>
              <a:gd name="T61" fmla="*/ 55358 h 84"/>
              <a:gd name="T62" fmla="*/ 148678 w 99"/>
              <a:gd name="T63" fmla="*/ 55358 h 84"/>
              <a:gd name="T64" fmla="*/ 140769 w 99"/>
              <a:gd name="T65" fmla="*/ 117042 h 84"/>
              <a:gd name="T66" fmla="*/ 15817 w 99"/>
              <a:gd name="T67" fmla="*/ 117042 h 84"/>
              <a:gd name="T68" fmla="*/ 15817 w 99"/>
              <a:gd name="T69" fmla="*/ 28470 h 84"/>
              <a:gd name="T70" fmla="*/ 23725 w 99"/>
              <a:gd name="T71" fmla="*/ 36378 h 84"/>
              <a:gd name="T72" fmla="*/ 23725 w 99"/>
              <a:gd name="T73" fmla="*/ 63266 h 84"/>
              <a:gd name="T74" fmla="*/ 23725 w 99"/>
              <a:gd name="T75" fmla="*/ 63266 h 84"/>
              <a:gd name="T76" fmla="*/ 23725 w 99"/>
              <a:gd name="T77" fmla="*/ 66429 h 84"/>
              <a:gd name="T78" fmla="*/ 25307 w 99"/>
              <a:gd name="T79" fmla="*/ 69592 h 84"/>
              <a:gd name="T80" fmla="*/ 26889 w 99"/>
              <a:gd name="T81" fmla="*/ 71174 h 84"/>
              <a:gd name="T82" fmla="*/ 31634 w 99"/>
              <a:gd name="T83" fmla="*/ 71174 h 84"/>
              <a:gd name="T84" fmla="*/ 140769 w 99"/>
              <a:gd name="T85" fmla="*/ 71174 h 84"/>
              <a:gd name="T86" fmla="*/ 140769 w 99"/>
              <a:gd name="T87" fmla="*/ 117042 h 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84">
                <a:moveTo>
                  <a:pt x="94" y="35"/>
                </a:moveTo>
                <a:lnTo>
                  <a:pt x="25" y="35"/>
                </a:lnTo>
                <a:lnTo>
                  <a:pt x="25" y="20"/>
                </a:lnTo>
                <a:lnTo>
                  <a:pt x="25" y="18"/>
                </a:lnTo>
                <a:lnTo>
                  <a:pt x="23" y="16"/>
                </a:lnTo>
                <a:lnTo>
                  <a:pt x="9" y="2"/>
                </a:lnTo>
                <a:lnTo>
                  <a:pt x="6" y="0"/>
                </a:lnTo>
                <a:lnTo>
                  <a:pt x="2" y="0"/>
                </a:lnTo>
                <a:lnTo>
                  <a:pt x="1" y="3"/>
                </a:lnTo>
                <a:lnTo>
                  <a:pt x="0" y="5"/>
                </a:lnTo>
                <a:lnTo>
                  <a:pt x="0" y="79"/>
                </a:lnTo>
                <a:lnTo>
                  <a:pt x="0" y="82"/>
                </a:lnTo>
                <a:lnTo>
                  <a:pt x="1" y="83"/>
                </a:lnTo>
                <a:lnTo>
                  <a:pt x="2" y="84"/>
                </a:lnTo>
                <a:lnTo>
                  <a:pt x="5" y="84"/>
                </a:lnTo>
                <a:lnTo>
                  <a:pt x="94" y="84"/>
                </a:lnTo>
                <a:lnTo>
                  <a:pt x="96" y="84"/>
                </a:lnTo>
                <a:lnTo>
                  <a:pt x="97" y="83"/>
                </a:lnTo>
                <a:lnTo>
                  <a:pt x="99" y="82"/>
                </a:lnTo>
                <a:lnTo>
                  <a:pt x="99" y="79"/>
                </a:lnTo>
                <a:lnTo>
                  <a:pt x="99" y="40"/>
                </a:lnTo>
                <a:lnTo>
                  <a:pt x="99" y="37"/>
                </a:lnTo>
                <a:lnTo>
                  <a:pt x="97" y="36"/>
                </a:lnTo>
                <a:lnTo>
                  <a:pt x="96" y="35"/>
                </a:lnTo>
                <a:lnTo>
                  <a:pt x="94" y="35"/>
                </a:lnTo>
                <a:close/>
                <a:moveTo>
                  <a:pt x="89" y="74"/>
                </a:moveTo>
                <a:lnTo>
                  <a:pt x="10" y="74"/>
                </a:lnTo>
                <a:lnTo>
                  <a:pt x="10" y="18"/>
                </a:lnTo>
                <a:lnTo>
                  <a:pt x="15" y="23"/>
                </a:lnTo>
                <a:lnTo>
                  <a:pt x="15" y="40"/>
                </a:lnTo>
                <a:lnTo>
                  <a:pt x="15" y="42"/>
                </a:lnTo>
                <a:lnTo>
                  <a:pt x="16" y="44"/>
                </a:lnTo>
                <a:lnTo>
                  <a:pt x="17" y="45"/>
                </a:lnTo>
                <a:lnTo>
                  <a:pt x="20" y="45"/>
                </a:lnTo>
                <a:lnTo>
                  <a:pt x="89" y="45"/>
                </a:lnTo>
                <a:lnTo>
                  <a:pt x="89" y="7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76" name="Rectangle 1588">
            <a:extLst>
              <a:ext uri="{FF2B5EF4-FFF2-40B4-BE49-F238E27FC236}">
                <a16:creationId xmlns:a16="http://schemas.microsoft.com/office/drawing/2014/main" id="{EC9FF525-0DB3-4BEA-93C0-5683FB05469E}"/>
              </a:ext>
            </a:extLst>
          </p:cNvPr>
          <p:cNvSpPr>
            <a:spLocks noChangeArrowheads="1"/>
          </p:cNvSpPr>
          <p:nvPr/>
        </p:nvSpPr>
        <p:spPr bwMode="auto">
          <a:xfrm>
            <a:off x="5270501" y="1013885"/>
            <a:ext cx="31751" cy="19049"/>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377" name="Rectangle 1589">
            <a:extLst>
              <a:ext uri="{FF2B5EF4-FFF2-40B4-BE49-F238E27FC236}">
                <a16:creationId xmlns:a16="http://schemas.microsoft.com/office/drawing/2014/main" id="{B8EC7597-0D8F-4C22-AA56-FB495BA5C93B}"/>
              </a:ext>
            </a:extLst>
          </p:cNvPr>
          <p:cNvSpPr>
            <a:spLocks noChangeArrowheads="1"/>
          </p:cNvSpPr>
          <p:nvPr/>
        </p:nvSpPr>
        <p:spPr bwMode="auto">
          <a:xfrm>
            <a:off x="5319184" y="1013885"/>
            <a:ext cx="31749" cy="19049"/>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378" name="Rectangle 1590">
            <a:extLst>
              <a:ext uri="{FF2B5EF4-FFF2-40B4-BE49-F238E27FC236}">
                <a16:creationId xmlns:a16="http://schemas.microsoft.com/office/drawing/2014/main" id="{94D52FD8-3CDE-4C1C-9F7A-47359937F67C}"/>
              </a:ext>
            </a:extLst>
          </p:cNvPr>
          <p:cNvSpPr>
            <a:spLocks noChangeArrowheads="1"/>
          </p:cNvSpPr>
          <p:nvPr/>
        </p:nvSpPr>
        <p:spPr bwMode="auto">
          <a:xfrm>
            <a:off x="5376334" y="1013885"/>
            <a:ext cx="31751" cy="19049"/>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379" name="Freeform 1591">
            <a:extLst>
              <a:ext uri="{FF2B5EF4-FFF2-40B4-BE49-F238E27FC236}">
                <a16:creationId xmlns:a16="http://schemas.microsoft.com/office/drawing/2014/main" id="{0D1954F6-FF85-4FE9-98D0-EC3DE1AAEDE9}"/>
              </a:ext>
            </a:extLst>
          </p:cNvPr>
          <p:cNvSpPr>
            <a:spLocks noEditPoints="1"/>
          </p:cNvSpPr>
          <p:nvPr/>
        </p:nvSpPr>
        <p:spPr bwMode="auto">
          <a:xfrm>
            <a:off x="1284818" y="1386418"/>
            <a:ext cx="105833" cy="133349"/>
          </a:xfrm>
          <a:custGeom>
            <a:avLst/>
            <a:gdLst>
              <a:gd name="T0" fmla="*/ 56466 w 50"/>
              <a:gd name="T1" fmla="*/ 0 h 64"/>
              <a:gd name="T2" fmla="*/ 24200 w 50"/>
              <a:gd name="T3" fmla="*/ 0 h 64"/>
              <a:gd name="T4" fmla="*/ 24200 w 50"/>
              <a:gd name="T5" fmla="*/ 0 h 64"/>
              <a:gd name="T6" fmla="*/ 20973 w 50"/>
              <a:gd name="T7" fmla="*/ 0 h 64"/>
              <a:gd name="T8" fmla="*/ 17747 w 50"/>
              <a:gd name="T9" fmla="*/ 1557 h 64"/>
              <a:gd name="T10" fmla="*/ 16133 w 50"/>
              <a:gd name="T11" fmla="*/ 4671 h 64"/>
              <a:gd name="T12" fmla="*/ 16133 w 50"/>
              <a:gd name="T13" fmla="*/ 7785 h 64"/>
              <a:gd name="T14" fmla="*/ 16133 w 50"/>
              <a:gd name="T15" fmla="*/ 15570 h 64"/>
              <a:gd name="T16" fmla="*/ 8067 w 50"/>
              <a:gd name="T17" fmla="*/ 15570 h 64"/>
              <a:gd name="T18" fmla="*/ 8067 w 50"/>
              <a:gd name="T19" fmla="*/ 15570 h 64"/>
              <a:gd name="T20" fmla="*/ 4840 w 50"/>
              <a:gd name="T21" fmla="*/ 15570 h 64"/>
              <a:gd name="T22" fmla="*/ 3227 w 50"/>
              <a:gd name="T23" fmla="*/ 17126 h 64"/>
              <a:gd name="T24" fmla="*/ 0 w 50"/>
              <a:gd name="T25" fmla="*/ 20240 h 64"/>
              <a:gd name="T26" fmla="*/ 0 w 50"/>
              <a:gd name="T27" fmla="*/ 23354 h 64"/>
              <a:gd name="T28" fmla="*/ 0 w 50"/>
              <a:gd name="T29" fmla="*/ 84075 h 64"/>
              <a:gd name="T30" fmla="*/ 0 w 50"/>
              <a:gd name="T31" fmla="*/ 84075 h 64"/>
              <a:gd name="T32" fmla="*/ 3227 w 50"/>
              <a:gd name="T33" fmla="*/ 90303 h 64"/>
              <a:gd name="T34" fmla="*/ 4840 w 50"/>
              <a:gd name="T35" fmla="*/ 96531 h 64"/>
              <a:gd name="T36" fmla="*/ 9680 w 50"/>
              <a:gd name="T37" fmla="*/ 98088 h 64"/>
              <a:gd name="T38" fmla="*/ 16133 w 50"/>
              <a:gd name="T39" fmla="*/ 99645 h 64"/>
              <a:gd name="T40" fmla="*/ 64533 w 50"/>
              <a:gd name="T41" fmla="*/ 99645 h 64"/>
              <a:gd name="T42" fmla="*/ 64533 w 50"/>
              <a:gd name="T43" fmla="*/ 99645 h 64"/>
              <a:gd name="T44" fmla="*/ 69373 w 50"/>
              <a:gd name="T45" fmla="*/ 98088 h 64"/>
              <a:gd name="T46" fmla="*/ 75826 w 50"/>
              <a:gd name="T47" fmla="*/ 96531 h 64"/>
              <a:gd name="T48" fmla="*/ 77439 w 50"/>
              <a:gd name="T49" fmla="*/ 90303 h 64"/>
              <a:gd name="T50" fmla="*/ 80666 w 50"/>
              <a:gd name="T51" fmla="*/ 84075 h 64"/>
              <a:gd name="T52" fmla="*/ 80666 w 50"/>
              <a:gd name="T53" fmla="*/ 23354 h 64"/>
              <a:gd name="T54" fmla="*/ 80666 w 50"/>
              <a:gd name="T55" fmla="*/ 23354 h 64"/>
              <a:gd name="T56" fmla="*/ 80666 w 50"/>
              <a:gd name="T57" fmla="*/ 20240 h 64"/>
              <a:gd name="T58" fmla="*/ 77439 w 50"/>
              <a:gd name="T59" fmla="*/ 17126 h 64"/>
              <a:gd name="T60" fmla="*/ 75826 w 50"/>
              <a:gd name="T61" fmla="*/ 15570 h 64"/>
              <a:gd name="T62" fmla="*/ 72599 w 50"/>
              <a:gd name="T63" fmla="*/ 15570 h 64"/>
              <a:gd name="T64" fmla="*/ 64533 w 50"/>
              <a:gd name="T65" fmla="*/ 15570 h 64"/>
              <a:gd name="T66" fmla="*/ 64533 w 50"/>
              <a:gd name="T67" fmla="*/ 7785 h 64"/>
              <a:gd name="T68" fmla="*/ 64533 w 50"/>
              <a:gd name="T69" fmla="*/ 7785 h 64"/>
              <a:gd name="T70" fmla="*/ 64533 w 50"/>
              <a:gd name="T71" fmla="*/ 4671 h 64"/>
              <a:gd name="T72" fmla="*/ 62919 w 50"/>
              <a:gd name="T73" fmla="*/ 1557 h 64"/>
              <a:gd name="T74" fmla="*/ 59693 w 50"/>
              <a:gd name="T75" fmla="*/ 0 h 64"/>
              <a:gd name="T76" fmla="*/ 56466 w 50"/>
              <a:gd name="T77" fmla="*/ 0 h 64"/>
              <a:gd name="T78" fmla="*/ 56466 w 50"/>
              <a:gd name="T79" fmla="*/ 0 h 64"/>
              <a:gd name="T80" fmla="*/ 64533 w 50"/>
              <a:gd name="T81" fmla="*/ 84075 h 64"/>
              <a:gd name="T82" fmla="*/ 16133 w 50"/>
              <a:gd name="T83" fmla="*/ 84075 h 64"/>
              <a:gd name="T84" fmla="*/ 16133 w 50"/>
              <a:gd name="T85" fmla="*/ 31139 h 64"/>
              <a:gd name="T86" fmla="*/ 24200 w 50"/>
              <a:gd name="T87" fmla="*/ 31139 h 64"/>
              <a:gd name="T88" fmla="*/ 24200 w 50"/>
              <a:gd name="T89" fmla="*/ 31139 h 64"/>
              <a:gd name="T90" fmla="*/ 29040 w 50"/>
              <a:gd name="T91" fmla="*/ 31139 h 64"/>
              <a:gd name="T92" fmla="*/ 30653 w 50"/>
              <a:gd name="T93" fmla="*/ 29582 h 64"/>
              <a:gd name="T94" fmla="*/ 32266 w 50"/>
              <a:gd name="T95" fmla="*/ 26468 h 64"/>
              <a:gd name="T96" fmla="*/ 32266 w 50"/>
              <a:gd name="T97" fmla="*/ 23354 h 64"/>
              <a:gd name="T98" fmla="*/ 32266 w 50"/>
              <a:gd name="T99" fmla="*/ 15570 h 64"/>
              <a:gd name="T100" fmla="*/ 48400 w 50"/>
              <a:gd name="T101" fmla="*/ 15570 h 64"/>
              <a:gd name="T102" fmla="*/ 48400 w 50"/>
              <a:gd name="T103" fmla="*/ 23354 h 64"/>
              <a:gd name="T104" fmla="*/ 48400 w 50"/>
              <a:gd name="T105" fmla="*/ 23354 h 64"/>
              <a:gd name="T106" fmla="*/ 48400 w 50"/>
              <a:gd name="T107" fmla="*/ 26468 h 64"/>
              <a:gd name="T108" fmla="*/ 50013 w 50"/>
              <a:gd name="T109" fmla="*/ 29582 h 64"/>
              <a:gd name="T110" fmla="*/ 51626 w 50"/>
              <a:gd name="T111" fmla="*/ 31139 h 64"/>
              <a:gd name="T112" fmla="*/ 56466 w 50"/>
              <a:gd name="T113" fmla="*/ 31139 h 64"/>
              <a:gd name="T114" fmla="*/ 64533 w 50"/>
              <a:gd name="T115" fmla="*/ 31139 h 64"/>
              <a:gd name="T116" fmla="*/ 64533 w 50"/>
              <a:gd name="T117" fmla="*/ 84075 h 6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50" h="64">
                <a:moveTo>
                  <a:pt x="35" y="0"/>
                </a:moveTo>
                <a:lnTo>
                  <a:pt x="15" y="0"/>
                </a:lnTo>
                <a:lnTo>
                  <a:pt x="13" y="0"/>
                </a:lnTo>
                <a:lnTo>
                  <a:pt x="11" y="1"/>
                </a:lnTo>
                <a:lnTo>
                  <a:pt x="10" y="3"/>
                </a:lnTo>
                <a:lnTo>
                  <a:pt x="10" y="5"/>
                </a:lnTo>
                <a:lnTo>
                  <a:pt x="10" y="10"/>
                </a:lnTo>
                <a:lnTo>
                  <a:pt x="5" y="10"/>
                </a:lnTo>
                <a:lnTo>
                  <a:pt x="3" y="10"/>
                </a:lnTo>
                <a:lnTo>
                  <a:pt x="2" y="11"/>
                </a:lnTo>
                <a:lnTo>
                  <a:pt x="0" y="13"/>
                </a:lnTo>
                <a:lnTo>
                  <a:pt x="0" y="15"/>
                </a:lnTo>
                <a:lnTo>
                  <a:pt x="0" y="54"/>
                </a:lnTo>
                <a:lnTo>
                  <a:pt x="2" y="58"/>
                </a:lnTo>
                <a:lnTo>
                  <a:pt x="3" y="62"/>
                </a:lnTo>
                <a:lnTo>
                  <a:pt x="6" y="63"/>
                </a:lnTo>
                <a:lnTo>
                  <a:pt x="10" y="64"/>
                </a:lnTo>
                <a:lnTo>
                  <a:pt x="40" y="64"/>
                </a:lnTo>
                <a:lnTo>
                  <a:pt x="43" y="63"/>
                </a:lnTo>
                <a:lnTo>
                  <a:pt x="47" y="62"/>
                </a:lnTo>
                <a:lnTo>
                  <a:pt x="48" y="58"/>
                </a:lnTo>
                <a:lnTo>
                  <a:pt x="50" y="54"/>
                </a:lnTo>
                <a:lnTo>
                  <a:pt x="50" y="15"/>
                </a:lnTo>
                <a:lnTo>
                  <a:pt x="50" y="13"/>
                </a:lnTo>
                <a:lnTo>
                  <a:pt x="48" y="11"/>
                </a:lnTo>
                <a:lnTo>
                  <a:pt x="47" y="10"/>
                </a:lnTo>
                <a:lnTo>
                  <a:pt x="45" y="10"/>
                </a:lnTo>
                <a:lnTo>
                  <a:pt x="40" y="10"/>
                </a:lnTo>
                <a:lnTo>
                  <a:pt x="40" y="5"/>
                </a:lnTo>
                <a:lnTo>
                  <a:pt x="40" y="3"/>
                </a:lnTo>
                <a:lnTo>
                  <a:pt x="39" y="1"/>
                </a:lnTo>
                <a:lnTo>
                  <a:pt x="37" y="0"/>
                </a:lnTo>
                <a:lnTo>
                  <a:pt x="35" y="0"/>
                </a:lnTo>
                <a:close/>
                <a:moveTo>
                  <a:pt x="40" y="54"/>
                </a:moveTo>
                <a:lnTo>
                  <a:pt x="10" y="54"/>
                </a:lnTo>
                <a:lnTo>
                  <a:pt x="10" y="20"/>
                </a:lnTo>
                <a:lnTo>
                  <a:pt x="15" y="20"/>
                </a:lnTo>
                <a:lnTo>
                  <a:pt x="18" y="20"/>
                </a:lnTo>
                <a:lnTo>
                  <a:pt x="19" y="19"/>
                </a:lnTo>
                <a:lnTo>
                  <a:pt x="20" y="17"/>
                </a:lnTo>
                <a:lnTo>
                  <a:pt x="20" y="15"/>
                </a:lnTo>
                <a:lnTo>
                  <a:pt x="20" y="10"/>
                </a:lnTo>
                <a:lnTo>
                  <a:pt x="30" y="10"/>
                </a:lnTo>
                <a:lnTo>
                  <a:pt x="30" y="15"/>
                </a:lnTo>
                <a:lnTo>
                  <a:pt x="30" y="17"/>
                </a:lnTo>
                <a:lnTo>
                  <a:pt x="31" y="19"/>
                </a:lnTo>
                <a:lnTo>
                  <a:pt x="32" y="20"/>
                </a:lnTo>
                <a:lnTo>
                  <a:pt x="35" y="20"/>
                </a:lnTo>
                <a:lnTo>
                  <a:pt x="40" y="20"/>
                </a:lnTo>
                <a:lnTo>
                  <a:pt x="40" y="5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80" name="Freeform 1592">
            <a:extLst>
              <a:ext uri="{FF2B5EF4-FFF2-40B4-BE49-F238E27FC236}">
                <a16:creationId xmlns:a16="http://schemas.microsoft.com/office/drawing/2014/main" id="{63D2233D-CB22-45DB-BFF0-2A1D363312D7}"/>
              </a:ext>
            </a:extLst>
          </p:cNvPr>
          <p:cNvSpPr>
            <a:spLocks/>
          </p:cNvSpPr>
          <p:nvPr/>
        </p:nvSpPr>
        <p:spPr bwMode="auto">
          <a:xfrm>
            <a:off x="1314452" y="1437217"/>
            <a:ext cx="44449" cy="50800"/>
          </a:xfrm>
          <a:custGeom>
            <a:avLst/>
            <a:gdLst>
              <a:gd name="T0" fmla="*/ 19930 w 20"/>
              <a:gd name="T1" fmla="*/ 0 h 25"/>
              <a:gd name="T2" fmla="*/ 0 w 20"/>
              <a:gd name="T3" fmla="*/ 22775 h 25"/>
              <a:gd name="T4" fmla="*/ 13286 w 20"/>
              <a:gd name="T5" fmla="*/ 22775 h 25"/>
              <a:gd name="T6" fmla="*/ 13286 w 20"/>
              <a:gd name="T7" fmla="*/ 37959 h 25"/>
              <a:gd name="T8" fmla="*/ 33216 w 20"/>
              <a:gd name="T9" fmla="*/ 15184 h 25"/>
              <a:gd name="T10" fmla="*/ 19930 w 20"/>
              <a:gd name="T11" fmla="*/ 15184 h 25"/>
              <a:gd name="T12" fmla="*/ 19930 w 20"/>
              <a:gd name="T13" fmla="*/ 0 h 2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25">
                <a:moveTo>
                  <a:pt x="12" y="0"/>
                </a:moveTo>
                <a:lnTo>
                  <a:pt x="0" y="15"/>
                </a:lnTo>
                <a:lnTo>
                  <a:pt x="8" y="15"/>
                </a:lnTo>
                <a:lnTo>
                  <a:pt x="8" y="25"/>
                </a:lnTo>
                <a:lnTo>
                  <a:pt x="20" y="10"/>
                </a:lnTo>
                <a:lnTo>
                  <a:pt x="12" y="10"/>
                </a:lnTo>
                <a:lnTo>
                  <a:pt x="12"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81" name="Freeform 1593">
            <a:extLst>
              <a:ext uri="{FF2B5EF4-FFF2-40B4-BE49-F238E27FC236}">
                <a16:creationId xmlns:a16="http://schemas.microsoft.com/office/drawing/2014/main" id="{9C2A3C43-BFFC-4678-9D31-BCE98144D62E}"/>
              </a:ext>
            </a:extLst>
          </p:cNvPr>
          <p:cNvSpPr>
            <a:spLocks/>
          </p:cNvSpPr>
          <p:nvPr/>
        </p:nvSpPr>
        <p:spPr bwMode="auto">
          <a:xfrm>
            <a:off x="1214968" y="1456267"/>
            <a:ext cx="232833" cy="114300"/>
          </a:xfrm>
          <a:custGeom>
            <a:avLst/>
            <a:gdLst>
              <a:gd name="T0" fmla="*/ 92485 w 112"/>
              <a:gd name="T1" fmla="*/ 69593 h 54"/>
              <a:gd name="T2" fmla="*/ 92485 w 112"/>
              <a:gd name="T3" fmla="*/ 69593 h 54"/>
              <a:gd name="T4" fmla="*/ 81512 w 112"/>
              <a:gd name="T5" fmla="*/ 69593 h 54"/>
              <a:gd name="T6" fmla="*/ 68972 w 112"/>
              <a:gd name="T7" fmla="*/ 66430 h 54"/>
              <a:gd name="T8" fmla="*/ 59566 w 112"/>
              <a:gd name="T9" fmla="*/ 61685 h 54"/>
              <a:gd name="T10" fmla="*/ 50161 w 112"/>
              <a:gd name="T11" fmla="*/ 55358 h 54"/>
              <a:gd name="T12" fmla="*/ 42323 w 112"/>
              <a:gd name="T13" fmla="*/ 49032 h 54"/>
              <a:gd name="T14" fmla="*/ 36053 w 112"/>
              <a:gd name="T15" fmla="*/ 41123 h 54"/>
              <a:gd name="T16" fmla="*/ 31351 w 112"/>
              <a:gd name="T17" fmla="*/ 30052 h 54"/>
              <a:gd name="T18" fmla="*/ 26648 w 112"/>
              <a:gd name="T19" fmla="*/ 18980 h 54"/>
              <a:gd name="T20" fmla="*/ 45459 w 112"/>
              <a:gd name="T21" fmla="*/ 0 h 54"/>
              <a:gd name="T22" fmla="*/ 0 w 112"/>
              <a:gd name="T23" fmla="*/ 0 h 54"/>
              <a:gd name="T24" fmla="*/ 0 w 112"/>
              <a:gd name="T25" fmla="*/ 45868 h 54"/>
              <a:gd name="T26" fmla="*/ 12540 w 112"/>
              <a:gd name="T27" fmla="*/ 33215 h 54"/>
              <a:gd name="T28" fmla="*/ 12540 w 112"/>
              <a:gd name="T29" fmla="*/ 33215 h 54"/>
              <a:gd name="T30" fmla="*/ 18810 w 112"/>
              <a:gd name="T31" fmla="*/ 42705 h 54"/>
              <a:gd name="T32" fmla="*/ 26648 w 112"/>
              <a:gd name="T33" fmla="*/ 53777 h 54"/>
              <a:gd name="T34" fmla="*/ 34486 w 112"/>
              <a:gd name="T35" fmla="*/ 61685 h 54"/>
              <a:gd name="T36" fmla="*/ 43891 w 112"/>
              <a:gd name="T37" fmla="*/ 69593 h 54"/>
              <a:gd name="T38" fmla="*/ 56431 w 112"/>
              <a:gd name="T39" fmla="*/ 77502 h 54"/>
              <a:gd name="T40" fmla="*/ 67404 w 112"/>
              <a:gd name="T41" fmla="*/ 80665 h 54"/>
              <a:gd name="T42" fmla="*/ 78377 w 112"/>
              <a:gd name="T43" fmla="*/ 83828 h 54"/>
              <a:gd name="T44" fmla="*/ 92485 w 112"/>
              <a:gd name="T45" fmla="*/ 85410 h 54"/>
              <a:gd name="T46" fmla="*/ 92485 w 112"/>
              <a:gd name="T47" fmla="*/ 85410 h 54"/>
              <a:gd name="T48" fmla="*/ 108160 w 112"/>
              <a:gd name="T49" fmla="*/ 83828 h 54"/>
              <a:gd name="T50" fmla="*/ 120700 w 112"/>
              <a:gd name="T51" fmla="*/ 79083 h 54"/>
              <a:gd name="T52" fmla="*/ 134808 w 112"/>
              <a:gd name="T53" fmla="*/ 74338 h 54"/>
              <a:gd name="T54" fmla="*/ 147348 w 112"/>
              <a:gd name="T55" fmla="*/ 66430 h 54"/>
              <a:gd name="T56" fmla="*/ 158321 w 112"/>
              <a:gd name="T57" fmla="*/ 53777 h 54"/>
              <a:gd name="T58" fmla="*/ 166159 w 112"/>
              <a:gd name="T59" fmla="*/ 42705 h 54"/>
              <a:gd name="T60" fmla="*/ 172429 w 112"/>
              <a:gd name="T61" fmla="*/ 28470 h 54"/>
              <a:gd name="T62" fmla="*/ 175564 w 112"/>
              <a:gd name="T63" fmla="*/ 15817 h 54"/>
              <a:gd name="T64" fmla="*/ 159889 w 112"/>
              <a:gd name="T65" fmla="*/ 15817 h 54"/>
              <a:gd name="T66" fmla="*/ 159889 w 112"/>
              <a:gd name="T67" fmla="*/ 15817 h 54"/>
              <a:gd name="T68" fmla="*/ 156754 w 112"/>
              <a:gd name="T69" fmla="*/ 26888 h 54"/>
              <a:gd name="T70" fmla="*/ 150483 w 112"/>
              <a:gd name="T71" fmla="*/ 36378 h 54"/>
              <a:gd name="T72" fmla="*/ 144213 w 112"/>
              <a:gd name="T73" fmla="*/ 45868 h 54"/>
              <a:gd name="T74" fmla="*/ 136376 w 112"/>
              <a:gd name="T75" fmla="*/ 53777 h 54"/>
              <a:gd name="T76" fmla="*/ 126970 w 112"/>
              <a:gd name="T77" fmla="*/ 60103 h 54"/>
              <a:gd name="T78" fmla="*/ 115998 w 112"/>
              <a:gd name="T79" fmla="*/ 66430 h 54"/>
              <a:gd name="T80" fmla="*/ 103457 w 112"/>
              <a:gd name="T81" fmla="*/ 68012 h 54"/>
              <a:gd name="T82" fmla="*/ 92485 w 112"/>
              <a:gd name="T83" fmla="*/ 69593 h 54"/>
              <a:gd name="T84" fmla="*/ 92485 w 112"/>
              <a:gd name="T85" fmla="*/ 69593 h 5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12" h="54">
                <a:moveTo>
                  <a:pt x="59" y="44"/>
                </a:moveTo>
                <a:lnTo>
                  <a:pt x="59" y="44"/>
                </a:lnTo>
                <a:lnTo>
                  <a:pt x="52" y="44"/>
                </a:lnTo>
                <a:lnTo>
                  <a:pt x="44" y="42"/>
                </a:lnTo>
                <a:lnTo>
                  <a:pt x="38" y="39"/>
                </a:lnTo>
                <a:lnTo>
                  <a:pt x="32" y="35"/>
                </a:lnTo>
                <a:lnTo>
                  <a:pt x="27" y="31"/>
                </a:lnTo>
                <a:lnTo>
                  <a:pt x="23" y="26"/>
                </a:lnTo>
                <a:lnTo>
                  <a:pt x="20" y="19"/>
                </a:lnTo>
                <a:lnTo>
                  <a:pt x="17" y="12"/>
                </a:lnTo>
                <a:lnTo>
                  <a:pt x="29" y="0"/>
                </a:lnTo>
                <a:lnTo>
                  <a:pt x="0" y="0"/>
                </a:lnTo>
                <a:lnTo>
                  <a:pt x="0" y="29"/>
                </a:lnTo>
                <a:lnTo>
                  <a:pt x="8" y="21"/>
                </a:lnTo>
                <a:lnTo>
                  <a:pt x="12" y="27"/>
                </a:lnTo>
                <a:lnTo>
                  <a:pt x="17" y="34"/>
                </a:lnTo>
                <a:lnTo>
                  <a:pt x="22" y="39"/>
                </a:lnTo>
                <a:lnTo>
                  <a:pt x="28" y="44"/>
                </a:lnTo>
                <a:lnTo>
                  <a:pt x="36" y="49"/>
                </a:lnTo>
                <a:lnTo>
                  <a:pt x="43" y="51"/>
                </a:lnTo>
                <a:lnTo>
                  <a:pt x="50" y="53"/>
                </a:lnTo>
                <a:lnTo>
                  <a:pt x="59" y="54"/>
                </a:lnTo>
                <a:lnTo>
                  <a:pt x="69" y="53"/>
                </a:lnTo>
                <a:lnTo>
                  <a:pt x="77" y="50"/>
                </a:lnTo>
                <a:lnTo>
                  <a:pt x="86" y="47"/>
                </a:lnTo>
                <a:lnTo>
                  <a:pt x="94" y="42"/>
                </a:lnTo>
                <a:lnTo>
                  <a:pt x="101" y="34"/>
                </a:lnTo>
                <a:lnTo>
                  <a:pt x="106" y="27"/>
                </a:lnTo>
                <a:lnTo>
                  <a:pt x="110" y="18"/>
                </a:lnTo>
                <a:lnTo>
                  <a:pt x="112" y="10"/>
                </a:lnTo>
                <a:lnTo>
                  <a:pt x="102" y="10"/>
                </a:lnTo>
                <a:lnTo>
                  <a:pt x="100" y="17"/>
                </a:lnTo>
                <a:lnTo>
                  <a:pt x="96" y="23"/>
                </a:lnTo>
                <a:lnTo>
                  <a:pt x="92" y="29"/>
                </a:lnTo>
                <a:lnTo>
                  <a:pt x="87" y="34"/>
                </a:lnTo>
                <a:lnTo>
                  <a:pt x="81" y="38"/>
                </a:lnTo>
                <a:lnTo>
                  <a:pt x="74" y="42"/>
                </a:lnTo>
                <a:lnTo>
                  <a:pt x="66" y="43"/>
                </a:lnTo>
                <a:lnTo>
                  <a:pt x="59" y="4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82" name="Freeform 1594">
            <a:extLst>
              <a:ext uri="{FF2B5EF4-FFF2-40B4-BE49-F238E27FC236}">
                <a16:creationId xmlns:a16="http://schemas.microsoft.com/office/drawing/2014/main" id="{790C6C92-6233-4C8C-A9B6-D6A9A14FF652}"/>
              </a:ext>
            </a:extLst>
          </p:cNvPr>
          <p:cNvSpPr>
            <a:spLocks/>
          </p:cNvSpPr>
          <p:nvPr/>
        </p:nvSpPr>
        <p:spPr bwMode="auto">
          <a:xfrm>
            <a:off x="1227668" y="1341967"/>
            <a:ext cx="232833" cy="114300"/>
          </a:xfrm>
          <a:custGeom>
            <a:avLst/>
            <a:gdLst>
              <a:gd name="T0" fmla="*/ 163024 w 112"/>
              <a:gd name="T1" fmla="*/ 52799 h 55"/>
              <a:gd name="T2" fmla="*/ 163024 w 112"/>
              <a:gd name="T3" fmla="*/ 52799 h 55"/>
              <a:gd name="T4" fmla="*/ 156754 w 112"/>
              <a:gd name="T5" fmla="*/ 43481 h 55"/>
              <a:gd name="T6" fmla="*/ 148916 w 112"/>
              <a:gd name="T7" fmla="*/ 31058 h 55"/>
              <a:gd name="T8" fmla="*/ 141078 w 112"/>
              <a:gd name="T9" fmla="*/ 23294 h 55"/>
              <a:gd name="T10" fmla="*/ 131673 w 112"/>
              <a:gd name="T11" fmla="*/ 15529 h 55"/>
              <a:gd name="T12" fmla="*/ 119133 w 112"/>
              <a:gd name="T13" fmla="*/ 7765 h 55"/>
              <a:gd name="T14" fmla="*/ 108160 w 112"/>
              <a:gd name="T15" fmla="*/ 4659 h 55"/>
              <a:gd name="T16" fmla="*/ 97187 w 112"/>
              <a:gd name="T17" fmla="*/ 3106 h 55"/>
              <a:gd name="T18" fmla="*/ 83079 w 112"/>
              <a:gd name="T19" fmla="*/ 0 h 55"/>
              <a:gd name="T20" fmla="*/ 83079 w 112"/>
              <a:gd name="T21" fmla="*/ 0 h 55"/>
              <a:gd name="T22" fmla="*/ 67404 w 112"/>
              <a:gd name="T23" fmla="*/ 3106 h 55"/>
              <a:gd name="T24" fmla="*/ 53296 w 112"/>
              <a:gd name="T25" fmla="*/ 6212 h 55"/>
              <a:gd name="T26" fmla="*/ 40756 w 112"/>
              <a:gd name="T27" fmla="*/ 12423 h 55"/>
              <a:gd name="T28" fmla="*/ 28216 w 112"/>
              <a:gd name="T29" fmla="*/ 20188 h 55"/>
              <a:gd name="T30" fmla="*/ 17243 w 112"/>
              <a:gd name="T31" fmla="*/ 31058 h 55"/>
              <a:gd name="T32" fmla="*/ 9405 w 112"/>
              <a:gd name="T33" fmla="*/ 43481 h 55"/>
              <a:gd name="T34" fmla="*/ 3135 w 112"/>
              <a:gd name="T35" fmla="*/ 55905 h 55"/>
              <a:gd name="T36" fmla="*/ 0 w 112"/>
              <a:gd name="T37" fmla="*/ 69881 h 55"/>
              <a:gd name="T38" fmla="*/ 15675 w 112"/>
              <a:gd name="T39" fmla="*/ 69881 h 55"/>
              <a:gd name="T40" fmla="*/ 15675 w 112"/>
              <a:gd name="T41" fmla="*/ 69881 h 55"/>
              <a:gd name="T42" fmla="*/ 18810 w 112"/>
              <a:gd name="T43" fmla="*/ 57458 h 55"/>
              <a:gd name="T44" fmla="*/ 25081 w 112"/>
              <a:gd name="T45" fmla="*/ 48140 h 55"/>
              <a:gd name="T46" fmla="*/ 31351 w 112"/>
              <a:gd name="T47" fmla="*/ 38823 h 55"/>
              <a:gd name="T48" fmla="*/ 39188 w 112"/>
              <a:gd name="T49" fmla="*/ 31058 h 55"/>
              <a:gd name="T50" fmla="*/ 48594 w 112"/>
              <a:gd name="T51" fmla="*/ 24847 h 55"/>
              <a:gd name="T52" fmla="*/ 59566 w 112"/>
              <a:gd name="T53" fmla="*/ 20188 h 55"/>
              <a:gd name="T54" fmla="*/ 72107 w 112"/>
              <a:gd name="T55" fmla="*/ 18635 h 55"/>
              <a:gd name="T56" fmla="*/ 83079 w 112"/>
              <a:gd name="T57" fmla="*/ 15529 h 55"/>
              <a:gd name="T58" fmla="*/ 83079 w 112"/>
              <a:gd name="T59" fmla="*/ 15529 h 55"/>
              <a:gd name="T60" fmla="*/ 94052 w 112"/>
              <a:gd name="T61" fmla="*/ 15529 h 55"/>
              <a:gd name="T62" fmla="*/ 106592 w 112"/>
              <a:gd name="T63" fmla="*/ 20188 h 55"/>
              <a:gd name="T64" fmla="*/ 115998 w 112"/>
              <a:gd name="T65" fmla="*/ 23294 h 55"/>
              <a:gd name="T66" fmla="*/ 125403 w 112"/>
              <a:gd name="T67" fmla="*/ 29505 h 55"/>
              <a:gd name="T68" fmla="*/ 133241 w 112"/>
              <a:gd name="T69" fmla="*/ 37270 h 55"/>
              <a:gd name="T70" fmla="*/ 139511 w 112"/>
              <a:gd name="T71" fmla="*/ 45034 h 55"/>
              <a:gd name="T72" fmla="*/ 144213 w 112"/>
              <a:gd name="T73" fmla="*/ 54352 h 55"/>
              <a:gd name="T74" fmla="*/ 148916 w 112"/>
              <a:gd name="T75" fmla="*/ 65222 h 55"/>
              <a:gd name="T76" fmla="*/ 130105 w 112"/>
              <a:gd name="T77" fmla="*/ 85410 h 55"/>
              <a:gd name="T78" fmla="*/ 175564 w 112"/>
              <a:gd name="T79" fmla="*/ 85410 h 55"/>
              <a:gd name="T80" fmla="*/ 175564 w 112"/>
              <a:gd name="T81" fmla="*/ 38823 h 55"/>
              <a:gd name="T82" fmla="*/ 163024 w 112"/>
              <a:gd name="T83" fmla="*/ 52799 h 5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12" h="55">
                <a:moveTo>
                  <a:pt x="104" y="34"/>
                </a:moveTo>
                <a:lnTo>
                  <a:pt x="104" y="34"/>
                </a:lnTo>
                <a:lnTo>
                  <a:pt x="100" y="28"/>
                </a:lnTo>
                <a:lnTo>
                  <a:pt x="95" y="20"/>
                </a:lnTo>
                <a:lnTo>
                  <a:pt x="90" y="15"/>
                </a:lnTo>
                <a:lnTo>
                  <a:pt x="84" y="10"/>
                </a:lnTo>
                <a:lnTo>
                  <a:pt x="76" y="5"/>
                </a:lnTo>
                <a:lnTo>
                  <a:pt x="69" y="3"/>
                </a:lnTo>
                <a:lnTo>
                  <a:pt x="62" y="2"/>
                </a:lnTo>
                <a:lnTo>
                  <a:pt x="53" y="0"/>
                </a:lnTo>
                <a:lnTo>
                  <a:pt x="43" y="2"/>
                </a:lnTo>
                <a:lnTo>
                  <a:pt x="34" y="4"/>
                </a:lnTo>
                <a:lnTo>
                  <a:pt x="26" y="8"/>
                </a:lnTo>
                <a:lnTo>
                  <a:pt x="18" y="13"/>
                </a:lnTo>
                <a:lnTo>
                  <a:pt x="11" y="20"/>
                </a:lnTo>
                <a:lnTo>
                  <a:pt x="6" y="28"/>
                </a:lnTo>
                <a:lnTo>
                  <a:pt x="2" y="36"/>
                </a:lnTo>
                <a:lnTo>
                  <a:pt x="0" y="45"/>
                </a:lnTo>
                <a:lnTo>
                  <a:pt x="10" y="45"/>
                </a:lnTo>
                <a:lnTo>
                  <a:pt x="12" y="37"/>
                </a:lnTo>
                <a:lnTo>
                  <a:pt x="16" y="31"/>
                </a:lnTo>
                <a:lnTo>
                  <a:pt x="20" y="25"/>
                </a:lnTo>
                <a:lnTo>
                  <a:pt x="25" y="20"/>
                </a:lnTo>
                <a:lnTo>
                  <a:pt x="31" y="16"/>
                </a:lnTo>
                <a:lnTo>
                  <a:pt x="38" y="13"/>
                </a:lnTo>
                <a:lnTo>
                  <a:pt x="46" y="12"/>
                </a:lnTo>
                <a:lnTo>
                  <a:pt x="53" y="10"/>
                </a:lnTo>
                <a:lnTo>
                  <a:pt x="60" y="10"/>
                </a:lnTo>
                <a:lnTo>
                  <a:pt x="68" y="13"/>
                </a:lnTo>
                <a:lnTo>
                  <a:pt x="74" y="15"/>
                </a:lnTo>
                <a:lnTo>
                  <a:pt x="80" y="19"/>
                </a:lnTo>
                <a:lnTo>
                  <a:pt x="85" y="24"/>
                </a:lnTo>
                <a:lnTo>
                  <a:pt x="89" y="29"/>
                </a:lnTo>
                <a:lnTo>
                  <a:pt x="92" y="35"/>
                </a:lnTo>
                <a:lnTo>
                  <a:pt x="95" y="42"/>
                </a:lnTo>
                <a:lnTo>
                  <a:pt x="83" y="55"/>
                </a:lnTo>
                <a:lnTo>
                  <a:pt x="112" y="55"/>
                </a:lnTo>
                <a:lnTo>
                  <a:pt x="112" y="25"/>
                </a:lnTo>
                <a:lnTo>
                  <a:pt x="104" y="3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83" name="Freeform 1595">
            <a:extLst>
              <a:ext uri="{FF2B5EF4-FFF2-40B4-BE49-F238E27FC236}">
                <a16:creationId xmlns:a16="http://schemas.microsoft.com/office/drawing/2014/main" id="{2E08DDA8-7FB9-41F3-B3F9-33F8F91C14DC}"/>
              </a:ext>
            </a:extLst>
          </p:cNvPr>
          <p:cNvSpPr>
            <a:spLocks/>
          </p:cNvSpPr>
          <p:nvPr/>
        </p:nvSpPr>
        <p:spPr bwMode="auto">
          <a:xfrm>
            <a:off x="2233084" y="1013884"/>
            <a:ext cx="209549" cy="50800"/>
          </a:xfrm>
          <a:custGeom>
            <a:avLst/>
            <a:gdLst>
              <a:gd name="T0" fmla="*/ 147191 w 100"/>
              <a:gd name="T1" fmla="*/ 0 h 22"/>
              <a:gd name="T2" fmla="*/ 147191 w 100"/>
              <a:gd name="T3" fmla="*/ 0 h 22"/>
              <a:gd name="T4" fmla="*/ 129966 w 100"/>
              <a:gd name="T5" fmla="*/ 8627 h 22"/>
              <a:gd name="T6" fmla="*/ 114308 w 100"/>
              <a:gd name="T7" fmla="*/ 15529 h 22"/>
              <a:gd name="T8" fmla="*/ 97083 w 100"/>
              <a:gd name="T9" fmla="*/ 18980 h 22"/>
              <a:gd name="T10" fmla="*/ 79859 w 100"/>
              <a:gd name="T11" fmla="*/ 20705 h 22"/>
              <a:gd name="T12" fmla="*/ 79859 w 100"/>
              <a:gd name="T13" fmla="*/ 20705 h 22"/>
              <a:gd name="T14" fmla="*/ 59503 w 100"/>
              <a:gd name="T15" fmla="*/ 18980 h 22"/>
              <a:gd name="T16" fmla="*/ 42278 w 100"/>
              <a:gd name="T17" fmla="*/ 15529 h 22"/>
              <a:gd name="T18" fmla="*/ 28185 w 100"/>
              <a:gd name="T19" fmla="*/ 8627 h 22"/>
              <a:gd name="T20" fmla="*/ 12527 w 100"/>
              <a:gd name="T21" fmla="*/ 0 h 22"/>
              <a:gd name="T22" fmla="*/ 0 w 100"/>
              <a:gd name="T23" fmla="*/ 10352 h 22"/>
              <a:gd name="T24" fmla="*/ 0 w 100"/>
              <a:gd name="T25" fmla="*/ 10352 h 22"/>
              <a:gd name="T26" fmla="*/ 17224 w 100"/>
              <a:gd name="T27" fmla="*/ 24156 h 22"/>
              <a:gd name="T28" fmla="*/ 37581 w 100"/>
              <a:gd name="T29" fmla="*/ 32783 h 22"/>
              <a:gd name="T30" fmla="*/ 57937 w 100"/>
              <a:gd name="T31" fmla="*/ 36234 h 22"/>
              <a:gd name="T32" fmla="*/ 79859 w 100"/>
              <a:gd name="T33" fmla="*/ 37959 h 22"/>
              <a:gd name="T34" fmla="*/ 79859 w 100"/>
              <a:gd name="T35" fmla="*/ 37959 h 22"/>
              <a:gd name="T36" fmla="*/ 98649 w 100"/>
              <a:gd name="T37" fmla="*/ 36234 h 22"/>
              <a:gd name="T38" fmla="*/ 120571 w 100"/>
              <a:gd name="T39" fmla="*/ 32783 h 22"/>
              <a:gd name="T40" fmla="*/ 139362 w 100"/>
              <a:gd name="T41" fmla="*/ 24156 h 22"/>
              <a:gd name="T42" fmla="*/ 156586 w 100"/>
              <a:gd name="T43" fmla="*/ 10352 h 22"/>
              <a:gd name="T44" fmla="*/ 147191 w 100"/>
              <a:gd name="T45" fmla="*/ 0 h 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0" h="22">
                <a:moveTo>
                  <a:pt x="94" y="0"/>
                </a:moveTo>
                <a:lnTo>
                  <a:pt x="94" y="0"/>
                </a:lnTo>
                <a:lnTo>
                  <a:pt x="83" y="5"/>
                </a:lnTo>
                <a:lnTo>
                  <a:pt x="73" y="9"/>
                </a:lnTo>
                <a:lnTo>
                  <a:pt x="62" y="11"/>
                </a:lnTo>
                <a:lnTo>
                  <a:pt x="51" y="12"/>
                </a:lnTo>
                <a:lnTo>
                  <a:pt x="38" y="11"/>
                </a:lnTo>
                <a:lnTo>
                  <a:pt x="27" y="9"/>
                </a:lnTo>
                <a:lnTo>
                  <a:pt x="18" y="5"/>
                </a:lnTo>
                <a:lnTo>
                  <a:pt x="8" y="0"/>
                </a:lnTo>
                <a:lnTo>
                  <a:pt x="0" y="6"/>
                </a:lnTo>
                <a:lnTo>
                  <a:pt x="11" y="14"/>
                </a:lnTo>
                <a:lnTo>
                  <a:pt x="24" y="19"/>
                </a:lnTo>
                <a:lnTo>
                  <a:pt x="37" y="21"/>
                </a:lnTo>
                <a:lnTo>
                  <a:pt x="51" y="22"/>
                </a:lnTo>
                <a:lnTo>
                  <a:pt x="63" y="21"/>
                </a:lnTo>
                <a:lnTo>
                  <a:pt x="77" y="19"/>
                </a:lnTo>
                <a:lnTo>
                  <a:pt x="89" y="14"/>
                </a:lnTo>
                <a:lnTo>
                  <a:pt x="100" y="6"/>
                </a:lnTo>
                <a:lnTo>
                  <a:pt x="94"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84" name="Freeform 1596">
            <a:extLst>
              <a:ext uri="{FF2B5EF4-FFF2-40B4-BE49-F238E27FC236}">
                <a16:creationId xmlns:a16="http://schemas.microsoft.com/office/drawing/2014/main" id="{61F184E8-0ABF-4618-8AFC-41B22FF5080C}"/>
              </a:ext>
            </a:extLst>
          </p:cNvPr>
          <p:cNvSpPr>
            <a:spLocks noEditPoints="1"/>
          </p:cNvSpPr>
          <p:nvPr/>
        </p:nvSpPr>
        <p:spPr bwMode="auto">
          <a:xfrm>
            <a:off x="2277533" y="848785"/>
            <a:ext cx="127000" cy="171449"/>
          </a:xfrm>
          <a:custGeom>
            <a:avLst/>
            <a:gdLst>
              <a:gd name="T0" fmla="*/ 48254 w 59"/>
              <a:gd name="T1" fmla="*/ 128115 h 82"/>
              <a:gd name="T2" fmla="*/ 48254 w 59"/>
              <a:gd name="T3" fmla="*/ 128115 h 82"/>
              <a:gd name="T4" fmla="*/ 57904 w 59"/>
              <a:gd name="T5" fmla="*/ 128115 h 82"/>
              <a:gd name="T6" fmla="*/ 67555 w 59"/>
              <a:gd name="T7" fmla="*/ 123428 h 82"/>
              <a:gd name="T8" fmla="*/ 75598 w 59"/>
              <a:gd name="T9" fmla="*/ 120303 h 82"/>
              <a:gd name="T10" fmla="*/ 82031 w 59"/>
              <a:gd name="T11" fmla="*/ 114054 h 82"/>
              <a:gd name="T12" fmla="*/ 86857 w 59"/>
              <a:gd name="T13" fmla="*/ 106242 h 82"/>
              <a:gd name="T14" fmla="*/ 91682 w 59"/>
              <a:gd name="T15" fmla="*/ 98430 h 82"/>
              <a:gd name="T16" fmla="*/ 94899 w 59"/>
              <a:gd name="T17" fmla="*/ 90618 h 82"/>
              <a:gd name="T18" fmla="*/ 94899 w 59"/>
              <a:gd name="T19" fmla="*/ 81244 h 82"/>
              <a:gd name="T20" fmla="*/ 94899 w 59"/>
              <a:gd name="T21" fmla="*/ 81244 h 82"/>
              <a:gd name="T22" fmla="*/ 93291 w 59"/>
              <a:gd name="T23" fmla="*/ 71869 h 82"/>
              <a:gd name="T24" fmla="*/ 90074 w 59"/>
              <a:gd name="T25" fmla="*/ 59370 h 82"/>
              <a:gd name="T26" fmla="*/ 77206 w 59"/>
              <a:gd name="T27" fmla="*/ 37497 h 82"/>
              <a:gd name="T28" fmla="*/ 64338 w 59"/>
              <a:gd name="T29" fmla="*/ 17186 h 82"/>
              <a:gd name="T30" fmla="*/ 54688 w 59"/>
              <a:gd name="T31" fmla="*/ 6250 h 82"/>
              <a:gd name="T32" fmla="*/ 48254 w 59"/>
              <a:gd name="T33" fmla="*/ 0 h 82"/>
              <a:gd name="T34" fmla="*/ 41820 w 59"/>
              <a:gd name="T35" fmla="*/ 6250 h 82"/>
              <a:gd name="T36" fmla="*/ 41820 w 59"/>
              <a:gd name="T37" fmla="*/ 6250 h 82"/>
              <a:gd name="T38" fmla="*/ 33778 w 59"/>
              <a:gd name="T39" fmla="*/ 17186 h 82"/>
              <a:gd name="T40" fmla="*/ 20910 w 59"/>
              <a:gd name="T41" fmla="*/ 37497 h 82"/>
              <a:gd name="T42" fmla="*/ 6434 w 59"/>
              <a:gd name="T43" fmla="*/ 59370 h 82"/>
              <a:gd name="T44" fmla="*/ 1608 w 59"/>
              <a:gd name="T45" fmla="*/ 71869 h 82"/>
              <a:gd name="T46" fmla="*/ 0 w 59"/>
              <a:gd name="T47" fmla="*/ 81244 h 82"/>
              <a:gd name="T48" fmla="*/ 0 w 59"/>
              <a:gd name="T49" fmla="*/ 81244 h 82"/>
              <a:gd name="T50" fmla="*/ 1608 w 59"/>
              <a:gd name="T51" fmla="*/ 90618 h 82"/>
              <a:gd name="T52" fmla="*/ 4825 w 59"/>
              <a:gd name="T53" fmla="*/ 98430 h 82"/>
              <a:gd name="T54" fmla="*/ 8042 w 59"/>
              <a:gd name="T55" fmla="*/ 106242 h 82"/>
              <a:gd name="T56" fmla="*/ 14476 w 59"/>
              <a:gd name="T57" fmla="*/ 114054 h 82"/>
              <a:gd name="T58" fmla="*/ 22518 w 59"/>
              <a:gd name="T59" fmla="*/ 120303 h 82"/>
              <a:gd name="T60" fmla="*/ 30561 w 59"/>
              <a:gd name="T61" fmla="*/ 123428 h 82"/>
              <a:gd name="T62" fmla="*/ 38603 w 59"/>
              <a:gd name="T63" fmla="*/ 128115 h 82"/>
              <a:gd name="T64" fmla="*/ 48254 w 59"/>
              <a:gd name="T65" fmla="*/ 128115 h 82"/>
              <a:gd name="T66" fmla="*/ 48254 w 59"/>
              <a:gd name="T67" fmla="*/ 128115 h 82"/>
              <a:gd name="T68" fmla="*/ 48254 w 59"/>
              <a:gd name="T69" fmla="*/ 24998 h 82"/>
              <a:gd name="T70" fmla="*/ 48254 w 59"/>
              <a:gd name="T71" fmla="*/ 24998 h 82"/>
              <a:gd name="T72" fmla="*/ 59513 w 59"/>
              <a:gd name="T73" fmla="*/ 39059 h 82"/>
              <a:gd name="T74" fmla="*/ 69164 w 59"/>
              <a:gd name="T75" fmla="*/ 56246 h 82"/>
              <a:gd name="T76" fmla="*/ 77206 w 59"/>
              <a:gd name="T77" fmla="*/ 70307 h 82"/>
              <a:gd name="T78" fmla="*/ 80423 w 59"/>
              <a:gd name="T79" fmla="*/ 81244 h 82"/>
              <a:gd name="T80" fmla="*/ 80423 w 59"/>
              <a:gd name="T81" fmla="*/ 81244 h 82"/>
              <a:gd name="T82" fmla="*/ 80423 w 59"/>
              <a:gd name="T83" fmla="*/ 87493 h 82"/>
              <a:gd name="T84" fmla="*/ 77206 w 59"/>
              <a:gd name="T85" fmla="*/ 92180 h 82"/>
              <a:gd name="T86" fmla="*/ 72381 w 59"/>
              <a:gd name="T87" fmla="*/ 103117 h 82"/>
              <a:gd name="T88" fmla="*/ 61121 w 59"/>
              <a:gd name="T89" fmla="*/ 110929 h 82"/>
              <a:gd name="T90" fmla="*/ 56296 w 59"/>
              <a:gd name="T91" fmla="*/ 112491 h 82"/>
              <a:gd name="T92" fmla="*/ 48254 w 59"/>
              <a:gd name="T93" fmla="*/ 112491 h 82"/>
              <a:gd name="T94" fmla="*/ 48254 w 59"/>
              <a:gd name="T95" fmla="*/ 112491 h 82"/>
              <a:gd name="T96" fmla="*/ 41820 w 59"/>
              <a:gd name="T97" fmla="*/ 112491 h 82"/>
              <a:gd name="T98" fmla="*/ 35386 w 59"/>
              <a:gd name="T99" fmla="*/ 110929 h 82"/>
              <a:gd name="T100" fmla="*/ 25735 w 59"/>
              <a:gd name="T101" fmla="*/ 103117 h 82"/>
              <a:gd name="T102" fmla="*/ 20910 w 59"/>
              <a:gd name="T103" fmla="*/ 92180 h 82"/>
              <a:gd name="T104" fmla="*/ 17693 w 59"/>
              <a:gd name="T105" fmla="*/ 87493 h 82"/>
              <a:gd name="T106" fmla="*/ 16085 w 59"/>
              <a:gd name="T107" fmla="*/ 81244 h 82"/>
              <a:gd name="T108" fmla="*/ 16085 w 59"/>
              <a:gd name="T109" fmla="*/ 81244 h 82"/>
              <a:gd name="T110" fmla="*/ 20910 w 59"/>
              <a:gd name="T111" fmla="*/ 70307 h 82"/>
              <a:gd name="T112" fmla="*/ 27344 w 59"/>
              <a:gd name="T113" fmla="*/ 56246 h 82"/>
              <a:gd name="T114" fmla="*/ 38603 w 59"/>
              <a:gd name="T115" fmla="*/ 39059 h 82"/>
              <a:gd name="T116" fmla="*/ 48254 w 59"/>
              <a:gd name="T117" fmla="*/ 24998 h 82"/>
              <a:gd name="T118" fmla="*/ 48254 w 59"/>
              <a:gd name="T119" fmla="*/ 24998 h 8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9" h="82">
                <a:moveTo>
                  <a:pt x="30" y="82"/>
                </a:moveTo>
                <a:lnTo>
                  <a:pt x="30" y="82"/>
                </a:lnTo>
                <a:lnTo>
                  <a:pt x="36" y="82"/>
                </a:lnTo>
                <a:lnTo>
                  <a:pt x="42" y="79"/>
                </a:lnTo>
                <a:lnTo>
                  <a:pt x="47" y="77"/>
                </a:lnTo>
                <a:lnTo>
                  <a:pt x="51" y="73"/>
                </a:lnTo>
                <a:lnTo>
                  <a:pt x="54" y="68"/>
                </a:lnTo>
                <a:lnTo>
                  <a:pt x="57" y="63"/>
                </a:lnTo>
                <a:lnTo>
                  <a:pt x="59" y="58"/>
                </a:lnTo>
                <a:lnTo>
                  <a:pt x="59" y="52"/>
                </a:lnTo>
                <a:lnTo>
                  <a:pt x="58" y="46"/>
                </a:lnTo>
                <a:lnTo>
                  <a:pt x="56" y="38"/>
                </a:lnTo>
                <a:lnTo>
                  <a:pt x="48" y="24"/>
                </a:lnTo>
                <a:lnTo>
                  <a:pt x="40" y="11"/>
                </a:lnTo>
                <a:lnTo>
                  <a:pt x="34" y="4"/>
                </a:lnTo>
                <a:lnTo>
                  <a:pt x="30" y="0"/>
                </a:lnTo>
                <a:lnTo>
                  <a:pt x="26" y="4"/>
                </a:lnTo>
                <a:lnTo>
                  <a:pt x="21" y="11"/>
                </a:lnTo>
                <a:lnTo>
                  <a:pt x="13" y="24"/>
                </a:lnTo>
                <a:lnTo>
                  <a:pt x="4" y="38"/>
                </a:lnTo>
                <a:lnTo>
                  <a:pt x="1" y="46"/>
                </a:lnTo>
                <a:lnTo>
                  <a:pt x="0" y="52"/>
                </a:lnTo>
                <a:lnTo>
                  <a:pt x="1" y="58"/>
                </a:lnTo>
                <a:lnTo>
                  <a:pt x="3" y="63"/>
                </a:lnTo>
                <a:lnTo>
                  <a:pt x="5" y="68"/>
                </a:lnTo>
                <a:lnTo>
                  <a:pt x="9" y="73"/>
                </a:lnTo>
                <a:lnTo>
                  <a:pt x="14" y="77"/>
                </a:lnTo>
                <a:lnTo>
                  <a:pt x="19" y="79"/>
                </a:lnTo>
                <a:lnTo>
                  <a:pt x="24" y="82"/>
                </a:lnTo>
                <a:lnTo>
                  <a:pt x="30" y="82"/>
                </a:lnTo>
                <a:close/>
                <a:moveTo>
                  <a:pt x="30" y="16"/>
                </a:moveTo>
                <a:lnTo>
                  <a:pt x="30" y="16"/>
                </a:lnTo>
                <a:lnTo>
                  <a:pt x="37" y="25"/>
                </a:lnTo>
                <a:lnTo>
                  <a:pt x="43" y="36"/>
                </a:lnTo>
                <a:lnTo>
                  <a:pt x="48" y="45"/>
                </a:lnTo>
                <a:lnTo>
                  <a:pt x="50" y="52"/>
                </a:lnTo>
                <a:lnTo>
                  <a:pt x="50" y="56"/>
                </a:lnTo>
                <a:lnTo>
                  <a:pt x="48" y="59"/>
                </a:lnTo>
                <a:lnTo>
                  <a:pt x="45" y="66"/>
                </a:lnTo>
                <a:lnTo>
                  <a:pt x="38" y="71"/>
                </a:lnTo>
                <a:lnTo>
                  <a:pt x="35" y="72"/>
                </a:lnTo>
                <a:lnTo>
                  <a:pt x="30" y="72"/>
                </a:lnTo>
                <a:lnTo>
                  <a:pt x="26" y="72"/>
                </a:lnTo>
                <a:lnTo>
                  <a:pt x="22" y="71"/>
                </a:lnTo>
                <a:lnTo>
                  <a:pt x="16" y="66"/>
                </a:lnTo>
                <a:lnTo>
                  <a:pt x="13" y="59"/>
                </a:lnTo>
                <a:lnTo>
                  <a:pt x="11" y="56"/>
                </a:lnTo>
                <a:lnTo>
                  <a:pt x="10" y="52"/>
                </a:lnTo>
                <a:lnTo>
                  <a:pt x="13" y="45"/>
                </a:lnTo>
                <a:lnTo>
                  <a:pt x="17" y="36"/>
                </a:lnTo>
                <a:lnTo>
                  <a:pt x="24" y="25"/>
                </a:lnTo>
                <a:lnTo>
                  <a:pt x="30" y="1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85" name="Freeform 1597">
            <a:extLst>
              <a:ext uri="{FF2B5EF4-FFF2-40B4-BE49-F238E27FC236}">
                <a16:creationId xmlns:a16="http://schemas.microsoft.com/office/drawing/2014/main" id="{67F8474F-4D31-4156-A61A-00D135364E2E}"/>
              </a:ext>
            </a:extLst>
          </p:cNvPr>
          <p:cNvSpPr>
            <a:spLocks/>
          </p:cNvSpPr>
          <p:nvPr/>
        </p:nvSpPr>
        <p:spPr bwMode="auto">
          <a:xfrm>
            <a:off x="2341033" y="956734"/>
            <a:ext cx="25400" cy="31751"/>
          </a:xfrm>
          <a:custGeom>
            <a:avLst/>
            <a:gdLst>
              <a:gd name="T0" fmla="*/ 18981 w 13"/>
              <a:gd name="T1" fmla="*/ 0 h 14"/>
              <a:gd name="T2" fmla="*/ 8760 w 13"/>
              <a:gd name="T3" fmla="*/ 0 h 14"/>
              <a:gd name="T4" fmla="*/ 8760 w 13"/>
              <a:gd name="T5" fmla="*/ 0 h 14"/>
              <a:gd name="T6" fmla="*/ 8760 w 13"/>
              <a:gd name="T7" fmla="*/ 3389 h 14"/>
              <a:gd name="T8" fmla="*/ 7300 w 13"/>
              <a:gd name="T9" fmla="*/ 8474 h 14"/>
              <a:gd name="T10" fmla="*/ 2920 w 13"/>
              <a:gd name="T11" fmla="*/ 10168 h 14"/>
              <a:gd name="T12" fmla="*/ 0 w 13"/>
              <a:gd name="T13" fmla="*/ 10168 h 14"/>
              <a:gd name="T14" fmla="*/ 0 w 13"/>
              <a:gd name="T15" fmla="*/ 23726 h 14"/>
              <a:gd name="T16" fmla="*/ 0 w 13"/>
              <a:gd name="T17" fmla="*/ 23726 h 14"/>
              <a:gd name="T18" fmla="*/ 8760 w 13"/>
              <a:gd name="T19" fmla="*/ 20337 h 14"/>
              <a:gd name="T20" fmla="*/ 14601 w 13"/>
              <a:gd name="T21" fmla="*/ 16947 h 14"/>
              <a:gd name="T22" fmla="*/ 17521 w 13"/>
              <a:gd name="T23" fmla="*/ 8474 h 14"/>
              <a:gd name="T24" fmla="*/ 18981 w 13"/>
              <a:gd name="T25" fmla="*/ 0 h 14"/>
              <a:gd name="T26" fmla="*/ 18981 w 13"/>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3" h="14">
                <a:moveTo>
                  <a:pt x="13" y="0"/>
                </a:moveTo>
                <a:lnTo>
                  <a:pt x="6" y="0"/>
                </a:lnTo>
                <a:lnTo>
                  <a:pt x="6" y="2"/>
                </a:lnTo>
                <a:lnTo>
                  <a:pt x="5" y="5"/>
                </a:lnTo>
                <a:lnTo>
                  <a:pt x="2" y="6"/>
                </a:lnTo>
                <a:lnTo>
                  <a:pt x="0" y="6"/>
                </a:lnTo>
                <a:lnTo>
                  <a:pt x="0" y="14"/>
                </a:lnTo>
                <a:lnTo>
                  <a:pt x="6" y="12"/>
                </a:lnTo>
                <a:lnTo>
                  <a:pt x="10" y="10"/>
                </a:lnTo>
                <a:lnTo>
                  <a:pt x="12" y="5"/>
                </a:lnTo>
                <a:lnTo>
                  <a:pt x="13"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86" name="Freeform 1598">
            <a:extLst>
              <a:ext uri="{FF2B5EF4-FFF2-40B4-BE49-F238E27FC236}">
                <a16:creationId xmlns:a16="http://schemas.microsoft.com/office/drawing/2014/main" id="{E724220E-3581-488F-A183-98582D0719A0}"/>
              </a:ext>
            </a:extLst>
          </p:cNvPr>
          <p:cNvSpPr>
            <a:spLocks/>
          </p:cNvSpPr>
          <p:nvPr/>
        </p:nvSpPr>
        <p:spPr bwMode="auto">
          <a:xfrm>
            <a:off x="1877485" y="988484"/>
            <a:ext cx="19049" cy="25400"/>
          </a:xfrm>
          <a:custGeom>
            <a:avLst/>
            <a:gdLst>
              <a:gd name="T0" fmla="*/ 0 w 9"/>
              <a:gd name="T1" fmla="*/ 9491 h 10"/>
              <a:gd name="T2" fmla="*/ 0 w 9"/>
              <a:gd name="T3" fmla="*/ 9491 h 10"/>
              <a:gd name="T4" fmla="*/ 0 w 9"/>
              <a:gd name="T5" fmla="*/ 13287 h 10"/>
              <a:gd name="T6" fmla="*/ 1582 w 9"/>
              <a:gd name="T7" fmla="*/ 15185 h 10"/>
              <a:gd name="T8" fmla="*/ 3164 w 9"/>
              <a:gd name="T9" fmla="*/ 18981 h 10"/>
              <a:gd name="T10" fmla="*/ 6328 w 9"/>
              <a:gd name="T11" fmla="*/ 18981 h 10"/>
              <a:gd name="T12" fmla="*/ 6328 w 9"/>
              <a:gd name="T13" fmla="*/ 18981 h 10"/>
              <a:gd name="T14" fmla="*/ 11073 w 9"/>
              <a:gd name="T15" fmla="*/ 18981 h 10"/>
              <a:gd name="T16" fmla="*/ 12655 w 9"/>
              <a:gd name="T17" fmla="*/ 15185 h 10"/>
              <a:gd name="T18" fmla="*/ 14237 w 9"/>
              <a:gd name="T19" fmla="*/ 13287 h 10"/>
              <a:gd name="T20" fmla="*/ 14237 w 9"/>
              <a:gd name="T21" fmla="*/ 9491 h 10"/>
              <a:gd name="T22" fmla="*/ 14237 w 9"/>
              <a:gd name="T23" fmla="*/ 9491 h 10"/>
              <a:gd name="T24" fmla="*/ 14237 w 9"/>
              <a:gd name="T25" fmla="*/ 3796 h 10"/>
              <a:gd name="T26" fmla="*/ 12655 w 9"/>
              <a:gd name="T27" fmla="*/ 1898 h 10"/>
              <a:gd name="T28" fmla="*/ 11073 w 9"/>
              <a:gd name="T29" fmla="*/ 0 h 10"/>
              <a:gd name="T30" fmla="*/ 6328 w 9"/>
              <a:gd name="T31" fmla="*/ 0 h 10"/>
              <a:gd name="T32" fmla="*/ 6328 w 9"/>
              <a:gd name="T33" fmla="*/ 0 h 10"/>
              <a:gd name="T34" fmla="*/ 3164 w 9"/>
              <a:gd name="T35" fmla="*/ 0 h 10"/>
              <a:gd name="T36" fmla="*/ 1582 w 9"/>
              <a:gd name="T37" fmla="*/ 1898 h 10"/>
              <a:gd name="T38" fmla="*/ 0 w 9"/>
              <a:gd name="T39" fmla="*/ 3796 h 10"/>
              <a:gd name="T40" fmla="*/ 0 w 9"/>
              <a:gd name="T41" fmla="*/ 9491 h 10"/>
              <a:gd name="T42" fmla="*/ 0 w 9"/>
              <a:gd name="T43" fmla="*/ 9491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10">
                <a:moveTo>
                  <a:pt x="0" y="5"/>
                </a:moveTo>
                <a:lnTo>
                  <a:pt x="0" y="5"/>
                </a:lnTo>
                <a:lnTo>
                  <a:pt x="0" y="7"/>
                </a:lnTo>
                <a:lnTo>
                  <a:pt x="1" y="8"/>
                </a:lnTo>
                <a:lnTo>
                  <a:pt x="2" y="10"/>
                </a:lnTo>
                <a:lnTo>
                  <a:pt x="4" y="10"/>
                </a:lnTo>
                <a:lnTo>
                  <a:pt x="7" y="10"/>
                </a:lnTo>
                <a:lnTo>
                  <a:pt x="8" y="8"/>
                </a:lnTo>
                <a:lnTo>
                  <a:pt x="9" y="7"/>
                </a:lnTo>
                <a:lnTo>
                  <a:pt x="9" y="5"/>
                </a:lnTo>
                <a:lnTo>
                  <a:pt x="9" y="2"/>
                </a:lnTo>
                <a:lnTo>
                  <a:pt x="8" y="1"/>
                </a:lnTo>
                <a:lnTo>
                  <a:pt x="7" y="0"/>
                </a:lnTo>
                <a:lnTo>
                  <a:pt x="4" y="0"/>
                </a:lnTo>
                <a:lnTo>
                  <a:pt x="2" y="0"/>
                </a:lnTo>
                <a:lnTo>
                  <a:pt x="1" y="1"/>
                </a:lnTo>
                <a:lnTo>
                  <a:pt x="0" y="2"/>
                </a:lnTo>
                <a:lnTo>
                  <a:pt x="0" y="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87" name="Freeform 1599">
            <a:extLst>
              <a:ext uri="{FF2B5EF4-FFF2-40B4-BE49-F238E27FC236}">
                <a16:creationId xmlns:a16="http://schemas.microsoft.com/office/drawing/2014/main" id="{A8686832-3535-412D-86FA-E224060828B4}"/>
              </a:ext>
            </a:extLst>
          </p:cNvPr>
          <p:cNvSpPr>
            <a:spLocks/>
          </p:cNvSpPr>
          <p:nvPr/>
        </p:nvSpPr>
        <p:spPr bwMode="auto">
          <a:xfrm>
            <a:off x="1860551" y="1013884"/>
            <a:ext cx="16933" cy="25400"/>
          </a:xfrm>
          <a:custGeom>
            <a:avLst/>
            <a:gdLst>
              <a:gd name="T0" fmla="*/ 7119 w 10"/>
              <a:gd name="T1" fmla="*/ 0 h 10"/>
              <a:gd name="T2" fmla="*/ 7119 w 10"/>
              <a:gd name="T3" fmla="*/ 0 h 10"/>
              <a:gd name="T4" fmla="*/ 2847 w 10"/>
              <a:gd name="T5" fmla="*/ 0 h 10"/>
              <a:gd name="T6" fmla="*/ 1424 w 10"/>
              <a:gd name="T7" fmla="*/ 1898 h 10"/>
              <a:gd name="T8" fmla="*/ 0 w 10"/>
              <a:gd name="T9" fmla="*/ 5694 h 10"/>
              <a:gd name="T10" fmla="*/ 0 w 10"/>
              <a:gd name="T11" fmla="*/ 9491 h 10"/>
              <a:gd name="T12" fmla="*/ 0 w 10"/>
              <a:gd name="T13" fmla="*/ 9491 h 10"/>
              <a:gd name="T14" fmla="*/ 0 w 10"/>
              <a:gd name="T15" fmla="*/ 15185 h 10"/>
              <a:gd name="T16" fmla="*/ 1424 w 10"/>
              <a:gd name="T17" fmla="*/ 17083 h 10"/>
              <a:gd name="T18" fmla="*/ 2847 w 10"/>
              <a:gd name="T19" fmla="*/ 18981 h 10"/>
              <a:gd name="T20" fmla="*/ 7119 w 10"/>
              <a:gd name="T21" fmla="*/ 18981 h 10"/>
              <a:gd name="T22" fmla="*/ 7119 w 10"/>
              <a:gd name="T23" fmla="*/ 18981 h 10"/>
              <a:gd name="T24" fmla="*/ 9966 w 10"/>
              <a:gd name="T25" fmla="*/ 18981 h 10"/>
              <a:gd name="T26" fmla="*/ 11390 w 10"/>
              <a:gd name="T27" fmla="*/ 17083 h 10"/>
              <a:gd name="T28" fmla="*/ 14237 w 10"/>
              <a:gd name="T29" fmla="*/ 15185 h 10"/>
              <a:gd name="T30" fmla="*/ 14237 w 10"/>
              <a:gd name="T31" fmla="*/ 9491 h 10"/>
              <a:gd name="T32" fmla="*/ 14237 w 10"/>
              <a:gd name="T33" fmla="*/ 9491 h 10"/>
              <a:gd name="T34" fmla="*/ 14237 w 10"/>
              <a:gd name="T35" fmla="*/ 5694 h 10"/>
              <a:gd name="T36" fmla="*/ 11390 w 10"/>
              <a:gd name="T37" fmla="*/ 1898 h 10"/>
              <a:gd name="T38" fmla="*/ 9966 w 10"/>
              <a:gd name="T39" fmla="*/ 0 h 10"/>
              <a:gd name="T40" fmla="*/ 7119 w 10"/>
              <a:gd name="T41" fmla="*/ 0 h 10"/>
              <a:gd name="T42" fmla="*/ 7119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2" y="0"/>
                </a:lnTo>
                <a:lnTo>
                  <a:pt x="1" y="1"/>
                </a:lnTo>
                <a:lnTo>
                  <a:pt x="0" y="3"/>
                </a:lnTo>
                <a:lnTo>
                  <a:pt x="0" y="5"/>
                </a:lnTo>
                <a:lnTo>
                  <a:pt x="0" y="8"/>
                </a:lnTo>
                <a:lnTo>
                  <a:pt x="1" y="9"/>
                </a:lnTo>
                <a:lnTo>
                  <a:pt x="2" y="10"/>
                </a:lnTo>
                <a:lnTo>
                  <a:pt x="5" y="10"/>
                </a:lnTo>
                <a:lnTo>
                  <a:pt x="7" y="10"/>
                </a:lnTo>
                <a:lnTo>
                  <a:pt x="8" y="9"/>
                </a:lnTo>
                <a:lnTo>
                  <a:pt x="10" y="8"/>
                </a:lnTo>
                <a:lnTo>
                  <a:pt x="10" y="5"/>
                </a:lnTo>
                <a:lnTo>
                  <a:pt x="10" y="3"/>
                </a:lnTo>
                <a:lnTo>
                  <a:pt x="8" y="1"/>
                </a:lnTo>
                <a:lnTo>
                  <a:pt x="7"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88" name="Freeform 1600">
            <a:extLst>
              <a:ext uri="{FF2B5EF4-FFF2-40B4-BE49-F238E27FC236}">
                <a16:creationId xmlns:a16="http://schemas.microsoft.com/office/drawing/2014/main" id="{75D810C4-9697-4E6A-8872-3BAAF65935B1}"/>
              </a:ext>
            </a:extLst>
          </p:cNvPr>
          <p:cNvSpPr>
            <a:spLocks/>
          </p:cNvSpPr>
          <p:nvPr/>
        </p:nvSpPr>
        <p:spPr bwMode="auto">
          <a:xfrm>
            <a:off x="1896533" y="1013884"/>
            <a:ext cx="25400" cy="25400"/>
          </a:xfrm>
          <a:custGeom>
            <a:avLst/>
            <a:gdLst>
              <a:gd name="T0" fmla="*/ 9491 w 10"/>
              <a:gd name="T1" fmla="*/ 0 h 10"/>
              <a:gd name="T2" fmla="*/ 9491 w 10"/>
              <a:gd name="T3" fmla="*/ 0 h 10"/>
              <a:gd name="T4" fmla="*/ 5694 w 10"/>
              <a:gd name="T5" fmla="*/ 0 h 10"/>
              <a:gd name="T6" fmla="*/ 3796 w 10"/>
              <a:gd name="T7" fmla="*/ 1898 h 10"/>
              <a:gd name="T8" fmla="*/ 0 w 10"/>
              <a:gd name="T9" fmla="*/ 5694 h 10"/>
              <a:gd name="T10" fmla="*/ 0 w 10"/>
              <a:gd name="T11" fmla="*/ 9491 h 10"/>
              <a:gd name="T12" fmla="*/ 0 w 10"/>
              <a:gd name="T13" fmla="*/ 9491 h 10"/>
              <a:gd name="T14" fmla="*/ 0 w 10"/>
              <a:gd name="T15" fmla="*/ 15185 h 10"/>
              <a:gd name="T16" fmla="*/ 3796 w 10"/>
              <a:gd name="T17" fmla="*/ 17083 h 10"/>
              <a:gd name="T18" fmla="*/ 5694 w 10"/>
              <a:gd name="T19" fmla="*/ 18981 h 10"/>
              <a:gd name="T20" fmla="*/ 9491 w 10"/>
              <a:gd name="T21" fmla="*/ 18981 h 10"/>
              <a:gd name="T22" fmla="*/ 9491 w 10"/>
              <a:gd name="T23" fmla="*/ 18981 h 10"/>
              <a:gd name="T24" fmla="*/ 15185 w 10"/>
              <a:gd name="T25" fmla="*/ 18981 h 10"/>
              <a:gd name="T26" fmla="*/ 17083 w 10"/>
              <a:gd name="T27" fmla="*/ 17083 h 10"/>
              <a:gd name="T28" fmla="*/ 18981 w 10"/>
              <a:gd name="T29" fmla="*/ 15185 h 10"/>
              <a:gd name="T30" fmla="*/ 18981 w 10"/>
              <a:gd name="T31" fmla="*/ 9491 h 10"/>
              <a:gd name="T32" fmla="*/ 18981 w 10"/>
              <a:gd name="T33" fmla="*/ 9491 h 10"/>
              <a:gd name="T34" fmla="*/ 18981 w 10"/>
              <a:gd name="T35" fmla="*/ 5694 h 10"/>
              <a:gd name="T36" fmla="*/ 17083 w 10"/>
              <a:gd name="T37" fmla="*/ 1898 h 10"/>
              <a:gd name="T38" fmla="*/ 15185 w 10"/>
              <a:gd name="T39" fmla="*/ 0 h 10"/>
              <a:gd name="T40" fmla="*/ 9491 w 10"/>
              <a:gd name="T41" fmla="*/ 0 h 10"/>
              <a:gd name="T42" fmla="*/ 9491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3" y="0"/>
                </a:lnTo>
                <a:lnTo>
                  <a:pt x="2" y="1"/>
                </a:lnTo>
                <a:lnTo>
                  <a:pt x="0" y="3"/>
                </a:lnTo>
                <a:lnTo>
                  <a:pt x="0" y="5"/>
                </a:lnTo>
                <a:lnTo>
                  <a:pt x="0" y="8"/>
                </a:lnTo>
                <a:lnTo>
                  <a:pt x="2" y="9"/>
                </a:lnTo>
                <a:lnTo>
                  <a:pt x="3" y="10"/>
                </a:lnTo>
                <a:lnTo>
                  <a:pt x="5" y="10"/>
                </a:lnTo>
                <a:lnTo>
                  <a:pt x="8" y="10"/>
                </a:lnTo>
                <a:lnTo>
                  <a:pt x="9" y="9"/>
                </a:lnTo>
                <a:lnTo>
                  <a:pt x="10" y="8"/>
                </a:lnTo>
                <a:lnTo>
                  <a:pt x="10" y="5"/>
                </a:lnTo>
                <a:lnTo>
                  <a:pt x="10" y="3"/>
                </a:lnTo>
                <a:lnTo>
                  <a:pt x="9" y="1"/>
                </a:lnTo>
                <a:lnTo>
                  <a:pt x="8"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89" name="Freeform 1601">
            <a:extLst>
              <a:ext uri="{FF2B5EF4-FFF2-40B4-BE49-F238E27FC236}">
                <a16:creationId xmlns:a16="http://schemas.microsoft.com/office/drawing/2014/main" id="{1B1FB867-20F4-40DB-8CE2-6DD0F3872C6D}"/>
              </a:ext>
            </a:extLst>
          </p:cNvPr>
          <p:cNvSpPr>
            <a:spLocks/>
          </p:cNvSpPr>
          <p:nvPr/>
        </p:nvSpPr>
        <p:spPr bwMode="auto">
          <a:xfrm>
            <a:off x="1877485" y="1039284"/>
            <a:ext cx="19049" cy="25400"/>
          </a:xfrm>
          <a:custGeom>
            <a:avLst/>
            <a:gdLst>
              <a:gd name="T0" fmla="*/ 6328 w 9"/>
              <a:gd name="T1" fmla="*/ 0 h 10"/>
              <a:gd name="T2" fmla="*/ 6328 w 9"/>
              <a:gd name="T3" fmla="*/ 0 h 10"/>
              <a:gd name="T4" fmla="*/ 3164 w 9"/>
              <a:gd name="T5" fmla="*/ 0 h 10"/>
              <a:gd name="T6" fmla="*/ 1582 w 9"/>
              <a:gd name="T7" fmla="*/ 3796 h 10"/>
              <a:gd name="T8" fmla="*/ 0 w 9"/>
              <a:gd name="T9" fmla="*/ 5694 h 10"/>
              <a:gd name="T10" fmla="*/ 0 w 9"/>
              <a:gd name="T11" fmla="*/ 9491 h 10"/>
              <a:gd name="T12" fmla="*/ 0 w 9"/>
              <a:gd name="T13" fmla="*/ 9491 h 10"/>
              <a:gd name="T14" fmla="*/ 0 w 9"/>
              <a:gd name="T15" fmla="*/ 15185 h 10"/>
              <a:gd name="T16" fmla="*/ 1582 w 9"/>
              <a:gd name="T17" fmla="*/ 17083 h 10"/>
              <a:gd name="T18" fmla="*/ 3164 w 9"/>
              <a:gd name="T19" fmla="*/ 18981 h 10"/>
              <a:gd name="T20" fmla="*/ 6328 w 9"/>
              <a:gd name="T21" fmla="*/ 18981 h 10"/>
              <a:gd name="T22" fmla="*/ 6328 w 9"/>
              <a:gd name="T23" fmla="*/ 18981 h 10"/>
              <a:gd name="T24" fmla="*/ 11073 w 9"/>
              <a:gd name="T25" fmla="*/ 18981 h 10"/>
              <a:gd name="T26" fmla="*/ 12655 w 9"/>
              <a:gd name="T27" fmla="*/ 17083 h 10"/>
              <a:gd name="T28" fmla="*/ 14237 w 9"/>
              <a:gd name="T29" fmla="*/ 15185 h 10"/>
              <a:gd name="T30" fmla="*/ 14237 w 9"/>
              <a:gd name="T31" fmla="*/ 9491 h 10"/>
              <a:gd name="T32" fmla="*/ 14237 w 9"/>
              <a:gd name="T33" fmla="*/ 9491 h 10"/>
              <a:gd name="T34" fmla="*/ 14237 w 9"/>
              <a:gd name="T35" fmla="*/ 5694 h 10"/>
              <a:gd name="T36" fmla="*/ 12655 w 9"/>
              <a:gd name="T37" fmla="*/ 3796 h 10"/>
              <a:gd name="T38" fmla="*/ 11073 w 9"/>
              <a:gd name="T39" fmla="*/ 0 h 10"/>
              <a:gd name="T40" fmla="*/ 6328 w 9"/>
              <a:gd name="T41" fmla="*/ 0 h 10"/>
              <a:gd name="T42" fmla="*/ 6328 w 9"/>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10">
                <a:moveTo>
                  <a:pt x="4" y="0"/>
                </a:moveTo>
                <a:lnTo>
                  <a:pt x="4" y="0"/>
                </a:lnTo>
                <a:lnTo>
                  <a:pt x="2" y="0"/>
                </a:lnTo>
                <a:lnTo>
                  <a:pt x="1" y="2"/>
                </a:lnTo>
                <a:lnTo>
                  <a:pt x="0" y="3"/>
                </a:lnTo>
                <a:lnTo>
                  <a:pt x="0" y="5"/>
                </a:lnTo>
                <a:lnTo>
                  <a:pt x="0" y="8"/>
                </a:lnTo>
                <a:lnTo>
                  <a:pt x="1" y="9"/>
                </a:lnTo>
                <a:lnTo>
                  <a:pt x="2" y="10"/>
                </a:lnTo>
                <a:lnTo>
                  <a:pt x="4" y="10"/>
                </a:lnTo>
                <a:lnTo>
                  <a:pt x="7" y="10"/>
                </a:lnTo>
                <a:lnTo>
                  <a:pt x="8" y="9"/>
                </a:lnTo>
                <a:lnTo>
                  <a:pt x="9" y="8"/>
                </a:lnTo>
                <a:lnTo>
                  <a:pt x="9" y="5"/>
                </a:lnTo>
                <a:lnTo>
                  <a:pt x="9" y="3"/>
                </a:lnTo>
                <a:lnTo>
                  <a:pt x="8" y="2"/>
                </a:lnTo>
                <a:lnTo>
                  <a:pt x="7" y="0"/>
                </a:lnTo>
                <a:lnTo>
                  <a:pt x="4"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90" name="Freeform 1602">
            <a:extLst>
              <a:ext uri="{FF2B5EF4-FFF2-40B4-BE49-F238E27FC236}">
                <a16:creationId xmlns:a16="http://schemas.microsoft.com/office/drawing/2014/main" id="{466D46A5-3396-44E3-B507-A334CF8A2A23}"/>
              </a:ext>
            </a:extLst>
          </p:cNvPr>
          <p:cNvSpPr>
            <a:spLocks/>
          </p:cNvSpPr>
          <p:nvPr/>
        </p:nvSpPr>
        <p:spPr bwMode="auto">
          <a:xfrm>
            <a:off x="1841500" y="1039284"/>
            <a:ext cx="19051" cy="25400"/>
          </a:xfrm>
          <a:custGeom>
            <a:avLst/>
            <a:gdLst>
              <a:gd name="T0" fmla="*/ 7119 w 10"/>
              <a:gd name="T1" fmla="*/ 0 h 10"/>
              <a:gd name="T2" fmla="*/ 7119 w 10"/>
              <a:gd name="T3" fmla="*/ 0 h 10"/>
              <a:gd name="T4" fmla="*/ 2847 w 10"/>
              <a:gd name="T5" fmla="*/ 0 h 10"/>
              <a:gd name="T6" fmla="*/ 1424 w 10"/>
              <a:gd name="T7" fmla="*/ 3796 h 10"/>
              <a:gd name="T8" fmla="*/ 0 w 10"/>
              <a:gd name="T9" fmla="*/ 5694 h 10"/>
              <a:gd name="T10" fmla="*/ 0 w 10"/>
              <a:gd name="T11" fmla="*/ 9491 h 10"/>
              <a:gd name="T12" fmla="*/ 0 w 10"/>
              <a:gd name="T13" fmla="*/ 9491 h 10"/>
              <a:gd name="T14" fmla="*/ 0 w 10"/>
              <a:gd name="T15" fmla="*/ 15185 h 10"/>
              <a:gd name="T16" fmla="*/ 1424 w 10"/>
              <a:gd name="T17" fmla="*/ 17083 h 10"/>
              <a:gd name="T18" fmla="*/ 2847 w 10"/>
              <a:gd name="T19" fmla="*/ 18981 h 10"/>
              <a:gd name="T20" fmla="*/ 7119 w 10"/>
              <a:gd name="T21" fmla="*/ 18981 h 10"/>
              <a:gd name="T22" fmla="*/ 7119 w 10"/>
              <a:gd name="T23" fmla="*/ 18981 h 10"/>
              <a:gd name="T24" fmla="*/ 9966 w 10"/>
              <a:gd name="T25" fmla="*/ 18981 h 10"/>
              <a:gd name="T26" fmla="*/ 11390 w 10"/>
              <a:gd name="T27" fmla="*/ 17083 h 10"/>
              <a:gd name="T28" fmla="*/ 14237 w 10"/>
              <a:gd name="T29" fmla="*/ 15185 h 10"/>
              <a:gd name="T30" fmla="*/ 14237 w 10"/>
              <a:gd name="T31" fmla="*/ 9491 h 10"/>
              <a:gd name="T32" fmla="*/ 14237 w 10"/>
              <a:gd name="T33" fmla="*/ 9491 h 10"/>
              <a:gd name="T34" fmla="*/ 14237 w 10"/>
              <a:gd name="T35" fmla="*/ 5694 h 10"/>
              <a:gd name="T36" fmla="*/ 11390 w 10"/>
              <a:gd name="T37" fmla="*/ 3796 h 10"/>
              <a:gd name="T38" fmla="*/ 9966 w 10"/>
              <a:gd name="T39" fmla="*/ 0 h 10"/>
              <a:gd name="T40" fmla="*/ 7119 w 10"/>
              <a:gd name="T41" fmla="*/ 0 h 10"/>
              <a:gd name="T42" fmla="*/ 7119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2" y="0"/>
                </a:lnTo>
                <a:lnTo>
                  <a:pt x="1" y="2"/>
                </a:lnTo>
                <a:lnTo>
                  <a:pt x="0" y="3"/>
                </a:lnTo>
                <a:lnTo>
                  <a:pt x="0" y="5"/>
                </a:lnTo>
                <a:lnTo>
                  <a:pt x="0" y="8"/>
                </a:lnTo>
                <a:lnTo>
                  <a:pt x="1" y="9"/>
                </a:lnTo>
                <a:lnTo>
                  <a:pt x="2" y="10"/>
                </a:lnTo>
                <a:lnTo>
                  <a:pt x="5" y="10"/>
                </a:lnTo>
                <a:lnTo>
                  <a:pt x="7" y="10"/>
                </a:lnTo>
                <a:lnTo>
                  <a:pt x="8" y="9"/>
                </a:lnTo>
                <a:lnTo>
                  <a:pt x="10" y="8"/>
                </a:lnTo>
                <a:lnTo>
                  <a:pt x="10" y="5"/>
                </a:lnTo>
                <a:lnTo>
                  <a:pt x="10" y="3"/>
                </a:lnTo>
                <a:lnTo>
                  <a:pt x="8" y="2"/>
                </a:lnTo>
                <a:lnTo>
                  <a:pt x="7"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91" name="Freeform 1603">
            <a:extLst>
              <a:ext uri="{FF2B5EF4-FFF2-40B4-BE49-F238E27FC236}">
                <a16:creationId xmlns:a16="http://schemas.microsoft.com/office/drawing/2014/main" id="{BB3C0BF6-535C-4AD8-9DC0-0D8E8561105B}"/>
              </a:ext>
            </a:extLst>
          </p:cNvPr>
          <p:cNvSpPr>
            <a:spLocks/>
          </p:cNvSpPr>
          <p:nvPr/>
        </p:nvSpPr>
        <p:spPr bwMode="auto">
          <a:xfrm>
            <a:off x="1921933" y="1039284"/>
            <a:ext cx="19051" cy="25400"/>
          </a:xfrm>
          <a:custGeom>
            <a:avLst/>
            <a:gdLst>
              <a:gd name="T0" fmla="*/ 7119 w 10"/>
              <a:gd name="T1" fmla="*/ 0 h 10"/>
              <a:gd name="T2" fmla="*/ 7119 w 10"/>
              <a:gd name="T3" fmla="*/ 0 h 10"/>
              <a:gd name="T4" fmla="*/ 4271 w 10"/>
              <a:gd name="T5" fmla="*/ 0 h 10"/>
              <a:gd name="T6" fmla="*/ 1424 w 10"/>
              <a:gd name="T7" fmla="*/ 3796 h 10"/>
              <a:gd name="T8" fmla="*/ 0 w 10"/>
              <a:gd name="T9" fmla="*/ 5694 h 10"/>
              <a:gd name="T10" fmla="*/ 0 w 10"/>
              <a:gd name="T11" fmla="*/ 9491 h 10"/>
              <a:gd name="T12" fmla="*/ 0 w 10"/>
              <a:gd name="T13" fmla="*/ 9491 h 10"/>
              <a:gd name="T14" fmla="*/ 0 w 10"/>
              <a:gd name="T15" fmla="*/ 15185 h 10"/>
              <a:gd name="T16" fmla="*/ 1424 w 10"/>
              <a:gd name="T17" fmla="*/ 17083 h 10"/>
              <a:gd name="T18" fmla="*/ 4271 w 10"/>
              <a:gd name="T19" fmla="*/ 18981 h 10"/>
              <a:gd name="T20" fmla="*/ 7119 w 10"/>
              <a:gd name="T21" fmla="*/ 18981 h 10"/>
              <a:gd name="T22" fmla="*/ 7119 w 10"/>
              <a:gd name="T23" fmla="*/ 18981 h 10"/>
              <a:gd name="T24" fmla="*/ 11390 w 10"/>
              <a:gd name="T25" fmla="*/ 18981 h 10"/>
              <a:gd name="T26" fmla="*/ 12813 w 10"/>
              <a:gd name="T27" fmla="*/ 17083 h 10"/>
              <a:gd name="T28" fmla="*/ 14237 w 10"/>
              <a:gd name="T29" fmla="*/ 15185 h 10"/>
              <a:gd name="T30" fmla="*/ 14237 w 10"/>
              <a:gd name="T31" fmla="*/ 9491 h 10"/>
              <a:gd name="T32" fmla="*/ 14237 w 10"/>
              <a:gd name="T33" fmla="*/ 9491 h 10"/>
              <a:gd name="T34" fmla="*/ 14237 w 10"/>
              <a:gd name="T35" fmla="*/ 5694 h 10"/>
              <a:gd name="T36" fmla="*/ 12813 w 10"/>
              <a:gd name="T37" fmla="*/ 3796 h 10"/>
              <a:gd name="T38" fmla="*/ 11390 w 10"/>
              <a:gd name="T39" fmla="*/ 0 h 10"/>
              <a:gd name="T40" fmla="*/ 7119 w 10"/>
              <a:gd name="T41" fmla="*/ 0 h 10"/>
              <a:gd name="T42" fmla="*/ 7119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3" y="0"/>
                </a:lnTo>
                <a:lnTo>
                  <a:pt x="1" y="2"/>
                </a:lnTo>
                <a:lnTo>
                  <a:pt x="0" y="3"/>
                </a:lnTo>
                <a:lnTo>
                  <a:pt x="0" y="5"/>
                </a:lnTo>
                <a:lnTo>
                  <a:pt x="0" y="8"/>
                </a:lnTo>
                <a:lnTo>
                  <a:pt x="1" y="9"/>
                </a:lnTo>
                <a:lnTo>
                  <a:pt x="3" y="10"/>
                </a:lnTo>
                <a:lnTo>
                  <a:pt x="5" y="10"/>
                </a:lnTo>
                <a:lnTo>
                  <a:pt x="8" y="10"/>
                </a:lnTo>
                <a:lnTo>
                  <a:pt x="9" y="9"/>
                </a:lnTo>
                <a:lnTo>
                  <a:pt x="10" y="8"/>
                </a:lnTo>
                <a:lnTo>
                  <a:pt x="10" y="5"/>
                </a:lnTo>
                <a:lnTo>
                  <a:pt x="10" y="3"/>
                </a:lnTo>
                <a:lnTo>
                  <a:pt x="9" y="2"/>
                </a:lnTo>
                <a:lnTo>
                  <a:pt x="8"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92" name="Freeform 1604">
            <a:extLst>
              <a:ext uri="{FF2B5EF4-FFF2-40B4-BE49-F238E27FC236}">
                <a16:creationId xmlns:a16="http://schemas.microsoft.com/office/drawing/2014/main" id="{DD5F00A2-2FDF-4412-A54D-8F1D20AC582E}"/>
              </a:ext>
            </a:extLst>
          </p:cNvPr>
          <p:cNvSpPr>
            <a:spLocks noEditPoints="1"/>
          </p:cNvSpPr>
          <p:nvPr/>
        </p:nvSpPr>
        <p:spPr bwMode="auto">
          <a:xfrm>
            <a:off x="1733551" y="842434"/>
            <a:ext cx="175683" cy="139700"/>
          </a:xfrm>
          <a:custGeom>
            <a:avLst/>
            <a:gdLst>
              <a:gd name="T0" fmla="*/ 94899 w 84"/>
              <a:gd name="T1" fmla="*/ 96234 h 64"/>
              <a:gd name="T2" fmla="*/ 94899 w 84"/>
              <a:gd name="T3" fmla="*/ 96234 h 64"/>
              <a:gd name="T4" fmla="*/ 94899 w 84"/>
              <a:gd name="T5" fmla="*/ 99496 h 64"/>
              <a:gd name="T6" fmla="*/ 96480 w 84"/>
              <a:gd name="T7" fmla="*/ 102758 h 64"/>
              <a:gd name="T8" fmla="*/ 98062 w 84"/>
              <a:gd name="T9" fmla="*/ 104389 h 64"/>
              <a:gd name="T10" fmla="*/ 102807 w 84"/>
              <a:gd name="T11" fmla="*/ 104389 h 64"/>
              <a:gd name="T12" fmla="*/ 124950 w 84"/>
              <a:gd name="T13" fmla="*/ 104389 h 64"/>
              <a:gd name="T14" fmla="*/ 124950 w 84"/>
              <a:gd name="T15" fmla="*/ 104389 h 64"/>
              <a:gd name="T16" fmla="*/ 129695 w 84"/>
              <a:gd name="T17" fmla="*/ 104389 h 64"/>
              <a:gd name="T18" fmla="*/ 131276 w 84"/>
              <a:gd name="T19" fmla="*/ 102758 h 64"/>
              <a:gd name="T20" fmla="*/ 132858 w 84"/>
              <a:gd name="T21" fmla="*/ 99496 h 64"/>
              <a:gd name="T22" fmla="*/ 132858 w 84"/>
              <a:gd name="T23" fmla="*/ 96234 h 64"/>
              <a:gd name="T24" fmla="*/ 132858 w 84"/>
              <a:gd name="T25" fmla="*/ 47301 h 64"/>
              <a:gd name="T26" fmla="*/ 132858 w 84"/>
              <a:gd name="T27" fmla="*/ 47301 h 64"/>
              <a:gd name="T28" fmla="*/ 131276 w 84"/>
              <a:gd name="T29" fmla="*/ 42408 h 64"/>
              <a:gd name="T30" fmla="*/ 129695 w 84"/>
              <a:gd name="T31" fmla="*/ 35884 h 64"/>
              <a:gd name="T32" fmla="*/ 123368 w 84"/>
              <a:gd name="T33" fmla="*/ 34253 h 64"/>
              <a:gd name="T34" fmla="*/ 117042 w 84"/>
              <a:gd name="T35" fmla="*/ 32622 h 64"/>
              <a:gd name="T36" fmla="*/ 71174 w 84"/>
              <a:gd name="T37" fmla="*/ 32622 h 64"/>
              <a:gd name="T38" fmla="*/ 71174 w 84"/>
              <a:gd name="T39" fmla="*/ 16311 h 64"/>
              <a:gd name="T40" fmla="*/ 94899 w 84"/>
              <a:gd name="T41" fmla="*/ 16311 h 64"/>
              <a:gd name="T42" fmla="*/ 94899 w 84"/>
              <a:gd name="T43" fmla="*/ 0 h 64"/>
              <a:gd name="T44" fmla="*/ 31633 w 84"/>
              <a:gd name="T45" fmla="*/ 0 h 64"/>
              <a:gd name="T46" fmla="*/ 31633 w 84"/>
              <a:gd name="T47" fmla="*/ 16311 h 64"/>
              <a:gd name="T48" fmla="*/ 55358 w 84"/>
              <a:gd name="T49" fmla="*/ 16311 h 64"/>
              <a:gd name="T50" fmla="*/ 55358 w 84"/>
              <a:gd name="T51" fmla="*/ 32622 h 64"/>
              <a:gd name="T52" fmla="*/ 7908 w 84"/>
              <a:gd name="T53" fmla="*/ 32622 h 64"/>
              <a:gd name="T54" fmla="*/ 7908 w 84"/>
              <a:gd name="T55" fmla="*/ 32622 h 64"/>
              <a:gd name="T56" fmla="*/ 4745 w 84"/>
              <a:gd name="T57" fmla="*/ 32622 h 64"/>
              <a:gd name="T58" fmla="*/ 3163 w 84"/>
              <a:gd name="T59" fmla="*/ 34253 h 64"/>
              <a:gd name="T60" fmla="*/ 0 w 84"/>
              <a:gd name="T61" fmla="*/ 35884 h 64"/>
              <a:gd name="T62" fmla="*/ 0 w 84"/>
              <a:gd name="T63" fmla="*/ 39146 h 64"/>
              <a:gd name="T64" fmla="*/ 0 w 84"/>
              <a:gd name="T65" fmla="*/ 71767 h 64"/>
              <a:gd name="T66" fmla="*/ 0 w 84"/>
              <a:gd name="T67" fmla="*/ 71767 h 64"/>
              <a:gd name="T68" fmla="*/ 0 w 84"/>
              <a:gd name="T69" fmla="*/ 76661 h 64"/>
              <a:gd name="T70" fmla="*/ 3163 w 84"/>
              <a:gd name="T71" fmla="*/ 78292 h 64"/>
              <a:gd name="T72" fmla="*/ 4745 w 84"/>
              <a:gd name="T73" fmla="*/ 79923 h 64"/>
              <a:gd name="T74" fmla="*/ 7908 w 84"/>
              <a:gd name="T75" fmla="*/ 79923 h 64"/>
              <a:gd name="T76" fmla="*/ 94899 w 84"/>
              <a:gd name="T77" fmla="*/ 79923 h 64"/>
              <a:gd name="T78" fmla="*/ 94899 w 84"/>
              <a:gd name="T79" fmla="*/ 96234 h 64"/>
              <a:gd name="T80" fmla="*/ 15816 w 84"/>
              <a:gd name="T81" fmla="*/ 63612 h 64"/>
              <a:gd name="T82" fmla="*/ 15816 w 84"/>
              <a:gd name="T83" fmla="*/ 47301 h 64"/>
              <a:gd name="T84" fmla="*/ 117042 w 84"/>
              <a:gd name="T85" fmla="*/ 47301 h 64"/>
              <a:gd name="T86" fmla="*/ 117042 w 84"/>
              <a:gd name="T87" fmla="*/ 88078 h 64"/>
              <a:gd name="T88" fmla="*/ 110715 w 84"/>
              <a:gd name="T89" fmla="*/ 88078 h 64"/>
              <a:gd name="T90" fmla="*/ 110715 w 84"/>
              <a:gd name="T91" fmla="*/ 71767 h 64"/>
              <a:gd name="T92" fmla="*/ 110715 w 84"/>
              <a:gd name="T93" fmla="*/ 71767 h 64"/>
              <a:gd name="T94" fmla="*/ 110715 w 84"/>
              <a:gd name="T95" fmla="*/ 68505 h 64"/>
              <a:gd name="T96" fmla="*/ 107552 w 84"/>
              <a:gd name="T97" fmla="*/ 65243 h 64"/>
              <a:gd name="T98" fmla="*/ 105970 w 84"/>
              <a:gd name="T99" fmla="*/ 63612 h 64"/>
              <a:gd name="T100" fmla="*/ 102807 w 84"/>
              <a:gd name="T101" fmla="*/ 63612 h 64"/>
              <a:gd name="T102" fmla="*/ 15816 w 84"/>
              <a:gd name="T103" fmla="*/ 63612 h 6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84" h="64">
                <a:moveTo>
                  <a:pt x="60" y="59"/>
                </a:moveTo>
                <a:lnTo>
                  <a:pt x="60" y="59"/>
                </a:lnTo>
                <a:lnTo>
                  <a:pt x="60" y="61"/>
                </a:lnTo>
                <a:lnTo>
                  <a:pt x="61" y="63"/>
                </a:lnTo>
                <a:lnTo>
                  <a:pt x="62" y="64"/>
                </a:lnTo>
                <a:lnTo>
                  <a:pt x="65" y="64"/>
                </a:lnTo>
                <a:lnTo>
                  <a:pt x="79" y="64"/>
                </a:lnTo>
                <a:lnTo>
                  <a:pt x="82" y="64"/>
                </a:lnTo>
                <a:lnTo>
                  <a:pt x="83" y="63"/>
                </a:lnTo>
                <a:lnTo>
                  <a:pt x="84" y="61"/>
                </a:lnTo>
                <a:lnTo>
                  <a:pt x="84" y="59"/>
                </a:lnTo>
                <a:lnTo>
                  <a:pt x="84" y="29"/>
                </a:lnTo>
                <a:lnTo>
                  <a:pt x="83" y="26"/>
                </a:lnTo>
                <a:lnTo>
                  <a:pt x="82" y="22"/>
                </a:lnTo>
                <a:lnTo>
                  <a:pt x="78" y="21"/>
                </a:lnTo>
                <a:lnTo>
                  <a:pt x="74" y="20"/>
                </a:lnTo>
                <a:lnTo>
                  <a:pt x="45" y="20"/>
                </a:lnTo>
                <a:lnTo>
                  <a:pt x="45" y="10"/>
                </a:lnTo>
                <a:lnTo>
                  <a:pt x="60" y="10"/>
                </a:lnTo>
                <a:lnTo>
                  <a:pt x="60" y="0"/>
                </a:lnTo>
                <a:lnTo>
                  <a:pt x="20" y="0"/>
                </a:lnTo>
                <a:lnTo>
                  <a:pt x="20" y="10"/>
                </a:lnTo>
                <a:lnTo>
                  <a:pt x="35" y="10"/>
                </a:lnTo>
                <a:lnTo>
                  <a:pt x="35" y="20"/>
                </a:lnTo>
                <a:lnTo>
                  <a:pt x="5" y="20"/>
                </a:lnTo>
                <a:lnTo>
                  <a:pt x="3" y="20"/>
                </a:lnTo>
                <a:lnTo>
                  <a:pt x="2" y="21"/>
                </a:lnTo>
                <a:lnTo>
                  <a:pt x="0" y="22"/>
                </a:lnTo>
                <a:lnTo>
                  <a:pt x="0" y="24"/>
                </a:lnTo>
                <a:lnTo>
                  <a:pt x="0" y="44"/>
                </a:lnTo>
                <a:lnTo>
                  <a:pt x="0" y="47"/>
                </a:lnTo>
                <a:lnTo>
                  <a:pt x="2" y="48"/>
                </a:lnTo>
                <a:lnTo>
                  <a:pt x="3" y="49"/>
                </a:lnTo>
                <a:lnTo>
                  <a:pt x="5" y="49"/>
                </a:lnTo>
                <a:lnTo>
                  <a:pt x="60" y="49"/>
                </a:lnTo>
                <a:lnTo>
                  <a:pt x="60" y="59"/>
                </a:lnTo>
                <a:close/>
                <a:moveTo>
                  <a:pt x="10" y="39"/>
                </a:moveTo>
                <a:lnTo>
                  <a:pt x="10" y="29"/>
                </a:lnTo>
                <a:lnTo>
                  <a:pt x="74" y="29"/>
                </a:lnTo>
                <a:lnTo>
                  <a:pt x="74" y="54"/>
                </a:lnTo>
                <a:lnTo>
                  <a:pt x="70" y="54"/>
                </a:lnTo>
                <a:lnTo>
                  <a:pt x="70" y="44"/>
                </a:lnTo>
                <a:lnTo>
                  <a:pt x="70" y="42"/>
                </a:lnTo>
                <a:lnTo>
                  <a:pt x="68" y="40"/>
                </a:lnTo>
                <a:lnTo>
                  <a:pt x="67" y="39"/>
                </a:lnTo>
                <a:lnTo>
                  <a:pt x="65" y="39"/>
                </a:lnTo>
                <a:lnTo>
                  <a:pt x="10" y="3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93" name="Rectangle 1605">
            <a:extLst>
              <a:ext uri="{FF2B5EF4-FFF2-40B4-BE49-F238E27FC236}">
                <a16:creationId xmlns:a16="http://schemas.microsoft.com/office/drawing/2014/main" id="{32BFA5FA-3ADD-4139-9691-96764472C23A}"/>
              </a:ext>
            </a:extLst>
          </p:cNvPr>
          <p:cNvSpPr>
            <a:spLocks noChangeArrowheads="1"/>
          </p:cNvSpPr>
          <p:nvPr/>
        </p:nvSpPr>
        <p:spPr bwMode="auto">
          <a:xfrm>
            <a:off x="4326467" y="867833"/>
            <a:ext cx="19051" cy="19051"/>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394" name="Freeform 1606">
            <a:extLst>
              <a:ext uri="{FF2B5EF4-FFF2-40B4-BE49-F238E27FC236}">
                <a16:creationId xmlns:a16="http://schemas.microsoft.com/office/drawing/2014/main" id="{7105B3AC-BCEA-4842-8A8C-DC658CE0E8FD}"/>
              </a:ext>
            </a:extLst>
          </p:cNvPr>
          <p:cNvSpPr>
            <a:spLocks/>
          </p:cNvSpPr>
          <p:nvPr/>
        </p:nvSpPr>
        <p:spPr bwMode="auto">
          <a:xfrm>
            <a:off x="4364567" y="880534"/>
            <a:ext cx="31751" cy="31751"/>
          </a:xfrm>
          <a:custGeom>
            <a:avLst/>
            <a:gdLst>
              <a:gd name="T0" fmla="*/ 23726 w 15"/>
              <a:gd name="T1" fmla="*/ 11072 h 15"/>
              <a:gd name="T2" fmla="*/ 12654 w 15"/>
              <a:gd name="T3" fmla="*/ 0 h 15"/>
              <a:gd name="T4" fmla="*/ 0 w 15"/>
              <a:gd name="T5" fmla="*/ 11072 h 15"/>
              <a:gd name="T6" fmla="*/ 12654 w 15"/>
              <a:gd name="T7" fmla="*/ 23726 h 15"/>
              <a:gd name="T8" fmla="*/ 23726 w 15"/>
              <a:gd name="T9" fmla="*/ 11072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15">
                <a:moveTo>
                  <a:pt x="15" y="7"/>
                </a:moveTo>
                <a:lnTo>
                  <a:pt x="8" y="0"/>
                </a:lnTo>
                <a:lnTo>
                  <a:pt x="0" y="7"/>
                </a:lnTo>
                <a:lnTo>
                  <a:pt x="8" y="15"/>
                </a:lnTo>
                <a:lnTo>
                  <a:pt x="15" y="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95" name="Rectangle 1607">
            <a:extLst>
              <a:ext uri="{FF2B5EF4-FFF2-40B4-BE49-F238E27FC236}">
                <a16:creationId xmlns:a16="http://schemas.microsoft.com/office/drawing/2014/main" id="{F2894AA6-38B0-4CEF-A811-835E627D46D2}"/>
              </a:ext>
            </a:extLst>
          </p:cNvPr>
          <p:cNvSpPr>
            <a:spLocks noChangeArrowheads="1"/>
          </p:cNvSpPr>
          <p:nvPr/>
        </p:nvSpPr>
        <p:spPr bwMode="auto">
          <a:xfrm>
            <a:off x="4383617" y="924984"/>
            <a:ext cx="25400" cy="254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396" name="Freeform 1608">
            <a:extLst>
              <a:ext uri="{FF2B5EF4-FFF2-40B4-BE49-F238E27FC236}">
                <a16:creationId xmlns:a16="http://schemas.microsoft.com/office/drawing/2014/main" id="{48C49C99-AEFE-4E3E-812C-38F2AE26F6B5}"/>
              </a:ext>
            </a:extLst>
          </p:cNvPr>
          <p:cNvSpPr>
            <a:spLocks/>
          </p:cNvSpPr>
          <p:nvPr/>
        </p:nvSpPr>
        <p:spPr bwMode="auto">
          <a:xfrm>
            <a:off x="4275667" y="880534"/>
            <a:ext cx="31751" cy="31751"/>
          </a:xfrm>
          <a:custGeom>
            <a:avLst/>
            <a:gdLst>
              <a:gd name="T0" fmla="*/ 23726 w 15"/>
              <a:gd name="T1" fmla="*/ 11072 h 15"/>
              <a:gd name="T2" fmla="*/ 12654 w 15"/>
              <a:gd name="T3" fmla="*/ 0 h 15"/>
              <a:gd name="T4" fmla="*/ 0 w 15"/>
              <a:gd name="T5" fmla="*/ 11072 h 15"/>
              <a:gd name="T6" fmla="*/ 12654 w 15"/>
              <a:gd name="T7" fmla="*/ 23726 h 15"/>
              <a:gd name="T8" fmla="*/ 23726 w 15"/>
              <a:gd name="T9" fmla="*/ 11072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15">
                <a:moveTo>
                  <a:pt x="15" y="7"/>
                </a:moveTo>
                <a:lnTo>
                  <a:pt x="8" y="0"/>
                </a:lnTo>
                <a:lnTo>
                  <a:pt x="0" y="7"/>
                </a:lnTo>
                <a:lnTo>
                  <a:pt x="8" y="15"/>
                </a:lnTo>
                <a:lnTo>
                  <a:pt x="15" y="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97" name="Rectangle 1609">
            <a:extLst>
              <a:ext uri="{FF2B5EF4-FFF2-40B4-BE49-F238E27FC236}">
                <a16:creationId xmlns:a16="http://schemas.microsoft.com/office/drawing/2014/main" id="{B45625B4-18C7-4803-A045-789474A666F5}"/>
              </a:ext>
            </a:extLst>
          </p:cNvPr>
          <p:cNvSpPr>
            <a:spLocks noChangeArrowheads="1"/>
          </p:cNvSpPr>
          <p:nvPr/>
        </p:nvSpPr>
        <p:spPr bwMode="auto">
          <a:xfrm>
            <a:off x="4262967" y="924984"/>
            <a:ext cx="19051" cy="254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398" name="Freeform 1610">
            <a:extLst>
              <a:ext uri="{FF2B5EF4-FFF2-40B4-BE49-F238E27FC236}">
                <a16:creationId xmlns:a16="http://schemas.microsoft.com/office/drawing/2014/main" id="{744B270B-0F6D-4418-845B-2A037075165C}"/>
              </a:ext>
            </a:extLst>
          </p:cNvPr>
          <p:cNvSpPr>
            <a:spLocks noEditPoints="1"/>
          </p:cNvSpPr>
          <p:nvPr/>
        </p:nvSpPr>
        <p:spPr bwMode="auto">
          <a:xfrm>
            <a:off x="4212167" y="969433"/>
            <a:ext cx="247651" cy="101600"/>
          </a:xfrm>
          <a:custGeom>
            <a:avLst/>
            <a:gdLst>
              <a:gd name="T0" fmla="*/ 185055 w 118"/>
              <a:gd name="T1" fmla="*/ 65074 h 49"/>
              <a:gd name="T2" fmla="*/ 153690 w 118"/>
              <a:gd name="T3" fmla="*/ 3099 h 49"/>
              <a:gd name="T4" fmla="*/ 153690 w 118"/>
              <a:gd name="T5" fmla="*/ 3099 h 49"/>
              <a:gd name="T6" fmla="*/ 150553 w 118"/>
              <a:gd name="T7" fmla="*/ 1549 h 49"/>
              <a:gd name="T8" fmla="*/ 145848 w 118"/>
              <a:gd name="T9" fmla="*/ 0 h 49"/>
              <a:gd name="T10" fmla="*/ 37638 w 118"/>
              <a:gd name="T11" fmla="*/ 0 h 49"/>
              <a:gd name="T12" fmla="*/ 37638 w 118"/>
              <a:gd name="T13" fmla="*/ 0 h 49"/>
              <a:gd name="T14" fmla="*/ 34502 w 118"/>
              <a:gd name="T15" fmla="*/ 1549 h 49"/>
              <a:gd name="T16" fmla="*/ 29797 w 118"/>
              <a:gd name="T17" fmla="*/ 3099 h 49"/>
              <a:gd name="T18" fmla="*/ 0 w 118"/>
              <a:gd name="T19" fmla="*/ 65074 h 49"/>
              <a:gd name="T20" fmla="*/ 0 w 118"/>
              <a:gd name="T21" fmla="*/ 65074 h 49"/>
              <a:gd name="T22" fmla="*/ 0 w 118"/>
              <a:gd name="T23" fmla="*/ 68173 h 49"/>
              <a:gd name="T24" fmla="*/ 1568 w 118"/>
              <a:gd name="T25" fmla="*/ 72821 h 49"/>
              <a:gd name="T26" fmla="*/ 1568 w 118"/>
              <a:gd name="T27" fmla="*/ 72821 h 49"/>
              <a:gd name="T28" fmla="*/ 3137 w 118"/>
              <a:gd name="T29" fmla="*/ 74371 h 49"/>
              <a:gd name="T30" fmla="*/ 6273 w 118"/>
              <a:gd name="T31" fmla="*/ 75920 h 49"/>
              <a:gd name="T32" fmla="*/ 177214 w 118"/>
              <a:gd name="T33" fmla="*/ 75920 h 49"/>
              <a:gd name="T34" fmla="*/ 177214 w 118"/>
              <a:gd name="T35" fmla="*/ 75920 h 49"/>
              <a:gd name="T36" fmla="*/ 180350 w 118"/>
              <a:gd name="T37" fmla="*/ 74371 h 49"/>
              <a:gd name="T38" fmla="*/ 183487 w 118"/>
              <a:gd name="T39" fmla="*/ 72821 h 49"/>
              <a:gd name="T40" fmla="*/ 183487 w 118"/>
              <a:gd name="T41" fmla="*/ 72821 h 49"/>
              <a:gd name="T42" fmla="*/ 185055 w 118"/>
              <a:gd name="T43" fmla="*/ 68173 h 49"/>
              <a:gd name="T44" fmla="*/ 185055 w 118"/>
              <a:gd name="T45" fmla="*/ 65074 h 49"/>
              <a:gd name="T46" fmla="*/ 185055 w 118"/>
              <a:gd name="T47" fmla="*/ 65074 h 49"/>
              <a:gd name="T48" fmla="*/ 100369 w 118"/>
              <a:gd name="T49" fmla="*/ 15494 h 49"/>
              <a:gd name="T50" fmla="*/ 109778 w 118"/>
              <a:gd name="T51" fmla="*/ 15494 h 49"/>
              <a:gd name="T52" fmla="*/ 127029 w 118"/>
              <a:gd name="T53" fmla="*/ 60426 h 49"/>
              <a:gd name="T54" fmla="*/ 100369 w 118"/>
              <a:gd name="T55" fmla="*/ 60426 h 49"/>
              <a:gd name="T56" fmla="*/ 100369 w 118"/>
              <a:gd name="T57" fmla="*/ 15494 h 49"/>
              <a:gd name="T58" fmla="*/ 84686 w 118"/>
              <a:gd name="T59" fmla="*/ 60426 h 49"/>
              <a:gd name="T60" fmla="*/ 58026 w 118"/>
              <a:gd name="T61" fmla="*/ 60426 h 49"/>
              <a:gd name="T62" fmla="*/ 75277 w 118"/>
              <a:gd name="T63" fmla="*/ 15494 h 49"/>
              <a:gd name="T64" fmla="*/ 84686 w 118"/>
              <a:gd name="T65" fmla="*/ 15494 h 49"/>
              <a:gd name="T66" fmla="*/ 84686 w 118"/>
              <a:gd name="T67" fmla="*/ 60426 h 49"/>
              <a:gd name="T68" fmla="*/ 42343 w 118"/>
              <a:gd name="T69" fmla="*/ 15494 h 49"/>
              <a:gd name="T70" fmla="*/ 58026 w 118"/>
              <a:gd name="T71" fmla="*/ 15494 h 49"/>
              <a:gd name="T72" fmla="*/ 39207 w 118"/>
              <a:gd name="T73" fmla="*/ 60426 h 49"/>
              <a:gd name="T74" fmla="*/ 18819 w 118"/>
              <a:gd name="T75" fmla="*/ 60426 h 49"/>
              <a:gd name="T76" fmla="*/ 42343 w 118"/>
              <a:gd name="T77" fmla="*/ 15494 h 49"/>
              <a:gd name="T78" fmla="*/ 144280 w 118"/>
              <a:gd name="T79" fmla="*/ 60426 h 49"/>
              <a:gd name="T80" fmla="*/ 127029 w 118"/>
              <a:gd name="T81" fmla="*/ 15494 h 49"/>
              <a:gd name="T82" fmla="*/ 142712 w 118"/>
              <a:gd name="T83" fmla="*/ 15494 h 49"/>
              <a:gd name="T84" fmla="*/ 166236 w 118"/>
              <a:gd name="T85" fmla="*/ 60426 h 49"/>
              <a:gd name="T86" fmla="*/ 144280 w 118"/>
              <a:gd name="T87" fmla="*/ 60426 h 4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18" h="49">
                <a:moveTo>
                  <a:pt x="118" y="42"/>
                </a:moveTo>
                <a:lnTo>
                  <a:pt x="98" y="2"/>
                </a:lnTo>
                <a:lnTo>
                  <a:pt x="96" y="1"/>
                </a:lnTo>
                <a:lnTo>
                  <a:pt x="93" y="0"/>
                </a:lnTo>
                <a:lnTo>
                  <a:pt x="24" y="0"/>
                </a:lnTo>
                <a:lnTo>
                  <a:pt x="22" y="1"/>
                </a:lnTo>
                <a:lnTo>
                  <a:pt x="19" y="2"/>
                </a:lnTo>
                <a:lnTo>
                  <a:pt x="0" y="42"/>
                </a:lnTo>
                <a:lnTo>
                  <a:pt x="0" y="44"/>
                </a:lnTo>
                <a:lnTo>
                  <a:pt x="1" y="47"/>
                </a:lnTo>
                <a:lnTo>
                  <a:pt x="2" y="48"/>
                </a:lnTo>
                <a:lnTo>
                  <a:pt x="4" y="49"/>
                </a:lnTo>
                <a:lnTo>
                  <a:pt x="113" y="49"/>
                </a:lnTo>
                <a:lnTo>
                  <a:pt x="115" y="48"/>
                </a:lnTo>
                <a:lnTo>
                  <a:pt x="117" y="47"/>
                </a:lnTo>
                <a:lnTo>
                  <a:pt x="118" y="44"/>
                </a:lnTo>
                <a:lnTo>
                  <a:pt x="118" y="42"/>
                </a:lnTo>
                <a:close/>
                <a:moveTo>
                  <a:pt x="64" y="10"/>
                </a:moveTo>
                <a:lnTo>
                  <a:pt x="70" y="10"/>
                </a:lnTo>
                <a:lnTo>
                  <a:pt x="81" y="39"/>
                </a:lnTo>
                <a:lnTo>
                  <a:pt x="64" y="39"/>
                </a:lnTo>
                <a:lnTo>
                  <a:pt x="64" y="10"/>
                </a:lnTo>
                <a:close/>
                <a:moveTo>
                  <a:pt x="54" y="39"/>
                </a:moveTo>
                <a:lnTo>
                  <a:pt x="37" y="39"/>
                </a:lnTo>
                <a:lnTo>
                  <a:pt x="48" y="10"/>
                </a:lnTo>
                <a:lnTo>
                  <a:pt x="54" y="10"/>
                </a:lnTo>
                <a:lnTo>
                  <a:pt x="54" y="39"/>
                </a:lnTo>
                <a:close/>
                <a:moveTo>
                  <a:pt x="27" y="10"/>
                </a:moveTo>
                <a:lnTo>
                  <a:pt x="37" y="10"/>
                </a:lnTo>
                <a:lnTo>
                  <a:pt x="25" y="39"/>
                </a:lnTo>
                <a:lnTo>
                  <a:pt x="12" y="39"/>
                </a:lnTo>
                <a:lnTo>
                  <a:pt x="27" y="10"/>
                </a:lnTo>
                <a:close/>
                <a:moveTo>
                  <a:pt x="92" y="39"/>
                </a:moveTo>
                <a:lnTo>
                  <a:pt x="81" y="10"/>
                </a:lnTo>
                <a:lnTo>
                  <a:pt x="91" y="10"/>
                </a:lnTo>
                <a:lnTo>
                  <a:pt x="106" y="39"/>
                </a:lnTo>
                <a:lnTo>
                  <a:pt x="92" y="3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99" name="Freeform 1611">
            <a:extLst>
              <a:ext uri="{FF2B5EF4-FFF2-40B4-BE49-F238E27FC236}">
                <a16:creationId xmlns:a16="http://schemas.microsoft.com/office/drawing/2014/main" id="{1F3F6AC3-92E4-4974-85CE-CC7089E66693}"/>
              </a:ext>
            </a:extLst>
          </p:cNvPr>
          <p:cNvSpPr>
            <a:spLocks noEditPoints="1"/>
          </p:cNvSpPr>
          <p:nvPr/>
        </p:nvSpPr>
        <p:spPr bwMode="auto">
          <a:xfrm>
            <a:off x="4294718" y="893234"/>
            <a:ext cx="82549" cy="63500"/>
          </a:xfrm>
          <a:custGeom>
            <a:avLst/>
            <a:gdLst>
              <a:gd name="T0" fmla="*/ 1582 w 39"/>
              <a:gd name="T1" fmla="*/ 41123 h 30"/>
              <a:gd name="T2" fmla="*/ 1582 w 39"/>
              <a:gd name="T3" fmla="*/ 41123 h 30"/>
              <a:gd name="T4" fmla="*/ 3163 w 39"/>
              <a:gd name="T5" fmla="*/ 45868 h 30"/>
              <a:gd name="T6" fmla="*/ 9490 w 39"/>
              <a:gd name="T7" fmla="*/ 47450 h 30"/>
              <a:gd name="T8" fmla="*/ 52196 w 39"/>
              <a:gd name="T9" fmla="*/ 47450 h 30"/>
              <a:gd name="T10" fmla="*/ 52196 w 39"/>
              <a:gd name="T11" fmla="*/ 47450 h 30"/>
              <a:gd name="T12" fmla="*/ 58523 w 39"/>
              <a:gd name="T13" fmla="*/ 45868 h 30"/>
              <a:gd name="T14" fmla="*/ 60104 w 39"/>
              <a:gd name="T15" fmla="*/ 41123 h 30"/>
              <a:gd name="T16" fmla="*/ 60104 w 39"/>
              <a:gd name="T17" fmla="*/ 41123 h 30"/>
              <a:gd name="T18" fmla="*/ 61686 w 39"/>
              <a:gd name="T19" fmla="*/ 31633 h 30"/>
              <a:gd name="T20" fmla="*/ 61686 w 39"/>
              <a:gd name="T21" fmla="*/ 31633 h 30"/>
              <a:gd name="T22" fmla="*/ 61686 w 39"/>
              <a:gd name="T23" fmla="*/ 25307 h 30"/>
              <a:gd name="T24" fmla="*/ 60104 w 39"/>
              <a:gd name="T25" fmla="*/ 20562 h 30"/>
              <a:gd name="T26" fmla="*/ 52196 w 39"/>
              <a:gd name="T27" fmla="*/ 11072 h 30"/>
              <a:gd name="T28" fmla="*/ 42706 w 39"/>
              <a:gd name="T29" fmla="*/ 3163 h 30"/>
              <a:gd name="T30" fmla="*/ 36379 w 39"/>
              <a:gd name="T31" fmla="*/ 0 h 30"/>
              <a:gd name="T32" fmla="*/ 31634 w 39"/>
              <a:gd name="T33" fmla="*/ 0 h 30"/>
              <a:gd name="T34" fmla="*/ 31634 w 39"/>
              <a:gd name="T35" fmla="*/ 0 h 30"/>
              <a:gd name="T36" fmla="*/ 25307 w 39"/>
              <a:gd name="T37" fmla="*/ 0 h 30"/>
              <a:gd name="T38" fmla="*/ 18980 w 39"/>
              <a:gd name="T39" fmla="*/ 3163 h 30"/>
              <a:gd name="T40" fmla="*/ 9490 w 39"/>
              <a:gd name="T41" fmla="*/ 11072 h 30"/>
              <a:gd name="T42" fmla="*/ 1582 w 39"/>
              <a:gd name="T43" fmla="*/ 20562 h 30"/>
              <a:gd name="T44" fmla="*/ 0 w 39"/>
              <a:gd name="T45" fmla="*/ 25307 h 30"/>
              <a:gd name="T46" fmla="*/ 0 w 39"/>
              <a:gd name="T47" fmla="*/ 31633 h 30"/>
              <a:gd name="T48" fmla="*/ 0 w 39"/>
              <a:gd name="T49" fmla="*/ 31633 h 30"/>
              <a:gd name="T50" fmla="*/ 1582 w 39"/>
              <a:gd name="T51" fmla="*/ 41123 h 30"/>
              <a:gd name="T52" fmla="*/ 1582 w 39"/>
              <a:gd name="T53" fmla="*/ 41123 h 30"/>
              <a:gd name="T54" fmla="*/ 31634 w 39"/>
              <a:gd name="T55" fmla="*/ 15817 h 30"/>
              <a:gd name="T56" fmla="*/ 31634 w 39"/>
              <a:gd name="T57" fmla="*/ 15817 h 30"/>
              <a:gd name="T58" fmla="*/ 36379 w 39"/>
              <a:gd name="T59" fmla="*/ 18980 h 30"/>
              <a:gd name="T60" fmla="*/ 42706 w 39"/>
              <a:gd name="T61" fmla="*/ 20562 h 30"/>
              <a:gd name="T62" fmla="*/ 44287 w 39"/>
              <a:gd name="T63" fmla="*/ 25307 h 30"/>
              <a:gd name="T64" fmla="*/ 47451 w 39"/>
              <a:gd name="T65" fmla="*/ 31633 h 30"/>
              <a:gd name="T66" fmla="*/ 15817 w 39"/>
              <a:gd name="T67" fmla="*/ 31633 h 30"/>
              <a:gd name="T68" fmla="*/ 15817 w 39"/>
              <a:gd name="T69" fmla="*/ 31633 h 30"/>
              <a:gd name="T70" fmla="*/ 17399 w 39"/>
              <a:gd name="T71" fmla="*/ 25307 h 30"/>
              <a:gd name="T72" fmla="*/ 18980 w 39"/>
              <a:gd name="T73" fmla="*/ 20562 h 30"/>
              <a:gd name="T74" fmla="*/ 25307 w 39"/>
              <a:gd name="T75" fmla="*/ 18980 h 30"/>
              <a:gd name="T76" fmla="*/ 31634 w 39"/>
              <a:gd name="T77" fmla="*/ 15817 h 30"/>
              <a:gd name="T78" fmla="*/ 31634 w 39"/>
              <a:gd name="T79" fmla="*/ 15817 h 3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9" h="30">
                <a:moveTo>
                  <a:pt x="1" y="26"/>
                </a:moveTo>
                <a:lnTo>
                  <a:pt x="1" y="26"/>
                </a:lnTo>
                <a:lnTo>
                  <a:pt x="2" y="29"/>
                </a:lnTo>
                <a:lnTo>
                  <a:pt x="6" y="30"/>
                </a:lnTo>
                <a:lnTo>
                  <a:pt x="33" y="30"/>
                </a:lnTo>
                <a:lnTo>
                  <a:pt x="37" y="29"/>
                </a:lnTo>
                <a:lnTo>
                  <a:pt x="38" y="26"/>
                </a:lnTo>
                <a:lnTo>
                  <a:pt x="39" y="20"/>
                </a:lnTo>
                <a:lnTo>
                  <a:pt x="39" y="16"/>
                </a:lnTo>
                <a:lnTo>
                  <a:pt x="38" y="13"/>
                </a:lnTo>
                <a:lnTo>
                  <a:pt x="33" y="7"/>
                </a:lnTo>
                <a:lnTo>
                  <a:pt x="27" y="2"/>
                </a:lnTo>
                <a:lnTo>
                  <a:pt x="23" y="0"/>
                </a:lnTo>
                <a:lnTo>
                  <a:pt x="20" y="0"/>
                </a:lnTo>
                <a:lnTo>
                  <a:pt x="16" y="0"/>
                </a:lnTo>
                <a:lnTo>
                  <a:pt x="12" y="2"/>
                </a:lnTo>
                <a:lnTo>
                  <a:pt x="6" y="7"/>
                </a:lnTo>
                <a:lnTo>
                  <a:pt x="1" y="13"/>
                </a:lnTo>
                <a:lnTo>
                  <a:pt x="0" y="16"/>
                </a:lnTo>
                <a:lnTo>
                  <a:pt x="0" y="20"/>
                </a:lnTo>
                <a:lnTo>
                  <a:pt x="1" y="26"/>
                </a:lnTo>
                <a:close/>
                <a:moveTo>
                  <a:pt x="20" y="10"/>
                </a:moveTo>
                <a:lnTo>
                  <a:pt x="20" y="10"/>
                </a:lnTo>
                <a:lnTo>
                  <a:pt x="23" y="12"/>
                </a:lnTo>
                <a:lnTo>
                  <a:pt x="27" y="13"/>
                </a:lnTo>
                <a:lnTo>
                  <a:pt x="28" y="16"/>
                </a:lnTo>
                <a:lnTo>
                  <a:pt x="30" y="20"/>
                </a:lnTo>
                <a:lnTo>
                  <a:pt x="10" y="20"/>
                </a:lnTo>
                <a:lnTo>
                  <a:pt x="11" y="16"/>
                </a:lnTo>
                <a:lnTo>
                  <a:pt x="12" y="13"/>
                </a:lnTo>
                <a:lnTo>
                  <a:pt x="16" y="12"/>
                </a:lnTo>
                <a:lnTo>
                  <a:pt x="20"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00" name="Freeform 1612">
            <a:extLst>
              <a:ext uri="{FF2B5EF4-FFF2-40B4-BE49-F238E27FC236}">
                <a16:creationId xmlns:a16="http://schemas.microsoft.com/office/drawing/2014/main" id="{EE87EF4E-68AD-4CA7-B455-3E33F9A2D8E1}"/>
              </a:ext>
            </a:extLst>
          </p:cNvPr>
          <p:cNvSpPr>
            <a:spLocks noEditPoints="1"/>
          </p:cNvSpPr>
          <p:nvPr/>
        </p:nvSpPr>
        <p:spPr bwMode="auto">
          <a:xfrm>
            <a:off x="4762500" y="848785"/>
            <a:ext cx="152400" cy="88900"/>
          </a:xfrm>
          <a:custGeom>
            <a:avLst/>
            <a:gdLst>
              <a:gd name="T0" fmla="*/ 4881 w 70"/>
              <a:gd name="T1" fmla="*/ 56939 h 42"/>
              <a:gd name="T2" fmla="*/ 21149 w 70"/>
              <a:gd name="T3" fmla="*/ 50613 h 42"/>
              <a:gd name="T4" fmla="*/ 21149 w 70"/>
              <a:gd name="T5" fmla="*/ 50613 h 42"/>
              <a:gd name="T6" fmla="*/ 26029 w 70"/>
              <a:gd name="T7" fmla="*/ 56939 h 42"/>
              <a:gd name="T8" fmla="*/ 32537 w 70"/>
              <a:gd name="T9" fmla="*/ 61684 h 42"/>
              <a:gd name="T10" fmla="*/ 40671 w 70"/>
              <a:gd name="T11" fmla="*/ 66429 h 42"/>
              <a:gd name="T12" fmla="*/ 50432 w 70"/>
              <a:gd name="T13" fmla="*/ 66429 h 42"/>
              <a:gd name="T14" fmla="*/ 50432 w 70"/>
              <a:gd name="T15" fmla="*/ 66429 h 42"/>
              <a:gd name="T16" fmla="*/ 63447 w 70"/>
              <a:gd name="T17" fmla="*/ 64847 h 42"/>
              <a:gd name="T18" fmla="*/ 63447 w 70"/>
              <a:gd name="T19" fmla="*/ 64847 h 42"/>
              <a:gd name="T20" fmla="*/ 68327 w 70"/>
              <a:gd name="T21" fmla="*/ 60102 h 42"/>
              <a:gd name="T22" fmla="*/ 76462 w 70"/>
              <a:gd name="T23" fmla="*/ 55358 h 42"/>
              <a:gd name="T24" fmla="*/ 91103 w 70"/>
              <a:gd name="T25" fmla="*/ 41123 h 42"/>
              <a:gd name="T26" fmla="*/ 102491 w 70"/>
              <a:gd name="T27" fmla="*/ 23725 h 42"/>
              <a:gd name="T28" fmla="*/ 113879 w 70"/>
              <a:gd name="T29" fmla="*/ 9490 h 42"/>
              <a:gd name="T30" fmla="*/ 113879 w 70"/>
              <a:gd name="T31" fmla="*/ 9490 h 42"/>
              <a:gd name="T32" fmla="*/ 86223 w 70"/>
              <a:gd name="T33" fmla="*/ 3163 h 42"/>
              <a:gd name="T34" fmla="*/ 68327 w 70"/>
              <a:gd name="T35" fmla="*/ 1582 h 42"/>
              <a:gd name="T36" fmla="*/ 50432 w 70"/>
              <a:gd name="T37" fmla="*/ 0 h 42"/>
              <a:gd name="T38" fmla="*/ 50432 w 70"/>
              <a:gd name="T39" fmla="*/ 0 h 42"/>
              <a:gd name="T40" fmla="*/ 37417 w 70"/>
              <a:gd name="T41" fmla="*/ 1582 h 42"/>
              <a:gd name="T42" fmla="*/ 37417 w 70"/>
              <a:gd name="T43" fmla="*/ 1582 h 42"/>
              <a:gd name="T44" fmla="*/ 26029 w 70"/>
              <a:gd name="T45" fmla="*/ 7908 h 42"/>
              <a:gd name="T46" fmla="*/ 19522 w 70"/>
              <a:gd name="T47" fmla="*/ 17398 h 42"/>
              <a:gd name="T48" fmla="*/ 14642 w 70"/>
              <a:gd name="T49" fmla="*/ 26888 h 42"/>
              <a:gd name="T50" fmla="*/ 16268 w 70"/>
              <a:gd name="T51" fmla="*/ 39541 h 42"/>
              <a:gd name="T52" fmla="*/ 0 w 70"/>
              <a:gd name="T53" fmla="*/ 44286 h 42"/>
              <a:gd name="T54" fmla="*/ 4881 w 70"/>
              <a:gd name="T55" fmla="*/ 56939 h 42"/>
              <a:gd name="T56" fmla="*/ 42298 w 70"/>
              <a:gd name="T57" fmla="*/ 15816 h 42"/>
              <a:gd name="T58" fmla="*/ 42298 w 70"/>
              <a:gd name="T59" fmla="*/ 15816 h 42"/>
              <a:gd name="T60" fmla="*/ 50432 w 70"/>
              <a:gd name="T61" fmla="*/ 15816 h 42"/>
              <a:gd name="T62" fmla="*/ 50432 w 70"/>
              <a:gd name="T63" fmla="*/ 15816 h 42"/>
              <a:gd name="T64" fmla="*/ 68327 w 70"/>
              <a:gd name="T65" fmla="*/ 17398 h 42"/>
              <a:gd name="T66" fmla="*/ 86223 w 70"/>
              <a:gd name="T67" fmla="*/ 18980 h 42"/>
              <a:gd name="T68" fmla="*/ 86223 w 70"/>
              <a:gd name="T69" fmla="*/ 18980 h 42"/>
              <a:gd name="T70" fmla="*/ 71581 w 70"/>
              <a:gd name="T71" fmla="*/ 39541 h 42"/>
              <a:gd name="T72" fmla="*/ 63447 w 70"/>
              <a:gd name="T73" fmla="*/ 47449 h 42"/>
              <a:gd name="T74" fmla="*/ 56940 w 70"/>
              <a:gd name="T75" fmla="*/ 50613 h 42"/>
              <a:gd name="T76" fmla="*/ 56940 w 70"/>
              <a:gd name="T77" fmla="*/ 50613 h 42"/>
              <a:gd name="T78" fmla="*/ 50432 w 70"/>
              <a:gd name="T79" fmla="*/ 50613 h 42"/>
              <a:gd name="T80" fmla="*/ 45552 w 70"/>
              <a:gd name="T81" fmla="*/ 50613 h 42"/>
              <a:gd name="T82" fmla="*/ 40671 w 70"/>
              <a:gd name="T83" fmla="*/ 49031 h 42"/>
              <a:gd name="T84" fmla="*/ 37417 w 70"/>
              <a:gd name="T85" fmla="*/ 44286 h 42"/>
              <a:gd name="T86" fmla="*/ 63447 w 70"/>
              <a:gd name="T87" fmla="*/ 36378 h 42"/>
              <a:gd name="T88" fmla="*/ 58566 w 70"/>
              <a:gd name="T89" fmla="*/ 25306 h 42"/>
              <a:gd name="T90" fmla="*/ 30910 w 70"/>
              <a:gd name="T91" fmla="*/ 34796 h 42"/>
              <a:gd name="T92" fmla="*/ 30910 w 70"/>
              <a:gd name="T93" fmla="*/ 34796 h 42"/>
              <a:gd name="T94" fmla="*/ 30910 w 70"/>
              <a:gd name="T95" fmla="*/ 30051 h 42"/>
              <a:gd name="T96" fmla="*/ 34164 w 70"/>
              <a:gd name="T97" fmla="*/ 23725 h 42"/>
              <a:gd name="T98" fmla="*/ 39044 w 70"/>
              <a:gd name="T99" fmla="*/ 18980 h 42"/>
              <a:gd name="T100" fmla="*/ 42298 w 70"/>
              <a:gd name="T101" fmla="*/ 15816 h 42"/>
              <a:gd name="T102" fmla="*/ 42298 w 70"/>
              <a:gd name="T103" fmla="*/ 15816 h 4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70" h="42">
                <a:moveTo>
                  <a:pt x="3" y="36"/>
                </a:moveTo>
                <a:lnTo>
                  <a:pt x="13" y="32"/>
                </a:lnTo>
                <a:lnTo>
                  <a:pt x="16" y="36"/>
                </a:lnTo>
                <a:lnTo>
                  <a:pt x="20" y="39"/>
                </a:lnTo>
                <a:lnTo>
                  <a:pt x="25" y="42"/>
                </a:lnTo>
                <a:lnTo>
                  <a:pt x="31" y="42"/>
                </a:lnTo>
                <a:lnTo>
                  <a:pt x="39" y="41"/>
                </a:lnTo>
                <a:lnTo>
                  <a:pt x="42" y="38"/>
                </a:lnTo>
                <a:lnTo>
                  <a:pt x="47" y="35"/>
                </a:lnTo>
                <a:lnTo>
                  <a:pt x="56" y="26"/>
                </a:lnTo>
                <a:lnTo>
                  <a:pt x="63" y="15"/>
                </a:lnTo>
                <a:lnTo>
                  <a:pt x="70" y="6"/>
                </a:lnTo>
                <a:lnTo>
                  <a:pt x="53" y="2"/>
                </a:lnTo>
                <a:lnTo>
                  <a:pt x="42" y="1"/>
                </a:lnTo>
                <a:lnTo>
                  <a:pt x="31" y="0"/>
                </a:lnTo>
                <a:lnTo>
                  <a:pt x="23" y="1"/>
                </a:lnTo>
                <a:lnTo>
                  <a:pt x="16" y="5"/>
                </a:lnTo>
                <a:lnTo>
                  <a:pt x="12" y="11"/>
                </a:lnTo>
                <a:lnTo>
                  <a:pt x="9" y="17"/>
                </a:lnTo>
                <a:lnTo>
                  <a:pt x="10" y="25"/>
                </a:lnTo>
                <a:lnTo>
                  <a:pt x="0" y="28"/>
                </a:lnTo>
                <a:lnTo>
                  <a:pt x="3" y="36"/>
                </a:lnTo>
                <a:close/>
                <a:moveTo>
                  <a:pt x="26" y="10"/>
                </a:moveTo>
                <a:lnTo>
                  <a:pt x="26" y="10"/>
                </a:lnTo>
                <a:lnTo>
                  <a:pt x="31" y="10"/>
                </a:lnTo>
                <a:lnTo>
                  <a:pt x="42" y="11"/>
                </a:lnTo>
                <a:lnTo>
                  <a:pt x="53" y="12"/>
                </a:lnTo>
                <a:lnTo>
                  <a:pt x="44" y="25"/>
                </a:lnTo>
                <a:lnTo>
                  <a:pt x="39" y="30"/>
                </a:lnTo>
                <a:lnTo>
                  <a:pt x="35" y="32"/>
                </a:lnTo>
                <a:lnTo>
                  <a:pt x="31" y="32"/>
                </a:lnTo>
                <a:lnTo>
                  <a:pt x="28" y="32"/>
                </a:lnTo>
                <a:lnTo>
                  <a:pt x="25" y="31"/>
                </a:lnTo>
                <a:lnTo>
                  <a:pt x="23" y="28"/>
                </a:lnTo>
                <a:lnTo>
                  <a:pt x="39" y="23"/>
                </a:lnTo>
                <a:lnTo>
                  <a:pt x="36" y="16"/>
                </a:lnTo>
                <a:lnTo>
                  <a:pt x="19" y="22"/>
                </a:lnTo>
                <a:lnTo>
                  <a:pt x="19" y="19"/>
                </a:lnTo>
                <a:lnTo>
                  <a:pt x="21" y="15"/>
                </a:lnTo>
                <a:lnTo>
                  <a:pt x="24" y="12"/>
                </a:lnTo>
                <a:lnTo>
                  <a:pt x="26"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01" name="Freeform 1613">
            <a:extLst>
              <a:ext uri="{FF2B5EF4-FFF2-40B4-BE49-F238E27FC236}">
                <a16:creationId xmlns:a16="http://schemas.microsoft.com/office/drawing/2014/main" id="{1953B859-01E7-4722-A582-FBBEC018BA02}"/>
              </a:ext>
            </a:extLst>
          </p:cNvPr>
          <p:cNvSpPr>
            <a:spLocks noEditPoints="1"/>
          </p:cNvSpPr>
          <p:nvPr/>
        </p:nvSpPr>
        <p:spPr bwMode="auto">
          <a:xfrm>
            <a:off x="4749801" y="950385"/>
            <a:ext cx="165100" cy="120649"/>
          </a:xfrm>
          <a:custGeom>
            <a:avLst/>
            <a:gdLst>
              <a:gd name="T0" fmla="*/ 98382 w 79"/>
              <a:gd name="T1" fmla="*/ 4584 h 59"/>
              <a:gd name="T2" fmla="*/ 96820 w 79"/>
              <a:gd name="T3" fmla="*/ 1528 h 59"/>
              <a:gd name="T4" fmla="*/ 31232 w 79"/>
              <a:gd name="T5" fmla="*/ 0 h 59"/>
              <a:gd name="T6" fmla="*/ 26548 w 79"/>
              <a:gd name="T7" fmla="*/ 1528 h 59"/>
              <a:gd name="T8" fmla="*/ 1562 w 79"/>
              <a:gd name="T9" fmla="*/ 41258 h 59"/>
              <a:gd name="T10" fmla="*/ 0 w 79"/>
              <a:gd name="T11" fmla="*/ 45842 h 59"/>
              <a:gd name="T12" fmla="*/ 0 w 79"/>
              <a:gd name="T13" fmla="*/ 67235 h 59"/>
              <a:gd name="T14" fmla="*/ 1562 w 79"/>
              <a:gd name="T15" fmla="*/ 73347 h 59"/>
              <a:gd name="T16" fmla="*/ 7808 w 79"/>
              <a:gd name="T17" fmla="*/ 74875 h 59"/>
              <a:gd name="T18" fmla="*/ 15616 w 79"/>
              <a:gd name="T19" fmla="*/ 79460 h 59"/>
              <a:gd name="T20" fmla="*/ 15616 w 79"/>
              <a:gd name="T21" fmla="*/ 82516 h 59"/>
              <a:gd name="T22" fmla="*/ 23424 w 79"/>
              <a:gd name="T23" fmla="*/ 90156 h 59"/>
              <a:gd name="T24" fmla="*/ 26548 w 79"/>
              <a:gd name="T25" fmla="*/ 90156 h 59"/>
              <a:gd name="T26" fmla="*/ 34356 w 79"/>
              <a:gd name="T27" fmla="*/ 87100 h 59"/>
              <a:gd name="T28" fmla="*/ 39041 w 79"/>
              <a:gd name="T29" fmla="*/ 79460 h 59"/>
              <a:gd name="T30" fmla="*/ 84327 w 79"/>
              <a:gd name="T31" fmla="*/ 74875 h 59"/>
              <a:gd name="T32" fmla="*/ 84327 w 79"/>
              <a:gd name="T33" fmla="*/ 79460 h 59"/>
              <a:gd name="T34" fmla="*/ 89012 w 79"/>
              <a:gd name="T35" fmla="*/ 87100 h 59"/>
              <a:gd name="T36" fmla="*/ 96820 w 79"/>
              <a:gd name="T37" fmla="*/ 90156 h 59"/>
              <a:gd name="T38" fmla="*/ 99944 w 79"/>
              <a:gd name="T39" fmla="*/ 90156 h 59"/>
              <a:gd name="T40" fmla="*/ 107752 w 79"/>
              <a:gd name="T41" fmla="*/ 82516 h 59"/>
              <a:gd name="T42" fmla="*/ 107752 w 79"/>
              <a:gd name="T43" fmla="*/ 74875 h 59"/>
              <a:gd name="T44" fmla="*/ 115560 w 79"/>
              <a:gd name="T45" fmla="*/ 74875 h 59"/>
              <a:gd name="T46" fmla="*/ 121806 w 79"/>
              <a:gd name="T47" fmla="*/ 73347 h 59"/>
              <a:gd name="T48" fmla="*/ 123368 w 79"/>
              <a:gd name="T49" fmla="*/ 67235 h 59"/>
              <a:gd name="T50" fmla="*/ 123368 w 79"/>
              <a:gd name="T51" fmla="*/ 45842 h 59"/>
              <a:gd name="T52" fmla="*/ 121806 w 79"/>
              <a:gd name="T53" fmla="*/ 41258 h 59"/>
              <a:gd name="T54" fmla="*/ 89012 w 79"/>
              <a:gd name="T55" fmla="*/ 15281 h 59"/>
              <a:gd name="T56" fmla="*/ 21863 w 79"/>
              <a:gd name="T57" fmla="*/ 38202 h 59"/>
              <a:gd name="T58" fmla="*/ 15616 w 79"/>
              <a:gd name="T59" fmla="*/ 61123 h 59"/>
              <a:gd name="T60" fmla="*/ 31232 w 79"/>
              <a:gd name="T61" fmla="*/ 53482 h 59"/>
              <a:gd name="T62" fmla="*/ 15616 w 79"/>
              <a:gd name="T63" fmla="*/ 61123 h 59"/>
              <a:gd name="T64" fmla="*/ 76519 w 79"/>
              <a:gd name="T65" fmla="*/ 53482 h 59"/>
              <a:gd name="T66" fmla="*/ 46849 w 79"/>
              <a:gd name="T67" fmla="*/ 61123 h 59"/>
              <a:gd name="T68" fmla="*/ 92136 w 79"/>
              <a:gd name="T69" fmla="*/ 61123 h 59"/>
              <a:gd name="T70" fmla="*/ 107752 w 79"/>
              <a:gd name="T71" fmla="*/ 53482 h 59"/>
              <a:gd name="T72" fmla="*/ 92136 w 79"/>
              <a:gd name="T73" fmla="*/ 61123 h 5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9" h="59">
                <a:moveTo>
                  <a:pt x="78" y="27"/>
                </a:moveTo>
                <a:lnTo>
                  <a:pt x="63" y="3"/>
                </a:lnTo>
                <a:lnTo>
                  <a:pt x="62" y="1"/>
                </a:lnTo>
                <a:lnTo>
                  <a:pt x="59" y="0"/>
                </a:lnTo>
                <a:lnTo>
                  <a:pt x="20" y="0"/>
                </a:lnTo>
                <a:lnTo>
                  <a:pt x="17" y="1"/>
                </a:lnTo>
                <a:lnTo>
                  <a:pt x="16" y="3"/>
                </a:lnTo>
                <a:lnTo>
                  <a:pt x="1" y="27"/>
                </a:lnTo>
                <a:lnTo>
                  <a:pt x="0" y="30"/>
                </a:lnTo>
                <a:lnTo>
                  <a:pt x="0" y="44"/>
                </a:lnTo>
                <a:lnTo>
                  <a:pt x="0" y="47"/>
                </a:lnTo>
                <a:lnTo>
                  <a:pt x="1" y="48"/>
                </a:lnTo>
                <a:lnTo>
                  <a:pt x="3" y="49"/>
                </a:lnTo>
                <a:lnTo>
                  <a:pt x="5" y="49"/>
                </a:lnTo>
                <a:lnTo>
                  <a:pt x="10" y="49"/>
                </a:lnTo>
                <a:lnTo>
                  <a:pt x="10" y="52"/>
                </a:lnTo>
                <a:lnTo>
                  <a:pt x="10" y="54"/>
                </a:lnTo>
                <a:lnTo>
                  <a:pt x="12" y="57"/>
                </a:lnTo>
                <a:lnTo>
                  <a:pt x="15" y="59"/>
                </a:lnTo>
                <a:lnTo>
                  <a:pt x="17" y="59"/>
                </a:lnTo>
                <a:lnTo>
                  <a:pt x="20" y="59"/>
                </a:lnTo>
                <a:lnTo>
                  <a:pt x="22" y="57"/>
                </a:lnTo>
                <a:lnTo>
                  <a:pt x="25" y="54"/>
                </a:lnTo>
                <a:lnTo>
                  <a:pt x="25" y="52"/>
                </a:lnTo>
                <a:lnTo>
                  <a:pt x="25" y="49"/>
                </a:lnTo>
                <a:lnTo>
                  <a:pt x="54" y="49"/>
                </a:lnTo>
                <a:lnTo>
                  <a:pt x="54" y="52"/>
                </a:lnTo>
                <a:lnTo>
                  <a:pt x="54" y="54"/>
                </a:lnTo>
                <a:lnTo>
                  <a:pt x="57" y="57"/>
                </a:lnTo>
                <a:lnTo>
                  <a:pt x="59" y="59"/>
                </a:lnTo>
                <a:lnTo>
                  <a:pt x="62" y="59"/>
                </a:lnTo>
                <a:lnTo>
                  <a:pt x="64" y="59"/>
                </a:lnTo>
                <a:lnTo>
                  <a:pt x="67" y="57"/>
                </a:lnTo>
                <a:lnTo>
                  <a:pt x="69" y="54"/>
                </a:lnTo>
                <a:lnTo>
                  <a:pt x="69" y="52"/>
                </a:lnTo>
                <a:lnTo>
                  <a:pt x="69" y="49"/>
                </a:lnTo>
                <a:lnTo>
                  <a:pt x="74" y="49"/>
                </a:lnTo>
                <a:lnTo>
                  <a:pt x="77" y="49"/>
                </a:lnTo>
                <a:lnTo>
                  <a:pt x="78" y="48"/>
                </a:lnTo>
                <a:lnTo>
                  <a:pt x="79" y="47"/>
                </a:lnTo>
                <a:lnTo>
                  <a:pt x="79" y="44"/>
                </a:lnTo>
                <a:lnTo>
                  <a:pt x="79" y="30"/>
                </a:lnTo>
                <a:lnTo>
                  <a:pt x="78" y="27"/>
                </a:lnTo>
                <a:close/>
                <a:moveTo>
                  <a:pt x="22" y="10"/>
                </a:moveTo>
                <a:lnTo>
                  <a:pt x="57" y="10"/>
                </a:lnTo>
                <a:lnTo>
                  <a:pt x="65" y="25"/>
                </a:lnTo>
                <a:lnTo>
                  <a:pt x="14" y="25"/>
                </a:lnTo>
                <a:lnTo>
                  <a:pt x="22" y="10"/>
                </a:lnTo>
                <a:close/>
                <a:moveTo>
                  <a:pt x="10" y="40"/>
                </a:moveTo>
                <a:lnTo>
                  <a:pt x="10" y="35"/>
                </a:lnTo>
                <a:lnTo>
                  <a:pt x="20" y="35"/>
                </a:lnTo>
                <a:lnTo>
                  <a:pt x="20" y="40"/>
                </a:lnTo>
                <a:lnTo>
                  <a:pt x="10" y="40"/>
                </a:lnTo>
                <a:close/>
                <a:moveTo>
                  <a:pt x="30" y="35"/>
                </a:moveTo>
                <a:lnTo>
                  <a:pt x="49" y="35"/>
                </a:lnTo>
                <a:lnTo>
                  <a:pt x="49" y="40"/>
                </a:lnTo>
                <a:lnTo>
                  <a:pt x="30" y="40"/>
                </a:lnTo>
                <a:lnTo>
                  <a:pt x="30" y="35"/>
                </a:lnTo>
                <a:close/>
                <a:moveTo>
                  <a:pt x="59" y="40"/>
                </a:moveTo>
                <a:lnTo>
                  <a:pt x="59" y="35"/>
                </a:lnTo>
                <a:lnTo>
                  <a:pt x="69" y="35"/>
                </a:lnTo>
                <a:lnTo>
                  <a:pt x="69" y="40"/>
                </a:lnTo>
                <a:lnTo>
                  <a:pt x="59" y="4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02" name="Freeform 1614">
            <a:extLst>
              <a:ext uri="{FF2B5EF4-FFF2-40B4-BE49-F238E27FC236}">
                <a16:creationId xmlns:a16="http://schemas.microsoft.com/office/drawing/2014/main" id="{DE96E655-33C7-4BDD-8669-9BF46C3E1044}"/>
              </a:ext>
            </a:extLst>
          </p:cNvPr>
          <p:cNvSpPr>
            <a:spLocks noEditPoints="1"/>
          </p:cNvSpPr>
          <p:nvPr/>
        </p:nvSpPr>
        <p:spPr bwMode="auto">
          <a:xfrm>
            <a:off x="840318" y="1335618"/>
            <a:ext cx="114300" cy="82549"/>
          </a:xfrm>
          <a:custGeom>
            <a:avLst/>
            <a:gdLst>
              <a:gd name="T0" fmla="*/ 23725 w 54"/>
              <a:gd name="T1" fmla="*/ 53778 h 39"/>
              <a:gd name="T2" fmla="*/ 33215 w 54"/>
              <a:gd name="T3" fmla="*/ 52196 h 39"/>
              <a:gd name="T4" fmla="*/ 42705 w 54"/>
              <a:gd name="T5" fmla="*/ 60104 h 39"/>
              <a:gd name="T6" fmla="*/ 55358 w 54"/>
              <a:gd name="T7" fmla="*/ 61686 h 39"/>
              <a:gd name="T8" fmla="*/ 60103 w 54"/>
              <a:gd name="T9" fmla="*/ 61686 h 39"/>
              <a:gd name="T10" fmla="*/ 75920 w 54"/>
              <a:gd name="T11" fmla="*/ 52196 h 39"/>
              <a:gd name="T12" fmla="*/ 85410 w 54"/>
              <a:gd name="T13" fmla="*/ 36379 h 39"/>
              <a:gd name="T14" fmla="*/ 85410 w 54"/>
              <a:gd name="T15" fmla="*/ 30052 h 39"/>
              <a:gd name="T16" fmla="*/ 83828 w 54"/>
              <a:gd name="T17" fmla="*/ 18980 h 39"/>
              <a:gd name="T18" fmla="*/ 66430 w 54"/>
              <a:gd name="T19" fmla="*/ 1582 h 39"/>
              <a:gd name="T20" fmla="*/ 55358 w 54"/>
              <a:gd name="T21" fmla="*/ 0 h 39"/>
              <a:gd name="T22" fmla="*/ 49032 w 54"/>
              <a:gd name="T23" fmla="*/ 0 h 39"/>
              <a:gd name="T24" fmla="*/ 37960 w 54"/>
              <a:gd name="T25" fmla="*/ 4745 h 39"/>
              <a:gd name="T26" fmla="*/ 33215 w 54"/>
              <a:gd name="T27" fmla="*/ 9490 h 39"/>
              <a:gd name="T28" fmla="*/ 23725 w 54"/>
              <a:gd name="T29" fmla="*/ 6327 h 39"/>
              <a:gd name="T30" fmla="*/ 7908 w 54"/>
              <a:gd name="T31" fmla="*/ 14235 h 39"/>
              <a:gd name="T32" fmla="*/ 0 w 54"/>
              <a:gd name="T33" fmla="*/ 30052 h 39"/>
              <a:gd name="T34" fmla="*/ 1582 w 54"/>
              <a:gd name="T35" fmla="*/ 39542 h 39"/>
              <a:gd name="T36" fmla="*/ 14235 w 54"/>
              <a:gd name="T37" fmla="*/ 52196 h 39"/>
              <a:gd name="T38" fmla="*/ 23725 w 54"/>
              <a:gd name="T39" fmla="*/ 53778 h 39"/>
              <a:gd name="T40" fmla="*/ 23725 w 54"/>
              <a:gd name="T41" fmla="*/ 22144 h 39"/>
              <a:gd name="T42" fmla="*/ 30052 w 54"/>
              <a:gd name="T43" fmla="*/ 25307 h 39"/>
              <a:gd name="T44" fmla="*/ 34797 w 54"/>
              <a:gd name="T45" fmla="*/ 26889 h 39"/>
              <a:gd name="T46" fmla="*/ 39542 w 54"/>
              <a:gd name="T47" fmla="*/ 26889 h 39"/>
              <a:gd name="T48" fmla="*/ 41123 w 54"/>
              <a:gd name="T49" fmla="*/ 22144 h 39"/>
              <a:gd name="T50" fmla="*/ 55358 w 54"/>
              <a:gd name="T51" fmla="*/ 14235 h 39"/>
              <a:gd name="T52" fmla="*/ 60103 w 54"/>
              <a:gd name="T53" fmla="*/ 17399 h 39"/>
              <a:gd name="T54" fmla="*/ 68012 w 54"/>
              <a:gd name="T55" fmla="*/ 25307 h 39"/>
              <a:gd name="T56" fmla="*/ 71175 w 54"/>
              <a:gd name="T57" fmla="*/ 30052 h 39"/>
              <a:gd name="T58" fmla="*/ 66430 w 54"/>
              <a:gd name="T59" fmla="*/ 42706 h 39"/>
              <a:gd name="T60" fmla="*/ 55358 w 54"/>
              <a:gd name="T61" fmla="*/ 45869 h 39"/>
              <a:gd name="T62" fmla="*/ 47450 w 54"/>
              <a:gd name="T63" fmla="*/ 44287 h 39"/>
              <a:gd name="T64" fmla="*/ 41123 w 54"/>
              <a:gd name="T65" fmla="*/ 37961 h 39"/>
              <a:gd name="T66" fmla="*/ 34797 w 54"/>
              <a:gd name="T67" fmla="*/ 34797 h 39"/>
              <a:gd name="T68" fmla="*/ 30052 w 54"/>
              <a:gd name="T69" fmla="*/ 36379 h 39"/>
              <a:gd name="T70" fmla="*/ 23725 w 54"/>
              <a:gd name="T71" fmla="*/ 37961 h 39"/>
              <a:gd name="T72" fmla="*/ 20562 w 54"/>
              <a:gd name="T73" fmla="*/ 37961 h 39"/>
              <a:gd name="T74" fmla="*/ 15817 w 54"/>
              <a:gd name="T75" fmla="*/ 34797 h 39"/>
              <a:gd name="T76" fmla="*/ 15817 w 54"/>
              <a:gd name="T77" fmla="*/ 30052 h 39"/>
              <a:gd name="T78" fmla="*/ 17398 w 54"/>
              <a:gd name="T79" fmla="*/ 25307 h 39"/>
              <a:gd name="T80" fmla="*/ 23725 w 54"/>
              <a:gd name="T81" fmla="*/ 22144 h 3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4" h="39">
                <a:moveTo>
                  <a:pt x="15" y="34"/>
                </a:moveTo>
                <a:lnTo>
                  <a:pt x="15" y="34"/>
                </a:lnTo>
                <a:lnTo>
                  <a:pt x="21" y="33"/>
                </a:lnTo>
                <a:lnTo>
                  <a:pt x="24" y="35"/>
                </a:lnTo>
                <a:lnTo>
                  <a:pt x="27" y="38"/>
                </a:lnTo>
                <a:lnTo>
                  <a:pt x="31" y="39"/>
                </a:lnTo>
                <a:lnTo>
                  <a:pt x="35" y="39"/>
                </a:lnTo>
                <a:lnTo>
                  <a:pt x="38" y="39"/>
                </a:lnTo>
                <a:lnTo>
                  <a:pt x="42" y="38"/>
                </a:lnTo>
                <a:lnTo>
                  <a:pt x="48" y="33"/>
                </a:lnTo>
                <a:lnTo>
                  <a:pt x="53" y="27"/>
                </a:lnTo>
                <a:lnTo>
                  <a:pt x="54" y="23"/>
                </a:lnTo>
                <a:lnTo>
                  <a:pt x="54" y="19"/>
                </a:lnTo>
                <a:lnTo>
                  <a:pt x="54" y="16"/>
                </a:lnTo>
                <a:lnTo>
                  <a:pt x="53" y="12"/>
                </a:lnTo>
                <a:lnTo>
                  <a:pt x="48" y="6"/>
                </a:lnTo>
                <a:lnTo>
                  <a:pt x="42" y="1"/>
                </a:lnTo>
                <a:lnTo>
                  <a:pt x="38" y="0"/>
                </a:lnTo>
                <a:lnTo>
                  <a:pt x="35" y="0"/>
                </a:lnTo>
                <a:lnTo>
                  <a:pt x="31" y="0"/>
                </a:lnTo>
                <a:lnTo>
                  <a:pt x="27" y="1"/>
                </a:lnTo>
                <a:lnTo>
                  <a:pt x="24" y="3"/>
                </a:lnTo>
                <a:lnTo>
                  <a:pt x="21" y="6"/>
                </a:lnTo>
                <a:lnTo>
                  <a:pt x="15" y="4"/>
                </a:lnTo>
                <a:lnTo>
                  <a:pt x="9" y="6"/>
                </a:lnTo>
                <a:lnTo>
                  <a:pt x="5" y="9"/>
                </a:lnTo>
                <a:lnTo>
                  <a:pt x="1" y="13"/>
                </a:lnTo>
                <a:lnTo>
                  <a:pt x="0" y="19"/>
                </a:lnTo>
                <a:lnTo>
                  <a:pt x="1" y="25"/>
                </a:lnTo>
                <a:lnTo>
                  <a:pt x="5" y="29"/>
                </a:lnTo>
                <a:lnTo>
                  <a:pt x="9" y="33"/>
                </a:lnTo>
                <a:lnTo>
                  <a:pt x="15" y="34"/>
                </a:lnTo>
                <a:close/>
                <a:moveTo>
                  <a:pt x="15" y="14"/>
                </a:moveTo>
                <a:lnTo>
                  <a:pt x="15" y="14"/>
                </a:lnTo>
                <a:lnTo>
                  <a:pt x="19" y="16"/>
                </a:lnTo>
                <a:lnTo>
                  <a:pt x="20" y="17"/>
                </a:lnTo>
                <a:lnTo>
                  <a:pt x="22" y="17"/>
                </a:lnTo>
                <a:lnTo>
                  <a:pt x="25" y="17"/>
                </a:lnTo>
                <a:lnTo>
                  <a:pt x="26" y="14"/>
                </a:lnTo>
                <a:lnTo>
                  <a:pt x="30" y="11"/>
                </a:lnTo>
                <a:lnTo>
                  <a:pt x="35" y="9"/>
                </a:lnTo>
                <a:lnTo>
                  <a:pt x="38" y="11"/>
                </a:lnTo>
                <a:lnTo>
                  <a:pt x="42" y="12"/>
                </a:lnTo>
                <a:lnTo>
                  <a:pt x="43" y="16"/>
                </a:lnTo>
                <a:lnTo>
                  <a:pt x="45" y="19"/>
                </a:lnTo>
                <a:lnTo>
                  <a:pt x="43" y="23"/>
                </a:lnTo>
                <a:lnTo>
                  <a:pt x="42" y="27"/>
                </a:lnTo>
                <a:lnTo>
                  <a:pt x="38" y="28"/>
                </a:lnTo>
                <a:lnTo>
                  <a:pt x="35" y="29"/>
                </a:lnTo>
                <a:lnTo>
                  <a:pt x="30" y="28"/>
                </a:lnTo>
                <a:lnTo>
                  <a:pt x="26" y="24"/>
                </a:lnTo>
                <a:lnTo>
                  <a:pt x="25" y="22"/>
                </a:lnTo>
                <a:lnTo>
                  <a:pt x="22" y="22"/>
                </a:lnTo>
                <a:lnTo>
                  <a:pt x="19" y="23"/>
                </a:lnTo>
                <a:lnTo>
                  <a:pt x="15" y="24"/>
                </a:lnTo>
                <a:lnTo>
                  <a:pt x="13" y="24"/>
                </a:lnTo>
                <a:lnTo>
                  <a:pt x="11" y="23"/>
                </a:lnTo>
                <a:lnTo>
                  <a:pt x="10" y="22"/>
                </a:lnTo>
                <a:lnTo>
                  <a:pt x="10" y="19"/>
                </a:lnTo>
                <a:lnTo>
                  <a:pt x="10" y="17"/>
                </a:lnTo>
                <a:lnTo>
                  <a:pt x="11" y="16"/>
                </a:lnTo>
                <a:lnTo>
                  <a:pt x="13" y="14"/>
                </a:lnTo>
                <a:lnTo>
                  <a:pt x="15" y="1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03" name="Freeform 1616">
            <a:extLst>
              <a:ext uri="{FF2B5EF4-FFF2-40B4-BE49-F238E27FC236}">
                <a16:creationId xmlns:a16="http://schemas.microsoft.com/office/drawing/2014/main" id="{D3F78737-6839-4722-980D-53E0B91FBA86}"/>
              </a:ext>
            </a:extLst>
          </p:cNvPr>
          <p:cNvSpPr>
            <a:spLocks noEditPoints="1"/>
          </p:cNvSpPr>
          <p:nvPr/>
        </p:nvSpPr>
        <p:spPr bwMode="auto">
          <a:xfrm>
            <a:off x="732367" y="1424518"/>
            <a:ext cx="209551" cy="146049"/>
          </a:xfrm>
          <a:custGeom>
            <a:avLst/>
            <a:gdLst>
              <a:gd name="T0" fmla="*/ 124952 w 99"/>
              <a:gd name="T1" fmla="*/ 6327 h 69"/>
              <a:gd name="T2" fmla="*/ 124952 w 99"/>
              <a:gd name="T3" fmla="*/ 6327 h 69"/>
              <a:gd name="T4" fmla="*/ 120207 w 99"/>
              <a:gd name="T5" fmla="*/ 1582 h 69"/>
              <a:gd name="T6" fmla="*/ 117044 w 99"/>
              <a:gd name="T7" fmla="*/ 0 h 69"/>
              <a:gd name="T8" fmla="*/ 39542 w 99"/>
              <a:gd name="T9" fmla="*/ 0 h 69"/>
              <a:gd name="T10" fmla="*/ 39542 w 99"/>
              <a:gd name="T11" fmla="*/ 0 h 69"/>
              <a:gd name="T12" fmla="*/ 34797 w 99"/>
              <a:gd name="T13" fmla="*/ 1582 h 69"/>
              <a:gd name="T14" fmla="*/ 31634 w 99"/>
              <a:gd name="T15" fmla="*/ 6327 h 69"/>
              <a:gd name="T16" fmla="*/ 0 w 99"/>
              <a:gd name="T17" fmla="*/ 99645 h 69"/>
              <a:gd name="T18" fmla="*/ 0 w 99"/>
              <a:gd name="T19" fmla="*/ 99645 h 69"/>
              <a:gd name="T20" fmla="*/ 0 w 99"/>
              <a:gd name="T21" fmla="*/ 102808 h 69"/>
              <a:gd name="T22" fmla="*/ 1582 w 99"/>
              <a:gd name="T23" fmla="*/ 104390 h 69"/>
              <a:gd name="T24" fmla="*/ 1582 w 99"/>
              <a:gd name="T25" fmla="*/ 104390 h 69"/>
              <a:gd name="T26" fmla="*/ 3163 w 99"/>
              <a:gd name="T27" fmla="*/ 109135 h 69"/>
              <a:gd name="T28" fmla="*/ 7908 w 99"/>
              <a:gd name="T29" fmla="*/ 109135 h 69"/>
              <a:gd name="T30" fmla="*/ 148678 w 99"/>
              <a:gd name="T31" fmla="*/ 109135 h 69"/>
              <a:gd name="T32" fmla="*/ 148678 w 99"/>
              <a:gd name="T33" fmla="*/ 109135 h 69"/>
              <a:gd name="T34" fmla="*/ 151841 w 99"/>
              <a:gd name="T35" fmla="*/ 109135 h 69"/>
              <a:gd name="T36" fmla="*/ 153423 w 99"/>
              <a:gd name="T37" fmla="*/ 104390 h 69"/>
              <a:gd name="T38" fmla="*/ 153423 w 99"/>
              <a:gd name="T39" fmla="*/ 104390 h 69"/>
              <a:gd name="T40" fmla="*/ 156586 w 99"/>
              <a:gd name="T41" fmla="*/ 102808 h 69"/>
              <a:gd name="T42" fmla="*/ 156586 w 99"/>
              <a:gd name="T43" fmla="*/ 99645 h 69"/>
              <a:gd name="T44" fmla="*/ 124952 w 99"/>
              <a:gd name="T45" fmla="*/ 6327 h 69"/>
              <a:gd name="T46" fmla="*/ 18980 w 99"/>
              <a:gd name="T47" fmla="*/ 93318 h 69"/>
              <a:gd name="T48" fmla="*/ 44287 w 99"/>
              <a:gd name="T49" fmla="*/ 15817 h 69"/>
              <a:gd name="T50" fmla="*/ 110717 w 99"/>
              <a:gd name="T51" fmla="*/ 15817 h 69"/>
              <a:gd name="T52" fmla="*/ 136024 w 99"/>
              <a:gd name="T53" fmla="*/ 93318 h 69"/>
              <a:gd name="T54" fmla="*/ 18980 w 99"/>
              <a:gd name="T55" fmla="*/ 93318 h 6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99" h="69">
                <a:moveTo>
                  <a:pt x="79" y="4"/>
                </a:moveTo>
                <a:lnTo>
                  <a:pt x="79" y="4"/>
                </a:lnTo>
                <a:lnTo>
                  <a:pt x="76" y="1"/>
                </a:lnTo>
                <a:lnTo>
                  <a:pt x="74" y="0"/>
                </a:lnTo>
                <a:lnTo>
                  <a:pt x="25" y="0"/>
                </a:lnTo>
                <a:lnTo>
                  <a:pt x="22" y="1"/>
                </a:lnTo>
                <a:lnTo>
                  <a:pt x="20" y="4"/>
                </a:lnTo>
                <a:lnTo>
                  <a:pt x="0" y="63"/>
                </a:lnTo>
                <a:lnTo>
                  <a:pt x="0" y="65"/>
                </a:lnTo>
                <a:lnTo>
                  <a:pt x="1" y="66"/>
                </a:lnTo>
                <a:lnTo>
                  <a:pt x="2" y="69"/>
                </a:lnTo>
                <a:lnTo>
                  <a:pt x="5" y="69"/>
                </a:lnTo>
                <a:lnTo>
                  <a:pt x="94" y="69"/>
                </a:lnTo>
                <a:lnTo>
                  <a:pt x="96" y="69"/>
                </a:lnTo>
                <a:lnTo>
                  <a:pt x="97" y="66"/>
                </a:lnTo>
                <a:lnTo>
                  <a:pt x="99" y="65"/>
                </a:lnTo>
                <a:lnTo>
                  <a:pt x="99" y="63"/>
                </a:lnTo>
                <a:lnTo>
                  <a:pt x="79" y="4"/>
                </a:lnTo>
                <a:close/>
                <a:moveTo>
                  <a:pt x="12" y="59"/>
                </a:moveTo>
                <a:lnTo>
                  <a:pt x="28" y="10"/>
                </a:lnTo>
                <a:lnTo>
                  <a:pt x="70" y="10"/>
                </a:lnTo>
                <a:lnTo>
                  <a:pt x="86" y="59"/>
                </a:lnTo>
                <a:lnTo>
                  <a:pt x="12" y="5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04" name="Freeform 1617">
            <a:extLst>
              <a:ext uri="{FF2B5EF4-FFF2-40B4-BE49-F238E27FC236}">
                <a16:creationId xmlns:a16="http://schemas.microsoft.com/office/drawing/2014/main" id="{524688C5-A09F-4044-91F5-1FF8F5DA42D4}"/>
              </a:ext>
            </a:extLst>
          </p:cNvPr>
          <p:cNvSpPr>
            <a:spLocks/>
          </p:cNvSpPr>
          <p:nvPr/>
        </p:nvSpPr>
        <p:spPr bwMode="auto">
          <a:xfrm>
            <a:off x="827618" y="1488018"/>
            <a:ext cx="19049" cy="19049"/>
          </a:xfrm>
          <a:custGeom>
            <a:avLst/>
            <a:gdLst>
              <a:gd name="T0" fmla="*/ 0 w 10"/>
              <a:gd name="T1" fmla="*/ 6328 h 9"/>
              <a:gd name="T2" fmla="*/ 0 w 10"/>
              <a:gd name="T3" fmla="*/ 6328 h 9"/>
              <a:gd name="T4" fmla="*/ 0 w 10"/>
              <a:gd name="T5" fmla="*/ 11073 h 9"/>
              <a:gd name="T6" fmla="*/ 1424 w 10"/>
              <a:gd name="T7" fmla="*/ 12655 h 9"/>
              <a:gd name="T8" fmla="*/ 4271 w 10"/>
              <a:gd name="T9" fmla="*/ 14237 h 9"/>
              <a:gd name="T10" fmla="*/ 7119 w 10"/>
              <a:gd name="T11" fmla="*/ 14237 h 9"/>
              <a:gd name="T12" fmla="*/ 7119 w 10"/>
              <a:gd name="T13" fmla="*/ 14237 h 9"/>
              <a:gd name="T14" fmla="*/ 11390 w 10"/>
              <a:gd name="T15" fmla="*/ 14237 h 9"/>
              <a:gd name="T16" fmla="*/ 12813 w 10"/>
              <a:gd name="T17" fmla="*/ 12655 h 9"/>
              <a:gd name="T18" fmla="*/ 14237 w 10"/>
              <a:gd name="T19" fmla="*/ 11073 h 9"/>
              <a:gd name="T20" fmla="*/ 14237 w 10"/>
              <a:gd name="T21" fmla="*/ 6328 h 9"/>
              <a:gd name="T22" fmla="*/ 14237 w 10"/>
              <a:gd name="T23" fmla="*/ 6328 h 9"/>
              <a:gd name="T24" fmla="*/ 14237 w 10"/>
              <a:gd name="T25" fmla="*/ 3164 h 9"/>
              <a:gd name="T26" fmla="*/ 12813 w 10"/>
              <a:gd name="T27" fmla="*/ 1582 h 9"/>
              <a:gd name="T28" fmla="*/ 11390 w 10"/>
              <a:gd name="T29" fmla="*/ 0 h 9"/>
              <a:gd name="T30" fmla="*/ 7119 w 10"/>
              <a:gd name="T31" fmla="*/ 0 h 9"/>
              <a:gd name="T32" fmla="*/ 7119 w 10"/>
              <a:gd name="T33" fmla="*/ 0 h 9"/>
              <a:gd name="T34" fmla="*/ 4271 w 10"/>
              <a:gd name="T35" fmla="*/ 0 h 9"/>
              <a:gd name="T36" fmla="*/ 1424 w 10"/>
              <a:gd name="T37" fmla="*/ 1582 h 9"/>
              <a:gd name="T38" fmla="*/ 0 w 10"/>
              <a:gd name="T39" fmla="*/ 3164 h 9"/>
              <a:gd name="T40" fmla="*/ 0 w 10"/>
              <a:gd name="T41" fmla="*/ 6328 h 9"/>
              <a:gd name="T42" fmla="*/ 0 w 10"/>
              <a:gd name="T43" fmla="*/ 6328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9">
                <a:moveTo>
                  <a:pt x="0" y="4"/>
                </a:moveTo>
                <a:lnTo>
                  <a:pt x="0" y="4"/>
                </a:lnTo>
                <a:lnTo>
                  <a:pt x="0" y="7"/>
                </a:lnTo>
                <a:lnTo>
                  <a:pt x="1" y="8"/>
                </a:lnTo>
                <a:lnTo>
                  <a:pt x="3" y="9"/>
                </a:lnTo>
                <a:lnTo>
                  <a:pt x="5" y="9"/>
                </a:lnTo>
                <a:lnTo>
                  <a:pt x="8" y="9"/>
                </a:lnTo>
                <a:lnTo>
                  <a:pt x="9" y="8"/>
                </a:lnTo>
                <a:lnTo>
                  <a:pt x="10" y="7"/>
                </a:lnTo>
                <a:lnTo>
                  <a:pt x="10" y="4"/>
                </a:lnTo>
                <a:lnTo>
                  <a:pt x="10" y="2"/>
                </a:lnTo>
                <a:lnTo>
                  <a:pt x="9" y="1"/>
                </a:lnTo>
                <a:lnTo>
                  <a:pt x="8" y="0"/>
                </a:lnTo>
                <a:lnTo>
                  <a:pt x="5" y="0"/>
                </a:lnTo>
                <a:lnTo>
                  <a:pt x="3" y="0"/>
                </a:lnTo>
                <a:lnTo>
                  <a:pt x="1" y="1"/>
                </a:lnTo>
                <a:lnTo>
                  <a:pt x="0" y="2"/>
                </a:lnTo>
                <a:lnTo>
                  <a:pt x="0" y="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05" name="Freeform 1618">
            <a:extLst>
              <a:ext uri="{FF2B5EF4-FFF2-40B4-BE49-F238E27FC236}">
                <a16:creationId xmlns:a16="http://schemas.microsoft.com/office/drawing/2014/main" id="{887BCE70-8AA1-4A21-929E-7BCBE19FF5B8}"/>
              </a:ext>
            </a:extLst>
          </p:cNvPr>
          <p:cNvSpPr>
            <a:spLocks/>
          </p:cNvSpPr>
          <p:nvPr/>
        </p:nvSpPr>
        <p:spPr bwMode="auto">
          <a:xfrm>
            <a:off x="795867" y="1462618"/>
            <a:ext cx="31751" cy="38100"/>
          </a:xfrm>
          <a:custGeom>
            <a:avLst/>
            <a:gdLst>
              <a:gd name="T0" fmla="*/ 23726 w 16"/>
              <a:gd name="T1" fmla="*/ 14235 h 18"/>
              <a:gd name="T2" fmla="*/ 20760 w 16"/>
              <a:gd name="T3" fmla="*/ 0 h 18"/>
              <a:gd name="T4" fmla="*/ 20760 w 16"/>
              <a:gd name="T5" fmla="*/ 0 h 18"/>
              <a:gd name="T6" fmla="*/ 11863 w 16"/>
              <a:gd name="T7" fmla="*/ 3163 h 18"/>
              <a:gd name="T8" fmla="*/ 5932 w 16"/>
              <a:gd name="T9" fmla="*/ 11072 h 18"/>
              <a:gd name="T10" fmla="*/ 2966 w 16"/>
              <a:gd name="T11" fmla="*/ 18980 h 18"/>
              <a:gd name="T12" fmla="*/ 0 w 16"/>
              <a:gd name="T13" fmla="*/ 28470 h 18"/>
              <a:gd name="T14" fmla="*/ 14829 w 16"/>
              <a:gd name="T15" fmla="*/ 28470 h 18"/>
              <a:gd name="T16" fmla="*/ 14829 w 16"/>
              <a:gd name="T17" fmla="*/ 28470 h 18"/>
              <a:gd name="T18" fmla="*/ 14829 w 16"/>
              <a:gd name="T19" fmla="*/ 25307 h 18"/>
              <a:gd name="T20" fmla="*/ 17795 w 16"/>
              <a:gd name="T21" fmla="*/ 18980 h 18"/>
              <a:gd name="T22" fmla="*/ 20760 w 16"/>
              <a:gd name="T23" fmla="*/ 17398 h 18"/>
              <a:gd name="T24" fmla="*/ 23726 w 16"/>
              <a:gd name="T25" fmla="*/ 14235 h 18"/>
              <a:gd name="T26" fmla="*/ 23726 w 16"/>
              <a:gd name="T27" fmla="*/ 14235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6" h="18">
                <a:moveTo>
                  <a:pt x="16" y="9"/>
                </a:moveTo>
                <a:lnTo>
                  <a:pt x="14" y="0"/>
                </a:lnTo>
                <a:lnTo>
                  <a:pt x="8" y="2"/>
                </a:lnTo>
                <a:lnTo>
                  <a:pt x="4" y="7"/>
                </a:lnTo>
                <a:lnTo>
                  <a:pt x="2" y="12"/>
                </a:lnTo>
                <a:lnTo>
                  <a:pt x="0" y="18"/>
                </a:lnTo>
                <a:lnTo>
                  <a:pt x="10" y="18"/>
                </a:lnTo>
                <a:lnTo>
                  <a:pt x="10" y="16"/>
                </a:lnTo>
                <a:lnTo>
                  <a:pt x="12" y="12"/>
                </a:lnTo>
                <a:lnTo>
                  <a:pt x="14" y="11"/>
                </a:lnTo>
                <a:lnTo>
                  <a:pt x="16" y="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06" name="Freeform 1619">
            <a:extLst>
              <a:ext uri="{FF2B5EF4-FFF2-40B4-BE49-F238E27FC236}">
                <a16:creationId xmlns:a16="http://schemas.microsoft.com/office/drawing/2014/main" id="{87C55C79-DC99-4B67-8FD6-32212987803B}"/>
              </a:ext>
            </a:extLst>
          </p:cNvPr>
          <p:cNvSpPr>
            <a:spLocks/>
          </p:cNvSpPr>
          <p:nvPr/>
        </p:nvSpPr>
        <p:spPr bwMode="auto">
          <a:xfrm>
            <a:off x="808567" y="1513417"/>
            <a:ext cx="63500" cy="25400"/>
          </a:xfrm>
          <a:custGeom>
            <a:avLst/>
            <a:gdLst>
              <a:gd name="T0" fmla="*/ 12653 w 30"/>
              <a:gd name="T1" fmla="*/ 0 h 13"/>
              <a:gd name="T2" fmla="*/ 0 w 30"/>
              <a:gd name="T3" fmla="*/ 10221 h 13"/>
              <a:gd name="T4" fmla="*/ 0 w 30"/>
              <a:gd name="T5" fmla="*/ 10221 h 13"/>
              <a:gd name="T6" fmla="*/ 4745 w 30"/>
              <a:gd name="T7" fmla="*/ 13141 h 13"/>
              <a:gd name="T8" fmla="*/ 11072 w 30"/>
              <a:gd name="T9" fmla="*/ 17521 h 13"/>
              <a:gd name="T10" fmla="*/ 17398 w 30"/>
              <a:gd name="T11" fmla="*/ 18981 h 13"/>
              <a:gd name="T12" fmla="*/ 23725 w 30"/>
              <a:gd name="T13" fmla="*/ 18981 h 13"/>
              <a:gd name="T14" fmla="*/ 23725 w 30"/>
              <a:gd name="T15" fmla="*/ 18981 h 13"/>
              <a:gd name="T16" fmla="*/ 30052 w 30"/>
              <a:gd name="T17" fmla="*/ 18981 h 13"/>
              <a:gd name="T18" fmla="*/ 37960 w 30"/>
              <a:gd name="T19" fmla="*/ 17521 h 13"/>
              <a:gd name="T20" fmla="*/ 41123 w 30"/>
              <a:gd name="T21" fmla="*/ 13141 h 13"/>
              <a:gd name="T22" fmla="*/ 47450 w 30"/>
              <a:gd name="T23" fmla="*/ 10221 h 13"/>
              <a:gd name="T24" fmla="*/ 36378 w 30"/>
              <a:gd name="T25" fmla="*/ 0 h 13"/>
              <a:gd name="T26" fmla="*/ 36378 w 30"/>
              <a:gd name="T27" fmla="*/ 0 h 13"/>
              <a:gd name="T28" fmla="*/ 30052 w 30"/>
              <a:gd name="T29" fmla="*/ 2920 h 13"/>
              <a:gd name="T30" fmla="*/ 23725 w 30"/>
              <a:gd name="T31" fmla="*/ 4380 h 13"/>
              <a:gd name="T32" fmla="*/ 17398 w 30"/>
              <a:gd name="T33" fmla="*/ 2920 h 13"/>
              <a:gd name="T34" fmla="*/ 12653 w 30"/>
              <a:gd name="T35" fmla="*/ 0 h 13"/>
              <a:gd name="T36" fmla="*/ 12653 w 30"/>
              <a:gd name="T37" fmla="*/ 0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0" h="13">
                <a:moveTo>
                  <a:pt x="8" y="0"/>
                </a:moveTo>
                <a:lnTo>
                  <a:pt x="0" y="7"/>
                </a:lnTo>
                <a:lnTo>
                  <a:pt x="3" y="9"/>
                </a:lnTo>
                <a:lnTo>
                  <a:pt x="7" y="12"/>
                </a:lnTo>
                <a:lnTo>
                  <a:pt x="11" y="13"/>
                </a:lnTo>
                <a:lnTo>
                  <a:pt x="15" y="13"/>
                </a:lnTo>
                <a:lnTo>
                  <a:pt x="19" y="13"/>
                </a:lnTo>
                <a:lnTo>
                  <a:pt x="24" y="12"/>
                </a:lnTo>
                <a:lnTo>
                  <a:pt x="26" y="9"/>
                </a:lnTo>
                <a:lnTo>
                  <a:pt x="30" y="7"/>
                </a:lnTo>
                <a:lnTo>
                  <a:pt x="23" y="0"/>
                </a:lnTo>
                <a:lnTo>
                  <a:pt x="19" y="2"/>
                </a:lnTo>
                <a:lnTo>
                  <a:pt x="15" y="3"/>
                </a:lnTo>
                <a:lnTo>
                  <a:pt x="11" y="2"/>
                </a:lnTo>
                <a:lnTo>
                  <a:pt x="8"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07" name="Freeform 1620">
            <a:extLst>
              <a:ext uri="{FF2B5EF4-FFF2-40B4-BE49-F238E27FC236}">
                <a16:creationId xmlns:a16="http://schemas.microsoft.com/office/drawing/2014/main" id="{E3FE43DA-7826-4491-A101-C06FC0BF88C8}"/>
              </a:ext>
            </a:extLst>
          </p:cNvPr>
          <p:cNvSpPr>
            <a:spLocks/>
          </p:cNvSpPr>
          <p:nvPr/>
        </p:nvSpPr>
        <p:spPr bwMode="auto">
          <a:xfrm>
            <a:off x="846667" y="1462618"/>
            <a:ext cx="31751" cy="38100"/>
          </a:xfrm>
          <a:custGeom>
            <a:avLst/>
            <a:gdLst>
              <a:gd name="T0" fmla="*/ 2966 w 16"/>
              <a:gd name="T1" fmla="*/ 0 h 18"/>
              <a:gd name="T2" fmla="*/ 0 w 16"/>
              <a:gd name="T3" fmla="*/ 14235 h 18"/>
              <a:gd name="T4" fmla="*/ 0 w 16"/>
              <a:gd name="T5" fmla="*/ 14235 h 18"/>
              <a:gd name="T6" fmla="*/ 2966 w 16"/>
              <a:gd name="T7" fmla="*/ 17398 h 18"/>
              <a:gd name="T8" fmla="*/ 7414 w 16"/>
              <a:gd name="T9" fmla="*/ 18980 h 18"/>
              <a:gd name="T10" fmla="*/ 8897 w 16"/>
              <a:gd name="T11" fmla="*/ 25307 h 18"/>
              <a:gd name="T12" fmla="*/ 8897 w 16"/>
              <a:gd name="T13" fmla="*/ 28470 h 18"/>
              <a:gd name="T14" fmla="*/ 23726 w 16"/>
              <a:gd name="T15" fmla="*/ 28470 h 18"/>
              <a:gd name="T16" fmla="*/ 23726 w 16"/>
              <a:gd name="T17" fmla="*/ 28470 h 18"/>
              <a:gd name="T18" fmla="*/ 22243 w 16"/>
              <a:gd name="T19" fmla="*/ 18980 h 18"/>
              <a:gd name="T20" fmla="*/ 17795 w 16"/>
              <a:gd name="T21" fmla="*/ 11072 h 18"/>
              <a:gd name="T22" fmla="*/ 13346 w 16"/>
              <a:gd name="T23" fmla="*/ 3163 h 18"/>
              <a:gd name="T24" fmla="*/ 2966 w 16"/>
              <a:gd name="T25" fmla="*/ 0 h 18"/>
              <a:gd name="T26" fmla="*/ 2966 w 16"/>
              <a:gd name="T27" fmla="*/ 0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6" h="18">
                <a:moveTo>
                  <a:pt x="2" y="0"/>
                </a:moveTo>
                <a:lnTo>
                  <a:pt x="0" y="9"/>
                </a:lnTo>
                <a:lnTo>
                  <a:pt x="2" y="11"/>
                </a:lnTo>
                <a:lnTo>
                  <a:pt x="5" y="12"/>
                </a:lnTo>
                <a:lnTo>
                  <a:pt x="6" y="16"/>
                </a:lnTo>
                <a:lnTo>
                  <a:pt x="6" y="18"/>
                </a:lnTo>
                <a:lnTo>
                  <a:pt x="16" y="18"/>
                </a:lnTo>
                <a:lnTo>
                  <a:pt x="15" y="12"/>
                </a:lnTo>
                <a:lnTo>
                  <a:pt x="12" y="7"/>
                </a:lnTo>
                <a:lnTo>
                  <a:pt x="9" y="2"/>
                </a:lnTo>
                <a:lnTo>
                  <a:pt x="2"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08" name="Freeform 1621">
            <a:extLst>
              <a:ext uri="{FF2B5EF4-FFF2-40B4-BE49-F238E27FC236}">
                <a16:creationId xmlns:a16="http://schemas.microsoft.com/office/drawing/2014/main" id="{E70A8941-AEC7-4007-8185-3AD5181BD014}"/>
              </a:ext>
            </a:extLst>
          </p:cNvPr>
          <p:cNvSpPr>
            <a:spLocks noEditPoints="1"/>
          </p:cNvSpPr>
          <p:nvPr/>
        </p:nvSpPr>
        <p:spPr bwMode="auto">
          <a:xfrm>
            <a:off x="3731684" y="1361018"/>
            <a:ext cx="209549" cy="209549"/>
          </a:xfrm>
          <a:custGeom>
            <a:avLst/>
            <a:gdLst>
              <a:gd name="T0" fmla="*/ 154988 w 98"/>
              <a:gd name="T1" fmla="*/ 63267 h 99"/>
              <a:gd name="T2" fmla="*/ 132619 w 98"/>
              <a:gd name="T3" fmla="*/ 23725 h 99"/>
              <a:gd name="T4" fmla="*/ 94271 w 98"/>
              <a:gd name="T5" fmla="*/ 3163 h 99"/>
              <a:gd name="T6" fmla="*/ 62315 w 98"/>
              <a:gd name="T7" fmla="*/ 3163 h 99"/>
              <a:gd name="T8" fmla="*/ 22369 w 98"/>
              <a:gd name="T9" fmla="*/ 23725 h 99"/>
              <a:gd name="T10" fmla="*/ 1598 w 98"/>
              <a:gd name="T11" fmla="*/ 63267 h 99"/>
              <a:gd name="T12" fmla="*/ 1598 w 98"/>
              <a:gd name="T13" fmla="*/ 94901 h 99"/>
              <a:gd name="T14" fmla="*/ 22369 w 98"/>
              <a:gd name="T15" fmla="*/ 132861 h 99"/>
              <a:gd name="T16" fmla="*/ 62315 w 98"/>
              <a:gd name="T17" fmla="*/ 155004 h 99"/>
              <a:gd name="T18" fmla="*/ 78293 w 98"/>
              <a:gd name="T19" fmla="*/ 156586 h 99"/>
              <a:gd name="T20" fmla="*/ 94271 w 98"/>
              <a:gd name="T21" fmla="*/ 155004 h 99"/>
              <a:gd name="T22" fmla="*/ 132619 w 98"/>
              <a:gd name="T23" fmla="*/ 132861 h 99"/>
              <a:gd name="T24" fmla="*/ 154988 w 98"/>
              <a:gd name="T25" fmla="*/ 94901 h 99"/>
              <a:gd name="T26" fmla="*/ 73500 w 98"/>
              <a:gd name="T27" fmla="*/ 140769 h 99"/>
              <a:gd name="T28" fmla="*/ 107054 w 98"/>
              <a:gd name="T29" fmla="*/ 117044 h 99"/>
              <a:gd name="T30" fmla="*/ 129423 w 98"/>
              <a:gd name="T31" fmla="*/ 86992 h 99"/>
              <a:gd name="T32" fmla="*/ 135814 w 98"/>
              <a:gd name="T33" fmla="*/ 105972 h 99"/>
              <a:gd name="T34" fmla="*/ 115043 w 98"/>
              <a:gd name="T35" fmla="*/ 129697 h 99"/>
              <a:gd name="T36" fmla="*/ 86282 w 98"/>
              <a:gd name="T37" fmla="*/ 140769 h 99"/>
              <a:gd name="T38" fmla="*/ 38348 w 98"/>
              <a:gd name="T39" fmla="*/ 126534 h 99"/>
              <a:gd name="T40" fmla="*/ 62315 w 98"/>
              <a:gd name="T41" fmla="*/ 121789 h 99"/>
              <a:gd name="T42" fmla="*/ 87880 w 98"/>
              <a:gd name="T43" fmla="*/ 101227 h 99"/>
              <a:gd name="T44" fmla="*/ 103858 w 98"/>
              <a:gd name="T45" fmla="*/ 72757 h 99"/>
              <a:gd name="T46" fmla="*/ 119836 w 98"/>
              <a:gd name="T47" fmla="*/ 80666 h 99"/>
              <a:gd name="T48" fmla="*/ 110249 w 98"/>
              <a:gd name="T49" fmla="*/ 98064 h 99"/>
              <a:gd name="T50" fmla="*/ 86282 w 98"/>
              <a:gd name="T51" fmla="*/ 121789 h 99"/>
              <a:gd name="T52" fmla="*/ 54326 w 98"/>
              <a:gd name="T53" fmla="*/ 137606 h 99"/>
              <a:gd name="T54" fmla="*/ 38348 w 98"/>
              <a:gd name="T55" fmla="*/ 126534 h 99"/>
              <a:gd name="T56" fmla="*/ 22369 w 98"/>
              <a:gd name="T57" fmla="*/ 47450 h 99"/>
              <a:gd name="T58" fmla="*/ 36750 w 98"/>
              <a:gd name="T59" fmla="*/ 99646 h 99"/>
              <a:gd name="T60" fmla="*/ 28761 w 98"/>
              <a:gd name="T61" fmla="*/ 117044 h 99"/>
              <a:gd name="T62" fmla="*/ 19174 w 98"/>
              <a:gd name="T63" fmla="*/ 99646 h 99"/>
              <a:gd name="T64" fmla="*/ 14380 w 98"/>
              <a:gd name="T65" fmla="*/ 72757 h 99"/>
              <a:gd name="T66" fmla="*/ 22369 w 98"/>
              <a:gd name="T67" fmla="*/ 47450 h 99"/>
              <a:gd name="T68" fmla="*/ 52728 w 98"/>
              <a:gd name="T69" fmla="*/ 22143 h 99"/>
              <a:gd name="T70" fmla="*/ 47934 w 98"/>
              <a:gd name="T71" fmla="*/ 55359 h 99"/>
              <a:gd name="T72" fmla="*/ 59119 w 98"/>
              <a:gd name="T73" fmla="*/ 83829 h 99"/>
              <a:gd name="T74" fmla="*/ 68706 w 98"/>
              <a:gd name="T75" fmla="*/ 101227 h 99"/>
              <a:gd name="T76" fmla="*/ 46337 w 98"/>
              <a:gd name="T77" fmla="*/ 91737 h 99"/>
              <a:gd name="T78" fmla="*/ 36750 w 98"/>
              <a:gd name="T79" fmla="*/ 53777 h 99"/>
              <a:gd name="T80" fmla="*/ 36750 w 98"/>
              <a:gd name="T81" fmla="*/ 31634 h 99"/>
              <a:gd name="T82" fmla="*/ 52728 w 98"/>
              <a:gd name="T83" fmla="*/ 22143 h 99"/>
              <a:gd name="T84" fmla="*/ 113445 w 98"/>
              <a:gd name="T85" fmla="*/ 37960 h 99"/>
              <a:gd name="T86" fmla="*/ 62315 w 98"/>
              <a:gd name="T87" fmla="*/ 36379 h 99"/>
              <a:gd name="T88" fmla="*/ 67108 w 98"/>
              <a:gd name="T89" fmla="*/ 17398 h 99"/>
              <a:gd name="T90" fmla="*/ 86282 w 98"/>
              <a:gd name="T91" fmla="*/ 15817 h 99"/>
              <a:gd name="T92" fmla="*/ 111847 w 98"/>
              <a:gd name="T93" fmla="*/ 25307 h 99"/>
              <a:gd name="T94" fmla="*/ 131021 w 98"/>
              <a:gd name="T95" fmla="*/ 45869 h 99"/>
              <a:gd name="T96" fmla="*/ 62315 w 98"/>
              <a:gd name="T97" fmla="*/ 61685 h 99"/>
              <a:gd name="T98" fmla="*/ 79891 w 98"/>
              <a:gd name="T99" fmla="*/ 45869 h 99"/>
              <a:gd name="T100" fmla="*/ 129423 w 98"/>
              <a:gd name="T101" fmla="*/ 56940 h 99"/>
              <a:gd name="T102" fmla="*/ 140608 w 98"/>
              <a:gd name="T103" fmla="*/ 72757 h 99"/>
              <a:gd name="T104" fmla="*/ 131021 w 98"/>
              <a:gd name="T105" fmla="*/ 74339 h 99"/>
              <a:gd name="T106" fmla="*/ 103858 w 98"/>
              <a:gd name="T107" fmla="*/ 61685 h 99"/>
              <a:gd name="T108" fmla="*/ 71902 w 98"/>
              <a:gd name="T109" fmla="*/ 58522 h 99"/>
              <a:gd name="T110" fmla="*/ 78293 w 98"/>
              <a:gd name="T111" fmla="*/ 94901 h 99"/>
              <a:gd name="T112" fmla="*/ 63913 w 98"/>
              <a:gd name="T113" fmla="*/ 72757 h 99"/>
              <a:gd name="T114" fmla="*/ 92673 w 98"/>
              <a:gd name="T115" fmla="*/ 71175 h 99"/>
              <a:gd name="T116" fmla="*/ 78293 w 98"/>
              <a:gd name="T117" fmla="*/ 94901 h 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98" h="99">
                <a:moveTo>
                  <a:pt x="98" y="50"/>
                </a:moveTo>
                <a:lnTo>
                  <a:pt x="98" y="50"/>
                </a:lnTo>
                <a:lnTo>
                  <a:pt x="97" y="40"/>
                </a:lnTo>
                <a:lnTo>
                  <a:pt x="95" y="31"/>
                </a:lnTo>
                <a:lnTo>
                  <a:pt x="90" y="23"/>
                </a:lnTo>
                <a:lnTo>
                  <a:pt x="83" y="15"/>
                </a:lnTo>
                <a:lnTo>
                  <a:pt x="76" y="9"/>
                </a:lnTo>
                <a:lnTo>
                  <a:pt x="69" y="4"/>
                </a:lnTo>
                <a:lnTo>
                  <a:pt x="59" y="2"/>
                </a:lnTo>
                <a:lnTo>
                  <a:pt x="49" y="0"/>
                </a:lnTo>
                <a:lnTo>
                  <a:pt x="39" y="2"/>
                </a:lnTo>
                <a:lnTo>
                  <a:pt x="30" y="4"/>
                </a:lnTo>
                <a:lnTo>
                  <a:pt x="22" y="9"/>
                </a:lnTo>
                <a:lnTo>
                  <a:pt x="14" y="15"/>
                </a:lnTo>
                <a:lnTo>
                  <a:pt x="8" y="23"/>
                </a:lnTo>
                <a:lnTo>
                  <a:pt x="3" y="30"/>
                </a:lnTo>
                <a:lnTo>
                  <a:pt x="1" y="40"/>
                </a:lnTo>
                <a:lnTo>
                  <a:pt x="0" y="50"/>
                </a:lnTo>
                <a:lnTo>
                  <a:pt x="1" y="60"/>
                </a:lnTo>
                <a:lnTo>
                  <a:pt x="3" y="68"/>
                </a:lnTo>
                <a:lnTo>
                  <a:pt x="8" y="77"/>
                </a:lnTo>
                <a:lnTo>
                  <a:pt x="14" y="84"/>
                </a:lnTo>
                <a:lnTo>
                  <a:pt x="22" y="90"/>
                </a:lnTo>
                <a:lnTo>
                  <a:pt x="29" y="95"/>
                </a:lnTo>
                <a:lnTo>
                  <a:pt x="39" y="98"/>
                </a:lnTo>
                <a:lnTo>
                  <a:pt x="49" y="99"/>
                </a:lnTo>
                <a:lnTo>
                  <a:pt x="59" y="98"/>
                </a:lnTo>
                <a:lnTo>
                  <a:pt x="67" y="95"/>
                </a:lnTo>
                <a:lnTo>
                  <a:pt x="76" y="90"/>
                </a:lnTo>
                <a:lnTo>
                  <a:pt x="83" y="84"/>
                </a:lnTo>
                <a:lnTo>
                  <a:pt x="90" y="78"/>
                </a:lnTo>
                <a:lnTo>
                  <a:pt x="95" y="69"/>
                </a:lnTo>
                <a:lnTo>
                  <a:pt x="97" y="60"/>
                </a:lnTo>
                <a:lnTo>
                  <a:pt x="98" y="50"/>
                </a:lnTo>
                <a:close/>
                <a:moveTo>
                  <a:pt x="46" y="89"/>
                </a:moveTo>
                <a:lnTo>
                  <a:pt x="46" y="89"/>
                </a:lnTo>
                <a:lnTo>
                  <a:pt x="59" y="82"/>
                </a:lnTo>
                <a:lnTo>
                  <a:pt x="67" y="74"/>
                </a:lnTo>
                <a:lnTo>
                  <a:pt x="75" y="64"/>
                </a:lnTo>
                <a:lnTo>
                  <a:pt x="81" y="55"/>
                </a:lnTo>
                <a:lnTo>
                  <a:pt x="87" y="61"/>
                </a:lnTo>
                <a:lnTo>
                  <a:pt x="85" y="67"/>
                </a:lnTo>
                <a:lnTo>
                  <a:pt x="81" y="72"/>
                </a:lnTo>
                <a:lnTo>
                  <a:pt x="77" y="77"/>
                </a:lnTo>
                <a:lnTo>
                  <a:pt x="72" y="82"/>
                </a:lnTo>
                <a:lnTo>
                  <a:pt x="66" y="84"/>
                </a:lnTo>
                <a:lnTo>
                  <a:pt x="61" y="88"/>
                </a:lnTo>
                <a:lnTo>
                  <a:pt x="54" y="89"/>
                </a:lnTo>
                <a:lnTo>
                  <a:pt x="46" y="89"/>
                </a:lnTo>
                <a:close/>
                <a:moveTo>
                  <a:pt x="24" y="80"/>
                </a:moveTo>
                <a:lnTo>
                  <a:pt x="24" y="80"/>
                </a:lnTo>
                <a:lnTo>
                  <a:pt x="32" y="79"/>
                </a:lnTo>
                <a:lnTo>
                  <a:pt x="39" y="77"/>
                </a:lnTo>
                <a:lnTo>
                  <a:pt x="44" y="73"/>
                </a:lnTo>
                <a:lnTo>
                  <a:pt x="50" y="68"/>
                </a:lnTo>
                <a:lnTo>
                  <a:pt x="55" y="64"/>
                </a:lnTo>
                <a:lnTo>
                  <a:pt x="59" y="58"/>
                </a:lnTo>
                <a:lnTo>
                  <a:pt x="63" y="52"/>
                </a:lnTo>
                <a:lnTo>
                  <a:pt x="65" y="46"/>
                </a:lnTo>
                <a:lnTo>
                  <a:pt x="70" y="48"/>
                </a:lnTo>
                <a:lnTo>
                  <a:pt x="75" y="51"/>
                </a:lnTo>
                <a:lnTo>
                  <a:pt x="71" y="56"/>
                </a:lnTo>
                <a:lnTo>
                  <a:pt x="69" y="62"/>
                </a:lnTo>
                <a:lnTo>
                  <a:pt x="64" y="67"/>
                </a:lnTo>
                <a:lnTo>
                  <a:pt x="59" y="72"/>
                </a:lnTo>
                <a:lnTo>
                  <a:pt x="54" y="77"/>
                </a:lnTo>
                <a:lnTo>
                  <a:pt x="48" y="80"/>
                </a:lnTo>
                <a:lnTo>
                  <a:pt x="42" y="84"/>
                </a:lnTo>
                <a:lnTo>
                  <a:pt x="34" y="87"/>
                </a:lnTo>
                <a:lnTo>
                  <a:pt x="29" y="84"/>
                </a:lnTo>
                <a:lnTo>
                  <a:pt x="24" y="80"/>
                </a:lnTo>
                <a:close/>
                <a:moveTo>
                  <a:pt x="14" y="30"/>
                </a:moveTo>
                <a:lnTo>
                  <a:pt x="14" y="30"/>
                </a:lnTo>
                <a:lnTo>
                  <a:pt x="16" y="41"/>
                </a:lnTo>
                <a:lnTo>
                  <a:pt x="18" y="52"/>
                </a:lnTo>
                <a:lnTo>
                  <a:pt x="23" y="63"/>
                </a:lnTo>
                <a:lnTo>
                  <a:pt x="29" y="72"/>
                </a:lnTo>
                <a:lnTo>
                  <a:pt x="18" y="74"/>
                </a:lnTo>
                <a:lnTo>
                  <a:pt x="14" y="69"/>
                </a:lnTo>
                <a:lnTo>
                  <a:pt x="12" y="63"/>
                </a:lnTo>
                <a:lnTo>
                  <a:pt x="11" y="58"/>
                </a:lnTo>
                <a:lnTo>
                  <a:pt x="9" y="52"/>
                </a:lnTo>
                <a:lnTo>
                  <a:pt x="9" y="46"/>
                </a:lnTo>
                <a:lnTo>
                  <a:pt x="11" y="40"/>
                </a:lnTo>
                <a:lnTo>
                  <a:pt x="12" y="35"/>
                </a:lnTo>
                <a:lnTo>
                  <a:pt x="14" y="30"/>
                </a:lnTo>
                <a:close/>
                <a:moveTo>
                  <a:pt x="33" y="14"/>
                </a:moveTo>
                <a:lnTo>
                  <a:pt x="33" y="14"/>
                </a:lnTo>
                <a:lnTo>
                  <a:pt x="32" y="20"/>
                </a:lnTo>
                <a:lnTo>
                  <a:pt x="30" y="27"/>
                </a:lnTo>
                <a:lnTo>
                  <a:pt x="30" y="35"/>
                </a:lnTo>
                <a:lnTo>
                  <a:pt x="32" y="41"/>
                </a:lnTo>
                <a:lnTo>
                  <a:pt x="33" y="47"/>
                </a:lnTo>
                <a:lnTo>
                  <a:pt x="37" y="53"/>
                </a:lnTo>
                <a:lnTo>
                  <a:pt x="39" y="60"/>
                </a:lnTo>
                <a:lnTo>
                  <a:pt x="43" y="64"/>
                </a:lnTo>
                <a:lnTo>
                  <a:pt x="37" y="69"/>
                </a:lnTo>
                <a:lnTo>
                  <a:pt x="29" y="58"/>
                </a:lnTo>
                <a:lnTo>
                  <a:pt x="24" y="46"/>
                </a:lnTo>
                <a:lnTo>
                  <a:pt x="23" y="40"/>
                </a:lnTo>
                <a:lnTo>
                  <a:pt x="23" y="34"/>
                </a:lnTo>
                <a:lnTo>
                  <a:pt x="23" y="26"/>
                </a:lnTo>
                <a:lnTo>
                  <a:pt x="23" y="20"/>
                </a:lnTo>
                <a:lnTo>
                  <a:pt x="28" y="16"/>
                </a:lnTo>
                <a:lnTo>
                  <a:pt x="33" y="14"/>
                </a:lnTo>
                <a:close/>
                <a:moveTo>
                  <a:pt x="82" y="29"/>
                </a:moveTo>
                <a:lnTo>
                  <a:pt x="82" y="29"/>
                </a:lnTo>
                <a:lnTo>
                  <a:pt x="71" y="24"/>
                </a:lnTo>
                <a:lnTo>
                  <a:pt x="60" y="21"/>
                </a:lnTo>
                <a:lnTo>
                  <a:pt x="49" y="21"/>
                </a:lnTo>
                <a:lnTo>
                  <a:pt x="39" y="23"/>
                </a:lnTo>
                <a:lnTo>
                  <a:pt x="40" y="16"/>
                </a:lnTo>
                <a:lnTo>
                  <a:pt x="42" y="11"/>
                </a:lnTo>
                <a:lnTo>
                  <a:pt x="48" y="10"/>
                </a:lnTo>
                <a:lnTo>
                  <a:pt x="54" y="10"/>
                </a:lnTo>
                <a:lnTo>
                  <a:pt x="60" y="11"/>
                </a:lnTo>
                <a:lnTo>
                  <a:pt x="65" y="14"/>
                </a:lnTo>
                <a:lnTo>
                  <a:pt x="70" y="16"/>
                </a:lnTo>
                <a:lnTo>
                  <a:pt x="75" y="20"/>
                </a:lnTo>
                <a:lnTo>
                  <a:pt x="79" y="24"/>
                </a:lnTo>
                <a:lnTo>
                  <a:pt x="82" y="29"/>
                </a:lnTo>
                <a:close/>
                <a:moveTo>
                  <a:pt x="39" y="39"/>
                </a:moveTo>
                <a:lnTo>
                  <a:pt x="39" y="39"/>
                </a:lnTo>
                <a:lnTo>
                  <a:pt x="38" y="30"/>
                </a:lnTo>
                <a:lnTo>
                  <a:pt x="50" y="29"/>
                </a:lnTo>
                <a:lnTo>
                  <a:pt x="63" y="30"/>
                </a:lnTo>
                <a:lnTo>
                  <a:pt x="76" y="34"/>
                </a:lnTo>
                <a:lnTo>
                  <a:pt x="81" y="36"/>
                </a:lnTo>
                <a:lnTo>
                  <a:pt x="87" y="40"/>
                </a:lnTo>
                <a:lnTo>
                  <a:pt x="88" y="46"/>
                </a:lnTo>
                <a:lnTo>
                  <a:pt x="88" y="51"/>
                </a:lnTo>
                <a:lnTo>
                  <a:pt x="82" y="47"/>
                </a:lnTo>
                <a:lnTo>
                  <a:pt x="77" y="43"/>
                </a:lnTo>
                <a:lnTo>
                  <a:pt x="71" y="41"/>
                </a:lnTo>
                <a:lnTo>
                  <a:pt x="65" y="39"/>
                </a:lnTo>
                <a:lnTo>
                  <a:pt x="58" y="37"/>
                </a:lnTo>
                <a:lnTo>
                  <a:pt x="51" y="37"/>
                </a:lnTo>
                <a:lnTo>
                  <a:pt x="45" y="37"/>
                </a:lnTo>
                <a:lnTo>
                  <a:pt x="39" y="39"/>
                </a:lnTo>
                <a:close/>
                <a:moveTo>
                  <a:pt x="49" y="60"/>
                </a:moveTo>
                <a:lnTo>
                  <a:pt x="49" y="60"/>
                </a:lnTo>
                <a:lnTo>
                  <a:pt x="44" y="53"/>
                </a:lnTo>
                <a:lnTo>
                  <a:pt x="40" y="46"/>
                </a:lnTo>
                <a:lnTo>
                  <a:pt x="49" y="45"/>
                </a:lnTo>
                <a:lnTo>
                  <a:pt x="58" y="45"/>
                </a:lnTo>
                <a:lnTo>
                  <a:pt x="54" y="52"/>
                </a:lnTo>
                <a:lnTo>
                  <a:pt x="49" y="6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09" name="Freeform 1622">
            <a:extLst>
              <a:ext uri="{FF2B5EF4-FFF2-40B4-BE49-F238E27FC236}">
                <a16:creationId xmlns:a16="http://schemas.microsoft.com/office/drawing/2014/main" id="{EFD715A0-C303-43B2-9AC6-312FFC744D3C}"/>
              </a:ext>
            </a:extLst>
          </p:cNvPr>
          <p:cNvSpPr>
            <a:spLocks noEditPoints="1"/>
          </p:cNvSpPr>
          <p:nvPr/>
        </p:nvSpPr>
        <p:spPr bwMode="auto">
          <a:xfrm>
            <a:off x="2233084" y="1354667"/>
            <a:ext cx="209549" cy="209551"/>
          </a:xfrm>
          <a:custGeom>
            <a:avLst/>
            <a:gdLst>
              <a:gd name="T0" fmla="*/ 79084 w 99"/>
              <a:gd name="T1" fmla="*/ 0 h 99"/>
              <a:gd name="T2" fmla="*/ 47450 w 99"/>
              <a:gd name="T3" fmla="*/ 6327 h 99"/>
              <a:gd name="T4" fmla="*/ 23725 w 99"/>
              <a:gd name="T5" fmla="*/ 23725 h 99"/>
              <a:gd name="T6" fmla="*/ 6327 w 99"/>
              <a:gd name="T7" fmla="*/ 47450 h 99"/>
              <a:gd name="T8" fmla="*/ 0 w 99"/>
              <a:gd name="T9" fmla="*/ 79084 h 99"/>
              <a:gd name="T10" fmla="*/ 1582 w 99"/>
              <a:gd name="T11" fmla="*/ 94901 h 99"/>
              <a:gd name="T12" fmla="*/ 14235 w 99"/>
              <a:gd name="T13" fmla="*/ 121789 h 99"/>
              <a:gd name="T14" fmla="*/ 34797 w 99"/>
              <a:gd name="T15" fmla="*/ 142351 h 99"/>
              <a:gd name="T16" fmla="*/ 63267 w 99"/>
              <a:gd name="T17" fmla="*/ 155004 h 99"/>
              <a:gd name="T18" fmla="*/ 79084 w 99"/>
              <a:gd name="T19" fmla="*/ 156586 h 99"/>
              <a:gd name="T20" fmla="*/ 109136 w 99"/>
              <a:gd name="T21" fmla="*/ 150259 h 99"/>
              <a:gd name="T22" fmla="*/ 132861 w 99"/>
              <a:gd name="T23" fmla="*/ 132861 h 99"/>
              <a:gd name="T24" fmla="*/ 150259 w 99"/>
              <a:gd name="T25" fmla="*/ 109136 h 99"/>
              <a:gd name="T26" fmla="*/ 156586 w 99"/>
              <a:gd name="T27" fmla="*/ 79084 h 99"/>
              <a:gd name="T28" fmla="*/ 155004 w 99"/>
              <a:gd name="T29" fmla="*/ 63267 h 99"/>
              <a:gd name="T30" fmla="*/ 142351 w 99"/>
              <a:gd name="T31" fmla="*/ 36379 h 99"/>
              <a:gd name="T32" fmla="*/ 121789 w 99"/>
              <a:gd name="T33" fmla="*/ 14235 h 99"/>
              <a:gd name="T34" fmla="*/ 93319 w 99"/>
              <a:gd name="T35" fmla="*/ 3163 h 99"/>
              <a:gd name="T36" fmla="*/ 79084 w 99"/>
              <a:gd name="T37" fmla="*/ 0 h 99"/>
              <a:gd name="T38" fmla="*/ 131279 w 99"/>
              <a:gd name="T39" fmla="*/ 113881 h 99"/>
              <a:gd name="T40" fmla="*/ 117044 w 99"/>
              <a:gd name="T41" fmla="*/ 86992 h 99"/>
              <a:gd name="T42" fmla="*/ 140769 w 99"/>
              <a:gd name="T43" fmla="*/ 86992 h 99"/>
              <a:gd name="T44" fmla="*/ 131279 w 99"/>
              <a:gd name="T45" fmla="*/ 113881 h 99"/>
              <a:gd name="T46" fmla="*/ 15817 w 99"/>
              <a:gd name="T47" fmla="*/ 86992 h 99"/>
              <a:gd name="T48" fmla="*/ 39542 w 99"/>
              <a:gd name="T49" fmla="*/ 86992 h 99"/>
              <a:gd name="T50" fmla="*/ 25307 w 99"/>
              <a:gd name="T51" fmla="*/ 113881 h 99"/>
              <a:gd name="T52" fmla="*/ 20562 w 99"/>
              <a:gd name="T53" fmla="*/ 99646 h 99"/>
              <a:gd name="T54" fmla="*/ 15817 w 99"/>
              <a:gd name="T55" fmla="*/ 86992 h 99"/>
              <a:gd name="T56" fmla="*/ 25307 w 99"/>
              <a:gd name="T57" fmla="*/ 44287 h 99"/>
              <a:gd name="T58" fmla="*/ 39542 w 99"/>
              <a:gd name="T59" fmla="*/ 71175 h 99"/>
              <a:gd name="T60" fmla="*/ 15817 w 99"/>
              <a:gd name="T61" fmla="*/ 71175 h 99"/>
              <a:gd name="T62" fmla="*/ 25307 w 99"/>
              <a:gd name="T63" fmla="*/ 44287 h 99"/>
              <a:gd name="T64" fmla="*/ 86992 w 99"/>
              <a:gd name="T65" fmla="*/ 71175 h 99"/>
              <a:gd name="T66" fmla="*/ 86992 w 99"/>
              <a:gd name="T67" fmla="*/ 15817 h 99"/>
              <a:gd name="T68" fmla="*/ 104391 w 99"/>
              <a:gd name="T69" fmla="*/ 22143 h 99"/>
              <a:gd name="T70" fmla="*/ 118626 w 99"/>
              <a:gd name="T71" fmla="*/ 31634 h 99"/>
              <a:gd name="T72" fmla="*/ 113881 w 99"/>
              <a:gd name="T73" fmla="*/ 39542 h 99"/>
              <a:gd name="T74" fmla="*/ 104391 w 99"/>
              <a:gd name="T75" fmla="*/ 61685 h 99"/>
              <a:gd name="T76" fmla="*/ 86992 w 99"/>
              <a:gd name="T77" fmla="*/ 71175 h 99"/>
              <a:gd name="T78" fmla="*/ 55359 w 99"/>
              <a:gd name="T79" fmla="*/ 71175 h 99"/>
              <a:gd name="T80" fmla="*/ 53777 w 99"/>
              <a:gd name="T81" fmla="*/ 61685 h 99"/>
              <a:gd name="T82" fmla="*/ 42705 w 99"/>
              <a:gd name="T83" fmla="*/ 39542 h 99"/>
              <a:gd name="T84" fmla="*/ 37960 w 99"/>
              <a:gd name="T85" fmla="*/ 31634 h 99"/>
              <a:gd name="T86" fmla="*/ 53777 w 99"/>
              <a:gd name="T87" fmla="*/ 22143 h 99"/>
              <a:gd name="T88" fmla="*/ 71175 w 99"/>
              <a:gd name="T89" fmla="*/ 15817 h 99"/>
              <a:gd name="T90" fmla="*/ 55359 w 99"/>
              <a:gd name="T91" fmla="*/ 86992 h 99"/>
              <a:gd name="T92" fmla="*/ 71175 w 99"/>
              <a:gd name="T93" fmla="*/ 140769 h 99"/>
              <a:gd name="T94" fmla="*/ 60104 w 99"/>
              <a:gd name="T95" fmla="*/ 139188 h 99"/>
              <a:gd name="T96" fmla="*/ 45869 w 99"/>
              <a:gd name="T97" fmla="*/ 131279 h 99"/>
              <a:gd name="T98" fmla="*/ 37960 w 99"/>
              <a:gd name="T99" fmla="*/ 124952 h 99"/>
              <a:gd name="T100" fmla="*/ 49032 w 99"/>
              <a:gd name="T101" fmla="*/ 107554 h 99"/>
              <a:gd name="T102" fmla="*/ 55359 w 99"/>
              <a:gd name="T103" fmla="*/ 86992 h 99"/>
              <a:gd name="T104" fmla="*/ 86992 w 99"/>
              <a:gd name="T105" fmla="*/ 86992 h 99"/>
              <a:gd name="T106" fmla="*/ 101227 w 99"/>
              <a:gd name="T107" fmla="*/ 86992 h 99"/>
              <a:gd name="T108" fmla="*/ 107554 w 99"/>
              <a:gd name="T109" fmla="*/ 107554 h 99"/>
              <a:gd name="T110" fmla="*/ 118626 w 99"/>
              <a:gd name="T111" fmla="*/ 124952 h 99"/>
              <a:gd name="T112" fmla="*/ 112299 w 99"/>
              <a:gd name="T113" fmla="*/ 131279 h 99"/>
              <a:gd name="T114" fmla="*/ 96482 w 99"/>
              <a:gd name="T115" fmla="*/ 139188 h 99"/>
              <a:gd name="T116" fmla="*/ 86992 w 99"/>
              <a:gd name="T117" fmla="*/ 86992 h 99"/>
              <a:gd name="T118" fmla="*/ 117044 w 99"/>
              <a:gd name="T119" fmla="*/ 71175 h 99"/>
              <a:gd name="T120" fmla="*/ 131279 w 99"/>
              <a:gd name="T121" fmla="*/ 44287 h 99"/>
              <a:gd name="T122" fmla="*/ 137606 w 99"/>
              <a:gd name="T123" fmla="*/ 56940 h 99"/>
              <a:gd name="T124" fmla="*/ 117044 w 99"/>
              <a:gd name="T125" fmla="*/ 71175 h 9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9" h="99">
                <a:moveTo>
                  <a:pt x="50" y="0"/>
                </a:moveTo>
                <a:lnTo>
                  <a:pt x="50" y="0"/>
                </a:lnTo>
                <a:lnTo>
                  <a:pt x="40" y="2"/>
                </a:lnTo>
                <a:lnTo>
                  <a:pt x="30" y="4"/>
                </a:lnTo>
                <a:lnTo>
                  <a:pt x="22" y="9"/>
                </a:lnTo>
                <a:lnTo>
                  <a:pt x="15" y="15"/>
                </a:lnTo>
                <a:lnTo>
                  <a:pt x="9" y="23"/>
                </a:lnTo>
                <a:lnTo>
                  <a:pt x="4" y="30"/>
                </a:lnTo>
                <a:lnTo>
                  <a:pt x="1" y="40"/>
                </a:lnTo>
                <a:lnTo>
                  <a:pt x="0" y="50"/>
                </a:lnTo>
                <a:lnTo>
                  <a:pt x="1" y="60"/>
                </a:lnTo>
                <a:lnTo>
                  <a:pt x="4" y="69"/>
                </a:lnTo>
                <a:lnTo>
                  <a:pt x="9" y="77"/>
                </a:lnTo>
                <a:lnTo>
                  <a:pt x="15" y="84"/>
                </a:lnTo>
                <a:lnTo>
                  <a:pt x="22" y="90"/>
                </a:lnTo>
                <a:lnTo>
                  <a:pt x="30" y="95"/>
                </a:lnTo>
                <a:lnTo>
                  <a:pt x="40" y="98"/>
                </a:lnTo>
                <a:lnTo>
                  <a:pt x="50" y="99"/>
                </a:lnTo>
                <a:lnTo>
                  <a:pt x="59" y="98"/>
                </a:lnTo>
                <a:lnTo>
                  <a:pt x="69" y="95"/>
                </a:lnTo>
                <a:lnTo>
                  <a:pt x="77" y="90"/>
                </a:lnTo>
                <a:lnTo>
                  <a:pt x="84" y="84"/>
                </a:lnTo>
                <a:lnTo>
                  <a:pt x="90" y="77"/>
                </a:lnTo>
                <a:lnTo>
                  <a:pt x="95" y="69"/>
                </a:lnTo>
                <a:lnTo>
                  <a:pt x="98" y="60"/>
                </a:lnTo>
                <a:lnTo>
                  <a:pt x="99" y="50"/>
                </a:lnTo>
                <a:lnTo>
                  <a:pt x="98" y="40"/>
                </a:lnTo>
                <a:lnTo>
                  <a:pt x="95" y="30"/>
                </a:lnTo>
                <a:lnTo>
                  <a:pt x="90" y="23"/>
                </a:lnTo>
                <a:lnTo>
                  <a:pt x="84" y="15"/>
                </a:lnTo>
                <a:lnTo>
                  <a:pt x="77" y="9"/>
                </a:lnTo>
                <a:lnTo>
                  <a:pt x="69" y="4"/>
                </a:lnTo>
                <a:lnTo>
                  <a:pt x="59" y="2"/>
                </a:lnTo>
                <a:lnTo>
                  <a:pt x="50" y="0"/>
                </a:lnTo>
                <a:close/>
                <a:moveTo>
                  <a:pt x="83" y="72"/>
                </a:moveTo>
                <a:lnTo>
                  <a:pt x="83" y="72"/>
                </a:lnTo>
                <a:lnTo>
                  <a:pt x="77" y="63"/>
                </a:lnTo>
                <a:lnTo>
                  <a:pt x="74" y="55"/>
                </a:lnTo>
                <a:lnTo>
                  <a:pt x="89" y="55"/>
                </a:lnTo>
                <a:lnTo>
                  <a:pt x="87" y="63"/>
                </a:lnTo>
                <a:lnTo>
                  <a:pt x="83" y="72"/>
                </a:lnTo>
                <a:close/>
                <a:moveTo>
                  <a:pt x="10" y="55"/>
                </a:moveTo>
                <a:lnTo>
                  <a:pt x="25" y="55"/>
                </a:lnTo>
                <a:lnTo>
                  <a:pt x="22" y="63"/>
                </a:lnTo>
                <a:lnTo>
                  <a:pt x="16" y="72"/>
                </a:lnTo>
                <a:lnTo>
                  <a:pt x="13" y="63"/>
                </a:lnTo>
                <a:lnTo>
                  <a:pt x="10" y="55"/>
                </a:lnTo>
                <a:close/>
                <a:moveTo>
                  <a:pt x="16" y="28"/>
                </a:moveTo>
                <a:lnTo>
                  <a:pt x="16" y="28"/>
                </a:lnTo>
                <a:lnTo>
                  <a:pt x="22" y="36"/>
                </a:lnTo>
                <a:lnTo>
                  <a:pt x="25" y="45"/>
                </a:lnTo>
                <a:lnTo>
                  <a:pt x="10" y="45"/>
                </a:lnTo>
                <a:lnTo>
                  <a:pt x="13" y="36"/>
                </a:lnTo>
                <a:lnTo>
                  <a:pt x="16" y="28"/>
                </a:lnTo>
                <a:close/>
                <a:moveTo>
                  <a:pt x="55" y="45"/>
                </a:moveTo>
                <a:lnTo>
                  <a:pt x="55" y="10"/>
                </a:lnTo>
                <a:lnTo>
                  <a:pt x="61" y="11"/>
                </a:lnTo>
                <a:lnTo>
                  <a:pt x="66" y="14"/>
                </a:lnTo>
                <a:lnTo>
                  <a:pt x="71" y="16"/>
                </a:lnTo>
                <a:lnTo>
                  <a:pt x="75" y="20"/>
                </a:lnTo>
                <a:lnTo>
                  <a:pt x="72" y="25"/>
                </a:lnTo>
                <a:lnTo>
                  <a:pt x="68" y="31"/>
                </a:lnTo>
                <a:lnTo>
                  <a:pt x="66" y="39"/>
                </a:lnTo>
                <a:lnTo>
                  <a:pt x="64" y="45"/>
                </a:lnTo>
                <a:lnTo>
                  <a:pt x="55" y="45"/>
                </a:lnTo>
                <a:close/>
                <a:moveTo>
                  <a:pt x="45" y="45"/>
                </a:moveTo>
                <a:lnTo>
                  <a:pt x="35" y="45"/>
                </a:lnTo>
                <a:lnTo>
                  <a:pt x="34" y="39"/>
                </a:lnTo>
                <a:lnTo>
                  <a:pt x="31" y="31"/>
                </a:lnTo>
                <a:lnTo>
                  <a:pt x="27" y="25"/>
                </a:lnTo>
                <a:lnTo>
                  <a:pt x="24" y="20"/>
                </a:lnTo>
                <a:lnTo>
                  <a:pt x="29" y="16"/>
                </a:lnTo>
                <a:lnTo>
                  <a:pt x="34" y="14"/>
                </a:lnTo>
                <a:lnTo>
                  <a:pt x="38" y="11"/>
                </a:lnTo>
                <a:lnTo>
                  <a:pt x="45" y="10"/>
                </a:lnTo>
                <a:lnTo>
                  <a:pt x="45" y="45"/>
                </a:lnTo>
                <a:close/>
                <a:moveTo>
                  <a:pt x="35" y="55"/>
                </a:moveTo>
                <a:lnTo>
                  <a:pt x="45" y="55"/>
                </a:lnTo>
                <a:lnTo>
                  <a:pt x="45" y="89"/>
                </a:lnTo>
                <a:lnTo>
                  <a:pt x="38" y="88"/>
                </a:lnTo>
                <a:lnTo>
                  <a:pt x="34" y="85"/>
                </a:lnTo>
                <a:lnTo>
                  <a:pt x="29" y="83"/>
                </a:lnTo>
                <a:lnTo>
                  <a:pt x="24" y="79"/>
                </a:lnTo>
                <a:lnTo>
                  <a:pt x="27" y="74"/>
                </a:lnTo>
                <a:lnTo>
                  <a:pt x="31" y="68"/>
                </a:lnTo>
                <a:lnTo>
                  <a:pt x="34" y="61"/>
                </a:lnTo>
                <a:lnTo>
                  <a:pt x="35" y="55"/>
                </a:lnTo>
                <a:close/>
                <a:moveTo>
                  <a:pt x="55" y="55"/>
                </a:moveTo>
                <a:lnTo>
                  <a:pt x="64" y="55"/>
                </a:lnTo>
                <a:lnTo>
                  <a:pt x="66" y="61"/>
                </a:lnTo>
                <a:lnTo>
                  <a:pt x="68" y="68"/>
                </a:lnTo>
                <a:lnTo>
                  <a:pt x="72" y="74"/>
                </a:lnTo>
                <a:lnTo>
                  <a:pt x="75" y="79"/>
                </a:lnTo>
                <a:lnTo>
                  <a:pt x="71" y="83"/>
                </a:lnTo>
                <a:lnTo>
                  <a:pt x="66" y="85"/>
                </a:lnTo>
                <a:lnTo>
                  <a:pt x="61" y="88"/>
                </a:lnTo>
                <a:lnTo>
                  <a:pt x="55" y="89"/>
                </a:lnTo>
                <a:lnTo>
                  <a:pt x="55" y="55"/>
                </a:lnTo>
                <a:close/>
                <a:moveTo>
                  <a:pt x="74" y="45"/>
                </a:moveTo>
                <a:lnTo>
                  <a:pt x="74" y="45"/>
                </a:lnTo>
                <a:lnTo>
                  <a:pt x="77" y="36"/>
                </a:lnTo>
                <a:lnTo>
                  <a:pt x="83" y="28"/>
                </a:lnTo>
                <a:lnTo>
                  <a:pt x="87" y="36"/>
                </a:lnTo>
                <a:lnTo>
                  <a:pt x="89" y="45"/>
                </a:lnTo>
                <a:lnTo>
                  <a:pt x="74" y="4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10" name="Freeform 1623">
            <a:extLst>
              <a:ext uri="{FF2B5EF4-FFF2-40B4-BE49-F238E27FC236}">
                <a16:creationId xmlns:a16="http://schemas.microsoft.com/office/drawing/2014/main" id="{A1724BF5-AFF6-4FF0-922A-119A83C6E9FD}"/>
              </a:ext>
            </a:extLst>
          </p:cNvPr>
          <p:cNvSpPr>
            <a:spLocks noEditPoints="1"/>
          </p:cNvSpPr>
          <p:nvPr/>
        </p:nvSpPr>
        <p:spPr bwMode="auto">
          <a:xfrm>
            <a:off x="3232151" y="1341967"/>
            <a:ext cx="209549" cy="241300"/>
          </a:xfrm>
          <a:custGeom>
            <a:avLst/>
            <a:gdLst>
              <a:gd name="T0" fmla="*/ 94271 w 98"/>
              <a:gd name="T1" fmla="*/ 71174 h 114"/>
              <a:gd name="T2" fmla="*/ 70304 w 98"/>
              <a:gd name="T3" fmla="*/ 80664 h 114"/>
              <a:gd name="T4" fmla="*/ 62315 w 98"/>
              <a:gd name="T5" fmla="*/ 63266 h 114"/>
              <a:gd name="T6" fmla="*/ 62315 w 98"/>
              <a:gd name="T7" fmla="*/ 23725 h 114"/>
              <a:gd name="T8" fmla="*/ 54326 w 98"/>
              <a:gd name="T9" fmla="*/ 7908 h 114"/>
              <a:gd name="T10" fmla="*/ 38348 w 98"/>
              <a:gd name="T11" fmla="*/ 0 h 114"/>
              <a:gd name="T12" fmla="*/ 17576 w 98"/>
              <a:gd name="T13" fmla="*/ 14235 h 114"/>
              <a:gd name="T14" fmla="*/ 15978 w 98"/>
              <a:gd name="T15" fmla="*/ 55358 h 114"/>
              <a:gd name="T16" fmla="*/ 9587 w 98"/>
              <a:gd name="T17" fmla="*/ 79082 h 114"/>
              <a:gd name="T18" fmla="*/ 0 w 98"/>
              <a:gd name="T19" fmla="*/ 105970 h 114"/>
              <a:gd name="T20" fmla="*/ 0 w 98"/>
              <a:gd name="T21" fmla="*/ 129695 h 114"/>
              <a:gd name="T22" fmla="*/ 9587 w 98"/>
              <a:gd name="T23" fmla="*/ 161328 h 114"/>
              <a:gd name="T24" fmla="*/ 25565 w 98"/>
              <a:gd name="T25" fmla="*/ 178726 h 114"/>
              <a:gd name="T26" fmla="*/ 46337 w 98"/>
              <a:gd name="T27" fmla="*/ 180308 h 114"/>
              <a:gd name="T28" fmla="*/ 65510 w 98"/>
              <a:gd name="T29" fmla="*/ 166073 h 114"/>
              <a:gd name="T30" fmla="*/ 83086 w 98"/>
              <a:gd name="T31" fmla="*/ 175563 h 114"/>
              <a:gd name="T32" fmla="*/ 102260 w 98"/>
              <a:gd name="T33" fmla="*/ 180308 h 114"/>
              <a:gd name="T34" fmla="*/ 134217 w 98"/>
              <a:gd name="T35" fmla="*/ 170818 h 114"/>
              <a:gd name="T36" fmla="*/ 153390 w 98"/>
              <a:gd name="T37" fmla="*/ 147093 h 114"/>
              <a:gd name="T38" fmla="*/ 156586 w 98"/>
              <a:gd name="T39" fmla="*/ 124950 h 114"/>
              <a:gd name="T40" fmla="*/ 146999 w 98"/>
              <a:gd name="T41" fmla="*/ 94899 h 114"/>
              <a:gd name="T42" fmla="*/ 124630 w 98"/>
              <a:gd name="T43" fmla="*/ 74338 h 114"/>
              <a:gd name="T44" fmla="*/ 102260 w 98"/>
              <a:gd name="T45" fmla="*/ 71174 h 114"/>
              <a:gd name="T46" fmla="*/ 31956 w 98"/>
              <a:gd name="T47" fmla="*/ 20561 h 114"/>
              <a:gd name="T48" fmla="*/ 38348 w 98"/>
              <a:gd name="T49" fmla="*/ 15816 h 114"/>
              <a:gd name="T50" fmla="*/ 44739 w 98"/>
              <a:gd name="T51" fmla="*/ 18980 h 114"/>
              <a:gd name="T52" fmla="*/ 46337 w 98"/>
              <a:gd name="T53" fmla="*/ 47449 h 114"/>
              <a:gd name="T54" fmla="*/ 46337 w 98"/>
              <a:gd name="T55" fmla="*/ 164492 h 114"/>
              <a:gd name="T56" fmla="*/ 27163 w 98"/>
              <a:gd name="T57" fmla="*/ 161328 h 114"/>
              <a:gd name="T58" fmla="*/ 15978 w 98"/>
              <a:gd name="T59" fmla="*/ 117042 h 114"/>
              <a:gd name="T60" fmla="*/ 17576 w 98"/>
              <a:gd name="T61" fmla="*/ 98062 h 114"/>
              <a:gd name="T62" fmla="*/ 27163 w 98"/>
              <a:gd name="T63" fmla="*/ 74338 h 114"/>
              <a:gd name="T64" fmla="*/ 46337 w 98"/>
              <a:gd name="T65" fmla="*/ 63266 h 114"/>
              <a:gd name="T66" fmla="*/ 54326 w 98"/>
              <a:gd name="T67" fmla="*/ 83827 h 114"/>
              <a:gd name="T68" fmla="*/ 52728 w 98"/>
              <a:gd name="T69" fmla="*/ 99644 h 114"/>
              <a:gd name="T70" fmla="*/ 46337 w 98"/>
              <a:gd name="T71" fmla="*/ 124950 h 114"/>
              <a:gd name="T72" fmla="*/ 54326 w 98"/>
              <a:gd name="T73" fmla="*/ 153420 h 114"/>
              <a:gd name="T74" fmla="*/ 46337 w 98"/>
              <a:gd name="T75" fmla="*/ 164492 h 114"/>
              <a:gd name="T76" fmla="*/ 102260 w 98"/>
              <a:gd name="T77" fmla="*/ 164492 h 114"/>
              <a:gd name="T78" fmla="*/ 79891 w 98"/>
              <a:gd name="T79" fmla="*/ 158165 h 114"/>
              <a:gd name="T80" fmla="*/ 67108 w 98"/>
              <a:gd name="T81" fmla="*/ 140767 h 114"/>
              <a:gd name="T82" fmla="*/ 62315 w 98"/>
              <a:gd name="T83" fmla="*/ 124950 h 114"/>
              <a:gd name="T84" fmla="*/ 68706 w 98"/>
              <a:gd name="T85" fmla="*/ 104389 h 114"/>
              <a:gd name="T86" fmla="*/ 86282 w 98"/>
              <a:gd name="T87" fmla="*/ 90154 h 114"/>
              <a:gd name="T88" fmla="*/ 102260 w 98"/>
              <a:gd name="T89" fmla="*/ 86991 h 114"/>
              <a:gd name="T90" fmla="*/ 124630 w 98"/>
              <a:gd name="T91" fmla="*/ 91736 h 114"/>
              <a:gd name="T92" fmla="*/ 137412 w 98"/>
              <a:gd name="T93" fmla="*/ 110715 h 114"/>
              <a:gd name="T94" fmla="*/ 142206 w 98"/>
              <a:gd name="T95" fmla="*/ 124950 h 114"/>
              <a:gd name="T96" fmla="*/ 135814 w 98"/>
              <a:gd name="T97" fmla="*/ 147093 h 114"/>
              <a:gd name="T98" fmla="*/ 118238 w 98"/>
              <a:gd name="T99" fmla="*/ 161328 h 114"/>
              <a:gd name="T100" fmla="*/ 102260 w 98"/>
              <a:gd name="T101" fmla="*/ 164492 h 11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98" h="114">
                <a:moveTo>
                  <a:pt x="64" y="45"/>
                </a:moveTo>
                <a:lnTo>
                  <a:pt x="64" y="45"/>
                </a:lnTo>
                <a:lnTo>
                  <a:pt x="59" y="45"/>
                </a:lnTo>
                <a:lnTo>
                  <a:pt x="53" y="46"/>
                </a:lnTo>
                <a:lnTo>
                  <a:pt x="48" y="49"/>
                </a:lnTo>
                <a:lnTo>
                  <a:pt x="44" y="51"/>
                </a:lnTo>
                <a:lnTo>
                  <a:pt x="41" y="44"/>
                </a:lnTo>
                <a:lnTo>
                  <a:pt x="39" y="40"/>
                </a:lnTo>
                <a:lnTo>
                  <a:pt x="39" y="35"/>
                </a:lnTo>
                <a:lnTo>
                  <a:pt x="39" y="30"/>
                </a:lnTo>
                <a:lnTo>
                  <a:pt x="39" y="15"/>
                </a:lnTo>
                <a:lnTo>
                  <a:pt x="38" y="9"/>
                </a:lnTo>
                <a:lnTo>
                  <a:pt x="34" y="5"/>
                </a:lnTo>
                <a:lnTo>
                  <a:pt x="31" y="2"/>
                </a:lnTo>
                <a:lnTo>
                  <a:pt x="24" y="0"/>
                </a:lnTo>
                <a:lnTo>
                  <a:pt x="18" y="2"/>
                </a:lnTo>
                <a:lnTo>
                  <a:pt x="15" y="5"/>
                </a:lnTo>
                <a:lnTo>
                  <a:pt x="11" y="9"/>
                </a:lnTo>
                <a:lnTo>
                  <a:pt x="10" y="15"/>
                </a:lnTo>
                <a:lnTo>
                  <a:pt x="10" y="30"/>
                </a:lnTo>
                <a:lnTo>
                  <a:pt x="10" y="35"/>
                </a:lnTo>
                <a:lnTo>
                  <a:pt x="8" y="42"/>
                </a:lnTo>
                <a:lnTo>
                  <a:pt x="6" y="50"/>
                </a:lnTo>
                <a:lnTo>
                  <a:pt x="2" y="60"/>
                </a:lnTo>
                <a:lnTo>
                  <a:pt x="0" y="67"/>
                </a:lnTo>
                <a:lnTo>
                  <a:pt x="0" y="74"/>
                </a:lnTo>
                <a:lnTo>
                  <a:pt x="0" y="82"/>
                </a:lnTo>
                <a:lnTo>
                  <a:pt x="1" y="89"/>
                </a:lnTo>
                <a:lnTo>
                  <a:pt x="4" y="97"/>
                </a:lnTo>
                <a:lnTo>
                  <a:pt x="6" y="102"/>
                </a:lnTo>
                <a:lnTo>
                  <a:pt x="10" y="106"/>
                </a:lnTo>
                <a:lnTo>
                  <a:pt x="12" y="110"/>
                </a:lnTo>
                <a:lnTo>
                  <a:pt x="16" y="113"/>
                </a:lnTo>
                <a:lnTo>
                  <a:pt x="20" y="114"/>
                </a:lnTo>
                <a:lnTo>
                  <a:pt x="29" y="114"/>
                </a:lnTo>
                <a:lnTo>
                  <a:pt x="33" y="113"/>
                </a:lnTo>
                <a:lnTo>
                  <a:pt x="36" y="111"/>
                </a:lnTo>
                <a:lnTo>
                  <a:pt x="41" y="105"/>
                </a:lnTo>
                <a:lnTo>
                  <a:pt x="45" y="109"/>
                </a:lnTo>
                <a:lnTo>
                  <a:pt x="52" y="111"/>
                </a:lnTo>
                <a:lnTo>
                  <a:pt x="58" y="114"/>
                </a:lnTo>
                <a:lnTo>
                  <a:pt x="64" y="114"/>
                </a:lnTo>
                <a:lnTo>
                  <a:pt x="71" y="113"/>
                </a:lnTo>
                <a:lnTo>
                  <a:pt x="78" y="111"/>
                </a:lnTo>
                <a:lnTo>
                  <a:pt x="84" y="108"/>
                </a:lnTo>
                <a:lnTo>
                  <a:pt x="89" y="104"/>
                </a:lnTo>
                <a:lnTo>
                  <a:pt x="92" y="99"/>
                </a:lnTo>
                <a:lnTo>
                  <a:pt x="96" y="93"/>
                </a:lnTo>
                <a:lnTo>
                  <a:pt x="97" y="87"/>
                </a:lnTo>
                <a:lnTo>
                  <a:pt x="98" y="79"/>
                </a:lnTo>
                <a:lnTo>
                  <a:pt x="97" y="72"/>
                </a:lnTo>
                <a:lnTo>
                  <a:pt x="96" y="66"/>
                </a:lnTo>
                <a:lnTo>
                  <a:pt x="92" y="60"/>
                </a:lnTo>
                <a:lnTo>
                  <a:pt x="89" y="55"/>
                </a:lnTo>
                <a:lnTo>
                  <a:pt x="84" y="51"/>
                </a:lnTo>
                <a:lnTo>
                  <a:pt x="78" y="47"/>
                </a:lnTo>
                <a:lnTo>
                  <a:pt x="71" y="46"/>
                </a:lnTo>
                <a:lnTo>
                  <a:pt x="64" y="45"/>
                </a:lnTo>
                <a:close/>
                <a:moveTo>
                  <a:pt x="20" y="15"/>
                </a:moveTo>
                <a:lnTo>
                  <a:pt x="20" y="15"/>
                </a:lnTo>
                <a:lnTo>
                  <a:pt x="20" y="13"/>
                </a:lnTo>
                <a:lnTo>
                  <a:pt x="21" y="12"/>
                </a:lnTo>
                <a:lnTo>
                  <a:pt x="22" y="10"/>
                </a:lnTo>
                <a:lnTo>
                  <a:pt x="24" y="10"/>
                </a:lnTo>
                <a:lnTo>
                  <a:pt x="27" y="10"/>
                </a:lnTo>
                <a:lnTo>
                  <a:pt x="28" y="12"/>
                </a:lnTo>
                <a:lnTo>
                  <a:pt x="29" y="13"/>
                </a:lnTo>
                <a:lnTo>
                  <a:pt x="29" y="15"/>
                </a:lnTo>
                <a:lnTo>
                  <a:pt x="29" y="30"/>
                </a:lnTo>
                <a:lnTo>
                  <a:pt x="20" y="30"/>
                </a:lnTo>
                <a:lnTo>
                  <a:pt x="20" y="15"/>
                </a:lnTo>
                <a:close/>
                <a:moveTo>
                  <a:pt x="29" y="104"/>
                </a:moveTo>
                <a:lnTo>
                  <a:pt x="20" y="104"/>
                </a:lnTo>
                <a:lnTo>
                  <a:pt x="17" y="102"/>
                </a:lnTo>
                <a:lnTo>
                  <a:pt x="13" y="95"/>
                </a:lnTo>
                <a:lnTo>
                  <a:pt x="11" y="86"/>
                </a:lnTo>
                <a:lnTo>
                  <a:pt x="10" y="74"/>
                </a:lnTo>
                <a:lnTo>
                  <a:pt x="10" y="68"/>
                </a:lnTo>
                <a:lnTo>
                  <a:pt x="11" y="62"/>
                </a:lnTo>
                <a:lnTo>
                  <a:pt x="15" y="53"/>
                </a:lnTo>
                <a:lnTo>
                  <a:pt x="17" y="47"/>
                </a:lnTo>
                <a:lnTo>
                  <a:pt x="20" y="40"/>
                </a:lnTo>
                <a:lnTo>
                  <a:pt x="29" y="40"/>
                </a:lnTo>
                <a:lnTo>
                  <a:pt x="32" y="47"/>
                </a:lnTo>
                <a:lnTo>
                  <a:pt x="34" y="53"/>
                </a:lnTo>
                <a:lnTo>
                  <a:pt x="37" y="58"/>
                </a:lnTo>
                <a:lnTo>
                  <a:pt x="33" y="63"/>
                </a:lnTo>
                <a:lnTo>
                  <a:pt x="31" y="68"/>
                </a:lnTo>
                <a:lnTo>
                  <a:pt x="29" y="73"/>
                </a:lnTo>
                <a:lnTo>
                  <a:pt x="29" y="79"/>
                </a:lnTo>
                <a:lnTo>
                  <a:pt x="31" y="88"/>
                </a:lnTo>
                <a:lnTo>
                  <a:pt x="34" y="97"/>
                </a:lnTo>
                <a:lnTo>
                  <a:pt x="31" y="102"/>
                </a:lnTo>
                <a:lnTo>
                  <a:pt x="29" y="104"/>
                </a:lnTo>
                <a:close/>
                <a:moveTo>
                  <a:pt x="64" y="104"/>
                </a:moveTo>
                <a:lnTo>
                  <a:pt x="64" y="104"/>
                </a:lnTo>
                <a:lnTo>
                  <a:pt x="59" y="104"/>
                </a:lnTo>
                <a:lnTo>
                  <a:pt x="54" y="102"/>
                </a:lnTo>
                <a:lnTo>
                  <a:pt x="50" y="100"/>
                </a:lnTo>
                <a:lnTo>
                  <a:pt x="47" y="97"/>
                </a:lnTo>
                <a:lnTo>
                  <a:pt x="43" y="93"/>
                </a:lnTo>
                <a:lnTo>
                  <a:pt x="42" y="89"/>
                </a:lnTo>
                <a:lnTo>
                  <a:pt x="39" y="84"/>
                </a:lnTo>
                <a:lnTo>
                  <a:pt x="39" y="79"/>
                </a:lnTo>
                <a:lnTo>
                  <a:pt x="39" y="74"/>
                </a:lnTo>
                <a:lnTo>
                  <a:pt x="42" y="70"/>
                </a:lnTo>
                <a:lnTo>
                  <a:pt x="43" y="66"/>
                </a:lnTo>
                <a:lnTo>
                  <a:pt x="47" y="62"/>
                </a:lnTo>
                <a:lnTo>
                  <a:pt x="50" y="58"/>
                </a:lnTo>
                <a:lnTo>
                  <a:pt x="54" y="57"/>
                </a:lnTo>
                <a:lnTo>
                  <a:pt x="59" y="55"/>
                </a:lnTo>
                <a:lnTo>
                  <a:pt x="64" y="55"/>
                </a:lnTo>
                <a:lnTo>
                  <a:pt x="69" y="55"/>
                </a:lnTo>
                <a:lnTo>
                  <a:pt x="74" y="57"/>
                </a:lnTo>
                <a:lnTo>
                  <a:pt x="78" y="58"/>
                </a:lnTo>
                <a:lnTo>
                  <a:pt x="81" y="62"/>
                </a:lnTo>
                <a:lnTo>
                  <a:pt x="85" y="66"/>
                </a:lnTo>
                <a:lnTo>
                  <a:pt x="86" y="70"/>
                </a:lnTo>
                <a:lnTo>
                  <a:pt x="89" y="74"/>
                </a:lnTo>
                <a:lnTo>
                  <a:pt x="89" y="79"/>
                </a:lnTo>
                <a:lnTo>
                  <a:pt x="89" y="84"/>
                </a:lnTo>
                <a:lnTo>
                  <a:pt x="86" y="89"/>
                </a:lnTo>
                <a:lnTo>
                  <a:pt x="85" y="93"/>
                </a:lnTo>
                <a:lnTo>
                  <a:pt x="81" y="97"/>
                </a:lnTo>
                <a:lnTo>
                  <a:pt x="78" y="100"/>
                </a:lnTo>
                <a:lnTo>
                  <a:pt x="74" y="102"/>
                </a:lnTo>
                <a:lnTo>
                  <a:pt x="69" y="104"/>
                </a:lnTo>
                <a:lnTo>
                  <a:pt x="64" y="10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11" name="Freeform 1624">
            <a:extLst>
              <a:ext uri="{FF2B5EF4-FFF2-40B4-BE49-F238E27FC236}">
                <a16:creationId xmlns:a16="http://schemas.microsoft.com/office/drawing/2014/main" id="{A52AFCAD-01E4-4241-8111-DB542BC5BC3D}"/>
              </a:ext>
            </a:extLst>
          </p:cNvPr>
          <p:cNvSpPr>
            <a:spLocks/>
          </p:cNvSpPr>
          <p:nvPr/>
        </p:nvSpPr>
        <p:spPr bwMode="auto">
          <a:xfrm>
            <a:off x="3359152" y="1500718"/>
            <a:ext cx="19049" cy="19049"/>
          </a:xfrm>
          <a:custGeom>
            <a:avLst/>
            <a:gdLst>
              <a:gd name="T0" fmla="*/ 7119 w 10"/>
              <a:gd name="T1" fmla="*/ 0 h 10"/>
              <a:gd name="T2" fmla="*/ 7119 w 10"/>
              <a:gd name="T3" fmla="*/ 0 h 10"/>
              <a:gd name="T4" fmla="*/ 2847 w 10"/>
              <a:gd name="T5" fmla="*/ 0 h 10"/>
              <a:gd name="T6" fmla="*/ 1424 w 10"/>
              <a:gd name="T7" fmla="*/ 2847 h 10"/>
              <a:gd name="T8" fmla="*/ 0 w 10"/>
              <a:gd name="T9" fmla="*/ 4271 h 10"/>
              <a:gd name="T10" fmla="*/ 0 w 10"/>
              <a:gd name="T11" fmla="*/ 7119 h 10"/>
              <a:gd name="T12" fmla="*/ 0 w 10"/>
              <a:gd name="T13" fmla="*/ 7119 h 10"/>
              <a:gd name="T14" fmla="*/ 0 w 10"/>
              <a:gd name="T15" fmla="*/ 11390 h 10"/>
              <a:gd name="T16" fmla="*/ 1424 w 10"/>
              <a:gd name="T17" fmla="*/ 12813 h 10"/>
              <a:gd name="T18" fmla="*/ 2847 w 10"/>
              <a:gd name="T19" fmla="*/ 14237 h 10"/>
              <a:gd name="T20" fmla="*/ 7119 w 10"/>
              <a:gd name="T21" fmla="*/ 14237 h 10"/>
              <a:gd name="T22" fmla="*/ 7119 w 10"/>
              <a:gd name="T23" fmla="*/ 14237 h 10"/>
              <a:gd name="T24" fmla="*/ 9966 w 10"/>
              <a:gd name="T25" fmla="*/ 14237 h 10"/>
              <a:gd name="T26" fmla="*/ 12813 w 10"/>
              <a:gd name="T27" fmla="*/ 12813 h 10"/>
              <a:gd name="T28" fmla="*/ 14237 w 10"/>
              <a:gd name="T29" fmla="*/ 11390 h 10"/>
              <a:gd name="T30" fmla="*/ 14237 w 10"/>
              <a:gd name="T31" fmla="*/ 7119 h 10"/>
              <a:gd name="T32" fmla="*/ 14237 w 10"/>
              <a:gd name="T33" fmla="*/ 7119 h 10"/>
              <a:gd name="T34" fmla="*/ 14237 w 10"/>
              <a:gd name="T35" fmla="*/ 4271 h 10"/>
              <a:gd name="T36" fmla="*/ 12813 w 10"/>
              <a:gd name="T37" fmla="*/ 2847 h 10"/>
              <a:gd name="T38" fmla="*/ 9966 w 10"/>
              <a:gd name="T39" fmla="*/ 0 h 10"/>
              <a:gd name="T40" fmla="*/ 7119 w 10"/>
              <a:gd name="T41" fmla="*/ 0 h 10"/>
              <a:gd name="T42" fmla="*/ 7119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2" y="0"/>
                </a:lnTo>
                <a:lnTo>
                  <a:pt x="1" y="2"/>
                </a:lnTo>
                <a:lnTo>
                  <a:pt x="0" y="3"/>
                </a:lnTo>
                <a:lnTo>
                  <a:pt x="0" y="5"/>
                </a:lnTo>
                <a:lnTo>
                  <a:pt x="0" y="8"/>
                </a:lnTo>
                <a:lnTo>
                  <a:pt x="1" y="9"/>
                </a:lnTo>
                <a:lnTo>
                  <a:pt x="2" y="10"/>
                </a:lnTo>
                <a:lnTo>
                  <a:pt x="5" y="10"/>
                </a:lnTo>
                <a:lnTo>
                  <a:pt x="7" y="10"/>
                </a:lnTo>
                <a:lnTo>
                  <a:pt x="9" y="9"/>
                </a:lnTo>
                <a:lnTo>
                  <a:pt x="10" y="8"/>
                </a:lnTo>
                <a:lnTo>
                  <a:pt x="10" y="5"/>
                </a:lnTo>
                <a:lnTo>
                  <a:pt x="10" y="3"/>
                </a:lnTo>
                <a:lnTo>
                  <a:pt x="9" y="2"/>
                </a:lnTo>
                <a:lnTo>
                  <a:pt x="7"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12" name="Freeform 1625">
            <a:extLst>
              <a:ext uri="{FF2B5EF4-FFF2-40B4-BE49-F238E27FC236}">
                <a16:creationId xmlns:a16="http://schemas.microsoft.com/office/drawing/2014/main" id="{D7DB0583-2EAC-418D-A2AC-7F0865DC9C7F}"/>
              </a:ext>
            </a:extLst>
          </p:cNvPr>
          <p:cNvSpPr>
            <a:spLocks/>
          </p:cNvSpPr>
          <p:nvPr/>
        </p:nvSpPr>
        <p:spPr bwMode="auto">
          <a:xfrm>
            <a:off x="3378200" y="1481667"/>
            <a:ext cx="19051" cy="19051"/>
          </a:xfrm>
          <a:custGeom>
            <a:avLst/>
            <a:gdLst>
              <a:gd name="T0" fmla="*/ 7119 w 10"/>
              <a:gd name="T1" fmla="*/ 0 h 9"/>
              <a:gd name="T2" fmla="*/ 7119 w 10"/>
              <a:gd name="T3" fmla="*/ 0 h 9"/>
              <a:gd name="T4" fmla="*/ 2847 w 10"/>
              <a:gd name="T5" fmla="*/ 0 h 9"/>
              <a:gd name="T6" fmla="*/ 1424 w 10"/>
              <a:gd name="T7" fmla="*/ 1582 h 9"/>
              <a:gd name="T8" fmla="*/ 0 w 10"/>
              <a:gd name="T9" fmla="*/ 3164 h 9"/>
              <a:gd name="T10" fmla="*/ 0 w 10"/>
              <a:gd name="T11" fmla="*/ 7909 h 9"/>
              <a:gd name="T12" fmla="*/ 0 w 10"/>
              <a:gd name="T13" fmla="*/ 7909 h 9"/>
              <a:gd name="T14" fmla="*/ 0 w 10"/>
              <a:gd name="T15" fmla="*/ 11073 h 9"/>
              <a:gd name="T16" fmla="*/ 1424 w 10"/>
              <a:gd name="T17" fmla="*/ 12655 h 9"/>
              <a:gd name="T18" fmla="*/ 2847 w 10"/>
              <a:gd name="T19" fmla="*/ 14237 h 9"/>
              <a:gd name="T20" fmla="*/ 7119 w 10"/>
              <a:gd name="T21" fmla="*/ 14237 h 9"/>
              <a:gd name="T22" fmla="*/ 7119 w 10"/>
              <a:gd name="T23" fmla="*/ 14237 h 9"/>
              <a:gd name="T24" fmla="*/ 9966 w 10"/>
              <a:gd name="T25" fmla="*/ 14237 h 9"/>
              <a:gd name="T26" fmla="*/ 12813 w 10"/>
              <a:gd name="T27" fmla="*/ 12655 h 9"/>
              <a:gd name="T28" fmla="*/ 14237 w 10"/>
              <a:gd name="T29" fmla="*/ 11073 h 9"/>
              <a:gd name="T30" fmla="*/ 14237 w 10"/>
              <a:gd name="T31" fmla="*/ 7909 h 9"/>
              <a:gd name="T32" fmla="*/ 14237 w 10"/>
              <a:gd name="T33" fmla="*/ 7909 h 9"/>
              <a:gd name="T34" fmla="*/ 14237 w 10"/>
              <a:gd name="T35" fmla="*/ 3164 h 9"/>
              <a:gd name="T36" fmla="*/ 12813 w 10"/>
              <a:gd name="T37" fmla="*/ 1582 h 9"/>
              <a:gd name="T38" fmla="*/ 9966 w 10"/>
              <a:gd name="T39" fmla="*/ 0 h 9"/>
              <a:gd name="T40" fmla="*/ 7119 w 10"/>
              <a:gd name="T41" fmla="*/ 0 h 9"/>
              <a:gd name="T42" fmla="*/ 7119 w 10"/>
              <a:gd name="T43" fmla="*/ 0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9">
                <a:moveTo>
                  <a:pt x="5" y="0"/>
                </a:moveTo>
                <a:lnTo>
                  <a:pt x="5" y="0"/>
                </a:lnTo>
                <a:lnTo>
                  <a:pt x="2" y="0"/>
                </a:lnTo>
                <a:lnTo>
                  <a:pt x="1" y="1"/>
                </a:lnTo>
                <a:lnTo>
                  <a:pt x="0" y="2"/>
                </a:lnTo>
                <a:lnTo>
                  <a:pt x="0" y="5"/>
                </a:lnTo>
                <a:lnTo>
                  <a:pt x="0" y="7"/>
                </a:lnTo>
                <a:lnTo>
                  <a:pt x="1" y="8"/>
                </a:lnTo>
                <a:lnTo>
                  <a:pt x="2" y="9"/>
                </a:lnTo>
                <a:lnTo>
                  <a:pt x="5" y="9"/>
                </a:lnTo>
                <a:lnTo>
                  <a:pt x="7" y="9"/>
                </a:lnTo>
                <a:lnTo>
                  <a:pt x="9" y="8"/>
                </a:lnTo>
                <a:lnTo>
                  <a:pt x="10" y="7"/>
                </a:lnTo>
                <a:lnTo>
                  <a:pt x="10" y="5"/>
                </a:lnTo>
                <a:lnTo>
                  <a:pt x="10" y="2"/>
                </a:lnTo>
                <a:lnTo>
                  <a:pt x="9" y="1"/>
                </a:lnTo>
                <a:lnTo>
                  <a:pt x="7"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13" name="Freeform 1626">
            <a:extLst>
              <a:ext uri="{FF2B5EF4-FFF2-40B4-BE49-F238E27FC236}">
                <a16:creationId xmlns:a16="http://schemas.microsoft.com/office/drawing/2014/main" id="{8C4F56DE-9DC8-4286-907D-94FD1A4F8650}"/>
              </a:ext>
            </a:extLst>
          </p:cNvPr>
          <p:cNvSpPr>
            <a:spLocks/>
          </p:cNvSpPr>
          <p:nvPr/>
        </p:nvSpPr>
        <p:spPr bwMode="auto">
          <a:xfrm>
            <a:off x="3333751" y="1481667"/>
            <a:ext cx="25400" cy="19051"/>
          </a:xfrm>
          <a:custGeom>
            <a:avLst/>
            <a:gdLst>
              <a:gd name="T0" fmla="*/ 9491 w 10"/>
              <a:gd name="T1" fmla="*/ 0 h 9"/>
              <a:gd name="T2" fmla="*/ 9491 w 10"/>
              <a:gd name="T3" fmla="*/ 0 h 9"/>
              <a:gd name="T4" fmla="*/ 5694 w 10"/>
              <a:gd name="T5" fmla="*/ 0 h 9"/>
              <a:gd name="T6" fmla="*/ 1898 w 10"/>
              <a:gd name="T7" fmla="*/ 1582 h 9"/>
              <a:gd name="T8" fmla="*/ 0 w 10"/>
              <a:gd name="T9" fmla="*/ 3164 h 9"/>
              <a:gd name="T10" fmla="*/ 0 w 10"/>
              <a:gd name="T11" fmla="*/ 7909 h 9"/>
              <a:gd name="T12" fmla="*/ 0 w 10"/>
              <a:gd name="T13" fmla="*/ 7909 h 9"/>
              <a:gd name="T14" fmla="*/ 0 w 10"/>
              <a:gd name="T15" fmla="*/ 11073 h 9"/>
              <a:gd name="T16" fmla="*/ 1898 w 10"/>
              <a:gd name="T17" fmla="*/ 12655 h 9"/>
              <a:gd name="T18" fmla="*/ 5694 w 10"/>
              <a:gd name="T19" fmla="*/ 14237 h 9"/>
              <a:gd name="T20" fmla="*/ 9491 w 10"/>
              <a:gd name="T21" fmla="*/ 14237 h 9"/>
              <a:gd name="T22" fmla="*/ 9491 w 10"/>
              <a:gd name="T23" fmla="*/ 14237 h 9"/>
              <a:gd name="T24" fmla="*/ 15185 w 10"/>
              <a:gd name="T25" fmla="*/ 14237 h 9"/>
              <a:gd name="T26" fmla="*/ 17083 w 10"/>
              <a:gd name="T27" fmla="*/ 12655 h 9"/>
              <a:gd name="T28" fmla="*/ 18981 w 10"/>
              <a:gd name="T29" fmla="*/ 11073 h 9"/>
              <a:gd name="T30" fmla="*/ 18981 w 10"/>
              <a:gd name="T31" fmla="*/ 7909 h 9"/>
              <a:gd name="T32" fmla="*/ 18981 w 10"/>
              <a:gd name="T33" fmla="*/ 7909 h 9"/>
              <a:gd name="T34" fmla="*/ 18981 w 10"/>
              <a:gd name="T35" fmla="*/ 3164 h 9"/>
              <a:gd name="T36" fmla="*/ 17083 w 10"/>
              <a:gd name="T37" fmla="*/ 1582 h 9"/>
              <a:gd name="T38" fmla="*/ 15185 w 10"/>
              <a:gd name="T39" fmla="*/ 0 h 9"/>
              <a:gd name="T40" fmla="*/ 9491 w 10"/>
              <a:gd name="T41" fmla="*/ 0 h 9"/>
              <a:gd name="T42" fmla="*/ 9491 w 10"/>
              <a:gd name="T43" fmla="*/ 0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9">
                <a:moveTo>
                  <a:pt x="5" y="0"/>
                </a:moveTo>
                <a:lnTo>
                  <a:pt x="5" y="0"/>
                </a:lnTo>
                <a:lnTo>
                  <a:pt x="3" y="0"/>
                </a:lnTo>
                <a:lnTo>
                  <a:pt x="1" y="1"/>
                </a:lnTo>
                <a:lnTo>
                  <a:pt x="0" y="2"/>
                </a:lnTo>
                <a:lnTo>
                  <a:pt x="0" y="5"/>
                </a:lnTo>
                <a:lnTo>
                  <a:pt x="0" y="7"/>
                </a:lnTo>
                <a:lnTo>
                  <a:pt x="1" y="8"/>
                </a:lnTo>
                <a:lnTo>
                  <a:pt x="3" y="9"/>
                </a:lnTo>
                <a:lnTo>
                  <a:pt x="5" y="9"/>
                </a:lnTo>
                <a:lnTo>
                  <a:pt x="8" y="9"/>
                </a:lnTo>
                <a:lnTo>
                  <a:pt x="9" y="8"/>
                </a:lnTo>
                <a:lnTo>
                  <a:pt x="10" y="7"/>
                </a:lnTo>
                <a:lnTo>
                  <a:pt x="10" y="5"/>
                </a:lnTo>
                <a:lnTo>
                  <a:pt x="10" y="2"/>
                </a:lnTo>
                <a:lnTo>
                  <a:pt x="9" y="1"/>
                </a:lnTo>
                <a:lnTo>
                  <a:pt x="8"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14" name="Freeform 1627">
            <a:extLst>
              <a:ext uri="{FF2B5EF4-FFF2-40B4-BE49-F238E27FC236}">
                <a16:creationId xmlns:a16="http://schemas.microsoft.com/office/drawing/2014/main" id="{84B5344A-E379-476B-B38E-FDADC79CE80A}"/>
              </a:ext>
            </a:extLst>
          </p:cNvPr>
          <p:cNvSpPr>
            <a:spLocks noEditPoints="1"/>
          </p:cNvSpPr>
          <p:nvPr/>
        </p:nvSpPr>
        <p:spPr bwMode="auto">
          <a:xfrm>
            <a:off x="1746252" y="1386418"/>
            <a:ext cx="182033" cy="120649"/>
          </a:xfrm>
          <a:custGeom>
            <a:avLst/>
            <a:gdLst>
              <a:gd name="T0" fmla="*/ 106683 w 89"/>
              <a:gd name="T1" fmla="*/ 0 h 59"/>
              <a:gd name="T2" fmla="*/ 102044 w 89"/>
              <a:gd name="T3" fmla="*/ 1528 h 59"/>
              <a:gd name="T4" fmla="*/ 94314 w 89"/>
              <a:gd name="T5" fmla="*/ 9168 h 59"/>
              <a:gd name="T6" fmla="*/ 92767 w 89"/>
              <a:gd name="T7" fmla="*/ 38202 h 59"/>
              <a:gd name="T8" fmla="*/ 46384 w 89"/>
              <a:gd name="T9" fmla="*/ 15281 h 59"/>
              <a:gd name="T10" fmla="*/ 44838 w 89"/>
              <a:gd name="T11" fmla="*/ 9168 h 59"/>
              <a:gd name="T12" fmla="*/ 37107 w 89"/>
              <a:gd name="T13" fmla="*/ 1528 h 59"/>
              <a:gd name="T14" fmla="*/ 15461 w 89"/>
              <a:gd name="T15" fmla="*/ 0 h 59"/>
              <a:gd name="T16" fmla="*/ 10823 w 89"/>
              <a:gd name="T17" fmla="*/ 1528 h 59"/>
              <a:gd name="T18" fmla="*/ 3092 w 89"/>
              <a:gd name="T19" fmla="*/ 9168 h 59"/>
              <a:gd name="T20" fmla="*/ 0 w 89"/>
              <a:gd name="T21" fmla="*/ 76403 h 59"/>
              <a:gd name="T22" fmla="*/ 3092 w 89"/>
              <a:gd name="T23" fmla="*/ 80988 h 59"/>
              <a:gd name="T24" fmla="*/ 10823 w 89"/>
              <a:gd name="T25" fmla="*/ 88628 h 59"/>
              <a:gd name="T26" fmla="*/ 30922 w 89"/>
              <a:gd name="T27" fmla="*/ 90156 h 59"/>
              <a:gd name="T28" fmla="*/ 37107 w 89"/>
              <a:gd name="T29" fmla="*/ 88628 h 59"/>
              <a:gd name="T30" fmla="*/ 44838 w 89"/>
              <a:gd name="T31" fmla="*/ 80988 h 59"/>
              <a:gd name="T32" fmla="*/ 46384 w 89"/>
              <a:gd name="T33" fmla="*/ 53482 h 59"/>
              <a:gd name="T34" fmla="*/ 92767 w 89"/>
              <a:gd name="T35" fmla="*/ 76403 h 59"/>
              <a:gd name="T36" fmla="*/ 94314 w 89"/>
              <a:gd name="T37" fmla="*/ 80988 h 59"/>
              <a:gd name="T38" fmla="*/ 102044 w 89"/>
              <a:gd name="T39" fmla="*/ 88628 h 59"/>
              <a:gd name="T40" fmla="*/ 122144 w 89"/>
              <a:gd name="T41" fmla="*/ 90156 h 59"/>
              <a:gd name="T42" fmla="*/ 128328 w 89"/>
              <a:gd name="T43" fmla="*/ 88628 h 59"/>
              <a:gd name="T44" fmla="*/ 136059 w 89"/>
              <a:gd name="T45" fmla="*/ 80988 h 59"/>
              <a:gd name="T46" fmla="*/ 137605 w 89"/>
              <a:gd name="T47" fmla="*/ 15281 h 59"/>
              <a:gd name="T48" fmla="*/ 136059 w 89"/>
              <a:gd name="T49" fmla="*/ 9168 h 59"/>
              <a:gd name="T50" fmla="*/ 128328 w 89"/>
              <a:gd name="T51" fmla="*/ 1528 h 59"/>
              <a:gd name="T52" fmla="*/ 122144 w 89"/>
              <a:gd name="T53" fmla="*/ 0 h 59"/>
              <a:gd name="T54" fmla="*/ 15461 w 89"/>
              <a:gd name="T55" fmla="*/ 15281 h 59"/>
              <a:gd name="T56" fmla="*/ 30922 w 89"/>
              <a:gd name="T57" fmla="*/ 76403 h 59"/>
              <a:gd name="T58" fmla="*/ 106683 w 89"/>
              <a:gd name="T59" fmla="*/ 76403 h 59"/>
              <a:gd name="T60" fmla="*/ 122144 w 89"/>
              <a:gd name="T61" fmla="*/ 15281 h 59"/>
              <a:gd name="T62" fmla="*/ 106683 w 89"/>
              <a:gd name="T63" fmla="*/ 76403 h 5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9" h="59">
                <a:moveTo>
                  <a:pt x="79" y="0"/>
                </a:moveTo>
                <a:lnTo>
                  <a:pt x="69" y="0"/>
                </a:lnTo>
                <a:lnTo>
                  <a:pt x="66" y="1"/>
                </a:lnTo>
                <a:lnTo>
                  <a:pt x="62" y="3"/>
                </a:lnTo>
                <a:lnTo>
                  <a:pt x="61" y="6"/>
                </a:lnTo>
                <a:lnTo>
                  <a:pt x="60" y="10"/>
                </a:lnTo>
                <a:lnTo>
                  <a:pt x="60" y="25"/>
                </a:lnTo>
                <a:lnTo>
                  <a:pt x="30" y="25"/>
                </a:lnTo>
                <a:lnTo>
                  <a:pt x="30" y="10"/>
                </a:lnTo>
                <a:lnTo>
                  <a:pt x="29" y="6"/>
                </a:lnTo>
                <a:lnTo>
                  <a:pt x="28" y="3"/>
                </a:lnTo>
                <a:lnTo>
                  <a:pt x="24" y="1"/>
                </a:lnTo>
                <a:lnTo>
                  <a:pt x="20" y="0"/>
                </a:lnTo>
                <a:lnTo>
                  <a:pt x="10" y="0"/>
                </a:lnTo>
                <a:lnTo>
                  <a:pt x="7" y="1"/>
                </a:lnTo>
                <a:lnTo>
                  <a:pt x="3" y="3"/>
                </a:lnTo>
                <a:lnTo>
                  <a:pt x="2" y="6"/>
                </a:lnTo>
                <a:lnTo>
                  <a:pt x="0" y="10"/>
                </a:lnTo>
                <a:lnTo>
                  <a:pt x="0" y="50"/>
                </a:lnTo>
                <a:lnTo>
                  <a:pt x="2" y="53"/>
                </a:lnTo>
                <a:lnTo>
                  <a:pt x="3" y="57"/>
                </a:lnTo>
                <a:lnTo>
                  <a:pt x="7" y="58"/>
                </a:lnTo>
                <a:lnTo>
                  <a:pt x="10" y="59"/>
                </a:lnTo>
                <a:lnTo>
                  <a:pt x="20" y="59"/>
                </a:lnTo>
                <a:lnTo>
                  <a:pt x="24" y="58"/>
                </a:lnTo>
                <a:lnTo>
                  <a:pt x="28" y="57"/>
                </a:lnTo>
                <a:lnTo>
                  <a:pt x="29" y="53"/>
                </a:lnTo>
                <a:lnTo>
                  <a:pt x="30" y="50"/>
                </a:lnTo>
                <a:lnTo>
                  <a:pt x="30" y="35"/>
                </a:lnTo>
                <a:lnTo>
                  <a:pt x="60" y="35"/>
                </a:lnTo>
                <a:lnTo>
                  <a:pt x="60" y="50"/>
                </a:lnTo>
                <a:lnTo>
                  <a:pt x="61" y="53"/>
                </a:lnTo>
                <a:lnTo>
                  <a:pt x="62" y="57"/>
                </a:lnTo>
                <a:lnTo>
                  <a:pt x="66" y="58"/>
                </a:lnTo>
                <a:lnTo>
                  <a:pt x="69" y="59"/>
                </a:lnTo>
                <a:lnTo>
                  <a:pt x="79" y="59"/>
                </a:lnTo>
                <a:lnTo>
                  <a:pt x="83" y="58"/>
                </a:lnTo>
                <a:lnTo>
                  <a:pt x="87" y="57"/>
                </a:lnTo>
                <a:lnTo>
                  <a:pt x="88" y="53"/>
                </a:lnTo>
                <a:lnTo>
                  <a:pt x="89" y="50"/>
                </a:lnTo>
                <a:lnTo>
                  <a:pt x="89" y="10"/>
                </a:lnTo>
                <a:lnTo>
                  <a:pt x="88" y="6"/>
                </a:lnTo>
                <a:lnTo>
                  <a:pt x="87" y="3"/>
                </a:lnTo>
                <a:lnTo>
                  <a:pt x="83" y="1"/>
                </a:lnTo>
                <a:lnTo>
                  <a:pt x="79" y="0"/>
                </a:lnTo>
                <a:close/>
                <a:moveTo>
                  <a:pt x="10" y="50"/>
                </a:moveTo>
                <a:lnTo>
                  <a:pt x="10" y="10"/>
                </a:lnTo>
                <a:lnTo>
                  <a:pt x="20" y="10"/>
                </a:lnTo>
                <a:lnTo>
                  <a:pt x="20" y="50"/>
                </a:lnTo>
                <a:lnTo>
                  <a:pt x="10" y="50"/>
                </a:lnTo>
                <a:close/>
                <a:moveTo>
                  <a:pt x="69" y="50"/>
                </a:moveTo>
                <a:lnTo>
                  <a:pt x="69" y="10"/>
                </a:lnTo>
                <a:lnTo>
                  <a:pt x="79" y="10"/>
                </a:lnTo>
                <a:lnTo>
                  <a:pt x="79" y="50"/>
                </a:lnTo>
                <a:lnTo>
                  <a:pt x="69" y="5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15" name="Rectangle 1628">
            <a:extLst>
              <a:ext uri="{FF2B5EF4-FFF2-40B4-BE49-F238E27FC236}">
                <a16:creationId xmlns:a16="http://schemas.microsoft.com/office/drawing/2014/main" id="{ED06C276-7EE4-4BF0-A835-99BC8D4435E6}"/>
              </a:ext>
            </a:extLst>
          </p:cNvPr>
          <p:cNvSpPr>
            <a:spLocks noChangeArrowheads="1"/>
          </p:cNvSpPr>
          <p:nvPr/>
        </p:nvSpPr>
        <p:spPr bwMode="auto">
          <a:xfrm>
            <a:off x="1940985" y="1424518"/>
            <a:ext cx="19049" cy="44449"/>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416" name="Rectangle 1629">
            <a:extLst>
              <a:ext uri="{FF2B5EF4-FFF2-40B4-BE49-F238E27FC236}">
                <a16:creationId xmlns:a16="http://schemas.microsoft.com/office/drawing/2014/main" id="{8D386C03-F269-4303-AF50-EDEACD120898}"/>
              </a:ext>
            </a:extLst>
          </p:cNvPr>
          <p:cNvSpPr>
            <a:spLocks noChangeArrowheads="1"/>
          </p:cNvSpPr>
          <p:nvPr/>
        </p:nvSpPr>
        <p:spPr bwMode="auto">
          <a:xfrm>
            <a:off x="1714500" y="1424518"/>
            <a:ext cx="19051" cy="44449"/>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417" name="Freeform 1630">
            <a:extLst>
              <a:ext uri="{FF2B5EF4-FFF2-40B4-BE49-F238E27FC236}">
                <a16:creationId xmlns:a16="http://schemas.microsoft.com/office/drawing/2014/main" id="{983C0152-73CA-4D38-B0C7-A38DA2BC5100}"/>
              </a:ext>
            </a:extLst>
          </p:cNvPr>
          <p:cNvSpPr>
            <a:spLocks noEditPoints="1"/>
          </p:cNvSpPr>
          <p:nvPr/>
        </p:nvSpPr>
        <p:spPr bwMode="auto">
          <a:xfrm>
            <a:off x="2713567" y="1373718"/>
            <a:ext cx="247651" cy="165100"/>
          </a:xfrm>
          <a:custGeom>
            <a:avLst/>
            <a:gdLst>
              <a:gd name="T0" fmla="*/ 7775 w 119"/>
              <a:gd name="T1" fmla="*/ 0 h 79"/>
              <a:gd name="T2" fmla="*/ 4665 w 119"/>
              <a:gd name="T3" fmla="*/ 0 h 79"/>
              <a:gd name="T4" fmla="*/ 0 w 119"/>
              <a:gd name="T5" fmla="*/ 4685 h 79"/>
              <a:gd name="T6" fmla="*/ 0 w 119"/>
              <a:gd name="T7" fmla="*/ 115560 h 79"/>
              <a:gd name="T8" fmla="*/ 0 w 119"/>
              <a:gd name="T9" fmla="*/ 120245 h 79"/>
              <a:gd name="T10" fmla="*/ 4665 w 119"/>
              <a:gd name="T11" fmla="*/ 123368 h 79"/>
              <a:gd name="T12" fmla="*/ 177280 w 119"/>
              <a:gd name="T13" fmla="*/ 123368 h 79"/>
              <a:gd name="T14" fmla="*/ 180390 w 119"/>
              <a:gd name="T15" fmla="*/ 123368 h 79"/>
              <a:gd name="T16" fmla="*/ 185055 w 119"/>
              <a:gd name="T17" fmla="*/ 120245 h 79"/>
              <a:gd name="T18" fmla="*/ 185055 w 119"/>
              <a:gd name="T19" fmla="*/ 7808 h 79"/>
              <a:gd name="T20" fmla="*/ 185055 w 119"/>
              <a:gd name="T21" fmla="*/ 4685 h 79"/>
              <a:gd name="T22" fmla="*/ 180390 w 119"/>
              <a:gd name="T23" fmla="*/ 0 h 79"/>
              <a:gd name="T24" fmla="*/ 177280 w 119"/>
              <a:gd name="T25" fmla="*/ 0 h 79"/>
              <a:gd name="T26" fmla="*/ 91750 w 119"/>
              <a:gd name="T27" fmla="*/ 78081 h 79"/>
              <a:gd name="T28" fmla="*/ 80864 w 119"/>
              <a:gd name="T29" fmla="*/ 73396 h 79"/>
              <a:gd name="T30" fmla="*/ 76199 w 119"/>
              <a:gd name="T31" fmla="*/ 62465 h 79"/>
              <a:gd name="T32" fmla="*/ 79309 w 119"/>
              <a:gd name="T33" fmla="*/ 56218 h 79"/>
              <a:gd name="T34" fmla="*/ 87085 w 119"/>
              <a:gd name="T35" fmla="*/ 48410 h 79"/>
              <a:gd name="T36" fmla="*/ 91750 w 119"/>
              <a:gd name="T37" fmla="*/ 46849 h 79"/>
              <a:gd name="T38" fmla="*/ 104191 w 119"/>
              <a:gd name="T39" fmla="*/ 49972 h 79"/>
              <a:gd name="T40" fmla="*/ 107301 w 119"/>
              <a:gd name="T41" fmla="*/ 62465 h 79"/>
              <a:gd name="T42" fmla="*/ 105746 w 119"/>
              <a:gd name="T43" fmla="*/ 67150 h 79"/>
              <a:gd name="T44" fmla="*/ 97970 w 119"/>
              <a:gd name="T45" fmla="*/ 74958 h 79"/>
              <a:gd name="T46" fmla="*/ 91750 w 119"/>
              <a:gd name="T47" fmla="*/ 78081 h 79"/>
              <a:gd name="T48" fmla="*/ 31102 w 119"/>
              <a:gd name="T49" fmla="*/ 46849 h 79"/>
              <a:gd name="T50" fmla="*/ 15551 w 119"/>
              <a:gd name="T51" fmla="*/ 78081 h 79"/>
              <a:gd name="T52" fmla="*/ 15551 w 119"/>
              <a:gd name="T53" fmla="*/ 92136 h 79"/>
              <a:gd name="T54" fmla="*/ 46653 w 119"/>
              <a:gd name="T55" fmla="*/ 31232 h 79"/>
              <a:gd name="T56" fmla="*/ 15551 w 119"/>
              <a:gd name="T57" fmla="*/ 15616 h 79"/>
              <a:gd name="T58" fmla="*/ 83975 w 119"/>
              <a:gd name="T59" fmla="*/ 32794 h 79"/>
              <a:gd name="T60" fmla="*/ 74644 w 119"/>
              <a:gd name="T61" fmla="*/ 37479 h 79"/>
              <a:gd name="T62" fmla="*/ 63758 w 119"/>
              <a:gd name="T63" fmla="*/ 53095 h 79"/>
              <a:gd name="T64" fmla="*/ 62203 w 119"/>
              <a:gd name="T65" fmla="*/ 62465 h 79"/>
              <a:gd name="T66" fmla="*/ 66869 w 119"/>
              <a:gd name="T67" fmla="*/ 81204 h 79"/>
              <a:gd name="T68" fmla="*/ 83975 w 119"/>
              <a:gd name="T69" fmla="*/ 90574 h 79"/>
              <a:gd name="T70" fmla="*/ 15551 w 119"/>
              <a:gd name="T71" fmla="*/ 107752 h 79"/>
              <a:gd name="T72" fmla="*/ 169504 w 119"/>
              <a:gd name="T73" fmla="*/ 78081 h 79"/>
              <a:gd name="T74" fmla="*/ 153953 w 119"/>
              <a:gd name="T75" fmla="*/ 46849 h 79"/>
              <a:gd name="T76" fmla="*/ 169504 w 119"/>
              <a:gd name="T77" fmla="*/ 78081 h 79"/>
              <a:gd name="T78" fmla="*/ 138402 w 119"/>
              <a:gd name="T79" fmla="*/ 92136 h 79"/>
              <a:gd name="T80" fmla="*/ 169504 w 119"/>
              <a:gd name="T81" fmla="*/ 107752 h 79"/>
              <a:gd name="T82" fmla="*/ 99525 w 119"/>
              <a:gd name="T83" fmla="*/ 90574 h 79"/>
              <a:gd name="T84" fmla="*/ 108856 w 119"/>
              <a:gd name="T85" fmla="*/ 87451 h 79"/>
              <a:gd name="T86" fmla="*/ 121297 w 119"/>
              <a:gd name="T87" fmla="*/ 71835 h 79"/>
              <a:gd name="T88" fmla="*/ 122852 w 119"/>
              <a:gd name="T89" fmla="*/ 62465 h 79"/>
              <a:gd name="T90" fmla="*/ 116631 w 119"/>
              <a:gd name="T91" fmla="*/ 42164 h 79"/>
              <a:gd name="T92" fmla="*/ 99525 w 119"/>
              <a:gd name="T93" fmla="*/ 32794 h 79"/>
              <a:gd name="T94" fmla="*/ 169504 w 119"/>
              <a:gd name="T95" fmla="*/ 15616 h 79"/>
              <a:gd name="T96" fmla="*/ 138402 w 119"/>
              <a:gd name="T97" fmla="*/ 31232 h 7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9" h="79">
                <a:moveTo>
                  <a:pt x="114" y="0"/>
                </a:moveTo>
                <a:lnTo>
                  <a:pt x="5" y="0"/>
                </a:lnTo>
                <a:lnTo>
                  <a:pt x="3" y="0"/>
                </a:lnTo>
                <a:lnTo>
                  <a:pt x="1" y="1"/>
                </a:lnTo>
                <a:lnTo>
                  <a:pt x="0" y="3"/>
                </a:lnTo>
                <a:lnTo>
                  <a:pt x="0" y="5"/>
                </a:lnTo>
                <a:lnTo>
                  <a:pt x="0" y="74"/>
                </a:lnTo>
                <a:lnTo>
                  <a:pt x="0" y="77"/>
                </a:lnTo>
                <a:lnTo>
                  <a:pt x="1" y="78"/>
                </a:lnTo>
                <a:lnTo>
                  <a:pt x="3" y="79"/>
                </a:lnTo>
                <a:lnTo>
                  <a:pt x="5" y="79"/>
                </a:lnTo>
                <a:lnTo>
                  <a:pt x="114" y="79"/>
                </a:lnTo>
                <a:lnTo>
                  <a:pt x="116" y="79"/>
                </a:lnTo>
                <a:lnTo>
                  <a:pt x="117" y="78"/>
                </a:lnTo>
                <a:lnTo>
                  <a:pt x="119" y="77"/>
                </a:lnTo>
                <a:lnTo>
                  <a:pt x="119" y="74"/>
                </a:lnTo>
                <a:lnTo>
                  <a:pt x="119" y="5"/>
                </a:lnTo>
                <a:lnTo>
                  <a:pt x="119" y="3"/>
                </a:lnTo>
                <a:lnTo>
                  <a:pt x="117" y="1"/>
                </a:lnTo>
                <a:lnTo>
                  <a:pt x="116" y="0"/>
                </a:lnTo>
                <a:lnTo>
                  <a:pt x="114" y="0"/>
                </a:lnTo>
                <a:close/>
                <a:moveTo>
                  <a:pt x="59" y="50"/>
                </a:moveTo>
                <a:lnTo>
                  <a:pt x="59" y="50"/>
                </a:lnTo>
                <a:lnTo>
                  <a:pt x="56" y="48"/>
                </a:lnTo>
                <a:lnTo>
                  <a:pt x="52" y="47"/>
                </a:lnTo>
                <a:lnTo>
                  <a:pt x="51" y="43"/>
                </a:lnTo>
                <a:lnTo>
                  <a:pt x="49" y="40"/>
                </a:lnTo>
                <a:lnTo>
                  <a:pt x="51" y="36"/>
                </a:lnTo>
                <a:lnTo>
                  <a:pt x="52" y="32"/>
                </a:lnTo>
                <a:lnTo>
                  <a:pt x="56" y="31"/>
                </a:lnTo>
                <a:lnTo>
                  <a:pt x="59" y="30"/>
                </a:lnTo>
                <a:lnTo>
                  <a:pt x="63" y="31"/>
                </a:lnTo>
                <a:lnTo>
                  <a:pt x="67" y="32"/>
                </a:lnTo>
                <a:lnTo>
                  <a:pt x="68" y="36"/>
                </a:lnTo>
                <a:lnTo>
                  <a:pt x="69" y="40"/>
                </a:lnTo>
                <a:lnTo>
                  <a:pt x="68" y="43"/>
                </a:lnTo>
                <a:lnTo>
                  <a:pt x="67" y="47"/>
                </a:lnTo>
                <a:lnTo>
                  <a:pt x="63" y="48"/>
                </a:lnTo>
                <a:lnTo>
                  <a:pt x="59" y="50"/>
                </a:lnTo>
                <a:close/>
                <a:moveTo>
                  <a:pt x="10" y="30"/>
                </a:moveTo>
                <a:lnTo>
                  <a:pt x="20" y="30"/>
                </a:lnTo>
                <a:lnTo>
                  <a:pt x="20" y="50"/>
                </a:lnTo>
                <a:lnTo>
                  <a:pt x="10" y="50"/>
                </a:lnTo>
                <a:lnTo>
                  <a:pt x="10" y="30"/>
                </a:lnTo>
                <a:close/>
                <a:moveTo>
                  <a:pt x="10" y="59"/>
                </a:moveTo>
                <a:lnTo>
                  <a:pt x="30" y="59"/>
                </a:lnTo>
                <a:lnTo>
                  <a:pt x="30" y="20"/>
                </a:lnTo>
                <a:lnTo>
                  <a:pt x="10" y="20"/>
                </a:lnTo>
                <a:lnTo>
                  <a:pt x="10" y="10"/>
                </a:lnTo>
                <a:lnTo>
                  <a:pt x="54" y="10"/>
                </a:lnTo>
                <a:lnTo>
                  <a:pt x="54" y="21"/>
                </a:lnTo>
                <a:lnTo>
                  <a:pt x="48" y="24"/>
                </a:lnTo>
                <a:lnTo>
                  <a:pt x="43" y="27"/>
                </a:lnTo>
                <a:lnTo>
                  <a:pt x="41" y="34"/>
                </a:lnTo>
                <a:lnTo>
                  <a:pt x="40" y="40"/>
                </a:lnTo>
                <a:lnTo>
                  <a:pt x="41" y="46"/>
                </a:lnTo>
                <a:lnTo>
                  <a:pt x="43" y="52"/>
                </a:lnTo>
                <a:lnTo>
                  <a:pt x="48" y="56"/>
                </a:lnTo>
                <a:lnTo>
                  <a:pt x="54" y="58"/>
                </a:lnTo>
                <a:lnTo>
                  <a:pt x="54" y="69"/>
                </a:lnTo>
                <a:lnTo>
                  <a:pt x="10" y="69"/>
                </a:lnTo>
                <a:lnTo>
                  <a:pt x="10" y="59"/>
                </a:lnTo>
                <a:close/>
                <a:moveTo>
                  <a:pt x="109" y="50"/>
                </a:moveTo>
                <a:lnTo>
                  <a:pt x="99" y="50"/>
                </a:lnTo>
                <a:lnTo>
                  <a:pt x="99" y="30"/>
                </a:lnTo>
                <a:lnTo>
                  <a:pt x="109" y="30"/>
                </a:lnTo>
                <a:lnTo>
                  <a:pt x="109" y="50"/>
                </a:lnTo>
                <a:close/>
                <a:moveTo>
                  <a:pt x="89" y="20"/>
                </a:moveTo>
                <a:lnTo>
                  <a:pt x="89" y="59"/>
                </a:lnTo>
                <a:lnTo>
                  <a:pt x="109" y="59"/>
                </a:lnTo>
                <a:lnTo>
                  <a:pt x="109" y="69"/>
                </a:lnTo>
                <a:lnTo>
                  <a:pt x="64" y="69"/>
                </a:lnTo>
                <a:lnTo>
                  <a:pt x="64" y="58"/>
                </a:lnTo>
                <a:lnTo>
                  <a:pt x="70" y="56"/>
                </a:lnTo>
                <a:lnTo>
                  <a:pt x="75" y="52"/>
                </a:lnTo>
                <a:lnTo>
                  <a:pt x="78" y="46"/>
                </a:lnTo>
                <a:lnTo>
                  <a:pt x="79" y="40"/>
                </a:lnTo>
                <a:lnTo>
                  <a:pt x="78" y="34"/>
                </a:lnTo>
                <a:lnTo>
                  <a:pt x="75" y="27"/>
                </a:lnTo>
                <a:lnTo>
                  <a:pt x="70" y="24"/>
                </a:lnTo>
                <a:lnTo>
                  <a:pt x="64" y="21"/>
                </a:lnTo>
                <a:lnTo>
                  <a:pt x="64" y="10"/>
                </a:lnTo>
                <a:lnTo>
                  <a:pt x="109" y="10"/>
                </a:lnTo>
                <a:lnTo>
                  <a:pt x="109" y="20"/>
                </a:lnTo>
                <a:lnTo>
                  <a:pt x="89" y="2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18" name="Freeform 1631">
            <a:extLst>
              <a:ext uri="{FF2B5EF4-FFF2-40B4-BE49-F238E27FC236}">
                <a16:creationId xmlns:a16="http://schemas.microsoft.com/office/drawing/2014/main" id="{8171DDCB-F12E-475A-9481-A7868CF64B88}"/>
              </a:ext>
            </a:extLst>
          </p:cNvPr>
          <p:cNvSpPr>
            <a:spLocks noEditPoints="1"/>
          </p:cNvSpPr>
          <p:nvPr/>
        </p:nvSpPr>
        <p:spPr bwMode="auto">
          <a:xfrm>
            <a:off x="4250267" y="1354667"/>
            <a:ext cx="165100" cy="215900"/>
          </a:xfrm>
          <a:custGeom>
            <a:avLst/>
            <a:gdLst>
              <a:gd name="T0" fmla="*/ 123368 w 79"/>
              <a:gd name="T1" fmla="*/ 57396 h 104"/>
              <a:gd name="T2" fmla="*/ 117122 w 79"/>
              <a:gd name="T3" fmla="*/ 35678 h 104"/>
              <a:gd name="T4" fmla="*/ 106190 w 79"/>
              <a:gd name="T5" fmla="*/ 17064 h 104"/>
              <a:gd name="T6" fmla="*/ 85889 w 79"/>
              <a:gd name="T7" fmla="*/ 4654 h 104"/>
              <a:gd name="T8" fmla="*/ 62465 w 79"/>
              <a:gd name="T9" fmla="*/ 0 h 104"/>
              <a:gd name="T10" fmla="*/ 49972 w 79"/>
              <a:gd name="T11" fmla="*/ 3102 h 104"/>
              <a:gd name="T12" fmla="*/ 28109 w 79"/>
              <a:gd name="T13" fmla="*/ 10859 h 104"/>
              <a:gd name="T14" fmla="*/ 9370 w 79"/>
              <a:gd name="T15" fmla="*/ 24820 h 104"/>
              <a:gd name="T16" fmla="*/ 3123 w 79"/>
              <a:gd name="T17" fmla="*/ 46537 h 104"/>
              <a:gd name="T18" fmla="*/ 0 w 79"/>
              <a:gd name="T19" fmla="*/ 57396 h 104"/>
              <a:gd name="T20" fmla="*/ 7808 w 79"/>
              <a:gd name="T21" fmla="*/ 85318 h 104"/>
              <a:gd name="T22" fmla="*/ 28109 w 79"/>
              <a:gd name="T23" fmla="*/ 105484 h 104"/>
              <a:gd name="T24" fmla="*/ 39041 w 79"/>
              <a:gd name="T25" fmla="*/ 138060 h 104"/>
              <a:gd name="T26" fmla="*/ 78081 w 79"/>
              <a:gd name="T27" fmla="*/ 161328 h 104"/>
              <a:gd name="T28" fmla="*/ 79643 w 79"/>
              <a:gd name="T29" fmla="*/ 138060 h 104"/>
              <a:gd name="T30" fmla="*/ 96820 w 79"/>
              <a:gd name="T31" fmla="*/ 105484 h 104"/>
              <a:gd name="T32" fmla="*/ 115560 w 79"/>
              <a:gd name="T33" fmla="*/ 85318 h 104"/>
              <a:gd name="T34" fmla="*/ 123368 w 79"/>
              <a:gd name="T35" fmla="*/ 57396 h 104"/>
              <a:gd name="T36" fmla="*/ 107752 w 79"/>
              <a:gd name="T37" fmla="*/ 57396 h 104"/>
              <a:gd name="T38" fmla="*/ 106190 w 79"/>
              <a:gd name="T39" fmla="*/ 69805 h 104"/>
              <a:gd name="T40" fmla="*/ 96820 w 79"/>
              <a:gd name="T41" fmla="*/ 86869 h 104"/>
              <a:gd name="T42" fmla="*/ 87451 w 79"/>
              <a:gd name="T43" fmla="*/ 93074 h 104"/>
              <a:gd name="T44" fmla="*/ 90574 w 79"/>
              <a:gd name="T45" fmla="*/ 57396 h 104"/>
              <a:gd name="T46" fmla="*/ 90574 w 79"/>
              <a:gd name="T47" fmla="*/ 38781 h 104"/>
              <a:gd name="T48" fmla="*/ 87451 w 79"/>
              <a:gd name="T49" fmla="*/ 23268 h 104"/>
              <a:gd name="T50" fmla="*/ 103067 w 79"/>
              <a:gd name="T51" fmla="*/ 37230 h 104"/>
              <a:gd name="T52" fmla="*/ 107752 w 79"/>
              <a:gd name="T53" fmla="*/ 57396 h 104"/>
              <a:gd name="T54" fmla="*/ 73396 w 79"/>
              <a:gd name="T55" fmla="*/ 17064 h 104"/>
              <a:gd name="T56" fmla="*/ 78081 w 79"/>
              <a:gd name="T57" fmla="*/ 37230 h 104"/>
              <a:gd name="T58" fmla="*/ 79643 w 79"/>
              <a:gd name="T59" fmla="*/ 57396 h 104"/>
              <a:gd name="T60" fmla="*/ 73396 w 79"/>
              <a:gd name="T61" fmla="*/ 97728 h 104"/>
              <a:gd name="T62" fmla="*/ 62465 w 79"/>
              <a:gd name="T63" fmla="*/ 100830 h 104"/>
              <a:gd name="T64" fmla="*/ 49972 w 79"/>
              <a:gd name="T65" fmla="*/ 97728 h 104"/>
              <a:gd name="T66" fmla="*/ 46849 w 79"/>
              <a:gd name="T67" fmla="*/ 79113 h 104"/>
              <a:gd name="T68" fmla="*/ 45287 w 79"/>
              <a:gd name="T69" fmla="*/ 57396 h 104"/>
              <a:gd name="T70" fmla="*/ 49972 w 79"/>
              <a:gd name="T71" fmla="*/ 17064 h 104"/>
              <a:gd name="T72" fmla="*/ 62465 w 79"/>
              <a:gd name="T73" fmla="*/ 15512 h 104"/>
              <a:gd name="T74" fmla="*/ 73396 w 79"/>
              <a:gd name="T75" fmla="*/ 17064 h 104"/>
              <a:gd name="T76" fmla="*/ 15616 w 79"/>
              <a:gd name="T77" fmla="*/ 57396 h 104"/>
              <a:gd name="T78" fmla="*/ 17178 w 79"/>
              <a:gd name="T79" fmla="*/ 46537 h 104"/>
              <a:gd name="T80" fmla="*/ 28109 w 79"/>
              <a:gd name="T81" fmla="*/ 29473 h 104"/>
              <a:gd name="T82" fmla="*/ 37479 w 79"/>
              <a:gd name="T83" fmla="*/ 23268 h 104"/>
              <a:gd name="T84" fmla="*/ 32794 w 79"/>
              <a:gd name="T85" fmla="*/ 57396 h 104"/>
              <a:gd name="T86" fmla="*/ 32794 w 79"/>
              <a:gd name="T87" fmla="*/ 77562 h 104"/>
              <a:gd name="T88" fmla="*/ 37479 w 79"/>
              <a:gd name="T89" fmla="*/ 93074 h 104"/>
              <a:gd name="T90" fmla="*/ 21863 w 79"/>
              <a:gd name="T91" fmla="*/ 79113 h 104"/>
              <a:gd name="T92" fmla="*/ 15616 w 79"/>
              <a:gd name="T93" fmla="*/ 57396 h 104"/>
              <a:gd name="T94" fmla="*/ 67150 w 79"/>
              <a:gd name="T95" fmla="*/ 138060 h 104"/>
              <a:gd name="T96" fmla="*/ 45287 w 79"/>
              <a:gd name="T97" fmla="*/ 113240 h 104"/>
              <a:gd name="T98" fmla="*/ 53095 w 79"/>
              <a:gd name="T99" fmla="*/ 114791 h 104"/>
              <a:gd name="T100" fmla="*/ 62465 w 79"/>
              <a:gd name="T101" fmla="*/ 114791 h 104"/>
              <a:gd name="T102" fmla="*/ 79643 w 79"/>
              <a:gd name="T103" fmla="*/ 113240 h 10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79" h="104">
                <a:moveTo>
                  <a:pt x="79" y="37"/>
                </a:moveTo>
                <a:lnTo>
                  <a:pt x="79" y="37"/>
                </a:lnTo>
                <a:lnTo>
                  <a:pt x="78" y="30"/>
                </a:lnTo>
                <a:lnTo>
                  <a:pt x="75" y="23"/>
                </a:lnTo>
                <a:lnTo>
                  <a:pt x="73" y="16"/>
                </a:lnTo>
                <a:lnTo>
                  <a:pt x="68" y="11"/>
                </a:lnTo>
                <a:lnTo>
                  <a:pt x="62" y="7"/>
                </a:lnTo>
                <a:lnTo>
                  <a:pt x="55" y="3"/>
                </a:lnTo>
                <a:lnTo>
                  <a:pt x="47" y="2"/>
                </a:lnTo>
                <a:lnTo>
                  <a:pt x="40" y="0"/>
                </a:lnTo>
                <a:lnTo>
                  <a:pt x="32" y="2"/>
                </a:lnTo>
                <a:lnTo>
                  <a:pt x="25" y="3"/>
                </a:lnTo>
                <a:lnTo>
                  <a:pt x="18" y="7"/>
                </a:lnTo>
                <a:lnTo>
                  <a:pt x="11" y="11"/>
                </a:lnTo>
                <a:lnTo>
                  <a:pt x="6" y="16"/>
                </a:lnTo>
                <a:lnTo>
                  <a:pt x="4" y="23"/>
                </a:lnTo>
                <a:lnTo>
                  <a:pt x="2" y="30"/>
                </a:lnTo>
                <a:lnTo>
                  <a:pt x="0" y="37"/>
                </a:lnTo>
                <a:lnTo>
                  <a:pt x="2" y="46"/>
                </a:lnTo>
                <a:lnTo>
                  <a:pt x="5" y="55"/>
                </a:lnTo>
                <a:lnTo>
                  <a:pt x="10" y="62"/>
                </a:lnTo>
                <a:lnTo>
                  <a:pt x="18" y="68"/>
                </a:lnTo>
                <a:lnTo>
                  <a:pt x="29" y="89"/>
                </a:lnTo>
                <a:lnTo>
                  <a:pt x="25" y="89"/>
                </a:lnTo>
                <a:lnTo>
                  <a:pt x="30" y="104"/>
                </a:lnTo>
                <a:lnTo>
                  <a:pt x="50" y="104"/>
                </a:lnTo>
                <a:lnTo>
                  <a:pt x="55" y="89"/>
                </a:lnTo>
                <a:lnTo>
                  <a:pt x="51" y="89"/>
                </a:lnTo>
                <a:lnTo>
                  <a:pt x="62" y="68"/>
                </a:lnTo>
                <a:lnTo>
                  <a:pt x="69" y="62"/>
                </a:lnTo>
                <a:lnTo>
                  <a:pt x="74" y="55"/>
                </a:lnTo>
                <a:lnTo>
                  <a:pt x="78" y="46"/>
                </a:lnTo>
                <a:lnTo>
                  <a:pt x="79" y="37"/>
                </a:lnTo>
                <a:close/>
                <a:moveTo>
                  <a:pt x="69" y="37"/>
                </a:moveTo>
                <a:lnTo>
                  <a:pt x="69" y="37"/>
                </a:lnTo>
                <a:lnTo>
                  <a:pt x="68" y="45"/>
                </a:lnTo>
                <a:lnTo>
                  <a:pt x="66" y="51"/>
                </a:lnTo>
                <a:lnTo>
                  <a:pt x="62" y="56"/>
                </a:lnTo>
                <a:lnTo>
                  <a:pt x="56" y="60"/>
                </a:lnTo>
                <a:lnTo>
                  <a:pt x="58" y="50"/>
                </a:lnTo>
                <a:lnTo>
                  <a:pt x="58" y="37"/>
                </a:lnTo>
                <a:lnTo>
                  <a:pt x="58" y="25"/>
                </a:lnTo>
                <a:lnTo>
                  <a:pt x="56" y="15"/>
                </a:lnTo>
                <a:lnTo>
                  <a:pt x="62" y="19"/>
                </a:lnTo>
                <a:lnTo>
                  <a:pt x="66" y="24"/>
                </a:lnTo>
                <a:lnTo>
                  <a:pt x="68" y="30"/>
                </a:lnTo>
                <a:lnTo>
                  <a:pt x="69" y="37"/>
                </a:lnTo>
                <a:close/>
                <a:moveTo>
                  <a:pt x="47" y="11"/>
                </a:moveTo>
                <a:lnTo>
                  <a:pt x="47" y="11"/>
                </a:lnTo>
                <a:lnTo>
                  <a:pt x="50" y="24"/>
                </a:lnTo>
                <a:lnTo>
                  <a:pt x="51" y="37"/>
                </a:lnTo>
                <a:lnTo>
                  <a:pt x="50" y="51"/>
                </a:lnTo>
                <a:lnTo>
                  <a:pt x="47" y="63"/>
                </a:lnTo>
                <a:lnTo>
                  <a:pt x="40" y="65"/>
                </a:lnTo>
                <a:lnTo>
                  <a:pt x="32" y="63"/>
                </a:lnTo>
                <a:lnTo>
                  <a:pt x="30" y="51"/>
                </a:lnTo>
                <a:lnTo>
                  <a:pt x="29" y="37"/>
                </a:lnTo>
                <a:lnTo>
                  <a:pt x="30" y="24"/>
                </a:lnTo>
                <a:lnTo>
                  <a:pt x="32" y="11"/>
                </a:lnTo>
                <a:lnTo>
                  <a:pt x="40" y="10"/>
                </a:lnTo>
                <a:lnTo>
                  <a:pt x="47" y="11"/>
                </a:lnTo>
                <a:close/>
                <a:moveTo>
                  <a:pt x="10" y="37"/>
                </a:moveTo>
                <a:lnTo>
                  <a:pt x="10" y="37"/>
                </a:lnTo>
                <a:lnTo>
                  <a:pt x="11" y="30"/>
                </a:lnTo>
                <a:lnTo>
                  <a:pt x="14" y="24"/>
                </a:lnTo>
                <a:lnTo>
                  <a:pt x="18" y="19"/>
                </a:lnTo>
                <a:lnTo>
                  <a:pt x="24" y="15"/>
                </a:lnTo>
                <a:lnTo>
                  <a:pt x="21" y="25"/>
                </a:lnTo>
                <a:lnTo>
                  <a:pt x="21" y="37"/>
                </a:lnTo>
                <a:lnTo>
                  <a:pt x="21" y="50"/>
                </a:lnTo>
                <a:lnTo>
                  <a:pt x="24" y="60"/>
                </a:lnTo>
                <a:lnTo>
                  <a:pt x="18" y="56"/>
                </a:lnTo>
                <a:lnTo>
                  <a:pt x="14" y="51"/>
                </a:lnTo>
                <a:lnTo>
                  <a:pt x="11" y="45"/>
                </a:lnTo>
                <a:lnTo>
                  <a:pt x="10" y="37"/>
                </a:lnTo>
                <a:close/>
                <a:moveTo>
                  <a:pt x="43" y="89"/>
                </a:moveTo>
                <a:lnTo>
                  <a:pt x="36" y="89"/>
                </a:lnTo>
                <a:lnTo>
                  <a:pt x="29" y="73"/>
                </a:lnTo>
                <a:lnTo>
                  <a:pt x="34" y="74"/>
                </a:lnTo>
                <a:lnTo>
                  <a:pt x="40" y="74"/>
                </a:lnTo>
                <a:lnTo>
                  <a:pt x="46" y="74"/>
                </a:lnTo>
                <a:lnTo>
                  <a:pt x="51" y="73"/>
                </a:lnTo>
                <a:lnTo>
                  <a:pt x="43" y="8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19" name="Freeform 1632">
            <a:extLst>
              <a:ext uri="{FF2B5EF4-FFF2-40B4-BE49-F238E27FC236}">
                <a16:creationId xmlns:a16="http://schemas.microsoft.com/office/drawing/2014/main" id="{26107848-858F-40F6-9787-B3183D6A9DCA}"/>
              </a:ext>
            </a:extLst>
          </p:cNvPr>
          <p:cNvSpPr>
            <a:spLocks/>
          </p:cNvSpPr>
          <p:nvPr/>
        </p:nvSpPr>
        <p:spPr bwMode="auto">
          <a:xfrm>
            <a:off x="5302251" y="1354667"/>
            <a:ext cx="61383" cy="19051"/>
          </a:xfrm>
          <a:custGeom>
            <a:avLst/>
            <a:gdLst>
              <a:gd name="T0" fmla="*/ 47450 w 29"/>
              <a:gd name="T1" fmla="*/ 0 h 10"/>
              <a:gd name="T2" fmla="*/ 0 w 29"/>
              <a:gd name="T3" fmla="*/ 0 h 10"/>
              <a:gd name="T4" fmla="*/ 0 w 29"/>
              <a:gd name="T5" fmla="*/ 14237 h 10"/>
              <a:gd name="T6" fmla="*/ 22907 w 29"/>
              <a:gd name="T7" fmla="*/ 14237 h 10"/>
              <a:gd name="T8" fmla="*/ 47450 w 29"/>
              <a:gd name="T9" fmla="*/ 14237 h 10"/>
              <a:gd name="T10" fmla="*/ 47450 w 29"/>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 h="10">
                <a:moveTo>
                  <a:pt x="29" y="0"/>
                </a:moveTo>
                <a:lnTo>
                  <a:pt x="0" y="0"/>
                </a:lnTo>
                <a:lnTo>
                  <a:pt x="0" y="10"/>
                </a:lnTo>
                <a:lnTo>
                  <a:pt x="14" y="10"/>
                </a:lnTo>
                <a:lnTo>
                  <a:pt x="29" y="10"/>
                </a:lnTo>
                <a:lnTo>
                  <a:pt x="29"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20" name="Freeform 1633">
            <a:extLst>
              <a:ext uri="{FF2B5EF4-FFF2-40B4-BE49-F238E27FC236}">
                <a16:creationId xmlns:a16="http://schemas.microsoft.com/office/drawing/2014/main" id="{E7FB5A6C-05B1-4BA2-9417-18EBD4486A7E}"/>
              </a:ext>
            </a:extLst>
          </p:cNvPr>
          <p:cNvSpPr>
            <a:spLocks noEditPoints="1"/>
          </p:cNvSpPr>
          <p:nvPr/>
        </p:nvSpPr>
        <p:spPr bwMode="auto">
          <a:xfrm>
            <a:off x="5219701" y="1373717"/>
            <a:ext cx="226484" cy="177800"/>
          </a:xfrm>
          <a:custGeom>
            <a:avLst/>
            <a:gdLst>
              <a:gd name="T0" fmla="*/ 167684 w 109"/>
              <a:gd name="T1" fmla="*/ 33215 h 84"/>
              <a:gd name="T2" fmla="*/ 159848 w 109"/>
              <a:gd name="T3" fmla="*/ 25306 h 84"/>
              <a:gd name="T4" fmla="*/ 150445 w 109"/>
              <a:gd name="T5" fmla="*/ 23725 h 84"/>
              <a:gd name="T6" fmla="*/ 108132 w 109"/>
              <a:gd name="T7" fmla="*/ 23725 h 84"/>
              <a:gd name="T8" fmla="*/ 100297 w 109"/>
              <a:gd name="T9" fmla="*/ 7908 h 84"/>
              <a:gd name="T10" fmla="*/ 84625 w 109"/>
              <a:gd name="T11" fmla="*/ 0 h 84"/>
              <a:gd name="T12" fmla="*/ 75223 w 109"/>
              <a:gd name="T13" fmla="*/ 1582 h 84"/>
              <a:gd name="T14" fmla="*/ 64253 w 109"/>
              <a:gd name="T15" fmla="*/ 14235 h 84"/>
              <a:gd name="T16" fmla="*/ 18806 w 109"/>
              <a:gd name="T17" fmla="*/ 23725 h 84"/>
              <a:gd name="T18" fmla="*/ 14104 w 109"/>
              <a:gd name="T19" fmla="*/ 23725 h 84"/>
              <a:gd name="T20" fmla="*/ 6269 w 109"/>
              <a:gd name="T21" fmla="*/ 30051 h 84"/>
              <a:gd name="T22" fmla="*/ 1567 w 109"/>
              <a:gd name="T23" fmla="*/ 33215 h 84"/>
              <a:gd name="T24" fmla="*/ 0 w 109"/>
              <a:gd name="T25" fmla="*/ 45868 h 84"/>
              <a:gd name="T26" fmla="*/ 4701 w 109"/>
              <a:gd name="T27" fmla="*/ 55358 h 84"/>
              <a:gd name="T28" fmla="*/ 9403 w 109"/>
              <a:gd name="T29" fmla="*/ 60102 h 84"/>
              <a:gd name="T30" fmla="*/ 67387 w 109"/>
              <a:gd name="T31" fmla="*/ 75919 h 84"/>
              <a:gd name="T32" fmla="*/ 62686 w 109"/>
              <a:gd name="T33" fmla="*/ 93317 h 84"/>
              <a:gd name="T34" fmla="*/ 51716 w 109"/>
              <a:gd name="T35" fmla="*/ 96480 h 84"/>
              <a:gd name="T36" fmla="*/ 40746 w 109"/>
              <a:gd name="T37" fmla="*/ 107552 h 84"/>
              <a:gd name="T38" fmla="*/ 39178 w 109"/>
              <a:gd name="T39" fmla="*/ 124950 h 84"/>
              <a:gd name="T40" fmla="*/ 39178 w 109"/>
              <a:gd name="T41" fmla="*/ 129695 h 84"/>
              <a:gd name="T42" fmla="*/ 42313 w 109"/>
              <a:gd name="T43" fmla="*/ 132858 h 84"/>
              <a:gd name="T44" fmla="*/ 123804 w 109"/>
              <a:gd name="T45" fmla="*/ 132858 h 84"/>
              <a:gd name="T46" fmla="*/ 126938 w 109"/>
              <a:gd name="T47" fmla="*/ 132858 h 84"/>
              <a:gd name="T48" fmla="*/ 131640 w 109"/>
              <a:gd name="T49" fmla="*/ 129695 h 84"/>
              <a:gd name="T50" fmla="*/ 131640 w 109"/>
              <a:gd name="T51" fmla="*/ 117042 h 84"/>
              <a:gd name="T52" fmla="*/ 130072 w 109"/>
              <a:gd name="T53" fmla="*/ 107552 h 84"/>
              <a:gd name="T54" fmla="*/ 117535 w 109"/>
              <a:gd name="T55" fmla="*/ 96480 h 84"/>
              <a:gd name="T56" fmla="*/ 100297 w 109"/>
              <a:gd name="T57" fmla="*/ 93317 h 84"/>
              <a:gd name="T58" fmla="*/ 155147 w 109"/>
              <a:gd name="T59" fmla="*/ 64847 h 84"/>
              <a:gd name="T60" fmla="*/ 159848 w 109"/>
              <a:gd name="T61" fmla="*/ 60102 h 84"/>
              <a:gd name="T62" fmla="*/ 166117 w 109"/>
              <a:gd name="T63" fmla="*/ 55358 h 84"/>
              <a:gd name="T64" fmla="*/ 170818 w 109"/>
              <a:gd name="T65" fmla="*/ 45868 h 84"/>
              <a:gd name="T66" fmla="*/ 167684 w 109"/>
              <a:gd name="T67" fmla="*/ 33215 h 84"/>
              <a:gd name="T68" fmla="*/ 21940 w 109"/>
              <a:gd name="T69" fmla="*/ 49031 h 84"/>
              <a:gd name="T70" fmla="*/ 15671 w 109"/>
              <a:gd name="T71" fmla="*/ 45868 h 84"/>
              <a:gd name="T72" fmla="*/ 15671 w 109"/>
              <a:gd name="T73" fmla="*/ 42704 h 84"/>
              <a:gd name="T74" fmla="*/ 15671 w 109"/>
              <a:gd name="T75" fmla="*/ 41123 h 84"/>
              <a:gd name="T76" fmla="*/ 18806 w 109"/>
              <a:gd name="T77" fmla="*/ 39541 h 84"/>
              <a:gd name="T78" fmla="*/ 65820 w 109"/>
              <a:gd name="T79" fmla="*/ 58521 h 84"/>
              <a:gd name="T80" fmla="*/ 108132 w 109"/>
              <a:gd name="T81" fmla="*/ 109133 h 84"/>
              <a:gd name="T82" fmla="*/ 112834 w 109"/>
              <a:gd name="T83" fmla="*/ 109133 h 84"/>
              <a:gd name="T84" fmla="*/ 115968 w 109"/>
              <a:gd name="T85" fmla="*/ 113878 h 84"/>
              <a:gd name="T86" fmla="*/ 54850 w 109"/>
              <a:gd name="T87" fmla="*/ 117042 h 84"/>
              <a:gd name="T88" fmla="*/ 54850 w 109"/>
              <a:gd name="T89" fmla="*/ 113878 h 84"/>
              <a:gd name="T90" fmla="*/ 57984 w 109"/>
              <a:gd name="T91" fmla="*/ 109133 h 84"/>
              <a:gd name="T92" fmla="*/ 108132 w 109"/>
              <a:gd name="T93" fmla="*/ 109133 h 84"/>
              <a:gd name="T94" fmla="*/ 84625 w 109"/>
              <a:gd name="T95" fmla="*/ 93317 h 84"/>
              <a:gd name="T96" fmla="*/ 76790 w 109"/>
              <a:gd name="T97" fmla="*/ 23725 h 84"/>
              <a:gd name="T98" fmla="*/ 79924 w 109"/>
              <a:gd name="T99" fmla="*/ 17398 h 84"/>
              <a:gd name="T100" fmla="*/ 84625 w 109"/>
              <a:gd name="T101" fmla="*/ 15816 h 84"/>
              <a:gd name="T102" fmla="*/ 89327 w 109"/>
              <a:gd name="T103" fmla="*/ 15816 h 84"/>
              <a:gd name="T104" fmla="*/ 92461 w 109"/>
              <a:gd name="T105" fmla="*/ 23725 h 84"/>
              <a:gd name="T106" fmla="*/ 84625 w 109"/>
              <a:gd name="T107" fmla="*/ 93317 h 84"/>
              <a:gd name="T108" fmla="*/ 155147 w 109"/>
              <a:gd name="T109" fmla="*/ 45868 h 84"/>
              <a:gd name="T110" fmla="*/ 104998 w 109"/>
              <a:gd name="T111" fmla="*/ 58521 h 84"/>
              <a:gd name="T112" fmla="*/ 150445 w 109"/>
              <a:gd name="T113" fmla="*/ 39541 h 84"/>
              <a:gd name="T114" fmla="*/ 152012 w 109"/>
              <a:gd name="T115" fmla="*/ 39541 h 84"/>
              <a:gd name="T116" fmla="*/ 155147 w 109"/>
              <a:gd name="T117" fmla="*/ 41123 h 84"/>
              <a:gd name="T118" fmla="*/ 155147 w 109"/>
              <a:gd name="T119" fmla="*/ 45868 h 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09" h="84">
                <a:moveTo>
                  <a:pt x="107" y="21"/>
                </a:moveTo>
                <a:lnTo>
                  <a:pt x="107" y="21"/>
                </a:lnTo>
                <a:lnTo>
                  <a:pt x="105" y="19"/>
                </a:lnTo>
                <a:lnTo>
                  <a:pt x="102" y="16"/>
                </a:lnTo>
                <a:lnTo>
                  <a:pt x="100" y="15"/>
                </a:lnTo>
                <a:lnTo>
                  <a:pt x="96" y="15"/>
                </a:lnTo>
                <a:lnTo>
                  <a:pt x="69" y="15"/>
                </a:lnTo>
                <a:lnTo>
                  <a:pt x="68" y="9"/>
                </a:lnTo>
                <a:lnTo>
                  <a:pt x="64" y="5"/>
                </a:lnTo>
                <a:lnTo>
                  <a:pt x="60" y="1"/>
                </a:lnTo>
                <a:lnTo>
                  <a:pt x="54" y="0"/>
                </a:lnTo>
                <a:lnTo>
                  <a:pt x="48" y="1"/>
                </a:lnTo>
                <a:lnTo>
                  <a:pt x="44" y="4"/>
                </a:lnTo>
                <a:lnTo>
                  <a:pt x="41" y="9"/>
                </a:lnTo>
                <a:lnTo>
                  <a:pt x="40" y="15"/>
                </a:lnTo>
                <a:lnTo>
                  <a:pt x="12" y="15"/>
                </a:lnTo>
                <a:lnTo>
                  <a:pt x="9" y="15"/>
                </a:lnTo>
                <a:lnTo>
                  <a:pt x="6" y="16"/>
                </a:lnTo>
                <a:lnTo>
                  <a:pt x="4" y="19"/>
                </a:lnTo>
                <a:lnTo>
                  <a:pt x="1" y="21"/>
                </a:lnTo>
                <a:lnTo>
                  <a:pt x="0" y="25"/>
                </a:lnTo>
                <a:lnTo>
                  <a:pt x="0" y="29"/>
                </a:lnTo>
                <a:lnTo>
                  <a:pt x="0" y="31"/>
                </a:lnTo>
                <a:lnTo>
                  <a:pt x="3" y="35"/>
                </a:lnTo>
                <a:lnTo>
                  <a:pt x="6" y="38"/>
                </a:lnTo>
                <a:lnTo>
                  <a:pt x="11" y="41"/>
                </a:lnTo>
                <a:lnTo>
                  <a:pt x="43" y="48"/>
                </a:lnTo>
                <a:lnTo>
                  <a:pt x="44" y="59"/>
                </a:lnTo>
                <a:lnTo>
                  <a:pt x="40" y="59"/>
                </a:lnTo>
                <a:lnTo>
                  <a:pt x="33" y="61"/>
                </a:lnTo>
                <a:lnTo>
                  <a:pt x="30" y="64"/>
                </a:lnTo>
                <a:lnTo>
                  <a:pt x="26" y="68"/>
                </a:lnTo>
                <a:lnTo>
                  <a:pt x="25" y="74"/>
                </a:lnTo>
                <a:lnTo>
                  <a:pt x="25" y="79"/>
                </a:lnTo>
                <a:lnTo>
                  <a:pt x="25" y="82"/>
                </a:lnTo>
                <a:lnTo>
                  <a:pt x="26" y="83"/>
                </a:lnTo>
                <a:lnTo>
                  <a:pt x="27" y="84"/>
                </a:lnTo>
                <a:lnTo>
                  <a:pt x="30" y="84"/>
                </a:lnTo>
                <a:lnTo>
                  <a:pt x="79" y="84"/>
                </a:lnTo>
                <a:lnTo>
                  <a:pt x="81" y="84"/>
                </a:lnTo>
                <a:lnTo>
                  <a:pt x="83" y="83"/>
                </a:lnTo>
                <a:lnTo>
                  <a:pt x="84" y="82"/>
                </a:lnTo>
                <a:lnTo>
                  <a:pt x="84" y="79"/>
                </a:lnTo>
                <a:lnTo>
                  <a:pt x="84" y="74"/>
                </a:lnTo>
                <a:lnTo>
                  <a:pt x="83" y="68"/>
                </a:lnTo>
                <a:lnTo>
                  <a:pt x="79" y="64"/>
                </a:lnTo>
                <a:lnTo>
                  <a:pt x="75" y="61"/>
                </a:lnTo>
                <a:lnTo>
                  <a:pt x="69" y="59"/>
                </a:lnTo>
                <a:lnTo>
                  <a:pt x="64" y="59"/>
                </a:lnTo>
                <a:lnTo>
                  <a:pt x="65" y="48"/>
                </a:lnTo>
                <a:lnTo>
                  <a:pt x="99" y="41"/>
                </a:lnTo>
                <a:lnTo>
                  <a:pt x="102" y="38"/>
                </a:lnTo>
                <a:lnTo>
                  <a:pt x="106" y="35"/>
                </a:lnTo>
                <a:lnTo>
                  <a:pt x="107" y="31"/>
                </a:lnTo>
                <a:lnTo>
                  <a:pt x="109" y="29"/>
                </a:lnTo>
                <a:lnTo>
                  <a:pt x="109" y="25"/>
                </a:lnTo>
                <a:lnTo>
                  <a:pt x="107" y="21"/>
                </a:lnTo>
                <a:close/>
                <a:moveTo>
                  <a:pt x="14" y="31"/>
                </a:moveTo>
                <a:lnTo>
                  <a:pt x="14" y="31"/>
                </a:lnTo>
                <a:lnTo>
                  <a:pt x="10" y="29"/>
                </a:lnTo>
                <a:lnTo>
                  <a:pt x="10" y="27"/>
                </a:lnTo>
                <a:lnTo>
                  <a:pt x="10" y="26"/>
                </a:lnTo>
                <a:lnTo>
                  <a:pt x="11" y="25"/>
                </a:lnTo>
                <a:lnTo>
                  <a:pt x="12" y="25"/>
                </a:lnTo>
                <a:lnTo>
                  <a:pt x="41" y="25"/>
                </a:lnTo>
                <a:lnTo>
                  <a:pt x="42" y="37"/>
                </a:lnTo>
                <a:lnTo>
                  <a:pt x="14" y="31"/>
                </a:lnTo>
                <a:close/>
                <a:moveTo>
                  <a:pt x="69" y="69"/>
                </a:moveTo>
                <a:lnTo>
                  <a:pt x="69" y="69"/>
                </a:lnTo>
                <a:lnTo>
                  <a:pt x="72" y="69"/>
                </a:lnTo>
                <a:lnTo>
                  <a:pt x="73" y="71"/>
                </a:lnTo>
                <a:lnTo>
                  <a:pt x="74" y="72"/>
                </a:lnTo>
                <a:lnTo>
                  <a:pt x="74" y="74"/>
                </a:lnTo>
                <a:lnTo>
                  <a:pt x="35" y="74"/>
                </a:lnTo>
                <a:lnTo>
                  <a:pt x="35" y="72"/>
                </a:lnTo>
                <a:lnTo>
                  <a:pt x="36" y="71"/>
                </a:lnTo>
                <a:lnTo>
                  <a:pt x="37" y="69"/>
                </a:lnTo>
                <a:lnTo>
                  <a:pt x="40" y="69"/>
                </a:lnTo>
                <a:lnTo>
                  <a:pt x="69" y="69"/>
                </a:lnTo>
                <a:close/>
                <a:moveTo>
                  <a:pt x="54" y="59"/>
                </a:moveTo>
                <a:lnTo>
                  <a:pt x="54" y="59"/>
                </a:lnTo>
                <a:lnTo>
                  <a:pt x="49" y="15"/>
                </a:lnTo>
                <a:lnTo>
                  <a:pt x="49" y="13"/>
                </a:lnTo>
                <a:lnTo>
                  <a:pt x="51" y="11"/>
                </a:lnTo>
                <a:lnTo>
                  <a:pt x="52" y="10"/>
                </a:lnTo>
                <a:lnTo>
                  <a:pt x="54" y="10"/>
                </a:lnTo>
                <a:lnTo>
                  <a:pt x="57" y="10"/>
                </a:lnTo>
                <a:lnTo>
                  <a:pt x="58" y="11"/>
                </a:lnTo>
                <a:lnTo>
                  <a:pt x="59" y="15"/>
                </a:lnTo>
                <a:lnTo>
                  <a:pt x="54" y="59"/>
                </a:lnTo>
                <a:close/>
                <a:moveTo>
                  <a:pt x="99" y="29"/>
                </a:moveTo>
                <a:lnTo>
                  <a:pt x="99" y="29"/>
                </a:lnTo>
                <a:lnTo>
                  <a:pt x="96" y="31"/>
                </a:lnTo>
                <a:lnTo>
                  <a:pt x="67" y="37"/>
                </a:lnTo>
                <a:lnTo>
                  <a:pt x="68" y="25"/>
                </a:lnTo>
                <a:lnTo>
                  <a:pt x="96" y="25"/>
                </a:lnTo>
                <a:lnTo>
                  <a:pt x="97" y="25"/>
                </a:lnTo>
                <a:lnTo>
                  <a:pt x="99" y="26"/>
                </a:lnTo>
                <a:lnTo>
                  <a:pt x="99" y="27"/>
                </a:lnTo>
                <a:lnTo>
                  <a:pt x="99" y="2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21" name="Freeform 1634">
            <a:extLst>
              <a:ext uri="{FF2B5EF4-FFF2-40B4-BE49-F238E27FC236}">
                <a16:creationId xmlns:a16="http://schemas.microsoft.com/office/drawing/2014/main" id="{67256EA3-1AE2-496A-9495-3EB992439FD8}"/>
              </a:ext>
            </a:extLst>
          </p:cNvPr>
          <p:cNvSpPr>
            <a:spLocks/>
          </p:cNvSpPr>
          <p:nvPr/>
        </p:nvSpPr>
        <p:spPr bwMode="auto">
          <a:xfrm>
            <a:off x="1259418" y="1917700"/>
            <a:ext cx="86783" cy="19051"/>
          </a:xfrm>
          <a:custGeom>
            <a:avLst/>
            <a:gdLst>
              <a:gd name="T0" fmla="*/ 6039 w 44"/>
              <a:gd name="T1" fmla="*/ 14237 h 10"/>
              <a:gd name="T2" fmla="*/ 58880 w 44"/>
              <a:gd name="T3" fmla="*/ 14237 h 10"/>
              <a:gd name="T4" fmla="*/ 58880 w 44"/>
              <a:gd name="T5" fmla="*/ 14237 h 10"/>
              <a:gd name="T6" fmla="*/ 61900 w 44"/>
              <a:gd name="T7" fmla="*/ 14237 h 10"/>
              <a:gd name="T8" fmla="*/ 64919 w 44"/>
              <a:gd name="T9" fmla="*/ 11390 h 10"/>
              <a:gd name="T10" fmla="*/ 66429 w 44"/>
              <a:gd name="T11" fmla="*/ 9966 h 10"/>
              <a:gd name="T12" fmla="*/ 66429 w 44"/>
              <a:gd name="T13" fmla="*/ 7119 h 10"/>
              <a:gd name="T14" fmla="*/ 66429 w 44"/>
              <a:gd name="T15" fmla="*/ 7119 h 10"/>
              <a:gd name="T16" fmla="*/ 66429 w 44"/>
              <a:gd name="T17" fmla="*/ 2847 h 10"/>
              <a:gd name="T18" fmla="*/ 64919 w 44"/>
              <a:gd name="T19" fmla="*/ 1424 h 10"/>
              <a:gd name="T20" fmla="*/ 61900 w 44"/>
              <a:gd name="T21" fmla="*/ 0 h 10"/>
              <a:gd name="T22" fmla="*/ 58880 w 44"/>
              <a:gd name="T23" fmla="*/ 0 h 10"/>
              <a:gd name="T24" fmla="*/ 6039 w 44"/>
              <a:gd name="T25" fmla="*/ 0 h 10"/>
              <a:gd name="T26" fmla="*/ 6039 w 44"/>
              <a:gd name="T27" fmla="*/ 0 h 10"/>
              <a:gd name="T28" fmla="*/ 3020 w 44"/>
              <a:gd name="T29" fmla="*/ 0 h 10"/>
              <a:gd name="T30" fmla="*/ 1510 w 44"/>
              <a:gd name="T31" fmla="*/ 1424 h 10"/>
              <a:gd name="T32" fmla="*/ 0 w 44"/>
              <a:gd name="T33" fmla="*/ 2847 h 10"/>
              <a:gd name="T34" fmla="*/ 0 w 44"/>
              <a:gd name="T35" fmla="*/ 7119 h 10"/>
              <a:gd name="T36" fmla="*/ 0 w 44"/>
              <a:gd name="T37" fmla="*/ 7119 h 10"/>
              <a:gd name="T38" fmla="*/ 0 w 44"/>
              <a:gd name="T39" fmla="*/ 9966 h 10"/>
              <a:gd name="T40" fmla="*/ 1510 w 44"/>
              <a:gd name="T41" fmla="*/ 11390 h 10"/>
              <a:gd name="T42" fmla="*/ 3020 w 44"/>
              <a:gd name="T43" fmla="*/ 14237 h 10"/>
              <a:gd name="T44" fmla="*/ 6039 w 44"/>
              <a:gd name="T45" fmla="*/ 14237 h 10"/>
              <a:gd name="T46" fmla="*/ 6039 w 44"/>
              <a:gd name="T47" fmla="*/ 14237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4" h="10">
                <a:moveTo>
                  <a:pt x="4" y="10"/>
                </a:moveTo>
                <a:lnTo>
                  <a:pt x="39" y="10"/>
                </a:lnTo>
                <a:lnTo>
                  <a:pt x="41" y="10"/>
                </a:lnTo>
                <a:lnTo>
                  <a:pt x="43" y="8"/>
                </a:lnTo>
                <a:lnTo>
                  <a:pt x="44" y="7"/>
                </a:lnTo>
                <a:lnTo>
                  <a:pt x="44" y="5"/>
                </a:lnTo>
                <a:lnTo>
                  <a:pt x="44" y="2"/>
                </a:lnTo>
                <a:lnTo>
                  <a:pt x="43" y="1"/>
                </a:lnTo>
                <a:lnTo>
                  <a:pt x="41" y="0"/>
                </a:lnTo>
                <a:lnTo>
                  <a:pt x="39" y="0"/>
                </a:lnTo>
                <a:lnTo>
                  <a:pt x="4" y="0"/>
                </a:lnTo>
                <a:lnTo>
                  <a:pt x="2" y="0"/>
                </a:lnTo>
                <a:lnTo>
                  <a:pt x="1" y="1"/>
                </a:lnTo>
                <a:lnTo>
                  <a:pt x="0" y="2"/>
                </a:lnTo>
                <a:lnTo>
                  <a:pt x="0" y="5"/>
                </a:lnTo>
                <a:lnTo>
                  <a:pt x="0" y="7"/>
                </a:lnTo>
                <a:lnTo>
                  <a:pt x="1" y="8"/>
                </a:lnTo>
                <a:lnTo>
                  <a:pt x="2" y="10"/>
                </a:lnTo>
                <a:lnTo>
                  <a:pt x="4"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22" name="Freeform 1635">
            <a:extLst>
              <a:ext uri="{FF2B5EF4-FFF2-40B4-BE49-F238E27FC236}">
                <a16:creationId xmlns:a16="http://schemas.microsoft.com/office/drawing/2014/main" id="{1D256482-1654-4032-B356-6FAAD087B9E8}"/>
              </a:ext>
            </a:extLst>
          </p:cNvPr>
          <p:cNvSpPr>
            <a:spLocks/>
          </p:cNvSpPr>
          <p:nvPr/>
        </p:nvSpPr>
        <p:spPr bwMode="auto">
          <a:xfrm>
            <a:off x="1384301" y="1993901"/>
            <a:ext cx="57151" cy="57151"/>
          </a:xfrm>
          <a:custGeom>
            <a:avLst/>
            <a:gdLst>
              <a:gd name="T0" fmla="*/ 6101 w 28"/>
              <a:gd name="T1" fmla="*/ 26281 h 26"/>
              <a:gd name="T2" fmla="*/ 0 w 28"/>
              <a:gd name="T3" fmla="*/ 26281 h 26"/>
              <a:gd name="T4" fmla="*/ 0 w 28"/>
              <a:gd name="T5" fmla="*/ 26281 h 26"/>
              <a:gd name="T6" fmla="*/ 1525 w 28"/>
              <a:gd name="T7" fmla="*/ 32851 h 26"/>
              <a:gd name="T8" fmla="*/ 7626 w 28"/>
              <a:gd name="T9" fmla="*/ 37778 h 26"/>
              <a:gd name="T10" fmla="*/ 13727 w 28"/>
              <a:gd name="T11" fmla="*/ 41063 h 26"/>
              <a:gd name="T12" fmla="*/ 21353 w 28"/>
              <a:gd name="T13" fmla="*/ 42706 h 26"/>
              <a:gd name="T14" fmla="*/ 21353 w 28"/>
              <a:gd name="T15" fmla="*/ 42706 h 26"/>
              <a:gd name="T16" fmla="*/ 30504 w 28"/>
              <a:gd name="T17" fmla="*/ 41063 h 26"/>
              <a:gd name="T18" fmla="*/ 35080 w 28"/>
              <a:gd name="T19" fmla="*/ 34493 h 26"/>
              <a:gd name="T20" fmla="*/ 41181 w 28"/>
              <a:gd name="T21" fmla="*/ 27923 h 26"/>
              <a:gd name="T22" fmla="*/ 42706 w 28"/>
              <a:gd name="T23" fmla="*/ 18068 h 26"/>
              <a:gd name="T24" fmla="*/ 42706 w 28"/>
              <a:gd name="T25" fmla="*/ 18068 h 26"/>
              <a:gd name="T26" fmla="*/ 42706 w 28"/>
              <a:gd name="T27" fmla="*/ 11498 h 26"/>
              <a:gd name="T28" fmla="*/ 41181 w 28"/>
              <a:gd name="T29" fmla="*/ 8213 h 26"/>
              <a:gd name="T30" fmla="*/ 35080 w 28"/>
              <a:gd name="T31" fmla="*/ 0 h 26"/>
              <a:gd name="T32" fmla="*/ 35080 w 28"/>
              <a:gd name="T33" fmla="*/ 0 h 26"/>
              <a:gd name="T34" fmla="*/ 32030 w 28"/>
              <a:gd name="T35" fmla="*/ 9855 h 26"/>
              <a:gd name="T36" fmla="*/ 24403 w 28"/>
              <a:gd name="T37" fmla="*/ 18068 h 26"/>
              <a:gd name="T38" fmla="*/ 16777 w 28"/>
              <a:gd name="T39" fmla="*/ 24638 h 26"/>
              <a:gd name="T40" fmla="*/ 6101 w 28"/>
              <a:gd name="T41" fmla="*/ 26281 h 26"/>
              <a:gd name="T42" fmla="*/ 6101 w 28"/>
              <a:gd name="T43" fmla="*/ 26281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8" h="26">
                <a:moveTo>
                  <a:pt x="4" y="16"/>
                </a:moveTo>
                <a:lnTo>
                  <a:pt x="0" y="16"/>
                </a:lnTo>
                <a:lnTo>
                  <a:pt x="1" y="20"/>
                </a:lnTo>
                <a:lnTo>
                  <a:pt x="5" y="23"/>
                </a:lnTo>
                <a:lnTo>
                  <a:pt x="9" y="25"/>
                </a:lnTo>
                <a:lnTo>
                  <a:pt x="14" y="26"/>
                </a:lnTo>
                <a:lnTo>
                  <a:pt x="20" y="25"/>
                </a:lnTo>
                <a:lnTo>
                  <a:pt x="23" y="21"/>
                </a:lnTo>
                <a:lnTo>
                  <a:pt x="27" y="17"/>
                </a:lnTo>
                <a:lnTo>
                  <a:pt x="28" y="11"/>
                </a:lnTo>
                <a:lnTo>
                  <a:pt x="28" y="7"/>
                </a:lnTo>
                <a:lnTo>
                  <a:pt x="27" y="5"/>
                </a:lnTo>
                <a:lnTo>
                  <a:pt x="23" y="0"/>
                </a:lnTo>
                <a:lnTo>
                  <a:pt x="21" y="6"/>
                </a:lnTo>
                <a:lnTo>
                  <a:pt x="16" y="11"/>
                </a:lnTo>
                <a:lnTo>
                  <a:pt x="11" y="15"/>
                </a:lnTo>
                <a:lnTo>
                  <a:pt x="4" y="1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23" name="Freeform 1636">
            <a:extLst>
              <a:ext uri="{FF2B5EF4-FFF2-40B4-BE49-F238E27FC236}">
                <a16:creationId xmlns:a16="http://schemas.microsoft.com/office/drawing/2014/main" id="{2C694E3D-3316-4A82-8C23-1406FE64C6D2}"/>
              </a:ext>
            </a:extLst>
          </p:cNvPr>
          <p:cNvSpPr>
            <a:spLocks noEditPoints="1"/>
          </p:cNvSpPr>
          <p:nvPr/>
        </p:nvSpPr>
        <p:spPr bwMode="auto">
          <a:xfrm>
            <a:off x="1234018" y="1873252"/>
            <a:ext cx="207433" cy="146049"/>
          </a:xfrm>
          <a:custGeom>
            <a:avLst/>
            <a:gdLst>
              <a:gd name="T0" fmla="*/ 140608 w 98"/>
              <a:gd name="T1" fmla="*/ 52195 h 69"/>
              <a:gd name="T2" fmla="*/ 140608 w 98"/>
              <a:gd name="T3" fmla="*/ 23725 h 69"/>
              <a:gd name="T4" fmla="*/ 140608 w 98"/>
              <a:gd name="T5" fmla="*/ 23725 h 69"/>
              <a:gd name="T6" fmla="*/ 139010 w 98"/>
              <a:gd name="T7" fmla="*/ 14235 h 69"/>
              <a:gd name="T8" fmla="*/ 134217 w 98"/>
              <a:gd name="T9" fmla="*/ 7908 h 69"/>
              <a:gd name="T10" fmla="*/ 127825 w 98"/>
              <a:gd name="T11" fmla="*/ 1582 h 69"/>
              <a:gd name="T12" fmla="*/ 118238 w 98"/>
              <a:gd name="T13" fmla="*/ 0 h 69"/>
              <a:gd name="T14" fmla="*/ 102260 w 98"/>
              <a:gd name="T15" fmla="*/ 0 h 69"/>
              <a:gd name="T16" fmla="*/ 102260 w 98"/>
              <a:gd name="T17" fmla="*/ 15817 h 69"/>
              <a:gd name="T18" fmla="*/ 118238 w 98"/>
              <a:gd name="T19" fmla="*/ 15817 h 69"/>
              <a:gd name="T20" fmla="*/ 118238 w 98"/>
              <a:gd name="T21" fmla="*/ 15817 h 69"/>
              <a:gd name="T22" fmla="*/ 121434 w 98"/>
              <a:gd name="T23" fmla="*/ 15817 h 69"/>
              <a:gd name="T24" fmla="*/ 123032 w 98"/>
              <a:gd name="T25" fmla="*/ 17398 h 69"/>
              <a:gd name="T26" fmla="*/ 126227 w 98"/>
              <a:gd name="T27" fmla="*/ 18980 h 69"/>
              <a:gd name="T28" fmla="*/ 126227 w 98"/>
              <a:gd name="T29" fmla="*/ 23725 h 69"/>
              <a:gd name="T30" fmla="*/ 126227 w 98"/>
              <a:gd name="T31" fmla="*/ 85410 h 69"/>
              <a:gd name="T32" fmla="*/ 126227 w 98"/>
              <a:gd name="T33" fmla="*/ 85410 h 69"/>
              <a:gd name="T34" fmla="*/ 126227 w 98"/>
              <a:gd name="T35" fmla="*/ 90155 h 69"/>
              <a:gd name="T36" fmla="*/ 123032 w 98"/>
              <a:gd name="T37" fmla="*/ 91737 h 69"/>
              <a:gd name="T38" fmla="*/ 121434 w 98"/>
              <a:gd name="T39" fmla="*/ 93318 h 69"/>
              <a:gd name="T40" fmla="*/ 118238 w 98"/>
              <a:gd name="T41" fmla="*/ 93318 h 69"/>
              <a:gd name="T42" fmla="*/ 78293 w 98"/>
              <a:gd name="T43" fmla="*/ 93318 h 69"/>
              <a:gd name="T44" fmla="*/ 78293 w 98"/>
              <a:gd name="T45" fmla="*/ 61685 h 69"/>
              <a:gd name="T46" fmla="*/ 78293 w 98"/>
              <a:gd name="T47" fmla="*/ 61685 h 69"/>
              <a:gd name="T48" fmla="*/ 78293 w 98"/>
              <a:gd name="T49" fmla="*/ 58522 h 69"/>
              <a:gd name="T50" fmla="*/ 76695 w 98"/>
              <a:gd name="T51" fmla="*/ 56940 h 69"/>
              <a:gd name="T52" fmla="*/ 75097 w 98"/>
              <a:gd name="T53" fmla="*/ 53777 h 69"/>
              <a:gd name="T54" fmla="*/ 70304 w 98"/>
              <a:gd name="T55" fmla="*/ 53777 h 69"/>
              <a:gd name="T56" fmla="*/ 38348 w 98"/>
              <a:gd name="T57" fmla="*/ 53777 h 69"/>
              <a:gd name="T58" fmla="*/ 38348 w 98"/>
              <a:gd name="T59" fmla="*/ 53777 h 69"/>
              <a:gd name="T60" fmla="*/ 30359 w 98"/>
              <a:gd name="T61" fmla="*/ 53777 h 69"/>
              <a:gd name="T62" fmla="*/ 22369 w 98"/>
              <a:gd name="T63" fmla="*/ 58522 h 69"/>
              <a:gd name="T64" fmla="*/ 17576 w 98"/>
              <a:gd name="T65" fmla="*/ 60103 h 69"/>
              <a:gd name="T66" fmla="*/ 11185 w 98"/>
              <a:gd name="T67" fmla="*/ 66430 h 69"/>
              <a:gd name="T68" fmla="*/ 4793 w 98"/>
              <a:gd name="T69" fmla="*/ 72757 h 69"/>
              <a:gd name="T70" fmla="*/ 3196 w 98"/>
              <a:gd name="T71" fmla="*/ 77502 h 69"/>
              <a:gd name="T72" fmla="*/ 0 w 98"/>
              <a:gd name="T73" fmla="*/ 85410 h 69"/>
              <a:gd name="T74" fmla="*/ 0 w 98"/>
              <a:gd name="T75" fmla="*/ 93318 h 69"/>
              <a:gd name="T76" fmla="*/ 0 w 98"/>
              <a:gd name="T77" fmla="*/ 109135 h 69"/>
              <a:gd name="T78" fmla="*/ 118238 w 98"/>
              <a:gd name="T79" fmla="*/ 109135 h 69"/>
              <a:gd name="T80" fmla="*/ 118238 w 98"/>
              <a:gd name="T81" fmla="*/ 109135 h 69"/>
              <a:gd name="T82" fmla="*/ 127825 w 98"/>
              <a:gd name="T83" fmla="*/ 107553 h 69"/>
              <a:gd name="T84" fmla="*/ 134217 w 98"/>
              <a:gd name="T85" fmla="*/ 101227 h 69"/>
              <a:gd name="T86" fmla="*/ 139010 w 98"/>
              <a:gd name="T87" fmla="*/ 94900 h 69"/>
              <a:gd name="T88" fmla="*/ 140608 w 98"/>
              <a:gd name="T89" fmla="*/ 85410 h 69"/>
              <a:gd name="T90" fmla="*/ 140608 w 98"/>
              <a:gd name="T91" fmla="*/ 72757 h 69"/>
              <a:gd name="T92" fmla="*/ 156586 w 98"/>
              <a:gd name="T93" fmla="*/ 77502 h 69"/>
              <a:gd name="T94" fmla="*/ 156586 w 98"/>
              <a:gd name="T95" fmla="*/ 47450 h 69"/>
              <a:gd name="T96" fmla="*/ 140608 w 98"/>
              <a:gd name="T97" fmla="*/ 52195 h 69"/>
              <a:gd name="T98" fmla="*/ 15978 w 98"/>
              <a:gd name="T99" fmla="*/ 93318 h 69"/>
              <a:gd name="T100" fmla="*/ 15978 w 98"/>
              <a:gd name="T101" fmla="*/ 93318 h 69"/>
              <a:gd name="T102" fmla="*/ 17576 w 98"/>
              <a:gd name="T103" fmla="*/ 83828 h 69"/>
              <a:gd name="T104" fmla="*/ 22369 w 98"/>
              <a:gd name="T105" fmla="*/ 77502 h 69"/>
              <a:gd name="T106" fmla="*/ 28761 w 98"/>
              <a:gd name="T107" fmla="*/ 72757 h 69"/>
              <a:gd name="T108" fmla="*/ 38348 w 98"/>
              <a:gd name="T109" fmla="*/ 69593 h 69"/>
              <a:gd name="T110" fmla="*/ 62315 w 98"/>
              <a:gd name="T111" fmla="*/ 69593 h 69"/>
              <a:gd name="T112" fmla="*/ 62315 w 98"/>
              <a:gd name="T113" fmla="*/ 93318 h 69"/>
              <a:gd name="T114" fmla="*/ 15978 w 98"/>
              <a:gd name="T115" fmla="*/ 93318 h 6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8" h="69">
                <a:moveTo>
                  <a:pt x="88" y="33"/>
                </a:moveTo>
                <a:lnTo>
                  <a:pt x="88" y="15"/>
                </a:lnTo>
                <a:lnTo>
                  <a:pt x="87" y="9"/>
                </a:lnTo>
                <a:lnTo>
                  <a:pt x="84" y="5"/>
                </a:lnTo>
                <a:lnTo>
                  <a:pt x="80" y="1"/>
                </a:lnTo>
                <a:lnTo>
                  <a:pt x="74" y="0"/>
                </a:lnTo>
                <a:lnTo>
                  <a:pt x="64" y="0"/>
                </a:lnTo>
                <a:lnTo>
                  <a:pt x="64" y="10"/>
                </a:lnTo>
                <a:lnTo>
                  <a:pt x="74" y="10"/>
                </a:lnTo>
                <a:lnTo>
                  <a:pt x="76" y="10"/>
                </a:lnTo>
                <a:lnTo>
                  <a:pt x="77" y="11"/>
                </a:lnTo>
                <a:lnTo>
                  <a:pt x="79" y="12"/>
                </a:lnTo>
                <a:lnTo>
                  <a:pt x="79" y="15"/>
                </a:lnTo>
                <a:lnTo>
                  <a:pt x="79" y="54"/>
                </a:lnTo>
                <a:lnTo>
                  <a:pt x="79" y="57"/>
                </a:lnTo>
                <a:lnTo>
                  <a:pt x="77" y="58"/>
                </a:lnTo>
                <a:lnTo>
                  <a:pt x="76" y="59"/>
                </a:lnTo>
                <a:lnTo>
                  <a:pt x="74" y="59"/>
                </a:lnTo>
                <a:lnTo>
                  <a:pt x="49" y="59"/>
                </a:lnTo>
                <a:lnTo>
                  <a:pt x="49" y="39"/>
                </a:lnTo>
                <a:lnTo>
                  <a:pt x="49" y="37"/>
                </a:lnTo>
                <a:lnTo>
                  <a:pt x="48" y="36"/>
                </a:lnTo>
                <a:lnTo>
                  <a:pt x="47" y="34"/>
                </a:lnTo>
                <a:lnTo>
                  <a:pt x="44" y="34"/>
                </a:lnTo>
                <a:lnTo>
                  <a:pt x="24" y="34"/>
                </a:lnTo>
                <a:lnTo>
                  <a:pt x="19" y="34"/>
                </a:lnTo>
                <a:lnTo>
                  <a:pt x="14" y="37"/>
                </a:lnTo>
                <a:lnTo>
                  <a:pt x="11" y="38"/>
                </a:lnTo>
                <a:lnTo>
                  <a:pt x="7" y="42"/>
                </a:lnTo>
                <a:lnTo>
                  <a:pt x="3" y="46"/>
                </a:lnTo>
                <a:lnTo>
                  <a:pt x="2" y="49"/>
                </a:lnTo>
                <a:lnTo>
                  <a:pt x="0" y="54"/>
                </a:lnTo>
                <a:lnTo>
                  <a:pt x="0" y="59"/>
                </a:lnTo>
                <a:lnTo>
                  <a:pt x="0" y="69"/>
                </a:lnTo>
                <a:lnTo>
                  <a:pt x="74" y="69"/>
                </a:lnTo>
                <a:lnTo>
                  <a:pt x="80" y="68"/>
                </a:lnTo>
                <a:lnTo>
                  <a:pt x="84" y="64"/>
                </a:lnTo>
                <a:lnTo>
                  <a:pt x="87" y="60"/>
                </a:lnTo>
                <a:lnTo>
                  <a:pt x="88" y="54"/>
                </a:lnTo>
                <a:lnTo>
                  <a:pt x="88" y="46"/>
                </a:lnTo>
                <a:lnTo>
                  <a:pt x="98" y="49"/>
                </a:lnTo>
                <a:lnTo>
                  <a:pt x="98" y="30"/>
                </a:lnTo>
                <a:lnTo>
                  <a:pt x="88" y="33"/>
                </a:lnTo>
                <a:close/>
                <a:moveTo>
                  <a:pt x="10" y="59"/>
                </a:moveTo>
                <a:lnTo>
                  <a:pt x="10" y="59"/>
                </a:lnTo>
                <a:lnTo>
                  <a:pt x="11" y="53"/>
                </a:lnTo>
                <a:lnTo>
                  <a:pt x="14" y="49"/>
                </a:lnTo>
                <a:lnTo>
                  <a:pt x="18" y="46"/>
                </a:lnTo>
                <a:lnTo>
                  <a:pt x="24" y="44"/>
                </a:lnTo>
                <a:lnTo>
                  <a:pt x="39" y="44"/>
                </a:lnTo>
                <a:lnTo>
                  <a:pt x="39" y="59"/>
                </a:lnTo>
                <a:lnTo>
                  <a:pt x="10" y="5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24" name="Freeform 1637">
            <a:extLst>
              <a:ext uri="{FF2B5EF4-FFF2-40B4-BE49-F238E27FC236}">
                <a16:creationId xmlns:a16="http://schemas.microsoft.com/office/drawing/2014/main" id="{0AAFB23C-4417-4FFB-BC3F-07F3EEBE6179}"/>
              </a:ext>
            </a:extLst>
          </p:cNvPr>
          <p:cNvSpPr>
            <a:spLocks/>
          </p:cNvSpPr>
          <p:nvPr/>
        </p:nvSpPr>
        <p:spPr bwMode="auto">
          <a:xfrm>
            <a:off x="1259418" y="2032000"/>
            <a:ext cx="55033" cy="19051"/>
          </a:xfrm>
          <a:custGeom>
            <a:avLst/>
            <a:gdLst>
              <a:gd name="T0" fmla="*/ 20562 w 27"/>
              <a:gd name="T1" fmla="*/ 14237 h 10"/>
              <a:gd name="T2" fmla="*/ 20562 w 27"/>
              <a:gd name="T3" fmla="*/ 14237 h 10"/>
              <a:gd name="T4" fmla="*/ 28471 w 27"/>
              <a:gd name="T5" fmla="*/ 12813 h 10"/>
              <a:gd name="T6" fmla="*/ 34797 w 27"/>
              <a:gd name="T7" fmla="*/ 9966 h 10"/>
              <a:gd name="T8" fmla="*/ 41124 w 27"/>
              <a:gd name="T9" fmla="*/ 5695 h 10"/>
              <a:gd name="T10" fmla="*/ 42706 w 27"/>
              <a:gd name="T11" fmla="*/ 0 h 10"/>
              <a:gd name="T12" fmla="*/ 0 w 27"/>
              <a:gd name="T13" fmla="*/ 0 h 10"/>
              <a:gd name="T14" fmla="*/ 0 w 27"/>
              <a:gd name="T15" fmla="*/ 0 h 10"/>
              <a:gd name="T16" fmla="*/ 1582 w 27"/>
              <a:gd name="T17" fmla="*/ 5695 h 10"/>
              <a:gd name="T18" fmla="*/ 7909 w 27"/>
              <a:gd name="T19" fmla="*/ 9966 h 10"/>
              <a:gd name="T20" fmla="*/ 12654 w 27"/>
              <a:gd name="T21" fmla="*/ 12813 h 10"/>
              <a:gd name="T22" fmla="*/ 20562 w 27"/>
              <a:gd name="T23" fmla="*/ 14237 h 10"/>
              <a:gd name="T24" fmla="*/ 20562 w 27"/>
              <a:gd name="T25" fmla="*/ 14237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10">
                <a:moveTo>
                  <a:pt x="13" y="10"/>
                </a:moveTo>
                <a:lnTo>
                  <a:pt x="13" y="10"/>
                </a:lnTo>
                <a:lnTo>
                  <a:pt x="18" y="9"/>
                </a:lnTo>
                <a:lnTo>
                  <a:pt x="22" y="7"/>
                </a:lnTo>
                <a:lnTo>
                  <a:pt x="26" y="4"/>
                </a:lnTo>
                <a:lnTo>
                  <a:pt x="27" y="0"/>
                </a:lnTo>
                <a:lnTo>
                  <a:pt x="0" y="0"/>
                </a:lnTo>
                <a:lnTo>
                  <a:pt x="1" y="4"/>
                </a:lnTo>
                <a:lnTo>
                  <a:pt x="5" y="7"/>
                </a:lnTo>
                <a:lnTo>
                  <a:pt x="8" y="9"/>
                </a:lnTo>
                <a:lnTo>
                  <a:pt x="13"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25" name="Freeform 1638">
            <a:extLst>
              <a:ext uri="{FF2B5EF4-FFF2-40B4-BE49-F238E27FC236}">
                <a16:creationId xmlns:a16="http://schemas.microsoft.com/office/drawing/2014/main" id="{D71DCCD8-1EC7-493A-A6F4-9CED70B1C986}"/>
              </a:ext>
            </a:extLst>
          </p:cNvPr>
          <p:cNvSpPr>
            <a:spLocks/>
          </p:cNvSpPr>
          <p:nvPr/>
        </p:nvSpPr>
        <p:spPr bwMode="auto">
          <a:xfrm>
            <a:off x="789518" y="2000252"/>
            <a:ext cx="19049" cy="19049"/>
          </a:xfrm>
          <a:custGeom>
            <a:avLst/>
            <a:gdLst>
              <a:gd name="T0" fmla="*/ 6328 w 9"/>
              <a:gd name="T1" fmla="*/ 14237 h 10"/>
              <a:gd name="T2" fmla="*/ 6328 w 9"/>
              <a:gd name="T3" fmla="*/ 14237 h 10"/>
              <a:gd name="T4" fmla="*/ 11073 w 9"/>
              <a:gd name="T5" fmla="*/ 14237 h 10"/>
              <a:gd name="T6" fmla="*/ 12655 w 9"/>
              <a:gd name="T7" fmla="*/ 12813 h 10"/>
              <a:gd name="T8" fmla="*/ 14237 w 9"/>
              <a:gd name="T9" fmla="*/ 11390 h 10"/>
              <a:gd name="T10" fmla="*/ 14237 w 9"/>
              <a:gd name="T11" fmla="*/ 7119 h 10"/>
              <a:gd name="T12" fmla="*/ 14237 w 9"/>
              <a:gd name="T13" fmla="*/ 7119 h 10"/>
              <a:gd name="T14" fmla="*/ 14237 w 9"/>
              <a:gd name="T15" fmla="*/ 4271 h 10"/>
              <a:gd name="T16" fmla="*/ 12655 w 9"/>
              <a:gd name="T17" fmla="*/ 1424 h 10"/>
              <a:gd name="T18" fmla="*/ 11073 w 9"/>
              <a:gd name="T19" fmla="*/ 0 h 10"/>
              <a:gd name="T20" fmla="*/ 6328 w 9"/>
              <a:gd name="T21" fmla="*/ 0 h 10"/>
              <a:gd name="T22" fmla="*/ 6328 w 9"/>
              <a:gd name="T23" fmla="*/ 0 h 10"/>
              <a:gd name="T24" fmla="*/ 3164 w 9"/>
              <a:gd name="T25" fmla="*/ 0 h 10"/>
              <a:gd name="T26" fmla="*/ 1582 w 9"/>
              <a:gd name="T27" fmla="*/ 1424 h 10"/>
              <a:gd name="T28" fmla="*/ 0 w 9"/>
              <a:gd name="T29" fmla="*/ 4271 h 10"/>
              <a:gd name="T30" fmla="*/ 0 w 9"/>
              <a:gd name="T31" fmla="*/ 7119 h 10"/>
              <a:gd name="T32" fmla="*/ 0 w 9"/>
              <a:gd name="T33" fmla="*/ 7119 h 10"/>
              <a:gd name="T34" fmla="*/ 0 w 9"/>
              <a:gd name="T35" fmla="*/ 11390 h 10"/>
              <a:gd name="T36" fmla="*/ 1582 w 9"/>
              <a:gd name="T37" fmla="*/ 12813 h 10"/>
              <a:gd name="T38" fmla="*/ 3164 w 9"/>
              <a:gd name="T39" fmla="*/ 14237 h 10"/>
              <a:gd name="T40" fmla="*/ 6328 w 9"/>
              <a:gd name="T41" fmla="*/ 14237 h 10"/>
              <a:gd name="T42" fmla="*/ 6328 w 9"/>
              <a:gd name="T43" fmla="*/ 14237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10">
                <a:moveTo>
                  <a:pt x="4" y="10"/>
                </a:moveTo>
                <a:lnTo>
                  <a:pt x="4" y="10"/>
                </a:lnTo>
                <a:lnTo>
                  <a:pt x="7" y="10"/>
                </a:lnTo>
                <a:lnTo>
                  <a:pt x="8" y="9"/>
                </a:lnTo>
                <a:lnTo>
                  <a:pt x="9" y="8"/>
                </a:lnTo>
                <a:lnTo>
                  <a:pt x="9" y="5"/>
                </a:lnTo>
                <a:lnTo>
                  <a:pt x="9" y="3"/>
                </a:lnTo>
                <a:lnTo>
                  <a:pt x="8" y="1"/>
                </a:lnTo>
                <a:lnTo>
                  <a:pt x="7" y="0"/>
                </a:lnTo>
                <a:lnTo>
                  <a:pt x="4" y="0"/>
                </a:lnTo>
                <a:lnTo>
                  <a:pt x="2" y="0"/>
                </a:lnTo>
                <a:lnTo>
                  <a:pt x="1" y="1"/>
                </a:lnTo>
                <a:lnTo>
                  <a:pt x="0" y="3"/>
                </a:lnTo>
                <a:lnTo>
                  <a:pt x="0" y="5"/>
                </a:lnTo>
                <a:lnTo>
                  <a:pt x="0" y="8"/>
                </a:lnTo>
                <a:lnTo>
                  <a:pt x="1" y="9"/>
                </a:lnTo>
                <a:lnTo>
                  <a:pt x="2" y="10"/>
                </a:lnTo>
                <a:lnTo>
                  <a:pt x="4"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26" name="Freeform 1639">
            <a:extLst>
              <a:ext uri="{FF2B5EF4-FFF2-40B4-BE49-F238E27FC236}">
                <a16:creationId xmlns:a16="http://schemas.microsoft.com/office/drawing/2014/main" id="{D934E133-DE42-48DA-A7C5-2164B960A0FE}"/>
              </a:ext>
            </a:extLst>
          </p:cNvPr>
          <p:cNvSpPr>
            <a:spLocks/>
          </p:cNvSpPr>
          <p:nvPr/>
        </p:nvSpPr>
        <p:spPr bwMode="auto">
          <a:xfrm>
            <a:off x="872067" y="2000252"/>
            <a:ext cx="19051" cy="19049"/>
          </a:xfrm>
          <a:custGeom>
            <a:avLst/>
            <a:gdLst>
              <a:gd name="T0" fmla="*/ 7119 w 10"/>
              <a:gd name="T1" fmla="*/ 14237 h 10"/>
              <a:gd name="T2" fmla="*/ 7119 w 10"/>
              <a:gd name="T3" fmla="*/ 14237 h 10"/>
              <a:gd name="T4" fmla="*/ 9966 w 10"/>
              <a:gd name="T5" fmla="*/ 14237 h 10"/>
              <a:gd name="T6" fmla="*/ 12813 w 10"/>
              <a:gd name="T7" fmla="*/ 12813 h 10"/>
              <a:gd name="T8" fmla="*/ 14237 w 10"/>
              <a:gd name="T9" fmla="*/ 11390 h 10"/>
              <a:gd name="T10" fmla="*/ 14237 w 10"/>
              <a:gd name="T11" fmla="*/ 7119 h 10"/>
              <a:gd name="T12" fmla="*/ 14237 w 10"/>
              <a:gd name="T13" fmla="*/ 7119 h 10"/>
              <a:gd name="T14" fmla="*/ 14237 w 10"/>
              <a:gd name="T15" fmla="*/ 4271 h 10"/>
              <a:gd name="T16" fmla="*/ 12813 w 10"/>
              <a:gd name="T17" fmla="*/ 1424 h 10"/>
              <a:gd name="T18" fmla="*/ 9966 w 10"/>
              <a:gd name="T19" fmla="*/ 0 h 10"/>
              <a:gd name="T20" fmla="*/ 7119 w 10"/>
              <a:gd name="T21" fmla="*/ 0 h 10"/>
              <a:gd name="T22" fmla="*/ 7119 w 10"/>
              <a:gd name="T23" fmla="*/ 0 h 10"/>
              <a:gd name="T24" fmla="*/ 2847 w 10"/>
              <a:gd name="T25" fmla="*/ 0 h 10"/>
              <a:gd name="T26" fmla="*/ 1424 w 10"/>
              <a:gd name="T27" fmla="*/ 1424 h 10"/>
              <a:gd name="T28" fmla="*/ 0 w 10"/>
              <a:gd name="T29" fmla="*/ 4271 h 10"/>
              <a:gd name="T30" fmla="*/ 0 w 10"/>
              <a:gd name="T31" fmla="*/ 7119 h 10"/>
              <a:gd name="T32" fmla="*/ 0 w 10"/>
              <a:gd name="T33" fmla="*/ 7119 h 10"/>
              <a:gd name="T34" fmla="*/ 0 w 10"/>
              <a:gd name="T35" fmla="*/ 11390 h 10"/>
              <a:gd name="T36" fmla="*/ 1424 w 10"/>
              <a:gd name="T37" fmla="*/ 12813 h 10"/>
              <a:gd name="T38" fmla="*/ 2847 w 10"/>
              <a:gd name="T39" fmla="*/ 14237 h 10"/>
              <a:gd name="T40" fmla="*/ 7119 w 10"/>
              <a:gd name="T41" fmla="*/ 14237 h 10"/>
              <a:gd name="T42" fmla="*/ 7119 w 10"/>
              <a:gd name="T43" fmla="*/ 14237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10"/>
                </a:moveTo>
                <a:lnTo>
                  <a:pt x="5" y="10"/>
                </a:lnTo>
                <a:lnTo>
                  <a:pt x="7" y="10"/>
                </a:lnTo>
                <a:lnTo>
                  <a:pt x="9" y="9"/>
                </a:lnTo>
                <a:lnTo>
                  <a:pt x="10" y="8"/>
                </a:lnTo>
                <a:lnTo>
                  <a:pt x="10" y="5"/>
                </a:lnTo>
                <a:lnTo>
                  <a:pt x="10" y="3"/>
                </a:lnTo>
                <a:lnTo>
                  <a:pt x="9" y="1"/>
                </a:lnTo>
                <a:lnTo>
                  <a:pt x="7" y="0"/>
                </a:lnTo>
                <a:lnTo>
                  <a:pt x="5" y="0"/>
                </a:lnTo>
                <a:lnTo>
                  <a:pt x="2" y="0"/>
                </a:lnTo>
                <a:lnTo>
                  <a:pt x="1" y="1"/>
                </a:lnTo>
                <a:lnTo>
                  <a:pt x="0" y="3"/>
                </a:lnTo>
                <a:lnTo>
                  <a:pt x="0" y="5"/>
                </a:lnTo>
                <a:lnTo>
                  <a:pt x="0" y="8"/>
                </a:lnTo>
                <a:lnTo>
                  <a:pt x="1" y="9"/>
                </a:lnTo>
                <a:lnTo>
                  <a:pt x="2" y="10"/>
                </a:lnTo>
                <a:lnTo>
                  <a:pt x="5"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27" name="Rectangle 1640">
            <a:extLst>
              <a:ext uri="{FF2B5EF4-FFF2-40B4-BE49-F238E27FC236}">
                <a16:creationId xmlns:a16="http://schemas.microsoft.com/office/drawing/2014/main" id="{9E36004B-AFD4-4DCA-A95A-05813FB74B1E}"/>
              </a:ext>
            </a:extLst>
          </p:cNvPr>
          <p:cNvSpPr>
            <a:spLocks noChangeArrowheads="1"/>
          </p:cNvSpPr>
          <p:nvPr/>
        </p:nvSpPr>
        <p:spPr bwMode="auto">
          <a:xfrm>
            <a:off x="935567" y="1917701"/>
            <a:ext cx="19051" cy="381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428" name="Rectangle 1641">
            <a:extLst>
              <a:ext uri="{FF2B5EF4-FFF2-40B4-BE49-F238E27FC236}">
                <a16:creationId xmlns:a16="http://schemas.microsoft.com/office/drawing/2014/main" id="{7762BF48-B81A-4AA9-B870-AC28541AC54C}"/>
              </a:ext>
            </a:extLst>
          </p:cNvPr>
          <p:cNvSpPr>
            <a:spLocks noChangeArrowheads="1"/>
          </p:cNvSpPr>
          <p:nvPr/>
        </p:nvSpPr>
        <p:spPr bwMode="auto">
          <a:xfrm>
            <a:off x="726018" y="1917701"/>
            <a:ext cx="19049" cy="381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429" name="Freeform 1642">
            <a:extLst>
              <a:ext uri="{FF2B5EF4-FFF2-40B4-BE49-F238E27FC236}">
                <a16:creationId xmlns:a16="http://schemas.microsoft.com/office/drawing/2014/main" id="{B35FCF30-190F-40FA-BA15-524E0A124920}"/>
              </a:ext>
            </a:extLst>
          </p:cNvPr>
          <p:cNvSpPr>
            <a:spLocks noEditPoints="1"/>
          </p:cNvSpPr>
          <p:nvPr/>
        </p:nvSpPr>
        <p:spPr bwMode="auto">
          <a:xfrm>
            <a:off x="757767" y="1862668"/>
            <a:ext cx="165100" cy="207433"/>
          </a:xfrm>
          <a:custGeom>
            <a:avLst/>
            <a:gdLst>
              <a:gd name="T0" fmla="*/ 107752 w 79"/>
              <a:gd name="T1" fmla="*/ 0 h 99"/>
              <a:gd name="T2" fmla="*/ 15616 w 79"/>
              <a:gd name="T3" fmla="*/ 0 h 99"/>
              <a:gd name="T4" fmla="*/ 15616 w 79"/>
              <a:gd name="T5" fmla="*/ 0 h 99"/>
              <a:gd name="T6" fmla="*/ 9370 w 79"/>
              <a:gd name="T7" fmla="*/ 1582 h 99"/>
              <a:gd name="T8" fmla="*/ 3123 w 79"/>
              <a:gd name="T9" fmla="*/ 3163 h 99"/>
              <a:gd name="T10" fmla="*/ 1562 w 79"/>
              <a:gd name="T11" fmla="*/ 9490 h 99"/>
              <a:gd name="T12" fmla="*/ 0 w 79"/>
              <a:gd name="T13" fmla="*/ 15817 h 99"/>
              <a:gd name="T14" fmla="*/ 0 w 79"/>
              <a:gd name="T15" fmla="*/ 140769 h 99"/>
              <a:gd name="T16" fmla="*/ 0 w 79"/>
              <a:gd name="T17" fmla="*/ 140769 h 99"/>
              <a:gd name="T18" fmla="*/ 1562 w 79"/>
              <a:gd name="T19" fmla="*/ 145514 h 99"/>
              <a:gd name="T20" fmla="*/ 3123 w 79"/>
              <a:gd name="T21" fmla="*/ 151841 h 99"/>
              <a:gd name="T22" fmla="*/ 9370 w 79"/>
              <a:gd name="T23" fmla="*/ 153423 h 99"/>
              <a:gd name="T24" fmla="*/ 15616 w 79"/>
              <a:gd name="T25" fmla="*/ 156586 h 99"/>
              <a:gd name="T26" fmla="*/ 15616 w 79"/>
              <a:gd name="T27" fmla="*/ 156586 h 99"/>
              <a:gd name="T28" fmla="*/ 20301 w 79"/>
              <a:gd name="T29" fmla="*/ 153423 h 99"/>
              <a:gd name="T30" fmla="*/ 26548 w 79"/>
              <a:gd name="T31" fmla="*/ 151841 h 99"/>
              <a:gd name="T32" fmla="*/ 28109 w 79"/>
              <a:gd name="T33" fmla="*/ 145514 h 99"/>
              <a:gd name="T34" fmla="*/ 29671 w 79"/>
              <a:gd name="T35" fmla="*/ 140769 h 99"/>
              <a:gd name="T36" fmla="*/ 92136 w 79"/>
              <a:gd name="T37" fmla="*/ 140769 h 99"/>
              <a:gd name="T38" fmla="*/ 92136 w 79"/>
              <a:gd name="T39" fmla="*/ 140769 h 99"/>
              <a:gd name="T40" fmla="*/ 93697 w 79"/>
              <a:gd name="T41" fmla="*/ 145514 h 99"/>
              <a:gd name="T42" fmla="*/ 95259 w 79"/>
              <a:gd name="T43" fmla="*/ 151841 h 99"/>
              <a:gd name="T44" fmla="*/ 101505 w 79"/>
              <a:gd name="T45" fmla="*/ 153423 h 99"/>
              <a:gd name="T46" fmla="*/ 107752 w 79"/>
              <a:gd name="T47" fmla="*/ 156586 h 99"/>
              <a:gd name="T48" fmla="*/ 107752 w 79"/>
              <a:gd name="T49" fmla="*/ 156586 h 99"/>
              <a:gd name="T50" fmla="*/ 112437 w 79"/>
              <a:gd name="T51" fmla="*/ 153423 h 99"/>
              <a:gd name="T52" fmla="*/ 118683 w 79"/>
              <a:gd name="T53" fmla="*/ 151841 h 99"/>
              <a:gd name="T54" fmla="*/ 120245 w 79"/>
              <a:gd name="T55" fmla="*/ 145514 h 99"/>
              <a:gd name="T56" fmla="*/ 123368 w 79"/>
              <a:gd name="T57" fmla="*/ 140769 h 99"/>
              <a:gd name="T58" fmla="*/ 123368 w 79"/>
              <a:gd name="T59" fmla="*/ 15817 h 99"/>
              <a:gd name="T60" fmla="*/ 123368 w 79"/>
              <a:gd name="T61" fmla="*/ 15817 h 99"/>
              <a:gd name="T62" fmla="*/ 120245 w 79"/>
              <a:gd name="T63" fmla="*/ 9490 h 99"/>
              <a:gd name="T64" fmla="*/ 118683 w 79"/>
              <a:gd name="T65" fmla="*/ 3163 h 99"/>
              <a:gd name="T66" fmla="*/ 112437 w 79"/>
              <a:gd name="T67" fmla="*/ 1582 h 99"/>
              <a:gd name="T68" fmla="*/ 107752 w 79"/>
              <a:gd name="T69" fmla="*/ 0 h 99"/>
              <a:gd name="T70" fmla="*/ 107752 w 79"/>
              <a:gd name="T71" fmla="*/ 0 h 99"/>
              <a:gd name="T72" fmla="*/ 15616 w 79"/>
              <a:gd name="T73" fmla="*/ 47450 h 99"/>
              <a:gd name="T74" fmla="*/ 107752 w 79"/>
              <a:gd name="T75" fmla="*/ 47450 h 99"/>
              <a:gd name="T76" fmla="*/ 107752 w 79"/>
              <a:gd name="T77" fmla="*/ 77502 h 99"/>
              <a:gd name="T78" fmla="*/ 15616 w 79"/>
              <a:gd name="T79" fmla="*/ 77502 h 99"/>
              <a:gd name="T80" fmla="*/ 15616 w 79"/>
              <a:gd name="T81" fmla="*/ 47450 h 99"/>
              <a:gd name="T82" fmla="*/ 107752 w 79"/>
              <a:gd name="T83" fmla="*/ 124952 h 99"/>
              <a:gd name="T84" fmla="*/ 15616 w 79"/>
              <a:gd name="T85" fmla="*/ 124952 h 99"/>
              <a:gd name="T86" fmla="*/ 15616 w 79"/>
              <a:gd name="T87" fmla="*/ 93319 h 99"/>
              <a:gd name="T88" fmla="*/ 107752 w 79"/>
              <a:gd name="T89" fmla="*/ 93319 h 99"/>
              <a:gd name="T90" fmla="*/ 107752 w 79"/>
              <a:gd name="T91" fmla="*/ 124952 h 99"/>
              <a:gd name="T92" fmla="*/ 15616 w 79"/>
              <a:gd name="T93" fmla="*/ 31634 h 99"/>
              <a:gd name="T94" fmla="*/ 15616 w 79"/>
              <a:gd name="T95" fmla="*/ 15817 h 99"/>
              <a:gd name="T96" fmla="*/ 107752 w 79"/>
              <a:gd name="T97" fmla="*/ 15817 h 99"/>
              <a:gd name="T98" fmla="*/ 107752 w 79"/>
              <a:gd name="T99" fmla="*/ 31634 h 99"/>
              <a:gd name="T100" fmla="*/ 15616 w 79"/>
              <a:gd name="T101" fmla="*/ 31634 h 9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79" h="99">
                <a:moveTo>
                  <a:pt x="69" y="0"/>
                </a:moveTo>
                <a:lnTo>
                  <a:pt x="10" y="0"/>
                </a:lnTo>
                <a:lnTo>
                  <a:pt x="6" y="1"/>
                </a:lnTo>
                <a:lnTo>
                  <a:pt x="2" y="2"/>
                </a:lnTo>
                <a:lnTo>
                  <a:pt x="1" y="6"/>
                </a:lnTo>
                <a:lnTo>
                  <a:pt x="0" y="10"/>
                </a:lnTo>
                <a:lnTo>
                  <a:pt x="0" y="89"/>
                </a:lnTo>
                <a:lnTo>
                  <a:pt x="1" y="92"/>
                </a:lnTo>
                <a:lnTo>
                  <a:pt x="2" y="96"/>
                </a:lnTo>
                <a:lnTo>
                  <a:pt x="6" y="97"/>
                </a:lnTo>
                <a:lnTo>
                  <a:pt x="10" y="99"/>
                </a:lnTo>
                <a:lnTo>
                  <a:pt x="13" y="97"/>
                </a:lnTo>
                <a:lnTo>
                  <a:pt x="17" y="96"/>
                </a:lnTo>
                <a:lnTo>
                  <a:pt x="18" y="92"/>
                </a:lnTo>
                <a:lnTo>
                  <a:pt x="19" y="89"/>
                </a:lnTo>
                <a:lnTo>
                  <a:pt x="59" y="89"/>
                </a:lnTo>
                <a:lnTo>
                  <a:pt x="60" y="92"/>
                </a:lnTo>
                <a:lnTo>
                  <a:pt x="61" y="96"/>
                </a:lnTo>
                <a:lnTo>
                  <a:pt x="65" y="97"/>
                </a:lnTo>
                <a:lnTo>
                  <a:pt x="69" y="99"/>
                </a:lnTo>
                <a:lnTo>
                  <a:pt x="72" y="97"/>
                </a:lnTo>
                <a:lnTo>
                  <a:pt x="76" y="96"/>
                </a:lnTo>
                <a:lnTo>
                  <a:pt x="77" y="92"/>
                </a:lnTo>
                <a:lnTo>
                  <a:pt x="79" y="89"/>
                </a:lnTo>
                <a:lnTo>
                  <a:pt x="79" y="10"/>
                </a:lnTo>
                <a:lnTo>
                  <a:pt x="77" y="6"/>
                </a:lnTo>
                <a:lnTo>
                  <a:pt x="76" y="2"/>
                </a:lnTo>
                <a:lnTo>
                  <a:pt x="72" y="1"/>
                </a:lnTo>
                <a:lnTo>
                  <a:pt x="69" y="0"/>
                </a:lnTo>
                <a:close/>
                <a:moveTo>
                  <a:pt x="10" y="30"/>
                </a:moveTo>
                <a:lnTo>
                  <a:pt x="69" y="30"/>
                </a:lnTo>
                <a:lnTo>
                  <a:pt x="69" y="49"/>
                </a:lnTo>
                <a:lnTo>
                  <a:pt x="10" y="49"/>
                </a:lnTo>
                <a:lnTo>
                  <a:pt x="10" y="30"/>
                </a:lnTo>
                <a:close/>
                <a:moveTo>
                  <a:pt x="69" y="79"/>
                </a:moveTo>
                <a:lnTo>
                  <a:pt x="10" y="79"/>
                </a:lnTo>
                <a:lnTo>
                  <a:pt x="10" y="59"/>
                </a:lnTo>
                <a:lnTo>
                  <a:pt x="69" y="59"/>
                </a:lnTo>
                <a:lnTo>
                  <a:pt x="69" y="79"/>
                </a:lnTo>
                <a:close/>
                <a:moveTo>
                  <a:pt x="10" y="20"/>
                </a:moveTo>
                <a:lnTo>
                  <a:pt x="10" y="10"/>
                </a:lnTo>
                <a:lnTo>
                  <a:pt x="69" y="10"/>
                </a:lnTo>
                <a:lnTo>
                  <a:pt x="69" y="20"/>
                </a:lnTo>
                <a:lnTo>
                  <a:pt x="10" y="2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30" name="Freeform 1643">
            <a:extLst>
              <a:ext uri="{FF2B5EF4-FFF2-40B4-BE49-F238E27FC236}">
                <a16:creationId xmlns:a16="http://schemas.microsoft.com/office/drawing/2014/main" id="{11E6F7F8-84B1-429B-BF7C-374F39272D18}"/>
              </a:ext>
            </a:extLst>
          </p:cNvPr>
          <p:cNvSpPr>
            <a:spLocks noEditPoints="1"/>
          </p:cNvSpPr>
          <p:nvPr/>
        </p:nvSpPr>
        <p:spPr bwMode="auto">
          <a:xfrm>
            <a:off x="1733552" y="1862667"/>
            <a:ext cx="207433" cy="201084"/>
          </a:xfrm>
          <a:custGeom>
            <a:avLst/>
            <a:gdLst>
              <a:gd name="T0" fmla="*/ 148678 w 99"/>
              <a:gd name="T1" fmla="*/ 48459 h 94"/>
              <a:gd name="T2" fmla="*/ 132861 w 99"/>
              <a:gd name="T3" fmla="*/ 79150 h 94"/>
              <a:gd name="T4" fmla="*/ 124952 w 99"/>
              <a:gd name="T5" fmla="*/ 32306 h 94"/>
              <a:gd name="T6" fmla="*/ 123371 w 99"/>
              <a:gd name="T7" fmla="*/ 25845 h 94"/>
              <a:gd name="T8" fmla="*/ 115462 w 99"/>
              <a:gd name="T9" fmla="*/ 17768 h 94"/>
              <a:gd name="T10" fmla="*/ 102809 w 99"/>
              <a:gd name="T11" fmla="*/ 16153 h 94"/>
              <a:gd name="T12" fmla="*/ 55359 w 99"/>
              <a:gd name="T13" fmla="*/ 0 h 94"/>
              <a:gd name="T14" fmla="*/ 47450 w 99"/>
              <a:gd name="T15" fmla="*/ 16153 h 94"/>
              <a:gd name="T16" fmla="*/ 41124 w 99"/>
              <a:gd name="T17" fmla="*/ 17768 h 94"/>
              <a:gd name="T18" fmla="*/ 33215 w 99"/>
              <a:gd name="T19" fmla="*/ 25845 h 94"/>
              <a:gd name="T20" fmla="*/ 31634 w 99"/>
              <a:gd name="T21" fmla="*/ 79150 h 94"/>
              <a:gd name="T22" fmla="*/ 23725 w 99"/>
              <a:gd name="T23" fmla="*/ 48459 h 94"/>
              <a:gd name="T24" fmla="*/ 7908 w 99"/>
              <a:gd name="T25" fmla="*/ 82381 h 94"/>
              <a:gd name="T26" fmla="*/ 3163 w 99"/>
              <a:gd name="T27" fmla="*/ 87227 h 94"/>
              <a:gd name="T28" fmla="*/ 0 w 99"/>
              <a:gd name="T29" fmla="*/ 127609 h 94"/>
              <a:gd name="T30" fmla="*/ 0 w 99"/>
              <a:gd name="T31" fmla="*/ 130840 h 94"/>
              <a:gd name="T32" fmla="*/ 4745 w 99"/>
              <a:gd name="T33" fmla="*/ 135686 h 94"/>
              <a:gd name="T34" fmla="*/ 15817 w 99"/>
              <a:gd name="T35" fmla="*/ 135686 h 94"/>
              <a:gd name="T36" fmla="*/ 18980 w 99"/>
              <a:gd name="T37" fmla="*/ 142147 h 94"/>
              <a:gd name="T38" fmla="*/ 25307 w 99"/>
              <a:gd name="T39" fmla="*/ 148608 h 94"/>
              <a:gd name="T40" fmla="*/ 31634 w 99"/>
              <a:gd name="T41" fmla="*/ 151839 h 94"/>
              <a:gd name="T42" fmla="*/ 44287 w 99"/>
              <a:gd name="T43" fmla="*/ 146993 h 94"/>
              <a:gd name="T44" fmla="*/ 47450 w 99"/>
              <a:gd name="T45" fmla="*/ 135686 h 94"/>
              <a:gd name="T46" fmla="*/ 110717 w 99"/>
              <a:gd name="T47" fmla="*/ 135686 h 94"/>
              <a:gd name="T48" fmla="*/ 113881 w 99"/>
              <a:gd name="T49" fmla="*/ 146993 h 94"/>
              <a:gd name="T50" fmla="*/ 124952 w 99"/>
              <a:gd name="T51" fmla="*/ 151839 h 94"/>
              <a:gd name="T52" fmla="*/ 131279 w 99"/>
              <a:gd name="T53" fmla="*/ 148608 h 94"/>
              <a:gd name="T54" fmla="*/ 139188 w 99"/>
              <a:gd name="T55" fmla="*/ 142147 h 94"/>
              <a:gd name="T56" fmla="*/ 148678 w 99"/>
              <a:gd name="T57" fmla="*/ 135686 h 94"/>
              <a:gd name="T58" fmla="*/ 153423 w 99"/>
              <a:gd name="T59" fmla="*/ 135686 h 94"/>
              <a:gd name="T60" fmla="*/ 156586 w 99"/>
              <a:gd name="T61" fmla="*/ 130840 h 94"/>
              <a:gd name="T62" fmla="*/ 156586 w 99"/>
              <a:gd name="T63" fmla="*/ 95303 h 94"/>
              <a:gd name="T64" fmla="*/ 155004 w 99"/>
              <a:gd name="T65" fmla="*/ 87227 h 94"/>
              <a:gd name="T66" fmla="*/ 148678 w 99"/>
              <a:gd name="T67" fmla="*/ 82381 h 94"/>
              <a:gd name="T68" fmla="*/ 110717 w 99"/>
              <a:gd name="T69" fmla="*/ 56536 h 94"/>
              <a:gd name="T70" fmla="*/ 47450 w 99"/>
              <a:gd name="T71" fmla="*/ 32306 h 94"/>
              <a:gd name="T72" fmla="*/ 15817 w 99"/>
              <a:gd name="T73" fmla="*/ 119533 h 94"/>
              <a:gd name="T74" fmla="*/ 31634 w 99"/>
              <a:gd name="T75" fmla="*/ 95303 h 94"/>
              <a:gd name="T76" fmla="*/ 15817 w 99"/>
              <a:gd name="T77" fmla="*/ 119533 h 94"/>
              <a:gd name="T78" fmla="*/ 47450 w 99"/>
              <a:gd name="T79" fmla="*/ 71074 h 94"/>
              <a:gd name="T80" fmla="*/ 110717 w 99"/>
              <a:gd name="T81" fmla="*/ 119533 h 94"/>
              <a:gd name="T82" fmla="*/ 140769 w 99"/>
              <a:gd name="T83" fmla="*/ 119533 h 94"/>
              <a:gd name="T84" fmla="*/ 124952 w 99"/>
              <a:gd name="T85" fmla="*/ 95303 h 94"/>
              <a:gd name="T86" fmla="*/ 140769 w 99"/>
              <a:gd name="T87" fmla="*/ 119533 h 9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4">
                <a:moveTo>
                  <a:pt x="94" y="51"/>
                </a:moveTo>
                <a:lnTo>
                  <a:pt x="94" y="30"/>
                </a:lnTo>
                <a:lnTo>
                  <a:pt x="84" y="30"/>
                </a:lnTo>
                <a:lnTo>
                  <a:pt x="84" y="49"/>
                </a:lnTo>
                <a:lnTo>
                  <a:pt x="79" y="49"/>
                </a:lnTo>
                <a:lnTo>
                  <a:pt x="79" y="20"/>
                </a:lnTo>
                <a:lnTo>
                  <a:pt x="78" y="16"/>
                </a:lnTo>
                <a:lnTo>
                  <a:pt x="77" y="12"/>
                </a:lnTo>
                <a:lnTo>
                  <a:pt x="73" y="11"/>
                </a:lnTo>
                <a:lnTo>
                  <a:pt x="70" y="10"/>
                </a:lnTo>
                <a:lnTo>
                  <a:pt x="65" y="10"/>
                </a:lnTo>
                <a:lnTo>
                  <a:pt x="65" y="0"/>
                </a:lnTo>
                <a:lnTo>
                  <a:pt x="35" y="0"/>
                </a:lnTo>
                <a:lnTo>
                  <a:pt x="35" y="10"/>
                </a:lnTo>
                <a:lnTo>
                  <a:pt x="30" y="10"/>
                </a:lnTo>
                <a:lnTo>
                  <a:pt x="26" y="11"/>
                </a:lnTo>
                <a:lnTo>
                  <a:pt x="23" y="12"/>
                </a:lnTo>
                <a:lnTo>
                  <a:pt x="21" y="16"/>
                </a:lnTo>
                <a:lnTo>
                  <a:pt x="20" y="20"/>
                </a:lnTo>
                <a:lnTo>
                  <a:pt x="20" y="49"/>
                </a:lnTo>
                <a:lnTo>
                  <a:pt x="15" y="49"/>
                </a:lnTo>
                <a:lnTo>
                  <a:pt x="15" y="30"/>
                </a:lnTo>
                <a:lnTo>
                  <a:pt x="5" y="30"/>
                </a:lnTo>
                <a:lnTo>
                  <a:pt x="5" y="51"/>
                </a:lnTo>
                <a:lnTo>
                  <a:pt x="2" y="54"/>
                </a:lnTo>
                <a:lnTo>
                  <a:pt x="0" y="59"/>
                </a:lnTo>
                <a:lnTo>
                  <a:pt x="0" y="79"/>
                </a:lnTo>
                <a:lnTo>
                  <a:pt x="0" y="81"/>
                </a:lnTo>
                <a:lnTo>
                  <a:pt x="2" y="83"/>
                </a:lnTo>
                <a:lnTo>
                  <a:pt x="3" y="84"/>
                </a:lnTo>
                <a:lnTo>
                  <a:pt x="5" y="84"/>
                </a:lnTo>
                <a:lnTo>
                  <a:pt x="10" y="84"/>
                </a:lnTo>
                <a:lnTo>
                  <a:pt x="12" y="88"/>
                </a:lnTo>
                <a:lnTo>
                  <a:pt x="13" y="91"/>
                </a:lnTo>
                <a:lnTo>
                  <a:pt x="16" y="92"/>
                </a:lnTo>
                <a:lnTo>
                  <a:pt x="20" y="94"/>
                </a:lnTo>
                <a:lnTo>
                  <a:pt x="24" y="92"/>
                </a:lnTo>
                <a:lnTo>
                  <a:pt x="28" y="91"/>
                </a:lnTo>
                <a:lnTo>
                  <a:pt x="29" y="88"/>
                </a:lnTo>
                <a:lnTo>
                  <a:pt x="30" y="84"/>
                </a:lnTo>
                <a:lnTo>
                  <a:pt x="70" y="84"/>
                </a:lnTo>
                <a:lnTo>
                  <a:pt x="71" y="88"/>
                </a:lnTo>
                <a:lnTo>
                  <a:pt x="72" y="91"/>
                </a:lnTo>
                <a:lnTo>
                  <a:pt x="76" y="92"/>
                </a:lnTo>
                <a:lnTo>
                  <a:pt x="79" y="94"/>
                </a:lnTo>
                <a:lnTo>
                  <a:pt x="83" y="92"/>
                </a:lnTo>
                <a:lnTo>
                  <a:pt x="87" y="91"/>
                </a:lnTo>
                <a:lnTo>
                  <a:pt x="88" y="88"/>
                </a:lnTo>
                <a:lnTo>
                  <a:pt x="89" y="84"/>
                </a:lnTo>
                <a:lnTo>
                  <a:pt x="94" y="84"/>
                </a:lnTo>
                <a:lnTo>
                  <a:pt x="97" y="84"/>
                </a:lnTo>
                <a:lnTo>
                  <a:pt x="98" y="83"/>
                </a:lnTo>
                <a:lnTo>
                  <a:pt x="99" y="81"/>
                </a:lnTo>
                <a:lnTo>
                  <a:pt x="99" y="79"/>
                </a:lnTo>
                <a:lnTo>
                  <a:pt x="99" y="59"/>
                </a:lnTo>
                <a:lnTo>
                  <a:pt x="98" y="54"/>
                </a:lnTo>
                <a:lnTo>
                  <a:pt x="94" y="51"/>
                </a:lnTo>
                <a:close/>
                <a:moveTo>
                  <a:pt x="70" y="20"/>
                </a:moveTo>
                <a:lnTo>
                  <a:pt x="70" y="35"/>
                </a:lnTo>
                <a:lnTo>
                  <a:pt x="30" y="35"/>
                </a:lnTo>
                <a:lnTo>
                  <a:pt x="30" y="20"/>
                </a:lnTo>
                <a:lnTo>
                  <a:pt x="70" y="20"/>
                </a:lnTo>
                <a:close/>
                <a:moveTo>
                  <a:pt x="10" y="74"/>
                </a:moveTo>
                <a:lnTo>
                  <a:pt x="10" y="59"/>
                </a:lnTo>
                <a:lnTo>
                  <a:pt x="20" y="59"/>
                </a:lnTo>
                <a:lnTo>
                  <a:pt x="20" y="74"/>
                </a:lnTo>
                <a:lnTo>
                  <a:pt x="10" y="74"/>
                </a:lnTo>
                <a:close/>
                <a:moveTo>
                  <a:pt x="30" y="74"/>
                </a:moveTo>
                <a:lnTo>
                  <a:pt x="30" y="44"/>
                </a:lnTo>
                <a:lnTo>
                  <a:pt x="70" y="44"/>
                </a:lnTo>
                <a:lnTo>
                  <a:pt x="70" y="74"/>
                </a:lnTo>
                <a:lnTo>
                  <a:pt x="30" y="74"/>
                </a:lnTo>
                <a:close/>
                <a:moveTo>
                  <a:pt x="89" y="74"/>
                </a:moveTo>
                <a:lnTo>
                  <a:pt x="79" y="74"/>
                </a:lnTo>
                <a:lnTo>
                  <a:pt x="79" y="59"/>
                </a:lnTo>
                <a:lnTo>
                  <a:pt x="89" y="59"/>
                </a:lnTo>
                <a:lnTo>
                  <a:pt x="89" y="7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31" name="Rectangle 1644">
            <a:extLst>
              <a:ext uri="{FF2B5EF4-FFF2-40B4-BE49-F238E27FC236}">
                <a16:creationId xmlns:a16="http://schemas.microsoft.com/office/drawing/2014/main" id="{39306C82-6578-48AC-BDC2-0E68DD3955D5}"/>
              </a:ext>
            </a:extLst>
          </p:cNvPr>
          <p:cNvSpPr>
            <a:spLocks noChangeArrowheads="1"/>
          </p:cNvSpPr>
          <p:nvPr/>
        </p:nvSpPr>
        <p:spPr bwMode="auto">
          <a:xfrm>
            <a:off x="1809752" y="1968501"/>
            <a:ext cx="19049" cy="381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432" name="Rectangle 1645">
            <a:extLst>
              <a:ext uri="{FF2B5EF4-FFF2-40B4-BE49-F238E27FC236}">
                <a16:creationId xmlns:a16="http://schemas.microsoft.com/office/drawing/2014/main" id="{D3998F29-BD62-4D9D-97D2-F87C0CDEDF31}"/>
              </a:ext>
            </a:extLst>
          </p:cNvPr>
          <p:cNvSpPr>
            <a:spLocks noChangeArrowheads="1"/>
          </p:cNvSpPr>
          <p:nvPr/>
        </p:nvSpPr>
        <p:spPr bwMode="auto">
          <a:xfrm>
            <a:off x="1847851" y="1968501"/>
            <a:ext cx="23283" cy="381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433" name="Freeform 1646">
            <a:extLst>
              <a:ext uri="{FF2B5EF4-FFF2-40B4-BE49-F238E27FC236}">
                <a16:creationId xmlns:a16="http://schemas.microsoft.com/office/drawing/2014/main" id="{CA540E34-9300-4304-B49E-0A89A70AC4D2}"/>
              </a:ext>
            </a:extLst>
          </p:cNvPr>
          <p:cNvSpPr>
            <a:spLocks noEditPoints="1"/>
          </p:cNvSpPr>
          <p:nvPr/>
        </p:nvSpPr>
        <p:spPr bwMode="auto">
          <a:xfrm>
            <a:off x="2233084" y="1905001"/>
            <a:ext cx="209549" cy="158751"/>
          </a:xfrm>
          <a:custGeom>
            <a:avLst/>
            <a:gdLst>
              <a:gd name="T0" fmla="*/ 75920 w 99"/>
              <a:gd name="T1" fmla="*/ 0 h 74"/>
              <a:gd name="T2" fmla="*/ 50614 w 99"/>
              <a:gd name="T3" fmla="*/ 12824 h 74"/>
              <a:gd name="T4" fmla="*/ 33215 w 99"/>
              <a:gd name="T5" fmla="*/ 36870 h 74"/>
              <a:gd name="T6" fmla="*/ 31634 w 99"/>
              <a:gd name="T7" fmla="*/ 46488 h 74"/>
              <a:gd name="T8" fmla="*/ 9490 w 99"/>
              <a:gd name="T9" fmla="*/ 56106 h 74"/>
              <a:gd name="T10" fmla="*/ 0 w 99"/>
              <a:gd name="T11" fmla="*/ 78549 h 74"/>
              <a:gd name="T12" fmla="*/ 0 w 99"/>
              <a:gd name="T13" fmla="*/ 97785 h 74"/>
              <a:gd name="T14" fmla="*/ 7908 w 99"/>
              <a:gd name="T15" fmla="*/ 102595 h 74"/>
              <a:gd name="T16" fmla="*/ 28470 w 99"/>
              <a:gd name="T17" fmla="*/ 109007 h 74"/>
              <a:gd name="T18" fmla="*/ 47450 w 99"/>
              <a:gd name="T19" fmla="*/ 118625 h 74"/>
              <a:gd name="T20" fmla="*/ 60104 w 99"/>
              <a:gd name="T21" fmla="*/ 113816 h 74"/>
              <a:gd name="T22" fmla="*/ 96482 w 99"/>
              <a:gd name="T23" fmla="*/ 102595 h 74"/>
              <a:gd name="T24" fmla="*/ 104391 w 99"/>
              <a:gd name="T25" fmla="*/ 113816 h 74"/>
              <a:gd name="T26" fmla="*/ 117044 w 99"/>
              <a:gd name="T27" fmla="*/ 118625 h 74"/>
              <a:gd name="T28" fmla="*/ 137606 w 99"/>
              <a:gd name="T29" fmla="*/ 109007 h 74"/>
              <a:gd name="T30" fmla="*/ 148678 w 99"/>
              <a:gd name="T31" fmla="*/ 102595 h 74"/>
              <a:gd name="T32" fmla="*/ 156586 w 99"/>
              <a:gd name="T33" fmla="*/ 97785 h 74"/>
              <a:gd name="T34" fmla="*/ 156586 w 99"/>
              <a:gd name="T35" fmla="*/ 70534 h 74"/>
              <a:gd name="T36" fmla="*/ 145514 w 99"/>
              <a:gd name="T37" fmla="*/ 30458 h 74"/>
              <a:gd name="T38" fmla="*/ 113881 w 99"/>
              <a:gd name="T39" fmla="*/ 4809 h 74"/>
              <a:gd name="T40" fmla="*/ 86992 w 99"/>
              <a:gd name="T41" fmla="*/ 0 h 74"/>
              <a:gd name="T42" fmla="*/ 93319 w 99"/>
              <a:gd name="T43" fmla="*/ 16030 h 74"/>
              <a:gd name="T44" fmla="*/ 118626 w 99"/>
              <a:gd name="T45" fmla="*/ 27252 h 74"/>
              <a:gd name="T46" fmla="*/ 134443 w 99"/>
              <a:gd name="T47" fmla="*/ 46488 h 74"/>
              <a:gd name="T48" fmla="*/ 47450 w 99"/>
              <a:gd name="T49" fmla="*/ 46488 h 74"/>
              <a:gd name="T50" fmla="*/ 58522 w 99"/>
              <a:gd name="T51" fmla="*/ 27252 h 74"/>
              <a:gd name="T52" fmla="*/ 79084 w 99"/>
              <a:gd name="T53" fmla="*/ 16030 h 74"/>
              <a:gd name="T54" fmla="*/ 42705 w 99"/>
              <a:gd name="T55" fmla="*/ 102595 h 74"/>
              <a:gd name="T56" fmla="*/ 39542 w 99"/>
              <a:gd name="T57" fmla="*/ 94579 h 74"/>
              <a:gd name="T58" fmla="*/ 41124 w 99"/>
              <a:gd name="T59" fmla="*/ 88167 h 74"/>
              <a:gd name="T60" fmla="*/ 47450 w 99"/>
              <a:gd name="T61" fmla="*/ 86564 h 74"/>
              <a:gd name="T62" fmla="*/ 55359 w 99"/>
              <a:gd name="T63" fmla="*/ 89770 h 74"/>
              <a:gd name="T64" fmla="*/ 55359 w 99"/>
              <a:gd name="T65" fmla="*/ 97785 h 74"/>
              <a:gd name="T66" fmla="*/ 47450 w 99"/>
              <a:gd name="T67" fmla="*/ 102595 h 74"/>
              <a:gd name="T68" fmla="*/ 117044 w 99"/>
              <a:gd name="T69" fmla="*/ 102595 h 74"/>
              <a:gd name="T70" fmla="*/ 109136 w 99"/>
              <a:gd name="T71" fmla="*/ 97785 h 74"/>
              <a:gd name="T72" fmla="*/ 109136 w 99"/>
              <a:gd name="T73" fmla="*/ 89770 h 74"/>
              <a:gd name="T74" fmla="*/ 117044 w 99"/>
              <a:gd name="T75" fmla="*/ 86564 h 74"/>
              <a:gd name="T76" fmla="*/ 123371 w 99"/>
              <a:gd name="T77" fmla="*/ 88167 h 74"/>
              <a:gd name="T78" fmla="*/ 124952 w 99"/>
              <a:gd name="T79" fmla="*/ 94579 h 74"/>
              <a:gd name="T80" fmla="*/ 121789 w 99"/>
              <a:gd name="T81" fmla="*/ 102595 h 74"/>
              <a:gd name="T82" fmla="*/ 140769 w 99"/>
              <a:gd name="T83" fmla="*/ 86564 h 74"/>
              <a:gd name="T84" fmla="*/ 137606 w 99"/>
              <a:gd name="T85" fmla="*/ 80152 h 74"/>
              <a:gd name="T86" fmla="*/ 117044 w 99"/>
              <a:gd name="T87" fmla="*/ 70534 h 74"/>
              <a:gd name="T88" fmla="*/ 104391 w 99"/>
              <a:gd name="T89" fmla="*/ 75343 h 74"/>
              <a:gd name="T90" fmla="*/ 68012 w 99"/>
              <a:gd name="T91" fmla="*/ 86564 h 74"/>
              <a:gd name="T92" fmla="*/ 60104 w 99"/>
              <a:gd name="T93" fmla="*/ 75343 h 74"/>
              <a:gd name="T94" fmla="*/ 47450 w 99"/>
              <a:gd name="T95" fmla="*/ 70534 h 74"/>
              <a:gd name="T96" fmla="*/ 28470 w 99"/>
              <a:gd name="T97" fmla="*/ 80152 h 74"/>
              <a:gd name="T98" fmla="*/ 15817 w 99"/>
              <a:gd name="T99" fmla="*/ 78549 h 74"/>
              <a:gd name="T100" fmla="*/ 20562 w 99"/>
              <a:gd name="T101" fmla="*/ 67328 h 74"/>
              <a:gd name="T102" fmla="*/ 140769 w 99"/>
              <a:gd name="T103" fmla="*/ 62519 h 74"/>
              <a:gd name="T104" fmla="*/ 140769 w 99"/>
              <a:gd name="T105" fmla="*/ 86564 h 7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99" h="74">
                <a:moveTo>
                  <a:pt x="55" y="0"/>
                </a:moveTo>
                <a:lnTo>
                  <a:pt x="55" y="0"/>
                </a:lnTo>
                <a:lnTo>
                  <a:pt x="48" y="0"/>
                </a:lnTo>
                <a:lnTo>
                  <a:pt x="42" y="2"/>
                </a:lnTo>
                <a:lnTo>
                  <a:pt x="37" y="5"/>
                </a:lnTo>
                <a:lnTo>
                  <a:pt x="32" y="8"/>
                </a:lnTo>
                <a:lnTo>
                  <a:pt x="27" y="12"/>
                </a:lnTo>
                <a:lnTo>
                  <a:pt x="24" y="18"/>
                </a:lnTo>
                <a:lnTo>
                  <a:pt x="21" y="23"/>
                </a:lnTo>
                <a:lnTo>
                  <a:pt x="20" y="29"/>
                </a:lnTo>
                <a:lnTo>
                  <a:pt x="16" y="29"/>
                </a:lnTo>
                <a:lnTo>
                  <a:pt x="13" y="31"/>
                </a:lnTo>
                <a:lnTo>
                  <a:pt x="6" y="35"/>
                </a:lnTo>
                <a:lnTo>
                  <a:pt x="1" y="42"/>
                </a:lnTo>
                <a:lnTo>
                  <a:pt x="0" y="45"/>
                </a:lnTo>
                <a:lnTo>
                  <a:pt x="0" y="49"/>
                </a:lnTo>
                <a:lnTo>
                  <a:pt x="0" y="59"/>
                </a:lnTo>
                <a:lnTo>
                  <a:pt x="0" y="61"/>
                </a:lnTo>
                <a:lnTo>
                  <a:pt x="1" y="63"/>
                </a:lnTo>
                <a:lnTo>
                  <a:pt x="3" y="64"/>
                </a:lnTo>
                <a:lnTo>
                  <a:pt x="5" y="64"/>
                </a:lnTo>
                <a:lnTo>
                  <a:pt x="16" y="64"/>
                </a:lnTo>
                <a:lnTo>
                  <a:pt x="18" y="68"/>
                </a:lnTo>
                <a:lnTo>
                  <a:pt x="21" y="71"/>
                </a:lnTo>
                <a:lnTo>
                  <a:pt x="25" y="72"/>
                </a:lnTo>
                <a:lnTo>
                  <a:pt x="30" y="74"/>
                </a:lnTo>
                <a:lnTo>
                  <a:pt x="35" y="72"/>
                </a:lnTo>
                <a:lnTo>
                  <a:pt x="38" y="71"/>
                </a:lnTo>
                <a:lnTo>
                  <a:pt x="42" y="68"/>
                </a:lnTo>
                <a:lnTo>
                  <a:pt x="43" y="64"/>
                </a:lnTo>
                <a:lnTo>
                  <a:pt x="61" y="64"/>
                </a:lnTo>
                <a:lnTo>
                  <a:pt x="62" y="68"/>
                </a:lnTo>
                <a:lnTo>
                  <a:pt x="66" y="71"/>
                </a:lnTo>
                <a:lnTo>
                  <a:pt x="69" y="72"/>
                </a:lnTo>
                <a:lnTo>
                  <a:pt x="74" y="74"/>
                </a:lnTo>
                <a:lnTo>
                  <a:pt x="79" y="72"/>
                </a:lnTo>
                <a:lnTo>
                  <a:pt x="83" y="71"/>
                </a:lnTo>
                <a:lnTo>
                  <a:pt x="87" y="68"/>
                </a:lnTo>
                <a:lnTo>
                  <a:pt x="88" y="64"/>
                </a:lnTo>
                <a:lnTo>
                  <a:pt x="94" y="64"/>
                </a:lnTo>
                <a:lnTo>
                  <a:pt x="96" y="64"/>
                </a:lnTo>
                <a:lnTo>
                  <a:pt x="98" y="63"/>
                </a:lnTo>
                <a:lnTo>
                  <a:pt x="99" y="61"/>
                </a:lnTo>
                <a:lnTo>
                  <a:pt x="99" y="59"/>
                </a:lnTo>
                <a:lnTo>
                  <a:pt x="99" y="44"/>
                </a:lnTo>
                <a:lnTo>
                  <a:pt x="98" y="35"/>
                </a:lnTo>
                <a:lnTo>
                  <a:pt x="95" y="27"/>
                </a:lnTo>
                <a:lnTo>
                  <a:pt x="92" y="19"/>
                </a:lnTo>
                <a:lnTo>
                  <a:pt x="85" y="13"/>
                </a:lnTo>
                <a:lnTo>
                  <a:pt x="79" y="7"/>
                </a:lnTo>
                <a:lnTo>
                  <a:pt x="72" y="3"/>
                </a:lnTo>
                <a:lnTo>
                  <a:pt x="63" y="1"/>
                </a:lnTo>
                <a:lnTo>
                  <a:pt x="55" y="0"/>
                </a:lnTo>
                <a:close/>
                <a:moveTo>
                  <a:pt x="85" y="29"/>
                </a:moveTo>
                <a:lnTo>
                  <a:pt x="59" y="29"/>
                </a:lnTo>
                <a:lnTo>
                  <a:pt x="59" y="10"/>
                </a:lnTo>
                <a:lnTo>
                  <a:pt x="68" y="12"/>
                </a:lnTo>
                <a:lnTo>
                  <a:pt x="75" y="17"/>
                </a:lnTo>
                <a:lnTo>
                  <a:pt x="82" y="22"/>
                </a:lnTo>
                <a:lnTo>
                  <a:pt x="85" y="29"/>
                </a:lnTo>
                <a:close/>
                <a:moveTo>
                  <a:pt x="50" y="10"/>
                </a:moveTo>
                <a:lnTo>
                  <a:pt x="50" y="29"/>
                </a:lnTo>
                <a:lnTo>
                  <a:pt x="30" y="29"/>
                </a:lnTo>
                <a:lnTo>
                  <a:pt x="32" y="22"/>
                </a:lnTo>
                <a:lnTo>
                  <a:pt x="37" y="17"/>
                </a:lnTo>
                <a:lnTo>
                  <a:pt x="42" y="12"/>
                </a:lnTo>
                <a:lnTo>
                  <a:pt x="50" y="10"/>
                </a:lnTo>
                <a:close/>
                <a:moveTo>
                  <a:pt x="30" y="64"/>
                </a:moveTo>
                <a:lnTo>
                  <a:pt x="30" y="64"/>
                </a:lnTo>
                <a:lnTo>
                  <a:pt x="27" y="64"/>
                </a:lnTo>
                <a:lnTo>
                  <a:pt x="26" y="63"/>
                </a:lnTo>
                <a:lnTo>
                  <a:pt x="25" y="61"/>
                </a:lnTo>
                <a:lnTo>
                  <a:pt x="25" y="59"/>
                </a:lnTo>
                <a:lnTo>
                  <a:pt x="25" y="56"/>
                </a:lnTo>
                <a:lnTo>
                  <a:pt x="26" y="55"/>
                </a:lnTo>
                <a:lnTo>
                  <a:pt x="27" y="54"/>
                </a:lnTo>
                <a:lnTo>
                  <a:pt x="30" y="54"/>
                </a:lnTo>
                <a:lnTo>
                  <a:pt x="32" y="54"/>
                </a:lnTo>
                <a:lnTo>
                  <a:pt x="34" y="55"/>
                </a:lnTo>
                <a:lnTo>
                  <a:pt x="35" y="56"/>
                </a:lnTo>
                <a:lnTo>
                  <a:pt x="35" y="59"/>
                </a:lnTo>
                <a:lnTo>
                  <a:pt x="35" y="61"/>
                </a:lnTo>
                <a:lnTo>
                  <a:pt x="34" y="63"/>
                </a:lnTo>
                <a:lnTo>
                  <a:pt x="32" y="64"/>
                </a:lnTo>
                <a:lnTo>
                  <a:pt x="30" y="64"/>
                </a:lnTo>
                <a:close/>
                <a:moveTo>
                  <a:pt x="74" y="64"/>
                </a:moveTo>
                <a:lnTo>
                  <a:pt x="74" y="64"/>
                </a:lnTo>
                <a:lnTo>
                  <a:pt x="72" y="64"/>
                </a:lnTo>
                <a:lnTo>
                  <a:pt x="71" y="63"/>
                </a:lnTo>
                <a:lnTo>
                  <a:pt x="69" y="61"/>
                </a:lnTo>
                <a:lnTo>
                  <a:pt x="69" y="59"/>
                </a:lnTo>
                <a:lnTo>
                  <a:pt x="69" y="56"/>
                </a:lnTo>
                <a:lnTo>
                  <a:pt x="71" y="55"/>
                </a:lnTo>
                <a:lnTo>
                  <a:pt x="72" y="54"/>
                </a:lnTo>
                <a:lnTo>
                  <a:pt x="74" y="54"/>
                </a:lnTo>
                <a:lnTo>
                  <a:pt x="77" y="54"/>
                </a:lnTo>
                <a:lnTo>
                  <a:pt x="78" y="55"/>
                </a:lnTo>
                <a:lnTo>
                  <a:pt x="79" y="56"/>
                </a:lnTo>
                <a:lnTo>
                  <a:pt x="79" y="59"/>
                </a:lnTo>
                <a:lnTo>
                  <a:pt x="79" y="61"/>
                </a:lnTo>
                <a:lnTo>
                  <a:pt x="78" y="63"/>
                </a:lnTo>
                <a:lnTo>
                  <a:pt x="77" y="64"/>
                </a:lnTo>
                <a:lnTo>
                  <a:pt x="74" y="64"/>
                </a:lnTo>
                <a:close/>
                <a:moveTo>
                  <a:pt x="89" y="54"/>
                </a:moveTo>
                <a:lnTo>
                  <a:pt x="88" y="54"/>
                </a:lnTo>
                <a:lnTo>
                  <a:pt x="87" y="50"/>
                </a:lnTo>
                <a:lnTo>
                  <a:pt x="83" y="47"/>
                </a:lnTo>
                <a:lnTo>
                  <a:pt x="79" y="45"/>
                </a:lnTo>
                <a:lnTo>
                  <a:pt x="74" y="44"/>
                </a:lnTo>
                <a:lnTo>
                  <a:pt x="69" y="45"/>
                </a:lnTo>
                <a:lnTo>
                  <a:pt x="66" y="47"/>
                </a:lnTo>
                <a:lnTo>
                  <a:pt x="62" y="50"/>
                </a:lnTo>
                <a:lnTo>
                  <a:pt x="61" y="54"/>
                </a:lnTo>
                <a:lnTo>
                  <a:pt x="43" y="54"/>
                </a:lnTo>
                <a:lnTo>
                  <a:pt x="42" y="50"/>
                </a:lnTo>
                <a:lnTo>
                  <a:pt x="38" y="47"/>
                </a:lnTo>
                <a:lnTo>
                  <a:pt x="35" y="45"/>
                </a:lnTo>
                <a:lnTo>
                  <a:pt x="30" y="44"/>
                </a:lnTo>
                <a:lnTo>
                  <a:pt x="25" y="45"/>
                </a:lnTo>
                <a:lnTo>
                  <a:pt x="21" y="47"/>
                </a:lnTo>
                <a:lnTo>
                  <a:pt x="18" y="50"/>
                </a:lnTo>
                <a:lnTo>
                  <a:pt x="16" y="54"/>
                </a:lnTo>
                <a:lnTo>
                  <a:pt x="10" y="54"/>
                </a:lnTo>
                <a:lnTo>
                  <a:pt x="10" y="49"/>
                </a:lnTo>
                <a:lnTo>
                  <a:pt x="11" y="45"/>
                </a:lnTo>
                <a:lnTo>
                  <a:pt x="13" y="42"/>
                </a:lnTo>
                <a:lnTo>
                  <a:pt x="16" y="40"/>
                </a:lnTo>
                <a:lnTo>
                  <a:pt x="20" y="39"/>
                </a:lnTo>
                <a:lnTo>
                  <a:pt x="89" y="39"/>
                </a:lnTo>
                <a:lnTo>
                  <a:pt x="89" y="44"/>
                </a:lnTo>
                <a:lnTo>
                  <a:pt x="89" y="5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34" name="Freeform 1647">
            <a:extLst>
              <a:ext uri="{FF2B5EF4-FFF2-40B4-BE49-F238E27FC236}">
                <a16:creationId xmlns:a16="http://schemas.microsoft.com/office/drawing/2014/main" id="{9953C8D2-45AB-438A-8A37-2ADFAD6EC0AA}"/>
              </a:ext>
            </a:extLst>
          </p:cNvPr>
          <p:cNvSpPr>
            <a:spLocks/>
          </p:cNvSpPr>
          <p:nvPr/>
        </p:nvSpPr>
        <p:spPr bwMode="auto">
          <a:xfrm>
            <a:off x="2777067" y="1856318"/>
            <a:ext cx="120651" cy="80433"/>
          </a:xfrm>
          <a:custGeom>
            <a:avLst/>
            <a:gdLst>
              <a:gd name="T0" fmla="*/ 90156 w 59"/>
              <a:gd name="T1" fmla="*/ 46265 h 40"/>
              <a:gd name="T2" fmla="*/ 55010 w 59"/>
              <a:gd name="T3" fmla="*/ 46265 h 40"/>
              <a:gd name="T4" fmla="*/ 44314 w 59"/>
              <a:gd name="T5" fmla="*/ 30843 h 40"/>
              <a:gd name="T6" fmla="*/ 55010 w 59"/>
              <a:gd name="T7" fmla="*/ 15422 h 40"/>
              <a:gd name="T8" fmla="*/ 67235 w 59"/>
              <a:gd name="T9" fmla="*/ 15422 h 40"/>
              <a:gd name="T10" fmla="*/ 67235 w 59"/>
              <a:gd name="T11" fmla="*/ 0 h 40"/>
              <a:gd name="T12" fmla="*/ 22921 w 59"/>
              <a:gd name="T13" fmla="*/ 0 h 40"/>
              <a:gd name="T14" fmla="*/ 22921 w 59"/>
              <a:gd name="T15" fmla="*/ 15422 h 40"/>
              <a:gd name="T16" fmla="*/ 41258 w 59"/>
              <a:gd name="T17" fmla="*/ 15422 h 40"/>
              <a:gd name="T18" fmla="*/ 29033 w 59"/>
              <a:gd name="T19" fmla="*/ 30843 h 40"/>
              <a:gd name="T20" fmla="*/ 41258 w 59"/>
              <a:gd name="T21" fmla="*/ 46265 h 40"/>
              <a:gd name="T22" fmla="*/ 0 w 59"/>
              <a:gd name="T23" fmla="*/ 46265 h 40"/>
              <a:gd name="T24" fmla="*/ 0 w 59"/>
              <a:gd name="T25" fmla="*/ 61686 h 40"/>
              <a:gd name="T26" fmla="*/ 90156 w 59"/>
              <a:gd name="T27" fmla="*/ 61686 h 40"/>
              <a:gd name="T28" fmla="*/ 90156 w 59"/>
              <a:gd name="T29" fmla="*/ 46265 h 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40">
                <a:moveTo>
                  <a:pt x="59" y="30"/>
                </a:moveTo>
                <a:lnTo>
                  <a:pt x="36" y="30"/>
                </a:lnTo>
                <a:lnTo>
                  <a:pt x="29" y="20"/>
                </a:lnTo>
                <a:lnTo>
                  <a:pt x="36" y="10"/>
                </a:lnTo>
                <a:lnTo>
                  <a:pt x="44" y="10"/>
                </a:lnTo>
                <a:lnTo>
                  <a:pt x="44" y="0"/>
                </a:lnTo>
                <a:lnTo>
                  <a:pt x="15" y="0"/>
                </a:lnTo>
                <a:lnTo>
                  <a:pt x="15" y="10"/>
                </a:lnTo>
                <a:lnTo>
                  <a:pt x="27" y="10"/>
                </a:lnTo>
                <a:lnTo>
                  <a:pt x="19" y="20"/>
                </a:lnTo>
                <a:lnTo>
                  <a:pt x="27" y="30"/>
                </a:lnTo>
                <a:lnTo>
                  <a:pt x="0" y="30"/>
                </a:lnTo>
                <a:lnTo>
                  <a:pt x="0" y="40"/>
                </a:lnTo>
                <a:lnTo>
                  <a:pt x="59" y="40"/>
                </a:lnTo>
                <a:lnTo>
                  <a:pt x="59" y="3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35" name="Freeform 1648">
            <a:extLst>
              <a:ext uri="{FF2B5EF4-FFF2-40B4-BE49-F238E27FC236}">
                <a16:creationId xmlns:a16="http://schemas.microsoft.com/office/drawing/2014/main" id="{A80DF3C7-44B9-45BE-BE9B-8313216EF779}"/>
              </a:ext>
            </a:extLst>
          </p:cNvPr>
          <p:cNvSpPr>
            <a:spLocks noEditPoints="1"/>
          </p:cNvSpPr>
          <p:nvPr/>
        </p:nvSpPr>
        <p:spPr bwMode="auto">
          <a:xfrm>
            <a:off x="2732618" y="1943101"/>
            <a:ext cx="196849" cy="139700"/>
          </a:xfrm>
          <a:custGeom>
            <a:avLst/>
            <a:gdLst>
              <a:gd name="T0" fmla="*/ 147095 w 94"/>
              <a:gd name="T1" fmla="*/ 8030 h 65"/>
              <a:gd name="T2" fmla="*/ 147095 w 94"/>
              <a:gd name="T3" fmla="*/ 4818 h 65"/>
              <a:gd name="T4" fmla="*/ 142400 w 94"/>
              <a:gd name="T5" fmla="*/ 0 h 65"/>
              <a:gd name="T6" fmla="*/ 7824 w 94"/>
              <a:gd name="T7" fmla="*/ 0 h 65"/>
              <a:gd name="T8" fmla="*/ 3130 w 94"/>
              <a:gd name="T9" fmla="*/ 0 h 65"/>
              <a:gd name="T10" fmla="*/ 0 w 94"/>
              <a:gd name="T11" fmla="*/ 4818 h 65"/>
              <a:gd name="T12" fmla="*/ 0 w 94"/>
              <a:gd name="T13" fmla="*/ 56209 h 65"/>
              <a:gd name="T14" fmla="*/ 0 w 94"/>
              <a:gd name="T15" fmla="*/ 59421 h 65"/>
              <a:gd name="T16" fmla="*/ 3130 w 94"/>
              <a:gd name="T17" fmla="*/ 64239 h 65"/>
              <a:gd name="T18" fmla="*/ 17213 w 94"/>
              <a:gd name="T19" fmla="*/ 64239 h 65"/>
              <a:gd name="T20" fmla="*/ 15648 w 94"/>
              <a:gd name="T21" fmla="*/ 72269 h 65"/>
              <a:gd name="T22" fmla="*/ 17213 w 94"/>
              <a:gd name="T23" fmla="*/ 80299 h 65"/>
              <a:gd name="T24" fmla="*/ 0 w 94"/>
              <a:gd name="T25" fmla="*/ 88329 h 65"/>
              <a:gd name="T26" fmla="*/ 147095 w 94"/>
              <a:gd name="T27" fmla="*/ 104389 h 65"/>
              <a:gd name="T28" fmla="*/ 125187 w 94"/>
              <a:gd name="T29" fmla="*/ 88329 h 65"/>
              <a:gd name="T30" fmla="*/ 129882 w 94"/>
              <a:gd name="T31" fmla="*/ 80299 h 65"/>
              <a:gd name="T32" fmla="*/ 131447 w 94"/>
              <a:gd name="T33" fmla="*/ 72269 h 65"/>
              <a:gd name="T34" fmla="*/ 139271 w 94"/>
              <a:gd name="T35" fmla="*/ 64239 h 65"/>
              <a:gd name="T36" fmla="*/ 142400 w 94"/>
              <a:gd name="T37" fmla="*/ 64239 h 65"/>
              <a:gd name="T38" fmla="*/ 147095 w 94"/>
              <a:gd name="T39" fmla="*/ 59421 h 65"/>
              <a:gd name="T40" fmla="*/ 147095 w 94"/>
              <a:gd name="T41" fmla="*/ 56209 h 65"/>
              <a:gd name="T42" fmla="*/ 46945 w 94"/>
              <a:gd name="T43" fmla="*/ 72269 h 65"/>
              <a:gd name="T44" fmla="*/ 43816 w 94"/>
              <a:gd name="T45" fmla="*/ 78693 h 65"/>
              <a:gd name="T46" fmla="*/ 39121 w 94"/>
              <a:gd name="T47" fmla="*/ 80299 h 65"/>
              <a:gd name="T48" fmla="*/ 34426 w 94"/>
              <a:gd name="T49" fmla="*/ 80299 h 65"/>
              <a:gd name="T50" fmla="*/ 31297 w 94"/>
              <a:gd name="T51" fmla="*/ 75481 h 65"/>
              <a:gd name="T52" fmla="*/ 31297 w 94"/>
              <a:gd name="T53" fmla="*/ 72269 h 65"/>
              <a:gd name="T54" fmla="*/ 32862 w 94"/>
              <a:gd name="T55" fmla="*/ 65845 h 65"/>
              <a:gd name="T56" fmla="*/ 39121 w 94"/>
              <a:gd name="T57" fmla="*/ 64239 h 65"/>
              <a:gd name="T58" fmla="*/ 42251 w 94"/>
              <a:gd name="T59" fmla="*/ 64239 h 65"/>
              <a:gd name="T60" fmla="*/ 46945 w 94"/>
              <a:gd name="T61" fmla="*/ 67451 h 65"/>
              <a:gd name="T62" fmla="*/ 46945 w 94"/>
              <a:gd name="T63" fmla="*/ 72269 h 65"/>
              <a:gd name="T64" fmla="*/ 56334 w 94"/>
              <a:gd name="T65" fmla="*/ 88329 h 65"/>
              <a:gd name="T66" fmla="*/ 61029 w 94"/>
              <a:gd name="T67" fmla="*/ 72269 h 65"/>
              <a:gd name="T68" fmla="*/ 59464 w 94"/>
              <a:gd name="T69" fmla="*/ 64239 h 65"/>
              <a:gd name="T70" fmla="*/ 87631 w 94"/>
              <a:gd name="T71" fmla="*/ 64239 h 65"/>
              <a:gd name="T72" fmla="*/ 84501 w 94"/>
              <a:gd name="T73" fmla="*/ 72269 h 65"/>
              <a:gd name="T74" fmla="*/ 90761 w 94"/>
              <a:gd name="T75" fmla="*/ 88329 h 65"/>
              <a:gd name="T76" fmla="*/ 115798 w 94"/>
              <a:gd name="T77" fmla="*/ 72269 h 65"/>
              <a:gd name="T78" fmla="*/ 115798 w 94"/>
              <a:gd name="T79" fmla="*/ 75481 h 65"/>
              <a:gd name="T80" fmla="*/ 112669 w 94"/>
              <a:gd name="T81" fmla="*/ 80299 h 65"/>
              <a:gd name="T82" fmla="*/ 107974 w 94"/>
              <a:gd name="T83" fmla="*/ 80299 h 65"/>
              <a:gd name="T84" fmla="*/ 101715 w 94"/>
              <a:gd name="T85" fmla="*/ 78693 h 65"/>
              <a:gd name="T86" fmla="*/ 100150 w 94"/>
              <a:gd name="T87" fmla="*/ 72269 h 65"/>
              <a:gd name="T88" fmla="*/ 100150 w 94"/>
              <a:gd name="T89" fmla="*/ 67451 h 65"/>
              <a:gd name="T90" fmla="*/ 104844 w 94"/>
              <a:gd name="T91" fmla="*/ 64239 h 65"/>
              <a:gd name="T92" fmla="*/ 107974 w 94"/>
              <a:gd name="T93" fmla="*/ 64239 h 65"/>
              <a:gd name="T94" fmla="*/ 114233 w 94"/>
              <a:gd name="T95" fmla="*/ 65845 h 65"/>
              <a:gd name="T96" fmla="*/ 115798 w 94"/>
              <a:gd name="T97" fmla="*/ 72269 h 65"/>
              <a:gd name="T98" fmla="*/ 131447 w 94"/>
              <a:gd name="T99" fmla="*/ 48180 h 65"/>
              <a:gd name="T100" fmla="*/ 15648 w 94"/>
              <a:gd name="T101" fmla="*/ 16060 h 65"/>
              <a:gd name="T102" fmla="*/ 131447 w 94"/>
              <a:gd name="T103" fmla="*/ 48180 h 6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94" h="65">
                <a:moveTo>
                  <a:pt x="94" y="35"/>
                </a:moveTo>
                <a:lnTo>
                  <a:pt x="94" y="5"/>
                </a:lnTo>
                <a:lnTo>
                  <a:pt x="94" y="3"/>
                </a:lnTo>
                <a:lnTo>
                  <a:pt x="93" y="2"/>
                </a:lnTo>
                <a:lnTo>
                  <a:pt x="91" y="0"/>
                </a:lnTo>
                <a:lnTo>
                  <a:pt x="89" y="0"/>
                </a:lnTo>
                <a:lnTo>
                  <a:pt x="5" y="0"/>
                </a:lnTo>
                <a:lnTo>
                  <a:pt x="2" y="0"/>
                </a:lnTo>
                <a:lnTo>
                  <a:pt x="1" y="2"/>
                </a:lnTo>
                <a:lnTo>
                  <a:pt x="0" y="3"/>
                </a:lnTo>
                <a:lnTo>
                  <a:pt x="0" y="5"/>
                </a:lnTo>
                <a:lnTo>
                  <a:pt x="0" y="35"/>
                </a:lnTo>
                <a:lnTo>
                  <a:pt x="0" y="37"/>
                </a:lnTo>
                <a:lnTo>
                  <a:pt x="1" y="39"/>
                </a:lnTo>
                <a:lnTo>
                  <a:pt x="2" y="40"/>
                </a:lnTo>
                <a:lnTo>
                  <a:pt x="5" y="40"/>
                </a:lnTo>
                <a:lnTo>
                  <a:pt x="11" y="40"/>
                </a:lnTo>
                <a:lnTo>
                  <a:pt x="10" y="45"/>
                </a:lnTo>
                <a:lnTo>
                  <a:pt x="11" y="50"/>
                </a:lnTo>
                <a:lnTo>
                  <a:pt x="14" y="55"/>
                </a:lnTo>
                <a:lnTo>
                  <a:pt x="0" y="55"/>
                </a:lnTo>
                <a:lnTo>
                  <a:pt x="0" y="65"/>
                </a:lnTo>
                <a:lnTo>
                  <a:pt x="94" y="65"/>
                </a:lnTo>
                <a:lnTo>
                  <a:pt x="94" y="55"/>
                </a:lnTo>
                <a:lnTo>
                  <a:pt x="80" y="55"/>
                </a:lnTo>
                <a:lnTo>
                  <a:pt x="83" y="50"/>
                </a:lnTo>
                <a:lnTo>
                  <a:pt x="84" y="45"/>
                </a:lnTo>
                <a:lnTo>
                  <a:pt x="83" y="40"/>
                </a:lnTo>
                <a:lnTo>
                  <a:pt x="89" y="40"/>
                </a:lnTo>
                <a:lnTo>
                  <a:pt x="91" y="40"/>
                </a:lnTo>
                <a:lnTo>
                  <a:pt x="93" y="39"/>
                </a:lnTo>
                <a:lnTo>
                  <a:pt x="94" y="37"/>
                </a:lnTo>
                <a:lnTo>
                  <a:pt x="94" y="35"/>
                </a:lnTo>
                <a:close/>
                <a:moveTo>
                  <a:pt x="30" y="45"/>
                </a:moveTo>
                <a:lnTo>
                  <a:pt x="30" y="45"/>
                </a:lnTo>
                <a:lnTo>
                  <a:pt x="30" y="47"/>
                </a:lnTo>
                <a:lnTo>
                  <a:pt x="28" y="49"/>
                </a:lnTo>
                <a:lnTo>
                  <a:pt x="27" y="50"/>
                </a:lnTo>
                <a:lnTo>
                  <a:pt x="25" y="50"/>
                </a:lnTo>
                <a:lnTo>
                  <a:pt x="22" y="50"/>
                </a:lnTo>
                <a:lnTo>
                  <a:pt x="21" y="49"/>
                </a:lnTo>
                <a:lnTo>
                  <a:pt x="20" y="47"/>
                </a:lnTo>
                <a:lnTo>
                  <a:pt x="20" y="45"/>
                </a:lnTo>
                <a:lnTo>
                  <a:pt x="20" y="42"/>
                </a:lnTo>
                <a:lnTo>
                  <a:pt x="21" y="41"/>
                </a:lnTo>
                <a:lnTo>
                  <a:pt x="22" y="40"/>
                </a:lnTo>
                <a:lnTo>
                  <a:pt x="25" y="40"/>
                </a:lnTo>
                <a:lnTo>
                  <a:pt x="27" y="40"/>
                </a:lnTo>
                <a:lnTo>
                  <a:pt x="28" y="41"/>
                </a:lnTo>
                <a:lnTo>
                  <a:pt x="30" y="42"/>
                </a:lnTo>
                <a:lnTo>
                  <a:pt x="30" y="45"/>
                </a:lnTo>
                <a:close/>
                <a:moveTo>
                  <a:pt x="36" y="55"/>
                </a:moveTo>
                <a:lnTo>
                  <a:pt x="36" y="55"/>
                </a:lnTo>
                <a:lnTo>
                  <a:pt x="38" y="50"/>
                </a:lnTo>
                <a:lnTo>
                  <a:pt x="39" y="45"/>
                </a:lnTo>
                <a:lnTo>
                  <a:pt x="38" y="40"/>
                </a:lnTo>
                <a:lnTo>
                  <a:pt x="56" y="40"/>
                </a:lnTo>
                <a:lnTo>
                  <a:pt x="54" y="45"/>
                </a:lnTo>
                <a:lnTo>
                  <a:pt x="56" y="50"/>
                </a:lnTo>
                <a:lnTo>
                  <a:pt x="58" y="55"/>
                </a:lnTo>
                <a:lnTo>
                  <a:pt x="36" y="55"/>
                </a:lnTo>
                <a:close/>
                <a:moveTo>
                  <a:pt x="74" y="45"/>
                </a:moveTo>
                <a:lnTo>
                  <a:pt x="74" y="45"/>
                </a:lnTo>
                <a:lnTo>
                  <a:pt x="74" y="47"/>
                </a:lnTo>
                <a:lnTo>
                  <a:pt x="73" y="49"/>
                </a:lnTo>
                <a:lnTo>
                  <a:pt x="72" y="50"/>
                </a:lnTo>
                <a:lnTo>
                  <a:pt x="69" y="50"/>
                </a:lnTo>
                <a:lnTo>
                  <a:pt x="67" y="50"/>
                </a:lnTo>
                <a:lnTo>
                  <a:pt x="65" y="49"/>
                </a:lnTo>
                <a:lnTo>
                  <a:pt x="64" y="47"/>
                </a:lnTo>
                <a:lnTo>
                  <a:pt x="64" y="45"/>
                </a:lnTo>
                <a:lnTo>
                  <a:pt x="64" y="42"/>
                </a:lnTo>
                <a:lnTo>
                  <a:pt x="65" y="41"/>
                </a:lnTo>
                <a:lnTo>
                  <a:pt x="67" y="40"/>
                </a:lnTo>
                <a:lnTo>
                  <a:pt x="69" y="40"/>
                </a:lnTo>
                <a:lnTo>
                  <a:pt x="72" y="40"/>
                </a:lnTo>
                <a:lnTo>
                  <a:pt x="73" y="41"/>
                </a:lnTo>
                <a:lnTo>
                  <a:pt x="74" y="42"/>
                </a:lnTo>
                <a:lnTo>
                  <a:pt x="74" y="45"/>
                </a:lnTo>
                <a:close/>
                <a:moveTo>
                  <a:pt x="84" y="30"/>
                </a:moveTo>
                <a:lnTo>
                  <a:pt x="10" y="30"/>
                </a:lnTo>
                <a:lnTo>
                  <a:pt x="10" y="10"/>
                </a:lnTo>
                <a:lnTo>
                  <a:pt x="84" y="10"/>
                </a:lnTo>
                <a:lnTo>
                  <a:pt x="84" y="3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36" name="Rectangle 1649">
            <a:extLst>
              <a:ext uri="{FF2B5EF4-FFF2-40B4-BE49-F238E27FC236}">
                <a16:creationId xmlns:a16="http://schemas.microsoft.com/office/drawing/2014/main" id="{E0E89BCD-D2DE-4E92-B2A8-679CF81E143C}"/>
              </a:ext>
            </a:extLst>
          </p:cNvPr>
          <p:cNvSpPr>
            <a:spLocks noChangeArrowheads="1"/>
          </p:cNvSpPr>
          <p:nvPr/>
        </p:nvSpPr>
        <p:spPr bwMode="auto">
          <a:xfrm>
            <a:off x="2783418" y="1974851"/>
            <a:ext cx="31749" cy="254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437" name="Rectangle 1650">
            <a:extLst>
              <a:ext uri="{FF2B5EF4-FFF2-40B4-BE49-F238E27FC236}">
                <a16:creationId xmlns:a16="http://schemas.microsoft.com/office/drawing/2014/main" id="{31375876-24B9-4DCB-9F91-9EFC4FBA6086}"/>
              </a:ext>
            </a:extLst>
          </p:cNvPr>
          <p:cNvSpPr>
            <a:spLocks noChangeArrowheads="1"/>
          </p:cNvSpPr>
          <p:nvPr/>
        </p:nvSpPr>
        <p:spPr bwMode="auto">
          <a:xfrm>
            <a:off x="2846918" y="1974851"/>
            <a:ext cx="31749" cy="254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438" name="Freeform 1651">
            <a:extLst>
              <a:ext uri="{FF2B5EF4-FFF2-40B4-BE49-F238E27FC236}">
                <a16:creationId xmlns:a16="http://schemas.microsoft.com/office/drawing/2014/main" id="{04C793D9-D40F-4701-A0B6-6CC48D02D4EB}"/>
              </a:ext>
            </a:extLst>
          </p:cNvPr>
          <p:cNvSpPr>
            <a:spLocks noEditPoints="1"/>
          </p:cNvSpPr>
          <p:nvPr/>
        </p:nvSpPr>
        <p:spPr bwMode="auto">
          <a:xfrm>
            <a:off x="3251200" y="1856318"/>
            <a:ext cx="171451" cy="213783"/>
          </a:xfrm>
          <a:custGeom>
            <a:avLst/>
            <a:gdLst>
              <a:gd name="T0" fmla="*/ 128115 w 79"/>
              <a:gd name="T1" fmla="*/ 15512 h 104"/>
              <a:gd name="T2" fmla="*/ 95681 w 79"/>
              <a:gd name="T3" fmla="*/ 9307 h 104"/>
              <a:gd name="T4" fmla="*/ 63247 w 79"/>
              <a:gd name="T5" fmla="*/ 0 h 104"/>
              <a:gd name="T6" fmla="*/ 42164 w 79"/>
              <a:gd name="T7" fmla="*/ 4654 h 104"/>
              <a:gd name="T8" fmla="*/ 0 w 79"/>
              <a:gd name="T9" fmla="*/ 15512 h 104"/>
              <a:gd name="T10" fmla="*/ 22704 w 79"/>
              <a:gd name="T11" fmla="*/ 31025 h 104"/>
              <a:gd name="T12" fmla="*/ 37299 w 79"/>
              <a:gd name="T13" fmla="*/ 51191 h 104"/>
              <a:gd name="T14" fmla="*/ 16217 w 79"/>
              <a:gd name="T15" fmla="*/ 71357 h 104"/>
              <a:gd name="T16" fmla="*/ 8109 w 79"/>
              <a:gd name="T17" fmla="*/ 130303 h 104"/>
              <a:gd name="T18" fmla="*/ 9730 w 79"/>
              <a:gd name="T19" fmla="*/ 136508 h 104"/>
              <a:gd name="T20" fmla="*/ 38921 w 79"/>
              <a:gd name="T21" fmla="*/ 138060 h 104"/>
              <a:gd name="T22" fmla="*/ 47030 w 79"/>
              <a:gd name="T23" fmla="*/ 153572 h 104"/>
              <a:gd name="T24" fmla="*/ 63247 w 79"/>
              <a:gd name="T25" fmla="*/ 161328 h 104"/>
              <a:gd name="T26" fmla="*/ 85951 w 79"/>
              <a:gd name="T27" fmla="*/ 147367 h 104"/>
              <a:gd name="T28" fmla="*/ 111898 w 79"/>
              <a:gd name="T29" fmla="*/ 138060 h 104"/>
              <a:gd name="T30" fmla="*/ 120006 w 79"/>
              <a:gd name="T31" fmla="*/ 133406 h 104"/>
              <a:gd name="T32" fmla="*/ 120006 w 79"/>
              <a:gd name="T33" fmla="*/ 99279 h 104"/>
              <a:gd name="T34" fmla="*/ 102168 w 79"/>
              <a:gd name="T35" fmla="*/ 62049 h 104"/>
              <a:gd name="T36" fmla="*/ 94059 w 79"/>
              <a:gd name="T37" fmla="*/ 48088 h 104"/>
              <a:gd name="T38" fmla="*/ 103789 w 79"/>
              <a:gd name="T39" fmla="*/ 31025 h 104"/>
              <a:gd name="T40" fmla="*/ 71355 w 79"/>
              <a:gd name="T41" fmla="*/ 141162 h 104"/>
              <a:gd name="T42" fmla="*/ 63247 w 79"/>
              <a:gd name="T43" fmla="*/ 145816 h 104"/>
              <a:gd name="T44" fmla="*/ 56760 w 79"/>
              <a:gd name="T45" fmla="*/ 144264 h 104"/>
              <a:gd name="T46" fmla="*/ 55138 w 79"/>
              <a:gd name="T47" fmla="*/ 107035 h 104"/>
              <a:gd name="T48" fmla="*/ 56760 w 79"/>
              <a:gd name="T49" fmla="*/ 100830 h 104"/>
              <a:gd name="T50" fmla="*/ 63247 w 79"/>
              <a:gd name="T51" fmla="*/ 99279 h 104"/>
              <a:gd name="T52" fmla="*/ 71355 w 79"/>
              <a:gd name="T53" fmla="*/ 103932 h 104"/>
              <a:gd name="T54" fmla="*/ 103789 w 79"/>
              <a:gd name="T55" fmla="*/ 99279 h 104"/>
              <a:gd name="T56" fmla="*/ 87572 w 79"/>
              <a:gd name="T57" fmla="*/ 107035 h 104"/>
              <a:gd name="T58" fmla="*/ 79464 w 79"/>
              <a:gd name="T59" fmla="*/ 91523 h 104"/>
              <a:gd name="T60" fmla="*/ 63247 w 79"/>
              <a:gd name="T61" fmla="*/ 83766 h 104"/>
              <a:gd name="T62" fmla="*/ 42164 w 79"/>
              <a:gd name="T63" fmla="*/ 97728 h 104"/>
              <a:gd name="T64" fmla="*/ 22704 w 79"/>
              <a:gd name="T65" fmla="*/ 122547 h 104"/>
              <a:gd name="T66" fmla="*/ 22704 w 79"/>
              <a:gd name="T67" fmla="*/ 91523 h 104"/>
              <a:gd name="T68" fmla="*/ 35678 w 79"/>
              <a:gd name="T69" fmla="*/ 72908 h 104"/>
              <a:gd name="T70" fmla="*/ 55138 w 79"/>
              <a:gd name="T71" fmla="*/ 62049 h 104"/>
              <a:gd name="T72" fmla="*/ 71355 w 79"/>
              <a:gd name="T73" fmla="*/ 62049 h 104"/>
              <a:gd name="T74" fmla="*/ 90816 w 79"/>
              <a:gd name="T75" fmla="*/ 72908 h 104"/>
              <a:gd name="T76" fmla="*/ 103789 w 79"/>
              <a:gd name="T77" fmla="*/ 91523 h 104"/>
              <a:gd name="T78" fmla="*/ 38921 w 79"/>
              <a:gd name="T79" fmla="*/ 23268 h 104"/>
              <a:gd name="T80" fmla="*/ 47030 w 79"/>
              <a:gd name="T81" fmla="*/ 18615 h 104"/>
              <a:gd name="T82" fmla="*/ 63247 w 79"/>
              <a:gd name="T83" fmla="*/ 15512 h 104"/>
              <a:gd name="T84" fmla="*/ 85951 w 79"/>
              <a:gd name="T85" fmla="*/ 21717 h 104"/>
              <a:gd name="T86" fmla="*/ 87572 w 79"/>
              <a:gd name="T87" fmla="*/ 29473 h 104"/>
              <a:gd name="T88" fmla="*/ 76220 w 79"/>
              <a:gd name="T89" fmla="*/ 43434 h 104"/>
              <a:gd name="T90" fmla="*/ 63247 w 79"/>
              <a:gd name="T91" fmla="*/ 46537 h 104"/>
              <a:gd name="T92" fmla="*/ 47030 w 79"/>
              <a:gd name="T93" fmla="*/ 40332 h 104"/>
              <a:gd name="T94" fmla="*/ 38921 w 79"/>
              <a:gd name="T95" fmla="*/ 23268 h 1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79" h="104">
                <a:moveTo>
                  <a:pt x="64" y="20"/>
                </a:moveTo>
                <a:lnTo>
                  <a:pt x="79" y="20"/>
                </a:lnTo>
                <a:lnTo>
                  <a:pt x="79" y="10"/>
                </a:lnTo>
                <a:lnTo>
                  <a:pt x="63" y="10"/>
                </a:lnTo>
                <a:lnTo>
                  <a:pt x="59" y="6"/>
                </a:lnTo>
                <a:lnTo>
                  <a:pt x="53" y="3"/>
                </a:lnTo>
                <a:lnTo>
                  <a:pt x="47" y="1"/>
                </a:lnTo>
                <a:lnTo>
                  <a:pt x="39" y="0"/>
                </a:lnTo>
                <a:lnTo>
                  <a:pt x="32" y="1"/>
                </a:lnTo>
                <a:lnTo>
                  <a:pt x="26" y="3"/>
                </a:lnTo>
                <a:lnTo>
                  <a:pt x="19" y="6"/>
                </a:lnTo>
                <a:lnTo>
                  <a:pt x="16" y="10"/>
                </a:lnTo>
                <a:lnTo>
                  <a:pt x="0" y="10"/>
                </a:lnTo>
                <a:lnTo>
                  <a:pt x="0" y="20"/>
                </a:lnTo>
                <a:lnTo>
                  <a:pt x="14" y="20"/>
                </a:lnTo>
                <a:lnTo>
                  <a:pt x="18" y="27"/>
                </a:lnTo>
                <a:lnTo>
                  <a:pt x="21" y="31"/>
                </a:lnTo>
                <a:lnTo>
                  <a:pt x="23" y="33"/>
                </a:lnTo>
                <a:lnTo>
                  <a:pt x="16" y="40"/>
                </a:lnTo>
                <a:lnTo>
                  <a:pt x="10" y="46"/>
                </a:lnTo>
                <a:lnTo>
                  <a:pt x="6" y="54"/>
                </a:lnTo>
                <a:lnTo>
                  <a:pt x="5" y="64"/>
                </a:lnTo>
                <a:lnTo>
                  <a:pt x="5" y="84"/>
                </a:lnTo>
                <a:lnTo>
                  <a:pt x="5" y="86"/>
                </a:lnTo>
                <a:lnTo>
                  <a:pt x="6" y="88"/>
                </a:lnTo>
                <a:lnTo>
                  <a:pt x="7" y="89"/>
                </a:lnTo>
                <a:lnTo>
                  <a:pt x="10" y="89"/>
                </a:lnTo>
                <a:lnTo>
                  <a:pt x="24" y="89"/>
                </a:lnTo>
                <a:lnTo>
                  <a:pt x="26" y="95"/>
                </a:lnTo>
                <a:lnTo>
                  <a:pt x="29" y="99"/>
                </a:lnTo>
                <a:lnTo>
                  <a:pt x="33" y="102"/>
                </a:lnTo>
                <a:lnTo>
                  <a:pt x="39" y="104"/>
                </a:lnTo>
                <a:lnTo>
                  <a:pt x="45" y="102"/>
                </a:lnTo>
                <a:lnTo>
                  <a:pt x="49" y="99"/>
                </a:lnTo>
                <a:lnTo>
                  <a:pt x="53" y="95"/>
                </a:lnTo>
                <a:lnTo>
                  <a:pt x="54" y="89"/>
                </a:lnTo>
                <a:lnTo>
                  <a:pt x="69" y="89"/>
                </a:lnTo>
                <a:lnTo>
                  <a:pt x="71" y="89"/>
                </a:lnTo>
                <a:lnTo>
                  <a:pt x="72" y="88"/>
                </a:lnTo>
                <a:lnTo>
                  <a:pt x="74" y="86"/>
                </a:lnTo>
                <a:lnTo>
                  <a:pt x="74" y="84"/>
                </a:lnTo>
                <a:lnTo>
                  <a:pt x="74" y="64"/>
                </a:lnTo>
                <a:lnTo>
                  <a:pt x="72" y="54"/>
                </a:lnTo>
                <a:lnTo>
                  <a:pt x="69" y="46"/>
                </a:lnTo>
                <a:lnTo>
                  <a:pt x="63" y="40"/>
                </a:lnTo>
                <a:lnTo>
                  <a:pt x="55" y="33"/>
                </a:lnTo>
                <a:lnTo>
                  <a:pt x="58" y="31"/>
                </a:lnTo>
                <a:lnTo>
                  <a:pt x="60" y="27"/>
                </a:lnTo>
                <a:lnTo>
                  <a:pt x="64" y="20"/>
                </a:lnTo>
                <a:close/>
                <a:moveTo>
                  <a:pt x="44" y="89"/>
                </a:moveTo>
                <a:lnTo>
                  <a:pt x="44" y="89"/>
                </a:lnTo>
                <a:lnTo>
                  <a:pt x="44" y="91"/>
                </a:lnTo>
                <a:lnTo>
                  <a:pt x="43" y="93"/>
                </a:lnTo>
                <a:lnTo>
                  <a:pt x="42" y="94"/>
                </a:lnTo>
                <a:lnTo>
                  <a:pt x="39" y="94"/>
                </a:lnTo>
                <a:lnTo>
                  <a:pt x="37" y="94"/>
                </a:lnTo>
                <a:lnTo>
                  <a:pt x="35" y="93"/>
                </a:lnTo>
                <a:lnTo>
                  <a:pt x="34" y="91"/>
                </a:lnTo>
                <a:lnTo>
                  <a:pt x="34" y="89"/>
                </a:lnTo>
                <a:lnTo>
                  <a:pt x="34" y="69"/>
                </a:lnTo>
                <a:lnTo>
                  <a:pt x="34" y="67"/>
                </a:lnTo>
                <a:lnTo>
                  <a:pt x="35" y="65"/>
                </a:lnTo>
                <a:lnTo>
                  <a:pt x="37" y="64"/>
                </a:lnTo>
                <a:lnTo>
                  <a:pt x="39" y="64"/>
                </a:lnTo>
                <a:lnTo>
                  <a:pt x="42" y="64"/>
                </a:lnTo>
                <a:lnTo>
                  <a:pt x="43" y="65"/>
                </a:lnTo>
                <a:lnTo>
                  <a:pt x="44" y="67"/>
                </a:lnTo>
                <a:lnTo>
                  <a:pt x="44" y="69"/>
                </a:lnTo>
                <a:lnTo>
                  <a:pt x="44" y="89"/>
                </a:lnTo>
                <a:close/>
                <a:moveTo>
                  <a:pt x="64" y="64"/>
                </a:moveTo>
                <a:lnTo>
                  <a:pt x="64" y="79"/>
                </a:lnTo>
                <a:lnTo>
                  <a:pt x="54" y="79"/>
                </a:lnTo>
                <a:lnTo>
                  <a:pt x="54" y="69"/>
                </a:lnTo>
                <a:lnTo>
                  <a:pt x="53" y="63"/>
                </a:lnTo>
                <a:lnTo>
                  <a:pt x="49" y="59"/>
                </a:lnTo>
                <a:lnTo>
                  <a:pt x="45" y="56"/>
                </a:lnTo>
                <a:lnTo>
                  <a:pt x="39" y="54"/>
                </a:lnTo>
                <a:lnTo>
                  <a:pt x="33" y="56"/>
                </a:lnTo>
                <a:lnTo>
                  <a:pt x="29" y="59"/>
                </a:lnTo>
                <a:lnTo>
                  <a:pt x="26" y="63"/>
                </a:lnTo>
                <a:lnTo>
                  <a:pt x="24" y="69"/>
                </a:lnTo>
                <a:lnTo>
                  <a:pt x="24" y="79"/>
                </a:lnTo>
                <a:lnTo>
                  <a:pt x="14" y="79"/>
                </a:lnTo>
                <a:lnTo>
                  <a:pt x="14" y="64"/>
                </a:lnTo>
                <a:lnTo>
                  <a:pt x="14" y="59"/>
                </a:lnTo>
                <a:lnTo>
                  <a:pt x="17" y="54"/>
                </a:lnTo>
                <a:lnTo>
                  <a:pt x="18" y="51"/>
                </a:lnTo>
                <a:lnTo>
                  <a:pt x="22" y="47"/>
                </a:lnTo>
                <a:lnTo>
                  <a:pt x="26" y="43"/>
                </a:lnTo>
                <a:lnTo>
                  <a:pt x="29" y="42"/>
                </a:lnTo>
                <a:lnTo>
                  <a:pt x="34" y="40"/>
                </a:lnTo>
                <a:lnTo>
                  <a:pt x="39" y="40"/>
                </a:lnTo>
                <a:lnTo>
                  <a:pt x="44" y="40"/>
                </a:lnTo>
                <a:lnTo>
                  <a:pt x="49" y="42"/>
                </a:lnTo>
                <a:lnTo>
                  <a:pt x="53" y="43"/>
                </a:lnTo>
                <a:lnTo>
                  <a:pt x="56" y="47"/>
                </a:lnTo>
                <a:lnTo>
                  <a:pt x="60" y="51"/>
                </a:lnTo>
                <a:lnTo>
                  <a:pt x="61" y="54"/>
                </a:lnTo>
                <a:lnTo>
                  <a:pt x="64" y="59"/>
                </a:lnTo>
                <a:lnTo>
                  <a:pt x="64" y="64"/>
                </a:lnTo>
                <a:close/>
                <a:moveTo>
                  <a:pt x="24" y="15"/>
                </a:moveTo>
                <a:lnTo>
                  <a:pt x="24" y="15"/>
                </a:lnTo>
                <a:lnTo>
                  <a:pt x="26" y="14"/>
                </a:lnTo>
                <a:lnTo>
                  <a:pt x="29" y="12"/>
                </a:lnTo>
                <a:lnTo>
                  <a:pt x="33" y="10"/>
                </a:lnTo>
                <a:lnTo>
                  <a:pt x="39" y="10"/>
                </a:lnTo>
                <a:lnTo>
                  <a:pt x="45" y="10"/>
                </a:lnTo>
                <a:lnTo>
                  <a:pt x="49" y="12"/>
                </a:lnTo>
                <a:lnTo>
                  <a:pt x="53" y="14"/>
                </a:lnTo>
                <a:lnTo>
                  <a:pt x="54" y="15"/>
                </a:lnTo>
                <a:lnTo>
                  <a:pt x="54" y="19"/>
                </a:lnTo>
                <a:lnTo>
                  <a:pt x="51" y="24"/>
                </a:lnTo>
                <a:lnTo>
                  <a:pt x="49" y="26"/>
                </a:lnTo>
                <a:lnTo>
                  <a:pt x="47" y="28"/>
                </a:lnTo>
                <a:lnTo>
                  <a:pt x="43" y="30"/>
                </a:lnTo>
                <a:lnTo>
                  <a:pt x="39" y="30"/>
                </a:lnTo>
                <a:lnTo>
                  <a:pt x="35" y="30"/>
                </a:lnTo>
                <a:lnTo>
                  <a:pt x="32" y="28"/>
                </a:lnTo>
                <a:lnTo>
                  <a:pt x="29" y="26"/>
                </a:lnTo>
                <a:lnTo>
                  <a:pt x="27" y="24"/>
                </a:lnTo>
                <a:lnTo>
                  <a:pt x="24" y="19"/>
                </a:lnTo>
                <a:lnTo>
                  <a:pt x="24" y="1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39" name="Freeform 1652">
            <a:extLst>
              <a:ext uri="{FF2B5EF4-FFF2-40B4-BE49-F238E27FC236}">
                <a16:creationId xmlns:a16="http://schemas.microsoft.com/office/drawing/2014/main" id="{96B7562D-F77B-4C8D-8B28-C7C7196F10A0}"/>
              </a:ext>
            </a:extLst>
          </p:cNvPr>
          <p:cNvSpPr>
            <a:spLocks/>
          </p:cNvSpPr>
          <p:nvPr/>
        </p:nvSpPr>
        <p:spPr bwMode="auto">
          <a:xfrm>
            <a:off x="3327400" y="1885952"/>
            <a:ext cx="19051" cy="19049"/>
          </a:xfrm>
          <a:custGeom>
            <a:avLst/>
            <a:gdLst>
              <a:gd name="T0" fmla="*/ 7119 w 10"/>
              <a:gd name="T1" fmla="*/ 0 h 10"/>
              <a:gd name="T2" fmla="*/ 7119 w 10"/>
              <a:gd name="T3" fmla="*/ 0 h 10"/>
              <a:gd name="T4" fmla="*/ 4271 w 10"/>
              <a:gd name="T5" fmla="*/ 0 h 10"/>
              <a:gd name="T6" fmla="*/ 1424 w 10"/>
              <a:gd name="T7" fmla="*/ 1424 h 10"/>
              <a:gd name="T8" fmla="*/ 0 w 10"/>
              <a:gd name="T9" fmla="*/ 2847 h 10"/>
              <a:gd name="T10" fmla="*/ 0 w 10"/>
              <a:gd name="T11" fmla="*/ 7119 h 10"/>
              <a:gd name="T12" fmla="*/ 0 w 10"/>
              <a:gd name="T13" fmla="*/ 7119 h 10"/>
              <a:gd name="T14" fmla="*/ 0 w 10"/>
              <a:gd name="T15" fmla="*/ 9966 h 10"/>
              <a:gd name="T16" fmla="*/ 1424 w 10"/>
              <a:gd name="T17" fmla="*/ 12813 h 10"/>
              <a:gd name="T18" fmla="*/ 4271 w 10"/>
              <a:gd name="T19" fmla="*/ 14237 h 10"/>
              <a:gd name="T20" fmla="*/ 7119 w 10"/>
              <a:gd name="T21" fmla="*/ 14237 h 10"/>
              <a:gd name="T22" fmla="*/ 7119 w 10"/>
              <a:gd name="T23" fmla="*/ 14237 h 10"/>
              <a:gd name="T24" fmla="*/ 11390 w 10"/>
              <a:gd name="T25" fmla="*/ 14237 h 10"/>
              <a:gd name="T26" fmla="*/ 12813 w 10"/>
              <a:gd name="T27" fmla="*/ 12813 h 10"/>
              <a:gd name="T28" fmla="*/ 14237 w 10"/>
              <a:gd name="T29" fmla="*/ 9966 h 10"/>
              <a:gd name="T30" fmla="*/ 14237 w 10"/>
              <a:gd name="T31" fmla="*/ 7119 h 10"/>
              <a:gd name="T32" fmla="*/ 14237 w 10"/>
              <a:gd name="T33" fmla="*/ 7119 h 10"/>
              <a:gd name="T34" fmla="*/ 14237 w 10"/>
              <a:gd name="T35" fmla="*/ 2847 h 10"/>
              <a:gd name="T36" fmla="*/ 12813 w 10"/>
              <a:gd name="T37" fmla="*/ 1424 h 10"/>
              <a:gd name="T38" fmla="*/ 11390 w 10"/>
              <a:gd name="T39" fmla="*/ 0 h 10"/>
              <a:gd name="T40" fmla="*/ 7119 w 10"/>
              <a:gd name="T41" fmla="*/ 0 h 10"/>
              <a:gd name="T42" fmla="*/ 7119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3" y="0"/>
                </a:lnTo>
                <a:lnTo>
                  <a:pt x="1" y="1"/>
                </a:lnTo>
                <a:lnTo>
                  <a:pt x="0" y="2"/>
                </a:lnTo>
                <a:lnTo>
                  <a:pt x="0" y="5"/>
                </a:lnTo>
                <a:lnTo>
                  <a:pt x="0" y="7"/>
                </a:lnTo>
                <a:lnTo>
                  <a:pt x="1" y="9"/>
                </a:lnTo>
                <a:lnTo>
                  <a:pt x="3" y="10"/>
                </a:lnTo>
                <a:lnTo>
                  <a:pt x="5" y="10"/>
                </a:lnTo>
                <a:lnTo>
                  <a:pt x="8" y="10"/>
                </a:lnTo>
                <a:lnTo>
                  <a:pt x="9" y="9"/>
                </a:lnTo>
                <a:lnTo>
                  <a:pt x="10" y="7"/>
                </a:lnTo>
                <a:lnTo>
                  <a:pt x="10" y="5"/>
                </a:lnTo>
                <a:lnTo>
                  <a:pt x="10" y="2"/>
                </a:lnTo>
                <a:lnTo>
                  <a:pt x="9" y="1"/>
                </a:lnTo>
                <a:lnTo>
                  <a:pt x="8"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40" name="Rectangle 1653">
            <a:extLst>
              <a:ext uri="{FF2B5EF4-FFF2-40B4-BE49-F238E27FC236}">
                <a16:creationId xmlns:a16="http://schemas.microsoft.com/office/drawing/2014/main" id="{B20B2AC3-7031-43B3-BC81-B6259EB89C2B}"/>
              </a:ext>
            </a:extLst>
          </p:cNvPr>
          <p:cNvSpPr>
            <a:spLocks noChangeArrowheads="1"/>
          </p:cNvSpPr>
          <p:nvPr/>
        </p:nvSpPr>
        <p:spPr bwMode="auto">
          <a:xfrm>
            <a:off x="4749800" y="1373718"/>
            <a:ext cx="127000" cy="19049"/>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441" name="Freeform 1654">
            <a:extLst>
              <a:ext uri="{FF2B5EF4-FFF2-40B4-BE49-F238E27FC236}">
                <a16:creationId xmlns:a16="http://schemas.microsoft.com/office/drawing/2014/main" id="{A969F535-1E05-4E6B-8226-A375633B6024}"/>
              </a:ext>
            </a:extLst>
          </p:cNvPr>
          <p:cNvSpPr>
            <a:spLocks noEditPoints="1"/>
          </p:cNvSpPr>
          <p:nvPr/>
        </p:nvSpPr>
        <p:spPr bwMode="auto">
          <a:xfrm>
            <a:off x="4720167" y="1405467"/>
            <a:ext cx="226484" cy="158751"/>
          </a:xfrm>
          <a:custGeom>
            <a:avLst/>
            <a:gdLst>
              <a:gd name="T0" fmla="*/ 155147 w 109"/>
              <a:gd name="T1" fmla="*/ 16030 h 74"/>
              <a:gd name="T2" fmla="*/ 78357 w 109"/>
              <a:gd name="T3" fmla="*/ 0 h 74"/>
              <a:gd name="T4" fmla="*/ 62686 w 109"/>
              <a:gd name="T5" fmla="*/ 16030 h 74"/>
              <a:gd name="T6" fmla="*/ 42313 w 109"/>
              <a:gd name="T7" fmla="*/ 16030 h 74"/>
              <a:gd name="T8" fmla="*/ 29776 w 109"/>
              <a:gd name="T9" fmla="*/ 17633 h 74"/>
              <a:gd name="T10" fmla="*/ 17239 w 109"/>
              <a:gd name="T11" fmla="*/ 25649 h 74"/>
              <a:gd name="T12" fmla="*/ 9403 w 109"/>
              <a:gd name="T13" fmla="*/ 36870 h 74"/>
              <a:gd name="T14" fmla="*/ 7836 w 109"/>
              <a:gd name="T15" fmla="*/ 51297 h 74"/>
              <a:gd name="T16" fmla="*/ 9403 w 109"/>
              <a:gd name="T17" fmla="*/ 64122 h 74"/>
              <a:gd name="T18" fmla="*/ 21940 w 109"/>
              <a:gd name="T19" fmla="*/ 78549 h 74"/>
              <a:gd name="T20" fmla="*/ 31343 w 109"/>
              <a:gd name="T21" fmla="*/ 102595 h 74"/>
              <a:gd name="T22" fmla="*/ 23507 w 109"/>
              <a:gd name="T23" fmla="*/ 102595 h 74"/>
              <a:gd name="T24" fmla="*/ 17239 w 109"/>
              <a:gd name="T25" fmla="*/ 100992 h 74"/>
              <a:gd name="T26" fmla="*/ 15671 w 109"/>
              <a:gd name="T27" fmla="*/ 94579 h 74"/>
              <a:gd name="T28" fmla="*/ 0 w 109"/>
              <a:gd name="T29" fmla="*/ 86564 h 74"/>
              <a:gd name="T30" fmla="*/ 0 w 109"/>
              <a:gd name="T31" fmla="*/ 94579 h 74"/>
              <a:gd name="T32" fmla="*/ 7836 w 109"/>
              <a:gd name="T33" fmla="*/ 110610 h 74"/>
              <a:gd name="T34" fmla="*/ 23507 w 109"/>
              <a:gd name="T35" fmla="*/ 118625 h 74"/>
              <a:gd name="T36" fmla="*/ 115968 w 109"/>
              <a:gd name="T37" fmla="*/ 102595 h 74"/>
              <a:gd name="T38" fmla="*/ 92461 w 109"/>
              <a:gd name="T39" fmla="*/ 81755 h 74"/>
              <a:gd name="T40" fmla="*/ 100297 w 109"/>
              <a:gd name="T41" fmla="*/ 73740 h 74"/>
              <a:gd name="T42" fmla="*/ 164549 w 109"/>
              <a:gd name="T43" fmla="*/ 48091 h 74"/>
              <a:gd name="T44" fmla="*/ 169251 w 109"/>
              <a:gd name="T45" fmla="*/ 43282 h 74"/>
              <a:gd name="T46" fmla="*/ 170818 w 109"/>
              <a:gd name="T47" fmla="*/ 0 h 74"/>
              <a:gd name="T48" fmla="*/ 78357 w 109"/>
              <a:gd name="T49" fmla="*/ 102595 h 74"/>
              <a:gd name="T50" fmla="*/ 47014 w 109"/>
              <a:gd name="T51" fmla="*/ 86564 h 74"/>
              <a:gd name="T52" fmla="*/ 78357 w 109"/>
              <a:gd name="T53" fmla="*/ 86564 h 74"/>
              <a:gd name="T54" fmla="*/ 73655 w 109"/>
              <a:gd name="T55" fmla="*/ 70534 h 74"/>
              <a:gd name="T56" fmla="*/ 42313 w 109"/>
              <a:gd name="T57" fmla="*/ 70534 h 74"/>
              <a:gd name="T58" fmla="*/ 29776 w 109"/>
              <a:gd name="T59" fmla="*/ 65725 h 74"/>
              <a:gd name="T60" fmla="*/ 23507 w 109"/>
              <a:gd name="T61" fmla="*/ 51297 h 74"/>
              <a:gd name="T62" fmla="*/ 25074 w 109"/>
              <a:gd name="T63" fmla="*/ 43282 h 74"/>
              <a:gd name="T64" fmla="*/ 34477 w 109"/>
              <a:gd name="T65" fmla="*/ 33664 h 74"/>
              <a:gd name="T66" fmla="*/ 73655 w 109"/>
              <a:gd name="T67" fmla="*/ 32061 h 74"/>
              <a:gd name="T68" fmla="*/ 81491 w 109"/>
              <a:gd name="T69" fmla="*/ 33664 h 74"/>
              <a:gd name="T70" fmla="*/ 90894 w 109"/>
              <a:gd name="T71" fmla="*/ 43282 h 74"/>
              <a:gd name="T72" fmla="*/ 92461 w 109"/>
              <a:gd name="T73" fmla="*/ 51297 h 74"/>
              <a:gd name="T74" fmla="*/ 87760 w 109"/>
              <a:gd name="T75" fmla="*/ 65725 h 74"/>
              <a:gd name="T76" fmla="*/ 73655 w 109"/>
              <a:gd name="T77" fmla="*/ 70534 h 74"/>
              <a:gd name="T78" fmla="*/ 155147 w 109"/>
              <a:gd name="T79" fmla="*/ 33664 h 74"/>
              <a:gd name="T80" fmla="*/ 108132 w 109"/>
              <a:gd name="T81" fmla="*/ 44885 h 74"/>
              <a:gd name="T82" fmla="*/ 103431 w 109"/>
              <a:gd name="T83" fmla="*/ 32061 h 74"/>
              <a:gd name="T84" fmla="*/ 155147 w 109"/>
              <a:gd name="T85" fmla="*/ 33664 h 7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74">
                <a:moveTo>
                  <a:pt x="99" y="0"/>
                </a:moveTo>
                <a:lnTo>
                  <a:pt x="99" y="10"/>
                </a:lnTo>
                <a:lnTo>
                  <a:pt x="50" y="10"/>
                </a:lnTo>
                <a:lnTo>
                  <a:pt x="50" y="0"/>
                </a:lnTo>
                <a:lnTo>
                  <a:pt x="40" y="0"/>
                </a:lnTo>
                <a:lnTo>
                  <a:pt x="40" y="10"/>
                </a:lnTo>
                <a:lnTo>
                  <a:pt x="27" y="10"/>
                </a:lnTo>
                <a:lnTo>
                  <a:pt x="22" y="10"/>
                </a:lnTo>
                <a:lnTo>
                  <a:pt x="19" y="11"/>
                </a:lnTo>
                <a:lnTo>
                  <a:pt x="15" y="14"/>
                </a:lnTo>
                <a:lnTo>
                  <a:pt x="11" y="16"/>
                </a:lnTo>
                <a:lnTo>
                  <a:pt x="9" y="20"/>
                </a:lnTo>
                <a:lnTo>
                  <a:pt x="6" y="23"/>
                </a:lnTo>
                <a:lnTo>
                  <a:pt x="5" y="27"/>
                </a:lnTo>
                <a:lnTo>
                  <a:pt x="5" y="32"/>
                </a:lnTo>
                <a:lnTo>
                  <a:pt x="6" y="40"/>
                </a:lnTo>
                <a:lnTo>
                  <a:pt x="9" y="44"/>
                </a:lnTo>
                <a:lnTo>
                  <a:pt x="14" y="49"/>
                </a:lnTo>
                <a:lnTo>
                  <a:pt x="20" y="53"/>
                </a:lnTo>
                <a:lnTo>
                  <a:pt x="20" y="64"/>
                </a:lnTo>
                <a:lnTo>
                  <a:pt x="15" y="64"/>
                </a:lnTo>
                <a:lnTo>
                  <a:pt x="13" y="64"/>
                </a:lnTo>
                <a:lnTo>
                  <a:pt x="11" y="63"/>
                </a:lnTo>
                <a:lnTo>
                  <a:pt x="10" y="62"/>
                </a:lnTo>
                <a:lnTo>
                  <a:pt x="10" y="59"/>
                </a:lnTo>
                <a:lnTo>
                  <a:pt x="10" y="54"/>
                </a:lnTo>
                <a:lnTo>
                  <a:pt x="0" y="54"/>
                </a:lnTo>
                <a:lnTo>
                  <a:pt x="0" y="59"/>
                </a:lnTo>
                <a:lnTo>
                  <a:pt x="1" y="65"/>
                </a:lnTo>
                <a:lnTo>
                  <a:pt x="5" y="69"/>
                </a:lnTo>
                <a:lnTo>
                  <a:pt x="9" y="73"/>
                </a:lnTo>
                <a:lnTo>
                  <a:pt x="15" y="74"/>
                </a:lnTo>
                <a:lnTo>
                  <a:pt x="74" y="74"/>
                </a:lnTo>
                <a:lnTo>
                  <a:pt x="74" y="64"/>
                </a:lnTo>
                <a:lnTo>
                  <a:pt x="59" y="64"/>
                </a:lnTo>
                <a:lnTo>
                  <a:pt x="59" y="51"/>
                </a:lnTo>
                <a:lnTo>
                  <a:pt x="64" y="46"/>
                </a:lnTo>
                <a:lnTo>
                  <a:pt x="68" y="38"/>
                </a:lnTo>
                <a:lnTo>
                  <a:pt x="105" y="30"/>
                </a:lnTo>
                <a:lnTo>
                  <a:pt x="108" y="27"/>
                </a:lnTo>
                <a:lnTo>
                  <a:pt x="109" y="25"/>
                </a:lnTo>
                <a:lnTo>
                  <a:pt x="109" y="0"/>
                </a:lnTo>
                <a:lnTo>
                  <a:pt x="99" y="0"/>
                </a:lnTo>
                <a:close/>
                <a:moveTo>
                  <a:pt x="50" y="64"/>
                </a:moveTo>
                <a:lnTo>
                  <a:pt x="30" y="64"/>
                </a:lnTo>
                <a:lnTo>
                  <a:pt x="30" y="54"/>
                </a:lnTo>
                <a:lnTo>
                  <a:pt x="50" y="54"/>
                </a:lnTo>
                <a:lnTo>
                  <a:pt x="50" y="64"/>
                </a:lnTo>
                <a:close/>
                <a:moveTo>
                  <a:pt x="47" y="44"/>
                </a:moveTo>
                <a:lnTo>
                  <a:pt x="27" y="44"/>
                </a:lnTo>
                <a:lnTo>
                  <a:pt x="22" y="43"/>
                </a:lnTo>
                <a:lnTo>
                  <a:pt x="19" y="41"/>
                </a:lnTo>
                <a:lnTo>
                  <a:pt x="16" y="37"/>
                </a:lnTo>
                <a:lnTo>
                  <a:pt x="15" y="32"/>
                </a:lnTo>
                <a:lnTo>
                  <a:pt x="16" y="27"/>
                </a:lnTo>
                <a:lnTo>
                  <a:pt x="19" y="23"/>
                </a:lnTo>
                <a:lnTo>
                  <a:pt x="22" y="21"/>
                </a:lnTo>
                <a:lnTo>
                  <a:pt x="27" y="20"/>
                </a:lnTo>
                <a:lnTo>
                  <a:pt x="47" y="20"/>
                </a:lnTo>
                <a:lnTo>
                  <a:pt x="52" y="21"/>
                </a:lnTo>
                <a:lnTo>
                  <a:pt x="56" y="23"/>
                </a:lnTo>
                <a:lnTo>
                  <a:pt x="58" y="27"/>
                </a:lnTo>
                <a:lnTo>
                  <a:pt x="59" y="32"/>
                </a:lnTo>
                <a:lnTo>
                  <a:pt x="58" y="37"/>
                </a:lnTo>
                <a:lnTo>
                  <a:pt x="56" y="41"/>
                </a:lnTo>
                <a:lnTo>
                  <a:pt x="52" y="43"/>
                </a:lnTo>
                <a:lnTo>
                  <a:pt x="47" y="44"/>
                </a:lnTo>
                <a:close/>
                <a:moveTo>
                  <a:pt x="99" y="21"/>
                </a:moveTo>
                <a:lnTo>
                  <a:pt x="69" y="28"/>
                </a:lnTo>
                <a:lnTo>
                  <a:pt x="68" y="23"/>
                </a:lnTo>
                <a:lnTo>
                  <a:pt x="66" y="20"/>
                </a:lnTo>
                <a:lnTo>
                  <a:pt x="99" y="20"/>
                </a:lnTo>
                <a:lnTo>
                  <a:pt x="99" y="2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42" name="Freeform 1655">
            <a:extLst>
              <a:ext uri="{FF2B5EF4-FFF2-40B4-BE49-F238E27FC236}">
                <a16:creationId xmlns:a16="http://schemas.microsoft.com/office/drawing/2014/main" id="{A72CF155-EAC6-4E6D-BEBC-A387B3168203}"/>
              </a:ext>
            </a:extLst>
          </p:cNvPr>
          <p:cNvSpPr>
            <a:spLocks/>
          </p:cNvSpPr>
          <p:nvPr/>
        </p:nvSpPr>
        <p:spPr bwMode="auto">
          <a:xfrm>
            <a:off x="4762501" y="1456267"/>
            <a:ext cx="31751" cy="31751"/>
          </a:xfrm>
          <a:custGeom>
            <a:avLst/>
            <a:gdLst>
              <a:gd name="T0" fmla="*/ 11072 w 15"/>
              <a:gd name="T1" fmla="*/ 0 h 15"/>
              <a:gd name="T2" fmla="*/ 11072 w 15"/>
              <a:gd name="T3" fmla="*/ 0 h 15"/>
              <a:gd name="T4" fmla="*/ 7909 w 15"/>
              <a:gd name="T5" fmla="*/ 0 h 15"/>
              <a:gd name="T6" fmla="*/ 3163 w 15"/>
              <a:gd name="T7" fmla="*/ 3163 h 15"/>
              <a:gd name="T8" fmla="*/ 0 w 15"/>
              <a:gd name="T9" fmla="*/ 7909 h 15"/>
              <a:gd name="T10" fmla="*/ 0 w 15"/>
              <a:gd name="T11" fmla="*/ 11072 h 15"/>
              <a:gd name="T12" fmla="*/ 0 w 15"/>
              <a:gd name="T13" fmla="*/ 11072 h 15"/>
              <a:gd name="T14" fmla="*/ 0 w 15"/>
              <a:gd name="T15" fmla="*/ 15817 h 15"/>
              <a:gd name="T16" fmla="*/ 3163 w 15"/>
              <a:gd name="T17" fmla="*/ 18981 h 15"/>
              <a:gd name="T18" fmla="*/ 7909 w 15"/>
              <a:gd name="T19" fmla="*/ 23726 h 15"/>
              <a:gd name="T20" fmla="*/ 11072 w 15"/>
              <a:gd name="T21" fmla="*/ 23726 h 15"/>
              <a:gd name="T22" fmla="*/ 11072 w 15"/>
              <a:gd name="T23" fmla="*/ 23726 h 15"/>
              <a:gd name="T24" fmla="*/ 15817 w 15"/>
              <a:gd name="T25" fmla="*/ 23726 h 15"/>
              <a:gd name="T26" fmla="*/ 18981 w 15"/>
              <a:gd name="T27" fmla="*/ 18981 h 15"/>
              <a:gd name="T28" fmla="*/ 23726 w 15"/>
              <a:gd name="T29" fmla="*/ 15817 h 15"/>
              <a:gd name="T30" fmla="*/ 23726 w 15"/>
              <a:gd name="T31" fmla="*/ 11072 h 15"/>
              <a:gd name="T32" fmla="*/ 23726 w 15"/>
              <a:gd name="T33" fmla="*/ 11072 h 15"/>
              <a:gd name="T34" fmla="*/ 23726 w 15"/>
              <a:gd name="T35" fmla="*/ 7909 h 15"/>
              <a:gd name="T36" fmla="*/ 18981 w 15"/>
              <a:gd name="T37" fmla="*/ 3163 h 15"/>
              <a:gd name="T38" fmla="*/ 15817 w 15"/>
              <a:gd name="T39" fmla="*/ 0 h 15"/>
              <a:gd name="T40" fmla="*/ 11072 w 15"/>
              <a:gd name="T41" fmla="*/ 0 h 15"/>
              <a:gd name="T42" fmla="*/ 11072 w 15"/>
              <a:gd name="T43" fmla="*/ 0 h 1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5" h="15">
                <a:moveTo>
                  <a:pt x="7" y="0"/>
                </a:moveTo>
                <a:lnTo>
                  <a:pt x="7" y="0"/>
                </a:lnTo>
                <a:lnTo>
                  <a:pt x="5" y="0"/>
                </a:lnTo>
                <a:lnTo>
                  <a:pt x="2" y="2"/>
                </a:lnTo>
                <a:lnTo>
                  <a:pt x="0" y="5"/>
                </a:lnTo>
                <a:lnTo>
                  <a:pt x="0" y="7"/>
                </a:lnTo>
                <a:lnTo>
                  <a:pt x="0" y="10"/>
                </a:lnTo>
                <a:lnTo>
                  <a:pt x="2" y="12"/>
                </a:lnTo>
                <a:lnTo>
                  <a:pt x="5" y="15"/>
                </a:lnTo>
                <a:lnTo>
                  <a:pt x="7" y="15"/>
                </a:lnTo>
                <a:lnTo>
                  <a:pt x="10" y="15"/>
                </a:lnTo>
                <a:lnTo>
                  <a:pt x="12" y="12"/>
                </a:lnTo>
                <a:lnTo>
                  <a:pt x="15" y="10"/>
                </a:lnTo>
                <a:lnTo>
                  <a:pt x="15" y="7"/>
                </a:lnTo>
                <a:lnTo>
                  <a:pt x="15" y="5"/>
                </a:lnTo>
                <a:lnTo>
                  <a:pt x="12" y="2"/>
                </a:lnTo>
                <a:lnTo>
                  <a:pt x="10" y="0"/>
                </a:lnTo>
                <a:lnTo>
                  <a:pt x="7"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43" name="Freeform 1656">
            <a:extLst>
              <a:ext uri="{FF2B5EF4-FFF2-40B4-BE49-F238E27FC236}">
                <a16:creationId xmlns:a16="http://schemas.microsoft.com/office/drawing/2014/main" id="{7D376B8A-B2F6-41A5-9554-978EFA0F1308}"/>
              </a:ext>
            </a:extLst>
          </p:cNvPr>
          <p:cNvSpPr>
            <a:spLocks noEditPoints="1"/>
          </p:cNvSpPr>
          <p:nvPr/>
        </p:nvSpPr>
        <p:spPr bwMode="auto">
          <a:xfrm>
            <a:off x="3750734" y="1862667"/>
            <a:ext cx="165100" cy="201084"/>
          </a:xfrm>
          <a:custGeom>
            <a:avLst/>
            <a:gdLst>
              <a:gd name="T0" fmla="*/ 62465 w 79"/>
              <a:gd name="T1" fmla="*/ 0 h 94"/>
              <a:gd name="T2" fmla="*/ 37479 w 79"/>
              <a:gd name="T3" fmla="*/ 6461 h 94"/>
              <a:gd name="T4" fmla="*/ 18739 w 79"/>
              <a:gd name="T5" fmla="*/ 17768 h 94"/>
              <a:gd name="T6" fmla="*/ 4685 w 79"/>
              <a:gd name="T7" fmla="*/ 40383 h 94"/>
              <a:gd name="T8" fmla="*/ 0 w 79"/>
              <a:gd name="T9" fmla="*/ 66228 h 94"/>
              <a:gd name="T10" fmla="*/ 0 w 79"/>
              <a:gd name="T11" fmla="*/ 75920 h 94"/>
              <a:gd name="T12" fmla="*/ 10931 w 79"/>
              <a:gd name="T13" fmla="*/ 103380 h 94"/>
              <a:gd name="T14" fmla="*/ 29671 w 79"/>
              <a:gd name="T15" fmla="*/ 130840 h 94"/>
              <a:gd name="T16" fmla="*/ 48410 w 79"/>
              <a:gd name="T17" fmla="*/ 145378 h 94"/>
              <a:gd name="T18" fmla="*/ 60903 w 79"/>
              <a:gd name="T19" fmla="*/ 151839 h 94"/>
              <a:gd name="T20" fmla="*/ 62465 w 79"/>
              <a:gd name="T21" fmla="*/ 151839 h 94"/>
              <a:gd name="T22" fmla="*/ 64026 w 79"/>
              <a:gd name="T23" fmla="*/ 151839 h 94"/>
              <a:gd name="T24" fmla="*/ 85889 w 79"/>
              <a:gd name="T25" fmla="*/ 138917 h 94"/>
              <a:gd name="T26" fmla="*/ 106190 w 79"/>
              <a:gd name="T27" fmla="*/ 119533 h 94"/>
              <a:gd name="T28" fmla="*/ 121806 w 79"/>
              <a:gd name="T29" fmla="*/ 85611 h 94"/>
              <a:gd name="T30" fmla="*/ 123368 w 79"/>
              <a:gd name="T31" fmla="*/ 66228 h 94"/>
              <a:gd name="T32" fmla="*/ 121806 w 79"/>
              <a:gd name="T33" fmla="*/ 51690 h 94"/>
              <a:gd name="T34" fmla="*/ 113998 w 79"/>
              <a:gd name="T35" fmla="*/ 27460 h 94"/>
              <a:gd name="T36" fmla="*/ 96820 w 79"/>
              <a:gd name="T37" fmla="*/ 11307 h 94"/>
              <a:gd name="T38" fmla="*/ 76519 w 79"/>
              <a:gd name="T39" fmla="*/ 1615 h 94"/>
              <a:gd name="T40" fmla="*/ 62465 w 79"/>
              <a:gd name="T41" fmla="*/ 0 h 94"/>
              <a:gd name="T42" fmla="*/ 62465 w 79"/>
              <a:gd name="T43" fmla="*/ 135686 h 94"/>
              <a:gd name="T44" fmla="*/ 43725 w 79"/>
              <a:gd name="T45" fmla="*/ 121148 h 94"/>
              <a:gd name="T46" fmla="*/ 28109 w 79"/>
              <a:gd name="T47" fmla="*/ 104995 h 94"/>
              <a:gd name="T48" fmla="*/ 18739 w 79"/>
              <a:gd name="T49" fmla="*/ 79150 h 94"/>
              <a:gd name="T50" fmla="*/ 15616 w 79"/>
              <a:gd name="T51" fmla="*/ 66228 h 94"/>
              <a:gd name="T52" fmla="*/ 15616 w 79"/>
              <a:gd name="T53" fmla="*/ 59766 h 94"/>
              <a:gd name="T54" fmla="*/ 20301 w 79"/>
              <a:gd name="T55" fmla="*/ 75920 h 94"/>
              <a:gd name="T56" fmla="*/ 28109 w 79"/>
              <a:gd name="T57" fmla="*/ 87227 h 94"/>
              <a:gd name="T58" fmla="*/ 43725 w 79"/>
              <a:gd name="T59" fmla="*/ 93688 h 94"/>
              <a:gd name="T60" fmla="*/ 54657 w 79"/>
              <a:gd name="T61" fmla="*/ 95303 h 94"/>
              <a:gd name="T62" fmla="*/ 54657 w 79"/>
              <a:gd name="T63" fmla="*/ 82381 h 94"/>
              <a:gd name="T64" fmla="*/ 48410 w 79"/>
              <a:gd name="T65" fmla="*/ 67843 h 94"/>
              <a:gd name="T66" fmla="*/ 31232 w 79"/>
              <a:gd name="T67" fmla="*/ 58151 h 94"/>
              <a:gd name="T68" fmla="*/ 15616 w 79"/>
              <a:gd name="T69" fmla="*/ 56536 h 94"/>
              <a:gd name="T70" fmla="*/ 21863 w 79"/>
              <a:gd name="T71" fmla="*/ 40383 h 94"/>
              <a:gd name="T72" fmla="*/ 32794 w 79"/>
              <a:gd name="T73" fmla="*/ 27460 h 94"/>
              <a:gd name="T74" fmla="*/ 46849 w 79"/>
              <a:gd name="T75" fmla="*/ 19384 h 94"/>
              <a:gd name="T76" fmla="*/ 62465 w 79"/>
              <a:gd name="T77" fmla="*/ 16153 h 94"/>
              <a:gd name="T78" fmla="*/ 70273 w 79"/>
              <a:gd name="T79" fmla="*/ 16153 h 94"/>
              <a:gd name="T80" fmla="*/ 85889 w 79"/>
              <a:gd name="T81" fmla="*/ 22614 h 94"/>
              <a:gd name="T82" fmla="*/ 96820 w 79"/>
              <a:gd name="T83" fmla="*/ 33921 h 94"/>
              <a:gd name="T84" fmla="*/ 104629 w 79"/>
              <a:gd name="T85" fmla="*/ 48459 h 94"/>
              <a:gd name="T86" fmla="*/ 109313 w 79"/>
              <a:gd name="T87" fmla="*/ 56536 h 94"/>
              <a:gd name="T88" fmla="*/ 84327 w 79"/>
              <a:gd name="T89" fmla="*/ 61382 h 94"/>
              <a:gd name="T90" fmla="*/ 71835 w 79"/>
              <a:gd name="T91" fmla="*/ 75920 h 94"/>
              <a:gd name="T92" fmla="*/ 70273 w 79"/>
              <a:gd name="T93" fmla="*/ 88842 h 94"/>
              <a:gd name="T94" fmla="*/ 70273 w 79"/>
              <a:gd name="T95" fmla="*/ 95303 h 94"/>
              <a:gd name="T96" fmla="*/ 89012 w 79"/>
              <a:gd name="T97" fmla="*/ 92073 h 94"/>
              <a:gd name="T98" fmla="*/ 101505 w 79"/>
              <a:gd name="T99" fmla="*/ 82381 h 94"/>
              <a:gd name="T100" fmla="*/ 106190 w 79"/>
              <a:gd name="T101" fmla="*/ 69458 h 94"/>
              <a:gd name="T102" fmla="*/ 109313 w 79"/>
              <a:gd name="T103" fmla="*/ 59766 h 94"/>
              <a:gd name="T104" fmla="*/ 109313 w 79"/>
              <a:gd name="T105" fmla="*/ 66228 h 94"/>
              <a:gd name="T106" fmla="*/ 103067 w 79"/>
              <a:gd name="T107" fmla="*/ 93688 h 94"/>
              <a:gd name="T108" fmla="*/ 89012 w 79"/>
              <a:gd name="T109" fmla="*/ 116302 h 94"/>
              <a:gd name="T110" fmla="*/ 73396 w 79"/>
              <a:gd name="T111" fmla="*/ 127609 h 94"/>
              <a:gd name="T112" fmla="*/ 62465 w 79"/>
              <a:gd name="T113" fmla="*/ 135686 h 9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79" h="94">
                <a:moveTo>
                  <a:pt x="40" y="0"/>
                </a:moveTo>
                <a:lnTo>
                  <a:pt x="40" y="0"/>
                </a:lnTo>
                <a:lnTo>
                  <a:pt x="31" y="1"/>
                </a:lnTo>
                <a:lnTo>
                  <a:pt x="24" y="4"/>
                </a:lnTo>
                <a:lnTo>
                  <a:pt x="18" y="7"/>
                </a:lnTo>
                <a:lnTo>
                  <a:pt x="12" y="11"/>
                </a:lnTo>
                <a:lnTo>
                  <a:pt x="7" y="17"/>
                </a:lnTo>
                <a:lnTo>
                  <a:pt x="3" y="25"/>
                </a:lnTo>
                <a:lnTo>
                  <a:pt x="2" y="32"/>
                </a:lnTo>
                <a:lnTo>
                  <a:pt x="0" y="41"/>
                </a:lnTo>
                <a:lnTo>
                  <a:pt x="0" y="47"/>
                </a:lnTo>
                <a:lnTo>
                  <a:pt x="2" y="53"/>
                </a:lnTo>
                <a:lnTo>
                  <a:pt x="7" y="64"/>
                </a:lnTo>
                <a:lnTo>
                  <a:pt x="12" y="74"/>
                </a:lnTo>
                <a:lnTo>
                  <a:pt x="19" y="81"/>
                </a:lnTo>
                <a:lnTo>
                  <a:pt x="25" y="86"/>
                </a:lnTo>
                <a:lnTo>
                  <a:pt x="31" y="90"/>
                </a:lnTo>
                <a:lnTo>
                  <a:pt x="39" y="94"/>
                </a:lnTo>
                <a:lnTo>
                  <a:pt x="40" y="94"/>
                </a:lnTo>
                <a:lnTo>
                  <a:pt x="41" y="94"/>
                </a:lnTo>
                <a:lnTo>
                  <a:pt x="49" y="90"/>
                </a:lnTo>
                <a:lnTo>
                  <a:pt x="55" y="86"/>
                </a:lnTo>
                <a:lnTo>
                  <a:pt x="61" y="81"/>
                </a:lnTo>
                <a:lnTo>
                  <a:pt x="68" y="74"/>
                </a:lnTo>
                <a:lnTo>
                  <a:pt x="73" y="64"/>
                </a:lnTo>
                <a:lnTo>
                  <a:pt x="78" y="53"/>
                </a:lnTo>
                <a:lnTo>
                  <a:pt x="79" y="47"/>
                </a:lnTo>
                <a:lnTo>
                  <a:pt x="79" y="41"/>
                </a:lnTo>
                <a:lnTo>
                  <a:pt x="78" y="32"/>
                </a:lnTo>
                <a:lnTo>
                  <a:pt x="77" y="25"/>
                </a:lnTo>
                <a:lnTo>
                  <a:pt x="73" y="17"/>
                </a:lnTo>
                <a:lnTo>
                  <a:pt x="68" y="11"/>
                </a:lnTo>
                <a:lnTo>
                  <a:pt x="62" y="7"/>
                </a:lnTo>
                <a:lnTo>
                  <a:pt x="56" y="4"/>
                </a:lnTo>
                <a:lnTo>
                  <a:pt x="49" y="1"/>
                </a:lnTo>
                <a:lnTo>
                  <a:pt x="40" y="0"/>
                </a:lnTo>
                <a:close/>
                <a:moveTo>
                  <a:pt x="40" y="84"/>
                </a:moveTo>
                <a:lnTo>
                  <a:pt x="40" y="84"/>
                </a:lnTo>
                <a:lnTo>
                  <a:pt x="33" y="79"/>
                </a:lnTo>
                <a:lnTo>
                  <a:pt x="28" y="75"/>
                </a:lnTo>
                <a:lnTo>
                  <a:pt x="23" y="70"/>
                </a:lnTo>
                <a:lnTo>
                  <a:pt x="18" y="65"/>
                </a:lnTo>
                <a:lnTo>
                  <a:pt x="14" y="58"/>
                </a:lnTo>
                <a:lnTo>
                  <a:pt x="12" y="49"/>
                </a:lnTo>
                <a:lnTo>
                  <a:pt x="10" y="41"/>
                </a:lnTo>
                <a:lnTo>
                  <a:pt x="10" y="37"/>
                </a:lnTo>
                <a:lnTo>
                  <a:pt x="12" y="43"/>
                </a:lnTo>
                <a:lnTo>
                  <a:pt x="13" y="47"/>
                </a:lnTo>
                <a:lnTo>
                  <a:pt x="15" y="51"/>
                </a:lnTo>
                <a:lnTo>
                  <a:pt x="18" y="54"/>
                </a:lnTo>
                <a:lnTo>
                  <a:pt x="23" y="57"/>
                </a:lnTo>
                <a:lnTo>
                  <a:pt x="28" y="58"/>
                </a:lnTo>
                <a:lnTo>
                  <a:pt x="35" y="59"/>
                </a:lnTo>
                <a:lnTo>
                  <a:pt x="35" y="55"/>
                </a:lnTo>
                <a:lnTo>
                  <a:pt x="35" y="51"/>
                </a:lnTo>
                <a:lnTo>
                  <a:pt x="34" y="47"/>
                </a:lnTo>
                <a:lnTo>
                  <a:pt x="31" y="42"/>
                </a:lnTo>
                <a:lnTo>
                  <a:pt x="26" y="38"/>
                </a:lnTo>
                <a:lnTo>
                  <a:pt x="20" y="36"/>
                </a:lnTo>
                <a:lnTo>
                  <a:pt x="10" y="35"/>
                </a:lnTo>
                <a:lnTo>
                  <a:pt x="13" y="30"/>
                </a:lnTo>
                <a:lnTo>
                  <a:pt x="14" y="25"/>
                </a:lnTo>
                <a:lnTo>
                  <a:pt x="18" y="21"/>
                </a:lnTo>
                <a:lnTo>
                  <a:pt x="21" y="17"/>
                </a:lnTo>
                <a:lnTo>
                  <a:pt x="25" y="14"/>
                </a:lnTo>
                <a:lnTo>
                  <a:pt x="30" y="12"/>
                </a:lnTo>
                <a:lnTo>
                  <a:pt x="35" y="10"/>
                </a:lnTo>
                <a:lnTo>
                  <a:pt x="40" y="10"/>
                </a:lnTo>
                <a:lnTo>
                  <a:pt x="45" y="10"/>
                </a:lnTo>
                <a:lnTo>
                  <a:pt x="50" y="12"/>
                </a:lnTo>
                <a:lnTo>
                  <a:pt x="55" y="14"/>
                </a:lnTo>
                <a:lnTo>
                  <a:pt x="58" y="17"/>
                </a:lnTo>
                <a:lnTo>
                  <a:pt x="62" y="21"/>
                </a:lnTo>
                <a:lnTo>
                  <a:pt x="66" y="25"/>
                </a:lnTo>
                <a:lnTo>
                  <a:pt x="67" y="30"/>
                </a:lnTo>
                <a:lnTo>
                  <a:pt x="70" y="35"/>
                </a:lnTo>
                <a:lnTo>
                  <a:pt x="60" y="36"/>
                </a:lnTo>
                <a:lnTo>
                  <a:pt x="54" y="38"/>
                </a:lnTo>
                <a:lnTo>
                  <a:pt x="49" y="42"/>
                </a:lnTo>
                <a:lnTo>
                  <a:pt x="46" y="47"/>
                </a:lnTo>
                <a:lnTo>
                  <a:pt x="45" y="51"/>
                </a:lnTo>
                <a:lnTo>
                  <a:pt x="45" y="55"/>
                </a:lnTo>
                <a:lnTo>
                  <a:pt x="45" y="59"/>
                </a:lnTo>
                <a:lnTo>
                  <a:pt x="52" y="58"/>
                </a:lnTo>
                <a:lnTo>
                  <a:pt x="57" y="57"/>
                </a:lnTo>
                <a:lnTo>
                  <a:pt x="62" y="54"/>
                </a:lnTo>
                <a:lnTo>
                  <a:pt x="65" y="51"/>
                </a:lnTo>
                <a:lnTo>
                  <a:pt x="67" y="47"/>
                </a:lnTo>
                <a:lnTo>
                  <a:pt x="68" y="43"/>
                </a:lnTo>
                <a:lnTo>
                  <a:pt x="70" y="37"/>
                </a:lnTo>
                <a:lnTo>
                  <a:pt x="70" y="41"/>
                </a:lnTo>
                <a:lnTo>
                  <a:pt x="68" y="49"/>
                </a:lnTo>
                <a:lnTo>
                  <a:pt x="66" y="58"/>
                </a:lnTo>
                <a:lnTo>
                  <a:pt x="62" y="65"/>
                </a:lnTo>
                <a:lnTo>
                  <a:pt x="57" y="72"/>
                </a:lnTo>
                <a:lnTo>
                  <a:pt x="52" y="75"/>
                </a:lnTo>
                <a:lnTo>
                  <a:pt x="47" y="79"/>
                </a:lnTo>
                <a:lnTo>
                  <a:pt x="40" y="8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44" name="Freeform 1657">
            <a:extLst>
              <a:ext uri="{FF2B5EF4-FFF2-40B4-BE49-F238E27FC236}">
                <a16:creationId xmlns:a16="http://schemas.microsoft.com/office/drawing/2014/main" id="{D5198D8D-F52A-43B6-881B-7B5E7D7C6313}"/>
              </a:ext>
            </a:extLst>
          </p:cNvPr>
          <p:cNvSpPr>
            <a:spLocks noEditPoints="1"/>
          </p:cNvSpPr>
          <p:nvPr/>
        </p:nvSpPr>
        <p:spPr bwMode="auto">
          <a:xfrm>
            <a:off x="5232401" y="1856318"/>
            <a:ext cx="207433" cy="207433"/>
          </a:xfrm>
          <a:custGeom>
            <a:avLst/>
            <a:gdLst>
              <a:gd name="T0" fmla="*/ 140769 w 99"/>
              <a:gd name="T1" fmla="*/ 101227 h 99"/>
              <a:gd name="T2" fmla="*/ 113881 w 99"/>
              <a:gd name="T3" fmla="*/ 56940 h 99"/>
              <a:gd name="T4" fmla="*/ 117044 w 99"/>
              <a:gd name="T5" fmla="*/ 52195 h 99"/>
              <a:gd name="T6" fmla="*/ 117044 w 99"/>
              <a:gd name="T7" fmla="*/ 47450 h 99"/>
              <a:gd name="T8" fmla="*/ 113881 w 99"/>
              <a:gd name="T9" fmla="*/ 34797 h 99"/>
              <a:gd name="T10" fmla="*/ 101227 w 99"/>
              <a:gd name="T11" fmla="*/ 31634 h 99"/>
              <a:gd name="T12" fmla="*/ 94901 w 99"/>
              <a:gd name="T13" fmla="*/ 33215 h 99"/>
              <a:gd name="T14" fmla="*/ 31634 w 99"/>
              <a:gd name="T15" fmla="*/ 15817 h 99"/>
              <a:gd name="T16" fmla="*/ 28470 w 99"/>
              <a:gd name="T17" fmla="*/ 9490 h 99"/>
              <a:gd name="T18" fmla="*/ 22143 w 99"/>
              <a:gd name="T19" fmla="*/ 1582 h 99"/>
              <a:gd name="T20" fmla="*/ 15817 w 99"/>
              <a:gd name="T21" fmla="*/ 0 h 99"/>
              <a:gd name="T22" fmla="*/ 3163 w 99"/>
              <a:gd name="T23" fmla="*/ 4745 h 99"/>
              <a:gd name="T24" fmla="*/ 0 w 99"/>
              <a:gd name="T25" fmla="*/ 15817 h 99"/>
              <a:gd name="T26" fmla="*/ 1582 w 99"/>
              <a:gd name="T27" fmla="*/ 22143 h 99"/>
              <a:gd name="T28" fmla="*/ 9490 w 99"/>
              <a:gd name="T29" fmla="*/ 30052 h 99"/>
              <a:gd name="T30" fmla="*/ 15817 w 99"/>
              <a:gd name="T31" fmla="*/ 31634 h 99"/>
              <a:gd name="T32" fmla="*/ 26889 w 99"/>
              <a:gd name="T33" fmla="*/ 25307 h 99"/>
              <a:gd name="T34" fmla="*/ 85411 w 99"/>
              <a:gd name="T35" fmla="*/ 47450 h 99"/>
              <a:gd name="T36" fmla="*/ 39542 w 99"/>
              <a:gd name="T37" fmla="*/ 88574 h 99"/>
              <a:gd name="T38" fmla="*/ 31634 w 99"/>
              <a:gd name="T39" fmla="*/ 85411 h 99"/>
              <a:gd name="T40" fmla="*/ 25307 w 99"/>
              <a:gd name="T41" fmla="*/ 88574 h 99"/>
              <a:gd name="T42" fmla="*/ 17398 w 99"/>
              <a:gd name="T43" fmla="*/ 94901 h 99"/>
              <a:gd name="T44" fmla="*/ 15817 w 99"/>
              <a:gd name="T45" fmla="*/ 101227 h 99"/>
              <a:gd name="T46" fmla="*/ 18980 w 99"/>
              <a:gd name="T47" fmla="*/ 113881 h 99"/>
              <a:gd name="T48" fmla="*/ 31634 w 99"/>
              <a:gd name="T49" fmla="*/ 117044 h 99"/>
              <a:gd name="T50" fmla="*/ 36379 w 99"/>
              <a:gd name="T51" fmla="*/ 115462 h 99"/>
              <a:gd name="T52" fmla="*/ 56940 w 99"/>
              <a:gd name="T53" fmla="*/ 134443 h 99"/>
              <a:gd name="T54" fmla="*/ 55359 w 99"/>
              <a:gd name="T55" fmla="*/ 140769 h 99"/>
              <a:gd name="T56" fmla="*/ 58522 w 99"/>
              <a:gd name="T57" fmla="*/ 151841 h 99"/>
              <a:gd name="T58" fmla="*/ 69594 w 99"/>
              <a:gd name="T59" fmla="*/ 156586 h 99"/>
              <a:gd name="T60" fmla="*/ 75920 w 99"/>
              <a:gd name="T61" fmla="*/ 153423 h 99"/>
              <a:gd name="T62" fmla="*/ 83829 w 99"/>
              <a:gd name="T63" fmla="*/ 147096 h 99"/>
              <a:gd name="T64" fmla="*/ 128116 w 99"/>
              <a:gd name="T65" fmla="*/ 126534 h 99"/>
              <a:gd name="T66" fmla="*/ 134443 w 99"/>
              <a:gd name="T67" fmla="*/ 131279 h 99"/>
              <a:gd name="T68" fmla="*/ 140769 w 99"/>
              <a:gd name="T69" fmla="*/ 132861 h 99"/>
              <a:gd name="T70" fmla="*/ 151841 w 99"/>
              <a:gd name="T71" fmla="*/ 128116 h 99"/>
              <a:gd name="T72" fmla="*/ 156586 w 99"/>
              <a:gd name="T73" fmla="*/ 117044 h 99"/>
              <a:gd name="T74" fmla="*/ 153423 w 99"/>
              <a:gd name="T75" fmla="*/ 110717 h 99"/>
              <a:gd name="T76" fmla="*/ 145514 w 99"/>
              <a:gd name="T77" fmla="*/ 102809 h 99"/>
              <a:gd name="T78" fmla="*/ 140769 w 99"/>
              <a:gd name="T79" fmla="*/ 101227 h 99"/>
              <a:gd name="T80" fmla="*/ 69594 w 99"/>
              <a:gd name="T81" fmla="*/ 124952 h 99"/>
              <a:gd name="T82" fmla="*/ 44287 w 99"/>
              <a:gd name="T83" fmla="*/ 107554 h 99"/>
              <a:gd name="T84" fmla="*/ 47450 w 99"/>
              <a:gd name="T85" fmla="*/ 101227 h 99"/>
              <a:gd name="T86" fmla="*/ 47450 w 99"/>
              <a:gd name="T87" fmla="*/ 98064 h 99"/>
              <a:gd name="T88" fmla="*/ 93319 w 99"/>
              <a:gd name="T89" fmla="*/ 60104 h 99"/>
              <a:gd name="T90" fmla="*/ 101227 w 99"/>
              <a:gd name="T91" fmla="*/ 63267 h 99"/>
              <a:gd name="T92" fmla="*/ 128116 w 99"/>
              <a:gd name="T93" fmla="*/ 107554 h 99"/>
              <a:gd name="T94" fmla="*/ 126534 w 99"/>
              <a:gd name="T95" fmla="*/ 110717 h 99"/>
              <a:gd name="T96" fmla="*/ 82247 w 99"/>
              <a:gd name="T97" fmla="*/ 131279 h 99"/>
              <a:gd name="T98" fmla="*/ 75920 w 99"/>
              <a:gd name="T99" fmla="*/ 126534 h 99"/>
              <a:gd name="T100" fmla="*/ 69594 w 99"/>
              <a:gd name="T101" fmla="*/ 124952 h 9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99" h="99">
                <a:moveTo>
                  <a:pt x="89" y="64"/>
                </a:moveTo>
                <a:lnTo>
                  <a:pt x="89" y="64"/>
                </a:lnTo>
                <a:lnTo>
                  <a:pt x="88" y="64"/>
                </a:lnTo>
                <a:lnTo>
                  <a:pt x="72" y="36"/>
                </a:lnTo>
                <a:lnTo>
                  <a:pt x="74" y="33"/>
                </a:lnTo>
                <a:lnTo>
                  <a:pt x="74" y="30"/>
                </a:lnTo>
                <a:lnTo>
                  <a:pt x="73" y="26"/>
                </a:lnTo>
                <a:lnTo>
                  <a:pt x="72" y="22"/>
                </a:lnTo>
                <a:lnTo>
                  <a:pt x="68" y="21"/>
                </a:lnTo>
                <a:lnTo>
                  <a:pt x="64" y="20"/>
                </a:lnTo>
                <a:lnTo>
                  <a:pt x="60" y="21"/>
                </a:lnTo>
                <a:lnTo>
                  <a:pt x="57" y="24"/>
                </a:lnTo>
                <a:lnTo>
                  <a:pt x="20" y="10"/>
                </a:lnTo>
                <a:lnTo>
                  <a:pt x="18" y="6"/>
                </a:lnTo>
                <a:lnTo>
                  <a:pt x="17" y="3"/>
                </a:lnTo>
                <a:lnTo>
                  <a:pt x="14" y="1"/>
                </a:lnTo>
                <a:lnTo>
                  <a:pt x="10" y="0"/>
                </a:lnTo>
                <a:lnTo>
                  <a:pt x="6" y="1"/>
                </a:lnTo>
                <a:lnTo>
                  <a:pt x="2" y="3"/>
                </a:lnTo>
                <a:lnTo>
                  <a:pt x="1" y="6"/>
                </a:lnTo>
                <a:lnTo>
                  <a:pt x="0" y="10"/>
                </a:lnTo>
                <a:lnTo>
                  <a:pt x="1" y="14"/>
                </a:lnTo>
                <a:lnTo>
                  <a:pt x="2" y="17"/>
                </a:lnTo>
                <a:lnTo>
                  <a:pt x="6" y="19"/>
                </a:lnTo>
                <a:lnTo>
                  <a:pt x="10" y="20"/>
                </a:lnTo>
                <a:lnTo>
                  <a:pt x="14" y="19"/>
                </a:lnTo>
                <a:lnTo>
                  <a:pt x="17" y="16"/>
                </a:lnTo>
                <a:lnTo>
                  <a:pt x="54" y="30"/>
                </a:lnTo>
                <a:lnTo>
                  <a:pt x="54" y="32"/>
                </a:lnTo>
                <a:lnTo>
                  <a:pt x="25" y="56"/>
                </a:lnTo>
                <a:lnTo>
                  <a:pt x="20" y="54"/>
                </a:lnTo>
                <a:lnTo>
                  <a:pt x="16" y="56"/>
                </a:lnTo>
                <a:lnTo>
                  <a:pt x="12" y="57"/>
                </a:lnTo>
                <a:lnTo>
                  <a:pt x="11" y="60"/>
                </a:lnTo>
                <a:lnTo>
                  <a:pt x="10" y="64"/>
                </a:lnTo>
                <a:lnTo>
                  <a:pt x="11" y="68"/>
                </a:lnTo>
                <a:lnTo>
                  <a:pt x="12" y="72"/>
                </a:lnTo>
                <a:lnTo>
                  <a:pt x="16" y="73"/>
                </a:lnTo>
                <a:lnTo>
                  <a:pt x="20" y="74"/>
                </a:lnTo>
                <a:lnTo>
                  <a:pt x="23" y="73"/>
                </a:lnTo>
                <a:lnTo>
                  <a:pt x="36" y="85"/>
                </a:lnTo>
                <a:lnTo>
                  <a:pt x="35" y="89"/>
                </a:lnTo>
                <a:lnTo>
                  <a:pt x="36" y="93"/>
                </a:lnTo>
                <a:lnTo>
                  <a:pt x="37" y="96"/>
                </a:lnTo>
                <a:lnTo>
                  <a:pt x="41" y="97"/>
                </a:lnTo>
                <a:lnTo>
                  <a:pt x="44" y="99"/>
                </a:lnTo>
                <a:lnTo>
                  <a:pt x="48" y="97"/>
                </a:lnTo>
                <a:lnTo>
                  <a:pt x="51" y="96"/>
                </a:lnTo>
                <a:lnTo>
                  <a:pt x="53" y="93"/>
                </a:lnTo>
                <a:lnTo>
                  <a:pt x="54" y="90"/>
                </a:lnTo>
                <a:lnTo>
                  <a:pt x="81" y="80"/>
                </a:lnTo>
                <a:lnTo>
                  <a:pt x="85" y="83"/>
                </a:lnTo>
                <a:lnTo>
                  <a:pt x="89" y="84"/>
                </a:lnTo>
                <a:lnTo>
                  <a:pt x="92" y="83"/>
                </a:lnTo>
                <a:lnTo>
                  <a:pt x="96" y="81"/>
                </a:lnTo>
                <a:lnTo>
                  <a:pt x="97" y="78"/>
                </a:lnTo>
                <a:lnTo>
                  <a:pt x="99" y="74"/>
                </a:lnTo>
                <a:lnTo>
                  <a:pt x="97" y="70"/>
                </a:lnTo>
                <a:lnTo>
                  <a:pt x="96" y="67"/>
                </a:lnTo>
                <a:lnTo>
                  <a:pt x="92" y="65"/>
                </a:lnTo>
                <a:lnTo>
                  <a:pt x="89" y="64"/>
                </a:lnTo>
                <a:close/>
                <a:moveTo>
                  <a:pt x="44" y="79"/>
                </a:moveTo>
                <a:lnTo>
                  <a:pt x="44" y="79"/>
                </a:lnTo>
                <a:lnTo>
                  <a:pt x="41" y="80"/>
                </a:lnTo>
                <a:lnTo>
                  <a:pt x="28" y="68"/>
                </a:lnTo>
                <a:lnTo>
                  <a:pt x="30" y="64"/>
                </a:lnTo>
                <a:lnTo>
                  <a:pt x="30" y="62"/>
                </a:lnTo>
                <a:lnTo>
                  <a:pt x="59" y="38"/>
                </a:lnTo>
                <a:lnTo>
                  <a:pt x="64" y="40"/>
                </a:lnTo>
                <a:lnTo>
                  <a:pt x="65" y="40"/>
                </a:lnTo>
                <a:lnTo>
                  <a:pt x="81" y="68"/>
                </a:lnTo>
                <a:lnTo>
                  <a:pt x="80" y="70"/>
                </a:lnTo>
                <a:lnTo>
                  <a:pt x="79" y="73"/>
                </a:lnTo>
                <a:lnTo>
                  <a:pt x="52" y="83"/>
                </a:lnTo>
                <a:lnTo>
                  <a:pt x="48" y="80"/>
                </a:lnTo>
                <a:lnTo>
                  <a:pt x="44" y="7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45" name="Freeform 1658">
            <a:extLst>
              <a:ext uri="{FF2B5EF4-FFF2-40B4-BE49-F238E27FC236}">
                <a16:creationId xmlns:a16="http://schemas.microsoft.com/office/drawing/2014/main" id="{23C0E2AD-21A6-48B7-AC20-08602E16CBF1}"/>
              </a:ext>
            </a:extLst>
          </p:cNvPr>
          <p:cNvSpPr>
            <a:spLocks noEditPoints="1"/>
          </p:cNvSpPr>
          <p:nvPr/>
        </p:nvSpPr>
        <p:spPr bwMode="auto">
          <a:xfrm>
            <a:off x="4243918" y="1866901"/>
            <a:ext cx="184149" cy="184151"/>
          </a:xfrm>
          <a:custGeom>
            <a:avLst/>
            <a:gdLst>
              <a:gd name="T0" fmla="*/ 129605 w 86"/>
              <a:gd name="T1" fmla="*/ 0 h 87"/>
              <a:gd name="T2" fmla="*/ 112004 w 86"/>
              <a:gd name="T3" fmla="*/ 1582 h 87"/>
              <a:gd name="T4" fmla="*/ 84803 w 86"/>
              <a:gd name="T5" fmla="*/ 15817 h 87"/>
              <a:gd name="T6" fmla="*/ 68803 w 86"/>
              <a:gd name="T7" fmla="*/ 14235 h 87"/>
              <a:gd name="T8" fmla="*/ 36801 w 86"/>
              <a:gd name="T9" fmla="*/ 23725 h 87"/>
              <a:gd name="T10" fmla="*/ 17601 w 86"/>
              <a:gd name="T11" fmla="*/ 47450 h 87"/>
              <a:gd name="T12" fmla="*/ 12800 w 86"/>
              <a:gd name="T13" fmla="*/ 68012 h 87"/>
              <a:gd name="T14" fmla="*/ 14401 w 86"/>
              <a:gd name="T15" fmla="*/ 83828 h 87"/>
              <a:gd name="T16" fmla="*/ 0 w 86"/>
              <a:gd name="T17" fmla="*/ 117043 h 87"/>
              <a:gd name="T18" fmla="*/ 3200 w 86"/>
              <a:gd name="T19" fmla="*/ 132860 h 87"/>
              <a:gd name="T20" fmla="*/ 12800 w 86"/>
              <a:gd name="T21" fmla="*/ 137605 h 87"/>
              <a:gd name="T22" fmla="*/ 33601 w 86"/>
              <a:gd name="T23" fmla="*/ 131278 h 87"/>
              <a:gd name="T24" fmla="*/ 60802 w 86"/>
              <a:gd name="T25" fmla="*/ 123370 h 87"/>
              <a:gd name="T26" fmla="*/ 80003 w 86"/>
              <a:gd name="T27" fmla="*/ 121788 h 87"/>
              <a:gd name="T28" fmla="*/ 107204 w 86"/>
              <a:gd name="T29" fmla="*/ 107553 h 87"/>
              <a:gd name="T30" fmla="*/ 121604 w 86"/>
              <a:gd name="T31" fmla="*/ 80665 h 87"/>
              <a:gd name="T32" fmla="*/ 123204 w 86"/>
              <a:gd name="T33" fmla="*/ 60103 h 87"/>
              <a:gd name="T34" fmla="*/ 128005 w 86"/>
              <a:gd name="T35" fmla="*/ 41123 h 87"/>
              <a:gd name="T36" fmla="*/ 137605 w 86"/>
              <a:gd name="T37" fmla="*/ 14235 h 87"/>
              <a:gd name="T38" fmla="*/ 132805 w 86"/>
              <a:gd name="T39" fmla="*/ 4745 h 87"/>
              <a:gd name="T40" fmla="*/ 89603 w 86"/>
              <a:gd name="T41" fmla="*/ 90155 h 87"/>
              <a:gd name="T42" fmla="*/ 107204 w 86"/>
              <a:gd name="T43" fmla="*/ 68012 h 87"/>
              <a:gd name="T44" fmla="*/ 99204 w 86"/>
              <a:gd name="T45" fmla="*/ 90155 h 87"/>
              <a:gd name="T46" fmla="*/ 84803 w 86"/>
              <a:gd name="T47" fmla="*/ 104390 h 87"/>
              <a:gd name="T48" fmla="*/ 68803 w 86"/>
              <a:gd name="T49" fmla="*/ 107553 h 87"/>
              <a:gd name="T50" fmla="*/ 115204 w 86"/>
              <a:gd name="T51" fmla="*/ 39542 h 87"/>
              <a:gd name="T52" fmla="*/ 80003 w 86"/>
              <a:gd name="T53" fmla="*/ 80665 h 87"/>
              <a:gd name="T54" fmla="*/ 38401 w 86"/>
              <a:gd name="T55" fmla="*/ 115462 h 87"/>
              <a:gd name="T56" fmla="*/ 38401 w 86"/>
              <a:gd name="T57" fmla="*/ 115462 h 87"/>
              <a:gd name="T58" fmla="*/ 12800 w 86"/>
              <a:gd name="T59" fmla="*/ 124952 h 87"/>
              <a:gd name="T60" fmla="*/ 11200 w 86"/>
              <a:gd name="T61" fmla="*/ 123370 h 87"/>
              <a:gd name="T62" fmla="*/ 20801 w 86"/>
              <a:gd name="T63" fmla="*/ 98063 h 87"/>
              <a:gd name="T64" fmla="*/ 28801 w 86"/>
              <a:gd name="T65" fmla="*/ 107553 h 87"/>
              <a:gd name="T66" fmla="*/ 36801 w 86"/>
              <a:gd name="T67" fmla="*/ 91737 h 87"/>
              <a:gd name="T68" fmla="*/ 28801 w 86"/>
              <a:gd name="T69" fmla="*/ 68012 h 87"/>
              <a:gd name="T70" fmla="*/ 33601 w 86"/>
              <a:gd name="T71" fmla="*/ 53777 h 87"/>
              <a:gd name="T72" fmla="*/ 46402 w 86"/>
              <a:gd name="T73" fmla="*/ 34797 h 87"/>
              <a:gd name="T74" fmla="*/ 68803 w 86"/>
              <a:gd name="T75" fmla="*/ 30052 h 87"/>
              <a:gd name="T76" fmla="*/ 84803 w 86"/>
              <a:gd name="T77" fmla="*/ 33215 h 87"/>
              <a:gd name="T78" fmla="*/ 97604 w 86"/>
              <a:gd name="T79" fmla="*/ 42705 h 87"/>
              <a:gd name="T80" fmla="*/ 97604 w 86"/>
              <a:gd name="T81" fmla="*/ 22143 h 87"/>
              <a:gd name="T82" fmla="*/ 118404 w 86"/>
              <a:gd name="T83" fmla="*/ 12653 h 87"/>
              <a:gd name="T84" fmla="*/ 124805 w 86"/>
              <a:gd name="T85" fmla="*/ 12653 h 87"/>
              <a:gd name="T86" fmla="*/ 123204 w 86"/>
              <a:gd name="T87" fmla="*/ 25307 h 8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6" h="87">
                <a:moveTo>
                  <a:pt x="83" y="3"/>
                </a:moveTo>
                <a:lnTo>
                  <a:pt x="83" y="3"/>
                </a:lnTo>
                <a:lnTo>
                  <a:pt x="81" y="0"/>
                </a:lnTo>
                <a:lnTo>
                  <a:pt x="77" y="0"/>
                </a:lnTo>
                <a:lnTo>
                  <a:pt x="74" y="0"/>
                </a:lnTo>
                <a:lnTo>
                  <a:pt x="70" y="1"/>
                </a:lnTo>
                <a:lnTo>
                  <a:pt x="61" y="5"/>
                </a:lnTo>
                <a:lnTo>
                  <a:pt x="53" y="10"/>
                </a:lnTo>
                <a:lnTo>
                  <a:pt x="48" y="9"/>
                </a:lnTo>
                <a:lnTo>
                  <a:pt x="43" y="9"/>
                </a:lnTo>
                <a:lnTo>
                  <a:pt x="35" y="10"/>
                </a:lnTo>
                <a:lnTo>
                  <a:pt x="29" y="11"/>
                </a:lnTo>
                <a:lnTo>
                  <a:pt x="23" y="15"/>
                </a:lnTo>
                <a:lnTo>
                  <a:pt x="18" y="19"/>
                </a:lnTo>
                <a:lnTo>
                  <a:pt x="14" y="24"/>
                </a:lnTo>
                <a:lnTo>
                  <a:pt x="11" y="30"/>
                </a:lnTo>
                <a:lnTo>
                  <a:pt x="9" y="36"/>
                </a:lnTo>
                <a:lnTo>
                  <a:pt x="8" y="43"/>
                </a:lnTo>
                <a:lnTo>
                  <a:pt x="8" y="48"/>
                </a:lnTo>
                <a:lnTo>
                  <a:pt x="9" y="53"/>
                </a:lnTo>
                <a:lnTo>
                  <a:pt x="5" y="62"/>
                </a:lnTo>
                <a:lnTo>
                  <a:pt x="1" y="71"/>
                </a:lnTo>
                <a:lnTo>
                  <a:pt x="0" y="74"/>
                </a:lnTo>
                <a:lnTo>
                  <a:pt x="0" y="78"/>
                </a:lnTo>
                <a:lnTo>
                  <a:pt x="0" y="82"/>
                </a:lnTo>
                <a:lnTo>
                  <a:pt x="2" y="84"/>
                </a:lnTo>
                <a:lnTo>
                  <a:pt x="5" y="87"/>
                </a:lnTo>
                <a:lnTo>
                  <a:pt x="8" y="87"/>
                </a:lnTo>
                <a:lnTo>
                  <a:pt x="14" y="85"/>
                </a:lnTo>
                <a:lnTo>
                  <a:pt x="21" y="83"/>
                </a:lnTo>
                <a:lnTo>
                  <a:pt x="33" y="77"/>
                </a:lnTo>
                <a:lnTo>
                  <a:pt x="38" y="78"/>
                </a:lnTo>
                <a:lnTo>
                  <a:pt x="43" y="78"/>
                </a:lnTo>
                <a:lnTo>
                  <a:pt x="50" y="77"/>
                </a:lnTo>
                <a:lnTo>
                  <a:pt x="56" y="75"/>
                </a:lnTo>
                <a:lnTo>
                  <a:pt x="62" y="72"/>
                </a:lnTo>
                <a:lnTo>
                  <a:pt x="67" y="68"/>
                </a:lnTo>
                <a:lnTo>
                  <a:pt x="71" y="63"/>
                </a:lnTo>
                <a:lnTo>
                  <a:pt x="75" y="57"/>
                </a:lnTo>
                <a:lnTo>
                  <a:pt x="76" y="51"/>
                </a:lnTo>
                <a:lnTo>
                  <a:pt x="77" y="43"/>
                </a:lnTo>
                <a:lnTo>
                  <a:pt x="77" y="38"/>
                </a:lnTo>
                <a:lnTo>
                  <a:pt x="76" y="34"/>
                </a:lnTo>
                <a:lnTo>
                  <a:pt x="80" y="26"/>
                </a:lnTo>
                <a:lnTo>
                  <a:pt x="85" y="18"/>
                </a:lnTo>
                <a:lnTo>
                  <a:pt x="86" y="13"/>
                </a:lnTo>
                <a:lnTo>
                  <a:pt x="86" y="9"/>
                </a:lnTo>
                <a:lnTo>
                  <a:pt x="86" y="5"/>
                </a:lnTo>
                <a:lnTo>
                  <a:pt x="83" y="3"/>
                </a:lnTo>
                <a:close/>
                <a:moveTo>
                  <a:pt x="43" y="68"/>
                </a:moveTo>
                <a:lnTo>
                  <a:pt x="43" y="68"/>
                </a:lnTo>
                <a:lnTo>
                  <a:pt x="56" y="57"/>
                </a:lnTo>
                <a:lnTo>
                  <a:pt x="67" y="43"/>
                </a:lnTo>
                <a:lnTo>
                  <a:pt x="66" y="48"/>
                </a:lnTo>
                <a:lnTo>
                  <a:pt x="65" y="53"/>
                </a:lnTo>
                <a:lnTo>
                  <a:pt x="62" y="57"/>
                </a:lnTo>
                <a:lnTo>
                  <a:pt x="60" y="61"/>
                </a:lnTo>
                <a:lnTo>
                  <a:pt x="56" y="64"/>
                </a:lnTo>
                <a:lnTo>
                  <a:pt x="53" y="66"/>
                </a:lnTo>
                <a:lnTo>
                  <a:pt x="48" y="68"/>
                </a:lnTo>
                <a:lnTo>
                  <a:pt x="43" y="68"/>
                </a:lnTo>
                <a:close/>
                <a:moveTo>
                  <a:pt x="72" y="25"/>
                </a:moveTo>
                <a:lnTo>
                  <a:pt x="72" y="25"/>
                </a:lnTo>
                <a:lnTo>
                  <a:pt x="62" y="38"/>
                </a:lnTo>
                <a:lnTo>
                  <a:pt x="50" y="51"/>
                </a:lnTo>
                <a:lnTo>
                  <a:pt x="39" y="62"/>
                </a:lnTo>
                <a:lnTo>
                  <a:pt x="24" y="73"/>
                </a:lnTo>
                <a:lnTo>
                  <a:pt x="16" y="78"/>
                </a:lnTo>
                <a:lnTo>
                  <a:pt x="11" y="79"/>
                </a:lnTo>
                <a:lnTo>
                  <a:pt x="8" y="79"/>
                </a:lnTo>
                <a:lnTo>
                  <a:pt x="7" y="79"/>
                </a:lnTo>
                <a:lnTo>
                  <a:pt x="7" y="78"/>
                </a:lnTo>
                <a:lnTo>
                  <a:pt x="7" y="74"/>
                </a:lnTo>
                <a:lnTo>
                  <a:pt x="9" y="69"/>
                </a:lnTo>
                <a:lnTo>
                  <a:pt x="13" y="62"/>
                </a:lnTo>
                <a:lnTo>
                  <a:pt x="18" y="68"/>
                </a:lnTo>
                <a:lnTo>
                  <a:pt x="27" y="62"/>
                </a:lnTo>
                <a:lnTo>
                  <a:pt x="23" y="58"/>
                </a:lnTo>
                <a:lnTo>
                  <a:pt x="21" y="53"/>
                </a:lnTo>
                <a:lnTo>
                  <a:pt x="18" y="48"/>
                </a:lnTo>
                <a:lnTo>
                  <a:pt x="18" y="43"/>
                </a:lnTo>
                <a:lnTo>
                  <a:pt x="18" y="38"/>
                </a:lnTo>
                <a:lnTo>
                  <a:pt x="21" y="34"/>
                </a:lnTo>
                <a:lnTo>
                  <a:pt x="22" y="30"/>
                </a:lnTo>
                <a:lnTo>
                  <a:pt x="25" y="26"/>
                </a:lnTo>
                <a:lnTo>
                  <a:pt x="29" y="22"/>
                </a:lnTo>
                <a:lnTo>
                  <a:pt x="33" y="21"/>
                </a:lnTo>
                <a:lnTo>
                  <a:pt x="38" y="19"/>
                </a:lnTo>
                <a:lnTo>
                  <a:pt x="43" y="19"/>
                </a:lnTo>
                <a:lnTo>
                  <a:pt x="48" y="20"/>
                </a:lnTo>
                <a:lnTo>
                  <a:pt x="53" y="21"/>
                </a:lnTo>
                <a:lnTo>
                  <a:pt x="58" y="24"/>
                </a:lnTo>
                <a:lnTo>
                  <a:pt x="61" y="27"/>
                </a:lnTo>
                <a:lnTo>
                  <a:pt x="67" y="19"/>
                </a:lnTo>
                <a:lnTo>
                  <a:pt x="61" y="14"/>
                </a:lnTo>
                <a:lnTo>
                  <a:pt x="69" y="10"/>
                </a:lnTo>
                <a:lnTo>
                  <a:pt x="74" y="8"/>
                </a:lnTo>
                <a:lnTo>
                  <a:pt x="77" y="8"/>
                </a:lnTo>
                <a:lnTo>
                  <a:pt x="78" y="8"/>
                </a:lnTo>
                <a:lnTo>
                  <a:pt x="78" y="9"/>
                </a:lnTo>
                <a:lnTo>
                  <a:pt x="78" y="11"/>
                </a:lnTo>
                <a:lnTo>
                  <a:pt x="77" y="16"/>
                </a:lnTo>
                <a:lnTo>
                  <a:pt x="72" y="2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46" name="Freeform 1659">
            <a:extLst>
              <a:ext uri="{FF2B5EF4-FFF2-40B4-BE49-F238E27FC236}">
                <a16:creationId xmlns:a16="http://schemas.microsoft.com/office/drawing/2014/main" id="{4F0D1AC3-CA49-4BE3-9848-09B322B74957}"/>
              </a:ext>
            </a:extLst>
          </p:cNvPr>
          <p:cNvSpPr>
            <a:spLocks noEditPoints="1"/>
          </p:cNvSpPr>
          <p:nvPr/>
        </p:nvSpPr>
        <p:spPr bwMode="auto">
          <a:xfrm>
            <a:off x="4730751" y="1856318"/>
            <a:ext cx="209549" cy="213783"/>
          </a:xfrm>
          <a:custGeom>
            <a:avLst/>
            <a:gdLst>
              <a:gd name="T0" fmla="*/ 155004 w 99"/>
              <a:gd name="T1" fmla="*/ 21717 h 104"/>
              <a:gd name="T2" fmla="*/ 151841 w 99"/>
              <a:gd name="T3" fmla="*/ 4654 h 104"/>
              <a:gd name="T4" fmla="*/ 140769 w 99"/>
              <a:gd name="T5" fmla="*/ 0 h 104"/>
              <a:gd name="T6" fmla="*/ 129697 w 99"/>
              <a:gd name="T7" fmla="*/ 4654 h 104"/>
              <a:gd name="T8" fmla="*/ 117044 w 99"/>
              <a:gd name="T9" fmla="*/ 26371 h 104"/>
              <a:gd name="T10" fmla="*/ 99646 w 99"/>
              <a:gd name="T11" fmla="*/ 18615 h 104"/>
              <a:gd name="T12" fmla="*/ 79084 w 99"/>
              <a:gd name="T13" fmla="*/ 15512 h 104"/>
              <a:gd name="T14" fmla="*/ 47450 w 99"/>
              <a:gd name="T15" fmla="*/ 23268 h 104"/>
              <a:gd name="T16" fmla="*/ 31634 w 99"/>
              <a:gd name="T17" fmla="*/ 18615 h 104"/>
              <a:gd name="T18" fmla="*/ 26889 w 99"/>
              <a:gd name="T19" fmla="*/ 4654 h 104"/>
              <a:gd name="T20" fmla="*/ 9490 w 99"/>
              <a:gd name="T21" fmla="*/ 1551 h 104"/>
              <a:gd name="T22" fmla="*/ 1582 w 99"/>
              <a:gd name="T23" fmla="*/ 9307 h 104"/>
              <a:gd name="T24" fmla="*/ 4745 w 99"/>
              <a:gd name="T25" fmla="*/ 26371 h 104"/>
              <a:gd name="T26" fmla="*/ 20562 w 99"/>
              <a:gd name="T27" fmla="*/ 31025 h 104"/>
              <a:gd name="T28" fmla="*/ 20562 w 99"/>
              <a:gd name="T29" fmla="*/ 48088 h 104"/>
              <a:gd name="T30" fmla="*/ 7908 w 99"/>
              <a:gd name="T31" fmla="*/ 83766 h 104"/>
              <a:gd name="T32" fmla="*/ 9490 w 99"/>
              <a:gd name="T33" fmla="*/ 144264 h 104"/>
              <a:gd name="T34" fmla="*/ 34797 w 99"/>
              <a:gd name="T35" fmla="*/ 161328 h 104"/>
              <a:gd name="T36" fmla="*/ 49032 w 99"/>
              <a:gd name="T37" fmla="*/ 156674 h 104"/>
              <a:gd name="T38" fmla="*/ 56940 w 99"/>
              <a:gd name="T39" fmla="*/ 148918 h 104"/>
              <a:gd name="T40" fmla="*/ 72757 w 99"/>
              <a:gd name="T41" fmla="*/ 161328 h 104"/>
              <a:gd name="T42" fmla="*/ 83829 w 99"/>
              <a:gd name="T43" fmla="*/ 161328 h 104"/>
              <a:gd name="T44" fmla="*/ 98064 w 99"/>
              <a:gd name="T45" fmla="*/ 148918 h 104"/>
              <a:gd name="T46" fmla="*/ 101227 w 99"/>
              <a:gd name="T47" fmla="*/ 153572 h 104"/>
              <a:gd name="T48" fmla="*/ 121789 w 99"/>
              <a:gd name="T49" fmla="*/ 161328 h 104"/>
              <a:gd name="T50" fmla="*/ 147096 w 99"/>
              <a:gd name="T51" fmla="*/ 144264 h 104"/>
              <a:gd name="T52" fmla="*/ 148678 w 99"/>
              <a:gd name="T53" fmla="*/ 83766 h 104"/>
              <a:gd name="T54" fmla="*/ 137606 w 99"/>
              <a:gd name="T55" fmla="*/ 48088 h 104"/>
              <a:gd name="T56" fmla="*/ 137606 w 99"/>
              <a:gd name="T57" fmla="*/ 31025 h 104"/>
              <a:gd name="T58" fmla="*/ 151841 w 99"/>
              <a:gd name="T59" fmla="*/ 26371 h 104"/>
              <a:gd name="T60" fmla="*/ 132861 w 99"/>
              <a:gd name="T61" fmla="*/ 138060 h 104"/>
              <a:gd name="T62" fmla="*/ 121789 w 99"/>
              <a:gd name="T63" fmla="*/ 145816 h 104"/>
              <a:gd name="T64" fmla="*/ 113881 w 99"/>
              <a:gd name="T65" fmla="*/ 141162 h 104"/>
              <a:gd name="T66" fmla="*/ 109136 w 99"/>
              <a:gd name="T67" fmla="*/ 133406 h 104"/>
              <a:gd name="T68" fmla="*/ 105972 w 99"/>
              <a:gd name="T69" fmla="*/ 125650 h 104"/>
              <a:gd name="T70" fmla="*/ 98064 w 99"/>
              <a:gd name="T71" fmla="*/ 122547 h 104"/>
              <a:gd name="T72" fmla="*/ 88574 w 99"/>
              <a:gd name="T73" fmla="*/ 130303 h 104"/>
              <a:gd name="T74" fmla="*/ 85411 w 99"/>
              <a:gd name="T75" fmla="*/ 139611 h 104"/>
              <a:gd name="T76" fmla="*/ 79084 w 99"/>
              <a:gd name="T77" fmla="*/ 145816 h 104"/>
              <a:gd name="T78" fmla="*/ 72757 w 99"/>
              <a:gd name="T79" fmla="*/ 144264 h 104"/>
              <a:gd name="T80" fmla="*/ 71175 w 99"/>
              <a:gd name="T81" fmla="*/ 133406 h 104"/>
              <a:gd name="T82" fmla="*/ 63267 w 99"/>
              <a:gd name="T83" fmla="*/ 122547 h 104"/>
              <a:gd name="T84" fmla="*/ 55359 w 99"/>
              <a:gd name="T85" fmla="*/ 122547 h 104"/>
              <a:gd name="T86" fmla="*/ 47450 w 99"/>
              <a:gd name="T87" fmla="*/ 133406 h 104"/>
              <a:gd name="T88" fmla="*/ 42705 w 99"/>
              <a:gd name="T89" fmla="*/ 141162 h 104"/>
              <a:gd name="T90" fmla="*/ 34797 w 99"/>
              <a:gd name="T91" fmla="*/ 145816 h 104"/>
              <a:gd name="T92" fmla="*/ 23725 w 99"/>
              <a:gd name="T93" fmla="*/ 138060 h 104"/>
              <a:gd name="T94" fmla="*/ 23725 w 99"/>
              <a:gd name="T95" fmla="*/ 83766 h 104"/>
              <a:gd name="T96" fmla="*/ 33215 w 99"/>
              <a:gd name="T97" fmla="*/ 54293 h 104"/>
              <a:gd name="T98" fmla="*/ 56940 w 99"/>
              <a:gd name="T99" fmla="*/ 34127 h 104"/>
              <a:gd name="T100" fmla="*/ 79084 w 99"/>
              <a:gd name="T101" fmla="*/ 31025 h 104"/>
              <a:gd name="T102" fmla="*/ 109136 w 99"/>
              <a:gd name="T103" fmla="*/ 40332 h 104"/>
              <a:gd name="T104" fmla="*/ 129697 w 99"/>
              <a:gd name="T105" fmla="*/ 63600 h 104"/>
              <a:gd name="T106" fmla="*/ 132861 w 99"/>
              <a:gd name="T107" fmla="*/ 133406 h 10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9" h="104">
                <a:moveTo>
                  <a:pt x="96" y="17"/>
                </a:moveTo>
                <a:lnTo>
                  <a:pt x="96" y="17"/>
                </a:lnTo>
                <a:lnTo>
                  <a:pt x="98" y="14"/>
                </a:lnTo>
                <a:lnTo>
                  <a:pt x="99" y="10"/>
                </a:lnTo>
                <a:lnTo>
                  <a:pt x="98" y="6"/>
                </a:lnTo>
                <a:lnTo>
                  <a:pt x="96" y="3"/>
                </a:lnTo>
                <a:lnTo>
                  <a:pt x="93" y="1"/>
                </a:lnTo>
                <a:lnTo>
                  <a:pt x="89" y="0"/>
                </a:lnTo>
                <a:lnTo>
                  <a:pt x="85" y="1"/>
                </a:lnTo>
                <a:lnTo>
                  <a:pt x="82" y="3"/>
                </a:lnTo>
                <a:lnTo>
                  <a:pt x="79" y="7"/>
                </a:lnTo>
                <a:lnTo>
                  <a:pt x="79" y="12"/>
                </a:lnTo>
                <a:lnTo>
                  <a:pt x="74" y="17"/>
                </a:lnTo>
                <a:lnTo>
                  <a:pt x="69" y="15"/>
                </a:lnTo>
                <a:lnTo>
                  <a:pt x="63" y="12"/>
                </a:lnTo>
                <a:lnTo>
                  <a:pt x="56" y="10"/>
                </a:lnTo>
                <a:lnTo>
                  <a:pt x="50" y="10"/>
                </a:lnTo>
                <a:lnTo>
                  <a:pt x="43" y="10"/>
                </a:lnTo>
                <a:lnTo>
                  <a:pt x="36" y="12"/>
                </a:lnTo>
                <a:lnTo>
                  <a:pt x="30" y="15"/>
                </a:lnTo>
                <a:lnTo>
                  <a:pt x="25" y="17"/>
                </a:lnTo>
                <a:lnTo>
                  <a:pt x="20" y="12"/>
                </a:lnTo>
                <a:lnTo>
                  <a:pt x="20" y="7"/>
                </a:lnTo>
                <a:lnTo>
                  <a:pt x="17" y="3"/>
                </a:lnTo>
                <a:lnTo>
                  <a:pt x="14" y="1"/>
                </a:lnTo>
                <a:lnTo>
                  <a:pt x="10" y="0"/>
                </a:lnTo>
                <a:lnTo>
                  <a:pt x="6" y="1"/>
                </a:lnTo>
                <a:lnTo>
                  <a:pt x="3" y="3"/>
                </a:lnTo>
                <a:lnTo>
                  <a:pt x="1" y="6"/>
                </a:lnTo>
                <a:lnTo>
                  <a:pt x="0" y="10"/>
                </a:lnTo>
                <a:lnTo>
                  <a:pt x="1" y="14"/>
                </a:lnTo>
                <a:lnTo>
                  <a:pt x="3" y="17"/>
                </a:lnTo>
                <a:lnTo>
                  <a:pt x="8" y="20"/>
                </a:lnTo>
                <a:lnTo>
                  <a:pt x="13" y="20"/>
                </a:lnTo>
                <a:lnTo>
                  <a:pt x="17" y="24"/>
                </a:lnTo>
                <a:lnTo>
                  <a:pt x="13" y="31"/>
                </a:lnTo>
                <a:lnTo>
                  <a:pt x="9" y="38"/>
                </a:lnTo>
                <a:lnTo>
                  <a:pt x="6" y="46"/>
                </a:lnTo>
                <a:lnTo>
                  <a:pt x="5" y="54"/>
                </a:lnTo>
                <a:lnTo>
                  <a:pt x="5" y="86"/>
                </a:lnTo>
                <a:lnTo>
                  <a:pt x="6" y="93"/>
                </a:lnTo>
                <a:lnTo>
                  <a:pt x="10" y="99"/>
                </a:lnTo>
                <a:lnTo>
                  <a:pt x="16" y="102"/>
                </a:lnTo>
                <a:lnTo>
                  <a:pt x="22" y="104"/>
                </a:lnTo>
                <a:lnTo>
                  <a:pt x="27" y="104"/>
                </a:lnTo>
                <a:lnTo>
                  <a:pt x="31" y="101"/>
                </a:lnTo>
                <a:lnTo>
                  <a:pt x="33" y="99"/>
                </a:lnTo>
                <a:lnTo>
                  <a:pt x="36" y="96"/>
                </a:lnTo>
                <a:lnTo>
                  <a:pt x="40" y="100"/>
                </a:lnTo>
                <a:lnTo>
                  <a:pt x="42" y="102"/>
                </a:lnTo>
                <a:lnTo>
                  <a:pt x="46" y="104"/>
                </a:lnTo>
                <a:lnTo>
                  <a:pt x="50" y="104"/>
                </a:lnTo>
                <a:lnTo>
                  <a:pt x="53" y="104"/>
                </a:lnTo>
                <a:lnTo>
                  <a:pt x="57" y="102"/>
                </a:lnTo>
                <a:lnTo>
                  <a:pt x="59" y="100"/>
                </a:lnTo>
                <a:lnTo>
                  <a:pt x="62" y="96"/>
                </a:lnTo>
                <a:lnTo>
                  <a:pt x="64" y="99"/>
                </a:lnTo>
                <a:lnTo>
                  <a:pt x="70" y="102"/>
                </a:lnTo>
                <a:lnTo>
                  <a:pt x="77" y="104"/>
                </a:lnTo>
                <a:lnTo>
                  <a:pt x="83" y="102"/>
                </a:lnTo>
                <a:lnTo>
                  <a:pt x="89" y="99"/>
                </a:lnTo>
                <a:lnTo>
                  <a:pt x="93" y="93"/>
                </a:lnTo>
                <a:lnTo>
                  <a:pt x="94" y="86"/>
                </a:lnTo>
                <a:lnTo>
                  <a:pt x="94" y="54"/>
                </a:lnTo>
                <a:lnTo>
                  <a:pt x="93" y="46"/>
                </a:lnTo>
                <a:lnTo>
                  <a:pt x="90" y="38"/>
                </a:lnTo>
                <a:lnTo>
                  <a:pt x="87" y="31"/>
                </a:lnTo>
                <a:lnTo>
                  <a:pt x="82" y="24"/>
                </a:lnTo>
                <a:lnTo>
                  <a:pt x="87" y="20"/>
                </a:lnTo>
                <a:lnTo>
                  <a:pt x="91" y="20"/>
                </a:lnTo>
                <a:lnTo>
                  <a:pt x="96" y="17"/>
                </a:lnTo>
                <a:close/>
                <a:moveTo>
                  <a:pt x="84" y="86"/>
                </a:moveTo>
                <a:lnTo>
                  <a:pt x="84" y="86"/>
                </a:lnTo>
                <a:lnTo>
                  <a:pt x="84" y="89"/>
                </a:lnTo>
                <a:lnTo>
                  <a:pt x="82" y="91"/>
                </a:lnTo>
                <a:lnTo>
                  <a:pt x="79" y="94"/>
                </a:lnTo>
                <a:lnTo>
                  <a:pt x="77" y="94"/>
                </a:lnTo>
                <a:lnTo>
                  <a:pt x="74" y="94"/>
                </a:lnTo>
                <a:lnTo>
                  <a:pt x="72" y="91"/>
                </a:lnTo>
                <a:lnTo>
                  <a:pt x="69" y="89"/>
                </a:lnTo>
                <a:lnTo>
                  <a:pt x="69" y="86"/>
                </a:lnTo>
                <a:lnTo>
                  <a:pt x="69" y="83"/>
                </a:lnTo>
                <a:lnTo>
                  <a:pt x="67" y="81"/>
                </a:lnTo>
                <a:lnTo>
                  <a:pt x="64" y="79"/>
                </a:lnTo>
                <a:lnTo>
                  <a:pt x="62" y="79"/>
                </a:lnTo>
                <a:lnTo>
                  <a:pt x="59" y="79"/>
                </a:lnTo>
                <a:lnTo>
                  <a:pt x="57" y="81"/>
                </a:lnTo>
                <a:lnTo>
                  <a:pt x="56" y="84"/>
                </a:lnTo>
                <a:lnTo>
                  <a:pt x="54" y="86"/>
                </a:lnTo>
                <a:lnTo>
                  <a:pt x="54" y="90"/>
                </a:lnTo>
                <a:lnTo>
                  <a:pt x="53" y="93"/>
                </a:lnTo>
                <a:lnTo>
                  <a:pt x="52" y="94"/>
                </a:lnTo>
                <a:lnTo>
                  <a:pt x="50" y="94"/>
                </a:lnTo>
                <a:lnTo>
                  <a:pt x="47" y="94"/>
                </a:lnTo>
                <a:lnTo>
                  <a:pt x="46" y="93"/>
                </a:lnTo>
                <a:lnTo>
                  <a:pt x="45" y="90"/>
                </a:lnTo>
                <a:lnTo>
                  <a:pt x="45" y="86"/>
                </a:lnTo>
                <a:lnTo>
                  <a:pt x="45" y="84"/>
                </a:lnTo>
                <a:lnTo>
                  <a:pt x="42" y="81"/>
                </a:lnTo>
                <a:lnTo>
                  <a:pt x="40" y="79"/>
                </a:lnTo>
                <a:lnTo>
                  <a:pt x="37" y="79"/>
                </a:lnTo>
                <a:lnTo>
                  <a:pt x="35" y="79"/>
                </a:lnTo>
                <a:lnTo>
                  <a:pt x="32" y="81"/>
                </a:lnTo>
                <a:lnTo>
                  <a:pt x="31" y="83"/>
                </a:lnTo>
                <a:lnTo>
                  <a:pt x="30" y="86"/>
                </a:lnTo>
                <a:lnTo>
                  <a:pt x="29" y="89"/>
                </a:lnTo>
                <a:lnTo>
                  <a:pt x="27" y="91"/>
                </a:lnTo>
                <a:lnTo>
                  <a:pt x="25" y="94"/>
                </a:lnTo>
                <a:lnTo>
                  <a:pt x="22" y="94"/>
                </a:lnTo>
                <a:lnTo>
                  <a:pt x="20" y="94"/>
                </a:lnTo>
                <a:lnTo>
                  <a:pt x="17" y="91"/>
                </a:lnTo>
                <a:lnTo>
                  <a:pt x="15" y="89"/>
                </a:lnTo>
                <a:lnTo>
                  <a:pt x="15" y="86"/>
                </a:lnTo>
                <a:lnTo>
                  <a:pt x="15" y="54"/>
                </a:lnTo>
                <a:lnTo>
                  <a:pt x="16" y="47"/>
                </a:lnTo>
                <a:lnTo>
                  <a:pt x="17" y="41"/>
                </a:lnTo>
                <a:lnTo>
                  <a:pt x="21" y="35"/>
                </a:lnTo>
                <a:lnTo>
                  <a:pt x="25" y="30"/>
                </a:lnTo>
                <a:lnTo>
                  <a:pt x="30" y="26"/>
                </a:lnTo>
                <a:lnTo>
                  <a:pt x="36" y="22"/>
                </a:lnTo>
                <a:lnTo>
                  <a:pt x="42" y="21"/>
                </a:lnTo>
                <a:lnTo>
                  <a:pt x="50" y="20"/>
                </a:lnTo>
                <a:lnTo>
                  <a:pt x="57" y="21"/>
                </a:lnTo>
                <a:lnTo>
                  <a:pt x="63" y="22"/>
                </a:lnTo>
                <a:lnTo>
                  <a:pt x="69" y="26"/>
                </a:lnTo>
                <a:lnTo>
                  <a:pt x="74" y="30"/>
                </a:lnTo>
                <a:lnTo>
                  <a:pt x="78" y="35"/>
                </a:lnTo>
                <a:lnTo>
                  <a:pt x="82" y="41"/>
                </a:lnTo>
                <a:lnTo>
                  <a:pt x="83" y="47"/>
                </a:lnTo>
                <a:lnTo>
                  <a:pt x="84" y="54"/>
                </a:lnTo>
                <a:lnTo>
                  <a:pt x="84" y="8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47" name="Freeform 1660">
            <a:extLst>
              <a:ext uri="{FF2B5EF4-FFF2-40B4-BE49-F238E27FC236}">
                <a16:creationId xmlns:a16="http://schemas.microsoft.com/office/drawing/2014/main" id="{263392AC-5978-46B5-B4DB-C119EA0B7942}"/>
              </a:ext>
            </a:extLst>
          </p:cNvPr>
          <p:cNvSpPr>
            <a:spLocks noEditPoints="1"/>
          </p:cNvSpPr>
          <p:nvPr/>
        </p:nvSpPr>
        <p:spPr bwMode="auto">
          <a:xfrm>
            <a:off x="4794251" y="1917701"/>
            <a:ext cx="82549" cy="82551"/>
          </a:xfrm>
          <a:custGeom>
            <a:avLst/>
            <a:gdLst>
              <a:gd name="T0" fmla="*/ 31634 w 39"/>
              <a:gd name="T1" fmla="*/ 0 h 39"/>
              <a:gd name="T2" fmla="*/ 31634 w 39"/>
              <a:gd name="T3" fmla="*/ 0 h 39"/>
              <a:gd name="T4" fmla="*/ 25307 w 39"/>
              <a:gd name="T5" fmla="*/ 0 h 39"/>
              <a:gd name="T6" fmla="*/ 18980 w 39"/>
              <a:gd name="T7" fmla="*/ 1582 h 39"/>
              <a:gd name="T8" fmla="*/ 9490 w 39"/>
              <a:gd name="T9" fmla="*/ 9490 h 39"/>
              <a:gd name="T10" fmla="*/ 1582 w 39"/>
              <a:gd name="T11" fmla="*/ 18980 h 39"/>
              <a:gd name="T12" fmla="*/ 0 w 39"/>
              <a:gd name="T13" fmla="*/ 25307 h 39"/>
              <a:gd name="T14" fmla="*/ 0 w 39"/>
              <a:gd name="T15" fmla="*/ 30052 h 39"/>
              <a:gd name="T16" fmla="*/ 0 w 39"/>
              <a:gd name="T17" fmla="*/ 30052 h 39"/>
              <a:gd name="T18" fmla="*/ 0 w 39"/>
              <a:gd name="T19" fmla="*/ 36379 h 39"/>
              <a:gd name="T20" fmla="*/ 1582 w 39"/>
              <a:gd name="T21" fmla="*/ 42706 h 39"/>
              <a:gd name="T22" fmla="*/ 9490 w 39"/>
              <a:gd name="T23" fmla="*/ 52196 h 39"/>
              <a:gd name="T24" fmla="*/ 18980 w 39"/>
              <a:gd name="T25" fmla="*/ 60104 h 39"/>
              <a:gd name="T26" fmla="*/ 25307 w 39"/>
              <a:gd name="T27" fmla="*/ 61686 h 39"/>
              <a:gd name="T28" fmla="*/ 31634 w 39"/>
              <a:gd name="T29" fmla="*/ 61686 h 39"/>
              <a:gd name="T30" fmla="*/ 31634 w 39"/>
              <a:gd name="T31" fmla="*/ 61686 h 39"/>
              <a:gd name="T32" fmla="*/ 36379 w 39"/>
              <a:gd name="T33" fmla="*/ 61686 h 39"/>
              <a:gd name="T34" fmla="*/ 42706 w 39"/>
              <a:gd name="T35" fmla="*/ 60104 h 39"/>
              <a:gd name="T36" fmla="*/ 52196 w 39"/>
              <a:gd name="T37" fmla="*/ 52196 h 39"/>
              <a:gd name="T38" fmla="*/ 60104 w 39"/>
              <a:gd name="T39" fmla="*/ 42706 h 39"/>
              <a:gd name="T40" fmla="*/ 61686 w 39"/>
              <a:gd name="T41" fmla="*/ 36379 h 39"/>
              <a:gd name="T42" fmla="*/ 61686 w 39"/>
              <a:gd name="T43" fmla="*/ 30052 h 39"/>
              <a:gd name="T44" fmla="*/ 61686 w 39"/>
              <a:gd name="T45" fmla="*/ 30052 h 39"/>
              <a:gd name="T46" fmla="*/ 61686 w 39"/>
              <a:gd name="T47" fmla="*/ 25307 h 39"/>
              <a:gd name="T48" fmla="*/ 60104 w 39"/>
              <a:gd name="T49" fmla="*/ 18980 h 39"/>
              <a:gd name="T50" fmla="*/ 52196 w 39"/>
              <a:gd name="T51" fmla="*/ 9490 h 39"/>
              <a:gd name="T52" fmla="*/ 42706 w 39"/>
              <a:gd name="T53" fmla="*/ 1582 h 39"/>
              <a:gd name="T54" fmla="*/ 36379 w 39"/>
              <a:gd name="T55" fmla="*/ 0 h 39"/>
              <a:gd name="T56" fmla="*/ 31634 w 39"/>
              <a:gd name="T57" fmla="*/ 0 h 39"/>
              <a:gd name="T58" fmla="*/ 31634 w 39"/>
              <a:gd name="T59" fmla="*/ 0 h 39"/>
              <a:gd name="T60" fmla="*/ 31634 w 39"/>
              <a:gd name="T61" fmla="*/ 45869 h 39"/>
              <a:gd name="T62" fmla="*/ 31634 w 39"/>
              <a:gd name="T63" fmla="*/ 45869 h 39"/>
              <a:gd name="T64" fmla="*/ 25307 w 39"/>
              <a:gd name="T65" fmla="*/ 44287 h 39"/>
              <a:gd name="T66" fmla="*/ 18980 w 39"/>
              <a:gd name="T67" fmla="*/ 42706 h 39"/>
              <a:gd name="T68" fmla="*/ 17399 w 39"/>
              <a:gd name="T69" fmla="*/ 36379 h 39"/>
              <a:gd name="T70" fmla="*/ 15817 w 39"/>
              <a:gd name="T71" fmla="*/ 30052 h 39"/>
              <a:gd name="T72" fmla="*/ 15817 w 39"/>
              <a:gd name="T73" fmla="*/ 30052 h 39"/>
              <a:gd name="T74" fmla="*/ 17399 w 39"/>
              <a:gd name="T75" fmla="*/ 25307 h 39"/>
              <a:gd name="T76" fmla="*/ 18980 w 39"/>
              <a:gd name="T77" fmla="*/ 18980 h 39"/>
              <a:gd name="T78" fmla="*/ 25307 w 39"/>
              <a:gd name="T79" fmla="*/ 17399 h 39"/>
              <a:gd name="T80" fmla="*/ 31634 w 39"/>
              <a:gd name="T81" fmla="*/ 15817 h 39"/>
              <a:gd name="T82" fmla="*/ 31634 w 39"/>
              <a:gd name="T83" fmla="*/ 15817 h 39"/>
              <a:gd name="T84" fmla="*/ 36379 w 39"/>
              <a:gd name="T85" fmla="*/ 17399 h 39"/>
              <a:gd name="T86" fmla="*/ 42706 w 39"/>
              <a:gd name="T87" fmla="*/ 18980 h 39"/>
              <a:gd name="T88" fmla="*/ 44287 w 39"/>
              <a:gd name="T89" fmla="*/ 25307 h 39"/>
              <a:gd name="T90" fmla="*/ 45869 w 39"/>
              <a:gd name="T91" fmla="*/ 30052 h 39"/>
              <a:gd name="T92" fmla="*/ 45869 w 39"/>
              <a:gd name="T93" fmla="*/ 30052 h 39"/>
              <a:gd name="T94" fmla="*/ 44287 w 39"/>
              <a:gd name="T95" fmla="*/ 36379 h 39"/>
              <a:gd name="T96" fmla="*/ 42706 w 39"/>
              <a:gd name="T97" fmla="*/ 42706 h 39"/>
              <a:gd name="T98" fmla="*/ 36379 w 39"/>
              <a:gd name="T99" fmla="*/ 44287 h 39"/>
              <a:gd name="T100" fmla="*/ 31634 w 39"/>
              <a:gd name="T101" fmla="*/ 45869 h 39"/>
              <a:gd name="T102" fmla="*/ 31634 w 39"/>
              <a:gd name="T103" fmla="*/ 45869 h 3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39" h="39">
                <a:moveTo>
                  <a:pt x="20" y="0"/>
                </a:moveTo>
                <a:lnTo>
                  <a:pt x="20" y="0"/>
                </a:lnTo>
                <a:lnTo>
                  <a:pt x="16" y="0"/>
                </a:lnTo>
                <a:lnTo>
                  <a:pt x="12" y="1"/>
                </a:lnTo>
                <a:lnTo>
                  <a:pt x="6" y="6"/>
                </a:lnTo>
                <a:lnTo>
                  <a:pt x="1" y="12"/>
                </a:lnTo>
                <a:lnTo>
                  <a:pt x="0" y="16"/>
                </a:lnTo>
                <a:lnTo>
                  <a:pt x="0" y="19"/>
                </a:lnTo>
                <a:lnTo>
                  <a:pt x="0" y="23"/>
                </a:lnTo>
                <a:lnTo>
                  <a:pt x="1" y="27"/>
                </a:lnTo>
                <a:lnTo>
                  <a:pt x="6" y="33"/>
                </a:lnTo>
                <a:lnTo>
                  <a:pt x="12" y="38"/>
                </a:lnTo>
                <a:lnTo>
                  <a:pt x="16" y="39"/>
                </a:lnTo>
                <a:lnTo>
                  <a:pt x="20" y="39"/>
                </a:lnTo>
                <a:lnTo>
                  <a:pt x="23" y="39"/>
                </a:lnTo>
                <a:lnTo>
                  <a:pt x="27" y="38"/>
                </a:lnTo>
                <a:lnTo>
                  <a:pt x="33" y="33"/>
                </a:lnTo>
                <a:lnTo>
                  <a:pt x="38" y="27"/>
                </a:lnTo>
                <a:lnTo>
                  <a:pt x="39" y="23"/>
                </a:lnTo>
                <a:lnTo>
                  <a:pt x="39" y="19"/>
                </a:lnTo>
                <a:lnTo>
                  <a:pt x="39" y="16"/>
                </a:lnTo>
                <a:lnTo>
                  <a:pt x="38" y="12"/>
                </a:lnTo>
                <a:lnTo>
                  <a:pt x="33" y="6"/>
                </a:lnTo>
                <a:lnTo>
                  <a:pt x="27" y="1"/>
                </a:lnTo>
                <a:lnTo>
                  <a:pt x="23" y="0"/>
                </a:lnTo>
                <a:lnTo>
                  <a:pt x="20" y="0"/>
                </a:lnTo>
                <a:close/>
                <a:moveTo>
                  <a:pt x="20" y="29"/>
                </a:moveTo>
                <a:lnTo>
                  <a:pt x="20" y="29"/>
                </a:lnTo>
                <a:lnTo>
                  <a:pt x="16" y="28"/>
                </a:lnTo>
                <a:lnTo>
                  <a:pt x="12" y="27"/>
                </a:lnTo>
                <a:lnTo>
                  <a:pt x="11" y="23"/>
                </a:lnTo>
                <a:lnTo>
                  <a:pt x="10" y="19"/>
                </a:lnTo>
                <a:lnTo>
                  <a:pt x="11" y="16"/>
                </a:lnTo>
                <a:lnTo>
                  <a:pt x="12" y="12"/>
                </a:lnTo>
                <a:lnTo>
                  <a:pt x="16" y="11"/>
                </a:lnTo>
                <a:lnTo>
                  <a:pt x="20" y="10"/>
                </a:lnTo>
                <a:lnTo>
                  <a:pt x="23" y="11"/>
                </a:lnTo>
                <a:lnTo>
                  <a:pt x="27" y="12"/>
                </a:lnTo>
                <a:lnTo>
                  <a:pt x="28" y="16"/>
                </a:lnTo>
                <a:lnTo>
                  <a:pt x="29" y="19"/>
                </a:lnTo>
                <a:lnTo>
                  <a:pt x="28" y="23"/>
                </a:lnTo>
                <a:lnTo>
                  <a:pt x="27" y="27"/>
                </a:lnTo>
                <a:lnTo>
                  <a:pt x="23" y="28"/>
                </a:lnTo>
                <a:lnTo>
                  <a:pt x="20" y="2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48" name="Freeform 1661">
            <a:extLst>
              <a:ext uri="{FF2B5EF4-FFF2-40B4-BE49-F238E27FC236}">
                <a16:creationId xmlns:a16="http://schemas.microsoft.com/office/drawing/2014/main" id="{3E76F9AA-14E8-4DC5-BDE2-06AE19CA8A44}"/>
              </a:ext>
            </a:extLst>
          </p:cNvPr>
          <p:cNvSpPr>
            <a:spLocks noEditPoints="1"/>
          </p:cNvSpPr>
          <p:nvPr/>
        </p:nvSpPr>
        <p:spPr bwMode="auto">
          <a:xfrm>
            <a:off x="715434" y="2374900"/>
            <a:ext cx="245533" cy="162984"/>
          </a:xfrm>
          <a:custGeom>
            <a:avLst/>
            <a:gdLst>
              <a:gd name="T0" fmla="*/ 163099 w 118"/>
              <a:gd name="T1" fmla="*/ 34356 h 79"/>
              <a:gd name="T2" fmla="*/ 158395 w 118"/>
              <a:gd name="T3" fmla="*/ 20301 h 79"/>
              <a:gd name="T4" fmla="*/ 148985 w 118"/>
              <a:gd name="T5" fmla="*/ 9370 h 79"/>
              <a:gd name="T6" fmla="*/ 138007 w 118"/>
              <a:gd name="T7" fmla="*/ 1562 h 79"/>
              <a:gd name="T8" fmla="*/ 123893 w 118"/>
              <a:gd name="T9" fmla="*/ 0 h 79"/>
              <a:gd name="T10" fmla="*/ 61162 w 118"/>
              <a:gd name="T11" fmla="*/ 0 h 79"/>
              <a:gd name="T12" fmla="*/ 48616 w 118"/>
              <a:gd name="T13" fmla="*/ 1562 h 79"/>
              <a:gd name="T14" fmla="*/ 36070 w 118"/>
              <a:gd name="T15" fmla="*/ 9370 h 79"/>
              <a:gd name="T16" fmla="*/ 26660 w 118"/>
              <a:gd name="T17" fmla="*/ 20301 h 79"/>
              <a:gd name="T18" fmla="*/ 23524 w 118"/>
              <a:gd name="T19" fmla="*/ 34356 h 79"/>
              <a:gd name="T20" fmla="*/ 14114 w 118"/>
              <a:gd name="T21" fmla="*/ 37479 h 79"/>
              <a:gd name="T22" fmla="*/ 1568 w 118"/>
              <a:gd name="T23" fmla="*/ 51533 h 79"/>
              <a:gd name="T24" fmla="*/ 0 w 118"/>
              <a:gd name="T25" fmla="*/ 99944 h 79"/>
              <a:gd name="T26" fmla="*/ 1568 w 118"/>
              <a:gd name="T27" fmla="*/ 104629 h 79"/>
              <a:gd name="T28" fmla="*/ 9410 w 118"/>
              <a:gd name="T29" fmla="*/ 112437 h 79"/>
              <a:gd name="T30" fmla="*/ 15683 w 118"/>
              <a:gd name="T31" fmla="*/ 123368 h 79"/>
              <a:gd name="T32" fmla="*/ 31365 w 118"/>
              <a:gd name="T33" fmla="*/ 115560 h 79"/>
              <a:gd name="T34" fmla="*/ 155258 w 118"/>
              <a:gd name="T35" fmla="*/ 123368 h 79"/>
              <a:gd name="T36" fmla="*/ 170941 w 118"/>
              <a:gd name="T37" fmla="*/ 115560 h 79"/>
              <a:gd name="T38" fmla="*/ 175645 w 118"/>
              <a:gd name="T39" fmla="*/ 112437 h 79"/>
              <a:gd name="T40" fmla="*/ 183487 w 118"/>
              <a:gd name="T41" fmla="*/ 104629 h 79"/>
              <a:gd name="T42" fmla="*/ 185055 w 118"/>
              <a:gd name="T43" fmla="*/ 60903 h 79"/>
              <a:gd name="T44" fmla="*/ 183487 w 118"/>
              <a:gd name="T45" fmla="*/ 51533 h 79"/>
              <a:gd name="T46" fmla="*/ 172509 w 118"/>
              <a:gd name="T47" fmla="*/ 37479 h 79"/>
              <a:gd name="T48" fmla="*/ 163099 w 118"/>
              <a:gd name="T49" fmla="*/ 34356 h 79"/>
              <a:gd name="T50" fmla="*/ 147417 w 118"/>
              <a:gd name="T51" fmla="*/ 35917 h 79"/>
              <a:gd name="T52" fmla="*/ 134871 w 118"/>
              <a:gd name="T53" fmla="*/ 45287 h 79"/>
              <a:gd name="T54" fmla="*/ 131734 w 118"/>
              <a:gd name="T55" fmla="*/ 60903 h 79"/>
              <a:gd name="T56" fmla="*/ 100369 w 118"/>
              <a:gd name="T57" fmla="*/ 14055 h 79"/>
              <a:gd name="T58" fmla="*/ 123893 w 118"/>
              <a:gd name="T59" fmla="*/ 14055 h 79"/>
              <a:gd name="T60" fmla="*/ 139575 w 118"/>
              <a:gd name="T61" fmla="*/ 20301 h 79"/>
              <a:gd name="T62" fmla="*/ 147417 w 118"/>
              <a:gd name="T63" fmla="*/ 35917 h 79"/>
              <a:gd name="T64" fmla="*/ 61162 w 118"/>
              <a:gd name="T65" fmla="*/ 14055 h 79"/>
              <a:gd name="T66" fmla="*/ 84686 w 118"/>
              <a:gd name="T67" fmla="*/ 60903 h 79"/>
              <a:gd name="T68" fmla="*/ 54889 w 118"/>
              <a:gd name="T69" fmla="*/ 60903 h 79"/>
              <a:gd name="T70" fmla="*/ 50184 w 118"/>
              <a:gd name="T71" fmla="*/ 45287 h 79"/>
              <a:gd name="T72" fmla="*/ 39207 w 118"/>
              <a:gd name="T73" fmla="*/ 35917 h 79"/>
              <a:gd name="T74" fmla="*/ 40775 w 118"/>
              <a:gd name="T75" fmla="*/ 28109 h 79"/>
              <a:gd name="T76" fmla="*/ 51753 w 118"/>
              <a:gd name="T77" fmla="*/ 17178 h 79"/>
              <a:gd name="T78" fmla="*/ 61162 w 118"/>
              <a:gd name="T79" fmla="*/ 14055 h 79"/>
              <a:gd name="T80" fmla="*/ 15683 w 118"/>
              <a:gd name="T81" fmla="*/ 99944 h 79"/>
              <a:gd name="T82" fmla="*/ 15683 w 118"/>
              <a:gd name="T83" fmla="*/ 60903 h 79"/>
              <a:gd name="T84" fmla="*/ 18819 w 118"/>
              <a:gd name="T85" fmla="*/ 53095 h 79"/>
              <a:gd name="T86" fmla="*/ 26660 w 118"/>
              <a:gd name="T87" fmla="*/ 49972 h 79"/>
              <a:gd name="T88" fmla="*/ 31365 w 118"/>
              <a:gd name="T89" fmla="*/ 49972 h 79"/>
              <a:gd name="T90" fmla="*/ 39207 w 118"/>
              <a:gd name="T91" fmla="*/ 57780 h 79"/>
              <a:gd name="T92" fmla="*/ 39207 w 118"/>
              <a:gd name="T93" fmla="*/ 68711 h 79"/>
              <a:gd name="T94" fmla="*/ 39207 w 118"/>
              <a:gd name="T95" fmla="*/ 71835 h 79"/>
              <a:gd name="T96" fmla="*/ 42343 w 118"/>
              <a:gd name="T97" fmla="*/ 76519 h 79"/>
              <a:gd name="T98" fmla="*/ 139575 w 118"/>
              <a:gd name="T99" fmla="*/ 76519 h 79"/>
              <a:gd name="T100" fmla="*/ 142712 w 118"/>
              <a:gd name="T101" fmla="*/ 76519 h 79"/>
              <a:gd name="T102" fmla="*/ 147417 w 118"/>
              <a:gd name="T103" fmla="*/ 71835 h 79"/>
              <a:gd name="T104" fmla="*/ 147417 w 118"/>
              <a:gd name="T105" fmla="*/ 60903 h 79"/>
              <a:gd name="T106" fmla="*/ 147417 w 118"/>
              <a:gd name="T107" fmla="*/ 57780 h 79"/>
              <a:gd name="T108" fmla="*/ 155258 w 118"/>
              <a:gd name="T109" fmla="*/ 49972 h 79"/>
              <a:gd name="T110" fmla="*/ 158395 w 118"/>
              <a:gd name="T111" fmla="*/ 49972 h 79"/>
              <a:gd name="T112" fmla="*/ 166236 w 118"/>
              <a:gd name="T113" fmla="*/ 53095 h 79"/>
              <a:gd name="T114" fmla="*/ 170941 w 118"/>
              <a:gd name="T115" fmla="*/ 60903 h 7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18" h="79">
                <a:moveTo>
                  <a:pt x="104" y="22"/>
                </a:moveTo>
                <a:lnTo>
                  <a:pt x="104" y="22"/>
                </a:lnTo>
                <a:lnTo>
                  <a:pt x="102" y="17"/>
                </a:lnTo>
                <a:lnTo>
                  <a:pt x="101" y="13"/>
                </a:lnTo>
                <a:lnTo>
                  <a:pt x="99" y="9"/>
                </a:lnTo>
                <a:lnTo>
                  <a:pt x="95" y="6"/>
                </a:lnTo>
                <a:lnTo>
                  <a:pt x="92" y="3"/>
                </a:lnTo>
                <a:lnTo>
                  <a:pt x="88" y="1"/>
                </a:lnTo>
                <a:lnTo>
                  <a:pt x="84" y="0"/>
                </a:lnTo>
                <a:lnTo>
                  <a:pt x="79" y="0"/>
                </a:lnTo>
                <a:lnTo>
                  <a:pt x="39" y="0"/>
                </a:lnTo>
                <a:lnTo>
                  <a:pt x="35" y="0"/>
                </a:lnTo>
                <a:lnTo>
                  <a:pt x="31" y="1"/>
                </a:lnTo>
                <a:lnTo>
                  <a:pt x="26" y="3"/>
                </a:lnTo>
                <a:lnTo>
                  <a:pt x="23" y="6"/>
                </a:lnTo>
                <a:lnTo>
                  <a:pt x="20" y="9"/>
                </a:lnTo>
                <a:lnTo>
                  <a:pt x="17" y="13"/>
                </a:lnTo>
                <a:lnTo>
                  <a:pt x="16" y="17"/>
                </a:lnTo>
                <a:lnTo>
                  <a:pt x="15" y="22"/>
                </a:lnTo>
                <a:lnTo>
                  <a:pt x="9" y="24"/>
                </a:lnTo>
                <a:lnTo>
                  <a:pt x="5" y="28"/>
                </a:lnTo>
                <a:lnTo>
                  <a:pt x="1" y="33"/>
                </a:lnTo>
                <a:lnTo>
                  <a:pt x="0" y="39"/>
                </a:lnTo>
                <a:lnTo>
                  <a:pt x="0" y="64"/>
                </a:lnTo>
                <a:lnTo>
                  <a:pt x="1" y="67"/>
                </a:lnTo>
                <a:lnTo>
                  <a:pt x="2" y="71"/>
                </a:lnTo>
                <a:lnTo>
                  <a:pt x="6" y="72"/>
                </a:lnTo>
                <a:lnTo>
                  <a:pt x="10" y="74"/>
                </a:lnTo>
                <a:lnTo>
                  <a:pt x="10" y="79"/>
                </a:lnTo>
                <a:lnTo>
                  <a:pt x="20" y="79"/>
                </a:lnTo>
                <a:lnTo>
                  <a:pt x="20" y="74"/>
                </a:lnTo>
                <a:lnTo>
                  <a:pt x="99" y="74"/>
                </a:lnTo>
                <a:lnTo>
                  <a:pt x="99" y="79"/>
                </a:lnTo>
                <a:lnTo>
                  <a:pt x="109" y="79"/>
                </a:lnTo>
                <a:lnTo>
                  <a:pt x="109" y="74"/>
                </a:lnTo>
                <a:lnTo>
                  <a:pt x="112" y="72"/>
                </a:lnTo>
                <a:lnTo>
                  <a:pt x="116" y="71"/>
                </a:lnTo>
                <a:lnTo>
                  <a:pt x="117" y="67"/>
                </a:lnTo>
                <a:lnTo>
                  <a:pt x="118" y="64"/>
                </a:lnTo>
                <a:lnTo>
                  <a:pt x="118" y="39"/>
                </a:lnTo>
                <a:lnTo>
                  <a:pt x="117" y="33"/>
                </a:lnTo>
                <a:lnTo>
                  <a:pt x="113" y="28"/>
                </a:lnTo>
                <a:lnTo>
                  <a:pt x="110" y="24"/>
                </a:lnTo>
                <a:lnTo>
                  <a:pt x="104" y="22"/>
                </a:lnTo>
                <a:close/>
                <a:moveTo>
                  <a:pt x="94" y="23"/>
                </a:moveTo>
                <a:lnTo>
                  <a:pt x="94" y="23"/>
                </a:lnTo>
                <a:lnTo>
                  <a:pt x="90" y="27"/>
                </a:lnTo>
                <a:lnTo>
                  <a:pt x="86" y="29"/>
                </a:lnTo>
                <a:lnTo>
                  <a:pt x="85" y="34"/>
                </a:lnTo>
                <a:lnTo>
                  <a:pt x="84" y="39"/>
                </a:lnTo>
                <a:lnTo>
                  <a:pt x="64" y="39"/>
                </a:lnTo>
                <a:lnTo>
                  <a:pt x="64" y="9"/>
                </a:lnTo>
                <a:lnTo>
                  <a:pt x="79" y="9"/>
                </a:lnTo>
                <a:lnTo>
                  <a:pt x="85" y="11"/>
                </a:lnTo>
                <a:lnTo>
                  <a:pt x="89" y="13"/>
                </a:lnTo>
                <a:lnTo>
                  <a:pt x="92" y="18"/>
                </a:lnTo>
                <a:lnTo>
                  <a:pt x="94" y="23"/>
                </a:lnTo>
                <a:close/>
                <a:moveTo>
                  <a:pt x="39" y="9"/>
                </a:moveTo>
                <a:lnTo>
                  <a:pt x="54" y="9"/>
                </a:lnTo>
                <a:lnTo>
                  <a:pt x="54" y="39"/>
                </a:lnTo>
                <a:lnTo>
                  <a:pt x="35" y="39"/>
                </a:lnTo>
                <a:lnTo>
                  <a:pt x="33" y="34"/>
                </a:lnTo>
                <a:lnTo>
                  <a:pt x="32" y="29"/>
                </a:lnTo>
                <a:lnTo>
                  <a:pt x="28" y="27"/>
                </a:lnTo>
                <a:lnTo>
                  <a:pt x="25" y="23"/>
                </a:lnTo>
                <a:lnTo>
                  <a:pt x="26" y="18"/>
                </a:lnTo>
                <a:lnTo>
                  <a:pt x="30" y="13"/>
                </a:lnTo>
                <a:lnTo>
                  <a:pt x="33" y="11"/>
                </a:lnTo>
                <a:lnTo>
                  <a:pt x="39" y="9"/>
                </a:lnTo>
                <a:close/>
                <a:moveTo>
                  <a:pt x="109" y="64"/>
                </a:moveTo>
                <a:lnTo>
                  <a:pt x="10" y="64"/>
                </a:lnTo>
                <a:lnTo>
                  <a:pt x="10" y="39"/>
                </a:lnTo>
                <a:lnTo>
                  <a:pt x="10" y="37"/>
                </a:lnTo>
                <a:lnTo>
                  <a:pt x="12" y="34"/>
                </a:lnTo>
                <a:lnTo>
                  <a:pt x="15" y="32"/>
                </a:lnTo>
                <a:lnTo>
                  <a:pt x="17" y="32"/>
                </a:lnTo>
                <a:lnTo>
                  <a:pt x="20" y="32"/>
                </a:lnTo>
                <a:lnTo>
                  <a:pt x="22" y="34"/>
                </a:lnTo>
                <a:lnTo>
                  <a:pt x="25" y="37"/>
                </a:lnTo>
                <a:lnTo>
                  <a:pt x="25" y="39"/>
                </a:lnTo>
                <a:lnTo>
                  <a:pt x="25" y="44"/>
                </a:lnTo>
                <a:lnTo>
                  <a:pt x="25" y="46"/>
                </a:lnTo>
                <a:lnTo>
                  <a:pt x="26" y="48"/>
                </a:lnTo>
                <a:lnTo>
                  <a:pt x="27" y="49"/>
                </a:lnTo>
                <a:lnTo>
                  <a:pt x="30" y="49"/>
                </a:lnTo>
                <a:lnTo>
                  <a:pt x="89" y="49"/>
                </a:lnTo>
                <a:lnTo>
                  <a:pt x="91" y="49"/>
                </a:lnTo>
                <a:lnTo>
                  <a:pt x="92" y="48"/>
                </a:lnTo>
                <a:lnTo>
                  <a:pt x="94" y="46"/>
                </a:lnTo>
                <a:lnTo>
                  <a:pt x="94" y="44"/>
                </a:lnTo>
                <a:lnTo>
                  <a:pt x="94" y="39"/>
                </a:lnTo>
                <a:lnTo>
                  <a:pt x="94" y="37"/>
                </a:lnTo>
                <a:lnTo>
                  <a:pt x="96" y="34"/>
                </a:lnTo>
                <a:lnTo>
                  <a:pt x="99" y="32"/>
                </a:lnTo>
                <a:lnTo>
                  <a:pt x="101" y="32"/>
                </a:lnTo>
                <a:lnTo>
                  <a:pt x="104" y="32"/>
                </a:lnTo>
                <a:lnTo>
                  <a:pt x="106" y="34"/>
                </a:lnTo>
                <a:lnTo>
                  <a:pt x="109" y="37"/>
                </a:lnTo>
                <a:lnTo>
                  <a:pt x="109" y="39"/>
                </a:lnTo>
                <a:lnTo>
                  <a:pt x="109" y="6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49" name="Freeform 1662">
            <a:extLst>
              <a:ext uri="{FF2B5EF4-FFF2-40B4-BE49-F238E27FC236}">
                <a16:creationId xmlns:a16="http://schemas.microsoft.com/office/drawing/2014/main" id="{9EDF33FB-F785-4C94-ACB3-40865A7D4C30}"/>
              </a:ext>
            </a:extLst>
          </p:cNvPr>
          <p:cNvSpPr>
            <a:spLocks noEditPoints="1"/>
          </p:cNvSpPr>
          <p:nvPr/>
        </p:nvSpPr>
        <p:spPr bwMode="auto">
          <a:xfrm>
            <a:off x="1246718" y="2355851"/>
            <a:ext cx="182033" cy="201083"/>
          </a:xfrm>
          <a:custGeom>
            <a:avLst/>
            <a:gdLst>
              <a:gd name="T0" fmla="*/ 137605 w 88"/>
              <a:gd name="T1" fmla="*/ 83666 h 98"/>
              <a:gd name="T2" fmla="*/ 132914 w 88"/>
              <a:gd name="T3" fmla="*/ 55778 h 98"/>
              <a:gd name="T4" fmla="*/ 117277 w 88"/>
              <a:gd name="T5" fmla="*/ 27889 h 98"/>
              <a:gd name="T6" fmla="*/ 93822 w 88"/>
              <a:gd name="T7" fmla="*/ 7747 h 98"/>
              <a:gd name="T8" fmla="*/ 68803 w 88"/>
              <a:gd name="T9" fmla="*/ 0 h 98"/>
              <a:gd name="T10" fmla="*/ 54729 w 88"/>
              <a:gd name="T11" fmla="*/ 1549 h 98"/>
              <a:gd name="T12" fmla="*/ 32838 w 88"/>
              <a:gd name="T13" fmla="*/ 17043 h 98"/>
              <a:gd name="T14" fmla="*/ 12510 w 88"/>
              <a:gd name="T15" fmla="*/ 41833 h 98"/>
              <a:gd name="T16" fmla="*/ 1564 w 88"/>
              <a:gd name="T17" fmla="*/ 69722 h 98"/>
              <a:gd name="T18" fmla="*/ 0 w 88"/>
              <a:gd name="T19" fmla="*/ 83666 h 98"/>
              <a:gd name="T20" fmla="*/ 4691 w 88"/>
              <a:gd name="T21" fmla="*/ 106907 h 98"/>
              <a:gd name="T22" fmla="*/ 18764 w 88"/>
              <a:gd name="T23" fmla="*/ 119302 h 98"/>
              <a:gd name="T24" fmla="*/ 37529 w 88"/>
              <a:gd name="T25" fmla="*/ 127049 h 98"/>
              <a:gd name="T26" fmla="*/ 60984 w 88"/>
              <a:gd name="T27" fmla="*/ 137895 h 98"/>
              <a:gd name="T28" fmla="*/ 37529 w 88"/>
              <a:gd name="T29" fmla="*/ 151839 h 98"/>
              <a:gd name="T30" fmla="*/ 100076 w 88"/>
              <a:gd name="T31" fmla="*/ 137895 h 98"/>
              <a:gd name="T32" fmla="*/ 76621 w 88"/>
              <a:gd name="T33" fmla="*/ 130148 h 98"/>
              <a:gd name="T34" fmla="*/ 100076 w 88"/>
              <a:gd name="T35" fmla="*/ 127049 h 98"/>
              <a:gd name="T36" fmla="*/ 118841 w 88"/>
              <a:gd name="T37" fmla="*/ 119302 h 98"/>
              <a:gd name="T38" fmla="*/ 132914 w 88"/>
              <a:gd name="T39" fmla="*/ 106907 h 98"/>
              <a:gd name="T40" fmla="*/ 137605 w 88"/>
              <a:gd name="T41" fmla="*/ 83666 h 98"/>
              <a:gd name="T42" fmla="*/ 14073 w 88"/>
              <a:gd name="T43" fmla="*/ 83666 h 98"/>
              <a:gd name="T44" fmla="*/ 17201 w 88"/>
              <a:gd name="T45" fmla="*/ 72821 h 98"/>
              <a:gd name="T46" fmla="*/ 25019 w 88"/>
              <a:gd name="T47" fmla="*/ 49580 h 98"/>
              <a:gd name="T48" fmla="*/ 39092 w 88"/>
              <a:gd name="T49" fmla="*/ 29438 h 98"/>
              <a:gd name="T50" fmla="*/ 59420 w 88"/>
              <a:gd name="T51" fmla="*/ 17043 h 98"/>
              <a:gd name="T52" fmla="*/ 68803 w 88"/>
              <a:gd name="T53" fmla="*/ 15494 h 98"/>
              <a:gd name="T54" fmla="*/ 87567 w 88"/>
              <a:gd name="T55" fmla="*/ 23241 h 98"/>
              <a:gd name="T56" fmla="*/ 104767 w 88"/>
              <a:gd name="T57" fmla="*/ 40284 h 98"/>
              <a:gd name="T58" fmla="*/ 117277 w 88"/>
              <a:gd name="T59" fmla="*/ 60426 h 98"/>
              <a:gd name="T60" fmla="*/ 123532 w 88"/>
              <a:gd name="T61" fmla="*/ 83666 h 98"/>
              <a:gd name="T62" fmla="*/ 120404 w 88"/>
              <a:gd name="T63" fmla="*/ 94512 h 98"/>
              <a:gd name="T64" fmla="*/ 115713 w 88"/>
              <a:gd name="T65" fmla="*/ 105358 h 98"/>
              <a:gd name="T66" fmla="*/ 96949 w 88"/>
              <a:gd name="T67" fmla="*/ 111555 h 98"/>
              <a:gd name="T68" fmla="*/ 68803 w 88"/>
              <a:gd name="T69" fmla="*/ 114654 h 98"/>
              <a:gd name="T70" fmla="*/ 51602 w 88"/>
              <a:gd name="T71" fmla="*/ 114654 h 98"/>
              <a:gd name="T72" fmla="*/ 29710 w 88"/>
              <a:gd name="T73" fmla="*/ 108456 h 98"/>
              <a:gd name="T74" fmla="*/ 18764 w 88"/>
              <a:gd name="T75" fmla="*/ 100710 h 98"/>
              <a:gd name="T76" fmla="*/ 14073 w 88"/>
              <a:gd name="T77" fmla="*/ 83666 h 9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8" h="98">
                <a:moveTo>
                  <a:pt x="88" y="54"/>
                </a:moveTo>
                <a:lnTo>
                  <a:pt x="88" y="54"/>
                </a:lnTo>
                <a:lnTo>
                  <a:pt x="87" y="45"/>
                </a:lnTo>
                <a:lnTo>
                  <a:pt x="85" y="36"/>
                </a:lnTo>
                <a:lnTo>
                  <a:pt x="80" y="27"/>
                </a:lnTo>
                <a:lnTo>
                  <a:pt x="75" y="18"/>
                </a:lnTo>
                <a:lnTo>
                  <a:pt x="67" y="11"/>
                </a:lnTo>
                <a:lnTo>
                  <a:pt x="60" y="5"/>
                </a:lnTo>
                <a:lnTo>
                  <a:pt x="53" y="1"/>
                </a:lnTo>
                <a:lnTo>
                  <a:pt x="44" y="0"/>
                </a:lnTo>
                <a:lnTo>
                  <a:pt x="35" y="1"/>
                </a:lnTo>
                <a:lnTo>
                  <a:pt x="28" y="5"/>
                </a:lnTo>
                <a:lnTo>
                  <a:pt x="21" y="11"/>
                </a:lnTo>
                <a:lnTo>
                  <a:pt x="13" y="18"/>
                </a:lnTo>
                <a:lnTo>
                  <a:pt x="8" y="27"/>
                </a:lnTo>
                <a:lnTo>
                  <a:pt x="3" y="36"/>
                </a:lnTo>
                <a:lnTo>
                  <a:pt x="1" y="45"/>
                </a:lnTo>
                <a:lnTo>
                  <a:pt x="0" y="54"/>
                </a:lnTo>
                <a:lnTo>
                  <a:pt x="1" y="63"/>
                </a:lnTo>
                <a:lnTo>
                  <a:pt x="3" y="69"/>
                </a:lnTo>
                <a:lnTo>
                  <a:pt x="7" y="74"/>
                </a:lnTo>
                <a:lnTo>
                  <a:pt x="12" y="77"/>
                </a:lnTo>
                <a:lnTo>
                  <a:pt x="18" y="80"/>
                </a:lnTo>
                <a:lnTo>
                  <a:pt x="24" y="82"/>
                </a:lnTo>
                <a:lnTo>
                  <a:pt x="39" y="84"/>
                </a:lnTo>
                <a:lnTo>
                  <a:pt x="39" y="89"/>
                </a:lnTo>
                <a:lnTo>
                  <a:pt x="24" y="89"/>
                </a:lnTo>
                <a:lnTo>
                  <a:pt x="24" y="98"/>
                </a:lnTo>
                <a:lnTo>
                  <a:pt x="64" y="98"/>
                </a:lnTo>
                <a:lnTo>
                  <a:pt x="64" y="89"/>
                </a:lnTo>
                <a:lnTo>
                  <a:pt x="49" y="89"/>
                </a:lnTo>
                <a:lnTo>
                  <a:pt x="49" y="84"/>
                </a:lnTo>
                <a:lnTo>
                  <a:pt x="64" y="82"/>
                </a:lnTo>
                <a:lnTo>
                  <a:pt x="70" y="80"/>
                </a:lnTo>
                <a:lnTo>
                  <a:pt x="76" y="77"/>
                </a:lnTo>
                <a:lnTo>
                  <a:pt x="81" y="74"/>
                </a:lnTo>
                <a:lnTo>
                  <a:pt x="85" y="69"/>
                </a:lnTo>
                <a:lnTo>
                  <a:pt x="87" y="63"/>
                </a:lnTo>
                <a:lnTo>
                  <a:pt x="88" y="54"/>
                </a:lnTo>
                <a:close/>
                <a:moveTo>
                  <a:pt x="9" y="54"/>
                </a:moveTo>
                <a:lnTo>
                  <a:pt x="9" y="54"/>
                </a:lnTo>
                <a:lnTo>
                  <a:pt x="11" y="47"/>
                </a:lnTo>
                <a:lnTo>
                  <a:pt x="13" y="39"/>
                </a:lnTo>
                <a:lnTo>
                  <a:pt x="16" y="32"/>
                </a:lnTo>
                <a:lnTo>
                  <a:pt x="21" y="26"/>
                </a:lnTo>
                <a:lnTo>
                  <a:pt x="25" y="19"/>
                </a:lnTo>
                <a:lnTo>
                  <a:pt x="32" y="15"/>
                </a:lnTo>
                <a:lnTo>
                  <a:pt x="38" y="11"/>
                </a:lnTo>
                <a:lnTo>
                  <a:pt x="44" y="10"/>
                </a:lnTo>
                <a:lnTo>
                  <a:pt x="50" y="11"/>
                </a:lnTo>
                <a:lnTo>
                  <a:pt x="56" y="15"/>
                </a:lnTo>
                <a:lnTo>
                  <a:pt x="62" y="19"/>
                </a:lnTo>
                <a:lnTo>
                  <a:pt x="67" y="26"/>
                </a:lnTo>
                <a:lnTo>
                  <a:pt x="72" y="32"/>
                </a:lnTo>
                <a:lnTo>
                  <a:pt x="75" y="39"/>
                </a:lnTo>
                <a:lnTo>
                  <a:pt x="77" y="47"/>
                </a:lnTo>
                <a:lnTo>
                  <a:pt x="79" y="54"/>
                </a:lnTo>
                <a:lnTo>
                  <a:pt x="77" y="61"/>
                </a:lnTo>
                <a:lnTo>
                  <a:pt x="76" y="65"/>
                </a:lnTo>
                <a:lnTo>
                  <a:pt x="74" y="68"/>
                </a:lnTo>
                <a:lnTo>
                  <a:pt x="69" y="70"/>
                </a:lnTo>
                <a:lnTo>
                  <a:pt x="62" y="72"/>
                </a:lnTo>
                <a:lnTo>
                  <a:pt x="55" y="74"/>
                </a:lnTo>
                <a:lnTo>
                  <a:pt x="44" y="74"/>
                </a:lnTo>
                <a:lnTo>
                  <a:pt x="33" y="74"/>
                </a:lnTo>
                <a:lnTo>
                  <a:pt x="25" y="72"/>
                </a:lnTo>
                <a:lnTo>
                  <a:pt x="19" y="70"/>
                </a:lnTo>
                <a:lnTo>
                  <a:pt x="14" y="68"/>
                </a:lnTo>
                <a:lnTo>
                  <a:pt x="12" y="65"/>
                </a:lnTo>
                <a:lnTo>
                  <a:pt x="11" y="61"/>
                </a:lnTo>
                <a:lnTo>
                  <a:pt x="9" y="5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50" name="Freeform 1663">
            <a:extLst>
              <a:ext uri="{FF2B5EF4-FFF2-40B4-BE49-F238E27FC236}">
                <a16:creationId xmlns:a16="http://schemas.microsoft.com/office/drawing/2014/main" id="{0691DCA2-4F49-4083-9C2C-1B79F8D47D8B}"/>
              </a:ext>
            </a:extLst>
          </p:cNvPr>
          <p:cNvSpPr>
            <a:spLocks/>
          </p:cNvSpPr>
          <p:nvPr/>
        </p:nvSpPr>
        <p:spPr bwMode="auto">
          <a:xfrm>
            <a:off x="1284818" y="2455334"/>
            <a:ext cx="105833" cy="31751"/>
          </a:xfrm>
          <a:custGeom>
            <a:avLst/>
            <a:gdLst>
              <a:gd name="T0" fmla="*/ 64533 w 50"/>
              <a:gd name="T1" fmla="*/ 23726 h 15"/>
              <a:gd name="T2" fmla="*/ 80666 w 50"/>
              <a:gd name="T3" fmla="*/ 23726 h 15"/>
              <a:gd name="T4" fmla="*/ 80666 w 50"/>
              <a:gd name="T5" fmla="*/ 23726 h 15"/>
              <a:gd name="T6" fmla="*/ 80666 w 50"/>
              <a:gd name="T7" fmla="*/ 17399 h 15"/>
              <a:gd name="T8" fmla="*/ 75826 w 50"/>
              <a:gd name="T9" fmla="*/ 14236 h 15"/>
              <a:gd name="T10" fmla="*/ 72599 w 50"/>
              <a:gd name="T11" fmla="*/ 9490 h 15"/>
              <a:gd name="T12" fmla="*/ 67759 w 50"/>
              <a:gd name="T13" fmla="*/ 6327 h 15"/>
              <a:gd name="T14" fmla="*/ 54853 w 50"/>
              <a:gd name="T15" fmla="*/ 1582 h 15"/>
              <a:gd name="T16" fmla="*/ 40333 w 50"/>
              <a:gd name="T17" fmla="*/ 0 h 15"/>
              <a:gd name="T18" fmla="*/ 40333 w 50"/>
              <a:gd name="T19" fmla="*/ 0 h 15"/>
              <a:gd name="T20" fmla="*/ 25813 w 50"/>
              <a:gd name="T21" fmla="*/ 1582 h 15"/>
              <a:gd name="T22" fmla="*/ 12907 w 50"/>
              <a:gd name="T23" fmla="*/ 6327 h 15"/>
              <a:gd name="T24" fmla="*/ 8067 w 50"/>
              <a:gd name="T25" fmla="*/ 9490 h 15"/>
              <a:gd name="T26" fmla="*/ 4840 w 50"/>
              <a:gd name="T27" fmla="*/ 14236 h 15"/>
              <a:gd name="T28" fmla="*/ 0 w 50"/>
              <a:gd name="T29" fmla="*/ 17399 h 15"/>
              <a:gd name="T30" fmla="*/ 0 w 50"/>
              <a:gd name="T31" fmla="*/ 23726 h 15"/>
              <a:gd name="T32" fmla="*/ 16133 w 50"/>
              <a:gd name="T33" fmla="*/ 23726 h 15"/>
              <a:gd name="T34" fmla="*/ 16133 w 50"/>
              <a:gd name="T35" fmla="*/ 23726 h 15"/>
              <a:gd name="T36" fmla="*/ 17747 w 50"/>
              <a:gd name="T37" fmla="*/ 22144 h 15"/>
              <a:gd name="T38" fmla="*/ 24200 w 50"/>
              <a:gd name="T39" fmla="*/ 18981 h 15"/>
              <a:gd name="T40" fmla="*/ 30653 w 50"/>
              <a:gd name="T41" fmla="*/ 15817 h 15"/>
              <a:gd name="T42" fmla="*/ 40333 w 50"/>
              <a:gd name="T43" fmla="*/ 15817 h 15"/>
              <a:gd name="T44" fmla="*/ 40333 w 50"/>
              <a:gd name="T45" fmla="*/ 15817 h 15"/>
              <a:gd name="T46" fmla="*/ 50013 w 50"/>
              <a:gd name="T47" fmla="*/ 15817 h 15"/>
              <a:gd name="T48" fmla="*/ 56466 w 50"/>
              <a:gd name="T49" fmla="*/ 18981 h 15"/>
              <a:gd name="T50" fmla="*/ 62919 w 50"/>
              <a:gd name="T51" fmla="*/ 22144 h 15"/>
              <a:gd name="T52" fmla="*/ 64533 w 50"/>
              <a:gd name="T53" fmla="*/ 23726 h 15"/>
              <a:gd name="T54" fmla="*/ 64533 w 50"/>
              <a:gd name="T55" fmla="*/ 23726 h 1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0" h="15">
                <a:moveTo>
                  <a:pt x="40" y="15"/>
                </a:moveTo>
                <a:lnTo>
                  <a:pt x="50" y="15"/>
                </a:lnTo>
                <a:lnTo>
                  <a:pt x="50" y="11"/>
                </a:lnTo>
                <a:lnTo>
                  <a:pt x="47" y="9"/>
                </a:lnTo>
                <a:lnTo>
                  <a:pt x="45" y="6"/>
                </a:lnTo>
                <a:lnTo>
                  <a:pt x="42" y="4"/>
                </a:lnTo>
                <a:lnTo>
                  <a:pt x="34" y="1"/>
                </a:lnTo>
                <a:lnTo>
                  <a:pt x="25" y="0"/>
                </a:lnTo>
                <a:lnTo>
                  <a:pt x="16" y="1"/>
                </a:lnTo>
                <a:lnTo>
                  <a:pt x="8" y="4"/>
                </a:lnTo>
                <a:lnTo>
                  <a:pt x="5" y="6"/>
                </a:lnTo>
                <a:lnTo>
                  <a:pt x="3" y="9"/>
                </a:lnTo>
                <a:lnTo>
                  <a:pt x="0" y="11"/>
                </a:lnTo>
                <a:lnTo>
                  <a:pt x="0" y="15"/>
                </a:lnTo>
                <a:lnTo>
                  <a:pt x="10" y="15"/>
                </a:lnTo>
                <a:lnTo>
                  <a:pt x="11" y="14"/>
                </a:lnTo>
                <a:lnTo>
                  <a:pt x="15" y="12"/>
                </a:lnTo>
                <a:lnTo>
                  <a:pt x="19" y="10"/>
                </a:lnTo>
                <a:lnTo>
                  <a:pt x="25" y="10"/>
                </a:lnTo>
                <a:lnTo>
                  <a:pt x="31" y="10"/>
                </a:lnTo>
                <a:lnTo>
                  <a:pt x="35" y="12"/>
                </a:lnTo>
                <a:lnTo>
                  <a:pt x="39" y="14"/>
                </a:lnTo>
                <a:lnTo>
                  <a:pt x="40" y="1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51" name="Rectangle 1664">
            <a:extLst>
              <a:ext uri="{FF2B5EF4-FFF2-40B4-BE49-F238E27FC236}">
                <a16:creationId xmlns:a16="http://schemas.microsoft.com/office/drawing/2014/main" id="{AC61C000-12BB-4514-ADA9-B29BE2B535B8}"/>
              </a:ext>
            </a:extLst>
          </p:cNvPr>
          <p:cNvSpPr>
            <a:spLocks noChangeArrowheads="1"/>
          </p:cNvSpPr>
          <p:nvPr/>
        </p:nvSpPr>
        <p:spPr bwMode="auto">
          <a:xfrm>
            <a:off x="3302001" y="2474384"/>
            <a:ext cx="63500" cy="254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452" name="Freeform 1665">
            <a:extLst>
              <a:ext uri="{FF2B5EF4-FFF2-40B4-BE49-F238E27FC236}">
                <a16:creationId xmlns:a16="http://schemas.microsoft.com/office/drawing/2014/main" id="{120ADFCC-97A2-458F-AFBA-0E2925AFB701}"/>
              </a:ext>
            </a:extLst>
          </p:cNvPr>
          <p:cNvSpPr>
            <a:spLocks noEditPoints="1"/>
          </p:cNvSpPr>
          <p:nvPr/>
        </p:nvSpPr>
        <p:spPr bwMode="auto">
          <a:xfrm>
            <a:off x="3232151" y="2355851"/>
            <a:ext cx="209549" cy="201083"/>
          </a:xfrm>
          <a:custGeom>
            <a:avLst/>
            <a:gdLst>
              <a:gd name="T0" fmla="*/ 126227 w 98"/>
              <a:gd name="T1" fmla="*/ 83666 h 98"/>
              <a:gd name="T2" fmla="*/ 126227 w 98"/>
              <a:gd name="T3" fmla="*/ 68173 h 98"/>
              <a:gd name="T4" fmla="*/ 131021 w 98"/>
              <a:gd name="T5" fmla="*/ 66623 h 98"/>
              <a:gd name="T6" fmla="*/ 134217 w 98"/>
              <a:gd name="T7" fmla="*/ 60426 h 98"/>
              <a:gd name="T8" fmla="*/ 134217 w 98"/>
              <a:gd name="T9" fmla="*/ 23241 h 98"/>
              <a:gd name="T10" fmla="*/ 126227 w 98"/>
              <a:gd name="T11" fmla="*/ 7747 h 98"/>
              <a:gd name="T12" fmla="*/ 110249 w 98"/>
              <a:gd name="T13" fmla="*/ 0 h 98"/>
              <a:gd name="T14" fmla="*/ 46337 w 98"/>
              <a:gd name="T15" fmla="*/ 0 h 98"/>
              <a:gd name="T16" fmla="*/ 31956 w 98"/>
              <a:gd name="T17" fmla="*/ 7747 h 98"/>
              <a:gd name="T18" fmla="*/ 23967 w 98"/>
              <a:gd name="T19" fmla="*/ 23241 h 98"/>
              <a:gd name="T20" fmla="*/ 23967 w 98"/>
              <a:gd name="T21" fmla="*/ 60426 h 98"/>
              <a:gd name="T22" fmla="*/ 25565 w 98"/>
              <a:gd name="T23" fmla="*/ 66623 h 98"/>
              <a:gd name="T24" fmla="*/ 31956 w 98"/>
              <a:gd name="T25" fmla="*/ 68173 h 98"/>
              <a:gd name="T26" fmla="*/ 23967 w 98"/>
              <a:gd name="T27" fmla="*/ 83666 h 98"/>
              <a:gd name="T28" fmla="*/ 12783 w 98"/>
              <a:gd name="T29" fmla="*/ 85216 h 98"/>
              <a:gd name="T30" fmla="*/ 1598 w 98"/>
              <a:gd name="T31" fmla="*/ 97611 h 98"/>
              <a:gd name="T32" fmla="*/ 0 w 98"/>
              <a:gd name="T33" fmla="*/ 144092 h 98"/>
              <a:gd name="T34" fmla="*/ 0 w 98"/>
              <a:gd name="T35" fmla="*/ 148740 h 98"/>
              <a:gd name="T36" fmla="*/ 3196 w 98"/>
              <a:gd name="T37" fmla="*/ 151839 h 98"/>
              <a:gd name="T38" fmla="*/ 150195 w 98"/>
              <a:gd name="T39" fmla="*/ 151839 h 98"/>
              <a:gd name="T40" fmla="*/ 153390 w 98"/>
              <a:gd name="T41" fmla="*/ 151839 h 98"/>
              <a:gd name="T42" fmla="*/ 156586 w 98"/>
              <a:gd name="T43" fmla="*/ 148740 h 98"/>
              <a:gd name="T44" fmla="*/ 156586 w 98"/>
              <a:gd name="T45" fmla="*/ 106907 h 98"/>
              <a:gd name="T46" fmla="*/ 154988 w 98"/>
              <a:gd name="T47" fmla="*/ 97611 h 98"/>
              <a:gd name="T48" fmla="*/ 143803 w 98"/>
              <a:gd name="T49" fmla="*/ 85216 h 98"/>
              <a:gd name="T50" fmla="*/ 134217 w 98"/>
              <a:gd name="T51" fmla="*/ 83666 h 98"/>
              <a:gd name="T52" fmla="*/ 134217 w 98"/>
              <a:gd name="T53" fmla="*/ 99160 h 98"/>
              <a:gd name="T54" fmla="*/ 139010 w 98"/>
              <a:gd name="T55" fmla="*/ 100710 h 98"/>
              <a:gd name="T56" fmla="*/ 142206 w 98"/>
              <a:gd name="T57" fmla="*/ 106907 h 98"/>
              <a:gd name="T58" fmla="*/ 126227 w 98"/>
              <a:gd name="T59" fmla="*/ 99160 h 98"/>
              <a:gd name="T60" fmla="*/ 38348 w 98"/>
              <a:gd name="T61" fmla="*/ 23241 h 98"/>
              <a:gd name="T62" fmla="*/ 38348 w 98"/>
              <a:gd name="T63" fmla="*/ 18593 h 98"/>
              <a:gd name="T64" fmla="*/ 43141 w 98"/>
              <a:gd name="T65" fmla="*/ 15494 h 98"/>
              <a:gd name="T66" fmla="*/ 110249 w 98"/>
              <a:gd name="T67" fmla="*/ 15494 h 98"/>
              <a:gd name="T68" fmla="*/ 113445 w 98"/>
              <a:gd name="T69" fmla="*/ 15494 h 98"/>
              <a:gd name="T70" fmla="*/ 118238 w 98"/>
              <a:gd name="T71" fmla="*/ 18593 h 98"/>
              <a:gd name="T72" fmla="*/ 118238 w 98"/>
              <a:gd name="T73" fmla="*/ 52679 h 98"/>
              <a:gd name="T74" fmla="*/ 102260 w 98"/>
              <a:gd name="T75" fmla="*/ 37185 h 98"/>
              <a:gd name="T76" fmla="*/ 86282 w 98"/>
              <a:gd name="T77" fmla="*/ 52679 h 98"/>
              <a:gd name="T78" fmla="*/ 70304 w 98"/>
              <a:gd name="T79" fmla="*/ 37185 h 98"/>
              <a:gd name="T80" fmla="*/ 54326 w 98"/>
              <a:gd name="T81" fmla="*/ 52679 h 98"/>
              <a:gd name="T82" fmla="*/ 38348 w 98"/>
              <a:gd name="T83" fmla="*/ 23241 h 98"/>
              <a:gd name="T84" fmla="*/ 31956 w 98"/>
              <a:gd name="T85" fmla="*/ 99160 h 98"/>
              <a:gd name="T86" fmla="*/ 15978 w 98"/>
              <a:gd name="T87" fmla="*/ 106907 h 98"/>
              <a:gd name="T88" fmla="*/ 15978 w 98"/>
              <a:gd name="T89" fmla="*/ 102259 h 98"/>
              <a:gd name="T90" fmla="*/ 19174 w 98"/>
              <a:gd name="T91" fmla="*/ 99160 h 98"/>
              <a:gd name="T92" fmla="*/ 23967 w 98"/>
              <a:gd name="T93" fmla="*/ 99160 h 98"/>
              <a:gd name="T94" fmla="*/ 31956 w 98"/>
              <a:gd name="T95" fmla="*/ 122401 h 98"/>
              <a:gd name="T96" fmla="*/ 15978 w 98"/>
              <a:gd name="T97" fmla="*/ 137895 h 98"/>
              <a:gd name="T98" fmla="*/ 46337 w 98"/>
              <a:gd name="T99" fmla="*/ 68173 h 98"/>
              <a:gd name="T100" fmla="*/ 54326 w 98"/>
              <a:gd name="T101" fmla="*/ 75920 h 98"/>
              <a:gd name="T102" fmla="*/ 70304 w 98"/>
              <a:gd name="T103" fmla="*/ 68173 h 98"/>
              <a:gd name="T104" fmla="*/ 86282 w 98"/>
              <a:gd name="T105" fmla="*/ 75920 h 98"/>
              <a:gd name="T106" fmla="*/ 102260 w 98"/>
              <a:gd name="T107" fmla="*/ 68173 h 98"/>
              <a:gd name="T108" fmla="*/ 110249 w 98"/>
              <a:gd name="T109" fmla="*/ 137895 h 98"/>
              <a:gd name="T110" fmla="*/ 46337 w 98"/>
              <a:gd name="T111" fmla="*/ 68173 h 98"/>
              <a:gd name="T112" fmla="*/ 126227 w 98"/>
              <a:gd name="T113" fmla="*/ 122401 h 98"/>
              <a:gd name="T114" fmla="*/ 142206 w 98"/>
              <a:gd name="T115" fmla="*/ 137895 h 9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8" h="98">
                <a:moveTo>
                  <a:pt x="84" y="54"/>
                </a:moveTo>
                <a:lnTo>
                  <a:pt x="79" y="54"/>
                </a:lnTo>
                <a:lnTo>
                  <a:pt x="79" y="44"/>
                </a:lnTo>
                <a:lnTo>
                  <a:pt x="81" y="44"/>
                </a:lnTo>
                <a:lnTo>
                  <a:pt x="82" y="43"/>
                </a:lnTo>
                <a:lnTo>
                  <a:pt x="84" y="42"/>
                </a:lnTo>
                <a:lnTo>
                  <a:pt x="84" y="39"/>
                </a:lnTo>
                <a:lnTo>
                  <a:pt x="84" y="15"/>
                </a:lnTo>
                <a:lnTo>
                  <a:pt x="82" y="8"/>
                </a:lnTo>
                <a:lnTo>
                  <a:pt x="79" y="5"/>
                </a:lnTo>
                <a:lnTo>
                  <a:pt x="75" y="1"/>
                </a:lnTo>
                <a:lnTo>
                  <a:pt x="69" y="0"/>
                </a:lnTo>
                <a:lnTo>
                  <a:pt x="29" y="0"/>
                </a:lnTo>
                <a:lnTo>
                  <a:pt x="23" y="1"/>
                </a:lnTo>
                <a:lnTo>
                  <a:pt x="20" y="5"/>
                </a:lnTo>
                <a:lnTo>
                  <a:pt x="16" y="8"/>
                </a:lnTo>
                <a:lnTo>
                  <a:pt x="15" y="15"/>
                </a:lnTo>
                <a:lnTo>
                  <a:pt x="15" y="39"/>
                </a:lnTo>
                <a:lnTo>
                  <a:pt x="15" y="42"/>
                </a:lnTo>
                <a:lnTo>
                  <a:pt x="16" y="43"/>
                </a:lnTo>
                <a:lnTo>
                  <a:pt x="17" y="44"/>
                </a:lnTo>
                <a:lnTo>
                  <a:pt x="20" y="44"/>
                </a:lnTo>
                <a:lnTo>
                  <a:pt x="20" y="54"/>
                </a:lnTo>
                <a:lnTo>
                  <a:pt x="15" y="54"/>
                </a:lnTo>
                <a:lnTo>
                  <a:pt x="8" y="55"/>
                </a:lnTo>
                <a:lnTo>
                  <a:pt x="5" y="59"/>
                </a:lnTo>
                <a:lnTo>
                  <a:pt x="1" y="63"/>
                </a:lnTo>
                <a:lnTo>
                  <a:pt x="0" y="69"/>
                </a:lnTo>
                <a:lnTo>
                  <a:pt x="0" y="93"/>
                </a:lnTo>
                <a:lnTo>
                  <a:pt x="0" y="96"/>
                </a:lnTo>
                <a:lnTo>
                  <a:pt x="1" y="97"/>
                </a:lnTo>
                <a:lnTo>
                  <a:pt x="2" y="98"/>
                </a:lnTo>
                <a:lnTo>
                  <a:pt x="5" y="98"/>
                </a:lnTo>
                <a:lnTo>
                  <a:pt x="94" y="98"/>
                </a:lnTo>
                <a:lnTo>
                  <a:pt x="96" y="98"/>
                </a:lnTo>
                <a:lnTo>
                  <a:pt x="97" y="97"/>
                </a:lnTo>
                <a:lnTo>
                  <a:pt x="98" y="96"/>
                </a:lnTo>
                <a:lnTo>
                  <a:pt x="98" y="93"/>
                </a:lnTo>
                <a:lnTo>
                  <a:pt x="98" y="69"/>
                </a:lnTo>
                <a:lnTo>
                  <a:pt x="97" y="63"/>
                </a:lnTo>
                <a:lnTo>
                  <a:pt x="94" y="59"/>
                </a:lnTo>
                <a:lnTo>
                  <a:pt x="90" y="55"/>
                </a:lnTo>
                <a:lnTo>
                  <a:pt x="84" y="54"/>
                </a:lnTo>
                <a:close/>
                <a:moveTo>
                  <a:pt x="84" y="64"/>
                </a:moveTo>
                <a:lnTo>
                  <a:pt x="84" y="64"/>
                </a:lnTo>
                <a:lnTo>
                  <a:pt x="86" y="64"/>
                </a:lnTo>
                <a:lnTo>
                  <a:pt x="87" y="65"/>
                </a:lnTo>
                <a:lnTo>
                  <a:pt x="89" y="66"/>
                </a:lnTo>
                <a:lnTo>
                  <a:pt x="89" y="69"/>
                </a:lnTo>
                <a:lnTo>
                  <a:pt x="79" y="69"/>
                </a:lnTo>
                <a:lnTo>
                  <a:pt x="79" y="64"/>
                </a:lnTo>
                <a:lnTo>
                  <a:pt x="84" y="64"/>
                </a:lnTo>
                <a:close/>
                <a:moveTo>
                  <a:pt x="24" y="15"/>
                </a:moveTo>
                <a:lnTo>
                  <a:pt x="24" y="15"/>
                </a:lnTo>
                <a:lnTo>
                  <a:pt x="24" y="12"/>
                </a:lnTo>
                <a:lnTo>
                  <a:pt x="26" y="11"/>
                </a:lnTo>
                <a:lnTo>
                  <a:pt x="27" y="10"/>
                </a:lnTo>
                <a:lnTo>
                  <a:pt x="29" y="10"/>
                </a:lnTo>
                <a:lnTo>
                  <a:pt x="69" y="10"/>
                </a:lnTo>
                <a:lnTo>
                  <a:pt x="71" y="10"/>
                </a:lnTo>
                <a:lnTo>
                  <a:pt x="73" y="11"/>
                </a:lnTo>
                <a:lnTo>
                  <a:pt x="74" y="12"/>
                </a:lnTo>
                <a:lnTo>
                  <a:pt x="74" y="15"/>
                </a:lnTo>
                <a:lnTo>
                  <a:pt x="74" y="34"/>
                </a:lnTo>
                <a:lnTo>
                  <a:pt x="64" y="34"/>
                </a:lnTo>
                <a:lnTo>
                  <a:pt x="64" y="24"/>
                </a:lnTo>
                <a:lnTo>
                  <a:pt x="54" y="24"/>
                </a:lnTo>
                <a:lnTo>
                  <a:pt x="54" y="34"/>
                </a:lnTo>
                <a:lnTo>
                  <a:pt x="44" y="34"/>
                </a:lnTo>
                <a:lnTo>
                  <a:pt x="44" y="24"/>
                </a:lnTo>
                <a:lnTo>
                  <a:pt x="34" y="24"/>
                </a:lnTo>
                <a:lnTo>
                  <a:pt x="34" y="34"/>
                </a:lnTo>
                <a:lnTo>
                  <a:pt x="24" y="34"/>
                </a:lnTo>
                <a:lnTo>
                  <a:pt x="24" y="15"/>
                </a:lnTo>
                <a:close/>
                <a:moveTo>
                  <a:pt x="15" y="64"/>
                </a:moveTo>
                <a:lnTo>
                  <a:pt x="20" y="64"/>
                </a:lnTo>
                <a:lnTo>
                  <a:pt x="20" y="69"/>
                </a:lnTo>
                <a:lnTo>
                  <a:pt x="10" y="69"/>
                </a:lnTo>
                <a:lnTo>
                  <a:pt x="10" y="66"/>
                </a:lnTo>
                <a:lnTo>
                  <a:pt x="11" y="65"/>
                </a:lnTo>
                <a:lnTo>
                  <a:pt x="12" y="64"/>
                </a:lnTo>
                <a:lnTo>
                  <a:pt x="15" y="64"/>
                </a:lnTo>
                <a:close/>
                <a:moveTo>
                  <a:pt x="10" y="79"/>
                </a:moveTo>
                <a:lnTo>
                  <a:pt x="20" y="79"/>
                </a:lnTo>
                <a:lnTo>
                  <a:pt x="20" y="89"/>
                </a:lnTo>
                <a:lnTo>
                  <a:pt x="10" y="89"/>
                </a:lnTo>
                <a:lnTo>
                  <a:pt x="10" y="79"/>
                </a:lnTo>
                <a:close/>
                <a:moveTo>
                  <a:pt x="29" y="44"/>
                </a:moveTo>
                <a:lnTo>
                  <a:pt x="34" y="44"/>
                </a:lnTo>
                <a:lnTo>
                  <a:pt x="34" y="49"/>
                </a:lnTo>
                <a:lnTo>
                  <a:pt x="44" y="49"/>
                </a:lnTo>
                <a:lnTo>
                  <a:pt x="44" y="44"/>
                </a:lnTo>
                <a:lnTo>
                  <a:pt x="54" y="44"/>
                </a:lnTo>
                <a:lnTo>
                  <a:pt x="54" y="49"/>
                </a:lnTo>
                <a:lnTo>
                  <a:pt x="64" y="49"/>
                </a:lnTo>
                <a:lnTo>
                  <a:pt x="64" y="44"/>
                </a:lnTo>
                <a:lnTo>
                  <a:pt x="69" y="44"/>
                </a:lnTo>
                <a:lnTo>
                  <a:pt x="69" y="89"/>
                </a:lnTo>
                <a:lnTo>
                  <a:pt x="29" y="89"/>
                </a:lnTo>
                <a:lnTo>
                  <a:pt x="29" y="44"/>
                </a:lnTo>
                <a:close/>
                <a:moveTo>
                  <a:pt x="79" y="89"/>
                </a:moveTo>
                <a:lnTo>
                  <a:pt x="79" y="79"/>
                </a:lnTo>
                <a:lnTo>
                  <a:pt x="89" y="79"/>
                </a:lnTo>
                <a:lnTo>
                  <a:pt x="89" y="89"/>
                </a:lnTo>
                <a:lnTo>
                  <a:pt x="79" y="8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53" name="Freeform 1666">
            <a:extLst>
              <a:ext uri="{FF2B5EF4-FFF2-40B4-BE49-F238E27FC236}">
                <a16:creationId xmlns:a16="http://schemas.microsoft.com/office/drawing/2014/main" id="{95399317-CE83-409F-9421-28D45644E39B}"/>
              </a:ext>
            </a:extLst>
          </p:cNvPr>
          <p:cNvSpPr>
            <a:spLocks noEditPoints="1"/>
          </p:cNvSpPr>
          <p:nvPr/>
        </p:nvSpPr>
        <p:spPr bwMode="auto">
          <a:xfrm>
            <a:off x="4730751" y="2362200"/>
            <a:ext cx="209549" cy="188384"/>
          </a:xfrm>
          <a:custGeom>
            <a:avLst/>
            <a:gdLst>
              <a:gd name="T0" fmla="*/ 155004 w 99"/>
              <a:gd name="T1" fmla="*/ 77645 h 88"/>
              <a:gd name="T2" fmla="*/ 156586 w 99"/>
              <a:gd name="T3" fmla="*/ 76027 h 88"/>
              <a:gd name="T4" fmla="*/ 156586 w 99"/>
              <a:gd name="T5" fmla="*/ 67939 h 88"/>
              <a:gd name="T6" fmla="*/ 142351 w 99"/>
              <a:gd name="T7" fmla="*/ 53381 h 88"/>
              <a:gd name="T8" fmla="*/ 155004 w 99"/>
              <a:gd name="T9" fmla="*/ 35587 h 88"/>
              <a:gd name="T10" fmla="*/ 156586 w 99"/>
              <a:gd name="T11" fmla="*/ 27499 h 88"/>
              <a:gd name="T12" fmla="*/ 151841 w 99"/>
              <a:gd name="T13" fmla="*/ 25882 h 88"/>
              <a:gd name="T14" fmla="*/ 91737 w 99"/>
              <a:gd name="T15" fmla="*/ 22646 h 88"/>
              <a:gd name="T16" fmla="*/ 90156 w 99"/>
              <a:gd name="T17" fmla="*/ 17794 h 88"/>
              <a:gd name="T18" fmla="*/ 75920 w 99"/>
              <a:gd name="T19" fmla="*/ 4853 h 88"/>
              <a:gd name="T20" fmla="*/ 47450 w 99"/>
              <a:gd name="T21" fmla="*/ 0 h 88"/>
              <a:gd name="T22" fmla="*/ 37960 w 99"/>
              <a:gd name="T23" fmla="*/ 0 h 88"/>
              <a:gd name="T24" fmla="*/ 20562 w 99"/>
              <a:gd name="T25" fmla="*/ 4853 h 88"/>
              <a:gd name="T26" fmla="*/ 7908 w 99"/>
              <a:gd name="T27" fmla="*/ 12941 h 88"/>
              <a:gd name="T28" fmla="*/ 0 w 99"/>
              <a:gd name="T29" fmla="*/ 25882 h 88"/>
              <a:gd name="T30" fmla="*/ 0 w 99"/>
              <a:gd name="T31" fmla="*/ 111615 h 88"/>
              <a:gd name="T32" fmla="*/ 0 w 99"/>
              <a:gd name="T33" fmla="*/ 116467 h 88"/>
              <a:gd name="T34" fmla="*/ 7908 w 99"/>
              <a:gd name="T35" fmla="*/ 129408 h 88"/>
              <a:gd name="T36" fmla="*/ 20562 w 99"/>
              <a:gd name="T37" fmla="*/ 137496 h 88"/>
              <a:gd name="T38" fmla="*/ 37960 w 99"/>
              <a:gd name="T39" fmla="*/ 142349 h 88"/>
              <a:gd name="T40" fmla="*/ 47450 w 99"/>
              <a:gd name="T41" fmla="*/ 142349 h 88"/>
              <a:gd name="T42" fmla="*/ 75920 w 99"/>
              <a:gd name="T43" fmla="*/ 137496 h 88"/>
              <a:gd name="T44" fmla="*/ 90156 w 99"/>
              <a:gd name="T45" fmla="*/ 124555 h 88"/>
              <a:gd name="T46" fmla="*/ 148678 w 99"/>
              <a:gd name="T47" fmla="*/ 119703 h 88"/>
              <a:gd name="T48" fmla="*/ 151841 w 99"/>
              <a:gd name="T49" fmla="*/ 116467 h 88"/>
              <a:gd name="T50" fmla="*/ 156586 w 99"/>
              <a:gd name="T51" fmla="*/ 114850 h 88"/>
              <a:gd name="T52" fmla="*/ 155004 w 99"/>
              <a:gd name="T53" fmla="*/ 106762 h 88"/>
              <a:gd name="T54" fmla="*/ 47450 w 99"/>
              <a:gd name="T55" fmla="*/ 16176 h 88"/>
              <a:gd name="T56" fmla="*/ 58522 w 99"/>
              <a:gd name="T57" fmla="*/ 17794 h 88"/>
              <a:gd name="T58" fmla="*/ 75920 w 99"/>
              <a:gd name="T59" fmla="*/ 25882 h 88"/>
              <a:gd name="T60" fmla="*/ 79084 w 99"/>
              <a:gd name="T61" fmla="*/ 30734 h 88"/>
              <a:gd name="T62" fmla="*/ 68012 w 99"/>
              <a:gd name="T63" fmla="*/ 42058 h 88"/>
              <a:gd name="T64" fmla="*/ 47450 w 99"/>
              <a:gd name="T65" fmla="*/ 46910 h 88"/>
              <a:gd name="T66" fmla="*/ 34797 w 99"/>
              <a:gd name="T67" fmla="*/ 45293 h 88"/>
              <a:gd name="T68" fmla="*/ 17398 w 99"/>
              <a:gd name="T69" fmla="*/ 37205 h 88"/>
              <a:gd name="T70" fmla="*/ 15817 w 99"/>
              <a:gd name="T71" fmla="*/ 30734 h 88"/>
              <a:gd name="T72" fmla="*/ 25307 w 99"/>
              <a:gd name="T73" fmla="*/ 21029 h 88"/>
              <a:gd name="T74" fmla="*/ 47450 w 99"/>
              <a:gd name="T75" fmla="*/ 16176 h 88"/>
              <a:gd name="T76" fmla="*/ 47450 w 99"/>
              <a:gd name="T77" fmla="*/ 127791 h 88"/>
              <a:gd name="T78" fmla="*/ 34797 w 99"/>
              <a:gd name="T79" fmla="*/ 124555 h 88"/>
              <a:gd name="T80" fmla="*/ 17398 w 99"/>
              <a:gd name="T81" fmla="*/ 116467 h 88"/>
              <a:gd name="T82" fmla="*/ 15817 w 99"/>
              <a:gd name="T83" fmla="*/ 54998 h 88"/>
              <a:gd name="T84" fmla="*/ 30052 w 99"/>
              <a:gd name="T85" fmla="*/ 61469 h 88"/>
              <a:gd name="T86" fmla="*/ 47450 w 99"/>
              <a:gd name="T87" fmla="*/ 63086 h 88"/>
              <a:gd name="T88" fmla="*/ 79084 w 99"/>
              <a:gd name="T89" fmla="*/ 54998 h 88"/>
              <a:gd name="T90" fmla="*/ 79084 w 99"/>
              <a:gd name="T91" fmla="*/ 111615 h 88"/>
              <a:gd name="T92" fmla="*/ 68012 w 99"/>
              <a:gd name="T93" fmla="*/ 121320 h 88"/>
              <a:gd name="T94" fmla="*/ 47450 w 99"/>
              <a:gd name="T95" fmla="*/ 127791 h 88"/>
              <a:gd name="T96" fmla="*/ 126534 w 99"/>
              <a:gd name="T97" fmla="*/ 90586 h 88"/>
              <a:gd name="T98" fmla="*/ 93319 w 99"/>
              <a:gd name="T99" fmla="*/ 103527 h 88"/>
              <a:gd name="T100" fmla="*/ 134443 w 99"/>
              <a:gd name="T101" fmla="*/ 38822 h 88"/>
              <a:gd name="T102" fmla="*/ 126534 w 99"/>
              <a:gd name="T103" fmla="*/ 51763 h 88"/>
              <a:gd name="T104" fmla="*/ 126534 w 99"/>
              <a:gd name="T105" fmla="*/ 61469 h 88"/>
              <a:gd name="T106" fmla="*/ 126534 w 99"/>
              <a:gd name="T107" fmla="*/ 80880 h 88"/>
              <a:gd name="T108" fmla="*/ 124952 w 99"/>
              <a:gd name="T109" fmla="*/ 87351 h 88"/>
              <a:gd name="T110" fmla="*/ 126534 w 99"/>
              <a:gd name="T111" fmla="*/ 90586 h 8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9" h="88">
                <a:moveTo>
                  <a:pt x="90" y="55"/>
                </a:moveTo>
                <a:lnTo>
                  <a:pt x="98" y="48"/>
                </a:lnTo>
                <a:lnTo>
                  <a:pt x="99" y="47"/>
                </a:lnTo>
                <a:lnTo>
                  <a:pt x="99" y="44"/>
                </a:lnTo>
                <a:lnTo>
                  <a:pt x="99" y="42"/>
                </a:lnTo>
                <a:lnTo>
                  <a:pt x="98" y="40"/>
                </a:lnTo>
                <a:lnTo>
                  <a:pt x="90" y="33"/>
                </a:lnTo>
                <a:lnTo>
                  <a:pt x="98" y="22"/>
                </a:lnTo>
                <a:lnTo>
                  <a:pt x="99" y="19"/>
                </a:lnTo>
                <a:lnTo>
                  <a:pt x="99" y="17"/>
                </a:lnTo>
                <a:lnTo>
                  <a:pt x="96" y="16"/>
                </a:lnTo>
                <a:lnTo>
                  <a:pt x="94" y="14"/>
                </a:lnTo>
                <a:lnTo>
                  <a:pt x="58" y="14"/>
                </a:lnTo>
                <a:lnTo>
                  <a:pt x="57" y="11"/>
                </a:lnTo>
                <a:lnTo>
                  <a:pt x="54" y="8"/>
                </a:lnTo>
                <a:lnTo>
                  <a:pt x="48" y="3"/>
                </a:lnTo>
                <a:lnTo>
                  <a:pt x="40" y="1"/>
                </a:lnTo>
                <a:lnTo>
                  <a:pt x="30" y="0"/>
                </a:lnTo>
                <a:lnTo>
                  <a:pt x="24" y="0"/>
                </a:lnTo>
                <a:lnTo>
                  <a:pt x="19" y="1"/>
                </a:lnTo>
                <a:lnTo>
                  <a:pt x="13" y="3"/>
                </a:lnTo>
                <a:lnTo>
                  <a:pt x="9" y="6"/>
                </a:lnTo>
                <a:lnTo>
                  <a:pt x="5" y="8"/>
                </a:lnTo>
                <a:lnTo>
                  <a:pt x="3" y="12"/>
                </a:lnTo>
                <a:lnTo>
                  <a:pt x="0" y="16"/>
                </a:lnTo>
                <a:lnTo>
                  <a:pt x="0" y="19"/>
                </a:lnTo>
                <a:lnTo>
                  <a:pt x="0" y="69"/>
                </a:lnTo>
                <a:lnTo>
                  <a:pt x="0" y="72"/>
                </a:lnTo>
                <a:lnTo>
                  <a:pt x="3" y="76"/>
                </a:lnTo>
                <a:lnTo>
                  <a:pt x="5" y="80"/>
                </a:lnTo>
                <a:lnTo>
                  <a:pt x="9" y="82"/>
                </a:lnTo>
                <a:lnTo>
                  <a:pt x="13" y="85"/>
                </a:lnTo>
                <a:lnTo>
                  <a:pt x="19" y="87"/>
                </a:lnTo>
                <a:lnTo>
                  <a:pt x="24" y="88"/>
                </a:lnTo>
                <a:lnTo>
                  <a:pt x="30" y="88"/>
                </a:lnTo>
                <a:lnTo>
                  <a:pt x="40" y="87"/>
                </a:lnTo>
                <a:lnTo>
                  <a:pt x="48" y="85"/>
                </a:lnTo>
                <a:lnTo>
                  <a:pt x="54" y="80"/>
                </a:lnTo>
                <a:lnTo>
                  <a:pt x="57" y="77"/>
                </a:lnTo>
                <a:lnTo>
                  <a:pt x="58" y="74"/>
                </a:lnTo>
                <a:lnTo>
                  <a:pt x="94" y="74"/>
                </a:lnTo>
                <a:lnTo>
                  <a:pt x="96" y="72"/>
                </a:lnTo>
                <a:lnTo>
                  <a:pt x="99" y="71"/>
                </a:lnTo>
                <a:lnTo>
                  <a:pt x="99" y="69"/>
                </a:lnTo>
                <a:lnTo>
                  <a:pt x="98" y="66"/>
                </a:lnTo>
                <a:lnTo>
                  <a:pt x="90" y="55"/>
                </a:lnTo>
                <a:close/>
                <a:moveTo>
                  <a:pt x="30" y="10"/>
                </a:moveTo>
                <a:lnTo>
                  <a:pt x="30" y="10"/>
                </a:lnTo>
                <a:lnTo>
                  <a:pt x="37" y="11"/>
                </a:lnTo>
                <a:lnTo>
                  <a:pt x="43" y="13"/>
                </a:lnTo>
                <a:lnTo>
                  <a:pt x="48" y="16"/>
                </a:lnTo>
                <a:lnTo>
                  <a:pt x="50" y="19"/>
                </a:lnTo>
                <a:lnTo>
                  <a:pt x="48" y="23"/>
                </a:lnTo>
                <a:lnTo>
                  <a:pt x="43" y="26"/>
                </a:lnTo>
                <a:lnTo>
                  <a:pt x="37" y="28"/>
                </a:lnTo>
                <a:lnTo>
                  <a:pt x="30" y="29"/>
                </a:lnTo>
                <a:lnTo>
                  <a:pt x="22" y="28"/>
                </a:lnTo>
                <a:lnTo>
                  <a:pt x="16" y="26"/>
                </a:lnTo>
                <a:lnTo>
                  <a:pt x="11" y="23"/>
                </a:lnTo>
                <a:lnTo>
                  <a:pt x="10" y="19"/>
                </a:lnTo>
                <a:lnTo>
                  <a:pt x="11" y="16"/>
                </a:lnTo>
                <a:lnTo>
                  <a:pt x="16" y="13"/>
                </a:lnTo>
                <a:lnTo>
                  <a:pt x="22" y="11"/>
                </a:lnTo>
                <a:lnTo>
                  <a:pt x="30" y="10"/>
                </a:lnTo>
                <a:close/>
                <a:moveTo>
                  <a:pt x="30" y="79"/>
                </a:moveTo>
                <a:lnTo>
                  <a:pt x="30" y="79"/>
                </a:lnTo>
                <a:lnTo>
                  <a:pt x="22" y="77"/>
                </a:lnTo>
                <a:lnTo>
                  <a:pt x="16" y="75"/>
                </a:lnTo>
                <a:lnTo>
                  <a:pt x="11" y="72"/>
                </a:lnTo>
                <a:lnTo>
                  <a:pt x="10" y="69"/>
                </a:lnTo>
                <a:lnTo>
                  <a:pt x="10" y="34"/>
                </a:lnTo>
                <a:lnTo>
                  <a:pt x="19" y="38"/>
                </a:lnTo>
                <a:lnTo>
                  <a:pt x="30" y="39"/>
                </a:lnTo>
                <a:lnTo>
                  <a:pt x="41" y="38"/>
                </a:lnTo>
                <a:lnTo>
                  <a:pt x="50" y="34"/>
                </a:lnTo>
                <a:lnTo>
                  <a:pt x="50" y="69"/>
                </a:lnTo>
                <a:lnTo>
                  <a:pt x="48" y="72"/>
                </a:lnTo>
                <a:lnTo>
                  <a:pt x="43" y="75"/>
                </a:lnTo>
                <a:lnTo>
                  <a:pt x="37" y="77"/>
                </a:lnTo>
                <a:lnTo>
                  <a:pt x="30" y="79"/>
                </a:lnTo>
                <a:close/>
                <a:moveTo>
                  <a:pt x="80" y="56"/>
                </a:moveTo>
                <a:lnTo>
                  <a:pt x="85" y="64"/>
                </a:lnTo>
                <a:lnTo>
                  <a:pt x="59" y="64"/>
                </a:lnTo>
                <a:lnTo>
                  <a:pt x="59" y="24"/>
                </a:lnTo>
                <a:lnTo>
                  <a:pt x="85" y="24"/>
                </a:lnTo>
                <a:lnTo>
                  <a:pt x="80" y="32"/>
                </a:lnTo>
                <a:lnTo>
                  <a:pt x="79" y="34"/>
                </a:lnTo>
                <a:lnTo>
                  <a:pt x="80" y="38"/>
                </a:lnTo>
                <a:lnTo>
                  <a:pt x="87" y="44"/>
                </a:lnTo>
                <a:lnTo>
                  <a:pt x="80" y="50"/>
                </a:lnTo>
                <a:lnTo>
                  <a:pt x="79" y="54"/>
                </a:lnTo>
                <a:lnTo>
                  <a:pt x="80" y="5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54" name="Freeform 1667">
            <a:extLst>
              <a:ext uri="{FF2B5EF4-FFF2-40B4-BE49-F238E27FC236}">
                <a16:creationId xmlns:a16="http://schemas.microsoft.com/office/drawing/2014/main" id="{5319E179-A920-4C77-A1FB-7ABB3E3931A3}"/>
              </a:ext>
            </a:extLst>
          </p:cNvPr>
          <p:cNvSpPr>
            <a:spLocks/>
          </p:cNvSpPr>
          <p:nvPr/>
        </p:nvSpPr>
        <p:spPr bwMode="auto">
          <a:xfrm>
            <a:off x="4781552" y="2393952"/>
            <a:ext cx="19049" cy="19049"/>
          </a:xfrm>
          <a:custGeom>
            <a:avLst/>
            <a:gdLst>
              <a:gd name="T0" fmla="*/ 7119 w 10"/>
              <a:gd name="T1" fmla="*/ 14237 h 10"/>
              <a:gd name="T2" fmla="*/ 7119 w 10"/>
              <a:gd name="T3" fmla="*/ 14237 h 10"/>
              <a:gd name="T4" fmla="*/ 9966 w 10"/>
              <a:gd name="T5" fmla="*/ 14237 h 10"/>
              <a:gd name="T6" fmla="*/ 11390 w 10"/>
              <a:gd name="T7" fmla="*/ 12813 h 10"/>
              <a:gd name="T8" fmla="*/ 14237 w 10"/>
              <a:gd name="T9" fmla="*/ 11390 h 10"/>
              <a:gd name="T10" fmla="*/ 14237 w 10"/>
              <a:gd name="T11" fmla="*/ 7119 h 10"/>
              <a:gd name="T12" fmla="*/ 14237 w 10"/>
              <a:gd name="T13" fmla="*/ 7119 h 10"/>
              <a:gd name="T14" fmla="*/ 14237 w 10"/>
              <a:gd name="T15" fmla="*/ 4271 h 10"/>
              <a:gd name="T16" fmla="*/ 11390 w 10"/>
              <a:gd name="T17" fmla="*/ 2847 h 10"/>
              <a:gd name="T18" fmla="*/ 9966 w 10"/>
              <a:gd name="T19" fmla="*/ 0 h 10"/>
              <a:gd name="T20" fmla="*/ 7119 w 10"/>
              <a:gd name="T21" fmla="*/ 0 h 10"/>
              <a:gd name="T22" fmla="*/ 7119 w 10"/>
              <a:gd name="T23" fmla="*/ 0 h 10"/>
              <a:gd name="T24" fmla="*/ 2847 w 10"/>
              <a:gd name="T25" fmla="*/ 0 h 10"/>
              <a:gd name="T26" fmla="*/ 1424 w 10"/>
              <a:gd name="T27" fmla="*/ 2847 h 10"/>
              <a:gd name="T28" fmla="*/ 0 w 10"/>
              <a:gd name="T29" fmla="*/ 4271 h 10"/>
              <a:gd name="T30" fmla="*/ 0 w 10"/>
              <a:gd name="T31" fmla="*/ 7119 h 10"/>
              <a:gd name="T32" fmla="*/ 0 w 10"/>
              <a:gd name="T33" fmla="*/ 7119 h 10"/>
              <a:gd name="T34" fmla="*/ 0 w 10"/>
              <a:gd name="T35" fmla="*/ 11390 h 10"/>
              <a:gd name="T36" fmla="*/ 1424 w 10"/>
              <a:gd name="T37" fmla="*/ 12813 h 10"/>
              <a:gd name="T38" fmla="*/ 2847 w 10"/>
              <a:gd name="T39" fmla="*/ 14237 h 10"/>
              <a:gd name="T40" fmla="*/ 7119 w 10"/>
              <a:gd name="T41" fmla="*/ 14237 h 10"/>
              <a:gd name="T42" fmla="*/ 7119 w 10"/>
              <a:gd name="T43" fmla="*/ 14237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10"/>
                </a:moveTo>
                <a:lnTo>
                  <a:pt x="5" y="10"/>
                </a:lnTo>
                <a:lnTo>
                  <a:pt x="7" y="10"/>
                </a:lnTo>
                <a:lnTo>
                  <a:pt x="8" y="9"/>
                </a:lnTo>
                <a:lnTo>
                  <a:pt x="10" y="8"/>
                </a:lnTo>
                <a:lnTo>
                  <a:pt x="10" y="5"/>
                </a:lnTo>
                <a:lnTo>
                  <a:pt x="10" y="3"/>
                </a:lnTo>
                <a:lnTo>
                  <a:pt x="8" y="2"/>
                </a:lnTo>
                <a:lnTo>
                  <a:pt x="7" y="0"/>
                </a:lnTo>
                <a:lnTo>
                  <a:pt x="5" y="0"/>
                </a:lnTo>
                <a:lnTo>
                  <a:pt x="2" y="0"/>
                </a:lnTo>
                <a:lnTo>
                  <a:pt x="1" y="2"/>
                </a:lnTo>
                <a:lnTo>
                  <a:pt x="0" y="3"/>
                </a:lnTo>
                <a:lnTo>
                  <a:pt x="0" y="5"/>
                </a:lnTo>
                <a:lnTo>
                  <a:pt x="0" y="8"/>
                </a:lnTo>
                <a:lnTo>
                  <a:pt x="1" y="9"/>
                </a:lnTo>
                <a:lnTo>
                  <a:pt x="2" y="10"/>
                </a:lnTo>
                <a:lnTo>
                  <a:pt x="5"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55" name="Freeform 1668">
            <a:extLst>
              <a:ext uri="{FF2B5EF4-FFF2-40B4-BE49-F238E27FC236}">
                <a16:creationId xmlns:a16="http://schemas.microsoft.com/office/drawing/2014/main" id="{1CD0BAF4-BF27-4988-BDBD-96B94ECA8CDA}"/>
              </a:ext>
            </a:extLst>
          </p:cNvPr>
          <p:cNvSpPr>
            <a:spLocks/>
          </p:cNvSpPr>
          <p:nvPr/>
        </p:nvSpPr>
        <p:spPr bwMode="auto">
          <a:xfrm>
            <a:off x="4256618" y="2355851"/>
            <a:ext cx="88900" cy="112183"/>
          </a:xfrm>
          <a:custGeom>
            <a:avLst/>
            <a:gdLst>
              <a:gd name="T0" fmla="*/ 17398 w 42"/>
              <a:gd name="T1" fmla="*/ 83857 h 55"/>
              <a:gd name="T2" fmla="*/ 36378 w 42"/>
              <a:gd name="T3" fmla="*/ 24847 h 55"/>
              <a:gd name="T4" fmla="*/ 50613 w 42"/>
              <a:gd name="T5" fmla="*/ 48140 h 55"/>
              <a:gd name="T6" fmla="*/ 37959 w 42"/>
              <a:gd name="T7" fmla="*/ 83857 h 55"/>
              <a:gd name="T8" fmla="*/ 53776 w 42"/>
              <a:gd name="T9" fmla="*/ 83857 h 55"/>
              <a:gd name="T10" fmla="*/ 66429 w 42"/>
              <a:gd name="T11" fmla="*/ 48140 h 55"/>
              <a:gd name="T12" fmla="*/ 66429 w 42"/>
              <a:gd name="T13" fmla="*/ 48140 h 55"/>
              <a:gd name="T14" fmla="*/ 66429 w 42"/>
              <a:gd name="T15" fmla="*/ 43481 h 55"/>
              <a:gd name="T16" fmla="*/ 63266 w 42"/>
              <a:gd name="T17" fmla="*/ 41929 h 55"/>
              <a:gd name="T18" fmla="*/ 41123 w 42"/>
              <a:gd name="T19" fmla="*/ 3106 h 55"/>
              <a:gd name="T20" fmla="*/ 41123 w 42"/>
              <a:gd name="T21" fmla="*/ 3106 h 55"/>
              <a:gd name="T22" fmla="*/ 37959 w 42"/>
              <a:gd name="T23" fmla="*/ 0 h 55"/>
              <a:gd name="T24" fmla="*/ 34796 w 42"/>
              <a:gd name="T25" fmla="*/ 0 h 55"/>
              <a:gd name="T26" fmla="*/ 34796 w 42"/>
              <a:gd name="T27" fmla="*/ 0 h 55"/>
              <a:gd name="T28" fmla="*/ 28470 w 42"/>
              <a:gd name="T29" fmla="*/ 1553 h 55"/>
              <a:gd name="T30" fmla="*/ 26888 w 42"/>
              <a:gd name="T31" fmla="*/ 4659 h 55"/>
              <a:gd name="T32" fmla="*/ 0 w 42"/>
              <a:gd name="T33" fmla="*/ 85410 h 55"/>
              <a:gd name="T34" fmla="*/ 0 w 42"/>
              <a:gd name="T35" fmla="*/ 85410 h 55"/>
              <a:gd name="T36" fmla="*/ 11072 w 42"/>
              <a:gd name="T37" fmla="*/ 83857 h 55"/>
              <a:gd name="T38" fmla="*/ 17398 w 42"/>
              <a:gd name="T39" fmla="*/ 83857 h 5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2" h="55">
                <a:moveTo>
                  <a:pt x="11" y="54"/>
                </a:moveTo>
                <a:lnTo>
                  <a:pt x="23" y="16"/>
                </a:lnTo>
                <a:lnTo>
                  <a:pt x="32" y="31"/>
                </a:lnTo>
                <a:lnTo>
                  <a:pt x="24" y="54"/>
                </a:lnTo>
                <a:lnTo>
                  <a:pt x="34" y="54"/>
                </a:lnTo>
                <a:lnTo>
                  <a:pt x="42" y="31"/>
                </a:lnTo>
                <a:lnTo>
                  <a:pt x="42" y="28"/>
                </a:lnTo>
                <a:lnTo>
                  <a:pt x="40" y="27"/>
                </a:lnTo>
                <a:lnTo>
                  <a:pt x="26" y="2"/>
                </a:lnTo>
                <a:lnTo>
                  <a:pt x="24" y="0"/>
                </a:lnTo>
                <a:lnTo>
                  <a:pt x="22" y="0"/>
                </a:lnTo>
                <a:lnTo>
                  <a:pt x="18" y="1"/>
                </a:lnTo>
                <a:lnTo>
                  <a:pt x="17" y="3"/>
                </a:lnTo>
                <a:lnTo>
                  <a:pt x="0" y="55"/>
                </a:lnTo>
                <a:lnTo>
                  <a:pt x="7" y="54"/>
                </a:lnTo>
                <a:lnTo>
                  <a:pt x="11" y="5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56" name="Freeform 1669">
            <a:extLst>
              <a:ext uri="{FF2B5EF4-FFF2-40B4-BE49-F238E27FC236}">
                <a16:creationId xmlns:a16="http://schemas.microsoft.com/office/drawing/2014/main" id="{D5043224-94B1-41E2-8D03-C2E0C63DE1D0}"/>
              </a:ext>
            </a:extLst>
          </p:cNvPr>
          <p:cNvSpPr>
            <a:spLocks/>
          </p:cNvSpPr>
          <p:nvPr/>
        </p:nvSpPr>
        <p:spPr bwMode="auto">
          <a:xfrm>
            <a:off x="4377267" y="2387601"/>
            <a:ext cx="63500" cy="99484"/>
          </a:xfrm>
          <a:custGeom>
            <a:avLst/>
            <a:gdLst>
              <a:gd name="T0" fmla="*/ 23725 w 30"/>
              <a:gd name="T1" fmla="*/ 0 h 49"/>
              <a:gd name="T2" fmla="*/ 23725 w 30"/>
              <a:gd name="T3" fmla="*/ 0 h 49"/>
              <a:gd name="T4" fmla="*/ 14235 w 30"/>
              <a:gd name="T5" fmla="*/ 1549 h 49"/>
              <a:gd name="T6" fmla="*/ 7908 w 30"/>
              <a:gd name="T7" fmla="*/ 6198 h 49"/>
              <a:gd name="T8" fmla="*/ 3163 w 30"/>
              <a:gd name="T9" fmla="*/ 12395 h 49"/>
              <a:gd name="T10" fmla="*/ 0 w 30"/>
              <a:gd name="T11" fmla="*/ 21691 h 49"/>
              <a:gd name="T12" fmla="*/ 0 w 30"/>
              <a:gd name="T13" fmla="*/ 60426 h 49"/>
              <a:gd name="T14" fmla="*/ 15817 w 30"/>
              <a:gd name="T15" fmla="*/ 60426 h 49"/>
              <a:gd name="T16" fmla="*/ 15817 w 30"/>
              <a:gd name="T17" fmla="*/ 44932 h 49"/>
              <a:gd name="T18" fmla="*/ 23725 w 30"/>
              <a:gd name="T19" fmla="*/ 44932 h 49"/>
              <a:gd name="T20" fmla="*/ 23725 w 30"/>
              <a:gd name="T21" fmla="*/ 29438 h 49"/>
              <a:gd name="T22" fmla="*/ 15817 w 30"/>
              <a:gd name="T23" fmla="*/ 29438 h 49"/>
              <a:gd name="T24" fmla="*/ 15817 w 30"/>
              <a:gd name="T25" fmla="*/ 21691 h 49"/>
              <a:gd name="T26" fmla="*/ 15817 w 30"/>
              <a:gd name="T27" fmla="*/ 21691 h 49"/>
              <a:gd name="T28" fmla="*/ 15817 w 30"/>
              <a:gd name="T29" fmla="*/ 18593 h 49"/>
              <a:gd name="T30" fmla="*/ 18980 w 30"/>
              <a:gd name="T31" fmla="*/ 17043 h 49"/>
              <a:gd name="T32" fmla="*/ 20562 w 30"/>
              <a:gd name="T33" fmla="*/ 13944 h 49"/>
              <a:gd name="T34" fmla="*/ 23725 w 30"/>
              <a:gd name="T35" fmla="*/ 13944 h 49"/>
              <a:gd name="T36" fmla="*/ 23725 w 30"/>
              <a:gd name="T37" fmla="*/ 13944 h 49"/>
              <a:gd name="T38" fmla="*/ 28470 w 30"/>
              <a:gd name="T39" fmla="*/ 13944 h 49"/>
              <a:gd name="T40" fmla="*/ 30052 w 30"/>
              <a:gd name="T41" fmla="*/ 17043 h 49"/>
              <a:gd name="T42" fmla="*/ 31633 w 30"/>
              <a:gd name="T43" fmla="*/ 18593 h 49"/>
              <a:gd name="T44" fmla="*/ 31633 w 30"/>
              <a:gd name="T45" fmla="*/ 21691 h 49"/>
              <a:gd name="T46" fmla="*/ 31633 w 30"/>
              <a:gd name="T47" fmla="*/ 63525 h 49"/>
              <a:gd name="T48" fmla="*/ 31633 w 30"/>
              <a:gd name="T49" fmla="*/ 63525 h 49"/>
              <a:gd name="T50" fmla="*/ 39542 w 30"/>
              <a:gd name="T51" fmla="*/ 68173 h 49"/>
              <a:gd name="T52" fmla="*/ 47450 w 30"/>
              <a:gd name="T53" fmla="*/ 75920 h 49"/>
              <a:gd name="T54" fmla="*/ 47450 w 30"/>
              <a:gd name="T55" fmla="*/ 21691 h 49"/>
              <a:gd name="T56" fmla="*/ 47450 w 30"/>
              <a:gd name="T57" fmla="*/ 21691 h 49"/>
              <a:gd name="T58" fmla="*/ 45868 w 30"/>
              <a:gd name="T59" fmla="*/ 12395 h 49"/>
              <a:gd name="T60" fmla="*/ 39542 w 30"/>
              <a:gd name="T61" fmla="*/ 6198 h 49"/>
              <a:gd name="T62" fmla="*/ 33215 w 30"/>
              <a:gd name="T63" fmla="*/ 1549 h 49"/>
              <a:gd name="T64" fmla="*/ 23725 w 30"/>
              <a:gd name="T65" fmla="*/ 0 h 49"/>
              <a:gd name="T66" fmla="*/ 23725 w 30"/>
              <a:gd name="T67" fmla="*/ 0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0" h="49">
                <a:moveTo>
                  <a:pt x="15" y="0"/>
                </a:moveTo>
                <a:lnTo>
                  <a:pt x="15" y="0"/>
                </a:lnTo>
                <a:lnTo>
                  <a:pt x="9" y="1"/>
                </a:lnTo>
                <a:lnTo>
                  <a:pt x="5" y="4"/>
                </a:lnTo>
                <a:lnTo>
                  <a:pt x="2" y="8"/>
                </a:lnTo>
                <a:lnTo>
                  <a:pt x="0" y="14"/>
                </a:lnTo>
                <a:lnTo>
                  <a:pt x="0" y="39"/>
                </a:lnTo>
                <a:lnTo>
                  <a:pt x="10" y="39"/>
                </a:lnTo>
                <a:lnTo>
                  <a:pt x="10" y="29"/>
                </a:lnTo>
                <a:lnTo>
                  <a:pt x="15" y="29"/>
                </a:lnTo>
                <a:lnTo>
                  <a:pt x="15" y="19"/>
                </a:lnTo>
                <a:lnTo>
                  <a:pt x="10" y="19"/>
                </a:lnTo>
                <a:lnTo>
                  <a:pt x="10" y="14"/>
                </a:lnTo>
                <a:lnTo>
                  <a:pt x="10" y="12"/>
                </a:lnTo>
                <a:lnTo>
                  <a:pt x="12" y="11"/>
                </a:lnTo>
                <a:lnTo>
                  <a:pt x="13" y="9"/>
                </a:lnTo>
                <a:lnTo>
                  <a:pt x="15" y="9"/>
                </a:lnTo>
                <a:lnTo>
                  <a:pt x="18" y="9"/>
                </a:lnTo>
                <a:lnTo>
                  <a:pt x="19" y="11"/>
                </a:lnTo>
                <a:lnTo>
                  <a:pt x="20" y="12"/>
                </a:lnTo>
                <a:lnTo>
                  <a:pt x="20" y="14"/>
                </a:lnTo>
                <a:lnTo>
                  <a:pt x="20" y="41"/>
                </a:lnTo>
                <a:lnTo>
                  <a:pt x="25" y="44"/>
                </a:lnTo>
                <a:lnTo>
                  <a:pt x="30" y="49"/>
                </a:lnTo>
                <a:lnTo>
                  <a:pt x="30" y="14"/>
                </a:lnTo>
                <a:lnTo>
                  <a:pt x="29" y="8"/>
                </a:lnTo>
                <a:lnTo>
                  <a:pt x="25" y="4"/>
                </a:lnTo>
                <a:lnTo>
                  <a:pt x="21" y="1"/>
                </a:lnTo>
                <a:lnTo>
                  <a:pt x="1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57" name="Freeform 1670">
            <a:extLst>
              <a:ext uri="{FF2B5EF4-FFF2-40B4-BE49-F238E27FC236}">
                <a16:creationId xmlns:a16="http://schemas.microsoft.com/office/drawing/2014/main" id="{591B9122-1EF0-4DAE-9771-5169B8E7002C}"/>
              </a:ext>
            </a:extLst>
          </p:cNvPr>
          <p:cNvSpPr>
            <a:spLocks noEditPoints="1"/>
          </p:cNvSpPr>
          <p:nvPr/>
        </p:nvSpPr>
        <p:spPr bwMode="auto">
          <a:xfrm>
            <a:off x="4231218" y="2474384"/>
            <a:ext cx="209549" cy="82549"/>
          </a:xfrm>
          <a:custGeom>
            <a:avLst/>
            <a:gdLst>
              <a:gd name="T0" fmla="*/ 124952 w 99"/>
              <a:gd name="T1" fmla="*/ 0 h 39"/>
              <a:gd name="T2" fmla="*/ 31634 w 99"/>
              <a:gd name="T3" fmla="*/ 0 h 39"/>
              <a:gd name="T4" fmla="*/ 31634 w 99"/>
              <a:gd name="T5" fmla="*/ 0 h 39"/>
              <a:gd name="T6" fmla="*/ 25307 w 99"/>
              <a:gd name="T7" fmla="*/ 0 h 39"/>
              <a:gd name="T8" fmla="*/ 20562 w 99"/>
              <a:gd name="T9" fmla="*/ 1582 h 39"/>
              <a:gd name="T10" fmla="*/ 11072 w 99"/>
              <a:gd name="T11" fmla="*/ 9490 h 39"/>
              <a:gd name="T12" fmla="*/ 3163 w 99"/>
              <a:gd name="T13" fmla="*/ 18980 h 39"/>
              <a:gd name="T14" fmla="*/ 0 w 99"/>
              <a:gd name="T15" fmla="*/ 25307 h 39"/>
              <a:gd name="T16" fmla="*/ 0 w 99"/>
              <a:gd name="T17" fmla="*/ 31634 h 39"/>
              <a:gd name="T18" fmla="*/ 0 w 99"/>
              <a:gd name="T19" fmla="*/ 31634 h 39"/>
              <a:gd name="T20" fmla="*/ 0 w 99"/>
              <a:gd name="T21" fmla="*/ 36379 h 39"/>
              <a:gd name="T22" fmla="*/ 3163 w 99"/>
              <a:gd name="T23" fmla="*/ 42706 h 39"/>
              <a:gd name="T24" fmla="*/ 11072 w 99"/>
              <a:gd name="T25" fmla="*/ 52196 h 39"/>
              <a:gd name="T26" fmla="*/ 20562 w 99"/>
              <a:gd name="T27" fmla="*/ 60104 h 39"/>
              <a:gd name="T28" fmla="*/ 25307 w 99"/>
              <a:gd name="T29" fmla="*/ 61686 h 39"/>
              <a:gd name="T30" fmla="*/ 31634 w 99"/>
              <a:gd name="T31" fmla="*/ 61686 h 39"/>
              <a:gd name="T32" fmla="*/ 124952 w 99"/>
              <a:gd name="T33" fmla="*/ 61686 h 39"/>
              <a:gd name="T34" fmla="*/ 124952 w 99"/>
              <a:gd name="T35" fmla="*/ 61686 h 39"/>
              <a:gd name="T36" fmla="*/ 131279 w 99"/>
              <a:gd name="T37" fmla="*/ 61686 h 39"/>
              <a:gd name="T38" fmla="*/ 137606 w 99"/>
              <a:gd name="T39" fmla="*/ 60104 h 39"/>
              <a:gd name="T40" fmla="*/ 147096 w 99"/>
              <a:gd name="T41" fmla="*/ 52196 h 39"/>
              <a:gd name="T42" fmla="*/ 155004 w 99"/>
              <a:gd name="T43" fmla="*/ 42706 h 39"/>
              <a:gd name="T44" fmla="*/ 156586 w 99"/>
              <a:gd name="T45" fmla="*/ 36379 h 39"/>
              <a:gd name="T46" fmla="*/ 156586 w 99"/>
              <a:gd name="T47" fmla="*/ 31634 h 39"/>
              <a:gd name="T48" fmla="*/ 156586 w 99"/>
              <a:gd name="T49" fmla="*/ 31634 h 39"/>
              <a:gd name="T50" fmla="*/ 156586 w 99"/>
              <a:gd name="T51" fmla="*/ 25307 h 39"/>
              <a:gd name="T52" fmla="*/ 155004 w 99"/>
              <a:gd name="T53" fmla="*/ 18980 h 39"/>
              <a:gd name="T54" fmla="*/ 147096 w 99"/>
              <a:gd name="T55" fmla="*/ 9490 h 39"/>
              <a:gd name="T56" fmla="*/ 137606 w 99"/>
              <a:gd name="T57" fmla="*/ 1582 h 39"/>
              <a:gd name="T58" fmla="*/ 131279 w 99"/>
              <a:gd name="T59" fmla="*/ 0 h 39"/>
              <a:gd name="T60" fmla="*/ 124952 w 99"/>
              <a:gd name="T61" fmla="*/ 0 h 39"/>
              <a:gd name="T62" fmla="*/ 124952 w 99"/>
              <a:gd name="T63" fmla="*/ 0 h 39"/>
              <a:gd name="T64" fmla="*/ 124952 w 99"/>
              <a:gd name="T65" fmla="*/ 47451 h 39"/>
              <a:gd name="T66" fmla="*/ 31634 w 99"/>
              <a:gd name="T67" fmla="*/ 47451 h 39"/>
              <a:gd name="T68" fmla="*/ 31634 w 99"/>
              <a:gd name="T69" fmla="*/ 47451 h 39"/>
              <a:gd name="T70" fmla="*/ 25307 w 99"/>
              <a:gd name="T71" fmla="*/ 44287 h 39"/>
              <a:gd name="T72" fmla="*/ 20562 w 99"/>
              <a:gd name="T73" fmla="*/ 42706 h 39"/>
              <a:gd name="T74" fmla="*/ 18980 w 99"/>
              <a:gd name="T75" fmla="*/ 36379 h 39"/>
              <a:gd name="T76" fmla="*/ 15817 w 99"/>
              <a:gd name="T77" fmla="*/ 31634 h 39"/>
              <a:gd name="T78" fmla="*/ 15817 w 99"/>
              <a:gd name="T79" fmla="*/ 31634 h 39"/>
              <a:gd name="T80" fmla="*/ 18980 w 99"/>
              <a:gd name="T81" fmla="*/ 25307 h 39"/>
              <a:gd name="T82" fmla="*/ 20562 w 99"/>
              <a:gd name="T83" fmla="*/ 18980 h 39"/>
              <a:gd name="T84" fmla="*/ 25307 w 99"/>
              <a:gd name="T85" fmla="*/ 17399 h 39"/>
              <a:gd name="T86" fmla="*/ 31634 w 99"/>
              <a:gd name="T87" fmla="*/ 15817 h 39"/>
              <a:gd name="T88" fmla="*/ 124952 w 99"/>
              <a:gd name="T89" fmla="*/ 15817 h 39"/>
              <a:gd name="T90" fmla="*/ 124952 w 99"/>
              <a:gd name="T91" fmla="*/ 15817 h 39"/>
              <a:gd name="T92" fmla="*/ 131279 w 99"/>
              <a:gd name="T93" fmla="*/ 17399 h 39"/>
              <a:gd name="T94" fmla="*/ 137606 w 99"/>
              <a:gd name="T95" fmla="*/ 18980 h 39"/>
              <a:gd name="T96" fmla="*/ 139188 w 99"/>
              <a:gd name="T97" fmla="*/ 25307 h 39"/>
              <a:gd name="T98" fmla="*/ 140769 w 99"/>
              <a:gd name="T99" fmla="*/ 31634 h 39"/>
              <a:gd name="T100" fmla="*/ 140769 w 99"/>
              <a:gd name="T101" fmla="*/ 31634 h 39"/>
              <a:gd name="T102" fmla="*/ 139188 w 99"/>
              <a:gd name="T103" fmla="*/ 36379 h 39"/>
              <a:gd name="T104" fmla="*/ 137606 w 99"/>
              <a:gd name="T105" fmla="*/ 42706 h 39"/>
              <a:gd name="T106" fmla="*/ 131279 w 99"/>
              <a:gd name="T107" fmla="*/ 44287 h 39"/>
              <a:gd name="T108" fmla="*/ 124952 w 99"/>
              <a:gd name="T109" fmla="*/ 47451 h 39"/>
              <a:gd name="T110" fmla="*/ 124952 w 99"/>
              <a:gd name="T111" fmla="*/ 47451 h 3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9" h="39">
                <a:moveTo>
                  <a:pt x="79" y="0"/>
                </a:moveTo>
                <a:lnTo>
                  <a:pt x="20" y="0"/>
                </a:lnTo>
                <a:lnTo>
                  <a:pt x="16" y="0"/>
                </a:lnTo>
                <a:lnTo>
                  <a:pt x="13" y="1"/>
                </a:lnTo>
                <a:lnTo>
                  <a:pt x="7" y="6"/>
                </a:lnTo>
                <a:lnTo>
                  <a:pt x="2" y="12"/>
                </a:lnTo>
                <a:lnTo>
                  <a:pt x="0" y="16"/>
                </a:lnTo>
                <a:lnTo>
                  <a:pt x="0" y="20"/>
                </a:lnTo>
                <a:lnTo>
                  <a:pt x="0" y="23"/>
                </a:lnTo>
                <a:lnTo>
                  <a:pt x="2" y="27"/>
                </a:lnTo>
                <a:lnTo>
                  <a:pt x="7" y="33"/>
                </a:lnTo>
                <a:lnTo>
                  <a:pt x="13" y="38"/>
                </a:lnTo>
                <a:lnTo>
                  <a:pt x="16" y="39"/>
                </a:lnTo>
                <a:lnTo>
                  <a:pt x="20" y="39"/>
                </a:lnTo>
                <a:lnTo>
                  <a:pt x="79" y="39"/>
                </a:lnTo>
                <a:lnTo>
                  <a:pt x="83" y="39"/>
                </a:lnTo>
                <a:lnTo>
                  <a:pt x="87" y="38"/>
                </a:lnTo>
                <a:lnTo>
                  <a:pt x="93" y="33"/>
                </a:lnTo>
                <a:lnTo>
                  <a:pt x="98" y="27"/>
                </a:lnTo>
                <a:lnTo>
                  <a:pt x="99" y="23"/>
                </a:lnTo>
                <a:lnTo>
                  <a:pt x="99" y="20"/>
                </a:lnTo>
                <a:lnTo>
                  <a:pt x="99" y="16"/>
                </a:lnTo>
                <a:lnTo>
                  <a:pt x="98" y="12"/>
                </a:lnTo>
                <a:lnTo>
                  <a:pt x="93" y="6"/>
                </a:lnTo>
                <a:lnTo>
                  <a:pt x="87" y="1"/>
                </a:lnTo>
                <a:lnTo>
                  <a:pt x="83" y="0"/>
                </a:lnTo>
                <a:lnTo>
                  <a:pt x="79" y="0"/>
                </a:lnTo>
                <a:close/>
                <a:moveTo>
                  <a:pt x="79" y="30"/>
                </a:moveTo>
                <a:lnTo>
                  <a:pt x="20" y="30"/>
                </a:lnTo>
                <a:lnTo>
                  <a:pt x="16" y="28"/>
                </a:lnTo>
                <a:lnTo>
                  <a:pt x="13" y="27"/>
                </a:lnTo>
                <a:lnTo>
                  <a:pt x="12" y="23"/>
                </a:lnTo>
                <a:lnTo>
                  <a:pt x="10" y="20"/>
                </a:lnTo>
                <a:lnTo>
                  <a:pt x="12" y="16"/>
                </a:lnTo>
                <a:lnTo>
                  <a:pt x="13" y="12"/>
                </a:lnTo>
                <a:lnTo>
                  <a:pt x="16" y="11"/>
                </a:lnTo>
                <a:lnTo>
                  <a:pt x="20" y="10"/>
                </a:lnTo>
                <a:lnTo>
                  <a:pt x="79" y="10"/>
                </a:lnTo>
                <a:lnTo>
                  <a:pt x="83" y="11"/>
                </a:lnTo>
                <a:lnTo>
                  <a:pt x="87" y="12"/>
                </a:lnTo>
                <a:lnTo>
                  <a:pt x="88" y="16"/>
                </a:lnTo>
                <a:lnTo>
                  <a:pt x="89" y="20"/>
                </a:lnTo>
                <a:lnTo>
                  <a:pt x="88" y="23"/>
                </a:lnTo>
                <a:lnTo>
                  <a:pt x="87" y="27"/>
                </a:lnTo>
                <a:lnTo>
                  <a:pt x="83" y="28"/>
                </a:lnTo>
                <a:lnTo>
                  <a:pt x="79" y="3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58" name="Freeform 1671">
            <a:extLst>
              <a:ext uri="{FF2B5EF4-FFF2-40B4-BE49-F238E27FC236}">
                <a16:creationId xmlns:a16="http://schemas.microsoft.com/office/drawing/2014/main" id="{A9215479-6C3B-417A-9F96-8319E679278B}"/>
              </a:ext>
            </a:extLst>
          </p:cNvPr>
          <p:cNvSpPr>
            <a:spLocks/>
          </p:cNvSpPr>
          <p:nvPr/>
        </p:nvSpPr>
        <p:spPr bwMode="auto">
          <a:xfrm>
            <a:off x="4269317" y="2506133"/>
            <a:ext cx="25400" cy="25400"/>
          </a:xfrm>
          <a:custGeom>
            <a:avLst/>
            <a:gdLst>
              <a:gd name="T0" fmla="*/ 9491 w 10"/>
              <a:gd name="T1" fmla="*/ 0 h 10"/>
              <a:gd name="T2" fmla="*/ 9491 w 10"/>
              <a:gd name="T3" fmla="*/ 0 h 10"/>
              <a:gd name="T4" fmla="*/ 5694 w 10"/>
              <a:gd name="T5" fmla="*/ 0 h 10"/>
              <a:gd name="T6" fmla="*/ 1898 w 10"/>
              <a:gd name="T7" fmla="*/ 1898 h 10"/>
              <a:gd name="T8" fmla="*/ 0 w 10"/>
              <a:gd name="T9" fmla="*/ 3796 h 10"/>
              <a:gd name="T10" fmla="*/ 0 w 10"/>
              <a:gd name="T11" fmla="*/ 9491 h 10"/>
              <a:gd name="T12" fmla="*/ 0 w 10"/>
              <a:gd name="T13" fmla="*/ 9491 h 10"/>
              <a:gd name="T14" fmla="*/ 0 w 10"/>
              <a:gd name="T15" fmla="*/ 13287 h 10"/>
              <a:gd name="T16" fmla="*/ 1898 w 10"/>
              <a:gd name="T17" fmla="*/ 15185 h 10"/>
              <a:gd name="T18" fmla="*/ 5694 w 10"/>
              <a:gd name="T19" fmla="*/ 18981 h 10"/>
              <a:gd name="T20" fmla="*/ 9491 w 10"/>
              <a:gd name="T21" fmla="*/ 18981 h 10"/>
              <a:gd name="T22" fmla="*/ 9491 w 10"/>
              <a:gd name="T23" fmla="*/ 18981 h 10"/>
              <a:gd name="T24" fmla="*/ 15185 w 10"/>
              <a:gd name="T25" fmla="*/ 18981 h 10"/>
              <a:gd name="T26" fmla="*/ 17083 w 10"/>
              <a:gd name="T27" fmla="*/ 15185 h 10"/>
              <a:gd name="T28" fmla="*/ 18981 w 10"/>
              <a:gd name="T29" fmla="*/ 13287 h 10"/>
              <a:gd name="T30" fmla="*/ 18981 w 10"/>
              <a:gd name="T31" fmla="*/ 9491 h 10"/>
              <a:gd name="T32" fmla="*/ 18981 w 10"/>
              <a:gd name="T33" fmla="*/ 9491 h 10"/>
              <a:gd name="T34" fmla="*/ 18981 w 10"/>
              <a:gd name="T35" fmla="*/ 3796 h 10"/>
              <a:gd name="T36" fmla="*/ 17083 w 10"/>
              <a:gd name="T37" fmla="*/ 1898 h 10"/>
              <a:gd name="T38" fmla="*/ 15185 w 10"/>
              <a:gd name="T39" fmla="*/ 0 h 10"/>
              <a:gd name="T40" fmla="*/ 9491 w 10"/>
              <a:gd name="T41" fmla="*/ 0 h 10"/>
              <a:gd name="T42" fmla="*/ 9491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3" y="0"/>
                </a:lnTo>
                <a:lnTo>
                  <a:pt x="1" y="1"/>
                </a:lnTo>
                <a:lnTo>
                  <a:pt x="0" y="2"/>
                </a:lnTo>
                <a:lnTo>
                  <a:pt x="0" y="5"/>
                </a:lnTo>
                <a:lnTo>
                  <a:pt x="0" y="7"/>
                </a:lnTo>
                <a:lnTo>
                  <a:pt x="1" y="8"/>
                </a:lnTo>
                <a:lnTo>
                  <a:pt x="3" y="10"/>
                </a:lnTo>
                <a:lnTo>
                  <a:pt x="5" y="10"/>
                </a:lnTo>
                <a:lnTo>
                  <a:pt x="8" y="10"/>
                </a:lnTo>
                <a:lnTo>
                  <a:pt x="9" y="8"/>
                </a:lnTo>
                <a:lnTo>
                  <a:pt x="10" y="7"/>
                </a:lnTo>
                <a:lnTo>
                  <a:pt x="10" y="5"/>
                </a:lnTo>
                <a:lnTo>
                  <a:pt x="10" y="2"/>
                </a:lnTo>
                <a:lnTo>
                  <a:pt x="9" y="1"/>
                </a:lnTo>
                <a:lnTo>
                  <a:pt x="8"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59" name="Freeform 1672">
            <a:extLst>
              <a:ext uri="{FF2B5EF4-FFF2-40B4-BE49-F238E27FC236}">
                <a16:creationId xmlns:a16="http://schemas.microsoft.com/office/drawing/2014/main" id="{AB6CE403-B61A-4A90-9E19-8ADF437621EF}"/>
              </a:ext>
            </a:extLst>
          </p:cNvPr>
          <p:cNvSpPr>
            <a:spLocks/>
          </p:cNvSpPr>
          <p:nvPr/>
        </p:nvSpPr>
        <p:spPr bwMode="auto">
          <a:xfrm>
            <a:off x="4377267" y="2506133"/>
            <a:ext cx="19051" cy="25400"/>
          </a:xfrm>
          <a:custGeom>
            <a:avLst/>
            <a:gdLst>
              <a:gd name="T0" fmla="*/ 7119 w 10"/>
              <a:gd name="T1" fmla="*/ 0 h 10"/>
              <a:gd name="T2" fmla="*/ 7119 w 10"/>
              <a:gd name="T3" fmla="*/ 0 h 10"/>
              <a:gd name="T4" fmla="*/ 4271 w 10"/>
              <a:gd name="T5" fmla="*/ 0 h 10"/>
              <a:gd name="T6" fmla="*/ 2847 w 10"/>
              <a:gd name="T7" fmla="*/ 1898 h 10"/>
              <a:gd name="T8" fmla="*/ 0 w 10"/>
              <a:gd name="T9" fmla="*/ 3796 h 10"/>
              <a:gd name="T10" fmla="*/ 0 w 10"/>
              <a:gd name="T11" fmla="*/ 9491 h 10"/>
              <a:gd name="T12" fmla="*/ 0 w 10"/>
              <a:gd name="T13" fmla="*/ 9491 h 10"/>
              <a:gd name="T14" fmla="*/ 0 w 10"/>
              <a:gd name="T15" fmla="*/ 13287 h 10"/>
              <a:gd name="T16" fmla="*/ 2847 w 10"/>
              <a:gd name="T17" fmla="*/ 15185 h 10"/>
              <a:gd name="T18" fmla="*/ 4271 w 10"/>
              <a:gd name="T19" fmla="*/ 18981 h 10"/>
              <a:gd name="T20" fmla="*/ 7119 w 10"/>
              <a:gd name="T21" fmla="*/ 18981 h 10"/>
              <a:gd name="T22" fmla="*/ 7119 w 10"/>
              <a:gd name="T23" fmla="*/ 18981 h 10"/>
              <a:gd name="T24" fmla="*/ 11390 w 10"/>
              <a:gd name="T25" fmla="*/ 18981 h 10"/>
              <a:gd name="T26" fmla="*/ 12813 w 10"/>
              <a:gd name="T27" fmla="*/ 15185 h 10"/>
              <a:gd name="T28" fmla="*/ 14237 w 10"/>
              <a:gd name="T29" fmla="*/ 13287 h 10"/>
              <a:gd name="T30" fmla="*/ 14237 w 10"/>
              <a:gd name="T31" fmla="*/ 9491 h 10"/>
              <a:gd name="T32" fmla="*/ 14237 w 10"/>
              <a:gd name="T33" fmla="*/ 9491 h 10"/>
              <a:gd name="T34" fmla="*/ 14237 w 10"/>
              <a:gd name="T35" fmla="*/ 3796 h 10"/>
              <a:gd name="T36" fmla="*/ 12813 w 10"/>
              <a:gd name="T37" fmla="*/ 1898 h 10"/>
              <a:gd name="T38" fmla="*/ 11390 w 10"/>
              <a:gd name="T39" fmla="*/ 0 h 10"/>
              <a:gd name="T40" fmla="*/ 7119 w 10"/>
              <a:gd name="T41" fmla="*/ 0 h 10"/>
              <a:gd name="T42" fmla="*/ 7119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3" y="0"/>
                </a:lnTo>
                <a:lnTo>
                  <a:pt x="2" y="1"/>
                </a:lnTo>
                <a:lnTo>
                  <a:pt x="0" y="2"/>
                </a:lnTo>
                <a:lnTo>
                  <a:pt x="0" y="5"/>
                </a:lnTo>
                <a:lnTo>
                  <a:pt x="0" y="7"/>
                </a:lnTo>
                <a:lnTo>
                  <a:pt x="2" y="8"/>
                </a:lnTo>
                <a:lnTo>
                  <a:pt x="3" y="10"/>
                </a:lnTo>
                <a:lnTo>
                  <a:pt x="5" y="10"/>
                </a:lnTo>
                <a:lnTo>
                  <a:pt x="8" y="10"/>
                </a:lnTo>
                <a:lnTo>
                  <a:pt x="9" y="8"/>
                </a:lnTo>
                <a:lnTo>
                  <a:pt x="10" y="7"/>
                </a:lnTo>
                <a:lnTo>
                  <a:pt x="10" y="5"/>
                </a:lnTo>
                <a:lnTo>
                  <a:pt x="10" y="2"/>
                </a:lnTo>
                <a:lnTo>
                  <a:pt x="9" y="1"/>
                </a:lnTo>
                <a:lnTo>
                  <a:pt x="8"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60" name="Freeform 1673">
            <a:extLst>
              <a:ext uri="{FF2B5EF4-FFF2-40B4-BE49-F238E27FC236}">
                <a16:creationId xmlns:a16="http://schemas.microsoft.com/office/drawing/2014/main" id="{F180BDF4-3FAB-4F86-A5AD-01547E6BA42A}"/>
              </a:ext>
            </a:extLst>
          </p:cNvPr>
          <p:cNvSpPr>
            <a:spLocks noEditPoints="1"/>
          </p:cNvSpPr>
          <p:nvPr/>
        </p:nvSpPr>
        <p:spPr bwMode="auto">
          <a:xfrm>
            <a:off x="5238751" y="2455333"/>
            <a:ext cx="188383" cy="101600"/>
          </a:xfrm>
          <a:custGeom>
            <a:avLst/>
            <a:gdLst>
              <a:gd name="T0" fmla="*/ 134352 w 89"/>
              <a:gd name="T1" fmla="*/ 0 h 49"/>
              <a:gd name="T2" fmla="*/ 7997 w 89"/>
              <a:gd name="T3" fmla="*/ 0 h 49"/>
              <a:gd name="T4" fmla="*/ 7997 w 89"/>
              <a:gd name="T5" fmla="*/ 0 h 49"/>
              <a:gd name="T6" fmla="*/ 3199 w 89"/>
              <a:gd name="T7" fmla="*/ 0 h 49"/>
              <a:gd name="T8" fmla="*/ 1599 w 89"/>
              <a:gd name="T9" fmla="*/ 1549 h 49"/>
              <a:gd name="T10" fmla="*/ 0 w 89"/>
              <a:gd name="T11" fmla="*/ 4648 h 49"/>
              <a:gd name="T12" fmla="*/ 0 w 89"/>
              <a:gd name="T13" fmla="*/ 7747 h 49"/>
              <a:gd name="T14" fmla="*/ 0 w 89"/>
              <a:gd name="T15" fmla="*/ 68173 h 49"/>
              <a:gd name="T16" fmla="*/ 0 w 89"/>
              <a:gd name="T17" fmla="*/ 68173 h 49"/>
              <a:gd name="T18" fmla="*/ 0 w 89"/>
              <a:gd name="T19" fmla="*/ 72821 h 49"/>
              <a:gd name="T20" fmla="*/ 1599 w 89"/>
              <a:gd name="T21" fmla="*/ 74371 h 49"/>
              <a:gd name="T22" fmla="*/ 3199 w 89"/>
              <a:gd name="T23" fmla="*/ 75920 h 49"/>
              <a:gd name="T24" fmla="*/ 7997 w 89"/>
              <a:gd name="T25" fmla="*/ 75920 h 49"/>
              <a:gd name="T26" fmla="*/ 134352 w 89"/>
              <a:gd name="T27" fmla="*/ 75920 h 49"/>
              <a:gd name="T28" fmla="*/ 134352 w 89"/>
              <a:gd name="T29" fmla="*/ 75920 h 49"/>
              <a:gd name="T30" fmla="*/ 137551 w 89"/>
              <a:gd name="T31" fmla="*/ 75920 h 49"/>
              <a:gd name="T32" fmla="*/ 139150 w 89"/>
              <a:gd name="T33" fmla="*/ 74371 h 49"/>
              <a:gd name="T34" fmla="*/ 142349 w 89"/>
              <a:gd name="T35" fmla="*/ 72821 h 49"/>
              <a:gd name="T36" fmla="*/ 142349 w 89"/>
              <a:gd name="T37" fmla="*/ 68173 h 49"/>
              <a:gd name="T38" fmla="*/ 142349 w 89"/>
              <a:gd name="T39" fmla="*/ 7747 h 49"/>
              <a:gd name="T40" fmla="*/ 142349 w 89"/>
              <a:gd name="T41" fmla="*/ 7747 h 49"/>
              <a:gd name="T42" fmla="*/ 142349 w 89"/>
              <a:gd name="T43" fmla="*/ 4648 h 49"/>
              <a:gd name="T44" fmla="*/ 139150 w 89"/>
              <a:gd name="T45" fmla="*/ 1549 h 49"/>
              <a:gd name="T46" fmla="*/ 137551 w 89"/>
              <a:gd name="T47" fmla="*/ 0 h 49"/>
              <a:gd name="T48" fmla="*/ 134352 w 89"/>
              <a:gd name="T49" fmla="*/ 0 h 49"/>
              <a:gd name="T50" fmla="*/ 134352 w 89"/>
              <a:gd name="T51" fmla="*/ 0 h 49"/>
              <a:gd name="T52" fmla="*/ 39986 w 89"/>
              <a:gd name="T53" fmla="*/ 15494 h 49"/>
              <a:gd name="T54" fmla="*/ 102363 w 89"/>
              <a:gd name="T55" fmla="*/ 15494 h 49"/>
              <a:gd name="T56" fmla="*/ 102363 w 89"/>
              <a:gd name="T57" fmla="*/ 38735 h 49"/>
              <a:gd name="T58" fmla="*/ 39986 w 89"/>
              <a:gd name="T59" fmla="*/ 38735 h 49"/>
              <a:gd name="T60" fmla="*/ 39986 w 89"/>
              <a:gd name="T61" fmla="*/ 15494 h 49"/>
              <a:gd name="T62" fmla="*/ 126355 w 89"/>
              <a:gd name="T63" fmla="*/ 61976 h 49"/>
              <a:gd name="T64" fmla="*/ 15994 w 89"/>
              <a:gd name="T65" fmla="*/ 61976 h 49"/>
              <a:gd name="T66" fmla="*/ 15994 w 89"/>
              <a:gd name="T67" fmla="*/ 15494 h 49"/>
              <a:gd name="T68" fmla="*/ 23991 w 89"/>
              <a:gd name="T69" fmla="*/ 15494 h 49"/>
              <a:gd name="T70" fmla="*/ 23991 w 89"/>
              <a:gd name="T71" fmla="*/ 46482 h 49"/>
              <a:gd name="T72" fmla="*/ 23991 w 89"/>
              <a:gd name="T73" fmla="*/ 46482 h 49"/>
              <a:gd name="T74" fmla="*/ 23991 w 89"/>
              <a:gd name="T75" fmla="*/ 49580 h 49"/>
              <a:gd name="T76" fmla="*/ 25591 w 89"/>
              <a:gd name="T77" fmla="*/ 51130 h 49"/>
              <a:gd name="T78" fmla="*/ 27190 w 89"/>
              <a:gd name="T79" fmla="*/ 54229 h 49"/>
              <a:gd name="T80" fmla="*/ 31989 w 89"/>
              <a:gd name="T81" fmla="*/ 54229 h 49"/>
              <a:gd name="T82" fmla="*/ 110360 w 89"/>
              <a:gd name="T83" fmla="*/ 54229 h 49"/>
              <a:gd name="T84" fmla="*/ 110360 w 89"/>
              <a:gd name="T85" fmla="*/ 54229 h 49"/>
              <a:gd name="T86" fmla="*/ 113559 w 89"/>
              <a:gd name="T87" fmla="*/ 54229 h 49"/>
              <a:gd name="T88" fmla="*/ 116758 w 89"/>
              <a:gd name="T89" fmla="*/ 51130 h 49"/>
              <a:gd name="T90" fmla="*/ 118358 w 89"/>
              <a:gd name="T91" fmla="*/ 49580 h 49"/>
              <a:gd name="T92" fmla="*/ 118358 w 89"/>
              <a:gd name="T93" fmla="*/ 46482 h 49"/>
              <a:gd name="T94" fmla="*/ 118358 w 89"/>
              <a:gd name="T95" fmla="*/ 15494 h 49"/>
              <a:gd name="T96" fmla="*/ 126355 w 89"/>
              <a:gd name="T97" fmla="*/ 15494 h 49"/>
              <a:gd name="T98" fmla="*/ 126355 w 89"/>
              <a:gd name="T99" fmla="*/ 61976 h 4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89" h="49">
                <a:moveTo>
                  <a:pt x="84" y="0"/>
                </a:moveTo>
                <a:lnTo>
                  <a:pt x="5" y="0"/>
                </a:lnTo>
                <a:lnTo>
                  <a:pt x="2" y="0"/>
                </a:lnTo>
                <a:lnTo>
                  <a:pt x="1" y="1"/>
                </a:lnTo>
                <a:lnTo>
                  <a:pt x="0" y="3"/>
                </a:lnTo>
                <a:lnTo>
                  <a:pt x="0" y="5"/>
                </a:lnTo>
                <a:lnTo>
                  <a:pt x="0" y="44"/>
                </a:lnTo>
                <a:lnTo>
                  <a:pt x="0" y="47"/>
                </a:lnTo>
                <a:lnTo>
                  <a:pt x="1" y="48"/>
                </a:lnTo>
                <a:lnTo>
                  <a:pt x="2" y="49"/>
                </a:lnTo>
                <a:lnTo>
                  <a:pt x="5" y="49"/>
                </a:lnTo>
                <a:lnTo>
                  <a:pt x="84" y="49"/>
                </a:lnTo>
                <a:lnTo>
                  <a:pt x="86" y="49"/>
                </a:lnTo>
                <a:lnTo>
                  <a:pt x="87" y="48"/>
                </a:lnTo>
                <a:lnTo>
                  <a:pt x="89" y="47"/>
                </a:lnTo>
                <a:lnTo>
                  <a:pt x="89" y="44"/>
                </a:lnTo>
                <a:lnTo>
                  <a:pt x="89" y="5"/>
                </a:lnTo>
                <a:lnTo>
                  <a:pt x="89" y="3"/>
                </a:lnTo>
                <a:lnTo>
                  <a:pt x="87" y="1"/>
                </a:lnTo>
                <a:lnTo>
                  <a:pt x="86" y="0"/>
                </a:lnTo>
                <a:lnTo>
                  <a:pt x="84" y="0"/>
                </a:lnTo>
                <a:close/>
                <a:moveTo>
                  <a:pt x="25" y="10"/>
                </a:moveTo>
                <a:lnTo>
                  <a:pt x="64" y="10"/>
                </a:lnTo>
                <a:lnTo>
                  <a:pt x="64" y="25"/>
                </a:lnTo>
                <a:lnTo>
                  <a:pt x="25" y="25"/>
                </a:lnTo>
                <a:lnTo>
                  <a:pt x="25" y="10"/>
                </a:lnTo>
                <a:close/>
                <a:moveTo>
                  <a:pt x="79" y="40"/>
                </a:moveTo>
                <a:lnTo>
                  <a:pt x="10" y="40"/>
                </a:lnTo>
                <a:lnTo>
                  <a:pt x="10" y="10"/>
                </a:lnTo>
                <a:lnTo>
                  <a:pt x="15" y="10"/>
                </a:lnTo>
                <a:lnTo>
                  <a:pt x="15" y="30"/>
                </a:lnTo>
                <a:lnTo>
                  <a:pt x="15" y="32"/>
                </a:lnTo>
                <a:lnTo>
                  <a:pt x="16" y="33"/>
                </a:lnTo>
                <a:lnTo>
                  <a:pt x="17" y="35"/>
                </a:lnTo>
                <a:lnTo>
                  <a:pt x="20" y="35"/>
                </a:lnTo>
                <a:lnTo>
                  <a:pt x="69" y="35"/>
                </a:lnTo>
                <a:lnTo>
                  <a:pt x="71" y="35"/>
                </a:lnTo>
                <a:lnTo>
                  <a:pt x="73" y="33"/>
                </a:lnTo>
                <a:lnTo>
                  <a:pt x="74" y="32"/>
                </a:lnTo>
                <a:lnTo>
                  <a:pt x="74" y="30"/>
                </a:lnTo>
                <a:lnTo>
                  <a:pt x="74" y="10"/>
                </a:lnTo>
                <a:lnTo>
                  <a:pt x="79" y="10"/>
                </a:lnTo>
                <a:lnTo>
                  <a:pt x="79" y="4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61" name="Rectangle 1674">
            <a:extLst>
              <a:ext uri="{FF2B5EF4-FFF2-40B4-BE49-F238E27FC236}">
                <a16:creationId xmlns:a16="http://schemas.microsoft.com/office/drawing/2014/main" id="{C3A56ABB-CAC9-42C4-8C08-564EC448F65C}"/>
              </a:ext>
            </a:extLst>
          </p:cNvPr>
          <p:cNvSpPr>
            <a:spLocks noChangeArrowheads="1"/>
          </p:cNvSpPr>
          <p:nvPr/>
        </p:nvSpPr>
        <p:spPr bwMode="auto">
          <a:xfrm>
            <a:off x="5319184" y="2355851"/>
            <a:ext cx="25400" cy="31749"/>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462" name="Freeform 1675">
            <a:extLst>
              <a:ext uri="{FF2B5EF4-FFF2-40B4-BE49-F238E27FC236}">
                <a16:creationId xmlns:a16="http://schemas.microsoft.com/office/drawing/2014/main" id="{CD439F2B-E592-4114-9437-1F9D51691EAB}"/>
              </a:ext>
            </a:extLst>
          </p:cNvPr>
          <p:cNvSpPr>
            <a:spLocks/>
          </p:cNvSpPr>
          <p:nvPr/>
        </p:nvSpPr>
        <p:spPr bwMode="auto">
          <a:xfrm>
            <a:off x="5245101" y="2368551"/>
            <a:ext cx="31751" cy="31749"/>
          </a:xfrm>
          <a:custGeom>
            <a:avLst/>
            <a:gdLst>
              <a:gd name="T0" fmla="*/ 23726 w 17"/>
              <a:gd name="T1" fmla="*/ 13956 h 17"/>
              <a:gd name="T2" fmla="*/ 11165 w 17"/>
              <a:gd name="T3" fmla="*/ 0 h 17"/>
              <a:gd name="T4" fmla="*/ 0 w 17"/>
              <a:gd name="T5" fmla="*/ 9770 h 17"/>
              <a:gd name="T6" fmla="*/ 13956 w 17"/>
              <a:gd name="T7" fmla="*/ 23726 h 17"/>
              <a:gd name="T8" fmla="*/ 23726 w 17"/>
              <a:gd name="T9" fmla="*/ 13956 h 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17">
                <a:moveTo>
                  <a:pt x="17" y="10"/>
                </a:moveTo>
                <a:lnTo>
                  <a:pt x="8" y="0"/>
                </a:lnTo>
                <a:lnTo>
                  <a:pt x="0" y="7"/>
                </a:lnTo>
                <a:lnTo>
                  <a:pt x="10" y="17"/>
                </a:lnTo>
                <a:lnTo>
                  <a:pt x="17"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63" name="Freeform 1676">
            <a:extLst>
              <a:ext uri="{FF2B5EF4-FFF2-40B4-BE49-F238E27FC236}">
                <a16:creationId xmlns:a16="http://schemas.microsoft.com/office/drawing/2014/main" id="{400E9498-23DB-45BE-A277-8F9D20F9602A}"/>
              </a:ext>
            </a:extLst>
          </p:cNvPr>
          <p:cNvSpPr>
            <a:spLocks/>
          </p:cNvSpPr>
          <p:nvPr/>
        </p:nvSpPr>
        <p:spPr bwMode="auto">
          <a:xfrm>
            <a:off x="5389034" y="2368551"/>
            <a:ext cx="31751" cy="31749"/>
          </a:xfrm>
          <a:custGeom>
            <a:avLst/>
            <a:gdLst>
              <a:gd name="T0" fmla="*/ 23726 w 17"/>
              <a:gd name="T1" fmla="*/ 9770 h 17"/>
              <a:gd name="T2" fmla="*/ 13956 w 17"/>
              <a:gd name="T3" fmla="*/ 0 h 17"/>
              <a:gd name="T4" fmla="*/ 0 w 17"/>
              <a:gd name="T5" fmla="*/ 13956 h 17"/>
              <a:gd name="T6" fmla="*/ 11165 w 17"/>
              <a:gd name="T7" fmla="*/ 23726 h 17"/>
              <a:gd name="T8" fmla="*/ 23726 w 17"/>
              <a:gd name="T9" fmla="*/ 9770 h 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17">
                <a:moveTo>
                  <a:pt x="17" y="7"/>
                </a:moveTo>
                <a:lnTo>
                  <a:pt x="10" y="0"/>
                </a:lnTo>
                <a:lnTo>
                  <a:pt x="0" y="10"/>
                </a:lnTo>
                <a:lnTo>
                  <a:pt x="8" y="17"/>
                </a:lnTo>
                <a:lnTo>
                  <a:pt x="17" y="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64" name="Freeform 1677">
            <a:extLst>
              <a:ext uri="{FF2B5EF4-FFF2-40B4-BE49-F238E27FC236}">
                <a16:creationId xmlns:a16="http://schemas.microsoft.com/office/drawing/2014/main" id="{F7B3B9AF-61BE-41DD-BEAD-7329DBF625EB}"/>
              </a:ext>
            </a:extLst>
          </p:cNvPr>
          <p:cNvSpPr>
            <a:spLocks/>
          </p:cNvSpPr>
          <p:nvPr/>
        </p:nvSpPr>
        <p:spPr bwMode="auto">
          <a:xfrm>
            <a:off x="5251451" y="2393951"/>
            <a:ext cx="162983" cy="48683"/>
          </a:xfrm>
          <a:custGeom>
            <a:avLst/>
            <a:gdLst>
              <a:gd name="T0" fmla="*/ 15616 w 79"/>
              <a:gd name="T1" fmla="*/ 37959 h 25"/>
              <a:gd name="T2" fmla="*/ 15616 w 79"/>
              <a:gd name="T3" fmla="*/ 34922 h 25"/>
              <a:gd name="T4" fmla="*/ 18739 w 79"/>
              <a:gd name="T5" fmla="*/ 30367 h 25"/>
              <a:gd name="T6" fmla="*/ 23424 w 79"/>
              <a:gd name="T7" fmla="*/ 30367 h 25"/>
              <a:gd name="T8" fmla="*/ 28109 w 79"/>
              <a:gd name="T9" fmla="*/ 31886 h 25"/>
              <a:gd name="T10" fmla="*/ 31232 w 79"/>
              <a:gd name="T11" fmla="*/ 34922 h 25"/>
              <a:gd name="T12" fmla="*/ 34356 w 79"/>
              <a:gd name="T13" fmla="*/ 34922 h 25"/>
              <a:gd name="T14" fmla="*/ 40602 w 79"/>
              <a:gd name="T15" fmla="*/ 28849 h 25"/>
              <a:gd name="T16" fmla="*/ 43725 w 79"/>
              <a:gd name="T17" fmla="*/ 22775 h 25"/>
              <a:gd name="T18" fmla="*/ 53095 w 79"/>
              <a:gd name="T19" fmla="*/ 18220 h 25"/>
              <a:gd name="T20" fmla="*/ 60903 w 79"/>
              <a:gd name="T21" fmla="*/ 15184 h 25"/>
              <a:gd name="T22" fmla="*/ 74958 w 79"/>
              <a:gd name="T23" fmla="*/ 19739 h 25"/>
              <a:gd name="T24" fmla="*/ 82766 w 79"/>
              <a:gd name="T25" fmla="*/ 28849 h 25"/>
              <a:gd name="T26" fmla="*/ 84327 w 79"/>
              <a:gd name="T27" fmla="*/ 31886 h 25"/>
              <a:gd name="T28" fmla="*/ 89012 w 79"/>
              <a:gd name="T29" fmla="*/ 34922 h 25"/>
              <a:gd name="T30" fmla="*/ 93697 w 79"/>
              <a:gd name="T31" fmla="*/ 31886 h 25"/>
              <a:gd name="T32" fmla="*/ 96820 w 79"/>
              <a:gd name="T33" fmla="*/ 30367 h 25"/>
              <a:gd name="T34" fmla="*/ 99944 w 79"/>
              <a:gd name="T35" fmla="*/ 30367 h 25"/>
              <a:gd name="T36" fmla="*/ 106190 w 79"/>
              <a:gd name="T37" fmla="*/ 31886 h 25"/>
              <a:gd name="T38" fmla="*/ 107752 w 79"/>
              <a:gd name="T39" fmla="*/ 37959 h 25"/>
              <a:gd name="T40" fmla="*/ 123368 w 79"/>
              <a:gd name="T41" fmla="*/ 37959 h 25"/>
              <a:gd name="T42" fmla="*/ 115560 w 79"/>
              <a:gd name="T43" fmla="*/ 22775 h 25"/>
              <a:gd name="T44" fmla="*/ 99944 w 79"/>
              <a:gd name="T45" fmla="*/ 15184 h 25"/>
              <a:gd name="T46" fmla="*/ 92136 w 79"/>
              <a:gd name="T47" fmla="*/ 18220 h 25"/>
              <a:gd name="T48" fmla="*/ 85889 w 79"/>
              <a:gd name="T49" fmla="*/ 10629 h 25"/>
              <a:gd name="T50" fmla="*/ 70273 w 79"/>
              <a:gd name="T51" fmla="*/ 3037 h 25"/>
              <a:gd name="T52" fmla="*/ 60903 w 79"/>
              <a:gd name="T53" fmla="*/ 0 h 25"/>
              <a:gd name="T54" fmla="*/ 43725 w 79"/>
              <a:gd name="T55" fmla="*/ 4555 h 25"/>
              <a:gd name="T56" fmla="*/ 31232 w 79"/>
              <a:gd name="T57" fmla="*/ 18220 h 25"/>
              <a:gd name="T58" fmla="*/ 23424 w 79"/>
              <a:gd name="T59" fmla="*/ 15184 h 25"/>
              <a:gd name="T60" fmla="*/ 12493 w 79"/>
              <a:gd name="T61" fmla="*/ 18220 h 25"/>
              <a:gd name="T62" fmla="*/ 1562 w 79"/>
              <a:gd name="T63" fmla="*/ 28849 h 25"/>
              <a:gd name="T64" fmla="*/ 0 w 79"/>
              <a:gd name="T65" fmla="*/ 37959 h 2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25">
                <a:moveTo>
                  <a:pt x="0" y="25"/>
                </a:moveTo>
                <a:lnTo>
                  <a:pt x="10" y="25"/>
                </a:lnTo>
                <a:lnTo>
                  <a:pt x="10" y="23"/>
                </a:lnTo>
                <a:lnTo>
                  <a:pt x="11" y="21"/>
                </a:lnTo>
                <a:lnTo>
                  <a:pt x="12" y="20"/>
                </a:lnTo>
                <a:lnTo>
                  <a:pt x="15" y="20"/>
                </a:lnTo>
                <a:lnTo>
                  <a:pt x="17" y="20"/>
                </a:lnTo>
                <a:lnTo>
                  <a:pt x="18" y="21"/>
                </a:lnTo>
                <a:lnTo>
                  <a:pt x="20" y="23"/>
                </a:lnTo>
                <a:lnTo>
                  <a:pt x="22" y="23"/>
                </a:lnTo>
                <a:lnTo>
                  <a:pt x="25" y="21"/>
                </a:lnTo>
                <a:lnTo>
                  <a:pt x="26" y="19"/>
                </a:lnTo>
                <a:lnTo>
                  <a:pt x="28" y="15"/>
                </a:lnTo>
                <a:lnTo>
                  <a:pt x="31" y="13"/>
                </a:lnTo>
                <a:lnTo>
                  <a:pt x="34" y="12"/>
                </a:lnTo>
                <a:lnTo>
                  <a:pt x="39" y="10"/>
                </a:lnTo>
                <a:lnTo>
                  <a:pt x="44" y="12"/>
                </a:lnTo>
                <a:lnTo>
                  <a:pt x="48" y="13"/>
                </a:lnTo>
                <a:lnTo>
                  <a:pt x="50" y="15"/>
                </a:lnTo>
                <a:lnTo>
                  <a:pt x="53" y="19"/>
                </a:lnTo>
                <a:lnTo>
                  <a:pt x="54" y="21"/>
                </a:lnTo>
                <a:lnTo>
                  <a:pt x="57" y="23"/>
                </a:lnTo>
                <a:lnTo>
                  <a:pt x="59" y="23"/>
                </a:lnTo>
                <a:lnTo>
                  <a:pt x="60" y="21"/>
                </a:lnTo>
                <a:lnTo>
                  <a:pt x="62" y="20"/>
                </a:lnTo>
                <a:lnTo>
                  <a:pt x="64" y="20"/>
                </a:lnTo>
                <a:lnTo>
                  <a:pt x="66" y="20"/>
                </a:lnTo>
                <a:lnTo>
                  <a:pt x="68" y="21"/>
                </a:lnTo>
                <a:lnTo>
                  <a:pt x="69" y="23"/>
                </a:lnTo>
                <a:lnTo>
                  <a:pt x="69" y="25"/>
                </a:lnTo>
                <a:lnTo>
                  <a:pt x="79" y="25"/>
                </a:lnTo>
                <a:lnTo>
                  <a:pt x="78" y="19"/>
                </a:lnTo>
                <a:lnTo>
                  <a:pt x="74" y="15"/>
                </a:lnTo>
                <a:lnTo>
                  <a:pt x="70" y="12"/>
                </a:lnTo>
                <a:lnTo>
                  <a:pt x="64" y="10"/>
                </a:lnTo>
                <a:lnTo>
                  <a:pt x="59" y="12"/>
                </a:lnTo>
                <a:lnTo>
                  <a:pt x="55" y="7"/>
                </a:lnTo>
                <a:lnTo>
                  <a:pt x="50" y="3"/>
                </a:lnTo>
                <a:lnTo>
                  <a:pt x="45" y="2"/>
                </a:lnTo>
                <a:lnTo>
                  <a:pt x="39" y="0"/>
                </a:lnTo>
                <a:lnTo>
                  <a:pt x="33" y="2"/>
                </a:lnTo>
                <a:lnTo>
                  <a:pt x="28" y="3"/>
                </a:lnTo>
                <a:lnTo>
                  <a:pt x="23" y="7"/>
                </a:lnTo>
                <a:lnTo>
                  <a:pt x="20" y="12"/>
                </a:lnTo>
                <a:lnTo>
                  <a:pt x="15" y="10"/>
                </a:lnTo>
                <a:lnTo>
                  <a:pt x="8" y="12"/>
                </a:lnTo>
                <a:lnTo>
                  <a:pt x="5" y="15"/>
                </a:lnTo>
                <a:lnTo>
                  <a:pt x="1" y="19"/>
                </a:lnTo>
                <a:lnTo>
                  <a:pt x="0" y="2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65" name="Freeform 1678">
            <a:extLst>
              <a:ext uri="{FF2B5EF4-FFF2-40B4-BE49-F238E27FC236}">
                <a16:creationId xmlns:a16="http://schemas.microsoft.com/office/drawing/2014/main" id="{3B27396A-6BE1-427C-8FD3-CB752DAD6D4D}"/>
              </a:ext>
            </a:extLst>
          </p:cNvPr>
          <p:cNvSpPr>
            <a:spLocks/>
          </p:cNvSpPr>
          <p:nvPr/>
        </p:nvSpPr>
        <p:spPr bwMode="auto">
          <a:xfrm>
            <a:off x="5319184" y="2480733"/>
            <a:ext cx="25400" cy="19051"/>
          </a:xfrm>
          <a:custGeom>
            <a:avLst/>
            <a:gdLst>
              <a:gd name="T0" fmla="*/ 9491 w 10"/>
              <a:gd name="T1" fmla="*/ 0 h 10"/>
              <a:gd name="T2" fmla="*/ 9491 w 10"/>
              <a:gd name="T3" fmla="*/ 0 h 10"/>
              <a:gd name="T4" fmla="*/ 5694 w 10"/>
              <a:gd name="T5" fmla="*/ 0 h 10"/>
              <a:gd name="T6" fmla="*/ 3796 w 10"/>
              <a:gd name="T7" fmla="*/ 2847 h 10"/>
              <a:gd name="T8" fmla="*/ 0 w 10"/>
              <a:gd name="T9" fmla="*/ 4271 h 10"/>
              <a:gd name="T10" fmla="*/ 0 w 10"/>
              <a:gd name="T11" fmla="*/ 7119 h 10"/>
              <a:gd name="T12" fmla="*/ 0 w 10"/>
              <a:gd name="T13" fmla="*/ 7119 h 10"/>
              <a:gd name="T14" fmla="*/ 0 w 10"/>
              <a:gd name="T15" fmla="*/ 11390 h 10"/>
              <a:gd name="T16" fmla="*/ 3796 w 10"/>
              <a:gd name="T17" fmla="*/ 12813 h 10"/>
              <a:gd name="T18" fmla="*/ 5694 w 10"/>
              <a:gd name="T19" fmla="*/ 14237 h 10"/>
              <a:gd name="T20" fmla="*/ 9491 w 10"/>
              <a:gd name="T21" fmla="*/ 14237 h 10"/>
              <a:gd name="T22" fmla="*/ 9491 w 10"/>
              <a:gd name="T23" fmla="*/ 14237 h 10"/>
              <a:gd name="T24" fmla="*/ 15185 w 10"/>
              <a:gd name="T25" fmla="*/ 14237 h 10"/>
              <a:gd name="T26" fmla="*/ 17083 w 10"/>
              <a:gd name="T27" fmla="*/ 12813 h 10"/>
              <a:gd name="T28" fmla="*/ 18981 w 10"/>
              <a:gd name="T29" fmla="*/ 11390 h 10"/>
              <a:gd name="T30" fmla="*/ 18981 w 10"/>
              <a:gd name="T31" fmla="*/ 7119 h 10"/>
              <a:gd name="T32" fmla="*/ 18981 w 10"/>
              <a:gd name="T33" fmla="*/ 7119 h 10"/>
              <a:gd name="T34" fmla="*/ 18981 w 10"/>
              <a:gd name="T35" fmla="*/ 4271 h 10"/>
              <a:gd name="T36" fmla="*/ 17083 w 10"/>
              <a:gd name="T37" fmla="*/ 2847 h 10"/>
              <a:gd name="T38" fmla="*/ 15185 w 10"/>
              <a:gd name="T39" fmla="*/ 0 h 10"/>
              <a:gd name="T40" fmla="*/ 9491 w 10"/>
              <a:gd name="T41" fmla="*/ 0 h 10"/>
              <a:gd name="T42" fmla="*/ 9491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3" y="0"/>
                </a:lnTo>
                <a:lnTo>
                  <a:pt x="2" y="2"/>
                </a:lnTo>
                <a:lnTo>
                  <a:pt x="0" y="3"/>
                </a:lnTo>
                <a:lnTo>
                  <a:pt x="0" y="5"/>
                </a:lnTo>
                <a:lnTo>
                  <a:pt x="0" y="8"/>
                </a:lnTo>
                <a:lnTo>
                  <a:pt x="2" y="9"/>
                </a:lnTo>
                <a:lnTo>
                  <a:pt x="3" y="10"/>
                </a:lnTo>
                <a:lnTo>
                  <a:pt x="5" y="10"/>
                </a:lnTo>
                <a:lnTo>
                  <a:pt x="8" y="10"/>
                </a:lnTo>
                <a:lnTo>
                  <a:pt x="9" y="9"/>
                </a:lnTo>
                <a:lnTo>
                  <a:pt x="10" y="8"/>
                </a:lnTo>
                <a:lnTo>
                  <a:pt x="10" y="5"/>
                </a:lnTo>
                <a:lnTo>
                  <a:pt x="10" y="3"/>
                </a:lnTo>
                <a:lnTo>
                  <a:pt x="9" y="2"/>
                </a:lnTo>
                <a:lnTo>
                  <a:pt x="8"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66" name="Freeform 1679">
            <a:extLst>
              <a:ext uri="{FF2B5EF4-FFF2-40B4-BE49-F238E27FC236}">
                <a16:creationId xmlns:a16="http://schemas.microsoft.com/office/drawing/2014/main" id="{CE569A70-31B4-4130-8A4C-20E2D2757EB7}"/>
              </a:ext>
            </a:extLst>
          </p:cNvPr>
          <p:cNvSpPr>
            <a:spLocks noEditPoints="1"/>
          </p:cNvSpPr>
          <p:nvPr/>
        </p:nvSpPr>
        <p:spPr bwMode="auto">
          <a:xfrm>
            <a:off x="3731685" y="2374901"/>
            <a:ext cx="139700" cy="182033"/>
          </a:xfrm>
          <a:custGeom>
            <a:avLst/>
            <a:gdLst>
              <a:gd name="T0" fmla="*/ 84134 w 67"/>
              <a:gd name="T1" fmla="*/ 7818 h 88"/>
              <a:gd name="T2" fmla="*/ 84134 w 67"/>
              <a:gd name="T3" fmla="*/ 3127 h 88"/>
              <a:gd name="T4" fmla="*/ 79460 w 67"/>
              <a:gd name="T5" fmla="*/ 0 h 88"/>
              <a:gd name="T6" fmla="*/ 29603 w 67"/>
              <a:gd name="T7" fmla="*/ 0 h 88"/>
              <a:gd name="T8" fmla="*/ 26487 w 67"/>
              <a:gd name="T9" fmla="*/ 0 h 88"/>
              <a:gd name="T10" fmla="*/ 9348 w 67"/>
              <a:gd name="T11" fmla="*/ 26583 h 88"/>
              <a:gd name="T12" fmla="*/ 7790 w 67"/>
              <a:gd name="T13" fmla="*/ 29710 h 88"/>
              <a:gd name="T14" fmla="*/ 7790 w 67"/>
              <a:gd name="T15" fmla="*/ 34401 h 88"/>
              <a:gd name="T16" fmla="*/ 14022 w 67"/>
              <a:gd name="T17" fmla="*/ 37529 h 88"/>
              <a:gd name="T18" fmla="*/ 21813 w 67"/>
              <a:gd name="T19" fmla="*/ 50038 h 88"/>
              <a:gd name="T20" fmla="*/ 1558 w 67"/>
              <a:gd name="T21" fmla="*/ 70366 h 88"/>
              <a:gd name="T22" fmla="*/ 0 w 67"/>
              <a:gd name="T23" fmla="*/ 76621 h 88"/>
              <a:gd name="T24" fmla="*/ 0 w 67"/>
              <a:gd name="T25" fmla="*/ 129787 h 88"/>
              <a:gd name="T26" fmla="*/ 1558 w 67"/>
              <a:gd name="T27" fmla="*/ 136041 h 88"/>
              <a:gd name="T28" fmla="*/ 7790 w 67"/>
              <a:gd name="T29" fmla="*/ 137605 h 88"/>
              <a:gd name="T30" fmla="*/ 76344 w 67"/>
              <a:gd name="T31" fmla="*/ 137605 h 88"/>
              <a:gd name="T32" fmla="*/ 82576 w 67"/>
              <a:gd name="T33" fmla="*/ 136041 h 88"/>
              <a:gd name="T34" fmla="*/ 84134 w 67"/>
              <a:gd name="T35" fmla="*/ 129787 h 88"/>
              <a:gd name="T36" fmla="*/ 84134 w 67"/>
              <a:gd name="T37" fmla="*/ 76621 h 88"/>
              <a:gd name="T38" fmla="*/ 82576 w 67"/>
              <a:gd name="T39" fmla="*/ 70366 h 88"/>
              <a:gd name="T40" fmla="*/ 60764 w 67"/>
              <a:gd name="T41" fmla="*/ 37529 h 88"/>
              <a:gd name="T42" fmla="*/ 68554 w 67"/>
              <a:gd name="T43" fmla="*/ 45347 h 88"/>
              <a:gd name="T44" fmla="*/ 68554 w 67"/>
              <a:gd name="T45" fmla="*/ 50038 h 88"/>
              <a:gd name="T46" fmla="*/ 93483 w 67"/>
              <a:gd name="T47" fmla="*/ 75057 h 88"/>
              <a:gd name="T48" fmla="*/ 84134 w 67"/>
              <a:gd name="T49" fmla="*/ 42220 h 88"/>
              <a:gd name="T50" fmla="*/ 34277 w 67"/>
              <a:gd name="T51" fmla="*/ 14073 h 88"/>
              <a:gd name="T52" fmla="*/ 68554 w 67"/>
              <a:gd name="T53" fmla="*/ 21892 h 88"/>
              <a:gd name="T54" fmla="*/ 34277 w 67"/>
              <a:gd name="T55" fmla="*/ 14073 h 88"/>
              <a:gd name="T56" fmla="*/ 68554 w 67"/>
              <a:gd name="T57" fmla="*/ 79748 h 88"/>
              <a:gd name="T58" fmla="*/ 14022 w 67"/>
              <a:gd name="T59" fmla="*/ 123532 h 88"/>
              <a:gd name="T60" fmla="*/ 35835 w 67"/>
              <a:gd name="T61" fmla="*/ 59420 h 88"/>
              <a:gd name="T62" fmla="*/ 37393 w 67"/>
              <a:gd name="T63" fmla="*/ 57857 h 88"/>
              <a:gd name="T64" fmla="*/ 37393 w 67"/>
              <a:gd name="T65" fmla="*/ 37529 h 88"/>
              <a:gd name="T66" fmla="*/ 45183 w 67"/>
              <a:gd name="T67" fmla="*/ 53166 h 88"/>
              <a:gd name="T68" fmla="*/ 45183 w 67"/>
              <a:gd name="T69" fmla="*/ 57857 h 88"/>
              <a:gd name="T70" fmla="*/ 46741 w 67"/>
              <a:gd name="T71" fmla="*/ 59420 h 8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7" h="88">
                <a:moveTo>
                  <a:pt x="54" y="19"/>
                </a:moveTo>
                <a:lnTo>
                  <a:pt x="54" y="5"/>
                </a:lnTo>
                <a:lnTo>
                  <a:pt x="54" y="2"/>
                </a:lnTo>
                <a:lnTo>
                  <a:pt x="53" y="1"/>
                </a:lnTo>
                <a:lnTo>
                  <a:pt x="51" y="0"/>
                </a:lnTo>
                <a:lnTo>
                  <a:pt x="49" y="0"/>
                </a:lnTo>
                <a:lnTo>
                  <a:pt x="19" y="0"/>
                </a:lnTo>
                <a:lnTo>
                  <a:pt x="17" y="0"/>
                </a:lnTo>
                <a:lnTo>
                  <a:pt x="16" y="2"/>
                </a:lnTo>
                <a:lnTo>
                  <a:pt x="6" y="17"/>
                </a:lnTo>
                <a:lnTo>
                  <a:pt x="5" y="19"/>
                </a:lnTo>
                <a:lnTo>
                  <a:pt x="5" y="22"/>
                </a:lnTo>
                <a:lnTo>
                  <a:pt x="7" y="23"/>
                </a:lnTo>
                <a:lnTo>
                  <a:pt x="9" y="24"/>
                </a:lnTo>
                <a:lnTo>
                  <a:pt x="14" y="24"/>
                </a:lnTo>
                <a:lnTo>
                  <a:pt x="14" y="32"/>
                </a:lnTo>
                <a:lnTo>
                  <a:pt x="1" y="45"/>
                </a:lnTo>
                <a:lnTo>
                  <a:pt x="0" y="46"/>
                </a:lnTo>
                <a:lnTo>
                  <a:pt x="0" y="49"/>
                </a:lnTo>
                <a:lnTo>
                  <a:pt x="0" y="83"/>
                </a:lnTo>
                <a:lnTo>
                  <a:pt x="0" y="86"/>
                </a:lnTo>
                <a:lnTo>
                  <a:pt x="1" y="87"/>
                </a:lnTo>
                <a:lnTo>
                  <a:pt x="2" y="88"/>
                </a:lnTo>
                <a:lnTo>
                  <a:pt x="5" y="88"/>
                </a:lnTo>
                <a:lnTo>
                  <a:pt x="49" y="88"/>
                </a:lnTo>
                <a:lnTo>
                  <a:pt x="51" y="88"/>
                </a:lnTo>
                <a:lnTo>
                  <a:pt x="53" y="87"/>
                </a:lnTo>
                <a:lnTo>
                  <a:pt x="54" y="86"/>
                </a:lnTo>
                <a:lnTo>
                  <a:pt x="54" y="83"/>
                </a:lnTo>
                <a:lnTo>
                  <a:pt x="54" y="49"/>
                </a:lnTo>
                <a:lnTo>
                  <a:pt x="54" y="46"/>
                </a:lnTo>
                <a:lnTo>
                  <a:pt x="53" y="45"/>
                </a:lnTo>
                <a:lnTo>
                  <a:pt x="39" y="32"/>
                </a:lnTo>
                <a:lnTo>
                  <a:pt x="39" y="24"/>
                </a:lnTo>
                <a:lnTo>
                  <a:pt x="44" y="24"/>
                </a:lnTo>
                <a:lnTo>
                  <a:pt x="44" y="29"/>
                </a:lnTo>
                <a:lnTo>
                  <a:pt x="44" y="32"/>
                </a:lnTo>
                <a:lnTo>
                  <a:pt x="45" y="33"/>
                </a:lnTo>
                <a:lnTo>
                  <a:pt x="60" y="48"/>
                </a:lnTo>
                <a:lnTo>
                  <a:pt x="67" y="40"/>
                </a:lnTo>
                <a:lnTo>
                  <a:pt x="54" y="27"/>
                </a:lnTo>
                <a:lnTo>
                  <a:pt x="54" y="19"/>
                </a:lnTo>
                <a:close/>
                <a:moveTo>
                  <a:pt x="22" y="9"/>
                </a:moveTo>
                <a:lnTo>
                  <a:pt x="44" y="9"/>
                </a:lnTo>
                <a:lnTo>
                  <a:pt x="44" y="14"/>
                </a:lnTo>
                <a:lnTo>
                  <a:pt x="18" y="14"/>
                </a:lnTo>
                <a:lnTo>
                  <a:pt x="22" y="9"/>
                </a:lnTo>
                <a:close/>
                <a:moveTo>
                  <a:pt x="30" y="38"/>
                </a:moveTo>
                <a:lnTo>
                  <a:pt x="44" y="51"/>
                </a:lnTo>
                <a:lnTo>
                  <a:pt x="44" y="79"/>
                </a:lnTo>
                <a:lnTo>
                  <a:pt x="9" y="79"/>
                </a:lnTo>
                <a:lnTo>
                  <a:pt x="9" y="51"/>
                </a:lnTo>
                <a:lnTo>
                  <a:pt x="23" y="38"/>
                </a:lnTo>
                <a:lnTo>
                  <a:pt x="24" y="37"/>
                </a:lnTo>
                <a:lnTo>
                  <a:pt x="24" y="34"/>
                </a:lnTo>
                <a:lnTo>
                  <a:pt x="24" y="24"/>
                </a:lnTo>
                <a:lnTo>
                  <a:pt x="29" y="24"/>
                </a:lnTo>
                <a:lnTo>
                  <a:pt x="29" y="34"/>
                </a:lnTo>
                <a:lnTo>
                  <a:pt x="29" y="37"/>
                </a:lnTo>
                <a:lnTo>
                  <a:pt x="30" y="3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67" name="Freeform 1680">
            <a:extLst>
              <a:ext uri="{FF2B5EF4-FFF2-40B4-BE49-F238E27FC236}">
                <a16:creationId xmlns:a16="http://schemas.microsoft.com/office/drawing/2014/main" id="{FBAFDAC4-337E-4AAC-A2C3-B165A6E0A1D5}"/>
              </a:ext>
            </a:extLst>
          </p:cNvPr>
          <p:cNvSpPr>
            <a:spLocks/>
          </p:cNvSpPr>
          <p:nvPr/>
        </p:nvSpPr>
        <p:spPr bwMode="auto">
          <a:xfrm>
            <a:off x="3858685" y="2387600"/>
            <a:ext cx="19049" cy="19051"/>
          </a:xfrm>
          <a:custGeom>
            <a:avLst/>
            <a:gdLst>
              <a:gd name="T0" fmla="*/ 7119 w 10"/>
              <a:gd name="T1" fmla="*/ 0 h 9"/>
              <a:gd name="T2" fmla="*/ 7119 w 10"/>
              <a:gd name="T3" fmla="*/ 0 h 9"/>
              <a:gd name="T4" fmla="*/ 2847 w 10"/>
              <a:gd name="T5" fmla="*/ 0 h 9"/>
              <a:gd name="T6" fmla="*/ 1424 w 10"/>
              <a:gd name="T7" fmla="*/ 1582 h 9"/>
              <a:gd name="T8" fmla="*/ 0 w 10"/>
              <a:gd name="T9" fmla="*/ 3164 h 9"/>
              <a:gd name="T10" fmla="*/ 0 w 10"/>
              <a:gd name="T11" fmla="*/ 6328 h 9"/>
              <a:gd name="T12" fmla="*/ 0 w 10"/>
              <a:gd name="T13" fmla="*/ 6328 h 9"/>
              <a:gd name="T14" fmla="*/ 0 w 10"/>
              <a:gd name="T15" fmla="*/ 11073 h 9"/>
              <a:gd name="T16" fmla="*/ 1424 w 10"/>
              <a:gd name="T17" fmla="*/ 12655 h 9"/>
              <a:gd name="T18" fmla="*/ 2847 w 10"/>
              <a:gd name="T19" fmla="*/ 14237 h 9"/>
              <a:gd name="T20" fmla="*/ 7119 w 10"/>
              <a:gd name="T21" fmla="*/ 14237 h 9"/>
              <a:gd name="T22" fmla="*/ 7119 w 10"/>
              <a:gd name="T23" fmla="*/ 14237 h 9"/>
              <a:gd name="T24" fmla="*/ 9966 w 10"/>
              <a:gd name="T25" fmla="*/ 14237 h 9"/>
              <a:gd name="T26" fmla="*/ 11390 w 10"/>
              <a:gd name="T27" fmla="*/ 12655 h 9"/>
              <a:gd name="T28" fmla="*/ 14237 w 10"/>
              <a:gd name="T29" fmla="*/ 11073 h 9"/>
              <a:gd name="T30" fmla="*/ 14237 w 10"/>
              <a:gd name="T31" fmla="*/ 6328 h 9"/>
              <a:gd name="T32" fmla="*/ 14237 w 10"/>
              <a:gd name="T33" fmla="*/ 6328 h 9"/>
              <a:gd name="T34" fmla="*/ 14237 w 10"/>
              <a:gd name="T35" fmla="*/ 3164 h 9"/>
              <a:gd name="T36" fmla="*/ 11390 w 10"/>
              <a:gd name="T37" fmla="*/ 1582 h 9"/>
              <a:gd name="T38" fmla="*/ 9966 w 10"/>
              <a:gd name="T39" fmla="*/ 0 h 9"/>
              <a:gd name="T40" fmla="*/ 7119 w 10"/>
              <a:gd name="T41" fmla="*/ 0 h 9"/>
              <a:gd name="T42" fmla="*/ 7119 w 10"/>
              <a:gd name="T43" fmla="*/ 0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9">
                <a:moveTo>
                  <a:pt x="5" y="0"/>
                </a:moveTo>
                <a:lnTo>
                  <a:pt x="5" y="0"/>
                </a:lnTo>
                <a:lnTo>
                  <a:pt x="2" y="0"/>
                </a:lnTo>
                <a:lnTo>
                  <a:pt x="1" y="1"/>
                </a:lnTo>
                <a:lnTo>
                  <a:pt x="0" y="2"/>
                </a:lnTo>
                <a:lnTo>
                  <a:pt x="0" y="4"/>
                </a:lnTo>
                <a:lnTo>
                  <a:pt x="0" y="7"/>
                </a:lnTo>
                <a:lnTo>
                  <a:pt x="1" y="8"/>
                </a:lnTo>
                <a:lnTo>
                  <a:pt x="2" y="9"/>
                </a:lnTo>
                <a:lnTo>
                  <a:pt x="5" y="9"/>
                </a:lnTo>
                <a:lnTo>
                  <a:pt x="7" y="9"/>
                </a:lnTo>
                <a:lnTo>
                  <a:pt x="8" y="8"/>
                </a:lnTo>
                <a:lnTo>
                  <a:pt x="10" y="7"/>
                </a:lnTo>
                <a:lnTo>
                  <a:pt x="10" y="4"/>
                </a:lnTo>
                <a:lnTo>
                  <a:pt x="10" y="2"/>
                </a:lnTo>
                <a:lnTo>
                  <a:pt x="8" y="1"/>
                </a:lnTo>
                <a:lnTo>
                  <a:pt x="7"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68" name="Freeform 1681">
            <a:extLst>
              <a:ext uri="{FF2B5EF4-FFF2-40B4-BE49-F238E27FC236}">
                <a16:creationId xmlns:a16="http://schemas.microsoft.com/office/drawing/2014/main" id="{9ED720F7-6B2F-495B-9FC7-5904D609B378}"/>
              </a:ext>
            </a:extLst>
          </p:cNvPr>
          <p:cNvSpPr>
            <a:spLocks/>
          </p:cNvSpPr>
          <p:nvPr/>
        </p:nvSpPr>
        <p:spPr bwMode="auto">
          <a:xfrm>
            <a:off x="3877733" y="2362200"/>
            <a:ext cx="19051" cy="25400"/>
          </a:xfrm>
          <a:custGeom>
            <a:avLst/>
            <a:gdLst>
              <a:gd name="T0" fmla="*/ 7119 w 10"/>
              <a:gd name="T1" fmla="*/ 0 h 10"/>
              <a:gd name="T2" fmla="*/ 7119 w 10"/>
              <a:gd name="T3" fmla="*/ 0 h 10"/>
              <a:gd name="T4" fmla="*/ 2847 w 10"/>
              <a:gd name="T5" fmla="*/ 0 h 10"/>
              <a:gd name="T6" fmla="*/ 1424 w 10"/>
              <a:gd name="T7" fmla="*/ 1898 h 10"/>
              <a:gd name="T8" fmla="*/ 0 w 10"/>
              <a:gd name="T9" fmla="*/ 3796 h 10"/>
              <a:gd name="T10" fmla="*/ 0 w 10"/>
              <a:gd name="T11" fmla="*/ 9491 h 10"/>
              <a:gd name="T12" fmla="*/ 0 w 10"/>
              <a:gd name="T13" fmla="*/ 9491 h 10"/>
              <a:gd name="T14" fmla="*/ 0 w 10"/>
              <a:gd name="T15" fmla="*/ 13287 h 10"/>
              <a:gd name="T16" fmla="*/ 1424 w 10"/>
              <a:gd name="T17" fmla="*/ 15185 h 10"/>
              <a:gd name="T18" fmla="*/ 2847 w 10"/>
              <a:gd name="T19" fmla="*/ 18981 h 10"/>
              <a:gd name="T20" fmla="*/ 7119 w 10"/>
              <a:gd name="T21" fmla="*/ 18981 h 10"/>
              <a:gd name="T22" fmla="*/ 7119 w 10"/>
              <a:gd name="T23" fmla="*/ 18981 h 10"/>
              <a:gd name="T24" fmla="*/ 9966 w 10"/>
              <a:gd name="T25" fmla="*/ 18981 h 10"/>
              <a:gd name="T26" fmla="*/ 11390 w 10"/>
              <a:gd name="T27" fmla="*/ 15185 h 10"/>
              <a:gd name="T28" fmla="*/ 14237 w 10"/>
              <a:gd name="T29" fmla="*/ 13287 h 10"/>
              <a:gd name="T30" fmla="*/ 14237 w 10"/>
              <a:gd name="T31" fmla="*/ 9491 h 10"/>
              <a:gd name="T32" fmla="*/ 14237 w 10"/>
              <a:gd name="T33" fmla="*/ 9491 h 10"/>
              <a:gd name="T34" fmla="*/ 14237 w 10"/>
              <a:gd name="T35" fmla="*/ 3796 h 10"/>
              <a:gd name="T36" fmla="*/ 11390 w 10"/>
              <a:gd name="T37" fmla="*/ 1898 h 10"/>
              <a:gd name="T38" fmla="*/ 9966 w 10"/>
              <a:gd name="T39" fmla="*/ 0 h 10"/>
              <a:gd name="T40" fmla="*/ 7119 w 10"/>
              <a:gd name="T41" fmla="*/ 0 h 10"/>
              <a:gd name="T42" fmla="*/ 7119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2" y="0"/>
                </a:lnTo>
                <a:lnTo>
                  <a:pt x="1" y="1"/>
                </a:lnTo>
                <a:lnTo>
                  <a:pt x="0" y="2"/>
                </a:lnTo>
                <a:lnTo>
                  <a:pt x="0" y="5"/>
                </a:lnTo>
                <a:lnTo>
                  <a:pt x="0" y="7"/>
                </a:lnTo>
                <a:lnTo>
                  <a:pt x="1" y="8"/>
                </a:lnTo>
                <a:lnTo>
                  <a:pt x="2" y="10"/>
                </a:lnTo>
                <a:lnTo>
                  <a:pt x="5" y="10"/>
                </a:lnTo>
                <a:lnTo>
                  <a:pt x="7" y="10"/>
                </a:lnTo>
                <a:lnTo>
                  <a:pt x="8" y="8"/>
                </a:lnTo>
                <a:lnTo>
                  <a:pt x="10" y="7"/>
                </a:lnTo>
                <a:lnTo>
                  <a:pt x="10" y="5"/>
                </a:lnTo>
                <a:lnTo>
                  <a:pt x="10" y="2"/>
                </a:lnTo>
                <a:lnTo>
                  <a:pt x="8" y="1"/>
                </a:lnTo>
                <a:lnTo>
                  <a:pt x="7"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69" name="Freeform 1682">
            <a:extLst>
              <a:ext uri="{FF2B5EF4-FFF2-40B4-BE49-F238E27FC236}">
                <a16:creationId xmlns:a16="http://schemas.microsoft.com/office/drawing/2014/main" id="{80174AB7-591D-4C11-8EE0-47C1EDF5B976}"/>
              </a:ext>
            </a:extLst>
          </p:cNvPr>
          <p:cNvSpPr>
            <a:spLocks/>
          </p:cNvSpPr>
          <p:nvPr/>
        </p:nvSpPr>
        <p:spPr bwMode="auto">
          <a:xfrm>
            <a:off x="3909485" y="2343152"/>
            <a:ext cx="19049" cy="19049"/>
          </a:xfrm>
          <a:custGeom>
            <a:avLst/>
            <a:gdLst>
              <a:gd name="T0" fmla="*/ 7119 w 10"/>
              <a:gd name="T1" fmla="*/ 14237 h 10"/>
              <a:gd name="T2" fmla="*/ 7119 w 10"/>
              <a:gd name="T3" fmla="*/ 14237 h 10"/>
              <a:gd name="T4" fmla="*/ 11390 w 10"/>
              <a:gd name="T5" fmla="*/ 14237 h 10"/>
              <a:gd name="T6" fmla="*/ 12813 w 10"/>
              <a:gd name="T7" fmla="*/ 11390 h 10"/>
              <a:gd name="T8" fmla="*/ 14237 w 10"/>
              <a:gd name="T9" fmla="*/ 9966 h 10"/>
              <a:gd name="T10" fmla="*/ 14237 w 10"/>
              <a:gd name="T11" fmla="*/ 7119 h 10"/>
              <a:gd name="T12" fmla="*/ 14237 w 10"/>
              <a:gd name="T13" fmla="*/ 7119 h 10"/>
              <a:gd name="T14" fmla="*/ 14237 w 10"/>
              <a:gd name="T15" fmla="*/ 2847 h 10"/>
              <a:gd name="T16" fmla="*/ 12813 w 10"/>
              <a:gd name="T17" fmla="*/ 1424 h 10"/>
              <a:gd name="T18" fmla="*/ 11390 w 10"/>
              <a:gd name="T19" fmla="*/ 0 h 10"/>
              <a:gd name="T20" fmla="*/ 7119 w 10"/>
              <a:gd name="T21" fmla="*/ 0 h 10"/>
              <a:gd name="T22" fmla="*/ 7119 w 10"/>
              <a:gd name="T23" fmla="*/ 0 h 10"/>
              <a:gd name="T24" fmla="*/ 4271 w 10"/>
              <a:gd name="T25" fmla="*/ 0 h 10"/>
              <a:gd name="T26" fmla="*/ 2847 w 10"/>
              <a:gd name="T27" fmla="*/ 1424 h 10"/>
              <a:gd name="T28" fmla="*/ 0 w 10"/>
              <a:gd name="T29" fmla="*/ 2847 h 10"/>
              <a:gd name="T30" fmla="*/ 0 w 10"/>
              <a:gd name="T31" fmla="*/ 7119 h 10"/>
              <a:gd name="T32" fmla="*/ 0 w 10"/>
              <a:gd name="T33" fmla="*/ 7119 h 10"/>
              <a:gd name="T34" fmla="*/ 0 w 10"/>
              <a:gd name="T35" fmla="*/ 9966 h 10"/>
              <a:gd name="T36" fmla="*/ 2847 w 10"/>
              <a:gd name="T37" fmla="*/ 11390 h 10"/>
              <a:gd name="T38" fmla="*/ 4271 w 10"/>
              <a:gd name="T39" fmla="*/ 14237 h 10"/>
              <a:gd name="T40" fmla="*/ 7119 w 10"/>
              <a:gd name="T41" fmla="*/ 14237 h 10"/>
              <a:gd name="T42" fmla="*/ 7119 w 10"/>
              <a:gd name="T43" fmla="*/ 14237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10"/>
                </a:moveTo>
                <a:lnTo>
                  <a:pt x="5" y="10"/>
                </a:lnTo>
                <a:lnTo>
                  <a:pt x="8" y="10"/>
                </a:lnTo>
                <a:lnTo>
                  <a:pt x="9" y="8"/>
                </a:lnTo>
                <a:lnTo>
                  <a:pt x="10" y="7"/>
                </a:lnTo>
                <a:lnTo>
                  <a:pt x="10" y="5"/>
                </a:lnTo>
                <a:lnTo>
                  <a:pt x="10" y="2"/>
                </a:lnTo>
                <a:lnTo>
                  <a:pt x="9" y="1"/>
                </a:lnTo>
                <a:lnTo>
                  <a:pt x="8" y="0"/>
                </a:lnTo>
                <a:lnTo>
                  <a:pt x="5" y="0"/>
                </a:lnTo>
                <a:lnTo>
                  <a:pt x="3" y="0"/>
                </a:lnTo>
                <a:lnTo>
                  <a:pt x="2" y="1"/>
                </a:lnTo>
                <a:lnTo>
                  <a:pt x="0" y="2"/>
                </a:lnTo>
                <a:lnTo>
                  <a:pt x="0" y="5"/>
                </a:lnTo>
                <a:lnTo>
                  <a:pt x="0" y="7"/>
                </a:lnTo>
                <a:lnTo>
                  <a:pt x="2" y="8"/>
                </a:lnTo>
                <a:lnTo>
                  <a:pt x="3" y="10"/>
                </a:lnTo>
                <a:lnTo>
                  <a:pt x="5"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70" name="Freeform 1683">
            <a:extLst>
              <a:ext uri="{FF2B5EF4-FFF2-40B4-BE49-F238E27FC236}">
                <a16:creationId xmlns:a16="http://schemas.microsoft.com/office/drawing/2014/main" id="{26BFEE3E-F9DB-4048-AD29-F0A04DCF65BD}"/>
              </a:ext>
            </a:extLst>
          </p:cNvPr>
          <p:cNvSpPr>
            <a:spLocks/>
          </p:cNvSpPr>
          <p:nvPr/>
        </p:nvSpPr>
        <p:spPr bwMode="auto">
          <a:xfrm>
            <a:off x="3909485" y="2387600"/>
            <a:ext cx="19049" cy="19051"/>
          </a:xfrm>
          <a:custGeom>
            <a:avLst/>
            <a:gdLst>
              <a:gd name="T0" fmla="*/ 7119 w 10"/>
              <a:gd name="T1" fmla="*/ 0 h 9"/>
              <a:gd name="T2" fmla="*/ 7119 w 10"/>
              <a:gd name="T3" fmla="*/ 0 h 9"/>
              <a:gd name="T4" fmla="*/ 4271 w 10"/>
              <a:gd name="T5" fmla="*/ 0 h 9"/>
              <a:gd name="T6" fmla="*/ 2847 w 10"/>
              <a:gd name="T7" fmla="*/ 1582 h 9"/>
              <a:gd name="T8" fmla="*/ 0 w 10"/>
              <a:gd name="T9" fmla="*/ 3164 h 9"/>
              <a:gd name="T10" fmla="*/ 0 w 10"/>
              <a:gd name="T11" fmla="*/ 6328 h 9"/>
              <a:gd name="T12" fmla="*/ 0 w 10"/>
              <a:gd name="T13" fmla="*/ 6328 h 9"/>
              <a:gd name="T14" fmla="*/ 0 w 10"/>
              <a:gd name="T15" fmla="*/ 11073 h 9"/>
              <a:gd name="T16" fmla="*/ 2847 w 10"/>
              <a:gd name="T17" fmla="*/ 12655 h 9"/>
              <a:gd name="T18" fmla="*/ 4271 w 10"/>
              <a:gd name="T19" fmla="*/ 14237 h 9"/>
              <a:gd name="T20" fmla="*/ 7119 w 10"/>
              <a:gd name="T21" fmla="*/ 14237 h 9"/>
              <a:gd name="T22" fmla="*/ 7119 w 10"/>
              <a:gd name="T23" fmla="*/ 14237 h 9"/>
              <a:gd name="T24" fmla="*/ 11390 w 10"/>
              <a:gd name="T25" fmla="*/ 14237 h 9"/>
              <a:gd name="T26" fmla="*/ 12813 w 10"/>
              <a:gd name="T27" fmla="*/ 12655 h 9"/>
              <a:gd name="T28" fmla="*/ 14237 w 10"/>
              <a:gd name="T29" fmla="*/ 11073 h 9"/>
              <a:gd name="T30" fmla="*/ 14237 w 10"/>
              <a:gd name="T31" fmla="*/ 6328 h 9"/>
              <a:gd name="T32" fmla="*/ 14237 w 10"/>
              <a:gd name="T33" fmla="*/ 6328 h 9"/>
              <a:gd name="T34" fmla="*/ 14237 w 10"/>
              <a:gd name="T35" fmla="*/ 3164 h 9"/>
              <a:gd name="T36" fmla="*/ 12813 w 10"/>
              <a:gd name="T37" fmla="*/ 1582 h 9"/>
              <a:gd name="T38" fmla="*/ 11390 w 10"/>
              <a:gd name="T39" fmla="*/ 0 h 9"/>
              <a:gd name="T40" fmla="*/ 7119 w 10"/>
              <a:gd name="T41" fmla="*/ 0 h 9"/>
              <a:gd name="T42" fmla="*/ 7119 w 10"/>
              <a:gd name="T43" fmla="*/ 0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9">
                <a:moveTo>
                  <a:pt x="5" y="0"/>
                </a:moveTo>
                <a:lnTo>
                  <a:pt x="5" y="0"/>
                </a:lnTo>
                <a:lnTo>
                  <a:pt x="3" y="0"/>
                </a:lnTo>
                <a:lnTo>
                  <a:pt x="2" y="1"/>
                </a:lnTo>
                <a:lnTo>
                  <a:pt x="0" y="2"/>
                </a:lnTo>
                <a:lnTo>
                  <a:pt x="0" y="4"/>
                </a:lnTo>
                <a:lnTo>
                  <a:pt x="0" y="7"/>
                </a:lnTo>
                <a:lnTo>
                  <a:pt x="2" y="8"/>
                </a:lnTo>
                <a:lnTo>
                  <a:pt x="3" y="9"/>
                </a:lnTo>
                <a:lnTo>
                  <a:pt x="5" y="9"/>
                </a:lnTo>
                <a:lnTo>
                  <a:pt x="8" y="9"/>
                </a:lnTo>
                <a:lnTo>
                  <a:pt x="9" y="8"/>
                </a:lnTo>
                <a:lnTo>
                  <a:pt x="10" y="7"/>
                </a:lnTo>
                <a:lnTo>
                  <a:pt x="10" y="4"/>
                </a:lnTo>
                <a:lnTo>
                  <a:pt x="10" y="2"/>
                </a:lnTo>
                <a:lnTo>
                  <a:pt x="9" y="1"/>
                </a:lnTo>
                <a:lnTo>
                  <a:pt x="8"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71" name="Freeform 1684">
            <a:extLst>
              <a:ext uri="{FF2B5EF4-FFF2-40B4-BE49-F238E27FC236}">
                <a16:creationId xmlns:a16="http://schemas.microsoft.com/office/drawing/2014/main" id="{1B0DDA4F-4DAE-4B44-A03A-855D009263BD}"/>
              </a:ext>
            </a:extLst>
          </p:cNvPr>
          <p:cNvSpPr>
            <a:spLocks/>
          </p:cNvSpPr>
          <p:nvPr/>
        </p:nvSpPr>
        <p:spPr bwMode="auto">
          <a:xfrm>
            <a:off x="3909485" y="2425700"/>
            <a:ext cx="19049" cy="16933"/>
          </a:xfrm>
          <a:custGeom>
            <a:avLst/>
            <a:gdLst>
              <a:gd name="T0" fmla="*/ 7119 w 10"/>
              <a:gd name="T1" fmla="*/ 0 h 10"/>
              <a:gd name="T2" fmla="*/ 7119 w 10"/>
              <a:gd name="T3" fmla="*/ 0 h 10"/>
              <a:gd name="T4" fmla="*/ 4271 w 10"/>
              <a:gd name="T5" fmla="*/ 0 h 10"/>
              <a:gd name="T6" fmla="*/ 2847 w 10"/>
              <a:gd name="T7" fmla="*/ 2847 h 10"/>
              <a:gd name="T8" fmla="*/ 0 w 10"/>
              <a:gd name="T9" fmla="*/ 4271 h 10"/>
              <a:gd name="T10" fmla="*/ 0 w 10"/>
              <a:gd name="T11" fmla="*/ 7119 h 10"/>
              <a:gd name="T12" fmla="*/ 0 w 10"/>
              <a:gd name="T13" fmla="*/ 7119 h 10"/>
              <a:gd name="T14" fmla="*/ 0 w 10"/>
              <a:gd name="T15" fmla="*/ 11390 h 10"/>
              <a:gd name="T16" fmla="*/ 2847 w 10"/>
              <a:gd name="T17" fmla="*/ 12813 h 10"/>
              <a:gd name="T18" fmla="*/ 4271 w 10"/>
              <a:gd name="T19" fmla="*/ 14237 h 10"/>
              <a:gd name="T20" fmla="*/ 7119 w 10"/>
              <a:gd name="T21" fmla="*/ 14237 h 10"/>
              <a:gd name="T22" fmla="*/ 7119 w 10"/>
              <a:gd name="T23" fmla="*/ 14237 h 10"/>
              <a:gd name="T24" fmla="*/ 11390 w 10"/>
              <a:gd name="T25" fmla="*/ 14237 h 10"/>
              <a:gd name="T26" fmla="*/ 12813 w 10"/>
              <a:gd name="T27" fmla="*/ 12813 h 10"/>
              <a:gd name="T28" fmla="*/ 14237 w 10"/>
              <a:gd name="T29" fmla="*/ 11390 h 10"/>
              <a:gd name="T30" fmla="*/ 14237 w 10"/>
              <a:gd name="T31" fmla="*/ 7119 h 10"/>
              <a:gd name="T32" fmla="*/ 14237 w 10"/>
              <a:gd name="T33" fmla="*/ 7119 h 10"/>
              <a:gd name="T34" fmla="*/ 14237 w 10"/>
              <a:gd name="T35" fmla="*/ 4271 h 10"/>
              <a:gd name="T36" fmla="*/ 12813 w 10"/>
              <a:gd name="T37" fmla="*/ 2847 h 10"/>
              <a:gd name="T38" fmla="*/ 11390 w 10"/>
              <a:gd name="T39" fmla="*/ 0 h 10"/>
              <a:gd name="T40" fmla="*/ 7119 w 10"/>
              <a:gd name="T41" fmla="*/ 0 h 10"/>
              <a:gd name="T42" fmla="*/ 7119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3" y="0"/>
                </a:lnTo>
                <a:lnTo>
                  <a:pt x="2" y="2"/>
                </a:lnTo>
                <a:lnTo>
                  <a:pt x="0" y="3"/>
                </a:lnTo>
                <a:lnTo>
                  <a:pt x="0" y="5"/>
                </a:lnTo>
                <a:lnTo>
                  <a:pt x="0" y="8"/>
                </a:lnTo>
                <a:lnTo>
                  <a:pt x="2" y="9"/>
                </a:lnTo>
                <a:lnTo>
                  <a:pt x="3" y="10"/>
                </a:lnTo>
                <a:lnTo>
                  <a:pt x="5" y="10"/>
                </a:lnTo>
                <a:lnTo>
                  <a:pt x="8" y="10"/>
                </a:lnTo>
                <a:lnTo>
                  <a:pt x="9" y="9"/>
                </a:lnTo>
                <a:lnTo>
                  <a:pt x="10" y="8"/>
                </a:lnTo>
                <a:lnTo>
                  <a:pt x="10" y="5"/>
                </a:lnTo>
                <a:lnTo>
                  <a:pt x="10" y="3"/>
                </a:lnTo>
                <a:lnTo>
                  <a:pt x="9" y="2"/>
                </a:lnTo>
                <a:lnTo>
                  <a:pt x="8"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72" name="Freeform 1685">
            <a:extLst>
              <a:ext uri="{FF2B5EF4-FFF2-40B4-BE49-F238E27FC236}">
                <a16:creationId xmlns:a16="http://schemas.microsoft.com/office/drawing/2014/main" id="{F0F8CA82-72B8-437C-A64C-B32218EE844B}"/>
              </a:ext>
            </a:extLst>
          </p:cNvPr>
          <p:cNvSpPr>
            <a:spLocks/>
          </p:cNvSpPr>
          <p:nvPr/>
        </p:nvSpPr>
        <p:spPr bwMode="auto">
          <a:xfrm>
            <a:off x="3877733" y="2406652"/>
            <a:ext cx="19051" cy="19049"/>
          </a:xfrm>
          <a:custGeom>
            <a:avLst/>
            <a:gdLst>
              <a:gd name="T0" fmla="*/ 7119 w 10"/>
              <a:gd name="T1" fmla="*/ 0 h 10"/>
              <a:gd name="T2" fmla="*/ 7119 w 10"/>
              <a:gd name="T3" fmla="*/ 0 h 10"/>
              <a:gd name="T4" fmla="*/ 2847 w 10"/>
              <a:gd name="T5" fmla="*/ 0 h 10"/>
              <a:gd name="T6" fmla="*/ 1424 w 10"/>
              <a:gd name="T7" fmla="*/ 2847 h 10"/>
              <a:gd name="T8" fmla="*/ 0 w 10"/>
              <a:gd name="T9" fmla="*/ 4271 h 10"/>
              <a:gd name="T10" fmla="*/ 0 w 10"/>
              <a:gd name="T11" fmla="*/ 7119 h 10"/>
              <a:gd name="T12" fmla="*/ 0 w 10"/>
              <a:gd name="T13" fmla="*/ 7119 h 10"/>
              <a:gd name="T14" fmla="*/ 0 w 10"/>
              <a:gd name="T15" fmla="*/ 11390 h 10"/>
              <a:gd name="T16" fmla="*/ 1424 w 10"/>
              <a:gd name="T17" fmla="*/ 12813 h 10"/>
              <a:gd name="T18" fmla="*/ 2847 w 10"/>
              <a:gd name="T19" fmla="*/ 14237 h 10"/>
              <a:gd name="T20" fmla="*/ 7119 w 10"/>
              <a:gd name="T21" fmla="*/ 14237 h 10"/>
              <a:gd name="T22" fmla="*/ 7119 w 10"/>
              <a:gd name="T23" fmla="*/ 14237 h 10"/>
              <a:gd name="T24" fmla="*/ 9966 w 10"/>
              <a:gd name="T25" fmla="*/ 14237 h 10"/>
              <a:gd name="T26" fmla="*/ 11390 w 10"/>
              <a:gd name="T27" fmla="*/ 12813 h 10"/>
              <a:gd name="T28" fmla="*/ 14237 w 10"/>
              <a:gd name="T29" fmla="*/ 11390 h 10"/>
              <a:gd name="T30" fmla="*/ 14237 w 10"/>
              <a:gd name="T31" fmla="*/ 7119 h 10"/>
              <a:gd name="T32" fmla="*/ 14237 w 10"/>
              <a:gd name="T33" fmla="*/ 7119 h 10"/>
              <a:gd name="T34" fmla="*/ 14237 w 10"/>
              <a:gd name="T35" fmla="*/ 4271 h 10"/>
              <a:gd name="T36" fmla="*/ 11390 w 10"/>
              <a:gd name="T37" fmla="*/ 2847 h 10"/>
              <a:gd name="T38" fmla="*/ 9966 w 10"/>
              <a:gd name="T39" fmla="*/ 0 h 10"/>
              <a:gd name="T40" fmla="*/ 7119 w 10"/>
              <a:gd name="T41" fmla="*/ 0 h 10"/>
              <a:gd name="T42" fmla="*/ 7119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2" y="0"/>
                </a:lnTo>
                <a:lnTo>
                  <a:pt x="1" y="2"/>
                </a:lnTo>
                <a:lnTo>
                  <a:pt x="0" y="3"/>
                </a:lnTo>
                <a:lnTo>
                  <a:pt x="0" y="5"/>
                </a:lnTo>
                <a:lnTo>
                  <a:pt x="0" y="8"/>
                </a:lnTo>
                <a:lnTo>
                  <a:pt x="1" y="9"/>
                </a:lnTo>
                <a:lnTo>
                  <a:pt x="2" y="10"/>
                </a:lnTo>
                <a:lnTo>
                  <a:pt x="5" y="10"/>
                </a:lnTo>
                <a:lnTo>
                  <a:pt x="7" y="10"/>
                </a:lnTo>
                <a:lnTo>
                  <a:pt x="8" y="9"/>
                </a:lnTo>
                <a:lnTo>
                  <a:pt x="10" y="8"/>
                </a:lnTo>
                <a:lnTo>
                  <a:pt x="10" y="5"/>
                </a:lnTo>
                <a:lnTo>
                  <a:pt x="10" y="3"/>
                </a:lnTo>
                <a:lnTo>
                  <a:pt x="8" y="2"/>
                </a:lnTo>
                <a:lnTo>
                  <a:pt x="7"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73" name="Freeform 1686">
            <a:extLst>
              <a:ext uri="{FF2B5EF4-FFF2-40B4-BE49-F238E27FC236}">
                <a16:creationId xmlns:a16="http://schemas.microsoft.com/office/drawing/2014/main" id="{4E261694-6831-4E88-82BB-A7CE0E786DF5}"/>
              </a:ext>
            </a:extLst>
          </p:cNvPr>
          <p:cNvSpPr>
            <a:spLocks noEditPoints="1"/>
          </p:cNvSpPr>
          <p:nvPr/>
        </p:nvSpPr>
        <p:spPr bwMode="auto">
          <a:xfrm>
            <a:off x="1234018" y="2861734"/>
            <a:ext cx="207433" cy="194733"/>
          </a:xfrm>
          <a:custGeom>
            <a:avLst/>
            <a:gdLst>
              <a:gd name="T0" fmla="*/ 140608 w 98"/>
              <a:gd name="T1" fmla="*/ 78242 h 94"/>
              <a:gd name="T2" fmla="*/ 139010 w 98"/>
              <a:gd name="T3" fmla="*/ 62594 h 94"/>
              <a:gd name="T4" fmla="*/ 123032 w 98"/>
              <a:gd name="T5" fmla="*/ 39121 h 94"/>
              <a:gd name="T6" fmla="*/ 111847 w 98"/>
              <a:gd name="T7" fmla="*/ 29732 h 94"/>
              <a:gd name="T8" fmla="*/ 102260 w 98"/>
              <a:gd name="T9" fmla="*/ 10954 h 94"/>
              <a:gd name="T10" fmla="*/ 97467 w 98"/>
              <a:gd name="T11" fmla="*/ 6259 h 94"/>
              <a:gd name="T12" fmla="*/ 79891 w 98"/>
              <a:gd name="T13" fmla="*/ 0 h 94"/>
              <a:gd name="T14" fmla="*/ 62315 w 98"/>
              <a:gd name="T15" fmla="*/ 6259 h 94"/>
              <a:gd name="T16" fmla="*/ 55924 w 98"/>
              <a:gd name="T17" fmla="*/ 10954 h 94"/>
              <a:gd name="T18" fmla="*/ 43141 w 98"/>
              <a:gd name="T19" fmla="*/ 10954 h 94"/>
              <a:gd name="T20" fmla="*/ 17576 w 98"/>
              <a:gd name="T21" fmla="*/ 17213 h 94"/>
              <a:gd name="T22" fmla="*/ 1598 w 98"/>
              <a:gd name="T23" fmla="*/ 31297 h 94"/>
              <a:gd name="T24" fmla="*/ 0 w 98"/>
              <a:gd name="T25" fmla="*/ 32862 h 94"/>
              <a:gd name="T26" fmla="*/ 0 w 98"/>
              <a:gd name="T27" fmla="*/ 39121 h 94"/>
              <a:gd name="T28" fmla="*/ 68706 w 98"/>
              <a:gd name="T29" fmla="*/ 107974 h 94"/>
              <a:gd name="T30" fmla="*/ 70304 w 98"/>
              <a:gd name="T31" fmla="*/ 107974 h 94"/>
              <a:gd name="T32" fmla="*/ 76695 w 98"/>
              <a:gd name="T33" fmla="*/ 107974 h 94"/>
              <a:gd name="T34" fmla="*/ 86282 w 98"/>
              <a:gd name="T35" fmla="*/ 103279 h 94"/>
              <a:gd name="T36" fmla="*/ 94271 w 98"/>
              <a:gd name="T37" fmla="*/ 90761 h 94"/>
              <a:gd name="T38" fmla="*/ 102260 w 98"/>
              <a:gd name="T39" fmla="*/ 68853 h 94"/>
              <a:gd name="T40" fmla="*/ 102260 w 98"/>
              <a:gd name="T41" fmla="*/ 53205 h 94"/>
              <a:gd name="T42" fmla="*/ 107054 w 98"/>
              <a:gd name="T43" fmla="*/ 45380 h 94"/>
              <a:gd name="T44" fmla="*/ 115043 w 98"/>
              <a:gd name="T45" fmla="*/ 53205 h 94"/>
              <a:gd name="T46" fmla="*/ 123032 w 98"/>
              <a:gd name="T47" fmla="*/ 68853 h 94"/>
              <a:gd name="T48" fmla="*/ 126227 w 98"/>
              <a:gd name="T49" fmla="*/ 131447 h 94"/>
              <a:gd name="T50" fmla="*/ 94271 w 98"/>
              <a:gd name="T51" fmla="*/ 147095 h 94"/>
              <a:gd name="T52" fmla="*/ 156586 w 98"/>
              <a:gd name="T53" fmla="*/ 131447 h 94"/>
              <a:gd name="T54" fmla="*/ 89478 w 98"/>
              <a:gd name="T55" fmla="*/ 42251 h 94"/>
              <a:gd name="T56" fmla="*/ 86282 w 98"/>
              <a:gd name="T57" fmla="*/ 46945 h 94"/>
              <a:gd name="T58" fmla="*/ 84684 w 98"/>
              <a:gd name="T59" fmla="*/ 54769 h 94"/>
              <a:gd name="T60" fmla="*/ 86282 w 98"/>
              <a:gd name="T61" fmla="*/ 64158 h 94"/>
              <a:gd name="T62" fmla="*/ 79891 w 98"/>
              <a:gd name="T63" fmla="*/ 82937 h 94"/>
              <a:gd name="T64" fmla="*/ 19174 w 98"/>
              <a:gd name="T65" fmla="*/ 37556 h 94"/>
              <a:gd name="T66" fmla="*/ 27163 w 98"/>
              <a:gd name="T67" fmla="*/ 31297 h 94"/>
              <a:gd name="T68" fmla="*/ 46337 w 98"/>
              <a:gd name="T69" fmla="*/ 25037 h 94"/>
              <a:gd name="T70" fmla="*/ 55924 w 98"/>
              <a:gd name="T71" fmla="*/ 28167 h 94"/>
              <a:gd name="T72" fmla="*/ 63913 w 98"/>
              <a:gd name="T73" fmla="*/ 25037 h 94"/>
              <a:gd name="T74" fmla="*/ 68706 w 98"/>
              <a:gd name="T75" fmla="*/ 20343 h 94"/>
              <a:gd name="T76" fmla="*/ 79891 w 98"/>
              <a:gd name="T77" fmla="*/ 15648 h 94"/>
              <a:gd name="T78" fmla="*/ 89478 w 98"/>
              <a:gd name="T79" fmla="*/ 20343 h 94"/>
              <a:gd name="T80" fmla="*/ 94271 w 98"/>
              <a:gd name="T81" fmla="*/ 25037 h 94"/>
              <a:gd name="T82" fmla="*/ 95869 w 98"/>
              <a:gd name="T83" fmla="*/ 31297 h 94"/>
              <a:gd name="T84" fmla="*/ 89478 w 98"/>
              <a:gd name="T85" fmla="*/ 42251 h 9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98" h="94">
                <a:moveTo>
                  <a:pt x="88" y="84"/>
                </a:moveTo>
                <a:lnTo>
                  <a:pt x="88" y="50"/>
                </a:lnTo>
                <a:lnTo>
                  <a:pt x="87" y="40"/>
                </a:lnTo>
                <a:lnTo>
                  <a:pt x="84" y="32"/>
                </a:lnTo>
                <a:lnTo>
                  <a:pt x="77" y="25"/>
                </a:lnTo>
                <a:lnTo>
                  <a:pt x="70" y="19"/>
                </a:lnTo>
                <a:lnTo>
                  <a:pt x="67" y="13"/>
                </a:lnTo>
                <a:lnTo>
                  <a:pt x="64" y="7"/>
                </a:lnTo>
                <a:lnTo>
                  <a:pt x="61" y="4"/>
                </a:lnTo>
                <a:lnTo>
                  <a:pt x="58" y="2"/>
                </a:lnTo>
                <a:lnTo>
                  <a:pt x="50" y="0"/>
                </a:lnTo>
                <a:lnTo>
                  <a:pt x="43" y="2"/>
                </a:lnTo>
                <a:lnTo>
                  <a:pt x="39" y="4"/>
                </a:lnTo>
                <a:lnTo>
                  <a:pt x="35" y="7"/>
                </a:lnTo>
                <a:lnTo>
                  <a:pt x="27" y="7"/>
                </a:lnTo>
                <a:lnTo>
                  <a:pt x="18" y="8"/>
                </a:lnTo>
                <a:lnTo>
                  <a:pt x="11" y="11"/>
                </a:lnTo>
                <a:lnTo>
                  <a:pt x="5" y="16"/>
                </a:lnTo>
                <a:lnTo>
                  <a:pt x="1" y="20"/>
                </a:lnTo>
                <a:lnTo>
                  <a:pt x="0" y="21"/>
                </a:lnTo>
                <a:lnTo>
                  <a:pt x="0" y="24"/>
                </a:lnTo>
                <a:lnTo>
                  <a:pt x="0" y="25"/>
                </a:lnTo>
                <a:lnTo>
                  <a:pt x="1" y="27"/>
                </a:lnTo>
                <a:lnTo>
                  <a:pt x="43" y="69"/>
                </a:lnTo>
                <a:lnTo>
                  <a:pt x="44" y="69"/>
                </a:lnTo>
                <a:lnTo>
                  <a:pt x="47" y="71"/>
                </a:lnTo>
                <a:lnTo>
                  <a:pt x="48" y="69"/>
                </a:lnTo>
                <a:lnTo>
                  <a:pt x="50" y="69"/>
                </a:lnTo>
                <a:lnTo>
                  <a:pt x="54" y="66"/>
                </a:lnTo>
                <a:lnTo>
                  <a:pt x="59" y="58"/>
                </a:lnTo>
                <a:lnTo>
                  <a:pt x="61" y="51"/>
                </a:lnTo>
                <a:lnTo>
                  <a:pt x="64" y="44"/>
                </a:lnTo>
                <a:lnTo>
                  <a:pt x="63" y="35"/>
                </a:lnTo>
                <a:lnTo>
                  <a:pt x="64" y="34"/>
                </a:lnTo>
                <a:lnTo>
                  <a:pt x="67" y="29"/>
                </a:lnTo>
                <a:lnTo>
                  <a:pt x="72" y="34"/>
                </a:lnTo>
                <a:lnTo>
                  <a:pt x="76" y="39"/>
                </a:lnTo>
                <a:lnTo>
                  <a:pt x="77" y="44"/>
                </a:lnTo>
                <a:lnTo>
                  <a:pt x="79" y="50"/>
                </a:lnTo>
                <a:lnTo>
                  <a:pt x="79" y="84"/>
                </a:lnTo>
                <a:lnTo>
                  <a:pt x="59" y="84"/>
                </a:lnTo>
                <a:lnTo>
                  <a:pt x="59" y="94"/>
                </a:lnTo>
                <a:lnTo>
                  <a:pt x="98" y="94"/>
                </a:lnTo>
                <a:lnTo>
                  <a:pt x="98" y="84"/>
                </a:lnTo>
                <a:lnTo>
                  <a:pt x="88" y="84"/>
                </a:lnTo>
                <a:close/>
                <a:moveTo>
                  <a:pt x="56" y="27"/>
                </a:moveTo>
                <a:lnTo>
                  <a:pt x="54" y="30"/>
                </a:lnTo>
                <a:lnTo>
                  <a:pt x="53" y="32"/>
                </a:lnTo>
                <a:lnTo>
                  <a:pt x="53" y="35"/>
                </a:lnTo>
                <a:lnTo>
                  <a:pt x="54" y="41"/>
                </a:lnTo>
                <a:lnTo>
                  <a:pt x="53" y="47"/>
                </a:lnTo>
                <a:lnTo>
                  <a:pt x="50" y="53"/>
                </a:lnTo>
                <a:lnTo>
                  <a:pt x="47" y="58"/>
                </a:lnTo>
                <a:lnTo>
                  <a:pt x="12" y="24"/>
                </a:lnTo>
                <a:lnTo>
                  <a:pt x="17" y="20"/>
                </a:lnTo>
                <a:lnTo>
                  <a:pt x="23" y="18"/>
                </a:lnTo>
                <a:lnTo>
                  <a:pt x="29" y="16"/>
                </a:lnTo>
                <a:lnTo>
                  <a:pt x="35" y="18"/>
                </a:lnTo>
                <a:lnTo>
                  <a:pt x="38" y="18"/>
                </a:lnTo>
                <a:lnTo>
                  <a:pt x="40" y="16"/>
                </a:lnTo>
                <a:lnTo>
                  <a:pt x="43" y="13"/>
                </a:lnTo>
                <a:lnTo>
                  <a:pt x="47" y="11"/>
                </a:lnTo>
                <a:lnTo>
                  <a:pt x="50" y="10"/>
                </a:lnTo>
                <a:lnTo>
                  <a:pt x="54" y="11"/>
                </a:lnTo>
                <a:lnTo>
                  <a:pt x="56" y="13"/>
                </a:lnTo>
                <a:lnTo>
                  <a:pt x="59" y="16"/>
                </a:lnTo>
                <a:lnTo>
                  <a:pt x="60" y="20"/>
                </a:lnTo>
                <a:lnTo>
                  <a:pt x="59" y="24"/>
                </a:lnTo>
                <a:lnTo>
                  <a:pt x="56" y="2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74" name="Freeform 1687">
            <a:extLst>
              <a:ext uri="{FF2B5EF4-FFF2-40B4-BE49-F238E27FC236}">
                <a16:creationId xmlns:a16="http://schemas.microsoft.com/office/drawing/2014/main" id="{F5AA966F-C577-4821-A8DA-78C3608BB8F2}"/>
              </a:ext>
            </a:extLst>
          </p:cNvPr>
          <p:cNvSpPr>
            <a:spLocks noEditPoints="1"/>
          </p:cNvSpPr>
          <p:nvPr/>
        </p:nvSpPr>
        <p:spPr bwMode="auto">
          <a:xfrm>
            <a:off x="2252133" y="2849034"/>
            <a:ext cx="171451" cy="207433"/>
          </a:xfrm>
          <a:custGeom>
            <a:avLst/>
            <a:gdLst>
              <a:gd name="T0" fmla="*/ 120006 w 79"/>
              <a:gd name="T1" fmla="*/ 71175 h 99"/>
              <a:gd name="T2" fmla="*/ 56760 w 79"/>
              <a:gd name="T3" fmla="*/ 71175 h 99"/>
              <a:gd name="T4" fmla="*/ 56760 w 79"/>
              <a:gd name="T5" fmla="*/ 7908 h 99"/>
              <a:gd name="T6" fmla="*/ 56760 w 79"/>
              <a:gd name="T7" fmla="*/ 7908 h 99"/>
              <a:gd name="T8" fmla="*/ 56760 w 79"/>
              <a:gd name="T9" fmla="*/ 4745 h 99"/>
              <a:gd name="T10" fmla="*/ 53516 w 79"/>
              <a:gd name="T11" fmla="*/ 3163 h 99"/>
              <a:gd name="T12" fmla="*/ 51895 w 79"/>
              <a:gd name="T13" fmla="*/ 0 h 99"/>
              <a:gd name="T14" fmla="*/ 48651 w 79"/>
              <a:gd name="T15" fmla="*/ 0 h 99"/>
              <a:gd name="T16" fmla="*/ 16217 w 79"/>
              <a:gd name="T17" fmla="*/ 0 h 99"/>
              <a:gd name="T18" fmla="*/ 16217 w 79"/>
              <a:gd name="T19" fmla="*/ 0 h 99"/>
              <a:gd name="T20" fmla="*/ 9730 w 79"/>
              <a:gd name="T21" fmla="*/ 3163 h 99"/>
              <a:gd name="T22" fmla="*/ 4865 w 79"/>
              <a:gd name="T23" fmla="*/ 4745 h 99"/>
              <a:gd name="T24" fmla="*/ 1622 w 79"/>
              <a:gd name="T25" fmla="*/ 11072 h 99"/>
              <a:gd name="T26" fmla="*/ 0 w 79"/>
              <a:gd name="T27" fmla="*/ 15817 h 99"/>
              <a:gd name="T28" fmla="*/ 0 w 79"/>
              <a:gd name="T29" fmla="*/ 71175 h 99"/>
              <a:gd name="T30" fmla="*/ 0 w 79"/>
              <a:gd name="T31" fmla="*/ 71175 h 99"/>
              <a:gd name="T32" fmla="*/ 1622 w 79"/>
              <a:gd name="T33" fmla="*/ 77502 h 99"/>
              <a:gd name="T34" fmla="*/ 4865 w 79"/>
              <a:gd name="T35" fmla="*/ 82247 h 99"/>
              <a:gd name="T36" fmla="*/ 9730 w 79"/>
              <a:gd name="T37" fmla="*/ 83829 h 99"/>
              <a:gd name="T38" fmla="*/ 16217 w 79"/>
              <a:gd name="T39" fmla="*/ 86992 h 99"/>
              <a:gd name="T40" fmla="*/ 40543 w 79"/>
              <a:gd name="T41" fmla="*/ 86992 h 99"/>
              <a:gd name="T42" fmla="*/ 40543 w 79"/>
              <a:gd name="T43" fmla="*/ 140769 h 99"/>
              <a:gd name="T44" fmla="*/ 40543 w 79"/>
              <a:gd name="T45" fmla="*/ 140769 h 99"/>
              <a:gd name="T46" fmla="*/ 42164 w 79"/>
              <a:gd name="T47" fmla="*/ 147096 h 99"/>
              <a:gd name="T48" fmla="*/ 43786 w 79"/>
              <a:gd name="T49" fmla="*/ 153423 h 99"/>
              <a:gd name="T50" fmla="*/ 50273 w 79"/>
              <a:gd name="T51" fmla="*/ 155004 h 99"/>
              <a:gd name="T52" fmla="*/ 56760 w 79"/>
              <a:gd name="T53" fmla="*/ 156586 h 99"/>
              <a:gd name="T54" fmla="*/ 111898 w 79"/>
              <a:gd name="T55" fmla="*/ 156586 h 99"/>
              <a:gd name="T56" fmla="*/ 111898 w 79"/>
              <a:gd name="T57" fmla="*/ 156586 h 99"/>
              <a:gd name="T58" fmla="*/ 118385 w 79"/>
              <a:gd name="T59" fmla="*/ 155004 h 99"/>
              <a:gd name="T60" fmla="*/ 124872 w 79"/>
              <a:gd name="T61" fmla="*/ 153423 h 99"/>
              <a:gd name="T62" fmla="*/ 126493 w 79"/>
              <a:gd name="T63" fmla="*/ 147096 h 99"/>
              <a:gd name="T64" fmla="*/ 128115 w 79"/>
              <a:gd name="T65" fmla="*/ 140769 h 99"/>
              <a:gd name="T66" fmla="*/ 128115 w 79"/>
              <a:gd name="T67" fmla="*/ 79084 h 99"/>
              <a:gd name="T68" fmla="*/ 128115 w 79"/>
              <a:gd name="T69" fmla="*/ 79084 h 99"/>
              <a:gd name="T70" fmla="*/ 128115 w 79"/>
              <a:gd name="T71" fmla="*/ 74339 h 99"/>
              <a:gd name="T72" fmla="*/ 126493 w 79"/>
              <a:gd name="T73" fmla="*/ 72757 h 99"/>
              <a:gd name="T74" fmla="*/ 124872 w 79"/>
              <a:gd name="T75" fmla="*/ 71175 h 99"/>
              <a:gd name="T76" fmla="*/ 120006 w 79"/>
              <a:gd name="T77" fmla="*/ 71175 h 99"/>
              <a:gd name="T78" fmla="*/ 120006 w 79"/>
              <a:gd name="T79" fmla="*/ 71175 h 99"/>
              <a:gd name="T80" fmla="*/ 111898 w 79"/>
              <a:gd name="T81" fmla="*/ 86992 h 99"/>
              <a:gd name="T82" fmla="*/ 111898 w 79"/>
              <a:gd name="T83" fmla="*/ 94901 h 99"/>
              <a:gd name="T84" fmla="*/ 56760 w 79"/>
              <a:gd name="T85" fmla="*/ 94901 h 99"/>
              <a:gd name="T86" fmla="*/ 56760 w 79"/>
              <a:gd name="T87" fmla="*/ 86992 h 99"/>
              <a:gd name="T88" fmla="*/ 111898 w 79"/>
              <a:gd name="T89" fmla="*/ 86992 h 99"/>
              <a:gd name="T90" fmla="*/ 16217 w 79"/>
              <a:gd name="T91" fmla="*/ 15817 h 99"/>
              <a:gd name="T92" fmla="*/ 40543 w 79"/>
              <a:gd name="T93" fmla="*/ 15817 h 99"/>
              <a:gd name="T94" fmla="*/ 40543 w 79"/>
              <a:gd name="T95" fmla="*/ 71175 h 99"/>
              <a:gd name="T96" fmla="*/ 16217 w 79"/>
              <a:gd name="T97" fmla="*/ 71175 h 99"/>
              <a:gd name="T98" fmla="*/ 16217 w 79"/>
              <a:gd name="T99" fmla="*/ 15817 h 99"/>
              <a:gd name="T100" fmla="*/ 56760 w 79"/>
              <a:gd name="T101" fmla="*/ 140769 h 99"/>
              <a:gd name="T102" fmla="*/ 56760 w 79"/>
              <a:gd name="T103" fmla="*/ 109136 h 99"/>
              <a:gd name="T104" fmla="*/ 111898 w 79"/>
              <a:gd name="T105" fmla="*/ 109136 h 99"/>
              <a:gd name="T106" fmla="*/ 111898 w 79"/>
              <a:gd name="T107" fmla="*/ 140769 h 99"/>
              <a:gd name="T108" fmla="*/ 56760 w 79"/>
              <a:gd name="T109" fmla="*/ 140769 h 9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79" h="99">
                <a:moveTo>
                  <a:pt x="74" y="45"/>
                </a:moveTo>
                <a:lnTo>
                  <a:pt x="35" y="45"/>
                </a:lnTo>
                <a:lnTo>
                  <a:pt x="35" y="5"/>
                </a:lnTo>
                <a:lnTo>
                  <a:pt x="35" y="3"/>
                </a:lnTo>
                <a:lnTo>
                  <a:pt x="33" y="2"/>
                </a:lnTo>
                <a:lnTo>
                  <a:pt x="32" y="0"/>
                </a:lnTo>
                <a:lnTo>
                  <a:pt x="30" y="0"/>
                </a:lnTo>
                <a:lnTo>
                  <a:pt x="10" y="0"/>
                </a:lnTo>
                <a:lnTo>
                  <a:pt x="6" y="2"/>
                </a:lnTo>
                <a:lnTo>
                  <a:pt x="3" y="3"/>
                </a:lnTo>
                <a:lnTo>
                  <a:pt x="1" y="7"/>
                </a:lnTo>
                <a:lnTo>
                  <a:pt x="0" y="10"/>
                </a:lnTo>
                <a:lnTo>
                  <a:pt x="0" y="45"/>
                </a:lnTo>
                <a:lnTo>
                  <a:pt x="1" y="49"/>
                </a:lnTo>
                <a:lnTo>
                  <a:pt x="3" y="52"/>
                </a:lnTo>
                <a:lnTo>
                  <a:pt x="6" y="53"/>
                </a:lnTo>
                <a:lnTo>
                  <a:pt x="10" y="55"/>
                </a:lnTo>
                <a:lnTo>
                  <a:pt x="25" y="55"/>
                </a:lnTo>
                <a:lnTo>
                  <a:pt x="25" y="89"/>
                </a:lnTo>
                <a:lnTo>
                  <a:pt x="26" y="93"/>
                </a:lnTo>
                <a:lnTo>
                  <a:pt x="27" y="97"/>
                </a:lnTo>
                <a:lnTo>
                  <a:pt x="31" y="98"/>
                </a:lnTo>
                <a:lnTo>
                  <a:pt x="35" y="99"/>
                </a:lnTo>
                <a:lnTo>
                  <a:pt x="69" y="99"/>
                </a:lnTo>
                <a:lnTo>
                  <a:pt x="73" y="98"/>
                </a:lnTo>
                <a:lnTo>
                  <a:pt x="77" y="97"/>
                </a:lnTo>
                <a:lnTo>
                  <a:pt x="78" y="93"/>
                </a:lnTo>
                <a:lnTo>
                  <a:pt x="79" y="89"/>
                </a:lnTo>
                <a:lnTo>
                  <a:pt x="79" y="50"/>
                </a:lnTo>
                <a:lnTo>
                  <a:pt x="79" y="47"/>
                </a:lnTo>
                <a:lnTo>
                  <a:pt x="78" y="46"/>
                </a:lnTo>
                <a:lnTo>
                  <a:pt x="77" y="45"/>
                </a:lnTo>
                <a:lnTo>
                  <a:pt x="74" y="45"/>
                </a:lnTo>
                <a:close/>
                <a:moveTo>
                  <a:pt x="69" y="55"/>
                </a:moveTo>
                <a:lnTo>
                  <a:pt x="69" y="60"/>
                </a:lnTo>
                <a:lnTo>
                  <a:pt x="35" y="60"/>
                </a:lnTo>
                <a:lnTo>
                  <a:pt x="35" y="55"/>
                </a:lnTo>
                <a:lnTo>
                  <a:pt x="69" y="55"/>
                </a:lnTo>
                <a:close/>
                <a:moveTo>
                  <a:pt x="10" y="10"/>
                </a:moveTo>
                <a:lnTo>
                  <a:pt x="25" y="10"/>
                </a:lnTo>
                <a:lnTo>
                  <a:pt x="25" y="45"/>
                </a:lnTo>
                <a:lnTo>
                  <a:pt x="10" y="45"/>
                </a:lnTo>
                <a:lnTo>
                  <a:pt x="10" y="10"/>
                </a:lnTo>
                <a:close/>
                <a:moveTo>
                  <a:pt x="35" y="89"/>
                </a:moveTo>
                <a:lnTo>
                  <a:pt x="35" y="69"/>
                </a:lnTo>
                <a:lnTo>
                  <a:pt x="69" y="69"/>
                </a:lnTo>
                <a:lnTo>
                  <a:pt x="69" y="89"/>
                </a:lnTo>
                <a:lnTo>
                  <a:pt x="35" y="8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75" name="Freeform 1688">
            <a:extLst>
              <a:ext uri="{FF2B5EF4-FFF2-40B4-BE49-F238E27FC236}">
                <a16:creationId xmlns:a16="http://schemas.microsoft.com/office/drawing/2014/main" id="{19A45F7E-0373-4C9A-BD85-2E30CC3D87BD}"/>
              </a:ext>
            </a:extLst>
          </p:cNvPr>
          <p:cNvSpPr>
            <a:spLocks noEditPoints="1"/>
          </p:cNvSpPr>
          <p:nvPr/>
        </p:nvSpPr>
        <p:spPr bwMode="auto">
          <a:xfrm>
            <a:off x="2347385" y="2849034"/>
            <a:ext cx="63500" cy="88900"/>
          </a:xfrm>
          <a:custGeom>
            <a:avLst/>
            <a:gdLst>
              <a:gd name="T0" fmla="*/ 22907 w 29"/>
              <a:gd name="T1" fmla="*/ 66429 h 40"/>
              <a:gd name="T2" fmla="*/ 22907 w 29"/>
              <a:gd name="T3" fmla="*/ 66429 h 40"/>
              <a:gd name="T4" fmla="*/ 32724 w 29"/>
              <a:gd name="T5" fmla="*/ 64768 h 40"/>
              <a:gd name="T6" fmla="*/ 39269 w 29"/>
              <a:gd name="T7" fmla="*/ 58125 h 40"/>
              <a:gd name="T8" fmla="*/ 45814 w 29"/>
              <a:gd name="T9" fmla="*/ 51482 h 40"/>
              <a:gd name="T10" fmla="*/ 47450 w 29"/>
              <a:gd name="T11" fmla="*/ 41518 h 40"/>
              <a:gd name="T12" fmla="*/ 47450 w 29"/>
              <a:gd name="T13" fmla="*/ 41518 h 40"/>
              <a:gd name="T14" fmla="*/ 45814 w 29"/>
              <a:gd name="T15" fmla="*/ 33215 h 40"/>
              <a:gd name="T16" fmla="*/ 40905 w 29"/>
              <a:gd name="T17" fmla="*/ 21589 h 40"/>
              <a:gd name="T18" fmla="*/ 29452 w 29"/>
              <a:gd name="T19" fmla="*/ 4982 h 40"/>
              <a:gd name="T20" fmla="*/ 29452 w 29"/>
              <a:gd name="T21" fmla="*/ 4982 h 40"/>
              <a:gd name="T22" fmla="*/ 27816 w 29"/>
              <a:gd name="T23" fmla="*/ 3321 h 40"/>
              <a:gd name="T24" fmla="*/ 22907 w 29"/>
              <a:gd name="T25" fmla="*/ 0 h 40"/>
              <a:gd name="T26" fmla="*/ 19634 w 29"/>
              <a:gd name="T27" fmla="*/ 3321 h 40"/>
              <a:gd name="T28" fmla="*/ 17998 w 29"/>
              <a:gd name="T29" fmla="*/ 4982 h 40"/>
              <a:gd name="T30" fmla="*/ 17998 w 29"/>
              <a:gd name="T31" fmla="*/ 4982 h 40"/>
              <a:gd name="T32" fmla="*/ 4909 w 29"/>
              <a:gd name="T33" fmla="*/ 21589 h 40"/>
              <a:gd name="T34" fmla="*/ 1636 w 29"/>
              <a:gd name="T35" fmla="*/ 33215 h 40"/>
              <a:gd name="T36" fmla="*/ 0 w 29"/>
              <a:gd name="T37" fmla="*/ 41518 h 40"/>
              <a:gd name="T38" fmla="*/ 0 w 29"/>
              <a:gd name="T39" fmla="*/ 41518 h 40"/>
              <a:gd name="T40" fmla="*/ 1636 w 29"/>
              <a:gd name="T41" fmla="*/ 51482 h 40"/>
              <a:gd name="T42" fmla="*/ 6545 w 29"/>
              <a:gd name="T43" fmla="*/ 58125 h 40"/>
              <a:gd name="T44" fmla="*/ 13090 w 29"/>
              <a:gd name="T45" fmla="*/ 64768 h 40"/>
              <a:gd name="T46" fmla="*/ 22907 w 29"/>
              <a:gd name="T47" fmla="*/ 66429 h 40"/>
              <a:gd name="T48" fmla="*/ 22907 w 29"/>
              <a:gd name="T49" fmla="*/ 66429 h 40"/>
              <a:gd name="T50" fmla="*/ 22907 w 29"/>
              <a:gd name="T51" fmla="*/ 23250 h 40"/>
              <a:gd name="T52" fmla="*/ 22907 w 29"/>
              <a:gd name="T53" fmla="*/ 23250 h 40"/>
              <a:gd name="T54" fmla="*/ 29452 w 29"/>
              <a:gd name="T55" fmla="*/ 34875 h 40"/>
              <a:gd name="T56" fmla="*/ 31088 w 29"/>
              <a:gd name="T57" fmla="*/ 41518 h 40"/>
              <a:gd name="T58" fmla="*/ 31088 w 29"/>
              <a:gd name="T59" fmla="*/ 41518 h 40"/>
              <a:gd name="T60" fmla="*/ 31088 w 29"/>
              <a:gd name="T61" fmla="*/ 46500 h 40"/>
              <a:gd name="T62" fmla="*/ 29452 w 29"/>
              <a:gd name="T63" fmla="*/ 48161 h 40"/>
              <a:gd name="T64" fmla="*/ 27816 w 29"/>
              <a:gd name="T65" fmla="*/ 49822 h 40"/>
              <a:gd name="T66" fmla="*/ 22907 w 29"/>
              <a:gd name="T67" fmla="*/ 49822 h 40"/>
              <a:gd name="T68" fmla="*/ 22907 w 29"/>
              <a:gd name="T69" fmla="*/ 49822 h 40"/>
              <a:gd name="T70" fmla="*/ 19634 w 29"/>
              <a:gd name="T71" fmla="*/ 49822 h 40"/>
              <a:gd name="T72" fmla="*/ 17998 w 29"/>
              <a:gd name="T73" fmla="*/ 48161 h 40"/>
              <a:gd name="T74" fmla="*/ 14726 w 29"/>
              <a:gd name="T75" fmla="*/ 46500 h 40"/>
              <a:gd name="T76" fmla="*/ 14726 w 29"/>
              <a:gd name="T77" fmla="*/ 41518 h 40"/>
              <a:gd name="T78" fmla="*/ 14726 w 29"/>
              <a:gd name="T79" fmla="*/ 41518 h 40"/>
              <a:gd name="T80" fmla="*/ 17998 w 29"/>
              <a:gd name="T81" fmla="*/ 34875 h 40"/>
              <a:gd name="T82" fmla="*/ 22907 w 29"/>
              <a:gd name="T83" fmla="*/ 23250 h 40"/>
              <a:gd name="T84" fmla="*/ 22907 w 29"/>
              <a:gd name="T85" fmla="*/ 23250 h 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9" h="40">
                <a:moveTo>
                  <a:pt x="14" y="40"/>
                </a:moveTo>
                <a:lnTo>
                  <a:pt x="14" y="40"/>
                </a:lnTo>
                <a:lnTo>
                  <a:pt x="20" y="39"/>
                </a:lnTo>
                <a:lnTo>
                  <a:pt x="24" y="35"/>
                </a:lnTo>
                <a:lnTo>
                  <a:pt x="28" y="31"/>
                </a:lnTo>
                <a:lnTo>
                  <a:pt x="29" y="25"/>
                </a:lnTo>
                <a:lnTo>
                  <a:pt x="28" y="20"/>
                </a:lnTo>
                <a:lnTo>
                  <a:pt x="25" y="13"/>
                </a:lnTo>
                <a:lnTo>
                  <a:pt x="18" y="3"/>
                </a:lnTo>
                <a:lnTo>
                  <a:pt x="17" y="2"/>
                </a:lnTo>
                <a:lnTo>
                  <a:pt x="14" y="0"/>
                </a:lnTo>
                <a:lnTo>
                  <a:pt x="12" y="2"/>
                </a:lnTo>
                <a:lnTo>
                  <a:pt x="11" y="3"/>
                </a:lnTo>
                <a:lnTo>
                  <a:pt x="3" y="13"/>
                </a:lnTo>
                <a:lnTo>
                  <a:pt x="1" y="20"/>
                </a:lnTo>
                <a:lnTo>
                  <a:pt x="0" y="25"/>
                </a:lnTo>
                <a:lnTo>
                  <a:pt x="1" y="31"/>
                </a:lnTo>
                <a:lnTo>
                  <a:pt x="4" y="35"/>
                </a:lnTo>
                <a:lnTo>
                  <a:pt x="8" y="39"/>
                </a:lnTo>
                <a:lnTo>
                  <a:pt x="14" y="40"/>
                </a:lnTo>
                <a:close/>
                <a:moveTo>
                  <a:pt x="14" y="14"/>
                </a:moveTo>
                <a:lnTo>
                  <a:pt x="14" y="14"/>
                </a:lnTo>
                <a:lnTo>
                  <a:pt x="18" y="21"/>
                </a:lnTo>
                <a:lnTo>
                  <a:pt x="19" y="25"/>
                </a:lnTo>
                <a:lnTo>
                  <a:pt x="19" y="28"/>
                </a:lnTo>
                <a:lnTo>
                  <a:pt x="18" y="29"/>
                </a:lnTo>
                <a:lnTo>
                  <a:pt x="17" y="30"/>
                </a:lnTo>
                <a:lnTo>
                  <a:pt x="14" y="30"/>
                </a:lnTo>
                <a:lnTo>
                  <a:pt x="12" y="30"/>
                </a:lnTo>
                <a:lnTo>
                  <a:pt x="11" y="29"/>
                </a:lnTo>
                <a:lnTo>
                  <a:pt x="9" y="28"/>
                </a:lnTo>
                <a:lnTo>
                  <a:pt x="9" y="25"/>
                </a:lnTo>
                <a:lnTo>
                  <a:pt x="11" y="21"/>
                </a:lnTo>
                <a:lnTo>
                  <a:pt x="14" y="1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76" name="Freeform 1689">
            <a:extLst>
              <a:ext uri="{FF2B5EF4-FFF2-40B4-BE49-F238E27FC236}">
                <a16:creationId xmlns:a16="http://schemas.microsoft.com/office/drawing/2014/main" id="{442654E4-7389-474C-AEF7-6A94E0F3BEA6}"/>
              </a:ext>
            </a:extLst>
          </p:cNvPr>
          <p:cNvSpPr>
            <a:spLocks noEditPoints="1"/>
          </p:cNvSpPr>
          <p:nvPr/>
        </p:nvSpPr>
        <p:spPr bwMode="auto">
          <a:xfrm>
            <a:off x="1752601" y="2829984"/>
            <a:ext cx="175684" cy="245533"/>
          </a:xfrm>
          <a:custGeom>
            <a:avLst/>
            <a:gdLst>
              <a:gd name="T0" fmla="*/ 80035 w 83"/>
              <a:gd name="T1" fmla="*/ 120207 h 117"/>
              <a:gd name="T2" fmla="*/ 84837 w 83"/>
              <a:gd name="T3" fmla="*/ 112298 h 117"/>
              <a:gd name="T4" fmla="*/ 92841 w 83"/>
              <a:gd name="T5" fmla="*/ 94900 h 117"/>
              <a:gd name="T6" fmla="*/ 96042 w 83"/>
              <a:gd name="T7" fmla="*/ 85410 h 117"/>
              <a:gd name="T8" fmla="*/ 88038 w 83"/>
              <a:gd name="T9" fmla="*/ 58522 h 117"/>
              <a:gd name="T10" fmla="*/ 76834 w 83"/>
              <a:gd name="T11" fmla="*/ 42705 h 117"/>
              <a:gd name="T12" fmla="*/ 72031 w 83"/>
              <a:gd name="T13" fmla="*/ 37960 h 117"/>
              <a:gd name="T14" fmla="*/ 68830 w 83"/>
              <a:gd name="T15" fmla="*/ 37960 h 117"/>
              <a:gd name="T16" fmla="*/ 56024 w 83"/>
              <a:gd name="T17" fmla="*/ 50613 h 117"/>
              <a:gd name="T18" fmla="*/ 56024 w 83"/>
              <a:gd name="T19" fmla="*/ 7908 h 117"/>
              <a:gd name="T20" fmla="*/ 49622 w 83"/>
              <a:gd name="T21" fmla="*/ 0 h 117"/>
              <a:gd name="T22" fmla="*/ 46420 w 83"/>
              <a:gd name="T23" fmla="*/ 0 h 117"/>
              <a:gd name="T24" fmla="*/ 41618 w 83"/>
              <a:gd name="T25" fmla="*/ 1582 h 117"/>
              <a:gd name="T26" fmla="*/ 20809 w 83"/>
              <a:gd name="T27" fmla="*/ 33215 h 117"/>
              <a:gd name="T28" fmla="*/ 6403 w 83"/>
              <a:gd name="T29" fmla="*/ 58522 h 117"/>
              <a:gd name="T30" fmla="*/ 0 w 83"/>
              <a:gd name="T31" fmla="*/ 85410 h 117"/>
              <a:gd name="T32" fmla="*/ 0 w 83"/>
              <a:gd name="T33" fmla="*/ 93318 h 117"/>
              <a:gd name="T34" fmla="*/ 6403 w 83"/>
              <a:gd name="T35" fmla="*/ 109135 h 117"/>
              <a:gd name="T36" fmla="*/ 12806 w 83"/>
              <a:gd name="T37" fmla="*/ 117043 h 117"/>
              <a:gd name="T38" fmla="*/ 20809 w 83"/>
              <a:gd name="T39" fmla="*/ 121788 h 117"/>
              <a:gd name="T40" fmla="*/ 38417 w 83"/>
              <a:gd name="T41" fmla="*/ 129697 h 117"/>
              <a:gd name="T42" fmla="*/ 48021 w 83"/>
              <a:gd name="T43" fmla="*/ 131278 h 117"/>
              <a:gd name="T44" fmla="*/ 65629 w 83"/>
              <a:gd name="T45" fmla="*/ 128115 h 117"/>
              <a:gd name="T46" fmla="*/ 132858 w 83"/>
              <a:gd name="T47" fmla="*/ 172402 h 117"/>
              <a:gd name="T48" fmla="*/ 24010 w 83"/>
              <a:gd name="T49" fmla="*/ 104390 h 117"/>
              <a:gd name="T50" fmla="*/ 16007 w 83"/>
              <a:gd name="T51" fmla="*/ 91737 h 117"/>
              <a:gd name="T52" fmla="*/ 16007 w 83"/>
              <a:gd name="T53" fmla="*/ 85410 h 117"/>
              <a:gd name="T54" fmla="*/ 24010 w 83"/>
              <a:gd name="T55" fmla="*/ 58522 h 117"/>
              <a:gd name="T56" fmla="*/ 40017 w 83"/>
              <a:gd name="T57" fmla="*/ 30052 h 117"/>
              <a:gd name="T58" fmla="*/ 40017 w 83"/>
              <a:gd name="T59" fmla="*/ 69593 h 117"/>
              <a:gd name="T60" fmla="*/ 43219 w 83"/>
              <a:gd name="T61" fmla="*/ 77502 h 117"/>
              <a:gd name="T62" fmla="*/ 49622 w 83"/>
              <a:gd name="T63" fmla="*/ 77502 h 117"/>
              <a:gd name="T64" fmla="*/ 68830 w 83"/>
              <a:gd name="T65" fmla="*/ 58522 h 117"/>
              <a:gd name="T66" fmla="*/ 75233 w 83"/>
              <a:gd name="T67" fmla="*/ 71175 h 117"/>
              <a:gd name="T68" fmla="*/ 80035 w 83"/>
              <a:gd name="T69" fmla="*/ 85410 h 117"/>
              <a:gd name="T70" fmla="*/ 80035 w 83"/>
              <a:gd name="T71" fmla="*/ 93318 h 117"/>
              <a:gd name="T72" fmla="*/ 72031 w 83"/>
              <a:gd name="T73" fmla="*/ 104390 h 117"/>
              <a:gd name="T74" fmla="*/ 65629 w 83"/>
              <a:gd name="T75" fmla="*/ 110717 h 117"/>
              <a:gd name="T76" fmla="*/ 43219 w 83"/>
              <a:gd name="T77" fmla="*/ 117043 h 117"/>
              <a:gd name="T78" fmla="*/ 24010 w 83"/>
              <a:gd name="T79" fmla="*/ 104390 h 11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83" h="117">
                <a:moveTo>
                  <a:pt x="83" y="109"/>
                </a:moveTo>
                <a:lnTo>
                  <a:pt x="50" y="76"/>
                </a:lnTo>
                <a:lnTo>
                  <a:pt x="53" y="71"/>
                </a:lnTo>
                <a:lnTo>
                  <a:pt x="57" y="66"/>
                </a:lnTo>
                <a:lnTo>
                  <a:pt x="58" y="60"/>
                </a:lnTo>
                <a:lnTo>
                  <a:pt x="60" y="54"/>
                </a:lnTo>
                <a:lnTo>
                  <a:pt x="58" y="45"/>
                </a:lnTo>
                <a:lnTo>
                  <a:pt x="55" y="37"/>
                </a:lnTo>
                <a:lnTo>
                  <a:pt x="48" y="27"/>
                </a:lnTo>
                <a:lnTo>
                  <a:pt x="47" y="25"/>
                </a:lnTo>
                <a:lnTo>
                  <a:pt x="45" y="24"/>
                </a:lnTo>
                <a:lnTo>
                  <a:pt x="43" y="24"/>
                </a:lnTo>
                <a:lnTo>
                  <a:pt x="41" y="25"/>
                </a:lnTo>
                <a:lnTo>
                  <a:pt x="35" y="32"/>
                </a:lnTo>
                <a:lnTo>
                  <a:pt x="35" y="5"/>
                </a:lnTo>
                <a:lnTo>
                  <a:pt x="34" y="2"/>
                </a:lnTo>
                <a:lnTo>
                  <a:pt x="31" y="0"/>
                </a:lnTo>
                <a:lnTo>
                  <a:pt x="29" y="0"/>
                </a:lnTo>
                <a:lnTo>
                  <a:pt x="26" y="1"/>
                </a:lnTo>
                <a:lnTo>
                  <a:pt x="21" y="7"/>
                </a:lnTo>
                <a:lnTo>
                  <a:pt x="13" y="21"/>
                </a:lnTo>
                <a:lnTo>
                  <a:pt x="8" y="28"/>
                </a:lnTo>
                <a:lnTo>
                  <a:pt x="4" y="37"/>
                </a:lnTo>
                <a:lnTo>
                  <a:pt x="2" y="45"/>
                </a:lnTo>
                <a:lnTo>
                  <a:pt x="0" y="54"/>
                </a:lnTo>
                <a:lnTo>
                  <a:pt x="0" y="59"/>
                </a:lnTo>
                <a:lnTo>
                  <a:pt x="3" y="64"/>
                </a:lnTo>
                <a:lnTo>
                  <a:pt x="4" y="69"/>
                </a:lnTo>
                <a:lnTo>
                  <a:pt x="8" y="74"/>
                </a:lnTo>
                <a:lnTo>
                  <a:pt x="13" y="77"/>
                </a:lnTo>
                <a:lnTo>
                  <a:pt x="18" y="81"/>
                </a:lnTo>
                <a:lnTo>
                  <a:pt x="24" y="82"/>
                </a:lnTo>
                <a:lnTo>
                  <a:pt x="30" y="83"/>
                </a:lnTo>
                <a:lnTo>
                  <a:pt x="35" y="83"/>
                </a:lnTo>
                <a:lnTo>
                  <a:pt x="41" y="81"/>
                </a:lnTo>
                <a:lnTo>
                  <a:pt x="76" y="117"/>
                </a:lnTo>
                <a:lnTo>
                  <a:pt x="83" y="109"/>
                </a:lnTo>
                <a:close/>
                <a:moveTo>
                  <a:pt x="15" y="66"/>
                </a:moveTo>
                <a:lnTo>
                  <a:pt x="15" y="66"/>
                </a:lnTo>
                <a:lnTo>
                  <a:pt x="11" y="61"/>
                </a:lnTo>
                <a:lnTo>
                  <a:pt x="10" y="58"/>
                </a:lnTo>
                <a:lnTo>
                  <a:pt x="10" y="54"/>
                </a:lnTo>
                <a:lnTo>
                  <a:pt x="11" y="45"/>
                </a:lnTo>
                <a:lnTo>
                  <a:pt x="15" y="37"/>
                </a:lnTo>
                <a:lnTo>
                  <a:pt x="20" y="28"/>
                </a:lnTo>
                <a:lnTo>
                  <a:pt x="25" y="19"/>
                </a:lnTo>
                <a:lnTo>
                  <a:pt x="25" y="44"/>
                </a:lnTo>
                <a:lnTo>
                  <a:pt x="26" y="46"/>
                </a:lnTo>
                <a:lnTo>
                  <a:pt x="27" y="49"/>
                </a:lnTo>
                <a:lnTo>
                  <a:pt x="31" y="49"/>
                </a:lnTo>
                <a:lnTo>
                  <a:pt x="34" y="48"/>
                </a:lnTo>
                <a:lnTo>
                  <a:pt x="43" y="37"/>
                </a:lnTo>
                <a:lnTo>
                  <a:pt x="47" y="45"/>
                </a:lnTo>
                <a:lnTo>
                  <a:pt x="50" y="50"/>
                </a:lnTo>
                <a:lnTo>
                  <a:pt x="50" y="54"/>
                </a:lnTo>
                <a:lnTo>
                  <a:pt x="50" y="59"/>
                </a:lnTo>
                <a:lnTo>
                  <a:pt x="47" y="62"/>
                </a:lnTo>
                <a:lnTo>
                  <a:pt x="45" y="66"/>
                </a:lnTo>
                <a:lnTo>
                  <a:pt x="41" y="70"/>
                </a:lnTo>
                <a:lnTo>
                  <a:pt x="35" y="72"/>
                </a:lnTo>
                <a:lnTo>
                  <a:pt x="27" y="74"/>
                </a:lnTo>
                <a:lnTo>
                  <a:pt x="21" y="71"/>
                </a:lnTo>
                <a:lnTo>
                  <a:pt x="15" y="6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77" name="Freeform 1690">
            <a:extLst>
              <a:ext uri="{FF2B5EF4-FFF2-40B4-BE49-F238E27FC236}">
                <a16:creationId xmlns:a16="http://schemas.microsoft.com/office/drawing/2014/main" id="{7AA9F1BB-9A70-45D3-A46C-3D987C58E686}"/>
              </a:ext>
            </a:extLst>
          </p:cNvPr>
          <p:cNvSpPr>
            <a:spLocks/>
          </p:cNvSpPr>
          <p:nvPr/>
        </p:nvSpPr>
        <p:spPr bwMode="auto">
          <a:xfrm>
            <a:off x="1752601" y="2829984"/>
            <a:ext cx="175684" cy="245533"/>
          </a:xfrm>
          <a:custGeom>
            <a:avLst/>
            <a:gdLst>
              <a:gd name="T0" fmla="*/ 132858 w 83"/>
              <a:gd name="T1" fmla="*/ 172402 h 117"/>
              <a:gd name="T2" fmla="*/ 80035 w 83"/>
              <a:gd name="T3" fmla="*/ 120207 h 117"/>
              <a:gd name="T4" fmla="*/ 80035 w 83"/>
              <a:gd name="T5" fmla="*/ 120207 h 117"/>
              <a:gd name="T6" fmla="*/ 84837 w 83"/>
              <a:gd name="T7" fmla="*/ 112298 h 117"/>
              <a:gd name="T8" fmla="*/ 91240 w 83"/>
              <a:gd name="T9" fmla="*/ 104390 h 117"/>
              <a:gd name="T10" fmla="*/ 92841 w 83"/>
              <a:gd name="T11" fmla="*/ 94900 h 117"/>
              <a:gd name="T12" fmla="*/ 96042 w 83"/>
              <a:gd name="T13" fmla="*/ 85410 h 117"/>
              <a:gd name="T14" fmla="*/ 96042 w 83"/>
              <a:gd name="T15" fmla="*/ 85410 h 117"/>
              <a:gd name="T16" fmla="*/ 92841 w 83"/>
              <a:gd name="T17" fmla="*/ 71175 h 117"/>
              <a:gd name="T18" fmla="*/ 88038 w 83"/>
              <a:gd name="T19" fmla="*/ 58522 h 117"/>
              <a:gd name="T20" fmla="*/ 76834 w 83"/>
              <a:gd name="T21" fmla="*/ 42705 h 117"/>
              <a:gd name="T22" fmla="*/ 76834 w 83"/>
              <a:gd name="T23" fmla="*/ 42705 h 117"/>
              <a:gd name="T24" fmla="*/ 75233 w 83"/>
              <a:gd name="T25" fmla="*/ 39542 h 117"/>
              <a:gd name="T26" fmla="*/ 72031 w 83"/>
              <a:gd name="T27" fmla="*/ 37960 h 117"/>
              <a:gd name="T28" fmla="*/ 72031 w 83"/>
              <a:gd name="T29" fmla="*/ 37960 h 117"/>
              <a:gd name="T30" fmla="*/ 68830 w 83"/>
              <a:gd name="T31" fmla="*/ 37960 h 117"/>
              <a:gd name="T32" fmla="*/ 65629 w 83"/>
              <a:gd name="T33" fmla="*/ 39542 h 117"/>
              <a:gd name="T34" fmla="*/ 56024 w 83"/>
              <a:gd name="T35" fmla="*/ 50613 h 117"/>
              <a:gd name="T36" fmla="*/ 56024 w 83"/>
              <a:gd name="T37" fmla="*/ 7908 h 117"/>
              <a:gd name="T38" fmla="*/ 56024 w 83"/>
              <a:gd name="T39" fmla="*/ 7908 h 117"/>
              <a:gd name="T40" fmla="*/ 54424 w 83"/>
              <a:gd name="T41" fmla="*/ 3163 h 117"/>
              <a:gd name="T42" fmla="*/ 49622 w 83"/>
              <a:gd name="T43" fmla="*/ 0 h 117"/>
              <a:gd name="T44" fmla="*/ 49622 w 83"/>
              <a:gd name="T45" fmla="*/ 0 h 117"/>
              <a:gd name="T46" fmla="*/ 46420 w 83"/>
              <a:gd name="T47" fmla="*/ 0 h 117"/>
              <a:gd name="T48" fmla="*/ 41618 w 83"/>
              <a:gd name="T49" fmla="*/ 1582 h 117"/>
              <a:gd name="T50" fmla="*/ 41618 w 83"/>
              <a:gd name="T51" fmla="*/ 1582 h 117"/>
              <a:gd name="T52" fmla="*/ 33615 w 83"/>
              <a:gd name="T53" fmla="*/ 11072 h 117"/>
              <a:gd name="T54" fmla="*/ 20809 w 83"/>
              <a:gd name="T55" fmla="*/ 33215 h 117"/>
              <a:gd name="T56" fmla="*/ 12806 w 83"/>
              <a:gd name="T57" fmla="*/ 44287 h 117"/>
              <a:gd name="T58" fmla="*/ 6403 w 83"/>
              <a:gd name="T59" fmla="*/ 58522 h 117"/>
              <a:gd name="T60" fmla="*/ 3201 w 83"/>
              <a:gd name="T61" fmla="*/ 71175 h 117"/>
              <a:gd name="T62" fmla="*/ 0 w 83"/>
              <a:gd name="T63" fmla="*/ 85410 h 117"/>
              <a:gd name="T64" fmla="*/ 0 w 83"/>
              <a:gd name="T65" fmla="*/ 85410 h 117"/>
              <a:gd name="T66" fmla="*/ 0 w 83"/>
              <a:gd name="T67" fmla="*/ 93318 h 117"/>
              <a:gd name="T68" fmla="*/ 4802 w 83"/>
              <a:gd name="T69" fmla="*/ 101227 h 117"/>
              <a:gd name="T70" fmla="*/ 6403 w 83"/>
              <a:gd name="T71" fmla="*/ 109135 h 117"/>
              <a:gd name="T72" fmla="*/ 12806 w 83"/>
              <a:gd name="T73" fmla="*/ 117043 h 117"/>
              <a:gd name="T74" fmla="*/ 12806 w 83"/>
              <a:gd name="T75" fmla="*/ 117043 h 117"/>
              <a:gd name="T76" fmla="*/ 12806 w 83"/>
              <a:gd name="T77" fmla="*/ 117043 h 117"/>
              <a:gd name="T78" fmla="*/ 20809 w 83"/>
              <a:gd name="T79" fmla="*/ 121788 h 117"/>
              <a:gd name="T80" fmla="*/ 28813 w 83"/>
              <a:gd name="T81" fmla="*/ 128115 h 117"/>
              <a:gd name="T82" fmla="*/ 38417 w 83"/>
              <a:gd name="T83" fmla="*/ 129697 h 117"/>
              <a:gd name="T84" fmla="*/ 48021 w 83"/>
              <a:gd name="T85" fmla="*/ 131278 h 117"/>
              <a:gd name="T86" fmla="*/ 48021 w 83"/>
              <a:gd name="T87" fmla="*/ 131278 h 117"/>
              <a:gd name="T88" fmla="*/ 56024 w 83"/>
              <a:gd name="T89" fmla="*/ 131278 h 117"/>
              <a:gd name="T90" fmla="*/ 65629 w 83"/>
              <a:gd name="T91" fmla="*/ 128115 h 117"/>
              <a:gd name="T92" fmla="*/ 121653 w 83"/>
              <a:gd name="T93" fmla="*/ 185055 h 117"/>
              <a:gd name="T94" fmla="*/ 132858 w 83"/>
              <a:gd name="T95" fmla="*/ 172402 h 11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3" h="117">
                <a:moveTo>
                  <a:pt x="83" y="109"/>
                </a:moveTo>
                <a:lnTo>
                  <a:pt x="50" y="76"/>
                </a:lnTo>
                <a:lnTo>
                  <a:pt x="53" y="71"/>
                </a:lnTo>
                <a:lnTo>
                  <a:pt x="57" y="66"/>
                </a:lnTo>
                <a:lnTo>
                  <a:pt x="58" y="60"/>
                </a:lnTo>
                <a:lnTo>
                  <a:pt x="60" y="54"/>
                </a:lnTo>
                <a:lnTo>
                  <a:pt x="58" y="45"/>
                </a:lnTo>
                <a:lnTo>
                  <a:pt x="55" y="37"/>
                </a:lnTo>
                <a:lnTo>
                  <a:pt x="48" y="27"/>
                </a:lnTo>
                <a:lnTo>
                  <a:pt x="47" y="25"/>
                </a:lnTo>
                <a:lnTo>
                  <a:pt x="45" y="24"/>
                </a:lnTo>
                <a:lnTo>
                  <a:pt x="43" y="24"/>
                </a:lnTo>
                <a:lnTo>
                  <a:pt x="41" y="25"/>
                </a:lnTo>
                <a:lnTo>
                  <a:pt x="35" y="32"/>
                </a:lnTo>
                <a:lnTo>
                  <a:pt x="35" y="5"/>
                </a:lnTo>
                <a:lnTo>
                  <a:pt x="34" y="2"/>
                </a:lnTo>
                <a:lnTo>
                  <a:pt x="31" y="0"/>
                </a:lnTo>
                <a:lnTo>
                  <a:pt x="29" y="0"/>
                </a:lnTo>
                <a:lnTo>
                  <a:pt x="26" y="1"/>
                </a:lnTo>
                <a:lnTo>
                  <a:pt x="21" y="7"/>
                </a:lnTo>
                <a:lnTo>
                  <a:pt x="13" y="21"/>
                </a:lnTo>
                <a:lnTo>
                  <a:pt x="8" y="28"/>
                </a:lnTo>
                <a:lnTo>
                  <a:pt x="4" y="37"/>
                </a:lnTo>
                <a:lnTo>
                  <a:pt x="2" y="45"/>
                </a:lnTo>
                <a:lnTo>
                  <a:pt x="0" y="54"/>
                </a:lnTo>
                <a:lnTo>
                  <a:pt x="0" y="59"/>
                </a:lnTo>
                <a:lnTo>
                  <a:pt x="3" y="64"/>
                </a:lnTo>
                <a:lnTo>
                  <a:pt x="4" y="69"/>
                </a:lnTo>
                <a:lnTo>
                  <a:pt x="8" y="74"/>
                </a:lnTo>
                <a:lnTo>
                  <a:pt x="13" y="77"/>
                </a:lnTo>
                <a:lnTo>
                  <a:pt x="18" y="81"/>
                </a:lnTo>
                <a:lnTo>
                  <a:pt x="24" y="82"/>
                </a:lnTo>
                <a:lnTo>
                  <a:pt x="30" y="83"/>
                </a:lnTo>
                <a:lnTo>
                  <a:pt x="35" y="83"/>
                </a:lnTo>
                <a:lnTo>
                  <a:pt x="41" y="81"/>
                </a:lnTo>
                <a:lnTo>
                  <a:pt x="76" y="117"/>
                </a:lnTo>
                <a:lnTo>
                  <a:pt x="83" y="109"/>
                </a:ln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78" name="Freeform 1691">
            <a:extLst>
              <a:ext uri="{FF2B5EF4-FFF2-40B4-BE49-F238E27FC236}">
                <a16:creationId xmlns:a16="http://schemas.microsoft.com/office/drawing/2014/main" id="{FD4FBBF5-1CD7-4C55-88BE-FBB9169322DB}"/>
              </a:ext>
            </a:extLst>
          </p:cNvPr>
          <p:cNvSpPr>
            <a:spLocks/>
          </p:cNvSpPr>
          <p:nvPr/>
        </p:nvSpPr>
        <p:spPr bwMode="auto">
          <a:xfrm>
            <a:off x="1778001" y="2874434"/>
            <a:ext cx="82551" cy="114300"/>
          </a:xfrm>
          <a:custGeom>
            <a:avLst/>
            <a:gdLst>
              <a:gd name="T0" fmla="*/ 7711 w 40"/>
              <a:gd name="T1" fmla="*/ 72987 h 55"/>
              <a:gd name="T2" fmla="*/ 7711 w 40"/>
              <a:gd name="T3" fmla="*/ 72987 h 55"/>
              <a:gd name="T4" fmla="*/ 1542 w 40"/>
              <a:gd name="T5" fmla="*/ 65222 h 55"/>
              <a:gd name="T6" fmla="*/ 0 w 40"/>
              <a:gd name="T7" fmla="*/ 60563 h 55"/>
              <a:gd name="T8" fmla="*/ 0 w 40"/>
              <a:gd name="T9" fmla="*/ 54352 h 55"/>
              <a:gd name="T10" fmla="*/ 0 w 40"/>
              <a:gd name="T11" fmla="*/ 54352 h 55"/>
              <a:gd name="T12" fmla="*/ 1542 w 40"/>
              <a:gd name="T13" fmla="*/ 40376 h 55"/>
              <a:gd name="T14" fmla="*/ 7711 w 40"/>
              <a:gd name="T15" fmla="*/ 27952 h 55"/>
              <a:gd name="T16" fmla="*/ 15422 w 40"/>
              <a:gd name="T17" fmla="*/ 13976 h 55"/>
              <a:gd name="T18" fmla="*/ 23132 w 40"/>
              <a:gd name="T19" fmla="*/ 0 h 55"/>
              <a:gd name="T20" fmla="*/ 23132 w 40"/>
              <a:gd name="T21" fmla="*/ 38823 h 55"/>
              <a:gd name="T22" fmla="*/ 23132 w 40"/>
              <a:gd name="T23" fmla="*/ 38823 h 55"/>
              <a:gd name="T24" fmla="*/ 24674 w 40"/>
              <a:gd name="T25" fmla="*/ 41929 h 55"/>
              <a:gd name="T26" fmla="*/ 26217 w 40"/>
              <a:gd name="T27" fmla="*/ 46587 h 55"/>
              <a:gd name="T28" fmla="*/ 26217 w 40"/>
              <a:gd name="T29" fmla="*/ 46587 h 55"/>
              <a:gd name="T30" fmla="*/ 32385 w 40"/>
              <a:gd name="T31" fmla="*/ 46587 h 55"/>
              <a:gd name="T32" fmla="*/ 37012 w 40"/>
              <a:gd name="T33" fmla="*/ 45034 h 55"/>
              <a:gd name="T34" fmla="*/ 50891 w 40"/>
              <a:gd name="T35" fmla="*/ 27952 h 55"/>
              <a:gd name="T36" fmla="*/ 50891 w 40"/>
              <a:gd name="T37" fmla="*/ 27952 h 55"/>
              <a:gd name="T38" fmla="*/ 57060 w 40"/>
              <a:gd name="T39" fmla="*/ 40376 h 55"/>
              <a:gd name="T40" fmla="*/ 61686 w 40"/>
              <a:gd name="T41" fmla="*/ 48140 h 55"/>
              <a:gd name="T42" fmla="*/ 61686 w 40"/>
              <a:gd name="T43" fmla="*/ 54352 h 55"/>
              <a:gd name="T44" fmla="*/ 61686 w 40"/>
              <a:gd name="T45" fmla="*/ 54352 h 55"/>
              <a:gd name="T46" fmla="*/ 61686 w 40"/>
              <a:gd name="T47" fmla="*/ 62116 h 55"/>
              <a:gd name="T48" fmla="*/ 57060 w 40"/>
              <a:gd name="T49" fmla="*/ 66775 h 55"/>
              <a:gd name="T50" fmla="*/ 53975 w 40"/>
              <a:gd name="T51" fmla="*/ 72987 h 55"/>
              <a:gd name="T52" fmla="*/ 47807 w 40"/>
              <a:gd name="T53" fmla="*/ 79198 h 55"/>
              <a:gd name="T54" fmla="*/ 47807 w 40"/>
              <a:gd name="T55" fmla="*/ 79198 h 55"/>
              <a:gd name="T56" fmla="*/ 38554 w 40"/>
              <a:gd name="T57" fmla="*/ 82304 h 55"/>
              <a:gd name="T58" fmla="*/ 26217 w 40"/>
              <a:gd name="T59" fmla="*/ 85410 h 55"/>
              <a:gd name="T60" fmla="*/ 16964 w 40"/>
              <a:gd name="T61" fmla="*/ 80751 h 55"/>
              <a:gd name="T62" fmla="*/ 7711 w 40"/>
              <a:gd name="T63" fmla="*/ 72987 h 5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0" h="55">
                <a:moveTo>
                  <a:pt x="5" y="47"/>
                </a:moveTo>
                <a:lnTo>
                  <a:pt x="5" y="47"/>
                </a:lnTo>
                <a:lnTo>
                  <a:pt x="1" y="42"/>
                </a:lnTo>
                <a:lnTo>
                  <a:pt x="0" y="39"/>
                </a:lnTo>
                <a:lnTo>
                  <a:pt x="0" y="35"/>
                </a:lnTo>
                <a:lnTo>
                  <a:pt x="1" y="26"/>
                </a:lnTo>
                <a:lnTo>
                  <a:pt x="5" y="18"/>
                </a:lnTo>
                <a:lnTo>
                  <a:pt x="10" y="9"/>
                </a:lnTo>
                <a:lnTo>
                  <a:pt x="15" y="0"/>
                </a:lnTo>
                <a:lnTo>
                  <a:pt x="15" y="25"/>
                </a:lnTo>
                <a:lnTo>
                  <a:pt x="16" y="27"/>
                </a:lnTo>
                <a:lnTo>
                  <a:pt x="17" y="30"/>
                </a:lnTo>
                <a:lnTo>
                  <a:pt x="21" y="30"/>
                </a:lnTo>
                <a:lnTo>
                  <a:pt x="24" y="29"/>
                </a:lnTo>
                <a:lnTo>
                  <a:pt x="33" y="18"/>
                </a:lnTo>
                <a:lnTo>
                  <a:pt x="37" y="26"/>
                </a:lnTo>
                <a:lnTo>
                  <a:pt x="40" y="31"/>
                </a:lnTo>
                <a:lnTo>
                  <a:pt x="40" y="35"/>
                </a:lnTo>
                <a:lnTo>
                  <a:pt x="40" y="40"/>
                </a:lnTo>
                <a:lnTo>
                  <a:pt x="37" y="43"/>
                </a:lnTo>
                <a:lnTo>
                  <a:pt x="35" y="47"/>
                </a:lnTo>
                <a:lnTo>
                  <a:pt x="31" y="51"/>
                </a:lnTo>
                <a:lnTo>
                  <a:pt x="25" y="53"/>
                </a:lnTo>
                <a:lnTo>
                  <a:pt x="17" y="55"/>
                </a:lnTo>
                <a:lnTo>
                  <a:pt x="11" y="52"/>
                </a:lnTo>
                <a:lnTo>
                  <a:pt x="5" y="47"/>
                </a:ln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79" name="Freeform 1692">
            <a:extLst>
              <a:ext uri="{FF2B5EF4-FFF2-40B4-BE49-F238E27FC236}">
                <a16:creationId xmlns:a16="http://schemas.microsoft.com/office/drawing/2014/main" id="{025191CC-11DA-4438-87D8-A38B3196E1A0}"/>
              </a:ext>
            </a:extLst>
          </p:cNvPr>
          <p:cNvSpPr>
            <a:spLocks/>
          </p:cNvSpPr>
          <p:nvPr/>
        </p:nvSpPr>
        <p:spPr bwMode="auto">
          <a:xfrm>
            <a:off x="1790701" y="2944284"/>
            <a:ext cx="57151" cy="25400"/>
          </a:xfrm>
          <a:custGeom>
            <a:avLst/>
            <a:gdLst>
              <a:gd name="T0" fmla="*/ 22144 w 27"/>
              <a:gd name="T1" fmla="*/ 0 h 12"/>
              <a:gd name="T2" fmla="*/ 22144 w 27"/>
              <a:gd name="T3" fmla="*/ 0 h 12"/>
              <a:gd name="T4" fmla="*/ 11072 w 27"/>
              <a:gd name="T5" fmla="*/ 1582 h 12"/>
              <a:gd name="T6" fmla="*/ 0 w 27"/>
              <a:gd name="T7" fmla="*/ 7909 h 12"/>
              <a:gd name="T8" fmla="*/ 0 w 27"/>
              <a:gd name="T9" fmla="*/ 7909 h 12"/>
              <a:gd name="T10" fmla="*/ 4745 w 27"/>
              <a:gd name="T11" fmla="*/ 15818 h 12"/>
              <a:gd name="T12" fmla="*/ 4745 w 27"/>
              <a:gd name="T13" fmla="*/ 15818 h 12"/>
              <a:gd name="T14" fmla="*/ 11072 w 27"/>
              <a:gd name="T15" fmla="*/ 18981 h 12"/>
              <a:gd name="T16" fmla="*/ 11072 w 27"/>
              <a:gd name="T17" fmla="*/ 18981 h 12"/>
              <a:gd name="T18" fmla="*/ 15817 w 27"/>
              <a:gd name="T19" fmla="*/ 17399 h 12"/>
              <a:gd name="T20" fmla="*/ 22144 w 27"/>
              <a:gd name="T21" fmla="*/ 15818 h 12"/>
              <a:gd name="T22" fmla="*/ 22144 w 27"/>
              <a:gd name="T23" fmla="*/ 15818 h 12"/>
              <a:gd name="T24" fmla="*/ 28471 w 27"/>
              <a:gd name="T25" fmla="*/ 17399 h 12"/>
              <a:gd name="T26" fmla="*/ 36379 w 27"/>
              <a:gd name="T27" fmla="*/ 18981 h 12"/>
              <a:gd name="T28" fmla="*/ 36379 w 27"/>
              <a:gd name="T29" fmla="*/ 18981 h 12"/>
              <a:gd name="T30" fmla="*/ 41124 w 27"/>
              <a:gd name="T31" fmla="*/ 12654 h 12"/>
              <a:gd name="T32" fmla="*/ 42706 w 27"/>
              <a:gd name="T33" fmla="*/ 7909 h 12"/>
              <a:gd name="T34" fmla="*/ 42706 w 27"/>
              <a:gd name="T35" fmla="*/ 7909 h 12"/>
              <a:gd name="T36" fmla="*/ 33216 w 27"/>
              <a:gd name="T37" fmla="*/ 1582 h 12"/>
              <a:gd name="T38" fmla="*/ 22144 w 27"/>
              <a:gd name="T39" fmla="*/ 0 h 12"/>
              <a:gd name="T40" fmla="*/ 22144 w 27"/>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12">
                <a:moveTo>
                  <a:pt x="14" y="0"/>
                </a:moveTo>
                <a:lnTo>
                  <a:pt x="14" y="0"/>
                </a:lnTo>
                <a:lnTo>
                  <a:pt x="7" y="1"/>
                </a:lnTo>
                <a:lnTo>
                  <a:pt x="0" y="5"/>
                </a:lnTo>
                <a:lnTo>
                  <a:pt x="3" y="10"/>
                </a:lnTo>
                <a:lnTo>
                  <a:pt x="7" y="12"/>
                </a:lnTo>
                <a:lnTo>
                  <a:pt x="10" y="11"/>
                </a:lnTo>
                <a:lnTo>
                  <a:pt x="14" y="10"/>
                </a:lnTo>
                <a:lnTo>
                  <a:pt x="18" y="11"/>
                </a:lnTo>
                <a:lnTo>
                  <a:pt x="23" y="12"/>
                </a:lnTo>
                <a:lnTo>
                  <a:pt x="26" y="8"/>
                </a:lnTo>
                <a:lnTo>
                  <a:pt x="27" y="5"/>
                </a:lnTo>
                <a:lnTo>
                  <a:pt x="21" y="1"/>
                </a:lnTo>
                <a:lnTo>
                  <a:pt x="14"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80" name="Freeform 1693">
            <a:extLst>
              <a:ext uri="{FF2B5EF4-FFF2-40B4-BE49-F238E27FC236}">
                <a16:creationId xmlns:a16="http://schemas.microsoft.com/office/drawing/2014/main" id="{FFFF6EEE-72CC-4C3E-95D9-96D9F66E80C3}"/>
              </a:ext>
            </a:extLst>
          </p:cNvPr>
          <p:cNvSpPr>
            <a:spLocks noEditPoints="1"/>
          </p:cNvSpPr>
          <p:nvPr/>
        </p:nvSpPr>
        <p:spPr bwMode="auto">
          <a:xfrm>
            <a:off x="745067" y="2849034"/>
            <a:ext cx="190500" cy="207433"/>
          </a:xfrm>
          <a:custGeom>
            <a:avLst/>
            <a:gdLst>
              <a:gd name="T0" fmla="*/ 78372 w 89"/>
              <a:gd name="T1" fmla="*/ 7908 h 99"/>
              <a:gd name="T2" fmla="*/ 62378 w 89"/>
              <a:gd name="T3" fmla="*/ 0 h 99"/>
              <a:gd name="T4" fmla="*/ 54381 w 89"/>
              <a:gd name="T5" fmla="*/ 7908 h 99"/>
              <a:gd name="T6" fmla="*/ 43185 w 89"/>
              <a:gd name="T7" fmla="*/ 11072 h 99"/>
              <a:gd name="T8" fmla="*/ 23991 w 89"/>
              <a:gd name="T9" fmla="*/ 18980 h 99"/>
              <a:gd name="T10" fmla="*/ 9597 w 89"/>
              <a:gd name="T11" fmla="*/ 31634 h 99"/>
              <a:gd name="T12" fmla="*/ 1599 w 89"/>
              <a:gd name="T13" fmla="*/ 50614 h 99"/>
              <a:gd name="T14" fmla="*/ 0 w 89"/>
              <a:gd name="T15" fmla="*/ 86992 h 99"/>
              <a:gd name="T16" fmla="*/ 1599 w 89"/>
              <a:gd name="T17" fmla="*/ 90156 h 99"/>
              <a:gd name="T18" fmla="*/ 3199 w 89"/>
              <a:gd name="T19" fmla="*/ 94901 h 99"/>
              <a:gd name="T20" fmla="*/ 12795 w 89"/>
              <a:gd name="T21" fmla="*/ 91737 h 99"/>
              <a:gd name="T22" fmla="*/ 33588 w 89"/>
              <a:gd name="T23" fmla="*/ 91737 h 99"/>
              <a:gd name="T24" fmla="*/ 35187 w 89"/>
              <a:gd name="T25" fmla="*/ 94901 h 99"/>
              <a:gd name="T26" fmla="*/ 43185 w 89"/>
              <a:gd name="T27" fmla="*/ 94901 h 99"/>
              <a:gd name="T28" fmla="*/ 54381 w 89"/>
              <a:gd name="T29" fmla="*/ 82247 h 99"/>
              <a:gd name="T30" fmla="*/ 62378 w 89"/>
              <a:gd name="T31" fmla="*/ 140769 h 99"/>
              <a:gd name="T32" fmla="*/ 38386 w 89"/>
              <a:gd name="T33" fmla="*/ 156586 h 99"/>
              <a:gd name="T34" fmla="*/ 102363 w 89"/>
              <a:gd name="T35" fmla="*/ 140769 h 99"/>
              <a:gd name="T36" fmla="*/ 78372 w 89"/>
              <a:gd name="T37" fmla="*/ 90156 h 99"/>
              <a:gd name="T38" fmla="*/ 95966 w 89"/>
              <a:gd name="T39" fmla="*/ 91737 h 99"/>
              <a:gd name="T40" fmla="*/ 97565 w 89"/>
              <a:gd name="T41" fmla="*/ 94901 h 99"/>
              <a:gd name="T42" fmla="*/ 105562 w 89"/>
              <a:gd name="T43" fmla="*/ 94901 h 99"/>
              <a:gd name="T44" fmla="*/ 118358 w 89"/>
              <a:gd name="T45" fmla="*/ 82247 h 99"/>
              <a:gd name="T46" fmla="*/ 127954 w 89"/>
              <a:gd name="T47" fmla="*/ 91737 h 99"/>
              <a:gd name="T48" fmla="*/ 134352 w 89"/>
              <a:gd name="T49" fmla="*/ 94901 h 99"/>
              <a:gd name="T50" fmla="*/ 137551 w 89"/>
              <a:gd name="T51" fmla="*/ 94901 h 99"/>
              <a:gd name="T52" fmla="*/ 139150 w 89"/>
              <a:gd name="T53" fmla="*/ 90156 h 99"/>
              <a:gd name="T54" fmla="*/ 142349 w 89"/>
              <a:gd name="T55" fmla="*/ 63267 h 99"/>
              <a:gd name="T56" fmla="*/ 139150 w 89"/>
              <a:gd name="T57" fmla="*/ 50614 h 99"/>
              <a:gd name="T58" fmla="*/ 131153 w 89"/>
              <a:gd name="T59" fmla="*/ 31634 h 99"/>
              <a:gd name="T60" fmla="*/ 118358 w 89"/>
              <a:gd name="T61" fmla="*/ 18980 h 99"/>
              <a:gd name="T62" fmla="*/ 97565 w 89"/>
              <a:gd name="T63" fmla="*/ 11072 h 99"/>
              <a:gd name="T64" fmla="*/ 86369 w 89"/>
              <a:gd name="T65" fmla="*/ 7908 h 99"/>
              <a:gd name="T66" fmla="*/ 123156 w 89"/>
              <a:gd name="T67" fmla="*/ 64849 h 99"/>
              <a:gd name="T68" fmla="*/ 121556 w 89"/>
              <a:gd name="T69" fmla="*/ 63267 h 99"/>
              <a:gd name="T70" fmla="*/ 113559 w 89"/>
              <a:gd name="T71" fmla="*/ 63267 h 99"/>
              <a:gd name="T72" fmla="*/ 102363 w 89"/>
              <a:gd name="T73" fmla="*/ 74339 h 99"/>
              <a:gd name="T74" fmla="*/ 92767 w 89"/>
              <a:gd name="T75" fmla="*/ 64849 h 99"/>
              <a:gd name="T76" fmla="*/ 86369 w 89"/>
              <a:gd name="T77" fmla="*/ 63267 h 99"/>
              <a:gd name="T78" fmla="*/ 83170 w 89"/>
              <a:gd name="T79" fmla="*/ 63267 h 99"/>
              <a:gd name="T80" fmla="*/ 70375 w 89"/>
              <a:gd name="T81" fmla="*/ 74339 h 99"/>
              <a:gd name="T82" fmla="*/ 60778 w 89"/>
              <a:gd name="T83" fmla="*/ 64849 h 99"/>
              <a:gd name="T84" fmla="*/ 54381 w 89"/>
              <a:gd name="T85" fmla="*/ 63267 h 99"/>
              <a:gd name="T86" fmla="*/ 49582 w 89"/>
              <a:gd name="T87" fmla="*/ 64849 h 99"/>
              <a:gd name="T88" fmla="*/ 28790 w 89"/>
              <a:gd name="T89" fmla="*/ 64849 h 99"/>
              <a:gd name="T90" fmla="*/ 27190 w 89"/>
              <a:gd name="T91" fmla="*/ 63267 h 99"/>
              <a:gd name="T92" fmla="*/ 19193 w 89"/>
              <a:gd name="T93" fmla="*/ 63267 h 99"/>
              <a:gd name="T94" fmla="*/ 15994 w 89"/>
              <a:gd name="T95" fmla="*/ 66430 h 99"/>
              <a:gd name="T96" fmla="*/ 15994 w 89"/>
              <a:gd name="T97" fmla="*/ 63267 h 99"/>
              <a:gd name="T98" fmla="*/ 19193 w 89"/>
              <a:gd name="T99" fmla="*/ 47450 h 99"/>
              <a:gd name="T100" fmla="*/ 27190 w 89"/>
              <a:gd name="T101" fmla="*/ 36379 h 99"/>
              <a:gd name="T102" fmla="*/ 38386 w 89"/>
              <a:gd name="T103" fmla="*/ 28470 h 99"/>
              <a:gd name="T104" fmla="*/ 54381 w 89"/>
              <a:gd name="T105" fmla="*/ 23725 h 99"/>
              <a:gd name="T106" fmla="*/ 86369 w 89"/>
              <a:gd name="T107" fmla="*/ 23725 h 99"/>
              <a:gd name="T108" fmla="*/ 102363 w 89"/>
              <a:gd name="T109" fmla="*/ 28470 h 99"/>
              <a:gd name="T110" fmla="*/ 113559 w 89"/>
              <a:gd name="T111" fmla="*/ 36379 h 99"/>
              <a:gd name="T112" fmla="*/ 121556 w 89"/>
              <a:gd name="T113" fmla="*/ 47450 h 99"/>
              <a:gd name="T114" fmla="*/ 126355 w 89"/>
              <a:gd name="T115" fmla="*/ 63267 h 9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9" h="99">
                <a:moveTo>
                  <a:pt x="54" y="5"/>
                </a:moveTo>
                <a:lnTo>
                  <a:pt x="49" y="5"/>
                </a:lnTo>
                <a:lnTo>
                  <a:pt x="49" y="0"/>
                </a:lnTo>
                <a:lnTo>
                  <a:pt x="39" y="0"/>
                </a:lnTo>
                <a:lnTo>
                  <a:pt x="39" y="5"/>
                </a:lnTo>
                <a:lnTo>
                  <a:pt x="34" y="5"/>
                </a:lnTo>
                <a:lnTo>
                  <a:pt x="27" y="7"/>
                </a:lnTo>
                <a:lnTo>
                  <a:pt x="21" y="8"/>
                </a:lnTo>
                <a:lnTo>
                  <a:pt x="15" y="12"/>
                </a:lnTo>
                <a:lnTo>
                  <a:pt x="10" y="15"/>
                </a:lnTo>
                <a:lnTo>
                  <a:pt x="6" y="20"/>
                </a:lnTo>
                <a:lnTo>
                  <a:pt x="2" y="26"/>
                </a:lnTo>
                <a:lnTo>
                  <a:pt x="1" y="32"/>
                </a:lnTo>
                <a:lnTo>
                  <a:pt x="0" y="40"/>
                </a:lnTo>
                <a:lnTo>
                  <a:pt x="0" y="55"/>
                </a:lnTo>
                <a:lnTo>
                  <a:pt x="1" y="57"/>
                </a:lnTo>
                <a:lnTo>
                  <a:pt x="2" y="60"/>
                </a:lnTo>
                <a:lnTo>
                  <a:pt x="6" y="60"/>
                </a:lnTo>
                <a:lnTo>
                  <a:pt x="8" y="58"/>
                </a:lnTo>
                <a:lnTo>
                  <a:pt x="15" y="52"/>
                </a:lnTo>
                <a:lnTo>
                  <a:pt x="21" y="58"/>
                </a:lnTo>
                <a:lnTo>
                  <a:pt x="22" y="60"/>
                </a:lnTo>
                <a:lnTo>
                  <a:pt x="24" y="60"/>
                </a:lnTo>
                <a:lnTo>
                  <a:pt x="27" y="60"/>
                </a:lnTo>
                <a:lnTo>
                  <a:pt x="28" y="58"/>
                </a:lnTo>
                <a:lnTo>
                  <a:pt x="34" y="52"/>
                </a:lnTo>
                <a:lnTo>
                  <a:pt x="39" y="57"/>
                </a:lnTo>
                <a:lnTo>
                  <a:pt x="39" y="89"/>
                </a:lnTo>
                <a:lnTo>
                  <a:pt x="24" y="89"/>
                </a:lnTo>
                <a:lnTo>
                  <a:pt x="24" y="99"/>
                </a:lnTo>
                <a:lnTo>
                  <a:pt x="64" y="99"/>
                </a:lnTo>
                <a:lnTo>
                  <a:pt x="64" y="89"/>
                </a:lnTo>
                <a:lnTo>
                  <a:pt x="49" y="89"/>
                </a:lnTo>
                <a:lnTo>
                  <a:pt x="49" y="57"/>
                </a:lnTo>
                <a:lnTo>
                  <a:pt x="54" y="52"/>
                </a:lnTo>
                <a:lnTo>
                  <a:pt x="60" y="58"/>
                </a:lnTo>
                <a:lnTo>
                  <a:pt x="61" y="60"/>
                </a:lnTo>
                <a:lnTo>
                  <a:pt x="64" y="60"/>
                </a:lnTo>
                <a:lnTo>
                  <a:pt x="66" y="60"/>
                </a:lnTo>
                <a:lnTo>
                  <a:pt x="68" y="58"/>
                </a:lnTo>
                <a:lnTo>
                  <a:pt x="74" y="52"/>
                </a:lnTo>
                <a:lnTo>
                  <a:pt x="80" y="58"/>
                </a:lnTo>
                <a:lnTo>
                  <a:pt x="81" y="60"/>
                </a:lnTo>
                <a:lnTo>
                  <a:pt x="84" y="60"/>
                </a:lnTo>
                <a:lnTo>
                  <a:pt x="86" y="60"/>
                </a:lnTo>
                <a:lnTo>
                  <a:pt x="87" y="57"/>
                </a:lnTo>
                <a:lnTo>
                  <a:pt x="89" y="55"/>
                </a:lnTo>
                <a:lnTo>
                  <a:pt x="89" y="40"/>
                </a:lnTo>
                <a:lnTo>
                  <a:pt x="87" y="32"/>
                </a:lnTo>
                <a:lnTo>
                  <a:pt x="86" y="26"/>
                </a:lnTo>
                <a:lnTo>
                  <a:pt x="82" y="20"/>
                </a:lnTo>
                <a:lnTo>
                  <a:pt x="79" y="15"/>
                </a:lnTo>
                <a:lnTo>
                  <a:pt x="74" y="12"/>
                </a:lnTo>
                <a:lnTo>
                  <a:pt x="68" y="8"/>
                </a:lnTo>
                <a:lnTo>
                  <a:pt x="61" y="7"/>
                </a:lnTo>
                <a:lnTo>
                  <a:pt x="54" y="5"/>
                </a:lnTo>
                <a:close/>
                <a:moveTo>
                  <a:pt x="79" y="42"/>
                </a:moveTo>
                <a:lnTo>
                  <a:pt x="77" y="41"/>
                </a:lnTo>
                <a:lnTo>
                  <a:pt x="76" y="40"/>
                </a:lnTo>
                <a:lnTo>
                  <a:pt x="74" y="40"/>
                </a:lnTo>
                <a:lnTo>
                  <a:pt x="71" y="40"/>
                </a:lnTo>
                <a:lnTo>
                  <a:pt x="70" y="41"/>
                </a:lnTo>
                <a:lnTo>
                  <a:pt x="64" y="47"/>
                </a:lnTo>
                <a:lnTo>
                  <a:pt x="58" y="41"/>
                </a:lnTo>
                <a:lnTo>
                  <a:pt x="57" y="40"/>
                </a:lnTo>
                <a:lnTo>
                  <a:pt x="54" y="40"/>
                </a:lnTo>
                <a:lnTo>
                  <a:pt x="52" y="40"/>
                </a:lnTo>
                <a:lnTo>
                  <a:pt x="50" y="41"/>
                </a:lnTo>
                <a:lnTo>
                  <a:pt x="44" y="47"/>
                </a:lnTo>
                <a:lnTo>
                  <a:pt x="38" y="41"/>
                </a:lnTo>
                <a:lnTo>
                  <a:pt x="37" y="40"/>
                </a:lnTo>
                <a:lnTo>
                  <a:pt x="34" y="40"/>
                </a:lnTo>
                <a:lnTo>
                  <a:pt x="32" y="40"/>
                </a:lnTo>
                <a:lnTo>
                  <a:pt x="31" y="41"/>
                </a:lnTo>
                <a:lnTo>
                  <a:pt x="24" y="47"/>
                </a:lnTo>
                <a:lnTo>
                  <a:pt x="18" y="41"/>
                </a:lnTo>
                <a:lnTo>
                  <a:pt x="17" y="40"/>
                </a:lnTo>
                <a:lnTo>
                  <a:pt x="15" y="40"/>
                </a:lnTo>
                <a:lnTo>
                  <a:pt x="12" y="40"/>
                </a:lnTo>
                <a:lnTo>
                  <a:pt x="11" y="41"/>
                </a:lnTo>
                <a:lnTo>
                  <a:pt x="10" y="42"/>
                </a:lnTo>
                <a:lnTo>
                  <a:pt x="10" y="40"/>
                </a:lnTo>
                <a:lnTo>
                  <a:pt x="10" y="35"/>
                </a:lnTo>
                <a:lnTo>
                  <a:pt x="12" y="30"/>
                </a:lnTo>
                <a:lnTo>
                  <a:pt x="13" y="26"/>
                </a:lnTo>
                <a:lnTo>
                  <a:pt x="17" y="23"/>
                </a:lnTo>
                <a:lnTo>
                  <a:pt x="21" y="19"/>
                </a:lnTo>
                <a:lnTo>
                  <a:pt x="24" y="18"/>
                </a:lnTo>
                <a:lnTo>
                  <a:pt x="29" y="15"/>
                </a:lnTo>
                <a:lnTo>
                  <a:pt x="34" y="15"/>
                </a:lnTo>
                <a:lnTo>
                  <a:pt x="54" y="15"/>
                </a:lnTo>
                <a:lnTo>
                  <a:pt x="59" y="15"/>
                </a:lnTo>
                <a:lnTo>
                  <a:pt x="64" y="18"/>
                </a:lnTo>
                <a:lnTo>
                  <a:pt x="68" y="19"/>
                </a:lnTo>
                <a:lnTo>
                  <a:pt x="71" y="23"/>
                </a:lnTo>
                <a:lnTo>
                  <a:pt x="75" y="26"/>
                </a:lnTo>
                <a:lnTo>
                  <a:pt x="76" y="30"/>
                </a:lnTo>
                <a:lnTo>
                  <a:pt x="79" y="35"/>
                </a:lnTo>
                <a:lnTo>
                  <a:pt x="79" y="40"/>
                </a:lnTo>
                <a:lnTo>
                  <a:pt x="79" y="4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81" name="Rectangle 1694">
            <a:extLst>
              <a:ext uri="{FF2B5EF4-FFF2-40B4-BE49-F238E27FC236}">
                <a16:creationId xmlns:a16="http://schemas.microsoft.com/office/drawing/2014/main" id="{6A00477A-956D-44D1-AE49-132BBA2AD013}"/>
              </a:ext>
            </a:extLst>
          </p:cNvPr>
          <p:cNvSpPr>
            <a:spLocks noChangeArrowheads="1"/>
          </p:cNvSpPr>
          <p:nvPr/>
        </p:nvSpPr>
        <p:spPr bwMode="auto">
          <a:xfrm>
            <a:off x="872067" y="2988734"/>
            <a:ext cx="19051" cy="2963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482" name="Freeform 1695">
            <a:extLst>
              <a:ext uri="{FF2B5EF4-FFF2-40B4-BE49-F238E27FC236}">
                <a16:creationId xmlns:a16="http://schemas.microsoft.com/office/drawing/2014/main" id="{75DDAB3F-885B-4F85-BC1E-AA131D6C0071}"/>
              </a:ext>
            </a:extLst>
          </p:cNvPr>
          <p:cNvSpPr>
            <a:spLocks noEditPoints="1"/>
          </p:cNvSpPr>
          <p:nvPr/>
        </p:nvSpPr>
        <p:spPr bwMode="auto">
          <a:xfrm>
            <a:off x="1227667" y="3348567"/>
            <a:ext cx="226484" cy="222251"/>
          </a:xfrm>
          <a:custGeom>
            <a:avLst/>
            <a:gdLst>
              <a:gd name="T0" fmla="*/ 155002 w 108"/>
              <a:gd name="T1" fmla="*/ 0 h 104"/>
              <a:gd name="T2" fmla="*/ 45868 w 108"/>
              <a:gd name="T3" fmla="*/ 0 h 104"/>
              <a:gd name="T4" fmla="*/ 45868 w 108"/>
              <a:gd name="T5" fmla="*/ 0 h 104"/>
              <a:gd name="T6" fmla="*/ 41123 w 108"/>
              <a:gd name="T7" fmla="*/ 1597 h 104"/>
              <a:gd name="T8" fmla="*/ 34796 w 108"/>
              <a:gd name="T9" fmla="*/ 4791 h 104"/>
              <a:gd name="T10" fmla="*/ 33215 w 108"/>
              <a:gd name="T11" fmla="*/ 9581 h 104"/>
              <a:gd name="T12" fmla="*/ 30051 w 108"/>
              <a:gd name="T13" fmla="*/ 15969 h 104"/>
              <a:gd name="T14" fmla="*/ 30051 w 108"/>
              <a:gd name="T15" fmla="*/ 23953 h 104"/>
              <a:gd name="T16" fmla="*/ 15816 w 108"/>
              <a:gd name="T17" fmla="*/ 23953 h 104"/>
              <a:gd name="T18" fmla="*/ 15816 w 108"/>
              <a:gd name="T19" fmla="*/ 7984 h 104"/>
              <a:gd name="T20" fmla="*/ 0 w 108"/>
              <a:gd name="T21" fmla="*/ 7984 h 104"/>
              <a:gd name="T22" fmla="*/ 0 w 108"/>
              <a:gd name="T23" fmla="*/ 166074 h 104"/>
              <a:gd name="T24" fmla="*/ 15816 w 108"/>
              <a:gd name="T25" fmla="*/ 166074 h 104"/>
              <a:gd name="T26" fmla="*/ 15816 w 108"/>
              <a:gd name="T27" fmla="*/ 118168 h 104"/>
              <a:gd name="T28" fmla="*/ 30051 w 108"/>
              <a:gd name="T29" fmla="*/ 118168 h 104"/>
              <a:gd name="T30" fmla="*/ 30051 w 108"/>
              <a:gd name="T31" fmla="*/ 126152 h 104"/>
              <a:gd name="T32" fmla="*/ 30051 w 108"/>
              <a:gd name="T33" fmla="*/ 126152 h 104"/>
              <a:gd name="T34" fmla="*/ 33215 w 108"/>
              <a:gd name="T35" fmla="*/ 132540 h 104"/>
              <a:gd name="T36" fmla="*/ 34796 w 108"/>
              <a:gd name="T37" fmla="*/ 137330 h 104"/>
              <a:gd name="T38" fmla="*/ 41123 w 108"/>
              <a:gd name="T39" fmla="*/ 140524 h 104"/>
              <a:gd name="T40" fmla="*/ 45868 w 108"/>
              <a:gd name="T41" fmla="*/ 142121 h 104"/>
              <a:gd name="T42" fmla="*/ 155002 w 108"/>
              <a:gd name="T43" fmla="*/ 142121 h 104"/>
              <a:gd name="T44" fmla="*/ 155002 w 108"/>
              <a:gd name="T45" fmla="*/ 142121 h 104"/>
              <a:gd name="T46" fmla="*/ 161328 w 108"/>
              <a:gd name="T47" fmla="*/ 140524 h 104"/>
              <a:gd name="T48" fmla="*/ 167655 w 108"/>
              <a:gd name="T49" fmla="*/ 137330 h 104"/>
              <a:gd name="T50" fmla="*/ 169236 w 108"/>
              <a:gd name="T51" fmla="*/ 132540 h 104"/>
              <a:gd name="T52" fmla="*/ 170818 w 108"/>
              <a:gd name="T53" fmla="*/ 126152 h 104"/>
              <a:gd name="T54" fmla="*/ 170818 w 108"/>
              <a:gd name="T55" fmla="*/ 15969 h 104"/>
              <a:gd name="T56" fmla="*/ 170818 w 108"/>
              <a:gd name="T57" fmla="*/ 15969 h 104"/>
              <a:gd name="T58" fmla="*/ 169236 w 108"/>
              <a:gd name="T59" fmla="*/ 9581 h 104"/>
              <a:gd name="T60" fmla="*/ 167655 w 108"/>
              <a:gd name="T61" fmla="*/ 4791 h 104"/>
              <a:gd name="T62" fmla="*/ 161328 w 108"/>
              <a:gd name="T63" fmla="*/ 1597 h 104"/>
              <a:gd name="T64" fmla="*/ 155002 w 108"/>
              <a:gd name="T65" fmla="*/ 0 h 104"/>
              <a:gd name="T66" fmla="*/ 155002 w 108"/>
              <a:gd name="T67" fmla="*/ 0 h 104"/>
              <a:gd name="T68" fmla="*/ 15816 w 108"/>
              <a:gd name="T69" fmla="*/ 102199 h 104"/>
              <a:gd name="T70" fmla="*/ 15816 w 108"/>
              <a:gd name="T71" fmla="*/ 39922 h 104"/>
              <a:gd name="T72" fmla="*/ 30051 w 108"/>
              <a:gd name="T73" fmla="*/ 39922 h 104"/>
              <a:gd name="T74" fmla="*/ 30051 w 108"/>
              <a:gd name="T75" fmla="*/ 102199 h 104"/>
              <a:gd name="T76" fmla="*/ 15816 w 108"/>
              <a:gd name="T77" fmla="*/ 102199 h 104"/>
              <a:gd name="T78" fmla="*/ 155002 w 108"/>
              <a:gd name="T79" fmla="*/ 126152 h 104"/>
              <a:gd name="T80" fmla="*/ 45868 w 108"/>
              <a:gd name="T81" fmla="*/ 126152 h 104"/>
              <a:gd name="T82" fmla="*/ 45868 w 108"/>
              <a:gd name="T83" fmla="*/ 15969 h 104"/>
              <a:gd name="T84" fmla="*/ 155002 w 108"/>
              <a:gd name="T85" fmla="*/ 15969 h 104"/>
              <a:gd name="T86" fmla="*/ 155002 w 108"/>
              <a:gd name="T87" fmla="*/ 126152 h 10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08" h="104">
                <a:moveTo>
                  <a:pt x="98" y="0"/>
                </a:moveTo>
                <a:lnTo>
                  <a:pt x="29" y="0"/>
                </a:lnTo>
                <a:lnTo>
                  <a:pt x="26" y="1"/>
                </a:lnTo>
                <a:lnTo>
                  <a:pt x="22" y="3"/>
                </a:lnTo>
                <a:lnTo>
                  <a:pt x="21" y="6"/>
                </a:lnTo>
                <a:lnTo>
                  <a:pt x="19" y="10"/>
                </a:lnTo>
                <a:lnTo>
                  <a:pt x="19" y="15"/>
                </a:lnTo>
                <a:lnTo>
                  <a:pt x="10" y="15"/>
                </a:lnTo>
                <a:lnTo>
                  <a:pt x="10" y="5"/>
                </a:lnTo>
                <a:lnTo>
                  <a:pt x="0" y="5"/>
                </a:lnTo>
                <a:lnTo>
                  <a:pt x="0" y="104"/>
                </a:lnTo>
                <a:lnTo>
                  <a:pt x="10" y="104"/>
                </a:lnTo>
                <a:lnTo>
                  <a:pt x="10" y="74"/>
                </a:lnTo>
                <a:lnTo>
                  <a:pt x="19" y="74"/>
                </a:lnTo>
                <a:lnTo>
                  <a:pt x="19" y="79"/>
                </a:lnTo>
                <a:lnTo>
                  <a:pt x="21" y="83"/>
                </a:lnTo>
                <a:lnTo>
                  <a:pt x="22" y="86"/>
                </a:lnTo>
                <a:lnTo>
                  <a:pt x="26" y="88"/>
                </a:lnTo>
                <a:lnTo>
                  <a:pt x="29" y="89"/>
                </a:lnTo>
                <a:lnTo>
                  <a:pt x="98" y="89"/>
                </a:lnTo>
                <a:lnTo>
                  <a:pt x="102" y="88"/>
                </a:lnTo>
                <a:lnTo>
                  <a:pt x="106" y="86"/>
                </a:lnTo>
                <a:lnTo>
                  <a:pt x="107" y="83"/>
                </a:lnTo>
                <a:lnTo>
                  <a:pt x="108" y="79"/>
                </a:lnTo>
                <a:lnTo>
                  <a:pt x="108" y="10"/>
                </a:lnTo>
                <a:lnTo>
                  <a:pt x="107" y="6"/>
                </a:lnTo>
                <a:lnTo>
                  <a:pt x="106" y="3"/>
                </a:lnTo>
                <a:lnTo>
                  <a:pt x="102" y="1"/>
                </a:lnTo>
                <a:lnTo>
                  <a:pt x="98" y="0"/>
                </a:lnTo>
                <a:close/>
                <a:moveTo>
                  <a:pt x="10" y="64"/>
                </a:moveTo>
                <a:lnTo>
                  <a:pt x="10" y="25"/>
                </a:lnTo>
                <a:lnTo>
                  <a:pt x="19" y="25"/>
                </a:lnTo>
                <a:lnTo>
                  <a:pt x="19" y="64"/>
                </a:lnTo>
                <a:lnTo>
                  <a:pt x="10" y="64"/>
                </a:lnTo>
                <a:close/>
                <a:moveTo>
                  <a:pt x="98" y="79"/>
                </a:moveTo>
                <a:lnTo>
                  <a:pt x="29" y="79"/>
                </a:lnTo>
                <a:lnTo>
                  <a:pt x="29" y="10"/>
                </a:lnTo>
                <a:lnTo>
                  <a:pt x="98" y="10"/>
                </a:lnTo>
                <a:lnTo>
                  <a:pt x="98" y="7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83" name="Freeform 1696">
            <a:extLst>
              <a:ext uri="{FF2B5EF4-FFF2-40B4-BE49-F238E27FC236}">
                <a16:creationId xmlns:a16="http://schemas.microsoft.com/office/drawing/2014/main" id="{AD28B631-76D2-4378-BBB9-AA582954D94E}"/>
              </a:ext>
            </a:extLst>
          </p:cNvPr>
          <p:cNvSpPr>
            <a:spLocks/>
          </p:cNvSpPr>
          <p:nvPr/>
        </p:nvSpPr>
        <p:spPr bwMode="auto">
          <a:xfrm>
            <a:off x="1308100" y="3393017"/>
            <a:ext cx="101600" cy="101600"/>
          </a:xfrm>
          <a:custGeom>
            <a:avLst/>
            <a:gdLst>
              <a:gd name="T0" fmla="*/ 22776 w 50"/>
              <a:gd name="T1" fmla="*/ 75920 h 49"/>
              <a:gd name="T2" fmla="*/ 53144 w 50"/>
              <a:gd name="T3" fmla="*/ 75920 h 49"/>
              <a:gd name="T4" fmla="*/ 53144 w 50"/>
              <a:gd name="T5" fmla="*/ 52679 h 49"/>
              <a:gd name="T6" fmla="*/ 75920 w 50"/>
              <a:gd name="T7" fmla="*/ 52679 h 49"/>
              <a:gd name="T8" fmla="*/ 75920 w 50"/>
              <a:gd name="T9" fmla="*/ 23241 h 49"/>
              <a:gd name="T10" fmla="*/ 53144 w 50"/>
              <a:gd name="T11" fmla="*/ 23241 h 49"/>
              <a:gd name="T12" fmla="*/ 53144 w 50"/>
              <a:gd name="T13" fmla="*/ 0 h 49"/>
              <a:gd name="T14" fmla="*/ 22776 w 50"/>
              <a:gd name="T15" fmla="*/ 0 h 49"/>
              <a:gd name="T16" fmla="*/ 22776 w 50"/>
              <a:gd name="T17" fmla="*/ 23241 h 49"/>
              <a:gd name="T18" fmla="*/ 0 w 50"/>
              <a:gd name="T19" fmla="*/ 23241 h 49"/>
              <a:gd name="T20" fmla="*/ 0 w 50"/>
              <a:gd name="T21" fmla="*/ 52679 h 49"/>
              <a:gd name="T22" fmla="*/ 22776 w 50"/>
              <a:gd name="T23" fmla="*/ 52679 h 49"/>
              <a:gd name="T24" fmla="*/ 22776 w 50"/>
              <a:gd name="T25" fmla="*/ 75920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0" h="49">
                <a:moveTo>
                  <a:pt x="15" y="49"/>
                </a:moveTo>
                <a:lnTo>
                  <a:pt x="35" y="49"/>
                </a:lnTo>
                <a:lnTo>
                  <a:pt x="35" y="34"/>
                </a:lnTo>
                <a:lnTo>
                  <a:pt x="50" y="34"/>
                </a:lnTo>
                <a:lnTo>
                  <a:pt x="50" y="15"/>
                </a:lnTo>
                <a:lnTo>
                  <a:pt x="35" y="15"/>
                </a:lnTo>
                <a:lnTo>
                  <a:pt x="35" y="0"/>
                </a:lnTo>
                <a:lnTo>
                  <a:pt x="15" y="0"/>
                </a:lnTo>
                <a:lnTo>
                  <a:pt x="15" y="15"/>
                </a:lnTo>
                <a:lnTo>
                  <a:pt x="0" y="15"/>
                </a:lnTo>
                <a:lnTo>
                  <a:pt x="0" y="34"/>
                </a:lnTo>
                <a:lnTo>
                  <a:pt x="15" y="34"/>
                </a:lnTo>
                <a:lnTo>
                  <a:pt x="15" y="4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grpSp>
        <p:nvGrpSpPr>
          <p:cNvPr id="484" name="Group 483">
            <a:extLst>
              <a:ext uri="{FF2B5EF4-FFF2-40B4-BE49-F238E27FC236}">
                <a16:creationId xmlns:a16="http://schemas.microsoft.com/office/drawing/2014/main" id="{0CCF80D7-1A68-4E6D-9250-93022DEE7C3B}"/>
              </a:ext>
            </a:extLst>
          </p:cNvPr>
          <p:cNvGrpSpPr/>
          <p:nvPr/>
        </p:nvGrpSpPr>
        <p:grpSpPr>
          <a:xfrm>
            <a:off x="733396" y="3373681"/>
            <a:ext cx="208781" cy="183473"/>
            <a:chOff x="414662" y="2566043"/>
            <a:chExt cx="160717" cy="141236"/>
          </a:xfrm>
          <a:solidFill>
            <a:schemeClr val="tx1"/>
          </a:solidFill>
        </p:grpSpPr>
        <p:sp>
          <p:nvSpPr>
            <p:cNvPr id="485" name="Freeform 1697">
              <a:extLst>
                <a:ext uri="{FF2B5EF4-FFF2-40B4-BE49-F238E27FC236}">
                  <a16:creationId xmlns:a16="http://schemas.microsoft.com/office/drawing/2014/main" id="{543C7900-D4C9-46AB-A708-2B5981532E0C}"/>
                </a:ext>
              </a:extLst>
            </p:cNvPr>
            <p:cNvSpPr>
              <a:spLocks noEditPoints="1"/>
            </p:cNvSpPr>
            <p:nvPr/>
          </p:nvSpPr>
          <p:spPr bwMode="auto">
            <a:xfrm>
              <a:off x="414662" y="2566043"/>
              <a:ext cx="160717" cy="141236"/>
            </a:xfrm>
            <a:custGeom>
              <a:avLst/>
              <a:gdLst>
                <a:gd name="T0" fmla="*/ 59 w 99"/>
                <a:gd name="T1" fmla="*/ 10 h 89"/>
                <a:gd name="T2" fmla="*/ 53 w 99"/>
                <a:gd name="T3" fmla="*/ 1 h 89"/>
                <a:gd name="T4" fmla="*/ 45 w 99"/>
                <a:gd name="T5" fmla="*/ 1 h 89"/>
                <a:gd name="T6" fmla="*/ 39 w 99"/>
                <a:gd name="T7" fmla="*/ 10 h 89"/>
                <a:gd name="T8" fmla="*/ 32 w 99"/>
                <a:gd name="T9" fmla="*/ 12 h 89"/>
                <a:gd name="T10" fmla="*/ 29 w 99"/>
                <a:gd name="T11" fmla="*/ 25 h 89"/>
                <a:gd name="T12" fmla="*/ 17 w 99"/>
                <a:gd name="T13" fmla="*/ 25 h 89"/>
                <a:gd name="T14" fmla="*/ 1 w 99"/>
                <a:gd name="T15" fmla="*/ 41 h 89"/>
                <a:gd name="T16" fmla="*/ 0 w 99"/>
                <a:gd name="T17" fmla="*/ 74 h 89"/>
                <a:gd name="T18" fmla="*/ 1 w 99"/>
                <a:gd name="T19" fmla="*/ 78 h 89"/>
                <a:gd name="T20" fmla="*/ 16 w 99"/>
                <a:gd name="T21" fmla="*/ 79 h 89"/>
                <a:gd name="T22" fmla="*/ 21 w 99"/>
                <a:gd name="T23" fmla="*/ 86 h 89"/>
                <a:gd name="T24" fmla="*/ 29 w 99"/>
                <a:gd name="T25" fmla="*/ 89 h 89"/>
                <a:gd name="T26" fmla="*/ 42 w 99"/>
                <a:gd name="T27" fmla="*/ 83 h 89"/>
                <a:gd name="T28" fmla="*/ 60 w 99"/>
                <a:gd name="T29" fmla="*/ 79 h 89"/>
                <a:gd name="T30" fmla="*/ 69 w 99"/>
                <a:gd name="T31" fmla="*/ 88 h 89"/>
                <a:gd name="T32" fmla="*/ 79 w 99"/>
                <a:gd name="T33" fmla="*/ 88 h 89"/>
                <a:gd name="T34" fmla="*/ 87 w 99"/>
                <a:gd name="T35" fmla="*/ 79 h 89"/>
                <a:gd name="T36" fmla="*/ 96 w 99"/>
                <a:gd name="T37" fmla="*/ 79 h 89"/>
                <a:gd name="T38" fmla="*/ 99 w 99"/>
                <a:gd name="T39" fmla="*/ 74 h 89"/>
                <a:gd name="T40" fmla="*/ 97 w 99"/>
                <a:gd name="T41" fmla="*/ 16 h 89"/>
                <a:gd name="T42" fmla="*/ 89 w 99"/>
                <a:gd name="T43" fmla="*/ 10 h 89"/>
                <a:gd name="T44" fmla="*/ 89 w 99"/>
                <a:gd name="T45" fmla="*/ 69 h 89"/>
                <a:gd name="T46" fmla="*/ 86 w 99"/>
                <a:gd name="T47" fmla="*/ 65 h 89"/>
                <a:gd name="T48" fmla="*/ 74 w 99"/>
                <a:gd name="T49" fmla="*/ 59 h 89"/>
                <a:gd name="T50" fmla="*/ 65 w 99"/>
                <a:gd name="T51" fmla="*/ 62 h 89"/>
                <a:gd name="T52" fmla="*/ 43 w 99"/>
                <a:gd name="T53" fmla="*/ 69 h 89"/>
                <a:gd name="T54" fmla="*/ 39 w 99"/>
                <a:gd name="T55" fmla="*/ 63 h 89"/>
                <a:gd name="T56" fmla="*/ 10 w 99"/>
                <a:gd name="T57" fmla="*/ 47 h 89"/>
                <a:gd name="T58" fmla="*/ 29 w 99"/>
                <a:gd name="T59" fmla="*/ 59 h 89"/>
                <a:gd name="T60" fmla="*/ 21 w 99"/>
                <a:gd name="T61" fmla="*/ 62 h 89"/>
                <a:gd name="T62" fmla="*/ 10 w 99"/>
                <a:gd name="T63" fmla="*/ 69 h 89"/>
                <a:gd name="T64" fmla="*/ 29 w 99"/>
                <a:gd name="T65" fmla="*/ 79 h 89"/>
                <a:gd name="T66" fmla="*/ 25 w 99"/>
                <a:gd name="T67" fmla="*/ 76 h 89"/>
                <a:gd name="T68" fmla="*/ 25 w 99"/>
                <a:gd name="T69" fmla="*/ 71 h 89"/>
                <a:gd name="T70" fmla="*/ 29 w 99"/>
                <a:gd name="T71" fmla="*/ 69 h 89"/>
                <a:gd name="T72" fmla="*/ 33 w 99"/>
                <a:gd name="T73" fmla="*/ 70 h 89"/>
                <a:gd name="T74" fmla="*/ 34 w 99"/>
                <a:gd name="T75" fmla="*/ 74 h 89"/>
                <a:gd name="T76" fmla="*/ 32 w 99"/>
                <a:gd name="T77" fmla="*/ 79 h 89"/>
                <a:gd name="T78" fmla="*/ 74 w 99"/>
                <a:gd name="T79" fmla="*/ 79 h 89"/>
                <a:gd name="T80" fmla="*/ 70 w 99"/>
                <a:gd name="T81" fmla="*/ 78 h 89"/>
                <a:gd name="T82" fmla="*/ 69 w 99"/>
                <a:gd name="T83" fmla="*/ 74 h 89"/>
                <a:gd name="T84" fmla="*/ 71 w 99"/>
                <a:gd name="T85" fmla="*/ 69 h 89"/>
                <a:gd name="T86" fmla="*/ 76 w 99"/>
                <a:gd name="T87" fmla="*/ 69 h 89"/>
                <a:gd name="T88" fmla="*/ 79 w 99"/>
                <a:gd name="T89" fmla="*/ 74 h 89"/>
                <a:gd name="T90" fmla="*/ 78 w 99"/>
                <a:gd name="T91" fmla="*/ 78 h 89"/>
                <a:gd name="T92" fmla="*/ 74 w 99"/>
                <a:gd name="T93" fmla="*/ 7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9" h="89">
                  <a:moveTo>
                    <a:pt x="89" y="10"/>
                  </a:moveTo>
                  <a:lnTo>
                    <a:pt x="59" y="10"/>
                  </a:lnTo>
                  <a:lnTo>
                    <a:pt x="59" y="10"/>
                  </a:lnTo>
                  <a:lnTo>
                    <a:pt x="58" y="6"/>
                  </a:lnTo>
                  <a:lnTo>
                    <a:pt x="57" y="2"/>
                  </a:lnTo>
                  <a:lnTo>
                    <a:pt x="53" y="1"/>
                  </a:lnTo>
                  <a:lnTo>
                    <a:pt x="49" y="0"/>
                  </a:lnTo>
                  <a:lnTo>
                    <a:pt x="49" y="0"/>
                  </a:lnTo>
                  <a:lnTo>
                    <a:pt x="45" y="1"/>
                  </a:lnTo>
                  <a:lnTo>
                    <a:pt x="42" y="2"/>
                  </a:lnTo>
                  <a:lnTo>
                    <a:pt x="41" y="6"/>
                  </a:lnTo>
                  <a:lnTo>
                    <a:pt x="39" y="10"/>
                  </a:lnTo>
                  <a:lnTo>
                    <a:pt x="39" y="10"/>
                  </a:lnTo>
                  <a:lnTo>
                    <a:pt x="36" y="11"/>
                  </a:lnTo>
                  <a:lnTo>
                    <a:pt x="32" y="12"/>
                  </a:lnTo>
                  <a:lnTo>
                    <a:pt x="31" y="16"/>
                  </a:lnTo>
                  <a:lnTo>
                    <a:pt x="29" y="20"/>
                  </a:lnTo>
                  <a:lnTo>
                    <a:pt x="29" y="25"/>
                  </a:lnTo>
                  <a:lnTo>
                    <a:pt x="20" y="25"/>
                  </a:lnTo>
                  <a:lnTo>
                    <a:pt x="20" y="25"/>
                  </a:lnTo>
                  <a:lnTo>
                    <a:pt x="17" y="25"/>
                  </a:lnTo>
                  <a:lnTo>
                    <a:pt x="16" y="26"/>
                  </a:lnTo>
                  <a:lnTo>
                    <a:pt x="1" y="41"/>
                  </a:lnTo>
                  <a:lnTo>
                    <a:pt x="1" y="41"/>
                  </a:lnTo>
                  <a:lnTo>
                    <a:pt x="0" y="42"/>
                  </a:lnTo>
                  <a:lnTo>
                    <a:pt x="0" y="44"/>
                  </a:lnTo>
                  <a:lnTo>
                    <a:pt x="0" y="74"/>
                  </a:lnTo>
                  <a:lnTo>
                    <a:pt x="0" y="74"/>
                  </a:lnTo>
                  <a:lnTo>
                    <a:pt x="0" y="76"/>
                  </a:lnTo>
                  <a:lnTo>
                    <a:pt x="1" y="78"/>
                  </a:lnTo>
                  <a:lnTo>
                    <a:pt x="2" y="79"/>
                  </a:lnTo>
                  <a:lnTo>
                    <a:pt x="5" y="79"/>
                  </a:lnTo>
                  <a:lnTo>
                    <a:pt x="16" y="79"/>
                  </a:lnTo>
                  <a:lnTo>
                    <a:pt x="16" y="79"/>
                  </a:lnTo>
                  <a:lnTo>
                    <a:pt x="17" y="83"/>
                  </a:lnTo>
                  <a:lnTo>
                    <a:pt x="21" y="86"/>
                  </a:lnTo>
                  <a:lnTo>
                    <a:pt x="25" y="88"/>
                  </a:lnTo>
                  <a:lnTo>
                    <a:pt x="29" y="89"/>
                  </a:lnTo>
                  <a:lnTo>
                    <a:pt x="29" y="89"/>
                  </a:lnTo>
                  <a:lnTo>
                    <a:pt x="34" y="88"/>
                  </a:lnTo>
                  <a:lnTo>
                    <a:pt x="38" y="86"/>
                  </a:lnTo>
                  <a:lnTo>
                    <a:pt x="42" y="83"/>
                  </a:lnTo>
                  <a:lnTo>
                    <a:pt x="43" y="79"/>
                  </a:lnTo>
                  <a:lnTo>
                    <a:pt x="60" y="79"/>
                  </a:lnTo>
                  <a:lnTo>
                    <a:pt x="60" y="79"/>
                  </a:lnTo>
                  <a:lnTo>
                    <a:pt x="62" y="83"/>
                  </a:lnTo>
                  <a:lnTo>
                    <a:pt x="65" y="86"/>
                  </a:lnTo>
                  <a:lnTo>
                    <a:pt x="69" y="88"/>
                  </a:lnTo>
                  <a:lnTo>
                    <a:pt x="74" y="89"/>
                  </a:lnTo>
                  <a:lnTo>
                    <a:pt x="74" y="89"/>
                  </a:lnTo>
                  <a:lnTo>
                    <a:pt x="79" y="88"/>
                  </a:lnTo>
                  <a:lnTo>
                    <a:pt x="82" y="86"/>
                  </a:lnTo>
                  <a:lnTo>
                    <a:pt x="86" y="83"/>
                  </a:lnTo>
                  <a:lnTo>
                    <a:pt x="87" y="79"/>
                  </a:lnTo>
                  <a:lnTo>
                    <a:pt x="94" y="79"/>
                  </a:lnTo>
                  <a:lnTo>
                    <a:pt x="94" y="79"/>
                  </a:lnTo>
                  <a:lnTo>
                    <a:pt x="96" y="79"/>
                  </a:lnTo>
                  <a:lnTo>
                    <a:pt x="97" y="78"/>
                  </a:lnTo>
                  <a:lnTo>
                    <a:pt x="99" y="76"/>
                  </a:lnTo>
                  <a:lnTo>
                    <a:pt x="99" y="74"/>
                  </a:lnTo>
                  <a:lnTo>
                    <a:pt x="99" y="20"/>
                  </a:lnTo>
                  <a:lnTo>
                    <a:pt x="99" y="20"/>
                  </a:lnTo>
                  <a:lnTo>
                    <a:pt x="97" y="16"/>
                  </a:lnTo>
                  <a:lnTo>
                    <a:pt x="96" y="12"/>
                  </a:lnTo>
                  <a:lnTo>
                    <a:pt x="92" y="11"/>
                  </a:lnTo>
                  <a:lnTo>
                    <a:pt x="89" y="10"/>
                  </a:lnTo>
                  <a:lnTo>
                    <a:pt x="89" y="10"/>
                  </a:lnTo>
                  <a:close/>
                  <a:moveTo>
                    <a:pt x="89" y="20"/>
                  </a:moveTo>
                  <a:lnTo>
                    <a:pt x="89" y="69"/>
                  </a:lnTo>
                  <a:lnTo>
                    <a:pt x="87" y="69"/>
                  </a:lnTo>
                  <a:lnTo>
                    <a:pt x="87" y="69"/>
                  </a:lnTo>
                  <a:lnTo>
                    <a:pt x="86" y="65"/>
                  </a:lnTo>
                  <a:lnTo>
                    <a:pt x="82" y="62"/>
                  </a:lnTo>
                  <a:lnTo>
                    <a:pt x="79" y="60"/>
                  </a:lnTo>
                  <a:lnTo>
                    <a:pt x="74" y="59"/>
                  </a:lnTo>
                  <a:lnTo>
                    <a:pt x="74" y="59"/>
                  </a:lnTo>
                  <a:lnTo>
                    <a:pt x="69" y="60"/>
                  </a:lnTo>
                  <a:lnTo>
                    <a:pt x="65" y="62"/>
                  </a:lnTo>
                  <a:lnTo>
                    <a:pt x="62" y="65"/>
                  </a:lnTo>
                  <a:lnTo>
                    <a:pt x="60" y="69"/>
                  </a:lnTo>
                  <a:lnTo>
                    <a:pt x="43" y="69"/>
                  </a:lnTo>
                  <a:lnTo>
                    <a:pt x="43" y="69"/>
                  </a:lnTo>
                  <a:lnTo>
                    <a:pt x="42" y="65"/>
                  </a:lnTo>
                  <a:lnTo>
                    <a:pt x="39" y="63"/>
                  </a:lnTo>
                  <a:lnTo>
                    <a:pt x="39" y="20"/>
                  </a:lnTo>
                  <a:lnTo>
                    <a:pt x="89" y="20"/>
                  </a:lnTo>
                  <a:close/>
                  <a:moveTo>
                    <a:pt x="10" y="47"/>
                  </a:moveTo>
                  <a:lnTo>
                    <a:pt x="22" y="34"/>
                  </a:lnTo>
                  <a:lnTo>
                    <a:pt x="29" y="34"/>
                  </a:lnTo>
                  <a:lnTo>
                    <a:pt x="29" y="59"/>
                  </a:lnTo>
                  <a:lnTo>
                    <a:pt x="29" y="59"/>
                  </a:lnTo>
                  <a:lnTo>
                    <a:pt x="25" y="60"/>
                  </a:lnTo>
                  <a:lnTo>
                    <a:pt x="21" y="62"/>
                  </a:lnTo>
                  <a:lnTo>
                    <a:pt x="17" y="65"/>
                  </a:lnTo>
                  <a:lnTo>
                    <a:pt x="16" y="69"/>
                  </a:lnTo>
                  <a:lnTo>
                    <a:pt x="10" y="69"/>
                  </a:lnTo>
                  <a:lnTo>
                    <a:pt x="10" y="47"/>
                  </a:lnTo>
                  <a:close/>
                  <a:moveTo>
                    <a:pt x="29" y="79"/>
                  </a:moveTo>
                  <a:lnTo>
                    <a:pt x="29" y="79"/>
                  </a:lnTo>
                  <a:lnTo>
                    <a:pt x="27" y="79"/>
                  </a:lnTo>
                  <a:lnTo>
                    <a:pt x="26" y="78"/>
                  </a:lnTo>
                  <a:lnTo>
                    <a:pt x="25" y="76"/>
                  </a:lnTo>
                  <a:lnTo>
                    <a:pt x="25" y="74"/>
                  </a:lnTo>
                  <a:lnTo>
                    <a:pt x="25" y="74"/>
                  </a:lnTo>
                  <a:lnTo>
                    <a:pt x="25" y="71"/>
                  </a:lnTo>
                  <a:lnTo>
                    <a:pt x="26" y="70"/>
                  </a:lnTo>
                  <a:lnTo>
                    <a:pt x="27" y="69"/>
                  </a:lnTo>
                  <a:lnTo>
                    <a:pt x="29" y="69"/>
                  </a:lnTo>
                  <a:lnTo>
                    <a:pt x="29" y="69"/>
                  </a:lnTo>
                  <a:lnTo>
                    <a:pt x="32" y="69"/>
                  </a:lnTo>
                  <a:lnTo>
                    <a:pt x="33" y="70"/>
                  </a:lnTo>
                  <a:lnTo>
                    <a:pt x="34" y="71"/>
                  </a:lnTo>
                  <a:lnTo>
                    <a:pt x="34" y="74"/>
                  </a:lnTo>
                  <a:lnTo>
                    <a:pt x="34" y="74"/>
                  </a:lnTo>
                  <a:lnTo>
                    <a:pt x="34" y="76"/>
                  </a:lnTo>
                  <a:lnTo>
                    <a:pt x="33" y="78"/>
                  </a:lnTo>
                  <a:lnTo>
                    <a:pt x="32" y="79"/>
                  </a:lnTo>
                  <a:lnTo>
                    <a:pt x="29" y="79"/>
                  </a:lnTo>
                  <a:lnTo>
                    <a:pt x="29" y="79"/>
                  </a:lnTo>
                  <a:close/>
                  <a:moveTo>
                    <a:pt x="74" y="79"/>
                  </a:moveTo>
                  <a:lnTo>
                    <a:pt x="74" y="79"/>
                  </a:lnTo>
                  <a:lnTo>
                    <a:pt x="71" y="79"/>
                  </a:lnTo>
                  <a:lnTo>
                    <a:pt x="70" y="78"/>
                  </a:lnTo>
                  <a:lnTo>
                    <a:pt x="69" y="76"/>
                  </a:lnTo>
                  <a:lnTo>
                    <a:pt x="69" y="74"/>
                  </a:lnTo>
                  <a:lnTo>
                    <a:pt x="69" y="74"/>
                  </a:lnTo>
                  <a:lnTo>
                    <a:pt x="69" y="71"/>
                  </a:lnTo>
                  <a:lnTo>
                    <a:pt x="70" y="70"/>
                  </a:lnTo>
                  <a:lnTo>
                    <a:pt x="71" y="69"/>
                  </a:lnTo>
                  <a:lnTo>
                    <a:pt x="74" y="69"/>
                  </a:lnTo>
                  <a:lnTo>
                    <a:pt x="74" y="69"/>
                  </a:lnTo>
                  <a:lnTo>
                    <a:pt x="76" y="69"/>
                  </a:lnTo>
                  <a:lnTo>
                    <a:pt x="78" y="70"/>
                  </a:lnTo>
                  <a:lnTo>
                    <a:pt x="79" y="71"/>
                  </a:lnTo>
                  <a:lnTo>
                    <a:pt x="79" y="74"/>
                  </a:lnTo>
                  <a:lnTo>
                    <a:pt x="79" y="74"/>
                  </a:lnTo>
                  <a:lnTo>
                    <a:pt x="79" y="76"/>
                  </a:lnTo>
                  <a:lnTo>
                    <a:pt x="78" y="78"/>
                  </a:lnTo>
                  <a:lnTo>
                    <a:pt x="76" y="79"/>
                  </a:lnTo>
                  <a:lnTo>
                    <a:pt x="74" y="79"/>
                  </a:lnTo>
                  <a:lnTo>
                    <a:pt x="74"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b="1"/>
            </a:p>
          </p:txBody>
        </p:sp>
        <p:sp>
          <p:nvSpPr>
            <p:cNvPr id="486" name="Rectangle 1699">
              <a:extLst>
                <a:ext uri="{FF2B5EF4-FFF2-40B4-BE49-F238E27FC236}">
                  <a16:creationId xmlns:a16="http://schemas.microsoft.com/office/drawing/2014/main" id="{1D083B60-89F0-4E16-ABF3-7B44C42AF2F4}"/>
                </a:ext>
              </a:extLst>
            </p:cNvPr>
            <p:cNvSpPr>
              <a:spLocks noChangeArrowheads="1"/>
            </p:cNvSpPr>
            <p:nvPr/>
          </p:nvSpPr>
          <p:spPr bwMode="auto">
            <a:xfrm>
              <a:off x="439011" y="2634226"/>
              <a:ext cx="19481" cy="1948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defRPr/>
              </a:pPr>
              <a:endParaRPr lang="en-US" sz="2400" b="1"/>
            </a:p>
          </p:txBody>
        </p:sp>
      </p:grpSp>
      <p:sp>
        <p:nvSpPr>
          <p:cNvPr id="487" name="Freeform 1700">
            <a:extLst>
              <a:ext uri="{FF2B5EF4-FFF2-40B4-BE49-F238E27FC236}">
                <a16:creationId xmlns:a16="http://schemas.microsoft.com/office/drawing/2014/main" id="{41B1A3D6-66F5-4F31-AE32-DCF68C6CF18E}"/>
              </a:ext>
            </a:extLst>
          </p:cNvPr>
          <p:cNvSpPr>
            <a:spLocks noEditPoints="1"/>
          </p:cNvSpPr>
          <p:nvPr/>
        </p:nvSpPr>
        <p:spPr bwMode="auto">
          <a:xfrm>
            <a:off x="2732618" y="3348567"/>
            <a:ext cx="209549" cy="209551"/>
          </a:xfrm>
          <a:custGeom>
            <a:avLst/>
            <a:gdLst>
              <a:gd name="T0" fmla="*/ 140769 w 99"/>
              <a:gd name="T1" fmla="*/ 0 h 99"/>
              <a:gd name="T2" fmla="*/ 15817 w 99"/>
              <a:gd name="T3" fmla="*/ 0 h 99"/>
              <a:gd name="T4" fmla="*/ 15817 w 99"/>
              <a:gd name="T5" fmla="*/ 0 h 99"/>
              <a:gd name="T6" fmla="*/ 9490 w 99"/>
              <a:gd name="T7" fmla="*/ 1582 h 99"/>
              <a:gd name="T8" fmla="*/ 3163 w 99"/>
              <a:gd name="T9" fmla="*/ 4745 h 99"/>
              <a:gd name="T10" fmla="*/ 1582 w 99"/>
              <a:gd name="T11" fmla="*/ 9490 h 99"/>
              <a:gd name="T12" fmla="*/ 0 w 99"/>
              <a:gd name="T13" fmla="*/ 15817 h 99"/>
              <a:gd name="T14" fmla="*/ 0 w 99"/>
              <a:gd name="T15" fmla="*/ 140769 h 99"/>
              <a:gd name="T16" fmla="*/ 0 w 99"/>
              <a:gd name="T17" fmla="*/ 140769 h 99"/>
              <a:gd name="T18" fmla="*/ 1582 w 99"/>
              <a:gd name="T19" fmla="*/ 147096 h 99"/>
              <a:gd name="T20" fmla="*/ 3163 w 99"/>
              <a:gd name="T21" fmla="*/ 151841 h 99"/>
              <a:gd name="T22" fmla="*/ 9490 w 99"/>
              <a:gd name="T23" fmla="*/ 155004 h 99"/>
              <a:gd name="T24" fmla="*/ 15817 w 99"/>
              <a:gd name="T25" fmla="*/ 156586 h 99"/>
              <a:gd name="T26" fmla="*/ 140769 w 99"/>
              <a:gd name="T27" fmla="*/ 156586 h 99"/>
              <a:gd name="T28" fmla="*/ 140769 w 99"/>
              <a:gd name="T29" fmla="*/ 156586 h 99"/>
              <a:gd name="T30" fmla="*/ 147096 w 99"/>
              <a:gd name="T31" fmla="*/ 155004 h 99"/>
              <a:gd name="T32" fmla="*/ 151841 w 99"/>
              <a:gd name="T33" fmla="*/ 151841 h 99"/>
              <a:gd name="T34" fmla="*/ 153423 w 99"/>
              <a:gd name="T35" fmla="*/ 147096 h 99"/>
              <a:gd name="T36" fmla="*/ 156586 w 99"/>
              <a:gd name="T37" fmla="*/ 140769 h 99"/>
              <a:gd name="T38" fmla="*/ 156586 w 99"/>
              <a:gd name="T39" fmla="*/ 15817 h 99"/>
              <a:gd name="T40" fmla="*/ 156586 w 99"/>
              <a:gd name="T41" fmla="*/ 15817 h 99"/>
              <a:gd name="T42" fmla="*/ 153423 w 99"/>
              <a:gd name="T43" fmla="*/ 9490 h 99"/>
              <a:gd name="T44" fmla="*/ 151841 w 99"/>
              <a:gd name="T45" fmla="*/ 4745 h 99"/>
              <a:gd name="T46" fmla="*/ 147096 w 99"/>
              <a:gd name="T47" fmla="*/ 1582 h 99"/>
              <a:gd name="T48" fmla="*/ 140769 w 99"/>
              <a:gd name="T49" fmla="*/ 0 h 99"/>
              <a:gd name="T50" fmla="*/ 140769 w 99"/>
              <a:gd name="T51" fmla="*/ 0 h 99"/>
              <a:gd name="T52" fmla="*/ 140769 w 99"/>
              <a:gd name="T53" fmla="*/ 15817 h 99"/>
              <a:gd name="T54" fmla="*/ 140769 w 99"/>
              <a:gd name="T55" fmla="*/ 47450 h 99"/>
              <a:gd name="T56" fmla="*/ 136024 w 99"/>
              <a:gd name="T57" fmla="*/ 47450 h 99"/>
              <a:gd name="T58" fmla="*/ 124952 w 99"/>
              <a:gd name="T59" fmla="*/ 58522 h 99"/>
              <a:gd name="T60" fmla="*/ 93319 w 99"/>
              <a:gd name="T61" fmla="*/ 26889 h 99"/>
              <a:gd name="T62" fmla="*/ 61685 w 99"/>
              <a:gd name="T63" fmla="*/ 66430 h 99"/>
              <a:gd name="T64" fmla="*/ 39542 w 99"/>
              <a:gd name="T65" fmla="*/ 42705 h 99"/>
              <a:gd name="T66" fmla="*/ 18980 w 99"/>
              <a:gd name="T67" fmla="*/ 63267 h 99"/>
              <a:gd name="T68" fmla="*/ 15817 w 99"/>
              <a:gd name="T69" fmla="*/ 63267 h 99"/>
              <a:gd name="T70" fmla="*/ 15817 w 99"/>
              <a:gd name="T71" fmla="*/ 15817 h 99"/>
              <a:gd name="T72" fmla="*/ 140769 w 99"/>
              <a:gd name="T73" fmla="*/ 15817 h 99"/>
              <a:gd name="T74" fmla="*/ 15817 w 99"/>
              <a:gd name="T75" fmla="*/ 140769 h 99"/>
              <a:gd name="T76" fmla="*/ 15817 w 99"/>
              <a:gd name="T77" fmla="*/ 77502 h 99"/>
              <a:gd name="T78" fmla="*/ 26889 w 99"/>
              <a:gd name="T79" fmla="*/ 77502 h 99"/>
              <a:gd name="T80" fmla="*/ 39542 w 99"/>
              <a:gd name="T81" fmla="*/ 66430 h 99"/>
              <a:gd name="T82" fmla="*/ 61685 w 99"/>
              <a:gd name="T83" fmla="*/ 90156 h 99"/>
              <a:gd name="T84" fmla="*/ 93319 w 99"/>
              <a:gd name="T85" fmla="*/ 50614 h 99"/>
              <a:gd name="T86" fmla="*/ 124952 w 99"/>
              <a:gd name="T87" fmla="*/ 82247 h 99"/>
              <a:gd name="T88" fmla="*/ 140769 w 99"/>
              <a:gd name="T89" fmla="*/ 66430 h 99"/>
              <a:gd name="T90" fmla="*/ 140769 w 99"/>
              <a:gd name="T91" fmla="*/ 140769 h 99"/>
              <a:gd name="T92" fmla="*/ 15817 w 99"/>
              <a:gd name="T93" fmla="*/ 140769 h 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99" h="99">
                <a:moveTo>
                  <a:pt x="89" y="0"/>
                </a:moveTo>
                <a:lnTo>
                  <a:pt x="10" y="0"/>
                </a:lnTo>
                <a:lnTo>
                  <a:pt x="6" y="1"/>
                </a:lnTo>
                <a:lnTo>
                  <a:pt x="2" y="3"/>
                </a:lnTo>
                <a:lnTo>
                  <a:pt x="1" y="6"/>
                </a:lnTo>
                <a:lnTo>
                  <a:pt x="0" y="10"/>
                </a:lnTo>
                <a:lnTo>
                  <a:pt x="0" y="89"/>
                </a:lnTo>
                <a:lnTo>
                  <a:pt x="1" y="93"/>
                </a:lnTo>
                <a:lnTo>
                  <a:pt x="2" y="96"/>
                </a:lnTo>
                <a:lnTo>
                  <a:pt x="6" y="98"/>
                </a:lnTo>
                <a:lnTo>
                  <a:pt x="10" y="99"/>
                </a:lnTo>
                <a:lnTo>
                  <a:pt x="89" y="99"/>
                </a:lnTo>
                <a:lnTo>
                  <a:pt x="93" y="98"/>
                </a:lnTo>
                <a:lnTo>
                  <a:pt x="96" y="96"/>
                </a:lnTo>
                <a:lnTo>
                  <a:pt x="97" y="93"/>
                </a:lnTo>
                <a:lnTo>
                  <a:pt x="99" y="89"/>
                </a:lnTo>
                <a:lnTo>
                  <a:pt x="99" y="10"/>
                </a:lnTo>
                <a:lnTo>
                  <a:pt x="97" y="6"/>
                </a:lnTo>
                <a:lnTo>
                  <a:pt x="96" y="3"/>
                </a:lnTo>
                <a:lnTo>
                  <a:pt x="93" y="1"/>
                </a:lnTo>
                <a:lnTo>
                  <a:pt x="89" y="0"/>
                </a:lnTo>
                <a:close/>
                <a:moveTo>
                  <a:pt x="89" y="10"/>
                </a:moveTo>
                <a:lnTo>
                  <a:pt x="89" y="30"/>
                </a:lnTo>
                <a:lnTo>
                  <a:pt x="86" y="30"/>
                </a:lnTo>
                <a:lnTo>
                  <a:pt x="79" y="37"/>
                </a:lnTo>
                <a:lnTo>
                  <a:pt x="59" y="17"/>
                </a:lnTo>
                <a:lnTo>
                  <a:pt x="39" y="42"/>
                </a:lnTo>
                <a:lnTo>
                  <a:pt x="25" y="27"/>
                </a:lnTo>
                <a:lnTo>
                  <a:pt x="12" y="40"/>
                </a:lnTo>
                <a:lnTo>
                  <a:pt x="10" y="40"/>
                </a:lnTo>
                <a:lnTo>
                  <a:pt x="10" y="10"/>
                </a:lnTo>
                <a:lnTo>
                  <a:pt x="89" y="10"/>
                </a:lnTo>
                <a:close/>
                <a:moveTo>
                  <a:pt x="10" y="89"/>
                </a:moveTo>
                <a:lnTo>
                  <a:pt x="10" y="49"/>
                </a:lnTo>
                <a:lnTo>
                  <a:pt x="17" y="49"/>
                </a:lnTo>
                <a:lnTo>
                  <a:pt x="25" y="42"/>
                </a:lnTo>
                <a:lnTo>
                  <a:pt x="39" y="57"/>
                </a:lnTo>
                <a:lnTo>
                  <a:pt x="59" y="32"/>
                </a:lnTo>
                <a:lnTo>
                  <a:pt x="79" y="52"/>
                </a:lnTo>
                <a:lnTo>
                  <a:pt x="89" y="42"/>
                </a:lnTo>
                <a:lnTo>
                  <a:pt x="89" y="89"/>
                </a:lnTo>
                <a:lnTo>
                  <a:pt x="10" y="8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88" name="Rectangle 1701">
            <a:extLst>
              <a:ext uri="{FF2B5EF4-FFF2-40B4-BE49-F238E27FC236}">
                <a16:creationId xmlns:a16="http://schemas.microsoft.com/office/drawing/2014/main" id="{C2B26EBD-1FEC-4CAF-BDC0-BBE9561491D0}"/>
              </a:ext>
            </a:extLst>
          </p:cNvPr>
          <p:cNvSpPr>
            <a:spLocks noChangeArrowheads="1"/>
          </p:cNvSpPr>
          <p:nvPr/>
        </p:nvSpPr>
        <p:spPr bwMode="auto">
          <a:xfrm>
            <a:off x="2764367" y="3494618"/>
            <a:ext cx="19051" cy="31749"/>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489" name="Rectangle 1702">
            <a:extLst>
              <a:ext uri="{FF2B5EF4-FFF2-40B4-BE49-F238E27FC236}">
                <a16:creationId xmlns:a16="http://schemas.microsoft.com/office/drawing/2014/main" id="{59E3E73A-E572-4E75-B121-F190029056E7}"/>
              </a:ext>
            </a:extLst>
          </p:cNvPr>
          <p:cNvSpPr>
            <a:spLocks noChangeArrowheads="1"/>
          </p:cNvSpPr>
          <p:nvPr/>
        </p:nvSpPr>
        <p:spPr bwMode="auto">
          <a:xfrm>
            <a:off x="2808818" y="3475567"/>
            <a:ext cx="19049" cy="508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490" name="Rectangle 1703">
            <a:extLst>
              <a:ext uri="{FF2B5EF4-FFF2-40B4-BE49-F238E27FC236}">
                <a16:creationId xmlns:a16="http://schemas.microsoft.com/office/drawing/2014/main" id="{815597E9-F6D5-44E1-8ED1-9160CDC3671F}"/>
              </a:ext>
            </a:extLst>
          </p:cNvPr>
          <p:cNvSpPr>
            <a:spLocks noChangeArrowheads="1"/>
          </p:cNvSpPr>
          <p:nvPr/>
        </p:nvSpPr>
        <p:spPr bwMode="auto">
          <a:xfrm>
            <a:off x="2846918" y="3494618"/>
            <a:ext cx="19049" cy="31749"/>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491" name="Rectangle 1704">
            <a:extLst>
              <a:ext uri="{FF2B5EF4-FFF2-40B4-BE49-F238E27FC236}">
                <a16:creationId xmlns:a16="http://schemas.microsoft.com/office/drawing/2014/main" id="{B39EB7F3-2AA9-4CD1-BFAF-977CA6480DD4}"/>
              </a:ext>
            </a:extLst>
          </p:cNvPr>
          <p:cNvSpPr>
            <a:spLocks noChangeArrowheads="1"/>
          </p:cNvSpPr>
          <p:nvPr/>
        </p:nvSpPr>
        <p:spPr bwMode="auto">
          <a:xfrm>
            <a:off x="2891367" y="3475567"/>
            <a:ext cx="19051" cy="508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492" name="Freeform 1705">
            <a:extLst>
              <a:ext uri="{FF2B5EF4-FFF2-40B4-BE49-F238E27FC236}">
                <a16:creationId xmlns:a16="http://schemas.microsoft.com/office/drawing/2014/main" id="{0D9088F8-286F-4294-8734-077B38382437}"/>
              </a:ext>
            </a:extLst>
          </p:cNvPr>
          <p:cNvSpPr>
            <a:spLocks noEditPoints="1"/>
          </p:cNvSpPr>
          <p:nvPr/>
        </p:nvSpPr>
        <p:spPr bwMode="auto">
          <a:xfrm>
            <a:off x="1733552" y="3329517"/>
            <a:ext cx="207433" cy="254000"/>
          </a:xfrm>
          <a:custGeom>
            <a:avLst/>
            <a:gdLst>
              <a:gd name="T0" fmla="*/ 124952 w 99"/>
              <a:gd name="T1" fmla="*/ 23924 h 119"/>
              <a:gd name="T2" fmla="*/ 124952 w 99"/>
              <a:gd name="T3" fmla="*/ 20734 h 119"/>
              <a:gd name="T4" fmla="*/ 121789 w 99"/>
              <a:gd name="T5" fmla="*/ 15949 h 119"/>
              <a:gd name="T6" fmla="*/ 99646 w 99"/>
              <a:gd name="T7" fmla="*/ 15949 h 119"/>
              <a:gd name="T8" fmla="*/ 98064 w 99"/>
              <a:gd name="T9" fmla="*/ 9570 h 119"/>
              <a:gd name="T10" fmla="*/ 86992 w 99"/>
              <a:gd name="T11" fmla="*/ 1595 h 119"/>
              <a:gd name="T12" fmla="*/ 79084 w 99"/>
              <a:gd name="T13" fmla="*/ 0 h 119"/>
              <a:gd name="T14" fmla="*/ 64849 w 99"/>
              <a:gd name="T15" fmla="*/ 4785 h 119"/>
              <a:gd name="T16" fmla="*/ 56940 w 99"/>
              <a:gd name="T17" fmla="*/ 15949 h 119"/>
              <a:gd name="T18" fmla="*/ 39542 w 99"/>
              <a:gd name="T19" fmla="*/ 15949 h 119"/>
              <a:gd name="T20" fmla="*/ 33215 w 99"/>
              <a:gd name="T21" fmla="*/ 17544 h 119"/>
              <a:gd name="T22" fmla="*/ 31634 w 99"/>
              <a:gd name="T23" fmla="*/ 23924 h 119"/>
              <a:gd name="T24" fmla="*/ 15817 w 99"/>
              <a:gd name="T25" fmla="*/ 23924 h 119"/>
              <a:gd name="T26" fmla="*/ 4745 w 99"/>
              <a:gd name="T27" fmla="*/ 28709 h 119"/>
              <a:gd name="T28" fmla="*/ 0 w 99"/>
              <a:gd name="T29" fmla="*/ 39874 h 119"/>
              <a:gd name="T30" fmla="*/ 0 w 99"/>
              <a:gd name="T31" fmla="*/ 173849 h 119"/>
              <a:gd name="T32" fmla="*/ 4745 w 99"/>
              <a:gd name="T33" fmla="*/ 185013 h 119"/>
              <a:gd name="T34" fmla="*/ 15817 w 99"/>
              <a:gd name="T35" fmla="*/ 189798 h 119"/>
              <a:gd name="T36" fmla="*/ 140769 w 99"/>
              <a:gd name="T37" fmla="*/ 189798 h 119"/>
              <a:gd name="T38" fmla="*/ 153423 w 99"/>
              <a:gd name="T39" fmla="*/ 185013 h 119"/>
              <a:gd name="T40" fmla="*/ 156586 w 99"/>
              <a:gd name="T41" fmla="*/ 173849 h 119"/>
              <a:gd name="T42" fmla="*/ 156586 w 99"/>
              <a:gd name="T43" fmla="*/ 39874 h 119"/>
              <a:gd name="T44" fmla="*/ 153423 w 99"/>
              <a:gd name="T45" fmla="*/ 28709 h 119"/>
              <a:gd name="T46" fmla="*/ 140769 w 99"/>
              <a:gd name="T47" fmla="*/ 23924 h 119"/>
              <a:gd name="T48" fmla="*/ 39542 w 99"/>
              <a:gd name="T49" fmla="*/ 63798 h 119"/>
              <a:gd name="T50" fmla="*/ 117044 w 99"/>
              <a:gd name="T51" fmla="*/ 149924 h 119"/>
              <a:gd name="T52" fmla="*/ 39542 w 99"/>
              <a:gd name="T53" fmla="*/ 63798 h 119"/>
              <a:gd name="T54" fmla="*/ 63267 w 99"/>
              <a:gd name="T55" fmla="*/ 31899 h 119"/>
              <a:gd name="T56" fmla="*/ 66430 w 99"/>
              <a:gd name="T57" fmla="*/ 31899 h 119"/>
              <a:gd name="T58" fmla="*/ 71175 w 99"/>
              <a:gd name="T59" fmla="*/ 28709 h 119"/>
              <a:gd name="T60" fmla="*/ 71175 w 99"/>
              <a:gd name="T61" fmla="*/ 23924 h 119"/>
              <a:gd name="T62" fmla="*/ 72757 w 99"/>
              <a:gd name="T63" fmla="*/ 17544 h 119"/>
              <a:gd name="T64" fmla="*/ 79084 w 99"/>
              <a:gd name="T65" fmla="*/ 15949 h 119"/>
              <a:gd name="T66" fmla="*/ 82247 w 99"/>
              <a:gd name="T67" fmla="*/ 15949 h 119"/>
              <a:gd name="T68" fmla="*/ 86992 w 99"/>
              <a:gd name="T69" fmla="*/ 20734 h 119"/>
              <a:gd name="T70" fmla="*/ 86992 w 99"/>
              <a:gd name="T71" fmla="*/ 23924 h 119"/>
              <a:gd name="T72" fmla="*/ 88574 w 99"/>
              <a:gd name="T73" fmla="*/ 30304 h 119"/>
              <a:gd name="T74" fmla="*/ 94901 w 99"/>
              <a:gd name="T75" fmla="*/ 31899 h 119"/>
              <a:gd name="T76" fmla="*/ 110717 w 99"/>
              <a:gd name="T77" fmla="*/ 47848 h 119"/>
              <a:gd name="T78" fmla="*/ 47450 w 99"/>
              <a:gd name="T79" fmla="*/ 31899 h 119"/>
              <a:gd name="T80" fmla="*/ 15817 w 99"/>
              <a:gd name="T81" fmla="*/ 173849 h 119"/>
              <a:gd name="T82" fmla="*/ 31634 w 99"/>
              <a:gd name="T83" fmla="*/ 39874 h 119"/>
              <a:gd name="T84" fmla="*/ 31634 w 99"/>
              <a:gd name="T85" fmla="*/ 47848 h 119"/>
              <a:gd name="T86" fmla="*/ 25307 w 99"/>
              <a:gd name="T87" fmla="*/ 49443 h 119"/>
              <a:gd name="T88" fmla="*/ 23725 w 99"/>
              <a:gd name="T89" fmla="*/ 55823 h 119"/>
              <a:gd name="T90" fmla="*/ 23725 w 99"/>
              <a:gd name="T91" fmla="*/ 157899 h 119"/>
              <a:gd name="T92" fmla="*/ 25307 w 99"/>
              <a:gd name="T93" fmla="*/ 164279 h 119"/>
              <a:gd name="T94" fmla="*/ 31634 w 99"/>
              <a:gd name="T95" fmla="*/ 165874 h 119"/>
              <a:gd name="T96" fmla="*/ 124952 w 99"/>
              <a:gd name="T97" fmla="*/ 165874 h 119"/>
              <a:gd name="T98" fmla="*/ 131279 w 99"/>
              <a:gd name="T99" fmla="*/ 164279 h 119"/>
              <a:gd name="T100" fmla="*/ 132861 w 99"/>
              <a:gd name="T101" fmla="*/ 157899 h 119"/>
              <a:gd name="T102" fmla="*/ 132861 w 99"/>
              <a:gd name="T103" fmla="*/ 55823 h 119"/>
              <a:gd name="T104" fmla="*/ 131279 w 99"/>
              <a:gd name="T105" fmla="*/ 49443 h 119"/>
              <a:gd name="T106" fmla="*/ 124952 w 99"/>
              <a:gd name="T107" fmla="*/ 47848 h 119"/>
              <a:gd name="T108" fmla="*/ 140769 w 99"/>
              <a:gd name="T109" fmla="*/ 39874 h 11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99" h="119">
                <a:moveTo>
                  <a:pt x="89" y="15"/>
                </a:moveTo>
                <a:lnTo>
                  <a:pt x="79" y="15"/>
                </a:lnTo>
                <a:lnTo>
                  <a:pt x="79" y="13"/>
                </a:lnTo>
                <a:lnTo>
                  <a:pt x="78" y="11"/>
                </a:lnTo>
                <a:lnTo>
                  <a:pt x="77" y="10"/>
                </a:lnTo>
                <a:lnTo>
                  <a:pt x="74" y="10"/>
                </a:lnTo>
                <a:lnTo>
                  <a:pt x="63" y="10"/>
                </a:lnTo>
                <a:lnTo>
                  <a:pt x="62" y="6"/>
                </a:lnTo>
                <a:lnTo>
                  <a:pt x="58" y="3"/>
                </a:lnTo>
                <a:lnTo>
                  <a:pt x="55" y="1"/>
                </a:lnTo>
                <a:lnTo>
                  <a:pt x="50" y="0"/>
                </a:lnTo>
                <a:lnTo>
                  <a:pt x="45" y="1"/>
                </a:lnTo>
                <a:lnTo>
                  <a:pt x="41" y="3"/>
                </a:lnTo>
                <a:lnTo>
                  <a:pt x="37" y="6"/>
                </a:lnTo>
                <a:lnTo>
                  <a:pt x="36" y="10"/>
                </a:lnTo>
                <a:lnTo>
                  <a:pt x="25" y="10"/>
                </a:lnTo>
                <a:lnTo>
                  <a:pt x="23" y="10"/>
                </a:lnTo>
                <a:lnTo>
                  <a:pt x="21" y="11"/>
                </a:lnTo>
                <a:lnTo>
                  <a:pt x="20" y="13"/>
                </a:lnTo>
                <a:lnTo>
                  <a:pt x="20" y="15"/>
                </a:lnTo>
                <a:lnTo>
                  <a:pt x="10" y="15"/>
                </a:lnTo>
                <a:lnTo>
                  <a:pt x="7" y="16"/>
                </a:lnTo>
                <a:lnTo>
                  <a:pt x="3" y="18"/>
                </a:lnTo>
                <a:lnTo>
                  <a:pt x="2" y="21"/>
                </a:lnTo>
                <a:lnTo>
                  <a:pt x="0" y="25"/>
                </a:lnTo>
                <a:lnTo>
                  <a:pt x="0" y="109"/>
                </a:lnTo>
                <a:lnTo>
                  <a:pt x="2" y="112"/>
                </a:lnTo>
                <a:lnTo>
                  <a:pt x="3" y="116"/>
                </a:lnTo>
                <a:lnTo>
                  <a:pt x="7" y="117"/>
                </a:lnTo>
                <a:lnTo>
                  <a:pt x="10" y="119"/>
                </a:lnTo>
                <a:lnTo>
                  <a:pt x="89" y="119"/>
                </a:lnTo>
                <a:lnTo>
                  <a:pt x="93" y="117"/>
                </a:lnTo>
                <a:lnTo>
                  <a:pt x="97" y="116"/>
                </a:lnTo>
                <a:lnTo>
                  <a:pt x="98" y="112"/>
                </a:lnTo>
                <a:lnTo>
                  <a:pt x="99" y="109"/>
                </a:lnTo>
                <a:lnTo>
                  <a:pt x="99" y="25"/>
                </a:lnTo>
                <a:lnTo>
                  <a:pt x="98" y="21"/>
                </a:lnTo>
                <a:lnTo>
                  <a:pt x="97" y="18"/>
                </a:lnTo>
                <a:lnTo>
                  <a:pt x="93" y="16"/>
                </a:lnTo>
                <a:lnTo>
                  <a:pt x="89" y="15"/>
                </a:lnTo>
                <a:close/>
                <a:moveTo>
                  <a:pt x="25" y="40"/>
                </a:moveTo>
                <a:lnTo>
                  <a:pt x="74" y="40"/>
                </a:lnTo>
                <a:lnTo>
                  <a:pt x="74" y="94"/>
                </a:lnTo>
                <a:lnTo>
                  <a:pt x="25" y="94"/>
                </a:lnTo>
                <a:lnTo>
                  <a:pt x="25" y="40"/>
                </a:lnTo>
                <a:close/>
                <a:moveTo>
                  <a:pt x="30" y="20"/>
                </a:moveTo>
                <a:lnTo>
                  <a:pt x="40" y="20"/>
                </a:lnTo>
                <a:lnTo>
                  <a:pt x="42" y="20"/>
                </a:lnTo>
                <a:lnTo>
                  <a:pt x="44" y="19"/>
                </a:lnTo>
                <a:lnTo>
                  <a:pt x="45" y="18"/>
                </a:lnTo>
                <a:lnTo>
                  <a:pt x="45" y="15"/>
                </a:lnTo>
                <a:lnTo>
                  <a:pt x="45" y="13"/>
                </a:lnTo>
                <a:lnTo>
                  <a:pt x="46" y="11"/>
                </a:lnTo>
                <a:lnTo>
                  <a:pt x="47" y="10"/>
                </a:lnTo>
                <a:lnTo>
                  <a:pt x="50" y="10"/>
                </a:lnTo>
                <a:lnTo>
                  <a:pt x="52" y="10"/>
                </a:lnTo>
                <a:lnTo>
                  <a:pt x="53" y="11"/>
                </a:lnTo>
                <a:lnTo>
                  <a:pt x="55" y="13"/>
                </a:lnTo>
                <a:lnTo>
                  <a:pt x="55" y="15"/>
                </a:lnTo>
                <a:lnTo>
                  <a:pt x="55" y="18"/>
                </a:lnTo>
                <a:lnTo>
                  <a:pt x="56" y="19"/>
                </a:lnTo>
                <a:lnTo>
                  <a:pt x="57" y="20"/>
                </a:lnTo>
                <a:lnTo>
                  <a:pt x="60" y="20"/>
                </a:lnTo>
                <a:lnTo>
                  <a:pt x="70" y="20"/>
                </a:lnTo>
                <a:lnTo>
                  <a:pt x="70" y="30"/>
                </a:lnTo>
                <a:lnTo>
                  <a:pt x="30" y="30"/>
                </a:lnTo>
                <a:lnTo>
                  <a:pt x="30" y="20"/>
                </a:lnTo>
                <a:close/>
                <a:moveTo>
                  <a:pt x="89" y="109"/>
                </a:moveTo>
                <a:lnTo>
                  <a:pt x="10" y="109"/>
                </a:lnTo>
                <a:lnTo>
                  <a:pt x="10" y="25"/>
                </a:lnTo>
                <a:lnTo>
                  <a:pt x="20" y="25"/>
                </a:lnTo>
                <a:lnTo>
                  <a:pt x="20" y="30"/>
                </a:lnTo>
                <a:lnTo>
                  <a:pt x="18" y="30"/>
                </a:lnTo>
                <a:lnTo>
                  <a:pt x="16" y="31"/>
                </a:lnTo>
                <a:lnTo>
                  <a:pt x="15" y="32"/>
                </a:lnTo>
                <a:lnTo>
                  <a:pt x="15" y="35"/>
                </a:lnTo>
                <a:lnTo>
                  <a:pt x="15" y="99"/>
                </a:lnTo>
                <a:lnTo>
                  <a:pt x="15" y="101"/>
                </a:lnTo>
                <a:lnTo>
                  <a:pt x="16" y="103"/>
                </a:lnTo>
                <a:lnTo>
                  <a:pt x="18" y="104"/>
                </a:lnTo>
                <a:lnTo>
                  <a:pt x="20" y="104"/>
                </a:lnTo>
                <a:lnTo>
                  <a:pt x="79" y="104"/>
                </a:lnTo>
                <a:lnTo>
                  <a:pt x="82" y="104"/>
                </a:lnTo>
                <a:lnTo>
                  <a:pt x="83" y="103"/>
                </a:lnTo>
                <a:lnTo>
                  <a:pt x="84" y="101"/>
                </a:lnTo>
                <a:lnTo>
                  <a:pt x="84" y="99"/>
                </a:lnTo>
                <a:lnTo>
                  <a:pt x="84" y="35"/>
                </a:lnTo>
                <a:lnTo>
                  <a:pt x="84" y="32"/>
                </a:lnTo>
                <a:lnTo>
                  <a:pt x="83" y="31"/>
                </a:lnTo>
                <a:lnTo>
                  <a:pt x="82" y="30"/>
                </a:lnTo>
                <a:lnTo>
                  <a:pt x="79" y="30"/>
                </a:lnTo>
                <a:lnTo>
                  <a:pt x="79" y="25"/>
                </a:lnTo>
                <a:lnTo>
                  <a:pt x="89" y="25"/>
                </a:lnTo>
                <a:lnTo>
                  <a:pt x="89" y="10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93" name="Freeform 1706">
            <a:extLst>
              <a:ext uri="{FF2B5EF4-FFF2-40B4-BE49-F238E27FC236}">
                <a16:creationId xmlns:a16="http://schemas.microsoft.com/office/drawing/2014/main" id="{83121B02-EC8A-42EC-8696-3658EC69BFD9}"/>
              </a:ext>
            </a:extLst>
          </p:cNvPr>
          <p:cNvSpPr>
            <a:spLocks/>
          </p:cNvSpPr>
          <p:nvPr/>
        </p:nvSpPr>
        <p:spPr bwMode="auto">
          <a:xfrm>
            <a:off x="1809751" y="3443818"/>
            <a:ext cx="61383" cy="63500"/>
          </a:xfrm>
          <a:custGeom>
            <a:avLst/>
            <a:gdLst>
              <a:gd name="T0" fmla="*/ 31633 w 30"/>
              <a:gd name="T1" fmla="*/ 0 h 30"/>
              <a:gd name="T2" fmla="*/ 15817 w 30"/>
              <a:gd name="T3" fmla="*/ 0 h 30"/>
              <a:gd name="T4" fmla="*/ 15817 w 30"/>
              <a:gd name="T5" fmla="*/ 15817 h 30"/>
              <a:gd name="T6" fmla="*/ 0 w 30"/>
              <a:gd name="T7" fmla="*/ 15817 h 30"/>
              <a:gd name="T8" fmla="*/ 0 w 30"/>
              <a:gd name="T9" fmla="*/ 31633 h 30"/>
              <a:gd name="T10" fmla="*/ 15817 w 30"/>
              <a:gd name="T11" fmla="*/ 31633 h 30"/>
              <a:gd name="T12" fmla="*/ 15817 w 30"/>
              <a:gd name="T13" fmla="*/ 47450 h 30"/>
              <a:gd name="T14" fmla="*/ 31633 w 30"/>
              <a:gd name="T15" fmla="*/ 47450 h 30"/>
              <a:gd name="T16" fmla="*/ 31633 w 30"/>
              <a:gd name="T17" fmla="*/ 31633 h 30"/>
              <a:gd name="T18" fmla="*/ 47450 w 30"/>
              <a:gd name="T19" fmla="*/ 31633 h 30"/>
              <a:gd name="T20" fmla="*/ 47450 w 30"/>
              <a:gd name="T21" fmla="*/ 15817 h 30"/>
              <a:gd name="T22" fmla="*/ 31633 w 30"/>
              <a:gd name="T23" fmla="*/ 15817 h 30"/>
              <a:gd name="T24" fmla="*/ 31633 w 30"/>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30">
                <a:moveTo>
                  <a:pt x="20" y="0"/>
                </a:moveTo>
                <a:lnTo>
                  <a:pt x="10" y="0"/>
                </a:lnTo>
                <a:lnTo>
                  <a:pt x="10" y="10"/>
                </a:lnTo>
                <a:lnTo>
                  <a:pt x="0" y="10"/>
                </a:lnTo>
                <a:lnTo>
                  <a:pt x="0" y="20"/>
                </a:lnTo>
                <a:lnTo>
                  <a:pt x="10" y="20"/>
                </a:lnTo>
                <a:lnTo>
                  <a:pt x="10" y="30"/>
                </a:lnTo>
                <a:lnTo>
                  <a:pt x="20" y="30"/>
                </a:lnTo>
                <a:lnTo>
                  <a:pt x="20" y="20"/>
                </a:lnTo>
                <a:lnTo>
                  <a:pt x="30" y="20"/>
                </a:lnTo>
                <a:lnTo>
                  <a:pt x="30" y="10"/>
                </a:lnTo>
                <a:lnTo>
                  <a:pt x="20" y="10"/>
                </a:lnTo>
                <a:lnTo>
                  <a:pt x="2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94" name="Freeform 1707">
            <a:extLst>
              <a:ext uri="{FF2B5EF4-FFF2-40B4-BE49-F238E27FC236}">
                <a16:creationId xmlns:a16="http://schemas.microsoft.com/office/drawing/2014/main" id="{B5D8A01C-ED3F-450A-AE55-A9062ED152FD}"/>
              </a:ext>
            </a:extLst>
          </p:cNvPr>
          <p:cNvSpPr>
            <a:spLocks/>
          </p:cNvSpPr>
          <p:nvPr/>
        </p:nvSpPr>
        <p:spPr bwMode="auto">
          <a:xfrm>
            <a:off x="5264151" y="2995085"/>
            <a:ext cx="124883" cy="61383"/>
          </a:xfrm>
          <a:custGeom>
            <a:avLst/>
            <a:gdLst>
              <a:gd name="T0" fmla="*/ 51471 w 59"/>
              <a:gd name="T1" fmla="*/ 30052 h 30"/>
              <a:gd name="T2" fmla="*/ 51471 w 59"/>
              <a:gd name="T3" fmla="*/ 30052 h 30"/>
              <a:gd name="T4" fmla="*/ 38603 w 59"/>
              <a:gd name="T5" fmla="*/ 15817 h 30"/>
              <a:gd name="T6" fmla="*/ 22518 w 59"/>
              <a:gd name="T7" fmla="*/ 0 h 30"/>
              <a:gd name="T8" fmla="*/ 0 w 59"/>
              <a:gd name="T9" fmla="*/ 0 h 30"/>
              <a:gd name="T10" fmla="*/ 0 w 59"/>
              <a:gd name="T11" fmla="*/ 0 h 30"/>
              <a:gd name="T12" fmla="*/ 16085 w 59"/>
              <a:gd name="T13" fmla="*/ 18980 h 30"/>
              <a:gd name="T14" fmla="*/ 30561 w 59"/>
              <a:gd name="T15" fmla="*/ 31633 h 30"/>
              <a:gd name="T16" fmla="*/ 48254 w 59"/>
              <a:gd name="T17" fmla="*/ 45868 h 30"/>
              <a:gd name="T18" fmla="*/ 48254 w 59"/>
              <a:gd name="T19" fmla="*/ 45868 h 30"/>
              <a:gd name="T20" fmla="*/ 51471 w 59"/>
              <a:gd name="T21" fmla="*/ 47450 h 30"/>
              <a:gd name="T22" fmla="*/ 51471 w 59"/>
              <a:gd name="T23" fmla="*/ 47450 h 30"/>
              <a:gd name="T24" fmla="*/ 56296 w 59"/>
              <a:gd name="T25" fmla="*/ 45868 h 30"/>
              <a:gd name="T26" fmla="*/ 56296 w 59"/>
              <a:gd name="T27" fmla="*/ 45868 h 30"/>
              <a:gd name="T28" fmla="*/ 69164 w 59"/>
              <a:gd name="T29" fmla="*/ 33215 h 30"/>
              <a:gd name="T30" fmla="*/ 82031 w 59"/>
              <a:gd name="T31" fmla="*/ 22143 h 30"/>
              <a:gd name="T32" fmla="*/ 94899 w 59"/>
              <a:gd name="T33" fmla="*/ 7908 h 30"/>
              <a:gd name="T34" fmla="*/ 75598 w 59"/>
              <a:gd name="T35" fmla="*/ 7908 h 30"/>
              <a:gd name="T36" fmla="*/ 75598 w 59"/>
              <a:gd name="T37" fmla="*/ 7908 h 30"/>
              <a:gd name="T38" fmla="*/ 51471 w 59"/>
              <a:gd name="T39" fmla="*/ 30052 h 30"/>
              <a:gd name="T40" fmla="*/ 51471 w 59"/>
              <a:gd name="T41" fmla="*/ 30052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30">
                <a:moveTo>
                  <a:pt x="32" y="19"/>
                </a:moveTo>
                <a:lnTo>
                  <a:pt x="32" y="19"/>
                </a:lnTo>
                <a:lnTo>
                  <a:pt x="24" y="10"/>
                </a:lnTo>
                <a:lnTo>
                  <a:pt x="14" y="0"/>
                </a:lnTo>
                <a:lnTo>
                  <a:pt x="0" y="0"/>
                </a:lnTo>
                <a:lnTo>
                  <a:pt x="10" y="12"/>
                </a:lnTo>
                <a:lnTo>
                  <a:pt x="19" y="20"/>
                </a:lnTo>
                <a:lnTo>
                  <a:pt x="30" y="29"/>
                </a:lnTo>
                <a:lnTo>
                  <a:pt x="32" y="30"/>
                </a:lnTo>
                <a:lnTo>
                  <a:pt x="35" y="29"/>
                </a:lnTo>
                <a:lnTo>
                  <a:pt x="43" y="21"/>
                </a:lnTo>
                <a:lnTo>
                  <a:pt x="51" y="14"/>
                </a:lnTo>
                <a:lnTo>
                  <a:pt x="59" y="5"/>
                </a:lnTo>
                <a:lnTo>
                  <a:pt x="47" y="5"/>
                </a:lnTo>
                <a:lnTo>
                  <a:pt x="32" y="1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95" name="Freeform 1708">
            <a:extLst>
              <a:ext uri="{FF2B5EF4-FFF2-40B4-BE49-F238E27FC236}">
                <a16:creationId xmlns:a16="http://schemas.microsoft.com/office/drawing/2014/main" id="{558A3DB9-E190-451F-B860-EE8848FAD3E3}"/>
              </a:ext>
            </a:extLst>
          </p:cNvPr>
          <p:cNvSpPr>
            <a:spLocks/>
          </p:cNvSpPr>
          <p:nvPr/>
        </p:nvSpPr>
        <p:spPr bwMode="auto">
          <a:xfrm>
            <a:off x="5232401" y="2849034"/>
            <a:ext cx="207433" cy="88900"/>
          </a:xfrm>
          <a:custGeom>
            <a:avLst/>
            <a:gdLst>
              <a:gd name="T0" fmla="*/ 15817 w 99"/>
              <a:gd name="T1" fmla="*/ 58125 h 40"/>
              <a:gd name="T2" fmla="*/ 15817 w 99"/>
              <a:gd name="T3" fmla="*/ 49822 h 40"/>
              <a:gd name="T4" fmla="*/ 17398 w 99"/>
              <a:gd name="T5" fmla="*/ 34875 h 40"/>
              <a:gd name="T6" fmla="*/ 23725 w 99"/>
              <a:gd name="T7" fmla="*/ 24911 h 40"/>
              <a:gd name="T8" fmla="*/ 33215 w 99"/>
              <a:gd name="T9" fmla="*/ 19929 h 40"/>
              <a:gd name="T10" fmla="*/ 47450 w 99"/>
              <a:gd name="T11" fmla="*/ 16607 h 40"/>
              <a:gd name="T12" fmla="*/ 55359 w 99"/>
              <a:gd name="T13" fmla="*/ 19929 h 40"/>
              <a:gd name="T14" fmla="*/ 64849 w 99"/>
              <a:gd name="T15" fmla="*/ 26572 h 40"/>
              <a:gd name="T16" fmla="*/ 86992 w 99"/>
              <a:gd name="T17" fmla="*/ 33215 h 40"/>
              <a:gd name="T18" fmla="*/ 91737 w 99"/>
              <a:gd name="T19" fmla="*/ 26572 h 40"/>
              <a:gd name="T20" fmla="*/ 101227 w 99"/>
              <a:gd name="T21" fmla="*/ 19929 h 40"/>
              <a:gd name="T22" fmla="*/ 109136 w 99"/>
              <a:gd name="T23" fmla="*/ 16607 h 40"/>
              <a:gd name="T24" fmla="*/ 123371 w 99"/>
              <a:gd name="T25" fmla="*/ 19929 h 40"/>
              <a:gd name="T26" fmla="*/ 132861 w 99"/>
              <a:gd name="T27" fmla="*/ 24911 h 40"/>
              <a:gd name="T28" fmla="*/ 139188 w 99"/>
              <a:gd name="T29" fmla="*/ 34875 h 40"/>
              <a:gd name="T30" fmla="*/ 140769 w 99"/>
              <a:gd name="T31" fmla="*/ 49822 h 40"/>
              <a:gd name="T32" fmla="*/ 140769 w 99"/>
              <a:gd name="T33" fmla="*/ 58125 h 40"/>
              <a:gd name="T34" fmla="*/ 153423 w 99"/>
              <a:gd name="T35" fmla="*/ 66429 h 40"/>
              <a:gd name="T36" fmla="*/ 156586 w 99"/>
              <a:gd name="T37" fmla="*/ 49822 h 40"/>
              <a:gd name="T38" fmla="*/ 156586 w 99"/>
              <a:gd name="T39" fmla="*/ 39857 h 40"/>
              <a:gd name="T40" fmla="*/ 148678 w 99"/>
              <a:gd name="T41" fmla="*/ 21589 h 40"/>
              <a:gd name="T42" fmla="*/ 136024 w 99"/>
              <a:gd name="T43" fmla="*/ 8304 h 40"/>
              <a:gd name="T44" fmla="*/ 118626 w 99"/>
              <a:gd name="T45" fmla="*/ 0 h 40"/>
              <a:gd name="T46" fmla="*/ 109136 w 99"/>
              <a:gd name="T47" fmla="*/ 0 h 40"/>
              <a:gd name="T48" fmla="*/ 91737 w 99"/>
              <a:gd name="T49" fmla="*/ 4982 h 40"/>
              <a:gd name="T50" fmla="*/ 77502 w 99"/>
              <a:gd name="T51" fmla="*/ 16607 h 40"/>
              <a:gd name="T52" fmla="*/ 72757 w 99"/>
              <a:gd name="T53" fmla="*/ 11625 h 40"/>
              <a:gd name="T54" fmla="*/ 56940 w 99"/>
              <a:gd name="T55" fmla="*/ 3321 h 40"/>
              <a:gd name="T56" fmla="*/ 47450 w 99"/>
              <a:gd name="T57" fmla="*/ 0 h 40"/>
              <a:gd name="T58" fmla="*/ 26889 w 99"/>
              <a:gd name="T59" fmla="*/ 4982 h 40"/>
              <a:gd name="T60" fmla="*/ 14235 w 99"/>
              <a:gd name="T61" fmla="*/ 14947 h 40"/>
              <a:gd name="T62" fmla="*/ 3163 w 99"/>
              <a:gd name="T63" fmla="*/ 29893 h 40"/>
              <a:gd name="T64" fmla="*/ 0 w 99"/>
              <a:gd name="T65" fmla="*/ 49822 h 40"/>
              <a:gd name="T66" fmla="*/ 0 w 99"/>
              <a:gd name="T67" fmla="*/ 58125 h 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9" h="40">
                <a:moveTo>
                  <a:pt x="10" y="35"/>
                </a:moveTo>
                <a:lnTo>
                  <a:pt x="10" y="35"/>
                </a:lnTo>
                <a:lnTo>
                  <a:pt x="10" y="30"/>
                </a:lnTo>
                <a:lnTo>
                  <a:pt x="10" y="26"/>
                </a:lnTo>
                <a:lnTo>
                  <a:pt x="11" y="21"/>
                </a:lnTo>
                <a:lnTo>
                  <a:pt x="12" y="19"/>
                </a:lnTo>
                <a:lnTo>
                  <a:pt x="15" y="15"/>
                </a:lnTo>
                <a:lnTo>
                  <a:pt x="18" y="13"/>
                </a:lnTo>
                <a:lnTo>
                  <a:pt x="21" y="12"/>
                </a:lnTo>
                <a:lnTo>
                  <a:pt x="26" y="10"/>
                </a:lnTo>
                <a:lnTo>
                  <a:pt x="30" y="10"/>
                </a:lnTo>
                <a:lnTo>
                  <a:pt x="35" y="12"/>
                </a:lnTo>
                <a:lnTo>
                  <a:pt x="38" y="13"/>
                </a:lnTo>
                <a:lnTo>
                  <a:pt x="41" y="16"/>
                </a:lnTo>
                <a:lnTo>
                  <a:pt x="43" y="20"/>
                </a:lnTo>
                <a:lnTo>
                  <a:pt x="55" y="20"/>
                </a:lnTo>
                <a:lnTo>
                  <a:pt x="58" y="16"/>
                </a:lnTo>
                <a:lnTo>
                  <a:pt x="60" y="13"/>
                </a:lnTo>
                <a:lnTo>
                  <a:pt x="64" y="12"/>
                </a:lnTo>
                <a:lnTo>
                  <a:pt x="69" y="10"/>
                </a:lnTo>
                <a:lnTo>
                  <a:pt x="73" y="10"/>
                </a:lnTo>
                <a:lnTo>
                  <a:pt x="78" y="12"/>
                </a:lnTo>
                <a:lnTo>
                  <a:pt x="80" y="13"/>
                </a:lnTo>
                <a:lnTo>
                  <a:pt x="84" y="15"/>
                </a:lnTo>
                <a:lnTo>
                  <a:pt x="85" y="19"/>
                </a:lnTo>
                <a:lnTo>
                  <a:pt x="88" y="21"/>
                </a:lnTo>
                <a:lnTo>
                  <a:pt x="89" y="26"/>
                </a:lnTo>
                <a:lnTo>
                  <a:pt x="89" y="30"/>
                </a:lnTo>
                <a:lnTo>
                  <a:pt x="89" y="35"/>
                </a:lnTo>
                <a:lnTo>
                  <a:pt x="88" y="40"/>
                </a:lnTo>
                <a:lnTo>
                  <a:pt x="97" y="40"/>
                </a:lnTo>
                <a:lnTo>
                  <a:pt x="99" y="30"/>
                </a:lnTo>
                <a:lnTo>
                  <a:pt x="99" y="24"/>
                </a:lnTo>
                <a:lnTo>
                  <a:pt x="96" y="18"/>
                </a:lnTo>
                <a:lnTo>
                  <a:pt x="94" y="13"/>
                </a:lnTo>
                <a:lnTo>
                  <a:pt x="90" y="9"/>
                </a:lnTo>
                <a:lnTo>
                  <a:pt x="86" y="5"/>
                </a:lnTo>
                <a:lnTo>
                  <a:pt x="81" y="3"/>
                </a:lnTo>
                <a:lnTo>
                  <a:pt x="75" y="0"/>
                </a:lnTo>
                <a:lnTo>
                  <a:pt x="69" y="0"/>
                </a:lnTo>
                <a:lnTo>
                  <a:pt x="63" y="2"/>
                </a:lnTo>
                <a:lnTo>
                  <a:pt x="58" y="3"/>
                </a:lnTo>
                <a:lnTo>
                  <a:pt x="53" y="7"/>
                </a:lnTo>
                <a:lnTo>
                  <a:pt x="49" y="10"/>
                </a:lnTo>
                <a:lnTo>
                  <a:pt x="46" y="7"/>
                </a:lnTo>
                <a:lnTo>
                  <a:pt x="41" y="3"/>
                </a:lnTo>
                <a:lnTo>
                  <a:pt x="36" y="2"/>
                </a:lnTo>
                <a:lnTo>
                  <a:pt x="30" y="0"/>
                </a:lnTo>
                <a:lnTo>
                  <a:pt x="23" y="0"/>
                </a:lnTo>
                <a:lnTo>
                  <a:pt x="17" y="3"/>
                </a:lnTo>
                <a:lnTo>
                  <a:pt x="12" y="5"/>
                </a:lnTo>
                <a:lnTo>
                  <a:pt x="9" y="9"/>
                </a:lnTo>
                <a:lnTo>
                  <a:pt x="5" y="13"/>
                </a:lnTo>
                <a:lnTo>
                  <a:pt x="2" y="18"/>
                </a:lnTo>
                <a:lnTo>
                  <a:pt x="0" y="24"/>
                </a:lnTo>
                <a:lnTo>
                  <a:pt x="0" y="30"/>
                </a:lnTo>
                <a:lnTo>
                  <a:pt x="0" y="35"/>
                </a:lnTo>
                <a:lnTo>
                  <a:pt x="10" y="3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96" name="Freeform 1709">
            <a:extLst>
              <a:ext uri="{FF2B5EF4-FFF2-40B4-BE49-F238E27FC236}">
                <a16:creationId xmlns:a16="http://schemas.microsoft.com/office/drawing/2014/main" id="{56FD2A04-235E-4CBD-896D-B4467B05132E}"/>
              </a:ext>
            </a:extLst>
          </p:cNvPr>
          <p:cNvSpPr>
            <a:spLocks/>
          </p:cNvSpPr>
          <p:nvPr/>
        </p:nvSpPr>
        <p:spPr bwMode="auto">
          <a:xfrm>
            <a:off x="5219701" y="2918884"/>
            <a:ext cx="226484" cy="82549"/>
          </a:xfrm>
          <a:custGeom>
            <a:avLst/>
            <a:gdLst>
              <a:gd name="T0" fmla="*/ 145744 w 109"/>
              <a:gd name="T1" fmla="*/ 28470 h 39"/>
              <a:gd name="T2" fmla="*/ 125371 w 109"/>
              <a:gd name="T3" fmla="*/ 41124 h 39"/>
              <a:gd name="T4" fmla="*/ 92461 w 109"/>
              <a:gd name="T5" fmla="*/ 0 h 39"/>
              <a:gd name="T6" fmla="*/ 62686 w 109"/>
              <a:gd name="T7" fmla="*/ 31634 h 39"/>
              <a:gd name="T8" fmla="*/ 39178 w 109"/>
              <a:gd name="T9" fmla="*/ 7908 h 39"/>
              <a:gd name="T10" fmla="*/ 18806 w 109"/>
              <a:gd name="T11" fmla="*/ 28470 h 39"/>
              <a:gd name="T12" fmla="*/ 0 w 109"/>
              <a:gd name="T13" fmla="*/ 28470 h 39"/>
              <a:gd name="T14" fmla="*/ 0 w 109"/>
              <a:gd name="T15" fmla="*/ 44287 h 39"/>
              <a:gd name="T16" fmla="*/ 26641 w 109"/>
              <a:gd name="T17" fmla="*/ 44287 h 39"/>
              <a:gd name="T18" fmla="*/ 39178 w 109"/>
              <a:gd name="T19" fmla="*/ 31634 h 39"/>
              <a:gd name="T20" fmla="*/ 62686 w 109"/>
              <a:gd name="T21" fmla="*/ 55359 h 39"/>
              <a:gd name="T22" fmla="*/ 92461 w 109"/>
              <a:gd name="T23" fmla="*/ 23725 h 39"/>
              <a:gd name="T24" fmla="*/ 122237 w 109"/>
              <a:gd name="T25" fmla="*/ 61686 h 39"/>
              <a:gd name="T26" fmla="*/ 148878 w 109"/>
              <a:gd name="T27" fmla="*/ 44287 h 39"/>
              <a:gd name="T28" fmla="*/ 170818 w 109"/>
              <a:gd name="T29" fmla="*/ 44287 h 39"/>
              <a:gd name="T30" fmla="*/ 170818 w 109"/>
              <a:gd name="T31" fmla="*/ 28470 h 39"/>
              <a:gd name="T32" fmla="*/ 145744 w 109"/>
              <a:gd name="T33" fmla="*/ 2847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9" h="39">
                <a:moveTo>
                  <a:pt x="93" y="18"/>
                </a:moveTo>
                <a:lnTo>
                  <a:pt x="80" y="26"/>
                </a:lnTo>
                <a:lnTo>
                  <a:pt x="59" y="0"/>
                </a:lnTo>
                <a:lnTo>
                  <a:pt x="40" y="20"/>
                </a:lnTo>
                <a:lnTo>
                  <a:pt x="25" y="5"/>
                </a:lnTo>
                <a:lnTo>
                  <a:pt x="12" y="18"/>
                </a:lnTo>
                <a:lnTo>
                  <a:pt x="0" y="18"/>
                </a:lnTo>
                <a:lnTo>
                  <a:pt x="0" y="28"/>
                </a:lnTo>
                <a:lnTo>
                  <a:pt x="17" y="28"/>
                </a:lnTo>
                <a:lnTo>
                  <a:pt x="25" y="20"/>
                </a:lnTo>
                <a:lnTo>
                  <a:pt x="40" y="35"/>
                </a:lnTo>
                <a:lnTo>
                  <a:pt x="59" y="15"/>
                </a:lnTo>
                <a:lnTo>
                  <a:pt x="78" y="39"/>
                </a:lnTo>
                <a:lnTo>
                  <a:pt x="95" y="28"/>
                </a:lnTo>
                <a:lnTo>
                  <a:pt x="109" y="28"/>
                </a:lnTo>
                <a:lnTo>
                  <a:pt x="109" y="18"/>
                </a:lnTo>
                <a:lnTo>
                  <a:pt x="93" y="1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97" name="Freeform 1710">
            <a:extLst>
              <a:ext uri="{FF2B5EF4-FFF2-40B4-BE49-F238E27FC236}">
                <a16:creationId xmlns:a16="http://schemas.microsoft.com/office/drawing/2014/main" id="{6327E611-4CCB-407A-A16F-EF91622D0E0C}"/>
              </a:ext>
            </a:extLst>
          </p:cNvPr>
          <p:cNvSpPr>
            <a:spLocks noEditPoints="1"/>
          </p:cNvSpPr>
          <p:nvPr/>
        </p:nvSpPr>
        <p:spPr bwMode="auto">
          <a:xfrm>
            <a:off x="2252133" y="3348567"/>
            <a:ext cx="171451" cy="209551"/>
          </a:xfrm>
          <a:custGeom>
            <a:avLst/>
            <a:gdLst>
              <a:gd name="T0" fmla="*/ 111898 w 79"/>
              <a:gd name="T1" fmla="*/ 0 h 99"/>
              <a:gd name="T2" fmla="*/ 16217 w 79"/>
              <a:gd name="T3" fmla="*/ 0 h 99"/>
              <a:gd name="T4" fmla="*/ 16217 w 79"/>
              <a:gd name="T5" fmla="*/ 0 h 99"/>
              <a:gd name="T6" fmla="*/ 9730 w 79"/>
              <a:gd name="T7" fmla="*/ 1582 h 99"/>
              <a:gd name="T8" fmla="*/ 4865 w 79"/>
              <a:gd name="T9" fmla="*/ 4745 h 99"/>
              <a:gd name="T10" fmla="*/ 1622 w 79"/>
              <a:gd name="T11" fmla="*/ 9490 h 99"/>
              <a:gd name="T12" fmla="*/ 0 w 79"/>
              <a:gd name="T13" fmla="*/ 15817 h 99"/>
              <a:gd name="T14" fmla="*/ 0 w 79"/>
              <a:gd name="T15" fmla="*/ 47450 h 99"/>
              <a:gd name="T16" fmla="*/ 8109 w 79"/>
              <a:gd name="T17" fmla="*/ 47450 h 99"/>
              <a:gd name="T18" fmla="*/ 8109 w 79"/>
              <a:gd name="T19" fmla="*/ 140769 h 99"/>
              <a:gd name="T20" fmla="*/ 8109 w 79"/>
              <a:gd name="T21" fmla="*/ 140769 h 99"/>
              <a:gd name="T22" fmla="*/ 9730 w 79"/>
              <a:gd name="T23" fmla="*/ 147096 h 99"/>
              <a:gd name="T24" fmla="*/ 12974 w 79"/>
              <a:gd name="T25" fmla="*/ 151841 h 99"/>
              <a:gd name="T26" fmla="*/ 17839 w 79"/>
              <a:gd name="T27" fmla="*/ 155004 h 99"/>
              <a:gd name="T28" fmla="*/ 24326 w 79"/>
              <a:gd name="T29" fmla="*/ 156586 h 99"/>
              <a:gd name="T30" fmla="*/ 103789 w 79"/>
              <a:gd name="T31" fmla="*/ 156586 h 99"/>
              <a:gd name="T32" fmla="*/ 103789 w 79"/>
              <a:gd name="T33" fmla="*/ 156586 h 99"/>
              <a:gd name="T34" fmla="*/ 110276 w 79"/>
              <a:gd name="T35" fmla="*/ 155004 h 99"/>
              <a:gd name="T36" fmla="*/ 116763 w 79"/>
              <a:gd name="T37" fmla="*/ 151841 h 99"/>
              <a:gd name="T38" fmla="*/ 118385 w 79"/>
              <a:gd name="T39" fmla="*/ 147096 h 99"/>
              <a:gd name="T40" fmla="*/ 120006 w 79"/>
              <a:gd name="T41" fmla="*/ 140769 h 99"/>
              <a:gd name="T42" fmla="*/ 120006 w 79"/>
              <a:gd name="T43" fmla="*/ 47450 h 99"/>
              <a:gd name="T44" fmla="*/ 120006 w 79"/>
              <a:gd name="T45" fmla="*/ 39542 h 99"/>
              <a:gd name="T46" fmla="*/ 128115 w 79"/>
              <a:gd name="T47" fmla="*/ 39542 h 99"/>
              <a:gd name="T48" fmla="*/ 128115 w 79"/>
              <a:gd name="T49" fmla="*/ 15817 h 99"/>
              <a:gd name="T50" fmla="*/ 128115 w 79"/>
              <a:gd name="T51" fmla="*/ 15817 h 99"/>
              <a:gd name="T52" fmla="*/ 126493 w 79"/>
              <a:gd name="T53" fmla="*/ 9490 h 99"/>
              <a:gd name="T54" fmla="*/ 124872 w 79"/>
              <a:gd name="T55" fmla="*/ 4745 h 99"/>
              <a:gd name="T56" fmla="*/ 118385 w 79"/>
              <a:gd name="T57" fmla="*/ 1582 h 99"/>
              <a:gd name="T58" fmla="*/ 111898 w 79"/>
              <a:gd name="T59" fmla="*/ 0 h 99"/>
              <a:gd name="T60" fmla="*/ 111898 w 79"/>
              <a:gd name="T61" fmla="*/ 0 h 99"/>
              <a:gd name="T62" fmla="*/ 111898 w 79"/>
              <a:gd name="T63" fmla="*/ 31634 h 99"/>
              <a:gd name="T64" fmla="*/ 103789 w 79"/>
              <a:gd name="T65" fmla="*/ 31634 h 99"/>
              <a:gd name="T66" fmla="*/ 103789 w 79"/>
              <a:gd name="T67" fmla="*/ 15817 h 99"/>
              <a:gd name="T68" fmla="*/ 111898 w 79"/>
              <a:gd name="T69" fmla="*/ 15817 h 99"/>
              <a:gd name="T70" fmla="*/ 111898 w 79"/>
              <a:gd name="T71" fmla="*/ 31634 h 99"/>
              <a:gd name="T72" fmla="*/ 40543 w 79"/>
              <a:gd name="T73" fmla="*/ 31634 h 99"/>
              <a:gd name="T74" fmla="*/ 40543 w 79"/>
              <a:gd name="T75" fmla="*/ 15817 h 99"/>
              <a:gd name="T76" fmla="*/ 56760 w 79"/>
              <a:gd name="T77" fmla="*/ 15817 h 99"/>
              <a:gd name="T78" fmla="*/ 56760 w 79"/>
              <a:gd name="T79" fmla="*/ 31634 h 99"/>
              <a:gd name="T80" fmla="*/ 40543 w 79"/>
              <a:gd name="T81" fmla="*/ 31634 h 99"/>
              <a:gd name="T82" fmla="*/ 72977 w 79"/>
              <a:gd name="T83" fmla="*/ 15817 h 99"/>
              <a:gd name="T84" fmla="*/ 87572 w 79"/>
              <a:gd name="T85" fmla="*/ 15817 h 99"/>
              <a:gd name="T86" fmla="*/ 87572 w 79"/>
              <a:gd name="T87" fmla="*/ 31634 h 99"/>
              <a:gd name="T88" fmla="*/ 72977 w 79"/>
              <a:gd name="T89" fmla="*/ 31634 h 99"/>
              <a:gd name="T90" fmla="*/ 72977 w 79"/>
              <a:gd name="T91" fmla="*/ 15817 h 99"/>
              <a:gd name="T92" fmla="*/ 16217 w 79"/>
              <a:gd name="T93" fmla="*/ 15817 h 99"/>
              <a:gd name="T94" fmla="*/ 24326 w 79"/>
              <a:gd name="T95" fmla="*/ 15817 h 99"/>
              <a:gd name="T96" fmla="*/ 24326 w 79"/>
              <a:gd name="T97" fmla="*/ 31634 h 99"/>
              <a:gd name="T98" fmla="*/ 16217 w 79"/>
              <a:gd name="T99" fmla="*/ 31634 h 99"/>
              <a:gd name="T100" fmla="*/ 16217 w 79"/>
              <a:gd name="T101" fmla="*/ 15817 h 99"/>
              <a:gd name="T102" fmla="*/ 103789 w 79"/>
              <a:gd name="T103" fmla="*/ 140769 h 99"/>
              <a:gd name="T104" fmla="*/ 24326 w 79"/>
              <a:gd name="T105" fmla="*/ 140769 h 99"/>
              <a:gd name="T106" fmla="*/ 24326 w 79"/>
              <a:gd name="T107" fmla="*/ 47450 h 99"/>
              <a:gd name="T108" fmla="*/ 103789 w 79"/>
              <a:gd name="T109" fmla="*/ 47450 h 99"/>
              <a:gd name="T110" fmla="*/ 103789 w 79"/>
              <a:gd name="T111" fmla="*/ 140769 h 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9" h="99">
                <a:moveTo>
                  <a:pt x="69" y="0"/>
                </a:moveTo>
                <a:lnTo>
                  <a:pt x="10" y="0"/>
                </a:lnTo>
                <a:lnTo>
                  <a:pt x="6" y="1"/>
                </a:lnTo>
                <a:lnTo>
                  <a:pt x="3" y="3"/>
                </a:lnTo>
                <a:lnTo>
                  <a:pt x="1" y="6"/>
                </a:lnTo>
                <a:lnTo>
                  <a:pt x="0" y="10"/>
                </a:lnTo>
                <a:lnTo>
                  <a:pt x="0" y="30"/>
                </a:lnTo>
                <a:lnTo>
                  <a:pt x="5" y="30"/>
                </a:lnTo>
                <a:lnTo>
                  <a:pt x="5" y="89"/>
                </a:lnTo>
                <a:lnTo>
                  <a:pt x="6" y="93"/>
                </a:lnTo>
                <a:lnTo>
                  <a:pt x="8" y="96"/>
                </a:lnTo>
                <a:lnTo>
                  <a:pt x="11" y="98"/>
                </a:lnTo>
                <a:lnTo>
                  <a:pt x="15" y="99"/>
                </a:lnTo>
                <a:lnTo>
                  <a:pt x="64" y="99"/>
                </a:lnTo>
                <a:lnTo>
                  <a:pt x="68" y="98"/>
                </a:lnTo>
                <a:lnTo>
                  <a:pt x="72" y="96"/>
                </a:lnTo>
                <a:lnTo>
                  <a:pt x="73" y="93"/>
                </a:lnTo>
                <a:lnTo>
                  <a:pt x="74" y="89"/>
                </a:lnTo>
                <a:lnTo>
                  <a:pt x="74" y="30"/>
                </a:lnTo>
                <a:lnTo>
                  <a:pt x="74" y="25"/>
                </a:lnTo>
                <a:lnTo>
                  <a:pt x="79" y="25"/>
                </a:lnTo>
                <a:lnTo>
                  <a:pt x="79" y="10"/>
                </a:lnTo>
                <a:lnTo>
                  <a:pt x="78" y="6"/>
                </a:lnTo>
                <a:lnTo>
                  <a:pt x="77" y="3"/>
                </a:lnTo>
                <a:lnTo>
                  <a:pt x="73" y="1"/>
                </a:lnTo>
                <a:lnTo>
                  <a:pt x="69" y="0"/>
                </a:lnTo>
                <a:close/>
                <a:moveTo>
                  <a:pt x="69" y="20"/>
                </a:moveTo>
                <a:lnTo>
                  <a:pt x="64" y="20"/>
                </a:lnTo>
                <a:lnTo>
                  <a:pt x="64" y="10"/>
                </a:lnTo>
                <a:lnTo>
                  <a:pt x="69" y="10"/>
                </a:lnTo>
                <a:lnTo>
                  <a:pt x="69" y="20"/>
                </a:lnTo>
                <a:close/>
                <a:moveTo>
                  <a:pt x="25" y="20"/>
                </a:moveTo>
                <a:lnTo>
                  <a:pt x="25" y="10"/>
                </a:lnTo>
                <a:lnTo>
                  <a:pt x="35" y="10"/>
                </a:lnTo>
                <a:lnTo>
                  <a:pt x="35" y="20"/>
                </a:lnTo>
                <a:lnTo>
                  <a:pt x="25" y="20"/>
                </a:lnTo>
                <a:close/>
                <a:moveTo>
                  <a:pt x="45" y="10"/>
                </a:moveTo>
                <a:lnTo>
                  <a:pt x="54" y="10"/>
                </a:lnTo>
                <a:lnTo>
                  <a:pt x="54" y="20"/>
                </a:lnTo>
                <a:lnTo>
                  <a:pt x="45" y="20"/>
                </a:lnTo>
                <a:lnTo>
                  <a:pt x="45" y="10"/>
                </a:lnTo>
                <a:close/>
                <a:moveTo>
                  <a:pt x="10" y="10"/>
                </a:moveTo>
                <a:lnTo>
                  <a:pt x="15" y="10"/>
                </a:lnTo>
                <a:lnTo>
                  <a:pt x="15" y="20"/>
                </a:lnTo>
                <a:lnTo>
                  <a:pt x="10" y="20"/>
                </a:lnTo>
                <a:lnTo>
                  <a:pt x="10" y="10"/>
                </a:lnTo>
                <a:close/>
                <a:moveTo>
                  <a:pt x="64" y="89"/>
                </a:moveTo>
                <a:lnTo>
                  <a:pt x="15" y="89"/>
                </a:lnTo>
                <a:lnTo>
                  <a:pt x="15" y="30"/>
                </a:lnTo>
                <a:lnTo>
                  <a:pt x="64" y="30"/>
                </a:lnTo>
                <a:lnTo>
                  <a:pt x="64" y="8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98" name="Freeform 1711">
            <a:extLst>
              <a:ext uri="{FF2B5EF4-FFF2-40B4-BE49-F238E27FC236}">
                <a16:creationId xmlns:a16="http://schemas.microsoft.com/office/drawing/2014/main" id="{96D7B480-336C-41B0-9FF0-957B205D2262}"/>
              </a:ext>
            </a:extLst>
          </p:cNvPr>
          <p:cNvSpPr>
            <a:spLocks/>
          </p:cNvSpPr>
          <p:nvPr/>
        </p:nvSpPr>
        <p:spPr bwMode="auto">
          <a:xfrm>
            <a:off x="2309284" y="3443818"/>
            <a:ext cx="57149" cy="63500"/>
          </a:xfrm>
          <a:custGeom>
            <a:avLst/>
            <a:gdLst>
              <a:gd name="T0" fmla="*/ 0 w 29"/>
              <a:gd name="T1" fmla="*/ 31633 h 30"/>
              <a:gd name="T2" fmla="*/ 14726 w 29"/>
              <a:gd name="T3" fmla="*/ 31633 h 30"/>
              <a:gd name="T4" fmla="*/ 14726 w 29"/>
              <a:gd name="T5" fmla="*/ 47450 h 30"/>
              <a:gd name="T6" fmla="*/ 29452 w 29"/>
              <a:gd name="T7" fmla="*/ 47450 h 30"/>
              <a:gd name="T8" fmla="*/ 29452 w 29"/>
              <a:gd name="T9" fmla="*/ 31633 h 30"/>
              <a:gd name="T10" fmla="*/ 42706 w 29"/>
              <a:gd name="T11" fmla="*/ 31633 h 30"/>
              <a:gd name="T12" fmla="*/ 42706 w 29"/>
              <a:gd name="T13" fmla="*/ 15817 h 30"/>
              <a:gd name="T14" fmla="*/ 29452 w 29"/>
              <a:gd name="T15" fmla="*/ 15817 h 30"/>
              <a:gd name="T16" fmla="*/ 29452 w 29"/>
              <a:gd name="T17" fmla="*/ 0 h 30"/>
              <a:gd name="T18" fmla="*/ 14726 w 29"/>
              <a:gd name="T19" fmla="*/ 0 h 30"/>
              <a:gd name="T20" fmla="*/ 14726 w 29"/>
              <a:gd name="T21" fmla="*/ 15817 h 30"/>
              <a:gd name="T22" fmla="*/ 0 w 29"/>
              <a:gd name="T23" fmla="*/ 15817 h 30"/>
              <a:gd name="T24" fmla="*/ 0 w 29"/>
              <a:gd name="T25" fmla="*/ 31633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30">
                <a:moveTo>
                  <a:pt x="0" y="20"/>
                </a:moveTo>
                <a:lnTo>
                  <a:pt x="10" y="20"/>
                </a:lnTo>
                <a:lnTo>
                  <a:pt x="10" y="30"/>
                </a:lnTo>
                <a:lnTo>
                  <a:pt x="20" y="30"/>
                </a:lnTo>
                <a:lnTo>
                  <a:pt x="20" y="20"/>
                </a:lnTo>
                <a:lnTo>
                  <a:pt x="29" y="20"/>
                </a:lnTo>
                <a:lnTo>
                  <a:pt x="29" y="10"/>
                </a:lnTo>
                <a:lnTo>
                  <a:pt x="20" y="10"/>
                </a:lnTo>
                <a:lnTo>
                  <a:pt x="20" y="0"/>
                </a:lnTo>
                <a:lnTo>
                  <a:pt x="10" y="0"/>
                </a:lnTo>
                <a:lnTo>
                  <a:pt x="10" y="10"/>
                </a:lnTo>
                <a:lnTo>
                  <a:pt x="0" y="10"/>
                </a:lnTo>
                <a:lnTo>
                  <a:pt x="0" y="2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99" name="Freeform 1712">
            <a:extLst>
              <a:ext uri="{FF2B5EF4-FFF2-40B4-BE49-F238E27FC236}">
                <a16:creationId xmlns:a16="http://schemas.microsoft.com/office/drawing/2014/main" id="{05B28BFF-633B-4BB7-9F89-9AF5971B63D2}"/>
              </a:ext>
            </a:extLst>
          </p:cNvPr>
          <p:cNvSpPr>
            <a:spLocks noEditPoints="1"/>
          </p:cNvSpPr>
          <p:nvPr/>
        </p:nvSpPr>
        <p:spPr bwMode="auto">
          <a:xfrm>
            <a:off x="3232151" y="3361267"/>
            <a:ext cx="209549" cy="190500"/>
          </a:xfrm>
          <a:custGeom>
            <a:avLst/>
            <a:gdLst>
              <a:gd name="T0" fmla="*/ 23967 w 98"/>
              <a:gd name="T1" fmla="*/ 0 h 89"/>
              <a:gd name="T2" fmla="*/ 19174 w 98"/>
              <a:gd name="T3" fmla="*/ 0 h 89"/>
              <a:gd name="T4" fmla="*/ 15978 w 98"/>
              <a:gd name="T5" fmla="*/ 4798 h 89"/>
              <a:gd name="T6" fmla="*/ 15978 w 98"/>
              <a:gd name="T7" fmla="*/ 55980 h 89"/>
              <a:gd name="T8" fmla="*/ 15978 w 98"/>
              <a:gd name="T9" fmla="*/ 59179 h 89"/>
              <a:gd name="T10" fmla="*/ 19174 w 98"/>
              <a:gd name="T11" fmla="*/ 62378 h 89"/>
              <a:gd name="T12" fmla="*/ 31956 w 98"/>
              <a:gd name="T13" fmla="*/ 62378 h 89"/>
              <a:gd name="T14" fmla="*/ 7989 w 98"/>
              <a:gd name="T15" fmla="*/ 78372 h 89"/>
              <a:gd name="T16" fmla="*/ 31956 w 98"/>
              <a:gd name="T17" fmla="*/ 94366 h 89"/>
              <a:gd name="T18" fmla="*/ 46337 w 98"/>
              <a:gd name="T19" fmla="*/ 102363 h 89"/>
              <a:gd name="T20" fmla="*/ 54326 w 98"/>
              <a:gd name="T21" fmla="*/ 94366 h 89"/>
              <a:gd name="T22" fmla="*/ 46337 w 98"/>
              <a:gd name="T23" fmla="*/ 78372 h 89"/>
              <a:gd name="T24" fmla="*/ 70304 w 98"/>
              <a:gd name="T25" fmla="*/ 62378 h 89"/>
              <a:gd name="T26" fmla="*/ 0 w 98"/>
              <a:gd name="T27" fmla="*/ 126355 h 89"/>
              <a:gd name="T28" fmla="*/ 156586 w 98"/>
              <a:gd name="T29" fmla="*/ 142349 h 89"/>
              <a:gd name="T30" fmla="*/ 156586 w 98"/>
              <a:gd name="T31" fmla="*/ 7997 h 89"/>
              <a:gd name="T32" fmla="*/ 154988 w 98"/>
              <a:gd name="T33" fmla="*/ 1599 h 89"/>
              <a:gd name="T34" fmla="*/ 150195 w 98"/>
              <a:gd name="T35" fmla="*/ 0 h 89"/>
              <a:gd name="T36" fmla="*/ 78293 w 98"/>
              <a:gd name="T37" fmla="*/ 47983 h 89"/>
              <a:gd name="T38" fmla="*/ 31956 w 98"/>
              <a:gd name="T39" fmla="*/ 15994 h 89"/>
              <a:gd name="T40" fmla="*/ 142206 w 98"/>
              <a:gd name="T41" fmla="*/ 23991 h 89"/>
              <a:gd name="T42" fmla="*/ 110249 w 98"/>
              <a:gd name="T43" fmla="*/ 39986 h 89"/>
              <a:gd name="T44" fmla="*/ 142206 w 98"/>
              <a:gd name="T45" fmla="*/ 47983 h 89"/>
              <a:gd name="T46" fmla="*/ 110249 w 98"/>
              <a:gd name="T47" fmla="*/ 62378 h 89"/>
              <a:gd name="T48" fmla="*/ 142206 w 98"/>
              <a:gd name="T49" fmla="*/ 70375 h 89"/>
              <a:gd name="T50" fmla="*/ 118238 w 98"/>
              <a:gd name="T51" fmla="*/ 70375 h 89"/>
              <a:gd name="T52" fmla="*/ 111847 w 98"/>
              <a:gd name="T53" fmla="*/ 73574 h 89"/>
              <a:gd name="T54" fmla="*/ 110249 w 98"/>
              <a:gd name="T55" fmla="*/ 78372 h 89"/>
              <a:gd name="T56" fmla="*/ 86282 w 98"/>
              <a:gd name="T57" fmla="*/ 126355 h 89"/>
              <a:gd name="T58" fmla="*/ 86282 w 98"/>
              <a:gd name="T59" fmla="*/ 55980 h 89"/>
              <a:gd name="T60" fmla="*/ 84684 w 98"/>
              <a:gd name="T61" fmla="*/ 49582 h 89"/>
              <a:gd name="T62" fmla="*/ 78293 w 98"/>
              <a:gd name="T63" fmla="*/ 47983 h 89"/>
              <a:gd name="T64" fmla="*/ 126227 w 98"/>
              <a:gd name="T65" fmla="*/ 126355 h 89"/>
              <a:gd name="T66" fmla="*/ 142206 w 98"/>
              <a:gd name="T67" fmla="*/ 86369 h 89"/>
              <a:gd name="T68" fmla="*/ 126227 w 98"/>
              <a:gd name="T69" fmla="*/ 126355 h 8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8" h="89">
                <a:moveTo>
                  <a:pt x="94" y="0"/>
                </a:moveTo>
                <a:lnTo>
                  <a:pt x="15" y="0"/>
                </a:lnTo>
                <a:lnTo>
                  <a:pt x="12" y="0"/>
                </a:lnTo>
                <a:lnTo>
                  <a:pt x="11" y="1"/>
                </a:lnTo>
                <a:lnTo>
                  <a:pt x="10" y="3"/>
                </a:lnTo>
                <a:lnTo>
                  <a:pt x="10" y="5"/>
                </a:lnTo>
                <a:lnTo>
                  <a:pt x="10" y="35"/>
                </a:lnTo>
                <a:lnTo>
                  <a:pt x="10" y="37"/>
                </a:lnTo>
                <a:lnTo>
                  <a:pt x="11" y="38"/>
                </a:lnTo>
                <a:lnTo>
                  <a:pt x="12" y="39"/>
                </a:lnTo>
                <a:lnTo>
                  <a:pt x="15" y="39"/>
                </a:lnTo>
                <a:lnTo>
                  <a:pt x="20" y="39"/>
                </a:lnTo>
                <a:lnTo>
                  <a:pt x="20" y="49"/>
                </a:lnTo>
                <a:lnTo>
                  <a:pt x="5" y="49"/>
                </a:lnTo>
                <a:lnTo>
                  <a:pt x="5" y="59"/>
                </a:lnTo>
                <a:lnTo>
                  <a:pt x="20" y="59"/>
                </a:lnTo>
                <a:lnTo>
                  <a:pt x="20" y="64"/>
                </a:lnTo>
                <a:lnTo>
                  <a:pt x="29" y="64"/>
                </a:lnTo>
                <a:lnTo>
                  <a:pt x="29" y="59"/>
                </a:lnTo>
                <a:lnTo>
                  <a:pt x="34" y="59"/>
                </a:lnTo>
                <a:lnTo>
                  <a:pt x="34" y="49"/>
                </a:lnTo>
                <a:lnTo>
                  <a:pt x="29" y="49"/>
                </a:lnTo>
                <a:lnTo>
                  <a:pt x="29" y="39"/>
                </a:lnTo>
                <a:lnTo>
                  <a:pt x="44" y="39"/>
                </a:lnTo>
                <a:lnTo>
                  <a:pt x="44" y="79"/>
                </a:lnTo>
                <a:lnTo>
                  <a:pt x="0" y="79"/>
                </a:lnTo>
                <a:lnTo>
                  <a:pt x="0" y="89"/>
                </a:lnTo>
                <a:lnTo>
                  <a:pt x="98" y="89"/>
                </a:lnTo>
                <a:lnTo>
                  <a:pt x="98" y="5"/>
                </a:lnTo>
                <a:lnTo>
                  <a:pt x="98" y="3"/>
                </a:lnTo>
                <a:lnTo>
                  <a:pt x="97" y="1"/>
                </a:lnTo>
                <a:lnTo>
                  <a:pt x="96" y="0"/>
                </a:lnTo>
                <a:lnTo>
                  <a:pt x="94" y="0"/>
                </a:lnTo>
                <a:close/>
                <a:moveTo>
                  <a:pt x="49" y="30"/>
                </a:moveTo>
                <a:lnTo>
                  <a:pt x="20" y="30"/>
                </a:lnTo>
                <a:lnTo>
                  <a:pt x="20" y="10"/>
                </a:lnTo>
                <a:lnTo>
                  <a:pt x="89" y="10"/>
                </a:lnTo>
                <a:lnTo>
                  <a:pt x="89" y="15"/>
                </a:lnTo>
                <a:lnTo>
                  <a:pt x="69" y="15"/>
                </a:lnTo>
                <a:lnTo>
                  <a:pt x="69" y="25"/>
                </a:lnTo>
                <a:lnTo>
                  <a:pt x="89" y="25"/>
                </a:lnTo>
                <a:lnTo>
                  <a:pt x="89" y="30"/>
                </a:lnTo>
                <a:lnTo>
                  <a:pt x="69" y="30"/>
                </a:lnTo>
                <a:lnTo>
                  <a:pt x="69" y="39"/>
                </a:lnTo>
                <a:lnTo>
                  <a:pt x="89" y="39"/>
                </a:lnTo>
                <a:lnTo>
                  <a:pt x="89" y="44"/>
                </a:lnTo>
                <a:lnTo>
                  <a:pt x="74" y="44"/>
                </a:lnTo>
                <a:lnTo>
                  <a:pt x="71" y="44"/>
                </a:lnTo>
                <a:lnTo>
                  <a:pt x="70" y="46"/>
                </a:lnTo>
                <a:lnTo>
                  <a:pt x="69" y="47"/>
                </a:lnTo>
                <a:lnTo>
                  <a:pt x="69" y="49"/>
                </a:lnTo>
                <a:lnTo>
                  <a:pt x="69" y="79"/>
                </a:lnTo>
                <a:lnTo>
                  <a:pt x="54" y="79"/>
                </a:lnTo>
                <a:lnTo>
                  <a:pt x="54" y="35"/>
                </a:lnTo>
                <a:lnTo>
                  <a:pt x="54" y="32"/>
                </a:lnTo>
                <a:lnTo>
                  <a:pt x="53" y="31"/>
                </a:lnTo>
                <a:lnTo>
                  <a:pt x="52" y="30"/>
                </a:lnTo>
                <a:lnTo>
                  <a:pt x="49" y="30"/>
                </a:lnTo>
                <a:close/>
                <a:moveTo>
                  <a:pt x="79" y="79"/>
                </a:moveTo>
                <a:lnTo>
                  <a:pt x="79" y="54"/>
                </a:lnTo>
                <a:lnTo>
                  <a:pt x="89" y="54"/>
                </a:lnTo>
                <a:lnTo>
                  <a:pt x="89" y="79"/>
                </a:lnTo>
                <a:lnTo>
                  <a:pt x="79" y="7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00" name="Rectangle 1713">
            <a:extLst>
              <a:ext uri="{FF2B5EF4-FFF2-40B4-BE49-F238E27FC236}">
                <a16:creationId xmlns:a16="http://schemas.microsoft.com/office/drawing/2014/main" id="{6D553CCA-60E8-446B-80CD-72FF954F0A5B}"/>
              </a:ext>
            </a:extLst>
          </p:cNvPr>
          <p:cNvSpPr>
            <a:spLocks noChangeArrowheads="1"/>
          </p:cNvSpPr>
          <p:nvPr/>
        </p:nvSpPr>
        <p:spPr bwMode="auto">
          <a:xfrm>
            <a:off x="3282952" y="3393018"/>
            <a:ext cx="44449" cy="19049"/>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501" name="Freeform 1714">
            <a:extLst>
              <a:ext uri="{FF2B5EF4-FFF2-40B4-BE49-F238E27FC236}">
                <a16:creationId xmlns:a16="http://schemas.microsoft.com/office/drawing/2014/main" id="{06BBAF69-E00C-4EE2-9611-1F095BC60E87}"/>
              </a:ext>
            </a:extLst>
          </p:cNvPr>
          <p:cNvSpPr>
            <a:spLocks noEditPoints="1"/>
          </p:cNvSpPr>
          <p:nvPr/>
        </p:nvSpPr>
        <p:spPr bwMode="auto">
          <a:xfrm>
            <a:off x="3731684" y="3354918"/>
            <a:ext cx="209549" cy="196849"/>
          </a:xfrm>
          <a:custGeom>
            <a:avLst/>
            <a:gdLst>
              <a:gd name="T0" fmla="*/ 156586 w 98"/>
              <a:gd name="T1" fmla="*/ 83828 h 93"/>
              <a:gd name="T2" fmla="*/ 154988 w 98"/>
              <a:gd name="T3" fmla="*/ 61685 h 93"/>
              <a:gd name="T4" fmla="*/ 140608 w 98"/>
              <a:gd name="T5" fmla="*/ 36378 h 93"/>
              <a:gd name="T6" fmla="*/ 139010 w 98"/>
              <a:gd name="T7" fmla="*/ 31633 h 93"/>
              <a:gd name="T8" fmla="*/ 132619 w 98"/>
              <a:gd name="T9" fmla="*/ 30052 h 93"/>
              <a:gd name="T10" fmla="*/ 131021 w 98"/>
              <a:gd name="T11" fmla="*/ 12653 h 93"/>
              <a:gd name="T12" fmla="*/ 89478 w 98"/>
              <a:gd name="T13" fmla="*/ 30052 h 93"/>
              <a:gd name="T14" fmla="*/ 14380 w 98"/>
              <a:gd name="T15" fmla="*/ 45868 h 93"/>
              <a:gd name="T16" fmla="*/ 129423 w 98"/>
              <a:gd name="T17" fmla="*/ 45868 h 93"/>
              <a:gd name="T18" fmla="*/ 137412 w 98"/>
              <a:gd name="T19" fmla="*/ 58522 h 93"/>
              <a:gd name="T20" fmla="*/ 140608 w 98"/>
              <a:gd name="T21" fmla="*/ 83828 h 93"/>
              <a:gd name="T22" fmla="*/ 140608 w 98"/>
              <a:gd name="T23" fmla="*/ 90155 h 93"/>
              <a:gd name="T24" fmla="*/ 129423 w 98"/>
              <a:gd name="T25" fmla="*/ 105972 h 93"/>
              <a:gd name="T26" fmla="*/ 129423 w 98"/>
              <a:gd name="T27" fmla="*/ 90155 h 93"/>
              <a:gd name="T28" fmla="*/ 121434 w 98"/>
              <a:gd name="T29" fmla="*/ 64848 h 93"/>
              <a:gd name="T30" fmla="*/ 115043 w 98"/>
              <a:gd name="T31" fmla="*/ 55358 h 93"/>
              <a:gd name="T32" fmla="*/ 110249 w 98"/>
              <a:gd name="T33" fmla="*/ 53777 h 93"/>
              <a:gd name="T34" fmla="*/ 7989 w 98"/>
              <a:gd name="T35" fmla="*/ 53777 h 93"/>
              <a:gd name="T36" fmla="*/ 0 w 98"/>
              <a:gd name="T37" fmla="*/ 56940 h 93"/>
              <a:gd name="T38" fmla="*/ 0 w 98"/>
              <a:gd name="T39" fmla="*/ 63267 h 93"/>
              <a:gd name="T40" fmla="*/ 12783 w 98"/>
              <a:gd name="T41" fmla="*/ 79083 h 93"/>
              <a:gd name="T42" fmla="*/ 7989 w 98"/>
              <a:gd name="T43" fmla="*/ 90155 h 93"/>
              <a:gd name="T44" fmla="*/ 4793 w 98"/>
              <a:gd name="T45" fmla="*/ 115462 h 93"/>
              <a:gd name="T46" fmla="*/ 11185 w 98"/>
              <a:gd name="T47" fmla="*/ 134442 h 93"/>
              <a:gd name="T48" fmla="*/ 17576 w 98"/>
              <a:gd name="T49" fmla="*/ 142350 h 93"/>
              <a:gd name="T50" fmla="*/ 22369 w 98"/>
              <a:gd name="T51" fmla="*/ 147095 h 93"/>
              <a:gd name="T52" fmla="*/ 110249 w 98"/>
              <a:gd name="T53" fmla="*/ 147095 h 93"/>
              <a:gd name="T54" fmla="*/ 115043 w 98"/>
              <a:gd name="T55" fmla="*/ 145513 h 93"/>
              <a:gd name="T56" fmla="*/ 121434 w 98"/>
              <a:gd name="T57" fmla="*/ 137605 h 93"/>
              <a:gd name="T58" fmla="*/ 126227 w 98"/>
              <a:gd name="T59" fmla="*/ 129697 h 93"/>
              <a:gd name="T60" fmla="*/ 145401 w 98"/>
              <a:gd name="T61" fmla="*/ 113880 h 93"/>
              <a:gd name="T62" fmla="*/ 153390 w 98"/>
              <a:gd name="T63" fmla="*/ 99645 h 93"/>
              <a:gd name="T64" fmla="*/ 156586 w 98"/>
              <a:gd name="T65" fmla="*/ 83828 h 93"/>
              <a:gd name="T66" fmla="*/ 105456 w 98"/>
              <a:gd name="T67" fmla="*/ 68012 h 93"/>
              <a:gd name="T68" fmla="*/ 111847 w 98"/>
              <a:gd name="T69" fmla="*/ 79083 h 93"/>
              <a:gd name="T70" fmla="*/ 22369 w 98"/>
              <a:gd name="T71" fmla="*/ 91737 h 93"/>
              <a:gd name="T72" fmla="*/ 27163 w 98"/>
              <a:gd name="T73" fmla="*/ 83828 h 93"/>
              <a:gd name="T74" fmla="*/ 28761 w 98"/>
              <a:gd name="T75" fmla="*/ 80665 h 93"/>
              <a:gd name="T76" fmla="*/ 28761 w 98"/>
              <a:gd name="T77" fmla="*/ 71175 h 93"/>
              <a:gd name="T78" fmla="*/ 105456 w 98"/>
              <a:gd name="T79" fmla="*/ 68012 h 93"/>
              <a:gd name="T80" fmla="*/ 27163 w 98"/>
              <a:gd name="T81" fmla="*/ 131278 h 93"/>
              <a:gd name="T82" fmla="*/ 20772 w 98"/>
              <a:gd name="T83" fmla="*/ 120207 h 93"/>
              <a:gd name="T84" fmla="*/ 113445 w 98"/>
              <a:gd name="T85" fmla="*/ 107553 h 93"/>
              <a:gd name="T86" fmla="*/ 111847 w 98"/>
              <a:gd name="T87" fmla="*/ 121788 h 93"/>
              <a:gd name="T88" fmla="*/ 105456 w 98"/>
              <a:gd name="T89" fmla="*/ 131278 h 9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8" h="93">
                <a:moveTo>
                  <a:pt x="98" y="53"/>
                </a:moveTo>
                <a:lnTo>
                  <a:pt x="98" y="53"/>
                </a:lnTo>
                <a:lnTo>
                  <a:pt x="98" y="46"/>
                </a:lnTo>
                <a:lnTo>
                  <a:pt x="97" y="39"/>
                </a:lnTo>
                <a:lnTo>
                  <a:pt x="93" y="29"/>
                </a:lnTo>
                <a:lnTo>
                  <a:pt x="88" y="23"/>
                </a:lnTo>
                <a:lnTo>
                  <a:pt x="87" y="20"/>
                </a:lnTo>
                <a:lnTo>
                  <a:pt x="86" y="19"/>
                </a:lnTo>
                <a:lnTo>
                  <a:pt x="83" y="19"/>
                </a:lnTo>
                <a:lnTo>
                  <a:pt x="71" y="19"/>
                </a:lnTo>
                <a:lnTo>
                  <a:pt x="82" y="8"/>
                </a:lnTo>
                <a:lnTo>
                  <a:pt x="75" y="0"/>
                </a:lnTo>
                <a:lnTo>
                  <a:pt x="56" y="19"/>
                </a:lnTo>
                <a:lnTo>
                  <a:pt x="9" y="19"/>
                </a:lnTo>
                <a:lnTo>
                  <a:pt x="9" y="29"/>
                </a:lnTo>
                <a:lnTo>
                  <a:pt x="81" y="29"/>
                </a:lnTo>
                <a:lnTo>
                  <a:pt x="83" y="32"/>
                </a:lnTo>
                <a:lnTo>
                  <a:pt x="86" y="37"/>
                </a:lnTo>
                <a:lnTo>
                  <a:pt x="87" y="45"/>
                </a:lnTo>
                <a:lnTo>
                  <a:pt x="88" y="53"/>
                </a:lnTo>
                <a:lnTo>
                  <a:pt x="88" y="57"/>
                </a:lnTo>
                <a:lnTo>
                  <a:pt x="86" y="61"/>
                </a:lnTo>
                <a:lnTo>
                  <a:pt x="81" y="67"/>
                </a:lnTo>
                <a:lnTo>
                  <a:pt x="81" y="57"/>
                </a:lnTo>
                <a:lnTo>
                  <a:pt x="80" y="48"/>
                </a:lnTo>
                <a:lnTo>
                  <a:pt x="76" y="41"/>
                </a:lnTo>
                <a:lnTo>
                  <a:pt x="72" y="35"/>
                </a:lnTo>
                <a:lnTo>
                  <a:pt x="71" y="34"/>
                </a:lnTo>
                <a:lnTo>
                  <a:pt x="69" y="34"/>
                </a:lnTo>
                <a:lnTo>
                  <a:pt x="5" y="34"/>
                </a:lnTo>
                <a:lnTo>
                  <a:pt x="2" y="35"/>
                </a:lnTo>
                <a:lnTo>
                  <a:pt x="0" y="36"/>
                </a:lnTo>
                <a:lnTo>
                  <a:pt x="0" y="40"/>
                </a:lnTo>
                <a:lnTo>
                  <a:pt x="1" y="42"/>
                </a:lnTo>
                <a:lnTo>
                  <a:pt x="8" y="50"/>
                </a:lnTo>
                <a:lnTo>
                  <a:pt x="5" y="57"/>
                </a:lnTo>
                <a:lnTo>
                  <a:pt x="3" y="68"/>
                </a:lnTo>
                <a:lnTo>
                  <a:pt x="3" y="73"/>
                </a:lnTo>
                <a:lnTo>
                  <a:pt x="5" y="79"/>
                </a:lnTo>
                <a:lnTo>
                  <a:pt x="7" y="85"/>
                </a:lnTo>
                <a:lnTo>
                  <a:pt x="11" y="90"/>
                </a:lnTo>
                <a:lnTo>
                  <a:pt x="12" y="93"/>
                </a:lnTo>
                <a:lnTo>
                  <a:pt x="14" y="93"/>
                </a:lnTo>
                <a:lnTo>
                  <a:pt x="69" y="93"/>
                </a:lnTo>
                <a:lnTo>
                  <a:pt x="71" y="93"/>
                </a:lnTo>
                <a:lnTo>
                  <a:pt x="72" y="92"/>
                </a:lnTo>
                <a:lnTo>
                  <a:pt x="76" y="87"/>
                </a:lnTo>
                <a:lnTo>
                  <a:pt x="79" y="82"/>
                </a:lnTo>
                <a:lnTo>
                  <a:pt x="83" y="77"/>
                </a:lnTo>
                <a:lnTo>
                  <a:pt x="91" y="72"/>
                </a:lnTo>
                <a:lnTo>
                  <a:pt x="93" y="68"/>
                </a:lnTo>
                <a:lnTo>
                  <a:pt x="96" y="63"/>
                </a:lnTo>
                <a:lnTo>
                  <a:pt x="97" y="58"/>
                </a:lnTo>
                <a:lnTo>
                  <a:pt x="98" y="53"/>
                </a:lnTo>
                <a:close/>
                <a:moveTo>
                  <a:pt x="66" y="43"/>
                </a:moveTo>
                <a:lnTo>
                  <a:pt x="66" y="43"/>
                </a:lnTo>
                <a:lnTo>
                  <a:pt x="70" y="50"/>
                </a:lnTo>
                <a:lnTo>
                  <a:pt x="71" y="58"/>
                </a:lnTo>
                <a:lnTo>
                  <a:pt x="14" y="58"/>
                </a:lnTo>
                <a:lnTo>
                  <a:pt x="17" y="53"/>
                </a:lnTo>
                <a:lnTo>
                  <a:pt x="18" y="51"/>
                </a:lnTo>
                <a:lnTo>
                  <a:pt x="19" y="48"/>
                </a:lnTo>
                <a:lnTo>
                  <a:pt x="18" y="45"/>
                </a:lnTo>
                <a:lnTo>
                  <a:pt x="17" y="43"/>
                </a:lnTo>
                <a:lnTo>
                  <a:pt x="66" y="43"/>
                </a:lnTo>
                <a:close/>
                <a:moveTo>
                  <a:pt x="66" y="83"/>
                </a:moveTo>
                <a:lnTo>
                  <a:pt x="17" y="83"/>
                </a:lnTo>
                <a:lnTo>
                  <a:pt x="13" y="76"/>
                </a:lnTo>
                <a:lnTo>
                  <a:pt x="13" y="68"/>
                </a:lnTo>
                <a:lnTo>
                  <a:pt x="71" y="68"/>
                </a:lnTo>
                <a:lnTo>
                  <a:pt x="70" y="77"/>
                </a:lnTo>
                <a:lnTo>
                  <a:pt x="66" y="8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02" name="Freeform 1715">
            <a:extLst>
              <a:ext uri="{FF2B5EF4-FFF2-40B4-BE49-F238E27FC236}">
                <a16:creationId xmlns:a16="http://schemas.microsoft.com/office/drawing/2014/main" id="{71289F76-7C53-46FF-A6F3-D84DD39725E5}"/>
              </a:ext>
            </a:extLst>
          </p:cNvPr>
          <p:cNvSpPr>
            <a:spLocks noEditPoints="1"/>
          </p:cNvSpPr>
          <p:nvPr/>
        </p:nvSpPr>
        <p:spPr bwMode="auto">
          <a:xfrm>
            <a:off x="4231218" y="3348567"/>
            <a:ext cx="209549" cy="209551"/>
          </a:xfrm>
          <a:custGeom>
            <a:avLst/>
            <a:gdLst>
              <a:gd name="T0" fmla="*/ 124952 w 99"/>
              <a:gd name="T1" fmla="*/ 0 h 99"/>
              <a:gd name="T2" fmla="*/ 113881 w 99"/>
              <a:gd name="T3" fmla="*/ 1582 h 99"/>
              <a:gd name="T4" fmla="*/ 96482 w 99"/>
              <a:gd name="T5" fmla="*/ 18980 h 99"/>
              <a:gd name="T6" fmla="*/ 94901 w 99"/>
              <a:gd name="T7" fmla="*/ 31634 h 99"/>
              <a:gd name="T8" fmla="*/ 28470 w 99"/>
              <a:gd name="T9" fmla="*/ 7908 h 99"/>
              <a:gd name="T10" fmla="*/ 0 w 99"/>
              <a:gd name="T11" fmla="*/ 23725 h 99"/>
              <a:gd name="T12" fmla="*/ 28470 w 99"/>
              <a:gd name="T13" fmla="*/ 31634 h 99"/>
              <a:gd name="T14" fmla="*/ 7908 w 99"/>
              <a:gd name="T15" fmla="*/ 31634 h 99"/>
              <a:gd name="T16" fmla="*/ 0 w 99"/>
              <a:gd name="T17" fmla="*/ 34797 h 99"/>
              <a:gd name="T18" fmla="*/ 0 w 99"/>
              <a:gd name="T19" fmla="*/ 41124 h 99"/>
              <a:gd name="T20" fmla="*/ 55359 w 99"/>
              <a:gd name="T21" fmla="*/ 98064 h 99"/>
              <a:gd name="T22" fmla="*/ 31634 w 99"/>
              <a:gd name="T23" fmla="*/ 140769 h 99"/>
              <a:gd name="T24" fmla="*/ 94901 w 99"/>
              <a:gd name="T25" fmla="*/ 156586 h 99"/>
              <a:gd name="T26" fmla="*/ 71175 w 99"/>
              <a:gd name="T27" fmla="*/ 140769 h 99"/>
              <a:gd name="T28" fmla="*/ 109136 w 99"/>
              <a:gd name="T29" fmla="*/ 58522 h 99"/>
              <a:gd name="T30" fmla="*/ 117044 w 99"/>
              <a:gd name="T31" fmla="*/ 60104 h 99"/>
              <a:gd name="T32" fmla="*/ 124952 w 99"/>
              <a:gd name="T33" fmla="*/ 63267 h 99"/>
              <a:gd name="T34" fmla="*/ 137606 w 99"/>
              <a:gd name="T35" fmla="*/ 60104 h 99"/>
              <a:gd name="T36" fmla="*/ 155004 w 99"/>
              <a:gd name="T37" fmla="*/ 42705 h 99"/>
              <a:gd name="T38" fmla="*/ 156586 w 99"/>
              <a:gd name="T39" fmla="*/ 31634 h 99"/>
              <a:gd name="T40" fmla="*/ 156586 w 99"/>
              <a:gd name="T41" fmla="*/ 25307 h 99"/>
              <a:gd name="T42" fmla="*/ 147096 w 99"/>
              <a:gd name="T43" fmla="*/ 9490 h 99"/>
              <a:gd name="T44" fmla="*/ 131279 w 99"/>
              <a:gd name="T45" fmla="*/ 0 h 99"/>
              <a:gd name="T46" fmla="*/ 124952 w 99"/>
              <a:gd name="T47" fmla="*/ 0 h 99"/>
              <a:gd name="T48" fmla="*/ 63267 w 99"/>
              <a:gd name="T49" fmla="*/ 82247 h 99"/>
              <a:gd name="T50" fmla="*/ 98064 w 99"/>
              <a:gd name="T51" fmla="*/ 47450 h 99"/>
              <a:gd name="T52" fmla="*/ 124952 w 99"/>
              <a:gd name="T53" fmla="*/ 47450 h 99"/>
              <a:gd name="T54" fmla="*/ 123371 w 99"/>
              <a:gd name="T55" fmla="*/ 44287 h 99"/>
              <a:gd name="T56" fmla="*/ 124952 w 99"/>
              <a:gd name="T57" fmla="*/ 41124 h 99"/>
              <a:gd name="T58" fmla="*/ 124952 w 99"/>
              <a:gd name="T59" fmla="*/ 34797 h 99"/>
              <a:gd name="T60" fmla="*/ 117044 w 99"/>
              <a:gd name="T61" fmla="*/ 31634 h 99"/>
              <a:gd name="T62" fmla="*/ 109136 w 99"/>
              <a:gd name="T63" fmla="*/ 31634 h 99"/>
              <a:gd name="T64" fmla="*/ 113881 w 99"/>
              <a:gd name="T65" fmla="*/ 18980 h 99"/>
              <a:gd name="T66" fmla="*/ 124952 w 99"/>
              <a:gd name="T67" fmla="*/ 15817 h 99"/>
              <a:gd name="T68" fmla="*/ 131279 w 99"/>
              <a:gd name="T69" fmla="*/ 17398 h 99"/>
              <a:gd name="T70" fmla="*/ 139188 w 99"/>
              <a:gd name="T71" fmla="*/ 25307 h 99"/>
              <a:gd name="T72" fmla="*/ 140769 w 99"/>
              <a:gd name="T73" fmla="*/ 31634 h 99"/>
              <a:gd name="T74" fmla="*/ 137606 w 99"/>
              <a:gd name="T75" fmla="*/ 42705 h 99"/>
              <a:gd name="T76" fmla="*/ 124952 w 99"/>
              <a:gd name="T77" fmla="*/ 47450 h 9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99" h="99">
                <a:moveTo>
                  <a:pt x="79" y="0"/>
                </a:moveTo>
                <a:lnTo>
                  <a:pt x="79" y="0"/>
                </a:lnTo>
                <a:lnTo>
                  <a:pt x="76" y="0"/>
                </a:lnTo>
                <a:lnTo>
                  <a:pt x="72" y="1"/>
                </a:lnTo>
                <a:lnTo>
                  <a:pt x="66" y="6"/>
                </a:lnTo>
                <a:lnTo>
                  <a:pt x="61" y="12"/>
                </a:lnTo>
                <a:lnTo>
                  <a:pt x="60" y="16"/>
                </a:lnTo>
                <a:lnTo>
                  <a:pt x="60" y="20"/>
                </a:lnTo>
                <a:lnTo>
                  <a:pt x="32" y="20"/>
                </a:lnTo>
                <a:lnTo>
                  <a:pt x="18" y="5"/>
                </a:lnTo>
                <a:lnTo>
                  <a:pt x="0" y="5"/>
                </a:lnTo>
                <a:lnTo>
                  <a:pt x="0" y="15"/>
                </a:lnTo>
                <a:lnTo>
                  <a:pt x="13" y="15"/>
                </a:lnTo>
                <a:lnTo>
                  <a:pt x="18" y="20"/>
                </a:lnTo>
                <a:lnTo>
                  <a:pt x="5" y="20"/>
                </a:lnTo>
                <a:lnTo>
                  <a:pt x="3" y="21"/>
                </a:lnTo>
                <a:lnTo>
                  <a:pt x="0" y="22"/>
                </a:lnTo>
                <a:lnTo>
                  <a:pt x="0" y="26"/>
                </a:lnTo>
                <a:lnTo>
                  <a:pt x="2" y="28"/>
                </a:lnTo>
                <a:lnTo>
                  <a:pt x="35" y="62"/>
                </a:lnTo>
                <a:lnTo>
                  <a:pt x="35" y="89"/>
                </a:lnTo>
                <a:lnTo>
                  <a:pt x="20" y="89"/>
                </a:lnTo>
                <a:lnTo>
                  <a:pt x="20" y="99"/>
                </a:lnTo>
                <a:lnTo>
                  <a:pt x="60" y="99"/>
                </a:lnTo>
                <a:lnTo>
                  <a:pt x="60" y="89"/>
                </a:lnTo>
                <a:lnTo>
                  <a:pt x="45" y="89"/>
                </a:lnTo>
                <a:lnTo>
                  <a:pt x="45" y="62"/>
                </a:lnTo>
                <a:lnTo>
                  <a:pt x="69" y="37"/>
                </a:lnTo>
                <a:lnTo>
                  <a:pt x="74" y="38"/>
                </a:lnTo>
                <a:lnTo>
                  <a:pt x="79" y="40"/>
                </a:lnTo>
                <a:lnTo>
                  <a:pt x="83" y="40"/>
                </a:lnTo>
                <a:lnTo>
                  <a:pt x="87" y="38"/>
                </a:lnTo>
                <a:lnTo>
                  <a:pt x="93" y="33"/>
                </a:lnTo>
                <a:lnTo>
                  <a:pt x="98" y="27"/>
                </a:lnTo>
                <a:lnTo>
                  <a:pt x="99" y="24"/>
                </a:lnTo>
                <a:lnTo>
                  <a:pt x="99" y="20"/>
                </a:lnTo>
                <a:lnTo>
                  <a:pt x="99" y="16"/>
                </a:lnTo>
                <a:lnTo>
                  <a:pt x="98" y="12"/>
                </a:lnTo>
                <a:lnTo>
                  <a:pt x="93" y="6"/>
                </a:lnTo>
                <a:lnTo>
                  <a:pt x="87" y="1"/>
                </a:lnTo>
                <a:lnTo>
                  <a:pt x="83" y="0"/>
                </a:lnTo>
                <a:lnTo>
                  <a:pt x="79" y="0"/>
                </a:lnTo>
                <a:close/>
                <a:moveTo>
                  <a:pt x="62" y="30"/>
                </a:moveTo>
                <a:lnTo>
                  <a:pt x="40" y="52"/>
                </a:lnTo>
                <a:lnTo>
                  <a:pt x="18" y="30"/>
                </a:lnTo>
                <a:lnTo>
                  <a:pt x="62" y="30"/>
                </a:lnTo>
                <a:close/>
                <a:moveTo>
                  <a:pt x="79" y="30"/>
                </a:moveTo>
                <a:lnTo>
                  <a:pt x="79" y="30"/>
                </a:lnTo>
                <a:lnTo>
                  <a:pt x="77" y="30"/>
                </a:lnTo>
                <a:lnTo>
                  <a:pt x="78" y="28"/>
                </a:lnTo>
                <a:lnTo>
                  <a:pt x="79" y="26"/>
                </a:lnTo>
                <a:lnTo>
                  <a:pt x="79" y="22"/>
                </a:lnTo>
                <a:lnTo>
                  <a:pt x="77" y="21"/>
                </a:lnTo>
                <a:lnTo>
                  <a:pt x="74" y="20"/>
                </a:lnTo>
                <a:lnTo>
                  <a:pt x="69" y="20"/>
                </a:lnTo>
                <a:lnTo>
                  <a:pt x="71" y="16"/>
                </a:lnTo>
                <a:lnTo>
                  <a:pt x="72" y="12"/>
                </a:lnTo>
                <a:lnTo>
                  <a:pt x="76" y="11"/>
                </a:lnTo>
                <a:lnTo>
                  <a:pt x="79" y="10"/>
                </a:lnTo>
                <a:lnTo>
                  <a:pt x="83" y="11"/>
                </a:lnTo>
                <a:lnTo>
                  <a:pt x="87" y="12"/>
                </a:lnTo>
                <a:lnTo>
                  <a:pt x="88" y="16"/>
                </a:lnTo>
                <a:lnTo>
                  <a:pt x="89" y="20"/>
                </a:lnTo>
                <a:lnTo>
                  <a:pt x="88" y="24"/>
                </a:lnTo>
                <a:lnTo>
                  <a:pt x="87" y="27"/>
                </a:lnTo>
                <a:lnTo>
                  <a:pt x="83" y="28"/>
                </a:lnTo>
                <a:lnTo>
                  <a:pt x="79" y="3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03" name="Freeform 1716">
            <a:extLst>
              <a:ext uri="{FF2B5EF4-FFF2-40B4-BE49-F238E27FC236}">
                <a16:creationId xmlns:a16="http://schemas.microsoft.com/office/drawing/2014/main" id="{DB110214-34A4-499C-AFB5-A3AFE95C58C3}"/>
              </a:ext>
            </a:extLst>
          </p:cNvPr>
          <p:cNvSpPr>
            <a:spLocks noEditPoints="1"/>
          </p:cNvSpPr>
          <p:nvPr/>
        </p:nvSpPr>
        <p:spPr bwMode="auto">
          <a:xfrm>
            <a:off x="4908551" y="3348567"/>
            <a:ext cx="50800" cy="209551"/>
          </a:xfrm>
          <a:custGeom>
            <a:avLst/>
            <a:gdLst>
              <a:gd name="T0" fmla="*/ 13665 w 25"/>
              <a:gd name="T1" fmla="*/ 1582 h 99"/>
              <a:gd name="T2" fmla="*/ 13665 w 25"/>
              <a:gd name="T3" fmla="*/ 1582 h 99"/>
              <a:gd name="T4" fmla="*/ 9110 w 25"/>
              <a:gd name="T5" fmla="*/ 0 h 99"/>
              <a:gd name="T6" fmla="*/ 4555 w 25"/>
              <a:gd name="T7" fmla="*/ 0 h 99"/>
              <a:gd name="T8" fmla="*/ 4555 w 25"/>
              <a:gd name="T9" fmla="*/ 0 h 99"/>
              <a:gd name="T10" fmla="*/ 1518 w 25"/>
              <a:gd name="T11" fmla="*/ 4745 h 99"/>
              <a:gd name="T12" fmla="*/ 0 w 25"/>
              <a:gd name="T13" fmla="*/ 7908 h 99"/>
              <a:gd name="T14" fmla="*/ 0 w 25"/>
              <a:gd name="T15" fmla="*/ 156586 h 99"/>
              <a:gd name="T16" fmla="*/ 15184 w 25"/>
              <a:gd name="T17" fmla="*/ 156586 h 99"/>
              <a:gd name="T18" fmla="*/ 15184 w 25"/>
              <a:gd name="T19" fmla="*/ 109136 h 99"/>
              <a:gd name="T20" fmla="*/ 30367 w 25"/>
              <a:gd name="T21" fmla="*/ 109136 h 99"/>
              <a:gd name="T22" fmla="*/ 30367 w 25"/>
              <a:gd name="T23" fmla="*/ 109136 h 99"/>
              <a:gd name="T24" fmla="*/ 33404 w 25"/>
              <a:gd name="T25" fmla="*/ 109136 h 99"/>
              <a:gd name="T26" fmla="*/ 34922 w 25"/>
              <a:gd name="T27" fmla="*/ 107554 h 99"/>
              <a:gd name="T28" fmla="*/ 37959 w 25"/>
              <a:gd name="T29" fmla="*/ 105972 h 99"/>
              <a:gd name="T30" fmla="*/ 37959 w 25"/>
              <a:gd name="T31" fmla="*/ 101227 h 99"/>
              <a:gd name="T32" fmla="*/ 37959 w 25"/>
              <a:gd name="T33" fmla="*/ 101227 h 99"/>
              <a:gd name="T34" fmla="*/ 34922 w 25"/>
              <a:gd name="T35" fmla="*/ 75920 h 99"/>
              <a:gd name="T36" fmla="*/ 33404 w 25"/>
              <a:gd name="T37" fmla="*/ 55359 h 99"/>
              <a:gd name="T38" fmla="*/ 30367 w 25"/>
              <a:gd name="T39" fmla="*/ 39542 h 99"/>
              <a:gd name="T40" fmla="*/ 25812 w 25"/>
              <a:gd name="T41" fmla="*/ 25307 h 99"/>
              <a:gd name="T42" fmla="*/ 16702 w 25"/>
              <a:gd name="T43" fmla="*/ 7908 h 99"/>
              <a:gd name="T44" fmla="*/ 13665 w 25"/>
              <a:gd name="T45" fmla="*/ 1582 h 99"/>
              <a:gd name="T46" fmla="*/ 13665 w 25"/>
              <a:gd name="T47" fmla="*/ 1582 h 99"/>
              <a:gd name="T48" fmla="*/ 15184 w 25"/>
              <a:gd name="T49" fmla="*/ 93319 h 99"/>
              <a:gd name="T50" fmla="*/ 15184 w 25"/>
              <a:gd name="T51" fmla="*/ 41124 h 99"/>
              <a:gd name="T52" fmla="*/ 15184 w 25"/>
              <a:gd name="T53" fmla="*/ 41124 h 99"/>
              <a:gd name="T54" fmla="*/ 21257 w 25"/>
              <a:gd name="T55" fmla="*/ 63267 h 99"/>
              <a:gd name="T56" fmla="*/ 22775 w 25"/>
              <a:gd name="T57" fmla="*/ 93319 h 99"/>
              <a:gd name="T58" fmla="*/ 15184 w 25"/>
              <a:gd name="T59" fmla="*/ 93319 h 9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5" h="99">
                <a:moveTo>
                  <a:pt x="9" y="1"/>
                </a:moveTo>
                <a:lnTo>
                  <a:pt x="9" y="1"/>
                </a:lnTo>
                <a:lnTo>
                  <a:pt x="6" y="0"/>
                </a:lnTo>
                <a:lnTo>
                  <a:pt x="3" y="0"/>
                </a:lnTo>
                <a:lnTo>
                  <a:pt x="1" y="3"/>
                </a:lnTo>
                <a:lnTo>
                  <a:pt x="0" y="5"/>
                </a:lnTo>
                <a:lnTo>
                  <a:pt x="0" y="99"/>
                </a:lnTo>
                <a:lnTo>
                  <a:pt x="10" y="99"/>
                </a:lnTo>
                <a:lnTo>
                  <a:pt x="10" y="69"/>
                </a:lnTo>
                <a:lnTo>
                  <a:pt x="20" y="69"/>
                </a:lnTo>
                <a:lnTo>
                  <a:pt x="22" y="69"/>
                </a:lnTo>
                <a:lnTo>
                  <a:pt x="23" y="68"/>
                </a:lnTo>
                <a:lnTo>
                  <a:pt x="25" y="67"/>
                </a:lnTo>
                <a:lnTo>
                  <a:pt x="25" y="64"/>
                </a:lnTo>
                <a:lnTo>
                  <a:pt x="23" y="48"/>
                </a:lnTo>
                <a:lnTo>
                  <a:pt x="22" y="35"/>
                </a:lnTo>
                <a:lnTo>
                  <a:pt x="20" y="25"/>
                </a:lnTo>
                <a:lnTo>
                  <a:pt x="17" y="16"/>
                </a:lnTo>
                <a:lnTo>
                  <a:pt x="11" y="5"/>
                </a:lnTo>
                <a:lnTo>
                  <a:pt x="9" y="1"/>
                </a:lnTo>
                <a:close/>
                <a:moveTo>
                  <a:pt x="10" y="59"/>
                </a:moveTo>
                <a:lnTo>
                  <a:pt x="10" y="26"/>
                </a:lnTo>
                <a:lnTo>
                  <a:pt x="14" y="40"/>
                </a:lnTo>
                <a:lnTo>
                  <a:pt x="15" y="59"/>
                </a:lnTo>
                <a:lnTo>
                  <a:pt x="10" y="5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04" name="Freeform 1717">
            <a:extLst>
              <a:ext uri="{FF2B5EF4-FFF2-40B4-BE49-F238E27FC236}">
                <a16:creationId xmlns:a16="http://schemas.microsoft.com/office/drawing/2014/main" id="{71035C6E-A571-4BD2-BBF3-A729DEC588E1}"/>
              </a:ext>
            </a:extLst>
          </p:cNvPr>
          <p:cNvSpPr>
            <a:spLocks/>
          </p:cNvSpPr>
          <p:nvPr/>
        </p:nvSpPr>
        <p:spPr bwMode="auto">
          <a:xfrm>
            <a:off x="4707467" y="3348567"/>
            <a:ext cx="86784" cy="209551"/>
          </a:xfrm>
          <a:custGeom>
            <a:avLst/>
            <a:gdLst>
              <a:gd name="T0" fmla="*/ 66429 w 40"/>
              <a:gd name="T1" fmla="*/ 31634 h 99"/>
              <a:gd name="T2" fmla="*/ 66429 w 40"/>
              <a:gd name="T3" fmla="*/ 0 h 99"/>
              <a:gd name="T4" fmla="*/ 49822 w 40"/>
              <a:gd name="T5" fmla="*/ 0 h 99"/>
              <a:gd name="T6" fmla="*/ 49822 w 40"/>
              <a:gd name="T7" fmla="*/ 31634 h 99"/>
              <a:gd name="T8" fmla="*/ 49822 w 40"/>
              <a:gd name="T9" fmla="*/ 31634 h 99"/>
              <a:gd name="T10" fmla="*/ 48161 w 40"/>
              <a:gd name="T11" fmla="*/ 39542 h 99"/>
              <a:gd name="T12" fmla="*/ 41518 w 40"/>
              <a:gd name="T13" fmla="*/ 44287 h 99"/>
              <a:gd name="T14" fmla="*/ 41518 w 40"/>
              <a:gd name="T15" fmla="*/ 0 h 99"/>
              <a:gd name="T16" fmla="*/ 24911 w 40"/>
              <a:gd name="T17" fmla="*/ 0 h 99"/>
              <a:gd name="T18" fmla="*/ 24911 w 40"/>
              <a:gd name="T19" fmla="*/ 44287 h 99"/>
              <a:gd name="T20" fmla="*/ 24911 w 40"/>
              <a:gd name="T21" fmla="*/ 44287 h 99"/>
              <a:gd name="T22" fmla="*/ 18268 w 40"/>
              <a:gd name="T23" fmla="*/ 39542 h 99"/>
              <a:gd name="T24" fmla="*/ 16607 w 40"/>
              <a:gd name="T25" fmla="*/ 31634 h 99"/>
              <a:gd name="T26" fmla="*/ 16607 w 40"/>
              <a:gd name="T27" fmla="*/ 0 h 99"/>
              <a:gd name="T28" fmla="*/ 0 w 40"/>
              <a:gd name="T29" fmla="*/ 0 h 99"/>
              <a:gd name="T30" fmla="*/ 0 w 40"/>
              <a:gd name="T31" fmla="*/ 31634 h 99"/>
              <a:gd name="T32" fmla="*/ 0 w 40"/>
              <a:gd name="T33" fmla="*/ 31634 h 99"/>
              <a:gd name="T34" fmla="*/ 3321 w 40"/>
              <a:gd name="T35" fmla="*/ 41124 h 99"/>
              <a:gd name="T36" fmla="*/ 6643 w 40"/>
              <a:gd name="T37" fmla="*/ 50614 h 99"/>
              <a:gd name="T38" fmla="*/ 14947 w 40"/>
              <a:gd name="T39" fmla="*/ 56940 h 99"/>
              <a:gd name="T40" fmla="*/ 24911 w 40"/>
              <a:gd name="T41" fmla="*/ 60104 h 99"/>
              <a:gd name="T42" fmla="*/ 24911 w 40"/>
              <a:gd name="T43" fmla="*/ 156586 h 99"/>
              <a:gd name="T44" fmla="*/ 41518 w 40"/>
              <a:gd name="T45" fmla="*/ 156586 h 99"/>
              <a:gd name="T46" fmla="*/ 41518 w 40"/>
              <a:gd name="T47" fmla="*/ 60104 h 99"/>
              <a:gd name="T48" fmla="*/ 41518 w 40"/>
              <a:gd name="T49" fmla="*/ 60104 h 99"/>
              <a:gd name="T50" fmla="*/ 51482 w 40"/>
              <a:gd name="T51" fmla="*/ 56940 h 99"/>
              <a:gd name="T52" fmla="*/ 59786 w 40"/>
              <a:gd name="T53" fmla="*/ 50614 h 99"/>
              <a:gd name="T54" fmla="*/ 64768 w 40"/>
              <a:gd name="T55" fmla="*/ 41124 h 99"/>
              <a:gd name="T56" fmla="*/ 66429 w 40"/>
              <a:gd name="T57" fmla="*/ 31634 h 99"/>
              <a:gd name="T58" fmla="*/ 66429 w 40"/>
              <a:gd name="T59" fmla="*/ 31634 h 9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0" h="99">
                <a:moveTo>
                  <a:pt x="40" y="20"/>
                </a:moveTo>
                <a:lnTo>
                  <a:pt x="40" y="0"/>
                </a:lnTo>
                <a:lnTo>
                  <a:pt x="30" y="0"/>
                </a:lnTo>
                <a:lnTo>
                  <a:pt x="30" y="20"/>
                </a:lnTo>
                <a:lnTo>
                  <a:pt x="29" y="25"/>
                </a:lnTo>
                <a:lnTo>
                  <a:pt x="25" y="28"/>
                </a:lnTo>
                <a:lnTo>
                  <a:pt x="25" y="0"/>
                </a:lnTo>
                <a:lnTo>
                  <a:pt x="15" y="0"/>
                </a:lnTo>
                <a:lnTo>
                  <a:pt x="15" y="28"/>
                </a:lnTo>
                <a:lnTo>
                  <a:pt x="11" y="25"/>
                </a:lnTo>
                <a:lnTo>
                  <a:pt x="10" y="20"/>
                </a:lnTo>
                <a:lnTo>
                  <a:pt x="10" y="0"/>
                </a:lnTo>
                <a:lnTo>
                  <a:pt x="0" y="0"/>
                </a:lnTo>
                <a:lnTo>
                  <a:pt x="0" y="20"/>
                </a:lnTo>
                <a:lnTo>
                  <a:pt x="2" y="26"/>
                </a:lnTo>
                <a:lnTo>
                  <a:pt x="4" y="32"/>
                </a:lnTo>
                <a:lnTo>
                  <a:pt x="9" y="36"/>
                </a:lnTo>
                <a:lnTo>
                  <a:pt x="15" y="38"/>
                </a:lnTo>
                <a:lnTo>
                  <a:pt x="15" y="99"/>
                </a:lnTo>
                <a:lnTo>
                  <a:pt x="25" y="99"/>
                </a:lnTo>
                <a:lnTo>
                  <a:pt x="25" y="38"/>
                </a:lnTo>
                <a:lnTo>
                  <a:pt x="31" y="36"/>
                </a:lnTo>
                <a:lnTo>
                  <a:pt x="36" y="32"/>
                </a:lnTo>
                <a:lnTo>
                  <a:pt x="39" y="26"/>
                </a:lnTo>
                <a:lnTo>
                  <a:pt x="40" y="2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05" name="Freeform 1718">
            <a:extLst>
              <a:ext uri="{FF2B5EF4-FFF2-40B4-BE49-F238E27FC236}">
                <a16:creationId xmlns:a16="http://schemas.microsoft.com/office/drawing/2014/main" id="{11911F58-6600-4095-BC39-3B72F1D19C1F}"/>
              </a:ext>
            </a:extLst>
          </p:cNvPr>
          <p:cNvSpPr>
            <a:spLocks noEditPoints="1"/>
          </p:cNvSpPr>
          <p:nvPr/>
        </p:nvSpPr>
        <p:spPr bwMode="auto">
          <a:xfrm>
            <a:off x="4768851" y="3424767"/>
            <a:ext cx="127000" cy="127000"/>
          </a:xfrm>
          <a:custGeom>
            <a:avLst/>
            <a:gdLst>
              <a:gd name="T0" fmla="*/ 48254 w 59"/>
              <a:gd name="T1" fmla="*/ 0 h 59"/>
              <a:gd name="T2" fmla="*/ 28952 w 59"/>
              <a:gd name="T3" fmla="*/ 3217 h 59"/>
              <a:gd name="T4" fmla="*/ 14476 w 59"/>
              <a:gd name="T5" fmla="*/ 12868 h 59"/>
              <a:gd name="T6" fmla="*/ 3217 w 59"/>
              <a:gd name="T7" fmla="*/ 28952 h 59"/>
              <a:gd name="T8" fmla="*/ 0 w 59"/>
              <a:gd name="T9" fmla="*/ 46645 h 59"/>
              <a:gd name="T10" fmla="*/ 0 w 59"/>
              <a:gd name="T11" fmla="*/ 56296 h 59"/>
              <a:gd name="T12" fmla="*/ 8042 w 59"/>
              <a:gd name="T13" fmla="*/ 72381 h 59"/>
              <a:gd name="T14" fmla="*/ 20910 w 59"/>
              <a:gd name="T15" fmla="*/ 86857 h 59"/>
              <a:gd name="T16" fmla="*/ 36995 w 59"/>
              <a:gd name="T17" fmla="*/ 94899 h 59"/>
              <a:gd name="T18" fmla="*/ 48254 w 59"/>
              <a:gd name="T19" fmla="*/ 94899 h 59"/>
              <a:gd name="T20" fmla="*/ 65947 w 59"/>
              <a:gd name="T21" fmla="*/ 90074 h 59"/>
              <a:gd name="T22" fmla="*/ 80423 w 59"/>
              <a:gd name="T23" fmla="*/ 80423 h 59"/>
              <a:gd name="T24" fmla="*/ 91682 w 59"/>
              <a:gd name="T25" fmla="*/ 64338 h 59"/>
              <a:gd name="T26" fmla="*/ 94899 w 59"/>
              <a:gd name="T27" fmla="*/ 46645 h 59"/>
              <a:gd name="T28" fmla="*/ 94899 w 59"/>
              <a:gd name="T29" fmla="*/ 36995 h 59"/>
              <a:gd name="T30" fmla="*/ 86857 w 59"/>
              <a:gd name="T31" fmla="*/ 20910 h 59"/>
              <a:gd name="T32" fmla="*/ 73989 w 59"/>
              <a:gd name="T33" fmla="*/ 8042 h 59"/>
              <a:gd name="T34" fmla="*/ 57904 w 59"/>
              <a:gd name="T35" fmla="*/ 0 h 59"/>
              <a:gd name="T36" fmla="*/ 48254 w 59"/>
              <a:gd name="T37" fmla="*/ 0 h 59"/>
              <a:gd name="T38" fmla="*/ 48254 w 59"/>
              <a:gd name="T39" fmla="*/ 78814 h 59"/>
              <a:gd name="T40" fmla="*/ 35386 w 59"/>
              <a:gd name="T41" fmla="*/ 77206 h 59"/>
              <a:gd name="T42" fmla="*/ 17693 w 59"/>
              <a:gd name="T43" fmla="*/ 59513 h 59"/>
              <a:gd name="T44" fmla="*/ 16085 w 59"/>
              <a:gd name="T45" fmla="*/ 46645 h 59"/>
              <a:gd name="T46" fmla="*/ 16085 w 59"/>
              <a:gd name="T47" fmla="*/ 41820 h 59"/>
              <a:gd name="T48" fmla="*/ 25735 w 59"/>
              <a:gd name="T49" fmla="*/ 25735 h 59"/>
              <a:gd name="T50" fmla="*/ 41820 w 59"/>
              <a:gd name="T51" fmla="*/ 14476 h 59"/>
              <a:gd name="T52" fmla="*/ 48254 w 59"/>
              <a:gd name="T53" fmla="*/ 14476 h 59"/>
              <a:gd name="T54" fmla="*/ 59513 w 59"/>
              <a:gd name="T55" fmla="*/ 17693 h 59"/>
              <a:gd name="T56" fmla="*/ 77206 w 59"/>
              <a:gd name="T57" fmla="*/ 35386 h 59"/>
              <a:gd name="T58" fmla="*/ 78814 w 59"/>
              <a:gd name="T59" fmla="*/ 46645 h 59"/>
              <a:gd name="T60" fmla="*/ 78814 w 59"/>
              <a:gd name="T61" fmla="*/ 53079 h 59"/>
              <a:gd name="T62" fmla="*/ 69164 w 59"/>
              <a:gd name="T63" fmla="*/ 69164 h 59"/>
              <a:gd name="T64" fmla="*/ 53079 w 59"/>
              <a:gd name="T65" fmla="*/ 78814 h 59"/>
              <a:gd name="T66" fmla="*/ 48254 w 59"/>
              <a:gd name="T67" fmla="*/ 78814 h 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9" h="59">
                <a:moveTo>
                  <a:pt x="30" y="0"/>
                </a:moveTo>
                <a:lnTo>
                  <a:pt x="30" y="0"/>
                </a:lnTo>
                <a:lnTo>
                  <a:pt x="23" y="0"/>
                </a:lnTo>
                <a:lnTo>
                  <a:pt x="18" y="2"/>
                </a:lnTo>
                <a:lnTo>
                  <a:pt x="13" y="5"/>
                </a:lnTo>
                <a:lnTo>
                  <a:pt x="9" y="8"/>
                </a:lnTo>
                <a:lnTo>
                  <a:pt x="5" y="13"/>
                </a:lnTo>
                <a:lnTo>
                  <a:pt x="2" y="18"/>
                </a:lnTo>
                <a:lnTo>
                  <a:pt x="0" y="23"/>
                </a:lnTo>
                <a:lnTo>
                  <a:pt x="0" y="29"/>
                </a:lnTo>
                <a:lnTo>
                  <a:pt x="0" y="35"/>
                </a:lnTo>
                <a:lnTo>
                  <a:pt x="2" y="40"/>
                </a:lnTo>
                <a:lnTo>
                  <a:pt x="5" y="45"/>
                </a:lnTo>
                <a:lnTo>
                  <a:pt x="9" y="50"/>
                </a:lnTo>
                <a:lnTo>
                  <a:pt x="13" y="54"/>
                </a:lnTo>
                <a:lnTo>
                  <a:pt x="18" y="56"/>
                </a:lnTo>
                <a:lnTo>
                  <a:pt x="23" y="59"/>
                </a:lnTo>
                <a:lnTo>
                  <a:pt x="30" y="59"/>
                </a:lnTo>
                <a:lnTo>
                  <a:pt x="36" y="59"/>
                </a:lnTo>
                <a:lnTo>
                  <a:pt x="41" y="56"/>
                </a:lnTo>
                <a:lnTo>
                  <a:pt x="46" y="54"/>
                </a:lnTo>
                <a:lnTo>
                  <a:pt x="50" y="50"/>
                </a:lnTo>
                <a:lnTo>
                  <a:pt x="54" y="45"/>
                </a:lnTo>
                <a:lnTo>
                  <a:pt x="57" y="40"/>
                </a:lnTo>
                <a:lnTo>
                  <a:pt x="59" y="35"/>
                </a:lnTo>
                <a:lnTo>
                  <a:pt x="59" y="29"/>
                </a:lnTo>
                <a:lnTo>
                  <a:pt x="59" y="23"/>
                </a:lnTo>
                <a:lnTo>
                  <a:pt x="57" y="18"/>
                </a:lnTo>
                <a:lnTo>
                  <a:pt x="54" y="13"/>
                </a:lnTo>
                <a:lnTo>
                  <a:pt x="50" y="8"/>
                </a:lnTo>
                <a:lnTo>
                  <a:pt x="46" y="5"/>
                </a:lnTo>
                <a:lnTo>
                  <a:pt x="41" y="2"/>
                </a:lnTo>
                <a:lnTo>
                  <a:pt x="36" y="0"/>
                </a:lnTo>
                <a:lnTo>
                  <a:pt x="30" y="0"/>
                </a:lnTo>
                <a:close/>
                <a:moveTo>
                  <a:pt x="30" y="49"/>
                </a:moveTo>
                <a:lnTo>
                  <a:pt x="30" y="49"/>
                </a:lnTo>
                <a:lnTo>
                  <a:pt x="26" y="49"/>
                </a:lnTo>
                <a:lnTo>
                  <a:pt x="22" y="48"/>
                </a:lnTo>
                <a:lnTo>
                  <a:pt x="16" y="43"/>
                </a:lnTo>
                <a:lnTo>
                  <a:pt x="11" y="37"/>
                </a:lnTo>
                <a:lnTo>
                  <a:pt x="10" y="33"/>
                </a:lnTo>
                <a:lnTo>
                  <a:pt x="10" y="29"/>
                </a:lnTo>
                <a:lnTo>
                  <a:pt x="10" y="26"/>
                </a:lnTo>
                <a:lnTo>
                  <a:pt x="11" y="22"/>
                </a:lnTo>
                <a:lnTo>
                  <a:pt x="16" y="16"/>
                </a:lnTo>
                <a:lnTo>
                  <a:pt x="22" y="11"/>
                </a:lnTo>
                <a:lnTo>
                  <a:pt x="26" y="9"/>
                </a:lnTo>
                <a:lnTo>
                  <a:pt x="30" y="9"/>
                </a:lnTo>
                <a:lnTo>
                  <a:pt x="33" y="9"/>
                </a:lnTo>
                <a:lnTo>
                  <a:pt x="37" y="11"/>
                </a:lnTo>
                <a:lnTo>
                  <a:pt x="43" y="16"/>
                </a:lnTo>
                <a:lnTo>
                  <a:pt x="48" y="22"/>
                </a:lnTo>
                <a:lnTo>
                  <a:pt x="49" y="26"/>
                </a:lnTo>
                <a:lnTo>
                  <a:pt x="49" y="29"/>
                </a:lnTo>
                <a:lnTo>
                  <a:pt x="49" y="33"/>
                </a:lnTo>
                <a:lnTo>
                  <a:pt x="48" y="37"/>
                </a:lnTo>
                <a:lnTo>
                  <a:pt x="43" y="43"/>
                </a:lnTo>
                <a:lnTo>
                  <a:pt x="37" y="48"/>
                </a:lnTo>
                <a:lnTo>
                  <a:pt x="33" y="49"/>
                </a:lnTo>
                <a:lnTo>
                  <a:pt x="30" y="4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06" name="Freeform 1719">
            <a:extLst>
              <a:ext uri="{FF2B5EF4-FFF2-40B4-BE49-F238E27FC236}">
                <a16:creationId xmlns:a16="http://schemas.microsoft.com/office/drawing/2014/main" id="{44BB01E0-0938-4C91-A5AE-05D058EB041C}"/>
              </a:ext>
            </a:extLst>
          </p:cNvPr>
          <p:cNvSpPr>
            <a:spLocks/>
          </p:cNvSpPr>
          <p:nvPr/>
        </p:nvSpPr>
        <p:spPr bwMode="auto">
          <a:xfrm>
            <a:off x="4800601" y="3462867"/>
            <a:ext cx="63500" cy="57151"/>
          </a:xfrm>
          <a:custGeom>
            <a:avLst/>
            <a:gdLst>
              <a:gd name="T0" fmla="*/ 35997 w 29"/>
              <a:gd name="T1" fmla="*/ 0 h 25"/>
              <a:gd name="T2" fmla="*/ 35997 w 29"/>
              <a:gd name="T3" fmla="*/ 0 h 25"/>
              <a:gd name="T4" fmla="*/ 31088 w 29"/>
              <a:gd name="T5" fmla="*/ 0 h 25"/>
              <a:gd name="T6" fmla="*/ 27816 w 29"/>
              <a:gd name="T7" fmla="*/ 5125 h 25"/>
              <a:gd name="T8" fmla="*/ 24543 w 29"/>
              <a:gd name="T9" fmla="*/ 8541 h 25"/>
              <a:gd name="T10" fmla="*/ 24543 w 29"/>
              <a:gd name="T11" fmla="*/ 13666 h 25"/>
              <a:gd name="T12" fmla="*/ 24543 w 29"/>
              <a:gd name="T13" fmla="*/ 13666 h 25"/>
              <a:gd name="T14" fmla="*/ 24543 w 29"/>
              <a:gd name="T15" fmla="*/ 8541 h 25"/>
              <a:gd name="T16" fmla="*/ 19634 w 29"/>
              <a:gd name="T17" fmla="*/ 5125 h 25"/>
              <a:gd name="T18" fmla="*/ 16362 w 29"/>
              <a:gd name="T19" fmla="*/ 0 h 25"/>
              <a:gd name="T20" fmla="*/ 11453 w 29"/>
              <a:gd name="T21" fmla="*/ 0 h 25"/>
              <a:gd name="T22" fmla="*/ 11453 w 29"/>
              <a:gd name="T23" fmla="*/ 0 h 25"/>
              <a:gd name="T24" fmla="*/ 8181 w 29"/>
              <a:gd name="T25" fmla="*/ 0 h 25"/>
              <a:gd name="T26" fmla="*/ 3272 w 29"/>
              <a:gd name="T27" fmla="*/ 5125 h 25"/>
              <a:gd name="T28" fmla="*/ 0 w 29"/>
              <a:gd name="T29" fmla="*/ 8541 h 25"/>
              <a:gd name="T30" fmla="*/ 0 w 29"/>
              <a:gd name="T31" fmla="*/ 13666 h 25"/>
              <a:gd name="T32" fmla="*/ 0 w 29"/>
              <a:gd name="T33" fmla="*/ 13666 h 25"/>
              <a:gd name="T34" fmla="*/ 1636 w 29"/>
              <a:gd name="T35" fmla="*/ 17082 h 25"/>
              <a:gd name="T36" fmla="*/ 3272 w 29"/>
              <a:gd name="T37" fmla="*/ 23915 h 25"/>
              <a:gd name="T38" fmla="*/ 11453 w 29"/>
              <a:gd name="T39" fmla="*/ 32457 h 25"/>
              <a:gd name="T40" fmla="*/ 24543 w 29"/>
              <a:gd name="T41" fmla="*/ 42706 h 25"/>
              <a:gd name="T42" fmla="*/ 24543 w 29"/>
              <a:gd name="T43" fmla="*/ 42706 h 25"/>
              <a:gd name="T44" fmla="*/ 35997 w 29"/>
              <a:gd name="T45" fmla="*/ 32457 h 25"/>
              <a:gd name="T46" fmla="*/ 44178 w 29"/>
              <a:gd name="T47" fmla="*/ 23915 h 25"/>
              <a:gd name="T48" fmla="*/ 45814 w 29"/>
              <a:gd name="T49" fmla="*/ 17082 h 25"/>
              <a:gd name="T50" fmla="*/ 47450 w 29"/>
              <a:gd name="T51" fmla="*/ 13666 h 25"/>
              <a:gd name="T52" fmla="*/ 47450 w 29"/>
              <a:gd name="T53" fmla="*/ 13666 h 25"/>
              <a:gd name="T54" fmla="*/ 47450 w 29"/>
              <a:gd name="T55" fmla="*/ 8541 h 25"/>
              <a:gd name="T56" fmla="*/ 44178 w 29"/>
              <a:gd name="T57" fmla="*/ 5125 h 25"/>
              <a:gd name="T58" fmla="*/ 39269 w 29"/>
              <a:gd name="T59" fmla="*/ 0 h 25"/>
              <a:gd name="T60" fmla="*/ 35997 w 29"/>
              <a:gd name="T61" fmla="*/ 0 h 25"/>
              <a:gd name="T62" fmla="*/ 35997 w 29"/>
              <a:gd name="T63" fmla="*/ 0 h 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9" h="25">
                <a:moveTo>
                  <a:pt x="22" y="0"/>
                </a:moveTo>
                <a:lnTo>
                  <a:pt x="22" y="0"/>
                </a:lnTo>
                <a:lnTo>
                  <a:pt x="19" y="0"/>
                </a:lnTo>
                <a:lnTo>
                  <a:pt x="17" y="3"/>
                </a:lnTo>
                <a:lnTo>
                  <a:pt x="15" y="5"/>
                </a:lnTo>
                <a:lnTo>
                  <a:pt x="15" y="8"/>
                </a:lnTo>
                <a:lnTo>
                  <a:pt x="15" y="5"/>
                </a:lnTo>
                <a:lnTo>
                  <a:pt x="12" y="3"/>
                </a:lnTo>
                <a:lnTo>
                  <a:pt x="10" y="0"/>
                </a:lnTo>
                <a:lnTo>
                  <a:pt x="7" y="0"/>
                </a:lnTo>
                <a:lnTo>
                  <a:pt x="5" y="0"/>
                </a:lnTo>
                <a:lnTo>
                  <a:pt x="2" y="3"/>
                </a:lnTo>
                <a:lnTo>
                  <a:pt x="0" y="5"/>
                </a:lnTo>
                <a:lnTo>
                  <a:pt x="0" y="8"/>
                </a:lnTo>
                <a:lnTo>
                  <a:pt x="1" y="10"/>
                </a:lnTo>
                <a:lnTo>
                  <a:pt x="2" y="14"/>
                </a:lnTo>
                <a:lnTo>
                  <a:pt x="7" y="19"/>
                </a:lnTo>
                <a:lnTo>
                  <a:pt x="15" y="25"/>
                </a:lnTo>
                <a:lnTo>
                  <a:pt x="22" y="19"/>
                </a:lnTo>
                <a:lnTo>
                  <a:pt x="27" y="14"/>
                </a:lnTo>
                <a:lnTo>
                  <a:pt x="28" y="10"/>
                </a:lnTo>
                <a:lnTo>
                  <a:pt x="29" y="8"/>
                </a:lnTo>
                <a:lnTo>
                  <a:pt x="29" y="5"/>
                </a:lnTo>
                <a:lnTo>
                  <a:pt x="27" y="3"/>
                </a:lnTo>
                <a:lnTo>
                  <a:pt x="24" y="0"/>
                </a:lnTo>
                <a:lnTo>
                  <a:pt x="22"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07" name="Freeform 1720">
            <a:extLst>
              <a:ext uri="{FF2B5EF4-FFF2-40B4-BE49-F238E27FC236}">
                <a16:creationId xmlns:a16="http://schemas.microsoft.com/office/drawing/2014/main" id="{AC600632-6537-4B55-B880-AC6F3125F9FD}"/>
              </a:ext>
            </a:extLst>
          </p:cNvPr>
          <p:cNvSpPr>
            <a:spLocks noEditPoints="1"/>
          </p:cNvSpPr>
          <p:nvPr/>
        </p:nvSpPr>
        <p:spPr bwMode="auto">
          <a:xfrm>
            <a:off x="732367" y="3854451"/>
            <a:ext cx="203200" cy="203200"/>
          </a:xfrm>
          <a:custGeom>
            <a:avLst/>
            <a:gdLst>
              <a:gd name="T0" fmla="*/ 129696 w 96"/>
              <a:gd name="T1" fmla="*/ 7908 h 96"/>
              <a:gd name="T2" fmla="*/ 104389 w 96"/>
              <a:gd name="T3" fmla="*/ 0 h 96"/>
              <a:gd name="T4" fmla="*/ 86991 w 96"/>
              <a:gd name="T5" fmla="*/ 4745 h 96"/>
              <a:gd name="T6" fmla="*/ 71175 w 96"/>
              <a:gd name="T7" fmla="*/ 14235 h 96"/>
              <a:gd name="T8" fmla="*/ 45868 w 96"/>
              <a:gd name="T9" fmla="*/ 63266 h 96"/>
              <a:gd name="T10" fmla="*/ 34796 w 96"/>
              <a:gd name="T11" fmla="*/ 90154 h 96"/>
              <a:gd name="T12" fmla="*/ 12653 w 96"/>
              <a:gd name="T13" fmla="*/ 91736 h 96"/>
              <a:gd name="T14" fmla="*/ 0 w 96"/>
              <a:gd name="T15" fmla="*/ 113879 h 96"/>
              <a:gd name="T16" fmla="*/ 3163 w 96"/>
              <a:gd name="T17" fmla="*/ 126533 h 96"/>
              <a:gd name="T18" fmla="*/ 17398 w 96"/>
              <a:gd name="T19" fmla="*/ 134441 h 96"/>
              <a:gd name="T20" fmla="*/ 31633 w 96"/>
              <a:gd name="T21" fmla="*/ 150257 h 96"/>
              <a:gd name="T22" fmla="*/ 49031 w 96"/>
              <a:gd name="T23" fmla="*/ 150257 h 96"/>
              <a:gd name="T24" fmla="*/ 61685 w 96"/>
              <a:gd name="T25" fmla="*/ 129696 h 96"/>
              <a:gd name="T26" fmla="*/ 74338 w 96"/>
              <a:gd name="T27" fmla="*/ 105971 h 96"/>
              <a:gd name="T28" fmla="*/ 98063 w 96"/>
              <a:gd name="T29" fmla="*/ 104389 h 96"/>
              <a:gd name="T30" fmla="*/ 137604 w 96"/>
              <a:gd name="T31" fmla="*/ 80664 h 96"/>
              <a:gd name="T32" fmla="*/ 148676 w 96"/>
              <a:gd name="T33" fmla="*/ 64848 h 96"/>
              <a:gd name="T34" fmla="*/ 151839 w 96"/>
              <a:gd name="T35" fmla="*/ 39541 h 96"/>
              <a:gd name="T36" fmla="*/ 137604 w 96"/>
              <a:gd name="T37" fmla="*/ 14235 h 96"/>
              <a:gd name="T38" fmla="*/ 49031 w 96"/>
              <a:gd name="T39" fmla="*/ 107553 h 96"/>
              <a:gd name="T40" fmla="*/ 45868 w 96"/>
              <a:gd name="T41" fmla="*/ 113879 h 96"/>
              <a:gd name="T42" fmla="*/ 45868 w 96"/>
              <a:gd name="T43" fmla="*/ 132859 h 96"/>
              <a:gd name="T44" fmla="*/ 39541 w 96"/>
              <a:gd name="T45" fmla="*/ 137604 h 96"/>
              <a:gd name="T46" fmla="*/ 31633 w 96"/>
              <a:gd name="T47" fmla="*/ 131277 h 96"/>
              <a:gd name="T48" fmla="*/ 20562 w 96"/>
              <a:gd name="T49" fmla="*/ 121788 h 96"/>
              <a:gd name="T50" fmla="*/ 15817 w 96"/>
              <a:gd name="T51" fmla="*/ 113879 h 96"/>
              <a:gd name="T52" fmla="*/ 17398 w 96"/>
              <a:gd name="T53" fmla="*/ 107553 h 96"/>
              <a:gd name="T54" fmla="*/ 39541 w 96"/>
              <a:gd name="T55" fmla="*/ 105971 h 96"/>
              <a:gd name="T56" fmla="*/ 44286 w 96"/>
              <a:gd name="T57" fmla="*/ 104389 h 96"/>
              <a:gd name="T58" fmla="*/ 126533 w 96"/>
              <a:gd name="T59" fmla="*/ 68011 h 96"/>
              <a:gd name="T60" fmla="*/ 110716 w 96"/>
              <a:gd name="T61" fmla="*/ 82246 h 96"/>
              <a:gd name="T62" fmla="*/ 85409 w 96"/>
              <a:gd name="T63" fmla="*/ 90154 h 96"/>
              <a:gd name="T64" fmla="*/ 68011 w 96"/>
              <a:gd name="T65" fmla="*/ 83828 h 96"/>
              <a:gd name="T66" fmla="*/ 61685 w 96"/>
              <a:gd name="T67" fmla="*/ 72756 h 96"/>
              <a:gd name="T68" fmla="*/ 66430 w 96"/>
              <a:gd name="T69" fmla="*/ 49031 h 96"/>
              <a:gd name="T70" fmla="*/ 83828 w 96"/>
              <a:gd name="T71" fmla="*/ 25307 h 96"/>
              <a:gd name="T72" fmla="*/ 93318 w 96"/>
              <a:gd name="T73" fmla="*/ 17398 h 96"/>
              <a:gd name="T74" fmla="*/ 104389 w 96"/>
              <a:gd name="T75" fmla="*/ 15817 h 96"/>
              <a:gd name="T76" fmla="*/ 123369 w 96"/>
              <a:gd name="T77" fmla="*/ 22143 h 96"/>
              <a:gd name="T78" fmla="*/ 129696 w 96"/>
              <a:gd name="T79" fmla="*/ 30051 h 96"/>
              <a:gd name="T80" fmla="*/ 136022 w 96"/>
              <a:gd name="T81" fmla="*/ 47450 h 96"/>
              <a:gd name="T82" fmla="*/ 129696 w 96"/>
              <a:gd name="T83" fmla="*/ 64848 h 9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96" h="96">
                <a:moveTo>
                  <a:pt x="87" y="9"/>
                </a:moveTo>
                <a:lnTo>
                  <a:pt x="87" y="9"/>
                </a:lnTo>
                <a:lnTo>
                  <a:pt x="82" y="5"/>
                </a:lnTo>
                <a:lnTo>
                  <a:pt x="78" y="3"/>
                </a:lnTo>
                <a:lnTo>
                  <a:pt x="73" y="0"/>
                </a:lnTo>
                <a:lnTo>
                  <a:pt x="66" y="0"/>
                </a:lnTo>
                <a:lnTo>
                  <a:pt x="60" y="0"/>
                </a:lnTo>
                <a:lnTo>
                  <a:pt x="55" y="3"/>
                </a:lnTo>
                <a:lnTo>
                  <a:pt x="50" y="5"/>
                </a:lnTo>
                <a:lnTo>
                  <a:pt x="45" y="9"/>
                </a:lnTo>
                <a:lnTo>
                  <a:pt x="38" y="19"/>
                </a:lnTo>
                <a:lnTo>
                  <a:pt x="32" y="30"/>
                </a:lnTo>
                <a:lnTo>
                  <a:pt x="29" y="40"/>
                </a:lnTo>
                <a:lnTo>
                  <a:pt x="29" y="45"/>
                </a:lnTo>
                <a:lnTo>
                  <a:pt x="29" y="50"/>
                </a:lnTo>
                <a:lnTo>
                  <a:pt x="22" y="57"/>
                </a:lnTo>
                <a:lnTo>
                  <a:pt x="15" y="57"/>
                </a:lnTo>
                <a:lnTo>
                  <a:pt x="8" y="58"/>
                </a:lnTo>
                <a:lnTo>
                  <a:pt x="5" y="62"/>
                </a:lnTo>
                <a:lnTo>
                  <a:pt x="1" y="66"/>
                </a:lnTo>
                <a:lnTo>
                  <a:pt x="0" y="72"/>
                </a:lnTo>
                <a:lnTo>
                  <a:pt x="1" y="77"/>
                </a:lnTo>
                <a:lnTo>
                  <a:pt x="2" y="80"/>
                </a:lnTo>
                <a:lnTo>
                  <a:pt x="6" y="84"/>
                </a:lnTo>
                <a:lnTo>
                  <a:pt x="11" y="85"/>
                </a:lnTo>
                <a:lnTo>
                  <a:pt x="12" y="90"/>
                </a:lnTo>
                <a:lnTo>
                  <a:pt x="16" y="94"/>
                </a:lnTo>
                <a:lnTo>
                  <a:pt x="20" y="95"/>
                </a:lnTo>
                <a:lnTo>
                  <a:pt x="25" y="96"/>
                </a:lnTo>
                <a:lnTo>
                  <a:pt x="31" y="95"/>
                </a:lnTo>
                <a:lnTo>
                  <a:pt x="34" y="91"/>
                </a:lnTo>
                <a:lnTo>
                  <a:pt x="38" y="88"/>
                </a:lnTo>
                <a:lnTo>
                  <a:pt x="39" y="82"/>
                </a:lnTo>
                <a:lnTo>
                  <a:pt x="39" y="74"/>
                </a:lnTo>
                <a:lnTo>
                  <a:pt x="47" y="67"/>
                </a:lnTo>
                <a:lnTo>
                  <a:pt x="53" y="67"/>
                </a:lnTo>
                <a:lnTo>
                  <a:pt x="62" y="66"/>
                </a:lnTo>
                <a:lnTo>
                  <a:pt x="70" y="63"/>
                </a:lnTo>
                <a:lnTo>
                  <a:pt x="79" y="57"/>
                </a:lnTo>
                <a:lnTo>
                  <a:pt x="87" y="51"/>
                </a:lnTo>
                <a:lnTo>
                  <a:pt x="91" y="46"/>
                </a:lnTo>
                <a:lnTo>
                  <a:pt x="94" y="41"/>
                </a:lnTo>
                <a:lnTo>
                  <a:pt x="96" y="35"/>
                </a:lnTo>
                <a:lnTo>
                  <a:pt x="96" y="30"/>
                </a:lnTo>
                <a:lnTo>
                  <a:pt x="96" y="25"/>
                </a:lnTo>
                <a:lnTo>
                  <a:pt x="94" y="19"/>
                </a:lnTo>
                <a:lnTo>
                  <a:pt x="91" y="14"/>
                </a:lnTo>
                <a:lnTo>
                  <a:pt x="87" y="9"/>
                </a:lnTo>
                <a:close/>
                <a:moveTo>
                  <a:pt x="37" y="62"/>
                </a:moveTo>
                <a:lnTo>
                  <a:pt x="31" y="68"/>
                </a:lnTo>
                <a:lnTo>
                  <a:pt x="29" y="69"/>
                </a:lnTo>
                <a:lnTo>
                  <a:pt x="29" y="72"/>
                </a:lnTo>
                <a:lnTo>
                  <a:pt x="29" y="82"/>
                </a:lnTo>
                <a:lnTo>
                  <a:pt x="29" y="84"/>
                </a:lnTo>
                <a:lnTo>
                  <a:pt x="28" y="85"/>
                </a:lnTo>
                <a:lnTo>
                  <a:pt x="27" y="87"/>
                </a:lnTo>
                <a:lnTo>
                  <a:pt x="25" y="87"/>
                </a:lnTo>
                <a:lnTo>
                  <a:pt x="22" y="85"/>
                </a:lnTo>
                <a:lnTo>
                  <a:pt x="20" y="83"/>
                </a:lnTo>
                <a:lnTo>
                  <a:pt x="23" y="80"/>
                </a:lnTo>
                <a:lnTo>
                  <a:pt x="16" y="73"/>
                </a:lnTo>
                <a:lnTo>
                  <a:pt x="13" y="77"/>
                </a:lnTo>
                <a:lnTo>
                  <a:pt x="11" y="74"/>
                </a:lnTo>
                <a:lnTo>
                  <a:pt x="10" y="72"/>
                </a:lnTo>
                <a:lnTo>
                  <a:pt x="10" y="69"/>
                </a:lnTo>
                <a:lnTo>
                  <a:pt x="11" y="68"/>
                </a:lnTo>
                <a:lnTo>
                  <a:pt x="12" y="67"/>
                </a:lnTo>
                <a:lnTo>
                  <a:pt x="15" y="67"/>
                </a:lnTo>
                <a:lnTo>
                  <a:pt x="25" y="67"/>
                </a:lnTo>
                <a:lnTo>
                  <a:pt x="27" y="67"/>
                </a:lnTo>
                <a:lnTo>
                  <a:pt x="28" y="66"/>
                </a:lnTo>
                <a:lnTo>
                  <a:pt x="34" y="59"/>
                </a:lnTo>
                <a:lnTo>
                  <a:pt x="37" y="62"/>
                </a:lnTo>
                <a:close/>
                <a:moveTo>
                  <a:pt x="80" y="43"/>
                </a:moveTo>
                <a:lnTo>
                  <a:pt x="80" y="43"/>
                </a:lnTo>
                <a:lnTo>
                  <a:pt x="75" y="48"/>
                </a:lnTo>
                <a:lnTo>
                  <a:pt x="70" y="52"/>
                </a:lnTo>
                <a:lnTo>
                  <a:pt x="65" y="55"/>
                </a:lnTo>
                <a:lnTo>
                  <a:pt x="59" y="56"/>
                </a:lnTo>
                <a:lnTo>
                  <a:pt x="54" y="57"/>
                </a:lnTo>
                <a:lnTo>
                  <a:pt x="50" y="57"/>
                </a:lnTo>
                <a:lnTo>
                  <a:pt x="47" y="56"/>
                </a:lnTo>
                <a:lnTo>
                  <a:pt x="43" y="53"/>
                </a:lnTo>
                <a:lnTo>
                  <a:pt x="41" y="51"/>
                </a:lnTo>
                <a:lnTo>
                  <a:pt x="39" y="46"/>
                </a:lnTo>
                <a:lnTo>
                  <a:pt x="39" y="42"/>
                </a:lnTo>
                <a:lnTo>
                  <a:pt x="41" y="37"/>
                </a:lnTo>
                <a:lnTo>
                  <a:pt x="42" y="31"/>
                </a:lnTo>
                <a:lnTo>
                  <a:pt x="44" y="26"/>
                </a:lnTo>
                <a:lnTo>
                  <a:pt x="48" y="21"/>
                </a:lnTo>
                <a:lnTo>
                  <a:pt x="53" y="16"/>
                </a:lnTo>
                <a:lnTo>
                  <a:pt x="55" y="14"/>
                </a:lnTo>
                <a:lnTo>
                  <a:pt x="59" y="11"/>
                </a:lnTo>
                <a:lnTo>
                  <a:pt x="63" y="10"/>
                </a:lnTo>
                <a:lnTo>
                  <a:pt x="66" y="10"/>
                </a:lnTo>
                <a:lnTo>
                  <a:pt x="70" y="10"/>
                </a:lnTo>
                <a:lnTo>
                  <a:pt x="74" y="11"/>
                </a:lnTo>
                <a:lnTo>
                  <a:pt x="78" y="14"/>
                </a:lnTo>
                <a:lnTo>
                  <a:pt x="80" y="16"/>
                </a:lnTo>
                <a:lnTo>
                  <a:pt x="82" y="19"/>
                </a:lnTo>
                <a:lnTo>
                  <a:pt x="85" y="22"/>
                </a:lnTo>
                <a:lnTo>
                  <a:pt x="86" y="26"/>
                </a:lnTo>
                <a:lnTo>
                  <a:pt x="86" y="30"/>
                </a:lnTo>
                <a:lnTo>
                  <a:pt x="86" y="34"/>
                </a:lnTo>
                <a:lnTo>
                  <a:pt x="85" y="37"/>
                </a:lnTo>
                <a:lnTo>
                  <a:pt x="82" y="41"/>
                </a:lnTo>
                <a:lnTo>
                  <a:pt x="80" y="4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08" name="Freeform 1721">
            <a:extLst>
              <a:ext uri="{FF2B5EF4-FFF2-40B4-BE49-F238E27FC236}">
                <a16:creationId xmlns:a16="http://schemas.microsoft.com/office/drawing/2014/main" id="{FA64BA85-9ED3-463C-A5C6-172223B1A978}"/>
              </a:ext>
            </a:extLst>
          </p:cNvPr>
          <p:cNvSpPr>
            <a:spLocks noEditPoints="1"/>
          </p:cNvSpPr>
          <p:nvPr/>
        </p:nvSpPr>
        <p:spPr bwMode="auto">
          <a:xfrm>
            <a:off x="1234018" y="3848101"/>
            <a:ext cx="207433" cy="209551"/>
          </a:xfrm>
          <a:custGeom>
            <a:avLst/>
            <a:gdLst>
              <a:gd name="T0" fmla="*/ 62315 w 98"/>
              <a:gd name="T1" fmla="*/ 0 h 98"/>
              <a:gd name="T2" fmla="*/ 47934 w 98"/>
              <a:gd name="T3" fmla="*/ 1598 h 98"/>
              <a:gd name="T4" fmla="*/ 25565 w 98"/>
              <a:gd name="T5" fmla="*/ 9587 h 98"/>
              <a:gd name="T6" fmla="*/ 9587 w 98"/>
              <a:gd name="T7" fmla="*/ 25565 h 98"/>
              <a:gd name="T8" fmla="*/ 1598 w 98"/>
              <a:gd name="T9" fmla="*/ 49532 h 98"/>
              <a:gd name="T10" fmla="*/ 0 w 98"/>
              <a:gd name="T11" fmla="*/ 110249 h 98"/>
              <a:gd name="T12" fmla="*/ 1598 w 98"/>
              <a:gd name="T13" fmla="*/ 123032 h 98"/>
              <a:gd name="T14" fmla="*/ 7989 w 98"/>
              <a:gd name="T15" fmla="*/ 143803 h 98"/>
              <a:gd name="T16" fmla="*/ 19174 w 98"/>
              <a:gd name="T17" fmla="*/ 153390 h 98"/>
              <a:gd name="T18" fmla="*/ 38348 w 98"/>
              <a:gd name="T19" fmla="*/ 156586 h 98"/>
              <a:gd name="T20" fmla="*/ 47934 w 98"/>
              <a:gd name="T21" fmla="*/ 154988 h 98"/>
              <a:gd name="T22" fmla="*/ 67108 w 98"/>
              <a:gd name="T23" fmla="*/ 145401 h 98"/>
              <a:gd name="T24" fmla="*/ 79891 w 98"/>
              <a:gd name="T25" fmla="*/ 123032 h 98"/>
              <a:gd name="T26" fmla="*/ 110249 w 98"/>
              <a:gd name="T27" fmla="*/ 110249 h 98"/>
              <a:gd name="T28" fmla="*/ 126227 w 98"/>
              <a:gd name="T29" fmla="*/ 108652 h 98"/>
              <a:gd name="T30" fmla="*/ 145401 w 98"/>
              <a:gd name="T31" fmla="*/ 94271 h 98"/>
              <a:gd name="T32" fmla="*/ 154988 w 98"/>
              <a:gd name="T33" fmla="*/ 75097 h 98"/>
              <a:gd name="T34" fmla="*/ 156586 w 98"/>
              <a:gd name="T35" fmla="*/ 46337 h 98"/>
              <a:gd name="T36" fmla="*/ 156586 w 98"/>
              <a:gd name="T37" fmla="*/ 36750 h 98"/>
              <a:gd name="T38" fmla="*/ 148597 w 98"/>
              <a:gd name="T39" fmla="*/ 20772 h 98"/>
              <a:gd name="T40" fmla="*/ 135814 w 98"/>
              <a:gd name="T41" fmla="*/ 7989 h 98"/>
              <a:gd name="T42" fmla="*/ 119836 w 98"/>
              <a:gd name="T43" fmla="*/ 0 h 98"/>
              <a:gd name="T44" fmla="*/ 110249 w 98"/>
              <a:gd name="T45" fmla="*/ 0 h 98"/>
              <a:gd name="T46" fmla="*/ 78293 w 98"/>
              <a:gd name="T47" fmla="*/ 94271 h 98"/>
              <a:gd name="T48" fmla="*/ 71902 w 98"/>
              <a:gd name="T49" fmla="*/ 95869 h 98"/>
              <a:gd name="T50" fmla="*/ 70304 w 98"/>
              <a:gd name="T51" fmla="*/ 100662 h 98"/>
              <a:gd name="T52" fmla="*/ 63913 w 98"/>
              <a:gd name="T53" fmla="*/ 121434 h 98"/>
              <a:gd name="T54" fmla="*/ 54326 w 98"/>
              <a:gd name="T55" fmla="*/ 135814 h 98"/>
              <a:gd name="T56" fmla="*/ 38348 w 98"/>
              <a:gd name="T57" fmla="*/ 142206 h 98"/>
              <a:gd name="T58" fmla="*/ 30359 w 98"/>
              <a:gd name="T59" fmla="*/ 142206 h 98"/>
              <a:gd name="T60" fmla="*/ 19174 w 98"/>
              <a:gd name="T61" fmla="*/ 131021 h 98"/>
              <a:gd name="T62" fmla="*/ 15978 w 98"/>
              <a:gd name="T63" fmla="*/ 119836 h 98"/>
              <a:gd name="T64" fmla="*/ 15978 w 98"/>
              <a:gd name="T65" fmla="*/ 62315 h 98"/>
              <a:gd name="T66" fmla="*/ 15978 w 98"/>
              <a:gd name="T67" fmla="*/ 51130 h 98"/>
              <a:gd name="T68" fmla="*/ 20772 w 98"/>
              <a:gd name="T69" fmla="*/ 33554 h 98"/>
              <a:gd name="T70" fmla="*/ 33554 w 98"/>
              <a:gd name="T71" fmla="*/ 20772 h 98"/>
              <a:gd name="T72" fmla="*/ 51130 w 98"/>
              <a:gd name="T73" fmla="*/ 15978 h 98"/>
              <a:gd name="T74" fmla="*/ 110249 w 98"/>
              <a:gd name="T75" fmla="*/ 15978 h 98"/>
              <a:gd name="T76" fmla="*/ 115043 w 98"/>
              <a:gd name="T77" fmla="*/ 15978 h 98"/>
              <a:gd name="T78" fmla="*/ 131021 w 98"/>
              <a:gd name="T79" fmla="*/ 25565 h 98"/>
              <a:gd name="T80" fmla="*/ 140608 w 98"/>
              <a:gd name="T81" fmla="*/ 41543 h 98"/>
              <a:gd name="T82" fmla="*/ 140608 w 98"/>
              <a:gd name="T83" fmla="*/ 46337 h 98"/>
              <a:gd name="T84" fmla="*/ 139010 w 98"/>
              <a:gd name="T85" fmla="*/ 71902 h 98"/>
              <a:gd name="T86" fmla="*/ 131021 w 98"/>
              <a:gd name="T87" fmla="*/ 86282 h 98"/>
              <a:gd name="T88" fmla="*/ 121434 w 98"/>
              <a:gd name="T89" fmla="*/ 92673 h 98"/>
              <a:gd name="T90" fmla="*/ 110249 w 98"/>
              <a:gd name="T91" fmla="*/ 94271 h 9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8" h="98">
                <a:moveTo>
                  <a:pt x="69" y="0"/>
                </a:moveTo>
                <a:lnTo>
                  <a:pt x="39" y="0"/>
                </a:lnTo>
                <a:lnTo>
                  <a:pt x="30" y="1"/>
                </a:lnTo>
                <a:lnTo>
                  <a:pt x="22" y="2"/>
                </a:lnTo>
                <a:lnTo>
                  <a:pt x="16" y="6"/>
                </a:lnTo>
                <a:lnTo>
                  <a:pt x="10" y="10"/>
                </a:lnTo>
                <a:lnTo>
                  <a:pt x="6" y="16"/>
                </a:lnTo>
                <a:lnTo>
                  <a:pt x="2" y="22"/>
                </a:lnTo>
                <a:lnTo>
                  <a:pt x="1" y="31"/>
                </a:lnTo>
                <a:lnTo>
                  <a:pt x="0" y="39"/>
                </a:lnTo>
                <a:lnTo>
                  <a:pt x="0" y="69"/>
                </a:lnTo>
                <a:lnTo>
                  <a:pt x="1" y="77"/>
                </a:lnTo>
                <a:lnTo>
                  <a:pt x="2" y="85"/>
                </a:lnTo>
                <a:lnTo>
                  <a:pt x="5" y="90"/>
                </a:lnTo>
                <a:lnTo>
                  <a:pt x="8" y="93"/>
                </a:lnTo>
                <a:lnTo>
                  <a:pt x="12" y="96"/>
                </a:lnTo>
                <a:lnTo>
                  <a:pt x="17" y="97"/>
                </a:lnTo>
                <a:lnTo>
                  <a:pt x="24" y="98"/>
                </a:lnTo>
                <a:lnTo>
                  <a:pt x="30" y="97"/>
                </a:lnTo>
                <a:lnTo>
                  <a:pt x="37" y="95"/>
                </a:lnTo>
                <a:lnTo>
                  <a:pt x="42" y="91"/>
                </a:lnTo>
                <a:lnTo>
                  <a:pt x="45" y="87"/>
                </a:lnTo>
                <a:lnTo>
                  <a:pt x="50" y="77"/>
                </a:lnTo>
                <a:lnTo>
                  <a:pt x="53" y="69"/>
                </a:lnTo>
                <a:lnTo>
                  <a:pt x="69" y="69"/>
                </a:lnTo>
                <a:lnTo>
                  <a:pt x="79" y="68"/>
                </a:lnTo>
                <a:lnTo>
                  <a:pt x="86" y="64"/>
                </a:lnTo>
                <a:lnTo>
                  <a:pt x="91" y="59"/>
                </a:lnTo>
                <a:lnTo>
                  <a:pt x="95" y="53"/>
                </a:lnTo>
                <a:lnTo>
                  <a:pt x="97" y="47"/>
                </a:lnTo>
                <a:lnTo>
                  <a:pt x="98" y="39"/>
                </a:lnTo>
                <a:lnTo>
                  <a:pt x="98" y="29"/>
                </a:lnTo>
                <a:lnTo>
                  <a:pt x="98" y="23"/>
                </a:lnTo>
                <a:lnTo>
                  <a:pt x="96" y="18"/>
                </a:lnTo>
                <a:lnTo>
                  <a:pt x="93" y="13"/>
                </a:lnTo>
                <a:lnTo>
                  <a:pt x="90" y="8"/>
                </a:lnTo>
                <a:lnTo>
                  <a:pt x="85" y="5"/>
                </a:lnTo>
                <a:lnTo>
                  <a:pt x="80" y="2"/>
                </a:lnTo>
                <a:lnTo>
                  <a:pt x="75" y="0"/>
                </a:lnTo>
                <a:lnTo>
                  <a:pt x="69" y="0"/>
                </a:lnTo>
                <a:close/>
                <a:moveTo>
                  <a:pt x="69" y="59"/>
                </a:moveTo>
                <a:lnTo>
                  <a:pt x="49" y="59"/>
                </a:lnTo>
                <a:lnTo>
                  <a:pt x="45" y="60"/>
                </a:lnTo>
                <a:lnTo>
                  <a:pt x="44" y="63"/>
                </a:lnTo>
                <a:lnTo>
                  <a:pt x="43" y="68"/>
                </a:lnTo>
                <a:lnTo>
                  <a:pt x="40" y="76"/>
                </a:lnTo>
                <a:lnTo>
                  <a:pt x="37" y="81"/>
                </a:lnTo>
                <a:lnTo>
                  <a:pt x="34" y="85"/>
                </a:lnTo>
                <a:lnTo>
                  <a:pt x="29" y="87"/>
                </a:lnTo>
                <a:lnTo>
                  <a:pt x="24" y="89"/>
                </a:lnTo>
                <a:lnTo>
                  <a:pt x="19" y="89"/>
                </a:lnTo>
                <a:lnTo>
                  <a:pt x="14" y="85"/>
                </a:lnTo>
                <a:lnTo>
                  <a:pt x="12" y="82"/>
                </a:lnTo>
                <a:lnTo>
                  <a:pt x="11" y="80"/>
                </a:lnTo>
                <a:lnTo>
                  <a:pt x="10" y="75"/>
                </a:lnTo>
                <a:lnTo>
                  <a:pt x="10" y="69"/>
                </a:lnTo>
                <a:lnTo>
                  <a:pt x="10" y="39"/>
                </a:lnTo>
                <a:lnTo>
                  <a:pt x="10" y="32"/>
                </a:lnTo>
                <a:lnTo>
                  <a:pt x="12" y="27"/>
                </a:lnTo>
                <a:lnTo>
                  <a:pt x="13" y="21"/>
                </a:lnTo>
                <a:lnTo>
                  <a:pt x="17" y="17"/>
                </a:lnTo>
                <a:lnTo>
                  <a:pt x="21" y="13"/>
                </a:lnTo>
                <a:lnTo>
                  <a:pt x="27" y="12"/>
                </a:lnTo>
                <a:lnTo>
                  <a:pt x="32" y="10"/>
                </a:lnTo>
                <a:lnTo>
                  <a:pt x="39" y="10"/>
                </a:lnTo>
                <a:lnTo>
                  <a:pt x="69" y="10"/>
                </a:lnTo>
                <a:lnTo>
                  <a:pt x="72" y="10"/>
                </a:lnTo>
                <a:lnTo>
                  <a:pt x="76" y="11"/>
                </a:lnTo>
                <a:lnTo>
                  <a:pt x="82" y="16"/>
                </a:lnTo>
                <a:lnTo>
                  <a:pt x="87" y="22"/>
                </a:lnTo>
                <a:lnTo>
                  <a:pt x="88" y="26"/>
                </a:lnTo>
                <a:lnTo>
                  <a:pt x="88" y="29"/>
                </a:lnTo>
                <a:lnTo>
                  <a:pt x="88" y="38"/>
                </a:lnTo>
                <a:lnTo>
                  <a:pt x="87" y="45"/>
                </a:lnTo>
                <a:lnTo>
                  <a:pt x="85" y="50"/>
                </a:lnTo>
                <a:lnTo>
                  <a:pt x="82" y="54"/>
                </a:lnTo>
                <a:lnTo>
                  <a:pt x="80" y="57"/>
                </a:lnTo>
                <a:lnTo>
                  <a:pt x="76" y="58"/>
                </a:lnTo>
                <a:lnTo>
                  <a:pt x="69" y="5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09" name="Freeform 1722">
            <a:extLst>
              <a:ext uri="{FF2B5EF4-FFF2-40B4-BE49-F238E27FC236}">
                <a16:creationId xmlns:a16="http://schemas.microsoft.com/office/drawing/2014/main" id="{F6AB9008-F76F-4B3F-B9D1-02AA50AB8671}"/>
              </a:ext>
            </a:extLst>
          </p:cNvPr>
          <p:cNvSpPr>
            <a:spLocks/>
          </p:cNvSpPr>
          <p:nvPr/>
        </p:nvSpPr>
        <p:spPr bwMode="auto">
          <a:xfrm>
            <a:off x="1265767" y="3987801"/>
            <a:ext cx="42333" cy="38100"/>
          </a:xfrm>
          <a:custGeom>
            <a:avLst/>
            <a:gdLst>
              <a:gd name="T0" fmla="*/ 16608 w 20"/>
              <a:gd name="T1" fmla="*/ 0 h 20"/>
              <a:gd name="T2" fmla="*/ 16608 w 20"/>
              <a:gd name="T3" fmla="*/ 0 h 20"/>
              <a:gd name="T4" fmla="*/ 11626 w 20"/>
              <a:gd name="T5" fmla="*/ 1424 h 20"/>
              <a:gd name="T6" fmla="*/ 4982 w 20"/>
              <a:gd name="T7" fmla="*/ 2847 h 20"/>
              <a:gd name="T8" fmla="*/ 3322 w 20"/>
              <a:gd name="T9" fmla="*/ 8541 h 20"/>
              <a:gd name="T10" fmla="*/ 0 w 20"/>
              <a:gd name="T11" fmla="*/ 14235 h 20"/>
              <a:gd name="T12" fmla="*/ 0 w 20"/>
              <a:gd name="T13" fmla="*/ 14235 h 20"/>
              <a:gd name="T14" fmla="*/ 3322 w 20"/>
              <a:gd name="T15" fmla="*/ 18506 h 20"/>
              <a:gd name="T16" fmla="*/ 4982 w 20"/>
              <a:gd name="T17" fmla="*/ 24200 h 20"/>
              <a:gd name="T18" fmla="*/ 11626 w 20"/>
              <a:gd name="T19" fmla="*/ 25623 h 20"/>
              <a:gd name="T20" fmla="*/ 16608 w 20"/>
              <a:gd name="T21" fmla="*/ 28470 h 20"/>
              <a:gd name="T22" fmla="*/ 16608 w 20"/>
              <a:gd name="T23" fmla="*/ 28470 h 20"/>
              <a:gd name="T24" fmla="*/ 23251 w 20"/>
              <a:gd name="T25" fmla="*/ 25623 h 20"/>
              <a:gd name="T26" fmla="*/ 29894 w 20"/>
              <a:gd name="T27" fmla="*/ 24200 h 20"/>
              <a:gd name="T28" fmla="*/ 31555 w 20"/>
              <a:gd name="T29" fmla="*/ 18506 h 20"/>
              <a:gd name="T30" fmla="*/ 33216 w 20"/>
              <a:gd name="T31" fmla="*/ 14235 h 20"/>
              <a:gd name="T32" fmla="*/ 33216 w 20"/>
              <a:gd name="T33" fmla="*/ 14235 h 20"/>
              <a:gd name="T34" fmla="*/ 31555 w 20"/>
              <a:gd name="T35" fmla="*/ 8541 h 20"/>
              <a:gd name="T36" fmla="*/ 29894 w 20"/>
              <a:gd name="T37" fmla="*/ 2847 h 20"/>
              <a:gd name="T38" fmla="*/ 23251 w 20"/>
              <a:gd name="T39" fmla="*/ 1424 h 20"/>
              <a:gd name="T40" fmla="*/ 16608 w 20"/>
              <a:gd name="T41" fmla="*/ 0 h 20"/>
              <a:gd name="T42" fmla="*/ 16608 w 20"/>
              <a:gd name="T43" fmla="*/ 0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0">
                <a:moveTo>
                  <a:pt x="10" y="0"/>
                </a:moveTo>
                <a:lnTo>
                  <a:pt x="10" y="0"/>
                </a:lnTo>
                <a:lnTo>
                  <a:pt x="7" y="1"/>
                </a:lnTo>
                <a:lnTo>
                  <a:pt x="3" y="2"/>
                </a:lnTo>
                <a:lnTo>
                  <a:pt x="2" y="6"/>
                </a:lnTo>
                <a:lnTo>
                  <a:pt x="0" y="10"/>
                </a:lnTo>
                <a:lnTo>
                  <a:pt x="2" y="13"/>
                </a:lnTo>
                <a:lnTo>
                  <a:pt x="3" y="17"/>
                </a:lnTo>
                <a:lnTo>
                  <a:pt x="7" y="18"/>
                </a:lnTo>
                <a:lnTo>
                  <a:pt x="10" y="20"/>
                </a:lnTo>
                <a:lnTo>
                  <a:pt x="14" y="18"/>
                </a:lnTo>
                <a:lnTo>
                  <a:pt x="18" y="17"/>
                </a:lnTo>
                <a:lnTo>
                  <a:pt x="19" y="13"/>
                </a:lnTo>
                <a:lnTo>
                  <a:pt x="20" y="10"/>
                </a:lnTo>
                <a:lnTo>
                  <a:pt x="19" y="6"/>
                </a:lnTo>
                <a:lnTo>
                  <a:pt x="18" y="2"/>
                </a:lnTo>
                <a:lnTo>
                  <a:pt x="14" y="1"/>
                </a:lnTo>
                <a:lnTo>
                  <a:pt x="1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10" name="Freeform 1723">
            <a:extLst>
              <a:ext uri="{FF2B5EF4-FFF2-40B4-BE49-F238E27FC236}">
                <a16:creationId xmlns:a16="http://schemas.microsoft.com/office/drawing/2014/main" id="{A695BD20-A9E1-4B9E-8A7A-49326A0AE87B}"/>
              </a:ext>
            </a:extLst>
          </p:cNvPr>
          <p:cNvSpPr>
            <a:spLocks noEditPoints="1"/>
          </p:cNvSpPr>
          <p:nvPr/>
        </p:nvSpPr>
        <p:spPr bwMode="auto">
          <a:xfrm>
            <a:off x="1265767" y="3879852"/>
            <a:ext cx="143933" cy="95249"/>
          </a:xfrm>
          <a:custGeom>
            <a:avLst/>
            <a:gdLst>
              <a:gd name="T0" fmla="*/ 38977 w 70"/>
              <a:gd name="T1" fmla="*/ 0 h 44"/>
              <a:gd name="T2" fmla="*/ 24945 w 70"/>
              <a:gd name="T3" fmla="*/ 1618 h 44"/>
              <a:gd name="T4" fmla="*/ 12473 w 70"/>
              <a:gd name="T5" fmla="*/ 8088 h 44"/>
              <a:gd name="T6" fmla="*/ 4677 w 70"/>
              <a:gd name="T7" fmla="*/ 17794 h 44"/>
              <a:gd name="T8" fmla="*/ 0 w 70"/>
              <a:gd name="T9" fmla="*/ 30735 h 44"/>
              <a:gd name="T10" fmla="*/ 3118 w 70"/>
              <a:gd name="T11" fmla="*/ 48529 h 44"/>
              <a:gd name="T12" fmla="*/ 10914 w 70"/>
              <a:gd name="T13" fmla="*/ 64705 h 44"/>
              <a:gd name="T14" fmla="*/ 18709 w 70"/>
              <a:gd name="T15" fmla="*/ 71176 h 44"/>
              <a:gd name="T16" fmla="*/ 23386 w 70"/>
              <a:gd name="T17" fmla="*/ 71176 h 44"/>
              <a:gd name="T18" fmla="*/ 45213 w 70"/>
              <a:gd name="T19" fmla="*/ 64705 h 44"/>
              <a:gd name="T20" fmla="*/ 57686 w 70"/>
              <a:gd name="T21" fmla="*/ 55000 h 44"/>
              <a:gd name="T22" fmla="*/ 85749 w 70"/>
              <a:gd name="T23" fmla="*/ 55000 h 44"/>
              <a:gd name="T24" fmla="*/ 98222 w 70"/>
              <a:gd name="T25" fmla="*/ 51764 h 44"/>
              <a:gd name="T26" fmla="*/ 104458 w 70"/>
              <a:gd name="T27" fmla="*/ 40441 h 44"/>
              <a:gd name="T28" fmla="*/ 109135 w 70"/>
              <a:gd name="T29" fmla="*/ 22647 h 44"/>
              <a:gd name="T30" fmla="*/ 106017 w 70"/>
              <a:gd name="T31" fmla="*/ 12941 h 44"/>
              <a:gd name="T32" fmla="*/ 95103 w 70"/>
              <a:gd name="T33" fmla="*/ 1618 h 44"/>
              <a:gd name="T34" fmla="*/ 85749 w 70"/>
              <a:gd name="T35" fmla="*/ 0 h 44"/>
              <a:gd name="T36" fmla="*/ 54568 w 70"/>
              <a:gd name="T37" fmla="*/ 38823 h 44"/>
              <a:gd name="T38" fmla="*/ 51449 w 70"/>
              <a:gd name="T39" fmla="*/ 38823 h 44"/>
              <a:gd name="T40" fmla="*/ 48331 w 70"/>
              <a:gd name="T41" fmla="*/ 40441 h 44"/>
              <a:gd name="T42" fmla="*/ 31181 w 70"/>
              <a:gd name="T43" fmla="*/ 53382 h 44"/>
              <a:gd name="T44" fmla="*/ 23386 w 70"/>
              <a:gd name="T45" fmla="*/ 55000 h 44"/>
              <a:gd name="T46" fmla="*/ 18709 w 70"/>
              <a:gd name="T47" fmla="*/ 48529 h 44"/>
              <a:gd name="T48" fmla="*/ 15591 w 70"/>
              <a:gd name="T49" fmla="*/ 30735 h 44"/>
              <a:gd name="T50" fmla="*/ 15591 w 70"/>
              <a:gd name="T51" fmla="*/ 27500 h 44"/>
              <a:gd name="T52" fmla="*/ 23386 w 70"/>
              <a:gd name="T53" fmla="*/ 19412 h 44"/>
              <a:gd name="T54" fmla="*/ 38977 w 70"/>
              <a:gd name="T55" fmla="*/ 14559 h 44"/>
              <a:gd name="T56" fmla="*/ 85749 w 70"/>
              <a:gd name="T57" fmla="*/ 14559 h 44"/>
              <a:gd name="T58" fmla="*/ 90426 w 70"/>
              <a:gd name="T59" fmla="*/ 17794 h 44"/>
              <a:gd name="T60" fmla="*/ 93544 w 70"/>
              <a:gd name="T61" fmla="*/ 22647 h 44"/>
              <a:gd name="T62" fmla="*/ 93544 w 70"/>
              <a:gd name="T63" fmla="*/ 30735 h 44"/>
              <a:gd name="T64" fmla="*/ 88867 w 70"/>
              <a:gd name="T65" fmla="*/ 38823 h 44"/>
              <a:gd name="T66" fmla="*/ 85749 w 70"/>
              <a:gd name="T67" fmla="*/ 38823 h 4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0" h="44">
                <a:moveTo>
                  <a:pt x="55" y="0"/>
                </a:moveTo>
                <a:lnTo>
                  <a:pt x="25" y="0"/>
                </a:lnTo>
                <a:lnTo>
                  <a:pt x="16" y="1"/>
                </a:lnTo>
                <a:lnTo>
                  <a:pt x="12" y="2"/>
                </a:lnTo>
                <a:lnTo>
                  <a:pt x="8" y="5"/>
                </a:lnTo>
                <a:lnTo>
                  <a:pt x="5" y="7"/>
                </a:lnTo>
                <a:lnTo>
                  <a:pt x="3" y="11"/>
                </a:lnTo>
                <a:lnTo>
                  <a:pt x="0" y="14"/>
                </a:lnTo>
                <a:lnTo>
                  <a:pt x="0" y="19"/>
                </a:lnTo>
                <a:lnTo>
                  <a:pt x="2" y="30"/>
                </a:lnTo>
                <a:lnTo>
                  <a:pt x="4" y="38"/>
                </a:lnTo>
                <a:lnTo>
                  <a:pt x="7" y="40"/>
                </a:lnTo>
                <a:lnTo>
                  <a:pt x="9" y="43"/>
                </a:lnTo>
                <a:lnTo>
                  <a:pt x="12" y="44"/>
                </a:lnTo>
                <a:lnTo>
                  <a:pt x="15" y="44"/>
                </a:lnTo>
                <a:lnTo>
                  <a:pt x="23" y="43"/>
                </a:lnTo>
                <a:lnTo>
                  <a:pt x="29" y="40"/>
                </a:lnTo>
                <a:lnTo>
                  <a:pt x="34" y="37"/>
                </a:lnTo>
                <a:lnTo>
                  <a:pt x="37" y="34"/>
                </a:lnTo>
                <a:lnTo>
                  <a:pt x="55" y="34"/>
                </a:lnTo>
                <a:lnTo>
                  <a:pt x="60" y="33"/>
                </a:lnTo>
                <a:lnTo>
                  <a:pt x="63" y="32"/>
                </a:lnTo>
                <a:lnTo>
                  <a:pt x="66" y="29"/>
                </a:lnTo>
                <a:lnTo>
                  <a:pt x="67" y="25"/>
                </a:lnTo>
                <a:lnTo>
                  <a:pt x="70" y="19"/>
                </a:lnTo>
                <a:lnTo>
                  <a:pt x="70" y="14"/>
                </a:lnTo>
                <a:lnTo>
                  <a:pt x="68" y="8"/>
                </a:lnTo>
                <a:lnTo>
                  <a:pt x="65" y="5"/>
                </a:lnTo>
                <a:lnTo>
                  <a:pt x="61" y="1"/>
                </a:lnTo>
                <a:lnTo>
                  <a:pt x="55" y="0"/>
                </a:lnTo>
                <a:close/>
                <a:moveTo>
                  <a:pt x="55" y="24"/>
                </a:moveTo>
                <a:lnTo>
                  <a:pt x="35" y="24"/>
                </a:lnTo>
                <a:lnTo>
                  <a:pt x="33" y="24"/>
                </a:lnTo>
                <a:lnTo>
                  <a:pt x="31" y="25"/>
                </a:lnTo>
                <a:lnTo>
                  <a:pt x="25" y="30"/>
                </a:lnTo>
                <a:lnTo>
                  <a:pt x="20" y="33"/>
                </a:lnTo>
                <a:lnTo>
                  <a:pt x="15" y="34"/>
                </a:lnTo>
                <a:lnTo>
                  <a:pt x="13" y="33"/>
                </a:lnTo>
                <a:lnTo>
                  <a:pt x="12" y="30"/>
                </a:lnTo>
                <a:lnTo>
                  <a:pt x="10" y="25"/>
                </a:lnTo>
                <a:lnTo>
                  <a:pt x="10" y="19"/>
                </a:lnTo>
                <a:lnTo>
                  <a:pt x="10" y="17"/>
                </a:lnTo>
                <a:lnTo>
                  <a:pt x="12" y="14"/>
                </a:lnTo>
                <a:lnTo>
                  <a:pt x="15" y="12"/>
                </a:lnTo>
                <a:lnTo>
                  <a:pt x="20" y="9"/>
                </a:lnTo>
                <a:lnTo>
                  <a:pt x="25" y="9"/>
                </a:lnTo>
                <a:lnTo>
                  <a:pt x="55" y="9"/>
                </a:lnTo>
                <a:lnTo>
                  <a:pt x="57" y="9"/>
                </a:lnTo>
                <a:lnTo>
                  <a:pt x="58" y="11"/>
                </a:lnTo>
                <a:lnTo>
                  <a:pt x="60" y="12"/>
                </a:lnTo>
                <a:lnTo>
                  <a:pt x="60" y="14"/>
                </a:lnTo>
                <a:lnTo>
                  <a:pt x="60" y="19"/>
                </a:lnTo>
                <a:lnTo>
                  <a:pt x="58" y="23"/>
                </a:lnTo>
                <a:lnTo>
                  <a:pt x="57" y="24"/>
                </a:lnTo>
                <a:lnTo>
                  <a:pt x="55" y="2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11" name="Freeform 1724">
            <a:extLst>
              <a:ext uri="{FF2B5EF4-FFF2-40B4-BE49-F238E27FC236}">
                <a16:creationId xmlns:a16="http://schemas.microsoft.com/office/drawing/2014/main" id="{9B6A7719-C3B8-40C9-B9BE-E64CD8FBE9D5}"/>
              </a:ext>
            </a:extLst>
          </p:cNvPr>
          <p:cNvSpPr>
            <a:spLocks/>
          </p:cNvSpPr>
          <p:nvPr/>
        </p:nvSpPr>
        <p:spPr bwMode="auto">
          <a:xfrm>
            <a:off x="1860551" y="3829051"/>
            <a:ext cx="99483" cy="31749"/>
          </a:xfrm>
          <a:custGeom>
            <a:avLst/>
            <a:gdLst>
              <a:gd name="T0" fmla="*/ 75920 w 49"/>
              <a:gd name="T1" fmla="*/ 0 h 15"/>
              <a:gd name="T2" fmla="*/ 0 w 49"/>
              <a:gd name="T3" fmla="*/ 7909 h 15"/>
              <a:gd name="T4" fmla="*/ 0 w 49"/>
              <a:gd name="T5" fmla="*/ 23726 h 15"/>
              <a:gd name="T6" fmla="*/ 75920 w 49"/>
              <a:gd name="T7" fmla="*/ 15817 h 15"/>
              <a:gd name="T8" fmla="*/ 75920 w 49"/>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 h="15">
                <a:moveTo>
                  <a:pt x="49" y="0"/>
                </a:moveTo>
                <a:lnTo>
                  <a:pt x="0" y="5"/>
                </a:lnTo>
                <a:lnTo>
                  <a:pt x="0" y="15"/>
                </a:lnTo>
                <a:lnTo>
                  <a:pt x="49" y="10"/>
                </a:lnTo>
                <a:lnTo>
                  <a:pt x="49"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12" name="Freeform 1725">
            <a:extLst>
              <a:ext uri="{FF2B5EF4-FFF2-40B4-BE49-F238E27FC236}">
                <a16:creationId xmlns:a16="http://schemas.microsoft.com/office/drawing/2014/main" id="{B1FDE85D-7E8B-4DEE-A5B2-CFD09480AAA0}"/>
              </a:ext>
            </a:extLst>
          </p:cNvPr>
          <p:cNvSpPr>
            <a:spLocks/>
          </p:cNvSpPr>
          <p:nvPr/>
        </p:nvSpPr>
        <p:spPr bwMode="auto">
          <a:xfrm>
            <a:off x="1765300" y="3848100"/>
            <a:ext cx="19051" cy="25400"/>
          </a:xfrm>
          <a:custGeom>
            <a:avLst/>
            <a:gdLst>
              <a:gd name="T0" fmla="*/ 14237 w 10"/>
              <a:gd name="T1" fmla="*/ 15530 h 11"/>
              <a:gd name="T2" fmla="*/ 14237 w 10"/>
              <a:gd name="T3" fmla="*/ 0 h 11"/>
              <a:gd name="T4" fmla="*/ 0 w 10"/>
              <a:gd name="T5" fmla="*/ 1726 h 11"/>
              <a:gd name="T6" fmla="*/ 0 w 10"/>
              <a:gd name="T7" fmla="*/ 18981 h 11"/>
              <a:gd name="T8" fmla="*/ 14237 w 10"/>
              <a:gd name="T9" fmla="*/ 1553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11">
                <a:moveTo>
                  <a:pt x="10" y="9"/>
                </a:moveTo>
                <a:lnTo>
                  <a:pt x="10" y="0"/>
                </a:lnTo>
                <a:lnTo>
                  <a:pt x="0" y="1"/>
                </a:lnTo>
                <a:lnTo>
                  <a:pt x="0" y="11"/>
                </a:lnTo>
                <a:lnTo>
                  <a:pt x="10" y="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13" name="Rectangle 1726">
            <a:extLst>
              <a:ext uri="{FF2B5EF4-FFF2-40B4-BE49-F238E27FC236}">
                <a16:creationId xmlns:a16="http://schemas.microsoft.com/office/drawing/2014/main" id="{C32250EA-AC4E-4ED7-BF28-63F0EF41649D}"/>
              </a:ext>
            </a:extLst>
          </p:cNvPr>
          <p:cNvSpPr>
            <a:spLocks noChangeArrowheads="1"/>
          </p:cNvSpPr>
          <p:nvPr/>
        </p:nvSpPr>
        <p:spPr bwMode="auto">
          <a:xfrm>
            <a:off x="1765300" y="3879852"/>
            <a:ext cx="19051" cy="19049"/>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514" name="Rectangle 1727">
            <a:extLst>
              <a:ext uri="{FF2B5EF4-FFF2-40B4-BE49-F238E27FC236}">
                <a16:creationId xmlns:a16="http://schemas.microsoft.com/office/drawing/2014/main" id="{CB499682-CAF7-4416-8A4F-16D437C1255C}"/>
              </a:ext>
            </a:extLst>
          </p:cNvPr>
          <p:cNvSpPr>
            <a:spLocks noChangeArrowheads="1"/>
          </p:cNvSpPr>
          <p:nvPr/>
        </p:nvSpPr>
        <p:spPr bwMode="auto">
          <a:xfrm>
            <a:off x="1860551" y="3879852"/>
            <a:ext cx="99483" cy="19049"/>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515" name="Rectangle 1728">
            <a:extLst>
              <a:ext uri="{FF2B5EF4-FFF2-40B4-BE49-F238E27FC236}">
                <a16:creationId xmlns:a16="http://schemas.microsoft.com/office/drawing/2014/main" id="{A046E536-73B7-4AF1-B886-20DCED1BE72C}"/>
              </a:ext>
            </a:extLst>
          </p:cNvPr>
          <p:cNvSpPr>
            <a:spLocks noChangeArrowheads="1"/>
          </p:cNvSpPr>
          <p:nvPr/>
        </p:nvSpPr>
        <p:spPr bwMode="auto">
          <a:xfrm>
            <a:off x="1828800" y="3829051"/>
            <a:ext cx="19051" cy="82549"/>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516" name="Freeform 1729">
            <a:extLst>
              <a:ext uri="{FF2B5EF4-FFF2-40B4-BE49-F238E27FC236}">
                <a16:creationId xmlns:a16="http://schemas.microsoft.com/office/drawing/2014/main" id="{80C4047B-C858-4BD3-9DDE-09DFD19150E2}"/>
              </a:ext>
            </a:extLst>
          </p:cNvPr>
          <p:cNvSpPr>
            <a:spLocks noEditPoints="1"/>
          </p:cNvSpPr>
          <p:nvPr/>
        </p:nvSpPr>
        <p:spPr bwMode="auto">
          <a:xfrm>
            <a:off x="1714501" y="3841751"/>
            <a:ext cx="201084" cy="234949"/>
          </a:xfrm>
          <a:custGeom>
            <a:avLst/>
            <a:gdLst>
              <a:gd name="T0" fmla="*/ 128114 w 96"/>
              <a:gd name="T1" fmla="*/ 73022 h 113"/>
              <a:gd name="T2" fmla="*/ 128114 w 96"/>
              <a:gd name="T3" fmla="*/ 73022 h 113"/>
              <a:gd name="T4" fmla="*/ 126533 w 96"/>
              <a:gd name="T5" fmla="*/ 68361 h 113"/>
              <a:gd name="T6" fmla="*/ 123369 w 96"/>
              <a:gd name="T7" fmla="*/ 68361 h 113"/>
              <a:gd name="T8" fmla="*/ 75920 w 96"/>
              <a:gd name="T9" fmla="*/ 68361 h 113"/>
              <a:gd name="T10" fmla="*/ 75920 w 96"/>
              <a:gd name="T11" fmla="*/ 0 h 113"/>
              <a:gd name="T12" fmla="*/ 60103 w 96"/>
              <a:gd name="T13" fmla="*/ 0 h 113"/>
              <a:gd name="T14" fmla="*/ 60103 w 96"/>
              <a:gd name="T15" fmla="*/ 68361 h 113"/>
              <a:gd name="T16" fmla="*/ 28470 w 96"/>
              <a:gd name="T17" fmla="*/ 68361 h 113"/>
              <a:gd name="T18" fmla="*/ 28470 w 96"/>
              <a:gd name="T19" fmla="*/ 68361 h 113"/>
              <a:gd name="T20" fmla="*/ 25307 w 96"/>
              <a:gd name="T21" fmla="*/ 68361 h 113"/>
              <a:gd name="T22" fmla="*/ 23725 w 96"/>
              <a:gd name="T23" fmla="*/ 73022 h 113"/>
              <a:gd name="T24" fmla="*/ 23725 w 96"/>
              <a:gd name="T25" fmla="*/ 73022 h 113"/>
              <a:gd name="T26" fmla="*/ 0 w 96"/>
              <a:gd name="T27" fmla="*/ 102542 h 113"/>
              <a:gd name="T28" fmla="*/ 11072 w 96"/>
              <a:gd name="T29" fmla="*/ 110310 h 113"/>
              <a:gd name="T30" fmla="*/ 25307 w 96"/>
              <a:gd name="T31" fmla="*/ 96327 h 113"/>
              <a:gd name="T32" fmla="*/ 36378 w 96"/>
              <a:gd name="T33" fmla="*/ 170903 h 113"/>
              <a:gd name="T34" fmla="*/ 36378 w 96"/>
              <a:gd name="T35" fmla="*/ 170903 h 113"/>
              <a:gd name="T36" fmla="*/ 37960 w 96"/>
              <a:gd name="T37" fmla="*/ 174010 h 113"/>
              <a:gd name="T38" fmla="*/ 44286 w 96"/>
              <a:gd name="T39" fmla="*/ 175564 h 113"/>
              <a:gd name="T40" fmla="*/ 107553 w 96"/>
              <a:gd name="T41" fmla="*/ 175564 h 113"/>
              <a:gd name="T42" fmla="*/ 107553 w 96"/>
              <a:gd name="T43" fmla="*/ 175564 h 113"/>
              <a:gd name="T44" fmla="*/ 112298 w 96"/>
              <a:gd name="T45" fmla="*/ 174010 h 113"/>
              <a:gd name="T46" fmla="*/ 115461 w 96"/>
              <a:gd name="T47" fmla="*/ 170903 h 113"/>
              <a:gd name="T48" fmla="*/ 126533 w 96"/>
              <a:gd name="T49" fmla="*/ 96327 h 113"/>
              <a:gd name="T50" fmla="*/ 140767 w 96"/>
              <a:gd name="T51" fmla="*/ 110310 h 113"/>
              <a:gd name="T52" fmla="*/ 151839 w 96"/>
              <a:gd name="T53" fmla="*/ 102542 h 113"/>
              <a:gd name="T54" fmla="*/ 128114 w 96"/>
              <a:gd name="T55" fmla="*/ 73022 h 113"/>
              <a:gd name="T56" fmla="*/ 128114 w 96"/>
              <a:gd name="T57" fmla="*/ 73022 h 113"/>
              <a:gd name="T58" fmla="*/ 101226 w 96"/>
              <a:gd name="T59" fmla="*/ 160027 h 113"/>
              <a:gd name="T60" fmla="*/ 50613 w 96"/>
              <a:gd name="T61" fmla="*/ 160027 h 113"/>
              <a:gd name="T62" fmla="*/ 37960 w 96"/>
              <a:gd name="T63" fmla="*/ 83898 h 113"/>
              <a:gd name="T64" fmla="*/ 112298 w 96"/>
              <a:gd name="T65" fmla="*/ 83898 h 113"/>
              <a:gd name="T66" fmla="*/ 101226 w 96"/>
              <a:gd name="T67" fmla="*/ 160027 h 11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6" h="113">
                <a:moveTo>
                  <a:pt x="81" y="47"/>
                </a:moveTo>
                <a:lnTo>
                  <a:pt x="81" y="47"/>
                </a:lnTo>
                <a:lnTo>
                  <a:pt x="80" y="44"/>
                </a:lnTo>
                <a:lnTo>
                  <a:pt x="78" y="44"/>
                </a:lnTo>
                <a:lnTo>
                  <a:pt x="48" y="44"/>
                </a:lnTo>
                <a:lnTo>
                  <a:pt x="48" y="0"/>
                </a:lnTo>
                <a:lnTo>
                  <a:pt x="38" y="0"/>
                </a:lnTo>
                <a:lnTo>
                  <a:pt x="38" y="44"/>
                </a:lnTo>
                <a:lnTo>
                  <a:pt x="18" y="44"/>
                </a:lnTo>
                <a:lnTo>
                  <a:pt x="16" y="44"/>
                </a:lnTo>
                <a:lnTo>
                  <a:pt x="15" y="47"/>
                </a:lnTo>
                <a:lnTo>
                  <a:pt x="0" y="66"/>
                </a:lnTo>
                <a:lnTo>
                  <a:pt x="7" y="71"/>
                </a:lnTo>
                <a:lnTo>
                  <a:pt x="16" y="62"/>
                </a:lnTo>
                <a:lnTo>
                  <a:pt x="23" y="110"/>
                </a:lnTo>
                <a:lnTo>
                  <a:pt x="24" y="112"/>
                </a:lnTo>
                <a:lnTo>
                  <a:pt x="28" y="113"/>
                </a:lnTo>
                <a:lnTo>
                  <a:pt x="68" y="113"/>
                </a:lnTo>
                <a:lnTo>
                  <a:pt x="71" y="112"/>
                </a:lnTo>
                <a:lnTo>
                  <a:pt x="73" y="110"/>
                </a:lnTo>
                <a:lnTo>
                  <a:pt x="80" y="62"/>
                </a:lnTo>
                <a:lnTo>
                  <a:pt x="89" y="71"/>
                </a:lnTo>
                <a:lnTo>
                  <a:pt x="96" y="66"/>
                </a:lnTo>
                <a:lnTo>
                  <a:pt x="81" y="47"/>
                </a:lnTo>
                <a:close/>
                <a:moveTo>
                  <a:pt x="64" y="103"/>
                </a:moveTo>
                <a:lnTo>
                  <a:pt x="32" y="103"/>
                </a:lnTo>
                <a:lnTo>
                  <a:pt x="24" y="54"/>
                </a:lnTo>
                <a:lnTo>
                  <a:pt x="71" y="54"/>
                </a:lnTo>
                <a:lnTo>
                  <a:pt x="64" y="10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17" name="Freeform 1730">
            <a:extLst>
              <a:ext uri="{FF2B5EF4-FFF2-40B4-BE49-F238E27FC236}">
                <a16:creationId xmlns:a16="http://schemas.microsoft.com/office/drawing/2014/main" id="{4408BAC0-D7E4-4F1E-AB02-0F508C841E29}"/>
              </a:ext>
            </a:extLst>
          </p:cNvPr>
          <p:cNvSpPr>
            <a:spLocks noEditPoints="1"/>
          </p:cNvSpPr>
          <p:nvPr/>
        </p:nvSpPr>
        <p:spPr bwMode="auto">
          <a:xfrm>
            <a:off x="2264833" y="3848101"/>
            <a:ext cx="146051" cy="209551"/>
          </a:xfrm>
          <a:custGeom>
            <a:avLst/>
            <a:gdLst>
              <a:gd name="T0" fmla="*/ 55358 w 69"/>
              <a:gd name="T1" fmla="*/ 0 h 98"/>
              <a:gd name="T2" fmla="*/ 33215 w 69"/>
              <a:gd name="T3" fmla="*/ 3196 h 98"/>
              <a:gd name="T4" fmla="*/ 15817 w 69"/>
              <a:gd name="T5" fmla="*/ 15978 h 98"/>
              <a:gd name="T6" fmla="*/ 4745 w 69"/>
              <a:gd name="T7" fmla="*/ 33554 h 98"/>
              <a:gd name="T8" fmla="*/ 0 w 69"/>
              <a:gd name="T9" fmla="*/ 54326 h 98"/>
              <a:gd name="T10" fmla="*/ 0 w 69"/>
              <a:gd name="T11" fmla="*/ 62315 h 98"/>
              <a:gd name="T12" fmla="*/ 6327 w 69"/>
              <a:gd name="T13" fmla="*/ 76695 h 98"/>
              <a:gd name="T14" fmla="*/ 17398 w 69"/>
              <a:gd name="T15" fmla="*/ 86282 h 98"/>
              <a:gd name="T16" fmla="*/ 47450 w 69"/>
              <a:gd name="T17" fmla="*/ 153390 h 98"/>
              <a:gd name="T18" fmla="*/ 55358 w 69"/>
              <a:gd name="T19" fmla="*/ 156586 h 98"/>
              <a:gd name="T20" fmla="*/ 58522 w 69"/>
              <a:gd name="T21" fmla="*/ 154988 h 98"/>
              <a:gd name="T22" fmla="*/ 91737 w 69"/>
              <a:gd name="T23" fmla="*/ 86282 h 98"/>
              <a:gd name="T24" fmla="*/ 98063 w 69"/>
              <a:gd name="T25" fmla="*/ 83086 h 98"/>
              <a:gd name="T26" fmla="*/ 107553 w 69"/>
              <a:gd name="T27" fmla="*/ 70304 h 98"/>
              <a:gd name="T28" fmla="*/ 109135 w 69"/>
              <a:gd name="T29" fmla="*/ 54326 h 98"/>
              <a:gd name="T30" fmla="*/ 107553 w 69"/>
              <a:gd name="T31" fmla="*/ 43141 h 98"/>
              <a:gd name="T32" fmla="*/ 99645 w 69"/>
              <a:gd name="T33" fmla="*/ 23967 h 98"/>
              <a:gd name="T34" fmla="*/ 85410 w 69"/>
              <a:gd name="T35" fmla="*/ 9587 h 98"/>
              <a:gd name="T36" fmla="*/ 66430 w 69"/>
              <a:gd name="T37" fmla="*/ 1598 h 98"/>
              <a:gd name="T38" fmla="*/ 55358 w 69"/>
              <a:gd name="T39" fmla="*/ 0 h 98"/>
              <a:gd name="T40" fmla="*/ 34797 w 69"/>
              <a:gd name="T41" fmla="*/ 84684 h 98"/>
              <a:gd name="T42" fmla="*/ 39542 w 69"/>
              <a:gd name="T43" fmla="*/ 79891 h 98"/>
              <a:gd name="T44" fmla="*/ 47450 w 69"/>
              <a:gd name="T45" fmla="*/ 84684 h 98"/>
              <a:gd name="T46" fmla="*/ 55358 w 69"/>
              <a:gd name="T47" fmla="*/ 86282 h 98"/>
              <a:gd name="T48" fmla="*/ 69593 w 69"/>
              <a:gd name="T49" fmla="*/ 79891 h 98"/>
              <a:gd name="T50" fmla="*/ 74338 w 69"/>
              <a:gd name="T51" fmla="*/ 84684 h 98"/>
              <a:gd name="T52" fmla="*/ 93318 w 69"/>
              <a:gd name="T53" fmla="*/ 62315 h 98"/>
              <a:gd name="T54" fmla="*/ 93318 w 69"/>
              <a:gd name="T55" fmla="*/ 67108 h 98"/>
              <a:gd name="T56" fmla="*/ 90155 w 69"/>
              <a:gd name="T57" fmla="*/ 70304 h 98"/>
              <a:gd name="T58" fmla="*/ 85410 w 69"/>
              <a:gd name="T59" fmla="*/ 70304 h 98"/>
              <a:gd name="T60" fmla="*/ 80665 w 69"/>
              <a:gd name="T61" fmla="*/ 68706 h 98"/>
              <a:gd name="T62" fmla="*/ 77502 w 69"/>
              <a:gd name="T63" fmla="*/ 62315 h 98"/>
              <a:gd name="T64" fmla="*/ 77502 w 69"/>
              <a:gd name="T65" fmla="*/ 59119 h 98"/>
              <a:gd name="T66" fmla="*/ 74338 w 69"/>
              <a:gd name="T67" fmla="*/ 54326 h 98"/>
              <a:gd name="T68" fmla="*/ 69593 w 69"/>
              <a:gd name="T69" fmla="*/ 54326 h 98"/>
              <a:gd name="T70" fmla="*/ 64848 w 69"/>
              <a:gd name="T71" fmla="*/ 57521 h 98"/>
              <a:gd name="T72" fmla="*/ 63267 w 69"/>
              <a:gd name="T73" fmla="*/ 62315 h 98"/>
              <a:gd name="T74" fmla="*/ 63267 w 69"/>
              <a:gd name="T75" fmla="*/ 67108 h 98"/>
              <a:gd name="T76" fmla="*/ 58522 w 69"/>
              <a:gd name="T77" fmla="*/ 70304 h 98"/>
              <a:gd name="T78" fmla="*/ 55358 w 69"/>
              <a:gd name="T79" fmla="*/ 70304 h 98"/>
              <a:gd name="T80" fmla="*/ 49032 w 69"/>
              <a:gd name="T81" fmla="*/ 68706 h 98"/>
              <a:gd name="T82" fmla="*/ 47450 w 69"/>
              <a:gd name="T83" fmla="*/ 62315 h 98"/>
              <a:gd name="T84" fmla="*/ 47450 w 69"/>
              <a:gd name="T85" fmla="*/ 59119 h 98"/>
              <a:gd name="T86" fmla="*/ 42705 w 69"/>
              <a:gd name="T87" fmla="*/ 54326 h 98"/>
              <a:gd name="T88" fmla="*/ 39542 w 69"/>
              <a:gd name="T89" fmla="*/ 54326 h 98"/>
              <a:gd name="T90" fmla="*/ 33215 w 69"/>
              <a:gd name="T91" fmla="*/ 57521 h 98"/>
              <a:gd name="T92" fmla="*/ 31633 w 69"/>
              <a:gd name="T93" fmla="*/ 62315 h 98"/>
              <a:gd name="T94" fmla="*/ 31633 w 69"/>
              <a:gd name="T95" fmla="*/ 67108 h 98"/>
              <a:gd name="T96" fmla="*/ 26888 w 69"/>
              <a:gd name="T97" fmla="*/ 70304 h 98"/>
              <a:gd name="T98" fmla="*/ 23725 w 69"/>
              <a:gd name="T99" fmla="*/ 70304 h 98"/>
              <a:gd name="T100" fmla="*/ 17398 w 69"/>
              <a:gd name="T101" fmla="*/ 68706 h 98"/>
              <a:gd name="T102" fmla="*/ 15817 w 69"/>
              <a:gd name="T103" fmla="*/ 62315 h 98"/>
              <a:gd name="T104" fmla="*/ 15817 w 69"/>
              <a:gd name="T105" fmla="*/ 54326 h 98"/>
              <a:gd name="T106" fmla="*/ 18980 w 69"/>
              <a:gd name="T107" fmla="*/ 38348 h 98"/>
              <a:gd name="T108" fmla="*/ 26888 w 69"/>
              <a:gd name="T109" fmla="*/ 27163 h 98"/>
              <a:gd name="T110" fmla="*/ 39542 w 69"/>
              <a:gd name="T111" fmla="*/ 19174 h 98"/>
              <a:gd name="T112" fmla="*/ 55358 w 69"/>
              <a:gd name="T113" fmla="*/ 15978 h 98"/>
              <a:gd name="T114" fmla="*/ 63267 w 69"/>
              <a:gd name="T115" fmla="*/ 15978 h 98"/>
              <a:gd name="T116" fmla="*/ 75920 w 69"/>
              <a:gd name="T117" fmla="*/ 20772 h 98"/>
              <a:gd name="T118" fmla="*/ 88573 w 69"/>
              <a:gd name="T119" fmla="*/ 33554 h 98"/>
              <a:gd name="T120" fmla="*/ 93318 w 69"/>
              <a:gd name="T121" fmla="*/ 46337 h 98"/>
              <a:gd name="T122" fmla="*/ 93318 w 69"/>
              <a:gd name="T123" fmla="*/ 62315 h 9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9" h="98">
                <a:moveTo>
                  <a:pt x="35" y="0"/>
                </a:moveTo>
                <a:lnTo>
                  <a:pt x="35" y="0"/>
                </a:lnTo>
                <a:lnTo>
                  <a:pt x="27" y="1"/>
                </a:lnTo>
                <a:lnTo>
                  <a:pt x="21" y="2"/>
                </a:lnTo>
                <a:lnTo>
                  <a:pt x="15" y="6"/>
                </a:lnTo>
                <a:lnTo>
                  <a:pt x="10" y="10"/>
                </a:lnTo>
                <a:lnTo>
                  <a:pt x="6" y="15"/>
                </a:lnTo>
                <a:lnTo>
                  <a:pt x="3" y="21"/>
                </a:lnTo>
                <a:lnTo>
                  <a:pt x="1" y="27"/>
                </a:lnTo>
                <a:lnTo>
                  <a:pt x="0" y="34"/>
                </a:lnTo>
                <a:lnTo>
                  <a:pt x="0" y="39"/>
                </a:lnTo>
                <a:lnTo>
                  <a:pt x="1" y="44"/>
                </a:lnTo>
                <a:lnTo>
                  <a:pt x="4" y="48"/>
                </a:lnTo>
                <a:lnTo>
                  <a:pt x="7" y="52"/>
                </a:lnTo>
                <a:lnTo>
                  <a:pt x="11" y="54"/>
                </a:lnTo>
                <a:lnTo>
                  <a:pt x="30" y="96"/>
                </a:lnTo>
                <a:lnTo>
                  <a:pt x="32" y="97"/>
                </a:lnTo>
                <a:lnTo>
                  <a:pt x="35" y="98"/>
                </a:lnTo>
                <a:lnTo>
                  <a:pt x="37" y="97"/>
                </a:lnTo>
                <a:lnTo>
                  <a:pt x="40" y="96"/>
                </a:lnTo>
                <a:lnTo>
                  <a:pt x="58" y="54"/>
                </a:lnTo>
                <a:lnTo>
                  <a:pt x="62" y="52"/>
                </a:lnTo>
                <a:lnTo>
                  <a:pt x="65" y="48"/>
                </a:lnTo>
                <a:lnTo>
                  <a:pt x="68" y="44"/>
                </a:lnTo>
                <a:lnTo>
                  <a:pt x="69" y="39"/>
                </a:lnTo>
                <a:lnTo>
                  <a:pt x="69" y="34"/>
                </a:lnTo>
                <a:lnTo>
                  <a:pt x="68" y="27"/>
                </a:lnTo>
                <a:lnTo>
                  <a:pt x="67" y="21"/>
                </a:lnTo>
                <a:lnTo>
                  <a:pt x="63" y="15"/>
                </a:lnTo>
                <a:lnTo>
                  <a:pt x="59" y="10"/>
                </a:lnTo>
                <a:lnTo>
                  <a:pt x="54" y="6"/>
                </a:lnTo>
                <a:lnTo>
                  <a:pt x="48" y="2"/>
                </a:lnTo>
                <a:lnTo>
                  <a:pt x="42" y="1"/>
                </a:lnTo>
                <a:lnTo>
                  <a:pt x="35" y="0"/>
                </a:lnTo>
                <a:close/>
                <a:moveTo>
                  <a:pt x="35" y="81"/>
                </a:moveTo>
                <a:lnTo>
                  <a:pt x="22" y="53"/>
                </a:lnTo>
                <a:lnTo>
                  <a:pt x="25" y="50"/>
                </a:lnTo>
                <a:lnTo>
                  <a:pt x="30" y="53"/>
                </a:lnTo>
                <a:lnTo>
                  <a:pt x="35" y="54"/>
                </a:lnTo>
                <a:lnTo>
                  <a:pt x="40" y="53"/>
                </a:lnTo>
                <a:lnTo>
                  <a:pt x="44" y="50"/>
                </a:lnTo>
                <a:lnTo>
                  <a:pt x="47" y="53"/>
                </a:lnTo>
                <a:lnTo>
                  <a:pt x="35" y="81"/>
                </a:lnTo>
                <a:close/>
                <a:moveTo>
                  <a:pt x="59" y="39"/>
                </a:moveTo>
                <a:lnTo>
                  <a:pt x="59" y="39"/>
                </a:lnTo>
                <a:lnTo>
                  <a:pt x="59" y="42"/>
                </a:lnTo>
                <a:lnTo>
                  <a:pt x="58" y="43"/>
                </a:lnTo>
                <a:lnTo>
                  <a:pt x="57" y="44"/>
                </a:lnTo>
                <a:lnTo>
                  <a:pt x="54" y="44"/>
                </a:lnTo>
                <a:lnTo>
                  <a:pt x="52" y="44"/>
                </a:lnTo>
                <a:lnTo>
                  <a:pt x="51" y="43"/>
                </a:lnTo>
                <a:lnTo>
                  <a:pt x="49" y="42"/>
                </a:lnTo>
                <a:lnTo>
                  <a:pt x="49" y="39"/>
                </a:lnTo>
                <a:lnTo>
                  <a:pt x="49" y="37"/>
                </a:lnTo>
                <a:lnTo>
                  <a:pt x="48" y="36"/>
                </a:lnTo>
                <a:lnTo>
                  <a:pt x="47" y="34"/>
                </a:lnTo>
                <a:lnTo>
                  <a:pt x="44" y="34"/>
                </a:lnTo>
                <a:lnTo>
                  <a:pt x="42" y="34"/>
                </a:lnTo>
                <a:lnTo>
                  <a:pt x="41" y="36"/>
                </a:lnTo>
                <a:lnTo>
                  <a:pt x="40" y="37"/>
                </a:lnTo>
                <a:lnTo>
                  <a:pt x="40" y="39"/>
                </a:lnTo>
                <a:lnTo>
                  <a:pt x="40" y="42"/>
                </a:lnTo>
                <a:lnTo>
                  <a:pt x="38" y="43"/>
                </a:lnTo>
                <a:lnTo>
                  <a:pt x="37" y="44"/>
                </a:lnTo>
                <a:lnTo>
                  <a:pt x="35" y="44"/>
                </a:lnTo>
                <a:lnTo>
                  <a:pt x="32" y="44"/>
                </a:lnTo>
                <a:lnTo>
                  <a:pt x="31" y="43"/>
                </a:lnTo>
                <a:lnTo>
                  <a:pt x="30" y="42"/>
                </a:lnTo>
                <a:lnTo>
                  <a:pt x="30" y="39"/>
                </a:lnTo>
                <a:lnTo>
                  <a:pt x="30" y="37"/>
                </a:lnTo>
                <a:lnTo>
                  <a:pt x="28" y="36"/>
                </a:lnTo>
                <a:lnTo>
                  <a:pt x="27" y="34"/>
                </a:lnTo>
                <a:lnTo>
                  <a:pt x="25" y="34"/>
                </a:lnTo>
                <a:lnTo>
                  <a:pt x="22" y="34"/>
                </a:lnTo>
                <a:lnTo>
                  <a:pt x="21" y="36"/>
                </a:lnTo>
                <a:lnTo>
                  <a:pt x="20" y="37"/>
                </a:lnTo>
                <a:lnTo>
                  <a:pt x="20" y="39"/>
                </a:lnTo>
                <a:lnTo>
                  <a:pt x="20" y="42"/>
                </a:lnTo>
                <a:lnTo>
                  <a:pt x="19" y="43"/>
                </a:lnTo>
                <a:lnTo>
                  <a:pt x="17" y="44"/>
                </a:lnTo>
                <a:lnTo>
                  <a:pt x="15" y="44"/>
                </a:lnTo>
                <a:lnTo>
                  <a:pt x="12" y="44"/>
                </a:lnTo>
                <a:lnTo>
                  <a:pt x="11" y="43"/>
                </a:lnTo>
                <a:lnTo>
                  <a:pt x="10" y="42"/>
                </a:lnTo>
                <a:lnTo>
                  <a:pt x="10" y="39"/>
                </a:lnTo>
                <a:lnTo>
                  <a:pt x="10" y="34"/>
                </a:lnTo>
                <a:lnTo>
                  <a:pt x="10" y="29"/>
                </a:lnTo>
                <a:lnTo>
                  <a:pt x="12" y="24"/>
                </a:lnTo>
                <a:lnTo>
                  <a:pt x="14" y="21"/>
                </a:lnTo>
                <a:lnTo>
                  <a:pt x="17" y="17"/>
                </a:lnTo>
                <a:lnTo>
                  <a:pt x="21" y="13"/>
                </a:lnTo>
                <a:lnTo>
                  <a:pt x="25" y="12"/>
                </a:lnTo>
                <a:lnTo>
                  <a:pt x="30" y="10"/>
                </a:lnTo>
                <a:lnTo>
                  <a:pt x="35" y="10"/>
                </a:lnTo>
                <a:lnTo>
                  <a:pt x="40" y="10"/>
                </a:lnTo>
                <a:lnTo>
                  <a:pt x="44" y="12"/>
                </a:lnTo>
                <a:lnTo>
                  <a:pt x="48" y="13"/>
                </a:lnTo>
                <a:lnTo>
                  <a:pt x="52" y="17"/>
                </a:lnTo>
                <a:lnTo>
                  <a:pt x="56" y="21"/>
                </a:lnTo>
                <a:lnTo>
                  <a:pt x="57" y="24"/>
                </a:lnTo>
                <a:lnTo>
                  <a:pt x="59" y="29"/>
                </a:lnTo>
                <a:lnTo>
                  <a:pt x="59" y="34"/>
                </a:lnTo>
                <a:lnTo>
                  <a:pt x="59" y="3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18" name="Freeform 1731">
            <a:extLst>
              <a:ext uri="{FF2B5EF4-FFF2-40B4-BE49-F238E27FC236}">
                <a16:creationId xmlns:a16="http://schemas.microsoft.com/office/drawing/2014/main" id="{DB8DEF49-AD72-4F90-BB86-ACA6B4EC99C0}"/>
              </a:ext>
            </a:extLst>
          </p:cNvPr>
          <p:cNvSpPr>
            <a:spLocks noEditPoints="1"/>
          </p:cNvSpPr>
          <p:nvPr/>
        </p:nvSpPr>
        <p:spPr bwMode="auto">
          <a:xfrm>
            <a:off x="2732618" y="3848101"/>
            <a:ext cx="209549" cy="209551"/>
          </a:xfrm>
          <a:custGeom>
            <a:avLst/>
            <a:gdLst>
              <a:gd name="T0" fmla="*/ 117044 w 99"/>
              <a:gd name="T1" fmla="*/ 15978 h 98"/>
              <a:gd name="T2" fmla="*/ 105972 w 99"/>
              <a:gd name="T3" fmla="*/ 11185 h 98"/>
              <a:gd name="T4" fmla="*/ 77502 w 99"/>
              <a:gd name="T5" fmla="*/ 0 h 98"/>
              <a:gd name="T6" fmla="*/ 58522 w 99"/>
              <a:gd name="T7" fmla="*/ 4793 h 98"/>
              <a:gd name="T8" fmla="*/ 44287 w 99"/>
              <a:gd name="T9" fmla="*/ 19174 h 98"/>
              <a:gd name="T10" fmla="*/ 31634 w 99"/>
              <a:gd name="T11" fmla="*/ 15978 h 98"/>
              <a:gd name="T12" fmla="*/ 9490 w 99"/>
              <a:gd name="T13" fmla="*/ 25565 h 98"/>
              <a:gd name="T14" fmla="*/ 0 w 99"/>
              <a:gd name="T15" fmla="*/ 46337 h 98"/>
              <a:gd name="T16" fmla="*/ 6327 w 99"/>
              <a:gd name="T17" fmla="*/ 67108 h 98"/>
              <a:gd name="T18" fmla="*/ 23725 w 99"/>
              <a:gd name="T19" fmla="*/ 148597 h 98"/>
              <a:gd name="T20" fmla="*/ 25307 w 99"/>
              <a:gd name="T21" fmla="*/ 154988 h 98"/>
              <a:gd name="T22" fmla="*/ 124952 w 99"/>
              <a:gd name="T23" fmla="*/ 156586 h 98"/>
              <a:gd name="T24" fmla="*/ 131279 w 99"/>
              <a:gd name="T25" fmla="*/ 154988 h 98"/>
              <a:gd name="T26" fmla="*/ 132861 w 99"/>
              <a:gd name="T27" fmla="*/ 76695 h 98"/>
              <a:gd name="T28" fmla="*/ 150259 w 99"/>
              <a:gd name="T29" fmla="*/ 67108 h 98"/>
              <a:gd name="T30" fmla="*/ 156586 w 99"/>
              <a:gd name="T31" fmla="*/ 46337 h 98"/>
              <a:gd name="T32" fmla="*/ 147096 w 99"/>
              <a:gd name="T33" fmla="*/ 25565 h 98"/>
              <a:gd name="T34" fmla="*/ 124952 w 99"/>
              <a:gd name="T35" fmla="*/ 15978 h 98"/>
              <a:gd name="T36" fmla="*/ 39542 w 99"/>
              <a:gd name="T37" fmla="*/ 134217 h 98"/>
              <a:gd name="T38" fmla="*/ 39542 w 99"/>
              <a:gd name="T39" fmla="*/ 142206 h 98"/>
              <a:gd name="T40" fmla="*/ 120207 w 99"/>
              <a:gd name="T41" fmla="*/ 62315 h 98"/>
              <a:gd name="T42" fmla="*/ 117044 w 99"/>
              <a:gd name="T43" fmla="*/ 70304 h 98"/>
              <a:gd name="T44" fmla="*/ 109136 w 99"/>
              <a:gd name="T45" fmla="*/ 94271 h 98"/>
              <a:gd name="T46" fmla="*/ 85411 w 99"/>
              <a:gd name="T47" fmla="*/ 118238 h 98"/>
              <a:gd name="T48" fmla="*/ 69594 w 99"/>
              <a:gd name="T49" fmla="*/ 118238 h 98"/>
              <a:gd name="T50" fmla="*/ 47450 w 99"/>
              <a:gd name="T51" fmla="*/ 94271 h 98"/>
              <a:gd name="T52" fmla="*/ 39542 w 99"/>
              <a:gd name="T53" fmla="*/ 70304 h 98"/>
              <a:gd name="T54" fmla="*/ 36379 w 99"/>
              <a:gd name="T55" fmla="*/ 63913 h 98"/>
              <a:gd name="T56" fmla="*/ 31634 w 99"/>
              <a:gd name="T57" fmla="*/ 62315 h 98"/>
              <a:gd name="T58" fmla="*/ 17398 w 99"/>
              <a:gd name="T59" fmla="*/ 52728 h 98"/>
              <a:gd name="T60" fmla="*/ 17398 w 99"/>
              <a:gd name="T61" fmla="*/ 41543 h 98"/>
              <a:gd name="T62" fmla="*/ 31634 w 99"/>
              <a:gd name="T63" fmla="*/ 31956 h 98"/>
              <a:gd name="T64" fmla="*/ 42705 w 99"/>
              <a:gd name="T65" fmla="*/ 35152 h 98"/>
              <a:gd name="T66" fmla="*/ 50614 w 99"/>
              <a:gd name="T67" fmla="*/ 38348 h 98"/>
              <a:gd name="T68" fmla="*/ 56940 w 99"/>
              <a:gd name="T69" fmla="*/ 33554 h 98"/>
              <a:gd name="T70" fmla="*/ 64849 w 99"/>
              <a:gd name="T71" fmla="*/ 19174 h 98"/>
              <a:gd name="T72" fmla="*/ 77502 w 99"/>
              <a:gd name="T73" fmla="*/ 15978 h 98"/>
              <a:gd name="T74" fmla="*/ 98064 w 99"/>
              <a:gd name="T75" fmla="*/ 25565 h 98"/>
              <a:gd name="T76" fmla="*/ 102809 w 99"/>
              <a:gd name="T77" fmla="*/ 36750 h 98"/>
              <a:gd name="T78" fmla="*/ 109136 w 99"/>
              <a:gd name="T79" fmla="*/ 38348 h 98"/>
              <a:gd name="T80" fmla="*/ 118626 w 99"/>
              <a:gd name="T81" fmla="*/ 33554 h 98"/>
              <a:gd name="T82" fmla="*/ 131279 w 99"/>
              <a:gd name="T83" fmla="*/ 33554 h 98"/>
              <a:gd name="T84" fmla="*/ 140769 w 99"/>
              <a:gd name="T85" fmla="*/ 46337 h 98"/>
              <a:gd name="T86" fmla="*/ 136024 w 99"/>
              <a:gd name="T87" fmla="*/ 59119 h 98"/>
              <a:gd name="T88" fmla="*/ 124952 w 99"/>
              <a:gd name="T89" fmla="*/ 62315 h 9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9" h="98">
                <a:moveTo>
                  <a:pt x="79" y="10"/>
                </a:moveTo>
                <a:lnTo>
                  <a:pt x="79" y="10"/>
                </a:lnTo>
                <a:lnTo>
                  <a:pt x="74" y="10"/>
                </a:lnTo>
                <a:lnTo>
                  <a:pt x="70" y="12"/>
                </a:lnTo>
                <a:lnTo>
                  <a:pt x="67" y="7"/>
                </a:lnTo>
                <a:lnTo>
                  <a:pt x="62" y="3"/>
                </a:lnTo>
                <a:lnTo>
                  <a:pt x="56" y="1"/>
                </a:lnTo>
                <a:lnTo>
                  <a:pt x="49" y="0"/>
                </a:lnTo>
                <a:lnTo>
                  <a:pt x="43" y="1"/>
                </a:lnTo>
                <a:lnTo>
                  <a:pt x="37" y="3"/>
                </a:lnTo>
                <a:lnTo>
                  <a:pt x="32" y="7"/>
                </a:lnTo>
                <a:lnTo>
                  <a:pt x="28" y="12"/>
                </a:lnTo>
                <a:lnTo>
                  <a:pt x="25" y="10"/>
                </a:lnTo>
                <a:lnTo>
                  <a:pt x="20" y="10"/>
                </a:lnTo>
                <a:lnTo>
                  <a:pt x="16" y="10"/>
                </a:lnTo>
                <a:lnTo>
                  <a:pt x="12" y="11"/>
                </a:lnTo>
                <a:lnTo>
                  <a:pt x="6" y="16"/>
                </a:lnTo>
                <a:lnTo>
                  <a:pt x="1" y="22"/>
                </a:lnTo>
                <a:lnTo>
                  <a:pt x="0" y="26"/>
                </a:lnTo>
                <a:lnTo>
                  <a:pt x="0" y="29"/>
                </a:lnTo>
                <a:lnTo>
                  <a:pt x="1" y="36"/>
                </a:lnTo>
                <a:lnTo>
                  <a:pt x="4" y="42"/>
                </a:lnTo>
                <a:lnTo>
                  <a:pt x="9" y="45"/>
                </a:lnTo>
                <a:lnTo>
                  <a:pt x="15" y="48"/>
                </a:lnTo>
                <a:lnTo>
                  <a:pt x="15" y="93"/>
                </a:lnTo>
                <a:lnTo>
                  <a:pt x="15" y="96"/>
                </a:lnTo>
                <a:lnTo>
                  <a:pt x="16" y="97"/>
                </a:lnTo>
                <a:lnTo>
                  <a:pt x="17" y="98"/>
                </a:lnTo>
                <a:lnTo>
                  <a:pt x="20" y="98"/>
                </a:lnTo>
                <a:lnTo>
                  <a:pt x="79" y="98"/>
                </a:lnTo>
                <a:lnTo>
                  <a:pt x="81" y="98"/>
                </a:lnTo>
                <a:lnTo>
                  <a:pt x="83" y="97"/>
                </a:lnTo>
                <a:lnTo>
                  <a:pt x="84" y="96"/>
                </a:lnTo>
                <a:lnTo>
                  <a:pt x="84" y="93"/>
                </a:lnTo>
                <a:lnTo>
                  <a:pt x="84" y="48"/>
                </a:lnTo>
                <a:lnTo>
                  <a:pt x="90" y="45"/>
                </a:lnTo>
                <a:lnTo>
                  <a:pt x="95" y="42"/>
                </a:lnTo>
                <a:lnTo>
                  <a:pt x="97" y="36"/>
                </a:lnTo>
                <a:lnTo>
                  <a:pt x="99" y="29"/>
                </a:lnTo>
                <a:lnTo>
                  <a:pt x="99" y="26"/>
                </a:lnTo>
                <a:lnTo>
                  <a:pt x="97" y="22"/>
                </a:lnTo>
                <a:lnTo>
                  <a:pt x="93" y="16"/>
                </a:lnTo>
                <a:lnTo>
                  <a:pt x="86" y="11"/>
                </a:lnTo>
                <a:lnTo>
                  <a:pt x="83" y="10"/>
                </a:lnTo>
                <a:lnTo>
                  <a:pt x="79" y="10"/>
                </a:lnTo>
                <a:close/>
                <a:moveTo>
                  <a:pt x="25" y="89"/>
                </a:moveTo>
                <a:lnTo>
                  <a:pt x="25" y="84"/>
                </a:lnTo>
                <a:lnTo>
                  <a:pt x="74" y="84"/>
                </a:lnTo>
                <a:lnTo>
                  <a:pt x="74" y="89"/>
                </a:lnTo>
                <a:lnTo>
                  <a:pt x="25" y="89"/>
                </a:lnTo>
                <a:close/>
                <a:moveTo>
                  <a:pt x="79" y="39"/>
                </a:moveTo>
                <a:lnTo>
                  <a:pt x="79" y="39"/>
                </a:lnTo>
                <a:lnTo>
                  <a:pt x="76" y="39"/>
                </a:lnTo>
                <a:lnTo>
                  <a:pt x="75" y="40"/>
                </a:lnTo>
                <a:lnTo>
                  <a:pt x="74" y="42"/>
                </a:lnTo>
                <a:lnTo>
                  <a:pt x="74" y="44"/>
                </a:lnTo>
                <a:lnTo>
                  <a:pt x="74" y="74"/>
                </a:lnTo>
                <a:lnTo>
                  <a:pt x="69" y="74"/>
                </a:lnTo>
                <a:lnTo>
                  <a:pt x="69" y="59"/>
                </a:lnTo>
                <a:lnTo>
                  <a:pt x="59" y="59"/>
                </a:lnTo>
                <a:lnTo>
                  <a:pt x="59" y="74"/>
                </a:lnTo>
                <a:lnTo>
                  <a:pt x="54" y="74"/>
                </a:lnTo>
                <a:lnTo>
                  <a:pt x="54" y="54"/>
                </a:lnTo>
                <a:lnTo>
                  <a:pt x="44" y="54"/>
                </a:lnTo>
                <a:lnTo>
                  <a:pt x="44" y="74"/>
                </a:lnTo>
                <a:lnTo>
                  <a:pt x="39" y="74"/>
                </a:lnTo>
                <a:lnTo>
                  <a:pt x="39" y="59"/>
                </a:lnTo>
                <a:lnTo>
                  <a:pt x="30" y="59"/>
                </a:lnTo>
                <a:lnTo>
                  <a:pt x="30" y="74"/>
                </a:lnTo>
                <a:lnTo>
                  <a:pt x="25" y="74"/>
                </a:lnTo>
                <a:lnTo>
                  <a:pt x="25" y="44"/>
                </a:lnTo>
                <a:lnTo>
                  <a:pt x="25" y="42"/>
                </a:lnTo>
                <a:lnTo>
                  <a:pt x="23" y="40"/>
                </a:lnTo>
                <a:lnTo>
                  <a:pt x="22" y="39"/>
                </a:lnTo>
                <a:lnTo>
                  <a:pt x="20" y="39"/>
                </a:lnTo>
                <a:lnTo>
                  <a:pt x="16" y="38"/>
                </a:lnTo>
                <a:lnTo>
                  <a:pt x="12" y="37"/>
                </a:lnTo>
                <a:lnTo>
                  <a:pt x="11" y="33"/>
                </a:lnTo>
                <a:lnTo>
                  <a:pt x="10" y="29"/>
                </a:lnTo>
                <a:lnTo>
                  <a:pt x="11" y="26"/>
                </a:lnTo>
                <a:lnTo>
                  <a:pt x="12" y="22"/>
                </a:lnTo>
                <a:lnTo>
                  <a:pt x="16" y="21"/>
                </a:lnTo>
                <a:lnTo>
                  <a:pt x="20" y="20"/>
                </a:lnTo>
                <a:lnTo>
                  <a:pt x="23" y="21"/>
                </a:lnTo>
                <a:lnTo>
                  <a:pt x="27" y="22"/>
                </a:lnTo>
                <a:lnTo>
                  <a:pt x="30" y="24"/>
                </a:lnTo>
                <a:lnTo>
                  <a:pt x="32" y="24"/>
                </a:lnTo>
                <a:lnTo>
                  <a:pt x="33" y="23"/>
                </a:lnTo>
                <a:lnTo>
                  <a:pt x="36" y="21"/>
                </a:lnTo>
                <a:lnTo>
                  <a:pt x="37" y="16"/>
                </a:lnTo>
                <a:lnTo>
                  <a:pt x="41" y="12"/>
                </a:lnTo>
                <a:lnTo>
                  <a:pt x="44" y="11"/>
                </a:lnTo>
                <a:lnTo>
                  <a:pt x="49" y="10"/>
                </a:lnTo>
                <a:lnTo>
                  <a:pt x="54" y="11"/>
                </a:lnTo>
                <a:lnTo>
                  <a:pt x="58" y="12"/>
                </a:lnTo>
                <a:lnTo>
                  <a:pt x="62" y="16"/>
                </a:lnTo>
                <a:lnTo>
                  <a:pt x="63" y="21"/>
                </a:lnTo>
                <a:lnTo>
                  <a:pt x="65" y="23"/>
                </a:lnTo>
                <a:lnTo>
                  <a:pt x="67" y="24"/>
                </a:lnTo>
                <a:lnTo>
                  <a:pt x="69" y="24"/>
                </a:lnTo>
                <a:lnTo>
                  <a:pt x="72" y="22"/>
                </a:lnTo>
                <a:lnTo>
                  <a:pt x="75" y="21"/>
                </a:lnTo>
                <a:lnTo>
                  <a:pt x="79" y="20"/>
                </a:lnTo>
                <a:lnTo>
                  <a:pt x="83" y="21"/>
                </a:lnTo>
                <a:lnTo>
                  <a:pt x="86" y="22"/>
                </a:lnTo>
                <a:lnTo>
                  <a:pt x="88" y="26"/>
                </a:lnTo>
                <a:lnTo>
                  <a:pt x="89" y="29"/>
                </a:lnTo>
                <a:lnTo>
                  <a:pt x="88" y="33"/>
                </a:lnTo>
                <a:lnTo>
                  <a:pt x="86" y="37"/>
                </a:lnTo>
                <a:lnTo>
                  <a:pt x="83" y="38"/>
                </a:lnTo>
                <a:lnTo>
                  <a:pt x="79" y="3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19" name="Freeform 1732">
            <a:extLst>
              <a:ext uri="{FF2B5EF4-FFF2-40B4-BE49-F238E27FC236}">
                <a16:creationId xmlns:a16="http://schemas.microsoft.com/office/drawing/2014/main" id="{AEDDF93A-67A0-4FF4-80BE-7CCB035F74AD}"/>
              </a:ext>
            </a:extLst>
          </p:cNvPr>
          <p:cNvSpPr>
            <a:spLocks noEditPoints="1"/>
          </p:cNvSpPr>
          <p:nvPr/>
        </p:nvSpPr>
        <p:spPr bwMode="auto">
          <a:xfrm>
            <a:off x="4231218" y="3848101"/>
            <a:ext cx="209549" cy="63500"/>
          </a:xfrm>
          <a:custGeom>
            <a:avLst/>
            <a:gdLst>
              <a:gd name="T0" fmla="*/ 148678 w 99"/>
              <a:gd name="T1" fmla="*/ 0 h 29"/>
              <a:gd name="T2" fmla="*/ 0 w 99"/>
              <a:gd name="T3" fmla="*/ 0 h 29"/>
              <a:gd name="T4" fmla="*/ 0 w 99"/>
              <a:gd name="T5" fmla="*/ 16362 h 29"/>
              <a:gd name="T6" fmla="*/ 47450 w 99"/>
              <a:gd name="T7" fmla="*/ 16362 h 29"/>
              <a:gd name="T8" fmla="*/ 47450 w 99"/>
              <a:gd name="T9" fmla="*/ 32724 h 29"/>
              <a:gd name="T10" fmla="*/ 47450 w 99"/>
              <a:gd name="T11" fmla="*/ 32724 h 29"/>
              <a:gd name="T12" fmla="*/ 49032 w 99"/>
              <a:gd name="T13" fmla="*/ 37633 h 29"/>
              <a:gd name="T14" fmla="*/ 50614 w 99"/>
              <a:gd name="T15" fmla="*/ 44178 h 29"/>
              <a:gd name="T16" fmla="*/ 56940 w 99"/>
              <a:gd name="T17" fmla="*/ 45814 h 29"/>
              <a:gd name="T18" fmla="*/ 63267 w 99"/>
              <a:gd name="T19" fmla="*/ 47450 h 29"/>
              <a:gd name="T20" fmla="*/ 140769 w 99"/>
              <a:gd name="T21" fmla="*/ 47450 h 29"/>
              <a:gd name="T22" fmla="*/ 140769 w 99"/>
              <a:gd name="T23" fmla="*/ 47450 h 29"/>
              <a:gd name="T24" fmla="*/ 147096 w 99"/>
              <a:gd name="T25" fmla="*/ 45814 h 29"/>
              <a:gd name="T26" fmla="*/ 153423 w 99"/>
              <a:gd name="T27" fmla="*/ 44178 h 29"/>
              <a:gd name="T28" fmla="*/ 155004 w 99"/>
              <a:gd name="T29" fmla="*/ 37633 h 29"/>
              <a:gd name="T30" fmla="*/ 156586 w 99"/>
              <a:gd name="T31" fmla="*/ 32724 h 29"/>
              <a:gd name="T32" fmla="*/ 156586 w 99"/>
              <a:gd name="T33" fmla="*/ 8181 h 29"/>
              <a:gd name="T34" fmla="*/ 156586 w 99"/>
              <a:gd name="T35" fmla="*/ 8181 h 29"/>
              <a:gd name="T36" fmla="*/ 156586 w 99"/>
              <a:gd name="T37" fmla="*/ 3272 h 29"/>
              <a:gd name="T38" fmla="*/ 155004 w 99"/>
              <a:gd name="T39" fmla="*/ 1636 h 29"/>
              <a:gd name="T40" fmla="*/ 153423 w 99"/>
              <a:gd name="T41" fmla="*/ 0 h 29"/>
              <a:gd name="T42" fmla="*/ 148678 w 99"/>
              <a:gd name="T43" fmla="*/ 0 h 29"/>
              <a:gd name="T44" fmla="*/ 148678 w 99"/>
              <a:gd name="T45" fmla="*/ 0 h 29"/>
              <a:gd name="T46" fmla="*/ 63267 w 99"/>
              <a:gd name="T47" fmla="*/ 32724 h 29"/>
              <a:gd name="T48" fmla="*/ 63267 w 99"/>
              <a:gd name="T49" fmla="*/ 16362 h 29"/>
              <a:gd name="T50" fmla="*/ 140769 w 99"/>
              <a:gd name="T51" fmla="*/ 16362 h 29"/>
              <a:gd name="T52" fmla="*/ 140769 w 99"/>
              <a:gd name="T53" fmla="*/ 32724 h 29"/>
              <a:gd name="T54" fmla="*/ 63267 w 99"/>
              <a:gd name="T55" fmla="*/ 32724 h 2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99" h="29">
                <a:moveTo>
                  <a:pt x="94" y="0"/>
                </a:moveTo>
                <a:lnTo>
                  <a:pt x="0" y="0"/>
                </a:lnTo>
                <a:lnTo>
                  <a:pt x="0" y="10"/>
                </a:lnTo>
                <a:lnTo>
                  <a:pt x="30" y="10"/>
                </a:lnTo>
                <a:lnTo>
                  <a:pt x="30" y="20"/>
                </a:lnTo>
                <a:lnTo>
                  <a:pt x="31" y="23"/>
                </a:lnTo>
                <a:lnTo>
                  <a:pt x="32" y="27"/>
                </a:lnTo>
                <a:lnTo>
                  <a:pt x="36" y="28"/>
                </a:lnTo>
                <a:lnTo>
                  <a:pt x="40" y="29"/>
                </a:lnTo>
                <a:lnTo>
                  <a:pt x="89" y="29"/>
                </a:lnTo>
                <a:lnTo>
                  <a:pt x="93" y="28"/>
                </a:lnTo>
                <a:lnTo>
                  <a:pt x="97" y="27"/>
                </a:lnTo>
                <a:lnTo>
                  <a:pt x="98" y="23"/>
                </a:lnTo>
                <a:lnTo>
                  <a:pt x="99" y="20"/>
                </a:lnTo>
                <a:lnTo>
                  <a:pt x="99" y="5"/>
                </a:lnTo>
                <a:lnTo>
                  <a:pt x="99" y="2"/>
                </a:lnTo>
                <a:lnTo>
                  <a:pt x="98" y="1"/>
                </a:lnTo>
                <a:lnTo>
                  <a:pt x="97" y="0"/>
                </a:lnTo>
                <a:lnTo>
                  <a:pt x="94" y="0"/>
                </a:lnTo>
                <a:close/>
                <a:moveTo>
                  <a:pt x="40" y="20"/>
                </a:moveTo>
                <a:lnTo>
                  <a:pt x="40" y="10"/>
                </a:lnTo>
                <a:lnTo>
                  <a:pt x="89" y="10"/>
                </a:lnTo>
                <a:lnTo>
                  <a:pt x="89" y="20"/>
                </a:lnTo>
                <a:lnTo>
                  <a:pt x="40" y="2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20" name="Freeform 1733">
            <a:extLst>
              <a:ext uri="{FF2B5EF4-FFF2-40B4-BE49-F238E27FC236}">
                <a16:creationId xmlns:a16="http://schemas.microsoft.com/office/drawing/2014/main" id="{F53D34DB-C6AF-4955-AF56-162B4740726C}"/>
              </a:ext>
            </a:extLst>
          </p:cNvPr>
          <p:cNvSpPr>
            <a:spLocks noEditPoints="1"/>
          </p:cNvSpPr>
          <p:nvPr/>
        </p:nvSpPr>
        <p:spPr bwMode="auto">
          <a:xfrm>
            <a:off x="4313767" y="3930651"/>
            <a:ext cx="101600" cy="127000"/>
          </a:xfrm>
          <a:custGeom>
            <a:avLst/>
            <a:gdLst>
              <a:gd name="T0" fmla="*/ 66624 w 49"/>
              <a:gd name="T1" fmla="*/ 33778 h 59"/>
              <a:gd name="T2" fmla="*/ 57327 w 49"/>
              <a:gd name="T3" fmla="*/ 33778 h 59"/>
              <a:gd name="T4" fmla="*/ 44932 w 49"/>
              <a:gd name="T5" fmla="*/ 8042 h 59"/>
              <a:gd name="T6" fmla="*/ 43383 w 49"/>
              <a:gd name="T7" fmla="*/ 4825 h 59"/>
              <a:gd name="T8" fmla="*/ 41833 w 49"/>
              <a:gd name="T9" fmla="*/ 0 h 59"/>
              <a:gd name="T10" fmla="*/ 32537 w 49"/>
              <a:gd name="T11" fmla="*/ 1608 h 59"/>
              <a:gd name="T12" fmla="*/ 24790 w 49"/>
              <a:gd name="T13" fmla="*/ 9651 h 59"/>
              <a:gd name="T14" fmla="*/ 3099 w 49"/>
              <a:gd name="T15" fmla="*/ 40211 h 59"/>
              <a:gd name="T16" fmla="*/ 0 w 49"/>
              <a:gd name="T17" fmla="*/ 56296 h 59"/>
              <a:gd name="T18" fmla="*/ 0 w 49"/>
              <a:gd name="T19" fmla="*/ 64338 h 59"/>
              <a:gd name="T20" fmla="*/ 6198 w 49"/>
              <a:gd name="T21" fmla="*/ 77206 h 59"/>
              <a:gd name="T22" fmla="*/ 17043 w 49"/>
              <a:gd name="T23" fmla="*/ 90074 h 59"/>
              <a:gd name="T24" fmla="*/ 30988 w 49"/>
              <a:gd name="T25" fmla="*/ 94899 h 59"/>
              <a:gd name="T26" fmla="*/ 38735 w 49"/>
              <a:gd name="T27" fmla="*/ 94899 h 59"/>
              <a:gd name="T28" fmla="*/ 52679 w 49"/>
              <a:gd name="T29" fmla="*/ 91682 h 59"/>
              <a:gd name="T30" fmla="*/ 65074 w 49"/>
              <a:gd name="T31" fmla="*/ 83640 h 59"/>
              <a:gd name="T32" fmla="*/ 72821 w 49"/>
              <a:gd name="T33" fmla="*/ 72381 h 59"/>
              <a:gd name="T34" fmla="*/ 75920 w 49"/>
              <a:gd name="T35" fmla="*/ 56296 h 59"/>
              <a:gd name="T36" fmla="*/ 74371 w 49"/>
              <a:gd name="T37" fmla="*/ 48254 h 59"/>
              <a:gd name="T38" fmla="*/ 66624 w 49"/>
              <a:gd name="T39" fmla="*/ 33778 h 59"/>
              <a:gd name="T40" fmla="*/ 38735 w 49"/>
              <a:gd name="T41" fmla="*/ 80423 h 59"/>
              <a:gd name="T42" fmla="*/ 27889 w 49"/>
              <a:gd name="T43" fmla="*/ 77206 h 59"/>
              <a:gd name="T44" fmla="*/ 17043 w 49"/>
              <a:gd name="T45" fmla="*/ 65947 h 59"/>
              <a:gd name="T46" fmla="*/ 15494 w 49"/>
              <a:gd name="T47" fmla="*/ 56296 h 59"/>
              <a:gd name="T48" fmla="*/ 18593 w 49"/>
              <a:gd name="T49" fmla="*/ 43428 h 59"/>
              <a:gd name="T50" fmla="*/ 30988 w 49"/>
              <a:gd name="T51" fmla="*/ 56296 h 59"/>
              <a:gd name="T52" fmla="*/ 32537 w 49"/>
              <a:gd name="T53" fmla="*/ 59513 h 59"/>
              <a:gd name="T54" fmla="*/ 34087 w 49"/>
              <a:gd name="T55" fmla="*/ 64338 h 59"/>
              <a:gd name="T56" fmla="*/ 41833 w 49"/>
              <a:gd name="T57" fmla="*/ 61121 h 59"/>
              <a:gd name="T58" fmla="*/ 58877 w 49"/>
              <a:gd name="T59" fmla="*/ 49862 h 59"/>
              <a:gd name="T60" fmla="*/ 60426 w 49"/>
              <a:gd name="T61" fmla="*/ 56296 h 59"/>
              <a:gd name="T62" fmla="*/ 52679 w 49"/>
              <a:gd name="T63" fmla="*/ 72381 h 59"/>
              <a:gd name="T64" fmla="*/ 38735 w 49"/>
              <a:gd name="T65" fmla="*/ 80423 h 5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9" h="59">
                <a:moveTo>
                  <a:pt x="43" y="21"/>
                </a:moveTo>
                <a:lnTo>
                  <a:pt x="43" y="21"/>
                </a:lnTo>
                <a:lnTo>
                  <a:pt x="39" y="20"/>
                </a:lnTo>
                <a:lnTo>
                  <a:pt x="37" y="21"/>
                </a:lnTo>
                <a:lnTo>
                  <a:pt x="29" y="26"/>
                </a:lnTo>
                <a:lnTo>
                  <a:pt x="29" y="5"/>
                </a:lnTo>
                <a:lnTo>
                  <a:pt x="28" y="3"/>
                </a:lnTo>
                <a:lnTo>
                  <a:pt x="27" y="0"/>
                </a:lnTo>
                <a:lnTo>
                  <a:pt x="23" y="0"/>
                </a:lnTo>
                <a:lnTo>
                  <a:pt x="21" y="1"/>
                </a:lnTo>
                <a:lnTo>
                  <a:pt x="16" y="6"/>
                </a:lnTo>
                <a:lnTo>
                  <a:pt x="10" y="15"/>
                </a:lnTo>
                <a:lnTo>
                  <a:pt x="2" y="25"/>
                </a:lnTo>
                <a:lnTo>
                  <a:pt x="1" y="30"/>
                </a:lnTo>
                <a:lnTo>
                  <a:pt x="0" y="35"/>
                </a:lnTo>
                <a:lnTo>
                  <a:pt x="0" y="40"/>
                </a:lnTo>
                <a:lnTo>
                  <a:pt x="2" y="45"/>
                </a:lnTo>
                <a:lnTo>
                  <a:pt x="4" y="48"/>
                </a:lnTo>
                <a:lnTo>
                  <a:pt x="7" y="52"/>
                </a:lnTo>
                <a:lnTo>
                  <a:pt x="11" y="56"/>
                </a:lnTo>
                <a:lnTo>
                  <a:pt x="15" y="57"/>
                </a:lnTo>
                <a:lnTo>
                  <a:pt x="20" y="59"/>
                </a:lnTo>
                <a:lnTo>
                  <a:pt x="25" y="59"/>
                </a:lnTo>
                <a:lnTo>
                  <a:pt x="29" y="59"/>
                </a:lnTo>
                <a:lnTo>
                  <a:pt x="34" y="57"/>
                </a:lnTo>
                <a:lnTo>
                  <a:pt x="38" y="56"/>
                </a:lnTo>
                <a:lnTo>
                  <a:pt x="42" y="52"/>
                </a:lnTo>
                <a:lnTo>
                  <a:pt x="45" y="48"/>
                </a:lnTo>
                <a:lnTo>
                  <a:pt x="47" y="45"/>
                </a:lnTo>
                <a:lnTo>
                  <a:pt x="49" y="40"/>
                </a:lnTo>
                <a:lnTo>
                  <a:pt x="49" y="35"/>
                </a:lnTo>
                <a:lnTo>
                  <a:pt x="48" y="30"/>
                </a:lnTo>
                <a:lnTo>
                  <a:pt x="47" y="25"/>
                </a:lnTo>
                <a:lnTo>
                  <a:pt x="43" y="21"/>
                </a:lnTo>
                <a:close/>
                <a:moveTo>
                  <a:pt x="25" y="50"/>
                </a:moveTo>
                <a:lnTo>
                  <a:pt x="25" y="50"/>
                </a:lnTo>
                <a:lnTo>
                  <a:pt x="18" y="48"/>
                </a:lnTo>
                <a:lnTo>
                  <a:pt x="15" y="45"/>
                </a:lnTo>
                <a:lnTo>
                  <a:pt x="11" y="41"/>
                </a:lnTo>
                <a:lnTo>
                  <a:pt x="10" y="35"/>
                </a:lnTo>
                <a:lnTo>
                  <a:pt x="11" y="31"/>
                </a:lnTo>
                <a:lnTo>
                  <a:pt x="12" y="27"/>
                </a:lnTo>
                <a:lnTo>
                  <a:pt x="20" y="18"/>
                </a:lnTo>
                <a:lnTo>
                  <a:pt x="20" y="35"/>
                </a:lnTo>
                <a:lnTo>
                  <a:pt x="21" y="37"/>
                </a:lnTo>
                <a:lnTo>
                  <a:pt x="22" y="40"/>
                </a:lnTo>
                <a:lnTo>
                  <a:pt x="25" y="40"/>
                </a:lnTo>
                <a:lnTo>
                  <a:pt x="27" y="38"/>
                </a:lnTo>
                <a:lnTo>
                  <a:pt x="38" y="31"/>
                </a:lnTo>
                <a:lnTo>
                  <a:pt x="39" y="35"/>
                </a:lnTo>
                <a:lnTo>
                  <a:pt x="38" y="41"/>
                </a:lnTo>
                <a:lnTo>
                  <a:pt x="34" y="45"/>
                </a:lnTo>
                <a:lnTo>
                  <a:pt x="31" y="48"/>
                </a:lnTo>
                <a:lnTo>
                  <a:pt x="25" y="5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21" name="Freeform 1734">
            <a:extLst>
              <a:ext uri="{FF2B5EF4-FFF2-40B4-BE49-F238E27FC236}">
                <a16:creationId xmlns:a16="http://schemas.microsoft.com/office/drawing/2014/main" id="{8D291E44-538A-4576-B265-1BFA244A5DCB}"/>
              </a:ext>
            </a:extLst>
          </p:cNvPr>
          <p:cNvSpPr>
            <a:spLocks noEditPoints="1"/>
          </p:cNvSpPr>
          <p:nvPr/>
        </p:nvSpPr>
        <p:spPr bwMode="auto">
          <a:xfrm>
            <a:off x="3744385" y="3829051"/>
            <a:ext cx="171449" cy="127000"/>
          </a:xfrm>
          <a:custGeom>
            <a:avLst/>
            <a:gdLst>
              <a:gd name="T0" fmla="*/ 21610 w 83"/>
              <a:gd name="T1" fmla="*/ 40211 h 59"/>
              <a:gd name="T2" fmla="*/ 21610 w 83"/>
              <a:gd name="T3" fmla="*/ 70772 h 59"/>
              <a:gd name="T4" fmla="*/ 21610 w 83"/>
              <a:gd name="T5" fmla="*/ 70772 h 59"/>
              <a:gd name="T6" fmla="*/ 24697 w 83"/>
              <a:gd name="T7" fmla="*/ 80423 h 59"/>
              <a:gd name="T8" fmla="*/ 29328 w 83"/>
              <a:gd name="T9" fmla="*/ 86857 h 59"/>
              <a:gd name="T10" fmla="*/ 35502 w 83"/>
              <a:gd name="T11" fmla="*/ 93291 h 59"/>
              <a:gd name="T12" fmla="*/ 44763 w 83"/>
              <a:gd name="T13" fmla="*/ 94899 h 59"/>
              <a:gd name="T14" fmla="*/ 106505 w 83"/>
              <a:gd name="T15" fmla="*/ 94899 h 59"/>
              <a:gd name="T16" fmla="*/ 106505 w 83"/>
              <a:gd name="T17" fmla="*/ 94899 h 59"/>
              <a:gd name="T18" fmla="*/ 115767 w 83"/>
              <a:gd name="T19" fmla="*/ 93291 h 59"/>
              <a:gd name="T20" fmla="*/ 120397 w 83"/>
              <a:gd name="T21" fmla="*/ 86857 h 59"/>
              <a:gd name="T22" fmla="*/ 126571 w 83"/>
              <a:gd name="T23" fmla="*/ 80423 h 59"/>
              <a:gd name="T24" fmla="*/ 128115 w 83"/>
              <a:gd name="T25" fmla="*/ 70772 h 59"/>
              <a:gd name="T26" fmla="*/ 128115 w 83"/>
              <a:gd name="T27" fmla="*/ 40211 h 59"/>
              <a:gd name="T28" fmla="*/ 128115 w 83"/>
              <a:gd name="T29" fmla="*/ 40211 h 59"/>
              <a:gd name="T30" fmla="*/ 128115 w 83"/>
              <a:gd name="T31" fmla="*/ 35386 h 59"/>
              <a:gd name="T32" fmla="*/ 126571 w 83"/>
              <a:gd name="T33" fmla="*/ 33778 h 59"/>
              <a:gd name="T34" fmla="*/ 125028 w 83"/>
              <a:gd name="T35" fmla="*/ 32169 h 59"/>
              <a:gd name="T36" fmla="*/ 120397 w 83"/>
              <a:gd name="T37" fmla="*/ 32169 h 59"/>
              <a:gd name="T38" fmla="*/ 37045 w 83"/>
              <a:gd name="T39" fmla="*/ 32169 h 59"/>
              <a:gd name="T40" fmla="*/ 37045 w 83"/>
              <a:gd name="T41" fmla="*/ 8042 h 59"/>
              <a:gd name="T42" fmla="*/ 37045 w 83"/>
              <a:gd name="T43" fmla="*/ 8042 h 59"/>
              <a:gd name="T44" fmla="*/ 37045 w 83"/>
              <a:gd name="T45" fmla="*/ 3217 h 59"/>
              <a:gd name="T46" fmla="*/ 35502 w 83"/>
              <a:gd name="T47" fmla="*/ 1608 h 59"/>
              <a:gd name="T48" fmla="*/ 33958 w 83"/>
              <a:gd name="T49" fmla="*/ 0 h 59"/>
              <a:gd name="T50" fmla="*/ 29328 w 83"/>
              <a:gd name="T51" fmla="*/ 0 h 59"/>
              <a:gd name="T52" fmla="*/ 0 w 83"/>
              <a:gd name="T53" fmla="*/ 0 h 59"/>
              <a:gd name="T54" fmla="*/ 0 w 83"/>
              <a:gd name="T55" fmla="*/ 16085 h 59"/>
              <a:gd name="T56" fmla="*/ 21610 w 83"/>
              <a:gd name="T57" fmla="*/ 16085 h 59"/>
              <a:gd name="T58" fmla="*/ 21610 w 83"/>
              <a:gd name="T59" fmla="*/ 40211 h 59"/>
              <a:gd name="T60" fmla="*/ 67916 w 83"/>
              <a:gd name="T61" fmla="*/ 78814 h 59"/>
              <a:gd name="T62" fmla="*/ 67916 w 83"/>
              <a:gd name="T63" fmla="*/ 48254 h 59"/>
              <a:gd name="T64" fmla="*/ 83352 w 83"/>
              <a:gd name="T65" fmla="*/ 48254 h 59"/>
              <a:gd name="T66" fmla="*/ 83352 w 83"/>
              <a:gd name="T67" fmla="*/ 78814 h 59"/>
              <a:gd name="T68" fmla="*/ 67916 w 83"/>
              <a:gd name="T69" fmla="*/ 78814 h 59"/>
              <a:gd name="T70" fmla="*/ 106505 w 83"/>
              <a:gd name="T71" fmla="*/ 78814 h 59"/>
              <a:gd name="T72" fmla="*/ 98787 w 83"/>
              <a:gd name="T73" fmla="*/ 78814 h 59"/>
              <a:gd name="T74" fmla="*/ 98787 w 83"/>
              <a:gd name="T75" fmla="*/ 48254 h 59"/>
              <a:gd name="T76" fmla="*/ 114223 w 83"/>
              <a:gd name="T77" fmla="*/ 48254 h 59"/>
              <a:gd name="T78" fmla="*/ 114223 w 83"/>
              <a:gd name="T79" fmla="*/ 70772 h 59"/>
              <a:gd name="T80" fmla="*/ 114223 w 83"/>
              <a:gd name="T81" fmla="*/ 70772 h 59"/>
              <a:gd name="T82" fmla="*/ 114223 w 83"/>
              <a:gd name="T83" fmla="*/ 75598 h 59"/>
              <a:gd name="T84" fmla="*/ 111136 w 83"/>
              <a:gd name="T85" fmla="*/ 77206 h 59"/>
              <a:gd name="T86" fmla="*/ 109592 w 83"/>
              <a:gd name="T87" fmla="*/ 78814 h 59"/>
              <a:gd name="T88" fmla="*/ 106505 w 83"/>
              <a:gd name="T89" fmla="*/ 78814 h 59"/>
              <a:gd name="T90" fmla="*/ 106505 w 83"/>
              <a:gd name="T91" fmla="*/ 78814 h 59"/>
              <a:gd name="T92" fmla="*/ 52481 w 83"/>
              <a:gd name="T93" fmla="*/ 48254 h 59"/>
              <a:gd name="T94" fmla="*/ 52481 w 83"/>
              <a:gd name="T95" fmla="*/ 78814 h 59"/>
              <a:gd name="T96" fmla="*/ 44763 w 83"/>
              <a:gd name="T97" fmla="*/ 78814 h 59"/>
              <a:gd name="T98" fmla="*/ 44763 w 83"/>
              <a:gd name="T99" fmla="*/ 78814 h 59"/>
              <a:gd name="T100" fmla="*/ 41676 w 83"/>
              <a:gd name="T101" fmla="*/ 78814 h 59"/>
              <a:gd name="T102" fmla="*/ 38589 w 83"/>
              <a:gd name="T103" fmla="*/ 77206 h 59"/>
              <a:gd name="T104" fmla="*/ 37045 w 83"/>
              <a:gd name="T105" fmla="*/ 75598 h 59"/>
              <a:gd name="T106" fmla="*/ 37045 w 83"/>
              <a:gd name="T107" fmla="*/ 70772 h 59"/>
              <a:gd name="T108" fmla="*/ 37045 w 83"/>
              <a:gd name="T109" fmla="*/ 48254 h 59"/>
              <a:gd name="T110" fmla="*/ 52481 w 83"/>
              <a:gd name="T111" fmla="*/ 48254 h 5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83" h="59">
                <a:moveTo>
                  <a:pt x="14" y="25"/>
                </a:moveTo>
                <a:lnTo>
                  <a:pt x="14" y="44"/>
                </a:lnTo>
                <a:lnTo>
                  <a:pt x="16" y="50"/>
                </a:lnTo>
                <a:lnTo>
                  <a:pt x="19" y="54"/>
                </a:lnTo>
                <a:lnTo>
                  <a:pt x="23" y="58"/>
                </a:lnTo>
                <a:lnTo>
                  <a:pt x="29" y="59"/>
                </a:lnTo>
                <a:lnTo>
                  <a:pt x="69" y="59"/>
                </a:lnTo>
                <a:lnTo>
                  <a:pt x="75" y="58"/>
                </a:lnTo>
                <a:lnTo>
                  <a:pt x="78" y="54"/>
                </a:lnTo>
                <a:lnTo>
                  <a:pt x="82" y="50"/>
                </a:lnTo>
                <a:lnTo>
                  <a:pt x="83" y="44"/>
                </a:lnTo>
                <a:lnTo>
                  <a:pt x="83" y="25"/>
                </a:lnTo>
                <a:lnTo>
                  <a:pt x="83" y="22"/>
                </a:lnTo>
                <a:lnTo>
                  <a:pt x="82" y="21"/>
                </a:lnTo>
                <a:lnTo>
                  <a:pt x="81" y="20"/>
                </a:lnTo>
                <a:lnTo>
                  <a:pt x="78" y="20"/>
                </a:lnTo>
                <a:lnTo>
                  <a:pt x="24" y="20"/>
                </a:lnTo>
                <a:lnTo>
                  <a:pt x="24" y="5"/>
                </a:lnTo>
                <a:lnTo>
                  <a:pt x="24" y="2"/>
                </a:lnTo>
                <a:lnTo>
                  <a:pt x="23" y="1"/>
                </a:lnTo>
                <a:lnTo>
                  <a:pt x="22" y="0"/>
                </a:lnTo>
                <a:lnTo>
                  <a:pt x="19" y="0"/>
                </a:lnTo>
                <a:lnTo>
                  <a:pt x="0" y="0"/>
                </a:lnTo>
                <a:lnTo>
                  <a:pt x="0" y="10"/>
                </a:lnTo>
                <a:lnTo>
                  <a:pt x="14" y="10"/>
                </a:lnTo>
                <a:lnTo>
                  <a:pt x="14" y="25"/>
                </a:lnTo>
                <a:close/>
                <a:moveTo>
                  <a:pt x="44" y="49"/>
                </a:moveTo>
                <a:lnTo>
                  <a:pt x="44" y="30"/>
                </a:lnTo>
                <a:lnTo>
                  <a:pt x="54" y="30"/>
                </a:lnTo>
                <a:lnTo>
                  <a:pt x="54" y="49"/>
                </a:lnTo>
                <a:lnTo>
                  <a:pt x="44" y="49"/>
                </a:lnTo>
                <a:close/>
                <a:moveTo>
                  <a:pt x="69" y="49"/>
                </a:moveTo>
                <a:lnTo>
                  <a:pt x="64" y="49"/>
                </a:lnTo>
                <a:lnTo>
                  <a:pt x="64" y="30"/>
                </a:lnTo>
                <a:lnTo>
                  <a:pt x="74" y="30"/>
                </a:lnTo>
                <a:lnTo>
                  <a:pt x="74" y="44"/>
                </a:lnTo>
                <a:lnTo>
                  <a:pt x="74" y="47"/>
                </a:lnTo>
                <a:lnTo>
                  <a:pt x="72" y="48"/>
                </a:lnTo>
                <a:lnTo>
                  <a:pt x="71" y="49"/>
                </a:lnTo>
                <a:lnTo>
                  <a:pt x="69" y="49"/>
                </a:lnTo>
                <a:close/>
                <a:moveTo>
                  <a:pt x="34" y="30"/>
                </a:moveTo>
                <a:lnTo>
                  <a:pt x="34" y="49"/>
                </a:lnTo>
                <a:lnTo>
                  <a:pt x="29" y="49"/>
                </a:lnTo>
                <a:lnTo>
                  <a:pt x="27" y="49"/>
                </a:lnTo>
                <a:lnTo>
                  <a:pt x="25" y="48"/>
                </a:lnTo>
                <a:lnTo>
                  <a:pt x="24" y="47"/>
                </a:lnTo>
                <a:lnTo>
                  <a:pt x="24" y="44"/>
                </a:lnTo>
                <a:lnTo>
                  <a:pt x="24" y="30"/>
                </a:lnTo>
                <a:lnTo>
                  <a:pt x="34" y="3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22" name="Freeform 1735">
            <a:extLst>
              <a:ext uri="{FF2B5EF4-FFF2-40B4-BE49-F238E27FC236}">
                <a16:creationId xmlns:a16="http://schemas.microsoft.com/office/drawing/2014/main" id="{6A77CBF7-8037-4BBD-9A7D-D4650A8D7487}"/>
              </a:ext>
            </a:extLst>
          </p:cNvPr>
          <p:cNvSpPr>
            <a:spLocks noEditPoints="1"/>
          </p:cNvSpPr>
          <p:nvPr/>
        </p:nvSpPr>
        <p:spPr bwMode="auto">
          <a:xfrm>
            <a:off x="3763434" y="3962401"/>
            <a:ext cx="165100" cy="114300"/>
          </a:xfrm>
          <a:custGeom>
            <a:avLst/>
            <a:gdLst>
              <a:gd name="T0" fmla="*/ 115560 w 79"/>
              <a:gd name="T1" fmla="*/ 0 h 54"/>
              <a:gd name="T2" fmla="*/ 7808 w 79"/>
              <a:gd name="T3" fmla="*/ 0 h 54"/>
              <a:gd name="T4" fmla="*/ 7808 w 79"/>
              <a:gd name="T5" fmla="*/ 0 h 54"/>
              <a:gd name="T6" fmla="*/ 4685 w 79"/>
              <a:gd name="T7" fmla="*/ 0 h 54"/>
              <a:gd name="T8" fmla="*/ 3123 w 79"/>
              <a:gd name="T9" fmla="*/ 1582 h 54"/>
              <a:gd name="T10" fmla="*/ 0 w 79"/>
              <a:gd name="T11" fmla="*/ 4745 h 54"/>
              <a:gd name="T12" fmla="*/ 0 w 79"/>
              <a:gd name="T13" fmla="*/ 7908 h 54"/>
              <a:gd name="T14" fmla="*/ 0 w 79"/>
              <a:gd name="T15" fmla="*/ 61685 h 54"/>
              <a:gd name="T16" fmla="*/ 0 w 79"/>
              <a:gd name="T17" fmla="*/ 61685 h 54"/>
              <a:gd name="T18" fmla="*/ 3123 w 79"/>
              <a:gd name="T19" fmla="*/ 72757 h 54"/>
              <a:gd name="T20" fmla="*/ 7808 w 79"/>
              <a:gd name="T21" fmla="*/ 77502 h 54"/>
              <a:gd name="T22" fmla="*/ 14055 w 79"/>
              <a:gd name="T23" fmla="*/ 83828 h 54"/>
              <a:gd name="T24" fmla="*/ 23424 w 79"/>
              <a:gd name="T25" fmla="*/ 85410 h 54"/>
              <a:gd name="T26" fmla="*/ 101505 w 79"/>
              <a:gd name="T27" fmla="*/ 85410 h 54"/>
              <a:gd name="T28" fmla="*/ 101505 w 79"/>
              <a:gd name="T29" fmla="*/ 85410 h 54"/>
              <a:gd name="T30" fmla="*/ 110875 w 79"/>
              <a:gd name="T31" fmla="*/ 83828 h 54"/>
              <a:gd name="T32" fmla="*/ 115560 w 79"/>
              <a:gd name="T33" fmla="*/ 77502 h 54"/>
              <a:gd name="T34" fmla="*/ 121806 w 79"/>
              <a:gd name="T35" fmla="*/ 72757 h 54"/>
              <a:gd name="T36" fmla="*/ 123368 w 79"/>
              <a:gd name="T37" fmla="*/ 61685 h 54"/>
              <a:gd name="T38" fmla="*/ 123368 w 79"/>
              <a:gd name="T39" fmla="*/ 7908 h 54"/>
              <a:gd name="T40" fmla="*/ 123368 w 79"/>
              <a:gd name="T41" fmla="*/ 7908 h 54"/>
              <a:gd name="T42" fmla="*/ 123368 w 79"/>
              <a:gd name="T43" fmla="*/ 4745 h 54"/>
              <a:gd name="T44" fmla="*/ 121806 w 79"/>
              <a:gd name="T45" fmla="*/ 1582 h 54"/>
              <a:gd name="T46" fmla="*/ 120245 w 79"/>
              <a:gd name="T47" fmla="*/ 0 h 54"/>
              <a:gd name="T48" fmla="*/ 115560 w 79"/>
              <a:gd name="T49" fmla="*/ 0 h 54"/>
              <a:gd name="T50" fmla="*/ 115560 w 79"/>
              <a:gd name="T51" fmla="*/ 0 h 54"/>
              <a:gd name="T52" fmla="*/ 101505 w 79"/>
              <a:gd name="T53" fmla="*/ 69593 h 54"/>
              <a:gd name="T54" fmla="*/ 23424 w 79"/>
              <a:gd name="T55" fmla="*/ 69593 h 54"/>
              <a:gd name="T56" fmla="*/ 23424 w 79"/>
              <a:gd name="T57" fmla="*/ 69593 h 54"/>
              <a:gd name="T58" fmla="*/ 20301 w 79"/>
              <a:gd name="T59" fmla="*/ 69593 h 54"/>
              <a:gd name="T60" fmla="*/ 18739 w 79"/>
              <a:gd name="T61" fmla="*/ 68012 h 54"/>
              <a:gd name="T62" fmla="*/ 15616 w 79"/>
              <a:gd name="T63" fmla="*/ 66430 h 54"/>
              <a:gd name="T64" fmla="*/ 15616 w 79"/>
              <a:gd name="T65" fmla="*/ 61685 h 54"/>
              <a:gd name="T66" fmla="*/ 15616 w 79"/>
              <a:gd name="T67" fmla="*/ 15817 h 54"/>
              <a:gd name="T68" fmla="*/ 107752 w 79"/>
              <a:gd name="T69" fmla="*/ 15817 h 54"/>
              <a:gd name="T70" fmla="*/ 107752 w 79"/>
              <a:gd name="T71" fmla="*/ 61685 h 54"/>
              <a:gd name="T72" fmla="*/ 107752 w 79"/>
              <a:gd name="T73" fmla="*/ 61685 h 54"/>
              <a:gd name="T74" fmla="*/ 107752 w 79"/>
              <a:gd name="T75" fmla="*/ 66430 h 54"/>
              <a:gd name="T76" fmla="*/ 106190 w 79"/>
              <a:gd name="T77" fmla="*/ 68012 h 54"/>
              <a:gd name="T78" fmla="*/ 104629 w 79"/>
              <a:gd name="T79" fmla="*/ 69593 h 54"/>
              <a:gd name="T80" fmla="*/ 101505 w 79"/>
              <a:gd name="T81" fmla="*/ 69593 h 54"/>
              <a:gd name="T82" fmla="*/ 101505 w 79"/>
              <a:gd name="T83" fmla="*/ 69593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79" h="54">
                <a:moveTo>
                  <a:pt x="74" y="0"/>
                </a:moveTo>
                <a:lnTo>
                  <a:pt x="5" y="0"/>
                </a:lnTo>
                <a:lnTo>
                  <a:pt x="3" y="0"/>
                </a:lnTo>
                <a:lnTo>
                  <a:pt x="2" y="1"/>
                </a:lnTo>
                <a:lnTo>
                  <a:pt x="0" y="3"/>
                </a:lnTo>
                <a:lnTo>
                  <a:pt x="0" y="5"/>
                </a:lnTo>
                <a:lnTo>
                  <a:pt x="0" y="39"/>
                </a:lnTo>
                <a:lnTo>
                  <a:pt x="2" y="46"/>
                </a:lnTo>
                <a:lnTo>
                  <a:pt x="5" y="49"/>
                </a:lnTo>
                <a:lnTo>
                  <a:pt x="9" y="53"/>
                </a:lnTo>
                <a:lnTo>
                  <a:pt x="15" y="54"/>
                </a:lnTo>
                <a:lnTo>
                  <a:pt x="65" y="54"/>
                </a:lnTo>
                <a:lnTo>
                  <a:pt x="71" y="53"/>
                </a:lnTo>
                <a:lnTo>
                  <a:pt x="74" y="49"/>
                </a:lnTo>
                <a:lnTo>
                  <a:pt x="78" y="46"/>
                </a:lnTo>
                <a:lnTo>
                  <a:pt x="79" y="39"/>
                </a:lnTo>
                <a:lnTo>
                  <a:pt x="79" y="5"/>
                </a:lnTo>
                <a:lnTo>
                  <a:pt x="79" y="3"/>
                </a:lnTo>
                <a:lnTo>
                  <a:pt x="78" y="1"/>
                </a:lnTo>
                <a:lnTo>
                  <a:pt x="77" y="0"/>
                </a:lnTo>
                <a:lnTo>
                  <a:pt x="74" y="0"/>
                </a:lnTo>
                <a:close/>
                <a:moveTo>
                  <a:pt x="65" y="44"/>
                </a:moveTo>
                <a:lnTo>
                  <a:pt x="15" y="44"/>
                </a:lnTo>
                <a:lnTo>
                  <a:pt x="13" y="44"/>
                </a:lnTo>
                <a:lnTo>
                  <a:pt x="12" y="43"/>
                </a:lnTo>
                <a:lnTo>
                  <a:pt x="10" y="42"/>
                </a:lnTo>
                <a:lnTo>
                  <a:pt x="10" y="39"/>
                </a:lnTo>
                <a:lnTo>
                  <a:pt x="10" y="10"/>
                </a:lnTo>
                <a:lnTo>
                  <a:pt x="69" y="10"/>
                </a:lnTo>
                <a:lnTo>
                  <a:pt x="69" y="39"/>
                </a:lnTo>
                <a:lnTo>
                  <a:pt x="69" y="42"/>
                </a:lnTo>
                <a:lnTo>
                  <a:pt x="68" y="43"/>
                </a:lnTo>
                <a:lnTo>
                  <a:pt x="67" y="44"/>
                </a:lnTo>
                <a:lnTo>
                  <a:pt x="65" y="4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23" name="Rectangle 1736">
            <a:extLst>
              <a:ext uri="{FF2B5EF4-FFF2-40B4-BE49-F238E27FC236}">
                <a16:creationId xmlns:a16="http://schemas.microsoft.com/office/drawing/2014/main" id="{60588123-B54E-421C-95B9-662B768E8976}"/>
              </a:ext>
            </a:extLst>
          </p:cNvPr>
          <p:cNvSpPr>
            <a:spLocks noChangeArrowheads="1"/>
          </p:cNvSpPr>
          <p:nvPr/>
        </p:nvSpPr>
        <p:spPr bwMode="auto">
          <a:xfrm>
            <a:off x="3826934" y="3994151"/>
            <a:ext cx="38100" cy="254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524" name="Freeform 1737">
            <a:extLst>
              <a:ext uri="{FF2B5EF4-FFF2-40B4-BE49-F238E27FC236}">
                <a16:creationId xmlns:a16="http://schemas.microsoft.com/office/drawing/2014/main" id="{EE8433C5-50C4-47C3-8865-C4741AB3A6B3}"/>
              </a:ext>
            </a:extLst>
          </p:cNvPr>
          <p:cNvSpPr>
            <a:spLocks noEditPoints="1"/>
          </p:cNvSpPr>
          <p:nvPr/>
        </p:nvSpPr>
        <p:spPr bwMode="auto">
          <a:xfrm>
            <a:off x="3251200" y="3848101"/>
            <a:ext cx="171451" cy="209551"/>
          </a:xfrm>
          <a:custGeom>
            <a:avLst/>
            <a:gdLst>
              <a:gd name="T0" fmla="*/ 94059 w 79"/>
              <a:gd name="T1" fmla="*/ 23967 h 98"/>
              <a:gd name="T2" fmla="*/ 87572 w 79"/>
              <a:gd name="T3" fmla="*/ 4793 h 98"/>
              <a:gd name="T4" fmla="*/ 79464 w 79"/>
              <a:gd name="T5" fmla="*/ 0 h 98"/>
              <a:gd name="T6" fmla="*/ 16217 w 79"/>
              <a:gd name="T7" fmla="*/ 0 h 98"/>
              <a:gd name="T8" fmla="*/ 8109 w 79"/>
              <a:gd name="T9" fmla="*/ 4793 h 98"/>
              <a:gd name="T10" fmla="*/ 0 w 79"/>
              <a:gd name="T11" fmla="*/ 28761 h 98"/>
              <a:gd name="T12" fmla="*/ 16217 w 79"/>
              <a:gd name="T13" fmla="*/ 100662 h 98"/>
              <a:gd name="T14" fmla="*/ 1622 w 79"/>
              <a:gd name="T15" fmla="*/ 121434 h 98"/>
              <a:gd name="T16" fmla="*/ 0 w 79"/>
              <a:gd name="T17" fmla="*/ 148597 h 98"/>
              <a:gd name="T18" fmla="*/ 0 w 79"/>
              <a:gd name="T19" fmla="*/ 153390 h 98"/>
              <a:gd name="T20" fmla="*/ 3243 w 79"/>
              <a:gd name="T21" fmla="*/ 156586 h 98"/>
              <a:gd name="T22" fmla="*/ 87572 w 79"/>
              <a:gd name="T23" fmla="*/ 156586 h 98"/>
              <a:gd name="T24" fmla="*/ 90816 w 79"/>
              <a:gd name="T25" fmla="*/ 156586 h 98"/>
              <a:gd name="T26" fmla="*/ 95681 w 79"/>
              <a:gd name="T27" fmla="*/ 153390 h 98"/>
              <a:gd name="T28" fmla="*/ 95681 w 79"/>
              <a:gd name="T29" fmla="*/ 126227 h 98"/>
              <a:gd name="T30" fmla="*/ 94059 w 79"/>
              <a:gd name="T31" fmla="*/ 121434 h 98"/>
              <a:gd name="T32" fmla="*/ 94059 w 79"/>
              <a:gd name="T33" fmla="*/ 38348 h 98"/>
              <a:gd name="T34" fmla="*/ 103789 w 79"/>
              <a:gd name="T35" fmla="*/ 38348 h 98"/>
              <a:gd name="T36" fmla="*/ 110276 w 79"/>
              <a:gd name="T37" fmla="*/ 41543 h 98"/>
              <a:gd name="T38" fmla="*/ 111898 w 79"/>
              <a:gd name="T39" fmla="*/ 46337 h 98"/>
              <a:gd name="T40" fmla="*/ 128115 w 79"/>
              <a:gd name="T41" fmla="*/ 102260 h 98"/>
              <a:gd name="T42" fmla="*/ 128115 w 79"/>
              <a:gd name="T43" fmla="*/ 46337 h 98"/>
              <a:gd name="T44" fmla="*/ 120006 w 79"/>
              <a:gd name="T45" fmla="*/ 31956 h 98"/>
              <a:gd name="T46" fmla="*/ 103789 w 79"/>
              <a:gd name="T47" fmla="*/ 23967 h 98"/>
              <a:gd name="T48" fmla="*/ 72977 w 79"/>
              <a:gd name="T49" fmla="*/ 15978 h 98"/>
              <a:gd name="T50" fmla="*/ 19461 w 79"/>
              <a:gd name="T51" fmla="*/ 23967 h 98"/>
              <a:gd name="T52" fmla="*/ 72977 w 79"/>
              <a:gd name="T53" fmla="*/ 15978 h 98"/>
              <a:gd name="T54" fmla="*/ 16217 w 79"/>
              <a:gd name="T55" fmla="*/ 142206 h 98"/>
              <a:gd name="T56" fmla="*/ 27569 w 79"/>
              <a:gd name="T57" fmla="*/ 110249 h 98"/>
              <a:gd name="T58" fmla="*/ 79464 w 79"/>
              <a:gd name="T59" fmla="*/ 127825 h 98"/>
              <a:gd name="T60" fmla="*/ 64868 w 79"/>
              <a:gd name="T61" fmla="*/ 94271 h 98"/>
              <a:gd name="T62" fmla="*/ 55138 w 79"/>
              <a:gd name="T63" fmla="*/ 70304 h 98"/>
              <a:gd name="T64" fmla="*/ 38921 w 79"/>
              <a:gd name="T65" fmla="*/ 94271 h 98"/>
              <a:gd name="T66" fmla="*/ 17839 w 79"/>
              <a:gd name="T67" fmla="*/ 38348 h 98"/>
              <a:gd name="T68" fmla="*/ 64868 w 79"/>
              <a:gd name="T69" fmla="*/ 94271 h 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9" h="98">
                <a:moveTo>
                  <a:pt x="64" y="15"/>
                </a:moveTo>
                <a:lnTo>
                  <a:pt x="58" y="15"/>
                </a:lnTo>
                <a:lnTo>
                  <a:pt x="54" y="3"/>
                </a:lnTo>
                <a:lnTo>
                  <a:pt x="51" y="1"/>
                </a:lnTo>
                <a:lnTo>
                  <a:pt x="49" y="0"/>
                </a:lnTo>
                <a:lnTo>
                  <a:pt x="10" y="0"/>
                </a:lnTo>
                <a:lnTo>
                  <a:pt x="7" y="1"/>
                </a:lnTo>
                <a:lnTo>
                  <a:pt x="5" y="3"/>
                </a:lnTo>
                <a:lnTo>
                  <a:pt x="0" y="18"/>
                </a:lnTo>
                <a:lnTo>
                  <a:pt x="0" y="21"/>
                </a:lnTo>
                <a:lnTo>
                  <a:pt x="10" y="63"/>
                </a:lnTo>
                <a:lnTo>
                  <a:pt x="1" y="76"/>
                </a:lnTo>
                <a:lnTo>
                  <a:pt x="0" y="79"/>
                </a:lnTo>
                <a:lnTo>
                  <a:pt x="0" y="93"/>
                </a:lnTo>
                <a:lnTo>
                  <a:pt x="0" y="96"/>
                </a:lnTo>
                <a:lnTo>
                  <a:pt x="1" y="97"/>
                </a:lnTo>
                <a:lnTo>
                  <a:pt x="2" y="98"/>
                </a:lnTo>
                <a:lnTo>
                  <a:pt x="5" y="98"/>
                </a:lnTo>
                <a:lnTo>
                  <a:pt x="54" y="98"/>
                </a:lnTo>
                <a:lnTo>
                  <a:pt x="56" y="98"/>
                </a:lnTo>
                <a:lnTo>
                  <a:pt x="58" y="97"/>
                </a:lnTo>
                <a:lnTo>
                  <a:pt x="59" y="96"/>
                </a:lnTo>
                <a:lnTo>
                  <a:pt x="59" y="93"/>
                </a:lnTo>
                <a:lnTo>
                  <a:pt x="59" y="79"/>
                </a:lnTo>
                <a:lnTo>
                  <a:pt x="58" y="76"/>
                </a:lnTo>
                <a:lnTo>
                  <a:pt x="49" y="63"/>
                </a:lnTo>
                <a:lnTo>
                  <a:pt x="58" y="24"/>
                </a:lnTo>
                <a:lnTo>
                  <a:pt x="64" y="24"/>
                </a:lnTo>
                <a:lnTo>
                  <a:pt x="66" y="24"/>
                </a:lnTo>
                <a:lnTo>
                  <a:pt x="68" y="26"/>
                </a:lnTo>
                <a:lnTo>
                  <a:pt x="69" y="27"/>
                </a:lnTo>
                <a:lnTo>
                  <a:pt x="69" y="29"/>
                </a:lnTo>
                <a:lnTo>
                  <a:pt x="69" y="64"/>
                </a:lnTo>
                <a:lnTo>
                  <a:pt x="79" y="64"/>
                </a:lnTo>
                <a:lnTo>
                  <a:pt x="79" y="29"/>
                </a:lnTo>
                <a:lnTo>
                  <a:pt x="77" y="23"/>
                </a:lnTo>
                <a:lnTo>
                  <a:pt x="74" y="20"/>
                </a:lnTo>
                <a:lnTo>
                  <a:pt x="70" y="16"/>
                </a:lnTo>
                <a:lnTo>
                  <a:pt x="64" y="15"/>
                </a:lnTo>
                <a:close/>
                <a:moveTo>
                  <a:pt x="45" y="10"/>
                </a:moveTo>
                <a:lnTo>
                  <a:pt x="47" y="15"/>
                </a:lnTo>
                <a:lnTo>
                  <a:pt x="12" y="15"/>
                </a:lnTo>
                <a:lnTo>
                  <a:pt x="13" y="10"/>
                </a:lnTo>
                <a:lnTo>
                  <a:pt x="45" y="10"/>
                </a:lnTo>
                <a:close/>
                <a:moveTo>
                  <a:pt x="49" y="89"/>
                </a:moveTo>
                <a:lnTo>
                  <a:pt x="10" y="89"/>
                </a:lnTo>
                <a:lnTo>
                  <a:pt x="10" y="80"/>
                </a:lnTo>
                <a:lnTo>
                  <a:pt x="17" y="69"/>
                </a:lnTo>
                <a:lnTo>
                  <a:pt x="42" y="69"/>
                </a:lnTo>
                <a:lnTo>
                  <a:pt x="49" y="80"/>
                </a:lnTo>
                <a:lnTo>
                  <a:pt x="49" y="89"/>
                </a:lnTo>
                <a:close/>
                <a:moveTo>
                  <a:pt x="40" y="59"/>
                </a:moveTo>
                <a:lnTo>
                  <a:pt x="34" y="59"/>
                </a:lnTo>
                <a:lnTo>
                  <a:pt x="34" y="44"/>
                </a:lnTo>
                <a:lnTo>
                  <a:pt x="24" y="44"/>
                </a:lnTo>
                <a:lnTo>
                  <a:pt x="24" y="59"/>
                </a:lnTo>
                <a:lnTo>
                  <a:pt x="18" y="59"/>
                </a:lnTo>
                <a:lnTo>
                  <a:pt x="11" y="24"/>
                </a:lnTo>
                <a:lnTo>
                  <a:pt x="48" y="24"/>
                </a:lnTo>
                <a:lnTo>
                  <a:pt x="40" y="5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25" name="Freeform 1738">
            <a:extLst>
              <a:ext uri="{FF2B5EF4-FFF2-40B4-BE49-F238E27FC236}">
                <a16:creationId xmlns:a16="http://schemas.microsoft.com/office/drawing/2014/main" id="{A7CCB94D-1F71-4072-836D-E253E1148809}"/>
              </a:ext>
            </a:extLst>
          </p:cNvPr>
          <p:cNvSpPr>
            <a:spLocks/>
          </p:cNvSpPr>
          <p:nvPr/>
        </p:nvSpPr>
        <p:spPr bwMode="auto">
          <a:xfrm>
            <a:off x="3302000" y="4006852"/>
            <a:ext cx="25400" cy="19049"/>
          </a:xfrm>
          <a:custGeom>
            <a:avLst/>
            <a:gdLst>
              <a:gd name="T0" fmla="*/ 9491 w 10"/>
              <a:gd name="T1" fmla="*/ 0 h 10"/>
              <a:gd name="T2" fmla="*/ 9491 w 10"/>
              <a:gd name="T3" fmla="*/ 0 h 10"/>
              <a:gd name="T4" fmla="*/ 5694 w 10"/>
              <a:gd name="T5" fmla="*/ 0 h 10"/>
              <a:gd name="T6" fmla="*/ 3796 w 10"/>
              <a:gd name="T7" fmla="*/ 1424 h 10"/>
              <a:gd name="T8" fmla="*/ 0 w 10"/>
              <a:gd name="T9" fmla="*/ 2847 h 10"/>
              <a:gd name="T10" fmla="*/ 0 w 10"/>
              <a:gd name="T11" fmla="*/ 7119 h 10"/>
              <a:gd name="T12" fmla="*/ 0 w 10"/>
              <a:gd name="T13" fmla="*/ 7119 h 10"/>
              <a:gd name="T14" fmla="*/ 0 w 10"/>
              <a:gd name="T15" fmla="*/ 9966 h 10"/>
              <a:gd name="T16" fmla="*/ 3796 w 10"/>
              <a:gd name="T17" fmla="*/ 11390 h 10"/>
              <a:gd name="T18" fmla="*/ 5694 w 10"/>
              <a:gd name="T19" fmla="*/ 14237 h 10"/>
              <a:gd name="T20" fmla="*/ 9491 w 10"/>
              <a:gd name="T21" fmla="*/ 14237 h 10"/>
              <a:gd name="T22" fmla="*/ 9491 w 10"/>
              <a:gd name="T23" fmla="*/ 14237 h 10"/>
              <a:gd name="T24" fmla="*/ 15185 w 10"/>
              <a:gd name="T25" fmla="*/ 14237 h 10"/>
              <a:gd name="T26" fmla="*/ 17083 w 10"/>
              <a:gd name="T27" fmla="*/ 11390 h 10"/>
              <a:gd name="T28" fmla="*/ 18981 w 10"/>
              <a:gd name="T29" fmla="*/ 9966 h 10"/>
              <a:gd name="T30" fmla="*/ 18981 w 10"/>
              <a:gd name="T31" fmla="*/ 7119 h 10"/>
              <a:gd name="T32" fmla="*/ 18981 w 10"/>
              <a:gd name="T33" fmla="*/ 7119 h 10"/>
              <a:gd name="T34" fmla="*/ 18981 w 10"/>
              <a:gd name="T35" fmla="*/ 2847 h 10"/>
              <a:gd name="T36" fmla="*/ 17083 w 10"/>
              <a:gd name="T37" fmla="*/ 1424 h 10"/>
              <a:gd name="T38" fmla="*/ 15185 w 10"/>
              <a:gd name="T39" fmla="*/ 0 h 10"/>
              <a:gd name="T40" fmla="*/ 9491 w 10"/>
              <a:gd name="T41" fmla="*/ 0 h 10"/>
              <a:gd name="T42" fmla="*/ 9491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3" y="0"/>
                </a:lnTo>
                <a:lnTo>
                  <a:pt x="2" y="1"/>
                </a:lnTo>
                <a:lnTo>
                  <a:pt x="0" y="2"/>
                </a:lnTo>
                <a:lnTo>
                  <a:pt x="0" y="5"/>
                </a:lnTo>
                <a:lnTo>
                  <a:pt x="0" y="7"/>
                </a:lnTo>
                <a:lnTo>
                  <a:pt x="2" y="8"/>
                </a:lnTo>
                <a:lnTo>
                  <a:pt x="3" y="10"/>
                </a:lnTo>
                <a:lnTo>
                  <a:pt x="5" y="10"/>
                </a:lnTo>
                <a:lnTo>
                  <a:pt x="8" y="10"/>
                </a:lnTo>
                <a:lnTo>
                  <a:pt x="9" y="8"/>
                </a:lnTo>
                <a:lnTo>
                  <a:pt x="10" y="7"/>
                </a:lnTo>
                <a:lnTo>
                  <a:pt x="10" y="5"/>
                </a:lnTo>
                <a:lnTo>
                  <a:pt x="10" y="2"/>
                </a:lnTo>
                <a:lnTo>
                  <a:pt x="9" y="1"/>
                </a:lnTo>
                <a:lnTo>
                  <a:pt x="8"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26" name="Freeform 1739">
            <a:extLst>
              <a:ext uri="{FF2B5EF4-FFF2-40B4-BE49-F238E27FC236}">
                <a16:creationId xmlns:a16="http://schemas.microsoft.com/office/drawing/2014/main" id="{D3E6DE10-0943-40DB-8F3A-CA3BD34F6A96}"/>
              </a:ext>
            </a:extLst>
          </p:cNvPr>
          <p:cNvSpPr>
            <a:spLocks/>
          </p:cNvSpPr>
          <p:nvPr/>
        </p:nvSpPr>
        <p:spPr bwMode="auto">
          <a:xfrm>
            <a:off x="2271184" y="4347634"/>
            <a:ext cx="133349" cy="82551"/>
          </a:xfrm>
          <a:custGeom>
            <a:avLst/>
            <a:gdLst>
              <a:gd name="T0" fmla="*/ 21236 w 61"/>
              <a:gd name="T1" fmla="*/ 61686 h 40"/>
              <a:gd name="T2" fmla="*/ 21236 w 61"/>
              <a:gd name="T3" fmla="*/ 61686 h 40"/>
              <a:gd name="T4" fmla="*/ 16335 w 61"/>
              <a:gd name="T5" fmla="*/ 37012 h 40"/>
              <a:gd name="T6" fmla="*/ 16335 w 61"/>
              <a:gd name="T7" fmla="*/ 27759 h 40"/>
              <a:gd name="T8" fmla="*/ 17969 w 61"/>
              <a:gd name="T9" fmla="*/ 18506 h 40"/>
              <a:gd name="T10" fmla="*/ 17969 w 61"/>
              <a:gd name="T11" fmla="*/ 18506 h 40"/>
              <a:gd name="T12" fmla="*/ 19602 w 61"/>
              <a:gd name="T13" fmla="*/ 15422 h 40"/>
              <a:gd name="T14" fmla="*/ 21236 w 61"/>
              <a:gd name="T15" fmla="*/ 15422 h 40"/>
              <a:gd name="T16" fmla="*/ 21236 w 61"/>
              <a:gd name="T17" fmla="*/ 15422 h 40"/>
              <a:gd name="T18" fmla="*/ 27770 w 61"/>
              <a:gd name="T19" fmla="*/ 21590 h 40"/>
              <a:gd name="T20" fmla="*/ 31037 w 61"/>
              <a:gd name="T21" fmla="*/ 32385 h 40"/>
              <a:gd name="T22" fmla="*/ 39205 w 61"/>
              <a:gd name="T23" fmla="*/ 61686 h 40"/>
              <a:gd name="T24" fmla="*/ 60440 w 61"/>
              <a:gd name="T25" fmla="*/ 61686 h 40"/>
              <a:gd name="T26" fmla="*/ 60440 w 61"/>
              <a:gd name="T27" fmla="*/ 61686 h 40"/>
              <a:gd name="T28" fmla="*/ 68608 w 61"/>
              <a:gd name="T29" fmla="*/ 32385 h 40"/>
              <a:gd name="T30" fmla="*/ 71875 w 61"/>
              <a:gd name="T31" fmla="*/ 21590 h 40"/>
              <a:gd name="T32" fmla="*/ 78409 w 61"/>
              <a:gd name="T33" fmla="*/ 15422 h 40"/>
              <a:gd name="T34" fmla="*/ 78409 w 61"/>
              <a:gd name="T35" fmla="*/ 15422 h 40"/>
              <a:gd name="T36" fmla="*/ 80043 w 61"/>
              <a:gd name="T37" fmla="*/ 15422 h 40"/>
              <a:gd name="T38" fmla="*/ 81676 w 61"/>
              <a:gd name="T39" fmla="*/ 18506 h 40"/>
              <a:gd name="T40" fmla="*/ 81676 w 61"/>
              <a:gd name="T41" fmla="*/ 18506 h 40"/>
              <a:gd name="T42" fmla="*/ 84943 w 61"/>
              <a:gd name="T43" fmla="*/ 27759 h 40"/>
              <a:gd name="T44" fmla="*/ 84943 w 61"/>
              <a:gd name="T45" fmla="*/ 37012 h 40"/>
              <a:gd name="T46" fmla="*/ 78409 w 61"/>
              <a:gd name="T47" fmla="*/ 61686 h 40"/>
              <a:gd name="T48" fmla="*/ 96378 w 61"/>
              <a:gd name="T49" fmla="*/ 61686 h 40"/>
              <a:gd name="T50" fmla="*/ 96378 w 61"/>
              <a:gd name="T51" fmla="*/ 61686 h 40"/>
              <a:gd name="T52" fmla="*/ 98011 w 61"/>
              <a:gd name="T53" fmla="*/ 47807 h 40"/>
              <a:gd name="T54" fmla="*/ 99645 w 61"/>
              <a:gd name="T55" fmla="*/ 35469 h 40"/>
              <a:gd name="T56" fmla="*/ 99645 w 61"/>
              <a:gd name="T57" fmla="*/ 23132 h 40"/>
              <a:gd name="T58" fmla="*/ 98011 w 61"/>
              <a:gd name="T59" fmla="*/ 12337 h 40"/>
              <a:gd name="T60" fmla="*/ 98011 w 61"/>
              <a:gd name="T61" fmla="*/ 12337 h 40"/>
              <a:gd name="T62" fmla="*/ 91477 w 61"/>
              <a:gd name="T63" fmla="*/ 4626 h 40"/>
              <a:gd name="T64" fmla="*/ 84943 w 61"/>
              <a:gd name="T65" fmla="*/ 0 h 40"/>
              <a:gd name="T66" fmla="*/ 84943 w 61"/>
              <a:gd name="T67" fmla="*/ 0 h 40"/>
              <a:gd name="T68" fmla="*/ 76776 w 61"/>
              <a:gd name="T69" fmla="*/ 0 h 40"/>
              <a:gd name="T70" fmla="*/ 68608 w 61"/>
              <a:gd name="T71" fmla="*/ 3084 h 40"/>
              <a:gd name="T72" fmla="*/ 68608 w 61"/>
              <a:gd name="T73" fmla="*/ 3084 h 40"/>
              <a:gd name="T74" fmla="*/ 62074 w 61"/>
              <a:gd name="T75" fmla="*/ 7711 h 40"/>
              <a:gd name="T76" fmla="*/ 58807 w 61"/>
              <a:gd name="T77" fmla="*/ 15422 h 40"/>
              <a:gd name="T78" fmla="*/ 50639 w 61"/>
              <a:gd name="T79" fmla="*/ 35469 h 40"/>
              <a:gd name="T80" fmla="*/ 50639 w 61"/>
              <a:gd name="T81" fmla="*/ 35469 h 40"/>
              <a:gd name="T82" fmla="*/ 42472 w 61"/>
              <a:gd name="T83" fmla="*/ 15422 h 40"/>
              <a:gd name="T84" fmla="*/ 37571 w 61"/>
              <a:gd name="T85" fmla="*/ 7711 h 40"/>
              <a:gd name="T86" fmla="*/ 31037 w 61"/>
              <a:gd name="T87" fmla="*/ 3084 h 40"/>
              <a:gd name="T88" fmla="*/ 31037 w 61"/>
              <a:gd name="T89" fmla="*/ 3084 h 40"/>
              <a:gd name="T90" fmla="*/ 24503 w 61"/>
              <a:gd name="T91" fmla="*/ 0 h 40"/>
              <a:gd name="T92" fmla="*/ 16335 w 61"/>
              <a:gd name="T93" fmla="*/ 0 h 40"/>
              <a:gd name="T94" fmla="*/ 16335 w 61"/>
              <a:gd name="T95" fmla="*/ 0 h 40"/>
              <a:gd name="T96" fmla="*/ 8168 w 61"/>
              <a:gd name="T97" fmla="*/ 4626 h 40"/>
              <a:gd name="T98" fmla="*/ 1634 w 61"/>
              <a:gd name="T99" fmla="*/ 12337 h 40"/>
              <a:gd name="T100" fmla="*/ 1634 w 61"/>
              <a:gd name="T101" fmla="*/ 12337 h 40"/>
              <a:gd name="T102" fmla="*/ 0 w 61"/>
              <a:gd name="T103" fmla="*/ 23132 h 40"/>
              <a:gd name="T104" fmla="*/ 0 w 61"/>
              <a:gd name="T105" fmla="*/ 35469 h 40"/>
              <a:gd name="T106" fmla="*/ 1634 w 61"/>
              <a:gd name="T107" fmla="*/ 47807 h 40"/>
              <a:gd name="T108" fmla="*/ 3267 w 61"/>
              <a:gd name="T109" fmla="*/ 61686 h 40"/>
              <a:gd name="T110" fmla="*/ 21236 w 61"/>
              <a:gd name="T111" fmla="*/ 61686 h 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1" h="40">
                <a:moveTo>
                  <a:pt x="13" y="40"/>
                </a:moveTo>
                <a:lnTo>
                  <a:pt x="13" y="40"/>
                </a:lnTo>
                <a:lnTo>
                  <a:pt x="10" y="24"/>
                </a:lnTo>
                <a:lnTo>
                  <a:pt x="10" y="18"/>
                </a:lnTo>
                <a:lnTo>
                  <a:pt x="11" y="12"/>
                </a:lnTo>
                <a:lnTo>
                  <a:pt x="12" y="10"/>
                </a:lnTo>
                <a:lnTo>
                  <a:pt x="13" y="10"/>
                </a:lnTo>
                <a:lnTo>
                  <a:pt x="17" y="14"/>
                </a:lnTo>
                <a:lnTo>
                  <a:pt x="19" y="21"/>
                </a:lnTo>
                <a:lnTo>
                  <a:pt x="24" y="40"/>
                </a:lnTo>
                <a:lnTo>
                  <a:pt x="37" y="40"/>
                </a:lnTo>
                <a:lnTo>
                  <a:pt x="42" y="21"/>
                </a:lnTo>
                <a:lnTo>
                  <a:pt x="44" y="14"/>
                </a:lnTo>
                <a:lnTo>
                  <a:pt x="48" y="10"/>
                </a:lnTo>
                <a:lnTo>
                  <a:pt x="49" y="10"/>
                </a:lnTo>
                <a:lnTo>
                  <a:pt x="50" y="12"/>
                </a:lnTo>
                <a:lnTo>
                  <a:pt x="52" y="18"/>
                </a:lnTo>
                <a:lnTo>
                  <a:pt x="52" y="24"/>
                </a:lnTo>
                <a:lnTo>
                  <a:pt x="48" y="40"/>
                </a:lnTo>
                <a:lnTo>
                  <a:pt x="59" y="40"/>
                </a:lnTo>
                <a:lnTo>
                  <a:pt x="60" y="31"/>
                </a:lnTo>
                <a:lnTo>
                  <a:pt x="61" y="23"/>
                </a:lnTo>
                <a:lnTo>
                  <a:pt x="61" y="15"/>
                </a:lnTo>
                <a:lnTo>
                  <a:pt x="60" y="8"/>
                </a:lnTo>
                <a:lnTo>
                  <a:pt x="56" y="3"/>
                </a:lnTo>
                <a:lnTo>
                  <a:pt x="52" y="0"/>
                </a:lnTo>
                <a:lnTo>
                  <a:pt x="47" y="0"/>
                </a:lnTo>
                <a:lnTo>
                  <a:pt x="42" y="2"/>
                </a:lnTo>
                <a:lnTo>
                  <a:pt x="38" y="5"/>
                </a:lnTo>
                <a:lnTo>
                  <a:pt x="36" y="10"/>
                </a:lnTo>
                <a:lnTo>
                  <a:pt x="31" y="23"/>
                </a:lnTo>
                <a:lnTo>
                  <a:pt x="26" y="10"/>
                </a:lnTo>
                <a:lnTo>
                  <a:pt x="23" y="5"/>
                </a:lnTo>
                <a:lnTo>
                  <a:pt x="19" y="2"/>
                </a:lnTo>
                <a:lnTo>
                  <a:pt x="15" y="0"/>
                </a:lnTo>
                <a:lnTo>
                  <a:pt x="10" y="0"/>
                </a:lnTo>
                <a:lnTo>
                  <a:pt x="5" y="3"/>
                </a:lnTo>
                <a:lnTo>
                  <a:pt x="1" y="8"/>
                </a:lnTo>
                <a:lnTo>
                  <a:pt x="0" y="15"/>
                </a:lnTo>
                <a:lnTo>
                  <a:pt x="0" y="23"/>
                </a:lnTo>
                <a:lnTo>
                  <a:pt x="1" y="31"/>
                </a:lnTo>
                <a:lnTo>
                  <a:pt x="2" y="40"/>
                </a:lnTo>
                <a:lnTo>
                  <a:pt x="13" y="4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27" name="Freeform 1740">
            <a:extLst>
              <a:ext uri="{FF2B5EF4-FFF2-40B4-BE49-F238E27FC236}">
                <a16:creationId xmlns:a16="http://schemas.microsoft.com/office/drawing/2014/main" id="{8A860AEC-A988-4A7F-A6A8-9549C8EAFA53}"/>
              </a:ext>
            </a:extLst>
          </p:cNvPr>
          <p:cNvSpPr>
            <a:spLocks noEditPoints="1"/>
          </p:cNvSpPr>
          <p:nvPr/>
        </p:nvSpPr>
        <p:spPr bwMode="auto">
          <a:xfrm>
            <a:off x="2264833" y="4442885"/>
            <a:ext cx="146051" cy="114300"/>
          </a:xfrm>
          <a:custGeom>
            <a:avLst/>
            <a:gdLst>
              <a:gd name="T0" fmla="*/ 109135 w 69"/>
              <a:gd name="T1" fmla="*/ 0 h 54"/>
              <a:gd name="T2" fmla="*/ 0 w 69"/>
              <a:gd name="T3" fmla="*/ 0 h 54"/>
              <a:gd name="T4" fmla="*/ 0 w 69"/>
              <a:gd name="T5" fmla="*/ 15817 h 54"/>
              <a:gd name="T6" fmla="*/ 15817 w 69"/>
              <a:gd name="T7" fmla="*/ 15817 h 54"/>
              <a:gd name="T8" fmla="*/ 15817 w 69"/>
              <a:gd name="T9" fmla="*/ 77502 h 54"/>
              <a:gd name="T10" fmla="*/ 15817 w 69"/>
              <a:gd name="T11" fmla="*/ 77502 h 54"/>
              <a:gd name="T12" fmla="*/ 15817 w 69"/>
              <a:gd name="T13" fmla="*/ 82247 h 54"/>
              <a:gd name="T14" fmla="*/ 17398 w 69"/>
              <a:gd name="T15" fmla="*/ 83828 h 54"/>
              <a:gd name="T16" fmla="*/ 18980 w 69"/>
              <a:gd name="T17" fmla="*/ 85410 h 54"/>
              <a:gd name="T18" fmla="*/ 23725 w 69"/>
              <a:gd name="T19" fmla="*/ 85410 h 54"/>
              <a:gd name="T20" fmla="*/ 85410 w 69"/>
              <a:gd name="T21" fmla="*/ 85410 h 54"/>
              <a:gd name="T22" fmla="*/ 85410 w 69"/>
              <a:gd name="T23" fmla="*/ 85410 h 54"/>
              <a:gd name="T24" fmla="*/ 90155 w 69"/>
              <a:gd name="T25" fmla="*/ 85410 h 54"/>
              <a:gd name="T26" fmla="*/ 91737 w 69"/>
              <a:gd name="T27" fmla="*/ 83828 h 54"/>
              <a:gd name="T28" fmla="*/ 93318 w 69"/>
              <a:gd name="T29" fmla="*/ 82247 h 54"/>
              <a:gd name="T30" fmla="*/ 93318 w 69"/>
              <a:gd name="T31" fmla="*/ 77502 h 54"/>
              <a:gd name="T32" fmla="*/ 93318 w 69"/>
              <a:gd name="T33" fmla="*/ 15817 h 54"/>
              <a:gd name="T34" fmla="*/ 109135 w 69"/>
              <a:gd name="T35" fmla="*/ 15817 h 54"/>
              <a:gd name="T36" fmla="*/ 109135 w 69"/>
              <a:gd name="T37" fmla="*/ 0 h 54"/>
              <a:gd name="T38" fmla="*/ 31633 w 69"/>
              <a:gd name="T39" fmla="*/ 69593 h 54"/>
              <a:gd name="T40" fmla="*/ 31633 w 69"/>
              <a:gd name="T41" fmla="*/ 39542 h 54"/>
              <a:gd name="T42" fmla="*/ 77502 w 69"/>
              <a:gd name="T43" fmla="*/ 39542 h 54"/>
              <a:gd name="T44" fmla="*/ 77502 w 69"/>
              <a:gd name="T45" fmla="*/ 69593 h 54"/>
              <a:gd name="T46" fmla="*/ 31633 w 69"/>
              <a:gd name="T47" fmla="*/ 69593 h 54"/>
              <a:gd name="T48" fmla="*/ 77502 w 69"/>
              <a:gd name="T49" fmla="*/ 23725 h 54"/>
              <a:gd name="T50" fmla="*/ 31633 w 69"/>
              <a:gd name="T51" fmla="*/ 23725 h 54"/>
              <a:gd name="T52" fmla="*/ 31633 w 69"/>
              <a:gd name="T53" fmla="*/ 15817 h 54"/>
              <a:gd name="T54" fmla="*/ 77502 w 69"/>
              <a:gd name="T55" fmla="*/ 15817 h 54"/>
              <a:gd name="T56" fmla="*/ 77502 w 69"/>
              <a:gd name="T57" fmla="*/ 23725 h 5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9" h="54">
                <a:moveTo>
                  <a:pt x="69" y="0"/>
                </a:moveTo>
                <a:lnTo>
                  <a:pt x="0" y="0"/>
                </a:lnTo>
                <a:lnTo>
                  <a:pt x="0" y="10"/>
                </a:lnTo>
                <a:lnTo>
                  <a:pt x="10" y="10"/>
                </a:lnTo>
                <a:lnTo>
                  <a:pt x="10" y="49"/>
                </a:lnTo>
                <a:lnTo>
                  <a:pt x="10" y="52"/>
                </a:lnTo>
                <a:lnTo>
                  <a:pt x="11" y="53"/>
                </a:lnTo>
                <a:lnTo>
                  <a:pt x="12" y="54"/>
                </a:lnTo>
                <a:lnTo>
                  <a:pt x="15" y="54"/>
                </a:lnTo>
                <a:lnTo>
                  <a:pt x="54" y="54"/>
                </a:lnTo>
                <a:lnTo>
                  <a:pt x="57" y="54"/>
                </a:lnTo>
                <a:lnTo>
                  <a:pt x="58" y="53"/>
                </a:lnTo>
                <a:lnTo>
                  <a:pt x="59" y="52"/>
                </a:lnTo>
                <a:lnTo>
                  <a:pt x="59" y="49"/>
                </a:lnTo>
                <a:lnTo>
                  <a:pt x="59" y="10"/>
                </a:lnTo>
                <a:lnTo>
                  <a:pt x="69" y="10"/>
                </a:lnTo>
                <a:lnTo>
                  <a:pt x="69" y="0"/>
                </a:lnTo>
                <a:close/>
                <a:moveTo>
                  <a:pt x="20" y="44"/>
                </a:moveTo>
                <a:lnTo>
                  <a:pt x="20" y="25"/>
                </a:lnTo>
                <a:lnTo>
                  <a:pt x="49" y="25"/>
                </a:lnTo>
                <a:lnTo>
                  <a:pt x="49" y="44"/>
                </a:lnTo>
                <a:lnTo>
                  <a:pt x="20" y="44"/>
                </a:lnTo>
                <a:close/>
                <a:moveTo>
                  <a:pt x="49" y="15"/>
                </a:moveTo>
                <a:lnTo>
                  <a:pt x="20" y="15"/>
                </a:lnTo>
                <a:lnTo>
                  <a:pt x="20" y="10"/>
                </a:lnTo>
                <a:lnTo>
                  <a:pt x="49" y="10"/>
                </a:lnTo>
                <a:lnTo>
                  <a:pt x="49" y="1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28" name="Freeform 1741">
            <a:extLst>
              <a:ext uri="{FF2B5EF4-FFF2-40B4-BE49-F238E27FC236}">
                <a16:creationId xmlns:a16="http://schemas.microsoft.com/office/drawing/2014/main" id="{D7C35EDF-F875-4F2E-AA78-36A2B03486AF}"/>
              </a:ext>
            </a:extLst>
          </p:cNvPr>
          <p:cNvSpPr>
            <a:spLocks noEditPoints="1"/>
          </p:cNvSpPr>
          <p:nvPr/>
        </p:nvSpPr>
        <p:spPr bwMode="auto">
          <a:xfrm>
            <a:off x="3244851" y="4347634"/>
            <a:ext cx="184149" cy="209551"/>
          </a:xfrm>
          <a:custGeom>
            <a:avLst/>
            <a:gdLst>
              <a:gd name="T0" fmla="*/ 129874 w 89"/>
              <a:gd name="T1" fmla="*/ 79084 h 99"/>
              <a:gd name="T2" fmla="*/ 129874 w 89"/>
              <a:gd name="T3" fmla="*/ 79084 h 99"/>
              <a:gd name="T4" fmla="*/ 132967 w 89"/>
              <a:gd name="T5" fmla="*/ 79084 h 99"/>
              <a:gd name="T6" fmla="*/ 134513 w 89"/>
              <a:gd name="T7" fmla="*/ 77502 h 99"/>
              <a:gd name="T8" fmla="*/ 137605 w 89"/>
              <a:gd name="T9" fmla="*/ 74339 h 99"/>
              <a:gd name="T10" fmla="*/ 137605 w 89"/>
              <a:gd name="T11" fmla="*/ 71175 h 99"/>
              <a:gd name="T12" fmla="*/ 137605 w 89"/>
              <a:gd name="T13" fmla="*/ 55359 h 99"/>
              <a:gd name="T14" fmla="*/ 137605 w 89"/>
              <a:gd name="T15" fmla="*/ 55359 h 99"/>
              <a:gd name="T16" fmla="*/ 137605 w 89"/>
              <a:gd name="T17" fmla="*/ 52195 h 99"/>
              <a:gd name="T18" fmla="*/ 132967 w 89"/>
              <a:gd name="T19" fmla="*/ 49032 h 99"/>
              <a:gd name="T20" fmla="*/ 74214 w 89"/>
              <a:gd name="T21" fmla="*/ 3163 h 99"/>
              <a:gd name="T22" fmla="*/ 74214 w 89"/>
              <a:gd name="T23" fmla="*/ 3163 h 99"/>
              <a:gd name="T24" fmla="*/ 68029 w 89"/>
              <a:gd name="T25" fmla="*/ 0 h 99"/>
              <a:gd name="T26" fmla="*/ 64937 w 89"/>
              <a:gd name="T27" fmla="*/ 3163 h 99"/>
              <a:gd name="T28" fmla="*/ 3092 w 89"/>
              <a:gd name="T29" fmla="*/ 49032 h 99"/>
              <a:gd name="T30" fmla="*/ 3092 w 89"/>
              <a:gd name="T31" fmla="*/ 49032 h 99"/>
              <a:gd name="T32" fmla="*/ 0 w 89"/>
              <a:gd name="T33" fmla="*/ 52195 h 99"/>
              <a:gd name="T34" fmla="*/ 0 w 89"/>
              <a:gd name="T35" fmla="*/ 55359 h 99"/>
              <a:gd name="T36" fmla="*/ 0 w 89"/>
              <a:gd name="T37" fmla="*/ 71175 h 99"/>
              <a:gd name="T38" fmla="*/ 0 w 89"/>
              <a:gd name="T39" fmla="*/ 71175 h 99"/>
              <a:gd name="T40" fmla="*/ 0 w 89"/>
              <a:gd name="T41" fmla="*/ 74339 h 99"/>
              <a:gd name="T42" fmla="*/ 1546 w 89"/>
              <a:gd name="T43" fmla="*/ 77502 h 99"/>
              <a:gd name="T44" fmla="*/ 3092 w 89"/>
              <a:gd name="T45" fmla="*/ 79084 h 99"/>
              <a:gd name="T46" fmla="*/ 7731 w 89"/>
              <a:gd name="T47" fmla="*/ 79084 h 99"/>
              <a:gd name="T48" fmla="*/ 60299 w 89"/>
              <a:gd name="T49" fmla="*/ 79084 h 99"/>
              <a:gd name="T50" fmla="*/ 60299 w 89"/>
              <a:gd name="T51" fmla="*/ 156586 h 99"/>
              <a:gd name="T52" fmla="*/ 75760 w 89"/>
              <a:gd name="T53" fmla="*/ 156586 h 99"/>
              <a:gd name="T54" fmla="*/ 75760 w 89"/>
              <a:gd name="T55" fmla="*/ 79084 h 99"/>
              <a:gd name="T56" fmla="*/ 129874 w 89"/>
              <a:gd name="T57" fmla="*/ 79084 h 99"/>
              <a:gd name="T58" fmla="*/ 68029 w 89"/>
              <a:gd name="T59" fmla="*/ 26889 h 99"/>
              <a:gd name="T60" fmla="*/ 83491 w 89"/>
              <a:gd name="T61" fmla="*/ 56940 h 99"/>
              <a:gd name="T62" fmla="*/ 83491 w 89"/>
              <a:gd name="T63" fmla="*/ 63267 h 99"/>
              <a:gd name="T64" fmla="*/ 52568 w 89"/>
              <a:gd name="T65" fmla="*/ 63267 h 99"/>
              <a:gd name="T66" fmla="*/ 52568 w 89"/>
              <a:gd name="T67" fmla="*/ 56940 h 99"/>
              <a:gd name="T68" fmla="*/ 68029 w 89"/>
              <a:gd name="T69" fmla="*/ 26889 h 99"/>
              <a:gd name="T70" fmla="*/ 122144 w 89"/>
              <a:gd name="T71" fmla="*/ 63267 h 99"/>
              <a:gd name="T72" fmla="*/ 98952 w 89"/>
              <a:gd name="T73" fmla="*/ 63267 h 99"/>
              <a:gd name="T74" fmla="*/ 98952 w 89"/>
              <a:gd name="T75" fmla="*/ 55359 h 99"/>
              <a:gd name="T76" fmla="*/ 98952 w 89"/>
              <a:gd name="T77" fmla="*/ 55359 h 99"/>
              <a:gd name="T78" fmla="*/ 98952 w 89"/>
              <a:gd name="T79" fmla="*/ 52195 h 99"/>
              <a:gd name="T80" fmla="*/ 89675 w 89"/>
              <a:gd name="T81" fmla="*/ 33215 h 99"/>
              <a:gd name="T82" fmla="*/ 122144 w 89"/>
              <a:gd name="T83" fmla="*/ 58522 h 99"/>
              <a:gd name="T84" fmla="*/ 122144 w 89"/>
              <a:gd name="T85" fmla="*/ 63267 h 99"/>
              <a:gd name="T86" fmla="*/ 15461 w 89"/>
              <a:gd name="T87" fmla="*/ 58522 h 99"/>
              <a:gd name="T88" fmla="*/ 47930 w 89"/>
              <a:gd name="T89" fmla="*/ 33215 h 99"/>
              <a:gd name="T90" fmla="*/ 40199 w 89"/>
              <a:gd name="T91" fmla="*/ 52195 h 99"/>
              <a:gd name="T92" fmla="*/ 40199 w 89"/>
              <a:gd name="T93" fmla="*/ 52195 h 99"/>
              <a:gd name="T94" fmla="*/ 37107 w 89"/>
              <a:gd name="T95" fmla="*/ 55359 h 99"/>
              <a:gd name="T96" fmla="*/ 37107 w 89"/>
              <a:gd name="T97" fmla="*/ 63267 h 99"/>
              <a:gd name="T98" fmla="*/ 15461 w 89"/>
              <a:gd name="T99" fmla="*/ 63267 h 99"/>
              <a:gd name="T100" fmla="*/ 15461 w 89"/>
              <a:gd name="T101" fmla="*/ 58522 h 9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89" h="99">
                <a:moveTo>
                  <a:pt x="84" y="50"/>
                </a:moveTo>
                <a:lnTo>
                  <a:pt x="84" y="50"/>
                </a:lnTo>
                <a:lnTo>
                  <a:pt x="86" y="50"/>
                </a:lnTo>
                <a:lnTo>
                  <a:pt x="87" y="49"/>
                </a:lnTo>
                <a:lnTo>
                  <a:pt x="89" y="47"/>
                </a:lnTo>
                <a:lnTo>
                  <a:pt x="89" y="45"/>
                </a:lnTo>
                <a:lnTo>
                  <a:pt x="89" y="35"/>
                </a:lnTo>
                <a:lnTo>
                  <a:pt x="89" y="33"/>
                </a:lnTo>
                <a:lnTo>
                  <a:pt x="86" y="31"/>
                </a:lnTo>
                <a:lnTo>
                  <a:pt x="48" y="2"/>
                </a:lnTo>
                <a:lnTo>
                  <a:pt x="44" y="0"/>
                </a:lnTo>
                <a:lnTo>
                  <a:pt x="42" y="2"/>
                </a:lnTo>
                <a:lnTo>
                  <a:pt x="2" y="31"/>
                </a:lnTo>
                <a:lnTo>
                  <a:pt x="0" y="33"/>
                </a:lnTo>
                <a:lnTo>
                  <a:pt x="0" y="35"/>
                </a:lnTo>
                <a:lnTo>
                  <a:pt x="0" y="45"/>
                </a:lnTo>
                <a:lnTo>
                  <a:pt x="0" y="47"/>
                </a:lnTo>
                <a:lnTo>
                  <a:pt x="1" y="49"/>
                </a:lnTo>
                <a:lnTo>
                  <a:pt x="2" y="50"/>
                </a:lnTo>
                <a:lnTo>
                  <a:pt x="5" y="50"/>
                </a:lnTo>
                <a:lnTo>
                  <a:pt x="39" y="50"/>
                </a:lnTo>
                <a:lnTo>
                  <a:pt x="39" y="99"/>
                </a:lnTo>
                <a:lnTo>
                  <a:pt x="49" y="99"/>
                </a:lnTo>
                <a:lnTo>
                  <a:pt x="49" y="50"/>
                </a:lnTo>
                <a:lnTo>
                  <a:pt x="84" y="50"/>
                </a:lnTo>
                <a:close/>
                <a:moveTo>
                  <a:pt x="44" y="17"/>
                </a:moveTo>
                <a:lnTo>
                  <a:pt x="54" y="36"/>
                </a:lnTo>
                <a:lnTo>
                  <a:pt x="54" y="40"/>
                </a:lnTo>
                <a:lnTo>
                  <a:pt x="34" y="40"/>
                </a:lnTo>
                <a:lnTo>
                  <a:pt x="34" y="36"/>
                </a:lnTo>
                <a:lnTo>
                  <a:pt x="44" y="17"/>
                </a:lnTo>
                <a:close/>
                <a:moveTo>
                  <a:pt x="79" y="40"/>
                </a:moveTo>
                <a:lnTo>
                  <a:pt x="64" y="40"/>
                </a:lnTo>
                <a:lnTo>
                  <a:pt x="64" y="35"/>
                </a:lnTo>
                <a:lnTo>
                  <a:pt x="64" y="33"/>
                </a:lnTo>
                <a:lnTo>
                  <a:pt x="58" y="21"/>
                </a:lnTo>
                <a:lnTo>
                  <a:pt x="79" y="37"/>
                </a:lnTo>
                <a:lnTo>
                  <a:pt x="79" y="40"/>
                </a:lnTo>
                <a:close/>
                <a:moveTo>
                  <a:pt x="10" y="37"/>
                </a:moveTo>
                <a:lnTo>
                  <a:pt x="31" y="21"/>
                </a:lnTo>
                <a:lnTo>
                  <a:pt x="26" y="33"/>
                </a:lnTo>
                <a:lnTo>
                  <a:pt x="24" y="35"/>
                </a:lnTo>
                <a:lnTo>
                  <a:pt x="24" y="40"/>
                </a:lnTo>
                <a:lnTo>
                  <a:pt x="10" y="40"/>
                </a:lnTo>
                <a:lnTo>
                  <a:pt x="10" y="3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29" name="Freeform 1742">
            <a:extLst>
              <a:ext uri="{FF2B5EF4-FFF2-40B4-BE49-F238E27FC236}">
                <a16:creationId xmlns:a16="http://schemas.microsoft.com/office/drawing/2014/main" id="{69568B5C-0616-419A-A919-36253F826E68}"/>
              </a:ext>
            </a:extLst>
          </p:cNvPr>
          <p:cNvSpPr>
            <a:spLocks/>
          </p:cNvSpPr>
          <p:nvPr/>
        </p:nvSpPr>
        <p:spPr bwMode="auto">
          <a:xfrm>
            <a:off x="3365500" y="4480984"/>
            <a:ext cx="76200" cy="76200"/>
          </a:xfrm>
          <a:custGeom>
            <a:avLst/>
            <a:gdLst>
              <a:gd name="T0" fmla="*/ 41867 w 34"/>
              <a:gd name="T1" fmla="*/ 0 h 36"/>
              <a:gd name="T2" fmla="*/ 35168 w 34"/>
              <a:gd name="T3" fmla="*/ 25306 h 36"/>
              <a:gd name="T4" fmla="*/ 8373 w 34"/>
              <a:gd name="T5" fmla="*/ 25306 h 36"/>
              <a:gd name="T6" fmla="*/ 8373 w 34"/>
              <a:gd name="T7" fmla="*/ 25306 h 36"/>
              <a:gd name="T8" fmla="*/ 6699 w 34"/>
              <a:gd name="T9" fmla="*/ 25306 h 36"/>
              <a:gd name="T10" fmla="*/ 1675 w 34"/>
              <a:gd name="T11" fmla="*/ 28470 h 36"/>
              <a:gd name="T12" fmla="*/ 0 w 34"/>
              <a:gd name="T13" fmla="*/ 30051 h 36"/>
              <a:gd name="T14" fmla="*/ 0 w 34"/>
              <a:gd name="T15" fmla="*/ 33214 h 36"/>
              <a:gd name="T16" fmla="*/ 0 w 34"/>
              <a:gd name="T17" fmla="*/ 56939 h 36"/>
              <a:gd name="T18" fmla="*/ 16747 w 34"/>
              <a:gd name="T19" fmla="*/ 56939 h 36"/>
              <a:gd name="T20" fmla="*/ 16747 w 34"/>
              <a:gd name="T21" fmla="*/ 41123 h 36"/>
              <a:gd name="T22" fmla="*/ 33494 w 34"/>
              <a:gd name="T23" fmla="*/ 41123 h 36"/>
              <a:gd name="T24" fmla="*/ 33494 w 34"/>
              <a:gd name="T25" fmla="*/ 56939 h 36"/>
              <a:gd name="T26" fmla="*/ 50240 w 34"/>
              <a:gd name="T27" fmla="*/ 56939 h 36"/>
              <a:gd name="T28" fmla="*/ 50240 w 34"/>
              <a:gd name="T29" fmla="*/ 33214 h 36"/>
              <a:gd name="T30" fmla="*/ 56939 w 34"/>
              <a:gd name="T31" fmla="*/ 4745 h 36"/>
              <a:gd name="T32" fmla="*/ 41867 w 3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6">
                <a:moveTo>
                  <a:pt x="25" y="0"/>
                </a:moveTo>
                <a:lnTo>
                  <a:pt x="21" y="16"/>
                </a:lnTo>
                <a:lnTo>
                  <a:pt x="5" y="16"/>
                </a:lnTo>
                <a:lnTo>
                  <a:pt x="4" y="16"/>
                </a:lnTo>
                <a:lnTo>
                  <a:pt x="1" y="18"/>
                </a:lnTo>
                <a:lnTo>
                  <a:pt x="0" y="19"/>
                </a:lnTo>
                <a:lnTo>
                  <a:pt x="0" y="21"/>
                </a:lnTo>
                <a:lnTo>
                  <a:pt x="0" y="36"/>
                </a:lnTo>
                <a:lnTo>
                  <a:pt x="10" y="36"/>
                </a:lnTo>
                <a:lnTo>
                  <a:pt x="10" y="26"/>
                </a:lnTo>
                <a:lnTo>
                  <a:pt x="20" y="26"/>
                </a:lnTo>
                <a:lnTo>
                  <a:pt x="20" y="36"/>
                </a:lnTo>
                <a:lnTo>
                  <a:pt x="30" y="36"/>
                </a:lnTo>
                <a:lnTo>
                  <a:pt x="30" y="21"/>
                </a:lnTo>
                <a:lnTo>
                  <a:pt x="34" y="3"/>
                </a:lnTo>
                <a:lnTo>
                  <a:pt x="2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30" name="Freeform 1743">
            <a:extLst>
              <a:ext uri="{FF2B5EF4-FFF2-40B4-BE49-F238E27FC236}">
                <a16:creationId xmlns:a16="http://schemas.microsoft.com/office/drawing/2014/main" id="{45EC2D20-382D-4F9C-8A59-B789550C650F}"/>
              </a:ext>
            </a:extLst>
          </p:cNvPr>
          <p:cNvSpPr>
            <a:spLocks/>
          </p:cNvSpPr>
          <p:nvPr/>
        </p:nvSpPr>
        <p:spPr bwMode="auto">
          <a:xfrm>
            <a:off x="3232152" y="4480984"/>
            <a:ext cx="69849" cy="76200"/>
          </a:xfrm>
          <a:custGeom>
            <a:avLst/>
            <a:gdLst>
              <a:gd name="T0" fmla="*/ 44520 w 34"/>
              <a:gd name="T1" fmla="*/ 25306 h 36"/>
              <a:gd name="T2" fmla="*/ 19957 w 34"/>
              <a:gd name="T3" fmla="*/ 25306 h 36"/>
              <a:gd name="T4" fmla="*/ 15352 w 34"/>
              <a:gd name="T5" fmla="*/ 0 h 36"/>
              <a:gd name="T6" fmla="*/ 0 w 34"/>
              <a:gd name="T7" fmla="*/ 4745 h 36"/>
              <a:gd name="T8" fmla="*/ 7676 w 34"/>
              <a:gd name="T9" fmla="*/ 33214 h 36"/>
              <a:gd name="T10" fmla="*/ 7676 w 34"/>
              <a:gd name="T11" fmla="*/ 56939 h 36"/>
              <a:gd name="T12" fmla="*/ 23028 w 34"/>
              <a:gd name="T13" fmla="*/ 56939 h 36"/>
              <a:gd name="T14" fmla="*/ 23028 w 34"/>
              <a:gd name="T15" fmla="*/ 41123 h 36"/>
              <a:gd name="T16" fmla="*/ 36844 w 34"/>
              <a:gd name="T17" fmla="*/ 41123 h 36"/>
              <a:gd name="T18" fmla="*/ 36844 w 34"/>
              <a:gd name="T19" fmla="*/ 56939 h 36"/>
              <a:gd name="T20" fmla="*/ 52196 w 34"/>
              <a:gd name="T21" fmla="*/ 56939 h 36"/>
              <a:gd name="T22" fmla="*/ 52196 w 34"/>
              <a:gd name="T23" fmla="*/ 33214 h 36"/>
              <a:gd name="T24" fmla="*/ 52196 w 34"/>
              <a:gd name="T25" fmla="*/ 33214 h 36"/>
              <a:gd name="T26" fmla="*/ 52196 w 34"/>
              <a:gd name="T27" fmla="*/ 30051 h 36"/>
              <a:gd name="T28" fmla="*/ 50661 w 34"/>
              <a:gd name="T29" fmla="*/ 28470 h 36"/>
              <a:gd name="T30" fmla="*/ 49126 w 34"/>
              <a:gd name="T31" fmla="*/ 25306 h 36"/>
              <a:gd name="T32" fmla="*/ 44520 w 34"/>
              <a:gd name="T33" fmla="*/ 25306 h 36"/>
              <a:gd name="T34" fmla="*/ 44520 w 34"/>
              <a:gd name="T35" fmla="*/ 25306 h 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4" h="36">
                <a:moveTo>
                  <a:pt x="29" y="16"/>
                </a:moveTo>
                <a:lnTo>
                  <a:pt x="13" y="16"/>
                </a:lnTo>
                <a:lnTo>
                  <a:pt x="10" y="0"/>
                </a:lnTo>
                <a:lnTo>
                  <a:pt x="0" y="3"/>
                </a:lnTo>
                <a:lnTo>
                  <a:pt x="5" y="21"/>
                </a:lnTo>
                <a:lnTo>
                  <a:pt x="5" y="36"/>
                </a:lnTo>
                <a:lnTo>
                  <a:pt x="15" y="36"/>
                </a:lnTo>
                <a:lnTo>
                  <a:pt x="15" y="26"/>
                </a:lnTo>
                <a:lnTo>
                  <a:pt x="24" y="26"/>
                </a:lnTo>
                <a:lnTo>
                  <a:pt x="24" y="36"/>
                </a:lnTo>
                <a:lnTo>
                  <a:pt x="34" y="36"/>
                </a:lnTo>
                <a:lnTo>
                  <a:pt x="34" y="21"/>
                </a:lnTo>
                <a:lnTo>
                  <a:pt x="34" y="19"/>
                </a:lnTo>
                <a:lnTo>
                  <a:pt x="33" y="18"/>
                </a:lnTo>
                <a:lnTo>
                  <a:pt x="32" y="16"/>
                </a:lnTo>
                <a:lnTo>
                  <a:pt x="29" y="1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31" name="Freeform 1744">
            <a:extLst>
              <a:ext uri="{FF2B5EF4-FFF2-40B4-BE49-F238E27FC236}">
                <a16:creationId xmlns:a16="http://schemas.microsoft.com/office/drawing/2014/main" id="{BA84B34B-91EB-4BB8-85BE-5218B9A2C464}"/>
              </a:ext>
            </a:extLst>
          </p:cNvPr>
          <p:cNvSpPr>
            <a:spLocks noEditPoints="1"/>
          </p:cNvSpPr>
          <p:nvPr/>
        </p:nvSpPr>
        <p:spPr bwMode="auto">
          <a:xfrm>
            <a:off x="3795184" y="4379384"/>
            <a:ext cx="82549" cy="82549"/>
          </a:xfrm>
          <a:custGeom>
            <a:avLst/>
            <a:gdLst>
              <a:gd name="T0" fmla="*/ 61686 w 40"/>
              <a:gd name="T1" fmla="*/ 30843 h 40"/>
              <a:gd name="T2" fmla="*/ 61686 w 40"/>
              <a:gd name="T3" fmla="*/ 30843 h 40"/>
              <a:gd name="T4" fmla="*/ 61686 w 40"/>
              <a:gd name="T5" fmla="*/ 24674 h 40"/>
              <a:gd name="T6" fmla="*/ 58602 w 40"/>
              <a:gd name="T7" fmla="*/ 20048 h 40"/>
              <a:gd name="T8" fmla="*/ 52433 w 40"/>
              <a:gd name="T9" fmla="*/ 9253 h 40"/>
              <a:gd name="T10" fmla="*/ 41638 w 40"/>
              <a:gd name="T11" fmla="*/ 3084 h 40"/>
              <a:gd name="T12" fmla="*/ 37012 w 40"/>
              <a:gd name="T13" fmla="*/ 0 h 40"/>
              <a:gd name="T14" fmla="*/ 30843 w 40"/>
              <a:gd name="T15" fmla="*/ 0 h 40"/>
              <a:gd name="T16" fmla="*/ 30843 w 40"/>
              <a:gd name="T17" fmla="*/ 0 h 40"/>
              <a:gd name="T18" fmla="*/ 24674 w 40"/>
              <a:gd name="T19" fmla="*/ 0 h 40"/>
              <a:gd name="T20" fmla="*/ 20048 w 40"/>
              <a:gd name="T21" fmla="*/ 3084 h 40"/>
              <a:gd name="T22" fmla="*/ 9253 w 40"/>
              <a:gd name="T23" fmla="*/ 9253 h 40"/>
              <a:gd name="T24" fmla="*/ 1542 w 40"/>
              <a:gd name="T25" fmla="*/ 20048 h 40"/>
              <a:gd name="T26" fmla="*/ 0 w 40"/>
              <a:gd name="T27" fmla="*/ 24674 h 40"/>
              <a:gd name="T28" fmla="*/ 0 w 40"/>
              <a:gd name="T29" fmla="*/ 30843 h 40"/>
              <a:gd name="T30" fmla="*/ 0 w 40"/>
              <a:gd name="T31" fmla="*/ 30843 h 40"/>
              <a:gd name="T32" fmla="*/ 0 w 40"/>
              <a:gd name="T33" fmla="*/ 37012 h 40"/>
              <a:gd name="T34" fmla="*/ 1542 w 40"/>
              <a:gd name="T35" fmla="*/ 41638 h 40"/>
              <a:gd name="T36" fmla="*/ 9253 w 40"/>
              <a:gd name="T37" fmla="*/ 52433 h 40"/>
              <a:gd name="T38" fmla="*/ 20048 w 40"/>
              <a:gd name="T39" fmla="*/ 58602 h 40"/>
              <a:gd name="T40" fmla="*/ 24674 w 40"/>
              <a:gd name="T41" fmla="*/ 61686 h 40"/>
              <a:gd name="T42" fmla="*/ 30843 w 40"/>
              <a:gd name="T43" fmla="*/ 61686 h 40"/>
              <a:gd name="T44" fmla="*/ 30843 w 40"/>
              <a:gd name="T45" fmla="*/ 61686 h 40"/>
              <a:gd name="T46" fmla="*/ 37012 w 40"/>
              <a:gd name="T47" fmla="*/ 61686 h 40"/>
              <a:gd name="T48" fmla="*/ 41638 w 40"/>
              <a:gd name="T49" fmla="*/ 58602 h 40"/>
              <a:gd name="T50" fmla="*/ 52433 w 40"/>
              <a:gd name="T51" fmla="*/ 52433 h 40"/>
              <a:gd name="T52" fmla="*/ 58602 w 40"/>
              <a:gd name="T53" fmla="*/ 41638 h 40"/>
              <a:gd name="T54" fmla="*/ 61686 w 40"/>
              <a:gd name="T55" fmla="*/ 37012 h 40"/>
              <a:gd name="T56" fmla="*/ 61686 w 40"/>
              <a:gd name="T57" fmla="*/ 30843 h 40"/>
              <a:gd name="T58" fmla="*/ 61686 w 40"/>
              <a:gd name="T59" fmla="*/ 30843 h 40"/>
              <a:gd name="T60" fmla="*/ 15422 w 40"/>
              <a:gd name="T61" fmla="*/ 30843 h 40"/>
              <a:gd name="T62" fmla="*/ 15422 w 40"/>
              <a:gd name="T63" fmla="*/ 30843 h 40"/>
              <a:gd name="T64" fmla="*/ 16964 w 40"/>
              <a:gd name="T65" fmla="*/ 24674 h 40"/>
              <a:gd name="T66" fmla="*/ 20048 w 40"/>
              <a:gd name="T67" fmla="*/ 20048 h 40"/>
              <a:gd name="T68" fmla="*/ 24674 w 40"/>
              <a:gd name="T69" fmla="*/ 16964 h 40"/>
              <a:gd name="T70" fmla="*/ 30843 w 40"/>
              <a:gd name="T71" fmla="*/ 15422 h 40"/>
              <a:gd name="T72" fmla="*/ 30843 w 40"/>
              <a:gd name="T73" fmla="*/ 15422 h 40"/>
              <a:gd name="T74" fmla="*/ 37012 w 40"/>
              <a:gd name="T75" fmla="*/ 16964 h 40"/>
              <a:gd name="T76" fmla="*/ 41638 w 40"/>
              <a:gd name="T77" fmla="*/ 20048 h 40"/>
              <a:gd name="T78" fmla="*/ 44722 w 40"/>
              <a:gd name="T79" fmla="*/ 24674 h 40"/>
              <a:gd name="T80" fmla="*/ 46265 w 40"/>
              <a:gd name="T81" fmla="*/ 30843 h 40"/>
              <a:gd name="T82" fmla="*/ 46265 w 40"/>
              <a:gd name="T83" fmla="*/ 30843 h 40"/>
              <a:gd name="T84" fmla="*/ 44722 w 40"/>
              <a:gd name="T85" fmla="*/ 37012 h 40"/>
              <a:gd name="T86" fmla="*/ 41638 w 40"/>
              <a:gd name="T87" fmla="*/ 41638 h 40"/>
              <a:gd name="T88" fmla="*/ 37012 w 40"/>
              <a:gd name="T89" fmla="*/ 44722 h 40"/>
              <a:gd name="T90" fmla="*/ 30843 w 40"/>
              <a:gd name="T91" fmla="*/ 46265 h 40"/>
              <a:gd name="T92" fmla="*/ 30843 w 40"/>
              <a:gd name="T93" fmla="*/ 46265 h 40"/>
              <a:gd name="T94" fmla="*/ 24674 w 40"/>
              <a:gd name="T95" fmla="*/ 44722 h 40"/>
              <a:gd name="T96" fmla="*/ 20048 w 40"/>
              <a:gd name="T97" fmla="*/ 41638 h 40"/>
              <a:gd name="T98" fmla="*/ 16964 w 40"/>
              <a:gd name="T99" fmla="*/ 37012 h 40"/>
              <a:gd name="T100" fmla="*/ 15422 w 40"/>
              <a:gd name="T101" fmla="*/ 30843 h 40"/>
              <a:gd name="T102" fmla="*/ 15422 w 40"/>
              <a:gd name="T103" fmla="*/ 30843 h 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40" h="40">
                <a:moveTo>
                  <a:pt x="40" y="20"/>
                </a:moveTo>
                <a:lnTo>
                  <a:pt x="40" y="20"/>
                </a:lnTo>
                <a:lnTo>
                  <a:pt x="40" y="16"/>
                </a:lnTo>
                <a:lnTo>
                  <a:pt x="38" y="13"/>
                </a:lnTo>
                <a:lnTo>
                  <a:pt x="34" y="6"/>
                </a:lnTo>
                <a:lnTo>
                  <a:pt x="27" y="2"/>
                </a:lnTo>
                <a:lnTo>
                  <a:pt x="24" y="0"/>
                </a:lnTo>
                <a:lnTo>
                  <a:pt x="20" y="0"/>
                </a:lnTo>
                <a:lnTo>
                  <a:pt x="16" y="0"/>
                </a:lnTo>
                <a:lnTo>
                  <a:pt x="13" y="2"/>
                </a:lnTo>
                <a:lnTo>
                  <a:pt x="6" y="6"/>
                </a:lnTo>
                <a:lnTo>
                  <a:pt x="1" y="13"/>
                </a:lnTo>
                <a:lnTo>
                  <a:pt x="0" y="16"/>
                </a:lnTo>
                <a:lnTo>
                  <a:pt x="0" y="20"/>
                </a:lnTo>
                <a:lnTo>
                  <a:pt x="0" y="24"/>
                </a:lnTo>
                <a:lnTo>
                  <a:pt x="1" y="27"/>
                </a:lnTo>
                <a:lnTo>
                  <a:pt x="6" y="34"/>
                </a:lnTo>
                <a:lnTo>
                  <a:pt x="13" y="38"/>
                </a:lnTo>
                <a:lnTo>
                  <a:pt x="16" y="40"/>
                </a:lnTo>
                <a:lnTo>
                  <a:pt x="20" y="40"/>
                </a:lnTo>
                <a:lnTo>
                  <a:pt x="24" y="40"/>
                </a:lnTo>
                <a:lnTo>
                  <a:pt x="27" y="38"/>
                </a:lnTo>
                <a:lnTo>
                  <a:pt x="34" y="34"/>
                </a:lnTo>
                <a:lnTo>
                  <a:pt x="38" y="27"/>
                </a:lnTo>
                <a:lnTo>
                  <a:pt x="40" y="24"/>
                </a:lnTo>
                <a:lnTo>
                  <a:pt x="40" y="20"/>
                </a:lnTo>
                <a:close/>
                <a:moveTo>
                  <a:pt x="10" y="20"/>
                </a:moveTo>
                <a:lnTo>
                  <a:pt x="10" y="20"/>
                </a:lnTo>
                <a:lnTo>
                  <a:pt x="11" y="16"/>
                </a:lnTo>
                <a:lnTo>
                  <a:pt x="13" y="13"/>
                </a:lnTo>
                <a:lnTo>
                  <a:pt x="16" y="11"/>
                </a:lnTo>
                <a:lnTo>
                  <a:pt x="20" y="10"/>
                </a:lnTo>
                <a:lnTo>
                  <a:pt x="24" y="11"/>
                </a:lnTo>
                <a:lnTo>
                  <a:pt x="27" y="13"/>
                </a:lnTo>
                <a:lnTo>
                  <a:pt x="29" y="16"/>
                </a:lnTo>
                <a:lnTo>
                  <a:pt x="30" y="20"/>
                </a:lnTo>
                <a:lnTo>
                  <a:pt x="29" y="24"/>
                </a:lnTo>
                <a:lnTo>
                  <a:pt x="27" y="27"/>
                </a:lnTo>
                <a:lnTo>
                  <a:pt x="24" y="29"/>
                </a:lnTo>
                <a:lnTo>
                  <a:pt x="20" y="30"/>
                </a:lnTo>
                <a:lnTo>
                  <a:pt x="16" y="29"/>
                </a:lnTo>
                <a:lnTo>
                  <a:pt x="13" y="27"/>
                </a:lnTo>
                <a:lnTo>
                  <a:pt x="11" y="24"/>
                </a:lnTo>
                <a:lnTo>
                  <a:pt x="10" y="2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32" name="Freeform 1745">
            <a:extLst>
              <a:ext uri="{FF2B5EF4-FFF2-40B4-BE49-F238E27FC236}">
                <a16:creationId xmlns:a16="http://schemas.microsoft.com/office/drawing/2014/main" id="{CC5DADC4-465F-4140-8260-A59061F3D122}"/>
              </a:ext>
            </a:extLst>
          </p:cNvPr>
          <p:cNvSpPr>
            <a:spLocks noEditPoints="1"/>
          </p:cNvSpPr>
          <p:nvPr/>
        </p:nvSpPr>
        <p:spPr bwMode="auto">
          <a:xfrm>
            <a:off x="3731684" y="4341285"/>
            <a:ext cx="209549" cy="120649"/>
          </a:xfrm>
          <a:custGeom>
            <a:avLst/>
            <a:gdLst>
              <a:gd name="T0" fmla="*/ 38348 w 98"/>
              <a:gd name="T1" fmla="*/ 90156 h 59"/>
              <a:gd name="T2" fmla="*/ 38348 w 98"/>
              <a:gd name="T3" fmla="*/ 51954 h 59"/>
              <a:gd name="T4" fmla="*/ 43141 w 98"/>
              <a:gd name="T5" fmla="*/ 36674 h 59"/>
              <a:gd name="T6" fmla="*/ 51130 w 98"/>
              <a:gd name="T7" fmla="*/ 25977 h 59"/>
              <a:gd name="T8" fmla="*/ 62315 w 98"/>
              <a:gd name="T9" fmla="*/ 18337 h 59"/>
              <a:gd name="T10" fmla="*/ 78293 w 98"/>
              <a:gd name="T11" fmla="*/ 13753 h 59"/>
              <a:gd name="T12" fmla="*/ 86282 w 98"/>
              <a:gd name="T13" fmla="*/ 13753 h 59"/>
              <a:gd name="T14" fmla="*/ 100662 w 98"/>
              <a:gd name="T15" fmla="*/ 19865 h 59"/>
              <a:gd name="T16" fmla="*/ 111847 w 98"/>
              <a:gd name="T17" fmla="*/ 32089 h 59"/>
              <a:gd name="T18" fmla="*/ 118238 w 98"/>
              <a:gd name="T19" fmla="*/ 44314 h 59"/>
              <a:gd name="T20" fmla="*/ 118238 w 98"/>
              <a:gd name="T21" fmla="*/ 90156 h 59"/>
              <a:gd name="T22" fmla="*/ 140608 w 98"/>
              <a:gd name="T23" fmla="*/ 90156 h 59"/>
              <a:gd name="T24" fmla="*/ 153390 w 98"/>
              <a:gd name="T25" fmla="*/ 85572 h 59"/>
              <a:gd name="T26" fmla="*/ 156586 w 98"/>
              <a:gd name="T27" fmla="*/ 74875 h 59"/>
              <a:gd name="T28" fmla="*/ 156586 w 98"/>
              <a:gd name="T29" fmla="*/ 59595 h 59"/>
              <a:gd name="T30" fmla="*/ 153390 w 98"/>
              <a:gd name="T31" fmla="*/ 48898 h 59"/>
              <a:gd name="T32" fmla="*/ 140608 w 98"/>
              <a:gd name="T33" fmla="*/ 44314 h 59"/>
              <a:gd name="T34" fmla="*/ 132619 w 98"/>
              <a:gd name="T35" fmla="*/ 44314 h 59"/>
              <a:gd name="T36" fmla="*/ 127825 w 98"/>
              <a:gd name="T37" fmla="*/ 27505 h 59"/>
              <a:gd name="T38" fmla="*/ 113445 w 98"/>
              <a:gd name="T39" fmla="*/ 12225 h 59"/>
              <a:gd name="T40" fmla="*/ 97467 w 98"/>
              <a:gd name="T41" fmla="*/ 3056 h 59"/>
              <a:gd name="T42" fmla="*/ 78293 w 98"/>
              <a:gd name="T43" fmla="*/ 0 h 59"/>
              <a:gd name="T44" fmla="*/ 68706 w 98"/>
              <a:gd name="T45" fmla="*/ 0 h 59"/>
              <a:gd name="T46" fmla="*/ 51130 w 98"/>
              <a:gd name="T47" fmla="*/ 6112 h 59"/>
              <a:gd name="T48" fmla="*/ 35152 w 98"/>
              <a:gd name="T49" fmla="*/ 18337 h 59"/>
              <a:gd name="T50" fmla="*/ 25565 w 98"/>
              <a:gd name="T51" fmla="*/ 35146 h 59"/>
              <a:gd name="T52" fmla="*/ 14380 w 98"/>
              <a:gd name="T53" fmla="*/ 44314 h 59"/>
              <a:gd name="T54" fmla="*/ 9587 w 98"/>
              <a:gd name="T55" fmla="*/ 45842 h 59"/>
              <a:gd name="T56" fmla="*/ 1598 w 98"/>
              <a:gd name="T57" fmla="*/ 53482 h 59"/>
              <a:gd name="T58" fmla="*/ 0 w 98"/>
              <a:gd name="T59" fmla="*/ 74875 h 59"/>
              <a:gd name="T60" fmla="*/ 1598 w 98"/>
              <a:gd name="T61" fmla="*/ 80988 h 59"/>
              <a:gd name="T62" fmla="*/ 9587 w 98"/>
              <a:gd name="T63" fmla="*/ 87100 h 59"/>
              <a:gd name="T64" fmla="*/ 14380 w 98"/>
              <a:gd name="T65" fmla="*/ 90156 h 59"/>
              <a:gd name="T66" fmla="*/ 132619 w 98"/>
              <a:gd name="T67" fmla="*/ 74875 h 59"/>
              <a:gd name="T68" fmla="*/ 140608 w 98"/>
              <a:gd name="T69" fmla="*/ 59595 h 59"/>
              <a:gd name="T70" fmla="*/ 14380 w 98"/>
              <a:gd name="T71" fmla="*/ 59595 h 59"/>
              <a:gd name="T72" fmla="*/ 22369 w 98"/>
              <a:gd name="T73" fmla="*/ 74875 h 59"/>
              <a:gd name="T74" fmla="*/ 14380 w 98"/>
              <a:gd name="T75" fmla="*/ 59595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98" h="59">
                <a:moveTo>
                  <a:pt x="9" y="59"/>
                </a:moveTo>
                <a:lnTo>
                  <a:pt x="24" y="59"/>
                </a:lnTo>
                <a:lnTo>
                  <a:pt x="24" y="34"/>
                </a:lnTo>
                <a:lnTo>
                  <a:pt x="24" y="29"/>
                </a:lnTo>
                <a:lnTo>
                  <a:pt x="27" y="24"/>
                </a:lnTo>
                <a:lnTo>
                  <a:pt x="28" y="21"/>
                </a:lnTo>
                <a:lnTo>
                  <a:pt x="32" y="17"/>
                </a:lnTo>
                <a:lnTo>
                  <a:pt x="35" y="13"/>
                </a:lnTo>
                <a:lnTo>
                  <a:pt x="39" y="12"/>
                </a:lnTo>
                <a:lnTo>
                  <a:pt x="44" y="9"/>
                </a:lnTo>
                <a:lnTo>
                  <a:pt x="49" y="9"/>
                </a:lnTo>
                <a:lnTo>
                  <a:pt x="54" y="9"/>
                </a:lnTo>
                <a:lnTo>
                  <a:pt x="59" y="12"/>
                </a:lnTo>
                <a:lnTo>
                  <a:pt x="63" y="13"/>
                </a:lnTo>
                <a:lnTo>
                  <a:pt x="66" y="17"/>
                </a:lnTo>
                <a:lnTo>
                  <a:pt x="70" y="21"/>
                </a:lnTo>
                <a:lnTo>
                  <a:pt x="71" y="24"/>
                </a:lnTo>
                <a:lnTo>
                  <a:pt x="74" y="29"/>
                </a:lnTo>
                <a:lnTo>
                  <a:pt x="74" y="34"/>
                </a:lnTo>
                <a:lnTo>
                  <a:pt x="74" y="59"/>
                </a:lnTo>
                <a:lnTo>
                  <a:pt x="88" y="59"/>
                </a:lnTo>
                <a:lnTo>
                  <a:pt x="92" y="57"/>
                </a:lnTo>
                <a:lnTo>
                  <a:pt x="96" y="56"/>
                </a:lnTo>
                <a:lnTo>
                  <a:pt x="97" y="53"/>
                </a:lnTo>
                <a:lnTo>
                  <a:pt x="98" y="49"/>
                </a:lnTo>
                <a:lnTo>
                  <a:pt x="98" y="39"/>
                </a:lnTo>
                <a:lnTo>
                  <a:pt x="97" y="35"/>
                </a:lnTo>
                <a:lnTo>
                  <a:pt x="96" y="32"/>
                </a:lnTo>
                <a:lnTo>
                  <a:pt x="92" y="30"/>
                </a:lnTo>
                <a:lnTo>
                  <a:pt x="88" y="29"/>
                </a:lnTo>
                <a:lnTo>
                  <a:pt x="83" y="29"/>
                </a:lnTo>
                <a:lnTo>
                  <a:pt x="82" y="23"/>
                </a:lnTo>
                <a:lnTo>
                  <a:pt x="80" y="18"/>
                </a:lnTo>
                <a:lnTo>
                  <a:pt x="76" y="12"/>
                </a:lnTo>
                <a:lnTo>
                  <a:pt x="71" y="8"/>
                </a:lnTo>
                <a:lnTo>
                  <a:pt x="66" y="4"/>
                </a:lnTo>
                <a:lnTo>
                  <a:pt x="61" y="2"/>
                </a:lnTo>
                <a:lnTo>
                  <a:pt x="55" y="0"/>
                </a:lnTo>
                <a:lnTo>
                  <a:pt x="49" y="0"/>
                </a:lnTo>
                <a:lnTo>
                  <a:pt x="43" y="0"/>
                </a:lnTo>
                <a:lnTo>
                  <a:pt x="37" y="2"/>
                </a:lnTo>
                <a:lnTo>
                  <a:pt x="32" y="4"/>
                </a:lnTo>
                <a:lnTo>
                  <a:pt x="27" y="8"/>
                </a:lnTo>
                <a:lnTo>
                  <a:pt x="22" y="12"/>
                </a:lnTo>
                <a:lnTo>
                  <a:pt x="18" y="18"/>
                </a:lnTo>
                <a:lnTo>
                  <a:pt x="16" y="23"/>
                </a:lnTo>
                <a:lnTo>
                  <a:pt x="14" y="29"/>
                </a:lnTo>
                <a:lnTo>
                  <a:pt x="9" y="29"/>
                </a:lnTo>
                <a:lnTo>
                  <a:pt x="6" y="30"/>
                </a:lnTo>
                <a:lnTo>
                  <a:pt x="2" y="32"/>
                </a:lnTo>
                <a:lnTo>
                  <a:pt x="1" y="35"/>
                </a:lnTo>
                <a:lnTo>
                  <a:pt x="0" y="39"/>
                </a:lnTo>
                <a:lnTo>
                  <a:pt x="0" y="49"/>
                </a:lnTo>
                <a:lnTo>
                  <a:pt x="1" y="53"/>
                </a:lnTo>
                <a:lnTo>
                  <a:pt x="2" y="56"/>
                </a:lnTo>
                <a:lnTo>
                  <a:pt x="6" y="57"/>
                </a:lnTo>
                <a:lnTo>
                  <a:pt x="9" y="59"/>
                </a:lnTo>
                <a:close/>
                <a:moveTo>
                  <a:pt x="88" y="49"/>
                </a:moveTo>
                <a:lnTo>
                  <a:pt x="83" y="49"/>
                </a:lnTo>
                <a:lnTo>
                  <a:pt x="83" y="39"/>
                </a:lnTo>
                <a:lnTo>
                  <a:pt x="88" y="39"/>
                </a:lnTo>
                <a:lnTo>
                  <a:pt x="88" y="49"/>
                </a:lnTo>
                <a:close/>
                <a:moveTo>
                  <a:pt x="9" y="39"/>
                </a:moveTo>
                <a:lnTo>
                  <a:pt x="14" y="39"/>
                </a:lnTo>
                <a:lnTo>
                  <a:pt x="14" y="49"/>
                </a:lnTo>
                <a:lnTo>
                  <a:pt x="9" y="49"/>
                </a:lnTo>
                <a:lnTo>
                  <a:pt x="9" y="3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33" name="Freeform 1746">
            <a:extLst>
              <a:ext uri="{FF2B5EF4-FFF2-40B4-BE49-F238E27FC236}">
                <a16:creationId xmlns:a16="http://schemas.microsoft.com/office/drawing/2014/main" id="{1A74AB62-E16C-483F-8297-7D2C14A7E1EF}"/>
              </a:ext>
            </a:extLst>
          </p:cNvPr>
          <p:cNvSpPr>
            <a:spLocks/>
          </p:cNvSpPr>
          <p:nvPr/>
        </p:nvSpPr>
        <p:spPr bwMode="auto">
          <a:xfrm>
            <a:off x="3776133" y="4474634"/>
            <a:ext cx="120651" cy="38100"/>
          </a:xfrm>
          <a:custGeom>
            <a:avLst/>
            <a:gdLst>
              <a:gd name="T0" fmla="*/ 0 w 56"/>
              <a:gd name="T1" fmla="*/ 28470 h 19"/>
              <a:gd name="T2" fmla="*/ 17709 w 56"/>
              <a:gd name="T3" fmla="*/ 28470 h 19"/>
              <a:gd name="T4" fmla="*/ 17709 w 56"/>
              <a:gd name="T5" fmla="*/ 28470 h 19"/>
              <a:gd name="T6" fmla="*/ 22539 w 56"/>
              <a:gd name="T7" fmla="*/ 23975 h 19"/>
              <a:gd name="T8" fmla="*/ 28979 w 56"/>
              <a:gd name="T9" fmla="*/ 17981 h 19"/>
              <a:gd name="T10" fmla="*/ 37028 w 56"/>
              <a:gd name="T11" fmla="*/ 16483 h 19"/>
              <a:gd name="T12" fmla="*/ 45078 w 56"/>
              <a:gd name="T13" fmla="*/ 14984 h 19"/>
              <a:gd name="T14" fmla="*/ 45078 w 56"/>
              <a:gd name="T15" fmla="*/ 14984 h 19"/>
              <a:gd name="T16" fmla="*/ 53128 w 56"/>
              <a:gd name="T17" fmla="*/ 16483 h 19"/>
              <a:gd name="T18" fmla="*/ 61177 w 56"/>
              <a:gd name="T19" fmla="*/ 17981 h 19"/>
              <a:gd name="T20" fmla="*/ 67617 w 56"/>
              <a:gd name="T21" fmla="*/ 23975 h 19"/>
              <a:gd name="T22" fmla="*/ 72447 w 56"/>
              <a:gd name="T23" fmla="*/ 28470 h 19"/>
              <a:gd name="T24" fmla="*/ 90156 w 56"/>
              <a:gd name="T25" fmla="*/ 28470 h 19"/>
              <a:gd name="T26" fmla="*/ 90156 w 56"/>
              <a:gd name="T27" fmla="*/ 28470 h 19"/>
              <a:gd name="T28" fmla="*/ 82106 w 56"/>
              <a:gd name="T29" fmla="*/ 17981 h 19"/>
              <a:gd name="T30" fmla="*/ 72447 w 56"/>
              <a:gd name="T31" fmla="*/ 8991 h 19"/>
              <a:gd name="T32" fmla="*/ 59567 w 56"/>
              <a:gd name="T33" fmla="*/ 1498 h 19"/>
              <a:gd name="T34" fmla="*/ 53128 w 56"/>
              <a:gd name="T35" fmla="*/ 0 h 19"/>
              <a:gd name="T36" fmla="*/ 45078 w 56"/>
              <a:gd name="T37" fmla="*/ 0 h 19"/>
              <a:gd name="T38" fmla="*/ 45078 w 56"/>
              <a:gd name="T39" fmla="*/ 0 h 19"/>
              <a:gd name="T40" fmla="*/ 37028 w 56"/>
              <a:gd name="T41" fmla="*/ 0 h 19"/>
              <a:gd name="T42" fmla="*/ 30589 w 56"/>
              <a:gd name="T43" fmla="*/ 1498 h 19"/>
              <a:gd name="T44" fmla="*/ 17709 w 56"/>
              <a:gd name="T45" fmla="*/ 8991 h 19"/>
              <a:gd name="T46" fmla="*/ 8050 w 56"/>
              <a:gd name="T47" fmla="*/ 17981 h 19"/>
              <a:gd name="T48" fmla="*/ 0 w 56"/>
              <a:gd name="T49" fmla="*/ 28470 h 19"/>
              <a:gd name="T50" fmla="*/ 0 w 56"/>
              <a:gd name="T51" fmla="*/ 28470 h 1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6" h="19">
                <a:moveTo>
                  <a:pt x="0" y="19"/>
                </a:moveTo>
                <a:lnTo>
                  <a:pt x="11" y="19"/>
                </a:lnTo>
                <a:lnTo>
                  <a:pt x="14" y="16"/>
                </a:lnTo>
                <a:lnTo>
                  <a:pt x="18" y="12"/>
                </a:lnTo>
                <a:lnTo>
                  <a:pt x="23" y="11"/>
                </a:lnTo>
                <a:lnTo>
                  <a:pt x="28" y="10"/>
                </a:lnTo>
                <a:lnTo>
                  <a:pt x="33" y="11"/>
                </a:lnTo>
                <a:lnTo>
                  <a:pt x="38" y="12"/>
                </a:lnTo>
                <a:lnTo>
                  <a:pt x="42" y="16"/>
                </a:lnTo>
                <a:lnTo>
                  <a:pt x="45" y="19"/>
                </a:lnTo>
                <a:lnTo>
                  <a:pt x="56" y="19"/>
                </a:lnTo>
                <a:lnTo>
                  <a:pt x="51" y="12"/>
                </a:lnTo>
                <a:lnTo>
                  <a:pt x="45" y="6"/>
                </a:lnTo>
                <a:lnTo>
                  <a:pt x="37" y="1"/>
                </a:lnTo>
                <a:lnTo>
                  <a:pt x="33" y="0"/>
                </a:lnTo>
                <a:lnTo>
                  <a:pt x="28" y="0"/>
                </a:lnTo>
                <a:lnTo>
                  <a:pt x="23" y="0"/>
                </a:lnTo>
                <a:lnTo>
                  <a:pt x="19" y="1"/>
                </a:lnTo>
                <a:lnTo>
                  <a:pt x="11" y="6"/>
                </a:lnTo>
                <a:lnTo>
                  <a:pt x="5" y="12"/>
                </a:lnTo>
                <a:lnTo>
                  <a:pt x="0" y="1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34" name="Freeform 1747">
            <a:extLst>
              <a:ext uri="{FF2B5EF4-FFF2-40B4-BE49-F238E27FC236}">
                <a16:creationId xmlns:a16="http://schemas.microsoft.com/office/drawing/2014/main" id="{8D782771-56FB-4B56-ABE3-11EAE6714F0E}"/>
              </a:ext>
            </a:extLst>
          </p:cNvPr>
          <p:cNvSpPr>
            <a:spLocks noEditPoints="1"/>
          </p:cNvSpPr>
          <p:nvPr/>
        </p:nvSpPr>
        <p:spPr bwMode="auto">
          <a:xfrm>
            <a:off x="3712633" y="4525433"/>
            <a:ext cx="247651" cy="50800"/>
          </a:xfrm>
          <a:custGeom>
            <a:avLst/>
            <a:gdLst>
              <a:gd name="T0" fmla="*/ 177214 w 118"/>
              <a:gd name="T1" fmla="*/ 22775 h 25"/>
              <a:gd name="T2" fmla="*/ 177214 w 118"/>
              <a:gd name="T3" fmla="*/ 7592 h 25"/>
              <a:gd name="T4" fmla="*/ 177214 w 118"/>
              <a:gd name="T5" fmla="*/ 7592 h 25"/>
              <a:gd name="T6" fmla="*/ 177214 w 118"/>
              <a:gd name="T7" fmla="*/ 4555 h 25"/>
              <a:gd name="T8" fmla="*/ 175645 w 118"/>
              <a:gd name="T9" fmla="*/ 3037 h 25"/>
              <a:gd name="T10" fmla="*/ 174077 w 118"/>
              <a:gd name="T11" fmla="*/ 0 h 25"/>
              <a:gd name="T12" fmla="*/ 169372 w 118"/>
              <a:gd name="T13" fmla="*/ 0 h 25"/>
              <a:gd name="T14" fmla="*/ 108210 w 118"/>
              <a:gd name="T15" fmla="*/ 0 h 25"/>
              <a:gd name="T16" fmla="*/ 108210 w 118"/>
              <a:gd name="T17" fmla="*/ 0 h 25"/>
              <a:gd name="T18" fmla="*/ 103505 w 118"/>
              <a:gd name="T19" fmla="*/ 0 h 25"/>
              <a:gd name="T20" fmla="*/ 101937 w 118"/>
              <a:gd name="T21" fmla="*/ 3037 h 25"/>
              <a:gd name="T22" fmla="*/ 100369 w 118"/>
              <a:gd name="T23" fmla="*/ 4555 h 25"/>
              <a:gd name="T24" fmla="*/ 100369 w 118"/>
              <a:gd name="T25" fmla="*/ 7592 h 25"/>
              <a:gd name="T26" fmla="*/ 100369 w 118"/>
              <a:gd name="T27" fmla="*/ 22775 h 25"/>
              <a:gd name="T28" fmla="*/ 84686 w 118"/>
              <a:gd name="T29" fmla="*/ 22775 h 25"/>
              <a:gd name="T30" fmla="*/ 84686 w 118"/>
              <a:gd name="T31" fmla="*/ 7592 h 25"/>
              <a:gd name="T32" fmla="*/ 84686 w 118"/>
              <a:gd name="T33" fmla="*/ 7592 h 25"/>
              <a:gd name="T34" fmla="*/ 84686 w 118"/>
              <a:gd name="T35" fmla="*/ 4555 h 25"/>
              <a:gd name="T36" fmla="*/ 83118 w 118"/>
              <a:gd name="T37" fmla="*/ 3037 h 25"/>
              <a:gd name="T38" fmla="*/ 81550 w 118"/>
              <a:gd name="T39" fmla="*/ 0 h 25"/>
              <a:gd name="T40" fmla="*/ 76845 w 118"/>
              <a:gd name="T41" fmla="*/ 0 h 25"/>
              <a:gd name="T42" fmla="*/ 15683 w 118"/>
              <a:gd name="T43" fmla="*/ 0 h 25"/>
              <a:gd name="T44" fmla="*/ 15683 w 118"/>
              <a:gd name="T45" fmla="*/ 0 h 25"/>
              <a:gd name="T46" fmla="*/ 10978 w 118"/>
              <a:gd name="T47" fmla="*/ 0 h 25"/>
              <a:gd name="T48" fmla="*/ 9410 w 118"/>
              <a:gd name="T49" fmla="*/ 3037 h 25"/>
              <a:gd name="T50" fmla="*/ 7841 w 118"/>
              <a:gd name="T51" fmla="*/ 4555 h 25"/>
              <a:gd name="T52" fmla="*/ 7841 w 118"/>
              <a:gd name="T53" fmla="*/ 7592 h 25"/>
              <a:gd name="T54" fmla="*/ 7841 w 118"/>
              <a:gd name="T55" fmla="*/ 22775 h 25"/>
              <a:gd name="T56" fmla="*/ 0 w 118"/>
              <a:gd name="T57" fmla="*/ 22775 h 25"/>
              <a:gd name="T58" fmla="*/ 0 w 118"/>
              <a:gd name="T59" fmla="*/ 37959 h 25"/>
              <a:gd name="T60" fmla="*/ 185055 w 118"/>
              <a:gd name="T61" fmla="*/ 37959 h 25"/>
              <a:gd name="T62" fmla="*/ 185055 w 118"/>
              <a:gd name="T63" fmla="*/ 22775 h 25"/>
              <a:gd name="T64" fmla="*/ 177214 w 118"/>
              <a:gd name="T65" fmla="*/ 22775 h 25"/>
              <a:gd name="T66" fmla="*/ 23524 w 118"/>
              <a:gd name="T67" fmla="*/ 22775 h 25"/>
              <a:gd name="T68" fmla="*/ 23524 w 118"/>
              <a:gd name="T69" fmla="*/ 15184 h 25"/>
              <a:gd name="T70" fmla="*/ 69004 w 118"/>
              <a:gd name="T71" fmla="*/ 15184 h 25"/>
              <a:gd name="T72" fmla="*/ 69004 w 118"/>
              <a:gd name="T73" fmla="*/ 22775 h 25"/>
              <a:gd name="T74" fmla="*/ 23524 w 118"/>
              <a:gd name="T75" fmla="*/ 22775 h 25"/>
              <a:gd name="T76" fmla="*/ 116051 w 118"/>
              <a:gd name="T77" fmla="*/ 22775 h 25"/>
              <a:gd name="T78" fmla="*/ 116051 w 118"/>
              <a:gd name="T79" fmla="*/ 15184 h 25"/>
              <a:gd name="T80" fmla="*/ 161531 w 118"/>
              <a:gd name="T81" fmla="*/ 15184 h 25"/>
              <a:gd name="T82" fmla="*/ 161531 w 118"/>
              <a:gd name="T83" fmla="*/ 22775 h 25"/>
              <a:gd name="T84" fmla="*/ 116051 w 118"/>
              <a:gd name="T85" fmla="*/ 22775 h 2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18" h="25">
                <a:moveTo>
                  <a:pt x="113" y="15"/>
                </a:moveTo>
                <a:lnTo>
                  <a:pt x="113" y="5"/>
                </a:lnTo>
                <a:lnTo>
                  <a:pt x="113" y="3"/>
                </a:lnTo>
                <a:lnTo>
                  <a:pt x="112" y="2"/>
                </a:lnTo>
                <a:lnTo>
                  <a:pt x="111" y="0"/>
                </a:lnTo>
                <a:lnTo>
                  <a:pt x="108" y="0"/>
                </a:lnTo>
                <a:lnTo>
                  <a:pt x="69" y="0"/>
                </a:lnTo>
                <a:lnTo>
                  <a:pt x="66" y="0"/>
                </a:lnTo>
                <a:lnTo>
                  <a:pt x="65" y="2"/>
                </a:lnTo>
                <a:lnTo>
                  <a:pt x="64" y="3"/>
                </a:lnTo>
                <a:lnTo>
                  <a:pt x="64" y="5"/>
                </a:lnTo>
                <a:lnTo>
                  <a:pt x="64" y="15"/>
                </a:lnTo>
                <a:lnTo>
                  <a:pt x="54" y="15"/>
                </a:lnTo>
                <a:lnTo>
                  <a:pt x="54" y="5"/>
                </a:lnTo>
                <a:lnTo>
                  <a:pt x="54" y="3"/>
                </a:lnTo>
                <a:lnTo>
                  <a:pt x="53" y="2"/>
                </a:lnTo>
                <a:lnTo>
                  <a:pt x="52" y="0"/>
                </a:lnTo>
                <a:lnTo>
                  <a:pt x="49" y="0"/>
                </a:lnTo>
                <a:lnTo>
                  <a:pt x="10" y="0"/>
                </a:lnTo>
                <a:lnTo>
                  <a:pt x="7" y="0"/>
                </a:lnTo>
                <a:lnTo>
                  <a:pt x="6" y="2"/>
                </a:lnTo>
                <a:lnTo>
                  <a:pt x="5" y="3"/>
                </a:lnTo>
                <a:lnTo>
                  <a:pt x="5" y="5"/>
                </a:lnTo>
                <a:lnTo>
                  <a:pt x="5" y="15"/>
                </a:lnTo>
                <a:lnTo>
                  <a:pt x="0" y="15"/>
                </a:lnTo>
                <a:lnTo>
                  <a:pt x="0" y="25"/>
                </a:lnTo>
                <a:lnTo>
                  <a:pt x="118" y="25"/>
                </a:lnTo>
                <a:lnTo>
                  <a:pt x="118" y="15"/>
                </a:lnTo>
                <a:lnTo>
                  <a:pt x="113" y="15"/>
                </a:lnTo>
                <a:close/>
                <a:moveTo>
                  <a:pt x="15" y="15"/>
                </a:moveTo>
                <a:lnTo>
                  <a:pt x="15" y="10"/>
                </a:lnTo>
                <a:lnTo>
                  <a:pt x="44" y="10"/>
                </a:lnTo>
                <a:lnTo>
                  <a:pt x="44" y="15"/>
                </a:lnTo>
                <a:lnTo>
                  <a:pt x="15" y="15"/>
                </a:lnTo>
                <a:close/>
                <a:moveTo>
                  <a:pt x="74" y="15"/>
                </a:moveTo>
                <a:lnTo>
                  <a:pt x="74" y="10"/>
                </a:lnTo>
                <a:lnTo>
                  <a:pt x="103" y="10"/>
                </a:lnTo>
                <a:lnTo>
                  <a:pt x="103" y="15"/>
                </a:lnTo>
                <a:lnTo>
                  <a:pt x="74" y="1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35" name="Freeform 1748">
            <a:extLst>
              <a:ext uri="{FF2B5EF4-FFF2-40B4-BE49-F238E27FC236}">
                <a16:creationId xmlns:a16="http://schemas.microsoft.com/office/drawing/2014/main" id="{51C129CB-364E-46E2-9CCA-31D5BCAE5DDB}"/>
              </a:ext>
            </a:extLst>
          </p:cNvPr>
          <p:cNvSpPr>
            <a:spLocks noEditPoints="1"/>
          </p:cNvSpPr>
          <p:nvPr/>
        </p:nvSpPr>
        <p:spPr bwMode="auto">
          <a:xfrm>
            <a:off x="2732618" y="4347634"/>
            <a:ext cx="209549" cy="209551"/>
          </a:xfrm>
          <a:custGeom>
            <a:avLst/>
            <a:gdLst>
              <a:gd name="T0" fmla="*/ 156586 w 99"/>
              <a:gd name="T1" fmla="*/ 55359 h 99"/>
              <a:gd name="T2" fmla="*/ 156586 w 99"/>
              <a:gd name="T3" fmla="*/ 39542 h 99"/>
              <a:gd name="T4" fmla="*/ 156586 w 99"/>
              <a:gd name="T5" fmla="*/ 39542 h 99"/>
              <a:gd name="T6" fmla="*/ 153423 w 99"/>
              <a:gd name="T7" fmla="*/ 36379 h 99"/>
              <a:gd name="T8" fmla="*/ 151841 w 99"/>
              <a:gd name="T9" fmla="*/ 31634 h 99"/>
              <a:gd name="T10" fmla="*/ 82247 w 99"/>
              <a:gd name="T11" fmla="*/ 0 h 99"/>
              <a:gd name="T12" fmla="*/ 82247 w 99"/>
              <a:gd name="T13" fmla="*/ 0 h 99"/>
              <a:gd name="T14" fmla="*/ 77502 w 99"/>
              <a:gd name="T15" fmla="*/ 0 h 99"/>
              <a:gd name="T16" fmla="*/ 74339 w 99"/>
              <a:gd name="T17" fmla="*/ 0 h 99"/>
              <a:gd name="T18" fmla="*/ 3163 w 99"/>
              <a:gd name="T19" fmla="*/ 31634 h 99"/>
              <a:gd name="T20" fmla="*/ 3163 w 99"/>
              <a:gd name="T21" fmla="*/ 31634 h 99"/>
              <a:gd name="T22" fmla="*/ 1582 w 99"/>
              <a:gd name="T23" fmla="*/ 36379 h 99"/>
              <a:gd name="T24" fmla="*/ 0 w 99"/>
              <a:gd name="T25" fmla="*/ 39542 h 99"/>
              <a:gd name="T26" fmla="*/ 0 w 99"/>
              <a:gd name="T27" fmla="*/ 55359 h 99"/>
              <a:gd name="T28" fmla="*/ 0 w 99"/>
              <a:gd name="T29" fmla="*/ 55359 h 99"/>
              <a:gd name="T30" fmla="*/ 0 w 99"/>
              <a:gd name="T31" fmla="*/ 58522 h 99"/>
              <a:gd name="T32" fmla="*/ 1582 w 99"/>
              <a:gd name="T33" fmla="*/ 61685 h 99"/>
              <a:gd name="T34" fmla="*/ 3163 w 99"/>
              <a:gd name="T35" fmla="*/ 63267 h 99"/>
              <a:gd name="T36" fmla="*/ 7908 w 99"/>
              <a:gd name="T37" fmla="*/ 63267 h 99"/>
              <a:gd name="T38" fmla="*/ 69594 w 99"/>
              <a:gd name="T39" fmla="*/ 63267 h 99"/>
              <a:gd name="T40" fmla="*/ 69594 w 99"/>
              <a:gd name="T41" fmla="*/ 140769 h 99"/>
              <a:gd name="T42" fmla="*/ 0 w 99"/>
              <a:gd name="T43" fmla="*/ 140769 h 99"/>
              <a:gd name="T44" fmla="*/ 0 w 99"/>
              <a:gd name="T45" fmla="*/ 156586 h 99"/>
              <a:gd name="T46" fmla="*/ 156586 w 99"/>
              <a:gd name="T47" fmla="*/ 156586 h 99"/>
              <a:gd name="T48" fmla="*/ 156586 w 99"/>
              <a:gd name="T49" fmla="*/ 140769 h 99"/>
              <a:gd name="T50" fmla="*/ 85411 w 99"/>
              <a:gd name="T51" fmla="*/ 140769 h 99"/>
              <a:gd name="T52" fmla="*/ 85411 w 99"/>
              <a:gd name="T53" fmla="*/ 63267 h 99"/>
              <a:gd name="T54" fmla="*/ 148678 w 99"/>
              <a:gd name="T55" fmla="*/ 63267 h 99"/>
              <a:gd name="T56" fmla="*/ 148678 w 99"/>
              <a:gd name="T57" fmla="*/ 63267 h 99"/>
              <a:gd name="T58" fmla="*/ 151841 w 99"/>
              <a:gd name="T59" fmla="*/ 63267 h 99"/>
              <a:gd name="T60" fmla="*/ 153423 w 99"/>
              <a:gd name="T61" fmla="*/ 61685 h 99"/>
              <a:gd name="T62" fmla="*/ 156586 w 99"/>
              <a:gd name="T63" fmla="*/ 58522 h 99"/>
              <a:gd name="T64" fmla="*/ 156586 w 99"/>
              <a:gd name="T65" fmla="*/ 55359 h 99"/>
              <a:gd name="T66" fmla="*/ 156586 w 99"/>
              <a:gd name="T67" fmla="*/ 55359 h 99"/>
              <a:gd name="T68" fmla="*/ 15817 w 99"/>
              <a:gd name="T69" fmla="*/ 45869 h 99"/>
              <a:gd name="T70" fmla="*/ 56940 w 99"/>
              <a:gd name="T71" fmla="*/ 26889 h 99"/>
              <a:gd name="T72" fmla="*/ 42705 w 99"/>
              <a:gd name="T73" fmla="*/ 47450 h 99"/>
              <a:gd name="T74" fmla="*/ 15817 w 99"/>
              <a:gd name="T75" fmla="*/ 47450 h 99"/>
              <a:gd name="T76" fmla="*/ 15817 w 99"/>
              <a:gd name="T77" fmla="*/ 45869 h 99"/>
              <a:gd name="T78" fmla="*/ 60104 w 99"/>
              <a:gd name="T79" fmla="*/ 47450 h 99"/>
              <a:gd name="T80" fmla="*/ 77502 w 99"/>
              <a:gd name="T81" fmla="*/ 22143 h 99"/>
              <a:gd name="T82" fmla="*/ 94901 w 99"/>
              <a:gd name="T83" fmla="*/ 47450 h 99"/>
              <a:gd name="T84" fmla="*/ 60104 w 99"/>
              <a:gd name="T85" fmla="*/ 47450 h 99"/>
              <a:gd name="T86" fmla="*/ 140769 w 99"/>
              <a:gd name="T87" fmla="*/ 47450 h 99"/>
              <a:gd name="T88" fmla="*/ 113881 w 99"/>
              <a:gd name="T89" fmla="*/ 47450 h 99"/>
              <a:gd name="T90" fmla="*/ 99646 w 99"/>
              <a:gd name="T91" fmla="*/ 26889 h 99"/>
              <a:gd name="T92" fmla="*/ 140769 w 99"/>
              <a:gd name="T93" fmla="*/ 45869 h 99"/>
              <a:gd name="T94" fmla="*/ 140769 w 99"/>
              <a:gd name="T95" fmla="*/ 47450 h 9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99" h="99">
                <a:moveTo>
                  <a:pt x="99" y="35"/>
                </a:moveTo>
                <a:lnTo>
                  <a:pt x="99" y="25"/>
                </a:lnTo>
                <a:lnTo>
                  <a:pt x="97" y="23"/>
                </a:lnTo>
                <a:lnTo>
                  <a:pt x="96" y="20"/>
                </a:lnTo>
                <a:lnTo>
                  <a:pt x="52" y="0"/>
                </a:lnTo>
                <a:lnTo>
                  <a:pt x="49" y="0"/>
                </a:lnTo>
                <a:lnTo>
                  <a:pt x="47" y="0"/>
                </a:lnTo>
                <a:lnTo>
                  <a:pt x="2" y="20"/>
                </a:lnTo>
                <a:lnTo>
                  <a:pt x="1" y="23"/>
                </a:lnTo>
                <a:lnTo>
                  <a:pt x="0" y="25"/>
                </a:lnTo>
                <a:lnTo>
                  <a:pt x="0" y="35"/>
                </a:lnTo>
                <a:lnTo>
                  <a:pt x="0" y="37"/>
                </a:lnTo>
                <a:lnTo>
                  <a:pt x="1" y="39"/>
                </a:lnTo>
                <a:lnTo>
                  <a:pt x="2" y="40"/>
                </a:lnTo>
                <a:lnTo>
                  <a:pt x="5" y="40"/>
                </a:lnTo>
                <a:lnTo>
                  <a:pt x="44" y="40"/>
                </a:lnTo>
                <a:lnTo>
                  <a:pt x="44" y="89"/>
                </a:lnTo>
                <a:lnTo>
                  <a:pt x="0" y="89"/>
                </a:lnTo>
                <a:lnTo>
                  <a:pt x="0" y="99"/>
                </a:lnTo>
                <a:lnTo>
                  <a:pt x="99" y="99"/>
                </a:lnTo>
                <a:lnTo>
                  <a:pt x="99" y="89"/>
                </a:lnTo>
                <a:lnTo>
                  <a:pt x="54" y="89"/>
                </a:lnTo>
                <a:lnTo>
                  <a:pt x="54" y="40"/>
                </a:lnTo>
                <a:lnTo>
                  <a:pt x="94" y="40"/>
                </a:lnTo>
                <a:lnTo>
                  <a:pt x="96" y="40"/>
                </a:lnTo>
                <a:lnTo>
                  <a:pt x="97" y="39"/>
                </a:lnTo>
                <a:lnTo>
                  <a:pt x="99" y="37"/>
                </a:lnTo>
                <a:lnTo>
                  <a:pt x="99" y="35"/>
                </a:lnTo>
                <a:close/>
                <a:moveTo>
                  <a:pt x="10" y="29"/>
                </a:moveTo>
                <a:lnTo>
                  <a:pt x="36" y="17"/>
                </a:lnTo>
                <a:lnTo>
                  <a:pt x="27" y="30"/>
                </a:lnTo>
                <a:lnTo>
                  <a:pt x="10" y="30"/>
                </a:lnTo>
                <a:lnTo>
                  <a:pt x="10" y="29"/>
                </a:lnTo>
                <a:close/>
                <a:moveTo>
                  <a:pt x="38" y="30"/>
                </a:moveTo>
                <a:lnTo>
                  <a:pt x="49" y="14"/>
                </a:lnTo>
                <a:lnTo>
                  <a:pt x="60" y="30"/>
                </a:lnTo>
                <a:lnTo>
                  <a:pt x="38" y="30"/>
                </a:lnTo>
                <a:close/>
                <a:moveTo>
                  <a:pt x="89" y="30"/>
                </a:moveTo>
                <a:lnTo>
                  <a:pt x="72" y="30"/>
                </a:lnTo>
                <a:lnTo>
                  <a:pt x="63" y="17"/>
                </a:lnTo>
                <a:lnTo>
                  <a:pt x="89" y="29"/>
                </a:lnTo>
                <a:lnTo>
                  <a:pt x="89" y="3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36" name="Freeform 1749">
            <a:extLst>
              <a:ext uri="{FF2B5EF4-FFF2-40B4-BE49-F238E27FC236}">
                <a16:creationId xmlns:a16="http://schemas.microsoft.com/office/drawing/2014/main" id="{4532E1F8-0D72-4F1E-82A6-0074152CFC6D}"/>
              </a:ext>
            </a:extLst>
          </p:cNvPr>
          <p:cNvSpPr>
            <a:spLocks noEditPoints="1"/>
          </p:cNvSpPr>
          <p:nvPr/>
        </p:nvSpPr>
        <p:spPr bwMode="auto">
          <a:xfrm>
            <a:off x="2865967" y="4474633"/>
            <a:ext cx="63500" cy="50800"/>
          </a:xfrm>
          <a:custGeom>
            <a:avLst/>
            <a:gdLst>
              <a:gd name="T0" fmla="*/ 7908 w 30"/>
              <a:gd name="T1" fmla="*/ 0 h 24"/>
              <a:gd name="T2" fmla="*/ 7908 w 30"/>
              <a:gd name="T3" fmla="*/ 0 h 24"/>
              <a:gd name="T4" fmla="*/ 4745 w 30"/>
              <a:gd name="T5" fmla="*/ 0 h 24"/>
              <a:gd name="T6" fmla="*/ 1582 w 30"/>
              <a:gd name="T7" fmla="*/ 1582 h 24"/>
              <a:gd name="T8" fmla="*/ 0 w 30"/>
              <a:gd name="T9" fmla="*/ 3163 h 24"/>
              <a:gd name="T10" fmla="*/ 0 w 30"/>
              <a:gd name="T11" fmla="*/ 7908 h 24"/>
              <a:gd name="T12" fmla="*/ 0 w 30"/>
              <a:gd name="T13" fmla="*/ 15816 h 24"/>
              <a:gd name="T14" fmla="*/ 0 w 30"/>
              <a:gd name="T15" fmla="*/ 15816 h 24"/>
              <a:gd name="T16" fmla="*/ 1582 w 30"/>
              <a:gd name="T17" fmla="*/ 25306 h 24"/>
              <a:gd name="T18" fmla="*/ 6327 w 30"/>
              <a:gd name="T19" fmla="*/ 33214 h 24"/>
              <a:gd name="T20" fmla="*/ 14235 w 30"/>
              <a:gd name="T21" fmla="*/ 36377 h 24"/>
              <a:gd name="T22" fmla="*/ 23725 w 30"/>
              <a:gd name="T23" fmla="*/ 37959 h 24"/>
              <a:gd name="T24" fmla="*/ 23725 w 30"/>
              <a:gd name="T25" fmla="*/ 37959 h 24"/>
              <a:gd name="T26" fmla="*/ 23725 w 30"/>
              <a:gd name="T27" fmla="*/ 37959 h 24"/>
              <a:gd name="T28" fmla="*/ 33215 w 30"/>
              <a:gd name="T29" fmla="*/ 36377 h 24"/>
              <a:gd name="T30" fmla="*/ 41123 w 30"/>
              <a:gd name="T31" fmla="*/ 33214 h 24"/>
              <a:gd name="T32" fmla="*/ 45868 w 30"/>
              <a:gd name="T33" fmla="*/ 25306 h 24"/>
              <a:gd name="T34" fmla="*/ 47450 w 30"/>
              <a:gd name="T35" fmla="*/ 15816 h 24"/>
              <a:gd name="T36" fmla="*/ 47450 w 30"/>
              <a:gd name="T37" fmla="*/ 7908 h 24"/>
              <a:gd name="T38" fmla="*/ 47450 w 30"/>
              <a:gd name="T39" fmla="*/ 7908 h 24"/>
              <a:gd name="T40" fmla="*/ 47450 w 30"/>
              <a:gd name="T41" fmla="*/ 3163 h 24"/>
              <a:gd name="T42" fmla="*/ 45868 w 30"/>
              <a:gd name="T43" fmla="*/ 1582 h 24"/>
              <a:gd name="T44" fmla="*/ 42705 w 30"/>
              <a:gd name="T45" fmla="*/ 0 h 24"/>
              <a:gd name="T46" fmla="*/ 39542 w 30"/>
              <a:gd name="T47" fmla="*/ 0 h 24"/>
              <a:gd name="T48" fmla="*/ 7908 w 30"/>
              <a:gd name="T49" fmla="*/ 0 h 24"/>
              <a:gd name="T50" fmla="*/ 23725 w 30"/>
              <a:gd name="T51" fmla="*/ 22143 h 24"/>
              <a:gd name="T52" fmla="*/ 23725 w 30"/>
              <a:gd name="T53" fmla="*/ 22143 h 24"/>
              <a:gd name="T54" fmla="*/ 18980 w 30"/>
              <a:gd name="T55" fmla="*/ 22143 h 24"/>
              <a:gd name="T56" fmla="*/ 15817 w 30"/>
              <a:gd name="T57" fmla="*/ 18980 h 24"/>
              <a:gd name="T58" fmla="*/ 15817 w 30"/>
              <a:gd name="T59" fmla="*/ 15816 h 24"/>
              <a:gd name="T60" fmla="*/ 31633 w 30"/>
              <a:gd name="T61" fmla="*/ 15816 h 24"/>
              <a:gd name="T62" fmla="*/ 31633 w 30"/>
              <a:gd name="T63" fmla="*/ 15816 h 24"/>
              <a:gd name="T64" fmla="*/ 31633 w 30"/>
              <a:gd name="T65" fmla="*/ 18980 h 24"/>
              <a:gd name="T66" fmla="*/ 30052 w 30"/>
              <a:gd name="T67" fmla="*/ 20561 h 24"/>
              <a:gd name="T68" fmla="*/ 23725 w 30"/>
              <a:gd name="T69" fmla="*/ 22143 h 24"/>
              <a:gd name="T70" fmla="*/ 23725 w 30"/>
              <a:gd name="T71" fmla="*/ 22143 h 2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24">
                <a:moveTo>
                  <a:pt x="5" y="0"/>
                </a:moveTo>
                <a:lnTo>
                  <a:pt x="5" y="0"/>
                </a:lnTo>
                <a:lnTo>
                  <a:pt x="3" y="0"/>
                </a:lnTo>
                <a:lnTo>
                  <a:pt x="1" y="1"/>
                </a:lnTo>
                <a:lnTo>
                  <a:pt x="0" y="2"/>
                </a:lnTo>
                <a:lnTo>
                  <a:pt x="0" y="5"/>
                </a:lnTo>
                <a:lnTo>
                  <a:pt x="0" y="10"/>
                </a:lnTo>
                <a:lnTo>
                  <a:pt x="1" y="16"/>
                </a:lnTo>
                <a:lnTo>
                  <a:pt x="4" y="21"/>
                </a:lnTo>
                <a:lnTo>
                  <a:pt x="9" y="23"/>
                </a:lnTo>
                <a:lnTo>
                  <a:pt x="15" y="24"/>
                </a:lnTo>
                <a:lnTo>
                  <a:pt x="21" y="23"/>
                </a:lnTo>
                <a:lnTo>
                  <a:pt x="26" y="21"/>
                </a:lnTo>
                <a:lnTo>
                  <a:pt x="29" y="16"/>
                </a:lnTo>
                <a:lnTo>
                  <a:pt x="30" y="10"/>
                </a:lnTo>
                <a:lnTo>
                  <a:pt x="30" y="5"/>
                </a:lnTo>
                <a:lnTo>
                  <a:pt x="30" y="2"/>
                </a:lnTo>
                <a:lnTo>
                  <a:pt x="29" y="1"/>
                </a:lnTo>
                <a:lnTo>
                  <a:pt x="27" y="0"/>
                </a:lnTo>
                <a:lnTo>
                  <a:pt x="25" y="0"/>
                </a:lnTo>
                <a:lnTo>
                  <a:pt x="5" y="0"/>
                </a:lnTo>
                <a:close/>
                <a:moveTo>
                  <a:pt x="15" y="14"/>
                </a:moveTo>
                <a:lnTo>
                  <a:pt x="15" y="14"/>
                </a:lnTo>
                <a:lnTo>
                  <a:pt x="12" y="14"/>
                </a:lnTo>
                <a:lnTo>
                  <a:pt x="10" y="12"/>
                </a:lnTo>
                <a:lnTo>
                  <a:pt x="10" y="10"/>
                </a:lnTo>
                <a:lnTo>
                  <a:pt x="20" y="10"/>
                </a:lnTo>
                <a:lnTo>
                  <a:pt x="20" y="12"/>
                </a:lnTo>
                <a:lnTo>
                  <a:pt x="19" y="13"/>
                </a:lnTo>
                <a:lnTo>
                  <a:pt x="15" y="1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37" name="Freeform 1750">
            <a:extLst>
              <a:ext uri="{FF2B5EF4-FFF2-40B4-BE49-F238E27FC236}">
                <a16:creationId xmlns:a16="http://schemas.microsoft.com/office/drawing/2014/main" id="{36B10BCA-E7CF-432D-AC37-D7ED3A301E34}"/>
              </a:ext>
            </a:extLst>
          </p:cNvPr>
          <p:cNvSpPr>
            <a:spLocks noEditPoints="1"/>
          </p:cNvSpPr>
          <p:nvPr/>
        </p:nvSpPr>
        <p:spPr bwMode="auto">
          <a:xfrm>
            <a:off x="2745318" y="4474633"/>
            <a:ext cx="63500" cy="50800"/>
          </a:xfrm>
          <a:custGeom>
            <a:avLst/>
            <a:gdLst>
              <a:gd name="T0" fmla="*/ 23725 w 30"/>
              <a:gd name="T1" fmla="*/ 37959 h 24"/>
              <a:gd name="T2" fmla="*/ 23725 w 30"/>
              <a:gd name="T3" fmla="*/ 37959 h 24"/>
              <a:gd name="T4" fmla="*/ 33215 w 30"/>
              <a:gd name="T5" fmla="*/ 36377 h 24"/>
              <a:gd name="T6" fmla="*/ 41123 w 30"/>
              <a:gd name="T7" fmla="*/ 33214 h 24"/>
              <a:gd name="T8" fmla="*/ 44287 w 30"/>
              <a:gd name="T9" fmla="*/ 25306 h 24"/>
              <a:gd name="T10" fmla="*/ 47450 w 30"/>
              <a:gd name="T11" fmla="*/ 15816 h 24"/>
              <a:gd name="T12" fmla="*/ 47450 w 30"/>
              <a:gd name="T13" fmla="*/ 7908 h 24"/>
              <a:gd name="T14" fmla="*/ 47450 w 30"/>
              <a:gd name="T15" fmla="*/ 7908 h 24"/>
              <a:gd name="T16" fmla="*/ 47450 w 30"/>
              <a:gd name="T17" fmla="*/ 3163 h 24"/>
              <a:gd name="T18" fmla="*/ 44287 w 30"/>
              <a:gd name="T19" fmla="*/ 1582 h 24"/>
              <a:gd name="T20" fmla="*/ 42705 w 30"/>
              <a:gd name="T21" fmla="*/ 0 h 24"/>
              <a:gd name="T22" fmla="*/ 39542 w 30"/>
              <a:gd name="T23" fmla="*/ 0 h 24"/>
              <a:gd name="T24" fmla="*/ 7908 w 30"/>
              <a:gd name="T25" fmla="*/ 0 h 24"/>
              <a:gd name="T26" fmla="*/ 7908 w 30"/>
              <a:gd name="T27" fmla="*/ 0 h 24"/>
              <a:gd name="T28" fmla="*/ 3163 w 30"/>
              <a:gd name="T29" fmla="*/ 0 h 24"/>
              <a:gd name="T30" fmla="*/ 1582 w 30"/>
              <a:gd name="T31" fmla="*/ 1582 h 24"/>
              <a:gd name="T32" fmla="*/ 0 w 30"/>
              <a:gd name="T33" fmla="*/ 3163 h 24"/>
              <a:gd name="T34" fmla="*/ 0 w 30"/>
              <a:gd name="T35" fmla="*/ 7908 h 24"/>
              <a:gd name="T36" fmla="*/ 0 w 30"/>
              <a:gd name="T37" fmla="*/ 15816 h 24"/>
              <a:gd name="T38" fmla="*/ 0 w 30"/>
              <a:gd name="T39" fmla="*/ 15816 h 24"/>
              <a:gd name="T40" fmla="*/ 1582 w 30"/>
              <a:gd name="T41" fmla="*/ 25306 h 24"/>
              <a:gd name="T42" fmla="*/ 6327 w 30"/>
              <a:gd name="T43" fmla="*/ 33214 h 24"/>
              <a:gd name="T44" fmla="*/ 14235 w 30"/>
              <a:gd name="T45" fmla="*/ 36377 h 24"/>
              <a:gd name="T46" fmla="*/ 23725 w 30"/>
              <a:gd name="T47" fmla="*/ 37959 h 24"/>
              <a:gd name="T48" fmla="*/ 23725 w 30"/>
              <a:gd name="T49" fmla="*/ 37959 h 24"/>
              <a:gd name="T50" fmla="*/ 15817 w 30"/>
              <a:gd name="T51" fmla="*/ 15816 h 24"/>
              <a:gd name="T52" fmla="*/ 31633 w 30"/>
              <a:gd name="T53" fmla="*/ 15816 h 24"/>
              <a:gd name="T54" fmla="*/ 31633 w 30"/>
              <a:gd name="T55" fmla="*/ 15816 h 24"/>
              <a:gd name="T56" fmla="*/ 31633 w 30"/>
              <a:gd name="T57" fmla="*/ 18980 h 24"/>
              <a:gd name="T58" fmla="*/ 28470 w 30"/>
              <a:gd name="T59" fmla="*/ 20561 h 24"/>
              <a:gd name="T60" fmla="*/ 26888 w 30"/>
              <a:gd name="T61" fmla="*/ 22143 h 24"/>
              <a:gd name="T62" fmla="*/ 23725 w 30"/>
              <a:gd name="T63" fmla="*/ 22143 h 24"/>
              <a:gd name="T64" fmla="*/ 23725 w 30"/>
              <a:gd name="T65" fmla="*/ 22143 h 24"/>
              <a:gd name="T66" fmla="*/ 18980 w 30"/>
              <a:gd name="T67" fmla="*/ 22143 h 24"/>
              <a:gd name="T68" fmla="*/ 17398 w 30"/>
              <a:gd name="T69" fmla="*/ 20561 h 24"/>
              <a:gd name="T70" fmla="*/ 15817 w 30"/>
              <a:gd name="T71" fmla="*/ 18980 h 24"/>
              <a:gd name="T72" fmla="*/ 15817 w 30"/>
              <a:gd name="T73" fmla="*/ 15816 h 24"/>
              <a:gd name="T74" fmla="*/ 15817 w 30"/>
              <a:gd name="T75" fmla="*/ 15816 h 2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0" h="24">
                <a:moveTo>
                  <a:pt x="15" y="24"/>
                </a:moveTo>
                <a:lnTo>
                  <a:pt x="15" y="24"/>
                </a:lnTo>
                <a:lnTo>
                  <a:pt x="21" y="23"/>
                </a:lnTo>
                <a:lnTo>
                  <a:pt x="26" y="21"/>
                </a:lnTo>
                <a:lnTo>
                  <a:pt x="28" y="16"/>
                </a:lnTo>
                <a:lnTo>
                  <a:pt x="30" y="10"/>
                </a:lnTo>
                <a:lnTo>
                  <a:pt x="30" y="5"/>
                </a:lnTo>
                <a:lnTo>
                  <a:pt x="30" y="2"/>
                </a:lnTo>
                <a:lnTo>
                  <a:pt x="28" y="1"/>
                </a:lnTo>
                <a:lnTo>
                  <a:pt x="27" y="0"/>
                </a:lnTo>
                <a:lnTo>
                  <a:pt x="25" y="0"/>
                </a:lnTo>
                <a:lnTo>
                  <a:pt x="5" y="0"/>
                </a:lnTo>
                <a:lnTo>
                  <a:pt x="2" y="0"/>
                </a:lnTo>
                <a:lnTo>
                  <a:pt x="1" y="1"/>
                </a:lnTo>
                <a:lnTo>
                  <a:pt x="0" y="2"/>
                </a:lnTo>
                <a:lnTo>
                  <a:pt x="0" y="5"/>
                </a:lnTo>
                <a:lnTo>
                  <a:pt x="0" y="10"/>
                </a:lnTo>
                <a:lnTo>
                  <a:pt x="1" y="16"/>
                </a:lnTo>
                <a:lnTo>
                  <a:pt x="4" y="21"/>
                </a:lnTo>
                <a:lnTo>
                  <a:pt x="9" y="23"/>
                </a:lnTo>
                <a:lnTo>
                  <a:pt x="15" y="24"/>
                </a:lnTo>
                <a:close/>
                <a:moveTo>
                  <a:pt x="10" y="10"/>
                </a:moveTo>
                <a:lnTo>
                  <a:pt x="20" y="10"/>
                </a:lnTo>
                <a:lnTo>
                  <a:pt x="20" y="12"/>
                </a:lnTo>
                <a:lnTo>
                  <a:pt x="18" y="13"/>
                </a:lnTo>
                <a:lnTo>
                  <a:pt x="17" y="14"/>
                </a:lnTo>
                <a:lnTo>
                  <a:pt x="15" y="14"/>
                </a:lnTo>
                <a:lnTo>
                  <a:pt x="12" y="14"/>
                </a:lnTo>
                <a:lnTo>
                  <a:pt x="11" y="13"/>
                </a:lnTo>
                <a:lnTo>
                  <a:pt x="10" y="12"/>
                </a:lnTo>
                <a:lnTo>
                  <a:pt x="10"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38" name="Freeform 1751">
            <a:extLst>
              <a:ext uri="{FF2B5EF4-FFF2-40B4-BE49-F238E27FC236}">
                <a16:creationId xmlns:a16="http://schemas.microsoft.com/office/drawing/2014/main" id="{22C574AA-716A-45D0-A7D7-B6D708A25F1E}"/>
              </a:ext>
            </a:extLst>
          </p:cNvPr>
          <p:cNvSpPr>
            <a:spLocks/>
          </p:cNvSpPr>
          <p:nvPr/>
        </p:nvSpPr>
        <p:spPr bwMode="auto">
          <a:xfrm>
            <a:off x="4313767" y="4392084"/>
            <a:ext cx="31751" cy="31749"/>
          </a:xfrm>
          <a:custGeom>
            <a:avLst/>
            <a:gdLst>
              <a:gd name="T0" fmla="*/ 23726 w 15"/>
              <a:gd name="T1" fmla="*/ 12654 h 15"/>
              <a:gd name="T2" fmla="*/ 23726 w 15"/>
              <a:gd name="T3" fmla="*/ 12654 h 15"/>
              <a:gd name="T4" fmla="*/ 23726 w 15"/>
              <a:gd name="T5" fmla="*/ 7909 h 15"/>
              <a:gd name="T6" fmla="*/ 18981 w 15"/>
              <a:gd name="T7" fmla="*/ 4745 h 15"/>
              <a:gd name="T8" fmla="*/ 15817 w 15"/>
              <a:gd name="T9" fmla="*/ 0 h 15"/>
              <a:gd name="T10" fmla="*/ 11072 w 15"/>
              <a:gd name="T11" fmla="*/ 0 h 15"/>
              <a:gd name="T12" fmla="*/ 11072 w 15"/>
              <a:gd name="T13" fmla="*/ 0 h 15"/>
              <a:gd name="T14" fmla="*/ 7909 w 15"/>
              <a:gd name="T15" fmla="*/ 0 h 15"/>
              <a:gd name="T16" fmla="*/ 3163 w 15"/>
              <a:gd name="T17" fmla="*/ 4745 h 15"/>
              <a:gd name="T18" fmla="*/ 0 w 15"/>
              <a:gd name="T19" fmla="*/ 7909 h 15"/>
              <a:gd name="T20" fmla="*/ 0 w 15"/>
              <a:gd name="T21" fmla="*/ 12654 h 15"/>
              <a:gd name="T22" fmla="*/ 0 w 15"/>
              <a:gd name="T23" fmla="*/ 12654 h 15"/>
              <a:gd name="T24" fmla="*/ 0 w 15"/>
              <a:gd name="T25" fmla="*/ 15817 h 15"/>
              <a:gd name="T26" fmla="*/ 3163 w 15"/>
              <a:gd name="T27" fmla="*/ 20563 h 15"/>
              <a:gd name="T28" fmla="*/ 7909 w 15"/>
              <a:gd name="T29" fmla="*/ 23726 h 15"/>
              <a:gd name="T30" fmla="*/ 11072 w 15"/>
              <a:gd name="T31" fmla="*/ 23726 h 15"/>
              <a:gd name="T32" fmla="*/ 11072 w 15"/>
              <a:gd name="T33" fmla="*/ 23726 h 15"/>
              <a:gd name="T34" fmla="*/ 15817 w 15"/>
              <a:gd name="T35" fmla="*/ 23726 h 15"/>
              <a:gd name="T36" fmla="*/ 18981 w 15"/>
              <a:gd name="T37" fmla="*/ 20563 h 15"/>
              <a:gd name="T38" fmla="*/ 23726 w 15"/>
              <a:gd name="T39" fmla="*/ 15817 h 15"/>
              <a:gd name="T40" fmla="*/ 23726 w 15"/>
              <a:gd name="T41" fmla="*/ 12654 h 15"/>
              <a:gd name="T42" fmla="*/ 23726 w 15"/>
              <a:gd name="T43" fmla="*/ 12654 h 1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5" h="15">
                <a:moveTo>
                  <a:pt x="15" y="8"/>
                </a:moveTo>
                <a:lnTo>
                  <a:pt x="15" y="8"/>
                </a:lnTo>
                <a:lnTo>
                  <a:pt x="15" y="5"/>
                </a:lnTo>
                <a:lnTo>
                  <a:pt x="12" y="3"/>
                </a:lnTo>
                <a:lnTo>
                  <a:pt x="10" y="0"/>
                </a:lnTo>
                <a:lnTo>
                  <a:pt x="7" y="0"/>
                </a:lnTo>
                <a:lnTo>
                  <a:pt x="5" y="0"/>
                </a:lnTo>
                <a:lnTo>
                  <a:pt x="2" y="3"/>
                </a:lnTo>
                <a:lnTo>
                  <a:pt x="0" y="5"/>
                </a:lnTo>
                <a:lnTo>
                  <a:pt x="0" y="8"/>
                </a:lnTo>
                <a:lnTo>
                  <a:pt x="0" y="10"/>
                </a:lnTo>
                <a:lnTo>
                  <a:pt x="2" y="13"/>
                </a:lnTo>
                <a:lnTo>
                  <a:pt x="5" y="15"/>
                </a:lnTo>
                <a:lnTo>
                  <a:pt x="7" y="15"/>
                </a:lnTo>
                <a:lnTo>
                  <a:pt x="10" y="15"/>
                </a:lnTo>
                <a:lnTo>
                  <a:pt x="12" y="13"/>
                </a:lnTo>
                <a:lnTo>
                  <a:pt x="15" y="10"/>
                </a:lnTo>
                <a:lnTo>
                  <a:pt x="15" y="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39" name="Freeform 1752">
            <a:extLst>
              <a:ext uri="{FF2B5EF4-FFF2-40B4-BE49-F238E27FC236}">
                <a16:creationId xmlns:a16="http://schemas.microsoft.com/office/drawing/2014/main" id="{76A8C5D9-D8C3-4BB9-8A45-62912DE2C437}"/>
              </a:ext>
            </a:extLst>
          </p:cNvPr>
          <p:cNvSpPr>
            <a:spLocks noEditPoints="1"/>
          </p:cNvSpPr>
          <p:nvPr/>
        </p:nvSpPr>
        <p:spPr bwMode="auto">
          <a:xfrm>
            <a:off x="4237567" y="4347634"/>
            <a:ext cx="184151" cy="209551"/>
          </a:xfrm>
          <a:custGeom>
            <a:avLst/>
            <a:gdLst>
              <a:gd name="T0" fmla="*/ 135986 w 85"/>
              <a:gd name="T1" fmla="*/ 33215 h 99"/>
              <a:gd name="T2" fmla="*/ 137605 w 85"/>
              <a:gd name="T3" fmla="*/ 31634 h 99"/>
              <a:gd name="T4" fmla="*/ 137605 w 85"/>
              <a:gd name="T5" fmla="*/ 26889 h 99"/>
              <a:gd name="T6" fmla="*/ 135986 w 85"/>
              <a:gd name="T7" fmla="*/ 23725 h 99"/>
              <a:gd name="T8" fmla="*/ 110084 w 85"/>
              <a:gd name="T9" fmla="*/ 6327 h 99"/>
              <a:gd name="T10" fmla="*/ 80944 w 85"/>
              <a:gd name="T11" fmla="*/ 0 h 99"/>
              <a:gd name="T12" fmla="*/ 64755 w 85"/>
              <a:gd name="T13" fmla="*/ 3163 h 99"/>
              <a:gd name="T14" fmla="*/ 37234 w 85"/>
              <a:gd name="T15" fmla="*/ 14235 h 99"/>
              <a:gd name="T16" fmla="*/ 14570 w 85"/>
              <a:gd name="T17" fmla="*/ 36379 h 99"/>
              <a:gd name="T18" fmla="*/ 3238 w 85"/>
              <a:gd name="T19" fmla="*/ 63267 h 99"/>
              <a:gd name="T20" fmla="*/ 0 w 85"/>
              <a:gd name="T21" fmla="*/ 79084 h 99"/>
              <a:gd name="T22" fmla="*/ 6476 w 85"/>
              <a:gd name="T23" fmla="*/ 110717 h 99"/>
              <a:gd name="T24" fmla="*/ 24283 w 85"/>
              <a:gd name="T25" fmla="*/ 132861 h 99"/>
              <a:gd name="T26" fmla="*/ 48566 w 85"/>
              <a:gd name="T27" fmla="*/ 150259 h 99"/>
              <a:gd name="T28" fmla="*/ 80944 w 85"/>
              <a:gd name="T29" fmla="*/ 156586 h 99"/>
              <a:gd name="T30" fmla="*/ 97133 w 85"/>
              <a:gd name="T31" fmla="*/ 155004 h 99"/>
              <a:gd name="T32" fmla="*/ 124654 w 85"/>
              <a:gd name="T33" fmla="*/ 142351 h 99"/>
              <a:gd name="T34" fmla="*/ 135986 w 85"/>
              <a:gd name="T35" fmla="*/ 132861 h 99"/>
              <a:gd name="T36" fmla="*/ 137605 w 85"/>
              <a:gd name="T37" fmla="*/ 128116 h 99"/>
              <a:gd name="T38" fmla="*/ 135986 w 85"/>
              <a:gd name="T39" fmla="*/ 123371 h 99"/>
              <a:gd name="T40" fmla="*/ 80944 w 85"/>
              <a:gd name="T41" fmla="*/ 140769 h 99"/>
              <a:gd name="T42" fmla="*/ 67993 w 85"/>
              <a:gd name="T43" fmla="*/ 139188 h 99"/>
              <a:gd name="T44" fmla="*/ 43710 w 85"/>
              <a:gd name="T45" fmla="*/ 131279 h 99"/>
              <a:gd name="T46" fmla="*/ 25902 w 85"/>
              <a:gd name="T47" fmla="*/ 113881 h 99"/>
              <a:gd name="T48" fmla="*/ 17808 w 85"/>
              <a:gd name="T49" fmla="*/ 90156 h 99"/>
              <a:gd name="T50" fmla="*/ 16189 w 85"/>
              <a:gd name="T51" fmla="*/ 79084 h 99"/>
              <a:gd name="T52" fmla="*/ 22664 w 85"/>
              <a:gd name="T53" fmla="*/ 55359 h 99"/>
              <a:gd name="T54" fmla="*/ 33997 w 85"/>
              <a:gd name="T55" fmla="*/ 33215 h 99"/>
              <a:gd name="T56" fmla="*/ 56661 w 85"/>
              <a:gd name="T57" fmla="*/ 22143 h 99"/>
              <a:gd name="T58" fmla="*/ 80944 w 85"/>
              <a:gd name="T59" fmla="*/ 15817 h 99"/>
              <a:gd name="T60" fmla="*/ 90657 w 85"/>
              <a:gd name="T61" fmla="*/ 15817 h 99"/>
              <a:gd name="T62" fmla="*/ 110084 w 85"/>
              <a:gd name="T63" fmla="*/ 23725 h 99"/>
              <a:gd name="T64" fmla="*/ 74469 w 85"/>
              <a:gd name="T65" fmla="*/ 72757 h 99"/>
              <a:gd name="T66" fmla="*/ 72850 w 85"/>
              <a:gd name="T67" fmla="*/ 74339 h 99"/>
              <a:gd name="T68" fmla="*/ 72850 w 85"/>
              <a:gd name="T69" fmla="*/ 79084 h 99"/>
              <a:gd name="T70" fmla="*/ 74469 w 85"/>
              <a:gd name="T71" fmla="*/ 83829 h 99"/>
              <a:gd name="T72" fmla="*/ 119797 w 85"/>
              <a:gd name="T73" fmla="*/ 128116 h 99"/>
              <a:gd name="T74" fmla="*/ 100371 w 85"/>
              <a:gd name="T75" fmla="*/ 137606 h 99"/>
              <a:gd name="T76" fmla="*/ 80944 w 85"/>
              <a:gd name="T77" fmla="*/ 140769 h 9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5" h="99">
                <a:moveTo>
                  <a:pt x="57" y="50"/>
                </a:moveTo>
                <a:lnTo>
                  <a:pt x="84" y="21"/>
                </a:lnTo>
                <a:lnTo>
                  <a:pt x="85" y="20"/>
                </a:lnTo>
                <a:lnTo>
                  <a:pt x="85" y="19"/>
                </a:lnTo>
                <a:lnTo>
                  <a:pt x="85" y="17"/>
                </a:lnTo>
                <a:lnTo>
                  <a:pt x="84" y="15"/>
                </a:lnTo>
                <a:lnTo>
                  <a:pt x="77" y="9"/>
                </a:lnTo>
                <a:lnTo>
                  <a:pt x="68" y="4"/>
                </a:lnTo>
                <a:lnTo>
                  <a:pt x="60" y="2"/>
                </a:lnTo>
                <a:lnTo>
                  <a:pt x="50" y="0"/>
                </a:lnTo>
                <a:lnTo>
                  <a:pt x="40" y="2"/>
                </a:lnTo>
                <a:lnTo>
                  <a:pt x="30" y="4"/>
                </a:lnTo>
                <a:lnTo>
                  <a:pt x="23" y="9"/>
                </a:lnTo>
                <a:lnTo>
                  <a:pt x="15" y="15"/>
                </a:lnTo>
                <a:lnTo>
                  <a:pt x="9" y="23"/>
                </a:lnTo>
                <a:lnTo>
                  <a:pt x="4" y="30"/>
                </a:lnTo>
                <a:lnTo>
                  <a:pt x="2" y="40"/>
                </a:lnTo>
                <a:lnTo>
                  <a:pt x="0" y="50"/>
                </a:lnTo>
                <a:lnTo>
                  <a:pt x="2" y="60"/>
                </a:lnTo>
                <a:lnTo>
                  <a:pt x="4" y="70"/>
                </a:lnTo>
                <a:lnTo>
                  <a:pt x="9" y="77"/>
                </a:lnTo>
                <a:lnTo>
                  <a:pt x="15" y="84"/>
                </a:lnTo>
                <a:lnTo>
                  <a:pt x="23" y="90"/>
                </a:lnTo>
                <a:lnTo>
                  <a:pt x="30" y="95"/>
                </a:lnTo>
                <a:lnTo>
                  <a:pt x="40" y="98"/>
                </a:lnTo>
                <a:lnTo>
                  <a:pt x="50" y="99"/>
                </a:lnTo>
                <a:lnTo>
                  <a:pt x="60" y="98"/>
                </a:lnTo>
                <a:lnTo>
                  <a:pt x="68" y="95"/>
                </a:lnTo>
                <a:lnTo>
                  <a:pt x="77" y="90"/>
                </a:lnTo>
                <a:lnTo>
                  <a:pt x="84" y="84"/>
                </a:lnTo>
                <a:lnTo>
                  <a:pt x="85" y="83"/>
                </a:lnTo>
                <a:lnTo>
                  <a:pt x="85" y="81"/>
                </a:lnTo>
                <a:lnTo>
                  <a:pt x="85" y="79"/>
                </a:lnTo>
                <a:lnTo>
                  <a:pt x="84" y="78"/>
                </a:lnTo>
                <a:lnTo>
                  <a:pt x="57" y="50"/>
                </a:lnTo>
                <a:close/>
                <a:moveTo>
                  <a:pt x="50" y="89"/>
                </a:moveTo>
                <a:lnTo>
                  <a:pt x="50" y="89"/>
                </a:lnTo>
                <a:lnTo>
                  <a:pt x="42" y="88"/>
                </a:lnTo>
                <a:lnTo>
                  <a:pt x="35" y="86"/>
                </a:lnTo>
                <a:lnTo>
                  <a:pt x="27" y="83"/>
                </a:lnTo>
                <a:lnTo>
                  <a:pt x="21" y="78"/>
                </a:lnTo>
                <a:lnTo>
                  <a:pt x="16" y="72"/>
                </a:lnTo>
                <a:lnTo>
                  <a:pt x="14" y="65"/>
                </a:lnTo>
                <a:lnTo>
                  <a:pt x="11" y="57"/>
                </a:lnTo>
                <a:lnTo>
                  <a:pt x="10" y="50"/>
                </a:lnTo>
                <a:lnTo>
                  <a:pt x="11" y="42"/>
                </a:lnTo>
                <a:lnTo>
                  <a:pt x="14" y="35"/>
                </a:lnTo>
                <a:lnTo>
                  <a:pt x="16" y="28"/>
                </a:lnTo>
                <a:lnTo>
                  <a:pt x="21" y="21"/>
                </a:lnTo>
                <a:lnTo>
                  <a:pt x="27" y="17"/>
                </a:lnTo>
                <a:lnTo>
                  <a:pt x="35" y="14"/>
                </a:lnTo>
                <a:lnTo>
                  <a:pt x="42" y="12"/>
                </a:lnTo>
                <a:lnTo>
                  <a:pt x="50" y="10"/>
                </a:lnTo>
                <a:lnTo>
                  <a:pt x="56" y="10"/>
                </a:lnTo>
                <a:lnTo>
                  <a:pt x="62" y="13"/>
                </a:lnTo>
                <a:lnTo>
                  <a:pt x="68" y="15"/>
                </a:lnTo>
                <a:lnTo>
                  <a:pt x="74" y="19"/>
                </a:lnTo>
                <a:lnTo>
                  <a:pt x="46" y="46"/>
                </a:lnTo>
                <a:lnTo>
                  <a:pt x="45" y="47"/>
                </a:lnTo>
                <a:lnTo>
                  <a:pt x="45" y="50"/>
                </a:lnTo>
                <a:lnTo>
                  <a:pt x="45" y="52"/>
                </a:lnTo>
                <a:lnTo>
                  <a:pt x="46" y="53"/>
                </a:lnTo>
                <a:lnTo>
                  <a:pt x="74" y="81"/>
                </a:lnTo>
                <a:lnTo>
                  <a:pt x="68" y="84"/>
                </a:lnTo>
                <a:lnTo>
                  <a:pt x="62" y="87"/>
                </a:lnTo>
                <a:lnTo>
                  <a:pt x="56" y="89"/>
                </a:lnTo>
                <a:lnTo>
                  <a:pt x="50" y="8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40" name="Freeform 1753">
            <a:extLst>
              <a:ext uri="{FF2B5EF4-FFF2-40B4-BE49-F238E27FC236}">
                <a16:creationId xmlns:a16="http://schemas.microsoft.com/office/drawing/2014/main" id="{7EE4DF63-6446-4ADB-BC62-C5D394612023}"/>
              </a:ext>
            </a:extLst>
          </p:cNvPr>
          <p:cNvSpPr>
            <a:spLocks noEditPoints="1"/>
          </p:cNvSpPr>
          <p:nvPr/>
        </p:nvSpPr>
        <p:spPr bwMode="auto">
          <a:xfrm>
            <a:off x="5238751" y="4341284"/>
            <a:ext cx="188383" cy="228600"/>
          </a:xfrm>
          <a:custGeom>
            <a:avLst/>
            <a:gdLst>
              <a:gd name="T0" fmla="*/ 126355 w 89"/>
              <a:gd name="T1" fmla="*/ 0 h 108"/>
              <a:gd name="T2" fmla="*/ 15994 w 89"/>
              <a:gd name="T3" fmla="*/ 0 h 108"/>
              <a:gd name="T4" fmla="*/ 15994 w 89"/>
              <a:gd name="T5" fmla="*/ 0 h 108"/>
              <a:gd name="T6" fmla="*/ 9597 w 89"/>
              <a:gd name="T7" fmla="*/ 1582 h 108"/>
              <a:gd name="T8" fmla="*/ 3199 w 89"/>
              <a:gd name="T9" fmla="*/ 3163 h 108"/>
              <a:gd name="T10" fmla="*/ 1599 w 89"/>
              <a:gd name="T11" fmla="*/ 9490 h 108"/>
              <a:gd name="T12" fmla="*/ 0 w 89"/>
              <a:gd name="T13" fmla="*/ 14235 h 108"/>
              <a:gd name="T14" fmla="*/ 0 w 89"/>
              <a:gd name="T15" fmla="*/ 155002 h 108"/>
              <a:gd name="T16" fmla="*/ 0 w 89"/>
              <a:gd name="T17" fmla="*/ 155002 h 108"/>
              <a:gd name="T18" fmla="*/ 1599 w 89"/>
              <a:gd name="T19" fmla="*/ 161328 h 108"/>
              <a:gd name="T20" fmla="*/ 3199 w 89"/>
              <a:gd name="T21" fmla="*/ 167655 h 108"/>
              <a:gd name="T22" fmla="*/ 9597 w 89"/>
              <a:gd name="T23" fmla="*/ 169236 h 108"/>
              <a:gd name="T24" fmla="*/ 15994 w 89"/>
              <a:gd name="T25" fmla="*/ 170818 h 108"/>
              <a:gd name="T26" fmla="*/ 102363 w 89"/>
              <a:gd name="T27" fmla="*/ 170818 h 108"/>
              <a:gd name="T28" fmla="*/ 102363 w 89"/>
              <a:gd name="T29" fmla="*/ 170818 h 108"/>
              <a:gd name="T30" fmla="*/ 110360 w 89"/>
              <a:gd name="T31" fmla="*/ 170818 h 108"/>
              <a:gd name="T32" fmla="*/ 118358 w 89"/>
              <a:gd name="T33" fmla="*/ 167655 h 108"/>
              <a:gd name="T34" fmla="*/ 124755 w 89"/>
              <a:gd name="T35" fmla="*/ 164491 h 108"/>
              <a:gd name="T36" fmla="*/ 129554 w 89"/>
              <a:gd name="T37" fmla="*/ 159746 h 108"/>
              <a:gd name="T38" fmla="*/ 135951 w 89"/>
              <a:gd name="T39" fmla="*/ 153420 h 108"/>
              <a:gd name="T40" fmla="*/ 137551 w 89"/>
              <a:gd name="T41" fmla="*/ 147093 h 108"/>
              <a:gd name="T42" fmla="*/ 142349 w 89"/>
              <a:gd name="T43" fmla="*/ 139185 h 108"/>
              <a:gd name="T44" fmla="*/ 142349 w 89"/>
              <a:gd name="T45" fmla="*/ 131277 h 108"/>
              <a:gd name="T46" fmla="*/ 142349 w 89"/>
              <a:gd name="T47" fmla="*/ 14235 h 108"/>
              <a:gd name="T48" fmla="*/ 142349 w 89"/>
              <a:gd name="T49" fmla="*/ 14235 h 108"/>
              <a:gd name="T50" fmla="*/ 139150 w 89"/>
              <a:gd name="T51" fmla="*/ 9490 h 108"/>
              <a:gd name="T52" fmla="*/ 137551 w 89"/>
              <a:gd name="T53" fmla="*/ 3163 h 108"/>
              <a:gd name="T54" fmla="*/ 132752 w 89"/>
              <a:gd name="T55" fmla="*/ 1582 h 108"/>
              <a:gd name="T56" fmla="*/ 126355 w 89"/>
              <a:gd name="T57" fmla="*/ 0 h 108"/>
              <a:gd name="T58" fmla="*/ 126355 w 89"/>
              <a:gd name="T59" fmla="*/ 0 h 108"/>
              <a:gd name="T60" fmla="*/ 102363 w 89"/>
              <a:gd name="T61" fmla="*/ 155002 h 108"/>
              <a:gd name="T62" fmla="*/ 15994 w 89"/>
              <a:gd name="T63" fmla="*/ 155002 h 108"/>
              <a:gd name="T64" fmla="*/ 15994 w 89"/>
              <a:gd name="T65" fmla="*/ 14235 h 108"/>
              <a:gd name="T66" fmla="*/ 126355 w 89"/>
              <a:gd name="T67" fmla="*/ 14235 h 108"/>
              <a:gd name="T68" fmla="*/ 126355 w 89"/>
              <a:gd name="T69" fmla="*/ 131277 h 108"/>
              <a:gd name="T70" fmla="*/ 126355 w 89"/>
              <a:gd name="T71" fmla="*/ 131277 h 108"/>
              <a:gd name="T72" fmla="*/ 124755 w 89"/>
              <a:gd name="T73" fmla="*/ 142348 h 108"/>
              <a:gd name="T74" fmla="*/ 118358 w 89"/>
              <a:gd name="T75" fmla="*/ 147093 h 108"/>
              <a:gd name="T76" fmla="*/ 111960 w 89"/>
              <a:gd name="T77" fmla="*/ 153420 h 108"/>
              <a:gd name="T78" fmla="*/ 102363 w 89"/>
              <a:gd name="T79" fmla="*/ 155002 h 108"/>
              <a:gd name="T80" fmla="*/ 102363 w 89"/>
              <a:gd name="T81" fmla="*/ 155002 h 10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89" h="108">
                <a:moveTo>
                  <a:pt x="79" y="0"/>
                </a:moveTo>
                <a:lnTo>
                  <a:pt x="10" y="0"/>
                </a:lnTo>
                <a:lnTo>
                  <a:pt x="6" y="1"/>
                </a:lnTo>
                <a:lnTo>
                  <a:pt x="2" y="2"/>
                </a:lnTo>
                <a:lnTo>
                  <a:pt x="1" y="6"/>
                </a:lnTo>
                <a:lnTo>
                  <a:pt x="0" y="9"/>
                </a:lnTo>
                <a:lnTo>
                  <a:pt x="0" y="98"/>
                </a:lnTo>
                <a:lnTo>
                  <a:pt x="1" y="102"/>
                </a:lnTo>
                <a:lnTo>
                  <a:pt x="2" y="106"/>
                </a:lnTo>
                <a:lnTo>
                  <a:pt x="6" y="107"/>
                </a:lnTo>
                <a:lnTo>
                  <a:pt x="10" y="108"/>
                </a:lnTo>
                <a:lnTo>
                  <a:pt x="64" y="108"/>
                </a:lnTo>
                <a:lnTo>
                  <a:pt x="69" y="108"/>
                </a:lnTo>
                <a:lnTo>
                  <a:pt x="74" y="106"/>
                </a:lnTo>
                <a:lnTo>
                  <a:pt x="78" y="104"/>
                </a:lnTo>
                <a:lnTo>
                  <a:pt x="81" y="101"/>
                </a:lnTo>
                <a:lnTo>
                  <a:pt x="85" y="97"/>
                </a:lnTo>
                <a:lnTo>
                  <a:pt x="86" y="93"/>
                </a:lnTo>
                <a:lnTo>
                  <a:pt x="89" y="88"/>
                </a:lnTo>
                <a:lnTo>
                  <a:pt x="89" y="83"/>
                </a:lnTo>
                <a:lnTo>
                  <a:pt x="89" y="9"/>
                </a:lnTo>
                <a:lnTo>
                  <a:pt x="87" y="6"/>
                </a:lnTo>
                <a:lnTo>
                  <a:pt x="86" y="2"/>
                </a:lnTo>
                <a:lnTo>
                  <a:pt x="83" y="1"/>
                </a:lnTo>
                <a:lnTo>
                  <a:pt x="79" y="0"/>
                </a:lnTo>
                <a:close/>
                <a:moveTo>
                  <a:pt x="64" y="98"/>
                </a:moveTo>
                <a:lnTo>
                  <a:pt x="10" y="98"/>
                </a:lnTo>
                <a:lnTo>
                  <a:pt x="10" y="9"/>
                </a:lnTo>
                <a:lnTo>
                  <a:pt x="79" y="9"/>
                </a:lnTo>
                <a:lnTo>
                  <a:pt x="79" y="83"/>
                </a:lnTo>
                <a:lnTo>
                  <a:pt x="78" y="90"/>
                </a:lnTo>
                <a:lnTo>
                  <a:pt x="74" y="93"/>
                </a:lnTo>
                <a:lnTo>
                  <a:pt x="70" y="97"/>
                </a:lnTo>
                <a:lnTo>
                  <a:pt x="64" y="9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41" name="Freeform 1754">
            <a:extLst>
              <a:ext uri="{FF2B5EF4-FFF2-40B4-BE49-F238E27FC236}">
                <a16:creationId xmlns:a16="http://schemas.microsoft.com/office/drawing/2014/main" id="{4D0A1696-040B-4269-B2D7-A50EC0700AFC}"/>
              </a:ext>
            </a:extLst>
          </p:cNvPr>
          <p:cNvSpPr>
            <a:spLocks/>
          </p:cNvSpPr>
          <p:nvPr/>
        </p:nvSpPr>
        <p:spPr bwMode="auto">
          <a:xfrm>
            <a:off x="5270500" y="4474634"/>
            <a:ext cx="61384" cy="63500"/>
          </a:xfrm>
          <a:custGeom>
            <a:avLst/>
            <a:gdLst>
              <a:gd name="T0" fmla="*/ 31088 w 29"/>
              <a:gd name="T1" fmla="*/ 0 h 29"/>
              <a:gd name="T2" fmla="*/ 16362 w 29"/>
              <a:gd name="T3" fmla="*/ 0 h 29"/>
              <a:gd name="T4" fmla="*/ 16362 w 29"/>
              <a:gd name="T5" fmla="*/ 16362 h 29"/>
              <a:gd name="T6" fmla="*/ 0 w 29"/>
              <a:gd name="T7" fmla="*/ 16362 h 29"/>
              <a:gd name="T8" fmla="*/ 0 w 29"/>
              <a:gd name="T9" fmla="*/ 31088 h 29"/>
              <a:gd name="T10" fmla="*/ 16362 w 29"/>
              <a:gd name="T11" fmla="*/ 31088 h 29"/>
              <a:gd name="T12" fmla="*/ 16362 w 29"/>
              <a:gd name="T13" fmla="*/ 47450 h 29"/>
              <a:gd name="T14" fmla="*/ 31088 w 29"/>
              <a:gd name="T15" fmla="*/ 47450 h 29"/>
              <a:gd name="T16" fmla="*/ 31088 w 29"/>
              <a:gd name="T17" fmla="*/ 31088 h 29"/>
              <a:gd name="T18" fmla="*/ 47450 w 29"/>
              <a:gd name="T19" fmla="*/ 31088 h 29"/>
              <a:gd name="T20" fmla="*/ 47450 w 29"/>
              <a:gd name="T21" fmla="*/ 16362 h 29"/>
              <a:gd name="T22" fmla="*/ 31088 w 29"/>
              <a:gd name="T23" fmla="*/ 16362 h 29"/>
              <a:gd name="T24" fmla="*/ 31088 w 29"/>
              <a:gd name="T25" fmla="*/ 0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29">
                <a:moveTo>
                  <a:pt x="19" y="0"/>
                </a:moveTo>
                <a:lnTo>
                  <a:pt x="10" y="0"/>
                </a:lnTo>
                <a:lnTo>
                  <a:pt x="10" y="10"/>
                </a:lnTo>
                <a:lnTo>
                  <a:pt x="0" y="10"/>
                </a:lnTo>
                <a:lnTo>
                  <a:pt x="0" y="19"/>
                </a:lnTo>
                <a:lnTo>
                  <a:pt x="10" y="19"/>
                </a:lnTo>
                <a:lnTo>
                  <a:pt x="10" y="29"/>
                </a:lnTo>
                <a:lnTo>
                  <a:pt x="19" y="29"/>
                </a:lnTo>
                <a:lnTo>
                  <a:pt x="19" y="19"/>
                </a:lnTo>
                <a:lnTo>
                  <a:pt x="29" y="19"/>
                </a:lnTo>
                <a:lnTo>
                  <a:pt x="29" y="10"/>
                </a:lnTo>
                <a:lnTo>
                  <a:pt x="19" y="10"/>
                </a:lnTo>
                <a:lnTo>
                  <a:pt x="19"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42" name="Freeform 1755">
            <a:extLst>
              <a:ext uri="{FF2B5EF4-FFF2-40B4-BE49-F238E27FC236}">
                <a16:creationId xmlns:a16="http://schemas.microsoft.com/office/drawing/2014/main" id="{4C6F65C9-6D9E-4545-9467-86416559C97A}"/>
              </a:ext>
            </a:extLst>
          </p:cNvPr>
          <p:cNvSpPr>
            <a:spLocks/>
          </p:cNvSpPr>
          <p:nvPr/>
        </p:nvSpPr>
        <p:spPr bwMode="auto">
          <a:xfrm>
            <a:off x="5376333" y="4487333"/>
            <a:ext cx="19051" cy="19051"/>
          </a:xfrm>
          <a:custGeom>
            <a:avLst/>
            <a:gdLst>
              <a:gd name="T0" fmla="*/ 7119 w 10"/>
              <a:gd name="T1" fmla="*/ 0 h 9"/>
              <a:gd name="T2" fmla="*/ 7119 w 10"/>
              <a:gd name="T3" fmla="*/ 0 h 9"/>
              <a:gd name="T4" fmla="*/ 4271 w 10"/>
              <a:gd name="T5" fmla="*/ 0 h 9"/>
              <a:gd name="T6" fmla="*/ 1424 w 10"/>
              <a:gd name="T7" fmla="*/ 1582 h 9"/>
              <a:gd name="T8" fmla="*/ 0 w 10"/>
              <a:gd name="T9" fmla="*/ 3164 h 9"/>
              <a:gd name="T10" fmla="*/ 0 w 10"/>
              <a:gd name="T11" fmla="*/ 7909 h 9"/>
              <a:gd name="T12" fmla="*/ 0 w 10"/>
              <a:gd name="T13" fmla="*/ 7909 h 9"/>
              <a:gd name="T14" fmla="*/ 0 w 10"/>
              <a:gd name="T15" fmla="*/ 11073 h 9"/>
              <a:gd name="T16" fmla="*/ 1424 w 10"/>
              <a:gd name="T17" fmla="*/ 12655 h 9"/>
              <a:gd name="T18" fmla="*/ 4271 w 10"/>
              <a:gd name="T19" fmla="*/ 14237 h 9"/>
              <a:gd name="T20" fmla="*/ 7119 w 10"/>
              <a:gd name="T21" fmla="*/ 14237 h 9"/>
              <a:gd name="T22" fmla="*/ 7119 w 10"/>
              <a:gd name="T23" fmla="*/ 14237 h 9"/>
              <a:gd name="T24" fmla="*/ 9966 w 10"/>
              <a:gd name="T25" fmla="*/ 14237 h 9"/>
              <a:gd name="T26" fmla="*/ 12813 w 10"/>
              <a:gd name="T27" fmla="*/ 12655 h 9"/>
              <a:gd name="T28" fmla="*/ 14237 w 10"/>
              <a:gd name="T29" fmla="*/ 11073 h 9"/>
              <a:gd name="T30" fmla="*/ 14237 w 10"/>
              <a:gd name="T31" fmla="*/ 7909 h 9"/>
              <a:gd name="T32" fmla="*/ 14237 w 10"/>
              <a:gd name="T33" fmla="*/ 7909 h 9"/>
              <a:gd name="T34" fmla="*/ 14237 w 10"/>
              <a:gd name="T35" fmla="*/ 3164 h 9"/>
              <a:gd name="T36" fmla="*/ 12813 w 10"/>
              <a:gd name="T37" fmla="*/ 1582 h 9"/>
              <a:gd name="T38" fmla="*/ 9966 w 10"/>
              <a:gd name="T39" fmla="*/ 0 h 9"/>
              <a:gd name="T40" fmla="*/ 7119 w 10"/>
              <a:gd name="T41" fmla="*/ 0 h 9"/>
              <a:gd name="T42" fmla="*/ 7119 w 10"/>
              <a:gd name="T43" fmla="*/ 0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9">
                <a:moveTo>
                  <a:pt x="5" y="0"/>
                </a:moveTo>
                <a:lnTo>
                  <a:pt x="5" y="0"/>
                </a:lnTo>
                <a:lnTo>
                  <a:pt x="3" y="0"/>
                </a:lnTo>
                <a:lnTo>
                  <a:pt x="1" y="1"/>
                </a:lnTo>
                <a:lnTo>
                  <a:pt x="0" y="2"/>
                </a:lnTo>
                <a:lnTo>
                  <a:pt x="0" y="5"/>
                </a:lnTo>
                <a:lnTo>
                  <a:pt x="0" y="7"/>
                </a:lnTo>
                <a:lnTo>
                  <a:pt x="1" y="8"/>
                </a:lnTo>
                <a:lnTo>
                  <a:pt x="3" y="9"/>
                </a:lnTo>
                <a:lnTo>
                  <a:pt x="5" y="9"/>
                </a:lnTo>
                <a:lnTo>
                  <a:pt x="7" y="9"/>
                </a:lnTo>
                <a:lnTo>
                  <a:pt x="9" y="8"/>
                </a:lnTo>
                <a:lnTo>
                  <a:pt x="10" y="7"/>
                </a:lnTo>
                <a:lnTo>
                  <a:pt x="10" y="5"/>
                </a:lnTo>
                <a:lnTo>
                  <a:pt x="10" y="2"/>
                </a:lnTo>
                <a:lnTo>
                  <a:pt x="9" y="1"/>
                </a:lnTo>
                <a:lnTo>
                  <a:pt x="7"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43" name="Freeform 1756">
            <a:extLst>
              <a:ext uri="{FF2B5EF4-FFF2-40B4-BE49-F238E27FC236}">
                <a16:creationId xmlns:a16="http://schemas.microsoft.com/office/drawing/2014/main" id="{60C060D3-2DBC-43AC-BE78-6E47BBD9C937}"/>
              </a:ext>
            </a:extLst>
          </p:cNvPr>
          <p:cNvSpPr>
            <a:spLocks/>
          </p:cNvSpPr>
          <p:nvPr/>
        </p:nvSpPr>
        <p:spPr bwMode="auto">
          <a:xfrm>
            <a:off x="5350933" y="4506385"/>
            <a:ext cx="25400" cy="19049"/>
          </a:xfrm>
          <a:custGeom>
            <a:avLst/>
            <a:gdLst>
              <a:gd name="T0" fmla="*/ 9491 w 10"/>
              <a:gd name="T1" fmla="*/ 0 h 10"/>
              <a:gd name="T2" fmla="*/ 9491 w 10"/>
              <a:gd name="T3" fmla="*/ 0 h 10"/>
              <a:gd name="T4" fmla="*/ 5694 w 10"/>
              <a:gd name="T5" fmla="*/ 0 h 10"/>
              <a:gd name="T6" fmla="*/ 1898 w 10"/>
              <a:gd name="T7" fmla="*/ 2847 h 10"/>
              <a:gd name="T8" fmla="*/ 0 w 10"/>
              <a:gd name="T9" fmla="*/ 4271 h 10"/>
              <a:gd name="T10" fmla="*/ 0 w 10"/>
              <a:gd name="T11" fmla="*/ 7119 h 10"/>
              <a:gd name="T12" fmla="*/ 0 w 10"/>
              <a:gd name="T13" fmla="*/ 7119 h 10"/>
              <a:gd name="T14" fmla="*/ 0 w 10"/>
              <a:gd name="T15" fmla="*/ 11390 h 10"/>
              <a:gd name="T16" fmla="*/ 1898 w 10"/>
              <a:gd name="T17" fmla="*/ 12813 h 10"/>
              <a:gd name="T18" fmla="*/ 5694 w 10"/>
              <a:gd name="T19" fmla="*/ 14237 h 10"/>
              <a:gd name="T20" fmla="*/ 9491 w 10"/>
              <a:gd name="T21" fmla="*/ 14237 h 10"/>
              <a:gd name="T22" fmla="*/ 9491 w 10"/>
              <a:gd name="T23" fmla="*/ 14237 h 10"/>
              <a:gd name="T24" fmla="*/ 15185 w 10"/>
              <a:gd name="T25" fmla="*/ 14237 h 10"/>
              <a:gd name="T26" fmla="*/ 17083 w 10"/>
              <a:gd name="T27" fmla="*/ 12813 h 10"/>
              <a:gd name="T28" fmla="*/ 18981 w 10"/>
              <a:gd name="T29" fmla="*/ 11390 h 10"/>
              <a:gd name="T30" fmla="*/ 18981 w 10"/>
              <a:gd name="T31" fmla="*/ 7119 h 10"/>
              <a:gd name="T32" fmla="*/ 18981 w 10"/>
              <a:gd name="T33" fmla="*/ 7119 h 10"/>
              <a:gd name="T34" fmla="*/ 18981 w 10"/>
              <a:gd name="T35" fmla="*/ 4271 h 10"/>
              <a:gd name="T36" fmla="*/ 17083 w 10"/>
              <a:gd name="T37" fmla="*/ 2847 h 10"/>
              <a:gd name="T38" fmla="*/ 15185 w 10"/>
              <a:gd name="T39" fmla="*/ 0 h 10"/>
              <a:gd name="T40" fmla="*/ 9491 w 10"/>
              <a:gd name="T41" fmla="*/ 0 h 10"/>
              <a:gd name="T42" fmla="*/ 9491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3" y="0"/>
                </a:lnTo>
                <a:lnTo>
                  <a:pt x="1" y="2"/>
                </a:lnTo>
                <a:lnTo>
                  <a:pt x="0" y="3"/>
                </a:lnTo>
                <a:lnTo>
                  <a:pt x="0" y="5"/>
                </a:lnTo>
                <a:lnTo>
                  <a:pt x="0" y="8"/>
                </a:lnTo>
                <a:lnTo>
                  <a:pt x="1" y="9"/>
                </a:lnTo>
                <a:lnTo>
                  <a:pt x="3" y="10"/>
                </a:lnTo>
                <a:lnTo>
                  <a:pt x="5" y="10"/>
                </a:lnTo>
                <a:lnTo>
                  <a:pt x="8" y="10"/>
                </a:lnTo>
                <a:lnTo>
                  <a:pt x="9" y="9"/>
                </a:lnTo>
                <a:lnTo>
                  <a:pt x="10" y="8"/>
                </a:lnTo>
                <a:lnTo>
                  <a:pt x="10" y="5"/>
                </a:lnTo>
                <a:lnTo>
                  <a:pt x="10" y="3"/>
                </a:lnTo>
                <a:lnTo>
                  <a:pt x="9" y="2"/>
                </a:lnTo>
                <a:lnTo>
                  <a:pt x="8" y="0"/>
                </a:ln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44" name="Freeform 1757">
            <a:extLst>
              <a:ext uri="{FF2B5EF4-FFF2-40B4-BE49-F238E27FC236}">
                <a16:creationId xmlns:a16="http://schemas.microsoft.com/office/drawing/2014/main" id="{494D1F0C-3C93-4A0A-829A-7EC52F39C372}"/>
              </a:ext>
            </a:extLst>
          </p:cNvPr>
          <p:cNvSpPr>
            <a:spLocks noEditPoints="1"/>
          </p:cNvSpPr>
          <p:nvPr/>
        </p:nvSpPr>
        <p:spPr bwMode="auto">
          <a:xfrm>
            <a:off x="5270501" y="4366685"/>
            <a:ext cx="124884" cy="95249"/>
          </a:xfrm>
          <a:custGeom>
            <a:avLst/>
            <a:gdLst>
              <a:gd name="T0" fmla="*/ 86857 w 59"/>
              <a:gd name="T1" fmla="*/ 0 h 45"/>
              <a:gd name="T2" fmla="*/ 8042 w 59"/>
              <a:gd name="T3" fmla="*/ 0 h 45"/>
              <a:gd name="T4" fmla="*/ 8042 w 59"/>
              <a:gd name="T5" fmla="*/ 0 h 45"/>
              <a:gd name="T6" fmla="*/ 3217 w 59"/>
              <a:gd name="T7" fmla="*/ 0 h 45"/>
              <a:gd name="T8" fmla="*/ 1608 w 59"/>
              <a:gd name="T9" fmla="*/ 3163 h 45"/>
              <a:gd name="T10" fmla="*/ 0 w 59"/>
              <a:gd name="T11" fmla="*/ 4745 h 45"/>
              <a:gd name="T12" fmla="*/ 0 w 59"/>
              <a:gd name="T13" fmla="*/ 7908 h 45"/>
              <a:gd name="T14" fmla="*/ 0 w 59"/>
              <a:gd name="T15" fmla="*/ 63268 h 45"/>
              <a:gd name="T16" fmla="*/ 0 w 59"/>
              <a:gd name="T17" fmla="*/ 63268 h 45"/>
              <a:gd name="T18" fmla="*/ 0 w 59"/>
              <a:gd name="T19" fmla="*/ 66431 h 45"/>
              <a:gd name="T20" fmla="*/ 1608 w 59"/>
              <a:gd name="T21" fmla="*/ 68013 h 45"/>
              <a:gd name="T22" fmla="*/ 3217 w 59"/>
              <a:gd name="T23" fmla="*/ 71176 h 45"/>
              <a:gd name="T24" fmla="*/ 8042 w 59"/>
              <a:gd name="T25" fmla="*/ 71176 h 45"/>
              <a:gd name="T26" fmla="*/ 86857 w 59"/>
              <a:gd name="T27" fmla="*/ 71176 h 45"/>
              <a:gd name="T28" fmla="*/ 86857 w 59"/>
              <a:gd name="T29" fmla="*/ 71176 h 45"/>
              <a:gd name="T30" fmla="*/ 90074 w 59"/>
              <a:gd name="T31" fmla="*/ 71176 h 45"/>
              <a:gd name="T32" fmla="*/ 93291 w 59"/>
              <a:gd name="T33" fmla="*/ 68013 h 45"/>
              <a:gd name="T34" fmla="*/ 94899 w 59"/>
              <a:gd name="T35" fmla="*/ 66431 h 45"/>
              <a:gd name="T36" fmla="*/ 94899 w 59"/>
              <a:gd name="T37" fmla="*/ 63268 h 45"/>
              <a:gd name="T38" fmla="*/ 94899 w 59"/>
              <a:gd name="T39" fmla="*/ 7908 h 45"/>
              <a:gd name="T40" fmla="*/ 94899 w 59"/>
              <a:gd name="T41" fmla="*/ 7908 h 45"/>
              <a:gd name="T42" fmla="*/ 94899 w 59"/>
              <a:gd name="T43" fmla="*/ 4745 h 45"/>
              <a:gd name="T44" fmla="*/ 93291 w 59"/>
              <a:gd name="T45" fmla="*/ 3163 h 45"/>
              <a:gd name="T46" fmla="*/ 90074 w 59"/>
              <a:gd name="T47" fmla="*/ 0 h 45"/>
              <a:gd name="T48" fmla="*/ 86857 w 59"/>
              <a:gd name="T49" fmla="*/ 0 h 45"/>
              <a:gd name="T50" fmla="*/ 86857 w 59"/>
              <a:gd name="T51" fmla="*/ 0 h 45"/>
              <a:gd name="T52" fmla="*/ 78814 w 59"/>
              <a:gd name="T53" fmla="*/ 55359 h 45"/>
              <a:gd name="T54" fmla="*/ 16085 w 59"/>
              <a:gd name="T55" fmla="*/ 55359 h 45"/>
              <a:gd name="T56" fmla="*/ 16085 w 59"/>
              <a:gd name="T57" fmla="*/ 15817 h 45"/>
              <a:gd name="T58" fmla="*/ 78814 w 59"/>
              <a:gd name="T59" fmla="*/ 15817 h 45"/>
              <a:gd name="T60" fmla="*/ 78814 w 59"/>
              <a:gd name="T61" fmla="*/ 55359 h 4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59" h="45">
                <a:moveTo>
                  <a:pt x="54" y="0"/>
                </a:moveTo>
                <a:lnTo>
                  <a:pt x="5" y="0"/>
                </a:lnTo>
                <a:lnTo>
                  <a:pt x="2" y="0"/>
                </a:lnTo>
                <a:lnTo>
                  <a:pt x="1" y="2"/>
                </a:lnTo>
                <a:lnTo>
                  <a:pt x="0" y="3"/>
                </a:lnTo>
                <a:lnTo>
                  <a:pt x="0" y="5"/>
                </a:lnTo>
                <a:lnTo>
                  <a:pt x="0" y="40"/>
                </a:lnTo>
                <a:lnTo>
                  <a:pt x="0" y="42"/>
                </a:lnTo>
                <a:lnTo>
                  <a:pt x="1" y="43"/>
                </a:lnTo>
                <a:lnTo>
                  <a:pt x="2" y="45"/>
                </a:lnTo>
                <a:lnTo>
                  <a:pt x="5" y="45"/>
                </a:lnTo>
                <a:lnTo>
                  <a:pt x="54" y="45"/>
                </a:lnTo>
                <a:lnTo>
                  <a:pt x="56" y="45"/>
                </a:lnTo>
                <a:lnTo>
                  <a:pt x="58" y="43"/>
                </a:lnTo>
                <a:lnTo>
                  <a:pt x="59" y="42"/>
                </a:lnTo>
                <a:lnTo>
                  <a:pt x="59" y="40"/>
                </a:lnTo>
                <a:lnTo>
                  <a:pt x="59" y="5"/>
                </a:lnTo>
                <a:lnTo>
                  <a:pt x="59" y="3"/>
                </a:lnTo>
                <a:lnTo>
                  <a:pt x="58" y="2"/>
                </a:lnTo>
                <a:lnTo>
                  <a:pt x="56" y="0"/>
                </a:lnTo>
                <a:lnTo>
                  <a:pt x="54" y="0"/>
                </a:lnTo>
                <a:close/>
                <a:moveTo>
                  <a:pt x="49" y="35"/>
                </a:moveTo>
                <a:lnTo>
                  <a:pt x="10" y="35"/>
                </a:lnTo>
                <a:lnTo>
                  <a:pt x="10" y="10"/>
                </a:lnTo>
                <a:lnTo>
                  <a:pt x="49" y="10"/>
                </a:lnTo>
                <a:lnTo>
                  <a:pt x="49" y="3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45" name="Freeform 1758">
            <a:extLst>
              <a:ext uri="{FF2B5EF4-FFF2-40B4-BE49-F238E27FC236}">
                <a16:creationId xmlns:a16="http://schemas.microsoft.com/office/drawing/2014/main" id="{04CD5CAD-EBA2-4DD9-AE9A-C426317D8C04}"/>
              </a:ext>
            </a:extLst>
          </p:cNvPr>
          <p:cNvSpPr>
            <a:spLocks/>
          </p:cNvSpPr>
          <p:nvPr/>
        </p:nvSpPr>
        <p:spPr bwMode="auto">
          <a:xfrm>
            <a:off x="4781551" y="4423834"/>
            <a:ext cx="31749" cy="38100"/>
          </a:xfrm>
          <a:custGeom>
            <a:avLst/>
            <a:gdLst>
              <a:gd name="T0" fmla="*/ 15817 w 15"/>
              <a:gd name="T1" fmla="*/ 0 h 20"/>
              <a:gd name="T2" fmla="*/ 0 w 15"/>
              <a:gd name="T3" fmla="*/ 0 h 20"/>
              <a:gd name="T4" fmla="*/ 0 w 15"/>
              <a:gd name="T5" fmla="*/ 28470 h 20"/>
              <a:gd name="T6" fmla="*/ 23726 w 15"/>
              <a:gd name="T7" fmla="*/ 28470 h 20"/>
              <a:gd name="T8" fmla="*/ 23726 w 15"/>
              <a:gd name="T9" fmla="*/ 14235 h 20"/>
              <a:gd name="T10" fmla="*/ 15817 w 15"/>
              <a:gd name="T11" fmla="*/ 14235 h 20"/>
              <a:gd name="T12" fmla="*/ 15817 w 15"/>
              <a:gd name="T13" fmla="*/ 0 h 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 h="20">
                <a:moveTo>
                  <a:pt x="10" y="0"/>
                </a:moveTo>
                <a:lnTo>
                  <a:pt x="0" y="0"/>
                </a:lnTo>
                <a:lnTo>
                  <a:pt x="0" y="20"/>
                </a:lnTo>
                <a:lnTo>
                  <a:pt x="15" y="20"/>
                </a:lnTo>
                <a:lnTo>
                  <a:pt x="15" y="10"/>
                </a:lnTo>
                <a:lnTo>
                  <a:pt x="10" y="10"/>
                </a:lnTo>
                <a:lnTo>
                  <a:pt x="1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46" name="Freeform 1759">
            <a:extLst>
              <a:ext uri="{FF2B5EF4-FFF2-40B4-BE49-F238E27FC236}">
                <a16:creationId xmlns:a16="http://schemas.microsoft.com/office/drawing/2014/main" id="{051D355C-6E3D-4022-B3C6-C619B375E8FD}"/>
              </a:ext>
            </a:extLst>
          </p:cNvPr>
          <p:cNvSpPr>
            <a:spLocks/>
          </p:cNvSpPr>
          <p:nvPr/>
        </p:nvSpPr>
        <p:spPr bwMode="auto">
          <a:xfrm>
            <a:off x="4832351" y="4423834"/>
            <a:ext cx="31749" cy="38100"/>
          </a:xfrm>
          <a:custGeom>
            <a:avLst/>
            <a:gdLst>
              <a:gd name="T0" fmla="*/ 15252 w 14"/>
              <a:gd name="T1" fmla="*/ 0 h 20"/>
              <a:gd name="T2" fmla="*/ 0 w 14"/>
              <a:gd name="T3" fmla="*/ 0 h 20"/>
              <a:gd name="T4" fmla="*/ 0 w 14"/>
              <a:gd name="T5" fmla="*/ 28470 h 20"/>
              <a:gd name="T6" fmla="*/ 23726 w 14"/>
              <a:gd name="T7" fmla="*/ 28470 h 20"/>
              <a:gd name="T8" fmla="*/ 23726 w 14"/>
              <a:gd name="T9" fmla="*/ 14235 h 20"/>
              <a:gd name="T10" fmla="*/ 15252 w 14"/>
              <a:gd name="T11" fmla="*/ 14235 h 20"/>
              <a:gd name="T12" fmla="*/ 15252 w 14"/>
              <a:gd name="T13" fmla="*/ 0 h 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0">
                <a:moveTo>
                  <a:pt x="9" y="0"/>
                </a:moveTo>
                <a:lnTo>
                  <a:pt x="0" y="0"/>
                </a:lnTo>
                <a:lnTo>
                  <a:pt x="0" y="20"/>
                </a:lnTo>
                <a:lnTo>
                  <a:pt x="14" y="20"/>
                </a:lnTo>
                <a:lnTo>
                  <a:pt x="14" y="10"/>
                </a:lnTo>
                <a:lnTo>
                  <a:pt x="9" y="10"/>
                </a:lnTo>
                <a:lnTo>
                  <a:pt x="9"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47" name="Freeform 1760">
            <a:extLst>
              <a:ext uri="{FF2B5EF4-FFF2-40B4-BE49-F238E27FC236}">
                <a16:creationId xmlns:a16="http://schemas.microsoft.com/office/drawing/2014/main" id="{0476C566-B155-4415-8B4B-6C0E7D828B7E}"/>
              </a:ext>
            </a:extLst>
          </p:cNvPr>
          <p:cNvSpPr>
            <a:spLocks noEditPoints="1"/>
          </p:cNvSpPr>
          <p:nvPr/>
        </p:nvSpPr>
        <p:spPr bwMode="auto">
          <a:xfrm>
            <a:off x="4737101" y="4328585"/>
            <a:ext cx="190500" cy="247649"/>
          </a:xfrm>
          <a:custGeom>
            <a:avLst/>
            <a:gdLst>
              <a:gd name="T0" fmla="*/ 71974 w 89"/>
              <a:gd name="T1" fmla="*/ 0 h 118"/>
              <a:gd name="T2" fmla="*/ 43185 w 89"/>
              <a:gd name="T3" fmla="*/ 4705 h 118"/>
              <a:gd name="T4" fmla="*/ 22392 w 89"/>
              <a:gd name="T5" fmla="*/ 20387 h 118"/>
              <a:gd name="T6" fmla="*/ 6398 w 89"/>
              <a:gd name="T7" fmla="*/ 42343 h 118"/>
              <a:gd name="T8" fmla="*/ 0 w 89"/>
              <a:gd name="T9" fmla="*/ 69004 h 118"/>
              <a:gd name="T10" fmla="*/ 0 w 89"/>
              <a:gd name="T11" fmla="*/ 177214 h 118"/>
              <a:gd name="T12" fmla="*/ 4798 w 89"/>
              <a:gd name="T13" fmla="*/ 185055 h 118"/>
              <a:gd name="T14" fmla="*/ 9597 w 89"/>
              <a:gd name="T15" fmla="*/ 185055 h 118"/>
              <a:gd name="T16" fmla="*/ 39986 w 89"/>
              <a:gd name="T17" fmla="*/ 158395 h 118"/>
              <a:gd name="T18" fmla="*/ 65577 w 89"/>
              <a:gd name="T19" fmla="*/ 183487 h 118"/>
              <a:gd name="T20" fmla="*/ 71974 w 89"/>
              <a:gd name="T21" fmla="*/ 185055 h 118"/>
              <a:gd name="T22" fmla="*/ 76772 w 89"/>
              <a:gd name="T23" fmla="*/ 183487 h 118"/>
              <a:gd name="T24" fmla="*/ 127954 w 89"/>
              <a:gd name="T25" fmla="*/ 183487 h 118"/>
              <a:gd name="T26" fmla="*/ 131153 w 89"/>
              <a:gd name="T27" fmla="*/ 185055 h 118"/>
              <a:gd name="T28" fmla="*/ 134352 w 89"/>
              <a:gd name="T29" fmla="*/ 185055 h 118"/>
              <a:gd name="T30" fmla="*/ 137551 w 89"/>
              <a:gd name="T31" fmla="*/ 185055 h 118"/>
              <a:gd name="T32" fmla="*/ 142349 w 89"/>
              <a:gd name="T33" fmla="*/ 177214 h 118"/>
              <a:gd name="T34" fmla="*/ 142349 w 89"/>
              <a:gd name="T35" fmla="*/ 69004 h 118"/>
              <a:gd name="T36" fmla="*/ 135951 w 89"/>
              <a:gd name="T37" fmla="*/ 42343 h 118"/>
              <a:gd name="T38" fmla="*/ 119957 w 89"/>
              <a:gd name="T39" fmla="*/ 20387 h 118"/>
              <a:gd name="T40" fmla="*/ 99164 w 89"/>
              <a:gd name="T41" fmla="*/ 4705 h 118"/>
              <a:gd name="T42" fmla="*/ 71974 w 89"/>
              <a:gd name="T43" fmla="*/ 0 h 118"/>
              <a:gd name="T44" fmla="*/ 126355 w 89"/>
              <a:gd name="T45" fmla="*/ 158395 h 118"/>
              <a:gd name="T46" fmla="*/ 108761 w 89"/>
              <a:gd name="T47" fmla="*/ 141144 h 118"/>
              <a:gd name="T48" fmla="*/ 102363 w 89"/>
              <a:gd name="T49" fmla="*/ 138007 h 118"/>
              <a:gd name="T50" fmla="*/ 97565 w 89"/>
              <a:gd name="T51" fmla="*/ 141144 h 118"/>
              <a:gd name="T52" fmla="*/ 44784 w 89"/>
              <a:gd name="T53" fmla="*/ 141144 h 118"/>
              <a:gd name="T54" fmla="*/ 43185 w 89"/>
              <a:gd name="T55" fmla="*/ 138007 h 118"/>
              <a:gd name="T56" fmla="*/ 39986 w 89"/>
              <a:gd name="T57" fmla="*/ 138007 h 118"/>
              <a:gd name="T58" fmla="*/ 33588 w 89"/>
              <a:gd name="T59" fmla="*/ 141144 h 118"/>
              <a:gd name="T60" fmla="*/ 15994 w 89"/>
              <a:gd name="T61" fmla="*/ 69004 h 118"/>
              <a:gd name="T62" fmla="*/ 17594 w 89"/>
              <a:gd name="T63" fmla="*/ 58026 h 118"/>
              <a:gd name="T64" fmla="*/ 25591 w 89"/>
              <a:gd name="T65" fmla="*/ 37638 h 118"/>
              <a:gd name="T66" fmla="*/ 39986 w 89"/>
              <a:gd name="T67" fmla="*/ 25092 h 118"/>
              <a:gd name="T68" fmla="*/ 59179 w 89"/>
              <a:gd name="T69" fmla="*/ 17251 h 118"/>
              <a:gd name="T70" fmla="*/ 71974 w 89"/>
              <a:gd name="T71" fmla="*/ 14114 h 118"/>
              <a:gd name="T72" fmla="*/ 92767 w 89"/>
              <a:gd name="T73" fmla="*/ 18819 h 118"/>
              <a:gd name="T74" fmla="*/ 110360 w 89"/>
              <a:gd name="T75" fmla="*/ 29797 h 118"/>
              <a:gd name="T76" fmla="*/ 123156 w 89"/>
              <a:gd name="T77" fmla="*/ 47048 h 118"/>
              <a:gd name="T78" fmla="*/ 126355 w 89"/>
              <a:gd name="T79" fmla="*/ 69004 h 11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89" h="118">
                <a:moveTo>
                  <a:pt x="45" y="0"/>
                </a:moveTo>
                <a:lnTo>
                  <a:pt x="45" y="0"/>
                </a:lnTo>
                <a:lnTo>
                  <a:pt x="36" y="1"/>
                </a:lnTo>
                <a:lnTo>
                  <a:pt x="27" y="3"/>
                </a:lnTo>
                <a:lnTo>
                  <a:pt x="20" y="7"/>
                </a:lnTo>
                <a:lnTo>
                  <a:pt x="14" y="13"/>
                </a:lnTo>
                <a:lnTo>
                  <a:pt x="8" y="19"/>
                </a:lnTo>
                <a:lnTo>
                  <a:pt x="4" y="27"/>
                </a:lnTo>
                <a:lnTo>
                  <a:pt x="1" y="35"/>
                </a:lnTo>
                <a:lnTo>
                  <a:pt x="0" y="44"/>
                </a:lnTo>
                <a:lnTo>
                  <a:pt x="0" y="113"/>
                </a:lnTo>
                <a:lnTo>
                  <a:pt x="1" y="115"/>
                </a:lnTo>
                <a:lnTo>
                  <a:pt x="3" y="118"/>
                </a:lnTo>
                <a:lnTo>
                  <a:pt x="6" y="118"/>
                </a:lnTo>
                <a:lnTo>
                  <a:pt x="9" y="117"/>
                </a:lnTo>
                <a:lnTo>
                  <a:pt x="25" y="101"/>
                </a:lnTo>
                <a:lnTo>
                  <a:pt x="41" y="117"/>
                </a:lnTo>
                <a:lnTo>
                  <a:pt x="42" y="118"/>
                </a:lnTo>
                <a:lnTo>
                  <a:pt x="45" y="118"/>
                </a:lnTo>
                <a:lnTo>
                  <a:pt x="47" y="118"/>
                </a:lnTo>
                <a:lnTo>
                  <a:pt x="48" y="117"/>
                </a:lnTo>
                <a:lnTo>
                  <a:pt x="64" y="101"/>
                </a:lnTo>
                <a:lnTo>
                  <a:pt x="80" y="117"/>
                </a:lnTo>
                <a:lnTo>
                  <a:pt x="82" y="118"/>
                </a:lnTo>
                <a:lnTo>
                  <a:pt x="84" y="118"/>
                </a:lnTo>
                <a:lnTo>
                  <a:pt x="86" y="118"/>
                </a:lnTo>
                <a:lnTo>
                  <a:pt x="88" y="115"/>
                </a:lnTo>
                <a:lnTo>
                  <a:pt x="89" y="113"/>
                </a:lnTo>
                <a:lnTo>
                  <a:pt x="89" y="44"/>
                </a:lnTo>
                <a:lnTo>
                  <a:pt x="88" y="35"/>
                </a:lnTo>
                <a:lnTo>
                  <a:pt x="85" y="27"/>
                </a:lnTo>
                <a:lnTo>
                  <a:pt x="82" y="19"/>
                </a:lnTo>
                <a:lnTo>
                  <a:pt x="75" y="13"/>
                </a:lnTo>
                <a:lnTo>
                  <a:pt x="69" y="7"/>
                </a:lnTo>
                <a:lnTo>
                  <a:pt x="62" y="3"/>
                </a:lnTo>
                <a:lnTo>
                  <a:pt x="53" y="1"/>
                </a:lnTo>
                <a:lnTo>
                  <a:pt x="45" y="0"/>
                </a:lnTo>
                <a:close/>
                <a:moveTo>
                  <a:pt x="79" y="101"/>
                </a:moveTo>
                <a:lnTo>
                  <a:pt x="68" y="90"/>
                </a:lnTo>
                <a:lnTo>
                  <a:pt x="67" y="88"/>
                </a:lnTo>
                <a:lnTo>
                  <a:pt x="64" y="88"/>
                </a:lnTo>
                <a:lnTo>
                  <a:pt x="62" y="88"/>
                </a:lnTo>
                <a:lnTo>
                  <a:pt x="61" y="90"/>
                </a:lnTo>
                <a:lnTo>
                  <a:pt x="45" y="106"/>
                </a:lnTo>
                <a:lnTo>
                  <a:pt x="28" y="90"/>
                </a:lnTo>
                <a:lnTo>
                  <a:pt x="27" y="88"/>
                </a:lnTo>
                <a:lnTo>
                  <a:pt x="25" y="88"/>
                </a:lnTo>
                <a:lnTo>
                  <a:pt x="22" y="88"/>
                </a:lnTo>
                <a:lnTo>
                  <a:pt x="21" y="90"/>
                </a:lnTo>
                <a:lnTo>
                  <a:pt x="10" y="101"/>
                </a:lnTo>
                <a:lnTo>
                  <a:pt x="10" y="44"/>
                </a:lnTo>
                <a:lnTo>
                  <a:pt x="11" y="37"/>
                </a:lnTo>
                <a:lnTo>
                  <a:pt x="12" y="30"/>
                </a:lnTo>
                <a:lnTo>
                  <a:pt x="16" y="24"/>
                </a:lnTo>
                <a:lnTo>
                  <a:pt x="20" y="19"/>
                </a:lnTo>
                <a:lnTo>
                  <a:pt x="25" y="16"/>
                </a:lnTo>
                <a:lnTo>
                  <a:pt x="31" y="12"/>
                </a:lnTo>
                <a:lnTo>
                  <a:pt x="37" y="11"/>
                </a:lnTo>
                <a:lnTo>
                  <a:pt x="45" y="9"/>
                </a:lnTo>
                <a:lnTo>
                  <a:pt x="52" y="11"/>
                </a:lnTo>
                <a:lnTo>
                  <a:pt x="58" y="12"/>
                </a:lnTo>
                <a:lnTo>
                  <a:pt x="64" y="16"/>
                </a:lnTo>
                <a:lnTo>
                  <a:pt x="69" y="19"/>
                </a:lnTo>
                <a:lnTo>
                  <a:pt x="73" y="24"/>
                </a:lnTo>
                <a:lnTo>
                  <a:pt x="77" y="30"/>
                </a:lnTo>
                <a:lnTo>
                  <a:pt x="78" y="37"/>
                </a:lnTo>
                <a:lnTo>
                  <a:pt x="79" y="44"/>
                </a:lnTo>
                <a:lnTo>
                  <a:pt x="79" y="10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48" name="Freeform 1761">
            <a:extLst>
              <a:ext uri="{FF2B5EF4-FFF2-40B4-BE49-F238E27FC236}">
                <a16:creationId xmlns:a16="http://schemas.microsoft.com/office/drawing/2014/main" id="{25867C5D-7BBF-4B7D-88DD-3E3A4DC56434}"/>
              </a:ext>
            </a:extLst>
          </p:cNvPr>
          <p:cNvSpPr>
            <a:spLocks/>
          </p:cNvSpPr>
          <p:nvPr/>
        </p:nvSpPr>
        <p:spPr bwMode="auto">
          <a:xfrm>
            <a:off x="732367" y="4847167"/>
            <a:ext cx="209551" cy="209551"/>
          </a:xfrm>
          <a:custGeom>
            <a:avLst/>
            <a:gdLst>
              <a:gd name="T0" fmla="*/ 129697 w 99"/>
              <a:gd name="T1" fmla="*/ 49032 h 99"/>
              <a:gd name="T2" fmla="*/ 128116 w 99"/>
              <a:gd name="T3" fmla="*/ 71175 h 99"/>
              <a:gd name="T4" fmla="*/ 66430 w 99"/>
              <a:gd name="T5" fmla="*/ 31634 h 99"/>
              <a:gd name="T6" fmla="*/ 75920 w 99"/>
              <a:gd name="T7" fmla="*/ 34797 h 99"/>
              <a:gd name="T8" fmla="*/ 93319 w 99"/>
              <a:gd name="T9" fmla="*/ 50614 h 99"/>
              <a:gd name="T10" fmla="*/ 115462 w 99"/>
              <a:gd name="T11" fmla="*/ 63267 h 99"/>
              <a:gd name="T12" fmla="*/ 112299 w 99"/>
              <a:gd name="T13" fmla="*/ 52195 h 99"/>
              <a:gd name="T14" fmla="*/ 102809 w 99"/>
              <a:gd name="T15" fmla="*/ 34797 h 99"/>
              <a:gd name="T16" fmla="*/ 86992 w 99"/>
              <a:gd name="T17" fmla="*/ 23725 h 99"/>
              <a:gd name="T18" fmla="*/ 71175 w 99"/>
              <a:gd name="T19" fmla="*/ 15817 h 99"/>
              <a:gd name="T20" fmla="*/ 61685 w 99"/>
              <a:gd name="T21" fmla="*/ 15817 h 99"/>
              <a:gd name="T22" fmla="*/ 50614 w 99"/>
              <a:gd name="T23" fmla="*/ 12653 h 99"/>
              <a:gd name="T24" fmla="*/ 45869 w 99"/>
              <a:gd name="T25" fmla="*/ 0 h 99"/>
              <a:gd name="T26" fmla="*/ 31634 w 99"/>
              <a:gd name="T27" fmla="*/ 0 h 99"/>
              <a:gd name="T28" fmla="*/ 34797 w 99"/>
              <a:gd name="T29" fmla="*/ 15817 h 99"/>
              <a:gd name="T30" fmla="*/ 45869 w 99"/>
              <a:gd name="T31" fmla="*/ 26889 h 99"/>
              <a:gd name="T32" fmla="*/ 1582 w 99"/>
              <a:gd name="T33" fmla="*/ 72757 h 99"/>
              <a:gd name="T34" fmla="*/ 0 w 99"/>
              <a:gd name="T35" fmla="*/ 77502 h 99"/>
              <a:gd name="T36" fmla="*/ 1582 w 99"/>
              <a:gd name="T37" fmla="*/ 83829 h 99"/>
              <a:gd name="T38" fmla="*/ 45869 w 99"/>
              <a:gd name="T39" fmla="*/ 129697 h 99"/>
              <a:gd name="T40" fmla="*/ 34797 w 99"/>
              <a:gd name="T41" fmla="*/ 140769 h 99"/>
              <a:gd name="T42" fmla="*/ 31634 w 99"/>
              <a:gd name="T43" fmla="*/ 156586 h 99"/>
              <a:gd name="T44" fmla="*/ 45869 w 99"/>
              <a:gd name="T45" fmla="*/ 156586 h 99"/>
              <a:gd name="T46" fmla="*/ 50614 w 99"/>
              <a:gd name="T47" fmla="*/ 143933 h 99"/>
              <a:gd name="T48" fmla="*/ 61685 w 99"/>
              <a:gd name="T49" fmla="*/ 140769 h 99"/>
              <a:gd name="T50" fmla="*/ 71175 w 99"/>
              <a:gd name="T51" fmla="*/ 140769 h 99"/>
              <a:gd name="T52" fmla="*/ 86992 w 99"/>
              <a:gd name="T53" fmla="*/ 132861 h 99"/>
              <a:gd name="T54" fmla="*/ 102809 w 99"/>
              <a:gd name="T55" fmla="*/ 121789 h 99"/>
              <a:gd name="T56" fmla="*/ 112299 w 99"/>
              <a:gd name="T57" fmla="*/ 102809 h 99"/>
              <a:gd name="T58" fmla="*/ 99646 w 99"/>
              <a:gd name="T59" fmla="*/ 93319 h 99"/>
              <a:gd name="T60" fmla="*/ 93319 w 99"/>
              <a:gd name="T61" fmla="*/ 105972 h 99"/>
              <a:gd name="T62" fmla="*/ 75920 w 99"/>
              <a:gd name="T63" fmla="*/ 121789 h 99"/>
              <a:gd name="T64" fmla="*/ 26889 w 99"/>
              <a:gd name="T65" fmla="*/ 85411 h 99"/>
              <a:gd name="T66" fmla="*/ 118626 w 99"/>
              <a:gd name="T67" fmla="*/ 96482 h 99"/>
              <a:gd name="T68" fmla="*/ 153423 w 99"/>
              <a:gd name="T69" fmla="*/ 83829 h 99"/>
              <a:gd name="T70" fmla="*/ 156586 w 99"/>
              <a:gd name="T71" fmla="*/ 82247 h 99"/>
              <a:gd name="T72" fmla="*/ 156586 w 99"/>
              <a:gd name="T73" fmla="*/ 74339 h 99"/>
              <a:gd name="T74" fmla="*/ 153423 w 99"/>
              <a:gd name="T75" fmla="*/ 72757 h 9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99" h="99">
                <a:moveTo>
                  <a:pt x="97" y="46"/>
                </a:moveTo>
                <a:lnTo>
                  <a:pt x="82" y="31"/>
                </a:lnTo>
                <a:lnTo>
                  <a:pt x="75" y="38"/>
                </a:lnTo>
                <a:lnTo>
                  <a:pt x="81" y="45"/>
                </a:lnTo>
                <a:lnTo>
                  <a:pt x="17" y="45"/>
                </a:lnTo>
                <a:lnTo>
                  <a:pt x="42" y="20"/>
                </a:lnTo>
                <a:lnTo>
                  <a:pt x="48" y="22"/>
                </a:lnTo>
                <a:lnTo>
                  <a:pt x="54" y="26"/>
                </a:lnTo>
                <a:lnTo>
                  <a:pt x="59" y="32"/>
                </a:lnTo>
                <a:lnTo>
                  <a:pt x="63" y="40"/>
                </a:lnTo>
                <a:lnTo>
                  <a:pt x="73" y="40"/>
                </a:lnTo>
                <a:lnTo>
                  <a:pt x="71" y="33"/>
                </a:lnTo>
                <a:lnTo>
                  <a:pt x="68" y="27"/>
                </a:lnTo>
                <a:lnTo>
                  <a:pt x="65" y="22"/>
                </a:lnTo>
                <a:lnTo>
                  <a:pt x="60" y="19"/>
                </a:lnTo>
                <a:lnTo>
                  <a:pt x="55" y="15"/>
                </a:lnTo>
                <a:lnTo>
                  <a:pt x="50" y="12"/>
                </a:lnTo>
                <a:lnTo>
                  <a:pt x="45" y="10"/>
                </a:lnTo>
                <a:lnTo>
                  <a:pt x="39" y="10"/>
                </a:lnTo>
                <a:lnTo>
                  <a:pt x="36" y="9"/>
                </a:lnTo>
                <a:lnTo>
                  <a:pt x="32" y="8"/>
                </a:lnTo>
                <a:lnTo>
                  <a:pt x="31" y="4"/>
                </a:lnTo>
                <a:lnTo>
                  <a:pt x="29" y="0"/>
                </a:lnTo>
                <a:lnTo>
                  <a:pt x="20" y="0"/>
                </a:lnTo>
                <a:lnTo>
                  <a:pt x="21" y="5"/>
                </a:lnTo>
                <a:lnTo>
                  <a:pt x="22" y="10"/>
                </a:lnTo>
                <a:lnTo>
                  <a:pt x="26" y="14"/>
                </a:lnTo>
                <a:lnTo>
                  <a:pt x="29" y="17"/>
                </a:lnTo>
                <a:lnTo>
                  <a:pt x="1" y="46"/>
                </a:lnTo>
                <a:lnTo>
                  <a:pt x="0" y="47"/>
                </a:lnTo>
                <a:lnTo>
                  <a:pt x="0" y="49"/>
                </a:lnTo>
                <a:lnTo>
                  <a:pt x="0" y="52"/>
                </a:lnTo>
                <a:lnTo>
                  <a:pt x="1" y="53"/>
                </a:lnTo>
                <a:lnTo>
                  <a:pt x="29" y="82"/>
                </a:lnTo>
                <a:lnTo>
                  <a:pt x="26" y="85"/>
                </a:lnTo>
                <a:lnTo>
                  <a:pt x="22" y="89"/>
                </a:lnTo>
                <a:lnTo>
                  <a:pt x="21" y="94"/>
                </a:lnTo>
                <a:lnTo>
                  <a:pt x="20" y="99"/>
                </a:lnTo>
                <a:lnTo>
                  <a:pt x="29" y="99"/>
                </a:lnTo>
                <a:lnTo>
                  <a:pt x="31" y="95"/>
                </a:lnTo>
                <a:lnTo>
                  <a:pt x="32" y="91"/>
                </a:lnTo>
                <a:lnTo>
                  <a:pt x="36" y="90"/>
                </a:lnTo>
                <a:lnTo>
                  <a:pt x="39" y="89"/>
                </a:lnTo>
                <a:lnTo>
                  <a:pt x="45" y="89"/>
                </a:lnTo>
                <a:lnTo>
                  <a:pt x="50" y="86"/>
                </a:lnTo>
                <a:lnTo>
                  <a:pt x="55" y="84"/>
                </a:lnTo>
                <a:lnTo>
                  <a:pt x="60" y="80"/>
                </a:lnTo>
                <a:lnTo>
                  <a:pt x="65" y="77"/>
                </a:lnTo>
                <a:lnTo>
                  <a:pt x="68" y="72"/>
                </a:lnTo>
                <a:lnTo>
                  <a:pt x="71" y="65"/>
                </a:lnTo>
                <a:lnTo>
                  <a:pt x="73" y="59"/>
                </a:lnTo>
                <a:lnTo>
                  <a:pt x="63" y="59"/>
                </a:lnTo>
                <a:lnTo>
                  <a:pt x="59" y="67"/>
                </a:lnTo>
                <a:lnTo>
                  <a:pt x="54" y="73"/>
                </a:lnTo>
                <a:lnTo>
                  <a:pt x="48" y="77"/>
                </a:lnTo>
                <a:lnTo>
                  <a:pt x="42" y="79"/>
                </a:lnTo>
                <a:lnTo>
                  <a:pt x="17" y="54"/>
                </a:lnTo>
                <a:lnTo>
                  <a:pt x="81" y="54"/>
                </a:lnTo>
                <a:lnTo>
                  <a:pt x="75" y="61"/>
                </a:lnTo>
                <a:lnTo>
                  <a:pt x="82" y="68"/>
                </a:lnTo>
                <a:lnTo>
                  <a:pt x="97" y="53"/>
                </a:lnTo>
                <a:lnTo>
                  <a:pt x="99" y="52"/>
                </a:lnTo>
                <a:lnTo>
                  <a:pt x="99" y="49"/>
                </a:lnTo>
                <a:lnTo>
                  <a:pt x="99" y="47"/>
                </a:lnTo>
                <a:lnTo>
                  <a:pt x="97" y="4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49" name="Freeform 1762">
            <a:extLst>
              <a:ext uri="{FF2B5EF4-FFF2-40B4-BE49-F238E27FC236}">
                <a16:creationId xmlns:a16="http://schemas.microsoft.com/office/drawing/2014/main" id="{E06603AE-25D5-45EB-99F0-3708514BEC5C}"/>
              </a:ext>
            </a:extLst>
          </p:cNvPr>
          <p:cNvSpPr>
            <a:spLocks noEditPoints="1"/>
          </p:cNvSpPr>
          <p:nvPr/>
        </p:nvSpPr>
        <p:spPr bwMode="auto">
          <a:xfrm>
            <a:off x="1278467" y="4897967"/>
            <a:ext cx="124884" cy="114300"/>
          </a:xfrm>
          <a:custGeom>
            <a:avLst/>
            <a:gdLst>
              <a:gd name="T0" fmla="*/ 63266 w 60"/>
              <a:gd name="T1" fmla="*/ 0 h 54"/>
              <a:gd name="T2" fmla="*/ 47450 w 60"/>
              <a:gd name="T3" fmla="*/ 6327 h 54"/>
              <a:gd name="T4" fmla="*/ 39541 w 60"/>
              <a:gd name="T5" fmla="*/ 1582 h 54"/>
              <a:gd name="T6" fmla="*/ 31633 w 60"/>
              <a:gd name="T7" fmla="*/ 0 h 54"/>
              <a:gd name="T8" fmla="*/ 17398 w 60"/>
              <a:gd name="T9" fmla="*/ 1582 h 54"/>
              <a:gd name="T10" fmla="*/ 7908 w 60"/>
              <a:gd name="T11" fmla="*/ 7908 h 54"/>
              <a:gd name="T12" fmla="*/ 3163 w 60"/>
              <a:gd name="T13" fmla="*/ 17398 h 54"/>
              <a:gd name="T14" fmla="*/ 0 w 60"/>
              <a:gd name="T15" fmla="*/ 31633 h 54"/>
              <a:gd name="T16" fmla="*/ 3163 w 60"/>
              <a:gd name="T17" fmla="*/ 41123 h 54"/>
              <a:gd name="T18" fmla="*/ 12653 w 60"/>
              <a:gd name="T19" fmla="*/ 58522 h 54"/>
              <a:gd name="T20" fmla="*/ 36378 w 60"/>
              <a:gd name="T21" fmla="*/ 79083 h 54"/>
              <a:gd name="T22" fmla="*/ 44286 w 60"/>
              <a:gd name="T23" fmla="*/ 83828 h 54"/>
              <a:gd name="T24" fmla="*/ 47450 w 60"/>
              <a:gd name="T25" fmla="*/ 85410 h 54"/>
              <a:gd name="T26" fmla="*/ 50613 w 60"/>
              <a:gd name="T27" fmla="*/ 83828 h 54"/>
              <a:gd name="T28" fmla="*/ 74338 w 60"/>
              <a:gd name="T29" fmla="*/ 66430 h 54"/>
              <a:gd name="T30" fmla="*/ 88572 w 60"/>
              <a:gd name="T31" fmla="*/ 50613 h 54"/>
              <a:gd name="T32" fmla="*/ 94899 w 60"/>
              <a:gd name="T33" fmla="*/ 31633 h 54"/>
              <a:gd name="T34" fmla="*/ 94899 w 60"/>
              <a:gd name="T35" fmla="*/ 25307 h 54"/>
              <a:gd name="T36" fmla="*/ 88572 w 60"/>
              <a:gd name="T37" fmla="*/ 12653 h 54"/>
              <a:gd name="T38" fmla="*/ 80664 w 60"/>
              <a:gd name="T39" fmla="*/ 6327 h 54"/>
              <a:gd name="T40" fmla="*/ 69593 w 60"/>
              <a:gd name="T41" fmla="*/ 0 h 54"/>
              <a:gd name="T42" fmla="*/ 63266 w 60"/>
              <a:gd name="T43" fmla="*/ 0 h 54"/>
              <a:gd name="T44" fmla="*/ 47450 w 60"/>
              <a:gd name="T45" fmla="*/ 68012 h 54"/>
              <a:gd name="T46" fmla="*/ 28470 w 60"/>
              <a:gd name="T47" fmla="*/ 52195 h 54"/>
              <a:gd name="T48" fmla="*/ 15817 w 60"/>
              <a:gd name="T49" fmla="*/ 36378 h 54"/>
              <a:gd name="T50" fmla="*/ 15817 w 60"/>
              <a:gd name="T51" fmla="*/ 31633 h 54"/>
              <a:gd name="T52" fmla="*/ 17398 w 60"/>
              <a:gd name="T53" fmla="*/ 20562 h 54"/>
              <a:gd name="T54" fmla="*/ 31633 w 60"/>
              <a:gd name="T55" fmla="*/ 15817 h 54"/>
              <a:gd name="T56" fmla="*/ 37960 w 60"/>
              <a:gd name="T57" fmla="*/ 17398 h 54"/>
              <a:gd name="T58" fmla="*/ 39541 w 60"/>
              <a:gd name="T59" fmla="*/ 23725 h 54"/>
              <a:gd name="T60" fmla="*/ 41123 w 60"/>
              <a:gd name="T61" fmla="*/ 28470 h 54"/>
              <a:gd name="T62" fmla="*/ 47450 w 60"/>
              <a:gd name="T63" fmla="*/ 31633 h 54"/>
              <a:gd name="T64" fmla="*/ 50613 w 60"/>
              <a:gd name="T65" fmla="*/ 31633 h 54"/>
              <a:gd name="T66" fmla="*/ 55358 w 60"/>
              <a:gd name="T67" fmla="*/ 26888 h 54"/>
              <a:gd name="T68" fmla="*/ 55358 w 60"/>
              <a:gd name="T69" fmla="*/ 23725 h 54"/>
              <a:gd name="T70" fmla="*/ 63266 w 60"/>
              <a:gd name="T71" fmla="*/ 15817 h 54"/>
              <a:gd name="T72" fmla="*/ 71174 w 60"/>
              <a:gd name="T73" fmla="*/ 17398 h 54"/>
              <a:gd name="T74" fmla="*/ 79083 w 60"/>
              <a:gd name="T75" fmla="*/ 26888 h 54"/>
              <a:gd name="T76" fmla="*/ 79083 w 60"/>
              <a:gd name="T77" fmla="*/ 31633 h 54"/>
              <a:gd name="T78" fmla="*/ 74338 w 60"/>
              <a:gd name="T79" fmla="*/ 41123 h 54"/>
              <a:gd name="T80" fmla="*/ 56939 w 60"/>
              <a:gd name="T81" fmla="*/ 61685 h 54"/>
              <a:gd name="T82" fmla="*/ 47450 w 60"/>
              <a:gd name="T83" fmla="*/ 68012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0" h="54">
                <a:moveTo>
                  <a:pt x="40" y="0"/>
                </a:moveTo>
                <a:lnTo>
                  <a:pt x="40" y="0"/>
                </a:lnTo>
                <a:lnTo>
                  <a:pt x="35" y="1"/>
                </a:lnTo>
                <a:lnTo>
                  <a:pt x="30" y="4"/>
                </a:lnTo>
                <a:lnTo>
                  <a:pt x="25" y="1"/>
                </a:lnTo>
                <a:lnTo>
                  <a:pt x="20" y="0"/>
                </a:lnTo>
                <a:lnTo>
                  <a:pt x="16" y="0"/>
                </a:lnTo>
                <a:lnTo>
                  <a:pt x="11" y="1"/>
                </a:lnTo>
                <a:lnTo>
                  <a:pt x="9" y="4"/>
                </a:lnTo>
                <a:lnTo>
                  <a:pt x="5" y="5"/>
                </a:lnTo>
                <a:lnTo>
                  <a:pt x="4" y="8"/>
                </a:lnTo>
                <a:lnTo>
                  <a:pt x="2" y="11"/>
                </a:lnTo>
                <a:lnTo>
                  <a:pt x="0" y="16"/>
                </a:lnTo>
                <a:lnTo>
                  <a:pt x="0" y="20"/>
                </a:lnTo>
                <a:lnTo>
                  <a:pt x="2" y="26"/>
                </a:lnTo>
                <a:lnTo>
                  <a:pt x="4" y="32"/>
                </a:lnTo>
                <a:lnTo>
                  <a:pt x="8" y="37"/>
                </a:lnTo>
                <a:lnTo>
                  <a:pt x="13" y="42"/>
                </a:lnTo>
                <a:lnTo>
                  <a:pt x="23" y="50"/>
                </a:lnTo>
                <a:lnTo>
                  <a:pt x="28" y="53"/>
                </a:lnTo>
                <a:lnTo>
                  <a:pt x="30" y="54"/>
                </a:lnTo>
                <a:lnTo>
                  <a:pt x="32" y="53"/>
                </a:lnTo>
                <a:lnTo>
                  <a:pt x="37" y="50"/>
                </a:lnTo>
                <a:lnTo>
                  <a:pt x="47" y="42"/>
                </a:lnTo>
                <a:lnTo>
                  <a:pt x="52" y="37"/>
                </a:lnTo>
                <a:lnTo>
                  <a:pt x="56" y="32"/>
                </a:lnTo>
                <a:lnTo>
                  <a:pt x="58" y="26"/>
                </a:lnTo>
                <a:lnTo>
                  <a:pt x="60" y="20"/>
                </a:lnTo>
                <a:lnTo>
                  <a:pt x="60" y="16"/>
                </a:lnTo>
                <a:lnTo>
                  <a:pt x="58" y="11"/>
                </a:lnTo>
                <a:lnTo>
                  <a:pt x="56" y="8"/>
                </a:lnTo>
                <a:lnTo>
                  <a:pt x="55" y="5"/>
                </a:lnTo>
                <a:lnTo>
                  <a:pt x="51" y="4"/>
                </a:lnTo>
                <a:lnTo>
                  <a:pt x="48" y="1"/>
                </a:lnTo>
                <a:lnTo>
                  <a:pt x="44" y="0"/>
                </a:lnTo>
                <a:lnTo>
                  <a:pt x="40" y="0"/>
                </a:lnTo>
                <a:close/>
                <a:moveTo>
                  <a:pt x="30" y="43"/>
                </a:moveTo>
                <a:lnTo>
                  <a:pt x="30" y="43"/>
                </a:lnTo>
                <a:lnTo>
                  <a:pt x="24" y="39"/>
                </a:lnTo>
                <a:lnTo>
                  <a:pt x="18" y="33"/>
                </a:lnTo>
                <a:lnTo>
                  <a:pt x="13" y="26"/>
                </a:lnTo>
                <a:lnTo>
                  <a:pt x="10" y="23"/>
                </a:lnTo>
                <a:lnTo>
                  <a:pt x="10" y="20"/>
                </a:lnTo>
                <a:lnTo>
                  <a:pt x="10" y="17"/>
                </a:lnTo>
                <a:lnTo>
                  <a:pt x="11" y="13"/>
                </a:lnTo>
                <a:lnTo>
                  <a:pt x="15" y="11"/>
                </a:lnTo>
                <a:lnTo>
                  <a:pt x="20" y="10"/>
                </a:lnTo>
                <a:lnTo>
                  <a:pt x="24" y="11"/>
                </a:lnTo>
                <a:lnTo>
                  <a:pt x="25" y="15"/>
                </a:lnTo>
                <a:lnTo>
                  <a:pt x="25" y="17"/>
                </a:lnTo>
                <a:lnTo>
                  <a:pt x="26" y="18"/>
                </a:lnTo>
                <a:lnTo>
                  <a:pt x="28" y="20"/>
                </a:lnTo>
                <a:lnTo>
                  <a:pt x="30" y="20"/>
                </a:lnTo>
                <a:lnTo>
                  <a:pt x="32" y="20"/>
                </a:lnTo>
                <a:lnTo>
                  <a:pt x="34" y="18"/>
                </a:lnTo>
                <a:lnTo>
                  <a:pt x="35" y="17"/>
                </a:lnTo>
                <a:lnTo>
                  <a:pt x="35" y="15"/>
                </a:lnTo>
                <a:lnTo>
                  <a:pt x="36" y="11"/>
                </a:lnTo>
                <a:lnTo>
                  <a:pt x="40" y="10"/>
                </a:lnTo>
                <a:lnTo>
                  <a:pt x="45" y="11"/>
                </a:lnTo>
                <a:lnTo>
                  <a:pt x="48" y="13"/>
                </a:lnTo>
                <a:lnTo>
                  <a:pt x="50" y="17"/>
                </a:lnTo>
                <a:lnTo>
                  <a:pt x="50" y="20"/>
                </a:lnTo>
                <a:lnTo>
                  <a:pt x="50" y="23"/>
                </a:lnTo>
                <a:lnTo>
                  <a:pt x="47" y="26"/>
                </a:lnTo>
                <a:lnTo>
                  <a:pt x="42" y="33"/>
                </a:lnTo>
                <a:lnTo>
                  <a:pt x="36" y="39"/>
                </a:lnTo>
                <a:lnTo>
                  <a:pt x="30" y="4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50" name="Freeform 1763">
            <a:extLst>
              <a:ext uri="{FF2B5EF4-FFF2-40B4-BE49-F238E27FC236}">
                <a16:creationId xmlns:a16="http://schemas.microsoft.com/office/drawing/2014/main" id="{4429A90A-61A6-4D8C-9CB8-192791BDCE38}"/>
              </a:ext>
            </a:extLst>
          </p:cNvPr>
          <p:cNvSpPr>
            <a:spLocks noEditPoints="1"/>
          </p:cNvSpPr>
          <p:nvPr/>
        </p:nvSpPr>
        <p:spPr bwMode="auto">
          <a:xfrm>
            <a:off x="1214967" y="4828118"/>
            <a:ext cx="245533" cy="247649"/>
          </a:xfrm>
          <a:custGeom>
            <a:avLst/>
            <a:gdLst>
              <a:gd name="T0" fmla="*/ 169372 w 118"/>
              <a:gd name="T1" fmla="*/ 85530 h 119"/>
              <a:gd name="T2" fmla="*/ 166236 w 118"/>
              <a:gd name="T3" fmla="*/ 71534 h 119"/>
              <a:gd name="T4" fmla="*/ 156826 w 118"/>
              <a:gd name="T5" fmla="*/ 48208 h 119"/>
              <a:gd name="T6" fmla="*/ 136439 w 118"/>
              <a:gd name="T7" fmla="*/ 29547 h 119"/>
              <a:gd name="T8" fmla="*/ 114483 w 118"/>
              <a:gd name="T9" fmla="*/ 20216 h 119"/>
              <a:gd name="T10" fmla="*/ 100369 w 118"/>
              <a:gd name="T11" fmla="*/ 0 h 119"/>
              <a:gd name="T12" fmla="*/ 84686 w 118"/>
              <a:gd name="T13" fmla="*/ 15551 h 119"/>
              <a:gd name="T14" fmla="*/ 70572 w 118"/>
              <a:gd name="T15" fmla="*/ 20216 h 119"/>
              <a:gd name="T16" fmla="*/ 48616 w 118"/>
              <a:gd name="T17" fmla="*/ 29547 h 119"/>
              <a:gd name="T18" fmla="*/ 28229 w 118"/>
              <a:gd name="T19" fmla="*/ 48208 h 119"/>
              <a:gd name="T20" fmla="*/ 18819 w 118"/>
              <a:gd name="T21" fmla="*/ 71534 h 119"/>
              <a:gd name="T22" fmla="*/ 0 w 118"/>
              <a:gd name="T23" fmla="*/ 85530 h 119"/>
              <a:gd name="T24" fmla="*/ 15683 w 118"/>
              <a:gd name="T25" fmla="*/ 99525 h 119"/>
              <a:gd name="T26" fmla="*/ 18819 w 118"/>
              <a:gd name="T27" fmla="*/ 113521 h 119"/>
              <a:gd name="T28" fmla="*/ 28229 w 118"/>
              <a:gd name="T29" fmla="*/ 136847 h 119"/>
              <a:gd name="T30" fmla="*/ 48616 w 118"/>
              <a:gd name="T31" fmla="*/ 155508 h 119"/>
              <a:gd name="T32" fmla="*/ 70572 w 118"/>
              <a:gd name="T33" fmla="*/ 164839 h 119"/>
              <a:gd name="T34" fmla="*/ 84686 w 118"/>
              <a:gd name="T35" fmla="*/ 185055 h 119"/>
              <a:gd name="T36" fmla="*/ 100369 w 118"/>
              <a:gd name="T37" fmla="*/ 169504 h 119"/>
              <a:gd name="T38" fmla="*/ 114483 w 118"/>
              <a:gd name="T39" fmla="*/ 164839 h 119"/>
              <a:gd name="T40" fmla="*/ 136439 w 118"/>
              <a:gd name="T41" fmla="*/ 155508 h 119"/>
              <a:gd name="T42" fmla="*/ 156826 w 118"/>
              <a:gd name="T43" fmla="*/ 136847 h 119"/>
              <a:gd name="T44" fmla="*/ 166236 w 118"/>
              <a:gd name="T45" fmla="*/ 113521 h 119"/>
              <a:gd name="T46" fmla="*/ 185055 w 118"/>
              <a:gd name="T47" fmla="*/ 99525 h 119"/>
              <a:gd name="T48" fmla="*/ 100369 w 118"/>
              <a:gd name="T49" fmla="*/ 153953 h 119"/>
              <a:gd name="T50" fmla="*/ 84686 w 118"/>
              <a:gd name="T51" fmla="*/ 146178 h 119"/>
              <a:gd name="T52" fmla="*/ 84686 w 118"/>
              <a:gd name="T53" fmla="*/ 153953 h 119"/>
              <a:gd name="T54" fmla="*/ 65867 w 118"/>
              <a:gd name="T55" fmla="*/ 147733 h 119"/>
              <a:gd name="T56" fmla="*/ 48616 w 118"/>
              <a:gd name="T57" fmla="*/ 136847 h 119"/>
              <a:gd name="T58" fmla="*/ 36070 w 118"/>
              <a:gd name="T59" fmla="*/ 119741 h 119"/>
              <a:gd name="T60" fmla="*/ 31365 w 118"/>
              <a:gd name="T61" fmla="*/ 99525 h 119"/>
              <a:gd name="T62" fmla="*/ 37638 w 118"/>
              <a:gd name="T63" fmla="*/ 85530 h 119"/>
              <a:gd name="T64" fmla="*/ 31365 w 118"/>
              <a:gd name="T65" fmla="*/ 85530 h 119"/>
              <a:gd name="T66" fmla="*/ 36070 w 118"/>
              <a:gd name="T67" fmla="*/ 65314 h 119"/>
              <a:gd name="T68" fmla="*/ 48616 w 118"/>
              <a:gd name="T69" fmla="*/ 48208 h 119"/>
              <a:gd name="T70" fmla="*/ 65867 w 118"/>
              <a:gd name="T71" fmla="*/ 37322 h 119"/>
              <a:gd name="T72" fmla="*/ 84686 w 118"/>
              <a:gd name="T73" fmla="*/ 31102 h 119"/>
              <a:gd name="T74" fmla="*/ 100369 w 118"/>
              <a:gd name="T75" fmla="*/ 38877 h 119"/>
              <a:gd name="T76" fmla="*/ 100369 w 118"/>
              <a:gd name="T77" fmla="*/ 31102 h 119"/>
              <a:gd name="T78" fmla="*/ 119188 w 118"/>
              <a:gd name="T79" fmla="*/ 37322 h 119"/>
              <a:gd name="T80" fmla="*/ 136439 w 118"/>
              <a:gd name="T81" fmla="*/ 48208 h 119"/>
              <a:gd name="T82" fmla="*/ 148985 w 118"/>
              <a:gd name="T83" fmla="*/ 65314 h 119"/>
              <a:gd name="T84" fmla="*/ 153690 w 118"/>
              <a:gd name="T85" fmla="*/ 85530 h 119"/>
              <a:gd name="T86" fmla="*/ 147417 w 118"/>
              <a:gd name="T87" fmla="*/ 99525 h 119"/>
              <a:gd name="T88" fmla="*/ 153690 w 118"/>
              <a:gd name="T89" fmla="*/ 99525 h 119"/>
              <a:gd name="T90" fmla="*/ 148985 w 118"/>
              <a:gd name="T91" fmla="*/ 119741 h 119"/>
              <a:gd name="T92" fmla="*/ 136439 w 118"/>
              <a:gd name="T93" fmla="*/ 136847 h 119"/>
              <a:gd name="T94" fmla="*/ 119188 w 118"/>
              <a:gd name="T95" fmla="*/ 147733 h 119"/>
              <a:gd name="T96" fmla="*/ 100369 w 118"/>
              <a:gd name="T97" fmla="*/ 153953 h 11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8" h="119">
                <a:moveTo>
                  <a:pt x="118" y="55"/>
                </a:moveTo>
                <a:lnTo>
                  <a:pt x="108" y="55"/>
                </a:lnTo>
                <a:lnTo>
                  <a:pt x="106" y="46"/>
                </a:lnTo>
                <a:lnTo>
                  <a:pt x="103" y="39"/>
                </a:lnTo>
                <a:lnTo>
                  <a:pt x="100" y="31"/>
                </a:lnTo>
                <a:lnTo>
                  <a:pt x="94" y="25"/>
                </a:lnTo>
                <a:lnTo>
                  <a:pt x="87" y="19"/>
                </a:lnTo>
                <a:lnTo>
                  <a:pt x="80" y="15"/>
                </a:lnTo>
                <a:lnTo>
                  <a:pt x="73" y="13"/>
                </a:lnTo>
                <a:lnTo>
                  <a:pt x="64" y="10"/>
                </a:lnTo>
                <a:lnTo>
                  <a:pt x="64" y="0"/>
                </a:lnTo>
                <a:lnTo>
                  <a:pt x="54" y="0"/>
                </a:lnTo>
                <a:lnTo>
                  <a:pt x="54" y="10"/>
                </a:lnTo>
                <a:lnTo>
                  <a:pt x="45" y="13"/>
                </a:lnTo>
                <a:lnTo>
                  <a:pt x="38" y="15"/>
                </a:lnTo>
                <a:lnTo>
                  <a:pt x="31" y="19"/>
                </a:lnTo>
                <a:lnTo>
                  <a:pt x="24" y="25"/>
                </a:lnTo>
                <a:lnTo>
                  <a:pt x="18" y="31"/>
                </a:lnTo>
                <a:lnTo>
                  <a:pt x="15" y="39"/>
                </a:lnTo>
                <a:lnTo>
                  <a:pt x="12" y="46"/>
                </a:lnTo>
                <a:lnTo>
                  <a:pt x="10" y="55"/>
                </a:lnTo>
                <a:lnTo>
                  <a:pt x="0" y="55"/>
                </a:lnTo>
                <a:lnTo>
                  <a:pt x="0" y="64"/>
                </a:lnTo>
                <a:lnTo>
                  <a:pt x="10" y="64"/>
                </a:lnTo>
                <a:lnTo>
                  <a:pt x="12" y="73"/>
                </a:lnTo>
                <a:lnTo>
                  <a:pt x="15" y="80"/>
                </a:lnTo>
                <a:lnTo>
                  <a:pt x="18" y="88"/>
                </a:lnTo>
                <a:lnTo>
                  <a:pt x="24" y="94"/>
                </a:lnTo>
                <a:lnTo>
                  <a:pt x="31" y="100"/>
                </a:lnTo>
                <a:lnTo>
                  <a:pt x="38" y="104"/>
                </a:lnTo>
                <a:lnTo>
                  <a:pt x="45" y="106"/>
                </a:lnTo>
                <a:lnTo>
                  <a:pt x="54" y="109"/>
                </a:lnTo>
                <a:lnTo>
                  <a:pt x="54" y="119"/>
                </a:lnTo>
                <a:lnTo>
                  <a:pt x="64" y="119"/>
                </a:lnTo>
                <a:lnTo>
                  <a:pt x="64" y="109"/>
                </a:lnTo>
                <a:lnTo>
                  <a:pt x="73" y="106"/>
                </a:lnTo>
                <a:lnTo>
                  <a:pt x="80" y="104"/>
                </a:lnTo>
                <a:lnTo>
                  <a:pt x="87" y="100"/>
                </a:lnTo>
                <a:lnTo>
                  <a:pt x="94" y="94"/>
                </a:lnTo>
                <a:lnTo>
                  <a:pt x="100" y="88"/>
                </a:lnTo>
                <a:lnTo>
                  <a:pt x="103" y="80"/>
                </a:lnTo>
                <a:lnTo>
                  <a:pt x="106" y="73"/>
                </a:lnTo>
                <a:lnTo>
                  <a:pt x="108" y="64"/>
                </a:lnTo>
                <a:lnTo>
                  <a:pt x="118" y="64"/>
                </a:lnTo>
                <a:lnTo>
                  <a:pt x="118" y="55"/>
                </a:lnTo>
                <a:close/>
                <a:moveTo>
                  <a:pt x="64" y="99"/>
                </a:moveTo>
                <a:lnTo>
                  <a:pt x="64" y="94"/>
                </a:lnTo>
                <a:lnTo>
                  <a:pt x="54" y="94"/>
                </a:lnTo>
                <a:lnTo>
                  <a:pt x="54" y="99"/>
                </a:lnTo>
                <a:lnTo>
                  <a:pt x="48" y="98"/>
                </a:lnTo>
                <a:lnTo>
                  <a:pt x="42" y="95"/>
                </a:lnTo>
                <a:lnTo>
                  <a:pt x="36" y="92"/>
                </a:lnTo>
                <a:lnTo>
                  <a:pt x="31" y="88"/>
                </a:lnTo>
                <a:lnTo>
                  <a:pt x="27" y="83"/>
                </a:lnTo>
                <a:lnTo>
                  <a:pt x="23" y="77"/>
                </a:lnTo>
                <a:lnTo>
                  <a:pt x="21" y="71"/>
                </a:lnTo>
                <a:lnTo>
                  <a:pt x="20" y="64"/>
                </a:lnTo>
                <a:lnTo>
                  <a:pt x="24" y="64"/>
                </a:lnTo>
                <a:lnTo>
                  <a:pt x="24" y="55"/>
                </a:lnTo>
                <a:lnTo>
                  <a:pt x="20" y="55"/>
                </a:lnTo>
                <a:lnTo>
                  <a:pt x="21" y="48"/>
                </a:lnTo>
                <a:lnTo>
                  <a:pt x="23" y="42"/>
                </a:lnTo>
                <a:lnTo>
                  <a:pt x="27" y="36"/>
                </a:lnTo>
                <a:lnTo>
                  <a:pt x="31" y="31"/>
                </a:lnTo>
                <a:lnTo>
                  <a:pt x="36" y="27"/>
                </a:lnTo>
                <a:lnTo>
                  <a:pt x="42" y="24"/>
                </a:lnTo>
                <a:lnTo>
                  <a:pt x="48" y="21"/>
                </a:lnTo>
                <a:lnTo>
                  <a:pt x="54" y="20"/>
                </a:lnTo>
                <a:lnTo>
                  <a:pt x="54" y="25"/>
                </a:lnTo>
                <a:lnTo>
                  <a:pt x="64" y="25"/>
                </a:lnTo>
                <a:lnTo>
                  <a:pt x="64" y="20"/>
                </a:lnTo>
                <a:lnTo>
                  <a:pt x="70" y="21"/>
                </a:lnTo>
                <a:lnTo>
                  <a:pt x="76" y="24"/>
                </a:lnTo>
                <a:lnTo>
                  <a:pt x="82" y="27"/>
                </a:lnTo>
                <a:lnTo>
                  <a:pt x="87" y="31"/>
                </a:lnTo>
                <a:lnTo>
                  <a:pt x="91" y="36"/>
                </a:lnTo>
                <a:lnTo>
                  <a:pt x="95" y="42"/>
                </a:lnTo>
                <a:lnTo>
                  <a:pt x="97" y="48"/>
                </a:lnTo>
                <a:lnTo>
                  <a:pt x="98" y="55"/>
                </a:lnTo>
                <a:lnTo>
                  <a:pt x="94" y="55"/>
                </a:lnTo>
                <a:lnTo>
                  <a:pt x="94" y="64"/>
                </a:lnTo>
                <a:lnTo>
                  <a:pt x="98" y="64"/>
                </a:lnTo>
                <a:lnTo>
                  <a:pt x="97" y="71"/>
                </a:lnTo>
                <a:lnTo>
                  <a:pt x="95" y="77"/>
                </a:lnTo>
                <a:lnTo>
                  <a:pt x="91" y="83"/>
                </a:lnTo>
                <a:lnTo>
                  <a:pt x="87" y="88"/>
                </a:lnTo>
                <a:lnTo>
                  <a:pt x="82" y="92"/>
                </a:lnTo>
                <a:lnTo>
                  <a:pt x="76" y="95"/>
                </a:lnTo>
                <a:lnTo>
                  <a:pt x="70" y="98"/>
                </a:lnTo>
                <a:lnTo>
                  <a:pt x="64" y="9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grpSp>
        <p:nvGrpSpPr>
          <p:cNvPr id="551" name="Group 550">
            <a:extLst>
              <a:ext uri="{FF2B5EF4-FFF2-40B4-BE49-F238E27FC236}">
                <a16:creationId xmlns:a16="http://schemas.microsoft.com/office/drawing/2014/main" id="{819F3FD9-E517-44A2-83CF-993777363A9C}"/>
              </a:ext>
            </a:extLst>
          </p:cNvPr>
          <p:cNvGrpSpPr/>
          <p:nvPr/>
        </p:nvGrpSpPr>
        <p:grpSpPr>
          <a:xfrm>
            <a:off x="1714018" y="4847780"/>
            <a:ext cx="246740" cy="227757"/>
            <a:chOff x="1169535" y="3700792"/>
            <a:chExt cx="189938" cy="175325"/>
          </a:xfrm>
          <a:solidFill>
            <a:schemeClr val="tx1"/>
          </a:solidFill>
        </p:grpSpPr>
        <p:sp>
          <p:nvSpPr>
            <p:cNvPr id="552" name="Freeform 1764">
              <a:extLst>
                <a:ext uri="{FF2B5EF4-FFF2-40B4-BE49-F238E27FC236}">
                  <a16:creationId xmlns:a16="http://schemas.microsoft.com/office/drawing/2014/main" id="{3241ADA1-3D30-48C2-AB8F-09F91E1DFC42}"/>
                </a:ext>
              </a:extLst>
            </p:cNvPr>
            <p:cNvSpPr>
              <a:spLocks/>
            </p:cNvSpPr>
            <p:nvPr/>
          </p:nvSpPr>
          <p:spPr bwMode="auto">
            <a:xfrm>
              <a:off x="1242589" y="3700792"/>
              <a:ext cx="48702" cy="48702"/>
            </a:xfrm>
            <a:custGeom>
              <a:avLst/>
              <a:gdLst>
                <a:gd name="T0" fmla="*/ 22 w 30"/>
                <a:gd name="T1" fmla="*/ 0 h 30"/>
                <a:gd name="T2" fmla="*/ 22 w 30"/>
                <a:gd name="T3" fmla="*/ 0 h 30"/>
                <a:gd name="T4" fmla="*/ 20 w 30"/>
                <a:gd name="T5" fmla="*/ 0 h 30"/>
                <a:gd name="T6" fmla="*/ 17 w 30"/>
                <a:gd name="T7" fmla="*/ 3 h 30"/>
                <a:gd name="T8" fmla="*/ 15 w 30"/>
                <a:gd name="T9" fmla="*/ 5 h 30"/>
                <a:gd name="T10" fmla="*/ 15 w 30"/>
                <a:gd name="T11" fmla="*/ 8 h 30"/>
                <a:gd name="T12" fmla="*/ 15 w 30"/>
                <a:gd name="T13" fmla="*/ 8 h 30"/>
                <a:gd name="T14" fmla="*/ 15 w 30"/>
                <a:gd name="T15" fmla="*/ 5 h 30"/>
                <a:gd name="T16" fmla="*/ 12 w 30"/>
                <a:gd name="T17" fmla="*/ 3 h 30"/>
                <a:gd name="T18" fmla="*/ 10 w 30"/>
                <a:gd name="T19" fmla="*/ 0 h 30"/>
                <a:gd name="T20" fmla="*/ 7 w 30"/>
                <a:gd name="T21" fmla="*/ 0 h 30"/>
                <a:gd name="T22" fmla="*/ 7 w 30"/>
                <a:gd name="T23" fmla="*/ 0 h 30"/>
                <a:gd name="T24" fmla="*/ 5 w 30"/>
                <a:gd name="T25" fmla="*/ 0 h 30"/>
                <a:gd name="T26" fmla="*/ 2 w 30"/>
                <a:gd name="T27" fmla="*/ 3 h 30"/>
                <a:gd name="T28" fmla="*/ 0 w 30"/>
                <a:gd name="T29" fmla="*/ 5 h 30"/>
                <a:gd name="T30" fmla="*/ 0 w 30"/>
                <a:gd name="T31" fmla="*/ 8 h 30"/>
                <a:gd name="T32" fmla="*/ 0 w 30"/>
                <a:gd name="T33" fmla="*/ 8 h 30"/>
                <a:gd name="T34" fmla="*/ 1 w 30"/>
                <a:gd name="T35" fmla="*/ 10 h 30"/>
                <a:gd name="T36" fmla="*/ 2 w 30"/>
                <a:gd name="T37" fmla="*/ 14 h 30"/>
                <a:gd name="T38" fmla="*/ 7 w 30"/>
                <a:gd name="T39" fmla="*/ 21 h 30"/>
                <a:gd name="T40" fmla="*/ 15 w 30"/>
                <a:gd name="T41" fmla="*/ 30 h 30"/>
                <a:gd name="T42" fmla="*/ 15 w 30"/>
                <a:gd name="T43" fmla="*/ 30 h 30"/>
                <a:gd name="T44" fmla="*/ 22 w 30"/>
                <a:gd name="T45" fmla="*/ 21 h 30"/>
                <a:gd name="T46" fmla="*/ 27 w 30"/>
                <a:gd name="T47" fmla="*/ 14 h 30"/>
                <a:gd name="T48" fmla="*/ 28 w 30"/>
                <a:gd name="T49" fmla="*/ 10 h 30"/>
                <a:gd name="T50" fmla="*/ 30 w 30"/>
                <a:gd name="T51" fmla="*/ 8 h 30"/>
                <a:gd name="T52" fmla="*/ 30 w 30"/>
                <a:gd name="T53" fmla="*/ 8 h 30"/>
                <a:gd name="T54" fmla="*/ 30 w 30"/>
                <a:gd name="T55" fmla="*/ 5 h 30"/>
                <a:gd name="T56" fmla="*/ 27 w 30"/>
                <a:gd name="T57" fmla="*/ 3 h 30"/>
                <a:gd name="T58" fmla="*/ 25 w 30"/>
                <a:gd name="T59" fmla="*/ 0 h 30"/>
                <a:gd name="T60" fmla="*/ 22 w 30"/>
                <a:gd name="T61" fmla="*/ 0 h 30"/>
                <a:gd name="T62" fmla="*/ 22 w 30"/>
                <a:gd name="T6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30">
                  <a:moveTo>
                    <a:pt x="22" y="0"/>
                  </a:moveTo>
                  <a:lnTo>
                    <a:pt x="22" y="0"/>
                  </a:lnTo>
                  <a:lnTo>
                    <a:pt x="20" y="0"/>
                  </a:lnTo>
                  <a:lnTo>
                    <a:pt x="17" y="3"/>
                  </a:lnTo>
                  <a:lnTo>
                    <a:pt x="15" y="5"/>
                  </a:lnTo>
                  <a:lnTo>
                    <a:pt x="15" y="8"/>
                  </a:lnTo>
                  <a:lnTo>
                    <a:pt x="15" y="8"/>
                  </a:lnTo>
                  <a:lnTo>
                    <a:pt x="15" y="5"/>
                  </a:lnTo>
                  <a:lnTo>
                    <a:pt x="12" y="3"/>
                  </a:lnTo>
                  <a:lnTo>
                    <a:pt x="10" y="0"/>
                  </a:lnTo>
                  <a:lnTo>
                    <a:pt x="7" y="0"/>
                  </a:lnTo>
                  <a:lnTo>
                    <a:pt x="7" y="0"/>
                  </a:lnTo>
                  <a:lnTo>
                    <a:pt x="5" y="0"/>
                  </a:lnTo>
                  <a:lnTo>
                    <a:pt x="2" y="3"/>
                  </a:lnTo>
                  <a:lnTo>
                    <a:pt x="0" y="5"/>
                  </a:lnTo>
                  <a:lnTo>
                    <a:pt x="0" y="8"/>
                  </a:lnTo>
                  <a:lnTo>
                    <a:pt x="0" y="8"/>
                  </a:lnTo>
                  <a:lnTo>
                    <a:pt x="1" y="10"/>
                  </a:lnTo>
                  <a:lnTo>
                    <a:pt x="2" y="14"/>
                  </a:lnTo>
                  <a:lnTo>
                    <a:pt x="7" y="21"/>
                  </a:lnTo>
                  <a:lnTo>
                    <a:pt x="15" y="30"/>
                  </a:lnTo>
                  <a:lnTo>
                    <a:pt x="15" y="30"/>
                  </a:lnTo>
                  <a:lnTo>
                    <a:pt x="22" y="21"/>
                  </a:lnTo>
                  <a:lnTo>
                    <a:pt x="27" y="14"/>
                  </a:lnTo>
                  <a:lnTo>
                    <a:pt x="28" y="10"/>
                  </a:lnTo>
                  <a:lnTo>
                    <a:pt x="30" y="8"/>
                  </a:lnTo>
                  <a:lnTo>
                    <a:pt x="30" y="8"/>
                  </a:lnTo>
                  <a:lnTo>
                    <a:pt x="30" y="5"/>
                  </a:lnTo>
                  <a:lnTo>
                    <a:pt x="27" y="3"/>
                  </a:lnTo>
                  <a:lnTo>
                    <a:pt x="25" y="0"/>
                  </a:lnTo>
                  <a:lnTo>
                    <a:pt x="22" y="0"/>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b="1"/>
            </a:p>
          </p:txBody>
        </p:sp>
        <p:sp>
          <p:nvSpPr>
            <p:cNvPr id="553" name="Freeform 1765">
              <a:extLst>
                <a:ext uri="{FF2B5EF4-FFF2-40B4-BE49-F238E27FC236}">
                  <a16:creationId xmlns:a16="http://schemas.microsoft.com/office/drawing/2014/main" id="{A56B765E-6E7B-449D-9A0D-23EB2DBAA216}"/>
                </a:ext>
              </a:extLst>
            </p:cNvPr>
            <p:cNvSpPr>
              <a:spLocks noEditPoints="1"/>
            </p:cNvSpPr>
            <p:nvPr/>
          </p:nvSpPr>
          <p:spPr bwMode="auto">
            <a:xfrm>
              <a:off x="1296159" y="3715400"/>
              <a:ext cx="48702" cy="48702"/>
            </a:xfrm>
            <a:custGeom>
              <a:avLst/>
              <a:gdLst>
                <a:gd name="T0" fmla="*/ 29 w 29"/>
                <a:gd name="T1" fmla="*/ 15 h 30"/>
                <a:gd name="T2" fmla="*/ 29 w 29"/>
                <a:gd name="T3" fmla="*/ 15 h 30"/>
                <a:gd name="T4" fmla="*/ 28 w 29"/>
                <a:gd name="T5" fmla="*/ 9 h 30"/>
                <a:gd name="T6" fmla="*/ 24 w 29"/>
                <a:gd name="T7" fmla="*/ 5 h 30"/>
                <a:gd name="T8" fmla="*/ 20 w 29"/>
                <a:gd name="T9" fmla="*/ 1 h 30"/>
                <a:gd name="T10" fmla="*/ 14 w 29"/>
                <a:gd name="T11" fmla="*/ 0 h 30"/>
                <a:gd name="T12" fmla="*/ 14 w 29"/>
                <a:gd name="T13" fmla="*/ 0 h 30"/>
                <a:gd name="T14" fmla="*/ 8 w 29"/>
                <a:gd name="T15" fmla="*/ 1 h 30"/>
                <a:gd name="T16" fmla="*/ 4 w 29"/>
                <a:gd name="T17" fmla="*/ 5 h 30"/>
                <a:gd name="T18" fmla="*/ 1 w 29"/>
                <a:gd name="T19" fmla="*/ 9 h 30"/>
                <a:gd name="T20" fmla="*/ 0 w 29"/>
                <a:gd name="T21" fmla="*/ 15 h 30"/>
                <a:gd name="T22" fmla="*/ 0 w 29"/>
                <a:gd name="T23" fmla="*/ 15 h 30"/>
                <a:gd name="T24" fmla="*/ 1 w 29"/>
                <a:gd name="T25" fmla="*/ 21 h 30"/>
                <a:gd name="T26" fmla="*/ 4 w 29"/>
                <a:gd name="T27" fmla="*/ 25 h 30"/>
                <a:gd name="T28" fmla="*/ 8 w 29"/>
                <a:gd name="T29" fmla="*/ 28 h 30"/>
                <a:gd name="T30" fmla="*/ 14 w 29"/>
                <a:gd name="T31" fmla="*/ 30 h 30"/>
                <a:gd name="T32" fmla="*/ 14 w 29"/>
                <a:gd name="T33" fmla="*/ 30 h 30"/>
                <a:gd name="T34" fmla="*/ 20 w 29"/>
                <a:gd name="T35" fmla="*/ 28 h 30"/>
                <a:gd name="T36" fmla="*/ 24 w 29"/>
                <a:gd name="T37" fmla="*/ 25 h 30"/>
                <a:gd name="T38" fmla="*/ 28 w 29"/>
                <a:gd name="T39" fmla="*/ 21 h 30"/>
                <a:gd name="T40" fmla="*/ 29 w 29"/>
                <a:gd name="T41" fmla="*/ 15 h 30"/>
                <a:gd name="T42" fmla="*/ 29 w 29"/>
                <a:gd name="T43" fmla="*/ 15 h 30"/>
                <a:gd name="T44" fmla="*/ 14 w 29"/>
                <a:gd name="T45" fmla="*/ 20 h 30"/>
                <a:gd name="T46" fmla="*/ 14 w 29"/>
                <a:gd name="T47" fmla="*/ 20 h 30"/>
                <a:gd name="T48" fmla="*/ 12 w 29"/>
                <a:gd name="T49" fmla="*/ 20 h 30"/>
                <a:gd name="T50" fmla="*/ 11 w 29"/>
                <a:gd name="T51" fmla="*/ 19 h 30"/>
                <a:gd name="T52" fmla="*/ 9 w 29"/>
                <a:gd name="T53" fmla="*/ 17 h 30"/>
                <a:gd name="T54" fmla="*/ 9 w 29"/>
                <a:gd name="T55" fmla="*/ 15 h 30"/>
                <a:gd name="T56" fmla="*/ 9 w 29"/>
                <a:gd name="T57" fmla="*/ 15 h 30"/>
                <a:gd name="T58" fmla="*/ 9 w 29"/>
                <a:gd name="T59" fmla="*/ 12 h 30"/>
                <a:gd name="T60" fmla="*/ 11 w 29"/>
                <a:gd name="T61" fmla="*/ 11 h 30"/>
                <a:gd name="T62" fmla="*/ 12 w 29"/>
                <a:gd name="T63" fmla="*/ 10 h 30"/>
                <a:gd name="T64" fmla="*/ 14 w 29"/>
                <a:gd name="T65" fmla="*/ 10 h 30"/>
                <a:gd name="T66" fmla="*/ 14 w 29"/>
                <a:gd name="T67" fmla="*/ 10 h 30"/>
                <a:gd name="T68" fmla="*/ 17 w 29"/>
                <a:gd name="T69" fmla="*/ 10 h 30"/>
                <a:gd name="T70" fmla="*/ 18 w 29"/>
                <a:gd name="T71" fmla="*/ 11 h 30"/>
                <a:gd name="T72" fmla="*/ 19 w 29"/>
                <a:gd name="T73" fmla="*/ 12 h 30"/>
                <a:gd name="T74" fmla="*/ 19 w 29"/>
                <a:gd name="T75" fmla="*/ 15 h 30"/>
                <a:gd name="T76" fmla="*/ 19 w 29"/>
                <a:gd name="T77" fmla="*/ 15 h 30"/>
                <a:gd name="T78" fmla="*/ 19 w 29"/>
                <a:gd name="T79" fmla="*/ 17 h 30"/>
                <a:gd name="T80" fmla="*/ 18 w 29"/>
                <a:gd name="T81" fmla="*/ 19 h 30"/>
                <a:gd name="T82" fmla="*/ 17 w 29"/>
                <a:gd name="T83" fmla="*/ 20 h 30"/>
                <a:gd name="T84" fmla="*/ 14 w 29"/>
                <a:gd name="T85" fmla="*/ 20 h 30"/>
                <a:gd name="T86" fmla="*/ 14 w 29"/>
                <a:gd name="T87"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 h="30">
                  <a:moveTo>
                    <a:pt x="29" y="15"/>
                  </a:moveTo>
                  <a:lnTo>
                    <a:pt x="29" y="15"/>
                  </a:lnTo>
                  <a:lnTo>
                    <a:pt x="28" y="9"/>
                  </a:lnTo>
                  <a:lnTo>
                    <a:pt x="24" y="5"/>
                  </a:lnTo>
                  <a:lnTo>
                    <a:pt x="20" y="1"/>
                  </a:lnTo>
                  <a:lnTo>
                    <a:pt x="14" y="0"/>
                  </a:lnTo>
                  <a:lnTo>
                    <a:pt x="14" y="0"/>
                  </a:lnTo>
                  <a:lnTo>
                    <a:pt x="8" y="1"/>
                  </a:lnTo>
                  <a:lnTo>
                    <a:pt x="4" y="5"/>
                  </a:lnTo>
                  <a:lnTo>
                    <a:pt x="1" y="9"/>
                  </a:lnTo>
                  <a:lnTo>
                    <a:pt x="0" y="15"/>
                  </a:lnTo>
                  <a:lnTo>
                    <a:pt x="0" y="15"/>
                  </a:lnTo>
                  <a:lnTo>
                    <a:pt x="1" y="21"/>
                  </a:lnTo>
                  <a:lnTo>
                    <a:pt x="4" y="25"/>
                  </a:lnTo>
                  <a:lnTo>
                    <a:pt x="8" y="28"/>
                  </a:lnTo>
                  <a:lnTo>
                    <a:pt x="14" y="30"/>
                  </a:lnTo>
                  <a:lnTo>
                    <a:pt x="14" y="30"/>
                  </a:lnTo>
                  <a:lnTo>
                    <a:pt x="20" y="28"/>
                  </a:lnTo>
                  <a:lnTo>
                    <a:pt x="24" y="25"/>
                  </a:lnTo>
                  <a:lnTo>
                    <a:pt x="28" y="21"/>
                  </a:lnTo>
                  <a:lnTo>
                    <a:pt x="29" y="15"/>
                  </a:lnTo>
                  <a:lnTo>
                    <a:pt x="29" y="15"/>
                  </a:lnTo>
                  <a:close/>
                  <a:moveTo>
                    <a:pt x="14" y="20"/>
                  </a:moveTo>
                  <a:lnTo>
                    <a:pt x="14" y="20"/>
                  </a:lnTo>
                  <a:lnTo>
                    <a:pt x="12" y="20"/>
                  </a:lnTo>
                  <a:lnTo>
                    <a:pt x="11" y="19"/>
                  </a:lnTo>
                  <a:lnTo>
                    <a:pt x="9" y="17"/>
                  </a:lnTo>
                  <a:lnTo>
                    <a:pt x="9" y="15"/>
                  </a:lnTo>
                  <a:lnTo>
                    <a:pt x="9" y="15"/>
                  </a:lnTo>
                  <a:lnTo>
                    <a:pt x="9" y="12"/>
                  </a:lnTo>
                  <a:lnTo>
                    <a:pt x="11" y="11"/>
                  </a:lnTo>
                  <a:lnTo>
                    <a:pt x="12" y="10"/>
                  </a:lnTo>
                  <a:lnTo>
                    <a:pt x="14" y="10"/>
                  </a:lnTo>
                  <a:lnTo>
                    <a:pt x="14" y="10"/>
                  </a:lnTo>
                  <a:lnTo>
                    <a:pt x="17" y="10"/>
                  </a:lnTo>
                  <a:lnTo>
                    <a:pt x="18" y="11"/>
                  </a:lnTo>
                  <a:lnTo>
                    <a:pt x="19" y="12"/>
                  </a:lnTo>
                  <a:lnTo>
                    <a:pt x="19" y="15"/>
                  </a:lnTo>
                  <a:lnTo>
                    <a:pt x="19" y="15"/>
                  </a:lnTo>
                  <a:lnTo>
                    <a:pt x="19" y="17"/>
                  </a:lnTo>
                  <a:lnTo>
                    <a:pt x="18" y="19"/>
                  </a:lnTo>
                  <a:lnTo>
                    <a:pt x="17" y="20"/>
                  </a:lnTo>
                  <a:lnTo>
                    <a:pt x="14" y="20"/>
                  </a:lnTo>
                  <a:lnTo>
                    <a:pt x="14"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b="1"/>
            </a:p>
          </p:txBody>
        </p:sp>
        <p:sp>
          <p:nvSpPr>
            <p:cNvPr id="554" name="Freeform 1766">
              <a:extLst>
                <a:ext uri="{FF2B5EF4-FFF2-40B4-BE49-F238E27FC236}">
                  <a16:creationId xmlns:a16="http://schemas.microsoft.com/office/drawing/2014/main" id="{3CE81BD1-2684-4870-9F45-9B15A9BFC0E2}"/>
                </a:ext>
              </a:extLst>
            </p:cNvPr>
            <p:cNvSpPr>
              <a:spLocks noEditPoints="1"/>
            </p:cNvSpPr>
            <p:nvPr/>
          </p:nvSpPr>
          <p:spPr bwMode="auto">
            <a:xfrm>
              <a:off x="1281550" y="3764102"/>
              <a:ext cx="77923" cy="112015"/>
            </a:xfrm>
            <a:custGeom>
              <a:avLst/>
              <a:gdLst>
                <a:gd name="T0" fmla="*/ 24 w 49"/>
                <a:gd name="T1" fmla="*/ 0 h 69"/>
                <a:gd name="T2" fmla="*/ 14 w 49"/>
                <a:gd name="T3" fmla="*/ 2 h 69"/>
                <a:gd name="T4" fmla="*/ 7 w 49"/>
                <a:gd name="T5" fmla="*/ 7 h 69"/>
                <a:gd name="T6" fmla="*/ 2 w 49"/>
                <a:gd name="T7" fmla="*/ 14 h 69"/>
                <a:gd name="T8" fmla="*/ 0 w 49"/>
                <a:gd name="T9" fmla="*/ 24 h 69"/>
                <a:gd name="T10" fmla="*/ 0 w 49"/>
                <a:gd name="T11" fmla="*/ 39 h 69"/>
                <a:gd name="T12" fmla="*/ 1 w 49"/>
                <a:gd name="T13" fmla="*/ 43 h 69"/>
                <a:gd name="T14" fmla="*/ 5 w 49"/>
                <a:gd name="T15" fmla="*/ 44 h 69"/>
                <a:gd name="T16" fmla="*/ 10 w 49"/>
                <a:gd name="T17" fmla="*/ 64 h 69"/>
                <a:gd name="T18" fmla="*/ 10 w 49"/>
                <a:gd name="T19" fmla="*/ 66 h 69"/>
                <a:gd name="T20" fmla="*/ 12 w 49"/>
                <a:gd name="T21" fmla="*/ 69 h 69"/>
                <a:gd name="T22" fmla="*/ 34 w 49"/>
                <a:gd name="T23" fmla="*/ 69 h 69"/>
                <a:gd name="T24" fmla="*/ 37 w 49"/>
                <a:gd name="T25" fmla="*/ 69 h 69"/>
                <a:gd name="T26" fmla="*/ 39 w 49"/>
                <a:gd name="T27" fmla="*/ 66 h 69"/>
                <a:gd name="T28" fmla="*/ 39 w 49"/>
                <a:gd name="T29" fmla="*/ 44 h 69"/>
                <a:gd name="T30" fmla="*/ 44 w 49"/>
                <a:gd name="T31" fmla="*/ 44 h 69"/>
                <a:gd name="T32" fmla="*/ 48 w 49"/>
                <a:gd name="T33" fmla="*/ 43 h 69"/>
                <a:gd name="T34" fmla="*/ 49 w 49"/>
                <a:gd name="T35" fmla="*/ 39 h 69"/>
                <a:gd name="T36" fmla="*/ 49 w 49"/>
                <a:gd name="T37" fmla="*/ 24 h 69"/>
                <a:gd name="T38" fmla="*/ 47 w 49"/>
                <a:gd name="T39" fmla="*/ 14 h 69"/>
                <a:gd name="T40" fmla="*/ 42 w 49"/>
                <a:gd name="T41" fmla="*/ 7 h 69"/>
                <a:gd name="T42" fmla="*/ 34 w 49"/>
                <a:gd name="T43" fmla="*/ 2 h 69"/>
                <a:gd name="T44" fmla="*/ 24 w 49"/>
                <a:gd name="T45" fmla="*/ 0 h 69"/>
                <a:gd name="T46" fmla="*/ 39 w 49"/>
                <a:gd name="T47" fmla="*/ 34 h 69"/>
                <a:gd name="T48" fmla="*/ 34 w 49"/>
                <a:gd name="T49" fmla="*/ 34 h 69"/>
                <a:gd name="T50" fmla="*/ 30 w 49"/>
                <a:gd name="T51" fmla="*/ 35 h 69"/>
                <a:gd name="T52" fmla="*/ 29 w 49"/>
                <a:gd name="T53" fmla="*/ 39 h 69"/>
                <a:gd name="T54" fmla="*/ 19 w 49"/>
                <a:gd name="T55" fmla="*/ 59 h 69"/>
                <a:gd name="T56" fmla="*/ 19 w 49"/>
                <a:gd name="T57" fmla="*/ 39 h 69"/>
                <a:gd name="T58" fmla="*/ 18 w 49"/>
                <a:gd name="T59" fmla="*/ 35 h 69"/>
                <a:gd name="T60" fmla="*/ 14 w 49"/>
                <a:gd name="T61" fmla="*/ 34 h 69"/>
                <a:gd name="T62" fmla="*/ 10 w 49"/>
                <a:gd name="T63" fmla="*/ 24 h 69"/>
                <a:gd name="T64" fmla="*/ 11 w 49"/>
                <a:gd name="T65" fmla="*/ 18 h 69"/>
                <a:gd name="T66" fmla="*/ 18 w 49"/>
                <a:gd name="T67" fmla="*/ 11 h 69"/>
                <a:gd name="T68" fmla="*/ 24 w 49"/>
                <a:gd name="T69" fmla="*/ 9 h 69"/>
                <a:gd name="T70" fmla="*/ 34 w 49"/>
                <a:gd name="T71" fmla="*/ 14 h 69"/>
                <a:gd name="T72" fmla="*/ 39 w 49"/>
                <a:gd name="T73" fmla="*/ 2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69">
                  <a:moveTo>
                    <a:pt x="24" y="0"/>
                  </a:moveTo>
                  <a:lnTo>
                    <a:pt x="24" y="0"/>
                  </a:lnTo>
                  <a:lnTo>
                    <a:pt x="19" y="0"/>
                  </a:lnTo>
                  <a:lnTo>
                    <a:pt x="14" y="2"/>
                  </a:lnTo>
                  <a:lnTo>
                    <a:pt x="11" y="3"/>
                  </a:lnTo>
                  <a:lnTo>
                    <a:pt x="7" y="7"/>
                  </a:lnTo>
                  <a:lnTo>
                    <a:pt x="3" y="11"/>
                  </a:lnTo>
                  <a:lnTo>
                    <a:pt x="2" y="14"/>
                  </a:lnTo>
                  <a:lnTo>
                    <a:pt x="0" y="19"/>
                  </a:lnTo>
                  <a:lnTo>
                    <a:pt x="0" y="24"/>
                  </a:lnTo>
                  <a:lnTo>
                    <a:pt x="0" y="39"/>
                  </a:lnTo>
                  <a:lnTo>
                    <a:pt x="0" y="39"/>
                  </a:lnTo>
                  <a:lnTo>
                    <a:pt x="0" y="42"/>
                  </a:lnTo>
                  <a:lnTo>
                    <a:pt x="1" y="43"/>
                  </a:lnTo>
                  <a:lnTo>
                    <a:pt x="2" y="44"/>
                  </a:lnTo>
                  <a:lnTo>
                    <a:pt x="5" y="44"/>
                  </a:lnTo>
                  <a:lnTo>
                    <a:pt x="10" y="44"/>
                  </a:lnTo>
                  <a:lnTo>
                    <a:pt x="10" y="64"/>
                  </a:lnTo>
                  <a:lnTo>
                    <a:pt x="10" y="64"/>
                  </a:lnTo>
                  <a:lnTo>
                    <a:pt x="10" y="66"/>
                  </a:lnTo>
                  <a:lnTo>
                    <a:pt x="11" y="67"/>
                  </a:lnTo>
                  <a:lnTo>
                    <a:pt x="12" y="69"/>
                  </a:lnTo>
                  <a:lnTo>
                    <a:pt x="14" y="69"/>
                  </a:lnTo>
                  <a:lnTo>
                    <a:pt x="34" y="69"/>
                  </a:lnTo>
                  <a:lnTo>
                    <a:pt x="34" y="69"/>
                  </a:lnTo>
                  <a:lnTo>
                    <a:pt x="37" y="69"/>
                  </a:lnTo>
                  <a:lnTo>
                    <a:pt x="38" y="67"/>
                  </a:lnTo>
                  <a:lnTo>
                    <a:pt x="39" y="66"/>
                  </a:lnTo>
                  <a:lnTo>
                    <a:pt x="39" y="64"/>
                  </a:lnTo>
                  <a:lnTo>
                    <a:pt x="39" y="44"/>
                  </a:lnTo>
                  <a:lnTo>
                    <a:pt x="44" y="44"/>
                  </a:lnTo>
                  <a:lnTo>
                    <a:pt x="44" y="44"/>
                  </a:lnTo>
                  <a:lnTo>
                    <a:pt x="47" y="44"/>
                  </a:lnTo>
                  <a:lnTo>
                    <a:pt x="48" y="43"/>
                  </a:lnTo>
                  <a:lnTo>
                    <a:pt x="49" y="42"/>
                  </a:lnTo>
                  <a:lnTo>
                    <a:pt x="49" y="39"/>
                  </a:lnTo>
                  <a:lnTo>
                    <a:pt x="49" y="24"/>
                  </a:lnTo>
                  <a:lnTo>
                    <a:pt x="49" y="24"/>
                  </a:lnTo>
                  <a:lnTo>
                    <a:pt x="49" y="19"/>
                  </a:lnTo>
                  <a:lnTo>
                    <a:pt x="47" y="14"/>
                  </a:lnTo>
                  <a:lnTo>
                    <a:pt x="45" y="11"/>
                  </a:lnTo>
                  <a:lnTo>
                    <a:pt x="42" y="7"/>
                  </a:lnTo>
                  <a:lnTo>
                    <a:pt x="38" y="3"/>
                  </a:lnTo>
                  <a:lnTo>
                    <a:pt x="34" y="2"/>
                  </a:lnTo>
                  <a:lnTo>
                    <a:pt x="29" y="0"/>
                  </a:lnTo>
                  <a:lnTo>
                    <a:pt x="24" y="0"/>
                  </a:lnTo>
                  <a:lnTo>
                    <a:pt x="24" y="0"/>
                  </a:lnTo>
                  <a:close/>
                  <a:moveTo>
                    <a:pt x="39" y="34"/>
                  </a:moveTo>
                  <a:lnTo>
                    <a:pt x="34" y="34"/>
                  </a:lnTo>
                  <a:lnTo>
                    <a:pt x="34" y="34"/>
                  </a:lnTo>
                  <a:lnTo>
                    <a:pt x="32" y="34"/>
                  </a:lnTo>
                  <a:lnTo>
                    <a:pt x="30" y="35"/>
                  </a:lnTo>
                  <a:lnTo>
                    <a:pt x="29" y="37"/>
                  </a:lnTo>
                  <a:lnTo>
                    <a:pt x="29" y="39"/>
                  </a:lnTo>
                  <a:lnTo>
                    <a:pt x="29" y="59"/>
                  </a:lnTo>
                  <a:lnTo>
                    <a:pt x="19" y="59"/>
                  </a:lnTo>
                  <a:lnTo>
                    <a:pt x="19" y="39"/>
                  </a:lnTo>
                  <a:lnTo>
                    <a:pt x="19" y="39"/>
                  </a:lnTo>
                  <a:lnTo>
                    <a:pt x="19" y="37"/>
                  </a:lnTo>
                  <a:lnTo>
                    <a:pt x="18" y="35"/>
                  </a:lnTo>
                  <a:lnTo>
                    <a:pt x="17" y="34"/>
                  </a:lnTo>
                  <a:lnTo>
                    <a:pt x="14" y="34"/>
                  </a:lnTo>
                  <a:lnTo>
                    <a:pt x="10" y="34"/>
                  </a:lnTo>
                  <a:lnTo>
                    <a:pt x="10" y="24"/>
                  </a:lnTo>
                  <a:lnTo>
                    <a:pt x="10" y="24"/>
                  </a:lnTo>
                  <a:lnTo>
                    <a:pt x="11" y="18"/>
                  </a:lnTo>
                  <a:lnTo>
                    <a:pt x="14" y="14"/>
                  </a:lnTo>
                  <a:lnTo>
                    <a:pt x="18" y="11"/>
                  </a:lnTo>
                  <a:lnTo>
                    <a:pt x="24" y="9"/>
                  </a:lnTo>
                  <a:lnTo>
                    <a:pt x="24" y="9"/>
                  </a:lnTo>
                  <a:lnTo>
                    <a:pt x="30" y="11"/>
                  </a:lnTo>
                  <a:lnTo>
                    <a:pt x="34" y="14"/>
                  </a:lnTo>
                  <a:lnTo>
                    <a:pt x="38" y="18"/>
                  </a:lnTo>
                  <a:lnTo>
                    <a:pt x="39" y="24"/>
                  </a:lnTo>
                  <a:lnTo>
                    <a:pt x="39"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b="1"/>
            </a:p>
          </p:txBody>
        </p:sp>
        <p:sp>
          <p:nvSpPr>
            <p:cNvPr id="555" name="Freeform 1767">
              <a:extLst>
                <a:ext uri="{FF2B5EF4-FFF2-40B4-BE49-F238E27FC236}">
                  <a16:creationId xmlns:a16="http://schemas.microsoft.com/office/drawing/2014/main" id="{A07B08CC-5819-4F5D-BBFC-FA71001E89D0}"/>
                </a:ext>
              </a:extLst>
            </p:cNvPr>
            <p:cNvSpPr>
              <a:spLocks noEditPoints="1"/>
            </p:cNvSpPr>
            <p:nvPr/>
          </p:nvSpPr>
          <p:spPr bwMode="auto">
            <a:xfrm>
              <a:off x="1184147" y="3725141"/>
              <a:ext cx="48702" cy="48702"/>
            </a:xfrm>
            <a:custGeom>
              <a:avLst/>
              <a:gdLst>
                <a:gd name="T0" fmla="*/ 30 w 30"/>
                <a:gd name="T1" fmla="*/ 15 h 30"/>
                <a:gd name="T2" fmla="*/ 30 w 30"/>
                <a:gd name="T3" fmla="*/ 15 h 30"/>
                <a:gd name="T4" fmla="*/ 29 w 30"/>
                <a:gd name="T5" fmla="*/ 9 h 30"/>
                <a:gd name="T6" fmla="*/ 25 w 30"/>
                <a:gd name="T7" fmla="*/ 5 h 30"/>
                <a:gd name="T8" fmla="*/ 21 w 30"/>
                <a:gd name="T9" fmla="*/ 1 h 30"/>
                <a:gd name="T10" fmla="*/ 15 w 30"/>
                <a:gd name="T11" fmla="*/ 0 h 30"/>
                <a:gd name="T12" fmla="*/ 15 w 30"/>
                <a:gd name="T13" fmla="*/ 0 h 30"/>
                <a:gd name="T14" fmla="*/ 9 w 30"/>
                <a:gd name="T15" fmla="*/ 1 h 30"/>
                <a:gd name="T16" fmla="*/ 5 w 30"/>
                <a:gd name="T17" fmla="*/ 5 h 30"/>
                <a:gd name="T18" fmla="*/ 2 w 30"/>
                <a:gd name="T19" fmla="*/ 9 h 30"/>
                <a:gd name="T20" fmla="*/ 0 w 30"/>
                <a:gd name="T21" fmla="*/ 15 h 30"/>
                <a:gd name="T22" fmla="*/ 0 w 30"/>
                <a:gd name="T23" fmla="*/ 15 h 30"/>
                <a:gd name="T24" fmla="*/ 2 w 30"/>
                <a:gd name="T25" fmla="*/ 21 h 30"/>
                <a:gd name="T26" fmla="*/ 5 w 30"/>
                <a:gd name="T27" fmla="*/ 25 h 30"/>
                <a:gd name="T28" fmla="*/ 9 w 30"/>
                <a:gd name="T29" fmla="*/ 28 h 30"/>
                <a:gd name="T30" fmla="*/ 15 w 30"/>
                <a:gd name="T31" fmla="*/ 30 h 30"/>
                <a:gd name="T32" fmla="*/ 15 w 30"/>
                <a:gd name="T33" fmla="*/ 30 h 30"/>
                <a:gd name="T34" fmla="*/ 21 w 30"/>
                <a:gd name="T35" fmla="*/ 28 h 30"/>
                <a:gd name="T36" fmla="*/ 25 w 30"/>
                <a:gd name="T37" fmla="*/ 25 h 30"/>
                <a:gd name="T38" fmla="*/ 29 w 30"/>
                <a:gd name="T39" fmla="*/ 21 h 30"/>
                <a:gd name="T40" fmla="*/ 30 w 30"/>
                <a:gd name="T41" fmla="*/ 15 h 30"/>
                <a:gd name="T42" fmla="*/ 30 w 30"/>
                <a:gd name="T43" fmla="*/ 15 h 30"/>
                <a:gd name="T44" fmla="*/ 15 w 30"/>
                <a:gd name="T45" fmla="*/ 20 h 30"/>
                <a:gd name="T46" fmla="*/ 15 w 30"/>
                <a:gd name="T47" fmla="*/ 20 h 30"/>
                <a:gd name="T48" fmla="*/ 13 w 30"/>
                <a:gd name="T49" fmla="*/ 20 h 30"/>
                <a:gd name="T50" fmla="*/ 12 w 30"/>
                <a:gd name="T51" fmla="*/ 18 h 30"/>
                <a:gd name="T52" fmla="*/ 10 w 30"/>
                <a:gd name="T53" fmla="*/ 17 h 30"/>
                <a:gd name="T54" fmla="*/ 10 w 30"/>
                <a:gd name="T55" fmla="*/ 15 h 30"/>
                <a:gd name="T56" fmla="*/ 10 w 30"/>
                <a:gd name="T57" fmla="*/ 15 h 30"/>
                <a:gd name="T58" fmla="*/ 10 w 30"/>
                <a:gd name="T59" fmla="*/ 12 h 30"/>
                <a:gd name="T60" fmla="*/ 12 w 30"/>
                <a:gd name="T61" fmla="*/ 11 h 30"/>
                <a:gd name="T62" fmla="*/ 13 w 30"/>
                <a:gd name="T63" fmla="*/ 10 h 30"/>
                <a:gd name="T64" fmla="*/ 15 w 30"/>
                <a:gd name="T65" fmla="*/ 10 h 30"/>
                <a:gd name="T66" fmla="*/ 15 w 30"/>
                <a:gd name="T67" fmla="*/ 10 h 30"/>
                <a:gd name="T68" fmla="*/ 18 w 30"/>
                <a:gd name="T69" fmla="*/ 10 h 30"/>
                <a:gd name="T70" fmla="*/ 19 w 30"/>
                <a:gd name="T71" fmla="*/ 11 h 30"/>
                <a:gd name="T72" fmla="*/ 20 w 30"/>
                <a:gd name="T73" fmla="*/ 12 h 30"/>
                <a:gd name="T74" fmla="*/ 20 w 30"/>
                <a:gd name="T75" fmla="*/ 15 h 30"/>
                <a:gd name="T76" fmla="*/ 20 w 30"/>
                <a:gd name="T77" fmla="*/ 15 h 30"/>
                <a:gd name="T78" fmla="*/ 20 w 30"/>
                <a:gd name="T79" fmla="*/ 17 h 30"/>
                <a:gd name="T80" fmla="*/ 19 w 30"/>
                <a:gd name="T81" fmla="*/ 18 h 30"/>
                <a:gd name="T82" fmla="*/ 18 w 30"/>
                <a:gd name="T83" fmla="*/ 20 h 30"/>
                <a:gd name="T84" fmla="*/ 15 w 30"/>
                <a:gd name="T85" fmla="*/ 20 h 30"/>
                <a:gd name="T86" fmla="*/ 15 w 30"/>
                <a:gd name="T87"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 h="30">
                  <a:moveTo>
                    <a:pt x="30" y="15"/>
                  </a:moveTo>
                  <a:lnTo>
                    <a:pt x="30" y="15"/>
                  </a:lnTo>
                  <a:lnTo>
                    <a:pt x="29" y="9"/>
                  </a:lnTo>
                  <a:lnTo>
                    <a:pt x="25" y="5"/>
                  </a:lnTo>
                  <a:lnTo>
                    <a:pt x="21" y="1"/>
                  </a:lnTo>
                  <a:lnTo>
                    <a:pt x="15" y="0"/>
                  </a:lnTo>
                  <a:lnTo>
                    <a:pt x="15" y="0"/>
                  </a:lnTo>
                  <a:lnTo>
                    <a:pt x="9" y="1"/>
                  </a:lnTo>
                  <a:lnTo>
                    <a:pt x="5" y="5"/>
                  </a:lnTo>
                  <a:lnTo>
                    <a:pt x="2" y="9"/>
                  </a:lnTo>
                  <a:lnTo>
                    <a:pt x="0" y="15"/>
                  </a:lnTo>
                  <a:lnTo>
                    <a:pt x="0" y="15"/>
                  </a:lnTo>
                  <a:lnTo>
                    <a:pt x="2" y="21"/>
                  </a:lnTo>
                  <a:lnTo>
                    <a:pt x="5" y="25"/>
                  </a:lnTo>
                  <a:lnTo>
                    <a:pt x="9" y="28"/>
                  </a:lnTo>
                  <a:lnTo>
                    <a:pt x="15" y="30"/>
                  </a:lnTo>
                  <a:lnTo>
                    <a:pt x="15" y="30"/>
                  </a:lnTo>
                  <a:lnTo>
                    <a:pt x="21" y="28"/>
                  </a:lnTo>
                  <a:lnTo>
                    <a:pt x="25" y="25"/>
                  </a:lnTo>
                  <a:lnTo>
                    <a:pt x="29" y="21"/>
                  </a:lnTo>
                  <a:lnTo>
                    <a:pt x="30" y="15"/>
                  </a:lnTo>
                  <a:lnTo>
                    <a:pt x="30" y="15"/>
                  </a:lnTo>
                  <a:close/>
                  <a:moveTo>
                    <a:pt x="15" y="20"/>
                  </a:moveTo>
                  <a:lnTo>
                    <a:pt x="15" y="20"/>
                  </a:lnTo>
                  <a:lnTo>
                    <a:pt x="13" y="20"/>
                  </a:lnTo>
                  <a:lnTo>
                    <a:pt x="12" y="18"/>
                  </a:lnTo>
                  <a:lnTo>
                    <a:pt x="10" y="17"/>
                  </a:lnTo>
                  <a:lnTo>
                    <a:pt x="10" y="15"/>
                  </a:lnTo>
                  <a:lnTo>
                    <a:pt x="10" y="15"/>
                  </a:lnTo>
                  <a:lnTo>
                    <a:pt x="10" y="12"/>
                  </a:lnTo>
                  <a:lnTo>
                    <a:pt x="12" y="11"/>
                  </a:lnTo>
                  <a:lnTo>
                    <a:pt x="13" y="10"/>
                  </a:lnTo>
                  <a:lnTo>
                    <a:pt x="15" y="10"/>
                  </a:lnTo>
                  <a:lnTo>
                    <a:pt x="15" y="10"/>
                  </a:lnTo>
                  <a:lnTo>
                    <a:pt x="18" y="10"/>
                  </a:lnTo>
                  <a:lnTo>
                    <a:pt x="19" y="11"/>
                  </a:lnTo>
                  <a:lnTo>
                    <a:pt x="20" y="12"/>
                  </a:lnTo>
                  <a:lnTo>
                    <a:pt x="20" y="15"/>
                  </a:lnTo>
                  <a:lnTo>
                    <a:pt x="20" y="15"/>
                  </a:lnTo>
                  <a:lnTo>
                    <a:pt x="20" y="17"/>
                  </a:lnTo>
                  <a:lnTo>
                    <a:pt x="19" y="18"/>
                  </a:lnTo>
                  <a:lnTo>
                    <a:pt x="18" y="20"/>
                  </a:lnTo>
                  <a:lnTo>
                    <a:pt x="15" y="20"/>
                  </a:lnTo>
                  <a:lnTo>
                    <a:pt x="15"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b="1"/>
            </a:p>
          </p:txBody>
        </p:sp>
        <p:sp>
          <p:nvSpPr>
            <p:cNvPr id="556" name="Freeform 1768">
              <a:extLst>
                <a:ext uri="{FF2B5EF4-FFF2-40B4-BE49-F238E27FC236}">
                  <a16:creationId xmlns:a16="http://schemas.microsoft.com/office/drawing/2014/main" id="{5239282C-59E5-4093-94C0-B06ED853D748}"/>
                </a:ext>
              </a:extLst>
            </p:cNvPr>
            <p:cNvSpPr>
              <a:spLocks noEditPoints="1"/>
            </p:cNvSpPr>
            <p:nvPr/>
          </p:nvSpPr>
          <p:spPr bwMode="auto">
            <a:xfrm>
              <a:off x="1169535" y="3773842"/>
              <a:ext cx="77923" cy="102275"/>
            </a:xfrm>
            <a:custGeom>
              <a:avLst/>
              <a:gdLst>
                <a:gd name="T0" fmla="*/ 42 w 49"/>
                <a:gd name="T1" fmla="*/ 13 h 64"/>
                <a:gd name="T2" fmla="*/ 35 w 49"/>
                <a:gd name="T3" fmla="*/ 3 h 64"/>
                <a:gd name="T4" fmla="*/ 24 w 49"/>
                <a:gd name="T5" fmla="*/ 0 h 64"/>
                <a:gd name="T6" fmla="*/ 18 w 49"/>
                <a:gd name="T7" fmla="*/ 1 h 64"/>
                <a:gd name="T8" fmla="*/ 9 w 49"/>
                <a:gd name="T9" fmla="*/ 8 h 64"/>
                <a:gd name="T10" fmla="*/ 7 w 49"/>
                <a:gd name="T11" fmla="*/ 13 h 64"/>
                <a:gd name="T12" fmla="*/ 0 w 49"/>
                <a:gd name="T13" fmla="*/ 43 h 64"/>
                <a:gd name="T14" fmla="*/ 1 w 49"/>
                <a:gd name="T15" fmla="*/ 46 h 64"/>
                <a:gd name="T16" fmla="*/ 2 w 49"/>
                <a:gd name="T17" fmla="*/ 49 h 64"/>
                <a:gd name="T18" fmla="*/ 5 w 49"/>
                <a:gd name="T19" fmla="*/ 49 h 64"/>
                <a:gd name="T20" fmla="*/ 11 w 49"/>
                <a:gd name="T21" fmla="*/ 49 h 64"/>
                <a:gd name="T22" fmla="*/ 14 w 49"/>
                <a:gd name="T23" fmla="*/ 60 h 64"/>
                <a:gd name="T24" fmla="*/ 19 w 49"/>
                <a:gd name="T25" fmla="*/ 64 h 64"/>
                <a:gd name="T26" fmla="*/ 29 w 49"/>
                <a:gd name="T27" fmla="*/ 64 h 64"/>
                <a:gd name="T28" fmla="*/ 34 w 49"/>
                <a:gd name="T29" fmla="*/ 60 h 64"/>
                <a:gd name="T30" fmla="*/ 38 w 49"/>
                <a:gd name="T31" fmla="*/ 49 h 64"/>
                <a:gd name="T32" fmla="*/ 44 w 49"/>
                <a:gd name="T33" fmla="*/ 49 h 64"/>
                <a:gd name="T34" fmla="*/ 46 w 49"/>
                <a:gd name="T35" fmla="*/ 49 h 64"/>
                <a:gd name="T36" fmla="*/ 48 w 49"/>
                <a:gd name="T37" fmla="*/ 46 h 64"/>
                <a:gd name="T38" fmla="*/ 49 w 49"/>
                <a:gd name="T39" fmla="*/ 43 h 64"/>
                <a:gd name="T40" fmla="*/ 42 w 49"/>
                <a:gd name="T41" fmla="*/ 13 h 64"/>
                <a:gd name="T42" fmla="*/ 34 w 49"/>
                <a:gd name="T43" fmla="*/ 39 h 64"/>
                <a:gd name="T44" fmla="*/ 32 w 49"/>
                <a:gd name="T45" fmla="*/ 39 h 64"/>
                <a:gd name="T46" fmla="*/ 25 w 49"/>
                <a:gd name="T47" fmla="*/ 54 h 64"/>
                <a:gd name="T48" fmla="*/ 23 w 49"/>
                <a:gd name="T49" fmla="*/ 54 h 64"/>
                <a:gd name="T50" fmla="*/ 17 w 49"/>
                <a:gd name="T51" fmla="*/ 39 h 64"/>
                <a:gd name="T52" fmla="*/ 14 w 49"/>
                <a:gd name="T53" fmla="*/ 39 h 64"/>
                <a:gd name="T54" fmla="*/ 11 w 49"/>
                <a:gd name="T55" fmla="*/ 39 h 64"/>
                <a:gd name="T56" fmla="*/ 17 w 49"/>
                <a:gd name="T57" fmla="*/ 16 h 64"/>
                <a:gd name="T58" fmla="*/ 19 w 49"/>
                <a:gd name="T59" fmla="*/ 11 h 64"/>
                <a:gd name="T60" fmla="*/ 24 w 49"/>
                <a:gd name="T61" fmla="*/ 9 h 64"/>
                <a:gd name="T62" fmla="*/ 27 w 49"/>
                <a:gd name="T63" fmla="*/ 9 h 64"/>
                <a:gd name="T64" fmla="*/ 30 w 49"/>
                <a:gd name="T65" fmla="*/ 13 h 64"/>
                <a:gd name="T66" fmla="*/ 32 w 49"/>
                <a:gd name="T67" fmla="*/ 16 h 64"/>
                <a:gd name="T68" fmla="*/ 38 w 49"/>
                <a:gd name="T69" fmla="*/ 39 h 64"/>
                <a:gd name="T70" fmla="*/ 34 w 49"/>
                <a:gd name="T71" fmla="*/ 3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 h="64">
                  <a:moveTo>
                    <a:pt x="42" y="13"/>
                  </a:moveTo>
                  <a:lnTo>
                    <a:pt x="42" y="13"/>
                  </a:lnTo>
                  <a:lnTo>
                    <a:pt x="39" y="8"/>
                  </a:lnTo>
                  <a:lnTo>
                    <a:pt x="35" y="3"/>
                  </a:lnTo>
                  <a:lnTo>
                    <a:pt x="30" y="1"/>
                  </a:lnTo>
                  <a:lnTo>
                    <a:pt x="24" y="0"/>
                  </a:lnTo>
                  <a:lnTo>
                    <a:pt x="24" y="0"/>
                  </a:lnTo>
                  <a:lnTo>
                    <a:pt x="18" y="1"/>
                  </a:lnTo>
                  <a:lnTo>
                    <a:pt x="13" y="3"/>
                  </a:lnTo>
                  <a:lnTo>
                    <a:pt x="9" y="8"/>
                  </a:lnTo>
                  <a:lnTo>
                    <a:pt x="7" y="13"/>
                  </a:lnTo>
                  <a:lnTo>
                    <a:pt x="7" y="13"/>
                  </a:lnTo>
                  <a:lnTo>
                    <a:pt x="0" y="43"/>
                  </a:lnTo>
                  <a:lnTo>
                    <a:pt x="0" y="43"/>
                  </a:lnTo>
                  <a:lnTo>
                    <a:pt x="0" y="45"/>
                  </a:lnTo>
                  <a:lnTo>
                    <a:pt x="1" y="46"/>
                  </a:lnTo>
                  <a:lnTo>
                    <a:pt x="1" y="46"/>
                  </a:lnTo>
                  <a:lnTo>
                    <a:pt x="2" y="49"/>
                  </a:lnTo>
                  <a:lnTo>
                    <a:pt x="5" y="49"/>
                  </a:lnTo>
                  <a:lnTo>
                    <a:pt x="5" y="49"/>
                  </a:lnTo>
                  <a:lnTo>
                    <a:pt x="11" y="49"/>
                  </a:lnTo>
                  <a:lnTo>
                    <a:pt x="11" y="49"/>
                  </a:lnTo>
                  <a:lnTo>
                    <a:pt x="14" y="60"/>
                  </a:lnTo>
                  <a:lnTo>
                    <a:pt x="14" y="60"/>
                  </a:lnTo>
                  <a:lnTo>
                    <a:pt x="17" y="62"/>
                  </a:lnTo>
                  <a:lnTo>
                    <a:pt x="19" y="64"/>
                  </a:lnTo>
                  <a:lnTo>
                    <a:pt x="29" y="64"/>
                  </a:lnTo>
                  <a:lnTo>
                    <a:pt x="29" y="64"/>
                  </a:lnTo>
                  <a:lnTo>
                    <a:pt x="32" y="62"/>
                  </a:lnTo>
                  <a:lnTo>
                    <a:pt x="34" y="60"/>
                  </a:lnTo>
                  <a:lnTo>
                    <a:pt x="34" y="60"/>
                  </a:lnTo>
                  <a:lnTo>
                    <a:pt x="38" y="49"/>
                  </a:lnTo>
                  <a:lnTo>
                    <a:pt x="38" y="49"/>
                  </a:lnTo>
                  <a:lnTo>
                    <a:pt x="44" y="49"/>
                  </a:lnTo>
                  <a:lnTo>
                    <a:pt x="44" y="49"/>
                  </a:lnTo>
                  <a:lnTo>
                    <a:pt x="46" y="49"/>
                  </a:lnTo>
                  <a:lnTo>
                    <a:pt x="48" y="46"/>
                  </a:lnTo>
                  <a:lnTo>
                    <a:pt x="48" y="46"/>
                  </a:lnTo>
                  <a:lnTo>
                    <a:pt x="49" y="45"/>
                  </a:lnTo>
                  <a:lnTo>
                    <a:pt x="49" y="43"/>
                  </a:lnTo>
                  <a:lnTo>
                    <a:pt x="49" y="43"/>
                  </a:lnTo>
                  <a:lnTo>
                    <a:pt x="42" y="13"/>
                  </a:lnTo>
                  <a:lnTo>
                    <a:pt x="42" y="13"/>
                  </a:lnTo>
                  <a:close/>
                  <a:moveTo>
                    <a:pt x="34" y="39"/>
                  </a:moveTo>
                  <a:lnTo>
                    <a:pt x="34" y="39"/>
                  </a:lnTo>
                  <a:lnTo>
                    <a:pt x="32" y="39"/>
                  </a:lnTo>
                  <a:lnTo>
                    <a:pt x="30" y="40"/>
                  </a:lnTo>
                  <a:lnTo>
                    <a:pt x="25" y="54"/>
                  </a:lnTo>
                  <a:lnTo>
                    <a:pt x="23" y="54"/>
                  </a:lnTo>
                  <a:lnTo>
                    <a:pt x="23" y="54"/>
                  </a:lnTo>
                  <a:lnTo>
                    <a:pt x="18" y="41"/>
                  </a:lnTo>
                  <a:lnTo>
                    <a:pt x="17" y="39"/>
                  </a:lnTo>
                  <a:lnTo>
                    <a:pt x="14" y="39"/>
                  </a:lnTo>
                  <a:lnTo>
                    <a:pt x="14" y="39"/>
                  </a:lnTo>
                  <a:lnTo>
                    <a:pt x="11" y="39"/>
                  </a:lnTo>
                  <a:lnTo>
                    <a:pt x="11" y="39"/>
                  </a:lnTo>
                  <a:lnTo>
                    <a:pt x="17" y="16"/>
                  </a:lnTo>
                  <a:lnTo>
                    <a:pt x="17" y="16"/>
                  </a:lnTo>
                  <a:lnTo>
                    <a:pt x="18" y="13"/>
                  </a:lnTo>
                  <a:lnTo>
                    <a:pt x="19" y="11"/>
                  </a:lnTo>
                  <a:lnTo>
                    <a:pt x="22" y="9"/>
                  </a:lnTo>
                  <a:lnTo>
                    <a:pt x="24" y="9"/>
                  </a:lnTo>
                  <a:lnTo>
                    <a:pt x="24" y="9"/>
                  </a:lnTo>
                  <a:lnTo>
                    <a:pt x="27" y="9"/>
                  </a:lnTo>
                  <a:lnTo>
                    <a:pt x="29" y="11"/>
                  </a:lnTo>
                  <a:lnTo>
                    <a:pt x="30" y="13"/>
                  </a:lnTo>
                  <a:lnTo>
                    <a:pt x="32" y="16"/>
                  </a:lnTo>
                  <a:lnTo>
                    <a:pt x="32" y="16"/>
                  </a:lnTo>
                  <a:lnTo>
                    <a:pt x="38" y="39"/>
                  </a:lnTo>
                  <a:lnTo>
                    <a:pt x="38" y="39"/>
                  </a:lnTo>
                  <a:lnTo>
                    <a:pt x="34" y="39"/>
                  </a:ln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b="1"/>
            </a:p>
          </p:txBody>
        </p:sp>
      </p:grpSp>
      <p:sp>
        <p:nvSpPr>
          <p:cNvPr id="557" name="Freeform 1769">
            <a:extLst>
              <a:ext uri="{FF2B5EF4-FFF2-40B4-BE49-F238E27FC236}">
                <a16:creationId xmlns:a16="http://schemas.microsoft.com/office/drawing/2014/main" id="{0D69EED4-639E-48E0-9D71-B890CFD63AFF}"/>
              </a:ext>
            </a:extLst>
          </p:cNvPr>
          <p:cNvSpPr>
            <a:spLocks noEditPoints="1"/>
          </p:cNvSpPr>
          <p:nvPr/>
        </p:nvSpPr>
        <p:spPr bwMode="auto">
          <a:xfrm>
            <a:off x="2245784" y="4847167"/>
            <a:ext cx="184149" cy="158751"/>
          </a:xfrm>
          <a:custGeom>
            <a:avLst/>
            <a:gdLst>
              <a:gd name="T0" fmla="*/ 106683 w 89"/>
              <a:gd name="T1" fmla="*/ 24046 h 74"/>
              <a:gd name="T2" fmla="*/ 106683 w 89"/>
              <a:gd name="T3" fmla="*/ 24046 h 74"/>
              <a:gd name="T4" fmla="*/ 103590 w 89"/>
              <a:gd name="T5" fmla="*/ 25649 h 74"/>
              <a:gd name="T6" fmla="*/ 98952 w 89"/>
              <a:gd name="T7" fmla="*/ 30458 h 74"/>
              <a:gd name="T8" fmla="*/ 91221 w 89"/>
              <a:gd name="T9" fmla="*/ 56106 h 74"/>
              <a:gd name="T10" fmla="*/ 61845 w 89"/>
              <a:gd name="T11" fmla="*/ 56106 h 74"/>
              <a:gd name="T12" fmla="*/ 61845 w 89"/>
              <a:gd name="T13" fmla="*/ 8015 h 74"/>
              <a:gd name="T14" fmla="*/ 61845 w 89"/>
              <a:gd name="T15" fmla="*/ 8015 h 74"/>
              <a:gd name="T16" fmla="*/ 61845 w 89"/>
              <a:gd name="T17" fmla="*/ 4809 h 74"/>
              <a:gd name="T18" fmla="*/ 58753 w 89"/>
              <a:gd name="T19" fmla="*/ 1603 h 74"/>
              <a:gd name="T20" fmla="*/ 57207 w 89"/>
              <a:gd name="T21" fmla="*/ 0 h 74"/>
              <a:gd name="T22" fmla="*/ 54114 w 89"/>
              <a:gd name="T23" fmla="*/ 0 h 74"/>
              <a:gd name="T24" fmla="*/ 46384 w 89"/>
              <a:gd name="T25" fmla="*/ 0 h 74"/>
              <a:gd name="T26" fmla="*/ 46384 w 89"/>
              <a:gd name="T27" fmla="*/ 0 h 74"/>
              <a:gd name="T28" fmla="*/ 37107 w 89"/>
              <a:gd name="T29" fmla="*/ 0 h 74"/>
              <a:gd name="T30" fmla="*/ 29376 w 89"/>
              <a:gd name="T31" fmla="*/ 4809 h 74"/>
              <a:gd name="T32" fmla="*/ 21646 w 89"/>
              <a:gd name="T33" fmla="*/ 8015 h 74"/>
              <a:gd name="T34" fmla="*/ 13915 w 89"/>
              <a:gd name="T35" fmla="*/ 14427 h 74"/>
              <a:gd name="T36" fmla="*/ 7731 w 89"/>
              <a:gd name="T37" fmla="*/ 22443 h 74"/>
              <a:gd name="T38" fmla="*/ 4638 w 89"/>
              <a:gd name="T39" fmla="*/ 30458 h 74"/>
              <a:gd name="T40" fmla="*/ 0 w 89"/>
              <a:gd name="T41" fmla="*/ 38473 h 74"/>
              <a:gd name="T42" fmla="*/ 0 w 89"/>
              <a:gd name="T43" fmla="*/ 48091 h 74"/>
              <a:gd name="T44" fmla="*/ 0 w 89"/>
              <a:gd name="T45" fmla="*/ 48091 h 74"/>
              <a:gd name="T46" fmla="*/ 0 w 89"/>
              <a:gd name="T47" fmla="*/ 64122 h 74"/>
              <a:gd name="T48" fmla="*/ 0 w 89"/>
              <a:gd name="T49" fmla="*/ 64122 h 74"/>
              <a:gd name="T50" fmla="*/ 0 w 89"/>
              <a:gd name="T51" fmla="*/ 65725 h 74"/>
              <a:gd name="T52" fmla="*/ 15461 w 89"/>
              <a:gd name="T53" fmla="*/ 112213 h 74"/>
              <a:gd name="T54" fmla="*/ 15461 w 89"/>
              <a:gd name="T55" fmla="*/ 112213 h 74"/>
              <a:gd name="T56" fmla="*/ 20100 w 89"/>
              <a:gd name="T57" fmla="*/ 117022 h 74"/>
              <a:gd name="T58" fmla="*/ 23192 w 89"/>
              <a:gd name="T59" fmla="*/ 118625 h 74"/>
              <a:gd name="T60" fmla="*/ 83491 w 89"/>
              <a:gd name="T61" fmla="*/ 118625 h 74"/>
              <a:gd name="T62" fmla="*/ 83491 w 89"/>
              <a:gd name="T63" fmla="*/ 118625 h 74"/>
              <a:gd name="T64" fmla="*/ 88129 w 89"/>
              <a:gd name="T65" fmla="*/ 117022 h 74"/>
              <a:gd name="T66" fmla="*/ 91221 w 89"/>
              <a:gd name="T67" fmla="*/ 112213 h 74"/>
              <a:gd name="T68" fmla="*/ 112867 w 89"/>
              <a:gd name="T69" fmla="*/ 40076 h 74"/>
              <a:gd name="T70" fmla="*/ 137605 w 89"/>
              <a:gd name="T71" fmla="*/ 40076 h 74"/>
              <a:gd name="T72" fmla="*/ 137605 w 89"/>
              <a:gd name="T73" fmla="*/ 24046 h 74"/>
              <a:gd name="T74" fmla="*/ 106683 w 89"/>
              <a:gd name="T75" fmla="*/ 24046 h 74"/>
              <a:gd name="T76" fmla="*/ 15461 w 89"/>
              <a:gd name="T77" fmla="*/ 48091 h 74"/>
              <a:gd name="T78" fmla="*/ 15461 w 89"/>
              <a:gd name="T79" fmla="*/ 48091 h 74"/>
              <a:gd name="T80" fmla="*/ 17007 w 89"/>
              <a:gd name="T81" fmla="*/ 38473 h 74"/>
              <a:gd name="T82" fmla="*/ 34015 w 89"/>
              <a:gd name="T83" fmla="*/ 56106 h 74"/>
              <a:gd name="T84" fmla="*/ 15461 w 89"/>
              <a:gd name="T85" fmla="*/ 56106 h 74"/>
              <a:gd name="T86" fmla="*/ 15461 w 89"/>
              <a:gd name="T87" fmla="*/ 48091 h 74"/>
              <a:gd name="T88" fmla="*/ 46384 w 89"/>
              <a:gd name="T89" fmla="*/ 43282 h 74"/>
              <a:gd name="T90" fmla="*/ 26284 w 89"/>
              <a:gd name="T91" fmla="*/ 24046 h 74"/>
              <a:gd name="T92" fmla="*/ 26284 w 89"/>
              <a:gd name="T93" fmla="*/ 24046 h 74"/>
              <a:gd name="T94" fmla="*/ 34015 w 89"/>
              <a:gd name="T95" fmla="*/ 17633 h 74"/>
              <a:gd name="T96" fmla="*/ 46384 w 89"/>
              <a:gd name="T97" fmla="*/ 16030 h 74"/>
              <a:gd name="T98" fmla="*/ 46384 w 89"/>
              <a:gd name="T99" fmla="*/ 43282 h 74"/>
              <a:gd name="T100" fmla="*/ 78852 w 89"/>
              <a:gd name="T101" fmla="*/ 102595 h 74"/>
              <a:gd name="T102" fmla="*/ 29376 w 89"/>
              <a:gd name="T103" fmla="*/ 102595 h 74"/>
              <a:gd name="T104" fmla="*/ 20100 w 89"/>
              <a:gd name="T105" fmla="*/ 72137 h 74"/>
              <a:gd name="T106" fmla="*/ 88129 w 89"/>
              <a:gd name="T107" fmla="*/ 72137 h 74"/>
              <a:gd name="T108" fmla="*/ 78852 w 89"/>
              <a:gd name="T109" fmla="*/ 102595 h 7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74">
                <a:moveTo>
                  <a:pt x="69" y="15"/>
                </a:moveTo>
                <a:lnTo>
                  <a:pt x="69" y="15"/>
                </a:lnTo>
                <a:lnTo>
                  <a:pt x="67" y="16"/>
                </a:lnTo>
                <a:lnTo>
                  <a:pt x="64" y="19"/>
                </a:lnTo>
                <a:lnTo>
                  <a:pt x="59" y="35"/>
                </a:lnTo>
                <a:lnTo>
                  <a:pt x="40" y="35"/>
                </a:lnTo>
                <a:lnTo>
                  <a:pt x="40" y="5"/>
                </a:lnTo>
                <a:lnTo>
                  <a:pt x="40" y="3"/>
                </a:lnTo>
                <a:lnTo>
                  <a:pt x="38" y="1"/>
                </a:lnTo>
                <a:lnTo>
                  <a:pt x="37" y="0"/>
                </a:lnTo>
                <a:lnTo>
                  <a:pt x="35" y="0"/>
                </a:lnTo>
                <a:lnTo>
                  <a:pt x="30" y="0"/>
                </a:lnTo>
                <a:lnTo>
                  <a:pt x="24" y="0"/>
                </a:lnTo>
                <a:lnTo>
                  <a:pt x="19" y="3"/>
                </a:lnTo>
                <a:lnTo>
                  <a:pt x="14" y="5"/>
                </a:lnTo>
                <a:lnTo>
                  <a:pt x="9" y="9"/>
                </a:lnTo>
                <a:lnTo>
                  <a:pt x="5" y="14"/>
                </a:lnTo>
                <a:lnTo>
                  <a:pt x="3" y="19"/>
                </a:lnTo>
                <a:lnTo>
                  <a:pt x="0" y="24"/>
                </a:lnTo>
                <a:lnTo>
                  <a:pt x="0" y="30"/>
                </a:lnTo>
                <a:lnTo>
                  <a:pt x="0" y="40"/>
                </a:lnTo>
                <a:lnTo>
                  <a:pt x="0" y="41"/>
                </a:lnTo>
                <a:lnTo>
                  <a:pt x="10" y="70"/>
                </a:lnTo>
                <a:lnTo>
                  <a:pt x="13" y="73"/>
                </a:lnTo>
                <a:lnTo>
                  <a:pt x="15" y="74"/>
                </a:lnTo>
                <a:lnTo>
                  <a:pt x="54" y="74"/>
                </a:lnTo>
                <a:lnTo>
                  <a:pt x="57" y="73"/>
                </a:lnTo>
                <a:lnTo>
                  <a:pt x="59" y="70"/>
                </a:lnTo>
                <a:lnTo>
                  <a:pt x="73" y="25"/>
                </a:lnTo>
                <a:lnTo>
                  <a:pt x="89" y="25"/>
                </a:lnTo>
                <a:lnTo>
                  <a:pt x="89" y="15"/>
                </a:lnTo>
                <a:lnTo>
                  <a:pt x="69" y="15"/>
                </a:lnTo>
                <a:close/>
                <a:moveTo>
                  <a:pt x="10" y="30"/>
                </a:moveTo>
                <a:lnTo>
                  <a:pt x="10" y="30"/>
                </a:lnTo>
                <a:lnTo>
                  <a:pt x="11" y="24"/>
                </a:lnTo>
                <a:lnTo>
                  <a:pt x="22" y="35"/>
                </a:lnTo>
                <a:lnTo>
                  <a:pt x="10" y="35"/>
                </a:lnTo>
                <a:lnTo>
                  <a:pt x="10" y="30"/>
                </a:lnTo>
                <a:close/>
                <a:moveTo>
                  <a:pt x="30" y="27"/>
                </a:moveTo>
                <a:lnTo>
                  <a:pt x="17" y="15"/>
                </a:lnTo>
                <a:lnTo>
                  <a:pt x="22" y="11"/>
                </a:lnTo>
                <a:lnTo>
                  <a:pt x="30" y="10"/>
                </a:lnTo>
                <a:lnTo>
                  <a:pt x="30" y="27"/>
                </a:lnTo>
                <a:close/>
                <a:moveTo>
                  <a:pt x="51" y="64"/>
                </a:moveTo>
                <a:lnTo>
                  <a:pt x="19" y="64"/>
                </a:lnTo>
                <a:lnTo>
                  <a:pt x="13" y="45"/>
                </a:lnTo>
                <a:lnTo>
                  <a:pt x="57" y="45"/>
                </a:lnTo>
                <a:lnTo>
                  <a:pt x="51" y="6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58" name="Freeform 1770">
            <a:extLst>
              <a:ext uri="{FF2B5EF4-FFF2-40B4-BE49-F238E27FC236}">
                <a16:creationId xmlns:a16="http://schemas.microsoft.com/office/drawing/2014/main" id="{85A8CFA4-5D2C-4097-BD4C-CFBD2844AAC2}"/>
              </a:ext>
            </a:extLst>
          </p:cNvPr>
          <p:cNvSpPr>
            <a:spLocks/>
          </p:cNvSpPr>
          <p:nvPr/>
        </p:nvSpPr>
        <p:spPr bwMode="auto">
          <a:xfrm>
            <a:off x="2264833" y="5012267"/>
            <a:ext cx="44451" cy="44451"/>
          </a:xfrm>
          <a:custGeom>
            <a:avLst/>
            <a:gdLst>
              <a:gd name="T0" fmla="*/ 16608 w 20"/>
              <a:gd name="T1" fmla="*/ 0 h 20"/>
              <a:gd name="T2" fmla="*/ 16608 w 20"/>
              <a:gd name="T3" fmla="*/ 0 h 20"/>
              <a:gd name="T4" fmla="*/ 9965 w 20"/>
              <a:gd name="T5" fmla="*/ 1661 h 20"/>
              <a:gd name="T6" fmla="*/ 4982 w 20"/>
              <a:gd name="T7" fmla="*/ 4982 h 20"/>
              <a:gd name="T8" fmla="*/ 1661 w 20"/>
              <a:gd name="T9" fmla="*/ 9965 h 20"/>
              <a:gd name="T10" fmla="*/ 0 w 20"/>
              <a:gd name="T11" fmla="*/ 16608 h 20"/>
              <a:gd name="T12" fmla="*/ 0 w 20"/>
              <a:gd name="T13" fmla="*/ 16608 h 20"/>
              <a:gd name="T14" fmla="*/ 1661 w 20"/>
              <a:gd name="T15" fmla="*/ 23251 h 20"/>
              <a:gd name="T16" fmla="*/ 4982 w 20"/>
              <a:gd name="T17" fmla="*/ 28234 h 20"/>
              <a:gd name="T18" fmla="*/ 9965 w 20"/>
              <a:gd name="T19" fmla="*/ 31555 h 20"/>
              <a:gd name="T20" fmla="*/ 16608 w 20"/>
              <a:gd name="T21" fmla="*/ 33216 h 20"/>
              <a:gd name="T22" fmla="*/ 16608 w 20"/>
              <a:gd name="T23" fmla="*/ 33216 h 20"/>
              <a:gd name="T24" fmla="*/ 23251 w 20"/>
              <a:gd name="T25" fmla="*/ 31555 h 20"/>
              <a:gd name="T26" fmla="*/ 28234 w 20"/>
              <a:gd name="T27" fmla="*/ 28234 h 20"/>
              <a:gd name="T28" fmla="*/ 31555 w 20"/>
              <a:gd name="T29" fmla="*/ 23251 h 20"/>
              <a:gd name="T30" fmla="*/ 33216 w 20"/>
              <a:gd name="T31" fmla="*/ 16608 h 20"/>
              <a:gd name="T32" fmla="*/ 33216 w 20"/>
              <a:gd name="T33" fmla="*/ 16608 h 20"/>
              <a:gd name="T34" fmla="*/ 31555 w 20"/>
              <a:gd name="T35" fmla="*/ 9965 h 20"/>
              <a:gd name="T36" fmla="*/ 28234 w 20"/>
              <a:gd name="T37" fmla="*/ 4982 h 20"/>
              <a:gd name="T38" fmla="*/ 23251 w 20"/>
              <a:gd name="T39" fmla="*/ 1661 h 20"/>
              <a:gd name="T40" fmla="*/ 16608 w 20"/>
              <a:gd name="T41" fmla="*/ 0 h 20"/>
              <a:gd name="T42" fmla="*/ 16608 w 20"/>
              <a:gd name="T43" fmla="*/ 0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0">
                <a:moveTo>
                  <a:pt x="10" y="0"/>
                </a:moveTo>
                <a:lnTo>
                  <a:pt x="10" y="0"/>
                </a:lnTo>
                <a:lnTo>
                  <a:pt x="6" y="1"/>
                </a:lnTo>
                <a:lnTo>
                  <a:pt x="3" y="3"/>
                </a:lnTo>
                <a:lnTo>
                  <a:pt x="1" y="6"/>
                </a:lnTo>
                <a:lnTo>
                  <a:pt x="0" y="10"/>
                </a:lnTo>
                <a:lnTo>
                  <a:pt x="1" y="14"/>
                </a:lnTo>
                <a:lnTo>
                  <a:pt x="3" y="17"/>
                </a:lnTo>
                <a:lnTo>
                  <a:pt x="6" y="19"/>
                </a:lnTo>
                <a:lnTo>
                  <a:pt x="10" y="20"/>
                </a:lnTo>
                <a:lnTo>
                  <a:pt x="14" y="19"/>
                </a:lnTo>
                <a:lnTo>
                  <a:pt x="17" y="17"/>
                </a:lnTo>
                <a:lnTo>
                  <a:pt x="19" y="14"/>
                </a:lnTo>
                <a:lnTo>
                  <a:pt x="20" y="10"/>
                </a:lnTo>
                <a:lnTo>
                  <a:pt x="19" y="6"/>
                </a:lnTo>
                <a:lnTo>
                  <a:pt x="17" y="3"/>
                </a:lnTo>
                <a:lnTo>
                  <a:pt x="14" y="1"/>
                </a:lnTo>
                <a:lnTo>
                  <a:pt x="1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59" name="Freeform 1771">
            <a:extLst>
              <a:ext uri="{FF2B5EF4-FFF2-40B4-BE49-F238E27FC236}">
                <a16:creationId xmlns:a16="http://schemas.microsoft.com/office/drawing/2014/main" id="{DBF646EF-CF84-4BDC-B45D-37E21182AE30}"/>
              </a:ext>
            </a:extLst>
          </p:cNvPr>
          <p:cNvSpPr>
            <a:spLocks/>
          </p:cNvSpPr>
          <p:nvPr/>
        </p:nvSpPr>
        <p:spPr bwMode="auto">
          <a:xfrm>
            <a:off x="2328334" y="5012267"/>
            <a:ext cx="38100" cy="44451"/>
          </a:xfrm>
          <a:custGeom>
            <a:avLst/>
            <a:gdLst>
              <a:gd name="T0" fmla="*/ 14984 w 19"/>
              <a:gd name="T1" fmla="*/ 0 h 20"/>
              <a:gd name="T2" fmla="*/ 14984 w 19"/>
              <a:gd name="T3" fmla="*/ 0 h 20"/>
              <a:gd name="T4" fmla="*/ 8991 w 19"/>
              <a:gd name="T5" fmla="*/ 1661 h 20"/>
              <a:gd name="T6" fmla="*/ 2997 w 19"/>
              <a:gd name="T7" fmla="*/ 4982 h 20"/>
              <a:gd name="T8" fmla="*/ 1498 w 19"/>
              <a:gd name="T9" fmla="*/ 9965 h 20"/>
              <a:gd name="T10" fmla="*/ 0 w 19"/>
              <a:gd name="T11" fmla="*/ 16608 h 20"/>
              <a:gd name="T12" fmla="*/ 0 w 19"/>
              <a:gd name="T13" fmla="*/ 16608 h 20"/>
              <a:gd name="T14" fmla="*/ 1498 w 19"/>
              <a:gd name="T15" fmla="*/ 23251 h 20"/>
              <a:gd name="T16" fmla="*/ 2997 w 19"/>
              <a:gd name="T17" fmla="*/ 28234 h 20"/>
              <a:gd name="T18" fmla="*/ 8991 w 19"/>
              <a:gd name="T19" fmla="*/ 31555 h 20"/>
              <a:gd name="T20" fmla="*/ 14984 w 19"/>
              <a:gd name="T21" fmla="*/ 33216 h 20"/>
              <a:gd name="T22" fmla="*/ 14984 w 19"/>
              <a:gd name="T23" fmla="*/ 33216 h 20"/>
              <a:gd name="T24" fmla="*/ 19479 w 19"/>
              <a:gd name="T25" fmla="*/ 31555 h 20"/>
              <a:gd name="T26" fmla="*/ 25473 w 19"/>
              <a:gd name="T27" fmla="*/ 28234 h 20"/>
              <a:gd name="T28" fmla="*/ 26972 w 19"/>
              <a:gd name="T29" fmla="*/ 23251 h 20"/>
              <a:gd name="T30" fmla="*/ 28470 w 19"/>
              <a:gd name="T31" fmla="*/ 16608 h 20"/>
              <a:gd name="T32" fmla="*/ 28470 w 19"/>
              <a:gd name="T33" fmla="*/ 16608 h 20"/>
              <a:gd name="T34" fmla="*/ 26972 w 19"/>
              <a:gd name="T35" fmla="*/ 9965 h 20"/>
              <a:gd name="T36" fmla="*/ 25473 w 19"/>
              <a:gd name="T37" fmla="*/ 4982 h 20"/>
              <a:gd name="T38" fmla="*/ 19479 w 19"/>
              <a:gd name="T39" fmla="*/ 1661 h 20"/>
              <a:gd name="T40" fmla="*/ 14984 w 19"/>
              <a:gd name="T41" fmla="*/ 0 h 20"/>
              <a:gd name="T42" fmla="*/ 14984 w 19"/>
              <a:gd name="T43" fmla="*/ 0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9" h="20">
                <a:moveTo>
                  <a:pt x="10" y="0"/>
                </a:moveTo>
                <a:lnTo>
                  <a:pt x="10" y="0"/>
                </a:lnTo>
                <a:lnTo>
                  <a:pt x="6" y="1"/>
                </a:lnTo>
                <a:lnTo>
                  <a:pt x="2" y="3"/>
                </a:lnTo>
                <a:lnTo>
                  <a:pt x="1" y="6"/>
                </a:lnTo>
                <a:lnTo>
                  <a:pt x="0" y="10"/>
                </a:lnTo>
                <a:lnTo>
                  <a:pt x="1" y="14"/>
                </a:lnTo>
                <a:lnTo>
                  <a:pt x="2" y="17"/>
                </a:lnTo>
                <a:lnTo>
                  <a:pt x="6" y="19"/>
                </a:lnTo>
                <a:lnTo>
                  <a:pt x="10" y="20"/>
                </a:lnTo>
                <a:lnTo>
                  <a:pt x="13" y="19"/>
                </a:lnTo>
                <a:lnTo>
                  <a:pt x="17" y="17"/>
                </a:lnTo>
                <a:lnTo>
                  <a:pt x="18" y="14"/>
                </a:lnTo>
                <a:lnTo>
                  <a:pt x="19" y="10"/>
                </a:lnTo>
                <a:lnTo>
                  <a:pt x="18" y="6"/>
                </a:lnTo>
                <a:lnTo>
                  <a:pt x="17" y="3"/>
                </a:lnTo>
                <a:lnTo>
                  <a:pt x="13" y="1"/>
                </a:lnTo>
                <a:lnTo>
                  <a:pt x="1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60" name="Freeform 1772">
            <a:extLst>
              <a:ext uri="{FF2B5EF4-FFF2-40B4-BE49-F238E27FC236}">
                <a16:creationId xmlns:a16="http://schemas.microsoft.com/office/drawing/2014/main" id="{CEC4A7C6-BFC4-4611-9967-A1F070993FED}"/>
              </a:ext>
            </a:extLst>
          </p:cNvPr>
          <p:cNvSpPr>
            <a:spLocks noEditPoints="1"/>
          </p:cNvSpPr>
          <p:nvPr/>
        </p:nvSpPr>
        <p:spPr bwMode="auto">
          <a:xfrm>
            <a:off x="2713567" y="4828118"/>
            <a:ext cx="247651" cy="247649"/>
          </a:xfrm>
          <a:custGeom>
            <a:avLst/>
            <a:gdLst>
              <a:gd name="T0" fmla="*/ 161729 w 119"/>
              <a:gd name="T1" fmla="*/ 46653 h 119"/>
              <a:gd name="T2" fmla="*/ 99525 w 119"/>
              <a:gd name="T3" fmla="*/ 31102 h 119"/>
              <a:gd name="T4" fmla="*/ 83975 w 119"/>
              <a:gd name="T5" fmla="*/ 31102 h 119"/>
              <a:gd name="T6" fmla="*/ 23326 w 119"/>
              <a:gd name="T7" fmla="*/ 46653 h 119"/>
              <a:gd name="T8" fmla="*/ 13996 w 119"/>
              <a:gd name="T9" fmla="*/ 66869 h 119"/>
              <a:gd name="T10" fmla="*/ 0 w 119"/>
              <a:gd name="T11" fmla="*/ 91750 h 119"/>
              <a:gd name="T12" fmla="*/ 1555 w 119"/>
              <a:gd name="T13" fmla="*/ 104191 h 119"/>
              <a:gd name="T14" fmla="*/ 24881 w 119"/>
              <a:gd name="T15" fmla="*/ 122852 h 119"/>
              <a:gd name="T16" fmla="*/ 37322 w 119"/>
              <a:gd name="T17" fmla="*/ 122852 h 119"/>
              <a:gd name="T18" fmla="*/ 59093 w 119"/>
              <a:gd name="T19" fmla="*/ 104191 h 119"/>
              <a:gd name="T20" fmla="*/ 62203 w 119"/>
              <a:gd name="T21" fmla="*/ 91750 h 119"/>
              <a:gd name="T22" fmla="*/ 48208 w 119"/>
              <a:gd name="T23" fmla="*/ 66869 h 119"/>
              <a:gd name="T24" fmla="*/ 83975 w 119"/>
              <a:gd name="T25" fmla="*/ 46653 h 119"/>
              <a:gd name="T26" fmla="*/ 74644 w 119"/>
              <a:gd name="T27" fmla="*/ 105746 h 119"/>
              <a:gd name="T28" fmla="*/ 62203 w 119"/>
              <a:gd name="T29" fmla="*/ 138402 h 119"/>
              <a:gd name="T30" fmla="*/ 65314 w 119"/>
              <a:gd name="T31" fmla="*/ 157063 h 119"/>
              <a:gd name="T32" fmla="*/ 82419 w 119"/>
              <a:gd name="T33" fmla="*/ 177280 h 119"/>
              <a:gd name="T34" fmla="*/ 115076 w 119"/>
              <a:gd name="T35" fmla="*/ 185055 h 119"/>
              <a:gd name="T36" fmla="*/ 122852 w 119"/>
              <a:gd name="T37" fmla="*/ 180390 h 119"/>
              <a:gd name="T38" fmla="*/ 121297 w 119"/>
              <a:gd name="T39" fmla="*/ 171059 h 119"/>
              <a:gd name="T40" fmla="*/ 108856 w 119"/>
              <a:gd name="T41" fmla="*/ 152398 h 119"/>
              <a:gd name="T42" fmla="*/ 108856 w 119"/>
              <a:gd name="T43" fmla="*/ 124407 h 119"/>
              <a:gd name="T44" fmla="*/ 121297 w 119"/>
              <a:gd name="T45" fmla="*/ 105746 h 119"/>
              <a:gd name="T46" fmla="*/ 122852 w 119"/>
              <a:gd name="T47" fmla="*/ 96415 h 119"/>
              <a:gd name="T48" fmla="*/ 115076 w 119"/>
              <a:gd name="T49" fmla="*/ 91750 h 119"/>
              <a:gd name="T50" fmla="*/ 146178 w 119"/>
              <a:gd name="T51" fmla="*/ 46653 h 119"/>
              <a:gd name="T52" fmla="*/ 122852 w 119"/>
              <a:gd name="T53" fmla="*/ 119741 h 119"/>
              <a:gd name="T54" fmla="*/ 124407 w 119"/>
              <a:gd name="T55" fmla="*/ 127517 h 119"/>
              <a:gd name="T56" fmla="*/ 177280 w 119"/>
              <a:gd name="T57" fmla="*/ 130627 h 119"/>
              <a:gd name="T58" fmla="*/ 181945 w 119"/>
              <a:gd name="T59" fmla="*/ 127517 h 119"/>
              <a:gd name="T60" fmla="*/ 185055 w 119"/>
              <a:gd name="T61" fmla="*/ 119741 h 119"/>
              <a:gd name="T62" fmla="*/ 46653 w 119"/>
              <a:gd name="T63" fmla="*/ 91750 h 119"/>
              <a:gd name="T64" fmla="*/ 37322 w 119"/>
              <a:gd name="T65" fmla="*/ 105746 h 119"/>
              <a:gd name="T66" fmla="*/ 24881 w 119"/>
              <a:gd name="T67" fmla="*/ 105746 h 119"/>
              <a:gd name="T68" fmla="*/ 15551 w 119"/>
              <a:gd name="T69" fmla="*/ 91750 h 119"/>
              <a:gd name="T70" fmla="*/ 18661 w 119"/>
              <a:gd name="T71" fmla="*/ 80864 h 119"/>
              <a:gd name="T72" fmla="*/ 31102 w 119"/>
              <a:gd name="T73" fmla="*/ 77754 h 119"/>
              <a:gd name="T74" fmla="*/ 45097 w 119"/>
              <a:gd name="T75" fmla="*/ 87085 h 119"/>
              <a:gd name="T76" fmla="*/ 99525 w 119"/>
              <a:gd name="T77" fmla="*/ 167949 h 119"/>
              <a:gd name="T78" fmla="*/ 82419 w 119"/>
              <a:gd name="T79" fmla="*/ 157063 h 119"/>
              <a:gd name="T80" fmla="*/ 76199 w 119"/>
              <a:gd name="T81" fmla="*/ 138402 h 119"/>
              <a:gd name="T82" fmla="*/ 90195 w 119"/>
              <a:gd name="T83" fmla="*/ 113521 h 119"/>
              <a:gd name="T84" fmla="*/ 94860 w 119"/>
              <a:gd name="T85" fmla="*/ 122852 h 119"/>
              <a:gd name="T86" fmla="*/ 91750 w 119"/>
              <a:gd name="T87" fmla="*/ 138402 h 119"/>
              <a:gd name="T88" fmla="*/ 99525 w 119"/>
              <a:gd name="T89" fmla="*/ 167949 h 119"/>
              <a:gd name="T90" fmla="*/ 153953 w 119"/>
              <a:gd name="T91" fmla="*/ 94860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19" h="119">
                <a:moveTo>
                  <a:pt x="119" y="77"/>
                </a:moveTo>
                <a:lnTo>
                  <a:pt x="104" y="48"/>
                </a:lnTo>
                <a:lnTo>
                  <a:pt x="104" y="30"/>
                </a:lnTo>
                <a:lnTo>
                  <a:pt x="114" y="30"/>
                </a:lnTo>
                <a:lnTo>
                  <a:pt x="114" y="20"/>
                </a:lnTo>
                <a:lnTo>
                  <a:pt x="64" y="20"/>
                </a:lnTo>
                <a:lnTo>
                  <a:pt x="64" y="0"/>
                </a:lnTo>
                <a:lnTo>
                  <a:pt x="54" y="0"/>
                </a:lnTo>
                <a:lnTo>
                  <a:pt x="54" y="20"/>
                </a:lnTo>
                <a:lnTo>
                  <a:pt x="5" y="20"/>
                </a:lnTo>
                <a:lnTo>
                  <a:pt x="5" y="30"/>
                </a:lnTo>
                <a:lnTo>
                  <a:pt x="15" y="30"/>
                </a:lnTo>
                <a:lnTo>
                  <a:pt x="15" y="41"/>
                </a:lnTo>
                <a:lnTo>
                  <a:pt x="9" y="43"/>
                </a:lnTo>
                <a:lnTo>
                  <a:pt x="4" y="47"/>
                </a:lnTo>
                <a:lnTo>
                  <a:pt x="1" y="53"/>
                </a:lnTo>
                <a:lnTo>
                  <a:pt x="0" y="59"/>
                </a:lnTo>
                <a:lnTo>
                  <a:pt x="0" y="63"/>
                </a:lnTo>
                <a:lnTo>
                  <a:pt x="1" y="67"/>
                </a:lnTo>
                <a:lnTo>
                  <a:pt x="6" y="73"/>
                </a:lnTo>
                <a:lnTo>
                  <a:pt x="12" y="78"/>
                </a:lnTo>
                <a:lnTo>
                  <a:pt x="16" y="79"/>
                </a:lnTo>
                <a:lnTo>
                  <a:pt x="20" y="79"/>
                </a:lnTo>
                <a:lnTo>
                  <a:pt x="24" y="79"/>
                </a:lnTo>
                <a:lnTo>
                  <a:pt x="27" y="78"/>
                </a:lnTo>
                <a:lnTo>
                  <a:pt x="33" y="73"/>
                </a:lnTo>
                <a:lnTo>
                  <a:pt x="38" y="67"/>
                </a:lnTo>
                <a:lnTo>
                  <a:pt x="40" y="63"/>
                </a:lnTo>
                <a:lnTo>
                  <a:pt x="40" y="59"/>
                </a:lnTo>
                <a:lnTo>
                  <a:pt x="38" y="53"/>
                </a:lnTo>
                <a:lnTo>
                  <a:pt x="36" y="47"/>
                </a:lnTo>
                <a:lnTo>
                  <a:pt x="31" y="43"/>
                </a:lnTo>
                <a:lnTo>
                  <a:pt x="25" y="41"/>
                </a:lnTo>
                <a:lnTo>
                  <a:pt x="25" y="30"/>
                </a:lnTo>
                <a:lnTo>
                  <a:pt x="54" y="30"/>
                </a:lnTo>
                <a:lnTo>
                  <a:pt x="54" y="63"/>
                </a:lnTo>
                <a:lnTo>
                  <a:pt x="48" y="68"/>
                </a:lnTo>
                <a:lnTo>
                  <a:pt x="43" y="74"/>
                </a:lnTo>
                <a:lnTo>
                  <a:pt x="41" y="80"/>
                </a:lnTo>
                <a:lnTo>
                  <a:pt x="40" y="89"/>
                </a:lnTo>
                <a:lnTo>
                  <a:pt x="40" y="95"/>
                </a:lnTo>
                <a:lnTo>
                  <a:pt x="42" y="101"/>
                </a:lnTo>
                <a:lnTo>
                  <a:pt x="45" y="106"/>
                </a:lnTo>
                <a:lnTo>
                  <a:pt x="48" y="111"/>
                </a:lnTo>
                <a:lnTo>
                  <a:pt x="53" y="114"/>
                </a:lnTo>
                <a:lnTo>
                  <a:pt x="59" y="116"/>
                </a:lnTo>
                <a:lnTo>
                  <a:pt x="67" y="119"/>
                </a:lnTo>
                <a:lnTo>
                  <a:pt x="74" y="119"/>
                </a:lnTo>
                <a:lnTo>
                  <a:pt x="77" y="117"/>
                </a:lnTo>
                <a:lnTo>
                  <a:pt x="79" y="116"/>
                </a:lnTo>
                <a:lnTo>
                  <a:pt x="79" y="112"/>
                </a:lnTo>
                <a:lnTo>
                  <a:pt x="78" y="110"/>
                </a:lnTo>
                <a:lnTo>
                  <a:pt x="73" y="104"/>
                </a:lnTo>
                <a:lnTo>
                  <a:pt x="70" y="98"/>
                </a:lnTo>
                <a:lnTo>
                  <a:pt x="69" y="89"/>
                </a:lnTo>
                <a:lnTo>
                  <a:pt x="70" y="80"/>
                </a:lnTo>
                <a:lnTo>
                  <a:pt x="73" y="74"/>
                </a:lnTo>
                <a:lnTo>
                  <a:pt x="78" y="68"/>
                </a:lnTo>
                <a:lnTo>
                  <a:pt x="79" y="66"/>
                </a:lnTo>
                <a:lnTo>
                  <a:pt x="79" y="62"/>
                </a:lnTo>
                <a:lnTo>
                  <a:pt x="77" y="61"/>
                </a:lnTo>
                <a:lnTo>
                  <a:pt x="74" y="59"/>
                </a:lnTo>
                <a:lnTo>
                  <a:pt x="64" y="61"/>
                </a:lnTo>
                <a:lnTo>
                  <a:pt x="64" y="30"/>
                </a:lnTo>
                <a:lnTo>
                  <a:pt x="94" y="30"/>
                </a:lnTo>
                <a:lnTo>
                  <a:pt x="94" y="48"/>
                </a:lnTo>
                <a:lnTo>
                  <a:pt x="79" y="77"/>
                </a:lnTo>
                <a:lnTo>
                  <a:pt x="79" y="79"/>
                </a:lnTo>
                <a:lnTo>
                  <a:pt x="80" y="82"/>
                </a:lnTo>
                <a:lnTo>
                  <a:pt x="82" y="83"/>
                </a:lnTo>
                <a:lnTo>
                  <a:pt x="84" y="84"/>
                </a:lnTo>
                <a:lnTo>
                  <a:pt x="114" y="84"/>
                </a:lnTo>
                <a:lnTo>
                  <a:pt x="116" y="83"/>
                </a:lnTo>
                <a:lnTo>
                  <a:pt x="117" y="82"/>
                </a:lnTo>
                <a:lnTo>
                  <a:pt x="119" y="79"/>
                </a:lnTo>
                <a:lnTo>
                  <a:pt x="119" y="77"/>
                </a:lnTo>
                <a:close/>
                <a:moveTo>
                  <a:pt x="30" y="59"/>
                </a:moveTo>
                <a:lnTo>
                  <a:pt x="30" y="59"/>
                </a:lnTo>
                <a:lnTo>
                  <a:pt x="29" y="63"/>
                </a:lnTo>
                <a:lnTo>
                  <a:pt x="27" y="67"/>
                </a:lnTo>
                <a:lnTo>
                  <a:pt x="24" y="68"/>
                </a:lnTo>
                <a:lnTo>
                  <a:pt x="20" y="69"/>
                </a:lnTo>
                <a:lnTo>
                  <a:pt x="16" y="68"/>
                </a:lnTo>
                <a:lnTo>
                  <a:pt x="12" y="67"/>
                </a:lnTo>
                <a:lnTo>
                  <a:pt x="11" y="63"/>
                </a:lnTo>
                <a:lnTo>
                  <a:pt x="10" y="59"/>
                </a:lnTo>
                <a:lnTo>
                  <a:pt x="11" y="56"/>
                </a:lnTo>
                <a:lnTo>
                  <a:pt x="12" y="52"/>
                </a:lnTo>
                <a:lnTo>
                  <a:pt x="16" y="51"/>
                </a:lnTo>
                <a:lnTo>
                  <a:pt x="20" y="50"/>
                </a:lnTo>
                <a:lnTo>
                  <a:pt x="24" y="51"/>
                </a:lnTo>
                <a:lnTo>
                  <a:pt x="27" y="52"/>
                </a:lnTo>
                <a:lnTo>
                  <a:pt x="29" y="56"/>
                </a:lnTo>
                <a:lnTo>
                  <a:pt x="30" y="59"/>
                </a:lnTo>
                <a:close/>
                <a:moveTo>
                  <a:pt x="64" y="108"/>
                </a:moveTo>
                <a:lnTo>
                  <a:pt x="64" y="108"/>
                </a:lnTo>
                <a:lnTo>
                  <a:pt x="58" y="105"/>
                </a:lnTo>
                <a:lnTo>
                  <a:pt x="53" y="101"/>
                </a:lnTo>
                <a:lnTo>
                  <a:pt x="51" y="96"/>
                </a:lnTo>
                <a:lnTo>
                  <a:pt x="49" y="89"/>
                </a:lnTo>
                <a:lnTo>
                  <a:pt x="51" y="82"/>
                </a:lnTo>
                <a:lnTo>
                  <a:pt x="53" y="77"/>
                </a:lnTo>
                <a:lnTo>
                  <a:pt x="58" y="73"/>
                </a:lnTo>
                <a:lnTo>
                  <a:pt x="64" y="71"/>
                </a:lnTo>
                <a:lnTo>
                  <a:pt x="61" y="79"/>
                </a:lnTo>
                <a:lnTo>
                  <a:pt x="59" y="84"/>
                </a:lnTo>
                <a:lnTo>
                  <a:pt x="59" y="89"/>
                </a:lnTo>
                <a:lnTo>
                  <a:pt x="59" y="94"/>
                </a:lnTo>
                <a:lnTo>
                  <a:pt x="61" y="99"/>
                </a:lnTo>
                <a:lnTo>
                  <a:pt x="64" y="108"/>
                </a:lnTo>
                <a:close/>
                <a:moveTo>
                  <a:pt x="91" y="74"/>
                </a:moveTo>
                <a:lnTo>
                  <a:pt x="99" y="61"/>
                </a:lnTo>
                <a:lnTo>
                  <a:pt x="106" y="74"/>
                </a:lnTo>
                <a:lnTo>
                  <a:pt x="91" y="7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grpSp>
        <p:nvGrpSpPr>
          <p:cNvPr id="561" name="Group 560">
            <a:extLst>
              <a:ext uri="{FF2B5EF4-FFF2-40B4-BE49-F238E27FC236}">
                <a16:creationId xmlns:a16="http://schemas.microsoft.com/office/drawing/2014/main" id="{EEB892C6-A5A3-456F-B467-1AC1E2621B29}"/>
              </a:ext>
            </a:extLst>
          </p:cNvPr>
          <p:cNvGrpSpPr/>
          <p:nvPr/>
        </p:nvGrpSpPr>
        <p:grpSpPr>
          <a:xfrm>
            <a:off x="3251383" y="4828799"/>
            <a:ext cx="170820" cy="246740"/>
            <a:chOff x="2352985" y="3686180"/>
            <a:chExt cx="131496" cy="189938"/>
          </a:xfrm>
          <a:solidFill>
            <a:schemeClr val="tx1"/>
          </a:solidFill>
        </p:grpSpPr>
        <p:sp>
          <p:nvSpPr>
            <p:cNvPr id="562" name="Freeform 1773">
              <a:extLst>
                <a:ext uri="{FF2B5EF4-FFF2-40B4-BE49-F238E27FC236}">
                  <a16:creationId xmlns:a16="http://schemas.microsoft.com/office/drawing/2014/main" id="{486611DC-1724-4200-BE99-D0CA23516FFD}"/>
                </a:ext>
              </a:extLst>
            </p:cNvPr>
            <p:cNvSpPr>
              <a:spLocks noEditPoints="1"/>
            </p:cNvSpPr>
            <p:nvPr/>
          </p:nvSpPr>
          <p:spPr bwMode="auto">
            <a:xfrm>
              <a:off x="2352985" y="3686180"/>
              <a:ext cx="131496" cy="189938"/>
            </a:xfrm>
            <a:custGeom>
              <a:avLst/>
              <a:gdLst>
                <a:gd name="T0" fmla="*/ 79 w 79"/>
                <a:gd name="T1" fmla="*/ 40 h 119"/>
                <a:gd name="T2" fmla="*/ 76 w 79"/>
                <a:gd name="T3" fmla="*/ 24 h 119"/>
                <a:gd name="T4" fmla="*/ 68 w 79"/>
                <a:gd name="T5" fmla="*/ 11 h 119"/>
                <a:gd name="T6" fmla="*/ 55 w 79"/>
                <a:gd name="T7" fmla="*/ 3 h 119"/>
                <a:gd name="T8" fmla="*/ 39 w 79"/>
                <a:gd name="T9" fmla="*/ 0 h 119"/>
                <a:gd name="T10" fmla="*/ 31 w 79"/>
                <a:gd name="T11" fmla="*/ 2 h 119"/>
                <a:gd name="T12" fmla="*/ 17 w 79"/>
                <a:gd name="T13" fmla="*/ 6 h 119"/>
                <a:gd name="T14" fmla="*/ 6 w 79"/>
                <a:gd name="T15" fmla="*/ 18 h 119"/>
                <a:gd name="T16" fmla="*/ 1 w 79"/>
                <a:gd name="T17" fmla="*/ 31 h 119"/>
                <a:gd name="T18" fmla="*/ 0 w 79"/>
                <a:gd name="T19" fmla="*/ 40 h 119"/>
                <a:gd name="T20" fmla="*/ 1 w 79"/>
                <a:gd name="T21" fmla="*/ 68 h 119"/>
                <a:gd name="T22" fmla="*/ 5 w 79"/>
                <a:gd name="T23" fmla="*/ 85 h 119"/>
                <a:gd name="T24" fmla="*/ 10 w 79"/>
                <a:gd name="T25" fmla="*/ 101 h 119"/>
                <a:gd name="T26" fmla="*/ 17 w 79"/>
                <a:gd name="T27" fmla="*/ 111 h 119"/>
                <a:gd name="T28" fmla="*/ 27 w 79"/>
                <a:gd name="T29" fmla="*/ 117 h 119"/>
                <a:gd name="T30" fmla="*/ 39 w 79"/>
                <a:gd name="T31" fmla="*/ 119 h 119"/>
                <a:gd name="T32" fmla="*/ 47 w 79"/>
                <a:gd name="T33" fmla="*/ 119 h 119"/>
                <a:gd name="T34" fmla="*/ 56 w 79"/>
                <a:gd name="T35" fmla="*/ 115 h 119"/>
                <a:gd name="T36" fmla="*/ 65 w 79"/>
                <a:gd name="T37" fmla="*/ 108 h 119"/>
                <a:gd name="T38" fmla="*/ 71 w 79"/>
                <a:gd name="T39" fmla="*/ 94 h 119"/>
                <a:gd name="T40" fmla="*/ 74 w 79"/>
                <a:gd name="T41" fmla="*/ 85 h 119"/>
                <a:gd name="T42" fmla="*/ 79 w 79"/>
                <a:gd name="T43" fmla="*/ 53 h 119"/>
                <a:gd name="T44" fmla="*/ 79 w 79"/>
                <a:gd name="T45" fmla="*/ 40 h 119"/>
                <a:gd name="T46" fmla="*/ 47 w 79"/>
                <a:gd name="T47" fmla="*/ 80 h 119"/>
                <a:gd name="T48" fmla="*/ 66 w 79"/>
                <a:gd name="T49" fmla="*/ 73 h 119"/>
                <a:gd name="T50" fmla="*/ 63 w 79"/>
                <a:gd name="T51" fmla="*/ 88 h 119"/>
                <a:gd name="T52" fmla="*/ 10 w 79"/>
                <a:gd name="T53" fmla="*/ 40 h 119"/>
                <a:gd name="T54" fmla="*/ 12 w 79"/>
                <a:gd name="T55" fmla="*/ 27 h 119"/>
                <a:gd name="T56" fmla="*/ 18 w 79"/>
                <a:gd name="T57" fmla="*/ 19 h 119"/>
                <a:gd name="T58" fmla="*/ 27 w 79"/>
                <a:gd name="T59" fmla="*/ 13 h 119"/>
                <a:gd name="T60" fmla="*/ 39 w 79"/>
                <a:gd name="T61" fmla="*/ 10 h 119"/>
                <a:gd name="T62" fmla="*/ 45 w 79"/>
                <a:gd name="T63" fmla="*/ 10 h 119"/>
                <a:gd name="T64" fmla="*/ 56 w 79"/>
                <a:gd name="T65" fmla="*/ 15 h 119"/>
                <a:gd name="T66" fmla="*/ 64 w 79"/>
                <a:gd name="T67" fmla="*/ 22 h 119"/>
                <a:gd name="T68" fmla="*/ 68 w 79"/>
                <a:gd name="T69" fmla="*/ 34 h 119"/>
                <a:gd name="T70" fmla="*/ 69 w 79"/>
                <a:gd name="T71" fmla="*/ 40 h 119"/>
                <a:gd name="T72" fmla="*/ 68 w 79"/>
                <a:gd name="T73" fmla="*/ 62 h 119"/>
                <a:gd name="T74" fmla="*/ 11 w 79"/>
                <a:gd name="T75" fmla="*/ 62 h 119"/>
                <a:gd name="T76" fmla="*/ 10 w 79"/>
                <a:gd name="T77" fmla="*/ 46 h 119"/>
                <a:gd name="T78" fmla="*/ 10 w 79"/>
                <a:gd name="T79" fmla="*/ 40 h 119"/>
                <a:gd name="T80" fmla="*/ 39 w 79"/>
                <a:gd name="T81" fmla="*/ 109 h 119"/>
                <a:gd name="T82" fmla="*/ 27 w 79"/>
                <a:gd name="T83" fmla="*/ 106 h 119"/>
                <a:gd name="T84" fmla="*/ 21 w 79"/>
                <a:gd name="T85" fmla="*/ 101 h 119"/>
                <a:gd name="T86" fmla="*/ 14 w 79"/>
                <a:gd name="T87" fmla="*/ 83 h 119"/>
                <a:gd name="T88" fmla="*/ 12 w 79"/>
                <a:gd name="T89" fmla="*/ 74 h 119"/>
                <a:gd name="T90" fmla="*/ 59 w 79"/>
                <a:gd name="T91" fmla="*/ 98 h 119"/>
                <a:gd name="T92" fmla="*/ 51 w 79"/>
                <a:gd name="T93" fmla="*/ 106 h 119"/>
                <a:gd name="T94" fmla="*/ 39 w 79"/>
                <a:gd name="T95" fmla="*/ 10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119">
                  <a:moveTo>
                    <a:pt x="79" y="40"/>
                  </a:moveTo>
                  <a:lnTo>
                    <a:pt x="79" y="40"/>
                  </a:lnTo>
                  <a:lnTo>
                    <a:pt x="77" y="31"/>
                  </a:lnTo>
                  <a:lnTo>
                    <a:pt x="76" y="24"/>
                  </a:lnTo>
                  <a:lnTo>
                    <a:pt x="72" y="18"/>
                  </a:lnTo>
                  <a:lnTo>
                    <a:pt x="68" y="11"/>
                  </a:lnTo>
                  <a:lnTo>
                    <a:pt x="61" y="6"/>
                  </a:lnTo>
                  <a:lnTo>
                    <a:pt x="55" y="3"/>
                  </a:lnTo>
                  <a:lnTo>
                    <a:pt x="48" y="2"/>
                  </a:lnTo>
                  <a:lnTo>
                    <a:pt x="39" y="0"/>
                  </a:lnTo>
                  <a:lnTo>
                    <a:pt x="39" y="0"/>
                  </a:lnTo>
                  <a:lnTo>
                    <a:pt x="31" y="2"/>
                  </a:lnTo>
                  <a:lnTo>
                    <a:pt x="23" y="3"/>
                  </a:lnTo>
                  <a:lnTo>
                    <a:pt x="17" y="6"/>
                  </a:lnTo>
                  <a:lnTo>
                    <a:pt x="11" y="11"/>
                  </a:lnTo>
                  <a:lnTo>
                    <a:pt x="6" y="18"/>
                  </a:lnTo>
                  <a:lnTo>
                    <a:pt x="2" y="24"/>
                  </a:lnTo>
                  <a:lnTo>
                    <a:pt x="1" y="31"/>
                  </a:lnTo>
                  <a:lnTo>
                    <a:pt x="0" y="40"/>
                  </a:lnTo>
                  <a:lnTo>
                    <a:pt x="0" y="40"/>
                  </a:lnTo>
                  <a:lnTo>
                    <a:pt x="0" y="53"/>
                  </a:lnTo>
                  <a:lnTo>
                    <a:pt x="1" y="68"/>
                  </a:lnTo>
                  <a:lnTo>
                    <a:pt x="5" y="85"/>
                  </a:lnTo>
                  <a:lnTo>
                    <a:pt x="5" y="85"/>
                  </a:lnTo>
                  <a:lnTo>
                    <a:pt x="7" y="94"/>
                  </a:lnTo>
                  <a:lnTo>
                    <a:pt x="10" y="101"/>
                  </a:lnTo>
                  <a:lnTo>
                    <a:pt x="13" y="108"/>
                  </a:lnTo>
                  <a:lnTo>
                    <a:pt x="17" y="111"/>
                  </a:lnTo>
                  <a:lnTo>
                    <a:pt x="21" y="115"/>
                  </a:lnTo>
                  <a:lnTo>
                    <a:pt x="27" y="117"/>
                  </a:lnTo>
                  <a:lnTo>
                    <a:pt x="32" y="119"/>
                  </a:lnTo>
                  <a:lnTo>
                    <a:pt x="39" y="119"/>
                  </a:lnTo>
                  <a:lnTo>
                    <a:pt x="39" y="119"/>
                  </a:lnTo>
                  <a:lnTo>
                    <a:pt x="47" y="119"/>
                  </a:lnTo>
                  <a:lnTo>
                    <a:pt x="51" y="117"/>
                  </a:lnTo>
                  <a:lnTo>
                    <a:pt x="56" y="115"/>
                  </a:lnTo>
                  <a:lnTo>
                    <a:pt x="61" y="111"/>
                  </a:lnTo>
                  <a:lnTo>
                    <a:pt x="65" y="108"/>
                  </a:lnTo>
                  <a:lnTo>
                    <a:pt x="69" y="101"/>
                  </a:lnTo>
                  <a:lnTo>
                    <a:pt x="71" y="94"/>
                  </a:lnTo>
                  <a:lnTo>
                    <a:pt x="74" y="85"/>
                  </a:lnTo>
                  <a:lnTo>
                    <a:pt x="74" y="85"/>
                  </a:lnTo>
                  <a:lnTo>
                    <a:pt x="77" y="68"/>
                  </a:lnTo>
                  <a:lnTo>
                    <a:pt x="79" y="53"/>
                  </a:lnTo>
                  <a:lnTo>
                    <a:pt x="79" y="40"/>
                  </a:lnTo>
                  <a:lnTo>
                    <a:pt x="79" y="40"/>
                  </a:lnTo>
                  <a:close/>
                  <a:moveTo>
                    <a:pt x="63" y="88"/>
                  </a:moveTo>
                  <a:lnTo>
                    <a:pt x="47" y="80"/>
                  </a:lnTo>
                  <a:lnTo>
                    <a:pt x="66" y="73"/>
                  </a:lnTo>
                  <a:lnTo>
                    <a:pt x="66" y="73"/>
                  </a:lnTo>
                  <a:lnTo>
                    <a:pt x="63" y="88"/>
                  </a:lnTo>
                  <a:lnTo>
                    <a:pt x="63" y="88"/>
                  </a:lnTo>
                  <a:close/>
                  <a:moveTo>
                    <a:pt x="10" y="40"/>
                  </a:moveTo>
                  <a:lnTo>
                    <a:pt x="10" y="40"/>
                  </a:lnTo>
                  <a:lnTo>
                    <a:pt x="10" y="34"/>
                  </a:lnTo>
                  <a:lnTo>
                    <a:pt x="12" y="27"/>
                  </a:lnTo>
                  <a:lnTo>
                    <a:pt x="14" y="22"/>
                  </a:lnTo>
                  <a:lnTo>
                    <a:pt x="18" y="19"/>
                  </a:lnTo>
                  <a:lnTo>
                    <a:pt x="22" y="15"/>
                  </a:lnTo>
                  <a:lnTo>
                    <a:pt x="27" y="13"/>
                  </a:lnTo>
                  <a:lnTo>
                    <a:pt x="33" y="10"/>
                  </a:lnTo>
                  <a:lnTo>
                    <a:pt x="39" y="10"/>
                  </a:lnTo>
                  <a:lnTo>
                    <a:pt x="39" y="10"/>
                  </a:lnTo>
                  <a:lnTo>
                    <a:pt x="45" y="10"/>
                  </a:lnTo>
                  <a:lnTo>
                    <a:pt x="51" y="13"/>
                  </a:lnTo>
                  <a:lnTo>
                    <a:pt x="56" y="15"/>
                  </a:lnTo>
                  <a:lnTo>
                    <a:pt x="60" y="19"/>
                  </a:lnTo>
                  <a:lnTo>
                    <a:pt x="64" y="22"/>
                  </a:lnTo>
                  <a:lnTo>
                    <a:pt x="66" y="27"/>
                  </a:lnTo>
                  <a:lnTo>
                    <a:pt x="68" y="34"/>
                  </a:lnTo>
                  <a:lnTo>
                    <a:pt x="69" y="40"/>
                  </a:lnTo>
                  <a:lnTo>
                    <a:pt x="69" y="40"/>
                  </a:lnTo>
                  <a:lnTo>
                    <a:pt x="69" y="46"/>
                  </a:lnTo>
                  <a:lnTo>
                    <a:pt x="68" y="62"/>
                  </a:lnTo>
                  <a:lnTo>
                    <a:pt x="34" y="74"/>
                  </a:lnTo>
                  <a:lnTo>
                    <a:pt x="11" y="62"/>
                  </a:lnTo>
                  <a:lnTo>
                    <a:pt x="11" y="62"/>
                  </a:lnTo>
                  <a:lnTo>
                    <a:pt x="10" y="46"/>
                  </a:lnTo>
                  <a:lnTo>
                    <a:pt x="10" y="40"/>
                  </a:lnTo>
                  <a:lnTo>
                    <a:pt x="10" y="40"/>
                  </a:lnTo>
                  <a:close/>
                  <a:moveTo>
                    <a:pt x="39" y="109"/>
                  </a:moveTo>
                  <a:lnTo>
                    <a:pt x="39" y="109"/>
                  </a:lnTo>
                  <a:lnTo>
                    <a:pt x="31" y="108"/>
                  </a:lnTo>
                  <a:lnTo>
                    <a:pt x="27" y="106"/>
                  </a:lnTo>
                  <a:lnTo>
                    <a:pt x="24" y="105"/>
                  </a:lnTo>
                  <a:lnTo>
                    <a:pt x="21" y="101"/>
                  </a:lnTo>
                  <a:lnTo>
                    <a:pt x="18" y="96"/>
                  </a:lnTo>
                  <a:lnTo>
                    <a:pt x="14" y="83"/>
                  </a:lnTo>
                  <a:lnTo>
                    <a:pt x="14" y="83"/>
                  </a:lnTo>
                  <a:lnTo>
                    <a:pt x="12" y="74"/>
                  </a:lnTo>
                  <a:lnTo>
                    <a:pt x="59" y="98"/>
                  </a:lnTo>
                  <a:lnTo>
                    <a:pt x="59" y="98"/>
                  </a:lnTo>
                  <a:lnTo>
                    <a:pt x="55" y="104"/>
                  </a:lnTo>
                  <a:lnTo>
                    <a:pt x="51" y="106"/>
                  </a:lnTo>
                  <a:lnTo>
                    <a:pt x="45" y="109"/>
                  </a:lnTo>
                  <a:lnTo>
                    <a:pt x="39" y="109"/>
                  </a:lnTo>
                  <a:lnTo>
                    <a:pt x="39"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b="1"/>
            </a:p>
          </p:txBody>
        </p:sp>
        <p:sp>
          <p:nvSpPr>
            <p:cNvPr id="563" name="Freeform 1774">
              <a:extLst>
                <a:ext uri="{FF2B5EF4-FFF2-40B4-BE49-F238E27FC236}">
                  <a16:creationId xmlns:a16="http://schemas.microsoft.com/office/drawing/2014/main" id="{F9846404-7468-4863-B155-BC672FD618E7}"/>
                </a:ext>
              </a:extLst>
            </p:cNvPr>
            <p:cNvSpPr>
              <a:spLocks noEditPoints="1"/>
            </p:cNvSpPr>
            <p:nvPr/>
          </p:nvSpPr>
          <p:spPr bwMode="auto">
            <a:xfrm>
              <a:off x="2377334" y="3710532"/>
              <a:ext cx="82794" cy="77923"/>
            </a:xfrm>
            <a:custGeom>
              <a:avLst/>
              <a:gdLst>
                <a:gd name="T0" fmla="*/ 25 w 50"/>
                <a:gd name="T1" fmla="*/ 49 h 49"/>
                <a:gd name="T2" fmla="*/ 25 w 50"/>
                <a:gd name="T3" fmla="*/ 49 h 49"/>
                <a:gd name="T4" fmla="*/ 30 w 50"/>
                <a:gd name="T5" fmla="*/ 49 h 49"/>
                <a:gd name="T6" fmla="*/ 35 w 50"/>
                <a:gd name="T7" fmla="*/ 47 h 49"/>
                <a:gd name="T8" fmla="*/ 39 w 50"/>
                <a:gd name="T9" fmla="*/ 46 h 49"/>
                <a:gd name="T10" fmla="*/ 42 w 50"/>
                <a:gd name="T11" fmla="*/ 42 h 49"/>
                <a:gd name="T12" fmla="*/ 46 w 50"/>
                <a:gd name="T13" fmla="*/ 38 h 49"/>
                <a:gd name="T14" fmla="*/ 47 w 50"/>
                <a:gd name="T15" fmla="*/ 35 h 49"/>
                <a:gd name="T16" fmla="*/ 50 w 50"/>
                <a:gd name="T17" fmla="*/ 30 h 49"/>
                <a:gd name="T18" fmla="*/ 50 w 50"/>
                <a:gd name="T19" fmla="*/ 25 h 49"/>
                <a:gd name="T20" fmla="*/ 50 w 50"/>
                <a:gd name="T21" fmla="*/ 25 h 49"/>
                <a:gd name="T22" fmla="*/ 50 w 50"/>
                <a:gd name="T23" fmla="*/ 20 h 49"/>
                <a:gd name="T24" fmla="*/ 47 w 50"/>
                <a:gd name="T25" fmla="*/ 15 h 49"/>
                <a:gd name="T26" fmla="*/ 46 w 50"/>
                <a:gd name="T27" fmla="*/ 11 h 49"/>
                <a:gd name="T28" fmla="*/ 42 w 50"/>
                <a:gd name="T29" fmla="*/ 7 h 49"/>
                <a:gd name="T30" fmla="*/ 39 w 50"/>
                <a:gd name="T31" fmla="*/ 4 h 49"/>
                <a:gd name="T32" fmla="*/ 35 w 50"/>
                <a:gd name="T33" fmla="*/ 3 h 49"/>
                <a:gd name="T34" fmla="*/ 30 w 50"/>
                <a:gd name="T35" fmla="*/ 0 h 49"/>
                <a:gd name="T36" fmla="*/ 25 w 50"/>
                <a:gd name="T37" fmla="*/ 0 h 49"/>
                <a:gd name="T38" fmla="*/ 25 w 50"/>
                <a:gd name="T39" fmla="*/ 0 h 49"/>
                <a:gd name="T40" fmla="*/ 20 w 50"/>
                <a:gd name="T41" fmla="*/ 0 h 49"/>
                <a:gd name="T42" fmla="*/ 15 w 50"/>
                <a:gd name="T43" fmla="*/ 3 h 49"/>
                <a:gd name="T44" fmla="*/ 12 w 50"/>
                <a:gd name="T45" fmla="*/ 4 h 49"/>
                <a:gd name="T46" fmla="*/ 8 w 50"/>
                <a:gd name="T47" fmla="*/ 7 h 49"/>
                <a:gd name="T48" fmla="*/ 4 w 50"/>
                <a:gd name="T49" fmla="*/ 11 h 49"/>
                <a:gd name="T50" fmla="*/ 3 w 50"/>
                <a:gd name="T51" fmla="*/ 15 h 49"/>
                <a:gd name="T52" fmla="*/ 0 w 50"/>
                <a:gd name="T53" fmla="*/ 20 h 49"/>
                <a:gd name="T54" fmla="*/ 0 w 50"/>
                <a:gd name="T55" fmla="*/ 25 h 49"/>
                <a:gd name="T56" fmla="*/ 0 w 50"/>
                <a:gd name="T57" fmla="*/ 25 h 49"/>
                <a:gd name="T58" fmla="*/ 0 w 50"/>
                <a:gd name="T59" fmla="*/ 30 h 49"/>
                <a:gd name="T60" fmla="*/ 3 w 50"/>
                <a:gd name="T61" fmla="*/ 35 h 49"/>
                <a:gd name="T62" fmla="*/ 4 w 50"/>
                <a:gd name="T63" fmla="*/ 38 h 49"/>
                <a:gd name="T64" fmla="*/ 8 w 50"/>
                <a:gd name="T65" fmla="*/ 42 h 49"/>
                <a:gd name="T66" fmla="*/ 12 w 50"/>
                <a:gd name="T67" fmla="*/ 46 h 49"/>
                <a:gd name="T68" fmla="*/ 15 w 50"/>
                <a:gd name="T69" fmla="*/ 47 h 49"/>
                <a:gd name="T70" fmla="*/ 20 w 50"/>
                <a:gd name="T71" fmla="*/ 49 h 49"/>
                <a:gd name="T72" fmla="*/ 25 w 50"/>
                <a:gd name="T73" fmla="*/ 49 h 49"/>
                <a:gd name="T74" fmla="*/ 25 w 50"/>
                <a:gd name="T75" fmla="*/ 49 h 49"/>
                <a:gd name="T76" fmla="*/ 25 w 50"/>
                <a:gd name="T77" fmla="*/ 10 h 49"/>
                <a:gd name="T78" fmla="*/ 25 w 50"/>
                <a:gd name="T79" fmla="*/ 10 h 49"/>
                <a:gd name="T80" fmla="*/ 31 w 50"/>
                <a:gd name="T81" fmla="*/ 11 h 49"/>
                <a:gd name="T82" fmla="*/ 35 w 50"/>
                <a:gd name="T83" fmla="*/ 15 h 49"/>
                <a:gd name="T84" fmla="*/ 39 w 50"/>
                <a:gd name="T85" fmla="*/ 19 h 49"/>
                <a:gd name="T86" fmla="*/ 40 w 50"/>
                <a:gd name="T87" fmla="*/ 25 h 49"/>
                <a:gd name="T88" fmla="*/ 40 w 50"/>
                <a:gd name="T89" fmla="*/ 25 h 49"/>
                <a:gd name="T90" fmla="*/ 39 w 50"/>
                <a:gd name="T91" fmla="*/ 31 h 49"/>
                <a:gd name="T92" fmla="*/ 35 w 50"/>
                <a:gd name="T93" fmla="*/ 35 h 49"/>
                <a:gd name="T94" fmla="*/ 31 w 50"/>
                <a:gd name="T95" fmla="*/ 38 h 49"/>
                <a:gd name="T96" fmla="*/ 25 w 50"/>
                <a:gd name="T97" fmla="*/ 40 h 49"/>
                <a:gd name="T98" fmla="*/ 25 w 50"/>
                <a:gd name="T99" fmla="*/ 40 h 49"/>
                <a:gd name="T100" fmla="*/ 19 w 50"/>
                <a:gd name="T101" fmla="*/ 38 h 49"/>
                <a:gd name="T102" fmla="*/ 14 w 50"/>
                <a:gd name="T103" fmla="*/ 35 h 49"/>
                <a:gd name="T104" fmla="*/ 12 w 50"/>
                <a:gd name="T105" fmla="*/ 31 h 49"/>
                <a:gd name="T106" fmla="*/ 10 w 50"/>
                <a:gd name="T107" fmla="*/ 25 h 49"/>
                <a:gd name="T108" fmla="*/ 10 w 50"/>
                <a:gd name="T109" fmla="*/ 25 h 49"/>
                <a:gd name="T110" fmla="*/ 12 w 50"/>
                <a:gd name="T111" fmla="*/ 19 h 49"/>
                <a:gd name="T112" fmla="*/ 14 w 50"/>
                <a:gd name="T113" fmla="*/ 15 h 49"/>
                <a:gd name="T114" fmla="*/ 19 w 50"/>
                <a:gd name="T115" fmla="*/ 11 h 49"/>
                <a:gd name="T116" fmla="*/ 25 w 50"/>
                <a:gd name="T117" fmla="*/ 10 h 49"/>
                <a:gd name="T118" fmla="*/ 25 w 50"/>
                <a:gd name="T119" fmla="*/ 1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 h="49">
                  <a:moveTo>
                    <a:pt x="25" y="49"/>
                  </a:moveTo>
                  <a:lnTo>
                    <a:pt x="25" y="49"/>
                  </a:lnTo>
                  <a:lnTo>
                    <a:pt x="30" y="49"/>
                  </a:lnTo>
                  <a:lnTo>
                    <a:pt x="35" y="47"/>
                  </a:lnTo>
                  <a:lnTo>
                    <a:pt x="39" y="46"/>
                  </a:lnTo>
                  <a:lnTo>
                    <a:pt x="42" y="42"/>
                  </a:lnTo>
                  <a:lnTo>
                    <a:pt x="46" y="38"/>
                  </a:lnTo>
                  <a:lnTo>
                    <a:pt x="47" y="35"/>
                  </a:lnTo>
                  <a:lnTo>
                    <a:pt x="50" y="30"/>
                  </a:lnTo>
                  <a:lnTo>
                    <a:pt x="50" y="25"/>
                  </a:lnTo>
                  <a:lnTo>
                    <a:pt x="50" y="25"/>
                  </a:lnTo>
                  <a:lnTo>
                    <a:pt x="50" y="20"/>
                  </a:lnTo>
                  <a:lnTo>
                    <a:pt x="47" y="15"/>
                  </a:lnTo>
                  <a:lnTo>
                    <a:pt x="46" y="11"/>
                  </a:lnTo>
                  <a:lnTo>
                    <a:pt x="42" y="7"/>
                  </a:lnTo>
                  <a:lnTo>
                    <a:pt x="39" y="4"/>
                  </a:lnTo>
                  <a:lnTo>
                    <a:pt x="35" y="3"/>
                  </a:lnTo>
                  <a:lnTo>
                    <a:pt x="30" y="0"/>
                  </a:lnTo>
                  <a:lnTo>
                    <a:pt x="25" y="0"/>
                  </a:lnTo>
                  <a:lnTo>
                    <a:pt x="25" y="0"/>
                  </a:lnTo>
                  <a:lnTo>
                    <a:pt x="20" y="0"/>
                  </a:lnTo>
                  <a:lnTo>
                    <a:pt x="15" y="3"/>
                  </a:lnTo>
                  <a:lnTo>
                    <a:pt x="12" y="4"/>
                  </a:lnTo>
                  <a:lnTo>
                    <a:pt x="8" y="7"/>
                  </a:lnTo>
                  <a:lnTo>
                    <a:pt x="4" y="11"/>
                  </a:lnTo>
                  <a:lnTo>
                    <a:pt x="3" y="15"/>
                  </a:lnTo>
                  <a:lnTo>
                    <a:pt x="0" y="20"/>
                  </a:lnTo>
                  <a:lnTo>
                    <a:pt x="0" y="25"/>
                  </a:lnTo>
                  <a:lnTo>
                    <a:pt x="0" y="25"/>
                  </a:lnTo>
                  <a:lnTo>
                    <a:pt x="0" y="30"/>
                  </a:lnTo>
                  <a:lnTo>
                    <a:pt x="3" y="35"/>
                  </a:lnTo>
                  <a:lnTo>
                    <a:pt x="4" y="38"/>
                  </a:lnTo>
                  <a:lnTo>
                    <a:pt x="8" y="42"/>
                  </a:lnTo>
                  <a:lnTo>
                    <a:pt x="12" y="46"/>
                  </a:lnTo>
                  <a:lnTo>
                    <a:pt x="15" y="47"/>
                  </a:lnTo>
                  <a:lnTo>
                    <a:pt x="20" y="49"/>
                  </a:lnTo>
                  <a:lnTo>
                    <a:pt x="25" y="49"/>
                  </a:lnTo>
                  <a:lnTo>
                    <a:pt x="25" y="49"/>
                  </a:lnTo>
                  <a:close/>
                  <a:moveTo>
                    <a:pt x="25" y="10"/>
                  </a:moveTo>
                  <a:lnTo>
                    <a:pt x="25" y="10"/>
                  </a:lnTo>
                  <a:lnTo>
                    <a:pt x="31" y="11"/>
                  </a:lnTo>
                  <a:lnTo>
                    <a:pt x="35" y="15"/>
                  </a:lnTo>
                  <a:lnTo>
                    <a:pt x="39" y="19"/>
                  </a:lnTo>
                  <a:lnTo>
                    <a:pt x="40" y="25"/>
                  </a:lnTo>
                  <a:lnTo>
                    <a:pt x="40" y="25"/>
                  </a:lnTo>
                  <a:lnTo>
                    <a:pt x="39" y="31"/>
                  </a:lnTo>
                  <a:lnTo>
                    <a:pt x="35" y="35"/>
                  </a:lnTo>
                  <a:lnTo>
                    <a:pt x="31" y="38"/>
                  </a:lnTo>
                  <a:lnTo>
                    <a:pt x="25" y="40"/>
                  </a:lnTo>
                  <a:lnTo>
                    <a:pt x="25" y="40"/>
                  </a:lnTo>
                  <a:lnTo>
                    <a:pt x="19" y="38"/>
                  </a:lnTo>
                  <a:lnTo>
                    <a:pt x="14" y="35"/>
                  </a:lnTo>
                  <a:lnTo>
                    <a:pt x="12" y="31"/>
                  </a:lnTo>
                  <a:lnTo>
                    <a:pt x="10" y="25"/>
                  </a:lnTo>
                  <a:lnTo>
                    <a:pt x="10" y="25"/>
                  </a:lnTo>
                  <a:lnTo>
                    <a:pt x="12" y="19"/>
                  </a:lnTo>
                  <a:lnTo>
                    <a:pt x="14" y="15"/>
                  </a:lnTo>
                  <a:lnTo>
                    <a:pt x="19" y="11"/>
                  </a:lnTo>
                  <a:lnTo>
                    <a:pt x="25" y="10"/>
                  </a:lnTo>
                  <a:lnTo>
                    <a:pt x="25"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b="1"/>
            </a:p>
          </p:txBody>
        </p:sp>
        <p:sp>
          <p:nvSpPr>
            <p:cNvPr id="564" name="Freeform 1775">
              <a:extLst>
                <a:ext uri="{FF2B5EF4-FFF2-40B4-BE49-F238E27FC236}">
                  <a16:creationId xmlns:a16="http://schemas.microsoft.com/office/drawing/2014/main" id="{E17D446F-7E38-4BDE-A739-80F1B8D1C350}"/>
                </a:ext>
              </a:extLst>
            </p:cNvPr>
            <p:cNvSpPr>
              <a:spLocks/>
            </p:cNvSpPr>
            <p:nvPr/>
          </p:nvSpPr>
          <p:spPr bwMode="auto">
            <a:xfrm>
              <a:off x="2411426" y="3749493"/>
              <a:ext cx="14612" cy="14612"/>
            </a:xfrm>
            <a:custGeom>
              <a:avLst/>
              <a:gdLst>
                <a:gd name="T0" fmla="*/ 5 w 10"/>
                <a:gd name="T1" fmla="*/ 10 h 10"/>
                <a:gd name="T2" fmla="*/ 5 w 10"/>
                <a:gd name="T3" fmla="*/ 10 h 10"/>
                <a:gd name="T4" fmla="*/ 6 w 10"/>
                <a:gd name="T5" fmla="*/ 10 h 10"/>
                <a:gd name="T6" fmla="*/ 9 w 10"/>
                <a:gd name="T7" fmla="*/ 8 h 10"/>
                <a:gd name="T8" fmla="*/ 10 w 10"/>
                <a:gd name="T9" fmla="*/ 7 h 10"/>
                <a:gd name="T10" fmla="*/ 10 w 10"/>
                <a:gd name="T11" fmla="*/ 5 h 10"/>
                <a:gd name="T12" fmla="*/ 10 w 10"/>
                <a:gd name="T13" fmla="*/ 5 h 10"/>
                <a:gd name="T14" fmla="*/ 10 w 10"/>
                <a:gd name="T15" fmla="*/ 2 h 10"/>
                <a:gd name="T16" fmla="*/ 9 w 10"/>
                <a:gd name="T17" fmla="*/ 1 h 10"/>
                <a:gd name="T18" fmla="*/ 6 w 10"/>
                <a:gd name="T19" fmla="*/ 0 h 10"/>
                <a:gd name="T20" fmla="*/ 5 w 10"/>
                <a:gd name="T21" fmla="*/ 0 h 10"/>
                <a:gd name="T22" fmla="*/ 5 w 10"/>
                <a:gd name="T23" fmla="*/ 0 h 10"/>
                <a:gd name="T24" fmla="*/ 3 w 10"/>
                <a:gd name="T25" fmla="*/ 0 h 10"/>
                <a:gd name="T26" fmla="*/ 1 w 10"/>
                <a:gd name="T27" fmla="*/ 1 h 10"/>
                <a:gd name="T28" fmla="*/ 0 w 10"/>
                <a:gd name="T29" fmla="*/ 2 h 10"/>
                <a:gd name="T30" fmla="*/ 0 w 10"/>
                <a:gd name="T31" fmla="*/ 5 h 10"/>
                <a:gd name="T32" fmla="*/ 0 w 10"/>
                <a:gd name="T33" fmla="*/ 5 h 10"/>
                <a:gd name="T34" fmla="*/ 0 w 10"/>
                <a:gd name="T35" fmla="*/ 7 h 10"/>
                <a:gd name="T36" fmla="*/ 1 w 10"/>
                <a:gd name="T37" fmla="*/ 8 h 10"/>
                <a:gd name="T38" fmla="*/ 3 w 10"/>
                <a:gd name="T39" fmla="*/ 10 h 10"/>
                <a:gd name="T40" fmla="*/ 5 w 10"/>
                <a:gd name="T41" fmla="*/ 10 h 10"/>
                <a:gd name="T42" fmla="*/ 5 w 10"/>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10"/>
                  </a:moveTo>
                  <a:lnTo>
                    <a:pt x="5" y="10"/>
                  </a:lnTo>
                  <a:lnTo>
                    <a:pt x="6" y="10"/>
                  </a:lnTo>
                  <a:lnTo>
                    <a:pt x="9" y="8"/>
                  </a:lnTo>
                  <a:lnTo>
                    <a:pt x="10" y="7"/>
                  </a:lnTo>
                  <a:lnTo>
                    <a:pt x="10" y="5"/>
                  </a:lnTo>
                  <a:lnTo>
                    <a:pt x="10" y="5"/>
                  </a:lnTo>
                  <a:lnTo>
                    <a:pt x="10" y="2"/>
                  </a:lnTo>
                  <a:lnTo>
                    <a:pt x="9" y="1"/>
                  </a:lnTo>
                  <a:lnTo>
                    <a:pt x="6" y="0"/>
                  </a:lnTo>
                  <a:lnTo>
                    <a:pt x="5" y="0"/>
                  </a:lnTo>
                  <a:lnTo>
                    <a:pt x="5" y="0"/>
                  </a:lnTo>
                  <a:lnTo>
                    <a:pt x="3" y="0"/>
                  </a:lnTo>
                  <a:lnTo>
                    <a:pt x="1" y="1"/>
                  </a:lnTo>
                  <a:lnTo>
                    <a:pt x="0" y="2"/>
                  </a:lnTo>
                  <a:lnTo>
                    <a:pt x="0" y="5"/>
                  </a:lnTo>
                  <a:lnTo>
                    <a:pt x="0" y="5"/>
                  </a:lnTo>
                  <a:lnTo>
                    <a:pt x="0" y="7"/>
                  </a:lnTo>
                  <a:lnTo>
                    <a:pt x="1" y="8"/>
                  </a:lnTo>
                  <a:lnTo>
                    <a:pt x="3" y="10"/>
                  </a:lnTo>
                  <a:lnTo>
                    <a:pt x="5" y="10"/>
                  </a:lnTo>
                  <a:lnTo>
                    <a:pt x="5"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400" b="1"/>
            </a:p>
          </p:txBody>
        </p:sp>
      </p:grpSp>
      <p:sp>
        <p:nvSpPr>
          <p:cNvPr id="565" name="Freeform 1776">
            <a:extLst>
              <a:ext uri="{FF2B5EF4-FFF2-40B4-BE49-F238E27FC236}">
                <a16:creationId xmlns:a16="http://schemas.microsoft.com/office/drawing/2014/main" id="{32B06498-E17B-4493-9503-013CB983A979}"/>
              </a:ext>
            </a:extLst>
          </p:cNvPr>
          <p:cNvSpPr>
            <a:spLocks/>
          </p:cNvSpPr>
          <p:nvPr/>
        </p:nvSpPr>
        <p:spPr bwMode="auto">
          <a:xfrm>
            <a:off x="1797052" y="5877985"/>
            <a:ext cx="80433" cy="63500"/>
          </a:xfrm>
          <a:custGeom>
            <a:avLst/>
            <a:gdLst>
              <a:gd name="T0" fmla="*/ 23341 w 37"/>
              <a:gd name="T1" fmla="*/ 25307 h 30"/>
              <a:gd name="T2" fmla="*/ 13338 w 37"/>
              <a:gd name="T3" fmla="*/ 14235 h 30"/>
              <a:gd name="T4" fmla="*/ 0 w 37"/>
              <a:gd name="T5" fmla="*/ 26888 h 30"/>
              <a:gd name="T6" fmla="*/ 23341 w 37"/>
              <a:gd name="T7" fmla="*/ 47450 h 30"/>
              <a:gd name="T8" fmla="*/ 61686 w 37"/>
              <a:gd name="T9" fmla="*/ 11072 h 30"/>
              <a:gd name="T10" fmla="*/ 50016 w 37"/>
              <a:gd name="T11" fmla="*/ 0 h 30"/>
              <a:gd name="T12" fmla="*/ 23341 w 37"/>
              <a:gd name="T13" fmla="*/ 25307 h 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 h="30">
                <a:moveTo>
                  <a:pt x="14" y="16"/>
                </a:moveTo>
                <a:lnTo>
                  <a:pt x="8" y="9"/>
                </a:lnTo>
                <a:lnTo>
                  <a:pt x="0" y="17"/>
                </a:lnTo>
                <a:lnTo>
                  <a:pt x="14" y="30"/>
                </a:lnTo>
                <a:lnTo>
                  <a:pt x="37" y="7"/>
                </a:lnTo>
                <a:lnTo>
                  <a:pt x="30" y="0"/>
                </a:lnTo>
                <a:lnTo>
                  <a:pt x="14" y="1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66" name="Freeform 1777">
            <a:extLst>
              <a:ext uri="{FF2B5EF4-FFF2-40B4-BE49-F238E27FC236}">
                <a16:creationId xmlns:a16="http://schemas.microsoft.com/office/drawing/2014/main" id="{48897D4B-340D-4470-9E79-0B23F3D870A1}"/>
              </a:ext>
            </a:extLst>
          </p:cNvPr>
          <p:cNvSpPr>
            <a:spLocks/>
          </p:cNvSpPr>
          <p:nvPr/>
        </p:nvSpPr>
        <p:spPr bwMode="auto">
          <a:xfrm>
            <a:off x="1797052" y="5954185"/>
            <a:ext cx="80433" cy="63500"/>
          </a:xfrm>
          <a:custGeom>
            <a:avLst/>
            <a:gdLst>
              <a:gd name="T0" fmla="*/ 23341 w 37"/>
              <a:gd name="T1" fmla="*/ 24490 h 31"/>
              <a:gd name="T2" fmla="*/ 13338 w 37"/>
              <a:gd name="T3" fmla="*/ 15306 h 31"/>
              <a:gd name="T4" fmla="*/ 0 w 37"/>
              <a:gd name="T5" fmla="*/ 26021 h 31"/>
              <a:gd name="T6" fmla="*/ 23341 w 37"/>
              <a:gd name="T7" fmla="*/ 47450 h 31"/>
              <a:gd name="T8" fmla="*/ 61686 w 37"/>
              <a:gd name="T9" fmla="*/ 10715 h 31"/>
              <a:gd name="T10" fmla="*/ 50016 w 37"/>
              <a:gd name="T11" fmla="*/ 0 h 31"/>
              <a:gd name="T12" fmla="*/ 23341 w 37"/>
              <a:gd name="T13" fmla="*/ 24490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 h="31">
                <a:moveTo>
                  <a:pt x="14" y="16"/>
                </a:moveTo>
                <a:lnTo>
                  <a:pt x="8" y="10"/>
                </a:lnTo>
                <a:lnTo>
                  <a:pt x="0" y="17"/>
                </a:lnTo>
                <a:lnTo>
                  <a:pt x="14" y="31"/>
                </a:lnTo>
                <a:lnTo>
                  <a:pt x="37" y="7"/>
                </a:lnTo>
                <a:lnTo>
                  <a:pt x="30" y="0"/>
                </a:lnTo>
                <a:lnTo>
                  <a:pt x="14" y="1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67" name="Freeform 1778">
            <a:extLst>
              <a:ext uri="{FF2B5EF4-FFF2-40B4-BE49-F238E27FC236}">
                <a16:creationId xmlns:a16="http://schemas.microsoft.com/office/drawing/2014/main" id="{41602FE1-D16E-4992-84D3-5AC394DC24B9}"/>
              </a:ext>
            </a:extLst>
          </p:cNvPr>
          <p:cNvSpPr>
            <a:spLocks noEditPoints="1"/>
          </p:cNvSpPr>
          <p:nvPr/>
        </p:nvSpPr>
        <p:spPr bwMode="auto">
          <a:xfrm>
            <a:off x="1752600" y="5848352"/>
            <a:ext cx="169333" cy="207433"/>
          </a:xfrm>
          <a:custGeom>
            <a:avLst/>
            <a:gdLst>
              <a:gd name="T0" fmla="*/ 111898 w 79"/>
              <a:gd name="T1" fmla="*/ 0 h 98"/>
              <a:gd name="T2" fmla="*/ 16217 w 79"/>
              <a:gd name="T3" fmla="*/ 0 h 98"/>
              <a:gd name="T4" fmla="*/ 16217 w 79"/>
              <a:gd name="T5" fmla="*/ 0 h 98"/>
              <a:gd name="T6" fmla="*/ 9730 w 79"/>
              <a:gd name="T7" fmla="*/ 1598 h 98"/>
              <a:gd name="T8" fmla="*/ 4865 w 79"/>
              <a:gd name="T9" fmla="*/ 3196 h 98"/>
              <a:gd name="T10" fmla="*/ 3243 w 79"/>
              <a:gd name="T11" fmla="*/ 9587 h 98"/>
              <a:gd name="T12" fmla="*/ 0 w 79"/>
              <a:gd name="T13" fmla="*/ 14380 h 98"/>
              <a:gd name="T14" fmla="*/ 0 w 79"/>
              <a:gd name="T15" fmla="*/ 140608 h 98"/>
              <a:gd name="T16" fmla="*/ 0 w 79"/>
              <a:gd name="T17" fmla="*/ 140608 h 98"/>
              <a:gd name="T18" fmla="*/ 3243 w 79"/>
              <a:gd name="T19" fmla="*/ 146999 h 98"/>
              <a:gd name="T20" fmla="*/ 4865 w 79"/>
              <a:gd name="T21" fmla="*/ 153390 h 98"/>
              <a:gd name="T22" fmla="*/ 9730 w 79"/>
              <a:gd name="T23" fmla="*/ 154988 h 98"/>
              <a:gd name="T24" fmla="*/ 16217 w 79"/>
              <a:gd name="T25" fmla="*/ 156586 h 98"/>
              <a:gd name="T26" fmla="*/ 111898 w 79"/>
              <a:gd name="T27" fmla="*/ 156586 h 98"/>
              <a:gd name="T28" fmla="*/ 111898 w 79"/>
              <a:gd name="T29" fmla="*/ 156586 h 98"/>
              <a:gd name="T30" fmla="*/ 118385 w 79"/>
              <a:gd name="T31" fmla="*/ 154988 h 98"/>
              <a:gd name="T32" fmla="*/ 124872 w 79"/>
              <a:gd name="T33" fmla="*/ 153390 h 98"/>
              <a:gd name="T34" fmla="*/ 126493 w 79"/>
              <a:gd name="T35" fmla="*/ 146999 h 98"/>
              <a:gd name="T36" fmla="*/ 128115 w 79"/>
              <a:gd name="T37" fmla="*/ 140608 h 98"/>
              <a:gd name="T38" fmla="*/ 128115 w 79"/>
              <a:gd name="T39" fmla="*/ 14380 h 98"/>
              <a:gd name="T40" fmla="*/ 128115 w 79"/>
              <a:gd name="T41" fmla="*/ 14380 h 98"/>
              <a:gd name="T42" fmla="*/ 126493 w 79"/>
              <a:gd name="T43" fmla="*/ 9587 h 98"/>
              <a:gd name="T44" fmla="*/ 124872 w 79"/>
              <a:gd name="T45" fmla="*/ 3196 h 98"/>
              <a:gd name="T46" fmla="*/ 118385 w 79"/>
              <a:gd name="T47" fmla="*/ 1598 h 98"/>
              <a:gd name="T48" fmla="*/ 111898 w 79"/>
              <a:gd name="T49" fmla="*/ 0 h 98"/>
              <a:gd name="T50" fmla="*/ 111898 w 79"/>
              <a:gd name="T51" fmla="*/ 0 h 98"/>
              <a:gd name="T52" fmla="*/ 16217 w 79"/>
              <a:gd name="T53" fmla="*/ 140608 h 98"/>
              <a:gd name="T54" fmla="*/ 16217 w 79"/>
              <a:gd name="T55" fmla="*/ 14380 h 98"/>
              <a:gd name="T56" fmla="*/ 111898 w 79"/>
              <a:gd name="T57" fmla="*/ 14380 h 98"/>
              <a:gd name="T58" fmla="*/ 111898 w 79"/>
              <a:gd name="T59" fmla="*/ 140608 h 98"/>
              <a:gd name="T60" fmla="*/ 16217 w 79"/>
              <a:gd name="T61" fmla="*/ 140608 h 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79" h="98">
                <a:moveTo>
                  <a:pt x="69" y="0"/>
                </a:moveTo>
                <a:lnTo>
                  <a:pt x="10" y="0"/>
                </a:lnTo>
                <a:lnTo>
                  <a:pt x="6" y="1"/>
                </a:lnTo>
                <a:lnTo>
                  <a:pt x="3" y="2"/>
                </a:lnTo>
                <a:lnTo>
                  <a:pt x="2" y="6"/>
                </a:lnTo>
                <a:lnTo>
                  <a:pt x="0" y="9"/>
                </a:lnTo>
                <a:lnTo>
                  <a:pt x="0" y="88"/>
                </a:lnTo>
                <a:lnTo>
                  <a:pt x="2" y="92"/>
                </a:lnTo>
                <a:lnTo>
                  <a:pt x="3" y="96"/>
                </a:lnTo>
                <a:lnTo>
                  <a:pt x="6" y="97"/>
                </a:lnTo>
                <a:lnTo>
                  <a:pt x="10" y="98"/>
                </a:lnTo>
                <a:lnTo>
                  <a:pt x="69" y="98"/>
                </a:lnTo>
                <a:lnTo>
                  <a:pt x="73" y="97"/>
                </a:lnTo>
                <a:lnTo>
                  <a:pt x="77" y="96"/>
                </a:lnTo>
                <a:lnTo>
                  <a:pt x="78" y="92"/>
                </a:lnTo>
                <a:lnTo>
                  <a:pt x="79" y="88"/>
                </a:lnTo>
                <a:lnTo>
                  <a:pt x="79" y="9"/>
                </a:lnTo>
                <a:lnTo>
                  <a:pt x="78" y="6"/>
                </a:lnTo>
                <a:lnTo>
                  <a:pt x="77" y="2"/>
                </a:lnTo>
                <a:lnTo>
                  <a:pt x="73" y="1"/>
                </a:lnTo>
                <a:lnTo>
                  <a:pt x="69" y="0"/>
                </a:lnTo>
                <a:close/>
                <a:moveTo>
                  <a:pt x="10" y="88"/>
                </a:moveTo>
                <a:lnTo>
                  <a:pt x="10" y="9"/>
                </a:lnTo>
                <a:lnTo>
                  <a:pt x="69" y="9"/>
                </a:lnTo>
                <a:lnTo>
                  <a:pt x="69" y="88"/>
                </a:lnTo>
                <a:lnTo>
                  <a:pt x="10" y="8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68" name="Freeform 1779">
            <a:extLst>
              <a:ext uri="{FF2B5EF4-FFF2-40B4-BE49-F238E27FC236}">
                <a16:creationId xmlns:a16="http://schemas.microsoft.com/office/drawing/2014/main" id="{0A7FF58F-2C5A-4296-A419-07BFCEE0411A}"/>
              </a:ext>
            </a:extLst>
          </p:cNvPr>
          <p:cNvSpPr>
            <a:spLocks/>
          </p:cNvSpPr>
          <p:nvPr/>
        </p:nvSpPr>
        <p:spPr bwMode="auto">
          <a:xfrm>
            <a:off x="2296584" y="5941484"/>
            <a:ext cx="82549" cy="82549"/>
          </a:xfrm>
          <a:custGeom>
            <a:avLst/>
            <a:gdLst>
              <a:gd name="T0" fmla="*/ 39542 w 39"/>
              <a:gd name="T1" fmla="*/ 0 h 39"/>
              <a:gd name="T2" fmla="*/ 23725 w 39"/>
              <a:gd name="T3" fmla="*/ 0 h 39"/>
              <a:gd name="T4" fmla="*/ 23725 w 39"/>
              <a:gd name="T5" fmla="*/ 23725 h 39"/>
              <a:gd name="T6" fmla="*/ 0 w 39"/>
              <a:gd name="T7" fmla="*/ 23725 h 39"/>
              <a:gd name="T8" fmla="*/ 0 w 39"/>
              <a:gd name="T9" fmla="*/ 39542 h 39"/>
              <a:gd name="T10" fmla="*/ 23725 w 39"/>
              <a:gd name="T11" fmla="*/ 39542 h 39"/>
              <a:gd name="T12" fmla="*/ 23725 w 39"/>
              <a:gd name="T13" fmla="*/ 61686 h 39"/>
              <a:gd name="T14" fmla="*/ 39542 w 39"/>
              <a:gd name="T15" fmla="*/ 61686 h 39"/>
              <a:gd name="T16" fmla="*/ 39542 w 39"/>
              <a:gd name="T17" fmla="*/ 39542 h 39"/>
              <a:gd name="T18" fmla="*/ 61686 w 39"/>
              <a:gd name="T19" fmla="*/ 39542 h 39"/>
              <a:gd name="T20" fmla="*/ 61686 w 39"/>
              <a:gd name="T21" fmla="*/ 23725 h 39"/>
              <a:gd name="T22" fmla="*/ 39542 w 39"/>
              <a:gd name="T23" fmla="*/ 23725 h 39"/>
              <a:gd name="T24" fmla="*/ 39542 w 39"/>
              <a:gd name="T25" fmla="*/ 0 h 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9" h="39">
                <a:moveTo>
                  <a:pt x="25" y="0"/>
                </a:moveTo>
                <a:lnTo>
                  <a:pt x="15" y="0"/>
                </a:lnTo>
                <a:lnTo>
                  <a:pt x="15" y="15"/>
                </a:lnTo>
                <a:lnTo>
                  <a:pt x="0" y="15"/>
                </a:lnTo>
                <a:lnTo>
                  <a:pt x="0" y="25"/>
                </a:lnTo>
                <a:lnTo>
                  <a:pt x="15" y="25"/>
                </a:lnTo>
                <a:lnTo>
                  <a:pt x="15" y="39"/>
                </a:lnTo>
                <a:lnTo>
                  <a:pt x="25" y="39"/>
                </a:lnTo>
                <a:lnTo>
                  <a:pt x="25" y="25"/>
                </a:lnTo>
                <a:lnTo>
                  <a:pt x="39" y="25"/>
                </a:lnTo>
                <a:lnTo>
                  <a:pt x="39" y="15"/>
                </a:lnTo>
                <a:lnTo>
                  <a:pt x="25" y="15"/>
                </a:lnTo>
                <a:lnTo>
                  <a:pt x="2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69" name="Freeform 1780">
            <a:extLst>
              <a:ext uri="{FF2B5EF4-FFF2-40B4-BE49-F238E27FC236}">
                <a16:creationId xmlns:a16="http://schemas.microsoft.com/office/drawing/2014/main" id="{694A4945-BD0B-4E9C-9254-EC6496922EDE}"/>
              </a:ext>
            </a:extLst>
          </p:cNvPr>
          <p:cNvSpPr>
            <a:spLocks noEditPoints="1"/>
          </p:cNvSpPr>
          <p:nvPr/>
        </p:nvSpPr>
        <p:spPr bwMode="auto">
          <a:xfrm>
            <a:off x="2245784" y="5829301"/>
            <a:ext cx="184149" cy="232833"/>
          </a:xfrm>
          <a:custGeom>
            <a:avLst/>
            <a:gdLst>
              <a:gd name="T0" fmla="*/ 106683 w 89"/>
              <a:gd name="T1" fmla="*/ 37288 h 113"/>
              <a:gd name="T2" fmla="*/ 97406 w 89"/>
              <a:gd name="T3" fmla="*/ 21751 h 113"/>
              <a:gd name="T4" fmla="*/ 94314 w 89"/>
              <a:gd name="T5" fmla="*/ 12429 h 113"/>
              <a:gd name="T6" fmla="*/ 78852 w 89"/>
              <a:gd name="T7" fmla="*/ 1554 h 113"/>
              <a:gd name="T8" fmla="*/ 69576 w 89"/>
              <a:gd name="T9" fmla="*/ 0 h 113"/>
              <a:gd name="T10" fmla="*/ 49476 w 89"/>
              <a:gd name="T11" fmla="*/ 4661 h 113"/>
              <a:gd name="T12" fmla="*/ 40199 w 89"/>
              <a:gd name="T13" fmla="*/ 21751 h 113"/>
              <a:gd name="T14" fmla="*/ 30922 w 89"/>
              <a:gd name="T15" fmla="*/ 37288 h 113"/>
              <a:gd name="T16" fmla="*/ 15461 w 89"/>
              <a:gd name="T17" fmla="*/ 37288 h 113"/>
              <a:gd name="T18" fmla="*/ 4638 w 89"/>
              <a:gd name="T19" fmla="*/ 41949 h 113"/>
              <a:gd name="T20" fmla="*/ 0 w 89"/>
              <a:gd name="T21" fmla="*/ 52825 h 113"/>
              <a:gd name="T22" fmla="*/ 0 w 89"/>
              <a:gd name="T23" fmla="*/ 160027 h 113"/>
              <a:gd name="T24" fmla="*/ 4638 w 89"/>
              <a:gd name="T25" fmla="*/ 172457 h 113"/>
              <a:gd name="T26" fmla="*/ 15461 w 89"/>
              <a:gd name="T27" fmla="*/ 175564 h 113"/>
              <a:gd name="T28" fmla="*/ 122144 w 89"/>
              <a:gd name="T29" fmla="*/ 175564 h 113"/>
              <a:gd name="T30" fmla="*/ 134513 w 89"/>
              <a:gd name="T31" fmla="*/ 172457 h 113"/>
              <a:gd name="T32" fmla="*/ 137605 w 89"/>
              <a:gd name="T33" fmla="*/ 160027 h 113"/>
              <a:gd name="T34" fmla="*/ 137605 w 89"/>
              <a:gd name="T35" fmla="*/ 52825 h 113"/>
              <a:gd name="T36" fmla="*/ 134513 w 89"/>
              <a:gd name="T37" fmla="*/ 41949 h 113"/>
              <a:gd name="T38" fmla="*/ 122144 w 89"/>
              <a:gd name="T39" fmla="*/ 37288 h 113"/>
              <a:gd name="T40" fmla="*/ 69576 w 89"/>
              <a:gd name="T41" fmla="*/ 15537 h 113"/>
              <a:gd name="T42" fmla="*/ 77306 w 89"/>
              <a:gd name="T43" fmla="*/ 17090 h 113"/>
              <a:gd name="T44" fmla="*/ 55660 w 89"/>
              <a:gd name="T45" fmla="*/ 21751 h 113"/>
              <a:gd name="T46" fmla="*/ 61845 w 89"/>
              <a:gd name="T47" fmla="*/ 17090 h 113"/>
              <a:gd name="T48" fmla="*/ 69576 w 89"/>
              <a:gd name="T49" fmla="*/ 15537 h 113"/>
              <a:gd name="T50" fmla="*/ 91221 w 89"/>
              <a:gd name="T51" fmla="*/ 37288 h 113"/>
              <a:gd name="T52" fmla="*/ 46384 w 89"/>
              <a:gd name="T53" fmla="*/ 52825 h 113"/>
              <a:gd name="T54" fmla="*/ 122144 w 89"/>
              <a:gd name="T55" fmla="*/ 160027 h 113"/>
              <a:gd name="T56" fmla="*/ 15461 w 89"/>
              <a:gd name="T57" fmla="*/ 52825 h 113"/>
              <a:gd name="T58" fmla="*/ 30922 w 89"/>
              <a:gd name="T59" fmla="*/ 68361 h 113"/>
              <a:gd name="T60" fmla="*/ 106683 w 89"/>
              <a:gd name="T61" fmla="*/ 52825 h 113"/>
              <a:gd name="T62" fmla="*/ 122144 w 89"/>
              <a:gd name="T63" fmla="*/ 160027 h 11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9" h="113">
                <a:moveTo>
                  <a:pt x="79" y="24"/>
                </a:moveTo>
                <a:lnTo>
                  <a:pt x="69" y="24"/>
                </a:lnTo>
                <a:lnTo>
                  <a:pt x="69" y="14"/>
                </a:lnTo>
                <a:lnTo>
                  <a:pt x="63" y="14"/>
                </a:lnTo>
                <a:lnTo>
                  <a:pt x="61" y="8"/>
                </a:lnTo>
                <a:lnTo>
                  <a:pt x="57" y="3"/>
                </a:lnTo>
                <a:lnTo>
                  <a:pt x="51" y="1"/>
                </a:lnTo>
                <a:lnTo>
                  <a:pt x="45" y="0"/>
                </a:lnTo>
                <a:lnTo>
                  <a:pt x="38" y="1"/>
                </a:lnTo>
                <a:lnTo>
                  <a:pt x="32" y="3"/>
                </a:lnTo>
                <a:lnTo>
                  <a:pt x="29" y="8"/>
                </a:lnTo>
                <a:lnTo>
                  <a:pt x="26" y="14"/>
                </a:lnTo>
                <a:lnTo>
                  <a:pt x="20" y="14"/>
                </a:lnTo>
                <a:lnTo>
                  <a:pt x="20" y="24"/>
                </a:lnTo>
                <a:lnTo>
                  <a:pt x="10" y="24"/>
                </a:lnTo>
                <a:lnTo>
                  <a:pt x="6" y="26"/>
                </a:lnTo>
                <a:lnTo>
                  <a:pt x="3" y="27"/>
                </a:lnTo>
                <a:lnTo>
                  <a:pt x="1" y="30"/>
                </a:lnTo>
                <a:lnTo>
                  <a:pt x="0" y="34"/>
                </a:lnTo>
                <a:lnTo>
                  <a:pt x="0" y="103"/>
                </a:lnTo>
                <a:lnTo>
                  <a:pt x="1" y="107"/>
                </a:lnTo>
                <a:lnTo>
                  <a:pt x="3" y="111"/>
                </a:lnTo>
                <a:lnTo>
                  <a:pt x="6" y="112"/>
                </a:lnTo>
                <a:lnTo>
                  <a:pt x="10" y="113"/>
                </a:lnTo>
                <a:lnTo>
                  <a:pt x="79" y="113"/>
                </a:lnTo>
                <a:lnTo>
                  <a:pt x="83" y="112"/>
                </a:lnTo>
                <a:lnTo>
                  <a:pt x="87" y="111"/>
                </a:lnTo>
                <a:lnTo>
                  <a:pt x="88" y="107"/>
                </a:lnTo>
                <a:lnTo>
                  <a:pt x="89" y="103"/>
                </a:lnTo>
                <a:lnTo>
                  <a:pt x="89" y="34"/>
                </a:lnTo>
                <a:lnTo>
                  <a:pt x="88" y="30"/>
                </a:lnTo>
                <a:lnTo>
                  <a:pt x="87" y="27"/>
                </a:lnTo>
                <a:lnTo>
                  <a:pt x="83" y="26"/>
                </a:lnTo>
                <a:lnTo>
                  <a:pt x="79" y="24"/>
                </a:lnTo>
                <a:close/>
                <a:moveTo>
                  <a:pt x="45" y="10"/>
                </a:moveTo>
                <a:lnTo>
                  <a:pt x="45" y="10"/>
                </a:lnTo>
                <a:lnTo>
                  <a:pt x="50" y="11"/>
                </a:lnTo>
                <a:lnTo>
                  <a:pt x="53" y="14"/>
                </a:lnTo>
                <a:lnTo>
                  <a:pt x="36" y="14"/>
                </a:lnTo>
                <a:lnTo>
                  <a:pt x="40" y="11"/>
                </a:lnTo>
                <a:lnTo>
                  <a:pt x="45" y="10"/>
                </a:lnTo>
                <a:close/>
                <a:moveTo>
                  <a:pt x="30" y="24"/>
                </a:moveTo>
                <a:lnTo>
                  <a:pt x="59" y="24"/>
                </a:lnTo>
                <a:lnTo>
                  <a:pt x="59" y="34"/>
                </a:lnTo>
                <a:lnTo>
                  <a:pt x="30" y="34"/>
                </a:lnTo>
                <a:lnTo>
                  <a:pt x="30" y="24"/>
                </a:lnTo>
                <a:close/>
                <a:moveTo>
                  <a:pt x="79" y="103"/>
                </a:moveTo>
                <a:lnTo>
                  <a:pt x="10" y="103"/>
                </a:lnTo>
                <a:lnTo>
                  <a:pt x="10" y="34"/>
                </a:lnTo>
                <a:lnTo>
                  <a:pt x="20" y="34"/>
                </a:lnTo>
                <a:lnTo>
                  <a:pt x="20" y="44"/>
                </a:lnTo>
                <a:lnTo>
                  <a:pt x="69" y="44"/>
                </a:lnTo>
                <a:lnTo>
                  <a:pt x="69" y="34"/>
                </a:lnTo>
                <a:lnTo>
                  <a:pt x="79" y="34"/>
                </a:lnTo>
                <a:lnTo>
                  <a:pt x="79" y="10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70" name="Rectangle 1781">
            <a:extLst>
              <a:ext uri="{FF2B5EF4-FFF2-40B4-BE49-F238E27FC236}">
                <a16:creationId xmlns:a16="http://schemas.microsoft.com/office/drawing/2014/main" id="{AE28EAEC-2FB2-424E-9A05-BA3E68B92963}"/>
              </a:ext>
            </a:extLst>
          </p:cNvPr>
          <p:cNvSpPr>
            <a:spLocks noChangeArrowheads="1"/>
          </p:cNvSpPr>
          <p:nvPr/>
        </p:nvSpPr>
        <p:spPr bwMode="auto">
          <a:xfrm>
            <a:off x="2796118" y="5973233"/>
            <a:ext cx="82549" cy="19051"/>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571" name="Freeform 1782">
            <a:extLst>
              <a:ext uri="{FF2B5EF4-FFF2-40B4-BE49-F238E27FC236}">
                <a16:creationId xmlns:a16="http://schemas.microsoft.com/office/drawing/2014/main" id="{3922979B-CAF1-4ABE-A511-83ADC8CF2EC5}"/>
              </a:ext>
            </a:extLst>
          </p:cNvPr>
          <p:cNvSpPr>
            <a:spLocks noEditPoints="1"/>
          </p:cNvSpPr>
          <p:nvPr/>
        </p:nvSpPr>
        <p:spPr bwMode="auto">
          <a:xfrm>
            <a:off x="2745318" y="5829301"/>
            <a:ext cx="184149" cy="232833"/>
          </a:xfrm>
          <a:custGeom>
            <a:avLst/>
            <a:gdLst>
              <a:gd name="T0" fmla="*/ 106683 w 89"/>
              <a:gd name="T1" fmla="*/ 37288 h 113"/>
              <a:gd name="T2" fmla="*/ 97406 w 89"/>
              <a:gd name="T3" fmla="*/ 21751 h 113"/>
              <a:gd name="T4" fmla="*/ 92767 w 89"/>
              <a:gd name="T5" fmla="*/ 12429 h 113"/>
              <a:gd name="T6" fmla="*/ 78852 w 89"/>
              <a:gd name="T7" fmla="*/ 1554 h 113"/>
              <a:gd name="T8" fmla="*/ 68029 w 89"/>
              <a:gd name="T9" fmla="*/ 0 h 113"/>
              <a:gd name="T10" fmla="*/ 49476 w 89"/>
              <a:gd name="T11" fmla="*/ 4661 h 113"/>
              <a:gd name="T12" fmla="*/ 40199 w 89"/>
              <a:gd name="T13" fmla="*/ 21751 h 113"/>
              <a:gd name="T14" fmla="*/ 30922 w 89"/>
              <a:gd name="T15" fmla="*/ 37288 h 113"/>
              <a:gd name="T16" fmla="*/ 15461 w 89"/>
              <a:gd name="T17" fmla="*/ 37288 h 113"/>
              <a:gd name="T18" fmla="*/ 3092 w 89"/>
              <a:gd name="T19" fmla="*/ 41949 h 113"/>
              <a:gd name="T20" fmla="*/ 0 w 89"/>
              <a:gd name="T21" fmla="*/ 52825 h 113"/>
              <a:gd name="T22" fmla="*/ 0 w 89"/>
              <a:gd name="T23" fmla="*/ 160027 h 113"/>
              <a:gd name="T24" fmla="*/ 3092 w 89"/>
              <a:gd name="T25" fmla="*/ 172457 h 113"/>
              <a:gd name="T26" fmla="*/ 15461 w 89"/>
              <a:gd name="T27" fmla="*/ 175564 h 113"/>
              <a:gd name="T28" fmla="*/ 122144 w 89"/>
              <a:gd name="T29" fmla="*/ 175564 h 113"/>
              <a:gd name="T30" fmla="*/ 132967 w 89"/>
              <a:gd name="T31" fmla="*/ 172457 h 113"/>
              <a:gd name="T32" fmla="*/ 137605 w 89"/>
              <a:gd name="T33" fmla="*/ 160027 h 113"/>
              <a:gd name="T34" fmla="*/ 137605 w 89"/>
              <a:gd name="T35" fmla="*/ 52825 h 113"/>
              <a:gd name="T36" fmla="*/ 132967 w 89"/>
              <a:gd name="T37" fmla="*/ 41949 h 113"/>
              <a:gd name="T38" fmla="*/ 122144 w 89"/>
              <a:gd name="T39" fmla="*/ 37288 h 113"/>
              <a:gd name="T40" fmla="*/ 68029 w 89"/>
              <a:gd name="T41" fmla="*/ 15537 h 113"/>
              <a:gd name="T42" fmla="*/ 75760 w 89"/>
              <a:gd name="T43" fmla="*/ 17090 h 113"/>
              <a:gd name="T44" fmla="*/ 55660 w 89"/>
              <a:gd name="T45" fmla="*/ 21751 h 113"/>
              <a:gd name="T46" fmla="*/ 60299 w 89"/>
              <a:gd name="T47" fmla="*/ 17090 h 113"/>
              <a:gd name="T48" fmla="*/ 68029 w 89"/>
              <a:gd name="T49" fmla="*/ 15537 h 113"/>
              <a:gd name="T50" fmla="*/ 91221 w 89"/>
              <a:gd name="T51" fmla="*/ 37288 h 113"/>
              <a:gd name="T52" fmla="*/ 46384 w 89"/>
              <a:gd name="T53" fmla="*/ 52825 h 113"/>
              <a:gd name="T54" fmla="*/ 122144 w 89"/>
              <a:gd name="T55" fmla="*/ 160027 h 113"/>
              <a:gd name="T56" fmla="*/ 15461 w 89"/>
              <a:gd name="T57" fmla="*/ 52825 h 113"/>
              <a:gd name="T58" fmla="*/ 30922 w 89"/>
              <a:gd name="T59" fmla="*/ 68361 h 113"/>
              <a:gd name="T60" fmla="*/ 106683 w 89"/>
              <a:gd name="T61" fmla="*/ 52825 h 113"/>
              <a:gd name="T62" fmla="*/ 122144 w 89"/>
              <a:gd name="T63" fmla="*/ 160027 h 11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9" h="113">
                <a:moveTo>
                  <a:pt x="79" y="24"/>
                </a:moveTo>
                <a:lnTo>
                  <a:pt x="69" y="24"/>
                </a:lnTo>
                <a:lnTo>
                  <a:pt x="69" y="14"/>
                </a:lnTo>
                <a:lnTo>
                  <a:pt x="63" y="14"/>
                </a:lnTo>
                <a:lnTo>
                  <a:pt x="60" y="8"/>
                </a:lnTo>
                <a:lnTo>
                  <a:pt x="57" y="3"/>
                </a:lnTo>
                <a:lnTo>
                  <a:pt x="51" y="1"/>
                </a:lnTo>
                <a:lnTo>
                  <a:pt x="44" y="0"/>
                </a:lnTo>
                <a:lnTo>
                  <a:pt x="38" y="1"/>
                </a:lnTo>
                <a:lnTo>
                  <a:pt x="32" y="3"/>
                </a:lnTo>
                <a:lnTo>
                  <a:pt x="28" y="8"/>
                </a:lnTo>
                <a:lnTo>
                  <a:pt x="26" y="14"/>
                </a:lnTo>
                <a:lnTo>
                  <a:pt x="20" y="14"/>
                </a:lnTo>
                <a:lnTo>
                  <a:pt x="20" y="24"/>
                </a:lnTo>
                <a:lnTo>
                  <a:pt x="10" y="24"/>
                </a:lnTo>
                <a:lnTo>
                  <a:pt x="6" y="26"/>
                </a:lnTo>
                <a:lnTo>
                  <a:pt x="2" y="27"/>
                </a:lnTo>
                <a:lnTo>
                  <a:pt x="1" y="30"/>
                </a:lnTo>
                <a:lnTo>
                  <a:pt x="0" y="34"/>
                </a:lnTo>
                <a:lnTo>
                  <a:pt x="0" y="103"/>
                </a:lnTo>
                <a:lnTo>
                  <a:pt x="1" y="107"/>
                </a:lnTo>
                <a:lnTo>
                  <a:pt x="2" y="111"/>
                </a:lnTo>
                <a:lnTo>
                  <a:pt x="6" y="112"/>
                </a:lnTo>
                <a:lnTo>
                  <a:pt x="10" y="113"/>
                </a:lnTo>
                <a:lnTo>
                  <a:pt x="79" y="113"/>
                </a:lnTo>
                <a:lnTo>
                  <a:pt x="83" y="112"/>
                </a:lnTo>
                <a:lnTo>
                  <a:pt x="86" y="111"/>
                </a:lnTo>
                <a:lnTo>
                  <a:pt x="88" y="107"/>
                </a:lnTo>
                <a:lnTo>
                  <a:pt x="89" y="103"/>
                </a:lnTo>
                <a:lnTo>
                  <a:pt x="89" y="34"/>
                </a:lnTo>
                <a:lnTo>
                  <a:pt x="88" y="30"/>
                </a:lnTo>
                <a:lnTo>
                  <a:pt x="86" y="27"/>
                </a:lnTo>
                <a:lnTo>
                  <a:pt x="83" y="26"/>
                </a:lnTo>
                <a:lnTo>
                  <a:pt x="79" y="24"/>
                </a:lnTo>
                <a:close/>
                <a:moveTo>
                  <a:pt x="44" y="10"/>
                </a:moveTo>
                <a:lnTo>
                  <a:pt x="44" y="10"/>
                </a:lnTo>
                <a:lnTo>
                  <a:pt x="49" y="11"/>
                </a:lnTo>
                <a:lnTo>
                  <a:pt x="53" y="14"/>
                </a:lnTo>
                <a:lnTo>
                  <a:pt x="36" y="14"/>
                </a:lnTo>
                <a:lnTo>
                  <a:pt x="39" y="11"/>
                </a:lnTo>
                <a:lnTo>
                  <a:pt x="44" y="10"/>
                </a:lnTo>
                <a:close/>
                <a:moveTo>
                  <a:pt x="30" y="24"/>
                </a:moveTo>
                <a:lnTo>
                  <a:pt x="59" y="24"/>
                </a:lnTo>
                <a:lnTo>
                  <a:pt x="59" y="34"/>
                </a:lnTo>
                <a:lnTo>
                  <a:pt x="30" y="34"/>
                </a:lnTo>
                <a:lnTo>
                  <a:pt x="30" y="24"/>
                </a:lnTo>
                <a:close/>
                <a:moveTo>
                  <a:pt x="79" y="103"/>
                </a:moveTo>
                <a:lnTo>
                  <a:pt x="10" y="103"/>
                </a:lnTo>
                <a:lnTo>
                  <a:pt x="10" y="34"/>
                </a:lnTo>
                <a:lnTo>
                  <a:pt x="20" y="34"/>
                </a:lnTo>
                <a:lnTo>
                  <a:pt x="20" y="44"/>
                </a:lnTo>
                <a:lnTo>
                  <a:pt x="69" y="44"/>
                </a:lnTo>
                <a:lnTo>
                  <a:pt x="69" y="34"/>
                </a:lnTo>
                <a:lnTo>
                  <a:pt x="79" y="34"/>
                </a:lnTo>
                <a:lnTo>
                  <a:pt x="79" y="10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72" name="Freeform 1783">
            <a:extLst>
              <a:ext uri="{FF2B5EF4-FFF2-40B4-BE49-F238E27FC236}">
                <a16:creationId xmlns:a16="http://schemas.microsoft.com/office/drawing/2014/main" id="{AC949464-A165-4812-80FA-BE33D82936E1}"/>
              </a:ext>
            </a:extLst>
          </p:cNvPr>
          <p:cNvSpPr>
            <a:spLocks/>
          </p:cNvSpPr>
          <p:nvPr/>
        </p:nvSpPr>
        <p:spPr bwMode="auto">
          <a:xfrm>
            <a:off x="789517" y="5928785"/>
            <a:ext cx="101600" cy="95249"/>
          </a:xfrm>
          <a:custGeom>
            <a:avLst/>
            <a:gdLst>
              <a:gd name="T0" fmla="*/ 0 w 49"/>
              <a:gd name="T1" fmla="*/ 0 h 44"/>
              <a:gd name="T2" fmla="*/ 0 w 49"/>
              <a:gd name="T3" fmla="*/ 32353 h 44"/>
              <a:gd name="T4" fmla="*/ 13944 w 49"/>
              <a:gd name="T5" fmla="*/ 32353 h 44"/>
              <a:gd name="T6" fmla="*/ 13944 w 49"/>
              <a:gd name="T7" fmla="*/ 16176 h 44"/>
              <a:gd name="T8" fmla="*/ 29438 w 49"/>
              <a:gd name="T9" fmla="*/ 16176 h 44"/>
              <a:gd name="T10" fmla="*/ 29438 w 49"/>
              <a:gd name="T11" fmla="*/ 55000 h 44"/>
              <a:gd name="T12" fmla="*/ 13944 w 49"/>
              <a:gd name="T13" fmla="*/ 55000 h 44"/>
              <a:gd name="T14" fmla="*/ 13944 w 49"/>
              <a:gd name="T15" fmla="*/ 71176 h 44"/>
              <a:gd name="T16" fmla="*/ 60426 w 49"/>
              <a:gd name="T17" fmla="*/ 71176 h 44"/>
              <a:gd name="T18" fmla="*/ 60426 w 49"/>
              <a:gd name="T19" fmla="*/ 55000 h 44"/>
              <a:gd name="T20" fmla="*/ 44932 w 49"/>
              <a:gd name="T21" fmla="*/ 55000 h 44"/>
              <a:gd name="T22" fmla="*/ 44932 w 49"/>
              <a:gd name="T23" fmla="*/ 16176 h 44"/>
              <a:gd name="T24" fmla="*/ 60426 w 49"/>
              <a:gd name="T25" fmla="*/ 16176 h 44"/>
              <a:gd name="T26" fmla="*/ 60426 w 49"/>
              <a:gd name="T27" fmla="*/ 32353 h 44"/>
              <a:gd name="T28" fmla="*/ 75920 w 49"/>
              <a:gd name="T29" fmla="*/ 32353 h 44"/>
              <a:gd name="T30" fmla="*/ 75920 w 49"/>
              <a:gd name="T31" fmla="*/ 0 h 44"/>
              <a:gd name="T32" fmla="*/ 0 w 49"/>
              <a:gd name="T33" fmla="*/ 0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44">
                <a:moveTo>
                  <a:pt x="0" y="0"/>
                </a:moveTo>
                <a:lnTo>
                  <a:pt x="0" y="20"/>
                </a:lnTo>
                <a:lnTo>
                  <a:pt x="9" y="20"/>
                </a:lnTo>
                <a:lnTo>
                  <a:pt x="9" y="10"/>
                </a:lnTo>
                <a:lnTo>
                  <a:pt x="19" y="10"/>
                </a:lnTo>
                <a:lnTo>
                  <a:pt x="19" y="34"/>
                </a:lnTo>
                <a:lnTo>
                  <a:pt x="9" y="34"/>
                </a:lnTo>
                <a:lnTo>
                  <a:pt x="9" y="44"/>
                </a:lnTo>
                <a:lnTo>
                  <a:pt x="39" y="44"/>
                </a:lnTo>
                <a:lnTo>
                  <a:pt x="39" y="34"/>
                </a:lnTo>
                <a:lnTo>
                  <a:pt x="29" y="34"/>
                </a:lnTo>
                <a:lnTo>
                  <a:pt x="29" y="10"/>
                </a:lnTo>
                <a:lnTo>
                  <a:pt x="39" y="10"/>
                </a:lnTo>
                <a:lnTo>
                  <a:pt x="39" y="20"/>
                </a:lnTo>
                <a:lnTo>
                  <a:pt x="49" y="20"/>
                </a:lnTo>
                <a:lnTo>
                  <a:pt x="49" y="0"/>
                </a:lnTo>
                <a:lnTo>
                  <a:pt x="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73" name="Freeform 1784">
            <a:extLst>
              <a:ext uri="{FF2B5EF4-FFF2-40B4-BE49-F238E27FC236}">
                <a16:creationId xmlns:a16="http://schemas.microsoft.com/office/drawing/2014/main" id="{1DE2C10B-7D1A-4BD5-BE90-351DF5A335C2}"/>
              </a:ext>
            </a:extLst>
          </p:cNvPr>
          <p:cNvSpPr>
            <a:spLocks noEditPoints="1"/>
          </p:cNvSpPr>
          <p:nvPr/>
        </p:nvSpPr>
        <p:spPr bwMode="auto">
          <a:xfrm>
            <a:off x="745067" y="5835651"/>
            <a:ext cx="190500" cy="226483"/>
          </a:xfrm>
          <a:custGeom>
            <a:avLst/>
            <a:gdLst>
              <a:gd name="T0" fmla="*/ 105562 w 89"/>
              <a:gd name="T1" fmla="*/ 0 h 108"/>
              <a:gd name="T2" fmla="*/ 15994 w 89"/>
              <a:gd name="T3" fmla="*/ 0 h 108"/>
              <a:gd name="T4" fmla="*/ 15994 w 89"/>
              <a:gd name="T5" fmla="*/ 0 h 108"/>
              <a:gd name="T6" fmla="*/ 9597 w 89"/>
              <a:gd name="T7" fmla="*/ 1582 h 108"/>
              <a:gd name="T8" fmla="*/ 3199 w 89"/>
              <a:gd name="T9" fmla="*/ 3163 h 108"/>
              <a:gd name="T10" fmla="*/ 1599 w 89"/>
              <a:gd name="T11" fmla="*/ 9490 h 108"/>
              <a:gd name="T12" fmla="*/ 0 w 89"/>
              <a:gd name="T13" fmla="*/ 14235 h 108"/>
              <a:gd name="T14" fmla="*/ 0 w 89"/>
              <a:gd name="T15" fmla="*/ 155002 h 108"/>
              <a:gd name="T16" fmla="*/ 0 w 89"/>
              <a:gd name="T17" fmla="*/ 155002 h 108"/>
              <a:gd name="T18" fmla="*/ 1599 w 89"/>
              <a:gd name="T19" fmla="*/ 161328 h 108"/>
              <a:gd name="T20" fmla="*/ 3199 w 89"/>
              <a:gd name="T21" fmla="*/ 167655 h 108"/>
              <a:gd name="T22" fmla="*/ 9597 w 89"/>
              <a:gd name="T23" fmla="*/ 169236 h 108"/>
              <a:gd name="T24" fmla="*/ 15994 w 89"/>
              <a:gd name="T25" fmla="*/ 170818 h 108"/>
              <a:gd name="T26" fmla="*/ 126355 w 89"/>
              <a:gd name="T27" fmla="*/ 170818 h 108"/>
              <a:gd name="T28" fmla="*/ 126355 w 89"/>
              <a:gd name="T29" fmla="*/ 170818 h 108"/>
              <a:gd name="T30" fmla="*/ 131153 w 89"/>
              <a:gd name="T31" fmla="*/ 169236 h 108"/>
              <a:gd name="T32" fmla="*/ 137551 w 89"/>
              <a:gd name="T33" fmla="*/ 167655 h 108"/>
              <a:gd name="T34" fmla="*/ 139150 w 89"/>
              <a:gd name="T35" fmla="*/ 161328 h 108"/>
              <a:gd name="T36" fmla="*/ 142349 w 89"/>
              <a:gd name="T37" fmla="*/ 155002 h 108"/>
              <a:gd name="T38" fmla="*/ 142349 w 89"/>
              <a:gd name="T39" fmla="*/ 34796 h 108"/>
              <a:gd name="T40" fmla="*/ 105562 w 89"/>
              <a:gd name="T41" fmla="*/ 0 h 108"/>
              <a:gd name="T42" fmla="*/ 15994 w 89"/>
              <a:gd name="T43" fmla="*/ 155002 h 108"/>
              <a:gd name="T44" fmla="*/ 15994 w 89"/>
              <a:gd name="T45" fmla="*/ 14235 h 108"/>
              <a:gd name="T46" fmla="*/ 94366 w 89"/>
              <a:gd name="T47" fmla="*/ 14235 h 108"/>
              <a:gd name="T48" fmla="*/ 94366 w 89"/>
              <a:gd name="T49" fmla="*/ 45868 h 108"/>
              <a:gd name="T50" fmla="*/ 126355 w 89"/>
              <a:gd name="T51" fmla="*/ 45868 h 108"/>
              <a:gd name="T52" fmla="*/ 126355 w 89"/>
              <a:gd name="T53" fmla="*/ 155002 h 108"/>
              <a:gd name="T54" fmla="*/ 15994 w 89"/>
              <a:gd name="T55" fmla="*/ 155002 h 10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89" h="108">
                <a:moveTo>
                  <a:pt x="66" y="0"/>
                </a:moveTo>
                <a:lnTo>
                  <a:pt x="10" y="0"/>
                </a:lnTo>
                <a:lnTo>
                  <a:pt x="6" y="1"/>
                </a:lnTo>
                <a:lnTo>
                  <a:pt x="2" y="2"/>
                </a:lnTo>
                <a:lnTo>
                  <a:pt x="1" y="6"/>
                </a:lnTo>
                <a:lnTo>
                  <a:pt x="0" y="9"/>
                </a:lnTo>
                <a:lnTo>
                  <a:pt x="0" y="98"/>
                </a:lnTo>
                <a:lnTo>
                  <a:pt x="1" y="102"/>
                </a:lnTo>
                <a:lnTo>
                  <a:pt x="2" y="106"/>
                </a:lnTo>
                <a:lnTo>
                  <a:pt x="6" y="107"/>
                </a:lnTo>
                <a:lnTo>
                  <a:pt x="10" y="108"/>
                </a:lnTo>
                <a:lnTo>
                  <a:pt x="79" y="108"/>
                </a:lnTo>
                <a:lnTo>
                  <a:pt x="82" y="107"/>
                </a:lnTo>
                <a:lnTo>
                  <a:pt x="86" y="106"/>
                </a:lnTo>
                <a:lnTo>
                  <a:pt x="87" y="102"/>
                </a:lnTo>
                <a:lnTo>
                  <a:pt x="89" y="98"/>
                </a:lnTo>
                <a:lnTo>
                  <a:pt x="89" y="22"/>
                </a:lnTo>
                <a:lnTo>
                  <a:pt x="66" y="0"/>
                </a:lnTo>
                <a:close/>
                <a:moveTo>
                  <a:pt x="10" y="98"/>
                </a:moveTo>
                <a:lnTo>
                  <a:pt x="10" y="9"/>
                </a:lnTo>
                <a:lnTo>
                  <a:pt x="59" y="9"/>
                </a:lnTo>
                <a:lnTo>
                  <a:pt x="59" y="29"/>
                </a:lnTo>
                <a:lnTo>
                  <a:pt x="79" y="29"/>
                </a:lnTo>
                <a:lnTo>
                  <a:pt x="79" y="98"/>
                </a:lnTo>
                <a:lnTo>
                  <a:pt x="10" y="9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74" name="Freeform 1785">
            <a:extLst>
              <a:ext uri="{FF2B5EF4-FFF2-40B4-BE49-F238E27FC236}">
                <a16:creationId xmlns:a16="http://schemas.microsoft.com/office/drawing/2014/main" id="{578EB5FC-E8FD-4DED-A1FE-01F5437F5DC0}"/>
              </a:ext>
            </a:extLst>
          </p:cNvPr>
          <p:cNvSpPr>
            <a:spLocks/>
          </p:cNvSpPr>
          <p:nvPr/>
        </p:nvSpPr>
        <p:spPr bwMode="auto">
          <a:xfrm>
            <a:off x="1339851" y="5916084"/>
            <a:ext cx="50800" cy="57149"/>
          </a:xfrm>
          <a:custGeom>
            <a:avLst/>
            <a:gdLst>
              <a:gd name="T0" fmla="*/ 0 w 25"/>
              <a:gd name="T1" fmla="*/ 0 h 25"/>
              <a:gd name="T2" fmla="*/ 0 w 25"/>
              <a:gd name="T3" fmla="*/ 42706 h 25"/>
              <a:gd name="T4" fmla="*/ 37959 w 25"/>
              <a:gd name="T5" fmla="*/ 42706 h 25"/>
              <a:gd name="T6" fmla="*/ 37959 w 25"/>
              <a:gd name="T7" fmla="*/ 42706 h 25"/>
              <a:gd name="T8" fmla="*/ 37959 w 25"/>
              <a:gd name="T9" fmla="*/ 34165 h 25"/>
              <a:gd name="T10" fmla="*/ 33404 w 25"/>
              <a:gd name="T11" fmla="*/ 25624 h 25"/>
              <a:gd name="T12" fmla="*/ 31886 w 25"/>
              <a:gd name="T13" fmla="*/ 18791 h 25"/>
              <a:gd name="T14" fmla="*/ 25812 w 25"/>
              <a:gd name="T15" fmla="*/ 11958 h 25"/>
              <a:gd name="T16" fmla="*/ 21257 w 25"/>
              <a:gd name="T17" fmla="*/ 6833 h 25"/>
              <a:gd name="T18" fmla="*/ 15184 w 25"/>
              <a:gd name="T19" fmla="*/ 5125 h 25"/>
              <a:gd name="T20" fmla="*/ 7592 w 25"/>
              <a:gd name="T21" fmla="*/ 0 h 25"/>
              <a:gd name="T22" fmla="*/ 0 w 25"/>
              <a:gd name="T23" fmla="*/ 0 h 25"/>
              <a:gd name="T24" fmla="*/ 0 w 25"/>
              <a:gd name="T25" fmla="*/ 0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 h="25">
                <a:moveTo>
                  <a:pt x="0" y="0"/>
                </a:moveTo>
                <a:lnTo>
                  <a:pt x="0" y="25"/>
                </a:lnTo>
                <a:lnTo>
                  <a:pt x="25" y="25"/>
                </a:lnTo>
                <a:lnTo>
                  <a:pt x="25" y="20"/>
                </a:lnTo>
                <a:lnTo>
                  <a:pt x="22" y="15"/>
                </a:lnTo>
                <a:lnTo>
                  <a:pt x="21" y="11"/>
                </a:lnTo>
                <a:lnTo>
                  <a:pt x="17" y="7"/>
                </a:lnTo>
                <a:lnTo>
                  <a:pt x="14" y="4"/>
                </a:lnTo>
                <a:lnTo>
                  <a:pt x="10" y="3"/>
                </a:lnTo>
                <a:lnTo>
                  <a:pt x="5" y="0"/>
                </a:lnTo>
                <a:lnTo>
                  <a:pt x="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75" name="Freeform 1786">
            <a:extLst>
              <a:ext uri="{FF2B5EF4-FFF2-40B4-BE49-F238E27FC236}">
                <a16:creationId xmlns:a16="http://schemas.microsoft.com/office/drawing/2014/main" id="{1BA8988B-BE18-41F3-B32E-F60CCF5EE078}"/>
              </a:ext>
            </a:extLst>
          </p:cNvPr>
          <p:cNvSpPr>
            <a:spLocks noEditPoints="1"/>
          </p:cNvSpPr>
          <p:nvPr/>
        </p:nvSpPr>
        <p:spPr bwMode="auto">
          <a:xfrm>
            <a:off x="1246718" y="5835651"/>
            <a:ext cx="182033" cy="226483"/>
          </a:xfrm>
          <a:custGeom>
            <a:avLst/>
            <a:gdLst>
              <a:gd name="T0" fmla="*/ 103204 w 88"/>
              <a:gd name="T1" fmla="*/ 0 h 108"/>
              <a:gd name="T2" fmla="*/ 14073 w 88"/>
              <a:gd name="T3" fmla="*/ 0 h 108"/>
              <a:gd name="T4" fmla="*/ 14073 w 88"/>
              <a:gd name="T5" fmla="*/ 0 h 108"/>
              <a:gd name="T6" fmla="*/ 9382 w 88"/>
              <a:gd name="T7" fmla="*/ 1582 h 108"/>
              <a:gd name="T8" fmla="*/ 3127 w 88"/>
              <a:gd name="T9" fmla="*/ 3163 h 108"/>
              <a:gd name="T10" fmla="*/ 1564 w 88"/>
              <a:gd name="T11" fmla="*/ 9490 h 108"/>
              <a:gd name="T12" fmla="*/ 0 w 88"/>
              <a:gd name="T13" fmla="*/ 14235 h 108"/>
              <a:gd name="T14" fmla="*/ 0 w 88"/>
              <a:gd name="T15" fmla="*/ 155002 h 108"/>
              <a:gd name="T16" fmla="*/ 0 w 88"/>
              <a:gd name="T17" fmla="*/ 155002 h 108"/>
              <a:gd name="T18" fmla="*/ 1564 w 88"/>
              <a:gd name="T19" fmla="*/ 161328 h 108"/>
              <a:gd name="T20" fmla="*/ 3127 w 88"/>
              <a:gd name="T21" fmla="*/ 167655 h 108"/>
              <a:gd name="T22" fmla="*/ 9382 w 88"/>
              <a:gd name="T23" fmla="*/ 169236 h 108"/>
              <a:gd name="T24" fmla="*/ 14073 w 88"/>
              <a:gd name="T25" fmla="*/ 170818 h 108"/>
              <a:gd name="T26" fmla="*/ 123532 w 88"/>
              <a:gd name="T27" fmla="*/ 170818 h 108"/>
              <a:gd name="T28" fmla="*/ 123532 w 88"/>
              <a:gd name="T29" fmla="*/ 170818 h 108"/>
              <a:gd name="T30" fmla="*/ 128223 w 88"/>
              <a:gd name="T31" fmla="*/ 169236 h 108"/>
              <a:gd name="T32" fmla="*/ 134478 w 88"/>
              <a:gd name="T33" fmla="*/ 167655 h 108"/>
              <a:gd name="T34" fmla="*/ 136041 w 88"/>
              <a:gd name="T35" fmla="*/ 161328 h 108"/>
              <a:gd name="T36" fmla="*/ 137605 w 88"/>
              <a:gd name="T37" fmla="*/ 155002 h 108"/>
              <a:gd name="T38" fmla="*/ 137605 w 88"/>
              <a:gd name="T39" fmla="*/ 34796 h 108"/>
              <a:gd name="T40" fmla="*/ 103204 w 88"/>
              <a:gd name="T41" fmla="*/ 0 h 108"/>
              <a:gd name="T42" fmla="*/ 14073 w 88"/>
              <a:gd name="T43" fmla="*/ 155002 h 108"/>
              <a:gd name="T44" fmla="*/ 14073 w 88"/>
              <a:gd name="T45" fmla="*/ 14235 h 108"/>
              <a:gd name="T46" fmla="*/ 92258 w 88"/>
              <a:gd name="T47" fmla="*/ 14235 h 108"/>
              <a:gd name="T48" fmla="*/ 92258 w 88"/>
              <a:gd name="T49" fmla="*/ 45868 h 108"/>
              <a:gd name="T50" fmla="*/ 123532 w 88"/>
              <a:gd name="T51" fmla="*/ 45868 h 108"/>
              <a:gd name="T52" fmla="*/ 123532 w 88"/>
              <a:gd name="T53" fmla="*/ 155002 h 108"/>
              <a:gd name="T54" fmla="*/ 14073 w 88"/>
              <a:gd name="T55" fmla="*/ 155002 h 10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88" h="108">
                <a:moveTo>
                  <a:pt x="66" y="0"/>
                </a:moveTo>
                <a:lnTo>
                  <a:pt x="9" y="0"/>
                </a:lnTo>
                <a:lnTo>
                  <a:pt x="6" y="1"/>
                </a:lnTo>
                <a:lnTo>
                  <a:pt x="2" y="2"/>
                </a:lnTo>
                <a:lnTo>
                  <a:pt x="1" y="6"/>
                </a:lnTo>
                <a:lnTo>
                  <a:pt x="0" y="9"/>
                </a:lnTo>
                <a:lnTo>
                  <a:pt x="0" y="98"/>
                </a:lnTo>
                <a:lnTo>
                  <a:pt x="1" y="102"/>
                </a:lnTo>
                <a:lnTo>
                  <a:pt x="2" y="106"/>
                </a:lnTo>
                <a:lnTo>
                  <a:pt x="6" y="107"/>
                </a:lnTo>
                <a:lnTo>
                  <a:pt x="9" y="108"/>
                </a:lnTo>
                <a:lnTo>
                  <a:pt x="79" y="108"/>
                </a:lnTo>
                <a:lnTo>
                  <a:pt x="82" y="107"/>
                </a:lnTo>
                <a:lnTo>
                  <a:pt x="86" y="106"/>
                </a:lnTo>
                <a:lnTo>
                  <a:pt x="87" y="102"/>
                </a:lnTo>
                <a:lnTo>
                  <a:pt x="88" y="98"/>
                </a:lnTo>
                <a:lnTo>
                  <a:pt x="88" y="22"/>
                </a:lnTo>
                <a:lnTo>
                  <a:pt x="66" y="0"/>
                </a:lnTo>
                <a:close/>
                <a:moveTo>
                  <a:pt x="9" y="98"/>
                </a:moveTo>
                <a:lnTo>
                  <a:pt x="9" y="9"/>
                </a:lnTo>
                <a:lnTo>
                  <a:pt x="59" y="9"/>
                </a:lnTo>
                <a:lnTo>
                  <a:pt x="59" y="29"/>
                </a:lnTo>
                <a:lnTo>
                  <a:pt x="79" y="29"/>
                </a:lnTo>
                <a:lnTo>
                  <a:pt x="79" y="98"/>
                </a:lnTo>
                <a:lnTo>
                  <a:pt x="9" y="9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76" name="Freeform 1787">
            <a:extLst>
              <a:ext uri="{FF2B5EF4-FFF2-40B4-BE49-F238E27FC236}">
                <a16:creationId xmlns:a16="http://schemas.microsoft.com/office/drawing/2014/main" id="{64E6005E-7409-422A-84E9-B2E3D4F8981D}"/>
              </a:ext>
            </a:extLst>
          </p:cNvPr>
          <p:cNvSpPr>
            <a:spLocks/>
          </p:cNvSpPr>
          <p:nvPr/>
        </p:nvSpPr>
        <p:spPr bwMode="auto">
          <a:xfrm>
            <a:off x="1284818" y="5928785"/>
            <a:ext cx="93133" cy="95249"/>
          </a:xfrm>
          <a:custGeom>
            <a:avLst/>
            <a:gdLst>
              <a:gd name="T0" fmla="*/ 24829 w 43"/>
              <a:gd name="T1" fmla="*/ 0 h 43"/>
              <a:gd name="T2" fmla="*/ 24829 w 43"/>
              <a:gd name="T3" fmla="*/ 0 h 43"/>
              <a:gd name="T4" fmla="*/ 14897 w 43"/>
              <a:gd name="T5" fmla="*/ 6621 h 43"/>
              <a:gd name="T6" fmla="*/ 6621 w 43"/>
              <a:gd name="T7" fmla="*/ 14897 h 43"/>
              <a:gd name="T8" fmla="*/ 3311 w 43"/>
              <a:gd name="T9" fmla="*/ 23174 h 43"/>
              <a:gd name="T10" fmla="*/ 0 w 43"/>
              <a:gd name="T11" fmla="*/ 34760 h 43"/>
              <a:gd name="T12" fmla="*/ 0 w 43"/>
              <a:gd name="T13" fmla="*/ 34760 h 43"/>
              <a:gd name="T14" fmla="*/ 0 w 43"/>
              <a:gd name="T15" fmla="*/ 43037 h 43"/>
              <a:gd name="T16" fmla="*/ 3311 w 43"/>
              <a:gd name="T17" fmla="*/ 49658 h 43"/>
              <a:gd name="T18" fmla="*/ 6621 w 43"/>
              <a:gd name="T19" fmla="*/ 54623 h 43"/>
              <a:gd name="T20" fmla="*/ 9932 w 43"/>
              <a:gd name="T21" fmla="*/ 61244 h 43"/>
              <a:gd name="T22" fmla="*/ 16553 w 43"/>
              <a:gd name="T23" fmla="*/ 66210 h 43"/>
              <a:gd name="T24" fmla="*/ 23174 w 43"/>
              <a:gd name="T25" fmla="*/ 69521 h 43"/>
              <a:gd name="T26" fmla="*/ 29795 w 43"/>
              <a:gd name="T27" fmla="*/ 71176 h 43"/>
              <a:gd name="T28" fmla="*/ 38071 w 43"/>
              <a:gd name="T29" fmla="*/ 71176 h 43"/>
              <a:gd name="T30" fmla="*/ 38071 w 43"/>
              <a:gd name="T31" fmla="*/ 71176 h 43"/>
              <a:gd name="T32" fmla="*/ 49658 w 43"/>
              <a:gd name="T33" fmla="*/ 69521 h 43"/>
              <a:gd name="T34" fmla="*/ 57934 w 43"/>
              <a:gd name="T35" fmla="*/ 66210 h 43"/>
              <a:gd name="T36" fmla="*/ 66210 w 43"/>
              <a:gd name="T37" fmla="*/ 57934 h 43"/>
              <a:gd name="T38" fmla="*/ 71176 w 43"/>
              <a:gd name="T39" fmla="*/ 48002 h 43"/>
              <a:gd name="T40" fmla="*/ 24829 w 43"/>
              <a:gd name="T41" fmla="*/ 48002 h 43"/>
              <a:gd name="T42" fmla="*/ 24829 w 43"/>
              <a:gd name="T43" fmla="*/ 0 h 4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3" h="43">
                <a:moveTo>
                  <a:pt x="15" y="0"/>
                </a:moveTo>
                <a:lnTo>
                  <a:pt x="15" y="0"/>
                </a:lnTo>
                <a:lnTo>
                  <a:pt x="9" y="4"/>
                </a:lnTo>
                <a:lnTo>
                  <a:pt x="4" y="9"/>
                </a:lnTo>
                <a:lnTo>
                  <a:pt x="2" y="14"/>
                </a:lnTo>
                <a:lnTo>
                  <a:pt x="0" y="21"/>
                </a:lnTo>
                <a:lnTo>
                  <a:pt x="0" y="26"/>
                </a:lnTo>
                <a:lnTo>
                  <a:pt x="2" y="30"/>
                </a:lnTo>
                <a:lnTo>
                  <a:pt x="4" y="33"/>
                </a:lnTo>
                <a:lnTo>
                  <a:pt x="6" y="37"/>
                </a:lnTo>
                <a:lnTo>
                  <a:pt x="10" y="40"/>
                </a:lnTo>
                <a:lnTo>
                  <a:pt x="14" y="42"/>
                </a:lnTo>
                <a:lnTo>
                  <a:pt x="18" y="43"/>
                </a:lnTo>
                <a:lnTo>
                  <a:pt x="23" y="43"/>
                </a:lnTo>
                <a:lnTo>
                  <a:pt x="30" y="42"/>
                </a:lnTo>
                <a:lnTo>
                  <a:pt x="35" y="40"/>
                </a:lnTo>
                <a:lnTo>
                  <a:pt x="40" y="35"/>
                </a:lnTo>
                <a:lnTo>
                  <a:pt x="43" y="29"/>
                </a:lnTo>
                <a:lnTo>
                  <a:pt x="15" y="29"/>
                </a:lnTo>
                <a:lnTo>
                  <a:pt x="1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77" name="Freeform 1788">
            <a:extLst>
              <a:ext uri="{FF2B5EF4-FFF2-40B4-BE49-F238E27FC236}">
                <a16:creationId xmlns:a16="http://schemas.microsoft.com/office/drawing/2014/main" id="{DD15E244-E380-443E-B4E1-6AC3A7C87506}"/>
              </a:ext>
            </a:extLst>
          </p:cNvPr>
          <p:cNvSpPr>
            <a:spLocks noEditPoints="1"/>
          </p:cNvSpPr>
          <p:nvPr/>
        </p:nvSpPr>
        <p:spPr bwMode="auto">
          <a:xfrm>
            <a:off x="3744384" y="5829300"/>
            <a:ext cx="184149" cy="245533"/>
          </a:xfrm>
          <a:custGeom>
            <a:avLst/>
            <a:gdLst>
              <a:gd name="T0" fmla="*/ 107895 w 88"/>
              <a:gd name="T1" fmla="*/ 15683 h 118"/>
              <a:gd name="T2" fmla="*/ 107895 w 88"/>
              <a:gd name="T3" fmla="*/ 7841 h 118"/>
              <a:gd name="T4" fmla="*/ 104767 w 88"/>
              <a:gd name="T5" fmla="*/ 1568 h 118"/>
              <a:gd name="T6" fmla="*/ 100076 w 88"/>
              <a:gd name="T7" fmla="*/ 0 h 118"/>
              <a:gd name="T8" fmla="*/ 95385 w 88"/>
              <a:gd name="T9" fmla="*/ 0 h 118"/>
              <a:gd name="T10" fmla="*/ 92258 w 88"/>
              <a:gd name="T11" fmla="*/ 3137 h 118"/>
              <a:gd name="T12" fmla="*/ 92258 w 88"/>
              <a:gd name="T13" fmla="*/ 15683 h 118"/>
              <a:gd name="T14" fmla="*/ 76621 w 88"/>
              <a:gd name="T15" fmla="*/ 7841 h 118"/>
              <a:gd name="T16" fmla="*/ 76621 w 88"/>
              <a:gd name="T17" fmla="*/ 3137 h 118"/>
              <a:gd name="T18" fmla="*/ 71930 w 88"/>
              <a:gd name="T19" fmla="*/ 0 h 118"/>
              <a:gd name="T20" fmla="*/ 68803 w 88"/>
              <a:gd name="T21" fmla="*/ 0 h 118"/>
              <a:gd name="T22" fmla="*/ 62548 w 88"/>
              <a:gd name="T23" fmla="*/ 1568 h 118"/>
              <a:gd name="T24" fmla="*/ 60984 w 88"/>
              <a:gd name="T25" fmla="*/ 7841 h 118"/>
              <a:gd name="T26" fmla="*/ 45347 w 88"/>
              <a:gd name="T27" fmla="*/ 15683 h 118"/>
              <a:gd name="T28" fmla="*/ 45347 w 88"/>
              <a:gd name="T29" fmla="*/ 7841 h 118"/>
              <a:gd name="T30" fmla="*/ 43783 w 88"/>
              <a:gd name="T31" fmla="*/ 1568 h 118"/>
              <a:gd name="T32" fmla="*/ 37529 w 88"/>
              <a:gd name="T33" fmla="*/ 0 h 118"/>
              <a:gd name="T34" fmla="*/ 34401 w 88"/>
              <a:gd name="T35" fmla="*/ 0 h 118"/>
              <a:gd name="T36" fmla="*/ 29710 w 88"/>
              <a:gd name="T37" fmla="*/ 3137 h 118"/>
              <a:gd name="T38" fmla="*/ 29710 w 88"/>
              <a:gd name="T39" fmla="*/ 15683 h 118"/>
              <a:gd name="T40" fmla="*/ 14073 w 88"/>
              <a:gd name="T41" fmla="*/ 15683 h 118"/>
              <a:gd name="T42" fmla="*/ 3127 w 88"/>
              <a:gd name="T43" fmla="*/ 18819 h 118"/>
              <a:gd name="T44" fmla="*/ 0 w 88"/>
              <a:gd name="T45" fmla="*/ 29797 h 118"/>
              <a:gd name="T46" fmla="*/ 0 w 88"/>
              <a:gd name="T47" fmla="*/ 169372 h 118"/>
              <a:gd name="T48" fmla="*/ 3127 w 88"/>
              <a:gd name="T49" fmla="*/ 181918 h 118"/>
              <a:gd name="T50" fmla="*/ 14073 w 88"/>
              <a:gd name="T51" fmla="*/ 185055 h 118"/>
              <a:gd name="T52" fmla="*/ 121968 w 88"/>
              <a:gd name="T53" fmla="*/ 185055 h 118"/>
              <a:gd name="T54" fmla="*/ 134478 w 88"/>
              <a:gd name="T55" fmla="*/ 181918 h 118"/>
              <a:gd name="T56" fmla="*/ 137605 w 88"/>
              <a:gd name="T57" fmla="*/ 169372 h 118"/>
              <a:gd name="T58" fmla="*/ 137605 w 88"/>
              <a:gd name="T59" fmla="*/ 29797 h 118"/>
              <a:gd name="T60" fmla="*/ 134478 w 88"/>
              <a:gd name="T61" fmla="*/ 18819 h 118"/>
              <a:gd name="T62" fmla="*/ 121968 w 88"/>
              <a:gd name="T63" fmla="*/ 15683 h 118"/>
              <a:gd name="T64" fmla="*/ 14073 w 88"/>
              <a:gd name="T65" fmla="*/ 169372 h 118"/>
              <a:gd name="T66" fmla="*/ 29710 w 88"/>
              <a:gd name="T67" fmla="*/ 29797 h 118"/>
              <a:gd name="T68" fmla="*/ 29710 w 88"/>
              <a:gd name="T69" fmla="*/ 37638 h 118"/>
              <a:gd name="T70" fmla="*/ 32838 w 88"/>
              <a:gd name="T71" fmla="*/ 43911 h 118"/>
              <a:gd name="T72" fmla="*/ 37529 w 88"/>
              <a:gd name="T73" fmla="*/ 45480 h 118"/>
              <a:gd name="T74" fmla="*/ 42220 w 88"/>
              <a:gd name="T75" fmla="*/ 45480 h 118"/>
              <a:gd name="T76" fmla="*/ 45347 w 88"/>
              <a:gd name="T77" fmla="*/ 42343 h 118"/>
              <a:gd name="T78" fmla="*/ 45347 w 88"/>
              <a:gd name="T79" fmla="*/ 29797 h 118"/>
              <a:gd name="T80" fmla="*/ 60984 w 88"/>
              <a:gd name="T81" fmla="*/ 37638 h 118"/>
              <a:gd name="T82" fmla="*/ 60984 w 88"/>
              <a:gd name="T83" fmla="*/ 42343 h 118"/>
              <a:gd name="T84" fmla="*/ 64111 w 88"/>
              <a:gd name="T85" fmla="*/ 45480 h 118"/>
              <a:gd name="T86" fmla="*/ 68803 w 88"/>
              <a:gd name="T87" fmla="*/ 45480 h 118"/>
              <a:gd name="T88" fmla="*/ 75057 w 88"/>
              <a:gd name="T89" fmla="*/ 43911 h 118"/>
              <a:gd name="T90" fmla="*/ 76621 w 88"/>
              <a:gd name="T91" fmla="*/ 37638 h 118"/>
              <a:gd name="T92" fmla="*/ 92258 w 88"/>
              <a:gd name="T93" fmla="*/ 29797 h 118"/>
              <a:gd name="T94" fmla="*/ 92258 w 88"/>
              <a:gd name="T95" fmla="*/ 37638 h 118"/>
              <a:gd name="T96" fmla="*/ 93822 w 88"/>
              <a:gd name="T97" fmla="*/ 43911 h 118"/>
              <a:gd name="T98" fmla="*/ 100076 w 88"/>
              <a:gd name="T99" fmla="*/ 45480 h 118"/>
              <a:gd name="T100" fmla="*/ 103204 w 88"/>
              <a:gd name="T101" fmla="*/ 45480 h 118"/>
              <a:gd name="T102" fmla="*/ 107895 w 88"/>
              <a:gd name="T103" fmla="*/ 42343 h 118"/>
              <a:gd name="T104" fmla="*/ 107895 w 88"/>
              <a:gd name="T105" fmla="*/ 29797 h 118"/>
              <a:gd name="T106" fmla="*/ 121968 w 88"/>
              <a:gd name="T107" fmla="*/ 169372 h 11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88" h="118">
                <a:moveTo>
                  <a:pt x="78" y="10"/>
                </a:moveTo>
                <a:lnTo>
                  <a:pt x="69" y="10"/>
                </a:lnTo>
                <a:lnTo>
                  <a:pt x="69" y="5"/>
                </a:lnTo>
                <a:lnTo>
                  <a:pt x="69" y="2"/>
                </a:lnTo>
                <a:lnTo>
                  <a:pt x="67" y="1"/>
                </a:lnTo>
                <a:lnTo>
                  <a:pt x="66" y="0"/>
                </a:lnTo>
                <a:lnTo>
                  <a:pt x="64" y="0"/>
                </a:lnTo>
                <a:lnTo>
                  <a:pt x="61" y="0"/>
                </a:lnTo>
                <a:lnTo>
                  <a:pt x="60" y="1"/>
                </a:lnTo>
                <a:lnTo>
                  <a:pt x="59" y="2"/>
                </a:lnTo>
                <a:lnTo>
                  <a:pt x="59" y="5"/>
                </a:lnTo>
                <a:lnTo>
                  <a:pt x="59" y="10"/>
                </a:lnTo>
                <a:lnTo>
                  <a:pt x="49" y="10"/>
                </a:lnTo>
                <a:lnTo>
                  <a:pt x="49" y="5"/>
                </a:lnTo>
                <a:lnTo>
                  <a:pt x="49" y="2"/>
                </a:lnTo>
                <a:lnTo>
                  <a:pt x="48" y="1"/>
                </a:lnTo>
                <a:lnTo>
                  <a:pt x="46" y="0"/>
                </a:lnTo>
                <a:lnTo>
                  <a:pt x="44" y="0"/>
                </a:lnTo>
                <a:lnTo>
                  <a:pt x="41" y="0"/>
                </a:lnTo>
                <a:lnTo>
                  <a:pt x="40" y="1"/>
                </a:lnTo>
                <a:lnTo>
                  <a:pt x="39" y="2"/>
                </a:lnTo>
                <a:lnTo>
                  <a:pt x="39" y="5"/>
                </a:lnTo>
                <a:lnTo>
                  <a:pt x="39" y="10"/>
                </a:lnTo>
                <a:lnTo>
                  <a:pt x="29" y="10"/>
                </a:lnTo>
                <a:lnTo>
                  <a:pt x="29" y="5"/>
                </a:lnTo>
                <a:lnTo>
                  <a:pt x="29" y="2"/>
                </a:lnTo>
                <a:lnTo>
                  <a:pt x="28" y="1"/>
                </a:lnTo>
                <a:lnTo>
                  <a:pt x="27" y="0"/>
                </a:lnTo>
                <a:lnTo>
                  <a:pt x="24" y="0"/>
                </a:lnTo>
                <a:lnTo>
                  <a:pt x="22" y="0"/>
                </a:lnTo>
                <a:lnTo>
                  <a:pt x="21" y="1"/>
                </a:lnTo>
                <a:lnTo>
                  <a:pt x="19" y="2"/>
                </a:lnTo>
                <a:lnTo>
                  <a:pt x="19" y="5"/>
                </a:lnTo>
                <a:lnTo>
                  <a:pt x="19" y="10"/>
                </a:lnTo>
                <a:lnTo>
                  <a:pt x="9" y="10"/>
                </a:lnTo>
                <a:lnTo>
                  <a:pt x="6" y="11"/>
                </a:lnTo>
                <a:lnTo>
                  <a:pt x="2" y="12"/>
                </a:lnTo>
                <a:lnTo>
                  <a:pt x="1" y="16"/>
                </a:lnTo>
                <a:lnTo>
                  <a:pt x="0" y="19"/>
                </a:lnTo>
                <a:lnTo>
                  <a:pt x="0" y="108"/>
                </a:lnTo>
                <a:lnTo>
                  <a:pt x="1" y="112"/>
                </a:lnTo>
                <a:lnTo>
                  <a:pt x="2" y="116"/>
                </a:lnTo>
                <a:lnTo>
                  <a:pt x="6" y="117"/>
                </a:lnTo>
                <a:lnTo>
                  <a:pt x="9" y="118"/>
                </a:lnTo>
                <a:lnTo>
                  <a:pt x="78" y="118"/>
                </a:lnTo>
                <a:lnTo>
                  <a:pt x="82" y="117"/>
                </a:lnTo>
                <a:lnTo>
                  <a:pt x="86" y="116"/>
                </a:lnTo>
                <a:lnTo>
                  <a:pt x="87" y="112"/>
                </a:lnTo>
                <a:lnTo>
                  <a:pt x="88" y="108"/>
                </a:lnTo>
                <a:lnTo>
                  <a:pt x="88" y="19"/>
                </a:lnTo>
                <a:lnTo>
                  <a:pt x="87" y="16"/>
                </a:lnTo>
                <a:lnTo>
                  <a:pt x="86" y="12"/>
                </a:lnTo>
                <a:lnTo>
                  <a:pt x="82" y="11"/>
                </a:lnTo>
                <a:lnTo>
                  <a:pt x="78" y="10"/>
                </a:lnTo>
                <a:close/>
                <a:moveTo>
                  <a:pt x="9" y="108"/>
                </a:moveTo>
                <a:lnTo>
                  <a:pt x="9" y="19"/>
                </a:lnTo>
                <a:lnTo>
                  <a:pt x="19" y="19"/>
                </a:lnTo>
                <a:lnTo>
                  <a:pt x="19" y="24"/>
                </a:lnTo>
                <a:lnTo>
                  <a:pt x="19" y="27"/>
                </a:lnTo>
                <a:lnTo>
                  <a:pt x="21" y="28"/>
                </a:lnTo>
                <a:lnTo>
                  <a:pt x="22" y="29"/>
                </a:lnTo>
                <a:lnTo>
                  <a:pt x="24" y="29"/>
                </a:lnTo>
                <a:lnTo>
                  <a:pt x="27" y="29"/>
                </a:lnTo>
                <a:lnTo>
                  <a:pt x="28" y="28"/>
                </a:lnTo>
                <a:lnTo>
                  <a:pt x="29" y="27"/>
                </a:lnTo>
                <a:lnTo>
                  <a:pt x="29" y="24"/>
                </a:lnTo>
                <a:lnTo>
                  <a:pt x="29" y="19"/>
                </a:lnTo>
                <a:lnTo>
                  <a:pt x="39" y="19"/>
                </a:lnTo>
                <a:lnTo>
                  <a:pt x="39" y="24"/>
                </a:lnTo>
                <a:lnTo>
                  <a:pt x="39" y="27"/>
                </a:lnTo>
                <a:lnTo>
                  <a:pt x="40" y="28"/>
                </a:lnTo>
                <a:lnTo>
                  <a:pt x="41" y="29"/>
                </a:lnTo>
                <a:lnTo>
                  <a:pt x="44" y="29"/>
                </a:lnTo>
                <a:lnTo>
                  <a:pt x="46" y="29"/>
                </a:lnTo>
                <a:lnTo>
                  <a:pt x="48" y="28"/>
                </a:lnTo>
                <a:lnTo>
                  <a:pt x="49" y="27"/>
                </a:lnTo>
                <a:lnTo>
                  <a:pt x="49" y="24"/>
                </a:lnTo>
                <a:lnTo>
                  <a:pt x="49" y="19"/>
                </a:lnTo>
                <a:lnTo>
                  <a:pt x="59" y="19"/>
                </a:lnTo>
                <a:lnTo>
                  <a:pt x="59" y="24"/>
                </a:lnTo>
                <a:lnTo>
                  <a:pt x="59" y="27"/>
                </a:lnTo>
                <a:lnTo>
                  <a:pt x="60" y="28"/>
                </a:lnTo>
                <a:lnTo>
                  <a:pt x="61" y="29"/>
                </a:lnTo>
                <a:lnTo>
                  <a:pt x="64" y="29"/>
                </a:lnTo>
                <a:lnTo>
                  <a:pt x="66" y="29"/>
                </a:lnTo>
                <a:lnTo>
                  <a:pt x="67" y="28"/>
                </a:lnTo>
                <a:lnTo>
                  <a:pt x="69" y="27"/>
                </a:lnTo>
                <a:lnTo>
                  <a:pt x="69" y="24"/>
                </a:lnTo>
                <a:lnTo>
                  <a:pt x="69" y="19"/>
                </a:lnTo>
                <a:lnTo>
                  <a:pt x="78" y="19"/>
                </a:lnTo>
                <a:lnTo>
                  <a:pt x="78" y="108"/>
                </a:lnTo>
                <a:lnTo>
                  <a:pt x="9" y="10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78" name="Rectangle 1789">
            <a:extLst>
              <a:ext uri="{FF2B5EF4-FFF2-40B4-BE49-F238E27FC236}">
                <a16:creationId xmlns:a16="http://schemas.microsoft.com/office/drawing/2014/main" id="{F68F29B0-C877-454E-A84C-8BEE9920043A}"/>
              </a:ext>
            </a:extLst>
          </p:cNvPr>
          <p:cNvSpPr>
            <a:spLocks noChangeArrowheads="1"/>
          </p:cNvSpPr>
          <p:nvPr/>
        </p:nvSpPr>
        <p:spPr bwMode="auto">
          <a:xfrm>
            <a:off x="4282017" y="5960533"/>
            <a:ext cx="101600" cy="19051"/>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579" name="Rectangle 1790">
            <a:extLst>
              <a:ext uri="{FF2B5EF4-FFF2-40B4-BE49-F238E27FC236}">
                <a16:creationId xmlns:a16="http://schemas.microsoft.com/office/drawing/2014/main" id="{3FC73E80-146E-47A3-8812-0273A0684D99}"/>
              </a:ext>
            </a:extLst>
          </p:cNvPr>
          <p:cNvSpPr>
            <a:spLocks noChangeArrowheads="1"/>
          </p:cNvSpPr>
          <p:nvPr/>
        </p:nvSpPr>
        <p:spPr bwMode="auto">
          <a:xfrm>
            <a:off x="4282018" y="5916084"/>
            <a:ext cx="82549" cy="254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580" name="Rectangle 1791">
            <a:extLst>
              <a:ext uri="{FF2B5EF4-FFF2-40B4-BE49-F238E27FC236}">
                <a16:creationId xmlns:a16="http://schemas.microsoft.com/office/drawing/2014/main" id="{DDDD11FE-7456-4FF6-B951-4DB02DF3FAAC}"/>
              </a:ext>
            </a:extLst>
          </p:cNvPr>
          <p:cNvSpPr>
            <a:spLocks noChangeArrowheads="1"/>
          </p:cNvSpPr>
          <p:nvPr/>
        </p:nvSpPr>
        <p:spPr bwMode="auto">
          <a:xfrm>
            <a:off x="4282017" y="5998633"/>
            <a:ext cx="101600" cy="254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581" name="Freeform 1792">
            <a:extLst>
              <a:ext uri="{FF2B5EF4-FFF2-40B4-BE49-F238E27FC236}">
                <a16:creationId xmlns:a16="http://schemas.microsoft.com/office/drawing/2014/main" id="{7742934F-F7F7-4B4E-87BB-950249E84FF4}"/>
              </a:ext>
            </a:extLst>
          </p:cNvPr>
          <p:cNvSpPr>
            <a:spLocks noEditPoints="1"/>
          </p:cNvSpPr>
          <p:nvPr/>
        </p:nvSpPr>
        <p:spPr bwMode="auto">
          <a:xfrm>
            <a:off x="4237567" y="5829300"/>
            <a:ext cx="190500" cy="245533"/>
          </a:xfrm>
          <a:custGeom>
            <a:avLst/>
            <a:gdLst>
              <a:gd name="T0" fmla="*/ 110360 w 89"/>
              <a:gd name="T1" fmla="*/ 15683 h 118"/>
              <a:gd name="T2" fmla="*/ 110360 w 89"/>
              <a:gd name="T3" fmla="*/ 7841 h 118"/>
              <a:gd name="T4" fmla="*/ 108761 w 89"/>
              <a:gd name="T5" fmla="*/ 1568 h 118"/>
              <a:gd name="T6" fmla="*/ 102363 w 89"/>
              <a:gd name="T7" fmla="*/ 0 h 118"/>
              <a:gd name="T8" fmla="*/ 99164 w 89"/>
              <a:gd name="T9" fmla="*/ 0 h 118"/>
              <a:gd name="T10" fmla="*/ 95966 w 89"/>
              <a:gd name="T11" fmla="*/ 3137 h 118"/>
              <a:gd name="T12" fmla="*/ 95966 w 89"/>
              <a:gd name="T13" fmla="*/ 15683 h 118"/>
              <a:gd name="T14" fmla="*/ 79971 w 89"/>
              <a:gd name="T15" fmla="*/ 7841 h 118"/>
              <a:gd name="T16" fmla="*/ 79971 w 89"/>
              <a:gd name="T17" fmla="*/ 3137 h 118"/>
              <a:gd name="T18" fmla="*/ 75173 w 89"/>
              <a:gd name="T19" fmla="*/ 0 h 118"/>
              <a:gd name="T20" fmla="*/ 71974 w 89"/>
              <a:gd name="T21" fmla="*/ 0 h 118"/>
              <a:gd name="T22" fmla="*/ 65577 w 89"/>
              <a:gd name="T23" fmla="*/ 1568 h 118"/>
              <a:gd name="T24" fmla="*/ 63977 w 89"/>
              <a:gd name="T25" fmla="*/ 7841 h 118"/>
              <a:gd name="T26" fmla="*/ 47983 w 89"/>
              <a:gd name="T27" fmla="*/ 15683 h 118"/>
              <a:gd name="T28" fmla="*/ 47983 w 89"/>
              <a:gd name="T29" fmla="*/ 7841 h 118"/>
              <a:gd name="T30" fmla="*/ 46383 w 89"/>
              <a:gd name="T31" fmla="*/ 1568 h 118"/>
              <a:gd name="T32" fmla="*/ 39986 w 89"/>
              <a:gd name="T33" fmla="*/ 0 h 118"/>
              <a:gd name="T34" fmla="*/ 36787 w 89"/>
              <a:gd name="T35" fmla="*/ 0 h 118"/>
              <a:gd name="T36" fmla="*/ 31989 w 89"/>
              <a:gd name="T37" fmla="*/ 3137 h 118"/>
              <a:gd name="T38" fmla="*/ 31989 w 89"/>
              <a:gd name="T39" fmla="*/ 15683 h 118"/>
              <a:gd name="T40" fmla="*/ 15994 w 89"/>
              <a:gd name="T41" fmla="*/ 15683 h 118"/>
              <a:gd name="T42" fmla="*/ 4798 w 89"/>
              <a:gd name="T43" fmla="*/ 18819 h 118"/>
              <a:gd name="T44" fmla="*/ 0 w 89"/>
              <a:gd name="T45" fmla="*/ 29797 h 118"/>
              <a:gd name="T46" fmla="*/ 0 w 89"/>
              <a:gd name="T47" fmla="*/ 169372 h 118"/>
              <a:gd name="T48" fmla="*/ 4798 w 89"/>
              <a:gd name="T49" fmla="*/ 181918 h 118"/>
              <a:gd name="T50" fmla="*/ 15994 w 89"/>
              <a:gd name="T51" fmla="*/ 185055 h 118"/>
              <a:gd name="T52" fmla="*/ 126355 w 89"/>
              <a:gd name="T53" fmla="*/ 185055 h 118"/>
              <a:gd name="T54" fmla="*/ 139150 w 89"/>
              <a:gd name="T55" fmla="*/ 181918 h 118"/>
              <a:gd name="T56" fmla="*/ 142349 w 89"/>
              <a:gd name="T57" fmla="*/ 169372 h 118"/>
              <a:gd name="T58" fmla="*/ 142349 w 89"/>
              <a:gd name="T59" fmla="*/ 29797 h 118"/>
              <a:gd name="T60" fmla="*/ 139150 w 89"/>
              <a:gd name="T61" fmla="*/ 18819 h 118"/>
              <a:gd name="T62" fmla="*/ 126355 w 89"/>
              <a:gd name="T63" fmla="*/ 15683 h 118"/>
              <a:gd name="T64" fmla="*/ 15994 w 89"/>
              <a:gd name="T65" fmla="*/ 169372 h 118"/>
              <a:gd name="T66" fmla="*/ 31989 w 89"/>
              <a:gd name="T67" fmla="*/ 29797 h 118"/>
              <a:gd name="T68" fmla="*/ 31989 w 89"/>
              <a:gd name="T69" fmla="*/ 37638 h 118"/>
              <a:gd name="T70" fmla="*/ 33588 w 89"/>
              <a:gd name="T71" fmla="*/ 43911 h 118"/>
              <a:gd name="T72" fmla="*/ 39986 w 89"/>
              <a:gd name="T73" fmla="*/ 45480 h 118"/>
              <a:gd name="T74" fmla="*/ 43185 w 89"/>
              <a:gd name="T75" fmla="*/ 45480 h 118"/>
              <a:gd name="T76" fmla="*/ 47983 w 89"/>
              <a:gd name="T77" fmla="*/ 42343 h 118"/>
              <a:gd name="T78" fmla="*/ 47983 w 89"/>
              <a:gd name="T79" fmla="*/ 29797 h 118"/>
              <a:gd name="T80" fmla="*/ 63977 w 89"/>
              <a:gd name="T81" fmla="*/ 37638 h 118"/>
              <a:gd name="T82" fmla="*/ 63977 w 89"/>
              <a:gd name="T83" fmla="*/ 42343 h 118"/>
              <a:gd name="T84" fmla="*/ 67176 w 89"/>
              <a:gd name="T85" fmla="*/ 45480 h 118"/>
              <a:gd name="T86" fmla="*/ 71974 w 89"/>
              <a:gd name="T87" fmla="*/ 45480 h 118"/>
              <a:gd name="T88" fmla="*/ 76772 w 89"/>
              <a:gd name="T89" fmla="*/ 43911 h 118"/>
              <a:gd name="T90" fmla="*/ 79971 w 89"/>
              <a:gd name="T91" fmla="*/ 37638 h 118"/>
              <a:gd name="T92" fmla="*/ 95966 w 89"/>
              <a:gd name="T93" fmla="*/ 29797 h 118"/>
              <a:gd name="T94" fmla="*/ 95966 w 89"/>
              <a:gd name="T95" fmla="*/ 37638 h 118"/>
              <a:gd name="T96" fmla="*/ 97565 w 89"/>
              <a:gd name="T97" fmla="*/ 43911 h 118"/>
              <a:gd name="T98" fmla="*/ 102363 w 89"/>
              <a:gd name="T99" fmla="*/ 45480 h 118"/>
              <a:gd name="T100" fmla="*/ 107162 w 89"/>
              <a:gd name="T101" fmla="*/ 45480 h 118"/>
              <a:gd name="T102" fmla="*/ 110360 w 89"/>
              <a:gd name="T103" fmla="*/ 42343 h 118"/>
              <a:gd name="T104" fmla="*/ 110360 w 89"/>
              <a:gd name="T105" fmla="*/ 29797 h 118"/>
              <a:gd name="T106" fmla="*/ 126355 w 89"/>
              <a:gd name="T107" fmla="*/ 169372 h 11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89" h="118">
                <a:moveTo>
                  <a:pt x="79" y="10"/>
                </a:moveTo>
                <a:lnTo>
                  <a:pt x="69" y="10"/>
                </a:lnTo>
                <a:lnTo>
                  <a:pt x="69" y="5"/>
                </a:lnTo>
                <a:lnTo>
                  <a:pt x="69" y="2"/>
                </a:lnTo>
                <a:lnTo>
                  <a:pt x="68" y="1"/>
                </a:lnTo>
                <a:lnTo>
                  <a:pt x="67" y="0"/>
                </a:lnTo>
                <a:lnTo>
                  <a:pt x="64" y="0"/>
                </a:lnTo>
                <a:lnTo>
                  <a:pt x="62" y="0"/>
                </a:lnTo>
                <a:lnTo>
                  <a:pt x="61" y="1"/>
                </a:lnTo>
                <a:lnTo>
                  <a:pt x="60" y="2"/>
                </a:lnTo>
                <a:lnTo>
                  <a:pt x="60" y="5"/>
                </a:lnTo>
                <a:lnTo>
                  <a:pt x="60" y="10"/>
                </a:lnTo>
                <a:lnTo>
                  <a:pt x="50" y="10"/>
                </a:lnTo>
                <a:lnTo>
                  <a:pt x="50" y="5"/>
                </a:lnTo>
                <a:lnTo>
                  <a:pt x="50" y="2"/>
                </a:lnTo>
                <a:lnTo>
                  <a:pt x="48" y="1"/>
                </a:lnTo>
                <a:lnTo>
                  <a:pt x="47" y="0"/>
                </a:lnTo>
                <a:lnTo>
                  <a:pt x="45" y="0"/>
                </a:lnTo>
                <a:lnTo>
                  <a:pt x="42" y="0"/>
                </a:lnTo>
                <a:lnTo>
                  <a:pt x="41" y="1"/>
                </a:lnTo>
                <a:lnTo>
                  <a:pt x="40" y="2"/>
                </a:lnTo>
                <a:lnTo>
                  <a:pt x="40" y="5"/>
                </a:lnTo>
                <a:lnTo>
                  <a:pt x="40" y="10"/>
                </a:lnTo>
                <a:lnTo>
                  <a:pt x="30" y="10"/>
                </a:lnTo>
                <a:lnTo>
                  <a:pt x="30" y="5"/>
                </a:lnTo>
                <a:lnTo>
                  <a:pt x="30" y="2"/>
                </a:lnTo>
                <a:lnTo>
                  <a:pt x="29" y="1"/>
                </a:lnTo>
                <a:lnTo>
                  <a:pt x="27" y="0"/>
                </a:lnTo>
                <a:lnTo>
                  <a:pt x="25" y="0"/>
                </a:lnTo>
                <a:lnTo>
                  <a:pt x="23" y="0"/>
                </a:lnTo>
                <a:lnTo>
                  <a:pt x="21" y="1"/>
                </a:lnTo>
                <a:lnTo>
                  <a:pt x="20" y="2"/>
                </a:lnTo>
                <a:lnTo>
                  <a:pt x="20" y="5"/>
                </a:lnTo>
                <a:lnTo>
                  <a:pt x="20" y="10"/>
                </a:lnTo>
                <a:lnTo>
                  <a:pt x="10" y="10"/>
                </a:lnTo>
                <a:lnTo>
                  <a:pt x="7" y="11"/>
                </a:lnTo>
                <a:lnTo>
                  <a:pt x="3" y="12"/>
                </a:lnTo>
                <a:lnTo>
                  <a:pt x="2" y="16"/>
                </a:lnTo>
                <a:lnTo>
                  <a:pt x="0" y="19"/>
                </a:lnTo>
                <a:lnTo>
                  <a:pt x="0" y="108"/>
                </a:lnTo>
                <a:lnTo>
                  <a:pt x="2" y="112"/>
                </a:lnTo>
                <a:lnTo>
                  <a:pt x="3" y="116"/>
                </a:lnTo>
                <a:lnTo>
                  <a:pt x="7" y="117"/>
                </a:lnTo>
                <a:lnTo>
                  <a:pt x="10" y="118"/>
                </a:lnTo>
                <a:lnTo>
                  <a:pt x="79" y="118"/>
                </a:lnTo>
                <a:lnTo>
                  <a:pt x="83" y="117"/>
                </a:lnTo>
                <a:lnTo>
                  <a:pt x="87" y="116"/>
                </a:lnTo>
                <a:lnTo>
                  <a:pt x="88" y="112"/>
                </a:lnTo>
                <a:lnTo>
                  <a:pt x="89" y="108"/>
                </a:lnTo>
                <a:lnTo>
                  <a:pt x="89" y="19"/>
                </a:lnTo>
                <a:lnTo>
                  <a:pt x="88" y="16"/>
                </a:lnTo>
                <a:lnTo>
                  <a:pt x="87" y="12"/>
                </a:lnTo>
                <a:lnTo>
                  <a:pt x="83" y="11"/>
                </a:lnTo>
                <a:lnTo>
                  <a:pt x="79" y="10"/>
                </a:lnTo>
                <a:close/>
                <a:moveTo>
                  <a:pt x="10" y="108"/>
                </a:moveTo>
                <a:lnTo>
                  <a:pt x="10" y="19"/>
                </a:lnTo>
                <a:lnTo>
                  <a:pt x="20" y="19"/>
                </a:lnTo>
                <a:lnTo>
                  <a:pt x="20" y="24"/>
                </a:lnTo>
                <a:lnTo>
                  <a:pt x="20" y="27"/>
                </a:lnTo>
                <a:lnTo>
                  <a:pt x="21" y="28"/>
                </a:lnTo>
                <a:lnTo>
                  <a:pt x="23" y="29"/>
                </a:lnTo>
                <a:lnTo>
                  <a:pt x="25" y="29"/>
                </a:lnTo>
                <a:lnTo>
                  <a:pt x="27" y="29"/>
                </a:lnTo>
                <a:lnTo>
                  <a:pt x="29" y="28"/>
                </a:lnTo>
                <a:lnTo>
                  <a:pt x="30" y="27"/>
                </a:lnTo>
                <a:lnTo>
                  <a:pt x="30" y="24"/>
                </a:lnTo>
                <a:lnTo>
                  <a:pt x="30" y="19"/>
                </a:lnTo>
                <a:lnTo>
                  <a:pt x="40" y="19"/>
                </a:lnTo>
                <a:lnTo>
                  <a:pt x="40" y="24"/>
                </a:lnTo>
                <a:lnTo>
                  <a:pt x="40" y="27"/>
                </a:lnTo>
                <a:lnTo>
                  <a:pt x="41" y="28"/>
                </a:lnTo>
                <a:lnTo>
                  <a:pt x="42" y="29"/>
                </a:lnTo>
                <a:lnTo>
                  <a:pt x="45" y="29"/>
                </a:lnTo>
                <a:lnTo>
                  <a:pt x="47" y="29"/>
                </a:lnTo>
                <a:lnTo>
                  <a:pt x="48" y="28"/>
                </a:lnTo>
                <a:lnTo>
                  <a:pt x="50" y="27"/>
                </a:lnTo>
                <a:lnTo>
                  <a:pt x="50" y="24"/>
                </a:lnTo>
                <a:lnTo>
                  <a:pt x="50" y="19"/>
                </a:lnTo>
                <a:lnTo>
                  <a:pt x="60" y="19"/>
                </a:lnTo>
                <a:lnTo>
                  <a:pt x="60" y="24"/>
                </a:lnTo>
                <a:lnTo>
                  <a:pt x="60" y="27"/>
                </a:lnTo>
                <a:lnTo>
                  <a:pt x="61" y="28"/>
                </a:lnTo>
                <a:lnTo>
                  <a:pt x="62" y="29"/>
                </a:lnTo>
                <a:lnTo>
                  <a:pt x="64" y="29"/>
                </a:lnTo>
                <a:lnTo>
                  <a:pt x="67" y="29"/>
                </a:lnTo>
                <a:lnTo>
                  <a:pt x="68" y="28"/>
                </a:lnTo>
                <a:lnTo>
                  <a:pt x="69" y="27"/>
                </a:lnTo>
                <a:lnTo>
                  <a:pt x="69" y="24"/>
                </a:lnTo>
                <a:lnTo>
                  <a:pt x="69" y="19"/>
                </a:lnTo>
                <a:lnTo>
                  <a:pt x="79" y="19"/>
                </a:lnTo>
                <a:lnTo>
                  <a:pt x="79" y="108"/>
                </a:lnTo>
                <a:lnTo>
                  <a:pt x="10" y="10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82" name="Freeform 1793">
            <a:extLst>
              <a:ext uri="{FF2B5EF4-FFF2-40B4-BE49-F238E27FC236}">
                <a16:creationId xmlns:a16="http://schemas.microsoft.com/office/drawing/2014/main" id="{7E61F1A3-7BA3-4023-A8D7-4137A18DAB5A}"/>
              </a:ext>
            </a:extLst>
          </p:cNvPr>
          <p:cNvSpPr>
            <a:spLocks/>
          </p:cNvSpPr>
          <p:nvPr/>
        </p:nvSpPr>
        <p:spPr bwMode="auto">
          <a:xfrm>
            <a:off x="3302000" y="5947833"/>
            <a:ext cx="69851" cy="76200"/>
          </a:xfrm>
          <a:custGeom>
            <a:avLst/>
            <a:gdLst>
              <a:gd name="T0" fmla="*/ 41450 w 34"/>
              <a:gd name="T1" fmla="*/ 0 h 34"/>
              <a:gd name="T2" fmla="*/ 26098 w 34"/>
              <a:gd name="T3" fmla="*/ 16747 h 34"/>
              <a:gd name="T4" fmla="*/ 10746 w 34"/>
              <a:gd name="T5" fmla="*/ 0 h 34"/>
              <a:gd name="T6" fmla="*/ 0 w 34"/>
              <a:gd name="T7" fmla="*/ 10048 h 34"/>
              <a:gd name="T8" fmla="*/ 15352 w 34"/>
              <a:gd name="T9" fmla="*/ 28470 h 34"/>
              <a:gd name="T10" fmla="*/ 0 w 34"/>
              <a:gd name="T11" fmla="*/ 45216 h 34"/>
              <a:gd name="T12" fmla="*/ 10746 w 34"/>
              <a:gd name="T13" fmla="*/ 56939 h 34"/>
              <a:gd name="T14" fmla="*/ 26098 w 34"/>
              <a:gd name="T15" fmla="*/ 40192 h 34"/>
              <a:gd name="T16" fmla="*/ 41450 w 34"/>
              <a:gd name="T17" fmla="*/ 56939 h 34"/>
              <a:gd name="T18" fmla="*/ 52196 w 34"/>
              <a:gd name="T19" fmla="*/ 45216 h 34"/>
              <a:gd name="T20" fmla="*/ 38379 w 34"/>
              <a:gd name="T21" fmla="*/ 28470 h 34"/>
              <a:gd name="T22" fmla="*/ 52196 w 34"/>
              <a:gd name="T23" fmla="*/ 10048 h 34"/>
              <a:gd name="T24" fmla="*/ 41450 w 34"/>
              <a:gd name="T25" fmla="*/ 0 h 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4" h="34">
                <a:moveTo>
                  <a:pt x="27" y="0"/>
                </a:moveTo>
                <a:lnTo>
                  <a:pt x="17" y="10"/>
                </a:lnTo>
                <a:lnTo>
                  <a:pt x="7" y="0"/>
                </a:lnTo>
                <a:lnTo>
                  <a:pt x="0" y="6"/>
                </a:lnTo>
                <a:lnTo>
                  <a:pt x="10" y="17"/>
                </a:lnTo>
                <a:lnTo>
                  <a:pt x="0" y="27"/>
                </a:lnTo>
                <a:lnTo>
                  <a:pt x="7" y="34"/>
                </a:lnTo>
                <a:lnTo>
                  <a:pt x="17" y="24"/>
                </a:lnTo>
                <a:lnTo>
                  <a:pt x="27" y="34"/>
                </a:lnTo>
                <a:lnTo>
                  <a:pt x="34" y="27"/>
                </a:lnTo>
                <a:lnTo>
                  <a:pt x="25" y="17"/>
                </a:lnTo>
                <a:lnTo>
                  <a:pt x="34" y="6"/>
                </a:lnTo>
                <a:lnTo>
                  <a:pt x="27"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83" name="Freeform 1794">
            <a:extLst>
              <a:ext uri="{FF2B5EF4-FFF2-40B4-BE49-F238E27FC236}">
                <a16:creationId xmlns:a16="http://schemas.microsoft.com/office/drawing/2014/main" id="{6C0C7AC8-A7E6-4C30-BE32-7E969733D6CC}"/>
              </a:ext>
            </a:extLst>
          </p:cNvPr>
          <p:cNvSpPr>
            <a:spLocks noEditPoints="1"/>
          </p:cNvSpPr>
          <p:nvPr/>
        </p:nvSpPr>
        <p:spPr bwMode="auto">
          <a:xfrm>
            <a:off x="3244851" y="5829301"/>
            <a:ext cx="184149" cy="232833"/>
          </a:xfrm>
          <a:custGeom>
            <a:avLst/>
            <a:gdLst>
              <a:gd name="T0" fmla="*/ 106683 w 89"/>
              <a:gd name="T1" fmla="*/ 37288 h 113"/>
              <a:gd name="T2" fmla="*/ 97406 w 89"/>
              <a:gd name="T3" fmla="*/ 21751 h 113"/>
              <a:gd name="T4" fmla="*/ 92767 w 89"/>
              <a:gd name="T5" fmla="*/ 12429 h 113"/>
              <a:gd name="T6" fmla="*/ 77306 w 89"/>
              <a:gd name="T7" fmla="*/ 1554 h 113"/>
              <a:gd name="T8" fmla="*/ 68029 w 89"/>
              <a:gd name="T9" fmla="*/ 0 h 113"/>
              <a:gd name="T10" fmla="*/ 49476 w 89"/>
              <a:gd name="T11" fmla="*/ 4661 h 113"/>
              <a:gd name="T12" fmla="*/ 40199 w 89"/>
              <a:gd name="T13" fmla="*/ 21751 h 113"/>
              <a:gd name="T14" fmla="*/ 29376 w 89"/>
              <a:gd name="T15" fmla="*/ 37288 h 113"/>
              <a:gd name="T16" fmla="*/ 15461 w 89"/>
              <a:gd name="T17" fmla="*/ 37288 h 113"/>
              <a:gd name="T18" fmla="*/ 3092 w 89"/>
              <a:gd name="T19" fmla="*/ 41949 h 113"/>
              <a:gd name="T20" fmla="*/ 0 w 89"/>
              <a:gd name="T21" fmla="*/ 52825 h 113"/>
              <a:gd name="T22" fmla="*/ 0 w 89"/>
              <a:gd name="T23" fmla="*/ 160027 h 113"/>
              <a:gd name="T24" fmla="*/ 3092 w 89"/>
              <a:gd name="T25" fmla="*/ 172457 h 113"/>
              <a:gd name="T26" fmla="*/ 15461 w 89"/>
              <a:gd name="T27" fmla="*/ 175564 h 113"/>
              <a:gd name="T28" fmla="*/ 122144 w 89"/>
              <a:gd name="T29" fmla="*/ 175564 h 113"/>
              <a:gd name="T30" fmla="*/ 132967 w 89"/>
              <a:gd name="T31" fmla="*/ 172457 h 113"/>
              <a:gd name="T32" fmla="*/ 137605 w 89"/>
              <a:gd name="T33" fmla="*/ 160027 h 113"/>
              <a:gd name="T34" fmla="*/ 137605 w 89"/>
              <a:gd name="T35" fmla="*/ 52825 h 113"/>
              <a:gd name="T36" fmla="*/ 132967 w 89"/>
              <a:gd name="T37" fmla="*/ 41949 h 113"/>
              <a:gd name="T38" fmla="*/ 122144 w 89"/>
              <a:gd name="T39" fmla="*/ 37288 h 113"/>
              <a:gd name="T40" fmla="*/ 68029 w 89"/>
              <a:gd name="T41" fmla="*/ 15537 h 113"/>
              <a:gd name="T42" fmla="*/ 75760 w 89"/>
              <a:gd name="T43" fmla="*/ 17090 h 113"/>
              <a:gd name="T44" fmla="*/ 55660 w 89"/>
              <a:gd name="T45" fmla="*/ 21751 h 113"/>
              <a:gd name="T46" fmla="*/ 60299 w 89"/>
              <a:gd name="T47" fmla="*/ 17090 h 113"/>
              <a:gd name="T48" fmla="*/ 68029 w 89"/>
              <a:gd name="T49" fmla="*/ 15537 h 113"/>
              <a:gd name="T50" fmla="*/ 91221 w 89"/>
              <a:gd name="T51" fmla="*/ 37288 h 113"/>
              <a:gd name="T52" fmla="*/ 44838 w 89"/>
              <a:gd name="T53" fmla="*/ 52825 h 113"/>
              <a:gd name="T54" fmla="*/ 122144 w 89"/>
              <a:gd name="T55" fmla="*/ 160027 h 113"/>
              <a:gd name="T56" fmla="*/ 15461 w 89"/>
              <a:gd name="T57" fmla="*/ 52825 h 113"/>
              <a:gd name="T58" fmla="*/ 29376 w 89"/>
              <a:gd name="T59" fmla="*/ 68361 h 113"/>
              <a:gd name="T60" fmla="*/ 106683 w 89"/>
              <a:gd name="T61" fmla="*/ 52825 h 113"/>
              <a:gd name="T62" fmla="*/ 122144 w 89"/>
              <a:gd name="T63" fmla="*/ 160027 h 11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9" h="113">
                <a:moveTo>
                  <a:pt x="79" y="24"/>
                </a:moveTo>
                <a:lnTo>
                  <a:pt x="69" y="24"/>
                </a:lnTo>
                <a:lnTo>
                  <a:pt x="69" y="14"/>
                </a:lnTo>
                <a:lnTo>
                  <a:pt x="63" y="14"/>
                </a:lnTo>
                <a:lnTo>
                  <a:pt x="60" y="8"/>
                </a:lnTo>
                <a:lnTo>
                  <a:pt x="56" y="3"/>
                </a:lnTo>
                <a:lnTo>
                  <a:pt x="50" y="1"/>
                </a:lnTo>
                <a:lnTo>
                  <a:pt x="44" y="0"/>
                </a:lnTo>
                <a:lnTo>
                  <a:pt x="38" y="1"/>
                </a:lnTo>
                <a:lnTo>
                  <a:pt x="32" y="3"/>
                </a:lnTo>
                <a:lnTo>
                  <a:pt x="28" y="8"/>
                </a:lnTo>
                <a:lnTo>
                  <a:pt x="26" y="14"/>
                </a:lnTo>
                <a:lnTo>
                  <a:pt x="19" y="14"/>
                </a:lnTo>
                <a:lnTo>
                  <a:pt x="19" y="24"/>
                </a:lnTo>
                <a:lnTo>
                  <a:pt x="10" y="24"/>
                </a:lnTo>
                <a:lnTo>
                  <a:pt x="6" y="26"/>
                </a:lnTo>
                <a:lnTo>
                  <a:pt x="2" y="27"/>
                </a:lnTo>
                <a:lnTo>
                  <a:pt x="1" y="30"/>
                </a:lnTo>
                <a:lnTo>
                  <a:pt x="0" y="34"/>
                </a:lnTo>
                <a:lnTo>
                  <a:pt x="0" y="103"/>
                </a:lnTo>
                <a:lnTo>
                  <a:pt x="1" y="107"/>
                </a:lnTo>
                <a:lnTo>
                  <a:pt x="2" y="111"/>
                </a:lnTo>
                <a:lnTo>
                  <a:pt x="6" y="112"/>
                </a:lnTo>
                <a:lnTo>
                  <a:pt x="10" y="113"/>
                </a:lnTo>
                <a:lnTo>
                  <a:pt x="79" y="113"/>
                </a:lnTo>
                <a:lnTo>
                  <a:pt x="82" y="112"/>
                </a:lnTo>
                <a:lnTo>
                  <a:pt x="86" y="111"/>
                </a:lnTo>
                <a:lnTo>
                  <a:pt x="87" y="107"/>
                </a:lnTo>
                <a:lnTo>
                  <a:pt x="89" y="103"/>
                </a:lnTo>
                <a:lnTo>
                  <a:pt x="89" y="34"/>
                </a:lnTo>
                <a:lnTo>
                  <a:pt x="87" y="30"/>
                </a:lnTo>
                <a:lnTo>
                  <a:pt x="86" y="27"/>
                </a:lnTo>
                <a:lnTo>
                  <a:pt x="82" y="26"/>
                </a:lnTo>
                <a:lnTo>
                  <a:pt x="79" y="24"/>
                </a:lnTo>
                <a:close/>
                <a:moveTo>
                  <a:pt x="44" y="10"/>
                </a:moveTo>
                <a:lnTo>
                  <a:pt x="44" y="10"/>
                </a:lnTo>
                <a:lnTo>
                  <a:pt x="49" y="11"/>
                </a:lnTo>
                <a:lnTo>
                  <a:pt x="53" y="14"/>
                </a:lnTo>
                <a:lnTo>
                  <a:pt x="36" y="14"/>
                </a:lnTo>
                <a:lnTo>
                  <a:pt x="39" y="11"/>
                </a:lnTo>
                <a:lnTo>
                  <a:pt x="44" y="10"/>
                </a:lnTo>
                <a:close/>
                <a:moveTo>
                  <a:pt x="29" y="24"/>
                </a:moveTo>
                <a:lnTo>
                  <a:pt x="59" y="24"/>
                </a:lnTo>
                <a:lnTo>
                  <a:pt x="59" y="34"/>
                </a:lnTo>
                <a:lnTo>
                  <a:pt x="29" y="34"/>
                </a:lnTo>
                <a:lnTo>
                  <a:pt x="29" y="24"/>
                </a:lnTo>
                <a:close/>
                <a:moveTo>
                  <a:pt x="79" y="103"/>
                </a:moveTo>
                <a:lnTo>
                  <a:pt x="10" y="103"/>
                </a:lnTo>
                <a:lnTo>
                  <a:pt x="10" y="34"/>
                </a:lnTo>
                <a:lnTo>
                  <a:pt x="19" y="34"/>
                </a:lnTo>
                <a:lnTo>
                  <a:pt x="19" y="44"/>
                </a:lnTo>
                <a:lnTo>
                  <a:pt x="69" y="44"/>
                </a:lnTo>
                <a:lnTo>
                  <a:pt x="69" y="34"/>
                </a:lnTo>
                <a:lnTo>
                  <a:pt x="79" y="34"/>
                </a:lnTo>
                <a:lnTo>
                  <a:pt x="79" y="10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84" name="Freeform 1795">
            <a:extLst>
              <a:ext uri="{FF2B5EF4-FFF2-40B4-BE49-F238E27FC236}">
                <a16:creationId xmlns:a16="http://schemas.microsoft.com/office/drawing/2014/main" id="{90D5FE01-D708-482C-B434-92350E6E49B3}"/>
              </a:ext>
            </a:extLst>
          </p:cNvPr>
          <p:cNvSpPr>
            <a:spLocks noEditPoints="1"/>
          </p:cNvSpPr>
          <p:nvPr/>
        </p:nvSpPr>
        <p:spPr bwMode="auto">
          <a:xfrm>
            <a:off x="4749801" y="5848352"/>
            <a:ext cx="165100" cy="207433"/>
          </a:xfrm>
          <a:custGeom>
            <a:avLst/>
            <a:gdLst>
              <a:gd name="T0" fmla="*/ 107752 w 79"/>
              <a:gd name="T1" fmla="*/ 0 h 98"/>
              <a:gd name="T2" fmla="*/ 15616 w 79"/>
              <a:gd name="T3" fmla="*/ 0 h 98"/>
              <a:gd name="T4" fmla="*/ 15616 w 79"/>
              <a:gd name="T5" fmla="*/ 0 h 98"/>
              <a:gd name="T6" fmla="*/ 9370 w 79"/>
              <a:gd name="T7" fmla="*/ 1598 h 98"/>
              <a:gd name="T8" fmla="*/ 4685 w 79"/>
              <a:gd name="T9" fmla="*/ 3196 h 98"/>
              <a:gd name="T10" fmla="*/ 1562 w 79"/>
              <a:gd name="T11" fmla="*/ 9587 h 98"/>
              <a:gd name="T12" fmla="*/ 0 w 79"/>
              <a:gd name="T13" fmla="*/ 14380 h 98"/>
              <a:gd name="T14" fmla="*/ 0 w 79"/>
              <a:gd name="T15" fmla="*/ 140608 h 98"/>
              <a:gd name="T16" fmla="*/ 0 w 79"/>
              <a:gd name="T17" fmla="*/ 140608 h 98"/>
              <a:gd name="T18" fmla="*/ 1562 w 79"/>
              <a:gd name="T19" fmla="*/ 146999 h 98"/>
              <a:gd name="T20" fmla="*/ 4685 w 79"/>
              <a:gd name="T21" fmla="*/ 153390 h 98"/>
              <a:gd name="T22" fmla="*/ 9370 w 79"/>
              <a:gd name="T23" fmla="*/ 154988 h 98"/>
              <a:gd name="T24" fmla="*/ 15616 w 79"/>
              <a:gd name="T25" fmla="*/ 156586 h 98"/>
              <a:gd name="T26" fmla="*/ 107752 w 79"/>
              <a:gd name="T27" fmla="*/ 156586 h 98"/>
              <a:gd name="T28" fmla="*/ 107752 w 79"/>
              <a:gd name="T29" fmla="*/ 156586 h 98"/>
              <a:gd name="T30" fmla="*/ 113998 w 79"/>
              <a:gd name="T31" fmla="*/ 154988 h 98"/>
              <a:gd name="T32" fmla="*/ 120245 w 79"/>
              <a:gd name="T33" fmla="*/ 153390 h 98"/>
              <a:gd name="T34" fmla="*/ 121806 w 79"/>
              <a:gd name="T35" fmla="*/ 146999 h 98"/>
              <a:gd name="T36" fmla="*/ 123368 w 79"/>
              <a:gd name="T37" fmla="*/ 140608 h 98"/>
              <a:gd name="T38" fmla="*/ 123368 w 79"/>
              <a:gd name="T39" fmla="*/ 14380 h 98"/>
              <a:gd name="T40" fmla="*/ 123368 w 79"/>
              <a:gd name="T41" fmla="*/ 14380 h 98"/>
              <a:gd name="T42" fmla="*/ 121806 w 79"/>
              <a:gd name="T43" fmla="*/ 9587 h 98"/>
              <a:gd name="T44" fmla="*/ 120245 w 79"/>
              <a:gd name="T45" fmla="*/ 3196 h 98"/>
              <a:gd name="T46" fmla="*/ 113998 w 79"/>
              <a:gd name="T47" fmla="*/ 1598 h 98"/>
              <a:gd name="T48" fmla="*/ 107752 w 79"/>
              <a:gd name="T49" fmla="*/ 0 h 98"/>
              <a:gd name="T50" fmla="*/ 107752 w 79"/>
              <a:gd name="T51" fmla="*/ 0 h 98"/>
              <a:gd name="T52" fmla="*/ 15616 w 79"/>
              <a:gd name="T53" fmla="*/ 140608 h 98"/>
              <a:gd name="T54" fmla="*/ 15616 w 79"/>
              <a:gd name="T55" fmla="*/ 14380 h 98"/>
              <a:gd name="T56" fmla="*/ 62465 w 79"/>
              <a:gd name="T57" fmla="*/ 14380 h 98"/>
              <a:gd name="T58" fmla="*/ 62465 w 79"/>
              <a:gd name="T59" fmla="*/ 30359 h 98"/>
              <a:gd name="T60" fmla="*/ 76519 w 79"/>
              <a:gd name="T61" fmla="*/ 30359 h 98"/>
              <a:gd name="T62" fmla="*/ 76519 w 79"/>
              <a:gd name="T63" fmla="*/ 14380 h 98"/>
              <a:gd name="T64" fmla="*/ 107752 w 79"/>
              <a:gd name="T65" fmla="*/ 14380 h 98"/>
              <a:gd name="T66" fmla="*/ 107752 w 79"/>
              <a:gd name="T67" fmla="*/ 140608 h 98"/>
              <a:gd name="T68" fmla="*/ 15616 w 79"/>
              <a:gd name="T69" fmla="*/ 140608 h 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9" h="98">
                <a:moveTo>
                  <a:pt x="69" y="0"/>
                </a:moveTo>
                <a:lnTo>
                  <a:pt x="10" y="0"/>
                </a:lnTo>
                <a:lnTo>
                  <a:pt x="6" y="1"/>
                </a:lnTo>
                <a:lnTo>
                  <a:pt x="3" y="2"/>
                </a:lnTo>
                <a:lnTo>
                  <a:pt x="1" y="6"/>
                </a:lnTo>
                <a:lnTo>
                  <a:pt x="0" y="9"/>
                </a:lnTo>
                <a:lnTo>
                  <a:pt x="0" y="88"/>
                </a:lnTo>
                <a:lnTo>
                  <a:pt x="1" y="92"/>
                </a:lnTo>
                <a:lnTo>
                  <a:pt x="3" y="96"/>
                </a:lnTo>
                <a:lnTo>
                  <a:pt x="6" y="97"/>
                </a:lnTo>
                <a:lnTo>
                  <a:pt x="10" y="98"/>
                </a:lnTo>
                <a:lnTo>
                  <a:pt x="69" y="98"/>
                </a:lnTo>
                <a:lnTo>
                  <a:pt x="73" y="97"/>
                </a:lnTo>
                <a:lnTo>
                  <a:pt x="77" y="96"/>
                </a:lnTo>
                <a:lnTo>
                  <a:pt x="78" y="92"/>
                </a:lnTo>
                <a:lnTo>
                  <a:pt x="79" y="88"/>
                </a:lnTo>
                <a:lnTo>
                  <a:pt x="79" y="9"/>
                </a:lnTo>
                <a:lnTo>
                  <a:pt x="78" y="6"/>
                </a:lnTo>
                <a:lnTo>
                  <a:pt x="77" y="2"/>
                </a:lnTo>
                <a:lnTo>
                  <a:pt x="73" y="1"/>
                </a:lnTo>
                <a:lnTo>
                  <a:pt x="69" y="0"/>
                </a:lnTo>
                <a:close/>
                <a:moveTo>
                  <a:pt x="10" y="88"/>
                </a:moveTo>
                <a:lnTo>
                  <a:pt x="10" y="9"/>
                </a:lnTo>
                <a:lnTo>
                  <a:pt x="40" y="9"/>
                </a:lnTo>
                <a:lnTo>
                  <a:pt x="40" y="19"/>
                </a:lnTo>
                <a:lnTo>
                  <a:pt x="49" y="19"/>
                </a:lnTo>
                <a:lnTo>
                  <a:pt x="49" y="9"/>
                </a:lnTo>
                <a:lnTo>
                  <a:pt x="69" y="9"/>
                </a:lnTo>
                <a:lnTo>
                  <a:pt x="69" y="88"/>
                </a:lnTo>
                <a:lnTo>
                  <a:pt x="10" y="8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85" name="Rectangle 1796">
            <a:extLst>
              <a:ext uri="{FF2B5EF4-FFF2-40B4-BE49-F238E27FC236}">
                <a16:creationId xmlns:a16="http://schemas.microsoft.com/office/drawing/2014/main" id="{964E9F1B-B6C4-4616-B1BA-A4014C2D55E5}"/>
              </a:ext>
            </a:extLst>
          </p:cNvPr>
          <p:cNvSpPr>
            <a:spLocks noChangeArrowheads="1"/>
          </p:cNvSpPr>
          <p:nvPr/>
        </p:nvSpPr>
        <p:spPr bwMode="auto">
          <a:xfrm>
            <a:off x="4851400" y="5884333"/>
            <a:ext cx="25400" cy="254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586" name="Rectangle 1797">
            <a:extLst>
              <a:ext uri="{FF2B5EF4-FFF2-40B4-BE49-F238E27FC236}">
                <a16:creationId xmlns:a16="http://schemas.microsoft.com/office/drawing/2014/main" id="{9F4AF3E4-9C2B-4CBF-A424-2AEF80E9F32B}"/>
              </a:ext>
            </a:extLst>
          </p:cNvPr>
          <p:cNvSpPr>
            <a:spLocks noChangeArrowheads="1"/>
          </p:cNvSpPr>
          <p:nvPr/>
        </p:nvSpPr>
        <p:spPr bwMode="auto">
          <a:xfrm>
            <a:off x="4832352" y="5909733"/>
            <a:ext cx="19049" cy="19051"/>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587" name="Rectangle 1798">
            <a:extLst>
              <a:ext uri="{FF2B5EF4-FFF2-40B4-BE49-F238E27FC236}">
                <a16:creationId xmlns:a16="http://schemas.microsoft.com/office/drawing/2014/main" id="{789495F7-B8AB-4C86-95E3-9AFAE73AC5B2}"/>
              </a:ext>
            </a:extLst>
          </p:cNvPr>
          <p:cNvSpPr>
            <a:spLocks noChangeArrowheads="1"/>
          </p:cNvSpPr>
          <p:nvPr/>
        </p:nvSpPr>
        <p:spPr bwMode="auto">
          <a:xfrm>
            <a:off x="4851400" y="5928785"/>
            <a:ext cx="25400" cy="19049"/>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588" name="Rectangle 1799">
            <a:extLst>
              <a:ext uri="{FF2B5EF4-FFF2-40B4-BE49-F238E27FC236}">
                <a16:creationId xmlns:a16="http://schemas.microsoft.com/office/drawing/2014/main" id="{E73434DB-CB03-4FBB-9E05-64AC1072C244}"/>
              </a:ext>
            </a:extLst>
          </p:cNvPr>
          <p:cNvSpPr>
            <a:spLocks noChangeArrowheads="1"/>
          </p:cNvSpPr>
          <p:nvPr/>
        </p:nvSpPr>
        <p:spPr bwMode="auto">
          <a:xfrm>
            <a:off x="4832352" y="5947833"/>
            <a:ext cx="19049" cy="254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Karla"/>
              </a:defRPr>
            </a:lvl1pPr>
            <a:lvl2pPr marL="742950" indent="-285750">
              <a:defRPr>
                <a:solidFill>
                  <a:schemeClr val="tx1"/>
                </a:solidFill>
                <a:latin typeface="Karla"/>
              </a:defRPr>
            </a:lvl2pPr>
            <a:lvl3pPr marL="1143000" indent="-228600">
              <a:defRPr>
                <a:solidFill>
                  <a:schemeClr val="tx1"/>
                </a:solidFill>
                <a:latin typeface="Karla"/>
              </a:defRPr>
            </a:lvl3pPr>
            <a:lvl4pPr marL="1600200" indent="-228600">
              <a:defRPr>
                <a:solidFill>
                  <a:schemeClr val="tx1"/>
                </a:solidFill>
                <a:latin typeface="Karla"/>
              </a:defRPr>
            </a:lvl4pPr>
            <a:lvl5pPr marL="2057400" indent="-228600">
              <a:defRPr>
                <a:solidFill>
                  <a:schemeClr val="tx1"/>
                </a:solidFill>
                <a:latin typeface="Karla"/>
              </a:defRPr>
            </a:lvl5pPr>
            <a:lvl6pPr marL="2514600" indent="-228600" defTabSz="457200" fontAlgn="base">
              <a:spcBef>
                <a:spcPct val="0"/>
              </a:spcBef>
              <a:spcAft>
                <a:spcPct val="0"/>
              </a:spcAft>
              <a:defRPr>
                <a:solidFill>
                  <a:schemeClr val="tx1"/>
                </a:solidFill>
                <a:latin typeface="Karla"/>
              </a:defRPr>
            </a:lvl6pPr>
            <a:lvl7pPr marL="2971800" indent="-228600" defTabSz="457200" fontAlgn="base">
              <a:spcBef>
                <a:spcPct val="0"/>
              </a:spcBef>
              <a:spcAft>
                <a:spcPct val="0"/>
              </a:spcAft>
              <a:defRPr>
                <a:solidFill>
                  <a:schemeClr val="tx1"/>
                </a:solidFill>
                <a:latin typeface="Karla"/>
              </a:defRPr>
            </a:lvl7pPr>
            <a:lvl8pPr marL="3429000" indent="-228600" defTabSz="457200" fontAlgn="base">
              <a:spcBef>
                <a:spcPct val="0"/>
              </a:spcBef>
              <a:spcAft>
                <a:spcPct val="0"/>
              </a:spcAft>
              <a:defRPr>
                <a:solidFill>
                  <a:schemeClr val="tx1"/>
                </a:solidFill>
                <a:latin typeface="Karla"/>
              </a:defRPr>
            </a:lvl8pPr>
            <a:lvl9pPr marL="3886200" indent="-228600" defTabSz="457200" fontAlgn="base">
              <a:spcBef>
                <a:spcPct val="0"/>
              </a:spcBef>
              <a:spcAft>
                <a:spcPct val="0"/>
              </a:spcAft>
              <a:defRPr>
                <a:solidFill>
                  <a:schemeClr val="tx1"/>
                </a:solidFill>
                <a:latin typeface="Karla"/>
              </a:defRPr>
            </a:lvl9pPr>
          </a:lstStyle>
          <a:p>
            <a:pPr eaLnBrk="1" hangingPunct="1"/>
            <a:endParaRPr lang="en-US" altLang="en-US" sz="2400" b="1" dirty="0">
              <a:latin typeface="Montserrat Light" panose="00000400000000000000" pitchFamily="2" charset="0"/>
            </a:endParaRPr>
          </a:p>
        </p:txBody>
      </p:sp>
      <p:sp>
        <p:nvSpPr>
          <p:cNvPr id="589" name="Freeform 1800">
            <a:extLst>
              <a:ext uri="{FF2B5EF4-FFF2-40B4-BE49-F238E27FC236}">
                <a16:creationId xmlns:a16="http://schemas.microsoft.com/office/drawing/2014/main" id="{8881BA8C-4B65-4857-9D51-0C2B26D2E2CA}"/>
              </a:ext>
            </a:extLst>
          </p:cNvPr>
          <p:cNvSpPr>
            <a:spLocks noEditPoints="1"/>
          </p:cNvSpPr>
          <p:nvPr/>
        </p:nvSpPr>
        <p:spPr bwMode="auto">
          <a:xfrm>
            <a:off x="2796118" y="836085"/>
            <a:ext cx="82549" cy="120649"/>
          </a:xfrm>
          <a:custGeom>
            <a:avLst/>
            <a:gdLst>
              <a:gd name="T0" fmla="*/ 61686 w 39"/>
              <a:gd name="T1" fmla="*/ 59068 h 58"/>
              <a:gd name="T2" fmla="*/ 61686 w 39"/>
              <a:gd name="T3" fmla="*/ 59068 h 58"/>
              <a:gd name="T4" fmla="*/ 60104 w 39"/>
              <a:gd name="T5" fmla="*/ 54404 h 58"/>
              <a:gd name="T6" fmla="*/ 58523 w 39"/>
              <a:gd name="T7" fmla="*/ 46632 h 58"/>
              <a:gd name="T8" fmla="*/ 50614 w 39"/>
              <a:gd name="T9" fmla="*/ 29534 h 58"/>
              <a:gd name="T10" fmla="*/ 30052 w 39"/>
              <a:gd name="T11" fmla="*/ 0 h 58"/>
              <a:gd name="T12" fmla="*/ 30052 w 39"/>
              <a:gd name="T13" fmla="*/ 0 h 58"/>
              <a:gd name="T14" fmla="*/ 12654 w 39"/>
              <a:gd name="T15" fmla="*/ 26425 h 58"/>
              <a:gd name="T16" fmla="*/ 3163 w 39"/>
              <a:gd name="T17" fmla="*/ 43524 h 58"/>
              <a:gd name="T18" fmla="*/ 1582 w 39"/>
              <a:gd name="T19" fmla="*/ 51296 h 58"/>
              <a:gd name="T20" fmla="*/ 0 w 39"/>
              <a:gd name="T21" fmla="*/ 59068 h 58"/>
              <a:gd name="T22" fmla="*/ 0 w 39"/>
              <a:gd name="T23" fmla="*/ 59068 h 58"/>
              <a:gd name="T24" fmla="*/ 0 w 39"/>
              <a:gd name="T25" fmla="*/ 65285 h 58"/>
              <a:gd name="T26" fmla="*/ 1582 w 39"/>
              <a:gd name="T27" fmla="*/ 71503 h 58"/>
              <a:gd name="T28" fmla="*/ 9490 w 39"/>
              <a:gd name="T29" fmla="*/ 80830 h 58"/>
              <a:gd name="T30" fmla="*/ 18980 w 39"/>
              <a:gd name="T31" fmla="*/ 88602 h 58"/>
              <a:gd name="T32" fmla="*/ 25307 w 39"/>
              <a:gd name="T33" fmla="*/ 90156 h 58"/>
              <a:gd name="T34" fmla="*/ 30052 w 39"/>
              <a:gd name="T35" fmla="*/ 90156 h 58"/>
              <a:gd name="T36" fmla="*/ 30052 w 39"/>
              <a:gd name="T37" fmla="*/ 90156 h 58"/>
              <a:gd name="T38" fmla="*/ 36379 w 39"/>
              <a:gd name="T39" fmla="*/ 90156 h 58"/>
              <a:gd name="T40" fmla="*/ 42706 w 39"/>
              <a:gd name="T41" fmla="*/ 88602 h 58"/>
              <a:gd name="T42" fmla="*/ 52196 w 39"/>
              <a:gd name="T43" fmla="*/ 80830 h 58"/>
              <a:gd name="T44" fmla="*/ 60104 w 39"/>
              <a:gd name="T45" fmla="*/ 71503 h 58"/>
              <a:gd name="T46" fmla="*/ 61686 w 39"/>
              <a:gd name="T47" fmla="*/ 65285 h 58"/>
              <a:gd name="T48" fmla="*/ 61686 w 39"/>
              <a:gd name="T49" fmla="*/ 59068 h 58"/>
              <a:gd name="T50" fmla="*/ 61686 w 39"/>
              <a:gd name="T51" fmla="*/ 59068 h 58"/>
              <a:gd name="T52" fmla="*/ 30052 w 39"/>
              <a:gd name="T53" fmla="*/ 74612 h 58"/>
              <a:gd name="T54" fmla="*/ 30052 w 39"/>
              <a:gd name="T55" fmla="*/ 74612 h 58"/>
              <a:gd name="T56" fmla="*/ 25307 w 39"/>
              <a:gd name="T57" fmla="*/ 73057 h 58"/>
              <a:gd name="T58" fmla="*/ 18980 w 39"/>
              <a:gd name="T59" fmla="*/ 71503 h 58"/>
              <a:gd name="T60" fmla="*/ 17399 w 39"/>
              <a:gd name="T61" fmla="*/ 65285 h 58"/>
              <a:gd name="T62" fmla="*/ 14235 w 39"/>
              <a:gd name="T63" fmla="*/ 59068 h 58"/>
              <a:gd name="T64" fmla="*/ 14235 w 39"/>
              <a:gd name="T65" fmla="*/ 59068 h 58"/>
              <a:gd name="T66" fmla="*/ 17399 w 39"/>
              <a:gd name="T67" fmla="*/ 54404 h 58"/>
              <a:gd name="T68" fmla="*/ 18980 w 39"/>
              <a:gd name="T69" fmla="*/ 46632 h 58"/>
              <a:gd name="T70" fmla="*/ 30052 w 39"/>
              <a:gd name="T71" fmla="*/ 26425 h 58"/>
              <a:gd name="T72" fmla="*/ 30052 w 39"/>
              <a:gd name="T73" fmla="*/ 26425 h 58"/>
              <a:gd name="T74" fmla="*/ 42706 w 39"/>
              <a:gd name="T75" fmla="*/ 46632 h 58"/>
              <a:gd name="T76" fmla="*/ 44287 w 39"/>
              <a:gd name="T77" fmla="*/ 54404 h 58"/>
              <a:gd name="T78" fmla="*/ 45869 w 39"/>
              <a:gd name="T79" fmla="*/ 59068 h 58"/>
              <a:gd name="T80" fmla="*/ 45869 w 39"/>
              <a:gd name="T81" fmla="*/ 59068 h 58"/>
              <a:gd name="T82" fmla="*/ 44287 w 39"/>
              <a:gd name="T83" fmla="*/ 65285 h 58"/>
              <a:gd name="T84" fmla="*/ 42706 w 39"/>
              <a:gd name="T85" fmla="*/ 71503 h 58"/>
              <a:gd name="T86" fmla="*/ 36379 w 39"/>
              <a:gd name="T87" fmla="*/ 73057 h 58"/>
              <a:gd name="T88" fmla="*/ 30052 w 39"/>
              <a:gd name="T89" fmla="*/ 74612 h 58"/>
              <a:gd name="T90" fmla="*/ 30052 w 39"/>
              <a:gd name="T91" fmla="*/ 74612 h 5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39" h="58">
                <a:moveTo>
                  <a:pt x="39" y="38"/>
                </a:moveTo>
                <a:lnTo>
                  <a:pt x="39" y="38"/>
                </a:lnTo>
                <a:lnTo>
                  <a:pt x="38" y="35"/>
                </a:lnTo>
                <a:lnTo>
                  <a:pt x="37" y="30"/>
                </a:lnTo>
                <a:lnTo>
                  <a:pt x="32" y="19"/>
                </a:lnTo>
                <a:lnTo>
                  <a:pt x="19" y="0"/>
                </a:lnTo>
                <a:lnTo>
                  <a:pt x="8" y="17"/>
                </a:lnTo>
                <a:lnTo>
                  <a:pt x="2" y="28"/>
                </a:lnTo>
                <a:lnTo>
                  <a:pt x="1" y="33"/>
                </a:lnTo>
                <a:lnTo>
                  <a:pt x="0" y="38"/>
                </a:lnTo>
                <a:lnTo>
                  <a:pt x="0" y="42"/>
                </a:lnTo>
                <a:lnTo>
                  <a:pt x="1" y="46"/>
                </a:lnTo>
                <a:lnTo>
                  <a:pt x="6" y="52"/>
                </a:lnTo>
                <a:lnTo>
                  <a:pt x="12" y="57"/>
                </a:lnTo>
                <a:lnTo>
                  <a:pt x="16" y="58"/>
                </a:lnTo>
                <a:lnTo>
                  <a:pt x="19" y="58"/>
                </a:lnTo>
                <a:lnTo>
                  <a:pt x="23" y="58"/>
                </a:lnTo>
                <a:lnTo>
                  <a:pt x="27" y="57"/>
                </a:lnTo>
                <a:lnTo>
                  <a:pt x="33" y="52"/>
                </a:lnTo>
                <a:lnTo>
                  <a:pt x="38" y="46"/>
                </a:lnTo>
                <a:lnTo>
                  <a:pt x="39" y="42"/>
                </a:lnTo>
                <a:lnTo>
                  <a:pt x="39" y="38"/>
                </a:lnTo>
                <a:close/>
                <a:moveTo>
                  <a:pt x="19" y="48"/>
                </a:moveTo>
                <a:lnTo>
                  <a:pt x="19" y="48"/>
                </a:lnTo>
                <a:lnTo>
                  <a:pt x="16" y="47"/>
                </a:lnTo>
                <a:lnTo>
                  <a:pt x="12" y="46"/>
                </a:lnTo>
                <a:lnTo>
                  <a:pt x="11" y="42"/>
                </a:lnTo>
                <a:lnTo>
                  <a:pt x="9" y="38"/>
                </a:lnTo>
                <a:lnTo>
                  <a:pt x="11" y="35"/>
                </a:lnTo>
                <a:lnTo>
                  <a:pt x="12" y="30"/>
                </a:lnTo>
                <a:lnTo>
                  <a:pt x="19" y="17"/>
                </a:lnTo>
                <a:lnTo>
                  <a:pt x="27" y="30"/>
                </a:lnTo>
                <a:lnTo>
                  <a:pt x="28" y="35"/>
                </a:lnTo>
                <a:lnTo>
                  <a:pt x="29" y="38"/>
                </a:lnTo>
                <a:lnTo>
                  <a:pt x="28" y="42"/>
                </a:lnTo>
                <a:lnTo>
                  <a:pt x="27" y="46"/>
                </a:lnTo>
                <a:lnTo>
                  <a:pt x="23" y="47"/>
                </a:lnTo>
                <a:lnTo>
                  <a:pt x="19" y="4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90" name="Freeform 1801">
            <a:extLst>
              <a:ext uri="{FF2B5EF4-FFF2-40B4-BE49-F238E27FC236}">
                <a16:creationId xmlns:a16="http://schemas.microsoft.com/office/drawing/2014/main" id="{712F745F-B975-4CB1-848E-1CBE86AD8E81}"/>
              </a:ext>
            </a:extLst>
          </p:cNvPr>
          <p:cNvSpPr>
            <a:spLocks noEditPoints="1"/>
          </p:cNvSpPr>
          <p:nvPr/>
        </p:nvSpPr>
        <p:spPr bwMode="auto">
          <a:xfrm>
            <a:off x="2846918" y="886885"/>
            <a:ext cx="114300" cy="196849"/>
          </a:xfrm>
          <a:custGeom>
            <a:avLst/>
            <a:gdLst>
              <a:gd name="T0" fmla="*/ 62116 w 55"/>
              <a:gd name="T1" fmla="*/ 0 h 93"/>
              <a:gd name="T2" fmla="*/ 57458 w 55"/>
              <a:gd name="T3" fmla="*/ 1582 h 93"/>
              <a:gd name="T4" fmla="*/ 34164 w 55"/>
              <a:gd name="T5" fmla="*/ 63267 h 93"/>
              <a:gd name="T6" fmla="*/ 29505 w 55"/>
              <a:gd name="T7" fmla="*/ 55358 h 93"/>
              <a:gd name="T8" fmla="*/ 23294 w 55"/>
              <a:gd name="T9" fmla="*/ 53777 h 93"/>
              <a:gd name="T10" fmla="*/ 17082 w 55"/>
              <a:gd name="T11" fmla="*/ 55358 h 93"/>
              <a:gd name="T12" fmla="*/ 3106 w 55"/>
              <a:gd name="T13" fmla="*/ 71175 h 93"/>
              <a:gd name="T14" fmla="*/ 0 w 55"/>
              <a:gd name="T15" fmla="*/ 79083 h 93"/>
              <a:gd name="T16" fmla="*/ 12423 w 55"/>
              <a:gd name="T17" fmla="*/ 109135 h 93"/>
              <a:gd name="T18" fmla="*/ 7765 w 55"/>
              <a:gd name="T19" fmla="*/ 115462 h 93"/>
              <a:gd name="T20" fmla="*/ 7765 w 55"/>
              <a:gd name="T21" fmla="*/ 139187 h 93"/>
              <a:gd name="T22" fmla="*/ 9317 w 55"/>
              <a:gd name="T23" fmla="*/ 145513 h 93"/>
              <a:gd name="T24" fmla="*/ 15529 w 55"/>
              <a:gd name="T25" fmla="*/ 147095 h 93"/>
              <a:gd name="T26" fmla="*/ 69881 w 55"/>
              <a:gd name="T27" fmla="*/ 147095 h 93"/>
              <a:gd name="T28" fmla="*/ 74540 w 55"/>
              <a:gd name="T29" fmla="*/ 145513 h 93"/>
              <a:gd name="T30" fmla="*/ 77645 w 55"/>
              <a:gd name="T31" fmla="*/ 139187 h 93"/>
              <a:gd name="T32" fmla="*/ 77645 w 55"/>
              <a:gd name="T33" fmla="*/ 115462 h 93"/>
              <a:gd name="T34" fmla="*/ 72987 w 55"/>
              <a:gd name="T35" fmla="*/ 110717 h 93"/>
              <a:gd name="T36" fmla="*/ 85410 w 55"/>
              <a:gd name="T37" fmla="*/ 88573 h 93"/>
              <a:gd name="T38" fmla="*/ 85410 w 55"/>
              <a:gd name="T39" fmla="*/ 6327 h 93"/>
              <a:gd name="T40" fmla="*/ 85410 w 55"/>
              <a:gd name="T41" fmla="*/ 3163 h 93"/>
              <a:gd name="T42" fmla="*/ 80751 w 55"/>
              <a:gd name="T43" fmla="*/ 0 h 93"/>
              <a:gd name="T44" fmla="*/ 77645 w 55"/>
              <a:gd name="T45" fmla="*/ 0 h 93"/>
              <a:gd name="T46" fmla="*/ 32611 w 55"/>
              <a:gd name="T47" fmla="*/ 83828 h 93"/>
              <a:gd name="T48" fmla="*/ 37270 w 55"/>
              <a:gd name="T49" fmla="*/ 85410 h 93"/>
              <a:gd name="T50" fmla="*/ 40376 w 55"/>
              <a:gd name="T51" fmla="*/ 85410 h 93"/>
              <a:gd name="T52" fmla="*/ 46587 w 55"/>
              <a:gd name="T53" fmla="*/ 79083 h 93"/>
              <a:gd name="T54" fmla="*/ 69881 w 55"/>
              <a:gd name="T55" fmla="*/ 14235 h 93"/>
              <a:gd name="T56" fmla="*/ 57458 w 55"/>
              <a:gd name="T57" fmla="*/ 109135 h 93"/>
              <a:gd name="T58" fmla="*/ 17082 w 55"/>
              <a:gd name="T59" fmla="*/ 79083 h 93"/>
              <a:gd name="T60" fmla="*/ 62116 w 55"/>
              <a:gd name="T61" fmla="*/ 131278 h 93"/>
              <a:gd name="T62" fmla="*/ 23294 w 55"/>
              <a:gd name="T63" fmla="*/ 123370 h 93"/>
              <a:gd name="T64" fmla="*/ 62116 w 55"/>
              <a:gd name="T65" fmla="*/ 131278 h 9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5" h="93">
                <a:moveTo>
                  <a:pt x="50" y="0"/>
                </a:moveTo>
                <a:lnTo>
                  <a:pt x="40" y="0"/>
                </a:lnTo>
                <a:lnTo>
                  <a:pt x="37" y="1"/>
                </a:lnTo>
                <a:lnTo>
                  <a:pt x="35" y="3"/>
                </a:lnTo>
                <a:lnTo>
                  <a:pt x="22" y="40"/>
                </a:lnTo>
                <a:lnTo>
                  <a:pt x="19" y="35"/>
                </a:lnTo>
                <a:lnTo>
                  <a:pt x="18" y="34"/>
                </a:lnTo>
                <a:lnTo>
                  <a:pt x="15" y="34"/>
                </a:lnTo>
                <a:lnTo>
                  <a:pt x="13" y="34"/>
                </a:lnTo>
                <a:lnTo>
                  <a:pt x="11" y="35"/>
                </a:lnTo>
                <a:lnTo>
                  <a:pt x="2" y="45"/>
                </a:lnTo>
                <a:lnTo>
                  <a:pt x="0" y="48"/>
                </a:lnTo>
                <a:lnTo>
                  <a:pt x="0" y="50"/>
                </a:lnTo>
                <a:lnTo>
                  <a:pt x="8" y="69"/>
                </a:lnTo>
                <a:lnTo>
                  <a:pt x="6" y="71"/>
                </a:lnTo>
                <a:lnTo>
                  <a:pt x="5" y="73"/>
                </a:lnTo>
                <a:lnTo>
                  <a:pt x="5" y="88"/>
                </a:lnTo>
                <a:lnTo>
                  <a:pt x="5" y="91"/>
                </a:lnTo>
                <a:lnTo>
                  <a:pt x="6" y="92"/>
                </a:lnTo>
                <a:lnTo>
                  <a:pt x="8" y="93"/>
                </a:lnTo>
                <a:lnTo>
                  <a:pt x="10" y="93"/>
                </a:lnTo>
                <a:lnTo>
                  <a:pt x="45" y="93"/>
                </a:lnTo>
                <a:lnTo>
                  <a:pt x="47" y="93"/>
                </a:lnTo>
                <a:lnTo>
                  <a:pt x="48" y="92"/>
                </a:lnTo>
                <a:lnTo>
                  <a:pt x="50" y="91"/>
                </a:lnTo>
                <a:lnTo>
                  <a:pt x="50" y="88"/>
                </a:lnTo>
                <a:lnTo>
                  <a:pt x="50" y="73"/>
                </a:lnTo>
                <a:lnTo>
                  <a:pt x="48" y="71"/>
                </a:lnTo>
                <a:lnTo>
                  <a:pt x="47" y="70"/>
                </a:lnTo>
                <a:lnTo>
                  <a:pt x="55" y="56"/>
                </a:lnTo>
                <a:lnTo>
                  <a:pt x="55" y="54"/>
                </a:lnTo>
                <a:lnTo>
                  <a:pt x="55" y="4"/>
                </a:lnTo>
                <a:lnTo>
                  <a:pt x="55" y="2"/>
                </a:lnTo>
                <a:lnTo>
                  <a:pt x="53" y="1"/>
                </a:lnTo>
                <a:lnTo>
                  <a:pt x="52" y="0"/>
                </a:lnTo>
                <a:lnTo>
                  <a:pt x="50" y="0"/>
                </a:lnTo>
                <a:close/>
                <a:moveTo>
                  <a:pt x="15" y="46"/>
                </a:moveTo>
                <a:lnTo>
                  <a:pt x="21" y="53"/>
                </a:lnTo>
                <a:lnTo>
                  <a:pt x="24" y="54"/>
                </a:lnTo>
                <a:lnTo>
                  <a:pt x="26" y="54"/>
                </a:lnTo>
                <a:lnTo>
                  <a:pt x="29" y="53"/>
                </a:lnTo>
                <a:lnTo>
                  <a:pt x="30" y="50"/>
                </a:lnTo>
                <a:lnTo>
                  <a:pt x="43" y="9"/>
                </a:lnTo>
                <a:lnTo>
                  <a:pt x="45" y="9"/>
                </a:lnTo>
                <a:lnTo>
                  <a:pt x="45" y="53"/>
                </a:lnTo>
                <a:lnTo>
                  <a:pt x="37" y="69"/>
                </a:lnTo>
                <a:lnTo>
                  <a:pt x="19" y="69"/>
                </a:lnTo>
                <a:lnTo>
                  <a:pt x="11" y="50"/>
                </a:lnTo>
                <a:lnTo>
                  <a:pt x="15" y="46"/>
                </a:lnTo>
                <a:close/>
                <a:moveTo>
                  <a:pt x="40" y="83"/>
                </a:moveTo>
                <a:lnTo>
                  <a:pt x="15" y="83"/>
                </a:lnTo>
                <a:lnTo>
                  <a:pt x="15" y="78"/>
                </a:lnTo>
                <a:lnTo>
                  <a:pt x="40" y="78"/>
                </a:lnTo>
                <a:lnTo>
                  <a:pt x="40" y="8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91" name="Freeform 1802">
            <a:extLst>
              <a:ext uri="{FF2B5EF4-FFF2-40B4-BE49-F238E27FC236}">
                <a16:creationId xmlns:a16="http://schemas.microsoft.com/office/drawing/2014/main" id="{84F3CD8E-6D88-4145-8946-28D78E5BA433}"/>
              </a:ext>
            </a:extLst>
          </p:cNvPr>
          <p:cNvSpPr>
            <a:spLocks noEditPoints="1"/>
          </p:cNvSpPr>
          <p:nvPr/>
        </p:nvSpPr>
        <p:spPr bwMode="auto">
          <a:xfrm>
            <a:off x="2713567" y="886885"/>
            <a:ext cx="114300" cy="196849"/>
          </a:xfrm>
          <a:custGeom>
            <a:avLst/>
            <a:gdLst>
              <a:gd name="T0" fmla="*/ 68012 w 54"/>
              <a:gd name="T1" fmla="*/ 55358 h 93"/>
              <a:gd name="T2" fmla="*/ 63267 w 54"/>
              <a:gd name="T3" fmla="*/ 53777 h 93"/>
              <a:gd name="T4" fmla="*/ 56940 w 54"/>
              <a:gd name="T5" fmla="*/ 55358 h 93"/>
              <a:gd name="T6" fmla="*/ 31633 w 54"/>
              <a:gd name="T7" fmla="*/ 4745 h 93"/>
              <a:gd name="T8" fmla="*/ 26888 w 54"/>
              <a:gd name="T9" fmla="*/ 1582 h 93"/>
              <a:gd name="T10" fmla="*/ 7908 w 54"/>
              <a:gd name="T11" fmla="*/ 0 h 93"/>
              <a:gd name="T12" fmla="*/ 4745 w 54"/>
              <a:gd name="T13" fmla="*/ 0 h 93"/>
              <a:gd name="T14" fmla="*/ 0 w 54"/>
              <a:gd name="T15" fmla="*/ 3163 h 93"/>
              <a:gd name="T16" fmla="*/ 0 w 54"/>
              <a:gd name="T17" fmla="*/ 85410 h 93"/>
              <a:gd name="T18" fmla="*/ 0 w 54"/>
              <a:gd name="T19" fmla="*/ 88573 h 93"/>
              <a:gd name="T20" fmla="*/ 12653 w 54"/>
              <a:gd name="T21" fmla="*/ 110717 h 93"/>
              <a:gd name="T22" fmla="*/ 7908 w 54"/>
              <a:gd name="T23" fmla="*/ 115462 h 93"/>
              <a:gd name="T24" fmla="*/ 7908 w 54"/>
              <a:gd name="T25" fmla="*/ 139187 h 93"/>
              <a:gd name="T26" fmla="*/ 9490 w 54"/>
              <a:gd name="T27" fmla="*/ 145513 h 93"/>
              <a:gd name="T28" fmla="*/ 15817 w 54"/>
              <a:gd name="T29" fmla="*/ 147095 h 93"/>
              <a:gd name="T30" fmla="*/ 71175 w 54"/>
              <a:gd name="T31" fmla="*/ 147095 h 93"/>
              <a:gd name="T32" fmla="*/ 75920 w 54"/>
              <a:gd name="T33" fmla="*/ 145513 h 93"/>
              <a:gd name="T34" fmla="*/ 77502 w 54"/>
              <a:gd name="T35" fmla="*/ 139187 h 93"/>
              <a:gd name="T36" fmla="*/ 77502 w 54"/>
              <a:gd name="T37" fmla="*/ 115462 h 93"/>
              <a:gd name="T38" fmla="*/ 74338 w 54"/>
              <a:gd name="T39" fmla="*/ 109135 h 93"/>
              <a:gd name="T40" fmla="*/ 85410 w 54"/>
              <a:gd name="T41" fmla="*/ 79083 h 93"/>
              <a:gd name="T42" fmla="*/ 83828 w 54"/>
              <a:gd name="T43" fmla="*/ 71175 h 93"/>
              <a:gd name="T44" fmla="*/ 15817 w 54"/>
              <a:gd name="T45" fmla="*/ 14235 h 93"/>
              <a:gd name="T46" fmla="*/ 39542 w 54"/>
              <a:gd name="T47" fmla="*/ 79083 h 93"/>
              <a:gd name="T48" fmla="*/ 41123 w 54"/>
              <a:gd name="T49" fmla="*/ 83828 h 93"/>
              <a:gd name="T50" fmla="*/ 45868 w 54"/>
              <a:gd name="T51" fmla="*/ 85410 h 93"/>
              <a:gd name="T52" fmla="*/ 52195 w 54"/>
              <a:gd name="T53" fmla="*/ 83828 h 93"/>
              <a:gd name="T54" fmla="*/ 68012 w 54"/>
              <a:gd name="T55" fmla="*/ 79083 h 93"/>
              <a:gd name="T56" fmla="*/ 26888 w 54"/>
              <a:gd name="T57" fmla="*/ 109135 h 93"/>
              <a:gd name="T58" fmla="*/ 15817 w 54"/>
              <a:gd name="T59" fmla="*/ 14235 h 93"/>
              <a:gd name="T60" fmla="*/ 23725 w 54"/>
              <a:gd name="T61" fmla="*/ 131278 h 93"/>
              <a:gd name="T62" fmla="*/ 63267 w 54"/>
              <a:gd name="T63" fmla="*/ 123370 h 9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4" h="93">
                <a:moveTo>
                  <a:pt x="43" y="35"/>
                </a:moveTo>
                <a:lnTo>
                  <a:pt x="43" y="35"/>
                </a:lnTo>
                <a:lnTo>
                  <a:pt x="42" y="34"/>
                </a:lnTo>
                <a:lnTo>
                  <a:pt x="40" y="34"/>
                </a:lnTo>
                <a:lnTo>
                  <a:pt x="37" y="34"/>
                </a:lnTo>
                <a:lnTo>
                  <a:pt x="36" y="35"/>
                </a:lnTo>
                <a:lnTo>
                  <a:pt x="32" y="40"/>
                </a:lnTo>
                <a:lnTo>
                  <a:pt x="20" y="3"/>
                </a:lnTo>
                <a:lnTo>
                  <a:pt x="17" y="1"/>
                </a:lnTo>
                <a:lnTo>
                  <a:pt x="15" y="0"/>
                </a:lnTo>
                <a:lnTo>
                  <a:pt x="5" y="0"/>
                </a:lnTo>
                <a:lnTo>
                  <a:pt x="3" y="0"/>
                </a:lnTo>
                <a:lnTo>
                  <a:pt x="1" y="1"/>
                </a:lnTo>
                <a:lnTo>
                  <a:pt x="0" y="2"/>
                </a:lnTo>
                <a:lnTo>
                  <a:pt x="0" y="4"/>
                </a:lnTo>
                <a:lnTo>
                  <a:pt x="0" y="54"/>
                </a:lnTo>
                <a:lnTo>
                  <a:pt x="0" y="56"/>
                </a:lnTo>
                <a:lnTo>
                  <a:pt x="8" y="70"/>
                </a:lnTo>
                <a:lnTo>
                  <a:pt x="6" y="71"/>
                </a:lnTo>
                <a:lnTo>
                  <a:pt x="5" y="73"/>
                </a:lnTo>
                <a:lnTo>
                  <a:pt x="5" y="88"/>
                </a:lnTo>
                <a:lnTo>
                  <a:pt x="5" y="91"/>
                </a:lnTo>
                <a:lnTo>
                  <a:pt x="6" y="92"/>
                </a:lnTo>
                <a:lnTo>
                  <a:pt x="8" y="93"/>
                </a:lnTo>
                <a:lnTo>
                  <a:pt x="10" y="93"/>
                </a:lnTo>
                <a:lnTo>
                  <a:pt x="45" y="93"/>
                </a:lnTo>
                <a:lnTo>
                  <a:pt x="47" y="93"/>
                </a:lnTo>
                <a:lnTo>
                  <a:pt x="48" y="92"/>
                </a:lnTo>
                <a:lnTo>
                  <a:pt x="49" y="91"/>
                </a:lnTo>
                <a:lnTo>
                  <a:pt x="49" y="88"/>
                </a:lnTo>
                <a:lnTo>
                  <a:pt x="49" y="73"/>
                </a:lnTo>
                <a:lnTo>
                  <a:pt x="48" y="71"/>
                </a:lnTo>
                <a:lnTo>
                  <a:pt x="47" y="69"/>
                </a:lnTo>
                <a:lnTo>
                  <a:pt x="54" y="50"/>
                </a:lnTo>
                <a:lnTo>
                  <a:pt x="54" y="48"/>
                </a:lnTo>
                <a:lnTo>
                  <a:pt x="53" y="45"/>
                </a:lnTo>
                <a:lnTo>
                  <a:pt x="43" y="35"/>
                </a:lnTo>
                <a:close/>
                <a:moveTo>
                  <a:pt x="10" y="9"/>
                </a:moveTo>
                <a:lnTo>
                  <a:pt x="11" y="9"/>
                </a:lnTo>
                <a:lnTo>
                  <a:pt x="25" y="50"/>
                </a:lnTo>
                <a:lnTo>
                  <a:pt x="26" y="53"/>
                </a:lnTo>
                <a:lnTo>
                  <a:pt x="29" y="54"/>
                </a:lnTo>
                <a:lnTo>
                  <a:pt x="31" y="54"/>
                </a:lnTo>
                <a:lnTo>
                  <a:pt x="33" y="53"/>
                </a:lnTo>
                <a:lnTo>
                  <a:pt x="40" y="46"/>
                </a:lnTo>
                <a:lnTo>
                  <a:pt x="43" y="50"/>
                </a:lnTo>
                <a:lnTo>
                  <a:pt x="36" y="69"/>
                </a:lnTo>
                <a:lnTo>
                  <a:pt x="17" y="69"/>
                </a:lnTo>
                <a:lnTo>
                  <a:pt x="10" y="53"/>
                </a:lnTo>
                <a:lnTo>
                  <a:pt x="10" y="9"/>
                </a:lnTo>
                <a:close/>
                <a:moveTo>
                  <a:pt x="40" y="83"/>
                </a:moveTo>
                <a:lnTo>
                  <a:pt x="15" y="83"/>
                </a:lnTo>
                <a:lnTo>
                  <a:pt x="15" y="78"/>
                </a:lnTo>
                <a:lnTo>
                  <a:pt x="40" y="78"/>
                </a:lnTo>
                <a:lnTo>
                  <a:pt x="40" y="8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92" name="Freeform 1803">
            <a:extLst>
              <a:ext uri="{FF2B5EF4-FFF2-40B4-BE49-F238E27FC236}">
                <a16:creationId xmlns:a16="http://schemas.microsoft.com/office/drawing/2014/main" id="{0653C1B3-8DA8-4650-94B4-430FDB4DE38F}"/>
              </a:ext>
            </a:extLst>
          </p:cNvPr>
          <p:cNvSpPr>
            <a:spLocks noEditPoints="1"/>
          </p:cNvSpPr>
          <p:nvPr/>
        </p:nvSpPr>
        <p:spPr bwMode="auto">
          <a:xfrm>
            <a:off x="5232401" y="3329517"/>
            <a:ext cx="207433" cy="254000"/>
          </a:xfrm>
          <a:custGeom>
            <a:avLst/>
            <a:gdLst>
              <a:gd name="T0" fmla="*/ 156586 w 99"/>
              <a:gd name="T1" fmla="*/ 82937 h 119"/>
              <a:gd name="T2" fmla="*/ 145514 w 99"/>
              <a:gd name="T3" fmla="*/ 63798 h 119"/>
              <a:gd name="T4" fmla="*/ 134443 w 99"/>
              <a:gd name="T5" fmla="*/ 35089 h 119"/>
              <a:gd name="T6" fmla="*/ 101227 w 99"/>
              <a:gd name="T7" fmla="*/ 4785 h 119"/>
              <a:gd name="T8" fmla="*/ 66430 w 99"/>
              <a:gd name="T9" fmla="*/ 1595 h 119"/>
              <a:gd name="T10" fmla="*/ 26889 w 99"/>
              <a:gd name="T11" fmla="*/ 25519 h 119"/>
              <a:gd name="T12" fmla="*/ 15817 w 99"/>
              <a:gd name="T13" fmla="*/ 59013 h 119"/>
              <a:gd name="T14" fmla="*/ 0 w 99"/>
              <a:gd name="T15" fmla="*/ 82937 h 119"/>
              <a:gd name="T16" fmla="*/ 3163 w 99"/>
              <a:gd name="T17" fmla="*/ 97291 h 119"/>
              <a:gd name="T18" fmla="*/ 1582 w 99"/>
              <a:gd name="T19" fmla="*/ 118026 h 119"/>
              <a:gd name="T20" fmla="*/ 0 w 99"/>
              <a:gd name="T21" fmla="*/ 141950 h 119"/>
              <a:gd name="T22" fmla="*/ 9490 w 99"/>
              <a:gd name="T23" fmla="*/ 161089 h 119"/>
              <a:gd name="T24" fmla="*/ 17398 w 99"/>
              <a:gd name="T25" fmla="*/ 178633 h 119"/>
              <a:gd name="T26" fmla="*/ 124952 w 99"/>
              <a:gd name="T27" fmla="*/ 189798 h 119"/>
              <a:gd name="T28" fmla="*/ 139188 w 99"/>
              <a:gd name="T29" fmla="*/ 178633 h 119"/>
              <a:gd name="T30" fmla="*/ 145514 w 99"/>
              <a:gd name="T31" fmla="*/ 161089 h 119"/>
              <a:gd name="T32" fmla="*/ 156586 w 99"/>
              <a:gd name="T33" fmla="*/ 141950 h 119"/>
              <a:gd name="T34" fmla="*/ 153423 w 99"/>
              <a:gd name="T35" fmla="*/ 118026 h 119"/>
              <a:gd name="T36" fmla="*/ 151841 w 99"/>
              <a:gd name="T37" fmla="*/ 97291 h 119"/>
              <a:gd name="T38" fmla="*/ 140769 w 99"/>
              <a:gd name="T39" fmla="*/ 114836 h 119"/>
              <a:gd name="T40" fmla="*/ 23725 w 99"/>
              <a:gd name="T41" fmla="*/ 118026 h 119"/>
              <a:gd name="T42" fmla="*/ 15817 w 99"/>
              <a:gd name="T43" fmla="*/ 114836 h 119"/>
              <a:gd name="T44" fmla="*/ 15817 w 99"/>
              <a:gd name="T45" fmla="*/ 106861 h 119"/>
              <a:gd name="T46" fmla="*/ 39542 w 99"/>
              <a:gd name="T47" fmla="*/ 108456 h 119"/>
              <a:gd name="T48" fmla="*/ 66430 w 99"/>
              <a:gd name="T49" fmla="*/ 110051 h 119"/>
              <a:gd name="T50" fmla="*/ 77502 w 99"/>
              <a:gd name="T51" fmla="*/ 108456 h 119"/>
              <a:gd name="T52" fmla="*/ 99646 w 99"/>
              <a:gd name="T53" fmla="*/ 108456 h 119"/>
              <a:gd name="T54" fmla="*/ 124952 w 99"/>
              <a:gd name="T55" fmla="*/ 110051 h 119"/>
              <a:gd name="T56" fmla="*/ 140769 w 99"/>
              <a:gd name="T57" fmla="*/ 106861 h 119"/>
              <a:gd name="T58" fmla="*/ 77502 w 99"/>
              <a:gd name="T59" fmla="*/ 15949 h 119"/>
              <a:gd name="T60" fmla="*/ 109136 w 99"/>
              <a:gd name="T61" fmla="*/ 28709 h 119"/>
              <a:gd name="T62" fmla="*/ 124952 w 99"/>
              <a:gd name="T63" fmla="*/ 55823 h 119"/>
              <a:gd name="T64" fmla="*/ 36379 w 99"/>
              <a:gd name="T65" fmla="*/ 39874 h 119"/>
              <a:gd name="T66" fmla="*/ 61685 w 99"/>
              <a:gd name="T67" fmla="*/ 20734 h 119"/>
              <a:gd name="T68" fmla="*/ 31634 w 99"/>
              <a:gd name="T69" fmla="*/ 71772 h 119"/>
              <a:gd name="T70" fmla="*/ 136024 w 99"/>
              <a:gd name="T71" fmla="*/ 74962 h 119"/>
              <a:gd name="T72" fmla="*/ 139188 w 99"/>
              <a:gd name="T73" fmla="*/ 86127 h 119"/>
              <a:gd name="T74" fmla="*/ 124952 w 99"/>
              <a:gd name="T75" fmla="*/ 94102 h 119"/>
              <a:gd name="T76" fmla="*/ 113881 w 99"/>
              <a:gd name="T77" fmla="*/ 86127 h 119"/>
              <a:gd name="T78" fmla="*/ 102809 w 99"/>
              <a:gd name="T79" fmla="*/ 90912 h 119"/>
              <a:gd name="T80" fmla="*/ 90156 w 99"/>
              <a:gd name="T81" fmla="*/ 94102 h 119"/>
              <a:gd name="T82" fmla="*/ 77502 w 99"/>
              <a:gd name="T83" fmla="*/ 90912 h 119"/>
              <a:gd name="T84" fmla="*/ 66430 w 99"/>
              <a:gd name="T85" fmla="*/ 94102 h 119"/>
              <a:gd name="T86" fmla="*/ 52195 w 99"/>
              <a:gd name="T87" fmla="*/ 90912 h 119"/>
              <a:gd name="T88" fmla="*/ 41124 w 99"/>
              <a:gd name="T89" fmla="*/ 90912 h 119"/>
              <a:gd name="T90" fmla="*/ 31634 w 99"/>
              <a:gd name="T91" fmla="*/ 94102 h 119"/>
              <a:gd name="T92" fmla="*/ 15817 w 99"/>
              <a:gd name="T93" fmla="*/ 82937 h 119"/>
              <a:gd name="T94" fmla="*/ 25307 w 99"/>
              <a:gd name="T95" fmla="*/ 71772 h 119"/>
              <a:gd name="T96" fmla="*/ 31634 w 99"/>
              <a:gd name="T97" fmla="*/ 165874 h 119"/>
              <a:gd name="T98" fmla="*/ 132861 w 99"/>
              <a:gd name="T99" fmla="*/ 149924 h 119"/>
              <a:gd name="T100" fmla="*/ 17398 w 99"/>
              <a:gd name="T101" fmla="*/ 148330 h 119"/>
              <a:gd name="T102" fmla="*/ 15817 w 99"/>
              <a:gd name="T103" fmla="*/ 138760 h 119"/>
              <a:gd name="T104" fmla="*/ 90156 w 99"/>
              <a:gd name="T105" fmla="*/ 133975 h 119"/>
              <a:gd name="T106" fmla="*/ 109136 w 99"/>
              <a:gd name="T107" fmla="*/ 149924 h 119"/>
              <a:gd name="T108" fmla="*/ 128116 w 99"/>
              <a:gd name="T109" fmla="*/ 133975 h 119"/>
              <a:gd name="T110" fmla="*/ 139188 w 99"/>
              <a:gd name="T111" fmla="*/ 135570 h 119"/>
              <a:gd name="T112" fmla="*/ 140769 w 99"/>
              <a:gd name="T113" fmla="*/ 145140 h 119"/>
              <a:gd name="T114" fmla="*/ 132861 w 99"/>
              <a:gd name="T115" fmla="*/ 149924 h 11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 h="119">
                <a:moveTo>
                  <a:pt x="96" y="61"/>
                </a:moveTo>
                <a:lnTo>
                  <a:pt x="96" y="61"/>
                </a:lnTo>
                <a:lnTo>
                  <a:pt x="97" y="57"/>
                </a:lnTo>
                <a:lnTo>
                  <a:pt x="99" y="52"/>
                </a:lnTo>
                <a:lnTo>
                  <a:pt x="99" y="47"/>
                </a:lnTo>
                <a:lnTo>
                  <a:pt x="96" y="43"/>
                </a:lnTo>
                <a:lnTo>
                  <a:pt x="92" y="40"/>
                </a:lnTo>
                <a:lnTo>
                  <a:pt x="89" y="37"/>
                </a:lnTo>
                <a:lnTo>
                  <a:pt x="88" y="30"/>
                </a:lnTo>
                <a:lnTo>
                  <a:pt x="85" y="22"/>
                </a:lnTo>
                <a:lnTo>
                  <a:pt x="81" y="16"/>
                </a:lnTo>
                <a:lnTo>
                  <a:pt x="76" y="11"/>
                </a:lnTo>
                <a:lnTo>
                  <a:pt x="70" y="6"/>
                </a:lnTo>
                <a:lnTo>
                  <a:pt x="64" y="3"/>
                </a:lnTo>
                <a:lnTo>
                  <a:pt x="57" y="1"/>
                </a:lnTo>
                <a:lnTo>
                  <a:pt x="49" y="0"/>
                </a:lnTo>
                <a:lnTo>
                  <a:pt x="42" y="1"/>
                </a:lnTo>
                <a:lnTo>
                  <a:pt x="35" y="3"/>
                </a:lnTo>
                <a:lnTo>
                  <a:pt x="28" y="6"/>
                </a:lnTo>
                <a:lnTo>
                  <a:pt x="22" y="11"/>
                </a:lnTo>
                <a:lnTo>
                  <a:pt x="17" y="16"/>
                </a:lnTo>
                <a:lnTo>
                  <a:pt x="14" y="22"/>
                </a:lnTo>
                <a:lnTo>
                  <a:pt x="11" y="30"/>
                </a:lnTo>
                <a:lnTo>
                  <a:pt x="10" y="37"/>
                </a:lnTo>
                <a:lnTo>
                  <a:pt x="6" y="40"/>
                </a:lnTo>
                <a:lnTo>
                  <a:pt x="2" y="43"/>
                </a:lnTo>
                <a:lnTo>
                  <a:pt x="0" y="47"/>
                </a:lnTo>
                <a:lnTo>
                  <a:pt x="0" y="52"/>
                </a:lnTo>
                <a:lnTo>
                  <a:pt x="1" y="57"/>
                </a:lnTo>
                <a:lnTo>
                  <a:pt x="2" y="61"/>
                </a:lnTo>
                <a:lnTo>
                  <a:pt x="1" y="64"/>
                </a:lnTo>
                <a:lnTo>
                  <a:pt x="0" y="69"/>
                </a:lnTo>
                <a:lnTo>
                  <a:pt x="1" y="74"/>
                </a:lnTo>
                <a:lnTo>
                  <a:pt x="4" y="79"/>
                </a:lnTo>
                <a:lnTo>
                  <a:pt x="1" y="84"/>
                </a:lnTo>
                <a:lnTo>
                  <a:pt x="0" y="89"/>
                </a:lnTo>
                <a:lnTo>
                  <a:pt x="1" y="94"/>
                </a:lnTo>
                <a:lnTo>
                  <a:pt x="2" y="98"/>
                </a:lnTo>
                <a:lnTo>
                  <a:pt x="6" y="101"/>
                </a:lnTo>
                <a:lnTo>
                  <a:pt x="10" y="103"/>
                </a:lnTo>
                <a:lnTo>
                  <a:pt x="10" y="109"/>
                </a:lnTo>
                <a:lnTo>
                  <a:pt x="11" y="112"/>
                </a:lnTo>
                <a:lnTo>
                  <a:pt x="12" y="116"/>
                </a:lnTo>
                <a:lnTo>
                  <a:pt x="16" y="117"/>
                </a:lnTo>
                <a:lnTo>
                  <a:pt x="20" y="119"/>
                </a:lnTo>
                <a:lnTo>
                  <a:pt x="79" y="119"/>
                </a:lnTo>
                <a:lnTo>
                  <a:pt x="83" y="117"/>
                </a:lnTo>
                <a:lnTo>
                  <a:pt x="86" y="116"/>
                </a:lnTo>
                <a:lnTo>
                  <a:pt x="88" y="112"/>
                </a:lnTo>
                <a:lnTo>
                  <a:pt x="89" y="109"/>
                </a:lnTo>
                <a:lnTo>
                  <a:pt x="89" y="103"/>
                </a:lnTo>
                <a:lnTo>
                  <a:pt x="92" y="101"/>
                </a:lnTo>
                <a:lnTo>
                  <a:pt x="96" y="98"/>
                </a:lnTo>
                <a:lnTo>
                  <a:pt x="97" y="94"/>
                </a:lnTo>
                <a:lnTo>
                  <a:pt x="99" y="89"/>
                </a:lnTo>
                <a:lnTo>
                  <a:pt x="97" y="84"/>
                </a:lnTo>
                <a:lnTo>
                  <a:pt x="95" y="79"/>
                </a:lnTo>
                <a:lnTo>
                  <a:pt x="97" y="74"/>
                </a:lnTo>
                <a:lnTo>
                  <a:pt x="99" y="69"/>
                </a:lnTo>
                <a:lnTo>
                  <a:pt x="97" y="64"/>
                </a:lnTo>
                <a:lnTo>
                  <a:pt x="96" y="61"/>
                </a:lnTo>
                <a:close/>
                <a:moveTo>
                  <a:pt x="89" y="69"/>
                </a:moveTo>
                <a:lnTo>
                  <a:pt x="89" y="69"/>
                </a:lnTo>
                <a:lnTo>
                  <a:pt x="89" y="72"/>
                </a:lnTo>
                <a:lnTo>
                  <a:pt x="88" y="73"/>
                </a:lnTo>
                <a:lnTo>
                  <a:pt x="86" y="74"/>
                </a:lnTo>
                <a:lnTo>
                  <a:pt x="84" y="74"/>
                </a:lnTo>
                <a:lnTo>
                  <a:pt x="15" y="74"/>
                </a:lnTo>
                <a:lnTo>
                  <a:pt x="12" y="74"/>
                </a:lnTo>
                <a:lnTo>
                  <a:pt x="11" y="73"/>
                </a:lnTo>
                <a:lnTo>
                  <a:pt x="10" y="72"/>
                </a:lnTo>
                <a:lnTo>
                  <a:pt x="10" y="69"/>
                </a:lnTo>
                <a:lnTo>
                  <a:pt x="10" y="67"/>
                </a:lnTo>
                <a:lnTo>
                  <a:pt x="15" y="69"/>
                </a:lnTo>
                <a:lnTo>
                  <a:pt x="20" y="69"/>
                </a:lnTo>
                <a:lnTo>
                  <a:pt x="25" y="68"/>
                </a:lnTo>
                <a:lnTo>
                  <a:pt x="30" y="66"/>
                </a:lnTo>
                <a:lnTo>
                  <a:pt x="36" y="68"/>
                </a:lnTo>
                <a:lnTo>
                  <a:pt x="42" y="69"/>
                </a:lnTo>
                <a:lnTo>
                  <a:pt x="46" y="69"/>
                </a:lnTo>
                <a:lnTo>
                  <a:pt x="49" y="68"/>
                </a:lnTo>
                <a:lnTo>
                  <a:pt x="53" y="69"/>
                </a:lnTo>
                <a:lnTo>
                  <a:pt x="57" y="69"/>
                </a:lnTo>
                <a:lnTo>
                  <a:pt x="63" y="68"/>
                </a:lnTo>
                <a:lnTo>
                  <a:pt x="69" y="66"/>
                </a:lnTo>
                <a:lnTo>
                  <a:pt x="74" y="68"/>
                </a:lnTo>
                <a:lnTo>
                  <a:pt x="79" y="69"/>
                </a:lnTo>
                <a:lnTo>
                  <a:pt x="84" y="69"/>
                </a:lnTo>
                <a:lnTo>
                  <a:pt x="89" y="67"/>
                </a:lnTo>
                <a:lnTo>
                  <a:pt x="89" y="69"/>
                </a:lnTo>
                <a:close/>
                <a:moveTo>
                  <a:pt x="49" y="10"/>
                </a:moveTo>
                <a:lnTo>
                  <a:pt x="49" y="10"/>
                </a:lnTo>
                <a:lnTo>
                  <a:pt x="54" y="10"/>
                </a:lnTo>
                <a:lnTo>
                  <a:pt x="59" y="13"/>
                </a:lnTo>
                <a:lnTo>
                  <a:pt x="64" y="14"/>
                </a:lnTo>
                <a:lnTo>
                  <a:pt x="69" y="18"/>
                </a:lnTo>
                <a:lnTo>
                  <a:pt x="72" y="21"/>
                </a:lnTo>
                <a:lnTo>
                  <a:pt x="75" y="25"/>
                </a:lnTo>
                <a:lnTo>
                  <a:pt x="78" y="30"/>
                </a:lnTo>
                <a:lnTo>
                  <a:pt x="79" y="35"/>
                </a:lnTo>
                <a:lnTo>
                  <a:pt x="20" y="35"/>
                </a:lnTo>
                <a:lnTo>
                  <a:pt x="21" y="30"/>
                </a:lnTo>
                <a:lnTo>
                  <a:pt x="23" y="25"/>
                </a:lnTo>
                <a:lnTo>
                  <a:pt x="27" y="21"/>
                </a:lnTo>
                <a:lnTo>
                  <a:pt x="30" y="18"/>
                </a:lnTo>
                <a:lnTo>
                  <a:pt x="35" y="14"/>
                </a:lnTo>
                <a:lnTo>
                  <a:pt x="39" y="13"/>
                </a:lnTo>
                <a:lnTo>
                  <a:pt x="44" y="10"/>
                </a:lnTo>
                <a:lnTo>
                  <a:pt x="49" y="10"/>
                </a:lnTo>
                <a:close/>
                <a:moveTo>
                  <a:pt x="20" y="45"/>
                </a:moveTo>
                <a:lnTo>
                  <a:pt x="79" y="45"/>
                </a:lnTo>
                <a:lnTo>
                  <a:pt x="83" y="45"/>
                </a:lnTo>
                <a:lnTo>
                  <a:pt x="86" y="47"/>
                </a:lnTo>
                <a:lnTo>
                  <a:pt x="88" y="48"/>
                </a:lnTo>
                <a:lnTo>
                  <a:pt x="89" y="52"/>
                </a:lnTo>
                <a:lnTo>
                  <a:pt x="88" y="54"/>
                </a:lnTo>
                <a:lnTo>
                  <a:pt x="85" y="57"/>
                </a:lnTo>
                <a:lnTo>
                  <a:pt x="83" y="59"/>
                </a:lnTo>
                <a:lnTo>
                  <a:pt x="79" y="59"/>
                </a:lnTo>
                <a:lnTo>
                  <a:pt x="75" y="58"/>
                </a:lnTo>
                <a:lnTo>
                  <a:pt x="73" y="57"/>
                </a:lnTo>
                <a:lnTo>
                  <a:pt x="72" y="54"/>
                </a:lnTo>
                <a:lnTo>
                  <a:pt x="69" y="54"/>
                </a:lnTo>
                <a:lnTo>
                  <a:pt x="67" y="54"/>
                </a:lnTo>
                <a:lnTo>
                  <a:pt x="65" y="57"/>
                </a:lnTo>
                <a:lnTo>
                  <a:pt x="62" y="58"/>
                </a:lnTo>
                <a:lnTo>
                  <a:pt x="57" y="59"/>
                </a:lnTo>
                <a:lnTo>
                  <a:pt x="54" y="59"/>
                </a:lnTo>
                <a:lnTo>
                  <a:pt x="52" y="58"/>
                </a:lnTo>
                <a:lnTo>
                  <a:pt x="49" y="57"/>
                </a:lnTo>
                <a:lnTo>
                  <a:pt x="47" y="58"/>
                </a:lnTo>
                <a:lnTo>
                  <a:pt x="44" y="59"/>
                </a:lnTo>
                <a:lnTo>
                  <a:pt x="42" y="59"/>
                </a:lnTo>
                <a:lnTo>
                  <a:pt x="37" y="58"/>
                </a:lnTo>
                <a:lnTo>
                  <a:pt x="33" y="57"/>
                </a:lnTo>
                <a:lnTo>
                  <a:pt x="32" y="54"/>
                </a:lnTo>
                <a:lnTo>
                  <a:pt x="30" y="54"/>
                </a:lnTo>
                <a:lnTo>
                  <a:pt x="27" y="54"/>
                </a:lnTo>
                <a:lnTo>
                  <a:pt x="26" y="57"/>
                </a:lnTo>
                <a:lnTo>
                  <a:pt x="23" y="58"/>
                </a:lnTo>
                <a:lnTo>
                  <a:pt x="20" y="59"/>
                </a:lnTo>
                <a:lnTo>
                  <a:pt x="16" y="59"/>
                </a:lnTo>
                <a:lnTo>
                  <a:pt x="14" y="57"/>
                </a:lnTo>
                <a:lnTo>
                  <a:pt x="11" y="54"/>
                </a:lnTo>
                <a:lnTo>
                  <a:pt x="10" y="52"/>
                </a:lnTo>
                <a:lnTo>
                  <a:pt x="11" y="48"/>
                </a:lnTo>
                <a:lnTo>
                  <a:pt x="12" y="47"/>
                </a:lnTo>
                <a:lnTo>
                  <a:pt x="16" y="45"/>
                </a:lnTo>
                <a:lnTo>
                  <a:pt x="20" y="45"/>
                </a:lnTo>
                <a:close/>
                <a:moveTo>
                  <a:pt x="20" y="109"/>
                </a:moveTo>
                <a:lnTo>
                  <a:pt x="20" y="104"/>
                </a:lnTo>
                <a:lnTo>
                  <a:pt x="79" y="104"/>
                </a:lnTo>
                <a:lnTo>
                  <a:pt x="79" y="109"/>
                </a:lnTo>
                <a:lnTo>
                  <a:pt x="20" y="109"/>
                </a:lnTo>
                <a:close/>
                <a:moveTo>
                  <a:pt x="84" y="94"/>
                </a:moveTo>
                <a:lnTo>
                  <a:pt x="15" y="94"/>
                </a:lnTo>
                <a:lnTo>
                  <a:pt x="12" y="94"/>
                </a:lnTo>
                <a:lnTo>
                  <a:pt x="11" y="93"/>
                </a:lnTo>
                <a:lnTo>
                  <a:pt x="10" y="91"/>
                </a:lnTo>
                <a:lnTo>
                  <a:pt x="10" y="89"/>
                </a:lnTo>
                <a:lnTo>
                  <a:pt x="10" y="87"/>
                </a:lnTo>
                <a:lnTo>
                  <a:pt x="11" y="85"/>
                </a:lnTo>
                <a:lnTo>
                  <a:pt x="12" y="84"/>
                </a:lnTo>
                <a:lnTo>
                  <a:pt x="15" y="84"/>
                </a:lnTo>
                <a:lnTo>
                  <a:pt x="57" y="84"/>
                </a:lnTo>
                <a:lnTo>
                  <a:pt x="65" y="93"/>
                </a:lnTo>
                <a:lnTo>
                  <a:pt x="67" y="94"/>
                </a:lnTo>
                <a:lnTo>
                  <a:pt x="69" y="94"/>
                </a:lnTo>
                <a:lnTo>
                  <a:pt x="72" y="94"/>
                </a:lnTo>
                <a:lnTo>
                  <a:pt x="73" y="93"/>
                </a:lnTo>
                <a:lnTo>
                  <a:pt x="81" y="84"/>
                </a:lnTo>
                <a:lnTo>
                  <a:pt x="84" y="84"/>
                </a:lnTo>
                <a:lnTo>
                  <a:pt x="86" y="84"/>
                </a:lnTo>
                <a:lnTo>
                  <a:pt x="88" y="85"/>
                </a:lnTo>
                <a:lnTo>
                  <a:pt x="89" y="87"/>
                </a:lnTo>
                <a:lnTo>
                  <a:pt x="89" y="89"/>
                </a:lnTo>
                <a:lnTo>
                  <a:pt x="89" y="91"/>
                </a:lnTo>
                <a:lnTo>
                  <a:pt x="88" y="93"/>
                </a:lnTo>
                <a:lnTo>
                  <a:pt x="86" y="94"/>
                </a:lnTo>
                <a:lnTo>
                  <a:pt x="84" y="9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93" name="Freeform 1804">
            <a:extLst>
              <a:ext uri="{FF2B5EF4-FFF2-40B4-BE49-F238E27FC236}">
                <a16:creationId xmlns:a16="http://schemas.microsoft.com/office/drawing/2014/main" id="{C9A5AC14-687C-418B-9F82-8B30000E52DE}"/>
              </a:ext>
            </a:extLst>
          </p:cNvPr>
          <p:cNvSpPr>
            <a:spLocks/>
          </p:cNvSpPr>
          <p:nvPr/>
        </p:nvSpPr>
        <p:spPr bwMode="auto">
          <a:xfrm>
            <a:off x="5295900" y="3373967"/>
            <a:ext cx="16933" cy="19051"/>
          </a:xfrm>
          <a:custGeom>
            <a:avLst/>
            <a:gdLst>
              <a:gd name="T0" fmla="*/ 8135 w 7"/>
              <a:gd name="T1" fmla="*/ 0 h 8"/>
              <a:gd name="T2" fmla="*/ 8135 w 7"/>
              <a:gd name="T3" fmla="*/ 0 h 8"/>
              <a:gd name="T4" fmla="*/ 2034 w 7"/>
              <a:gd name="T5" fmla="*/ 3559 h 8"/>
              <a:gd name="T6" fmla="*/ 0 w 7"/>
              <a:gd name="T7" fmla="*/ 7119 h 8"/>
              <a:gd name="T8" fmla="*/ 0 w 7"/>
              <a:gd name="T9" fmla="*/ 7119 h 8"/>
              <a:gd name="T10" fmla="*/ 2034 w 7"/>
              <a:gd name="T11" fmla="*/ 12457 h 8"/>
              <a:gd name="T12" fmla="*/ 8135 w 7"/>
              <a:gd name="T13" fmla="*/ 14237 h 8"/>
              <a:gd name="T14" fmla="*/ 8135 w 7"/>
              <a:gd name="T15" fmla="*/ 14237 h 8"/>
              <a:gd name="T16" fmla="*/ 12203 w 7"/>
              <a:gd name="T17" fmla="*/ 12457 h 8"/>
              <a:gd name="T18" fmla="*/ 14237 w 7"/>
              <a:gd name="T19" fmla="*/ 7119 h 8"/>
              <a:gd name="T20" fmla="*/ 14237 w 7"/>
              <a:gd name="T21" fmla="*/ 7119 h 8"/>
              <a:gd name="T22" fmla="*/ 12203 w 7"/>
              <a:gd name="T23" fmla="*/ 3559 h 8"/>
              <a:gd name="T24" fmla="*/ 8135 w 7"/>
              <a:gd name="T25" fmla="*/ 0 h 8"/>
              <a:gd name="T26" fmla="*/ 8135 w 7"/>
              <a:gd name="T27" fmla="*/ 0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8">
                <a:moveTo>
                  <a:pt x="4" y="0"/>
                </a:moveTo>
                <a:lnTo>
                  <a:pt x="4" y="0"/>
                </a:lnTo>
                <a:lnTo>
                  <a:pt x="1" y="2"/>
                </a:lnTo>
                <a:lnTo>
                  <a:pt x="0" y="4"/>
                </a:lnTo>
                <a:lnTo>
                  <a:pt x="1" y="7"/>
                </a:lnTo>
                <a:lnTo>
                  <a:pt x="4" y="8"/>
                </a:lnTo>
                <a:lnTo>
                  <a:pt x="6" y="7"/>
                </a:lnTo>
                <a:lnTo>
                  <a:pt x="7" y="4"/>
                </a:lnTo>
                <a:lnTo>
                  <a:pt x="6" y="2"/>
                </a:lnTo>
                <a:lnTo>
                  <a:pt x="4"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94" name="Freeform 1805">
            <a:extLst>
              <a:ext uri="{FF2B5EF4-FFF2-40B4-BE49-F238E27FC236}">
                <a16:creationId xmlns:a16="http://schemas.microsoft.com/office/drawing/2014/main" id="{AB505C2F-234F-4AD1-9101-94C9CEB671BC}"/>
              </a:ext>
            </a:extLst>
          </p:cNvPr>
          <p:cNvSpPr>
            <a:spLocks/>
          </p:cNvSpPr>
          <p:nvPr/>
        </p:nvSpPr>
        <p:spPr bwMode="auto">
          <a:xfrm>
            <a:off x="5350933" y="3373967"/>
            <a:ext cx="19051" cy="19051"/>
          </a:xfrm>
          <a:custGeom>
            <a:avLst/>
            <a:gdLst>
              <a:gd name="T0" fmla="*/ 7119 w 8"/>
              <a:gd name="T1" fmla="*/ 0 h 8"/>
              <a:gd name="T2" fmla="*/ 7119 w 8"/>
              <a:gd name="T3" fmla="*/ 0 h 8"/>
              <a:gd name="T4" fmla="*/ 1780 w 8"/>
              <a:gd name="T5" fmla="*/ 3559 h 8"/>
              <a:gd name="T6" fmla="*/ 0 w 8"/>
              <a:gd name="T7" fmla="*/ 7119 h 8"/>
              <a:gd name="T8" fmla="*/ 0 w 8"/>
              <a:gd name="T9" fmla="*/ 7119 h 8"/>
              <a:gd name="T10" fmla="*/ 1780 w 8"/>
              <a:gd name="T11" fmla="*/ 12457 h 8"/>
              <a:gd name="T12" fmla="*/ 7119 w 8"/>
              <a:gd name="T13" fmla="*/ 14237 h 8"/>
              <a:gd name="T14" fmla="*/ 7119 w 8"/>
              <a:gd name="T15" fmla="*/ 14237 h 8"/>
              <a:gd name="T16" fmla="*/ 10678 w 8"/>
              <a:gd name="T17" fmla="*/ 12457 h 8"/>
              <a:gd name="T18" fmla="*/ 14237 w 8"/>
              <a:gd name="T19" fmla="*/ 7119 h 8"/>
              <a:gd name="T20" fmla="*/ 14237 w 8"/>
              <a:gd name="T21" fmla="*/ 7119 h 8"/>
              <a:gd name="T22" fmla="*/ 10678 w 8"/>
              <a:gd name="T23" fmla="*/ 3559 h 8"/>
              <a:gd name="T24" fmla="*/ 7119 w 8"/>
              <a:gd name="T25" fmla="*/ 0 h 8"/>
              <a:gd name="T26" fmla="*/ 7119 w 8"/>
              <a:gd name="T27" fmla="*/ 0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8">
                <a:moveTo>
                  <a:pt x="4" y="0"/>
                </a:moveTo>
                <a:lnTo>
                  <a:pt x="4" y="0"/>
                </a:lnTo>
                <a:lnTo>
                  <a:pt x="1" y="2"/>
                </a:lnTo>
                <a:lnTo>
                  <a:pt x="0" y="4"/>
                </a:lnTo>
                <a:lnTo>
                  <a:pt x="1" y="7"/>
                </a:lnTo>
                <a:lnTo>
                  <a:pt x="4" y="8"/>
                </a:lnTo>
                <a:lnTo>
                  <a:pt x="6" y="7"/>
                </a:lnTo>
                <a:lnTo>
                  <a:pt x="8" y="4"/>
                </a:lnTo>
                <a:lnTo>
                  <a:pt x="6" y="2"/>
                </a:lnTo>
                <a:lnTo>
                  <a:pt x="4"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95" name="Freeform 1806">
            <a:extLst>
              <a:ext uri="{FF2B5EF4-FFF2-40B4-BE49-F238E27FC236}">
                <a16:creationId xmlns:a16="http://schemas.microsoft.com/office/drawing/2014/main" id="{6E7A5CA3-771B-442A-9A24-C43E2F7DAA21}"/>
              </a:ext>
            </a:extLst>
          </p:cNvPr>
          <p:cNvSpPr>
            <a:spLocks/>
          </p:cNvSpPr>
          <p:nvPr/>
        </p:nvSpPr>
        <p:spPr bwMode="auto">
          <a:xfrm>
            <a:off x="5325534" y="3361267"/>
            <a:ext cx="12700" cy="12700"/>
          </a:xfrm>
          <a:custGeom>
            <a:avLst/>
            <a:gdLst>
              <a:gd name="T0" fmla="*/ 4067 w 7"/>
              <a:gd name="T1" fmla="*/ 0 h 7"/>
              <a:gd name="T2" fmla="*/ 4067 w 7"/>
              <a:gd name="T3" fmla="*/ 0 h 7"/>
              <a:gd name="T4" fmla="*/ 1356 w 7"/>
              <a:gd name="T5" fmla="*/ 1356 h 7"/>
              <a:gd name="T6" fmla="*/ 0 w 7"/>
              <a:gd name="T7" fmla="*/ 5423 h 7"/>
              <a:gd name="T8" fmla="*/ 0 w 7"/>
              <a:gd name="T9" fmla="*/ 5423 h 7"/>
              <a:gd name="T10" fmla="*/ 1356 w 7"/>
              <a:gd name="T11" fmla="*/ 8134 h 7"/>
              <a:gd name="T12" fmla="*/ 4067 w 7"/>
              <a:gd name="T13" fmla="*/ 9490 h 7"/>
              <a:gd name="T14" fmla="*/ 4067 w 7"/>
              <a:gd name="T15" fmla="*/ 9490 h 7"/>
              <a:gd name="T16" fmla="*/ 8134 w 7"/>
              <a:gd name="T17" fmla="*/ 8134 h 7"/>
              <a:gd name="T18" fmla="*/ 9490 w 7"/>
              <a:gd name="T19" fmla="*/ 5423 h 7"/>
              <a:gd name="T20" fmla="*/ 9490 w 7"/>
              <a:gd name="T21" fmla="*/ 5423 h 7"/>
              <a:gd name="T22" fmla="*/ 8134 w 7"/>
              <a:gd name="T23" fmla="*/ 1356 h 7"/>
              <a:gd name="T24" fmla="*/ 4067 w 7"/>
              <a:gd name="T25" fmla="*/ 0 h 7"/>
              <a:gd name="T26" fmla="*/ 4067 w 7"/>
              <a:gd name="T27" fmla="*/ 0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7">
                <a:moveTo>
                  <a:pt x="3" y="0"/>
                </a:moveTo>
                <a:lnTo>
                  <a:pt x="3" y="0"/>
                </a:lnTo>
                <a:lnTo>
                  <a:pt x="1" y="1"/>
                </a:lnTo>
                <a:lnTo>
                  <a:pt x="0" y="4"/>
                </a:lnTo>
                <a:lnTo>
                  <a:pt x="1" y="6"/>
                </a:lnTo>
                <a:lnTo>
                  <a:pt x="3" y="7"/>
                </a:lnTo>
                <a:lnTo>
                  <a:pt x="6" y="6"/>
                </a:lnTo>
                <a:lnTo>
                  <a:pt x="7" y="4"/>
                </a:lnTo>
                <a:lnTo>
                  <a:pt x="6" y="1"/>
                </a:lnTo>
                <a:lnTo>
                  <a:pt x="3"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Tree>
    <p:extLst>
      <p:ext uri="{BB962C8B-B14F-4D97-AF65-F5344CB8AC3E}">
        <p14:creationId xmlns:p14="http://schemas.microsoft.com/office/powerpoint/2010/main" val="42971804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Picture Placeholder 23">
            <a:extLst>
              <a:ext uri="{FF2B5EF4-FFF2-40B4-BE49-F238E27FC236}">
                <a16:creationId xmlns:a16="http://schemas.microsoft.com/office/drawing/2014/main" id="{FB7E4236-4C01-47A5-A0F6-BDB96B822FB2}"/>
              </a:ext>
            </a:extLst>
          </p:cNvPr>
          <p:cNvPicPr>
            <a:picLocks noGrp="1" noChangeAspect="1"/>
          </p:cNvPicPr>
          <p:nvPr>
            <p:ph type="pic" sz="quarter" idx="16"/>
          </p:nvPr>
        </p:nvPicPr>
        <p:blipFill rotWithShape="1">
          <a:blip r:embed="rId2">
            <a:extLst>
              <a:ext uri="{28A0092B-C50C-407E-A947-70E740481C1C}">
                <a14:useLocalDpi xmlns:a14="http://schemas.microsoft.com/office/drawing/2010/main" val="0"/>
              </a:ext>
            </a:extLst>
          </a:blip>
          <a:srcRect t="41889" b="31242"/>
          <a:stretch/>
        </p:blipFill>
        <p:spPr>
          <a:xfrm>
            <a:off x="0" y="-9525"/>
            <a:ext cx="12192000" cy="4372822"/>
          </a:xfrm>
        </p:spPr>
      </p:pic>
      <p:sp>
        <p:nvSpPr>
          <p:cNvPr id="23" name="Rectangle 22">
            <a:extLst>
              <a:ext uri="{FF2B5EF4-FFF2-40B4-BE49-F238E27FC236}">
                <a16:creationId xmlns:a16="http://schemas.microsoft.com/office/drawing/2014/main" id="{B4EF45C1-FB34-4FDA-A4E9-17B7B166D78D}"/>
              </a:ext>
            </a:extLst>
          </p:cNvPr>
          <p:cNvSpPr/>
          <p:nvPr/>
        </p:nvSpPr>
        <p:spPr>
          <a:xfrm>
            <a:off x="876300" y="2647039"/>
            <a:ext cx="10490988" cy="3868061"/>
          </a:xfrm>
          <a:prstGeom prst="rect">
            <a:avLst/>
          </a:prstGeom>
          <a:solidFill>
            <a:srgbClr val="C00000"/>
          </a:solidFill>
          <a:ln>
            <a:noFill/>
          </a:ln>
          <a:effectLst>
            <a:outerShdw blurRad="419100" dist="292100" dir="54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8" name="Graphic 2">
            <a:extLst>
              <a:ext uri="{FF2B5EF4-FFF2-40B4-BE49-F238E27FC236}">
                <a16:creationId xmlns:a16="http://schemas.microsoft.com/office/drawing/2014/main" id="{866EA78D-1F1E-48AF-8A3D-2E4E1366DA44}"/>
              </a:ext>
            </a:extLst>
          </p:cNvPr>
          <p:cNvGrpSpPr/>
          <p:nvPr/>
        </p:nvGrpSpPr>
        <p:grpSpPr>
          <a:xfrm>
            <a:off x="1149744" y="2874087"/>
            <a:ext cx="9944100" cy="3472583"/>
            <a:chOff x="2788602" y="1245869"/>
            <a:chExt cx="6614794" cy="4366260"/>
          </a:xfrm>
          <a:solidFill>
            <a:srgbClr val="FFC000"/>
          </a:solidFill>
        </p:grpSpPr>
        <p:grpSp>
          <p:nvGrpSpPr>
            <p:cNvPr id="9" name="Graphic 2">
              <a:extLst>
                <a:ext uri="{FF2B5EF4-FFF2-40B4-BE49-F238E27FC236}">
                  <a16:creationId xmlns:a16="http://schemas.microsoft.com/office/drawing/2014/main" id="{C41AFCAD-B98B-48F6-828C-E96BB0E20BB0}"/>
                </a:ext>
              </a:extLst>
            </p:cNvPr>
            <p:cNvGrpSpPr/>
            <p:nvPr/>
          </p:nvGrpSpPr>
          <p:grpSpPr>
            <a:xfrm>
              <a:off x="2788602" y="4361497"/>
              <a:ext cx="6614794" cy="1250632"/>
              <a:chOff x="2788602" y="4361497"/>
              <a:chExt cx="6614794" cy="1250632"/>
            </a:xfrm>
            <a:grpFill/>
          </p:grpSpPr>
          <p:grpSp>
            <p:nvGrpSpPr>
              <p:cNvPr id="17" name="Graphic 2">
                <a:extLst>
                  <a:ext uri="{FF2B5EF4-FFF2-40B4-BE49-F238E27FC236}">
                    <a16:creationId xmlns:a16="http://schemas.microsoft.com/office/drawing/2014/main" id="{30F917AC-407A-4AC1-9864-0609EB710422}"/>
                  </a:ext>
                </a:extLst>
              </p:cNvPr>
              <p:cNvGrpSpPr/>
              <p:nvPr/>
            </p:nvGrpSpPr>
            <p:grpSpPr>
              <a:xfrm>
                <a:off x="2788602" y="4361497"/>
                <a:ext cx="1241546" cy="1250632"/>
                <a:chOff x="2788602" y="4361497"/>
                <a:chExt cx="1241546" cy="1250632"/>
              </a:xfrm>
              <a:grpFill/>
            </p:grpSpPr>
            <p:sp>
              <p:nvSpPr>
                <p:cNvPr id="21" name="Freeform: Shape 20">
                  <a:extLst>
                    <a:ext uri="{FF2B5EF4-FFF2-40B4-BE49-F238E27FC236}">
                      <a16:creationId xmlns:a16="http://schemas.microsoft.com/office/drawing/2014/main" id="{FFD0EBFA-4EFA-4679-BD29-5DDC3AC226AE}"/>
                    </a:ext>
                  </a:extLst>
                </p:cNvPr>
                <p:cNvSpPr/>
                <p:nvPr/>
              </p:nvSpPr>
              <p:spPr>
                <a:xfrm>
                  <a:off x="2790825" y="4535804"/>
                  <a:ext cx="1239324" cy="1076325"/>
                </a:xfrm>
                <a:custGeom>
                  <a:avLst/>
                  <a:gdLst>
                    <a:gd name="connsiteX0" fmla="*/ 1227773 w 1239324"/>
                    <a:gd name="connsiteY0" fmla="*/ 1040130 h 1076325"/>
                    <a:gd name="connsiteX1" fmla="*/ 1146810 w 1239324"/>
                    <a:gd name="connsiteY1" fmla="*/ 1040130 h 1076325"/>
                    <a:gd name="connsiteX2" fmla="*/ 952500 w 1239324"/>
                    <a:gd name="connsiteY2" fmla="*/ 1040130 h 1076325"/>
                    <a:gd name="connsiteX3" fmla="*/ 716280 w 1239324"/>
                    <a:gd name="connsiteY3" fmla="*/ 1040130 h 1076325"/>
                    <a:gd name="connsiteX4" fmla="*/ 513398 w 1239324"/>
                    <a:gd name="connsiteY4" fmla="*/ 1040130 h 1076325"/>
                    <a:gd name="connsiteX5" fmla="*/ 445770 w 1239324"/>
                    <a:gd name="connsiteY5" fmla="*/ 1040130 h 1076325"/>
                    <a:gd name="connsiteX6" fmla="*/ 414338 w 1239324"/>
                    <a:gd name="connsiteY6" fmla="*/ 1040130 h 1076325"/>
                    <a:gd name="connsiteX7" fmla="*/ 413385 w 1239324"/>
                    <a:gd name="connsiteY7" fmla="*/ 1040130 h 1076325"/>
                    <a:gd name="connsiteX8" fmla="*/ 425767 w 1239324"/>
                    <a:gd name="connsiteY8" fmla="*/ 1052513 h 1076325"/>
                    <a:gd name="connsiteX9" fmla="*/ 425767 w 1239324"/>
                    <a:gd name="connsiteY9" fmla="*/ 853440 h 1076325"/>
                    <a:gd name="connsiteX10" fmla="*/ 413385 w 1239324"/>
                    <a:gd name="connsiteY10" fmla="*/ 841058 h 1076325"/>
                    <a:gd name="connsiteX11" fmla="*/ 61913 w 1239324"/>
                    <a:gd name="connsiteY11" fmla="*/ 841058 h 1076325"/>
                    <a:gd name="connsiteX12" fmla="*/ 11430 w 1239324"/>
                    <a:gd name="connsiteY12" fmla="*/ 841058 h 1076325"/>
                    <a:gd name="connsiteX13" fmla="*/ 23813 w 1239324"/>
                    <a:gd name="connsiteY13" fmla="*/ 853440 h 1076325"/>
                    <a:gd name="connsiteX14" fmla="*/ 23813 w 1239324"/>
                    <a:gd name="connsiteY14" fmla="*/ 722948 h 1076325"/>
                    <a:gd name="connsiteX15" fmla="*/ 11430 w 1239324"/>
                    <a:gd name="connsiteY15" fmla="*/ 735330 h 1076325"/>
                    <a:gd name="connsiteX16" fmla="*/ 150495 w 1239324"/>
                    <a:gd name="connsiteY16" fmla="*/ 735330 h 1076325"/>
                    <a:gd name="connsiteX17" fmla="*/ 138113 w 1239324"/>
                    <a:gd name="connsiteY17" fmla="*/ 722948 h 1076325"/>
                    <a:gd name="connsiteX18" fmla="*/ 138113 w 1239324"/>
                    <a:gd name="connsiteY18" fmla="*/ 1022033 h 1076325"/>
                    <a:gd name="connsiteX19" fmla="*/ 138113 w 1239324"/>
                    <a:gd name="connsiteY19" fmla="*/ 1063943 h 1076325"/>
                    <a:gd name="connsiteX20" fmla="*/ 150495 w 1239324"/>
                    <a:gd name="connsiteY20" fmla="*/ 1051560 h 1076325"/>
                    <a:gd name="connsiteX21" fmla="*/ 11430 w 1239324"/>
                    <a:gd name="connsiteY21" fmla="*/ 1051560 h 1076325"/>
                    <a:gd name="connsiteX22" fmla="*/ 23813 w 1239324"/>
                    <a:gd name="connsiteY22" fmla="*/ 1063943 h 1076325"/>
                    <a:gd name="connsiteX23" fmla="*/ 23813 w 1239324"/>
                    <a:gd name="connsiteY23" fmla="*/ 915353 h 1076325"/>
                    <a:gd name="connsiteX24" fmla="*/ 11430 w 1239324"/>
                    <a:gd name="connsiteY24" fmla="*/ 927735 h 1076325"/>
                    <a:gd name="connsiteX25" fmla="*/ 310515 w 1239324"/>
                    <a:gd name="connsiteY25" fmla="*/ 927735 h 1076325"/>
                    <a:gd name="connsiteX26" fmla="*/ 352425 w 1239324"/>
                    <a:gd name="connsiteY26" fmla="*/ 927735 h 1076325"/>
                    <a:gd name="connsiteX27" fmla="*/ 340043 w 1239324"/>
                    <a:gd name="connsiteY27" fmla="*/ 915353 h 1076325"/>
                    <a:gd name="connsiteX28" fmla="*/ 340043 w 1239324"/>
                    <a:gd name="connsiteY28" fmla="*/ 1063943 h 1076325"/>
                    <a:gd name="connsiteX29" fmla="*/ 352425 w 1239324"/>
                    <a:gd name="connsiteY29" fmla="*/ 1051560 h 1076325"/>
                    <a:gd name="connsiteX30" fmla="*/ 203835 w 1239324"/>
                    <a:gd name="connsiteY30" fmla="*/ 1051560 h 1076325"/>
                    <a:gd name="connsiteX31" fmla="*/ 216218 w 1239324"/>
                    <a:gd name="connsiteY31" fmla="*/ 1063943 h 1076325"/>
                    <a:gd name="connsiteX32" fmla="*/ 216218 w 1239324"/>
                    <a:gd name="connsiteY32" fmla="*/ 925830 h 1076325"/>
                    <a:gd name="connsiteX33" fmla="*/ 216218 w 1239324"/>
                    <a:gd name="connsiteY33" fmla="*/ 704850 h 1076325"/>
                    <a:gd name="connsiteX34" fmla="*/ 216218 w 1239324"/>
                    <a:gd name="connsiteY34" fmla="*/ 654368 h 1076325"/>
                    <a:gd name="connsiteX35" fmla="*/ 203835 w 1239324"/>
                    <a:gd name="connsiteY35" fmla="*/ 641985 h 1076325"/>
                    <a:gd name="connsiteX36" fmla="*/ 11430 w 1239324"/>
                    <a:gd name="connsiteY36" fmla="*/ 641985 h 1076325"/>
                    <a:gd name="connsiteX37" fmla="*/ 23813 w 1239324"/>
                    <a:gd name="connsiteY37" fmla="*/ 654368 h 1076325"/>
                    <a:gd name="connsiteX38" fmla="*/ 23813 w 1239324"/>
                    <a:gd name="connsiteY38" fmla="*/ 437198 h 1076325"/>
                    <a:gd name="connsiteX39" fmla="*/ 23813 w 1239324"/>
                    <a:gd name="connsiteY39" fmla="*/ 90488 h 1076325"/>
                    <a:gd name="connsiteX40" fmla="*/ 23813 w 1239324"/>
                    <a:gd name="connsiteY40" fmla="*/ 11430 h 1076325"/>
                    <a:gd name="connsiteX41" fmla="*/ 0 w 1239324"/>
                    <a:gd name="connsiteY41" fmla="*/ 11430 h 1076325"/>
                    <a:gd name="connsiteX42" fmla="*/ 0 w 1239324"/>
                    <a:gd name="connsiteY42" fmla="*/ 228600 h 1076325"/>
                    <a:gd name="connsiteX43" fmla="*/ 0 w 1239324"/>
                    <a:gd name="connsiteY43" fmla="*/ 575310 h 1076325"/>
                    <a:gd name="connsiteX44" fmla="*/ 0 w 1239324"/>
                    <a:gd name="connsiteY44" fmla="*/ 654368 h 1076325"/>
                    <a:gd name="connsiteX45" fmla="*/ 12382 w 1239324"/>
                    <a:gd name="connsiteY45" fmla="*/ 666750 h 1076325"/>
                    <a:gd name="connsiteX46" fmla="*/ 204788 w 1239324"/>
                    <a:gd name="connsiteY46" fmla="*/ 666750 h 1076325"/>
                    <a:gd name="connsiteX47" fmla="*/ 192405 w 1239324"/>
                    <a:gd name="connsiteY47" fmla="*/ 654368 h 1076325"/>
                    <a:gd name="connsiteX48" fmla="*/ 192405 w 1239324"/>
                    <a:gd name="connsiteY48" fmla="*/ 792480 h 1076325"/>
                    <a:gd name="connsiteX49" fmla="*/ 192405 w 1239324"/>
                    <a:gd name="connsiteY49" fmla="*/ 1013460 h 1076325"/>
                    <a:gd name="connsiteX50" fmla="*/ 192405 w 1239324"/>
                    <a:gd name="connsiteY50" fmla="*/ 1063943 h 1076325"/>
                    <a:gd name="connsiteX51" fmla="*/ 204788 w 1239324"/>
                    <a:gd name="connsiteY51" fmla="*/ 1076325 h 1076325"/>
                    <a:gd name="connsiteX52" fmla="*/ 353378 w 1239324"/>
                    <a:gd name="connsiteY52" fmla="*/ 1076325 h 1076325"/>
                    <a:gd name="connsiteX53" fmla="*/ 365760 w 1239324"/>
                    <a:gd name="connsiteY53" fmla="*/ 1063943 h 1076325"/>
                    <a:gd name="connsiteX54" fmla="*/ 365760 w 1239324"/>
                    <a:gd name="connsiteY54" fmla="*/ 915353 h 1076325"/>
                    <a:gd name="connsiteX55" fmla="*/ 353378 w 1239324"/>
                    <a:gd name="connsiteY55" fmla="*/ 902970 h 1076325"/>
                    <a:gd name="connsiteX56" fmla="*/ 54293 w 1239324"/>
                    <a:gd name="connsiteY56" fmla="*/ 902970 h 1076325"/>
                    <a:gd name="connsiteX57" fmla="*/ 12382 w 1239324"/>
                    <a:gd name="connsiteY57" fmla="*/ 902970 h 1076325"/>
                    <a:gd name="connsiteX58" fmla="*/ 0 w 1239324"/>
                    <a:gd name="connsiteY58" fmla="*/ 915353 h 1076325"/>
                    <a:gd name="connsiteX59" fmla="*/ 0 w 1239324"/>
                    <a:gd name="connsiteY59" fmla="*/ 1063943 h 1076325"/>
                    <a:gd name="connsiteX60" fmla="*/ 12382 w 1239324"/>
                    <a:gd name="connsiteY60" fmla="*/ 1076325 h 1076325"/>
                    <a:gd name="connsiteX61" fmla="*/ 151448 w 1239324"/>
                    <a:gd name="connsiteY61" fmla="*/ 1076325 h 1076325"/>
                    <a:gd name="connsiteX62" fmla="*/ 163830 w 1239324"/>
                    <a:gd name="connsiteY62" fmla="*/ 1063943 h 1076325"/>
                    <a:gd name="connsiteX63" fmla="*/ 163830 w 1239324"/>
                    <a:gd name="connsiteY63" fmla="*/ 764858 h 1076325"/>
                    <a:gd name="connsiteX64" fmla="*/ 163830 w 1239324"/>
                    <a:gd name="connsiteY64" fmla="*/ 722948 h 1076325"/>
                    <a:gd name="connsiteX65" fmla="*/ 151448 w 1239324"/>
                    <a:gd name="connsiteY65" fmla="*/ 710565 h 1076325"/>
                    <a:gd name="connsiteX66" fmla="*/ 12382 w 1239324"/>
                    <a:gd name="connsiteY66" fmla="*/ 710565 h 1076325"/>
                    <a:gd name="connsiteX67" fmla="*/ 0 w 1239324"/>
                    <a:gd name="connsiteY67" fmla="*/ 722948 h 1076325"/>
                    <a:gd name="connsiteX68" fmla="*/ 0 w 1239324"/>
                    <a:gd name="connsiteY68" fmla="*/ 853440 h 1076325"/>
                    <a:gd name="connsiteX69" fmla="*/ 12382 w 1239324"/>
                    <a:gd name="connsiteY69" fmla="*/ 865823 h 1076325"/>
                    <a:gd name="connsiteX70" fmla="*/ 363855 w 1239324"/>
                    <a:gd name="connsiteY70" fmla="*/ 865823 h 1076325"/>
                    <a:gd name="connsiteX71" fmla="*/ 414338 w 1239324"/>
                    <a:gd name="connsiteY71" fmla="*/ 865823 h 1076325"/>
                    <a:gd name="connsiteX72" fmla="*/ 401955 w 1239324"/>
                    <a:gd name="connsiteY72" fmla="*/ 853440 h 1076325"/>
                    <a:gd name="connsiteX73" fmla="*/ 401955 w 1239324"/>
                    <a:gd name="connsiteY73" fmla="*/ 1052513 h 1076325"/>
                    <a:gd name="connsiteX74" fmla="*/ 414338 w 1239324"/>
                    <a:gd name="connsiteY74" fmla="*/ 1064895 h 1076325"/>
                    <a:gd name="connsiteX75" fmla="*/ 495300 w 1239324"/>
                    <a:gd name="connsiteY75" fmla="*/ 1064895 h 1076325"/>
                    <a:gd name="connsiteX76" fmla="*/ 689610 w 1239324"/>
                    <a:gd name="connsiteY76" fmla="*/ 1064895 h 1076325"/>
                    <a:gd name="connsiteX77" fmla="*/ 925830 w 1239324"/>
                    <a:gd name="connsiteY77" fmla="*/ 1064895 h 1076325"/>
                    <a:gd name="connsiteX78" fmla="*/ 1128713 w 1239324"/>
                    <a:gd name="connsiteY78" fmla="*/ 1064895 h 1076325"/>
                    <a:gd name="connsiteX79" fmla="*/ 1227773 w 1239324"/>
                    <a:gd name="connsiteY79" fmla="*/ 1064895 h 1076325"/>
                    <a:gd name="connsiteX80" fmla="*/ 1228725 w 1239324"/>
                    <a:gd name="connsiteY80" fmla="*/ 1064895 h 1076325"/>
                    <a:gd name="connsiteX81" fmla="*/ 1227773 w 1239324"/>
                    <a:gd name="connsiteY81" fmla="*/ 1040130 h 1076325"/>
                    <a:gd name="connsiteX82" fmla="*/ 1227773 w 1239324"/>
                    <a:gd name="connsiteY82" fmla="*/ 1040130 h 107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239324" h="1076325">
                      <a:moveTo>
                        <a:pt x="1227773" y="1040130"/>
                      </a:moveTo>
                      <a:cubicBezTo>
                        <a:pt x="1201103" y="1040130"/>
                        <a:pt x="1173480" y="1040130"/>
                        <a:pt x="1146810" y="1040130"/>
                      </a:cubicBezTo>
                      <a:cubicBezTo>
                        <a:pt x="1082040" y="1040130"/>
                        <a:pt x="1017270" y="1040130"/>
                        <a:pt x="952500" y="1040130"/>
                      </a:cubicBezTo>
                      <a:cubicBezTo>
                        <a:pt x="873443" y="1040130"/>
                        <a:pt x="795338" y="1040130"/>
                        <a:pt x="716280" y="1040130"/>
                      </a:cubicBezTo>
                      <a:cubicBezTo>
                        <a:pt x="648653" y="1040130"/>
                        <a:pt x="581025" y="1040130"/>
                        <a:pt x="513398" y="1040130"/>
                      </a:cubicBezTo>
                      <a:cubicBezTo>
                        <a:pt x="490538" y="1040130"/>
                        <a:pt x="468630" y="1040130"/>
                        <a:pt x="445770" y="1040130"/>
                      </a:cubicBezTo>
                      <a:cubicBezTo>
                        <a:pt x="436245" y="1040130"/>
                        <a:pt x="423863" y="1038225"/>
                        <a:pt x="414338" y="1040130"/>
                      </a:cubicBezTo>
                      <a:cubicBezTo>
                        <a:pt x="414338" y="1040130"/>
                        <a:pt x="413385" y="1040130"/>
                        <a:pt x="413385" y="1040130"/>
                      </a:cubicBezTo>
                      <a:cubicBezTo>
                        <a:pt x="417195" y="1043940"/>
                        <a:pt x="421005" y="1047750"/>
                        <a:pt x="425767" y="1052513"/>
                      </a:cubicBezTo>
                      <a:cubicBezTo>
                        <a:pt x="425767" y="985838"/>
                        <a:pt x="425767" y="920115"/>
                        <a:pt x="425767" y="853440"/>
                      </a:cubicBezTo>
                      <a:cubicBezTo>
                        <a:pt x="425767" y="846773"/>
                        <a:pt x="420053" y="841058"/>
                        <a:pt x="413385" y="841058"/>
                      </a:cubicBezTo>
                      <a:cubicBezTo>
                        <a:pt x="296228" y="841058"/>
                        <a:pt x="179070" y="841058"/>
                        <a:pt x="61913" y="841058"/>
                      </a:cubicBezTo>
                      <a:cubicBezTo>
                        <a:pt x="44768" y="841058"/>
                        <a:pt x="28575" y="841058"/>
                        <a:pt x="11430" y="841058"/>
                      </a:cubicBezTo>
                      <a:cubicBezTo>
                        <a:pt x="15240" y="844868"/>
                        <a:pt x="19050" y="848678"/>
                        <a:pt x="23813" y="853440"/>
                      </a:cubicBezTo>
                      <a:cubicBezTo>
                        <a:pt x="23813" y="809625"/>
                        <a:pt x="23813" y="766763"/>
                        <a:pt x="23813" y="722948"/>
                      </a:cubicBezTo>
                      <a:cubicBezTo>
                        <a:pt x="20003" y="726758"/>
                        <a:pt x="16193" y="730568"/>
                        <a:pt x="11430" y="735330"/>
                      </a:cubicBezTo>
                      <a:cubicBezTo>
                        <a:pt x="58102" y="735330"/>
                        <a:pt x="103823" y="735330"/>
                        <a:pt x="150495" y="735330"/>
                      </a:cubicBezTo>
                      <a:cubicBezTo>
                        <a:pt x="146685" y="731520"/>
                        <a:pt x="142875" y="727710"/>
                        <a:pt x="138113" y="722948"/>
                      </a:cubicBezTo>
                      <a:cubicBezTo>
                        <a:pt x="138113" y="822960"/>
                        <a:pt x="138113" y="922020"/>
                        <a:pt x="138113" y="1022033"/>
                      </a:cubicBezTo>
                      <a:cubicBezTo>
                        <a:pt x="138113" y="1036320"/>
                        <a:pt x="138113" y="1050608"/>
                        <a:pt x="138113" y="1063943"/>
                      </a:cubicBezTo>
                      <a:cubicBezTo>
                        <a:pt x="141923" y="1060133"/>
                        <a:pt x="145733" y="1056323"/>
                        <a:pt x="150495" y="1051560"/>
                      </a:cubicBezTo>
                      <a:cubicBezTo>
                        <a:pt x="103823" y="1051560"/>
                        <a:pt x="58102" y="1051560"/>
                        <a:pt x="11430" y="1051560"/>
                      </a:cubicBezTo>
                      <a:cubicBezTo>
                        <a:pt x="15240" y="1055370"/>
                        <a:pt x="19050" y="1059180"/>
                        <a:pt x="23813" y="1063943"/>
                      </a:cubicBezTo>
                      <a:cubicBezTo>
                        <a:pt x="23813" y="1014413"/>
                        <a:pt x="23813" y="964883"/>
                        <a:pt x="23813" y="915353"/>
                      </a:cubicBezTo>
                      <a:cubicBezTo>
                        <a:pt x="20003" y="919163"/>
                        <a:pt x="16193" y="922973"/>
                        <a:pt x="11430" y="927735"/>
                      </a:cubicBezTo>
                      <a:cubicBezTo>
                        <a:pt x="111443" y="927735"/>
                        <a:pt x="210502" y="927735"/>
                        <a:pt x="310515" y="927735"/>
                      </a:cubicBezTo>
                      <a:cubicBezTo>
                        <a:pt x="324803" y="927735"/>
                        <a:pt x="339090" y="927735"/>
                        <a:pt x="352425" y="927735"/>
                      </a:cubicBezTo>
                      <a:cubicBezTo>
                        <a:pt x="348615" y="923925"/>
                        <a:pt x="344805" y="920115"/>
                        <a:pt x="340043" y="915353"/>
                      </a:cubicBezTo>
                      <a:cubicBezTo>
                        <a:pt x="340043" y="964883"/>
                        <a:pt x="340043" y="1014413"/>
                        <a:pt x="340043" y="1063943"/>
                      </a:cubicBezTo>
                      <a:cubicBezTo>
                        <a:pt x="343853" y="1060133"/>
                        <a:pt x="347663" y="1056323"/>
                        <a:pt x="352425" y="1051560"/>
                      </a:cubicBezTo>
                      <a:cubicBezTo>
                        <a:pt x="302895" y="1051560"/>
                        <a:pt x="253365" y="1051560"/>
                        <a:pt x="203835" y="1051560"/>
                      </a:cubicBezTo>
                      <a:cubicBezTo>
                        <a:pt x="207645" y="1055370"/>
                        <a:pt x="211455" y="1059180"/>
                        <a:pt x="216218" y="1063943"/>
                      </a:cubicBezTo>
                      <a:cubicBezTo>
                        <a:pt x="216218" y="1018223"/>
                        <a:pt x="216218" y="971550"/>
                        <a:pt x="216218" y="925830"/>
                      </a:cubicBezTo>
                      <a:cubicBezTo>
                        <a:pt x="216218" y="852488"/>
                        <a:pt x="216218" y="779145"/>
                        <a:pt x="216218" y="704850"/>
                      </a:cubicBezTo>
                      <a:cubicBezTo>
                        <a:pt x="216218" y="687705"/>
                        <a:pt x="216218" y="670560"/>
                        <a:pt x="216218" y="654368"/>
                      </a:cubicBezTo>
                      <a:cubicBezTo>
                        <a:pt x="216218" y="647700"/>
                        <a:pt x="210502" y="641985"/>
                        <a:pt x="203835" y="641985"/>
                      </a:cubicBezTo>
                      <a:cubicBezTo>
                        <a:pt x="140018" y="641985"/>
                        <a:pt x="75248" y="641985"/>
                        <a:pt x="11430" y="641985"/>
                      </a:cubicBezTo>
                      <a:cubicBezTo>
                        <a:pt x="15240" y="645795"/>
                        <a:pt x="19050" y="649605"/>
                        <a:pt x="23813" y="654368"/>
                      </a:cubicBezTo>
                      <a:cubicBezTo>
                        <a:pt x="23813" y="581978"/>
                        <a:pt x="23813" y="509588"/>
                        <a:pt x="23813" y="437198"/>
                      </a:cubicBezTo>
                      <a:cubicBezTo>
                        <a:pt x="23813" y="321945"/>
                        <a:pt x="23813" y="205740"/>
                        <a:pt x="23813" y="90488"/>
                      </a:cubicBezTo>
                      <a:cubicBezTo>
                        <a:pt x="23813" y="63818"/>
                        <a:pt x="23813" y="38100"/>
                        <a:pt x="23813" y="11430"/>
                      </a:cubicBezTo>
                      <a:cubicBezTo>
                        <a:pt x="23813" y="-3810"/>
                        <a:pt x="0" y="-3810"/>
                        <a:pt x="0" y="11430"/>
                      </a:cubicBezTo>
                      <a:cubicBezTo>
                        <a:pt x="0" y="83820"/>
                        <a:pt x="0" y="156210"/>
                        <a:pt x="0" y="228600"/>
                      </a:cubicBezTo>
                      <a:cubicBezTo>
                        <a:pt x="0" y="343853"/>
                        <a:pt x="0" y="460058"/>
                        <a:pt x="0" y="575310"/>
                      </a:cubicBezTo>
                      <a:cubicBezTo>
                        <a:pt x="0" y="601980"/>
                        <a:pt x="0" y="627698"/>
                        <a:pt x="0" y="654368"/>
                      </a:cubicBezTo>
                      <a:cubicBezTo>
                        <a:pt x="0" y="661035"/>
                        <a:pt x="5715" y="666750"/>
                        <a:pt x="12382" y="666750"/>
                      </a:cubicBezTo>
                      <a:cubicBezTo>
                        <a:pt x="76200" y="666750"/>
                        <a:pt x="140970" y="666750"/>
                        <a:pt x="204788" y="666750"/>
                      </a:cubicBezTo>
                      <a:cubicBezTo>
                        <a:pt x="200977" y="662940"/>
                        <a:pt x="197168" y="659130"/>
                        <a:pt x="192405" y="654368"/>
                      </a:cubicBezTo>
                      <a:cubicBezTo>
                        <a:pt x="192405" y="700088"/>
                        <a:pt x="192405" y="746760"/>
                        <a:pt x="192405" y="792480"/>
                      </a:cubicBezTo>
                      <a:cubicBezTo>
                        <a:pt x="192405" y="865823"/>
                        <a:pt x="192405" y="939165"/>
                        <a:pt x="192405" y="1013460"/>
                      </a:cubicBezTo>
                      <a:cubicBezTo>
                        <a:pt x="192405" y="1030605"/>
                        <a:pt x="192405" y="1047750"/>
                        <a:pt x="192405" y="1063943"/>
                      </a:cubicBezTo>
                      <a:cubicBezTo>
                        <a:pt x="192405" y="1070610"/>
                        <a:pt x="198120" y="1076325"/>
                        <a:pt x="204788" y="1076325"/>
                      </a:cubicBezTo>
                      <a:cubicBezTo>
                        <a:pt x="254318" y="1076325"/>
                        <a:pt x="303848" y="1076325"/>
                        <a:pt x="353378" y="1076325"/>
                      </a:cubicBezTo>
                      <a:cubicBezTo>
                        <a:pt x="360045" y="1076325"/>
                        <a:pt x="365760" y="1070610"/>
                        <a:pt x="365760" y="1063943"/>
                      </a:cubicBezTo>
                      <a:cubicBezTo>
                        <a:pt x="365760" y="1014413"/>
                        <a:pt x="365760" y="964883"/>
                        <a:pt x="365760" y="915353"/>
                      </a:cubicBezTo>
                      <a:cubicBezTo>
                        <a:pt x="365760" y="908685"/>
                        <a:pt x="360045" y="902970"/>
                        <a:pt x="353378" y="902970"/>
                      </a:cubicBezTo>
                      <a:cubicBezTo>
                        <a:pt x="253365" y="902970"/>
                        <a:pt x="154305" y="902970"/>
                        <a:pt x="54293" y="902970"/>
                      </a:cubicBezTo>
                      <a:cubicBezTo>
                        <a:pt x="40005" y="902970"/>
                        <a:pt x="25718" y="902970"/>
                        <a:pt x="12382" y="902970"/>
                      </a:cubicBezTo>
                      <a:cubicBezTo>
                        <a:pt x="5715" y="902970"/>
                        <a:pt x="0" y="908685"/>
                        <a:pt x="0" y="915353"/>
                      </a:cubicBezTo>
                      <a:cubicBezTo>
                        <a:pt x="0" y="964883"/>
                        <a:pt x="0" y="1014413"/>
                        <a:pt x="0" y="1063943"/>
                      </a:cubicBezTo>
                      <a:cubicBezTo>
                        <a:pt x="0" y="1070610"/>
                        <a:pt x="5715" y="1076325"/>
                        <a:pt x="12382" y="1076325"/>
                      </a:cubicBezTo>
                      <a:cubicBezTo>
                        <a:pt x="59055" y="1076325"/>
                        <a:pt x="104775" y="1076325"/>
                        <a:pt x="151448" y="1076325"/>
                      </a:cubicBezTo>
                      <a:cubicBezTo>
                        <a:pt x="158115" y="1076325"/>
                        <a:pt x="163830" y="1070610"/>
                        <a:pt x="163830" y="1063943"/>
                      </a:cubicBezTo>
                      <a:cubicBezTo>
                        <a:pt x="163830" y="963930"/>
                        <a:pt x="163830" y="864870"/>
                        <a:pt x="163830" y="764858"/>
                      </a:cubicBezTo>
                      <a:cubicBezTo>
                        <a:pt x="163830" y="750570"/>
                        <a:pt x="163830" y="736283"/>
                        <a:pt x="163830" y="722948"/>
                      </a:cubicBezTo>
                      <a:cubicBezTo>
                        <a:pt x="163830" y="716280"/>
                        <a:pt x="158115" y="710565"/>
                        <a:pt x="151448" y="710565"/>
                      </a:cubicBezTo>
                      <a:cubicBezTo>
                        <a:pt x="104775" y="710565"/>
                        <a:pt x="59055" y="710565"/>
                        <a:pt x="12382" y="710565"/>
                      </a:cubicBezTo>
                      <a:cubicBezTo>
                        <a:pt x="5715" y="710565"/>
                        <a:pt x="0" y="716280"/>
                        <a:pt x="0" y="722948"/>
                      </a:cubicBezTo>
                      <a:cubicBezTo>
                        <a:pt x="0" y="766763"/>
                        <a:pt x="0" y="809625"/>
                        <a:pt x="0" y="853440"/>
                      </a:cubicBezTo>
                      <a:cubicBezTo>
                        <a:pt x="0" y="860108"/>
                        <a:pt x="5715" y="865823"/>
                        <a:pt x="12382" y="865823"/>
                      </a:cubicBezTo>
                      <a:cubicBezTo>
                        <a:pt x="129540" y="865823"/>
                        <a:pt x="246698" y="865823"/>
                        <a:pt x="363855" y="865823"/>
                      </a:cubicBezTo>
                      <a:cubicBezTo>
                        <a:pt x="381000" y="865823"/>
                        <a:pt x="397192" y="865823"/>
                        <a:pt x="414338" y="865823"/>
                      </a:cubicBezTo>
                      <a:cubicBezTo>
                        <a:pt x="410528" y="862013"/>
                        <a:pt x="406717" y="858203"/>
                        <a:pt x="401955" y="853440"/>
                      </a:cubicBezTo>
                      <a:cubicBezTo>
                        <a:pt x="401955" y="920115"/>
                        <a:pt x="401955" y="985838"/>
                        <a:pt x="401955" y="1052513"/>
                      </a:cubicBezTo>
                      <a:cubicBezTo>
                        <a:pt x="401955" y="1059180"/>
                        <a:pt x="407670" y="1064895"/>
                        <a:pt x="414338" y="1064895"/>
                      </a:cubicBezTo>
                      <a:cubicBezTo>
                        <a:pt x="441008" y="1064895"/>
                        <a:pt x="468630" y="1064895"/>
                        <a:pt x="495300" y="1064895"/>
                      </a:cubicBezTo>
                      <a:cubicBezTo>
                        <a:pt x="560070" y="1064895"/>
                        <a:pt x="624840" y="1064895"/>
                        <a:pt x="689610" y="1064895"/>
                      </a:cubicBezTo>
                      <a:cubicBezTo>
                        <a:pt x="768668" y="1064895"/>
                        <a:pt x="846773" y="1064895"/>
                        <a:pt x="925830" y="1064895"/>
                      </a:cubicBezTo>
                      <a:cubicBezTo>
                        <a:pt x="993458" y="1064895"/>
                        <a:pt x="1061085" y="1064895"/>
                        <a:pt x="1128713" y="1064895"/>
                      </a:cubicBezTo>
                      <a:cubicBezTo>
                        <a:pt x="1161098" y="1064895"/>
                        <a:pt x="1195388" y="1067753"/>
                        <a:pt x="1227773" y="1064895"/>
                      </a:cubicBezTo>
                      <a:cubicBezTo>
                        <a:pt x="1227773" y="1064895"/>
                        <a:pt x="1228725" y="1064895"/>
                        <a:pt x="1228725" y="1064895"/>
                      </a:cubicBezTo>
                      <a:cubicBezTo>
                        <a:pt x="1243013" y="1063943"/>
                        <a:pt x="1243013" y="1040130"/>
                        <a:pt x="1227773" y="1040130"/>
                      </a:cubicBezTo>
                      <a:lnTo>
                        <a:pt x="1227773" y="1040130"/>
                      </a:lnTo>
                      <a:close/>
                    </a:path>
                  </a:pathLst>
                </a:custGeom>
                <a:grpFill/>
                <a:ln w="9525" cap="flat">
                  <a:solidFill>
                    <a:srgbClr val="FFC000"/>
                  </a:solid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34D4AAA2-F686-4C31-9AEA-5288E72ACBB5}"/>
                    </a:ext>
                  </a:extLst>
                </p:cNvPr>
                <p:cNvSpPr/>
                <p:nvPr/>
              </p:nvSpPr>
              <p:spPr>
                <a:xfrm>
                  <a:off x="2788602" y="4361497"/>
                  <a:ext cx="26352" cy="837247"/>
                </a:xfrm>
                <a:custGeom>
                  <a:avLst/>
                  <a:gdLst>
                    <a:gd name="connsiteX0" fmla="*/ 25082 w 26352"/>
                    <a:gd name="connsiteY0" fmla="*/ 825818 h 837247"/>
                    <a:gd name="connsiteX1" fmla="*/ 25082 w 26352"/>
                    <a:gd name="connsiteY1" fmla="*/ 744855 h 837247"/>
                    <a:gd name="connsiteX2" fmla="*/ 25082 w 26352"/>
                    <a:gd name="connsiteY2" fmla="*/ 550545 h 837247"/>
                    <a:gd name="connsiteX3" fmla="*/ 25082 w 26352"/>
                    <a:gd name="connsiteY3" fmla="*/ 314325 h 837247"/>
                    <a:gd name="connsiteX4" fmla="*/ 25082 w 26352"/>
                    <a:gd name="connsiteY4" fmla="*/ 111443 h 837247"/>
                    <a:gd name="connsiteX5" fmla="*/ 25082 w 26352"/>
                    <a:gd name="connsiteY5" fmla="*/ 12383 h 837247"/>
                    <a:gd name="connsiteX6" fmla="*/ 25082 w 26352"/>
                    <a:gd name="connsiteY6" fmla="*/ 11430 h 837247"/>
                    <a:gd name="connsiteX7" fmla="*/ 1270 w 26352"/>
                    <a:gd name="connsiteY7" fmla="*/ 11430 h 837247"/>
                    <a:gd name="connsiteX8" fmla="*/ 1270 w 26352"/>
                    <a:gd name="connsiteY8" fmla="*/ 92393 h 837247"/>
                    <a:gd name="connsiteX9" fmla="*/ 1270 w 26352"/>
                    <a:gd name="connsiteY9" fmla="*/ 286703 h 837247"/>
                    <a:gd name="connsiteX10" fmla="*/ 1270 w 26352"/>
                    <a:gd name="connsiteY10" fmla="*/ 522922 h 837247"/>
                    <a:gd name="connsiteX11" fmla="*/ 1270 w 26352"/>
                    <a:gd name="connsiteY11" fmla="*/ 725805 h 837247"/>
                    <a:gd name="connsiteX12" fmla="*/ 1270 w 26352"/>
                    <a:gd name="connsiteY12" fmla="*/ 824865 h 837247"/>
                    <a:gd name="connsiteX13" fmla="*/ 1270 w 26352"/>
                    <a:gd name="connsiteY13" fmla="*/ 825818 h 837247"/>
                    <a:gd name="connsiteX14" fmla="*/ 25082 w 26352"/>
                    <a:gd name="connsiteY14" fmla="*/ 825818 h 837247"/>
                    <a:gd name="connsiteX15" fmla="*/ 25082 w 26352"/>
                    <a:gd name="connsiteY15" fmla="*/ 825818 h 837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352" h="837247">
                      <a:moveTo>
                        <a:pt x="25082" y="825818"/>
                      </a:moveTo>
                      <a:cubicBezTo>
                        <a:pt x="25082" y="799147"/>
                        <a:pt x="25082" y="771525"/>
                        <a:pt x="25082" y="744855"/>
                      </a:cubicBezTo>
                      <a:cubicBezTo>
                        <a:pt x="25082" y="680085"/>
                        <a:pt x="25082" y="615315"/>
                        <a:pt x="25082" y="550545"/>
                      </a:cubicBezTo>
                      <a:cubicBezTo>
                        <a:pt x="25082" y="471487"/>
                        <a:pt x="25082" y="393383"/>
                        <a:pt x="25082" y="314325"/>
                      </a:cubicBezTo>
                      <a:cubicBezTo>
                        <a:pt x="25082" y="246697"/>
                        <a:pt x="25082" y="179070"/>
                        <a:pt x="25082" y="111443"/>
                      </a:cubicBezTo>
                      <a:cubicBezTo>
                        <a:pt x="25082" y="79058"/>
                        <a:pt x="27940" y="44768"/>
                        <a:pt x="25082" y="12383"/>
                      </a:cubicBezTo>
                      <a:cubicBezTo>
                        <a:pt x="25082" y="12383"/>
                        <a:pt x="25082" y="11430"/>
                        <a:pt x="25082" y="11430"/>
                      </a:cubicBezTo>
                      <a:cubicBezTo>
                        <a:pt x="25082" y="-3810"/>
                        <a:pt x="1270" y="-3810"/>
                        <a:pt x="1270" y="11430"/>
                      </a:cubicBezTo>
                      <a:cubicBezTo>
                        <a:pt x="1270" y="38100"/>
                        <a:pt x="1270" y="65722"/>
                        <a:pt x="1270" y="92393"/>
                      </a:cubicBezTo>
                      <a:cubicBezTo>
                        <a:pt x="1270" y="157162"/>
                        <a:pt x="1270" y="221933"/>
                        <a:pt x="1270" y="286703"/>
                      </a:cubicBezTo>
                      <a:cubicBezTo>
                        <a:pt x="1270" y="365760"/>
                        <a:pt x="1270" y="443865"/>
                        <a:pt x="1270" y="522922"/>
                      </a:cubicBezTo>
                      <a:cubicBezTo>
                        <a:pt x="1270" y="590550"/>
                        <a:pt x="1270" y="658178"/>
                        <a:pt x="1270" y="725805"/>
                      </a:cubicBezTo>
                      <a:cubicBezTo>
                        <a:pt x="1270" y="758190"/>
                        <a:pt x="-1587" y="792480"/>
                        <a:pt x="1270" y="824865"/>
                      </a:cubicBezTo>
                      <a:cubicBezTo>
                        <a:pt x="1270" y="824865"/>
                        <a:pt x="1270" y="825818"/>
                        <a:pt x="1270" y="825818"/>
                      </a:cubicBezTo>
                      <a:cubicBezTo>
                        <a:pt x="1270" y="841058"/>
                        <a:pt x="25082" y="841058"/>
                        <a:pt x="25082" y="825818"/>
                      </a:cubicBezTo>
                      <a:lnTo>
                        <a:pt x="25082" y="825818"/>
                      </a:lnTo>
                      <a:close/>
                    </a:path>
                  </a:pathLst>
                </a:custGeom>
                <a:grpFill/>
                <a:ln w="9525" cap="flat">
                  <a:solidFill>
                    <a:srgbClr val="FFC000"/>
                  </a:solidFill>
                  <a:prstDash val="solid"/>
                  <a:miter/>
                </a:ln>
              </p:spPr>
              <p:txBody>
                <a:bodyPr rtlCol="0" anchor="ctr"/>
                <a:lstStyle/>
                <a:p>
                  <a:endParaRPr lang="en-ID"/>
                </a:p>
              </p:txBody>
            </p:sp>
          </p:grpSp>
          <p:grpSp>
            <p:nvGrpSpPr>
              <p:cNvPr id="18" name="Graphic 2">
                <a:extLst>
                  <a:ext uri="{FF2B5EF4-FFF2-40B4-BE49-F238E27FC236}">
                    <a16:creationId xmlns:a16="http://schemas.microsoft.com/office/drawing/2014/main" id="{9D8CB1BE-3746-4770-A5F1-814B2CCBE48B}"/>
                  </a:ext>
                </a:extLst>
              </p:cNvPr>
              <p:cNvGrpSpPr/>
              <p:nvPr/>
            </p:nvGrpSpPr>
            <p:grpSpPr>
              <a:xfrm>
                <a:off x="8162088" y="4361497"/>
                <a:ext cx="1241308" cy="1249680"/>
                <a:chOff x="8162088" y="4361497"/>
                <a:chExt cx="1241308" cy="1249680"/>
              </a:xfrm>
              <a:grpFill/>
            </p:grpSpPr>
            <p:sp>
              <p:nvSpPr>
                <p:cNvPr id="19" name="Freeform: Shape 18">
                  <a:extLst>
                    <a:ext uri="{FF2B5EF4-FFF2-40B4-BE49-F238E27FC236}">
                      <a16:creationId xmlns:a16="http://schemas.microsoft.com/office/drawing/2014/main" id="{9AE9D77B-0CCF-4963-8599-ACF2A233C87F}"/>
                    </a:ext>
                  </a:extLst>
                </p:cNvPr>
                <p:cNvSpPr/>
                <p:nvPr/>
              </p:nvSpPr>
              <p:spPr>
                <a:xfrm>
                  <a:off x="8162088" y="4534852"/>
                  <a:ext cx="1240038" cy="1076325"/>
                </a:xfrm>
                <a:custGeom>
                  <a:avLst/>
                  <a:gdLst>
                    <a:gd name="connsiteX0" fmla="*/ 11313 w 1240038"/>
                    <a:gd name="connsiteY0" fmla="*/ 1064895 h 1076325"/>
                    <a:gd name="connsiteX1" fmla="*/ 92276 w 1240038"/>
                    <a:gd name="connsiteY1" fmla="*/ 1064895 h 1076325"/>
                    <a:gd name="connsiteX2" fmla="*/ 286586 w 1240038"/>
                    <a:gd name="connsiteY2" fmla="*/ 1064895 h 1076325"/>
                    <a:gd name="connsiteX3" fmla="*/ 522806 w 1240038"/>
                    <a:gd name="connsiteY3" fmla="*/ 1064895 h 1076325"/>
                    <a:gd name="connsiteX4" fmla="*/ 725688 w 1240038"/>
                    <a:gd name="connsiteY4" fmla="*/ 1064895 h 1076325"/>
                    <a:gd name="connsiteX5" fmla="*/ 824749 w 1240038"/>
                    <a:gd name="connsiteY5" fmla="*/ 1064895 h 1076325"/>
                    <a:gd name="connsiteX6" fmla="*/ 825701 w 1240038"/>
                    <a:gd name="connsiteY6" fmla="*/ 1064895 h 1076325"/>
                    <a:gd name="connsiteX7" fmla="*/ 838084 w 1240038"/>
                    <a:gd name="connsiteY7" fmla="*/ 1052513 h 1076325"/>
                    <a:gd name="connsiteX8" fmla="*/ 838084 w 1240038"/>
                    <a:gd name="connsiteY8" fmla="*/ 853440 h 1076325"/>
                    <a:gd name="connsiteX9" fmla="*/ 825701 w 1240038"/>
                    <a:gd name="connsiteY9" fmla="*/ 865822 h 1076325"/>
                    <a:gd name="connsiteX10" fmla="*/ 1177174 w 1240038"/>
                    <a:gd name="connsiteY10" fmla="*/ 865822 h 1076325"/>
                    <a:gd name="connsiteX11" fmla="*/ 1227656 w 1240038"/>
                    <a:gd name="connsiteY11" fmla="*/ 865822 h 1076325"/>
                    <a:gd name="connsiteX12" fmla="*/ 1240038 w 1240038"/>
                    <a:gd name="connsiteY12" fmla="*/ 853440 h 1076325"/>
                    <a:gd name="connsiteX13" fmla="*/ 1240038 w 1240038"/>
                    <a:gd name="connsiteY13" fmla="*/ 722947 h 1076325"/>
                    <a:gd name="connsiteX14" fmla="*/ 1227656 w 1240038"/>
                    <a:gd name="connsiteY14" fmla="*/ 710565 h 1076325"/>
                    <a:gd name="connsiteX15" fmla="*/ 1088591 w 1240038"/>
                    <a:gd name="connsiteY15" fmla="*/ 710565 h 1076325"/>
                    <a:gd name="connsiteX16" fmla="*/ 1076209 w 1240038"/>
                    <a:gd name="connsiteY16" fmla="*/ 722947 h 1076325"/>
                    <a:gd name="connsiteX17" fmla="*/ 1076209 w 1240038"/>
                    <a:gd name="connsiteY17" fmla="*/ 1022032 h 1076325"/>
                    <a:gd name="connsiteX18" fmla="*/ 1076209 w 1240038"/>
                    <a:gd name="connsiteY18" fmla="*/ 1063942 h 1076325"/>
                    <a:gd name="connsiteX19" fmla="*/ 1088591 w 1240038"/>
                    <a:gd name="connsiteY19" fmla="*/ 1076325 h 1076325"/>
                    <a:gd name="connsiteX20" fmla="*/ 1227656 w 1240038"/>
                    <a:gd name="connsiteY20" fmla="*/ 1076325 h 1076325"/>
                    <a:gd name="connsiteX21" fmla="*/ 1240038 w 1240038"/>
                    <a:gd name="connsiteY21" fmla="*/ 1063942 h 1076325"/>
                    <a:gd name="connsiteX22" fmla="*/ 1240038 w 1240038"/>
                    <a:gd name="connsiteY22" fmla="*/ 915353 h 1076325"/>
                    <a:gd name="connsiteX23" fmla="*/ 1227656 w 1240038"/>
                    <a:gd name="connsiteY23" fmla="*/ 902970 h 1076325"/>
                    <a:gd name="connsiteX24" fmla="*/ 928571 w 1240038"/>
                    <a:gd name="connsiteY24" fmla="*/ 902970 h 1076325"/>
                    <a:gd name="connsiteX25" fmla="*/ 886661 w 1240038"/>
                    <a:gd name="connsiteY25" fmla="*/ 902970 h 1076325"/>
                    <a:gd name="connsiteX26" fmla="*/ 874279 w 1240038"/>
                    <a:gd name="connsiteY26" fmla="*/ 915353 h 1076325"/>
                    <a:gd name="connsiteX27" fmla="*/ 874279 w 1240038"/>
                    <a:gd name="connsiteY27" fmla="*/ 1063942 h 1076325"/>
                    <a:gd name="connsiteX28" fmla="*/ 886661 w 1240038"/>
                    <a:gd name="connsiteY28" fmla="*/ 1076325 h 1076325"/>
                    <a:gd name="connsiteX29" fmla="*/ 1035251 w 1240038"/>
                    <a:gd name="connsiteY29" fmla="*/ 1076325 h 1076325"/>
                    <a:gd name="connsiteX30" fmla="*/ 1047634 w 1240038"/>
                    <a:gd name="connsiteY30" fmla="*/ 1063942 h 1076325"/>
                    <a:gd name="connsiteX31" fmla="*/ 1047634 w 1240038"/>
                    <a:gd name="connsiteY31" fmla="*/ 925830 h 1076325"/>
                    <a:gd name="connsiteX32" fmla="*/ 1047634 w 1240038"/>
                    <a:gd name="connsiteY32" fmla="*/ 704850 h 1076325"/>
                    <a:gd name="connsiteX33" fmla="*/ 1047634 w 1240038"/>
                    <a:gd name="connsiteY33" fmla="*/ 654367 h 1076325"/>
                    <a:gd name="connsiteX34" fmla="*/ 1035251 w 1240038"/>
                    <a:gd name="connsiteY34" fmla="*/ 666750 h 1076325"/>
                    <a:gd name="connsiteX35" fmla="*/ 1227656 w 1240038"/>
                    <a:gd name="connsiteY35" fmla="*/ 666750 h 1076325"/>
                    <a:gd name="connsiteX36" fmla="*/ 1240038 w 1240038"/>
                    <a:gd name="connsiteY36" fmla="*/ 654367 h 1076325"/>
                    <a:gd name="connsiteX37" fmla="*/ 1240038 w 1240038"/>
                    <a:gd name="connsiteY37" fmla="*/ 437197 h 1076325"/>
                    <a:gd name="connsiteX38" fmla="*/ 1240038 w 1240038"/>
                    <a:gd name="connsiteY38" fmla="*/ 90488 h 1076325"/>
                    <a:gd name="connsiteX39" fmla="*/ 1240038 w 1240038"/>
                    <a:gd name="connsiteY39" fmla="*/ 11430 h 1076325"/>
                    <a:gd name="connsiteX40" fmla="*/ 1216226 w 1240038"/>
                    <a:gd name="connsiteY40" fmla="*/ 11430 h 1076325"/>
                    <a:gd name="connsiteX41" fmla="*/ 1216226 w 1240038"/>
                    <a:gd name="connsiteY41" fmla="*/ 228600 h 1076325"/>
                    <a:gd name="connsiteX42" fmla="*/ 1216226 w 1240038"/>
                    <a:gd name="connsiteY42" fmla="*/ 575310 h 1076325"/>
                    <a:gd name="connsiteX43" fmla="*/ 1216226 w 1240038"/>
                    <a:gd name="connsiteY43" fmla="*/ 654367 h 1076325"/>
                    <a:gd name="connsiteX44" fmla="*/ 1228609 w 1240038"/>
                    <a:gd name="connsiteY44" fmla="*/ 641985 h 1076325"/>
                    <a:gd name="connsiteX45" fmla="*/ 1036204 w 1240038"/>
                    <a:gd name="connsiteY45" fmla="*/ 641985 h 1076325"/>
                    <a:gd name="connsiteX46" fmla="*/ 1023821 w 1240038"/>
                    <a:gd name="connsiteY46" fmla="*/ 654367 h 1076325"/>
                    <a:gd name="connsiteX47" fmla="*/ 1023821 w 1240038"/>
                    <a:gd name="connsiteY47" fmla="*/ 792480 h 1076325"/>
                    <a:gd name="connsiteX48" fmla="*/ 1023821 w 1240038"/>
                    <a:gd name="connsiteY48" fmla="*/ 1013460 h 1076325"/>
                    <a:gd name="connsiteX49" fmla="*/ 1023821 w 1240038"/>
                    <a:gd name="connsiteY49" fmla="*/ 1063942 h 1076325"/>
                    <a:gd name="connsiteX50" fmla="*/ 1036204 w 1240038"/>
                    <a:gd name="connsiteY50" fmla="*/ 1051560 h 1076325"/>
                    <a:gd name="connsiteX51" fmla="*/ 887613 w 1240038"/>
                    <a:gd name="connsiteY51" fmla="*/ 1051560 h 1076325"/>
                    <a:gd name="connsiteX52" fmla="*/ 899996 w 1240038"/>
                    <a:gd name="connsiteY52" fmla="*/ 1063942 h 1076325"/>
                    <a:gd name="connsiteX53" fmla="*/ 899996 w 1240038"/>
                    <a:gd name="connsiteY53" fmla="*/ 915353 h 1076325"/>
                    <a:gd name="connsiteX54" fmla="*/ 887613 w 1240038"/>
                    <a:gd name="connsiteY54" fmla="*/ 927735 h 1076325"/>
                    <a:gd name="connsiteX55" fmla="*/ 1186699 w 1240038"/>
                    <a:gd name="connsiteY55" fmla="*/ 927735 h 1076325"/>
                    <a:gd name="connsiteX56" fmla="*/ 1228609 w 1240038"/>
                    <a:gd name="connsiteY56" fmla="*/ 927735 h 1076325"/>
                    <a:gd name="connsiteX57" fmla="*/ 1216226 w 1240038"/>
                    <a:gd name="connsiteY57" fmla="*/ 915353 h 1076325"/>
                    <a:gd name="connsiteX58" fmla="*/ 1216226 w 1240038"/>
                    <a:gd name="connsiteY58" fmla="*/ 1063942 h 1076325"/>
                    <a:gd name="connsiteX59" fmla="*/ 1228609 w 1240038"/>
                    <a:gd name="connsiteY59" fmla="*/ 1051560 h 1076325"/>
                    <a:gd name="connsiteX60" fmla="*/ 1089544 w 1240038"/>
                    <a:gd name="connsiteY60" fmla="*/ 1051560 h 1076325"/>
                    <a:gd name="connsiteX61" fmla="*/ 1101926 w 1240038"/>
                    <a:gd name="connsiteY61" fmla="*/ 1063942 h 1076325"/>
                    <a:gd name="connsiteX62" fmla="*/ 1101926 w 1240038"/>
                    <a:gd name="connsiteY62" fmla="*/ 764857 h 1076325"/>
                    <a:gd name="connsiteX63" fmla="*/ 1101926 w 1240038"/>
                    <a:gd name="connsiteY63" fmla="*/ 722947 h 1076325"/>
                    <a:gd name="connsiteX64" fmla="*/ 1089544 w 1240038"/>
                    <a:gd name="connsiteY64" fmla="*/ 735330 h 1076325"/>
                    <a:gd name="connsiteX65" fmla="*/ 1228609 w 1240038"/>
                    <a:gd name="connsiteY65" fmla="*/ 735330 h 1076325"/>
                    <a:gd name="connsiteX66" fmla="*/ 1216226 w 1240038"/>
                    <a:gd name="connsiteY66" fmla="*/ 722947 h 1076325"/>
                    <a:gd name="connsiteX67" fmla="*/ 1216226 w 1240038"/>
                    <a:gd name="connsiteY67" fmla="*/ 853440 h 1076325"/>
                    <a:gd name="connsiteX68" fmla="*/ 1228609 w 1240038"/>
                    <a:gd name="connsiteY68" fmla="*/ 841057 h 1076325"/>
                    <a:gd name="connsiteX69" fmla="*/ 877136 w 1240038"/>
                    <a:gd name="connsiteY69" fmla="*/ 841057 h 1076325"/>
                    <a:gd name="connsiteX70" fmla="*/ 826654 w 1240038"/>
                    <a:gd name="connsiteY70" fmla="*/ 841057 h 1076325"/>
                    <a:gd name="connsiteX71" fmla="*/ 814271 w 1240038"/>
                    <a:gd name="connsiteY71" fmla="*/ 853440 h 1076325"/>
                    <a:gd name="connsiteX72" fmla="*/ 814271 w 1240038"/>
                    <a:gd name="connsiteY72" fmla="*/ 1052513 h 1076325"/>
                    <a:gd name="connsiteX73" fmla="*/ 826654 w 1240038"/>
                    <a:gd name="connsiteY73" fmla="*/ 1040130 h 1076325"/>
                    <a:gd name="connsiteX74" fmla="*/ 745691 w 1240038"/>
                    <a:gd name="connsiteY74" fmla="*/ 1040130 h 1076325"/>
                    <a:gd name="connsiteX75" fmla="*/ 551381 w 1240038"/>
                    <a:gd name="connsiteY75" fmla="*/ 1040130 h 1076325"/>
                    <a:gd name="connsiteX76" fmla="*/ 315161 w 1240038"/>
                    <a:gd name="connsiteY76" fmla="*/ 1040130 h 1076325"/>
                    <a:gd name="connsiteX77" fmla="*/ 112279 w 1240038"/>
                    <a:gd name="connsiteY77" fmla="*/ 1040130 h 1076325"/>
                    <a:gd name="connsiteX78" fmla="*/ 13219 w 1240038"/>
                    <a:gd name="connsiteY78" fmla="*/ 1040130 h 1076325"/>
                    <a:gd name="connsiteX79" fmla="*/ 12266 w 1240038"/>
                    <a:gd name="connsiteY79" fmla="*/ 1040130 h 1076325"/>
                    <a:gd name="connsiteX80" fmla="*/ 11313 w 1240038"/>
                    <a:gd name="connsiteY80" fmla="*/ 1064895 h 1076325"/>
                    <a:gd name="connsiteX81" fmla="*/ 11313 w 1240038"/>
                    <a:gd name="connsiteY81" fmla="*/ 1064895 h 107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1240038" h="1076325">
                      <a:moveTo>
                        <a:pt x="11313" y="1064895"/>
                      </a:moveTo>
                      <a:cubicBezTo>
                        <a:pt x="37984" y="1064895"/>
                        <a:pt x="65606" y="1064895"/>
                        <a:pt x="92276" y="1064895"/>
                      </a:cubicBezTo>
                      <a:cubicBezTo>
                        <a:pt x="157046" y="1064895"/>
                        <a:pt x="221816" y="1064895"/>
                        <a:pt x="286586" y="1064895"/>
                      </a:cubicBezTo>
                      <a:cubicBezTo>
                        <a:pt x="365644" y="1064895"/>
                        <a:pt x="443749" y="1064895"/>
                        <a:pt x="522806" y="1064895"/>
                      </a:cubicBezTo>
                      <a:cubicBezTo>
                        <a:pt x="590434" y="1064895"/>
                        <a:pt x="658061" y="1064895"/>
                        <a:pt x="725688" y="1064895"/>
                      </a:cubicBezTo>
                      <a:cubicBezTo>
                        <a:pt x="758074" y="1064895"/>
                        <a:pt x="792363" y="1067753"/>
                        <a:pt x="824749" y="1064895"/>
                      </a:cubicBezTo>
                      <a:cubicBezTo>
                        <a:pt x="824749" y="1064895"/>
                        <a:pt x="825701" y="1064895"/>
                        <a:pt x="825701" y="1064895"/>
                      </a:cubicBezTo>
                      <a:cubicBezTo>
                        <a:pt x="832369" y="1064895"/>
                        <a:pt x="838084" y="1059180"/>
                        <a:pt x="838084" y="1052513"/>
                      </a:cubicBezTo>
                      <a:cubicBezTo>
                        <a:pt x="838084" y="985838"/>
                        <a:pt x="838084" y="920115"/>
                        <a:pt x="838084" y="853440"/>
                      </a:cubicBezTo>
                      <a:cubicBezTo>
                        <a:pt x="834274" y="857250"/>
                        <a:pt x="830463" y="861060"/>
                        <a:pt x="825701" y="865822"/>
                      </a:cubicBezTo>
                      <a:cubicBezTo>
                        <a:pt x="942859" y="865822"/>
                        <a:pt x="1060016" y="865822"/>
                        <a:pt x="1177174" y="865822"/>
                      </a:cubicBezTo>
                      <a:cubicBezTo>
                        <a:pt x="1194319" y="865822"/>
                        <a:pt x="1210511" y="865822"/>
                        <a:pt x="1227656" y="865822"/>
                      </a:cubicBezTo>
                      <a:cubicBezTo>
                        <a:pt x="1234324" y="865822"/>
                        <a:pt x="1240038" y="860107"/>
                        <a:pt x="1240038" y="853440"/>
                      </a:cubicBezTo>
                      <a:cubicBezTo>
                        <a:pt x="1240038" y="809625"/>
                        <a:pt x="1240038" y="766763"/>
                        <a:pt x="1240038" y="722947"/>
                      </a:cubicBezTo>
                      <a:cubicBezTo>
                        <a:pt x="1240038" y="716280"/>
                        <a:pt x="1234324" y="710565"/>
                        <a:pt x="1227656" y="710565"/>
                      </a:cubicBezTo>
                      <a:cubicBezTo>
                        <a:pt x="1180984" y="710565"/>
                        <a:pt x="1135263" y="710565"/>
                        <a:pt x="1088591" y="710565"/>
                      </a:cubicBezTo>
                      <a:cubicBezTo>
                        <a:pt x="1081924" y="710565"/>
                        <a:pt x="1076209" y="716280"/>
                        <a:pt x="1076209" y="722947"/>
                      </a:cubicBezTo>
                      <a:cubicBezTo>
                        <a:pt x="1076209" y="822960"/>
                        <a:pt x="1076209" y="922020"/>
                        <a:pt x="1076209" y="1022032"/>
                      </a:cubicBezTo>
                      <a:cubicBezTo>
                        <a:pt x="1076209" y="1036320"/>
                        <a:pt x="1076209" y="1050607"/>
                        <a:pt x="1076209" y="1063942"/>
                      </a:cubicBezTo>
                      <a:cubicBezTo>
                        <a:pt x="1076209" y="1070610"/>
                        <a:pt x="1081924" y="1076325"/>
                        <a:pt x="1088591" y="1076325"/>
                      </a:cubicBezTo>
                      <a:cubicBezTo>
                        <a:pt x="1135263" y="1076325"/>
                        <a:pt x="1180984" y="1076325"/>
                        <a:pt x="1227656" y="1076325"/>
                      </a:cubicBezTo>
                      <a:cubicBezTo>
                        <a:pt x="1234324" y="1076325"/>
                        <a:pt x="1240038" y="1070610"/>
                        <a:pt x="1240038" y="1063942"/>
                      </a:cubicBezTo>
                      <a:cubicBezTo>
                        <a:pt x="1240038" y="1014413"/>
                        <a:pt x="1240038" y="964882"/>
                        <a:pt x="1240038" y="915353"/>
                      </a:cubicBezTo>
                      <a:cubicBezTo>
                        <a:pt x="1240038" y="908685"/>
                        <a:pt x="1234324" y="902970"/>
                        <a:pt x="1227656" y="902970"/>
                      </a:cubicBezTo>
                      <a:cubicBezTo>
                        <a:pt x="1127644" y="902970"/>
                        <a:pt x="1028584" y="902970"/>
                        <a:pt x="928571" y="902970"/>
                      </a:cubicBezTo>
                      <a:cubicBezTo>
                        <a:pt x="914284" y="902970"/>
                        <a:pt x="899996" y="902970"/>
                        <a:pt x="886661" y="902970"/>
                      </a:cubicBezTo>
                      <a:cubicBezTo>
                        <a:pt x="879994" y="902970"/>
                        <a:pt x="874279" y="908685"/>
                        <a:pt x="874279" y="915353"/>
                      </a:cubicBezTo>
                      <a:cubicBezTo>
                        <a:pt x="874279" y="964882"/>
                        <a:pt x="874279" y="1014413"/>
                        <a:pt x="874279" y="1063942"/>
                      </a:cubicBezTo>
                      <a:cubicBezTo>
                        <a:pt x="874279" y="1070610"/>
                        <a:pt x="879994" y="1076325"/>
                        <a:pt x="886661" y="1076325"/>
                      </a:cubicBezTo>
                      <a:cubicBezTo>
                        <a:pt x="936191" y="1076325"/>
                        <a:pt x="985721" y="1076325"/>
                        <a:pt x="1035251" y="1076325"/>
                      </a:cubicBezTo>
                      <a:cubicBezTo>
                        <a:pt x="1041919" y="1076325"/>
                        <a:pt x="1047634" y="1070610"/>
                        <a:pt x="1047634" y="1063942"/>
                      </a:cubicBezTo>
                      <a:cubicBezTo>
                        <a:pt x="1047634" y="1018222"/>
                        <a:pt x="1047634" y="971550"/>
                        <a:pt x="1047634" y="925830"/>
                      </a:cubicBezTo>
                      <a:cubicBezTo>
                        <a:pt x="1047634" y="852488"/>
                        <a:pt x="1047634" y="779145"/>
                        <a:pt x="1047634" y="704850"/>
                      </a:cubicBezTo>
                      <a:cubicBezTo>
                        <a:pt x="1047634" y="687705"/>
                        <a:pt x="1047634" y="670560"/>
                        <a:pt x="1047634" y="654367"/>
                      </a:cubicBezTo>
                      <a:cubicBezTo>
                        <a:pt x="1043824" y="658178"/>
                        <a:pt x="1040013" y="661988"/>
                        <a:pt x="1035251" y="666750"/>
                      </a:cubicBezTo>
                      <a:cubicBezTo>
                        <a:pt x="1099069" y="666750"/>
                        <a:pt x="1163838" y="666750"/>
                        <a:pt x="1227656" y="666750"/>
                      </a:cubicBezTo>
                      <a:cubicBezTo>
                        <a:pt x="1234324" y="666750"/>
                        <a:pt x="1240038" y="661035"/>
                        <a:pt x="1240038" y="654367"/>
                      </a:cubicBezTo>
                      <a:cubicBezTo>
                        <a:pt x="1240038" y="581978"/>
                        <a:pt x="1240038" y="509588"/>
                        <a:pt x="1240038" y="437197"/>
                      </a:cubicBezTo>
                      <a:cubicBezTo>
                        <a:pt x="1240038" y="321945"/>
                        <a:pt x="1240038" y="205740"/>
                        <a:pt x="1240038" y="90488"/>
                      </a:cubicBezTo>
                      <a:cubicBezTo>
                        <a:pt x="1240038" y="63817"/>
                        <a:pt x="1240038" y="38100"/>
                        <a:pt x="1240038" y="11430"/>
                      </a:cubicBezTo>
                      <a:cubicBezTo>
                        <a:pt x="1240038" y="-3810"/>
                        <a:pt x="1216226" y="-3810"/>
                        <a:pt x="1216226" y="11430"/>
                      </a:cubicBezTo>
                      <a:cubicBezTo>
                        <a:pt x="1216226" y="83820"/>
                        <a:pt x="1216226" y="156210"/>
                        <a:pt x="1216226" y="228600"/>
                      </a:cubicBezTo>
                      <a:cubicBezTo>
                        <a:pt x="1216226" y="343853"/>
                        <a:pt x="1216226" y="460057"/>
                        <a:pt x="1216226" y="575310"/>
                      </a:cubicBezTo>
                      <a:cubicBezTo>
                        <a:pt x="1216226" y="601980"/>
                        <a:pt x="1216226" y="627697"/>
                        <a:pt x="1216226" y="654367"/>
                      </a:cubicBezTo>
                      <a:cubicBezTo>
                        <a:pt x="1220036" y="650557"/>
                        <a:pt x="1223846" y="646747"/>
                        <a:pt x="1228609" y="641985"/>
                      </a:cubicBezTo>
                      <a:cubicBezTo>
                        <a:pt x="1164791" y="641985"/>
                        <a:pt x="1100021" y="641985"/>
                        <a:pt x="1036204" y="641985"/>
                      </a:cubicBezTo>
                      <a:cubicBezTo>
                        <a:pt x="1029536" y="641985"/>
                        <a:pt x="1023821" y="647700"/>
                        <a:pt x="1023821" y="654367"/>
                      </a:cubicBezTo>
                      <a:cubicBezTo>
                        <a:pt x="1023821" y="700088"/>
                        <a:pt x="1023821" y="746760"/>
                        <a:pt x="1023821" y="792480"/>
                      </a:cubicBezTo>
                      <a:cubicBezTo>
                        <a:pt x="1023821" y="865822"/>
                        <a:pt x="1023821" y="939165"/>
                        <a:pt x="1023821" y="1013460"/>
                      </a:cubicBezTo>
                      <a:cubicBezTo>
                        <a:pt x="1023821" y="1030605"/>
                        <a:pt x="1023821" y="1047750"/>
                        <a:pt x="1023821" y="1063942"/>
                      </a:cubicBezTo>
                      <a:cubicBezTo>
                        <a:pt x="1027631" y="1060132"/>
                        <a:pt x="1031441" y="1056323"/>
                        <a:pt x="1036204" y="1051560"/>
                      </a:cubicBezTo>
                      <a:cubicBezTo>
                        <a:pt x="986674" y="1051560"/>
                        <a:pt x="937144" y="1051560"/>
                        <a:pt x="887613" y="1051560"/>
                      </a:cubicBezTo>
                      <a:cubicBezTo>
                        <a:pt x="891424" y="1055370"/>
                        <a:pt x="895234" y="1059180"/>
                        <a:pt x="899996" y="1063942"/>
                      </a:cubicBezTo>
                      <a:cubicBezTo>
                        <a:pt x="899996" y="1014413"/>
                        <a:pt x="899996" y="964882"/>
                        <a:pt x="899996" y="915353"/>
                      </a:cubicBezTo>
                      <a:cubicBezTo>
                        <a:pt x="896186" y="919163"/>
                        <a:pt x="892376" y="922972"/>
                        <a:pt x="887613" y="927735"/>
                      </a:cubicBezTo>
                      <a:cubicBezTo>
                        <a:pt x="987626" y="927735"/>
                        <a:pt x="1086686" y="927735"/>
                        <a:pt x="1186699" y="927735"/>
                      </a:cubicBezTo>
                      <a:cubicBezTo>
                        <a:pt x="1200986" y="927735"/>
                        <a:pt x="1215274" y="927735"/>
                        <a:pt x="1228609" y="927735"/>
                      </a:cubicBezTo>
                      <a:cubicBezTo>
                        <a:pt x="1224799" y="923925"/>
                        <a:pt x="1220988" y="920115"/>
                        <a:pt x="1216226" y="915353"/>
                      </a:cubicBezTo>
                      <a:cubicBezTo>
                        <a:pt x="1216226" y="964882"/>
                        <a:pt x="1216226" y="1014413"/>
                        <a:pt x="1216226" y="1063942"/>
                      </a:cubicBezTo>
                      <a:cubicBezTo>
                        <a:pt x="1220036" y="1060132"/>
                        <a:pt x="1223846" y="1056323"/>
                        <a:pt x="1228609" y="1051560"/>
                      </a:cubicBezTo>
                      <a:cubicBezTo>
                        <a:pt x="1181936" y="1051560"/>
                        <a:pt x="1136216" y="1051560"/>
                        <a:pt x="1089544" y="1051560"/>
                      </a:cubicBezTo>
                      <a:cubicBezTo>
                        <a:pt x="1093354" y="1055370"/>
                        <a:pt x="1097163" y="1059180"/>
                        <a:pt x="1101926" y="1063942"/>
                      </a:cubicBezTo>
                      <a:cubicBezTo>
                        <a:pt x="1101926" y="963930"/>
                        <a:pt x="1101926" y="864870"/>
                        <a:pt x="1101926" y="764857"/>
                      </a:cubicBezTo>
                      <a:cubicBezTo>
                        <a:pt x="1101926" y="750570"/>
                        <a:pt x="1101926" y="736282"/>
                        <a:pt x="1101926" y="722947"/>
                      </a:cubicBezTo>
                      <a:cubicBezTo>
                        <a:pt x="1098116" y="726757"/>
                        <a:pt x="1094306" y="730567"/>
                        <a:pt x="1089544" y="735330"/>
                      </a:cubicBezTo>
                      <a:cubicBezTo>
                        <a:pt x="1136216" y="735330"/>
                        <a:pt x="1181936" y="735330"/>
                        <a:pt x="1228609" y="735330"/>
                      </a:cubicBezTo>
                      <a:cubicBezTo>
                        <a:pt x="1224799" y="731520"/>
                        <a:pt x="1220988" y="727710"/>
                        <a:pt x="1216226" y="722947"/>
                      </a:cubicBezTo>
                      <a:cubicBezTo>
                        <a:pt x="1216226" y="766763"/>
                        <a:pt x="1216226" y="809625"/>
                        <a:pt x="1216226" y="853440"/>
                      </a:cubicBezTo>
                      <a:cubicBezTo>
                        <a:pt x="1220036" y="849630"/>
                        <a:pt x="1223846" y="845820"/>
                        <a:pt x="1228609" y="841057"/>
                      </a:cubicBezTo>
                      <a:cubicBezTo>
                        <a:pt x="1111451" y="841057"/>
                        <a:pt x="994294" y="841057"/>
                        <a:pt x="877136" y="841057"/>
                      </a:cubicBezTo>
                      <a:cubicBezTo>
                        <a:pt x="859991" y="841057"/>
                        <a:pt x="843799" y="841057"/>
                        <a:pt x="826654" y="841057"/>
                      </a:cubicBezTo>
                      <a:cubicBezTo>
                        <a:pt x="819986" y="841057"/>
                        <a:pt x="814271" y="846772"/>
                        <a:pt x="814271" y="853440"/>
                      </a:cubicBezTo>
                      <a:cubicBezTo>
                        <a:pt x="814271" y="920115"/>
                        <a:pt x="814271" y="985838"/>
                        <a:pt x="814271" y="1052513"/>
                      </a:cubicBezTo>
                      <a:cubicBezTo>
                        <a:pt x="818081" y="1048703"/>
                        <a:pt x="821891" y="1044892"/>
                        <a:pt x="826654" y="1040130"/>
                      </a:cubicBezTo>
                      <a:cubicBezTo>
                        <a:pt x="799984" y="1040130"/>
                        <a:pt x="772361" y="1040130"/>
                        <a:pt x="745691" y="1040130"/>
                      </a:cubicBezTo>
                      <a:cubicBezTo>
                        <a:pt x="680921" y="1040130"/>
                        <a:pt x="616151" y="1040130"/>
                        <a:pt x="551381" y="1040130"/>
                      </a:cubicBezTo>
                      <a:cubicBezTo>
                        <a:pt x="472324" y="1040130"/>
                        <a:pt x="394219" y="1040130"/>
                        <a:pt x="315161" y="1040130"/>
                      </a:cubicBezTo>
                      <a:cubicBezTo>
                        <a:pt x="247534" y="1040130"/>
                        <a:pt x="179906" y="1040130"/>
                        <a:pt x="112279" y="1040130"/>
                      </a:cubicBezTo>
                      <a:cubicBezTo>
                        <a:pt x="79894" y="1040130"/>
                        <a:pt x="45604" y="1037272"/>
                        <a:pt x="13219" y="1040130"/>
                      </a:cubicBezTo>
                      <a:cubicBezTo>
                        <a:pt x="13219" y="1040130"/>
                        <a:pt x="12266" y="1040130"/>
                        <a:pt x="12266" y="1040130"/>
                      </a:cubicBezTo>
                      <a:cubicBezTo>
                        <a:pt x="-3926" y="1041082"/>
                        <a:pt x="-3926" y="1064895"/>
                        <a:pt x="11313" y="1064895"/>
                      </a:cubicBezTo>
                      <a:lnTo>
                        <a:pt x="11313" y="1064895"/>
                      </a:lnTo>
                      <a:close/>
                    </a:path>
                  </a:pathLst>
                </a:custGeom>
                <a:grpFill/>
                <a:ln w="9525" cap="flat">
                  <a:solidFill>
                    <a:srgbClr val="FFC000"/>
                  </a:solid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01D8B43B-ECBD-4600-9B1F-D62BCC0FB116}"/>
                    </a:ext>
                  </a:extLst>
                </p:cNvPr>
                <p:cNvSpPr/>
                <p:nvPr/>
              </p:nvSpPr>
              <p:spPr>
                <a:xfrm>
                  <a:off x="9377044" y="4361497"/>
                  <a:ext cx="26352" cy="837247"/>
                </a:xfrm>
                <a:custGeom>
                  <a:avLst/>
                  <a:gdLst>
                    <a:gd name="connsiteX0" fmla="*/ 25082 w 26352"/>
                    <a:gd name="connsiteY0" fmla="*/ 825818 h 837247"/>
                    <a:gd name="connsiteX1" fmla="*/ 25082 w 26352"/>
                    <a:gd name="connsiteY1" fmla="*/ 744855 h 837247"/>
                    <a:gd name="connsiteX2" fmla="*/ 25082 w 26352"/>
                    <a:gd name="connsiteY2" fmla="*/ 550545 h 837247"/>
                    <a:gd name="connsiteX3" fmla="*/ 25082 w 26352"/>
                    <a:gd name="connsiteY3" fmla="*/ 314325 h 837247"/>
                    <a:gd name="connsiteX4" fmla="*/ 25082 w 26352"/>
                    <a:gd name="connsiteY4" fmla="*/ 111443 h 837247"/>
                    <a:gd name="connsiteX5" fmla="*/ 25082 w 26352"/>
                    <a:gd name="connsiteY5" fmla="*/ 12383 h 837247"/>
                    <a:gd name="connsiteX6" fmla="*/ 25082 w 26352"/>
                    <a:gd name="connsiteY6" fmla="*/ 11430 h 837247"/>
                    <a:gd name="connsiteX7" fmla="*/ 1270 w 26352"/>
                    <a:gd name="connsiteY7" fmla="*/ 11430 h 837247"/>
                    <a:gd name="connsiteX8" fmla="*/ 1270 w 26352"/>
                    <a:gd name="connsiteY8" fmla="*/ 92393 h 837247"/>
                    <a:gd name="connsiteX9" fmla="*/ 1270 w 26352"/>
                    <a:gd name="connsiteY9" fmla="*/ 286703 h 837247"/>
                    <a:gd name="connsiteX10" fmla="*/ 1270 w 26352"/>
                    <a:gd name="connsiteY10" fmla="*/ 522922 h 837247"/>
                    <a:gd name="connsiteX11" fmla="*/ 1270 w 26352"/>
                    <a:gd name="connsiteY11" fmla="*/ 725805 h 837247"/>
                    <a:gd name="connsiteX12" fmla="*/ 1270 w 26352"/>
                    <a:gd name="connsiteY12" fmla="*/ 824865 h 837247"/>
                    <a:gd name="connsiteX13" fmla="*/ 1270 w 26352"/>
                    <a:gd name="connsiteY13" fmla="*/ 825818 h 837247"/>
                    <a:gd name="connsiteX14" fmla="*/ 25082 w 26352"/>
                    <a:gd name="connsiteY14" fmla="*/ 825818 h 837247"/>
                    <a:gd name="connsiteX15" fmla="*/ 25082 w 26352"/>
                    <a:gd name="connsiteY15" fmla="*/ 825818 h 837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352" h="837247">
                      <a:moveTo>
                        <a:pt x="25082" y="825818"/>
                      </a:moveTo>
                      <a:cubicBezTo>
                        <a:pt x="25082" y="799147"/>
                        <a:pt x="25082" y="771525"/>
                        <a:pt x="25082" y="744855"/>
                      </a:cubicBezTo>
                      <a:cubicBezTo>
                        <a:pt x="25082" y="680085"/>
                        <a:pt x="25082" y="615315"/>
                        <a:pt x="25082" y="550545"/>
                      </a:cubicBezTo>
                      <a:cubicBezTo>
                        <a:pt x="25082" y="471487"/>
                        <a:pt x="25082" y="393383"/>
                        <a:pt x="25082" y="314325"/>
                      </a:cubicBezTo>
                      <a:cubicBezTo>
                        <a:pt x="25082" y="246697"/>
                        <a:pt x="25082" y="179070"/>
                        <a:pt x="25082" y="111443"/>
                      </a:cubicBezTo>
                      <a:cubicBezTo>
                        <a:pt x="25082" y="79058"/>
                        <a:pt x="27940" y="44768"/>
                        <a:pt x="25082" y="12383"/>
                      </a:cubicBezTo>
                      <a:cubicBezTo>
                        <a:pt x="25082" y="12383"/>
                        <a:pt x="25082" y="11430"/>
                        <a:pt x="25082" y="11430"/>
                      </a:cubicBezTo>
                      <a:cubicBezTo>
                        <a:pt x="25082" y="-3810"/>
                        <a:pt x="1270" y="-3810"/>
                        <a:pt x="1270" y="11430"/>
                      </a:cubicBezTo>
                      <a:cubicBezTo>
                        <a:pt x="1270" y="38100"/>
                        <a:pt x="1270" y="65722"/>
                        <a:pt x="1270" y="92393"/>
                      </a:cubicBezTo>
                      <a:cubicBezTo>
                        <a:pt x="1270" y="157162"/>
                        <a:pt x="1270" y="221933"/>
                        <a:pt x="1270" y="286703"/>
                      </a:cubicBezTo>
                      <a:cubicBezTo>
                        <a:pt x="1270" y="365760"/>
                        <a:pt x="1270" y="443865"/>
                        <a:pt x="1270" y="522922"/>
                      </a:cubicBezTo>
                      <a:cubicBezTo>
                        <a:pt x="1270" y="590550"/>
                        <a:pt x="1270" y="658178"/>
                        <a:pt x="1270" y="725805"/>
                      </a:cubicBezTo>
                      <a:cubicBezTo>
                        <a:pt x="1270" y="758190"/>
                        <a:pt x="-1587" y="792480"/>
                        <a:pt x="1270" y="824865"/>
                      </a:cubicBezTo>
                      <a:cubicBezTo>
                        <a:pt x="1270" y="824865"/>
                        <a:pt x="1270" y="825818"/>
                        <a:pt x="1270" y="825818"/>
                      </a:cubicBezTo>
                      <a:cubicBezTo>
                        <a:pt x="1270" y="841058"/>
                        <a:pt x="25082" y="841058"/>
                        <a:pt x="25082" y="825818"/>
                      </a:cubicBezTo>
                      <a:lnTo>
                        <a:pt x="25082" y="825818"/>
                      </a:lnTo>
                      <a:close/>
                    </a:path>
                  </a:pathLst>
                </a:custGeom>
                <a:grpFill/>
                <a:ln w="9525" cap="flat">
                  <a:solidFill>
                    <a:srgbClr val="FFC000"/>
                  </a:solidFill>
                  <a:prstDash val="solid"/>
                  <a:miter/>
                </a:ln>
              </p:spPr>
              <p:txBody>
                <a:bodyPr rtlCol="0" anchor="ctr"/>
                <a:lstStyle/>
                <a:p>
                  <a:endParaRPr lang="en-ID"/>
                </a:p>
              </p:txBody>
            </p:sp>
          </p:grpSp>
        </p:grpSp>
        <p:grpSp>
          <p:nvGrpSpPr>
            <p:cNvPr id="10" name="Graphic 2">
              <a:extLst>
                <a:ext uri="{FF2B5EF4-FFF2-40B4-BE49-F238E27FC236}">
                  <a16:creationId xmlns:a16="http://schemas.microsoft.com/office/drawing/2014/main" id="{FCA1EE2D-F244-4E54-84C8-0E995992AA9E}"/>
                </a:ext>
              </a:extLst>
            </p:cNvPr>
            <p:cNvGrpSpPr/>
            <p:nvPr/>
          </p:nvGrpSpPr>
          <p:grpSpPr>
            <a:xfrm>
              <a:off x="2788602" y="1245869"/>
              <a:ext cx="6614794" cy="1250632"/>
              <a:chOff x="2788602" y="1245869"/>
              <a:chExt cx="6614794" cy="1250632"/>
            </a:xfrm>
            <a:grpFill/>
          </p:grpSpPr>
          <p:grpSp>
            <p:nvGrpSpPr>
              <p:cNvPr id="11" name="Graphic 2">
                <a:extLst>
                  <a:ext uri="{FF2B5EF4-FFF2-40B4-BE49-F238E27FC236}">
                    <a16:creationId xmlns:a16="http://schemas.microsoft.com/office/drawing/2014/main" id="{EE197DDB-3DCE-4FCC-8181-881AF1F024BF}"/>
                  </a:ext>
                </a:extLst>
              </p:cNvPr>
              <p:cNvGrpSpPr/>
              <p:nvPr/>
            </p:nvGrpSpPr>
            <p:grpSpPr>
              <a:xfrm>
                <a:off x="2788602" y="1246822"/>
                <a:ext cx="1241308" cy="1249679"/>
                <a:chOff x="2788602" y="1246822"/>
                <a:chExt cx="1241308" cy="1249679"/>
              </a:xfrm>
              <a:grpFill/>
            </p:grpSpPr>
            <p:sp>
              <p:nvSpPr>
                <p:cNvPr id="15" name="Freeform: Shape 14">
                  <a:extLst>
                    <a:ext uri="{FF2B5EF4-FFF2-40B4-BE49-F238E27FC236}">
                      <a16:creationId xmlns:a16="http://schemas.microsoft.com/office/drawing/2014/main" id="{C82534BA-9D3A-4C4F-98FB-4DE72A67831B}"/>
                    </a:ext>
                  </a:extLst>
                </p:cNvPr>
                <p:cNvSpPr/>
                <p:nvPr/>
              </p:nvSpPr>
              <p:spPr>
                <a:xfrm>
                  <a:off x="2789872" y="1246822"/>
                  <a:ext cx="1240038" cy="1076325"/>
                </a:xfrm>
                <a:custGeom>
                  <a:avLst/>
                  <a:gdLst>
                    <a:gd name="connsiteX0" fmla="*/ 1228725 w 1240038"/>
                    <a:gd name="connsiteY0" fmla="*/ 11430 h 1076325"/>
                    <a:gd name="connsiteX1" fmla="*/ 1147763 w 1240038"/>
                    <a:gd name="connsiteY1" fmla="*/ 11430 h 1076325"/>
                    <a:gd name="connsiteX2" fmla="*/ 953453 w 1240038"/>
                    <a:gd name="connsiteY2" fmla="*/ 11430 h 1076325"/>
                    <a:gd name="connsiteX3" fmla="*/ 717233 w 1240038"/>
                    <a:gd name="connsiteY3" fmla="*/ 11430 h 1076325"/>
                    <a:gd name="connsiteX4" fmla="*/ 514350 w 1240038"/>
                    <a:gd name="connsiteY4" fmla="*/ 11430 h 1076325"/>
                    <a:gd name="connsiteX5" fmla="*/ 415290 w 1240038"/>
                    <a:gd name="connsiteY5" fmla="*/ 11430 h 1076325"/>
                    <a:gd name="connsiteX6" fmla="*/ 414338 w 1240038"/>
                    <a:gd name="connsiteY6" fmla="*/ 11430 h 1076325"/>
                    <a:gd name="connsiteX7" fmla="*/ 401955 w 1240038"/>
                    <a:gd name="connsiteY7" fmla="*/ 23813 h 1076325"/>
                    <a:gd name="connsiteX8" fmla="*/ 401955 w 1240038"/>
                    <a:gd name="connsiteY8" fmla="*/ 222885 h 1076325"/>
                    <a:gd name="connsiteX9" fmla="*/ 414338 w 1240038"/>
                    <a:gd name="connsiteY9" fmla="*/ 210503 h 1076325"/>
                    <a:gd name="connsiteX10" fmla="*/ 62865 w 1240038"/>
                    <a:gd name="connsiteY10" fmla="*/ 210503 h 1076325"/>
                    <a:gd name="connsiteX11" fmla="*/ 12383 w 1240038"/>
                    <a:gd name="connsiteY11" fmla="*/ 210503 h 1076325"/>
                    <a:gd name="connsiteX12" fmla="*/ 0 w 1240038"/>
                    <a:gd name="connsiteY12" fmla="*/ 222885 h 1076325"/>
                    <a:gd name="connsiteX13" fmla="*/ 0 w 1240038"/>
                    <a:gd name="connsiteY13" fmla="*/ 353378 h 1076325"/>
                    <a:gd name="connsiteX14" fmla="*/ 12383 w 1240038"/>
                    <a:gd name="connsiteY14" fmla="*/ 365760 h 1076325"/>
                    <a:gd name="connsiteX15" fmla="*/ 151448 w 1240038"/>
                    <a:gd name="connsiteY15" fmla="*/ 365760 h 1076325"/>
                    <a:gd name="connsiteX16" fmla="*/ 163830 w 1240038"/>
                    <a:gd name="connsiteY16" fmla="*/ 353378 h 1076325"/>
                    <a:gd name="connsiteX17" fmla="*/ 163830 w 1240038"/>
                    <a:gd name="connsiteY17" fmla="*/ 54293 h 1076325"/>
                    <a:gd name="connsiteX18" fmla="*/ 163830 w 1240038"/>
                    <a:gd name="connsiteY18" fmla="*/ 12383 h 1076325"/>
                    <a:gd name="connsiteX19" fmla="*/ 151448 w 1240038"/>
                    <a:gd name="connsiteY19" fmla="*/ 0 h 1076325"/>
                    <a:gd name="connsiteX20" fmla="*/ 12383 w 1240038"/>
                    <a:gd name="connsiteY20" fmla="*/ 0 h 1076325"/>
                    <a:gd name="connsiteX21" fmla="*/ 0 w 1240038"/>
                    <a:gd name="connsiteY21" fmla="*/ 12383 h 1076325"/>
                    <a:gd name="connsiteX22" fmla="*/ 0 w 1240038"/>
                    <a:gd name="connsiteY22" fmla="*/ 160973 h 1076325"/>
                    <a:gd name="connsiteX23" fmla="*/ 12383 w 1240038"/>
                    <a:gd name="connsiteY23" fmla="*/ 173355 h 1076325"/>
                    <a:gd name="connsiteX24" fmla="*/ 311468 w 1240038"/>
                    <a:gd name="connsiteY24" fmla="*/ 173355 h 1076325"/>
                    <a:gd name="connsiteX25" fmla="*/ 353378 w 1240038"/>
                    <a:gd name="connsiteY25" fmla="*/ 173355 h 1076325"/>
                    <a:gd name="connsiteX26" fmla="*/ 365760 w 1240038"/>
                    <a:gd name="connsiteY26" fmla="*/ 160973 h 1076325"/>
                    <a:gd name="connsiteX27" fmla="*/ 365760 w 1240038"/>
                    <a:gd name="connsiteY27" fmla="*/ 12383 h 1076325"/>
                    <a:gd name="connsiteX28" fmla="*/ 353378 w 1240038"/>
                    <a:gd name="connsiteY28" fmla="*/ 0 h 1076325"/>
                    <a:gd name="connsiteX29" fmla="*/ 204788 w 1240038"/>
                    <a:gd name="connsiteY29" fmla="*/ 0 h 1076325"/>
                    <a:gd name="connsiteX30" fmla="*/ 192405 w 1240038"/>
                    <a:gd name="connsiteY30" fmla="*/ 12383 h 1076325"/>
                    <a:gd name="connsiteX31" fmla="*/ 192405 w 1240038"/>
                    <a:gd name="connsiteY31" fmla="*/ 150495 h 1076325"/>
                    <a:gd name="connsiteX32" fmla="*/ 192405 w 1240038"/>
                    <a:gd name="connsiteY32" fmla="*/ 371475 h 1076325"/>
                    <a:gd name="connsiteX33" fmla="*/ 192405 w 1240038"/>
                    <a:gd name="connsiteY33" fmla="*/ 421957 h 1076325"/>
                    <a:gd name="connsiteX34" fmla="*/ 204788 w 1240038"/>
                    <a:gd name="connsiteY34" fmla="*/ 409575 h 1076325"/>
                    <a:gd name="connsiteX35" fmla="*/ 12383 w 1240038"/>
                    <a:gd name="connsiteY35" fmla="*/ 409575 h 1076325"/>
                    <a:gd name="connsiteX36" fmla="*/ 0 w 1240038"/>
                    <a:gd name="connsiteY36" fmla="*/ 421957 h 1076325"/>
                    <a:gd name="connsiteX37" fmla="*/ 0 w 1240038"/>
                    <a:gd name="connsiteY37" fmla="*/ 639128 h 1076325"/>
                    <a:gd name="connsiteX38" fmla="*/ 0 w 1240038"/>
                    <a:gd name="connsiteY38" fmla="*/ 985838 h 1076325"/>
                    <a:gd name="connsiteX39" fmla="*/ 0 w 1240038"/>
                    <a:gd name="connsiteY39" fmla="*/ 1064895 h 1076325"/>
                    <a:gd name="connsiteX40" fmla="*/ 23813 w 1240038"/>
                    <a:gd name="connsiteY40" fmla="*/ 1064895 h 1076325"/>
                    <a:gd name="connsiteX41" fmla="*/ 23813 w 1240038"/>
                    <a:gd name="connsiteY41" fmla="*/ 847725 h 1076325"/>
                    <a:gd name="connsiteX42" fmla="*/ 23813 w 1240038"/>
                    <a:gd name="connsiteY42" fmla="*/ 501015 h 1076325"/>
                    <a:gd name="connsiteX43" fmla="*/ 23813 w 1240038"/>
                    <a:gd name="connsiteY43" fmla="*/ 421957 h 1076325"/>
                    <a:gd name="connsiteX44" fmla="*/ 11430 w 1240038"/>
                    <a:gd name="connsiteY44" fmla="*/ 434340 h 1076325"/>
                    <a:gd name="connsiteX45" fmla="*/ 203835 w 1240038"/>
                    <a:gd name="connsiteY45" fmla="*/ 434340 h 1076325"/>
                    <a:gd name="connsiteX46" fmla="*/ 216217 w 1240038"/>
                    <a:gd name="connsiteY46" fmla="*/ 421957 h 1076325"/>
                    <a:gd name="connsiteX47" fmla="*/ 216217 w 1240038"/>
                    <a:gd name="connsiteY47" fmla="*/ 283845 h 1076325"/>
                    <a:gd name="connsiteX48" fmla="*/ 216217 w 1240038"/>
                    <a:gd name="connsiteY48" fmla="*/ 62865 h 1076325"/>
                    <a:gd name="connsiteX49" fmla="*/ 216217 w 1240038"/>
                    <a:gd name="connsiteY49" fmla="*/ 12383 h 1076325"/>
                    <a:gd name="connsiteX50" fmla="*/ 203835 w 1240038"/>
                    <a:gd name="connsiteY50" fmla="*/ 24765 h 1076325"/>
                    <a:gd name="connsiteX51" fmla="*/ 352425 w 1240038"/>
                    <a:gd name="connsiteY51" fmla="*/ 24765 h 1076325"/>
                    <a:gd name="connsiteX52" fmla="*/ 340043 w 1240038"/>
                    <a:gd name="connsiteY52" fmla="*/ 12383 h 1076325"/>
                    <a:gd name="connsiteX53" fmla="*/ 340043 w 1240038"/>
                    <a:gd name="connsiteY53" fmla="*/ 160973 h 1076325"/>
                    <a:gd name="connsiteX54" fmla="*/ 352425 w 1240038"/>
                    <a:gd name="connsiteY54" fmla="*/ 148590 h 1076325"/>
                    <a:gd name="connsiteX55" fmla="*/ 53340 w 1240038"/>
                    <a:gd name="connsiteY55" fmla="*/ 148590 h 1076325"/>
                    <a:gd name="connsiteX56" fmla="*/ 11430 w 1240038"/>
                    <a:gd name="connsiteY56" fmla="*/ 148590 h 1076325"/>
                    <a:gd name="connsiteX57" fmla="*/ 23813 w 1240038"/>
                    <a:gd name="connsiteY57" fmla="*/ 160973 h 1076325"/>
                    <a:gd name="connsiteX58" fmla="*/ 23813 w 1240038"/>
                    <a:gd name="connsiteY58" fmla="*/ 12383 h 1076325"/>
                    <a:gd name="connsiteX59" fmla="*/ 11430 w 1240038"/>
                    <a:gd name="connsiteY59" fmla="*/ 24765 h 1076325"/>
                    <a:gd name="connsiteX60" fmla="*/ 150495 w 1240038"/>
                    <a:gd name="connsiteY60" fmla="*/ 24765 h 1076325"/>
                    <a:gd name="connsiteX61" fmla="*/ 138113 w 1240038"/>
                    <a:gd name="connsiteY61" fmla="*/ 12383 h 1076325"/>
                    <a:gd name="connsiteX62" fmla="*/ 138113 w 1240038"/>
                    <a:gd name="connsiteY62" fmla="*/ 311468 h 1076325"/>
                    <a:gd name="connsiteX63" fmla="*/ 138113 w 1240038"/>
                    <a:gd name="connsiteY63" fmla="*/ 353378 h 1076325"/>
                    <a:gd name="connsiteX64" fmla="*/ 150495 w 1240038"/>
                    <a:gd name="connsiteY64" fmla="*/ 340995 h 1076325"/>
                    <a:gd name="connsiteX65" fmla="*/ 11430 w 1240038"/>
                    <a:gd name="connsiteY65" fmla="*/ 340995 h 1076325"/>
                    <a:gd name="connsiteX66" fmla="*/ 23813 w 1240038"/>
                    <a:gd name="connsiteY66" fmla="*/ 353378 h 1076325"/>
                    <a:gd name="connsiteX67" fmla="*/ 23813 w 1240038"/>
                    <a:gd name="connsiteY67" fmla="*/ 222885 h 1076325"/>
                    <a:gd name="connsiteX68" fmla="*/ 11430 w 1240038"/>
                    <a:gd name="connsiteY68" fmla="*/ 235267 h 1076325"/>
                    <a:gd name="connsiteX69" fmla="*/ 362903 w 1240038"/>
                    <a:gd name="connsiteY69" fmla="*/ 235267 h 1076325"/>
                    <a:gd name="connsiteX70" fmla="*/ 413385 w 1240038"/>
                    <a:gd name="connsiteY70" fmla="*/ 235267 h 1076325"/>
                    <a:gd name="connsiteX71" fmla="*/ 425768 w 1240038"/>
                    <a:gd name="connsiteY71" fmla="*/ 222885 h 1076325"/>
                    <a:gd name="connsiteX72" fmla="*/ 425768 w 1240038"/>
                    <a:gd name="connsiteY72" fmla="*/ 23813 h 1076325"/>
                    <a:gd name="connsiteX73" fmla="*/ 413385 w 1240038"/>
                    <a:gd name="connsiteY73" fmla="*/ 36195 h 1076325"/>
                    <a:gd name="connsiteX74" fmla="*/ 494348 w 1240038"/>
                    <a:gd name="connsiteY74" fmla="*/ 36195 h 1076325"/>
                    <a:gd name="connsiteX75" fmla="*/ 688658 w 1240038"/>
                    <a:gd name="connsiteY75" fmla="*/ 36195 h 1076325"/>
                    <a:gd name="connsiteX76" fmla="*/ 924878 w 1240038"/>
                    <a:gd name="connsiteY76" fmla="*/ 36195 h 1076325"/>
                    <a:gd name="connsiteX77" fmla="*/ 1127760 w 1240038"/>
                    <a:gd name="connsiteY77" fmla="*/ 36195 h 1076325"/>
                    <a:gd name="connsiteX78" fmla="*/ 1226820 w 1240038"/>
                    <a:gd name="connsiteY78" fmla="*/ 36195 h 1076325"/>
                    <a:gd name="connsiteX79" fmla="*/ 1227773 w 1240038"/>
                    <a:gd name="connsiteY79" fmla="*/ 36195 h 1076325"/>
                    <a:gd name="connsiteX80" fmla="*/ 1228725 w 1240038"/>
                    <a:gd name="connsiteY80" fmla="*/ 11430 h 1076325"/>
                    <a:gd name="connsiteX81" fmla="*/ 1228725 w 1240038"/>
                    <a:gd name="connsiteY81" fmla="*/ 11430 h 107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1240038" h="1076325">
                      <a:moveTo>
                        <a:pt x="1228725" y="11430"/>
                      </a:moveTo>
                      <a:cubicBezTo>
                        <a:pt x="1202055" y="11430"/>
                        <a:pt x="1174433" y="11430"/>
                        <a:pt x="1147763" y="11430"/>
                      </a:cubicBezTo>
                      <a:cubicBezTo>
                        <a:pt x="1082993" y="11430"/>
                        <a:pt x="1018223" y="11430"/>
                        <a:pt x="953453" y="11430"/>
                      </a:cubicBezTo>
                      <a:cubicBezTo>
                        <a:pt x="874395" y="11430"/>
                        <a:pt x="796290" y="11430"/>
                        <a:pt x="717233" y="11430"/>
                      </a:cubicBezTo>
                      <a:cubicBezTo>
                        <a:pt x="649605" y="11430"/>
                        <a:pt x="581978" y="11430"/>
                        <a:pt x="514350" y="11430"/>
                      </a:cubicBezTo>
                      <a:cubicBezTo>
                        <a:pt x="481965" y="11430"/>
                        <a:pt x="447675" y="8572"/>
                        <a:pt x="415290" y="11430"/>
                      </a:cubicBezTo>
                      <a:cubicBezTo>
                        <a:pt x="415290" y="11430"/>
                        <a:pt x="414338" y="11430"/>
                        <a:pt x="414338" y="11430"/>
                      </a:cubicBezTo>
                      <a:cubicBezTo>
                        <a:pt x="407670" y="11430"/>
                        <a:pt x="401955" y="17145"/>
                        <a:pt x="401955" y="23813"/>
                      </a:cubicBezTo>
                      <a:cubicBezTo>
                        <a:pt x="401955" y="90488"/>
                        <a:pt x="401955" y="156210"/>
                        <a:pt x="401955" y="222885"/>
                      </a:cubicBezTo>
                      <a:cubicBezTo>
                        <a:pt x="405765" y="219075"/>
                        <a:pt x="409575" y="215265"/>
                        <a:pt x="414338" y="210503"/>
                      </a:cubicBezTo>
                      <a:cubicBezTo>
                        <a:pt x="297180" y="210503"/>
                        <a:pt x="180023" y="210503"/>
                        <a:pt x="62865" y="210503"/>
                      </a:cubicBezTo>
                      <a:cubicBezTo>
                        <a:pt x="45720" y="210503"/>
                        <a:pt x="29528" y="210503"/>
                        <a:pt x="12383" y="210503"/>
                      </a:cubicBezTo>
                      <a:cubicBezTo>
                        <a:pt x="5715" y="210503"/>
                        <a:pt x="0" y="216217"/>
                        <a:pt x="0" y="222885"/>
                      </a:cubicBezTo>
                      <a:cubicBezTo>
                        <a:pt x="0" y="266700"/>
                        <a:pt x="0" y="309563"/>
                        <a:pt x="0" y="353378"/>
                      </a:cubicBezTo>
                      <a:cubicBezTo>
                        <a:pt x="0" y="360045"/>
                        <a:pt x="5715" y="365760"/>
                        <a:pt x="12383" y="365760"/>
                      </a:cubicBezTo>
                      <a:cubicBezTo>
                        <a:pt x="59055" y="365760"/>
                        <a:pt x="104775" y="365760"/>
                        <a:pt x="151448" y="365760"/>
                      </a:cubicBezTo>
                      <a:cubicBezTo>
                        <a:pt x="158115" y="365760"/>
                        <a:pt x="163830" y="360045"/>
                        <a:pt x="163830" y="353378"/>
                      </a:cubicBezTo>
                      <a:cubicBezTo>
                        <a:pt x="163830" y="253365"/>
                        <a:pt x="163830" y="154305"/>
                        <a:pt x="163830" y="54293"/>
                      </a:cubicBezTo>
                      <a:cubicBezTo>
                        <a:pt x="163830" y="40005"/>
                        <a:pt x="163830" y="25718"/>
                        <a:pt x="163830" y="12383"/>
                      </a:cubicBezTo>
                      <a:cubicBezTo>
                        <a:pt x="163830" y="5715"/>
                        <a:pt x="158115" y="0"/>
                        <a:pt x="151448" y="0"/>
                      </a:cubicBezTo>
                      <a:cubicBezTo>
                        <a:pt x="104775" y="0"/>
                        <a:pt x="59055" y="0"/>
                        <a:pt x="12383" y="0"/>
                      </a:cubicBezTo>
                      <a:cubicBezTo>
                        <a:pt x="5715" y="0"/>
                        <a:pt x="0" y="5715"/>
                        <a:pt x="0" y="12383"/>
                      </a:cubicBezTo>
                      <a:cubicBezTo>
                        <a:pt x="0" y="61913"/>
                        <a:pt x="0" y="111442"/>
                        <a:pt x="0" y="160973"/>
                      </a:cubicBezTo>
                      <a:cubicBezTo>
                        <a:pt x="0" y="167640"/>
                        <a:pt x="5715" y="173355"/>
                        <a:pt x="12383" y="173355"/>
                      </a:cubicBezTo>
                      <a:cubicBezTo>
                        <a:pt x="112395" y="173355"/>
                        <a:pt x="211455" y="173355"/>
                        <a:pt x="311468" y="173355"/>
                      </a:cubicBezTo>
                      <a:cubicBezTo>
                        <a:pt x="325755" y="173355"/>
                        <a:pt x="340043" y="173355"/>
                        <a:pt x="353378" y="173355"/>
                      </a:cubicBezTo>
                      <a:cubicBezTo>
                        <a:pt x="360045" y="173355"/>
                        <a:pt x="365760" y="167640"/>
                        <a:pt x="365760" y="160973"/>
                      </a:cubicBezTo>
                      <a:cubicBezTo>
                        <a:pt x="365760" y="111442"/>
                        <a:pt x="365760" y="61913"/>
                        <a:pt x="365760" y="12383"/>
                      </a:cubicBezTo>
                      <a:cubicBezTo>
                        <a:pt x="365760" y="5715"/>
                        <a:pt x="360045" y="0"/>
                        <a:pt x="353378" y="0"/>
                      </a:cubicBezTo>
                      <a:cubicBezTo>
                        <a:pt x="303848" y="0"/>
                        <a:pt x="254317" y="0"/>
                        <a:pt x="204788" y="0"/>
                      </a:cubicBezTo>
                      <a:cubicBezTo>
                        <a:pt x="198120" y="0"/>
                        <a:pt x="192405" y="5715"/>
                        <a:pt x="192405" y="12383"/>
                      </a:cubicBezTo>
                      <a:cubicBezTo>
                        <a:pt x="192405" y="58103"/>
                        <a:pt x="192405" y="104775"/>
                        <a:pt x="192405" y="150495"/>
                      </a:cubicBezTo>
                      <a:cubicBezTo>
                        <a:pt x="192405" y="223838"/>
                        <a:pt x="192405" y="297180"/>
                        <a:pt x="192405" y="371475"/>
                      </a:cubicBezTo>
                      <a:cubicBezTo>
                        <a:pt x="192405" y="388620"/>
                        <a:pt x="192405" y="405765"/>
                        <a:pt x="192405" y="421957"/>
                      </a:cubicBezTo>
                      <a:cubicBezTo>
                        <a:pt x="196215" y="418148"/>
                        <a:pt x="200025" y="414338"/>
                        <a:pt x="204788" y="409575"/>
                      </a:cubicBezTo>
                      <a:cubicBezTo>
                        <a:pt x="140970" y="409575"/>
                        <a:pt x="76200" y="409575"/>
                        <a:pt x="12383" y="409575"/>
                      </a:cubicBezTo>
                      <a:cubicBezTo>
                        <a:pt x="5715" y="409575"/>
                        <a:pt x="0" y="415290"/>
                        <a:pt x="0" y="421957"/>
                      </a:cubicBezTo>
                      <a:cubicBezTo>
                        <a:pt x="0" y="494348"/>
                        <a:pt x="0" y="566738"/>
                        <a:pt x="0" y="639128"/>
                      </a:cubicBezTo>
                      <a:cubicBezTo>
                        <a:pt x="0" y="754380"/>
                        <a:pt x="0" y="870585"/>
                        <a:pt x="0" y="985838"/>
                      </a:cubicBezTo>
                      <a:cubicBezTo>
                        <a:pt x="0" y="1012508"/>
                        <a:pt x="0" y="1038225"/>
                        <a:pt x="0" y="1064895"/>
                      </a:cubicBezTo>
                      <a:cubicBezTo>
                        <a:pt x="0" y="1080135"/>
                        <a:pt x="23813" y="1080135"/>
                        <a:pt x="23813" y="1064895"/>
                      </a:cubicBezTo>
                      <a:cubicBezTo>
                        <a:pt x="23813" y="992505"/>
                        <a:pt x="23813" y="920115"/>
                        <a:pt x="23813" y="847725"/>
                      </a:cubicBezTo>
                      <a:cubicBezTo>
                        <a:pt x="23813" y="732473"/>
                        <a:pt x="23813" y="616268"/>
                        <a:pt x="23813" y="501015"/>
                      </a:cubicBezTo>
                      <a:cubicBezTo>
                        <a:pt x="23813" y="474345"/>
                        <a:pt x="23813" y="448628"/>
                        <a:pt x="23813" y="421957"/>
                      </a:cubicBezTo>
                      <a:cubicBezTo>
                        <a:pt x="20003" y="425768"/>
                        <a:pt x="16193" y="429578"/>
                        <a:pt x="11430" y="434340"/>
                      </a:cubicBezTo>
                      <a:cubicBezTo>
                        <a:pt x="75248" y="434340"/>
                        <a:pt x="140017" y="434340"/>
                        <a:pt x="203835" y="434340"/>
                      </a:cubicBezTo>
                      <a:cubicBezTo>
                        <a:pt x="210503" y="434340"/>
                        <a:pt x="216217" y="428625"/>
                        <a:pt x="216217" y="421957"/>
                      </a:cubicBezTo>
                      <a:cubicBezTo>
                        <a:pt x="216217" y="376238"/>
                        <a:pt x="216217" y="329565"/>
                        <a:pt x="216217" y="283845"/>
                      </a:cubicBezTo>
                      <a:cubicBezTo>
                        <a:pt x="216217" y="210503"/>
                        <a:pt x="216217" y="137160"/>
                        <a:pt x="216217" y="62865"/>
                      </a:cubicBezTo>
                      <a:cubicBezTo>
                        <a:pt x="216217" y="45720"/>
                        <a:pt x="216217" y="28575"/>
                        <a:pt x="216217" y="12383"/>
                      </a:cubicBezTo>
                      <a:cubicBezTo>
                        <a:pt x="212408" y="16193"/>
                        <a:pt x="208598" y="20003"/>
                        <a:pt x="203835" y="24765"/>
                      </a:cubicBezTo>
                      <a:cubicBezTo>
                        <a:pt x="253365" y="24765"/>
                        <a:pt x="302895" y="24765"/>
                        <a:pt x="352425" y="24765"/>
                      </a:cubicBezTo>
                      <a:cubicBezTo>
                        <a:pt x="348615" y="20955"/>
                        <a:pt x="344805" y="17145"/>
                        <a:pt x="340043" y="12383"/>
                      </a:cubicBezTo>
                      <a:cubicBezTo>
                        <a:pt x="340043" y="61913"/>
                        <a:pt x="340043" y="111442"/>
                        <a:pt x="340043" y="160973"/>
                      </a:cubicBezTo>
                      <a:cubicBezTo>
                        <a:pt x="343853" y="157163"/>
                        <a:pt x="347663" y="153353"/>
                        <a:pt x="352425" y="148590"/>
                      </a:cubicBezTo>
                      <a:cubicBezTo>
                        <a:pt x="252413" y="148590"/>
                        <a:pt x="153353" y="148590"/>
                        <a:pt x="53340" y="148590"/>
                      </a:cubicBezTo>
                      <a:cubicBezTo>
                        <a:pt x="39053" y="148590"/>
                        <a:pt x="24765" y="148590"/>
                        <a:pt x="11430" y="148590"/>
                      </a:cubicBezTo>
                      <a:cubicBezTo>
                        <a:pt x="15240" y="152400"/>
                        <a:pt x="19050" y="156210"/>
                        <a:pt x="23813" y="160973"/>
                      </a:cubicBezTo>
                      <a:cubicBezTo>
                        <a:pt x="23813" y="111442"/>
                        <a:pt x="23813" y="61913"/>
                        <a:pt x="23813" y="12383"/>
                      </a:cubicBezTo>
                      <a:cubicBezTo>
                        <a:pt x="20003" y="16193"/>
                        <a:pt x="16193" y="20003"/>
                        <a:pt x="11430" y="24765"/>
                      </a:cubicBezTo>
                      <a:cubicBezTo>
                        <a:pt x="58103" y="24765"/>
                        <a:pt x="103823" y="24765"/>
                        <a:pt x="150495" y="24765"/>
                      </a:cubicBezTo>
                      <a:cubicBezTo>
                        <a:pt x="146685" y="20955"/>
                        <a:pt x="142875" y="17145"/>
                        <a:pt x="138113" y="12383"/>
                      </a:cubicBezTo>
                      <a:cubicBezTo>
                        <a:pt x="138113" y="112395"/>
                        <a:pt x="138113" y="211455"/>
                        <a:pt x="138113" y="311468"/>
                      </a:cubicBezTo>
                      <a:cubicBezTo>
                        <a:pt x="138113" y="325755"/>
                        <a:pt x="138113" y="340043"/>
                        <a:pt x="138113" y="353378"/>
                      </a:cubicBezTo>
                      <a:cubicBezTo>
                        <a:pt x="141923" y="349568"/>
                        <a:pt x="145733" y="345758"/>
                        <a:pt x="150495" y="340995"/>
                      </a:cubicBezTo>
                      <a:cubicBezTo>
                        <a:pt x="103823" y="340995"/>
                        <a:pt x="58103" y="340995"/>
                        <a:pt x="11430" y="340995"/>
                      </a:cubicBezTo>
                      <a:cubicBezTo>
                        <a:pt x="15240" y="344805"/>
                        <a:pt x="19050" y="348615"/>
                        <a:pt x="23813" y="353378"/>
                      </a:cubicBezTo>
                      <a:cubicBezTo>
                        <a:pt x="23813" y="309563"/>
                        <a:pt x="23813" y="266700"/>
                        <a:pt x="23813" y="222885"/>
                      </a:cubicBezTo>
                      <a:cubicBezTo>
                        <a:pt x="20003" y="226695"/>
                        <a:pt x="16193" y="230505"/>
                        <a:pt x="11430" y="235267"/>
                      </a:cubicBezTo>
                      <a:cubicBezTo>
                        <a:pt x="128588" y="235267"/>
                        <a:pt x="245745" y="235267"/>
                        <a:pt x="362903" y="235267"/>
                      </a:cubicBezTo>
                      <a:cubicBezTo>
                        <a:pt x="380048" y="235267"/>
                        <a:pt x="396240" y="235267"/>
                        <a:pt x="413385" y="235267"/>
                      </a:cubicBezTo>
                      <a:cubicBezTo>
                        <a:pt x="420053" y="235267"/>
                        <a:pt x="425768" y="229553"/>
                        <a:pt x="425768" y="222885"/>
                      </a:cubicBezTo>
                      <a:cubicBezTo>
                        <a:pt x="425768" y="156210"/>
                        <a:pt x="425768" y="90488"/>
                        <a:pt x="425768" y="23813"/>
                      </a:cubicBezTo>
                      <a:cubicBezTo>
                        <a:pt x="421957" y="27622"/>
                        <a:pt x="418148" y="31433"/>
                        <a:pt x="413385" y="36195"/>
                      </a:cubicBezTo>
                      <a:cubicBezTo>
                        <a:pt x="440055" y="36195"/>
                        <a:pt x="467678" y="36195"/>
                        <a:pt x="494348" y="36195"/>
                      </a:cubicBezTo>
                      <a:cubicBezTo>
                        <a:pt x="559118" y="36195"/>
                        <a:pt x="623888" y="36195"/>
                        <a:pt x="688658" y="36195"/>
                      </a:cubicBezTo>
                      <a:cubicBezTo>
                        <a:pt x="767715" y="36195"/>
                        <a:pt x="845820" y="36195"/>
                        <a:pt x="924878" y="36195"/>
                      </a:cubicBezTo>
                      <a:cubicBezTo>
                        <a:pt x="992505" y="36195"/>
                        <a:pt x="1060133" y="36195"/>
                        <a:pt x="1127760" y="36195"/>
                      </a:cubicBezTo>
                      <a:cubicBezTo>
                        <a:pt x="1160145" y="36195"/>
                        <a:pt x="1194435" y="39053"/>
                        <a:pt x="1226820" y="36195"/>
                      </a:cubicBezTo>
                      <a:cubicBezTo>
                        <a:pt x="1226820" y="36195"/>
                        <a:pt x="1227773" y="36195"/>
                        <a:pt x="1227773" y="36195"/>
                      </a:cubicBezTo>
                      <a:cubicBezTo>
                        <a:pt x="1243965" y="35243"/>
                        <a:pt x="1243965" y="11430"/>
                        <a:pt x="1228725" y="11430"/>
                      </a:cubicBezTo>
                      <a:lnTo>
                        <a:pt x="1228725" y="11430"/>
                      </a:lnTo>
                      <a:close/>
                    </a:path>
                  </a:pathLst>
                </a:custGeom>
                <a:grpFill/>
                <a:ln w="9525" cap="flat">
                  <a:solidFill>
                    <a:srgbClr val="FFC000"/>
                  </a:solid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52637AF9-310E-4C4C-882F-18CBDC91AEB3}"/>
                    </a:ext>
                  </a:extLst>
                </p:cNvPr>
                <p:cNvSpPr/>
                <p:nvPr/>
              </p:nvSpPr>
              <p:spPr>
                <a:xfrm>
                  <a:off x="2788602" y="1659254"/>
                  <a:ext cx="26352" cy="837247"/>
                </a:xfrm>
                <a:custGeom>
                  <a:avLst/>
                  <a:gdLst>
                    <a:gd name="connsiteX0" fmla="*/ 1270 w 26352"/>
                    <a:gd name="connsiteY0" fmla="*/ 11430 h 837247"/>
                    <a:gd name="connsiteX1" fmla="*/ 1270 w 26352"/>
                    <a:gd name="connsiteY1" fmla="*/ 92393 h 837247"/>
                    <a:gd name="connsiteX2" fmla="*/ 1270 w 26352"/>
                    <a:gd name="connsiteY2" fmla="*/ 286703 h 837247"/>
                    <a:gd name="connsiteX3" fmla="*/ 1270 w 26352"/>
                    <a:gd name="connsiteY3" fmla="*/ 522923 h 837247"/>
                    <a:gd name="connsiteX4" fmla="*/ 1270 w 26352"/>
                    <a:gd name="connsiteY4" fmla="*/ 725805 h 837247"/>
                    <a:gd name="connsiteX5" fmla="*/ 1270 w 26352"/>
                    <a:gd name="connsiteY5" fmla="*/ 824865 h 837247"/>
                    <a:gd name="connsiteX6" fmla="*/ 1270 w 26352"/>
                    <a:gd name="connsiteY6" fmla="*/ 825817 h 837247"/>
                    <a:gd name="connsiteX7" fmla="*/ 25082 w 26352"/>
                    <a:gd name="connsiteY7" fmla="*/ 825817 h 837247"/>
                    <a:gd name="connsiteX8" fmla="*/ 25082 w 26352"/>
                    <a:gd name="connsiteY8" fmla="*/ 744855 h 837247"/>
                    <a:gd name="connsiteX9" fmla="*/ 25082 w 26352"/>
                    <a:gd name="connsiteY9" fmla="*/ 550545 h 837247"/>
                    <a:gd name="connsiteX10" fmla="*/ 25082 w 26352"/>
                    <a:gd name="connsiteY10" fmla="*/ 314325 h 837247"/>
                    <a:gd name="connsiteX11" fmla="*/ 25082 w 26352"/>
                    <a:gd name="connsiteY11" fmla="*/ 111443 h 837247"/>
                    <a:gd name="connsiteX12" fmla="*/ 25082 w 26352"/>
                    <a:gd name="connsiteY12" fmla="*/ 12383 h 837247"/>
                    <a:gd name="connsiteX13" fmla="*/ 25082 w 26352"/>
                    <a:gd name="connsiteY13" fmla="*/ 11430 h 837247"/>
                    <a:gd name="connsiteX14" fmla="*/ 1270 w 26352"/>
                    <a:gd name="connsiteY14" fmla="*/ 11430 h 837247"/>
                    <a:gd name="connsiteX15" fmla="*/ 1270 w 26352"/>
                    <a:gd name="connsiteY15" fmla="*/ 11430 h 837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352" h="837247">
                      <a:moveTo>
                        <a:pt x="1270" y="11430"/>
                      </a:moveTo>
                      <a:cubicBezTo>
                        <a:pt x="1270" y="38100"/>
                        <a:pt x="1270" y="65722"/>
                        <a:pt x="1270" y="92393"/>
                      </a:cubicBezTo>
                      <a:cubicBezTo>
                        <a:pt x="1270" y="157162"/>
                        <a:pt x="1270" y="221933"/>
                        <a:pt x="1270" y="286703"/>
                      </a:cubicBezTo>
                      <a:cubicBezTo>
                        <a:pt x="1270" y="365760"/>
                        <a:pt x="1270" y="443865"/>
                        <a:pt x="1270" y="522923"/>
                      </a:cubicBezTo>
                      <a:cubicBezTo>
                        <a:pt x="1270" y="590550"/>
                        <a:pt x="1270" y="658178"/>
                        <a:pt x="1270" y="725805"/>
                      </a:cubicBezTo>
                      <a:cubicBezTo>
                        <a:pt x="1270" y="758190"/>
                        <a:pt x="-1587" y="792480"/>
                        <a:pt x="1270" y="824865"/>
                      </a:cubicBezTo>
                      <a:cubicBezTo>
                        <a:pt x="1270" y="824865"/>
                        <a:pt x="1270" y="825817"/>
                        <a:pt x="1270" y="825817"/>
                      </a:cubicBezTo>
                      <a:cubicBezTo>
                        <a:pt x="1270" y="841058"/>
                        <a:pt x="25082" y="841058"/>
                        <a:pt x="25082" y="825817"/>
                      </a:cubicBezTo>
                      <a:cubicBezTo>
                        <a:pt x="25082" y="799148"/>
                        <a:pt x="25082" y="771525"/>
                        <a:pt x="25082" y="744855"/>
                      </a:cubicBezTo>
                      <a:cubicBezTo>
                        <a:pt x="25082" y="680085"/>
                        <a:pt x="25082" y="615315"/>
                        <a:pt x="25082" y="550545"/>
                      </a:cubicBezTo>
                      <a:cubicBezTo>
                        <a:pt x="25082" y="471487"/>
                        <a:pt x="25082" y="393383"/>
                        <a:pt x="25082" y="314325"/>
                      </a:cubicBezTo>
                      <a:cubicBezTo>
                        <a:pt x="25082" y="246697"/>
                        <a:pt x="25082" y="179070"/>
                        <a:pt x="25082" y="111443"/>
                      </a:cubicBezTo>
                      <a:cubicBezTo>
                        <a:pt x="25082" y="79058"/>
                        <a:pt x="27940" y="44768"/>
                        <a:pt x="25082" y="12383"/>
                      </a:cubicBezTo>
                      <a:cubicBezTo>
                        <a:pt x="25082" y="12383"/>
                        <a:pt x="25082" y="11430"/>
                        <a:pt x="25082" y="11430"/>
                      </a:cubicBezTo>
                      <a:cubicBezTo>
                        <a:pt x="25082" y="-3810"/>
                        <a:pt x="1270" y="-3810"/>
                        <a:pt x="1270" y="11430"/>
                      </a:cubicBezTo>
                      <a:lnTo>
                        <a:pt x="1270" y="11430"/>
                      </a:lnTo>
                      <a:close/>
                    </a:path>
                  </a:pathLst>
                </a:custGeom>
                <a:grpFill/>
                <a:ln w="9525" cap="flat">
                  <a:solidFill>
                    <a:srgbClr val="FFC000"/>
                  </a:solidFill>
                  <a:prstDash val="solid"/>
                  <a:miter/>
                </a:ln>
              </p:spPr>
              <p:txBody>
                <a:bodyPr rtlCol="0" anchor="ctr"/>
                <a:lstStyle/>
                <a:p>
                  <a:endParaRPr lang="en-ID"/>
                </a:p>
              </p:txBody>
            </p:sp>
          </p:grpSp>
          <p:grpSp>
            <p:nvGrpSpPr>
              <p:cNvPr id="12" name="Graphic 2">
                <a:extLst>
                  <a:ext uri="{FF2B5EF4-FFF2-40B4-BE49-F238E27FC236}">
                    <a16:creationId xmlns:a16="http://schemas.microsoft.com/office/drawing/2014/main" id="{25A07A64-4631-4030-BB60-AA8E5B9C652B}"/>
                  </a:ext>
                </a:extLst>
              </p:cNvPr>
              <p:cNvGrpSpPr/>
              <p:nvPr/>
            </p:nvGrpSpPr>
            <p:grpSpPr>
              <a:xfrm>
                <a:off x="8161850" y="1245869"/>
                <a:ext cx="1241546" cy="1250632"/>
                <a:chOff x="8161850" y="1245869"/>
                <a:chExt cx="1241546" cy="1250632"/>
              </a:xfrm>
              <a:grpFill/>
            </p:grpSpPr>
            <p:sp>
              <p:nvSpPr>
                <p:cNvPr id="13" name="Freeform: Shape 12">
                  <a:extLst>
                    <a:ext uri="{FF2B5EF4-FFF2-40B4-BE49-F238E27FC236}">
                      <a16:creationId xmlns:a16="http://schemas.microsoft.com/office/drawing/2014/main" id="{E4C96EBB-14C0-40F0-9FB9-9A83F2DC8BE3}"/>
                    </a:ext>
                  </a:extLst>
                </p:cNvPr>
                <p:cNvSpPr/>
                <p:nvPr/>
              </p:nvSpPr>
              <p:spPr>
                <a:xfrm>
                  <a:off x="8161850" y="1245869"/>
                  <a:ext cx="1239324" cy="1076325"/>
                </a:xfrm>
                <a:custGeom>
                  <a:avLst/>
                  <a:gdLst>
                    <a:gd name="connsiteX0" fmla="*/ 11552 w 1239324"/>
                    <a:gd name="connsiteY0" fmla="*/ 36195 h 1076325"/>
                    <a:gd name="connsiteX1" fmla="*/ 92514 w 1239324"/>
                    <a:gd name="connsiteY1" fmla="*/ 36195 h 1076325"/>
                    <a:gd name="connsiteX2" fmla="*/ 286824 w 1239324"/>
                    <a:gd name="connsiteY2" fmla="*/ 36195 h 1076325"/>
                    <a:gd name="connsiteX3" fmla="*/ 523044 w 1239324"/>
                    <a:gd name="connsiteY3" fmla="*/ 36195 h 1076325"/>
                    <a:gd name="connsiteX4" fmla="*/ 725927 w 1239324"/>
                    <a:gd name="connsiteY4" fmla="*/ 36195 h 1076325"/>
                    <a:gd name="connsiteX5" fmla="*/ 793555 w 1239324"/>
                    <a:gd name="connsiteY5" fmla="*/ 36195 h 1076325"/>
                    <a:gd name="connsiteX6" fmla="*/ 824987 w 1239324"/>
                    <a:gd name="connsiteY6" fmla="*/ 36195 h 1076325"/>
                    <a:gd name="connsiteX7" fmla="*/ 825939 w 1239324"/>
                    <a:gd name="connsiteY7" fmla="*/ 36195 h 1076325"/>
                    <a:gd name="connsiteX8" fmla="*/ 813557 w 1239324"/>
                    <a:gd name="connsiteY8" fmla="*/ 23813 h 1076325"/>
                    <a:gd name="connsiteX9" fmla="*/ 813557 w 1239324"/>
                    <a:gd name="connsiteY9" fmla="*/ 222885 h 1076325"/>
                    <a:gd name="connsiteX10" fmla="*/ 825939 w 1239324"/>
                    <a:gd name="connsiteY10" fmla="*/ 235268 h 1076325"/>
                    <a:gd name="connsiteX11" fmla="*/ 1177412 w 1239324"/>
                    <a:gd name="connsiteY11" fmla="*/ 235268 h 1076325"/>
                    <a:gd name="connsiteX12" fmla="*/ 1227894 w 1239324"/>
                    <a:gd name="connsiteY12" fmla="*/ 235268 h 1076325"/>
                    <a:gd name="connsiteX13" fmla="*/ 1215512 w 1239324"/>
                    <a:gd name="connsiteY13" fmla="*/ 222885 h 1076325"/>
                    <a:gd name="connsiteX14" fmla="*/ 1215512 w 1239324"/>
                    <a:gd name="connsiteY14" fmla="*/ 353378 h 1076325"/>
                    <a:gd name="connsiteX15" fmla="*/ 1227894 w 1239324"/>
                    <a:gd name="connsiteY15" fmla="*/ 340995 h 1076325"/>
                    <a:gd name="connsiteX16" fmla="*/ 1088830 w 1239324"/>
                    <a:gd name="connsiteY16" fmla="*/ 340995 h 1076325"/>
                    <a:gd name="connsiteX17" fmla="*/ 1101212 w 1239324"/>
                    <a:gd name="connsiteY17" fmla="*/ 353378 h 1076325"/>
                    <a:gd name="connsiteX18" fmla="*/ 1101212 w 1239324"/>
                    <a:gd name="connsiteY18" fmla="*/ 54293 h 1076325"/>
                    <a:gd name="connsiteX19" fmla="*/ 1101212 w 1239324"/>
                    <a:gd name="connsiteY19" fmla="*/ 12383 h 1076325"/>
                    <a:gd name="connsiteX20" fmla="*/ 1088830 w 1239324"/>
                    <a:gd name="connsiteY20" fmla="*/ 24765 h 1076325"/>
                    <a:gd name="connsiteX21" fmla="*/ 1227894 w 1239324"/>
                    <a:gd name="connsiteY21" fmla="*/ 24765 h 1076325"/>
                    <a:gd name="connsiteX22" fmla="*/ 1215512 w 1239324"/>
                    <a:gd name="connsiteY22" fmla="*/ 12383 h 1076325"/>
                    <a:gd name="connsiteX23" fmla="*/ 1215512 w 1239324"/>
                    <a:gd name="connsiteY23" fmla="*/ 160973 h 1076325"/>
                    <a:gd name="connsiteX24" fmla="*/ 1227894 w 1239324"/>
                    <a:gd name="connsiteY24" fmla="*/ 148590 h 1076325"/>
                    <a:gd name="connsiteX25" fmla="*/ 928810 w 1239324"/>
                    <a:gd name="connsiteY25" fmla="*/ 148590 h 1076325"/>
                    <a:gd name="connsiteX26" fmla="*/ 886900 w 1239324"/>
                    <a:gd name="connsiteY26" fmla="*/ 148590 h 1076325"/>
                    <a:gd name="connsiteX27" fmla="*/ 899282 w 1239324"/>
                    <a:gd name="connsiteY27" fmla="*/ 160973 h 1076325"/>
                    <a:gd name="connsiteX28" fmla="*/ 899282 w 1239324"/>
                    <a:gd name="connsiteY28" fmla="*/ 12383 h 1076325"/>
                    <a:gd name="connsiteX29" fmla="*/ 886900 w 1239324"/>
                    <a:gd name="connsiteY29" fmla="*/ 24765 h 1076325"/>
                    <a:gd name="connsiteX30" fmla="*/ 1035489 w 1239324"/>
                    <a:gd name="connsiteY30" fmla="*/ 24765 h 1076325"/>
                    <a:gd name="connsiteX31" fmla="*/ 1023107 w 1239324"/>
                    <a:gd name="connsiteY31" fmla="*/ 12383 h 1076325"/>
                    <a:gd name="connsiteX32" fmla="*/ 1023107 w 1239324"/>
                    <a:gd name="connsiteY32" fmla="*/ 150495 h 1076325"/>
                    <a:gd name="connsiteX33" fmla="*/ 1023107 w 1239324"/>
                    <a:gd name="connsiteY33" fmla="*/ 371475 h 1076325"/>
                    <a:gd name="connsiteX34" fmla="*/ 1023107 w 1239324"/>
                    <a:gd name="connsiteY34" fmla="*/ 421958 h 1076325"/>
                    <a:gd name="connsiteX35" fmla="*/ 1035489 w 1239324"/>
                    <a:gd name="connsiteY35" fmla="*/ 434340 h 1076325"/>
                    <a:gd name="connsiteX36" fmla="*/ 1227894 w 1239324"/>
                    <a:gd name="connsiteY36" fmla="*/ 434340 h 1076325"/>
                    <a:gd name="connsiteX37" fmla="*/ 1215512 w 1239324"/>
                    <a:gd name="connsiteY37" fmla="*/ 421958 h 1076325"/>
                    <a:gd name="connsiteX38" fmla="*/ 1215512 w 1239324"/>
                    <a:gd name="connsiteY38" fmla="*/ 639128 h 1076325"/>
                    <a:gd name="connsiteX39" fmla="*/ 1215512 w 1239324"/>
                    <a:gd name="connsiteY39" fmla="*/ 985838 h 1076325"/>
                    <a:gd name="connsiteX40" fmla="*/ 1215512 w 1239324"/>
                    <a:gd name="connsiteY40" fmla="*/ 1064895 h 1076325"/>
                    <a:gd name="connsiteX41" fmla="*/ 1239325 w 1239324"/>
                    <a:gd name="connsiteY41" fmla="*/ 1064895 h 1076325"/>
                    <a:gd name="connsiteX42" fmla="*/ 1239325 w 1239324"/>
                    <a:gd name="connsiteY42" fmla="*/ 847725 h 1076325"/>
                    <a:gd name="connsiteX43" fmla="*/ 1239325 w 1239324"/>
                    <a:gd name="connsiteY43" fmla="*/ 501015 h 1076325"/>
                    <a:gd name="connsiteX44" fmla="*/ 1239325 w 1239324"/>
                    <a:gd name="connsiteY44" fmla="*/ 421958 h 1076325"/>
                    <a:gd name="connsiteX45" fmla="*/ 1226942 w 1239324"/>
                    <a:gd name="connsiteY45" fmla="*/ 409575 h 1076325"/>
                    <a:gd name="connsiteX46" fmla="*/ 1034537 w 1239324"/>
                    <a:gd name="connsiteY46" fmla="*/ 409575 h 1076325"/>
                    <a:gd name="connsiteX47" fmla="*/ 1046919 w 1239324"/>
                    <a:gd name="connsiteY47" fmla="*/ 421958 h 1076325"/>
                    <a:gd name="connsiteX48" fmla="*/ 1046919 w 1239324"/>
                    <a:gd name="connsiteY48" fmla="*/ 283845 h 1076325"/>
                    <a:gd name="connsiteX49" fmla="*/ 1046919 w 1239324"/>
                    <a:gd name="connsiteY49" fmla="*/ 62865 h 1076325"/>
                    <a:gd name="connsiteX50" fmla="*/ 1046919 w 1239324"/>
                    <a:gd name="connsiteY50" fmla="*/ 12383 h 1076325"/>
                    <a:gd name="connsiteX51" fmla="*/ 1034537 w 1239324"/>
                    <a:gd name="connsiteY51" fmla="*/ 0 h 1076325"/>
                    <a:gd name="connsiteX52" fmla="*/ 885947 w 1239324"/>
                    <a:gd name="connsiteY52" fmla="*/ 0 h 1076325"/>
                    <a:gd name="connsiteX53" fmla="*/ 873564 w 1239324"/>
                    <a:gd name="connsiteY53" fmla="*/ 12383 h 1076325"/>
                    <a:gd name="connsiteX54" fmla="*/ 873564 w 1239324"/>
                    <a:gd name="connsiteY54" fmla="*/ 160973 h 1076325"/>
                    <a:gd name="connsiteX55" fmla="*/ 885947 w 1239324"/>
                    <a:gd name="connsiteY55" fmla="*/ 173355 h 1076325"/>
                    <a:gd name="connsiteX56" fmla="*/ 1185032 w 1239324"/>
                    <a:gd name="connsiteY56" fmla="*/ 173355 h 1076325"/>
                    <a:gd name="connsiteX57" fmla="*/ 1226942 w 1239324"/>
                    <a:gd name="connsiteY57" fmla="*/ 173355 h 1076325"/>
                    <a:gd name="connsiteX58" fmla="*/ 1239325 w 1239324"/>
                    <a:gd name="connsiteY58" fmla="*/ 160973 h 1076325"/>
                    <a:gd name="connsiteX59" fmla="*/ 1239325 w 1239324"/>
                    <a:gd name="connsiteY59" fmla="*/ 12383 h 1076325"/>
                    <a:gd name="connsiteX60" fmla="*/ 1226942 w 1239324"/>
                    <a:gd name="connsiteY60" fmla="*/ 0 h 1076325"/>
                    <a:gd name="connsiteX61" fmla="*/ 1087877 w 1239324"/>
                    <a:gd name="connsiteY61" fmla="*/ 0 h 1076325"/>
                    <a:gd name="connsiteX62" fmla="*/ 1075494 w 1239324"/>
                    <a:gd name="connsiteY62" fmla="*/ 12383 h 1076325"/>
                    <a:gd name="connsiteX63" fmla="*/ 1075494 w 1239324"/>
                    <a:gd name="connsiteY63" fmla="*/ 311468 h 1076325"/>
                    <a:gd name="connsiteX64" fmla="*/ 1075494 w 1239324"/>
                    <a:gd name="connsiteY64" fmla="*/ 353378 h 1076325"/>
                    <a:gd name="connsiteX65" fmla="*/ 1087877 w 1239324"/>
                    <a:gd name="connsiteY65" fmla="*/ 365760 h 1076325"/>
                    <a:gd name="connsiteX66" fmla="*/ 1226942 w 1239324"/>
                    <a:gd name="connsiteY66" fmla="*/ 365760 h 1076325"/>
                    <a:gd name="connsiteX67" fmla="*/ 1239325 w 1239324"/>
                    <a:gd name="connsiteY67" fmla="*/ 353378 h 1076325"/>
                    <a:gd name="connsiteX68" fmla="*/ 1239325 w 1239324"/>
                    <a:gd name="connsiteY68" fmla="*/ 222885 h 1076325"/>
                    <a:gd name="connsiteX69" fmla="*/ 1226942 w 1239324"/>
                    <a:gd name="connsiteY69" fmla="*/ 210503 h 1076325"/>
                    <a:gd name="connsiteX70" fmla="*/ 875469 w 1239324"/>
                    <a:gd name="connsiteY70" fmla="*/ 210503 h 1076325"/>
                    <a:gd name="connsiteX71" fmla="*/ 824987 w 1239324"/>
                    <a:gd name="connsiteY71" fmla="*/ 210503 h 1076325"/>
                    <a:gd name="connsiteX72" fmla="*/ 837369 w 1239324"/>
                    <a:gd name="connsiteY72" fmla="*/ 222885 h 1076325"/>
                    <a:gd name="connsiteX73" fmla="*/ 837369 w 1239324"/>
                    <a:gd name="connsiteY73" fmla="*/ 23813 h 1076325"/>
                    <a:gd name="connsiteX74" fmla="*/ 824987 w 1239324"/>
                    <a:gd name="connsiteY74" fmla="*/ 11430 h 1076325"/>
                    <a:gd name="connsiteX75" fmla="*/ 744025 w 1239324"/>
                    <a:gd name="connsiteY75" fmla="*/ 11430 h 1076325"/>
                    <a:gd name="connsiteX76" fmla="*/ 549714 w 1239324"/>
                    <a:gd name="connsiteY76" fmla="*/ 11430 h 1076325"/>
                    <a:gd name="connsiteX77" fmla="*/ 313494 w 1239324"/>
                    <a:gd name="connsiteY77" fmla="*/ 11430 h 1076325"/>
                    <a:gd name="connsiteX78" fmla="*/ 110612 w 1239324"/>
                    <a:gd name="connsiteY78" fmla="*/ 11430 h 1076325"/>
                    <a:gd name="connsiteX79" fmla="*/ 11552 w 1239324"/>
                    <a:gd name="connsiteY79" fmla="*/ 11430 h 1076325"/>
                    <a:gd name="connsiteX80" fmla="*/ 10599 w 1239324"/>
                    <a:gd name="connsiteY80" fmla="*/ 11430 h 1076325"/>
                    <a:gd name="connsiteX81" fmla="*/ 11552 w 1239324"/>
                    <a:gd name="connsiteY81" fmla="*/ 36195 h 1076325"/>
                    <a:gd name="connsiteX82" fmla="*/ 11552 w 1239324"/>
                    <a:gd name="connsiteY82" fmla="*/ 36195 h 107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239324" h="1076325">
                      <a:moveTo>
                        <a:pt x="11552" y="36195"/>
                      </a:moveTo>
                      <a:cubicBezTo>
                        <a:pt x="38222" y="36195"/>
                        <a:pt x="65844" y="36195"/>
                        <a:pt x="92514" y="36195"/>
                      </a:cubicBezTo>
                      <a:cubicBezTo>
                        <a:pt x="157285" y="36195"/>
                        <a:pt x="222055" y="36195"/>
                        <a:pt x="286824" y="36195"/>
                      </a:cubicBezTo>
                      <a:cubicBezTo>
                        <a:pt x="365882" y="36195"/>
                        <a:pt x="443987" y="36195"/>
                        <a:pt x="523044" y="36195"/>
                      </a:cubicBezTo>
                      <a:cubicBezTo>
                        <a:pt x="590672" y="36195"/>
                        <a:pt x="658300" y="36195"/>
                        <a:pt x="725927" y="36195"/>
                      </a:cubicBezTo>
                      <a:cubicBezTo>
                        <a:pt x="748787" y="36195"/>
                        <a:pt x="770694" y="36195"/>
                        <a:pt x="793555" y="36195"/>
                      </a:cubicBezTo>
                      <a:cubicBezTo>
                        <a:pt x="803080" y="36195"/>
                        <a:pt x="815462" y="38100"/>
                        <a:pt x="824987" y="36195"/>
                      </a:cubicBezTo>
                      <a:cubicBezTo>
                        <a:pt x="824987" y="36195"/>
                        <a:pt x="825939" y="36195"/>
                        <a:pt x="825939" y="36195"/>
                      </a:cubicBezTo>
                      <a:cubicBezTo>
                        <a:pt x="822130" y="32385"/>
                        <a:pt x="818319" y="28575"/>
                        <a:pt x="813557" y="23813"/>
                      </a:cubicBezTo>
                      <a:cubicBezTo>
                        <a:pt x="813557" y="90488"/>
                        <a:pt x="813557" y="156210"/>
                        <a:pt x="813557" y="222885"/>
                      </a:cubicBezTo>
                      <a:cubicBezTo>
                        <a:pt x="813557" y="229553"/>
                        <a:pt x="819272" y="235268"/>
                        <a:pt x="825939" y="235268"/>
                      </a:cubicBezTo>
                      <a:cubicBezTo>
                        <a:pt x="943097" y="235268"/>
                        <a:pt x="1060255" y="235268"/>
                        <a:pt x="1177412" y="235268"/>
                      </a:cubicBezTo>
                      <a:cubicBezTo>
                        <a:pt x="1194557" y="235268"/>
                        <a:pt x="1210750" y="235268"/>
                        <a:pt x="1227894" y="235268"/>
                      </a:cubicBezTo>
                      <a:cubicBezTo>
                        <a:pt x="1224085" y="231458"/>
                        <a:pt x="1220275" y="227648"/>
                        <a:pt x="1215512" y="222885"/>
                      </a:cubicBezTo>
                      <a:cubicBezTo>
                        <a:pt x="1215512" y="266700"/>
                        <a:pt x="1215512" y="309563"/>
                        <a:pt x="1215512" y="353378"/>
                      </a:cubicBezTo>
                      <a:cubicBezTo>
                        <a:pt x="1219322" y="349568"/>
                        <a:pt x="1223132" y="345758"/>
                        <a:pt x="1227894" y="340995"/>
                      </a:cubicBezTo>
                      <a:cubicBezTo>
                        <a:pt x="1181222" y="340995"/>
                        <a:pt x="1135502" y="340995"/>
                        <a:pt x="1088830" y="340995"/>
                      </a:cubicBezTo>
                      <a:cubicBezTo>
                        <a:pt x="1092639" y="344805"/>
                        <a:pt x="1096450" y="348615"/>
                        <a:pt x="1101212" y="353378"/>
                      </a:cubicBezTo>
                      <a:cubicBezTo>
                        <a:pt x="1101212" y="253365"/>
                        <a:pt x="1101212" y="154305"/>
                        <a:pt x="1101212" y="54293"/>
                      </a:cubicBezTo>
                      <a:cubicBezTo>
                        <a:pt x="1101212" y="40005"/>
                        <a:pt x="1101212" y="25718"/>
                        <a:pt x="1101212" y="12383"/>
                      </a:cubicBezTo>
                      <a:cubicBezTo>
                        <a:pt x="1097402" y="16193"/>
                        <a:pt x="1093592" y="20003"/>
                        <a:pt x="1088830" y="24765"/>
                      </a:cubicBezTo>
                      <a:cubicBezTo>
                        <a:pt x="1135502" y="24765"/>
                        <a:pt x="1181222" y="24765"/>
                        <a:pt x="1227894" y="24765"/>
                      </a:cubicBezTo>
                      <a:cubicBezTo>
                        <a:pt x="1224085" y="20955"/>
                        <a:pt x="1220275" y="17145"/>
                        <a:pt x="1215512" y="12383"/>
                      </a:cubicBezTo>
                      <a:cubicBezTo>
                        <a:pt x="1215512" y="61913"/>
                        <a:pt x="1215512" y="111443"/>
                        <a:pt x="1215512" y="160973"/>
                      </a:cubicBezTo>
                      <a:cubicBezTo>
                        <a:pt x="1219322" y="157163"/>
                        <a:pt x="1223132" y="153353"/>
                        <a:pt x="1227894" y="148590"/>
                      </a:cubicBezTo>
                      <a:cubicBezTo>
                        <a:pt x="1127882" y="148590"/>
                        <a:pt x="1028822" y="148590"/>
                        <a:pt x="928810" y="148590"/>
                      </a:cubicBezTo>
                      <a:cubicBezTo>
                        <a:pt x="914522" y="148590"/>
                        <a:pt x="900235" y="148590"/>
                        <a:pt x="886900" y="148590"/>
                      </a:cubicBezTo>
                      <a:cubicBezTo>
                        <a:pt x="890710" y="152400"/>
                        <a:pt x="894519" y="156210"/>
                        <a:pt x="899282" y="160973"/>
                      </a:cubicBezTo>
                      <a:cubicBezTo>
                        <a:pt x="899282" y="111443"/>
                        <a:pt x="899282" y="61913"/>
                        <a:pt x="899282" y="12383"/>
                      </a:cubicBezTo>
                      <a:cubicBezTo>
                        <a:pt x="895472" y="16193"/>
                        <a:pt x="891662" y="20003"/>
                        <a:pt x="886900" y="24765"/>
                      </a:cubicBezTo>
                      <a:cubicBezTo>
                        <a:pt x="936430" y="24765"/>
                        <a:pt x="985960" y="24765"/>
                        <a:pt x="1035489" y="24765"/>
                      </a:cubicBezTo>
                      <a:cubicBezTo>
                        <a:pt x="1031680" y="20955"/>
                        <a:pt x="1027869" y="17145"/>
                        <a:pt x="1023107" y="12383"/>
                      </a:cubicBezTo>
                      <a:cubicBezTo>
                        <a:pt x="1023107" y="58103"/>
                        <a:pt x="1023107" y="104775"/>
                        <a:pt x="1023107" y="150495"/>
                      </a:cubicBezTo>
                      <a:cubicBezTo>
                        <a:pt x="1023107" y="223838"/>
                        <a:pt x="1023107" y="297180"/>
                        <a:pt x="1023107" y="371475"/>
                      </a:cubicBezTo>
                      <a:cubicBezTo>
                        <a:pt x="1023107" y="388620"/>
                        <a:pt x="1023107" y="405765"/>
                        <a:pt x="1023107" y="421958"/>
                      </a:cubicBezTo>
                      <a:cubicBezTo>
                        <a:pt x="1023107" y="428625"/>
                        <a:pt x="1028822" y="434340"/>
                        <a:pt x="1035489" y="434340"/>
                      </a:cubicBezTo>
                      <a:cubicBezTo>
                        <a:pt x="1099307" y="434340"/>
                        <a:pt x="1164077" y="434340"/>
                        <a:pt x="1227894" y="434340"/>
                      </a:cubicBezTo>
                      <a:cubicBezTo>
                        <a:pt x="1224085" y="430530"/>
                        <a:pt x="1220275" y="426720"/>
                        <a:pt x="1215512" y="421958"/>
                      </a:cubicBezTo>
                      <a:cubicBezTo>
                        <a:pt x="1215512" y="494347"/>
                        <a:pt x="1215512" y="566738"/>
                        <a:pt x="1215512" y="639128"/>
                      </a:cubicBezTo>
                      <a:cubicBezTo>
                        <a:pt x="1215512" y="754380"/>
                        <a:pt x="1215512" y="870585"/>
                        <a:pt x="1215512" y="985838"/>
                      </a:cubicBezTo>
                      <a:cubicBezTo>
                        <a:pt x="1215512" y="1012508"/>
                        <a:pt x="1215512" y="1038225"/>
                        <a:pt x="1215512" y="1064895"/>
                      </a:cubicBezTo>
                      <a:cubicBezTo>
                        <a:pt x="1215512" y="1080135"/>
                        <a:pt x="1239325" y="1080135"/>
                        <a:pt x="1239325" y="1064895"/>
                      </a:cubicBezTo>
                      <a:cubicBezTo>
                        <a:pt x="1239325" y="992505"/>
                        <a:pt x="1239325" y="920115"/>
                        <a:pt x="1239325" y="847725"/>
                      </a:cubicBezTo>
                      <a:cubicBezTo>
                        <a:pt x="1239325" y="732473"/>
                        <a:pt x="1239325" y="616268"/>
                        <a:pt x="1239325" y="501015"/>
                      </a:cubicBezTo>
                      <a:cubicBezTo>
                        <a:pt x="1239325" y="474345"/>
                        <a:pt x="1239325" y="448628"/>
                        <a:pt x="1239325" y="421958"/>
                      </a:cubicBezTo>
                      <a:cubicBezTo>
                        <a:pt x="1239325" y="415290"/>
                        <a:pt x="1233610" y="409575"/>
                        <a:pt x="1226942" y="409575"/>
                      </a:cubicBezTo>
                      <a:cubicBezTo>
                        <a:pt x="1163125" y="409575"/>
                        <a:pt x="1098355" y="409575"/>
                        <a:pt x="1034537" y="409575"/>
                      </a:cubicBezTo>
                      <a:cubicBezTo>
                        <a:pt x="1038347" y="413385"/>
                        <a:pt x="1042157" y="417195"/>
                        <a:pt x="1046919" y="421958"/>
                      </a:cubicBezTo>
                      <a:cubicBezTo>
                        <a:pt x="1046919" y="376238"/>
                        <a:pt x="1046919" y="329565"/>
                        <a:pt x="1046919" y="283845"/>
                      </a:cubicBezTo>
                      <a:cubicBezTo>
                        <a:pt x="1046919" y="210503"/>
                        <a:pt x="1046919" y="137160"/>
                        <a:pt x="1046919" y="62865"/>
                      </a:cubicBezTo>
                      <a:cubicBezTo>
                        <a:pt x="1046919" y="45720"/>
                        <a:pt x="1046919" y="28575"/>
                        <a:pt x="1046919" y="12383"/>
                      </a:cubicBezTo>
                      <a:cubicBezTo>
                        <a:pt x="1046919" y="5715"/>
                        <a:pt x="1041205" y="0"/>
                        <a:pt x="1034537" y="0"/>
                      </a:cubicBezTo>
                      <a:cubicBezTo>
                        <a:pt x="985007" y="0"/>
                        <a:pt x="935477" y="0"/>
                        <a:pt x="885947" y="0"/>
                      </a:cubicBezTo>
                      <a:cubicBezTo>
                        <a:pt x="879280" y="0"/>
                        <a:pt x="873564" y="5715"/>
                        <a:pt x="873564" y="12383"/>
                      </a:cubicBezTo>
                      <a:cubicBezTo>
                        <a:pt x="873564" y="61913"/>
                        <a:pt x="873564" y="111443"/>
                        <a:pt x="873564" y="160973"/>
                      </a:cubicBezTo>
                      <a:cubicBezTo>
                        <a:pt x="873564" y="167640"/>
                        <a:pt x="879280" y="173355"/>
                        <a:pt x="885947" y="173355"/>
                      </a:cubicBezTo>
                      <a:cubicBezTo>
                        <a:pt x="985960" y="173355"/>
                        <a:pt x="1085019" y="173355"/>
                        <a:pt x="1185032" y="173355"/>
                      </a:cubicBezTo>
                      <a:cubicBezTo>
                        <a:pt x="1199319" y="173355"/>
                        <a:pt x="1213607" y="173355"/>
                        <a:pt x="1226942" y="173355"/>
                      </a:cubicBezTo>
                      <a:cubicBezTo>
                        <a:pt x="1233610" y="173355"/>
                        <a:pt x="1239325" y="167640"/>
                        <a:pt x="1239325" y="160973"/>
                      </a:cubicBezTo>
                      <a:cubicBezTo>
                        <a:pt x="1239325" y="111443"/>
                        <a:pt x="1239325" y="61913"/>
                        <a:pt x="1239325" y="12383"/>
                      </a:cubicBezTo>
                      <a:cubicBezTo>
                        <a:pt x="1239325" y="5715"/>
                        <a:pt x="1233610" y="0"/>
                        <a:pt x="1226942" y="0"/>
                      </a:cubicBezTo>
                      <a:cubicBezTo>
                        <a:pt x="1180269" y="0"/>
                        <a:pt x="1134550" y="0"/>
                        <a:pt x="1087877" y="0"/>
                      </a:cubicBezTo>
                      <a:cubicBezTo>
                        <a:pt x="1081210" y="0"/>
                        <a:pt x="1075494" y="5715"/>
                        <a:pt x="1075494" y="12383"/>
                      </a:cubicBezTo>
                      <a:cubicBezTo>
                        <a:pt x="1075494" y="112395"/>
                        <a:pt x="1075494" y="211455"/>
                        <a:pt x="1075494" y="311468"/>
                      </a:cubicBezTo>
                      <a:cubicBezTo>
                        <a:pt x="1075494" y="325755"/>
                        <a:pt x="1075494" y="340043"/>
                        <a:pt x="1075494" y="353378"/>
                      </a:cubicBezTo>
                      <a:cubicBezTo>
                        <a:pt x="1075494" y="360045"/>
                        <a:pt x="1081210" y="365760"/>
                        <a:pt x="1087877" y="365760"/>
                      </a:cubicBezTo>
                      <a:cubicBezTo>
                        <a:pt x="1134550" y="365760"/>
                        <a:pt x="1180269" y="365760"/>
                        <a:pt x="1226942" y="365760"/>
                      </a:cubicBezTo>
                      <a:cubicBezTo>
                        <a:pt x="1233610" y="365760"/>
                        <a:pt x="1239325" y="360045"/>
                        <a:pt x="1239325" y="353378"/>
                      </a:cubicBezTo>
                      <a:cubicBezTo>
                        <a:pt x="1239325" y="309563"/>
                        <a:pt x="1239325" y="266700"/>
                        <a:pt x="1239325" y="222885"/>
                      </a:cubicBezTo>
                      <a:cubicBezTo>
                        <a:pt x="1239325" y="216218"/>
                        <a:pt x="1233610" y="210503"/>
                        <a:pt x="1226942" y="210503"/>
                      </a:cubicBezTo>
                      <a:cubicBezTo>
                        <a:pt x="1109785" y="210503"/>
                        <a:pt x="992627" y="210503"/>
                        <a:pt x="875469" y="210503"/>
                      </a:cubicBezTo>
                      <a:cubicBezTo>
                        <a:pt x="858325" y="210503"/>
                        <a:pt x="842132" y="210503"/>
                        <a:pt x="824987" y="210503"/>
                      </a:cubicBezTo>
                      <a:cubicBezTo>
                        <a:pt x="828797" y="214313"/>
                        <a:pt x="832607" y="218123"/>
                        <a:pt x="837369" y="222885"/>
                      </a:cubicBezTo>
                      <a:cubicBezTo>
                        <a:pt x="837369" y="156210"/>
                        <a:pt x="837369" y="90488"/>
                        <a:pt x="837369" y="23813"/>
                      </a:cubicBezTo>
                      <a:cubicBezTo>
                        <a:pt x="837369" y="17145"/>
                        <a:pt x="831655" y="11430"/>
                        <a:pt x="824987" y="11430"/>
                      </a:cubicBezTo>
                      <a:cubicBezTo>
                        <a:pt x="798317" y="11430"/>
                        <a:pt x="770694" y="11430"/>
                        <a:pt x="744025" y="11430"/>
                      </a:cubicBezTo>
                      <a:cubicBezTo>
                        <a:pt x="679255" y="11430"/>
                        <a:pt x="614485" y="11430"/>
                        <a:pt x="549714" y="11430"/>
                      </a:cubicBezTo>
                      <a:cubicBezTo>
                        <a:pt x="470657" y="11430"/>
                        <a:pt x="392552" y="11430"/>
                        <a:pt x="313494" y="11430"/>
                      </a:cubicBezTo>
                      <a:cubicBezTo>
                        <a:pt x="245867" y="11430"/>
                        <a:pt x="178239" y="11430"/>
                        <a:pt x="110612" y="11430"/>
                      </a:cubicBezTo>
                      <a:cubicBezTo>
                        <a:pt x="78227" y="11430"/>
                        <a:pt x="43937" y="8573"/>
                        <a:pt x="11552" y="11430"/>
                      </a:cubicBezTo>
                      <a:cubicBezTo>
                        <a:pt x="11552" y="11430"/>
                        <a:pt x="10599" y="11430"/>
                        <a:pt x="10599" y="11430"/>
                      </a:cubicBezTo>
                      <a:cubicBezTo>
                        <a:pt x="-3688" y="12383"/>
                        <a:pt x="-3688" y="36195"/>
                        <a:pt x="11552" y="36195"/>
                      </a:cubicBezTo>
                      <a:lnTo>
                        <a:pt x="11552" y="36195"/>
                      </a:lnTo>
                      <a:close/>
                    </a:path>
                  </a:pathLst>
                </a:custGeom>
                <a:grpFill/>
                <a:ln w="9525" cap="flat">
                  <a:solidFill>
                    <a:srgbClr val="FFC000"/>
                  </a:solid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227B0E00-B523-4CD3-8908-A958AEAAE930}"/>
                    </a:ext>
                  </a:extLst>
                </p:cNvPr>
                <p:cNvSpPr/>
                <p:nvPr/>
              </p:nvSpPr>
              <p:spPr>
                <a:xfrm>
                  <a:off x="9377044" y="1659254"/>
                  <a:ext cx="26352" cy="837247"/>
                </a:xfrm>
                <a:custGeom>
                  <a:avLst/>
                  <a:gdLst>
                    <a:gd name="connsiteX0" fmla="*/ 1270 w 26352"/>
                    <a:gd name="connsiteY0" fmla="*/ 11430 h 837247"/>
                    <a:gd name="connsiteX1" fmla="*/ 1270 w 26352"/>
                    <a:gd name="connsiteY1" fmla="*/ 92393 h 837247"/>
                    <a:gd name="connsiteX2" fmla="*/ 1270 w 26352"/>
                    <a:gd name="connsiteY2" fmla="*/ 286703 h 837247"/>
                    <a:gd name="connsiteX3" fmla="*/ 1270 w 26352"/>
                    <a:gd name="connsiteY3" fmla="*/ 522923 h 837247"/>
                    <a:gd name="connsiteX4" fmla="*/ 1270 w 26352"/>
                    <a:gd name="connsiteY4" fmla="*/ 725805 h 837247"/>
                    <a:gd name="connsiteX5" fmla="*/ 1270 w 26352"/>
                    <a:gd name="connsiteY5" fmla="*/ 824865 h 837247"/>
                    <a:gd name="connsiteX6" fmla="*/ 1270 w 26352"/>
                    <a:gd name="connsiteY6" fmla="*/ 825817 h 837247"/>
                    <a:gd name="connsiteX7" fmla="*/ 25082 w 26352"/>
                    <a:gd name="connsiteY7" fmla="*/ 825817 h 837247"/>
                    <a:gd name="connsiteX8" fmla="*/ 25082 w 26352"/>
                    <a:gd name="connsiteY8" fmla="*/ 744855 h 837247"/>
                    <a:gd name="connsiteX9" fmla="*/ 25082 w 26352"/>
                    <a:gd name="connsiteY9" fmla="*/ 550545 h 837247"/>
                    <a:gd name="connsiteX10" fmla="*/ 25082 w 26352"/>
                    <a:gd name="connsiteY10" fmla="*/ 314325 h 837247"/>
                    <a:gd name="connsiteX11" fmla="*/ 25082 w 26352"/>
                    <a:gd name="connsiteY11" fmla="*/ 111443 h 837247"/>
                    <a:gd name="connsiteX12" fmla="*/ 25082 w 26352"/>
                    <a:gd name="connsiteY12" fmla="*/ 12383 h 837247"/>
                    <a:gd name="connsiteX13" fmla="*/ 25082 w 26352"/>
                    <a:gd name="connsiteY13" fmla="*/ 11430 h 837247"/>
                    <a:gd name="connsiteX14" fmla="*/ 1270 w 26352"/>
                    <a:gd name="connsiteY14" fmla="*/ 11430 h 837247"/>
                    <a:gd name="connsiteX15" fmla="*/ 1270 w 26352"/>
                    <a:gd name="connsiteY15" fmla="*/ 11430 h 837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352" h="837247">
                      <a:moveTo>
                        <a:pt x="1270" y="11430"/>
                      </a:moveTo>
                      <a:cubicBezTo>
                        <a:pt x="1270" y="38100"/>
                        <a:pt x="1270" y="65722"/>
                        <a:pt x="1270" y="92393"/>
                      </a:cubicBezTo>
                      <a:cubicBezTo>
                        <a:pt x="1270" y="157162"/>
                        <a:pt x="1270" y="221933"/>
                        <a:pt x="1270" y="286703"/>
                      </a:cubicBezTo>
                      <a:cubicBezTo>
                        <a:pt x="1270" y="365760"/>
                        <a:pt x="1270" y="443865"/>
                        <a:pt x="1270" y="522923"/>
                      </a:cubicBezTo>
                      <a:cubicBezTo>
                        <a:pt x="1270" y="590550"/>
                        <a:pt x="1270" y="658178"/>
                        <a:pt x="1270" y="725805"/>
                      </a:cubicBezTo>
                      <a:cubicBezTo>
                        <a:pt x="1270" y="758190"/>
                        <a:pt x="-1587" y="792480"/>
                        <a:pt x="1270" y="824865"/>
                      </a:cubicBezTo>
                      <a:cubicBezTo>
                        <a:pt x="1270" y="824865"/>
                        <a:pt x="1270" y="825817"/>
                        <a:pt x="1270" y="825817"/>
                      </a:cubicBezTo>
                      <a:cubicBezTo>
                        <a:pt x="1270" y="841058"/>
                        <a:pt x="25082" y="841058"/>
                        <a:pt x="25082" y="825817"/>
                      </a:cubicBezTo>
                      <a:cubicBezTo>
                        <a:pt x="25082" y="799148"/>
                        <a:pt x="25082" y="771525"/>
                        <a:pt x="25082" y="744855"/>
                      </a:cubicBezTo>
                      <a:cubicBezTo>
                        <a:pt x="25082" y="680085"/>
                        <a:pt x="25082" y="615315"/>
                        <a:pt x="25082" y="550545"/>
                      </a:cubicBezTo>
                      <a:cubicBezTo>
                        <a:pt x="25082" y="471487"/>
                        <a:pt x="25082" y="393383"/>
                        <a:pt x="25082" y="314325"/>
                      </a:cubicBezTo>
                      <a:cubicBezTo>
                        <a:pt x="25082" y="246697"/>
                        <a:pt x="25082" y="179070"/>
                        <a:pt x="25082" y="111443"/>
                      </a:cubicBezTo>
                      <a:cubicBezTo>
                        <a:pt x="25082" y="79058"/>
                        <a:pt x="27940" y="44768"/>
                        <a:pt x="25082" y="12383"/>
                      </a:cubicBezTo>
                      <a:cubicBezTo>
                        <a:pt x="25082" y="12383"/>
                        <a:pt x="25082" y="11430"/>
                        <a:pt x="25082" y="11430"/>
                      </a:cubicBezTo>
                      <a:cubicBezTo>
                        <a:pt x="25082" y="-3810"/>
                        <a:pt x="1270" y="-3810"/>
                        <a:pt x="1270" y="11430"/>
                      </a:cubicBezTo>
                      <a:lnTo>
                        <a:pt x="1270" y="11430"/>
                      </a:lnTo>
                      <a:close/>
                    </a:path>
                  </a:pathLst>
                </a:custGeom>
                <a:grpFill/>
                <a:ln w="9525" cap="flat">
                  <a:solidFill>
                    <a:srgbClr val="FFC000"/>
                  </a:solidFill>
                  <a:prstDash val="solid"/>
                  <a:miter/>
                </a:ln>
              </p:spPr>
              <p:txBody>
                <a:bodyPr rtlCol="0" anchor="ctr"/>
                <a:lstStyle/>
                <a:p>
                  <a:endParaRPr lang="en-ID"/>
                </a:p>
              </p:txBody>
            </p:sp>
          </p:grpSp>
        </p:grpSp>
      </p:grpSp>
      <p:sp>
        <p:nvSpPr>
          <p:cNvPr id="7" name="TextBox 6">
            <a:extLst>
              <a:ext uri="{FF2B5EF4-FFF2-40B4-BE49-F238E27FC236}">
                <a16:creationId xmlns:a16="http://schemas.microsoft.com/office/drawing/2014/main" id="{8B552B51-F213-42FB-8CBE-96EB0616A0A3}"/>
              </a:ext>
            </a:extLst>
          </p:cNvPr>
          <p:cNvSpPr txBox="1"/>
          <p:nvPr/>
        </p:nvSpPr>
        <p:spPr>
          <a:xfrm>
            <a:off x="2014071" y="3847074"/>
            <a:ext cx="8215446" cy="584775"/>
          </a:xfrm>
          <a:prstGeom prst="rect">
            <a:avLst/>
          </a:prstGeom>
          <a:noFill/>
        </p:spPr>
        <p:txBody>
          <a:bodyPr wrap="square">
            <a:spAutoFit/>
          </a:bodyPr>
          <a:lstStyle/>
          <a:p>
            <a:pPr algn="ctr"/>
            <a:r>
              <a:rPr lang="en-US" sz="3200" b="1" dirty="0">
                <a:solidFill>
                  <a:schemeClr val="bg1"/>
                </a:solidFill>
                <a:latin typeface="Playfair Display" panose="00000500000000000000" pitchFamily="2" charset="0"/>
                <a:ea typeface="Noto Sans" panose="020B0502040504020204" pitchFamily="34" charset="0"/>
                <a:cs typeface="Poppins" panose="00000500000000000000" pitchFamily="2" charset="0"/>
              </a:rPr>
              <a:t>TITLE </a:t>
            </a:r>
            <a:r>
              <a:rPr lang="en-US" sz="3200" b="1" dirty="0">
                <a:solidFill>
                  <a:srgbClr val="FFC000"/>
                </a:solidFill>
                <a:latin typeface="Playfair Display" panose="00000500000000000000" pitchFamily="2" charset="0"/>
                <a:ea typeface="Noto Sans" panose="020B0502040504020204" pitchFamily="34" charset="0"/>
                <a:cs typeface="Poppins" panose="00000500000000000000" pitchFamily="2" charset="0"/>
              </a:rPr>
              <a:t>GOES</a:t>
            </a:r>
            <a:r>
              <a:rPr lang="en-US" sz="3200" b="1" dirty="0">
                <a:solidFill>
                  <a:schemeClr val="bg1"/>
                </a:solidFill>
                <a:latin typeface="Playfair Display" panose="00000500000000000000" pitchFamily="2" charset="0"/>
                <a:ea typeface="Noto Sans" panose="020B0502040504020204" pitchFamily="34" charset="0"/>
                <a:cs typeface="Poppins" panose="00000500000000000000" pitchFamily="2" charset="0"/>
              </a:rPr>
              <a:t> HERE</a:t>
            </a:r>
            <a:endParaRPr lang="en-US" sz="3200" b="1" dirty="0">
              <a:solidFill>
                <a:srgbClr val="FFC000"/>
              </a:solidFill>
              <a:latin typeface="Playfair Display" panose="00000500000000000000" pitchFamily="2" charset="0"/>
              <a:ea typeface="Noto Sans" panose="020B0502040504020204" pitchFamily="34" charset="0"/>
              <a:cs typeface="Poppins" panose="00000500000000000000" pitchFamily="2" charset="0"/>
            </a:endParaRPr>
          </a:p>
        </p:txBody>
      </p:sp>
      <p:sp>
        <p:nvSpPr>
          <p:cNvPr id="5" name="Rectangle 4">
            <a:extLst>
              <a:ext uri="{FF2B5EF4-FFF2-40B4-BE49-F238E27FC236}">
                <a16:creationId xmlns:a16="http://schemas.microsoft.com/office/drawing/2014/main" id="{C4449066-D3BE-46B6-BE57-B157F0BAC0AC}"/>
              </a:ext>
            </a:extLst>
          </p:cNvPr>
          <p:cNvSpPr/>
          <p:nvPr/>
        </p:nvSpPr>
        <p:spPr>
          <a:xfrm>
            <a:off x="2390810" y="4532484"/>
            <a:ext cx="7461968" cy="1384995"/>
          </a:xfrm>
          <a:prstGeom prst="rect">
            <a:avLst/>
          </a:prstGeom>
        </p:spPr>
        <p:txBody>
          <a:bodyPr wrap="square">
            <a:spAutoFit/>
          </a:bodyPr>
          <a:lstStyle/>
          <a:p>
            <a:pPr algn="ctr"/>
            <a:r>
              <a:rPr lang="it-IT" sz="1400" dirty="0">
                <a:solidFill>
                  <a:schemeClr val="bg1"/>
                </a:solidFill>
                <a:latin typeface="Poppins" panose="00000500000000000000" pitchFamily="2" charset="0"/>
                <a:ea typeface="Open Sans" panose="020B0606030504020204" pitchFamily="34" charset="0"/>
                <a:cs typeface="Poppins" panose="00000500000000000000" pitchFamily="2" charset="0"/>
              </a:rPr>
              <a:t>Lorem ipsum dolor sit amet, consectetuer adipiscing elit. Maecenas porttitor congue massa. Fusce posuere, magna sed pulvinar ultricies, purus lectus malesuada libero, sit amet commodo magna eros quis urna.</a:t>
            </a:r>
          </a:p>
          <a:p>
            <a:pPr algn="ctr"/>
            <a:r>
              <a:rPr lang="it-IT" sz="1400" dirty="0">
                <a:solidFill>
                  <a:schemeClr val="bg1"/>
                </a:solidFill>
                <a:latin typeface="Poppins" panose="00000500000000000000" pitchFamily="2" charset="0"/>
                <a:ea typeface="Open Sans" panose="020B0606030504020204" pitchFamily="34" charset="0"/>
                <a:cs typeface="Poppins" panose="00000500000000000000" pitchFamily="2" charset="0"/>
              </a:rPr>
              <a:t>Lorem ipsum dolor sit amet, consectetuer adipiscing elit. Maecenas porttitor congue massa. Fusce posuere, magna sed pulvinar ultricies, purus lectus malesuada libero, sit amet commodo magna eros quis urna.</a:t>
            </a:r>
          </a:p>
        </p:txBody>
      </p:sp>
      <p:pic>
        <p:nvPicPr>
          <p:cNvPr id="24" name="Picture Placeholder 17">
            <a:extLst>
              <a:ext uri="{FF2B5EF4-FFF2-40B4-BE49-F238E27FC236}">
                <a16:creationId xmlns:a16="http://schemas.microsoft.com/office/drawing/2014/main" id="{553D148E-A8EB-472D-A91A-F9C952CB9564}"/>
              </a:ext>
            </a:extLst>
          </p:cNvPr>
          <p:cNvPicPr>
            <a:picLocks noGrp="1" noChangeAspect="1"/>
          </p:cNvPicPr>
          <p:nvPr>
            <p:ph type="pic" sz="quarter" idx="15"/>
          </p:nvPr>
        </p:nvPicPr>
        <p:blipFill>
          <a:blip r:embed="rId3">
            <a:extLst>
              <a:ext uri="{28A0092B-C50C-407E-A947-70E740481C1C}">
                <a14:useLocalDpi xmlns:a14="http://schemas.microsoft.com/office/drawing/2010/main" val="0"/>
              </a:ext>
            </a:extLst>
          </a:blip>
          <a:srcRect l="19151" r="19151"/>
          <a:stretch>
            <a:fillRect/>
          </a:stretch>
        </p:blipFill>
        <p:spPr>
          <a:xfrm>
            <a:off x="5133975" y="1654175"/>
            <a:ext cx="1974850" cy="1976438"/>
          </a:xfrm>
        </p:spPr>
      </p:pic>
    </p:spTree>
    <p:extLst>
      <p:ext uri="{BB962C8B-B14F-4D97-AF65-F5344CB8AC3E}">
        <p14:creationId xmlns:p14="http://schemas.microsoft.com/office/powerpoint/2010/main" val="27769589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A08080B4-BC55-4E31-B5F7-A1D112C08E29}"/>
              </a:ext>
            </a:extLst>
          </p:cNvPr>
          <p:cNvSpPr/>
          <p:nvPr/>
        </p:nvSpPr>
        <p:spPr>
          <a:xfrm>
            <a:off x="6096000" y="0"/>
            <a:ext cx="6096000" cy="6858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5" name="Picture Placeholder 22">
            <a:extLst>
              <a:ext uri="{FF2B5EF4-FFF2-40B4-BE49-F238E27FC236}">
                <a16:creationId xmlns:a16="http://schemas.microsoft.com/office/drawing/2014/main" id="{188454EA-BD2A-4A54-A0F4-6F8F20C0DEA1}"/>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5196" b="5196"/>
          <a:stretch>
            <a:fillRect/>
          </a:stretch>
        </p:blipFill>
        <p:spPr>
          <a:xfrm>
            <a:off x="6848475" y="342900"/>
            <a:ext cx="4591050" cy="6172200"/>
          </a:xfrm>
        </p:spPr>
      </p:pic>
      <p:pic>
        <p:nvPicPr>
          <p:cNvPr id="4" name="Picture 3">
            <a:extLst>
              <a:ext uri="{FF2B5EF4-FFF2-40B4-BE49-F238E27FC236}">
                <a16:creationId xmlns:a16="http://schemas.microsoft.com/office/drawing/2014/main" id="{E785E476-2AA9-422D-AA4D-8E6406C0DAD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8191500" y="-114300"/>
            <a:ext cx="4191000" cy="3134898"/>
          </a:xfrm>
          <a:prstGeom prst="rect">
            <a:avLst/>
          </a:prstGeom>
          <a:effectLst>
            <a:outerShdw blurRad="50800" dist="38100" dir="2700000" algn="tl" rotWithShape="0">
              <a:prstClr val="black">
                <a:alpha val="40000"/>
              </a:prstClr>
            </a:outerShdw>
          </a:effectLst>
        </p:spPr>
      </p:pic>
      <p:sp>
        <p:nvSpPr>
          <p:cNvPr id="5" name="Rectangle 4">
            <a:extLst>
              <a:ext uri="{FF2B5EF4-FFF2-40B4-BE49-F238E27FC236}">
                <a16:creationId xmlns:a16="http://schemas.microsoft.com/office/drawing/2014/main" id="{D4FD0CDE-1C71-4851-8DC9-879B35DD1885}"/>
              </a:ext>
            </a:extLst>
          </p:cNvPr>
          <p:cNvSpPr/>
          <p:nvPr/>
        </p:nvSpPr>
        <p:spPr>
          <a:xfrm>
            <a:off x="431165" y="2594388"/>
            <a:ext cx="4873645" cy="830997"/>
          </a:xfrm>
          <a:prstGeom prst="rect">
            <a:avLst/>
          </a:prstGeom>
        </p:spPr>
        <p:txBody>
          <a:bodyPr wrap="square">
            <a:spAutoFit/>
          </a:bodyPr>
          <a:lstStyle/>
          <a:p>
            <a:pPr algn="just"/>
            <a:r>
              <a:rPr lang="it-IT" sz="1200" dirty="0">
                <a:latin typeface="Poppins" panose="00000500000000000000" pitchFamily="2" charset="0"/>
                <a:ea typeface="Open Sans" panose="020B0606030504020204" pitchFamily="34" charset="0"/>
                <a:cs typeface="Poppins" panose="00000500000000000000" pitchFamily="2" charset="0"/>
              </a:rPr>
              <a:t>Lorem ipsum dolor sit amet, consectetuer adipiscing elit. Maecenas porttitor congue massa. Fusce posuere, magna sed pulvinar ultricies, purus lectus malesuada libero, sit amet commodo magna eros quis urna.</a:t>
            </a:r>
          </a:p>
        </p:txBody>
      </p:sp>
      <p:sp>
        <p:nvSpPr>
          <p:cNvPr id="6" name="TextBox 5">
            <a:extLst>
              <a:ext uri="{FF2B5EF4-FFF2-40B4-BE49-F238E27FC236}">
                <a16:creationId xmlns:a16="http://schemas.microsoft.com/office/drawing/2014/main" id="{E92E8DF6-9BDF-4BE2-AF09-A2E3940CFE20}"/>
              </a:ext>
            </a:extLst>
          </p:cNvPr>
          <p:cNvSpPr txBox="1"/>
          <p:nvPr/>
        </p:nvSpPr>
        <p:spPr>
          <a:xfrm>
            <a:off x="431166" y="3550179"/>
            <a:ext cx="2199066" cy="343171"/>
          </a:xfrm>
          <a:prstGeom prst="rect">
            <a:avLst/>
          </a:prstGeom>
          <a:noFill/>
        </p:spPr>
        <p:txBody>
          <a:bodyPr wrap="square" rtlCol="0">
            <a:spAutoFit/>
          </a:bodyPr>
          <a:lstStyle/>
          <a:p>
            <a:pPr>
              <a:lnSpc>
                <a:spcPct val="150000"/>
              </a:lnSpc>
            </a:pPr>
            <a:r>
              <a:rPr lang="en-US" sz="1200" dirty="0">
                <a:solidFill>
                  <a:srgbClr val="C00000"/>
                </a:solidFill>
                <a:latin typeface="Poppins SemiBold" panose="00000700000000000000" pitchFamily="2" charset="0"/>
                <a:ea typeface="Open Sans" panose="020B0606030504020204" pitchFamily="34" charset="0"/>
                <a:cs typeface="Poppins SemiBold" panose="00000700000000000000" pitchFamily="2" charset="0"/>
              </a:rPr>
              <a:t>Lorem ipsum</a:t>
            </a:r>
          </a:p>
        </p:txBody>
      </p:sp>
      <p:sp>
        <p:nvSpPr>
          <p:cNvPr id="7" name="Rectangle 6">
            <a:extLst>
              <a:ext uri="{FF2B5EF4-FFF2-40B4-BE49-F238E27FC236}">
                <a16:creationId xmlns:a16="http://schemas.microsoft.com/office/drawing/2014/main" id="{206279DF-BF06-46BD-840F-3B1479EA181A}"/>
              </a:ext>
            </a:extLst>
          </p:cNvPr>
          <p:cNvSpPr/>
          <p:nvPr/>
        </p:nvSpPr>
        <p:spPr>
          <a:xfrm>
            <a:off x="431165" y="3893350"/>
            <a:ext cx="4873645" cy="830997"/>
          </a:xfrm>
          <a:prstGeom prst="rect">
            <a:avLst/>
          </a:prstGeom>
        </p:spPr>
        <p:txBody>
          <a:bodyPr wrap="square">
            <a:spAutoFit/>
          </a:bodyPr>
          <a:lstStyle/>
          <a:p>
            <a:pPr algn="just"/>
            <a:r>
              <a:rPr lang="it-IT" sz="1200" dirty="0">
                <a:latin typeface="Poppins" panose="00000500000000000000" pitchFamily="2" charset="0"/>
                <a:ea typeface="Open Sans" panose="020B0606030504020204" pitchFamily="34" charset="0"/>
                <a:cs typeface="Poppins" panose="00000500000000000000" pitchFamily="2" charset="0"/>
              </a:rPr>
              <a:t>Lorem ipsum dolor sit amet, consectetuer adipiscing elit. Maecenas porttitor congue massa. Fusce posuere, magna sed pulvinar ultricies, purus lectus malesuada libero, sit amet commodo magna eros quis urna.</a:t>
            </a:r>
          </a:p>
        </p:txBody>
      </p:sp>
      <p:sp>
        <p:nvSpPr>
          <p:cNvPr id="8" name="Rectangle 7">
            <a:extLst>
              <a:ext uri="{FF2B5EF4-FFF2-40B4-BE49-F238E27FC236}">
                <a16:creationId xmlns:a16="http://schemas.microsoft.com/office/drawing/2014/main" id="{CB47BDD8-26D3-4986-B183-33446583C128}"/>
              </a:ext>
            </a:extLst>
          </p:cNvPr>
          <p:cNvSpPr/>
          <p:nvPr/>
        </p:nvSpPr>
        <p:spPr>
          <a:xfrm>
            <a:off x="431165" y="4826185"/>
            <a:ext cx="4873645" cy="461665"/>
          </a:xfrm>
          <a:prstGeom prst="rect">
            <a:avLst/>
          </a:prstGeom>
        </p:spPr>
        <p:txBody>
          <a:bodyPr wrap="square">
            <a:spAutoFit/>
          </a:bodyPr>
          <a:lstStyle/>
          <a:p>
            <a:pPr algn="just"/>
            <a:r>
              <a:rPr lang="it-IT" sz="1200" dirty="0">
                <a:latin typeface="Poppins" panose="00000500000000000000" pitchFamily="2" charset="0"/>
                <a:ea typeface="Open Sans" panose="020B0606030504020204" pitchFamily="34" charset="0"/>
                <a:cs typeface="Poppins" panose="00000500000000000000" pitchFamily="2" charset="0"/>
              </a:rPr>
              <a:t>Lorem ipsum dolor sit amet, consectetuer adipiscing elit. Maecenas porttitor congue massa. Fusce posuere, magna</a:t>
            </a:r>
          </a:p>
        </p:txBody>
      </p:sp>
      <p:sp>
        <p:nvSpPr>
          <p:cNvPr id="13" name="TextBox 12">
            <a:extLst>
              <a:ext uri="{FF2B5EF4-FFF2-40B4-BE49-F238E27FC236}">
                <a16:creationId xmlns:a16="http://schemas.microsoft.com/office/drawing/2014/main" id="{D34FF0D5-C86E-4D77-8D9B-C7BEA7B07C19}"/>
              </a:ext>
            </a:extLst>
          </p:cNvPr>
          <p:cNvSpPr txBox="1"/>
          <p:nvPr/>
        </p:nvSpPr>
        <p:spPr>
          <a:xfrm>
            <a:off x="431165" y="1392376"/>
            <a:ext cx="2574563" cy="1077218"/>
          </a:xfrm>
          <a:prstGeom prst="rect">
            <a:avLst/>
          </a:prstGeom>
          <a:noFill/>
        </p:spPr>
        <p:txBody>
          <a:bodyPr wrap="square">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normalizeH="0" baseline="0" noProof="0" dirty="0">
                <a:ln>
                  <a:noFill/>
                </a:ln>
                <a:effectLst/>
                <a:uLnTx/>
                <a:uFillTx/>
                <a:latin typeface="Playfair Display" panose="00000500000000000000" pitchFamily="2" charset="0"/>
                <a:ea typeface="Noto Sans" panose="020B0502040504020204" pitchFamily="34" charset="0"/>
                <a:cs typeface="Poppins" panose="00000500000000000000" pitchFamily="2" charset="0"/>
              </a:rPr>
              <a:t>TITLE </a:t>
            </a:r>
            <a:r>
              <a:rPr kumimoji="0" lang="en-US" sz="3200" b="1" i="0" u="none" strike="noStrike" kern="1200" cap="none" normalizeH="0" baseline="0" noProof="0" dirty="0">
                <a:ln>
                  <a:noFill/>
                </a:ln>
                <a:solidFill>
                  <a:srgbClr val="FFC000"/>
                </a:solidFill>
                <a:effectLst/>
                <a:uLnTx/>
                <a:uFillTx/>
                <a:latin typeface="Playfair Display" panose="00000500000000000000" pitchFamily="2" charset="0"/>
                <a:ea typeface="Noto Sans" panose="020B0502040504020204" pitchFamily="34" charset="0"/>
                <a:cs typeface="Poppins" panose="00000500000000000000" pitchFamily="2" charset="0"/>
              </a:rPr>
              <a:t>GOES</a:t>
            </a:r>
            <a:r>
              <a:rPr kumimoji="0" lang="en-US" sz="3200" b="1" i="0" u="none" strike="noStrike" kern="1200" cap="none" normalizeH="0" baseline="0" noProof="0" dirty="0">
                <a:ln>
                  <a:noFill/>
                </a:ln>
                <a:effectLst/>
                <a:uLnTx/>
                <a:uFillTx/>
                <a:latin typeface="Playfair Display" panose="00000500000000000000" pitchFamily="2" charset="0"/>
                <a:ea typeface="Noto Sans" panose="020B0502040504020204" pitchFamily="34" charset="0"/>
                <a:cs typeface="Poppins" panose="00000500000000000000" pitchFamily="2" charset="0"/>
              </a:rPr>
              <a:t> HERE</a:t>
            </a:r>
          </a:p>
        </p:txBody>
      </p:sp>
    </p:spTree>
    <p:extLst>
      <p:ext uri="{BB962C8B-B14F-4D97-AF65-F5344CB8AC3E}">
        <p14:creationId xmlns:p14="http://schemas.microsoft.com/office/powerpoint/2010/main" val="189076592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Freeform: Shape 20">
            <a:extLst>
              <a:ext uri="{FF2B5EF4-FFF2-40B4-BE49-F238E27FC236}">
                <a16:creationId xmlns:a16="http://schemas.microsoft.com/office/drawing/2014/main" id="{E9CA1CF3-E2A6-4477-B7FC-2CEA656B8AF4}"/>
              </a:ext>
            </a:extLst>
          </p:cNvPr>
          <p:cNvSpPr/>
          <p:nvPr/>
        </p:nvSpPr>
        <p:spPr>
          <a:xfrm>
            <a:off x="-377268" y="-472358"/>
            <a:ext cx="5987140" cy="7802716"/>
          </a:xfrm>
          <a:custGeom>
            <a:avLst/>
            <a:gdLst>
              <a:gd name="connsiteX0" fmla="*/ 0 w 5262245"/>
              <a:gd name="connsiteY0" fmla="*/ 0 h 6858000"/>
              <a:gd name="connsiteX1" fmla="*/ 3557569 w 5262245"/>
              <a:gd name="connsiteY1" fmla="*/ 0 h 6858000"/>
              <a:gd name="connsiteX2" fmla="*/ 3667267 w 5262245"/>
              <a:gd name="connsiteY2" fmla="*/ 95022 h 6858000"/>
              <a:gd name="connsiteX3" fmla="*/ 5262245 w 5262245"/>
              <a:gd name="connsiteY3" fmla="*/ 3698660 h 6858000"/>
              <a:gd name="connsiteX4" fmla="*/ 4150553 w 5262245"/>
              <a:gd name="connsiteY4" fmla="*/ 6795380 h 6858000"/>
              <a:gd name="connsiteX5" fmla="*/ 4096310 w 5262245"/>
              <a:gd name="connsiteY5" fmla="*/ 6858000 h 6858000"/>
              <a:gd name="connsiteX6" fmla="*/ 0 w 5262245"/>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62245" h="6858000">
                <a:moveTo>
                  <a:pt x="0" y="0"/>
                </a:moveTo>
                <a:lnTo>
                  <a:pt x="3557569" y="0"/>
                </a:lnTo>
                <a:lnTo>
                  <a:pt x="3667267" y="95022"/>
                </a:lnTo>
                <a:cubicBezTo>
                  <a:pt x="4647096" y="985578"/>
                  <a:pt x="5262245" y="2270280"/>
                  <a:pt x="5262245" y="3698660"/>
                </a:cubicBezTo>
                <a:cubicBezTo>
                  <a:pt x="5262245" y="4874972"/>
                  <a:pt x="4845051" y="5953842"/>
                  <a:pt x="4150553" y="6795380"/>
                </a:cubicBezTo>
                <a:lnTo>
                  <a:pt x="4096310" y="6858000"/>
                </a:lnTo>
                <a:lnTo>
                  <a:pt x="0" y="6858000"/>
                </a:ln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nvGrpSpPr>
          <p:cNvPr id="2" name="Group 1">
            <a:extLst>
              <a:ext uri="{FF2B5EF4-FFF2-40B4-BE49-F238E27FC236}">
                <a16:creationId xmlns:a16="http://schemas.microsoft.com/office/drawing/2014/main" id="{E514A309-E3FC-4228-A431-8486B3EE8DAC}"/>
              </a:ext>
            </a:extLst>
          </p:cNvPr>
          <p:cNvGrpSpPr/>
          <p:nvPr/>
        </p:nvGrpSpPr>
        <p:grpSpPr>
          <a:xfrm>
            <a:off x="6344646" y="3286955"/>
            <a:ext cx="4411353" cy="276999"/>
            <a:chOff x="6247793" y="4353783"/>
            <a:chExt cx="4411353" cy="276999"/>
          </a:xfrm>
        </p:grpSpPr>
        <p:sp>
          <p:nvSpPr>
            <p:cNvPr id="3" name="Freeform: Shape 2">
              <a:extLst>
                <a:ext uri="{FF2B5EF4-FFF2-40B4-BE49-F238E27FC236}">
                  <a16:creationId xmlns:a16="http://schemas.microsoft.com/office/drawing/2014/main" id="{4EEF9773-0693-42A6-9F55-BAD64B4C6F84}"/>
                </a:ext>
              </a:extLst>
            </p:cNvPr>
            <p:cNvSpPr/>
            <p:nvPr/>
          </p:nvSpPr>
          <p:spPr>
            <a:xfrm>
              <a:off x="6247793" y="4375331"/>
              <a:ext cx="237342" cy="237342"/>
            </a:xfrm>
            <a:custGeom>
              <a:avLst/>
              <a:gdLst>
                <a:gd name="connsiteX0" fmla="*/ 150734 w 237342"/>
                <a:gd name="connsiteY0" fmla="*/ 88113 h 237342"/>
                <a:gd name="connsiteX1" fmla="*/ 150563 w 237342"/>
                <a:gd name="connsiteY1" fmla="*/ 88118 h 237342"/>
                <a:gd name="connsiteX2" fmla="*/ 150392 w 237342"/>
                <a:gd name="connsiteY2" fmla="*/ 88129 h 237342"/>
                <a:gd name="connsiteX3" fmla="*/ 150221 w 237342"/>
                <a:gd name="connsiteY3" fmla="*/ 88149 h 237342"/>
                <a:gd name="connsiteX4" fmla="*/ 150050 w 237342"/>
                <a:gd name="connsiteY4" fmla="*/ 88175 h 237342"/>
                <a:gd name="connsiteX5" fmla="*/ 149884 w 237342"/>
                <a:gd name="connsiteY5" fmla="*/ 88211 h 237342"/>
                <a:gd name="connsiteX6" fmla="*/ 149719 w 237342"/>
                <a:gd name="connsiteY6" fmla="*/ 88252 h 237342"/>
                <a:gd name="connsiteX7" fmla="*/ 149553 w 237342"/>
                <a:gd name="connsiteY7" fmla="*/ 88298 h 237342"/>
                <a:gd name="connsiteX8" fmla="*/ 149393 w 237342"/>
                <a:gd name="connsiteY8" fmla="*/ 88355 h 237342"/>
                <a:gd name="connsiteX9" fmla="*/ 149233 w 237342"/>
                <a:gd name="connsiteY9" fmla="*/ 88422 h 237342"/>
                <a:gd name="connsiteX10" fmla="*/ 149079 w 237342"/>
                <a:gd name="connsiteY10" fmla="*/ 88499 h 237342"/>
                <a:gd name="connsiteX11" fmla="*/ 148925 w 237342"/>
                <a:gd name="connsiteY11" fmla="*/ 88576 h 237342"/>
                <a:gd name="connsiteX12" fmla="*/ 148770 w 237342"/>
                <a:gd name="connsiteY12" fmla="*/ 88664 h 237342"/>
                <a:gd name="connsiteX13" fmla="*/ 148627 w 237342"/>
                <a:gd name="connsiteY13" fmla="*/ 88757 h 237342"/>
                <a:gd name="connsiteX14" fmla="*/ 148489 w 237342"/>
                <a:gd name="connsiteY14" fmla="*/ 88860 h 237342"/>
                <a:gd name="connsiteX15" fmla="*/ 148351 w 237342"/>
                <a:gd name="connsiteY15" fmla="*/ 88968 h 237342"/>
                <a:gd name="connsiteX16" fmla="*/ 148219 w 237342"/>
                <a:gd name="connsiteY16" fmla="*/ 89091 h 237342"/>
                <a:gd name="connsiteX17" fmla="*/ 108639 w 237342"/>
                <a:gd name="connsiteY17" fmla="*/ 126121 h 237342"/>
                <a:gd name="connsiteX18" fmla="*/ 108501 w 237342"/>
                <a:gd name="connsiteY18" fmla="*/ 126234 h 237342"/>
                <a:gd name="connsiteX19" fmla="*/ 108369 w 237342"/>
                <a:gd name="connsiteY19" fmla="*/ 126342 h 237342"/>
                <a:gd name="connsiteX20" fmla="*/ 108225 w 237342"/>
                <a:gd name="connsiteY20" fmla="*/ 126450 h 237342"/>
                <a:gd name="connsiteX21" fmla="*/ 108082 w 237342"/>
                <a:gd name="connsiteY21" fmla="*/ 126543 h 237342"/>
                <a:gd name="connsiteX22" fmla="*/ 107933 w 237342"/>
                <a:gd name="connsiteY22" fmla="*/ 126630 h 237342"/>
                <a:gd name="connsiteX23" fmla="*/ 107779 w 237342"/>
                <a:gd name="connsiteY23" fmla="*/ 126713 h 237342"/>
                <a:gd name="connsiteX24" fmla="*/ 107619 w 237342"/>
                <a:gd name="connsiteY24" fmla="*/ 126785 h 237342"/>
                <a:gd name="connsiteX25" fmla="*/ 107464 w 237342"/>
                <a:gd name="connsiteY25" fmla="*/ 126847 h 237342"/>
                <a:gd name="connsiteX26" fmla="*/ 107304 w 237342"/>
                <a:gd name="connsiteY26" fmla="*/ 126903 h 237342"/>
                <a:gd name="connsiteX27" fmla="*/ 107133 w 237342"/>
                <a:gd name="connsiteY27" fmla="*/ 126950 h 237342"/>
                <a:gd name="connsiteX28" fmla="*/ 106968 w 237342"/>
                <a:gd name="connsiteY28" fmla="*/ 126991 h 237342"/>
                <a:gd name="connsiteX29" fmla="*/ 106802 w 237342"/>
                <a:gd name="connsiteY29" fmla="*/ 127027 h 237342"/>
                <a:gd name="connsiteX30" fmla="*/ 106637 w 237342"/>
                <a:gd name="connsiteY30" fmla="*/ 127058 h 237342"/>
                <a:gd name="connsiteX31" fmla="*/ 106460 w 237342"/>
                <a:gd name="connsiteY31" fmla="*/ 127078 h 237342"/>
                <a:gd name="connsiteX32" fmla="*/ 106289 w 237342"/>
                <a:gd name="connsiteY32" fmla="*/ 127089 h 237342"/>
                <a:gd name="connsiteX33" fmla="*/ 106124 w 237342"/>
                <a:gd name="connsiteY33" fmla="*/ 127094 h 237342"/>
                <a:gd name="connsiteX34" fmla="*/ 105953 w 237342"/>
                <a:gd name="connsiteY34" fmla="*/ 127089 h 237342"/>
                <a:gd name="connsiteX35" fmla="*/ 105776 w 237342"/>
                <a:gd name="connsiteY35" fmla="*/ 127078 h 237342"/>
                <a:gd name="connsiteX36" fmla="*/ 105611 w 237342"/>
                <a:gd name="connsiteY36" fmla="*/ 127058 h 237342"/>
                <a:gd name="connsiteX37" fmla="*/ 105440 w 237342"/>
                <a:gd name="connsiteY37" fmla="*/ 127027 h 237342"/>
                <a:gd name="connsiteX38" fmla="*/ 105274 w 237342"/>
                <a:gd name="connsiteY38" fmla="*/ 126996 h 237342"/>
                <a:gd name="connsiteX39" fmla="*/ 105103 w 237342"/>
                <a:gd name="connsiteY39" fmla="*/ 126955 h 237342"/>
                <a:gd name="connsiteX40" fmla="*/ 104944 w 237342"/>
                <a:gd name="connsiteY40" fmla="*/ 126903 h 237342"/>
                <a:gd name="connsiteX41" fmla="*/ 104784 w 237342"/>
                <a:gd name="connsiteY41" fmla="*/ 126847 h 237342"/>
                <a:gd name="connsiteX42" fmla="*/ 104624 w 237342"/>
                <a:gd name="connsiteY42" fmla="*/ 126785 h 237342"/>
                <a:gd name="connsiteX43" fmla="*/ 104469 w 237342"/>
                <a:gd name="connsiteY43" fmla="*/ 126713 h 237342"/>
                <a:gd name="connsiteX44" fmla="*/ 104309 w 237342"/>
                <a:gd name="connsiteY44" fmla="*/ 126636 h 237342"/>
                <a:gd name="connsiteX45" fmla="*/ 104160 w 237342"/>
                <a:gd name="connsiteY45" fmla="*/ 126548 h 237342"/>
                <a:gd name="connsiteX46" fmla="*/ 104017 w 237342"/>
                <a:gd name="connsiteY46" fmla="*/ 126455 h 237342"/>
                <a:gd name="connsiteX47" fmla="*/ 103879 w 237342"/>
                <a:gd name="connsiteY47" fmla="*/ 126347 h 237342"/>
                <a:gd name="connsiteX48" fmla="*/ 103741 w 237342"/>
                <a:gd name="connsiteY48" fmla="*/ 126239 h 237342"/>
                <a:gd name="connsiteX49" fmla="*/ 103603 w 237342"/>
                <a:gd name="connsiteY49" fmla="*/ 126126 h 237342"/>
                <a:gd name="connsiteX50" fmla="*/ 89163 w 237342"/>
                <a:gd name="connsiteY50" fmla="*/ 112669 h 237342"/>
                <a:gd name="connsiteX51" fmla="*/ 89026 w 237342"/>
                <a:gd name="connsiteY51" fmla="*/ 112556 h 237342"/>
                <a:gd name="connsiteX52" fmla="*/ 88893 w 237342"/>
                <a:gd name="connsiteY52" fmla="*/ 112448 h 237342"/>
                <a:gd name="connsiteX53" fmla="*/ 88750 w 237342"/>
                <a:gd name="connsiteY53" fmla="*/ 112345 h 237342"/>
                <a:gd name="connsiteX54" fmla="*/ 88606 w 237342"/>
                <a:gd name="connsiteY54" fmla="*/ 112252 h 237342"/>
                <a:gd name="connsiteX55" fmla="*/ 88457 w 237342"/>
                <a:gd name="connsiteY55" fmla="*/ 112159 h 237342"/>
                <a:gd name="connsiteX56" fmla="*/ 88303 w 237342"/>
                <a:gd name="connsiteY56" fmla="*/ 112082 h 237342"/>
                <a:gd name="connsiteX57" fmla="*/ 88143 w 237342"/>
                <a:gd name="connsiteY57" fmla="*/ 112010 h 237342"/>
                <a:gd name="connsiteX58" fmla="*/ 87989 w 237342"/>
                <a:gd name="connsiteY58" fmla="*/ 111948 h 237342"/>
                <a:gd name="connsiteX59" fmla="*/ 87829 w 237342"/>
                <a:gd name="connsiteY59" fmla="*/ 111892 h 237342"/>
                <a:gd name="connsiteX60" fmla="*/ 87658 w 237342"/>
                <a:gd name="connsiteY60" fmla="*/ 111840 h 237342"/>
                <a:gd name="connsiteX61" fmla="*/ 87492 w 237342"/>
                <a:gd name="connsiteY61" fmla="*/ 111799 h 237342"/>
                <a:gd name="connsiteX62" fmla="*/ 87327 w 237342"/>
                <a:gd name="connsiteY62" fmla="*/ 111768 h 237342"/>
                <a:gd name="connsiteX63" fmla="*/ 87156 w 237342"/>
                <a:gd name="connsiteY63" fmla="*/ 111742 h 237342"/>
                <a:gd name="connsiteX64" fmla="*/ 86985 w 237342"/>
                <a:gd name="connsiteY64" fmla="*/ 111722 h 237342"/>
                <a:gd name="connsiteX65" fmla="*/ 86814 w 237342"/>
                <a:gd name="connsiteY65" fmla="*/ 111712 h 237342"/>
                <a:gd name="connsiteX66" fmla="*/ 86643 w 237342"/>
                <a:gd name="connsiteY66" fmla="*/ 111706 h 237342"/>
                <a:gd name="connsiteX67" fmla="*/ 86477 w 237342"/>
                <a:gd name="connsiteY67" fmla="*/ 111712 h 237342"/>
                <a:gd name="connsiteX68" fmla="*/ 86301 w 237342"/>
                <a:gd name="connsiteY68" fmla="*/ 111722 h 237342"/>
                <a:gd name="connsiteX69" fmla="*/ 86130 w 237342"/>
                <a:gd name="connsiteY69" fmla="*/ 111742 h 237342"/>
                <a:gd name="connsiteX70" fmla="*/ 85964 w 237342"/>
                <a:gd name="connsiteY70" fmla="*/ 111768 h 237342"/>
                <a:gd name="connsiteX71" fmla="*/ 85799 w 237342"/>
                <a:gd name="connsiteY71" fmla="*/ 111799 h 237342"/>
                <a:gd name="connsiteX72" fmla="*/ 85628 w 237342"/>
                <a:gd name="connsiteY72" fmla="*/ 111840 h 237342"/>
                <a:gd name="connsiteX73" fmla="*/ 85463 w 237342"/>
                <a:gd name="connsiteY73" fmla="*/ 111892 h 237342"/>
                <a:gd name="connsiteX74" fmla="*/ 85303 w 237342"/>
                <a:gd name="connsiteY74" fmla="*/ 111948 h 237342"/>
                <a:gd name="connsiteX75" fmla="*/ 85143 w 237342"/>
                <a:gd name="connsiteY75" fmla="*/ 112010 h 237342"/>
                <a:gd name="connsiteX76" fmla="*/ 84988 w 237342"/>
                <a:gd name="connsiteY76" fmla="*/ 112082 h 237342"/>
                <a:gd name="connsiteX77" fmla="*/ 84834 w 237342"/>
                <a:gd name="connsiteY77" fmla="*/ 112159 h 237342"/>
                <a:gd name="connsiteX78" fmla="*/ 84685 w 237342"/>
                <a:gd name="connsiteY78" fmla="*/ 112252 h 237342"/>
                <a:gd name="connsiteX79" fmla="*/ 84541 w 237342"/>
                <a:gd name="connsiteY79" fmla="*/ 112345 h 237342"/>
                <a:gd name="connsiteX80" fmla="*/ 84398 w 237342"/>
                <a:gd name="connsiteY80" fmla="*/ 112448 h 237342"/>
                <a:gd name="connsiteX81" fmla="*/ 84255 w 237342"/>
                <a:gd name="connsiteY81" fmla="*/ 112556 h 237342"/>
                <a:gd name="connsiteX82" fmla="*/ 84128 w 237342"/>
                <a:gd name="connsiteY82" fmla="*/ 112674 h 237342"/>
                <a:gd name="connsiteX83" fmla="*/ 75231 w 237342"/>
                <a:gd name="connsiteY83" fmla="*/ 120978 h 237342"/>
                <a:gd name="connsiteX84" fmla="*/ 75104 w 237342"/>
                <a:gd name="connsiteY84" fmla="*/ 121101 h 237342"/>
                <a:gd name="connsiteX85" fmla="*/ 74988 w 237342"/>
                <a:gd name="connsiteY85" fmla="*/ 121225 h 237342"/>
                <a:gd name="connsiteX86" fmla="*/ 74884 w 237342"/>
                <a:gd name="connsiteY86" fmla="*/ 121364 h 237342"/>
                <a:gd name="connsiteX87" fmla="*/ 74779 w 237342"/>
                <a:gd name="connsiteY87" fmla="*/ 121498 h 237342"/>
                <a:gd name="connsiteX88" fmla="*/ 74691 w 237342"/>
                <a:gd name="connsiteY88" fmla="*/ 121637 h 237342"/>
                <a:gd name="connsiteX89" fmla="*/ 74602 w 237342"/>
                <a:gd name="connsiteY89" fmla="*/ 121776 h 237342"/>
                <a:gd name="connsiteX90" fmla="*/ 74520 w 237342"/>
                <a:gd name="connsiteY90" fmla="*/ 121930 h 237342"/>
                <a:gd name="connsiteX91" fmla="*/ 74453 w 237342"/>
                <a:gd name="connsiteY91" fmla="*/ 122074 h 237342"/>
                <a:gd name="connsiteX92" fmla="*/ 74393 w 237342"/>
                <a:gd name="connsiteY92" fmla="*/ 122224 h 237342"/>
                <a:gd name="connsiteX93" fmla="*/ 74338 w 237342"/>
                <a:gd name="connsiteY93" fmla="*/ 122378 h 237342"/>
                <a:gd name="connsiteX94" fmla="*/ 74294 w 237342"/>
                <a:gd name="connsiteY94" fmla="*/ 122538 h 237342"/>
                <a:gd name="connsiteX95" fmla="*/ 74260 w 237342"/>
                <a:gd name="connsiteY95" fmla="*/ 122692 h 237342"/>
                <a:gd name="connsiteX96" fmla="*/ 74233 w 237342"/>
                <a:gd name="connsiteY96" fmla="*/ 122847 h 237342"/>
                <a:gd name="connsiteX97" fmla="*/ 74211 w 237342"/>
                <a:gd name="connsiteY97" fmla="*/ 123006 h 237342"/>
                <a:gd name="connsiteX98" fmla="*/ 74200 w 237342"/>
                <a:gd name="connsiteY98" fmla="*/ 123166 h 237342"/>
                <a:gd name="connsiteX99" fmla="*/ 74194 w 237342"/>
                <a:gd name="connsiteY99" fmla="*/ 123331 h 237342"/>
                <a:gd name="connsiteX100" fmla="*/ 74200 w 237342"/>
                <a:gd name="connsiteY100" fmla="*/ 123485 h 237342"/>
                <a:gd name="connsiteX101" fmla="*/ 74211 w 237342"/>
                <a:gd name="connsiteY101" fmla="*/ 123645 h 237342"/>
                <a:gd name="connsiteX102" fmla="*/ 74227 w 237342"/>
                <a:gd name="connsiteY102" fmla="*/ 123804 h 237342"/>
                <a:gd name="connsiteX103" fmla="*/ 74260 w 237342"/>
                <a:gd name="connsiteY103" fmla="*/ 123964 h 237342"/>
                <a:gd name="connsiteX104" fmla="*/ 74294 w 237342"/>
                <a:gd name="connsiteY104" fmla="*/ 124118 h 237342"/>
                <a:gd name="connsiteX105" fmla="*/ 74338 w 237342"/>
                <a:gd name="connsiteY105" fmla="*/ 124273 h 237342"/>
                <a:gd name="connsiteX106" fmla="*/ 74387 w 237342"/>
                <a:gd name="connsiteY106" fmla="*/ 124427 h 237342"/>
                <a:gd name="connsiteX107" fmla="*/ 74448 w 237342"/>
                <a:gd name="connsiteY107" fmla="*/ 124582 h 237342"/>
                <a:gd name="connsiteX108" fmla="*/ 74520 w 237342"/>
                <a:gd name="connsiteY108" fmla="*/ 124731 h 237342"/>
                <a:gd name="connsiteX109" fmla="*/ 74602 w 237342"/>
                <a:gd name="connsiteY109" fmla="*/ 124875 h 237342"/>
                <a:gd name="connsiteX110" fmla="*/ 74685 w 237342"/>
                <a:gd name="connsiteY110" fmla="*/ 125014 h 237342"/>
                <a:gd name="connsiteX111" fmla="*/ 74779 w 237342"/>
                <a:gd name="connsiteY111" fmla="*/ 125158 h 237342"/>
                <a:gd name="connsiteX112" fmla="*/ 74878 w 237342"/>
                <a:gd name="connsiteY112" fmla="*/ 125297 h 237342"/>
                <a:gd name="connsiteX113" fmla="*/ 74983 w 237342"/>
                <a:gd name="connsiteY113" fmla="*/ 125426 h 237342"/>
                <a:gd name="connsiteX114" fmla="*/ 75099 w 237342"/>
                <a:gd name="connsiteY114" fmla="*/ 125554 h 237342"/>
                <a:gd name="connsiteX115" fmla="*/ 75226 w 237342"/>
                <a:gd name="connsiteY115" fmla="*/ 125678 h 237342"/>
                <a:gd name="connsiteX116" fmla="*/ 97834 w 237342"/>
                <a:gd name="connsiteY116" fmla="*/ 146872 h 237342"/>
                <a:gd name="connsiteX117" fmla="*/ 97966 w 237342"/>
                <a:gd name="connsiteY117" fmla="*/ 147001 h 237342"/>
                <a:gd name="connsiteX118" fmla="*/ 98104 w 237342"/>
                <a:gd name="connsiteY118" fmla="*/ 147119 h 237342"/>
                <a:gd name="connsiteX119" fmla="*/ 98259 w 237342"/>
                <a:gd name="connsiteY119" fmla="*/ 147233 h 237342"/>
                <a:gd name="connsiteX120" fmla="*/ 98408 w 237342"/>
                <a:gd name="connsiteY120" fmla="*/ 147346 h 237342"/>
                <a:gd name="connsiteX121" fmla="*/ 98568 w 237342"/>
                <a:gd name="connsiteY121" fmla="*/ 147459 h 237342"/>
                <a:gd name="connsiteX122" fmla="*/ 98733 w 237342"/>
                <a:gd name="connsiteY122" fmla="*/ 147572 h 237342"/>
                <a:gd name="connsiteX123" fmla="*/ 98909 w 237342"/>
                <a:gd name="connsiteY123" fmla="*/ 147686 h 237342"/>
                <a:gd name="connsiteX124" fmla="*/ 99086 w 237342"/>
                <a:gd name="connsiteY124" fmla="*/ 147789 h 237342"/>
                <a:gd name="connsiteX125" fmla="*/ 99268 w 237342"/>
                <a:gd name="connsiteY125" fmla="*/ 147892 h 237342"/>
                <a:gd name="connsiteX126" fmla="*/ 99456 w 237342"/>
                <a:gd name="connsiteY126" fmla="*/ 147995 h 237342"/>
                <a:gd name="connsiteX127" fmla="*/ 99649 w 237342"/>
                <a:gd name="connsiteY127" fmla="*/ 148092 h 237342"/>
                <a:gd name="connsiteX128" fmla="*/ 99842 w 237342"/>
                <a:gd name="connsiteY128" fmla="*/ 148185 h 237342"/>
                <a:gd name="connsiteX129" fmla="*/ 100040 w 237342"/>
                <a:gd name="connsiteY129" fmla="*/ 148283 h 237342"/>
                <a:gd name="connsiteX130" fmla="*/ 100239 w 237342"/>
                <a:gd name="connsiteY130" fmla="*/ 148370 h 237342"/>
                <a:gd name="connsiteX131" fmla="*/ 100448 w 237342"/>
                <a:gd name="connsiteY131" fmla="*/ 148458 h 237342"/>
                <a:gd name="connsiteX132" fmla="*/ 100647 w 237342"/>
                <a:gd name="connsiteY132" fmla="*/ 148540 h 237342"/>
                <a:gd name="connsiteX133" fmla="*/ 100856 w 237342"/>
                <a:gd name="connsiteY133" fmla="*/ 148618 h 237342"/>
                <a:gd name="connsiteX134" fmla="*/ 101066 w 237342"/>
                <a:gd name="connsiteY134" fmla="*/ 148690 h 237342"/>
                <a:gd name="connsiteX135" fmla="*/ 101276 w 237342"/>
                <a:gd name="connsiteY135" fmla="*/ 148757 h 237342"/>
                <a:gd name="connsiteX136" fmla="*/ 101485 w 237342"/>
                <a:gd name="connsiteY136" fmla="*/ 148823 h 237342"/>
                <a:gd name="connsiteX137" fmla="*/ 101695 w 237342"/>
                <a:gd name="connsiteY137" fmla="*/ 148885 h 237342"/>
                <a:gd name="connsiteX138" fmla="*/ 101904 w 237342"/>
                <a:gd name="connsiteY138" fmla="*/ 148947 h 237342"/>
                <a:gd name="connsiteX139" fmla="*/ 102114 w 237342"/>
                <a:gd name="connsiteY139" fmla="*/ 148998 h 237342"/>
                <a:gd name="connsiteX140" fmla="*/ 102318 w 237342"/>
                <a:gd name="connsiteY140" fmla="*/ 149045 h 237342"/>
                <a:gd name="connsiteX141" fmla="*/ 102528 w 237342"/>
                <a:gd name="connsiteY141" fmla="*/ 149086 h 237342"/>
                <a:gd name="connsiteX142" fmla="*/ 102732 w 237342"/>
                <a:gd name="connsiteY142" fmla="*/ 149122 h 237342"/>
                <a:gd name="connsiteX143" fmla="*/ 102930 w 237342"/>
                <a:gd name="connsiteY143" fmla="*/ 149158 h 237342"/>
                <a:gd name="connsiteX144" fmla="*/ 103134 w 237342"/>
                <a:gd name="connsiteY144" fmla="*/ 149184 h 237342"/>
                <a:gd name="connsiteX145" fmla="*/ 103333 w 237342"/>
                <a:gd name="connsiteY145" fmla="*/ 149204 h 237342"/>
                <a:gd name="connsiteX146" fmla="*/ 103526 w 237342"/>
                <a:gd name="connsiteY146" fmla="*/ 149220 h 237342"/>
                <a:gd name="connsiteX147" fmla="*/ 103714 w 237342"/>
                <a:gd name="connsiteY147" fmla="*/ 149225 h 237342"/>
                <a:gd name="connsiteX148" fmla="*/ 103901 w 237342"/>
                <a:gd name="connsiteY148" fmla="*/ 149230 h 237342"/>
                <a:gd name="connsiteX149" fmla="*/ 108049 w 237342"/>
                <a:gd name="connsiteY149" fmla="*/ 149230 h 237342"/>
                <a:gd name="connsiteX150" fmla="*/ 108231 w 237342"/>
                <a:gd name="connsiteY150" fmla="*/ 149225 h 237342"/>
                <a:gd name="connsiteX151" fmla="*/ 108418 w 237342"/>
                <a:gd name="connsiteY151" fmla="*/ 149220 h 237342"/>
                <a:gd name="connsiteX152" fmla="*/ 108617 w 237342"/>
                <a:gd name="connsiteY152" fmla="*/ 149204 h 237342"/>
                <a:gd name="connsiteX153" fmla="*/ 108815 w 237342"/>
                <a:gd name="connsiteY153" fmla="*/ 149184 h 237342"/>
                <a:gd name="connsiteX154" fmla="*/ 109014 w 237342"/>
                <a:gd name="connsiteY154" fmla="*/ 149158 h 237342"/>
                <a:gd name="connsiteX155" fmla="*/ 109213 w 237342"/>
                <a:gd name="connsiteY155" fmla="*/ 149127 h 237342"/>
                <a:gd name="connsiteX156" fmla="*/ 109422 w 237342"/>
                <a:gd name="connsiteY156" fmla="*/ 149086 h 237342"/>
                <a:gd name="connsiteX157" fmla="*/ 109626 w 237342"/>
                <a:gd name="connsiteY157" fmla="*/ 149045 h 237342"/>
                <a:gd name="connsiteX158" fmla="*/ 109830 w 237342"/>
                <a:gd name="connsiteY158" fmla="*/ 148998 h 237342"/>
                <a:gd name="connsiteX159" fmla="*/ 110045 w 237342"/>
                <a:gd name="connsiteY159" fmla="*/ 148947 h 237342"/>
                <a:gd name="connsiteX160" fmla="*/ 110255 w 237342"/>
                <a:gd name="connsiteY160" fmla="*/ 148885 h 237342"/>
                <a:gd name="connsiteX161" fmla="*/ 110465 w 237342"/>
                <a:gd name="connsiteY161" fmla="*/ 148823 h 237342"/>
                <a:gd name="connsiteX162" fmla="*/ 110669 w 237342"/>
                <a:gd name="connsiteY162" fmla="*/ 148762 h 237342"/>
                <a:gd name="connsiteX163" fmla="*/ 110884 w 237342"/>
                <a:gd name="connsiteY163" fmla="*/ 148690 h 237342"/>
                <a:gd name="connsiteX164" fmla="*/ 111088 w 237342"/>
                <a:gd name="connsiteY164" fmla="*/ 148618 h 237342"/>
                <a:gd name="connsiteX165" fmla="*/ 111297 w 237342"/>
                <a:gd name="connsiteY165" fmla="*/ 148540 h 237342"/>
                <a:gd name="connsiteX166" fmla="*/ 111507 w 237342"/>
                <a:gd name="connsiteY166" fmla="*/ 148458 h 237342"/>
                <a:gd name="connsiteX167" fmla="*/ 111706 w 237342"/>
                <a:gd name="connsiteY167" fmla="*/ 148376 h 237342"/>
                <a:gd name="connsiteX168" fmla="*/ 111904 w 237342"/>
                <a:gd name="connsiteY168" fmla="*/ 148283 h 237342"/>
                <a:gd name="connsiteX169" fmla="*/ 112108 w 237342"/>
                <a:gd name="connsiteY169" fmla="*/ 148190 h 237342"/>
                <a:gd name="connsiteX170" fmla="*/ 112301 w 237342"/>
                <a:gd name="connsiteY170" fmla="*/ 148092 h 237342"/>
                <a:gd name="connsiteX171" fmla="*/ 112489 w 237342"/>
                <a:gd name="connsiteY171" fmla="*/ 147995 h 237342"/>
                <a:gd name="connsiteX172" fmla="*/ 112676 w 237342"/>
                <a:gd name="connsiteY172" fmla="*/ 147897 h 237342"/>
                <a:gd name="connsiteX173" fmla="*/ 112864 w 237342"/>
                <a:gd name="connsiteY173" fmla="*/ 147794 h 237342"/>
                <a:gd name="connsiteX174" fmla="*/ 113040 w 237342"/>
                <a:gd name="connsiteY174" fmla="*/ 147686 h 237342"/>
                <a:gd name="connsiteX175" fmla="*/ 113211 w 237342"/>
                <a:gd name="connsiteY175" fmla="*/ 147572 h 237342"/>
                <a:gd name="connsiteX176" fmla="*/ 113377 w 237342"/>
                <a:gd name="connsiteY176" fmla="*/ 147464 h 237342"/>
                <a:gd name="connsiteX177" fmla="*/ 113542 w 237342"/>
                <a:gd name="connsiteY177" fmla="*/ 147351 h 237342"/>
                <a:gd name="connsiteX178" fmla="*/ 113697 w 237342"/>
                <a:gd name="connsiteY178" fmla="*/ 147238 h 237342"/>
                <a:gd name="connsiteX179" fmla="*/ 113840 w 237342"/>
                <a:gd name="connsiteY179" fmla="*/ 147119 h 237342"/>
                <a:gd name="connsiteX180" fmla="*/ 113984 w 237342"/>
                <a:gd name="connsiteY180" fmla="*/ 147001 h 237342"/>
                <a:gd name="connsiteX181" fmla="*/ 114116 w 237342"/>
                <a:gd name="connsiteY181" fmla="*/ 146877 h 237342"/>
                <a:gd name="connsiteX182" fmla="*/ 162118 w 237342"/>
                <a:gd name="connsiteY182" fmla="*/ 101972 h 237342"/>
                <a:gd name="connsiteX183" fmla="*/ 162245 w 237342"/>
                <a:gd name="connsiteY183" fmla="*/ 101843 h 237342"/>
                <a:gd name="connsiteX184" fmla="*/ 162361 w 237342"/>
                <a:gd name="connsiteY184" fmla="*/ 101714 h 237342"/>
                <a:gd name="connsiteX185" fmla="*/ 162465 w 237342"/>
                <a:gd name="connsiteY185" fmla="*/ 101585 h 237342"/>
                <a:gd name="connsiteX186" fmla="*/ 162570 w 237342"/>
                <a:gd name="connsiteY186" fmla="*/ 101452 h 237342"/>
                <a:gd name="connsiteX187" fmla="*/ 162658 w 237342"/>
                <a:gd name="connsiteY187" fmla="*/ 101313 h 237342"/>
                <a:gd name="connsiteX188" fmla="*/ 162747 w 237342"/>
                <a:gd name="connsiteY188" fmla="*/ 101163 h 237342"/>
                <a:gd name="connsiteX189" fmla="*/ 162824 w 237342"/>
                <a:gd name="connsiteY189" fmla="*/ 101019 h 237342"/>
                <a:gd name="connsiteX190" fmla="*/ 162896 w 237342"/>
                <a:gd name="connsiteY190" fmla="*/ 100870 h 237342"/>
                <a:gd name="connsiteX191" fmla="*/ 162956 w 237342"/>
                <a:gd name="connsiteY191" fmla="*/ 100721 h 237342"/>
                <a:gd name="connsiteX192" fmla="*/ 163006 w 237342"/>
                <a:gd name="connsiteY192" fmla="*/ 100566 h 237342"/>
                <a:gd name="connsiteX193" fmla="*/ 163050 w 237342"/>
                <a:gd name="connsiteY193" fmla="*/ 100412 h 237342"/>
                <a:gd name="connsiteX194" fmla="*/ 163089 w 237342"/>
                <a:gd name="connsiteY194" fmla="*/ 100257 h 237342"/>
                <a:gd name="connsiteX195" fmla="*/ 163116 w 237342"/>
                <a:gd name="connsiteY195" fmla="*/ 100098 h 237342"/>
                <a:gd name="connsiteX196" fmla="*/ 163133 w 237342"/>
                <a:gd name="connsiteY196" fmla="*/ 99938 h 237342"/>
                <a:gd name="connsiteX197" fmla="*/ 163144 w 237342"/>
                <a:gd name="connsiteY197" fmla="*/ 99778 h 237342"/>
                <a:gd name="connsiteX198" fmla="*/ 163149 w 237342"/>
                <a:gd name="connsiteY198" fmla="*/ 99624 h 237342"/>
                <a:gd name="connsiteX199" fmla="*/ 163144 w 237342"/>
                <a:gd name="connsiteY199" fmla="*/ 99464 h 237342"/>
                <a:gd name="connsiteX200" fmla="*/ 163133 w 237342"/>
                <a:gd name="connsiteY200" fmla="*/ 99300 h 237342"/>
                <a:gd name="connsiteX201" fmla="*/ 163111 w 237342"/>
                <a:gd name="connsiteY201" fmla="*/ 99145 h 237342"/>
                <a:gd name="connsiteX202" fmla="*/ 163083 w 237342"/>
                <a:gd name="connsiteY202" fmla="*/ 98986 h 237342"/>
                <a:gd name="connsiteX203" fmla="*/ 163044 w 237342"/>
                <a:gd name="connsiteY203" fmla="*/ 98831 h 237342"/>
                <a:gd name="connsiteX204" fmla="*/ 163000 w 237342"/>
                <a:gd name="connsiteY204" fmla="*/ 98672 h 237342"/>
                <a:gd name="connsiteX205" fmla="*/ 162951 w 237342"/>
                <a:gd name="connsiteY205" fmla="*/ 98522 h 237342"/>
                <a:gd name="connsiteX206" fmla="*/ 162890 w 237342"/>
                <a:gd name="connsiteY206" fmla="*/ 98373 h 237342"/>
                <a:gd name="connsiteX207" fmla="*/ 162818 w 237342"/>
                <a:gd name="connsiteY207" fmla="*/ 98224 h 237342"/>
                <a:gd name="connsiteX208" fmla="*/ 162736 w 237342"/>
                <a:gd name="connsiteY208" fmla="*/ 98074 h 237342"/>
                <a:gd name="connsiteX209" fmla="*/ 162653 w 237342"/>
                <a:gd name="connsiteY209" fmla="*/ 97936 h 237342"/>
                <a:gd name="connsiteX210" fmla="*/ 162559 w 237342"/>
                <a:gd name="connsiteY210" fmla="*/ 97797 h 237342"/>
                <a:gd name="connsiteX211" fmla="*/ 162460 w 237342"/>
                <a:gd name="connsiteY211" fmla="*/ 97663 h 237342"/>
                <a:gd name="connsiteX212" fmla="*/ 162349 w 237342"/>
                <a:gd name="connsiteY212" fmla="*/ 97529 h 237342"/>
                <a:gd name="connsiteX213" fmla="*/ 162234 w 237342"/>
                <a:gd name="connsiteY213" fmla="*/ 97400 h 237342"/>
                <a:gd name="connsiteX214" fmla="*/ 162101 w 237342"/>
                <a:gd name="connsiteY214" fmla="*/ 97277 h 237342"/>
                <a:gd name="connsiteX215" fmla="*/ 153254 w 237342"/>
                <a:gd name="connsiteY215" fmla="*/ 89071 h 237342"/>
                <a:gd name="connsiteX216" fmla="*/ 153122 w 237342"/>
                <a:gd name="connsiteY216" fmla="*/ 88957 h 237342"/>
                <a:gd name="connsiteX217" fmla="*/ 152984 w 237342"/>
                <a:gd name="connsiteY217" fmla="*/ 88849 h 237342"/>
                <a:gd name="connsiteX218" fmla="*/ 152841 w 237342"/>
                <a:gd name="connsiteY218" fmla="*/ 88746 h 237342"/>
                <a:gd name="connsiteX219" fmla="*/ 152697 w 237342"/>
                <a:gd name="connsiteY219" fmla="*/ 88654 h 237342"/>
                <a:gd name="connsiteX220" fmla="*/ 152548 w 237342"/>
                <a:gd name="connsiteY220" fmla="*/ 88566 h 237342"/>
                <a:gd name="connsiteX221" fmla="*/ 152394 w 237342"/>
                <a:gd name="connsiteY221" fmla="*/ 88489 h 237342"/>
                <a:gd name="connsiteX222" fmla="*/ 152234 w 237342"/>
                <a:gd name="connsiteY222" fmla="*/ 88412 h 237342"/>
                <a:gd name="connsiteX223" fmla="*/ 152074 w 237342"/>
                <a:gd name="connsiteY223" fmla="*/ 88350 h 237342"/>
                <a:gd name="connsiteX224" fmla="*/ 151914 w 237342"/>
                <a:gd name="connsiteY224" fmla="*/ 88293 h 237342"/>
                <a:gd name="connsiteX225" fmla="*/ 151754 w 237342"/>
                <a:gd name="connsiteY225" fmla="*/ 88247 h 237342"/>
                <a:gd name="connsiteX226" fmla="*/ 151583 w 237342"/>
                <a:gd name="connsiteY226" fmla="*/ 88206 h 237342"/>
                <a:gd name="connsiteX227" fmla="*/ 151412 w 237342"/>
                <a:gd name="connsiteY227" fmla="*/ 88170 h 237342"/>
                <a:gd name="connsiteX228" fmla="*/ 151247 w 237342"/>
                <a:gd name="connsiteY228" fmla="*/ 88144 h 237342"/>
                <a:gd name="connsiteX229" fmla="*/ 151076 w 237342"/>
                <a:gd name="connsiteY229" fmla="*/ 88129 h 237342"/>
                <a:gd name="connsiteX230" fmla="*/ 150905 w 237342"/>
                <a:gd name="connsiteY230" fmla="*/ 88118 h 237342"/>
                <a:gd name="connsiteX231" fmla="*/ 118671 w 237342"/>
                <a:gd name="connsiteY231" fmla="*/ 0 h 237342"/>
                <a:gd name="connsiteX232" fmla="*/ 237342 w 237342"/>
                <a:gd name="connsiteY232" fmla="*/ 118671 h 237342"/>
                <a:gd name="connsiteX233" fmla="*/ 118671 w 237342"/>
                <a:gd name="connsiteY233" fmla="*/ 237342 h 237342"/>
                <a:gd name="connsiteX234" fmla="*/ 0 w 237342"/>
                <a:gd name="connsiteY234" fmla="*/ 118671 h 237342"/>
                <a:gd name="connsiteX235" fmla="*/ 118671 w 237342"/>
                <a:gd name="connsiteY235" fmla="*/ 0 h 237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37342" h="237342">
                  <a:moveTo>
                    <a:pt x="150734" y="88113"/>
                  </a:moveTo>
                  <a:lnTo>
                    <a:pt x="150563" y="88118"/>
                  </a:lnTo>
                  <a:lnTo>
                    <a:pt x="150392" y="88129"/>
                  </a:lnTo>
                  <a:lnTo>
                    <a:pt x="150221" y="88149"/>
                  </a:lnTo>
                  <a:lnTo>
                    <a:pt x="150050" y="88175"/>
                  </a:lnTo>
                  <a:lnTo>
                    <a:pt x="149884" y="88211"/>
                  </a:lnTo>
                  <a:lnTo>
                    <a:pt x="149719" y="88252"/>
                  </a:lnTo>
                  <a:lnTo>
                    <a:pt x="149553" y="88298"/>
                  </a:lnTo>
                  <a:lnTo>
                    <a:pt x="149393" y="88355"/>
                  </a:lnTo>
                  <a:lnTo>
                    <a:pt x="149233" y="88422"/>
                  </a:lnTo>
                  <a:lnTo>
                    <a:pt x="149079" y="88499"/>
                  </a:lnTo>
                  <a:lnTo>
                    <a:pt x="148925" y="88576"/>
                  </a:lnTo>
                  <a:lnTo>
                    <a:pt x="148770" y="88664"/>
                  </a:lnTo>
                  <a:lnTo>
                    <a:pt x="148627" y="88757"/>
                  </a:lnTo>
                  <a:lnTo>
                    <a:pt x="148489" y="88860"/>
                  </a:lnTo>
                  <a:lnTo>
                    <a:pt x="148351" y="88968"/>
                  </a:lnTo>
                  <a:lnTo>
                    <a:pt x="148219" y="89091"/>
                  </a:lnTo>
                  <a:lnTo>
                    <a:pt x="108639" y="126121"/>
                  </a:lnTo>
                  <a:lnTo>
                    <a:pt x="108501" y="126234"/>
                  </a:lnTo>
                  <a:lnTo>
                    <a:pt x="108369" y="126342"/>
                  </a:lnTo>
                  <a:lnTo>
                    <a:pt x="108225" y="126450"/>
                  </a:lnTo>
                  <a:lnTo>
                    <a:pt x="108082" y="126543"/>
                  </a:lnTo>
                  <a:lnTo>
                    <a:pt x="107933" y="126630"/>
                  </a:lnTo>
                  <a:lnTo>
                    <a:pt x="107779" y="126713"/>
                  </a:lnTo>
                  <a:lnTo>
                    <a:pt x="107619" y="126785"/>
                  </a:lnTo>
                  <a:lnTo>
                    <a:pt x="107464" y="126847"/>
                  </a:lnTo>
                  <a:lnTo>
                    <a:pt x="107304" y="126903"/>
                  </a:lnTo>
                  <a:lnTo>
                    <a:pt x="107133" y="126950"/>
                  </a:lnTo>
                  <a:lnTo>
                    <a:pt x="106968" y="126991"/>
                  </a:lnTo>
                  <a:lnTo>
                    <a:pt x="106802" y="127027"/>
                  </a:lnTo>
                  <a:lnTo>
                    <a:pt x="106637" y="127058"/>
                  </a:lnTo>
                  <a:lnTo>
                    <a:pt x="106460" y="127078"/>
                  </a:lnTo>
                  <a:lnTo>
                    <a:pt x="106289" y="127089"/>
                  </a:lnTo>
                  <a:lnTo>
                    <a:pt x="106124" y="127094"/>
                  </a:lnTo>
                  <a:lnTo>
                    <a:pt x="105953" y="127089"/>
                  </a:lnTo>
                  <a:lnTo>
                    <a:pt x="105776" y="127078"/>
                  </a:lnTo>
                  <a:lnTo>
                    <a:pt x="105611" y="127058"/>
                  </a:lnTo>
                  <a:lnTo>
                    <a:pt x="105440" y="127027"/>
                  </a:lnTo>
                  <a:lnTo>
                    <a:pt x="105274" y="126996"/>
                  </a:lnTo>
                  <a:lnTo>
                    <a:pt x="105103" y="126955"/>
                  </a:lnTo>
                  <a:lnTo>
                    <a:pt x="104944" y="126903"/>
                  </a:lnTo>
                  <a:lnTo>
                    <a:pt x="104784" y="126847"/>
                  </a:lnTo>
                  <a:lnTo>
                    <a:pt x="104624" y="126785"/>
                  </a:lnTo>
                  <a:lnTo>
                    <a:pt x="104469" y="126713"/>
                  </a:lnTo>
                  <a:lnTo>
                    <a:pt x="104309" y="126636"/>
                  </a:lnTo>
                  <a:lnTo>
                    <a:pt x="104160" y="126548"/>
                  </a:lnTo>
                  <a:lnTo>
                    <a:pt x="104017" y="126455"/>
                  </a:lnTo>
                  <a:lnTo>
                    <a:pt x="103879" y="126347"/>
                  </a:lnTo>
                  <a:lnTo>
                    <a:pt x="103741" y="126239"/>
                  </a:lnTo>
                  <a:lnTo>
                    <a:pt x="103603" y="126126"/>
                  </a:lnTo>
                  <a:lnTo>
                    <a:pt x="89163" y="112669"/>
                  </a:lnTo>
                  <a:lnTo>
                    <a:pt x="89026" y="112556"/>
                  </a:lnTo>
                  <a:lnTo>
                    <a:pt x="88893" y="112448"/>
                  </a:lnTo>
                  <a:lnTo>
                    <a:pt x="88750" y="112345"/>
                  </a:lnTo>
                  <a:lnTo>
                    <a:pt x="88606" y="112252"/>
                  </a:lnTo>
                  <a:lnTo>
                    <a:pt x="88457" y="112159"/>
                  </a:lnTo>
                  <a:lnTo>
                    <a:pt x="88303" y="112082"/>
                  </a:lnTo>
                  <a:lnTo>
                    <a:pt x="88143" y="112010"/>
                  </a:lnTo>
                  <a:lnTo>
                    <a:pt x="87989" y="111948"/>
                  </a:lnTo>
                  <a:lnTo>
                    <a:pt x="87829" y="111892"/>
                  </a:lnTo>
                  <a:lnTo>
                    <a:pt x="87658" y="111840"/>
                  </a:lnTo>
                  <a:lnTo>
                    <a:pt x="87492" y="111799"/>
                  </a:lnTo>
                  <a:lnTo>
                    <a:pt x="87327" y="111768"/>
                  </a:lnTo>
                  <a:lnTo>
                    <a:pt x="87156" y="111742"/>
                  </a:lnTo>
                  <a:lnTo>
                    <a:pt x="86985" y="111722"/>
                  </a:lnTo>
                  <a:lnTo>
                    <a:pt x="86814" y="111712"/>
                  </a:lnTo>
                  <a:lnTo>
                    <a:pt x="86643" y="111706"/>
                  </a:lnTo>
                  <a:lnTo>
                    <a:pt x="86477" y="111712"/>
                  </a:lnTo>
                  <a:lnTo>
                    <a:pt x="86301" y="111722"/>
                  </a:lnTo>
                  <a:lnTo>
                    <a:pt x="86130" y="111742"/>
                  </a:lnTo>
                  <a:lnTo>
                    <a:pt x="85964" y="111768"/>
                  </a:lnTo>
                  <a:lnTo>
                    <a:pt x="85799" y="111799"/>
                  </a:lnTo>
                  <a:lnTo>
                    <a:pt x="85628" y="111840"/>
                  </a:lnTo>
                  <a:lnTo>
                    <a:pt x="85463" y="111892"/>
                  </a:lnTo>
                  <a:lnTo>
                    <a:pt x="85303" y="111948"/>
                  </a:lnTo>
                  <a:lnTo>
                    <a:pt x="85143" y="112010"/>
                  </a:lnTo>
                  <a:lnTo>
                    <a:pt x="84988" y="112082"/>
                  </a:lnTo>
                  <a:lnTo>
                    <a:pt x="84834" y="112159"/>
                  </a:lnTo>
                  <a:lnTo>
                    <a:pt x="84685" y="112252"/>
                  </a:lnTo>
                  <a:lnTo>
                    <a:pt x="84541" y="112345"/>
                  </a:lnTo>
                  <a:lnTo>
                    <a:pt x="84398" y="112448"/>
                  </a:lnTo>
                  <a:lnTo>
                    <a:pt x="84255" y="112556"/>
                  </a:lnTo>
                  <a:lnTo>
                    <a:pt x="84128" y="112674"/>
                  </a:lnTo>
                  <a:lnTo>
                    <a:pt x="75231" y="120978"/>
                  </a:lnTo>
                  <a:lnTo>
                    <a:pt x="75104" y="121101"/>
                  </a:lnTo>
                  <a:lnTo>
                    <a:pt x="74988" y="121225"/>
                  </a:lnTo>
                  <a:lnTo>
                    <a:pt x="74884" y="121364"/>
                  </a:lnTo>
                  <a:lnTo>
                    <a:pt x="74779" y="121498"/>
                  </a:lnTo>
                  <a:lnTo>
                    <a:pt x="74691" y="121637"/>
                  </a:lnTo>
                  <a:lnTo>
                    <a:pt x="74602" y="121776"/>
                  </a:lnTo>
                  <a:lnTo>
                    <a:pt x="74520" y="121930"/>
                  </a:lnTo>
                  <a:lnTo>
                    <a:pt x="74453" y="122074"/>
                  </a:lnTo>
                  <a:lnTo>
                    <a:pt x="74393" y="122224"/>
                  </a:lnTo>
                  <a:lnTo>
                    <a:pt x="74338" y="122378"/>
                  </a:lnTo>
                  <a:lnTo>
                    <a:pt x="74294" y="122538"/>
                  </a:lnTo>
                  <a:lnTo>
                    <a:pt x="74260" y="122692"/>
                  </a:lnTo>
                  <a:lnTo>
                    <a:pt x="74233" y="122847"/>
                  </a:lnTo>
                  <a:lnTo>
                    <a:pt x="74211" y="123006"/>
                  </a:lnTo>
                  <a:lnTo>
                    <a:pt x="74200" y="123166"/>
                  </a:lnTo>
                  <a:lnTo>
                    <a:pt x="74194" y="123331"/>
                  </a:lnTo>
                  <a:lnTo>
                    <a:pt x="74200" y="123485"/>
                  </a:lnTo>
                  <a:lnTo>
                    <a:pt x="74211" y="123645"/>
                  </a:lnTo>
                  <a:lnTo>
                    <a:pt x="74227" y="123804"/>
                  </a:lnTo>
                  <a:lnTo>
                    <a:pt x="74260" y="123964"/>
                  </a:lnTo>
                  <a:lnTo>
                    <a:pt x="74294" y="124118"/>
                  </a:lnTo>
                  <a:lnTo>
                    <a:pt x="74338" y="124273"/>
                  </a:lnTo>
                  <a:lnTo>
                    <a:pt x="74387" y="124427"/>
                  </a:lnTo>
                  <a:lnTo>
                    <a:pt x="74448" y="124582"/>
                  </a:lnTo>
                  <a:lnTo>
                    <a:pt x="74520" y="124731"/>
                  </a:lnTo>
                  <a:lnTo>
                    <a:pt x="74602" y="124875"/>
                  </a:lnTo>
                  <a:lnTo>
                    <a:pt x="74685" y="125014"/>
                  </a:lnTo>
                  <a:lnTo>
                    <a:pt x="74779" y="125158"/>
                  </a:lnTo>
                  <a:lnTo>
                    <a:pt x="74878" y="125297"/>
                  </a:lnTo>
                  <a:lnTo>
                    <a:pt x="74983" y="125426"/>
                  </a:lnTo>
                  <a:lnTo>
                    <a:pt x="75099" y="125554"/>
                  </a:lnTo>
                  <a:lnTo>
                    <a:pt x="75226" y="125678"/>
                  </a:lnTo>
                  <a:lnTo>
                    <a:pt x="97834" y="146872"/>
                  </a:lnTo>
                  <a:lnTo>
                    <a:pt x="97966" y="147001"/>
                  </a:lnTo>
                  <a:lnTo>
                    <a:pt x="98104" y="147119"/>
                  </a:lnTo>
                  <a:lnTo>
                    <a:pt x="98259" y="147233"/>
                  </a:lnTo>
                  <a:lnTo>
                    <a:pt x="98408" y="147346"/>
                  </a:lnTo>
                  <a:lnTo>
                    <a:pt x="98568" y="147459"/>
                  </a:lnTo>
                  <a:lnTo>
                    <a:pt x="98733" y="147572"/>
                  </a:lnTo>
                  <a:lnTo>
                    <a:pt x="98909" y="147686"/>
                  </a:lnTo>
                  <a:lnTo>
                    <a:pt x="99086" y="147789"/>
                  </a:lnTo>
                  <a:lnTo>
                    <a:pt x="99268" y="147892"/>
                  </a:lnTo>
                  <a:lnTo>
                    <a:pt x="99456" y="147995"/>
                  </a:lnTo>
                  <a:lnTo>
                    <a:pt x="99649" y="148092"/>
                  </a:lnTo>
                  <a:lnTo>
                    <a:pt x="99842" y="148185"/>
                  </a:lnTo>
                  <a:lnTo>
                    <a:pt x="100040" y="148283"/>
                  </a:lnTo>
                  <a:lnTo>
                    <a:pt x="100239" y="148370"/>
                  </a:lnTo>
                  <a:lnTo>
                    <a:pt x="100448" y="148458"/>
                  </a:lnTo>
                  <a:lnTo>
                    <a:pt x="100647" y="148540"/>
                  </a:lnTo>
                  <a:lnTo>
                    <a:pt x="100856" y="148618"/>
                  </a:lnTo>
                  <a:lnTo>
                    <a:pt x="101066" y="148690"/>
                  </a:lnTo>
                  <a:lnTo>
                    <a:pt x="101276" y="148757"/>
                  </a:lnTo>
                  <a:lnTo>
                    <a:pt x="101485" y="148823"/>
                  </a:lnTo>
                  <a:lnTo>
                    <a:pt x="101695" y="148885"/>
                  </a:lnTo>
                  <a:lnTo>
                    <a:pt x="101904" y="148947"/>
                  </a:lnTo>
                  <a:lnTo>
                    <a:pt x="102114" y="148998"/>
                  </a:lnTo>
                  <a:lnTo>
                    <a:pt x="102318" y="149045"/>
                  </a:lnTo>
                  <a:lnTo>
                    <a:pt x="102528" y="149086"/>
                  </a:lnTo>
                  <a:lnTo>
                    <a:pt x="102732" y="149122"/>
                  </a:lnTo>
                  <a:lnTo>
                    <a:pt x="102930" y="149158"/>
                  </a:lnTo>
                  <a:lnTo>
                    <a:pt x="103134" y="149184"/>
                  </a:lnTo>
                  <a:lnTo>
                    <a:pt x="103333" y="149204"/>
                  </a:lnTo>
                  <a:lnTo>
                    <a:pt x="103526" y="149220"/>
                  </a:lnTo>
                  <a:lnTo>
                    <a:pt x="103714" y="149225"/>
                  </a:lnTo>
                  <a:lnTo>
                    <a:pt x="103901" y="149230"/>
                  </a:lnTo>
                  <a:lnTo>
                    <a:pt x="108049" y="149230"/>
                  </a:lnTo>
                  <a:lnTo>
                    <a:pt x="108231" y="149225"/>
                  </a:lnTo>
                  <a:lnTo>
                    <a:pt x="108418" y="149220"/>
                  </a:lnTo>
                  <a:lnTo>
                    <a:pt x="108617" y="149204"/>
                  </a:lnTo>
                  <a:lnTo>
                    <a:pt x="108815" y="149184"/>
                  </a:lnTo>
                  <a:lnTo>
                    <a:pt x="109014" y="149158"/>
                  </a:lnTo>
                  <a:lnTo>
                    <a:pt x="109213" y="149127"/>
                  </a:lnTo>
                  <a:lnTo>
                    <a:pt x="109422" y="149086"/>
                  </a:lnTo>
                  <a:lnTo>
                    <a:pt x="109626" y="149045"/>
                  </a:lnTo>
                  <a:lnTo>
                    <a:pt x="109830" y="148998"/>
                  </a:lnTo>
                  <a:lnTo>
                    <a:pt x="110045" y="148947"/>
                  </a:lnTo>
                  <a:lnTo>
                    <a:pt x="110255" y="148885"/>
                  </a:lnTo>
                  <a:lnTo>
                    <a:pt x="110465" y="148823"/>
                  </a:lnTo>
                  <a:lnTo>
                    <a:pt x="110669" y="148762"/>
                  </a:lnTo>
                  <a:lnTo>
                    <a:pt x="110884" y="148690"/>
                  </a:lnTo>
                  <a:lnTo>
                    <a:pt x="111088" y="148618"/>
                  </a:lnTo>
                  <a:lnTo>
                    <a:pt x="111297" y="148540"/>
                  </a:lnTo>
                  <a:lnTo>
                    <a:pt x="111507" y="148458"/>
                  </a:lnTo>
                  <a:lnTo>
                    <a:pt x="111706" y="148376"/>
                  </a:lnTo>
                  <a:lnTo>
                    <a:pt x="111904" y="148283"/>
                  </a:lnTo>
                  <a:lnTo>
                    <a:pt x="112108" y="148190"/>
                  </a:lnTo>
                  <a:lnTo>
                    <a:pt x="112301" y="148092"/>
                  </a:lnTo>
                  <a:lnTo>
                    <a:pt x="112489" y="147995"/>
                  </a:lnTo>
                  <a:lnTo>
                    <a:pt x="112676" y="147897"/>
                  </a:lnTo>
                  <a:lnTo>
                    <a:pt x="112864" y="147794"/>
                  </a:lnTo>
                  <a:lnTo>
                    <a:pt x="113040" y="147686"/>
                  </a:lnTo>
                  <a:lnTo>
                    <a:pt x="113211" y="147572"/>
                  </a:lnTo>
                  <a:lnTo>
                    <a:pt x="113377" y="147464"/>
                  </a:lnTo>
                  <a:lnTo>
                    <a:pt x="113542" y="147351"/>
                  </a:lnTo>
                  <a:lnTo>
                    <a:pt x="113697" y="147238"/>
                  </a:lnTo>
                  <a:lnTo>
                    <a:pt x="113840" y="147119"/>
                  </a:lnTo>
                  <a:lnTo>
                    <a:pt x="113984" y="147001"/>
                  </a:lnTo>
                  <a:lnTo>
                    <a:pt x="114116" y="146877"/>
                  </a:lnTo>
                  <a:lnTo>
                    <a:pt x="162118" y="101972"/>
                  </a:lnTo>
                  <a:lnTo>
                    <a:pt x="162245" y="101843"/>
                  </a:lnTo>
                  <a:lnTo>
                    <a:pt x="162361" y="101714"/>
                  </a:lnTo>
                  <a:lnTo>
                    <a:pt x="162465" y="101585"/>
                  </a:lnTo>
                  <a:lnTo>
                    <a:pt x="162570" y="101452"/>
                  </a:lnTo>
                  <a:lnTo>
                    <a:pt x="162658" y="101313"/>
                  </a:lnTo>
                  <a:lnTo>
                    <a:pt x="162747" y="101163"/>
                  </a:lnTo>
                  <a:lnTo>
                    <a:pt x="162824" y="101019"/>
                  </a:lnTo>
                  <a:lnTo>
                    <a:pt x="162896" y="100870"/>
                  </a:lnTo>
                  <a:lnTo>
                    <a:pt x="162956" y="100721"/>
                  </a:lnTo>
                  <a:lnTo>
                    <a:pt x="163006" y="100566"/>
                  </a:lnTo>
                  <a:lnTo>
                    <a:pt x="163050" y="100412"/>
                  </a:lnTo>
                  <a:lnTo>
                    <a:pt x="163089" y="100257"/>
                  </a:lnTo>
                  <a:lnTo>
                    <a:pt x="163116" y="100098"/>
                  </a:lnTo>
                  <a:lnTo>
                    <a:pt x="163133" y="99938"/>
                  </a:lnTo>
                  <a:lnTo>
                    <a:pt x="163144" y="99778"/>
                  </a:lnTo>
                  <a:lnTo>
                    <a:pt x="163149" y="99624"/>
                  </a:lnTo>
                  <a:lnTo>
                    <a:pt x="163144" y="99464"/>
                  </a:lnTo>
                  <a:lnTo>
                    <a:pt x="163133" y="99300"/>
                  </a:lnTo>
                  <a:lnTo>
                    <a:pt x="163111" y="99145"/>
                  </a:lnTo>
                  <a:lnTo>
                    <a:pt x="163083" y="98986"/>
                  </a:lnTo>
                  <a:lnTo>
                    <a:pt x="163044" y="98831"/>
                  </a:lnTo>
                  <a:lnTo>
                    <a:pt x="163000" y="98672"/>
                  </a:lnTo>
                  <a:lnTo>
                    <a:pt x="162951" y="98522"/>
                  </a:lnTo>
                  <a:lnTo>
                    <a:pt x="162890" y="98373"/>
                  </a:lnTo>
                  <a:lnTo>
                    <a:pt x="162818" y="98224"/>
                  </a:lnTo>
                  <a:lnTo>
                    <a:pt x="162736" y="98074"/>
                  </a:lnTo>
                  <a:lnTo>
                    <a:pt x="162653" y="97936"/>
                  </a:lnTo>
                  <a:lnTo>
                    <a:pt x="162559" y="97797"/>
                  </a:lnTo>
                  <a:lnTo>
                    <a:pt x="162460" y="97663"/>
                  </a:lnTo>
                  <a:lnTo>
                    <a:pt x="162349" y="97529"/>
                  </a:lnTo>
                  <a:lnTo>
                    <a:pt x="162234" y="97400"/>
                  </a:lnTo>
                  <a:lnTo>
                    <a:pt x="162101" y="97277"/>
                  </a:lnTo>
                  <a:lnTo>
                    <a:pt x="153254" y="89071"/>
                  </a:lnTo>
                  <a:lnTo>
                    <a:pt x="153122" y="88957"/>
                  </a:lnTo>
                  <a:lnTo>
                    <a:pt x="152984" y="88849"/>
                  </a:lnTo>
                  <a:lnTo>
                    <a:pt x="152841" y="88746"/>
                  </a:lnTo>
                  <a:lnTo>
                    <a:pt x="152697" y="88654"/>
                  </a:lnTo>
                  <a:lnTo>
                    <a:pt x="152548" y="88566"/>
                  </a:lnTo>
                  <a:lnTo>
                    <a:pt x="152394" y="88489"/>
                  </a:lnTo>
                  <a:lnTo>
                    <a:pt x="152234" y="88412"/>
                  </a:lnTo>
                  <a:lnTo>
                    <a:pt x="152074" y="88350"/>
                  </a:lnTo>
                  <a:lnTo>
                    <a:pt x="151914" y="88293"/>
                  </a:lnTo>
                  <a:lnTo>
                    <a:pt x="151754" y="88247"/>
                  </a:lnTo>
                  <a:lnTo>
                    <a:pt x="151583" y="88206"/>
                  </a:lnTo>
                  <a:lnTo>
                    <a:pt x="151412" y="88170"/>
                  </a:lnTo>
                  <a:lnTo>
                    <a:pt x="151247" y="88144"/>
                  </a:lnTo>
                  <a:lnTo>
                    <a:pt x="151076" y="88129"/>
                  </a:lnTo>
                  <a:lnTo>
                    <a:pt x="150905" y="88118"/>
                  </a:lnTo>
                  <a:close/>
                  <a:moveTo>
                    <a:pt x="118671" y="0"/>
                  </a:moveTo>
                  <a:cubicBezTo>
                    <a:pt x="184211" y="0"/>
                    <a:pt x="237342" y="53131"/>
                    <a:pt x="237342" y="118671"/>
                  </a:cubicBezTo>
                  <a:cubicBezTo>
                    <a:pt x="237342" y="184211"/>
                    <a:pt x="184211" y="237342"/>
                    <a:pt x="118671" y="237342"/>
                  </a:cubicBezTo>
                  <a:cubicBezTo>
                    <a:pt x="53131" y="237342"/>
                    <a:pt x="0" y="184211"/>
                    <a:pt x="0" y="118671"/>
                  </a:cubicBezTo>
                  <a:cubicBezTo>
                    <a:pt x="0" y="53131"/>
                    <a:pt x="53131" y="0"/>
                    <a:pt x="118671" y="0"/>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200">
                <a:solidFill>
                  <a:sysClr val="windowText" lastClr="000000"/>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 name="Rectangle 3">
              <a:extLst>
                <a:ext uri="{FF2B5EF4-FFF2-40B4-BE49-F238E27FC236}">
                  <a16:creationId xmlns:a16="http://schemas.microsoft.com/office/drawing/2014/main" id="{CD520A52-4B30-4C1C-BAFA-2866D90A7439}"/>
                </a:ext>
              </a:extLst>
            </p:cNvPr>
            <p:cNvSpPr/>
            <p:nvPr/>
          </p:nvSpPr>
          <p:spPr>
            <a:xfrm>
              <a:off x="6622437" y="4353783"/>
              <a:ext cx="4036709" cy="276999"/>
            </a:xfrm>
            <a:prstGeom prst="rect">
              <a:avLst/>
            </a:prstGeom>
          </p:spPr>
          <p:txBody>
            <a:bodyPr wrap="square">
              <a:spAutoFit/>
            </a:bodyPr>
            <a:lstStyle/>
            <a:p>
              <a:r>
                <a:rPr lang="it-IT" sz="1200" dirty="0">
                  <a:solidFill>
                    <a:sysClr val="windowText" lastClr="000000"/>
                  </a:solidFill>
                  <a:latin typeface="Poppins" panose="00000500000000000000" pitchFamily="2" charset="0"/>
                  <a:ea typeface="Open Sans" panose="020B0606030504020204" pitchFamily="34" charset="0"/>
                  <a:cs typeface="Poppins" panose="00000500000000000000" pitchFamily="2" charset="0"/>
                </a:rPr>
                <a:t>Lorem ipsum dolor sit amet, consectetuer</a:t>
              </a:r>
              <a:endParaRPr lang="en-US" sz="1200" dirty="0">
                <a:solidFill>
                  <a:sysClr val="windowText" lastClr="000000"/>
                </a:solidFill>
                <a:latin typeface="Poppins" panose="00000500000000000000" pitchFamily="2" charset="0"/>
                <a:ea typeface="Open Sans" panose="020B0606030504020204" pitchFamily="34" charset="0"/>
                <a:cs typeface="Poppins" panose="00000500000000000000" pitchFamily="2" charset="0"/>
              </a:endParaRPr>
            </a:p>
          </p:txBody>
        </p:sp>
      </p:grpSp>
      <p:grpSp>
        <p:nvGrpSpPr>
          <p:cNvPr id="5" name="Group 4">
            <a:extLst>
              <a:ext uri="{FF2B5EF4-FFF2-40B4-BE49-F238E27FC236}">
                <a16:creationId xmlns:a16="http://schemas.microsoft.com/office/drawing/2014/main" id="{C03132C4-2D4B-4A51-9C39-B45940DF7BEB}"/>
              </a:ext>
            </a:extLst>
          </p:cNvPr>
          <p:cNvGrpSpPr/>
          <p:nvPr/>
        </p:nvGrpSpPr>
        <p:grpSpPr>
          <a:xfrm>
            <a:off x="6344646" y="3676678"/>
            <a:ext cx="4120373" cy="343171"/>
            <a:chOff x="6247793" y="4302588"/>
            <a:chExt cx="4120373" cy="343171"/>
          </a:xfrm>
        </p:grpSpPr>
        <p:sp>
          <p:nvSpPr>
            <p:cNvPr id="6" name="Freeform: Shape 5">
              <a:extLst>
                <a:ext uri="{FF2B5EF4-FFF2-40B4-BE49-F238E27FC236}">
                  <a16:creationId xmlns:a16="http://schemas.microsoft.com/office/drawing/2014/main" id="{26420C80-044A-48E0-9C60-941729046172}"/>
                </a:ext>
              </a:extLst>
            </p:cNvPr>
            <p:cNvSpPr/>
            <p:nvPr/>
          </p:nvSpPr>
          <p:spPr>
            <a:xfrm>
              <a:off x="6247793" y="4375331"/>
              <a:ext cx="237342" cy="237342"/>
            </a:xfrm>
            <a:custGeom>
              <a:avLst/>
              <a:gdLst>
                <a:gd name="connsiteX0" fmla="*/ 150734 w 237342"/>
                <a:gd name="connsiteY0" fmla="*/ 88113 h 237342"/>
                <a:gd name="connsiteX1" fmla="*/ 150563 w 237342"/>
                <a:gd name="connsiteY1" fmla="*/ 88118 h 237342"/>
                <a:gd name="connsiteX2" fmla="*/ 150392 w 237342"/>
                <a:gd name="connsiteY2" fmla="*/ 88129 h 237342"/>
                <a:gd name="connsiteX3" fmla="*/ 150221 w 237342"/>
                <a:gd name="connsiteY3" fmla="*/ 88149 h 237342"/>
                <a:gd name="connsiteX4" fmla="*/ 150050 w 237342"/>
                <a:gd name="connsiteY4" fmla="*/ 88175 h 237342"/>
                <a:gd name="connsiteX5" fmla="*/ 149884 w 237342"/>
                <a:gd name="connsiteY5" fmla="*/ 88211 h 237342"/>
                <a:gd name="connsiteX6" fmla="*/ 149719 w 237342"/>
                <a:gd name="connsiteY6" fmla="*/ 88252 h 237342"/>
                <a:gd name="connsiteX7" fmla="*/ 149553 w 237342"/>
                <a:gd name="connsiteY7" fmla="*/ 88298 h 237342"/>
                <a:gd name="connsiteX8" fmla="*/ 149393 w 237342"/>
                <a:gd name="connsiteY8" fmla="*/ 88355 h 237342"/>
                <a:gd name="connsiteX9" fmla="*/ 149233 w 237342"/>
                <a:gd name="connsiteY9" fmla="*/ 88422 h 237342"/>
                <a:gd name="connsiteX10" fmla="*/ 149079 w 237342"/>
                <a:gd name="connsiteY10" fmla="*/ 88499 h 237342"/>
                <a:gd name="connsiteX11" fmla="*/ 148925 w 237342"/>
                <a:gd name="connsiteY11" fmla="*/ 88576 h 237342"/>
                <a:gd name="connsiteX12" fmla="*/ 148770 w 237342"/>
                <a:gd name="connsiteY12" fmla="*/ 88664 h 237342"/>
                <a:gd name="connsiteX13" fmla="*/ 148627 w 237342"/>
                <a:gd name="connsiteY13" fmla="*/ 88757 h 237342"/>
                <a:gd name="connsiteX14" fmla="*/ 148489 w 237342"/>
                <a:gd name="connsiteY14" fmla="*/ 88860 h 237342"/>
                <a:gd name="connsiteX15" fmla="*/ 148351 w 237342"/>
                <a:gd name="connsiteY15" fmla="*/ 88968 h 237342"/>
                <a:gd name="connsiteX16" fmla="*/ 148219 w 237342"/>
                <a:gd name="connsiteY16" fmla="*/ 89091 h 237342"/>
                <a:gd name="connsiteX17" fmla="*/ 108639 w 237342"/>
                <a:gd name="connsiteY17" fmla="*/ 126121 h 237342"/>
                <a:gd name="connsiteX18" fmla="*/ 108501 w 237342"/>
                <a:gd name="connsiteY18" fmla="*/ 126234 h 237342"/>
                <a:gd name="connsiteX19" fmla="*/ 108369 w 237342"/>
                <a:gd name="connsiteY19" fmla="*/ 126342 h 237342"/>
                <a:gd name="connsiteX20" fmla="*/ 108225 w 237342"/>
                <a:gd name="connsiteY20" fmla="*/ 126450 h 237342"/>
                <a:gd name="connsiteX21" fmla="*/ 108082 w 237342"/>
                <a:gd name="connsiteY21" fmla="*/ 126543 h 237342"/>
                <a:gd name="connsiteX22" fmla="*/ 107933 w 237342"/>
                <a:gd name="connsiteY22" fmla="*/ 126630 h 237342"/>
                <a:gd name="connsiteX23" fmla="*/ 107779 w 237342"/>
                <a:gd name="connsiteY23" fmla="*/ 126713 h 237342"/>
                <a:gd name="connsiteX24" fmla="*/ 107619 w 237342"/>
                <a:gd name="connsiteY24" fmla="*/ 126785 h 237342"/>
                <a:gd name="connsiteX25" fmla="*/ 107464 w 237342"/>
                <a:gd name="connsiteY25" fmla="*/ 126847 h 237342"/>
                <a:gd name="connsiteX26" fmla="*/ 107304 w 237342"/>
                <a:gd name="connsiteY26" fmla="*/ 126903 h 237342"/>
                <a:gd name="connsiteX27" fmla="*/ 107133 w 237342"/>
                <a:gd name="connsiteY27" fmla="*/ 126950 h 237342"/>
                <a:gd name="connsiteX28" fmla="*/ 106968 w 237342"/>
                <a:gd name="connsiteY28" fmla="*/ 126991 h 237342"/>
                <a:gd name="connsiteX29" fmla="*/ 106802 w 237342"/>
                <a:gd name="connsiteY29" fmla="*/ 127027 h 237342"/>
                <a:gd name="connsiteX30" fmla="*/ 106637 w 237342"/>
                <a:gd name="connsiteY30" fmla="*/ 127058 h 237342"/>
                <a:gd name="connsiteX31" fmla="*/ 106460 w 237342"/>
                <a:gd name="connsiteY31" fmla="*/ 127078 h 237342"/>
                <a:gd name="connsiteX32" fmla="*/ 106289 w 237342"/>
                <a:gd name="connsiteY32" fmla="*/ 127089 h 237342"/>
                <a:gd name="connsiteX33" fmla="*/ 106124 w 237342"/>
                <a:gd name="connsiteY33" fmla="*/ 127094 h 237342"/>
                <a:gd name="connsiteX34" fmla="*/ 105953 w 237342"/>
                <a:gd name="connsiteY34" fmla="*/ 127089 h 237342"/>
                <a:gd name="connsiteX35" fmla="*/ 105776 w 237342"/>
                <a:gd name="connsiteY35" fmla="*/ 127078 h 237342"/>
                <a:gd name="connsiteX36" fmla="*/ 105611 w 237342"/>
                <a:gd name="connsiteY36" fmla="*/ 127058 h 237342"/>
                <a:gd name="connsiteX37" fmla="*/ 105440 w 237342"/>
                <a:gd name="connsiteY37" fmla="*/ 127027 h 237342"/>
                <a:gd name="connsiteX38" fmla="*/ 105274 w 237342"/>
                <a:gd name="connsiteY38" fmla="*/ 126996 h 237342"/>
                <a:gd name="connsiteX39" fmla="*/ 105103 w 237342"/>
                <a:gd name="connsiteY39" fmla="*/ 126955 h 237342"/>
                <a:gd name="connsiteX40" fmla="*/ 104944 w 237342"/>
                <a:gd name="connsiteY40" fmla="*/ 126903 h 237342"/>
                <a:gd name="connsiteX41" fmla="*/ 104784 w 237342"/>
                <a:gd name="connsiteY41" fmla="*/ 126847 h 237342"/>
                <a:gd name="connsiteX42" fmla="*/ 104624 w 237342"/>
                <a:gd name="connsiteY42" fmla="*/ 126785 h 237342"/>
                <a:gd name="connsiteX43" fmla="*/ 104469 w 237342"/>
                <a:gd name="connsiteY43" fmla="*/ 126713 h 237342"/>
                <a:gd name="connsiteX44" fmla="*/ 104309 w 237342"/>
                <a:gd name="connsiteY44" fmla="*/ 126636 h 237342"/>
                <a:gd name="connsiteX45" fmla="*/ 104160 w 237342"/>
                <a:gd name="connsiteY45" fmla="*/ 126548 h 237342"/>
                <a:gd name="connsiteX46" fmla="*/ 104017 w 237342"/>
                <a:gd name="connsiteY46" fmla="*/ 126455 h 237342"/>
                <a:gd name="connsiteX47" fmla="*/ 103879 w 237342"/>
                <a:gd name="connsiteY47" fmla="*/ 126347 h 237342"/>
                <a:gd name="connsiteX48" fmla="*/ 103741 w 237342"/>
                <a:gd name="connsiteY48" fmla="*/ 126239 h 237342"/>
                <a:gd name="connsiteX49" fmla="*/ 103603 w 237342"/>
                <a:gd name="connsiteY49" fmla="*/ 126126 h 237342"/>
                <a:gd name="connsiteX50" fmla="*/ 89163 w 237342"/>
                <a:gd name="connsiteY50" fmla="*/ 112669 h 237342"/>
                <a:gd name="connsiteX51" fmla="*/ 89026 w 237342"/>
                <a:gd name="connsiteY51" fmla="*/ 112556 h 237342"/>
                <a:gd name="connsiteX52" fmla="*/ 88893 w 237342"/>
                <a:gd name="connsiteY52" fmla="*/ 112448 h 237342"/>
                <a:gd name="connsiteX53" fmla="*/ 88750 w 237342"/>
                <a:gd name="connsiteY53" fmla="*/ 112345 h 237342"/>
                <a:gd name="connsiteX54" fmla="*/ 88606 w 237342"/>
                <a:gd name="connsiteY54" fmla="*/ 112252 h 237342"/>
                <a:gd name="connsiteX55" fmla="*/ 88457 w 237342"/>
                <a:gd name="connsiteY55" fmla="*/ 112159 h 237342"/>
                <a:gd name="connsiteX56" fmla="*/ 88303 w 237342"/>
                <a:gd name="connsiteY56" fmla="*/ 112082 h 237342"/>
                <a:gd name="connsiteX57" fmla="*/ 88143 w 237342"/>
                <a:gd name="connsiteY57" fmla="*/ 112010 h 237342"/>
                <a:gd name="connsiteX58" fmla="*/ 87989 w 237342"/>
                <a:gd name="connsiteY58" fmla="*/ 111948 h 237342"/>
                <a:gd name="connsiteX59" fmla="*/ 87829 w 237342"/>
                <a:gd name="connsiteY59" fmla="*/ 111892 h 237342"/>
                <a:gd name="connsiteX60" fmla="*/ 87658 w 237342"/>
                <a:gd name="connsiteY60" fmla="*/ 111840 h 237342"/>
                <a:gd name="connsiteX61" fmla="*/ 87492 w 237342"/>
                <a:gd name="connsiteY61" fmla="*/ 111799 h 237342"/>
                <a:gd name="connsiteX62" fmla="*/ 87327 w 237342"/>
                <a:gd name="connsiteY62" fmla="*/ 111768 h 237342"/>
                <a:gd name="connsiteX63" fmla="*/ 87156 w 237342"/>
                <a:gd name="connsiteY63" fmla="*/ 111742 h 237342"/>
                <a:gd name="connsiteX64" fmla="*/ 86985 w 237342"/>
                <a:gd name="connsiteY64" fmla="*/ 111722 h 237342"/>
                <a:gd name="connsiteX65" fmla="*/ 86814 w 237342"/>
                <a:gd name="connsiteY65" fmla="*/ 111712 h 237342"/>
                <a:gd name="connsiteX66" fmla="*/ 86643 w 237342"/>
                <a:gd name="connsiteY66" fmla="*/ 111706 h 237342"/>
                <a:gd name="connsiteX67" fmla="*/ 86477 w 237342"/>
                <a:gd name="connsiteY67" fmla="*/ 111712 h 237342"/>
                <a:gd name="connsiteX68" fmla="*/ 86301 w 237342"/>
                <a:gd name="connsiteY68" fmla="*/ 111722 h 237342"/>
                <a:gd name="connsiteX69" fmla="*/ 86130 w 237342"/>
                <a:gd name="connsiteY69" fmla="*/ 111742 h 237342"/>
                <a:gd name="connsiteX70" fmla="*/ 85964 w 237342"/>
                <a:gd name="connsiteY70" fmla="*/ 111768 h 237342"/>
                <a:gd name="connsiteX71" fmla="*/ 85799 w 237342"/>
                <a:gd name="connsiteY71" fmla="*/ 111799 h 237342"/>
                <a:gd name="connsiteX72" fmla="*/ 85628 w 237342"/>
                <a:gd name="connsiteY72" fmla="*/ 111840 h 237342"/>
                <a:gd name="connsiteX73" fmla="*/ 85463 w 237342"/>
                <a:gd name="connsiteY73" fmla="*/ 111892 h 237342"/>
                <a:gd name="connsiteX74" fmla="*/ 85303 w 237342"/>
                <a:gd name="connsiteY74" fmla="*/ 111948 h 237342"/>
                <a:gd name="connsiteX75" fmla="*/ 85143 w 237342"/>
                <a:gd name="connsiteY75" fmla="*/ 112010 h 237342"/>
                <a:gd name="connsiteX76" fmla="*/ 84988 w 237342"/>
                <a:gd name="connsiteY76" fmla="*/ 112082 h 237342"/>
                <a:gd name="connsiteX77" fmla="*/ 84834 w 237342"/>
                <a:gd name="connsiteY77" fmla="*/ 112159 h 237342"/>
                <a:gd name="connsiteX78" fmla="*/ 84685 w 237342"/>
                <a:gd name="connsiteY78" fmla="*/ 112252 h 237342"/>
                <a:gd name="connsiteX79" fmla="*/ 84541 w 237342"/>
                <a:gd name="connsiteY79" fmla="*/ 112345 h 237342"/>
                <a:gd name="connsiteX80" fmla="*/ 84398 w 237342"/>
                <a:gd name="connsiteY80" fmla="*/ 112448 h 237342"/>
                <a:gd name="connsiteX81" fmla="*/ 84255 w 237342"/>
                <a:gd name="connsiteY81" fmla="*/ 112556 h 237342"/>
                <a:gd name="connsiteX82" fmla="*/ 84128 w 237342"/>
                <a:gd name="connsiteY82" fmla="*/ 112674 h 237342"/>
                <a:gd name="connsiteX83" fmla="*/ 75231 w 237342"/>
                <a:gd name="connsiteY83" fmla="*/ 120978 h 237342"/>
                <a:gd name="connsiteX84" fmla="*/ 75104 w 237342"/>
                <a:gd name="connsiteY84" fmla="*/ 121101 h 237342"/>
                <a:gd name="connsiteX85" fmla="*/ 74988 w 237342"/>
                <a:gd name="connsiteY85" fmla="*/ 121225 h 237342"/>
                <a:gd name="connsiteX86" fmla="*/ 74884 w 237342"/>
                <a:gd name="connsiteY86" fmla="*/ 121364 h 237342"/>
                <a:gd name="connsiteX87" fmla="*/ 74779 w 237342"/>
                <a:gd name="connsiteY87" fmla="*/ 121498 h 237342"/>
                <a:gd name="connsiteX88" fmla="*/ 74691 w 237342"/>
                <a:gd name="connsiteY88" fmla="*/ 121637 h 237342"/>
                <a:gd name="connsiteX89" fmla="*/ 74602 w 237342"/>
                <a:gd name="connsiteY89" fmla="*/ 121776 h 237342"/>
                <a:gd name="connsiteX90" fmla="*/ 74520 w 237342"/>
                <a:gd name="connsiteY90" fmla="*/ 121930 h 237342"/>
                <a:gd name="connsiteX91" fmla="*/ 74453 w 237342"/>
                <a:gd name="connsiteY91" fmla="*/ 122074 h 237342"/>
                <a:gd name="connsiteX92" fmla="*/ 74393 w 237342"/>
                <a:gd name="connsiteY92" fmla="*/ 122224 h 237342"/>
                <a:gd name="connsiteX93" fmla="*/ 74338 w 237342"/>
                <a:gd name="connsiteY93" fmla="*/ 122378 h 237342"/>
                <a:gd name="connsiteX94" fmla="*/ 74294 w 237342"/>
                <a:gd name="connsiteY94" fmla="*/ 122538 h 237342"/>
                <a:gd name="connsiteX95" fmla="*/ 74260 w 237342"/>
                <a:gd name="connsiteY95" fmla="*/ 122692 h 237342"/>
                <a:gd name="connsiteX96" fmla="*/ 74233 w 237342"/>
                <a:gd name="connsiteY96" fmla="*/ 122847 h 237342"/>
                <a:gd name="connsiteX97" fmla="*/ 74211 w 237342"/>
                <a:gd name="connsiteY97" fmla="*/ 123006 h 237342"/>
                <a:gd name="connsiteX98" fmla="*/ 74200 w 237342"/>
                <a:gd name="connsiteY98" fmla="*/ 123166 h 237342"/>
                <a:gd name="connsiteX99" fmla="*/ 74194 w 237342"/>
                <a:gd name="connsiteY99" fmla="*/ 123331 h 237342"/>
                <a:gd name="connsiteX100" fmla="*/ 74200 w 237342"/>
                <a:gd name="connsiteY100" fmla="*/ 123485 h 237342"/>
                <a:gd name="connsiteX101" fmla="*/ 74211 w 237342"/>
                <a:gd name="connsiteY101" fmla="*/ 123645 h 237342"/>
                <a:gd name="connsiteX102" fmla="*/ 74227 w 237342"/>
                <a:gd name="connsiteY102" fmla="*/ 123804 h 237342"/>
                <a:gd name="connsiteX103" fmla="*/ 74260 w 237342"/>
                <a:gd name="connsiteY103" fmla="*/ 123964 h 237342"/>
                <a:gd name="connsiteX104" fmla="*/ 74294 w 237342"/>
                <a:gd name="connsiteY104" fmla="*/ 124118 h 237342"/>
                <a:gd name="connsiteX105" fmla="*/ 74338 w 237342"/>
                <a:gd name="connsiteY105" fmla="*/ 124273 h 237342"/>
                <a:gd name="connsiteX106" fmla="*/ 74387 w 237342"/>
                <a:gd name="connsiteY106" fmla="*/ 124427 h 237342"/>
                <a:gd name="connsiteX107" fmla="*/ 74448 w 237342"/>
                <a:gd name="connsiteY107" fmla="*/ 124582 h 237342"/>
                <a:gd name="connsiteX108" fmla="*/ 74520 w 237342"/>
                <a:gd name="connsiteY108" fmla="*/ 124731 h 237342"/>
                <a:gd name="connsiteX109" fmla="*/ 74602 w 237342"/>
                <a:gd name="connsiteY109" fmla="*/ 124875 h 237342"/>
                <a:gd name="connsiteX110" fmla="*/ 74685 w 237342"/>
                <a:gd name="connsiteY110" fmla="*/ 125014 h 237342"/>
                <a:gd name="connsiteX111" fmla="*/ 74779 w 237342"/>
                <a:gd name="connsiteY111" fmla="*/ 125158 h 237342"/>
                <a:gd name="connsiteX112" fmla="*/ 74878 w 237342"/>
                <a:gd name="connsiteY112" fmla="*/ 125297 h 237342"/>
                <a:gd name="connsiteX113" fmla="*/ 74983 w 237342"/>
                <a:gd name="connsiteY113" fmla="*/ 125426 h 237342"/>
                <a:gd name="connsiteX114" fmla="*/ 75099 w 237342"/>
                <a:gd name="connsiteY114" fmla="*/ 125554 h 237342"/>
                <a:gd name="connsiteX115" fmla="*/ 75226 w 237342"/>
                <a:gd name="connsiteY115" fmla="*/ 125678 h 237342"/>
                <a:gd name="connsiteX116" fmla="*/ 97834 w 237342"/>
                <a:gd name="connsiteY116" fmla="*/ 146872 h 237342"/>
                <a:gd name="connsiteX117" fmla="*/ 97966 w 237342"/>
                <a:gd name="connsiteY117" fmla="*/ 147001 h 237342"/>
                <a:gd name="connsiteX118" fmla="*/ 98104 w 237342"/>
                <a:gd name="connsiteY118" fmla="*/ 147119 h 237342"/>
                <a:gd name="connsiteX119" fmla="*/ 98259 w 237342"/>
                <a:gd name="connsiteY119" fmla="*/ 147233 h 237342"/>
                <a:gd name="connsiteX120" fmla="*/ 98408 w 237342"/>
                <a:gd name="connsiteY120" fmla="*/ 147346 h 237342"/>
                <a:gd name="connsiteX121" fmla="*/ 98568 w 237342"/>
                <a:gd name="connsiteY121" fmla="*/ 147459 h 237342"/>
                <a:gd name="connsiteX122" fmla="*/ 98733 w 237342"/>
                <a:gd name="connsiteY122" fmla="*/ 147572 h 237342"/>
                <a:gd name="connsiteX123" fmla="*/ 98909 w 237342"/>
                <a:gd name="connsiteY123" fmla="*/ 147686 h 237342"/>
                <a:gd name="connsiteX124" fmla="*/ 99086 w 237342"/>
                <a:gd name="connsiteY124" fmla="*/ 147789 h 237342"/>
                <a:gd name="connsiteX125" fmla="*/ 99268 w 237342"/>
                <a:gd name="connsiteY125" fmla="*/ 147892 h 237342"/>
                <a:gd name="connsiteX126" fmla="*/ 99456 w 237342"/>
                <a:gd name="connsiteY126" fmla="*/ 147995 h 237342"/>
                <a:gd name="connsiteX127" fmla="*/ 99649 w 237342"/>
                <a:gd name="connsiteY127" fmla="*/ 148092 h 237342"/>
                <a:gd name="connsiteX128" fmla="*/ 99842 w 237342"/>
                <a:gd name="connsiteY128" fmla="*/ 148185 h 237342"/>
                <a:gd name="connsiteX129" fmla="*/ 100040 w 237342"/>
                <a:gd name="connsiteY129" fmla="*/ 148283 h 237342"/>
                <a:gd name="connsiteX130" fmla="*/ 100239 w 237342"/>
                <a:gd name="connsiteY130" fmla="*/ 148370 h 237342"/>
                <a:gd name="connsiteX131" fmla="*/ 100448 w 237342"/>
                <a:gd name="connsiteY131" fmla="*/ 148458 h 237342"/>
                <a:gd name="connsiteX132" fmla="*/ 100647 w 237342"/>
                <a:gd name="connsiteY132" fmla="*/ 148540 h 237342"/>
                <a:gd name="connsiteX133" fmla="*/ 100856 w 237342"/>
                <a:gd name="connsiteY133" fmla="*/ 148618 h 237342"/>
                <a:gd name="connsiteX134" fmla="*/ 101066 w 237342"/>
                <a:gd name="connsiteY134" fmla="*/ 148690 h 237342"/>
                <a:gd name="connsiteX135" fmla="*/ 101276 w 237342"/>
                <a:gd name="connsiteY135" fmla="*/ 148757 h 237342"/>
                <a:gd name="connsiteX136" fmla="*/ 101485 w 237342"/>
                <a:gd name="connsiteY136" fmla="*/ 148823 h 237342"/>
                <a:gd name="connsiteX137" fmla="*/ 101695 w 237342"/>
                <a:gd name="connsiteY137" fmla="*/ 148885 h 237342"/>
                <a:gd name="connsiteX138" fmla="*/ 101904 w 237342"/>
                <a:gd name="connsiteY138" fmla="*/ 148947 h 237342"/>
                <a:gd name="connsiteX139" fmla="*/ 102114 w 237342"/>
                <a:gd name="connsiteY139" fmla="*/ 148998 h 237342"/>
                <a:gd name="connsiteX140" fmla="*/ 102318 w 237342"/>
                <a:gd name="connsiteY140" fmla="*/ 149045 h 237342"/>
                <a:gd name="connsiteX141" fmla="*/ 102528 w 237342"/>
                <a:gd name="connsiteY141" fmla="*/ 149086 h 237342"/>
                <a:gd name="connsiteX142" fmla="*/ 102732 w 237342"/>
                <a:gd name="connsiteY142" fmla="*/ 149122 h 237342"/>
                <a:gd name="connsiteX143" fmla="*/ 102930 w 237342"/>
                <a:gd name="connsiteY143" fmla="*/ 149158 h 237342"/>
                <a:gd name="connsiteX144" fmla="*/ 103134 w 237342"/>
                <a:gd name="connsiteY144" fmla="*/ 149184 h 237342"/>
                <a:gd name="connsiteX145" fmla="*/ 103333 w 237342"/>
                <a:gd name="connsiteY145" fmla="*/ 149204 h 237342"/>
                <a:gd name="connsiteX146" fmla="*/ 103526 w 237342"/>
                <a:gd name="connsiteY146" fmla="*/ 149220 h 237342"/>
                <a:gd name="connsiteX147" fmla="*/ 103714 w 237342"/>
                <a:gd name="connsiteY147" fmla="*/ 149225 h 237342"/>
                <a:gd name="connsiteX148" fmla="*/ 103901 w 237342"/>
                <a:gd name="connsiteY148" fmla="*/ 149230 h 237342"/>
                <a:gd name="connsiteX149" fmla="*/ 108049 w 237342"/>
                <a:gd name="connsiteY149" fmla="*/ 149230 h 237342"/>
                <a:gd name="connsiteX150" fmla="*/ 108231 w 237342"/>
                <a:gd name="connsiteY150" fmla="*/ 149225 h 237342"/>
                <a:gd name="connsiteX151" fmla="*/ 108418 w 237342"/>
                <a:gd name="connsiteY151" fmla="*/ 149220 h 237342"/>
                <a:gd name="connsiteX152" fmla="*/ 108617 w 237342"/>
                <a:gd name="connsiteY152" fmla="*/ 149204 h 237342"/>
                <a:gd name="connsiteX153" fmla="*/ 108815 w 237342"/>
                <a:gd name="connsiteY153" fmla="*/ 149184 h 237342"/>
                <a:gd name="connsiteX154" fmla="*/ 109014 w 237342"/>
                <a:gd name="connsiteY154" fmla="*/ 149158 h 237342"/>
                <a:gd name="connsiteX155" fmla="*/ 109213 w 237342"/>
                <a:gd name="connsiteY155" fmla="*/ 149127 h 237342"/>
                <a:gd name="connsiteX156" fmla="*/ 109422 w 237342"/>
                <a:gd name="connsiteY156" fmla="*/ 149086 h 237342"/>
                <a:gd name="connsiteX157" fmla="*/ 109626 w 237342"/>
                <a:gd name="connsiteY157" fmla="*/ 149045 h 237342"/>
                <a:gd name="connsiteX158" fmla="*/ 109830 w 237342"/>
                <a:gd name="connsiteY158" fmla="*/ 148998 h 237342"/>
                <a:gd name="connsiteX159" fmla="*/ 110045 w 237342"/>
                <a:gd name="connsiteY159" fmla="*/ 148947 h 237342"/>
                <a:gd name="connsiteX160" fmla="*/ 110255 w 237342"/>
                <a:gd name="connsiteY160" fmla="*/ 148885 h 237342"/>
                <a:gd name="connsiteX161" fmla="*/ 110465 w 237342"/>
                <a:gd name="connsiteY161" fmla="*/ 148823 h 237342"/>
                <a:gd name="connsiteX162" fmla="*/ 110669 w 237342"/>
                <a:gd name="connsiteY162" fmla="*/ 148762 h 237342"/>
                <a:gd name="connsiteX163" fmla="*/ 110884 w 237342"/>
                <a:gd name="connsiteY163" fmla="*/ 148690 h 237342"/>
                <a:gd name="connsiteX164" fmla="*/ 111088 w 237342"/>
                <a:gd name="connsiteY164" fmla="*/ 148618 h 237342"/>
                <a:gd name="connsiteX165" fmla="*/ 111297 w 237342"/>
                <a:gd name="connsiteY165" fmla="*/ 148540 h 237342"/>
                <a:gd name="connsiteX166" fmla="*/ 111507 w 237342"/>
                <a:gd name="connsiteY166" fmla="*/ 148458 h 237342"/>
                <a:gd name="connsiteX167" fmla="*/ 111706 w 237342"/>
                <a:gd name="connsiteY167" fmla="*/ 148376 h 237342"/>
                <a:gd name="connsiteX168" fmla="*/ 111904 w 237342"/>
                <a:gd name="connsiteY168" fmla="*/ 148283 h 237342"/>
                <a:gd name="connsiteX169" fmla="*/ 112108 w 237342"/>
                <a:gd name="connsiteY169" fmla="*/ 148190 h 237342"/>
                <a:gd name="connsiteX170" fmla="*/ 112301 w 237342"/>
                <a:gd name="connsiteY170" fmla="*/ 148092 h 237342"/>
                <a:gd name="connsiteX171" fmla="*/ 112489 w 237342"/>
                <a:gd name="connsiteY171" fmla="*/ 147995 h 237342"/>
                <a:gd name="connsiteX172" fmla="*/ 112676 w 237342"/>
                <a:gd name="connsiteY172" fmla="*/ 147897 h 237342"/>
                <a:gd name="connsiteX173" fmla="*/ 112864 w 237342"/>
                <a:gd name="connsiteY173" fmla="*/ 147794 h 237342"/>
                <a:gd name="connsiteX174" fmla="*/ 113040 w 237342"/>
                <a:gd name="connsiteY174" fmla="*/ 147686 h 237342"/>
                <a:gd name="connsiteX175" fmla="*/ 113211 w 237342"/>
                <a:gd name="connsiteY175" fmla="*/ 147572 h 237342"/>
                <a:gd name="connsiteX176" fmla="*/ 113377 w 237342"/>
                <a:gd name="connsiteY176" fmla="*/ 147464 h 237342"/>
                <a:gd name="connsiteX177" fmla="*/ 113542 w 237342"/>
                <a:gd name="connsiteY177" fmla="*/ 147351 h 237342"/>
                <a:gd name="connsiteX178" fmla="*/ 113697 w 237342"/>
                <a:gd name="connsiteY178" fmla="*/ 147238 h 237342"/>
                <a:gd name="connsiteX179" fmla="*/ 113840 w 237342"/>
                <a:gd name="connsiteY179" fmla="*/ 147119 h 237342"/>
                <a:gd name="connsiteX180" fmla="*/ 113984 w 237342"/>
                <a:gd name="connsiteY180" fmla="*/ 147001 h 237342"/>
                <a:gd name="connsiteX181" fmla="*/ 114116 w 237342"/>
                <a:gd name="connsiteY181" fmla="*/ 146877 h 237342"/>
                <a:gd name="connsiteX182" fmla="*/ 162118 w 237342"/>
                <a:gd name="connsiteY182" fmla="*/ 101972 h 237342"/>
                <a:gd name="connsiteX183" fmla="*/ 162245 w 237342"/>
                <a:gd name="connsiteY183" fmla="*/ 101843 h 237342"/>
                <a:gd name="connsiteX184" fmla="*/ 162361 w 237342"/>
                <a:gd name="connsiteY184" fmla="*/ 101714 h 237342"/>
                <a:gd name="connsiteX185" fmla="*/ 162465 w 237342"/>
                <a:gd name="connsiteY185" fmla="*/ 101585 h 237342"/>
                <a:gd name="connsiteX186" fmla="*/ 162570 w 237342"/>
                <a:gd name="connsiteY186" fmla="*/ 101452 h 237342"/>
                <a:gd name="connsiteX187" fmla="*/ 162658 w 237342"/>
                <a:gd name="connsiteY187" fmla="*/ 101313 h 237342"/>
                <a:gd name="connsiteX188" fmla="*/ 162747 w 237342"/>
                <a:gd name="connsiteY188" fmla="*/ 101163 h 237342"/>
                <a:gd name="connsiteX189" fmla="*/ 162824 w 237342"/>
                <a:gd name="connsiteY189" fmla="*/ 101019 h 237342"/>
                <a:gd name="connsiteX190" fmla="*/ 162896 w 237342"/>
                <a:gd name="connsiteY190" fmla="*/ 100870 h 237342"/>
                <a:gd name="connsiteX191" fmla="*/ 162956 w 237342"/>
                <a:gd name="connsiteY191" fmla="*/ 100721 h 237342"/>
                <a:gd name="connsiteX192" fmla="*/ 163006 w 237342"/>
                <a:gd name="connsiteY192" fmla="*/ 100566 h 237342"/>
                <a:gd name="connsiteX193" fmla="*/ 163050 w 237342"/>
                <a:gd name="connsiteY193" fmla="*/ 100412 h 237342"/>
                <a:gd name="connsiteX194" fmla="*/ 163089 w 237342"/>
                <a:gd name="connsiteY194" fmla="*/ 100257 h 237342"/>
                <a:gd name="connsiteX195" fmla="*/ 163116 w 237342"/>
                <a:gd name="connsiteY195" fmla="*/ 100098 h 237342"/>
                <a:gd name="connsiteX196" fmla="*/ 163133 w 237342"/>
                <a:gd name="connsiteY196" fmla="*/ 99938 h 237342"/>
                <a:gd name="connsiteX197" fmla="*/ 163144 w 237342"/>
                <a:gd name="connsiteY197" fmla="*/ 99778 h 237342"/>
                <a:gd name="connsiteX198" fmla="*/ 163149 w 237342"/>
                <a:gd name="connsiteY198" fmla="*/ 99624 h 237342"/>
                <a:gd name="connsiteX199" fmla="*/ 163144 w 237342"/>
                <a:gd name="connsiteY199" fmla="*/ 99464 h 237342"/>
                <a:gd name="connsiteX200" fmla="*/ 163133 w 237342"/>
                <a:gd name="connsiteY200" fmla="*/ 99300 h 237342"/>
                <a:gd name="connsiteX201" fmla="*/ 163111 w 237342"/>
                <a:gd name="connsiteY201" fmla="*/ 99145 h 237342"/>
                <a:gd name="connsiteX202" fmla="*/ 163083 w 237342"/>
                <a:gd name="connsiteY202" fmla="*/ 98986 h 237342"/>
                <a:gd name="connsiteX203" fmla="*/ 163044 w 237342"/>
                <a:gd name="connsiteY203" fmla="*/ 98831 h 237342"/>
                <a:gd name="connsiteX204" fmla="*/ 163000 w 237342"/>
                <a:gd name="connsiteY204" fmla="*/ 98672 h 237342"/>
                <a:gd name="connsiteX205" fmla="*/ 162951 w 237342"/>
                <a:gd name="connsiteY205" fmla="*/ 98522 h 237342"/>
                <a:gd name="connsiteX206" fmla="*/ 162890 w 237342"/>
                <a:gd name="connsiteY206" fmla="*/ 98373 h 237342"/>
                <a:gd name="connsiteX207" fmla="*/ 162818 w 237342"/>
                <a:gd name="connsiteY207" fmla="*/ 98224 h 237342"/>
                <a:gd name="connsiteX208" fmla="*/ 162736 w 237342"/>
                <a:gd name="connsiteY208" fmla="*/ 98074 h 237342"/>
                <a:gd name="connsiteX209" fmla="*/ 162653 w 237342"/>
                <a:gd name="connsiteY209" fmla="*/ 97936 h 237342"/>
                <a:gd name="connsiteX210" fmla="*/ 162559 w 237342"/>
                <a:gd name="connsiteY210" fmla="*/ 97797 h 237342"/>
                <a:gd name="connsiteX211" fmla="*/ 162460 w 237342"/>
                <a:gd name="connsiteY211" fmla="*/ 97663 h 237342"/>
                <a:gd name="connsiteX212" fmla="*/ 162349 w 237342"/>
                <a:gd name="connsiteY212" fmla="*/ 97529 h 237342"/>
                <a:gd name="connsiteX213" fmla="*/ 162234 w 237342"/>
                <a:gd name="connsiteY213" fmla="*/ 97400 h 237342"/>
                <a:gd name="connsiteX214" fmla="*/ 162101 w 237342"/>
                <a:gd name="connsiteY214" fmla="*/ 97277 h 237342"/>
                <a:gd name="connsiteX215" fmla="*/ 153254 w 237342"/>
                <a:gd name="connsiteY215" fmla="*/ 89071 h 237342"/>
                <a:gd name="connsiteX216" fmla="*/ 153122 w 237342"/>
                <a:gd name="connsiteY216" fmla="*/ 88957 h 237342"/>
                <a:gd name="connsiteX217" fmla="*/ 152984 w 237342"/>
                <a:gd name="connsiteY217" fmla="*/ 88849 h 237342"/>
                <a:gd name="connsiteX218" fmla="*/ 152841 w 237342"/>
                <a:gd name="connsiteY218" fmla="*/ 88746 h 237342"/>
                <a:gd name="connsiteX219" fmla="*/ 152697 w 237342"/>
                <a:gd name="connsiteY219" fmla="*/ 88654 h 237342"/>
                <a:gd name="connsiteX220" fmla="*/ 152548 w 237342"/>
                <a:gd name="connsiteY220" fmla="*/ 88566 h 237342"/>
                <a:gd name="connsiteX221" fmla="*/ 152394 w 237342"/>
                <a:gd name="connsiteY221" fmla="*/ 88489 h 237342"/>
                <a:gd name="connsiteX222" fmla="*/ 152234 w 237342"/>
                <a:gd name="connsiteY222" fmla="*/ 88412 h 237342"/>
                <a:gd name="connsiteX223" fmla="*/ 152074 w 237342"/>
                <a:gd name="connsiteY223" fmla="*/ 88350 h 237342"/>
                <a:gd name="connsiteX224" fmla="*/ 151914 w 237342"/>
                <a:gd name="connsiteY224" fmla="*/ 88293 h 237342"/>
                <a:gd name="connsiteX225" fmla="*/ 151754 w 237342"/>
                <a:gd name="connsiteY225" fmla="*/ 88247 h 237342"/>
                <a:gd name="connsiteX226" fmla="*/ 151583 w 237342"/>
                <a:gd name="connsiteY226" fmla="*/ 88206 h 237342"/>
                <a:gd name="connsiteX227" fmla="*/ 151412 w 237342"/>
                <a:gd name="connsiteY227" fmla="*/ 88170 h 237342"/>
                <a:gd name="connsiteX228" fmla="*/ 151247 w 237342"/>
                <a:gd name="connsiteY228" fmla="*/ 88144 h 237342"/>
                <a:gd name="connsiteX229" fmla="*/ 151076 w 237342"/>
                <a:gd name="connsiteY229" fmla="*/ 88129 h 237342"/>
                <a:gd name="connsiteX230" fmla="*/ 150905 w 237342"/>
                <a:gd name="connsiteY230" fmla="*/ 88118 h 237342"/>
                <a:gd name="connsiteX231" fmla="*/ 118671 w 237342"/>
                <a:gd name="connsiteY231" fmla="*/ 0 h 237342"/>
                <a:gd name="connsiteX232" fmla="*/ 237342 w 237342"/>
                <a:gd name="connsiteY232" fmla="*/ 118671 h 237342"/>
                <a:gd name="connsiteX233" fmla="*/ 118671 w 237342"/>
                <a:gd name="connsiteY233" fmla="*/ 237342 h 237342"/>
                <a:gd name="connsiteX234" fmla="*/ 0 w 237342"/>
                <a:gd name="connsiteY234" fmla="*/ 118671 h 237342"/>
                <a:gd name="connsiteX235" fmla="*/ 118671 w 237342"/>
                <a:gd name="connsiteY235" fmla="*/ 0 h 237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37342" h="237342">
                  <a:moveTo>
                    <a:pt x="150734" y="88113"/>
                  </a:moveTo>
                  <a:lnTo>
                    <a:pt x="150563" y="88118"/>
                  </a:lnTo>
                  <a:lnTo>
                    <a:pt x="150392" y="88129"/>
                  </a:lnTo>
                  <a:lnTo>
                    <a:pt x="150221" y="88149"/>
                  </a:lnTo>
                  <a:lnTo>
                    <a:pt x="150050" y="88175"/>
                  </a:lnTo>
                  <a:lnTo>
                    <a:pt x="149884" y="88211"/>
                  </a:lnTo>
                  <a:lnTo>
                    <a:pt x="149719" y="88252"/>
                  </a:lnTo>
                  <a:lnTo>
                    <a:pt x="149553" y="88298"/>
                  </a:lnTo>
                  <a:lnTo>
                    <a:pt x="149393" y="88355"/>
                  </a:lnTo>
                  <a:lnTo>
                    <a:pt x="149233" y="88422"/>
                  </a:lnTo>
                  <a:lnTo>
                    <a:pt x="149079" y="88499"/>
                  </a:lnTo>
                  <a:lnTo>
                    <a:pt x="148925" y="88576"/>
                  </a:lnTo>
                  <a:lnTo>
                    <a:pt x="148770" y="88664"/>
                  </a:lnTo>
                  <a:lnTo>
                    <a:pt x="148627" y="88757"/>
                  </a:lnTo>
                  <a:lnTo>
                    <a:pt x="148489" y="88860"/>
                  </a:lnTo>
                  <a:lnTo>
                    <a:pt x="148351" y="88968"/>
                  </a:lnTo>
                  <a:lnTo>
                    <a:pt x="148219" y="89091"/>
                  </a:lnTo>
                  <a:lnTo>
                    <a:pt x="108639" y="126121"/>
                  </a:lnTo>
                  <a:lnTo>
                    <a:pt x="108501" y="126234"/>
                  </a:lnTo>
                  <a:lnTo>
                    <a:pt x="108369" y="126342"/>
                  </a:lnTo>
                  <a:lnTo>
                    <a:pt x="108225" y="126450"/>
                  </a:lnTo>
                  <a:lnTo>
                    <a:pt x="108082" y="126543"/>
                  </a:lnTo>
                  <a:lnTo>
                    <a:pt x="107933" y="126630"/>
                  </a:lnTo>
                  <a:lnTo>
                    <a:pt x="107779" y="126713"/>
                  </a:lnTo>
                  <a:lnTo>
                    <a:pt x="107619" y="126785"/>
                  </a:lnTo>
                  <a:lnTo>
                    <a:pt x="107464" y="126847"/>
                  </a:lnTo>
                  <a:lnTo>
                    <a:pt x="107304" y="126903"/>
                  </a:lnTo>
                  <a:lnTo>
                    <a:pt x="107133" y="126950"/>
                  </a:lnTo>
                  <a:lnTo>
                    <a:pt x="106968" y="126991"/>
                  </a:lnTo>
                  <a:lnTo>
                    <a:pt x="106802" y="127027"/>
                  </a:lnTo>
                  <a:lnTo>
                    <a:pt x="106637" y="127058"/>
                  </a:lnTo>
                  <a:lnTo>
                    <a:pt x="106460" y="127078"/>
                  </a:lnTo>
                  <a:lnTo>
                    <a:pt x="106289" y="127089"/>
                  </a:lnTo>
                  <a:lnTo>
                    <a:pt x="106124" y="127094"/>
                  </a:lnTo>
                  <a:lnTo>
                    <a:pt x="105953" y="127089"/>
                  </a:lnTo>
                  <a:lnTo>
                    <a:pt x="105776" y="127078"/>
                  </a:lnTo>
                  <a:lnTo>
                    <a:pt x="105611" y="127058"/>
                  </a:lnTo>
                  <a:lnTo>
                    <a:pt x="105440" y="127027"/>
                  </a:lnTo>
                  <a:lnTo>
                    <a:pt x="105274" y="126996"/>
                  </a:lnTo>
                  <a:lnTo>
                    <a:pt x="105103" y="126955"/>
                  </a:lnTo>
                  <a:lnTo>
                    <a:pt x="104944" y="126903"/>
                  </a:lnTo>
                  <a:lnTo>
                    <a:pt x="104784" y="126847"/>
                  </a:lnTo>
                  <a:lnTo>
                    <a:pt x="104624" y="126785"/>
                  </a:lnTo>
                  <a:lnTo>
                    <a:pt x="104469" y="126713"/>
                  </a:lnTo>
                  <a:lnTo>
                    <a:pt x="104309" y="126636"/>
                  </a:lnTo>
                  <a:lnTo>
                    <a:pt x="104160" y="126548"/>
                  </a:lnTo>
                  <a:lnTo>
                    <a:pt x="104017" y="126455"/>
                  </a:lnTo>
                  <a:lnTo>
                    <a:pt x="103879" y="126347"/>
                  </a:lnTo>
                  <a:lnTo>
                    <a:pt x="103741" y="126239"/>
                  </a:lnTo>
                  <a:lnTo>
                    <a:pt x="103603" y="126126"/>
                  </a:lnTo>
                  <a:lnTo>
                    <a:pt x="89163" y="112669"/>
                  </a:lnTo>
                  <a:lnTo>
                    <a:pt x="89026" y="112556"/>
                  </a:lnTo>
                  <a:lnTo>
                    <a:pt x="88893" y="112448"/>
                  </a:lnTo>
                  <a:lnTo>
                    <a:pt x="88750" y="112345"/>
                  </a:lnTo>
                  <a:lnTo>
                    <a:pt x="88606" y="112252"/>
                  </a:lnTo>
                  <a:lnTo>
                    <a:pt x="88457" y="112159"/>
                  </a:lnTo>
                  <a:lnTo>
                    <a:pt x="88303" y="112082"/>
                  </a:lnTo>
                  <a:lnTo>
                    <a:pt x="88143" y="112010"/>
                  </a:lnTo>
                  <a:lnTo>
                    <a:pt x="87989" y="111948"/>
                  </a:lnTo>
                  <a:lnTo>
                    <a:pt x="87829" y="111892"/>
                  </a:lnTo>
                  <a:lnTo>
                    <a:pt x="87658" y="111840"/>
                  </a:lnTo>
                  <a:lnTo>
                    <a:pt x="87492" y="111799"/>
                  </a:lnTo>
                  <a:lnTo>
                    <a:pt x="87327" y="111768"/>
                  </a:lnTo>
                  <a:lnTo>
                    <a:pt x="87156" y="111742"/>
                  </a:lnTo>
                  <a:lnTo>
                    <a:pt x="86985" y="111722"/>
                  </a:lnTo>
                  <a:lnTo>
                    <a:pt x="86814" y="111712"/>
                  </a:lnTo>
                  <a:lnTo>
                    <a:pt x="86643" y="111706"/>
                  </a:lnTo>
                  <a:lnTo>
                    <a:pt x="86477" y="111712"/>
                  </a:lnTo>
                  <a:lnTo>
                    <a:pt x="86301" y="111722"/>
                  </a:lnTo>
                  <a:lnTo>
                    <a:pt x="86130" y="111742"/>
                  </a:lnTo>
                  <a:lnTo>
                    <a:pt x="85964" y="111768"/>
                  </a:lnTo>
                  <a:lnTo>
                    <a:pt x="85799" y="111799"/>
                  </a:lnTo>
                  <a:lnTo>
                    <a:pt x="85628" y="111840"/>
                  </a:lnTo>
                  <a:lnTo>
                    <a:pt x="85463" y="111892"/>
                  </a:lnTo>
                  <a:lnTo>
                    <a:pt x="85303" y="111948"/>
                  </a:lnTo>
                  <a:lnTo>
                    <a:pt x="85143" y="112010"/>
                  </a:lnTo>
                  <a:lnTo>
                    <a:pt x="84988" y="112082"/>
                  </a:lnTo>
                  <a:lnTo>
                    <a:pt x="84834" y="112159"/>
                  </a:lnTo>
                  <a:lnTo>
                    <a:pt x="84685" y="112252"/>
                  </a:lnTo>
                  <a:lnTo>
                    <a:pt x="84541" y="112345"/>
                  </a:lnTo>
                  <a:lnTo>
                    <a:pt x="84398" y="112448"/>
                  </a:lnTo>
                  <a:lnTo>
                    <a:pt x="84255" y="112556"/>
                  </a:lnTo>
                  <a:lnTo>
                    <a:pt x="84128" y="112674"/>
                  </a:lnTo>
                  <a:lnTo>
                    <a:pt x="75231" y="120978"/>
                  </a:lnTo>
                  <a:lnTo>
                    <a:pt x="75104" y="121101"/>
                  </a:lnTo>
                  <a:lnTo>
                    <a:pt x="74988" y="121225"/>
                  </a:lnTo>
                  <a:lnTo>
                    <a:pt x="74884" y="121364"/>
                  </a:lnTo>
                  <a:lnTo>
                    <a:pt x="74779" y="121498"/>
                  </a:lnTo>
                  <a:lnTo>
                    <a:pt x="74691" y="121637"/>
                  </a:lnTo>
                  <a:lnTo>
                    <a:pt x="74602" y="121776"/>
                  </a:lnTo>
                  <a:lnTo>
                    <a:pt x="74520" y="121930"/>
                  </a:lnTo>
                  <a:lnTo>
                    <a:pt x="74453" y="122074"/>
                  </a:lnTo>
                  <a:lnTo>
                    <a:pt x="74393" y="122224"/>
                  </a:lnTo>
                  <a:lnTo>
                    <a:pt x="74338" y="122378"/>
                  </a:lnTo>
                  <a:lnTo>
                    <a:pt x="74294" y="122538"/>
                  </a:lnTo>
                  <a:lnTo>
                    <a:pt x="74260" y="122692"/>
                  </a:lnTo>
                  <a:lnTo>
                    <a:pt x="74233" y="122847"/>
                  </a:lnTo>
                  <a:lnTo>
                    <a:pt x="74211" y="123006"/>
                  </a:lnTo>
                  <a:lnTo>
                    <a:pt x="74200" y="123166"/>
                  </a:lnTo>
                  <a:lnTo>
                    <a:pt x="74194" y="123331"/>
                  </a:lnTo>
                  <a:lnTo>
                    <a:pt x="74200" y="123485"/>
                  </a:lnTo>
                  <a:lnTo>
                    <a:pt x="74211" y="123645"/>
                  </a:lnTo>
                  <a:lnTo>
                    <a:pt x="74227" y="123804"/>
                  </a:lnTo>
                  <a:lnTo>
                    <a:pt x="74260" y="123964"/>
                  </a:lnTo>
                  <a:lnTo>
                    <a:pt x="74294" y="124118"/>
                  </a:lnTo>
                  <a:lnTo>
                    <a:pt x="74338" y="124273"/>
                  </a:lnTo>
                  <a:lnTo>
                    <a:pt x="74387" y="124427"/>
                  </a:lnTo>
                  <a:lnTo>
                    <a:pt x="74448" y="124582"/>
                  </a:lnTo>
                  <a:lnTo>
                    <a:pt x="74520" y="124731"/>
                  </a:lnTo>
                  <a:lnTo>
                    <a:pt x="74602" y="124875"/>
                  </a:lnTo>
                  <a:lnTo>
                    <a:pt x="74685" y="125014"/>
                  </a:lnTo>
                  <a:lnTo>
                    <a:pt x="74779" y="125158"/>
                  </a:lnTo>
                  <a:lnTo>
                    <a:pt x="74878" y="125297"/>
                  </a:lnTo>
                  <a:lnTo>
                    <a:pt x="74983" y="125426"/>
                  </a:lnTo>
                  <a:lnTo>
                    <a:pt x="75099" y="125554"/>
                  </a:lnTo>
                  <a:lnTo>
                    <a:pt x="75226" y="125678"/>
                  </a:lnTo>
                  <a:lnTo>
                    <a:pt x="97834" y="146872"/>
                  </a:lnTo>
                  <a:lnTo>
                    <a:pt x="97966" y="147001"/>
                  </a:lnTo>
                  <a:lnTo>
                    <a:pt x="98104" y="147119"/>
                  </a:lnTo>
                  <a:lnTo>
                    <a:pt x="98259" y="147233"/>
                  </a:lnTo>
                  <a:lnTo>
                    <a:pt x="98408" y="147346"/>
                  </a:lnTo>
                  <a:lnTo>
                    <a:pt x="98568" y="147459"/>
                  </a:lnTo>
                  <a:lnTo>
                    <a:pt x="98733" y="147572"/>
                  </a:lnTo>
                  <a:lnTo>
                    <a:pt x="98909" y="147686"/>
                  </a:lnTo>
                  <a:lnTo>
                    <a:pt x="99086" y="147789"/>
                  </a:lnTo>
                  <a:lnTo>
                    <a:pt x="99268" y="147892"/>
                  </a:lnTo>
                  <a:lnTo>
                    <a:pt x="99456" y="147995"/>
                  </a:lnTo>
                  <a:lnTo>
                    <a:pt x="99649" y="148092"/>
                  </a:lnTo>
                  <a:lnTo>
                    <a:pt x="99842" y="148185"/>
                  </a:lnTo>
                  <a:lnTo>
                    <a:pt x="100040" y="148283"/>
                  </a:lnTo>
                  <a:lnTo>
                    <a:pt x="100239" y="148370"/>
                  </a:lnTo>
                  <a:lnTo>
                    <a:pt x="100448" y="148458"/>
                  </a:lnTo>
                  <a:lnTo>
                    <a:pt x="100647" y="148540"/>
                  </a:lnTo>
                  <a:lnTo>
                    <a:pt x="100856" y="148618"/>
                  </a:lnTo>
                  <a:lnTo>
                    <a:pt x="101066" y="148690"/>
                  </a:lnTo>
                  <a:lnTo>
                    <a:pt x="101276" y="148757"/>
                  </a:lnTo>
                  <a:lnTo>
                    <a:pt x="101485" y="148823"/>
                  </a:lnTo>
                  <a:lnTo>
                    <a:pt x="101695" y="148885"/>
                  </a:lnTo>
                  <a:lnTo>
                    <a:pt x="101904" y="148947"/>
                  </a:lnTo>
                  <a:lnTo>
                    <a:pt x="102114" y="148998"/>
                  </a:lnTo>
                  <a:lnTo>
                    <a:pt x="102318" y="149045"/>
                  </a:lnTo>
                  <a:lnTo>
                    <a:pt x="102528" y="149086"/>
                  </a:lnTo>
                  <a:lnTo>
                    <a:pt x="102732" y="149122"/>
                  </a:lnTo>
                  <a:lnTo>
                    <a:pt x="102930" y="149158"/>
                  </a:lnTo>
                  <a:lnTo>
                    <a:pt x="103134" y="149184"/>
                  </a:lnTo>
                  <a:lnTo>
                    <a:pt x="103333" y="149204"/>
                  </a:lnTo>
                  <a:lnTo>
                    <a:pt x="103526" y="149220"/>
                  </a:lnTo>
                  <a:lnTo>
                    <a:pt x="103714" y="149225"/>
                  </a:lnTo>
                  <a:lnTo>
                    <a:pt x="103901" y="149230"/>
                  </a:lnTo>
                  <a:lnTo>
                    <a:pt x="108049" y="149230"/>
                  </a:lnTo>
                  <a:lnTo>
                    <a:pt x="108231" y="149225"/>
                  </a:lnTo>
                  <a:lnTo>
                    <a:pt x="108418" y="149220"/>
                  </a:lnTo>
                  <a:lnTo>
                    <a:pt x="108617" y="149204"/>
                  </a:lnTo>
                  <a:lnTo>
                    <a:pt x="108815" y="149184"/>
                  </a:lnTo>
                  <a:lnTo>
                    <a:pt x="109014" y="149158"/>
                  </a:lnTo>
                  <a:lnTo>
                    <a:pt x="109213" y="149127"/>
                  </a:lnTo>
                  <a:lnTo>
                    <a:pt x="109422" y="149086"/>
                  </a:lnTo>
                  <a:lnTo>
                    <a:pt x="109626" y="149045"/>
                  </a:lnTo>
                  <a:lnTo>
                    <a:pt x="109830" y="148998"/>
                  </a:lnTo>
                  <a:lnTo>
                    <a:pt x="110045" y="148947"/>
                  </a:lnTo>
                  <a:lnTo>
                    <a:pt x="110255" y="148885"/>
                  </a:lnTo>
                  <a:lnTo>
                    <a:pt x="110465" y="148823"/>
                  </a:lnTo>
                  <a:lnTo>
                    <a:pt x="110669" y="148762"/>
                  </a:lnTo>
                  <a:lnTo>
                    <a:pt x="110884" y="148690"/>
                  </a:lnTo>
                  <a:lnTo>
                    <a:pt x="111088" y="148618"/>
                  </a:lnTo>
                  <a:lnTo>
                    <a:pt x="111297" y="148540"/>
                  </a:lnTo>
                  <a:lnTo>
                    <a:pt x="111507" y="148458"/>
                  </a:lnTo>
                  <a:lnTo>
                    <a:pt x="111706" y="148376"/>
                  </a:lnTo>
                  <a:lnTo>
                    <a:pt x="111904" y="148283"/>
                  </a:lnTo>
                  <a:lnTo>
                    <a:pt x="112108" y="148190"/>
                  </a:lnTo>
                  <a:lnTo>
                    <a:pt x="112301" y="148092"/>
                  </a:lnTo>
                  <a:lnTo>
                    <a:pt x="112489" y="147995"/>
                  </a:lnTo>
                  <a:lnTo>
                    <a:pt x="112676" y="147897"/>
                  </a:lnTo>
                  <a:lnTo>
                    <a:pt x="112864" y="147794"/>
                  </a:lnTo>
                  <a:lnTo>
                    <a:pt x="113040" y="147686"/>
                  </a:lnTo>
                  <a:lnTo>
                    <a:pt x="113211" y="147572"/>
                  </a:lnTo>
                  <a:lnTo>
                    <a:pt x="113377" y="147464"/>
                  </a:lnTo>
                  <a:lnTo>
                    <a:pt x="113542" y="147351"/>
                  </a:lnTo>
                  <a:lnTo>
                    <a:pt x="113697" y="147238"/>
                  </a:lnTo>
                  <a:lnTo>
                    <a:pt x="113840" y="147119"/>
                  </a:lnTo>
                  <a:lnTo>
                    <a:pt x="113984" y="147001"/>
                  </a:lnTo>
                  <a:lnTo>
                    <a:pt x="114116" y="146877"/>
                  </a:lnTo>
                  <a:lnTo>
                    <a:pt x="162118" y="101972"/>
                  </a:lnTo>
                  <a:lnTo>
                    <a:pt x="162245" y="101843"/>
                  </a:lnTo>
                  <a:lnTo>
                    <a:pt x="162361" y="101714"/>
                  </a:lnTo>
                  <a:lnTo>
                    <a:pt x="162465" y="101585"/>
                  </a:lnTo>
                  <a:lnTo>
                    <a:pt x="162570" y="101452"/>
                  </a:lnTo>
                  <a:lnTo>
                    <a:pt x="162658" y="101313"/>
                  </a:lnTo>
                  <a:lnTo>
                    <a:pt x="162747" y="101163"/>
                  </a:lnTo>
                  <a:lnTo>
                    <a:pt x="162824" y="101019"/>
                  </a:lnTo>
                  <a:lnTo>
                    <a:pt x="162896" y="100870"/>
                  </a:lnTo>
                  <a:lnTo>
                    <a:pt x="162956" y="100721"/>
                  </a:lnTo>
                  <a:lnTo>
                    <a:pt x="163006" y="100566"/>
                  </a:lnTo>
                  <a:lnTo>
                    <a:pt x="163050" y="100412"/>
                  </a:lnTo>
                  <a:lnTo>
                    <a:pt x="163089" y="100257"/>
                  </a:lnTo>
                  <a:lnTo>
                    <a:pt x="163116" y="100098"/>
                  </a:lnTo>
                  <a:lnTo>
                    <a:pt x="163133" y="99938"/>
                  </a:lnTo>
                  <a:lnTo>
                    <a:pt x="163144" y="99778"/>
                  </a:lnTo>
                  <a:lnTo>
                    <a:pt x="163149" y="99624"/>
                  </a:lnTo>
                  <a:lnTo>
                    <a:pt x="163144" y="99464"/>
                  </a:lnTo>
                  <a:lnTo>
                    <a:pt x="163133" y="99300"/>
                  </a:lnTo>
                  <a:lnTo>
                    <a:pt x="163111" y="99145"/>
                  </a:lnTo>
                  <a:lnTo>
                    <a:pt x="163083" y="98986"/>
                  </a:lnTo>
                  <a:lnTo>
                    <a:pt x="163044" y="98831"/>
                  </a:lnTo>
                  <a:lnTo>
                    <a:pt x="163000" y="98672"/>
                  </a:lnTo>
                  <a:lnTo>
                    <a:pt x="162951" y="98522"/>
                  </a:lnTo>
                  <a:lnTo>
                    <a:pt x="162890" y="98373"/>
                  </a:lnTo>
                  <a:lnTo>
                    <a:pt x="162818" y="98224"/>
                  </a:lnTo>
                  <a:lnTo>
                    <a:pt x="162736" y="98074"/>
                  </a:lnTo>
                  <a:lnTo>
                    <a:pt x="162653" y="97936"/>
                  </a:lnTo>
                  <a:lnTo>
                    <a:pt x="162559" y="97797"/>
                  </a:lnTo>
                  <a:lnTo>
                    <a:pt x="162460" y="97663"/>
                  </a:lnTo>
                  <a:lnTo>
                    <a:pt x="162349" y="97529"/>
                  </a:lnTo>
                  <a:lnTo>
                    <a:pt x="162234" y="97400"/>
                  </a:lnTo>
                  <a:lnTo>
                    <a:pt x="162101" y="97277"/>
                  </a:lnTo>
                  <a:lnTo>
                    <a:pt x="153254" y="89071"/>
                  </a:lnTo>
                  <a:lnTo>
                    <a:pt x="153122" y="88957"/>
                  </a:lnTo>
                  <a:lnTo>
                    <a:pt x="152984" y="88849"/>
                  </a:lnTo>
                  <a:lnTo>
                    <a:pt x="152841" y="88746"/>
                  </a:lnTo>
                  <a:lnTo>
                    <a:pt x="152697" y="88654"/>
                  </a:lnTo>
                  <a:lnTo>
                    <a:pt x="152548" y="88566"/>
                  </a:lnTo>
                  <a:lnTo>
                    <a:pt x="152394" y="88489"/>
                  </a:lnTo>
                  <a:lnTo>
                    <a:pt x="152234" y="88412"/>
                  </a:lnTo>
                  <a:lnTo>
                    <a:pt x="152074" y="88350"/>
                  </a:lnTo>
                  <a:lnTo>
                    <a:pt x="151914" y="88293"/>
                  </a:lnTo>
                  <a:lnTo>
                    <a:pt x="151754" y="88247"/>
                  </a:lnTo>
                  <a:lnTo>
                    <a:pt x="151583" y="88206"/>
                  </a:lnTo>
                  <a:lnTo>
                    <a:pt x="151412" y="88170"/>
                  </a:lnTo>
                  <a:lnTo>
                    <a:pt x="151247" y="88144"/>
                  </a:lnTo>
                  <a:lnTo>
                    <a:pt x="151076" y="88129"/>
                  </a:lnTo>
                  <a:lnTo>
                    <a:pt x="150905" y="88118"/>
                  </a:lnTo>
                  <a:close/>
                  <a:moveTo>
                    <a:pt x="118671" y="0"/>
                  </a:moveTo>
                  <a:cubicBezTo>
                    <a:pt x="184211" y="0"/>
                    <a:pt x="237342" y="53131"/>
                    <a:pt x="237342" y="118671"/>
                  </a:cubicBezTo>
                  <a:cubicBezTo>
                    <a:pt x="237342" y="184211"/>
                    <a:pt x="184211" y="237342"/>
                    <a:pt x="118671" y="237342"/>
                  </a:cubicBezTo>
                  <a:cubicBezTo>
                    <a:pt x="53131" y="237342"/>
                    <a:pt x="0" y="184211"/>
                    <a:pt x="0" y="118671"/>
                  </a:cubicBezTo>
                  <a:cubicBezTo>
                    <a:pt x="0" y="53131"/>
                    <a:pt x="53131" y="0"/>
                    <a:pt x="118671" y="0"/>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200" dirty="0">
                <a:solidFill>
                  <a:sysClr val="windowText" lastClr="000000"/>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7" name="Rectangle 6">
              <a:extLst>
                <a:ext uri="{FF2B5EF4-FFF2-40B4-BE49-F238E27FC236}">
                  <a16:creationId xmlns:a16="http://schemas.microsoft.com/office/drawing/2014/main" id="{ADA39D8E-25EC-4871-86CC-3A77E51C9D98}"/>
                </a:ext>
              </a:extLst>
            </p:cNvPr>
            <p:cNvSpPr/>
            <p:nvPr/>
          </p:nvSpPr>
          <p:spPr>
            <a:xfrm>
              <a:off x="6622437" y="4302588"/>
              <a:ext cx="3745729" cy="343171"/>
            </a:xfrm>
            <a:prstGeom prst="rect">
              <a:avLst/>
            </a:prstGeom>
          </p:spPr>
          <p:txBody>
            <a:bodyPr wrap="square">
              <a:spAutoFit/>
            </a:bodyPr>
            <a:lstStyle/>
            <a:p>
              <a:pPr>
                <a:lnSpc>
                  <a:spcPct val="150000"/>
                </a:lnSpc>
              </a:pPr>
              <a:r>
                <a:rPr lang="it-IT" sz="1200" dirty="0">
                  <a:solidFill>
                    <a:sysClr val="windowText" lastClr="000000"/>
                  </a:solidFill>
                  <a:latin typeface="Poppins" panose="00000500000000000000" pitchFamily="2" charset="0"/>
                  <a:ea typeface="Open Sans" panose="020B0606030504020204" pitchFamily="34" charset="0"/>
                  <a:cs typeface="Poppins" panose="00000500000000000000" pitchFamily="2" charset="0"/>
                </a:rPr>
                <a:t>Lorem ipsum dolor sit amet, consectetuer</a:t>
              </a:r>
            </a:p>
          </p:txBody>
        </p:sp>
      </p:grpSp>
      <p:grpSp>
        <p:nvGrpSpPr>
          <p:cNvPr id="8" name="Group 7">
            <a:extLst>
              <a:ext uri="{FF2B5EF4-FFF2-40B4-BE49-F238E27FC236}">
                <a16:creationId xmlns:a16="http://schemas.microsoft.com/office/drawing/2014/main" id="{C41D8959-BC53-4690-9572-B4932F1F20A1}"/>
              </a:ext>
            </a:extLst>
          </p:cNvPr>
          <p:cNvGrpSpPr/>
          <p:nvPr/>
        </p:nvGrpSpPr>
        <p:grpSpPr>
          <a:xfrm>
            <a:off x="6344646" y="4132573"/>
            <a:ext cx="4120373" cy="343171"/>
            <a:chOff x="6247793" y="4302588"/>
            <a:chExt cx="4120373" cy="343171"/>
          </a:xfrm>
        </p:grpSpPr>
        <p:sp>
          <p:nvSpPr>
            <p:cNvPr id="9" name="Freeform: Shape 8">
              <a:extLst>
                <a:ext uri="{FF2B5EF4-FFF2-40B4-BE49-F238E27FC236}">
                  <a16:creationId xmlns:a16="http://schemas.microsoft.com/office/drawing/2014/main" id="{10CC10B6-65D0-4DD7-8CBC-310673808BEA}"/>
                </a:ext>
              </a:extLst>
            </p:cNvPr>
            <p:cNvSpPr/>
            <p:nvPr/>
          </p:nvSpPr>
          <p:spPr>
            <a:xfrm>
              <a:off x="6247793" y="4375331"/>
              <a:ext cx="237342" cy="237342"/>
            </a:xfrm>
            <a:custGeom>
              <a:avLst/>
              <a:gdLst>
                <a:gd name="connsiteX0" fmla="*/ 150734 w 237342"/>
                <a:gd name="connsiteY0" fmla="*/ 88113 h 237342"/>
                <a:gd name="connsiteX1" fmla="*/ 150563 w 237342"/>
                <a:gd name="connsiteY1" fmla="*/ 88118 h 237342"/>
                <a:gd name="connsiteX2" fmla="*/ 150392 w 237342"/>
                <a:gd name="connsiteY2" fmla="*/ 88129 h 237342"/>
                <a:gd name="connsiteX3" fmla="*/ 150221 w 237342"/>
                <a:gd name="connsiteY3" fmla="*/ 88149 h 237342"/>
                <a:gd name="connsiteX4" fmla="*/ 150050 w 237342"/>
                <a:gd name="connsiteY4" fmla="*/ 88175 h 237342"/>
                <a:gd name="connsiteX5" fmla="*/ 149884 w 237342"/>
                <a:gd name="connsiteY5" fmla="*/ 88211 h 237342"/>
                <a:gd name="connsiteX6" fmla="*/ 149719 w 237342"/>
                <a:gd name="connsiteY6" fmla="*/ 88252 h 237342"/>
                <a:gd name="connsiteX7" fmla="*/ 149553 w 237342"/>
                <a:gd name="connsiteY7" fmla="*/ 88298 h 237342"/>
                <a:gd name="connsiteX8" fmla="*/ 149393 w 237342"/>
                <a:gd name="connsiteY8" fmla="*/ 88355 h 237342"/>
                <a:gd name="connsiteX9" fmla="*/ 149233 w 237342"/>
                <a:gd name="connsiteY9" fmla="*/ 88422 h 237342"/>
                <a:gd name="connsiteX10" fmla="*/ 149079 w 237342"/>
                <a:gd name="connsiteY10" fmla="*/ 88499 h 237342"/>
                <a:gd name="connsiteX11" fmla="*/ 148925 w 237342"/>
                <a:gd name="connsiteY11" fmla="*/ 88576 h 237342"/>
                <a:gd name="connsiteX12" fmla="*/ 148770 w 237342"/>
                <a:gd name="connsiteY12" fmla="*/ 88664 h 237342"/>
                <a:gd name="connsiteX13" fmla="*/ 148627 w 237342"/>
                <a:gd name="connsiteY13" fmla="*/ 88757 h 237342"/>
                <a:gd name="connsiteX14" fmla="*/ 148489 w 237342"/>
                <a:gd name="connsiteY14" fmla="*/ 88860 h 237342"/>
                <a:gd name="connsiteX15" fmla="*/ 148351 w 237342"/>
                <a:gd name="connsiteY15" fmla="*/ 88968 h 237342"/>
                <a:gd name="connsiteX16" fmla="*/ 148219 w 237342"/>
                <a:gd name="connsiteY16" fmla="*/ 89091 h 237342"/>
                <a:gd name="connsiteX17" fmla="*/ 108639 w 237342"/>
                <a:gd name="connsiteY17" fmla="*/ 126121 h 237342"/>
                <a:gd name="connsiteX18" fmla="*/ 108501 w 237342"/>
                <a:gd name="connsiteY18" fmla="*/ 126234 h 237342"/>
                <a:gd name="connsiteX19" fmla="*/ 108369 w 237342"/>
                <a:gd name="connsiteY19" fmla="*/ 126342 h 237342"/>
                <a:gd name="connsiteX20" fmla="*/ 108225 w 237342"/>
                <a:gd name="connsiteY20" fmla="*/ 126450 h 237342"/>
                <a:gd name="connsiteX21" fmla="*/ 108082 w 237342"/>
                <a:gd name="connsiteY21" fmla="*/ 126543 h 237342"/>
                <a:gd name="connsiteX22" fmla="*/ 107933 w 237342"/>
                <a:gd name="connsiteY22" fmla="*/ 126630 h 237342"/>
                <a:gd name="connsiteX23" fmla="*/ 107779 w 237342"/>
                <a:gd name="connsiteY23" fmla="*/ 126713 h 237342"/>
                <a:gd name="connsiteX24" fmla="*/ 107619 w 237342"/>
                <a:gd name="connsiteY24" fmla="*/ 126785 h 237342"/>
                <a:gd name="connsiteX25" fmla="*/ 107464 w 237342"/>
                <a:gd name="connsiteY25" fmla="*/ 126847 h 237342"/>
                <a:gd name="connsiteX26" fmla="*/ 107304 w 237342"/>
                <a:gd name="connsiteY26" fmla="*/ 126903 h 237342"/>
                <a:gd name="connsiteX27" fmla="*/ 107133 w 237342"/>
                <a:gd name="connsiteY27" fmla="*/ 126950 h 237342"/>
                <a:gd name="connsiteX28" fmla="*/ 106968 w 237342"/>
                <a:gd name="connsiteY28" fmla="*/ 126991 h 237342"/>
                <a:gd name="connsiteX29" fmla="*/ 106802 w 237342"/>
                <a:gd name="connsiteY29" fmla="*/ 127027 h 237342"/>
                <a:gd name="connsiteX30" fmla="*/ 106637 w 237342"/>
                <a:gd name="connsiteY30" fmla="*/ 127058 h 237342"/>
                <a:gd name="connsiteX31" fmla="*/ 106460 w 237342"/>
                <a:gd name="connsiteY31" fmla="*/ 127078 h 237342"/>
                <a:gd name="connsiteX32" fmla="*/ 106289 w 237342"/>
                <a:gd name="connsiteY32" fmla="*/ 127089 h 237342"/>
                <a:gd name="connsiteX33" fmla="*/ 106124 w 237342"/>
                <a:gd name="connsiteY33" fmla="*/ 127094 h 237342"/>
                <a:gd name="connsiteX34" fmla="*/ 105953 w 237342"/>
                <a:gd name="connsiteY34" fmla="*/ 127089 h 237342"/>
                <a:gd name="connsiteX35" fmla="*/ 105776 w 237342"/>
                <a:gd name="connsiteY35" fmla="*/ 127078 h 237342"/>
                <a:gd name="connsiteX36" fmla="*/ 105611 w 237342"/>
                <a:gd name="connsiteY36" fmla="*/ 127058 h 237342"/>
                <a:gd name="connsiteX37" fmla="*/ 105440 w 237342"/>
                <a:gd name="connsiteY37" fmla="*/ 127027 h 237342"/>
                <a:gd name="connsiteX38" fmla="*/ 105274 w 237342"/>
                <a:gd name="connsiteY38" fmla="*/ 126996 h 237342"/>
                <a:gd name="connsiteX39" fmla="*/ 105103 w 237342"/>
                <a:gd name="connsiteY39" fmla="*/ 126955 h 237342"/>
                <a:gd name="connsiteX40" fmla="*/ 104944 w 237342"/>
                <a:gd name="connsiteY40" fmla="*/ 126903 h 237342"/>
                <a:gd name="connsiteX41" fmla="*/ 104784 w 237342"/>
                <a:gd name="connsiteY41" fmla="*/ 126847 h 237342"/>
                <a:gd name="connsiteX42" fmla="*/ 104624 w 237342"/>
                <a:gd name="connsiteY42" fmla="*/ 126785 h 237342"/>
                <a:gd name="connsiteX43" fmla="*/ 104469 w 237342"/>
                <a:gd name="connsiteY43" fmla="*/ 126713 h 237342"/>
                <a:gd name="connsiteX44" fmla="*/ 104309 w 237342"/>
                <a:gd name="connsiteY44" fmla="*/ 126636 h 237342"/>
                <a:gd name="connsiteX45" fmla="*/ 104160 w 237342"/>
                <a:gd name="connsiteY45" fmla="*/ 126548 h 237342"/>
                <a:gd name="connsiteX46" fmla="*/ 104017 w 237342"/>
                <a:gd name="connsiteY46" fmla="*/ 126455 h 237342"/>
                <a:gd name="connsiteX47" fmla="*/ 103879 w 237342"/>
                <a:gd name="connsiteY47" fmla="*/ 126347 h 237342"/>
                <a:gd name="connsiteX48" fmla="*/ 103741 w 237342"/>
                <a:gd name="connsiteY48" fmla="*/ 126239 h 237342"/>
                <a:gd name="connsiteX49" fmla="*/ 103603 w 237342"/>
                <a:gd name="connsiteY49" fmla="*/ 126126 h 237342"/>
                <a:gd name="connsiteX50" fmla="*/ 89163 w 237342"/>
                <a:gd name="connsiteY50" fmla="*/ 112669 h 237342"/>
                <a:gd name="connsiteX51" fmla="*/ 89026 w 237342"/>
                <a:gd name="connsiteY51" fmla="*/ 112556 h 237342"/>
                <a:gd name="connsiteX52" fmla="*/ 88893 w 237342"/>
                <a:gd name="connsiteY52" fmla="*/ 112448 h 237342"/>
                <a:gd name="connsiteX53" fmla="*/ 88750 w 237342"/>
                <a:gd name="connsiteY53" fmla="*/ 112345 h 237342"/>
                <a:gd name="connsiteX54" fmla="*/ 88606 w 237342"/>
                <a:gd name="connsiteY54" fmla="*/ 112252 h 237342"/>
                <a:gd name="connsiteX55" fmla="*/ 88457 w 237342"/>
                <a:gd name="connsiteY55" fmla="*/ 112159 h 237342"/>
                <a:gd name="connsiteX56" fmla="*/ 88303 w 237342"/>
                <a:gd name="connsiteY56" fmla="*/ 112082 h 237342"/>
                <a:gd name="connsiteX57" fmla="*/ 88143 w 237342"/>
                <a:gd name="connsiteY57" fmla="*/ 112010 h 237342"/>
                <a:gd name="connsiteX58" fmla="*/ 87989 w 237342"/>
                <a:gd name="connsiteY58" fmla="*/ 111948 h 237342"/>
                <a:gd name="connsiteX59" fmla="*/ 87829 w 237342"/>
                <a:gd name="connsiteY59" fmla="*/ 111892 h 237342"/>
                <a:gd name="connsiteX60" fmla="*/ 87658 w 237342"/>
                <a:gd name="connsiteY60" fmla="*/ 111840 h 237342"/>
                <a:gd name="connsiteX61" fmla="*/ 87492 w 237342"/>
                <a:gd name="connsiteY61" fmla="*/ 111799 h 237342"/>
                <a:gd name="connsiteX62" fmla="*/ 87327 w 237342"/>
                <a:gd name="connsiteY62" fmla="*/ 111768 h 237342"/>
                <a:gd name="connsiteX63" fmla="*/ 87156 w 237342"/>
                <a:gd name="connsiteY63" fmla="*/ 111742 h 237342"/>
                <a:gd name="connsiteX64" fmla="*/ 86985 w 237342"/>
                <a:gd name="connsiteY64" fmla="*/ 111722 h 237342"/>
                <a:gd name="connsiteX65" fmla="*/ 86814 w 237342"/>
                <a:gd name="connsiteY65" fmla="*/ 111712 h 237342"/>
                <a:gd name="connsiteX66" fmla="*/ 86643 w 237342"/>
                <a:gd name="connsiteY66" fmla="*/ 111706 h 237342"/>
                <a:gd name="connsiteX67" fmla="*/ 86477 w 237342"/>
                <a:gd name="connsiteY67" fmla="*/ 111712 h 237342"/>
                <a:gd name="connsiteX68" fmla="*/ 86301 w 237342"/>
                <a:gd name="connsiteY68" fmla="*/ 111722 h 237342"/>
                <a:gd name="connsiteX69" fmla="*/ 86130 w 237342"/>
                <a:gd name="connsiteY69" fmla="*/ 111742 h 237342"/>
                <a:gd name="connsiteX70" fmla="*/ 85964 w 237342"/>
                <a:gd name="connsiteY70" fmla="*/ 111768 h 237342"/>
                <a:gd name="connsiteX71" fmla="*/ 85799 w 237342"/>
                <a:gd name="connsiteY71" fmla="*/ 111799 h 237342"/>
                <a:gd name="connsiteX72" fmla="*/ 85628 w 237342"/>
                <a:gd name="connsiteY72" fmla="*/ 111840 h 237342"/>
                <a:gd name="connsiteX73" fmla="*/ 85463 w 237342"/>
                <a:gd name="connsiteY73" fmla="*/ 111892 h 237342"/>
                <a:gd name="connsiteX74" fmla="*/ 85303 w 237342"/>
                <a:gd name="connsiteY74" fmla="*/ 111948 h 237342"/>
                <a:gd name="connsiteX75" fmla="*/ 85143 w 237342"/>
                <a:gd name="connsiteY75" fmla="*/ 112010 h 237342"/>
                <a:gd name="connsiteX76" fmla="*/ 84988 w 237342"/>
                <a:gd name="connsiteY76" fmla="*/ 112082 h 237342"/>
                <a:gd name="connsiteX77" fmla="*/ 84834 w 237342"/>
                <a:gd name="connsiteY77" fmla="*/ 112159 h 237342"/>
                <a:gd name="connsiteX78" fmla="*/ 84685 w 237342"/>
                <a:gd name="connsiteY78" fmla="*/ 112252 h 237342"/>
                <a:gd name="connsiteX79" fmla="*/ 84541 w 237342"/>
                <a:gd name="connsiteY79" fmla="*/ 112345 h 237342"/>
                <a:gd name="connsiteX80" fmla="*/ 84398 w 237342"/>
                <a:gd name="connsiteY80" fmla="*/ 112448 h 237342"/>
                <a:gd name="connsiteX81" fmla="*/ 84255 w 237342"/>
                <a:gd name="connsiteY81" fmla="*/ 112556 h 237342"/>
                <a:gd name="connsiteX82" fmla="*/ 84128 w 237342"/>
                <a:gd name="connsiteY82" fmla="*/ 112674 h 237342"/>
                <a:gd name="connsiteX83" fmla="*/ 75231 w 237342"/>
                <a:gd name="connsiteY83" fmla="*/ 120978 h 237342"/>
                <a:gd name="connsiteX84" fmla="*/ 75104 w 237342"/>
                <a:gd name="connsiteY84" fmla="*/ 121101 h 237342"/>
                <a:gd name="connsiteX85" fmla="*/ 74988 w 237342"/>
                <a:gd name="connsiteY85" fmla="*/ 121225 h 237342"/>
                <a:gd name="connsiteX86" fmla="*/ 74884 w 237342"/>
                <a:gd name="connsiteY86" fmla="*/ 121364 h 237342"/>
                <a:gd name="connsiteX87" fmla="*/ 74779 w 237342"/>
                <a:gd name="connsiteY87" fmla="*/ 121498 h 237342"/>
                <a:gd name="connsiteX88" fmla="*/ 74691 w 237342"/>
                <a:gd name="connsiteY88" fmla="*/ 121637 h 237342"/>
                <a:gd name="connsiteX89" fmla="*/ 74602 w 237342"/>
                <a:gd name="connsiteY89" fmla="*/ 121776 h 237342"/>
                <a:gd name="connsiteX90" fmla="*/ 74520 w 237342"/>
                <a:gd name="connsiteY90" fmla="*/ 121930 h 237342"/>
                <a:gd name="connsiteX91" fmla="*/ 74453 w 237342"/>
                <a:gd name="connsiteY91" fmla="*/ 122074 h 237342"/>
                <a:gd name="connsiteX92" fmla="*/ 74393 w 237342"/>
                <a:gd name="connsiteY92" fmla="*/ 122224 h 237342"/>
                <a:gd name="connsiteX93" fmla="*/ 74338 w 237342"/>
                <a:gd name="connsiteY93" fmla="*/ 122378 h 237342"/>
                <a:gd name="connsiteX94" fmla="*/ 74294 w 237342"/>
                <a:gd name="connsiteY94" fmla="*/ 122538 h 237342"/>
                <a:gd name="connsiteX95" fmla="*/ 74260 w 237342"/>
                <a:gd name="connsiteY95" fmla="*/ 122692 h 237342"/>
                <a:gd name="connsiteX96" fmla="*/ 74233 w 237342"/>
                <a:gd name="connsiteY96" fmla="*/ 122847 h 237342"/>
                <a:gd name="connsiteX97" fmla="*/ 74211 w 237342"/>
                <a:gd name="connsiteY97" fmla="*/ 123006 h 237342"/>
                <a:gd name="connsiteX98" fmla="*/ 74200 w 237342"/>
                <a:gd name="connsiteY98" fmla="*/ 123166 h 237342"/>
                <a:gd name="connsiteX99" fmla="*/ 74194 w 237342"/>
                <a:gd name="connsiteY99" fmla="*/ 123331 h 237342"/>
                <a:gd name="connsiteX100" fmla="*/ 74200 w 237342"/>
                <a:gd name="connsiteY100" fmla="*/ 123485 h 237342"/>
                <a:gd name="connsiteX101" fmla="*/ 74211 w 237342"/>
                <a:gd name="connsiteY101" fmla="*/ 123645 h 237342"/>
                <a:gd name="connsiteX102" fmla="*/ 74227 w 237342"/>
                <a:gd name="connsiteY102" fmla="*/ 123804 h 237342"/>
                <a:gd name="connsiteX103" fmla="*/ 74260 w 237342"/>
                <a:gd name="connsiteY103" fmla="*/ 123964 h 237342"/>
                <a:gd name="connsiteX104" fmla="*/ 74294 w 237342"/>
                <a:gd name="connsiteY104" fmla="*/ 124118 h 237342"/>
                <a:gd name="connsiteX105" fmla="*/ 74338 w 237342"/>
                <a:gd name="connsiteY105" fmla="*/ 124273 h 237342"/>
                <a:gd name="connsiteX106" fmla="*/ 74387 w 237342"/>
                <a:gd name="connsiteY106" fmla="*/ 124427 h 237342"/>
                <a:gd name="connsiteX107" fmla="*/ 74448 w 237342"/>
                <a:gd name="connsiteY107" fmla="*/ 124582 h 237342"/>
                <a:gd name="connsiteX108" fmla="*/ 74520 w 237342"/>
                <a:gd name="connsiteY108" fmla="*/ 124731 h 237342"/>
                <a:gd name="connsiteX109" fmla="*/ 74602 w 237342"/>
                <a:gd name="connsiteY109" fmla="*/ 124875 h 237342"/>
                <a:gd name="connsiteX110" fmla="*/ 74685 w 237342"/>
                <a:gd name="connsiteY110" fmla="*/ 125014 h 237342"/>
                <a:gd name="connsiteX111" fmla="*/ 74779 w 237342"/>
                <a:gd name="connsiteY111" fmla="*/ 125158 h 237342"/>
                <a:gd name="connsiteX112" fmla="*/ 74878 w 237342"/>
                <a:gd name="connsiteY112" fmla="*/ 125297 h 237342"/>
                <a:gd name="connsiteX113" fmla="*/ 74983 w 237342"/>
                <a:gd name="connsiteY113" fmla="*/ 125426 h 237342"/>
                <a:gd name="connsiteX114" fmla="*/ 75099 w 237342"/>
                <a:gd name="connsiteY114" fmla="*/ 125554 h 237342"/>
                <a:gd name="connsiteX115" fmla="*/ 75226 w 237342"/>
                <a:gd name="connsiteY115" fmla="*/ 125678 h 237342"/>
                <a:gd name="connsiteX116" fmla="*/ 97834 w 237342"/>
                <a:gd name="connsiteY116" fmla="*/ 146872 h 237342"/>
                <a:gd name="connsiteX117" fmla="*/ 97966 w 237342"/>
                <a:gd name="connsiteY117" fmla="*/ 147001 h 237342"/>
                <a:gd name="connsiteX118" fmla="*/ 98104 w 237342"/>
                <a:gd name="connsiteY118" fmla="*/ 147119 h 237342"/>
                <a:gd name="connsiteX119" fmla="*/ 98259 w 237342"/>
                <a:gd name="connsiteY119" fmla="*/ 147233 h 237342"/>
                <a:gd name="connsiteX120" fmla="*/ 98408 w 237342"/>
                <a:gd name="connsiteY120" fmla="*/ 147346 h 237342"/>
                <a:gd name="connsiteX121" fmla="*/ 98568 w 237342"/>
                <a:gd name="connsiteY121" fmla="*/ 147459 h 237342"/>
                <a:gd name="connsiteX122" fmla="*/ 98733 w 237342"/>
                <a:gd name="connsiteY122" fmla="*/ 147572 h 237342"/>
                <a:gd name="connsiteX123" fmla="*/ 98909 w 237342"/>
                <a:gd name="connsiteY123" fmla="*/ 147686 h 237342"/>
                <a:gd name="connsiteX124" fmla="*/ 99086 w 237342"/>
                <a:gd name="connsiteY124" fmla="*/ 147789 h 237342"/>
                <a:gd name="connsiteX125" fmla="*/ 99268 w 237342"/>
                <a:gd name="connsiteY125" fmla="*/ 147892 h 237342"/>
                <a:gd name="connsiteX126" fmla="*/ 99456 w 237342"/>
                <a:gd name="connsiteY126" fmla="*/ 147995 h 237342"/>
                <a:gd name="connsiteX127" fmla="*/ 99649 w 237342"/>
                <a:gd name="connsiteY127" fmla="*/ 148092 h 237342"/>
                <a:gd name="connsiteX128" fmla="*/ 99842 w 237342"/>
                <a:gd name="connsiteY128" fmla="*/ 148185 h 237342"/>
                <a:gd name="connsiteX129" fmla="*/ 100040 w 237342"/>
                <a:gd name="connsiteY129" fmla="*/ 148283 h 237342"/>
                <a:gd name="connsiteX130" fmla="*/ 100239 w 237342"/>
                <a:gd name="connsiteY130" fmla="*/ 148370 h 237342"/>
                <a:gd name="connsiteX131" fmla="*/ 100448 w 237342"/>
                <a:gd name="connsiteY131" fmla="*/ 148458 h 237342"/>
                <a:gd name="connsiteX132" fmla="*/ 100647 w 237342"/>
                <a:gd name="connsiteY132" fmla="*/ 148540 h 237342"/>
                <a:gd name="connsiteX133" fmla="*/ 100856 w 237342"/>
                <a:gd name="connsiteY133" fmla="*/ 148618 h 237342"/>
                <a:gd name="connsiteX134" fmla="*/ 101066 w 237342"/>
                <a:gd name="connsiteY134" fmla="*/ 148690 h 237342"/>
                <a:gd name="connsiteX135" fmla="*/ 101276 w 237342"/>
                <a:gd name="connsiteY135" fmla="*/ 148757 h 237342"/>
                <a:gd name="connsiteX136" fmla="*/ 101485 w 237342"/>
                <a:gd name="connsiteY136" fmla="*/ 148823 h 237342"/>
                <a:gd name="connsiteX137" fmla="*/ 101695 w 237342"/>
                <a:gd name="connsiteY137" fmla="*/ 148885 h 237342"/>
                <a:gd name="connsiteX138" fmla="*/ 101904 w 237342"/>
                <a:gd name="connsiteY138" fmla="*/ 148947 h 237342"/>
                <a:gd name="connsiteX139" fmla="*/ 102114 w 237342"/>
                <a:gd name="connsiteY139" fmla="*/ 148998 h 237342"/>
                <a:gd name="connsiteX140" fmla="*/ 102318 w 237342"/>
                <a:gd name="connsiteY140" fmla="*/ 149045 h 237342"/>
                <a:gd name="connsiteX141" fmla="*/ 102528 w 237342"/>
                <a:gd name="connsiteY141" fmla="*/ 149086 h 237342"/>
                <a:gd name="connsiteX142" fmla="*/ 102732 w 237342"/>
                <a:gd name="connsiteY142" fmla="*/ 149122 h 237342"/>
                <a:gd name="connsiteX143" fmla="*/ 102930 w 237342"/>
                <a:gd name="connsiteY143" fmla="*/ 149158 h 237342"/>
                <a:gd name="connsiteX144" fmla="*/ 103134 w 237342"/>
                <a:gd name="connsiteY144" fmla="*/ 149184 h 237342"/>
                <a:gd name="connsiteX145" fmla="*/ 103333 w 237342"/>
                <a:gd name="connsiteY145" fmla="*/ 149204 h 237342"/>
                <a:gd name="connsiteX146" fmla="*/ 103526 w 237342"/>
                <a:gd name="connsiteY146" fmla="*/ 149220 h 237342"/>
                <a:gd name="connsiteX147" fmla="*/ 103714 w 237342"/>
                <a:gd name="connsiteY147" fmla="*/ 149225 h 237342"/>
                <a:gd name="connsiteX148" fmla="*/ 103901 w 237342"/>
                <a:gd name="connsiteY148" fmla="*/ 149230 h 237342"/>
                <a:gd name="connsiteX149" fmla="*/ 108049 w 237342"/>
                <a:gd name="connsiteY149" fmla="*/ 149230 h 237342"/>
                <a:gd name="connsiteX150" fmla="*/ 108231 w 237342"/>
                <a:gd name="connsiteY150" fmla="*/ 149225 h 237342"/>
                <a:gd name="connsiteX151" fmla="*/ 108418 w 237342"/>
                <a:gd name="connsiteY151" fmla="*/ 149220 h 237342"/>
                <a:gd name="connsiteX152" fmla="*/ 108617 w 237342"/>
                <a:gd name="connsiteY152" fmla="*/ 149204 h 237342"/>
                <a:gd name="connsiteX153" fmla="*/ 108815 w 237342"/>
                <a:gd name="connsiteY153" fmla="*/ 149184 h 237342"/>
                <a:gd name="connsiteX154" fmla="*/ 109014 w 237342"/>
                <a:gd name="connsiteY154" fmla="*/ 149158 h 237342"/>
                <a:gd name="connsiteX155" fmla="*/ 109213 w 237342"/>
                <a:gd name="connsiteY155" fmla="*/ 149127 h 237342"/>
                <a:gd name="connsiteX156" fmla="*/ 109422 w 237342"/>
                <a:gd name="connsiteY156" fmla="*/ 149086 h 237342"/>
                <a:gd name="connsiteX157" fmla="*/ 109626 w 237342"/>
                <a:gd name="connsiteY157" fmla="*/ 149045 h 237342"/>
                <a:gd name="connsiteX158" fmla="*/ 109830 w 237342"/>
                <a:gd name="connsiteY158" fmla="*/ 148998 h 237342"/>
                <a:gd name="connsiteX159" fmla="*/ 110045 w 237342"/>
                <a:gd name="connsiteY159" fmla="*/ 148947 h 237342"/>
                <a:gd name="connsiteX160" fmla="*/ 110255 w 237342"/>
                <a:gd name="connsiteY160" fmla="*/ 148885 h 237342"/>
                <a:gd name="connsiteX161" fmla="*/ 110465 w 237342"/>
                <a:gd name="connsiteY161" fmla="*/ 148823 h 237342"/>
                <a:gd name="connsiteX162" fmla="*/ 110669 w 237342"/>
                <a:gd name="connsiteY162" fmla="*/ 148762 h 237342"/>
                <a:gd name="connsiteX163" fmla="*/ 110884 w 237342"/>
                <a:gd name="connsiteY163" fmla="*/ 148690 h 237342"/>
                <a:gd name="connsiteX164" fmla="*/ 111088 w 237342"/>
                <a:gd name="connsiteY164" fmla="*/ 148618 h 237342"/>
                <a:gd name="connsiteX165" fmla="*/ 111297 w 237342"/>
                <a:gd name="connsiteY165" fmla="*/ 148540 h 237342"/>
                <a:gd name="connsiteX166" fmla="*/ 111507 w 237342"/>
                <a:gd name="connsiteY166" fmla="*/ 148458 h 237342"/>
                <a:gd name="connsiteX167" fmla="*/ 111706 w 237342"/>
                <a:gd name="connsiteY167" fmla="*/ 148376 h 237342"/>
                <a:gd name="connsiteX168" fmla="*/ 111904 w 237342"/>
                <a:gd name="connsiteY168" fmla="*/ 148283 h 237342"/>
                <a:gd name="connsiteX169" fmla="*/ 112108 w 237342"/>
                <a:gd name="connsiteY169" fmla="*/ 148190 h 237342"/>
                <a:gd name="connsiteX170" fmla="*/ 112301 w 237342"/>
                <a:gd name="connsiteY170" fmla="*/ 148092 h 237342"/>
                <a:gd name="connsiteX171" fmla="*/ 112489 w 237342"/>
                <a:gd name="connsiteY171" fmla="*/ 147995 h 237342"/>
                <a:gd name="connsiteX172" fmla="*/ 112676 w 237342"/>
                <a:gd name="connsiteY172" fmla="*/ 147897 h 237342"/>
                <a:gd name="connsiteX173" fmla="*/ 112864 w 237342"/>
                <a:gd name="connsiteY173" fmla="*/ 147794 h 237342"/>
                <a:gd name="connsiteX174" fmla="*/ 113040 w 237342"/>
                <a:gd name="connsiteY174" fmla="*/ 147686 h 237342"/>
                <a:gd name="connsiteX175" fmla="*/ 113211 w 237342"/>
                <a:gd name="connsiteY175" fmla="*/ 147572 h 237342"/>
                <a:gd name="connsiteX176" fmla="*/ 113377 w 237342"/>
                <a:gd name="connsiteY176" fmla="*/ 147464 h 237342"/>
                <a:gd name="connsiteX177" fmla="*/ 113542 w 237342"/>
                <a:gd name="connsiteY177" fmla="*/ 147351 h 237342"/>
                <a:gd name="connsiteX178" fmla="*/ 113697 w 237342"/>
                <a:gd name="connsiteY178" fmla="*/ 147238 h 237342"/>
                <a:gd name="connsiteX179" fmla="*/ 113840 w 237342"/>
                <a:gd name="connsiteY179" fmla="*/ 147119 h 237342"/>
                <a:gd name="connsiteX180" fmla="*/ 113984 w 237342"/>
                <a:gd name="connsiteY180" fmla="*/ 147001 h 237342"/>
                <a:gd name="connsiteX181" fmla="*/ 114116 w 237342"/>
                <a:gd name="connsiteY181" fmla="*/ 146877 h 237342"/>
                <a:gd name="connsiteX182" fmla="*/ 162118 w 237342"/>
                <a:gd name="connsiteY182" fmla="*/ 101972 h 237342"/>
                <a:gd name="connsiteX183" fmla="*/ 162245 w 237342"/>
                <a:gd name="connsiteY183" fmla="*/ 101843 h 237342"/>
                <a:gd name="connsiteX184" fmla="*/ 162361 w 237342"/>
                <a:gd name="connsiteY184" fmla="*/ 101714 h 237342"/>
                <a:gd name="connsiteX185" fmla="*/ 162465 w 237342"/>
                <a:gd name="connsiteY185" fmla="*/ 101585 h 237342"/>
                <a:gd name="connsiteX186" fmla="*/ 162570 w 237342"/>
                <a:gd name="connsiteY186" fmla="*/ 101452 h 237342"/>
                <a:gd name="connsiteX187" fmla="*/ 162658 w 237342"/>
                <a:gd name="connsiteY187" fmla="*/ 101313 h 237342"/>
                <a:gd name="connsiteX188" fmla="*/ 162747 w 237342"/>
                <a:gd name="connsiteY188" fmla="*/ 101163 h 237342"/>
                <a:gd name="connsiteX189" fmla="*/ 162824 w 237342"/>
                <a:gd name="connsiteY189" fmla="*/ 101019 h 237342"/>
                <a:gd name="connsiteX190" fmla="*/ 162896 w 237342"/>
                <a:gd name="connsiteY190" fmla="*/ 100870 h 237342"/>
                <a:gd name="connsiteX191" fmla="*/ 162956 w 237342"/>
                <a:gd name="connsiteY191" fmla="*/ 100721 h 237342"/>
                <a:gd name="connsiteX192" fmla="*/ 163006 w 237342"/>
                <a:gd name="connsiteY192" fmla="*/ 100566 h 237342"/>
                <a:gd name="connsiteX193" fmla="*/ 163050 w 237342"/>
                <a:gd name="connsiteY193" fmla="*/ 100412 h 237342"/>
                <a:gd name="connsiteX194" fmla="*/ 163089 w 237342"/>
                <a:gd name="connsiteY194" fmla="*/ 100257 h 237342"/>
                <a:gd name="connsiteX195" fmla="*/ 163116 w 237342"/>
                <a:gd name="connsiteY195" fmla="*/ 100098 h 237342"/>
                <a:gd name="connsiteX196" fmla="*/ 163133 w 237342"/>
                <a:gd name="connsiteY196" fmla="*/ 99938 h 237342"/>
                <a:gd name="connsiteX197" fmla="*/ 163144 w 237342"/>
                <a:gd name="connsiteY197" fmla="*/ 99778 h 237342"/>
                <a:gd name="connsiteX198" fmla="*/ 163149 w 237342"/>
                <a:gd name="connsiteY198" fmla="*/ 99624 h 237342"/>
                <a:gd name="connsiteX199" fmla="*/ 163144 w 237342"/>
                <a:gd name="connsiteY199" fmla="*/ 99464 h 237342"/>
                <a:gd name="connsiteX200" fmla="*/ 163133 w 237342"/>
                <a:gd name="connsiteY200" fmla="*/ 99300 h 237342"/>
                <a:gd name="connsiteX201" fmla="*/ 163111 w 237342"/>
                <a:gd name="connsiteY201" fmla="*/ 99145 h 237342"/>
                <a:gd name="connsiteX202" fmla="*/ 163083 w 237342"/>
                <a:gd name="connsiteY202" fmla="*/ 98986 h 237342"/>
                <a:gd name="connsiteX203" fmla="*/ 163044 w 237342"/>
                <a:gd name="connsiteY203" fmla="*/ 98831 h 237342"/>
                <a:gd name="connsiteX204" fmla="*/ 163000 w 237342"/>
                <a:gd name="connsiteY204" fmla="*/ 98672 h 237342"/>
                <a:gd name="connsiteX205" fmla="*/ 162951 w 237342"/>
                <a:gd name="connsiteY205" fmla="*/ 98522 h 237342"/>
                <a:gd name="connsiteX206" fmla="*/ 162890 w 237342"/>
                <a:gd name="connsiteY206" fmla="*/ 98373 h 237342"/>
                <a:gd name="connsiteX207" fmla="*/ 162818 w 237342"/>
                <a:gd name="connsiteY207" fmla="*/ 98224 h 237342"/>
                <a:gd name="connsiteX208" fmla="*/ 162736 w 237342"/>
                <a:gd name="connsiteY208" fmla="*/ 98074 h 237342"/>
                <a:gd name="connsiteX209" fmla="*/ 162653 w 237342"/>
                <a:gd name="connsiteY209" fmla="*/ 97936 h 237342"/>
                <a:gd name="connsiteX210" fmla="*/ 162559 w 237342"/>
                <a:gd name="connsiteY210" fmla="*/ 97797 h 237342"/>
                <a:gd name="connsiteX211" fmla="*/ 162460 w 237342"/>
                <a:gd name="connsiteY211" fmla="*/ 97663 h 237342"/>
                <a:gd name="connsiteX212" fmla="*/ 162349 w 237342"/>
                <a:gd name="connsiteY212" fmla="*/ 97529 h 237342"/>
                <a:gd name="connsiteX213" fmla="*/ 162234 w 237342"/>
                <a:gd name="connsiteY213" fmla="*/ 97400 h 237342"/>
                <a:gd name="connsiteX214" fmla="*/ 162101 w 237342"/>
                <a:gd name="connsiteY214" fmla="*/ 97277 h 237342"/>
                <a:gd name="connsiteX215" fmla="*/ 153254 w 237342"/>
                <a:gd name="connsiteY215" fmla="*/ 89071 h 237342"/>
                <a:gd name="connsiteX216" fmla="*/ 153122 w 237342"/>
                <a:gd name="connsiteY216" fmla="*/ 88957 h 237342"/>
                <a:gd name="connsiteX217" fmla="*/ 152984 w 237342"/>
                <a:gd name="connsiteY217" fmla="*/ 88849 h 237342"/>
                <a:gd name="connsiteX218" fmla="*/ 152841 w 237342"/>
                <a:gd name="connsiteY218" fmla="*/ 88746 h 237342"/>
                <a:gd name="connsiteX219" fmla="*/ 152697 w 237342"/>
                <a:gd name="connsiteY219" fmla="*/ 88654 h 237342"/>
                <a:gd name="connsiteX220" fmla="*/ 152548 w 237342"/>
                <a:gd name="connsiteY220" fmla="*/ 88566 h 237342"/>
                <a:gd name="connsiteX221" fmla="*/ 152394 w 237342"/>
                <a:gd name="connsiteY221" fmla="*/ 88489 h 237342"/>
                <a:gd name="connsiteX222" fmla="*/ 152234 w 237342"/>
                <a:gd name="connsiteY222" fmla="*/ 88412 h 237342"/>
                <a:gd name="connsiteX223" fmla="*/ 152074 w 237342"/>
                <a:gd name="connsiteY223" fmla="*/ 88350 h 237342"/>
                <a:gd name="connsiteX224" fmla="*/ 151914 w 237342"/>
                <a:gd name="connsiteY224" fmla="*/ 88293 h 237342"/>
                <a:gd name="connsiteX225" fmla="*/ 151754 w 237342"/>
                <a:gd name="connsiteY225" fmla="*/ 88247 h 237342"/>
                <a:gd name="connsiteX226" fmla="*/ 151583 w 237342"/>
                <a:gd name="connsiteY226" fmla="*/ 88206 h 237342"/>
                <a:gd name="connsiteX227" fmla="*/ 151412 w 237342"/>
                <a:gd name="connsiteY227" fmla="*/ 88170 h 237342"/>
                <a:gd name="connsiteX228" fmla="*/ 151247 w 237342"/>
                <a:gd name="connsiteY228" fmla="*/ 88144 h 237342"/>
                <a:gd name="connsiteX229" fmla="*/ 151076 w 237342"/>
                <a:gd name="connsiteY229" fmla="*/ 88129 h 237342"/>
                <a:gd name="connsiteX230" fmla="*/ 150905 w 237342"/>
                <a:gd name="connsiteY230" fmla="*/ 88118 h 237342"/>
                <a:gd name="connsiteX231" fmla="*/ 118671 w 237342"/>
                <a:gd name="connsiteY231" fmla="*/ 0 h 237342"/>
                <a:gd name="connsiteX232" fmla="*/ 237342 w 237342"/>
                <a:gd name="connsiteY232" fmla="*/ 118671 h 237342"/>
                <a:gd name="connsiteX233" fmla="*/ 118671 w 237342"/>
                <a:gd name="connsiteY233" fmla="*/ 237342 h 237342"/>
                <a:gd name="connsiteX234" fmla="*/ 0 w 237342"/>
                <a:gd name="connsiteY234" fmla="*/ 118671 h 237342"/>
                <a:gd name="connsiteX235" fmla="*/ 118671 w 237342"/>
                <a:gd name="connsiteY235" fmla="*/ 0 h 237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37342" h="237342">
                  <a:moveTo>
                    <a:pt x="150734" y="88113"/>
                  </a:moveTo>
                  <a:lnTo>
                    <a:pt x="150563" y="88118"/>
                  </a:lnTo>
                  <a:lnTo>
                    <a:pt x="150392" y="88129"/>
                  </a:lnTo>
                  <a:lnTo>
                    <a:pt x="150221" y="88149"/>
                  </a:lnTo>
                  <a:lnTo>
                    <a:pt x="150050" y="88175"/>
                  </a:lnTo>
                  <a:lnTo>
                    <a:pt x="149884" y="88211"/>
                  </a:lnTo>
                  <a:lnTo>
                    <a:pt x="149719" y="88252"/>
                  </a:lnTo>
                  <a:lnTo>
                    <a:pt x="149553" y="88298"/>
                  </a:lnTo>
                  <a:lnTo>
                    <a:pt x="149393" y="88355"/>
                  </a:lnTo>
                  <a:lnTo>
                    <a:pt x="149233" y="88422"/>
                  </a:lnTo>
                  <a:lnTo>
                    <a:pt x="149079" y="88499"/>
                  </a:lnTo>
                  <a:lnTo>
                    <a:pt x="148925" y="88576"/>
                  </a:lnTo>
                  <a:lnTo>
                    <a:pt x="148770" y="88664"/>
                  </a:lnTo>
                  <a:lnTo>
                    <a:pt x="148627" y="88757"/>
                  </a:lnTo>
                  <a:lnTo>
                    <a:pt x="148489" y="88860"/>
                  </a:lnTo>
                  <a:lnTo>
                    <a:pt x="148351" y="88968"/>
                  </a:lnTo>
                  <a:lnTo>
                    <a:pt x="148219" y="89091"/>
                  </a:lnTo>
                  <a:lnTo>
                    <a:pt x="108639" y="126121"/>
                  </a:lnTo>
                  <a:lnTo>
                    <a:pt x="108501" y="126234"/>
                  </a:lnTo>
                  <a:lnTo>
                    <a:pt x="108369" y="126342"/>
                  </a:lnTo>
                  <a:lnTo>
                    <a:pt x="108225" y="126450"/>
                  </a:lnTo>
                  <a:lnTo>
                    <a:pt x="108082" y="126543"/>
                  </a:lnTo>
                  <a:lnTo>
                    <a:pt x="107933" y="126630"/>
                  </a:lnTo>
                  <a:lnTo>
                    <a:pt x="107779" y="126713"/>
                  </a:lnTo>
                  <a:lnTo>
                    <a:pt x="107619" y="126785"/>
                  </a:lnTo>
                  <a:lnTo>
                    <a:pt x="107464" y="126847"/>
                  </a:lnTo>
                  <a:lnTo>
                    <a:pt x="107304" y="126903"/>
                  </a:lnTo>
                  <a:lnTo>
                    <a:pt x="107133" y="126950"/>
                  </a:lnTo>
                  <a:lnTo>
                    <a:pt x="106968" y="126991"/>
                  </a:lnTo>
                  <a:lnTo>
                    <a:pt x="106802" y="127027"/>
                  </a:lnTo>
                  <a:lnTo>
                    <a:pt x="106637" y="127058"/>
                  </a:lnTo>
                  <a:lnTo>
                    <a:pt x="106460" y="127078"/>
                  </a:lnTo>
                  <a:lnTo>
                    <a:pt x="106289" y="127089"/>
                  </a:lnTo>
                  <a:lnTo>
                    <a:pt x="106124" y="127094"/>
                  </a:lnTo>
                  <a:lnTo>
                    <a:pt x="105953" y="127089"/>
                  </a:lnTo>
                  <a:lnTo>
                    <a:pt x="105776" y="127078"/>
                  </a:lnTo>
                  <a:lnTo>
                    <a:pt x="105611" y="127058"/>
                  </a:lnTo>
                  <a:lnTo>
                    <a:pt x="105440" y="127027"/>
                  </a:lnTo>
                  <a:lnTo>
                    <a:pt x="105274" y="126996"/>
                  </a:lnTo>
                  <a:lnTo>
                    <a:pt x="105103" y="126955"/>
                  </a:lnTo>
                  <a:lnTo>
                    <a:pt x="104944" y="126903"/>
                  </a:lnTo>
                  <a:lnTo>
                    <a:pt x="104784" y="126847"/>
                  </a:lnTo>
                  <a:lnTo>
                    <a:pt x="104624" y="126785"/>
                  </a:lnTo>
                  <a:lnTo>
                    <a:pt x="104469" y="126713"/>
                  </a:lnTo>
                  <a:lnTo>
                    <a:pt x="104309" y="126636"/>
                  </a:lnTo>
                  <a:lnTo>
                    <a:pt x="104160" y="126548"/>
                  </a:lnTo>
                  <a:lnTo>
                    <a:pt x="104017" y="126455"/>
                  </a:lnTo>
                  <a:lnTo>
                    <a:pt x="103879" y="126347"/>
                  </a:lnTo>
                  <a:lnTo>
                    <a:pt x="103741" y="126239"/>
                  </a:lnTo>
                  <a:lnTo>
                    <a:pt x="103603" y="126126"/>
                  </a:lnTo>
                  <a:lnTo>
                    <a:pt x="89163" y="112669"/>
                  </a:lnTo>
                  <a:lnTo>
                    <a:pt x="89026" y="112556"/>
                  </a:lnTo>
                  <a:lnTo>
                    <a:pt x="88893" y="112448"/>
                  </a:lnTo>
                  <a:lnTo>
                    <a:pt x="88750" y="112345"/>
                  </a:lnTo>
                  <a:lnTo>
                    <a:pt x="88606" y="112252"/>
                  </a:lnTo>
                  <a:lnTo>
                    <a:pt x="88457" y="112159"/>
                  </a:lnTo>
                  <a:lnTo>
                    <a:pt x="88303" y="112082"/>
                  </a:lnTo>
                  <a:lnTo>
                    <a:pt x="88143" y="112010"/>
                  </a:lnTo>
                  <a:lnTo>
                    <a:pt x="87989" y="111948"/>
                  </a:lnTo>
                  <a:lnTo>
                    <a:pt x="87829" y="111892"/>
                  </a:lnTo>
                  <a:lnTo>
                    <a:pt x="87658" y="111840"/>
                  </a:lnTo>
                  <a:lnTo>
                    <a:pt x="87492" y="111799"/>
                  </a:lnTo>
                  <a:lnTo>
                    <a:pt x="87327" y="111768"/>
                  </a:lnTo>
                  <a:lnTo>
                    <a:pt x="87156" y="111742"/>
                  </a:lnTo>
                  <a:lnTo>
                    <a:pt x="86985" y="111722"/>
                  </a:lnTo>
                  <a:lnTo>
                    <a:pt x="86814" y="111712"/>
                  </a:lnTo>
                  <a:lnTo>
                    <a:pt x="86643" y="111706"/>
                  </a:lnTo>
                  <a:lnTo>
                    <a:pt x="86477" y="111712"/>
                  </a:lnTo>
                  <a:lnTo>
                    <a:pt x="86301" y="111722"/>
                  </a:lnTo>
                  <a:lnTo>
                    <a:pt x="86130" y="111742"/>
                  </a:lnTo>
                  <a:lnTo>
                    <a:pt x="85964" y="111768"/>
                  </a:lnTo>
                  <a:lnTo>
                    <a:pt x="85799" y="111799"/>
                  </a:lnTo>
                  <a:lnTo>
                    <a:pt x="85628" y="111840"/>
                  </a:lnTo>
                  <a:lnTo>
                    <a:pt x="85463" y="111892"/>
                  </a:lnTo>
                  <a:lnTo>
                    <a:pt x="85303" y="111948"/>
                  </a:lnTo>
                  <a:lnTo>
                    <a:pt x="85143" y="112010"/>
                  </a:lnTo>
                  <a:lnTo>
                    <a:pt x="84988" y="112082"/>
                  </a:lnTo>
                  <a:lnTo>
                    <a:pt x="84834" y="112159"/>
                  </a:lnTo>
                  <a:lnTo>
                    <a:pt x="84685" y="112252"/>
                  </a:lnTo>
                  <a:lnTo>
                    <a:pt x="84541" y="112345"/>
                  </a:lnTo>
                  <a:lnTo>
                    <a:pt x="84398" y="112448"/>
                  </a:lnTo>
                  <a:lnTo>
                    <a:pt x="84255" y="112556"/>
                  </a:lnTo>
                  <a:lnTo>
                    <a:pt x="84128" y="112674"/>
                  </a:lnTo>
                  <a:lnTo>
                    <a:pt x="75231" y="120978"/>
                  </a:lnTo>
                  <a:lnTo>
                    <a:pt x="75104" y="121101"/>
                  </a:lnTo>
                  <a:lnTo>
                    <a:pt x="74988" y="121225"/>
                  </a:lnTo>
                  <a:lnTo>
                    <a:pt x="74884" y="121364"/>
                  </a:lnTo>
                  <a:lnTo>
                    <a:pt x="74779" y="121498"/>
                  </a:lnTo>
                  <a:lnTo>
                    <a:pt x="74691" y="121637"/>
                  </a:lnTo>
                  <a:lnTo>
                    <a:pt x="74602" y="121776"/>
                  </a:lnTo>
                  <a:lnTo>
                    <a:pt x="74520" y="121930"/>
                  </a:lnTo>
                  <a:lnTo>
                    <a:pt x="74453" y="122074"/>
                  </a:lnTo>
                  <a:lnTo>
                    <a:pt x="74393" y="122224"/>
                  </a:lnTo>
                  <a:lnTo>
                    <a:pt x="74338" y="122378"/>
                  </a:lnTo>
                  <a:lnTo>
                    <a:pt x="74294" y="122538"/>
                  </a:lnTo>
                  <a:lnTo>
                    <a:pt x="74260" y="122692"/>
                  </a:lnTo>
                  <a:lnTo>
                    <a:pt x="74233" y="122847"/>
                  </a:lnTo>
                  <a:lnTo>
                    <a:pt x="74211" y="123006"/>
                  </a:lnTo>
                  <a:lnTo>
                    <a:pt x="74200" y="123166"/>
                  </a:lnTo>
                  <a:lnTo>
                    <a:pt x="74194" y="123331"/>
                  </a:lnTo>
                  <a:lnTo>
                    <a:pt x="74200" y="123485"/>
                  </a:lnTo>
                  <a:lnTo>
                    <a:pt x="74211" y="123645"/>
                  </a:lnTo>
                  <a:lnTo>
                    <a:pt x="74227" y="123804"/>
                  </a:lnTo>
                  <a:lnTo>
                    <a:pt x="74260" y="123964"/>
                  </a:lnTo>
                  <a:lnTo>
                    <a:pt x="74294" y="124118"/>
                  </a:lnTo>
                  <a:lnTo>
                    <a:pt x="74338" y="124273"/>
                  </a:lnTo>
                  <a:lnTo>
                    <a:pt x="74387" y="124427"/>
                  </a:lnTo>
                  <a:lnTo>
                    <a:pt x="74448" y="124582"/>
                  </a:lnTo>
                  <a:lnTo>
                    <a:pt x="74520" y="124731"/>
                  </a:lnTo>
                  <a:lnTo>
                    <a:pt x="74602" y="124875"/>
                  </a:lnTo>
                  <a:lnTo>
                    <a:pt x="74685" y="125014"/>
                  </a:lnTo>
                  <a:lnTo>
                    <a:pt x="74779" y="125158"/>
                  </a:lnTo>
                  <a:lnTo>
                    <a:pt x="74878" y="125297"/>
                  </a:lnTo>
                  <a:lnTo>
                    <a:pt x="74983" y="125426"/>
                  </a:lnTo>
                  <a:lnTo>
                    <a:pt x="75099" y="125554"/>
                  </a:lnTo>
                  <a:lnTo>
                    <a:pt x="75226" y="125678"/>
                  </a:lnTo>
                  <a:lnTo>
                    <a:pt x="97834" y="146872"/>
                  </a:lnTo>
                  <a:lnTo>
                    <a:pt x="97966" y="147001"/>
                  </a:lnTo>
                  <a:lnTo>
                    <a:pt x="98104" y="147119"/>
                  </a:lnTo>
                  <a:lnTo>
                    <a:pt x="98259" y="147233"/>
                  </a:lnTo>
                  <a:lnTo>
                    <a:pt x="98408" y="147346"/>
                  </a:lnTo>
                  <a:lnTo>
                    <a:pt x="98568" y="147459"/>
                  </a:lnTo>
                  <a:lnTo>
                    <a:pt x="98733" y="147572"/>
                  </a:lnTo>
                  <a:lnTo>
                    <a:pt x="98909" y="147686"/>
                  </a:lnTo>
                  <a:lnTo>
                    <a:pt x="99086" y="147789"/>
                  </a:lnTo>
                  <a:lnTo>
                    <a:pt x="99268" y="147892"/>
                  </a:lnTo>
                  <a:lnTo>
                    <a:pt x="99456" y="147995"/>
                  </a:lnTo>
                  <a:lnTo>
                    <a:pt x="99649" y="148092"/>
                  </a:lnTo>
                  <a:lnTo>
                    <a:pt x="99842" y="148185"/>
                  </a:lnTo>
                  <a:lnTo>
                    <a:pt x="100040" y="148283"/>
                  </a:lnTo>
                  <a:lnTo>
                    <a:pt x="100239" y="148370"/>
                  </a:lnTo>
                  <a:lnTo>
                    <a:pt x="100448" y="148458"/>
                  </a:lnTo>
                  <a:lnTo>
                    <a:pt x="100647" y="148540"/>
                  </a:lnTo>
                  <a:lnTo>
                    <a:pt x="100856" y="148618"/>
                  </a:lnTo>
                  <a:lnTo>
                    <a:pt x="101066" y="148690"/>
                  </a:lnTo>
                  <a:lnTo>
                    <a:pt x="101276" y="148757"/>
                  </a:lnTo>
                  <a:lnTo>
                    <a:pt x="101485" y="148823"/>
                  </a:lnTo>
                  <a:lnTo>
                    <a:pt x="101695" y="148885"/>
                  </a:lnTo>
                  <a:lnTo>
                    <a:pt x="101904" y="148947"/>
                  </a:lnTo>
                  <a:lnTo>
                    <a:pt x="102114" y="148998"/>
                  </a:lnTo>
                  <a:lnTo>
                    <a:pt x="102318" y="149045"/>
                  </a:lnTo>
                  <a:lnTo>
                    <a:pt x="102528" y="149086"/>
                  </a:lnTo>
                  <a:lnTo>
                    <a:pt x="102732" y="149122"/>
                  </a:lnTo>
                  <a:lnTo>
                    <a:pt x="102930" y="149158"/>
                  </a:lnTo>
                  <a:lnTo>
                    <a:pt x="103134" y="149184"/>
                  </a:lnTo>
                  <a:lnTo>
                    <a:pt x="103333" y="149204"/>
                  </a:lnTo>
                  <a:lnTo>
                    <a:pt x="103526" y="149220"/>
                  </a:lnTo>
                  <a:lnTo>
                    <a:pt x="103714" y="149225"/>
                  </a:lnTo>
                  <a:lnTo>
                    <a:pt x="103901" y="149230"/>
                  </a:lnTo>
                  <a:lnTo>
                    <a:pt x="108049" y="149230"/>
                  </a:lnTo>
                  <a:lnTo>
                    <a:pt x="108231" y="149225"/>
                  </a:lnTo>
                  <a:lnTo>
                    <a:pt x="108418" y="149220"/>
                  </a:lnTo>
                  <a:lnTo>
                    <a:pt x="108617" y="149204"/>
                  </a:lnTo>
                  <a:lnTo>
                    <a:pt x="108815" y="149184"/>
                  </a:lnTo>
                  <a:lnTo>
                    <a:pt x="109014" y="149158"/>
                  </a:lnTo>
                  <a:lnTo>
                    <a:pt x="109213" y="149127"/>
                  </a:lnTo>
                  <a:lnTo>
                    <a:pt x="109422" y="149086"/>
                  </a:lnTo>
                  <a:lnTo>
                    <a:pt x="109626" y="149045"/>
                  </a:lnTo>
                  <a:lnTo>
                    <a:pt x="109830" y="148998"/>
                  </a:lnTo>
                  <a:lnTo>
                    <a:pt x="110045" y="148947"/>
                  </a:lnTo>
                  <a:lnTo>
                    <a:pt x="110255" y="148885"/>
                  </a:lnTo>
                  <a:lnTo>
                    <a:pt x="110465" y="148823"/>
                  </a:lnTo>
                  <a:lnTo>
                    <a:pt x="110669" y="148762"/>
                  </a:lnTo>
                  <a:lnTo>
                    <a:pt x="110884" y="148690"/>
                  </a:lnTo>
                  <a:lnTo>
                    <a:pt x="111088" y="148618"/>
                  </a:lnTo>
                  <a:lnTo>
                    <a:pt x="111297" y="148540"/>
                  </a:lnTo>
                  <a:lnTo>
                    <a:pt x="111507" y="148458"/>
                  </a:lnTo>
                  <a:lnTo>
                    <a:pt x="111706" y="148376"/>
                  </a:lnTo>
                  <a:lnTo>
                    <a:pt x="111904" y="148283"/>
                  </a:lnTo>
                  <a:lnTo>
                    <a:pt x="112108" y="148190"/>
                  </a:lnTo>
                  <a:lnTo>
                    <a:pt x="112301" y="148092"/>
                  </a:lnTo>
                  <a:lnTo>
                    <a:pt x="112489" y="147995"/>
                  </a:lnTo>
                  <a:lnTo>
                    <a:pt x="112676" y="147897"/>
                  </a:lnTo>
                  <a:lnTo>
                    <a:pt x="112864" y="147794"/>
                  </a:lnTo>
                  <a:lnTo>
                    <a:pt x="113040" y="147686"/>
                  </a:lnTo>
                  <a:lnTo>
                    <a:pt x="113211" y="147572"/>
                  </a:lnTo>
                  <a:lnTo>
                    <a:pt x="113377" y="147464"/>
                  </a:lnTo>
                  <a:lnTo>
                    <a:pt x="113542" y="147351"/>
                  </a:lnTo>
                  <a:lnTo>
                    <a:pt x="113697" y="147238"/>
                  </a:lnTo>
                  <a:lnTo>
                    <a:pt x="113840" y="147119"/>
                  </a:lnTo>
                  <a:lnTo>
                    <a:pt x="113984" y="147001"/>
                  </a:lnTo>
                  <a:lnTo>
                    <a:pt x="114116" y="146877"/>
                  </a:lnTo>
                  <a:lnTo>
                    <a:pt x="162118" y="101972"/>
                  </a:lnTo>
                  <a:lnTo>
                    <a:pt x="162245" y="101843"/>
                  </a:lnTo>
                  <a:lnTo>
                    <a:pt x="162361" y="101714"/>
                  </a:lnTo>
                  <a:lnTo>
                    <a:pt x="162465" y="101585"/>
                  </a:lnTo>
                  <a:lnTo>
                    <a:pt x="162570" y="101452"/>
                  </a:lnTo>
                  <a:lnTo>
                    <a:pt x="162658" y="101313"/>
                  </a:lnTo>
                  <a:lnTo>
                    <a:pt x="162747" y="101163"/>
                  </a:lnTo>
                  <a:lnTo>
                    <a:pt x="162824" y="101019"/>
                  </a:lnTo>
                  <a:lnTo>
                    <a:pt x="162896" y="100870"/>
                  </a:lnTo>
                  <a:lnTo>
                    <a:pt x="162956" y="100721"/>
                  </a:lnTo>
                  <a:lnTo>
                    <a:pt x="163006" y="100566"/>
                  </a:lnTo>
                  <a:lnTo>
                    <a:pt x="163050" y="100412"/>
                  </a:lnTo>
                  <a:lnTo>
                    <a:pt x="163089" y="100257"/>
                  </a:lnTo>
                  <a:lnTo>
                    <a:pt x="163116" y="100098"/>
                  </a:lnTo>
                  <a:lnTo>
                    <a:pt x="163133" y="99938"/>
                  </a:lnTo>
                  <a:lnTo>
                    <a:pt x="163144" y="99778"/>
                  </a:lnTo>
                  <a:lnTo>
                    <a:pt x="163149" y="99624"/>
                  </a:lnTo>
                  <a:lnTo>
                    <a:pt x="163144" y="99464"/>
                  </a:lnTo>
                  <a:lnTo>
                    <a:pt x="163133" y="99300"/>
                  </a:lnTo>
                  <a:lnTo>
                    <a:pt x="163111" y="99145"/>
                  </a:lnTo>
                  <a:lnTo>
                    <a:pt x="163083" y="98986"/>
                  </a:lnTo>
                  <a:lnTo>
                    <a:pt x="163044" y="98831"/>
                  </a:lnTo>
                  <a:lnTo>
                    <a:pt x="163000" y="98672"/>
                  </a:lnTo>
                  <a:lnTo>
                    <a:pt x="162951" y="98522"/>
                  </a:lnTo>
                  <a:lnTo>
                    <a:pt x="162890" y="98373"/>
                  </a:lnTo>
                  <a:lnTo>
                    <a:pt x="162818" y="98224"/>
                  </a:lnTo>
                  <a:lnTo>
                    <a:pt x="162736" y="98074"/>
                  </a:lnTo>
                  <a:lnTo>
                    <a:pt x="162653" y="97936"/>
                  </a:lnTo>
                  <a:lnTo>
                    <a:pt x="162559" y="97797"/>
                  </a:lnTo>
                  <a:lnTo>
                    <a:pt x="162460" y="97663"/>
                  </a:lnTo>
                  <a:lnTo>
                    <a:pt x="162349" y="97529"/>
                  </a:lnTo>
                  <a:lnTo>
                    <a:pt x="162234" y="97400"/>
                  </a:lnTo>
                  <a:lnTo>
                    <a:pt x="162101" y="97277"/>
                  </a:lnTo>
                  <a:lnTo>
                    <a:pt x="153254" y="89071"/>
                  </a:lnTo>
                  <a:lnTo>
                    <a:pt x="153122" y="88957"/>
                  </a:lnTo>
                  <a:lnTo>
                    <a:pt x="152984" y="88849"/>
                  </a:lnTo>
                  <a:lnTo>
                    <a:pt x="152841" y="88746"/>
                  </a:lnTo>
                  <a:lnTo>
                    <a:pt x="152697" y="88654"/>
                  </a:lnTo>
                  <a:lnTo>
                    <a:pt x="152548" y="88566"/>
                  </a:lnTo>
                  <a:lnTo>
                    <a:pt x="152394" y="88489"/>
                  </a:lnTo>
                  <a:lnTo>
                    <a:pt x="152234" y="88412"/>
                  </a:lnTo>
                  <a:lnTo>
                    <a:pt x="152074" y="88350"/>
                  </a:lnTo>
                  <a:lnTo>
                    <a:pt x="151914" y="88293"/>
                  </a:lnTo>
                  <a:lnTo>
                    <a:pt x="151754" y="88247"/>
                  </a:lnTo>
                  <a:lnTo>
                    <a:pt x="151583" y="88206"/>
                  </a:lnTo>
                  <a:lnTo>
                    <a:pt x="151412" y="88170"/>
                  </a:lnTo>
                  <a:lnTo>
                    <a:pt x="151247" y="88144"/>
                  </a:lnTo>
                  <a:lnTo>
                    <a:pt x="151076" y="88129"/>
                  </a:lnTo>
                  <a:lnTo>
                    <a:pt x="150905" y="88118"/>
                  </a:lnTo>
                  <a:close/>
                  <a:moveTo>
                    <a:pt x="118671" y="0"/>
                  </a:moveTo>
                  <a:cubicBezTo>
                    <a:pt x="184211" y="0"/>
                    <a:pt x="237342" y="53131"/>
                    <a:pt x="237342" y="118671"/>
                  </a:cubicBezTo>
                  <a:cubicBezTo>
                    <a:pt x="237342" y="184211"/>
                    <a:pt x="184211" y="237342"/>
                    <a:pt x="118671" y="237342"/>
                  </a:cubicBezTo>
                  <a:cubicBezTo>
                    <a:pt x="53131" y="237342"/>
                    <a:pt x="0" y="184211"/>
                    <a:pt x="0" y="118671"/>
                  </a:cubicBezTo>
                  <a:cubicBezTo>
                    <a:pt x="0" y="53131"/>
                    <a:pt x="53131" y="0"/>
                    <a:pt x="118671" y="0"/>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200">
                <a:solidFill>
                  <a:sysClr val="windowText" lastClr="000000"/>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10" name="Rectangle 9">
              <a:extLst>
                <a:ext uri="{FF2B5EF4-FFF2-40B4-BE49-F238E27FC236}">
                  <a16:creationId xmlns:a16="http://schemas.microsoft.com/office/drawing/2014/main" id="{18A32DDD-8EC9-4D7F-AF42-81AB8CD4B71B}"/>
                </a:ext>
              </a:extLst>
            </p:cNvPr>
            <p:cNvSpPr/>
            <p:nvPr/>
          </p:nvSpPr>
          <p:spPr>
            <a:xfrm>
              <a:off x="6622437" y="4302588"/>
              <a:ext cx="3745729" cy="343171"/>
            </a:xfrm>
            <a:prstGeom prst="rect">
              <a:avLst/>
            </a:prstGeom>
          </p:spPr>
          <p:txBody>
            <a:bodyPr wrap="square">
              <a:spAutoFit/>
            </a:bodyPr>
            <a:lstStyle/>
            <a:p>
              <a:pPr>
                <a:lnSpc>
                  <a:spcPct val="150000"/>
                </a:lnSpc>
              </a:pPr>
              <a:r>
                <a:rPr lang="it-IT" sz="1200" dirty="0">
                  <a:solidFill>
                    <a:sysClr val="windowText" lastClr="000000"/>
                  </a:solidFill>
                  <a:latin typeface="Poppins" panose="00000500000000000000" pitchFamily="2" charset="0"/>
                  <a:ea typeface="Open Sans" panose="020B0606030504020204" pitchFamily="34" charset="0"/>
                  <a:cs typeface="Poppins" panose="00000500000000000000" pitchFamily="2" charset="0"/>
                </a:rPr>
                <a:t>Lorem ipsum dolor sit amet, consectetuer</a:t>
              </a:r>
            </a:p>
          </p:txBody>
        </p:sp>
      </p:grpSp>
      <p:sp>
        <p:nvSpPr>
          <p:cNvPr id="11" name="Rectangle 10">
            <a:extLst>
              <a:ext uri="{FF2B5EF4-FFF2-40B4-BE49-F238E27FC236}">
                <a16:creationId xmlns:a16="http://schemas.microsoft.com/office/drawing/2014/main" id="{87B50C91-DF46-40A0-8A13-1A3A8D37076F}"/>
              </a:ext>
            </a:extLst>
          </p:cNvPr>
          <p:cNvSpPr/>
          <p:nvPr/>
        </p:nvSpPr>
        <p:spPr>
          <a:xfrm>
            <a:off x="6288360" y="4708074"/>
            <a:ext cx="4736815" cy="830997"/>
          </a:xfrm>
          <a:prstGeom prst="rect">
            <a:avLst/>
          </a:prstGeom>
        </p:spPr>
        <p:txBody>
          <a:bodyPr wrap="square">
            <a:spAutoFit/>
          </a:bodyPr>
          <a:lstStyle/>
          <a:p>
            <a:r>
              <a:rPr lang="it-IT" sz="1200" dirty="0">
                <a:solidFill>
                  <a:sysClr val="windowText" lastClr="000000"/>
                </a:solidFill>
                <a:latin typeface="Poppins" panose="00000500000000000000" pitchFamily="2" charset="0"/>
                <a:ea typeface="Open Sans" panose="020B0606030504020204" pitchFamily="34" charset="0"/>
                <a:cs typeface="Poppins" panose="00000500000000000000" pitchFamily="2" charset="0"/>
              </a:rPr>
              <a:t>Lorem ipsum dolor sit amet, consectetuer adipiscing elit. Maecenas porttitor congue massa. Fusce posuere, magna sed pulvinar ultricies, purus lectus malesuada libero, sit amet commodo magna eros quis urna.</a:t>
            </a:r>
          </a:p>
        </p:txBody>
      </p:sp>
      <p:sp>
        <p:nvSpPr>
          <p:cNvPr id="17" name="Rectangle 16">
            <a:extLst>
              <a:ext uri="{FF2B5EF4-FFF2-40B4-BE49-F238E27FC236}">
                <a16:creationId xmlns:a16="http://schemas.microsoft.com/office/drawing/2014/main" id="{4F996C66-A87F-46A1-9B4E-0213A638B18C}"/>
              </a:ext>
            </a:extLst>
          </p:cNvPr>
          <p:cNvSpPr/>
          <p:nvPr/>
        </p:nvSpPr>
        <p:spPr>
          <a:xfrm>
            <a:off x="6285357" y="2158542"/>
            <a:ext cx="4873645" cy="830997"/>
          </a:xfrm>
          <a:prstGeom prst="rect">
            <a:avLst/>
          </a:prstGeom>
        </p:spPr>
        <p:txBody>
          <a:bodyPr wrap="square">
            <a:spAutoFit/>
          </a:bodyPr>
          <a:lstStyle/>
          <a:p>
            <a:r>
              <a:rPr lang="it-IT" sz="1200" dirty="0">
                <a:solidFill>
                  <a:sysClr val="windowText" lastClr="000000"/>
                </a:solidFill>
                <a:latin typeface="Poppins" panose="00000500000000000000" pitchFamily="2" charset="0"/>
                <a:ea typeface="Open Sans" panose="020B0606030504020204" pitchFamily="34" charset="0"/>
                <a:cs typeface="Poppins" panose="00000500000000000000" pitchFamily="2" charset="0"/>
              </a:rPr>
              <a:t>Lorem ipsum dolor sit amet, consectetuer adipiscing elit. Maecenas porttitor congue massa. Fusce posuere, magna sed pulvinar ultricies, purus lectus malesuada libero, sit amet commodo magna eros quis urna.</a:t>
            </a:r>
          </a:p>
        </p:txBody>
      </p:sp>
      <p:pic>
        <p:nvPicPr>
          <p:cNvPr id="14" name="Picture Placeholder 13" descr="A picture containing lamp&#10;&#10;Description automatically generated">
            <a:extLst>
              <a:ext uri="{FF2B5EF4-FFF2-40B4-BE49-F238E27FC236}">
                <a16:creationId xmlns:a16="http://schemas.microsoft.com/office/drawing/2014/main" id="{C5E4EE90-C118-4B77-8C0D-8184FCFB9739}"/>
              </a:ext>
            </a:extLst>
          </p:cNvPr>
          <p:cNvPicPr>
            <a:picLocks noGrp="1" noChangeAspect="1"/>
          </p:cNvPicPr>
          <p:nvPr>
            <p:ph type="pic" sz="quarter" idx="16"/>
          </p:nvPr>
        </p:nvPicPr>
        <p:blipFill rotWithShape="1">
          <a:blip r:embed="rId2">
            <a:extLst>
              <a:ext uri="{28A0092B-C50C-407E-A947-70E740481C1C}">
                <a14:useLocalDpi xmlns:a14="http://schemas.microsoft.com/office/drawing/2010/main" val="0"/>
              </a:ext>
            </a:extLst>
          </a:blip>
          <a:srcRect l="40738" r="8120"/>
          <a:stretch/>
        </p:blipFill>
        <p:spPr>
          <a:xfrm>
            <a:off x="-14821" y="0"/>
            <a:ext cx="5262246" cy="6858000"/>
          </a:xfrm>
        </p:spPr>
      </p:pic>
      <p:sp>
        <p:nvSpPr>
          <p:cNvPr id="16" name="TextBox 15">
            <a:extLst>
              <a:ext uri="{FF2B5EF4-FFF2-40B4-BE49-F238E27FC236}">
                <a16:creationId xmlns:a16="http://schemas.microsoft.com/office/drawing/2014/main" id="{9A0037DE-4751-4838-ADE3-B3BD4BDF9127}"/>
              </a:ext>
            </a:extLst>
          </p:cNvPr>
          <p:cNvSpPr txBox="1"/>
          <p:nvPr/>
        </p:nvSpPr>
        <p:spPr>
          <a:xfrm>
            <a:off x="6285357" y="1081324"/>
            <a:ext cx="2571515" cy="1077218"/>
          </a:xfrm>
          <a:prstGeom prst="rect">
            <a:avLst/>
          </a:prstGeom>
          <a:noFill/>
        </p:spPr>
        <p:txBody>
          <a:bodyPr wrap="square">
            <a:spAutoFit/>
          </a:bodyPr>
          <a:lstStyle/>
          <a:p>
            <a:r>
              <a:rPr lang="en-US" sz="3200" b="1" dirty="0">
                <a:solidFill>
                  <a:sysClr val="windowText" lastClr="000000"/>
                </a:solidFill>
                <a:latin typeface="Playfair Display" panose="00000500000000000000" pitchFamily="2" charset="0"/>
                <a:ea typeface="Noto Sans" panose="020B0502040504020204" pitchFamily="34" charset="0"/>
                <a:cs typeface="Poppins" panose="00000500000000000000" pitchFamily="2" charset="0"/>
              </a:rPr>
              <a:t>TITLE </a:t>
            </a:r>
            <a:r>
              <a:rPr lang="en-US" sz="3200" b="1" dirty="0">
                <a:solidFill>
                  <a:srgbClr val="8E0000"/>
                </a:solidFill>
                <a:latin typeface="Playfair Display" panose="00000500000000000000" pitchFamily="2" charset="0"/>
                <a:ea typeface="Noto Sans" panose="020B0502040504020204" pitchFamily="34" charset="0"/>
                <a:cs typeface="Poppins" panose="00000500000000000000" pitchFamily="2" charset="0"/>
              </a:rPr>
              <a:t>GOES</a:t>
            </a:r>
            <a:r>
              <a:rPr lang="en-US" sz="3200" b="1" dirty="0">
                <a:solidFill>
                  <a:sysClr val="windowText" lastClr="000000"/>
                </a:solidFill>
                <a:latin typeface="Playfair Display" panose="00000500000000000000" pitchFamily="2" charset="0"/>
                <a:ea typeface="Noto Sans" panose="020B0502040504020204" pitchFamily="34" charset="0"/>
                <a:cs typeface="Poppins" panose="00000500000000000000" pitchFamily="2" charset="0"/>
              </a:rPr>
              <a:t> HERE</a:t>
            </a:r>
          </a:p>
        </p:txBody>
      </p:sp>
    </p:spTree>
    <p:extLst>
      <p:ext uri="{BB962C8B-B14F-4D97-AF65-F5344CB8AC3E}">
        <p14:creationId xmlns:p14="http://schemas.microsoft.com/office/powerpoint/2010/main" val="160834632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9D17802D-4BC6-4715-9F39-5FF8C8229EE4}"/>
              </a:ext>
            </a:extLst>
          </p:cNvPr>
          <p:cNvSpPr/>
          <p:nvPr/>
        </p:nvSpPr>
        <p:spPr>
          <a:xfrm>
            <a:off x="6344626" y="0"/>
            <a:ext cx="5847373" cy="6858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B8E8014F-0C0B-4FA0-B7D0-C60A1405D5F3}"/>
              </a:ext>
            </a:extLst>
          </p:cNvPr>
          <p:cNvSpPr/>
          <p:nvPr/>
        </p:nvSpPr>
        <p:spPr>
          <a:xfrm>
            <a:off x="490794" y="3197892"/>
            <a:ext cx="5221748" cy="1384995"/>
          </a:xfrm>
          <a:prstGeom prst="rect">
            <a:avLst/>
          </a:prstGeom>
        </p:spPr>
        <p:txBody>
          <a:bodyPr wrap="square">
            <a:spAutoFit/>
          </a:bodyPr>
          <a:lstStyle/>
          <a:p>
            <a:r>
              <a:rPr lang="it-IT" sz="1200" dirty="0">
                <a:latin typeface="Poppins" panose="00000500000000000000" pitchFamily="2" charset="0"/>
                <a:ea typeface="Open Sans" panose="020B0606030504020204" pitchFamily="34" charset="0"/>
                <a:cs typeface="Poppins" panose="00000500000000000000" pitchFamily="2" charset="0"/>
              </a:rPr>
              <a:t>Lorem ipsum dolor sit amet, consectetuer adipiscing elit. Maecenas porttitor congue massa. Fusce posuere, magna sed pulvinar ultricies, purus lectus malesuada libero, sit amet commodo magna eros quis urna. Lorem ipsum dolor sit amet, consectetuer adipiscing elit. Maecenas porttitor congue massa. Fusce posuere, magna sed pulvinar ultricies, purus lectus malesuada libero, sit amet commodo magna eros quis urna.</a:t>
            </a:r>
          </a:p>
        </p:txBody>
      </p:sp>
      <p:sp>
        <p:nvSpPr>
          <p:cNvPr id="11" name="TextBox 10">
            <a:extLst>
              <a:ext uri="{FF2B5EF4-FFF2-40B4-BE49-F238E27FC236}">
                <a16:creationId xmlns:a16="http://schemas.microsoft.com/office/drawing/2014/main" id="{53101A96-19DF-445B-A466-69A5F09F5211}"/>
              </a:ext>
            </a:extLst>
          </p:cNvPr>
          <p:cNvSpPr txBox="1"/>
          <p:nvPr/>
        </p:nvSpPr>
        <p:spPr>
          <a:xfrm>
            <a:off x="490794" y="2413062"/>
            <a:ext cx="4601412" cy="584775"/>
          </a:xfrm>
          <a:prstGeom prst="rect">
            <a:avLst/>
          </a:prstGeom>
          <a:noFill/>
        </p:spPr>
        <p:txBody>
          <a:bodyPr wrap="square">
            <a:spAutoFit/>
          </a:bodyPr>
          <a:lstStyle/>
          <a:p>
            <a:r>
              <a:rPr lang="en-US" sz="3200" b="1" dirty="0">
                <a:latin typeface="Playfair Display" panose="00000500000000000000" pitchFamily="2" charset="0"/>
                <a:ea typeface="Noto Sans" panose="020B0502040504020204" pitchFamily="34" charset="0"/>
                <a:cs typeface="Poppins" panose="00000500000000000000" pitchFamily="2" charset="0"/>
              </a:rPr>
              <a:t>TITLE </a:t>
            </a:r>
            <a:r>
              <a:rPr lang="en-US" sz="3200" b="1" dirty="0">
                <a:solidFill>
                  <a:srgbClr val="8E0000"/>
                </a:solidFill>
                <a:latin typeface="Playfair Display" panose="00000500000000000000" pitchFamily="2" charset="0"/>
                <a:ea typeface="Noto Sans" panose="020B0502040504020204" pitchFamily="34" charset="0"/>
                <a:cs typeface="Poppins" panose="00000500000000000000" pitchFamily="2" charset="0"/>
              </a:rPr>
              <a:t>GOES</a:t>
            </a:r>
            <a:r>
              <a:rPr lang="en-US" sz="3200" b="1" dirty="0">
                <a:latin typeface="Playfair Display" panose="00000500000000000000" pitchFamily="2" charset="0"/>
                <a:ea typeface="Noto Sans" panose="020B0502040504020204" pitchFamily="34" charset="0"/>
                <a:cs typeface="Poppins" panose="00000500000000000000" pitchFamily="2" charset="0"/>
              </a:rPr>
              <a:t> HERE</a:t>
            </a:r>
            <a:endParaRPr lang="en-US" sz="3200" b="1" dirty="0">
              <a:solidFill>
                <a:srgbClr val="FFC000"/>
              </a:solidFill>
              <a:latin typeface="Playfair Display" panose="00000500000000000000" pitchFamily="2" charset="0"/>
              <a:ea typeface="Noto Sans" panose="020B0502040504020204" pitchFamily="34" charset="0"/>
              <a:cs typeface="Poppins" panose="00000500000000000000" pitchFamily="2" charset="0"/>
            </a:endParaRPr>
          </a:p>
        </p:txBody>
      </p:sp>
      <p:pic>
        <p:nvPicPr>
          <p:cNvPr id="12" name="Picture Placeholder 20">
            <a:extLst>
              <a:ext uri="{FF2B5EF4-FFF2-40B4-BE49-F238E27FC236}">
                <a16:creationId xmlns:a16="http://schemas.microsoft.com/office/drawing/2014/main" id="{66A89EFE-7E0D-44A8-BB9C-9764522D64CD}"/>
              </a:ext>
            </a:extLst>
          </p:cNvPr>
          <p:cNvPicPr>
            <a:picLocks noGrp="1" noChangeAspect="1"/>
          </p:cNvPicPr>
          <p:nvPr>
            <p:ph type="pic" sz="quarter" idx="15"/>
          </p:nvPr>
        </p:nvPicPr>
        <p:blipFill>
          <a:blip r:embed="rId2">
            <a:extLst>
              <a:ext uri="{28A0092B-C50C-407E-A947-70E740481C1C}">
                <a14:useLocalDpi xmlns:a14="http://schemas.microsoft.com/office/drawing/2010/main" val="0"/>
              </a:ext>
            </a:extLst>
          </a:blip>
          <a:srcRect l="19452" r="19452"/>
          <a:stretch>
            <a:fillRect/>
          </a:stretch>
        </p:blipFill>
        <p:spPr>
          <a:xfrm>
            <a:off x="7366000" y="655638"/>
            <a:ext cx="3556000" cy="3556000"/>
          </a:xfrm>
        </p:spPr>
      </p:pic>
      <p:pic>
        <p:nvPicPr>
          <p:cNvPr id="13" name="Picture Placeholder 24">
            <a:extLst>
              <a:ext uri="{FF2B5EF4-FFF2-40B4-BE49-F238E27FC236}">
                <a16:creationId xmlns:a16="http://schemas.microsoft.com/office/drawing/2014/main" id="{1BCD5042-03A6-4656-8416-E20DDC809E09}"/>
              </a:ext>
            </a:extLst>
          </p:cNvPr>
          <p:cNvPicPr>
            <a:picLocks noGrp="1" noChangeAspect="1"/>
          </p:cNvPicPr>
          <p:nvPr>
            <p:ph type="pic" sz="quarter" idx="18"/>
          </p:nvPr>
        </p:nvPicPr>
        <p:blipFill>
          <a:blip r:embed="rId3">
            <a:extLst>
              <a:ext uri="{28A0092B-C50C-407E-A947-70E740481C1C}">
                <a14:useLocalDpi xmlns:a14="http://schemas.microsoft.com/office/drawing/2010/main" val="0"/>
              </a:ext>
            </a:extLst>
          </a:blip>
          <a:srcRect l="16587" r="16587"/>
          <a:stretch>
            <a:fillRect/>
          </a:stretch>
        </p:blipFill>
        <p:spPr>
          <a:xfrm>
            <a:off x="8426450" y="4583113"/>
            <a:ext cx="1620838" cy="1619250"/>
          </a:xfrm>
        </p:spPr>
      </p:pic>
      <p:pic>
        <p:nvPicPr>
          <p:cNvPr id="16" name="Picture Placeholder 14">
            <a:extLst>
              <a:ext uri="{FF2B5EF4-FFF2-40B4-BE49-F238E27FC236}">
                <a16:creationId xmlns:a16="http://schemas.microsoft.com/office/drawing/2014/main" id="{4E58229D-53D6-435A-BF4C-BF05DB6B84A5}"/>
              </a:ext>
            </a:extLst>
          </p:cNvPr>
          <p:cNvPicPr>
            <a:picLocks noGrp="1" noChangeAspect="1"/>
          </p:cNvPicPr>
          <p:nvPr>
            <p:ph type="pic" sz="quarter" idx="16"/>
          </p:nvPr>
        </p:nvPicPr>
        <p:blipFill>
          <a:blip r:embed="rId4">
            <a:extLst>
              <a:ext uri="{28A0092B-C50C-407E-A947-70E740481C1C}">
                <a14:useLocalDpi xmlns:a14="http://schemas.microsoft.com/office/drawing/2010/main" val="0"/>
              </a:ext>
            </a:extLst>
          </a:blip>
          <a:srcRect l="16628" r="16628"/>
          <a:stretch>
            <a:fillRect/>
          </a:stretch>
        </p:blipFill>
        <p:spPr>
          <a:xfrm>
            <a:off x="6713538" y="4583113"/>
            <a:ext cx="1620837" cy="1619250"/>
          </a:xfrm>
        </p:spPr>
      </p:pic>
      <p:pic>
        <p:nvPicPr>
          <p:cNvPr id="17" name="Picture Placeholder 23">
            <a:extLst>
              <a:ext uri="{FF2B5EF4-FFF2-40B4-BE49-F238E27FC236}">
                <a16:creationId xmlns:a16="http://schemas.microsoft.com/office/drawing/2014/main" id="{1E981461-588A-4E5D-9DA1-0C43719E145B}"/>
              </a:ext>
            </a:extLst>
          </p:cNvPr>
          <p:cNvPicPr>
            <a:picLocks noGrp="1" noChangeAspect="1"/>
          </p:cNvPicPr>
          <p:nvPr>
            <p:ph type="pic" sz="quarter" idx="17"/>
          </p:nvPr>
        </p:nvPicPr>
        <p:blipFill>
          <a:blip r:embed="rId5">
            <a:extLst>
              <a:ext uri="{28A0092B-C50C-407E-A947-70E740481C1C}">
                <a14:useLocalDpi xmlns:a14="http://schemas.microsoft.com/office/drawing/2010/main" val="0"/>
              </a:ext>
            </a:extLst>
          </a:blip>
          <a:srcRect t="12540" b="12540"/>
          <a:stretch>
            <a:fillRect/>
          </a:stretch>
        </p:blipFill>
        <p:spPr>
          <a:xfrm>
            <a:off x="10112375" y="4583113"/>
            <a:ext cx="1619250" cy="1619250"/>
          </a:xfrm>
        </p:spPr>
      </p:pic>
    </p:spTree>
    <p:extLst>
      <p:ext uri="{BB962C8B-B14F-4D97-AF65-F5344CB8AC3E}">
        <p14:creationId xmlns:p14="http://schemas.microsoft.com/office/powerpoint/2010/main" val="116351297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7E641FE5-2ED2-4FAA-AC18-79CD4F99ABDD}"/>
              </a:ext>
            </a:extLst>
          </p:cNvPr>
          <p:cNvGrpSpPr/>
          <p:nvPr/>
        </p:nvGrpSpPr>
        <p:grpSpPr>
          <a:xfrm>
            <a:off x="0" y="3213463"/>
            <a:ext cx="3022600" cy="3644537"/>
            <a:chOff x="0" y="0"/>
            <a:chExt cx="12190374" cy="6858000"/>
          </a:xfrm>
          <a:solidFill>
            <a:srgbClr val="C00000"/>
          </a:solidFill>
          <a:effectLst>
            <a:outerShdw blurRad="50800" dist="38100" dir="13500000" algn="br" rotWithShape="0">
              <a:prstClr val="black">
                <a:alpha val="40000"/>
              </a:prstClr>
            </a:outerShdw>
          </a:effectLst>
        </p:grpSpPr>
        <p:sp>
          <p:nvSpPr>
            <p:cNvPr id="10" name="Rectangle 9">
              <a:extLst>
                <a:ext uri="{FF2B5EF4-FFF2-40B4-BE49-F238E27FC236}">
                  <a16:creationId xmlns:a16="http://schemas.microsoft.com/office/drawing/2014/main" id="{C663C8BF-D3CA-453C-BEC8-5DD624DA4C1F}"/>
                </a:ext>
              </a:extLst>
            </p:cNvPr>
            <p:cNvSpPr/>
            <p:nvPr userDrawn="1"/>
          </p:nvSpPr>
          <p:spPr>
            <a:xfrm>
              <a:off x="0" y="0"/>
              <a:ext cx="12190374" cy="685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1" name="Freeform: Shape 10">
              <a:extLst>
                <a:ext uri="{FF2B5EF4-FFF2-40B4-BE49-F238E27FC236}">
                  <a16:creationId xmlns:a16="http://schemas.microsoft.com/office/drawing/2014/main" id="{92889EEC-B751-4650-9F36-083E21B6476A}"/>
                </a:ext>
              </a:extLst>
            </p:cNvPr>
            <p:cNvSpPr/>
            <p:nvPr userDrawn="1"/>
          </p:nvSpPr>
          <p:spPr>
            <a:xfrm>
              <a:off x="0" y="0"/>
              <a:ext cx="12190374" cy="6858000"/>
            </a:xfrm>
            <a:custGeom>
              <a:avLst/>
              <a:gdLst>
                <a:gd name="connsiteX0" fmla="*/ 2970848 w 4117657"/>
                <a:gd name="connsiteY0" fmla="*/ 830580 h 2729865"/>
                <a:gd name="connsiteX1" fmla="*/ 3018473 w 4117657"/>
                <a:gd name="connsiteY1" fmla="*/ 817245 h 2729865"/>
                <a:gd name="connsiteX2" fmla="*/ 3022283 w 4117657"/>
                <a:gd name="connsiteY2" fmla="*/ 814388 h 2729865"/>
                <a:gd name="connsiteX3" fmla="*/ 3057525 w 4117657"/>
                <a:gd name="connsiteY3" fmla="*/ 779145 h 2729865"/>
                <a:gd name="connsiteX4" fmla="*/ 3038475 w 4117657"/>
                <a:gd name="connsiteY4" fmla="*/ 761048 h 2729865"/>
                <a:gd name="connsiteX5" fmla="*/ 2995613 w 4117657"/>
                <a:gd name="connsiteY5" fmla="*/ 736283 h 2729865"/>
                <a:gd name="connsiteX6" fmla="*/ 2969895 w 4117657"/>
                <a:gd name="connsiteY6" fmla="*/ 729615 h 2729865"/>
                <a:gd name="connsiteX7" fmla="*/ 2965133 w 4117657"/>
                <a:gd name="connsiteY7" fmla="*/ 747713 h 2729865"/>
                <a:gd name="connsiteX8" fmla="*/ 2957513 w 4117657"/>
                <a:gd name="connsiteY8" fmla="*/ 780098 h 2729865"/>
                <a:gd name="connsiteX9" fmla="*/ 2965133 w 4117657"/>
                <a:gd name="connsiteY9" fmla="*/ 812483 h 2729865"/>
                <a:gd name="connsiteX10" fmla="*/ 2970848 w 4117657"/>
                <a:gd name="connsiteY10" fmla="*/ 830580 h 2729865"/>
                <a:gd name="connsiteX11" fmla="*/ 2967038 w 4117657"/>
                <a:gd name="connsiteY11" fmla="*/ 779145 h 2729865"/>
                <a:gd name="connsiteX12" fmla="*/ 2977515 w 4117657"/>
                <a:gd name="connsiteY12" fmla="*/ 741045 h 2729865"/>
                <a:gd name="connsiteX13" fmla="*/ 3015615 w 4117657"/>
                <a:gd name="connsiteY13" fmla="*/ 751523 h 2729865"/>
                <a:gd name="connsiteX14" fmla="*/ 3018473 w 4117657"/>
                <a:gd name="connsiteY14" fmla="*/ 753428 h 2729865"/>
                <a:gd name="connsiteX15" fmla="*/ 3046095 w 4117657"/>
                <a:gd name="connsiteY15" fmla="*/ 781050 h 2729865"/>
                <a:gd name="connsiteX16" fmla="*/ 3018473 w 4117657"/>
                <a:gd name="connsiteY16" fmla="*/ 808673 h 2729865"/>
                <a:gd name="connsiteX17" fmla="*/ 3015615 w 4117657"/>
                <a:gd name="connsiteY17" fmla="*/ 810578 h 2729865"/>
                <a:gd name="connsiteX18" fmla="*/ 2977515 w 4117657"/>
                <a:gd name="connsiteY18" fmla="*/ 821055 h 2729865"/>
                <a:gd name="connsiteX19" fmla="*/ 2967990 w 4117657"/>
                <a:gd name="connsiteY19" fmla="*/ 783908 h 2729865"/>
                <a:gd name="connsiteX20" fmla="*/ 2967038 w 4117657"/>
                <a:gd name="connsiteY20" fmla="*/ 779145 h 2729865"/>
                <a:gd name="connsiteX21" fmla="*/ 3005138 w 4117657"/>
                <a:gd name="connsiteY21" fmla="*/ 1151573 h 2729865"/>
                <a:gd name="connsiteX22" fmla="*/ 3002280 w 4117657"/>
                <a:gd name="connsiteY22" fmla="*/ 1162050 h 2729865"/>
                <a:gd name="connsiteX23" fmla="*/ 3011805 w 4117657"/>
                <a:gd name="connsiteY23" fmla="*/ 1164908 h 2729865"/>
                <a:gd name="connsiteX24" fmla="*/ 3086100 w 4117657"/>
                <a:gd name="connsiteY24" fmla="*/ 1184910 h 2729865"/>
                <a:gd name="connsiteX25" fmla="*/ 3102293 w 4117657"/>
                <a:gd name="connsiteY25" fmla="*/ 1194435 h 2729865"/>
                <a:gd name="connsiteX26" fmla="*/ 3156585 w 4117657"/>
                <a:gd name="connsiteY26" fmla="*/ 1248728 h 2729865"/>
                <a:gd name="connsiteX27" fmla="*/ 3166110 w 4117657"/>
                <a:gd name="connsiteY27" fmla="*/ 1257300 h 2729865"/>
                <a:gd name="connsiteX28" fmla="*/ 3173730 w 4117657"/>
                <a:gd name="connsiteY28" fmla="*/ 1247775 h 2729865"/>
                <a:gd name="connsiteX29" fmla="*/ 3228023 w 4117657"/>
                <a:gd name="connsiteY29" fmla="*/ 1193483 h 2729865"/>
                <a:gd name="connsiteX30" fmla="*/ 3243263 w 4117657"/>
                <a:gd name="connsiteY30" fmla="*/ 1184910 h 2729865"/>
                <a:gd name="connsiteX31" fmla="*/ 3298508 w 4117657"/>
                <a:gd name="connsiteY31" fmla="*/ 1170623 h 2729865"/>
                <a:gd name="connsiteX32" fmla="*/ 3328988 w 4117657"/>
                <a:gd name="connsiteY32" fmla="*/ 1162050 h 2729865"/>
                <a:gd name="connsiteX33" fmla="*/ 3327083 w 4117657"/>
                <a:gd name="connsiteY33" fmla="*/ 1151573 h 2729865"/>
                <a:gd name="connsiteX34" fmla="*/ 3307080 w 4117657"/>
                <a:gd name="connsiteY34" fmla="*/ 1076325 h 2729865"/>
                <a:gd name="connsiteX35" fmla="*/ 3307080 w 4117657"/>
                <a:gd name="connsiteY35" fmla="*/ 1060133 h 2729865"/>
                <a:gd name="connsiteX36" fmla="*/ 3328035 w 4117657"/>
                <a:gd name="connsiteY36" fmla="*/ 982980 h 2729865"/>
                <a:gd name="connsiteX37" fmla="*/ 3329940 w 4117657"/>
                <a:gd name="connsiteY37" fmla="*/ 974408 h 2729865"/>
                <a:gd name="connsiteX38" fmla="*/ 3318510 w 4117657"/>
                <a:gd name="connsiteY38" fmla="*/ 971550 h 2729865"/>
                <a:gd name="connsiteX39" fmla="*/ 3244215 w 4117657"/>
                <a:gd name="connsiteY39" fmla="*/ 951548 h 2729865"/>
                <a:gd name="connsiteX40" fmla="*/ 3230880 w 4117657"/>
                <a:gd name="connsiteY40" fmla="*/ 943928 h 2729865"/>
                <a:gd name="connsiteX41" fmla="*/ 3173730 w 4117657"/>
                <a:gd name="connsiteY41" fmla="*/ 886778 h 2729865"/>
                <a:gd name="connsiteX42" fmla="*/ 3165158 w 4117657"/>
                <a:gd name="connsiteY42" fmla="*/ 879158 h 2729865"/>
                <a:gd name="connsiteX43" fmla="*/ 3158490 w 4117657"/>
                <a:gd name="connsiteY43" fmla="*/ 887730 h 2729865"/>
                <a:gd name="connsiteX44" fmla="*/ 3104198 w 4117657"/>
                <a:gd name="connsiteY44" fmla="*/ 942975 h 2729865"/>
                <a:gd name="connsiteX45" fmla="*/ 3088005 w 4117657"/>
                <a:gd name="connsiteY45" fmla="*/ 951548 h 2729865"/>
                <a:gd name="connsiteX46" fmla="*/ 3027045 w 4117657"/>
                <a:gd name="connsiteY46" fmla="*/ 967740 h 2729865"/>
                <a:gd name="connsiteX47" fmla="*/ 3003233 w 4117657"/>
                <a:gd name="connsiteY47" fmla="*/ 974408 h 2729865"/>
                <a:gd name="connsiteX48" fmla="*/ 3005138 w 4117657"/>
                <a:gd name="connsiteY48" fmla="*/ 983933 h 2729865"/>
                <a:gd name="connsiteX49" fmla="*/ 3025140 w 4117657"/>
                <a:gd name="connsiteY49" fmla="*/ 1059180 h 2729865"/>
                <a:gd name="connsiteX50" fmla="*/ 3025140 w 4117657"/>
                <a:gd name="connsiteY50" fmla="*/ 1076325 h 2729865"/>
                <a:gd name="connsiteX51" fmla="*/ 3005138 w 4117657"/>
                <a:gd name="connsiteY51" fmla="*/ 1151573 h 2729865"/>
                <a:gd name="connsiteX52" fmla="*/ 3035618 w 4117657"/>
                <a:gd name="connsiteY52" fmla="*/ 1061085 h 2729865"/>
                <a:gd name="connsiteX53" fmla="*/ 3017520 w 4117657"/>
                <a:gd name="connsiteY53" fmla="*/ 992505 h 2729865"/>
                <a:gd name="connsiteX54" fmla="*/ 3014663 w 4117657"/>
                <a:gd name="connsiteY54" fmla="*/ 982028 h 2729865"/>
                <a:gd name="connsiteX55" fmla="*/ 3023235 w 4117657"/>
                <a:gd name="connsiteY55" fmla="*/ 979170 h 2729865"/>
                <a:gd name="connsiteX56" fmla="*/ 3092768 w 4117657"/>
                <a:gd name="connsiteY56" fmla="*/ 960120 h 2729865"/>
                <a:gd name="connsiteX57" fmla="*/ 3108960 w 4117657"/>
                <a:gd name="connsiteY57" fmla="*/ 951548 h 2729865"/>
                <a:gd name="connsiteX58" fmla="*/ 3158490 w 4117657"/>
                <a:gd name="connsiteY58" fmla="*/ 902018 h 2729865"/>
                <a:gd name="connsiteX59" fmla="*/ 3165158 w 4117657"/>
                <a:gd name="connsiteY59" fmla="*/ 892493 h 2729865"/>
                <a:gd name="connsiteX60" fmla="*/ 3173730 w 4117657"/>
                <a:gd name="connsiteY60" fmla="*/ 900113 h 2729865"/>
                <a:gd name="connsiteX61" fmla="*/ 3224213 w 4117657"/>
                <a:gd name="connsiteY61" fmla="*/ 950595 h 2729865"/>
                <a:gd name="connsiteX62" fmla="*/ 3239453 w 4117657"/>
                <a:gd name="connsiteY62" fmla="*/ 960120 h 2729865"/>
                <a:gd name="connsiteX63" fmla="*/ 3308033 w 4117657"/>
                <a:gd name="connsiteY63" fmla="*/ 978218 h 2729865"/>
                <a:gd name="connsiteX64" fmla="*/ 3317558 w 4117657"/>
                <a:gd name="connsiteY64" fmla="*/ 981075 h 2729865"/>
                <a:gd name="connsiteX65" fmla="*/ 3315653 w 4117657"/>
                <a:gd name="connsiteY65" fmla="*/ 990600 h 2729865"/>
                <a:gd name="connsiteX66" fmla="*/ 3296603 w 4117657"/>
                <a:gd name="connsiteY66" fmla="*/ 1061085 h 2729865"/>
                <a:gd name="connsiteX67" fmla="*/ 3296603 w 4117657"/>
                <a:gd name="connsiteY67" fmla="*/ 1075373 h 2729865"/>
                <a:gd name="connsiteX68" fmla="*/ 3315653 w 4117657"/>
                <a:gd name="connsiteY68" fmla="*/ 1144905 h 2729865"/>
                <a:gd name="connsiteX69" fmla="*/ 3317558 w 4117657"/>
                <a:gd name="connsiteY69" fmla="*/ 1155383 h 2729865"/>
                <a:gd name="connsiteX70" fmla="*/ 3240405 w 4117657"/>
                <a:gd name="connsiteY70" fmla="*/ 1176338 h 2729865"/>
                <a:gd name="connsiteX71" fmla="*/ 3222308 w 4117657"/>
                <a:gd name="connsiteY71" fmla="*/ 1186815 h 2729865"/>
                <a:gd name="connsiteX72" fmla="*/ 3172778 w 4117657"/>
                <a:gd name="connsiteY72" fmla="*/ 1236345 h 2729865"/>
                <a:gd name="connsiteX73" fmla="*/ 3165158 w 4117657"/>
                <a:gd name="connsiteY73" fmla="*/ 1243013 h 2729865"/>
                <a:gd name="connsiteX74" fmla="*/ 3158490 w 4117657"/>
                <a:gd name="connsiteY74" fmla="*/ 1237298 h 2729865"/>
                <a:gd name="connsiteX75" fmla="*/ 3106103 w 4117657"/>
                <a:gd name="connsiteY75" fmla="*/ 1184910 h 2729865"/>
                <a:gd name="connsiteX76" fmla="*/ 3091815 w 4117657"/>
                <a:gd name="connsiteY76" fmla="*/ 1176338 h 2729865"/>
                <a:gd name="connsiteX77" fmla="*/ 3024188 w 4117657"/>
                <a:gd name="connsiteY77" fmla="*/ 1158240 h 2729865"/>
                <a:gd name="connsiteX78" fmla="*/ 3012758 w 4117657"/>
                <a:gd name="connsiteY78" fmla="*/ 1155383 h 2729865"/>
                <a:gd name="connsiteX79" fmla="*/ 3014663 w 4117657"/>
                <a:gd name="connsiteY79" fmla="*/ 1145858 h 2729865"/>
                <a:gd name="connsiteX80" fmla="*/ 3033713 w 4117657"/>
                <a:gd name="connsiteY80" fmla="*/ 1076325 h 2729865"/>
                <a:gd name="connsiteX81" fmla="*/ 3035618 w 4117657"/>
                <a:gd name="connsiteY81" fmla="*/ 1061085 h 2729865"/>
                <a:gd name="connsiteX82" fmla="*/ 3065145 w 4117657"/>
                <a:gd name="connsiteY82" fmla="*/ 1125855 h 2729865"/>
                <a:gd name="connsiteX83" fmla="*/ 3075623 w 4117657"/>
                <a:gd name="connsiteY83" fmla="*/ 1128713 h 2729865"/>
                <a:gd name="connsiteX84" fmla="*/ 3116580 w 4117657"/>
                <a:gd name="connsiteY84" fmla="*/ 1139190 h 2729865"/>
                <a:gd name="connsiteX85" fmla="*/ 3129915 w 4117657"/>
                <a:gd name="connsiteY85" fmla="*/ 1146810 h 2729865"/>
                <a:gd name="connsiteX86" fmla="*/ 3161348 w 4117657"/>
                <a:gd name="connsiteY86" fmla="*/ 1178243 h 2729865"/>
                <a:gd name="connsiteX87" fmla="*/ 3167063 w 4117657"/>
                <a:gd name="connsiteY87" fmla="*/ 1183005 h 2729865"/>
                <a:gd name="connsiteX88" fmla="*/ 3204210 w 4117657"/>
                <a:gd name="connsiteY88" fmla="*/ 1145858 h 2729865"/>
                <a:gd name="connsiteX89" fmla="*/ 3216593 w 4117657"/>
                <a:gd name="connsiteY89" fmla="*/ 1138238 h 2729865"/>
                <a:gd name="connsiteX90" fmla="*/ 3258503 w 4117657"/>
                <a:gd name="connsiteY90" fmla="*/ 1126808 h 2729865"/>
                <a:gd name="connsiteX91" fmla="*/ 3268028 w 4117657"/>
                <a:gd name="connsiteY91" fmla="*/ 1123950 h 2729865"/>
                <a:gd name="connsiteX92" fmla="*/ 3255645 w 4117657"/>
                <a:gd name="connsiteY92" fmla="*/ 1077278 h 2729865"/>
                <a:gd name="connsiteX93" fmla="*/ 3255645 w 4117657"/>
                <a:gd name="connsiteY93" fmla="*/ 1055370 h 2729865"/>
                <a:gd name="connsiteX94" fmla="*/ 3268028 w 4117657"/>
                <a:gd name="connsiteY94" fmla="*/ 1008698 h 2729865"/>
                <a:gd name="connsiteX95" fmla="*/ 3261360 w 4117657"/>
                <a:gd name="connsiteY95" fmla="*/ 1005840 h 2729865"/>
                <a:gd name="connsiteX96" fmla="*/ 3217545 w 4117657"/>
                <a:gd name="connsiteY96" fmla="*/ 994410 h 2729865"/>
                <a:gd name="connsiteX97" fmla="*/ 3203258 w 4117657"/>
                <a:gd name="connsiteY97" fmla="*/ 985838 h 2729865"/>
                <a:gd name="connsiteX98" fmla="*/ 3171825 w 4117657"/>
                <a:gd name="connsiteY98" fmla="*/ 954405 h 2729865"/>
                <a:gd name="connsiteX99" fmla="*/ 3166110 w 4117657"/>
                <a:gd name="connsiteY99" fmla="*/ 949643 h 2729865"/>
                <a:gd name="connsiteX100" fmla="*/ 3158490 w 4117657"/>
                <a:gd name="connsiteY100" fmla="*/ 956310 h 2729865"/>
                <a:gd name="connsiteX101" fmla="*/ 3128963 w 4117657"/>
                <a:gd name="connsiteY101" fmla="*/ 985838 h 2729865"/>
                <a:gd name="connsiteX102" fmla="*/ 3115628 w 4117657"/>
                <a:gd name="connsiteY102" fmla="*/ 993458 h 2729865"/>
                <a:gd name="connsiteX103" fmla="*/ 3071813 w 4117657"/>
                <a:gd name="connsiteY103" fmla="*/ 1004888 h 2729865"/>
                <a:gd name="connsiteX104" fmla="*/ 3064193 w 4117657"/>
                <a:gd name="connsiteY104" fmla="*/ 1007745 h 2729865"/>
                <a:gd name="connsiteX105" fmla="*/ 3077528 w 4117657"/>
                <a:gd name="connsiteY105" fmla="*/ 1057275 h 2729865"/>
                <a:gd name="connsiteX106" fmla="*/ 3077528 w 4117657"/>
                <a:gd name="connsiteY106" fmla="*/ 1072515 h 2729865"/>
                <a:gd name="connsiteX107" fmla="*/ 3065145 w 4117657"/>
                <a:gd name="connsiteY107" fmla="*/ 1125855 h 2729865"/>
                <a:gd name="connsiteX108" fmla="*/ 3087053 w 4117657"/>
                <a:gd name="connsiteY108" fmla="*/ 1058228 h 2729865"/>
                <a:gd name="connsiteX109" fmla="*/ 3075623 w 4117657"/>
                <a:gd name="connsiteY109" fmla="*/ 1017270 h 2729865"/>
                <a:gd name="connsiteX110" fmla="*/ 3099435 w 4117657"/>
                <a:gd name="connsiteY110" fmla="*/ 1010603 h 2729865"/>
                <a:gd name="connsiteX111" fmla="*/ 3148013 w 4117657"/>
                <a:gd name="connsiteY111" fmla="*/ 982980 h 2729865"/>
                <a:gd name="connsiteX112" fmla="*/ 3166110 w 4117657"/>
                <a:gd name="connsiteY112" fmla="*/ 964883 h 2729865"/>
                <a:gd name="connsiteX113" fmla="*/ 3198495 w 4117657"/>
                <a:gd name="connsiteY113" fmla="*/ 998220 h 2729865"/>
                <a:gd name="connsiteX114" fmla="*/ 3211830 w 4117657"/>
                <a:gd name="connsiteY114" fmla="*/ 1005840 h 2729865"/>
                <a:gd name="connsiteX115" fmla="*/ 3255645 w 4117657"/>
                <a:gd name="connsiteY115" fmla="*/ 1018223 h 2729865"/>
                <a:gd name="connsiteX116" fmla="*/ 3251835 w 4117657"/>
                <a:gd name="connsiteY116" fmla="*/ 1033463 h 2729865"/>
                <a:gd name="connsiteX117" fmla="*/ 3243263 w 4117657"/>
                <a:gd name="connsiteY117" fmla="*/ 1070610 h 2729865"/>
                <a:gd name="connsiteX118" fmla="*/ 3251835 w 4117657"/>
                <a:gd name="connsiteY118" fmla="*/ 1106805 h 2729865"/>
                <a:gd name="connsiteX119" fmla="*/ 3255645 w 4117657"/>
                <a:gd name="connsiteY119" fmla="*/ 1121093 h 2729865"/>
                <a:gd name="connsiteX120" fmla="*/ 3248978 w 4117657"/>
                <a:gd name="connsiteY120" fmla="*/ 1123950 h 2729865"/>
                <a:gd name="connsiteX121" fmla="*/ 3212783 w 4117657"/>
                <a:gd name="connsiteY121" fmla="*/ 1133475 h 2729865"/>
                <a:gd name="connsiteX122" fmla="*/ 3195638 w 4117657"/>
                <a:gd name="connsiteY122" fmla="*/ 1143953 h 2729865"/>
                <a:gd name="connsiteX123" fmla="*/ 3166110 w 4117657"/>
                <a:gd name="connsiteY123" fmla="*/ 1174433 h 2729865"/>
                <a:gd name="connsiteX124" fmla="*/ 3159443 w 4117657"/>
                <a:gd name="connsiteY124" fmla="*/ 1169670 h 2729865"/>
                <a:gd name="connsiteX125" fmla="*/ 3132773 w 4117657"/>
                <a:gd name="connsiteY125" fmla="*/ 1143000 h 2729865"/>
                <a:gd name="connsiteX126" fmla="*/ 3118485 w 4117657"/>
                <a:gd name="connsiteY126" fmla="*/ 1135380 h 2729865"/>
                <a:gd name="connsiteX127" fmla="*/ 3081338 w 4117657"/>
                <a:gd name="connsiteY127" fmla="*/ 1125855 h 2729865"/>
                <a:gd name="connsiteX128" fmla="*/ 3074670 w 4117657"/>
                <a:gd name="connsiteY128" fmla="*/ 1122998 h 2729865"/>
                <a:gd name="connsiteX129" fmla="*/ 3086100 w 4117657"/>
                <a:gd name="connsiteY129" fmla="*/ 1082040 h 2729865"/>
                <a:gd name="connsiteX130" fmla="*/ 3087053 w 4117657"/>
                <a:gd name="connsiteY130" fmla="*/ 1058228 h 2729865"/>
                <a:gd name="connsiteX131" fmla="*/ 3432810 w 4117657"/>
                <a:gd name="connsiteY131" fmla="*/ 1749743 h 2729865"/>
                <a:gd name="connsiteX132" fmla="*/ 3434715 w 4117657"/>
                <a:gd name="connsiteY132" fmla="*/ 1755458 h 2729865"/>
                <a:gd name="connsiteX133" fmla="*/ 3437573 w 4117657"/>
                <a:gd name="connsiteY133" fmla="*/ 1755458 h 2729865"/>
                <a:gd name="connsiteX134" fmla="*/ 3542348 w 4117657"/>
                <a:gd name="connsiteY134" fmla="*/ 1726883 h 2729865"/>
                <a:gd name="connsiteX135" fmla="*/ 3551873 w 4117657"/>
                <a:gd name="connsiteY135" fmla="*/ 1720215 h 2729865"/>
                <a:gd name="connsiteX136" fmla="*/ 3623310 w 4117657"/>
                <a:gd name="connsiteY136" fmla="*/ 1648778 h 2729865"/>
                <a:gd name="connsiteX137" fmla="*/ 3628073 w 4117657"/>
                <a:gd name="connsiteY137" fmla="*/ 1644015 h 2729865"/>
                <a:gd name="connsiteX138" fmla="*/ 3627120 w 4117657"/>
                <a:gd name="connsiteY138" fmla="*/ 1642110 h 2729865"/>
                <a:gd name="connsiteX139" fmla="*/ 3549968 w 4117657"/>
                <a:gd name="connsiteY139" fmla="*/ 1564958 h 2729865"/>
                <a:gd name="connsiteX140" fmla="*/ 3540443 w 4117657"/>
                <a:gd name="connsiteY140" fmla="*/ 1560195 h 2729865"/>
                <a:gd name="connsiteX141" fmla="*/ 3441383 w 4117657"/>
                <a:gd name="connsiteY141" fmla="*/ 1533525 h 2729865"/>
                <a:gd name="connsiteX142" fmla="*/ 3434715 w 4117657"/>
                <a:gd name="connsiteY142" fmla="*/ 1532573 h 2729865"/>
                <a:gd name="connsiteX143" fmla="*/ 3432810 w 4117657"/>
                <a:gd name="connsiteY143" fmla="*/ 1535430 h 2729865"/>
                <a:gd name="connsiteX144" fmla="*/ 3405188 w 4117657"/>
                <a:gd name="connsiteY144" fmla="*/ 1638300 h 2729865"/>
                <a:gd name="connsiteX145" fmla="*/ 3406140 w 4117657"/>
                <a:gd name="connsiteY145" fmla="*/ 1649730 h 2729865"/>
                <a:gd name="connsiteX146" fmla="*/ 3432810 w 4117657"/>
                <a:gd name="connsiteY146" fmla="*/ 1749743 h 2729865"/>
                <a:gd name="connsiteX147" fmla="*/ 3415665 w 4117657"/>
                <a:gd name="connsiteY147" fmla="*/ 1638300 h 2729865"/>
                <a:gd name="connsiteX148" fmla="*/ 3438525 w 4117657"/>
                <a:gd name="connsiteY148" fmla="*/ 1552575 h 2729865"/>
                <a:gd name="connsiteX149" fmla="*/ 3441383 w 4117657"/>
                <a:gd name="connsiteY149" fmla="*/ 1544955 h 2729865"/>
                <a:gd name="connsiteX150" fmla="*/ 3449003 w 4117657"/>
                <a:gd name="connsiteY150" fmla="*/ 1546860 h 2729865"/>
                <a:gd name="connsiteX151" fmla="*/ 3534728 w 4117657"/>
                <a:gd name="connsiteY151" fmla="*/ 1569720 h 2729865"/>
                <a:gd name="connsiteX152" fmla="*/ 3545205 w 4117657"/>
                <a:gd name="connsiteY152" fmla="*/ 1575435 h 2729865"/>
                <a:gd name="connsiteX153" fmla="*/ 3612833 w 4117657"/>
                <a:gd name="connsiteY153" fmla="*/ 1642110 h 2729865"/>
                <a:gd name="connsiteX154" fmla="*/ 3614738 w 4117657"/>
                <a:gd name="connsiteY154" fmla="*/ 1644968 h 2729865"/>
                <a:gd name="connsiteX155" fmla="*/ 3609023 w 4117657"/>
                <a:gd name="connsiteY155" fmla="*/ 1651635 h 2729865"/>
                <a:gd name="connsiteX156" fmla="*/ 3547110 w 4117657"/>
                <a:gd name="connsiteY156" fmla="*/ 1713548 h 2729865"/>
                <a:gd name="connsiteX157" fmla="*/ 3533775 w 4117657"/>
                <a:gd name="connsiteY157" fmla="*/ 1721168 h 2729865"/>
                <a:gd name="connsiteX158" fmla="*/ 3449955 w 4117657"/>
                <a:gd name="connsiteY158" fmla="*/ 1744028 h 2729865"/>
                <a:gd name="connsiteX159" fmla="*/ 3440430 w 4117657"/>
                <a:gd name="connsiteY159" fmla="*/ 1745933 h 2729865"/>
                <a:gd name="connsiteX160" fmla="*/ 3437573 w 4117657"/>
                <a:gd name="connsiteY160" fmla="*/ 1736408 h 2729865"/>
                <a:gd name="connsiteX161" fmla="*/ 3415665 w 4117657"/>
                <a:gd name="connsiteY161" fmla="*/ 1653540 h 2729865"/>
                <a:gd name="connsiteX162" fmla="*/ 3415665 w 4117657"/>
                <a:gd name="connsiteY162" fmla="*/ 1638300 h 2729865"/>
                <a:gd name="connsiteX163" fmla="*/ 2426970 w 4117657"/>
                <a:gd name="connsiteY163" fmla="*/ 1362075 h 2729865"/>
                <a:gd name="connsiteX164" fmla="*/ 2426970 w 4117657"/>
                <a:gd name="connsiteY164" fmla="*/ 1348740 h 2729865"/>
                <a:gd name="connsiteX165" fmla="*/ 2403158 w 4117657"/>
                <a:gd name="connsiteY165" fmla="*/ 1261110 h 2729865"/>
                <a:gd name="connsiteX166" fmla="*/ 2398395 w 4117657"/>
                <a:gd name="connsiteY166" fmla="*/ 1243965 h 2729865"/>
                <a:gd name="connsiteX167" fmla="*/ 2390775 w 4117657"/>
                <a:gd name="connsiteY167" fmla="*/ 1245870 h 2729865"/>
                <a:gd name="connsiteX168" fmla="*/ 2370773 w 4117657"/>
                <a:gd name="connsiteY168" fmla="*/ 1251585 h 2729865"/>
                <a:gd name="connsiteX169" fmla="*/ 2370773 w 4117657"/>
                <a:gd name="connsiteY169" fmla="*/ 1251585 h 2729865"/>
                <a:gd name="connsiteX170" fmla="*/ 2318385 w 4117657"/>
                <a:gd name="connsiteY170" fmla="*/ 1265873 h 2729865"/>
                <a:gd name="connsiteX171" fmla="*/ 2294573 w 4117657"/>
                <a:gd name="connsiteY171" fmla="*/ 1272540 h 2729865"/>
                <a:gd name="connsiteX172" fmla="*/ 2279333 w 4117657"/>
                <a:gd name="connsiteY172" fmla="*/ 1282065 h 2729865"/>
                <a:gd name="connsiteX173" fmla="*/ 2214563 w 4117657"/>
                <a:gd name="connsiteY173" fmla="*/ 1346835 h 2729865"/>
                <a:gd name="connsiteX174" fmla="*/ 2203133 w 4117657"/>
                <a:gd name="connsiteY174" fmla="*/ 1355408 h 2729865"/>
                <a:gd name="connsiteX175" fmla="*/ 2210753 w 4117657"/>
                <a:gd name="connsiteY175" fmla="*/ 1363980 h 2729865"/>
                <a:gd name="connsiteX176" fmla="*/ 2261235 w 4117657"/>
                <a:gd name="connsiteY176" fmla="*/ 1414463 h 2729865"/>
                <a:gd name="connsiteX177" fmla="*/ 2270760 w 4117657"/>
                <a:gd name="connsiteY177" fmla="*/ 1423988 h 2729865"/>
                <a:gd name="connsiteX178" fmla="*/ 2273618 w 4117657"/>
                <a:gd name="connsiteY178" fmla="*/ 1426845 h 2729865"/>
                <a:gd name="connsiteX179" fmla="*/ 2280285 w 4117657"/>
                <a:gd name="connsiteY179" fmla="*/ 1433513 h 2729865"/>
                <a:gd name="connsiteX180" fmla="*/ 2294573 w 4117657"/>
                <a:gd name="connsiteY180" fmla="*/ 1441133 h 2729865"/>
                <a:gd name="connsiteX181" fmla="*/ 2301240 w 4117657"/>
                <a:gd name="connsiteY181" fmla="*/ 1443038 h 2729865"/>
                <a:gd name="connsiteX182" fmla="*/ 2306955 w 4117657"/>
                <a:gd name="connsiteY182" fmla="*/ 1444943 h 2729865"/>
                <a:gd name="connsiteX183" fmla="*/ 2311718 w 4117657"/>
                <a:gd name="connsiteY183" fmla="*/ 1445895 h 2729865"/>
                <a:gd name="connsiteX184" fmla="*/ 2345055 w 4117657"/>
                <a:gd name="connsiteY184" fmla="*/ 1454468 h 2729865"/>
                <a:gd name="connsiteX185" fmla="*/ 2398395 w 4117657"/>
                <a:gd name="connsiteY185" fmla="*/ 1468755 h 2729865"/>
                <a:gd name="connsiteX186" fmla="*/ 2400300 w 4117657"/>
                <a:gd name="connsiteY186" fmla="*/ 1463040 h 2729865"/>
                <a:gd name="connsiteX187" fmla="*/ 2426970 w 4117657"/>
                <a:gd name="connsiteY187" fmla="*/ 1362075 h 2729865"/>
                <a:gd name="connsiteX188" fmla="*/ 2394585 w 4117657"/>
                <a:gd name="connsiteY188" fmla="*/ 1449705 h 2729865"/>
                <a:gd name="connsiteX189" fmla="*/ 2391728 w 4117657"/>
                <a:gd name="connsiteY189" fmla="*/ 1457325 h 2729865"/>
                <a:gd name="connsiteX190" fmla="*/ 2384108 w 4117657"/>
                <a:gd name="connsiteY190" fmla="*/ 1455420 h 2729865"/>
                <a:gd name="connsiteX191" fmla="*/ 2370773 w 4117657"/>
                <a:gd name="connsiteY191" fmla="*/ 1451610 h 2729865"/>
                <a:gd name="connsiteX192" fmla="*/ 2370773 w 4117657"/>
                <a:gd name="connsiteY192" fmla="*/ 1450658 h 2729865"/>
                <a:gd name="connsiteX193" fmla="*/ 2366010 w 4117657"/>
                <a:gd name="connsiteY193" fmla="*/ 1449705 h 2729865"/>
                <a:gd name="connsiteX194" fmla="*/ 2298383 w 4117657"/>
                <a:gd name="connsiteY194" fmla="*/ 1431608 h 2729865"/>
                <a:gd name="connsiteX195" fmla="*/ 2288858 w 4117657"/>
                <a:gd name="connsiteY195" fmla="*/ 1426845 h 2729865"/>
                <a:gd name="connsiteX196" fmla="*/ 2286953 w 4117657"/>
                <a:gd name="connsiteY196" fmla="*/ 1424940 h 2729865"/>
                <a:gd name="connsiteX197" fmla="*/ 2231708 w 4117657"/>
                <a:gd name="connsiteY197" fmla="*/ 1369695 h 2729865"/>
                <a:gd name="connsiteX198" fmla="*/ 2225040 w 4117657"/>
                <a:gd name="connsiteY198" fmla="*/ 1363028 h 2729865"/>
                <a:gd name="connsiteX199" fmla="*/ 2219325 w 4117657"/>
                <a:gd name="connsiteY199" fmla="*/ 1356360 h 2729865"/>
                <a:gd name="connsiteX200" fmla="*/ 2218373 w 4117657"/>
                <a:gd name="connsiteY200" fmla="*/ 1355408 h 2729865"/>
                <a:gd name="connsiteX201" fmla="*/ 2218373 w 4117657"/>
                <a:gd name="connsiteY201" fmla="*/ 1355408 h 2729865"/>
                <a:gd name="connsiteX202" fmla="*/ 2222183 w 4117657"/>
                <a:gd name="connsiteY202" fmla="*/ 1350645 h 2729865"/>
                <a:gd name="connsiteX203" fmla="*/ 2287905 w 4117657"/>
                <a:gd name="connsiteY203" fmla="*/ 1284923 h 2729865"/>
                <a:gd name="connsiteX204" fmla="*/ 2299335 w 4117657"/>
                <a:gd name="connsiteY204" fmla="*/ 1279208 h 2729865"/>
                <a:gd name="connsiteX205" fmla="*/ 2371725 w 4117657"/>
                <a:gd name="connsiteY205" fmla="*/ 1260158 h 2729865"/>
                <a:gd name="connsiteX206" fmla="*/ 2371725 w 4117657"/>
                <a:gd name="connsiteY206" fmla="*/ 1260158 h 2729865"/>
                <a:gd name="connsiteX207" fmla="*/ 2387918 w 4117657"/>
                <a:gd name="connsiteY207" fmla="*/ 1255395 h 2729865"/>
                <a:gd name="connsiteX208" fmla="*/ 2392680 w 4117657"/>
                <a:gd name="connsiteY208" fmla="*/ 1254443 h 2729865"/>
                <a:gd name="connsiteX209" fmla="*/ 2395538 w 4117657"/>
                <a:gd name="connsiteY209" fmla="*/ 1263015 h 2729865"/>
                <a:gd name="connsiteX210" fmla="*/ 2418398 w 4117657"/>
                <a:gd name="connsiteY210" fmla="*/ 1347788 h 2729865"/>
                <a:gd name="connsiteX211" fmla="*/ 2418398 w 4117657"/>
                <a:gd name="connsiteY211" fmla="*/ 1362075 h 2729865"/>
                <a:gd name="connsiteX212" fmla="*/ 2394585 w 4117657"/>
                <a:gd name="connsiteY212" fmla="*/ 1449705 h 2729865"/>
                <a:gd name="connsiteX213" fmla="*/ 2817495 w 4117657"/>
                <a:gd name="connsiteY213" fmla="*/ 1105853 h 2729865"/>
                <a:gd name="connsiteX214" fmla="*/ 2855595 w 4117657"/>
                <a:gd name="connsiteY214" fmla="*/ 1116330 h 2729865"/>
                <a:gd name="connsiteX215" fmla="*/ 2862263 w 4117657"/>
                <a:gd name="connsiteY215" fmla="*/ 1117283 h 2729865"/>
                <a:gd name="connsiteX216" fmla="*/ 2869883 w 4117657"/>
                <a:gd name="connsiteY216" fmla="*/ 1089660 h 2729865"/>
                <a:gd name="connsiteX217" fmla="*/ 2869883 w 4117657"/>
                <a:gd name="connsiteY217" fmla="*/ 1046798 h 2729865"/>
                <a:gd name="connsiteX218" fmla="*/ 2862263 w 4117657"/>
                <a:gd name="connsiteY218" fmla="*/ 1018223 h 2729865"/>
                <a:gd name="connsiteX219" fmla="*/ 2826068 w 4117657"/>
                <a:gd name="connsiteY219" fmla="*/ 1027748 h 2729865"/>
                <a:gd name="connsiteX220" fmla="*/ 2802255 w 4117657"/>
                <a:gd name="connsiteY220" fmla="*/ 1042035 h 2729865"/>
                <a:gd name="connsiteX221" fmla="*/ 2775585 w 4117657"/>
                <a:gd name="connsiteY221" fmla="*/ 1068705 h 2729865"/>
                <a:gd name="connsiteX222" fmla="*/ 2809875 w 4117657"/>
                <a:gd name="connsiteY222" fmla="*/ 1102995 h 2729865"/>
                <a:gd name="connsiteX223" fmla="*/ 2817495 w 4117657"/>
                <a:gd name="connsiteY223" fmla="*/ 1105853 h 2729865"/>
                <a:gd name="connsiteX224" fmla="*/ 2814638 w 4117657"/>
                <a:gd name="connsiteY224" fmla="*/ 1042035 h 2729865"/>
                <a:gd name="connsiteX225" fmla="*/ 2818448 w 4117657"/>
                <a:gd name="connsiteY225" fmla="*/ 1039178 h 2729865"/>
                <a:gd name="connsiteX226" fmla="*/ 2855595 w 4117657"/>
                <a:gd name="connsiteY226" fmla="*/ 1028700 h 2729865"/>
                <a:gd name="connsiteX227" fmla="*/ 2866073 w 4117657"/>
                <a:gd name="connsiteY227" fmla="*/ 1065848 h 2729865"/>
                <a:gd name="connsiteX228" fmla="*/ 2866073 w 4117657"/>
                <a:gd name="connsiteY228" fmla="*/ 1069658 h 2729865"/>
                <a:gd name="connsiteX229" fmla="*/ 2856548 w 4117657"/>
                <a:gd name="connsiteY229" fmla="*/ 1105853 h 2729865"/>
                <a:gd name="connsiteX230" fmla="*/ 2819400 w 4117657"/>
                <a:gd name="connsiteY230" fmla="*/ 1096328 h 2729865"/>
                <a:gd name="connsiteX231" fmla="*/ 2815590 w 4117657"/>
                <a:gd name="connsiteY231" fmla="*/ 1093470 h 2729865"/>
                <a:gd name="connsiteX232" fmla="*/ 2788920 w 4117657"/>
                <a:gd name="connsiteY232" fmla="*/ 1066800 h 2729865"/>
                <a:gd name="connsiteX233" fmla="*/ 2814638 w 4117657"/>
                <a:gd name="connsiteY233" fmla="*/ 1042035 h 2729865"/>
                <a:gd name="connsiteX234" fmla="*/ 2793683 w 4117657"/>
                <a:gd name="connsiteY234" fmla="*/ 1152525 h 2729865"/>
                <a:gd name="connsiteX235" fmla="*/ 2888933 w 4117657"/>
                <a:gd name="connsiteY235" fmla="*/ 1178243 h 2729865"/>
                <a:gd name="connsiteX236" fmla="*/ 2897505 w 4117657"/>
                <a:gd name="connsiteY236" fmla="*/ 1180148 h 2729865"/>
                <a:gd name="connsiteX237" fmla="*/ 2899410 w 4117657"/>
                <a:gd name="connsiteY237" fmla="*/ 1176338 h 2729865"/>
                <a:gd name="connsiteX238" fmla="*/ 2926080 w 4117657"/>
                <a:gd name="connsiteY238" fmla="*/ 1075373 h 2729865"/>
                <a:gd name="connsiteX239" fmla="*/ 2926080 w 4117657"/>
                <a:gd name="connsiteY239" fmla="*/ 1062990 h 2729865"/>
                <a:gd name="connsiteX240" fmla="*/ 2914650 w 4117657"/>
                <a:gd name="connsiteY240" fmla="*/ 1018223 h 2729865"/>
                <a:gd name="connsiteX241" fmla="*/ 2898458 w 4117657"/>
                <a:gd name="connsiteY241" fmla="*/ 957263 h 2729865"/>
                <a:gd name="connsiteX242" fmla="*/ 2887028 w 4117657"/>
                <a:gd name="connsiteY242" fmla="*/ 960120 h 2729865"/>
                <a:gd name="connsiteX243" fmla="*/ 2794635 w 4117657"/>
                <a:gd name="connsiteY243" fmla="*/ 984885 h 2729865"/>
                <a:gd name="connsiteX244" fmla="*/ 2780348 w 4117657"/>
                <a:gd name="connsiteY244" fmla="*/ 992505 h 2729865"/>
                <a:gd name="connsiteX245" fmla="*/ 2710815 w 4117657"/>
                <a:gd name="connsiteY245" fmla="*/ 1062038 h 2729865"/>
                <a:gd name="connsiteX246" fmla="*/ 2705100 w 4117657"/>
                <a:gd name="connsiteY246" fmla="*/ 1067753 h 2729865"/>
                <a:gd name="connsiteX247" fmla="*/ 2711768 w 4117657"/>
                <a:gd name="connsiteY247" fmla="*/ 1075373 h 2729865"/>
                <a:gd name="connsiteX248" fmla="*/ 2780348 w 4117657"/>
                <a:gd name="connsiteY248" fmla="*/ 1143953 h 2729865"/>
                <a:gd name="connsiteX249" fmla="*/ 2793683 w 4117657"/>
                <a:gd name="connsiteY249" fmla="*/ 1152525 h 2729865"/>
                <a:gd name="connsiteX250" fmla="*/ 2717483 w 4117657"/>
                <a:gd name="connsiteY250" fmla="*/ 1068705 h 2729865"/>
                <a:gd name="connsiteX251" fmla="*/ 2721293 w 4117657"/>
                <a:gd name="connsiteY251" fmla="*/ 1063943 h 2729865"/>
                <a:gd name="connsiteX252" fmla="*/ 2786063 w 4117657"/>
                <a:gd name="connsiteY252" fmla="*/ 1000125 h 2729865"/>
                <a:gd name="connsiteX253" fmla="*/ 2795588 w 4117657"/>
                <a:gd name="connsiteY253" fmla="*/ 994410 h 2729865"/>
                <a:gd name="connsiteX254" fmla="*/ 2887028 w 4117657"/>
                <a:gd name="connsiteY254" fmla="*/ 969645 h 2729865"/>
                <a:gd name="connsiteX255" fmla="*/ 2891790 w 4117657"/>
                <a:gd name="connsiteY255" fmla="*/ 969645 h 2729865"/>
                <a:gd name="connsiteX256" fmla="*/ 2894648 w 4117657"/>
                <a:gd name="connsiteY256" fmla="*/ 978218 h 2729865"/>
                <a:gd name="connsiteX257" fmla="*/ 2917508 w 4117657"/>
                <a:gd name="connsiteY257" fmla="*/ 1062038 h 2729865"/>
                <a:gd name="connsiteX258" fmla="*/ 2918460 w 4117657"/>
                <a:gd name="connsiteY258" fmla="*/ 1074420 h 2729865"/>
                <a:gd name="connsiteX259" fmla="*/ 2893695 w 4117657"/>
                <a:gd name="connsiteY259" fmla="*/ 1165860 h 2729865"/>
                <a:gd name="connsiteX260" fmla="*/ 2891790 w 4117657"/>
                <a:gd name="connsiteY260" fmla="*/ 1169670 h 2729865"/>
                <a:gd name="connsiteX261" fmla="*/ 2869883 w 4117657"/>
                <a:gd name="connsiteY261" fmla="*/ 1163955 h 2729865"/>
                <a:gd name="connsiteX262" fmla="*/ 2798445 w 4117657"/>
                <a:gd name="connsiteY262" fmla="*/ 1144905 h 2729865"/>
                <a:gd name="connsiteX263" fmla="*/ 2787968 w 4117657"/>
                <a:gd name="connsiteY263" fmla="*/ 1139190 h 2729865"/>
                <a:gd name="connsiteX264" fmla="*/ 2721293 w 4117657"/>
                <a:gd name="connsiteY264" fmla="*/ 1072515 h 2729865"/>
                <a:gd name="connsiteX265" fmla="*/ 2717483 w 4117657"/>
                <a:gd name="connsiteY265" fmla="*/ 1068705 h 2729865"/>
                <a:gd name="connsiteX266" fmla="*/ 3469958 w 4117657"/>
                <a:gd name="connsiteY266" fmla="*/ 1694498 h 2729865"/>
                <a:gd name="connsiteX267" fmla="*/ 3491865 w 4117657"/>
                <a:gd name="connsiteY267" fmla="*/ 1688783 h 2729865"/>
                <a:gd name="connsiteX268" fmla="*/ 3540443 w 4117657"/>
                <a:gd name="connsiteY268" fmla="*/ 1661160 h 2729865"/>
                <a:gd name="connsiteX269" fmla="*/ 3556635 w 4117657"/>
                <a:gd name="connsiteY269" fmla="*/ 1644968 h 2729865"/>
                <a:gd name="connsiteX270" fmla="*/ 3523298 w 4117657"/>
                <a:gd name="connsiteY270" fmla="*/ 1612583 h 2729865"/>
                <a:gd name="connsiteX271" fmla="*/ 3516630 w 4117657"/>
                <a:gd name="connsiteY271" fmla="*/ 1608773 h 2729865"/>
                <a:gd name="connsiteX272" fmla="*/ 3469958 w 4117657"/>
                <a:gd name="connsiteY272" fmla="*/ 1596390 h 2729865"/>
                <a:gd name="connsiteX273" fmla="*/ 3462338 w 4117657"/>
                <a:gd name="connsiteY273" fmla="*/ 1624965 h 2729865"/>
                <a:gd name="connsiteX274" fmla="*/ 3462338 w 4117657"/>
                <a:gd name="connsiteY274" fmla="*/ 1668780 h 2729865"/>
                <a:gd name="connsiteX275" fmla="*/ 3469958 w 4117657"/>
                <a:gd name="connsiteY275" fmla="*/ 1694498 h 2729865"/>
                <a:gd name="connsiteX276" fmla="*/ 3466148 w 4117657"/>
                <a:gd name="connsiteY276" fmla="*/ 1643063 h 2729865"/>
                <a:gd name="connsiteX277" fmla="*/ 3476625 w 4117657"/>
                <a:gd name="connsiteY277" fmla="*/ 1605915 h 2729865"/>
                <a:gd name="connsiteX278" fmla="*/ 3513773 w 4117657"/>
                <a:gd name="connsiteY278" fmla="*/ 1616393 h 2729865"/>
                <a:gd name="connsiteX279" fmla="*/ 3518535 w 4117657"/>
                <a:gd name="connsiteY279" fmla="*/ 1619250 h 2729865"/>
                <a:gd name="connsiteX280" fmla="*/ 3544253 w 4117657"/>
                <a:gd name="connsiteY280" fmla="*/ 1644015 h 2729865"/>
                <a:gd name="connsiteX281" fmla="*/ 3517583 w 4117657"/>
                <a:gd name="connsiteY281" fmla="*/ 1670685 h 2729865"/>
                <a:gd name="connsiteX282" fmla="*/ 3513773 w 4117657"/>
                <a:gd name="connsiteY282" fmla="*/ 1673543 h 2729865"/>
                <a:gd name="connsiteX283" fmla="*/ 3476625 w 4117657"/>
                <a:gd name="connsiteY283" fmla="*/ 1683068 h 2729865"/>
                <a:gd name="connsiteX284" fmla="*/ 3466148 w 4117657"/>
                <a:gd name="connsiteY284" fmla="*/ 1644968 h 2729865"/>
                <a:gd name="connsiteX285" fmla="*/ 3466148 w 4117657"/>
                <a:gd name="connsiteY285" fmla="*/ 1643063 h 2729865"/>
                <a:gd name="connsiteX286" fmla="*/ 3469958 w 4117657"/>
                <a:gd name="connsiteY286" fmla="*/ 1118235 h 2729865"/>
                <a:gd name="connsiteX287" fmla="*/ 3517583 w 4117657"/>
                <a:gd name="connsiteY287" fmla="*/ 1105853 h 2729865"/>
                <a:gd name="connsiteX288" fmla="*/ 3521393 w 4117657"/>
                <a:gd name="connsiteY288" fmla="*/ 1103948 h 2729865"/>
                <a:gd name="connsiteX289" fmla="*/ 3556635 w 4117657"/>
                <a:gd name="connsiteY289" fmla="*/ 1068705 h 2729865"/>
                <a:gd name="connsiteX290" fmla="*/ 3543300 w 4117657"/>
                <a:gd name="connsiteY290" fmla="*/ 1056323 h 2729865"/>
                <a:gd name="connsiteX291" fmla="*/ 3519488 w 4117657"/>
                <a:gd name="connsiteY291" fmla="*/ 1033463 h 2729865"/>
                <a:gd name="connsiteX292" fmla="*/ 3488055 w 4117657"/>
                <a:gd name="connsiteY292" fmla="*/ 1023938 h 2729865"/>
                <a:gd name="connsiteX293" fmla="*/ 3469958 w 4117657"/>
                <a:gd name="connsiteY293" fmla="*/ 1019175 h 2729865"/>
                <a:gd name="connsiteX294" fmla="*/ 3457575 w 4117657"/>
                <a:gd name="connsiteY294" fmla="*/ 1066800 h 2729865"/>
                <a:gd name="connsiteX295" fmla="*/ 3457575 w 4117657"/>
                <a:gd name="connsiteY295" fmla="*/ 1071563 h 2729865"/>
                <a:gd name="connsiteX296" fmla="*/ 3469958 w 4117657"/>
                <a:gd name="connsiteY296" fmla="*/ 1118235 h 2729865"/>
                <a:gd name="connsiteX297" fmla="*/ 3467100 w 4117657"/>
                <a:gd name="connsiteY297" fmla="*/ 1065848 h 2729865"/>
                <a:gd name="connsiteX298" fmla="*/ 3476625 w 4117657"/>
                <a:gd name="connsiteY298" fmla="*/ 1029653 h 2729865"/>
                <a:gd name="connsiteX299" fmla="*/ 3515678 w 4117657"/>
                <a:gd name="connsiteY299" fmla="*/ 1040130 h 2729865"/>
                <a:gd name="connsiteX300" fmla="*/ 3519488 w 4117657"/>
                <a:gd name="connsiteY300" fmla="*/ 1042988 h 2729865"/>
                <a:gd name="connsiteX301" fmla="*/ 3545205 w 4117657"/>
                <a:gd name="connsiteY301" fmla="*/ 1067753 h 2729865"/>
                <a:gd name="connsiteX302" fmla="*/ 3518535 w 4117657"/>
                <a:gd name="connsiteY302" fmla="*/ 1093470 h 2729865"/>
                <a:gd name="connsiteX303" fmla="*/ 3515678 w 4117657"/>
                <a:gd name="connsiteY303" fmla="*/ 1095375 h 2729865"/>
                <a:gd name="connsiteX304" fmla="*/ 3477578 w 4117657"/>
                <a:gd name="connsiteY304" fmla="*/ 1105853 h 2729865"/>
                <a:gd name="connsiteX305" fmla="*/ 3468053 w 4117657"/>
                <a:gd name="connsiteY305" fmla="*/ 1068705 h 2729865"/>
                <a:gd name="connsiteX306" fmla="*/ 3467100 w 4117657"/>
                <a:gd name="connsiteY306" fmla="*/ 1065848 h 2729865"/>
                <a:gd name="connsiteX307" fmla="*/ 2370773 w 4117657"/>
                <a:gd name="connsiteY307" fmla="*/ 1336358 h 2729865"/>
                <a:gd name="connsiteX308" fmla="*/ 2370773 w 4117657"/>
                <a:gd name="connsiteY308" fmla="*/ 1336358 h 2729865"/>
                <a:gd name="connsiteX309" fmla="*/ 2364105 w 4117657"/>
                <a:gd name="connsiteY309" fmla="*/ 1311593 h 2729865"/>
                <a:gd name="connsiteX310" fmla="*/ 2362200 w 4117657"/>
                <a:gd name="connsiteY310" fmla="*/ 1305878 h 2729865"/>
                <a:gd name="connsiteX311" fmla="*/ 2314575 w 4117657"/>
                <a:gd name="connsiteY311" fmla="*/ 1318260 h 2729865"/>
                <a:gd name="connsiteX312" fmla="*/ 2310765 w 4117657"/>
                <a:gd name="connsiteY312" fmla="*/ 1320165 h 2729865"/>
                <a:gd name="connsiteX313" fmla="*/ 2309813 w 4117657"/>
                <a:gd name="connsiteY313" fmla="*/ 1321118 h 2729865"/>
                <a:gd name="connsiteX314" fmla="*/ 2309813 w 4117657"/>
                <a:gd name="connsiteY314" fmla="*/ 1321118 h 2729865"/>
                <a:gd name="connsiteX315" fmla="*/ 2292668 w 4117657"/>
                <a:gd name="connsiteY315" fmla="*/ 1338263 h 2729865"/>
                <a:gd name="connsiteX316" fmla="*/ 2292668 w 4117657"/>
                <a:gd name="connsiteY316" fmla="*/ 1338263 h 2729865"/>
                <a:gd name="connsiteX317" fmla="*/ 2292668 w 4117657"/>
                <a:gd name="connsiteY317" fmla="*/ 1338263 h 2729865"/>
                <a:gd name="connsiteX318" fmla="*/ 2275523 w 4117657"/>
                <a:gd name="connsiteY318" fmla="*/ 1355408 h 2729865"/>
                <a:gd name="connsiteX319" fmla="*/ 2275523 w 4117657"/>
                <a:gd name="connsiteY319" fmla="*/ 1355408 h 2729865"/>
                <a:gd name="connsiteX320" fmla="*/ 2275523 w 4117657"/>
                <a:gd name="connsiteY320" fmla="*/ 1355408 h 2729865"/>
                <a:gd name="connsiteX321" fmla="*/ 2287905 w 4117657"/>
                <a:gd name="connsiteY321" fmla="*/ 1367790 h 2729865"/>
                <a:gd name="connsiteX322" fmla="*/ 2291715 w 4117657"/>
                <a:gd name="connsiteY322" fmla="*/ 1371600 h 2729865"/>
                <a:gd name="connsiteX323" fmla="*/ 2307908 w 4117657"/>
                <a:gd name="connsiteY323" fmla="*/ 1386840 h 2729865"/>
                <a:gd name="connsiteX324" fmla="*/ 2312670 w 4117657"/>
                <a:gd name="connsiteY324" fmla="*/ 1391603 h 2729865"/>
                <a:gd name="connsiteX325" fmla="*/ 2319338 w 4117657"/>
                <a:gd name="connsiteY325" fmla="*/ 1394460 h 2729865"/>
                <a:gd name="connsiteX326" fmla="*/ 2322195 w 4117657"/>
                <a:gd name="connsiteY326" fmla="*/ 1395413 h 2729865"/>
                <a:gd name="connsiteX327" fmla="*/ 2342198 w 4117657"/>
                <a:gd name="connsiteY327" fmla="*/ 1401128 h 2729865"/>
                <a:gd name="connsiteX328" fmla="*/ 2346960 w 4117657"/>
                <a:gd name="connsiteY328" fmla="*/ 1402080 h 2729865"/>
                <a:gd name="connsiteX329" fmla="*/ 2357438 w 4117657"/>
                <a:gd name="connsiteY329" fmla="*/ 1404938 h 2729865"/>
                <a:gd name="connsiteX330" fmla="*/ 2359343 w 4117657"/>
                <a:gd name="connsiteY330" fmla="*/ 1404938 h 2729865"/>
                <a:gd name="connsiteX331" fmla="*/ 2363153 w 4117657"/>
                <a:gd name="connsiteY331" fmla="*/ 1405890 h 2729865"/>
                <a:gd name="connsiteX332" fmla="*/ 2364105 w 4117657"/>
                <a:gd name="connsiteY332" fmla="*/ 1403985 h 2729865"/>
                <a:gd name="connsiteX333" fmla="*/ 2366963 w 4117657"/>
                <a:gd name="connsiteY333" fmla="*/ 1393508 h 2729865"/>
                <a:gd name="connsiteX334" fmla="*/ 2371725 w 4117657"/>
                <a:gd name="connsiteY334" fmla="*/ 1378268 h 2729865"/>
                <a:gd name="connsiteX335" fmla="*/ 2371725 w 4117657"/>
                <a:gd name="connsiteY335" fmla="*/ 1376363 h 2729865"/>
                <a:gd name="connsiteX336" fmla="*/ 2373630 w 4117657"/>
                <a:gd name="connsiteY336" fmla="*/ 1370648 h 2729865"/>
                <a:gd name="connsiteX337" fmla="*/ 2373630 w 4117657"/>
                <a:gd name="connsiteY337" fmla="*/ 1341120 h 2729865"/>
                <a:gd name="connsiteX338" fmla="*/ 2370773 w 4117657"/>
                <a:gd name="connsiteY338" fmla="*/ 1336358 h 2729865"/>
                <a:gd name="connsiteX339" fmla="*/ 2366010 w 4117657"/>
                <a:gd name="connsiteY339" fmla="*/ 1358265 h 2729865"/>
                <a:gd name="connsiteX340" fmla="*/ 2356485 w 4117657"/>
                <a:gd name="connsiteY340" fmla="*/ 1395413 h 2729865"/>
                <a:gd name="connsiteX341" fmla="*/ 2341245 w 4117657"/>
                <a:gd name="connsiteY341" fmla="*/ 1391603 h 2729865"/>
                <a:gd name="connsiteX342" fmla="*/ 2323148 w 4117657"/>
                <a:gd name="connsiteY342" fmla="*/ 1385888 h 2729865"/>
                <a:gd name="connsiteX343" fmla="*/ 2312670 w 4117657"/>
                <a:gd name="connsiteY343" fmla="*/ 1379220 h 2729865"/>
                <a:gd name="connsiteX344" fmla="*/ 2312670 w 4117657"/>
                <a:gd name="connsiteY344" fmla="*/ 1379220 h 2729865"/>
                <a:gd name="connsiteX345" fmla="*/ 2302193 w 4117657"/>
                <a:gd name="connsiteY345" fmla="*/ 1368743 h 2729865"/>
                <a:gd name="connsiteX346" fmla="*/ 2289810 w 4117657"/>
                <a:gd name="connsiteY346" fmla="*/ 1356360 h 2729865"/>
                <a:gd name="connsiteX347" fmla="*/ 2317433 w 4117657"/>
                <a:gd name="connsiteY347" fmla="*/ 1328738 h 2729865"/>
                <a:gd name="connsiteX348" fmla="*/ 2320290 w 4117657"/>
                <a:gd name="connsiteY348" fmla="*/ 1326833 h 2729865"/>
                <a:gd name="connsiteX349" fmla="*/ 2358390 w 4117657"/>
                <a:gd name="connsiteY349" fmla="*/ 1316355 h 2729865"/>
                <a:gd name="connsiteX350" fmla="*/ 2368868 w 4117657"/>
                <a:gd name="connsiteY350" fmla="*/ 1354455 h 2729865"/>
                <a:gd name="connsiteX351" fmla="*/ 2366010 w 4117657"/>
                <a:gd name="connsiteY351" fmla="*/ 1358265 h 2729865"/>
                <a:gd name="connsiteX352" fmla="*/ 1933575 w 4117657"/>
                <a:gd name="connsiteY352" fmla="*/ 1462088 h 2729865"/>
                <a:gd name="connsiteX353" fmla="*/ 1935480 w 4117657"/>
                <a:gd name="connsiteY353" fmla="*/ 1468755 h 2729865"/>
                <a:gd name="connsiteX354" fmla="*/ 1935480 w 4117657"/>
                <a:gd name="connsiteY354" fmla="*/ 1468755 h 2729865"/>
                <a:gd name="connsiteX355" fmla="*/ 1935480 w 4117657"/>
                <a:gd name="connsiteY355" fmla="*/ 1469708 h 2729865"/>
                <a:gd name="connsiteX356" fmla="*/ 1950720 w 4117657"/>
                <a:gd name="connsiteY356" fmla="*/ 1465898 h 2729865"/>
                <a:gd name="connsiteX357" fmla="*/ 2041208 w 4117657"/>
                <a:gd name="connsiteY357" fmla="*/ 1441133 h 2729865"/>
                <a:gd name="connsiteX358" fmla="*/ 2045018 w 4117657"/>
                <a:gd name="connsiteY358" fmla="*/ 1440180 h 2729865"/>
                <a:gd name="connsiteX359" fmla="*/ 2045018 w 4117657"/>
                <a:gd name="connsiteY359" fmla="*/ 1440180 h 2729865"/>
                <a:gd name="connsiteX360" fmla="*/ 2052638 w 4117657"/>
                <a:gd name="connsiteY360" fmla="*/ 1434465 h 2729865"/>
                <a:gd name="connsiteX361" fmla="*/ 2124075 w 4117657"/>
                <a:gd name="connsiteY361" fmla="*/ 1363028 h 2729865"/>
                <a:gd name="connsiteX362" fmla="*/ 2125980 w 4117657"/>
                <a:gd name="connsiteY362" fmla="*/ 1361123 h 2729865"/>
                <a:gd name="connsiteX363" fmla="*/ 2129790 w 4117657"/>
                <a:gd name="connsiteY363" fmla="*/ 1357313 h 2729865"/>
                <a:gd name="connsiteX364" fmla="*/ 2129790 w 4117657"/>
                <a:gd name="connsiteY364" fmla="*/ 1357313 h 2729865"/>
                <a:gd name="connsiteX365" fmla="*/ 2129790 w 4117657"/>
                <a:gd name="connsiteY365" fmla="*/ 1357313 h 2729865"/>
                <a:gd name="connsiteX366" fmla="*/ 2127885 w 4117657"/>
                <a:gd name="connsiteY366" fmla="*/ 1354455 h 2729865"/>
                <a:gd name="connsiteX367" fmla="*/ 2052638 w 4117657"/>
                <a:gd name="connsiteY367" fmla="*/ 1279208 h 2729865"/>
                <a:gd name="connsiteX368" fmla="*/ 2052638 w 4117657"/>
                <a:gd name="connsiteY368" fmla="*/ 1279208 h 2729865"/>
                <a:gd name="connsiteX369" fmla="*/ 2052638 w 4117657"/>
                <a:gd name="connsiteY369" fmla="*/ 1279208 h 2729865"/>
                <a:gd name="connsiteX370" fmla="*/ 2042160 w 4117657"/>
                <a:gd name="connsiteY370" fmla="*/ 1273493 h 2729865"/>
                <a:gd name="connsiteX371" fmla="*/ 1945005 w 4117657"/>
                <a:gd name="connsiteY371" fmla="*/ 1246823 h 2729865"/>
                <a:gd name="connsiteX372" fmla="*/ 1943100 w 4117657"/>
                <a:gd name="connsiteY372" fmla="*/ 1246823 h 2729865"/>
                <a:gd name="connsiteX373" fmla="*/ 1940243 w 4117657"/>
                <a:gd name="connsiteY373" fmla="*/ 1245870 h 2729865"/>
                <a:gd name="connsiteX374" fmla="*/ 1937385 w 4117657"/>
                <a:gd name="connsiteY374" fmla="*/ 1244918 h 2729865"/>
                <a:gd name="connsiteX375" fmla="*/ 1937385 w 4117657"/>
                <a:gd name="connsiteY375" fmla="*/ 1244918 h 2729865"/>
                <a:gd name="connsiteX376" fmla="*/ 1937385 w 4117657"/>
                <a:gd name="connsiteY376" fmla="*/ 1244918 h 2729865"/>
                <a:gd name="connsiteX377" fmla="*/ 1936433 w 4117657"/>
                <a:gd name="connsiteY377" fmla="*/ 1246823 h 2729865"/>
                <a:gd name="connsiteX378" fmla="*/ 1935480 w 4117657"/>
                <a:gd name="connsiteY378" fmla="*/ 1249680 h 2729865"/>
                <a:gd name="connsiteX379" fmla="*/ 1908810 w 4117657"/>
                <a:gd name="connsiteY379" fmla="*/ 1350645 h 2729865"/>
                <a:gd name="connsiteX380" fmla="*/ 1909763 w 4117657"/>
                <a:gd name="connsiteY380" fmla="*/ 1363980 h 2729865"/>
                <a:gd name="connsiteX381" fmla="*/ 1911668 w 4117657"/>
                <a:gd name="connsiteY381" fmla="*/ 1369695 h 2729865"/>
                <a:gd name="connsiteX382" fmla="*/ 1923098 w 4117657"/>
                <a:gd name="connsiteY382" fmla="*/ 1412558 h 2729865"/>
                <a:gd name="connsiteX383" fmla="*/ 1935480 w 4117657"/>
                <a:gd name="connsiteY383" fmla="*/ 1458278 h 2729865"/>
                <a:gd name="connsiteX384" fmla="*/ 1933575 w 4117657"/>
                <a:gd name="connsiteY384" fmla="*/ 1462088 h 2729865"/>
                <a:gd name="connsiteX385" fmla="*/ 1917383 w 4117657"/>
                <a:gd name="connsiteY385" fmla="*/ 1364933 h 2729865"/>
                <a:gd name="connsiteX386" fmla="*/ 1916430 w 4117657"/>
                <a:gd name="connsiteY386" fmla="*/ 1350645 h 2729865"/>
                <a:gd name="connsiteX387" fmla="*/ 1940243 w 4117657"/>
                <a:gd name="connsiteY387" fmla="*/ 1263015 h 2729865"/>
                <a:gd name="connsiteX388" fmla="*/ 1943100 w 4117657"/>
                <a:gd name="connsiteY388" fmla="*/ 1256348 h 2729865"/>
                <a:gd name="connsiteX389" fmla="*/ 1948815 w 4117657"/>
                <a:gd name="connsiteY389" fmla="*/ 1257300 h 2729865"/>
                <a:gd name="connsiteX390" fmla="*/ 1969770 w 4117657"/>
                <a:gd name="connsiteY390" fmla="*/ 1263015 h 2729865"/>
                <a:gd name="connsiteX391" fmla="*/ 1983105 w 4117657"/>
                <a:gd name="connsiteY391" fmla="*/ 1266825 h 2729865"/>
                <a:gd name="connsiteX392" fmla="*/ 2027873 w 4117657"/>
                <a:gd name="connsiteY392" fmla="*/ 1279208 h 2729865"/>
                <a:gd name="connsiteX393" fmla="*/ 2036445 w 4117657"/>
                <a:gd name="connsiteY393" fmla="*/ 1282065 h 2729865"/>
                <a:gd name="connsiteX394" fmla="*/ 2046923 w 4117657"/>
                <a:gd name="connsiteY394" fmla="*/ 1287780 h 2729865"/>
                <a:gd name="connsiteX395" fmla="*/ 2114550 w 4117657"/>
                <a:gd name="connsiteY395" fmla="*/ 1354455 h 2729865"/>
                <a:gd name="connsiteX396" fmla="*/ 2116455 w 4117657"/>
                <a:gd name="connsiteY396" fmla="*/ 1357313 h 2729865"/>
                <a:gd name="connsiteX397" fmla="*/ 2111693 w 4117657"/>
                <a:gd name="connsiteY397" fmla="*/ 1363028 h 2729865"/>
                <a:gd name="connsiteX398" fmla="*/ 2047875 w 4117657"/>
                <a:gd name="connsiteY398" fmla="*/ 1426845 h 2729865"/>
                <a:gd name="connsiteX399" fmla="*/ 2045970 w 4117657"/>
                <a:gd name="connsiteY399" fmla="*/ 1427798 h 2729865"/>
                <a:gd name="connsiteX400" fmla="*/ 2045018 w 4117657"/>
                <a:gd name="connsiteY400" fmla="*/ 1428750 h 2729865"/>
                <a:gd name="connsiteX401" fmla="*/ 2041208 w 4117657"/>
                <a:gd name="connsiteY401" fmla="*/ 1430655 h 2729865"/>
                <a:gd name="connsiteX402" fmla="*/ 2038350 w 4117657"/>
                <a:gd name="connsiteY402" fmla="*/ 1431608 h 2729865"/>
                <a:gd name="connsiteX403" fmla="*/ 2038350 w 4117657"/>
                <a:gd name="connsiteY403" fmla="*/ 1431608 h 2729865"/>
                <a:gd name="connsiteX404" fmla="*/ 1953578 w 4117657"/>
                <a:gd name="connsiteY404" fmla="*/ 1454468 h 2729865"/>
                <a:gd name="connsiteX405" fmla="*/ 1948815 w 4117657"/>
                <a:gd name="connsiteY405" fmla="*/ 1455420 h 2729865"/>
                <a:gd name="connsiteX406" fmla="*/ 1944053 w 4117657"/>
                <a:gd name="connsiteY406" fmla="*/ 1456373 h 2729865"/>
                <a:gd name="connsiteX407" fmla="*/ 1942148 w 4117657"/>
                <a:gd name="connsiteY407" fmla="*/ 1456373 h 2729865"/>
                <a:gd name="connsiteX408" fmla="*/ 1939290 w 4117657"/>
                <a:gd name="connsiteY408" fmla="*/ 1447800 h 2729865"/>
                <a:gd name="connsiteX409" fmla="*/ 1917383 w 4117657"/>
                <a:gd name="connsiteY409" fmla="*/ 1364933 h 2729865"/>
                <a:gd name="connsiteX410" fmla="*/ 1959293 w 4117657"/>
                <a:gd name="connsiteY410" fmla="*/ 1362075 h 2729865"/>
                <a:gd name="connsiteX411" fmla="*/ 1969770 w 4117657"/>
                <a:gd name="connsiteY411" fmla="*/ 1400175 h 2729865"/>
                <a:gd name="connsiteX412" fmla="*/ 1969770 w 4117657"/>
                <a:gd name="connsiteY412" fmla="*/ 1401128 h 2729865"/>
                <a:gd name="connsiteX413" fmla="*/ 1971675 w 4117657"/>
                <a:gd name="connsiteY413" fmla="*/ 1406843 h 2729865"/>
                <a:gd name="connsiteX414" fmla="*/ 1972628 w 4117657"/>
                <a:gd name="connsiteY414" fmla="*/ 1406843 h 2729865"/>
                <a:gd name="connsiteX415" fmla="*/ 1972628 w 4117657"/>
                <a:gd name="connsiteY415" fmla="*/ 1406843 h 2729865"/>
                <a:gd name="connsiteX416" fmla="*/ 1988820 w 4117657"/>
                <a:gd name="connsiteY416" fmla="*/ 1402080 h 2729865"/>
                <a:gd name="connsiteX417" fmla="*/ 2016443 w 4117657"/>
                <a:gd name="connsiteY417" fmla="*/ 1394460 h 2729865"/>
                <a:gd name="connsiteX418" fmla="*/ 2019300 w 4117657"/>
                <a:gd name="connsiteY418" fmla="*/ 1393508 h 2729865"/>
                <a:gd name="connsiteX419" fmla="*/ 2023110 w 4117657"/>
                <a:gd name="connsiteY419" fmla="*/ 1391603 h 2729865"/>
                <a:gd name="connsiteX420" fmla="*/ 2025015 w 4117657"/>
                <a:gd name="connsiteY420" fmla="*/ 1389698 h 2729865"/>
                <a:gd name="connsiteX421" fmla="*/ 2045970 w 4117657"/>
                <a:gd name="connsiteY421" fmla="*/ 1368743 h 2729865"/>
                <a:gd name="connsiteX422" fmla="*/ 2047875 w 4117657"/>
                <a:gd name="connsiteY422" fmla="*/ 1366838 h 2729865"/>
                <a:gd name="connsiteX423" fmla="*/ 2058353 w 4117657"/>
                <a:gd name="connsiteY423" fmla="*/ 1356360 h 2729865"/>
                <a:gd name="connsiteX424" fmla="*/ 2058353 w 4117657"/>
                <a:gd name="connsiteY424" fmla="*/ 1356360 h 2729865"/>
                <a:gd name="connsiteX425" fmla="*/ 2058353 w 4117657"/>
                <a:gd name="connsiteY425" fmla="*/ 1356360 h 2729865"/>
                <a:gd name="connsiteX426" fmla="*/ 2049780 w 4117657"/>
                <a:gd name="connsiteY426" fmla="*/ 1349693 h 2729865"/>
                <a:gd name="connsiteX427" fmla="*/ 2045018 w 4117657"/>
                <a:gd name="connsiteY427" fmla="*/ 1344930 h 2729865"/>
                <a:gd name="connsiteX428" fmla="*/ 2042160 w 4117657"/>
                <a:gd name="connsiteY428" fmla="*/ 1342073 h 2729865"/>
                <a:gd name="connsiteX429" fmla="*/ 2028825 w 4117657"/>
                <a:gd name="connsiteY429" fmla="*/ 1328738 h 2729865"/>
                <a:gd name="connsiteX430" fmla="*/ 2024063 w 4117657"/>
                <a:gd name="connsiteY430" fmla="*/ 1323975 h 2729865"/>
                <a:gd name="connsiteX431" fmla="*/ 2019300 w 4117657"/>
                <a:gd name="connsiteY431" fmla="*/ 1321118 h 2729865"/>
                <a:gd name="connsiteX432" fmla="*/ 2013585 w 4117657"/>
                <a:gd name="connsiteY432" fmla="*/ 1319213 h 2729865"/>
                <a:gd name="connsiteX433" fmla="*/ 1993583 w 4117657"/>
                <a:gd name="connsiteY433" fmla="*/ 1313498 h 2729865"/>
                <a:gd name="connsiteX434" fmla="*/ 1990725 w 4117657"/>
                <a:gd name="connsiteY434" fmla="*/ 1312545 h 2729865"/>
                <a:gd name="connsiteX435" fmla="*/ 1972628 w 4117657"/>
                <a:gd name="connsiteY435" fmla="*/ 1307783 h 2729865"/>
                <a:gd name="connsiteX436" fmla="*/ 1972628 w 4117657"/>
                <a:gd name="connsiteY436" fmla="*/ 1307783 h 2729865"/>
                <a:gd name="connsiteX437" fmla="*/ 1971675 w 4117657"/>
                <a:gd name="connsiteY437" fmla="*/ 1307783 h 2729865"/>
                <a:gd name="connsiteX438" fmla="*/ 1970723 w 4117657"/>
                <a:gd name="connsiteY438" fmla="*/ 1311593 h 2729865"/>
                <a:gd name="connsiteX439" fmla="*/ 1970723 w 4117657"/>
                <a:gd name="connsiteY439" fmla="*/ 1311593 h 2729865"/>
                <a:gd name="connsiteX440" fmla="*/ 1962150 w 4117657"/>
                <a:gd name="connsiteY440" fmla="*/ 1342073 h 2729865"/>
                <a:gd name="connsiteX441" fmla="*/ 1958340 w 4117657"/>
                <a:gd name="connsiteY441" fmla="*/ 1355408 h 2729865"/>
                <a:gd name="connsiteX442" fmla="*/ 1958340 w 4117657"/>
                <a:gd name="connsiteY442" fmla="*/ 1359218 h 2729865"/>
                <a:gd name="connsiteX443" fmla="*/ 1959293 w 4117657"/>
                <a:gd name="connsiteY443" fmla="*/ 1362075 h 2729865"/>
                <a:gd name="connsiteX444" fmla="*/ 1959293 w 4117657"/>
                <a:gd name="connsiteY444" fmla="*/ 1362075 h 2729865"/>
                <a:gd name="connsiteX445" fmla="*/ 1967865 w 4117657"/>
                <a:gd name="connsiteY445" fmla="*/ 1353503 h 2729865"/>
                <a:gd name="connsiteX446" fmla="*/ 1977390 w 4117657"/>
                <a:gd name="connsiteY446" fmla="*/ 1317308 h 2729865"/>
                <a:gd name="connsiteX447" fmla="*/ 1991678 w 4117657"/>
                <a:gd name="connsiteY447" fmla="*/ 1321118 h 2729865"/>
                <a:gd name="connsiteX448" fmla="*/ 2009775 w 4117657"/>
                <a:gd name="connsiteY448" fmla="*/ 1325880 h 2729865"/>
                <a:gd name="connsiteX449" fmla="*/ 2023110 w 4117657"/>
                <a:gd name="connsiteY449" fmla="*/ 1333500 h 2729865"/>
                <a:gd name="connsiteX450" fmla="*/ 2045970 w 4117657"/>
                <a:gd name="connsiteY450" fmla="*/ 1356360 h 2729865"/>
                <a:gd name="connsiteX451" fmla="*/ 2020253 w 4117657"/>
                <a:gd name="connsiteY451" fmla="*/ 1382078 h 2729865"/>
                <a:gd name="connsiteX452" fmla="*/ 2019300 w 4117657"/>
                <a:gd name="connsiteY452" fmla="*/ 1383030 h 2729865"/>
                <a:gd name="connsiteX453" fmla="*/ 2015490 w 4117657"/>
                <a:gd name="connsiteY453" fmla="*/ 1385888 h 2729865"/>
                <a:gd name="connsiteX454" fmla="*/ 1977390 w 4117657"/>
                <a:gd name="connsiteY454" fmla="*/ 1396365 h 2729865"/>
                <a:gd name="connsiteX455" fmla="*/ 1966913 w 4117657"/>
                <a:gd name="connsiteY455" fmla="*/ 1358265 h 2729865"/>
                <a:gd name="connsiteX456" fmla="*/ 1967865 w 4117657"/>
                <a:gd name="connsiteY456" fmla="*/ 1353503 h 2729865"/>
                <a:gd name="connsiteX457" fmla="*/ 3364230 w 4117657"/>
                <a:gd name="connsiteY457" fmla="*/ 737235 h 2729865"/>
                <a:gd name="connsiteX458" fmla="*/ 3361373 w 4117657"/>
                <a:gd name="connsiteY458" fmla="*/ 730568 h 2729865"/>
                <a:gd name="connsiteX459" fmla="*/ 3316605 w 4117657"/>
                <a:gd name="connsiteY459" fmla="*/ 742950 h 2729865"/>
                <a:gd name="connsiteX460" fmla="*/ 3310890 w 4117657"/>
                <a:gd name="connsiteY460" fmla="*/ 745808 h 2729865"/>
                <a:gd name="connsiteX461" fmla="*/ 3275648 w 4117657"/>
                <a:gd name="connsiteY461" fmla="*/ 781050 h 2729865"/>
                <a:gd name="connsiteX462" fmla="*/ 3296603 w 4117657"/>
                <a:gd name="connsiteY462" fmla="*/ 802005 h 2729865"/>
                <a:gd name="connsiteX463" fmla="*/ 3333750 w 4117657"/>
                <a:gd name="connsiteY463" fmla="*/ 822960 h 2729865"/>
                <a:gd name="connsiteX464" fmla="*/ 3362325 w 4117657"/>
                <a:gd name="connsiteY464" fmla="*/ 830580 h 2729865"/>
                <a:gd name="connsiteX465" fmla="*/ 3364230 w 4117657"/>
                <a:gd name="connsiteY465" fmla="*/ 825818 h 2729865"/>
                <a:gd name="connsiteX466" fmla="*/ 3375660 w 4117657"/>
                <a:gd name="connsiteY466" fmla="*/ 781050 h 2729865"/>
                <a:gd name="connsiteX467" fmla="*/ 3365183 w 4117657"/>
                <a:gd name="connsiteY467" fmla="*/ 740093 h 2729865"/>
                <a:gd name="connsiteX468" fmla="*/ 3364230 w 4117657"/>
                <a:gd name="connsiteY468" fmla="*/ 737235 h 2729865"/>
                <a:gd name="connsiteX469" fmla="*/ 3362325 w 4117657"/>
                <a:gd name="connsiteY469" fmla="*/ 793433 h 2729865"/>
                <a:gd name="connsiteX470" fmla="*/ 3354705 w 4117657"/>
                <a:gd name="connsiteY470" fmla="*/ 820103 h 2729865"/>
                <a:gd name="connsiteX471" fmla="*/ 3316605 w 4117657"/>
                <a:gd name="connsiteY471" fmla="*/ 809625 h 2729865"/>
                <a:gd name="connsiteX472" fmla="*/ 3313748 w 4117657"/>
                <a:gd name="connsiteY472" fmla="*/ 807720 h 2729865"/>
                <a:gd name="connsiteX473" fmla="*/ 3286125 w 4117657"/>
                <a:gd name="connsiteY473" fmla="*/ 780098 h 2729865"/>
                <a:gd name="connsiteX474" fmla="*/ 3312795 w 4117657"/>
                <a:gd name="connsiteY474" fmla="*/ 753428 h 2729865"/>
                <a:gd name="connsiteX475" fmla="*/ 3317558 w 4117657"/>
                <a:gd name="connsiteY475" fmla="*/ 750570 h 2729865"/>
                <a:gd name="connsiteX476" fmla="*/ 3353753 w 4117657"/>
                <a:gd name="connsiteY476" fmla="*/ 741045 h 2729865"/>
                <a:gd name="connsiteX477" fmla="*/ 3361373 w 4117657"/>
                <a:gd name="connsiteY477" fmla="*/ 767715 h 2729865"/>
                <a:gd name="connsiteX478" fmla="*/ 3362325 w 4117657"/>
                <a:gd name="connsiteY478" fmla="*/ 793433 h 2729865"/>
                <a:gd name="connsiteX479" fmla="*/ 2067878 w 4117657"/>
                <a:gd name="connsiteY479" fmla="*/ 1693545 h 2729865"/>
                <a:gd name="connsiteX480" fmla="*/ 2067878 w 4117657"/>
                <a:gd name="connsiteY480" fmla="*/ 1694498 h 2729865"/>
                <a:gd name="connsiteX481" fmla="*/ 2065973 w 4117657"/>
                <a:gd name="connsiteY481" fmla="*/ 1702118 h 2729865"/>
                <a:gd name="connsiteX482" fmla="*/ 2065973 w 4117657"/>
                <a:gd name="connsiteY482" fmla="*/ 1702118 h 2729865"/>
                <a:gd name="connsiteX483" fmla="*/ 2065973 w 4117657"/>
                <a:gd name="connsiteY483" fmla="*/ 1702118 h 2729865"/>
                <a:gd name="connsiteX484" fmla="*/ 2066925 w 4117657"/>
                <a:gd name="connsiteY484" fmla="*/ 1702118 h 2729865"/>
                <a:gd name="connsiteX485" fmla="*/ 2103120 w 4117657"/>
                <a:gd name="connsiteY485" fmla="*/ 1711643 h 2729865"/>
                <a:gd name="connsiteX486" fmla="*/ 2141220 w 4117657"/>
                <a:gd name="connsiteY486" fmla="*/ 1733550 h 2729865"/>
                <a:gd name="connsiteX487" fmla="*/ 2167890 w 4117657"/>
                <a:gd name="connsiteY487" fmla="*/ 1760220 h 2729865"/>
                <a:gd name="connsiteX488" fmla="*/ 2167890 w 4117657"/>
                <a:gd name="connsiteY488" fmla="*/ 1760220 h 2729865"/>
                <a:gd name="connsiteX489" fmla="*/ 2172653 w 4117657"/>
                <a:gd name="connsiteY489" fmla="*/ 1755458 h 2729865"/>
                <a:gd name="connsiteX490" fmla="*/ 2175510 w 4117657"/>
                <a:gd name="connsiteY490" fmla="*/ 1752600 h 2729865"/>
                <a:gd name="connsiteX491" fmla="*/ 2197418 w 4117657"/>
                <a:gd name="connsiteY491" fmla="*/ 1730693 h 2729865"/>
                <a:gd name="connsiteX492" fmla="*/ 2206943 w 4117657"/>
                <a:gd name="connsiteY492" fmla="*/ 1722120 h 2729865"/>
                <a:gd name="connsiteX493" fmla="*/ 2218373 w 4117657"/>
                <a:gd name="connsiteY493" fmla="*/ 1715453 h 2729865"/>
                <a:gd name="connsiteX494" fmla="*/ 2249805 w 4117657"/>
                <a:gd name="connsiteY494" fmla="*/ 1706880 h 2729865"/>
                <a:gd name="connsiteX495" fmla="*/ 2261235 w 4117657"/>
                <a:gd name="connsiteY495" fmla="*/ 1704023 h 2729865"/>
                <a:gd name="connsiteX496" fmla="*/ 2265045 w 4117657"/>
                <a:gd name="connsiteY496" fmla="*/ 1703070 h 2729865"/>
                <a:gd name="connsiteX497" fmla="*/ 2270760 w 4117657"/>
                <a:gd name="connsiteY497" fmla="*/ 1701165 h 2729865"/>
                <a:gd name="connsiteX498" fmla="*/ 2270760 w 4117657"/>
                <a:gd name="connsiteY498" fmla="*/ 1701165 h 2729865"/>
                <a:gd name="connsiteX499" fmla="*/ 2270760 w 4117657"/>
                <a:gd name="connsiteY499" fmla="*/ 1701165 h 2729865"/>
                <a:gd name="connsiteX500" fmla="*/ 2269808 w 4117657"/>
                <a:gd name="connsiteY500" fmla="*/ 1696403 h 2729865"/>
                <a:gd name="connsiteX501" fmla="*/ 2264093 w 4117657"/>
                <a:gd name="connsiteY501" fmla="*/ 1674495 h 2729865"/>
                <a:gd name="connsiteX502" fmla="*/ 2258378 w 4117657"/>
                <a:gd name="connsiteY502" fmla="*/ 1655445 h 2729865"/>
                <a:gd name="connsiteX503" fmla="*/ 2258378 w 4117657"/>
                <a:gd name="connsiteY503" fmla="*/ 1653540 h 2729865"/>
                <a:gd name="connsiteX504" fmla="*/ 2258378 w 4117657"/>
                <a:gd name="connsiteY504" fmla="*/ 1633538 h 2729865"/>
                <a:gd name="connsiteX505" fmla="*/ 2259330 w 4117657"/>
                <a:gd name="connsiteY505" fmla="*/ 1631633 h 2729865"/>
                <a:gd name="connsiteX506" fmla="*/ 2265045 w 4117657"/>
                <a:gd name="connsiteY506" fmla="*/ 1612583 h 2729865"/>
                <a:gd name="connsiteX507" fmla="*/ 2270760 w 4117657"/>
                <a:gd name="connsiteY507" fmla="*/ 1592580 h 2729865"/>
                <a:gd name="connsiteX508" fmla="*/ 2272665 w 4117657"/>
                <a:gd name="connsiteY508" fmla="*/ 1585913 h 2729865"/>
                <a:gd name="connsiteX509" fmla="*/ 2272665 w 4117657"/>
                <a:gd name="connsiteY509" fmla="*/ 1585913 h 2729865"/>
                <a:gd name="connsiteX510" fmla="*/ 2272665 w 4117657"/>
                <a:gd name="connsiteY510" fmla="*/ 1585913 h 2729865"/>
                <a:gd name="connsiteX511" fmla="*/ 2267903 w 4117657"/>
                <a:gd name="connsiteY511" fmla="*/ 1584008 h 2729865"/>
                <a:gd name="connsiteX512" fmla="*/ 2265045 w 4117657"/>
                <a:gd name="connsiteY512" fmla="*/ 1583055 h 2729865"/>
                <a:gd name="connsiteX513" fmla="*/ 2221230 w 4117657"/>
                <a:gd name="connsiteY513" fmla="*/ 1571625 h 2729865"/>
                <a:gd name="connsiteX514" fmla="*/ 2206943 w 4117657"/>
                <a:gd name="connsiteY514" fmla="*/ 1563053 h 2729865"/>
                <a:gd name="connsiteX515" fmla="*/ 2175510 w 4117657"/>
                <a:gd name="connsiteY515" fmla="*/ 1531620 h 2729865"/>
                <a:gd name="connsiteX516" fmla="*/ 2169795 w 4117657"/>
                <a:gd name="connsiteY516" fmla="*/ 1526858 h 2729865"/>
                <a:gd name="connsiteX517" fmla="*/ 2169795 w 4117657"/>
                <a:gd name="connsiteY517" fmla="*/ 1526858 h 2729865"/>
                <a:gd name="connsiteX518" fmla="*/ 2169795 w 4117657"/>
                <a:gd name="connsiteY518" fmla="*/ 1526858 h 2729865"/>
                <a:gd name="connsiteX519" fmla="*/ 2132648 w 4117657"/>
                <a:gd name="connsiteY519" fmla="*/ 1564005 h 2729865"/>
                <a:gd name="connsiteX520" fmla="*/ 2132648 w 4117657"/>
                <a:gd name="connsiteY520" fmla="*/ 1564005 h 2729865"/>
                <a:gd name="connsiteX521" fmla="*/ 2127885 w 4117657"/>
                <a:gd name="connsiteY521" fmla="*/ 1567815 h 2729865"/>
                <a:gd name="connsiteX522" fmla="*/ 2125028 w 4117657"/>
                <a:gd name="connsiteY522" fmla="*/ 1569720 h 2729865"/>
                <a:gd name="connsiteX523" fmla="*/ 2121218 w 4117657"/>
                <a:gd name="connsiteY523" fmla="*/ 1571625 h 2729865"/>
                <a:gd name="connsiteX524" fmla="*/ 2118360 w 4117657"/>
                <a:gd name="connsiteY524" fmla="*/ 1572578 h 2729865"/>
                <a:gd name="connsiteX525" fmla="*/ 2075498 w 4117657"/>
                <a:gd name="connsiteY525" fmla="*/ 1584008 h 2729865"/>
                <a:gd name="connsiteX526" fmla="*/ 2074545 w 4117657"/>
                <a:gd name="connsiteY526" fmla="*/ 1584008 h 2729865"/>
                <a:gd name="connsiteX527" fmla="*/ 2068830 w 4117657"/>
                <a:gd name="connsiteY527" fmla="*/ 1585913 h 2729865"/>
                <a:gd name="connsiteX528" fmla="*/ 2068830 w 4117657"/>
                <a:gd name="connsiteY528" fmla="*/ 1585913 h 2729865"/>
                <a:gd name="connsiteX529" fmla="*/ 2068830 w 4117657"/>
                <a:gd name="connsiteY529" fmla="*/ 1585913 h 2729865"/>
                <a:gd name="connsiteX530" fmla="*/ 2070735 w 4117657"/>
                <a:gd name="connsiteY530" fmla="*/ 1593533 h 2729865"/>
                <a:gd name="connsiteX531" fmla="*/ 2070735 w 4117657"/>
                <a:gd name="connsiteY531" fmla="*/ 1595438 h 2729865"/>
                <a:gd name="connsiteX532" fmla="*/ 2073593 w 4117657"/>
                <a:gd name="connsiteY532" fmla="*/ 1604963 h 2729865"/>
                <a:gd name="connsiteX533" fmla="*/ 2075498 w 4117657"/>
                <a:gd name="connsiteY533" fmla="*/ 1612583 h 2729865"/>
                <a:gd name="connsiteX534" fmla="*/ 2082165 w 4117657"/>
                <a:gd name="connsiteY534" fmla="*/ 1637348 h 2729865"/>
                <a:gd name="connsiteX535" fmla="*/ 2082165 w 4117657"/>
                <a:gd name="connsiteY535" fmla="*/ 1649730 h 2729865"/>
                <a:gd name="connsiteX536" fmla="*/ 2067878 w 4117657"/>
                <a:gd name="connsiteY536" fmla="*/ 1693545 h 2729865"/>
                <a:gd name="connsiteX537" fmla="*/ 2080260 w 4117657"/>
                <a:gd name="connsiteY537" fmla="*/ 1607820 h 2729865"/>
                <a:gd name="connsiteX538" fmla="*/ 2076450 w 4117657"/>
                <a:gd name="connsiteY538" fmla="*/ 1592580 h 2729865"/>
                <a:gd name="connsiteX539" fmla="*/ 2085023 w 4117657"/>
                <a:gd name="connsiteY539" fmla="*/ 1589723 h 2729865"/>
                <a:gd name="connsiteX540" fmla="*/ 2101215 w 4117657"/>
                <a:gd name="connsiteY540" fmla="*/ 1584960 h 2729865"/>
                <a:gd name="connsiteX541" fmla="*/ 2106930 w 4117657"/>
                <a:gd name="connsiteY541" fmla="*/ 1584008 h 2729865"/>
                <a:gd name="connsiteX542" fmla="*/ 2118360 w 4117657"/>
                <a:gd name="connsiteY542" fmla="*/ 1581150 h 2729865"/>
                <a:gd name="connsiteX543" fmla="*/ 2120265 w 4117657"/>
                <a:gd name="connsiteY543" fmla="*/ 1581150 h 2729865"/>
                <a:gd name="connsiteX544" fmla="*/ 2134553 w 4117657"/>
                <a:gd name="connsiteY544" fmla="*/ 1572578 h 2729865"/>
                <a:gd name="connsiteX545" fmla="*/ 2135505 w 4117657"/>
                <a:gd name="connsiteY545" fmla="*/ 1571625 h 2729865"/>
                <a:gd name="connsiteX546" fmla="*/ 2144078 w 4117657"/>
                <a:gd name="connsiteY546" fmla="*/ 1563053 h 2729865"/>
                <a:gd name="connsiteX547" fmla="*/ 2146935 w 4117657"/>
                <a:gd name="connsiteY547" fmla="*/ 1560195 h 2729865"/>
                <a:gd name="connsiteX548" fmla="*/ 2159318 w 4117657"/>
                <a:gd name="connsiteY548" fmla="*/ 1547813 h 2729865"/>
                <a:gd name="connsiteX549" fmla="*/ 2166938 w 4117657"/>
                <a:gd name="connsiteY549" fmla="*/ 1541145 h 2729865"/>
                <a:gd name="connsiteX550" fmla="*/ 2169795 w 4117657"/>
                <a:gd name="connsiteY550" fmla="*/ 1543050 h 2729865"/>
                <a:gd name="connsiteX551" fmla="*/ 2182178 w 4117657"/>
                <a:gd name="connsiteY551" fmla="*/ 1555433 h 2729865"/>
                <a:gd name="connsiteX552" fmla="*/ 2190750 w 4117657"/>
                <a:gd name="connsiteY552" fmla="*/ 1564958 h 2729865"/>
                <a:gd name="connsiteX553" fmla="*/ 2199323 w 4117657"/>
                <a:gd name="connsiteY553" fmla="*/ 1572578 h 2729865"/>
                <a:gd name="connsiteX554" fmla="*/ 2214563 w 4117657"/>
                <a:gd name="connsiteY554" fmla="*/ 1581150 h 2729865"/>
                <a:gd name="connsiteX555" fmla="*/ 2225040 w 4117657"/>
                <a:gd name="connsiteY555" fmla="*/ 1584008 h 2729865"/>
                <a:gd name="connsiteX556" fmla="*/ 2237423 w 4117657"/>
                <a:gd name="connsiteY556" fmla="*/ 1586865 h 2729865"/>
                <a:gd name="connsiteX557" fmla="*/ 2256473 w 4117657"/>
                <a:gd name="connsiteY557" fmla="*/ 1591628 h 2729865"/>
                <a:gd name="connsiteX558" fmla="*/ 2257425 w 4117657"/>
                <a:gd name="connsiteY558" fmla="*/ 1591628 h 2729865"/>
                <a:gd name="connsiteX559" fmla="*/ 2251710 w 4117657"/>
                <a:gd name="connsiteY559" fmla="*/ 1612583 h 2729865"/>
                <a:gd name="connsiteX560" fmla="*/ 2244090 w 4117657"/>
                <a:gd name="connsiteY560" fmla="*/ 1644015 h 2729865"/>
                <a:gd name="connsiteX561" fmla="*/ 2251710 w 4117657"/>
                <a:gd name="connsiteY561" fmla="*/ 1674495 h 2729865"/>
                <a:gd name="connsiteX562" fmla="*/ 2257425 w 4117657"/>
                <a:gd name="connsiteY562" fmla="*/ 1694498 h 2729865"/>
                <a:gd name="connsiteX563" fmla="*/ 2257425 w 4117657"/>
                <a:gd name="connsiteY563" fmla="*/ 1695450 h 2729865"/>
                <a:gd name="connsiteX564" fmla="*/ 2249805 w 4117657"/>
                <a:gd name="connsiteY564" fmla="*/ 1698308 h 2729865"/>
                <a:gd name="connsiteX565" fmla="*/ 2215515 w 4117657"/>
                <a:gd name="connsiteY565" fmla="*/ 1707833 h 2729865"/>
                <a:gd name="connsiteX566" fmla="*/ 2214563 w 4117657"/>
                <a:gd name="connsiteY566" fmla="*/ 1707833 h 2729865"/>
                <a:gd name="connsiteX567" fmla="*/ 2211705 w 4117657"/>
                <a:gd name="connsiteY567" fmla="*/ 1708785 h 2729865"/>
                <a:gd name="connsiteX568" fmla="*/ 2209800 w 4117657"/>
                <a:gd name="connsiteY568" fmla="*/ 1709738 h 2729865"/>
                <a:gd name="connsiteX569" fmla="*/ 2208848 w 4117657"/>
                <a:gd name="connsiteY569" fmla="*/ 1710690 h 2729865"/>
                <a:gd name="connsiteX570" fmla="*/ 2199323 w 4117657"/>
                <a:gd name="connsiteY570" fmla="*/ 1717358 h 2729865"/>
                <a:gd name="connsiteX571" fmla="*/ 2197418 w 4117657"/>
                <a:gd name="connsiteY571" fmla="*/ 1719263 h 2729865"/>
                <a:gd name="connsiteX572" fmla="*/ 2167890 w 4117657"/>
                <a:gd name="connsiteY572" fmla="*/ 1748790 h 2729865"/>
                <a:gd name="connsiteX573" fmla="*/ 2161223 w 4117657"/>
                <a:gd name="connsiteY573" fmla="*/ 1743075 h 2729865"/>
                <a:gd name="connsiteX574" fmla="*/ 2134553 w 4117657"/>
                <a:gd name="connsiteY574" fmla="*/ 1716405 h 2729865"/>
                <a:gd name="connsiteX575" fmla="*/ 2121218 w 4117657"/>
                <a:gd name="connsiteY575" fmla="*/ 1708785 h 2729865"/>
                <a:gd name="connsiteX576" fmla="*/ 2085975 w 4117657"/>
                <a:gd name="connsiteY576" fmla="*/ 1699260 h 2729865"/>
                <a:gd name="connsiteX577" fmla="*/ 2083118 w 4117657"/>
                <a:gd name="connsiteY577" fmla="*/ 1698308 h 2729865"/>
                <a:gd name="connsiteX578" fmla="*/ 2076450 w 4117657"/>
                <a:gd name="connsiteY578" fmla="*/ 1695450 h 2729865"/>
                <a:gd name="connsiteX579" fmla="*/ 2080260 w 4117657"/>
                <a:gd name="connsiteY579" fmla="*/ 1681163 h 2729865"/>
                <a:gd name="connsiteX580" fmla="*/ 2088833 w 4117657"/>
                <a:gd name="connsiteY580" fmla="*/ 1644015 h 2729865"/>
                <a:gd name="connsiteX581" fmla="*/ 2080260 w 4117657"/>
                <a:gd name="connsiteY581" fmla="*/ 1607820 h 2729865"/>
                <a:gd name="connsiteX582" fmla="*/ 1706880 w 4117657"/>
                <a:gd name="connsiteY582" fmla="*/ 1646873 h 2729865"/>
                <a:gd name="connsiteX583" fmla="*/ 1709738 w 4117657"/>
                <a:gd name="connsiteY583" fmla="*/ 1649730 h 2729865"/>
                <a:gd name="connsiteX584" fmla="*/ 1711643 w 4117657"/>
                <a:gd name="connsiteY584" fmla="*/ 1651635 h 2729865"/>
                <a:gd name="connsiteX585" fmla="*/ 1721168 w 4117657"/>
                <a:gd name="connsiteY585" fmla="*/ 1660208 h 2729865"/>
                <a:gd name="connsiteX586" fmla="*/ 1755458 w 4117657"/>
                <a:gd name="connsiteY586" fmla="*/ 1694498 h 2729865"/>
                <a:gd name="connsiteX587" fmla="*/ 1764983 w 4117657"/>
                <a:gd name="connsiteY587" fmla="*/ 1704023 h 2729865"/>
                <a:gd name="connsiteX588" fmla="*/ 1777365 w 4117657"/>
                <a:gd name="connsiteY588" fmla="*/ 1716405 h 2729865"/>
                <a:gd name="connsiteX589" fmla="*/ 1783080 w 4117657"/>
                <a:gd name="connsiteY589" fmla="*/ 1722120 h 2729865"/>
                <a:gd name="connsiteX590" fmla="*/ 1793558 w 4117657"/>
                <a:gd name="connsiteY590" fmla="*/ 1727835 h 2729865"/>
                <a:gd name="connsiteX591" fmla="*/ 1800225 w 4117657"/>
                <a:gd name="connsiteY591" fmla="*/ 1729740 h 2729865"/>
                <a:gd name="connsiteX592" fmla="*/ 1816418 w 4117657"/>
                <a:gd name="connsiteY592" fmla="*/ 1734503 h 2729865"/>
                <a:gd name="connsiteX593" fmla="*/ 1828800 w 4117657"/>
                <a:gd name="connsiteY593" fmla="*/ 1737360 h 2729865"/>
                <a:gd name="connsiteX594" fmla="*/ 1856423 w 4117657"/>
                <a:gd name="connsiteY594" fmla="*/ 1744980 h 2729865"/>
                <a:gd name="connsiteX595" fmla="*/ 1891665 w 4117657"/>
                <a:gd name="connsiteY595" fmla="*/ 1754505 h 2729865"/>
                <a:gd name="connsiteX596" fmla="*/ 1897380 w 4117657"/>
                <a:gd name="connsiteY596" fmla="*/ 1756410 h 2729865"/>
                <a:gd name="connsiteX597" fmla="*/ 1897380 w 4117657"/>
                <a:gd name="connsiteY597" fmla="*/ 1756410 h 2729865"/>
                <a:gd name="connsiteX598" fmla="*/ 1897380 w 4117657"/>
                <a:gd name="connsiteY598" fmla="*/ 1756410 h 2729865"/>
                <a:gd name="connsiteX599" fmla="*/ 1899285 w 4117657"/>
                <a:gd name="connsiteY599" fmla="*/ 1753553 h 2729865"/>
                <a:gd name="connsiteX600" fmla="*/ 1899285 w 4117657"/>
                <a:gd name="connsiteY600" fmla="*/ 1752600 h 2729865"/>
                <a:gd name="connsiteX601" fmla="*/ 1899285 w 4117657"/>
                <a:gd name="connsiteY601" fmla="*/ 1752600 h 2729865"/>
                <a:gd name="connsiteX602" fmla="*/ 1899285 w 4117657"/>
                <a:gd name="connsiteY602" fmla="*/ 1752600 h 2729865"/>
                <a:gd name="connsiteX603" fmla="*/ 1926908 w 4117657"/>
                <a:gd name="connsiteY603" fmla="*/ 1649730 h 2729865"/>
                <a:gd name="connsiteX604" fmla="*/ 1926908 w 4117657"/>
                <a:gd name="connsiteY604" fmla="*/ 1639253 h 2729865"/>
                <a:gd name="connsiteX605" fmla="*/ 1900238 w 4117657"/>
                <a:gd name="connsiteY605" fmla="*/ 1540193 h 2729865"/>
                <a:gd name="connsiteX606" fmla="*/ 1899285 w 4117657"/>
                <a:gd name="connsiteY606" fmla="*/ 1538288 h 2729865"/>
                <a:gd name="connsiteX607" fmla="*/ 1897380 w 4117657"/>
                <a:gd name="connsiteY607" fmla="*/ 1534478 h 2729865"/>
                <a:gd name="connsiteX608" fmla="*/ 1897380 w 4117657"/>
                <a:gd name="connsiteY608" fmla="*/ 1534478 h 2729865"/>
                <a:gd name="connsiteX609" fmla="*/ 1897380 w 4117657"/>
                <a:gd name="connsiteY609" fmla="*/ 1534478 h 2729865"/>
                <a:gd name="connsiteX610" fmla="*/ 1889760 w 4117657"/>
                <a:gd name="connsiteY610" fmla="*/ 1536383 h 2729865"/>
                <a:gd name="connsiteX611" fmla="*/ 1889760 w 4117657"/>
                <a:gd name="connsiteY611" fmla="*/ 1536383 h 2729865"/>
                <a:gd name="connsiteX612" fmla="*/ 1889760 w 4117657"/>
                <a:gd name="connsiteY612" fmla="*/ 1536383 h 2729865"/>
                <a:gd name="connsiteX613" fmla="*/ 1819275 w 4117657"/>
                <a:gd name="connsiteY613" fmla="*/ 1555433 h 2729865"/>
                <a:gd name="connsiteX614" fmla="*/ 1791653 w 4117657"/>
                <a:gd name="connsiteY614" fmla="*/ 1563053 h 2729865"/>
                <a:gd name="connsiteX615" fmla="*/ 1790700 w 4117657"/>
                <a:gd name="connsiteY615" fmla="*/ 1563053 h 2729865"/>
                <a:gd name="connsiteX616" fmla="*/ 1786890 w 4117657"/>
                <a:gd name="connsiteY616" fmla="*/ 1564958 h 2729865"/>
                <a:gd name="connsiteX617" fmla="*/ 1763078 w 4117657"/>
                <a:gd name="connsiteY617" fmla="*/ 1587818 h 2729865"/>
                <a:gd name="connsiteX618" fmla="*/ 1724025 w 4117657"/>
                <a:gd name="connsiteY618" fmla="*/ 1626870 h 2729865"/>
                <a:gd name="connsiteX619" fmla="*/ 1704975 w 4117657"/>
                <a:gd name="connsiteY619" fmla="*/ 1645920 h 2729865"/>
                <a:gd name="connsiteX620" fmla="*/ 1706880 w 4117657"/>
                <a:gd name="connsiteY620" fmla="*/ 1646873 h 2729865"/>
                <a:gd name="connsiteX621" fmla="*/ 1706880 w 4117657"/>
                <a:gd name="connsiteY621" fmla="*/ 1646873 h 2729865"/>
                <a:gd name="connsiteX622" fmla="*/ 1747838 w 4117657"/>
                <a:gd name="connsiteY622" fmla="*/ 1614488 h 2729865"/>
                <a:gd name="connsiteX623" fmla="*/ 1749743 w 4117657"/>
                <a:gd name="connsiteY623" fmla="*/ 1612583 h 2729865"/>
                <a:gd name="connsiteX624" fmla="*/ 1786890 w 4117657"/>
                <a:gd name="connsiteY624" fmla="*/ 1576388 h 2729865"/>
                <a:gd name="connsiteX625" fmla="*/ 1795463 w 4117657"/>
                <a:gd name="connsiteY625" fmla="*/ 1570673 h 2729865"/>
                <a:gd name="connsiteX626" fmla="*/ 1845945 w 4117657"/>
                <a:gd name="connsiteY626" fmla="*/ 1557338 h 2729865"/>
                <a:gd name="connsiteX627" fmla="*/ 1888808 w 4117657"/>
                <a:gd name="connsiteY627" fmla="*/ 1545908 h 2729865"/>
                <a:gd name="connsiteX628" fmla="*/ 1891665 w 4117657"/>
                <a:gd name="connsiteY628" fmla="*/ 1545908 h 2729865"/>
                <a:gd name="connsiteX629" fmla="*/ 1892618 w 4117657"/>
                <a:gd name="connsiteY629" fmla="*/ 1545908 h 2729865"/>
                <a:gd name="connsiteX630" fmla="*/ 1894523 w 4117657"/>
                <a:gd name="connsiteY630" fmla="*/ 1549718 h 2729865"/>
                <a:gd name="connsiteX631" fmla="*/ 1895475 w 4117657"/>
                <a:gd name="connsiteY631" fmla="*/ 1553528 h 2729865"/>
                <a:gd name="connsiteX632" fmla="*/ 1915478 w 4117657"/>
                <a:gd name="connsiteY632" fmla="*/ 1629728 h 2729865"/>
                <a:gd name="connsiteX633" fmla="*/ 1917383 w 4117657"/>
                <a:gd name="connsiteY633" fmla="*/ 1638300 h 2729865"/>
                <a:gd name="connsiteX634" fmla="*/ 1917383 w 4117657"/>
                <a:gd name="connsiteY634" fmla="*/ 1651635 h 2729865"/>
                <a:gd name="connsiteX635" fmla="*/ 1893570 w 4117657"/>
                <a:gd name="connsiteY635" fmla="*/ 1742123 h 2729865"/>
                <a:gd name="connsiteX636" fmla="*/ 1891665 w 4117657"/>
                <a:gd name="connsiteY636" fmla="*/ 1746885 h 2729865"/>
                <a:gd name="connsiteX637" fmla="*/ 1884998 w 4117657"/>
                <a:gd name="connsiteY637" fmla="*/ 1745933 h 2729865"/>
                <a:gd name="connsiteX638" fmla="*/ 1858328 w 4117657"/>
                <a:gd name="connsiteY638" fmla="*/ 1738313 h 2729865"/>
                <a:gd name="connsiteX639" fmla="*/ 1798320 w 4117657"/>
                <a:gd name="connsiteY639" fmla="*/ 1722120 h 2729865"/>
                <a:gd name="connsiteX640" fmla="*/ 1796415 w 4117657"/>
                <a:gd name="connsiteY640" fmla="*/ 1721168 h 2729865"/>
                <a:gd name="connsiteX641" fmla="*/ 1791653 w 4117657"/>
                <a:gd name="connsiteY641" fmla="*/ 1719263 h 2729865"/>
                <a:gd name="connsiteX642" fmla="*/ 1791653 w 4117657"/>
                <a:gd name="connsiteY642" fmla="*/ 1719263 h 2729865"/>
                <a:gd name="connsiteX643" fmla="*/ 1787843 w 4117657"/>
                <a:gd name="connsiteY643" fmla="*/ 1716405 h 2729865"/>
                <a:gd name="connsiteX644" fmla="*/ 1720215 w 4117657"/>
                <a:gd name="connsiteY644" fmla="*/ 1648778 h 2729865"/>
                <a:gd name="connsiteX645" fmla="*/ 1720215 w 4117657"/>
                <a:gd name="connsiteY645" fmla="*/ 1648778 h 2729865"/>
                <a:gd name="connsiteX646" fmla="*/ 1718310 w 4117657"/>
                <a:gd name="connsiteY646" fmla="*/ 1645920 h 2729865"/>
                <a:gd name="connsiteX647" fmla="*/ 1747838 w 4117657"/>
                <a:gd name="connsiteY647" fmla="*/ 1614488 h 2729865"/>
                <a:gd name="connsiteX648" fmla="*/ 2710815 w 4117657"/>
                <a:gd name="connsiteY648" fmla="*/ 1431608 h 2729865"/>
                <a:gd name="connsiteX649" fmla="*/ 2746058 w 4117657"/>
                <a:gd name="connsiteY649" fmla="*/ 1421130 h 2729865"/>
                <a:gd name="connsiteX650" fmla="*/ 2767965 w 4117657"/>
                <a:gd name="connsiteY650" fmla="*/ 1415415 h 2729865"/>
                <a:gd name="connsiteX651" fmla="*/ 2766060 w 4117657"/>
                <a:gd name="connsiteY651" fmla="*/ 1404938 h 2729865"/>
                <a:gd name="connsiteX652" fmla="*/ 2754630 w 4117657"/>
                <a:gd name="connsiteY652" fmla="*/ 1363980 h 2729865"/>
                <a:gd name="connsiteX653" fmla="*/ 2754630 w 4117657"/>
                <a:gd name="connsiteY653" fmla="*/ 1348740 h 2729865"/>
                <a:gd name="connsiteX654" fmla="*/ 2766060 w 4117657"/>
                <a:gd name="connsiteY654" fmla="*/ 1306830 h 2729865"/>
                <a:gd name="connsiteX655" fmla="*/ 2767965 w 4117657"/>
                <a:gd name="connsiteY655" fmla="*/ 1297305 h 2729865"/>
                <a:gd name="connsiteX656" fmla="*/ 2736533 w 4117657"/>
                <a:gd name="connsiteY656" fmla="*/ 1288733 h 2729865"/>
                <a:gd name="connsiteX657" fmla="*/ 2688908 w 4117657"/>
                <a:gd name="connsiteY657" fmla="*/ 1261110 h 2729865"/>
                <a:gd name="connsiteX658" fmla="*/ 2667000 w 4117657"/>
                <a:gd name="connsiteY658" fmla="*/ 1238250 h 2729865"/>
                <a:gd name="connsiteX659" fmla="*/ 2659380 w 4117657"/>
                <a:gd name="connsiteY659" fmla="*/ 1245870 h 2729865"/>
                <a:gd name="connsiteX660" fmla="*/ 2632710 w 4117657"/>
                <a:gd name="connsiteY660" fmla="*/ 1272540 h 2729865"/>
                <a:gd name="connsiteX661" fmla="*/ 2612708 w 4117657"/>
                <a:gd name="connsiteY661" fmla="*/ 1283970 h 2729865"/>
                <a:gd name="connsiteX662" fmla="*/ 2565083 w 4117657"/>
                <a:gd name="connsiteY662" fmla="*/ 1296353 h 2729865"/>
                <a:gd name="connsiteX663" fmla="*/ 2575560 w 4117657"/>
                <a:gd name="connsiteY663" fmla="*/ 1335405 h 2729865"/>
                <a:gd name="connsiteX664" fmla="*/ 2575560 w 4117657"/>
                <a:gd name="connsiteY664" fmla="*/ 1375410 h 2729865"/>
                <a:gd name="connsiteX665" fmla="*/ 2565083 w 4117657"/>
                <a:gd name="connsiteY665" fmla="*/ 1413510 h 2729865"/>
                <a:gd name="connsiteX666" fmla="*/ 2573655 w 4117657"/>
                <a:gd name="connsiteY666" fmla="*/ 1416368 h 2729865"/>
                <a:gd name="connsiteX667" fmla="*/ 2615565 w 4117657"/>
                <a:gd name="connsiteY667" fmla="*/ 1427798 h 2729865"/>
                <a:gd name="connsiteX668" fmla="*/ 2629853 w 4117657"/>
                <a:gd name="connsiteY668" fmla="*/ 1436370 h 2729865"/>
                <a:gd name="connsiteX669" fmla="*/ 2661285 w 4117657"/>
                <a:gd name="connsiteY669" fmla="*/ 1467803 h 2729865"/>
                <a:gd name="connsiteX670" fmla="*/ 2667953 w 4117657"/>
                <a:gd name="connsiteY670" fmla="*/ 1473518 h 2729865"/>
                <a:gd name="connsiteX671" fmla="*/ 2683193 w 4117657"/>
                <a:gd name="connsiteY671" fmla="*/ 1457325 h 2729865"/>
                <a:gd name="connsiteX672" fmla="*/ 2710815 w 4117657"/>
                <a:gd name="connsiteY672" fmla="*/ 1431608 h 2729865"/>
                <a:gd name="connsiteX673" fmla="*/ 2667953 w 4117657"/>
                <a:gd name="connsiteY673" fmla="*/ 1461135 h 2729865"/>
                <a:gd name="connsiteX674" fmla="*/ 2661285 w 4117657"/>
                <a:gd name="connsiteY674" fmla="*/ 1455420 h 2729865"/>
                <a:gd name="connsiteX675" fmla="*/ 2637473 w 4117657"/>
                <a:gd name="connsiteY675" fmla="*/ 1430655 h 2729865"/>
                <a:gd name="connsiteX676" fmla="*/ 2617470 w 4117657"/>
                <a:gd name="connsiteY676" fmla="*/ 1419225 h 2729865"/>
                <a:gd name="connsiteX677" fmla="*/ 2577465 w 4117657"/>
                <a:gd name="connsiteY677" fmla="*/ 1408748 h 2729865"/>
                <a:gd name="connsiteX678" fmla="*/ 2578418 w 4117657"/>
                <a:gd name="connsiteY678" fmla="*/ 1402080 h 2729865"/>
                <a:gd name="connsiteX679" fmla="*/ 2587943 w 4117657"/>
                <a:gd name="connsiteY679" fmla="*/ 1367790 h 2729865"/>
                <a:gd name="connsiteX680" fmla="*/ 2587943 w 4117657"/>
                <a:gd name="connsiteY680" fmla="*/ 1344930 h 2729865"/>
                <a:gd name="connsiteX681" fmla="*/ 2577465 w 4117657"/>
                <a:gd name="connsiteY681" fmla="*/ 1304925 h 2729865"/>
                <a:gd name="connsiteX682" fmla="*/ 2585085 w 4117657"/>
                <a:gd name="connsiteY682" fmla="*/ 1302068 h 2729865"/>
                <a:gd name="connsiteX683" fmla="*/ 2621280 w 4117657"/>
                <a:gd name="connsiteY683" fmla="*/ 1292543 h 2729865"/>
                <a:gd name="connsiteX684" fmla="*/ 2636520 w 4117657"/>
                <a:gd name="connsiteY684" fmla="*/ 1283018 h 2729865"/>
                <a:gd name="connsiteX685" fmla="*/ 2667953 w 4117657"/>
                <a:gd name="connsiteY685" fmla="*/ 1251585 h 2729865"/>
                <a:gd name="connsiteX686" fmla="*/ 2700338 w 4117657"/>
                <a:gd name="connsiteY686" fmla="*/ 1283970 h 2729865"/>
                <a:gd name="connsiteX687" fmla="*/ 2715578 w 4117657"/>
                <a:gd name="connsiteY687" fmla="*/ 1292543 h 2729865"/>
                <a:gd name="connsiteX688" fmla="*/ 2758440 w 4117657"/>
                <a:gd name="connsiteY688" fmla="*/ 1303973 h 2729865"/>
                <a:gd name="connsiteX689" fmla="*/ 2757488 w 4117657"/>
                <a:gd name="connsiteY689" fmla="*/ 1310640 h 2729865"/>
                <a:gd name="connsiteX690" fmla="*/ 2747963 w 4117657"/>
                <a:gd name="connsiteY690" fmla="*/ 1345883 h 2729865"/>
                <a:gd name="connsiteX691" fmla="*/ 2747963 w 4117657"/>
                <a:gd name="connsiteY691" fmla="*/ 1366838 h 2729865"/>
                <a:gd name="connsiteX692" fmla="*/ 2759393 w 4117657"/>
                <a:gd name="connsiteY692" fmla="*/ 1407795 h 2729865"/>
                <a:gd name="connsiteX693" fmla="*/ 2752725 w 4117657"/>
                <a:gd name="connsiteY693" fmla="*/ 1410653 h 2729865"/>
                <a:gd name="connsiteX694" fmla="*/ 2719388 w 4117657"/>
                <a:gd name="connsiteY694" fmla="*/ 1419225 h 2729865"/>
                <a:gd name="connsiteX695" fmla="*/ 2697480 w 4117657"/>
                <a:gd name="connsiteY695" fmla="*/ 1432560 h 2729865"/>
                <a:gd name="connsiteX696" fmla="*/ 2667953 w 4117657"/>
                <a:gd name="connsiteY696" fmla="*/ 1461135 h 2729865"/>
                <a:gd name="connsiteX697" fmla="*/ 3397568 w 4117657"/>
                <a:gd name="connsiteY697" fmla="*/ 668655 h 2729865"/>
                <a:gd name="connsiteX698" fmla="*/ 3388043 w 4117657"/>
                <a:gd name="connsiteY698" fmla="*/ 670560 h 2729865"/>
                <a:gd name="connsiteX699" fmla="*/ 3321368 w 4117657"/>
                <a:gd name="connsiteY699" fmla="*/ 688658 h 2729865"/>
                <a:gd name="connsiteX700" fmla="*/ 3287078 w 4117657"/>
                <a:gd name="connsiteY700" fmla="*/ 699135 h 2729865"/>
                <a:gd name="connsiteX701" fmla="*/ 3260408 w 4117657"/>
                <a:gd name="connsiteY701" fmla="*/ 724853 h 2729865"/>
                <a:gd name="connsiteX702" fmla="*/ 3204210 w 4117657"/>
                <a:gd name="connsiteY702" fmla="*/ 781050 h 2729865"/>
                <a:gd name="connsiteX703" fmla="*/ 3207068 w 4117657"/>
                <a:gd name="connsiteY703" fmla="*/ 784860 h 2729865"/>
                <a:gd name="connsiteX704" fmla="*/ 3282315 w 4117657"/>
                <a:gd name="connsiteY704" fmla="*/ 859155 h 2729865"/>
                <a:gd name="connsiteX705" fmla="*/ 3293745 w 4117657"/>
                <a:gd name="connsiteY705" fmla="*/ 864870 h 2729865"/>
                <a:gd name="connsiteX706" fmla="*/ 3388043 w 4117657"/>
                <a:gd name="connsiteY706" fmla="*/ 890588 h 2729865"/>
                <a:gd name="connsiteX707" fmla="*/ 3397568 w 4117657"/>
                <a:gd name="connsiteY707" fmla="*/ 892493 h 2729865"/>
                <a:gd name="connsiteX708" fmla="*/ 3399473 w 4117657"/>
                <a:gd name="connsiteY708" fmla="*/ 887730 h 2729865"/>
                <a:gd name="connsiteX709" fmla="*/ 3426143 w 4117657"/>
                <a:gd name="connsiteY709" fmla="*/ 787718 h 2729865"/>
                <a:gd name="connsiteX710" fmla="*/ 3426143 w 4117657"/>
                <a:gd name="connsiteY710" fmla="*/ 773430 h 2729865"/>
                <a:gd name="connsiteX711" fmla="*/ 3401378 w 4117657"/>
                <a:gd name="connsiteY711" fmla="*/ 680085 h 2729865"/>
                <a:gd name="connsiteX712" fmla="*/ 3397568 w 4117657"/>
                <a:gd name="connsiteY712" fmla="*/ 668655 h 2729865"/>
                <a:gd name="connsiteX713" fmla="*/ 3416618 w 4117657"/>
                <a:gd name="connsiteY713" fmla="*/ 786765 h 2729865"/>
                <a:gd name="connsiteX714" fmla="*/ 3392805 w 4117657"/>
                <a:gd name="connsiteY714" fmla="*/ 874395 h 2729865"/>
                <a:gd name="connsiteX715" fmla="*/ 3389948 w 4117657"/>
                <a:gd name="connsiteY715" fmla="*/ 881063 h 2729865"/>
                <a:gd name="connsiteX716" fmla="*/ 3345180 w 4117657"/>
                <a:gd name="connsiteY716" fmla="*/ 868680 h 2729865"/>
                <a:gd name="connsiteX717" fmla="*/ 3295650 w 4117657"/>
                <a:gd name="connsiteY717" fmla="*/ 855345 h 2729865"/>
                <a:gd name="connsiteX718" fmla="*/ 3286125 w 4117657"/>
                <a:gd name="connsiteY718" fmla="*/ 850583 h 2729865"/>
                <a:gd name="connsiteX719" fmla="*/ 3216593 w 4117657"/>
                <a:gd name="connsiteY719" fmla="*/ 781050 h 2729865"/>
                <a:gd name="connsiteX720" fmla="*/ 3215640 w 4117657"/>
                <a:gd name="connsiteY720" fmla="*/ 779145 h 2729865"/>
                <a:gd name="connsiteX721" fmla="*/ 3220403 w 4117657"/>
                <a:gd name="connsiteY721" fmla="*/ 773430 h 2729865"/>
                <a:gd name="connsiteX722" fmla="*/ 3283268 w 4117657"/>
                <a:gd name="connsiteY722" fmla="*/ 710565 h 2729865"/>
                <a:gd name="connsiteX723" fmla="*/ 3293745 w 4117657"/>
                <a:gd name="connsiteY723" fmla="*/ 703898 h 2729865"/>
                <a:gd name="connsiteX724" fmla="*/ 3384233 w 4117657"/>
                <a:gd name="connsiteY724" fmla="*/ 679133 h 2729865"/>
                <a:gd name="connsiteX725" fmla="*/ 3389948 w 4117657"/>
                <a:gd name="connsiteY725" fmla="*/ 678180 h 2729865"/>
                <a:gd name="connsiteX726" fmla="*/ 3395663 w 4117657"/>
                <a:gd name="connsiteY726" fmla="*/ 697230 h 2729865"/>
                <a:gd name="connsiteX727" fmla="*/ 3415665 w 4117657"/>
                <a:gd name="connsiteY727" fmla="*/ 771525 h 2729865"/>
                <a:gd name="connsiteX728" fmla="*/ 3416618 w 4117657"/>
                <a:gd name="connsiteY728" fmla="*/ 786765 h 2729865"/>
                <a:gd name="connsiteX729" fmla="*/ 2667000 w 4117657"/>
                <a:gd name="connsiteY729" fmla="*/ 1544955 h 2729865"/>
                <a:gd name="connsiteX730" fmla="*/ 2674620 w 4117657"/>
                <a:gd name="connsiteY730" fmla="*/ 1538288 h 2729865"/>
                <a:gd name="connsiteX731" fmla="*/ 2730818 w 4117657"/>
                <a:gd name="connsiteY731" fmla="*/ 1482090 h 2729865"/>
                <a:gd name="connsiteX732" fmla="*/ 2744153 w 4117657"/>
                <a:gd name="connsiteY732" fmla="*/ 1474470 h 2729865"/>
                <a:gd name="connsiteX733" fmla="*/ 2821305 w 4117657"/>
                <a:gd name="connsiteY733" fmla="*/ 1453515 h 2729865"/>
                <a:gd name="connsiteX734" fmla="*/ 2829878 w 4117657"/>
                <a:gd name="connsiteY734" fmla="*/ 1450658 h 2729865"/>
                <a:gd name="connsiteX735" fmla="*/ 2827973 w 4117657"/>
                <a:gd name="connsiteY735" fmla="*/ 1442085 h 2729865"/>
                <a:gd name="connsiteX736" fmla="*/ 2807018 w 4117657"/>
                <a:gd name="connsiteY736" fmla="*/ 1364933 h 2729865"/>
                <a:gd name="connsiteX737" fmla="*/ 2807018 w 4117657"/>
                <a:gd name="connsiteY737" fmla="*/ 1349693 h 2729865"/>
                <a:gd name="connsiteX738" fmla="*/ 2827973 w 4117657"/>
                <a:gd name="connsiteY738" fmla="*/ 1272540 h 2729865"/>
                <a:gd name="connsiteX739" fmla="*/ 2829878 w 4117657"/>
                <a:gd name="connsiteY739" fmla="*/ 1263968 h 2729865"/>
                <a:gd name="connsiteX740" fmla="*/ 2820353 w 4117657"/>
                <a:gd name="connsiteY740" fmla="*/ 1261110 h 2729865"/>
                <a:gd name="connsiteX741" fmla="*/ 2748915 w 4117657"/>
                <a:gd name="connsiteY741" fmla="*/ 1242060 h 2729865"/>
                <a:gd name="connsiteX742" fmla="*/ 2727008 w 4117657"/>
                <a:gd name="connsiteY742" fmla="*/ 1229678 h 2729865"/>
                <a:gd name="connsiteX743" fmla="*/ 2667000 w 4117657"/>
                <a:gd name="connsiteY743" fmla="*/ 1169670 h 2729865"/>
                <a:gd name="connsiteX744" fmla="*/ 2659380 w 4117657"/>
                <a:gd name="connsiteY744" fmla="*/ 1177290 h 2729865"/>
                <a:gd name="connsiteX745" fmla="*/ 2604135 w 4117657"/>
                <a:gd name="connsiteY745" fmla="*/ 1232535 h 2729865"/>
                <a:gd name="connsiteX746" fmla="*/ 2588895 w 4117657"/>
                <a:gd name="connsiteY746" fmla="*/ 1241108 h 2729865"/>
                <a:gd name="connsiteX747" fmla="*/ 2513648 w 4117657"/>
                <a:gd name="connsiteY747" fmla="*/ 1261110 h 2729865"/>
                <a:gd name="connsiteX748" fmla="*/ 2504123 w 4117657"/>
                <a:gd name="connsiteY748" fmla="*/ 1263968 h 2729865"/>
                <a:gd name="connsiteX749" fmla="*/ 2506028 w 4117657"/>
                <a:gd name="connsiteY749" fmla="*/ 1272540 h 2729865"/>
                <a:gd name="connsiteX750" fmla="*/ 2526983 w 4117657"/>
                <a:gd name="connsiteY750" fmla="*/ 1349693 h 2729865"/>
                <a:gd name="connsiteX751" fmla="*/ 2526983 w 4117657"/>
                <a:gd name="connsiteY751" fmla="*/ 1364933 h 2729865"/>
                <a:gd name="connsiteX752" fmla="*/ 2506028 w 4117657"/>
                <a:gd name="connsiteY752" fmla="*/ 1442085 h 2729865"/>
                <a:gd name="connsiteX753" fmla="*/ 2504123 w 4117657"/>
                <a:gd name="connsiteY753" fmla="*/ 1450658 h 2729865"/>
                <a:gd name="connsiteX754" fmla="*/ 2512695 w 4117657"/>
                <a:gd name="connsiteY754" fmla="*/ 1453515 h 2729865"/>
                <a:gd name="connsiteX755" fmla="*/ 2588895 w 4117657"/>
                <a:gd name="connsiteY755" fmla="*/ 1474470 h 2729865"/>
                <a:gd name="connsiteX756" fmla="*/ 2604135 w 4117657"/>
                <a:gd name="connsiteY756" fmla="*/ 1483043 h 2729865"/>
                <a:gd name="connsiteX757" fmla="*/ 2660333 w 4117657"/>
                <a:gd name="connsiteY757" fmla="*/ 1539240 h 2729865"/>
                <a:gd name="connsiteX758" fmla="*/ 2667000 w 4117657"/>
                <a:gd name="connsiteY758" fmla="*/ 1544955 h 2729865"/>
                <a:gd name="connsiteX759" fmla="*/ 2607945 w 4117657"/>
                <a:gd name="connsiteY759" fmla="*/ 1473518 h 2729865"/>
                <a:gd name="connsiteX760" fmla="*/ 2594610 w 4117657"/>
                <a:gd name="connsiteY760" fmla="*/ 1465898 h 2729865"/>
                <a:gd name="connsiteX761" fmla="*/ 2525078 w 4117657"/>
                <a:gd name="connsiteY761" fmla="*/ 1446848 h 2729865"/>
                <a:gd name="connsiteX762" fmla="*/ 2515553 w 4117657"/>
                <a:gd name="connsiteY762" fmla="*/ 1443990 h 2729865"/>
                <a:gd name="connsiteX763" fmla="*/ 2517458 w 4117657"/>
                <a:gd name="connsiteY763" fmla="*/ 1434465 h 2729865"/>
                <a:gd name="connsiteX764" fmla="*/ 2535555 w 4117657"/>
                <a:gd name="connsiteY764" fmla="*/ 1365885 h 2729865"/>
                <a:gd name="connsiteX765" fmla="*/ 2535555 w 4117657"/>
                <a:gd name="connsiteY765" fmla="*/ 1348740 h 2729865"/>
                <a:gd name="connsiteX766" fmla="*/ 2517458 w 4117657"/>
                <a:gd name="connsiteY766" fmla="*/ 1280160 h 2729865"/>
                <a:gd name="connsiteX767" fmla="*/ 2514600 w 4117657"/>
                <a:gd name="connsiteY767" fmla="*/ 1270635 h 2729865"/>
                <a:gd name="connsiteX768" fmla="*/ 2521268 w 4117657"/>
                <a:gd name="connsiteY768" fmla="*/ 1267778 h 2729865"/>
                <a:gd name="connsiteX769" fmla="*/ 2593658 w 4117657"/>
                <a:gd name="connsiteY769" fmla="*/ 1248728 h 2729865"/>
                <a:gd name="connsiteX770" fmla="*/ 2607945 w 4117657"/>
                <a:gd name="connsiteY770" fmla="*/ 1241108 h 2729865"/>
                <a:gd name="connsiteX771" fmla="*/ 2657475 w 4117657"/>
                <a:gd name="connsiteY771" fmla="*/ 1191578 h 2729865"/>
                <a:gd name="connsiteX772" fmla="*/ 2665095 w 4117657"/>
                <a:gd name="connsiteY772" fmla="*/ 1182053 h 2729865"/>
                <a:gd name="connsiteX773" fmla="*/ 2674620 w 4117657"/>
                <a:gd name="connsiteY773" fmla="*/ 1190625 h 2729865"/>
                <a:gd name="connsiteX774" fmla="*/ 2726055 w 4117657"/>
                <a:gd name="connsiteY774" fmla="*/ 1242060 h 2729865"/>
                <a:gd name="connsiteX775" fmla="*/ 2739390 w 4117657"/>
                <a:gd name="connsiteY775" fmla="*/ 1249680 h 2729865"/>
                <a:gd name="connsiteX776" fmla="*/ 2811780 w 4117657"/>
                <a:gd name="connsiteY776" fmla="*/ 1268730 h 2729865"/>
                <a:gd name="connsiteX777" fmla="*/ 2818448 w 4117657"/>
                <a:gd name="connsiteY777" fmla="*/ 1271588 h 2729865"/>
                <a:gd name="connsiteX778" fmla="*/ 2816543 w 4117657"/>
                <a:gd name="connsiteY778" fmla="*/ 1281113 h 2729865"/>
                <a:gd name="connsiteX779" fmla="*/ 2797493 w 4117657"/>
                <a:gd name="connsiteY779" fmla="*/ 1350645 h 2729865"/>
                <a:gd name="connsiteX780" fmla="*/ 2797493 w 4117657"/>
                <a:gd name="connsiteY780" fmla="*/ 1366838 h 2729865"/>
                <a:gd name="connsiteX781" fmla="*/ 2815590 w 4117657"/>
                <a:gd name="connsiteY781" fmla="*/ 1435418 h 2729865"/>
                <a:gd name="connsiteX782" fmla="*/ 2818448 w 4117657"/>
                <a:gd name="connsiteY782" fmla="*/ 1445895 h 2729865"/>
                <a:gd name="connsiteX783" fmla="*/ 2807970 w 4117657"/>
                <a:gd name="connsiteY783" fmla="*/ 1448753 h 2729865"/>
                <a:gd name="connsiteX784" fmla="*/ 2739390 w 4117657"/>
                <a:gd name="connsiteY784" fmla="*/ 1466850 h 2729865"/>
                <a:gd name="connsiteX785" fmla="*/ 2725103 w 4117657"/>
                <a:gd name="connsiteY785" fmla="*/ 1475423 h 2729865"/>
                <a:gd name="connsiteX786" fmla="*/ 2674620 w 4117657"/>
                <a:gd name="connsiteY786" fmla="*/ 1525905 h 2729865"/>
                <a:gd name="connsiteX787" fmla="*/ 2667953 w 4117657"/>
                <a:gd name="connsiteY787" fmla="*/ 1534478 h 2729865"/>
                <a:gd name="connsiteX788" fmla="*/ 2659380 w 4117657"/>
                <a:gd name="connsiteY788" fmla="*/ 1526858 h 2729865"/>
                <a:gd name="connsiteX789" fmla="*/ 2607945 w 4117657"/>
                <a:gd name="connsiteY789" fmla="*/ 1473518 h 2729865"/>
                <a:gd name="connsiteX790" fmla="*/ 2131695 w 4117657"/>
                <a:gd name="connsiteY790" fmla="*/ 1650683 h 2729865"/>
                <a:gd name="connsiteX791" fmla="*/ 2131695 w 4117657"/>
                <a:gd name="connsiteY791" fmla="*/ 1653540 h 2729865"/>
                <a:gd name="connsiteX792" fmla="*/ 2127885 w 4117657"/>
                <a:gd name="connsiteY792" fmla="*/ 1667828 h 2729865"/>
                <a:gd name="connsiteX793" fmla="*/ 2127885 w 4117657"/>
                <a:gd name="connsiteY793" fmla="*/ 1667828 h 2729865"/>
                <a:gd name="connsiteX794" fmla="*/ 2127885 w 4117657"/>
                <a:gd name="connsiteY794" fmla="*/ 1667828 h 2729865"/>
                <a:gd name="connsiteX795" fmla="*/ 2149793 w 4117657"/>
                <a:gd name="connsiteY795" fmla="*/ 1674495 h 2729865"/>
                <a:gd name="connsiteX796" fmla="*/ 2161223 w 4117657"/>
                <a:gd name="connsiteY796" fmla="*/ 1684020 h 2729865"/>
                <a:gd name="connsiteX797" fmla="*/ 2166938 w 4117657"/>
                <a:gd name="connsiteY797" fmla="*/ 1689735 h 2729865"/>
                <a:gd name="connsiteX798" fmla="*/ 2166938 w 4117657"/>
                <a:gd name="connsiteY798" fmla="*/ 1689735 h 2729865"/>
                <a:gd name="connsiteX799" fmla="*/ 2167890 w 4117657"/>
                <a:gd name="connsiteY799" fmla="*/ 1690688 h 2729865"/>
                <a:gd name="connsiteX800" fmla="*/ 2171700 w 4117657"/>
                <a:gd name="connsiteY800" fmla="*/ 1685925 h 2729865"/>
                <a:gd name="connsiteX801" fmla="*/ 2176463 w 4117657"/>
                <a:gd name="connsiteY801" fmla="*/ 1681163 h 2729865"/>
                <a:gd name="connsiteX802" fmla="*/ 2207895 w 4117657"/>
                <a:gd name="connsiteY802" fmla="*/ 1667828 h 2729865"/>
                <a:gd name="connsiteX803" fmla="*/ 2207895 w 4117657"/>
                <a:gd name="connsiteY803" fmla="*/ 1623060 h 2729865"/>
                <a:gd name="connsiteX804" fmla="*/ 2206943 w 4117657"/>
                <a:gd name="connsiteY804" fmla="*/ 1623060 h 2729865"/>
                <a:gd name="connsiteX805" fmla="*/ 2206943 w 4117657"/>
                <a:gd name="connsiteY805" fmla="*/ 1623060 h 2729865"/>
                <a:gd name="connsiteX806" fmla="*/ 2185035 w 4117657"/>
                <a:gd name="connsiteY806" fmla="*/ 1616393 h 2729865"/>
                <a:gd name="connsiteX807" fmla="*/ 2173605 w 4117657"/>
                <a:gd name="connsiteY807" fmla="*/ 1606868 h 2729865"/>
                <a:gd name="connsiteX808" fmla="*/ 2166938 w 4117657"/>
                <a:gd name="connsiteY808" fmla="*/ 1600200 h 2729865"/>
                <a:gd name="connsiteX809" fmla="*/ 2166938 w 4117657"/>
                <a:gd name="connsiteY809" fmla="*/ 1600200 h 2729865"/>
                <a:gd name="connsiteX810" fmla="*/ 2165985 w 4117657"/>
                <a:gd name="connsiteY810" fmla="*/ 1599248 h 2729865"/>
                <a:gd name="connsiteX811" fmla="*/ 2158365 w 4117657"/>
                <a:gd name="connsiteY811" fmla="*/ 1608773 h 2729865"/>
                <a:gd name="connsiteX812" fmla="*/ 2146935 w 4117657"/>
                <a:gd name="connsiteY812" fmla="*/ 1616393 h 2729865"/>
                <a:gd name="connsiteX813" fmla="*/ 2137410 w 4117657"/>
                <a:gd name="connsiteY813" fmla="*/ 1620203 h 2729865"/>
                <a:gd name="connsiteX814" fmla="*/ 2125028 w 4117657"/>
                <a:gd name="connsiteY814" fmla="*/ 1622108 h 2729865"/>
                <a:gd name="connsiteX815" fmla="*/ 2128838 w 4117657"/>
                <a:gd name="connsiteY815" fmla="*/ 1630680 h 2729865"/>
                <a:gd name="connsiteX816" fmla="*/ 2131695 w 4117657"/>
                <a:gd name="connsiteY816" fmla="*/ 1650683 h 2729865"/>
                <a:gd name="connsiteX817" fmla="*/ 2146935 w 4117657"/>
                <a:gd name="connsiteY817" fmla="*/ 1625918 h 2729865"/>
                <a:gd name="connsiteX818" fmla="*/ 2157413 w 4117657"/>
                <a:gd name="connsiteY818" fmla="*/ 1620203 h 2729865"/>
                <a:gd name="connsiteX819" fmla="*/ 2162175 w 4117657"/>
                <a:gd name="connsiteY819" fmla="*/ 1616393 h 2729865"/>
                <a:gd name="connsiteX820" fmla="*/ 2165985 w 4117657"/>
                <a:gd name="connsiteY820" fmla="*/ 1611630 h 2729865"/>
                <a:gd name="connsiteX821" fmla="*/ 2170748 w 4117657"/>
                <a:gd name="connsiteY821" fmla="*/ 1615440 h 2729865"/>
                <a:gd name="connsiteX822" fmla="*/ 2173605 w 4117657"/>
                <a:gd name="connsiteY822" fmla="*/ 1618298 h 2729865"/>
                <a:gd name="connsiteX823" fmla="*/ 2190750 w 4117657"/>
                <a:gd name="connsiteY823" fmla="*/ 1626870 h 2729865"/>
                <a:gd name="connsiteX824" fmla="*/ 2195513 w 4117657"/>
                <a:gd name="connsiteY824" fmla="*/ 1627823 h 2729865"/>
                <a:gd name="connsiteX825" fmla="*/ 2192655 w 4117657"/>
                <a:gd name="connsiteY825" fmla="*/ 1643063 h 2729865"/>
                <a:gd name="connsiteX826" fmla="*/ 2192655 w 4117657"/>
                <a:gd name="connsiteY826" fmla="*/ 1645920 h 2729865"/>
                <a:gd name="connsiteX827" fmla="*/ 2193608 w 4117657"/>
                <a:gd name="connsiteY827" fmla="*/ 1652588 h 2729865"/>
                <a:gd name="connsiteX828" fmla="*/ 2193608 w 4117657"/>
                <a:gd name="connsiteY828" fmla="*/ 1653540 h 2729865"/>
                <a:gd name="connsiteX829" fmla="*/ 2196465 w 4117657"/>
                <a:gd name="connsiteY829" fmla="*/ 1661160 h 2729865"/>
                <a:gd name="connsiteX830" fmla="*/ 2196465 w 4117657"/>
                <a:gd name="connsiteY830" fmla="*/ 1661160 h 2729865"/>
                <a:gd name="connsiteX831" fmla="*/ 2180273 w 4117657"/>
                <a:gd name="connsiteY831" fmla="*/ 1666875 h 2729865"/>
                <a:gd name="connsiteX832" fmla="*/ 2179320 w 4117657"/>
                <a:gd name="connsiteY832" fmla="*/ 1667828 h 2729865"/>
                <a:gd name="connsiteX833" fmla="*/ 2173605 w 4117657"/>
                <a:gd name="connsiteY833" fmla="*/ 1672590 h 2729865"/>
                <a:gd name="connsiteX834" fmla="*/ 2173605 w 4117657"/>
                <a:gd name="connsiteY834" fmla="*/ 1672590 h 2729865"/>
                <a:gd name="connsiteX835" fmla="*/ 2169795 w 4117657"/>
                <a:gd name="connsiteY835" fmla="*/ 1676400 h 2729865"/>
                <a:gd name="connsiteX836" fmla="*/ 2167890 w 4117657"/>
                <a:gd name="connsiteY836" fmla="*/ 1678305 h 2729865"/>
                <a:gd name="connsiteX837" fmla="*/ 2145030 w 4117657"/>
                <a:gd name="connsiteY837" fmla="*/ 1663065 h 2729865"/>
                <a:gd name="connsiteX838" fmla="*/ 2139315 w 4117657"/>
                <a:gd name="connsiteY838" fmla="*/ 1662113 h 2729865"/>
                <a:gd name="connsiteX839" fmla="*/ 2142173 w 4117657"/>
                <a:gd name="connsiteY839" fmla="*/ 1644968 h 2729865"/>
                <a:gd name="connsiteX840" fmla="*/ 2139315 w 4117657"/>
                <a:gd name="connsiteY840" fmla="*/ 1628775 h 2729865"/>
                <a:gd name="connsiteX841" fmla="*/ 2146935 w 4117657"/>
                <a:gd name="connsiteY841" fmla="*/ 1625918 h 2729865"/>
                <a:gd name="connsiteX842" fmla="*/ 2938463 w 4117657"/>
                <a:gd name="connsiteY842" fmla="*/ 1190625 h 2729865"/>
                <a:gd name="connsiteX843" fmla="*/ 2935605 w 4117657"/>
                <a:gd name="connsiteY843" fmla="*/ 1201103 h 2729865"/>
                <a:gd name="connsiteX844" fmla="*/ 2946083 w 4117657"/>
                <a:gd name="connsiteY844" fmla="*/ 1203960 h 2729865"/>
                <a:gd name="connsiteX845" fmla="*/ 3057525 w 4117657"/>
                <a:gd name="connsiteY845" fmla="*/ 1233488 h 2729865"/>
                <a:gd name="connsiteX846" fmla="*/ 3076575 w 4117657"/>
                <a:gd name="connsiteY846" fmla="*/ 1243965 h 2729865"/>
                <a:gd name="connsiteX847" fmla="*/ 3157538 w 4117657"/>
                <a:gd name="connsiteY847" fmla="*/ 1324928 h 2729865"/>
                <a:gd name="connsiteX848" fmla="*/ 3165158 w 4117657"/>
                <a:gd name="connsiteY848" fmla="*/ 1334453 h 2729865"/>
                <a:gd name="connsiteX849" fmla="*/ 3174683 w 4117657"/>
                <a:gd name="connsiteY849" fmla="*/ 1324928 h 2729865"/>
                <a:gd name="connsiteX850" fmla="*/ 3257550 w 4117657"/>
                <a:gd name="connsiteY850" fmla="*/ 1242060 h 2729865"/>
                <a:gd name="connsiteX851" fmla="*/ 3272790 w 4117657"/>
                <a:gd name="connsiteY851" fmla="*/ 1233488 h 2729865"/>
                <a:gd name="connsiteX852" fmla="*/ 3387090 w 4117657"/>
                <a:gd name="connsiteY852" fmla="*/ 1203008 h 2729865"/>
                <a:gd name="connsiteX853" fmla="*/ 3397568 w 4117657"/>
                <a:gd name="connsiteY853" fmla="*/ 1200150 h 2729865"/>
                <a:gd name="connsiteX854" fmla="*/ 3394710 w 4117657"/>
                <a:gd name="connsiteY854" fmla="*/ 1189673 h 2729865"/>
                <a:gd name="connsiteX855" fmla="*/ 3364230 w 4117657"/>
                <a:gd name="connsiteY855" fmla="*/ 1074420 h 2729865"/>
                <a:gd name="connsiteX856" fmla="*/ 3364230 w 4117657"/>
                <a:gd name="connsiteY856" fmla="*/ 1061085 h 2729865"/>
                <a:gd name="connsiteX857" fmla="*/ 3394710 w 4117657"/>
                <a:gd name="connsiteY857" fmla="*/ 945833 h 2729865"/>
                <a:gd name="connsiteX858" fmla="*/ 3397568 w 4117657"/>
                <a:gd name="connsiteY858" fmla="*/ 935355 h 2729865"/>
                <a:gd name="connsiteX859" fmla="*/ 3386138 w 4117657"/>
                <a:gd name="connsiteY859" fmla="*/ 931545 h 2729865"/>
                <a:gd name="connsiteX860" fmla="*/ 3273743 w 4117657"/>
                <a:gd name="connsiteY860" fmla="*/ 902018 h 2729865"/>
                <a:gd name="connsiteX861" fmla="*/ 3258503 w 4117657"/>
                <a:gd name="connsiteY861" fmla="*/ 893445 h 2729865"/>
                <a:gd name="connsiteX862" fmla="*/ 3174683 w 4117657"/>
                <a:gd name="connsiteY862" fmla="*/ 809625 h 2729865"/>
                <a:gd name="connsiteX863" fmla="*/ 3166110 w 4117657"/>
                <a:gd name="connsiteY863" fmla="*/ 801053 h 2729865"/>
                <a:gd name="connsiteX864" fmla="*/ 3158490 w 4117657"/>
                <a:gd name="connsiteY864" fmla="*/ 810578 h 2729865"/>
                <a:gd name="connsiteX865" fmla="*/ 3076575 w 4117657"/>
                <a:gd name="connsiteY865" fmla="*/ 893445 h 2729865"/>
                <a:gd name="connsiteX866" fmla="*/ 3061335 w 4117657"/>
                <a:gd name="connsiteY866" fmla="*/ 902970 h 2729865"/>
                <a:gd name="connsiteX867" fmla="*/ 2948940 w 4117657"/>
                <a:gd name="connsiteY867" fmla="*/ 932498 h 2729865"/>
                <a:gd name="connsiteX868" fmla="*/ 2937510 w 4117657"/>
                <a:gd name="connsiteY868" fmla="*/ 936308 h 2729865"/>
                <a:gd name="connsiteX869" fmla="*/ 2940368 w 4117657"/>
                <a:gd name="connsiteY869" fmla="*/ 947738 h 2729865"/>
                <a:gd name="connsiteX870" fmla="*/ 2970848 w 4117657"/>
                <a:gd name="connsiteY870" fmla="*/ 1062038 h 2729865"/>
                <a:gd name="connsiteX871" fmla="*/ 2970848 w 4117657"/>
                <a:gd name="connsiteY871" fmla="*/ 1076325 h 2729865"/>
                <a:gd name="connsiteX872" fmla="*/ 2938463 w 4117657"/>
                <a:gd name="connsiteY872" fmla="*/ 1190625 h 2729865"/>
                <a:gd name="connsiteX873" fmla="*/ 2977515 w 4117657"/>
                <a:gd name="connsiteY873" fmla="*/ 1056323 h 2729865"/>
                <a:gd name="connsiteX874" fmla="*/ 2948940 w 4117657"/>
                <a:gd name="connsiteY874" fmla="*/ 951548 h 2729865"/>
                <a:gd name="connsiteX875" fmla="*/ 2947035 w 4117657"/>
                <a:gd name="connsiteY875" fmla="*/ 942023 h 2729865"/>
                <a:gd name="connsiteX876" fmla="*/ 2956560 w 4117657"/>
                <a:gd name="connsiteY876" fmla="*/ 939165 h 2729865"/>
                <a:gd name="connsiteX877" fmla="*/ 3065145 w 4117657"/>
                <a:gd name="connsiteY877" fmla="*/ 909638 h 2729865"/>
                <a:gd name="connsiteX878" fmla="*/ 3080385 w 4117657"/>
                <a:gd name="connsiteY878" fmla="*/ 900113 h 2729865"/>
                <a:gd name="connsiteX879" fmla="*/ 3157538 w 4117657"/>
                <a:gd name="connsiteY879" fmla="*/ 822008 h 2729865"/>
                <a:gd name="connsiteX880" fmla="*/ 3165158 w 4117657"/>
                <a:gd name="connsiteY880" fmla="*/ 812483 h 2729865"/>
                <a:gd name="connsiteX881" fmla="*/ 3174683 w 4117657"/>
                <a:gd name="connsiteY881" fmla="*/ 822008 h 2729865"/>
                <a:gd name="connsiteX882" fmla="*/ 3252788 w 4117657"/>
                <a:gd name="connsiteY882" fmla="*/ 900113 h 2729865"/>
                <a:gd name="connsiteX883" fmla="*/ 3268028 w 4117657"/>
                <a:gd name="connsiteY883" fmla="*/ 908685 h 2729865"/>
                <a:gd name="connsiteX884" fmla="*/ 3376613 w 4117657"/>
                <a:gd name="connsiteY884" fmla="*/ 938213 h 2729865"/>
                <a:gd name="connsiteX885" fmla="*/ 3386138 w 4117657"/>
                <a:gd name="connsiteY885" fmla="*/ 941070 h 2729865"/>
                <a:gd name="connsiteX886" fmla="*/ 3384233 w 4117657"/>
                <a:gd name="connsiteY886" fmla="*/ 951548 h 2729865"/>
                <a:gd name="connsiteX887" fmla="*/ 3355658 w 4117657"/>
                <a:gd name="connsiteY887" fmla="*/ 1056323 h 2729865"/>
                <a:gd name="connsiteX888" fmla="*/ 3355658 w 4117657"/>
                <a:gd name="connsiteY888" fmla="*/ 1078230 h 2729865"/>
                <a:gd name="connsiteX889" fmla="*/ 3384233 w 4117657"/>
                <a:gd name="connsiteY889" fmla="*/ 1183958 h 2729865"/>
                <a:gd name="connsiteX890" fmla="*/ 3386138 w 4117657"/>
                <a:gd name="connsiteY890" fmla="*/ 1193483 h 2729865"/>
                <a:gd name="connsiteX891" fmla="*/ 3375660 w 4117657"/>
                <a:gd name="connsiteY891" fmla="*/ 1196340 h 2729865"/>
                <a:gd name="connsiteX892" fmla="*/ 3269933 w 4117657"/>
                <a:gd name="connsiteY892" fmla="*/ 1224915 h 2729865"/>
                <a:gd name="connsiteX893" fmla="*/ 3251835 w 4117657"/>
                <a:gd name="connsiteY893" fmla="*/ 1235393 h 2729865"/>
                <a:gd name="connsiteX894" fmla="*/ 3172778 w 4117657"/>
                <a:gd name="connsiteY894" fmla="*/ 1314450 h 2729865"/>
                <a:gd name="connsiteX895" fmla="*/ 3166110 w 4117657"/>
                <a:gd name="connsiteY895" fmla="*/ 1320165 h 2729865"/>
                <a:gd name="connsiteX896" fmla="*/ 3158490 w 4117657"/>
                <a:gd name="connsiteY896" fmla="*/ 1312545 h 2729865"/>
                <a:gd name="connsiteX897" fmla="*/ 3078480 w 4117657"/>
                <a:gd name="connsiteY897" fmla="*/ 1232535 h 2729865"/>
                <a:gd name="connsiteX898" fmla="*/ 3065145 w 4117657"/>
                <a:gd name="connsiteY898" fmla="*/ 1224915 h 2729865"/>
                <a:gd name="connsiteX899" fmla="*/ 2957513 w 4117657"/>
                <a:gd name="connsiteY899" fmla="*/ 1196340 h 2729865"/>
                <a:gd name="connsiteX900" fmla="*/ 2946083 w 4117657"/>
                <a:gd name="connsiteY900" fmla="*/ 1192530 h 2729865"/>
                <a:gd name="connsiteX901" fmla="*/ 2948940 w 4117657"/>
                <a:gd name="connsiteY901" fmla="*/ 1182053 h 2729865"/>
                <a:gd name="connsiteX902" fmla="*/ 2976563 w 4117657"/>
                <a:gd name="connsiteY902" fmla="*/ 1078230 h 2729865"/>
                <a:gd name="connsiteX903" fmla="*/ 2977515 w 4117657"/>
                <a:gd name="connsiteY903" fmla="*/ 1056323 h 2729865"/>
                <a:gd name="connsiteX904" fmla="*/ 3148965 w 4117657"/>
                <a:gd name="connsiteY904" fmla="*/ 1097280 h 2729865"/>
                <a:gd name="connsiteX905" fmla="*/ 3167063 w 4117657"/>
                <a:gd name="connsiteY905" fmla="*/ 1113473 h 2729865"/>
                <a:gd name="connsiteX906" fmla="*/ 3206115 w 4117657"/>
                <a:gd name="connsiteY906" fmla="*/ 1090613 h 2729865"/>
                <a:gd name="connsiteX907" fmla="*/ 3201353 w 4117657"/>
                <a:gd name="connsiteY907" fmla="*/ 1067753 h 2729865"/>
                <a:gd name="connsiteX908" fmla="*/ 3206115 w 4117657"/>
                <a:gd name="connsiteY908" fmla="*/ 1043940 h 2729865"/>
                <a:gd name="connsiteX909" fmla="*/ 3167063 w 4117657"/>
                <a:gd name="connsiteY909" fmla="*/ 1021080 h 2729865"/>
                <a:gd name="connsiteX910" fmla="*/ 3148965 w 4117657"/>
                <a:gd name="connsiteY910" fmla="*/ 1037273 h 2729865"/>
                <a:gd name="connsiteX911" fmla="*/ 3127058 w 4117657"/>
                <a:gd name="connsiteY911" fmla="*/ 1044893 h 2729865"/>
                <a:gd name="connsiteX912" fmla="*/ 3131820 w 4117657"/>
                <a:gd name="connsiteY912" fmla="*/ 1067753 h 2729865"/>
                <a:gd name="connsiteX913" fmla="*/ 3127058 w 4117657"/>
                <a:gd name="connsiteY913" fmla="*/ 1089660 h 2729865"/>
                <a:gd name="connsiteX914" fmla="*/ 3148965 w 4117657"/>
                <a:gd name="connsiteY914" fmla="*/ 1097280 h 2729865"/>
                <a:gd name="connsiteX915" fmla="*/ 3166110 w 4117657"/>
                <a:gd name="connsiteY915" fmla="*/ 1035368 h 2729865"/>
                <a:gd name="connsiteX916" fmla="*/ 3195638 w 4117657"/>
                <a:gd name="connsiteY916" fmla="*/ 1051560 h 2729865"/>
                <a:gd name="connsiteX917" fmla="*/ 3195638 w 4117657"/>
                <a:gd name="connsiteY917" fmla="*/ 1083945 h 2729865"/>
                <a:gd name="connsiteX918" fmla="*/ 3167063 w 4117657"/>
                <a:gd name="connsiteY918" fmla="*/ 1101090 h 2729865"/>
                <a:gd name="connsiteX919" fmla="*/ 3153728 w 4117657"/>
                <a:gd name="connsiteY919" fmla="*/ 1089660 h 2729865"/>
                <a:gd name="connsiteX920" fmla="*/ 3137535 w 4117657"/>
                <a:gd name="connsiteY920" fmla="*/ 1084898 h 2729865"/>
                <a:gd name="connsiteX921" fmla="*/ 3136583 w 4117657"/>
                <a:gd name="connsiteY921" fmla="*/ 1052513 h 2729865"/>
                <a:gd name="connsiteX922" fmla="*/ 3166110 w 4117657"/>
                <a:gd name="connsiteY922" fmla="*/ 1035368 h 2729865"/>
                <a:gd name="connsiteX923" fmla="*/ 3434715 w 4117657"/>
                <a:gd name="connsiteY923" fmla="*/ 1180148 h 2729865"/>
                <a:gd name="connsiteX924" fmla="*/ 3440430 w 4117657"/>
                <a:gd name="connsiteY924" fmla="*/ 1179195 h 2729865"/>
                <a:gd name="connsiteX925" fmla="*/ 3541395 w 4117657"/>
                <a:gd name="connsiteY925" fmla="*/ 1151573 h 2729865"/>
                <a:gd name="connsiteX926" fmla="*/ 3551873 w 4117657"/>
                <a:gd name="connsiteY926" fmla="*/ 1144905 h 2729865"/>
                <a:gd name="connsiteX927" fmla="*/ 3623310 w 4117657"/>
                <a:gd name="connsiteY927" fmla="*/ 1073468 h 2729865"/>
                <a:gd name="connsiteX928" fmla="*/ 3628073 w 4117657"/>
                <a:gd name="connsiteY928" fmla="*/ 1068705 h 2729865"/>
                <a:gd name="connsiteX929" fmla="*/ 3627120 w 4117657"/>
                <a:gd name="connsiteY929" fmla="*/ 1066800 h 2729865"/>
                <a:gd name="connsiteX930" fmla="*/ 3549968 w 4117657"/>
                <a:gd name="connsiteY930" fmla="*/ 989648 h 2729865"/>
                <a:gd name="connsiteX931" fmla="*/ 3540443 w 4117657"/>
                <a:gd name="connsiteY931" fmla="*/ 984885 h 2729865"/>
                <a:gd name="connsiteX932" fmla="*/ 3441383 w 4117657"/>
                <a:gd name="connsiteY932" fmla="*/ 958215 h 2729865"/>
                <a:gd name="connsiteX933" fmla="*/ 3434715 w 4117657"/>
                <a:gd name="connsiteY933" fmla="*/ 957263 h 2729865"/>
                <a:gd name="connsiteX934" fmla="*/ 3432810 w 4117657"/>
                <a:gd name="connsiteY934" fmla="*/ 961073 h 2729865"/>
                <a:gd name="connsiteX935" fmla="*/ 3406140 w 4117657"/>
                <a:gd name="connsiteY935" fmla="*/ 1062038 h 2729865"/>
                <a:gd name="connsiteX936" fmla="*/ 3406140 w 4117657"/>
                <a:gd name="connsiteY936" fmla="*/ 1074420 h 2729865"/>
                <a:gd name="connsiteX937" fmla="*/ 3419475 w 4117657"/>
                <a:gd name="connsiteY937" fmla="*/ 1125855 h 2729865"/>
                <a:gd name="connsiteX938" fmla="*/ 3434715 w 4117657"/>
                <a:gd name="connsiteY938" fmla="*/ 1180148 h 2729865"/>
                <a:gd name="connsiteX939" fmla="*/ 3415665 w 4117657"/>
                <a:gd name="connsiteY939" fmla="*/ 1062038 h 2729865"/>
                <a:gd name="connsiteX940" fmla="*/ 3439478 w 4117657"/>
                <a:gd name="connsiteY940" fmla="*/ 974408 h 2729865"/>
                <a:gd name="connsiteX941" fmla="*/ 3441383 w 4117657"/>
                <a:gd name="connsiteY941" fmla="*/ 968693 h 2729865"/>
                <a:gd name="connsiteX942" fmla="*/ 3448050 w 4117657"/>
                <a:gd name="connsiteY942" fmla="*/ 969645 h 2729865"/>
                <a:gd name="connsiteX943" fmla="*/ 3535680 w 4117657"/>
                <a:gd name="connsiteY943" fmla="*/ 993458 h 2729865"/>
                <a:gd name="connsiteX944" fmla="*/ 3545205 w 4117657"/>
                <a:gd name="connsiteY944" fmla="*/ 998220 h 2729865"/>
                <a:gd name="connsiteX945" fmla="*/ 3615690 w 4117657"/>
                <a:gd name="connsiteY945" fmla="*/ 1068705 h 2729865"/>
                <a:gd name="connsiteX946" fmla="*/ 3610928 w 4117657"/>
                <a:gd name="connsiteY946" fmla="*/ 1074420 h 2729865"/>
                <a:gd name="connsiteX947" fmla="*/ 3548063 w 4117657"/>
                <a:gd name="connsiteY947" fmla="*/ 1137285 h 2729865"/>
                <a:gd name="connsiteX948" fmla="*/ 3538538 w 4117657"/>
                <a:gd name="connsiteY948" fmla="*/ 1143953 h 2729865"/>
                <a:gd name="connsiteX949" fmla="*/ 3442335 w 4117657"/>
                <a:gd name="connsiteY949" fmla="*/ 1169670 h 2729865"/>
                <a:gd name="connsiteX950" fmla="*/ 3439478 w 4117657"/>
                <a:gd name="connsiteY950" fmla="*/ 1161098 h 2729865"/>
                <a:gd name="connsiteX951" fmla="*/ 3416618 w 4117657"/>
                <a:gd name="connsiteY951" fmla="*/ 1076325 h 2729865"/>
                <a:gd name="connsiteX952" fmla="*/ 3415665 w 4117657"/>
                <a:gd name="connsiteY952" fmla="*/ 1062038 h 2729865"/>
                <a:gd name="connsiteX953" fmla="*/ 2906078 w 4117657"/>
                <a:gd name="connsiteY953" fmla="*/ 775335 h 2729865"/>
                <a:gd name="connsiteX954" fmla="*/ 2906078 w 4117657"/>
                <a:gd name="connsiteY954" fmla="*/ 786765 h 2729865"/>
                <a:gd name="connsiteX955" fmla="*/ 2932748 w 4117657"/>
                <a:gd name="connsiteY955" fmla="*/ 885825 h 2729865"/>
                <a:gd name="connsiteX956" fmla="*/ 2935605 w 4117657"/>
                <a:gd name="connsiteY956" fmla="*/ 892493 h 2729865"/>
                <a:gd name="connsiteX957" fmla="*/ 3043238 w 4117657"/>
                <a:gd name="connsiteY957" fmla="*/ 863918 h 2729865"/>
                <a:gd name="connsiteX958" fmla="*/ 3051810 w 4117657"/>
                <a:gd name="connsiteY958" fmla="*/ 858203 h 2729865"/>
                <a:gd name="connsiteX959" fmla="*/ 3124200 w 4117657"/>
                <a:gd name="connsiteY959" fmla="*/ 785813 h 2729865"/>
                <a:gd name="connsiteX960" fmla="*/ 3128010 w 4117657"/>
                <a:gd name="connsiteY960" fmla="*/ 780098 h 2729865"/>
                <a:gd name="connsiteX961" fmla="*/ 3048953 w 4117657"/>
                <a:gd name="connsiteY961" fmla="*/ 701993 h 2729865"/>
                <a:gd name="connsiteX962" fmla="*/ 3039428 w 4117657"/>
                <a:gd name="connsiteY962" fmla="*/ 697230 h 2729865"/>
                <a:gd name="connsiteX963" fmla="*/ 2941320 w 4117657"/>
                <a:gd name="connsiteY963" fmla="*/ 670560 h 2729865"/>
                <a:gd name="connsiteX964" fmla="*/ 2934653 w 4117657"/>
                <a:gd name="connsiteY964" fmla="*/ 669608 h 2729865"/>
                <a:gd name="connsiteX965" fmla="*/ 2932748 w 4117657"/>
                <a:gd name="connsiteY965" fmla="*/ 672465 h 2729865"/>
                <a:gd name="connsiteX966" fmla="*/ 2906078 w 4117657"/>
                <a:gd name="connsiteY966" fmla="*/ 775335 h 2729865"/>
                <a:gd name="connsiteX967" fmla="*/ 2939415 w 4117657"/>
                <a:gd name="connsiteY967" fmla="*/ 684848 h 2729865"/>
                <a:gd name="connsiteX968" fmla="*/ 2941320 w 4117657"/>
                <a:gd name="connsiteY968" fmla="*/ 680085 h 2729865"/>
                <a:gd name="connsiteX969" fmla="*/ 2950845 w 4117657"/>
                <a:gd name="connsiteY969" fmla="*/ 681990 h 2729865"/>
                <a:gd name="connsiteX970" fmla="*/ 3034665 w 4117657"/>
                <a:gd name="connsiteY970" fmla="*/ 704850 h 2729865"/>
                <a:gd name="connsiteX971" fmla="*/ 3046095 w 4117657"/>
                <a:gd name="connsiteY971" fmla="*/ 710565 h 2729865"/>
                <a:gd name="connsiteX972" fmla="*/ 3113723 w 4117657"/>
                <a:gd name="connsiteY972" fmla="*/ 777240 h 2729865"/>
                <a:gd name="connsiteX973" fmla="*/ 3116580 w 4117657"/>
                <a:gd name="connsiteY973" fmla="*/ 781050 h 2729865"/>
                <a:gd name="connsiteX974" fmla="*/ 3109913 w 4117657"/>
                <a:gd name="connsiteY974" fmla="*/ 787718 h 2729865"/>
                <a:gd name="connsiteX975" fmla="*/ 3048953 w 4117657"/>
                <a:gd name="connsiteY975" fmla="*/ 848678 h 2729865"/>
                <a:gd name="connsiteX976" fmla="*/ 3034665 w 4117657"/>
                <a:gd name="connsiteY976" fmla="*/ 857250 h 2729865"/>
                <a:gd name="connsiteX977" fmla="*/ 2950845 w 4117657"/>
                <a:gd name="connsiteY977" fmla="*/ 879158 h 2729865"/>
                <a:gd name="connsiteX978" fmla="*/ 2942273 w 4117657"/>
                <a:gd name="connsiteY978" fmla="*/ 881063 h 2729865"/>
                <a:gd name="connsiteX979" fmla="*/ 2939415 w 4117657"/>
                <a:gd name="connsiteY979" fmla="*/ 872490 h 2729865"/>
                <a:gd name="connsiteX980" fmla="*/ 2916555 w 4117657"/>
                <a:gd name="connsiteY980" fmla="*/ 788670 h 2729865"/>
                <a:gd name="connsiteX981" fmla="*/ 2915603 w 4117657"/>
                <a:gd name="connsiteY981" fmla="*/ 775335 h 2729865"/>
                <a:gd name="connsiteX982" fmla="*/ 2939415 w 4117657"/>
                <a:gd name="connsiteY982" fmla="*/ 684848 h 2729865"/>
                <a:gd name="connsiteX983" fmla="*/ 1945005 w 4117657"/>
                <a:gd name="connsiteY983" fmla="*/ 1780223 h 2729865"/>
                <a:gd name="connsiteX984" fmla="*/ 1945958 w 4117657"/>
                <a:gd name="connsiteY984" fmla="*/ 1780223 h 2729865"/>
                <a:gd name="connsiteX985" fmla="*/ 2030730 w 4117657"/>
                <a:gd name="connsiteY985" fmla="*/ 1803083 h 2729865"/>
                <a:gd name="connsiteX986" fmla="*/ 2060258 w 4117657"/>
                <a:gd name="connsiteY986" fmla="*/ 1810703 h 2729865"/>
                <a:gd name="connsiteX987" fmla="*/ 2072640 w 4117657"/>
                <a:gd name="connsiteY987" fmla="*/ 1816418 h 2729865"/>
                <a:gd name="connsiteX988" fmla="*/ 2075498 w 4117657"/>
                <a:gd name="connsiteY988" fmla="*/ 1819275 h 2729865"/>
                <a:gd name="connsiteX989" fmla="*/ 2158365 w 4117657"/>
                <a:gd name="connsiteY989" fmla="*/ 1902143 h 2729865"/>
                <a:gd name="connsiteX990" fmla="*/ 2166938 w 4117657"/>
                <a:gd name="connsiteY990" fmla="*/ 1909763 h 2729865"/>
                <a:gd name="connsiteX991" fmla="*/ 2166938 w 4117657"/>
                <a:gd name="connsiteY991" fmla="*/ 1909763 h 2729865"/>
                <a:gd name="connsiteX992" fmla="*/ 2168843 w 4117657"/>
                <a:gd name="connsiteY992" fmla="*/ 1910715 h 2729865"/>
                <a:gd name="connsiteX993" fmla="*/ 2175510 w 4117657"/>
                <a:gd name="connsiteY993" fmla="*/ 1901190 h 2729865"/>
                <a:gd name="connsiteX994" fmla="*/ 2258378 w 4117657"/>
                <a:gd name="connsiteY994" fmla="*/ 1818323 h 2729865"/>
                <a:gd name="connsiteX995" fmla="*/ 2272665 w 4117657"/>
                <a:gd name="connsiteY995" fmla="*/ 1809750 h 2729865"/>
                <a:gd name="connsiteX996" fmla="*/ 2307908 w 4117657"/>
                <a:gd name="connsiteY996" fmla="*/ 1800225 h 2729865"/>
                <a:gd name="connsiteX997" fmla="*/ 2313623 w 4117657"/>
                <a:gd name="connsiteY997" fmla="*/ 1798320 h 2729865"/>
                <a:gd name="connsiteX998" fmla="*/ 2386965 w 4117657"/>
                <a:gd name="connsiteY998" fmla="*/ 1778318 h 2729865"/>
                <a:gd name="connsiteX999" fmla="*/ 2397443 w 4117657"/>
                <a:gd name="connsiteY999" fmla="*/ 1775460 h 2729865"/>
                <a:gd name="connsiteX1000" fmla="*/ 2394585 w 4117657"/>
                <a:gd name="connsiteY1000" fmla="*/ 1764983 h 2729865"/>
                <a:gd name="connsiteX1001" fmla="*/ 2370773 w 4117657"/>
                <a:gd name="connsiteY1001" fmla="*/ 1674495 h 2729865"/>
                <a:gd name="connsiteX1002" fmla="*/ 2370773 w 4117657"/>
                <a:gd name="connsiteY1002" fmla="*/ 1672590 h 2729865"/>
                <a:gd name="connsiteX1003" fmla="*/ 2368868 w 4117657"/>
                <a:gd name="connsiteY1003" fmla="*/ 1668780 h 2729865"/>
                <a:gd name="connsiteX1004" fmla="*/ 2364105 w 4117657"/>
                <a:gd name="connsiteY1004" fmla="*/ 1651635 h 2729865"/>
                <a:gd name="connsiteX1005" fmla="*/ 2364105 w 4117657"/>
                <a:gd name="connsiteY1005" fmla="*/ 1633538 h 2729865"/>
                <a:gd name="connsiteX1006" fmla="*/ 2367915 w 4117657"/>
                <a:gd name="connsiteY1006" fmla="*/ 1618298 h 2729865"/>
                <a:gd name="connsiteX1007" fmla="*/ 2369820 w 4117657"/>
                <a:gd name="connsiteY1007" fmla="*/ 1613535 h 2729865"/>
                <a:gd name="connsiteX1008" fmla="*/ 2369820 w 4117657"/>
                <a:gd name="connsiteY1008" fmla="*/ 1610678 h 2729865"/>
                <a:gd name="connsiteX1009" fmla="*/ 2393633 w 4117657"/>
                <a:gd name="connsiteY1009" fmla="*/ 1520190 h 2729865"/>
                <a:gd name="connsiteX1010" fmla="*/ 2396490 w 4117657"/>
                <a:gd name="connsiteY1010" fmla="*/ 1509713 h 2729865"/>
                <a:gd name="connsiteX1011" fmla="*/ 2385060 w 4117657"/>
                <a:gd name="connsiteY1011" fmla="*/ 1505903 h 2729865"/>
                <a:gd name="connsiteX1012" fmla="*/ 2369820 w 4117657"/>
                <a:gd name="connsiteY1012" fmla="*/ 1502093 h 2729865"/>
                <a:gd name="connsiteX1013" fmla="*/ 2369820 w 4117657"/>
                <a:gd name="connsiteY1013" fmla="*/ 1502093 h 2729865"/>
                <a:gd name="connsiteX1014" fmla="*/ 2268855 w 4117657"/>
                <a:gd name="connsiteY1014" fmla="*/ 1475423 h 2729865"/>
                <a:gd name="connsiteX1015" fmla="*/ 2265998 w 4117657"/>
                <a:gd name="connsiteY1015" fmla="*/ 1474470 h 2729865"/>
                <a:gd name="connsiteX1016" fmla="*/ 2265998 w 4117657"/>
                <a:gd name="connsiteY1016" fmla="*/ 1474470 h 2729865"/>
                <a:gd name="connsiteX1017" fmla="*/ 2258378 w 4117657"/>
                <a:gd name="connsiteY1017" fmla="*/ 1468755 h 2729865"/>
                <a:gd name="connsiteX1018" fmla="*/ 2194560 w 4117657"/>
                <a:gd name="connsiteY1018" fmla="*/ 1404938 h 2729865"/>
                <a:gd name="connsiteX1019" fmla="*/ 2174558 w 4117657"/>
                <a:gd name="connsiteY1019" fmla="*/ 1384935 h 2729865"/>
                <a:gd name="connsiteX1020" fmla="*/ 2167890 w 4117657"/>
                <a:gd name="connsiteY1020" fmla="*/ 1376363 h 2729865"/>
                <a:gd name="connsiteX1021" fmla="*/ 2165033 w 4117657"/>
                <a:gd name="connsiteY1021" fmla="*/ 1376363 h 2729865"/>
                <a:gd name="connsiteX1022" fmla="*/ 2164080 w 4117657"/>
                <a:gd name="connsiteY1022" fmla="*/ 1376363 h 2729865"/>
                <a:gd name="connsiteX1023" fmla="*/ 2164080 w 4117657"/>
                <a:gd name="connsiteY1023" fmla="*/ 1377315 h 2729865"/>
                <a:gd name="connsiteX1024" fmla="*/ 2164080 w 4117657"/>
                <a:gd name="connsiteY1024" fmla="*/ 1377315 h 2729865"/>
                <a:gd name="connsiteX1025" fmla="*/ 2157413 w 4117657"/>
                <a:gd name="connsiteY1025" fmla="*/ 1385888 h 2729865"/>
                <a:gd name="connsiteX1026" fmla="*/ 2075498 w 4117657"/>
                <a:gd name="connsiteY1026" fmla="*/ 1468755 h 2729865"/>
                <a:gd name="connsiteX1027" fmla="*/ 2060258 w 4117657"/>
                <a:gd name="connsiteY1027" fmla="*/ 1478280 h 2729865"/>
                <a:gd name="connsiteX1028" fmla="*/ 2030730 w 4117657"/>
                <a:gd name="connsiteY1028" fmla="*/ 1485900 h 2729865"/>
                <a:gd name="connsiteX1029" fmla="*/ 1947863 w 4117657"/>
                <a:gd name="connsiteY1029" fmla="*/ 1507808 h 2729865"/>
                <a:gd name="connsiteX1030" fmla="*/ 1936433 w 4117657"/>
                <a:gd name="connsiteY1030" fmla="*/ 1511618 h 2729865"/>
                <a:gd name="connsiteX1031" fmla="*/ 1936433 w 4117657"/>
                <a:gd name="connsiteY1031" fmla="*/ 1511618 h 2729865"/>
                <a:gd name="connsiteX1032" fmla="*/ 1936433 w 4117657"/>
                <a:gd name="connsiteY1032" fmla="*/ 1511618 h 2729865"/>
                <a:gd name="connsiteX1033" fmla="*/ 1938338 w 4117657"/>
                <a:gd name="connsiteY1033" fmla="*/ 1520190 h 2729865"/>
                <a:gd name="connsiteX1034" fmla="*/ 1939290 w 4117657"/>
                <a:gd name="connsiteY1034" fmla="*/ 1522095 h 2729865"/>
                <a:gd name="connsiteX1035" fmla="*/ 1969770 w 4117657"/>
                <a:gd name="connsiteY1035" fmla="*/ 1636395 h 2729865"/>
                <a:gd name="connsiteX1036" fmla="*/ 1969770 w 4117657"/>
                <a:gd name="connsiteY1036" fmla="*/ 1650683 h 2729865"/>
                <a:gd name="connsiteX1037" fmla="*/ 1938338 w 4117657"/>
                <a:gd name="connsiteY1037" fmla="*/ 1765935 h 2729865"/>
                <a:gd name="connsiteX1038" fmla="*/ 1936433 w 4117657"/>
                <a:gd name="connsiteY1038" fmla="*/ 1775460 h 2729865"/>
                <a:gd name="connsiteX1039" fmla="*/ 1936433 w 4117657"/>
                <a:gd name="connsiteY1039" fmla="*/ 1776413 h 2729865"/>
                <a:gd name="connsiteX1040" fmla="*/ 1936433 w 4117657"/>
                <a:gd name="connsiteY1040" fmla="*/ 1776413 h 2729865"/>
                <a:gd name="connsiteX1041" fmla="*/ 1936433 w 4117657"/>
                <a:gd name="connsiteY1041" fmla="*/ 1776413 h 2729865"/>
                <a:gd name="connsiteX1042" fmla="*/ 1945005 w 4117657"/>
                <a:gd name="connsiteY1042" fmla="*/ 1780223 h 2729865"/>
                <a:gd name="connsiteX1043" fmla="*/ 1949768 w 4117657"/>
                <a:gd name="connsiteY1043" fmla="*/ 1759268 h 2729865"/>
                <a:gd name="connsiteX1044" fmla="*/ 1978343 w 4117657"/>
                <a:gd name="connsiteY1044" fmla="*/ 1651635 h 2729865"/>
                <a:gd name="connsiteX1045" fmla="*/ 1978343 w 4117657"/>
                <a:gd name="connsiteY1045" fmla="*/ 1637348 h 2729865"/>
                <a:gd name="connsiteX1046" fmla="*/ 1949768 w 4117657"/>
                <a:gd name="connsiteY1046" fmla="*/ 1529715 h 2729865"/>
                <a:gd name="connsiteX1047" fmla="*/ 1946910 w 4117657"/>
                <a:gd name="connsiteY1047" fmla="*/ 1518285 h 2729865"/>
                <a:gd name="connsiteX1048" fmla="*/ 1955483 w 4117657"/>
                <a:gd name="connsiteY1048" fmla="*/ 1515428 h 2729865"/>
                <a:gd name="connsiteX1049" fmla="*/ 1957388 w 4117657"/>
                <a:gd name="connsiteY1049" fmla="*/ 1514475 h 2729865"/>
                <a:gd name="connsiteX1050" fmla="*/ 2065020 w 4117657"/>
                <a:gd name="connsiteY1050" fmla="*/ 1485900 h 2729865"/>
                <a:gd name="connsiteX1051" fmla="*/ 2078355 w 4117657"/>
                <a:gd name="connsiteY1051" fmla="*/ 1478280 h 2729865"/>
                <a:gd name="connsiteX1052" fmla="*/ 2158365 w 4117657"/>
                <a:gd name="connsiteY1052" fmla="*/ 1398270 h 2729865"/>
                <a:gd name="connsiteX1053" fmla="*/ 2165985 w 4117657"/>
                <a:gd name="connsiteY1053" fmla="*/ 1390650 h 2729865"/>
                <a:gd name="connsiteX1054" fmla="*/ 2173605 w 4117657"/>
                <a:gd name="connsiteY1054" fmla="*/ 1398270 h 2729865"/>
                <a:gd name="connsiteX1055" fmla="*/ 2252663 w 4117657"/>
                <a:gd name="connsiteY1055" fmla="*/ 1477328 h 2729865"/>
                <a:gd name="connsiteX1056" fmla="*/ 2267903 w 4117657"/>
                <a:gd name="connsiteY1056" fmla="*/ 1485900 h 2729865"/>
                <a:gd name="connsiteX1057" fmla="*/ 2272665 w 4117657"/>
                <a:gd name="connsiteY1057" fmla="*/ 1486853 h 2729865"/>
                <a:gd name="connsiteX1058" fmla="*/ 2369820 w 4117657"/>
                <a:gd name="connsiteY1058" fmla="*/ 1513523 h 2729865"/>
                <a:gd name="connsiteX1059" fmla="*/ 2369820 w 4117657"/>
                <a:gd name="connsiteY1059" fmla="*/ 1513523 h 2729865"/>
                <a:gd name="connsiteX1060" fmla="*/ 2375535 w 4117657"/>
                <a:gd name="connsiteY1060" fmla="*/ 1515428 h 2729865"/>
                <a:gd name="connsiteX1061" fmla="*/ 2386013 w 4117657"/>
                <a:gd name="connsiteY1061" fmla="*/ 1518285 h 2729865"/>
                <a:gd name="connsiteX1062" fmla="*/ 2383155 w 4117657"/>
                <a:gd name="connsiteY1062" fmla="*/ 1529715 h 2729865"/>
                <a:gd name="connsiteX1063" fmla="*/ 2369820 w 4117657"/>
                <a:gd name="connsiteY1063" fmla="*/ 1581150 h 2729865"/>
                <a:gd name="connsiteX1064" fmla="*/ 2369820 w 4117657"/>
                <a:gd name="connsiteY1064" fmla="*/ 1581150 h 2729865"/>
                <a:gd name="connsiteX1065" fmla="*/ 2363153 w 4117657"/>
                <a:gd name="connsiteY1065" fmla="*/ 1606868 h 2729865"/>
                <a:gd name="connsiteX1066" fmla="*/ 2354580 w 4117657"/>
                <a:gd name="connsiteY1066" fmla="*/ 1637348 h 2729865"/>
                <a:gd name="connsiteX1067" fmla="*/ 2354580 w 4117657"/>
                <a:gd name="connsiteY1067" fmla="*/ 1638300 h 2729865"/>
                <a:gd name="connsiteX1068" fmla="*/ 2353628 w 4117657"/>
                <a:gd name="connsiteY1068" fmla="*/ 1641158 h 2729865"/>
                <a:gd name="connsiteX1069" fmla="*/ 2353628 w 4117657"/>
                <a:gd name="connsiteY1069" fmla="*/ 1646873 h 2729865"/>
                <a:gd name="connsiteX1070" fmla="*/ 2354580 w 4117657"/>
                <a:gd name="connsiteY1070" fmla="*/ 1650683 h 2729865"/>
                <a:gd name="connsiteX1071" fmla="*/ 2354580 w 4117657"/>
                <a:gd name="connsiteY1071" fmla="*/ 1651635 h 2729865"/>
                <a:gd name="connsiteX1072" fmla="*/ 2383155 w 4117657"/>
                <a:gd name="connsiteY1072" fmla="*/ 1758315 h 2729865"/>
                <a:gd name="connsiteX1073" fmla="*/ 2386013 w 4117657"/>
                <a:gd name="connsiteY1073" fmla="*/ 1770698 h 2729865"/>
                <a:gd name="connsiteX1074" fmla="*/ 2374583 w 4117657"/>
                <a:gd name="connsiteY1074" fmla="*/ 1774508 h 2729865"/>
                <a:gd name="connsiteX1075" fmla="*/ 2308860 w 4117657"/>
                <a:gd name="connsiteY1075" fmla="*/ 1791653 h 2729865"/>
                <a:gd name="connsiteX1076" fmla="*/ 2266950 w 4117657"/>
                <a:gd name="connsiteY1076" fmla="*/ 1803083 h 2729865"/>
                <a:gd name="connsiteX1077" fmla="*/ 2265998 w 4117657"/>
                <a:gd name="connsiteY1077" fmla="*/ 1803083 h 2729865"/>
                <a:gd name="connsiteX1078" fmla="*/ 2265998 w 4117657"/>
                <a:gd name="connsiteY1078" fmla="*/ 1803083 h 2729865"/>
                <a:gd name="connsiteX1079" fmla="*/ 2265998 w 4117657"/>
                <a:gd name="connsiteY1079" fmla="*/ 1803083 h 2729865"/>
                <a:gd name="connsiteX1080" fmla="*/ 2260283 w 4117657"/>
                <a:gd name="connsiteY1080" fmla="*/ 1805940 h 2729865"/>
                <a:gd name="connsiteX1081" fmla="*/ 2258378 w 4117657"/>
                <a:gd name="connsiteY1081" fmla="*/ 1806893 h 2729865"/>
                <a:gd name="connsiteX1082" fmla="*/ 2254568 w 4117657"/>
                <a:gd name="connsiteY1082" fmla="*/ 1809750 h 2729865"/>
                <a:gd name="connsiteX1083" fmla="*/ 2253615 w 4117657"/>
                <a:gd name="connsiteY1083" fmla="*/ 1810703 h 2729865"/>
                <a:gd name="connsiteX1084" fmla="*/ 2251710 w 4117657"/>
                <a:gd name="connsiteY1084" fmla="*/ 1812608 h 2729865"/>
                <a:gd name="connsiteX1085" fmla="*/ 2173605 w 4117657"/>
                <a:gd name="connsiteY1085" fmla="*/ 1890713 h 2729865"/>
                <a:gd name="connsiteX1086" fmla="*/ 2165985 w 4117657"/>
                <a:gd name="connsiteY1086" fmla="*/ 1898333 h 2729865"/>
                <a:gd name="connsiteX1087" fmla="*/ 2158365 w 4117657"/>
                <a:gd name="connsiteY1087" fmla="*/ 1890713 h 2729865"/>
                <a:gd name="connsiteX1088" fmla="*/ 2114550 w 4117657"/>
                <a:gd name="connsiteY1088" fmla="*/ 1846898 h 2729865"/>
                <a:gd name="connsiteX1089" fmla="*/ 2079308 w 4117657"/>
                <a:gd name="connsiteY1089" fmla="*/ 1811655 h 2729865"/>
                <a:gd name="connsiteX1090" fmla="*/ 2064068 w 4117657"/>
                <a:gd name="connsiteY1090" fmla="*/ 1803083 h 2729865"/>
                <a:gd name="connsiteX1091" fmla="*/ 2030730 w 4117657"/>
                <a:gd name="connsiteY1091" fmla="*/ 1794510 h 2729865"/>
                <a:gd name="connsiteX1092" fmla="*/ 1958340 w 4117657"/>
                <a:gd name="connsiteY1092" fmla="*/ 1775460 h 2729865"/>
                <a:gd name="connsiteX1093" fmla="*/ 1956435 w 4117657"/>
                <a:gd name="connsiteY1093" fmla="*/ 1774508 h 2729865"/>
                <a:gd name="connsiteX1094" fmla="*/ 1945958 w 4117657"/>
                <a:gd name="connsiteY1094" fmla="*/ 1771650 h 2729865"/>
                <a:gd name="connsiteX1095" fmla="*/ 1949768 w 4117657"/>
                <a:gd name="connsiteY1095" fmla="*/ 1759268 h 2729865"/>
                <a:gd name="connsiteX1096" fmla="*/ 2701290 w 4117657"/>
                <a:gd name="connsiteY1096" fmla="*/ 1356360 h 2729865"/>
                <a:gd name="connsiteX1097" fmla="*/ 2706053 w 4117657"/>
                <a:gd name="connsiteY1097" fmla="*/ 1333500 h 2729865"/>
                <a:gd name="connsiteX1098" fmla="*/ 2684145 w 4117657"/>
                <a:gd name="connsiteY1098" fmla="*/ 1326833 h 2729865"/>
                <a:gd name="connsiteX1099" fmla="*/ 2667000 w 4117657"/>
                <a:gd name="connsiteY1099" fmla="*/ 1311593 h 2729865"/>
                <a:gd name="connsiteX1100" fmla="*/ 2649855 w 4117657"/>
                <a:gd name="connsiteY1100" fmla="*/ 1327785 h 2729865"/>
                <a:gd name="connsiteX1101" fmla="*/ 2627948 w 4117657"/>
                <a:gd name="connsiteY1101" fmla="*/ 1335405 h 2729865"/>
                <a:gd name="connsiteX1102" fmla="*/ 2632710 w 4117657"/>
                <a:gd name="connsiteY1102" fmla="*/ 1358265 h 2729865"/>
                <a:gd name="connsiteX1103" fmla="*/ 2627948 w 4117657"/>
                <a:gd name="connsiteY1103" fmla="*/ 1382078 h 2729865"/>
                <a:gd name="connsiteX1104" fmla="*/ 2667953 w 4117657"/>
                <a:gd name="connsiteY1104" fmla="*/ 1405890 h 2729865"/>
                <a:gd name="connsiteX1105" fmla="*/ 2707958 w 4117657"/>
                <a:gd name="connsiteY1105" fmla="*/ 1382078 h 2729865"/>
                <a:gd name="connsiteX1106" fmla="*/ 2701290 w 4117657"/>
                <a:gd name="connsiteY1106" fmla="*/ 1356360 h 2729865"/>
                <a:gd name="connsiteX1107" fmla="*/ 2667000 w 4117657"/>
                <a:gd name="connsiteY1107" fmla="*/ 1390650 h 2729865"/>
                <a:gd name="connsiteX1108" fmla="*/ 2638425 w 4117657"/>
                <a:gd name="connsiteY1108" fmla="*/ 1373505 h 2729865"/>
                <a:gd name="connsiteX1109" fmla="*/ 2638425 w 4117657"/>
                <a:gd name="connsiteY1109" fmla="*/ 1340168 h 2729865"/>
                <a:gd name="connsiteX1110" fmla="*/ 2667000 w 4117657"/>
                <a:gd name="connsiteY1110" fmla="*/ 1323023 h 2729865"/>
                <a:gd name="connsiteX1111" fmla="*/ 2680335 w 4117657"/>
                <a:gd name="connsiteY1111" fmla="*/ 1334453 h 2729865"/>
                <a:gd name="connsiteX1112" fmla="*/ 2696528 w 4117657"/>
                <a:gd name="connsiteY1112" fmla="*/ 1340168 h 2729865"/>
                <a:gd name="connsiteX1113" fmla="*/ 2697480 w 4117657"/>
                <a:gd name="connsiteY1113" fmla="*/ 1372553 h 2729865"/>
                <a:gd name="connsiteX1114" fmla="*/ 2667000 w 4117657"/>
                <a:gd name="connsiteY1114" fmla="*/ 1390650 h 2729865"/>
                <a:gd name="connsiteX1115" fmla="*/ 1814513 w 4117657"/>
                <a:gd name="connsiteY1115" fmla="*/ 1681163 h 2729865"/>
                <a:gd name="connsiteX1116" fmla="*/ 1814513 w 4117657"/>
                <a:gd name="connsiteY1116" fmla="*/ 1681163 h 2729865"/>
                <a:gd name="connsiteX1117" fmla="*/ 1814513 w 4117657"/>
                <a:gd name="connsiteY1117" fmla="*/ 1681163 h 2729865"/>
                <a:gd name="connsiteX1118" fmla="*/ 1851660 w 4117657"/>
                <a:gd name="connsiteY1118" fmla="*/ 1690688 h 2729865"/>
                <a:gd name="connsiteX1119" fmla="*/ 1863090 w 4117657"/>
                <a:gd name="connsiteY1119" fmla="*/ 1693545 h 2729865"/>
                <a:gd name="connsiteX1120" fmla="*/ 1868805 w 4117657"/>
                <a:gd name="connsiteY1120" fmla="*/ 1673543 h 2729865"/>
                <a:gd name="connsiteX1121" fmla="*/ 1871663 w 4117657"/>
                <a:gd name="connsiteY1121" fmla="*/ 1664970 h 2729865"/>
                <a:gd name="connsiteX1122" fmla="*/ 1874520 w 4117657"/>
                <a:gd name="connsiteY1122" fmla="*/ 1651635 h 2729865"/>
                <a:gd name="connsiteX1123" fmla="*/ 1876425 w 4117657"/>
                <a:gd name="connsiteY1123" fmla="*/ 1644968 h 2729865"/>
                <a:gd name="connsiteX1124" fmla="*/ 1876425 w 4117657"/>
                <a:gd name="connsiteY1124" fmla="*/ 1642110 h 2729865"/>
                <a:gd name="connsiteX1125" fmla="*/ 1874520 w 4117657"/>
                <a:gd name="connsiteY1125" fmla="*/ 1635443 h 2729865"/>
                <a:gd name="connsiteX1126" fmla="*/ 1871663 w 4117657"/>
                <a:gd name="connsiteY1126" fmla="*/ 1622108 h 2729865"/>
                <a:gd name="connsiteX1127" fmla="*/ 1868805 w 4117657"/>
                <a:gd name="connsiteY1127" fmla="*/ 1613535 h 2729865"/>
                <a:gd name="connsiteX1128" fmla="*/ 1863090 w 4117657"/>
                <a:gd name="connsiteY1128" fmla="*/ 1593533 h 2729865"/>
                <a:gd name="connsiteX1129" fmla="*/ 1838325 w 4117657"/>
                <a:gd name="connsiteY1129" fmla="*/ 1600200 h 2729865"/>
                <a:gd name="connsiteX1130" fmla="*/ 1836420 w 4117657"/>
                <a:gd name="connsiteY1130" fmla="*/ 1600200 h 2729865"/>
                <a:gd name="connsiteX1131" fmla="*/ 1822133 w 4117657"/>
                <a:gd name="connsiteY1131" fmla="*/ 1604010 h 2729865"/>
                <a:gd name="connsiteX1132" fmla="*/ 1816418 w 4117657"/>
                <a:gd name="connsiteY1132" fmla="*/ 1605915 h 2729865"/>
                <a:gd name="connsiteX1133" fmla="*/ 1810703 w 4117657"/>
                <a:gd name="connsiteY1133" fmla="*/ 1608773 h 2729865"/>
                <a:gd name="connsiteX1134" fmla="*/ 1805940 w 4117657"/>
                <a:gd name="connsiteY1134" fmla="*/ 1613535 h 2729865"/>
                <a:gd name="connsiteX1135" fmla="*/ 1795463 w 4117657"/>
                <a:gd name="connsiteY1135" fmla="*/ 1624013 h 2729865"/>
                <a:gd name="connsiteX1136" fmla="*/ 1793558 w 4117657"/>
                <a:gd name="connsiteY1136" fmla="*/ 1625918 h 2729865"/>
                <a:gd name="connsiteX1137" fmla="*/ 1776413 w 4117657"/>
                <a:gd name="connsiteY1137" fmla="*/ 1643063 h 2729865"/>
                <a:gd name="connsiteX1138" fmla="*/ 1811655 w 4117657"/>
                <a:gd name="connsiteY1138" fmla="*/ 1677353 h 2729865"/>
                <a:gd name="connsiteX1139" fmla="*/ 1814513 w 4117657"/>
                <a:gd name="connsiteY1139" fmla="*/ 1681163 h 2729865"/>
                <a:gd name="connsiteX1140" fmla="*/ 1788795 w 4117657"/>
                <a:gd name="connsiteY1140" fmla="*/ 1644015 h 2729865"/>
                <a:gd name="connsiteX1141" fmla="*/ 1814513 w 4117657"/>
                <a:gd name="connsiteY1141" fmla="*/ 1619250 h 2729865"/>
                <a:gd name="connsiteX1142" fmla="*/ 1821180 w 4117657"/>
                <a:gd name="connsiteY1142" fmla="*/ 1615440 h 2729865"/>
                <a:gd name="connsiteX1143" fmla="*/ 1824038 w 4117657"/>
                <a:gd name="connsiteY1143" fmla="*/ 1614488 h 2729865"/>
                <a:gd name="connsiteX1144" fmla="*/ 1856423 w 4117657"/>
                <a:gd name="connsiteY1144" fmla="*/ 1605915 h 2729865"/>
                <a:gd name="connsiteX1145" fmla="*/ 1857375 w 4117657"/>
                <a:gd name="connsiteY1145" fmla="*/ 1605915 h 2729865"/>
                <a:gd name="connsiteX1146" fmla="*/ 1866900 w 4117657"/>
                <a:gd name="connsiteY1146" fmla="*/ 1643063 h 2729865"/>
                <a:gd name="connsiteX1147" fmla="*/ 1866900 w 4117657"/>
                <a:gd name="connsiteY1147" fmla="*/ 1647825 h 2729865"/>
                <a:gd name="connsiteX1148" fmla="*/ 1857375 w 4117657"/>
                <a:gd name="connsiteY1148" fmla="*/ 1684020 h 2729865"/>
                <a:gd name="connsiteX1149" fmla="*/ 1841183 w 4117657"/>
                <a:gd name="connsiteY1149" fmla="*/ 1680210 h 2729865"/>
                <a:gd name="connsiteX1150" fmla="*/ 1824990 w 4117657"/>
                <a:gd name="connsiteY1150" fmla="*/ 1675448 h 2729865"/>
                <a:gd name="connsiteX1151" fmla="*/ 1811655 w 4117657"/>
                <a:gd name="connsiteY1151" fmla="*/ 1667828 h 2729865"/>
                <a:gd name="connsiteX1152" fmla="*/ 1801178 w 4117657"/>
                <a:gd name="connsiteY1152" fmla="*/ 1657350 h 2729865"/>
                <a:gd name="connsiteX1153" fmla="*/ 1788795 w 4117657"/>
                <a:gd name="connsiteY1153" fmla="*/ 1644015 h 2729865"/>
                <a:gd name="connsiteX1154" fmla="*/ 2005965 w 4117657"/>
                <a:gd name="connsiteY1154" fmla="*/ 1559243 h 2729865"/>
                <a:gd name="connsiteX1155" fmla="*/ 2005965 w 4117657"/>
                <a:gd name="connsiteY1155" fmla="*/ 1559243 h 2729865"/>
                <a:gd name="connsiteX1156" fmla="*/ 2005965 w 4117657"/>
                <a:gd name="connsiteY1156" fmla="*/ 1560195 h 2729865"/>
                <a:gd name="connsiteX1157" fmla="*/ 2006918 w 4117657"/>
                <a:gd name="connsiteY1157" fmla="*/ 1562100 h 2729865"/>
                <a:gd name="connsiteX1158" fmla="*/ 2019300 w 4117657"/>
                <a:gd name="connsiteY1158" fmla="*/ 1609725 h 2729865"/>
                <a:gd name="connsiteX1159" fmla="*/ 2025968 w 4117657"/>
                <a:gd name="connsiteY1159" fmla="*/ 1633538 h 2729865"/>
                <a:gd name="connsiteX1160" fmla="*/ 2025968 w 4117657"/>
                <a:gd name="connsiteY1160" fmla="*/ 1653540 h 2729865"/>
                <a:gd name="connsiteX1161" fmla="*/ 2019300 w 4117657"/>
                <a:gd name="connsiteY1161" fmla="*/ 1679258 h 2729865"/>
                <a:gd name="connsiteX1162" fmla="*/ 2009775 w 4117657"/>
                <a:gd name="connsiteY1162" fmla="*/ 1715453 h 2729865"/>
                <a:gd name="connsiteX1163" fmla="*/ 2005965 w 4117657"/>
                <a:gd name="connsiteY1163" fmla="*/ 1729740 h 2729865"/>
                <a:gd name="connsiteX1164" fmla="*/ 2005965 w 4117657"/>
                <a:gd name="connsiteY1164" fmla="*/ 1731645 h 2729865"/>
                <a:gd name="connsiteX1165" fmla="*/ 2005013 w 4117657"/>
                <a:gd name="connsiteY1165" fmla="*/ 1736408 h 2729865"/>
                <a:gd name="connsiteX1166" fmla="*/ 2005013 w 4117657"/>
                <a:gd name="connsiteY1166" fmla="*/ 1736408 h 2729865"/>
                <a:gd name="connsiteX1167" fmla="*/ 2005013 w 4117657"/>
                <a:gd name="connsiteY1167" fmla="*/ 1736408 h 2729865"/>
                <a:gd name="connsiteX1168" fmla="*/ 2012633 w 4117657"/>
                <a:gd name="connsiteY1168" fmla="*/ 1739265 h 2729865"/>
                <a:gd name="connsiteX1169" fmla="*/ 2085975 w 4117657"/>
                <a:gd name="connsiteY1169" fmla="*/ 1759268 h 2729865"/>
                <a:gd name="connsiteX1170" fmla="*/ 2105978 w 4117657"/>
                <a:gd name="connsiteY1170" fmla="*/ 1770698 h 2729865"/>
                <a:gd name="connsiteX1171" fmla="*/ 2107883 w 4117657"/>
                <a:gd name="connsiteY1171" fmla="*/ 1772603 h 2729865"/>
                <a:gd name="connsiteX1172" fmla="*/ 2158365 w 4117657"/>
                <a:gd name="connsiteY1172" fmla="*/ 1823085 h 2729865"/>
                <a:gd name="connsiteX1173" fmla="*/ 2167890 w 4117657"/>
                <a:gd name="connsiteY1173" fmla="*/ 1831658 h 2729865"/>
                <a:gd name="connsiteX1174" fmla="*/ 2174558 w 4117657"/>
                <a:gd name="connsiteY1174" fmla="*/ 1822133 h 2729865"/>
                <a:gd name="connsiteX1175" fmla="*/ 2184083 w 4117657"/>
                <a:gd name="connsiteY1175" fmla="*/ 1812608 h 2729865"/>
                <a:gd name="connsiteX1176" fmla="*/ 2225040 w 4117657"/>
                <a:gd name="connsiteY1176" fmla="*/ 1771650 h 2729865"/>
                <a:gd name="connsiteX1177" fmla="*/ 2226945 w 4117657"/>
                <a:gd name="connsiteY1177" fmla="*/ 1769745 h 2729865"/>
                <a:gd name="connsiteX1178" fmla="*/ 2246948 w 4117657"/>
                <a:gd name="connsiteY1178" fmla="*/ 1758315 h 2729865"/>
                <a:gd name="connsiteX1179" fmla="*/ 2320290 w 4117657"/>
                <a:gd name="connsiteY1179" fmla="*/ 1738313 h 2729865"/>
                <a:gd name="connsiteX1180" fmla="*/ 2322195 w 4117657"/>
                <a:gd name="connsiteY1180" fmla="*/ 1737360 h 2729865"/>
                <a:gd name="connsiteX1181" fmla="*/ 2328863 w 4117657"/>
                <a:gd name="connsiteY1181" fmla="*/ 1735455 h 2729865"/>
                <a:gd name="connsiteX1182" fmla="*/ 2328863 w 4117657"/>
                <a:gd name="connsiteY1182" fmla="*/ 1735455 h 2729865"/>
                <a:gd name="connsiteX1183" fmla="*/ 2328863 w 4117657"/>
                <a:gd name="connsiteY1183" fmla="*/ 1735455 h 2729865"/>
                <a:gd name="connsiteX1184" fmla="*/ 2326958 w 4117657"/>
                <a:gd name="connsiteY1184" fmla="*/ 1725930 h 2729865"/>
                <a:gd name="connsiteX1185" fmla="*/ 2321243 w 4117657"/>
                <a:gd name="connsiteY1185" fmla="*/ 1704023 h 2729865"/>
                <a:gd name="connsiteX1186" fmla="*/ 2316480 w 4117657"/>
                <a:gd name="connsiteY1186" fmla="*/ 1684020 h 2729865"/>
                <a:gd name="connsiteX1187" fmla="*/ 2306955 w 4117657"/>
                <a:gd name="connsiteY1187" fmla="*/ 1648778 h 2729865"/>
                <a:gd name="connsiteX1188" fmla="*/ 2306955 w 4117657"/>
                <a:gd name="connsiteY1188" fmla="*/ 1646873 h 2729865"/>
                <a:gd name="connsiteX1189" fmla="*/ 2307908 w 4117657"/>
                <a:gd name="connsiteY1189" fmla="*/ 1633538 h 2729865"/>
                <a:gd name="connsiteX1190" fmla="*/ 2313623 w 4117657"/>
                <a:gd name="connsiteY1190" fmla="*/ 1611630 h 2729865"/>
                <a:gd name="connsiteX1191" fmla="*/ 2326958 w 4117657"/>
                <a:gd name="connsiteY1191" fmla="*/ 1562100 h 2729865"/>
                <a:gd name="connsiteX1192" fmla="*/ 2327910 w 4117657"/>
                <a:gd name="connsiteY1192" fmla="*/ 1558290 h 2729865"/>
                <a:gd name="connsiteX1193" fmla="*/ 2327910 w 4117657"/>
                <a:gd name="connsiteY1193" fmla="*/ 1557338 h 2729865"/>
                <a:gd name="connsiteX1194" fmla="*/ 2327910 w 4117657"/>
                <a:gd name="connsiteY1194" fmla="*/ 1556385 h 2729865"/>
                <a:gd name="connsiteX1195" fmla="*/ 2329815 w 4117657"/>
                <a:gd name="connsiteY1195" fmla="*/ 1547813 h 2729865"/>
                <a:gd name="connsiteX1196" fmla="*/ 2326958 w 4117657"/>
                <a:gd name="connsiteY1196" fmla="*/ 1546860 h 2729865"/>
                <a:gd name="connsiteX1197" fmla="*/ 2319338 w 4117657"/>
                <a:gd name="connsiteY1197" fmla="*/ 1544955 h 2729865"/>
                <a:gd name="connsiteX1198" fmla="*/ 2265998 w 4117657"/>
                <a:gd name="connsiteY1198" fmla="*/ 1530668 h 2729865"/>
                <a:gd name="connsiteX1199" fmla="*/ 2246948 w 4117657"/>
                <a:gd name="connsiteY1199" fmla="*/ 1525905 h 2729865"/>
                <a:gd name="connsiteX1200" fmla="*/ 2224088 w 4117657"/>
                <a:gd name="connsiteY1200" fmla="*/ 1512570 h 2729865"/>
                <a:gd name="connsiteX1201" fmla="*/ 2209800 w 4117657"/>
                <a:gd name="connsiteY1201" fmla="*/ 1498283 h 2729865"/>
                <a:gd name="connsiteX1202" fmla="*/ 2165033 w 4117657"/>
                <a:gd name="connsiteY1202" fmla="*/ 1453515 h 2729865"/>
                <a:gd name="connsiteX1203" fmla="*/ 2165033 w 4117657"/>
                <a:gd name="connsiteY1203" fmla="*/ 1453515 h 2729865"/>
                <a:gd name="connsiteX1204" fmla="*/ 2164080 w 4117657"/>
                <a:gd name="connsiteY1204" fmla="*/ 1452563 h 2729865"/>
                <a:gd name="connsiteX1205" fmla="*/ 2157413 w 4117657"/>
                <a:gd name="connsiteY1205" fmla="*/ 1461135 h 2729865"/>
                <a:gd name="connsiteX1206" fmla="*/ 2102168 w 4117657"/>
                <a:gd name="connsiteY1206" fmla="*/ 1516380 h 2729865"/>
                <a:gd name="connsiteX1207" fmla="*/ 2100263 w 4117657"/>
                <a:gd name="connsiteY1207" fmla="*/ 1518285 h 2729865"/>
                <a:gd name="connsiteX1208" fmla="*/ 2087880 w 4117657"/>
                <a:gd name="connsiteY1208" fmla="*/ 1524000 h 2729865"/>
                <a:gd name="connsiteX1209" fmla="*/ 2049780 w 4117657"/>
                <a:gd name="connsiteY1209" fmla="*/ 1534478 h 2729865"/>
                <a:gd name="connsiteX1210" fmla="*/ 2030730 w 4117657"/>
                <a:gd name="connsiteY1210" fmla="*/ 1539240 h 2729865"/>
                <a:gd name="connsiteX1211" fmla="*/ 2013585 w 4117657"/>
                <a:gd name="connsiteY1211" fmla="*/ 1544003 h 2729865"/>
                <a:gd name="connsiteX1212" fmla="*/ 2007870 w 4117657"/>
                <a:gd name="connsiteY1212" fmla="*/ 1545908 h 2729865"/>
                <a:gd name="connsiteX1213" fmla="*/ 2003108 w 4117657"/>
                <a:gd name="connsiteY1213" fmla="*/ 1546860 h 2729865"/>
                <a:gd name="connsiteX1214" fmla="*/ 2005013 w 4117657"/>
                <a:gd name="connsiteY1214" fmla="*/ 1554480 h 2729865"/>
                <a:gd name="connsiteX1215" fmla="*/ 2005965 w 4117657"/>
                <a:gd name="connsiteY1215" fmla="*/ 1559243 h 2729865"/>
                <a:gd name="connsiteX1216" fmla="*/ 2023110 w 4117657"/>
                <a:gd name="connsiteY1216" fmla="*/ 1554480 h 2729865"/>
                <a:gd name="connsiteX1217" fmla="*/ 2026920 w 4117657"/>
                <a:gd name="connsiteY1217" fmla="*/ 1553528 h 2729865"/>
                <a:gd name="connsiteX1218" fmla="*/ 2089785 w 4117657"/>
                <a:gd name="connsiteY1218" fmla="*/ 1536383 h 2729865"/>
                <a:gd name="connsiteX1219" fmla="*/ 2093595 w 4117657"/>
                <a:gd name="connsiteY1219" fmla="*/ 1535430 h 2729865"/>
                <a:gd name="connsiteX1220" fmla="*/ 2093595 w 4117657"/>
                <a:gd name="connsiteY1220" fmla="*/ 1535430 h 2729865"/>
                <a:gd name="connsiteX1221" fmla="*/ 2095500 w 4117657"/>
                <a:gd name="connsiteY1221" fmla="*/ 1534478 h 2729865"/>
                <a:gd name="connsiteX1222" fmla="*/ 2096453 w 4117657"/>
                <a:gd name="connsiteY1222" fmla="*/ 1533525 h 2729865"/>
                <a:gd name="connsiteX1223" fmla="*/ 2099310 w 4117657"/>
                <a:gd name="connsiteY1223" fmla="*/ 1532573 h 2729865"/>
                <a:gd name="connsiteX1224" fmla="*/ 2105025 w 4117657"/>
                <a:gd name="connsiteY1224" fmla="*/ 1528763 h 2729865"/>
                <a:gd name="connsiteX1225" fmla="*/ 2106930 w 4117657"/>
                <a:gd name="connsiteY1225" fmla="*/ 1526858 h 2729865"/>
                <a:gd name="connsiteX1226" fmla="*/ 2107883 w 4117657"/>
                <a:gd name="connsiteY1226" fmla="*/ 1525905 h 2729865"/>
                <a:gd name="connsiteX1227" fmla="*/ 2108835 w 4117657"/>
                <a:gd name="connsiteY1227" fmla="*/ 1524953 h 2729865"/>
                <a:gd name="connsiteX1228" fmla="*/ 2109788 w 4117657"/>
                <a:gd name="connsiteY1228" fmla="*/ 1524000 h 2729865"/>
                <a:gd name="connsiteX1229" fmla="*/ 2159318 w 4117657"/>
                <a:gd name="connsiteY1229" fmla="*/ 1474470 h 2729865"/>
                <a:gd name="connsiteX1230" fmla="*/ 2166938 w 4117657"/>
                <a:gd name="connsiteY1230" fmla="*/ 1466850 h 2729865"/>
                <a:gd name="connsiteX1231" fmla="*/ 2173605 w 4117657"/>
                <a:gd name="connsiteY1231" fmla="*/ 1473518 h 2729865"/>
                <a:gd name="connsiteX1232" fmla="*/ 2174558 w 4117657"/>
                <a:gd name="connsiteY1232" fmla="*/ 1474470 h 2729865"/>
                <a:gd name="connsiteX1233" fmla="*/ 2225040 w 4117657"/>
                <a:gd name="connsiteY1233" fmla="*/ 1524953 h 2729865"/>
                <a:gd name="connsiteX1234" fmla="*/ 2239328 w 4117657"/>
                <a:gd name="connsiteY1234" fmla="*/ 1533525 h 2729865"/>
                <a:gd name="connsiteX1235" fmla="*/ 2308860 w 4117657"/>
                <a:gd name="connsiteY1235" fmla="*/ 1552575 h 2729865"/>
                <a:gd name="connsiteX1236" fmla="*/ 2318385 w 4117657"/>
                <a:gd name="connsiteY1236" fmla="*/ 1555433 h 2729865"/>
                <a:gd name="connsiteX1237" fmla="*/ 2318385 w 4117657"/>
                <a:gd name="connsiteY1237" fmla="*/ 1556385 h 2729865"/>
                <a:gd name="connsiteX1238" fmla="*/ 2316480 w 4117657"/>
                <a:gd name="connsiteY1238" fmla="*/ 1564958 h 2729865"/>
                <a:gd name="connsiteX1239" fmla="*/ 2297430 w 4117657"/>
                <a:gd name="connsiteY1239" fmla="*/ 1634490 h 2729865"/>
                <a:gd name="connsiteX1240" fmla="*/ 2297430 w 4117657"/>
                <a:gd name="connsiteY1240" fmla="*/ 1635443 h 2729865"/>
                <a:gd name="connsiteX1241" fmla="*/ 2297430 w 4117657"/>
                <a:gd name="connsiteY1241" fmla="*/ 1635443 h 2729865"/>
                <a:gd name="connsiteX1242" fmla="*/ 2297430 w 4117657"/>
                <a:gd name="connsiteY1242" fmla="*/ 1635443 h 2729865"/>
                <a:gd name="connsiteX1243" fmla="*/ 2296478 w 4117657"/>
                <a:gd name="connsiteY1243" fmla="*/ 1642110 h 2729865"/>
                <a:gd name="connsiteX1244" fmla="*/ 2296478 w 4117657"/>
                <a:gd name="connsiteY1244" fmla="*/ 1642110 h 2729865"/>
                <a:gd name="connsiteX1245" fmla="*/ 2297430 w 4117657"/>
                <a:gd name="connsiteY1245" fmla="*/ 1649730 h 2729865"/>
                <a:gd name="connsiteX1246" fmla="*/ 2316480 w 4117657"/>
                <a:gd name="connsiteY1246" fmla="*/ 1719263 h 2729865"/>
                <a:gd name="connsiteX1247" fmla="*/ 2318385 w 4117657"/>
                <a:gd name="connsiteY1247" fmla="*/ 1729740 h 2729865"/>
                <a:gd name="connsiteX1248" fmla="*/ 2310765 w 4117657"/>
                <a:gd name="connsiteY1248" fmla="*/ 1731645 h 2729865"/>
                <a:gd name="connsiteX1249" fmla="*/ 2306955 w 4117657"/>
                <a:gd name="connsiteY1249" fmla="*/ 1732598 h 2729865"/>
                <a:gd name="connsiteX1250" fmla="*/ 2300288 w 4117657"/>
                <a:gd name="connsiteY1250" fmla="*/ 1734503 h 2729865"/>
                <a:gd name="connsiteX1251" fmla="*/ 2239328 w 4117657"/>
                <a:gd name="connsiteY1251" fmla="*/ 1750695 h 2729865"/>
                <a:gd name="connsiteX1252" fmla="*/ 2237423 w 4117657"/>
                <a:gd name="connsiteY1252" fmla="*/ 1751648 h 2729865"/>
                <a:gd name="connsiteX1253" fmla="*/ 2225993 w 4117657"/>
                <a:gd name="connsiteY1253" fmla="*/ 1758315 h 2729865"/>
                <a:gd name="connsiteX1254" fmla="*/ 2225993 w 4117657"/>
                <a:gd name="connsiteY1254" fmla="*/ 1758315 h 2729865"/>
                <a:gd name="connsiteX1255" fmla="*/ 2225993 w 4117657"/>
                <a:gd name="connsiteY1255" fmla="*/ 1758315 h 2729865"/>
                <a:gd name="connsiteX1256" fmla="*/ 2175510 w 4117657"/>
                <a:gd name="connsiteY1256" fmla="*/ 1808798 h 2729865"/>
                <a:gd name="connsiteX1257" fmla="*/ 2167890 w 4117657"/>
                <a:gd name="connsiteY1257" fmla="*/ 1815465 h 2729865"/>
                <a:gd name="connsiteX1258" fmla="*/ 2160270 w 4117657"/>
                <a:gd name="connsiteY1258" fmla="*/ 1808798 h 2729865"/>
                <a:gd name="connsiteX1259" fmla="*/ 2124075 w 4117657"/>
                <a:gd name="connsiteY1259" fmla="*/ 1772603 h 2729865"/>
                <a:gd name="connsiteX1260" fmla="*/ 2112645 w 4117657"/>
                <a:gd name="connsiteY1260" fmla="*/ 1761173 h 2729865"/>
                <a:gd name="connsiteX1261" fmla="*/ 2110740 w 4117657"/>
                <a:gd name="connsiteY1261" fmla="*/ 1759268 h 2729865"/>
                <a:gd name="connsiteX1262" fmla="*/ 2108835 w 4117657"/>
                <a:gd name="connsiteY1262" fmla="*/ 1757363 h 2729865"/>
                <a:gd name="connsiteX1263" fmla="*/ 2092643 w 4117657"/>
                <a:gd name="connsiteY1263" fmla="*/ 1748790 h 2729865"/>
                <a:gd name="connsiteX1264" fmla="*/ 2089785 w 4117657"/>
                <a:gd name="connsiteY1264" fmla="*/ 1747838 h 2729865"/>
                <a:gd name="connsiteX1265" fmla="*/ 2087880 w 4117657"/>
                <a:gd name="connsiteY1265" fmla="*/ 1746885 h 2729865"/>
                <a:gd name="connsiteX1266" fmla="*/ 2075498 w 4117657"/>
                <a:gd name="connsiteY1266" fmla="*/ 1744028 h 2729865"/>
                <a:gd name="connsiteX1267" fmla="*/ 2033588 w 4117657"/>
                <a:gd name="connsiteY1267" fmla="*/ 1732598 h 2729865"/>
                <a:gd name="connsiteX1268" fmla="*/ 2025015 w 4117657"/>
                <a:gd name="connsiteY1268" fmla="*/ 1730693 h 2729865"/>
                <a:gd name="connsiteX1269" fmla="*/ 2017395 w 4117657"/>
                <a:gd name="connsiteY1269" fmla="*/ 1728788 h 2729865"/>
                <a:gd name="connsiteX1270" fmla="*/ 2013585 w 4117657"/>
                <a:gd name="connsiteY1270" fmla="*/ 1727835 h 2729865"/>
                <a:gd name="connsiteX1271" fmla="*/ 2015490 w 4117657"/>
                <a:gd name="connsiteY1271" fmla="*/ 1718310 h 2729865"/>
                <a:gd name="connsiteX1272" fmla="*/ 2034540 w 4117657"/>
                <a:gd name="connsiteY1272" fmla="*/ 1648778 h 2729865"/>
                <a:gd name="connsiteX1273" fmla="*/ 2034540 w 4117657"/>
                <a:gd name="connsiteY1273" fmla="*/ 1633538 h 2729865"/>
                <a:gd name="connsiteX1274" fmla="*/ 2016443 w 4117657"/>
                <a:gd name="connsiteY1274" fmla="*/ 1564958 h 2729865"/>
                <a:gd name="connsiteX1275" fmla="*/ 2013585 w 4117657"/>
                <a:gd name="connsiteY1275" fmla="*/ 1554480 h 2729865"/>
                <a:gd name="connsiteX1276" fmla="*/ 2023110 w 4117657"/>
                <a:gd name="connsiteY1276" fmla="*/ 1554480 h 2729865"/>
                <a:gd name="connsiteX1277" fmla="*/ 2667000 w 4117657"/>
                <a:gd name="connsiteY1277" fmla="*/ 1623060 h 2729865"/>
                <a:gd name="connsiteX1278" fmla="*/ 2675573 w 4117657"/>
                <a:gd name="connsiteY1278" fmla="*/ 1615440 h 2729865"/>
                <a:gd name="connsiteX1279" fmla="*/ 2758440 w 4117657"/>
                <a:gd name="connsiteY1279" fmla="*/ 1532573 h 2729865"/>
                <a:gd name="connsiteX1280" fmla="*/ 2773680 w 4117657"/>
                <a:gd name="connsiteY1280" fmla="*/ 1524000 h 2729865"/>
                <a:gd name="connsiteX1281" fmla="*/ 2888933 w 4117657"/>
                <a:gd name="connsiteY1281" fmla="*/ 1493520 h 2729865"/>
                <a:gd name="connsiteX1282" fmla="*/ 2898458 w 4117657"/>
                <a:gd name="connsiteY1282" fmla="*/ 1490663 h 2729865"/>
                <a:gd name="connsiteX1283" fmla="*/ 2895600 w 4117657"/>
                <a:gd name="connsiteY1283" fmla="*/ 1480185 h 2729865"/>
                <a:gd name="connsiteX1284" fmla="*/ 2865120 w 4117657"/>
                <a:gd name="connsiteY1284" fmla="*/ 1364933 h 2729865"/>
                <a:gd name="connsiteX1285" fmla="*/ 2865120 w 4117657"/>
                <a:gd name="connsiteY1285" fmla="*/ 1350645 h 2729865"/>
                <a:gd name="connsiteX1286" fmla="*/ 2895600 w 4117657"/>
                <a:gd name="connsiteY1286" fmla="*/ 1235393 h 2729865"/>
                <a:gd name="connsiteX1287" fmla="*/ 2898458 w 4117657"/>
                <a:gd name="connsiteY1287" fmla="*/ 1224915 h 2729865"/>
                <a:gd name="connsiteX1288" fmla="*/ 2887028 w 4117657"/>
                <a:gd name="connsiteY1288" fmla="*/ 1222058 h 2729865"/>
                <a:gd name="connsiteX1289" fmla="*/ 2773680 w 4117657"/>
                <a:gd name="connsiteY1289" fmla="*/ 1191578 h 2729865"/>
                <a:gd name="connsiteX1290" fmla="*/ 2758440 w 4117657"/>
                <a:gd name="connsiteY1290" fmla="*/ 1183005 h 2729865"/>
                <a:gd name="connsiteX1291" fmla="*/ 2674620 w 4117657"/>
                <a:gd name="connsiteY1291" fmla="*/ 1099185 h 2729865"/>
                <a:gd name="connsiteX1292" fmla="*/ 2666048 w 4117657"/>
                <a:gd name="connsiteY1292" fmla="*/ 1090613 h 2729865"/>
                <a:gd name="connsiteX1293" fmla="*/ 2658428 w 4117657"/>
                <a:gd name="connsiteY1293" fmla="*/ 1100138 h 2729865"/>
                <a:gd name="connsiteX1294" fmla="*/ 2575560 w 4117657"/>
                <a:gd name="connsiteY1294" fmla="*/ 1183005 h 2729865"/>
                <a:gd name="connsiteX1295" fmla="*/ 2561273 w 4117657"/>
                <a:gd name="connsiteY1295" fmla="*/ 1190625 h 2729865"/>
                <a:gd name="connsiteX1296" fmla="*/ 2447925 w 4117657"/>
                <a:gd name="connsiteY1296" fmla="*/ 1221105 h 2729865"/>
                <a:gd name="connsiteX1297" fmla="*/ 2436495 w 4117657"/>
                <a:gd name="connsiteY1297" fmla="*/ 1223963 h 2729865"/>
                <a:gd name="connsiteX1298" fmla="*/ 2439353 w 4117657"/>
                <a:gd name="connsiteY1298" fmla="*/ 1234440 h 2729865"/>
                <a:gd name="connsiteX1299" fmla="*/ 2469833 w 4117657"/>
                <a:gd name="connsiteY1299" fmla="*/ 1350645 h 2729865"/>
                <a:gd name="connsiteX1300" fmla="*/ 2469833 w 4117657"/>
                <a:gd name="connsiteY1300" fmla="*/ 1363980 h 2729865"/>
                <a:gd name="connsiteX1301" fmla="*/ 2452688 w 4117657"/>
                <a:gd name="connsiteY1301" fmla="*/ 1429703 h 2729865"/>
                <a:gd name="connsiteX1302" fmla="*/ 2436495 w 4117657"/>
                <a:gd name="connsiteY1302" fmla="*/ 1490663 h 2729865"/>
                <a:gd name="connsiteX1303" fmla="*/ 2446020 w 4117657"/>
                <a:gd name="connsiteY1303" fmla="*/ 1493520 h 2729865"/>
                <a:gd name="connsiteX1304" fmla="*/ 2560320 w 4117657"/>
                <a:gd name="connsiteY1304" fmla="*/ 1524000 h 2729865"/>
                <a:gd name="connsiteX1305" fmla="*/ 2576513 w 4117657"/>
                <a:gd name="connsiteY1305" fmla="*/ 1532573 h 2729865"/>
                <a:gd name="connsiteX1306" fmla="*/ 2659380 w 4117657"/>
                <a:gd name="connsiteY1306" fmla="*/ 1615440 h 2729865"/>
                <a:gd name="connsiteX1307" fmla="*/ 2667000 w 4117657"/>
                <a:gd name="connsiteY1307" fmla="*/ 1623060 h 2729865"/>
                <a:gd name="connsiteX1308" fmla="*/ 2565083 w 4117657"/>
                <a:gd name="connsiteY1308" fmla="*/ 1515428 h 2729865"/>
                <a:gd name="connsiteX1309" fmla="*/ 2458403 w 4117657"/>
                <a:gd name="connsiteY1309" fmla="*/ 1486853 h 2729865"/>
                <a:gd name="connsiteX1310" fmla="*/ 2446973 w 4117657"/>
                <a:gd name="connsiteY1310" fmla="*/ 1483995 h 2729865"/>
                <a:gd name="connsiteX1311" fmla="*/ 2449830 w 4117657"/>
                <a:gd name="connsiteY1311" fmla="*/ 1472565 h 2729865"/>
                <a:gd name="connsiteX1312" fmla="*/ 2479358 w 4117657"/>
                <a:gd name="connsiteY1312" fmla="*/ 1363980 h 2729865"/>
                <a:gd name="connsiteX1313" fmla="*/ 2479358 w 4117657"/>
                <a:gd name="connsiteY1313" fmla="*/ 1350645 h 2729865"/>
                <a:gd name="connsiteX1314" fmla="*/ 2450783 w 4117657"/>
                <a:gd name="connsiteY1314" fmla="*/ 1243013 h 2729865"/>
                <a:gd name="connsiteX1315" fmla="*/ 2447925 w 4117657"/>
                <a:gd name="connsiteY1315" fmla="*/ 1230630 h 2729865"/>
                <a:gd name="connsiteX1316" fmla="*/ 2461260 w 4117657"/>
                <a:gd name="connsiteY1316" fmla="*/ 1226820 h 2729865"/>
                <a:gd name="connsiteX1317" fmla="*/ 2566035 w 4117657"/>
                <a:gd name="connsiteY1317" fmla="*/ 1199198 h 2729865"/>
                <a:gd name="connsiteX1318" fmla="*/ 2581275 w 4117657"/>
                <a:gd name="connsiteY1318" fmla="*/ 1190625 h 2729865"/>
                <a:gd name="connsiteX1319" fmla="*/ 2659380 w 4117657"/>
                <a:gd name="connsiteY1319" fmla="*/ 1112520 h 2729865"/>
                <a:gd name="connsiteX1320" fmla="*/ 2667953 w 4117657"/>
                <a:gd name="connsiteY1320" fmla="*/ 1103948 h 2729865"/>
                <a:gd name="connsiteX1321" fmla="*/ 2675573 w 4117657"/>
                <a:gd name="connsiteY1321" fmla="*/ 1111568 h 2729865"/>
                <a:gd name="connsiteX1322" fmla="*/ 2754630 w 4117657"/>
                <a:gd name="connsiteY1322" fmla="*/ 1190625 h 2729865"/>
                <a:gd name="connsiteX1323" fmla="*/ 2769870 w 4117657"/>
                <a:gd name="connsiteY1323" fmla="*/ 1199198 h 2729865"/>
                <a:gd name="connsiteX1324" fmla="*/ 2874645 w 4117657"/>
                <a:gd name="connsiteY1324" fmla="*/ 1226820 h 2729865"/>
                <a:gd name="connsiteX1325" fmla="*/ 2887980 w 4117657"/>
                <a:gd name="connsiteY1325" fmla="*/ 1230630 h 2729865"/>
                <a:gd name="connsiteX1326" fmla="*/ 2885123 w 4117657"/>
                <a:gd name="connsiteY1326" fmla="*/ 1242060 h 2729865"/>
                <a:gd name="connsiteX1327" fmla="*/ 2855595 w 4117657"/>
                <a:gd name="connsiteY1327" fmla="*/ 1350645 h 2729865"/>
                <a:gd name="connsiteX1328" fmla="*/ 2855595 w 4117657"/>
                <a:gd name="connsiteY1328" fmla="*/ 1363980 h 2729865"/>
                <a:gd name="connsiteX1329" fmla="*/ 2884170 w 4117657"/>
                <a:gd name="connsiteY1329" fmla="*/ 1471613 h 2729865"/>
                <a:gd name="connsiteX1330" fmla="*/ 2887028 w 4117657"/>
                <a:gd name="connsiteY1330" fmla="*/ 1483995 h 2729865"/>
                <a:gd name="connsiteX1331" fmla="*/ 2876550 w 4117657"/>
                <a:gd name="connsiteY1331" fmla="*/ 1486853 h 2729865"/>
                <a:gd name="connsiteX1332" fmla="*/ 2767965 w 4117657"/>
                <a:gd name="connsiteY1332" fmla="*/ 1516380 h 2729865"/>
                <a:gd name="connsiteX1333" fmla="*/ 2754630 w 4117657"/>
                <a:gd name="connsiteY1333" fmla="*/ 1524000 h 2729865"/>
                <a:gd name="connsiteX1334" fmla="*/ 2675573 w 4117657"/>
                <a:gd name="connsiteY1334" fmla="*/ 1603058 h 2729865"/>
                <a:gd name="connsiteX1335" fmla="*/ 2668905 w 4117657"/>
                <a:gd name="connsiteY1335" fmla="*/ 1612583 h 2729865"/>
                <a:gd name="connsiteX1336" fmla="*/ 2659380 w 4117657"/>
                <a:gd name="connsiteY1336" fmla="*/ 1604010 h 2729865"/>
                <a:gd name="connsiteX1337" fmla="*/ 2580323 w 4117657"/>
                <a:gd name="connsiteY1337" fmla="*/ 1524953 h 2729865"/>
                <a:gd name="connsiteX1338" fmla="*/ 2565083 w 4117657"/>
                <a:gd name="connsiteY1338" fmla="*/ 1515428 h 2729865"/>
                <a:gd name="connsiteX1339" fmla="*/ 2206943 w 4117657"/>
                <a:gd name="connsiteY1339" fmla="*/ 2198370 h 2729865"/>
                <a:gd name="connsiteX1340" fmla="*/ 2206943 w 4117657"/>
                <a:gd name="connsiteY1340" fmla="*/ 2198370 h 2729865"/>
                <a:gd name="connsiteX1341" fmla="*/ 2206943 w 4117657"/>
                <a:gd name="connsiteY1341" fmla="*/ 2198370 h 2729865"/>
                <a:gd name="connsiteX1342" fmla="*/ 2194560 w 4117657"/>
                <a:gd name="connsiteY1342" fmla="*/ 2194560 h 2729865"/>
                <a:gd name="connsiteX1343" fmla="*/ 2184083 w 4117657"/>
                <a:gd name="connsiteY1343" fmla="*/ 2190750 h 2729865"/>
                <a:gd name="connsiteX1344" fmla="*/ 2179320 w 4117657"/>
                <a:gd name="connsiteY1344" fmla="*/ 2187893 h 2729865"/>
                <a:gd name="connsiteX1345" fmla="*/ 2170748 w 4117657"/>
                <a:gd name="connsiteY1345" fmla="*/ 2179320 h 2729865"/>
                <a:gd name="connsiteX1346" fmla="*/ 2165985 w 4117657"/>
                <a:gd name="connsiteY1346" fmla="*/ 2174558 h 2729865"/>
                <a:gd name="connsiteX1347" fmla="*/ 2159318 w 4117657"/>
                <a:gd name="connsiteY1347" fmla="*/ 2183130 h 2729865"/>
                <a:gd name="connsiteX1348" fmla="*/ 2157413 w 4117657"/>
                <a:gd name="connsiteY1348" fmla="*/ 2185035 h 2729865"/>
                <a:gd name="connsiteX1349" fmla="*/ 2126933 w 4117657"/>
                <a:gd name="connsiteY1349" fmla="*/ 2198370 h 2729865"/>
                <a:gd name="connsiteX1350" fmla="*/ 2130743 w 4117657"/>
                <a:gd name="connsiteY1350" fmla="*/ 2208848 h 2729865"/>
                <a:gd name="connsiteX1351" fmla="*/ 2130743 w 4117657"/>
                <a:gd name="connsiteY1351" fmla="*/ 2209800 h 2729865"/>
                <a:gd name="connsiteX1352" fmla="*/ 2129790 w 4117657"/>
                <a:gd name="connsiteY1352" fmla="*/ 2235518 h 2729865"/>
                <a:gd name="connsiteX1353" fmla="*/ 2128838 w 4117657"/>
                <a:gd name="connsiteY1353" fmla="*/ 2238375 h 2729865"/>
                <a:gd name="connsiteX1354" fmla="*/ 2126933 w 4117657"/>
                <a:gd name="connsiteY1354" fmla="*/ 2243138 h 2729865"/>
                <a:gd name="connsiteX1355" fmla="*/ 2143125 w 4117657"/>
                <a:gd name="connsiteY1355" fmla="*/ 2246948 h 2729865"/>
                <a:gd name="connsiteX1356" fmla="*/ 2163128 w 4117657"/>
                <a:gd name="connsiteY1356" fmla="*/ 2261235 h 2729865"/>
                <a:gd name="connsiteX1357" fmla="*/ 2166938 w 4117657"/>
                <a:gd name="connsiteY1357" fmla="*/ 2265998 h 2729865"/>
                <a:gd name="connsiteX1358" fmla="*/ 2166938 w 4117657"/>
                <a:gd name="connsiteY1358" fmla="*/ 2265998 h 2729865"/>
                <a:gd name="connsiteX1359" fmla="*/ 2167890 w 4117657"/>
                <a:gd name="connsiteY1359" fmla="*/ 2266950 h 2729865"/>
                <a:gd name="connsiteX1360" fmla="*/ 2207895 w 4117657"/>
                <a:gd name="connsiteY1360" fmla="*/ 2243138 h 2729865"/>
                <a:gd name="connsiteX1361" fmla="*/ 2207895 w 4117657"/>
                <a:gd name="connsiteY1361" fmla="*/ 2242185 h 2729865"/>
                <a:gd name="connsiteX1362" fmla="*/ 2208848 w 4117657"/>
                <a:gd name="connsiteY1362" fmla="*/ 2242185 h 2729865"/>
                <a:gd name="connsiteX1363" fmla="*/ 2206943 w 4117657"/>
                <a:gd name="connsiteY1363" fmla="*/ 2198370 h 2729865"/>
                <a:gd name="connsiteX1364" fmla="*/ 2188845 w 4117657"/>
                <a:gd name="connsiteY1364" fmla="*/ 2238375 h 2729865"/>
                <a:gd name="connsiteX1365" fmla="*/ 2186940 w 4117657"/>
                <a:gd name="connsiteY1365" fmla="*/ 2239328 h 2729865"/>
                <a:gd name="connsiteX1366" fmla="*/ 2168843 w 4117657"/>
                <a:gd name="connsiteY1366" fmla="*/ 2251710 h 2729865"/>
                <a:gd name="connsiteX1367" fmla="*/ 2166938 w 4117657"/>
                <a:gd name="connsiteY1367" fmla="*/ 2253615 h 2729865"/>
                <a:gd name="connsiteX1368" fmla="*/ 2161223 w 4117657"/>
                <a:gd name="connsiteY1368" fmla="*/ 2247900 h 2729865"/>
                <a:gd name="connsiteX1369" fmla="*/ 2146935 w 4117657"/>
                <a:gd name="connsiteY1369" fmla="*/ 2239328 h 2729865"/>
                <a:gd name="connsiteX1370" fmla="*/ 2138363 w 4117657"/>
                <a:gd name="connsiteY1370" fmla="*/ 2237423 h 2729865"/>
                <a:gd name="connsiteX1371" fmla="*/ 2139315 w 4117657"/>
                <a:gd name="connsiteY1371" fmla="*/ 2209800 h 2729865"/>
                <a:gd name="connsiteX1372" fmla="*/ 2137410 w 4117657"/>
                <a:gd name="connsiteY1372" fmla="*/ 2205038 h 2729865"/>
                <a:gd name="connsiteX1373" fmla="*/ 2145030 w 4117657"/>
                <a:gd name="connsiteY1373" fmla="*/ 2203133 h 2729865"/>
                <a:gd name="connsiteX1374" fmla="*/ 2145983 w 4117657"/>
                <a:gd name="connsiteY1374" fmla="*/ 2203133 h 2729865"/>
                <a:gd name="connsiteX1375" fmla="*/ 2163128 w 4117657"/>
                <a:gd name="connsiteY1375" fmla="*/ 2191703 h 2729865"/>
                <a:gd name="connsiteX1376" fmla="*/ 2165033 w 4117657"/>
                <a:gd name="connsiteY1376" fmla="*/ 2188845 h 2729865"/>
                <a:gd name="connsiteX1377" fmla="*/ 2177415 w 4117657"/>
                <a:gd name="connsiteY1377" fmla="*/ 2200275 h 2729865"/>
                <a:gd name="connsiteX1378" fmla="*/ 2193608 w 4117657"/>
                <a:gd name="connsiteY1378" fmla="*/ 2205990 h 2729865"/>
                <a:gd name="connsiteX1379" fmla="*/ 2190750 w 4117657"/>
                <a:gd name="connsiteY1379" fmla="*/ 2220278 h 2729865"/>
                <a:gd name="connsiteX1380" fmla="*/ 2190750 w 4117657"/>
                <a:gd name="connsiteY1380" fmla="*/ 2222183 h 2729865"/>
                <a:gd name="connsiteX1381" fmla="*/ 2191703 w 4117657"/>
                <a:gd name="connsiteY1381" fmla="*/ 2228850 h 2729865"/>
                <a:gd name="connsiteX1382" fmla="*/ 2191703 w 4117657"/>
                <a:gd name="connsiteY1382" fmla="*/ 2229803 h 2729865"/>
                <a:gd name="connsiteX1383" fmla="*/ 2192655 w 4117657"/>
                <a:gd name="connsiteY1383" fmla="*/ 2234565 h 2729865"/>
                <a:gd name="connsiteX1384" fmla="*/ 2193608 w 4117657"/>
                <a:gd name="connsiteY1384" fmla="*/ 2237423 h 2729865"/>
                <a:gd name="connsiteX1385" fmla="*/ 2188845 w 4117657"/>
                <a:gd name="connsiteY1385" fmla="*/ 2238375 h 2729865"/>
                <a:gd name="connsiteX1386" fmla="*/ 3887153 w 4117657"/>
                <a:gd name="connsiteY1386" fmla="*/ 25718 h 2729865"/>
                <a:gd name="connsiteX1387" fmla="*/ 3897630 w 4117657"/>
                <a:gd name="connsiteY1387" fmla="*/ 28575 h 2729865"/>
                <a:gd name="connsiteX1388" fmla="*/ 3904298 w 4117657"/>
                <a:gd name="connsiteY1388" fmla="*/ 1905 h 2729865"/>
                <a:gd name="connsiteX1389" fmla="*/ 3894773 w 4117657"/>
                <a:gd name="connsiteY1389" fmla="*/ 1905 h 2729865"/>
                <a:gd name="connsiteX1390" fmla="*/ 3890963 w 4117657"/>
                <a:gd name="connsiteY1390" fmla="*/ 16193 h 2729865"/>
                <a:gd name="connsiteX1391" fmla="*/ 3888105 w 4117657"/>
                <a:gd name="connsiteY1391" fmla="*/ 17145 h 2729865"/>
                <a:gd name="connsiteX1392" fmla="*/ 3830955 w 4117657"/>
                <a:gd name="connsiteY1392" fmla="*/ 1905 h 2729865"/>
                <a:gd name="connsiteX1393" fmla="*/ 3795713 w 4117657"/>
                <a:gd name="connsiteY1393" fmla="*/ 1905 h 2729865"/>
                <a:gd name="connsiteX1394" fmla="*/ 3796665 w 4117657"/>
                <a:gd name="connsiteY1394" fmla="*/ 1905 h 2729865"/>
                <a:gd name="connsiteX1395" fmla="*/ 3887153 w 4117657"/>
                <a:gd name="connsiteY1395" fmla="*/ 25718 h 2729865"/>
                <a:gd name="connsiteX1396" fmla="*/ 4087178 w 4117657"/>
                <a:gd name="connsiteY1396" fmla="*/ 2680335 h 2729865"/>
                <a:gd name="connsiteX1397" fmla="*/ 4027170 w 4117657"/>
                <a:gd name="connsiteY1397" fmla="*/ 2696528 h 2729865"/>
                <a:gd name="connsiteX1398" fmla="*/ 4002405 w 4117657"/>
                <a:gd name="connsiteY1398" fmla="*/ 2703195 h 2729865"/>
                <a:gd name="connsiteX1399" fmla="*/ 4009073 w 4117657"/>
                <a:gd name="connsiteY1399" fmla="*/ 2727008 h 2729865"/>
                <a:gd name="connsiteX1400" fmla="*/ 4018598 w 4117657"/>
                <a:gd name="connsiteY1400" fmla="*/ 2727008 h 2729865"/>
                <a:gd name="connsiteX1401" fmla="*/ 4012883 w 4117657"/>
                <a:gd name="connsiteY1401" fmla="*/ 2709863 h 2729865"/>
                <a:gd name="connsiteX1402" fmla="*/ 4023360 w 4117657"/>
                <a:gd name="connsiteY1402" fmla="*/ 2707005 h 2729865"/>
                <a:gd name="connsiteX1403" fmla="*/ 4091940 w 4117657"/>
                <a:gd name="connsiteY1403" fmla="*/ 2688908 h 2729865"/>
                <a:gd name="connsiteX1404" fmla="*/ 4107180 w 4117657"/>
                <a:gd name="connsiteY1404" fmla="*/ 2679383 h 2729865"/>
                <a:gd name="connsiteX1405" fmla="*/ 4115753 w 4117657"/>
                <a:gd name="connsiteY1405" fmla="*/ 2670810 h 2729865"/>
                <a:gd name="connsiteX1406" fmla="*/ 4115753 w 4117657"/>
                <a:gd name="connsiteY1406" fmla="*/ 2658428 h 2729865"/>
                <a:gd name="connsiteX1407" fmla="*/ 4102418 w 4117657"/>
                <a:gd name="connsiteY1407" fmla="*/ 2671763 h 2729865"/>
                <a:gd name="connsiteX1408" fmla="*/ 4087178 w 4117657"/>
                <a:gd name="connsiteY1408" fmla="*/ 2680335 h 2729865"/>
                <a:gd name="connsiteX1409" fmla="*/ 3589020 w 4117657"/>
                <a:gd name="connsiteY1409" fmla="*/ 86678 h 2729865"/>
                <a:gd name="connsiteX1410" fmla="*/ 3533775 w 4117657"/>
                <a:gd name="connsiteY1410" fmla="*/ 100965 h 2729865"/>
                <a:gd name="connsiteX1411" fmla="*/ 3502343 w 4117657"/>
                <a:gd name="connsiteY1411" fmla="*/ 109538 h 2729865"/>
                <a:gd name="connsiteX1412" fmla="*/ 3504248 w 4117657"/>
                <a:gd name="connsiteY1412" fmla="*/ 119063 h 2729865"/>
                <a:gd name="connsiteX1413" fmla="*/ 3525203 w 4117657"/>
                <a:gd name="connsiteY1413" fmla="*/ 196215 h 2729865"/>
                <a:gd name="connsiteX1414" fmla="*/ 3525203 w 4117657"/>
                <a:gd name="connsiteY1414" fmla="*/ 211455 h 2729865"/>
                <a:gd name="connsiteX1415" fmla="*/ 3504248 w 4117657"/>
                <a:gd name="connsiteY1415" fmla="*/ 289560 h 2729865"/>
                <a:gd name="connsiteX1416" fmla="*/ 3502343 w 4117657"/>
                <a:gd name="connsiteY1416" fmla="*/ 298133 h 2729865"/>
                <a:gd name="connsiteX1417" fmla="*/ 3509963 w 4117657"/>
                <a:gd name="connsiteY1417" fmla="*/ 300038 h 2729865"/>
                <a:gd name="connsiteX1418" fmla="*/ 3588068 w 4117657"/>
                <a:gd name="connsiteY1418" fmla="*/ 320993 h 2729865"/>
                <a:gd name="connsiteX1419" fmla="*/ 3601403 w 4117657"/>
                <a:gd name="connsiteY1419" fmla="*/ 328613 h 2729865"/>
                <a:gd name="connsiteX1420" fmla="*/ 3657600 w 4117657"/>
                <a:gd name="connsiteY1420" fmla="*/ 384810 h 2729865"/>
                <a:gd name="connsiteX1421" fmla="*/ 3665220 w 4117657"/>
                <a:gd name="connsiteY1421" fmla="*/ 391478 h 2729865"/>
                <a:gd name="connsiteX1422" fmla="*/ 3672840 w 4117657"/>
                <a:gd name="connsiteY1422" fmla="*/ 384810 h 2729865"/>
                <a:gd name="connsiteX1423" fmla="*/ 3729038 w 4117657"/>
                <a:gd name="connsiteY1423" fmla="*/ 328613 h 2729865"/>
                <a:gd name="connsiteX1424" fmla="*/ 3742373 w 4117657"/>
                <a:gd name="connsiteY1424" fmla="*/ 320993 h 2729865"/>
                <a:gd name="connsiteX1425" fmla="*/ 3818573 w 4117657"/>
                <a:gd name="connsiteY1425" fmla="*/ 300038 h 2729865"/>
                <a:gd name="connsiteX1426" fmla="*/ 3828098 w 4117657"/>
                <a:gd name="connsiteY1426" fmla="*/ 297180 h 2729865"/>
                <a:gd name="connsiteX1427" fmla="*/ 3826193 w 4117657"/>
                <a:gd name="connsiteY1427" fmla="*/ 288608 h 2729865"/>
                <a:gd name="connsiteX1428" fmla="*/ 3805238 w 4117657"/>
                <a:gd name="connsiteY1428" fmla="*/ 211455 h 2729865"/>
                <a:gd name="connsiteX1429" fmla="*/ 3805238 w 4117657"/>
                <a:gd name="connsiteY1429" fmla="*/ 196215 h 2729865"/>
                <a:gd name="connsiteX1430" fmla="*/ 3826193 w 4117657"/>
                <a:gd name="connsiteY1430" fmla="*/ 118110 h 2729865"/>
                <a:gd name="connsiteX1431" fmla="*/ 3828098 w 4117657"/>
                <a:gd name="connsiteY1431" fmla="*/ 109538 h 2729865"/>
                <a:gd name="connsiteX1432" fmla="*/ 3817620 w 4117657"/>
                <a:gd name="connsiteY1432" fmla="*/ 106680 h 2729865"/>
                <a:gd name="connsiteX1433" fmla="*/ 3743325 w 4117657"/>
                <a:gd name="connsiteY1433" fmla="*/ 86678 h 2729865"/>
                <a:gd name="connsiteX1434" fmla="*/ 3728085 w 4117657"/>
                <a:gd name="connsiteY1434" fmla="*/ 78105 h 2729865"/>
                <a:gd name="connsiteX1435" fmla="*/ 3672840 w 4117657"/>
                <a:gd name="connsiteY1435" fmla="*/ 22860 h 2729865"/>
                <a:gd name="connsiteX1436" fmla="*/ 3665220 w 4117657"/>
                <a:gd name="connsiteY1436" fmla="*/ 16193 h 2729865"/>
                <a:gd name="connsiteX1437" fmla="*/ 3657600 w 4117657"/>
                <a:gd name="connsiteY1437" fmla="*/ 22860 h 2729865"/>
                <a:gd name="connsiteX1438" fmla="*/ 3601403 w 4117657"/>
                <a:gd name="connsiteY1438" fmla="*/ 79058 h 2729865"/>
                <a:gd name="connsiteX1439" fmla="*/ 3589020 w 4117657"/>
                <a:gd name="connsiteY1439" fmla="*/ 86678 h 2729865"/>
                <a:gd name="connsiteX1440" fmla="*/ 3657600 w 4117657"/>
                <a:gd name="connsiteY1440" fmla="*/ 36195 h 2729865"/>
                <a:gd name="connsiteX1441" fmla="*/ 3666173 w 4117657"/>
                <a:gd name="connsiteY1441" fmla="*/ 28575 h 2729865"/>
                <a:gd name="connsiteX1442" fmla="*/ 3674745 w 4117657"/>
                <a:gd name="connsiteY1442" fmla="*/ 36195 h 2729865"/>
                <a:gd name="connsiteX1443" fmla="*/ 3724275 w 4117657"/>
                <a:gd name="connsiteY1443" fmla="*/ 85725 h 2729865"/>
                <a:gd name="connsiteX1444" fmla="*/ 3739515 w 4117657"/>
                <a:gd name="connsiteY1444" fmla="*/ 94298 h 2729865"/>
                <a:gd name="connsiteX1445" fmla="*/ 3810953 w 4117657"/>
                <a:gd name="connsiteY1445" fmla="*/ 113348 h 2729865"/>
                <a:gd name="connsiteX1446" fmla="*/ 3817620 w 4117657"/>
                <a:gd name="connsiteY1446" fmla="*/ 115253 h 2729865"/>
                <a:gd name="connsiteX1447" fmla="*/ 3815715 w 4117657"/>
                <a:gd name="connsiteY1447" fmla="*/ 123825 h 2729865"/>
                <a:gd name="connsiteX1448" fmla="*/ 3796665 w 4117657"/>
                <a:gd name="connsiteY1448" fmla="*/ 195263 h 2729865"/>
                <a:gd name="connsiteX1449" fmla="*/ 3796665 w 4117657"/>
                <a:gd name="connsiteY1449" fmla="*/ 209550 h 2729865"/>
                <a:gd name="connsiteX1450" fmla="*/ 3815715 w 4117657"/>
                <a:gd name="connsiteY1450" fmla="*/ 280035 h 2729865"/>
                <a:gd name="connsiteX1451" fmla="*/ 3817620 w 4117657"/>
                <a:gd name="connsiteY1451" fmla="*/ 289560 h 2729865"/>
                <a:gd name="connsiteX1452" fmla="*/ 3801428 w 4117657"/>
                <a:gd name="connsiteY1452" fmla="*/ 294323 h 2729865"/>
                <a:gd name="connsiteX1453" fmla="*/ 3739515 w 4117657"/>
                <a:gd name="connsiteY1453" fmla="*/ 310515 h 2729865"/>
                <a:gd name="connsiteX1454" fmla="*/ 3722370 w 4117657"/>
                <a:gd name="connsiteY1454" fmla="*/ 320040 h 2729865"/>
                <a:gd name="connsiteX1455" fmla="*/ 3672840 w 4117657"/>
                <a:gd name="connsiteY1455" fmla="*/ 369570 h 2729865"/>
                <a:gd name="connsiteX1456" fmla="*/ 3665220 w 4117657"/>
                <a:gd name="connsiteY1456" fmla="*/ 376238 h 2729865"/>
                <a:gd name="connsiteX1457" fmla="*/ 3657600 w 4117657"/>
                <a:gd name="connsiteY1457" fmla="*/ 369570 h 2729865"/>
                <a:gd name="connsiteX1458" fmla="*/ 3609023 w 4117657"/>
                <a:gd name="connsiteY1458" fmla="*/ 320993 h 2729865"/>
                <a:gd name="connsiteX1459" fmla="*/ 3589020 w 4117657"/>
                <a:gd name="connsiteY1459" fmla="*/ 309563 h 2729865"/>
                <a:gd name="connsiteX1460" fmla="*/ 3522345 w 4117657"/>
                <a:gd name="connsiteY1460" fmla="*/ 291465 h 2729865"/>
                <a:gd name="connsiteX1461" fmla="*/ 3512820 w 4117657"/>
                <a:gd name="connsiteY1461" fmla="*/ 288608 h 2729865"/>
                <a:gd name="connsiteX1462" fmla="*/ 3514725 w 4117657"/>
                <a:gd name="connsiteY1462" fmla="*/ 279083 h 2729865"/>
                <a:gd name="connsiteX1463" fmla="*/ 3533775 w 4117657"/>
                <a:gd name="connsiteY1463" fmla="*/ 208598 h 2729865"/>
                <a:gd name="connsiteX1464" fmla="*/ 3533775 w 4117657"/>
                <a:gd name="connsiteY1464" fmla="*/ 194310 h 2729865"/>
                <a:gd name="connsiteX1465" fmla="*/ 3514725 w 4117657"/>
                <a:gd name="connsiteY1465" fmla="*/ 123825 h 2729865"/>
                <a:gd name="connsiteX1466" fmla="*/ 3512820 w 4117657"/>
                <a:gd name="connsiteY1466" fmla="*/ 114300 h 2729865"/>
                <a:gd name="connsiteX1467" fmla="*/ 3519488 w 4117657"/>
                <a:gd name="connsiteY1467" fmla="*/ 111443 h 2729865"/>
                <a:gd name="connsiteX1468" fmla="*/ 3590925 w 4117657"/>
                <a:gd name="connsiteY1468" fmla="*/ 92393 h 2729865"/>
                <a:gd name="connsiteX1469" fmla="*/ 3607118 w 4117657"/>
                <a:gd name="connsiteY1469" fmla="*/ 82868 h 2729865"/>
                <a:gd name="connsiteX1470" fmla="*/ 3657600 w 4117657"/>
                <a:gd name="connsiteY1470" fmla="*/ 36195 h 2729865"/>
                <a:gd name="connsiteX1471" fmla="*/ 2887028 w 4117657"/>
                <a:gd name="connsiteY1471" fmla="*/ 25718 h 2729865"/>
                <a:gd name="connsiteX1472" fmla="*/ 2897505 w 4117657"/>
                <a:gd name="connsiteY1472" fmla="*/ 28575 h 2729865"/>
                <a:gd name="connsiteX1473" fmla="*/ 2904173 w 4117657"/>
                <a:gd name="connsiteY1473" fmla="*/ 1905 h 2729865"/>
                <a:gd name="connsiteX1474" fmla="*/ 2894648 w 4117657"/>
                <a:gd name="connsiteY1474" fmla="*/ 1905 h 2729865"/>
                <a:gd name="connsiteX1475" fmla="*/ 2890838 w 4117657"/>
                <a:gd name="connsiteY1475" fmla="*/ 16193 h 2729865"/>
                <a:gd name="connsiteX1476" fmla="*/ 2887980 w 4117657"/>
                <a:gd name="connsiteY1476" fmla="*/ 17145 h 2729865"/>
                <a:gd name="connsiteX1477" fmla="*/ 2830830 w 4117657"/>
                <a:gd name="connsiteY1477" fmla="*/ 1905 h 2729865"/>
                <a:gd name="connsiteX1478" fmla="*/ 2795588 w 4117657"/>
                <a:gd name="connsiteY1478" fmla="*/ 1905 h 2729865"/>
                <a:gd name="connsiteX1479" fmla="*/ 2796540 w 4117657"/>
                <a:gd name="connsiteY1479" fmla="*/ 1905 h 2729865"/>
                <a:gd name="connsiteX1480" fmla="*/ 2887028 w 4117657"/>
                <a:gd name="connsiteY1480" fmla="*/ 25718 h 2729865"/>
                <a:gd name="connsiteX1481" fmla="*/ 3705225 w 4117657"/>
                <a:gd name="connsiteY1481" fmla="*/ 2486025 h 2729865"/>
                <a:gd name="connsiteX1482" fmla="*/ 3683318 w 4117657"/>
                <a:gd name="connsiteY1482" fmla="*/ 2479358 h 2729865"/>
                <a:gd name="connsiteX1483" fmla="*/ 3666173 w 4117657"/>
                <a:gd name="connsiteY1483" fmla="*/ 2463165 h 2729865"/>
                <a:gd name="connsiteX1484" fmla="*/ 3649028 w 4117657"/>
                <a:gd name="connsiteY1484" fmla="*/ 2478405 h 2729865"/>
                <a:gd name="connsiteX1485" fmla="*/ 3626168 w 4117657"/>
                <a:gd name="connsiteY1485" fmla="*/ 2486025 h 2729865"/>
                <a:gd name="connsiteX1486" fmla="*/ 3626168 w 4117657"/>
                <a:gd name="connsiteY1486" fmla="*/ 2530793 h 2729865"/>
                <a:gd name="connsiteX1487" fmla="*/ 3649028 w 4117657"/>
                <a:gd name="connsiteY1487" fmla="*/ 2538413 h 2729865"/>
                <a:gd name="connsiteX1488" fmla="*/ 3667125 w 4117657"/>
                <a:gd name="connsiteY1488" fmla="*/ 2554605 h 2729865"/>
                <a:gd name="connsiteX1489" fmla="*/ 3706178 w 4117657"/>
                <a:gd name="connsiteY1489" fmla="*/ 2531745 h 2729865"/>
                <a:gd name="connsiteX1490" fmla="*/ 3700463 w 4117657"/>
                <a:gd name="connsiteY1490" fmla="*/ 2507933 h 2729865"/>
                <a:gd name="connsiteX1491" fmla="*/ 3705225 w 4117657"/>
                <a:gd name="connsiteY1491" fmla="*/ 2486025 h 2729865"/>
                <a:gd name="connsiteX1492" fmla="*/ 3666173 w 4117657"/>
                <a:gd name="connsiteY1492" fmla="*/ 2542223 h 2729865"/>
                <a:gd name="connsiteX1493" fmla="*/ 3652838 w 4117657"/>
                <a:gd name="connsiteY1493" fmla="*/ 2530793 h 2729865"/>
                <a:gd name="connsiteX1494" fmla="*/ 3637598 w 4117657"/>
                <a:gd name="connsiteY1494" fmla="*/ 2526030 h 2729865"/>
                <a:gd name="connsiteX1495" fmla="*/ 3637598 w 4117657"/>
                <a:gd name="connsiteY1495" fmla="*/ 2492693 h 2729865"/>
                <a:gd name="connsiteX1496" fmla="*/ 3666173 w 4117657"/>
                <a:gd name="connsiteY1496" fmla="*/ 2475548 h 2729865"/>
                <a:gd name="connsiteX1497" fmla="*/ 3694748 w 4117657"/>
                <a:gd name="connsiteY1497" fmla="*/ 2492693 h 2729865"/>
                <a:gd name="connsiteX1498" fmla="*/ 3694748 w 4117657"/>
                <a:gd name="connsiteY1498" fmla="*/ 2526030 h 2729865"/>
                <a:gd name="connsiteX1499" fmla="*/ 3666173 w 4117657"/>
                <a:gd name="connsiteY1499" fmla="*/ 2542223 h 2729865"/>
                <a:gd name="connsiteX1500" fmla="*/ 1706880 w 4117657"/>
                <a:gd name="connsiteY1500" fmla="*/ 2486025 h 2729865"/>
                <a:gd name="connsiteX1501" fmla="*/ 1684973 w 4117657"/>
                <a:gd name="connsiteY1501" fmla="*/ 2479358 h 2729865"/>
                <a:gd name="connsiteX1502" fmla="*/ 1667828 w 4117657"/>
                <a:gd name="connsiteY1502" fmla="*/ 2463165 h 2729865"/>
                <a:gd name="connsiteX1503" fmla="*/ 1666875 w 4117657"/>
                <a:gd name="connsiteY1503" fmla="*/ 2464118 h 2729865"/>
                <a:gd name="connsiteX1504" fmla="*/ 1664018 w 4117657"/>
                <a:gd name="connsiteY1504" fmla="*/ 2466975 h 2729865"/>
                <a:gd name="connsiteX1505" fmla="*/ 1631633 w 4117657"/>
                <a:gd name="connsiteY1505" fmla="*/ 2485073 h 2729865"/>
                <a:gd name="connsiteX1506" fmla="*/ 1626870 w 4117657"/>
                <a:gd name="connsiteY1506" fmla="*/ 2486025 h 2729865"/>
                <a:gd name="connsiteX1507" fmla="*/ 1626870 w 4117657"/>
                <a:gd name="connsiteY1507" fmla="*/ 2489835 h 2729865"/>
                <a:gd name="connsiteX1508" fmla="*/ 1632585 w 4117657"/>
                <a:gd name="connsiteY1508" fmla="*/ 2500313 h 2729865"/>
                <a:gd name="connsiteX1509" fmla="*/ 1632585 w 4117657"/>
                <a:gd name="connsiteY1509" fmla="*/ 2517458 h 2729865"/>
                <a:gd name="connsiteX1510" fmla="*/ 1626870 w 4117657"/>
                <a:gd name="connsiteY1510" fmla="*/ 2526983 h 2729865"/>
                <a:gd name="connsiteX1511" fmla="*/ 1626870 w 4117657"/>
                <a:gd name="connsiteY1511" fmla="*/ 2532698 h 2729865"/>
                <a:gd name="connsiteX1512" fmla="*/ 1650683 w 4117657"/>
                <a:gd name="connsiteY1512" fmla="*/ 2538413 h 2729865"/>
                <a:gd name="connsiteX1513" fmla="*/ 1655445 w 4117657"/>
                <a:gd name="connsiteY1513" fmla="*/ 2541270 h 2729865"/>
                <a:gd name="connsiteX1514" fmla="*/ 1655445 w 4117657"/>
                <a:gd name="connsiteY1514" fmla="*/ 2541270 h 2729865"/>
                <a:gd name="connsiteX1515" fmla="*/ 1660208 w 4117657"/>
                <a:gd name="connsiteY1515" fmla="*/ 2545080 h 2729865"/>
                <a:gd name="connsiteX1516" fmla="*/ 1660208 w 4117657"/>
                <a:gd name="connsiteY1516" fmla="*/ 2545080 h 2729865"/>
                <a:gd name="connsiteX1517" fmla="*/ 1662113 w 4117657"/>
                <a:gd name="connsiteY1517" fmla="*/ 2546985 h 2729865"/>
                <a:gd name="connsiteX1518" fmla="*/ 1668780 w 4117657"/>
                <a:gd name="connsiteY1518" fmla="*/ 2553653 h 2729865"/>
                <a:gd name="connsiteX1519" fmla="*/ 1668780 w 4117657"/>
                <a:gd name="connsiteY1519" fmla="*/ 2553653 h 2729865"/>
                <a:gd name="connsiteX1520" fmla="*/ 1668780 w 4117657"/>
                <a:gd name="connsiteY1520" fmla="*/ 2553653 h 2729865"/>
                <a:gd name="connsiteX1521" fmla="*/ 1670685 w 4117657"/>
                <a:gd name="connsiteY1521" fmla="*/ 2550795 h 2729865"/>
                <a:gd name="connsiteX1522" fmla="*/ 1683068 w 4117657"/>
                <a:gd name="connsiteY1522" fmla="*/ 2539365 h 2729865"/>
                <a:gd name="connsiteX1523" fmla="*/ 1696403 w 4117657"/>
                <a:gd name="connsiteY1523" fmla="*/ 2533650 h 2729865"/>
                <a:gd name="connsiteX1524" fmla="*/ 1707833 w 4117657"/>
                <a:gd name="connsiteY1524" fmla="*/ 2531745 h 2729865"/>
                <a:gd name="connsiteX1525" fmla="*/ 1702118 w 4117657"/>
                <a:gd name="connsiteY1525" fmla="*/ 2507933 h 2729865"/>
                <a:gd name="connsiteX1526" fmla="*/ 1706880 w 4117657"/>
                <a:gd name="connsiteY1526" fmla="*/ 2486025 h 2729865"/>
                <a:gd name="connsiteX1527" fmla="*/ 1684020 w 4117657"/>
                <a:gd name="connsiteY1527" fmla="*/ 2528888 h 2729865"/>
                <a:gd name="connsiteX1528" fmla="*/ 1684020 w 4117657"/>
                <a:gd name="connsiteY1528" fmla="*/ 2528888 h 2729865"/>
                <a:gd name="connsiteX1529" fmla="*/ 1683068 w 4117657"/>
                <a:gd name="connsiteY1529" fmla="*/ 2529840 h 2729865"/>
                <a:gd name="connsiteX1530" fmla="*/ 1673543 w 4117657"/>
                <a:gd name="connsiteY1530" fmla="*/ 2535555 h 2729865"/>
                <a:gd name="connsiteX1531" fmla="*/ 1667828 w 4117657"/>
                <a:gd name="connsiteY1531" fmla="*/ 2542223 h 2729865"/>
                <a:gd name="connsiteX1532" fmla="*/ 1654493 w 4117657"/>
                <a:gd name="connsiteY1532" fmla="*/ 2530793 h 2729865"/>
                <a:gd name="connsiteX1533" fmla="*/ 1639253 w 4117657"/>
                <a:gd name="connsiteY1533" fmla="*/ 2526030 h 2729865"/>
                <a:gd name="connsiteX1534" fmla="*/ 1642110 w 4117657"/>
                <a:gd name="connsiteY1534" fmla="*/ 2509838 h 2729865"/>
                <a:gd name="connsiteX1535" fmla="*/ 1642110 w 4117657"/>
                <a:gd name="connsiteY1535" fmla="*/ 2509838 h 2729865"/>
                <a:gd name="connsiteX1536" fmla="*/ 1641158 w 4117657"/>
                <a:gd name="connsiteY1536" fmla="*/ 2502218 h 2729865"/>
                <a:gd name="connsiteX1537" fmla="*/ 1641158 w 4117657"/>
                <a:gd name="connsiteY1537" fmla="*/ 2502218 h 2729865"/>
                <a:gd name="connsiteX1538" fmla="*/ 1638300 w 4117657"/>
                <a:gd name="connsiteY1538" fmla="*/ 2494598 h 2729865"/>
                <a:gd name="connsiteX1539" fmla="*/ 1666875 w 4117657"/>
                <a:gd name="connsiteY1539" fmla="*/ 2477453 h 2729865"/>
                <a:gd name="connsiteX1540" fmla="*/ 1695450 w 4117657"/>
                <a:gd name="connsiteY1540" fmla="*/ 2494598 h 2729865"/>
                <a:gd name="connsiteX1541" fmla="*/ 1692593 w 4117657"/>
                <a:gd name="connsiteY1541" fmla="*/ 2511743 h 2729865"/>
                <a:gd name="connsiteX1542" fmla="*/ 1695450 w 4117657"/>
                <a:gd name="connsiteY1542" fmla="*/ 2527935 h 2729865"/>
                <a:gd name="connsiteX1543" fmla="*/ 1684020 w 4117657"/>
                <a:gd name="connsiteY1543" fmla="*/ 2528888 h 2729865"/>
                <a:gd name="connsiteX1544" fmla="*/ 3445193 w 4117657"/>
                <a:gd name="connsiteY1544" fmla="*/ 25718 h 2729865"/>
                <a:gd name="connsiteX1545" fmla="*/ 3534728 w 4117657"/>
                <a:gd name="connsiteY1545" fmla="*/ 1905 h 2729865"/>
                <a:gd name="connsiteX1546" fmla="*/ 3535680 w 4117657"/>
                <a:gd name="connsiteY1546" fmla="*/ 1905 h 2729865"/>
                <a:gd name="connsiteX1547" fmla="*/ 3500438 w 4117657"/>
                <a:gd name="connsiteY1547" fmla="*/ 1905 h 2729865"/>
                <a:gd name="connsiteX1548" fmla="*/ 3449003 w 4117657"/>
                <a:gd name="connsiteY1548" fmla="*/ 16193 h 2729865"/>
                <a:gd name="connsiteX1549" fmla="*/ 3440430 w 4117657"/>
                <a:gd name="connsiteY1549" fmla="*/ 18098 h 2729865"/>
                <a:gd name="connsiteX1550" fmla="*/ 3436620 w 4117657"/>
                <a:gd name="connsiteY1550" fmla="*/ 2858 h 2729865"/>
                <a:gd name="connsiteX1551" fmla="*/ 3427095 w 4117657"/>
                <a:gd name="connsiteY1551" fmla="*/ 2858 h 2729865"/>
                <a:gd name="connsiteX1552" fmla="*/ 3433763 w 4117657"/>
                <a:gd name="connsiteY1552" fmla="*/ 29528 h 2729865"/>
                <a:gd name="connsiteX1553" fmla="*/ 3445193 w 4117657"/>
                <a:gd name="connsiteY1553" fmla="*/ 25718 h 2729865"/>
                <a:gd name="connsiteX1554" fmla="*/ 3060383 w 4117657"/>
                <a:gd name="connsiteY1554" fmla="*/ 82868 h 2729865"/>
                <a:gd name="connsiteX1555" fmla="*/ 3074670 w 4117657"/>
                <a:gd name="connsiteY1555" fmla="*/ 91440 h 2729865"/>
                <a:gd name="connsiteX1556" fmla="*/ 3158490 w 4117657"/>
                <a:gd name="connsiteY1556" fmla="*/ 175260 h 2729865"/>
                <a:gd name="connsiteX1557" fmla="*/ 3168015 w 4117657"/>
                <a:gd name="connsiteY1557" fmla="*/ 183833 h 2729865"/>
                <a:gd name="connsiteX1558" fmla="*/ 3175635 w 4117657"/>
                <a:gd name="connsiteY1558" fmla="*/ 174308 h 2729865"/>
                <a:gd name="connsiteX1559" fmla="*/ 3258503 w 4117657"/>
                <a:gd name="connsiteY1559" fmla="*/ 91440 h 2729865"/>
                <a:gd name="connsiteX1560" fmla="*/ 3272790 w 4117657"/>
                <a:gd name="connsiteY1560" fmla="*/ 82868 h 2729865"/>
                <a:gd name="connsiteX1561" fmla="*/ 3388043 w 4117657"/>
                <a:gd name="connsiteY1561" fmla="*/ 52388 h 2729865"/>
                <a:gd name="connsiteX1562" fmla="*/ 3398520 w 4117657"/>
                <a:gd name="connsiteY1562" fmla="*/ 49530 h 2729865"/>
                <a:gd name="connsiteX1563" fmla="*/ 3386138 w 4117657"/>
                <a:gd name="connsiteY1563" fmla="*/ 1905 h 2729865"/>
                <a:gd name="connsiteX1564" fmla="*/ 3376613 w 4117657"/>
                <a:gd name="connsiteY1564" fmla="*/ 1905 h 2729865"/>
                <a:gd name="connsiteX1565" fmla="*/ 3388043 w 4117657"/>
                <a:gd name="connsiteY1565" fmla="*/ 43815 h 2729865"/>
                <a:gd name="connsiteX1566" fmla="*/ 3376613 w 4117657"/>
                <a:gd name="connsiteY1566" fmla="*/ 47625 h 2729865"/>
                <a:gd name="connsiteX1567" fmla="*/ 3269933 w 4117657"/>
                <a:gd name="connsiteY1567" fmla="*/ 76200 h 2729865"/>
                <a:gd name="connsiteX1568" fmla="*/ 3254693 w 4117657"/>
                <a:gd name="connsiteY1568" fmla="*/ 84773 h 2729865"/>
                <a:gd name="connsiteX1569" fmla="*/ 3175635 w 4117657"/>
                <a:gd name="connsiteY1569" fmla="*/ 163830 h 2729865"/>
                <a:gd name="connsiteX1570" fmla="*/ 3166110 w 4117657"/>
                <a:gd name="connsiteY1570" fmla="*/ 172403 h 2729865"/>
                <a:gd name="connsiteX1571" fmla="*/ 3159443 w 4117657"/>
                <a:gd name="connsiteY1571" fmla="*/ 162878 h 2729865"/>
                <a:gd name="connsiteX1572" fmla="*/ 3080385 w 4117657"/>
                <a:gd name="connsiteY1572" fmla="*/ 83820 h 2729865"/>
                <a:gd name="connsiteX1573" fmla="*/ 3067050 w 4117657"/>
                <a:gd name="connsiteY1573" fmla="*/ 76200 h 2729865"/>
                <a:gd name="connsiteX1574" fmla="*/ 2959418 w 4117657"/>
                <a:gd name="connsiteY1574" fmla="*/ 47625 h 2729865"/>
                <a:gd name="connsiteX1575" fmla="*/ 2947988 w 4117657"/>
                <a:gd name="connsiteY1575" fmla="*/ 43815 h 2729865"/>
                <a:gd name="connsiteX1576" fmla="*/ 2959418 w 4117657"/>
                <a:gd name="connsiteY1576" fmla="*/ 1905 h 2729865"/>
                <a:gd name="connsiteX1577" fmla="*/ 2949893 w 4117657"/>
                <a:gd name="connsiteY1577" fmla="*/ 1905 h 2729865"/>
                <a:gd name="connsiteX1578" fmla="*/ 2937510 w 4117657"/>
                <a:gd name="connsiteY1578" fmla="*/ 49530 h 2729865"/>
                <a:gd name="connsiteX1579" fmla="*/ 2947988 w 4117657"/>
                <a:gd name="connsiteY1579" fmla="*/ 52388 h 2729865"/>
                <a:gd name="connsiteX1580" fmla="*/ 3060383 w 4117657"/>
                <a:gd name="connsiteY1580" fmla="*/ 82868 h 2729865"/>
                <a:gd name="connsiteX1581" fmla="*/ 3089910 w 4117657"/>
                <a:gd name="connsiteY1581" fmla="*/ 33338 h 2729865"/>
                <a:gd name="connsiteX1582" fmla="*/ 3102293 w 4117657"/>
                <a:gd name="connsiteY1582" fmla="*/ 40958 h 2729865"/>
                <a:gd name="connsiteX1583" fmla="*/ 3158490 w 4117657"/>
                <a:gd name="connsiteY1583" fmla="*/ 97155 h 2729865"/>
                <a:gd name="connsiteX1584" fmla="*/ 3168015 w 4117657"/>
                <a:gd name="connsiteY1584" fmla="*/ 105728 h 2729865"/>
                <a:gd name="connsiteX1585" fmla="*/ 3174683 w 4117657"/>
                <a:gd name="connsiteY1585" fmla="*/ 96203 h 2729865"/>
                <a:gd name="connsiteX1586" fmla="*/ 3229928 w 4117657"/>
                <a:gd name="connsiteY1586" fmla="*/ 40958 h 2729865"/>
                <a:gd name="connsiteX1587" fmla="*/ 3242310 w 4117657"/>
                <a:gd name="connsiteY1587" fmla="*/ 33338 h 2729865"/>
                <a:gd name="connsiteX1588" fmla="*/ 3319463 w 4117657"/>
                <a:gd name="connsiteY1588" fmla="*/ 12383 h 2729865"/>
                <a:gd name="connsiteX1589" fmla="*/ 3328988 w 4117657"/>
                <a:gd name="connsiteY1589" fmla="*/ 9525 h 2729865"/>
                <a:gd name="connsiteX1590" fmla="*/ 3327083 w 4117657"/>
                <a:gd name="connsiteY1590" fmla="*/ 953 h 2729865"/>
                <a:gd name="connsiteX1591" fmla="*/ 3317558 w 4117657"/>
                <a:gd name="connsiteY1591" fmla="*/ 953 h 2729865"/>
                <a:gd name="connsiteX1592" fmla="*/ 3318510 w 4117657"/>
                <a:gd name="connsiteY1592" fmla="*/ 3810 h 2729865"/>
                <a:gd name="connsiteX1593" fmla="*/ 3308033 w 4117657"/>
                <a:gd name="connsiteY1593" fmla="*/ 6668 h 2729865"/>
                <a:gd name="connsiteX1594" fmla="*/ 3240405 w 4117657"/>
                <a:gd name="connsiteY1594" fmla="*/ 24765 h 2729865"/>
                <a:gd name="connsiteX1595" fmla="*/ 3224213 w 4117657"/>
                <a:gd name="connsiteY1595" fmla="*/ 33338 h 2729865"/>
                <a:gd name="connsiteX1596" fmla="*/ 3173730 w 4117657"/>
                <a:gd name="connsiteY1596" fmla="*/ 83820 h 2729865"/>
                <a:gd name="connsiteX1597" fmla="*/ 3166110 w 4117657"/>
                <a:gd name="connsiteY1597" fmla="*/ 90488 h 2729865"/>
                <a:gd name="connsiteX1598" fmla="*/ 3158490 w 4117657"/>
                <a:gd name="connsiteY1598" fmla="*/ 83820 h 2729865"/>
                <a:gd name="connsiteX1599" fmla="*/ 3108008 w 4117657"/>
                <a:gd name="connsiteY1599" fmla="*/ 33338 h 2729865"/>
                <a:gd name="connsiteX1600" fmla="*/ 3091815 w 4117657"/>
                <a:gd name="connsiteY1600" fmla="*/ 24765 h 2729865"/>
                <a:gd name="connsiteX1601" fmla="*/ 3052763 w 4117657"/>
                <a:gd name="connsiteY1601" fmla="*/ 14288 h 2729865"/>
                <a:gd name="connsiteX1602" fmla="*/ 3012758 w 4117657"/>
                <a:gd name="connsiteY1602" fmla="*/ 3810 h 2729865"/>
                <a:gd name="connsiteX1603" fmla="*/ 3013710 w 4117657"/>
                <a:gd name="connsiteY1603" fmla="*/ 953 h 2729865"/>
                <a:gd name="connsiteX1604" fmla="*/ 3004185 w 4117657"/>
                <a:gd name="connsiteY1604" fmla="*/ 953 h 2729865"/>
                <a:gd name="connsiteX1605" fmla="*/ 3002280 w 4117657"/>
                <a:gd name="connsiteY1605" fmla="*/ 9525 h 2729865"/>
                <a:gd name="connsiteX1606" fmla="*/ 3012758 w 4117657"/>
                <a:gd name="connsiteY1606" fmla="*/ 12383 h 2729865"/>
                <a:gd name="connsiteX1607" fmla="*/ 3089910 w 4117657"/>
                <a:gd name="connsiteY1607" fmla="*/ 33338 h 2729865"/>
                <a:gd name="connsiteX1608" fmla="*/ 3564255 w 4117657"/>
                <a:gd name="connsiteY1608" fmla="*/ 146685 h 2729865"/>
                <a:gd name="connsiteX1609" fmla="*/ 3570923 w 4117657"/>
                <a:gd name="connsiteY1609" fmla="*/ 171450 h 2729865"/>
                <a:gd name="connsiteX1610" fmla="*/ 3578543 w 4117657"/>
                <a:gd name="connsiteY1610" fmla="*/ 203835 h 2729865"/>
                <a:gd name="connsiteX1611" fmla="*/ 3570923 w 4117657"/>
                <a:gd name="connsiteY1611" fmla="*/ 237173 h 2729865"/>
                <a:gd name="connsiteX1612" fmla="*/ 3564255 w 4117657"/>
                <a:gd name="connsiteY1612" fmla="*/ 262890 h 2729865"/>
                <a:gd name="connsiteX1613" fmla="*/ 3573780 w 4117657"/>
                <a:gd name="connsiteY1613" fmla="*/ 265748 h 2729865"/>
                <a:gd name="connsiteX1614" fmla="*/ 3616643 w 4117657"/>
                <a:gd name="connsiteY1614" fmla="*/ 277178 h 2729865"/>
                <a:gd name="connsiteX1615" fmla="*/ 3628073 w 4117657"/>
                <a:gd name="connsiteY1615" fmla="*/ 283845 h 2729865"/>
                <a:gd name="connsiteX1616" fmla="*/ 3660458 w 4117657"/>
                <a:gd name="connsiteY1616" fmla="*/ 316230 h 2729865"/>
                <a:gd name="connsiteX1617" fmla="*/ 3667125 w 4117657"/>
                <a:gd name="connsiteY1617" fmla="*/ 320993 h 2729865"/>
                <a:gd name="connsiteX1618" fmla="*/ 3701415 w 4117657"/>
                <a:gd name="connsiteY1618" fmla="*/ 286703 h 2729865"/>
                <a:gd name="connsiteX1619" fmla="*/ 3720465 w 4117657"/>
                <a:gd name="connsiteY1619" fmla="*/ 276225 h 2729865"/>
                <a:gd name="connsiteX1620" fmla="*/ 3768090 w 4117657"/>
                <a:gd name="connsiteY1620" fmla="*/ 263843 h 2729865"/>
                <a:gd name="connsiteX1621" fmla="*/ 3755708 w 4117657"/>
                <a:gd name="connsiteY1621" fmla="*/ 217170 h 2729865"/>
                <a:gd name="connsiteX1622" fmla="*/ 3755708 w 4117657"/>
                <a:gd name="connsiteY1622" fmla="*/ 192405 h 2729865"/>
                <a:gd name="connsiteX1623" fmla="*/ 3768090 w 4117657"/>
                <a:gd name="connsiteY1623" fmla="*/ 146685 h 2729865"/>
                <a:gd name="connsiteX1624" fmla="*/ 3746183 w 4117657"/>
                <a:gd name="connsiteY1624" fmla="*/ 140970 h 2729865"/>
                <a:gd name="connsiteX1625" fmla="*/ 3710940 w 4117657"/>
                <a:gd name="connsiteY1625" fmla="*/ 130493 h 2729865"/>
                <a:gd name="connsiteX1626" fmla="*/ 3683318 w 4117657"/>
                <a:gd name="connsiteY1626" fmla="*/ 104775 h 2729865"/>
                <a:gd name="connsiteX1627" fmla="*/ 3667125 w 4117657"/>
                <a:gd name="connsiteY1627" fmla="*/ 88583 h 2729865"/>
                <a:gd name="connsiteX1628" fmla="*/ 3629978 w 4117657"/>
                <a:gd name="connsiteY1628" fmla="*/ 125730 h 2729865"/>
                <a:gd name="connsiteX1629" fmla="*/ 3616643 w 4117657"/>
                <a:gd name="connsiteY1629" fmla="*/ 133350 h 2729865"/>
                <a:gd name="connsiteX1630" fmla="*/ 3571875 w 4117657"/>
                <a:gd name="connsiteY1630" fmla="*/ 145733 h 2729865"/>
                <a:gd name="connsiteX1631" fmla="*/ 3564255 w 4117657"/>
                <a:gd name="connsiteY1631" fmla="*/ 146685 h 2729865"/>
                <a:gd name="connsiteX1632" fmla="*/ 3583305 w 4117657"/>
                <a:gd name="connsiteY1632" fmla="*/ 149543 h 2729865"/>
                <a:gd name="connsiteX1633" fmla="*/ 3618548 w 4117657"/>
                <a:gd name="connsiteY1633" fmla="*/ 140018 h 2729865"/>
                <a:gd name="connsiteX1634" fmla="*/ 3635693 w 4117657"/>
                <a:gd name="connsiteY1634" fmla="*/ 129540 h 2729865"/>
                <a:gd name="connsiteX1635" fmla="*/ 3665220 w 4117657"/>
                <a:gd name="connsiteY1635" fmla="*/ 99060 h 2729865"/>
                <a:gd name="connsiteX1636" fmla="*/ 3671888 w 4117657"/>
                <a:gd name="connsiteY1636" fmla="*/ 104775 h 2729865"/>
                <a:gd name="connsiteX1637" fmla="*/ 3698558 w 4117657"/>
                <a:gd name="connsiteY1637" fmla="*/ 131445 h 2729865"/>
                <a:gd name="connsiteX1638" fmla="*/ 3713798 w 4117657"/>
                <a:gd name="connsiteY1638" fmla="*/ 140018 h 2729865"/>
                <a:gd name="connsiteX1639" fmla="*/ 3757613 w 4117657"/>
                <a:gd name="connsiteY1639" fmla="*/ 151448 h 2729865"/>
                <a:gd name="connsiteX1640" fmla="*/ 3746183 w 4117657"/>
                <a:gd name="connsiteY1640" fmla="*/ 194310 h 2729865"/>
                <a:gd name="connsiteX1641" fmla="*/ 3746183 w 4117657"/>
                <a:gd name="connsiteY1641" fmla="*/ 213360 h 2729865"/>
                <a:gd name="connsiteX1642" fmla="*/ 3757613 w 4117657"/>
                <a:gd name="connsiteY1642" fmla="*/ 255270 h 2729865"/>
                <a:gd name="connsiteX1643" fmla="*/ 3750945 w 4117657"/>
                <a:gd name="connsiteY1643" fmla="*/ 258128 h 2729865"/>
                <a:gd name="connsiteX1644" fmla="*/ 3715703 w 4117657"/>
                <a:gd name="connsiteY1644" fmla="*/ 267653 h 2729865"/>
                <a:gd name="connsiteX1645" fmla="*/ 3697605 w 4117657"/>
                <a:gd name="connsiteY1645" fmla="*/ 278130 h 2729865"/>
                <a:gd name="connsiteX1646" fmla="*/ 3668078 w 4117657"/>
                <a:gd name="connsiteY1646" fmla="*/ 308610 h 2729865"/>
                <a:gd name="connsiteX1647" fmla="*/ 3661410 w 4117657"/>
                <a:gd name="connsiteY1647" fmla="*/ 302895 h 2729865"/>
                <a:gd name="connsiteX1648" fmla="*/ 3634740 w 4117657"/>
                <a:gd name="connsiteY1648" fmla="*/ 276225 h 2729865"/>
                <a:gd name="connsiteX1649" fmla="*/ 3621405 w 4117657"/>
                <a:gd name="connsiteY1649" fmla="*/ 268605 h 2729865"/>
                <a:gd name="connsiteX1650" fmla="*/ 3577590 w 4117657"/>
                <a:gd name="connsiteY1650" fmla="*/ 257175 h 2729865"/>
                <a:gd name="connsiteX1651" fmla="*/ 3578543 w 4117657"/>
                <a:gd name="connsiteY1651" fmla="*/ 250508 h 2729865"/>
                <a:gd name="connsiteX1652" fmla="*/ 3588068 w 4117657"/>
                <a:gd name="connsiteY1652" fmla="*/ 215265 h 2729865"/>
                <a:gd name="connsiteX1653" fmla="*/ 3588068 w 4117657"/>
                <a:gd name="connsiteY1653" fmla="*/ 194310 h 2729865"/>
                <a:gd name="connsiteX1654" fmla="*/ 3576638 w 4117657"/>
                <a:gd name="connsiteY1654" fmla="*/ 153353 h 2729865"/>
                <a:gd name="connsiteX1655" fmla="*/ 3583305 w 4117657"/>
                <a:gd name="connsiteY1655" fmla="*/ 149543 h 2729865"/>
                <a:gd name="connsiteX1656" fmla="*/ 3145155 w 4117657"/>
                <a:gd name="connsiteY1656" fmla="*/ 12383 h 2729865"/>
                <a:gd name="connsiteX1657" fmla="*/ 3166110 w 4117657"/>
                <a:gd name="connsiteY1657" fmla="*/ 33338 h 2729865"/>
                <a:gd name="connsiteX1658" fmla="*/ 3172778 w 4117657"/>
                <a:gd name="connsiteY1658" fmla="*/ 26670 h 2729865"/>
                <a:gd name="connsiteX1659" fmla="*/ 3198495 w 4117657"/>
                <a:gd name="connsiteY1659" fmla="*/ 953 h 2729865"/>
                <a:gd name="connsiteX1660" fmla="*/ 3186113 w 4117657"/>
                <a:gd name="connsiteY1660" fmla="*/ 953 h 2729865"/>
                <a:gd name="connsiteX1661" fmla="*/ 3167063 w 4117657"/>
                <a:gd name="connsiteY1661" fmla="*/ 20003 h 2729865"/>
                <a:gd name="connsiteX1662" fmla="*/ 3148013 w 4117657"/>
                <a:gd name="connsiteY1662" fmla="*/ 953 h 2729865"/>
                <a:gd name="connsiteX1663" fmla="*/ 3135630 w 4117657"/>
                <a:gd name="connsiteY1663" fmla="*/ 953 h 2729865"/>
                <a:gd name="connsiteX1664" fmla="*/ 3140393 w 4117657"/>
                <a:gd name="connsiteY1664" fmla="*/ 6668 h 2729865"/>
                <a:gd name="connsiteX1665" fmla="*/ 3145155 w 4117657"/>
                <a:gd name="connsiteY1665" fmla="*/ 12383 h 2729865"/>
                <a:gd name="connsiteX1666" fmla="*/ 3754755 w 4117657"/>
                <a:gd name="connsiteY1666" fmla="*/ 2520315 h 2729865"/>
                <a:gd name="connsiteX1667" fmla="*/ 3754755 w 4117657"/>
                <a:gd name="connsiteY1667" fmla="*/ 2497455 h 2729865"/>
                <a:gd name="connsiteX1668" fmla="*/ 3767138 w 4117657"/>
                <a:gd name="connsiteY1668" fmla="*/ 2450783 h 2729865"/>
                <a:gd name="connsiteX1669" fmla="*/ 3739515 w 4117657"/>
                <a:gd name="connsiteY1669" fmla="*/ 2443163 h 2729865"/>
                <a:gd name="connsiteX1670" fmla="*/ 3709988 w 4117657"/>
                <a:gd name="connsiteY1670" fmla="*/ 2434590 h 2729865"/>
                <a:gd name="connsiteX1671" fmla="*/ 3686175 w 4117657"/>
                <a:gd name="connsiteY1671" fmla="*/ 2412683 h 2729865"/>
                <a:gd name="connsiteX1672" fmla="*/ 3666173 w 4117657"/>
                <a:gd name="connsiteY1672" fmla="*/ 2392680 h 2729865"/>
                <a:gd name="connsiteX1673" fmla="*/ 3629025 w 4117657"/>
                <a:gd name="connsiteY1673" fmla="*/ 2429828 h 2729865"/>
                <a:gd name="connsiteX1674" fmla="*/ 3615690 w 4117657"/>
                <a:gd name="connsiteY1674" fmla="*/ 2437448 h 2729865"/>
                <a:gd name="connsiteX1675" fmla="*/ 3570923 w 4117657"/>
                <a:gd name="connsiteY1675" fmla="*/ 2449830 h 2729865"/>
                <a:gd name="connsiteX1676" fmla="*/ 3564255 w 4117657"/>
                <a:gd name="connsiteY1676" fmla="*/ 2452688 h 2729865"/>
                <a:gd name="connsiteX1677" fmla="*/ 3571875 w 4117657"/>
                <a:gd name="connsiteY1677" fmla="*/ 2479358 h 2729865"/>
                <a:gd name="connsiteX1678" fmla="*/ 3579495 w 4117657"/>
                <a:gd name="connsiteY1678" fmla="*/ 2509838 h 2729865"/>
                <a:gd name="connsiteX1679" fmla="*/ 3571875 w 4117657"/>
                <a:gd name="connsiteY1679" fmla="*/ 2541270 h 2729865"/>
                <a:gd name="connsiteX1680" fmla="*/ 3564255 w 4117657"/>
                <a:gd name="connsiteY1680" fmla="*/ 2568893 h 2729865"/>
                <a:gd name="connsiteX1681" fmla="*/ 3573780 w 4117657"/>
                <a:gd name="connsiteY1681" fmla="*/ 2571750 h 2729865"/>
                <a:gd name="connsiteX1682" fmla="*/ 3616643 w 4117657"/>
                <a:gd name="connsiteY1682" fmla="*/ 2583180 h 2729865"/>
                <a:gd name="connsiteX1683" fmla="*/ 3628073 w 4117657"/>
                <a:gd name="connsiteY1683" fmla="*/ 2589848 h 2729865"/>
                <a:gd name="connsiteX1684" fmla="*/ 3660458 w 4117657"/>
                <a:gd name="connsiteY1684" fmla="*/ 2622233 h 2729865"/>
                <a:gd name="connsiteX1685" fmla="*/ 3667125 w 4117657"/>
                <a:gd name="connsiteY1685" fmla="*/ 2626995 h 2729865"/>
                <a:gd name="connsiteX1686" fmla="*/ 3703320 w 4117657"/>
                <a:gd name="connsiteY1686" fmla="*/ 2590800 h 2729865"/>
                <a:gd name="connsiteX1687" fmla="*/ 3717608 w 4117657"/>
                <a:gd name="connsiteY1687" fmla="*/ 2583180 h 2729865"/>
                <a:gd name="connsiteX1688" fmla="*/ 3768090 w 4117657"/>
                <a:gd name="connsiteY1688" fmla="*/ 2569845 h 2729865"/>
                <a:gd name="connsiteX1689" fmla="*/ 3754755 w 4117657"/>
                <a:gd name="connsiteY1689" fmla="*/ 2520315 h 2729865"/>
                <a:gd name="connsiteX1690" fmla="*/ 3712845 w 4117657"/>
                <a:gd name="connsiteY1690" fmla="*/ 2572703 h 2729865"/>
                <a:gd name="connsiteX1691" fmla="*/ 3697605 w 4117657"/>
                <a:gd name="connsiteY1691" fmla="*/ 2581275 h 2729865"/>
                <a:gd name="connsiteX1692" fmla="*/ 3666173 w 4117657"/>
                <a:gd name="connsiteY1692" fmla="*/ 2613660 h 2729865"/>
                <a:gd name="connsiteX1693" fmla="*/ 3657600 w 4117657"/>
                <a:gd name="connsiteY1693" fmla="*/ 2606040 h 2729865"/>
                <a:gd name="connsiteX1694" fmla="*/ 3631883 w 4117657"/>
                <a:gd name="connsiteY1694" fmla="*/ 2580323 h 2729865"/>
                <a:gd name="connsiteX1695" fmla="*/ 3620453 w 4117657"/>
                <a:gd name="connsiteY1695" fmla="*/ 2573655 h 2729865"/>
                <a:gd name="connsiteX1696" fmla="*/ 3575685 w 4117657"/>
                <a:gd name="connsiteY1696" fmla="*/ 2561273 h 2729865"/>
                <a:gd name="connsiteX1697" fmla="*/ 3576638 w 4117657"/>
                <a:gd name="connsiteY1697" fmla="*/ 2554605 h 2729865"/>
                <a:gd name="connsiteX1698" fmla="*/ 3586163 w 4117657"/>
                <a:gd name="connsiteY1698" fmla="*/ 2517458 h 2729865"/>
                <a:gd name="connsiteX1699" fmla="*/ 3586163 w 4117657"/>
                <a:gd name="connsiteY1699" fmla="*/ 2500313 h 2729865"/>
                <a:gd name="connsiteX1700" fmla="*/ 3574733 w 4117657"/>
                <a:gd name="connsiteY1700" fmla="*/ 2456498 h 2729865"/>
                <a:gd name="connsiteX1701" fmla="*/ 3617595 w 4117657"/>
                <a:gd name="connsiteY1701" fmla="*/ 2445068 h 2729865"/>
                <a:gd name="connsiteX1702" fmla="*/ 3633788 w 4117657"/>
                <a:gd name="connsiteY1702" fmla="*/ 2435543 h 2729865"/>
                <a:gd name="connsiteX1703" fmla="*/ 3664268 w 4117657"/>
                <a:gd name="connsiteY1703" fmla="*/ 2404110 h 2729865"/>
                <a:gd name="connsiteX1704" fmla="*/ 3672840 w 4117657"/>
                <a:gd name="connsiteY1704" fmla="*/ 2411730 h 2729865"/>
                <a:gd name="connsiteX1705" fmla="*/ 3697605 w 4117657"/>
                <a:gd name="connsiteY1705" fmla="*/ 2436495 h 2729865"/>
                <a:gd name="connsiteX1706" fmla="*/ 3710940 w 4117657"/>
                <a:gd name="connsiteY1706" fmla="*/ 2444115 h 2729865"/>
                <a:gd name="connsiteX1707" fmla="*/ 3755708 w 4117657"/>
                <a:gd name="connsiteY1707" fmla="*/ 2455545 h 2729865"/>
                <a:gd name="connsiteX1708" fmla="*/ 3752850 w 4117657"/>
                <a:gd name="connsiteY1708" fmla="*/ 2466023 h 2729865"/>
                <a:gd name="connsiteX1709" fmla="*/ 3743325 w 4117657"/>
                <a:gd name="connsiteY1709" fmla="*/ 2501265 h 2729865"/>
                <a:gd name="connsiteX1710" fmla="*/ 3743325 w 4117657"/>
                <a:gd name="connsiteY1710" fmla="*/ 2514600 h 2729865"/>
                <a:gd name="connsiteX1711" fmla="*/ 3755708 w 4117657"/>
                <a:gd name="connsiteY1711" fmla="*/ 2559368 h 2729865"/>
                <a:gd name="connsiteX1712" fmla="*/ 3748088 w 4117657"/>
                <a:gd name="connsiteY1712" fmla="*/ 2562225 h 2729865"/>
                <a:gd name="connsiteX1713" fmla="*/ 3712845 w 4117657"/>
                <a:gd name="connsiteY1713" fmla="*/ 2572703 h 2729865"/>
                <a:gd name="connsiteX1714" fmla="*/ 3626168 w 4117657"/>
                <a:gd name="connsiteY1714" fmla="*/ 226695 h 2729865"/>
                <a:gd name="connsiteX1715" fmla="*/ 3648075 w 4117657"/>
                <a:gd name="connsiteY1715" fmla="*/ 233363 h 2729865"/>
                <a:gd name="connsiteX1716" fmla="*/ 3666173 w 4117657"/>
                <a:gd name="connsiteY1716" fmla="*/ 249555 h 2729865"/>
                <a:gd name="connsiteX1717" fmla="*/ 3706178 w 4117657"/>
                <a:gd name="connsiteY1717" fmla="*/ 226695 h 2729865"/>
                <a:gd name="connsiteX1718" fmla="*/ 3706178 w 4117657"/>
                <a:gd name="connsiteY1718" fmla="*/ 180975 h 2729865"/>
                <a:gd name="connsiteX1719" fmla="*/ 3683318 w 4117657"/>
                <a:gd name="connsiteY1719" fmla="*/ 173355 h 2729865"/>
                <a:gd name="connsiteX1720" fmla="*/ 3666173 w 4117657"/>
                <a:gd name="connsiteY1720" fmla="*/ 158115 h 2729865"/>
                <a:gd name="connsiteX1721" fmla="*/ 3649028 w 4117657"/>
                <a:gd name="connsiteY1721" fmla="*/ 174308 h 2729865"/>
                <a:gd name="connsiteX1722" fmla="*/ 3627120 w 4117657"/>
                <a:gd name="connsiteY1722" fmla="*/ 180975 h 2729865"/>
                <a:gd name="connsiteX1723" fmla="*/ 3631883 w 4117657"/>
                <a:gd name="connsiteY1723" fmla="*/ 203835 h 2729865"/>
                <a:gd name="connsiteX1724" fmla="*/ 3626168 w 4117657"/>
                <a:gd name="connsiteY1724" fmla="*/ 226695 h 2729865"/>
                <a:gd name="connsiteX1725" fmla="*/ 3665220 w 4117657"/>
                <a:gd name="connsiteY1725" fmla="*/ 170498 h 2729865"/>
                <a:gd name="connsiteX1726" fmla="*/ 3693795 w 4117657"/>
                <a:gd name="connsiteY1726" fmla="*/ 186690 h 2729865"/>
                <a:gd name="connsiteX1727" fmla="*/ 3694748 w 4117657"/>
                <a:gd name="connsiteY1727" fmla="*/ 220028 h 2729865"/>
                <a:gd name="connsiteX1728" fmla="*/ 3666173 w 4117657"/>
                <a:gd name="connsiteY1728" fmla="*/ 237173 h 2729865"/>
                <a:gd name="connsiteX1729" fmla="*/ 3652838 w 4117657"/>
                <a:gd name="connsiteY1729" fmla="*/ 225743 h 2729865"/>
                <a:gd name="connsiteX1730" fmla="*/ 3637598 w 4117657"/>
                <a:gd name="connsiteY1730" fmla="*/ 220980 h 2729865"/>
                <a:gd name="connsiteX1731" fmla="*/ 3636645 w 4117657"/>
                <a:gd name="connsiteY1731" fmla="*/ 188595 h 2729865"/>
                <a:gd name="connsiteX1732" fmla="*/ 3665220 w 4117657"/>
                <a:gd name="connsiteY1732" fmla="*/ 170498 h 2729865"/>
                <a:gd name="connsiteX1733" fmla="*/ 3435668 w 4117657"/>
                <a:gd name="connsiteY1733" fmla="*/ 71438 h 2729865"/>
                <a:gd name="connsiteX1734" fmla="*/ 3438525 w 4117657"/>
                <a:gd name="connsiteY1734" fmla="*/ 81915 h 2729865"/>
                <a:gd name="connsiteX1735" fmla="*/ 3469005 w 4117657"/>
                <a:gd name="connsiteY1735" fmla="*/ 196215 h 2729865"/>
                <a:gd name="connsiteX1736" fmla="*/ 3469005 w 4117657"/>
                <a:gd name="connsiteY1736" fmla="*/ 212408 h 2729865"/>
                <a:gd name="connsiteX1737" fmla="*/ 3438525 w 4117657"/>
                <a:gd name="connsiteY1737" fmla="*/ 326708 h 2729865"/>
                <a:gd name="connsiteX1738" fmla="*/ 3435668 w 4117657"/>
                <a:gd name="connsiteY1738" fmla="*/ 337185 h 2729865"/>
                <a:gd name="connsiteX1739" fmla="*/ 3445193 w 4117657"/>
                <a:gd name="connsiteY1739" fmla="*/ 340043 h 2729865"/>
                <a:gd name="connsiteX1740" fmla="*/ 3559493 w 4117657"/>
                <a:gd name="connsiteY1740" fmla="*/ 370523 h 2729865"/>
                <a:gd name="connsiteX1741" fmla="*/ 3574733 w 4117657"/>
                <a:gd name="connsiteY1741" fmla="*/ 379095 h 2729865"/>
                <a:gd name="connsiteX1742" fmla="*/ 3657600 w 4117657"/>
                <a:gd name="connsiteY1742" fmla="*/ 461963 h 2729865"/>
                <a:gd name="connsiteX1743" fmla="*/ 3666173 w 4117657"/>
                <a:gd name="connsiteY1743" fmla="*/ 469583 h 2729865"/>
                <a:gd name="connsiteX1744" fmla="*/ 3674745 w 4117657"/>
                <a:gd name="connsiteY1744" fmla="*/ 461963 h 2729865"/>
                <a:gd name="connsiteX1745" fmla="*/ 3757613 w 4117657"/>
                <a:gd name="connsiteY1745" fmla="*/ 379095 h 2729865"/>
                <a:gd name="connsiteX1746" fmla="*/ 3772853 w 4117657"/>
                <a:gd name="connsiteY1746" fmla="*/ 370523 h 2729865"/>
                <a:gd name="connsiteX1747" fmla="*/ 3888105 w 4117657"/>
                <a:gd name="connsiteY1747" fmla="*/ 340043 h 2729865"/>
                <a:gd name="connsiteX1748" fmla="*/ 3897630 w 4117657"/>
                <a:gd name="connsiteY1748" fmla="*/ 337185 h 2729865"/>
                <a:gd name="connsiteX1749" fmla="*/ 3894773 w 4117657"/>
                <a:gd name="connsiteY1749" fmla="*/ 326708 h 2729865"/>
                <a:gd name="connsiteX1750" fmla="*/ 3864293 w 4117657"/>
                <a:gd name="connsiteY1750" fmla="*/ 212408 h 2729865"/>
                <a:gd name="connsiteX1751" fmla="*/ 3864293 w 4117657"/>
                <a:gd name="connsiteY1751" fmla="*/ 196215 h 2729865"/>
                <a:gd name="connsiteX1752" fmla="*/ 3894773 w 4117657"/>
                <a:gd name="connsiteY1752" fmla="*/ 81915 h 2729865"/>
                <a:gd name="connsiteX1753" fmla="*/ 3897630 w 4117657"/>
                <a:gd name="connsiteY1753" fmla="*/ 71438 h 2729865"/>
                <a:gd name="connsiteX1754" fmla="*/ 3886200 w 4117657"/>
                <a:gd name="connsiteY1754" fmla="*/ 68580 h 2729865"/>
                <a:gd name="connsiteX1755" fmla="*/ 3770948 w 4117657"/>
                <a:gd name="connsiteY1755" fmla="*/ 37148 h 2729865"/>
                <a:gd name="connsiteX1756" fmla="*/ 3759518 w 4117657"/>
                <a:gd name="connsiteY1756" fmla="*/ 30480 h 2729865"/>
                <a:gd name="connsiteX1757" fmla="*/ 3729990 w 4117657"/>
                <a:gd name="connsiteY1757" fmla="*/ 953 h 2729865"/>
                <a:gd name="connsiteX1758" fmla="*/ 3716655 w 4117657"/>
                <a:gd name="connsiteY1758" fmla="*/ 953 h 2729865"/>
                <a:gd name="connsiteX1759" fmla="*/ 3751898 w 4117657"/>
                <a:gd name="connsiteY1759" fmla="*/ 37148 h 2729865"/>
                <a:gd name="connsiteX1760" fmla="*/ 3768090 w 4117657"/>
                <a:gd name="connsiteY1760" fmla="*/ 45720 h 2729865"/>
                <a:gd name="connsiteX1761" fmla="*/ 3875723 w 4117657"/>
                <a:gd name="connsiteY1761" fmla="*/ 74295 h 2729865"/>
                <a:gd name="connsiteX1762" fmla="*/ 3885248 w 4117657"/>
                <a:gd name="connsiteY1762" fmla="*/ 77153 h 2729865"/>
                <a:gd name="connsiteX1763" fmla="*/ 3882390 w 4117657"/>
                <a:gd name="connsiteY1763" fmla="*/ 89535 h 2729865"/>
                <a:gd name="connsiteX1764" fmla="*/ 3853815 w 4117657"/>
                <a:gd name="connsiteY1764" fmla="*/ 197168 h 2729865"/>
                <a:gd name="connsiteX1765" fmla="*/ 3853815 w 4117657"/>
                <a:gd name="connsiteY1765" fmla="*/ 211455 h 2729865"/>
                <a:gd name="connsiteX1766" fmla="*/ 3882390 w 4117657"/>
                <a:gd name="connsiteY1766" fmla="*/ 319088 h 2729865"/>
                <a:gd name="connsiteX1767" fmla="*/ 3885248 w 4117657"/>
                <a:gd name="connsiteY1767" fmla="*/ 330518 h 2729865"/>
                <a:gd name="connsiteX1768" fmla="*/ 3873818 w 4117657"/>
                <a:gd name="connsiteY1768" fmla="*/ 333375 h 2729865"/>
                <a:gd name="connsiteX1769" fmla="*/ 3766185 w 4117657"/>
                <a:gd name="connsiteY1769" fmla="*/ 361950 h 2729865"/>
                <a:gd name="connsiteX1770" fmla="*/ 3751898 w 4117657"/>
                <a:gd name="connsiteY1770" fmla="*/ 370523 h 2729865"/>
                <a:gd name="connsiteX1771" fmla="*/ 3672840 w 4117657"/>
                <a:gd name="connsiteY1771" fmla="*/ 449580 h 2729865"/>
                <a:gd name="connsiteX1772" fmla="*/ 3664268 w 4117657"/>
                <a:gd name="connsiteY1772" fmla="*/ 457200 h 2729865"/>
                <a:gd name="connsiteX1773" fmla="*/ 3655695 w 4117657"/>
                <a:gd name="connsiteY1773" fmla="*/ 449580 h 2729865"/>
                <a:gd name="connsiteX1774" fmla="*/ 3576638 w 4117657"/>
                <a:gd name="connsiteY1774" fmla="*/ 370523 h 2729865"/>
                <a:gd name="connsiteX1775" fmla="*/ 3562350 w 4117657"/>
                <a:gd name="connsiteY1775" fmla="*/ 362903 h 2729865"/>
                <a:gd name="connsiteX1776" fmla="*/ 3468053 w 4117657"/>
                <a:gd name="connsiteY1776" fmla="*/ 337185 h 2729865"/>
                <a:gd name="connsiteX1777" fmla="*/ 3444240 w 4117657"/>
                <a:gd name="connsiteY1777" fmla="*/ 330518 h 2729865"/>
                <a:gd name="connsiteX1778" fmla="*/ 3447098 w 4117657"/>
                <a:gd name="connsiteY1778" fmla="*/ 319088 h 2729865"/>
                <a:gd name="connsiteX1779" fmla="*/ 3475673 w 4117657"/>
                <a:gd name="connsiteY1779" fmla="*/ 211455 h 2729865"/>
                <a:gd name="connsiteX1780" fmla="*/ 3475673 w 4117657"/>
                <a:gd name="connsiteY1780" fmla="*/ 197168 h 2729865"/>
                <a:gd name="connsiteX1781" fmla="*/ 3447098 w 4117657"/>
                <a:gd name="connsiteY1781" fmla="*/ 89535 h 2729865"/>
                <a:gd name="connsiteX1782" fmla="*/ 3444240 w 4117657"/>
                <a:gd name="connsiteY1782" fmla="*/ 77153 h 2729865"/>
                <a:gd name="connsiteX1783" fmla="*/ 3453765 w 4117657"/>
                <a:gd name="connsiteY1783" fmla="*/ 74295 h 2729865"/>
                <a:gd name="connsiteX1784" fmla="*/ 3561398 w 4117657"/>
                <a:gd name="connsiteY1784" fmla="*/ 45720 h 2729865"/>
                <a:gd name="connsiteX1785" fmla="*/ 3577590 w 4117657"/>
                <a:gd name="connsiteY1785" fmla="*/ 37148 h 2729865"/>
                <a:gd name="connsiteX1786" fmla="*/ 3612833 w 4117657"/>
                <a:gd name="connsiteY1786" fmla="*/ 953 h 2729865"/>
                <a:gd name="connsiteX1787" fmla="*/ 3602355 w 4117657"/>
                <a:gd name="connsiteY1787" fmla="*/ 953 h 2729865"/>
                <a:gd name="connsiteX1788" fmla="*/ 3573780 w 4117657"/>
                <a:gd name="connsiteY1788" fmla="*/ 29528 h 2729865"/>
                <a:gd name="connsiteX1789" fmla="*/ 3560445 w 4117657"/>
                <a:gd name="connsiteY1789" fmla="*/ 37148 h 2729865"/>
                <a:gd name="connsiteX1790" fmla="*/ 3446145 w 4117657"/>
                <a:gd name="connsiteY1790" fmla="*/ 67628 h 2729865"/>
                <a:gd name="connsiteX1791" fmla="*/ 3435668 w 4117657"/>
                <a:gd name="connsiteY1791" fmla="*/ 71438 h 2729865"/>
                <a:gd name="connsiteX1792" fmla="*/ 2897505 w 4117657"/>
                <a:gd name="connsiteY1792" fmla="*/ 2641283 h 2729865"/>
                <a:gd name="connsiteX1793" fmla="*/ 2894648 w 4117657"/>
                <a:gd name="connsiteY1793" fmla="*/ 2630805 h 2729865"/>
                <a:gd name="connsiteX1794" fmla="*/ 2864168 w 4117657"/>
                <a:gd name="connsiteY1794" fmla="*/ 2515553 h 2729865"/>
                <a:gd name="connsiteX1795" fmla="*/ 2864168 w 4117657"/>
                <a:gd name="connsiteY1795" fmla="*/ 2500313 h 2729865"/>
                <a:gd name="connsiteX1796" fmla="*/ 2892743 w 4117657"/>
                <a:gd name="connsiteY1796" fmla="*/ 2392680 h 2729865"/>
                <a:gd name="connsiteX1797" fmla="*/ 2897505 w 4117657"/>
                <a:gd name="connsiteY1797" fmla="*/ 2375535 h 2729865"/>
                <a:gd name="connsiteX1798" fmla="*/ 2887980 w 4117657"/>
                <a:gd name="connsiteY1798" fmla="*/ 2372678 h 2729865"/>
                <a:gd name="connsiteX1799" fmla="*/ 2776538 w 4117657"/>
                <a:gd name="connsiteY1799" fmla="*/ 2343150 h 2729865"/>
                <a:gd name="connsiteX1800" fmla="*/ 2756535 w 4117657"/>
                <a:gd name="connsiteY1800" fmla="*/ 2331720 h 2729865"/>
                <a:gd name="connsiteX1801" fmla="*/ 2674620 w 4117657"/>
                <a:gd name="connsiteY1801" fmla="*/ 2249805 h 2729865"/>
                <a:gd name="connsiteX1802" fmla="*/ 2665095 w 4117657"/>
                <a:gd name="connsiteY1802" fmla="*/ 2241233 h 2729865"/>
                <a:gd name="connsiteX1803" fmla="*/ 2658428 w 4117657"/>
                <a:gd name="connsiteY1803" fmla="*/ 2250758 h 2729865"/>
                <a:gd name="connsiteX1804" fmla="*/ 2575560 w 4117657"/>
                <a:gd name="connsiteY1804" fmla="*/ 2333625 h 2729865"/>
                <a:gd name="connsiteX1805" fmla="*/ 2561273 w 4117657"/>
                <a:gd name="connsiteY1805" fmla="*/ 2342198 h 2729865"/>
                <a:gd name="connsiteX1806" fmla="*/ 2446973 w 4117657"/>
                <a:gd name="connsiteY1806" fmla="*/ 2372678 h 2729865"/>
                <a:gd name="connsiteX1807" fmla="*/ 2436495 w 4117657"/>
                <a:gd name="connsiteY1807" fmla="*/ 2375535 h 2729865"/>
                <a:gd name="connsiteX1808" fmla="*/ 2438400 w 4117657"/>
                <a:gd name="connsiteY1808" fmla="*/ 2386013 h 2729865"/>
                <a:gd name="connsiteX1809" fmla="*/ 2468880 w 4117657"/>
                <a:gd name="connsiteY1809" fmla="*/ 2501265 h 2729865"/>
                <a:gd name="connsiteX1810" fmla="*/ 2468880 w 4117657"/>
                <a:gd name="connsiteY1810" fmla="*/ 2516505 h 2729865"/>
                <a:gd name="connsiteX1811" fmla="*/ 2451735 w 4117657"/>
                <a:gd name="connsiteY1811" fmla="*/ 2580323 h 2729865"/>
                <a:gd name="connsiteX1812" fmla="*/ 2435543 w 4117657"/>
                <a:gd name="connsiteY1812" fmla="*/ 2641283 h 2729865"/>
                <a:gd name="connsiteX1813" fmla="*/ 2445068 w 4117657"/>
                <a:gd name="connsiteY1813" fmla="*/ 2644140 h 2729865"/>
                <a:gd name="connsiteX1814" fmla="*/ 2560320 w 4117657"/>
                <a:gd name="connsiteY1814" fmla="*/ 2675573 h 2729865"/>
                <a:gd name="connsiteX1815" fmla="*/ 2572703 w 4117657"/>
                <a:gd name="connsiteY1815" fmla="*/ 2681288 h 2729865"/>
                <a:gd name="connsiteX1816" fmla="*/ 2617470 w 4117657"/>
                <a:gd name="connsiteY1816" fmla="*/ 2726055 h 2729865"/>
                <a:gd name="connsiteX1817" fmla="*/ 2628900 w 4117657"/>
                <a:gd name="connsiteY1817" fmla="*/ 2726055 h 2729865"/>
                <a:gd name="connsiteX1818" fmla="*/ 2626995 w 4117657"/>
                <a:gd name="connsiteY1818" fmla="*/ 2723198 h 2729865"/>
                <a:gd name="connsiteX1819" fmla="*/ 2575560 w 4117657"/>
                <a:gd name="connsiteY1819" fmla="*/ 2671763 h 2729865"/>
                <a:gd name="connsiteX1820" fmla="*/ 2565083 w 4117657"/>
                <a:gd name="connsiteY1820" fmla="*/ 2667000 h 2729865"/>
                <a:gd name="connsiteX1821" fmla="*/ 2463165 w 4117657"/>
                <a:gd name="connsiteY1821" fmla="*/ 2639378 h 2729865"/>
                <a:gd name="connsiteX1822" fmla="*/ 2446020 w 4117657"/>
                <a:gd name="connsiteY1822" fmla="*/ 2634615 h 2729865"/>
                <a:gd name="connsiteX1823" fmla="*/ 2448878 w 4117657"/>
                <a:gd name="connsiteY1823" fmla="*/ 2623185 h 2729865"/>
                <a:gd name="connsiteX1824" fmla="*/ 2477453 w 4117657"/>
                <a:gd name="connsiteY1824" fmla="*/ 2515553 h 2729865"/>
                <a:gd name="connsiteX1825" fmla="*/ 2477453 w 4117657"/>
                <a:gd name="connsiteY1825" fmla="*/ 2501265 h 2729865"/>
                <a:gd name="connsiteX1826" fmla="*/ 2448878 w 4117657"/>
                <a:gd name="connsiteY1826" fmla="*/ 2393633 h 2729865"/>
                <a:gd name="connsiteX1827" fmla="*/ 2446020 w 4117657"/>
                <a:gd name="connsiteY1827" fmla="*/ 2382203 h 2729865"/>
                <a:gd name="connsiteX1828" fmla="*/ 2455545 w 4117657"/>
                <a:gd name="connsiteY1828" fmla="*/ 2379345 h 2729865"/>
                <a:gd name="connsiteX1829" fmla="*/ 2563178 w 4117657"/>
                <a:gd name="connsiteY1829" fmla="*/ 2350770 h 2729865"/>
                <a:gd name="connsiteX1830" fmla="*/ 2579370 w 4117657"/>
                <a:gd name="connsiteY1830" fmla="*/ 2342198 h 2729865"/>
                <a:gd name="connsiteX1831" fmla="*/ 2657475 w 4117657"/>
                <a:gd name="connsiteY1831" fmla="*/ 2264093 h 2729865"/>
                <a:gd name="connsiteX1832" fmla="*/ 2666048 w 4117657"/>
                <a:gd name="connsiteY1832" fmla="*/ 2256473 h 2729865"/>
                <a:gd name="connsiteX1833" fmla="*/ 2674620 w 4117657"/>
                <a:gd name="connsiteY1833" fmla="*/ 2264093 h 2729865"/>
                <a:gd name="connsiteX1834" fmla="*/ 2752725 w 4117657"/>
                <a:gd name="connsiteY1834" fmla="*/ 2342198 h 2729865"/>
                <a:gd name="connsiteX1835" fmla="*/ 2768918 w 4117657"/>
                <a:gd name="connsiteY1835" fmla="*/ 2350770 h 2729865"/>
                <a:gd name="connsiteX1836" fmla="*/ 2877503 w 4117657"/>
                <a:gd name="connsiteY1836" fmla="*/ 2380298 h 2729865"/>
                <a:gd name="connsiteX1837" fmla="*/ 2886075 w 4117657"/>
                <a:gd name="connsiteY1837" fmla="*/ 2383155 h 2729865"/>
                <a:gd name="connsiteX1838" fmla="*/ 2884170 w 4117657"/>
                <a:gd name="connsiteY1838" fmla="*/ 2388870 h 2729865"/>
                <a:gd name="connsiteX1839" fmla="*/ 2853690 w 4117657"/>
                <a:gd name="connsiteY1839" fmla="*/ 2502218 h 2729865"/>
                <a:gd name="connsiteX1840" fmla="*/ 2853690 w 4117657"/>
                <a:gd name="connsiteY1840" fmla="*/ 2516505 h 2729865"/>
                <a:gd name="connsiteX1841" fmla="*/ 2882265 w 4117657"/>
                <a:gd name="connsiteY1841" fmla="*/ 2624138 h 2729865"/>
                <a:gd name="connsiteX1842" fmla="*/ 2885123 w 4117657"/>
                <a:gd name="connsiteY1842" fmla="*/ 2635568 h 2729865"/>
                <a:gd name="connsiteX1843" fmla="*/ 2873693 w 4117657"/>
                <a:gd name="connsiteY1843" fmla="*/ 2638425 h 2729865"/>
                <a:gd name="connsiteX1844" fmla="*/ 2765108 w 4117657"/>
                <a:gd name="connsiteY1844" fmla="*/ 2667953 h 2729865"/>
                <a:gd name="connsiteX1845" fmla="*/ 2752725 w 4117657"/>
                <a:gd name="connsiteY1845" fmla="*/ 2675573 h 2729865"/>
                <a:gd name="connsiteX1846" fmla="*/ 2717483 w 4117657"/>
                <a:gd name="connsiteY1846" fmla="*/ 2710815 h 2729865"/>
                <a:gd name="connsiteX1847" fmla="*/ 2702243 w 4117657"/>
                <a:gd name="connsiteY1847" fmla="*/ 2727008 h 2729865"/>
                <a:gd name="connsiteX1848" fmla="*/ 2713673 w 4117657"/>
                <a:gd name="connsiteY1848" fmla="*/ 2727008 h 2729865"/>
                <a:gd name="connsiteX1849" fmla="*/ 2756535 w 4117657"/>
                <a:gd name="connsiteY1849" fmla="*/ 2684145 h 2729865"/>
                <a:gd name="connsiteX1850" fmla="*/ 2770823 w 4117657"/>
                <a:gd name="connsiteY1850" fmla="*/ 2676525 h 2729865"/>
                <a:gd name="connsiteX1851" fmla="*/ 2886075 w 4117657"/>
                <a:gd name="connsiteY1851" fmla="*/ 2646045 h 2729865"/>
                <a:gd name="connsiteX1852" fmla="*/ 2897505 w 4117657"/>
                <a:gd name="connsiteY1852" fmla="*/ 2641283 h 2729865"/>
                <a:gd name="connsiteX1853" fmla="*/ 3742373 w 4117657"/>
                <a:gd name="connsiteY1853" fmla="*/ 2626043 h 2729865"/>
                <a:gd name="connsiteX1854" fmla="*/ 3821430 w 4117657"/>
                <a:gd name="connsiteY1854" fmla="*/ 2605088 h 2729865"/>
                <a:gd name="connsiteX1855" fmla="*/ 3829050 w 4117657"/>
                <a:gd name="connsiteY1855" fmla="*/ 2602230 h 2729865"/>
                <a:gd name="connsiteX1856" fmla="*/ 3827145 w 4117657"/>
                <a:gd name="connsiteY1856" fmla="*/ 2593658 h 2729865"/>
                <a:gd name="connsiteX1857" fmla="*/ 3806190 w 4117657"/>
                <a:gd name="connsiteY1857" fmla="*/ 2515553 h 2729865"/>
                <a:gd name="connsiteX1858" fmla="*/ 3806190 w 4117657"/>
                <a:gd name="connsiteY1858" fmla="*/ 2501265 h 2729865"/>
                <a:gd name="connsiteX1859" fmla="*/ 3827145 w 4117657"/>
                <a:gd name="connsiteY1859" fmla="*/ 2422208 h 2729865"/>
                <a:gd name="connsiteX1860" fmla="*/ 3828098 w 4117657"/>
                <a:gd name="connsiteY1860" fmla="*/ 2414588 h 2729865"/>
                <a:gd name="connsiteX1861" fmla="*/ 3818573 w 4117657"/>
                <a:gd name="connsiteY1861" fmla="*/ 2411730 h 2729865"/>
                <a:gd name="connsiteX1862" fmla="*/ 3744278 w 4117657"/>
                <a:gd name="connsiteY1862" fmla="*/ 2391728 h 2729865"/>
                <a:gd name="connsiteX1863" fmla="*/ 3728085 w 4117657"/>
                <a:gd name="connsiteY1863" fmla="*/ 2382203 h 2729865"/>
                <a:gd name="connsiteX1864" fmla="*/ 3672840 w 4117657"/>
                <a:gd name="connsiteY1864" fmla="*/ 2326958 h 2729865"/>
                <a:gd name="connsiteX1865" fmla="*/ 3665220 w 4117657"/>
                <a:gd name="connsiteY1865" fmla="*/ 2320290 h 2729865"/>
                <a:gd name="connsiteX1866" fmla="*/ 3657600 w 4117657"/>
                <a:gd name="connsiteY1866" fmla="*/ 2327910 h 2729865"/>
                <a:gd name="connsiteX1867" fmla="*/ 3602355 w 4117657"/>
                <a:gd name="connsiteY1867" fmla="*/ 2383155 h 2729865"/>
                <a:gd name="connsiteX1868" fmla="*/ 3588068 w 4117657"/>
                <a:gd name="connsiteY1868" fmla="*/ 2391728 h 2729865"/>
                <a:gd name="connsiteX1869" fmla="*/ 3512820 w 4117657"/>
                <a:gd name="connsiteY1869" fmla="*/ 2411730 h 2729865"/>
                <a:gd name="connsiteX1870" fmla="*/ 3502343 w 4117657"/>
                <a:gd name="connsiteY1870" fmla="*/ 2414588 h 2729865"/>
                <a:gd name="connsiteX1871" fmla="*/ 3504248 w 4117657"/>
                <a:gd name="connsiteY1871" fmla="*/ 2423160 h 2729865"/>
                <a:gd name="connsiteX1872" fmla="*/ 3525203 w 4117657"/>
                <a:gd name="connsiteY1872" fmla="*/ 2501265 h 2729865"/>
                <a:gd name="connsiteX1873" fmla="*/ 3525203 w 4117657"/>
                <a:gd name="connsiteY1873" fmla="*/ 2515553 h 2729865"/>
                <a:gd name="connsiteX1874" fmla="*/ 3504248 w 4117657"/>
                <a:gd name="connsiteY1874" fmla="*/ 2594610 h 2729865"/>
                <a:gd name="connsiteX1875" fmla="*/ 3503295 w 4117657"/>
                <a:gd name="connsiteY1875" fmla="*/ 2602230 h 2729865"/>
                <a:gd name="connsiteX1876" fmla="*/ 3510915 w 4117657"/>
                <a:gd name="connsiteY1876" fmla="*/ 2605088 h 2729865"/>
                <a:gd name="connsiteX1877" fmla="*/ 3589020 w 4117657"/>
                <a:gd name="connsiteY1877" fmla="*/ 2626043 h 2729865"/>
                <a:gd name="connsiteX1878" fmla="*/ 3601403 w 4117657"/>
                <a:gd name="connsiteY1878" fmla="*/ 2633663 h 2729865"/>
                <a:gd name="connsiteX1879" fmla="*/ 3643313 w 4117657"/>
                <a:gd name="connsiteY1879" fmla="*/ 2675573 h 2729865"/>
                <a:gd name="connsiteX1880" fmla="*/ 3666173 w 4117657"/>
                <a:gd name="connsiteY1880" fmla="*/ 2700338 h 2729865"/>
                <a:gd name="connsiteX1881" fmla="*/ 3672840 w 4117657"/>
                <a:gd name="connsiteY1881" fmla="*/ 2690813 h 2729865"/>
                <a:gd name="connsiteX1882" fmla="*/ 3729038 w 4117657"/>
                <a:gd name="connsiteY1882" fmla="*/ 2634615 h 2729865"/>
                <a:gd name="connsiteX1883" fmla="*/ 3742373 w 4117657"/>
                <a:gd name="connsiteY1883" fmla="*/ 2626043 h 2729865"/>
                <a:gd name="connsiteX1884" fmla="*/ 3673793 w 4117657"/>
                <a:gd name="connsiteY1884" fmla="*/ 2676525 h 2729865"/>
                <a:gd name="connsiteX1885" fmla="*/ 3666173 w 4117657"/>
                <a:gd name="connsiteY1885" fmla="*/ 2684145 h 2729865"/>
                <a:gd name="connsiteX1886" fmla="*/ 3658553 w 4117657"/>
                <a:gd name="connsiteY1886" fmla="*/ 2677478 h 2729865"/>
                <a:gd name="connsiteX1887" fmla="*/ 3609023 w 4117657"/>
                <a:gd name="connsiteY1887" fmla="*/ 2627948 h 2729865"/>
                <a:gd name="connsiteX1888" fmla="*/ 3590925 w 4117657"/>
                <a:gd name="connsiteY1888" fmla="*/ 2617470 h 2729865"/>
                <a:gd name="connsiteX1889" fmla="*/ 3524250 w 4117657"/>
                <a:gd name="connsiteY1889" fmla="*/ 2599373 h 2729865"/>
                <a:gd name="connsiteX1890" fmla="*/ 3514725 w 4117657"/>
                <a:gd name="connsiteY1890" fmla="*/ 2596515 h 2729865"/>
                <a:gd name="connsiteX1891" fmla="*/ 3516630 w 4117657"/>
                <a:gd name="connsiteY1891" fmla="*/ 2586990 h 2729865"/>
                <a:gd name="connsiteX1892" fmla="*/ 3535680 w 4117657"/>
                <a:gd name="connsiteY1892" fmla="*/ 2516505 h 2729865"/>
                <a:gd name="connsiteX1893" fmla="*/ 3535680 w 4117657"/>
                <a:gd name="connsiteY1893" fmla="*/ 2501265 h 2729865"/>
                <a:gd name="connsiteX1894" fmla="*/ 3516630 w 4117657"/>
                <a:gd name="connsiteY1894" fmla="*/ 2431733 h 2729865"/>
                <a:gd name="connsiteX1895" fmla="*/ 3514725 w 4117657"/>
                <a:gd name="connsiteY1895" fmla="*/ 2422208 h 2729865"/>
                <a:gd name="connsiteX1896" fmla="*/ 3521393 w 4117657"/>
                <a:gd name="connsiteY1896" fmla="*/ 2419350 h 2729865"/>
                <a:gd name="connsiteX1897" fmla="*/ 3593783 w 4117657"/>
                <a:gd name="connsiteY1897" fmla="*/ 2400300 h 2729865"/>
                <a:gd name="connsiteX1898" fmla="*/ 3608070 w 4117657"/>
                <a:gd name="connsiteY1898" fmla="*/ 2391728 h 2729865"/>
                <a:gd name="connsiteX1899" fmla="*/ 3657600 w 4117657"/>
                <a:gd name="connsiteY1899" fmla="*/ 2342198 h 2729865"/>
                <a:gd name="connsiteX1900" fmla="*/ 3666173 w 4117657"/>
                <a:gd name="connsiteY1900" fmla="*/ 2333625 h 2729865"/>
                <a:gd name="connsiteX1901" fmla="*/ 3673793 w 4117657"/>
                <a:gd name="connsiteY1901" fmla="*/ 2341245 h 2729865"/>
                <a:gd name="connsiteX1902" fmla="*/ 3723323 w 4117657"/>
                <a:gd name="connsiteY1902" fmla="*/ 2390775 h 2729865"/>
                <a:gd name="connsiteX1903" fmla="*/ 3738563 w 4117657"/>
                <a:gd name="connsiteY1903" fmla="*/ 2400300 h 2729865"/>
                <a:gd name="connsiteX1904" fmla="*/ 3810000 w 4117657"/>
                <a:gd name="connsiteY1904" fmla="*/ 2419350 h 2729865"/>
                <a:gd name="connsiteX1905" fmla="*/ 3816668 w 4117657"/>
                <a:gd name="connsiteY1905" fmla="*/ 2422208 h 2729865"/>
                <a:gd name="connsiteX1906" fmla="*/ 3814763 w 4117657"/>
                <a:gd name="connsiteY1906" fmla="*/ 2431733 h 2729865"/>
                <a:gd name="connsiteX1907" fmla="*/ 3795713 w 4117657"/>
                <a:gd name="connsiteY1907" fmla="*/ 2501265 h 2729865"/>
                <a:gd name="connsiteX1908" fmla="*/ 3795713 w 4117657"/>
                <a:gd name="connsiteY1908" fmla="*/ 2516505 h 2729865"/>
                <a:gd name="connsiteX1909" fmla="*/ 3814763 w 4117657"/>
                <a:gd name="connsiteY1909" fmla="*/ 2586038 h 2729865"/>
                <a:gd name="connsiteX1910" fmla="*/ 3817620 w 4117657"/>
                <a:gd name="connsiteY1910" fmla="*/ 2596515 h 2729865"/>
                <a:gd name="connsiteX1911" fmla="*/ 3808095 w 4117657"/>
                <a:gd name="connsiteY1911" fmla="*/ 2599373 h 2729865"/>
                <a:gd name="connsiteX1912" fmla="*/ 3741420 w 4117657"/>
                <a:gd name="connsiteY1912" fmla="*/ 2617470 h 2729865"/>
                <a:gd name="connsiteX1913" fmla="*/ 3722370 w 4117657"/>
                <a:gd name="connsiteY1913" fmla="*/ 2628900 h 2729865"/>
                <a:gd name="connsiteX1914" fmla="*/ 3673793 w 4117657"/>
                <a:gd name="connsiteY1914" fmla="*/ 2676525 h 2729865"/>
                <a:gd name="connsiteX1915" fmla="*/ 2370773 w 4117657"/>
                <a:gd name="connsiteY1915" fmla="*/ 2656523 h 2729865"/>
                <a:gd name="connsiteX1916" fmla="*/ 2370773 w 4117657"/>
                <a:gd name="connsiteY1916" fmla="*/ 2656523 h 2729865"/>
                <a:gd name="connsiteX1917" fmla="*/ 2269808 w 4117657"/>
                <a:gd name="connsiteY1917" fmla="*/ 2628900 h 2729865"/>
                <a:gd name="connsiteX1918" fmla="*/ 2268855 w 4117657"/>
                <a:gd name="connsiteY1918" fmla="*/ 2627948 h 2729865"/>
                <a:gd name="connsiteX1919" fmla="*/ 2265998 w 4117657"/>
                <a:gd name="connsiteY1919" fmla="*/ 2626995 h 2729865"/>
                <a:gd name="connsiteX1920" fmla="*/ 2265045 w 4117657"/>
                <a:gd name="connsiteY1920" fmla="*/ 2626995 h 2729865"/>
                <a:gd name="connsiteX1921" fmla="*/ 2263140 w 4117657"/>
                <a:gd name="connsiteY1921" fmla="*/ 2626043 h 2729865"/>
                <a:gd name="connsiteX1922" fmla="*/ 2259330 w 4117657"/>
                <a:gd name="connsiteY1922" fmla="*/ 2622233 h 2729865"/>
                <a:gd name="connsiteX1923" fmla="*/ 2174558 w 4117657"/>
                <a:gd name="connsiteY1923" fmla="*/ 2537460 h 2729865"/>
                <a:gd name="connsiteX1924" fmla="*/ 2165033 w 4117657"/>
                <a:gd name="connsiteY1924" fmla="*/ 2528888 h 2729865"/>
                <a:gd name="connsiteX1925" fmla="*/ 2165033 w 4117657"/>
                <a:gd name="connsiteY1925" fmla="*/ 2528888 h 2729865"/>
                <a:gd name="connsiteX1926" fmla="*/ 2165033 w 4117657"/>
                <a:gd name="connsiteY1926" fmla="*/ 2528888 h 2729865"/>
                <a:gd name="connsiteX1927" fmla="*/ 2158365 w 4117657"/>
                <a:gd name="connsiteY1927" fmla="*/ 2538413 h 2729865"/>
                <a:gd name="connsiteX1928" fmla="*/ 2076450 w 4117657"/>
                <a:gd name="connsiteY1928" fmla="*/ 2620328 h 2729865"/>
                <a:gd name="connsiteX1929" fmla="*/ 2059305 w 4117657"/>
                <a:gd name="connsiteY1929" fmla="*/ 2629853 h 2729865"/>
                <a:gd name="connsiteX1930" fmla="*/ 2050733 w 4117657"/>
                <a:gd name="connsiteY1930" fmla="*/ 2631758 h 2729865"/>
                <a:gd name="connsiteX1931" fmla="*/ 1958340 w 4117657"/>
                <a:gd name="connsiteY1931" fmla="*/ 2656523 h 2729865"/>
                <a:gd name="connsiteX1932" fmla="*/ 1947863 w 4117657"/>
                <a:gd name="connsiteY1932" fmla="*/ 2659380 h 2729865"/>
                <a:gd name="connsiteX1933" fmla="*/ 1936433 w 4117657"/>
                <a:gd name="connsiteY1933" fmla="*/ 2663190 h 2729865"/>
                <a:gd name="connsiteX1934" fmla="*/ 1953578 w 4117657"/>
                <a:gd name="connsiteY1934" fmla="*/ 2725103 h 2729865"/>
                <a:gd name="connsiteX1935" fmla="*/ 1961198 w 4117657"/>
                <a:gd name="connsiteY1935" fmla="*/ 2725103 h 2729865"/>
                <a:gd name="connsiteX1936" fmla="*/ 1954530 w 4117657"/>
                <a:gd name="connsiteY1936" fmla="*/ 2695575 h 2729865"/>
                <a:gd name="connsiteX1937" fmla="*/ 1947863 w 4117657"/>
                <a:gd name="connsiteY1937" fmla="*/ 2668905 h 2729865"/>
                <a:gd name="connsiteX1938" fmla="*/ 1957388 w 4117657"/>
                <a:gd name="connsiteY1938" fmla="*/ 2666048 h 2729865"/>
                <a:gd name="connsiteX1939" fmla="*/ 2065020 w 4117657"/>
                <a:gd name="connsiteY1939" fmla="*/ 2637473 h 2729865"/>
                <a:gd name="connsiteX1940" fmla="*/ 2065020 w 4117657"/>
                <a:gd name="connsiteY1940" fmla="*/ 2637473 h 2729865"/>
                <a:gd name="connsiteX1941" fmla="*/ 2065973 w 4117657"/>
                <a:gd name="connsiteY1941" fmla="*/ 2637473 h 2729865"/>
                <a:gd name="connsiteX1942" fmla="*/ 2080260 w 4117657"/>
                <a:gd name="connsiteY1942" fmla="*/ 2629853 h 2729865"/>
                <a:gd name="connsiteX1943" fmla="*/ 2080260 w 4117657"/>
                <a:gd name="connsiteY1943" fmla="*/ 2629853 h 2729865"/>
                <a:gd name="connsiteX1944" fmla="*/ 2081213 w 4117657"/>
                <a:gd name="connsiteY1944" fmla="*/ 2629853 h 2729865"/>
                <a:gd name="connsiteX1945" fmla="*/ 2160270 w 4117657"/>
                <a:gd name="connsiteY1945" fmla="*/ 2550795 h 2729865"/>
                <a:gd name="connsiteX1946" fmla="*/ 2167890 w 4117657"/>
                <a:gd name="connsiteY1946" fmla="*/ 2544128 h 2729865"/>
                <a:gd name="connsiteX1947" fmla="*/ 2175510 w 4117657"/>
                <a:gd name="connsiteY1947" fmla="*/ 2551748 h 2729865"/>
                <a:gd name="connsiteX1948" fmla="*/ 2254568 w 4117657"/>
                <a:gd name="connsiteY1948" fmla="*/ 2630805 h 2729865"/>
                <a:gd name="connsiteX1949" fmla="*/ 2268855 w 4117657"/>
                <a:gd name="connsiteY1949" fmla="*/ 2639378 h 2729865"/>
                <a:gd name="connsiteX1950" fmla="*/ 2333625 w 4117657"/>
                <a:gd name="connsiteY1950" fmla="*/ 2656523 h 2729865"/>
                <a:gd name="connsiteX1951" fmla="*/ 2371725 w 4117657"/>
                <a:gd name="connsiteY1951" fmla="*/ 2667000 h 2729865"/>
                <a:gd name="connsiteX1952" fmla="*/ 2371725 w 4117657"/>
                <a:gd name="connsiteY1952" fmla="*/ 2667000 h 2729865"/>
                <a:gd name="connsiteX1953" fmla="*/ 2377440 w 4117657"/>
                <a:gd name="connsiteY1953" fmla="*/ 2668905 h 2729865"/>
                <a:gd name="connsiteX1954" fmla="*/ 2386965 w 4117657"/>
                <a:gd name="connsiteY1954" fmla="*/ 2671763 h 2729865"/>
                <a:gd name="connsiteX1955" fmla="*/ 2384108 w 4117657"/>
                <a:gd name="connsiteY1955" fmla="*/ 2683193 h 2729865"/>
                <a:gd name="connsiteX1956" fmla="*/ 2372678 w 4117657"/>
                <a:gd name="connsiteY1956" fmla="*/ 2727960 h 2729865"/>
                <a:gd name="connsiteX1957" fmla="*/ 2380298 w 4117657"/>
                <a:gd name="connsiteY1957" fmla="*/ 2727960 h 2729865"/>
                <a:gd name="connsiteX1958" fmla="*/ 2397443 w 4117657"/>
                <a:gd name="connsiteY1958" fmla="*/ 2665095 h 2729865"/>
                <a:gd name="connsiteX1959" fmla="*/ 2386013 w 4117657"/>
                <a:gd name="connsiteY1959" fmla="*/ 2661285 h 2729865"/>
                <a:gd name="connsiteX1960" fmla="*/ 2370773 w 4117657"/>
                <a:gd name="connsiteY1960" fmla="*/ 2656523 h 2729865"/>
                <a:gd name="connsiteX1961" fmla="*/ 2744153 w 4117657"/>
                <a:gd name="connsiteY1961" fmla="*/ 2626043 h 2729865"/>
                <a:gd name="connsiteX1962" fmla="*/ 2821305 w 4117657"/>
                <a:gd name="connsiteY1962" fmla="*/ 2605088 h 2729865"/>
                <a:gd name="connsiteX1963" fmla="*/ 2828925 w 4117657"/>
                <a:gd name="connsiteY1963" fmla="*/ 2602230 h 2729865"/>
                <a:gd name="connsiteX1964" fmla="*/ 2827020 w 4117657"/>
                <a:gd name="connsiteY1964" fmla="*/ 2594610 h 2729865"/>
                <a:gd name="connsiteX1965" fmla="*/ 2806065 w 4117657"/>
                <a:gd name="connsiteY1965" fmla="*/ 2516505 h 2729865"/>
                <a:gd name="connsiteX1966" fmla="*/ 2806065 w 4117657"/>
                <a:gd name="connsiteY1966" fmla="*/ 2501265 h 2729865"/>
                <a:gd name="connsiteX1967" fmla="*/ 2827020 w 4117657"/>
                <a:gd name="connsiteY1967" fmla="*/ 2423160 h 2729865"/>
                <a:gd name="connsiteX1968" fmla="*/ 2828925 w 4117657"/>
                <a:gd name="connsiteY1968" fmla="*/ 2414588 h 2729865"/>
                <a:gd name="connsiteX1969" fmla="*/ 2818448 w 4117657"/>
                <a:gd name="connsiteY1969" fmla="*/ 2411730 h 2729865"/>
                <a:gd name="connsiteX1970" fmla="*/ 2744153 w 4117657"/>
                <a:gd name="connsiteY1970" fmla="*/ 2391728 h 2729865"/>
                <a:gd name="connsiteX1971" fmla="*/ 2728913 w 4117657"/>
                <a:gd name="connsiteY1971" fmla="*/ 2383155 h 2729865"/>
                <a:gd name="connsiteX1972" fmla="*/ 2672715 w 4117657"/>
                <a:gd name="connsiteY1972" fmla="*/ 2326958 h 2729865"/>
                <a:gd name="connsiteX1973" fmla="*/ 2664143 w 4117657"/>
                <a:gd name="connsiteY1973" fmla="*/ 2319338 h 2729865"/>
                <a:gd name="connsiteX1974" fmla="*/ 2656523 w 4117657"/>
                <a:gd name="connsiteY1974" fmla="*/ 2328863 h 2729865"/>
                <a:gd name="connsiteX1975" fmla="*/ 2602230 w 4117657"/>
                <a:gd name="connsiteY1975" fmla="*/ 2384108 h 2729865"/>
                <a:gd name="connsiteX1976" fmla="*/ 2588895 w 4117657"/>
                <a:gd name="connsiteY1976" fmla="*/ 2391728 h 2729865"/>
                <a:gd name="connsiteX1977" fmla="*/ 2547938 w 4117657"/>
                <a:gd name="connsiteY1977" fmla="*/ 2402205 h 2729865"/>
                <a:gd name="connsiteX1978" fmla="*/ 2502218 w 4117657"/>
                <a:gd name="connsiteY1978" fmla="*/ 2414588 h 2729865"/>
                <a:gd name="connsiteX1979" fmla="*/ 2504123 w 4117657"/>
                <a:gd name="connsiteY1979" fmla="*/ 2424113 h 2729865"/>
                <a:gd name="connsiteX1980" fmla="*/ 2525078 w 4117657"/>
                <a:gd name="connsiteY1980" fmla="*/ 2501265 h 2729865"/>
                <a:gd name="connsiteX1981" fmla="*/ 2525078 w 4117657"/>
                <a:gd name="connsiteY1981" fmla="*/ 2516505 h 2729865"/>
                <a:gd name="connsiteX1982" fmla="*/ 2504123 w 4117657"/>
                <a:gd name="connsiteY1982" fmla="*/ 2594610 h 2729865"/>
                <a:gd name="connsiteX1983" fmla="*/ 2502218 w 4117657"/>
                <a:gd name="connsiteY1983" fmla="*/ 2603183 h 2729865"/>
                <a:gd name="connsiteX1984" fmla="*/ 2509838 w 4117657"/>
                <a:gd name="connsiteY1984" fmla="*/ 2605088 h 2729865"/>
                <a:gd name="connsiteX1985" fmla="*/ 2587943 w 4117657"/>
                <a:gd name="connsiteY1985" fmla="*/ 2626043 h 2729865"/>
                <a:gd name="connsiteX1986" fmla="*/ 2601278 w 4117657"/>
                <a:gd name="connsiteY1986" fmla="*/ 2633663 h 2729865"/>
                <a:gd name="connsiteX1987" fmla="*/ 2658428 w 4117657"/>
                <a:gd name="connsiteY1987" fmla="*/ 2690813 h 2729865"/>
                <a:gd name="connsiteX1988" fmla="*/ 2665095 w 4117657"/>
                <a:gd name="connsiteY1988" fmla="*/ 2697480 h 2729865"/>
                <a:gd name="connsiteX1989" fmla="*/ 2727008 w 4117657"/>
                <a:gd name="connsiteY1989" fmla="*/ 2634615 h 2729865"/>
                <a:gd name="connsiteX1990" fmla="*/ 2744153 w 4117657"/>
                <a:gd name="connsiteY1990" fmla="*/ 2626043 h 2729865"/>
                <a:gd name="connsiteX1991" fmla="*/ 2674620 w 4117657"/>
                <a:gd name="connsiteY1991" fmla="*/ 2676525 h 2729865"/>
                <a:gd name="connsiteX1992" fmla="*/ 2667000 w 4117657"/>
                <a:gd name="connsiteY1992" fmla="*/ 2684145 h 2729865"/>
                <a:gd name="connsiteX1993" fmla="*/ 2659380 w 4117657"/>
                <a:gd name="connsiteY1993" fmla="*/ 2677478 h 2729865"/>
                <a:gd name="connsiteX1994" fmla="*/ 2607945 w 4117657"/>
                <a:gd name="connsiteY1994" fmla="*/ 2626043 h 2729865"/>
                <a:gd name="connsiteX1995" fmla="*/ 2592705 w 4117657"/>
                <a:gd name="connsiteY1995" fmla="*/ 2617470 h 2729865"/>
                <a:gd name="connsiteX1996" fmla="*/ 2524125 w 4117657"/>
                <a:gd name="connsiteY1996" fmla="*/ 2599373 h 2729865"/>
                <a:gd name="connsiteX1997" fmla="*/ 2514600 w 4117657"/>
                <a:gd name="connsiteY1997" fmla="*/ 2596515 h 2729865"/>
                <a:gd name="connsiteX1998" fmla="*/ 2516505 w 4117657"/>
                <a:gd name="connsiteY1998" fmla="*/ 2586990 h 2729865"/>
                <a:gd name="connsiteX1999" fmla="*/ 2535555 w 4117657"/>
                <a:gd name="connsiteY1999" fmla="*/ 2517458 h 2729865"/>
                <a:gd name="connsiteX2000" fmla="*/ 2535555 w 4117657"/>
                <a:gd name="connsiteY2000" fmla="*/ 2502218 h 2729865"/>
                <a:gd name="connsiteX2001" fmla="*/ 2516505 w 4117657"/>
                <a:gd name="connsiteY2001" fmla="*/ 2432685 h 2729865"/>
                <a:gd name="connsiteX2002" fmla="*/ 2514600 w 4117657"/>
                <a:gd name="connsiteY2002" fmla="*/ 2423160 h 2729865"/>
                <a:gd name="connsiteX2003" fmla="*/ 2521268 w 4117657"/>
                <a:gd name="connsiteY2003" fmla="*/ 2420303 h 2729865"/>
                <a:gd name="connsiteX2004" fmla="*/ 2593658 w 4117657"/>
                <a:gd name="connsiteY2004" fmla="*/ 2401253 h 2729865"/>
                <a:gd name="connsiteX2005" fmla="*/ 2607945 w 4117657"/>
                <a:gd name="connsiteY2005" fmla="*/ 2392680 h 2729865"/>
                <a:gd name="connsiteX2006" fmla="*/ 2657475 w 4117657"/>
                <a:gd name="connsiteY2006" fmla="*/ 2343150 h 2729865"/>
                <a:gd name="connsiteX2007" fmla="*/ 2664143 w 4117657"/>
                <a:gd name="connsiteY2007" fmla="*/ 2333625 h 2729865"/>
                <a:gd name="connsiteX2008" fmla="*/ 2673668 w 4117657"/>
                <a:gd name="connsiteY2008" fmla="*/ 2342198 h 2729865"/>
                <a:gd name="connsiteX2009" fmla="*/ 2723198 w 4117657"/>
                <a:gd name="connsiteY2009" fmla="*/ 2391728 h 2729865"/>
                <a:gd name="connsiteX2010" fmla="*/ 2740343 w 4117657"/>
                <a:gd name="connsiteY2010" fmla="*/ 2402205 h 2729865"/>
                <a:gd name="connsiteX2011" fmla="*/ 2810828 w 4117657"/>
                <a:gd name="connsiteY2011" fmla="*/ 2421255 h 2729865"/>
                <a:gd name="connsiteX2012" fmla="*/ 2817495 w 4117657"/>
                <a:gd name="connsiteY2012" fmla="*/ 2424113 h 2729865"/>
                <a:gd name="connsiteX2013" fmla="*/ 2815590 w 4117657"/>
                <a:gd name="connsiteY2013" fmla="*/ 2433638 h 2729865"/>
                <a:gd name="connsiteX2014" fmla="*/ 2796540 w 4117657"/>
                <a:gd name="connsiteY2014" fmla="*/ 2503170 h 2729865"/>
                <a:gd name="connsiteX2015" fmla="*/ 2796540 w 4117657"/>
                <a:gd name="connsiteY2015" fmla="*/ 2518410 h 2729865"/>
                <a:gd name="connsiteX2016" fmla="*/ 2815590 w 4117657"/>
                <a:gd name="connsiteY2016" fmla="*/ 2587943 h 2729865"/>
                <a:gd name="connsiteX2017" fmla="*/ 2818448 w 4117657"/>
                <a:gd name="connsiteY2017" fmla="*/ 2598420 h 2729865"/>
                <a:gd name="connsiteX2018" fmla="*/ 2807970 w 4117657"/>
                <a:gd name="connsiteY2018" fmla="*/ 2601278 h 2729865"/>
                <a:gd name="connsiteX2019" fmla="*/ 2739390 w 4117657"/>
                <a:gd name="connsiteY2019" fmla="*/ 2619375 h 2729865"/>
                <a:gd name="connsiteX2020" fmla="*/ 2725103 w 4117657"/>
                <a:gd name="connsiteY2020" fmla="*/ 2627948 h 2729865"/>
                <a:gd name="connsiteX2021" fmla="*/ 2674620 w 4117657"/>
                <a:gd name="connsiteY2021" fmla="*/ 2676525 h 2729865"/>
                <a:gd name="connsiteX2022" fmla="*/ 2172653 w 4117657"/>
                <a:gd name="connsiteY2022" fmla="*/ 2685098 h 2729865"/>
                <a:gd name="connsiteX2023" fmla="*/ 2165985 w 4117657"/>
                <a:gd name="connsiteY2023" fmla="*/ 2679383 h 2729865"/>
                <a:gd name="connsiteX2024" fmla="*/ 2145983 w 4117657"/>
                <a:gd name="connsiteY2024" fmla="*/ 2699385 h 2729865"/>
                <a:gd name="connsiteX2025" fmla="*/ 2137410 w 4117657"/>
                <a:gd name="connsiteY2025" fmla="*/ 2708910 h 2729865"/>
                <a:gd name="connsiteX2026" fmla="*/ 2112645 w 4117657"/>
                <a:gd name="connsiteY2026" fmla="*/ 2726055 h 2729865"/>
                <a:gd name="connsiteX2027" fmla="*/ 2134553 w 4117657"/>
                <a:gd name="connsiteY2027" fmla="*/ 2726055 h 2729865"/>
                <a:gd name="connsiteX2028" fmla="*/ 2167890 w 4117657"/>
                <a:gd name="connsiteY2028" fmla="*/ 2691765 h 2729865"/>
                <a:gd name="connsiteX2029" fmla="*/ 2201228 w 4117657"/>
                <a:gd name="connsiteY2029" fmla="*/ 2726055 h 2729865"/>
                <a:gd name="connsiteX2030" fmla="*/ 2223135 w 4117657"/>
                <a:gd name="connsiteY2030" fmla="*/ 2726055 h 2729865"/>
                <a:gd name="connsiteX2031" fmla="*/ 2199323 w 4117657"/>
                <a:gd name="connsiteY2031" fmla="*/ 2710815 h 2729865"/>
                <a:gd name="connsiteX2032" fmla="*/ 2172653 w 4117657"/>
                <a:gd name="connsiteY2032" fmla="*/ 2685098 h 2729865"/>
                <a:gd name="connsiteX2033" fmla="*/ 2245043 w 4117657"/>
                <a:gd name="connsiteY2033" fmla="*/ 2680335 h 2729865"/>
                <a:gd name="connsiteX2034" fmla="*/ 2228850 w 4117657"/>
                <a:gd name="connsiteY2034" fmla="*/ 2670810 h 2729865"/>
                <a:gd name="connsiteX2035" fmla="*/ 2174558 w 4117657"/>
                <a:gd name="connsiteY2035" fmla="*/ 2616518 h 2729865"/>
                <a:gd name="connsiteX2036" fmla="*/ 2166938 w 4117657"/>
                <a:gd name="connsiteY2036" fmla="*/ 2609850 h 2729865"/>
                <a:gd name="connsiteX2037" fmla="*/ 2166938 w 4117657"/>
                <a:gd name="connsiteY2037" fmla="*/ 2609850 h 2729865"/>
                <a:gd name="connsiteX2038" fmla="*/ 2166938 w 4117657"/>
                <a:gd name="connsiteY2038" fmla="*/ 2609850 h 2729865"/>
                <a:gd name="connsiteX2039" fmla="*/ 2159318 w 4117657"/>
                <a:gd name="connsiteY2039" fmla="*/ 2616518 h 2729865"/>
                <a:gd name="connsiteX2040" fmla="*/ 2105025 w 4117657"/>
                <a:gd name="connsiteY2040" fmla="*/ 2670810 h 2729865"/>
                <a:gd name="connsiteX2041" fmla="*/ 2088833 w 4117657"/>
                <a:gd name="connsiteY2041" fmla="*/ 2680335 h 2729865"/>
                <a:gd name="connsiteX2042" fmla="*/ 2028825 w 4117657"/>
                <a:gd name="connsiteY2042" fmla="*/ 2696528 h 2729865"/>
                <a:gd name="connsiteX2043" fmla="*/ 2004060 w 4117657"/>
                <a:gd name="connsiteY2043" fmla="*/ 2703195 h 2729865"/>
                <a:gd name="connsiteX2044" fmla="*/ 2010728 w 4117657"/>
                <a:gd name="connsiteY2044" fmla="*/ 2727008 h 2729865"/>
                <a:gd name="connsiteX2045" fmla="*/ 2020253 w 4117657"/>
                <a:gd name="connsiteY2045" fmla="*/ 2727008 h 2729865"/>
                <a:gd name="connsiteX2046" fmla="*/ 2014538 w 4117657"/>
                <a:gd name="connsiteY2046" fmla="*/ 2709863 h 2729865"/>
                <a:gd name="connsiteX2047" fmla="*/ 2025015 w 4117657"/>
                <a:gd name="connsiteY2047" fmla="*/ 2707005 h 2729865"/>
                <a:gd name="connsiteX2048" fmla="*/ 2093595 w 4117657"/>
                <a:gd name="connsiteY2048" fmla="*/ 2688908 h 2729865"/>
                <a:gd name="connsiteX2049" fmla="*/ 2108835 w 4117657"/>
                <a:gd name="connsiteY2049" fmla="*/ 2679383 h 2729865"/>
                <a:gd name="connsiteX2050" fmla="*/ 2159318 w 4117657"/>
                <a:gd name="connsiteY2050" fmla="*/ 2628900 h 2729865"/>
                <a:gd name="connsiteX2051" fmla="*/ 2166938 w 4117657"/>
                <a:gd name="connsiteY2051" fmla="*/ 2622233 h 2729865"/>
                <a:gd name="connsiteX2052" fmla="*/ 2175510 w 4117657"/>
                <a:gd name="connsiteY2052" fmla="*/ 2629853 h 2729865"/>
                <a:gd name="connsiteX2053" fmla="*/ 2224088 w 4117657"/>
                <a:gd name="connsiteY2053" fmla="*/ 2679383 h 2729865"/>
                <a:gd name="connsiteX2054" fmla="*/ 2239328 w 4117657"/>
                <a:gd name="connsiteY2054" fmla="*/ 2688908 h 2729865"/>
                <a:gd name="connsiteX2055" fmla="*/ 2307908 w 4117657"/>
                <a:gd name="connsiteY2055" fmla="*/ 2707005 h 2729865"/>
                <a:gd name="connsiteX2056" fmla="*/ 2318385 w 4117657"/>
                <a:gd name="connsiteY2056" fmla="*/ 2709863 h 2729865"/>
                <a:gd name="connsiteX2057" fmla="*/ 2312670 w 4117657"/>
                <a:gd name="connsiteY2057" fmla="*/ 2727008 h 2729865"/>
                <a:gd name="connsiteX2058" fmla="*/ 2322195 w 4117657"/>
                <a:gd name="connsiteY2058" fmla="*/ 2727008 h 2729865"/>
                <a:gd name="connsiteX2059" fmla="*/ 2328863 w 4117657"/>
                <a:gd name="connsiteY2059" fmla="*/ 2703195 h 2729865"/>
                <a:gd name="connsiteX2060" fmla="*/ 2318385 w 4117657"/>
                <a:gd name="connsiteY2060" fmla="*/ 2700338 h 2729865"/>
                <a:gd name="connsiteX2061" fmla="*/ 2245043 w 4117657"/>
                <a:gd name="connsiteY2061" fmla="*/ 2680335 h 2729865"/>
                <a:gd name="connsiteX2062" fmla="*/ 2767965 w 4117657"/>
                <a:gd name="connsiteY2062" fmla="*/ 2566988 h 2729865"/>
                <a:gd name="connsiteX2063" fmla="*/ 2754630 w 4117657"/>
                <a:gd name="connsiteY2063" fmla="*/ 2514600 h 2729865"/>
                <a:gd name="connsiteX2064" fmla="*/ 2754630 w 4117657"/>
                <a:gd name="connsiteY2064" fmla="*/ 2502218 h 2729865"/>
                <a:gd name="connsiteX2065" fmla="*/ 2767965 w 4117657"/>
                <a:gd name="connsiteY2065" fmla="*/ 2449830 h 2729865"/>
                <a:gd name="connsiteX2066" fmla="*/ 2761298 w 4117657"/>
                <a:gd name="connsiteY2066" fmla="*/ 2447925 h 2729865"/>
                <a:gd name="connsiteX2067" fmla="*/ 2716530 w 4117657"/>
                <a:gd name="connsiteY2067" fmla="*/ 2435543 h 2729865"/>
                <a:gd name="connsiteX2068" fmla="*/ 2703195 w 4117657"/>
                <a:gd name="connsiteY2068" fmla="*/ 2427923 h 2729865"/>
                <a:gd name="connsiteX2069" fmla="*/ 2671763 w 4117657"/>
                <a:gd name="connsiteY2069" fmla="*/ 2396490 h 2729865"/>
                <a:gd name="connsiteX2070" fmla="*/ 2666048 w 4117657"/>
                <a:gd name="connsiteY2070" fmla="*/ 2391728 h 2729865"/>
                <a:gd name="connsiteX2071" fmla="*/ 2628900 w 4117657"/>
                <a:gd name="connsiteY2071" fmla="*/ 2428875 h 2729865"/>
                <a:gd name="connsiteX2072" fmla="*/ 2616518 w 4117657"/>
                <a:gd name="connsiteY2072" fmla="*/ 2436495 h 2729865"/>
                <a:gd name="connsiteX2073" fmla="*/ 2575560 w 4117657"/>
                <a:gd name="connsiteY2073" fmla="*/ 2446973 h 2729865"/>
                <a:gd name="connsiteX2074" fmla="*/ 2565083 w 4117657"/>
                <a:gd name="connsiteY2074" fmla="*/ 2450783 h 2729865"/>
                <a:gd name="connsiteX2075" fmla="*/ 2578418 w 4117657"/>
                <a:gd name="connsiteY2075" fmla="*/ 2499360 h 2729865"/>
                <a:gd name="connsiteX2076" fmla="*/ 2578418 w 4117657"/>
                <a:gd name="connsiteY2076" fmla="*/ 2518410 h 2729865"/>
                <a:gd name="connsiteX2077" fmla="*/ 2565083 w 4117657"/>
                <a:gd name="connsiteY2077" fmla="*/ 2566988 h 2729865"/>
                <a:gd name="connsiteX2078" fmla="*/ 2574608 w 4117657"/>
                <a:gd name="connsiteY2078" fmla="*/ 2569845 h 2729865"/>
                <a:gd name="connsiteX2079" fmla="*/ 2617470 w 4117657"/>
                <a:gd name="connsiteY2079" fmla="*/ 2581275 h 2729865"/>
                <a:gd name="connsiteX2080" fmla="*/ 2627948 w 4117657"/>
                <a:gd name="connsiteY2080" fmla="*/ 2586990 h 2729865"/>
                <a:gd name="connsiteX2081" fmla="*/ 2660333 w 4117657"/>
                <a:gd name="connsiteY2081" fmla="*/ 2618423 h 2729865"/>
                <a:gd name="connsiteX2082" fmla="*/ 2667000 w 4117657"/>
                <a:gd name="connsiteY2082" fmla="*/ 2624138 h 2729865"/>
                <a:gd name="connsiteX2083" fmla="*/ 2674620 w 4117657"/>
                <a:gd name="connsiteY2083" fmla="*/ 2617470 h 2729865"/>
                <a:gd name="connsiteX2084" fmla="*/ 2703195 w 4117657"/>
                <a:gd name="connsiteY2084" fmla="*/ 2588895 h 2729865"/>
                <a:gd name="connsiteX2085" fmla="*/ 2719388 w 4117657"/>
                <a:gd name="connsiteY2085" fmla="*/ 2579370 h 2729865"/>
                <a:gd name="connsiteX2086" fmla="*/ 2760345 w 4117657"/>
                <a:gd name="connsiteY2086" fmla="*/ 2568893 h 2729865"/>
                <a:gd name="connsiteX2087" fmla="*/ 2767965 w 4117657"/>
                <a:gd name="connsiteY2087" fmla="*/ 2566988 h 2729865"/>
                <a:gd name="connsiteX2088" fmla="*/ 2716530 w 4117657"/>
                <a:gd name="connsiteY2088" fmla="*/ 2571750 h 2729865"/>
                <a:gd name="connsiteX2089" fmla="*/ 2695575 w 4117657"/>
                <a:gd name="connsiteY2089" fmla="*/ 2584133 h 2729865"/>
                <a:gd name="connsiteX2090" fmla="*/ 2667000 w 4117657"/>
                <a:gd name="connsiteY2090" fmla="*/ 2613660 h 2729865"/>
                <a:gd name="connsiteX2091" fmla="*/ 2660333 w 4117657"/>
                <a:gd name="connsiteY2091" fmla="*/ 2608898 h 2729865"/>
                <a:gd name="connsiteX2092" fmla="*/ 2634615 w 4117657"/>
                <a:gd name="connsiteY2092" fmla="*/ 2583180 h 2729865"/>
                <a:gd name="connsiteX2093" fmla="*/ 2617470 w 4117657"/>
                <a:gd name="connsiteY2093" fmla="*/ 2573655 h 2729865"/>
                <a:gd name="connsiteX2094" fmla="*/ 2582228 w 4117657"/>
                <a:gd name="connsiteY2094" fmla="*/ 2564130 h 2729865"/>
                <a:gd name="connsiteX2095" fmla="*/ 2575560 w 4117657"/>
                <a:gd name="connsiteY2095" fmla="*/ 2561273 h 2729865"/>
                <a:gd name="connsiteX2096" fmla="*/ 2586038 w 4117657"/>
                <a:gd name="connsiteY2096" fmla="*/ 2521268 h 2729865"/>
                <a:gd name="connsiteX2097" fmla="*/ 2586038 w 4117657"/>
                <a:gd name="connsiteY2097" fmla="*/ 2497455 h 2729865"/>
                <a:gd name="connsiteX2098" fmla="*/ 2575560 w 4117657"/>
                <a:gd name="connsiteY2098" fmla="*/ 2458403 h 2729865"/>
                <a:gd name="connsiteX2099" fmla="*/ 2583180 w 4117657"/>
                <a:gd name="connsiteY2099" fmla="*/ 2455545 h 2729865"/>
                <a:gd name="connsiteX2100" fmla="*/ 2620328 w 4117657"/>
                <a:gd name="connsiteY2100" fmla="*/ 2446020 h 2729865"/>
                <a:gd name="connsiteX2101" fmla="*/ 2634615 w 4117657"/>
                <a:gd name="connsiteY2101" fmla="*/ 2437448 h 2729865"/>
                <a:gd name="connsiteX2102" fmla="*/ 2666048 w 4117657"/>
                <a:gd name="connsiteY2102" fmla="*/ 2405063 h 2729865"/>
                <a:gd name="connsiteX2103" fmla="*/ 2672715 w 4117657"/>
                <a:gd name="connsiteY2103" fmla="*/ 2409825 h 2729865"/>
                <a:gd name="connsiteX2104" fmla="*/ 2699385 w 4117657"/>
                <a:gd name="connsiteY2104" fmla="*/ 2436495 h 2729865"/>
                <a:gd name="connsiteX2105" fmla="*/ 2713673 w 4117657"/>
                <a:gd name="connsiteY2105" fmla="*/ 2444115 h 2729865"/>
                <a:gd name="connsiteX2106" fmla="*/ 2749868 w 4117657"/>
                <a:gd name="connsiteY2106" fmla="*/ 2453640 h 2729865"/>
                <a:gd name="connsiteX2107" fmla="*/ 2757488 w 4117657"/>
                <a:gd name="connsiteY2107" fmla="*/ 2456498 h 2729865"/>
                <a:gd name="connsiteX2108" fmla="*/ 2747010 w 4117657"/>
                <a:gd name="connsiteY2108" fmla="*/ 2496503 h 2729865"/>
                <a:gd name="connsiteX2109" fmla="*/ 2747010 w 4117657"/>
                <a:gd name="connsiteY2109" fmla="*/ 2520315 h 2729865"/>
                <a:gd name="connsiteX2110" fmla="*/ 2755583 w 4117657"/>
                <a:gd name="connsiteY2110" fmla="*/ 2553653 h 2729865"/>
                <a:gd name="connsiteX2111" fmla="*/ 2756535 w 4117657"/>
                <a:gd name="connsiteY2111" fmla="*/ 2561273 h 2729865"/>
                <a:gd name="connsiteX2112" fmla="*/ 2716530 w 4117657"/>
                <a:gd name="connsiteY2112" fmla="*/ 2571750 h 2729865"/>
                <a:gd name="connsiteX2113" fmla="*/ 3273743 w 4117657"/>
                <a:gd name="connsiteY2113" fmla="*/ 2630805 h 2729865"/>
                <a:gd name="connsiteX2114" fmla="*/ 3257550 w 4117657"/>
                <a:gd name="connsiteY2114" fmla="*/ 2621280 h 2729865"/>
                <a:gd name="connsiteX2115" fmla="*/ 3174683 w 4117657"/>
                <a:gd name="connsiteY2115" fmla="*/ 2538413 h 2729865"/>
                <a:gd name="connsiteX2116" fmla="*/ 3165158 w 4117657"/>
                <a:gd name="connsiteY2116" fmla="*/ 2529840 h 2729865"/>
                <a:gd name="connsiteX2117" fmla="*/ 3158490 w 4117657"/>
                <a:gd name="connsiteY2117" fmla="*/ 2539365 h 2729865"/>
                <a:gd name="connsiteX2118" fmla="*/ 3076575 w 4117657"/>
                <a:gd name="connsiteY2118" fmla="*/ 2622233 h 2729865"/>
                <a:gd name="connsiteX2119" fmla="*/ 3060383 w 4117657"/>
                <a:gd name="connsiteY2119" fmla="*/ 2631758 h 2729865"/>
                <a:gd name="connsiteX2120" fmla="*/ 2947988 w 4117657"/>
                <a:gd name="connsiteY2120" fmla="*/ 2661285 h 2729865"/>
                <a:gd name="connsiteX2121" fmla="*/ 2936558 w 4117657"/>
                <a:gd name="connsiteY2121" fmla="*/ 2665095 h 2729865"/>
                <a:gd name="connsiteX2122" fmla="*/ 2953703 w 4117657"/>
                <a:gd name="connsiteY2122" fmla="*/ 2727008 h 2729865"/>
                <a:gd name="connsiteX2123" fmla="*/ 2961323 w 4117657"/>
                <a:gd name="connsiteY2123" fmla="*/ 2727008 h 2729865"/>
                <a:gd name="connsiteX2124" fmla="*/ 2954655 w 4117657"/>
                <a:gd name="connsiteY2124" fmla="*/ 2697480 h 2729865"/>
                <a:gd name="connsiteX2125" fmla="*/ 2947988 w 4117657"/>
                <a:gd name="connsiteY2125" fmla="*/ 2670810 h 2729865"/>
                <a:gd name="connsiteX2126" fmla="*/ 2957513 w 4117657"/>
                <a:gd name="connsiteY2126" fmla="*/ 2667953 h 2729865"/>
                <a:gd name="connsiteX2127" fmla="*/ 3066098 w 4117657"/>
                <a:gd name="connsiteY2127" fmla="*/ 2638425 h 2729865"/>
                <a:gd name="connsiteX2128" fmla="*/ 3080385 w 4117657"/>
                <a:gd name="connsiteY2128" fmla="*/ 2630805 h 2729865"/>
                <a:gd name="connsiteX2129" fmla="*/ 3159443 w 4117657"/>
                <a:gd name="connsiteY2129" fmla="*/ 2551748 h 2729865"/>
                <a:gd name="connsiteX2130" fmla="*/ 3168015 w 4117657"/>
                <a:gd name="connsiteY2130" fmla="*/ 2544128 h 2729865"/>
                <a:gd name="connsiteX2131" fmla="*/ 3176588 w 4117657"/>
                <a:gd name="connsiteY2131" fmla="*/ 2551748 h 2729865"/>
                <a:gd name="connsiteX2132" fmla="*/ 3255645 w 4117657"/>
                <a:gd name="connsiteY2132" fmla="*/ 2630805 h 2729865"/>
                <a:gd name="connsiteX2133" fmla="*/ 3269933 w 4117657"/>
                <a:gd name="connsiteY2133" fmla="*/ 2639378 h 2729865"/>
                <a:gd name="connsiteX2134" fmla="*/ 3378518 w 4117657"/>
                <a:gd name="connsiteY2134" fmla="*/ 2668905 h 2729865"/>
                <a:gd name="connsiteX2135" fmla="*/ 3388043 w 4117657"/>
                <a:gd name="connsiteY2135" fmla="*/ 2671763 h 2729865"/>
                <a:gd name="connsiteX2136" fmla="*/ 3385185 w 4117657"/>
                <a:gd name="connsiteY2136" fmla="*/ 2683193 h 2729865"/>
                <a:gd name="connsiteX2137" fmla="*/ 3373755 w 4117657"/>
                <a:gd name="connsiteY2137" fmla="*/ 2727960 h 2729865"/>
                <a:gd name="connsiteX2138" fmla="*/ 3381375 w 4117657"/>
                <a:gd name="connsiteY2138" fmla="*/ 2727960 h 2729865"/>
                <a:gd name="connsiteX2139" fmla="*/ 3398520 w 4117657"/>
                <a:gd name="connsiteY2139" fmla="*/ 2665095 h 2729865"/>
                <a:gd name="connsiteX2140" fmla="*/ 3387090 w 4117657"/>
                <a:gd name="connsiteY2140" fmla="*/ 2661285 h 2729865"/>
                <a:gd name="connsiteX2141" fmla="*/ 3273743 w 4117657"/>
                <a:gd name="connsiteY2141" fmla="*/ 2630805 h 2729865"/>
                <a:gd name="connsiteX2142" fmla="*/ 3896678 w 4117657"/>
                <a:gd name="connsiteY2142" fmla="*/ 2641283 h 2729865"/>
                <a:gd name="connsiteX2143" fmla="*/ 3893820 w 4117657"/>
                <a:gd name="connsiteY2143" fmla="*/ 2630805 h 2729865"/>
                <a:gd name="connsiteX2144" fmla="*/ 3863340 w 4117657"/>
                <a:gd name="connsiteY2144" fmla="*/ 2515553 h 2729865"/>
                <a:gd name="connsiteX2145" fmla="*/ 3863340 w 4117657"/>
                <a:gd name="connsiteY2145" fmla="*/ 2500313 h 2729865"/>
                <a:gd name="connsiteX2146" fmla="*/ 3893820 w 4117657"/>
                <a:gd name="connsiteY2146" fmla="*/ 2385060 h 2729865"/>
                <a:gd name="connsiteX2147" fmla="*/ 3895725 w 4117657"/>
                <a:gd name="connsiteY2147" fmla="*/ 2375535 h 2729865"/>
                <a:gd name="connsiteX2148" fmla="*/ 3886200 w 4117657"/>
                <a:gd name="connsiteY2148" fmla="*/ 2372678 h 2729865"/>
                <a:gd name="connsiteX2149" fmla="*/ 3774758 w 4117657"/>
                <a:gd name="connsiteY2149" fmla="*/ 2343150 h 2729865"/>
                <a:gd name="connsiteX2150" fmla="*/ 3754755 w 4117657"/>
                <a:gd name="connsiteY2150" fmla="*/ 2331720 h 2729865"/>
                <a:gd name="connsiteX2151" fmla="*/ 3672840 w 4117657"/>
                <a:gd name="connsiteY2151" fmla="*/ 2249805 h 2729865"/>
                <a:gd name="connsiteX2152" fmla="*/ 3663315 w 4117657"/>
                <a:gd name="connsiteY2152" fmla="*/ 2241233 h 2729865"/>
                <a:gd name="connsiteX2153" fmla="*/ 3656648 w 4117657"/>
                <a:gd name="connsiteY2153" fmla="*/ 2250758 h 2729865"/>
                <a:gd name="connsiteX2154" fmla="*/ 3574733 w 4117657"/>
                <a:gd name="connsiteY2154" fmla="*/ 2332673 h 2729865"/>
                <a:gd name="connsiteX2155" fmla="*/ 3557588 w 4117657"/>
                <a:gd name="connsiteY2155" fmla="*/ 2343150 h 2729865"/>
                <a:gd name="connsiteX2156" fmla="*/ 3445193 w 4117657"/>
                <a:gd name="connsiteY2156" fmla="*/ 2372678 h 2729865"/>
                <a:gd name="connsiteX2157" fmla="*/ 3434715 w 4117657"/>
                <a:gd name="connsiteY2157" fmla="*/ 2375535 h 2729865"/>
                <a:gd name="connsiteX2158" fmla="*/ 3436620 w 4117657"/>
                <a:gd name="connsiteY2158" fmla="*/ 2386013 h 2729865"/>
                <a:gd name="connsiteX2159" fmla="*/ 3467100 w 4117657"/>
                <a:gd name="connsiteY2159" fmla="*/ 2501265 h 2729865"/>
                <a:gd name="connsiteX2160" fmla="*/ 3467100 w 4117657"/>
                <a:gd name="connsiteY2160" fmla="*/ 2516505 h 2729865"/>
                <a:gd name="connsiteX2161" fmla="*/ 3449955 w 4117657"/>
                <a:gd name="connsiteY2161" fmla="*/ 2580323 h 2729865"/>
                <a:gd name="connsiteX2162" fmla="*/ 3433763 w 4117657"/>
                <a:gd name="connsiteY2162" fmla="*/ 2641283 h 2729865"/>
                <a:gd name="connsiteX2163" fmla="*/ 3443288 w 4117657"/>
                <a:gd name="connsiteY2163" fmla="*/ 2644140 h 2729865"/>
                <a:gd name="connsiteX2164" fmla="*/ 3558540 w 4117657"/>
                <a:gd name="connsiteY2164" fmla="*/ 2675573 h 2729865"/>
                <a:gd name="connsiteX2165" fmla="*/ 3570923 w 4117657"/>
                <a:gd name="connsiteY2165" fmla="*/ 2681288 h 2729865"/>
                <a:gd name="connsiteX2166" fmla="*/ 3615690 w 4117657"/>
                <a:gd name="connsiteY2166" fmla="*/ 2726055 h 2729865"/>
                <a:gd name="connsiteX2167" fmla="*/ 3627120 w 4117657"/>
                <a:gd name="connsiteY2167" fmla="*/ 2726055 h 2729865"/>
                <a:gd name="connsiteX2168" fmla="*/ 3625215 w 4117657"/>
                <a:gd name="connsiteY2168" fmla="*/ 2723198 h 2729865"/>
                <a:gd name="connsiteX2169" fmla="*/ 3573780 w 4117657"/>
                <a:gd name="connsiteY2169" fmla="*/ 2671763 h 2729865"/>
                <a:gd name="connsiteX2170" fmla="*/ 3563303 w 4117657"/>
                <a:gd name="connsiteY2170" fmla="*/ 2667000 h 2729865"/>
                <a:gd name="connsiteX2171" fmla="*/ 3468053 w 4117657"/>
                <a:gd name="connsiteY2171" fmla="*/ 2641283 h 2729865"/>
                <a:gd name="connsiteX2172" fmla="*/ 3444240 w 4117657"/>
                <a:gd name="connsiteY2172" fmla="*/ 2634615 h 2729865"/>
                <a:gd name="connsiteX2173" fmla="*/ 3447098 w 4117657"/>
                <a:gd name="connsiteY2173" fmla="*/ 2623185 h 2729865"/>
                <a:gd name="connsiteX2174" fmla="*/ 3475673 w 4117657"/>
                <a:gd name="connsiteY2174" fmla="*/ 2515553 h 2729865"/>
                <a:gd name="connsiteX2175" fmla="*/ 3475673 w 4117657"/>
                <a:gd name="connsiteY2175" fmla="*/ 2501265 h 2729865"/>
                <a:gd name="connsiteX2176" fmla="*/ 3447098 w 4117657"/>
                <a:gd name="connsiteY2176" fmla="*/ 2393633 h 2729865"/>
                <a:gd name="connsiteX2177" fmla="*/ 3444240 w 4117657"/>
                <a:gd name="connsiteY2177" fmla="*/ 2382203 h 2729865"/>
                <a:gd name="connsiteX2178" fmla="*/ 3453765 w 4117657"/>
                <a:gd name="connsiteY2178" fmla="*/ 2379345 h 2729865"/>
                <a:gd name="connsiteX2179" fmla="*/ 3561398 w 4117657"/>
                <a:gd name="connsiteY2179" fmla="*/ 2350770 h 2729865"/>
                <a:gd name="connsiteX2180" fmla="*/ 3577590 w 4117657"/>
                <a:gd name="connsiteY2180" fmla="*/ 2342198 h 2729865"/>
                <a:gd name="connsiteX2181" fmla="*/ 3655695 w 4117657"/>
                <a:gd name="connsiteY2181" fmla="*/ 2264093 h 2729865"/>
                <a:gd name="connsiteX2182" fmla="*/ 3664268 w 4117657"/>
                <a:gd name="connsiteY2182" fmla="*/ 2256473 h 2729865"/>
                <a:gd name="connsiteX2183" fmla="*/ 3672840 w 4117657"/>
                <a:gd name="connsiteY2183" fmla="*/ 2264093 h 2729865"/>
                <a:gd name="connsiteX2184" fmla="*/ 3750945 w 4117657"/>
                <a:gd name="connsiteY2184" fmla="*/ 2342198 h 2729865"/>
                <a:gd name="connsiteX2185" fmla="*/ 3767138 w 4117657"/>
                <a:gd name="connsiteY2185" fmla="*/ 2350770 h 2729865"/>
                <a:gd name="connsiteX2186" fmla="*/ 3875723 w 4117657"/>
                <a:gd name="connsiteY2186" fmla="*/ 2380298 h 2729865"/>
                <a:gd name="connsiteX2187" fmla="*/ 3884295 w 4117657"/>
                <a:gd name="connsiteY2187" fmla="*/ 2383155 h 2729865"/>
                <a:gd name="connsiteX2188" fmla="*/ 3881438 w 4117657"/>
                <a:gd name="connsiteY2188" fmla="*/ 2394585 h 2729865"/>
                <a:gd name="connsiteX2189" fmla="*/ 3852863 w 4117657"/>
                <a:gd name="connsiteY2189" fmla="*/ 2502218 h 2729865"/>
                <a:gd name="connsiteX2190" fmla="*/ 3852863 w 4117657"/>
                <a:gd name="connsiteY2190" fmla="*/ 2516505 h 2729865"/>
                <a:gd name="connsiteX2191" fmla="*/ 3881438 w 4117657"/>
                <a:gd name="connsiteY2191" fmla="*/ 2624138 h 2729865"/>
                <a:gd name="connsiteX2192" fmla="*/ 3884295 w 4117657"/>
                <a:gd name="connsiteY2192" fmla="*/ 2635568 h 2729865"/>
                <a:gd name="connsiteX2193" fmla="*/ 3872865 w 4117657"/>
                <a:gd name="connsiteY2193" fmla="*/ 2638425 h 2729865"/>
                <a:gd name="connsiteX2194" fmla="*/ 3764280 w 4117657"/>
                <a:gd name="connsiteY2194" fmla="*/ 2667953 h 2729865"/>
                <a:gd name="connsiteX2195" fmla="*/ 3751898 w 4117657"/>
                <a:gd name="connsiteY2195" fmla="*/ 2675573 h 2729865"/>
                <a:gd name="connsiteX2196" fmla="*/ 3716655 w 4117657"/>
                <a:gd name="connsiteY2196" fmla="*/ 2710815 h 2729865"/>
                <a:gd name="connsiteX2197" fmla="*/ 3701415 w 4117657"/>
                <a:gd name="connsiteY2197" fmla="*/ 2727008 h 2729865"/>
                <a:gd name="connsiteX2198" fmla="*/ 3712845 w 4117657"/>
                <a:gd name="connsiteY2198" fmla="*/ 2727008 h 2729865"/>
                <a:gd name="connsiteX2199" fmla="*/ 3755708 w 4117657"/>
                <a:gd name="connsiteY2199" fmla="*/ 2684145 h 2729865"/>
                <a:gd name="connsiteX2200" fmla="*/ 3769995 w 4117657"/>
                <a:gd name="connsiteY2200" fmla="*/ 2676525 h 2729865"/>
                <a:gd name="connsiteX2201" fmla="*/ 3885248 w 4117657"/>
                <a:gd name="connsiteY2201" fmla="*/ 2646045 h 2729865"/>
                <a:gd name="connsiteX2202" fmla="*/ 3896678 w 4117657"/>
                <a:gd name="connsiteY2202" fmla="*/ 2641283 h 2729865"/>
                <a:gd name="connsiteX2203" fmla="*/ 3244215 w 4117657"/>
                <a:gd name="connsiteY2203" fmla="*/ 2680335 h 2729865"/>
                <a:gd name="connsiteX2204" fmla="*/ 3228023 w 4117657"/>
                <a:gd name="connsiteY2204" fmla="*/ 2670810 h 2729865"/>
                <a:gd name="connsiteX2205" fmla="*/ 3173730 w 4117657"/>
                <a:gd name="connsiteY2205" fmla="*/ 2616518 h 2729865"/>
                <a:gd name="connsiteX2206" fmla="*/ 3166110 w 4117657"/>
                <a:gd name="connsiteY2206" fmla="*/ 2609850 h 2729865"/>
                <a:gd name="connsiteX2207" fmla="*/ 3158490 w 4117657"/>
                <a:gd name="connsiteY2207" fmla="*/ 2616518 h 2729865"/>
                <a:gd name="connsiteX2208" fmla="*/ 3103245 w 4117657"/>
                <a:gd name="connsiteY2208" fmla="*/ 2671763 h 2729865"/>
                <a:gd name="connsiteX2209" fmla="*/ 3088005 w 4117657"/>
                <a:gd name="connsiteY2209" fmla="*/ 2680335 h 2729865"/>
                <a:gd name="connsiteX2210" fmla="*/ 3028950 w 4117657"/>
                <a:gd name="connsiteY2210" fmla="*/ 2696528 h 2729865"/>
                <a:gd name="connsiteX2211" fmla="*/ 3002280 w 4117657"/>
                <a:gd name="connsiteY2211" fmla="*/ 2704148 h 2729865"/>
                <a:gd name="connsiteX2212" fmla="*/ 3008948 w 4117657"/>
                <a:gd name="connsiteY2212" fmla="*/ 2727960 h 2729865"/>
                <a:gd name="connsiteX2213" fmla="*/ 3018473 w 4117657"/>
                <a:gd name="connsiteY2213" fmla="*/ 2727960 h 2729865"/>
                <a:gd name="connsiteX2214" fmla="*/ 3012758 w 4117657"/>
                <a:gd name="connsiteY2214" fmla="*/ 2710815 h 2729865"/>
                <a:gd name="connsiteX2215" fmla="*/ 3023235 w 4117657"/>
                <a:gd name="connsiteY2215" fmla="*/ 2707958 h 2729865"/>
                <a:gd name="connsiteX2216" fmla="*/ 3091815 w 4117657"/>
                <a:gd name="connsiteY2216" fmla="*/ 2689860 h 2729865"/>
                <a:gd name="connsiteX2217" fmla="*/ 3107055 w 4117657"/>
                <a:gd name="connsiteY2217" fmla="*/ 2680335 h 2729865"/>
                <a:gd name="connsiteX2218" fmla="*/ 3156585 w 4117657"/>
                <a:gd name="connsiteY2218" fmla="*/ 2630805 h 2729865"/>
                <a:gd name="connsiteX2219" fmla="*/ 3164205 w 4117657"/>
                <a:gd name="connsiteY2219" fmla="*/ 2623185 h 2729865"/>
                <a:gd name="connsiteX2220" fmla="*/ 3172778 w 4117657"/>
                <a:gd name="connsiteY2220" fmla="*/ 2631758 h 2729865"/>
                <a:gd name="connsiteX2221" fmla="*/ 3221355 w 4117657"/>
                <a:gd name="connsiteY2221" fmla="*/ 2681288 h 2729865"/>
                <a:gd name="connsiteX2222" fmla="*/ 3236595 w 4117657"/>
                <a:gd name="connsiteY2222" fmla="*/ 2690813 h 2729865"/>
                <a:gd name="connsiteX2223" fmla="*/ 3305175 w 4117657"/>
                <a:gd name="connsiteY2223" fmla="*/ 2708910 h 2729865"/>
                <a:gd name="connsiteX2224" fmla="*/ 3315653 w 4117657"/>
                <a:gd name="connsiteY2224" fmla="*/ 2711768 h 2729865"/>
                <a:gd name="connsiteX2225" fmla="*/ 3309938 w 4117657"/>
                <a:gd name="connsiteY2225" fmla="*/ 2728913 h 2729865"/>
                <a:gd name="connsiteX2226" fmla="*/ 3319463 w 4117657"/>
                <a:gd name="connsiteY2226" fmla="*/ 2728913 h 2729865"/>
                <a:gd name="connsiteX2227" fmla="*/ 3326130 w 4117657"/>
                <a:gd name="connsiteY2227" fmla="*/ 2705100 h 2729865"/>
                <a:gd name="connsiteX2228" fmla="*/ 3314700 w 4117657"/>
                <a:gd name="connsiteY2228" fmla="*/ 2702243 h 2729865"/>
                <a:gd name="connsiteX2229" fmla="*/ 3244215 w 4117657"/>
                <a:gd name="connsiteY2229" fmla="*/ 2680335 h 2729865"/>
                <a:gd name="connsiteX2230" fmla="*/ 3171825 w 4117657"/>
                <a:gd name="connsiteY2230" fmla="*/ 2685098 h 2729865"/>
                <a:gd name="connsiteX2231" fmla="*/ 3165158 w 4117657"/>
                <a:gd name="connsiteY2231" fmla="*/ 2679383 h 2729865"/>
                <a:gd name="connsiteX2232" fmla="*/ 3136583 w 4117657"/>
                <a:gd name="connsiteY2232" fmla="*/ 2708910 h 2729865"/>
                <a:gd name="connsiteX2233" fmla="*/ 3111818 w 4117657"/>
                <a:gd name="connsiteY2233" fmla="*/ 2726055 h 2729865"/>
                <a:gd name="connsiteX2234" fmla="*/ 3133725 w 4117657"/>
                <a:gd name="connsiteY2234" fmla="*/ 2726055 h 2729865"/>
                <a:gd name="connsiteX2235" fmla="*/ 3167063 w 4117657"/>
                <a:gd name="connsiteY2235" fmla="*/ 2691765 h 2729865"/>
                <a:gd name="connsiteX2236" fmla="*/ 3200400 w 4117657"/>
                <a:gd name="connsiteY2236" fmla="*/ 2726055 h 2729865"/>
                <a:gd name="connsiteX2237" fmla="*/ 3222308 w 4117657"/>
                <a:gd name="connsiteY2237" fmla="*/ 2726055 h 2729865"/>
                <a:gd name="connsiteX2238" fmla="*/ 3198495 w 4117657"/>
                <a:gd name="connsiteY2238" fmla="*/ 2710815 h 2729865"/>
                <a:gd name="connsiteX2239" fmla="*/ 3171825 w 4117657"/>
                <a:gd name="connsiteY2239" fmla="*/ 2685098 h 2729865"/>
                <a:gd name="connsiteX2240" fmla="*/ 2684145 w 4117657"/>
                <a:gd name="connsiteY2240" fmla="*/ 2478405 h 2729865"/>
                <a:gd name="connsiteX2241" fmla="*/ 2667000 w 4117657"/>
                <a:gd name="connsiteY2241" fmla="*/ 2462213 h 2729865"/>
                <a:gd name="connsiteX2242" fmla="*/ 2649855 w 4117657"/>
                <a:gd name="connsiteY2242" fmla="*/ 2477453 h 2729865"/>
                <a:gd name="connsiteX2243" fmla="*/ 2626995 w 4117657"/>
                <a:gd name="connsiteY2243" fmla="*/ 2485073 h 2729865"/>
                <a:gd name="connsiteX2244" fmla="*/ 2631758 w 4117657"/>
                <a:gd name="connsiteY2244" fmla="*/ 2506980 h 2729865"/>
                <a:gd name="connsiteX2245" fmla="*/ 2626995 w 4117657"/>
                <a:gd name="connsiteY2245" fmla="*/ 2531745 h 2729865"/>
                <a:gd name="connsiteX2246" fmla="*/ 2667000 w 4117657"/>
                <a:gd name="connsiteY2246" fmla="*/ 2553653 h 2729865"/>
                <a:gd name="connsiteX2247" fmla="*/ 2684145 w 4117657"/>
                <a:gd name="connsiteY2247" fmla="*/ 2537460 h 2729865"/>
                <a:gd name="connsiteX2248" fmla="*/ 2707005 w 4117657"/>
                <a:gd name="connsiteY2248" fmla="*/ 2529840 h 2729865"/>
                <a:gd name="connsiteX2249" fmla="*/ 2707005 w 4117657"/>
                <a:gd name="connsiteY2249" fmla="*/ 2485073 h 2729865"/>
                <a:gd name="connsiteX2250" fmla="*/ 2684145 w 4117657"/>
                <a:gd name="connsiteY2250" fmla="*/ 2478405 h 2729865"/>
                <a:gd name="connsiteX2251" fmla="*/ 2667000 w 4117657"/>
                <a:gd name="connsiteY2251" fmla="*/ 2542223 h 2729865"/>
                <a:gd name="connsiteX2252" fmla="*/ 2638425 w 4117657"/>
                <a:gd name="connsiteY2252" fmla="*/ 2525078 h 2729865"/>
                <a:gd name="connsiteX2253" fmla="*/ 2637473 w 4117657"/>
                <a:gd name="connsiteY2253" fmla="*/ 2491740 h 2729865"/>
                <a:gd name="connsiteX2254" fmla="*/ 2667000 w 4117657"/>
                <a:gd name="connsiteY2254" fmla="*/ 2473643 h 2729865"/>
                <a:gd name="connsiteX2255" fmla="*/ 2695575 w 4117657"/>
                <a:gd name="connsiteY2255" fmla="*/ 2490788 h 2729865"/>
                <a:gd name="connsiteX2256" fmla="*/ 2696528 w 4117657"/>
                <a:gd name="connsiteY2256" fmla="*/ 2524125 h 2729865"/>
                <a:gd name="connsiteX2257" fmla="*/ 2667000 w 4117657"/>
                <a:gd name="connsiteY2257" fmla="*/ 2542223 h 2729865"/>
                <a:gd name="connsiteX2258" fmla="*/ 3398520 w 4117657"/>
                <a:gd name="connsiteY2258" fmla="*/ 1464945 h 2729865"/>
                <a:gd name="connsiteX2259" fmla="*/ 3426143 w 4117657"/>
                <a:gd name="connsiteY2259" fmla="*/ 1362075 h 2729865"/>
                <a:gd name="connsiteX2260" fmla="*/ 3425190 w 4117657"/>
                <a:gd name="connsiteY2260" fmla="*/ 1349693 h 2729865"/>
                <a:gd name="connsiteX2261" fmla="*/ 3399473 w 4117657"/>
                <a:gd name="connsiteY2261" fmla="*/ 1252538 h 2729865"/>
                <a:gd name="connsiteX2262" fmla="*/ 3396615 w 4117657"/>
                <a:gd name="connsiteY2262" fmla="*/ 1245870 h 2729865"/>
                <a:gd name="connsiteX2263" fmla="*/ 3391853 w 4117657"/>
                <a:gd name="connsiteY2263" fmla="*/ 1246823 h 2729865"/>
                <a:gd name="connsiteX2264" fmla="*/ 3289935 w 4117657"/>
                <a:gd name="connsiteY2264" fmla="*/ 1274445 h 2729865"/>
                <a:gd name="connsiteX2265" fmla="*/ 3280410 w 4117657"/>
                <a:gd name="connsiteY2265" fmla="*/ 1280160 h 2729865"/>
                <a:gd name="connsiteX2266" fmla="*/ 3244215 w 4117657"/>
                <a:gd name="connsiteY2266" fmla="*/ 1316355 h 2729865"/>
                <a:gd name="connsiteX2267" fmla="*/ 3202305 w 4117657"/>
                <a:gd name="connsiteY2267" fmla="*/ 1357313 h 2729865"/>
                <a:gd name="connsiteX2268" fmla="*/ 3208973 w 4117657"/>
                <a:gd name="connsiteY2268" fmla="*/ 1364933 h 2729865"/>
                <a:gd name="connsiteX2269" fmla="*/ 3278505 w 4117657"/>
                <a:gd name="connsiteY2269" fmla="*/ 1434465 h 2729865"/>
                <a:gd name="connsiteX2270" fmla="*/ 3292793 w 4117657"/>
                <a:gd name="connsiteY2270" fmla="*/ 1443038 h 2729865"/>
                <a:gd name="connsiteX2271" fmla="*/ 3386138 w 4117657"/>
                <a:gd name="connsiteY2271" fmla="*/ 1467803 h 2729865"/>
                <a:gd name="connsiteX2272" fmla="*/ 3395663 w 4117657"/>
                <a:gd name="connsiteY2272" fmla="*/ 1469708 h 2729865"/>
                <a:gd name="connsiteX2273" fmla="*/ 3398520 w 4117657"/>
                <a:gd name="connsiteY2273" fmla="*/ 1464945 h 2729865"/>
                <a:gd name="connsiteX2274" fmla="*/ 3390900 w 4117657"/>
                <a:gd name="connsiteY2274" fmla="*/ 1457325 h 2729865"/>
                <a:gd name="connsiteX2275" fmla="*/ 3383280 w 4117657"/>
                <a:gd name="connsiteY2275" fmla="*/ 1455420 h 2729865"/>
                <a:gd name="connsiteX2276" fmla="*/ 3297555 w 4117657"/>
                <a:gd name="connsiteY2276" fmla="*/ 1432560 h 2729865"/>
                <a:gd name="connsiteX2277" fmla="*/ 3287078 w 4117657"/>
                <a:gd name="connsiteY2277" fmla="*/ 1426845 h 2729865"/>
                <a:gd name="connsiteX2278" fmla="*/ 3220403 w 4117657"/>
                <a:gd name="connsiteY2278" fmla="*/ 1360170 h 2729865"/>
                <a:gd name="connsiteX2279" fmla="*/ 3217545 w 4117657"/>
                <a:gd name="connsiteY2279" fmla="*/ 1356360 h 2729865"/>
                <a:gd name="connsiteX2280" fmla="*/ 3221355 w 4117657"/>
                <a:gd name="connsiteY2280" fmla="*/ 1351598 h 2729865"/>
                <a:gd name="connsiteX2281" fmla="*/ 3286125 w 4117657"/>
                <a:gd name="connsiteY2281" fmla="*/ 1286828 h 2729865"/>
                <a:gd name="connsiteX2282" fmla="*/ 3295650 w 4117657"/>
                <a:gd name="connsiteY2282" fmla="*/ 1281113 h 2729865"/>
                <a:gd name="connsiteX2283" fmla="*/ 3387090 w 4117657"/>
                <a:gd name="connsiteY2283" fmla="*/ 1256348 h 2729865"/>
                <a:gd name="connsiteX2284" fmla="*/ 3391853 w 4117657"/>
                <a:gd name="connsiteY2284" fmla="*/ 1255395 h 2729865"/>
                <a:gd name="connsiteX2285" fmla="*/ 3394710 w 4117657"/>
                <a:gd name="connsiteY2285" fmla="*/ 1263968 h 2729865"/>
                <a:gd name="connsiteX2286" fmla="*/ 3417570 w 4117657"/>
                <a:gd name="connsiteY2286" fmla="*/ 1348740 h 2729865"/>
                <a:gd name="connsiteX2287" fmla="*/ 3417570 w 4117657"/>
                <a:gd name="connsiteY2287" fmla="*/ 1362075 h 2729865"/>
                <a:gd name="connsiteX2288" fmla="*/ 3393758 w 4117657"/>
                <a:gd name="connsiteY2288" fmla="*/ 1449705 h 2729865"/>
                <a:gd name="connsiteX2289" fmla="*/ 3390900 w 4117657"/>
                <a:gd name="connsiteY2289" fmla="*/ 1457325 h 2729865"/>
                <a:gd name="connsiteX2290" fmla="*/ 888683 w 4117657"/>
                <a:gd name="connsiteY2290" fmla="*/ 25718 h 2729865"/>
                <a:gd name="connsiteX2291" fmla="*/ 899160 w 4117657"/>
                <a:gd name="connsiteY2291" fmla="*/ 28575 h 2729865"/>
                <a:gd name="connsiteX2292" fmla="*/ 905828 w 4117657"/>
                <a:gd name="connsiteY2292" fmla="*/ 1905 h 2729865"/>
                <a:gd name="connsiteX2293" fmla="*/ 896303 w 4117657"/>
                <a:gd name="connsiteY2293" fmla="*/ 1905 h 2729865"/>
                <a:gd name="connsiteX2294" fmla="*/ 892493 w 4117657"/>
                <a:gd name="connsiteY2294" fmla="*/ 16193 h 2729865"/>
                <a:gd name="connsiteX2295" fmla="*/ 889635 w 4117657"/>
                <a:gd name="connsiteY2295" fmla="*/ 17145 h 2729865"/>
                <a:gd name="connsiteX2296" fmla="*/ 832485 w 4117657"/>
                <a:gd name="connsiteY2296" fmla="*/ 1905 h 2729865"/>
                <a:gd name="connsiteX2297" fmla="*/ 797243 w 4117657"/>
                <a:gd name="connsiteY2297" fmla="*/ 1905 h 2729865"/>
                <a:gd name="connsiteX2298" fmla="*/ 798195 w 4117657"/>
                <a:gd name="connsiteY2298" fmla="*/ 1905 h 2729865"/>
                <a:gd name="connsiteX2299" fmla="*/ 888683 w 4117657"/>
                <a:gd name="connsiteY2299" fmla="*/ 25718 h 2729865"/>
                <a:gd name="connsiteX2300" fmla="*/ 590550 w 4117657"/>
                <a:gd name="connsiteY2300" fmla="*/ 86678 h 2729865"/>
                <a:gd name="connsiteX2301" fmla="*/ 515303 w 4117657"/>
                <a:gd name="connsiteY2301" fmla="*/ 106680 h 2729865"/>
                <a:gd name="connsiteX2302" fmla="*/ 504825 w 4117657"/>
                <a:gd name="connsiteY2302" fmla="*/ 109538 h 2729865"/>
                <a:gd name="connsiteX2303" fmla="*/ 506730 w 4117657"/>
                <a:gd name="connsiteY2303" fmla="*/ 118110 h 2729865"/>
                <a:gd name="connsiteX2304" fmla="*/ 527685 w 4117657"/>
                <a:gd name="connsiteY2304" fmla="*/ 196215 h 2729865"/>
                <a:gd name="connsiteX2305" fmla="*/ 527685 w 4117657"/>
                <a:gd name="connsiteY2305" fmla="*/ 210503 h 2729865"/>
                <a:gd name="connsiteX2306" fmla="*/ 506730 w 4117657"/>
                <a:gd name="connsiteY2306" fmla="*/ 289560 h 2729865"/>
                <a:gd name="connsiteX2307" fmla="*/ 505778 w 4117657"/>
                <a:gd name="connsiteY2307" fmla="*/ 297180 h 2729865"/>
                <a:gd name="connsiteX2308" fmla="*/ 513398 w 4117657"/>
                <a:gd name="connsiteY2308" fmla="*/ 300038 h 2729865"/>
                <a:gd name="connsiteX2309" fmla="*/ 591503 w 4117657"/>
                <a:gd name="connsiteY2309" fmla="*/ 320993 h 2729865"/>
                <a:gd name="connsiteX2310" fmla="*/ 603885 w 4117657"/>
                <a:gd name="connsiteY2310" fmla="*/ 328613 h 2729865"/>
                <a:gd name="connsiteX2311" fmla="*/ 643890 w 4117657"/>
                <a:gd name="connsiteY2311" fmla="*/ 368618 h 2729865"/>
                <a:gd name="connsiteX2312" fmla="*/ 666750 w 4117657"/>
                <a:gd name="connsiteY2312" fmla="*/ 392430 h 2729865"/>
                <a:gd name="connsiteX2313" fmla="*/ 675323 w 4117657"/>
                <a:gd name="connsiteY2313" fmla="*/ 383858 h 2729865"/>
                <a:gd name="connsiteX2314" fmla="*/ 730568 w 4117657"/>
                <a:gd name="connsiteY2314" fmla="*/ 328613 h 2729865"/>
                <a:gd name="connsiteX2315" fmla="*/ 744855 w 4117657"/>
                <a:gd name="connsiteY2315" fmla="*/ 320040 h 2729865"/>
                <a:gd name="connsiteX2316" fmla="*/ 822960 w 4117657"/>
                <a:gd name="connsiteY2316" fmla="*/ 299085 h 2729865"/>
                <a:gd name="connsiteX2317" fmla="*/ 830580 w 4117657"/>
                <a:gd name="connsiteY2317" fmla="*/ 296228 h 2729865"/>
                <a:gd name="connsiteX2318" fmla="*/ 828675 w 4117657"/>
                <a:gd name="connsiteY2318" fmla="*/ 288608 h 2729865"/>
                <a:gd name="connsiteX2319" fmla="*/ 807720 w 4117657"/>
                <a:gd name="connsiteY2319" fmla="*/ 210503 h 2729865"/>
                <a:gd name="connsiteX2320" fmla="*/ 807720 w 4117657"/>
                <a:gd name="connsiteY2320" fmla="*/ 196215 h 2729865"/>
                <a:gd name="connsiteX2321" fmla="*/ 828675 w 4117657"/>
                <a:gd name="connsiteY2321" fmla="*/ 117158 h 2729865"/>
                <a:gd name="connsiteX2322" fmla="*/ 829628 w 4117657"/>
                <a:gd name="connsiteY2322" fmla="*/ 109538 h 2729865"/>
                <a:gd name="connsiteX2323" fmla="*/ 820103 w 4117657"/>
                <a:gd name="connsiteY2323" fmla="*/ 106680 h 2729865"/>
                <a:gd name="connsiteX2324" fmla="*/ 745808 w 4117657"/>
                <a:gd name="connsiteY2324" fmla="*/ 86678 h 2729865"/>
                <a:gd name="connsiteX2325" fmla="*/ 730568 w 4117657"/>
                <a:gd name="connsiteY2325" fmla="*/ 77153 h 2729865"/>
                <a:gd name="connsiteX2326" fmla="*/ 675323 w 4117657"/>
                <a:gd name="connsiteY2326" fmla="*/ 21908 h 2729865"/>
                <a:gd name="connsiteX2327" fmla="*/ 667703 w 4117657"/>
                <a:gd name="connsiteY2327" fmla="*/ 15240 h 2729865"/>
                <a:gd name="connsiteX2328" fmla="*/ 660083 w 4117657"/>
                <a:gd name="connsiteY2328" fmla="*/ 22860 h 2729865"/>
                <a:gd name="connsiteX2329" fmla="*/ 604838 w 4117657"/>
                <a:gd name="connsiteY2329" fmla="*/ 78105 h 2729865"/>
                <a:gd name="connsiteX2330" fmla="*/ 590550 w 4117657"/>
                <a:gd name="connsiteY2330" fmla="*/ 86678 h 2729865"/>
                <a:gd name="connsiteX2331" fmla="*/ 659130 w 4117657"/>
                <a:gd name="connsiteY2331" fmla="*/ 37148 h 2729865"/>
                <a:gd name="connsiteX2332" fmla="*/ 667703 w 4117657"/>
                <a:gd name="connsiteY2332" fmla="*/ 29528 h 2729865"/>
                <a:gd name="connsiteX2333" fmla="*/ 676275 w 4117657"/>
                <a:gd name="connsiteY2333" fmla="*/ 37148 h 2729865"/>
                <a:gd name="connsiteX2334" fmla="*/ 726758 w 4117657"/>
                <a:gd name="connsiteY2334" fmla="*/ 87630 h 2729865"/>
                <a:gd name="connsiteX2335" fmla="*/ 741045 w 4117657"/>
                <a:gd name="connsiteY2335" fmla="*/ 95250 h 2729865"/>
                <a:gd name="connsiteX2336" fmla="*/ 813435 w 4117657"/>
                <a:gd name="connsiteY2336" fmla="*/ 114300 h 2729865"/>
                <a:gd name="connsiteX2337" fmla="*/ 820103 w 4117657"/>
                <a:gd name="connsiteY2337" fmla="*/ 116205 h 2729865"/>
                <a:gd name="connsiteX2338" fmla="*/ 818198 w 4117657"/>
                <a:gd name="connsiteY2338" fmla="*/ 125730 h 2729865"/>
                <a:gd name="connsiteX2339" fmla="*/ 799148 w 4117657"/>
                <a:gd name="connsiteY2339" fmla="*/ 196215 h 2729865"/>
                <a:gd name="connsiteX2340" fmla="*/ 799148 w 4117657"/>
                <a:gd name="connsiteY2340" fmla="*/ 211455 h 2729865"/>
                <a:gd name="connsiteX2341" fmla="*/ 818198 w 4117657"/>
                <a:gd name="connsiteY2341" fmla="*/ 280988 h 2729865"/>
                <a:gd name="connsiteX2342" fmla="*/ 820103 w 4117657"/>
                <a:gd name="connsiteY2342" fmla="*/ 290513 h 2729865"/>
                <a:gd name="connsiteX2343" fmla="*/ 810578 w 4117657"/>
                <a:gd name="connsiteY2343" fmla="*/ 293370 h 2729865"/>
                <a:gd name="connsiteX2344" fmla="*/ 741998 w 4117657"/>
                <a:gd name="connsiteY2344" fmla="*/ 311468 h 2729865"/>
                <a:gd name="connsiteX2345" fmla="*/ 725805 w 4117657"/>
                <a:gd name="connsiteY2345" fmla="*/ 321945 h 2729865"/>
                <a:gd name="connsiteX2346" fmla="*/ 675323 w 4117657"/>
                <a:gd name="connsiteY2346" fmla="*/ 372428 h 2729865"/>
                <a:gd name="connsiteX2347" fmla="*/ 667703 w 4117657"/>
                <a:gd name="connsiteY2347" fmla="*/ 380048 h 2729865"/>
                <a:gd name="connsiteX2348" fmla="*/ 623888 w 4117657"/>
                <a:gd name="connsiteY2348" fmla="*/ 335280 h 2729865"/>
                <a:gd name="connsiteX2349" fmla="*/ 577215 w 4117657"/>
                <a:gd name="connsiteY2349" fmla="*/ 308610 h 2729865"/>
                <a:gd name="connsiteX2350" fmla="*/ 525780 w 4117657"/>
                <a:gd name="connsiteY2350" fmla="*/ 295275 h 2729865"/>
                <a:gd name="connsiteX2351" fmla="*/ 516255 w 4117657"/>
                <a:gd name="connsiteY2351" fmla="*/ 292418 h 2729865"/>
                <a:gd name="connsiteX2352" fmla="*/ 518160 w 4117657"/>
                <a:gd name="connsiteY2352" fmla="*/ 282893 h 2729865"/>
                <a:gd name="connsiteX2353" fmla="*/ 537210 w 4117657"/>
                <a:gd name="connsiteY2353" fmla="*/ 213360 h 2729865"/>
                <a:gd name="connsiteX2354" fmla="*/ 537210 w 4117657"/>
                <a:gd name="connsiteY2354" fmla="*/ 196215 h 2729865"/>
                <a:gd name="connsiteX2355" fmla="*/ 519113 w 4117657"/>
                <a:gd name="connsiteY2355" fmla="*/ 127635 h 2729865"/>
                <a:gd name="connsiteX2356" fmla="*/ 517208 w 4117657"/>
                <a:gd name="connsiteY2356" fmla="*/ 118110 h 2729865"/>
                <a:gd name="connsiteX2357" fmla="*/ 528638 w 4117657"/>
                <a:gd name="connsiteY2357" fmla="*/ 114300 h 2729865"/>
                <a:gd name="connsiteX2358" fmla="*/ 595313 w 4117657"/>
                <a:gd name="connsiteY2358" fmla="*/ 96203 h 2729865"/>
                <a:gd name="connsiteX2359" fmla="*/ 610553 w 4117657"/>
                <a:gd name="connsiteY2359" fmla="*/ 87630 h 2729865"/>
                <a:gd name="connsiteX2360" fmla="*/ 659130 w 4117657"/>
                <a:gd name="connsiteY2360" fmla="*/ 37148 h 2729865"/>
                <a:gd name="connsiteX2361" fmla="*/ 437198 w 4117657"/>
                <a:gd name="connsiteY2361" fmla="*/ 71438 h 2729865"/>
                <a:gd name="connsiteX2362" fmla="*/ 440055 w 4117657"/>
                <a:gd name="connsiteY2362" fmla="*/ 81915 h 2729865"/>
                <a:gd name="connsiteX2363" fmla="*/ 470535 w 4117657"/>
                <a:gd name="connsiteY2363" fmla="*/ 197168 h 2729865"/>
                <a:gd name="connsiteX2364" fmla="*/ 470535 w 4117657"/>
                <a:gd name="connsiteY2364" fmla="*/ 211455 h 2729865"/>
                <a:gd name="connsiteX2365" fmla="*/ 440055 w 4117657"/>
                <a:gd name="connsiteY2365" fmla="*/ 326708 h 2729865"/>
                <a:gd name="connsiteX2366" fmla="*/ 437198 w 4117657"/>
                <a:gd name="connsiteY2366" fmla="*/ 337185 h 2729865"/>
                <a:gd name="connsiteX2367" fmla="*/ 446723 w 4117657"/>
                <a:gd name="connsiteY2367" fmla="*/ 340043 h 2729865"/>
                <a:gd name="connsiteX2368" fmla="*/ 561023 w 4117657"/>
                <a:gd name="connsiteY2368" fmla="*/ 370523 h 2729865"/>
                <a:gd name="connsiteX2369" fmla="*/ 576263 w 4117657"/>
                <a:gd name="connsiteY2369" fmla="*/ 379095 h 2729865"/>
                <a:gd name="connsiteX2370" fmla="*/ 659130 w 4117657"/>
                <a:gd name="connsiteY2370" fmla="*/ 461963 h 2729865"/>
                <a:gd name="connsiteX2371" fmla="*/ 667703 w 4117657"/>
                <a:gd name="connsiteY2371" fmla="*/ 469583 h 2729865"/>
                <a:gd name="connsiteX2372" fmla="*/ 676275 w 4117657"/>
                <a:gd name="connsiteY2372" fmla="*/ 461963 h 2729865"/>
                <a:gd name="connsiteX2373" fmla="*/ 759143 w 4117657"/>
                <a:gd name="connsiteY2373" fmla="*/ 379095 h 2729865"/>
                <a:gd name="connsiteX2374" fmla="*/ 774383 w 4117657"/>
                <a:gd name="connsiteY2374" fmla="*/ 370523 h 2729865"/>
                <a:gd name="connsiteX2375" fmla="*/ 889635 w 4117657"/>
                <a:gd name="connsiteY2375" fmla="*/ 340043 h 2729865"/>
                <a:gd name="connsiteX2376" fmla="*/ 899160 w 4117657"/>
                <a:gd name="connsiteY2376" fmla="*/ 337185 h 2729865"/>
                <a:gd name="connsiteX2377" fmla="*/ 896303 w 4117657"/>
                <a:gd name="connsiteY2377" fmla="*/ 326708 h 2729865"/>
                <a:gd name="connsiteX2378" fmla="*/ 865823 w 4117657"/>
                <a:gd name="connsiteY2378" fmla="*/ 212408 h 2729865"/>
                <a:gd name="connsiteX2379" fmla="*/ 865823 w 4117657"/>
                <a:gd name="connsiteY2379" fmla="*/ 196215 h 2729865"/>
                <a:gd name="connsiteX2380" fmla="*/ 896303 w 4117657"/>
                <a:gd name="connsiteY2380" fmla="*/ 81915 h 2729865"/>
                <a:gd name="connsiteX2381" fmla="*/ 899160 w 4117657"/>
                <a:gd name="connsiteY2381" fmla="*/ 71438 h 2729865"/>
                <a:gd name="connsiteX2382" fmla="*/ 887730 w 4117657"/>
                <a:gd name="connsiteY2382" fmla="*/ 67628 h 2729865"/>
                <a:gd name="connsiteX2383" fmla="*/ 772478 w 4117657"/>
                <a:gd name="connsiteY2383" fmla="*/ 36195 h 2729865"/>
                <a:gd name="connsiteX2384" fmla="*/ 761048 w 4117657"/>
                <a:gd name="connsiteY2384" fmla="*/ 29528 h 2729865"/>
                <a:gd name="connsiteX2385" fmla="*/ 731520 w 4117657"/>
                <a:gd name="connsiteY2385" fmla="*/ 0 h 2729865"/>
                <a:gd name="connsiteX2386" fmla="*/ 719138 w 4117657"/>
                <a:gd name="connsiteY2386" fmla="*/ 0 h 2729865"/>
                <a:gd name="connsiteX2387" fmla="*/ 754380 w 4117657"/>
                <a:gd name="connsiteY2387" fmla="*/ 36195 h 2729865"/>
                <a:gd name="connsiteX2388" fmla="*/ 770573 w 4117657"/>
                <a:gd name="connsiteY2388" fmla="*/ 44768 h 2729865"/>
                <a:gd name="connsiteX2389" fmla="*/ 878205 w 4117657"/>
                <a:gd name="connsiteY2389" fmla="*/ 73343 h 2729865"/>
                <a:gd name="connsiteX2390" fmla="*/ 887730 w 4117657"/>
                <a:gd name="connsiteY2390" fmla="*/ 76200 h 2729865"/>
                <a:gd name="connsiteX2391" fmla="*/ 884873 w 4117657"/>
                <a:gd name="connsiteY2391" fmla="*/ 88583 h 2729865"/>
                <a:gd name="connsiteX2392" fmla="*/ 856298 w 4117657"/>
                <a:gd name="connsiteY2392" fmla="*/ 196215 h 2729865"/>
                <a:gd name="connsiteX2393" fmla="*/ 856298 w 4117657"/>
                <a:gd name="connsiteY2393" fmla="*/ 210503 h 2729865"/>
                <a:gd name="connsiteX2394" fmla="*/ 884873 w 4117657"/>
                <a:gd name="connsiteY2394" fmla="*/ 318135 h 2729865"/>
                <a:gd name="connsiteX2395" fmla="*/ 887730 w 4117657"/>
                <a:gd name="connsiteY2395" fmla="*/ 329565 h 2729865"/>
                <a:gd name="connsiteX2396" fmla="*/ 876300 w 4117657"/>
                <a:gd name="connsiteY2396" fmla="*/ 332423 h 2729865"/>
                <a:gd name="connsiteX2397" fmla="*/ 768668 w 4117657"/>
                <a:gd name="connsiteY2397" fmla="*/ 360998 h 2729865"/>
                <a:gd name="connsiteX2398" fmla="*/ 754380 w 4117657"/>
                <a:gd name="connsiteY2398" fmla="*/ 369570 h 2729865"/>
                <a:gd name="connsiteX2399" fmla="*/ 675323 w 4117657"/>
                <a:gd name="connsiteY2399" fmla="*/ 448628 h 2729865"/>
                <a:gd name="connsiteX2400" fmla="*/ 666750 w 4117657"/>
                <a:gd name="connsiteY2400" fmla="*/ 456248 h 2729865"/>
                <a:gd name="connsiteX2401" fmla="*/ 658178 w 4117657"/>
                <a:gd name="connsiteY2401" fmla="*/ 448628 h 2729865"/>
                <a:gd name="connsiteX2402" fmla="*/ 579120 w 4117657"/>
                <a:gd name="connsiteY2402" fmla="*/ 369570 h 2729865"/>
                <a:gd name="connsiteX2403" fmla="*/ 564833 w 4117657"/>
                <a:gd name="connsiteY2403" fmla="*/ 360998 h 2729865"/>
                <a:gd name="connsiteX2404" fmla="*/ 470535 w 4117657"/>
                <a:gd name="connsiteY2404" fmla="*/ 335280 h 2729865"/>
                <a:gd name="connsiteX2405" fmla="*/ 446723 w 4117657"/>
                <a:gd name="connsiteY2405" fmla="*/ 328613 h 2729865"/>
                <a:gd name="connsiteX2406" fmla="*/ 449580 w 4117657"/>
                <a:gd name="connsiteY2406" fmla="*/ 317183 h 2729865"/>
                <a:gd name="connsiteX2407" fmla="*/ 478155 w 4117657"/>
                <a:gd name="connsiteY2407" fmla="*/ 209550 h 2729865"/>
                <a:gd name="connsiteX2408" fmla="*/ 478155 w 4117657"/>
                <a:gd name="connsiteY2408" fmla="*/ 195263 h 2729865"/>
                <a:gd name="connsiteX2409" fmla="*/ 449580 w 4117657"/>
                <a:gd name="connsiteY2409" fmla="*/ 87630 h 2729865"/>
                <a:gd name="connsiteX2410" fmla="*/ 448628 w 4117657"/>
                <a:gd name="connsiteY2410" fmla="*/ 77153 h 2729865"/>
                <a:gd name="connsiteX2411" fmla="*/ 458153 w 4117657"/>
                <a:gd name="connsiteY2411" fmla="*/ 74295 h 2729865"/>
                <a:gd name="connsiteX2412" fmla="*/ 565785 w 4117657"/>
                <a:gd name="connsiteY2412" fmla="*/ 45720 h 2729865"/>
                <a:gd name="connsiteX2413" fmla="*/ 581978 w 4117657"/>
                <a:gd name="connsiteY2413" fmla="*/ 37148 h 2729865"/>
                <a:gd name="connsiteX2414" fmla="*/ 617220 w 4117657"/>
                <a:gd name="connsiteY2414" fmla="*/ 953 h 2729865"/>
                <a:gd name="connsiteX2415" fmla="*/ 604838 w 4117657"/>
                <a:gd name="connsiteY2415" fmla="*/ 953 h 2729865"/>
                <a:gd name="connsiteX2416" fmla="*/ 576263 w 4117657"/>
                <a:gd name="connsiteY2416" fmla="*/ 29528 h 2729865"/>
                <a:gd name="connsiteX2417" fmla="*/ 562928 w 4117657"/>
                <a:gd name="connsiteY2417" fmla="*/ 37148 h 2729865"/>
                <a:gd name="connsiteX2418" fmla="*/ 448628 w 4117657"/>
                <a:gd name="connsiteY2418" fmla="*/ 67628 h 2729865"/>
                <a:gd name="connsiteX2419" fmla="*/ 437198 w 4117657"/>
                <a:gd name="connsiteY2419" fmla="*/ 71438 h 2729865"/>
                <a:gd name="connsiteX2420" fmla="*/ 1146810 w 4117657"/>
                <a:gd name="connsiteY2420" fmla="*/ 12383 h 2729865"/>
                <a:gd name="connsiteX2421" fmla="*/ 1167765 w 4117657"/>
                <a:gd name="connsiteY2421" fmla="*/ 33338 h 2729865"/>
                <a:gd name="connsiteX2422" fmla="*/ 1174433 w 4117657"/>
                <a:gd name="connsiteY2422" fmla="*/ 26670 h 2729865"/>
                <a:gd name="connsiteX2423" fmla="*/ 1200150 w 4117657"/>
                <a:gd name="connsiteY2423" fmla="*/ 953 h 2729865"/>
                <a:gd name="connsiteX2424" fmla="*/ 1187768 w 4117657"/>
                <a:gd name="connsiteY2424" fmla="*/ 953 h 2729865"/>
                <a:gd name="connsiteX2425" fmla="*/ 1168718 w 4117657"/>
                <a:gd name="connsiteY2425" fmla="*/ 20003 h 2729865"/>
                <a:gd name="connsiteX2426" fmla="*/ 1149668 w 4117657"/>
                <a:gd name="connsiteY2426" fmla="*/ 953 h 2729865"/>
                <a:gd name="connsiteX2427" fmla="*/ 1137285 w 4117657"/>
                <a:gd name="connsiteY2427" fmla="*/ 953 h 2729865"/>
                <a:gd name="connsiteX2428" fmla="*/ 1142048 w 4117657"/>
                <a:gd name="connsiteY2428" fmla="*/ 6668 h 2729865"/>
                <a:gd name="connsiteX2429" fmla="*/ 1146810 w 4117657"/>
                <a:gd name="connsiteY2429" fmla="*/ 12383 h 2729865"/>
                <a:gd name="connsiteX2430" fmla="*/ 1062038 w 4117657"/>
                <a:gd name="connsiteY2430" fmla="*/ 82868 h 2729865"/>
                <a:gd name="connsiteX2431" fmla="*/ 1076325 w 4117657"/>
                <a:gd name="connsiteY2431" fmla="*/ 91440 h 2729865"/>
                <a:gd name="connsiteX2432" fmla="*/ 1160145 w 4117657"/>
                <a:gd name="connsiteY2432" fmla="*/ 175260 h 2729865"/>
                <a:gd name="connsiteX2433" fmla="*/ 1169670 w 4117657"/>
                <a:gd name="connsiteY2433" fmla="*/ 183833 h 2729865"/>
                <a:gd name="connsiteX2434" fmla="*/ 1177290 w 4117657"/>
                <a:gd name="connsiteY2434" fmla="*/ 174308 h 2729865"/>
                <a:gd name="connsiteX2435" fmla="*/ 1260158 w 4117657"/>
                <a:gd name="connsiteY2435" fmla="*/ 91440 h 2729865"/>
                <a:gd name="connsiteX2436" fmla="*/ 1274445 w 4117657"/>
                <a:gd name="connsiteY2436" fmla="*/ 82868 h 2729865"/>
                <a:gd name="connsiteX2437" fmla="*/ 1389698 w 4117657"/>
                <a:gd name="connsiteY2437" fmla="*/ 52388 h 2729865"/>
                <a:gd name="connsiteX2438" fmla="*/ 1400175 w 4117657"/>
                <a:gd name="connsiteY2438" fmla="*/ 49530 h 2729865"/>
                <a:gd name="connsiteX2439" fmla="*/ 1387793 w 4117657"/>
                <a:gd name="connsiteY2439" fmla="*/ 1905 h 2729865"/>
                <a:gd name="connsiteX2440" fmla="*/ 1378268 w 4117657"/>
                <a:gd name="connsiteY2440" fmla="*/ 1905 h 2729865"/>
                <a:gd name="connsiteX2441" fmla="*/ 1389698 w 4117657"/>
                <a:gd name="connsiteY2441" fmla="*/ 43815 h 2729865"/>
                <a:gd name="connsiteX2442" fmla="*/ 1378268 w 4117657"/>
                <a:gd name="connsiteY2442" fmla="*/ 47625 h 2729865"/>
                <a:gd name="connsiteX2443" fmla="*/ 1271588 w 4117657"/>
                <a:gd name="connsiteY2443" fmla="*/ 76200 h 2729865"/>
                <a:gd name="connsiteX2444" fmla="*/ 1256348 w 4117657"/>
                <a:gd name="connsiteY2444" fmla="*/ 84773 h 2729865"/>
                <a:gd name="connsiteX2445" fmla="*/ 1177290 w 4117657"/>
                <a:gd name="connsiteY2445" fmla="*/ 163830 h 2729865"/>
                <a:gd name="connsiteX2446" fmla="*/ 1167765 w 4117657"/>
                <a:gd name="connsiteY2446" fmla="*/ 172403 h 2729865"/>
                <a:gd name="connsiteX2447" fmla="*/ 1161098 w 4117657"/>
                <a:gd name="connsiteY2447" fmla="*/ 162878 h 2729865"/>
                <a:gd name="connsiteX2448" fmla="*/ 1082040 w 4117657"/>
                <a:gd name="connsiteY2448" fmla="*/ 83820 h 2729865"/>
                <a:gd name="connsiteX2449" fmla="*/ 1068705 w 4117657"/>
                <a:gd name="connsiteY2449" fmla="*/ 76200 h 2729865"/>
                <a:gd name="connsiteX2450" fmla="*/ 961073 w 4117657"/>
                <a:gd name="connsiteY2450" fmla="*/ 47625 h 2729865"/>
                <a:gd name="connsiteX2451" fmla="*/ 949643 w 4117657"/>
                <a:gd name="connsiteY2451" fmla="*/ 43815 h 2729865"/>
                <a:gd name="connsiteX2452" fmla="*/ 961073 w 4117657"/>
                <a:gd name="connsiteY2452" fmla="*/ 1905 h 2729865"/>
                <a:gd name="connsiteX2453" fmla="*/ 951548 w 4117657"/>
                <a:gd name="connsiteY2453" fmla="*/ 1905 h 2729865"/>
                <a:gd name="connsiteX2454" fmla="*/ 939165 w 4117657"/>
                <a:gd name="connsiteY2454" fmla="*/ 49530 h 2729865"/>
                <a:gd name="connsiteX2455" fmla="*/ 949643 w 4117657"/>
                <a:gd name="connsiteY2455" fmla="*/ 52388 h 2729865"/>
                <a:gd name="connsiteX2456" fmla="*/ 1062038 w 4117657"/>
                <a:gd name="connsiteY2456" fmla="*/ 82868 h 2729865"/>
                <a:gd name="connsiteX2457" fmla="*/ 1091565 w 4117657"/>
                <a:gd name="connsiteY2457" fmla="*/ 33338 h 2729865"/>
                <a:gd name="connsiteX2458" fmla="*/ 1103948 w 4117657"/>
                <a:gd name="connsiteY2458" fmla="*/ 40958 h 2729865"/>
                <a:gd name="connsiteX2459" fmla="*/ 1160145 w 4117657"/>
                <a:gd name="connsiteY2459" fmla="*/ 97155 h 2729865"/>
                <a:gd name="connsiteX2460" fmla="*/ 1169670 w 4117657"/>
                <a:gd name="connsiteY2460" fmla="*/ 105728 h 2729865"/>
                <a:gd name="connsiteX2461" fmla="*/ 1176338 w 4117657"/>
                <a:gd name="connsiteY2461" fmla="*/ 96203 h 2729865"/>
                <a:gd name="connsiteX2462" fmla="*/ 1231583 w 4117657"/>
                <a:gd name="connsiteY2462" fmla="*/ 40958 h 2729865"/>
                <a:gd name="connsiteX2463" fmla="*/ 1243965 w 4117657"/>
                <a:gd name="connsiteY2463" fmla="*/ 33338 h 2729865"/>
                <a:gd name="connsiteX2464" fmla="*/ 1321118 w 4117657"/>
                <a:gd name="connsiteY2464" fmla="*/ 12383 h 2729865"/>
                <a:gd name="connsiteX2465" fmla="*/ 1330643 w 4117657"/>
                <a:gd name="connsiteY2465" fmla="*/ 9525 h 2729865"/>
                <a:gd name="connsiteX2466" fmla="*/ 1328738 w 4117657"/>
                <a:gd name="connsiteY2466" fmla="*/ 953 h 2729865"/>
                <a:gd name="connsiteX2467" fmla="*/ 1319213 w 4117657"/>
                <a:gd name="connsiteY2467" fmla="*/ 953 h 2729865"/>
                <a:gd name="connsiteX2468" fmla="*/ 1320165 w 4117657"/>
                <a:gd name="connsiteY2468" fmla="*/ 3810 h 2729865"/>
                <a:gd name="connsiteX2469" fmla="*/ 1309688 w 4117657"/>
                <a:gd name="connsiteY2469" fmla="*/ 6668 h 2729865"/>
                <a:gd name="connsiteX2470" fmla="*/ 1242060 w 4117657"/>
                <a:gd name="connsiteY2470" fmla="*/ 24765 h 2729865"/>
                <a:gd name="connsiteX2471" fmla="*/ 1225868 w 4117657"/>
                <a:gd name="connsiteY2471" fmla="*/ 33338 h 2729865"/>
                <a:gd name="connsiteX2472" fmla="*/ 1175385 w 4117657"/>
                <a:gd name="connsiteY2472" fmla="*/ 83820 h 2729865"/>
                <a:gd name="connsiteX2473" fmla="*/ 1167765 w 4117657"/>
                <a:gd name="connsiteY2473" fmla="*/ 90488 h 2729865"/>
                <a:gd name="connsiteX2474" fmla="*/ 1160145 w 4117657"/>
                <a:gd name="connsiteY2474" fmla="*/ 83820 h 2729865"/>
                <a:gd name="connsiteX2475" fmla="*/ 1109663 w 4117657"/>
                <a:gd name="connsiteY2475" fmla="*/ 33338 h 2729865"/>
                <a:gd name="connsiteX2476" fmla="*/ 1093470 w 4117657"/>
                <a:gd name="connsiteY2476" fmla="*/ 24765 h 2729865"/>
                <a:gd name="connsiteX2477" fmla="*/ 1054418 w 4117657"/>
                <a:gd name="connsiteY2477" fmla="*/ 14288 h 2729865"/>
                <a:gd name="connsiteX2478" fmla="*/ 1014413 w 4117657"/>
                <a:gd name="connsiteY2478" fmla="*/ 3810 h 2729865"/>
                <a:gd name="connsiteX2479" fmla="*/ 1015365 w 4117657"/>
                <a:gd name="connsiteY2479" fmla="*/ 953 h 2729865"/>
                <a:gd name="connsiteX2480" fmla="*/ 1005840 w 4117657"/>
                <a:gd name="connsiteY2480" fmla="*/ 953 h 2729865"/>
                <a:gd name="connsiteX2481" fmla="*/ 1003935 w 4117657"/>
                <a:gd name="connsiteY2481" fmla="*/ 9525 h 2729865"/>
                <a:gd name="connsiteX2482" fmla="*/ 1014413 w 4117657"/>
                <a:gd name="connsiteY2482" fmla="*/ 12383 h 2729865"/>
                <a:gd name="connsiteX2483" fmla="*/ 1091565 w 4117657"/>
                <a:gd name="connsiteY2483" fmla="*/ 33338 h 2729865"/>
                <a:gd name="connsiteX2484" fmla="*/ 92393 w 4117657"/>
                <a:gd name="connsiteY2484" fmla="*/ 33338 h 2729865"/>
                <a:gd name="connsiteX2485" fmla="*/ 104775 w 4117657"/>
                <a:gd name="connsiteY2485" fmla="*/ 40958 h 2729865"/>
                <a:gd name="connsiteX2486" fmla="*/ 160973 w 4117657"/>
                <a:gd name="connsiteY2486" fmla="*/ 97155 h 2729865"/>
                <a:gd name="connsiteX2487" fmla="*/ 170498 w 4117657"/>
                <a:gd name="connsiteY2487" fmla="*/ 105728 h 2729865"/>
                <a:gd name="connsiteX2488" fmla="*/ 177165 w 4117657"/>
                <a:gd name="connsiteY2488" fmla="*/ 96203 h 2729865"/>
                <a:gd name="connsiteX2489" fmla="*/ 232410 w 4117657"/>
                <a:gd name="connsiteY2489" fmla="*/ 40958 h 2729865"/>
                <a:gd name="connsiteX2490" fmla="*/ 244793 w 4117657"/>
                <a:gd name="connsiteY2490" fmla="*/ 33338 h 2729865"/>
                <a:gd name="connsiteX2491" fmla="*/ 321945 w 4117657"/>
                <a:gd name="connsiteY2491" fmla="*/ 12383 h 2729865"/>
                <a:gd name="connsiteX2492" fmla="*/ 331470 w 4117657"/>
                <a:gd name="connsiteY2492" fmla="*/ 9525 h 2729865"/>
                <a:gd name="connsiteX2493" fmla="*/ 329565 w 4117657"/>
                <a:gd name="connsiteY2493" fmla="*/ 953 h 2729865"/>
                <a:gd name="connsiteX2494" fmla="*/ 320040 w 4117657"/>
                <a:gd name="connsiteY2494" fmla="*/ 953 h 2729865"/>
                <a:gd name="connsiteX2495" fmla="*/ 320993 w 4117657"/>
                <a:gd name="connsiteY2495" fmla="*/ 3810 h 2729865"/>
                <a:gd name="connsiteX2496" fmla="*/ 310515 w 4117657"/>
                <a:gd name="connsiteY2496" fmla="*/ 6668 h 2729865"/>
                <a:gd name="connsiteX2497" fmla="*/ 242888 w 4117657"/>
                <a:gd name="connsiteY2497" fmla="*/ 24765 h 2729865"/>
                <a:gd name="connsiteX2498" fmla="*/ 226695 w 4117657"/>
                <a:gd name="connsiteY2498" fmla="*/ 33338 h 2729865"/>
                <a:gd name="connsiteX2499" fmla="*/ 176213 w 4117657"/>
                <a:gd name="connsiteY2499" fmla="*/ 84773 h 2729865"/>
                <a:gd name="connsiteX2500" fmla="*/ 168593 w 4117657"/>
                <a:gd name="connsiteY2500" fmla="*/ 91440 h 2729865"/>
                <a:gd name="connsiteX2501" fmla="*/ 160973 w 4117657"/>
                <a:gd name="connsiteY2501" fmla="*/ 84773 h 2729865"/>
                <a:gd name="connsiteX2502" fmla="*/ 110490 w 4117657"/>
                <a:gd name="connsiteY2502" fmla="*/ 34290 h 2729865"/>
                <a:gd name="connsiteX2503" fmla="*/ 95250 w 4117657"/>
                <a:gd name="connsiteY2503" fmla="*/ 24765 h 2729865"/>
                <a:gd name="connsiteX2504" fmla="*/ 57150 w 4117657"/>
                <a:gd name="connsiteY2504" fmla="*/ 14288 h 2729865"/>
                <a:gd name="connsiteX2505" fmla="*/ 16193 w 4117657"/>
                <a:gd name="connsiteY2505" fmla="*/ 3810 h 2729865"/>
                <a:gd name="connsiteX2506" fmla="*/ 17145 w 4117657"/>
                <a:gd name="connsiteY2506" fmla="*/ 953 h 2729865"/>
                <a:gd name="connsiteX2507" fmla="*/ 7620 w 4117657"/>
                <a:gd name="connsiteY2507" fmla="*/ 953 h 2729865"/>
                <a:gd name="connsiteX2508" fmla="*/ 5715 w 4117657"/>
                <a:gd name="connsiteY2508" fmla="*/ 9525 h 2729865"/>
                <a:gd name="connsiteX2509" fmla="*/ 16193 w 4117657"/>
                <a:gd name="connsiteY2509" fmla="*/ 12383 h 2729865"/>
                <a:gd name="connsiteX2510" fmla="*/ 92393 w 4117657"/>
                <a:gd name="connsiteY2510" fmla="*/ 33338 h 2729865"/>
                <a:gd name="connsiteX2511" fmla="*/ 148590 w 4117657"/>
                <a:gd name="connsiteY2511" fmla="*/ 13335 h 2729865"/>
                <a:gd name="connsiteX2512" fmla="*/ 168593 w 4117657"/>
                <a:gd name="connsiteY2512" fmla="*/ 32385 h 2729865"/>
                <a:gd name="connsiteX2513" fmla="*/ 175260 w 4117657"/>
                <a:gd name="connsiteY2513" fmla="*/ 25718 h 2729865"/>
                <a:gd name="connsiteX2514" fmla="*/ 200025 w 4117657"/>
                <a:gd name="connsiteY2514" fmla="*/ 953 h 2729865"/>
                <a:gd name="connsiteX2515" fmla="*/ 187643 w 4117657"/>
                <a:gd name="connsiteY2515" fmla="*/ 953 h 2729865"/>
                <a:gd name="connsiteX2516" fmla="*/ 168593 w 4117657"/>
                <a:gd name="connsiteY2516" fmla="*/ 20003 h 2729865"/>
                <a:gd name="connsiteX2517" fmla="*/ 149543 w 4117657"/>
                <a:gd name="connsiteY2517" fmla="*/ 953 h 2729865"/>
                <a:gd name="connsiteX2518" fmla="*/ 137160 w 4117657"/>
                <a:gd name="connsiteY2518" fmla="*/ 953 h 2729865"/>
                <a:gd name="connsiteX2519" fmla="*/ 141923 w 4117657"/>
                <a:gd name="connsiteY2519" fmla="*/ 6668 h 2729865"/>
                <a:gd name="connsiteX2520" fmla="*/ 148590 w 4117657"/>
                <a:gd name="connsiteY2520" fmla="*/ 13335 h 2729865"/>
                <a:gd name="connsiteX2521" fmla="*/ 77153 w 4117657"/>
                <a:gd name="connsiteY2521" fmla="*/ 90488 h 2729865"/>
                <a:gd name="connsiteX2522" fmla="*/ 160973 w 4117657"/>
                <a:gd name="connsiteY2522" fmla="*/ 174308 h 2729865"/>
                <a:gd name="connsiteX2523" fmla="*/ 170498 w 4117657"/>
                <a:gd name="connsiteY2523" fmla="*/ 182880 h 2729865"/>
                <a:gd name="connsiteX2524" fmla="*/ 178118 w 4117657"/>
                <a:gd name="connsiteY2524" fmla="*/ 173355 h 2729865"/>
                <a:gd name="connsiteX2525" fmla="*/ 260985 w 4117657"/>
                <a:gd name="connsiteY2525" fmla="*/ 90488 h 2729865"/>
                <a:gd name="connsiteX2526" fmla="*/ 273368 w 4117657"/>
                <a:gd name="connsiteY2526" fmla="*/ 82868 h 2729865"/>
                <a:gd name="connsiteX2527" fmla="*/ 388620 w 4117657"/>
                <a:gd name="connsiteY2527" fmla="*/ 52388 h 2729865"/>
                <a:gd name="connsiteX2528" fmla="*/ 399098 w 4117657"/>
                <a:gd name="connsiteY2528" fmla="*/ 48578 h 2729865"/>
                <a:gd name="connsiteX2529" fmla="*/ 386715 w 4117657"/>
                <a:gd name="connsiteY2529" fmla="*/ 953 h 2729865"/>
                <a:gd name="connsiteX2530" fmla="*/ 377190 w 4117657"/>
                <a:gd name="connsiteY2530" fmla="*/ 953 h 2729865"/>
                <a:gd name="connsiteX2531" fmla="*/ 388620 w 4117657"/>
                <a:gd name="connsiteY2531" fmla="*/ 42863 h 2729865"/>
                <a:gd name="connsiteX2532" fmla="*/ 377190 w 4117657"/>
                <a:gd name="connsiteY2532" fmla="*/ 46673 h 2729865"/>
                <a:gd name="connsiteX2533" fmla="*/ 270510 w 4117657"/>
                <a:gd name="connsiteY2533" fmla="*/ 75248 h 2729865"/>
                <a:gd name="connsiteX2534" fmla="*/ 255270 w 4117657"/>
                <a:gd name="connsiteY2534" fmla="*/ 83820 h 2729865"/>
                <a:gd name="connsiteX2535" fmla="*/ 176213 w 4117657"/>
                <a:gd name="connsiteY2535" fmla="*/ 162878 h 2729865"/>
                <a:gd name="connsiteX2536" fmla="*/ 166688 w 4117657"/>
                <a:gd name="connsiteY2536" fmla="*/ 171450 h 2729865"/>
                <a:gd name="connsiteX2537" fmla="*/ 160020 w 4117657"/>
                <a:gd name="connsiteY2537" fmla="*/ 161925 h 2729865"/>
                <a:gd name="connsiteX2538" fmla="*/ 80963 w 4117657"/>
                <a:gd name="connsiteY2538" fmla="*/ 82868 h 2729865"/>
                <a:gd name="connsiteX2539" fmla="*/ 67628 w 4117657"/>
                <a:gd name="connsiteY2539" fmla="*/ 75248 h 2729865"/>
                <a:gd name="connsiteX2540" fmla="*/ 1905 w 4117657"/>
                <a:gd name="connsiteY2540" fmla="*/ 57150 h 2729865"/>
                <a:gd name="connsiteX2541" fmla="*/ 1905 w 4117657"/>
                <a:gd name="connsiteY2541" fmla="*/ 66675 h 2729865"/>
                <a:gd name="connsiteX2542" fmla="*/ 62865 w 4117657"/>
                <a:gd name="connsiteY2542" fmla="*/ 82868 h 2729865"/>
                <a:gd name="connsiteX2543" fmla="*/ 77153 w 4117657"/>
                <a:gd name="connsiteY2543" fmla="*/ 90488 h 2729865"/>
                <a:gd name="connsiteX2544" fmla="*/ 1446848 w 4117657"/>
                <a:gd name="connsiteY2544" fmla="*/ 25718 h 2729865"/>
                <a:gd name="connsiteX2545" fmla="*/ 1536383 w 4117657"/>
                <a:gd name="connsiteY2545" fmla="*/ 1905 h 2729865"/>
                <a:gd name="connsiteX2546" fmla="*/ 1537335 w 4117657"/>
                <a:gd name="connsiteY2546" fmla="*/ 1905 h 2729865"/>
                <a:gd name="connsiteX2547" fmla="*/ 1502093 w 4117657"/>
                <a:gd name="connsiteY2547" fmla="*/ 1905 h 2729865"/>
                <a:gd name="connsiteX2548" fmla="*/ 1450658 w 4117657"/>
                <a:gd name="connsiteY2548" fmla="*/ 16193 h 2729865"/>
                <a:gd name="connsiteX2549" fmla="*/ 1442085 w 4117657"/>
                <a:gd name="connsiteY2549" fmla="*/ 18098 h 2729865"/>
                <a:gd name="connsiteX2550" fmla="*/ 1438275 w 4117657"/>
                <a:gd name="connsiteY2550" fmla="*/ 2858 h 2729865"/>
                <a:gd name="connsiteX2551" fmla="*/ 1428750 w 4117657"/>
                <a:gd name="connsiteY2551" fmla="*/ 2858 h 2729865"/>
                <a:gd name="connsiteX2552" fmla="*/ 1435418 w 4117657"/>
                <a:gd name="connsiteY2552" fmla="*/ 29528 h 2729865"/>
                <a:gd name="connsiteX2553" fmla="*/ 1446848 w 4117657"/>
                <a:gd name="connsiteY2553" fmla="*/ 25718 h 2729865"/>
                <a:gd name="connsiteX2554" fmla="*/ 566738 w 4117657"/>
                <a:gd name="connsiteY2554" fmla="*/ 145733 h 2729865"/>
                <a:gd name="connsiteX2555" fmla="*/ 579120 w 4117657"/>
                <a:gd name="connsiteY2555" fmla="*/ 191453 h 2729865"/>
                <a:gd name="connsiteX2556" fmla="*/ 579120 w 4117657"/>
                <a:gd name="connsiteY2556" fmla="*/ 216218 h 2729865"/>
                <a:gd name="connsiteX2557" fmla="*/ 566738 w 4117657"/>
                <a:gd name="connsiteY2557" fmla="*/ 261938 h 2729865"/>
                <a:gd name="connsiteX2558" fmla="*/ 575310 w 4117657"/>
                <a:gd name="connsiteY2558" fmla="*/ 264795 h 2729865"/>
                <a:gd name="connsiteX2559" fmla="*/ 616268 w 4117657"/>
                <a:gd name="connsiteY2559" fmla="*/ 275273 h 2729865"/>
                <a:gd name="connsiteX2560" fmla="*/ 631508 w 4117657"/>
                <a:gd name="connsiteY2560" fmla="*/ 284798 h 2729865"/>
                <a:gd name="connsiteX2561" fmla="*/ 668655 w 4117657"/>
                <a:gd name="connsiteY2561" fmla="*/ 321945 h 2729865"/>
                <a:gd name="connsiteX2562" fmla="*/ 689610 w 4117657"/>
                <a:gd name="connsiteY2562" fmla="*/ 299085 h 2729865"/>
                <a:gd name="connsiteX2563" fmla="*/ 739140 w 4117657"/>
                <a:gd name="connsiteY2563" fmla="*/ 270510 h 2729865"/>
                <a:gd name="connsiteX2564" fmla="*/ 768668 w 4117657"/>
                <a:gd name="connsiteY2564" fmla="*/ 262890 h 2729865"/>
                <a:gd name="connsiteX2565" fmla="*/ 766763 w 4117657"/>
                <a:gd name="connsiteY2565" fmla="*/ 252413 h 2729865"/>
                <a:gd name="connsiteX2566" fmla="*/ 756285 w 4117657"/>
                <a:gd name="connsiteY2566" fmla="*/ 215265 h 2729865"/>
                <a:gd name="connsiteX2567" fmla="*/ 756285 w 4117657"/>
                <a:gd name="connsiteY2567" fmla="*/ 191453 h 2729865"/>
                <a:gd name="connsiteX2568" fmla="*/ 766763 w 4117657"/>
                <a:gd name="connsiteY2568" fmla="*/ 153353 h 2729865"/>
                <a:gd name="connsiteX2569" fmla="*/ 768668 w 4117657"/>
                <a:gd name="connsiteY2569" fmla="*/ 144780 h 2729865"/>
                <a:gd name="connsiteX2570" fmla="*/ 730568 w 4117657"/>
                <a:gd name="connsiteY2570" fmla="*/ 134303 h 2729865"/>
                <a:gd name="connsiteX2571" fmla="*/ 696278 w 4117657"/>
                <a:gd name="connsiteY2571" fmla="*/ 114300 h 2729865"/>
                <a:gd name="connsiteX2572" fmla="*/ 668655 w 4117657"/>
                <a:gd name="connsiteY2572" fmla="*/ 87630 h 2729865"/>
                <a:gd name="connsiteX2573" fmla="*/ 661035 w 4117657"/>
                <a:gd name="connsiteY2573" fmla="*/ 94298 h 2729865"/>
                <a:gd name="connsiteX2574" fmla="*/ 631508 w 4117657"/>
                <a:gd name="connsiteY2574" fmla="*/ 123825 h 2729865"/>
                <a:gd name="connsiteX2575" fmla="*/ 617220 w 4117657"/>
                <a:gd name="connsiteY2575" fmla="*/ 131445 h 2729865"/>
                <a:gd name="connsiteX2576" fmla="*/ 577215 w 4117657"/>
                <a:gd name="connsiteY2576" fmla="*/ 141923 h 2729865"/>
                <a:gd name="connsiteX2577" fmla="*/ 566738 w 4117657"/>
                <a:gd name="connsiteY2577" fmla="*/ 145733 h 2729865"/>
                <a:gd name="connsiteX2578" fmla="*/ 620078 w 4117657"/>
                <a:gd name="connsiteY2578" fmla="*/ 140018 h 2729865"/>
                <a:gd name="connsiteX2579" fmla="*/ 636270 w 4117657"/>
                <a:gd name="connsiteY2579" fmla="*/ 130493 h 2729865"/>
                <a:gd name="connsiteX2580" fmla="*/ 666750 w 4117657"/>
                <a:gd name="connsiteY2580" fmla="*/ 99060 h 2729865"/>
                <a:gd name="connsiteX2581" fmla="*/ 673418 w 4117657"/>
                <a:gd name="connsiteY2581" fmla="*/ 104775 h 2729865"/>
                <a:gd name="connsiteX2582" fmla="*/ 700088 w 4117657"/>
                <a:gd name="connsiteY2582" fmla="*/ 131445 h 2729865"/>
                <a:gd name="connsiteX2583" fmla="*/ 713423 w 4117657"/>
                <a:gd name="connsiteY2583" fmla="*/ 139065 h 2729865"/>
                <a:gd name="connsiteX2584" fmla="*/ 757238 w 4117657"/>
                <a:gd name="connsiteY2584" fmla="*/ 150495 h 2729865"/>
                <a:gd name="connsiteX2585" fmla="*/ 755333 w 4117657"/>
                <a:gd name="connsiteY2585" fmla="*/ 159068 h 2729865"/>
                <a:gd name="connsiteX2586" fmla="*/ 745808 w 4117657"/>
                <a:gd name="connsiteY2586" fmla="*/ 195263 h 2729865"/>
                <a:gd name="connsiteX2587" fmla="*/ 745808 w 4117657"/>
                <a:gd name="connsiteY2587" fmla="*/ 210503 h 2729865"/>
                <a:gd name="connsiteX2588" fmla="*/ 757238 w 4117657"/>
                <a:gd name="connsiteY2588" fmla="*/ 254318 h 2729865"/>
                <a:gd name="connsiteX2589" fmla="*/ 751523 w 4117657"/>
                <a:gd name="connsiteY2589" fmla="*/ 258128 h 2729865"/>
                <a:gd name="connsiteX2590" fmla="*/ 715328 w 4117657"/>
                <a:gd name="connsiteY2590" fmla="*/ 267653 h 2729865"/>
                <a:gd name="connsiteX2591" fmla="*/ 699135 w 4117657"/>
                <a:gd name="connsiteY2591" fmla="*/ 277178 h 2729865"/>
                <a:gd name="connsiteX2592" fmla="*/ 668655 w 4117657"/>
                <a:gd name="connsiteY2592" fmla="*/ 308610 h 2729865"/>
                <a:gd name="connsiteX2593" fmla="*/ 661035 w 4117657"/>
                <a:gd name="connsiteY2593" fmla="*/ 301943 h 2729865"/>
                <a:gd name="connsiteX2594" fmla="*/ 634365 w 4117657"/>
                <a:gd name="connsiteY2594" fmla="*/ 275273 h 2729865"/>
                <a:gd name="connsiteX2595" fmla="*/ 622935 w 4117657"/>
                <a:gd name="connsiteY2595" fmla="*/ 268605 h 2729865"/>
                <a:gd name="connsiteX2596" fmla="*/ 578168 w 4117657"/>
                <a:gd name="connsiteY2596" fmla="*/ 256223 h 2729865"/>
                <a:gd name="connsiteX2597" fmla="*/ 579120 w 4117657"/>
                <a:gd name="connsiteY2597" fmla="*/ 249555 h 2729865"/>
                <a:gd name="connsiteX2598" fmla="*/ 588645 w 4117657"/>
                <a:gd name="connsiteY2598" fmla="*/ 213360 h 2729865"/>
                <a:gd name="connsiteX2599" fmla="*/ 588645 w 4117657"/>
                <a:gd name="connsiteY2599" fmla="*/ 194310 h 2729865"/>
                <a:gd name="connsiteX2600" fmla="*/ 577215 w 4117657"/>
                <a:gd name="connsiteY2600" fmla="*/ 151448 h 2729865"/>
                <a:gd name="connsiteX2601" fmla="*/ 620078 w 4117657"/>
                <a:gd name="connsiteY2601" fmla="*/ 140018 h 2729865"/>
                <a:gd name="connsiteX2602" fmla="*/ 667703 w 4117657"/>
                <a:gd name="connsiteY2602" fmla="*/ 250508 h 2729865"/>
                <a:gd name="connsiteX2603" fmla="*/ 684848 w 4117657"/>
                <a:gd name="connsiteY2603" fmla="*/ 234315 h 2729865"/>
                <a:gd name="connsiteX2604" fmla="*/ 707708 w 4117657"/>
                <a:gd name="connsiteY2604" fmla="*/ 226695 h 2729865"/>
                <a:gd name="connsiteX2605" fmla="*/ 702945 w 4117657"/>
                <a:gd name="connsiteY2605" fmla="*/ 203835 h 2729865"/>
                <a:gd name="connsiteX2606" fmla="*/ 707708 w 4117657"/>
                <a:gd name="connsiteY2606" fmla="*/ 180975 h 2729865"/>
                <a:gd name="connsiteX2607" fmla="*/ 685800 w 4117657"/>
                <a:gd name="connsiteY2607" fmla="*/ 174308 h 2729865"/>
                <a:gd name="connsiteX2608" fmla="*/ 668655 w 4117657"/>
                <a:gd name="connsiteY2608" fmla="*/ 159068 h 2729865"/>
                <a:gd name="connsiteX2609" fmla="*/ 651510 w 4117657"/>
                <a:gd name="connsiteY2609" fmla="*/ 174308 h 2729865"/>
                <a:gd name="connsiteX2610" fmla="*/ 628650 w 4117657"/>
                <a:gd name="connsiteY2610" fmla="*/ 181928 h 2729865"/>
                <a:gd name="connsiteX2611" fmla="*/ 627698 w 4117657"/>
                <a:gd name="connsiteY2611" fmla="*/ 227648 h 2729865"/>
                <a:gd name="connsiteX2612" fmla="*/ 667703 w 4117657"/>
                <a:gd name="connsiteY2612" fmla="*/ 250508 h 2729865"/>
                <a:gd name="connsiteX2613" fmla="*/ 667703 w 4117657"/>
                <a:gd name="connsiteY2613" fmla="*/ 170498 h 2729865"/>
                <a:gd name="connsiteX2614" fmla="*/ 696278 w 4117657"/>
                <a:gd name="connsiteY2614" fmla="*/ 187643 h 2729865"/>
                <a:gd name="connsiteX2615" fmla="*/ 697230 w 4117657"/>
                <a:gd name="connsiteY2615" fmla="*/ 220980 h 2729865"/>
                <a:gd name="connsiteX2616" fmla="*/ 667703 w 4117657"/>
                <a:gd name="connsiteY2616" fmla="*/ 238125 h 2729865"/>
                <a:gd name="connsiteX2617" fmla="*/ 638175 w 4117657"/>
                <a:gd name="connsiteY2617" fmla="*/ 220980 h 2729865"/>
                <a:gd name="connsiteX2618" fmla="*/ 638175 w 4117657"/>
                <a:gd name="connsiteY2618" fmla="*/ 187643 h 2729865"/>
                <a:gd name="connsiteX2619" fmla="*/ 667703 w 4117657"/>
                <a:gd name="connsiteY2619" fmla="*/ 170498 h 2729865"/>
                <a:gd name="connsiteX2620" fmla="*/ 446723 w 4117657"/>
                <a:gd name="connsiteY2620" fmla="*/ 25718 h 2729865"/>
                <a:gd name="connsiteX2621" fmla="*/ 537210 w 4117657"/>
                <a:gd name="connsiteY2621" fmla="*/ 953 h 2729865"/>
                <a:gd name="connsiteX2622" fmla="*/ 538163 w 4117657"/>
                <a:gd name="connsiteY2622" fmla="*/ 953 h 2729865"/>
                <a:gd name="connsiteX2623" fmla="*/ 502920 w 4117657"/>
                <a:gd name="connsiteY2623" fmla="*/ 953 h 2729865"/>
                <a:gd name="connsiteX2624" fmla="*/ 451485 w 4117657"/>
                <a:gd name="connsiteY2624" fmla="*/ 15240 h 2729865"/>
                <a:gd name="connsiteX2625" fmla="*/ 442913 w 4117657"/>
                <a:gd name="connsiteY2625" fmla="*/ 17145 h 2729865"/>
                <a:gd name="connsiteX2626" fmla="*/ 439103 w 4117657"/>
                <a:gd name="connsiteY2626" fmla="*/ 953 h 2729865"/>
                <a:gd name="connsiteX2627" fmla="*/ 429578 w 4117657"/>
                <a:gd name="connsiteY2627" fmla="*/ 953 h 2729865"/>
                <a:gd name="connsiteX2628" fmla="*/ 436245 w 4117657"/>
                <a:gd name="connsiteY2628" fmla="*/ 27623 h 2729865"/>
                <a:gd name="connsiteX2629" fmla="*/ 446723 w 4117657"/>
                <a:gd name="connsiteY2629" fmla="*/ 25718 h 2729865"/>
                <a:gd name="connsiteX2630" fmla="*/ 1590675 w 4117657"/>
                <a:gd name="connsiteY2630" fmla="*/ 86678 h 2729865"/>
                <a:gd name="connsiteX2631" fmla="*/ 1535430 w 4117657"/>
                <a:gd name="connsiteY2631" fmla="*/ 100965 h 2729865"/>
                <a:gd name="connsiteX2632" fmla="*/ 1503998 w 4117657"/>
                <a:gd name="connsiteY2632" fmla="*/ 109538 h 2729865"/>
                <a:gd name="connsiteX2633" fmla="*/ 1505903 w 4117657"/>
                <a:gd name="connsiteY2633" fmla="*/ 119063 h 2729865"/>
                <a:gd name="connsiteX2634" fmla="*/ 1526858 w 4117657"/>
                <a:gd name="connsiteY2634" fmla="*/ 196215 h 2729865"/>
                <a:gd name="connsiteX2635" fmla="*/ 1526858 w 4117657"/>
                <a:gd name="connsiteY2635" fmla="*/ 211455 h 2729865"/>
                <a:gd name="connsiteX2636" fmla="*/ 1505903 w 4117657"/>
                <a:gd name="connsiteY2636" fmla="*/ 289560 h 2729865"/>
                <a:gd name="connsiteX2637" fmla="*/ 1503998 w 4117657"/>
                <a:gd name="connsiteY2637" fmla="*/ 298133 h 2729865"/>
                <a:gd name="connsiteX2638" fmla="*/ 1511618 w 4117657"/>
                <a:gd name="connsiteY2638" fmla="*/ 300038 h 2729865"/>
                <a:gd name="connsiteX2639" fmla="*/ 1589723 w 4117657"/>
                <a:gd name="connsiteY2639" fmla="*/ 320993 h 2729865"/>
                <a:gd name="connsiteX2640" fmla="*/ 1603058 w 4117657"/>
                <a:gd name="connsiteY2640" fmla="*/ 328613 h 2729865"/>
                <a:gd name="connsiteX2641" fmla="*/ 1624965 w 4117657"/>
                <a:gd name="connsiteY2641" fmla="*/ 350520 h 2729865"/>
                <a:gd name="connsiteX2642" fmla="*/ 1624965 w 4117657"/>
                <a:gd name="connsiteY2642" fmla="*/ 353378 h 2729865"/>
                <a:gd name="connsiteX2643" fmla="*/ 1642110 w 4117657"/>
                <a:gd name="connsiteY2643" fmla="*/ 368618 h 2729865"/>
                <a:gd name="connsiteX2644" fmla="*/ 1653540 w 4117657"/>
                <a:gd name="connsiteY2644" fmla="*/ 380048 h 2729865"/>
                <a:gd name="connsiteX2645" fmla="*/ 1655445 w 4117657"/>
                <a:gd name="connsiteY2645" fmla="*/ 381953 h 2729865"/>
                <a:gd name="connsiteX2646" fmla="*/ 1665923 w 4117657"/>
                <a:gd name="connsiteY2646" fmla="*/ 392430 h 2729865"/>
                <a:gd name="connsiteX2647" fmla="*/ 1670685 w 4117657"/>
                <a:gd name="connsiteY2647" fmla="*/ 387668 h 2729865"/>
                <a:gd name="connsiteX2648" fmla="*/ 1673543 w 4117657"/>
                <a:gd name="connsiteY2648" fmla="*/ 385763 h 2729865"/>
                <a:gd name="connsiteX2649" fmla="*/ 1729740 w 4117657"/>
                <a:gd name="connsiteY2649" fmla="*/ 329565 h 2729865"/>
                <a:gd name="connsiteX2650" fmla="*/ 1735455 w 4117657"/>
                <a:gd name="connsiteY2650" fmla="*/ 324803 h 2729865"/>
                <a:gd name="connsiteX2651" fmla="*/ 1736408 w 4117657"/>
                <a:gd name="connsiteY2651" fmla="*/ 323850 h 2729865"/>
                <a:gd name="connsiteX2652" fmla="*/ 1743075 w 4117657"/>
                <a:gd name="connsiteY2652" fmla="*/ 320993 h 2729865"/>
                <a:gd name="connsiteX2653" fmla="*/ 1744028 w 4117657"/>
                <a:gd name="connsiteY2653" fmla="*/ 320993 h 2729865"/>
                <a:gd name="connsiteX2654" fmla="*/ 1822133 w 4117657"/>
                <a:gd name="connsiteY2654" fmla="*/ 300038 h 2729865"/>
                <a:gd name="connsiteX2655" fmla="*/ 1824038 w 4117657"/>
                <a:gd name="connsiteY2655" fmla="*/ 299085 h 2729865"/>
                <a:gd name="connsiteX2656" fmla="*/ 1829753 w 4117657"/>
                <a:gd name="connsiteY2656" fmla="*/ 297180 h 2729865"/>
                <a:gd name="connsiteX2657" fmla="*/ 1829753 w 4117657"/>
                <a:gd name="connsiteY2657" fmla="*/ 297180 h 2729865"/>
                <a:gd name="connsiteX2658" fmla="*/ 1829753 w 4117657"/>
                <a:gd name="connsiteY2658" fmla="*/ 297180 h 2729865"/>
                <a:gd name="connsiteX2659" fmla="*/ 1828800 w 4117657"/>
                <a:gd name="connsiteY2659" fmla="*/ 294323 h 2729865"/>
                <a:gd name="connsiteX2660" fmla="*/ 1827848 w 4117657"/>
                <a:gd name="connsiteY2660" fmla="*/ 288608 h 2729865"/>
                <a:gd name="connsiteX2661" fmla="*/ 1806893 w 4117657"/>
                <a:gd name="connsiteY2661" fmla="*/ 211455 h 2729865"/>
                <a:gd name="connsiteX2662" fmla="*/ 1805940 w 4117657"/>
                <a:gd name="connsiteY2662" fmla="*/ 207645 h 2729865"/>
                <a:gd name="connsiteX2663" fmla="*/ 1805940 w 4117657"/>
                <a:gd name="connsiteY2663" fmla="*/ 200978 h 2729865"/>
                <a:gd name="connsiteX2664" fmla="*/ 1806893 w 4117657"/>
                <a:gd name="connsiteY2664" fmla="*/ 196215 h 2729865"/>
                <a:gd name="connsiteX2665" fmla="*/ 1827848 w 4117657"/>
                <a:gd name="connsiteY2665" fmla="*/ 118110 h 2729865"/>
                <a:gd name="connsiteX2666" fmla="*/ 1828800 w 4117657"/>
                <a:gd name="connsiteY2666" fmla="*/ 114300 h 2729865"/>
                <a:gd name="connsiteX2667" fmla="*/ 1829753 w 4117657"/>
                <a:gd name="connsiteY2667" fmla="*/ 110490 h 2729865"/>
                <a:gd name="connsiteX2668" fmla="*/ 1829753 w 4117657"/>
                <a:gd name="connsiteY2668" fmla="*/ 110490 h 2729865"/>
                <a:gd name="connsiteX2669" fmla="*/ 1829753 w 4117657"/>
                <a:gd name="connsiteY2669" fmla="*/ 110490 h 2729865"/>
                <a:gd name="connsiteX2670" fmla="*/ 1821180 w 4117657"/>
                <a:gd name="connsiteY2670" fmla="*/ 107633 h 2729865"/>
                <a:gd name="connsiteX2671" fmla="*/ 1820228 w 4117657"/>
                <a:gd name="connsiteY2671" fmla="*/ 107633 h 2729865"/>
                <a:gd name="connsiteX2672" fmla="*/ 1745933 w 4117657"/>
                <a:gd name="connsiteY2672" fmla="*/ 87630 h 2729865"/>
                <a:gd name="connsiteX2673" fmla="*/ 1733550 w 4117657"/>
                <a:gd name="connsiteY2673" fmla="*/ 81915 h 2729865"/>
                <a:gd name="connsiteX2674" fmla="*/ 1730693 w 4117657"/>
                <a:gd name="connsiteY2674" fmla="*/ 79058 h 2729865"/>
                <a:gd name="connsiteX2675" fmla="*/ 1675448 w 4117657"/>
                <a:gd name="connsiteY2675" fmla="*/ 23813 h 2729865"/>
                <a:gd name="connsiteX2676" fmla="*/ 1667828 w 4117657"/>
                <a:gd name="connsiteY2676" fmla="*/ 17145 h 2729865"/>
                <a:gd name="connsiteX2677" fmla="*/ 1667828 w 4117657"/>
                <a:gd name="connsiteY2677" fmla="*/ 17145 h 2729865"/>
                <a:gd name="connsiteX2678" fmla="*/ 1667828 w 4117657"/>
                <a:gd name="connsiteY2678" fmla="*/ 17145 h 2729865"/>
                <a:gd name="connsiteX2679" fmla="*/ 1660208 w 4117657"/>
                <a:gd name="connsiteY2679" fmla="*/ 23813 h 2729865"/>
                <a:gd name="connsiteX2680" fmla="*/ 1634490 w 4117657"/>
                <a:gd name="connsiteY2680" fmla="*/ 49530 h 2729865"/>
                <a:gd name="connsiteX2681" fmla="*/ 1626870 w 4117657"/>
                <a:gd name="connsiteY2681" fmla="*/ 54293 h 2729865"/>
                <a:gd name="connsiteX2682" fmla="*/ 1626870 w 4117657"/>
                <a:gd name="connsiteY2682" fmla="*/ 57150 h 2729865"/>
                <a:gd name="connsiteX2683" fmla="*/ 1604963 w 4117657"/>
                <a:gd name="connsiteY2683" fmla="*/ 79058 h 2729865"/>
                <a:gd name="connsiteX2684" fmla="*/ 1590675 w 4117657"/>
                <a:gd name="connsiteY2684" fmla="*/ 86678 h 2729865"/>
                <a:gd name="connsiteX2685" fmla="*/ 1659255 w 4117657"/>
                <a:gd name="connsiteY2685" fmla="*/ 36195 h 2729865"/>
                <a:gd name="connsiteX2686" fmla="*/ 1662113 w 4117657"/>
                <a:gd name="connsiteY2686" fmla="*/ 33338 h 2729865"/>
                <a:gd name="connsiteX2687" fmla="*/ 1667828 w 4117657"/>
                <a:gd name="connsiteY2687" fmla="*/ 28575 h 2729865"/>
                <a:gd name="connsiteX2688" fmla="*/ 1672590 w 4117657"/>
                <a:gd name="connsiteY2688" fmla="*/ 32385 h 2729865"/>
                <a:gd name="connsiteX2689" fmla="*/ 1676400 w 4117657"/>
                <a:gd name="connsiteY2689" fmla="*/ 36195 h 2729865"/>
                <a:gd name="connsiteX2690" fmla="*/ 1725930 w 4117657"/>
                <a:gd name="connsiteY2690" fmla="*/ 85725 h 2729865"/>
                <a:gd name="connsiteX2691" fmla="*/ 1725930 w 4117657"/>
                <a:gd name="connsiteY2691" fmla="*/ 85725 h 2729865"/>
                <a:gd name="connsiteX2692" fmla="*/ 1725930 w 4117657"/>
                <a:gd name="connsiteY2692" fmla="*/ 85725 h 2729865"/>
                <a:gd name="connsiteX2693" fmla="*/ 1727835 w 4117657"/>
                <a:gd name="connsiteY2693" fmla="*/ 87630 h 2729865"/>
                <a:gd name="connsiteX2694" fmla="*/ 1728788 w 4117657"/>
                <a:gd name="connsiteY2694" fmla="*/ 88583 h 2729865"/>
                <a:gd name="connsiteX2695" fmla="*/ 1736408 w 4117657"/>
                <a:gd name="connsiteY2695" fmla="*/ 93345 h 2729865"/>
                <a:gd name="connsiteX2696" fmla="*/ 1741170 w 4117657"/>
                <a:gd name="connsiteY2696" fmla="*/ 95250 h 2729865"/>
                <a:gd name="connsiteX2697" fmla="*/ 1749743 w 4117657"/>
                <a:gd name="connsiteY2697" fmla="*/ 97155 h 2729865"/>
                <a:gd name="connsiteX2698" fmla="*/ 1810703 w 4117657"/>
                <a:gd name="connsiteY2698" fmla="*/ 113348 h 2729865"/>
                <a:gd name="connsiteX2699" fmla="*/ 1813560 w 4117657"/>
                <a:gd name="connsiteY2699" fmla="*/ 114300 h 2729865"/>
                <a:gd name="connsiteX2700" fmla="*/ 1813560 w 4117657"/>
                <a:gd name="connsiteY2700" fmla="*/ 114300 h 2729865"/>
                <a:gd name="connsiteX2701" fmla="*/ 1820228 w 4117657"/>
                <a:gd name="connsiteY2701" fmla="*/ 116205 h 2729865"/>
                <a:gd name="connsiteX2702" fmla="*/ 1819275 w 4117657"/>
                <a:gd name="connsiteY2702" fmla="*/ 121920 h 2729865"/>
                <a:gd name="connsiteX2703" fmla="*/ 1818323 w 4117657"/>
                <a:gd name="connsiteY2703" fmla="*/ 126683 h 2729865"/>
                <a:gd name="connsiteX2704" fmla="*/ 1799273 w 4117657"/>
                <a:gd name="connsiteY2704" fmla="*/ 196215 h 2729865"/>
                <a:gd name="connsiteX2705" fmla="*/ 1799273 w 4117657"/>
                <a:gd name="connsiteY2705" fmla="*/ 196215 h 2729865"/>
                <a:gd name="connsiteX2706" fmla="*/ 1799273 w 4117657"/>
                <a:gd name="connsiteY2706" fmla="*/ 196215 h 2729865"/>
                <a:gd name="connsiteX2707" fmla="*/ 1799273 w 4117657"/>
                <a:gd name="connsiteY2707" fmla="*/ 196215 h 2729865"/>
                <a:gd name="connsiteX2708" fmla="*/ 1798320 w 4117657"/>
                <a:gd name="connsiteY2708" fmla="*/ 202883 h 2729865"/>
                <a:gd name="connsiteX2709" fmla="*/ 1798320 w 4117657"/>
                <a:gd name="connsiteY2709" fmla="*/ 202883 h 2729865"/>
                <a:gd name="connsiteX2710" fmla="*/ 1799273 w 4117657"/>
                <a:gd name="connsiteY2710" fmla="*/ 210503 h 2729865"/>
                <a:gd name="connsiteX2711" fmla="*/ 1818323 w 4117657"/>
                <a:gd name="connsiteY2711" fmla="*/ 280988 h 2729865"/>
                <a:gd name="connsiteX2712" fmla="*/ 1820228 w 4117657"/>
                <a:gd name="connsiteY2712" fmla="*/ 290513 h 2729865"/>
                <a:gd name="connsiteX2713" fmla="*/ 1812608 w 4117657"/>
                <a:gd name="connsiteY2713" fmla="*/ 292418 h 2729865"/>
                <a:gd name="connsiteX2714" fmla="*/ 1809750 w 4117657"/>
                <a:gd name="connsiteY2714" fmla="*/ 293370 h 2729865"/>
                <a:gd name="connsiteX2715" fmla="*/ 1749743 w 4117657"/>
                <a:gd name="connsiteY2715" fmla="*/ 309563 h 2729865"/>
                <a:gd name="connsiteX2716" fmla="*/ 1743075 w 4117657"/>
                <a:gd name="connsiteY2716" fmla="*/ 311468 h 2729865"/>
                <a:gd name="connsiteX2717" fmla="*/ 1742123 w 4117657"/>
                <a:gd name="connsiteY2717" fmla="*/ 311468 h 2729865"/>
                <a:gd name="connsiteX2718" fmla="*/ 1741170 w 4117657"/>
                <a:gd name="connsiteY2718" fmla="*/ 311468 h 2729865"/>
                <a:gd name="connsiteX2719" fmla="*/ 1726883 w 4117657"/>
                <a:gd name="connsiteY2719" fmla="*/ 320040 h 2729865"/>
                <a:gd name="connsiteX2720" fmla="*/ 1725930 w 4117657"/>
                <a:gd name="connsiteY2720" fmla="*/ 320993 h 2729865"/>
                <a:gd name="connsiteX2721" fmla="*/ 1725930 w 4117657"/>
                <a:gd name="connsiteY2721" fmla="*/ 320993 h 2729865"/>
                <a:gd name="connsiteX2722" fmla="*/ 1724978 w 4117657"/>
                <a:gd name="connsiteY2722" fmla="*/ 321945 h 2729865"/>
                <a:gd name="connsiteX2723" fmla="*/ 1675448 w 4117657"/>
                <a:gd name="connsiteY2723" fmla="*/ 371475 h 2729865"/>
                <a:gd name="connsiteX2724" fmla="*/ 1668780 w 4117657"/>
                <a:gd name="connsiteY2724" fmla="*/ 377190 h 2729865"/>
                <a:gd name="connsiteX2725" fmla="*/ 1661160 w 4117657"/>
                <a:gd name="connsiteY2725" fmla="*/ 370523 h 2729865"/>
                <a:gd name="connsiteX2726" fmla="*/ 1656398 w 4117657"/>
                <a:gd name="connsiteY2726" fmla="*/ 365760 h 2729865"/>
                <a:gd name="connsiteX2727" fmla="*/ 1645920 w 4117657"/>
                <a:gd name="connsiteY2727" fmla="*/ 355283 h 2729865"/>
                <a:gd name="connsiteX2728" fmla="*/ 1613535 w 4117657"/>
                <a:gd name="connsiteY2728" fmla="*/ 321945 h 2729865"/>
                <a:gd name="connsiteX2729" fmla="*/ 1593533 w 4117657"/>
                <a:gd name="connsiteY2729" fmla="*/ 310515 h 2729865"/>
                <a:gd name="connsiteX2730" fmla="*/ 1526858 w 4117657"/>
                <a:gd name="connsiteY2730" fmla="*/ 292418 h 2729865"/>
                <a:gd name="connsiteX2731" fmla="*/ 1517333 w 4117657"/>
                <a:gd name="connsiteY2731" fmla="*/ 289560 h 2729865"/>
                <a:gd name="connsiteX2732" fmla="*/ 1519238 w 4117657"/>
                <a:gd name="connsiteY2732" fmla="*/ 280035 h 2729865"/>
                <a:gd name="connsiteX2733" fmla="*/ 1538288 w 4117657"/>
                <a:gd name="connsiteY2733" fmla="*/ 209550 h 2729865"/>
                <a:gd name="connsiteX2734" fmla="*/ 1538288 w 4117657"/>
                <a:gd name="connsiteY2734" fmla="*/ 195263 h 2729865"/>
                <a:gd name="connsiteX2735" fmla="*/ 1519238 w 4117657"/>
                <a:gd name="connsiteY2735" fmla="*/ 124778 h 2729865"/>
                <a:gd name="connsiteX2736" fmla="*/ 1517333 w 4117657"/>
                <a:gd name="connsiteY2736" fmla="*/ 115253 h 2729865"/>
                <a:gd name="connsiteX2737" fmla="*/ 1524000 w 4117657"/>
                <a:gd name="connsiteY2737" fmla="*/ 112395 h 2729865"/>
                <a:gd name="connsiteX2738" fmla="*/ 1595438 w 4117657"/>
                <a:gd name="connsiteY2738" fmla="*/ 93345 h 2729865"/>
                <a:gd name="connsiteX2739" fmla="*/ 1611630 w 4117657"/>
                <a:gd name="connsiteY2739" fmla="*/ 83820 h 2729865"/>
                <a:gd name="connsiteX2740" fmla="*/ 1659255 w 4117657"/>
                <a:gd name="connsiteY2740" fmla="*/ 36195 h 2729865"/>
                <a:gd name="connsiteX2741" fmla="*/ 2446020 w 4117657"/>
                <a:gd name="connsiteY2741" fmla="*/ 25718 h 2729865"/>
                <a:gd name="connsiteX2742" fmla="*/ 2535555 w 4117657"/>
                <a:gd name="connsiteY2742" fmla="*/ 1905 h 2729865"/>
                <a:gd name="connsiteX2743" fmla="*/ 2536508 w 4117657"/>
                <a:gd name="connsiteY2743" fmla="*/ 1905 h 2729865"/>
                <a:gd name="connsiteX2744" fmla="*/ 2501265 w 4117657"/>
                <a:gd name="connsiteY2744" fmla="*/ 1905 h 2729865"/>
                <a:gd name="connsiteX2745" fmla="*/ 2449830 w 4117657"/>
                <a:gd name="connsiteY2745" fmla="*/ 16193 h 2729865"/>
                <a:gd name="connsiteX2746" fmla="*/ 2441258 w 4117657"/>
                <a:gd name="connsiteY2746" fmla="*/ 18098 h 2729865"/>
                <a:gd name="connsiteX2747" fmla="*/ 2437448 w 4117657"/>
                <a:gd name="connsiteY2747" fmla="*/ 2858 h 2729865"/>
                <a:gd name="connsiteX2748" fmla="*/ 2427923 w 4117657"/>
                <a:gd name="connsiteY2748" fmla="*/ 2858 h 2729865"/>
                <a:gd name="connsiteX2749" fmla="*/ 2434590 w 4117657"/>
                <a:gd name="connsiteY2749" fmla="*/ 29528 h 2729865"/>
                <a:gd name="connsiteX2750" fmla="*/ 2446020 w 4117657"/>
                <a:gd name="connsiteY2750" fmla="*/ 25718 h 2729865"/>
                <a:gd name="connsiteX2751" fmla="*/ 2090738 w 4117657"/>
                <a:gd name="connsiteY2751" fmla="*/ 33338 h 2729865"/>
                <a:gd name="connsiteX2752" fmla="*/ 2103120 w 4117657"/>
                <a:gd name="connsiteY2752" fmla="*/ 40958 h 2729865"/>
                <a:gd name="connsiteX2753" fmla="*/ 2159318 w 4117657"/>
                <a:gd name="connsiteY2753" fmla="*/ 97155 h 2729865"/>
                <a:gd name="connsiteX2754" fmla="*/ 2168843 w 4117657"/>
                <a:gd name="connsiteY2754" fmla="*/ 105728 h 2729865"/>
                <a:gd name="connsiteX2755" fmla="*/ 2175510 w 4117657"/>
                <a:gd name="connsiteY2755" fmla="*/ 96203 h 2729865"/>
                <a:gd name="connsiteX2756" fmla="*/ 2175510 w 4117657"/>
                <a:gd name="connsiteY2756" fmla="*/ 96203 h 2729865"/>
                <a:gd name="connsiteX2757" fmla="*/ 2230755 w 4117657"/>
                <a:gd name="connsiteY2757" fmla="*/ 40958 h 2729865"/>
                <a:gd name="connsiteX2758" fmla="*/ 2243138 w 4117657"/>
                <a:gd name="connsiteY2758" fmla="*/ 33338 h 2729865"/>
                <a:gd name="connsiteX2759" fmla="*/ 2320290 w 4117657"/>
                <a:gd name="connsiteY2759" fmla="*/ 12383 h 2729865"/>
                <a:gd name="connsiteX2760" fmla="*/ 2329815 w 4117657"/>
                <a:gd name="connsiteY2760" fmla="*/ 9525 h 2729865"/>
                <a:gd name="connsiteX2761" fmla="*/ 2327910 w 4117657"/>
                <a:gd name="connsiteY2761" fmla="*/ 953 h 2729865"/>
                <a:gd name="connsiteX2762" fmla="*/ 2318385 w 4117657"/>
                <a:gd name="connsiteY2762" fmla="*/ 953 h 2729865"/>
                <a:gd name="connsiteX2763" fmla="*/ 2319338 w 4117657"/>
                <a:gd name="connsiteY2763" fmla="*/ 3810 h 2729865"/>
                <a:gd name="connsiteX2764" fmla="*/ 2308860 w 4117657"/>
                <a:gd name="connsiteY2764" fmla="*/ 6668 h 2729865"/>
                <a:gd name="connsiteX2765" fmla="*/ 2241233 w 4117657"/>
                <a:gd name="connsiteY2765" fmla="*/ 24765 h 2729865"/>
                <a:gd name="connsiteX2766" fmla="*/ 2225040 w 4117657"/>
                <a:gd name="connsiteY2766" fmla="*/ 33338 h 2729865"/>
                <a:gd name="connsiteX2767" fmla="*/ 2174558 w 4117657"/>
                <a:gd name="connsiteY2767" fmla="*/ 83820 h 2729865"/>
                <a:gd name="connsiteX2768" fmla="*/ 2166938 w 4117657"/>
                <a:gd name="connsiteY2768" fmla="*/ 90488 h 2729865"/>
                <a:gd name="connsiteX2769" fmla="*/ 2159318 w 4117657"/>
                <a:gd name="connsiteY2769" fmla="*/ 83820 h 2729865"/>
                <a:gd name="connsiteX2770" fmla="*/ 2108835 w 4117657"/>
                <a:gd name="connsiteY2770" fmla="*/ 33338 h 2729865"/>
                <a:gd name="connsiteX2771" fmla="*/ 2093595 w 4117657"/>
                <a:gd name="connsiteY2771" fmla="*/ 24765 h 2729865"/>
                <a:gd name="connsiteX2772" fmla="*/ 2054543 w 4117657"/>
                <a:gd name="connsiteY2772" fmla="*/ 14288 h 2729865"/>
                <a:gd name="connsiteX2773" fmla="*/ 2013585 w 4117657"/>
                <a:gd name="connsiteY2773" fmla="*/ 2858 h 2729865"/>
                <a:gd name="connsiteX2774" fmla="*/ 2014538 w 4117657"/>
                <a:gd name="connsiteY2774" fmla="*/ 0 h 2729865"/>
                <a:gd name="connsiteX2775" fmla="*/ 2005013 w 4117657"/>
                <a:gd name="connsiteY2775" fmla="*/ 0 h 2729865"/>
                <a:gd name="connsiteX2776" fmla="*/ 2003108 w 4117657"/>
                <a:gd name="connsiteY2776" fmla="*/ 8573 h 2729865"/>
                <a:gd name="connsiteX2777" fmla="*/ 2013585 w 4117657"/>
                <a:gd name="connsiteY2777" fmla="*/ 11430 h 2729865"/>
                <a:gd name="connsiteX2778" fmla="*/ 2090738 w 4117657"/>
                <a:gd name="connsiteY2778" fmla="*/ 33338 h 2729865"/>
                <a:gd name="connsiteX2779" fmla="*/ 2666048 w 4117657"/>
                <a:gd name="connsiteY2779" fmla="*/ 250508 h 2729865"/>
                <a:gd name="connsiteX2780" fmla="*/ 2683193 w 4117657"/>
                <a:gd name="connsiteY2780" fmla="*/ 234315 h 2729865"/>
                <a:gd name="connsiteX2781" fmla="*/ 2706053 w 4117657"/>
                <a:gd name="connsiteY2781" fmla="*/ 226695 h 2729865"/>
                <a:gd name="connsiteX2782" fmla="*/ 2701290 w 4117657"/>
                <a:gd name="connsiteY2782" fmla="*/ 203835 h 2729865"/>
                <a:gd name="connsiteX2783" fmla="*/ 2706053 w 4117657"/>
                <a:gd name="connsiteY2783" fmla="*/ 180975 h 2729865"/>
                <a:gd name="connsiteX2784" fmla="*/ 2684145 w 4117657"/>
                <a:gd name="connsiteY2784" fmla="*/ 174308 h 2729865"/>
                <a:gd name="connsiteX2785" fmla="*/ 2667000 w 4117657"/>
                <a:gd name="connsiteY2785" fmla="*/ 159068 h 2729865"/>
                <a:gd name="connsiteX2786" fmla="*/ 2649855 w 4117657"/>
                <a:gd name="connsiteY2786" fmla="*/ 174308 h 2729865"/>
                <a:gd name="connsiteX2787" fmla="*/ 2626995 w 4117657"/>
                <a:gd name="connsiteY2787" fmla="*/ 181928 h 2729865"/>
                <a:gd name="connsiteX2788" fmla="*/ 2626043 w 4117657"/>
                <a:gd name="connsiteY2788" fmla="*/ 227648 h 2729865"/>
                <a:gd name="connsiteX2789" fmla="*/ 2666048 w 4117657"/>
                <a:gd name="connsiteY2789" fmla="*/ 250508 h 2729865"/>
                <a:gd name="connsiteX2790" fmla="*/ 2666048 w 4117657"/>
                <a:gd name="connsiteY2790" fmla="*/ 170498 h 2729865"/>
                <a:gd name="connsiteX2791" fmla="*/ 2694623 w 4117657"/>
                <a:gd name="connsiteY2791" fmla="*/ 187643 h 2729865"/>
                <a:gd name="connsiteX2792" fmla="*/ 2695575 w 4117657"/>
                <a:gd name="connsiteY2792" fmla="*/ 220980 h 2729865"/>
                <a:gd name="connsiteX2793" fmla="*/ 2666048 w 4117657"/>
                <a:gd name="connsiteY2793" fmla="*/ 238125 h 2729865"/>
                <a:gd name="connsiteX2794" fmla="*/ 2636520 w 4117657"/>
                <a:gd name="connsiteY2794" fmla="*/ 220980 h 2729865"/>
                <a:gd name="connsiteX2795" fmla="*/ 2636520 w 4117657"/>
                <a:gd name="connsiteY2795" fmla="*/ 187643 h 2729865"/>
                <a:gd name="connsiteX2796" fmla="*/ 2666048 w 4117657"/>
                <a:gd name="connsiteY2796" fmla="*/ 170498 h 2729865"/>
                <a:gd name="connsiteX2797" fmla="*/ 2060258 w 4117657"/>
                <a:gd name="connsiteY2797" fmla="*/ 82868 h 2729865"/>
                <a:gd name="connsiteX2798" fmla="*/ 2062163 w 4117657"/>
                <a:gd name="connsiteY2798" fmla="*/ 83820 h 2729865"/>
                <a:gd name="connsiteX2799" fmla="*/ 2065973 w 4117657"/>
                <a:gd name="connsiteY2799" fmla="*/ 85725 h 2729865"/>
                <a:gd name="connsiteX2800" fmla="*/ 2070735 w 4117657"/>
                <a:gd name="connsiteY2800" fmla="*/ 88583 h 2729865"/>
                <a:gd name="connsiteX2801" fmla="*/ 2074545 w 4117657"/>
                <a:gd name="connsiteY2801" fmla="*/ 91440 h 2729865"/>
                <a:gd name="connsiteX2802" fmla="*/ 2075498 w 4117657"/>
                <a:gd name="connsiteY2802" fmla="*/ 92393 h 2729865"/>
                <a:gd name="connsiteX2803" fmla="*/ 2158365 w 4117657"/>
                <a:gd name="connsiteY2803" fmla="*/ 176213 h 2729865"/>
                <a:gd name="connsiteX2804" fmla="*/ 2167890 w 4117657"/>
                <a:gd name="connsiteY2804" fmla="*/ 184785 h 2729865"/>
                <a:gd name="connsiteX2805" fmla="*/ 2167890 w 4117657"/>
                <a:gd name="connsiteY2805" fmla="*/ 184785 h 2729865"/>
                <a:gd name="connsiteX2806" fmla="*/ 2167890 w 4117657"/>
                <a:gd name="connsiteY2806" fmla="*/ 184785 h 2729865"/>
                <a:gd name="connsiteX2807" fmla="*/ 2174558 w 4117657"/>
                <a:gd name="connsiteY2807" fmla="*/ 175260 h 2729865"/>
                <a:gd name="connsiteX2808" fmla="*/ 2257425 w 4117657"/>
                <a:gd name="connsiteY2808" fmla="*/ 92393 h 2729865"/>
                <a:gd name="connsiteX2809" fmla="*/ 2263140 w 4117657"/>
                <a:gd name="connsiteY2809" fmla="*/ 87630 h 2729865"/>
                <a:gd name="connsiteX2810" fmla="*/ 2264093 w 4117657"/>
                <a:gd name="connsiteY2810" fmla="*/ 86678 h 2729865"/>
                <a:gd name="connsiteX2811" fmla="*/ 2267903 w 4117657"/>
                <a:gd name="connsiteY2811" fmla="*/ 84773 h 2729865"/>
                <a:gd name="connsiteX2812" fmla="*/ 2271713 w 4117657"/>
                <a:gd name="connsiteY2812" fmla="*/ 82868 h 2729865"/>
                <a:gd name="connsiteX2813" fmla="*/ 2306955 w 4117657"/>
                <a:gd name="connsiteY2813" fmla="*/ 73343 h 2729865"/>
                <a:gd name="connsiteX2814" fmla="*/ 2315528 w 4117657"/>
                <a:gd name="connsiteY2814" fmla="*/ 71438 h 2729865"/>
                <a:gd name="connsiteX2815" fmla="*/ 2386965 w 4117657"/>
                <a:gd name="connsiteY2815" fmla="*/ 52388 h 2729865"/>
                <a:gd name="connsiteX2816" fmla="*/ 2397443 w 4117657"/>
                <a:gd name="connsiteY2816" fmla="*/ 49530 h 2729865"/>
                <a:gd name="connsiteX2817" fmla="*/ 2385060 w 4117657"/>
                <a:gd name="connsiteY2817" fmla="*/ 1905 h 2729865"/>
                <a:gd name="connsiteX2818" fmla="*/ 2375535 w 4117657"/>
                <a:gd name="connsiteY2818" fmla="*/ 1905 h 2729865"/>
                <a:gd name="connsiteX2819" fmla="*/ 2386965 w 4117657"/>
                <a:gd name="connsiteY2819" fmla="*/ 43815 h 2729865"/>
                <a:gd name="connsiteX2820" fmla="*/ 2375535 w 4117657"/>
                <a:gd name="connsiteY2820" fmla="*/ 47625 h 2729865"/>
                <a:gd name="connsiteX2821" fmla="*/ 2268855 w 4117657"/>
                <a:gd name="connsiteY2821" fmla="*/ 76200 h 2729865"/>
                <a:gd name="connsiteX2822" fmla="*/ 2265045 w 4117657"/>
                <a:gd name="connsiteY2822" fmla="*/ 77153 h 2729865"/>
                <a:gd name="connsiteX2823" fmla="*/ 2265045 w 4117657"/>
                <a:gd name="connsiteY2823" fmla="*/ 77153 h 2729865"/>
                <a:gd name="connsiteX2824" fmla="*/ 2254568 w 4117657"/>
                <a:gd name="connsiteY2824" fmla="*/ 84773 h 2729865"/>
                <a:gd name="connsiteX2825" fmla="*/ 2175510 w 4117657"/>
                <a:gd name="connsiteY2825" fmla="*/ 163830 h 2729865"/>
                <a:gd name="connsiteX2826" fmla="*/ 2173605 w 4117657"/>
                <a:gd name="connsiteY2826" fmla="*/ 165735 h 2729865"/>
                <a:gd name="connsiteX2827" fmla="*/ 2171700 w 4117657"/>
                <a:gd name="connsiteY2827" fmla="*/ 167640 h 2729865"/>
                <a:gd name="connsiteX2828" fmla="*/ 2171700 w 4117657"/>
                <a:gd name="connsiteY2828" fmla="*/ 167640 h 2729865"/>
                <a:gd name="connsiteX2829" fmla="*/ 2167890 w 4117657"/>
                <a:gd name="connsiteY2829" fmla="*/ 171450 h 2729865"/>
                <a:gd name="connsiteX2830" fmla="*/ 2159318 w 4117657"/>
                <a:gd name="connsiteY2830" fmla="*/ 163830 h 2729865"/>
                <a:gd name="connsiteX2831" fmla="*/ 2080260 w 4117657"/>
                <a:gd name="connsiteY2831" fmla="*/ 84773 h 2729865"/>
                <a:gd name="connsiteX2832" fmla="*/ 2066925 w 4117657"/>
                <a:gd name="connsiteY2832" fmla="*/ 77153 h 2729865"/>
                <a:gd name="connsiteX2833" fmla="*/ 1959293 w 4117657"/>
                <a:gd name="connsiteY2833" fmla="*/ 48578 h 2729865"/>
                <a:gd name="connsiteX2834" fmla="*/ 1946910 w 4117657"/>
                <a:gd name="connsiteY2834" fmla="*/ 44768 h 2729865"/>
                <a:gd name="connsiteX2835" fmla="*/ 1958340 w 4117657"/>
                <a:gd name="connsiteY2835" fmla="*/ 2858 h 2729865"/>
                <a:gd name="connsiteX2836" fmla="*/ 1948815 w 4117657"/>
                <a:gd name="connsiteY2836" fmla="*/ 2858 h 2729865"/>
                <a:gd name="connsiteX2837" fmla="*/ 1936433 w 4117657"/>
                <a:gd name="connsiteY2837" fmla="*/ 50483 h 2729865"/>
                <a:gd name="connsiteX2838" fmla="*/ 1946910 w 4117657"/>
                <a:gd name="connsiteY2838" fmla="*/ 53340 h 2729865"/>
                <a:gd name="connsiteX2839" fmla="*/ 2060258 w 4117657"/>
                <a:gd name="connsiteY2839" fmla="*/ 82868 h 2729865"/>
                <a:gd name="connsiteX2840" fmla="*/ 2589848 w 4117657"/>
                <a:gd name="connsiteY2840" fmla="*/ 86678 h 2729865"/>
                <a:gd name="connsiteX2841" fmla="*/ 2514600 w 4117657"/>
                <a:gd name="connsiteY2841" fmla="*/ 106680 h 2729865"/>
                <a:gd name="connsiteX2842" fmla="*/ 2504123 w 4117657"/>
                <a:gd name="connsiteY2842" fmla="*/ 109538 h 2729865"/>
                <a:gd name="connsiteX2843" fmla="*/ 2506028 w 4117657"/>
                <a:gd name="connsiteY2843" fmla="*/ 118110 h 2729865"/>
                <a:gd name="connsiteX2844" fmla="*/ 2526983 w 4117657"/>
                <a:gd name="connsiteY2844" fmla="*/ 196215 h 2729865"/>
                <a:gd name="connsiteX2845" fmla="*/ 2526983 w 4117657"/>
                <a:gd name="connsiteY2845" fmla="*/ 210503 h 2729865"/>
                <a:gd name="connsiteX2846" fmla="*/ 2506028 w 4117657"/>
                <a:gd name="connsiteY2846" fmla="*/ 289560 h 2729865"/>
                <a:gd name="connsiteX2847" fmla="*/ 2505075 w 4117657"/>
                <a:gd name="connsiteY2847" fmla="*/ 297180 h 2729865"/>
                <a:gd name="connsiteX2848" fmla="*/ 2512695 w 4117657"/>
                <a:gd name="connsiteY2848" fmla="*/ 300038 h 2729865"/>
                <a:gd name="connsiteX2849" fmla="*/ 2590800 w 4117657"/>
                <a:gd name="connsiteY2849" fmla="*/ 320993 h 2729865"/>
                <a:gd name="connsiteX2850" fmla="*/ 2603183 w 4117657"/>
                <a:gd name="connsiteY2850" fmla="*/ 328613 h 2729865"/>
                <a:gd name="connsiteX2851" fmla="*/ 2643188 w 4117657"/>
                <a:gd name="connsiteY2851" fmla="*/ 368618 h 2729865"/>
                <a:gd name="connsiteX2852" fmla="*/ 2666048 w 4117657"/>
                <a:gd name="connsiteY2852" fmla="*/ 392430 h 2729865"/>
                <a:gd name="connsiteX2853" fmla="*/ 2674620 w 4117657"/>
                <a:gd name="connsiteY2853" fmla="*/ 383858 h 2729865"/>
                <a:gd name="connsiteX2854" fmla="*/ 2729865 w 4117657"/>
                <a:gd name="connsiteY2854" fmla="*/ 328613 h 2729865"/>
                <a:gd name="connsiteX2855" fmla="*/ 2744153 w 4117657"/>
                <a:gd name="connsiteY2855" fmla="*/ 320040 h 2729865"/>
                <a:gd name="connsiteX2856" fmla="*/ 2822258 w 4117657"/>
                <a:gd name="connsiteY2856" fmla="*/ 299085 h 2729865"/>
                <a:gd name="connsiteX2857" fmla="*/ 2829878 w 4117657"/>
                <a:gd name="connsiteY2857" fmla="*/ 296228 h 2729865"/>
                <a:gd name="connsiteX2858" fmla="*/ 2827973 w 4117657"/>
                <a:gd name="connsiteY2858" fmla="*/ 288608 h 2729865"/>
                <a:gd name="connsiteX2859" fmla="*/ 2807018 w 4117657"/>
                <a:gd name="connsiteY2859" fmla="*/ 210503 h 2729865"/>
                <a:gd name="connsiteX2860" fmla="*/ 2807018 w 4117657"/>
                <a:gd name="connsiteY2860" fmla="*/ 196215 h 2729865"/>
                <a:gd name="connsiteX2861" fmla="*/ 2827973 w 4117657"/>
                <a:gd name="connsiteY2861" fmla="*/ 117158 h 2729865"/>
                <a:gd name="connsiteX2862" fmla="*/ 2828925 w 4117657"/>
                <a:gd name="connsiteY2862" fmla="*/ 109538 h 2729865"/>
                <a:gd name="connsiteX2863" fmla="*/ 2819400 w 4117657"/>
                <a:gd name="connsiteY2863" fmla="*/ 106680 h 2729865"/>
                <a:gd name="connsiteX2864" fmla="*/ 2745105 w 4117657"/>
                <a:gd name="connsiteY2864" fmla="*/ 86678 h 2729865"/>
                <a:gd name="connsiteX2865" fmla="*/ 2729865 w 4117657"/>
                <a:gd name="connsiteY2865" fmla="*/ 77153 h 2729865"/>
                <a:gd name="connsiteX2866" fmla="*/ 2674620 w 4117657"/>
                <a:gd name="connsiteY2866" fmla="*/ 21908 h 2729865"/>
                <a:gd name="connsiteX2867" fmla="*/ 2667000 w 4117657"/>
                <a:gd name="connsiteY2867" fmla="*/ 15240 h 2729865"/>
                <a:gd name="connsiteX2868" fmla="*/ 2659380 w 4117657"/>
                <a:gd name="connsiteY2868" fmla="*/ 22860 h 2729865"/>
                <a:gd name="connsiteX2869" fmla="*/ 2604135 w 4117657"/>
                <a:gd name="connsiteY2869" fmla="*/ 78105 h 2729865"/>
                <a:gd name="connsiteX2870" fmla="*/ 2589848 w 4117657"/>
                <a:gd name="connsiteY2870" fmla="*/ 86678 h 2729865"/>
                <a:gd name="connsiteX2871" fmla="*/ 2658428 w 4117657"/>
                <a:gd name="connsiteY2871" fmla="*/ 37148 h 2729865"/>
                <a:gd name="connsiteX2872" fmla="*/ 2667000 w 4117657"/>
                <a:gd name="connsiteY2872" fmla="*/ 29528 h 2729865"/>
                <a:gd name="connsiteX2873" fmla="*/ 2675573 w 4117657"/>
                <a:gd name="connsiteY2873" fmla="*/ 37148 h 2729865"/>
                <a:gd name="connsiteX2874" fmla="*/ 2726055 w 4117657"/>
                <a:gd name="connsiteY2874" fmla="*/ 87630 h 2729865"/>
                <a:gd name="connsiteX2875" fmla="*/ 2740343 w 4117657"/>
                <a:gd name="connsiteY2875" fmla="*/ 95250 h 2729865"/>
                <a:gd name="connsiteX2876" fmla="*/ 2812733 w 4117657"/>
                <a:gd name="connsiteY2876" fmla="*/ 114300 h 2729865"/>
                <a:gd name="connsiteX2877" fmla="*/ 2819400 w 4117657"/>
                <a:gd name="connsiteY2877" fmla="*/ 116205 h 2729865"/>
                <a:gd name="connsiteX2878" fmla="*/ 2817495 w 4117657"/>
                <a:gd name="connsiteY2878" fmla="*/ 125730 h 2729865"/>
                <a:gd name="connsiteX2879" fmla="*/ 2798445 w 4117657"/>
                <a:gd name="connsiteY2879" fmla="*/ 196215 h 2729865"/>
                <a:gd name="connsiteX2880" fmla="*/ 2798445 w 4117657"/>
                <a:gd name="connsiteY2880" fmla="*/ 211455 h 2729865"/>
                <a:gd name="connsiteX2881" fmla="*/ 2817495 w 4117657"/>
                <a:gd name="connsiteY2881" fmla="*/ 280988 h 2729865"/>
                <a:gd name="connsiteX2882" fmla="*/ 2819400 w 4117657"/>
                <a:gd name="connsiteY2882" fmla="*/ 290513 h 2729865"/>
                <a:gd name="connsiteX2883" fmla="*/ 2809875 w 4117657"/>
                <a:gd name="connsiteY2883" fmla="*/ 293370 h 2729865"/>
                <a:gd name="connsiteX2884" fmla="*/ 2741295 w 4117657"/>
                <a:gd name="connsiteY2884" fmla="*/ 311468 h 2729865"/>
                <a:gd name="connsiteX2885" fmla="*/ 2726055 w 4117657"/>
                <a:gd name="connsiteY2885" fmla="*/ 320040 h 2729865"/>
                <a:gd name="connsiteX2886" fmla="*/ 2675573 w 4117657"/>
                <a:gd name="connsiteY2886" fmla="*/ 370523 h 2729865"/>
                <a:gd name="connsiteX2887" fmla="*/ 2667953 w 4117657"/>
                <a:gd name="connsiteY2887" fmla="*/ 378143 h 2729865"/>
                <a:gd name="connsiteX2888" fmla="*/ 2624138 w 4117657"/>
                <a:gd name="connsiteY2888" fmla="*/ 333375 h 2729865"/>
                <a:gd name="connsiteX2889" fmla="*/ 2577465 w 4117657"/>
                <a:gd name="connsiteY2889" fmla="*/ 306705 h 2729865"/>
                <a:gd name="connsiteX2890" fmla="*/ 2526030 w 4117657"/>
                <a:gd name="connsiteY2890" fmla="*/ 293370 h 2729865"/>
                <a:gd name="connsiteX2891" fmla="*/ 2516505 w 4117657"/>
                <a:gd name="connsiteY2891" fmla="*/ 290513 h 2729865"/>
                <a:gd name="connsiteX2892" fmla="*/ 2518410 w 4117657"/>
                <a:gd name="connsiteY2892" fmla="*/ 280988 h 2729865"/>
                <a:gd name="connsiteX2893" fmla="*/ 2537460 w 4117657"/>
                <a:gd name="connsiteY2893" fmla="*/ 211455 h 2729865"/>
                <a:gd name="connsiteX2894" fmla="*/ 2537460 w 4117657"/>
                <a:gd name="connsiteY2894" fmla="*/ 194310 h 2729865"/>
                <a:gd name="connsiteX2895" fmla="*/ 2519363 w 4117657"/>
                <a:gd name="connsiteY2895" fmla="*/ 125730 h 2729865"/>
                <a:gd name="connsiteX2896" fmla="*/ 2517458 w 4117657"/>
                <a:gd name="connsiteY2896" fmla="*/ 116205 h 2729865"/>
                <a:gd name="connsiteX2897" fmla="*/ 2528888 w 4117657"/>
                <a:gd name="connsiteY2897" fmla="*/ 112395 h 2729865"/>
                <a:gd name="connsiteX2898" fmla="*/ 2595563 w 4117657"/>
                <a:gd name="connsiteY2898" fmla="*/ 94298 h 2729865"/>
                <a:gd name="connsiteX2899" fmla="*/ 2610803 w 4117657"/>
                <a:gd name="connsiteY2899" fmla="*/ 85725 h 2729865"/>
                <a:gd name="connsiteX2900" fmla="*/ 2658428 w 4117657"/>
                <a:gd name="connsiteY2900" fmla="*/ 37148 h 2729865"/>
                <a:gd name="connsiteX2901" fmla="*/ 2565083 w 4117657"/>
                <a:gd name="connsiteY2901" fmla="*/ 145733 h 2729865"/>
                <a:gd name="connsiteX2902" fmla="*/ 2577465 w 4117657"/>
                <a:gd name="connsiteY2902" fmla="*/ 191453 h 2729865"/>
                <a:gd name="connsiteX2903" fmla="*/ 2577465 w 4117657"/>
                <a:gd name="connsiteY2903" fmla="*/ 216218 h 2729865"/>
                <a:gd name="connsiteX2904" fmla="*/ 2565083 w 4117657"/>
                <a:gd name="connsiteY2904" fmla="*/ 261938 h 2729865"/>
                <a:gd name="connsiteX2905" fmla="*/ 2573655 w 4117657"/>
                <a:gd name="connsiteY2905" fmla="*/ 264795 h 2729865"/>
                <a:gd name="connsiteX2906" fmla="*/ 2614613 w 4117657"/>
                <a:gd name="connsiteY2906" fmla="*/ 275273 h 2729865"/>
                <a:gd name="connsiteX2907" fmla="*/ 2629853 w 4117657"/>
                <a:gd name="connsiteY2907" fmla="*/ 284798 h 2729865"/>
                <a:gd name="connsiteX2908" fmla="*/ 2667000 w 4117657"/>
                <a:gd name="connsiteY2908" fmla="*/ 321945 h 2729865"/>
                <a:gd name="connsiteX2909" fmla="*/ 2687955 w 4117657"/>
                <a:gd name="connsiteY2909" fmla="*/ 299085 h 2729865"/>
                <a:gd name="connsiteX2910" fmla="*/ 2737485 w 4117657"/>
                <a:gd name="connsiteY2910" fmla="*/ 270510 h 2729865"/>
                <a:gd name="connsiteX2911" fmla="*/ 2767013 w 4117657"/>
                <a:gd name="connsiteY2911" fmla="*/ 262890 h 2729865"/>
                <a:gd name="connsiteX2912" fmla="*/ 2765108 w 4117657"/>
                <a:gd name="connsiteY2912" fmla="*/ 252413 h 2729865"/>
                <a:gd name="connsiteX2913" fmla="*/ 2754630 w 4117657"/>
                <a:gd name="connsiteY2913" fmla="*/ 215265 h 2729865"/>
                <a:gd name="connsiteX2914" fmla="*/ 2754630 w 4117657"/>
                <a:gd name="connsiteY2914" fmla="*/ 191453 h 2729865"/>
                <a:gd name="connsiteX2915" fmla="*/ 2765108 w 4117657"/>
                <a:gd name="connsiteY2915" fmla="*/ 153353 h 2729865"/>
                <a:gd name="connsiteX2916" fmla="*/ 2767013 w 4117657"/>
                <a:gd name="connsiteY2916" fmla="*/ 144780 h 2729865"/>
                <a:gd name="connsiteX2917" fmla="*/ 2728913 w 4117657"/>
                <a:gd name="connsiteY2917" fmla="*/ 134303 h 2729865"/>
                <a:gd name="connsiteX2918" fmla="*/ 2694623 w 4117657"/>
                <a:gd name="connsiteY2918" fmla="*/ 114300 h 2729865"/>
                <a:gd name="connsiteX2919" fmla="*/ 2667000 w 4117657"/>
                <a:gd name="connsiteY2919" fmla="*/ 86678 h 2729865"/>
                <a:gd name="connsiteX2920" fmla="*/ 2659380 w 4117657"/>
                <a:gd name="connsiteY2920" fmla="*/ 93345 h 2729865"/>
                <a:gd name="connsiteX2921" fmla="*/ 2629853 w 4117657"/>
                <a:gd name="connsiteY2921" fmla="*/ 122873 h 2729865"/>
                <a:gd name="connsiteX2922" fmla="*/ 2615565 w 4117657"/>
                <a:gd name="connsiteY2922" fmla="*/ 130493 h 2729865"/>
                <a:gd name="connsiteX2923" fmla="*/ 2575560 w 4117657"/>
                <a:gd name="connsiteY2923" fmla="*/ 140970 h 2729865"/>
                <a:gd name="connsiteX2924" fmla="*/ 2565083 w 4117657"/>
                <a:gd name="connsiteY2924" fmla="*/ 145733 h 2729865"/>
                <a:gd name="connsiteX2925" fmla="*/ 2618423 w 4117657"/>
                <a:gd name="connsiteY2925" fmla="*/ 140018 h 2729865"/>
                <a:gd name="connsiteX2926" fmla="*/ 2634615 w 4117657"/>
                <a:gd name="connsiteY2926" fmla="*/ 130493 h 2729865"/>
                <a:gd name="connsiteX2927" fmla="*/ 2665095 w 4117657"/>
                <a:gd name="connsiteY2927" fmla="*/ 99060 h 2729865"/>
                <a:gd name="connsiteX2928" fmla="*/ 2671763 w 4117657"/>
                <a:gd name="connsiteY2928" fmla="*/ 104775 h 2729865"/>
                <a:gd name="connsiteX2929" fmla="*/ 2698433 w 4117657"/>
                <a:gd name="connsiteY2929" fmla="*/ 131445 h 2729865"/>
                <a:gd name="connsiteX2930" fmla="*/ 2711768 w 4117657"/>
                <a:gd name="connsiteY2930" fmla="*/ 139065 h 2729865"/>
                <a:gd name="connsiteX2931" fmla="*/ 2755583 w 4117657"/>
                <a:gd name="connsiteY2931" fmla="*/ 150495 h 2729865"/>
                <a:gd name="connsiteX2932" fmla="*/ 2753678 w 4117657"/>
                <a:gd name="connsiteY2932" fmla="*/ 159068 h 2729865"/>
                <a:gd name="connsiteX2933" fmla="*/ 2744153 w 4117657"/>
                <a:gd name="connsiteY2933" fmla="*/ 195263 h 2729865"/>
                <a:gd name="connsiteX2934" fmla="*/ 2744153 w 4117657"/>
                <a:gd name="connsiteY2934" fmla="*/ 210503 h 2729865"/>
                <a:gd name="connsiteX2935" fmla="*/ 2755583 w 4117657"/>
                <a:gd name="connsiteY2935" fmla="*/ 254318 h 2729865"/>
                <a:gd name="connsiteX2936" fmla="*/ 2748915 w 4117657"/>
                <a:gd name="connsiteY2936" fmla="*/ 257175 h 2729865"/>
                <a:gd name="connsiteX2937" fmla="*/ 2712720 w 4117657"/>
                <a:gd name="connsiteY2937" fmla="*/ 266700 h 2729865"/>
                <a:gd name="connsiteX2938" fmla="*/ 2696528 w 4117657"/>
                <a:gd name="connsiteY2938" fmla="*/ 276225 h 2729865"/>
                <a:gd name="connsiteX2939" fmla="*/ 2666048 w 4117657"/>
                <a:gd name="connsiteY2939" fmla="*/ 307658 h 2729865"/>
                <a:gd name="connsiteX2940" fmla="*/ 2658428 w 4117657"/>
                <a:gd name="connsiteY2940" fmla="*/ 300990 h 2729865"/>
                <a:gd name="connsiteX2941" fmla="*/ 2631758 w 4117657"/>
                <a:gd name="connsiteY2941" fmla="*/ 274320 h 2729865"/>
                <a:gd name="connsiteX2942" fmla="*/ 2620328 w 4117657"/>
                <a:gd name="connsiteY2942" fmla="*/ 267653 h 2729865"/>
                <a:gd name="connsiteX2943" fmla="*/ 2575560 w 4117657"/>
                <a:gd name="connsiteY2943" fmla="*/ 255270 h 2729865"/>
                <a:gd name="connsiteX2944" fmla="*/ 2576513 w 4117657"/>
                <a:gd name="connsiteY2944" fmla="*/ 248603 h 2729865"/>
                <a:gd name="connsiteX2945" fmla="*/ 2586038 w 4117657"/>
                <a:gd name="connsiteY2945" fmla="*/ 212408 h 2729865"/>
                <a:gd name="connsiteX2946" fmla="*/ 2586038 w 4117657"/>
                <a:gd name="connsiteY2946" fmla="*/ 193358 h 2729865"/>
                <a:gd name="connsiteX2947" fmla="*/ 2574608 w 4117657"/>
                <a:gd name="connsiteY2947" fmla="*/ 150495 h 2729865"/>
                <a:gd name="connsiteX2948" fmla="*/ 2618423 w 4117657"/>
                <a:gd name="connsiteY2948" fmla="*/ 140018 h 2729865"/>
                <a:gd name="connsiteX2949" fmla="*/ 2435543 w 4117657"/>
                <a:gd name="connsiteY2949" fmla="*/ 71438 h 2729865"/>
                <a:gd name="connsiteX2950" fmla="*/ 2438400 w 4117657"/>
                <a:gd name="connsiteY2950" fmla="*/ 81915 h 2729865"/>
                <a:gd name="connsiteX2951" fmla="*/ 2468880 w 4117657"/>
                <a:gd name="connsiteY2951" fmla="*/ 197168 h 2729865"/>
                <a:gd name="connsiteX2952" fmla="*/ 2468880 w 4117657"/>
                <a:gd name="connsiteY2952" fmla="*/ 211455 h 2729865"/>
                <a:gd name="connsiteX2953" fmla="*/ 2438400 w 4117657"/>
                <a:gd name="connsiteY2953" fmla="*/ 326708 h 2729865"/>
                <a:gd name="connsiteX2954" fmla="*/ 2435543 w 4117657"/>
                <a:gd name="connsiteY2954" fmla="*/ 337185 h 2729865"/>
                <a:gd name="connsiteX2955" fmla="*/ 2445068 w 4117657"/>
                <a:gd name="connsiteY2955" fmla="*/ 340043 h 2729865"/>
                <a:gd name="connsiteX2956" fmla="*/ 2559368 w 4117657"/>
                <a:gd name="connsiteY2956" fmla="*/ 370523 h 2729865"/>
                <a:gd name="connsiteX2957" fmla="*/ 2574608 w 4117657"/>
                <a:gd name="connsiteY2957" fmla="*/ 379095 h 2729865"/>
                <a:gd name="connsiteX2958" fmla="*/ 2657475 w 4117657"/>
                <a:gd name="connsiteY2958" fmla="*/ 461963 h 2729865"/>
                <a:gd name="connsiteX2959" fmla="*/ 2666048 w 4117657"/>
                <a:gd name="connsiteY2959" fmla="*/ 469583 h 2729865"/>
                <a:gd name="connsiteX2960" fmla="*/ 2674620 w 4117657"/>
                <a:gd name="connsiteY2960" fmla="*/ 461963 h 2729865"/>
                <a:gd name="connsiteX2961" fmla="*/ 2757488 w 4117657"/>
                <a:gd name="connsiteY2961" fmla="*/ 379095 h 2729865"/>
                <a:gd name="connsiteX2962" fmla="*/ 2772728 w 4117657"/>
                <a:gd name="connsiteY2962" fmla="*/ 370523 h 2729865"/>
                <a:gd name="connsiteX2963" fmla="*/ 2887980 w 4117657"/>
                <a:gd name="connsiteY2963" fmla="*/ 340043 h 2729865"/>
                <a:gd name="connsiteX2964" fmla="*/ 2897505 w 4117657"/>
                <a:gd name="connsiteY2964" fmla="*/ 337185 h 2729865"/>
                <a:gd name="connsiteX2965" fmla="*/ 2894648 w 4117657"/>
                <a:gd name="connsiteY2965" fmla="*/ 326708 h 2729865"/>
                <a:gd name="connsiteX2966" fmla="*/ 2864168 w 4117657"/>
                <a:gd name="connsiteY2966" fmla="*/ 212408 h 2729865"/>
                <a:gd name="connsiteX2967" fmla="*/ 2864168 w 4117657"/>
                <a:gd name="connsiteY2967" fmla="*/ 196215 h 2729865"/>
                <a:gd name="connsiteX2968" fmla="*/ 2894648 w 4117657"/>
                <a:gd name="connsiteY2968" fmla="*/ 81915 h 2729865"/>
                <a:gd name="connsiteX2969" fmla="*/ 2897505 w 4117657"/>
                <a:gd name="connsiteY2969" fmla="*/ 71438 h 2729865"/>
                <a:gd name="connsiteX2970" fmla="*/ 2886075 w 4117657"/>
                <a:gd name="connsiteY2970" fmla="*/ 68580 h 2729865"/>
                <a:gd name="connsiteX2971" fmla="*/ 2770823 w 4117657"/>
                <a:gd name="connsiteY2971" fmla="*/ 37148 h 2729865"/>
                <a:gd name="connsiteX2972" fmla="*/ 2759393 w 4117657"/>
                <a:gd name="connsiteY2972" fmla="*/ 30480 h 2729865"/>
                <a:gd name="connsiteX2973" fmla="*/ 2729865 w 4117657"/>
                <a:gd name="connsiteY2973" fmla="*/ 953 h 2729865"/>
                <a:gd name="connsiteX2974" fmla="*/ 2717483 w 4117657"/>
                <a:gd name="connsiteY2974" fmla="*/ 953 h 2729865"/>
                <a:gd name="connsiteX2975" fmla="*/ 2752725 w 4117657"/>
                <a:gd name="connsiteY2975" fmla="*/ 37148 h 2729865"/>
                <a:gd name="connsiteX2976" fmla="*/ 2768918 w 4117657"/>
                <a:gd name="connsiteY2976" fmla="*/ 45720 h 2729865"/>
                <a:gd name="connsiteX2977" fmla="*/ 2876550 w 4117657"/>
                <a:gd name="connsiteY2977" fmla="*/ 74295 h 2729865"/>
                <a:gd name="connsiteX2978" fmla="*/ 2886075 w 4117657"/>
                <a:gd name="connsiteY2978" fmla="*/ 77153 h 2729865"/>
                <a:gd name="connsiteX2979" fmla="*/ 2883218 w 4117657"/>
                <a:gd name="connsiteY2979" fmla="*/ 89535 h 2729865"/>
                <a:gd name="connsiteX2980" fmla="*/ 2854643 w 4117657"/>
                <a:gd name="connsiteY2980" fmla="*/ 197168 h 2729865"/>
                <a:gd name="connsiteX2981" fmla="*/ 2854643 w 4117657"/>
                <a:gd name="connsiteY2981" fmla="*/ 211455 h 2729865"/>
                <a:gd name="connsiteX2982" fmla="*/ 2883218 w 4117657"/>
                <a:gd name="connsiteY2982" fmla="*/ 319088 h 2729865"/>
                <a:gd name="connsiteX2983" fmla="*/ 2886075 w 4117657"/>
                <a:gd name="connsiteY2983" fmla="*/ 330518 h 2729865"/>
                <a:gd name="connsiteX2984" fmla="*/ 2874645 w 4117657"/>
                <a:gd name="connsiteY2984" fmla="*/ 333375 h 2729865"/>
                <a:gd name="connsiteX2985" fmla="*/ 2767013 w 4117657"/>
                <a:gd name="connsiteY2985" fmla="*/ 361950 h 2729865"/>
                <a:gd name="connsiteX2986" fmla="*/ 2752725 w 4117657"/>
                <a:gd name="connsiteY2986" fmla="*/ 370523 h 2729865"/>
                <a:gd name="connsiteX2987" fmla="*/ 2673668 w 4117657"/>
                <a:gd name="connsiteY2987" fmla="*/ 449580 h 2729865"/>
                <a:gd name="connsiteX2988" fmla="*/ 2665095 w 4117657"/>
                <a:gd name="connsiteY2988" fmla="*/ 457200 h 2729865"/>
                <a:gd name="connsiteX2989" fmla="*/ 2656523 w 4117657"/>
                <a:gd name="connsiteY2989" fmla="*/ 449580 h 2729865"/>
                <a:gd name="connsiteX2990" fmla="*/ 2577465 w 4117657"/>
                <a:gd name="connsiteY2990" fmla="*/ 370523 h 2729865"/>
                <a:gd name="connsiteX2991" fmla="*/ 2563178 w 4117657"/>
                <a:gd name="connsiteY2991" fmla="*/ 361950 h 2729865"/>
                <a:gd name="connsiteX2992" fmla="*/ 2468880 w 4117657"/>
                <a:gd name="connsiteY2992" fmla="*/ 336233 h 2729865"/>
                <a:gd name="connsiteX2993" fmla="*/ 2445068 w 4117657"/>
                <a:gd name="connsiteY2993" fmla="*/ 329565 h 2729865"/>
                <a:gd name="connsiteX2994" fmla="*/ 2447925 w 4117657"/>
                <a:gd name="connsiteY2994" fmla="*/ 318135 h 2729865"/>
                <a:gd name="connsiteX2995" fmla="*/ 2476500 w 4117657"/>
                <a:gd name="connsiteY2995" fmla="*/ 210503 h 2729865"/>
                <a:gd name="connsiteX2996" fmla="*/ 2476500 w 4117657"/>
                <a:gd name="connsiteY2996" fmla="*/ 196215 h 2729865"/>
                <a:gd name="connsiteX2997" fmla="*/ 2447925 w 4117657"/>
                <a:gd name="connsiteY2997" fmla="*/ 88583 h 2729865"/>
                <a:gd name="connsiteX2998" fmla="*/ 2445068 w 4117657"/>
                <a:gd name="connsiteY2998" fmla="*/ 76200 h 2729865"/>
                <a:gd name="connsiteX2999" fmla="*/ 2454593 w 4117657"/>
                <a:gd name="connsiteY2999" fmla="*/ 73343 h 2729865"/>
                <a:gd name="connsiteX3000" fmla="*/ 2562225 w 4117657"/>
                <a:gd name="connsiteY3000" fmla="*/ 44768 h 2729865"/>
                <a:gd name="connsiteX3001" fmla="*/ 2578418 w 4117657"/>
                <a:gd name="connsiteY3001" fmla="*/ 36195 h 2729865"/>
                <a:gd name="connsiteX3002" fmla="*/ 2613660 w 4117657"/>
                <a:gd name="connsiteY3002" fmla="*/ 0 h 2729865"/>
                <a:gd name="connsiteX3003" fmla="*/ 2601278 w 4117657"/>
                <a:gd name="connsiteY3003" fmla="*/ 0 h 2729865"/>
                <a:gd name="connsiteX3004" fmla="*/ 2572703 w 4117657"/>
                <a:gd name="connsiteY3004" fmla="*/ 28575 h 2729865"/>
                <a:gd name="connsiteX3005" fmla="*/ 2559368 w 4117657"/>
                <a:gd name="connsiteY3005" fmla="*/ 36195 h 2729865"/>
                <a:gd name="connsiteX3006" fmla="*/ 2445068 w 4117657"/>
                <a:gd name="connsiteY3006" fmla="*/ 66675 h 2729865"/>
                <a:gd name="connsiteX3007" fmla="*/ 2435543 w 4117657"/>
                <a:gd name="connsiteY3007" fmla="*/ 71438 h 2729865"/>
                <a:gd name="connsiteX3008" fmla="*/ 2146935 w 4117657"/>
                <a:gd name="connsiteY3008" fmla="*/ 13335 h 2729865"/>
                <a:gd name="connsiteX3009" fmla="*/ 2166938 w 4117657"/>
                <a:gd name="connsiteY3009" fmla="*/ 32385 h 2729865"/>
                <a:gd name="connsiteX3010" fmla="*/ 2166938 w 4117657"/>
                <a:gd name="connsiteY3010" fmla="*/ 32385 h 2729865"/>
                <a:gd name="connsiteX3011" fmla="*/ 2166938 w 4117657"/>
                <a:gd name="connsiteY3011" fmla="*/ 32385 h 2729865"/>
                <a:gd name="connsiteX3012" fmla="*/ 2173605 w 4117657"/>
                <a:gd name="connsiteY3012" fmla="*/ 25718 h 2729865"/>
                <a:gd name="connsiteX3013" fmla="*/ 2199323 w 4117657"/>
                <a:gd name="connsiteY3013" fmla="*/ 0 h 2729865"/>
                <a:gd name="connsiteX3014" fmla="*/ 2186940 w 4117657"/>
                <a:gd name="connsiteY3014" fmla="*/ 0 h 2729865"/>
                <a:gd name="connsiteX3015" fmla="*/ 2167890 w 4117657"/>
                <a:gd name="connsiteY3015" fmla="*/ 19050 h 2729865"/>
                <a:gd name="connsiteX3016" fmla="*/ 2148840 w 4117657"/>
                <a:gd name="connsiteY3016" fmla="*/ 0 h 2729865"/>
                <a:gd name="connsiteX3017" fmla="*/ 2135505 w 4117657"/>
                <a:gd name="connsiteY3017" fmla="*/ 0 h 2729865"/>
                <a:gd name="connsiteX3018" fmla="*/ 2140268 w 4117657"/>
                <a:gd name="connsiteY3018" fmla="*/ 5715 h 2729865"/>
                <a:gd name="connsiteX3019" fmla="*/ 2146935 w 4117657"/>
                <a:gd name="connsiteY3019" fmla="*/ 13335 h 2729865"/>
                <a:gd name="connsiteX3020" fmla="*/ 1565910 w 4117657"/>
                <a:gd name="connsiteY3020" fmla="*/ 146685 h 2729865"/>
                <a:gd name="connsiteX3021" fmla="*/ 1572578 w 4117657"/>
                <a:gd name="connsiteY3021" fmla="*/ 171450 h 2729865"/>
                <a:gd name="connsiteX3022" fmla="*/ 1580198 w 4117657"/>
                <a:gd name="connsiteY3022" fmla="*/ 203835 h 2729865"/>
                <a:gd name="connsiteX3023" fmla="*/ 1572578 w 4117657"/>
                <a:gd name="connsiteY3023" fmla="*/ 237173 h 2729865"/>
                <a:gd name="connsiteX3024" fmla="*/ 1565910 w 4117657"/>
                <a:gd name="connsiteY3024" fmla="*/ 262890 h 2729865"/>
                <a:gd name="connsiteX3025" fmla="*/ 1575435 w 4117657"/>
                <a:gd name="connsiteY3025" fmla="*/ 265748 h 2729865"/>
                <a:gd name="connsiteX3026" fmla="*/ 1618298 w 4117657"/>
                <a:gd name="connsiteY3026" fmla="*/ 277178 h 2729865"/>
                <a:gd name="connsiteX3027" fmla="*/ 1626870 w 4117657"/>
                <a:gd name="connsiteY3027" fmla="*/ 281940 h 2729865"/>
                <a:gd name="connsiteX3028" fmla="*/ 1626870 w 4117657"/>
                <a:gd name="connsiteY3028" fmla="*/ 283845 h 2729865"/>
                <a:gd name="connsiteX3029" fmla="*/ 1634490 w 4117657"/>
                <a:gd name="connsiteY3029" fmla="*/ 288608 h 2729865"/>
                <a:gd name="connsiteX3030" fmla="*/ 1662113 w 4117657"/>
                <a:gd name="connsiteY3030" fmla="*/ 316230 h 2729865"/>
                <a:gd name="connsiteX3031" fmla="*/ 1668780 w 4117657"/>
                <a:gd name="connsiteY3031" fmla="*/ 321945 h 2729865"/>
                <a:gd name="connsiteX3032" fmla="*/ 1678305 w 4117657"/>
                <a:gd name="connsiteY3032" fmla="*/ 311468 h 2729865"/>
                <a:gd name="connsiteX3033" fmla="*/ 1702118 w 4117657"/>
                <a:gd name="connsiteY3033" fmla="*/ 286703 h 2729865"/>
                <a:gd name="connsiteX3034" fmla="*/ 1704975 w 4117657"/>
                <a:gd name="connsiteY3034" fmla="*/ 283845 h 2729865"/>
                <a:gd name="connsiteX3035" fmla="*/ 1710690 w 4117657"/>
                <a:gd name="connsiteY3035" fmla="*/ 280035 h 2729865"/>
                <a:gd name="connsiteX3036" fmla="*/ 1713548 w 4117657"/>
                <a:gd name="connsiteY3036" fmla="*/ 279083 h 2729865"/>
                <a:gd name="connsiteX3037" fmla="*/ 1716405 w 4117657"/>
                <a:gd name="connsiteY3037" fmla="*/ 278130 h 2729865"/>
                <a:gd name="connsiteX3038" fmla="*/ 1721168 w 4117657"/>
                <a:gd name="connsiteY3038" fmla="*/ 276225 h 2729865"/>
                <a:gd name="connsiteX3039" fmla="*/ 1768793 w 4117657"/>
                <a:gd name="connsiteY3039" fmla="*/ 263843 h 2729865"/>
                <a:gd name="connsiteX3040" fmla="*/ 1761173 w 4117657"/>
                <a:gd name="connsiteY3040" fmla="*/ 235268 h 2729865"/>
                <a:gd name="connsiteX3041" fmla="*/ 1761173 w 4117657"/>
                <a:gd name="connsiteY3041" fmla="*/ 234315 h 2729865"/>
                <a:gd name="connsiteX3042" fmla="*/ 1756410 w 4117657"/>
                <a:gd name="connsiteY3042" fmla="*/ 218123 h 2729865"/>
                <a:gd name="connsiteX3043" fmla="*/ 1756410 w 4117657"/>
                <a:gd name="connsiteY3043" fmla="*/ 193358 h 2729865"/>
                <a:gd name="connsiteX3044" fmla="*/ 1760220 w 4117657"/>
                <a:gd name="connsiteY3044" fmla="*/ 180023 h 2729865"/>
                <a:gd name="connsiteX3045" fmla="*/ 1762125 w 4117657"/>
                <a:gd name="connsiteY3045" fmla="*/ 173355 h 2729865"/>
                <a:gd name="connsiteX3046" fmla="*/ 1765935 w 4117657"/>
                <a:gd name="connsiteY3046" fmla="*/ 160020 h 2729865"/>
                <a:gd name="connsiteX3047" fmla="*/ 1766888 w 4117657"/>
                <a:gd name="connsiteY3047" fmla="*/ 156210 h 2729865"/>
                <a:gd name="connsiteX3048" fmla="*/ 1766888 w 4117657"/>
                <a:gd name="connsiteY3048" fmla="*/ 156210 h 2729865"/>
                <a:gd name="connsiteX3049" fmla="*/ 1768793 w 4117657"/>
                <a:gd name="connsiteY3049" fmla="*/ 147638 h 2729865"/>
                <a:gd name="connsiteX3050" fmla="*/ 1763078 w 4117657"/>
                <a:gd name="connsiteY3050" fmla="*/ 145733 h 2729865"/>
                <a:gd name="connsiteX3051" fmla="*/ 1763078 w 4117657"/>
                <a:gd name="connsiteY3051" fmla="*/ 145733 h 2729865"/>
                <a:gd name="connsiteX3052" fmla="*/ 1760220 w 4117657"/>
                <a:gd name="connsiteY3052" fmla="*/ 144780 h 2729865"/>
                <a:gd name="connsiteX3053" fmla="*/ 1745933 w 4117657"/>
                <a:gd name="connsiteY3053" fmla="*/ 140970 h 2729865"/>
                <a:gd name="connsiteX3054" fmla="*/ 1744980 w 4117657"/>
                <a:gd name="connsiteY3054" fmla="*/ 140970 h 2729865"/>
                <a:gd name="connsiteX3055" fmla="*/ 1718310 w 4117657"/>
                <a:gd name="connsiteY3055" fmla="*/ 133350 h 2729865"/>
                <a:gd name="connsiteX3056" fmla="*/ 1715453 w 4117657"/>
                <a:gd name="connsiteY3056" fmla="*/ 132398 h 2729865"/>
                <a:gd name="connsiteX3057" fmla="*/ 1710690 w 4117657"/>
                <a:gd name="connsiteY3057" fmla="*/ 130493 h 2729865"/>
                <a:gd name="connsiteX3058" fmla="*/ 1704975 w 4117657"/>
                <a:gd name="connsiteY3058" fmla="*/ 126683 h 2729865"/>
                <a:gd name="connsiteX3059" fmla="*/ 1703070 w 4117657"/>
                <a:gd name="connsiteY3059" fmla="*/ 124778 h 2729865"/>
                <a:gd name="connsiteX3060" fmla="*/ 1685925 w 4117657"/>
                <a:gd name="connsiteY3060" fmla="*/ 107633 h 2729865"/>
                <a:gd name="connsiteX3061" fmla="*/ 1683068 w 4117657"/>
                <a:gd name="connsiteY3061" fmla="*/ 104775 h 2729865"/>
                <a:gd name="connsiteX3062" fmla="*/ 1677353 w 4117657"/>
                <a:gd name="connsiteY3062" fmla="*/ 99060 h 2729865"/>
                <a:gd name="connsiteX3063" fmla="*/ 1672590 w 4117657"/>
                <a:gd name="connsiteY3063" fmla="*/ 94298 h 2729865"/>
                <a:gd name="connsiteX3064" fmla="*/ 1671638 w 4117657"/>
                <a:gd name="connsiteY3064" fmla="*/ 93345 h 2729865"/>
                <a:gd name="connsiteX3065" fmla="*/ 1666875 w 4117657"/>
                <a:gd name="connsiteY3065" fmla="*/ 88583 h 2729865"/>
                <a:gd name="connsiteX3066" fmla="*/ 1666875 w 4117657"/>
                <a:gd name="connsiteY3066" fmla="*/ 88583 h 2729865"/>
                <a:gd name="connsiteX3067" fmla="*/ 1666875 w 4117657"/>
                <a:gd name="connsiteY3067" fmla="*/ 88583 h 2729865"/>
                <a:gd name="connsiteX3068" fmla="*/ 1638300 w 4117657"/>
                <a:gd name="connsiteY3068" fmla="*/ 117158 h 2729865"/>
                <a:gd name="connsiteX3069" fmla="*/ 1626870 w 4117657"/>
                <a:gd name="connsiteY3069" fmla="*/ 127635 h 2729865"/>
                <a:gd name="connsiteX3070" fmla="*/ 1626870 w 4117657"/>
                <a:gd name="connsiteY3070" fmla="*/ 128588 h 2729865"/>
                <a:gd name="connsiteX3071" fmla="*/ 1617345 w 4117657"/>
                <a:gd name="connsiteY3071" fmla="*/ 133350 h 2729865"/>
                <a:gd name="connsiteX3072" fmla="*/ 1572578 w 4117657"/>
                <a:gd name="connsiteY3072" fmla="*/ 145733 h 2729865"/>
                <a:gd name="connsiteX3073" fmla="*/ 1565910 w 4117657"/>
                <a:gd name="connsiteY3073" fmla="*/ 146685 h 2729865"/>
                <a:gd name="connsiteX3074" fmla="*/ 1584008 w 4117657"/>
                <a:gd name="connsiteY3074" fmla="*/ 149543 h 2729865"/>
                <a:gd name="connsiteX3075" fmla="*/ 1619250 w 4117657"/>
                <a:gd name="connsiteY3075" fmla="*/ 140018 h 2729865"/>
                <a:gd name="connsiteX3076" fmla="*/ 1625918 w 4117657"/>
                <a:gd name="connsiteY3076" fmla="*/ 137160 h 2729865"/>
                <a:gd name="connsiteX3077" fmla="*/ 1625918 w 4117657"/>
                <a:gd name="connsiteY3077" fmla="*/ 137160 h 2729865"/>
                <a:gd name="connsiteX3078" fmla="*/ 1625918 w 4117657"/>
                <a:gd name="connsiteY3078" fmla="*/ 137160 h 2729865"/>
                <a:gd name="connsiteX3079" fmla="*/ 1636395 w 4117657"/>
                <a:gd name="connsiteY3079" fmla="*/ 129540 h 2729865"/>
                <a:gd name="connsiteX3080" fmla="*/ 1644015 w 4117657"/>
                <a:gd name="connsiteY3080" fmla="*/ 121920 h 2729865"/>
                <a:gd name="connsiteX3081" fmla="*/ 1662113 w 4117657"/>
                <a:gd name="connsiteY3081" fmla="*/ 103823 h 2729865"/>
                <a:gd name="connsiteX3082" fmla="*/ 1667828 w 4117657"/>
                <a:gd name="connsiteY3082" fmla="*/ 99060 h 2729865"/>
                <a:gd name="connsiteX3083" fmla="*/ 1673543 w 4117657"/>
                <a:gd name="connsiteY3083" fmla="*/ 103823 h 2729865"/>
                <a:gd name="connsiteX3084" fmla="*/ 1698308 w 4117657"/>
                <a:gd name="connsiteY3084" fmla="*/ 128588 h 2729865"/>
                <a:gd name="connsiteX3085" fmla="*/ 1700213 w 4117657"/>
                <a:gd name="connsiteY3085" fmla="*/ 130493 h 2729865"/>
                <a:gd name="connsiteX3086" fmla="*/ 1704023 w 4117657"/>
                <a:gd name="connsiteY3086" fmla="*/ 134303 h 2729865"/>
                <a:gd name="connsiteX3087" fmla="*/ 1705928 w 4117657"/>
                <a:gd name="connsiteY3087" fmla="*/ 135255 h 2729865"/>
                <a:gd name="connsiteX3088" fmla="*/ 1707833 w 4117657"/>
                <a:gd name="connsiteY3088" fmla="*/ 136208 h 2729865"/>
                <a:gd name="connsiteX3089" fmla="*/ 1709738 w 4117657"/>
                <a:gd name="connsiteY3089" fmla="*/ 137160 h 2729865"/>
                <a:gd name="connsiteX3090" fmla="*/ 1713548 w 4117657"/>
                <a:gd name="connsiteY3090" fmla="*/ 139065 h 2729865"/>
                <a:gd name="connsiteX3091" fmla="*/ 1715453 w 4117657"/>
                <a:gd name="connsiteY3091" fmla="*/ 140018 h 2729865"/>
                <a:gd name="connsiteX3092" fmla="*/ 1751648 w 4117657"/>
                <a:gd name="connsiteY3092" fmla="*/ 149543 h 2729865"/>
                <a:gd name="connsiteX3093" fmla="*/ 1751648 w 4117657"/>
                <a:gd name="connsiteY3093" fmla="*/ 149543 h 2729865"/>
                <a:gd name="connsiteX3094" fmla="*/ 1759268 w 4117657"/>
                <a:gd name="connsiteY3094" fmla="*/ 152400 h 2729865"/>
                <a:gd name="connsiteX3095" fmla="*/ 1755458 w 4117657"/>
                <a:gd name="connsiteY3095" fmla="*/ 167640 h 2729865"/>
                <a:gd name="connsiteX3096" fmla="*/ 1753553 w 4117657"/>
                <a:gd name="connsiteY3096" fmla="*/ 176213 h 2729865"/>
                <a:gd name="connsiteX3097" fmla="*/ 1748790 w 4117657"/>
                <a:gd name="connsiteY3097" fmla="*/ 193358 h 2729865"/>
                <a:gd name="connsiteX3098" fmla="*/ 1747838 w 4117657"/>
                <a:gd name="connsiteY3098" fmla="*/ 200025 h 2729865"/>
                <a:gd name="connsiteX3099" fmla="*/ 1747838 w 4117657"/>
                <a:gd name="connsiteY3099" fmla="*/ 209550 h 2729865"/>
                <a:gd name="connsiteX3100" fmla="*/ 1747838 w 4117657"/>
                <a:gd name="connsiteY3100" fmla="*/ 209550 h 2729865"/>
                <a:gd name="connsiteX3101" fmla="*/ 1748790 w 4117657"/>
                <a:gd name="connsiteY3101" fmla="*/ 213360 h 2729865"/>
                <a:gd name="connsiteX3102" fmla="*/ 1748790 w 4117657"/>
                <a:gd name="connsiteY3102" fmla="*/ 214313 h 2729865"/>
                <a:gd name="connsiteX3103" fmla="*/ 1748790 w 4117657"/>
                <a:gd name="connsiteY3103" fmla="*/ 214313 h 2729865"/>
                <a:gd name="connsiteX3104" fmla="*/ 1749743 w 4117657"/>
                <a:gd name="connsiteY3104" fmla="*/ 218123 h 2729865"/>
                <a:gd name="connsiteX3105" fmla="*/ 1753553 w 4117657"/>
                <a:gd name="connsiteY3105" fmla="*/ 232410 h 2729865"/>
                <a:gd name="connsiteX3106" fmla="*/ 1758315 w 4117657"/>
                <a:gd name="connsiteY3106" fmla="*/ 249555 h 2729865"/>
                <a:gd name="connsiteX3107" fmla="*/ 1759268 w 4117657"/>
                <a:gd name="connsiteY3107" fmla="*/ 255270 h 2729865"/>
                <a:gd name="connsiteX3108" fmla="*/ 1753553 w 4117657"/>
                <a:gd name="connsiteY3108" fmla="*/ 257175 h 2729865"/>
                <a:gd name="connsiteX3109" fmla="*/ 1729740 w 4117657"/>
                <a:gd name="connsiteY3109" fmla="*/ 263843 h 2729865"/>
                <a:gd name="connsiteX3110" fmla="*/ 1718310 w 4117657"/>
                <a:gd name="connsiteY3110" fmla="*/ 266700 h 2729865"/>
                <a:gd name="connsiteX3111" fmla="*/ 1700213 w 4117657"/>
                <a:gd name="connsiteY3111" fmla="*/ 277178 h 2729865"/>
                <a:gd name="connsiteX3112" fmla="*/ 1695450 w 4117657"/>
                <a:gd name="connsiteY3112" fmla="*/ 281940 h 2729865"/>
                <a:gd name="connsiteX3113" fmla="*/ 1675448 w 4117657"/>
                <a:gd name="connsiteY3113" fmla="*/ 301943 h 2729865"/>
                <a:gd name="connsiteX3114" fmla="*/ 1669733 w 4117657"/>
                <a:gd name="connsiteY3114" fmla="*/ 307658 h 2729865"/>
                <a:gd name="connsiteX3115" fmla="*/ 1664018 w 4117657"/>
                <a:gd name="connsiteY3115" fmla="*/ 302895 h 2729865"/>
                <a:gd name="connsiteX3116" fmla="*/ 1637348 w 4117657"/>
                <a:gd name="connsiteY3116" fmla="*/ 276225 h 2729865"/>
                <a:gd name="connsiteX3117" fmla="*/ 1630680 w 4117657"/>
                <a:gd name="connsiteY3117" fmla="*/ 271463 h 2729865"/>
                <a:gd name="connsiteX3118" fmla="*/ 1628775 w 4117657"/>
                <a:gd name="connsiteY3118" fmla="*/ 269558 h 2729865"/>
                <a:gd name="connsiteX3119" fmla="*/ 1628775 w 4117657"/>
                <a:gd name="connsiteY3119" fmla="*/ 270510 h 2729865"/>
                <a:gd name="connsiteX3120" fmla="*/ 1624013 w 4117657"/>
                <a:gd name="connsiteY3120" fmla="*/ 268605 h 2729865"/>
                <a:gd name="connsiteX3121" fmla="*/ 1580198 w 4117657"/>
                <a:gd name="connsiteY3121" fmla="*/ 257175 h 2729865"/>
                <a:gd name="connsiteX3122" fmla="*/ 1581150 w 4117657"/>
                <a:gd name="connsiteY3122" fmla="*/ 250508 h 2729865"/>
                <a:gd name="connsiteX3123" fmla="*/ 1590675 w 4117657"/>
                <a:gd name="connsiteY3123" fmla="*/ 215265 h 2729865"/>
                <a:gd name="connsiteX3124" fmla="*/ 1590675 w 4117657"/>
                <a:gd name="connsiteY3124" fmla="*/ 194310 h 2729865"/>
                <a:gd name="connsiteX3125" fmla="*/ 1579245 w 4117657"/>
                <a:gd name="connsiteY3125" fmla="*/ 153353 h 2729865"/>
                <a:gd name="connsiteX3126" fmla="*/ 1584008 w 4117657"/>
                <a:gd name="connsiteY3126" fmla="*/ 149543 h 2729865"/>
                <a:gd name="connsiteX3127" fmla="*/ 1653540 w 4117657"/>
                <a:gd name="connsiteY3127" fmla="*/ 237173 h 2729865"/>
                <a:gd name="connsiteX3128" fmla="*/ 1653540 w 4117657"/>
                <a:gd name="connsiteY3128" fmla="*/ 237173 h 2729865"/>
                <a:gd name="connsiteX3129" fmla="*/ 1655445 w 4117657"/>
                <a:gd name="connsiteY3129" fmla="*/ 239078 h 2729865"/>
                <a:gd name="connsiteX3130" fmla="*/ 1667828 w 4117657"/>
                <a:gd name="connsiteY3130" fmla="*/ 251460 h 2729865"/>
                <a:gd name="connsiteX3131" fmla="*/ 1667828 w 4117657"/>
                <a:gd name="connsiteY3131" fmla="*/ 251460 h 2729865"/>
                <a:gd name="connsiteX3132" fmla="*/ 1667828 w 4117657"/>
                <a:gd name="connsiteY3132" fmla="*/ 251460 h 2729865"/>
                <a:gd name="connsiteX3133" fmla="*/ 1671638 w 4117657"/>
                <a:gd name="connsiteY3133" fmla="*/ 246698 h 2729865"/>
                <a:gd name="connsiteX3134" fmla="*/ 1707833 w 4117657"/>
                <a:gd name="connsiteY3134" fmla="*/ 228600 h 2729865"/>
                <a:gd name="connsiteX3135" fmla="*/ 1707833 w 4117657"/>
                <a:gd name="connsiteY3135" fmla="*/ 182880 h 2729865"/>
                <a:gd name="connsiteX3136" fmla="*/ 1706880 w 4117657"/>
                <a:gd name="connsiteY3136" fmla="*/ 182880 h 2729865"/>
                <a:gd name="connsiteX3137" fmla="*/ 1706880 w 4117657"/>
                <a:gd name="connsiteY3137" fmla="*/ 182880 h 2729865"/>
                <a:gd name="connsiteX3138" fmla="*/ 1697355 w 4117657"/>
                <a:gd name="connsiteY3138" fmla="*/ 180023 h 2729865"/>
                <a:gd name="connsiteX3139" fmla="*/ 1684020 w 4117657"/>
                <a:gd name="connsiteY3139" fmla="*/ 175260 h 2729865"/>
                <a:gd name="connsiteX3140" fmla="*/ 1666875 w 4117657"/>
                <a:gd name="connsiteY3140" fmla="*/ 160020 h 2729865"/>
                <a:gd name="connsiteX3141" fmla="*/ 1666875 w 4117657"/>
                <a:gd name="connsiteY3141" fmla="*/ 160020 h 2729865"/>
                <a:gd name="connsiteX3142" fmla="*/ 1666875 w 4117657"/>
                <a:gd name="connsiteY3142" fmla="*/ 160020 h 2729865"/>
                <a:gd name="connsiteX3143" fmla="*/ 1665923 w 4117657"/>
                <a:gd name="connsiteY3143" fmla="*/ 160973 h 2729865"/>
                <a:gd name="connsiteX3144" fmla="*/ 1663065 w 4117657"/>
                <a:gd name="connsiteY3144" fmla="*/ 163830 h 2729865"/>
                <a:gd name="connsiteX3145" fmla="*/ 1657350 w 4117657"/>
                <a:gd name="connsiteY3145" fmla="*/ 170498 h 2729865"/>
                <a:gd name="connsiteX3146" fmla="*/ 1656398 w 4117657"/>
                <a:gd name="connsiteY3146" fmla="*/ 171450 h 2729865"/>
                <a:gd name="connsiteX3147" fmla="*/ 1630680 w 4117657"/>
                <a:gd name="connsiteY3147" fmla="*/ 181928 h 2729865"/>
                <a:gd name="connsiteX3148" fmla="*/ 1625918 w 4117657"/>
                <a:gd name="connsiteY3148" fmla="*/ 182880 h 2729865"/>
                <a:gd name="connsiteX3149" fmla="*/ 1625918 w 4117657"/>
                <a:gd name="connsiteY3149" fmla="*/ 186690 h 2729865"/>
                <a:gd name="connsiteX3150" fmla="*/ 1625918 w 4117657"/>
                <a:gd name="connsiteY3150" fmla="*/ 223838 h 2729865"/>
                <a:gd name="connsiteX3151" fmla="*/ 1625918 w 4117657"/>
                <a:gd name="connsiteY3151" fmla="*/ 229553 h 2729865"/>
                <a:gd name="connsiteX3152" fmla="*/ 1649730 w 4117657"/>
                <a:gd name="connsiteY3152" fmla="*/ 235268 h 2729865"/>
                <a:gd name="connsiteX3153" fmla="*/ 1653540 w 4117657"/>
                <a:gd name="connsiteY3153" fmla="*/ 237173 h 2729865"/>
                <a:gd name="connsiteX3154" fmla="*/ 1640205 w 4117657"/>
                <a:gd name="connsiteY3154" fmla="*/ 194310 h 2729865"/>
                <a:gd name="connsiteX3155" fmla="*/ 1638300 w 4117657"/>
                <a:gd name="connsiteY3155" fmla="*/ 187643 h 2729865"/>
                <a:gd name="connsiteX3156" fmla="*/ 1646873 w 4117657"/>
                <a:gd name="connsiteY3156" fmla="*/ 185738 h 2729865"/>
                <a:gd name="connsiteX3157" fmla="*/ 1646873 w 4117657"/>
                <a:gd name="connsiteY3157" fmla="*/ 185738 h 2729865"/>
                <a:gd name="connsiteX3158" fmla="*/ 1653540 w 4117657"/>
                <a:gd name="connsiteY3158" fmla="*/ 182880 h 2729865"/>
                <a:gd name="connsiteX3159" fmla="*/ 1653540 w 4117657"/>
                <a:gd name="connsiteY3159" fmla="*/ 182880 h 2729865"/>
                <a:gd name="connsiteX3160" fmla="*/ 1665923 w 4117657"/>
                <a:gd name="connsiteY3160" fmla="*/ 171450 h 2729865"/>
                <a:gd name="connsiteX3161" fmla="*/ 1685925 w 4117657"/>
                <a:gd name="connsiteY3161" fmla="*/ 185738 h 2729865"/>
                <a:gd name="connsiteX3162" fmla="*/ 1694498 w 4117657"/>
                <a:gd name="connsiteY3162" fmla="*/ 187643 h 2729865"/>
                <a:gd name="connsiteX3163" fmla="*/ 1692593 w 4117657"/>
                <a:gd name="connsiteY3163" fmla="*/ 212408 h 2729865"/>
                <a:gd name="connsiteX3164" fmla="*/ 1695450 w 4117657"/>
                <a:gd name="connsiteY3164" fmla="*/ 220980 h 2729865"/>
                <a:gd name="connsiteX3165" fmla="*/ 1687830 w 4117657"/>
                <a:gd name="connsiteY3165" fmla="*/ 222885 h 2729865"/>
                <a:gd name="connsiteX3166" fmla="*/ 1674495 w 4117657"/>
                <a:gd name="connsiteY3166" fmla="*/ 230505 h 2729865"/>
                <a:gd name="connsiteX3167" fmla="*/ 1672590 w 4117657"/>
                <a:gd name="connsiteY3167" fmla="*/ 232410 h 2729865"/>
                <a:gd name="connsiteX3168" fmla="*/ 1670685 w 4117657"/>
                <a:gd name="connsiteY3168" fmla="*/ 234315 h 2729865"/>
                <a:gd name="connsiteX3169" fmla="*/ 1670685 w 4117657"/>
                <a:gd name="connsiteY3169" fmla="*/ 234315 h 2729865"/>
                <a:gd name="connsiteX3170" fmla="*/ 1667828 w 4117657"/>
                <a:gd name="connsiteY3170" fmla="*/ 237173 h 2729865"/>
                <a:gd name="connsiteX3171" fmla="*/ 1654493 w 4117657"/>
                <a:gd name="connsiteY3171" fmla="*/ 225743 h 2729865"/>
                <a:gd name="connsiteX3172" fmla="*/ 1639253 w 4117657"/>
                <a:gd name="connsiteY3172" fmla="*/ 220980 h 2729865"/>
                <a:gd name="connsiteX3173" fmla="*/ 1640205 w 4117657"/>
                <a:gd name="connsiteY3173" fmla="*/ 194310 h 2729865"/>
                <a:gd name="connsiteX3174" fmla="*/ 1887855 w 4117657"/>
                <a:gd name="connsiteY3174" fmla="*/ 25718 h 2729865"/>
                <a:gd name="connsiteX3175" fmla="*/ 1898333 w 4117657"/>
                <a:gd name="connsiteY3175" fmla="*/ 28575 h 2729865"/>
                <a:gd name="connsiteX3176" fmla="*/ 1898333 w 4117657"/>
                <a:gd name="connsiteY3176" fmla="*/ 28575 h 2729865"/>
                <a:gd name="connsiteX3177" fmla="*/ 1898333 w 4117657"/>
                <a:gd name="connsiteY3177" fmla="*/ 28575 h 2729865"/>
                <a:gd name="connsiteX3178" fmla="*/ 1905000 w 4117657"/>
                <a:gd name="connsiteY3178" fmla="*/ 1905 h 2729865"/>
                <a:gd name="connsiteX3179" fmla="*/ 1895475 w 4117657"/>
                <a:gd name="connsiteY3179" fmla="*/ 1905 h 2729865"/>
                <a:gd name="connsiteX3180" fmla="*/ 1891665 w 4117657"/>
                <a:gd name="connsiteY3180" fmla="*/ 16193 h 2729865"/>
                <a:gd name="connsiteX3181" fmla="*/ 1888808 w 4117657"/>
                <a:gd name="connsiteY3181" fmla="*/ 17145 h 2729865"/>
                <a:gd name="connsiteX3182" fmla="*/ 1831658 w 4117657"/>
                <a:gd name="connsiteY3182" fmla="*/ 1905 h 2729865"/>
                <a:gd name="connsiteX3183" fmla="*/ 1796415 w 4117657"/>
                <a:gd name="connsiteY3183" fmla="*/ 1905 h 2729865"/>
                <a:gd name="connsiteX3184" fmla="*/ 1797368 w 4117657"/>
                <a:gd name="connsiteY3184" fmla="*/ 1905 h 2729865"/>
                <a:gd name="connsiteX3185" fmla="*/ 1887855 w 4117657"/>
                <a:gd name="connsiteY3185" fmla="*/ 25718 h 2729865"/>
                <a:gd name="connsiteX3186" fmla="*/ 1436370 w 4117657"/>
                <a:gd name="connsiteY3186" fmla="*/ 71438 h 2729865"/>
                <a:gd name="connsiteX3187" fmla="*/ 1439228 w 4117657"/>
                <a:gd name="connsiteY3187" fmla="*/ 81915 h 2729865"/>
                <a:gd name="connsiteX3188" fmla="*/ 1469708 w 4117657"/>
                <a:gd name="connsiteY3188" fmla="*/ 196215 h 2729865"/>
                <a:gd name="connsiteX3189" fmla="*/ 1469708 w 4117657"/>
                <a:gd name="connsiteY3189" fmla="*/ 212408 h 2729865"/>
                <a:gd name="connsiteX3190" fmla="*/ 1439228 w 4117657"/>
                <a:gd name="connsiteY3190" fmla="*/ 326708 h 2729865"/>
                <a:gd name="connsiteX3191" fmla="*/ 1436370 w 4117657"/>
                <a:gd name="connsiteY3191" fmla="*/ 337185 h 2729865"/>
                <a:gd name="connsiteX3192" fmla="*/ 1445895 w 4117657"/>
                <a:gd name="connsiteY3192" fmla="*/ 340043 h 2729865"/>
                <a:gd name="connsiteX3193" fmla="*/ 1560195 w 4117657"/>
                <a:gd name="connsiteY3193" fmla="*/ 370523 h 2729865"/>
                <a:gd name="connsiteX3194" fmla="*/ 1575435 w 4117657"/>
                <a:gd name="connsiteY3194" fmla="*/ 379095 h 2729865"/>
                <a:gd name="connsiteX3195" fmla="*/ 1625918 w 4117657"/>
                <a:gd name="connsiteY3195" fmla="*/ 429578 h 2729865"/>
                <a:gd name="connsiteX3196" fmla="*/ 1625918 w 4117657"/>
                <a:gd name="connsiteY3196" fmla="*/ 431483 h 2729865"/>
                <a:gd name="connsiteX3197" fmla="*/ 1633538 w 4117657"/>
                <a:gd name="connsiteY3197" fmla="*/ 437198 h 2729865"/>
                <a:gd name="connsiteX3198" fmla="*/ 1661160 w 4117657"/>
                <a:gd name="connsiteY3198" fmla="*/ 464820 h 2729865"/>
                <a:gd name="connsiteX3199" fmla="*/ 1663065 w 4117657"/>
                <a:gd name="connsiteY3199" fmla="*/ 466725 h 2729865"/>
                <a:gd name="connsiteX3200" fmla="*/ 1666875 w 4117657"/>
                <a:gd name="connsiteY3200" fmla="*/ 470535 h 2729865"/>
                <a:gd name="connsiteX3201" fmla="*/ 1666875 w 4117657"/>
                <a:gd name="connsiteY3201" fmla="*/ 470535 h 2729865"/>
                <a:gd name="connsiteX3202" fmla="*/ 1667828 w 4117657"/>
                <a:gd name="connsiteY3202" fmla="*/ 471488 h 2729865"/>
                <a:gd name="connsiteX3203" fmla="*/ 1674495 w 4117657"/>
                <a:gd name="connsiteY3203" fmla="*/ 462915 h 2729865"/>
                <a:gd name="connsiteX3204" fmla="*/ 1724025 w 4117657"/>
                <a:gd name="connsiteY3204" fmla="*/ 412433 h 2729865"/>
                <a:gd name="connsiteX3205" fmla="*/ 1756410 w 4117657"/>
                <a:gd name="connsiteY3205" fmla="*/ 380048 h 2729865"/>
                <a:gd name="connsiteX3206" fmla="*/ 1771650 w 4117657"/>
                <a:gd name="connsiteY3206" fmla="*/ 371475 h 2729865"/>
                <a:gd name="connsiteX3207" fmla="*/ 1886903 w 4117657"/>
                <a:gd name="connsiteY3207" fmla="*/ 340995 h 2729865"/>
                <a:gd name="connsiteX3208" fmla="*/ 1888808 w 4117657"/>
                <a:gd name="connsiteY3208" fmla="*/ 340995 h 2729865"/>
                <a:gd name="connsiteX3209" fmla="*/ 1896428 w 4117657"/>
                <a:gd name="connsiteY3209" fmla="*/ 339090 h 2729865"/>
                <a:gd name="connsiteX3210" fmla="*/ 1896428 w 4117657"/>
                <a:gd name="connsiteY3210" fmla="*/ 339090 h 2729865"/>
                <a:gd name="connsiteX3211" fmla="*/ 1896428 w 4117657"/>
                <a:gd name="connsiteY3211" fmla="*/ 339090 h 2729865"/>
                <a:gd name="connsiteX3212" fmla="*/ 1893570 w 4117657"/>
                <a:gd name="connsiteY3212" fmla="*/ 328613 h 2729865"/>
                <a:gd name="connsiteX3213" fmla="*/ 1863090 w 4117657"/>
                <a:gd name="connsiteY3213" fmla="*/ 214313 h 2729865"/>
                <a:gd name="connsiteX3214" fmla="*/ 1863090 w 4117657"/>
                <a:gd name="connsiteY3214" fmla="*/ 198120 h 2729865"/>
                <a:gd name="connsiteX3215" fmla="*/ 1893570 w 4117657"/>
                <a:gd name="connsiteY3215" fmla="*/ 83820 h 2729865"/>
                <a:gd name="connsiteX3216" fmla="*/ 1896428 w 4117657"/>
                <a:gd name="connsiteY3216" fmla="*/ 73343 h 2729865"/>
                <a:gd name="connsiteX3217" fmla="*/ 1884998 w 4117657"/>
                <a:gd name="connsiteY3217" fmla="*/ 70485 h 2729865"/>
                <a:gd name="connsiteX3218" fmla="*/ 1769745 w 4117657"/>
                <a:gd name="connsiteY3218" fmla="*/ 39053 h 2729865"/>
                <a:gd name="connsiteX3219" fmla="*/ 1758315 w 4117657"/>
                <a:gd name="connsiteY3219" fmla="*/ 32385 h 2729865"/>
                <a:gd name="connsiteX3220" fmla="*/ 1728788 w 4117657"/>
                <a:gd name="connsiteY3220" fmla="*/ 2858 h 2729865"/>
                <a:gd name="connsiteX3221" fmla="*/ 1716405 w 4117657"/>
                <a:gd name="connsiteY3221" fmla="*/ 2858 h 2729865"/>
                <a:gd name="connsiteX3222" fmla="*/ 1751648 w 4117657"/>
                <a:gd name="connsiteY3222" fmla="*/ 39053 h 2729865"/>
                <a:gd name="connsiteX3223" fmla="*/ 1767840 w 4117657"/>
                <a:gd name="connsiteY3223" fmla="*/ 47625 h 2729865"/>
                <a:gd name="connsiteX3224" fmla="*/ 1875473 w 4117657"/>
                <a:gd name="connsiteY3224" fmla="*/ 76200 h 2729865"/>
                <a:gd name="connsiteX3225" fmla="*/ 1884998 w 4117657"/>
                <a:gd name="connsiteY3225" fmla="*/ 79058 h 2729865"/>
                <a:gd name="connsiteX3226" fmla="*/ 1883093 w 4117657"/>
                <a:gd name="connsiteY3226" fmla="*/ 86678 h 2729865"/>
                <a:gd name="connsiteX3227" fmla="*/ 1853565 w 4117657"/>
                <a:gd name="connsiteY3227" fmla="*/ 195263 h 2729865"/>
                <a:gd name="connsiteX3228" fmla="*/ 1852613 w 4117657"/>
                <a:gd name="connsiteY3228" fmla="*/ 198120 h 2729865"/>
                <a:gd name="connsiteX3229" fmla="*/ 1852613 w 4117657"/>
                <a:gd name="connsiteY3229" fmla="*/ 199073 h 2729865"/>
                <a:gd name="connsiteX3230" fmla="*/ 1852613 w 4117657"/>
                <a:gd name="connsiteY3230" fmla="*/ 212408 h 2729865"/>
                <a:gd name="connsiteX3231" fmla="*/ 1853565 w 4117657"/>
                <a:gd name="connsiteY3231" fmla="*/ 217170 h 2729865"/>
                <a:gd name="connsiteX3232" fmla="*/ 1867853 w 4117657"/>
                <a:gd name="connsiteY3232" fmla="*/ 269558 h 2729865"/>
                <a:gd name="connsiteX3233" fmla="*/ 1868805 w 4117657"/>
                <a:gd name="connsiteY3233" fmla="*/ 271463 h 2729865"/>
                <a:gd name="connsiteX3234" fmla="*/ 1882140 w 4117657"/>
                <a:gd name="connsiteY3234" fmla="*/ 321945 h 2729865"/>
                <a:gd name="connsiteX3235" fmla="*/ 1884998 w 4117657"/>
                <a:gd name="connsiteY3235" fmla="*/ 333375 h 2729865"/>
                <a:gd name="connsiteX3236" fmla="*/ 1873568 w 4117657"/>
                <a:gd name="connsiteY3236" fmla="*/ 336233 h 2729865"/>
                <a:gd name="connsiteX3237" fmla="*/ 1860233 w 4117657"/>
                <a:gd name="connsiteY3237" fmla="*/ 340043 h 2729865"/>
                <a:gd name="connsiteX3238" fmla="*/ 1784985 w 4117657"/>
                <a:gd name="connsiteY3238" fmla="*/ 360045 h 2729865"/>
                <a:gd name="connsiteX3239" fmla="*/ 1765935 w 4117657"/>
                <a:gd name="connsiteY3239" fmla="*/ 364808 h 2729865"/>
                <a:gd name="connsiteX3240" fmla="*/ 1764983 w 4117657"/>
                <a:gd name="connsiteY3240" fmla="*/ 364808 h 2729865"/>
                <a:gd name="connsiteX3241" fmla="*/ 1764983 w 4117657"/>
                <a:gd name="connsiteY3241" fmla="*/ 364808 h 2729865"/>
                <a:gd name="connsiteX3242" fmla="*/ 1753553 w 4117657"/>
                <a:gd name="connsiteY3242" fmla="*/ 370523 h 2729865"/>
                <a:gd name="connsiteX3243" fmla="*/ 1753553 w 4117657"/>
                <a:gd name="connsiteY3243" fmla="*/ 370523 h 2729865"/>
                <a:gd name="connsiteX3244" fmla="*/ 1751648 w 4117657"/>
                <a:gd name="connsiteY3244" fmla="*/ 372428 h 2729865"/>
                <a:gd name="connsiteX3245" fmla="*/ 1751648 w 4117657"/>
                <a:gd name="connsiteY3245" fmla="*/ 372428 h 2729865"/>
                <a:gd name="connsiteX3246" fmla="*/ 1750695 w 4117657"/>
                <a:gd name="connsiteY3246" fmla="*/ 373380 h 2729865"/>
                <a:gd name="connsiteX3247" fmla="*/ 1672590 w 4117657"/>
                <a:gd name="connsiteY3247" fmla="*/ 451485 h 2729865"/>
                <a:gd name="connsiteX3248" fmla="*/ 1664970 w 4117657"/>
                <a:gd name="connsiteY3248" fmla="*/ 459105 h 2729865"/>
                <a:gd name="connsiteX3249" fmla="*/ 1657350 w 4117657"/>
                <a:gd name="connsiteY3249" fmla="*/ 451485 h 2729865"/>
                <a:gd name="connsiteX3250" fmla="*/ 1578293 w 4117657"/>
                <a:gd name="connsiteY3250" fmla="*/ 372428 h 2729865"/>
                <a:gd name="connsiteX3251" fmla="*/ 1564005 w 4117657"/>
                <a:gd name="connsiteY3251" fmla="*/ 364808 h 2729865"/>
                <a:gd name="connsiteX3252" fmla="*/ 1469708 w 4117657"/>
                <a:gd name="connsiteY3252" fmla="*/ 339090 h 2729865"/>
                <a:gd name="connsiteX3253" fmla="*/ 1445895 w 4117657"/>
                <a:gd name="connsiteY3253" fmla="*/ 332423 h 2729865"/>
                <a:gd name="connsiteX3254" fmla="*/ 1448753 w 4117657"/>
                <a:gd name="connsiteY3254" fmla="*/ 320993 h 2729865"/>
                <a:gd name="connsiteX3255" fmla="*/ 1477328 w 4117657"/>
                <a:gd name="connsiteY3255" fmla="*/ 213360 h 2729865"/>
                <a:gd name="connsiteX3256" fmla="*/ 1477328 w 4117657"/>
                <a:gd name="connsiteY3256" fmla="*/ 199073 h 2729865"/>
                <a:gd name="connsiteX3257" fmla="*/ 1448753 w 4117657"/>
                <a:gd name="connsiteY3257" fmla="*/ 91440 h 2729865"/>
                <a:gd name="connsiteX3258" fmla="*/ 1445895 w 4117657"/>
                <a:gd name="connsiteY3258" fmla="*/ 79058 h 2729865"/>
                <a:gd name="connsiteX3259" fmla="*/ 1455420 w 4117657"/>
                <a:gd name="connsiteY3259" fmla="*/ 76200 h 2729865"/>
                <a:gd name="connsiteX3260" fmla="*/ 1563053 w 4117657"/>
                <a:gd name="connsiteY3260" fmla="*/ 47625 h 2729865"/>
                <a:gd name="connsiteX3261" fmla="*/ 1579245 w 4117657"/>
                <a:gd name="connsiteY3261" fmla="*/ 39053 h 2729865"/>
                <a:gd name="connsiteX3262" fmla="*/ 1614488 w 4117657"/>
                <a:gd name="connsiteY3262" fmla="*/ 2858 h 2729865"/>
                <a:gd name="connsiteX3263" fmla="*/ 1602105 w 4117657"/>
                <a:gd name="connsiteY3263" fmla="*/ 2858 h 2729865"/>
                <a:gd name="connsiteX3264" fmla="*/ 1573530 w 4117657"/>
                <a:gd name="connsiteY3264" fmla="*/ 31433 h 2729865"/>
                <a:gd name="connsiteX3265" fmla="*/ 1560195 w 4117657"/>
                <a:gd name="connsiteY3265" fmla="*/ 39053 h 2729865"/>
                <a:gd name="connsiteX3266" fmla="*/ 1445895 w 4117657"/>
                <a:gd name="connsiteY3266" fmla="*/ 69533 h 2729865"/>
                <a:gd name="connsiteX3267" fmla="*/ 1436370 w 4117657"/>
                <a:gd name="connsiteY3267" fmla="*/ 71438 h 2729865"/>
                <a:gd name="connsiteX3268" fmla="*/ 4056698 w 4117657"/>
                <a:gd name="connsiteY3268" fmla="*/ 2630805 h 2729865"/>
                <a:gd name="connsiteX3269" fmla="*/ 3945255 w 4117657"/>
                <a:gd name="connsiteY3269" fmla="*/ 2660333 h 2729865"/>
                <a:gd name="connsiteX3270" fmla="*/ 3933825 w 4117657"/>
                <a:gd name="connsiteY3270" fmla="*/ 2664143 h 2729865"/>
                <a:gd name="connsiteX3271" fmla="*/ 3950970 w 4117657"/>
                <a:gd name="connsiteY3271" fmla="*/ 2726055 h 2729865"/>
                <a:gd name="connsiteX3272" fmla="*/ 3958590 w 4117657"/>
                <a:gd name="connsiteY3272" fmla="*/ 2726055 h 2729865"/>
                <a:gd name="connsiteX3273" fmla="*/ 3951923 w 4117657"/>
                <a:gd name="connsiteY3273" fmla="*/ 2696528 h 2729865"/>
                <a:gd name="connsiteX3274" fmla="*/ 3945255 w 4117657"/>
                <a:gd name="connsiteY3274" fmla="*/ 2669858 h 2729865"/>
                <a:gd name="connsiteX3275" fmla="*/ 3954780 w 4117657"/>
                <a:gd name="connsiteY3275" fmla="*/ 2667000 h 2729865"/>
                <a:gd name="connsiteX3276" fmla="*/ 4062413 w 4117657"/>
                <a:gd name="connsiteY3276" fmla="*/ 2638425 h 2729865"/>
                <a:gd name="connsiteX3277" fmla="*/ 4078605 w 4117657"/>
                <a:gd name="connsiteY3277" fmla="*/ 2629853 h 2729865"/>
                <a:gd name="connsiteX3278" fmla="*/ 4115753 w 4117657"/>
                <a:gd name="connsiteY3278" fmla="*/ 2591753 h 2729865"/>
                <a:gd name="connsiteX3279" fmla="*/ 4115753 w 4117657"/>
                <a:gd name="connsiteY3279" fmla="*/ 2579370 h 2729865"/>
                <a:gd name="connsiteX3280" fmla="*/ 4074795 w 4117657"/>
                <a:gd name="connsiteY3280" fmla="*/ 2621280 h 2729865"/>
                <a:gd name="connsiteX3281" fmla="*/ 4056698 w 4117657"/>
                <a:gd name="connsiteY3281" fmla="*/ 2630805 h 2729865"/>
                <a:gd name="connsiteX3282" fmla="*/ 4017645 w 4117657"/>
                <a:gd name="connsiteY3282" fmla="*/ 742950 h 2729865"/>
                <a:gd name="connsiteX3283" fmla="*/ 3970020 w 4117657"/>
                <a:gd name="connsiteY3283" fmla="*/ 730568 h 2729865"/>
                <a:gd name="connsiteX3284" fmla="*/ 3968115 w 4117657"/>
                <a:gd name="connsiteY3284" fmla="*/ 734378 h 2729865"/>
                <a:gd name="connsiteX3285" fmla="*/ 3956685 w 4117657"/>
                <a:gd name="connsiteY3285" fmla="*/ 777240 h 2729865"/>
                <a:gd name="connsiteX3286" fmla="*/ 3957638 w 4117657"/>
                <a:gd name="connsiteY3286" fmla="*/ 786765 h 2729865"/>
                <a:gd name="connsiteX3287" fmla="*/ 3968115 w 4117657"/>
                <a:gd name="connsiteY3287" fmla="*/ 824865 h 2729865"/>
                <a:gd name="connsiteX3288" fmla="*/ 3970973 w 4117657"/>
                <a:gd name="connsiteY3288" fmla="*/ 831533 h 2729865"/>
                <a:gd name="connsiteX3289" fmla="*/ 4017645 w 4117657"/>
                <a:gd name="connsiteY3289" fmla="*/ 819150 h 2729865"/>
                <a:gd name="connsiteX3290" fmla="*/ 4021455 w 4117657"/>
                <a:gd name="connsiteY3290" fmla="*/ 817245 h 2729865"/>
                <a:gd name="connsiteX3291" fmla="*/ 4056698 w 4117657"/>
                <a:gd name="connsiteY3291" fmla="*/ 782003 h 2729865"/>
                <a:gd name="connsiteX3292" fmla="*/ 4022408 w 4117657"/>
                <a:gd name="connsiteY3292" fmla="*/ 747713 h 2729865"/>
                <a:gd name="connsiteX3293" fmla="*/ 4017645 w 4117657"/>
                <a:gd name="connsiteY3293" fmla="*/ 742950 h 2729865"/>
                <a:gd name="connsiteX3294" fmla="*/ 4016693 w 4117657"/>
                <a:gd name="connsiteY3294" fmla="*/ 807720 h 2729865"/>
                <a:gd name="connsiteX3295" fmla="*/ 4013835 w 4117657"/>
                <a:gd name="connsiteY3295" fmla="*/ 809625 h 2729865"/>
                <a:gd name="connsiteX3296" fmla="*/ 3975735 w 4117657"/>
                <a:gd name="connsiteY3296" fmla="*/ 820103 h 2729865"/>
                <a:gd name="connsiteX3297" fmla="*/ 3965258 w 4117657"/>
                <a:gd name="connsiteY3297" fmla="*/ 782003 h 2729865"/>
                <a:gd name="connsiteX3298" fmla="*/ 3965258 w 4117657"/>
                <a:gd name="connsiteY3298" fmla="*/ 778193 h 2729865"/>
                <a:gd name="connsiteX3299" fmla="*/ 3974783 w 4117657"/>
                <a:gd name="connsiteY3299" fmla="*/ 741045 h 2729865"/>
                <a:gd name="connsiteX3300" fmla="*/ 4012883 w 4117657"/>
                <a:gd name="connsiteY3300" fmla="*/ 751523 h 2729865"/>
                <a:gd name="connsiteX3301" fmla="*/ 4015740 w 4117657"/>
                <a:gd name="connsiteY3301" fmla="*/ 753428 h 2729865"/>
                <a:gd name="connsiteX3302" fmla="*/ 4042410 w 4117657"/>
                <a:gd name="connsiteY3302" fmla="*/ 780098 h 2729865"/>
                <a:gd name="connsiteX3303" fmla="*/ 4016693 w 4117657"/>
                <a:gd name="connsiteY3303" fmla="*/ 807720 h 2729865"/>
                <a:gd name="connsiteX3304" fmla="*/ 4071938 w 4117657"/>
                <a:gd name="connsiteY3304" fmla="*/ 2160270 h 2729865"/>
                <a:gd name="connsiteX3305" fmla="*/ 4064318 w 4117657"/>
                <a:gd name="connsiteY3305" fmla="*/ 2163128 h 2729865"/>
                <a:gd name="connsiteX3306" fmla="*/ 4072890 w 4117657"/>
                <a:gd name="connsiteY3306" fmla="*/ 2194560 h 2729865"/>
                <a:gd name="connsiteX3307" fmla="*/ 4072890 w 4117657"/>
                <a:gd name="connsiteY3307" fmla="*/ 2246948 h 2729865"/>
                <a:gd name="connsiteX3308" fmla="*/ 4064318 w 4117657"/>
                <a:gd name="connsiteY3308" fmla="*/ 2278380 h 2729865"/>
                <a:gd name="connsiteX3309" fmla="*/ 4073843 w 4117657"/>
                <a:gd name="connsiteY3309" fmla="*/ 2281238 h 2729865"/>
                <a:gd name="connsiteX3310" fmla="*/ 4112895 w 4117657"/>
                <a:gd name="connsiteY3310" fmla="*/ 2291715 h 2729865"/>
                <a:gd name="connsiteX3311" fmla="*/ 4116705 w 4117657"/>
                <a:gd name="connsiteY3311" fmla="*/ 2292668 h 2729865"/>
                <a:gd name="connsiteX3312" fmla="*/ 4116705 w 4117657"/>
                <a:gd name="connsiteY3312" fmla="*/ 2283143 h 2729865"/>
                <a:gd name="connsiteX3313" fmla="*/ 4082415 w 4117657"/>
                <a:gd name="connsiteY3313" fmla="*/ 2273618 h 2729865"/>
                <a:gd name="connsiteX3314" fmla="*/ 4075748 w 4117657"/>
                <a:gd name="connsiteY3314" fmla="*/ 2270760 h 2729865"/>
                <a:gd name="connsiteX3315" fmla="*/ 4088130 w 4117657"/>
                <a:gd name="connsiteY3315" fmla="*/ 2225993 h 2729865"/>
                <a:gd name="connsiteX3316" fmla="*/ 4088130 w 4117657"/>
                <a:gd name="connsiteY3316" fmla="*/ 2212658 h 2729865"/>
                <a:gd name="connsiteX3317" fmla="*/ 4077653 w 4117657"/>
                <a:gd name="connsiteY3317" fmla="*/ 2174558 h 2729865"/>
                <a:gd name="connsiteX3318" fmla="*/ 4075748 w 4117657"/>
                <a:gd name="connsiteY3318" fmla="*/ 2166938 h 2729865"/>
                <a:gd name="connsiteX3319" fmla="*/ 4099560 w 4117657"/>
                <a:gd name="connsiteY3319" fmla="*/ 2160270 h 2729865"/>
                <a:gd name="connsiteX3320" fmla="*/ 4116705 w 4117657"/>
                <a:gd name="connsiteY3320" fmla="*/ 2155508 h 2729865"/>
                <a:gd name="connsiteX3321" fmla="*/ 4116705 w 4117657"/>
                <a:gd name="connsiteY3321" fmla="*/ 2145983 h 2729865"/>
                <a:gd name="connsiteX3322" fmla="*/ 4112895 w 4117657"/>
                <a:gd name="connsiteY3322" fmla="*/ 2146935 h 2729865"/>
                <a:gd name="connsiteX3323" fmla="*/ 4071938 w 4117657"/>
                <a:gd name="connsiteY3323" fmla="*/ 2160270 h 2729865"/>
                <a:gd name="connsiteX3324" fmla="*/ 4059555 w 4117657"/>
                <a:gd name="connsiteY3324" fmla="*/ 1478280 h 2729865"/>
                <a:gd name="connsiteX3325" fmla="*/ 3947160 w 4117657"/>
                <a:gd name="connsiteY3325" fmla="*/ 1507808 h 2729865"/>
                <a:gd name="connsiteX3326" fmla="*/ 3935730 w 4117657"/>
                <a:gd name="connsiteY3326" fmla="*/ 1511618 h 2729865"/>
                <a:gd name="connsiteX3327" fmla="*/ 3938588 w 4117657"/>
                <a:gd name="connsiteY3327" fmla="*/ 1522095 h 2729865"/>
                <a:gd name="connsiteX3328" fmla="*/ 3969068 w 4117657"/>
                <a:gd name="connsiteY3328" fmla="*/ 1637348 h 2729865"/>
                <a:gd name="connsiteX3329" fmla="*/ 3969068 w 4117657"/>
                <a:gd name="connsiteY3329" fmla="*/ 1650683 h 2729865"/>
                <a:gd name="connsiteX3330" fmla="*/ 3942398 w 4117657"/>
                <a:gd name="connsiteY3330" fmla="*/ 1751648 h 2729865"/>
                <a:gd name="connsiteX3331" fmla="*/ 3935730 w 4117657"/>
                <a:gd name="connsiteY3331" fmla="*/ 1776413 h 2729865"/>
                <a:gd name="connsiteX3332" fmla="*/ 3946208 w 4117657"/>
                <a:gd name="connsiteY3332" fmla="*/ 1779270 h 2729865"/>
                <a:gd name="connsiteX3333" fmla="*/ 4060508 w 4117657"/>
                <a:gd name="connsiteY3333" fmla="*/ 1809750 h 2729865"/>
                <a:gd name="connsiteX3334" fmla="*/ 4075748 w 4117657"/>
                <a:gd name="connsiteY3334" fmla="*/ 1819275 h 2729865"/>
                <a:gd name="connsiteX3335" fmla="*/ 4117658 w 4117657"/>
                <a:gd name="connsiteY3335" fmla="*/ 1861185 h 2729865"/>
                <a:gd name="connsiteX3336" fmla="*/ 4117658 w 4117657"/>
                <a:gd name="connsiteY3336" fmla="*/ 1848803 h 2729865"/>
                <a:gd name="connsiteX3337" fmla="*/ 4079558 w 4117657"/>
                <a:gd name="connsiteY3337" fmla="*/ 1810703 h 2729865"/>
                <a:gd name="connsiteX3338" fmla="*/ 4064318 w 4117657"/>
                <a:gd name="connsiteY3338" fmla="*/ 1802130 h 2729865"/>
                <a:gd name="connsiteX3339" fmla="*/ 3957638 w 4117657"/>
                <a:gd name="connsiteY3339" fmla="*/ 1773555 h 2729865"/>
                <a:gd name="connsiteX3340" fmla="*/ 3946208 w 4117657"/>
                <a:gd name="connsiteY3340" fmla="*/ 1769745 h 2729865"/>
                <a:gd name="connsiteX3341" fmla="*/ 3949065 w 4117657"/>
                <a:gd name="connsiteY3341" fmla="*/ 1758315 h 2729865"/>
                <a:gd name="connsiteX3342" fmla="*/ 3977640 w 4117657"/>
                <a:gd name="connsiteY3342" fmla="*/ 1650683 h 2729865"/>
                <a:gd name="connsiteX3343" fmla="*/ 3977640 w 4117657"/>
                <a:gd name="connsiteY3343" fmla="*/ 1636395 h 2729865"/>
                <a:gd name="connsiteX3344" fmla="*/ 3949065 w 4117657"/>
                <a:gd name="connsiteY3344" fmla="*/ 1528763 h 2729865"/>
                <a:gd name="connsiteX3345" fmla="*/ 3946208 w 4117657"/>
                <a:gd name="connsiteY3345" fmla="*/ 1517333 h 2729865"/>
                <a:gd name="connsiteX3346" fmla="*/ 3955733 w 4117657"/>
                <a:gd name="connsiteY3346" fmla="*/ 1514475 h 2729865"/>
                <a:gd name="connsiteX3347" fmla="*/ 4065270 w 4117657"/>
                <a:gd name="connsiteY3347" fmla="*/ 1484948 h 2729865"/>
                <a:gd name="connsiteX3348" fmla="*/ 4078605 w 4117657"/>
                <a:gd name="connsiteY3348" fmla="*/ 1477328 h 2729865"/>
                <a:gd name="connsiteX3349" fmla="*/ 4116705 w 4117657"/>
                <a:gd name="connsiteY3349" fmla="*/ 1438275 h 2729865"/>
                <a:gd name="connsiteX3350" fmla="*/ 4116705 w 4117657"/>
                <a:gd name="connsiteY3350" fmla="*/ 1425893 h 2729865"/>
                <a:gd name="connsiteX3351" fmla="*/ 4073843 w 4117657"/>
                <a:gd name="connsiteY3351" fmla="*/ 1468755 h 2729865"/>
                <a:gd name="connsiteX3352" fmla="*/ 4059555 w 4117657"/>
                <a:gd name="connsiteY3352" fmla="*/ 1478280 h 2729865"/>
                <a:gd name="connsiteX3353" fmla="*/ 4039553 w 4117657"/>
                <a:gd name="connsiteY3353" fmla="*/ 696278 h 2729865"/>
                <a:gd name="connsiteX3354" fmla="*/ 3942398 w 4117657"/>
                <a:gd name="connsiteY3354" fmla="*/ 669608 h 2729865"/>
                <a:gd name="connsiteX3355" fmla="*/ 3934778 w 4117657"/>
                <a:gd name="connsiteY3355" fmla="*/ 668655 h 2729865"/>
                <a:gd name="connsiteX3356" fmla="*/ 3932873 w 4117657"/>
                <a:gd name="connsiteY3356" fmla="*/ 673418 h 2729865"/>
                <a:gd name="connsiteX3357" fmla="*/ 3906203 w 4117657"/>
                <a:gd name="connsiteY3357" fmla="*/ 774383 h 2729865"/>
                <a:gd name="connsiteX3358" fmla="*/ 3906203 w 4117657"/>
                <a:gd name="connsiteY3358" fmla="*/ 786765 h 2729865"/>
                <a:gd name="connsiteX3359" fmla="*/ 3931920 w 4117657"/>
                <a:gd name="connsiteY3359" fmla="*/ 882968 h 2729865"/>
                <a:gd name="connsiteX3360" fmla="*/ 3934778 w 4117657"/>
                <a:gd name="connsiteY3360" fmla="*/ 890588 h 2729865"/>
                <a:gd name="connsiteX3361" fmla="*/ 3938588 w 4117657"/>
                <a:gd name="connsiteY3361" fmla="*/ 890588 h 2729865"/>
                <a:gd name="connsiteX3362" fmla="*/ 4041458 w 4117657"/>
                <a:gd name="connsiteY3362" fmla="*/ 862965 h 2729865"/>
                <a:gd name="connsiteX3363" fmla="*/ 4052888 w 4117657"/>
                <a:gd name="connsiteY3363" fmla="*/ 856298 h 2729865"/>
                <a:gd name="connsiteX3364" fmla="*/ 4117658 w 4117657"/>
                <a:gd name="connsiteY3364" fmla="*/ 791528 h 2729865"/>
                <a:gd name="connsiteX3365" fmla="*/ 4117658 w 4117657"/>
                <a:gd name="connsiteY3365" fmla="*/ 767715 h 2729865"/>
                <a:gd name="connsiteX3366" fmla="*/ 4050983 w 4117657"/>
                <a:gd name="connsiteY3366" fmla="*/ 701040 h 2729865"/>
                <a:gd name="connsiteX3367" fmla="*/ 4039553 w 4117657"/>
                <a:gd name="connsiteY3367" fmla="*/ 696278 h 2729865"/>
                <a:gd name="connsiteX3368" fmla="*/ 4114800 w 4117657"/>
                <a:gd name="connsiteY3368" fmla="*/ 780098 h 2729865"/>
                <a:gd name="connsiteX3369" fmla="*/ 4108133 w 4117657"/>
                <a:gd name="connsiteY3369" fmla="*/ 786765 h 2729865"/>
                <a:gd name="connsiteX3370" fmla="*/ 4046220 w 4117657"/>
                <a:gd name="connsiteY3370" fmla="*/ 848678 h 2729865"/>
                <a:gd name="connsiteX3371" fmla="*/ 4034790 w 4117657"/>
                <a:gd name="connsiteY3371" fmla="*/ 855345 h 2729865"/>
                <a:gd name="connsiteX3372" fmla="*/ 3944303 w 4117657"/>
                <a:gd name="connsiteY3372" fmla="*/ 880110 h 2729865"/>
                <a:gd name="connsiteX3373" fmla="*/ 3940493 w 4117657"/>
                <a:gd name="connsiteY3373" fmla="*/ 880110 h 2729865"/>
                <a:gd name="connsiteX3374" fmla="*/ 3937635 w 4117657"/>
                <a:gd name="connsiteY3374" fmla="*/ 873443 h 2729865"/>
                <a:gd name="connsiteX3375" fmla="*/ 3914775 w 4117657"/>
                <a:gd name="connsiteY3375" fmla="*/ 786765 h 2729865"/>
                <a:gd name="connsiteX3376" fmla="*/ 3914775 w 4117657"/>
                <a:gd name="connsiteY3376" fmla="*/ 774383 h 2729865"/>
                <a:gd name="connsiteX3377" fmla="*/ 3938588 w 4117657"/>
                <a:gd name="connsiteY3377" fmla="*/ 684848 h 2729865"/>
                <a:gd name="connsiteX3378" fmla="*/ 3940493 w 4117657"/>
                <a:gd name="connsiteY3378" fmla="*/ 680085 h 2729865"/>
                <a:gd name="connsiteX3379" fmla="*/ 3950018 w 4117657"/>
                <a:gd name="connsiteY3379" fmla="*/ 681990 h 2729865"/>
                <a:gd name="connsiteX3380" fmla="*/ 4033838 w 4117657"/>
                <a:gd name="connsiteY3380" fmla="*/ 704850 h 2729865"/>
                <a:gd name="connsiteX3381" fmla="*/ 4045268 w 4117657"/>
                <a:gd name="connsiteY3381" fmla="*/ 710565 h 2729865"/>
                <a:gd name="connsiteX3382" fmla="*/ 4112895 w 4117657"/>
                <a:gd name="connsiteY3382" fmla="*/ 777240 h 2729865"/>
                <a:gd name="connsiteX3383" fmla="*/ 4114800 w 4117657"/>
                <a:gd name="connsiteY3383" fmla="*/ 780098 h 2729865"/>
                <a:gd name="connsiteX3384" fmla="*/ 3705225 w 4117657"/>
                <a:gd name="connsiteY3384" fmla="*/ 1333500 h 2729865"/>
                <a:gd name="connsiteX3385" fmla="*/ 3683318 w 4117657"/>
                <a:gd name="connsiteY3385" fmla="*/ 1326833 h 2729865"/>
                <a:gd name="connsiteX3386" fmla="*/ 3665220 w 4117657"/>
                <a:gd name="connsiteY3386" fmla="*/ 1310640 h 2729865"/>
                <a:gd name="connsiteX3387" fmla="*/ 3626168 w 4117657"/>
                <a:gd name="connsiteY3387" fmla="*/ 1333500 h 2729865"/>
                <a:gd name="connsiteX3388" fmla="*/ 3631883 w 4117657"/>
                <a:gd name="connsiteY3388" fmla="*/ 1357313 h 2729865"/>
                <a:gd name="connsiteX3389" fmla="*/ 3627120 w 4117657"/>
                <a:gd name="connsiteY3389" fmla="*/ 1381125 h 2729865"/>
                <a:gd name="connsiteX3390" fmla="*/ 3667125 w 4117657"/>
                <a:gd name="connsiteY3390" fmla="*/ 1404938 h 2729865"/>
                <a:gd name="connsiteX3391" fmla="*/ 3707130 w 4117657"/>
                <a:gd name="connsiteY3391" fmla="*/ 1381125 h 2729865"/>
                <a:gd name="connsiteX3392" fmla="*/ 3702368 w 4117657"/>
                <a:gd name="connsiteY3392" fmla="*/ 1357313 h 2729865"/>
                <a:gd name="connsiteX3393" fmla="*/ 3705225 w 4117657"/>
                <a:gd name="connsiteY3393" fmla="*/ 1333500 h 2729865"/>
                <a:gd name="connsiteX3394" fmla="*/ 3678555 w 4117657"/>
                <a:gd name="connsiteY3394" fmla="*/ 1378268 h 2729865"/>
                <a:gd name="connsiteX3395" fmla="*/ 3666173 w 4117657"/>
                <a:gd name="connsiteY3395" fmla="*/ 1389698 h 2729865"/>
                <a:gd name="connsiteX3396" fmla="*/ 3637598 w 4117657"/>
                <a:gd name="connsiteY3396" fmla="*/ 1374458 h 2729865"/>
                <a:gd name="connsiteX3397" fmla="*/ 3640455 w 4117657"/>
                <a:gd name="connsiteY3397" fmla="*/ 1356360 h 2729865"/>
                <a:gd name="connsiteX3398" fmla="*/ 3637598 w 4117657"/>
                <a:gd name="connsiteY3398" fmla="*/ 1340168 h 2729865"/>
                <a:gd name="connsiteX3399" fmla="*/ 3665220 w 4117657"/>
                <a:gd name="connsiteY3399" fmla="*/ 1323023 h 2729865"/>
                <a:gd name="connsiteX3400" fmla="*/ 3693795 w 4117657"/>
                <a:gd name="connsiteY3400" fmla="*/ 1340168 h 2729865"/>
                <a:gd name="connsiteX3401" fmla="*/ 3690938 w 4117657"/>
                <a:gd name="connsiteY3401" fmla="*/ 1357313 h 2729865"/>
                <a:gd name="connsiteX3402" fmla="*/ 3693795 w 4117657"/>
                <a:gd name="connsiteY3402" fmla="*/ 1373505 h 2729865"/>
                <a:gd name="connsiteX3403" fmla="*/ 3678555 w 4117657"/>
                <a:gd name="connsiteY3403" fmla="*/ 1378268 h 2729865"/>
                <a:gd name="connsiteX3404" fmla="*/ 1762125 w 4117657"/>
                <a:gd name="connsiteY3404" fmla="*/ 2540318 h 2729865"/>
                <a:gd name="connsiteX3405" fmla="*/ 1760220 w 4117657"/>
                <a:gd name="connsiteY3405" fmla="*/ 2531745 h 2729865"/>
                <a:gd name="connsiteX3406" fmla="*/ 1756410 w 4117657"/>
                <a:gd name="connsiteY3406" fmla="*/ 2519363 h 2729865"/>
                <a:gd name="connsiteX3407" fmla="*/ 1756410 w 4117657"/>
                <a:gd name="connsiteY3407" fmla="*/ 2496503 h 2729865"/>
                <a:gd name="connsiteX3408" fmla="*/ 1759268 w 4117657"/>
                <a:gd name="connsiteY3408" fmla="*/ 2486978 h 2729865"/>
                <a:gd name="connsiteX3409" fmla="*/ 1763078 w 4117657"/>
                <a:gd name="connsiteY3409" fmla="*/ 2472690 h 2729865"/>
                <a:gd name="connsiteX3410" fmla="*/ 1764030 w 4117657"/>
                <a:gd name="connsiteY3410" fmla="*/ 2470785 h 2729865"/>
                <a:gd name="connsiteX3411" fmla="*/ 1767840 w 4117657"/>
                <a:gd name="connsiteY3411" fmla="*/ 2457450 h 2729865"/>
                <a:gd name="connsiteX3412" fmla="*/ 1767840 w 4117657"/>
                <a:gd name="connsiteY3412" fmla="*/ 2457450 h 2729865"/>
                <a:gd name="connsiteX3413" fmla="*/ 1769745 w 4117657"/>
                <a:gd name="connsiteY3413" fmla="*/ 2448878 h 2729865"/>
                <a:gd name="connsiteX3414" fmla="*/ 1765935 w 4117657"/>
                <a:gd name="connsiteY3414" fmla="*/ 2447925 h 2729865"/>
                <a:gd name="connsiteX3415" fmla="*/ 1764030 w 4117657"/>
                <a:gd name="connsiteY3415" fmla="*/ 2446973 h 2729865"/>
                <a:gd name="connsiteX3416" fmla="*/ 1751648 w 4117657"/>
                <a:gd name="connsiteY3416" fmla="*/ 2444115 h 2729865"/>
                <a:gd name="connsiteX3417" fmla="*/ 1742123 w 4117657"/>
                <a:gd name="connsiteY3417" fmla="*/ 2441258 h 2729865"/>
                <a:gd name="connsiteX3418" fmla="*/ 1739265 w 4117657"/>
                <a:gd name="connsiteY3418" fmla="*/ 2440305 h 2729865"/>
                <a:gd name="connsiteX3419" fmla="*/ 1719263 w 4117657"/>
                <a:gd name="connsiteY3419" fmla="*/ 2434590 h 2729865"/>
                <a:gd name="connsiteX3420" fmla="*/ 1715453 w 4117657"/>
                <a:gd name="connsiteY3420" fmla="*/ 2433638 h 2729865"/>
                <a:gd name="connsiteX3421" fmla="*/ 1712595 w 4117657"/>
                <a:gd name="connsiteY3421" fmla="*/ 2431733 h 2729865"/>
                <a:gd name="connsiteX3422" fmla="*/ 1711643 w 4117657"/>
                <a:gd name="connsiteY3422" fmla="*/ 2431733 h 2729865"/>
                <a:gd name="connsiteX3423" fmla="*/ 1706880 w 4117657"/>
                <a:gd name="connsiteY3423" fmla="*/ 2427923 h 2729865"/>
                <a:gd name="connsiteX3424" fmla="*/ 1704975 w 4117657"/>
                <a:gd name="connsiteY3424" fmla="*/ 2426018 h 2729865"/>
                <a:gd name="connsiteX3425" fmla="*/ 1692593 w 4117657"/>
                <a:gd name="connsiteY3425" fmla="*/ 2413635 h 2729865"/>
                <a:gd name="connsiteX3426" fmla="*/ 1688783 w 4117657"/>
                <a:gd name="connsiteY3426" fmla="*/ 2409825 h 2729865"/>
                <a:gd name="connsiteX3427" fmla="*/ 1668780 w 4117657"/>
                <a:gd name="connsiteY3427" fmla="*/ 2389823 h 2729865"/>
                <a:gd name="connsiteX3428" fmla="*/ 1667828 w 4117657"/>
                <a:gd name="connsiteY3428" fmla="*/ 2390775 h 2729865"/>
                <a:gd name="connsiteX3429" fmla="*/ 1667828 w 4117657"/>
                <a:gd name="connsiteY3429" fmla="*/ 2390775 h 2729865"/>
                <a:gd name="connsiteX3430" fmla="*/ 1639253 w 4117657"/>
                <a:gd name="connsiteY3430" fmla="*/ 2419350 h 2729865"/>
                <a:gd name="connsiteX3431" fmla="*/ 1627823 w 4117657"/>
                <a:gd name="connsiteY3431" fmla="*/ 2429828 h 2729865"/>
                <a:gd name="connsiteX3432" fmla="*/ 1627823 w 4117657"/>
                <a:gd name="connsiteY3432" fmla="*/ 2430780 h 2729865"/>
                <a:gd name="connsiteX3433" fmla="*/ 1618298 w 4117657"/>
                <a:gd name="connsiteY3433" fmla="*/ 2435543 h 2729865"/>
                <a:gd name="connsiteX3434" fmla="*/ 1573530 w 4117657"/>
                <a:gd name="connsiteY3434" fmla="*/ 2447925 h 2729865"/>
                <a:gd name="connsiteX3435" fmla="*/ 1566863 w 4117657"/>
                <a:gd name="connsiteY3435" fmla="*/ 2450783 h 2729865"/>
                <a:gd name="connsiteX3436" fmla="*/ 1574483 w 4117657"/>
                <a:gd name="connsiteY3436" fmla="*/ 2477453 h 2729865"/>
                <a:gd name="connsiteX3437" fmla="*/ 1582103 w 4117657"/>
                <a:gd name="connsiteY3437" fmla="*/ 2507933 h 2729865"/>
                <a:gd name="connsiteX3438" fmla="*/ 1574483 w 4117657"/>
                <a:gd name="connsiteY3438" fmla="*/ 2539365 h 2729865"/>
                <a:gd name="connsiteX3439" fmla="*/ 1566863 w 4117657"/>
                <a:gd name="connsiteY3439" fmla="*/ 2566988 h 2729865"/>
                <a:gd name="connsiteX3440" fmla="*/ 1576388 w 4117657"/>
                <a:gd name="connsiteY3440" fmla="*/ 2569845 h 2729865"/>
                <a:gd name="connsiteX3441" fmla="*/ 1619250 w 4117657"/>
                <a:gd name="connsiteY3441" fmla="*/ 2581275 h 2729865"/>
                <a:gd name="connsiteX3442" fmla="*/ 1627823 w 4117657"/>
                <a:gd name="connsiteY3442" fmla="*/ 2586038 h 2729865"/>
                <a:gd name="connsiteX3443" fmla="*/ 1627823 w 4117657"/>
                <a:gd name="connsiteY3443" fmla="*/ 2587943 h 2729865"/>
                <a:gd name="connsiteX3444" fmla="*/ 1635443 w 4117657"/>
                <a:gd name="connsiteY3444" fmla="*/ 2592705 h 2729865"/>
                <a:gd name="connsiteX3445" fmla="*/ 1663065 w 4117657"/>
                <a:gd name="connsiteY3445" fmla="*/ 2620328 h 2729865"/>
                <a:gd name="connsiteX3446" fmla="*/ 1669733 w 4117657"/>
                <a:gd name="connsiteY3446" fmla="*/ 2626043 h 2729865"/>
                <a:gd name="connsiteX3447" fmla="*/ 1682115 w 4117657"/>
                <a:gd name="connsiteY3447" fmla="*/ 2612708 h 2729865"/>
                <a:gd name="connsiteX3448" fmla="*/ 1704975 w 4117657"/>
                <a:gd name="connsiteY3448" fmla="*/ 2588895 h 2729865"/>
                <a:gd name="connsiteX3449" fmla="*/ 1705928 w 4117657"/>
                <a:gd name="connsiteY3449" fmla="*/ 2587943 h 2729865"/>
                <a:gd name="connsiteX3450" fmla="*/ 1711643 w 4117657"/>
                <a:gd name="connsiteY3450" fmla="*/ 2584133 h 2729865"/>
                <a:gd name="connsiteX3451" fmla="*/ 1716405 w 4117657"/>
                <a:gd name="connsiteY3451" fmla="*/ 2582228 h 2729865"/>
                <a:gd name="connsiteX3452" fmla="*/ 1718310 w 4117657"/>
                <a:gd name="connsiteY3452" fmla="*/ 2581275 h 2729865"/>
                <a:gd name="connsiteX3453" fmla="*/ 1768793 w 4117657"/>
                <a:gd name="connsiteY3453" fmla="*/ 2567940 h 2729865"/>
                <a:gd name="connsiteX3454" fmla="*/ 1762125 w 4117657"/>
                <a:gd name="connsiteY3454" fmla="*/ 2540318 h 2729865"/>
                <a:gd name="connsiteX3455" fmla="*/ 1750695 w 4117657"/>
                <a:gd name="connsiteY3455" fmla="*/ 2563178 h 2729865"/>
                <a:gd name="connsiteX3456" fmla="*/ 1726883 w 4117657"/>
                <a:gd name="connsiteY3456" fmla="*/ 2569845 h 2729865"/>
                <a:gd name="connsiteX3457" fmla="*/ 1713548 w 4117657"/>
                <a:gd name="connsiteY3457" fmla="*/ 2573655 h 2729865"/>
                <a:gd name="connsiteX3458" fmla="*/ 1698308 w 4117657"/>
                <a:gd name="connsiteY3458" fmla="*/ 2582228 h 2729865"/>
                <a:gd name="connsiteX3459" fmla="*/ 1693545 w 4117657"/>
                <a:gd name="connsiteY3459" fmla="*/ 2587943 h 2729865"/>
                <a:gd name="connsiteX3460" fmla="*/ 1672590 w 4117657"/>
                <a:gd name="connsiteY3460" fmla="*/ 2607945 h 2729865"/>
                <a:gd name="connsiteX3461" fmla="*/ 1665923 w 4117657"/>
                <a:gd name="connsiteY3461" fmla="*/ 2613660 h 2729865"/>
                <a:gd name="connsiteX3462" fmla="*/ 1658303 w 4117657"/>
                <a:gd name="connsiteY3462" fmla="*/ 2606993 h 2729865"/>
                <a:gd name="connsiteX3463" fmla="*/ 1632585 w 4117657"/>
                <a:gd name="connsiteY3463" fmla="*/ 2581275 h 2729865"/>
                <a:gd name="connsiteX3464" fmla="*/ 1626870 w 4117657"/>
                <a:gd name="connsiteY3464" fmla="*/ 2576513 h 2729865"/>
                <a:gd name="connsiteX3465" fmla="*/ 1624965 w 4117657"/>
                <a:gd name="connsiteY3465" fmla="*/ 2574608 h 2729865"/>
                <a:gd name="connsiteX3466" fmla="*/ 1624965 w 4117657"/>
                <a:gd name="connsiteY3466" fmla="*/ 2575560 h 2729865"/>
                <a:gd name="connsiteX3467" fmla="*/ 1621155 w 4117657"/>
                <a:gd name="connsiteY3467" fmla="*/ 2573655 h 2729865"/>
                <a:gd name="connsiteX3468" fmla="*/ 1576388 w 4117657"/>
                <a:gd name="connsiteY3468" fmla="*/ 2561273 h 2729865"/>
                <a:gd name="connsiteX3469" fmla="*/ 1577340 w 4117657"/>
                <a:gd name="connsiteY3469" fmla="*/ 2554605 h 2729865"/>
                <a:gd name="connsiteX3470" fmla="*/ 1586865 w 4117657"/>
                <a:gd name="connsiteY3470" fmla="*/ 2517458 h 2729865"/>
                <a:gd name="connsiteX3471" fmla="*/ 1586865 w 4117657"/>
                <a:gd name="connsiteY3471" fmla="*/ 2500313 h 2729865"/>
                <a:gd name="connsiteX3472" fmla="*/ 1575435 w 4117657"/>
                <a:gd name="connsiteY3472" fmla="*/ 2456498 h 2729865"/>
                <a:gd name="connsiteX3473" fmla="*/ 1618298 w 4117657"/>
                <a:gd name="connsiteY3473" fmla="*/ 2445068 h 2729865"/>
                <a:gd name="connsiteX3474" fmla="*/ 1624965 w 4117657"/>
                <a:gd name="connsiteY3474" fmla="*/ 2442210 h 2729865"/>
                <a:gd name="connsiteX3475" fmla="*/ 1624965 w 4117657"/>
                <a:gd name="connsiteY3475" fmla="*/ 2442210 h 2729865"/>
                <a:gd name="connsiteX3476" fmla="*/ 1625918 w 4117657"/>
                <a:gd name="connsiteY3476" fmla="*/ 2442210 h 2729865"/>
                <a:gd name="connsiteX3477" fmla="*/ 1635443 w 4117657"/>
                <a:gd name="connsiteY3477" fmla="*/ 2435543 h 2729865"/>
                <a:gd name="connsiteX3478" fmla="*/ 1642110 w 4117657"/>
                <a:gd name="connsiteY3478" fmla="*/ 2427923 h 2729865"/>
                <a:gd name="connsiteX3479" fmla="*/ 1661160 w 4117657"/>
                <a:gd name="connsiteY3479" fmla="*/ 2408873 h 2729865"/>
                <a:gd name="connsiteX3480" fmla="*/ 1666875 w 4117657"/>
                <a:gd name="connsiteY3480" fmla="*/ 2404110 h 2729865"/>
                <a:gd name="connsiteX3481" fmla="*/ 1674495 w 4117657"/>
                <a:gd name="connsiteY3481" fmla="*/ 2410778 h 2729865"/>
                <a:gd name="connsiteX3482" fmla="*/ 1696403 w 4117657"/>
                <a:gd name="connsiteY3482" fmla="*/ 2432685 h 2729865"/>
                <a:gd name="connsiteX3483" fmla="*/ 1698308 w 4117657"/>
                <a:gd name="connsiteY3483" fmla="*/ 2434590 h 2729865"/>
                <a:gd name="connsiteX3484" fmla="*/ 1699260 w 4117657"/>
                <a:gd name="connsiteY3484" fmla="*/ 2435543 h 2729865"/>
                <a:gd name="connsiteX3485" fmla="*/ 1700213 w 4117657"/>
                <a:gd name="connsiteY3485" fmla="*/ 2436495 h 2729865"/>
                <a:gd name="connsiteX3486" fmla="*/ 1702118 w 4117657"/>
                <a:gd name="connsiteY3486" fmla="*/ 2438400 h 2729865"/>
                <a:gd name="connsiteX3487" fmla="*/ 1702118 w 4117657"/>
                <a:gd name="connsiteY3487" fmla="*/ 2438400 h 2729865"/>
                <a:gd name="connsiteX3488" fmla="*/ 1713548 w 4117657"/>
                <a:gd name="connsiteY3488" fmla="*/ 2444115 h 2729865"/>
                <a:gd name="connsiteX3489" fmla="*/ 1714500 w 4117657"/>
                <a:gd name="connsiteY3489" fmla="*/ 2444115 h 2729865"/>
                <a:gd name="connsiteX3490" fmla="*/ 1714500 w 4117657"/>
                <a:gd name="connsiteY3490" fmla="*/ 2444115 h 2729865"/>
                <a:gd name="connsiteX3491" fmla="*/ 1716405 w 4117657"/>
                <a:gd name="connsiteY3491" fmla="*/ 2444115 h 2729865"/>
                <a:gd name="connsiteX3492" fmla="*/ 1750695 w 4117657"/>
                <a:gd name="connsiteY3492" fmla="*/ 2453640 h 2729865"/>
                <a:gd name="connsiteX3493" fmla="*/ 1757363 w 4117657"/>
                <a:gd name="connsiteY3493" fmla="*/ 2456498 h 2729865"/>
                <a:gd name="connsiteX3494" fmla="*/ 1755458 w 4117657"/>
                <a:gd name="connsiteY3494" fmla="*/ 2463165 h 2729865"/>
                <a:gd name="connsiteX3495" fmla="*/ 1752600 w 4117657"/>
                <a:gd name="connsiteY3495" fmla="*/ 2475548 h 2729865"/>
                <a:gd name="connsiteX3496" fmla="*/ 1751648 w 4117657"/>
                <a:gd name="connsiteY3496" fmla="*/ 2480310 h 2729865"/>
                <a:gd name="connsiteX3497" fmla="*/ 1746885 w 4117657"/>
                <a:gd name="connsiteY3497" fmla="*/ 2498408 h 2729865"/>
                <a:gd name="connsiteX3498" fmla="*/ 1745933 w 4117657"/>
                <a:gd name="connsiteY3498" fmla="*/ 2501265 h 2729865"/>
                <a:gd name="connsiteX3499" fmla="*/ 1745933 w 4117657"/>
                <a:gd name="connsiteY3499" fmla="*/ 2501265 h 2729865"/>
                <a:gd name="connsiteX3500" fmla="*/ 1745933 w 4117657"/>
                <a:gd name="connsiteY3500" fmla="*/ 2501265 h 2729865"/>
                <a:gd name="connsiteX3501" fmla="*/ 1745933 w 4117657"/>
                <a:gd name="connsiteY3501" fmla="*/ 2504123 h 2729865"/>
                <a:gd name="connsiteX3502" fmla="*/ 1745933 w 4117657"/>
                <a:gd name="connsiteY3502" fmla="*/ 2511743 h 2729865"/>
                <a:gd name="connsiteX3503" fmla="*/ 1745933 w 4117657"/>
                <a:gd name="connsiteY3503" fmla="*/ 2513648 h 2729865"/>
                <a:gd name="connsiteX3504" fmla="*/ 1745933 w 4117657"/>
                <a:gd name="connsiteY3504" fmla="*/ 2513648 h 2729865"/>
                <a:gd name="connsiteX3505" fmla="*/ 1745933 w 4117657"/>
                <a:gd name="connsiteY3505" fmla="*/ 2514600 h 2729865"/>
                <a:gd name="connsiteX3506" fmla="*/ 1746885 w 4117657"/>
                <a:gd name="connsiteY3506" fmla="*/ 2517458 h 2729865"/>
                <a:gd name="connsiteX3507" fmla="*/ 1750695 w 4117657"/>
                <a:gd name="connsiteY3507" fmla="*/ 2530793 h 2729865"/>
                <a:gd name="connsiteX3508" fmla="*/ 1752600 w 4117657"/>
                <a:gd name="connsiteY3508" fmla="*/ 2538413 h 2729865"/>
                <a:gd name="connsiteX3509" fmla="*/ 1756410 w 4117657"/>
                <a:gd name="connsiteY3509" fmla="*/ 2552700 h 2729865"/>
                <a:gd name="connsiteX3510" fmla="*/ 1757363 w 4117657"/>
                <a:gd name="connsiteY3510" fmla="*/ 2559368 h 2729865"/>
                <a:gd name="connsiteX3511" fmla="*/ 1750695 w 4117657"/>
                <a:gd name="connsiteY3511" fmla="*/ 2563178 h 2729865"/>
                <a:gd name="connsiteX3512" fmla="*/ 3925253 w 4117657"/>
                <a:gd name="connsiteY3512" fmla="*/ 1062038 h 2729865"/>
                <a:gd name="connsiteX3513" fmla="*/ 3909060 w 4117657"/>
                <a:gd name="connsiteY3513" fmla="*/ 1002030 h 2729865"/>
                <a:gd name="connsiteX3514" fmla="*/ 3896678 w 4117657"/>
                <a:gd name="connsiteY3514" fmla="*/ 957263 h 2729865"/>
                <a:gd name="connsiteX3515" fmla="*/ 3889058 w 4117657"/>
                <a:gd name="connsiteY3515" fmla="*/ 959168 h 2729865"/>
                <a:gd name="connsiteX3516" fmla="*/ 3792855 w 4117657"/>
                <a:gd name="connsiteY3516" fmla="*/ 984885 h 2729865"/>
                <a:gd name="connsiteX3517" fmla="*/ 3778568 w 4117657"/>
                <a:gd name="connsiteY3517" fmla="*/ 993458 h 2729865"/>
                <a:gd name="connsiteX3518" fmla="*/ 3709988 w 4117657"/>
                <a:gd name="connsiteY3518" fmla="*/ 1062038 h 2729865"/>
                <a:gd name="connsiteX3519" fmla="*/ 3703320 w 4117657"/>
                <a:gd name="connsiteY3519" fmla="*/ 1068705 h 2729865"/>
                <a:gd name="connsiteX3520" fmla="*/ 3706178 w 4117657"/>
                <a:gd name="connsiteY3520" fmla="*/ 1072515 h 2729865"/>
                <a:gd name="connsiteX3521" fmla="*/ 3781425 w 4117657"/>
                <a:gd name="connsiteY3521" fmla="*/ 1146810 h 2729865"/>
                <a:gd name="connsiteX3522" fmla="*/ 3791903 w 4117657"/>
                <a:gd name="connsiteY3522" fmla="*/ 1152525 h 2729865"/>
                <a:gd name="connsiteX3523" fmla="*/ 3888105 w 4117657"/>
                <a:gd name="connsiteY3523" fmla="*/ 1178243 h 2729865"/>
                <a:gd name="connsiteX3524" fmla="*/ 3895725 w 4117657"/>
                <a:gd name="connsiteY3524" fmla="*/ 1180148 h 2729865"/>
                <a:gd name="connsiteX3525" fmla="*/ 3897630 w 4117657"/>
                <a:gd name="connsiteY3525" fmla="*/ 1178243 h 2729865"/>
                <a:gd name="connsiteX3526" fmla="*/ 3925253 w 4117657"/>
                <a:gd name="connsiteY3526" fmla="*/ 1074420 h 2729865"/>
                <a:gd name="connsiteX3527" fmla="*/ 3925253 w 4117657"/>
                <a:gd name="connsiteY3527" fmla="*/ 1062038 h 2729865"/>
                <a:gd name="connsiteX3528" fmla="*/ 3912870 w 4117657"/>
                <a:gd name="connsiteY3528" fmla="*/ 1087755 h 2729865"/>
                <a:gd name="connsiteX3529" fmla="*/ 3892868 w 4117657"/>
                <a:gd name="connsiteY3529" fmla="*/ 1160145 h 2729865"/>
                <a:gd name="connsiteX3530" fmla="*/ 3890010 w 4117657"/>
                <a:gd name="connsiteY3530" fmla="*/ 1168718 h 2729865"/>
                <a:gd name="connsiteX3531" fmla="*/ 3846195 w 4117657"/>
                <a:gd name="connsiteY3531" fmla="*/ 1157288 h 2729865"/>
                <a:gd name="connsiteX3532" fmla="*/ 3795713 w 4117657"/>
                <a:gd name="connsiteY3532" fmla="*/ 1143953 h 2729865"/>
                <a:gd name="connsiteX3533" fmla="*/ 3786188 w 4117657"/>
                <a:gd name="connsiteY3533" fmla="*/ 1139190 h 2729865"/>
                <a:gd name="connsiteX3534" fmla="*/ 3718560 w 4117657"/>
                <a:gd name="connsiteY3534" fmla="*/ 1071563 h 2729865"/>
                <a:gd name="connsiteX3535" fmla="*/ 3716655 w 4117657"/>
                <a:gd name="connsiteY3535" fmla="*/ 1068705 h 2729865"/>
                <a:gd name="connsiteX3536" fmla="*/ 3730943 w 4117657"/>
                <a:gd name="connsiteY3536" fmla="*/ 1055370 h 2729865"/>
                <a:gd name="connsiteX3537" fmla="*/ 3785235 w 4117657"/>
                <a:gd name="connsiteY3537" fmla="*/ 1001078 h 2729865"/>
                <a:gd name="connsiteX3538" fmla="*/ 3796665 w 4117657"/>
                <a:gd name="connsiteY3538" fmla="*/ 994410 h 2729865"/>
                <a:gd name="connsiteX3539" fmla="*/ 3885248 w 4117657"/>
                <a:gd name="connsiteY3539" fmla="*/ 970598 h 2729865"/>
                <a:gd name="connsiteX3540" fmla="*/ 3891915 w 4117657"/>
                <a:gd name="connsiteY3540" fmla="*/ 969645 h 2729865"/>
                <a:gd name="connsiteX3541" fmla="*/ 3913823 w 4117657"/>
                <a:gd name="connsiteY3541" fmla="*/ 1050608 h 2729865"/>
                <a:gd name="connsiteX3542" fmla="*/ 3912870 w 4117657"/>
                <a:gd name="connsiteY3542" fmla="*/ 1087755 h 2729865"/>
                <a:gd name="connsiteX3543" fmla="*/ 3991928 w 4117657"/>
                <a:gd name="connsiteY3543" fmla="*/ 1311593 h 2729865"/>
                <a:gd name="connsiteX3544" fmla="*/ 3970020 w 4117657"/>
                <a:gd name="connsiteY3544" fmla="*/ 1305878 h 2729865"/>
                <a:gd name="connsiteX3545" fmla="*/ 3956685 w 4117657"/>
                <a:gd name="connsiteY3545" fmla="*/ 1354455 h 2729865"/>
                <a:gd name="connsiteX3546" fmla="*/ 3956685 w 4117657"/>
                <a:gd name="connsiteY3546" fmla="*/ 1358265 h 2729865"/>
                <a:gd name="connsiteX3547" fmla="*/ 3970020 w 4117657"/>
                <a:gd name="connsiteY3547" fmla="*/ 1406843 h 2729865"/>
                <a:gd name="connsiteX3548" fmla="*/ 3987165 w 4117657"/>
                <a:gd name="connsiteY3548" fmla="*/ 1402080 h 2729865"/>
                <a:gd name="connsiteX3549" fmla="*/ 4019550 w 4117657"/>
                <a:gd name="connsiteY3549" fmla="*/ 1392555 h 2729865"/>
                <a:gd name="connsiteX3550" fmla="*/ 4044315 w 4117657"/>
                <a:gd name="connsiteY3550" fmla="*/ 1368743 h 2729865"/>
                <a:gd name="connsiteX3551" fmla="*/ 4057650 w 4117657"/>
                <a:gd name="connsiteY3551" fmla="*/ 1355408 h 2729865"/>
                <a:gd name="connsiteX3552" fmla="*/ 4041458 w 4117657"/>
                <a:gd name="connsiteY3552" fmla="*/ 1340168 h 2729865"/>
                <a:gd name="connsiteX3553" fmla="*/ 3991928 w 4117657"/>
                <a:gd name="connsiteY3553" fmla="*/ 1311593 h 2729865"/>
                <a:gd name="connsiteX3554" fmla="*/ 4016693 w 4117657"/>
                <a:gd name="connsiteY3554" fmla="*/ 1383983 h 2729865"/>
                <a:gd name="connsiteX3555" fmla="*/ 4013835 w 4117657"/>
                <a:gd name="connsiteY3555" fmla="*/ 1385888 h 2729865"/>
                <a:gd name="connsiteX3556" fmla="*/ 3975735 w 4117657"/>
                <a:gd name="connsiteY3556" fmla="*/ 1396365 h 2729865"/>
                <a:gd name="connsiteX3557" fmla="*/ 3965258 w 4117657"/>
                <a:gd name="connsiteY3557" fmla="*/ 1358265 h 2729865"/>
                <a:gd name="connsiteX3558" fmla="*/ 3965258 w 4117657"/>
                <a:gd name="connsiteY3558" fmla="*/ 1354455 h 2729865"/>
                <a:gd name="connsiteX3559" fmla="*/ 3974783 w 4117657"/>
                <a:gd name="connsiteY3559" fmla="*/ 1317308 h 2729865"/>
                <a:gd name="connsiteX3560" fmla="*/ 4012883 w 4117657"/>
                <a:gd name="connsiteY3560" fmla="*/ 1327785 h 2729865"/>
                <a:gd name="connsiteX3561" fmla="*/ 4015740 w 4117657"/>
                <a:gd name="connsiteY3561" fmla="*/ 1329690 h 2729865"/>
                <a:gd name="connsiteX3562" fmla="*/ 4042410 w 4117657"/>
                <a:gd name="connsiteY3562" fmla="*/ 1356360 h 2729865"/>
                <a:gd name="connsiteX3563" fmla="*/ 4016693 w 4117657"/>
                <a:gd name="connsiteY3563" fmla="*/ 1383983 h 2729865"/>
                <a:gd name="connsiteX3564" fmla="*/ 4070985 w 4117657"/>
                <a:gd name="connsiteY3564" fmla="*/ 1584008 h 2729865"/>
                <a:gd name="connsiteX3565" fmla="*/ 4064318 w 4117657"/>
                <a:gd name="connsiteY3565" fmla="*/ 1586865 h 2729865"/>
                <a:gd name="connsiteX3566" fmla="*/ 4076700 w 4117657"/>
                <a:gd name="connsiteY3566" fmla="*/ 1633538 h 2729865"/>
                <a:gd name="connsiteX3567" fmla="*/ 4076700 w 4117657"/>
                <a:gd name="connsiteY3567" fmla="*/ 1654493 h 2729865"/>
                <a:gd name="connsiteX3568" fmla="*/ 4064318 w 4117657"/>
                <a:gd name="connsiteY3568" fmla="*/ 1702118 h 2729865"/>
                <a:gd name="connsiteX3569" fmla="*/ 4101465 w 4117657"/>
                <a:gd name="connsiteY3569" fmla="*/ 1711643 h 2729865"/>
                <a:gd name="connsiteX3570" fmla="*/ 4117658 w 4117657"/>
                <a:gd name="connsiteY3570" fmla="*/ 1716405 h 2729865"/>
                <a:gd name="connsiteX3571" fmla="*/ 4117658 w 4117657"/>
                <a:gd name="connsiteY3571" fmla="*/ 1705928 h 2729865"/>
                <a:gd name="connsiteX3572" fmla="*/ 4075748 w 4117657"/>
                <a:gd name="connsiteY3572" fmla="*/ 1694498 h 2729865"/>
                <a:gd name="connsiteX3573" fmla="*/ 4079558 w 4117657"/>
                <a:gd name="connsiteY3573" fmla="*/ 1679258 h 2729865"/>
                <a:gd name="connsiteX3574" fmla="*/ 4088130 w 4117657"/>
                <a:gd name="connsiteY3574" fmla="*/ 1642110 h 2729865"/>
                <a:gd name="connsiteX3575" fmla="*/ 4079558 w 4117657"/>
                <a:gd name="connsiteY3575" fmla="*/ 1605915 h 2729865"/>
                <a:gd name="connsiteX3576" fmla="*/ 4075748 w 4117657"/>
                <a:gd name="connsiteY3576" fmla="*/ 1590675 h 2729865"/>
                <a:gd name="connsiteX3577" fmla="*/ 4084320 w 4117657"/>
                <a:gd name="connsiteY3577" fmla="*/ 1587818 h 2729865"/>
                <a:gd name="connsiteX3578" fmla="*/ 4117658 w 4117657"/>
                <a:gd name="connsiteY3578" fmla="*/ 1579245 h 2729865"/>
                <a:gd name="connsiteX3579" fmla="*/ 4117658 w 4117657"/>
                <a:gd name="connsiteY3579" fmla="*/ 1569720 h 2729865"/>
                <a:gd name="connsiteX3580" fmla="*/ 4114800 w 4117657"/>
                <a:gd name="connsiteY3580" fmla="*/ 1570673 h 2729865"/>
                <a:gd name="connsiteX3581" fmla="*/ 4070985 w 4117657"/>
                <a:gd name="connsiteY3581" fmla="*/ 1584008 h 2729865"/>
                <a:gd name="connsiteX3582" fmla="*/ 4071938 w 4117657"/>
                <a:gd name="connsiteY3582" fmla="*/ 432435 h 2729865"/>
                <a:gd name="connsiteX3583" fmla="*/ 4064318 w 4117657"/>
                <a:gd name="connsiteY3583" fmla="*/ 435293 h 2729865"/>
                <a:gd name="connsiteX3584" fmla="*/ 4072890 w 4117657"/>
                <a:gd name="connsiteY3584" fmla="*/ 466725 h 2729865"/>
                <a:gd name="connsiteX3585" fmla="*/ 4072890 w 4117657"/>
                <a:gd name="connsiteY3585" fmla="*/ 519113 h 2729865"/>
                <a:gd name="connsiteX3586" fmla="*/ 4064318 w 4117657"/>
                <a:gd name="connsiteY3586" fmla="*/ 550545 h 2729865"/>
                <a:gd name="connsiteX3587" fmla="*/ 4073843 w 4117657"/>
                <a:gd name="connsiteY3587" fmla="*/ 553403 h 2729865"/>
                <a:gd name="connsiteX3588" fmla="*/ 4113848 w 4117657"/>
                <a:gd name="connsiteY3588" fmla="*/ 563880 h 2729865"/>
                <a:gd name="connsiteX3589" fmla="*/ 4116705 w 4117657"/>
                <a:gd name="connsiteY3589" fmla="*/ 564833 h 2729865"/>
                <a:gd name="connsiteX3590" fmla="*/ 4116705 w 4117657"/>
                <a:gd name="connsiteY3590" fmla="*/ 555308 h 2729865"/>
                <a:gd name="connsiteX3591" fmla="*/ 4082415 w 4117657"/>
                <a:gd name="connsiteY3591" fmla="*/ 545783 h 2729865"/>
                <a:gd name="connsiteX3592" fmla="*/ 4075748 w 4117657"/>
                <a:gd name="connsiteY3592" fmla="*/ 542925 h 2729865"/>
                <a:gd name="connsiteX3593" fmla="*/ 4087178 w 4117657"/>
                <a:gd name="connsiteY3593" fmla="*/ 501968 h 2729865"/>
                <a:gd name="connsiteX3594" fmla="*/ 4087178 w 4117657"/>
                <a:gd name="connsiteY3594" fmla="*/ 481013 h 2729865"/>
                <a:gd name="connsiteX3595" fmla="*/ 4075748 w 4117657"/>
                <a:gd name="connsiteY3595" fmla="*/ 440055 h 2729865"/>
                <a:gd name="connsiteX3596" fmla="*/ 4106228 w 4117657"/>
                <a:gd name="connsiteY3596" fmla="*/ 431483 h 2729865"/>
                <a:gd name="connsiteX3597" fmla="*/ 4116705 w 4117657"/>
                <a:gd name="connsiteY3597" fmla="*/ 428625 h 2729865"/>
                <a:gd name="connsiteX3598" fmla="*/ 4116705 w 4117657"/>
                <a:gd name="connsiteY3598" fmla="*/ 419100 h 2729865"/>
                <a:gd name="connsiteX3599" fmla="*/ 4113848 w 4117657"/>
                <a:gd name="connsiteY3599" fmla="*/ 420053 h 2729865"/>
                <a:gd name="connsiteX3600" fmla="*/ 4071938 w 4117657"/>
                <a:gd name="connsiteY3600" fmla="*/ 432435 h 2729865"/>
                <a:gd name="connsiteX3601" fmla="*/ 4088130 w 4117657"/>
                <a:gd name="connsiteY3601" fmla="*/ 1527810 h 2729865"/>
                <a:gd name="connsiteX3602" fmla="*/ 4013835 w 4117657"/>
                <a:gd name="connsiteY3602" fmla="*/ 1547813 h 2729865"/>
                <a:gd name="connsiteX3603" fmla="*/ 4003358 w 4117657"/>
                <a:gd name="connsiteY3603" fmla="*/ 1550670 h 2729865"/>
                <a:gd name="connsiteX3604" fmla="*/ 4005263 w 4117657"/>
                <a:gd name="connsiteY3604" fmla="*/ 1559243 h 2729865"/>
                <a:gd name="connsiteX3605" fmla="*/ 4024313 w 4117657"/>
                <a:gd name="connsiteY3605" fmla="*/ 1630680 h 2729865"/>
                <a:gd name="connsiteX3606" fmla="*/ 4024313 w 4117657"/>
                <a:gd name="connsiteY3606" fmla="*/ 1658303 h 2729865"/>
                <a:gd name="connsiteX3607" fmla="*/ 4005263 w 4117657"/>
                <a:gd name="connsiteY3607" fmla="*/ 1727835 h 2729865"/>
                <a:gd name="connsiteX3608" fmla="*/ 4003358 w 4117657"/>
                <a:gd name="connsiteY3608" fmla="*/ 1737360 h 2729865"/>
                <a:gd name="connsiteX3609" fmla="*/ 4012883 w 4117657"/>
                <a:gd name="connsiteY3609" fmla="*/ 1740218 h 2729865"/>
                <a:gd name="connsiteX3610" fmla="*/ 4086225 w 4117657"/>
                <a:gd name="connsiteY3610" fmla="*/ 1760220 h 2729865"/>
                <a:gd name="connsiteX3611" fmla="*/ 4103370 w 4117657"/>
                <a:gd name="connsiteY3611" fmla="*/ 1769745 h 2729865"/>
                <a:gd name="connsiteX3612" fmla="*/ 4116705 w 4117657"/>
                <a:gd name="connsiteY3612" fmla="*/ 1783080 h 2729865"/>
                <a:gd name="connsiteX3613" fmla="*/ 4116705 w 4117657"/>
                <a:gd name="connsiteY3613" fmla="*/ 1769745 h 2729865"/>
                <a:gd name="connsiteX3614" fmla="*/ 4110990 w 4117657"/>
                <a:gd name="connsiteY3614" fmla="*/ 1764030 h 2729865"/>
                <a:gd name="connsiteX3615" fmla="*/ 4087178 w 4117657"/>
                <a:gd name="connsiteY3615" fmla="*/ 1750695 h 2729865"/>
                <a:gd name="connsiteX3616" fmla="*/ 4024313 w 4117657"/>
                <a:gd name="connsiteY3616" fmla="*/ 1734503 h 2729865"/>
                <a:gd name="connsiteX3617" fmla="*/ 4012883 w 4117657"/>
                <a:gd name="connsiteY3617" fmla="*/ 1730693 h 2729865"/>
                <a:gd name="connsiteX3618" fmla="*/ 4014788 w 4117657"/>
                <a:gd name="connsiteY3618" fmla="*/ 1721168 h 2729865"/>
                <a:gd name="connsiteX3619" fmla="*/ 4033838 w 4117657"/>
                <a:gd name="connsiteY3619" fmla="*/ 1651635 h 2729865"/>
                <a:gd name="connsiteX3620" fmla="*/ 4033838 w 4117657"/>
                <a:gd name="connsiteY3620" fmla="*/ 1636395 h 2729865"/>
                <a:gd name="connsiteX3621" fmla="*/ 4015740 w 4117657"/>
                <a:gd name="connsiteY3621" fmla="*/ 1567815 h 2729865"/>
                <a:gd name="connsiteX3622" fmla="*/ 4012883 w 4117657"/>
                <a:gd name="connsiteY3622" fmla="*/ 1557338 h 2729865"/>
                <a:gd name="connsiteX3623" fmla="*/ 4021455 w 4117657"/>
                <a:gd name="connsiteY3623" fmla="*/ 1554480 h 2729865"/>
                <a:gd name="connsiteX3624" fmla="*/ 4090988 w 4117657"/>
                <a:gd name="connsiteY3624" fmla="*/ 1535430 h 2729865"/>
                <a:gd name="connsiteX3625" fmla="*/ 4107180 w 4117657"/>
                <a:gd name="connsiteY3625" fmla="*/ 1525905 h 2729865"/>
                <a:gd name="connsiteX3626" fmla="*/ 4115753 w 4117657"/>
                <a:gd name="connsiteY3626" fmla="*/ 1517333 h 2729865"/>
                <a:gd name="connsiteX3627" fmla="*/ 4115753 w 4117657"/>
                <a:gd name="connsiteY3627" fmla="*/ 1504950 h 2729865"/>
                <a:gd name="connsiteX3628" fmla="*/ 4101465 w 4117657"/>
                <a:gd name="connsiteY3628" fmla="*/ 1519238 h 2729865"/>
                <a:gd name="connsiteX3629" fmla="*/ 4088130 w 4117657"/>
                <a:gd name="connsiteY3629" fmla="*/ 1527810 h 2729865"/>
                <a:gd name="connsiteX3630" fmla="*/ 4088130 w 4117657"/>
                <a:gd name="connsiteY3630" fmla="*/ 951548 h 2729865"/>
                <a:gd name="connsiteX3631" fmla="*/ 4013835 w 4117657"/>
                <a:gd name="connsiteY3631" fmla="*/ 971550 h 2729865"/>
                <a:gd name="connsiteX3632" fmla="*/ 4003358 w 4117657"/>
                <a:gd name="connsiteY3632" fmla="*/ 974408 h 2729865"/>
                <a:gd name="connsiteX3633" fmla="*/ 4005263 w 4117657"/>
                <a:gd name="connsiteY3633" fmla="*/ 984885 h 2729865"/>
                <a:gd name="connsiteX3634" fmla="*/ 4026218 w 4117657"/>
                <a:gd name="connsiteY3634" fmla="*/ 1061085 h 2729865"/>
                <a:gd name="connsiteX3635" fmla="*/ 4026218 w 4117657"/>
                <a:gd name="connsiteY3635" fmla="*/ 1075373 h 2729865"/>
                <a:gd name="connsiteX3636" fmla="*/ 4005263 w 4117657"/>
                <a:gd name="connsiteY3636" fmla="*/ 1151573 h 2729865"/>
                <a:gd name="connsiteX3637" fmla="*/ 4002405 w 4117657"/>
                <a:gd name="connsiteY3637" fmla="*/ 1161098 h 2729865"/>
                <a:gd name="connsiteX3638" fmla="*/ 4011930 w 4117657"/>
                <a:gd name="connsiteY3638" fmla="*/ 1163955 h 2729865"/>
                <a:gd name="connsiteX3639" fmla="*/ 4088130 w 4117657"/>
                <a:gd name="connsiteY3639" fmla="*/ 1184910 h 2729865"/>
                <a:gd name="connsiteX3640" fmla="*/ 4101465 w 4117657"/>
                <a:gd name="connsiteY3640" fmla="*/ 1192530 h 2729865"/>
                <a:gd name="connsiteX3641" fmla="*/ 4115753 w 4117657"/>
                <a:gd name="connsiteY3641" fmla="*/ 1206818 h 2729865"/>
                <a:gd name="connsiteX3642" fmla="*/ 4115753 w 4117657"/>
                <a:gd name="connsiteY3642" fmla="*/ 1194435 h 2729865"/>
                <a:gd name="connsiteX3643" fmla="*/ 4105275 w 4117657"/>
                <a:gd name="connsiteY3643" fmla="*/ 1183958 h 2729865"/>
                <a:gd name="connsiteX3644" fmla="*/ 4091940 w 4117657"/>
                <a:gd name="connsiteY3644" fmla="*/ 1176338 h 2729865"/>
                <a:gd name="connsiteX3645" fmla="*/ 4024313 w 4117657"/>
                <a:gd name="connsiteY3645" fmla="*/ 1158240 h 2729865"/>
                <a:gd name="connsiteX3646" fmla="*/ 4012883 w 4117657"/>
                <a:gd name="connsiteY3646" fmla="*/ 1155383 h 2729865"/>
                <a:gd name="connsiteX3647" fmla="*/ 4014788 w 4117657"/>
                <a:gd name="connsiteY3647" fmla="*/ 1144905 h 2729865"/>
                <a:gd name="connsiteX3648" fmla="*/ 4033838 w 4117657"/>
                <a:gd name="connsiteY3648" fmla="*/ 1075373 h 2729865"/>
                <a:gd name="connsiteX3649" fmla="*/ 4033838 w 4117657"/>
                <a:gd name="connsiteY3649" fmla="*/ 1061085 h 2729865"/>
                <a:gd name="connsiteX3650" fmla="*/ 4014788 w 4117657"/>
                <a:gd name="connsiteY3650" fmla="*/ 991553 h 2729865"/>
                <a:gd name="connsiteX3651" fmla="*/ 4012883 w 4117657"/>
                <a:gd name="connsiteY3651" fmla="*/ 982028 h 2729865"/>
                <a:gd name="connsiteX3652" fmla="*/ 4020503 w 4117657"/>
                <a:gd name="connsiteY3652" fmla="*/ 979170 h 2729865"/>
                <a:gd name="connsiteX3653" fmla="*/ 4091940 w 4117657"/>
                <a:gd name="connsiteY3653" fmla="*/ 960120 h 2729865"/>
                <a:gd name="connsiteX3654" fmla="*/ 4105275 w 4117657"/>
                <a:gd name="connsiteY3654" fmla="*/ 952500 h 2729865"/>
                <a:gd name="connsiteX3655" fmla="*/ 4114800 w 4117657"/>
                <a:gd name="connsiteY3655" fmla="*/ 942975 h 2729865"/>
                <a:gd name="connsiteX3656" fmla="*/ 4114800 w 4117657"/>
                <a:gd name="connsiteY3656" fmla="*/ 930593 h 2729865"/>
                <a:gd name="connsiteX3657" fmla="*/ 4100513 w 4117657"/>
                <a:gd name="connsiteY3657" fmla="*/ 944880 h 2729865"/>
                <a:gd name="connsiteX3658" fmla="*/ 4088130 w 4117657"/>
                <a:gd name="connsiteY3658" fmla="*/ 951548 h 2729865"/>
                <a:gd name="connsiteX3659" fmla="*/ 4070985 w 4117657"/>
                <a:gd name="connsiteY3659" fmla="*/ 1008698 h 2729865"/>
                <a:gd name="connsiteX3660" fmla="*/ 4063365 w 4117657"/>
                <a:gd name="connsiteY3660" fmla="*/ 1011555 h 2729865"/>
                <a:gd name="connsiteX3661" fmla="*/ 4076700 w 4117657"/>
                <a:gd name="connsiteY3661" fmla="*/ 1060133 h 2729865"/>
                <a:gd name="connsiteX3662" fmla="*/ 4076700 w 4117657"/>
                <a:gd name="connsiteY3662" fmla="*/ 1077278 h 2729865"/>
                <a:gd name="connsiteX3663" fmla="*/ 4066223 w 4117657"/>
                <a:gd name="connsiteY3663" fmla="*/ 1117283 h 2729865"/>
                <a:gd name="connsiteX3664" fmla="*/ 4064318 w 4117657"/>
                <a:gd name="connsiteY3664" fmla="*/ 1126808 h 2729865"/>
                <a:gd name="connsiteX3665" fmla="*/ 4072890 w 4117657"/>
                <a:gd name="connsiteY3665" fmla="*/ 1129665 h 2729865"/>
                <a:gd name="connsiteX3666" fmla="*/ 4110990 w 4117657"/>
                <a:gd name="connsiteY3666" fmla="*/ 1139190 h 2729865"/>
                <a:gd name="connsiteX3667" fmla="*/ 4116705 w 4117657"/>
                <a:gd name="connsiteY3667" fmla="*/ 1141095 h 2729865"/>
                <a:gd name="connsiteX3668" fmla="*/ 4116705 w 4117657"/>
                <a:gd name="connsiteY3668" fmla="*/ 1131570 h 2729865"/>
                <a:gd name="connsiteX3669" fmla="*/ 4074795 w 4117657"/>
                <a:gd name="connsiteY3669" fmla="*/ 1120140 h 2729865"/>
                <a:gd name="connsiteX3670" fmla="*/ 4078605 w 4117657"/>
                <a:gd name="connsiteY3670" fmla="*/ 1106805 h 2729865"/>
                <a:gd name="connsiteX3671" fmla="*/ 4088130 w 4117657"/>
                <a:gd name="connsiteY3671" fmla="*/ 1067753 h 2729865"/>
                <a:gd name="connsiteX3672" fmla="*/ 4078605 w 4117657"/>
                <a:gd name="connsiteY3672" fmla="*/ 1029653 h 2729865"/>
                <a:gd name="connsiteX3673" fmla="*/ 4074795 w 4117657"/>
                <a:gd name="connsiteY3673" fmla="*/ 1016318 h 2729865"/>
                <a:gd name="connsiteX3674" fmla="*/ 4083368 w 4117657"/>
                <a:gd name="connsiteY3674" fmla="*/ 1013460 h 2729865"/>
                <a:gd name="connsiteX3675" fmla="*/ 4116705 w 4117657"/>
                <a:gd name="connsiteY3675" fmla="*/ 1004888 h 2729865"/>
                <a:gd name="connsiteX3676" fmla="*/ 4116705 w 4117657"/>
                <a:gd name="connsiteY3676" fmla="*/ 995363 h 2729865"/>
                <a:gd name="connsiteX3677" fmla="*/ 4114800 w 4117657"/>
                <a:gd name="connsiteY3677" fmla="*/ 996315 h 2729865"/>
                <a:gd name="connsiteX3678" fmla="*/ 4070985 w 4117657"/>
                <a:gd name="connsiteY3678" fmla="*/ 1008698 h 2729865"/>
                <a:gd name="connsiteX3679" fmla="*/ 3205163 w 4117657"/>
                <a:gd name="connsiteY3679" fmla="*/ 1622108 h 2729865"/>
                <a:gd name="connsiteX3680" fmla="*/ 3183255 w 4117657"/>
                <a:gd name="connsiteY3680" fmla="*/ 1615440 h 2729865"/>
                <a:gd name="connsiteX3681" fmla="*/ 3165158 w 4117657"/>
                <a:gd name="connsiteY3681" fmla="*/ 1599248 h 2729865"/>
                <a:gd name="connsiteX3682" fmla="*/ 3126105 w 4117657"/>
                <a:gd name="connsiteY3682" fmla="*/ 1622108 h 2729865"/>
                <a:gd name="connsiteX3683" fmla="*/ 3130868 w 4117657"/>
                <a:gd name="connsiteY3683" fmla="*/ 1645920 h 2729865"/>
                <a:gd name="connsiteX3684" fmla="*/ 3126105 w 4117657"/>
                <a:gd name="connsiteY3684" fmla="*/ 1667828 h 2729865"/>
                <a:gd name="connsiteX3685" fmla="*/ 3148965 w 4117657"/>
                <a:gd name="connsiteY3685" fmla="*/ 1675448 h 2729865"/>
                <a:gd name="connsiteX3686" fmla="*/ 3166110 w 4117657"/>
                <a:gd name="connsiteY3686" fmla="*/ 1690688 h 2729865"/>
                <a:gd name="connsiteX3687" fmla="*/ 3183255 w 4117657"/>
                <a:gd name="connsiteY3687" fmla="*/ 1674495 h 2729865"/>
                <a:gd name="connsiteX3688" fmla="*/ 3205163 w 4117657"/>
                <a:gd name="connsiteY3688" fmla="*/ 1667828 h 2729865"/>
                <a:gd name="connsiteX3689" fmla="*/ 3200400 w 4117657"/>
                <a:gd name="connsiteY3689" fmla="*/ 1645920 h 2729865"/>
                <a:gd name="connsiteX3690" fmla="*/ 3205163 w 4117657"/>
                <a:gd name="connsiteY3690" fmla="*/ 1622108 h 2729865"/>
                <a:gd name="connsiteX3691" fmla="*/ 3167063 w 4117657"/>
                <a:gd name="connsiteY3691" fmla="*/ 1677353 h 2729865"/>
                <a:gd name="connsiteX3692" fmla="*/ 3153728 w 4117657"/>
                <a:gd name="connsiteY3692" fmla="*/ 1665923 h 2729865"/>
                <a:gd name="connsiteX3693" fmla="*/ 3137535 w 4117657"/>
                <a:gd name="connsiteY3693" fmla="*/ 1661160 h 2729865"/>
                <a:gd name="connsiteX3694" fmla="*/ 3135630 w 4117657"/>
                <a:gd name="connsiteY3694" fmla="*/ 1628775 h 2729865"/>
                <a:gd name="connsiteX3695" fmla="*/ 3165158 w 4117657"/>
                <a:gd name="connsiteY3695" fmla="*/ 1612583 h 2729865"/>
                <a:gd name="connsiteX3696" fmla="*/ 3194685 w 4117657"/>
                <a:gd name="connsiteY3696" fmla="*/ 1627823 h 2729865"/>
                <a:gd name="connsiteX3697" fmla="*/ 3194685 w 4117657"/>
                <a:gd name="connsiteY3697" fmla="*/ 1660208 h 2729865"/>
                <a:gd name="connsiteX3698" fmla="*/ 3167063 w 4117657"/>
                <a:gd name="connsiteY3698" fmla="*/ 1677353 h 2729865"/>
                <a:gd name="connsiteX3699" fmla="*/ 2813685 w 4117657"/>
                <a:gd name="connsiteY3699" fmla="*/ 1681163 h 2729865"/>
                <a:gd name="connsiteX3700" fmla="*/ 2861310 w 4117657"/>
                <a:gd name="connsiteY3700" fmla="*/ 1693545 h 2729865"/>
                <a:gd name="connsiteX3701" fmla="*/ 2864168 w 4117657"/>
                <a:gd name="connsiteY3701" fmla="*/ 1685925 h 2729865"/>
                <a:gd name="connsiteX3702" fmla="*/ 2873693 w 4117657"/>
                <a:gd name="connsiteY3702" fmla="*/ 1650683 h 2729865"/>
                <a:gd name="connsiteX3703" fmla="*/ 2873693 w 4117657"/>
                <a:gd name="connsiteY3703" fmla="*/ 1636395 h 2729865"/>
                <a:gd name="connsiteX3704" fmla="*/ 2864168 w 4117657"/>
                <a:gd name="connsiteY3704" fmla="*/ 1601153 h 2729865"/>
                <a:gd name="connsiteX3705" fmla="*/ 2861310 w 4117657"/>
                <a:gd name="connsiteY3705" fmla="*/ 1593533 h 2729865"/>
                <a:gd name="connsiteX3706" fmla="*/ 2815590 w 4117657"/>
                <a:gd name="connsiteY3706" fmla="*/ 1605915 h 2729865"/>
                <a:gd name="connsiteX3707" fmla="*/ 2810828 w 4117657"/>
                <a:gd name="connsiteY3707" fmla="*/ 1608773 h 2729865"/>
                <a:gd name="connsiteX3708" fmla="*/ 2775585 w 4117657"/>
                <a:gd name="connsiteY3708" fmla="*/ 1644015 h 2729865"/>
                <a:gd name="connsiteX3709" fmla="*/ 2809875 w 4117657"/>
                <a:gd name="connsiteY3709" fmla="*/ 1678305 h 2729865"/>
                <a:gd name="connsiteX3710" fmla="*/ 2813685 w 4117657"/>
                <a:gd name="connsiteY3710" fmla="*/ 1681163 h 2729865"/>
                <a:gd name="connsiteX3711" fmla="*/ 2797493 w 4117657"/>
                <a:gd name="connsiteY3711" fmla="*/ 1653540 h 2729865"/>
                <a:gd name="connsiteX3712" fmla="*/ 2787968 w 4117657"/>
                <a:gd name="connsiteY3712" fmla="*/ 1644015 h 2729865"/>
                <a:gd name="connsiteX3713" fmla="*/ 2814638 w 4117657"/>
                <a:gd name="connsiteY3713" fmla="*/ 1618298 h 2729865"/>
                <a:gd name="connsiteX3714" fmla="*/ 2819400 w 4117657"/>
                <a:gd name="connsiteY3714" fmla="*/ 1615440 h 2729865"/>
                <a:gd name="connsiteX3715" fmla="*/ 2855595 w 4117657"/>
                <a:gd name="connsiteY3715" fmla="*/ 1605915 h 2729865"/>
                <a:gd name="connsiteX3716" fmla="*/ 2865120 w 4117657"/>
                <a:gd name="connsiteY3716" fmla="*/ 1643063 h 2729865"/>
                <a:gd name="connsiteX3717" fmla="*/ 2865120 w 4117657"/>
                <a:gd name="connsiteY3717" fmla="*/ 1646873 h 2729865"/>
                <a:gd name="connsiteX3718" fmla="*/ 2855595 w 4117657"/>
                <a:gd name="connsiteY3718" fmla="*/ 1683068 h 2729865"/>
                <a:gd name="connsiteX3719" fmla="*/ 2842260 w 4117657"/>
                <a:gd name="connsiteY3719" fmla="*/ 1680210 h 2729865"/>
                <a:gd name="connsiteX3720" fmla="*/ 2797493 w 4117657"/>
                <a:gd name="connsiteY3720" fmla="*/ 1653540 h 2729865"/>
                <a:gd name="connsiteX3721" fmla="*/ 2935605 w 4117657"/>
                <a:gd name="connsiteY3721" fmla="*/ 1467803 h 2729865"/>
                <a:gd name="connsiteX3722" fmla="*/ 2938463 w 4117657"/>
                <a:gd name="connsiteY3722" fmla="*/ 1467803 h 2729865"/>
                <a:gd name="connsiteX3723" fmla="*/ 3041333 w 4117657"/>
                <a:gd name="connsiteY3723" fmla="*/ 1440180 h 2729865"/>
                <a:gd name="connsiteX3724" fmla="*/ 3052763 w 4117657"/>
                <a:gd name="connsiteY3724" fmla="*/ 1433513 h 2729865"/>
                <a:gd name="connsiteX3725" fmla="*/ 3123248 w 4117657"/>
                <a:gd name="connsiteY3725" fmla="*/ 1363028 h 2729865"/>
                <a:gd name="connsiteX3726" fmla="*/ 3128963 w 4117657"/>
                <a:gd name="connsiteY3726" fmla="*/ 1357313 h 2729865"/>
                <a:gd name="connsiteX3727" fmla="*/ 3127058 w 4117657"/>
                <a:gd name="connsiteY3727" fmla="*/ 1354455 h 2729865"/>
                <a:gd name="connsiteX3728" fmla="*/ 3051810 w 4117657"/>
                <a:gd name="connsiteY3728" fmla="*/ 1279208 h 2729865"/>
                <a:gd name="connsiteX3729" fmla="*/ 3041333 w 4117657"/>
                <a:gd name="connsiteY3729" fmla="*/ 1273493 h 2729865"/>
                <a:gd name="connsiteX3730" fmla="*/ 2945130 w 4117657"/>
                <a:gd name="connsiteY3730" fmla="*/ 1247775 h 2729865"/>
                <a:gd name="connsiteX3731" fmla="*/ 2936558 w 4117657"/>
                <a:gd name="connsiteY3731" fmla="*/ 1245870 h 2729865"/>
                <a:gd name="connsiteX3732" fmla="*/ 2934653 w 4117657"/>
                <a:gd name="connsiteY3732" fmla="*/ 1249680 h 2729865"/>
                <a:gd name="connsiteX3733" fmla="*/ 2907030 w 4117657"/>
                <a:gd name="connsiteY3733" fmla="*/ 1352550 h 2729865"/>
                <a:gd name="connsiteX3734" fmla="*/ 2907030 w 4117657"/>
                <a:gd name="connsiteY3734" fmla="*/ 1363980 h 2729865"/>
                <a:gd name="connsiteX3735" fmla="*/ 2933700 w 4117657"/>
                <a:gd name="connsiteY3735" fmla="*/ 1463993 h 2729865"/>
                <a:gd name="connsiteX3736" fmla="*/ 2935605 w 4117657"/>
                <a:gd name="connsiteY3736" fmla="*/ 1467803 h 2729865"/>
                <a:gd name="connsiteX3737" fmla="*/ 2915603 w 4117657"/>
                <a:gd name="connsiteY3737" fmla="*/ 1350645 h 2729865"/>
                <a:gd name="connsiteX3738" fmla="*/ 2939415 w 4117657"/>
                <a:gd name="connsiteY3738" fmla="*/ 1262063 h 2729865"/>
                <a:gd name="connsiteX3739" fmla="*/ 2941320 w 4117657"/>
                <a:gd name="connsiteY3739" fmla="*/ 1255395 h 2729865"/>
                <a:gd name="connsiteX3740" fmla="*/ 3015615 w 4117657"/>
                <a:gd name="connsiteY3740" fmla="*/ 1275398 h 2729865"/>
                <a:gd name="connsiteX3741" fmla="*/ 3061335 w 4117657"/>
                <a:gd name="connsiteY3741" fmla="*/ 1301115 h 2729865"/>
                <a:gd name="connsiteX3742" fmla="*/ 3108960 w 4117657"/>
                <a:gd name="connsiteY3742" fmla="*/ 1348740 h 2729865"/>
                <a:gd name="connsiteX3743" fmla="*/ 3115628 w 4117657"/>
                <a:gd name="connsiteY3743" fmla="*/ 1356360 h 2729865"/>
                <a:gd name="connsiteX3744" fmla="*/ 3108960 w 4117657"/>
                <a:gd name="connsiteY3744" fmla="*/ 1363028 h 2729865"/>
                <a:gd name="connsiteX3745" fmla="*/ 3047048 w 4117657"/>
                <a:gd name="connsiteY3745" fmla="*/ 1424940 h 2729865"/>
                <a:gd name="connsiteX3746" fmla="*/ 3035618 w 4117657"/>
                <a:gd name="connsiteY3746" fmla="*/ 1431608 h 2729865"/>
                <a:gd name="connsiteX3747" fmla="*/ 2944178 w 4117657"/>
                <a:gd name="connsiteY3747" fmla="*/ 1456373 h 2729865"/>
                <a:gd name="connsiteX3748" fmla="*/ 2940368 w 4117657"/>
                <a:gd name="connsiteY3748" fmla="*/ 1456373 h 2729865"/>
                <a:gd name="connsiteX3749" fmla="*/ 2937510 w 4117657"/>
                <a:gd name="connsiteY3749" fmla="*/ 1448753 h 2729865"/>
                <a:gd name="connsiteX3750" fmla="*/ 2914650 w 4117657"/>
                <a:gd name="connsiteY3750" fmla="*/ 1363980 h 2729865"/>
                <a:gd name="connsiteX3751" fmla="*/ 2915603 w 4117657"/>
                <a:gd name="connsiteY3751" fmla="*/ 1350645 h 2729865"/>
                <a:gd name="connsiteX3752" fmla="*/ 2970848 w 4117657"/>
                <a:gd name="connsiteY3752" fmla="*/ 1406843 h 2729865"/>
                <a:gd name="connsiteX3753" fmla="*/ 2987040 w 4117657"/>
                <a:gd name="connsiteY3753" fmla="*/ 1402080 h 2729865"/>
                <a:gd name="connsiteX3754" fmla="*/ 3020378 w 4117657"/>
                <a:gd name="connsiteY3754" fmla="*/ 1392555 h 2729865"/>
                <a:gd name="connsiteX3755" fmla="*/ 3046095 w 4117657"/>
                <a:gd name="connsiteY3755" fmla="*/ 1368743 h 2729865"/>
                <a:gd name="connsiteX3756" fmla="*/ 3058478 w 4117657"/>
                <a:gd name="connsiteY3756" fmla="*/ 1356360 h 2729865"/>
                <a:gd name="connsiteX3757" fmla="*/ 3024188 w 4117657"/>
                <a:gd name="connsiteY3757" fmla="*/ 1323023 h 2729865"/>
                <a:gd name="connsiteX3758" fmla="*/ 3017520 w 4117657"/>
                <a:gd name="connsiteY3758" fmla="*/ 1319213 h 2729865"/>
                <a:gd name="connsiteX3759" fmla="*/ 2971800 w 4117657"/>
                <a:gd name="connsiteY3759" fmla="*/ 1306830 h 2729865"/>
                <a:gd name="connsiteX3760" fmla="*/ 2969895 w 4117657"/>
                <a:gd name="connsiteY3760" fmla="*/ 1309688 h 2729865"/>
                <a:gd name="connsiteX3761" fmla="*/ 2957513 w 4117657"/>
                <a:gd name="connsiteY3761" fmla="*/ 1354455 h 2729865"/>
                <a:gd name="connsiteX3762" fmla="*/ 2957513 w 4117657"/>
                <a:gd name="connsiteY3762" fmla="*/ 1359218 h 2729865"/>
                <a:gd name="connsiteX3763" fmla="*/ 2970848 w 4117657"/>
                <a:gd name="connsiteY3763" fmla="*/ 1406843 h 2729865"/>
                <a:gd name="connsiteX3764" fmla="*/ 2967038 w 4117657"/>
                <a:gd name="connsiteY3764" fmla="*/ 1354455 h 2729865"/>
                <a:gd name="connsiteX3765" fmla="*/ 2977515 w 4117657"/>
                <a:gd name="connsiteY3765" fmla="*/ 1316355 h 2729865"/>
                <a:gd name="connsiteX3766" fmla="*/ 3015615 w 4117657"/>
                <a:gd name="connsiteY3766" fmla="*/ 1326833 h 2729865"/>
                <a:gd name="connsiteX3767" fmla="*/ 3019425 w 4117657"/>
                <a:gd name="connsiteY3767" fmla="*/ 1329690 h 2729865"/>
                <a:gd name="connsiteX3768" fmla="*/ 3045143 w 4117657"/>
                <a:gd name="connsiteY3768" fmla="*/ 1355408 h 2729865"/>
                <a:gd name="connsiteX3769" fmla="*/ 3030855 w 4117657"/>
                <a:gd name="connsiteY3769" fmla="*/ 1370648 h 2729865"/>
                <a:gd name="connsiteX3770" fmla="*/ 2996565 w 4117657"/>
                <a:gd name="connsiteY3770" fmla="*/ 1390650 h 2729865"/>
                <a:gd name="connsiteX3771" fmla="*/ 2977515 w 4117657"/>
                <a:gd name="connsiteY3771" fmla="*/ 1395413 h 2729865"/>
                <a:gd name="connsiteX3772" fmla="*/ 2967990 w 4117657"/>
                <a:gd name="connsiteY3772" fmla="*/ 1358265 h 2729865"/>
                <a:gd name="connsiteX3773" fmla="*/ 2967038 w 4117657"/>
                <a:gd name="connsiteY3773" fmla="*/ 1354455 h 2729865"/>
                <a:gd name="connsiteX3774" fmla="*/ 2781300 w 4117657"/>
                <a:gd name="connsiteY3774" fmla="*/ 1722120 h 2729865"/>
                <a:gd name="connsiteX3775" fmla="*/ 2792730 w 4117657"/>
                <a:gd name="connsiteY3775" fmla="*/ 1728788 h 2729865"/>
                <a:gd name="connsiteX3776" fmla="*/ 2870835 w 4117657"/>
                <a:gd name="connsiteY3776" fmla="*/ 1749743 h 2729865"/>
                <a:gd name="connsiteX3777" fmla="*/ 2896553 w 4117657"/>
                <a:gd name="connsiteY3777" fmla="*/ 1756410 h 2729865"/>
                <a:gd name="connsiteX3778" fmla="*/ 2898458 w 4117657"/>
                <a:gd name="connsiteY3778" fmla="*/ 1752600 h 2729865"/>
                <a:gd name="connsiteX3779" fmla="*/ 2926080 w 4117657"/>
                <a:gd name="connsiteY3779" fmla="*/ 1650683 h 2729865"/>
                <a:gd name="connsiteX3780" fmla="*/ 2925128 w 4117657"/>
                <a:gd name="connsiteY3780" fmla="*/ 1638300 h 2729865"/>
                <a:gd name="connsiteX3781" fmla="*/ 2901315 w 4117657"/>
                <a:gd name="connsiteY3781" fmla="*/ 1549718 h 2729865"/>
                <a:gd name="connsiteX3782" fmla="*/ 2897505 w 4117657"/>
                <a:gd name="connsiteY3782" fmla="*/ 1534478 h 2729865"/>
                <a:gd name="connsiteX3783" fmla="*/ 2892743 w 4117657"/>
                <a:gd name="connsiteY3783" fmla="*/ 1535430 h 2729865"/>
                <a:gd name="connsiteX3784" fmla="*/ 2790825 w 4117657"/>
                <a:gd name="connsiteY3784" fmla="*/ 1563053 h 2729865"/>
                <a:gd name="connsiteX3785" fmla="*/ 2779395 w 4117657"/>
                <a:gd name="connsiteY3785" fmla="*/ 1569720 h 2729865"/>
                <a:gd name="connsiteX3786" fmla="*/ 2708910 w 4117657"/>
                <a:gd name="connsiteY3786" fmla="*/ 1640205 h 2729865"/>
                <a:gd name="connsiteX3787" fmla="*/ 2704148 w 4117657"/>
                <a:gd name="connsiteY3787" fmla="*/ 1645920 h 2729865"/>
                <a:gd name="connsiteX3788" fmla="*/ 2707005 w 4117657"/>
                <a:gd name="connsiteY3788" fmla="*/ 1649730 h 2729865"/>
                <a:gd name="connsiteX3789" fmla="*/ 2781300 w 4117657"/>
                <a:gd name="connsiteY3789" fmla="*/ 1722120 h 2729865"/>
                <a:gd name="connsiteX3790" fmla="*/ 2776538 w 4117657"/>
                <a:gd name="connsiteY3790" fmla="*/ 1584008 h 2729865"/>
                <a:gd name="connsiteX3791" fmla="*/ 2808923 w 4117657"/>
                <a:gd name="connsiteY3791" fmla="*/ 1565910 h 2729865"/>
                <a:gd name="connsiteX3792" fmla="*/ 2882265 w 4117657"/>
                <a:gd name="connsiteY3792" fmla="*/ 1546860 h 2729865"/>
                <a:gd name="connsiteX3793" fmla="*/ 2890838 w 4117657"/>
                <a:gd name="connsiteY3793" fmla="*/ 1544955 h 2729865"/>
                <a:gd name="connsiteX3794" fmla="*/ 2893695 w 4117657"/>
                <a:gd name="connsiteY3794" fmla="*/ 1552575 h 2729865"/>
                <a:gd name="connsiteX3795" fmla="*/ 2916555 w 4117657"/>
                <a:gd name="connsiteY3795" fmla="*/ 1637348 h 2729865"/>
                <a:gd name="connsiteX3796" fmla="*/ 2917508 w 4117657"/>
                <a:gd name="connsiteY3796" fmla="*/ 1649730 h 2729865"/>
                <a:gd name="connsiteX3797" fmla="*/ 2893695 w 4117657"/>
                <a:gd name="connsiteY3797" fmla="*/ 1740218 h 2729865"/>
                <a:gd name="connsiteX3798" fmla="*/ 2891790 w 4117657"/>
                <a:gd name="connsiteY3798" fmla="*/ 1744980 h 2729865"/>
                <a:gd name="connsiteX3799" fmla="*/ 2823210 w 4117657"/>
                <a:gd name="connsiteY3799" fmla="*/ 1726883 h 2729865"/>
                <a:gd name="connsiteX3800" fmla="*/ 2791778 w 4117657"/>
                <a:gd name="connsiteY3800" fmla="*/ 1717358 h 2729865"/>
                <a:gd name="connsiteX3801" fmla="*/ 2767965 w 4117657"/>
                <a:gd name="connsiteY3801" fmla="*/ 1694498 h 2729865"/>
                <a:gd name="connsiteX3802" fmla="*/ 2725103 w 4117657"/>
                <a:gd name="connsiteY3802" fmla="*/ 1651635 h 2729865"/>
                <a:gd name="connsiteX3803" fmla="*/ 2718435 w 4117657"/>
                <a:gd name="connsiteY3803" fmla="*/ 1644015 h 2729865"/>
                <a:gd name="connsiteX3804" fmla="*/ 2776538 w 4117657"/>
                <a:gd name="connsiteY3804" fmla="*/ 1584008 h 2729865"/>
                <a:gd name="connsiteX3805" fmla="*/ 3767138 w 4117657"/>
                <a:gd name="connsiteY3805" fmla="*/ 1298258 h 2729865"/>
                <a:gd name="connsiteX3806" fmla="*/ 3761423 w 4117657"/>
                <a:gd name="connsiteY3806" fmla="*/ 1296353 h 2729865"/>
                <a:gd name="connsiteX3807" fmla="*/ 3717608 w 4117657"/>
                <a:gd name="connsiteY3807" fmla="*/ 1284923 h 2729865"/>
                <a:gd name="connsiteX3808" fmla="*/ 3701415 w 4117657"/>
                <a:gd name="connsiteY3808" fmla="*/ 1275398 h 2729865"/>
                <a:gd name="connsiteX3809" fmla="*/ 3670935 w 4117657"/>
                <a:gd name="connsiteY3809" fmla="*/ 1244918 h 2729865"/>
                <a:gd name="connsiteX3810" fmla="*/ 3665220 w 4117657"/>
                <a:gd name="connsiteY3810" fmla="*/ 1240155 h 2729865"/>
                <a:gd name="connsiteX3811" fmla="*/ 3629025 w 4117657"/>
                <a:gd name="connsiteY3811" fmla="*/ 1276350 h 2729865"/>
                <a:gd name="connsiteX3812" fmla="*/ 3614738 w 4117657"/>
                <a:gd name="connsiteY3812" fmla="*/ 1283970 h 2729865"/>
                <a:gd name="connsiteX3813" fmla="*/ 3574733 w 4117657"/>
                <a:gd name="connsiteY3813" fmla="*/ 1294448 h 2729865"/>
                <a:gd name="connsiteX3814" fmla="*/ 3564255 w 4117657"/>
                <a:gd name="connsiteY3814" fmla="*/ 1298258 h 2729865"/>
                <a:gd name="connsiteX3815" fmla="*/ 3576638 w 4117657"/>
                <a:gd name="connsiteY3815" fmla="*/ 1344930 h 2729865"/>
                <a:gd name="connsiteX3816" fmla="*/ 3576638 w 4117657"/>
                <a:gd name="connsiteY3816" fmla="*/ 1367790 h 2729865"/>
                <a:gd name="connsiteX3817" fmla="*/ 3564255 w 4117657"/>
                <a:gd name="connsiteY3817" fmla="*/ 1414463 h 2729865"/>
                <a:gd name="connsiteX3818" fmla="*/ 3573780 w 4117657"/>
                <a:gd name="connsiteY3818" fmla="*/ 1417320 h 2729865"/>
                <a:gd name="connsiteX3819" fmla="*/ 3615690 w 4117657"/>
                <a:gd name="connsiteY3819" fmla="*/ 1428750 h 2729865"/>
                <a:gd name="connsiteX3820" fmla="*/ 3628073 w 4117657"/>
                <a:gd name="connsiteY3820" fmla="*/ 1436370 h 2729865"/>
                <a:gd name="connsiteX3821" fmla="*/ 3659505 w 4117657"/>
                <a:gd name="connsiteY3821" fmla="*/ 1467803 h 2729865"/>
                <a:gd name="connsiteX3822" fmla="*/ 3666173 w 4117657"/>
                <a:gd name="connsiteY3822" fmla="*/ 1473518 h 2729865"/>
                <a:gd name="connsiteX3823" fmla="*/ 3689033 w 4117657"/>
                <a:gd name="connsiteY3823" fmla="*/ 1450658 h 2729865"/>
                <a:gd name="connsiteX3824" fmla="*/ 3734753 w 4117657"/>
                <a:gd name="connsiteY3824" fmla="*/ 1423988 h 2729865"/>
                <a:gd name="connsiteX3825" fmla="*/ 3766185 w 4117657"/>
                <a:gd name="connsiteY3825" fmla="*/ 1415415 h 2729865"/>
                <a:gd name="connsiteX3826" fmla="*/ 3764280 w 4117657"/>
                <a:gd name="connsiteY3826" fmla="*/ 1404938 h 2729865"/>
                <a:gd name="connsiteX3827" fmla="*/ 3752850 w 4117657"/>
                <a:gd name="connsiteY3827" fmla="*/ 1363980 h 2729865"/>
                <a:gd name="connsiteX3828" fmla="*/ 3752850 w 4117657"/>
                <a:gd name="connsiteY3828" fmla="*/ 1347788 h 2729865"/>
                <a:gd name="connsiteX3829" fmla="*/ 3767138 w 4117657"/>
                <a:gd name="connsiteY3829" fmla="*/ 1298258 h 2729865"/>
                <a:gd name="connsiteX3830" fmla="*/ 3745230 w 4117657"/>
                <a:gd name="connsiteY3830" fmla="*/ 1368743 h 2729865"/>
                <a:gd name="connsiteX3831" fmla="*/ 3753803 w 4117657"/>
                <a:gd name="connsiteY3831" fmla="*/ 1402080 h 2729865"/>
                <a:gd name="connsiteX3832" fmla="*/ 3754755 w 4117657"/>
                <a:gd name="connsiteY3832" fmla="*/ 1409700 h 2729865"/>
                <a:gd name="connsiteX3833" fmla="*/ 3715703 w 4117657"/>
                <a:gd name="connsiteY3833" fmla="*/ 1420178 h 2729865"/>
                <a:gd name="connsiteX3834" fmla="*/ 3693795 w 4117657"/>
                <a:gd name="connsiteY3834" fmla="*/ 1433513 h 2729865"/>
                <a:gd name="connsiteX3835" fmla="*/ 3671888 w 4117657"/>
                <a:gd name="connsiteY3835" fmla="*/ 1455420 h 2729865"/>
                <a:gd name="connsiteX3836" fmla="*/ 3665220 w 4117657"/>
                <a:gd name="connsiteY3836" fmla="*/ 1462088 h 2729865"/>
                <a:gd name="connsiteX3837" fmla="*/ 3639503 w 4117657"/>
                <a:gd name="connsiteY3837" fmla="*/ 1436370 h 2729865"/>
                <a:gd name="connsiteX3838" fmla="*/ 3610928 w 4117657"/>
                <a:gd name="connsiteY3838" fmla="*/ 1420178 h 2729865"/>
                <a:gd name="connsiteX3839" fmla="*/ 3575685 w 4117657"/>
                <a:gd name="connsiteY3839" fmla="*/ 1410653 h 2729865"/>
                <a:gd name="connsiteX3840" fmla="*/ 3585210 w 4117657"/>
                <a:gd name="connsiteY3840" fmla="*/ 1374458 h 2729865"/>
                <a:gd name="connsiteX3841" fmla="*/ 3585210 w 4117657"/>
                <a:gd name="connsiteY3841" fmla="*/ 1341120 h 2729865"/>
                <a:gd name="connsiteX3842" fmla="*/ 3575685 w 4117657"/>
                <a:gd name="connsiteY3842" fmla="*/ 1306830 h 2729865"/>
                <a:gd name="connsiteX3843" fmla="*/ 3583305 w 4117657"/>
                <a:gd name="connsiteY3843" fmla="*/ 1303973 h 2729865"/>
                <a:gd name="connsiteX3844" fmla="*/ 3621405 w 4117657"/>
                <a:gd name="connsiteY3844" fmla="*/ 1293495 h 2729865"/>
                <a:gd name="connsiteX3845" fmla="*/ 3633788 w 4117657"/>
                <a:gd name="connsiteY3845" fmla="*/ 1285875 h 2729865"/>
                <a:gd name="connsiteX3846" fmla="*/ 3666173 w 4117657"/>
                <a:gd name="connsiteY3846" fmla="*/ 1253490 h 2729865"/>
                <a:gd name="connsiteX3847" fmla="*/ 3672840 w 4117657"/>
                <a:gd name="connsiteY3847" fmla="*/ 1258253 h 2729865"/>
                <a:gd name="connsiteX3848" fmla="*/ 3700463 w 4117657"/>
                <a:gd name="connsiteY3848" fmla="*/ 1285875 h 2729865"/>
                <a:gd name="connsiteX3849" fmla="*/ 3712845 w 4117657"/>
                <a:gd name="connsiteY3849" fmla="*/ 1292543 h 2729865"/>
                <a:gd name="connsiteX3850" fmla="*/ 3749993 w 4117657"/>
                <a:gd name="connsiteY3850" fmla="*/ 1302068 h 2729865"/>
                <a:gd name="connsiteX3851" fmla="*/ 3757613 w 4117657"/>
                <a:gd name="connsiteY3851" fmla="*/ 1304925 h 2729865"/>
                <a:gd name="connsiteX3852" fmla="*/ 3747135 w 4117657"/>
                <a:gd name="connsiteY3852" fmla="*/ 1344930 h 2729865"/>
                <a:gd name="connsiteX3853" fmla="*/ 3745230 w 4117657"/>
                <a:gd name="connsiteY3853" fmla="*/ 1368743 h 2729865"/>
                <a:gd name="connsiteX3854" fmla="*/ 3361373 w 4117657"/>
                <a:gd name="connsiteY3854" fmla="*/ 1305878 h 2729865"/>
                <a:gd name="connsiteX3855" fmla="*/ 3339465 w 4117657"/>
                <a:gd name="connsiteY3855" fmla="*/ 1311593 h 2729865"/>
                <a:gd name="connsiteX3856" fmla="*/ 3289935 w 4117657"/>
                <a:gd name="connsiteY3856" fmla="*/ 1340168 h 2729865"/>
                <a:gd name="connsiteX3857" fmla="*/ 3273743 w 4117657"/>
                <a:gd name="connsiteY3857" fmla="*/ 1356360 h 2729865"/>
                <a:gd name="connsiteX3858" fmla="*/ 3308985 w 4117657"/>
                <a:gd name="connsiteY3858" fmla="*/ 1390650 h 2729865"/>
                <a:gd name="connsiteX3859" fmla="*/ 3316605 w 4117657"/>
                <a:gd name="connsiteY3859" fmla="*/ 1394460 h 2729865"/>
                <a:gd name="connsiteX3860" fmla="*/ 3351848 w 4117657"/>
                <a:gd name="connsiteY3860" fmla="*/ 1403985 h 2729865"/>
                <a:gd name="connsiteX3861" fmla="*/ 3361373 w 4117657"/>
                <a:gd name="connsiteY3861" fmla="*/ 1405890 h 2729865"/>
                <a:gd name="connsiteX3862" fmla="*/ 3366135 w 4117657"/>
                <a:gd name="connsiteY3862" fmla="*/ 1387793 h 2729865"/>
                <a:gd name="connsiteX3863" fmla="*/ 3373755 w 4117657"/>
                <a:gd name="connsiteY3863" fmla="*/ 1355408 h 2729865"/>
                <a:gd name="connsiteX3864" fmla="*/ 3366135 w 4117657"/>
                <a:gd name="connsiteY3864" fmla="*/ 1323023 h 2729865"/>
                <a:gd name="connsiteX3865" fmla="*/ 3361373 w 4117657"/>
                <a:gd name="connsiteY3865" fmla="*/ 1305878 h 2729865"/>
                <a:gd name="connsiteX3866" fmla="*/ 3361373 w 4117657"/>
                <a:gd name="connsiteY3866" fmla="*/ 1374458 h 2729865"/>
                <a:gd name="connsiteX3867" fmla="*/ 3355658 w 4117657"/>
                <a:gd name="connsiteY3867" fmla="*/ 1396365 h 2729865"/>
                <a:gd name="connsiteX3868" fmla="*/ 3317558 w 4117657"/>
                <a:gd name="connsiteY3868" fmla="*/ 1385888 h 2729865"/>
                <a:gd name="connsiteX3869" fmla="*/ 3314700 w 4117657"/>
                <a:gd name="connsiteY3869" fmla="*/ 1383983 h 2729865"/>
                <a:gd name="connsiteX3870" fmla="*/ 3287078 w 4117657"/>
                <a:gd name="connsiteY3870" fmla="*/ 1356360 h 2729865"/>
                <a:gd name="connsiteX3871" fmla="*/ 3313748 w 4117657"/>
                <a:gd name="connsiteY3871" fmla="*/ 1329690 h 2729865"/>
                <a:gd name="connsiteX3872" fmla="*/ 3318510 w 4117657"/>
                <a:gd name="connsiteY3872" fmla="*/ 1326833 h 2729865"/>
                <a:gd name="connsiteX3873" fmla="*/ 3354705 w 4117657"/>
                <a:gd name="connsiteY3873" fmla="*/ 1317308 h 2729865"/>
                <a:gd name="connsiteX3874" fmla="*/ 3361373 w 4117657"/>
                <a:gd name="connsiteY3874" fmla="*/ 1339215 h 2729865"/>
                <a:gd name="connsiteX3875" fmla="*/ 3361373 w 4117657"/>
                <a:gd name="connsiteY3875" fmla="*/ 1374458 h 2729865"/>
                <a:gd name="connsiteX3876" fmla="*/ 3394710 w 4117657"/>
                <a:gd name="connsiteY3876" fmla="*/ 1522095 h 2729865"/>
                <a:gd name="connsiteX3877" fmla="*/ 3397568 w 4117657"/>
                <a:gd name="connsiteY3877" fmla="*/ 1511618 h 2729865"/>
                <a:gd name="connsiteX3878" fmla="*/ 3386138 w 4117657"/>
                <a:gd name="connsiteY3878" fmla="*/ 1507808 h 2729865"/>
                <a:gd name="connsiteX3879" fmla="*/ 3273743 w 4117657"/>
                <a:gd name="connsiteY3879" fmla="*/ 1478280 h 2729865"/>
                <a:gd name="connsiteX3880" fmla="*/ 3257550 w 4117657"/>
                <a:gd name="connsiteY3880" fmla="*/ 1469708 h 2729865"/>
                <a:gd name="connsiteX3881" fmla="*/ 3174683 w 4117657"/>
                <a:gd name="connsiteY3881" fmla="*/ 1386840 h 2729865"/>
                <a:gd name="connsiteX3882" fmla="*/ 3167063 w 4117657"/>
                <a:gd name="connsiteY3882" fmla="*/ 1379220 h 2729865"/>
                <a:gd name="connsiteX3883" fmla="*/ 3158490 w 4117657"/>
                <a:gd name="connsiteY3883" fmla="*/ 1386840 h 2729865"/>
                <a:gd name="connsiteX3884" fmla="*/ 3076575 w 4117657"/>
                <a:gd name="connsiteY3884" fmla="*/ 1468755 h 2729865"/>
                <a:gd name="connsiteX3885" fmla="*/ 3058478 w 4117657"/>
                <a:gd name="connsiteY3885" fmla="*/ 1479233 h 2729865"/>
                <a:gd name="connsiteX3886" fmla="*/ 2943225 w 4117657"/>
                <a:gd name="connsiteY3886" fmla="*/ 1509713 h 2729865"/>
                <a:gd name="connsiteX3887" fmla="*/ 2935605 w 4117657"/>
                <a:gd name="connsiteY3887" fmla="*/ 1512570 h 2729865"/>
                <a:gd name="connsiteX3888" fmla="*/ 2938463 w 4117657"/>
                <a:gd name="connsiteY3888" fmla="*/ 1523048 h 2729865"/>
                <a:gd name="connsiteX3889" fmla="*/ 2968943 w 4117657"/>
                <a:gd name="connsiteY3889" fmla="*/ 1635443 h 2729865"/>
                <a:gd name="connsiteX3890" fmla="*/ 2968943 w 4117657"/>
                <a:gd name="connsiteY3890" fmla="*/ 1654493 h 2729865"/>
                <a:gd name="connsiteX3891" fmla="*/ 2942273 w 4117657"/>
                <a:gd name="connsiteY3891" fmla="*/ 1752600 h 2729865"/>
                <a:gd name="connsiteX3892" fmla="*/ 2935605 w 4117657"/>
                <a:gd name="connsiteY3892" fmla="*/ 1777365 h 2729865"/>
                <a:gd name="connsiteX3893" fmla="*/ 2946083 w 4117657"/>
                <a:gd name="connsiteY3893" fmla="*/ 1780223 h 2729865"/>
                <a:gd name="connsiteX3894" fmla="*/ 3060383 w 4117657"/>
                <a:gd name="connsiteY3894" fmla="*/ 1810703 h 2729865"/>
                <a:gd name="connsiteX3895" fmla="*/ 3074670 w 4117657"/>
                <a:gd name="connsiteY3895" fmla="*/ 1819275 h 2729865"/>
                <a:gd name="connsiteX3896" fmla="*/ 3158490 w 4117657"/>
                <a:gd name="connsiteY3896" fmla="*/ 1903095 h 2729865"/>
                <a:gd name="connsiteX3897" fmla="*/ 3168015 w 4117657"/>
                <a:gd name="connsiteY3897" fmla="*/ 1911668 h 2729865"/>
                <a:gd name="connsiteX3898" fmla="*/ 3174683 w 4117657"/>
                <a:gd name="connsiteY3898" fmla="*/ 1902143 h 2729865"/>
                <a:gd name="connsiteX3899" fmla="*/ 3257550 w 4117657"/>
                <a:gd name="connsiteY3899" fmla="*/ 1819275 h 2729865"/>
                <a:gd name="connsiteX3900" fmla="*/ 3271838 w 4117657"/>
                <a:gd name="connsiteY3900" fmla="*/ 1810703 h 2729865"/>
                <a:gd name="connsiteX3901" fmla="*/ 3386138 w 4117657"/>
                <a:gd name="connsiteY3901" fmla="*/ 1780223 h 2729865"/>
                <a:gd name="connsiteX3902" fmla="*/ 3396615 w 4117657"/>
                <a:gd name="connsiteY3902" fmla="*/ 1777365 h 2729865"/>
                <a:gd name="connsiteX3903" fmla="*/ 3393758 w 4117657"/>
                <a:gd name="connsiteY3903" fmla="*/ 1765935 h 2729865"/>
                <a:gd name="connsiteX3904" fmla="*/ 3363278 w 4117657"/>
                <a:gd name="connsiteY3904" fmla="*/ 1652588 h 2729865"/>
                <a:gd name="connsiteX3905" fmla="*/ 3363278 w 4117657"/>
                <a:gd name="connsiteY3905" fmla="*/ 1636395 h 2729865"/>
                <a:gd name="connsiteX3906" fmla="*/ 3394710 w 4117657"/>
                <a:gd name="connsiteY3906" fmla="*/ 1522095 h 2729865"/>
                <a:gd name="connsiteX3907" fmla="*/ 3354705 w 4117657"/>
                <a:gd name="connsiteY3907" fmla="*/ 1655445 h 2729865"/>
                <a:gd name="connsiteX3908" fmla="*/ 3383280 w 4117657"/>
                <a:gd name="connsiteY3908" fmla="*/ 1760220 h 2729865"/>
                <a:gd name="connsiteX3909" fmla="*/ 3386138 w 4117657"/>
                <a:gd name="connsiteY3909" fmla="*/ 1771650 h 2729865"/>
                <a:gd name="connsiteX3910" fmla="*/ 3373755 w 4117657"/>
                <a:gd name="connsiteY3910" fmla="*/ 1775460 h 2729865"/>
                <a:gd name="connsiteX3911" fmla="*/ 3267075 w 4117657"/>
                <a:gd name="connsiteY3911" fmla="*/ 1804035 h 2729865"/>
                <a:gd name="connsiteX3912" fmla="*/ 3252788 w 4117657"/>
                <a:gd name="connsiteY3912" fmla="*/ 1812608 h 2729865"/>
                <a:gd name="connsiteX3913" fmla="*/ 3174683 w 4117657"/>
                <a:gd name="connsiteY3913" fmla="*/ 1890713 h 2729865"/>
                <a:gd name="connsiteX3914" fmla="*/ 3167063 w 4117657"/>
                <a:gd name="connsiteY3914" fmla="*/ 1900238 h 2729865"/>
                <a:gd name="connsiteX3915" fmla="*/ 3158490 w 4117657"/>
                <a:gd name="connsiteY3915" fmla="*/ 1891665 h 2729865"/>
                <a:gd name="connsiteX3916" fmla="*/ 3080385 w 4117657"/>
                <a:gd name="connsiteY3916" fmla="*/ 1813560 h 2729865"/>
                <a:gd name="connsiteX3917" fmla="*/ 3063240 w 4117657"/>
                <a:gd name="connsiteY3917" fmla="*/ 1804035 h 2729865"/>
                <a:gd name="connsiteX3918" fmla="*/ 2957513 w 4117657"/>
                <a:gd name="connsiteY3918" fmla="*/ 1775460 h 2729865"/>
                <a:gd name="connsiteX3919" fmla="*/ 2947035 w 4117657"/>
                <a:gd name="connsiteY3919" fmla="*/ 1772603 h 2729865"/>
                <a:gd name="connsiteX3920" fmla="*/ 2949893 w 4117657"/>
                <a:gd name="connsiteY3920" fmla="*/ 1760220 h 2729865"/>
                <a:gd name="connsiteX3921" fmla="*/ 2978468 w 4117657"/>
                <a:gd name="connsiteY3921" fmla="*/ 1655445 h 2729865"/>
                <a:gd name="connsiteX3922" fmla="*/ 2978468 w 4117657"/>
                <a:gd name="connsiteY3922" fmla="*/ 1636395 h 2729865"/>
                <a:gd name="connsiteX3923" fmla="*/ 2949893 w 4117657"/>
                <a:gd name="connsiteY3923" fmla="*/ 1530668 h 2729865"/>
                <a:gd name="connsiteX3924" fmla="*/ 2947035 w 4117657"/>
                <a:gd name="connsiteY3924" fmla="*/ 1520190 h 2729865"/>
                <a:gd name="connsiteX3925" fmla="*/ 2956560 w 4117657"/>
                <a:gd name="connsiteY3925" fmla="*/ 1517333 h 2729865"/>
                <a:gd name="connsiteX3926" fmla="*/ 3065145 w 4117657"/>
                <a:gd name="connsiteY3926" fmla="*/ 1487805 h 2729865"/>
                <a:gd name="connsiteX3927" fmla="*/ 3079433 w 4117657"/>
                <a:gd name="connsiteY3927" fmla="*/ 1479233 h 2729865"/>
                <a:gd name="connsiteX3928" fmla="*/ 3157538 w 4117657"/>
                <a:gd name="connsiteY3928" fmla="*/ 1401128 h 2729865"/>
                <a:gd name="connsiteX3929" fmla="*/ 3165158 w 4117657"/>
                <a:gd name="connsiteY3929" fmla="*/ 1391603 h 2729865"/>
                <a:gd name="connsiteX3930" fmla="*/ 3174683 w 4117657"/>
                <a:gd name="connsiteY3930" fmla="*/ 1401128 h 2729865"/>
                <a:gd name="connsiteX3931" fmla="*/ 3251835 w 4117657"/>
                <a:gd name="connsiteY3931" fmla="*/ 1479233 h 2729865"/>
                <a:gd name="connsiteX3932" fmla="*/ 3268028 w 4117657"/>
                <a:gd name="connsiteY3932" fmla="*/ 1488758 h 2729865"/>
                <a:gd name="connsiteX3933" fmla="*/ 3375660 w 4117657"/>
                <a:gd name="connsiteY3933" fmla="*/ 1517333 h 2729865"/>
                <a:gd name="connsiteX3934" fmla="*/ 3385185 w 4117657"/>
                <a:gd name="connsiteY3934" fmla="*/ 1520190 h 2729865"/>
                <a:gd name="connsiteX3935" fmla="*/ 3380423 w 4117657"/>
                <a:gd name="connsiteY3935" fmla="*/ 1537335 h 2729865"/>
                <a:gd name="connsiteX3936" fmla="*/ 3353753 w 4117657"/>
                <a:gd name="connsiteY3936" fmla="*/ 1635443 h 2729865"/>
                <a:gd name="connsiteX3937" fmla="*/ 3354705 w 4117657"/>
                <a:gd name="connsiteY3937" fmla="*/ 1655445 h 2729865"/>
                <a:gd name="connsiteX3938" fmla="*/ 3892868 w 4117657"/>
                <a:gd name="connsiteY3938" fmla="*/ 1240155 h 2729865"/>
                <a:gd name="connsiteX3939" fmla="*/ 3896678 w 4117657"/>
                <a:gd name="connsiteY3939" fmla="*/ 1223963 h 2729865"/>
                <a:gd name="connsiteX3940" fmla="*/ 3887153 w 4117657"/>
                <a:gd name="connsiteY3940" fmla="*/ 1221105 h 2729865"/>
                <a:gd name="connsiteX3941" fmla="*/ 3775710 w 4117657"/>
                <a:gd name="connsiteY3941" fmla="*/ 1191578 h 2729865"/>
                <a:gd name="connsiteX3942" fmla="*/ 3755708 w 4117657"/>
                <a:gd name="connsiteY3942" fmla="*/ 1180148 h 2729865"/>
                <a:gd name="connsiteX3943" fmla="*/ 3674745 w 4117657"/>
                <a:gd name="connsiteY3943" fmla="*/ 1099185 h 2729865"/>
                <a:gd name="connsiteX3944" fmla="*/ 3668078 w 4117657"/>
                <a:gd name="connsiteY3944" fmla="*/ 1090613 h 2729865"/>
                <a:gd name="connsiteX3945" fmla="*/ 3664268 w 4117657"/>
                <a:gd name="connsiteY3945" fmla="*/ 1090613 h 2729865"/>
                <a:gd name="connsiteX3946" fmla="*/ 3657600 w 4117657"/>
                <a:gd name="connsiteY3946" fmla="*/ 1099185 h 2729865"/>
                <a:gd name="connsiteX3947" fmla="*/ 3575685 w 4117657"/>
                <a:gd name="connsiteY3947" fmla="*/ 1181100 h 2729865"/>
                <a:gd name="connsiteX3948" fmla="*/ 3558540 w 4117657"/>
                <a:gd name="connsiteY3948" fmla="*/ 1191578 h 2729865"/>
                <a:gd name="connsiteX3949" fmla="*/ 3446145 w 4117657"/>
                <a:gd name="connsiteY3949" fmla="*/ 1221105 h 2729865"/>
                <a:gd name="connsiteX3950" fmla="*/ 3435668 w 4117657"/>
                <a:gd name="connsiteY3950" fmla="*/ 1223963 h 2729865"/>
                <a:gd name="connsiteX3951" fmla="*/ 3438525 w 4117657"/>
                <a:gd name="connsiteY3951" fmla="*/ 1235393 h 2729865"/>
                <a:gd name="connsiteX3952" fmla="*/ 3469005 w 4117657"/>
                <a:gd name="connsiteY3952" fmla="*/ 1349693 h 2729865"/>
                <a:gd name="connsiteX3953" fmla="*/ 3469005 w 4117657"/>
                <a:gd name="connsiteY3953" fmla="*/ 1365885 h 2729865"/>
                <a:gd name="connsiteX3954" fmla="*/ 3438525 w 4117657"/>
                <a:gd name="connsiteY3954" fmla="*/ 1480185 h 2729865"/>
                <a:gd name="connsiteX3955" fmla="*/ 3436620 w 4117657"/>
                <a:gd name="connsiteY3955" fmla="*/ 1490663 h 2729865"/>
                <a:gd name="connsiteX3956" fmla="*/ 3447098 w 4117657"/>
                <a:gd name="connsiteY3956" fmla="*/ 1493520 h 2729865"/>
                <a:gd name="connsiteX3957" fmla="*/ 3561398 w 4117657"/>
                <a:gd name="connsiteY3957" fmla="*/ 1524000 h 2729865"/>
                <a:gd name="connsiteX3958" fmla="*/ 3576638 w 4117657"/>
                <a:gd name="connsiteY3958" fmla="*/ 1532573 h 2729865"/>
                <a:gd name="connsiteX3959" fmla="*/ 3659505 w 4117657"/>
                <a:gd name="connsiteY3959" fmla="*/ 1615440 h 2729865"/>
                <a:gd name="connsiteX3960" fmla="*/ 3668078 w 4117657"/>
                <a:gd name="connsiteY3960" fmla="*/ 1623060 h 2729865"/>
                <a:gd name="connsiteX3961" fmla="*/ 3676650 w 4117657"/>
                <a:gd name="connsiteY3961" fmla="*/ 1615440 h 2729865"/>
                <a:gd name="connsiteX3962" fmla="*/ 3759518 w 4117657"/>
                <a:gd name="connsiteY3962" fmla="*/ 1532573 h 2729865"/>
                <a:gd name="connsiteX3963" fmla="*/ 3774758 w 4117657"/>
                <a:gd name="connsiteY3963" fmla="*/ 1524000 h 2729865"/>
                <a:gd name="connsiteX3964" fmla="*/ 3890010 w 4117657"/>
                <a:gd name="connsiteY3964" fmla="*/ 1493520 h 2729865"/>
                <a:gd name="connsiteX3965" fmla="*/ 3899535 w 4117657"/>
                <a:gd name="connsiteY3965" fmla="*/ 1490663 h 2729865"/>
                <a:gd name="connsiteX3966" fmla="*/ 3896678 w 4117657"/>
                <a:gd name="connsiteY3966" fmla="*/ 1480185 h 2729865"/>
                <a:gd name="connsiteX3967" fmla="*/ 3866198 w 4117657"/>
                <a:gd name="connsiteY3967" fmla="*/ 1368743 h 2729865"/>
                <a:gd name="connsiteX3968" fmla="*/ 3866198 w 4117657"/>
                <a:gd name="connsiteY3968" fmla="*/ 1346835 h 2729865"/>
                <a:gd name="connsiteX3969" fmla="*/ 3892868 w 4117657"/>
                <a:gd name="connsiteY3969" fmla="*/ 1240155 h 2729865"/>
                <a:gd name="connsiteX3970" fmla="*/ 3853815 w 4117657"/>
                <a:gd name="connsiteY3970" fmla="*/ 1363980 h 2729865"/>
                <a:gd name="connsiteX3971" fmla="*/ 3882390 w 4117657"/>
                <a:gd name="connsiteY3971" fmla="*/ 1471613 h 2729865"/>
                <a:gd name="connsiteX3972" fmla="*/ 3885248 w 4117657"/>
                <a:gd name="connsiteY3972" fmla="*/ 1483995 h 2729865"/>
                <a:gd name="connsiteX3973" fmla="*/ 3874770 w 4117657"/>
                <a:gd name="connsiteY3973" fmla="*/ 1486853 h 2729865"/>
                <a:gd name="connsiteX3974" fmla="*/ 3767138 w 4117657"/>
                <a:gd name="connsiteY3974" fmla="*/ 1515428 h 2729865"/>
                <a:gd name="connsiteX3975" fmla="*/ 3752850 w 4117657"/>
                <a:gd name="connsiteY3975" fmla="*/ 1523048 h 2729865"/>
                <a:gd name="connsiteX3976" fmla="*/ 3673793 w 4117657"/>
                <a:gd name="connsiteY3976" fmla="*/ 1602105 h 2729865"/>
                <a:gd name="connsiteX3977" fmla="*/ 3665220 w 4117657"/>
                <a:gd name="connsiteY3977" fmla="*/ 1609725 h 2729865"/>
                <a:gd name="connsiteX3978" fmla="*/ 3657600 w 4117657"/>
                <a:gd name="connsiteY3978" fmla="*/ 1602105 h 2729865"/>
                <a:gd name="connsiteX3979" fmla="*/ 3578543 w 4117657"/>
                <a:gd name="connsiteY3979" fmla="*/ 1523048 h 2729865"/>
                <a:gd name="connsiteX3980" fmla="*/ 3564255 w 4117657"/>
                <a:gd name="connsiteY3980" fmla="*/ 1514475 h 2729865"/>
                <a:gd name="connsiteX3981" fmla="*/ 3456623 w 4117657"/>
                <a:gd name="connsiteY3981" fmla="*/ 1485900 h 2729865"/>
                <a:gd name="connsiteX3982" fmla="*/ 3445193 w 4117657"/>
                <a:gd name="connsiteY3982" fmla="*/ 1483043 h 2729865"/>
                <a:gd name="connsiteX3983" fmla="*/ 3448050 w 4117657"/>
                <a:gd name="connsiteY3983" fmla="*/ 1471613 h 2729865"/>
                <a:gd name="connsiteX3984" fmla="*/ 3476625 w 4117657"/>
                <a:gd name="connsiteY3984" fmla="*/ 1363980 h 2729865"/>
                <a:gd name="connsiteX3985" fmla="*/ 3476625 w 4117657"/>
                <a:gd name="connsiteY3985" fmla="*/ 1349693 h 2729865"/>
                <a:gd name="connsiteX3986" fmla="*/ 3448050 w 4117657"/>
                <a:gd name="connsiteY3986" fmla="*/ 1242060 h 2729865"/>
                <a:gd name="connsiteX3987" fmla="*/ 3445193 w 4117657"/>
                <a:gd name="connsiteY3987" fmla="*/ 1229678 h 2729865"/>
                <a:gd name="connsiteX3988" fmla="*/ 3454718 w 4117657"/>
                <a:gd name="connsiteY3988" fmla="*/ 1226820 h 2729865"/>
                <a:gd name="connsiteX3989" fmla="*/ 3562350 w 4117657"/>
                <a:gd name="connsiteY3989" fmla="*/ 1198245 h 2729865"/>
                <a:gd name="connsiteX3990" fmla="*/ 3578543 w 4117657"/>
                <a:gd name="connsiteY3990" fmla="*/ 1189673 h 2729865"/>
                <a:gd name="connsiteX3991" fmla="*/ 3656648 w 4117657"/>
                <a:gd name="connsiteY3991" fmla="*/ 1111568 h 2729865"/>
                <a:gd name="connsiteX3992" fmla="*/ 3665220 w 4117657"/>
                <a:gd name="connsiteY3992" fmla="*/ 1103948 h 2729865"/>
                <a:gd name="connsiteX3993" fmla="*/ 3673793 w 4117657"/>
                <a:gd name="connsiteY3993" fmla="*/ 1111568 h 2729865"/>
                <a:gd name="connsiteX3994" fmla="*/ 3751898 w 4117657"/>
                <a:gd name="connsiteY3994" fmla="*/ 1189673 h 2729865"/>
                <a:gd name="connsiteX3995" fmla="*/ 3768090 w 4117657"/>
                <a:gd name="connsiteY3995" fmla="*/ 1199198 h 2729865"/>
                <a:gd name="connsiteX3996" fmla="*/ 3875723 w 4117657"/>
                <a:gd name="connsiteY3996" fmla="*/ 1227773 h 2729865"/>
                <a:gd name="connsiteX3997" fmla="*/ 3885248 w 4117657"/>
                <a:gd name="connsiteY3997" fmla="*/ 1230630 h 2729865"/>
                <a:gd name="connsiteX3998" fmla="*/ 3882390 w 4117657"/>
                <a:gd name="connsiteY3998" fmla="*/ 1242060 h 2729865"/>
                <a:gd name="connsiteX3999" fmla="*/ 3853815 w 4117657"/>
                <a:gd name="connsiteY3999" fmla="*/ 1349693 h 2729865"/>
                <a:gd name="connsiteX4000" fmla="*/ 3853815 w 4117657"/>
                <a:gd name="connsiteY4000" fmla="*/ 1363980 h 2729865"/>
                <a:gd name="connsiteX4001" fmla="*/ 3827145 w 4117657"/>
                <a:gd name="connsiteY4001" fmla="*/ 1271588 h 2729865"/>
                <a:gd name="connsiteX4002" fmla="*/ 3829050 w 4117657"/>
                <a:gd name="connsiteY4002" fmla="*/ 1263015 h 2729865"/>
                <a:gd name="connsiteX4003" fmla="*/ 3819525 w 4117657"/>
                <a:gd name="connsiteY4003" fmla="*/ 1260158 h 2729865"/>
                <a:gd name="connsiteX4004" fmla="*/ 3745230 w 4117657"/>
                <a:gd name="connsiteY4004" fmla="*/ 1240155 h 2729865"/>
                <a:gd name="connsiteX4005" fmla="*/ 3729038 w 4117657"/>
                <a:gd name="connsiteY4005" fmla="*/ 1230630 h 2729865"/>
                <a:gd name="connsiteX4006" fmla="*/ 3674745 w 4117657"/>
                <a:gd name="connsiteY4006" fmla="*/ 1176338 h 2729865"/>
                <a:gd name="connsiteX4007" fmla="*/ 3667125 w 4117657"/>
                <a:gd name="connsiteY4007" fmla="*/ 1169670 h 2729865"/>
                <a:gd name="connsiteX4008" fmla="*/ 3659505 w 4117657"/>
                <a:gd name="connsiteY4008" fmla="*/ 1176338 h 2729865"/>
                <a:gd name="connsiteX4009" fmla="*/ 3604260 w 4117657"/>
                <a:gd name="connsiteY4009" fmla="*/ 1231583 h 2729865"/>
                <a:gd name="connsiteX4010" fmla="*/ 3589020 w 4117657"/>
                <a:gd name="connsiteY4010" fmla="*/ 1240155 h 2729865"/>
                <a:gd name="connsiteX4011" fmla="*/ 3513773 w 4117657"/>
                <a:gd name="connsiteY4011" fmla="*/ 1260158 h 2729865"/>
                <a:gd name="connsiteX4012" fmla="*/ 3504248 w 4117657"/>
                <a:gd name="connsiteY4012" fmla="*/ 1263015 h 2729865"/>
                <a:gd name="connsiteX4013" fmla="*/ 3506153 w 4117657"/>
                <a:gd name="connsiteY4013" fmla="*/ 1271588 h 2729865"/>
                <a:gd name="connsiteX4014" fmla="*/ 3527108 w 4117657"/>
                <a:gd name="connsiteY4014" fmla="*/ 1348740 h 2729865"/>
                <a:gd name="connsiteX4015" fmla="*/ 3527108 w 4117657"/>
                <a:gd name="connsiteY4015" fmla="*/ 1363980 h 2729865"/>
                <a:gd name="connsiteX4016" fmla="*/ 3506153 w 4117657"/>
                <a:gd name="connsiteY4016" fmla="*/ 1440180 h 2729865"/>
                <a:gd name="connsiteX4017" fmla="*/ 3504248 w 4117657"/>
                <a:gd name="connsiteY4017" fmla="*/ 1449705 h 2729865"/>
                <a:gd name="connsiteX4018" fmla="*/ 3512820 w 4117657"/>
                <a:gd name="connsiteY4018" fmla="*/ 1452563 h 2729865"/>
                <a:gd name="connsiteX4019" fmla="*/ 3589020 w 4117657"/>
                <a:gd name="connsiteY4019" fmla="*/ 1473518 h 2729865"/>
                <a:gd name="connsiteX4020" fmla="*/ 3604260 w 4117657"/>
                <a:gd name="connsiteY4020" fmla="*/ 1482090 h 2729865"/>
                <a:gd name="connsiteX4021" fmla="*/ 3659505 w 4117657"/>
                <a:gd name="connsiteY4021" fmla="*/ 1537335 h 2729865"/>
                <a:gd name="connsiteX4022" fmla="*/ 3667125 w 4117657"/>
                <a:gd name="connsiteY4022" fmla="*/ 1544003 h 2729865"/>
                <a:gd name="connsiteX4023" fmla="*/ 3674745 w 4117657"/>
                <a:gd name="connsiteY4023" fmla="*/ 1537335 h 2729865"/>
                <a:gd name="connsiteX4024" fmla="*/ 3730943 w 4117657"/>
                <a:gd name="connsiteY4024" fmla="*/ 1481138 h 2729865"/>
                <a:gd name="connsiteX4025" fmla="*/ 3744278 w 4117657"/>
                <a:gd name="connsiteY4025" fmla="*/ 1473518 h 2729865"/>
                <a:gd name="connsiteX4026" fmla="*/ 3821430 w 4117657"/>
                <a:gd name="connsiteY4026" fmla="*/ 1452563 h 2729865"/>
                <a:gd name="connsiteX4027" fmla="*/ 3830003 w 4117657"/>
                <a:gd name="connsiteY4027" fmla="*/ 1449705 h 2729865"/>
                <a:gd name="connsiteX4028" fmla="*/ 3828098 w 4117657"/>
                <a:gd name="connsiteY4028" fmla="*/ 1441133 h 2729865"/>
                <a:gd name="connsiteX4029" fmla="*/ 3807143 w 4117657"/>
                <a:gd name="connsiteY4029" fmla="*/ 1363980 h 2729865"/>
                <a:gd name="connsiteX4030" fmla="*/ 3807143 w 4117657"/>
                <a:gd name="connsiteY4030" fmla="*/ 1348740 h 2729865"/>
                <a:gd name="connsiteX4031" fmla="*/ 3827145 w 4117657"/>
                <a:gd name="connsiteY4031" fmla="*/ 1271588 h 2729865"/>
                <a:gd name="connsiteX4032" fmla="*/ 3796665 w 4117657"/>
                <a:gd name="connsiteY4032" fmla="*/ 1363980 h 2729865"/>
                <a:gd name="connsiteX4033" fmla="*/ 3815715 w 4117657"/>
                <a:gd name="connsiteY4033" fmla="*/ 1433513 h 2729865"/>
                <a:gd name="connsiteX4034" fmla="*/ 3818573 w 4117657"/>
                <a:gd name="connsiteY4034" fmla="*/ 1443990 h 2729865"/>
                <a:gd name="connsiteX4035" fmla="*/ 3809048 w 4117657"/>
                <a:gd name="connsiteY4035" fmla="*/ 1446848 h 2729865"/>
                <a:gd name="connsiteX4036" fmla="*/ 3744278 w 4117657"/>
                <a:gd name="connsiteY4036" fmla="*/ 1463993 h 2729865"/>
                <a:gd name="connsiteX4037" fmla="*/ 3722370 w 4117657"/>
                <a:gd name="connsiteY4037" fmla="*/ 1477328 h 2729865"/>
                <a:gd name="connsiteX4038" fmla="*/ 3675698 w 4117657"/>
                <a:gd name="connsiteY4038" fmla="*/ 1524953 h 2729865"/>
                <a:gd name="connsiteX4039" fmla="*/ 3667125 w 4117657"/>
                <a:gd name="connsiteY4039" fmla="*/ 1533525 h 2729865"/>
                <a:gd name="connsiteX4040" fmla="*/ 3654743 w 4117657"/>
                <a:gd name="connsiteY4040" fmla="*/ 1520190 h 2729865"/>
                <a:gd name="connsiteX4041" fmla="*/ 3610928 w 4117657"/>
                <a:gd name="connsiteY4041" fmla="*/ 1476375 h 2729865"/>
                <a:gd name="connsiteX4042" fmla="*/ 3592830 w 4117657"/>
                <a:gd name="connsiteY4042" fmla="*/ 1465898 h 2729865"/>
                <a:gd name="connsiteX4043" fmla="*/ 3526155 w 4117657"/>
                <a:gd name="connsiteY4043" fmla="*/ 1447800 h 2729865"/>
                <a:gd name="connsiteX4044" fmla="*/ 3516630 w 4117657"/>
                <a:gd name="connsiteY4044" fmla="*/ 1444943 h 2729865"/>
                <a:gd name="connsiteX4045" fmla="*/ 3518535 w 4117657"/>
                <a:gd name="connsiteY4045" fmla="*/ 1435418 h 2729865"/>
                <a:gd name="connsiteX4046" fmla="*/ 3537585 w 4117657"/>
                <a:gd name="connsiteY4046" fmla="*/ 1364933 h 2729865"/>
                <a:gd name="connsiteX4047" fmla="*/ 3537585 w 4117657"/>
                <a:gd name="connsiteY4047" fmla="*/ 1349693 h 2729865"/>
                <a:gd name="connsiteX4048" fmla="*/ 3518535 w 4117657"/>
                <a:gd name="connsiteY4048" fmla="*/ 1280160 h 2729865"/>
                <a:gd name="connsiteX4049" fmla="*/ 3515678 w 4117657"/>
                <a:gd name="connsiteY4049" fmla="*/ 1269683 h 2729865"/>
                <a:gd name="connsiteX4050" fmla="*/ 3528060 w 4117657"/>
                <a:gd name="connsiteY4050" fmla="*/ 1265873 h 2729865"/>
                <a:gd name="connsiteX4051" fmla="*/ 3594735 w 4117657"/>
                <a:gd name="connsiteY4051" fmla="*/ 1247775 h 2729865"/>
                <a:gd name="connsiteX4052" fmla="*/ 3609023 w 4117657"/>
                <a:gd name="connsiteY4052" fmla="*/ 1239203 h 2729865"/>
                <a:gd name="connsiteX4053" fmla="*/ 3658553 w 4117657"/>
                <a:gd name="connsiteY4053" fmla="*/ 1189673 h 2729865"/>
                <a:gd name="connsiteX4054" fmla="*/ 3667125 w 4117657"/>
                <a:gd name="connsiteY4054" fmla="*/ 1181100 h 2729865"/>
                <a:gd name="connsiteX4055" fmla="*/ 3674745 w 4117657"/>
                <a:gd name="connsiteY4055" fmla="*/ 1188720 h 2729865"/>
                <a:gd name="connsiteX4056" fmla="*/ 3724275 w 4117657"/>
                <a:gd name="connsiteY4056" fmla="*/ 1238250 h 2729865"/>
                <a:gd name="connsiteX4057" fmla="*/ 3739515 w 4117657"/>
                <a:gd name="connsiteY4057" fmla="*/ 1247775 h 2729865"/>
                <a:gd name="connsiteX4058" fmla="*/ 3810953 w 4117657"/>
                <a:gd name="connsiteY4058" fmla="*/ 1266825 h 2729865"/>
                <a:gd name="connsiteX4059" fmla="*/ 3817620 w 4117657"/>
                <a:gd name="connsiteY4059" fmla="*/ 1269683 h 2729865"/>
                <a:gd name="connsiteX4060" fmla="*/ 3815715 w 4117657"/>
                <a:gd name="connsiteY4060" fmla="*/ 1279208 h 2729865"/>
                <a:gd name="connsiteX4061" fmla="*/ 3796665 w 4117657"/>
                <a:gd name="connsiteY4061" fmla="*/ 1348740 h 2729865"/>
                <a:gd name="connsiteX4062" fmla="*/ 3796665 w 4117657"/>
                <a:gd name="connsiteY4062" fmla="*/ 1363980 h 2729865"/>
                <a:gd name="connsiteX4063" fmla="*/ 3255645 w 4117657"/>
                <a:gd name="connsiteY4063" fmla="*/ 1632585 h 2729865"/>
                <a:gd name="connsiteX4064" fmla="*/ 3268028 w 4117657"/>
                <a:gd name="connsiteY4064" fmla="*/ 1586865 h 2729865"/>
                <a:gd name="connsiteX4065" fmla="*/ 3261360 w 4117657"/>
                <a:gd name="connsiteY4065" fmla="*/ 1584008 h 2729865"/>
                <a:gd name="connsiteX4066" fmla="*/ 3218498 w 4117657"/>
                <a:gd name="connsiteY4066" fmla="*/ 1572578 h 2729865"/>
                <a:gd name="connsiteX4067" fmla="*/ 3203258 w 4117657"/>
                <a:gd name="connsiteY4067" fmla="*/ 1563053 h 2729865"/>
                <a:gd name="connsiteX4068" fmla="*/ 3172778 w 4117657"/>
                <a:gd name="connsiteY4068" fmla="*/ 1532573 h 2729865"/>
                <a:gd name="connsiteX4069" fmla="*/ 3167063 w 4117657"/>
                <a:gd name="connsiteY4069" fmla="*/ 1527810 h 2729865"/>
                <a:gd name="connsiteX4070" fmla="*/ 3159443 w 4117657"/>
                <a:gd name="connsiteY4070" fmla="*/ 1534478 h 2729865"/>
                <a:gd name="connsiteX4071" fmla="*/ 3131820 w 4117657"/>
                <a:gd name="connsiteY4071" fmla="*/ 1562100 h 2729865"/>
                <a:gd name="connsiteX4072" fmla="*/ 3114675 w 4117657"/>
                <a:gd name="connsiteY4072" fmla="*/ 1572578 h 2729865"/>
                <a:gd name="connsiteX4073" fmla="*/ 3072765 w 4117657"/>
                <a:gd name="connsiteY4073" fmla="*/ 1584008 h 2729865"/>
                <a:gd name="connsiteX4074" fmla="*/ 3066098 w 4117657"/>
                <a:gd name="connsiteY4074" fmla="*/ 1586865 h 2729865"/>
                <a:gd name="connsiteX4075" fmla="*/ 3078480 w 4117657"/>
                <a:gd name="connsiteY4075" fmla="*/ 1633538 h 2729865"/>
                <a:gd name="connsiteX4076" fmla="*/ 3078480 w 4117657"/>
                <a:gd name="connsiteY4076" fmla="*/ 1654493 h 2729865"/>
                <a:gd name="connsiteX4077" fmla="*/ 3068003 w 4117657"/>
                <a:gd name="connsiteY4077" fmla="*/ 1693545 h 2729865"/>
                <a:gd name="connsiteX4078" fmla="*/ 3066098 w 4117657"/>
                <a:gd name="connsiteY4078" fmla="*/ 1702118 h 2729865"/>
                <a:gd name="connsiteX4079" fmla="*/ 3098483 w 4117657"/>
                <a:gd name="connsiteY4079" fmla="*/ 1710690 h 2729865"/>
                <a:gd name="connsiteX4080" fmla="*/ 3142298 w 4117657"/>
                <a:gd name="connsiteY4080" fmla="*/ 1735455 h 2729865"/>
                <a:gd name="connsiteX4081" fmla="*/ 3167063 w 4117657"/>
                <a:gd name="connsiteY4081" fmla="*/ 1760220 h 2729865"/>
                <a:gd name="connsiteX4082" fmla="*/ 3174683 w 4117657"/>
                <a:gd name="connsiteY4082" fmla="*/ 1753553 h 2729865"/>
                <a:gd name="connsiteX4083" fmla="*/ 3203258 w 4117657"/>
                <a:gd name="connsiteY4083" fmla="*/ 1724025 h 2729865"/>
                <a:gd name="connsiteX4084" fmla="*/ 3219450 w 4117657"/>
                <a:gd name="connsiteY4084" fmla="*/ 1714500 h 2729865"/>
                <a:gd name="connsiteX4085" fmla="*/ 3259455 w 4117657"/>
                <a:gd name="connsiteY4085" fmla="*/ 1704023 h 2729865"/>
                <a:gd name="connsiteX4086" fmla="*/ 3268980 w 4117657"/>
                <a:gd name="connsiteY4086" fmla="*/ 1701165 h 2729865"/>
                <a:gd name="connsiteX4087" fmla="*/ 3256598 w 4117657"/>
                <a:gd name="connsiteY4087" fmla="*/ 1655445 h 2729865"/>
                <a:gd name="connsiteX4088" fmla="*/ 3255645 w 4117657"/>
                <a:gd name="connsiteY4088" fmla="*/ 1632585 h 2729865"/>
                <a:gd name="connsiteX4089" fmla="*/ 3246120 w 4117657"/>
                <a:gd name="connsiteY4089" fmla="*/ 1699260 h 2729865"/>
                <a:gd name="connsiteX4090" fmla="*/ 3211830 w 4117657"/>
                <a:gd name="connsiteY4090" fmla="*/ 1707833 h 2729865"/>
                <a:gd name="connsiteX4091" fmla="*/ 3198495 w 4117657"/>
                <a:gd name="connsiteY4091" fmla="*/ 1715453 h 2729865"/>
                <a:gd name="connsiteX4092" fmla="*/ 3166110 w 4117657"/>
                <a:gd name="connsiteY4092" fmla="*/ 1747838 h 2729865"/>
                <a:gd name="connsiteX4093" fmla="*/ 3159443 w 4117657"/>
                <a:gd name="connsiteY4093" fmla="*/ 1742123 h 2729865"/>
                <a:gd name="connsiteX4094" fmla="*/ 3132773 w 4117657"/>
                <a:gd name="connsiteY4094" fmla="*/ 1715453 h 2729865"/>
                <a:gd name="connsiteX4095" fmla="*/ 3119438 w 4117657"/>
                <a:gd name="connsiteY4095" fmla="*/ 1707833 h 2729865"/>
                <a:gd name="connsiteX4096" fmla="*/ 3075623 w 4117657"/>
                <a:gd name="connsiteY4096" fmla="*/ 1696403 h 2729865"/>
                <a:gd name="connsiteX4097" fmla="*/ 3076575 w 4117657"/>
                <a:gd name="connsiteY4097" fmla="*/ 1689735 h 2729865"/>
                <a:gd name="connsiteX4098" fmla="*/ 3086100 w 4117657"/>
                <a:gd name="connsiteY4098" fmla="*/ 1654493 h 2729865"/>
                <a:gd name="connsiteX4099" fmla="*/ 3086100 w 4117657"/>
                <a:gd name="connsiteY4099" fmla="*/ 1633538 h 2729865"/>
                <a:gd name="connsiteX4100" fmla="*/ 3075623 w 4117657"/>
                <a:gd name="connsiteY4100" fmla="*/ 1593533 h 2729865"/>
                <a:gd name="connsiteX4101" fmla="*/ 3084195 w 4117657"/>
                <a:gd name="connsiteY4101" fmla="*/ 1590675 h 2729865"/>
                <a:gd name="connsiteX4102" fmla="*/ 3121343 w 4117657"/>
                <a:gd name="connsiteY4102" fmla="*/ 1581150 h 2729865"/>
                <a:gd name="connsiteX4103" fmla="*/ 3133725 w 4117657"/>
                <a:gd name="connsiteY4103" fmla="*/ 1573530 h 2729865"/>
                <a:gd name="connsiteX4104" fmla="*/ 3159443 w 4117657"/>
                <a:gd name="connsiteY4104" fmla="*/ 1547813 h 2729865"/>
                <a:gd name="connsiteX4105" fmla="*/ 3167063 w 4117657"/>
                <a:gd name="connsiteY4105" fmla="*/ 1540193 h 2729865"/>
                <a:gd name="connsiteX4106" fmla="*/ 3188970 w 4117657"/>
                <a:gd name="connsiteY4106" fmla="*/ 1562100 h 2729865"/>
                <a:gd name="connsiteX4107" fmla="*/ 3228023 w 4117657"/>
                <a:gd name="connsiteY4107" fmla="*/ 1584008 h 2729865"/>
                <a:gd name="connsiteX4108" fmla="*/ 3258503 w 4117657"/>
                <a:gd name="connsiteY4108" fmla="*/ 1591628 h 2729865"/>
                <a:gd name="connsiteX4109" fmla="*/ 3251835 w 4117657"/>
                <a:gd name="connsiteY4109" fmla="*/ 1617345 h 2729865"/>
                <a:gd name="connsiteX4110" fmla="*/ 3251835 w 4117657"/>
                <a:gd name="connsiteY4110" fmla="*/ 1669733 h 2729865"/>
                <a:gd name="connsiteX4111" fmla="*/ 3258503 w 4117657"/>
                <a:gd name="connsiteY4111" fmla="*/ 1695450 h 2729865"/>
                <a:gd name="connsiteX4112" fmla="*/ 3246120 w 4117657"/>
                <a:gd name="connsiteY4112" fmla="*/ 1699260 h 2729865"/>
                <a:gd name="connsiteX4113" fmla="*/ 4087178 w 4117657"/>
                <a:gd name="connsiteY4113" fmla="*/ 375285 h 2729865"/>
                <a:gd name="connsiteX4114" fmla="*/ 4012883 w 4117657"/>
                <a:gd name="connsiteY4114" fmla="*/ 395288 h 2729865"/>
                <a:gd name="connsiteX4115" fmla="*/ 4002405 w 4117657"/>
                <a:gd name="connsiteY4115" fmla="*/ 398145 h 2729865"/>
                <a:gd name="connsiteX4116" fmla="*/ 4004310 w 4117657"/>
                <a:gd name="connsiteY4116" fmla="*/ 407670 h 2729865"/>
                <a:gd name="connsiteX4117" fmla="*/ 4024313 w 4117657"/>
                <a:gd name="connsiteY4117" fmla="*/ 482918 h 2729865"/>
                <a:gd name="connsiteX4118" fmla="*/ 4024313 w 4117657"/>
                <a:gd name="connsiteY4118" fmla="*/ 500063 h 2729865"/>
                <a:gd name="connsiteX4119" fmla="*/ 4003358 w 4117657"/>
                <a:gd name="connsiteY4119" fmla="*/ 576263 h 2729865"/>
                <a:gd name="connsiteX4120" fmla="*/ 4001453 w 4117657"/>
                <a:gd name="connsiteY4120" fmla="*/ 584835 h 2729865"/>
                <a:gd name="connsiteX4121" fmla="*/ 4010978 w 4117657"/>
                <a:gd name="connsiteY4121" fmla="*/ 587693 h 2729865"/>
                <a:gd name="connsiteX4122" fmla="*/ 4084320 w 4117657"/>
                <a:gd name="connsiteY4122" fmla="*/ 607695 h 2729865"/>
                <a:gd name="connsiteX4123" fmla="*/ 4102418 w 4117657"/>
                <a:gd name="connsiteY4123" fmla="*/ 618173 h 2729865"/>
                <a:gd name="connsiteX4124" fmla="*/ 4114800 w 4117657"/>
                <a:gd name="connsiteY4124" fmla="*/ 630555 h 2729865"/>
                <a:gd name="connsiteX4125" fmla="*/ 4114800 w 4117657"/>
                <a:gd name="connsiteY4125" fmla="*/ 617220 h 2729865"/>
                <a:gd name="connsiteX4126" fmla="*/ 4105275 w 4117657"/>
                <a:gd name="connsiteY4126" fmla="*/ 607695 h 2729865"/>
                <a:gd name="connsiteX4127" fmla="*/ 4089083 w 4117657"/>
                <a:gd name="connsiteY4127" fmla="*/ 599123 h 2729865"/>
                <a:gd name="connsiteX4128" fmla="*/ 4020503 w 4117657"/>
                <a:gd name="connsiteY4128" fmla="*/ 581025 h 2729865"/>
                <a:gd name="connsiteX4129" fmla="*/ 4010025 w 4117657"/>
                <a:gd name="connsiteY4129" fmla="*/ 578168 h 2729865"/>
                <a:gd name="connsiteX4130" fmla="*/ 4011930 w 4117657"/>
                <a:gd name="connsiteY4130" fmla="*/ 568643 h 2729865"/>
                <a:gd name="connsiteX4131" fmla="*/ 4030980 w 4117657"/>
                <a:gd name="connsiteY4131" fmla="*/ 499110 h 2729865"/>
                <a:gd name="connsiteX4132" fmla="*/ 4030980 w 4117657"/>
                <a:gd name="connsiteY4132" fmla="*/ 483870 h 2729865"/>
                <a:gd name="connsiteX4133" fmla="*/ 4012883 w 4117657"/>
                <a:gd name="connsiteY4133" fmla="*/ 415290 h 2729865"/>
                <a:gd name="connsiteX4134" fmla="*/ 4010025 w 4117657"/>
                <a:gd name="connsiteY4134" fmla="*/ 404813 h 2729865"/>
                <a:gd name="connsiteX4135" fmla="*/ 4018598 w 4117657"/>
                <a:gd name="connsiteY4135" fmla="*/ 401955 h 2729865"/>
                <a:gd name="connsiteX4136" fmla="*/ 4090035 w 4117657"/>
                <a:gd name="connsiteY4136" fmla="*/ 382905 h 2729865"/>
                <a:gd name="connsiteX4137" fmla="*/ 4102418 w 4117657"/>
                <a:gd name="connsiteY4137" fmla="*/ 375285 h 2729865"/>
                <a:gd name="connsiteX4138" fmla="*/ 4112895 w 4117657"/>
                <a:gd name="connsiteY4138" fmla="*/ 364808 h 2729865"/>
                <a:gd name="connsiteX4139" fmla="*/ 4112895 w 4117657"/>
                <a:gd name="connsiteY4139" fmla="*/ 352425 h 2729865"/>
                <a:gd name="connsiteX4140" fmla="*/ 4099560 w 4117657"/>
                <a:gd name="connsiteY4140" fmla="*/ 365760 h 2729865"/>
                <a:gd name="connsiteX4141" fmla="*/ 4087178 w 4117657"/>
                <a:gd name="connsiteY4141" fmla="*/ 375285 h 2729865"/>
                <a:gd name="connsiteX4142" fmla="*/ 3306128 w 4117657"/>
                <a:gd name="connsiteY4142" fmla="*/ 1651635 h 2729865"/>
                <a:gd name="connsiteX4143" fmla="*/ 3306128 w 4117657"/>
                <a:gd name="connsiteY4143" fmla="*/ 1637348 h 2729865"/>
                <a:gd name="connsiteX4144" fmla="*/ 3327083 w 4117657"/>
                <a:gd name="connsiteY4144" fmla="*/ 1559243 h 2729865"/>
                <a:gd name="connsiteX4145" fmla="*/ 3328988 w 4117657"/>
                <a:gd name="connsiteY4145" fmla="*/ 1550670 h 2729865"/>
                <a:gd name="connsiteX4146" fmla="*/ 3317558 w 4117657"/>
                <a:gd name="connsiteY4146" fmla="*/ 1547813 h 2729865"/>
                <a:gd name="connsiteX4147" fmla="*/ 3244215 w 4117657"/>
                <a:gd name="connsiteY4147" fmla="*/ 1527810 h 2729865"/>
                <a:gd name="connsiteX4148" fmla="*/ 3228975 w 4117657"/>
                <a:gd name="connsiteY4148" fmla="*/ 1519238 h 2729865"/>
                <a:gd name="connsiteX4149" fmla="*/ 3172778 w 4117657"/>
                <a:gd name="connsiteY4149" fmla="*/ 1463040 h 2729865"/>
                <a:gd name="connsiteX4150" fmla="*/ 3165158 w 4117657"/>
                <a:gd name="connsiteY4150" fmla="*/ 1455420 h 2729865"/>
                <a:gd name="connsiteX4151" fmla="*/ 3158490 w 4117657"/>
                <a:gd name="connsiteY4151" fmla="*/ 1463993 h 2729865"/>
                <a:gd name="connsiteX4152" fmla="*/ 3104198 w 4117657"/>
                <a:gd name="connsiteY4152" fmla="*/ 1519238 h 2729865"/>
                <a:gd name="connsiteX4153" fmla="*/ 3088958 w 4117657"/>
                <a:gd name="connsiteY4153" fmla="*/ 1527810 h 2729865"/>
                <a:gd name="connsiteX4154" fmla="*/ 3028950 w 4117657"/>
                <a:gd name="connsiteY4154" fmla="*/ 1544003 h 2729865"/>
                <a:gd name="connsiteX4155" fmla="*/ 3003233 w 4117657"/>
                <a:gd name="connsiteY4155" fmla="*/ 1550670 h 2729865"/>
                <a:gd name="connsiteX4156" fmla="*/ 3005138 w 4117657"/>
                <a:gd name="connsiteY4156" fmla="*/ 1561148 h 2729865"/>
                <a:gd name="connsiteX4157" fmla="*/ 3025140 w 4117657"/>
                <a:gd name="connsiteY4157" fmla="*/ 1636395 h 2729865"/>
                <a:gd name="connsiteX4158" fmla="*/ 3025140 w 4117657"/>
                <a:gd name="connsiteY4158" fmla="*/ 1652588 h 2729865"/>
                <a:gd name="connsiteX4159" fmla="*/ 3004185 w 4117657"/>
                <a:gd name="connsiteY4159" fmla="*/ 1729740 h 2729865"/>
                <a:gd name="connsiteX4160" fmla="*/ 3002280 w 4117657"/>
                <a:gd name="connsiteY4160" fmla="*/ 1738313 h 2729865"/>
                <a:gd name="connsiteX4161" fmla="*/ 3011805 w 4117657"/>
                <a:gd name="connsiteY4161" fmla="*/ 1741170 h 2729865"/>
                <a:gd name="connsiteX4162" fmla="*/ 3086100 w 4117657"/>
                <a:gd name="connsiteY4162" fmla="*/ 1761173 h 2729865"/>
                <a:gd name="connsiteX4163" fmla="*/ 3102293 w 4117657"/>
                <a:gd name="connsiteY4163" fmla="*/ 1770698 h 2729865"/>
                <a:gd name="connsiteX4164" fmla="*/ 3156585 w 4117657"/>
                <a:gd name="connsiteY4164" fmla="*/ 1824990 h 2729865"/>
                <a:gd name="connsiteX4165" fmla="*/ 3166110 w 4117657"/>
                <a:gd name="connsiteY4165" fmla="*/ 1833563 h 2729865"/>
                <a:gd name="connsiteX4166" fmla="*/ 3173730 w 4117657"/>
                <a:gd name="connsiteY4166" fmla="*/ 1824038 h 2729865"/>
                <a:gd name="connsiteX4167" fmla="*/ 3228023 w 4117657"/>
                <a:gd name="connsiteY4167" fmla="*/ 1769745 h 2729865"/>
                <a:gd name="connsiteX4168" fmla="*/ 3241358 w 4117657"/>
                <a:gd name="connsiteY4168" fmla="*/ 1762125 h 2729865"/>
                <a:gd name="connsiteX4169" fmla="*/ 3297555 w 4117657"/>
                <a:gd name="connsiteY4169" fmla="*/ 1746885 h 2729865"/>
                <a:gd name="connsiteX4170" fmla="*/ 3328035 w 4117657"/>
                <a:gd name="connsiteY4170" fmla="*/ 1738313 h 2729865"/>
                <a:gd name="connsiteX4171" fmla="*/ 3325178 w 4117657"/>
                <a:gd name="connsiteY4171" fmla="*/ 1727835 h 2729865"/>
                <a:gd name="connsiteX4172" fmla="*/ 3306128 w 4117657"/>
                <a:gd name="connsiteY4172" fmla="*/ 1651635 h 2729865"/>
                <a:gd name="connsiteX4173" fmla="*/ 3270885 w 4117657"/>
                <a:gd name="connsiteY4173" fmla="*/ 1744980 h 2729865"/>
                <a:gd name="connsiteX4174" fmla="*/ 3230880 w 4117657"/>
                <a:gd name="connsiteY4174" fmla="*/ 1757363 h 2729865"/>
                <a:gd name="connsiteX4175" fmla="*/ 3201353 w 4117657"/>
                <a:gd name="connsiteY4175" fmla="*/ 1785938 h 2729865"/>
                <a:gd name="connsiteX4176" fmla="*/ 3167063 w 4117657"/>
                <a:gd name="connsiteY4176" fmla="*/ 1820228 h 2729865"/>
                <a:gd name="connsiteX4177" fmla="*/ 3159443 w 4117657"/>
                <a:gd name="connsiteY4177" fmla="*/ 1813560 h 2729865"/>
                <a:gd name="connsiteX4178" fmla="*/ 3108008 w 4117657"/>
                <a:gd name="connsiteY4178" fmla="*/ 1761173 h 2729865"/>
                <a:gd name="connsiteX4179" fmla="*/ 3094673 w 4117657"/>
                <a:gd name="connsiteY4179" fmla="*/ 1753553 h 2729865"/>
                <a:gd name="connsiteX4180" fmla="*/ 3027045 w 4117657"/>
                <a:gd name="connsiteY4180" fmla="*/ 1735455 h 2729865"/>
                <a:gd name="connsiteX4181" fmla="*/ 3015615 w 4117657"/>
                <a:gd name="connsiteY4181" fmla="*/ 1732598 h 2729865"/>
                <a:gd name="connsiteX4182" fmla="*/ 3017520 w 4117657"/>
                <a:gd name="connsiteY4182" fmla="*/ 1723073 h 2729865"/>
                <a:gd name="connsiteX4183" fmla="*/ 3036570 w 4117657"/>
                <a:gd name="connsiteY4183" fmla="*/ 1652588 h 2729865"/>
                <a:gd name="connsiteX4184" fmla="*/ 3036570 w 4117657"/>
                <a:gd name="connsiteY4184" fmla="*/ 1638300 h 2729865"/>
                <a:gd name="connsiteX4185" fmla="*/ 3017520 w 4117657"/>
                <a:gd name="connsiteY4185" fmla="*/ 1568768 h 2729865"/>
                <a:gd name="connsiteX4186" fmla="*/ 3015615 w 4117657"/>
                <a:gd name="connsiteY4186" fmla="*/ 1559243 h 2729865"/>
                <a:gd name="connsiteX4187" fmla="*/ 3023235 w 4117657"/>
                <a:gd name="connsiteY4187" fmla="*/ 1556385 h 2729865"/>
                <a:gd name="connsiteX4188" fmla="*/ 3093720 w 4117657"/>
                <a:gd name="connsiteY4188" fmla="*/ 1537335 h 2729865"/>
                <a:gd name="connsiteX4189" fmla="*/ 3108960 w 4117657"/>
                <a:gd name="connsiteY4189" fmla="*/ 1528763 h 2729865"/>
                <a:gd name="connsiteX4190" fmla="*/ 3159443 w 4117657"/>
                <a:gd name="connsiteY4190" fmla="*/ 1478280 h 2729865"/>
                <a:gd name="connsiteX4191" fmla="*/ 3167063 w 4117657"/>
                <a:gd name="connsiteY4191" fmla="*/ 1471613 h 2729865"/>
                <a:gd name="connsiteX4192" fmla="*/ 3174683 w 4117657"/>
                <a:gd name="connsiteY4192" fmla="*/ 1479233 h 2729865"/>
                <a:gd name="connsiteX4193" fmla="*/ 3224213 w 4117657"/>
                <a:gd name="connsiteY4193" fmla="*/ 1528763 h 2729865"/>
                <a:gd name="connsiteX4194" fmla="*/ 3239453 w 4117657"/>
                <a:gd name="connsiteY4194" fmla="*/ 1537335 h 2729865"/>
                <a:gd name="connsiteX4195" fmla="*/ 3308033 w 4117657"/>
                <a:gd name="connsiteY4195" fmla="*/ 1555433 h 2729865"/>
                <a:gd name="connsiteX4196" fmla="*/ 3317558 w 4117657"/>
                <a:gd name="connsiteY4196" fmla="*/ 1558290 h 2729865"/>
                <a:gd name="connsiteX4197" fmla="*/ 3315653 w 4117657"/>
                <a:gd name="connsiteY4197" fmla="*/ 1566863 h 2729865"/>
                <a:gd name="connsiteX4198" fmla="*/ 3296603 w 4117657"/>
                <a:gd name="connsiteY4198" fmla="*/ 1637348 h 2729865"/>
                <a:gd name="connsiteX4199" fmla="*/ 3296603 w 4117657"/>
                <a:gd name="connsiteY4199" fmla="*/ 1652588 h 2729865"/>
                <a:gd name="connsiteX4200" fmla="*/ 3314700 w 4117657"/>
                <a:gd name="connsiteY4200" fmla="*/ 1721168 h 2729865"/>
                <a:gd name="connsiteX4201" fmla="*/ 3317558 w 4117657"/>
                <a:gd name="connsiteY4201" fmla="*/ 1731645 h 2729865"/>
                <a:gd name="connsiteX4202" fmla="*/ 3270885 w 4117657"/>
                <a:gd name="connsiteY4202" fmla="*/ 1744980 h 2729865"/>
                <a:gd name="connsiteX4203" fmla="*/ 3861435 w 4117657"/>
                <a:gd name="connsiteY4203" fmla="*/ 1018223 h 2729865"/>
                <a:gd name="connsiteX4204" fmla="*/ 3813810 w 4117657"/>
                <a:gd name="connsiteY4204" fmla="*/ 1031558 h 2729865"/>
                <a:gd name="connsiteX4205" fmla="*/ 3808095 w 4117657"/>
                <a:gd name="connsiteY4205" fmla="*/ 1035368 h 2729865"/>
                <a:gd name="connsiteX4206" fmla="*/ 3773805 w 4117657"/>
                <a:gd name="connsiteY4206" fmla="*/ 1069658 h 2729865"/>
                <a:gd name="connsiteX4207" fmla="*/ 3788093 w 4117657"/>
                <a:gd name="connsiteY4207" fmla="*/ 1082040 h 2729865"/>
                <a:gd name="connsiteX4208" fmla="*/ 3811905 w 4117657"/>
                <a:gd name="connsiteY4208" fmla="*/ 1104900 h 2729865"/>
                <a:gd name="connsiteX4209" fmla="*/ 3843338 w 4117657"/>
                <a:gd name="connsiteY4209" fmla="*/ 1114425 h 2729865"/>
                <a:gd name="connsiteX4210" fmla="*/ 3861435 w 4117657"/>
                <a:gd name="connsiteY4210" fmla="*/ 1119188 h 2729865"/>
                <a:gd name="connsiteX4211" fmla="*/ 3869055 w 4117657"/>
                <a:gd name="connsiteY4211" fmla="*/ 1090613 h 2729865"/>
                <a:gd name="connsiteX4212" fmla="*/ 3869055 w 4117657"/>
                <a:gd name="connsiteY4212" fmla="*/ 1048703 h 2729865"/>
                <a:gd name="connsiteX4213" fmla="*/ 3861435 w 4117657"/>
                <a:gd name="connsiteY4213" fmla="*/ 1018223 h 2729865"/>
                <a:gd name="connsiteX4214" fmla="*/ 3860483 w 4117657"/>
                <a:gd name="connsiteY4214" fmla="*/ 1087755 h 2729865"/>
                <a:gd name="connsiteX4215" fmla="*/ 3854768 w 4117657"/>
                <a:gd name="connsiteY4215" fmla="*/ 1106805 h 2729865"/>
                <a:gd name="connsiteX4216" fmla="*/ 3834765 w 4117657"/>
                <a:gd name="connsiteY4216" fmla="*/ 1102043 h 2729865"/>
                <a:gd name="connsiteX4217" fmla="*/ 3801428 w 4117657"/>
                <a:gd name="connsiteY4217" fmla="*/ 1082993 h 2729865"/>
                <a:gd name="connsiteX4218" fmla="*/ 3786188 w 4117657"/>
                <a:gd name="connsiteY4218" fmla="*/ 1068705 h 2729865"/>
                <a:gd name="connsiteX4219" fmla="*/ 3811905 w 4117657"/>
                <a:gd name="connsiteY4219" fmla="*/ 1043940 h 2729865"/>
                <a:gd name="connsiteX4220" fmla="*/ 3819525 w 4117657"/>
                <a:gd name="connsiteY4220" fmla="*/ 1039178 h 2729865"/>
                <a:gd name="connsiteX4221" fmla="*/ 3854768 w 4117657"/>
                <a:gd name="connsiteY4221" fmla="*/ 1029653 h 2729865"/>
                <a:gd name="connsiteX4222" fmla="*/ 3860483 w 4117657"/>
                <a:gd name="connsiteY4222" fmla="*/ 1048703 h 2729865"/>
                <a:gd name="connsiteX4223" fmla="*/ 3860483 w 4117657"/>
                <a:gd name="connsiteY4223" fmla="*/ 1087755 h 2729865"/>
                <a:gd name="connsiteX4224" fmla="*/ 685800 w 4117657"/>
                <a:gd name="connsiteY4224" fmla="*/ 2478405 h 2729865"/>
                <a:gd name="connsiteX4225" fmla="*/ 668655 w 4117657"/>
                <a:gd name="connsiteY4225" fmla="*/ 2462213 h 2729865"/>
                <a:gd name="connsiteX4226" fmla="*/ 651510 w 4117657"/>
                <a:gd name="connsiteY4226" fmla="*/ 2477453 h 2729865"/>
                <a:gd name="connsiteX4227" fmla="*/ 628650 w 4117657"/>
                <a:gd name="connsiteY4227" fmla="*/ 2485073 h 2729865"/>
                <a:gd name="connsiteX4228" fmla="*/ 633413 w 4117657"/>
                <a:gd name="connsiteY4228" fmla="*/ 2506980 h 2729865"/>
                <a:gd name="connsiteX4229" fmla="*/ 628650 w 4117657"/>
                <a:gd name="connsiteY4229" fmla="*/ 2531745 h 2729865"/>
                <a:gd name="connsiteX4230" fmla="*/ 668655 w 4117657"/>
                <a:gd name="connsiteY4230" fmla="*/ 2553653 h 2729865"/>
                <a:gd name="connsiteX4231" fmla="*/ 685800 w 4117657"/>
                <a:gd name="connsiteY4231" fmla="*/ 2537460 h 2729865"/>
                <a:gd name="connsiteX4232" fmla="*/ 708660 w 4117657"/>
                <a:gd name="connsiteY4232" fmla="*/ 2529840 h 2729865"/>
                <a:gd name="connsiteX4233" fmla="*/ 708660 w 4117657"/>
                <a:gd name="connsiteY4233" fmla="*/ 2485073 h 2729865"/>
                <a:gd name="connsiteX4234" fmla="*/ 685800 w 4117657"/>
                <a:gd name="connsiteY4234" fmla="*/ 2478405 h 2729865"/>
                <a:gd name="connsiteX4235" fmla="*/ 667703 w 4117657"/>
                <a:gd name="connsiteY4235" fmla="*/ 2542223 h 2729865"/>
                <a:gd name="connsiteX4236" fmla="*/ 639128 w 4117657"/>
                <a:gd name="connsiteY4236" fmla="*/ 2525078 h 2729865"/>
                <a:gd name="connsiteX4237" fmla="*/ 638175 w 4117657"/>
                <a:gd name="connsiteY4237" fmla="*/ 2491740 h 2729865"/>
                <a:gd name="connsiteX4238" fmla="*/ 667703 w 4117657"/>
                <a:gd name="connsiteY4238" fmla="*/ 2473643 h 2729865"/>
                <a:gd name="connsiteX4239" fmla="*/ 696278 w 4117657"/>
                <a:gd name="connsiteY4239" fmla="*/ 2490788 h 2729865"/>
                <a:gd name="connsiteX4240" fmla="*/ 697230 w 4117657"/>
                <a:gd name="connsiteY4240" fmla="*/ 2524125 h 2729865"/>
                <a:gd name="connsiteX4241" fmla="*/ 667703 w 4117657"/>
                <a:gd name="connsiteY4241" fmla="*/ 2542223 h 2729865"/>
                <a:gd name="connsiteX4242" fmla="*/ 898208 w 4117657"/>
                <a:gd name="connsiteY4242" fmla="*/ 2641283 h 2729865"/>
                <a:gd name="connsiteX4243" fmla="*/ 895350 w 4117657"/>
                <a:gd name="connsiteY4243" fmla="*/ 2630805 h 2729865"/>
                <a:gd name="connsiteX4244" fmla="*/ 864870 w 4117657"/>
                <a:gd name="connsiteY4244" fmla="*/ 2515553 h 2729865"/>
                <a:gd name="connsiteX4245" fmla="*/ 864870 w 4117657"/>
                <a:gd name="connsiteY4245" fmla="*/ 2500313 h 2729865"/>
                <a:gd name="connsiteX4246" fmla="*/ 893445 w 4117657"/>
                <a:gd name="connsiteY4246" fmla="*/ 2392680 h 2729865"/>
                <a:gd name="connsiteX4247" fmla="*/ 898208 w 4117657"/>
                <a:gd name="connsiteY4247" fmla="*/ 2375535 h 2729865"/>
                <a:gd name="connsiteX4248" fmla="*/ 888683 w 4117657"/>
                <a:gd name="connsiteY4248" fmla="*/ 2372678 h 2729865"/>
                <a:gd name="connsiteX4249" fmla="*/ 777240 w 4117657"/>
                <a:gd name="connsiteY4249" fmla="*/ 2343150 h 2729865"/>
                <a:gd name="connsiteX4250" fmla="*/ 757238 w 4117657"/>
                <a:gd name="connsiteY4250" fmla="*/ 2331720 h 2729865"/>
                <a:gd name="connsiteX4251" fmla="*/ 675323 w 4117657"/>
                <a:gd name="connsiteY4251" fmla="*/ 2249805 h 2729865"/>
                <a:gd name="connsiteX4252" fmla="*/ 665798 w 4117657"/>
                <a:gd name="connsiteY4252" fmla="*/ 2241233 h 2729865"/>
                <a:gd name="connsiteX4253" fmla="*/ 659130 w 4117657"/>
                <a:gd name="connsiteY4253" fmla="*/ 2250758 h 2729865"/>
                <a:gd name="connsiteX4254" fmla="*/ 576263 w 4117657"/>
                <a:gd name="connsiteY4254" fmla="*/ 2333625 h 2729865"/>
                <a:gd name="connsiteX4255" fmla="*/ 561975 w 4117657"/>
                <a:gd name="connsiteY4255" fmla="*/ 2342198 h 2729865"/>
                <a:gd name="connsiteX4256" fmla="*/ 447675 w 4117657"/>
                <a:gd name="connsiteY4256" fmla="*/ 2372678 h 2729865"/>
                <a:gd name="connsiteX4257" fmla="*/ 437198 w 4117657"/>
                <a:gd name="connsiteY4257" fmla="*/ 2375535 h 2729865"/>
                <a:gd name="connsiteX4258" fmla="*/ 439103 w 4117657"/>
                <a:gd name="connsiteY4258" fmla="*/ 2386013 h 2729865"/>
                <a:gd name="connsiteX4259" fmla="*/ 469583 w 4117657"/>
                <a:gd name="connsiteY4259" fmla="*/ 2501265 h 2729865"/>
                <a:gd name="connsiteX4260" fmla="*/ 469583 w 4117657"/>
                <a:gd name="connsiteY4260" fmla="*/ 2516505 h 2729865"/>
                <a:gd name="connsiteX4261" fmla="*/ 452438 w 4117657"/>
                <a:gd name="connsiteY4261" fmla="*/ 2580323 h 2729865"/>
                <a:gd name="connsiteX4262" fmla="*/ 436245 w 4117657"/>
                <a:gd name="connsiteY4262" fmla="*/ 2641283 h 2729865"/>
                <a:gd name="connsiteX4263" fmla="*/ 445770 w 4117657"/>
                <a:gd name="connsiteY4263" fmla="*/ 2644140 h 2729865"/>
                <a:gd name="connsiteX4264" fmla="*/ 561023 w 4117657"/>
                <a:gd name="connsiteY4264" fmla="*/ 2675573 h 2729865"/>
                <a:gd name="connsiteX4265" fmla="*/ 573405 w 4117657"/>
                <a:gd name="connsiteY4265" fmla="*/ 2681288 h 2729865"/>
                <a:gd name="connsiteX4266" fmla="*/ 618173 w 4117657"/>
                <a:gd name="connsiteY4266" fmla="*/ 2726055 h 2729865"/>
                <a:gd name="connsiteX4267" fmla="*/ 630555 w 4117657"/>
                <a:gd name="connsiteY4267" fmla="*/ 2726055 h 2729865"/>
                <a:gd name="connsiteX4268" fmla="*/ 628650 w 4117657"/>
                <a:gd name="connsiteY4268" fmla="*/ 2723198 h 2729865"/>
                <a:gd name="connsiteX4269" fmla="*/ 577215 w 4117657"/>
                <a:gd name="connsiteY4269" fmla="*/ 2671763 h 2729865"/>
                <a:gd name="connsiteX4270" fmla="*/ 566738 w 4117657"/>
                <a:gd name="connsiteY4270" fmla="*/ 2667000 h 2729865"/>
                <a:gd name="connsiteX4271" fmla="*/ 464820 w 4117657"/>
                <a:gd name="connsiteY4271" fmla="*/ 2639378 h 2729865"/>
                <a:gd name="connsiteX4272" fmla="*/ 447675 w 4117657"/>
                <a:gd name="connsiteY4272" fmla="*/ 2634615 h 2729865"/>
                <a:gd name="connsiteX4273" fmla="*/ 450533 w 4117657"/>
                <a:gd name="connsiteY4273" fmla="*/ 2623185 h 2729865"/>
                <a:gd name="connsiteX4274" fmla="*/ 479108 w 4117657"/>
                <a:gd name="connsiteY4274" fmla="*/ 2515553 h 2729865"/>
                <a:gd name="connsiteX4275" fmla="*/ 479108 w 4117657"/>
                <a:gd name="connsiteY4275" fmla="*/ 2501265 h 2729865"/>
                <a:gd name="connsiteX4276" fmla="*/ 450533 w 4117657"/>
                <a:gd name="connsiteY4276" fmla="*/ 2393633 h 2729865"/>
                <a:gd name="connsiteX4277" fmla="*/ 447675 w 4117657"/>
                <a:gd name="connsiteY4277" fmla="*/ 2382203 h 2729865"/>
                <a:gd name="connsiteX4278" fmla="*/ 457200 w 4117657"/>
                <a:gd name="connsiteY4278" fmla="*/ 2379345 h 2729865"/>
                <a:gd name="connsiteX4279" fmla="*/ 564833 w 4117657"/>
                <a:gd name="connsiteY4279" fmla="*/ 2350770 h 2729865"/>
                <a:gd name="connsiteX4280" fmla="*/ 581025 w 4117657"/>
                <a:gd name="connsiteY4280" fmla="*/ 2342198 h 2729865"/>
                <a:gd name="connsiteX4281" fmla="*/ 659130 w 4117657"/>
                <a:gd name="connsiteY4281" fmla="*/ 2264093 h 2729865"/>
                <a:gd name="connsiteX4282" fmla="*/ 667703 w 4117657"/>
                <a:gd name="connsiteY4282" fmla="*/ 2256473 h 2729865"/>
                <a:gd name="connsiteX4283" fmla="*/ 676275 w 4117657"/>
                <a:gd name="connsiteY4283" fmla="*/ 2264093 h 2729865"/>
                <a:gd name="connsiteX4284" fmla="*/ 754380 w 4117657"/>
                <a:gd name="connsiteY4284" fmla="*/ 2342198 h 2729865"/>
                <a:gd name="connsiteX4285" fmla="*/ 770573 w 4117657"/>
                <a:gd name="connsiteY4285" fmla="*/ 2350770 h 2729865"/>
                <a:gd name="connsiteX4286" fmla="*/ 879158 w 4117657"/>
                <a:gd name="connsiteY4286" fmla="*/ 2380298 h 2729865"/>
                <a:gd name="connsiteX4287" fmla="*/ 887730 w 4117657"/>
                <a:gd name="connsiteY4287" fmla="*/ 2383155 h 2729865"/>
                <a:gd name="connsiteX4288" fmla="*/ 885825 w 4117657"/>
                <a:gd name="connsiteY4288" fmla="*/ 2388870 h 2729865"/>
                <a:gd name="connsiteX4289" fmla="*/ 855345 w 4117657"/>
                <a:gd name="connsiteY4289" fmla="*/ 2502218 h 2729865"/>
                <a:gd name="connsiteX4290" fmla="*/ 855345 w 4117657"/>
                <a:gd name="connsiteY4290" fmla="*/ 2516505 h 2729865"/>
                <a:gd name="connsiteX4291" fmla="*/ 883920 w 4117657"/>
                <a:gd name="connsiteY4291" fmla="*/ 2624138 h 2729865"/>
                <a:gd name="connsiteX4292" fmla="*/ 886778 w 4117657"/>
                <a:gd name="connsiteY4292" fmla="*/ 2635568 h 2729865"/>
                <a:gd name="connsiteX4293" fmla="*/ 875348 w 4117657"/>
                <a:gd name="connsiteY4293" fmla="*/ 2638425 h 2729865"/>
                <a:gd name="connsiteX4294" fmla="*/ 766763 w 4117657"/>
                <a:gd name="connsiteY4294" fmla="*/ 2667953 h 2729865"/>
                <a:gd name="connsiteX4295" fmla="*/ 754380 w 4117657"/>
                <a:gd name="connsiteY4295" fmla="*/ 2675573 h 2729865"/>
                <a:gd name="connsiteX4296" fmla="*/ 719138 w 4117657"/>
                <a:gd name="connsiteY4296" fmla="*/ 2710815 h 2729865"/>
                <a:gd name="connsiteX4297" fmla="*/ 703898 w 4117657"/>
                <a:gd name="connsiteY4297" fmla="*/ 2727008 h 2729865"/>
                <a:gd name="connsiteX4298" fmla="*/ 715328 w 4117657"/>
                <a:gd name="connsiteY4298" fmla="*/ 2727008 h 2729865"/>
                <a:gd name="connsiteX4299" fmla="*/ 758190 w 4117657"/>
                <a:gd name="connsiteY4299" fmla="*/ 2684145 h 2729865"/>
                <a:gd name="connsiteX4300" fmla="*/ 772478 w 4117657"/>
                <a:gd name="connsiteY4300" fmla="*/ 2676525 h 2729865"/>
                <a:gd name="connsiteX4301" fmla="*/ 887730 w 4117657"/>
                <a:gd name="connsiteY4301" fmla="*/ 2646045 h 2729865"/>
                <a:gd name="connsiteX4302" fmla="*/ 898208 w 4117657"/>
                <a:gd name="connsiteY4302" fmla="*/ 2641283 h 2729865"/>
                <a:gd name="connsiteX4303" fmla="*/ 769620 w 4117657"/>
                <a:gd name="connsiteY4303" fmla="*/ 2566988 h 2729865"/>
                <a:gd name="connsiteX4304" fmla="*/ 756285 w 4117657"/>
                <a:gd name="connsiteY4304" fmla="*/ 2514600 h 2729865"/>
                <a:gd name="connsiteX4305" fmla="*/ 756285 w 4117657"/>
                <a:gd name="connsiteY4305" fmla="*/ 2502218 h 2729865"/>
                <a:gd name="connsiteX4306" fmla="*/ 769620 w 4117657"/>
                <a:gd name="connsiteY4306" fmla="*/ 2449830 h 2729865"/>
                <a:gd name="connsiteX4307" fmla="*/ 762953 w 4117657"/>
                <a:gd name="connsiteY4307" fmla="*/ 2447925 h 2729865"/>
                <a:gd name="connsiteX4308" fmla="*/ 718185 w 4117657"/>
                <a:gd name="connsiteY4308" fmla="*/ 2435543 h 2729865"/>
                <a:gd name="connsiteX4309" fmla="*/ 704850 w 4117657"/>
                <a:gd name="connsiteY4309" fmla="*/ 2427923 h 2729865"/>
                <a:gd name="connsiteX4310" fmla="*/ 673418 w 4117657"/>
                <a:gd name="connsiteY4310" fmla="*/ 2396490 h 2729865"/>
                <a:gd name="connsiteX4311" fmla="*/ 667703 w 4117657"/>
                <a:gd name="connsiteY4311" fmla="*/ 2391728 h 2729865"/>
                <a:gd name="connsiteX4312" fmla="*/ 630555 w 4117657"/>
                <a:gd name="connsiteY4312" fmla="*/ 2428875 h 2729865"/>
                <a:gd name="connsiteX4313" fmla="*/ 618173 w 4117657"/>
                <a:gd name="connsiteY4313" fmla="*/ 2436495 h 2729865"/>
                <a:gd name="connsiteX4314" fmla="*/ 577215 w 4117657"/>
                <a:gd name="connsiteY4314" fmla="*/ 2446973 h 2729865"/>
                <a:gd name="connsiteX4315" fmla="*/ 566738 w 4117657"/>
                <a:gd name="connsiteY4315" fmla="*/ 2450783 h 2729865"/>
                <a:gd name="connsiteX4316" fmla="*/ 580073 w 4117657"/>
                <a:gd name="connsiteY4316" fmla="*/ 2499360 h 2729865"/>
                <a:gd name="connsiteX4317" fmla="*/ 580073 w 4117657"/>
                <a:gd name="connsiteY4317" fmla="*/ 2518410 h 2729865"/>
                <a:gd name="connsiteX4318" fmla="*/ 566738 w 4117657"/>
                <a:gd name="connsiteY4318" fmla="*/ 2566988 h 2729865"/>
                <a:gd name="connsiteX4319" fmla="*/ 576263 w 4117657"/>
                <a:gd name="connsiteY4319" fmla="*/ 2569845 h 2729865"/>
                <a:gd name="connsiteX4320" fmla="*/ 619125 w 4117657"/>
                <a:gd name="connsiteY4320" fmla="*/ 2581275 h 2729865"/>
                <a:gd name="connsiteX4321" fmla="*/ 629603 w 4117657"/>
                <a:gd name="connsiteY4321" fmla="*/ 2586990 h 2729865"/>
                <a:gd name="connsiteX4322" fmla="*/ 661988 w 4117657"/>
                <a:gd name="connsiteY4322" fmla="*/ 2618423 h 2729865"/>
                <a:gd name="connsiteX4323" fmla="*/ 668655 w 4117657"/>
                <a:gd name="connsiteY4323" fmla="*/ 2624138 h 2729865"/>
                <a:gd name="connsiteX4324" fmla="*/ 676275 w 4117657"/>
                <a:gd name="connsiteY4324" fmla="*/ 2617470 h 2729865"/>
                <a:gd name="connsiteX4325" fmla="*/ 704850 w 4117657"/>
                <a:gd name="connsiteY4325" fmla="*/ 2588895 h 2729865"/>
                <a:gd name="connsiteX4326" fmla="*/ 721043 w 4117657"/>
                <a:gd name="connsiteY4326" fmla="*/ 2579370 h 2729865"/>
                <a:gd name="connsiteX4327" fmla="*/ 762000 w 4117657"/>
                <a:gd name="connsiteY4327" fmla="*/ 2568893 h 2729865"/>
                <a:gd name="connsiteX4328" fmla="*/ 769620 w 4117657"/>
                <a:gd name="connsiteY4328" fmla="*/ 2566988 h 2729865"/>
                <a:gd name="connsiteX4329" fmla="*/ 718185 w 4117657"/>
                <a:gd name="connsiteY4329" fmla="*/ 2571750 h 2729865"/>
                <a:gd name="connsiteX4330" fmla="*/ 697230 w 4117657"/>
                <a:gd name="connsiteY4330" fmla="*/ 2584133 h 2729865"/>
                <a:gd name="connsiteX4331" fmla="*/ 668655 w 4117657"/>
                <a:gd name="connsiteY4331" fmla="*/ 2613660 h 2729865"/>
                <a:gd name="connsiteX4332" fmla="*/ 661988 w 4117657"/>
                <a:gd name="connsiteY4332" fmla="*/ 2608898 h 2729865"/>
                <a:gd name="connsiteX4333" fmla="*/ 636270 w 4117657"/>
                <a:gd name="connsiteY4333" fmla="*/ 2583180 h 2729865"/>
                <a:gd name="connsiteX4334" fmla="*/ 619125 w 4117657"/>
                <a:gd name="connsiteY4334" fmla="*/ 2573655 h 2729865"/>
                <a:gd name="connsiteX4335" fmla="*/ 583883 w 4117657"/>
                <a:gd name="connsiteY4335" fmla="*/ 2564130 h 2729865"/>
                <a:gd name="connsiteX4336" fmla="*/ 577215 w 4117657"/>
                <a:gd name="connsiteY4336" fmla="*/ 2561273 h 2729865"/>
                <a:gd name="connsiteX4337" fmla="*/ 587693 w 4117657"/>
                <a:gd name="connsiteY4337" fmla="*/ 2521268 h 2729865"/>
                <a:gd name="connsiteX4338" fmla="*/ 587693 w 4117657"/>
                <a:gd name="connsiteY4338" fmla="*/ 2497455 h 2729865"/>
                <a:gd name="connsiteX4339" fmla="*/ 577215 w 4117657"/>
                <a:gd name="connsiteY4339" fmla="*/ 2458403 h 2729865"/>
                <a:gd name="connsiteX4340" fmla="*/ 584835 w 4117657"/>
                <a:gd name="connsiteY4340" fmla="*/ 2455545 h 2729865"/>
                <a:gd name="connsiteX4341" fmla="*/ 621983 w 4117657"/>
                <a:gd name="connsiteY4341" fmla="*/ 2446020 h 2729865"/>
                <a:gd name="connsiteX4342" fmla="*/ 636270 w 4117657"/>
                <a:gd name="connsiteY4342" fmla="*/ 2437448 h 2729865"/>
                <a:gd name="connsiteX4343" fmla="*/ 667703 w 4117657"/>
                <a:gd name="connsiteY4343" fmla="*/ 2405063 h 2729865"/>
                <a:gd name="connsiteX4344" fmla="*/ 674370 w 4117657"/>
                <a:gd name="connsiteY4344" fmla="*/ 2409825 h 2729865"/>
                <a:gd name="connsiteX4345" fmla="*/ 701040 w 4117657"/>
                <a:gd name="connsiteY4345" fmla="*/ 2436495 h 2729865"/>
                <a:gd name="connsiteX4346" fmla="*/ 715328 w 4117657"/>
                <a:gd name="connsiteY4346" fmla="*/ 2444115 h 2729865"/>
                <a:gd name="connsiteX4347" fmla="*/ 751523 w 4117657"/>
                <a:gd name="connsiteY4347" fmla="*/ 2453640 h 2729865"/>
                <a:gd name="connsiteX4348" fmla="*/ 759143 w 4117657"/>
                <a:gd name="connsiteY4348" fmla="*/ 2456498 h 2729865"/>
                <a:gd name="connsiteX4349" fmla="*/ 748665 w 4117657"/>
                <a:gd name="connsiteY4349" fmla="*/ 2496503 h 2729865"/>
                <a:gd name="connsiteX4350" fmla="*/ 748665 w 4117657"/>
                <a:gd name="connsiteY4350" fmla="*/ 2520315 h 2729865"/>
                <a:gd name="connsiteX4351" fmla="*/ 757238 w 4117657"/>
                <a:gd name="connsiteY4351" fmla="*/ 2553653 h 2729865"/>
                <a:gd name="connsiteX4352" fmla="*/ 758190 w 4117657"/>
                <a:gd name="connsiteY4352" fmla="*/ 2561273 h 2729865"/>
                <a:gd name="connsiteX4353" fmla="*/ 718185 w 4117657"/>
                <a:gd name="connsiteY4353" fmla="*/ 2571750 h 2729865"/>
                <a:gd name="connsiteX4354" fmla="*/ 745808 w 4117657"/>
                <a:gd name="connsiteY4354" fmla="*/ 2626043 h 2729865"/>
                <a:gd name="connsiteX4355" fmla="*/ 822960 w 4117657"/>
                <a:gd name="connsiteY4355" fmla="*/ 2605088 h 2729865"/>
                <a:gd name="connsiteX4356" fmla="*/ 830580 w 4117657"/>
                <a:gd name="connsiteY4356" fmla="*/ 2602230 h 2729865"/>
                <a:gd name="connsiteX4357" fmla="*/ 828675 w 4117657"/>
                <a:gd name="connsiteY4357" fmla="*/ 2594610 h 2729865"/>
                <a:gd name="connsiteX4358" fmla="*/ 807720 w 4117657"/>
                <a:gd name="connsiteY4358" fmla="*/ 2516505 h 2729865"/>
                <a:gd name="connsiteX4359" fmla="*/ 807720 w 4117657"/>
                <a:gd name="connsiteY4359" fmla="*/ 2501265 h 2729865"/>
                <a:gd name="connsiteX4360" fmla="*/ 828675 w 4117657"/>
                <a:gd name="connsiteY4360" fmla="*/ 2423160 h 2729865"/>
                <a:gd name="connsiteX4361" fmla="*/ 830580 w 4117657"/>
                <a:gd name="connsiteY4361" fmla="*/ 2414588 h 2729865"/>
                <a:gd name="connsiteX4362" fmla="*/ 820103 w 4117657"/>
                <a:gd name="connsiteY4362" fmla="*/ 2411730 h 2729865"/>
                <a:gd name="connsiteX4363" fmla="*/ 745808 w 4117657"/>
                <a:gd name="connsiteY4363" fmla="*/ 2391728 h 2729865"/>
                <a:gd name="connsiteX4364" fmla="*/ 730568 w 4117657"/>
                <a:gd name="connsiteY4364" fmla="*/ 2383155 h 2729865"/>
                <a:gd name="connsiteX4365" fmla="*/ 674370 w 4117657"/>
                <a:gd name="connsiteY4365" fmla="*/ 2326958 h 2729865"/>
                <a:gd name="connsiteX4366" fmla="*/ 665798 w 4117657"/>
                <a:gd name="connsiteY4366" fmla="*/ 2319338 h 2729865"/>
                <a:gd name="connsiteX4367" fmla="*/ 658178 w 4117657"/>
                <a:gd name="connsiteY4367" fmla="*/ 2328863 h 2729865"/>
                <a:gd name="connsiteX4368" fmla="*/ 603885 w 4117657"/>
                <a:gd name="connsiteY4368" fmla="*/ 2384108 h 2729865"/>
                <a:gd name="connsiteX4369" fmla="*/ 590550 w 4117657"/>
                <a:gd name="connsiteY4369" fmla="*/ 2391728 h 2729865"/>
                <a:gd name="connsiteX4370" fmla="*/ 549593 w 4117657"/>
                <a:gd name="connsiteY4370" fmla="*/ 2402205 h 2729865"/>
                <a:gd name="connsiteX4371" fmla="*/ 503873 w 4117657"/>
                <a:gd name="connsiteY4371" fmla="*/ 2414588 h 2729865"/>
                <a:gd name="connsiteX4372" fmla="*/ 505778 w 4117657"/>
                <a:gd name="connsiteY4372" fmla="*/ 2424113 h 2729865"/>
                <a:gd name="connsiteX4373" fmla="*/ 526733 w 4117657"/>
                <a:gd name="connsiteY4373" fmla="*/ 2501265 h 2729865"/>
                <a:gd name="connsiteX4374" fmla="*/ 526733 w 4117657"/>
                <a:gd name="connsiteY4374" fmla="*/ 2516505 h 2729865"/>
                <a:gd name="connsiteX4375" fmla="*/ 505778 w 4117657"/>
                <a:gd name="connsiteY4375" fmla="*/ 2594610 h 2729865"/>
                <a:gd name="connsiteX4376" fmla="*/ 503873 w 4117657"/>
                <a:gd name="connsiteY4376" fmla="*/ 2603183 h 2729865"/>
                <a:gd name="connsiteX4377" fmla="*/ 511493 w 4117657"/>
                <a:gd name="connsiteY4377" fmla="*/ 2605088 h 2729865"/>
                <a:gd name="connsiteX4378" fmla="*/ 589598 w 4117657"/>
                <a:gd name="connsiteY4378" fmla="*/ 2626043 h 2729865"/>
                <a:gd name="connsiteX4379" fmla="*/ 602933 w 4117657"/>
                <a:gd name="connsiteY4379" fmla="*/ 2633663 h 2729865"/>
                <a:gd name="connsiteX4380" fmla="*/ 660083 w 4117657"/>
                <a:gd name="connsiteY4380" fmla="*/ 2690813 h 2729865"/>
                <a:gd name="connsiteX4381" fmla="*/ 666750 w 4117657"/>
                <a:gd name="connsiteY4381" fmla="*/ 2697480 h 2729865"/>
                <a:gd name="connsiteX4382" fmla="*/ 728663 w 4117657"/>
                <a:gd name="connsiteY4382" fmla="*/ 2634615 h 2729865"/>
                <a:gd name="connsiteX4383" fmla="*/ 745808 w 4117657"/>
                <a:gd name="connsiteY4383" fmla="*/ 2626043 h 2729865"/>
                <a:gd name="connsiteX4384" fmla="*/ 676275 w 4117657"/>
                <a:gd name="connsiteY4384" fmla="*/ 2676525 h 2729865"/>
                <a:gd name="connsiteX4385" fmla="*/ 668655 w 4117657"/>
                <a:gd name="connsiteY4385" fmla="*/ 2684145 h 2729865"/>
                <a:gd name="connsiteX4386" fmla="*/ 661035 w 4117657"/>
                <a:gd name="connsiteY4386" fmla="*/ 2677478 h 2729865"/>
                <a:gd name="connsiteX4387" fmla="*/ 609600 w 4117657"/>
                <a:gd name="connsiteY4387" fmla="*/ 2626043 h 2729865"/>
                <a:gd name="connsiteX4388" fmla="*/ 594360 w 4117657"/>
                <a:gd name="connsiteY4388" fmla="*/ 2617470 h 2729865"/>
                <a:gd name="connsiteX4389" fmla="*/ 525780 w 4117657"/>
                <a:gd name="connsiteY4389" fmla="*/ 2599373 h 2729865"/>
                <a:gd name="connsiteX4390" fmla="*/ 516255 w 4117657"/>
                <a:gd name="connsiteY4390" fmla="*/ 2596515 h 2729865"/>
                <a:gd name="connsiteX4391" fmla="*/ 518160 w 4117657"/>
                <a:gd name="connsiteY4391" fmla="*/ 2586990 h 2729865"/>
                <a:gd name="connsiteX4392" fmla="*/ 537210 w 4117657"/>
                <a:gd name="connsiteY4392" fmla="*/ 2517458 h 2729865"/>
                <a:gd name="connsiteX4393" fmla="*/ 537210 w 4117657"/>
                <a:gd name="connsiteY4393" fmla="*/ 2502218 h 2729865"/>
                <a:gd name="connsiteX4394" fmla="*/ 518160 w 4117657"/>
                <a:gd name="connsiteY4394" fmla="*/ 2432685 h 2729865"/>
                <a:gd name="connsiteX4395" fmla="*/ 516255 w 4117657"/>
                <a:gd name="connsiteY4395" fmla="*/ 2423160 h 2729865"/>
                <a:gd name="connsiteX4396" fmla="*/ 522923 w 4117657"/>
                <a:gd name="connsiteY4396" fmla="*/ 2420303 h 2729865"/>
                <a:gd name="connsiteX4397" fmla="*/ 595313 w 4117657"/>
                <a:gd name="connsiteY4397" fmla="*/ 2401253 h 2729865"/>
                <a:gd name="connsiteX4398" fmla="*/ 609600 w 4117657"/>
                <a:gd name="connsiteY4398" fmla="*/ 2392680 h 2729865"/>
                <a:gd name="connsiteX4399" fmla="*/ 659130 w 4117657"/>
                <a:gd name="connsiteY4399" fmla="*/ 2343150 h 2729865"/>
                <a:gd name="connsiteX4400" fmla="*/ 665798 w 4117657"/>
                <a:gd name="connsiteY4400" fmla="*/ 2333625 h 2729865"/>
                <a:gd name="connsiteX4401" fmla="*/ 675323 w 4117657"/>
                <a:gd name="connsiteY4401" fmla="*/ 2342198 h 2729865"/>
                <a:gd name="connsiteX4402" fmla="*/ 724853 w 4117657"/>
                <a:gd name="connsiteY4402" fmla="*/ 2391728 h 2729865"/>
                <a:gd name="connsiteX4403" fmla="*/ 741998 w 4117657"/>
                <a:gd name="connsiteY4403" fmla="*/ 2402205 h 2729865"/>
                <a:gd name="connsiteX4404" fmla="*/ 812483 w 4117657"/>
                <a:gd name="connsiteY4404" fmla="*/ 2421255 h 2729865"/>
                <a:gd name="connsiteX4405" fmla="*/ 819150 w 4117657"/>
                <a:gd name="connsiteY4405" fmla="*/ 2424113 h 2729865"/>
                <a:gd name="connsiteX4406" fmla="*/ 817245 w 4117657"/>
                <a:gd name="connsiteY4406" fmla="*/ 2433638 h 2729865"/>
                <a:gd name="connsiteX4407" fmla="*/ 798195 w 4117657"/>
                <a:gd name="connsiteY4407" fmla="*/ 2503170 h 2729865"/>
                <a:gd name="connsiteX4408" fmla="*/ 798195 w 4117657"/>
                <a:gd name="connsiteY4408" fmla="*/ 2518410 h 2729865"/>
                <a:gd name="connsiteX4409" fmla="*/ 817245 w 4117657"/>
                <a:gd name="connsiteY4409" fmla="*/ 2587943 h 2729865"/>
                <a:gd name="connsiteX4410" fmla="*/ 820103 w 4117657"/>
                <a:gd name="connsiteY4410" fmla="*/ 2598420 h 2729865"/>
                <a:gd name="connsiteX4411" fmla="*/ 809625 w 4117657"/>
                <a:gd name="connsiteY4411" fmla="*/ 2601278 h 2729865"/>
                <a:gd name="connsiteX4412" fmla="*/ 741045 w 4117657"/>
                <a:gd name="connsiteY4412" fmla="*/ 2619375 h 2729865"/>
                <a:gd name="connsiteX4413" fmla="*/ 726758 w 4117657"/>
                <a:gd name="connsiteY4413" fmla="*/ 2627948 h 2729865"/>
                <a:gd name="connsiteX4414" fmla="*/ 676275 w 4117657"/>
                <a:gd name="connsiteY4414" fmla="*/ 2676525 h 2729865"/>
                <a:gd name="connsiteX4415" fmla="*/ 2363153 w 4117657"/>
                <a:gd name="connsiteY4415" fmla="*/ 156210 h 2729865"/>
                <a:gd name="connsiteX4416" fmla="*/ 2362200 w 4117657"/>
                <a:gd name="connsiteY4416" fmla="*/ 153353 h 2729865"/>
                <a:gd name="connsiteX4417" fmla="*/ 2362200 w 4117657"/>
                <a:gd name="connsiteY4417" fmla="*/ 153353 h 2729865"/>
                <a:gd name="connsiteX4418" fmla="*/ 2362200 w 4117657"/>
                <a:gd name="connsiteY4418" fmla="*/ 153353 h 2729865"/>
                <a:gd name="connsiteX4419" fmla="*/ 2332673 w 4117657"/>
                <a:gd name="connsiteY4419" fmla="*/ 160973 h 2729865"/>
                <a:gd name="connsiteX4420" fmla="*/ 2327910 w 4117657"/>
                <a:gd name="connsiteY4420" fmla="*/ 161925 h 2729865"/>
                <a:gd name="connsiteX4421" fmla="*/ 2318385 w 4117657"/>
                <a:gd name="connsiteY4421" fmla="*/ 164783 h 2729865"/>
                <a:gd name="connsiteX4422" fmla="*/ 2313623 w 4117657"/>
                <a:gd name="connsiteY4422" fmla="*/ 165735 h 2729865"/>
                <a:gd name="connsiteX4423" fmla="*/ 2309813 w 4117657"/>
                <a:gd name="connsiteY4423" fmla="*/ 168593 h 2729865"/>
                <a:gd name="connsiteX4424" fmla="*/ 2306003 w 4117657"/>
                <a:gd name="connsiteY4424" fmla="*/ 172403 h 2729865"/>
                <a:gd name="connsiteX4425" fmla="*/ 2299335 w 4117657"/>
                <a:gd name="connsiteY4425" fmla="*/ 179070 h 2729865"/>
                <a:gd name="connsiteX4426" fmla="*/ 2292668 w 4117657"/>
                <a:gd name="connsiteY4426" fmla="*/ 185738 h 2729865"/>
                <a:gd name="connsiteX4427" fmla="*/ 2274570 w 4117657"/>
                <a:gd name="connsiteY4427" fmla="*/ 203835 h 2729865"/>
                <a:gd name="connsiteX4428" fmla="*/ 2274570 w 4117657"/>
                <a:gd name="connsiteY4428" fmla="*/ 203835 h 2729865"/>
                <a:gd name="connsiteX4429" fmla="*/ 2274570 w 4117657"/>
                <a:gd name="connsiteY4429" fmla="*/ 203835 h 2729865"/>
                <a:gd name="connsiteX4430" fmla="*/ 2287905 w 4117657"/>
                <a:gd name="connsiteY4430" fmla="*/ 218123 h 2729865"/>
                <a:gd name="connsiteX4431" fmla="*/ 2307908 w 4117657"/>
                <a:gd name="connsiteY4431" fmla="*/ 238125 h 2729865"/>
                <a:gd name="connsiteX4432" fmla="*/ 2309813 w 4117657"/>
                <a:gd name="connsiteY4432" fmla="*/ 240030 h 2729865"/>
                <a:gd name="connsiteX4433" fmla="*/ 2315528 w 4117657"/>
                <a:gd name="connsiteY4433" fmla="*/ 242888 h 2729865"/>
                <a:gd name="connsiteX4434" fmla="*/ 2342198 w 4117657"/>
                <a:gd name="connsiteY4434" fmla="*/ 250508 h 2729865"/>
                <a:gd name="connsiteX4435" fmla="*/ 2345055 w 4117657"/>
                <a:gd name="connsiteY4435" fmla="*/ 251460 h 2729865"/>
                <a:gd name="connsiteX4436" fmla="*/ 2354580 w 4117657"/>
                <a:gd name="connsiteY4436" fmla="*/ 254318 h 2729865"/>
                <a:gd name="connsiteX4437" fmla="*/ 2356485 w 4117657"/>
                <a:gd name="connsiteY4437" fmla="*/ 254318 h 2729865"/>
                <a:gd name="connsiteX4438" fmla="*/ 2361248 w 4117657"/>
                <a:gd name="connsiteY4438" fmla="*/ 255270 h 2729865"/>
                <a:gd name="connsiteX4439" fmla="*/ 2361248 w 4117657"/>
                <a:gd name="connsiteY4439" fmla="*/ 253365 h 2729865"/>
                <a:gd name="connsiteX4440" fmla="*/ 2364105 w 4117657"/>
                <a:gd name="connsiteY4440" fmla="*/ 242888 h 2729865"/>
                <a:gd name="connsiteX4441" fmla="*/ 2368868 w 4117657"/>
                <a:gd name="connsiteY4441" fmla="*/ 227648 h 2729865"/>
                <a:gd name="connsiteX4442" fmla="*/ 2368868 w 4117657"/>
                <a:gd name="connsiteY4442" fmla="*/ 226695 h 2729865"/>
                <a:gd name="connsiteX4443" fmla="*/ 2368868 w 4117657"/>
                <a:gd name="connsiteY4443" fmla="*/ 183833 h 2729865"/>
                <a:gd name="connsiteX4444" fmla="*/ 2363153 w 4117657"/>
                <a:gd name="connsiteY4444" fmla="*/ 156210 h 2729865"/>
                <a:gd name="connsiteX4445" fmla="*/ 2366010 w 4117657"/>
                <a:gd name="connsiteY4445" fmla="*/ 204788 h 2729865"/>
                <a:gd name="connsiteX4446" fmla="*/ 2366010 w 4117657"/>
                <a:gd name="connsiteY4446" fmla="*/ 205740 h 2729865"/>
                <a:gd name="connsiteX4447" fmla="*/ 2355533 w 4117657"/>
                <a:gd name="connsiteY4447" fmla="*/ 242888 h 2729865"/>
                <a:gd name="connsiteX4448" fmla="*/ 2337435 w 4117657"/>
                <a:gd name="connsiteY4448" fmla="*/ 238125 h 2729865"/>
                <a:gd name="connsiteX4449" fmla="*/ 2318385 w 4117657"/>
                <a:gd name="connsiteY4449" fmla="*/ 233363 h 2729865"/>
                <a:gd name="connsiteX4450" fmla="*/ 2317433 w 4117657"/>
                <a:gd name="connsiteY4450" fmla="*/ 233363 h 2729865"/>
                <a:gd name="connsiteX4451" fmla="*/ 2315528 w 4117657"/>
                <a:gd name="connsiteY4451" fmla="*/ 232410 h 2729865"/>
                <a:gd name="connsiteX4452" fmla="*/ 2314575 w 4117657"/>
                <a:gd name="connsiteY4452" fmla="*/ 231458 h 2729865"/>
                <a:gd name="connsiteX4453" fmla="*/ 2286953 w 4117657"/>
                <a:gd name="connsiteY4453" fmla="*/ 203835 h 2729865"/>
                <a:gd name="connsiteX4454" fmla="*/ 2313623 w 4117657"/>
                <a:gd name="connsiteY4454" fmla="*/ 178118 h 2729865"/>
                <a:gd name="connsiteX4455" fmla="*/ 2313623 w 4117657"/>
                <a:gd name="connsiteY4455" fmla="*/ 178118 h 2729865"/>
                <a:gd name="connsiteX4456" fmla="*/ 2318385 w 4117657"/>
                <a:gd name="connsiteY4456" fmla="*/ 175260 h 2729865"/>
                <a:gd name="connsiteX4457" fmla="*/ 2353628 w 4117657"/>
                <a:gd name="connsiteY4457" fmla="*/ 165735 h 2729865"/>
                <a:gd name="connsiteX4458" fmla="*/ 2355533 w 4117657"/>
                <a:gd name="connsiteY4458" fmla="*/ 165735 h 2729865"/>
                <a:gd name="connsiteX4459" fmla="*/ 2364105 w 4117657"/>
                <a:gd name="connsiteY4459" fmla="*/ 199073 h 2729865"/>
                <a:gd name="connsiteX4460" fmla="*/ 2365058 w 4117657"/>
                <a:gd name="connsiteY4460" fmla="*/ 202883 h 2729865"/>
                <a:gd name="connsiteX4461" fmla="*/ 2365058 w 4117657"/>
                <a:gd name="connsiteY4461" fmla="*/ 203835 h 2729865"/>
                <a:gd name="connsiteX4462" fmla="*/ 2366010 w 4117657"/>
                <a:gd name="connsiteY4462" fmla="*/ 204788 h 2729865"/>
                <a:gd name="connsiteX4463" fmla="*/ 2389823 w 4117657"/>
                <a:gd name="connsiteY4463" fmla="*/ 94298 h 2729865"/>
                <a:gd name="connsiteX4464" fmla="*/ 2370773 w 4117657"/>
                <a:gd name="connsiteY4464" fmla="*/ 99060 h 2729865"/>
                <a:gd name="connsiteX4465" fmla="*/ 2370773 w 4117657"/>
                <a:gd name="connsiteY4465" fmla="*/ 99060 h 2729865"/>
                <a:gd name="connsiteX4466" fmla="*/ 2331720 w 4117657"/>
                <a:gd name="connsiteY4466" fmla="*/ 109538 h 2729865"/>
                <a:gd name="connsiteX4467" fmla="*/ 2293620 w 4117657"/>
                <a:gd name="connsiteY4467" fmla="*/ 120015 h 2729865"/>
                <a:gd name="connsiteX4468" fmla="*/ 2282190 w 4117657"/>
                <a:gd name="connsiteY4468" fmla="*/ 126683 h 2729865"/>
                <a:gd name="connsiteX4469" fmla="*/ 2281238 w 4117657"/>
                <a:gd name="connsiteY4469" fmla="*/ 126683 h 2729865"/>
                <a:gd name="connsiteX4470" fmla="*/ 2281238 w 4117657"/>
                <a:gd name="connsiteY4470" fmla="*/ 126683 h 2729865"/>
                <a:gd name="connsiteX4471" fmla="*/ 2279333 w 4117657"/>
                <a:gd name="connsiteY4471" fmla="*/ 128588 h 2729865"/>
                <a:gd name="connsiteX4472" fmla="*/ 2219325 w 4117657"/>
                <a:gd name="connsiteY4472" fmla="*/ 188595 h 2729865"/>
                <a:gd name="connsiteX4473" fmla="*/ 2203133 w 4117657"/>
                <a:gd name="connsiteY4473" fmla="*/ 202883 h 2729865"/>
                <a:gd name="connsiteX4474" fmla="*/ 2204085 w 4117657"/>
                <a:gd name="connsiteY4474" fmla="*/ 203835 h 2729865"/>
                <a:gd name="connsiteX4475" fmla="*/ 2204085 w 4117657"/>
                <a:gd name="connsiteY4475" fmla="*/ 203835 h 2729865"/>
                <a:gd name="connsiteX4476" fmla="*/ 2205990 w 4117657"/>
                <a:gd name="connsiteY4476" fmla="*/ 205740 h 2729865"/>
                <a:gd name="connsiteX4477" fmla="*/ 2208848 w 4117657"/>
                <a:gd name="connsiteY4477" fmla="*/ 208598 h 2729865"/>
                <a:gd name="connsiteX4478" fmla="*/ 2249805 w 4117657"/>
                <a:gd name="connsiteY4478" fmla="*/ 248603 h 2729865"/>
                <a:gd name="connsiteX4479" fmla="*/ 2271713 w 4117657"/>
                <a:gd name="connsiteY4479" fmla="*/ 270510 h 2729865"/>
                <a:gd name="connsiteX4480" fmla="*/ 2279333 w 4117657"/>
                <a:gd name="connsiteY4480" fmla="*/ 278130 h 2729865"/>
                <a:gd name="connsiteX4481" fmla="*/ 2282190 w 4117657"/>
                <a:gd name="connsiteY4481" fmla="*/ 280988 h 2729865"/>
                <a:gd name="connsiteX4482" fmla="*/ 2293620 w 4117657"/>
                <a:gd name="connsiteY4482" fmla="*/ 287655 h 2729865"/>
                <a:gd name="connsiteX4483" fmla="*/ 2296478 w 4117657"/>
                <a:gd name="connsiteY4483" fmla="*/ 288608 h 2729865"/>
                <a:gd name="connsiteX4484" fmla="*/ 2306955 w 4117657"/>
                <a:gd name="connsiteY4484" fmla="*/ 291465 h 2729865"/>
                <a:gd name="connsiteX4485" fmla="*/ 2312670 w 4117657"/>
                <a:gd name="connsiteY4485" fmla="*/ 292418 h 2729865"/>
                <a:gd name="connsiteX4486" fmla="*/ 2346008 w 4117657"/>
                <a:gd name="connsiteY4486" fmla="*/ 300990 h 2729865"/>
                <a:gd name="connsiteX4487" fmla="*/ 2398395 w 4117657"/>
                <a:gd name="connsiteY4487" fmla="*/ 315278 h 2729865"/>
                <a:gd name="connsiteX4488" fmla="*/ 2400300 w 4117657"/>
                <a:gd name="connsiteY4488" fmla="*/ 309563 h 2729865"/>
                <a:gd name="connsiteX4489" fmla="*/ 2426970 w 4117657"/>
                <a:gd name="connsiteY4489" fmla="*/ 209550 h 2729865"/>
                <a:gd name="connsiteX4490" fmla="*/ 2426970 w 4117657"/>
                <a:gd name="connsiteY4490" fmla="*/ 197168 h 2729865"/>
                <a:gd name="connsiteX4491" fmla="*/ 2400300 w 4117657"/>
                <a:gd name="connsiteY4491" fmla="*/ 98108 h 2729865"/>
                <a:gd name="connsiteX4492" fmla="*/ 2397443 w 4117657"/>
                <a:gd name="connsiteY4492" fmla="*/ 92393 h 2729865"/>
                <a:gd name="connsiteX4493" fmla="*/ 2389823 w 4117657"/>
                <a:gd name="connsiteY4493" fmla="*/ 94298 h 2729865"/>
                <a:gd name="connsiteX4494" fmla="*/ 2406968 w 4117657"/>
                <a:gd name="connsiteY4494" fmla="*/ 159068 h 2729865"/>
                <a:gd name="connsiteX4495" fmla="*/ 2417445 w 4117657"/>
                <a:gd name="connsiteY4495" fmla="*/ 197168 h 2729865"/>
                <a:gd name="connsiteX4496" fmla="*/ 2418398 w 4117657"/>
                <a:gd name="connsiteY4496" fmla="*/ 209550 h 2729865"/>
                <a:gd name="connsiteX4497" fmla="*/ 2393633 w 4117657"/>
                <a:gd name="connsiteY4497" fmla="*/ 300990 h 2729865"/>
                <a:gd name="connsiteX4498" fmla="*/ 2391728 w 4117657"/>
                <a:gd name="connsiteY4498" fmla="*/ 304800 h 2729865"/>
                <a:gd name="connsiteX4499" fmla="*/ 2384108 w 4117657"/>
                <a:gd name="connsiteY4499" fmla="*/ 302895 h 2729865"/>
                <a:gd name="connsiteX4500" fmla="*/ 2370773 w 4117657"/>
                <a:gd name="connsiteY4500" fmla="*/ 299085 h 2729865"/>
                <a:gd name="connsiteX4501" fmla="*/ 2370773 w 4117657"/>
                <a:gd name="connsiteY4501" fmla="*/ 298133 h 2729865"/>
                <a:gd name="connsiteX4502" fmla="*/ 2365058 w 4117657"/>
                <a:gd name="connsiteY4502" fmla="*/ 297180 h 2729865"/>
                <a:gd name="connsiteX4503" fmla="*/ 2355533 w 4117657"/>
                <a:gd name="connsiteY4503" fmla="*/ 294323 h 2729865"/>
                <a:gd name="connsiteX4504" fmla="*/ 2298383 w 4117657"/>
                <a:gd name="connsiteY4504" fmla="*/ 279083 h 2729865"/>
                <a:gd name="connsiteX4505" fmla="*/ 2297430 w 4117657"/>
                <a:gd name="connsiteY4505" fmla="*/ 279083 h 2729865"/>
                <a:gd name="connsiteX4506" fmla="*/ 2290763 w 4117657"/>
                <a:gd name="connsiteY4506" fmla="*/ 276225 h 2729865"/>
                <a:gd name="connsiteX4507" fmla="*/ 2289810 w 4117657"/>
                <a:gd name="connsiteY4507" fmla="*/ 276225 h 2729865"/>
                <a:gd name="connsiteX4508" fmla="*/ 2284095 w 4117657"/>
                <a:gd name="connsiteY4508" fmla="*/ 271463 h 2729865"/>
                <a:gd name="connsiteX4509" fmla="*/ 2223135 w 4117657"/>
                <a:gd name="connsiteY4509" fmla="*/ 210503 h 2729865"/>
                <a:gd name="connsiteX4510" fmla="*/ 2216468 w 4117657"/>
                <a:gd name="connsiteY4510" fmla="*/ 202883 h 2729865"/>
                <a:gd name="connsiteX4511" fmla="*/ 2219325 w 4117657"/>
                <a:gd name="connsiteY4511" fmla="*/ 199073 h 2729865"/>
                <a:gd name="connsiteX4512" fmla="*/ 2286953 w 4117657"/>
                <a:gd name="connsiteY4512" fmla="*/ 132398 h 2729865"/>
                <a:gd name="connsiteX4513" fmla="*/ 2298383 w 4117657"/>
                <a:gd name="connsiteY4513" fmla="*/ 126683 h 2729865"/>
                <a:gd name="connsiteX4514" fmla="*/ 2370773 w 4117657"/>
                <a:gd name="connsiteY4514" fmla="*/ 107633 h 2729865"/>
                <a:gd name="connsiteX4515" fmla="*/ 2370773 w 4117657"/>
                <a:gd name="connsiteY4515" fmla="*/ 107633 h 2729865"/>
                <a:gd name="connsiteX4516" fmla="*/ 2387918 w 4117657"/>
                <a:gd name="connsiteY4516" fmla="*/ 102870 h 2729865"/>
                <a:gd name="connsiteX4517" fmla="*/ 2391728 w 4117657"/>
                <a:gd name="connsiteY4517" fmla="*/ 101918 h 2729865"/>
                <a:gd name="connsiteX4518" fmla="*/ 2406968 w 4117657"/>
                <a:gd name="connsiteY4518" fmla="*/ 159068 h 2729865"/>
                <a:gd name="connsiteX4519" fmla="*/ 1173480 w 4117657"/>
                <a:gd name="connsiteY4519" fmla="*/ 2685098 h 2729865"/>
                <a:gd name="connsiteX4520" fmla="*/ 1166813 w 4117657"/>
                <a:gd name="connsiteY4520" fmla="*/ 2679383 h 2729865"/>
                <a:gd name="connsiteX4521" fmla="*/ 1138238 w 4117657"/>
                <a:gd name="connsiteY4521" fmla="*/ 2708910 h 2729865"/>
                <a:gd name="connsiteX4522" fmla="*/ 1113473 w 4117657"/>
                <a:gd name="connsiteY4522" fmla="*/ 2726055 h 2729865"/>
                <a:gd name="connsiteX4523" fmla="*/ 1135380 w 4117657"/>
                <a:gd name="connsiteY4523" fmla="*/ 2726055 h 2729865"/>
                <a:gd name="connsiteX4524" fmla="*/ 1168718 w 4117657"/>
                <a:gd name="connsiteY4524" fmla="*/ 2691765 h 2729865"/>
                <a:gd name="connsiteX4525" fmla="*/ 1202055 w 4117657"/>
                <a:gd name="connsiteY4525" fmla="*/ 2726055 h 2729865"/>
                <a:gd name="connsiteX4526" fmla="*/ 1223963 w 4117657"/>
                <a:gd name="connsiteY4526" fmla="*/ 2726055 h 2729865"/>
                <a:gd name="connsiteX4527" fmla="*/ 1200150 w 4117657"/>
                <a:gd name="connsiteY4527" fmla="*/ 2710815 h 2729865"/>
                <a:gd name="connsiteX4528" fmla="*/ 1173480 w 4117657"/>
                <a:gd name="connsiteY4528" fmla="*/ 2685098 h 2729865"/>
                <a:gd name="connsiteX4529" fmla="*/ 2267903 w 4117657"/>
                <a:gd name="connsiteY4529" fmla="*/ 2276475 h 2729865"/>
                <a:gd name="connsiteX4530" fmla="*/ 2266950 w 4117657"/>
                <a:gd name="connsiteY4530" fmla="*/ 2269808 h 2729865"/>
                <a:gd name="connsiteX4531" fmla="*/ 2256473 w 4117657"/>
                <a:gd name="connsiteY4531" fmla="*/ 2231708 h 2729865"/>
                <a:gd name="connsiteX4532" fmla="*/ 2256473 w 4117657"/>
                <a:gd name="connsiteY4532" fmla="*/ 2208848 h 2729865"/>
                <a:gd name="connsiteX4533" fmla="*/ 2266950 w 4117657"/>
                <a:gd name="connsiteY4533" fmla="*/ 2171700 h 2729865"/>
                <a:gd name="connsiteX4534" fmla="*/ 2268855 w 4117657"/>
                <a:gd name="connsiteY4534" fmla="*/ 2162175 h 2729865"/>
                <a:gd name="connsiteX4535" fmla="*/ 2263140 w 4117657"/>
                <a:gd name="connsiteY4535" fmla="*/ 2160270 h 2729865"/>
                <a:gd name="connsiteX4536" fmla="*/ 2262188 w 4117657"/>
                <a:gd name="connsiteY4536" fmla="*/ 2160270 h 2729865"/>
                <a:gd name="connsiteX4537" fmla="*/ 2219325 w 4117657"/>
                <a:gd name="connsiteY4537" fmla="*/ 2148840 h 2729865"/>
                <a:gd name="connsiteX4538" fmla="*/ 2215515 w 4117657"/>
                <a:gd name="connsiteY4538" fmla="*/ 2147888 h 2729865"/>
                <a:gd name="connsiteX4539" fmla="*/ 2210753 w 4117657"/>
                <a:gd name="connsiteY4539" fmla="*/ 2145983 h 2729865"/>
                <a:gd name="connsiteX4540" fmla="*/ 2204085 w 4117657"/>
                <a:gd name="connsiteY4540" fmla="*/ 2141220 h 2729865"/>
                <a:gd name="connsiteX4541" fmla="*/ 2202180 w 4117657"/>
                <a:gd name="connsiteY4541" fmla="*/ 2139315 h 2729865"/>
                <a:gd name="connsiteX4542" fmla="*/ 2173605 w 4117657"/>
                <a:gd name="connsiteY4542" fmla="*/ 2110740 h 2729865"/>
                <a:gd name="connsiteX4543" fmla="*/ 2171700 w 4117657"/>
                <a:gd name="connsiteY4543" fmla="*/ 2108835 h 2729865"/>
                <a:gd name="connsiteX4544" fmla="*/ 2166938 w 4117657"/>
                <a:gd name="connsiteY4544" fmla="*/ 2104073 h 2729865"/>
                <a:gd name="connsiteX4545" fmla="*/ 2166938 w 4117657"/>
                <a:gd name="connsiteY4545" fmla="*/ 2104073 h 2729865"/>
                <a:gd name="connsiteX4546" fmla="*/ 2166938 w 4117657"/>
                <a:gd name="connsiteY4546" fmla="*/ 2104073 h 2729865"/>
                <a:gd name="connsiteX4547" fmla="*/ 2159318 w 4117657"/>
                <a:gd name="connsiteY4547" fmla="*/ 2110740 h 2729865"/>
                <a:gd name="connsiteX4548" fmla="*/ 2156460 w 4117657"/>
                <a:gd name="connsiteY4548" fmla="*/ 2113598 h 2729865"/>
                <a:gd name="connsiteX4549" fmla="*/ 2136458 w 4117657"/>
                <a:gd name="connsiteY4549" fmla="*/ 2133600 h 2729865"/>
                <a:gd name="connsiteX4550" fmla="*/ 2130743 w 4117657"/>
                <a:gd name="connsiteY4550" fmla="*/ 2139315 h 2729865"/>
                <a:gd name="connsiteX4551" fmla="*/ 2127885 w 4117657"/>
                <a:gd name="connsiteY4551" fmla="*/ 2142173 h 2729865"/>
                <a:gd name="connsiteX4552" fmla="*/ 2115503 w 4117657"/>
                <a:gd name="connsiteY4552" fmla="*/ 2147888 h 2729865"/>
                <a:gd name="connsiteX4553" fmla="*/ 2111693 w 4117657"/>
                <a:gd name="connsiteY4553" fmla="*/ 2148840 h 2729865"/>
                <a:gd name="connsiteX4554" fmla="*/ 2080260 w 4117657"/>
                <a:gd name="connsiteY4554" fmla="*/ 2157413 h 2729865"/>
                <a:gd name="connsiteX4555" fmla="*/ 2074545 w 4117657"/>
                <a:gd name="connsiteY4555" fmla="*/ 2159318 h 2729865"/>
                <a:gd name="connsiteX4556" fmla="*/ 2066925 w 4117657"/>
                <a:gd name="connsiteY4556" fmla="*/ 2162175 h 2729865"/>
                <a:gd name="connsiteX4557" fmla="*/ 2066925 w 4117657"/>
                <a:gd name="connsiteY4557" fmla="*/ 2164080 h 2729865"/>
                <a:gd name="connsiteX4558" fmla="*/ 2074545 w 4117657"/>
                <a:gd name="connsiteY4558" fmla="*/ 2193608 h 2729865"/>
                <a:gd name="connsiteX4559" fmla="*/ 2077403 w 4117657"/>
                <a:gd name="connsiteY4559" fmla="*/ 2202180 h 2729865"/>
                <a:gd name="connsiteX4560" fmla="*/ 2077403 w 4117657"/>
                <a:gd name="connsiteY4560" fmla="*/ 2237423 h 2729865"/>
                <a:gd name="connsiteX4561" fmla="*/ 2074545 w 4117657"/>
                <a:gd name="connsiteY4561" fmla="*/ 2246948 h 2729865"/>
                <a:gd name="connsiteX4562" fmla="*/ 2066925 w 4117657"/>
                <a:gd name="connsiteY4562" fmla="*/ 2274570 h 2729865"/>
                <a:gd name="connsiteX4563" fmla="*/ 2065973 w 4117657"/>
                <a:gd name="connsiteY4563" fmla="*/ 2277428 h 2729865"/>
                <a:gd name="connsiteX4564" fmla="*/ 2075498 w 4117657"/>
                <a:gd name="connsiteY4564" fmla="*/ 2280285 h 2729865"/>
                <a:gd name="connsiteX4565" fmla="*/ 2115503 w 4117657"/>
                <a:gd name="connsiteY4565" fmla="*/ 2290763 h 2729865"/>
                <a:gd name="connsiteX4566" fmla="*/ 2117408 w 4117657"/>
                <a:gd name="connsiteY4566" fmla="*/ 2291715 h 2729865"/>
                <a:gd name="connsiteX4567" fmla="*/ 2119313 w 4117657"/>
                <a:gd name="connsiteY4567" fmla="*/ 2292668 h 2729865"/>
                <a:gd name="connsiteX4568" fmla="*/ 2126933 w 4117657"/>
                <a:gd name="connsiteY4568" fmla="*/ 2297430 h 2729865"/>
                <a:gd name="connsiteX4569" fmla="*/ 2129790 w 4117657"/>
                <a:gd name="connsiteY4569" fmla="*/ 2300288 h 2729865"/>
                <a:gd name="connsiteX4570" fmla="*/ 2161223 w 4117657"/>
                <a:gd name="connsiteY4570" fmla="*/ 2331720 h 2729865"/>
                <a:gd name="connsiteX4571" fmla="*/ 2167890 w 4117657"/>
                <a:gd name="connsiteY4571" fmla="*/ 2337435 h 2729865"/>
                <a:gd name="connsiteX4572" fmla="*/ 2189798 w 4117657"/>
                <a:gd name="connsiteY4572" fmla="*/ 2313623 h 2729865"/>
                <a:gd name="connsiteX4573" fmla="*/ 2190750 w 4117657"/>
                <a:gd name="connsiteY4573" fmla="*/ 2311718 h 2729865"/>
                <a:gd name="connsiteX4574" fmla="*/ 2235518 w 4117657"/>
                <a:gd name="connsiteY4574" fmla="*/ 2286953 h 2729865"/>
                <a:gd name="connsiteX4575" fmla="*/ 2266950 w 4117657"/>
                <a:gd name="connsiteY4575" fmla="*/ 2278380 h 2729865"/>
                <a:gd name="connsiteX4576" fmla="*/ 2266950 w 4117657"/>
                <a:gd name="connsiteY4576" fmla="*/ 2278380 h 2729865"/>
                <a:gd name="connsiteX4577" fmla="*/ 2266950 w 4117657"/>
                <a:gd name="connsiteY4577" fmla="*/ 2278380 h 2729865"/>
                <a:gd name="connsiteX4578" fmla="*/ 2267903 w 4117657"/>
                <a:gd name="connsiteY4578" fmla="*/ 2276475 h 2729865"/>
                <a:gd name="connsiteX4579" fmla="*/ 2250758 w 4117657"/>
                <a:gd name="connsiteY4579" fmla="*/ 2273618 h 2729865"/>
                <a:gd name="connsiteX4580" fmla="*/ 2250758 w 4117657"/>
                <a:gd name="connsiteY4580" fmla="*/ 2273618 h 2729865"/>
                <a:gd name="connsiteX4581" fmla="*/ 2211705 w 4117657"/>
                <a:gd name="connsiteY4581" fmla="*/ 2284095 h 2729865"/>
                <a:gd name="connsiteX4582" fmla="*/ 2209800 w 4117657"/>
                <a:gd name="connsiteY4582" fmla="*/ 2285048 h 2729865"/>
                <a:gd name="connsiteX4583" fmla="*/ 2208848 w 4117657"/>
                <a:gd name="connsiteY4583" fmla="*/ 2285048 h 2729865"/>
                <a:gd name="connsiteX4584" fmla="*/ 2200275 w 4117657"/>
                <a:gd name="connsiteY4584" fmla="*/ 2289810 h 2729865"/>
                <a:gd name="connsiteX4585" fmla="*/ 2199323 w 4117657"/>
                <a:gd name="connsiteY4585" fmla="*/ 2290763 h 2729865"/>
                <a:gd name="connsiteX4586" fmla="*/ 2198370 w 4117657"/>
                <a:gd name="connsiteY4586" fmla="*/ 2291715 h 2729865"/>
                <a:gd name="connsiteX4587" fmla="*/ 2195513 w 4117657"/>
                <a:gd name="connsiteY4587" fmla="*/ 2294573 h 2729865"/>
                <a:gd name="connsiteX4588" fmla="*/ 2195513 w 4117657"/>
                <a:gd name="connsiteY4588" fmla="*/ 2294573 h 2729865"/>
                <a:gd name="connsiteX4589" fmla="*/ 2195513 w 4117657"/>
                <a:gd name="connsiteY4589" fmla="*/ 2294573 h 2729865"/>
                <a:gd name="connsiteX4590" fmla="*/ 2173605 w 4117657"/>
                <a:gd name="connsiteY4590" fmla="*/ 2316480 h 2729865"/>
                <a:gd name="connsiteX4591" fmla="*/ 2165985 w 4117657"/>
                <a:gd name="connsiteY4591" fmla="*/ 2323148 h 2729865"/>
                <a:gd name="connsiteX4592" fmla="*/ 2160270 w 4117657"/>
                <a:gd name="connsiteY4592" fmla="*/ 2318385 h 2729865"/>
                <a:gd name="connsiteX4593" fmla="*/ 2150745 w 4117657"/>
                <a:gd name="connsiteY4593" fmla="*/ 2308860 h 2729865"/>
                <a:gd name="connsiteX4594" fmla="*/ 2145983 w 4117657"/>
                <a:gd name="connsiteY4594" fmla="*/ 2304098 h 2729865"/>
                <a:gd name="connsiteX4595" fmla="*/ 2134553 w 4117657"/>
                <a:gd name="connsiteY4595" fmla="*/ 2293620 h 2729865"/>
                <a:gd name="connsiteX4596" fmla="*/ 2132648 w 4117657"/>
                <a:gd name="connsiteY4596" fmla="*/ 2291715 h 2729865"/>
                <a:gd name="connsiteX4597" fmla="*/ 2118360 w 4117657"/>
                <a:gd name="connsiteY4597" fmla="*/ 2284095 h 2729865"/>
                <a:gd name="connsiteX4598" fmla="*/ 2116455 w 4117657"/>
                <a:gd name="connsiteY4598" fmla="*/ 2283143 h 2729865"/>
                <a:gd name="connsiteX4599" fmla="*/ 2102168 w 4117657"/>
                <a:gd name="connsiteY4599" fmla="*/ 2279333 h 2729865"/>
                <a:gd name="connsiteX4600" fmla="*/ 2102168 w 4117657"/>
                <a:gd name="connsiteY4600" fmla="*/ 2279333 h 2729865"/>
                <a:gd name="connsiteX4601" fmla="*/ 2082165 w 4117657"/>
                <a:gd name="connsiteY4601" fmla="*/ 2273618 h 2729865"/>
                <a:gd name="connsiteX4602" fmla="*/ 2075498 w 4117657"/>
                <a:gd name="connsiteY4602" fmla="*/ 2270760 h 2729865"/>
                <a:gd name="connsiteX4603" fmla="*/ 2076450 w 4117657"/>
                <a:gd name="connsiteY4603" fmla="*/ 2266950 h 2729865"/>
                <a:gd name="connsiteX4604" fmla="*/ 2084070 w 4117657"/>
                <a:gd name="connsiteY4604" fmla="*/ 2240280 h 2729865"/>
                <a:gd name="connsiteX4605" fmla="*/ 2085023 w 4117657"/>
                <a:gd name="connsiteY4605" fmla="*/ 2238375 h 2729865"/>
                <a:gd name="connsiteX4606" fmla="*/ 2087880 w 4117657"/>
                <a:gd name="connsiteY4606" fmla="*/ 2228850 h 2729865"/>
                <a:gd name="connsiteX4607" fmla="*/ 2088833 w 4117657"/>
                <a:gd name="connsiteY4607" fmla="*/ 2225993 h 2729865"/>
                <a:gd name="connsiteX4608" fmla="*/ 2088833 w 4117657"/>
                <a:gd name="connsiteY4608" fmla="*/ 2212658 h 2729865"/>
                <a:gd name="connsiteX4609" fmla="*/ 2087880 w 4117657"/>
                <a:gd name="connsiteY4609" fmla="*/ 2210753 h 2729865"/>
                <a:gd name="connsiteX4610" fmla="*/ 2085023 w 4117657"/>
                <a:gd name="connsiteY4610" fmla="*/ 2201228 h 2729865"/>
                <a:gd name="connsiteX4611" fmla="*/ 2084070 w 4117657"/>
                <a:gd name="connsiteY4611" fmla="*/ 2198370 h 2729865"/>
                <a:gd name="connsiteX4612" fmla="*/ 2077403 w 4117657"/>
                <a:gd name="connsiteY4612" fmla="*/ 2174558 h 2729865"/>
                <a:gd name="connsiteX4613" fmla="*/ 2075498 w 4117657"/>
                <a:gd name="connsiteY4613" fmla="*/ 2166938 h 2729865"/>
                <a:gd name="connsiteX4614" fmla="*/ 2092643 w 4117657"/>
                <a:gd name="connsiteY4614" fmla="*/ 2162175 h 2729865"/>
                <a:gd name="connsiteX4615" fmla="*/ 2100263 w 4117657"/>
                <a:gd name="connsiteY4615" fmla="*/ 2160270 h 2729865"/>
                <a:gd name="connsiteX4616" fmla="*/ 2109788 w 4117657"/>
                <a:gd name="connsiteY4616" fmla="*/ 2158365 h 2729865"/>
                <a:gd name="connsiteX4617" fmla="*/ 2126933 w 4117657"/>
                <a:gd name="connsiteY4617" fmla="*/ 2151698 h 2729865"/>
                <a:gd name="connsiteX4618" fmla="*/ 2137410 w 4117657"/>
                <a:gd name="connsiteY4618" fmla="*/ 2143125 h 2729865"/>
                <a:gd name="connsiteX4619" fmla="*/ 2147888 w 4117657"/>
                <a:gd name="connsiteY4619" fmla="*/ 2132648 h 2729865"/>
                <a:gd name="connsiteX4620" fmla="*/ 2165985 w 4117657"/>
                <a:gd name="connsiteY4620" fmla="*/ 2114550 h 2729865"/>
                <a:gd name="connsiteX4621" fmla="*/ 2177415 w 4117657"/>
                <a:gd name="connsiteY4621" fmla="*/ 2125980 h 2729865"/>
                <a:gd name="connsiteX4622" fmla="*/ 2188845 w 4117657"/>
                <a:gd name="connsiteY4622" fmla="*/ 2138363 h 2729865"/>
                <a:gd name="connsiteX4623" fmla="*/ 2189798 w 4117657"/>
                <a:gd name="connsiteY4623" fmla="*/ 2140268 h 2729865"/>
                <a:gd name="connsiteX4624" fmla="*/ 2205038 w 4117657"/>
                <a:gd name="connsiteY4624" fmla="*/ 2152650 h 2729865"/>
                <a:gd name="connsiteX4625" fmla="*/ 2223135 w 4117657"/>
                <a:gd name="connsiteY4625" fmla="*/ 2159318 h 2729865"/>
                <a:gd name="connsiteX4626" fmla="*/ 2227898 w 4117657"/>
                <a:gd name="connsiteY4626" fmla="*/ 2160270 h 2729865"/>
                <a:gd name="connsiteX4627" fmla="*/ 2241233 w 4117657"/>
                <a:gd name="connsiteY4627" fmla="*/ 2163128 h 2729865"/>
                <a:gd name="connsiteX4628" fmla="*/ 2256473 w 4117657"/>
                <a:gd name="connsiteY4628" fmla="*/ 2167890 h 2729865"/>
                <a:gd name="connsiteX4629" fmla="*/ 2252663 w 4117657"/>
                <a:gd name="connsiteY4629" fmla="*/ 2183130 h 2729865"/>
                <a:gd name="connsiteX4630" fmla="*/ 2244090 w 4117657"/>
                <a:gd name="connsiteY4630" fmla="*/ 2213610 h 2729865"/>
                <a:gd name="connsiteX4631" fmla="*/ 2243138 w 4117657"/>
                <a:gd name="connsiteY4631" fmla="*/ 2218373 h 2729865"/>
                <a:gd name="connsiteX4632" fmla="*/ 2243138 w 4117657"/>
                <a:gd name="connsiteY4632" fmla="*/ 2220278 h 2729865"/>
                <a:gd name="connsiteX4633" fmla="*/ 2251710 w 4117657"/>
                <a:gd name="connsiteY4633" fmla="*/ 2256473 h 2729865"/>
                <a:gd name="connsiteX4634" fmla="*/ 2255520 w 4117657"/>
                <a:gd name="connsiteY4634" fmla="*/ 2270760 h 2729865"/>
                <a:gd name="connsiteX4635" fmla="*/ 2250758 w 4117657"/>
                <a:gd name="connsiteY4635" fmla="*/ 2273618 h 2729865"/>
                <a:gd name="connsiteX4636" fmla="*/ 1898333 w 4117657"/>
                <a:gd name="connsiteY4636" fmla="*/ 2641283 h 2729865"/>
                <a:gd name="connsiteX4637" fmla="*/ 1895475 w 4117657"/>
                <a:gd name="connsiteY4637" fmla="*/ 2630805 h 2729865"/>
                <a:gd name="connsiteX4638" fmla="*/ 1864995 w 4117657"/>
                <a:gd name="connsiteY4638" fmla="*/ 2515553 h 2729865"/>
                <a:gd name="connsiteX4639" fmla="*/ 1864995 w 4117657"/>
                <a:gd name="connsiteY4639" fmla="*/ 2500313 h 2729865"/>
                <a:gd name="connsiteX4640" fmla="*/ 1895475 w 4117657"/>
                <a:gd name="connsiteY4640" fmla="*/ 2385060 h 2729865"/>
                <a:gd name="connsiteX4641" fmla="*/ 1896428 w 4117657"/>
                <a:gd name="connsiteY4641" fmla="*/ 2379345 h 2729865"/>
                <a:gd name="connsiteX4642" fmla="*/ 1897380 w 4117657"/>
                <a:gd name="connsiteY4642" fmla="*/ 2374583 h 2729865"/>
                <a:gd name="connsiteX4643" fmla="*/ 1888808 w 4117657"/>
                <a:gd name="connsiteY4643" fmla="*/ 2371725 h 2729865"/>
                <a:gd name="connsiteX4644" fmla="*/ 1887855 w 4117657"/>
                <a:gd name="connsiteY4644" fmla="*/ 2371725 h 2729865"/>
                <a:gd name="connsiteX4645" fmla="*/ 1794510 w 4117657"/>
                <a:gd name="connsiteY4645" fmla="*/ 2346960 h 2729865"/>
                <a:gd name="connsiteX4646" fmla="*/ 1775460 w 4117657"/>
                <a:gd name="connsiteY4646" fmla="*/ 2342198 h 2729865"/>
                <a:gd name="connsiteX4647" fmla="*/ 1756410 w 4117657"/>
                <a:gd name="connsiteY4647" fmla="*/ 2331720 h 2729865"/>
                <a:gd name="connsiteX4648" fmla="*/ 1751648 w 4117657"/>
                <a:gd name="connsiteY4648" fmla="*/ 2326958 h 2729865"/>
                <a:gd name="connsiteX4649" fmla="*/ 1674495 w 4117657"/>
                <a:gd name="connsiteY4649" fmla="*/ 2249805 h 2729865"/>
                <a:gd name="connsiteX4650" fmla="*/ 1664970 w 4117657"/>
                <a:gd name="connsiteY4650" fmla="*/ 2241233 h 2729865"/>
                <a:gd name="connsiteX4651" fmla="*/ 1658303 w 4117657"/>
                <a:gd name="connsiteY4651" fmla="*/ 2250758 h 2729865"/>
                <a:gd name="connsiteX4652" fmla="*/ 1651635 w 4117657"/>
                <a:gd name="connsiteY4652" fmla="*/ 2257425 h 2729865"/>
                <a:gd name="connsiteX4653" fmla="*/ 1633538 w 4117657"/>
                <a:gd name="connsiteY4653" fmla="*/ 2275523 h 2729865"/>
                <a:gd name="connsiteX4654" fmla="*/ 1625918 w 4117657"/>
                <a:gd name="connsiteY4654" fmla="*/ 2280285 h 2729865"/>
                <a:gd name="connsiteX4655" fmla="*/ 1625918 w 4117657"/>
                <a:gd name="connsiteY4655" fmla="*/ 2283143 h 2729865"/>
                <a:gd name="connsiteX4656" fmla="*/ 1577340 w 4117657"/>
                <a:gd name="connsiteY4656" fmla="*/ 2332673 h 2729865"/>
                <a:gd name="connsiteX4657" fmla="*/ 1560195 w 4117657"/>
                <a:gd name="connsiteY4657" fmla="*/ 2343150 h 2729865"/>
                <a:gd name="connsiteX4658" fmla="*/ 1447800 w 4117657"/>
                <a:gd name="connsiteY4658" fmla="*/ 2372678 h 2729865"/>
                <a:gd name="connsiteX4659" fmla="*/ 1437323 w 4117657"/>
                <a:gd name="connsiteY4659" fmla="*/ 2375535 h 2729865"/>
                <a:gd name="connsiteX4660" fmla="*/ 1439228 w 4117657"/>
                <a:gd name="connsiteY4660" fmla="*/ 2386013 h 2729865"/>
                <a:gd name="connsiteX4661" fmla="*/ 1469708 w 4117657"/>
                <a:gd name="connsiteY4661" fmla="*/ 2501265 h 2729865"/>
                <a:gd name="connsiteX4662" fmla="*/ 1469708 w 4117657"/>
                <a:gd name="connsiteY4662" fmla="*/ 2516505 h 2729865"/>
                <a:gd name="connsiteX4663" fmla="*/ 1452563 w 4117657"/>
                <a:gd name="connsiteY4663" fmla="*/ 2580323 h 2729865"/>
                <a:gd name="connsiteX4664" fmla="*/ 1436370 w 4117657"/>
                <a:gd name="connsiteY4664" fmla="*/ 2641283 h 2729865"/>
                <a:gd name="connsiteX4665" fmla="*/ 1445895 w 4117657"/>
                <a:gd name="connsiteY4665" fmla="*/ 2644140 h 2729865"/>
                <a:gd name="connsiteX4666" fmla="*/ 1561148 w 4117657"/>
                <a:gd name="connsiteY4666" fmla="*/ 2675573 h 2729865"/>
                <a:gd name="connsiteX4667" fmla="*/ 1573530 w 4117657"/>
                <a:gd name="connsiteY4667" fmla="*/ 2681288 h 2729865"/>
                <a:gd name="connsiteX4668" fmla="*/ 1618298 w 4117657"/>
                <a:gd name="connsiteY4668" fmla="*/ 2726055 h 2729865"/>
                <a:gd name="connsiteX4669" fmla="*/ 1629728 w 4117657"/>
                <a:gd name="connsiteY4669" fmla="*/ 2726055 h 2729865"/>
                <a:gd name="connsiteX4670" fmla="*/ 1627823 w 4117657"/>
                <a:gd name="connsiteY4670" fmla="*/ 2723198 h 2729865"/>
                <a:gd name="connsiteX4671" fmla="*/ 1576388 w 4117657"/>
                <a:gd name="connsiteY4671" fmla="*/ 2671763 h 2729865"/>
                <a:gd name="connsiteX4672" fmla="*/ 1565910 w 4117657"/>
                <a:gd name="connsiteY4672" fmla="*/ 2667000 h 2729865"/>
                <a:gd name="connsiteX4673" fmla="*/ 1470660 w 4117657"/>
                <a:gd name="connsiteY4673" fmla="*/ 2641283 h 2729865"/>
                <a:gd name="connsiteX4674" fmla="*/ 1446848 w 4117657"/>
                <a:gd name="connsiteY4674" fmla="*/ 2634615 h 2729865"/>
                <a:gd name="connsiteX4675" fmla="*/ 1449705 w 4117657"/>
                <a:gd name="connsiteY4675" fmla="*/ 2623185 h 2729865"/>
                <a:gd name="connsiteX4676" fmla="*/ 1478280 w 4117657"/>
                <a:gd name="connsiteY4676" fmla="*/ 2515553 h 2729865"/>
                <a:gd name="connsiteX4677" fmla="*/ 1478280 w 4117657"/>
                <a:gd name="connsiteY4677" fmla="*/ 2501265 h 2729865"/>
                <a:gd name="connsiteX4678" fmla="*/ 1449705 w 4117657"/>
                <a:gd name="connsiteY4678" fmla="*/ 2393633 h 2729865"/>
                <a:gd name="connsiteX4679" fmla="*/ 1446848 w 4117657"/>
                <a:gd name="connsiteY4679" fmla="*/ 2382203 h 2729865"/>
                <a:gd name="connsiteX4680" fmla="*/ 1456373 w 4117657"/>
                <a:gd name="connsiteY4680" fmla="*/ 2379345 h 2729865"/>
                <a:gd name="connsiteX4681" fmla="*/ 1564005 w 4117657"/>
                <a:gd name="connsiteY4681" fmla="*/ 2350770 h 2729865"/>
                <a:gd name="connsiteX4682" fmla="*/ 1580198 w 4117657"/>
                <a:gd name="connsiteY4682" fmla="*/ 2342198 h 2729865"/>
                <a:gd name="connsiteX4683" fmla="*/ 1658303 w 4117657"/>
                <a:gd name="connsiteY4683" fmla="*/ 2264093 h 2729865"/>
                <a:gd name="connsiteX4684" fmla="*/ 1663065 w 4117657"/>
                <a:gd name="connsiteY4684" fmla="*/ 2260283 h 2729865"/>
                <a:gd name="connsiteX4685" fmla="*/ 1666875 w 4117657"/>
                <a:gd name="connsiteY4685" fmla="*/ 2257425 h 2729865"/>
                <a:gd name="connsiteX4686" fmla="*/ 1674495 w 4117657"/>
                <a:gd name="connsiteY4686" fmla="*/ 2265045 h 2729865"/>
                <a:gd name="connsiteX4687" fmla="*/ 1716405 w 4117657"/>
                <a:gd name="connsiteY4687" fmla="*/ 2306955 h 2729865"/>
                <a:gd name="connsiteX4688" fmla="*/ 1752600 w 4117657"/>
                <a:gd name="connsiteY4688" fmla="*/ 2343150 h 2729865"/>
                <a:gd name="connsiteX4689" fmla="*/ 1756410 w 4117657"/>
                <a:gd name="connsiteY4689" fmla="*/ 2346960 h 2729865"/>
                <a:gd name="connsiteX4690" fmla="*/ 1764030 w 4117657"/>
                <a:gd name="connsiteY4690" fmla="*/ 2351723 h 2729865"/>
                <a:gd name="connsiteX4691" fmla="*/ 1768793 w 4117657"/>
                <a:gd name="connsiteY4691" fmla="*/ 2353628 h 2729865"/>
                <a:gd name="connsiteX4692" fmla="*/ 1827848 w 4117657"/>
                <a:gd name="connsiteY4692" fmla="*/ 2369820 h 2729865"/>
                <a:gd name="connsiteX4693" fmla="*/ 1877378 w 4117657"/>
                <a:gd name="connsiteY4693" fmla="*/ 2383155 h 2729865"/>
                <a:gd name="connsiteX4694" fmla="*/ 1882140 w 4117657"/>
                <a:gd name="connsiteY4694" fmla="*/ 2385060 h 2729865"/>
                <a:gd name="connsiteX4695" fmla="*/ 1885950 w 4117657"/>
                <a:gd name="connsiteY4695" fmla="*/ 2386013 h 2729865"/>
                <a:gd name="connsiteX4696" fmla="*/ 1884045 w 4117657"/>
                <a:gd name="connsiteY4696" fmla="*/ 2395538 h 2729865"/>
                <a:gd name="connsiteX4697" fmla="*/ 1855470 w 4117657"/>
                <a:gd name="connsiteY4697" fmla="*/ 2500313 h 2729865"/>
                <a:gd name="connsiteX4698" fmla="*/ 1854518 w 4117657"/>
                <a:gd name="connsiteY4698" fmla="*/ 2503170 h 2729865"/>
                <a:gd name="connsiteX4699" fmla="*/ 1854518 w 4117657"/>
                <a:gd name="connsiteY4699" fmla="*/ 2505075 h 2729865"/>
                <a:gd name="connsiteX4700" fmla="*/ 1854518 w 4117657"/>
                <a:gd name="connsiteY4700" fmla="*/ 2506028 h 2729865"/>
                <a:gd name="connsiteX4701" fmla="*/ 1854518 w 4117657"/>
                <a:gd name="connsiteY4701" fmla="*/ 2506028 h 2729865"/>
                <a:gd name="connsiteX4702" fmla="*/ 1854518 w 4117657"/>
                <a:gd name="connsiteY4702" fmla="*/ 2516505 h 2729865"/>
                <a:gd name="connsiteX4703" fmla="*/ 1854518 w 4117657"/>
                <a:gd name="connsiteY4703" fmla="*/ 2518410 h 2729865"/>
                <a:gd name="connsiteX4704" fmla="*/ 1854518 w 4117657"/>
                <a:gd name="connsiteY4704" fmla="*/ 2519363 h 2729865"/>
                <a:gd name="connsiteX4705" fmla="*/ 1854518 w 4117657"/>
                <a:gd name="connsiteY4705" fmla="*/ 2520315 h 2729865"/>
                <a:gd name="connsiteX4706" fmla="*/ 1855470 w 4117657"/>
                <a:gd name="connsiteY4706" fmla="*/ 2523173 h 2729865"/>
                <a:gd name="connsiteX4707" fmla="*/ 1867853 w 4117657"/>
                <a:gd name="connsiteY4707" fmla="*/ 2569845 h 2729865"/>
                <a:gd name="connsiteX4708" fmla="*/ 1874520 w 4117657"/>
                <a:gd name="connsiteY4708" fmla="*/ 2594610 h 2729865"/>
                <a:gd name="connsiteX4709" fmla="*/ 1883093 w 4117657"/>
                <a:gd name="connsiteY4709" fmla="*/ 2626995 h 2729865"/>
                <a:gd name="connsiteX4710" fmla="*/ 1885950 w 4117657"/>
                <a:gd name="connsiteY4710" fmla="*/ 2637473 h 2729865"/>
                <a:gd name="connsiteX4711" fmla="*/ 1874520 w 4117657"/>
                <a:gd name="connsiteY4711" fmla="*/ 2640330 h 2729865"/>
                <a:gd name="connsiteX4712" fmla="*/ 1765935 w 4117657"/>
                <a:gd name="connsiteY4712" fmla="*/ 2669858 h 2729865"/>
                <a:gd name="connsiteX4713" fmla="*/ 1753553 w 4117657"/>
                <a:gd name="connsiteY4713" fmla="*/ 2677478 h 2729865"/>
                <a:gd name="connsiteX4714" fmla="*/ 1707833 w 4117657"/>
                <a:gd name="connsiteY4714" fmla="*/ 2723198 h 2729865"/>
                <a:gd name="connsiteX4715" fmla="*/ 1703070 w 4117657"/>
                <a:gd name="connsiteY4715" fmla="*/ 2728913 h 2729865"/>
                <a:gd name="connsiteX4716" fmla="*/ 1714500 w 4117657"/>
                <a:gd name="connsiteY4716" fmla="*/ 2728913 h 2729865"/>
                <a:gd name="connsiteX4717" fmla="*/ 1757363 w 4117657"/>
                <a:gd name="connsiteY4717" fmla="*/ 2686050 h 2729865"/>
                <a:gd name="connsiteX4718" fmla="*/ 1771650 w 4117657"/>
                <a:gd name="connsiteY4718" fmla="*/ 2678430 h 2729865"/>
                <a:gd name="connsiteX4719" fmla="*/ 1886903 w 4117657"/>
                <a:gd name="connsiteY4719" fmla="*/ 2647950 h 2729865"/>
                <a:gd name="connsiteX4720" fmla="*/ 1898333 w 4117657"/>
                <a:gd name="connsiteY4720" fmla="*/ 2641283 h 2729865"/>
                <a:gd name="connsiteX4721" fmla="*/ 1731645 w 4117657"/>
                <a:gd name="connsiteY4721" fmla="*/ 2633663 h 2729865"/>
                <a:gd name="connsiteX4722" fmla="*/ 1736408 w 4117657"/>
                <a:gd name="connsiteY4722" fmla="*/ 2629853 h 2729865"/>
                <a:gd name="connsiteX4723" fmla="*/ 1738313 w 4117657"/>
                <a:gd name="connsiteY4723" fmla="*/ 2628900 h 2729865"/>
                <a:gd name="connsiteX4724" fmla="*/ 1743075 w 4117657"/>
                <a:gd name="connsiteY4724" fmla="*/ 2626995 h 2729865"/>
                <a:gd name="connsiteX4725" fmla="*/ 1744980 w 4117657"/>
                <a:gd name="connsiteY4725" fmla="*/ 2626995 h 2729865"/>
                <a:gd name="connsiteX4726" fmla="*/ 1761173 w 4117657"/>
                <a:gd name="connsiteY4726" fmla="*/ 2623185 h 2729865"/>
                <a:gd name="connsiteX4727" fmla="*/ 1824038 w 4117657"/>
                <a:gd name="connsiteY4727" fmla="*/ 2606040 h 2729865"/>
                <a:gd name="connsiteX4728" fmla="*/ 1827848 w 4117657"/>
                <a:gd name="connsiteY4728" fmla="*/ 2604135 h 2729865"/>
                <a:gd name="connsiteX4729" fmla="*/ 1830705 w 4117657"/>
                <a:gd name="connsiteY4729" fmla="*/ 2603183 h 2729865"/>
                <a:gd name="connsiteX4730" fmla="*/ 1830705 w 4117657"/>
                <a:gd name="connsiteY4730" fmla="*/ 2603183 h 2729865"/>
                <a:gd name="connsiteX4731" fmla="*/ 1830705 w 4117657"/>
                <a:gd name="connsiteY4731" fmla="*/ 2603183 h 2729865"/>
                <a:gd name="connsiteX4732" fmla="*/ 1828800 w 4117657"/>
                <a:gd name="connsiteY4732" fmla="*/ 2594610 h 2729865"/>
                <a:gd name="connsiteX4733" fmla="*/ 1807845 w 4117657"/>
                <a:gd name="connsiteY4733" fmla="*/ 2516505 h 2729865"/>
                <a:gd name="connsiteX4734" fmla="*/ 1807845 w 4117657"/>
                <a:gd name="connsiteY4734" fmla="*/ 2515553 h 2729865"/>
                <a:gd name="connsiteX4735" fmla="*/ 1806893 w 4117657"/>
                <a:gd name="connsiteY4735" fmla="*/ 2509838 h 2729865"/>
                <a:gd name="connsiteX4736" fmla="*/ 1806893 w 4117657"/>
                <a:gd name="connsiteY4736" fmla="*/ 2507933 h 2729865"/>
                <a:gd name="connsiteX4737" fmla="*/ 1807845 w 4117657"/>
                <a:gd name="connsiteY4737" fmla="*/ 2502218 h 2729865"/>
                <a:gd name="connsiteX4738" fmla="*/ 1828800 w 4117657"/>
                <a:gd name="connsiteY4738" fmla="*/ 2423160 h 2729865"/>
                <a:gd name="connsiteX4739" fmla="*/ 1829753 w 4117657"/>
                <a:gd name="connsiteY4739" fmla="*/ 2418398 h 2729865"/>
                <a:gd name="connsiteX4740" fmla="*/ 1830705 w 4117657"/>
                <a:gd name="connsiteY4740" fmla="*/ 2415540 h 2729865"/>
                <a:gd name="connsiteX4741" fmla="*/ 1830705 w 4117657"/>
                <a:gd name="connsiteY4741" fmla="*/ 2415540 h 2729865"/>
                <a:gd name="connsiteX4742" fmla="*/ 1830705 w 4117657"/>
                <a:gd name="connsiteY4742" fmla="*/ 2415540 h 2729865"/>
                <a:gd name="connsiteX4743" fmla="*/ 1821180 w 4117657"/>
                <a:gd name="connsiteY4743" fmla="*/ 2412683 h 2729865"/>
                <a:gd name="connsiteX4744" fmla="*/ 1746885 w 4117657"/>
                <a:gd name="connsiteY4744" fmla="*/ 2392680 h 2729865"/>
                <a:gd name="connsiteX4745" fmla="*/ 1746885 w 4117657"/>
                <a:gd name="connsiteY4745" fmla="*/ 2392680 h 2729865"/>
                <a:gd name="connsiteX4746" fmla="*/ 1731645 w 4117657"/>
                <a:gd name="connsiteY4746" fmla="*/ 2384108 h 2729865"/>
                <a:gd name="connsiteX4747" fmla="*/ 1676400 w 4117657"/>
                <a:gd name="connsiteY4747" fmla="*/ 2328863 h 2729865"/>
                <a:gd name="connsiteX4748" fmla="*/ 1674495 w 4117657"/>
                <a:gd name="connsiteY4748" fmla="*/ 2326958 h 2729865"/>
                <a:gd name="connsiteX4749" fmla="*/ 1672590 w 4117657"/>
                <a:gd name="connsiteY4749" fmla="*/ 2325053 h 2729865"/>
                <a:gd name="connsiteX4750" fmla="*/ 1669733 w 4117657"/>
                <a:gd name="connsiteY4750" fmla="*/ 2322195 h 2729865"/>
                <a:gd name="connsiteX4751" fmla="*/ 1669733 w 4117657"/>
                <a:gd name="connsiteY4751" fmla="*/ 2322195 h 2729865"/>
                <a:gd name="connsiteX4752" fmla="*/ 1669733 w 4117657"/>
                <a:gd name="connsiteY4752" fmla="*/ 2322195 h 2729865"/>
                <a:gd name="connsiteX4753" fmla="*/ 1662113 w 4117657"/>
                <a:gd name="connsiteY4753" fmla="*/ 2328863 h 2729865"/>
                <a:gd name="connsiteX4754" fmla="*/ 1636395 w 4117657"/>
                <a:gd name="connsiteY4754" fmla="*/ 2354580 h 2729865"/>
                <a:gd name="connsiteX4755" fmla="*/ 1628775 w 4117657"/>
                <a:gd name="connsiteY4755" fmla="*/ 2359343 h 2729865"/>
                <a:gd name="connsiteX4756" fmla="*/ 1628775 w 4117657"/>
                <a:gd name="connsiteY4756" fmla="*/ 2362200 h 2729865"/>
                <a:gd name="connsiteX4757" fmla="*/ 1606868 w 4117657"/>
                <a:gd name="connsiteY4757" fmla="*/ 2384108 h 2729865"/>
                <a:gd name="connsiteX4758" fmla="*/ 1592580 w 4117657"/>
                <a:gd name="connsiteY4758" fmla="*/ 2392680 h 2729865"/>
                <a:gd name="connsiteX4759" fmla="*/ 1517333 w 4117657"/>
                <a:gd name="connsiteY4759" fmla="*/ 2412683 h 2729865"/>
                <a:gd name="connsiteX4760" fmla="*/ 1506855 w 4117657"/>
                <a:gd name="connsiteY4760" fmla="*/ 2415540 h 2729865"/>
                <a:gd name="connsiteX4761" fmla="*/ 1508760 w 4117657"/>
                <a:gd name="connsiteY4761" fmla="*/ 2424113 h 2729865"/>
                <a:gd name="connsiteX4762" fmla="*/ 1529715 w 4117657"/>
                <a:gd name="connsiteY4762" fmla="*/ 2502218 h 2729865"/>
                <a:gd name="connsiteX4763" fmla="*/ 1529715 w 4117657"/>
                <a:gd name="connsiteY4763" fmla="*/ 2516505 h 2729865"/>
                <a:gd name="connsiteX4764" fmla="*/ 1508760 w 4117657"/>
                <a:gd name="connsiteY4764" fmla="*/ 2595563 h 2729865"/>
                <a:gd name="connsiteX4765" fmla="*/ 1507808 w 4117657"/>
                <a:gd name="connsiteY4765" fmla="*/ 2603183 h 2729865"/>
                <a:gd name="connsiteX4766" fmla="*/ 1515428 w 4117657"/>
                <a:gd name="connsiteY4766" fmla="*/ 2606040 h 2729865"/>
                <a:gd name="connsiteX4767" fmla="*/ 1593533 w 4117657"/>
                <a:gd name="connsiteY4767" fmla="*/ 2626995 h 2729865"/>
                <a:gd name="connsiteX4768" fmla="*/ 1605915 w 4117657"/>
                <a:gd name="connsiteY4768" fmla="*/ 2634615 h 2729865"/>
                <a:gd name="connsiteX4769" fmla="*/ 1628775 w 4117657"/>
                <a:gd name="connsiteY4769" fmla="*/ 2657475 h 2729865"/>
                <a:gd name="connsiteX4770" fmla="*/ 1628775 w 4117657"/>
                <a:gd name="connsiteY4770" fmla="*/ 2659380 h 2729865"/>
                <a:gd name="connsiteX4771" fmla="*/ 1645920 w 4117657"/>
                <a:gd name="connsiteY4771" fmla="*/ 2674620 h 2729865"/>
                <a:gd name="connsiteX4772" fmla="*/ 1648778 w 4117657"/>
                <a:gd name="connsiteY4772" fmla="*/ 2677478 h 2729865"/>
                <a:gd name="connsiteX4773" fmla="*/ 1670685 w 4117657"/>
                <a:gd name="connsiteY4773" fmla="*/ 2701290 h 2729865"/>
                <a:gd name="connsiteX4774" fmla="*/ 1677353 w 4117657"/>
                <a:gd name="connsiteY4774" fmla="*/ 2691765 h 2729865"/>
                <a:gd name="connsiteX4775" fmla="*/ 1731645 w 4117657"/>
                <a:gd name="connsiteY4775" fmla="*/ 2633663 h 2729865"/>
                <a:gd name="connsiteX4776" fmla="*/ 1731645 w 4117657"/>
                <a:gd name="connsiteY4776" fmla="*/ 2633663 h 2729865"/>
                <a:gd name="connsiteX4777" fmla="*/ 1673543 w 4117657"/>
                <a:gd name="connsiteY4777" fmla="*/ 2678430 h 2729865"/>
                <a:gd name="connsiteX4778" fmla="*/ 1666875 w 4117657"/>
                <a:gd name="connsiteY4778" fmla="*/ 2684145 h 2729865"/>
                <a:gd name="connsiteX4779" fmla="*/ 1660208 w 4117657"/>
                <a:gd name="connsiteY4779" fmla="*/ 2677478 h 2729865"/>
                <a:gd name="connsiteX4780" fmla="*/ 1654493 w 4117657"/>
                <a:gd name="connsiteY4780" fmla="*/ 2671763 h 2729865"/>
                <a:gd name="connsiteX4781" fmla="*/ 1644968 w 4117657"/>
                <a:gd name="connsiteY4781" fmla="*/ 2662238 h 2729865"/>
                <a:gd name="connsiteX4782" fmla="*/ 1609725 w 4117657"/>
                <a:gd name="connsiteY4782" fmla="*/ 2626995 h 2729865"/>
                <a:gd name="connsiteX4783" fmla="*/ 1591628 w 4117657"/>
                <a:gd name="connsiteY4783" fmla="*/ 2616518 h 2729865"/>
                <a:gd name="connsiteX4784" fmla="*/ 1524953 w 4117657"/>
                <a:gd name="connsiteY4784" fmla="*/ 2598420 h 2729865"/>
                <a:gd name="connsiteX4785" fmla="*/ 1515428 w 4117657"/>
                <a:gd name="connsiteY4785" fmla="*/ 2595563 h 2729865"/>
                <a:gd name="connsiteX4786" fmla="*/ 1517333 w 4117657"/>
                <a:gd name="connsiteY4786" fmla="*/ 2586038 h 2729865"/>
                <a:gd name="connsiteX4787" fmla="*/ 1536383 w 4117657"/>
                <a:gd name="connsiteY4787" fmla="*/ 2515553 h 2729865"/>
                <a:gd name="connsiteX4788" fmla="*/ 1536383 w 4117657"/>
                <a:gd name="connsiteY4788" fmla="*/ 2500313 h 2729865"/>
                <a:gd name="connsiteX4789" fmla="*/ 1517333 w 4117657"/>
                <a:gd name="connsiteY4789" fmla="*/ 2430780 h 2729865"/>
                <a:gd name="connsiteX4790" fmla="*/ 1515428 w 4117657"/>
                <a:gd name="connsiteY4790" fmla="*/ 2421255 h 2729865"/>
                <a:gd name="connsiteX4791" fmla="*/ 1522095 w 4117657"/>
                <a:gd name="connsiteY4791" fmla="*/ 2418398 h 2729865"/>
                <a:gd name="connsiteX4792" fmla="*/ 1594485 w 4117657"/>
                <a:gd name="connsiteY4792" fmla="*/ 2399348 h 2729865"/>
                <a:gd name="connsiteX4793" fmla="*/ 1608773 w 4117657"/>
                <a:gd name="connsiteY4793" fmla="*/ 2390775 h 2729865"/>
                <a:gd name="connsiteX4794" fmla="*/ 1658303 w 4117657"/>
                <a:gd name="connsiteY4794" fmla="*/ 2341245 h 2729865"/>
                <a:gd name="connsiteX4795" fmla="*/ 1658303 w 4117657"/>
                <a:gd name="connsiteY4795" fmla="*/ 2341245 h 2729865"/>
                <a:gd name="connsiteX4796" fmla="*/ 1661160 w 4117657"/>
                <a:gd name="connsiteY4796" fmla="*/ 2338388 h 2729865"/>
                <a:gd name="connsiteX4797" fmla="*/ 1666875 w 4117657"/>
                <a:gd name="connsiteY4797" fmla="*/ 2333625 h 2729865"/>
                <a:gd name="connsiteX4798" fmla="*/ 1673543 w 4117657"/>
                <a:gd name="connsiteY4798" fmla="*/ 2339340 h 2729865"/>
                <a:gd name="connsiteX4799" fmla="*/ 1675448 w 4117657"/>
                <a:gd name="connsiteY4799" fmla="*/ 2341245 h 2729865"/>
                <a:gd name="connsiteX4800" fmla="*/ 1724978 w 4117657"/>
                <a:gd name="connsiteY4800" fmla="*/ 2390775 h 2729865"/>
                <a:gd name="connsiteX4801" fmla="*/ 1740218 w 4117657"/>
                <a:gd name="connsiteY4801" fmla="*/ 2400300 h 2729865"/>
                <a:gd name="connsiteX4802" fmla="*/ 1804988 w 4117657"/>
                <a:gd name="connsiteY4802" fmla="*/ 2417445 h 2729865"/>
                <a:gd name="connsiteX4803" fmla="*/ 1811655 w 4117657"/>
                <a:gd name="connsiteY4803" fmla="*/ 2419350 h 2729865"/>
                <a:gd name="connsiteX4804" fmla="*/ 1818323 w 4117657"/>
                <a:gd name="connsiteY4804" fmla="*/ 2422208 h 2729865"/>
                <a:gd name="connsiteX4805" fmla="*/ 1816418 w 4117657"/>
                <a:gd name="connsiteY4805" fmla="*/ 2431733 h 2729865"/>
                <a:gd name="connsiteX4806" fmla="*/ 1797368 w 4117657"/>
                <a:gd name="connsiteY4806" fmla="*/ 2501265 h 2729865"/>
                <a:gd name="connsiteX4807" fmla="*/ 1797368 w 4117657"/>
                <a:gd name="connsiteY4807" fmla="*/ 2516505 h 2729865"/>
                <a:gd name="connsiteX4808" fmla="*/ 1816418 w 4117657"/>
                <a:gd name="connsiteY4808" fmla="*/ 2586990 h 2729865"/>
                <a:gd name="connsiteX4809" fmla="*/ 1818323 w 4117657"/>
                <a:gd name="connsiteY4809" fmla="*/ 2596515 h 2729865"/>
                <a:gd name="connsiteX4810" fmla="*/ 1811655 w 4117657"/>
                <a:gd name="connsiteY4810" fmla="*/ 2598420 h 2729865"/>
                <a:gd name="connsiteX4811" fmla="*/ 1807845 w 4117657"/>
                <a:gd name="connsiteY4811" fmla="*/ 2599373 h 2729865"/>
                <a:gd name="connsiteX4812" fmla="*/ 1751648 w 4117657"/>
                <a:gd name="connsiteY4812" fmla="*/ 2614613 h 2729865"/>
                <a:gd name="connsiteX4813" fmla="*/ 1741170 w 4117657"/>
                <a:gd name="connsiteY4813" fmla="*/ 2617470 h 2729865"/>
                <a:gd name="connsiteX4814" fmla="*/ 1740218 w 4117657"/>
                <a:gd name="connsiteY4814" fmla="*/ 2617470 h 2729865"/>
                <a:gd name="connsiteX4815" fmla="*/ 1738313 w 4117657"/>
                <a:gd name="connsiteY4815" fmla="*/ 2617470 h 2729865"/>
                <a:gd name="connsiteX4816" fmla="*/ 1724025 w 4117657"/>
                <a:gd name="connsiteY4816" fmla="*/ 2626043 h 2729865"/>
                <a:gd name="connsiteX4817" fmla="*/ 1673543 w 4117657"/>
                <a:gd name="connsiteY4817" fmla="*/ 2678430 h 2729865"/>
                <a:gd name="connsiteX4818" fmla="*/ 1245870 w 4117657"/>
                <a:gd name="connsiteY4818" fmla="*/ 2680335 h 2729865"/>
                <a:gd name="connsiteX4819" fmla="*/ 1229678 w 4117657"/>
                <a:gd name="connsiteY4819" fmla="*/ 2670810 h 2729865"/>
                <a:gd name="connsiteX4820" fmla="*/ 1175385 w 4117657"/>
                <a:gd name="connsiteY4820" fmla="*/ 2616518 h 2729865"/>
                <a:gd name="connsiteX4821" fmla="*/ 1167765 w 4117657"/>
                <a:gd name="connsiteY4821" fmla="*/ 2609850 h 2729865"/>
                <a:gd name="connsiteX4822" fmla="*/ 1160145 w 4117657"/>
                <a:gd name="connsiteY4822" fmla="*/ 2616518 h 2729865"/>
                <a:gd name="connsiteX4823" fmla="*/ 1104900 w 4117657"/>
                <a:gd name="connsiteY4823" fmla="*/ 2671763 h 2729865"/>
                <a:gd name="connsiteX4824" fmla="*/ 1089660 w 4117657"/>
                <a:gd name="connsiteY4824" fmla="*/ 2680335 h 2729865"/>
                <a:gd name="connsiteX4825" fmla="*/ 1030605 w 4117657"/>
                <a:gd name="connsiteY4825" fmla="*/ 2696528 h 2729865"/>
                <a:gd name="connsiteX4826" fmla="*/ 1003935 w 4117657"/>
                <a:gd name="connsiteY4826" fmla="*/ 2704148 h 2729865"/>
                <a:gd name="connsiteX4827" fmla="*/ 1010603 w 4117657"/>
                <a:gd name="connsiteY4827" fmla="*/ 2727960 h 2729865"/>
                <a:gd name="connsiteX4828" fmla="*/ 1020128 w 4117657"/>
                <a:gd name="connsiteY4828" fmla="*/ 2727960 h 2729865"/>
                <a:gd name="connsiteX4829" fmla="*/ 1014413 w 4117657"/>
                <a:gd name="connsiteY4829" fmla="*/ 2710815 h 2729865"/>
                <a:gd name="connsiteX4830" fmla="*/ 1024890 w 4117657"/>
                <a:gd name="connsiteY4830" fmla="*/ 2707958 h 2729865"/>
                <a:gd name="connsiteX4831" fmla="*/ 1093470 w 4117657"/>
                <a:gd name="connsiteY4831" fmla="*/ 2689860 h 2729865"/>
                <a:gd name="connsiteX4832" fmla="*/ 1108710 w 4117657"/>
                <a:gd name="connsiteY4832" fmla="*/ 2680335 h 2729865"/>
                <a:gd name="connsiteX4833" fmla="*/ 1158240 w 4117657"/>
                <a:gd name="connsiteY4833" fmla="*/ 2630805 h 2729865"/>
                <a:gd name="connsiteX4834" fmla="*/ 1165860 w 4117657"/>
                <a:gd name="connsiteY4834" fmla="*/ 2623185 h 2729865"/>
                <a:gd name="connsiteX4835" fmla="*/ 1174433 w 4117657"/>
                <a:gd name="connsiteY4835" fmla="*/ 2631758 h 2729865"/>
                <a:gd name="connsiteX4836" fmla="*/ 1223010 w 4117657"/>
                <a:gd name="connsiteY4836" fmla="*/ 2681288 h 2729865"/>
                <a:gd name="connsiteX4837" fmla="*/ 1238250 w 4117657"/>
                <a:gd name="connsiteY4837" fmla="*/ 2690813 h 2729865"/>
                <a:gd name="connsiteX4838" fmla="*/ 1306830 w 4117657"/>
                <a:gd name="connsiteY4838" fmla="*/ 2708910 h 2729865"/>
                <a:gd name="connsiteX4839" fmla="*/ 1317308 w 4117657"/>
                <a:gd name="connsiteY4839" fmla="*/ 2711768 h 2729865"/>
                <a:gd name="connsiteX4840" fmla="*/ 1311593 w 4117657"/>
                <a:gd name="connsiteY4840" fmla="*/ 2728913 h 2729865"/>
                <a:gd name="connsiteX4841" fmla="*/ 1321118 w 4117657"/>
                <a:gd name="connsiteY4841" fmla="*/ 2728913 h 2729865"/>
                <a:gd name="connsiteX4842" fmla="*/ 1327785 w 4117657"/>
                <a:gd name="connsiteY4842" fmla="*/ 2705100 h 2729865"/>
                <a:gd name="connsiteX4843" fmla="*/ 1316355 w 4117657"/>
                <a:gd name="connsiteY4843" fmla="*/ 2702243 h 2729865"/>
                <a:gd name="connsiteX4844" fmla="*/ 1245870 w 4117657"/>
                <a:gd name="connsiteY4844" fmla="*/ 2680335 h 2729865"/>
                <a:gd name="connsiteX4845" fmla="*/ 1275398 w 4117657"/>
                <a:gd name="connsiteY4845" fmla="*/ 2630805 h 2729865"/>
                <a:gd name="connsiteX4846" fmla="*/ 1259205 w 4117657"/>
                <a:gd name="connsiteY4846" fmla="*/ 2621280 h 2729865"/>
                <a:gd name="connsiteX4847" fmla="*/ 1176338 w 4117657"/>
                <a:gd name="connsiteY4847" fmla="*/ 2538413 h 2729865"/>
                <a:gd name="connsiteX4848" fmla="*/ 1166813 w 4117657"/>
                <a:gd name="connsiteY4848" fmla="*/ 2529840 h 2729865"/>
                <a:gd name="connsiteX4849" fmla="*/ 1160145 w 4117657"/>
                <a:gd name="connsiteY4849" fmla="*/ 2539365 h 2729865"/>
                <a:gd name="connsiteX4850" fmla="*/ 1078230 w 4117657"/>
                <a:gd name="connsiteY4850" fmla="*/ 2622233 h 2729865"/>
                <a:gd name="connsiteX4851" fmla="*/ 1062038 w 4117657"/>
                <a:gd name="connsiteY4851" fmla="*/ 2631758 h 2729865"/>
                <a:gd name="connsiteX4852" fmla="*/ 949643 w 4117657"/>
                <a:gd name="connsiteY4852" fmla="*/ 2661285 h 2729865"/>
                <a:gd name="connsiteX4853" fmla="*/ 938213 w 4117657"/>
                <a:gd name="connsiteY4853" fmla="*/ 2665095 h 2729865"/>
                <a:gd name="connsiteX4854" fmla="*/ 955358 w 4117657"/>
                <a:gd name="connsiteY4854" fmla="*/ 2727008 h 2729865"/>
                <a:gd name="connsiteX4855" fmla="*/ 962978 w 4117657"/>
                <a:gd name="connsiteY4855" fmla="*/ 2727008 h 2729865"/>
                <a:gd name="connsiteX4856" fmla="*/ 956310 w 4117657"/>
                <a:gd name="connsiteY4856" fmla="*/ 2697480 h 2729865"/>
                <a:gd name="connsiteX4857" fmla="*/ 949643 w 4117657"/>
                <a:gd name="connsiteY4857" fmla="*/ 2670810 h 2729865"/>
                <a:gd name="connsiteX4858" fmla="*/ 959168 w 4117657"/>
                <a:gd name="connsiteY4858" fmla="*/ 2667953 h 2729865"/>
                <a:gd name="connsiteX4859" fmla="*/ 1067753 w 4117657"/>
                <a:gd name="connsiteY4859" fmla="*/ 2638425 h 2729865"/>
                <a:gd name="connsiteX4860" fmla="*/ 1082040 w 4117657"/>
                <a:gd name="connsiteY4860" fmla="*/ 2630805 h 2729865"/>
                <a:gd name="connsiteX4861" fmla="*/ 1161098 w 4117657"/>
                <a:gd name="connsiteY4861" fmla="*/ 2551748 h 2729865"/>
                <a:gd name="connsiteX4862" fmla="*/ 1169670 w 4117657"/>
                <a:gd name="connsiteY4862" fmla="*/ 2544128 h 2729865"/>
                <a:gd name="connsiteX4863" fmla="*/ 1178243 w 4117657"/>
                <a:gd name="connsiteY4863" fmla="*/ 2551748 h 2729865"/>
                <a:gd name="connsiteX4864" fmla="*/ 1257300 w 4117657"/>
                <a:gd name="connsiteY4864" fmla="*/ 2630805 h 2729865"/>
                <a:gd name="connsiteX4865" fmla="*/ 1271588 w 4117657"/>
                <a:gd name="connsiteY4865" fmla="*/ 2639378 h 2729865"/>
                <a:gd name="connsiteX4866" fmla="*/ 1380173 w 4117657"/>
                <a:gd name="connsiteY4866" fmla="*/ 2668905 h 2729865"/>
                <a:gd name="connsiteX4867" fmla="*/ 1389698 w 4117657"/>
                <a:gd name="connsiteY4867" fmla="*/ 2671763 h 2729865"/>
                <a:gd name="connsiteX4868" fmla="*/ 1386840 w 4117657"/>
                <a:gd name="connsiteY4868" fmla="*/ 2683193 h 2729865"/>
                <a:gd name="connsiteX4869" fmla="*/ 1375410 w 4117657"/>
                <a:gd name="connsiteY4869" fmla="*/ 2727960 h 2729865"/>
                <a:gd name="connsiteX4870" fmla="*/ 1383030 w 4117657"/>
                <a:gd name="connsiteY4870" fmla="*/ 2727960 h 2729865"/>
                <a:gd name="connsiteX4871" fmla="*/ 1400175 w 4117657"/>
                <a:gd name="connsiteY4871" fmla="*/ 2665095 h 2729865"/>
                <a:gd name="connsiteX4872" fmla="*/ 1388745 w 4117657"/>
                <a:gd name="connsiteY4872" fmla="*/ 2661285 h 2729865"/>
                <a:gd name="connsiteX4873" fmla="*/ 1275398 w 4117657"/>
                <a:gd name="connsiteY4873" fmla="*/ 2630805 h 2729865"/>
                <a:gd name="connsiteX4874" fmla="*/ 1706880 w 4117657"/>
                <a:gd name="connsiteY4874" fmla="*/ 2223135 h 2729865"/>
                <a:gd name="connsiteX4875" fmla="*/ 1782128 w 4117657"/>
                <a:gd name="connsiteY4875" fmla="*/ 2298383 h 2729865"/>
                <a:gd name="connsiteX4876" fmla="*/ 1793558 w 4117657"/>
                <a:gd name="connsiteY4876" fmla="*/ 2304098 h 2729865"/>
                <a:gd name="connsiteX4877" fmla="*/ 1871663 w 4117657"/>
                <a:gd name="connsiteY4877" fmla="*/ 2325053 h 2729865"/>
                <a:gd name="connsiteX4878" fmla="*/ 1882140 w 4117657"/>
                <a:gd name="connsiteY4878" fmla="*/ 2327910 h 2729865"/>
                <a:gd name="connsiteX4879" fmla="*/ 1884998 w 4117657"/>
                <a:gd name="connsiteY4879" fmla="*/ 2328863 h 2729865"/>
                <a:gd name="connsiteX4880" fmla="*/ 1885950 w 4117657"/>
                <a:gd name="connsiteY4880" fmla="*/ 2328863 h 2729865"/>
                <a:gd name="connsiteX4881" fmla="*/ 1897380 w 4117657"/>
                <a:gd name="connsiteY4881" fmla="*/ 2331720 h 2729865"/>
                <a:gd name="connsiteX4882" fmla="*/ 1897380 w 4117657"/>
                <a:gd name="connsiteY4882" fmla="*/ 2331720 h 2729865"/>
                <a:gd name="connsiteX4883" fmla="*/ 1897380 w 4117657"/>
                <a:gd name="connsiteY4883" fmla="*/ 2331720 h 2729865"/>
                <a:gd name="connsiteX4884" fmla="*/ 1899285 w 4117657"/>
                <a:gd name="connsiteY4884" fmla="*/ 2327910 h 2729865"/>
                <a:gd name="connsiteX4885" fmla="*/ 1926908 w 4117657"/>
                <a:gd name="connsiteY4885" fmla="*/ 2225993 h 2729865"/>
                <a:gd name="connsiteX4886" fmla="*/ 1926908 w 4117657"/>
                <a:gd name="connsiteY4886" fmla="*/ 2221230 h 2729865"/>
                <a:gd name="connsiteX4887" fmla="*/ 1926908 w 4117657"/>
                <a:gd name="connsiteY4887" fmla="*/ 2220278 h 2729865"/>
                <a:gd name="connsiteX4888" fmla="*/ 1925955 w 4117657"/>
                <a:gd name="connsiteY4888" fmla="*/ 2215515 h 2729865"/>
                <a:gd name="connsiteX4889" fmla="*/ 1925955 w 4117657"/>
                <a:gd name="connsiteY4889" fmla="*/ 2214563 h 2729865"/>
                <a:gd name="connsiteX4890" fmla="*/ 1925955 w 4117657"/>
                <a:gd name="connsiteY4890" fmla="*/ 2213610 h 2729865"/>
                <a:gd name="connsiteX4891" fmla="*/ 1925955 w 4117657"/>
                <a:gd name="connsiteY4891" fmla="*/ 2213610 h 2729865"/>
                <a:gd name="connsiteX4892" fmla="*/ 1901190 w 4117657"/>
                <a:gd name="connsiteY4892" fmla="*/ 2119313 h 2729865"/>
                <a:gd name="connsiteX4893" fmla="*/ 1900238 w 4117657"/>
                <a:gd name="connsiteY4893" fmla="*/ 2116455 h 2729865"/>
                <a:gd name="connsiteX4894" fmla="*/ 1900238 w 4117657"/>
                <a:gd name="connsiteY4894" fmla="*/ 2115503 h 2729865"/>
                <a:gd name="connsiteX4895" fmla="*/ 1900238 w 4117657"/>
                <a:gd name="connsiteY4895" fmla="*/ 2114550 h 2729865"/>
                <a:gd name="connsiteX4896" fmla="*/ 1898333 w 4117657"/>
                <a:gd name="connsiteY4896" fmla="*/ 2109788 h 2729865"/>
                <a:gd name="connsiteX4897" fmla="*/ 1897380 w 4117657"/>
                <a:gd name="connsiteY4897" fmla="*/ 2109788 h 2729865"/>
                <a:gd name="connsiteX4898" fmla="*/ 1897380 w 4117657"/>
                <a:gd name="connsiteY4898" fmla="*/ 2109788 h 2729865"/>
                <a:gd name="connsiteX4899" fmla="*/ 1894523 w 4117657"/>
                <a:gd name="connsiteY4899" fmla="*/ 2110740 h 2729865"/>
                <a:gd name="connsiteX4900" fmla="*/ 1893570 w 4117657"/>
                <a:gd name="connsiteY4900" fmla="*/ 2110740 h 2729865"/>
                <a:gd name="connsiteX4901" fmla="*/ 1892618 w 4117657"/>
                <a:gd name="connsiteY4901" fmla="*/ 2110740 h 2729865"/>
                <a:gd name="connsiteX4902" fmla="*/ 1892618 w 4117657"/>
                <a:gd name="connsiteY4902" fmla="*/ 2110740 h 2729865"/>
                <a:gd name="connsiteX4903" fmla="*/ 1819275 w 4117657"/>
                <a:gd name="connsiteY4903" fmla="*/ 2130743 h 2729865"/>
                <a:gd name="connsiteX4904" fmla="*/ 1790700 w 4117657"/>
                <a:gd name="connsiteY4904" fmla="*/ 2138363 h 2729865"/>
                <a:gd name="connsiteX4905" fmla="*/ 1783080 w 4117657"/>
                <a:gd name="connsiteY4905" fmla="*/ 2142173 h 2729865"/>
                <a:gd name="connsiteX4906" fmla="*/ 1746885 w 4117657"/>
                <a:gd name="connsiteY4906" fmla="*/ 2178368 h 2729865"/>
                <a:gd name="connsiteX4907" fmla="*/ 1708785 w 4117657"/>
                <a:gd name="connsiteY4907" fmla="*/ 2216468 h 2729865"/>
                <a:gd name="connsiteX4908" fmla="*/ 1708785 w 4117657"/>
                <a:gd name="connsiteY4908" fmla="*/ 2216468 h 2729865"/>
                <a:gd name="connsiteX4909" fmla="*/ 1704023 w 4117657"/>
                <a:gd name="connsiteY4909" fmla="*/ 2221230 h 2729865"/>
                <a:gd name="connsiteX4910" fmla="*/ 1704023 w 4117657"/>
                <a:gd name="connsiteY4910" fmla="*/ 2221230 h 2729865"/>
                <a:gd name="connsiteX4911" fmla="*/ 1704023 w 4117657"/>
                <a:gd name="connsiteY4911" fmla="*/ 2221230 h 2729865"/>
                <a:gd name="connsiteX4912" fmla="*/ 1706880 w 4117657"/>
                <a:gd name="connsiteY4912" fmla="*/ 2223135 h 2729865"/>
                <a:gd name="connsiteX4913" fmla="*/ 1724025 w 4117657"/>
                <a:gd name="connsiteY4913" fmla="*/ 2213610 h 2729865"/>
                <a:gd name="connsiteX4914" fmla="*/ 1785938 w 4117657"/>
                <a:gd name="connsiteY4914" fmla="*/ 2151698 h 2729865"/>
                <a:gd name="connsiteX4915" fmla="*/ 1787843 w 4117657"/>
                <a:gd name="connsiteY4915" fmla="*/ 2149793 h 2729865"/>
                <a:gd name="connsiteX4916" fmla="*/ 1792605 w 4117657"/>
                <a:gd name="connsiteY4916" fmla="*/ 2145983 h 2729865"/>
                <a:gd name="connsiteX4917" fmla="*/ 1797368 w 4117657"/>
                <a:gd name="connsiteY4917" fmla="*/ 2144078 h 2729865"/>
                <a:gd name="connsiteX4918" fmla="*/ 1797368 w 4117657"/>
                <a:gd name="connsiteY4918" fmla="*/ 2144078 h 2729865"/>
                <a:gd name="connsiteX4919" fmla="*/ 1828800 w 4117657"/>
                <a:gd name="connsiteY4919" fmla="*/ 2135505 h 2729865"/>
                <a:gd name="connsiteX4920" fmla="*/ 1828800 w 4117657"/>
                <a:gd name="connsiteY4920" fmla="*/ 2135505 h 2729865"/>
                <a:gd name="connsiteX4921" fmla="*/ 1884045 w 4117657"/>
                <a:gd name="connsiteY4921" fmla="*/ 2121218 h 2729865"/>
                <a:gd name="connsiteX4922" fmla="*/ 1891665 w 4117657"/>
                <a:gd name="connsiteY4922" fmla="*/ 2119313 h 2729865"/>
                <a:gd name="connsiteX4923" fmla="*/ 1892618 w 4117657"/>
                <a:gd name="connsiteY4923" fmla="*/ 2119313 h 2729865"/>
                <a:gd name="connsiteX4924" fmla="*/ 1894523 w 4117657"/>
                <a:gd name="connsiteY4924" fmla="*/ 2127885 h 2729865"/>
                <a:gd name="connsiteX4925" fmla="*/ 1907858 w 4117657"/>
                <a:gd name="connsiteY4925" fmla="*/ 2176463 h 2729865"/>
                <a:gd name="connsiteX4926" fmla="*/ 1910715 w 4117657"/>
                <a:gd name="connsiteY4926" fmla="*/ 2188845 h 2729865"/>
                <a:gd name="connsiteX4927" fmla="*/ 1916430 w 4117657"/>
                <a:gd name="connsiteY4927" fmla="*/ 2212658 h 2729865"/>
                <a:gd name="connsiteX4928" fmla="*/ 1916430 w 4117657"/>
                <a:gd name="connsiteY4928" fmla="*/ 2213610 h 2729865"/>
                <a:gd name="connsiteX4929" fmla="*/ 1916430 w 4117657"/>
                <a:gd name="connsiteY4929" fmla="*/ 2226945 h 2729865"/>
                <a:gd name="connsiteX4930" fmla="*/ 1892618 w 4117657"/>
                <a:gd name="connsiteY4930" fmla="*/ 2315528 h 2729865"/>
                <a:gd name="connsiteX4931" fmla="*/ 1890713 w 4117657"/>
                <a:gd name="connsiteY4931" fmla="*/ 2321243 h 2729865"/>
                <a:gd name="connsiteX4932" fmla="*/ 1884045 w 4117657"/>
                <a:gd name="connsiteY4932" fmla="*/ 2319338 h 2729865"/>
                <a:gd name="connsiteX4933" fmla="*/ 1858328 w 4117657"/>
                <a:gd name="connsiteY4933" fmla="*/ 2312670 h 2729865"/>
                <a:gd name="connsiteX4934" fmla="*/ 1796415 w 4117657"/>
                <a:gd name="connsiteY4934" fmla="*/ 2295525 h 2729865"/>
                <a:gd name="connsiteX4935" fmla="*/ 1786890 w 4117657"/>
                <a:gd name="connsiteY4935" fmla="*/ 2289810 h 2729865"/>
                <a:gd name="connsiteX4936" fmla="*/ 1720215 w 4117657"/>
                <a:gd name="connsiteY4936" fmla="*/ 2223135 h 2729865"/>
                <a:gd name="connsiteX4937" fmla="*/ 1718310 w 4117657"/>
                <a:gd name="connsiteY4937" fmla="*/ 2220278 h 2729865"/>
                <a:gd name="connsiteX4938" fmla="*/ 1724025 w 4117657"/>
                <a:gd name="connsiteY4938" fmla="*/ 2213610 h 2729865"/>
                <a:gd name="connsiteX4939" fmla="*/ 4039553 w 4117657"/>
                <a:gd name="connsiteY4939" fmla="*/ 1272540 h 2729865"/>
                <a:gd name="connsiteX4940" fmla="*/ 3943350 w 4117657"/>
                <a:gd name="connsiteY4940" fmla="*/ 1246823 h 2729865"/>
                <a:gd name="connsiteX4941" fmla="*/ 3934778 w 4117657"/>
                <a:gd name="connsiteY4941" fmla="*/ 1244918 h 2729865"/>
                <a:gd name="connsiteX4942" fmla="*/ 3932873 w 4117657"/>
                <a:gd name="connsiteY4942" fmla="*/ 1250633 h 2729865"/>
                <a:gd name="connsiteX4943" fmla="*/ 3906203 w 4117657"/>
                <a:gd name="connsiteY4943" fmla="*/ 1350645 h 2729865"/>
                <a:gd name="connsiteX4944" fmla="*/ 3906203 w 4117657"/>
                <a:gd name="connsiteY4944" fmla="*/ 1363980 h 2729865"/>
                <a:gd name="connsiteX4945" fmla="*/ 3919538 w 4117657"/>
                <a:gd name="connsiteY4945" fmla="*/ 1416368 h 2729865"/>
                <a:gd name="connsiteX4946" fmla="*/ 3933825 w 4117657"/>
                <a:gd name="connsiteY4946" fmla="*/ 1468755 h 2729865"/>
                <a:gd name="connsiteX4947" fmla="*/ 3937635 w 4117657"/>
                <a:gd name="connsiteY4947" fmla="*/ 1467803 h 2729865"/>
                <a:gd name="connsiteX4948" fmla="*/ 4039553 w 4117657"/>
                <a:gd name="connsiteY4948" fmla="*/ 1440180 h 2729865"/>
                <a:gd name="connsiteX4949" fmla="*/ 4050983 w 4117657"/>
                <a:gd name="connsiteY4949" fmla="*/ 1433513 h 2729865"/>
                <a:gd name="connsiteX4950" fmla="*/ 4115753 w 4117657"/>
                <a:gd name="connsiteY4950" fmla="*/ 1368743 h 2729865"/>
                <a:gd name="connsiteX4951" fmla="*/ 4115753 w 4117657"/>
                <a:gd name="connsiteY4951" fmla="*/ 1358265 h 2729865"/>
                <a:gd name="connsiteX4952" fmla="*/ 4106228 w 4117657"/>
                <a:gd name="connsiteY4952" fmla="*/ 1365885 h 2729865"/>
                <a:gd name="connsiteX4953" fmla="*/ 4047173 w 4117657"/>
                <a:gd name="connsiteY4953" fmla="*/ 1424940 h 2729865"/>
                <a:gd name="connsiteX4954" fmla="*/ 4034790 w 4117657"/>
                <a:gd name="connsiteY4954" fmla="*/ 1432560 h 2729865"/>
                <a:gd name="connsiteX4955" fmla="*/ 3947160 w 4117657"/>
                <a:gd name="connsiteY4955" fmla="*/ 1456373 h 2729865"/>
                <a:gd name="connsiteX4956" fmla="*/ 3940493 w 4117657"/>
                <a:gd name="connsiteY4956" fmla="*/ 1457325 h 2729865"/>
                <a:gd name="connsiteX4957" fmla="*/ 3937635 w 4117657"/>
                <a:gd name="connsiteY4957" fmla="*/ 1447800 h 2729865"/>
                <a:gd name="connsiteX4958" fmla="*/ 3915728 w 4117657"/>
                <a:gd name="connsiteY4958" fmla="*/ 1364933 h 2729865"/>
                <a:gd name="connsiteX4959" fmla="*/ 3914775 w 4117657"/>
                <a:gd name="connsiteY4959" fmla="*/ 1350645 h 2729865"/>
                <a:gd name="connsiteX4960" fmla="*/ 3938588 w 4117657"/>
                <a:gd name="connsiteY4960" fmla="*/ 1263015 h 2729865"/>
                <a:gd name="connsiteX4961" fmla="*/ 3941445 w 4117657"/>
                <a:gd name="connsiteY4961" fmla="*/ 1256348 h 2729865"/>
                <a:gd name="connsiteX4962" fmla="*/ 3950018 w 4117657"/>
                <a:gd name="connsiteY4962" fmla="*/ 1258253 h 2729865"/>
                <a:gd name="connsiteX4963" fmla="*/ 4034790 w 4117657"/>
                <a:gd name="connsiteY4963" fmla="*/ 1281113 h 2729865"/>
                <a:gd name="connsiteX4964" fmla="*/ 4045268 w 4117657"/>
                <a:gd name="connsiteY4964" fmla="*/ 1286828 h 2729865"/>
                <a:gd name="connsiteX4965" fmla="*/ 4111943 w 4117657"/>
                <a:gd name="connsiteY4965" fmla="*/ 1353503 h 2729865"/>
                <a:gd name="connsiteX4966" fmla="*/ 4116705 w 4117657"/>
                <a:gd name="connsiteY4966" fmla="*/ 1359218 h 2729865"/>
                <a:gd name="connsiteX4967" fmla="*/ 4116705 w 4117657"/>
                <a:gd name="connsiteY4967" fmla="*/ 1345883 h 2729865"/>
                <a:gd name="connsiteX4968" fmla="*/ 4050030 w 4117657"/>
                <a:gd name="connsiteY4968" fmla="*/ 1279208 h 2729865"/>
                <a:gd name="connsiteX4969" fmla="*/ 4039553 w 4117657"/>
                <a:gd name="connsiteY4969" fmla="*/ 1272540 h 2729865"/>
                <a:gd name="connsiteX4970" fmla="*/ 4087178 w 4117657"/>
                <a:gd name="connsiteY4970" fmla="*/ 2104073 h 2729865"/>
                <a:gd name="connsiteX4971" fmla="*/ 4012883 w 4117657"/>
                <a:gd name="connsiteY4971" fmla="*/ 2124075 h 2729865"/>
                <a:gd name="connsiteX4972" fmla="*/ 4003358 w 4117657"/>
                <a:gd name="connsiteY4972" fmla="*/ 2126933 h 2729865"/>
                <a:gd name="connsiteX4973" fmla="*/ 4005263 w 4117657"/>
                <a:gd name="connsiteY4973" fmla="*/ 2136458 h 2729865"/>
                <a:gd name="connsiteX4974" fmla="*/ 4024313 w 4117657"/>
                <a:gd name="connsiteY4974" fmla="*/ 2205990 h 2729865"/>
                <a:gd name="connsiteX4975" fmla="*/ 4024313 w 4117657"/>
                <a:gd name="connsiteY4975" fmla="*/ 2233613 h 2729865"/>
                <a:gd name="connsiteX4976" fmla="*/ 4005263 w 4117657"/>
                <a:gd name="connsiteY4976" fmla="*/ 2305050 h 2729865"/>
                <a:gd name="connsiteX4977" fmla="*/ 4003358 w 4117657"/>
                <a:gd name="connsiteY4977" fmla="*/ 2313623 h 2729865"/>
                <a:gd name="connsiteX4978" fmla="*/ 4012883 w 4117657"/>
                <a:gd name="connsiteY4978" fmla="*/ 2316480 h 2729865"/>
                <a:gd name="connsiteX4979" fmla="*/ 4087178 w 4117657"/>
                <a:gd name="connsiteY4979" fmla="*/ 2336483 h 2729865"/>
                <a:gd name="connsiteX4980" fmla="*/ 4103370 w 4117657"/>
                <a:gd name="connsiteY4980" fmla="*/ 2346008 h 2729865"/>
                <a:gd name="connsiteX4981" fmla="*/ 4116705 w 4117657"/>
                <a:gd name="connsiteY4981" fmla="*/ 2359343 h 2729865"/>
                <a:gd name="connsiteX4982" fmla="*/ 4116705 w 4117657"/>
                <a:gd name="connsiteY4982" fmla="*/ 2346960 h 2729865"/>
                <a:gd name="connsiteX4983" fmla="*/ 4107180 w 4117657"/>
                <a:gd name="connsiteY4983" fmla="*/ 2337435 h 2729865"/>
                <a:gd name="connsiteX4984" fmla="*/ 4091940 w 4117657"/>
                <a:gd name="connsiteY4984" fmla="*/ 2328863 h 2729865"/>
                <a:gd name="connsiteX4985" fmla="*/ 4023360 w 4117657"/>
                <a:gd name="connsiteY4985" fmla="*/ 2310765 h 2729865"/>
                <a:gd name="connsiteX4986" fmla="*/ 4012883 w 4117657"/>
                <a:gd name="connsiteY4986" fmla="*/ 2307908 h 2729865"/>
                <a:gd name="connsiteX4987" fmla="*/ 4014788 w 4117657"/>
                <a:gd name="connsiteY4987" fmla="*/ 2297430 h 2729865"/>
                <a:gd name="connsiteX4988" fmla="*/ 4032885 w 4117657"/>
                <a:gd name="connsiteY4988" fmla="*/ 2228850 h 2729865"/>
                <a:gd name="connsiteX4989" fmla="*/ 4032885 w 4117657"/>
                <a:gd name="connsiteY4989" fmla="*/ 2212658 h 2729865"/>
                <a:gd name="connsiteX4990" fmla="*/ 4014788 w 4117657"/>
                <a:gd name="connsiteY4990" fmla="*/ 2144078 h 2729865"/>
                <a:gd name="connsiteX4991" fmla="*/ 4012883 w 4117657"/>
                <a:gd name="connsiteY4991" fmla="*/ 2134553 h 2729865"/>
                <a:gd name="connsiteX4992" fmla="*/ 4020503 w 4117657"/>
                <a:gd name="connsiteY4992" fmla="*/ 2131695 h 2729865"/>
                <a:gd name="connsiteX4993" fmla="*/ 4090988 w 4117657"/>
                <a:gd name="connsiteY4993" fmla="*/ 2112645 h 2729865"/>
                <a:gd name="connsiteX4994" fmla="*/ 4106228 w 4117657"/>
                <a:gd name="connsiteY4994" fmla="*/ 2103120 h 2729865"/>
                <a:gd name="connsiteX4995" fmla="*/ 4114800 w 4117657"/>
                <a:gd name="connsiteY4995" fmla="*/ 2094548 h 2729865"/>
                <a:gd name="connsiteX4996" fmla="*/ 4114800 w 4117657"/>
                <a:gd name="connsiteY4996" fmla="*/ 2082165 h 2729865"/>
                <a:gd name="connsiteX4997" fmla="*/ 4101465 w 4117657"/>
                <a:gd name="connsiteY4997" fmla="*/ 2096453 h 2729865"/>
                <a:gd name="connsiteX4998" fmla="*/ 4087178 w 4117657"/>
                <a:gd name="connsiteY4998" fmla="*/ 2104073 h 2729865"/>
                <a:gd name="connsiteX4999" fmla="*/ 4059555 w 4117657"/>
                <a:gd name="connsiteY4999" fmla="*/ 325755 h 2729865"/>
                <a:gd name="connsiteX5000" fmla="*/ 3947160 w 4117657"/>
                <a:gd name="connsiteY5000" fmla="*/ 355283 h 2729865"/>
                <a:gd name="connsiteX5001" fmla="*/ 3935730 w 4117657"/>
                <a:gd name="connsiteY5001" fmla="*/ 359093 h 2729865"/>
                <a:gd name="connsiteX5002" fmla="*/ 3938588 w 4117657"/>
                <a:gd name="connsiteY5002" fmla="*/ 369570 h 2729865"/>
                <a:gd name="connsiteX5003" fmla="*/ 3969068 w 4117657"/>
                <a:gd name="connsiteY5003" fmla="*/ 484823 h 2729865"/>
                <a:gd name="connsiteX5004" fmla="*/ 3969068 w 4117657"/>
                <a:gd name="connsiteY5004" fmla="*/ 498158 h 2729865"/>
                <a:gd name="connsiteX5005" fmla="*/ 3942398 w 4117657"/>
                <a:gd name="connsiteY5005" fmla="*/ 599123 h 2729865"/>
                <a:gd name="connsiteX5006" fmla="*/ 3935730 w 4117657"/>
                <a:gd name="connsiteY5006" fmla="*/ 623888 h 2729865"/>
                <a:gd name="connsiteX5007" fmla="*/ 3946208 w 4117657"/>
                <a:gd name="connsiteY5007" fmla="*/ 626745 h 2729865"/>
                <a:gd name="connsiteX5008" fmla="*/ 4060508 w 4117657"/>
                <a:gd name="connsiteY5008" fmla="*/ 657225 h 2729865"/>
                <a:gd name="connsiteX5009" fmla="*/ 4075748 w 4117657"/>
                <a:gd name="connsiteY5009" fmla="*/ 666750 h 2729865"/>
                <a:gd name="connsiteX5010" fmla="*/ 4117658 w 4117657"/>
                <a:gd name="connsiteY5010" fmla="*/ 708660 h 2729865"/>
                <a:gd name="connsiteX5011" fmla="*/ 4117658 w 4117657"/>
                <a:gd name="connsiteY5011" fmla="*/ 696278 h 2729865"/>
                <a:gd name="connsiteX5012" fmla="*/ 4079558 w 4117657"/>
                <a:gd name="connsiteY5012" fmla="*/ 658178 h 2729865"/>
                <a:gd name="connsiteX5013" fmla="*/ 4064318 w 4117657"/>
                <a:gd name="connsiteY5013" fmla="*/ 649605 h 2729865"/>
                <a:gd name="connsiteX5014" fmla="*/ 3957638 w 4117657"/>
                <a:gd name="connsiteY5014" fmla="*/ 621030 h 2729865"/>
                <a:gd name="connsiteX5015" fmla="*/ 3946208 w 4117657"/>
                <a:gd name="connsiteY5015" fmla="*/ 617220 h 2729865"/>
                <a:gd name="connsiteX5016" fmla="*/ 3949065 w 4117657"/>
                <a:gd name="connsiteY5016" fmla="*/ 605790 h 2729865"/>
                <a:gd name="connsiteX5017" fmla="*/ 3977640 w 4117657"/>
                <a:gd name="connsiteY5017" fmla="*/ 498158 h 2729865"/>
                <a:gd name="connsiteX5018" fmla="*/ 3977640 w 4117657"/>
                <a:gd name="connsiteY5018" fmla="*/ 483870 h 2729865"/>
                <a:gd name="connsiteX5019" fmla="*/ 3949065 w 4117657"/>
                <a:gd name="connsiteY5019" fmla="*/ 376238 h 2729865"/>
                <a:gd name="connsiteX5020" fmla="*/ 3946208 w 4117657"/>
                <a:gd name="connsiteY5020" fmla="*/ 364808 h 2729865"/>
                <a:gd name="connsiteX5021" fmla="*/ 3955733 w 4117657"/>
                <a:gd name="connsiteY5021" fmla="*/ 361950 h 2729865"/>
                <a:gd name="connsiteX5022" fmla="*/ 4065270 w 4117657"/>
                <a:gd name="connsiteY5022" fmla="*/ 332423 h 2729865"/>
                <a:gd name="connsiteX5023" fmla="*/ 4078605 w 4117657"/>
                <a:gd name="connsiteY5023" fmla="*/ 324803 h 2729865"/>
                <a:gd name="connsiteX5024" fmla="*/ 4116705 w 4117657"/>
                <a:gd name="connsiteY5024" fmla="*/ 285750 h 2729865"/>
                <a:gd name="connsiteX5025" fmla="*/ 4116705 w 4117657"/>
                <a:gd name="connsiteY5025" fmla="*/ 273368 h 2729865"/>
                <a:gd name="connsiteX5026" fmla="*/ 4073843 w 4117657"/>
                <a:gd name="connsiteY5026" fmla="*/ 316230 h 2729865"/>
                <a:gd name="connsiteX5027" fmla="*/ 4059555 w 4117657"/>
                <a:gd name="connsiteY5027" fmla="*/ 325755 h 2729865"/>
                <a:gd name="connsiteX5028" fmla="*/ 2306955 w 4117657"/>
                <a:gd name="connsiteY5028" fmla="*/ 2227898 h 2729865"/>
                <a:gd name="connsiteX5029" fmla="*/ 2306003 w 4117657"/>
                <a:gd name="connsiteY5029" fmla="*/ 2221230 h 2729865"/>
                <a:gd name="connsiteX5030" fmla="*/ 2306003 w 4117657"/>
                <a:gd name="connsiteY5030" fmla="*/ 2220278 h 2729865"/>
                <a:gd name="connsiteX5031" fmla="*/ 2306955 w 4117657"/>
                <a:gd name="connsiteY5031" fmla="*/ 2213610 h 2729865"/>
                <a:gd name="connsiteX5032" fmla="*/ 2327910 w 4117657"/>
                <a:gd name="connsiteY5032" fmla="*/ 2135505 h 2729865"/>
                <a:gd name="connsiteX5033" fmla="*/ 2328863 w 4117657"/>
                <a:gd name="connsiteY5033" fmla="*/ 2132648 h 2729865"/>
                <a:gd name="connsiteX5034" fmla="*/ 2329815 w 4117657"/>
                <a:gd name="connsiteY5034" fmla="*/ 2126933 h 2729865"/>
                <a:gd name="connsiteX5035" fmla="*/ 2318385 w 4117657"/>
                <a:gd name="connsiteY5035" fmla="*/ 2124075 h 2729865"/>
                <a:gd name="connsiteX5036" fmla="*/ 2318385 w 4117657"/>
                <a:gd name="connsiteY5036" fmla="*/ 2124075 h 2729865"/>
                <a:gd name="connsiteX5037" fmla="*/ 2318385 w 4117657"/>
                <a:gd name="connsiteY5037" fmla="*/ 2124075 h 2729865"/>
                <a:gd name="connsiteX5038" fmla="*/ 2284095 w 4117657"/>
                <a:gd name="connsiteY5038" fmla="*/ 2115503 h 2729865"/>
                <a:gd name="connsiteX5039" fmla="*/ 2244090 w 4117657"/>
                <a:gd name="connsiteY5039" fmla="*/ 2105025 h 2729865"/>
                <a:gd name="connsiteX5040" fmla="*/ 2233613 w 4117657"/>
                <a:gd name="connsiteY5040" fmla="*/ 2100263 h 2729865"/>
                <a:gd name="connsiteX5041" fmla="*/ 2230755 w 4117657"/>
                <a:gd name="connsiteY5041" fmla="*/ 2097405 h 2729865"/>
                <a:gd name="connsiteX5042" fmla="*/ 2174558 w 4117657"/>
                <a:gd name="connsiteY5042" fmla="*/ 2041208 h 2729865"/>
                <a:gd name="connsiteX5043" fmla="*/ 2165985 w 4117657"/>
                <a:gd name="connsiteY5043" fmla="*/ 2032635 h 2729865"/>
                <a:gd name="connsiteX5044" fmla="*/ 2159318 w 4117657"/>
                <a:gd name="connsiteY5044" fmla="*/ 2041208 h 2729865"/>
                <a:gd name="connsiteX5045" fmla="*/ 2151698 w 4117657"/>
                <a:gd name="connsiteY5045" fmla="*/ 2048828 h 2729865"/>
                <a:gd name="connsiteX5046" fmla="*/ 2121218 w 4117657"/>
                <a:gd name="connsiteY5046" fmla="*/ 2079308 h 2729865"/>
                <a:gd name="connsiteX5047" fmla="*/ 2118360 w 4117657"/>
                <a:gd name="connsiteY5047" fmla="*/ 2083118 h 2729865"/>
                <a:gd name="connsiteX5048" fmla="*/ 2105978 w 4117657"/>
                <a:gd name="connsiteY5048" fmla="*/ 2095500 h 2729865"/>
                <a:gd name="connsiteX5049" fmla="*/ 2103120 w 4117657"/>
                <a:gd name="connsiteY5049" fmla="*/ 2098358 h 2729865"/>
                <a:gd name="connsiteX5050" fmla="*/ 2100263 w 4117657"/>
                <a:gd name="connsiteY5050" fmla="*/ 2100263 h 2729865"/>
                <a:gd name="connsiteX5051" fmla="*/ 2094548 w 4117657"/>
                <a:gd name="connsiteY5051" fmla="*/ 2103120 h 2729865"/>
                <a:gd name="connsiteX5052" fmla="*/ 2094548 w 4117657"/>
                <a:gd name="connsiteY5052" fmla="*/ 2103120 h 2729865"/>
                <a:gd name="connsiteX5053" fmla="*/ 2089785 w 4117657"/>
                <a:gd name="connsiteY5053" fmla="*/ 2104073 h 2729865"/>
                <a:gd name="connsiteX5054" fmla="*/ 2070735 w 4117657"/>
                <a:gd name="connsiteY5054" fmla="*/ 2108835 h 2729865"/>
                <a:gd name="connsiteX5055" fmla="*/ 2066925 w 4117657"/>
                <a:gd name="connsiteY5055" fmla="*/ 2109788 h 2729865"/>
                <a:gd name="connsiteX5056" fmla="*/ 2040255 w 4117657"/>
                <a:gd name="connsiteY5056" fmla="*/ 2117408 h 2729865"/>
                <a:gd name="connsiteX5057" fmla="*/ 2014538 w 4117657"/>
                <a:gd name="connsiteY5057" fmla="*/ 2124075 h 2729865"/>
                <a:gd name="connsiteX5058" fmla="*/ 2011680 w 4117657"/>
                <a:gd name="connsiteY5058" fmla="*/ 2125028 h 2729865"/>
                <a:gd name="connsiteX5059" fmla="*/ 2004060 w 4117657"/>
                <a:gd name="connsiteY5059" fmla="*/ 2126933 h 2729865"/>
                <a:gd name="connsiteX5060" fmla="*/ 2004060 w 4117657"/>
                <a:gd name="connsiteY5060" fmla="*/ 2126933 h 2729865"/>
                <a:gd name="connsiteX5061" fmla="*/ 2004060 w 4117657"/>
                <a:gd name="connsiteY5061" fmla="*/ 2126933 h 2729865"/>
                <a:gd name="connsiteX5062" fmla="*/ 2004060 w 4117657"/>
                <a:gd name="connsiteY5062" fmla="*/ 2128838 h 2729865"/>
                <a:gd name="connsiteX5063" fmla="*/ 2005013 w 4117657"/>
                <a:gd name="connsiteY5063" fmla="*/ 2135505 h 2729865"/>
                <a:gd name="connsiteX5064" fmla="*/ 2024063 w 4117657"/>
                <a:gd name="connsiteY5064" fmla="*/ 2206943 h 2729865"/>
                <a:gd name="connsiteX5065" fmla="*/ 2025968 w 4117657"/>
                <a:gd name="connsiteY5065" fmla="*/ 2213610 h 2729865"/>
                <a:gd name="connsiteX5066" fmla="*/ 2026920 w 4117657"/>
                <a:gd name="connsiteY5066" fmla="*/ 2219325 h 2729865"/>
                <a:gd name="connsiteX5067" fmla="*/ 2026920 w 4117657"/>
                <a:gd name="connsiteY5067" fmla="*/ 2220278 h 2729865"/>
                <a:gd name="connsiteX5068" fmla="*/ 2026920 w 4117657"/>
                <a:gd name="connsiteY5068" fmla="*/ 2222183 h 2729865"/>
                <a:gd name="connsiteX5069" fmla="*/ 2025015 w 4117657"/>
                <a:gd name="connsiteY5069" fmla="*/ 2233613 h 2729865"/>
                <a:gd name="connsiteX5070" fmla="*/ 2005965 w 4117657"/>
                <a:gd name="connsiteY5070" fmla="*/ 2304098 h 2729865"/>
                <a:gd name="connsiteX5071" fmla="*/ 2004060 w 4117657"/>
                <a:gd name="connsiteY5071" fmla="*/ 2313623 h 2729865"/>
                <a:gd name="connsiteX5072" fmla="*/ 2004060 w 4117657"/>
                <a:gd name="connsiteY5072" fmla="*/ 2313623 h 2729865"/>
                <a:gd name="connsiteX5073" fmla="*/ 2004060 w 4117657"/>
                <a:gd name="connsiteY5073" fmla="*/ 2313623 h 2729865"/>
                <a:gd name="connsiteX5074" fmla="*/ 2013585 w 4117657"/>
                <a:gd name="connsiteY5074" fmla="*/ 2316480 h 2729865"/>
                <a:gd name="connsiteX5075" fmla="*/ 2013585 w 4117657"/>
                <a:gd name="connsiteY5075" fmla="*/ 2316480 h 2729865"/>
                <a:gd name="connsiteX5076" fmla="*/ 2013585 w 4117657"/>
                <a:gd name="connsiteY5076" fmla="*/ 2316480 h 2729865"/>
                <a:gd name="connsiteX5077" fmla="*/ 2087880 w 4117657"/>
                <a:gd name="connsiteY5077" fmla="*/ 2336483 h 2729865"/>
                <a:gd name="connsiteX5078" fmla="*/ 2100263 w 4117657"/>
                <a:gd name="connsiteY5078" fmla="*/ 2342198 h 2729865"/>
                <a:gd name="connsiteX5079" fmla="*/ 2104073 w 4117657"/>
                <a:gd name="connsiteY5079" fmla="*/ 2345055 h 2729865"/>
                <a:gd name="connsiteX5080" fmla="*/ 2158365 w 4117657"/>
                <a:gd name="connsiteY5080" fmla="*/ 2399348 h 2729865"/>
                <a:gd name="connsiteX5081" fmla="*/ 2160270 w 4117657"/>
                <a:gd name="connsiteY5081" fmla="*/ 2401253 h 2729865"/>
                <a:gd name="connsiteX5082" fmla="*/ 2160270 w 4117657"/>
                <a:gd name="connsiteY5082" fmla="*/ 2401253 h 2729865"/>
                <a:gd name="connsiteX5083" fmla="*/ 2165985 w 4117657"/>
                <a:gd name="connsiteY5083" fmla="*/ 2406968 h 2729865"/>
                <a:gd name="connsiteX5084" fmla="*/ 2165985 w 4117657"/>
                <a:gd name="connsiteY5084" fmla="*/ 2406968 h 2729865"/>
                <a:gd name="connsiteX5085" fmla="*/ 2166938 w 4117657"/>
                <a:gd name="connsiteY5085" fmla="*/ 2407920 h 2729865"/>
                <a:gd name="connsiteX5086" fmla="*/ 2174558 w 4117657"/>
                <a:gd name="connsiteY5086" fmla="*/ 2398395 h 2729865"/>
                <a:gd name="connsiteX5087" fmla="*/ 2228850 w 4117657"/>
                <a:gd name="connsiteY5087" fmla="*/ 2343150 h 2729865"/>
                <a:gd name="connsiteX5088" fmla="*/ 2234565 w 4117657"/>
                <a:gd name="connsiteY5088" fmla="*/ 2338388 h 2729865"/>
                <a:gd name="connsiteX5089" fmla="*/ 2235518 w 4117657"/>
                <a:gd name="connsiteY5089" fmla="*/ 2338388 h 2729865"/>
                <a:gd name="connsiteX5090" fmla="*/ 2242185 w 4117657"/>
                <a:gd name="connsiteY5090" fmla="*/ 2335530 h 2729865"/>
                <a:gd name="connsiteX5091" fmla="*/ 2298383 w 4117657"/>
                <a:gd name="connsiteY5091" fmla="*/ 2320290 h 2729865"/>
                <a:gd name="connsiteX5092" fmla="*/ 2312670 w 4117657"/>
                <a:gd name="connsiteY5092" fmla="*/ 2316480 h 2729865"/>
                <a:gd name="connsiteX5093" fmla="*/ 2320290 w 4117657"/>
                <a:gd name="connsiteY5093" fmla="*/ 2314575 h 2729865"/>
                <a:gd name="connsiteX5094" fmla="*/ 2322195 w 4117657"/>
                <a:gd name="connsiteY5094" fmla="*/ 2313623 h 2729865"/>
                <a:gd name="connsiteX5095" fmla="*/ 2329815 w 4117657"/>
                <a:gd name="connsiteY5095" fmla="*/ 2311718 h 2729865"/>
                <a:gd name="connsiteX5096" fmla="*/ 2326958 w 4117657"/>
                <a:gd name="connsiteY5096" fmla="*/ 2301240 h 2729865"/>
                <a:gd name="connsiteX5097" fmla="*/ 2306955 w 4117657"/>
                <a:gd name="connsiteY5097" fmla="*/ 2227898 h 2729865"/>
                <a:gd name="connsiteX5098" fmla="*/ 2311718 w 4117657"/>
                <a:gd name="connsiteY5098" fmla="*/ 2309813 h 2729865"/>
                <a:gd name="connsiteX5099" fmla="*/ 2289810 w 4117657"/>
                <a:gd name="connsiteY5099" fmla="*/ 2315528 h 2729865"/>
                <a:gd name="connsiteX5100" fmla="*/ 2267903 w 4117657"/>
                <a:gd name="connsiteY5100" fmla="*/ 2321243 h 2729865"/>
                <a:gd name="connsiteX5101" fmla="*/ 2237423 w 4117657"/>
                <a:gd name="connsiteY5101" fmla="*/ 2329815 h 2729865"/>
                <a:gd name="connsiteX5102" fmla="*/ 2225993 w 4117657"/>
                <a:gd name="connsiteY5102" fmla="*/ 2336483 h 2729865"/>
                <a:gd name="connsiteX5103" fmla="*/ 2202180 w 4117657"/>
                <a:gd name="connsiteY5103" fmla="*/ 2360295 h 2729865"/>
                <a:gd name="connsiteX5104" fmla="*/ 2200275 w 4117657"/>
                <a:gd name="connsiteY5104" fmla="*/ 2362200 h 2729865"/>
                <a:gd name="connsiteX5105" fmla="*/ 2167890 w 4117657"/>
                <a:gd name="connsiteY5105" fmla="*/ 2394585 h 2729865"/>
                <a:gd name="connsiteX5106" fmla="*/ 2163128 w 4117657"/>
                <a:gd name="connsiteY5106" fmla="*/ 2390775 h 2729865"/>
                <a:gd name="connsiteX5107" fmla="*/ 2160270 w 4117657"/>
                <a:gd name="connsiteY5107" fmla="*/ 2387918 h 2729865"/>
                <a:gd name="connsiteX5108" fmla="*/ 2108835 w 4117657"/>
                <a:gd name="connsiteY5108" fmla="*/ 2336483 h 2729865"/>
                <a:gd name="connsiteX5109" fmla="*/ 2108835 w 4117657"/>
                <a:gd name="connsiteY5109" fmla="*/ 2336483 h 2729865"/>
                <a:gd name="connsiteX5110" fmla="*/ 2107883 w 4117657"/>
                <a:gd name="connsiteY5110" fmla="*/ 2335530 h 2729865"/>
                <a:gd name="connsiteX5111" fmla="*/ 2094548 w 4117657"/>
                <a:gd name="connsiteY5111" fmla="*/ 2327910 h 2729865"/>
                <a:gd name="connsiteX5112" fmla="*/ 2094548 w 4117657"/>
                <a:gd name="connsiteY5112" fmla="*/ 2327910 h 2729865"/>
                <a:gd name="connsiteX5113" fmla="*/ 2094548 w 4117657"/>
                <a:gd name="connsiteY5113" fmla="*/ 2327910 h 2729865"/>
                <a:gd name="connsiteX5114" fmla="*/ 2042160 w 4117657"/>
                <a:gd name="connsiteY5114" fmla="*/ 2313623 h 2729865"/>
                <a:gd name="connsiteX5115" fmla="*/ 2027873 w 4117657"/>
                <a:gd name="connsiteY5115" fmla="*/ 2309813 h 2729865"/>
                <a:gd name="connsiteX5116" fmla="*/ 2024063 w 4117657"/>
                <a:gd name="connsiteY5116" fmla="*/ 2308860 h 2729865"/>
                <a:gd name="connsiteX5117" fmla="*/ 2016443 w 4117657"/>
                <a:gd name="connsiteY5117" fmla="*/ 2306955 h 2729865"/>
                <a:gd name="connsiteX5118" fmla="*/ 2017395 w 4117657"/>
                <a:gd name="connsiteY5118" fmla="*/ 2300288 h 2729865"/>
                <a:gd name="connsiteX5119" fmla="*/ 2018348 w 4117657"/>
                <a:gd name="connsiteY5119" fmla="*/ 2296478 h 2729865"/>
                <a:gd name="connsiteX5120" fmla="*/ 2036445 w 4117657"/>
                <a:gd name="connsiteY5120" fmla="*/ 2227898 h 2729865"/>
                <a:gd name="connsiteX5121" fmla="*/ 2037398 w 4117657"/>
                <a:gd name="connsiteY5121" fmla="*/ 2220278 h 2729865"/>
                <a:gd name="connsiteX5122" fmla="*/ 2037398 w 4117657"/>
                <a:gd name="connsiteY5122" fmla="*/ 2219325 h 2729865"/>
                <a:gd name="connsiteX5123" fmla="*/ 2036445 w 4117657"/>
                <a:gd name="connsiteY5123" fmla="*/ 2212658 h 2729865"/>
                <a:gd name="connsiteX5124" fmla="*/ 2036445 w 4117657"/>
                <a:gd name="connsiteY5124" fmla="*/ 2212658 h 2729865"/>
                <a:gd name="connsiteX5125" fmla="*/ 2036445 w 4117657"/>
                <a:gd name="connsiteY5125" fmla="*/ 2212658 h 2729865"/>
                <a:gd name="connsiteX5126" fmla="*/ 2036445 w 4117657"/>
                <a:gd name="connsiteY5126" fmla="*/ 2211705 h 2729865"/>
                <a:gd name="connsiteX5127" fmla="*/ 2032635 w 4117657"/>
                <a:gd name="connsiteY5127" fmla="*/ 2197418 h 2729865"/>
                <a:gd name="connsiteX5128" fmla="*/ 2022158 w 4117657"/>
                <a:gd name="connsiteY5128" fmla="*/ 2157413 h 2729865"/>
                <a:gd name="connsiteX5129" fmla="*/ 2018348 w 4117657"/>
                <a:gd name="connsiteY5129" fmla="*/ 2143125 h 2729865"/>
                <a:gd name="connsiteX5130" fmla="*/ 2016443 w 4117657"/>
                <a:gd name="connsiteY5130" fmla="*/ 2133600 h 2729865"/>
                <a:gd name="connsiteX5131" fmla="*/ 2024063 w 4117657"/>
                <a:gd name="connsiteY5131" fmla="*/ 2130743 h 2729865"/>
                <a:gd name="connsiteX5132" fmla="*/ 2094548 w 4117657"/>
                <a:gd name="connsiteY5132" fmla="*/ 2111693 h 2729865"/>
                <a:gd name="connsiteX5133" fmla="*/ 2100263 w 4117657"/>
                <a:gd name="connsiteY5133" fmla="*/ 2109788 h 2729865"/>
                <a:gd name="connsiteX5134" fmla="*/ 2103120 w 4117657"/>
                <a:gd name="connsiteY5134" fmla="*/ 2108835 h 2729865"/>
                <a:gd name="connsiteX5135" fmla="*/ 2103120 w 4117657"/>
                <a:gd name="connsiteY5135" fmla="*/ 2108835 h 2729865"/>
                <a:gd name="connsiteX5136" fmla="*/ 2106930 w 4117657"/>
                <a:gd name="connsiteY5136" fmla="*/ 2106930 h 2729865"/>
                <a:gd name="connsiteX5137" fmla="*/ 2108835 w 4117657"/>
                <a:gd name="connsiteY5137" fmla="*/ 2105978 h 2729865"/>
                <a:gd name="connsiteX5138" fmla="*/ 2109788 w 4117657"/>
                <a:gd name="connsiteY5138" fmla="*/ 2105025 h 2729865"/>
                <a:gd name="connsiteX5139" fmla="*/ 2109788 w 4117657"/>
                <a:gd name="connsiteY5139" fmla="*/ 2105025 h 2729865"/>
                <a:gd name="connsiteX5140" fmla="*/ 2109788 w 4117657"/>
                <a:gd name="connsiteY5140" fmla="*/ 2105025 h 2729865"/>
                <a:gd name="connsiteX5141" fmla="*/ 2159318 w 4117657"/>
                <a:gd name="connsiteY5141" fmla="*/ 2055495 h 2729865"/>
                <a:gd name="connsiteX5142" fmla="*/ 2166938 w 4117657"/>
                <a:gd name="connsiteY5142" fmla="*/ 2047875 h 2729865"/>
                <a:gd name="connsiteX5143" fmla="*/ 2174558 w 4117657"/>
                <a:gd name="connsiteY5143" fmla="*/ 2055495 h 2729865"/>
                <a:gd name="connsiteX5144" fmla="*/ 2224088 w 4117657"/>
                <a:gd name="connsiteY5144" fmla="*/ 2105025 h 2729865"/>
                <a:gd name="connsiteX5145" fmla="*/ 2224088 w 4117657"/>
                <a:gd name="connsiteY5145" fmla="*/ 2105025 h 2729865"/>
                <a:gd name="connsiteX5146" fmla="*/ 2224088 w 4117657"/>
                <a:gd name="connsiteY5146" fmla="*/ 2105025 h 2729865"/>
                <a:gd name="connsiteX5147" fmla="*/ 2229803 w 4117657"/>
                <a:gd name="connsiteY5147" fmla="*/ 2109788 h 2729865"/>
                <a:gd name="connsiteX5148" fmla="*/ 2229803 w 4117657"/>
                <a:gd name="connsiteY5148" fmla="*/ 2109788 h 2729865"/>
                <a:gd name="connsiteX5149" fmla="*/ 2232660 w 4117657"/>
                <a:gd name="connsiteY5149" fmla="*/ 2110740 h 2729865"/>
                <a:gd name="connsiteX5150" fmla="*/ 2238375 w 4117657"/>
                <a:gd name="connsiteY5150" fmla="*/ 2112645 h 2729865"/>
                <a:gd name="connsiteX5151" fmla="*/ 2247900 w 4117657"/>
                <a:gd name="connsiteY5151" fmla="*/ 2115503 h 2729865"/>
                <a:gd name="connsiteX5152" fmla="*/ 2301240 w 4117657"/>
                <a:gd name="connsiteY5152" fmla="*/ 2129790 h 2729865"/>
                <a:gd name="connsiteX5153" fmla="*/ 2307908 w 4117657"/>
                <a:gd name="connsiteY5153" fmla="*/ 2131695 h 2729865"/>
                <a:gd name="connsiteX5154" fmla="*/ 2317433 w 4117657"/>
                <a:gd name="connsiteY5154" fmla="*/ 2134553 h 2729865"/>
                <a:gd name="connsiteX5155" fmla="*/ 2315528 w 4117657"/>
                <a:gd name="connsiteY5155" fmla="*/ 2143125 h 2729865"/>
                <a:gd name="connsiteX5156" fmla="*/ 2296478 w 4117657"/>
                <a:gd name="connsiteY5156" fmla="*/ 2213610 h 2729865"/>
                <a:gd name="connsiteX5157" fmla="*/ 2296478 w 4117657"/>
                <a:gd name="connsiteY5157" fmla="*/ 2228850 h 2729865"/>
                <a:gd name="connsiteX5158" fmla="*/ 2314575 w 4117657"/>
                <a:gd name="connsiteY5158" fmla="*/ 2298383 h 2729865"/>
                <a:gd name="connsiteX5159" fmla="*/ 2317433 w 4117657"/>
                <a:gd name="connsiteY5159" fmla="*/ 2308860 h 2729865"/>
                <a:gd name="connsiteX5160" fmla="*/ 2311718 w 4117657"/>
                <a:gd name="connsiteY5160" fmla="*/ 2309813 h 2729865"/>
                <a:gd name="connsiteX5161" fmla="*/ 3925253 w 4117657"/>
                <a:gd name="connsiteY5161" fmla="*/ 1638300 h 2729865"/>
                <a:gd name="connsiteX5162" fmla="*/ 3898583 w 4117657"/>
                <a:gd name="connsiteY5162" fmla="*/ 1539240 h 2729865"/>
                <a:gd name="connsiteX5163" fmla="*/ 3895725 w 4117657"/>
                <a:gd name="connsiteY5163" fmla="*/ 1533525 h 2729865"/>
                <a:gd name="connsiteX5164" fmla="*/ 3888105 w 4117657"/>
                <a:gd name="connsiteY5164" fmla="*/ 1535430 h 2729865"/>
                <a:gd name="connsiteX5165" fmla="*/ 3793808 w 4117657"/>
                <a:gd name="connsiteY5165" fmla="*/ 1560195 h 2729865"/>
                <a:gd name="connsiteX5166" fmla="*/ 3776663 w 4117657"/>
                <a:gd name="connsiteY5166" fmla="*/ 1570673 h 2729865"/>
                <a:gd name="connsiteX5167" fmla="*/ 3709988 w 4117657"/>
                <a:gd name="connsiteY5167" fmla="*/ 1638300 h 2729865"/>
                <a:gd name="connsiteX5168" fmla="*/ 3703320 w 4117657"/>
                <a:gd name="connsiteY5168" fmla="*/ 1644968 h 2729865"/>
                <a:gd name="connsiteX5169" fmla="*/ 3705225 w 4117657"/>
                <a:gd name="connsiteY5169" fmla="*/ 1647825 h 2729865"/>
                <a:gd name="connsiteX5170" fmla="*/ 3780473 w 4117657"/>
                <a:gd name="connsiteY5170" fmla="*/ 1723073 h 2729865"/>
                <a:gd name="connsiteX5171" fmla="*/ 3790950 w 4117657"/>
                <a:gd name="connsiteY5171" fmla="*/ 1728788 h 2729865"/>
                <a:gd name="connsiteX5172" fmla="*/ 3853815 w 4117657"/>
                <a:gd name="connsiteY5172" fmla="*/ 1745933 h 2729865"/>
                <a:gd name="connsiteX5173" fmla="*/ 3895725 w 4117657"/>
                <a:gd name="connsiteY5173" fmla="*/ 1757363 h 2729865"/>
                <a:gd name="connsiteX5174" fmla="*/ 3897630 w 4117657"/>
                <a:gd name="connsiteY5174" fmla="*/ 1753553 h 2729865"/>
                <a:gd name="connsiteX5175" fmla="*/ 3925253 w 4117657"/>
                <a:gd name="connsiteY5175" fmla="*/ 1650683 h 2729865"/>
                <a:gd name="connsiteX5176" fmla="*/ 3925253 w 4117657"/>
                <a:gd name="connsiteY5176" fmla="*/ 1638300 h 2729865"/>
                <a:gd name="connsiteX5177" fmla="*/ 3915728 w 4117657"/>
                <a:gd name="connsiteY5177" fmla="*/ 1650683 h 2729865"/>
                <a:gd name="connsiteX5178" fmla="*/ 3891915 w 4117657"/>
                <a:gd name="connsiteY5178" fmla="*/ 1738313 h 2729865"/>
                <a:gd name="connsiteX5179" fmla="*/ 3889058 w 4117657"/>
                <a:gd name="connsiteY5179" fmla="*/ 1744980 h 2729865"/>
                <a:gd name="connsiteX5180" fmla="*/ 3855720 w 4117657"/>
                <a:gd name="connsiteY5180" fmla="*/ 1736408 h 2729865"/>
                <a:gd name="connsiteX5181" fmla="*/ 3795713 w 4117657"/>
                <a:gd name="connsiteY5181" fmla="*/ 1720215 h 2729865"/>
                <a:gd name="connsiteX5182" fmla="*/ 3786188 w 4117657"/>
                <a:gd name="connsiteY5182" fmla="*/ 1715453 h 2729865"/>
                <a:gd name="connsiteX5183" fmla="*/ 3717608 w 4117657"/>
                <a:gd name="connsiteY5183" fmla="*/ 1646873 h 2729865"/>
                <a:gd name="connsiteX5184" fmla="*/ 3715703 w 4117657"/>
                <a:gd name="connsiteY5184" fmla="*/ 1644015 h 2729865"/>
                <a:gd name="connsiteX5185" fmla="*/ 3747135 w 4117657"/>
                <a:gd name="connsiteY5185" fmla="*/ 1612583 h 2729865"/>
                <a:gd name="connsiteX5186" fmla="*/ 3784283 w 4117657"/>
                <a:gd name="connsiteY5186" fmla="*/ 1576388 h 2729865"/>
                <a:gd name="connsiteX5187" fmla="*/ 3792855 w 4117657"/>
                <a:gd name="connsiteY5187" fmla="*/ 1570673 h 2729865"/>
                <a:gd name="connsiteX5188" fmla="*/ 3885248 w 4117657"/>
                <a:gd name="connsiteY5188" fmla="*/ 1545908 h 2729865"/>
                <a:gd name="connsiteX5189" fmla="*/ 3889058 w 4117657"/>
                <a:gd name="connsiteY5189" fmla="*/ 1545908 h 2729865"/>
                <a:gd name="connsiteX5190" fmla="*/ 3891915 w 4117657"/>
                <a:gd name="connsiteY5190" fmla="*/ 1554480 h 2729865"/>
                <a:gd name="connsiteX5191" fmla="*/ 3914775 w 4117657"/>
                <a:gd name="connsiteY5191" fmla="*/ 1638300 h 2729865"/>
                <a:gd name="connsiteX5192" fmla="*/ 3915728 w 4117657"/>
                <a:gd name="connsiteY5192" fmla="*/ 1650683 h 2729865"/>
                <a:gd name="connsiteX5193" fmla="*/ 2397443 w 4117657"/>
                <a:gd name="connsiteY5193" fmla="*/ 668655 h 2729865"/>
                <a:gd name="connsiteX5194" fmla="*/ 2389823 w 4117657"/>
                <a:gd name="connsiteY5194" fmla="*/ 670560 h 2729865"/>
                <a:gd name="connsiteX5195" fmla="*/ 2369820 w 4117657"/>
                <a:gd name="connsiteY5195" fmla="*/ 676275 h 2729865"/>
                <a:gd name="connsiteX5196" fmla="*/ 2369820 w 4117657"/>
                <a:gd name="connsiteY5196" fmla="*/ 676275 h 2729865"/>
                <a:gd name="connsiteX5197" fmla="*/ 2320290 w 4117657"/>
                <a:gd name="connsiteY5197" fmla="*/ 689610 h 2729865"/>
                <a:gd name="connsiteX5198" fmla="*/ 2293620 w 4117657"/>
                <a:gd name="connsiteY5198" fmla="*/ 697230 h 2729865"/>
                <a:gd name="connsiteX5199" fmla="*/ 2279333 w 4117657"/>
                <a:gd name="connsiteY5199" fmla="*/ 704850 h 2729865"/>
                <a:gd name="connsiteX5200" fmla="*/ 2209800 w 4117657"/>
                <a:gd name="connsiteY5200" fmla="*/ 775335 h 2729865"/>
                <a:gd name="connsiteX5201" fmla="*/ 2208848 w 4117657"/>
                <a:gd name="connsiteY5201" fmla="*/ 776288 h 2729865"/>
                <a:gd name="connsiteX5202" fmla="*/ 2206943 w 4117657"/>
                <a:gd name="connsiteY5202" fmla="*/ 778193 h 2729865"/>
                <a:gd name="connsiteX5203" fmla="*/ 2203133 w 4117657"/>
                <a:gd name="connsiteY5203" fmla="*/ 782003 h 2729865"/>
                <a:gd name="connsiteX5204" fmla="*/ 2203133 w 4117657"/>
                <a:gd name="connsiteY5204" fmla="*/ 782003 h 2729865"/>
                <a:gd name="connsiteX5205" fmla="*/ 2203133 w 4117657"/>
                <a:gd name="connsiteY5205" fmla="*/ 782003 h 2729865"/>
                <a:gd name="connsiteX5206" fmla="*/ 2210753 w 4117657"/>
                <a:gd name="connsiteY5206" fmla="*/ 789623 h 2729865"/>
                <a:gd name="connsiteX5207" fmla="*/ 2254568 w 4117657"/>
                <a:gd name="connsiteY5207" fmla="*/ 833438 h 2729865"/>
                <a:gd name="connsiteX5208" fmla="*/ 2262188 w 4117657"/>
                <a:gd name="connsiteY5208" fmla="*/ 841058 h 2729865"/>
                <a:gd name="connsiteX5209" fmla="*/ 2285048 w 4117657"/>
                <a:gd name="connsiteY5209" fmla="*/ 862965 h 2729865"/>
                <a:gd name="connsiteX5210" fmla="*/ 2319338 w 4117657"/>
                <a:gd name="connsiteY5210" fmla="*/ 873443 h 2729865"/>
                <a:gd name="connsiteX5211" fmla="*/ 2396490 w 4117657"/>
                <a:gd name="connsiteY5211" fmla="*/ 894398 h 2729865"/>
                <a:gd name="connsiteX5212" fmla="*/ 2398395 w 4117657"/>
                <a:gd name="connsiteY5212" fmla="*/ 888683 h 2729865"/>
                <a:gd name="connsiteX5213" fmla="*/ 2425065 w 4117657"/>
                <a:gd name="connsiteY5213" fmla="*/ 788670 h 2729865"/>
                <a:gd name="connsiteX5214" fmla="*/ 2425065 w 4117657"/>
                <a:gd name="connsiteY5214" fmla="*/ 774383 h 2729865"/>
                <a:gd name="connsiteX5215" fmla="*/ 2400300 w 4117657"/>
                <a:gd name="connsiteY5215" fmla="*/ 681038 h 2729865"/>
                <a:gd name="connsiteX5216" fmla="*/ 2397443 w 4117657"/>
                <a:gd name="connsiteY5216" fmla="*/ 668655 h 2729865"/>
                <a:gd name="connsiteX5217" fmla="*/ 2417445 w 4117657"/>
                <a:gd name="connsiteY5217" fmla="*/ 786765 h 2729865"/>
                <a:gd name="connsiteX5218" fmla="*/ 2393633 w 4117657"/>
                <a:gd name="connsiteY5218" fmla="*/ 874395 h 2729865"/>
                <a:gd name="connsiteX5219" fmla="*/ 2390775 w 4117657"/>
                <a:gd name="connsiteY5219" fmla="*/ 881063 h 2729865"/>
                <a:gd name="connsiteX5220" fmla="*/ 2369820 w 4117657"/>
                <a:gd name="connsiteY5220" fmla="*/ 875348 h 2729865"/>
                <a:gd name="connsiteX5221" fmla="*/ 2369820 w 4117657"/>
                <a:gd name="connsiteY5221" fmla="*/ 874395 h 2729865"/>
                <a:gd name="connsiteX5222" fmla="*/ 2364105 w 4117657"/>
                <a:gd name="connsiteY5222" fmla="*/ 873443 h 2729865"/>
                <a:gd name="connsiteX5223" fmla="*/ 2307908 w 4117657"/>
                <a:gd name="connsiteY5223" fmla="*/ 858203 h 2729865"/>
                <a:gd name="connsiteX5224" fmla="*/ 2296478 w 4117657"/>
                <a:gd name="connsiteY5224" fmla="*/ 855345 h 2729865"/>
                <a:gd name="connsiteX5225" fmla="*/ 2285048 w 4117657"/>
                <a:gd name="connsiteY5225" fmla="*/ 848678 h 2729865"/>
                <a:gd name="connsiteX5226" fmla="*/ 2222183 w 4117657"/>
                <a:gd name="connsiteY5226" fmla="*/ 785813 h 2729865"/>
                <a:gd name="connsiteX5227" fmla="*/ 2217420 w 4117657"/>
                <a:gd name="connsiteY5227" fmla="*/ 780098 h 2729865"/>
                <a:gd name="connsiteX5228" fmla="*/ 2218373 w 4117657"/>
                <a:gd name="connsiteY5228" fmla="*/ 779145 h 2729865"/>
                <a:gd name="connsiteX5229" fmla="*/ 2221230 w 4117657"/>
                <a:gd name="connsiteY5229" fmla="*/ 775335 h 2729865"/>
                <a:gd name="connsiteX5230" fmla="*/ 2286953 w 4117657"/>
                <a:gd name="connsiteY5230" fmla="*/ 709613 h 2729865"/>
                <a:gd name="connsiteX5231" fmla="*/ 2298383 w 4117657"/>
                <a:gd name="connsiteY5231" fmla="*/ 703898 h 2729865"/>
                <a:gd name="connsiteX5232" fmla="*/ 2366010 w 4117657"/>
                <a:gd name="connsiteY5232" fmla="*/ 685800 h 2729865"/>
                <a:gd name="connsiteX5233" fmla="*/ 2386965 w 4117657"/>
                <a:gd name="connsiteY5233" fmla="*/ 680085 h 2729865"/>
                <a:gd name="connsiteX5234" fmla="*/ 2390775 w 4117657"/>
                <a:gd name="connsiteY5234" fmla="*/ 679133 h 2729865"/>
                <a:gd name="connsiteX5235" fmla="*/ 2393633 w 4117657"/>
                <a:gd name="connsiteY5235" fmla="*/ 687705 h 2729865"/>
                <a:gd name="connsiteX5236" fmla="*/ 2416493 w 4117657"/>
                <a:gd name="connsiteY5236" fmla="*/ 772478 h 2729865"/>
                <a:gd name="connsiteX5237" fmla="*/ 2417445 w 4117657"/>
                <a:gd name="connsiteY5237" fmla="*/ 786765 h 2729865"/>
                <a:gd name="connsiteX5238" fmla="*/ 3861435 w 4117657"/>
                <a:gd name="connsiteY5238" fmla="*/ 1594485 h 2729865"/>
                <a:gd name="connsiteX5239" fmla="*/ 3834765 w 4117657"/>
                <a:gd name="connsiteY5239" fmla="*/ 1601153 h 2729865"/>
                <a:gd name="connsiteX5240" fmla="*/ 3792855 w 4117657"/>
                <a:gd name="connsiteY5240" fmla="*/ 1624965 h 2729865"/>
                <a:gd name="connsiteX5241" fmla="*/ 3774758 w 4117657"/>
                <a:gd name="connsiteY5241" fmla="*/ 1644015 h 2729865"/>
                <a:gd name="connsiteX5242" fmla="*/ 3809048 w 4117657"/>
                <a:gd name="connsiteY5242" fmla="*/ 1677353 h 2729865"/>
                <a:gd name="connsiteX5243" fmla="*/ 3813810 w 4117657"/>
                <a:gd name="connsiteY5243" fmla="*/ 1680210 h 2729865"/>
                <a:gd name="connsiteX5244" fmla="*/ 3861435 w 4117657"/>
                <a:gd name="connsiteY5244" fmla="*/ 1692593 h 2729865"/>
                <a:gd name="connsiteX5245" fmla="*/ 3869055 w 4117657"/>
                <a:gd name="connsiteY5245" fmla="*/ 1664018 h 2729865"/>
                <a:gd name="connsiteX5246" fmla="*/ 3869055 w 4117657"/>
                <a:gd name="connsiteY5246" fmla="*/ 1621155 h 2729865"/>
                <a:gd name="connsiteX5247" fmla="*/ 3861435 w 4117657"/>
                <a:gd name="connsiteY5247" fmla="*/ 1594485 h 2729865"/>
                <a:gd name="connsiteX5248" fmla="*/ 3865245 w 4117657"/>
                <a:gd name="connsiteY5248" fmla="*/ 1646873 h 2729865"/>
                <a:gd name="connsiteX5249" fmla="*/ 3855720 w 4117657"/>
                <a:gd name="connsiteY5249" fmla="*/ 1683068 h 2729865"/>
                <a:gd name="connsiteX5250" fmla="*/ 3836670 w 4117657"/>
                <a:gd name="connsiteY5250" fmla="*/ 1678305 h 2729865"/>
                <a:gd name="connsiteX5251" fmla="*/ 3802380 w 4117657"/>
                <a:gd name="connsiteY5251" fmla="*/ 1658303 h 2729865"/>
                <a:gd name="connsiteX5252" fmla="*/ 3788093 w 4117657"/>
                <a:gd name="connsiteY5252" fmla="*/ 1644015 h 2729865"/>
                <a:gd name="connsiteX5253" fmla="*/ 3813810 w 4117657"/>
                <a:gd name="connsiteY5253" fmla="*/ 1619250 h 2729865"/>
                <a:gd name="connsiteX5254" fmla="*/ 3820478 w 4117657"/>
                <a:gd name="connsiteY5254" fmla="*/ 1615440 h 2729865"/>
                <a:gd name="connsiteX5255" fmla="*/ 3855720 w 4117657"/>
                <a:gd name="connsiteY5255" fmla="*/ 1605915 h 2729865"/>
                <a:gd name="connsiteX5256" fmla="*/ 3865245 w 4117657"/>
                <a:gd name="connsiteY5256" fmla="*/ 1643063 h 2729865"/>
                <a:gd name="connsiteX5257" fmla="*/ 3865245 w 4117657"/>
                <a:gd name="connsiteY5257" fmla="*/ 1646873 h 2729865"/>
                <a:gd name="connsiteX5258" fmla="*/ 1795463 w 4117657"/>
                <a:gd name="connsiteY5258" fmla="*/ 2240280 h 2729865"/>
                <a:gd name="connsiteX5259" fmla="*/ 1804988 w 4117657"/>
                <a:gd name="connsiteY5259" fmla="*/ 2249805 h 2729865"/>
                <a:gd name="connsiteX5260" fmla="*/ 1809750 w 4117657"/>
                <a:gd name="connsiteY5260" fmla="*/ 2254568 h 2729865"/>
                <a:gd name="connsiteX5261" fmla="*/ 1814513 w 4117657"/>
                <a:gd name="connsiteY5261" fmla="*/ 2257425 h 2729865"/>
                <a:gd name="connsiteX5262" fmla="*/ 1821180 w 4117657"/>
                <a:gd name="connsiteY5262" fmla="*/ 2259330 h 2729865"/>
                <a:gd name="connsiteX5263" fmla="*/ 1834515 w 4117657"/>
                <a:gd name="connsiteY5263" fmla="*/ 2263140 h 2729865"/>
                <a:gd name="connsiteX5264" fmla="*/ 1838325 w 4117657"/>
                <a:gd name="connsiteY5264" fmla="*/ 2264093 h 2729865"/>
                <a:gd name="connsiteX5265" fmla="*/ 1862138 w 4117657"/>
                <a:gd name="connsiteY5265" fmla="*/ 2270760 h 2729865"/>
                <a:gd name="connsiteX5266" fmla="*/ 1862138 w 4117657"/>
                <a:gd name="connsiteY5266" fmla="*/ 2270760 h 2729865"/>
                <a:gd name="connsiteX5267" fmla="*/ 1862138 w 4117657"/>
                <a:gd name="connsiteY5267" fmla="*/ 2270760 h 2729865"/>
                <a:gd name="connsiteX5268" fmla="*/ 1869758 w 4117657"/>
                <a:gd name="connsiteY5268" fmla="*/ 2243138 h 2729865"/>
                <a:gd name="connsiteX5269" fmla="*/ 1870710 w 4117657"/>
                <a:gd name="connsiteY5269" fmla="*/ 2241233 h 2729865"/>
                <a:gd name="connsiteX5270" fmla="*/ 1873568 w 4117657"/>
                <a:gd name="connsiteY5270" fmla="*/ 2229803 h 2729865"/>
                <a:gd name="connsiteX5271" fmla="*/ 1875473 w 4117657"/>
                <a:gd name="connsiteY5271" fmla="*/ 2224088 h 2729865"/>
                <a:gd name="connsiteX5272" fmla="*/ 1874520 w 4117657"/>
                <a:gd name="connsiteY5272" fmla="*/ 2215515 h 2729865"/>
                <a:gd name="connsiteX5273" fmla="*/ 1873568 w 4117657"/>
                <a:gd name="connsiteY5273" fmla="*/ 2213610 h 2729865"/>
                <a:gd name="connsiteX5274" fmla="*/ 1870710 w 4117657"/>
                <a:gd name="connsiteY5274" fmla="*/ 2202180 h 2729865"/>
                <a:gd name="connsiteX5275" fmla="*/ 1869758 w 4117657"/>
                <a:gd name="connsiteY5275" fmla="*/ 2198370 h 2729865"/>
                <a:gd name="connsiteX5276" fmla="*/ 1864995 w 4117657"/>
                <a:gd name="connsiteY5276" fmla="*/ 2180273 h 2729865"/>
                <a:gd name="connsiteX5277" fmla="*/ 1864043 w 4117657"/>
                <a:gd name="connsiteY5277" fmla="*/ 2177415 h 2729865"/>
                <a:gd name="connsiteX5278" fmla="*/ 1863090 w 4117657"/>
                <a:gd name="connsiteY5278" fmla="*/ 2172653 h 2729865"/>
                <a:gd name="connsiteX5279" fmla="*/ 1859280 w 4117657"/>
                <a:gd name="connsiteY5279" fmla="*/ 2173605 h 2729865"/>
                <a:gd name="connsiteX5280" fmla="*/ 1816418 w 4117657"/>
                <a:gd name="connsiteY5280" fmla="*/ 2185035 h 2729865"/>
                <a:gd name="connsiteX5281" fmla="*/ 1815465 w 4117657"/>
                <a:gd name="connsiteY5281" fmla="*/ 2185035 h 2729865"/>
                <a:gd name="connsiteX5282" fmla="*/ 1815465 w 4117657"/>
                <a:gd name="connsiteY5282" fmla="*/ 2185035 h 2729865"/>
                <a:gd name="connsiteX5283" fmla="*/ 1814513 w 4117657"/>
                <a:gd name="connsiteY5283" fmla="*/ 2185035 h 2729865"/>
                <a:gd name="connsiteX5284" fmla="*/ 1813560 w 4117657"/>
                <a:gd name="connsiteY5284" fmla="*/ 2185035 h 2729865"/>
                <a:gd name="connsiteX5285" fmla="*/ 1810703 w 4117657"/>
                <a:gd name="connsiteY5285" fmla="*/ 2186940 h 2729865"/>
                <a:gd name="connsiteX5286" fmla="*/ 1775460 w 4117657"/>
                <a:gd name="connsiteY5286" fmla="*/ 2222183 h 2729865"/>
                <a:gd name="connsiteX5287" fmla="*/ 1793558 w 4117657"/>
                <a:gd name="connsiteY5287" fmla="*/ 2240280 h 2729865"/>
                <a:gd name="connsiteX5288" fmla="*/ 1795463 w 4117657"/>
                <a:gd name="connsiteY5288" fmla="*/ 2240280 h 2729865"/>
                <a:gd name="connsiteX5289" fmla="*/ 1789748 w 4117657"/>
                <a:gd name="connsiteY5289" fmla="*/ 2219325 h 2729865"/>
                <a:gd name="connsiteX5290" fmla="*/ 1797368 w 4117657"/>
                <a:gd name="connsiteY5290" fmla="*/ 2212658 h 2729865"/>
                <a:gd name="connsiteX5291" fmla="*/ 1815465 w 4117657"/>
                <a:gd name="connsiteY5291" fmla="*/ 2195513 h 2729865"/>
                <a:gd name="connsiteX5292" fmla="*/ 1816418 w 4117657"/>
                <a:gd name="connsiteY5292" fmla="*/ 2194560 h 2729865"/>
                <a:gd name="connsiteX5293" fmla="*/ 1817370 w 4117657"/>
                <a:gd name="connsiteY5293" fmla="*/ 2193608 h 2729865"/>
                <a:gd name="connsiteX5294" fmla="*/ 1818323 w 4117657"/>
                <a:gd name="connsiteY5294" fmla="*/ 2192655 h 2729865"/>
                <a:gd name="connsiteX5295" fmla="*/ 1819275 w 4117657"/>
                <a:gd name="connsiteY5295" fmla="*/ 2191703 h 2729865"/>
                <a:gd name="connsiteX5296" fmla="*/ 1854518 w 4117657"/>
                <a:gd name="connsiteY5296" fmla="*/ 2182178 h 2729865"/>
                <a:gd name="connsiteX5297" fmla="*/ 1855470 w 4117657"/>
                <a:gd name="connsiteY5297" fmla="*/ 2182178 h 2729865"/>
                <a:gd name="connsiteX5298" fmla="*/ 1864995 w 4117657"/>
                <a:gd name="connsiteY5298" fmla="*/ 2219325 h 2729865"/>
                <a:gd name="connsiteX5299" fmla="*/ 1864995 w 4117657"/>
                <a:gd name="connsiteY5299" fmla="*/ 2223135 h 2729865"/>
                <a:gd name="connsiteX5300" fmla="*/ 1864995 w 4117657"/>
                <a:gd name="connsiteY5300" fmla="*/ 2223135 h 2729865"/>
                <a:gd name="connsiteX5301" fmla="*/ 1855470 w 4117657"/>
                <a:gd name="connsiteY5301" fmla="*/ 2259330 h 2729865"/>
                <a:gd name="connsiteX5302" fmla="*/ 1848803 w 4117657"/>
                <a:gd name="connsiteY5302" fmla="*/ 2257425 h 2729865"/>
                <a:gd name="connsiteX5303" fmla="*/ 1836420 w 4117657"/>
                <a:gd name="connsiteY5303" fmla="*/ 2254568 h 2729865"/>
                <a:gd name="connsiteX5304" fmla="*/ 1826895 w 4117657"/>
                <a:gd name="connsiteY5304" fmla="*/ 2252663 h 2729865"/>
                <a:gd name="connsiteX5305" fmla="*/ 1824990 w 4117657"/>
                <a:gd name="connsiteY5305" fmla="*/ 2251710 h 2729865"/>
                <a:gd name="connsiteX5306" fmla="*/ 1822133 w 4117657"/>
                <a:gd name="connsiteY5306" fmla="*/ 2250758 h 2729865"/>
                <a:gd name="connsiteX5307" fmla="*/ 1812608 w 4117657"/>
                <a:gd name="connsiteY5307" fmla="*/ 2245043 h 2729865"/>
                <a:gd name="connsiteX5308" fmla="*/ 1811655 w 4117657"/>
                <a:gd name="connsiteY5308" fmla="*/ 2244090 h 2729865"/>
                <a:gd name="connsiteX5309" fmla="*/ 1808798 w 4117657"/>
                <a:gd name="connsiteY5309" fmla="*/ 2241233 h 2729865"/>
                <a:gd name="connsiteX5310" fmla="*/ 1802130 w 4117657"/>
                <a:gd name="connsiteY5310" fmla="*/ 2234565 h 2729865"/>
                <a:gd name="connsiteX5311" fmla="*/ 1789748 w 4117657"/>
                <a:gd name="connsiteY5311" fmla="*/ 2222183 h 2729865"/>
                <a:gd name="connsiteX5312" fmla="*/ 1789748 w 4117657"/>
                <a:gd name="connsiteY5312" fmla="*/ 2219325 h 2729865"/>
                <a:gd name="connsiteX5313" fmla="*/ 2368868 w 4117657"/>
                <a:gd name="connsiteY5313" fmla="*/ 2196465 h 2729865"/>
                <a:gd name="connsiteX5314" fmla="*/ 2370773 w 4117657"/>
                <a:gd name="connsiteY5314" fmla="*/ 2191703 h 2729865"/>
                <a:gd name="connsiteX5315" fmla="*/ 2370773 w 4117657"/>
                <a:gd name="connsiteY5315" fmla="*/ 2188845 h 2729865"/>
                <a:gd name="connsiteX5316" fmla="*/ 2386965 w 4117657"/>
                <a:gd name="connsiteY5316" fmla="*/ 2126933 h 2729865"/>
                <a:gd name="connsiteX5317" fmla="*/ 2397443 w 4117657"/>
                <a:gd name="connsiteY5317" fmla="*/ 2087880 h 2729865"/>
                <a:gd name="connsiteX5318" fmla="*/ 2386013 w 4117657"/>
                <a:gd name="connsiteY5318" fmla="*/ 2084070 h 2729865"/>
                <a:gd name="connsiteX5319" fmla="*/ 2370773 w 4117657"/>
                <a:gd name="connsiteY5319" fmla="*/ 2080260 h 2729865"/>
                <a:gd name="connsiteX5320" fmla="*/ 2370773 w 4117657"/>
                <a:gd name="connsiteY5320" fmla="*/ 2080260 h 2729865"/>
                <a:gd name="connsiteX5321" fmla="*/ 2269808 w 4117657"/>
                <a:gd name="connsiteY5321" fmla="*/ 2053590 h 2729865"/>
                <a:gd name="connsiteX5322" fmla="*/ 2267903 w 4117657"/>
                <a:gd name="connsiteY5322" fmla="*/ 2052638 h 2729865"/>
                <a:gd name="connsiteX5323" fmla="*/ 2265998 w 4117657"/>
                <a:gd name="connsiteY5323" fmla="*/ 2051685 h 2729865"/>
                <a:gd name="connsiteX5324" fmla="*/ 2264093 w 4117657"/>
                <a:gd name="connsiteY5324" fmla="*/ 2050733 h 2729865"/>
                <a:gd name="connsiteX5325" fmla="*/ 2263140 w 4117657"/>
                <a:gd name="connsiteY5325" fmla="*/ 2049780 h 2729865"/>
                <a:gd name="connsiteX5326" fmla="*/ 2258378 w 4117657"/>
                <a:gd name="connsiteY5326" fmla="*/ 2045970 h 2729865"/>
                <a:gd name="connsiteX5327" fmla="*/ 2173605 w 4117657"/>
                <a:gd name="connsiteY5327" fmla="*/ 1961198 h 2729865"/>
                <a:gd name="connsiteX5328" fmla="*/ 2164080 w 4117657"/>
                <a:gd name="connsiteY5328" fmla="*/ 1952625 h 2729865"/>
                <a:gd name="connsiteX5329" fmla="*/ 2157413 w 4117657"/>
                <a:gd name="connsiteY5329" fmla="*/ 1961198 h 2729865"/>
                <a:gd name="connsiteX5330" fmla="*/ 2157413 w 4117657"/>
                <a:gd name="connsiteY5330" fmla="*/ 1962150 h 2729865"/>
                <a:gd name="connsiteX5331" fmla="*/ 2074545 w 4117657"/>
                <a:gd name="connsiteY5331" fmla="*/ 2045018 h 2729865"/>
                <a:gd name="connsiteX5332" fmla="*/ 2071688 w 4117657"/>
                <a:gd name="connsiteY5332" fmla="*/ 2047875 h 2729865"/>
                <a:gd name="connsiteX5333" fmla="*/ 2058353 w 4117657"/>
                <a:gd name="connsiteY5333" fmla="*/ 2053590 h 2729865"/>
                <a:gd name="connsiteX5334" fmla="*/ 2011680 w 4117657"/>
                <a:gd name="connsiteY5334" fmla="*/ 2065973 h 2729865"/>
                <a:gd name="connsiteX5335" fmla="*/ 1954530 w 4117657"/>
                <a:gd name="connsiteY5335" fmla="*/ 2081213 h 2729865"/>
                <a:gd name="connsiteX5336" fmla="*/ 1952625 w 4117657"/>
                <a:gd name="connsiteY5336" fmla="*/ 2081213 h 2729865"/>
                <a:gd name="connsiteX5337" fmla="*/ 1945958 w 4117657"/>
                <a:gd name="connsiteY5337" fmla="*/ 2083118 h 2729865"/>
                <a:gd name="connsiteX5338" fmla="*/ 1944053 w 4117657"/>
                <a:gd name="connsiteY5338" fmla="*/ 2084070 h 2729865"/>
                <a:gd name="connsiteX5339" fmla="*/ 1935480 w 4117657"/>
                <a:gd name="connsiteY5339" fmla="*/ 2086928 h 2729865"/>
                <a:gd name="connsiteX5340" fmla="*/ 1938338 w 4117657"/>
                <a:gd name="connsiteY5340" fmla="*/ 2097405 h 2729865"/>
                <a:gd name="connsiteX5341" fmla="*/ 1968818 w 4117657"/>
                <a:gd name="connsiteY5341" fmla="*/ 2212658 h 2729865"/>
                <a:gd name="connsiteX5342" fmla="*/ 1968818 w 4117657"/>
                <a:gd name="connsiteY5342" fmla="*/ 2225993 h 2729865"/>
                <a:gd name="connsiteX5343" fmla="*/ 1938338 w 4117657"/>
                <a:gd name="connsiteY5343" fmla="*/ 2341245 h 2729865"/>
                <a:gd name="connsiteX5344" fmla="*/ 1935480 w 4117657"/>
                <a:gd name="connsiteY5344" fmla="*/ 2351723 h 2729865"/>
                <a:gd name="connsiteX5345" fmla="*/ 1945958 w 4117657"/>
                <a:gd name="connsiteY5345" fmla="*/ 2354580 h 2729865"/>
                <a:gd name="connsiteX5346" fmla="*/ 1955483 w 4117657"/>
                <a:gd name="connsiteY5346" fmla="*/ 2357438 h 2729865"/>
                <a:gd name="connsiteX5347" fmla="*/ 2049780 w 4117657"/>
                <a:gd name="connsiteY5347" fmla="*/ 2382203 h 2729865"/>
                <a:gd name="connsiteX5348" fmla="*/ 2061210 w 4117657"/>
                <a:gd name="connsiteY5348" fmla="*/ 2385060 h 2729865"/>
                <a:gd name="connsiteX5349" fmla="*/ 2064068 w 4117657"/>
                <a:gd name="connsiteY5349" fmla="*/ 2386013 h 2729865"/>
                <a:gd name="connsiteX5350" fmla="*/ 2065020 w 4117657"/>
                <a:gd name="connsiteY5350" fmla="*/ 2386013 h 2729865"/>
                <a:gd name="connsiteX5351" fmla="*/ 2065973 w 4117657"/>
                <a:gd name="connsiteY5351" fmla="*/ 2386965 h 2729865"/>
                <a:gd name="connsiteX5352" fmla="*/ 2068830 w 4117657"/>
                <a:gd name="connsiteY5352" fmla="*/ 2388870 h 2729865"/>
                <a:gd name="connsiteX5353" fmla="*/ 2068830 w 4117657"/>
                <a:gd name="connsiteY5353" fmla="*/ 2388870 h 2729865"/>
                <a:gd name="connsiteX5354" fmla="*/ 2071688 w 4117657"/>
                <a:gd name="connsiteY5354" fmla="*/ 2390775 h 2729865"/>
                <a:gd name="connsiteX5355" fmla="*/ 2074545 w 4117657"/>
                <a:gd name="connsiteY5355" fmla="*/ 2392680 h 2729865"/>
                <a:gd name="connsiteX5356" fmla="*/ 2074545 w 4117657"/>
                <a:gd name="connsiteY5356" fmla="*/ 2392680 h 2729865"/>
                <a:gd name="connsiteX5357" fmla="*/ 2158365 w 4117657"/>
                <a:gd name="connsiteY5357" fmla="*/ 2476500 h 2729865"/>
                <a:gd name="connsiteX5358" fmla="*/ 2165985 w 4117657"/>
                <a:gd name="connsiteY5358" fmla="*/ 2483168 h 2729865"/>
                <a:gd name="connsiteX5359" fmla="*/ 2167890 w 4117657"/>
                <a:gd name="connsiteY5359" fmla="*/ 2485073 h 2729865"/>
                <a:gd name="connsiteX5360" fmla="*/ 2174558 w 4117657"/>
                <a:gd name="connsiteY5360" fmla="*/ 2475548 h 2729865"/>
                <a:gd name="connsiteX5361" fmla="*/ 2201228 w 4117657"/>
                <a:gd name="connsiteY5361" fmla="*/ 2448878 h 2729865"/>
                <a:gd name="connsiteX5362" fmla="*/ 2223135 w 4117657"/>
                <a:gd name="connsiteY5362" fmla="*/ 2426970 h 2729865"/>
                <a:gd name="connsiteX5363" fmla="*/ 2256473 w 4117657"/>
                <a:gd name="connsiteY5363" fmla="*/ 2393633 h 2729865"/>
                <a:gd name="connsiteX5364" fmla="*/ 2258378 w 4117657"/>
                <a:gd name="connsiteY5364" fmla="*/ 2392680 h 2729865"/>
                <a:gd name="connsiteX5365" fmla="*/ 2261235 w 4117657"/>
                <a:gd name="connsiteY5365" fmla="*/ 2390775 h 2729865"/>
                <a:gd name="connsiteX5366" fmla="*/ 2267903 w 4117657"/>
                <a:gd name="connsiteY5366" fmla="*/ 2386965 h 2729865"/>
                <a:gd name="connsiteX5367" fmla="*/ 2270760 w 4117657"/>
                <a:gd name="connsiteY5367" fmla="*/ 2386013 h 2729865"/>
                <a:gd name="connsiteX5368" fmla="*/ 2272665 w 4117657"/>
                <a:gd name="connsiteY5368" fmla="*/ 2386013 h 2729865"/>
                <a:gd name="connsiteX5369" fmla="*/ 2306955 w 4117657"/>
                <a:gd name="connsiteY5369" fmla="*/ 2376488 h 2729865"/>
                <a:gd name="connsiteX5370" fmla="*/ 2319338 w 4117657"/>
                <a:gd name="connsiteY5370" fmla="*/ 2372678 h 2729865"/>
                <a:gd name="connsiteX5371" fmla="*/ 2386965 w 4117657"/>
                <a:gd name="connsiteY5371" fmla="*/ 2354580 h 2729865"/>
                <a:gd name="connsiteX5372" fmla="*/ 2397443 w 4117657"/>
                <a:gd name="connsiteY5372" fmla="*/ 2351723 h 2729865"/>
                <a:gd name="connsiteX5373" fmla="*/ 2394585 w 4117657"/>
                <a:gd name="connsiteY5373" fmla="*/ 2340293 h 2729865"/>
                <a:gd name="connsiteX5374" fmla="*/ 2370773 w 4117657"/>
                <a:gd name="connsiteY5374" fmla="*/ 2250758 h 2729865"/>
                <a:gd name="connsiteX5375" fmla="*/ 2370773 w 4117657"/>
                <a:gd name="connsiteY5375" fmla="*/ 2248853 h 2729865"/>
                <a:gd name="connsiteX5376" fmla="*/ 2368868 w 4117657"/>
                <a:gd name="connsiteY5376" fmla="*/ 2245043 h 2729865"/>
                <a:gd name="connsiteX5377" fmla="*/ 2364105 w 4117657"/>
                <a:gd name="connsiteY5377" fmla="*/ 2227898 h 2729865"/>
                <a:gd name="connsiteX5378" fmla="*/ 2364105 w 4117657"/>
                <a:gd name="connsiteY5378" fmla="*/ 2209800 h 2729865"/>
                <a:gd name="connsiteX5379" fmla="*/ 2368868 w 4117657"/>
                <a:gd name="connsiteY5379" fmla="*/ 2196465 h 2729865"/>
                <a:gd name="connsiteX5380" fmla="*/ 2355533 w 4117657"/>
                <a:gd name="connsiteY5380" fmla="*/ 2209800 h 2729865"/>
                <a:gd name="connsiteX5381" fmla="*/ 2354580 w 4117657"/>
                <a:gd name="connsiteY5381" fmla="*/ 2213610 h 2729865"/>
                <a:gd name="connsiteX5382" fmla="*/ 2353628 w 4117657"/>
                <a:gd name="connsiteY5382" fmla="*/ 2216468 h 2729865"/>
                <a:gd name="connsiteX5383" fmla="*/ 2353628 w 4117657"/>
                <a:gd name="connsiteY5383" fmla="*/ 2222183 h 2729865"/>
                <a:gd name="connsiteX5384" fmla="*/ 2354580 w 4117657"/>
                <a:gd name="connsiteY5384" fmla="*/ 2225993 h 2729865"/>
                <a:gd name="connsiteX5385" fmla="*/ 2355533 w 4117657"/>
                <a:gd name="connsiteY5385" fmla="*/ 2230755 h 2729865"/>
                <a:gd name="connsiteX5386" fmla="*/ 2384108 w 4117657"/>
                <a:gd name="connsiteY5386" fmla="*/ 2335530 h 2729865"/>
                <a:gd name="connsiteX5387" fmla="*/ 2386965 w 4117657"/>
                <a:gd name="connsiteY5387" fmla="*/ 2346008 h 2729865"/>
                <a:gd name="connsiteX5388" fmla="*/ 2375535 w 4117657"/>
                <a:gd name="connsiteY5388" fmla="*/ 2349818 h 2729865"/>
                <a:gd name="connsiteX5389" fmla="*/ 2308860 w 4117657"/>
                <a:gd name="connsiteY5389" fmla="*/ 2367915 h 2729865"/>
                <a:gd name="connsiteX5390" fmla="*/ 2268855 w 4117657"/>
                <a:gd name="connsiteY5390" fmla="*/ 2378393 h 2729865"/>
                <a:gd name="connsiteX5391" fmla="*/ 2267903 w 4117657"/>
                <a:gd name="connsiteY5391" fmla="*/ 2378393 h 2729865"/>
                <a:gd name="connsiteX5392" fmla="*/ 2267903 w 4117657"/>
                <a:gd name="connsiteY5392" fmla="*/ 2378393 h 2729865"/>
                <a:gd name="connsiteX5393" fmla="*/ 2267903 w 4117657"/>
                <a:gd name="connsiteY5393" fmla="*/ 2378393 h 2729865"/>
                <a:gd name="connsiteX5394" fmla="*/ 2262188 w 4117657"/>
                <a:gd name="connsiteY5394" fmla="*/ 2381250 h 2729865"/>
                <a:gd name="connsiteX5395" fmla="*/ 2260283 w 4117657"/>
                <a:gd name="connsiteY5395" fmla="*/ 2382203 h 2729865"/>
                <a:gd name="connsiteX5396" fmla="*/ 2256473 w 4117657"/>
                <a:gd name="connsiteY5396" fmla="*/ 2385060 h 2729865"/>
                <a:gd name="connsiteX5397" fmla="*/ 2255520 w 4117657"/>
                <a:gd name="connsiteY5397" fmla="*/ 2386013 h 2729865"/>
                <a:gd name="connsiteX5398" fmla="*/ 2176463 w 4117657"/>
                <a:gd name="connsiteY5398" fmla="*/ 2465070 h 2729865"/>
                <a:gd name="connsiteX5399" fmla="*/ 2171700 w 4117657"/>
                <a:gd name="connsiteY5399" fmla="*/ 2469833 h 2729865"/>
                <a:gd name="connsiteX5400" fmla="*/ 2167890 w 4117657"/>
                <a:gd name="connsiteY5400" fmla="*/ 2473643 h 2729865"/>
                <a:gd name="connsiteX5401" fmla="*/ 2160270 w 4117657"/>
                <a:gd name="connsiteY5401" fmla="*/ 2466023 h 2729865"/>
                <a:gd name="connsiteX5402" fmla="*/ 2083118 w 4117657"/>
                <a:gd name="connsiteY5402" fmla="*/ 2387918 h 2729865"/>
                <a:gd name="connsiteX5403" fmla="*/ 2083118 w 4117657"/>
                <a:gd name="connsiteY5403" fmla="*/ 2387918 h 2729865"/>
                <a:gd name="connsiteX5404" fmla="*/ 2082165 w 4117657"/>
                <a:gd name="connsiteY5404" fmla="*/ 2386965 h 2729865"/>
                <a:gd name="connsiteX5405" fmla="*/ 2066925 w 4117657"/>
                <a:gd name="connsiteY5405" fmla="*/ 2378393 h 2729865"/>
                <a:gd name="connsiteX5406" fmla="*/ 2065020 w 4117657"/>
                <a:gd name="connsiteY5406" fmla="*/ 2378393 h 2729865"/>
                <a:gd name="connsiteX5407" fmla="*/ 2064068 w 4117657"/>
                <a:gd name="connsiteY5407" fmla="*/ 2378393 h 2729865"/>
                <a:gd name="connsiteX5408" fmla="*/ 2014538 w 4117657"/>
                <a:gd name="connsiteY5408" fmla="*/ 2365058 h 2729865"/>
                <a:gd name="connsiteX5409" fmla="*/ 1959293 w 4117657"/>
                <a:gd name="connsiteY5409" fmla="*/ 2350770 h 2729865"/>
                <a:gd name="connsiteX5410" fmla="*/ 1947863 w 4117657"/>
                <a:gd name="connsiteY5410" fmla="*/ 2346960 h 2729865"/>
                <a:gd name="connsiteX5411" fmla="*/ 1950720 w 4117657"/>
                <a:gd name="connsiteY5411" fmla="*/ 2335530 h 2729865"/>
                <a:gd name="connsiteX5412" fmla="*/ 1977390 w 4117657"/>
                <a:gd name="connsiteY5412" fmla="*/ 2237423 h 2729865"/>
                <a:gd name="connsiteX5413" fmla="*/ 1979295 w 4117657"/>
                <a:gd name="connsiteY5413" fmla="*/ 2228850 h 2729865"/>
                <a:gd name="connsiteX5414" fmla="*/ 1979295 w 4117657"/>
                <a:gd name="connsiteY5414" fmla="*/ 2227898 h 2729865"/>
                <a:gd name="connsiteX5415" fmla="*/ 1979295 w 4117657"/>
                <a:gd name="connsiteY5415" fmla="*/ 2226945 h 2729865"/>
                <a:gd name="connsiteX5416" fmla="*/ 1979295 w 4117657"/>
                <a:gd name="connsiteY5416" fmla="*/ 2225993 h 2729865"/>
                <a:gd name="connsiteX5417" fmla="*/ 1980248 w 4117657"/>
                <a:gd name="connsiteY5417" fmla="*/ 2221230 h 2729865"/>
                <a:gd name="connsiteX5418" fmla="*/ 1980248 w 4117657"/>
                <a:gd name="connsiteY5418" fmla="*/ 2216468 h 2729865"/>
                <a:gd name="connsiteX5419" fmla="*/ 1980248 w 4117657"/>
                <a:gd name="connsiteY5419" fmla="*/ 2212658 h 2729865"/>
                <a:gd name="connsiteX5420" fmla="*/ 1980248 w 4117657"/>
                <a:gd name="connsiteY5420" fmla="*/ 2211705 h 2729865"/>
                <a:gd name="connsiteX5421" fmla="*/ 1979295 w 4117657"/>
                <a:gd name="connsiteY5421" fmla="*/ 2209800 h 2729865"/>
                <a:gd name="connsiteX5422" fmla="*/ 1979295 w 4117657"/>
                <a:gd name="connsiteY5422" fmla="*/ 2209800 h 2729865"/>
                <a:gd name="connsiteX5423" fmla="*/ 1972628 w 4117657"/>
                <a:gd name="connsiteY5423" fmla="*/ 2184083 h 2729865"/>
                <a:gd name="connsiteX5424" fmla="*/ 1950720 w 4117657"/>
                <a:gd name="connsiteY5424" fmla="*/ 2104073 h 2729865"/>
                <a:gd name="connsiteX5425" fmla="*/ 1947863 w 4117657"/>
                <a:gd name="connsiteY5425" fmla="*/ 2092643 h 2729865"/>
                <a:gd name="connsiteX5426" fmla="*/ 1954530 w 4117657"/>
                <a:gd name="connsiteY5426" fmla="*/ 2090738 h 2729865"/>
                <a:gd name="connsiteX5427" fmla="*/ 1957388 w 4117657"/>
                <a:gd name="connsiteY5427" fmla="*/ 2089785 h 2729865"/>
                <a:gd name="connsiteX5428" fmla="*/ 2066925 w 4117657"/>
                <a:gd name="connsiteY5428" fmla="*/ 2060258 h 2729865"/>
                <a:gd name="connsiteX5429" fmla="*/ 2080260 w 4117657"/>
                <a:gd name="connsiteY5429" fmla="*/ 2052638 h 2729865"/>
                <a:gd name="connsiteX5430" fmla="*/ 2160270 w 4117657"/>
                <a:gd name="connsiteY5430" fmla="*/ 1972628 h 2729865"/>
                <a:gd name="connsiteX5431" fmla="*/ 2167890 w 4117657"/>
                <a:gd name="connsiteY5431" fmla="*/ 1965008 h 2729865"/>
                <a:gd name="connsiteX5432" fmla="*/ 2175510 w 4117657"/>
                <a:gd name="connsiteY5432" fmla="*/ 1972628 h 2729865"/>
                <a:gd name="connsiteX5433" fmla="*/ 2242185 w 4117657"/>
                <a:gd name="connsiteY5433" fmla="*/ 2040255 h 2729865"/>
                <a:gd name="connsiteX5434" fmla="*/ 2253615 w 4117657"/>
                <a:gd name="connsiteY5434" fmla="*/ 2051685 h 2729865"/>
                <a:gd name="connsiteX5435" fmla="*/ 2254568 w 4117657"/>
                <a:gd name="connsiteY5435" fmla="*/ 2052638 h 2729865"/>
                <a:gd name="connsiteX5436" fmla="*/ 2269808 w 4117657"/>
                <a:gd name="connsiteY5436" fmla="*/ 2061210 h 2729865"/>
                <a:gd name="connsiteX5437" fmla="*/ 2300288 w 4117657"/>
                <a:gd name="connsiteY5437" fmla="*/ 2068830 h 2729865"/>
                <a:gd name="connsiteX5438" fmla="*/ 2371725 w 4117657"/>
                <a:gd name="connsiteY5438" fmla="*/ 2087880 h 2729865"/>
                <a:gd name="connsiteX5439" fmla="*/ 2371725 w 4117657"/>
                <a:gd name="connsiteY5439" fmla="*/ 2087880 h 2729865"/>
                <a:gd name="connsiteX5440" fmla="*/ 2377440 w 4117657"/>
                <a:gd name="connsiteY5440" fmla="*/ 2089785 h 2729865"/>
                <a:gd name="connsiteX5441" fmla="*/ 2386965 w 4117657"/>
                <a:gd name="connsiteY5441" fmla="*/ 2092643 h 2729865"/>
                <a:gd name="connsiteX5442" fmla="*/ 2384108 w 4117657"/>
                <a:gd name="connsiteY5442" fmla="*/ 2103120 h 2729865"/>
                <a:gd name="connsiteX5443" fmla="*/ 2369820 w 4117657"/>
                <a:gd name="connsiteY5443" fmla="*/ 2154555 h 2729865"/>
                <a:gd name="connsiteX5444" fmla="*/ 2369820 w 4117657"/>
                <a:gd name="connsiteY5444" fmla="*/ 2154555 h 2729865"/>
                <a:gd name="connsiteX5445" fmla="*/ 2364105 w 4117657"/>
                <a:gd name="connsiteY5445" fmla="*/ 2176463 h 2729865"/>
                <a:gd name="connsiteX5446" fmla="*/ 2355533 w 4117657"/>
                <a:gd name="connsiteY5446" fmla="*/ 2209800 h 2729865"/>
                <a:gd name="connsiteX5447" fmla="*/ 24765 w 4117657"/>
                <a:gd name="connsiteY5447" fmla="*/ 239078 h 2729865"/>
                <a:gd name="connsiteX5448" fmla="*/ 60960 w 4117657"/>
                <a:gd name="connsiteY5448" fmla="*/ 203835 h 2729865"/>
                <a:gd name="connsiteX5449" fmla="*/ 40958 w 4117657"/>
                <a:gd name="connsiteY5449" fmla="*/ 184785 h 2729865"/>
                <a:gd name="connsiteX5450" fmla="*/ 1905 w 4117657"/>
                <a:gd name="connsiteY5450" fmla="*/ 161925 h 2729865"/>
                <a:gd name="connsiteX5451" fmla="*/ 1905 w 4117657"/>
                <a:gd name="connsiteY5451" fmla="*/ 171450 h 2729865"/>
                <a:gd name="connsiteX5452" fmla="*/ 16193 w 4117657"/>
                <a:gd name="connsiteY5452" fmla="*/ 175260 h 2729865"/>
                <a:gd name="connsiteX5453" fmla="*/ 20955 w 4117657"/>
                <a:gd name="connsiteY5453" fmla="*/ 178118 h 2729865"/>
                <a:gd name="connsiteX5454" fmla="*/ 47625 w 4117657"/>
                <a:gd name="connsiteY5454" fmla="*/ 203835 h 2729865"/>
                <a:gd name="connsiteX5455" fmla="*/ 19050 w 4117657"/>
                <a:gd name="connsiteY5455" fmla="*/ 231458 h 2729865"/>
                <a:gd name="connsiteX5456" fmla="*/ 16193 w 4117657"/>
                <a:gd name="connsiteY5456" fmla="*/ 233363 h 2729865"/>
                <a:gd name="connsiteX5457" fmla="*/ 953 w 4117657"/>
                <a:gd name="connsiteY5457" fmla="*/ 237173 h 2729865"/>
                <a:gd name="connsiteX5458" fmla="*/ 953 w 4117657"/>
                <a:gd name="connsiteY5458" fmla="*/ 246698 h 2729865"/>
                <a:gd name="connsiteX5459" fmla="*/ 20003 w 4117657"/>
                <a:gd name="connsiteY5459" fmla="*/ 241935 h 2729865"/>
                <a:gd name="connsiteX5460" fmla="*/ 24765 w 4117657"/>
                <a:gd name="connsiteY5460" fmla="*/ 239078 h 2729865"/>
                <a:gd name="connsiteX5461" fmla="*/ 2364105 w 4117657"/>
                <a:gd name="connsiteY5461" fmla="*/ 735330 h 2729865"/>
                <a:gd name="connsiteX5462" fmla="*/ 2362200 w 4117657"/>
                <a:gd name="connsiteY5462" fmla="*/ 729615 h 2729865"/>
                <a:gd name="connsiteX5463" fmla="*/ 2314575 w 4117657"/>
                <a:gd name="connsiteY5463" fmla="*/ 742950 h 2729865"/>
                <a:gd name="connsiteX5464" fmla="*/ 2310765 w 4117657"/>
                <a:gd name="connsiteY5464" fmla="*/ 744855 h 2729865"/>
                <a:gd name="connsiteX5465" fmla="*/ 2310765 w 4117657"/>
                <a:gd name="connsiteY5465" fmla="*/ 744855 h 2729865"/>
                <a:gd name="connsiteX5466" fmla="*/ 2310765 w 4117657"/>
                <a:gd name="connsiteY5466" fmla="*/ 744855 h 2729865"/>
                <a:gd name="connsiteX5467" fmla="*/ 2290763 w 4117657"/>
                <a:gd name="connsiteY5467" fmla="*/ 764858 h 2729865"/>
                <a:gd name="connsiteX5468" fmla="*/ 2275523 w 4117657"/>
                <a:gd name="connsiteY5468" fmla="*/ 780098 h 2729865"/>
                <a:gd name="connsiteX5469" fmla="*/ 2275523 w 4117657"/>
                <a:gd name="connsiteY5469" fmla="*/ 780098 h 2729865"/>
                <a:gd name="connsiteX5470" fmla="*/ 2275523 w 4117657"/>
                <a:gd name="connsiteY5470" fmla="*/ 780098 h 2729865"/>
                <a:gd name="connsiteX5471" fmla="*/ 2287905 w 4117657"/>
                <a:gd name="connsiteY5471" fmla="*/ 792480 h 2729865"/>
                <a:gd name="connsiteX5472" fmla="*/ 2290763 w 4117657"/>
                <a:gd name="connsiteY5472" fmla="*/ 796290 h 2729865"/>
                <a:gd name="connsiteX5473" fmla="*/ 2306955 w 4117657"/>
                <a:gd name="connsiteY5473" fmla="*/ 811530 h 2729865"/>
                <a:gd name="connsiteX5474" fmla="*/ 2311718 w 4117657"/>
                <a:gd name="connsiteY5474" fmla="*/ 816293 h 2729865"/>
                <a:gd name="connsiteX5475" fmla="*/ 2318385 w 4117657"/>
                <a:gd name="connsiteY5475" fmla="*/ 819150 h 2729865"/>
                <a:gd name="connsiteX5476" fmla="*/ 2321243 w 4117657"/>
                <a:gd name="connsiteY5476" fmla="*/ 820103 h 2729865"/>
                <a:gd name="connsiteX5477" fmla="*/ 2341245 w 4117657"/>
                <a:gd name="connsiteY5477" fmla="*/ 825818 h 2729865"/>
                <a:gd name="connsiteX5478" fmla="*/ 2346008 w 4117657"/>
                <a:gd name="connsiteY5478" fmla="*/ 826770 h 2729865"/>
                <a:gd name="connsiteX5479" fmla="*/ 2356485 w 4117657"/>
                <a:gd name="connsiteY5479" fmla="*/ 829628 h 2729865"/>
                <a:gd name="connsiteX5480" fmla="*/ 2358390 w 4117657"/>
                <a:gd name="connsiteY5480" fmla="*/ 829628 h 2729865"/>
                <a:gd name="connsiteX5481" fmla="*/ 2361248 w 4117657"/>
                <a:gd name="connsiteY5481" fmla="*/ 830580 h 2729865"/>
                <a:gd name="connsiteX5482" fmla="*/ 2361248 w 4117657"/>
                <a:gd name="connsiteY5482" fmla="*/ 829628 h 2729865"/>
                <a:gd name="connsiteX5483" fmla="*/ 2362200 w 4117657"/>
                <a:gd name="connsiteY5483" fmla="*/ 829628 h 2729865"/>
                <a:gd name="connsiteX5484" fmla="*/ 2366010 w 4117657"/>
                <a:gd name="connsiteY5484" fmla="*/ 818198 h 2729865"/>
                <a:gd name="connsiteX5485" fmla="*/ 2370773 w 4117657"/>
                <a:gd name="connsiteY5485" fmla="*/ 802958 h 2729865"/>
                <a:gd name="connsiteX5486" fmla="*/ 2370773 w 4117657"/>
                <a:gd name="connsiteY5486" fmla="*/ 802958 h 2729865"/>
                <a:gd name="connsiteX5487" fmla="*/ 2369820 w 4117657"/>
                <a:gd name="connsiteY5487" fmla="*/ 756285 h 2729865"/>
                <a:gd name="connsiteX5488" fmla="*/ 2364105 w 4117657"/>
                <a:gd name="connsiteY5488" fmla="*/ 735330 h 2729865"/>
                <a:gd name="connsiteX5489" fmla="*/ 2366010 w 4117657"/>
                <a:gd name="connsiteY5489" fmla="*/ 782955 h 2729865"/>
                <a:gd name="connsiteX5490" fmla="*/ 2356485 w 4117657"/>
                <a:gd name="connsiteY5490" fmla="*/ 819150 h 2729865"/>
                <a:gd name="connsiteX5491" fmla="*/ 2341245 w 4117657"/>
                <a:gd name="connsiteY5491" fmla="*/ 815340 h 2729865"/>
                <a:gd name="connsiteX5492" fmla="*/ 2325053 w 4117657"/>
                <a:gd name="connsiteY5492" fmla="*/ 810578 h 2729865"/>
                <a:gd name="connsiteX5493" fmla="*/ 2310765 w 4117657"/>
                <a:gd name="connsiteY5493" fmla="*/ 802005 h 2729865"/>
                <a:gd name="connsiteX5494" fmla="*/ 2299335 w 4117657"/>
                <a:gd name="connsiteY5494" fmla="*/ 790575 h 2729865"/>
                <a:gd name="connsiteX5495" fmla="*/ 2289810 w 4117657"/>
                <a:gd name="connsiteY5495" fmla="*/ 781050 h 2729865"/>
                <a:gd name="connsiteX5496" fmla="*/ 2287905 w 4117657"/>
                <a:gd name="connsiteY5496" fmla="*/ 778193 h 2729865"/>
                <a:gd name="connsiteX5497" fmla="*/ 2313623 w 4117657"/>
                <a:gd name="connsiteY5497" fmla="*/ 752475 h 2729865"/>
                <a:gd name="connsiteX5498" fmla="*/ 2317433 w 4117657"/>
                <a:gd name="connsiteY5498" fmla="*/ 749618 h 2729865"/>
                <a:gd name="connsiteX5499" fmla="*/ 2335530 w 4117657"/>
                <a:gd name="connsiteY5499" fmla="*/ 744855 h 2729865"/>
                <a:gd name="connsiteX5500" fmla="*/ 2338388 w 4117657"/>
                <a:gd name="connsiteY5500" fmla="*/ 743903 h 2729865"/>
                <a:gd name="connsiteX5501" fmla="*/ 2354580 w 4117657"/>
                <a:gd name="connsiteY5501" fmla="*/ 739140 h 2729865"/>
                <a:gd name="connsiteX5502" fmla="*/ 2360295 w 4117657"/>
                <a:gd name="connsiteY5502" fmla="*/ 761048 h 2729865"/>
                <a:gd name="connsiteX5503" fmla="*/ 2364105 w 4117657"/>
                <a:gd name="connsiteY5503" fmla="*/ 776288 h 2729865"/>
                <a:gd name="connsiteX5504" fmla="*/ 2366010 w 4117657"/>
                <a:gd name="connsiteY5504" fmla="*/ 782955 h 2729865"/>
                <a:gd name="connsiteX5505" fmla="*/ 4058603 w 4117657"/>
                <a:gd name="connsiteY5505" fmla="*/ 902018 h 2729865"/>
                <a:gd name="connsiteX5506" fmla="*/ 3946208 w 4117657"/>
                <a:gd name="connsiteY5506" fmla="*/ 931545 h 2729865"/>
                <a:gd name="connsiteX5507" fmla="*/ 3935730 w 4117657"/>
                <a:gd name="connsiteY5507" fmla="*/ 935355 h 2729865"/>
                <a:gd name="connsiteX5508" fmla="*/ 3938588 w 4117657"/>
                <a:gd name="connsiteY5508" fmla="*/ 945833 h 2729865"/>
                <a:gd name="connsiteX5509" fmla="*/ 3969068 w 4117657"/>
                <a:gd name="connsiteY5509" fmla="*/ 1061085 h 2729865"/>
                <a:gd name="connsiteX5510" fmla="*/ 3969068 w 4117657"/>
                <a:gd name="connsiteY5510" fmla="*/ 1074420 h 2729865"/>
                <a:gd name="connsiteX5511" fmla="*/ 3938588 w 4117657"/>
                <a:gd name="connsiteY5511" fmla="*/ 1189673 h 2729865"/>
                <a:gd name="connsiteX5512" fmla="*/ 3935730 w 4117657"/>
                <a:gd name="connsiteY5512" fmla="*/ 1200150 h 2729865"/>
                <a:gd name="connsiteX5513" fmla="*/ 3946208 w 4117657"/>
                <a:gd name="connsiteY5513" fmla="*/ 1203008 h 2729865"/>
                <a:gd name="connsiteX5514" fmla="*/ 4060508 w 4117657"/>
                <a:gd name="connsiteY5514" fmla="*/ 1233488 h 2729865"/>
                <a:gd name="connsiteX5515" fmla="*/ 4075748 w 4117657"/>
                <a:gd name="connsiteY5515" fmla="*/ 1243013 h 2729865"/>
                <a:gd name="connsiteX5516" fmla="*/ 4117658 w 4117657"/>
                <a:gd name="connsiteY5516" fmla="*/ 1284923 h 2729865"/>
                <a:gd name="connsiteX5517" fmla="*/ 4117658 w 4117657"/>
                <a:gd name="connsiteY5517" fmla="*/ 1272540 h 2729865"/>
                <a:gd name="connsiteX5518" fmla="*/ 4079558 w 4117657"/>
                <a:gd name="connsiteY5518" fmla="*/ 1234440 h 2729865"/>
                <a:gd name="connsiteX5519" fmla="*/ 4064318 w 4117657"/>
                <a:gd name="connsiteY5519" fmla="*/ 1225868 h 2729865"/>
                <a:gd name="connsiteX5520" fmla="*/ 3957638 w 4117657"/>
                <a:gd name="connsiteY5520" fmla="*/ 1197293 h 2729865"/>
                <a:gd name="connsiteX5521" fmla="*/ 3946208 w 4117657"/>
                <a:gd name="connsiteY5521" fmla="*/ 1193483 h 2729865"/>
                <a:gd name="connsiteX5522" fmla="*/ 3949065 w 4117657"/>
                <a:gd name="connsiteY5522" fmla="*/ 1182053 h 2729865"/>
                <a:gd name="connsiteX5523" fmla="*/ 3977640 w 4117657"/>
                <a:gd name="connsiteY5523" fmla="*/ 1074420 h 2729865"/>
                <a:gd name="connsiteX5524" fmla="*/ 3977640 w 4117657"/>
                <a:gd name="connsiteY5524" fmla="*/ 1060133 h 2729865"/>
                <a:gd name="connsiteX5525" fmla="*/ 3949065 w 4117657"/>
                <a:gd name="connsiteY5525" fmla="*/ 952500 h 2729865"/>
                <a:gd name="connsiteX5526" fmla="*/ 3946208 w 4117657"/>
                <a:gd name="connsiteY5526" fmla="*/ 941070 h 2729865"/>
                <a:gd name="connsiteX5527" fmla="*/ 3955733 w 4117657"/>
                <a:gd name="connsiteY5527" fmla="*/ 938213 h 2729865"/>
                <a:gd name="connsiteX5528" fmla="*/ 4065270 w 4117657"/>
                <a:gd name="connsiteY5528" fmla="*/ 908685 h 2729865"/>
                <a:gd name="connsiteX5529" fmla="*/ 4078605 w 4117657"/>
                <a:gd name="connsiteY5529" fmla="*/ 901065 h 2729865"/>
                <a:gd name="connsiteX5530" fmla="*/ 4116705 w 4117657"/>
                <a:gd name="connsiteY5530" fmla="*/ 862013 h 2729865"/>
                <a:gd name="connsiteX5531" fmla="*/ 4116705 w 4117657"/>
                <a:gd name="connsiteY5531" fmla="*/ 849630 h 2729865"/>
                <a:gd name="connsiteX5532" fmla="*/ 4074795 w 4117657"/>
                <a:gd name="connsiteY5532" fmla="*/ 891540 h 2729865"/>
                <a:gd name="connsiteX5533" fmla="*/ 4058603 w 4117657"/>
                <a:gd name="connsiteY5533" fmla="*/ 902018 h 2729865"/>
                <a:gd name="connsiteX5534" fmla="*/ 668655 w 4117657"/>
                <a:gd name="connsiteY5534" fmla="*/ 1623060 h 2729865"/>
                <a:gd name="connsiteX5535" fmla="*/ 677228 w 4117657"/>
                <a:gd name="connsiteY5535" fmla="*/ 1615440 h 2729865"/>
                <a:gd name="connsiteX5536" fmla="*/ 760095 w 4117657"/>
                <a:gd name="connsiteY5536" fmla="*/ 1532573 h 2729865"/>
                <a:gd name="connsiteX5537" fmla="*/ 775335 w 4117657"/>
                <a:gd name="connsiteY5537" fmla="*/ 1524000 h 2729865"/>
                <a:gd name="connsiteX5538" fmla="*/ 890588 w 4117657"/>
                <a:gd name="connsiteY5538" fmla="*/ 1493520 h 2729865"/>
                <a:gd name="connsiteX5539" fmla="*/ 900113 w 4117657"/>
                <a:gd name="connsiteY5539" fmla="*/ 1490663 h 2729865"/>
                <a:gd name="connsiteX5540" fmla="*/ 897255 w 4117657"/>
                <a:gd name="connsiteY5540" fmla="*/ 1480185 h 2729865"/>
                <a:gd name="connsiteX5541" fmla="*/ 866775 w 4117657"/>
                <a:gd name="connsiteY5541" fmla="*/ 1364933 h 2729865"/>
                <a:gd name="connsiteX5542" fmla="*/ 866775 w 4117657"/>
                <a:gd name="connsiteY5542" fmla="*/ 1350645 h 2729865"/>
                <a:gd name="connsiteX5543" fmla="*/ 897255 w 4117657"/>
                <a:gd name="connsiteY5543" fmla="*/ 1235393 h 2729865"/>
                <a:gd name="connsiteX5544" fmla="*/ 900113 w 4117657"/>
                <a:gd name="connsiteY5544" fmla="*/ 1224915 h 2729865"/>
                <a:gd name="connsiteX5545" fmla="*/ 888683 w 4117657"/>
                <a:gd name="connsiteY5545" fmla="*/ 1222058 h 2729865"/>
                <a:gd name="connsiteX5546" fmla="*/ 775335 w 4117657"/>
                <a:gd name="connsiteY5546" fmla="*/ 1191578 h 2729865"/>
                <a:gd name="connsiteX5547" fmla="*/ 760095 w 4117657"/>
                <a:gd name="connsiteY5547" fmla="*/ 1183005 h 2729865"/>
                <a:gd name="connsiteX5548" fmla="*/ 676275 w 4117657"/>
                <a:gd name="connsiteY5548" fmla="*/ 1099185 h 2729865"/>
                <a:gd name="connsiteX5549" fmla="*/ 667703 w 4117657"/>
                <a:gd name="connsiteY5549" fmla="*/ 1090613 h 2729865"/>
                <a:gd name="connsiteX5550" fmla="*/ 660083 w 4117657"/>
                <a:gd name="connsiteY5550" fmla="*/ 1100138 h 2729865"/>
                <a:gd name="connsiteX5551" fmla="*/ 577215 w 4117657"/>
                <a:gd name="connsiteY5551" fmla="*/ 1183005 h 2729865"/>
                <a:gd name="connsiteX5552" fmla="*/ 562928 w 4117657"/>
                <a:gd name="connsiteY5552" fmla="*/ 1190625 h 2729865"/>
                <a:gd name="connsiteX5553" fmla="*/ 449580 w 4117657"/>
                <a:gd name="connsiteY5553" fmla="*/ 1221105 h 2729865"/>
                <a:gd name="connsiteX5554" fmla="*/ 438150 w 4117657"/>
                <a:gd name="connsiteY5554" fmla="*/ 1223963 h 2729865"/>
                <a:gd name="connsiteX5555" fmla="*/ 441008 w 4117657"/>
                <a:gd name="connsiteY5555" fmla="*/ 1234440 h 2729865"/>
                <a:gd name="connsiteX5556" fmla="*/ 471488 w 4117657"/>
                <a:gd name="connsiteY5556" fmla="*/ 1350645 h 2729865"/>
                <a:gd name="connsiteX5557" fmla="*/ 471488 w 4117657"/>
                <a:gd name="connsiteY5557" fmla="*/ 1363980 h 2729865"/>
                <a:gd name="connsiteX5558" fmla="*/ 454343 w 4117657"/>
                <a:gd name="connsiteY5558" fmla="*/ 1429703 h 2729865"/>
                <a:gd name="connsiteX5559" fmla="*/ 438150 w 4117657"/>
                <a:gd name="connsiteY5559" fmla="*/ 1490663 h 2729865"/>
                <a:gd name="connsiteX5560" fmla="*/ 447675 w 4117657"/>
                <a:gd name="connsiteY5560" fmla="*/ 1493520 h 2729865"/>
                <a:gd name="connsiteX5561" fmla="*/ 561975 w 4117657"/>
                <a:gd name="connsiteY5561" fmla="*/ 1524000 h 2729865"/>
                <a:gd name="connsiteX5562" fmla="*/ 578168 w 4117657"/>
                <a:gd name="connsiteY5562" fmla="*/ 1532573 h 2729865"/>
                <a:gd name="connsiteX5563" fmla="*/ 661035 w 4117657"/>
                <a:gd name="connsiteY5563" fmla="*/ 1615440 h 2729865"/>
                <a:gd name="connsiteX5564" fmla="*/ 668655 w 4117657"/>
                <a:gd name="connsiteY5564" fmla="*/ 1623060 h 2729865"/>
                <a:gd name="connsiteX5565" fmla="*/ 566738 w 4117657"/>
                <a:gd name="connsiteY5565" fmla="*/ 1515428 h 2729865"/>
                <a:gd name="connsiteX5566" fmla="*/ 460058 w 4117657"/>
                <a:gd name="connsiteY5566" fmla="*/ 1486853 h 2729865"/>
                <a:gd name="connsiteX5567" fmla="*/ 448628 w 4117657"/>
                <a:gd name="connsiteY5567" fmla="*/ 1483995 h 2729865"/>
                <a:gd name="connsiteX5568" fmla="*/ 451485 w 4117657"/>
                <a:gd name="connsiteY5568" fmla="*/ 1472565 h 2729865"/>
                <a:gd name="connsiteX5569" fmla="*/ 481013 w 4117657"/>
                <a:gd name="connsiteY5569" fmla="*/ 1363980 h 2729865"/>
                <a:gd name="connsiteX5570" fmla="*/ 481013 w 4117657"/>
                <a:gd name="connsiteY5570" fmla="*/ 1350645 h 2729865"/>
                <a:gd name="connsiteX5571" fmla="*/ 452438 w 4117657"/>
                <a:gd name="connsiteY5571" fmla="*/ 1243013 h 2729865"/>
                <a:gd name="connsiteX5572" fmla="*/ 449580 w 4117657"/>
                <a:gd name="connsiteY5572" fmla="*/ 1230630 h 2729865"/>
                <a:gd name="connsiteX5573" fmla="*/ 462915 w 4117657"/>
                <a:gd name="connsiteY5573" fmla="*/ 1226820 h 2729865"/>
                <a:gd name="connsiteX5574" fmla="*/ 567690 w 4117657"/>
                <a:gd name="connsiteY5574" fmla="*/ 1199198 h 2729865"/>
                <a:gd name="connsiteX5575" fmla="*/ 582930 w 4117657"/>
                <a:gd name="connsiteY5575" fmla="*/ 1190625 h 2729865"/>
                <a:gd name="connsiteX5576" fmla="*/ 661035 w 4117657"/>
                <a:gd name="connsiteY5576" fmla="*/ 1112520 h 2729865"/>
                <a:gd name="connsiteX5577" fmla="*/ 669608 w 4117657"/>
                <a:gd name="connsiteY5577" fmla="*/ 1103948 h 2729865"/>
                <a:gd name="connsiteX5578" fmla="*/ 677228 w 4117657"/>
                <a:gd name="connsiteY5578" fmla="*/ 1111568 h 2729865"/>
                <a:gd name="connsiteX5579" fmla="*/ 756285 w 4117657"/>
                <a:gd name="connsiteY5579" fmla="*/ 1190625 h 2729865"/>
                <a:gd name="connsiteX5580" fmla="*/ 771525 w 4117657"/>
                <a:gd name="connsiteY5580" fmla="*/ 1199198 h 2729865"/>
                <a:gd name="connsiteX5581" fmla="*/ 876300 w 4117657"/>
                <a:gd name="connsiteY5581" fmla="*/ 1226820 h 2729865"/>
                <a:gd name="connsiteX5582" fmla="*/ 889635 w 4117657"/>
                <a:gd name="connsiteY5582" fmla="*/ 1230630 h 2729865"/>
                <a:gd name="connsiteX5583" fmla="*/ 886778 w 4117657"/>
                <a:gd name="connsiteY5583" fmla="*/ 1242060 h 2729865"/>
                <a:gd name="connsiteX5584" fmla="*/ 857250 w 4117657"/>
                <a:gd name="connsiteY5584" fmla="*/ 1350645 h 2729865"/>
                <a:gd name="connsiteX5585" fmla="*/ 857250 w 4117657"/>
                <a:gd name="connsiteY5585" fmla="*/ 1363980 h 2729865"/>
                <a:gd name="connsiteX5586" fmla="*/ 885825 w 4117657"/>
                <a:gd name="connsiteY5586" fmla="*/ 1471613 h 2729865"/>
                <a:gd name="connsiteX5587" fmla="*/ 888683 w 4117657"/>
                <a:gd name="connsiteY5587" fmla="*/ 1483995 h 2729865"/>
                <a:gd name="connsiteX5588" fmla="*/ 878205 w 4117657"/>
                <a:gd name="connsiteY5588" fmla="*/ 1486853 h 2729865"/>
                <a:gd name="connsiteX5589" fmla="*/ 769620 w 4117657"/>
                <a:gd name="connsiteY5589" fmla="*/ 1516380 h 2729865"/>
                <a:gd name="connsiteX5590" fmla="*/ 756285 w 4117657"/>
                <a:gd name="connsiteY5590" fmla="*/ 1524000 h 2729865"/>
                <a:gd name="connsiteX5591" fmla="*/ 677228 w 4117657"/>
                <a:gd name="connsiteY5591" fmla="*/ 1603058 h 2729865"/>
                <a:gd name="connsiteX5592" fmla="*/ 670560 w 4117657"/>
                <a:gd name="connsiteY5592" fmla="*/ 1612583 h 2729865"/>
                <a:gd name="connsiteX5593" fmla="*/ 661035 w 4117657"/>
                <a:gd name="connsiteY5593" fmla="*/ 1604010 h 2729865"/>
                <a:gd name="connsiteX5594" fmla="*/ 581978 w 4117657"/>
                <a:gd name="connsiteY5594" fmla="*/ 1524953 h 2729865"/>
                <a:gd name="connsiteX5595" fmla="*/ 566738 w 4117657"/>
                <a:gd name="connsiteY5595" fmla="*/ 1515428 h 2729865"/>
                <a:gd name="connsiteX5596" fmla="*/ 2665095 w 4117657"/>
                <a:gd name="connsiteY5596" fmla="*/ 512445 h 2729865"/>
                <a:gd name="connsiteX5597" fmla="*/ 2658428 w 4117657"/>
                <a:gd name="connsiteY5597" fmla="*/ 521018 h 2729865"/>
                <a:gd name="connsiteX5598" fmla="*/ 2576513 w 4117657"/>
                <a:gd name="connsiteY5598" fmla="*/ 603885 h 2729865"/>
                <a:gd name="connsiteX5599" fmla="*/ 2560320 w 4117657"/>
                <a:gd name="connsiteY5599" fmla="*/ 613410 h 2729865"/>
                <a:gd name="connsiteX5600" fmla="*/ 2462213 w 4117657"/>
                <a:gd name="connsiteY5600" fmla="*/ 640080 h 2729865"/>
                <a:gd name="connsiteX5601" fmla="*/ 2437448 w 4117657"/>
                <a:gd name="connsiteY5601" fmla="*/ 646748 h 2729865"/>
                <a:gd name="connsiteX5602" fmla="*/ 2440305 w 4117657"/>
                <a:gd name="connsiteY5602" fmla="*/ 657225 h 2729865"/>
                <a:gd name="connsiteX5603" fmla="*/ 2470785 w 4117657"/>
                <a:gd name="connsiteY5603" fmla="*/ 772478 h 2729865"/>
                <a:gd name="connsiteX5604" fmla="*/ 2470785 w 4117657"/>
                <a:gd name="connsiteY5604" fmla="*/ 786765 h 2729865"/>
                <a:gd name="connsiteX5605" fmla="*/ 2459355 w 4117657"/>
                <a:gd name="connsiteY5605" fmla="*/ 829628 h 2729865"/>
                <a:gd name="connsiteX5606" fmla="*/ 2437448 w 4117657"/>
                <a:gd name="connsiteY5606" fmla="*/ 912495 h 2729865"/>
                <a:gd name="connsiteX5607" fmla="*/ 2447925 w 4117657"/>
                <a:gd name="connsiteY5607" fmla="*/ 915353 h 2729865"/>
                <a:gd name="connsiteX5608" fmla="*/ 2562225 w 4117657"/>
                <a:gd name="connsiteY5608" fmla="*/ 945833 h 2729865"/>
                <a:gd name="connsiteX5609" fmla="*/ 2577465 w 4117657"/>
                <a:gd name="connsiteY5609" fmla="*/ 954405 h 2729865"/>
                <a:gd name="connsiteX5610" fmla="*/ 2661285 w 4117657"/>
                <a:gd name="connsiteY5610" fmla="*/ 1038225 h 2729865"/>
                <a:gd name="connsiteX5611" fmla="*/ 2670810 w 4117657"/>
                <a:gd name="connsiteY5611" fmla="*/ 1046798 h 2729865"/>
                <a:gd name="connsiteX5612" fmla="*/ 2678430 w 4117657"/>
                <a:gd name="connsiteY5612" fmla="*/ 1037273 h 2729865"/>
                <a:gd name="connsiteX5613" fmla="*/ 2760345 w 4117657"/>
                <a:gd name="connsiteY5613" fmla="*/ 955358 h 2729865"/>
                <a:gd name="connsiteX5614" fmla="*/ 2776538 w 4117657"/>
                <a:gd name="connsiteY5614" fmla="*/ 945833 h 2729865"/>
                <a:gd name="connsiteX5615" fmla="*/ 2891790 w 4117657"/>
                <a:gd name="connsiteY5615" fmla="*/ 915353 h 2729865"/>
                <a:gd name="connsiteX5616" fmla="*/ 2900363 w 4117657"/>
                <a:gd name="connsiteY5616" fmla="*/ 912495 h 2729865"/>
                <a:gd name="connsiteX5617" fmla="*/ 2897505 w 4117657"/>
                <a:gd name="connsiteY5617" fmla="*/ 902018 h 2729865"/>
                <a:gd name="connsiteX5618" fmla="*/ 2867025 w 4117657"/>
                <a:gd name="connsiteY5618" fmla="*/ 786765 h 2729865"/>
                <a:gd name="connsiteX5619" fmla="*/ 2867025 w 4117657"/>
                <a:gd name="connsiteY5619" fmla="*/ 771525 h 2729865"/>
                <a:gd name="connsiteX5620" fmla="*/ 2894648 w 4117657"/>
                <a:gd name="connsiteY5620" fmla="*/ 670560 h 2729865"/>
                <a:gd name="connsiteX5621" fmla="*/ 2901315 w 4117657"/>
                <a:gd name="connsiteY5621" fmla="*/ 645795 h 2729865"/>
                <a:gd name="connsiteX5622" fmla="*/ 2890838 w 4117657"/>
                <a:gd name="connsiteY5622" fmla="*/ 642938 h 2729865"/>
                <a:gd name="connsiteX5623" fmla="*/ 2776538 w 4117657"/>
                <a:gd name="connsiteY5623" fmla="*/ 612458 h 2729865"/>
                <a:gd name="connsiteX5624" fmla="*/ 2762250 w 4117657"/>
                <a:gd name="connsiteY5624" fmla="*/ 603885 h 2729865"/>
                <a:gd name="connsiteX5625" fmla="*/ 2678430 w 4117657"/>
                <a:gd name="connsiteY5625" fmla="*/ 520065 h 2729865"/>
                <a:gd name="connsiteX5626" fmla="*/ 2665095 w 4117657"/>
                <a:gd name="connsiteY5626" fmla="*/ 512445 h 2729865"/>
                <a:gd name="connsiteX5627" fmla="*/ 2751773 w 4117657"/>
                <a:gd name="connsiteY5627" fmla="*/ 611505 h 2729865"/>
                <a:gd name="connsiteX5628" fmla="*/ 2770823 w 4117657"/>
                <a:gd name="connsiteY5628" fmla="*/ 622935 h 2729865"/>
                <a:gd name="connsiteX5629" fmla="*/ 2876550 w 4117657"/>
                <a:gd name="connsiteY5629" fmla="*/ 651510 h 2729865"/>
                <a:gd name="connsiteX5630" fmla="*/ 2886075 w 4117657"/>
                <a:gd name="connsiteY5630" fmla="*/ 654368 h 2729865"/>
                <a:gd name="connsiteX5631" fmla="*/ 2883218 w 4117657"/>
                <a:gd name="connsiteY5631" fmla="*/ 664845 h 2729865"/>
                <a:gd name="connsiteX5632" fmla="*/ 2855595 w 4117657"/>
                <a:gd name="connsiteY5632" fmla="*/ 768668 h 2729865"/>
                <a:gd name="connsiteX5633" fmla="*/ 2855595 w 4117657"/>
                <a:gd name="connsiteY5633" fmla="*/ 792480 h 2729865"/>
                <a:gd name="connsiteX5634" fmla="*/ 2884170 w 4117657"/>
                <a:gd name="connsiteY5634" fmla="*/ 897255 h 2729865"/>
                <a:gd name="connsiteX5635" fmla="*/ 2886075 w 4117657"/>
                <a:gd name="connsiteY5635" fmla="*/ 907733 h 2729865"/>
                <a:gd name="connsiteX5636" fmla="*/ 2875598 w 4117657"/>
                <a:gd name="connsiteY5636" fmla="*/ 910590 h 2729865"/>
                <a:gd name="connsiteX5637" fmla="*/ 2767965 w 4117657"/>
                <a:gd name="connsiteY5637" fmla="*/ 939165 h 2729865"/>
                <a:gd name="connsiteX5638" fmla="*/ 2752725 w 4117657"/>
                <a:gd name="connsiteY5638" fmla="*/ 947738 h 2729865"/>
                <a:gd name="connsiteX5639" fmla="*/ 2674620 w 4117657"/>
                <a:gd name="connsiteY5639" fmla="*/ 1025843 h 2729865"/>
                <a:gd name="connsiteX5640" fmla="*/ 2666048 w 4117657"/>
                <a:gd name="connsiteY5640" fmla="*/ 1033463 h 2729865"/>
                <a:gd name="connsiteX5641" fmla="*/ 2658428 w 4117657"/>
                <a:gd name="connsiteY5641" fmla="*/ 1025843 h 2729865"/>
                <a:gd name="connsiteX5642" fmla="*/ 2579370 w 4117657"/>
                <a:gd name="connsiteY5642" fmla="*/ 946785 h 2729865"/>
                <a:gd name="connsiteX5643" fmla="*/ 2565083 w 4117657"/>
                <a:gd name="connsiteY5643" fmla="*/ 938213 h 2729865"/>
                <a:gd name="connsiteX5644" fmla="*/ 2457450 w 4117657"/>
                <a:gd name="connsiteY5644" fmla="*/ 909638 h 2729865"/>
                <a:gd name="connsiteX5645" fmla="*/ 2446020 w 4117657"/>
                <a:gd name="connsiteY5645" fmla="*/ 906780 h 2729865"/>
                <a:gd name="connsiteX5646" fmla="*/ 2448878 w 4117657"/>
                <a:gd name="connsiteY5646" fmla="*/ 896303 h 2729865"/>
                <a:gd name="connsiteX5647" fmla="*/ 2477453 w 4117657"/>
                <a:gd name="connsiteY5647" fmla="*/ 791528 h 2729865"/>
                <a:gd name="connsiteX5648" fmla="*/ 2477453 w 4117657"/>
                <a:gd name="connsiteY5648" fmla="*/ 768668 h 2729865"/>
                <a:gd name="connsiteX5649" fmla="*/ 2448878 w 4117657"/>
                <a:gd name="connsiteY5649" fmla="*/ 663893 h 2729865"/>
                <a:gd name="connsiteX5650" fmla="*/ 2446973 w 4117657"/>
                <a:gd name="connsiteY5650" fmla="*/ 654368 h 2729865"/>
                <a:gd name="connsiteX5651" fmla="*/ 2454593 w 4117657"/>
                <a:gd name="connsiteY5651" fmla="*/ 651510 h 2729865"/>
                <a:gd name="connsiteX5652" fmla="*/ 2563178 w 4117657"/>
                <a:gd name="connsiteY5652" fmla="*/ 621983 h 2729865"/>
                <a:gd name="connsiteX5653" fmla="*/ 2581275 w 4117657"/>
                <a:gd name="connsiteY5653" fmla="*/ 611505 h 2729865"/>
                <a:gd name="connsiteX5654" fmla="*/ 2658428 w 4117657"/>
                <a:gd name="connsiteY5654" fmla="*/ 534353 h 2729865"/>
                <a:gd name="connsiteX5655" fmla="*/ 2667953 w 4117657"/>
                <a:gd name="connsiteY5655" fmla="*/ 524828 h 2729865"/>
                <a:gd name="connsiteX5656" fmla="*/ 2675573 w 4117657"/>
                <a:gd name="connsiteY5656" fmla="*/ 534353 h 2729865"/>
                <a:gd name="connsiteX5657" fmla="*/ 2751773 w 4117657"/>
                <a:gd name="connsiteY5657" fmla="*/ 611505 h 2729865"/>
                <a:gd name="connsiteX5658" fmla="*/ 2530793 w 4117657"/>
                <a:gd name="connsiteY5658" fmla="*/ 464820 h 2729865"/>
                <a:gd name="connsiteX5659" fmla="*/ 2508885 w 4117657"/>
                <a:gd name="connsiteY5659" fmla="*/ 452438 h 2729865"/>
                <a:gd name="connsiteX5660" fmla="*/ 2471738 w 4117657"/>
                <a:gd name="connsiteY5660" fmla="*/ 442913 h 2729865"/>
                <a:gd name="connsiteX5661" fmla="*/ 2466023 w 4117657"/>
                <a:gd name="connsiteY5661" fmla="*/ 464820 h 2729865"/>
                <a:gd name="connsiteX5662" fmla="*/ 2466023 w 4117657"/>
                <a:gd name="connsiteY5662" fmla="*/ 521018 h 2729865"/>
                <a:gd name="connsiteX5663" fmla="*/ 2472690 w 4117657"/>
                <a:gd name="connsiteY5663" fmla="*/ 542925 h 2729865"/>
                <a:gd name="connsiteX5664" fmla="*/ 2520315 w 4117657"/>
                <a:gd name="connsiteY5664" fmla="*/ 530543 h 2729865"/>
                <a:gd name="connsiteX5665" fmla="*/ 2524125 w 4117657"/>
                <a:gd name="connsiteY5665" fmla="*/ 527685 h 2729865"/>
                <a:gd name="connsiteX5666" fmla="*/ 2559368 w 4117657"/>
                <a:gd name="connsiteY5666" fmla="*/ 493395 h 2729865"/>
                <a:gd name="connsiteX5667" fmla="*/ 2530793 w 4117657"/>
                <a:gd name="connsiteY5667" fmla="*/ 464820 h 2729865"/>
                <a:gd name="connsiteX5668" fmla="*/ 2517458 w 4117657"/>
                <a:gd name="connsiteY5668" fmla="*/ 520065 h 2729865"/>
                <a:gd name="connsiteX5669" fmla="*/ 2515553 w 4117657"/>
                <a:gd name="connsiteY5669" fmla="*/ 521018 h 2729865"/>
                <a:gd name="connsiteX5670" fmla="*/ 2477453 w 4117657"/>
                <a:gd name="connsiteY5670" fmla="*/ 531495 h 2729865"/>
                <a:gd name="connsiteX5671" fmla="*/ 2467928 w 4117657"/>
                <a:gd name="connsiteY5671" fmla="*/ 494348 h 2729865"/>
                <a:gd name="connsiteX5672" fmla="*/ 2467928 w 4117657"/>
                <a:gd name="connsiteY5672" fmla="*/ 489585 h 2729865"/>
                <a:gd name="connsiteX5673" fmla="*/ 2477453 w 4117657"/>
                <a:gd name="connsiteY5673" fmla="*/ 453390 h 2729865"/>
                <a:gd name="connsiteX5674" fmla="*/ 2513648 w 4117657"/>
                <a:gd name="connsiteY5674" fmla="*/ 462915 h 2729865"/>
                <a:gd name="connsiteX5675" fmla="*/ 2520315 w 4117657"/>
                <a:gd name="connsiteY5675" fmla="*/ 466725 h 2729865"/>
                <a:gd name="connsiteX5676" fmla="*/ 2545080 w 4117657"/>
                <a:gd name="connsiteY5676" fmla="*/ 491490 h 2729865"/>
                <a:gd name="connsiteX5677" fmla="*/ 2517458 w 4117657"/>
                <a:gd name="connsiteY5677" fmla="*/ 520065 h 2729865"/>
                <a:gd name="connsiteX5678" fmla="*/ 2136458 w 4117657"/>
                <a:gd name="connsiteY5678" fmla="*/ 517208 h 2729865"/>
                <a:gd name="connsiteX5679" fmla="*/ 2140268 w 4117657"/>
                <a:gd name="connsiteY5679" fmla="*/ 518160 h 2729865"/>
                <a:gd name="connsiteX5680" fmla="*/ 2167890 w 4117657"/>
                <a:gd name="connsiteY5680" fmla="*/ 538163 h 2729865"/>
                <a:gd name="connsiteX5681" fmla="*/ 2178368 w 4117657"/>
                <a:gd name="connsiteY5681" fmla="*/ 526733 h 2729865"/>
                <a:gd name="connsiteX5682" fmla="*/ 2194560 w 4117657"/>
                <a:gd name="connsiteY5682" fmla="*/ 518160 h 2729865"/>
                <a:gd name="connsiteX5683" fmla="*/ 2206943 w 4117657"/>
                <a:gd name="connsiteY5683" fmla="*/ 515303 h 2729865"/>
                <a:gd name="connsiteX5684" fmla="*/ 2206943 w 4117657"/>
                <a:gd name="connsiteY5684" fmla="*/ 515303 h 2729865"/>
                <a:gd name="connsiteX5685" fmla="*/ 2206943 w 4117657"/>
                <a:gd name="connsiteY5685" fmla="*/ 515303 h 2729865"/>
                <a:gd name="connsiteX5686" fmla="*/ 2202180 w 4117657"/>
                <a:gd name="connsiteY5686" fmla="*/ 492443 h 2729865"/>
                <a:gd name="connsiteX5687" fmla="*/ 2205990 w 4117657"/>
                <a:gd name="connsiteY5687" fmla="*/ 475298 h 2729865"/>
                <a:gd name="connsiteX5688" fmla="*/ 2207895 w 4117657"/>
                <a:gd name="connsiteY5688" fmla="*/ 469583 h 2729865"/>
                <a:gd name="connsiteX5689" fmla="*/ 2201228 w 4117657"/>
                <a:gd name="connsiteY5689" fmla="*/ 467678 h 2729865"/>
                <a:gd name="connsiteX5690" fmla="*/ 2190750 w 4117657"/>
                <a:gd name="connsiteY5690" fmla="*/ 464820 h 2729865"/>
                <a:gd name="connsiteX5691" fmla="*/ 2187893 w 4117657"/>
                <a:gd name="connsiteY5691" fmla="*/ 463868 h 2729865"/>
                <a:gd name="connsiteX5692" fmla="*/ 2185988 w 4117657"/>
                <a:gd name="connsiteY5692" fmla="*/ 462915 h 2729865"/>
                <a:gd name="connsiteX5693" fmla="*/ 2168843 w 4117657"/>
                <a:gd name="connsiteY5693" fmla="*/ 446723 h 2729865"/>
                <a:gd name="connsiteX5694" fmla="*/ 2168843 w 4117657"/>
                <a:gd name="connsiteY5694" fmla="*/ 446723 h 2729865"/>
                <a:gd name="connsiteX5695" fmla="*/ 2168843 w 4117657"/>
                <a:gd name="connsiteY5695" fmla="*/ 446723 h 2729865"/>
                <a:gd name="connsiteX5696" fmla="*/ 2167890 w 4117657"/>
                <a:gd name="connsiteY5696" fmla="*/ 446723 h 2729865"/>
                <a:gd name="connsiteX5697" fmla="*/ 2164080 w 4117657"/>
                <a:gd name="connsiteY5697" fmla="*/ 451485 h 2729865"/>
                <a:gd name="connsiteX5698" fmla="*/ 2160270 w 4117657"/>
                <a:gd name="connsiteY5698" fmla="*/ 456248 h 2729865"/>
                <a:gd name="connsiteX5699" fmla="*/ 2141220 w 4117657"/>
                <a:gd name="connsiteY5699" fmla="*/ 467678 h 2729865"/>
                <a:gd name="connsiteX5700" fmla="*/ 2141220 w 4117657"/>
                <a:gd name="connsiteY5700" fmla="*/ 467678 h 2729865"/>
                <a:gd name="connsiteX5701" fmla="*/ 2129790 w 4117657"/>
                <a:gd name="connsiteY5701" fmla="*/ 469583 h 2729865"/>
                <a:gd name="connsiteX5702" fmla="*/ 2129790 w 4117657"/>
                <a:gd name="connsiteY5702" fmla="*/ 470535 h 2729865"/>
                <a:gd name="connsiteX5703" fmla="*/ 2134553 w 4117657"/>
                <a:gd name="connsiteY5703" fmla="*/ 492443 h 2729865"/>
                <a:gd name="connsiteX5704" fmla="*/ 2129790 w 4117657"/>
                <a:gd name="connsiteY5704" fmla="*/ 516255 h 2729865"/>
                <a:gd name="connsiteX5705" fmla="*/ 2136458 w 4117657"/>
                <a:gd name="connsiteY5705" fmla="*/ 517208 h 2729865"/>
                <a:gd name="connsiteX5706" fmla="*/ 2154555 w 4117657"/>
                <a:gd name="connsiteY5706" fmla="*/ 470535 h 2729865"/>
                <a:gd name="connsiteX5707" fmla="*/ 2166938 w 4117657"/>
                <a:gd name="connsiteY5707" fmla="*/ 460058 h 2729865"/>
                <a:gd name="connsiteX5708" fmla="*/ 2179320 w 4117657"/>
                <a:gd name="connsiteY5708" fmla="*/ 470535 h 2729865"/>
                <a:gd name="connsiteX5709" fmla="*/ 2194560 w 4117657"/>
                <a:gd name="connsiteY5709" fmla="*/ 476250 h 2729865"/>
                <a:gd name="connsiteX5710" fmla="*/ 2192655 w 4117657"/>
                <a:gd name="connsiteY5710" fmla="*/ 483870 h 2729865"/>
                <a:gd name="connsiteX5711" fmla="*/ 2192655 w 4117657"/>
                <a:gd name="connsiteY5711" fmla="*/ 486728 h 2729865"/>
                <a:gd name="connsiteX5712" fmla="*/ 2192655 w 4117657"/>
                <a:gd name="connsiteY5712" fmla="*/ 490538 h 2729865"/>
                <a:gd name="connsiteX5713" fmla="*/ 2192655 w 4117657"/>
                <a:gd name="connsiteY5713" fmla="*/ 494348 h 2729865"/>
                <a:gd name="connsiteX5714" fmla="*/ 2193608 w 4117657"/>
                <a:gd name="connsiteY5714" fmla="*/ 500063 h 2729865"/>
                <a:gd name="connsiteX5715" fmla="*/ 2193608 w 4117657"/>
                <a:gd name="connsiteY5715" fmla="*/ 501015 h 2729865"/>
                <a:gd name="connsiteX5716" fmla="*/ 2194560 w 4117657"/>
                <a:gd name="connsiteY5716" fmla="*/ 504825 h 2729865"/>
                <a:gd name="connsiteX5717" fmla="*/ 2195513 w 4117657"/>
                <a:gd name="connsiteY5717" fmla="*/ 507683 h 2729865"/>
                <a:gd name="connsiteX5718" fmla="*/ 2190750 w 4117657"/>
                <a:gd name="connsiteY5718" fmla="*/ 508635 h 2729865"/>
                <a:gd name="connsiteX5719" fmla="*/ 2177415 w 4117657"/>
                <a:gd name="connsiteY5719" fmla="*/ 514350 h 2729865"/>
                <a:gd name="connsiteX5720" fmla="*/ 2176463 w 4117657"/>
                <a:gd name="connsiteY5720" fmla="*/ 515303 h 2729865"/>
                <a:gd name="connsiteX5721" fmla="*/ 2167890 w 4117657"/>
                <a:gd name="connsiteY5721" fmla="*/ 524828 h 2729865"/>
                <a:gd name="connsiteX5722" fmla="*/ 2162175 w 4117657"/>
                <a:gd name="connsiteY5722" fmla="*/ 519113 h 2729865"/>
                <a:gd name="connsiteX5723" fmla="*/ 2159318 w 4117657"/>
                <a:gd name="connsiteY5723" fmla="*/ 517208 h 2729865"/>
                <a:gd name="connsiteX5724" fmla="*/ 2145983 w 4117657"/>
                <a:gd name="connsiteY5724" fmla="*/ 510540 h 2729865"/>
                <a:gd name="connsiteX5725" fmla="*/ 2139315 w 4117657"/>
                <a:gd name="connsiteY5725" fmla="*/ 508635 h 2729865"/>
                <a:gd name="connsiteX5726" fmla="*/ 2142173 w 4117657"/>
                <a:gd name="connsiteY5726" fmla="*/ 491490 h 2729865"/>
                <a:gd name="connsiteX5727" fmla="*/ 2139315 w 4117657"/>
                <a:gd name="connsiteY5727" fmla="*/ 476250 h 2729865"/>
                <a:gd name="connsiteX5728" fmla="*/ 2154555 w 4117657"/>
                <a:gd name="connsiteY5728" fmla="*/ 470535 h 2729865"/>
                <a:gd name="connsiteX5729" fmla="*/ 2550795 w 4117657"/>
                <a:gd name="connsiteY5729" fmla="*/ 413385 h 2729865"/>
                <a:gd name="connsiteX5730" fmla="*/ 2541270 w 4117657"/>
                <a:gd name="connsiteY5730" fmla="*/ 408623 h 2729865"/>
                <a:gd name="connsiteX5731" fmla="*/ 2442210 w 4117657"/>
                <a:gd name="connsiteY5731" fmla="*/ 381953 h 2729865"/>
                <a:gd name="connsiteX5732" fmla="*/ 2435543 w 4117657"/>
                <a:gd name="connsiteY5732" fmla="*/ 381000 h 2729865"/>
                <a:gd name="connsiteX5733" fmla="*/ 2433638 w 4117657"/>
                <a:gd name="connsiteY5733" fmla="*/ 384810 h 2729865"/>
                <a:gd name="connsiteX5734" fmla="*/ 2406968 w 4117657"/>
                <a:gd name="connsiteY5734" fmla="*/ 485775 h 2729865"/>
                <a:gd name="connsiteX5735" fmla="*/ 2406968 w 4117657"/>
                <a:gd name="connsiteY5735" fmla="*/ 498158 h 2729865"/>
                <a:gd name="connsiteX5736" fmla="*/ 2433638 w 4117657"/>
                <a:gd name="connsiteY5736" fmla="*/ 596265 h 2729865"/>
                <a:gd name="connsiteX5737" fmla="*/ 2435543 w 4117657"/>
                <a:gd name="connsiteY5737" fmla="*/ 601980 h 2729865"/>
                <a:gd name="connsiteX5738" fmla="*/ 2438400 w 4117657"/>
                <a:gd name="connsiteY5738" fmla="*/ 601980 h 2729865"/>
                <a:gd name="connsiteX5739" fmla="*/ 2543175 w 4117657"/>
                <a:gd name="connsiteY5739" fmla="*/ 573405 h 2729865"/>
                <a:gd name="connsiteX5740" fmla="*/ 2551748 w 4117657"/>
                <a:gd name="connsiteY5740" fmla="*/ 567690 h 2729865"/>
                <a:gd name="connsiteX5741" fmla="*/ 2624138 w 4117657"/>
                <a:gd name="connsiteY5741" fmla="*/ 495300 h 2729865"/>
                <a:gd name="connsiteX5742" fmla="*/ 2627948 w 4117657"/>
                <a:gd name="connsiteY5742" fmla="*/ 491490 h 2729865"/>
                <a:gd name="connsiteX5743" fmla="*/ 2626995 w 4117657"/>
                <a:gd name="connsiteY5743" fmla="*/ 489585 h 2729865"/>
                <a:gd name="connsiteX5744" fmla="*/ 2550795 w 4117657"/>
                <a:gd name="connsiteY5744" fmla="*/ 413385 h 2729865"/>
                <a:gd name="connsiteX5745" fmla="*/ 2610803 w 4117657"/>
                <a:gd name="connsiteY5745" fmla="*/ 498158 h 2729865"/>
                <a:gd name="connsiteX5746" fmla="*/ 2547938 w 4117657"/>
                <a:gd name="connsiteY5746" fmla="*/ 561023 h 2729865"/>
                <a:gd name="connsiteX5747" fmla="*/ 2539365 w 4117657"/>
                <a:gd name="connsiteY5747" fmla="*/ 566738 h 2729865"/>
                <a:gd name="connsiteX5748" fmla="*/ 2442210 w 4117657"/>
                <a:gd name="connsiteY5748" fmla="*/ 593408 h 2729865"/>
                <a:gd name="connsiteX5749" fmla="*/ 2430780 w 4117657"/>
                <a:gd name="connsiteY5749" fmla="*/ 551498 h 2729865"/>
                <a:gd name="connsiteX5750" fmla="*/ 2417445 w 4117657"/>
                <a:gd name="connsiteY5750" fmla="*/ 500063 h 2729865"/>
                <a:gd name="connsiteX5751" fmla="*/ 2416493 w 4117657"/>
                <a:gd name="connsiteY5751" fmla="*/ 487680 h 2729865"/>
                <a:gd name="connsiteX5752" fmla="*/ 2440305 w 4117657"/>
                <a:gd name="connsiteY5752" fmla="*/ 398145 h 2729865"/>
                <a:gd name="connsiteX5753" fmla="*/ 2442210 w 4117657"/>
                <a:gd name="connsiteY5753" fmla="*/ 393383 h 2729865"/>
                <a:gd name="connsiteX5754" fmla="*/ 2449830 w 4117657"/>
                <a:gd name="connsiteY5754" fmla="*/ 394335 h 2729865"/>
                <a:gd name="connsiteX5755" fmla="*/ 2535555 w 4117657"/>
                <a:gd name="connsiteY5755" fmla="*/ 417195 h 2729865"/>
                <a:gd name="connsiteX5756" fmla="*/ 2546033 w 4117657"/>
                <a:gd name="connsiteY5756" fmla="*/ 421958 h 2729865"/>
                <a:gd name="connsiteX5757" fmla="*/ 2616518 w 4117657"/>
                <a:gd name="connsiteY5757" fmla="*/ 492443 h 2729865"/>
                <a:gd name="connsiteX5758" fmla="*/ 2610803 w 4117657"/>
                <a:gd name="connsiteY5758" fmla="*/ 498158 h 2729865"/>
                <a:gd name="connsiteX5759" fmla="*/ 2067878 w 4117657"/>
                <a:gd name="connsiteY5759" fmla="*/ 441960 h 2729865"/>
                <a:gd name="connsiteX5760" fmla="*/ 2073593 w 4117657"/>
                <a:gd name="connsiteY5760" fmla="*/ 461963 h 2729865"/>
                <a:gd name="connsiteX5761" fmla="*/ 2079308 w 4117657"/>
                <a:gd name="connsiteY5761" fmla="*/ 481013 h 2729865"/>
                <a:gd name="connsiteX5762" fmla="*/ 2079308 w 4117657"/>
                <a:gd name="connsiteY5762" fmla="*/ 501968 h 2729865"/>
                <a:gd name="connsiteX5763" fmla="*/ 2073593 w 4117657"/>
                <a:gd name="connsiteY5763" fmla="*/ 522923 h 2729865"/>
                <a:gd name="connsiteX5764" fmla="*/ 2068830 w 4117657"/>
                <a:gd name="connsiteY5764" fmla="*/ 540068 h 2729865"/>
                <a:gd name="connsiteX5765" fmla="*/ 2068830 w 4117657"/>
                <a:gd name="connsiteY5765" fmla="*/ 540068 h 2729865"/>
                <a:gd name="connsiteX5766" fmla="*/ 2068830 w 4117657"/>
                <a:gd name="connsiteY5766" fmla="*/ 541020 h 2729865"/>
                <a:gd name="connsiteX5767" fmla="*/ 2066925 w 4117657"/>
                <a:gd name="connsiteY5767" fmla="*/ 549593 h 2729865"/>
                <a:gd name="connsiteX5768" fmla="*/ 2066925 w 4117657"/>
                <a:gd name="connsiteY5768" fmla="*/ 549593 h 2729865"/>
                <a:gd name="connsiteX5769" fmla="*/ 2066925 w 4117657"/>
                <a:gd name="connsiteY5769" fmla="*/ 549593 h 2729865"/>
                <a:gd name="connsiteX5770" fmla="*/ 2102168 w 4117657"/>
                <a:gd name="connsiteY5770" fmla="*/ 559118 h 2729865"/>
                <a:gd name="connsiteX5771" fmla="*/ 2112645 w 4117657"/>
                <a:gd name="connsiteY5771" fmla="*/ 561975 h 2729865"/>
                <a:gd name="connsiteX5772" fmla="*/ 2132648 w 4117657"/>
                <a:gd name="connsiteY5772" fmla="*/ 572453 h 2729865"/>
                <a:gd name="connsiteX5773" fmla="*/ 2146935 w 4117657"/>
                <a:gd name="connsiteY5773" fmla="*/ 587693 h 2729865"/>
                <a:gd name="connsiteX5774" fmla="*/ 2167890 w 4117657"/>
                <a:gd name="connsiteY5774" fmla="*/ 608648 h 2729865"/>
                <a:gd name="connsiteX5775" fmla="*/ 2168843 w 4117657"/>
                <a:gd name="connsiteY5775" fmla="*/ 607695 h 2729865"/>
                <a:gd name="connsiteX5776" fmla="*/ 2169795 w 4117657"/>
                <a:gd name="connsiteY5776" fmla="*/ 608648 h 2729865"/>
                <a:gd name="connsiteX5777" fmla="*/ 2189798 w 4117657"/>
                <a:gd name="connsiteY5777" fmla="*/ 586740 h 2729865"/>
                <a:gd name="connsiteX5778" fmla="*/ 2203133 w 4117657"/>
                <a:gd name="connsiteY5778" fmla="*/ 573405 h 2729865"/>
                <a:gd name="connsiteX5779" fmla="*/ 2222183 w 4117657"/>
                <a:gd name="connsiteY5779" fmla="*/ 562928 h 2729865"/>
                <a:gd name="connsiteX5780" fmla="*/ 2240280 w 4117657"/>
                <a:gd name="connsiteY5780" fmla="*/ 558165 h 2729865"/>
                <a:gd name="connsiteX5781" fmla="*/ 2269808 w 4117657"/>
                <a:gd name="connsiteY5781" fmla="*/ 550545 h 2729865"/>
                <a:gd name="connsiteX5782" fmla="*/ 2269808 w 4117657"/>
                <a:gd name="connsiteY5782" fmla="*/ 550545 h 2729865"/>
                <a:gd name="connsiteX5783" fmla="*/ 2269808 w 4117657"/>
                <a:gd name="connsiteY5783" fmla="*/ 550545 h 2729865"/>
                <a:gd name="connsiteX5784" fmla="*/ 2267903 w 4117657"/>
                <a:gd name="connsiteY5784" fmla="*/ 543878 h 2729865"/>
                <a:gd name="connsiteX5785" fmla="*/ 2266950 w 4117657"/>
                <a:gd name="connsiteY5785" fmla="*/ 541020 h 2729865"/>
                <a:gd name="connsiteX5786" fmla="*/ 2256473 w 4117657"/>
                <a:gd name="connsiteY5786" fmla="*/ 502920 h 2729865"/>
                <a:gd name="connsiteX5787" fmla="*/ 2256473 w 4117657"/>
                <a:gd name="connsiteY5787" fmla="*/ 481013 h 2729865"/>
                <a:gd name="connsiteX5788" fmla="*/ 2265998 w 4117657"/>
                <a:gd name="connsiteY5788" fmla="*/ 444818 h 2729865"/>
                <a:gd name="connsiteX5789" fmla="*/ 2265998 w 4117657"/>
                <a:gd name="connsiteY5789" fmla="*/ 442913 h 2729865"/>
                <a:gd name="connsiteX5790" fmla="*/ 2267903 w 4117657"/>
                <a:gd name="connsiteY5790" fmla="*/ 435293 h 2729865"/>
                <a:gd name="connsiteX5791" fmla="*/ 2267903 w 4117657"/>
                <a:gd name="connsiteY5791" fmla="*/ 435293 h 2729865"/>
                <a:gd name="connsiteX5792" fmla="*/ 2267903 w 4117657"/>
                <a:gd name="connsiteY5792" fmla="*/ 435293 h 2729865"/>
                <a:gd name="connsiteX5793" fmla="*/ 2262188 w 4117657"/>
                <a:gd name="connsiteY5793" fmla="*/ 433388 h 2729865"/>
                <a:gd name="connsiteX5794" fmla="*/ 2219325 w 4117657"/>
                <a:gd name="connsiteY5794" fmla="*/ 421958 h 2729865"/>
                <a:gd name="connsiteX5795" fmla="*/ 2203133 w 4117657"/>
                <a:gd name="connsiteY5795" fmla="*/ 412433 h 2729865"/>
                <a:gd name="connsiteX5796" fmla="*/ 2174558 w 4117657"/>
                <a:gd name="connsiteY5796" fmla="*/ 383858 h 2729865"/>
                <a:gd name="connsiteX5797" fmla="*/ 2173605 w 4117657"/>
                <a:gd name="connsiteY5797" fmla="*/ 382905 h 2729865"/>
                <a:gd name="connsiteX5798" fmla="*/ 2172653 w 4117657"/>
                <a:gd name="connsiteY5798" fmla="*/ 381953 h 2729865"/>
                <a:gd name="connsiteX5799" fmla="*/ 2171700 w 4117657"/>
                <a:gd name="connsiteY5799" fmla="*/ 381000 h 2729865"/>
                <a:gd name="connsiteX5800" fmla="*/ 2166938 w 4117657"/>
                <a:gd name="connsiteY5800" fmla="*/ 376238 h 2729865"/>
                <a:gd name="connsiteX5801" fmla="*/ 2166938 w 4117657"/>
                <a:gd name="connsiteY5801" fmla="*/ 376238 h 2729865"/>
                <a:gd name="connsiteX5802" fmla="*/ 2166938 w 4117657"/>
                <a:gd name="connsiteY5802" fmla="*/ 376238 h 2729865"/>
                <a:gd name="connsiteX5803" fmla="*/ 2159318 w 4117657"/>
                <a:gd name="connsiteY5803" fmla="*/ 382905 h 2729865"/>
                <a:gd name="connsiteX5804" fmla="*/ 2129790 w 4117657"/>
                <a:gd name="connsiteY5804" fmla="*/ 412433 h 2729865"/>
                <a:gd name="connsiteX5805" fmla="*/ 2128838 w 4117657"/>
                <a:gd name="connsiteY5805" fmla="*/ 413385 h 2729865"/>
                <a:gd name="connsiteX5806" fmla="*/ 2127885 w 4117657"/>
                <a:gd name="connsiteY5806" fmla="*/ 414338 h 2729865"/>
                <a:gd name="connsiteX5807" fmla="*/ 2116455 w 4117657"/>
                <a:gd name="connsiteY5807" fmla="*/ 420053 h 2729865"/>
                <a:gd name="connsiteX5808" fmla="*/ 2116455 w 4117657"/>
                <a:gd name="connsiteY5808" fmla="*/ 420053 h 2729865"/>
                <a:gd name="connsiteX5809" fmla="*/ 2075498 w 4117657"/>
                <a:gd name="connsiteY5809" fmla="*/ 430530 h 2729865"/>
                <a:gd name="connsiteX5810" fmla="*/ 2073593 w 4117657"/>
                <a:gd name="connsiteY5810" fmla="*/ 431483 h 2729865"/>
                <a:gd name="connsiteX5811" fmla="*/ 2071688 w 4117657"/>
                <a:gd name="connsiteY5811" fmla="*/ 432435 h 2729865"/>
                <a:gd name="connsiteX5812" fmla="*/ 2066925 w 4117657"/>
                <a:gd name="connsiteY5812" fmla="*/ 434340 h 2729865"/>
                <a:gd name="connsiteX5813" fmla="*/ 2066925 w 4117657"/>
                <a:gd name="connsiteY5813" fmla="*/ 434340 h 2729865"/>
                <a:gd name="connsiteX5814" fmla="*/ 2066925 w 4117657"/>
                <a:gd name="connsiteY5814" fmla="*/ 434340 h 2729865"/>
                <a:gd name="connsiteX5815" fmla="*/ 2067878 w 4117657"/>
                <a:gd name="connsiteY5815" fmla="*/ 441960 h 2729865"/>
                <a:gd name="connsiteX5816" fmla="*/ 2085975 w 4117657"/>
                <a:gd name="connsiteY5816" fmla="*/ 438150 h 2729865"/>
                <a:gd name="connsiteX5817" fmla="*/ 2102168 w 4117657"/>
                <a:gd name="connsiteY5817" fmla="*/ 433388 h 2729865"/>
                <a:gd name="connsiteX5818" fmla="*/ 2107883 w 4117657"/>
                <a:gd name="connsiteY5818" fmla="*/ 432435 h 2729865"/>
                <a:gd name="connsiteX5819" fmla="*/ 2119313 w 4117657"/>
                <a:gd name="connsiteY5819" fmla="*/ 429578 h 2729865"/>
                <a:gd name="connsiteX5820" fmla="*/ 2121218 w 4117657"/>
                <a:gd name="connsiteY5820" fmla="*/ 428625 h 2729865"/>
                <a:gd name="connsiteX5821" fmla="*/ 2134553 w 4117657"/>
                <a:gd name="connsiteY5821" fmla="*/ 421005 h 2729865"/>
                <a:gd name="connsiteX5822" fmla="*/ 2135505 w 4117657"/>
                <a:gd name="connsiteY5822" fmla="*/ 420053 h 2729865"/>
                <a:gd name="connsiteX5823" fmla="*/ 2145030 w 4117657"/>
                <a:gd name="connsiteY5823" fmla="*/ 411480 h 2729865"/>
                <a:gd name="connsiteX5824" fmla="*/ 2167890 w 4117657"/>
                <a:gd name="connsiteY5824" fmla="*/ 388620 h 2729865"/>
                <a:gd name="connsiteX5825" fmla="*/ 2179320 w 4117657"/>
                <a:gd name="connsiteY5825" fmla="*/ 400050 h 2729865"/>
                <a:gd name="connsiteX5826" fmla="*/ 2206943 w 4117657"/>
                <a:gd name="connsiteY5826" fmla="*/ 425768 h 2729865"/>
                <a:gd name="connsiteX5827" fmla="*/ 2243138 w 4117657"/>
                <a:gd name="connsiteY5827" fmla="*/ 436245 h 2729865"/>
                <a:gd name="connsiteX5828" fmla="*/ 2258378 w 4117657"/>
                <a:gd name="connsiteY5828" fmla="*/ 441008 h 2729865"/>
                <a:gd name="connsiteX5829" fmla="*/ 2254568 w 4117657"/>
                <a:gd name="connsiteY5829" fmla="*/ 456248 h 2729865"/>
                <a:gd name="connsiteX5830" fmla="*/ 2252663 w 4117657"/>
                <a:gd name="connsiteY5830" fmla="*/ 464820 h 2729865"/>
                <a:gd name="connsiteX5831" fmla="*/ 2247900 w 4117657"/>
                <a:gd name="connsiteY5831" fmla="*/ 481965 h 2729865"/>
                <a:gd name="connsiteX5832" fmla="*/ 2246948 w 4117657"/>
                <a:gd name="connsiteY5832" fmla="*/ 483870 h 2729865"/>
                <a:gd name="connsiteX5833" fmla="*/ 2246948 w 4117657"/>
                <a:gd name="connsiteY5833" fmla="*/ 484823 h 2729865"/>
                <a:gd name="connsiteX5834" fmla="*/ 2246948 w 4117657"/>
                <a:gd name="connsiteY5834" fmla="*/ 485775 h 2729865"/>
                <a:gd name="connsiteX5835" fmla="*/ 2245995 w 4117657"/>
                <a:gd name="connsiteY5835" fmla="*/ 489585 h 2729865"/>
                <a:gd name="connsiteX5836" fmla="*/ 2245995 w 4117657"/>
                <a:gd name="connsiteY5836" fmla="*/ 496253 h 2729865"/>
                <a:gd name="connsiteX5837" fmla="*/ 2245995 w 4117657"/>
                <a:gd name="connsiteY5837" fmla="*/ 498158 h 2729865"/>
                <a:gd name="connsiteX5838" fmla="*/ 2245995 w 4117657"/>
                <a:gd name="connsiteY5838" fmla="*/ 499110 h 2729865"/>
                <a:gd name="connsiteX5839" fmla="*/ 2246948 w 4117657"/>
                <a:gd name="connsiteY5839" fmla="*/ 501015 h 2729865"/>
                <a:gd name="connsiteX5840" fmla="*/ 2246948 w 4117657"/>
                <a:gd name="connsiteY5840" fmla="*/ 501968 h 2729865"/>
                <a:gd name="connsiteX5841" fmla="*/ 2250758 w 4117657"/>
                <a:gd name="connsiteY5841" fmla="*/ 515303 h 2729865"/>
                <a:gd name="connsiteX5842" fmla="*/ 2254568 w 4117657"/>
                <a:gd name="connsiteY5842" fmla="*/ 528638 h 2729865"/>
                <a:gd name="connsiteX5843" fmla="*/ 2258378 w 4117657"/>
                <a:gd name="connsiteY5843" fmla="*/ 541973 h 2729865"/>
                <a:gd name="connsiteX5844" fmla="*/ 2253615 w 4117657"/>
                <a:gd name="connsiteY5844" fmla="*/ 543878 h 2729865"/>
                <a:gd name="connsiteX5845" fmla="*/ 2250758 w 4117657"/>
                <a:gd name="connsiteY5845" fmla="*/ 544830 h 2729865"/>
                <a:gd name="connsiteX5846" fmla="*/ 2243138 w 4117657"/>
                <a:gd name="connsiteY5846" fmla="*/ 546735 h 2729865"/>
                <a:gd name="connsiteX5847" fmla="*/ 2212658 w 4117657"/>
                <a:gd name="connsiteY5847" fmla="*/ 554355 h 2729865"/>
                <a:gd name="connsiteX5848" fmla="*/ 2211705 w 4117657"/>
                <a:gd name="connsiteY5848" fmla="*/ 554355 h 2729865"/>
                <a:gd name="connsiteX5849" fmla="*/ 2208848 w 4117657"/>
                <a:gd name="connsiteY5849" fmla="*/ 555308 h 2729865"/>
                <a:gd name="connsiteX5850" fmla="*/ 2205038 w 4117657"/>
                <a:gd name="connsiteY5850" fmla="*/ 557213 h 2729865"/>
                <a:gd name="connsiteX5851" fmla="*/ 2202180 w 4117657"/>
                <a:gd name="connsiteY5851" fmla="*/ 560070 h 2729865"/>
                <a:gd name="connsiteX5852" fmla="*/ 2201228 w 4117657"/>
                <a:gd name="connsiteY5852" fmla="*/ 561023 h 2729865"/>
                <a:gd name="connsiteX5853" fmla="*/ 2175510 w 4117657"/>
                <a:gd name="connsiteY5853" fmla="*/ 586740 h 2729865"/>
                <a:gd name="connsiteX5854" fmla="*/ 2167890 w 4117657"/>
                <a:gd name="connsiteY5854" fmla="*/ 593408 h 2729865"/>
                <a:gd name="connsiteX5855" fmla="*/ 2162175 w 4117657"/>
                <a:gd name="connsiteY5855" fmla="*/ 588645 h 2729865"/>
                <a:gd name="connsiteX5856" fmla="*/ 2151698 w 4117657"/>
                <a:gd name="connsiteY5856" fmla="*/ 579120 h 2729865"/>
                <a:gd name="connsiteX5857" fmla="*/ 2145983 w 4117657"/>
                <a:gd name="connsiteY5857" fmla="*/ 573405 h 2729865"/>
                <a:gd name="connsiteX5858" fmla="*/ 2136458 w 4117657"/>
                <a:gd name="connsiteY5858" fmla="*/ 563880 h 2729865"/>
                <a:gd name="connsiteX5859" fmla="*/ 2136458 w 4117657"/>
                <a:gd name="connsiteY5859" fmla="*/ 563880 h 2729865"/>
                <a:gd name="connsiteX5860" fmla="*/ 2118360 w 4117657"/>
                <a:gd name="connsiteY5860" fmla="*/ 553403 h 2729865"/>
                <a:gd name="connsiteX5861" fmla="*/ 2118360 w 4117657"/>
                <a:gd name="connsiteY5861" fmla="*/ 553403 h 2729865"/>
                <a:gd name="connsiteX5862" fmla="*/ 2105025 w 4117657"/>
                <a:gd name="connsiteY5862" fmla="*/ 549593 h 2729865"/>
                <a:gd name="connsiteX5863" fmla="*/ 2099310 w 4117657"/>
                <a:gd name="connsiteY5863" fmla="*/ 548640 h 2729865"/>
                <a:gd name="connsiteX5864" fmla="*/ 2083118 w 4117657"/>
                <a:gd name="connsiteY5864" fmla="*/ 543878 h 2729865"/>
                <a:gd name="connsiteX5865" fmla="*/ 2076450 w 4117657"/>
                <a:gd name="connsiteY5865" fmla="*/ 541020 h 2729865"/>
                <a:gd name="connsiteX5866" fmla="*/ 2087880 w 4117657"/>
                <a:gd name="connsiteY5866" fmla="*/ 500063 h 2729865"/>
                <a:gd name="connsiteX5867" fmla="*/ 2088833 w 4117657"/>
                <a:gd name="connsiteY5867" fmla="*/ 494348 h 2729865"/>
                <a:gd name="connsiteX5868" fmla="*/ 2088833 w 4117657"/>
                <a:gd name="connsiteY5868" fmla="*/ 483870 h 2729865"/>
                <a:gd name="connsiteX5869" fmla="*/ 2088833 w 4117657"/>
                <a:gd name="connsiteY5869" fmla="*/ 483870 h 2729865"/>
                <a:gd name="connsiteX5870" fmla="*/ 2087880 w 4117657"/>
                <a:gd name="connsiteY5870" fmla="*/ 480060 h 2729865"/>
                <a:gd name="connsiteX5871" fmla="*/ 2087880 w 4117657"/>
                <a:gd name="connsiteY5871" fmla="*/ 479108 h 2729865"/>
                <a:gd name="connsiteX5872" fmla="*/ 2087880 w 4117657"/>
                <a:gd name="connsiteY5872" fmla="*/ 479108 h 2729865"/>
                <a:gd name="connsiteX5873" fmla="*/ 2076450 w 4117657"/>
                <a:gd name="connsiteY5873" fmla="*/ 438150 h 2729865"/>
                <a:gd name="connsiteX5874" fmla="*/ 2085975 w 4117657"/>
                <a:gd name="connsiteY5874" fmla="*/ 438150 h 2729865"/>
                <a:gd name="connsiteX5875" fmla="*/ 1969770 w 4117657"/>
                <a:gd name="connsiteY5875" fmla="*/ 500063 h 2729865"/>
                <a:gd name="connsiteX5876" fmla="*/ 1939290 w 4117657"/>
                <a:gd name="connsiteY5876" fmla="*/ 614363 h 2729865"/>
                <a:gd name="connsiteX5877" fmla="*/ 1936433 w 4117657"/>
                <a:gd name="connsiteY5877" fmla="*/ 624840 h 2729865"/>
                <a:gd name="connsiteX5878" fmla="*/ 1945958 w 4117657"/>
                <a:gd name="connsiteY5878" fmla="*/ 627698 h 2729865"/>
                <a:gd name="connsiteX5879" fmla="*/ 1946910 w 4117657"/>
                <a:gd name="connsiteY5879" fmla="*/ 627698 h 2729865"/>
                <a:gd name="connsiteX5880" fmla="*/ 1946910 w 4117657"/>
                <a:gd name="connsiteY5880" fmla="*/ 627698 h 2729865"/>
                <a:gd name="connsiteX5881" fmla="*/ 1946910 w 4117657"/>
                <a:gd name="connsiteY5881" fmla="*/ 627698 h 2729865"/>
                <a:gd name="connsiteX5882" fmla="*/ 1947863 w 4117657"/>
                <a:gd name="connsiteY5882" fmla="*/ 627698 h 2729865"/>
                <a:gd name="connsiteX5883" fmla="*/ 2051685 w 4117657"/>
                <a:gd name="connsiteY5883" fmla="*/ 655320 h 2729865"/>
                <a:gd name="connsiteX5884" fmla="*/ 2061210 w 4117657"/>
                <a:gd name="connsiteY5884" fmla="*/ 658178 h 2729865"/>
                <a:gd name="connsiteX5885" fmla="*/ 2063115 w 4117657"/>
                <a:gd name="connsiteY5885" fmla="*/ 659130 h 2729865"/>
                <a:gd name="connsiteX5886" fmla="*/ 2067878 w 4117657"/>
                <a:gd name="connsiteY5886" fmla="*/ 661035 h 2729865"/>
                <a:gd name="connsiteX5887" fmla="*/ 2070735 w 4117657"/>
                <a:gd name="connsiteY5887" fmla="*/ 662940 h 2729865"/>
                <a:gd name="connsiteX5888" fmla="*/ 2074545 w 4117657"/>
                <a:gd name="connsiteY5888" fmla="*/ 666750 h 2729865"/>
                <a:gd name="connsiteX5889" fmla="*/ 2075498 w 4117657"/>
                <a:gd name="connsiteY5889" fmla="*/ 667703 h 2729865"/>
                <a:gd name="connsiteX5890" fmla="*/ 2159318 w 4117657"/>
                <a:gd name="connsiteY5890" fmla="*/ 751523 h 2729865"/>
                <a:gd name="connsiteX5891" fmla="*/ 2167890 w 4117657"/>
                <a:gd name="connsiteY5891" fmla="*/ 759143 h 2729865"/>
                <a:gd name="connsiteX5892" fmla="*/ 2167890 w 4117657"/>
                <a:gd name="connsiteY5892" fmla="*/ 759143 h 2729865"/>
                <a:gd name="connsiteX5893" fmla="*/ 2169795 w 4117657"/>
                <a:gd name="connsiteY5893" fmla="*/ 760095 h 2729865"/>
                <a:gd name="connsiteX5894" fmla="*/ 2176463 w 4117657"/>
                <a:gd name="connsiteY5894" fmla="*/ 750570 h 2729865"/>
                <a:gd name="connsiteX5895" fmla="*/ 2259330 w 4117657"/>
                <a:gd name="connsiteY5895" fmla="*/ 667703 h 2729865"/>
                <a:gd name="connsiteX5896" fmla="*/ 2273618 w 4117657"/>
                <a:gd name="connsiteY5896" fmla="*/ 659130 h 2729865"/>
                <a:gd name="connsiteX5897" fmla="*/ 2308860 w 4117657"/>
                <a:gd name="connsiteY5897" fmla="*/ 649605 h 2729865"/>
                <a:gd name="connsiteX5898" fmla="*/ 2315528 w 4117657"/>
                <a:gd name="connsiteY5898" fmla="*/ 647700 h 2729865"/>
                <a:gd name="connsiteX5899" fmla="*/ 2387918 w 4117657"/>
                <a:gd name="connsiteY5899" fmla="*/ 628650 h 2729865"/>
                <a:gd name="connsiteX5900" fmla="*/ 2398395 w 4117657"/>
                <a:gd name="connsiteY5900" fmla="*/ 625793 h 2729865"/>
                <a:gd name="connsiteX5901" fmla="*/ 2396490 w 4117657"/>
                <a:gd name="connsiteY5901" fmla="*/ 616268 h 2729865"/>
                <a:gd name="connsiteX5902" fmla="*/ 2371725 w 4117657"/>
                <a:gd name="connsiteY5902" fmla="*/ 524828 h 2729865"/>
                <a:gd name="connsiteX5903" fmla="*/ 2371725 w 4117657"/>
                <a:gd name="connsiteY5903" fmla="*/ 522923 h 2729865"/>
                <a:gd name="connsiteX5904" fmla="*/ 2369820 w 4117657"/>
                <a:gd name="connsiteY5904" fmla="*/ 518160 h 2729865"/>
                <a:gd name="connsiteX5905" fmla="*/ 2366963 w 4117657"/>
                <a:gd name="connsiteY5905" fmla="*/ 506730 h 2729865"/>
                <a:gd name="connsiteX5906" fmla="*/ 2366010 w 4117657"/>
                <a:gd name="connsiteY5906" fmla="*/ 501015 h 2729865"/>
                <a:gd name="connsiteX5907" fmla="*/ 2366010 w 4117657"/>
                <a:gd name="connsiteY5907" fmla="*/ 486728 h 2729865"/>
                <a:gd name="connsiteX5908" fmla="*/ 2366963 w 4117657"/>
                <a:gd name="connsiteY5908" fmla="*/ 480060 h 2729865"/>
                <a:gd name="connsiteX5909" fmla="*/ 2369820 w 4117657"/>
                <a:gd name="connsiteY5909" fmla="*/ 469583 h 2729865"/>
                <a:gd name="connsiteX5910" fmla="*/ 2371725 w 4117657"/>
                <a:gd name="connsiteY5910" fmla="*/ 464820 h 2729865"/>
                <a:gd name="connsiteX5911" fmla="*/ 2371725 w 4117657"/>
                <a:gd name="connsiteY5911" fmla="*/ 461963 h 2729865"/>
                <a:gd name="connsiteX5912" fmla="*/ 2398395 w 4117657"/>
                <a:gd name="connsiteY5912" fmla="*/ 360998 h 2729865"/>
                <a:gd name="connsiteX5913" fmla="*/ 2386013 w 4117657"/>
                <a:gd name="connsiteY5913" fmla="*/ 357188 h 2729865"/>
                <a:gd name="connsiteX5914" fmla="*/ 2370773 w 4117657"/>
                <a:gd name="connsiteY5914" fmla="*/ 353378 h 2729865"/>
                <a:gd name="connsiteX5915" fmla="*/ 2370773 w 4117657"/>
                <a:gd name="connsiteY5915" fmla="*/ 353378 h 2729865"/>
                <a:gd name="connsiteX5916" fmla="*/ 2269808 w 4117657"/>
                <a:gd name="connsiteY5916" fmla="*/ 326708 h 2729865"/>
                <a:gd name="connsiteX5917" fmla="*/ 2266950 w 4117657"/>
                <a:gd name="connsiteY5917" fmla="*/ 325755 h 2729865"/>
                <a:gd name="connsiteX5918" fmla="*/ 2266950 w 4117657"/>
                <a:gd name="connsiteY5918" fmla="*/ 325755 h 2729865"/>
                <a:gd name="connsiteX5919" fmla="*/ 2259330 w 4117657"/>
                <a:gd name="connsiteY5919" fmla="*/ 320040 h 2729865"/>
                <a:gd name="connsiteX5920" fmla="*/ 2174558 w 4117657"/>
                <a:gd name="connsiteY5920" fmla="*/ 235268 h 2729865"/>
                <a:gd name="connsiteX5921" fmla="*/ 2165985 w 4117657"/>
                <a:gd name="connsiteY5921" fmla="*/ 226695 h 2729865"/>
                <a:gd name="connsiteX5922" fmla="*/ 2165985 w 4117657"/>
                <a:gd name="connsiteY5922" fmla="*/ 226695 h 2729865"/>
                <a:gd name="connsiteX5923" fmla="*/ 2165985 w 4117657"/>
                <a:gd name="connsiteY5923" fmla="*/ 226695 h 2729865"/>
                <a:gd name="connsiteX5924" fmla="*/ 2158365 w 4117657"/>
                <a:gd name="connsiteY5924" fmla="*/ 236220 h 2729865"/>
                <a:gd name="connsiteX5925" fmla="*/ 2076450 w 4117657"/>
                <a:gd name="connsiteY5925" fmla="*/ 318135 h 2729865"/>
                <a:gd name="connsiteX5926" fmla="*/ 2058353 w 4117657"/>
                <a:gd name="connsiteY5926" fmla="*/ 328613 h 2729865"/>
                <a:gd name="connsiteX5927" fmla="*/ 1946910 w 4117657"/>
                <a:gd name="connsiteY5927" fmla="*/ 358140 h 2729865"/>
                <a:gd name="connsiteX5928" fmla="*/ 1937385 w 4117657"/>
                <a:gd name="connsiteY5928" fmla="*/ 360998 h 2729865"/>
                <a:gd name="connsiteX5929" fmla="*/ 1936433 w 4117657"/>
                <a:gd name="connsiteY5929" fmla="*/ 360998 h 2729865"/>
                <a:gd name="connsiteX5930" fmla="*/ 1936433 w 4117657"/>
                <a:gd name="connsiteY5930" fmla="*/ 360998 h 2729865"/>
                <a:gd name="connsiteX5931" fmla="*/ 1936433 w 4117657"/>
                <a:gd name="connsiteY5931" fmla="*/ 360998 h 2729865"/>
                <a:gd name="connsiteX5932" fmla="*/ 1939290 w 4117657"/>
                <a:gd name="connsiteY5932" fmla="*/ 371475 h 2729865"/>
                <a:gd name="connsiteX5933" fmla="*/ 1969770 w 4117657"/>
                <a:gd name="connsiteY5933" fmla="*/ 484823 h 2729865"/>
                <a:gd name="connsiteX5934" fmla="*/ 1970723 w 4117657"/>
                <a:gd name="connsiteY5934" fmla="*/ 487680 h 2729865"/>
                <a:gd name="connsiteX5935" fmla="*/ 1970723 w 4117657"/>
                <a:gd name="connsiteY5935" fmla="*/ 489585 h 2729865"/>
                <a:gd name="connsiteX5936" fmla="*/ 1970723 w 4117657"/>
                <a:gd name="connsiteY5936" fmla="*/ 495300 h 2729865"/>
                <a:gd name="connsiteX5937" fmla="*/ 1970723 w 4117657"/>
                <a:gd name="connsiteY5937" fmla="*/ 498158 h 2729865"/>
                <a:gd name="connsiteX5938" fmla="*/ 1969770 w 4117657"/>
                <a:gd name="connsiteY5938" fmla="*/ 500063 h 2729865"/>
                <a:gd name="connsiteX5939" fmla="*/ 1979295 w 4117657"/>
                <a:gd name="connsiteY5939" fmla="*/ 484823 h 2729865"/>
                <a:gd name="connsiteX5940" fmla="*/ 1978343 w 4117657"/>
                <a:gd name="connsiteY5940" fmla="*/ 481965 h 2729865"/>
                <a:gd name="connsiteX5941" fmla="*/ 1978343 w 4117657"/>
                <a:gd name="connsiteY5941" fmla="*/ 481013 h 2729865"/>
                <a:gd name="connsiteX5942" fmla="*/ 1949768 w 4117657"/>
                <a:gd name="connsiteY5942" fmla="*/ 376238 h 2729865"/>
                <a:gd name="connsiteX5943" fmla="*/ 1946910 w 4117657"/>
                <a:gd name="connsiteY5943" fmla="*/ 364808 h 2729865"/>
                <a:gd name="connsiteX5944" fmla="*/ 1954530 w 4117657"/>
                <a:gd name="connsiteY5944" fmla="*/ 361950 h 2729865"/>
                <a:gd name="connsiteX5945" fmla="*/ 1955483 w 4117657"/>
                <a:gd name="connsiteY5945" fmla="*/ 361950 h 2729865"/>
                <a:gd name="connsiteX5946" fmla="*/ 2023110 w 4117657"/>
                <a:gd name="connsiteY5946" fmla="*/ 343853 h 2729865"/>
                <a:gd name="connsiteX5947" fmla="*/ 2064068 w 4117657"/>
                <a:gd name="connsiteY5947" fmla="*/ 333375 h 2729865"/>
                <a:gd name="connsiteX5948" fmla="*/ 2064068 w 4117657"/>
                <a:gd name="connsiteY5948" fmla="*/ 333375 h 2729865"/>
                <a:gd name="connsiteX5949" fmla="*/ 2065020 w 4117657"/>
                <a:gd name="connsiteY5949" fmla="*/ 333375 h 2729865"/>
                <a:gd name="connsiteX5950" fmla="*/ 2078355 w 4117657"/>
                <a:gd name="connsiteY5950" fmla="*/ 325755 h 2729865"/>
                <a:gd name="connsiteX5951" fmla="*/ 2158365 w 4117657"/>
                <a:gd name="connsiteY5951" fmla="*/ 245745 h 2729865"/>
                <a:gd name="connsiteX5952" fmla="*/ 2165985 w 4117657"/>
                <a:gd name="connsiteY5952" fmla="*/ 238125 h 2729865"/>
                <a:gd name="connsiteX5953" fmla="*/ 2173605 w 4117657"/>
                <a:gd name="connsiteY5953" fmla="*/ 244793 h 2729865"/>
                <a:gd name="connsiteX5954" fmla="*/ 2252663 w 4117657"/>
                <a:gd name="connsiteY5954" fmla="*/ 323850 h 2729865"/>
                <a:gd name="connsiteX5955" fmla="*/ 2256473 w 4117657"/>
                <a:gd name="connsiteY5955" fmla="*/ 326708 h 2729865"/>
                <a:gd name="connsiteX5956" fmla="*/ 2257425 w 4117657"/>
                <a:gd name="connsiteY5956" fmla="*/ 326708 h 2729865"/>
                <a:gd name="connsiteX5957" fmla="*/ 2267903 w 4117657"/>
                <a:gd name="connsiteY5957" fmla="*/ 331470 h 2729865"/>
                <a:gd name="connsiteX5958" fmla="*/ 2280285 w 4117657"/>
                <a:gd name="connsiteY5958" fmla="*/ 334328 h 2729865"/>
                <a:gd name="connsiteX5959" fmla="*/ 2369820 w 4117657"/>
                <a:gd name="connsiteY5959" fmla="*/ 358140 h 2729865"/>
                <a:gd name="connsiteX5960" fmla="*/ 2369820 w 4117657"/>
                <a:gd name="connsiteY5960" fmla="*/ 358140 h 2729865"/>
                <a:gd name="connsiteX5961" fmla="*/ 2376488 w 4117657"/>
                <a:gd name="connsiteY5961" fmla="*/ 360045 h 2729865"/>
                <a:gd name="connsiteX5962" fmla="*/ 2386013 w 4117657"/>
                <a:gd name="connsiteY5962" fmla="*/ 362903 h 2729865"/>
                <a:gd name="connsiteX5963" fmla="*/ 2384108 w 4117657"/>
                <a:gd name="connsiteY5963" fmla="*/ 373380 h 2729865"/>
                <a:gd name="connsiteX5964" fmla="*/ 2369820 w 4117657"/>
                <a:gd name="connsiteY5964" fmla="*/ 425768 h 2729865"/>
                <a:gd name="connsiteX5965" fmla="*/ 2369820 w 4117657"/>
                <a:gd name="connsiteY5965" fmla="*/ 425768 h 2729865"/>
                <a:gd name="connsiteX5966" fmla="*/ 2363153 w 4117657"/>
                <a:gd name="connsiteY5966" fmla="*/ 449580 h 2729865"/>
                <a:gd name="connsiteX5967" fmla="*/ 2355533 w 4117657"/>
                <a:gd name="connsiteY5967" fmla="*/ 478155 h 2729865"/>
                <a:gd name="connsiteX5968" fmla="*/ 2354580 w 4117657"/>
                <a:gd name="connsiteY5968" fmla="*/ 481965 h 2729865"/>
                <a:gd name="connsiteX5969" fmla="*/ 2353628 w 4117657"/>
                <a:gd name="connsiteY5969" fmla="*/ 485775 h 2729865"/>
                <a:gd name="connsiteX5970" fmla="*/ 2353628 w 4117657"/>
                <a:gd name="connsiteY5970" fmla="*/ 491490 h 2729865"/>
                <a:gd name="connsiteX5971" fmla="*/ 2354580 w 4117657"/>
                <a:gd name="connsiteY5971" fmla="*/ 495300 h 2729865"/>
                <a:gd name="connsiteX5972" fmla="*/ 2355533 w 4117657"/>
                <a:gd name="connsiteY5972" fmla="*/ 500063 h 2729865"/>
                <a:gd name="connsiteX5973" fmla="*/ 2384108 w 4117657"/>
                <a:gd name="connsiteY5973" fmla="*/ 605790 h 2729865"/>
                <a:gd name="connsiteX5974" fmla="*/ 2386013 w 4117657"/>
                <a:gd name="connsiteY5974" fmla="*/ 615315 h 2729865"/>
                <a:gd name="connsiteX5975" fmla="*/ 2375535 w 4117657"/>
                <a:gd name="connsiteY5975" fmla="*/ 618173 h 2729865"/>
                <a:gd name="connsiteX5976" fmla="*/ 2269808 w 4117657"/>
                <a:gd name="connsiteY5976" fmla="*/ 646748 h 2729865"/>
                <a:gd name="connsiteX5977" fmla="*/ 2268855 w 4117657"/>
                <a:gd name="connsiteY5977" fmla="*/ 646748 h 2729865"/>
                <a:gd name="connsiteX5978" fmla="*/ 2267903 w 4117657"/>
                <a:gd name="connsiteY5978" fmla="*/ 646748 h 2729865"/>
                <a:gd name="connsiteX5979" fmla="*/ 2252663 w 4117657"/>
                <a:gd name="connsiteY5979" fmla="*/ 655320 h 2729865"/>
                <a:gd name="connsiteX5980" fmla="*/ 2252663 w 4117657"/>
                <a:gd name="connsiteY5980" fmla="*/ 655320 h 2729865"/>
                <a:gd name="connsiteX5981" fmla="*/ 2251710 w 4117657"/>
                <a:gd name="connsiteY5981" fmla="*/ 656273 h 2729865"/>
                <a:gd name="connsiteX5982" fmla="*/ 2231708 w 4117657"/>
                <a:gd name="connsiteY5982" fmla="*/ 676275 h 2729865"/>
                <a:gd name="connsiteX5983" fmla="*/ 2173605 w 4117657"/>
                <a:gd name="connsiteY5983" fmla="*/ 734378 h 2729865"/>
                <a:gd name="connsiteX5984" fmla="*/ 2165985 w 4117657"/>
                <a:gd name="connsiteY5984" fmla="*/ 741998 h 2729865"/>
                <a:gd name="connsiteX5985" fmla="*/ 2157413 w 4117657"/>
                <a:gd name="connsiteY5985" fmla="*/ 734378 h 2729865"/>
                <a:gd name="connsiteX5986" fmla="*/ 2124075 w 4117657"/>
                <a:gd name="connsiteY5986" fmla="*/ 701040 h 2729865"/>
                <a:gd name="connsiteX5987" fmla="*/ 2079308 w 4117657"/>
                <a:gd name="connsiteY5987" fmla="*/ 655320 h 2729865"/>
                <a:gd name="connsiteX5988" fmla="*/ 2073593 w 4117657"/>
                <a:gd name="connsiteY5988" fmla="*/ 650558 h 2729865"/>
                <a:gd name="connsiteX5989" fmla="*/ 2072640 w 4117657"/>
                <a:gd name="connsiteY5989" fmla="*/ 649605 h 2729865"/>
                <a:gd name="connsiteX5990" fmla="*/ 2065020 w 4117657"/>
                <a:gd name="connsiteY5990" fmla="*/ 646748 h 2729865"/>
                <a:gd name="connsiteX5991" fmla="*/ 1958340 w 4117657"/>
                <a:gd name="connsiteY5991" fmla="*/ 618173 h 2729865"/>
                <a:gd name="connsiteX5992" fmla="*/ 1946910 w 4117657"/>
                <a:gd name="connsiteY5992" fmla="*/ 614363 h 2729865"/>
                <a:gd name="connsiteX5993" fmla="*/ 1946910 w 4117657"/>
                <a:gd name="connsiteY5993" fmla="*/ 612458 h 2729865"/>
                <a:gd name="connsiteX5994" fmla="*/ 1949768 w 4117657"/>
                <a:gd name="connsiteY5994" fmla="*/ 602933 h 2729865"/>
                <a:gd name="connsiteX5995" fmla="*/ 1969770 w 4117657"/>
                <a:gd name="connsiteY5995" fmla="*/ 526733 h 2729865"/>
                <a:gd name="connsiteX5996" fmla="*/ 1977390 w 4117657"/>
                <a:gd name="connsiteY5996" fmla="*/ 498158 h 2729865"/>
                <a:gd name="connsiteX5997" fmla="*/ 1977390 w 4117657"/>
                <a:gd name="connsiteY5997" fmla="*/ 496253 h 2729865"/>
                <a:gd name="connsiteX5998" fmla="*/ 1977390 w 4117657"/>
                <a:gd name="connsiteY5998" fmla="*/ 494348 h 2729865"/>
                <a:gd name="connsiteX5999" fmla="*/ 1977390 w 4117657"/>
                <a:gd name="connsiteY5999" fmla="*/ 492443 h 2729865"/>
                <a:gd name="connsiteX6000" fmla="*/ 1977390 w 4117657"/>
                <a:gd name="connsiteY6000" fmla="*/ 491490 h 2729865"/>
                <a:gd name="connsiteX6001" fmla="*/ 1979295 w 4117657"/>
                <a:gd name="connsiteY6001" fmla="*/ 484823 h 2729865"/>
                <a:gd name="connsiteX6002" fmla="*/ 2026920 w 4117657"/>
                <a:gd name="connsiteY6002" fmla="*/ 500063 h 2729865"/>
                <a:gd name="connsiteX6003" fmla="*/ 2006918 w 4117657"/>
                <a:gd name="connsiteY6003" fmla="*/ 576263 h 2729865"/>
                <a:gd name="connsiteX6004" fmla="*/ 2004060 w 4117657"/>
                <a:gd name="connsiteY6004" fmla="*/ 585788 h 2729865"/>
                <a:gd name="connsiteX6005" fmla="*/ 2005013 w 4117657"/>
                <a:gd name="connsiteY6005" fmla="*/ 585788 h 2729865"/>
                <a:gd name="connsiteX6006" fmla="*/ 2005013 w 4117657"/>
                <a:gd name="connsiteY6006" fmla="*/ 585788 h 2729865"/>
                <a:gd name="connsiteX6007" fmla="*/ 2014538 w 4117657"/>
                <a:gd name="connsiteY6007" fmla="*/ 588645 h 2729865"/>
                <a:gd name="connsiteX6008" fmla="*/ 2015490 w 4117657"/>
                <a:gd name="connsiteY6008" fmla="*/ 588645 h 2729865"/>
                <a:gd name="connsiteX6009" fmla="*/ 2089785 w 4117657"/>
                <a:gd name="connsiteY6009" fmla="*/ 608648 h 2729865"/>
                <a:gd name="connsiteX6010" fmla="*/ 2105025 w 4117657"/>
                <a:gd name="connsiteY6010" fmla="*/ 617220 h 2729865"/>
                <a:gd name="connsiteX6011" fmla="*/ 2121218 w 4117657"/>
                <a:gd name="connsiteY6011" fmla="*/ 633413 h 2729865"/>
                <a:gd name="connsiteX6012" fmla="*/ 2147888 w 4117657"/>
                <a:gd name="connsiteY6012" fmla="*/ 660083 h 2729865"/>
                <a:gd name="connsiteX6013" fmla="*/ 2159318 w 4117657"/>
                <a:gd name="connsiteY6013" fmla="*/ 671513 h 2729865"/>
                <a:gd name="connsiteX6014" fmla="*/ 2167890 w 4117657"/>
                <a:gd name="connsiteY6014" fmla="*/ 679133 h 2729865"/>
                <a:gd name="connsiteX6015" fmla="*/ 2167890 w 4117657"/>
                <a:gd name="connsiteY6015" fmla="*/ 679133 h 2729865"/>
                <a:gd name="connsiteX6016" fmla="*/ 2169795 w 4117657"/>
                <a:gd name="connsiteY6016" fmla="*/ 680085 h 2729865"/>
                <a:gd name="connsiteX6017" fmla="*/ 2177415 w 4117657"/>
                <a:gd name="connsiteY6017" fmla="*/ 670560 h 2729865"/>
                <a:gd name="connsiteX6018" fmla="*/ 2231708 w 4117657"/>
                <a:gd name="connsiteY6018" fmla="*/ 616268 h 2729865"/>
                <a:gd name="connsiteX6019" fmla="*/ 2245995 w 4117657"/>
                <a:gd name="connsiteY6019" fmla="*/ 607695 h 2729865"/>
                <a:gd name="connsiteX6020" fmla="*/ 2254568 w 4117657"/>
                <a:gd name="connsiteY6020" fmla="*/ 605790 h 2729865"/>
                <a:gd name="connsiteX6021" fmla="*/ 2301240 w 4117657"/>
                <a:gd name="connsiteY6021" fmla="*/ 593408 h 2729865"/>
                <a:gd name="connsiteX6022" fmla="*/ 2317433 w 4117657"/>
                <a:gd name="connsiteY6022" fmla="*/ 588645 h 2729865"/>
                <a:gd name="connsiteX6023" fmla="*/ 2322195 w 4117657"/>
                <a:gd name="connsiteY6023" fmla="*/ 587693 h 2729865"/>
                <a:gd name="connsiteX6024" fmla="*/ 2323148 w 4117657"/>
                <a:gd name="connsiteY6024" fmla="*/ 587693 h 2729865"/>
                <a:gd name="connsiteX6025" fmla="*/ 2331720 w 4117657"/>
                <a:gd name="connsiteY6025" fmla="*/ 584835 h 2729865"/>
                <a:gd name="connsiteX6026" fmla="*/ 2331720 w 4117657"/>
                <a:gd name="connsiteY6026" fmla="*/ 584835 h 2729865"/>
                <a:gd name="connsiteX6027" fmla="*/ 2331720 w 4117657"/>
                <a:gd name="connsiteY6027" fmla="*/ 584835 h 2729865"/>
                <a:gd name="connsiteX6028" fmla="*/ 2330768 w 4117657"/>
                <a:gd name="connsiteY6028" fmla="*/ 579120 h 2729865"/>
                <a:gd name="connsiteX6029" fmla="*/ 2329815 w 4117657"/>
                <a:gd name="connsiteY6029" fmla="*/ 575310 h 2729865"/>
                <a:gd name="connsiteX6030" fmla="*/ 2309813 w 4117657"/>
                <a:gd name="connsiteY6030" fmla="*/ 500063 h 2729865"/>
                <a:gd name="connsiteX6031" fmla="*/ 2308860 w 4117657"/>
                <a:gd name="connsiteY6031" fmla="*/ 497205 h 2729865"/>
                <a:gd name="connsiteX6032" fmla="*/ 2307908 w 4117657"/>
                <a:gd name="connsiteY6032" fmla="*/ 493395 h 2729865"/>
                <a:gd name="connsiteX6033" fmla="*/ 2307908 w 4117657"/>
                <a:gd name="connsiteY6033" fmla="*/ 489585 h 2729865"/>
                <a:gd name="connsiteX6034" fmla="*/ 2308860 w 4117657"/>
                <a:gd name="connsiteY6034" fmla="*/ 485775 h 2729865"/>
                <a:gd name="connsiteX6035" fmla="*/ 2308860 w 4117657"/>
                <a:gd name="connsiteY6035" fmla="*/ 483870 h 2729865"/>
                <a:gd name="connsiteX6036" fmla="*/ 2329815 w 4117657"/>
                <a:gd name="connsiteY6036" fmla="*/ 406718 h 2729865"/>
                <a:gd name="connsiteX6037" fmla="*/ 2331720 w 4117657"/>
                <a:gd name="connsiteY6037" fmla="*/ 398145 h 2729865"/>
                <a:gd name="connsiteX6038" fmla="*/ 2331720 w 4117657"/>
                <a:gd name="connsiteY6038" fmla="*/ 398145 h 2729865"/>
                <a:gd name="connsiteX6039" fmla="*/ 2331720 w 4117657"/>
                <a:gd name="connsiteY6039" fmla="*/ 398145 h 2729865"/>
                <a:gd name="connsiteX6040" fmla="*/ 2326005 w 4117657"/>
                <a:gd name="connsiteY6040" fmla="*/ 396240 h 2729865"/>
                <a:gd name="connsiteX6041" fmla="*/ 2326005 w 4117657"/>
                <a:gd name="connsiteY6041" fmla="*/ 396240 h 2729865"/>
                <a:gd name="connsiteX6042" fmla="*/ 2326005 w 4117657"/>
                <a:gd name="connsiteY6042" fmla="*/ 396240 h 2729865"/>
                <a:gd name="connsiteX6043" fmla="*/ 2321243 w 4117657"/>
                <a:gd name="connsiteY6043" fmla="*/ 395288 h 2729865"/>
                <a:gd name="connsiteX6044" fmla="*/ 2246948 w 4117657"/>
                <a:gd name="connsiteY6044" fmla="*/ 375285 h 2729865"/>
                <a:gd name="connsiteX6045" fmla="*/ 2243138 w 4117657"/>
                <a:gd name="connsiteY6045" fmla="*/ 374333 h 2729865"/>
                <a:gd name="connsiteX6046" fmla="*/ 2243138 w 4117657"/>
                <a:gd name="connsiteY6046" fmla="*/ 374333 h 2729865"/>
                <a:gd name="connsiteX6047" fmla="*/ 2232660 w 4117657"/>
                <a:gd name="connsiteY6047" fmla="*/ 366713 h 2729865"/>
                <a:gd name="connsiteX6048" fmla="*/ 2176463 w 4117657"/>
                <a:gd name="connsiteY6048" fmla="*/ 310515 h 2729865"/>
                <a:gd name="connsiteX6049" fmla="*/ 2173605 w 4117657"/>
                <a:gd name="connsiteY6049" fmla="*/ 307658 h 2729865"/>
                <a:gd name="connsiteX6050" fmla="*/ 2173605 w 4117657"/>
                <a:gd name="connsiteY6050" fmla="*/ 307658 h 2729865"/>
                <a:gd name="connsiteX6051" fmla="*/ 2172653 w 4117657"/>
                <a:gd name="connsiteY6051" fmla="*/ 306705 h 2729865"/>
                <a:gd name="connsiteX6052" fmla="*/ 2169795 w 4117657"/>
                <a:gd name="connsiteY6052" fmla="*/ 303848 h 2729865"/>
                <a:gd name="connsiteX6053" fmla="*/ 2169795 w 4117657"/>
                <a:gd name="connsiteY6053" fmla="*/ 303848 h 2729865"/>
                <a:gd name="connsiteX6054" fmla="*/ 2168843 w 4117657"/>
                <a:gd name="connsiteY6054" fmla="*/ 302895 h 2729865"/>
                <a:gd name="connsiteX6055" fmla="*/ 2162175 w 4117657"/>
                <a:gd name="connsiteY6055" fmla="*/ 311468 h 2729865"/>
                <a:gd name="connsiteX6056" fmla="*/ 2137410 w 4117657"/>
                <a:gd name="connsiteY6056" fmla="*/ 336233 h 2729865"/>
                <a:gd name="connsiteX6057" fmla="*/ 2107883 w 4117657"/>
                <a:gd name="connsiteY6057" fmla="*/ 365760 h 2729865"/>
                <a:gd name="connsiteX6058" fmla="*/ 2104073 w 4117657"/>
                <a:gd name="connsiteY6058" fmla="*/ 368618 h 2729865"/>
                <a:gd name="connsiteX6059" fmla="*/ 2092643 w 4117657"/>
                <a:gd name="connsiteY6059" fmla="*/ 374333 h 2729865"/>
                <a:gd name="connsiteX6060" fmla="*/ 2032635 w 4117657"/>
                <a:gd name="connsiteY6060" fmla="*/ 390525 h 2729865"/>
                <a:gd name="connsiteX6061" fmla="*/ 2017395 w 4117657"/>
                <a:gd name="connsiteY6061" fmla="*/ 394335 h 2729865"/>
                <a:gd name="connsiteX6062" fmla="*/ 2016443 w 4117657"/>
                <a:gd name="connsiteY6062" fmla="*/ 394335 h 2729865"/>
                <a:gd name="connsiteX6063" fmla="*/ 2006918 w 4117657"/>
                <a:gd name="connsiteY6063" fmla="*/ 397193 h 2729865"/>
                <a:gd name="connsiteX6064" fmla="*/ 2008823 w 4117657"/>
                <a:gd name="connsiteY6064" fmla="*/ 407670 h 2729865"/>
                <a:gd name="connsiteX6065" fmla="*/ 2012633 w 4117657"/>
                <a:gd name="connsiteY6065" fmla="*/ 421005 h 2729865"/>
                <a:gd name="connsiteX6066" fmla="*/ 2024063 w 4117657"/>
                <a:gd name="connsiteY6066" fmla="*/ 463868 h 2729865"/>
                <a:gd name="connsiteX6067" fmla="*/ 2029778 w 4117657"/>
                <a:gd name="connsiteY6067" fmla="*/ 484823 h 2729865"/>
                <a:gd name="connsiteX6068" fmla="*/ 2029778 w 4117657"/>
                <a:gd name="connsiteY6068" fmla="*/ 484823 h 2729865"/>
                <a:gd name="connsiteX6069" fmla="*/ 2030730 w 4117657"/>
                <a:gd name="connsiteY6069" fmla="*/ 490538 h 2729865"/>
                <a:gd name="connsiteX6070" fmla="*/ 2030730 w 4117657"/>
                <a:gd name="connsiteY6070" fmla="*/ 493395 h 2729865"/>
                <a:gd name="connsiteX6071" fmla="*/ 2029778 w 4117657"/>
                <a:gd name="connsiteY6071" fmla="*/ 498158 h 2729865"/>
                <a:gd name="connsiteX6072" fmla="*/ 2026920 w 4117657"/>
                <a:gd name="connsiteY6072" fmla="*/ 500063 h 2729865"/>
                <a:gd name="connsiteX6073" fmla="*/ 2036445 w 4117657"/>
                <a:gd name="connsiteY6073" fmla="*/ 484823 h 2729865"/>
                <a:gd name="connsiteX6074" fmla="*/ 2035493 w 4117657"/>
                <a:gd name="connsiteY6074" fmla="*/ 482918 h 2729865"/>
                <a:gd name="connsiteX6075" fmla="*/ 2035493 w 4117657"/>
                <a:gd name="connsiteY6075" fmla="*/ 481013 h 2729865"/>
                <a:gd name="connsiteX6076" fmla="*/ 2031683 w 4117657"/>
                <a:gd name="connsiteY6076" fmla="*/ 466725 h 2729865"/>
                <a:gd name="connsiteX6077" fmla="*/ 2018348 w 4117657"/>
                <a:gd name="connsiteY6077" fmla="*/ 416243 h 2729865"/>
                <a:gd name="connsiteX6078" fmla="*/ 2015490 w 4117657"/>
                <a:gd name="connsiteY6078" fmla="*/ 405765 h 2729865"/>
                <a:gd name="connsiteX6079" fmla="*/ 2019300 w 4117657"/>
                <a:gd name="connsiteY6079" fmla="*/ 404813 h 2729865"/>
                <a:gd name="connsiteX6080" fmla="*/ 2024063 w 4117657"/>
                <a:gd name="connsiteY6080" fmla="*/ 402908 h 2729865"/>
                <a:gd name="connsiteX6081" fmla="*/ 2095500 w 4117657"/>
                <a:gd name="connsiteY6081" fmla="*/ 383858 h 2729865"/>
                <a:gd name="connsiteX6082" fmla="*/ 2096453 w 4117657"/>
                <a:gd name="connsiteY6082" fmla="*/ 383858 h 2729865"/>
                <a:gd name="connsiteX6083" fmla="*/ 2100263 w 4117657"/>
                <a:gd name="connsiteY6083" fmla="*/ 381953 h 2729865"/>
                <a:gd name="connsiteX6084" fmla="*/ 2104073 w 4117657"/>
                <a:gd name="connsiteY6084" fmla="*/ 380048 h 2729865"/>
                <a:gd name="connsiteX6085" fmla="*/ 2106930 w 4117657"/>
                <a:gd name="connsiteY6085" fmla="*/ 377190 h 2729865"/>
                <a:gd name="connsiteX6086" fmla="*/ 2107883 w 4117657"/>
                <a:gd name="connsiteY6086" fmla="*/ 376238 h 2729865"/>
                <a:gd name="connsiteX6087" fmla="*/ 2158365 w 4117657"/>
                <a:gd name="connsiteY6087" fmla="*/ 325755 h 2729865"/>
                <a:gd name="connsiteX6088" fmla="*/ 2161223 w 4117657"/>
                <a:gd name="connsiteY6088" fmla="*/ 322898 h 2729865"/>
                <a:gd name="connsiteX6089" fmla="*/ 2166938 w 4117657"/>
                <a:gd name="connsiteY6089" fmla="*/ 317183 h 2729865"/>
                <a:gd name="connsiteX6090" fmla="*/ 2170748 w 4117657"/>
                <a:gd name="connsiteY6090" fmla="*/ 320040 h 2729865"/>
                <a:gd name="connsiteX6091" fmla="*/ 2175510 w 4117657"/>
                <a:gd name="connsiteY6091" fmla="*/ 323850 h 2729865"/>
                <a:gd name="connsiteX6092" fmla="*/ 2225993 w 4117657"/>
                <a:gd name="connsiteY6092" fmla="*/ 374333 h 2729865"/>
                <a:gd name="connsiteX6093" fmla="*/ 2240280 w 4117657"/>
                <a:gd name="connsiteY6093" fmla="*/ 381953 h 2729865"/>
                <a:gd name="connsiteX6094" fmla="*/ 2285048 w 4117657"/>
                <a:gd name="connsiteY6094" fmla="*/ 394335 h 2729865"/>
                <a:gd name="connsiteX6095" fmla="*/ 2308860 w 4117657"/>
                <a:gd name="connsiteY6095" fmla="*/ 401003 h 2729865"/>
                <a:gd name="connsiteX6096" fmla="*/ 2318385 w 4117657"/>
                <a:gd name="connsiteY6096" fmla="*/ 403860 h 2729865"/>
                <a:gd name="connsiteX6097" fmla="*/ 2317433 w 4117657"/>
                <a:gd name="connsiteY6097" fmla="*/ 406718 h 2729865"/>
                <a:gd name="connsiteX6098" fmla="*/ 2316480 w 4117657"/>
                <a:gd name="connsiteY6098" fmla="*/ 409575 h 2729865"/>
                <a:gd name="connsiteX6099" fmla="*/ 2315528 w 4117657"/>
                <a:gd name="connsiteY6099" fmla="*/ 413385 h 2729865"/>
                <a:gd name="connsiteX6100" fmla="*/ 2305050 w 4117657"/>
                <a:gd name="connsiteY6100" fmla="*/ 454343 h 2729865"/>
                <a:gd name="connsiteX6101" fmla="*/ 2297430 w 4117657"/>
                <a:gd name="connsiteY6101" fmla="*/ 482918 h 2729865"/>
                <a:gd name="connsiteX6102" fmla="*/ 2297430 w 4117657"/>
                <a:gd name="connsiteY6102" fmla="*/ 498158 h 2729865"/>
                <a:gd name="connsiteX6103" fmla="*/ 2305050 w 4117657"/>
                <a:gd name="connsiteY6103" fmla="*/ 528638 h 2729865"/>
                <a:gd name="connsiteX6104" fmla="*/ 2315528 w 4117657"/>
                <a:gd name="connsiteY6104" fmla="*/ 568643 h 2729865"/>
                <a:gd name="connsiteX6105" fmla="*/ 2317433 w 4117657"/>
                <a:gd name="connsiteY6105" fmla="*/ 578168 h 2729865"/>
                <a:gd name="connsiteX6106" fmla="*/ 2277428 w 4117657"/>
                <a:gd name="connsiteY6106" fmla="*/ 589598 h 2729865"/>
                <a:gd name="connsiteX6107" fmla="*/ 2238375 w 4117657"/>
                <a:gd name="connsiteY6107" fmla="*/ 600075 h 2729865"/>
                <a:gd name="connsiteX6108" fmla="*/ 2224088 w 4117657"/>
                <a:gd name="connsiteY6108" fmla="*/ 607695 h 2729865"/>
                <a:gd name="connsiteX6109" fmla="*/ 2179320 w 4117657"/>
                <a:gd name="connsiteY6109" fmla="*/ 653415 h 2729865"/>
                <a:gd name="connsiteX6110" fmla="*/ 2173605 w 4117657"/>
                <a:gd name="connsiteY6110" fmla="*/ 659130 h 2729865"/>
                <a:gd name="connsiteX6111" fmla="*/ 2165985 w 4117657"/>
                <a:gd name="connsiteY6111" fmla="*/ 665798 h 2729865"/>
                <a:gd name="connsiteX6112" fmla="*/ 2158365 w 4117657"/>
                <a:gd name="connsiteY6112" fmla="*/ 659130 h 2729865"/>
                <a:gd name="connsiteX6113" fmla="*/ 2107883 w 4117657"/>
                <a:gd name="connsiteY6113" fmla="*/ 608648 h 2729865"/>
                <a:gd name="connsiteX6114" fmla="*/ 2103120 w 4117657"/>
                <a:gd name="connsiteY6114" fmla="*/ 604838 h 2729865"/>
                <a:gd name="connsiteX6115" fmla="*/ 2101215 w 4117657"/>
                <a:gd name="connsiteY6115" fmla="*/ 603885 h 2729865"/>
                <a:gd name="connsiteX6116" fmla="*/ 2101215 w 4117657"/>
                <a:gd name="connsiteY6116" fmla="*/ 603885 h 2729865"/>
                <a:gd name="connsiteX6117" fmla="*/ 2097405 w 4117657"/>
                <a:gd name="connsiteY6117" fmla="*/ 601980 h 2729865"/>
                <a:gd name="connsiteX6118" fmla="*/ 2097405 w 4117657"/>
                <a:gd name="connsiteY6118" fmla="*/ 601980 h 2729865"/>
                <a:gd name="connsiteX6119" fmla="*/ 2093595 w 4117657"/>
                <a:gd name="connsiteY6119" fmla="*/ 601028 h 2729865"/>
                <a:gd name="connsiteX6120" fmla="*/ 2092643 w 4117657"/>
                <a:gd name="connsiteY6120" fmla="*/ 601028 h 2729865"/>
                <a:gd name="connsiteX6121" fmla="*/ 2092643 w 4117657"/>
                <a:gd name="connsiteY6121" fmla="*/ 601028 h 2729865"/>
                <a:gd name="connsiteX6122" fmla="*/ 2065020 w 4117657"/>
                <a:gd name="connsiteY6122" fmla="*/ 593408 h 2729865"/>
                <a:gd name="connsiteX6123" fmla="*/ 2025015 w 4117657"/>
                <a:gd name="connsiteY6123" fmla="*/ 582930 h 2729865"/>
                <a:gd name="connsiteX6124" fmla="*/ 2023110 w 4117657"/>
                <a:gd name="connsiteY6124" fmla="*/ 581978 h 2729865"/>
                <a:gd name="connsiteX6125" fmla="*/ 2014538 w 4117657"/>
                <a:gd name="connsiteY6125" fmla="*/ 579120 h 2729865"/>
                <a:gd name="connsiteX6126" fmla="*/ 2016443 w 4117657"/>
                <a:gd name="connsiteY6126" fmla="*/ 569595 h 2729865"/>
                <a:gd name="connsiteX6127" fmla="*/ 2029778 w 4117657"/>
                <a:gd name="connsiteY6127" fmla="*/ 519113 h 2729865"/>
                <a:gd name="connsiteX6128" fmla="*/ 2033588 w 4117657"/>
                <a:gd name="connsiteY6128" fmla="*/ 504825 h 2729865"/>
                <a:gd name="connsiteX6129" fmla="*/ 2033588 w 4117657"/>
                <a:gd name="connsiteY6129" fmla="*/ 502920 h 2729865"/>
                <a:gd name="connsiteX6130" fmla="*/ 2034540 w 4117657"/>
                <a:gd name="connsiteY6130" fmla="*/ 500063 h 2729865"/>
                <a:gd name="connsiteX6131" fmla="*/ 2036445 w 4117657"/>
                <a:gd name="connsiteY6131" fmla="*/ 484823 h 2729865"/>
                <a:gd name="connsiteX6132" fmla="*/ 2862263 w 4117657"/>
                <a:gd name="connsiteY6132" fmla="*/ 441960 h 2729865"/>
                <a:gd name="connsiteX6133" fmla="*/ 2827973 w 4117657"/>
                <a:gd name="connsiteY6133" fmla="*/ 451485 h 2729865"/>
                <a:gd name="connsiteX6134" fmla="*/ 2800350 w 4117657"/>
                <a:gd name="connsiteY6134" fmla="*/ 466725 h 2729865"/>
                <a:gd name="connsiteX6135" fmla="*/ 2775585 w 4117657"/>
                <a:gd name="connsiteY6135" fmla="*/ 491490 h 2729865"/>
                <a:gd name="connsiteX6136" fmla="*/ 2809875 w 4117657"/>
                <a:gd name="connsiteY6136" fmla="*/ 525780 h 2729865"/>
                <a:gd name="connsiteX6137" fmla="*/ 2813685 w 4117657"/>
                <a:gd name="connsiteY6137" fmla="*/ 528638 h 2729865"/>
                <a:gd name="connsiteX6138" fmla="*/ 2862263 w 4117657"/>
                <a:gd name="connsiteY6138" fmla="*/ 541973 h 2729865"/>
                <a:gd name="connsiteX6139" fmla="*/ 2875598 w 4117657"/>
                <a:gd name="connsiteY6139" fmla="*/ 493395 h 2729865"/>
                <a:gd name="connsiteX6140" fmla="*/ 2875598 w 4117657"/>
                <a:gd name="connsiteY6140" fmla="*/ 490538 h 2729865"/>
                <a:gd name="connsiteX6141" fmla="*/ 2862263 w 4117657"/>
                <a:gd name="connsiteY6141" fmla="*/ 441960 h 2729865"/>
                <a:gd name="connsiteX6142" fmla="*/ 2865120 w 4117657"/>
                <a:gd name="connsiteY6142" fmla="*/ 495300 h 2729865"/>
                <a:gd name="connsiteX6143" fmla="*/ 2855595 w 4117657"/>
                <a:gd name="connsiteY6143" fmla="*/ 530543 h 2729865"/>
                <a:gd name="connsiteX6144" fmla="*/ 2842260 w 4117657"/>
                <a:gd name="connsiteY6144" fmla="*/ 527685 h 2729865"/>
                <a:gd name="connsiteX6145" fmla="*/ 2797493 w 4117657"/>
                <a:gd name="connsiteY6145" fmla="*/ 501968 h 2729865"/>
                <a:gd name="connsiteX6146" fmla="*/ 2787968 w 4117657"/>
                <a:gd name="connsiteY6146" fmla="*/ 492443 h 2729865"/>
                <a:gd name="connsiteX6147" fmla="*/ 2814638 w 4117657"/>
                <a:gd name="connsiteY6147" fmla="*/ 466725 h 2729865"/>
                <a:gd name="connsiteX6148" fmla="*/ 2819400 w 4117657"/>
                <a:gd name="connsiteY6148" fmla="*/ 463868 h 2729865"/>
                <a:gd name="connsiteX6149" fmla="*/ 2856548 w 4117657"/>
                <a:gd name="connsiteY6149" fmla="*/ 454343 h 2729865"/>
                <a:gd name="connsiteX6150" fmla="*/ 2866073 w 4117657"/>
                <a:gd name="connsiteY6150" fmla="*/ 491490 h 2729865"/>
                <a:gd name="connsiteX6151" fmla="*/ 2865120 w 4117657"/>
                <a:gd name="connsiteY6151" fmla="*/ 495300 h 2729865"/>
                <a:gd name="connsiteX6152" fmla="*/ 1080135 w 4117657"/>
                <a:gd name="connsiteY6152" fmla="*/ 485775 h 2729865"/>
                <a:gd name="connsiteX6153" fmla="*/ 1080135 w 4117657"/>
                <a:gd name="connsiteY6153" fmla="*/ 498158 h 2729865"/>
                <a:gd name="connsiteX6154" fmla="*/ 1068705 w 4117657"/>
                <a:gd name="connsiteY6154" fmla="*/ 541020 h 2729865"/>
                <a:gd name="connsiteX6155" fmla="*/ 1066800 w 4117657"/>
                <a:gd name="connsiteY6155" fmla="*/ 550545 h 2729865"/>
                <a:gd name="connsiteX6156" fmla="*/ 1093470 w 4117657"/>
                <a:gd name="connsiteY6156" fmla="*/ 557213 h 2729865"/>
                <a:gd name="connsiteX6157" fmla="*/ 1123950 w 4117657"/>
                <a:gd name="connsiteY6157" fmla="*/ 566738 h 2729865"/>
                <a:gd name="connsiteX6158" fmla="*/ 1147763 w 4117657"/>
                <a:gd name="connsiteY6158" fmla="*/ 589598 h 2729865"/>
                <a:gd name="connsiteX6159" fmla="*/ 1167765 w 4117657"/>
                <a:gd name="connsiteY6159" fmla="*/ 608648 h 2729865"/>
                <a:gd name="connsiteX6160" fmla="*/ 1175385 w 4117657"/>
                <a:gd name="connsiteY6160" fmla="*/ 601980 h 2729865"/>
                <a:gd name="connsiteX6161" fmla="*/ 1203008 w 4117657"/>
                <a:gd name="connsiteY6161" fmla="*/ 574358 h 2729865"/>
                <a:gd name="connsiteX6162" fmla="*/ 1222058 w 4117657"/>
                <a:gd name="connsiteY6162" fmla="*/ 563880 h 2729865"/>
                <a:gd name="connsiteX6163" fmla="*/ 1260158 w 4117657"/>
                <a:gd name="connsiteY6163" fmla="*/ 553403 h 2729865"/>
                <a:gd name="connsiteX6164" fmla="*/ 1269683 w 4117657"/>
                <a:gd name="connsiteY6164" fmla="*/ 550545 h 2729865"/>
                <a:gd name="connsiteX6165" fmla="*/ 1258253 w 4117657"/>
                <a:gd name="connsiteY6165" fmla="*/ 506730 h 2729865"/>
                <a:gd name="connsiteX6166" fmla="*/ 1258253 w 4117657"/>
                <a:gd name="connsiteY6166" fmla="*/ 480060 h 2729865"/>
                <a:gd name="connsiteX6167" fmla="*/ 1270635 w 4117657"/>
                <a:gd name="connsiteY6167" fmla="*/ 435293 h 2729865"/>
                <a:gd name="connsiteX6168" fmla="*/ 1263968 w 4117657"/>
                <a:gd name="connsiteY6168" fmla="*/ 432435 h 2729865"/>
                <a:gd name="connsiteX6169" fmla="*/ 1220153 w 4117657"/>
                <a:gd name="connsiteY6169" fmla="*/ 421005 h 2729865"/>
                <a:gd name="connsiteX6170" fmla="*/ 1206818 w 4117657"/>
                <a:gd name="connsiteY6170" fmla="*/ 413385 h 2729865"/>
                <a:gd name="connsiteX6171" fmla="*/ 1175385 w 4117657"/>
                <a:gd name="connsiteY6171" fmla="*/ 381953 h 2729865"/>
                <a:gd name="connsiteX6172" fmla="*/ 1169670 w 4117657"/>
                <a:gd name="connsiteY6172" fmla="*/ 377190 h 2729865"/>
                <a:gd name="connsiteX6173" fmla="*/ 1167765 w 4117657"/>
                <a:gd name="connsiteY6173" fmla="*/ 378143 h 2729865"/>
                <a:gd name="connsiteX6174" fmla="*/ 1133475 w 4117657"/>
                <a:gd name="connsiteY6174" fmla="*/ 412433 h 2729865"/>
                <a:gd name="connsiteX6175" fmla="*/ 1119188 w 4117657"/>
                <a:gd name="connsiteY6175" fmla="*/ 421005 h 2729865"/>
                <a:gd name="connsiteX6176" fmla="*/ 1080135 w 4117657"/>
                <a:gd name="connsiteY6176" fmla="*/ 431483 h 2729865"/>
                <a:gd name="connsiteX6177" fmla="*/ 1068705 w 4117657"/>
                <a:gd name="connsiteY6177" fmla="*/ 435293 h 2729865"/>
                <a:gd name="connsiteX6178" fmla="*/ 1070610 w 4117657"/>
                <a:gd name="connsiteY6178" fmla="*/ 444818 h 2729865"/>
                <a:gd name="connsiteX6179" fmla="*/ 1080135 w 4117657"/>
                <a:gd name="connsiteY6179" fmla="*/ 485775 h 2729865"/>
                <a:gd name="connsiteX6180" fmla="*/ 1108710 w 4117657"/>
                <a:gd name="connsiteY6180" fmla="*/ 432435 h 2729865"/>
                <a:gd name="connsiteX6181" fmla="*/ 1143953 w 4117657"/>
                <a:gd name="connsiteY6181" fmla="*/ 412433 h 2729865"/>
                <a:gd name="connsiteX6182" fmla="*/ 1167765 w 4117657"/>
                <a:gd name="connsiteY6182" fmla="*/ 388620 h 2729865"/>
                <a:gd name="connsiteX6183" fmla="*/ 1191578 w 4117657"/>
                <a:gd name="connsiteY6183" fmla="*/ 412433 h 2729865"/>
                <a:gd name="connsiteX6184" fmla="*/ 1225868 w 4117657"/>
                <a:gd name="connsiteY6184" fmla="*/ 432435 h 2729865"/>
                <a:gd name="connsiteX6185" fmla="*/ 1258253 w 4117657"/>
                <a:gd name="connsiteY6185" fmla="*/ 441008 h 2729865"/>
                <a:gd name="connsiteX6186" fmla="*/ 1252538 w 4117657"/>
                <a:gd name="connsiteY6186" fmla="*/ 462915 h 2729865"/>
                <a:gd name="connsiteX6187" fmla="*/ 1245870 w 4117657"/>
                <a:gd name="connsiteY6187" fmla="*/ 493395 h 2729865"/>
                <a:gd name="connsiteX6188" fmla="*/ 1253490 w 4117657"/>
                <a:gd name="connsiteY6188" fmla="*/ 522923 h 2729865"/>
                <a:gd name="connsiteX6189" fmla="*/ 1259205 w 4117657"/>
                <a:gd name="connsiteY6189" fmla="*/ 543878 h 2729865"/>
                <a:gd name="connsiteX6190" fmla="*/ 1251585 w 4117657"/>
                <a:gd name="connsiteY6190" fmla="*/ 546735 h 2729865"/>
                <a:gd name="connsiteX6191" fmla="*/ 1215390 w 4117657"/>
                <a:gd name="connsiteY6191" fmla="*/ 556260 h 2729865"/>
                <a:gd name="connsiteX6192" fmla="*/ 1200150 w 4117657"/>
                <a:gd name="connsiteY6192" fmla="*/ 564833 h 2729865"/>
                <a:gd name="connsiteX6193" fmla="*/ 1168718 w 4117657"/>
                <a:gd name="connsiteY6193" fmla="*/ 596265 h 2729865"/>
                <a:gd name="connsiteX6194" fmla="*/ 1162050 w 4117657"/>
                <a:gd name="connsiteY6194" fmla="*/ 590550 h 2729865"/>
                <a:gd name="connsiteX6195" fmla="*/ 1136333 w 4117657"/>
                <a:gd name="connsiteY6195" fmla="*/ 564833 h 2729865"/>
                <a:gd name="connsiteX6196" fmla="*/ 1120140 w 4117657"/>
                <a:gd name="connsiteY6196" fmla="*/ 555308 h 2729865"/>
                <a:gd name="connsiteX6197" fmla="*/ 1083945 w 4117657"/>
                <a:gd name="connsiteY6197" fmla="*/ 545783 h 2729865"/>
                <a:gd name="connsiteX6198" fmla="*/ 1077278 w 4117657"/>
                <a:gd name="connsiteY6198" fmla="*/ 542925 h 2729865"/>
                <a:gd name="connsiteX6199" fmla="*/ 1088708 w 4117657"/>
                <a:gd name="connsiteY6199" fmla="*/ 501015 h 2729865"/>
                <a:gd name="connsiteX6200" fmla="*/ 1088708 w 4117657"/>
                <a:gd name="connsiteY6200" fmla="*/ 481965 h 2729865"/>
                <a:gd name="connsiteX6201" fmla="*/ 1079183 w 4117657"/>
                <a:gd name="connsiteY6201" fmla="*/ 445770 h 2729865"/>
                <a:gd name="connsiteX6202" fmla="*/ 1078230 w 4117657"/>
                <a:gd name="connsiteY6202" fmla="*/ 439103 h 2729865"/>
                <a:gd name="connsiteX6203" fmla="*/ 1108710 w 4117657"/>
                <a:gd name="connsiteY6203" fmla="*/ 432435 h 2729865"/>
                <a:gd name="connsiteX6204" fmla="*/ 2931795 w 4117657"/>
                <a:gd name="connsiteY6204" fmla="*/ 305753 h 2729865"/>
                <a:gd name="connsiteX6205" fmla="*/ 2934653 w 4117657"/>
                <a:gd name="connsiteY6205" fmla="*/ 316230 h 2729865"/>
                <a:gd name="connsiteX6206" fmla="*/ 2939415 w 4117657"/>
                <a:gd name="connsiteY6206" fmla="*/ 315278 h 2729865"/>
                <a:gd name="connsiteX6207" fmla="*/ 3040380 w 4117657"/>
                <a:gd name="connsiteY6207" fmla="*/ 287655 h 2729865"/>
                <a:gd name="connsiteX6208" fmla="*/ 3051810 w 4117657"/>
                <a:gd name="connsiteY6208" fmla="*/ 280988 h 2729865"/>
                <a:gd name="connsiteX6209" fmla="*/ 3123248 w 4117657"/>
                <a:gd name="connsiteY6209" fmla="*/ 209550 h 2729865"/>
                <a:gd name="connsiteX6210" fmla="*/ 3128010 w 4117657"/>
                <a:gd name="connsiteY6210" fmla="*/ 203835 h 2729865"/>
                <a:gd name="connsiteX6211" fmla="*/ 3125153 w 4117657"/>
                <a:gd name="connsiteY6211" fmla="*/ 200978 h 2729865"/>
                <a:gd name="connsiteX6212" fmla="*/ 3049905 w 4117657"/>
                <a:gd name="connsiteY6212" fmla="*/ 126683 h 2729865"/>
                <a:gd name="connsiteX6213" fmla="*/ 3039428 w 4117657"/>
                <a:gd name="connsiteY6213" fmla="*/ 120968 h 2729865"/>
                <a:gd name="connsiteX6214" fmla="*/ 2961323 w 4117657"/>
                <a:gd name="connsiteY6214" fmla="*/ 100013 h 2729865"/>
                <a:gd name="connsiteX6215" fmla="*/ 2934653 w 4117657"/>
                <a:gd name="connsiteY6215" fmla="*/ 93345 h 2729865"/>
                <a:gd name="connsiteX6216" fmla="*/ 2932748 w 4117657"/>
                <a:gd name="connsiteY6216" fmla="*/ 100013 h 2729865"/>
                <a:gd name="connsiteX6217" fmla="*/ 2906078 w 4117657"/>
                <a:gd name="connsiteY6217" fmla="*/ 199073 h 2729865"/>
                <a:gd name="connsiteX6218" fmla="*/ 2907030 w 4117657"/>
                <a:gd name="connsiteY6218" fmla="*/ 213360 h 2729865"/>
                <a:gd name="connsiteX6219" fmla="*/ 2931795 w 4117657"/>
                <a:gd name="connsiteY6219" fmla="*/ 305753 h 2729865"/>
                <a:gd name="connsiteX6220" fmla="*/ 2915603 w 4117657"/>
                <a:gd name="connsiteY6220" fmla="*/ 199073 h 2729865"/>
                <a:gd name="connsiteX6221" fmla="*/ 2939415 w 4117657"/>
                <a:gd name="connsiteY6221" fmla="*/ 108585 h 2729865"/>
                <a:gd name="connsiteX6222" fmla="*/ 2941320 w 4117657"/>
                <a:gd name="connsiteY6222" fmla="*/ 103823 h 2729865"/>
                <a:gd name="connsiteX6223" fmla="*/ 2949893 w 4117657"/>
                <a:gd name="connsiteY6223" fmla="*/ 104775 h 2729865"/>
                <a:gd name="connsiteX6224" fmla="*/ 3035618 w 4117657"/>
                <a:gd name="connsiteY6224" fmla="*/ 127635 h 2729865"/>
                <a:gd name="connsiteX6225" fmla="*/ 3046095 w 4117657"/>
                <a:gd name="connsiteY6225" fmla="*/ 133350 h 2729865"/>
                <a:gd name="connsiteX6226" fmla="*/ 3113723 w 4117657"/>
                <a:gd name="connsiteY6226" fmla="*/ 200978 h 2729865"/>
                <a:gd name="connsiteX6227" fmla="*/ 3115628 w 4117657"/>
                <a:gd name="connsiteY6227" fmla="*/ 203835 h 2729865"/>
                <a:gd name="connsiteX6228" fmla="*/ 3109913 w 4117657"/>
                <a:gd name="connsiteY6228" fmla="*/ 210503 h 2729865"/>
                <a:gd name="connsiteX6229" fmla="*/ 3048000 w 4117657"/>
                <a:gd name="connsiteY6229" fmla="*/ 272415 h 2729865"/>
                <a:gd name="connsiteX6230" fmla="*/ 3037523 w 4117657"/>
                <a:gd name="connsiteY6230" fmla="*/ 279083 h 2729865"/>
                <a:gd name="connsiteX6231" fmla="*/ 2946083 w 4117657"/>
                <a:gd name="connsiteY6231" fmla="*/ 303848 h 2729865"/>
                <a:gd name="connsiteX6232" fmla="*/ 2942273 w 4117657"/>
                <a:gd name="connsiteY6232" fmla="*/ 303848 h 2729865"/>
                <a:gd name="connsiteX6233" fmla="*/ 2939415 w 4117657"/>
                <a:gd name="connsiteY6233" fmla="*/ 296228 h 2729865"/>
                <a:gd name="connsiteX6234" fmla="*/ 2916555 w 4117657"/>
                <a:gd name="connsiteY6234" fmla="*/ 210503 h 2729865"/>
                <a:gd name="connsiteX6235" fmla="*/ 2915603 w 4117657"/>
                <a:gd name="connsiteY6235" fmla="*/ 199073 h 2729865"/>
                <a:gd name="connsiteX6236" fmla="*/ 2657475 w 4117657"/>
                <a:gd name="connsiteY6236" fmla="*/ 600075 h 2729865"/>
                <a:gd name="connsiteX6237" fmla="*/ 2603183 w 4117657"/>
                <a:gd name="connsiteY6237" fmla="*/ 655320 h 2729865"/>
                <a:gd name="connsiteX6238" fmla="*/ 2589848 w 4117657"/>
                <a:gd name="connsiteY6238" fmla="*/ 662940 h 2729865"/>
                <a:gd name="connsiteX6239" fmla="*/ 2534603 w 4117657"/>
                <a:gd name="connsiteY6239" fmla="*/ 677228 h 2729865"/>
                <a:gd name="connsiteX6240" fmla="*/ 2503170 w 4117657"/>
                <a:gd name="connsiteY6240" fmla="*/ 685800 h 2729865"/>
                <a:gd name="connsiteX6241" fmla="*/ 2505075 w 4117657"/>
                <a:gd name="connsiteY6241" fmla="*/ 695325 h 2729865"/>
                <a:gd name="connsiteX6242" fmla="*/ 2526030 w 4117657"/>
                <a:gd name="connsiteY6242" fmla="*/ 772478 h 2729865"/>
                <a:gd name="connsiteX6243" fmla="*/ 2526030 w 4117657"/>
                <a:gd name="connsiteY6243" fmla="*/ 787718 h 2729865"/>
                <a:gd name="connsiteX6244" fmla="*/ 2505075 w 4117657"/>
                <a:gd name="connsiteY6244" fmla="*/ 864870 h 2729865"/>
                <a:gd name="connsiteX6245" fmla="*/ 2503170 w 4117657"/>
                <a:gd name="connsiteY6245" fmla="*/ 874395 h 2729865"/>
                <a:gd name="connsiteX6246" fmla="*/ 2510790 w 4117657"/>
                <a:gd name="connsiteY6246" fmla="*/ 877253 h 2729865"/>
                <a:gd name="connsiteX6247" fmla="*/ 2588895 w 4117657"/>
                <a:gd name="connsiteY6247" fmla="*/ 898208 h 2729865"/>
                <a:gd name="connsiteX6248" fmla="*/ 2602230 w 4117657"/>
                <a:gd name="connsiteY6248" fmla="*/ 905828 h 2729865"/>
                <a:gd name="connsiteX6249" fmla="*/ 2659380 w 4117657"/>
                <a:gd name="connsiteY6249" fmla="*/ 962978 h 2729865"/>
                <a:gd name="connsiteX6250" fmla="*/ 2666048 w 4117657"/>
                <a:gd name="connsiteY6250" fmla="*/ 969645 h 2729865"/>
                <a:gd name="connsiteX6251" fmla="*/ 2727960 w 4117657"/>
                <a:gd name="connsiteY6251" fmla="*/ 906780 h 2729865"/>
                <a:gd name="connsiteX6252" fmla="*/ 2743200 w 4117657"/>
                <a:gd name="connsiteY6252" fmla="*/ 898208 h 2729865"/>
                <a:gd name="connsiteX6253" fmla="*/ 2819400 w 4117657"/>
                <a:gd name="connsiteY6253" fmla="*/ 877253 h 2729865"/>
                <a:gd name="connsiteX6254" fmla="*/ 2827973 w 4117657"/>
                <a:gd name="connsiteY6254" fmla="*/ 874395 h 2729865"/>
                <a:gd name="connsiteX6255" fmla="*/ 2826068 w 4117657"/>
                <a:gd name="connsiteY6255" fmla="*/ 865823 h 2729865"/>
                <a:gd name="connsiteX6256" fmla="*/ 2805113 w 4117657"/>
                <a:gd name="connsiteY6256" fmla="*/ 788670 h 2729865"/>
                <a:gd name="connsiteX6257" fmla="*/ 2805113 w 4117657"/>
                <a:gd name="connsiteY6257" fmla="*/ 773430 h 2729865"/>
                <a:gd name="connsiteX6258" fmla="*/ 2826068 w 4117657"/>
                <a:gd name="connsiteY6258" fmla="*/ 695325 h 2729865"/>
                <a:gd name="connsiteX6259" fmla="*/ 2827973 w 4117657"/>
                <a:gd name="connsiteY6259" fmla="*/ 686753 h 2729865"/>
                <a:gd name="connsiteX6260" fmla="*/ 2817495 w 4117657"/>
                <a:gd name="connsiteY6260" fmla="*/ 683895 h 2729865"/>
                <a:gd name="connsiteX6261" fmla="*/ 2743200 w 4117657"/>
                <a:gd name="connsiteY6261" fmla="*/ 663893 h 2729865"/>
                <a:gd name="connsiteX6262" fmla="*/ 2727960 w 4117657"/>
                <a:gd name="connsiteY6262" fmla="*/ 655320 h 2729865"/>
                <a:gd name="connsiteX6263" fmla="*/ 2671763 w 4117657"/>
                <a:gd name="connsiteY6263" fmla="*/ 599123 h 2729865"/>
                <a:gd name="connsiteX6264" fmla="*/ 2663190 w 4117657"/>
                <a:gd name="connsiteY6264" fmla="*/ 591503 h 2729865"/>
                <a:gd name="connsiteX6265" fmla="*/ 2657475 w 4117657"/>
                <a:gd name="connsiteY6265" fmla="*/ 600075 h 2729865"/>
                <a:gd name="connsiteX6266" fmla="*/ 2674620 w 4117657"/>
                <a:gd name="connsiteY6266" fmla="*/ 612458 h 2729865"/>
                <a:gd name="connsiteX6267" fmla="*/ 2724150 w 4117657"/>
                <a:gd name="connsiteY6267" fmla="*/ 661988 h 2729865"/>
                <a:gd name="connsiteX6268" fmla="*/ 2739390 w 4117657"/>
                <a:gd name="connsiteY6268" fmla="*/ 671513 h 2729865"/>
                <a:gd name="connsiteX6269" fmla="*/ 2810828 w 4117657"/>
                <a:gd name="connsiteY6269" fmla="*/ 690563 h 2729865"/>
                <a:gd name="connsiteX6270" fmla="*/ 2817495 w 4117657"/>
                <a:gd name="connsiteY6270" fmla="*/ 693420 h 2729865"/>
                <a:gd name="connsiteX6271" fmla="*/ 2815590 w 4117657"/>
                <a:gd name="connsiteY6271" fmla="*/ 702945 h 2729865"/>
                <a:gd name="connsiteX6272" fmla="*/ 2796540 w 4117657"/>
                <a:gd name="connsiteY6272" fmla="*/ 772478 h 2729865"/>
                <a:gd name="connsiteX6273" fmla="*/ 2796540 w 4117657"/>
                <a:gd name="connsiteY6273" fmla="*/ 787718 h 2729865"/>
                <a:gd name="connsiteX6274" fmla="*/ 2815590 w 4117657"/>
                <a:gd name="connsiteY6274" fmla="*/ 857250 h 2729865"/>
                <a:gd name="connsiteX6275" fmla="*/ 2818448 w 4117657"/>
                <a:gd name="connsiteY6275" fmla="*/ 867728 h 2729865"/>
                <a:gd name="connsiteX6276" fmla="*/ 2807970 w 4117657"/>
                <a:gd name="connsiteY6276" fmla="*/ 870585 h 2729865"/>
                <a:gd name="connsiteX6277" fmla="*/ 2740343 w 4117657"/>
                <a:gd name="connsiteY6277" fmla="*/ 888683 h 2729865"/>
                <a:gd name="connsiteX6278" fmla="*/ 2723198 w 4117657"/>
                <a:gd name="connsiteY6278" fmla="*/ 899160 h 2729865"/>
                <a:gd name="connsiteX6279" fmla="*/ 2673668 w 4117657"/>
                <a:gd name="connsiteY6279" fmla="*/ 948690 h 2729865"/>
                <a:gd name="connsiteX6280" fmla="*/ 2666048 w 4117657"/>
                <a:gd name="connsiteY6280" fmla="*/ 956310 h 2729865"/>
                <a:gd name="connsiteX6281" fmla="*/ 2658428 w 4117657"/>
                <a:gd name="connsiteY6281" fmla="*/ 949643 h 2729865"/>
                <a:gd name="connsiteX6282" fmla="*/ 2608898 w 4117657"/>
                <a:gd name="connsiteY6282" fmla="*/ 900113 h 2729865"/>
                <a:gd name="connsiteX6283" fmla="*/ 2590800 w 4117657"/>
                <a:gd name="connsiteY6283" fmla="*/ 889635 h 2729865"/>
                <a:gd name="connsiteX6284" fmla="*/ 2524125 w 4117657"/>
                <a:gd name="connsiteY6284" fmla="*/ 871538 h 2729865"/>
                <a:gd name="connsiteX6285" fmla="*/ 2514600 w 4117657"/>
                <a:gd name="connsiteY6285" fmla="*/ 868680 h 2729865"/>
                <a:gd name="connsiteX6286" fmla="*/ 2516505 w 4117657"/>
                <a:gd name="connsiteY6286" fmla="*/ 859155 h 2729865"/>
                <a:gd name="connsiteX6287" fmla="*/ 2535555 w 4117657"/>
                <a:gd name="connsiteY6287" fmla="*/ 788670 h 2729865"/>
                <a:gd name="connsiteX6288" fmla="*/ 2535555 w 4117657"/>
                <a:gd name="connsiteY6288" fmla="*/ 773430 h 2729865"/>
                <a:gd name="connsiteX6289" fmla="*/ 2516505 w 4117657"/>
                <a:gd name="connsiteY6289" fmla="*/ 703898 h 2729865"/>
                <a:gd name="connsiteX6290" fmla="*/ 2514600 w 4117657"/>
                <a:gd name="connsiteY6290" fmla="*/ 694373 h 2729865"/>
                <a:gd name="connsiteX6291" fmla="*/ 2521268 w 4117657"/>
                <a:gd name="connsiteY6291" fmla="*/ 691515 h 2729865"/>
                <a:gd name="connsiteX6292" fmla="*/ 2592705 w 4117657"/>
                <a:gd name="connsiteY6292" fmla="*/ 672465 h 2729865"/>
                <a:gd name="connsiteX6293" fmla="*/ 2607945 w 4117657"/>
                <a:gd name="connsiteY6293" fmla="*/ 662940 h 2729865"/>
                <a:gd name="connsiteX6294" fmla="*/ 2657475 w 4117657"/>
                <a:gd name="connsiteY6294" fmla="*/ 613410 h 2729865"/>
                <a:gd name="connsiteX6295" fmla="*/ 2665095 w 4117657"/>
                <a:gd name="connsiteY6295" fmla="*/ 605790 h 2729865"/>
                <a:gd name="connsiteX6296" fmla="*/ 2674620 w 4117657"/>
                <a:gd name="connsiteY6296" fmla="*/ 612458 h 2729865"/>
                <a:gd name="connsiteX6297" fmla="*/ 2616518 w 4117657"/>
                <a:gd name="connsiteY6297" fmla="*/ 707708 h 2729865"/>
                <a:gd name="connsiteX6298" fmla="*/ 2575560 w 4117657"/>
                <a:gd name="connsiteY6298" fmla="*/ 718185 h 2729865"/>
                <a:gd name="connsiteX6299" fmla="*/ 2565083 w 4117657"/>
                <a:gd name="connsiteY6299" fmla="*/ 721995 h 2729865"/>
                <a:gd name="connsiteX6300" fmla="*/ 2567940 w 4117657"/>
                <a:gd name="connsiteY6300" fmla="*/ 731520 h 2729865"/>
                <a:gd name="connsiteX6301" fmla="*/ 2579370 w 4117657"/>
                <a:gd name="connsiteY6301" fmla="*/ 774383 h 2729865"/>
                <a:gd name="connsiteX6302" fmla="*/ 2579370 w 4117657"/>
                <a:gd name="connsiteY6302" fmla="*/ 785813 h 2729865"/>
                <a:gd name="connsiteX6303" fmla="*/ 2567940 w 4117657"/>
                <a:gd name="connsiteY6303" fmla="*/ 828675 h 2729865"/>
                <a:gd name="connsiteX6304" fmla="*/ 2566035 w 4117657"/>
                <a:gd name="connsiteY6304" fmla="*/ 839153 h 2729865"/>
                <a:gd name="connsiteX6305" fmla="*/ 2613660 w 4117657"/>
                <a:gd name="connsiteY6305" fmla="*/ 851535 h 2729865"/>
                <a:gd name="connsiteX6306" fmla="*/ 2632710 w 4117657"/>
                <a:gd name="connsiteY6306" fmla="*/ 862013 h 2729865"/>
                <a:gd name="connsiteX6307" fmla="*/ 2667000 w 4117657"/>
                <a:gd name="connsiteY6307" fmla="*/ 897255 h 2729865"/>
                <a:gd name="connsiteX6308" fmla="*/ 2674620 w 4117657"/>
                <a:gd name="connsiteY6308" fmla="*/ 889635 h 2729865"/>
                <a:gd name="connsiteX6309" fmla="*/ 2704148 w 4117657"/>
                <a:gd name="connsiteY6309" fmla="*/ 860108 h 2729865"/>
                <a:gd name="connsiteX6310" fmla="*/ 2717483 w 4117657"/>
                <a:gd name="connsiteY6310" fmla="*/ 852488 h 2729865"/>
                <a:gd name="connsiteX6311" fmla="*/ 2760345 w 4117657"/>
                <a:gd name="connsiteY6311" fmla="*/ 841058 h 2729865"/>
                <a:gd name="connsiteX6312" fmla="*/ 2768918 w 4117657"/>
                <a:gd name="connsiteY6312" fmla="*/ 838200 h 2729865"/>
                <a:gd name="connsiteX6313" fmla="*/ 2762250 w 4117657"/>
                <a:gd name="connsiteY6313" fmla="*/ 812483 h 2729865"/>
                <a:gd name="connsiteX6314" fmla="*/ 2754630 w 4117657"/>
                <a:gd name="connsiteY6314" fmla="*/ 780098 h 2729865"/>
                <a:gd name="connsiteX6315" fmla="*/ 2762250 w 4117657"/>
                <a:gd name="connsiteY6315" fmla="*/ 746760 h 2729865"/>
                <a:gd name="connsiteX6316" fmla="*/ 2768918 w 4117657"/>
                <a:gd name="connsiteY6316" fmla="*/ 721043 h 2729865"/>
                <a:gd name="connsiteX6317" fmla="*/ 2762250 w 4117657"/>
                <a:gd name="connsiteY6317" fmla="*/ 719138 h 2729865"/>
                <a:gd name="connsiteX6318" fmla="*/ 2717483 w 4117657"/>
                <a:gd name="connsiteY6318" fmla="*/ 707708 h 2729865"/>
                <a:gd name="connsiteX6319" fmla="*/ 2704148 w 4117657"/>
                <a:gd name="connsiteY6319" fmla="*/ 700088 h 2729865"/>
                <a:gd name="connsiteX6320" fmla="*/ 2672715 w 4117657"/>
                <a:gd name="connsiteY6320" fmla="*/ 668655 h 2729865"/>
                <a:gd name="connsiteX6321" fmla="*/ 2667000 w 4117657"/>
                <a:gd name="connsiteY6321" fmla="*/ 663893 h 2729865"/>
                <a:gd name="connsiteX6322" fmla="*/ 2629853 w 4117657"/>
                <a:gd name="connsiteY6322" fmla="*/ 701040 h 2729865"/>
                <a:gd name="connsiteX6323" fmla="*/ 2616518 w 4117657"/>
                <a:gd name="connsiteY6323" fmla="*/ 707708 h 2729865"/>
                <a:gd name="connsiteX6324" fmla="*/ 2646045 w 4117657"/>
                <a:gd name="connsiteY6324" fmla="*/ 696278 h 2729865"/>
                <a:gd name="connsiteX6325" fmla="*/ 2665095 w 4117657"/>
                <a:gd name="connsiteY6325" fmla="*/ 676275 h 2729865"/>
                <a:gd name="connsiteX6326" fmla="*/ 2671763 w 4117657"/>
                <a:gd name="connsiteY6326" fmla="*/ 681990 h 2729865"/>
                <a:gd name="connsiteX6327" fmla="*/ 2698433 w 4117657"/>
                <a:gd name="connsiteY6327" fmla="*/ 708660 h 2729865"/>
                <a:gd name="connsiteX6328" fmla="*/ 2712720 w 4117657"/>
                <a:gd name="connsiteY6328" fmla="*/ 716280 h 2729865"/>
                <a:gd name="connsiteX6329" fmla="*/ 2748915 w 4117657"/>
                <a:gd name="connsiteY6329" fmla="*/ 725805 h 2729865"/>
                <a:gd name="connsiteX6330" fmla="*/ 2756535 w 4117657"/>
                <a:gd name="connsiteY6330" fmla="*/ 728663 h 2729865"/>
                <a:gd name="connsiteX6331" fmla="*/ 2746058 w 4117657"/>
                <a:gd name="connsiteY6331" fmla="*/ 768668 h 2729865"/>
                <a:gd name="connsiteX6332" fmla="*/ 2746058 w 4117657"/>
                <a:gd name="connsiteY6332" fmla="*/ 792480 h 2729865"/>
                <a:gd name="connsiteX6333" fmla="*/ 2754630 w 4117657"/>
                <a:gd name="connsiteY6333" fmla="*/ 825818 h 2729865"/>
                <a:gd name="connsiteX6334" fmla="*/ 2755583 w 4117657"/>
                <a:gd name="connsiteY6334" fmla="*/ 833438 h 2729865"/>
                <a:gd name="connsiteX6335" fmla="*/ 2715578 w 4117657"/>
                <a:gd name="connsiteY6335" fmla="*/ 843915 h 2729865"/>
                <a:gd name="connsiteX6336" fmla="*/ 2694623 w 4117657"/>
                <a:gd name="connsiteY6336" fmla="*/ 856298 h 2729865"/>
                <a:gd name="connsiteX6337" fmla="*/ 2666048 w 4117657"/>
                <a:gd name="connsiteY6337" fmla="*/ 885825 h 2729865"/>
                <a:gd name="connsiteX6338" fmla="*/ 2659380 w 4117657"/>
                <a:gd name="connsiteY6338" fmla="*/ 881063 h 2729865"/>
                <a:gd name="connsiteX6339" fmla="*/ 2632710 w 4117657"/>
                <a:gd name="connsiteY6339" fmla="*/ 854393 h 2729865"/>
                <a:gd name="connsiteX6340" fmla="*/ 2616518 w 4117657"/>
                <a:gd name="connsiteY6340" fmla="*/ 845820 h 2729865"/>
                <a:gd name="connsiteX6341" fmla="*/ 2583180 w 4117657"/>
                <a:gd name="connsiteY6341" fmla="*/ 837248 h 2729865"/>
                <a:gd name="connsiteX6342" fmla="*/ 2573655 w 4117657"/>
                <a:gd name="connsiteY6342" fmla="*/ 834390 h 2729865"/>
                <a:gd name="connsiteX6343" fmla="*/ 2584133 w 4117657"/>
                <a:gd name="connsiteY6343" fmla="*/ 794385 h 2729865"/>
                <a:gd name="connsiteX6344" fmla="*/ 2584133 w 4117657"/>
                <a:gd name="connsiteY6344" fmla="*/ 770573 h 2729865"/>
                <a:gd name="connsiteX6345" fmla="*/ 2573655 w 4117657"/>
                <a:gd name="connsiteY6345" fmla="*/ 730568 h 2729865"/>
                <a:gd name="connsiteX6346" fmla="*/ 2602230 w 4117657"/>
                <a:gd name="connsiteY6346" fmla="*/ 722948 h 2729865"/>
                <a:gd name="connsiteX6347" fmla="*/ 2646045 w 4117657"/>
                <a:gd name="connsiteY6347" fmla="*/ 696278 h 2729865"/>
                <a:gd name="connsiteX6348" fmla="*/ 2666048 w 4117657"/>
                <a:gd name="connsiteY6348" fmla="*/ 827723 h 2729865"/>
                <a:gd name="connsiteX6349" fmla="*/ 2706053 w 4117657"/>
                <a:gd name="connsiteY6349" fmla="*/ 803910 h 2729865"/>
                <a:gd name="connsiteX6350" fmla="*/ 2701290 w 4117657"/>
                <a:gd name="connsiteY6350" fmla="*/ 781050 h 2729865"/>
                <a:gd name="connsiteX6351" fmla="*/ 2706053 w 4117657"/>
                <a:gd name="connsiteY6351" fmla="*/ 757238 h 2729865"/>
                <a:gd name="connsiteX6352" fmla="*/ 2684145 w 4117657"/>
                <a:gd name="connsiteY6352" fmla="*/ 750570 h 2729865"/>
                <a:gd name="connsiteX6353" fmla="*/ 2667000 w 4117657"/>
                <a:gd name="connsiteY6353" fmla="*/ 735330 h 2729865"/>
                <a:gd name="connsiteX6354" fmla="*/ 2649855 w 4117657"/>
                <a:gd name="connsiteY6354" fmla="*/ 750570 h 2729865"/>
                <a:gd name="connsiteX6355" fmla="*/ 2626995 w 4117657"/>
                <a:gd name="connsiteY6355" fmla="*/ 758190 h 2729865"/>
                <a:gd name="connsiteX6356" fmla="*/ 2631758 w 4117657"/>
                <a:gd name="connsiteY6356" fmla="*/ 781050 h 2729865"/>
                <a:gd name="connsiteX6357" fmla="*/ 2626995 w 4117657"/>
                <a:gd name="connsiteY6357" fmla="*/ 804863 h 2729865"/>
                <a:gd name="connsiteX6358" fmla="*/ 2666048 w 4117657"/>
                <a:gd name="connsiteY6358" fmla="*/ 827723 h 2729865"/>
                <a:gd name="connsiteX6359" fmla="*/ 2666048 w 4117657"/>
                <a:gd name="connsiteY6359" fmla="*/ 746760 h 2729865"/>
                <a:gd name="connsiteX6360" fmla="*/ 2694623 w 4117657"/>
                <a:gd name="connsiteY6360" fmla="*/ 762953 h 2729865"/>
                <a:gd name="connsiteX6361" fmla="*/ 2695575 w 4117657"/>
                <a:gd name="connsiteY6361" fmla="*/ 796290 h 2729865"/>
                <a:gd name="connsiteX6362" fmla="*/ 2666048 w 4117657"/>
                <a:gd name="connsiteY6362" fmla="*/ 814388 h 2729865"/>
                <a:gd name="connsiteX6363" fmla="*/ 2637473 w 4117657"/>
                <a:gd name="connsiteY6363" fmla="*/ 797243 h 2729865"/>
                <a:gd name="connsiteX6364" fmla="*/ 2637473 w 4117657"/>
                <a:gd name="connsiteY6364" fmla="*/ 763905 h 2729865"/>
                <a:gd name="connsiteX6365" fmla="*/ 2666048 w 4117657"/>
                <a:gd name="connsiteY6365" fmla="*/ 746760 h 2729865"/>
                <a:gd name="connsiteX6366" fmla="*/ 1167765 w 4117657"/>
                <a:gd name="connsiteY6366" fmla="*/ 539115 h 2729865"/>
                <a:gd name="connsiteX6367" fmla="*/ 1207770 w 4117657"/>
                <a:gd name="connsiteY6367" fmla="*/ 515303 h 2729865"/>
                <a:gd name="connsiteX6368" fmla="*/ 1203008 w 4117657"/>
                <a:gd name="connsiteY6368" fmla="*/ 492443 h 2729865"/>
                <a:gd name="connsiteX6369" fmla="*/ 1207770 w 4117657"/>
                <a:gd name="connsiteY6369" fmla="*/ 469583 h 2729865"/>
                <a:gd name="connsiteX6370" fmla="*/ 1185863 w 4117657"/>
                <a:gd name="connsiteY6370" fmla="*/ 461963 h 2729865"/>
                <a:gd name="connsiteX6371" fmla="*/ 1168718 w 4117657"/>
                <a:gd name="connsiteY6371" fmla="*/ 446723 h 2729865"/>
                <a:gd name="connsiteX6372" fmla="*/ 1151573 w 4117657"/>
                <a:gd name="connsiteY6372" fmla="*/ 461963 h 2729865"/>
                <a:gd name="connsiteX6373" fmla="*/ 1129665 w 4117657"/>
                <a:gd name="connsiteY6373" fmla="*/ 469583 h 2729865"/>
                <a:gd name="connsiteX6374" fmla="*/ 1134428 w 4117657"/>
                <a:gd name="connsiteY6374" fmla="*/ 492443 h 2729865"/>
                <a:gd name="connsiteX6375" fmla="*/ 1129665 w 4117657"/>
                <a:gd name="connsiteY6375" fmla="*/ 515303 h 2729865"/>
                <a:gd name="connsiteX6376" fmla="*/ 1167765 w 4117657"/>
                <a:gd name="connsiteY6376" fmla="*/ 539115 h 2729865"/>
                <a:gd name="connsiteX6377" fmla="*/ 1139190 w 4117657"/>
                <a:gd name="connsiteY6377" fmla="*/ 476250 h 2729865"/>
                <a:gd name="connsiteX6378" fmla="*/ 1167765 w 4117657"/>
                <a:gd name="connsiteY6378" fmla="*/ 459105 h 2729865"/>
                <a:gd name="connsiteX6379" fmla="*/ 1197293 w 4117657"/>
                <a:gd name="connsiteY6379" fmla="*/ 475298 h 2729865"/>
                <a:gd name="connsiteX6380" fmla="*/ 1197293 w 4117657"/>
                <a:gd name="connsiteY6380" fmla="*/ 507683 h 2729865"/>
                <a:gd name="connsiteX6381" fmla="*/ 1168718 w 4117657"/>
                <a:gd name="connsiteY6381" fmla="*/ 524828 h 2729865"/>
                <a:gd name="connsiteX6382" fmla="*/ 1139190 w 4117657"/>
                <a:gd name="connsiteY6382" fmla="*/ 507683 h 2729865"/>
                <a:gd name="connsiteX6383" fmla="*/ 1139190 w 4117657"/>
                <a:gd name="connsiteY6383" fmla="*/ 476250 h 2729865"/>
                <a:gd name="connsiteX6384" fmla="*/ 1551623 w 4117657"/>
                <a:gd name="connsiteY6384" fmla="*/ 414338 h 2729865"/>
                <a:gd name="connsiteX6385" fmla="*/ 1542098 w 4117657"/>
                <a:gd name="connsiteY6385" fmla="*/ 408623 h 2729865"/>
                <a:gd name="connsiteX6386" fmla="*/ 1442085 w 4117657"/>
                <a:gd name="connsiteY6386" fmla="*/ 381953 h 2729865"/>
                <a:gd name="connsiteX6387" fmla="*/ 1436370 w 4117657"/>
                <a:gd name="connsiteY6387" fmla="*/ 381000 h 2729865"/>
                <a:gd name="connsiteX6388" fmla="*/ 1434465 w 4117657"/>
                <a:gd name="connsiteY6388" fmla="*/ 383858 h 2729865"/>
                <a:gd name="connsiteX6389" fmla="*/ 1406843 w 4117657"/>
                <a:gd name="connsiteY6389" fmla="*/ 486728 h 2729865"/>
                <a:gd name="connsiteX6390" fmla="*/ 1406843 w 4117657"/>
                <a:gd name="connsiteY6390" fmla="*/ 498158 h 2729865"/>
                <a:gd name="connsiteX6391" fmla="*/ 1433513 w 4117657"/>
                <a:gd name="connsiteY6391" fmla="*/ 596265 h 2729865"/>
                <a:gd name="connsiteX6392" fmla="*/ 1436370 w 4117657"/>
                <a:gd name="connsiteY6392" fmla="*/ 602933 h 2729865"/>
                <a:gd name="connsiteX6393" fmla="*/ 1441133 w 4117657"/>
                <a:gd name="connsiteY6393" fmla="*/ 601980 h 2729865"/>
                <a:gd name="connsiteX6394" fmla="*/ 1542098 w 4117657"/>
                <a:gd name="connsiteY6394" fmla="*/ 574358 h 2729865"/>
                <a:gd name="connsiteX6395" fmla="*/ 1553528 w 4117657"/>
                <a:gd name="connsiteY6395" fmla="*/ 566738 h 2729865"/>
                <a:gd name="connsiteX6396" fmla="*/ 1623060 w 4117657"/>
                <a:gd name="connsiteY6396" fmla="*/ 497205 h 2729865"/>
                <a:gd name="connsiteX6397" fmla="*/ 1629728 w 4117657"/>
                <a:gd name="connsiteY6397" fmla="*/ 490538 h 2729865"/>
                <a:gd name="connsiteX6398" fmla="*/ 1551623 w 4117657"/>
                <a:gd name="connsiteY6398" fmla="*/ 414338 h 2729865"/>
                <a:gd name="connsiteX6399" fmla="*/ 1610678 w 4117657"/>
                <a:gd name="connsiteY6399" fmla="*/ 498158 h 2729865"/>
                <a:gd name="connsiteX6400" fmla="*/ 1548765 w 4117657"/>
                <a:gd name="connsiteY6400" fmla="*/ 560070 h 2729865"/>
                <a:gd name="connsiteX6401" fmla="*/ 1535430 w 4117657"/>
                <a:gd name="connsiteY6401" fmla="*/ 567690 h 2729865"/>
                <a:gd name="connsiteX6402" fmla="*/ 1442085 w 4117657"/>
                <a:gd name="connsiteY6402" fmla="*/ 592455 h 2729865"/>
                <a:gd name="connsiteX6403" fmla="*/ 1430655 w 4117657"/>
                <a:gd name="connsiteY6403" fmla="*/ 550545 h 2729865"/>
                <a:gd name="connsiteX6404" fmla="*/ 1416368 w 4117657"/>
                <a:gd name="connsiteY6404" fmla="*/ 498158 h 2729865"/>
                <a:gd name="connsiteX6405" fmla="*/ 1415415 w 4117657"/>
                <a:gd name="connsiteY6405" fmla="*/ 485775 h 2729865"/>
                <a:gd name="connsiteX6406" fmla="*/ 1439228 w 4117657"/>
                <a:gd name="connsiteY6406" fmla="*/ 396240 h 2729865"/>
                <a:gd name="connsiteX6407" fmla="*/ 1441133 w 4117657"/>
                <a:gd name="connsiteY6407" fmla="*/ 391478 h 2729865"/>
                <a:gd name="connsiteX6408" fmla="*/ 1448753 w 4117657"/>
                <a:gd name="connsiteY6408" fmla="*/ 392430 h 2729865"/>
                <a:gd name="connsiteX6409" fmla="*/ 1534478 w 4117657"/>
                <a:gd name="connsiteY6409" fmla="*/ 415290 h 2729865"/>
                <a:gd name="connsiteX6410" fmla="*/ 1544955 w 4117657"/>
                <a:gd name="connsiteY6410" fmla="*/ 420053 h 2729865"/>
                <a:gd name="connsiteX6411" fmla="*/ 1615440 w 4117657"/>
                <a:gd name="connsiteY6411" fmla="*/ 490538 h 2729865"/>
                <a:gd name="connsiteX6412" fmla="*/ 1610678 w 4117657"/>
                <a:gd name="connsiteY6412" fmla="*/ 498158 h 2729865"/>
                <a:gd name="connsiteX6413" fmla="*/ 1363028 w 4117657"/>
                <a:gd name="connsiteY6413" fmla="*/ 154305 h 2729865"/>
                <a:gd name="connsiteX6414" fmla="*/ 1343025 w 4117657"/>
                <a:gd name="connsiteY6414" fmla="*/ 159068 h 2729865"/>
                <a:gd name="connsiteX6415" fmla="*/ 1290638 w 4117657"/>
                <a:gd name="connsiteY6415" fmla="*/ 189548 h 2729865"/>
                <a:gd name="connsiteX6416" fmla="*/ 1276350 w 4117657"/>
                <a:gd name="connsiteY6416" fmla="*/ 204788 h 2729865"/>
                <a:gd name="connsiteX6417" fmla="*/ 1311593 w 4117657"/>
                <a:gd name="connsiteY6417" fmla="*/ 239078 h 2729865"/>
                <a:gd name="connsiteX6418" fmla="*/ 1319213 w 4117657"/>
                <a:gd name="connsiteY6418" fmla="*/ 242888 h 2729865"/>
                <a:gd name="connsiteX6419" fmla="*/ 1356360 w 4117657"/>
                <a:gd name="connsiteY6419" fmla="*/ 252413 h 2729865"/>
                <a:gd name="connsiteX6420" fmla="*/ 1363980 w 4117657"/>
                <a:gd name="connsiteY6420" fmla="*/ 253365 h 2729865"/>
                <a:gd name="connsiteX6421" fmla="*/ 1376363 w 4117657"/>
                <a:gd name="connsiteY6421" fmla="*/ 205740 h 2729865"/>
                <a:gd name="connsiteX6422" fmla="*/ 1376363 w 4117657"/>
                <a:gd name="connsiteY6422" fmla="*/ 201930 h 2729865"/>
                <a:gd name="connsiteX6423" fmla="*/ 1363028 w 4117657"/>
                <a:gd name="connsiteY6423" fmla="*/ 154305 h 2729865"/>
                <a:gd name="connsiteX6424" fmla="*/ 1366838 w 4117657"/>
                <a:gd name="connsiteY6424" fmla="*/ 206693 h 2729865"/>
                <a:gd name="connsiteX6425" fmla="*/ 1357313 w 4117657"/>
                <a:gd name="connsiteY6425" fmla="*/ 242888 h 2729865"/>
                <a:gd name="connsiteX6426" fmla="*/ 1343025 w 4117657"/>
                <a:gd name="connsiteY6426" fmla="*/ 240030 h 2729865"/>
                <a:gd name="connsiteX6427" fmla="*/ 1299210 w 4117657"/>
                <a:gd name="connsiteY6427" fmla="*/ 215265 h 2729865"/>
                <a:gd name="connsiteX6428" fmla="*/ 1287780 w 4117657"/>
                <a:gd name="connsiteY6428" fmla="*/ 205740 h 2729865"/>
                <a:gd name="connsiteX6429" fmla="*/ 1316355 w 4117657"/>
                <a:gd name="connsiteY6429" fmla="*/ 177165 h 2729865"/>
                <a:gd name="connsiteX6430" fmla="*/ 1320165 w 4117657"/>
                <a:gd name="connsiteY6430" fmla="*/ 175260 h 2729865"/>
                <a:gd name="connsiteX6431" fmla="*/ 1357313 w 4117657"/>
                <a:gd name="connsiteY6431" fmla="*/ 165735 h 2729865"/>
                <a:gd name="connsiteX6432" fmla="*/ 1367790 w 4117657"/>
                <a:gd name="connsiteY6432" fmla="*/ 203835 h 2729865"/>
                <a:gd name="connsiteX6433" fmla="*/ 1366838 w 4117657"/>
                <a:gd name="connsiteY6433" fmla="*/ 206693 h 2729865"/>
                <a:gd name="connsiteX6434" fmla="*/ 1519238 w 4117657"/>
                <a:gd name="connsiteY6434" fmla="*/ 455295 h 2729865"/>
                <a:gd name="connsiteX6435" fmla="*/ 1472565 w 4117657"/>
                <a:gd name="connsiteY6435" fmla="*/ 442913 h 2729865"/>
                <a:gd name="connsiteX6436" fmla="*/ 1470660 w 4117657"/>
                <a:gd name="connsiteY6436" fmla="*/ 445770 h 2729865"/>
                <a:gd name="connsiteX6437" fmla="*/ 1459230 w 4117657"/>
                <a:gd name="connsiteY6437" fmla="*/ 488633 h 2729865"/>
                <a:gd name="connsiteX6438" fmla="*/ 1460183 w 4117657"/>
                <a:gd name="connsiteY6438" fmla="*/ 499110 h 2729865"/>
                <a:gd name="connsiteX6439" fmla="*/ 1469708 w 4117657"/>
                <a:gd name="connsiteY6439" fmla="*/ 535305 h 2729865"/>
                <a:gd name="connsiteX6440" fmla="*/ 1472565 w 4117657"/>
                <a:gd name="connsiteY6440" fmla="*/ 542925 h 2729865"/>
                <a:gd name="connsiteX6441" fmla="*/ 1504950 w 4117657"/>
                <a:gd name="connsiteY6441" fmla="*/ 534353 h 2729865"/>
                <a:gd name="connsiteX6442" fmla="*/ 1535430 w 4117657"/>
                <a:gd name="connsiteY6442" fmla="*/ 517208 h 2729865"/>
                <a:gd name="connsiteX6443" fmla="*/ 1559243 w 4117657"/>
                <a:gd name="connsiteY6443" fmla="*/ 493395 h 2729865"/>
                <a:gd name="connsiteX6444" fmla="*/ 1524953 w 4117657"/>
                <a:gd name="connsiteY6444" fmla="*/ 460058 h 2729865"/>
                <a:gd name="connsiteX6445" fmla="*/ 1519238 w 4117657"/>
                <a:gd name="connsiteY6445" fmla="*/ 455295 h 2729865"/>
                <a:gd name="connsiteX6446" fmla="*/ 1519238 w 4117657"/>
                <a:gd name="connsiteY6446" fmla="*/ 519113 h 2729865"/>
                <a:gd name="connsiteX6447" fmla="*/ 1515428 w 4117657"/>
                <a:gd name="connsiteY6447" fmla="*/ 521970 h 2729865"/>
                <a:gd name="connsiteX6448" fmla="*/ 1478280 w 4117657"/>
                <a:gd name="connsiteY6448" fmla="*/ 531495 h 2729865"/>
                <a:gd name="connsiteX6449" fmla="*/ 1467803 w 4117657"/>
                <a:gd name="connsiteY6449" fmla="*/ 493395 h 2729865"/>
                <a:gd name="connsiteX6450" fmla="*/ 1467803 w 4117657"/>
                <a:gd name="connsiteY6450" fmla="*/ 491490 h 2729865"/>
                <a:gd name="connsiteX6451" fmla="*/ 1478280 w 4117657"/>
                <a:gd name="connsiteY6451" fmla="*/ 454343 h 2729865"/>
                <a:gd name="connsiteX6452" fmla="*/ 1515428 w 4117657"/>
                <a:gd name="connsiteY6452" fmla="*/ 464820 h 2729865"/>
                <a:gd name="connsiteX6453" fmla="*/ 1520190 w 4117657"/>
                <a:gd name="connsiteY6453" fmla="*/ 467678 h 2729865"/>
                <a:gd name="connsiteX6454" fmla="*/ 1545908 w 4117657"/>
                <a:gd name="connsiteY6454" fmla="*/ 493395 h 2729865"/>
                <a:gd name="connsiteX6455" fmla="*/ 1519238 w 4117657"/>
                <a:gd name="connsiteY6455" fmla="*/ 519113 h 2729865"/>
                <a:gd name="connsiteX6456" fmla="*/ 1666875 w 4117657"/>
                <a:gd name="connsiteY6456" fmla="*/ 514350 h 2729865"/>
                <a:gd name="connsiteX6457" fmla="*/ 1666875 w 4117657"/>
                <a:gd name="connsiteY6457" fmla="*/ 514350 h 2729865"/>
                <a:gd name="connsiteX6458" fmla="*/ 1666875 w 4117657"/>
                <a:gd name="connsiteY6458" fmla="*/ 514350 h 2729865"/>
                <a:gd name="connsiteX6459" fmla="*/ 1659255 w 4117657"/>
                <a:gd name="connsiteY6459" fmla="*/ 521970 h 2729865"/>
                <a:gd name="connsiteX6460" fmla="*/ 1632585 w 4117657"/>
                <a:gd name="connsiteY6460" fmla="*/ 548640 h 2729865"/>
                <a:gd name="connsiteX6461" fmla="*/ 1625918 w 4117657"/>
                <a:gd name="connsiteY6461" fmla="*/ 552450 h 2729865"/>
                <a:gd name="connsiteX6462" fmla="*/ 1625918 w 4117657"/>
                <a:gd name="connsiteY6462" fmla="*/ 555308 h 2729865"/>
                <a:gd name="connsiteX6463" fmla="*/ 1576388 w 4117657"/>
                <a:gd name="connsiteY6463" fmla="*/ 604838 h 2729865"/>
                <a:gd name="connsiteX6464" fmla="*/ 1560195 w 4117657"/>
                <a:gd name="connsiteY6464" fmla="*/ 614363 h 2729865"/>
                <a:gd name="connsiteX6465" fmla="*/ 1447800 w 4117657"/>
                <a:gd name="connsiteY6465" fmla="*/ 644843 h 2729865"/>
                <a:gd name="connsiteX6466" fmla="*/ 1436370 w 4117657"/>
                <a:gd name="connsiteY6466" fmla="*/ 648653 h 2729865"/>
                <a:gd name="connsiteX6467" fmla="*/ 1439228 w 4117657"/>
                <a:gd name="connsiteY6467" fmla="*/ 659130 h 2729865"/>
                <a:gd name="connsiteX6468" fmla="*/ 1469708 w 4117657"/>
                <a:gd name="connsiteY6468" fmla="*/ 770573 h 2729865"/>
                <a:gd name="connsiteX6469" fmla="*/ 1469708 w 4117657"/>
                <a:gd name="connsiteY6469" fmla="*/ 792480 h 2729865"/>
                <a:gd name="connsiteX6470" fmla="*/ 1443038 w 4117657"/>
                <a:gd name="connsiteY6470" fmla="*/ 890588 h 2729865"/>
                <a:gd name="connsiteX6471" fmla="*/ 1436370 w 4117657"/>
                <a:gd name="connsiteY6471" fmla="*/ 914400 h 2729865"/>
                <a:gd name="connsiteX6472" fmla="*/ 1445895 w 4117657"/>
                <a:gd name="connsiteY6472" fmla="*/ 917258 h 2729865"/>
                <a:gd name="connsiteX6473" fmla="*/ 1560195 w 4117657"/>
                <a:gd name="connsiteY6473" fmla="*/ 947738 h 2729865"/>
                <a:gd name="connsiteX6474" fmla="*/ 1575435 w 4117657"/>
                <a:gd name="connsiteY6474" fmla="*/ 957263 h 2729865"/>
                <a:gd name="connsiteX6475" fmla="*/ 1624965 w 4117657"/>
                <a:gd name="connsiteY6475" fmla="*/ 1006793 h 2729865"/>
                <a:gd name="connsiteX6476" fmla="*/ 1624965 w 4117657"/>
                <a:gd name="connsiteY6476" fmla="*/ 1008698 h 2729865"/>
                <a:gd name="connsiteX6477" fmla="*/ 1632585 w 4117657"/>
                <a:gd name="connsiteY6477" fmla="*/ 1014413 h 2729865"/>
                <a:gd name="connsiteX6478" fmla="*/ 1660208 w 4117657"/>
                <a:gd name="connsiteY6478" fmla="*/ 1042035 h 2729865"/>
                <a:gd name="connsiteX6479" fmla="*/ 1660208 w 4117657"/>
                <a:gd name="connsiteY6479" fmla="*/ 1042035 h 2729865"/>
                <a:gd name="connsiteX6480" fmla="*/ 1666875 w 4117657"/>
                <a:gd name="connsiteY6480" fmla="*/ 1048703 h 2729865"/>
                <a:gd name="connsiteX6481" fmla="*/ 1674495 w 4117657"/>
                <a:gd name="connsiteY6481" fmla="*/ 1039178 h 2729865"/>
                <a:gd name="connsiteX6482" fmla="*/ 1757363 w 4117657"/>
                <a:gd name="connsiteY6482" fmla="*/ 956310 h 2729865"/>
                <a:gd name="connsiteX6483" fmla="*/ 1765935 w 4117657"/>
                <a:gd name="connsiteY6483" fmla="*/ 950595 h 2729865"/>
                <a:gd name="connsiteX6484" fmla="*/ 1771650 w 4117657"/>
                <a:gd name="connsiteY6484" fmla="*/ 948690 h 2729865"/>
                <a:gd name="connsiteX6485" fmla="*/ 1847850 w 4117657"/>
                <a:gd name="connsiteY6485" fmla="*/ 928688 h 2729865"/>
                <a:gd name="connsiteX6486" fmla="*/ 1886903 w 4117657"/>
                <a:gd name="connsiteY6486" fmla="*/ 918210 h 2729865"/>
                <a:gd name="connsiteX6487" fmla="*/ 1886903 w 4117657"/>
                <a:gd name="connsiteY6487" fmla="*/ 918210 h 2729865"/>
                <a:gd name="connsiteX6488" fmla="*/ 1886903 w 4117657"/>
                <a:gd name="connsiteY6488" fmla="*/ 918210 h 2729865"/>
                <a:gd name="connsiteX6489" fmla="*/ 1886903 w 4117657"/>
                <a:gd name="connsiteY6489" fmla="*/ 918210 h 2729865"/>
                <a:gd name="connsiteX6490" fmla="*/ 1896428 w 4117657"/>
                <a:gd name="connsiteY6490" fmla="*/ 915353 h 2729865"/>
                <a:gd name="connsiteX6491" fmla="*/ 1894523 w 4117657"/>
                <a:gd name="connsiteY6491" fmla="*/ 905828 h 2729865"/>
                <a:gd name="connsiteX6492" fmla="*/ 1894523 w 4117657"/>
                <a:gd name="connsiteY6492" fmla="*/ 904875 h 2729865"/>
                <a:gd name="connsiteX6493" fmla="*/ 1894523 w 4117657"/>
                <a:gd name="connsiteY6493" fmla="*/ 904875 h 2729865"/>
                <a:gd name="connsiteX6494" fmla="*/ 1894523 w 4117657"/>
                <a:gd name="connsiteY6494" fmla="*/ 904875 h 2729865"/>
                <a:gd name="connsiteX6495" fmla="*/ 1874520 w 4117657"/>
                <a:gd name="connsiteY6495" fmla="*/ 830580 h 2729865"/>
                <a:gd name="connsiteX6496" fmla="*/ 1864043 w 4117657"/>
                <a:gd name="connsiteY6496" fmla="*/ 791528 h 2729865"/>
                <a:gd name="connsiteX6497" fmla="*/ 1864043 w 4117657"/>
                <a:gd name="connsiteY6497" fmla="*/ 774383 h 2729865"/>
                <a:gd name="connsiteX6498" fmla="*/ 1880235 w 4117657"/>
                <a:gd name="connsiteY6498" fmla="*/ 715328 h 2729865"/>
                <a:gd name="connsiteX6499" fmla="*/ 1888808 w 4117657"/>
                <a:gd name="connsiteY6499" fmla="*/ 681990 h 2729865"/>
                <a:gd name="connsiteX6500" fmla="*/ 1889760 w 4117657"/>
                <a:gd name="connsiteY6500" fmla="*/ 679133 h 2729865"/>
                <a:gd name="connsiteX6501" fmla="*/ 1894523 w 4117657"/>
                <a:gd name="connsiteY6501" fmla="*/ 660083 h 2729865"/>
                <a:gd name="connsiteX6502" fmla="*/ 1897380 w 4117657"/>
                <a:gd name="connsiteY6502" fmla="*/ 649605 h 2729865"/>
                <a:gd name="connsiteX6503" fmla="*/ 1897380 w 4117657"/>
                <a:gd name="connsiteY6503" fmla="*/ 649605 h 2729865"/>
                <a:gd name="connsiteX6504" fmla="*/ 1890713 w 4117657"/>
                <a:gd name="connsiteY6504" fmla="*/ 647700 h 2729865"/>
                <a:gd name="connsiteX6505" fmla="*/ 1886903 w 4117657"/>
                <a:gd name="connsiteY6505" fmla="*/ 646748 h 2729865"/>
                <a:gd name="connsiteX6506" fmla="*/ 1870710 w 4117657"/>
                <a:gd name="connsiteY6506" fmla="*/ 641985 h 2729865"/>
                <a:gd name="connsiteX6507" fmla="*/ 1773555 w 4117657"/>
                <a:gd name="connsiteY6507" fmla="*/ 616268 h 2729865"/>
                <a:gd name="connsiteX6508" fmla="*/ 1757363 w 4117657"/>
                <a:gd name="connsiteY6508" fmla="*/ 606743 h 2729865"/>
                <a:gd name="connsiteX6509" fmla="*/ 1675448 w 4117657"/>
                <a:gd name="connsiteY6509" fmla="*/ 523875 h 2729865"/>
                <a:gd name="connsiteX6510" fmla="*/ 1666875 w 4117657"/>
                <a:gd name="connsiteY6510" fmla="*/ 514350 h 2729865"/>
                <a:gd name="connsiteX6511" fmla="*/ 1753553 w 4117657"/>
                <a:gd name="connsiteY6511" fmla="*/ 612458 h 2729865"/>
                <a:gd name="connsiteX6512" fmla="*/ 1769745 w 4117657"/>
                <a:gd name="connsiteY6512" fmla="*/ 621983 h 2729865"/>
                <a:gd name="connsiteX6513" fmla="*/ 1878330 w 4117657"/>
                <a:gd name="connsiteY6513" fmla="*/ 651510 h 2729865"/>
                <a:gd name="connsiteX6514" fmla="*/ 1886903 w 4117657"/>
                <a:gd name="connsiteY6514" fmla="*/ 654368 h 2729865"/>
                <a:gd name="connsiteX6515" fmla="*/ 1885950 w 4117657"/>
                <a:gd name="connsiteY6515" fmla="*/ 660083 h 2729865"/>
                <a:gd name="connsiteX6516" fmla="*/ 1884045 w 4117657"/>
                <a:gd name="connsiteY6516" fmla="*/ 666750 h 2729865"/>
                <a:gd name="connsiteX6517" fmla="*/ 1855470 w 4117657"/>
                <a:gd name="connsiteY6517" fmla="*/ 773430 h 2729865"/>
                <a:gd name="connsiteX6518" fmla="*/ 1855470 w 4117657"/>
                <a:gd name="connsiteY6518" fmla="*/ 788670 h 2729865"/>
                <a:gd name="connsiteX6519" fmla="*/ 1884045 w 4117657"/>
                <a:gd name="connsiteY6519" fmla="*/ 896303 h 2729865"/>
                <a:gd name="connsiteX6520" fmla="*/ 1886903 w 4117657"/>
                <a:gd name="connsiteY6520" fmla="*/ 907733 h 2729865"/>
                <a:gd name="connsiteX6521" fmla="*/ 1875473 w 4117657"/>
                <a:gd name="connsiteY6521" fmla="*/ 910590 h 2729865"/>
                <a:gd name="connsiteX6522" fmla="*/ 1770698 w 4117657"/>
                <a:gd name="connsiteY6522" fmla="*/ 938213 h 2729865"/>
                <a:gd name="connsiteX6523" fmla="*/ 1768793 w 4117657"/>
                <a:gd name="connsiteY6523" fmla="*/ 939165 h 2729865"/>
                <a:gd name="connsiteX6524" fmla="*/ 1767840 w 4117657"/>
                <a:gd name="connsiteY6524" fmla="*/ 939165 h 2729865"/>
                <a:gd name="connsiteX6525" fmla="*/ 1766888 w 4117657"/>
                <a:gd name="connsiteY6525" fmla="*/ 939165 h 2729865"/>
                <a:gd name="connsiteX6526" fmla="*/ 1764030 w 4117657"/>
                <a:gd name="connsiteY6526" fmla="*/ 940118 h 2729865"/>
                <a:gd name="connsiteX6527" fmla="*/ 1757363 w 4117657"/>
                <a:gd name="connsiteY6527" fmla="*/ 943928 h 2729865"/>
                <a:gd name="connsiteX6528" fmla="*/ 1754505 w 4117657"/>
                <a:gd name="connsiteY6528" fmla="*/ 945833 h 2729865"/>
                <a:gd name="connsiteX6529" fmla="*/ 1753553 w 4117657"/>
                <a:gd name="connsiteY6529" fmla="*/ 946785 h 2729865"/>
                <a:gd name="connsiteX6530" fmla="*/ 1752600 w 4117657"/>
                <a:gd name="connsiteY6530" fmla="*/ 947738 h 2729865"/>
                <a:gd name="connsiteX6531" fmla="*/ 1751648 w 4117657"/>
                <a:gd name="connsiteY6531" fmla="*/ 948690 h 2729865"/>
                <a:gd name="connsiteX6532" fmla="*/ 1674495 w 4117657"/>
                <a:gd name="connsiteY6532" fmla="*/ 1025843 h 2729865"/>
                <a:gd name="connsiteX6533" fmla="*/ 1666875 w 4117657"/>
                <a:gd name="connsiteY6533" fmla="*/ 1033463 h 2729865"/>
                <a:gd name="connsiteX6534" fmla="*/ 1659255 w 4117657"/>
                <a:gd name="connsiteY6534" fmla="*/ 1025843 h 2729865"/>
                <a:gd name="connsiteX6535" fmla="*/ 1580198 w 4117657"/>
                <a:gd name="connsiteY6535" fmla="*/ 946785 h 2729865"/>
                <a:gd name="connsiteX6536" fmla="*/ 1564958 w 4117657"/>
                <a:gd name="connsiteY6536" fmla="*/ 938213 h 2729865"/>
                <a:gd name="connsiteX6537" fmla="*/ 1458278 w 4117657"/>
                <a:gd name="connsiteY6537" fmla="*/ 909638 h 2729865"/>
                <a:gd name="connsiteX6538" fmla="*/ 1446848 w 4117657"/>
                <a:gd name="connsiteY6538" fmla="*/ 906780 h 2729865"/>
                <a:gd name="connsiteX6539" fmla="*/ 1449705 w 4117657"/>
                <a:gd name="connsiteY6539" fmla="*/ 895350 h 2729865"/>
                <a:gd name="connsiteX6540" fmla="*/ 1478280 w 4117657"/>
                <a:gd name="connsiteY6540" fmla="*/ 787718 h 2729865"/>
                <a:gd name="connsiteX6541" fmla="*/ 1478280 w 4117657"/>
                <a:gd name="connsiteY6541" fmla="*/ 772478 h 2729865"/>
                <a:gd name="connsiteX6542" fmla="*/ 1449705 w 4117657"/>
                <a:gd name="connsiteY6542" fmla="*/ 665798 h 2729865"/>
                <a:gd name="connsiteX6543" fmla="*/ 1446848 w 4117657"/>
                <a:gd name="connsiteY6543" fmla="*/ 654368 h 2729865"/>
                <a:gd name="connsiteX6544" fmla="*/ 1454468 w 4117657"/>
                <a:gd name="connsiteY6544" fmla="*/ 651510 h 2729865"/>
                <a:gd name="connsiteX6545" fmla="*/ 1564005 w 4117657"/>
                <a:gd name="connsiteY6545" fmla="*/ 621983 h 2729865"/>
                <a:gd name="connsiteX6546" fmla="*/ 1580198 w 4117657"/>
                <a:gd name="connsiteY6546" fmla="*/ 612458 h 2729865"/>
                <a:gd name="connsiteX6547" fmla="*/ 1657350 w 4117657"/>
                <a:gd name="connsiteY6547" fmla="*/ 535305 h 2729865"/>
                <a:gd name="connsiteX6548" fmla="*/ 1661160 w 4117657"/>
                <a:gd name="connsiteY6548" fmla="*/ 531495 h 2729865"/>
                <a:gd name="connsiteX6549" fmla="*/ 1665923 w 4117657"/>
                <a:gd name="connsiteY6549" fmla="*/ 527685 h 2729865"/>
                <a:gd name="connsiteX6550" fmla="*/ 1673543 w 4117657"/>
                <a:gd name="connsiteY6550" fmla="*/ 534353 h 2729865"/>
                <a:gd name="connsiteX6551" fmla="*/ 1728788 w 4117657"/>
                <a:gd name="connsiteY6551" fmla="*/ 589598 h 2729865"/>
                <a:gd name="connsiteX6552" fmla="*/ 1753553 w 4117657"/>
                <a:gd name="connsiteY6552" fmla="*/ 612458 h 2729865"/>
                <a:gd name="connsiteX6553" fmla="*/ 2970848 w 4117657"/>
                <a:gd name="connsiteY6553" fmla="*/ 253365 h 2729865"/>
                <a:gd name="connsiteX6554" fmla="*/ 2974658 w 4117657"/>
                <a:gd name="connsiteY6554" fmla="*/ 253365 h 2729865"/>
                <a:gd name="connsiteX6555" fmla="*/ 3018473 w 4117657"/>
                <a:gd name="connsiteY6555" fmla="*/ 241935 h 2729865"/>
                <a:gd name="connsiteX6556" fmla="*/ 3023235 w 4117657"/>
                <a:gd name="connsiteY6556" fmla="*/ 240030 h 2729865"/>
                <a:gd name="connsiteX6557" fmla="*/ 3059430 w 4117657"/>
                <a:gd name="connsiteY6557" fmla="*/ 203835 h 2729865"/>
                <a:gd name="connsiteX6558" fmla="*/ 3023235 w 4117657"/>
                <a:gd name="connsiteY6558" fmla="*/ 168593 h 2729865"/>
                <a:gd name="connsiteX6559" fmla="*/ 3019425 w 4117657"/>
                <a:gd name="connsiteY6559" fmla="*/ 166688 h 2729865"/>
                <a:gd name="connsiteX6560" fmla="*/ 2971800 w 4117657"/>
                <a:gd name="connsiteY6560" fmla="*/ 154305 h 2729865"/>
                <a:gd name="connsiteX6561" fmla="*/ 2962275 w 4117657"/>
                <a:gd name="connsiteY6561" fmla="*/ 187643 h 2729865"/>
                <a:gd name="connsiteX6562" fmla="*/ 2962275 w 4117657"/>
                <a:gd name="connsiteY6562" fmla="*/ 220980 h 2729865"/>
                <a:gd name="connsiteX6563" fmla="*/ 2970848 w 4117657"/>
                <a:gd name="connsiteY6563" fmla="*/ 253365 h 2729865"/>
                <a:gd name="connsiteX6564" fmla="*/ 2977515 w 4117657"/>
                <a:gd name="connsiteY6564" fmla="*/ 164783 h 2729865"/>
                <a:gd name="connsiteX6565" fmla="*/ 3014663 w 4117657"/>
                <a:gd name="connsiteY6565" fmla="*/ 175260 h 2729865"/>
                <a:gd name="connsiteX6566" fmla="*/ 3018473 w 4117657"/>
                <a:gd name="connsiteY6566" fmla="*/ 178118 h 2729865"/>
                <a:gd name="connsiteX6567" fmla="*/ 3045143 w 4117657"/>
                <a:gd name="connsiteY6567" fmla="*/ 203835 h 2729865"/>
                <a:gd name="connsiteX6568" fmla="*/ 3016568 w 4117657"/>
                <a:gd name="connsiteY6568" fmla="*/ 232410 h 2729865"/>
                <a:gd name="connsiteX6569" fmla="*/ 3014663 w 4117657"/>
                <a:gd name="connsiteY6569" fmla="*/ 233363 h 2729865"/>
                <a:gd name="connsiteX6570" fmla="*/ 2976563 w 4117657"/>
                <a:gd name="connsiteY6570" fmla="*/ 243840 h 2729865"/>
                <a:gd name="connsiteX6571" fmla="*/ 2966085 w 4117657"/>
                <a:gd name="connsiteY6571" fmla="*/ 205740 h 2729865"/>
                <a:gd name="connsiteX6572" fmla="*/ 2966085 w 4117657"/>
                <a:gd name="connsiteY6572" fmla="*/ 203835 h 2729865"/>
                <a:gd name="connsiteX6573" fmla="*/ 2977515 w 4117657"/>
                <a:gd name="connsiteY6573" fmla="*/ 164783 h 2729865"/>
                <a:gd name="connsiteX6574" fmla="*/ 1294448 w 4117657"/>
                <a:gd name="connsiteY6574" fmla="*/ 120015 h 2729865"/>
                <a:gd name="connsiteX6575" fmla="*/ 1281113 w 4117657"/>
                <a:gd name="connsiteY6575" fmla="*/ 127635 h 2729865"/>
                <a:gd name="connsiteX6576" fmla="*/ 1211580 w 4117657"/>
                <a:gd name="connsiteY6576" fmla="*/ 197168 h 2729865"/>
                <a:gd name="connsiteX6577" fmla="*/ 1205865 w 4117657"/>
                <a:gd name="connsiteY6577" fmla="*/ 203835 h 2729865"/>
                <a:gd name="connsiteX6578" fmla="*/ 1208723 w 4117657"/>
                <a:gd name="connsiteY6578" fmla="*/ 207645 h 2729865"/>
                <a:gd name="connsiteX6579" fmla="*/ 1283970 w 4117657"/>
                <a:gd name="connsiteY6579" fmla="*/ 282893 h 2729865"/>
                <a:gd name="connsiteX6580" fmla="*/ 1292543 w 4117657"/>
                <a:gd name="connsiteY6580" fmla="*/ 287655 h 2729865"/>
                <a:gd name="connsiteX6581" fmla="*/ 1399223 w 4117657"/>
                <a:gd name="connsiteY6581" fmla="*/ 316230 h 2729865"/>
                <a:gd name="connsiteX6582" fmla="*/ 1401128 w 4117657"/>
                <a:gd name="connsiteY6582" fmla="*/ 311468 h 2729865"/>
                <a:gd name="connsiteX6583" fmla="*/ 1427798 w 4117657"/>
                <a:gd name="connsiteY6583" fmla="*/ 210503 h 2729865"/>
                <a:gd name="connsiteX6584" fmla="*/ 1426845 w 4117657"/>
                <a:gd name="connsiteY6584" fmla="*/ 197168 h 2729865"/>
                <a:gd name="connsiteX6585" fmla="*/ 1404938 w 4117657"/>
                <a:gd name="connsiteY6585" fmla="*/ 116205 h 2729865"/>
                <a:gd name="connsiteX6586" fmla="*/ 1398270 w 4117657"/>
                <a:gd name="connsiteY6586" fmla="*/ 93345 h 2729865"/>
                <a:gd name="connsiteX6587" fmla="*/ 1389698 w 4117657"/>
                <a:gd name="connsiteY6587" fmla="*/ 95250 h 2729865"/>
                <a:gd name="connsiteX6588" fmla="*/ 1294448 w 4117657"/>
                <a:gd name="connsiteY6588" fmla="*/ 120015 h 2729865"/>
                <a:gd name="connsiteX6589" fmla="*/ 1395413 w 4117657"/>
                <a:gd name="connsiteY6589" fmla="*/ 111443 h 2729865"/>
                <a:gd name="connsiteX6590" fmla="*/ 1418273 w 4117657"/>
                <a:gd name="connsiteY6590" fmla="*/ 196215 h 2729865"/>
                <a:gd name="connsiteX6591" fmla="*/ 1419225 w 4117657"/>
                <a:gd name="connsiteY6591" fmla="*/ 208598 h 2729865"/>
                <a:gd name="connsiteX6592" fmla="*/ 1395413 w 4117657"/>
                <a:gd name="connsiteY6592" fmla="*/ 299085 h 2729865"/>
                <a:gd name="connsiteX6593" fmla="*/ 1393508 w 4117657"/>
                <a:gd name="connsiteY6593" fmla="*/ 303848 h 2729865"/>
                <a:gd name="connsiteX6594" fmla="*/ 1386840 w 4117657"/>
                <a:gd name="connsiteY6594" fmla="*/ 302895 h 2729865"/>
                <a:gd name="connsiteX6595" fmla="*/ 1300163 w 4117657"/>
                <a:gd name="connsiteY6595" fmla="*/ 280035 h 2729865"/>
                <a:gd name="connsiteX6596" fmla="*/ 1288733 w 4117657"/>
                <a:gd name="connsiteY6596" fmla="*/ 273368 h 2729865"/>
                <a:gd name="connsiteX6597" fmla="*/ 1224915 w 4117657"/>
                <a:gd name="connsiteY6597" fmla="*/ 209550 h 2729865"/>
                <a:gd name="connsiteX6598" fmla="*/ 1219200 w 4117657"/>
                <a:gd name="connsiteY6598" fmla="*/ 202883 h 2729865"/>
                <a:gd name="connsiteX6599" fmla="*/ 1240155 w 4117657"/>
                <a:gd name="connsiteY6599" fmla="*/ 183833 h 2729865"/>
                <a:gd name="connsiteX6600" fmla="*/ 1287780 w 4117657"/>
                <a:gd name="connsiteY6600" fmla="*/ 136208 h 2729865"/>
                <a:gd name="connsiteX6601" fmla="*/ 1298258 w 4117657"/>
                <a:gd name="connsiteY6601" fmla="*/ 129540 h 2729865"/>
                <a:gd name="connsiteX6602" fmla="*/ 1390650 w 4117657"/>
                <a:gd name="connsiteY6602" fmla="*/ 104775 h 2729865"/>
                <a:gd name="connsiteX6603" fmla="*/ 1394460 w 4117657"/>
                <a:gd name="connsiteY6603" fmla="*/ 104775 h 2729865"/>
                <a:gd name="connsiteX6604" fmla="*/ 1395413 w 4117657"/>
                <a:gd name="connsiteY6604" fmla="*/ 111443 h 2729865"/>
                <a:gd name="connsiteX6605" fmla="*/ 1917383 w 4117657"/>
                <a:gd name="connsiteY6605" fmla="*/ 247650 h 2729865"/>
                <a:gd name="connsiteX6606" fmla="*/ 1932623 w 4117657"/>
                <a:gd name="connsiteY6606" fmla="*/ 305753 h 2729865"/>
                <a:gd name="connsiteX6607" fmla="*/ 1933575 w 4117657"/>
                <a:gd name="connsiteY6607" fmla="*/ 308610 h 2729865"/>
                <a:gd name="connsiteX6608" fmla="*/ 1935480 w 4117657"/>
                <a:gd name="connsiteY6608" fmla="*/ 316230 h 2729865"/>
                <a:gd name="connsiteX6609" fmla="*/ 1935480 w 4117657"/>
                <a:gd name="connsiteY6609" fmla="*/ 316230 h 2729865"/>
                <a:gd name="connsiteX6610" fmla="*/ 1935480 w 4117657"/>
                <a:gd name="connsiteY6610" fmla="*/ 316230 h 2729865"/>
                <a:gd name="connsiteX6611" fmla="*/ 1937385 w 4117657"/>
                <a:gd name="connsiteY6611" fmla="*/ 316230 h 2729865"/>
                <a:gd name="connsiteX6612" fmla="*/ 1939290 w 4117657"/>
                <a:gd name="connsiteY6612" fmla="*/ 316230 h 2729865"/>
                <a:gd name="connsiteX6613" fmla="*/ 2040255 w 4117657"/>
                <a:gd name="connsiteY6613" fmla="*/ 288608 h 2729865"/>
                <a:gd name="connsiteX6614" fmla="*/ 2051685 w 4117657"/>
                <a:gd name="connsiteY6614" fmla="*/ 281940 h 2729865"/>
                <a:gd name="connsiteX6615" fmla="*/ 2123123 w 4117657"/>
                <a:gd name="connsiteY6615" fmla="*/ 210503 h 2729865"/>
                <a:gd name="connsiteX6616" fmla="*/ 2127885 w 4117657"/>
                <a:gd name="connsiteY6616" fmla="*/ 204788 h 2729865"/>
                <a:gd name="connsiteX6617" fmla="*/ 2126933 w 4117657"/>
                <a:gd name="connsiteY6617" fmla="*/ 202883 h 2729865"/>
                <a:gd name="connsiteX6618" fmla="*/ 2125980 w 4117657"/>
                <a:gd name="connsiteY6618" fmla="*/ 201930 h 2729865"/>
                <a:gd name="connsiteX6619" fmla="*/ 2125980 w 4117657"/>
                <a:gd name="connsiteY6619" fmla="*/ 201930 h 2729865"/>
                <a:gd name="connsiteX6620" fmla="*/ 2125980 w 4117657"/>
                <a:gd name="connsiteY6620" fmla="*/ 201930 h 2729865"/>
                <a:gd name="connsiteX6621" fmla="*/ 2050733 w 4117657"/>
                <a:gd name="connsiteY6621" fmla="*/ 127635 h 2729865"/>
                <a:gd name="connsiteX6622" fmla="*/ 2050733 w 4117657"/>
                <a:gd name="connsiteY6622" fmla="*/ 127635 h 2729865"/>
                <a:gd name="connsiteX6623" fmla="*/ 2050733 w 4117657"/>
                <a:gd name="connsiteY6623" fmla="*/ 127635 h 2729865"/>
                <a:gd name="connsiteX6624" fmla="*/ 2048828 w 4117657"/>
                <a:gd name="connsiteY6624" fmla="*/ 126683 h 2729865"/>
                <a:gd name="connsiteX6625" fmla="*/ 2046923 w 4117657"/>
                <a:gd name="connsiteY6625" fmla="*/ 124778 h 2729865"/>
                <a:gd name="connsiteX6626" fmla="*/ 2044065 w 4117657"/>
                <a:gd name="connsiteY6626" fmla="*/ 123825 h 2729865"/>
                <a:gd name="connsiteX6627" fmla="*/ 2042160 w 4117657"/>
                <a:gd name="connsiteY6627" fmla="*/ 122873 h 2729865"/>
                <a:gd name="connsiteX6628" fmla="*/ 1943100 w 4117657"/>
                <a:gd name="connsiteY6628" fmla="*/ 96203 h 2729865"/>
                <a:gd name="connsiteX6629" fmla="*/ 1938338 w 4117657"/>
                <a:gd name="connsiteY6629" fmla="*/ 95250 h 2729865"/>
                <a:gd name="connsiteX6630" fmla="*/ 1935480 w 4117657"/>
                <a:gd name="connsiteY6630" fmla="*/ 95250 h 2729865"/>
                <a:gd name="connsiteX6631" fmla="*/ 1934528 w 4117657"/>
                <a:gd name="connsiteY6631" fmla="*/ 97155 h 2729865"/>
                <a:gd name="connsiteX6632" fmla="*/ 1933575 w 4117657"/>
                <a:gd name="connsiteY6632" fmla="*/ 99060 h 2729865"/>
                <a:gd name="connsiteX6633" fmla="*/ 1922145 w 4117657"/>
                <a:gd name="connsiteY6633" fmla="*/ 141923 h 2729865"/>
                <a:gd name="connsiteX6634" fmla="*/ 1909763 w 4117657"/>
                <a:gd name="connsiteY6634" fmla="*/ 189548 h 2729865"/>
                <a:gd name="connsiteX6635" fmla="*/ 1906905 w 4117657"/>
                <a:gd name="connsiteY6635" fmla="*/ 200978 h 2729865"/>
                <a:gd name="connsiteX6636" fmla="*/ 1907858 w 4117657"/>
                <a:gd name="connsiteY6636" fmla="*/ 213360 h 2729865"/>
                <a:gd name="connsiteX6637" fmla="*/ 1917383 w 4117657"/>
                <a:gd name="connsiteY6637" fmla="*/ 247650 h 2729865"/>
                <a:gd name="connsiteX6638" fmla="*/ 1916430 w 4117657"/>
                <a:gd name="connsiteY6638" fmla="*/ 198120 h 2729865"/>
                <a:gd name="connsiteX6639" fmla="*/ 1925955 w 4117657"/>
                <a:gd name="connsiteY6639" fmla="*/ 161925 h 2729865"/>
                <a:gd name="connsiteX6640" fmla="*/ 1940243 w 4117657"/>
                <a:gd name="connsiteY6640" fmla="*/ 107633 h 2729865"/>
                <a:gd name="connsiteX6641" fmla="*/ 1940243 w 4117657"/>
                <a:gd name="connsiteY6641" fmla="*/ 106680 h 2729865"/>
                <a:gd name="connsiteX6642" fmla="*/ 1941195 w 4117657"/>
                <a:gd name="connsiteY6642" fmla="*/ 103823 h 2729865"/>
                <a:gd name="connsiteX6643" fmla="*/ 1944053 w 4117657"/>
                <a:gd name="connsiteY6643" fmla="*/ 104775 h 2729865"/>
                <a:gd name="connsiteX6644" fmla="*/ 1951673 w 4117657"/>
                <a:gd name="connsiteY6644" fmla="*/ 106680 h 2729865"/>
                <a:gd name="connsiteX6645" fmla="*/ 2032635 w 4117657"/>
                <a:gd name="connsiteY6645" fmla="*/ 128588 h 2729865"/>
                <a:gd name="connsiteX6646" fmla="*/ 2035493 w 4117657"/>
                <a:gd name="connsiteY6646" fmla="*/ 129540 h 2729865"/>
                <a:gd name="connsiteX6647" fmla="*/ 2037398 w 4117657"/>
                <a:gd name="connsiteY6647" fmla="*/ 130493 h 2729865"/>
                <a:gd name="connsiteX6648" fmla="*/ 2042160 w 4117657"/>
                <a:gd name="connsiteY6648" fmla="*/ 132398 h 2729865"/>
                <a:gd name="connsiteX6649" fmla="*/ 2042160 w 4117657"/>
                <a:gd name="connsiteY6649" fmla="*/ 132398 h 2729865"/>
                <a:gd name="connsiteX6650" fmla="*/ 2046923 w 4117657"/>
                <a:gd name="connsiteY6650" fmla="*/ 135255 h 2729865"/>
                <a:gd name="connsiteX6651" fmla="*/ 2054543 w 4117657"/>
                <a:gd name="connsiteY6651" fmla="*/ 142875 h 2729865"/>
                <a:gd name="connsiteX6652" fmla="*/ 2114550 w 4117657"/>
                <a:gd name="connsiteY6652" fmla="*/ 202883 h 2729865"/>
                <a:gd name="connsiteX6653" fmla="*/ 2116455 w 4117657"/>
                <a:gd name="connsiteY6653" fmla="*/ 205740 h 2729865"/>
                <a:gd name="connsiteX6654" fmla="*/ 2112645 w 4117657"/>
                <a:gd name="connsiteY6654" fmla="*/ 211455 h 2729865"/>
                <a:gd name="connsiteX6655" fmla="*/ 2112645 w 4117657"/>
                <a:gd name="connsiteY6655" fmla="*/ 211455 h 2729865"/>
                <a:gd name="connsiteX6656" fmla="*/ 2048828 w 4117657"/>
                <a:gd name="connsiteY6656" fmla="*/ 275273 h 2729865"/>
                <a:gd name="connsiteX6657" fmla="*/ 2037398 w 4117657"/>
                <a:gd name="connsiteY6657" fmla="*/ 281940 h 2729865"/>
                <a:gd name="connsiteX6658" fmla="*/ 2025968 w 4117657"/>
                <a:gd name="connsiteY6658" fmla="*/ 284798 h 2729865"/>
                <a:gd name="connsiteX6659" fmla="*/ 1948815 w 4117657"/>
                <a:gd name="connsiteY6659" fmla="*/ 305753 h 2729865"/>
                <a:gd name="connsiteX6660" fmla="*/ 1945005 w 4117657"/>
                <a:gd name="connsiteY6660" fmla="*/ 306705 h 2729865"/>
                <a:gd name="connsiteX6661" fmla="*/ 1943100 w 4117657"/>
                <a:gd name="connsiteY6661" fmla="*/ 306705 h 2729865"/>
                <a:gd name="connsiteX6662" fmla="*/ 1936433 w 4117657"/>
                <a:gd name="connsiteY6662" fmla="*/ 280988 h 2729865"/>
                <a:gd name="connsiteX6663" fmla="*/ 1933575 w 4117657"/>
                <a:gd name="connsiteY6663" fmla="*/ 268605 h 2729865"/>
                <a:gd name="connsiteX6664" fmla="*/ 1924050 w 4117657"/>
                <a:gd name="connsiteY6664" fmla="*/ 232410 h 2729865"/>
                <a:gd name="connsiteX6665" fmla="*/ 1919288 w 4117657"/>
                <a:gd name="connsiteY6665" fmla="*/ 213360 h 2729865"/>
                <a:gd name="connsiteX6666" fmla="*/ 1916430 w 4117657"/>
                <a:gd name="connsiteY6666" fmla="*/ 198120 h 2729865"/>
                <a:gd name="connsiteX6667" fmla="*/ 1666875 w 4117657"/>
                <a:gd name="connsiteY6667" fmla="*/ 592455 h 2729865"/>
                <a:gd name="connsiteX6668" fmla="*/ 1666875 w 4117657"/>
                <a:gd name="connsiteY6668" fmla="*/ 592455 h 2729865"/>
                <a:gd name="connsiteX6669" fmla="*/ 1666875 w 4117657"/>
                <a:gd name="connsiteY6669" fmla="*/ 592455 h 2729865"/>
                <a:gd name="connsiteX6670" fmla="*/ 1659255 w 4117657"/>
                <a:gd name="connsiteY6670" fmla="*/ 599123 h 2729865"/>
                <a:gd name="connsiteX6671" fmla="*/ 1633538 w 4117657"/>
                <a:gd name="connsiteY6671" fmla="*/ 624840 h 2729865"/>
                <a:gd name="connsiteX6672" fmla="*/ 1625918 w 4117657"/>
                <a:gd name="connsiteY6672" fmla="*/ 629603 h 2729865"/>
                <a:gd name="connsiteX6673" fmla="*/ 1625918 w 4117657"/>
                <a:gd name="connsiteY6673" fmla="*/ 632460 h 2729865"/>
                <a:gd name="connsiteX6674" fmla="*/ 1604010 w 4117657"/>
                <a:gd name="connsiteY6674" fmla="*/ 654368 h 2729865"/>
                <a:gd name="connsiteX6675" fmla="*/ 1588770 w 4117657"/>
                <a:gd name="connsiteY6675" fmla="*/ 662940 h 2729865"/>
                <a:gd name="connsiteX6676" fmla="*/ 1520190 w 4117657"/>
                <a:gd name="connsiteY6676" fmla="*/ 681038 h 2729865"/>
                <a:gd name="connsiteX6677" fmla="*/ 1503998 w 4117657"/>
                <a:gd name="connsiteY6677" fmla="*/ 685800 h 2729865"/>
                <a:gd name="connsiteX6678" fmla="*/ 1505903 w 4117657"/>
                <a:gd name="connsiteY6678" fmla="*/ 694373 h 2729865"/>
                <a:gd name="connsiteX6679" fmla="*/ 1521143 w 4117657"/>
                <a:gd name="connsiteY6679" fmla="*/ 750570 h 2729865"/>
                <a:gd name="connsiteX6680" fmla="*/ 1521143 w 4117657"/>
                <a:gd name="connsiteY6680" fmla="*/ 809625 h 2729865"/>
                <a:gd name="connsiteX6681" fmla="*/ 1503998 w 4117657"/>
                <a:gd name="connsiteY6681" fmla="*/ 874395 h 2729865"/>
                <a:gd name="connsiteX6682" fmla="*/ 1513523 w 4117657"/>
                <a:gd name="connsiteY6682" fmla="*/ 877253 h 2729865"/>
                <a:gd name="connsiteX6683" fmla="*/ 1589723 w 4117657"/>
                <a:gd name="connsiteY6683" fmla="*/ 898208 h 2729865"/>
                <a:gd name="connsiteX6684" fmla="*/ 1604963 w 4117657"/>
                <a:gd name="connsiteY6684" fmla="*/ 906780 h 2729865"/>
                <a:gd name="connsiteX6685" fmla="*/ 1626870 w 4117657"/>
                <a:gd name="connsiteY6685" fmla="*/ 928688 h 2729865"/>
                <a:gd name="connsiteX6686" fmla="*/ 1626870 w 4117657"/>
                <a:gd name="connsiteY6686" fmla="*/ 930593 h 2729865"/>
                <a:gd name="connsiteX6687" fmla="*/ 1644015 w 4117657"/>
                <a:gd name="connsiteY6687" fmla="*/ 945833 h 2729865"/>
                <a:gd name="connsiteX6688" fmla="*/ 1655445 w 4117657"/>
                <a:gd name="connsiteY6688" fmla="*/ 957263 h 2729865"/>
                <a:gd name="connsiteX6689" fmla="*/ 1656398 w 4117657"/>
                <a:gd name="connsiteY6689" fmla="*/ 958215 h 2729865"/>
                <a:gd name="connsiteX6690" fmla="*/ 1667828 w 4117657"/>
                <a:gd name="connsiteY6690" fmla="*/ 969645 h 2729865"/>
                <a:gd name="connsiteX6691" fmla="*/ 1670685 w 4117657"/>
                <a:gd name="connsiteY6691" fmla="*/ 966788 h 2729865"/>
                <a:gd name="connsiteX6692" fmla="*/ 1675448 w 4117657"/>
                <a:gd name="connsiteY6692" fmla="*/ 962025 h 2729865"/>
                <a:gd name="connsiteX6693" fmla="*/ 1730693 w 4117657"/>
                <a:gd name="connsiteY6693" fmla="*/ 906780 h 2729865"/>
                <a:gd name="connsiteX6694" fmla="*/ 1745933 w 4117657"/>
                <a:gd name="connsiteY6694" fmla="*/ 898208 h 2729865"/>
                <a:gd name="connsiteX6695" fmla="*/ 1818323 w 4117657"/>
                <a:gd name="connsiteY6695" fmla="*/ 879158 h 2729865"/>
                <a:gd name="connsiteX6696" fmla="*/ 1824038 w 4117657"/>
                <a:gd name="connsiteY6696" fmla="*/ 877253 h 2729865"/>
                <a:gd name="connsiteX6697" fmla="*/ 1825943 w 4117657"/>
                <a:gd name="connsiteY6697" fmla="*/ 876300 h 2729865"/>
                <a:gd name="connsiteX6698" fmla="*/ 1831658 w 4117657"/>
                <a:gd name="connsiteY6698" fmla="*/ 874395 h 2729865"/>
                <a:gd name="connsiteX6699" fmla="*/ 1829753 w 4117657"/>
                <a:gd name="connsiteY6699" fmla="*/ 865823 h 2729865"/>
                <a:gd name="connsiteX6700" fmla="*/ 1808798 w 4117657"/>
                <a:gd name="connsiteY6700" fmla="*/ 789623 h 2729865"/>
                <a:gd name="connsiteX6701" fmla="*/ 1808798 w 4117657"/>
                <a:gd name="connsiteY6701" fmla="*/ 772478 h 2729865"/>
                <a:gd name="connsiteX6702" fmla="*/ 1829753 w 4117657"/>
                <a:gd name="connsiteY6702" fmla="*/ 696278 h 2729865"/>
                <a:gd name="connsiteX6703" fmla="*/ 1830705 w 4117657"/>
                <a:gd name="connsiteY6703" fmla="*/ 691515 h 2729865"/>
                <a:gd name="connsiteX6704" fmla="*/ 1831658 w 4117657"/>
                <a:gd name="connsiteY6704" fmla="*/ 687705 h 2729865"/>
                <a:gd name="connsiteX6705" fmla="*/ 1827848 w 4117657"/>
                <a:gd name="connsiteY6705" fmla="*/ 686753 h 2729865"/>
                <a:gd name="connsiteX6706" fmla="*/ 1823085 w 4117657"/>
                <a:gd name="connsiteY6706" fmla="*/ 684848 h 2729865"/>
                <a:gd name="connsiteX6707" fmla="*/ 1748790 w 4117657"/>
                <a:gd name="connsiteY6707" fmla="*/ 664845 h 2729865"/>
                <a:gd name="connsiteX6708" fmla="*/ 1747838 w 4117657"/>
                <a:gd name="connsiteY6708" fmla="*/ 664845 h 2729865"/>
                <a:gd name="connsiteX6709" fmla="*/ 1729740 w 4117657"/>
                <a:gd name="connsiteY6709" fmla="*/ 654368 h 2729865"/>
                <a:gd name="connsiteX6710" fmla="*/ 1675448 w 4117657"/>
                <a:gd name="connsiteY6710" fmla="*/ 600075 h 2729865"/>
                <a:gd name="connsiteX6711" fmla="*/ 1666875 w 4117657"/>
                <a:gd name="connsiteY6711" fmla="*/ 592455 h 2729865"/>
                <a:gd name="connsiteX6712" fmla="*/ 1724978 w 4117657"/>
                <a:gd name="connsiteY6712" fmla="*/ 661988 h 2729865"/>
                <a:gd name="connsiteX6713" fmla="*/ 1724978 w 4117657"/>
                <a:gd name="connsiteY6713" fmla="*/ 661988 h 2729865"/>
                <a:gd name="connsiteX6714" fmla="*/ 1724978 w 4117657"/>
                <a:gd name="connsiteY6714" fmla="*/ 661988 h 2729865"/>
                <a:gd name="connsiteX6715" fmla="*/ 1725930 w 4117657"/>
                <a:gd name="connsiteY6715" fmla="*/ 662940 h 2729865"/>
                <a:gd name="connsiteX6716" fmla="*/ 1727835 w 4117657"/>
                <a:gd name="connsiteY6716" fmla="*/ 664845 h 2729865"/>
                <a:gd name="connsiteX6717" fmla="*/ 1728788 w 4117657"/>
                <a:gd name="connsiteY6717" fmla="*/ 665798 h 2729865"/>
                <a:gd name="connsiteX6718" fmla="*/ 1739265 w 4117657"/>
                <a:gd name="connsiteY6718" fmla="*/ 670560 h 2729865"/>
                <a:gd name="connsiteX6719" fmla="*/ 1810703 w 4117657"/>
                <a:gd name="connsiteY6719" fmla="*/ 689610 h 2729865"/>
                <a:gd name="connsiteX6720" fmla="*/ 1817370 w 4117657"/>
                <a:gd name="connsiteY6720" fmla="*/ 691515 h 2729865"/>
                <a:gd name="connsiteX6721" fmla="*/ 1816418 w 4117657"/>
                <a:gd name="connsiteY6721" fmla="*/ 696278 h 2729865"/>
                <a:gd name="connsiteX6722" fmla="*/ 1815465 w 4117657"/>
                <a:gd name="connsiteY6722" fmla="*/ 701040 h 2729865"/>
                <a:gd name="connsiteX6723" fmla="*/ 1796415 w 4117657"/>
                <a:gd name="connsiteY6723" fmla="*/ 770573 h 2729865"/>
                <a:gd name="connsiteX6724" fmla="*/ 1796415 w 4117657"/>
                <a:gd name="connsiteY6724" fmla="*/ 785813 h 2729865"/>
                <a:gd name="connsiteX6725" fmla="*/ 1815465 w 4117657"/>
                <a:gd name="connsiteY6725" fmla="*/ 856298 h 2729865"/>
                <a:gd name="connsiteX6726" fmla="*/ 1817370 w 4117657"/>
                <a:gd name="connsiteY6726" fmla="*/ 865823 h 2729865"/>
                <a:gd name="connsiteX6727" fmla="*/ 1805940 w 4117657"/>
                <a:gd name="connsiteY6727" fmla="*/ 869633 h 2729865"/>
                <a:gd name="connsiteX6728" fmla="*/ 1738313 w 4117657"/>
                <a:gd name="connsiteY6728" fmla="*/ 887730 h 2729865"/>
                <a:gd name="connsiteX6729" fmla="*/ 1730693 w 4117657"/>
                <a:gd name="connsiteY6729" fmla="*/ 890588 h 2729865"/>
                <a:gd name="connsiteX6730" fmla="*/ 1730693 w 4117657"/>
                <a:gd name="connsiteY6730" fmla="*/ 890588 h 2729865"/>
                <a:gd name="connsiteX6731" fmla="*/ 1724025 w 4117657"/>
                <a:gd name="connsiteY6731" fmla="*/ 895350 h 2729865"/>
                <a:gd name="connsiteX6732" fmla="*/ 1672590 w 4117657"/>
                <a:gd name="connsiteY6732" fmla="*/ 947738 h 2729865"/>
                <a:gd name="connsiteX6733" fmla="*/ 1665923 w 4117657"/>
                <a:gd name="connsiteY6733" fmla="*/ 953453 h 2729865"/>
                <a:gd name="connsiteX6734" fmla="*/ 1659255 w 4117657"/>
                <a:gd name="connsiteY6734" fmla="*/ 947738 h 2729865"/>
                <a:gd name="connsiteX6735" fmla="*/ 1607820 w 4117657"/>
                <a:gd name="connsiteY6735" fmla="*/ 895350 h 2729865"/>
                <a:gd name="connsiteX6736" fmla="*/ 1593533 w 4117657"/>
                <a:gd name="connsiteY6736" fmla="*/ 887730 h 2729865"/>
                <a:gd name="connsiteX6737" fmla="*/ 1524953 w 4117657"/>
                <a:gd name="connsiteY6737" fmla="*/ 869633 h 2729865"/>
                <a:gd name="connsiteX6738" fmla="*/ 1514475 w 4117657"/>
                <a:gd name="connsiteY6738" fmla="*/ 866775 h 2729865"/>
                <a:gd name="connsiteX6739" fmla="*/ 1516380 w 4117657"/>
                <a:gd name="connsiteY6739" fmla="*/ 857250 h 2729865"/>
                <a:gd name="connsiteX6740" fmla="*/ 1535430 w 4117657"/>
                <a:gd name="connsiteY6740" fmla="*/ 786765 h 2729865"/>
                <a:gd name="connsiteX6741" fmla="*/ 1535430 w 4117657"/>
                <a:gd name="connsiteY6741" fmla="*/ 772478 h 2729865"/>
                <a:gd name="connsiteX6742" fmla="*/ 1516380 w 4117657"/>
                <a:gd name="connsiteY6742" fmla="*/ 701993 h 2729865"/>
                <a:gd name="connsiteX6743" fmla="*/ 1514475 w 4117657"/>
                <a:gd name="connsiteY6743" fmla="*/ 692468 h 2729865"/>
                <a:gd name="connsiteX6744" fmla="*/ 1541145 w 4117657"/>
                <a:gd name="connsiteY6744" fmla="*/ 684848 h 2729865"/>
                <a:gd name="connsiteX6745" fmla="*/ 1594485 w 4117657"/>
                <a:gd name="connsiteY6745" fmla="*/ 670560 h 2729865"/>
                <a:gd name="connsiteX6746" fmla="*/ 1607820 w 4117657"/>
                <a:gd name="connsiteY6746" fmla="*/ 662940 h 2729865"/>
                <a:gd name="connsiteX6747" fmla="*/ 1658303 w 4117657"/>
                <a:gd name="connsiteY6747" fmla="*/ 612458 h 2729865"/>
                <a:gd name="connsiteX6748" fmla="*/ 1661160 w 4117657"/>
                <a:gd name="connsiteY6748" fmla="*/ 609600 h 2729865"/>
                <a:gd name="connsiteX6749" fmla="*/ 1666875 w 4117657"/>
                <a:gd name="connsiteY6749" fmla="*/ 604838 h 2729865"/>
                <a:gd name="connsiteX6750" fmla="*/ 1673543 w 4117657"/>
                <a:gd name="connsiteY6750" fmla="*/ 610553 h 2729865"/>
                <a:gd name="connsiteX6751" fmla="*/ 1675448 w 4117657"/>
                <a:gd name="connsiteY6751" fmla="*/ 612458 h 2729865"/>
                <a:gd name="connsiteX6752" fmla="*/ 1724978 w 4117657"/>
                <a:gd name="connsiteY6752" fmla="*/ 661988 h 2729865"/>
                <a:gd name="connsiteX6753" fmla="*/ 1959293 w 4117657"/>
                <a:gd name="connsiteY6753" fmla="*/ 208598 h 2729865"/>
                <a:gd name="connsiteX6754" fmla="*/ 1966913 w 4117657"/>
                <a:gd name="connsiteY6754" fmla="*/ 236220 h 2729865"/>
                <a:gd name="connsiteX6755" fmla="*/ 1967865 w 4117657"/>
                <a:gd name="connsiteY6755" fmla="*/ 239078 h 2729865"/>
                <a:gd name="connsiteX6756" fmla="*/ 1971675 w 4117657"/>
                <a:gd name="connsiteY6756" fmla="*/ 254318 h 2729865"/>
                <a:gd name="connsiteX6757" fmla="*/ 1974533 w 4117657"/>
                <a:gd name="connsiteY6757" fmla="*/ 253365 h 2729865"/>
                <a:gd name="connsiteX6758" fmla="*/ 2000250 w 4117657"/>
                <a:gd name="connsiteY6758" fmla="*/ 246698 h 2729865"/>
                <a:gd name="connsiteX6759" fmla="*/ 2003108 w 4117657"/>
                <a:gd name="connsiteY6759" fmla="*/ 245745 h 2729865"/>
                <a:gd name="connsiteX6760" fmla="*/ 2014538 w 4117657"/>
                <a:gd name="connsiteY6760" fmla="*/ 242888 h 2729865"/>
                <a:gd name="connsiteX6761" fmla="*/ 2020253 w 4117657"/>
                <a:gd name="connsiteY6761" fmla="*/ 240983 h 2729865"/>
                <a:gd name="connsiteX6762" fmla="*/ 2024063 w 4117657"/>
                <a:gd name="connsiteY6762" fmla="*/ 238125 h 2729865"/>
                <a:gd name="connsiteX6763" fmla="*/ 2027873 w 4117657"/>
                <a:gd name="connsiteY6763" fmla="*/ 234315 h 2729865"/>
                <a:gd name="connsiteX6764" fmla="*/ 2036445 w 4117657"/>
                <a:gd name="connsiteY6764" fmla="*/ 226695 h 2729865"/>
                <a:gd name="connsiteX6765" fmla="*/ 2040255 w 4117657"/>
                <a:gd name="connsiteY6765" fmla="*/ 222885 h 2729865"/>
                <a:gd name="connsiteX6766" fmla="*/ 2059305 w 4117657"/>
                <a:gd name="connsiteY6766" fmla="*/ 203835 h 2729865"/>
                <a:gd name="connsiteX6767" fmla="*/ 2045970 w 4117657"/>
                <a:gd name="connsiteY6767" fmla="*/ 192405 h 2729865"/>
                <a:gd name="connsiteX6768" fmla="*/ 2041208 w 4117657"/>
                <a:gd name="connsiteY6768" fmla="*/ 187643 h 2729865"/>
                <a:gd name="connsiteX6769" fmla="*/ 2039303 w 4117657"/>
                <a:gd name="connsiteY6769" fmla="*/ 184785 h 2729865"/>
                <a:gd name="connsiteX6770" fmla="*/ 2028825 w 4117657"/>
                <a:gd name="connsiteY6770" fmla="*/ 174308 h 2729865"/>
                <a:gd name="connsiteX6771" fmla="*/ 2023110 w 4117657"/>
                <a:gd name="connsiteY6771" fmla="*/ 168593 h 2729865"/>
                <a:gd name="connsiteX6772" fmla="*/ 2020253 w 4117657"/>
                <a:gd name="connsiteY6772" fmla="*/ 166688 h 2729865"/>
                <a:gd name="connsiteX6773" fmla="*/ 2012633 w 4117657"/>
                <a:gd name="connsiteY6773" fmla="*/ 164783 h 2729865"/>
                <a:gd name="connsiteX6774" fmla="*/ 1998345 w 4117657"/>
                <a:gd name="connsiteY6774" fmla="*/ 160973 h 2729865"/>
                <a:gd name="connsiteX6775" fmla="*/ 1995488 w 4117657"/>
                <a:gd name="connsiteY6775" fmla="*/ 160020 h 2729865"/>
                <a:gd name="connsiteX6776" fmla="*/ 1971675 w 4117657"/>
                <a:gd name="connsiteY6776" fmla="*/ 153353 h 2729865"/>
                <a:gd name="connsiteX6777" fmla="*/ 1968818 w 4117657"/>
                <a:gd name="connsiteY6777" fmla="*/ 162878 h 2729865"/>
                <a:gd name="connsiteX6778" fmla="*/ 1966913 w 4117657"/>
                <a:gd name="connsiteY6778" fmla="*/ 171450 h 2729865"/>
                <a:gd name="connsiteX6779" fmla="*/ 1959293 w 4117657"/>
                <a:gd name="connsiteY6779" fmla="*/ 200025 h 2729865"/>
                <a:gd name="connsiteX6780" fmla="*/ 1958340 w 4117657"/>
                <a:gd name="connsiteY6780" fmla="*/ 202883 h 2729865"/>
                <a:gd name="connsiteX6781" fmla="*/ 1958340 w 4117657"/>
                <a:gd name="connsiteY6781" fmla="*/ 206693 h 2729865"/>
                <a:gd name="connsiteX6782" fmla="*/ 1959293 w 4117657"/>
                <a:gd name="connsiteY6782" fmla="*/ 208598 h 2729865"/>
                <a:gd name="connsiteX6783" fmla="*/ 1967865 w 4117657"/>
                <a:gd name="connsiteY6783" fmla="*/ 201930 h 2729865"/>
                <a:gd name="connsiteX6784" fmla="*/ 1973580 w 4117657"/>
                <a:gd name="connsiteY6784" fmla="*/ 180023 h 2729865"/>
                <a:gd name="connsiteX6785" fmla="*/ 1977390 w 4117657"/>
                <a:gd name="connsiteY6785" fmla="*/ 164783 h 2729865"/>
                <a:gd name="connsiteX6786" fmla="*/ 1986915 w 4117657"/>
                <a:gd name="connsiteY6786" fmla="*/ 167640 h 2729865"/>
                <a:gd name="connsiteX6787" fmla="*/ 2014538 w 4117657"/>
                <a:gd name="connsiteY6787" fmla="*/ 175260 h 2729865"/>
                <a:gd name="connsiteX6788" fmla="*/ 2019300 w 4117657"/>
                <a:gd name="connsiteY6788" fmla="*/ 178118 h 2729865"/>
                <a:gd name="connsiteX6789" fmla="*/ 2045970 w 4117657"/>
                <a:gd name="connsiteY6789" fmla="*/ 204788 h 2729865"/>
                <a:gd name="connsiteX6790" fmla="*/ 2018348 w 4117657"/>
                <a:gd name="connsiteY6790" fmla="*/ 232410 h 2729865"/>
                <a:gd name="connsiteX6791" fmla="*/ 2016443 w 4117657"/>
                <a:gd name="connsiteY6791" fmla="*/ 233363 h 2729865"/>
                <a:gd name="connsiteX6792" fmla="*/ 1978343 w 4117657"/>
                <a:gd name="connsiteY6792" fmla="*/ 243840 h 2729865"/>
                <a:gd name="connsiteX6793" fmla="*/ 1975485 w 4117657"/>
                <a:gd name="connsiteY6793" fmla="*/ 232410 h 2729865"/>
                <a:gd name="connsiteX6794" fmla="*/ 1968818 w 4117657"/>
                <a:gd name="connsiteY6794" fmla="*/ 206693 h 2729865"/>
                <a:gd name="connsiteX6795" fmla="*/ 1967865 w 4117657"/>
                <a:gd name="connsiteY6795" fmla="*/ 201930 h 2729865"/>
                <a:gd name="connsiteX6796" fmla="*/ 1925955 w 4117657"/>
                <a:gd name="connsiteY6796" fmla="*/ 481013 h 2729865"/>
                <a:gd name="connsiteX6797" fmla="*/ 1915478 w 4117657"/>
                <a:gd name="connsiteY6797" fmla="*/ 441008 h 2729865"/>
                <a:gd name="connsiteX6798" fmla="*/ 1911668 w 4117657"/>
                <a:gd name="connsiteY6798" fmla="*/ 424815 h 2729865"/>
                <a:gd name="connsiteX6799" fmla="*/ 1902143 w 4117657"/>
                <a:gd name="connsiteY6799" fmla="*/ 389573 h 2729865"/>
                <a:gd name="connsiteX6800" fmla="*/ 1901190 w 4117657"/>
                <a:gd name="connsiteY6800" fmla="*/ 387668 h 2729865"/>
                <a:gd name="connsiteX6801" fmla="*/ 1899285 w 4117657"/>
                <a:gd name="connsiteY6801" fmla="*/ 380048 h 2729865"/>
                <a:gd name="connsiteX6802" fmla="*/ 1896428 w 4117657"/>
                <a:gd name="connsiteY6802" fmla="*/ 380048 h 2729865"/>
                <a:gd name="connsiteX6803" fmla="*/ 1895475 w 4117657"/>
                <a:gd name="connsiteY6803" fmla="*/ 380048 h 2729865"/>
                <a:gd name="connsiteX6804" fmla="*/ 1895475 w 4117657"/>
                <a:gd name="connsiteY6804" fmla="*/ 380048 h 2729865"/>
                <a:gd name="connsiteX6805" fmla="*/ 1894523 w 4117657"/>
                <a:gd name="connsiteY6805" fmla="*/ 380048 h 2729865"/>
                <a:gd name="connsiteX6806" fmla="*/ 1812608 w 4117657"/>
                <a:gd name="connsiteY6806" fmla="*/ 401955 h 2729865"/>
                <a:gd name="connsiteX6807" fmla="*/ 1791653 w 4117657"/>
                <a:gd name="connsiteY6807" fmla="*/ 407670 h 2729865"/>
                <a:gd name="connsiteX6808" fmla="*/ 1784033 w 4117657"/>
                <a:gd name="connsiteY6808" fmla="*/ 411480 h 2729865"/>
                <a:gd name="connsiteX6809" fmla="*/ 1782128 w 4117657"/>
                <a:gd name="connsiteY6809" fmla="*/ 413385 h 2729865"/>
                <a:gd name="connsiteX6810" fmla="*/ 1782128 w 4117657"/>
                <a:gd name="connsiteY6810" fmla="*/ 413385 h 2729865"/>
                <a:gd name="connsiteX6811" fmla="*/ 1726883 w 4117657"/>
                <a:gd name="connsiteY6811" fmla="*/ 467678 h 2729865"/>
                <a:gd name="connsiteX6812" fmla="*/ 1704975 w 4117657"/>
                <a:gd name="connsiteY6812" fmla="*/ 488633 h 2729865"/>
                <a:gd name="connsiteX6813" fmla="*/ 1708785 w 4117657"/>
                <a:gd name="connsiteY6813" fmla="*/ 493395 h 2729865"/>
                <a:gd name="connsiteX6814" fmla="*/ 1783080 w 4117657"/>
                <a:gd name="connsiteY6814" fmla="*/ 567690 h 2729865"/>
                <a:gd name="connsiteX6815" fmla="*/ 1784033 w 4117657"/>
                <a:gd name="connsiteY6815" fmla="*/ 568643 h 2729865"/>
                <a:gd name="connsiteX6816" fmla="*/ 1785938 w 4117657"/>
                <a:gd name="connsiteY6816" fmla="*/ 569595 h 2729865"/>
                <a:gd name="connsiteX6817" fmla="*/ 1789748 w 4117657"/>
                <a:gd name="connsiteY6817" fmla="*/ 571500 h 2729865"/>
                <a:gd name="connsiteX6818" fmla="*/ 1792605 w 4117657"/>
                <a:gd name="connsiteY6818" fmla="*/ 572453 h 2729865"/>
                <a:gd name="connsiteX6819" fmla="*/ 1793558 w 4117657"/>
                <a:gd name="connsiteY6819" fmla="*/ 572453 h 2729865"/>
                <a:gd name="connsiteX6820" fmla="*/ 1794510 w 4117657"/>
                <a:gd name="connsiteY6820" fmla="*/ 572453 h 2729865"/>
                <a:gd name="connsiteX6821" fmla="*/ 1795463 w 4117657"/>
                <a:gd name="connsiteY6821" fmla="*/ 572453 h 2729865"/>
                <a:gd name="connsiteX6822" fmla="*/ 1865948 w 4117657"/>
                <a:gd name="connsiteY6822" fmla="*/ 591503 h 2729865"/>
                <a:gd name="connsiteX6823" fmla="*/ 1892618 w 4117657"/>
                <a:gd name="connsiteY6823" fmla="*/ 599123 h 2729865"/>
                <a:gd name="connsiteX6824" fmla="*/ 1893570 w 4117657"/>
                <a:gd name="connsiteY6824" fmla="*/ 599123 h 2729865"/>
                <a:gd name="connsiteX6825" fmla="*/ 1898333 w 4117657"/>
                <a:gd name="connsiteY6825" fmla="*/ 600075 h 2729865"/>
                <a:gd name="connsiteX6826" fmla="*/ 1898333 w 4117657"/>
                <a:gd name="connsiteY6826" fmla="*/ 599123 h 2729865"/>
                <a:gd name="connsiteX6827" fmla="*/ 1898333 w 4117657"/>
                <a:gd name="connsiteY6827" fmla="*/ 599123 h 2729865"/>
                <a:gd name="connsiteX6828" fmla="*/ 1899285 w 4117657"/>
                <a:gd name="connsiteY6828" fmla="*/ 598170 h 2729865"/>
                <a:gd name="connsiteX6829" fmla="*/ 1900238 w 4117657"/>
                <a:gd name="connsiteY6829" fmla="*/ 595313 h 2729865"/>
                <a:gd name="connsiteX6830" fmla="*/ 1927860 w 4117657"/>
                <a:gd name="connsiteY6830" fmla="*/ 493395 h 2729865"/>
                <a:gd name="connsiteX6831" fmla="*/ 1926908 w 4117657"/>
                <a:gd name="connsiteY6831" fmla="*/ 481013 h 2729865"/>
                <a:gd name="connsiteX6832" fmla="*/ 1925955 w 4117657"/>
                <a:gd name="connsiteY6832" fmla="*/ 481013 h 2729865"/>
                <a:gd name="connsiteX6833" fmla="*/ 1918335 w 4117657"/>
                <a:gd name="connsiteY6833" fmla="*/ 492443 h 2729865"/>
                <a:gd name="connsiteX6834" fmla="*/ 1918335 w 4117657"/>
                <a:gd name="connsiteY6834" fmla="*/ 497205 h 2729865"/>
                <a:gd name="connsiteX6835" fmla="*/ 1918335 w 4117657"/>
                <a:gd name="connsiteY6835" fmla="*/ 497205 h 2729865"/>
                <a:gd name="connsiteX6836" fmla="*/ 1894523 w 4117657"/>
                <a:gd name="connsiteY6836" fmla="*/ 587693 h 2729865"/>
                <a:gd name="connsiteX6837" fmla="*/ 1892618 w 4117657"/>
                <a:gd name="connsiteY6837" fmla="*/ 591503 h 2729865"/>
                <a:gd name="connsiteX6838" fmla="*/ 1890713 w 4117657"/>
                <a:gd name="connsiteY6838" fmla="*/ 591503 h 2729865"/>
                <a:gd name="connsiteX6839" fmla="*/ 1884998 w 4117657"/>
                <a:gd name="connsiteY6839" fmla="*/ 590550 h 2729865"/>
                <a:gd name="connsiteX6840" fmla="*/ 1884998 w 4117657"/>
                <a:gd name="connsiteY6840" fmla="*/ 590550 h 2729865"/>
                <a:gd name="connsiteX6841" fmla="*/ 1798320 w 4117657"/>
                <a:gd name="connsiteY6841" fmla="*/ 566738 h 2729865"/>
                <a:gd name="connsiteX6842" fmla="*/ 1797368 w 4117657"/>
                <a:gd name="connsiteY6842" fmla="*/ 566738 h 2729865"/>
                <a:gd name="connsiteX6843" fmla="*/ 1792605 w 4117657"/>
                <a:gd name="connsiteY6843" fmla="*/ 564833 h 2729865"/>
                <a:gd name="connsiteX6844" fmla="*/ 1792605 w 4117657"/>
                <a:gd name="connsiteY6844" fmla="*/ 564833 h 2729865"/>
                <a:gd name="connsiteX6845" fmla="*/ 1787843 w 4117657"/>
                <a:gd name="connsiteY6845" fmla="*/ 561975 h 2729865"/>
                <a:gd name="connsiteX6846" fmla="*/ 1721168 w 4117657"/>
                <a:gd name="connsiteY6846" fmla="*/ 495300 h 2729865"/>
                <a:gd name="connsiteX6847" fmla="*/ 1719263 w 4117657"/>
                <a:gd name="connsiteY6847" fmla="*/ 493395 h 2729865"/>
                <a:gd name="connsiteX6848" fmla="*/ 1718310 w 4117657"/>
                <a:gd name="connsiteY6848" fmla="*/ 492443 h 2729865"/>
                <a:gd name="connsiteX6849" fmla="*/ 1723073 w 4117657"/>
                <a:gd name="connsiteY6849" fmla="*/ 486728 h 2729865"/>
                <a:gd name="connsiteX6850" fmla="*/ 1727835 w 4117657"/>
                <a:gd name="connsiteY6850" fmla="*/ 481965 h 2729865"/>
                <a:gd name="connsiteX6851" fmla="*/ 1785938 w 4117657"/>
                <a:gd name="connsiteY6851" fmla="*/ 423863 h 2729865"/>
                <a:gd name="connsiteX6852" fmla="*/ 1797368 w 4117657"/>
                <a:gd name="connsiteY6852" fmla="*/ 416243 h 2729865"/>
                <a:gd name="connsiteX6853" fmla="*/ 1798320 w 4117657"/>
                <a:gd name="connsiteY6853" fmla="*/ 416243 h 2729865"/>
                <a:gd name="connsiteX6854" fmla="*/ 1888808 w 4117657"/>
                <a:gd name="connsiteY6854" fmla="*/ 391478 h 2729865"/>
                <a:gd name="connsiteX6855" fmla="*/ 1889760 w 4117657"/>
                <a:gd name="connsiteY6855" fmla="*/ 391478 h 2729865"/>
                <a:gd name="connsiteX6856" fmla="*/ 1892618 w 4117657"/>
                <a:gd name="connsiteY6856" fmla="*/ 391478 h 2729865"/>
                <a:gd name="connsiteX6857" fmla="*/ 1899285 w 4117657"/>
                <a:gd name="connsiteY6857" fmla="*/ 417195 h 2729865"/>
                <a:gd name="connsiteX6858" fmla="*/ 1917383 w 4117657"/>
                <a:gd name="connsiteY6858" fmla="*/ 483870 h 2729865"/>
                <a:gd name="connsiteX6859" fmla="*/ 1917383 w 4117657"/>
                <a:gd name="connsiteY6859" fmla="*/ 484823 h 2729865"/>
                <a:gd name="connsiteX6860" fmla="*/ 1918335 w 4117657"/>
                <a:gd name="connsiteY6860" fmla="*/ 492443 h 2729865"/>
                <a:gd name="connsiteX6861" fmla="*/ 1918335 w 4117657"/>
                <a:gd name="connsiteY6861" fmla="*/ 492443 h 2729865"/>
                <a:gd name="connsiteX6862" fmla="*/ 1874520 w 4117657"/>
                <a:gd name="connsiteY6862" fmla="*/ 484823 h 2729865"/>
                <a:gd name="connsiteX6863" fmla="*/ 1870710 w 4117657"/>
                <a:gd name="connsiteY6863" fmla="*/ 470535 h 2729865"/>
                <a:gd name="connsiteX6864" fmla="*/ 1868805 w 4117657"/>
                <a:gd name="connsiteY6864" fmla="*/ 464820 h 2729865"/>
                <a:gd name="connsiteX6865" fmla="*/ 1863090 w 4117657"/>
                <a:gd name="connsiteY6865" fmla="*/ 441960 h 2729865"/>
                <a:gd name="connsiteX6866" fmla="*/ 1863090 w 4117657"/>
                <a:gd name="connsiteY6866" fmla="*/ 441960 h 2729865"/>
                <a:gd name="connsiteX6867" fmla="*/ 1863090 w 4117657"/>
                <a:gd name="connsiteY6867" fmla="*/ 441960 h 2729865"/>
                <a:gd name="connsiteX6868" fmla="*/ 1839278 w 4117657"/>
                <a:gd name="connsiteY6868" fmla="*/ 448628 h 2729865"/>
                <a:gd name="connsiteX6869" fmla="*/ 1837373 w 4117657"/>
                <a:gd name="connsiteY6869" fmla="*/ 448628 h 2729865"/>
                <a:gd name="connsiteX6870" fmla="*/ 1822133 w 4117657"/>
                <a:gd name="connsiteY6870" fmla="*/ 452438 h 2729865"/>
                <a:gd name="connsiteX6871" fmla="*/ 1815465 w 4117657"/>
                <a:gd name="connsiteY6871" fmla="*/ 454343 h 2729865"/>
                <a:gd name="connsiteX6872" fmla="*/ 1811655 w 4117657"/>
                <a:gd name="connsiteY6872" fmla="*/ 456248 h 2729865"/>
                <a:gd name="connsiteX6873" fmla="*/ 1805940 w 4117657"/>
                <a:gd name="connsiteY6873" fmla="*/ 461963 h 2729865"/>
                <a:gd name="connsiteX6874" fmla="*/ 1795463 w 4117657"/>
                <a:gd name="connsiteY6874" fmla="*/ 472440 h 2729865"/>
                <a:gd name="connsiteX6875" fmla="*/ 1793558 w 4117657"/>
                <a:gd name="connsiteY6875" fmla="*/ 475298 h 2729865"/>
                <a:gd name="connsiteX6876" fmla="*/ 1776413 w 4117657"/>
                <a:gd name="connsiteY6876" fmla="*/ 492443 h 2729865"/>
                <a:gd name="connsiteX6877" fmla="*/ 1788795 w 4117657"/>
                <a:gd name="connsiteY6877" fmla="*/ 503873 h 2729865"/>
                <a:gd name="connsiteX6878" fmla="*/ 1792605 w 4117657"/>
                <a:gd name="connsiteY6878" fmla="*/ 507683 h 2729865"/>
                <a:gd name="connsiteX6879" fmla="*/ 1809750 w 4117657"/>
                <a:gd name="connsiteY6879" fmla="*/ 524828 h 2729865"/>
                <a:gd name="connsiteX6880" fmla="*/ 1811655 w 4117657"/>
                <a:gd name="connsiteY6880" fmla="*/ 526733 h 2729865"/>
                <a:gd name="connsiteX6881" fmla="*/ 1816418 w 4117657"/>
                <a:gd name="connsiteY6881" fmla="*/ 529590 h 2729865"/>
                <a:gd name="connsiteX6882" fmla="*/ 1819275 w 4117657"/>
                <a:gd name="connsiteY6882" fmla="*/ 530543 h 2729865"/>
                <a:gd name="connsiteX6883" fmla="*/ 1845945 w 4117657"/>
                <a:gd name="connsiteY6883" fmla="*/ 538163 h 2729865"/>
                <a:gd name="connsiteX6884" fmla="*/ 1855470 w 4117657"/>
                <a:gd name="connsiteY6884" fmla="*/ 540068 h 2729865"/>
                <a:gd name="connsiteX6885" fmla="*/ 1863090 w 4117657"/>
                <a:gd name="connsiteY6885" fmla="*/ 541973 h 2729865"/>
                <a:gd name="connsiteX6886" fmla="*/ 1863090 w 4117657"/>
                <a:gd name="connsiteY6886" fmla="*/ 541973 h 2729865"/>
                <a:gd name="connsiteX6887" fmla="*/ 1864043 w 4117657"/>
                <a:gd name="connsiteY6887" fmla="*/ 541973 h 2729865"/>
                <a:gd name="connsiteX6888" fmla="*/ 1864995 w 4117657"/>
                <a:gd name="connsiteY6888" fmla="*/ 539115 h 2729865"/>
                <a:gd name="connsiteX6889" fmla="*/ 1864995 w 4117657"/>
                <a:gd name="connsiteY6889" fmla="*/ 539115 h 2729865"/>
                <a:gd name="connsiteX6890" fmla="*/ 1870710 w 4117657"/>
                <a:gd name="connsiteY6890" fmla="*/ 519113 h 2729865"/>
                <a:gd name="connsiteX6891" fmla="*/ 1872615 w 4117657"/>
                <a:gd name="connsiteY6891" fmla="*/ 514350 h 2729865"/>
                <a:gd name="connsiteX6892" fmla="*/ 1876425 w 4117657"/>
                <a:gd name="connsiteY6892" fmla="*/ 500063 h 2729865"/>
                <a:gd name="connsiteX6893" fmla="*/ 1877378 w 4117657"/>
                <a:gd name="connsiteY6893" fmla="*/ 496253 h 2729865"/>
                <a:gd name="connsiteX6894" fmla="*/ 1877378 w 4117657"/>
                <a:gd name="connsiteY6894" fmla="*/ 490538 h 2729865"/>
                <a:gd name="connsiteX6895" fmla="*/ 1874520 w 4117657"/>
                <a:gd name="connsiteY6895" fmla="*/ 484823 h 2729865"/>
                <a:gd name="connsiteX6896" fmla="*/ 1865948 w 4117657"/>
                <a:gd name="connsiteY6896" fmla="*/ 494348 h 2729865"/>
                <a:gd name="connsiteX6897" fmla="*/ 1865948 w 4117657"/>
                <a:gd name="connsiteY6897" fmla="*/ 494348 h 2729865"/>
                <a:gd name="connsiteX6898" fmla="*/ 1856423 w 4117657"/>
                <a:gd name="connsiteY6898" fmla="*/ 530543 h 2729865"/>
                <a:gd name="connsiteX6899" fmla="*/ 1849755 w 4117657"/>
                <a:gd name="connsiteY6899" fmla="*/ 528638 h 2729865"/>
                <a:gd name="connsiteX6900" fmla="*/ 1837373 w 4117657"/>
                <a:gd name="connsiteY6900" fmla="*/ 525780 h 2729865"/>
                <a:gd name="connsiteX6901" fmla="*/ 1827848 w 4117657"/>
                <a:gd name="connsiteY6901" fmla="*/ 523875 h 2729865"/>
                <a:gd name="connsiteX6902" fmla="*/ 1825943 w 4117657"/>
                <a:gd name="connsiteY6902" fmla="*/ 522923 h 2729865"/>
                <a:gd name="connsiteX6903" fmla="*/ 1822133 w 4117657"/>
                <a:gd name="connsiteY6903" fmla="*/ 521018 h 2729865"/>
                <a:gd name="connsiteX6904" fmla="*/ 1812608 w 4117657"/>
                <a:gd name="connsiteY6904" fmla="*/ 515303 h 2729865"/>
                <a:gd name="connsiteX6905" fmla="*/ 1811655 w 4117657"/>
                <a:gd name="connsiteY6905" fmla="*/ 515303 h 2729865"/>
                <a:gd name="connsiteX6906" fmla="*/ 1807845 w 4117657"/>
                <a:gd name="connsiteY6906" fmla="*/ 512445 h 2729865"/>
                <a:gd name="connsiteX6907" fmla="*/ 1801178 w 4117657"/>
                <a:gd name="connsiteY6907" fmla="*/ 505778 h 2729865"/>
                <a:gd name="connsiteX6908" fmla="*/ 1788795 w 4117657"/>
                <a:gd name="connsiteY6908" fmla="*/ 493395 h 2729865"/>
                <a:gd name="connsiteX6909" fmla="*/ 1787843 w 4117657"/>
                <a:gd name="connsiteY6909" fmla="*/ 490538 h 2729865"/>
                <a:gd name="connsiteX6910" fmla="*/ 1798320 w 4117657"/>
                <a:gd name="connsiteY6910" fmla="*/ 480060 h 2729865"/>
                <a:gd name="connsiteX6911" fmla="*/ 1813560 w 4117657"/>
                <a:gd name="connsiteY6911" fmla="*/ 465773 h 2729865"/>
                <a:gd name="connsiteX6912" fmla="*/ 1815465 w 4117657"/>
                <a:gd name="connsiteY6912" fmla="*/ 464820 h 2729865"/>
                <a:gd name="connsiteX6913" fmla="*/ 1816418 w 4117657"/>
                <a:gd name="connsiteY6913" fmla="*/ 463868 h 2729865"/>
                <a:gd name="connsiteX6914" fmla="*/ 1817370 w 4117657"/>
                <a:gd name="connsiteY6914" fmla="*/ 462915 h 2729865"/>
                <a:gd name="connsiteX6915" fmla="*/ 1818323 w 4117657"/>
                <a:gd name="connsiteY6915" fmla="*/ 461963 h 2729865"/>
                <a:gd name="connsiteX6916" fmla="*/ 1848803 w 4117657"/>
                <a:gd name="connsiteY6916" fmla="*/ 453390 h 2729865"/>
                <a:gd name="connsiteX6917" fmla="*/ 1855470 w 4117657"/>
                <a:gd name="connsiteY6917" fmla="*/ 451485 h 2729865"/>
                <a:gd name="connsiteX6918" fmla="*/ 1864995 w 4117657"/>
                <a:gd name="connsiteY6918" fmla="*/ 488633 h 2729865"/>
                <a:gd name="connsiteX6919" fmla="*/ 1865948 w 4117657"/>
                <a:gd name="connsiteY6919" fmla="*/ 494348 h 2729865"/>
                <a:gd name="connsiteX6920" fmla="*/ 1666875 w 4117657"/>
                <a:gd name="connsiteY6920" fmla="*/ 663893 h 2729865"/>
                <a:gd name="connsiteX6921" fmla="*/ 1666875 w 4117657"/>
                <a:gd name="connsiteY6921" fmla="*/ 663893 h 2729865"/>
                <a:gd name="connsiteX6922" fmla="*/ 1666875 w 4117657"/>
                <a:gd name="connsiteY6922" fmla="*/ 663893 h 2729865"/>
                <a:gd name="connsiteX6923" fmla="*/ 1638300 w 4117657"/>
                <a:gd name="connsiteY6923" fmla="*/ 692468 h 2729865"/>
                <a:gd name="connsiteX6924" fmla="*/ 1626870 w 4117657"/>
                <a:gd name="connsiteY6924" fmla="*/ 702945 h 2729865"/>
                <a:gd name="connsiteX6925" fmla="*/ 1626870 w 4117657"/>
                <a:gd name="connsiteY6925" fmla="*/ 703898 h 2729865"/>
                <a:gd name="connsiteX6926" fmla="*/ 1617345 w 4117657"/>
                <a:gd name="connsiteY6926" fmla="*/ 708660 h 2729865"/>
                <a:gd name="connsiteX6927" fmla="*/ 1577340 w 4117657"/>
                <a:gd name="connsiteY6927" fmla="*/ 719138 h 2729865"/>
                <a:gd name="connsiteX6928" fmla="*/ 1566863 w 4117657"/>
                <a:gd name="connsiteY6928" fmla="*/ 722948 h 2729865"/>
                <a:gd name="connsiteX6929" fmla="*/ 1569720 w 4117657"/>
                <a:gd name="connsiteY6929" fmla="*/ 732473 h 2729865"/>
                <a:gd name="connsiteX6930" fmla="*/ 1581150 w 4117657"/>
                <a:gd name="connsiteY6930" fmla="*/ 774383 h 2729865"/>
                <a:gd name="connsiteX6931" fmla="*/ 1581150 w 4117657"/>
                <a:gd name="connsiteY6931" fmla="*/ 787718 h 2729865"/>
                <a:gd name="connsiteX6932" fmla="*/ 1569720 w 4117657"/>
                <a:gd name="connsiteY6932" fmla="*/ 830580 h 2729865"/>
                <a:gd name="connsiteX6933" fmla="*/ 1567815 w 4117657"/>
                <a:gd name="connsiteY6933" fmla="*/ 840105 h 2729865"/>
                <a:gd name="connsiteX6934" fmla="*/ 1590675 w 4117657"/>
                <a:gd name="connsiteY6934" fmla="*/ 846773 h 2729865"/>
                <a:gd name="connsiteX6935" fmla="*/ 1624013 w 4117657"/>
                <a:gd name="connsiteY6935" fmla="*/ 856298 h 2729865"/>
                <a:gd name="connsiteX6936" fmla="*/ 1626870 w 4117657"/>
                <a:gd name="connsiteY6936" fmla="*/ 858203 h 2729865"/>
                <a:gd name="connsiteX6937" fmla="*/ 1626870 w 4117657"/>
                <a:gd name="connsiteY6937" fmla="*/ 860108 h 2729865"/>
                <a:gd name="connsiteX6938" fmla="*/ 1634490 w 4117657"/>
                <a:gd name="connsiteY6938" fmla="*/ 864870 h 2729865"/>
                <a:gd name="connsiteX6939" fmla="*/ 1662113 w 4117657"/>
                <a:gd name="connsiteY6939" fmla="*/ 892493 h 2729865"/>
                <a:gd name="connsiteX6940" fmla="*/ 1664018 w 4117657"/>
                <a:gd name="connsiteY6940" fmla="*/ 894398 h 2729865"/>
                <a:gd name="connsiteX6941" fmla="*/ 1667828 w 4117657"/>
                <a:gd name="connsiteY6941" fmla="*/ 898208 h 2729865"/>
                <a:gd name="connsiteX6942" fmla="*/ 1667828 w 4117657"/>
                <a:gd name="connsiteY6942" fmla="*/ 898208 h 2729865"/>
                <a:gd name="connsiteX6943" fmla="*/ 1668780 w 4117657"/>
                <a:gd name="connsiteY6943" fmla="*/ 899160 h 2729865"/>
                <a:gd name="connsiteX6944" fmla="*/ 1684973 w 4117657"/>
                <a:gd name="connsiteY6944" fmla="*/ 882015 h 2729865"/>
                <a:gd name="connsiteX6945" fmla="*/ 1686878 w 4117657"/>
                <a:gd name="connsiteY6945" fmla="*/ 880110 h 2729865"/>
                <a:gd name="connsiteX6946" fmla="*/ 1704975 w 4117657"/>
                <a:gd name="connsiteY6946" fmla="*/ 862013 h 2729865"/>
                <a:gd name="connsiteX6947" fmla="*/ 1705928 w 4117657"/>
                <a:gd name="connsiteY6947" fmla="*/ 861060 h 2729865"/>
                <a:gd name="connsiteX6948" fmla="*/ 1711643 w 4117657"/>
                <a:gd name="connsiteY6948" fmla="*/ 857250 h 2729865"/>
                <a:gd name="connsiteX6949" fmla="*/ 1716405 w 4117657"/>
                <a:gd name="connsiteY6949" fmla="*/ 855345 h 2729865"/>
                <a:gd name="connsiteX6950" fmla="*/ 1718310 w 4117657"/>
                <a:gd name="connsiteY6950" fmla="*/ 854393 h 2729865"/>
                <a:gd name="connsiteX6951" fmla="*/ 1761173 w 4117657"/>
                <a:gd name="connsiteY6951" fmla="*/ 842963 h 2729865"/>
                <a:gd name="connsiteX6952" fmla="*/ 1762125 w 4117657"/>
                <a:gd name="connsiteY6952" fmla="*/ 842963 h 2729865"/>
                <a:gd name="connsiteX6953" fmla="*/ 1768793 w 4117657"/>
                <a:gd name="connsiteY6953" fmla="*/ 841058 h 2729865"/>
                <a:gd name="connsiteX6954" fmla="*/ 1768793 w 4117657"/>
                <a:gd name="connsiteY6954" fmla="*/ 840105 h 2729865"/>
                <a:gd name="connsiteX6955" fmla="*/ 1768793 w 4117657"/>
                <a:gd name="connsiteY6955" fmla="*/ 840105 h 2729865"/>
                <a:gd name="connsiteX6956" fmla="*/ 1762125 w 4117657"/>
                <a:gd name="connsiteY6956" fmla="*/ 814388 h 2729865"/>
                <a:gd name="connsiteX6957" fmla="*/ 1756410 w 4117657"/>
                <a:gd name="connsiteY6957" fmla="*/ 793433 h 2729865"/>
                <a:gd name="connsiteX6958" fmla="*/ 1756410 w 4117657"/>
                <a:gd name="connsiteY6958" fmla="*/ 769620 h 2729865"/>
                <a:gd name="connsiteX6959" fmla="*/ 1756410 w 4117657"/>
                <a:gd name="connsiteY6959" fmla="*/ 769620 h 2729865"/>
                <a:gd name="connsiteX6960" fmla="*/ 1762125 w 4117657"/>
                <a:gd name="connsiteY6960" fmla="*/ 748665 h 2729865"/>
                <a:gd name="connsiteX6961" fmla="*/ 1768793 w 4117657"/>
                <a:gd name="connsiteY6961" fmla="*/ 723900 h 2729865"/>
                <a:gd name="connsiteX6962" fmla="*/ 1768793 w 4117657"/>
                <a:gd name="connsiteY6962" fmla="*/ 723900 h 2729865"/>
                <a:gd name="connsiteX6963" fmla="*/ 1768793 w 4117657"/>
                <a:gd name="connsiteY6963" fmla="*/ 723900 h 2729865"/>
                <a:gd name="connsiteX6964" fmla="*/ 1763078 w 4117657"/>
                <a:gd name="connsiteY6964" fmla="*/ 721995 h 2729865"/>
                <a:gd name="connsiteX6965" fmla="*/ 1731645 w 4117657"/>
                <a:gd name="connsiteY6965" fmla="*/ 713423 h 2729865"/>
                <a:gd name="connsiteX6966" fmla="*/ 1718310 w 4117657"/>
                <a:gd name="connsiteY6966" fmla="*/ 709613 h 2729865"/>
                <a:gd name="connsiteX6967" fmla="*/ 1706880 w 4117657"/>
                <a:gd name="connsiteY6967" fmla="*/ 703898 h 2729865"/>
                <a:gd name="connsiteX6968" fmla="*/ 1706880 w 4117657"/>
                <a:gd name="connsiteY6968" fmla="*/ 703898 h 2729865"/>
                <a:gd name="connsiteX6969" fmla="*/ 1704975 w 4117657"/>
                <a:gd name="connsiteY6969" fmla="*/ 701993 h 2729865"/>
                <a:gd name="connsiteX6970" fmla="*/ 1673543 w 4117657"/>
                <a:gd name="connsiteY6970" fmla="*/ 670560 h 2729865"/>
                <a:gd name="connsiteX6971" fmla="*/ 1666875 w 4117657"/>
                <a:gd name="connsiteY6971" fmla="*/ 663893 h 2729865"/>
                <a:gd name="connsiteX6972" fmla="*/ 1697355 w 4117657"/>
                <a:gd name="connsiteY6972" fmla="*/ 705803 h 2729865"/>
                <a:gd name="connsiteX6973" fmla="*/ 1698308 w 4117657"/>
                <a:gd name="connsiteY6973" fmla="*/ 706755 h 2729865"/>
                <a:gd name="connsiteX6974" fmla="*/ 1699260 w 4117657"/>
                <a:gd name="connsiteY6974" fmla="*/ 707708 h 2729865"/>
                <a:gd name="connsiteX6975" fmla="*/ 1700213 w 4117657"/>
                <a:gd name="connsiteY6975" fmla="*/ 708660 h 2729865"/>
                <a:gd name="connsiteX6976" fmla="*/ 1702118 w 4117657"/>
                <a:gd name="connsiteY6976" fmla="*/ 710565 h 2729865"/>
                <a:gd name="connsiteX6977" fmla="*/ 1702118 w 4117657"/>
                <a:gd name="connsiteY6977" fmla="*/ 710565 h 2729865"/>
                <a:gd name="connsiteX6978" fmla="*/ 1713548 w 4117657"/>
                <a:gd name="connsiteY6978" fmla="*/ 716280 h 2729865"/>
                <a:gd name="connsiteX6979" fmla="*/ 1714500 w 4117657"/>
                <a:gd name="connsiteY6979" fmla="*/ 716280 h 2729865"/>
                <a:gd name="connsiteX6980" fmla="*/ 1714500 w 4117657"/>
                <a:gd name="connsiteY6980" fmla="*/ 716280 h 2729865"/>
                <a:gd name="connsiteX6981" fmla="*/ 1716405 w 4117657"/>
                <a:gd name="connsiteY6981" fmla="*/ 716280 h 2729865"/>
                <a:gd name="connsiteX6982" fmla="*/ 1750695 w 4117657"/>
                <a:gd name="connsiteY6982" fmla="*/ 725805 h 2729865"/>
                <a:gd name="connsiteX6983" fmla="*/ 1757363 w 4117657"/>
                <a:gd name="connsiteY6983" fmla="*/ 728663 h 2729865"/>
                <a:gd name="connsiteX6984" fmla="*/ 1755458 w 4117657"/>
                <a:gd name="connsiteY6984" fmla="*/ 735330 h 2729865"/>
                <a:gd name="connsiteX6985" fmla="*/ 1752600 w 4117657"/>
                <a:gd name="connsiteY6985" fmla="*/ 746760 h 2729865"/>
                <a:gd name="connsiteX6986" fmla="*/ 1750695 w 4117657"/>
                <a:gd name="connsiteY6986" fmla="*/ 752475 h 2729865"/>
                <a:gd name="connsiteX6987" fmla="*/ 1745933 w 4117657"/>
                <a:gd name="connsiteY6987" fmla="*/ 769620 h 2729865"/>
                <a:gd name="connsiteX6988" fmla="*/ 1744980 w 4117657"/>
                <a:gd name="connsiteY6988" fmla="*/ 772478 h 2729865"/>
                <a:gd name="connsiteX6989" fmla="*/ 1744980 w 4117657"/>
                <a:gd name="connsiteY6989" fmla="*/ 772478 h 2729865"/>
                <a:gd name="connsiteX6990" fmla="*/ 1744980 w 4117657"/>
                <a:gd name="connsiteY6990" fmla="*/ 772478 h 2729865"/>
                <a:gd name="connsiteX6991" fmla="*/ 1744980 w 4117657"/>
                <a:gd name="connsiteY6991" fmla="*/ 775335 h 2729865"/>
                <a:gd name="connsiteX6992" fmla="*/ 1744980 w 4117657"/>
                <a:gd name="connsiteY6992" fmla="*/ 782955 h 2729865"/>
                <a:gd name="connsiteX6993" fmla="*/ 1744980 w 4117657"/>
                <a:gd name="connsiteY6993" fmla="*/ 784860 h 2729865"/>
                <a:gd name="connsiteX6994" fmla="*/ 1744980 w 4117657"/>
                <a:gd name="connsiteY6994" fmla="*/ 784860 h 2729865"/>
                <a:gd name="connsiteX6995" fmla="*/ 1744980 w 4117657"/>
                <a:gd name="connsiteY6995" fmla="*/ 785813 h 2729865"/>
                <a:gd name="connsiteX6996" fmla="*/ 1745933 w 4117657"/>
                <a:gd name="connsiteY6996" fmla="*/ 788670 h 2729865"/>
                <a:gd name="connsiteX6997" fmla="*/ 1749743 w 4117657"/>
                <a:gd name="connsiteY6997" fmla="*/ 802005 h 2729865"/>
                <a:gd name="connsiteX6998" fmla="*/ 1751648 w 4117657"/>
                <a:gd name="connsiteY6998" fmla="*/ 808673 h 2729865"/>
                <a:gd name="connsiteX6999" fmla="*/ 1755458 w 4117657"/>
                <a:gd name="connsiteY6999" fmla="*/ 822960 h 2729865"/>
                <a:gd name="connsiteX7000" fmla="*/ 1756410 w 4117657"/>
                <a:gd name="connsiteY7000" fmla="*/ 829628 h 2729865"/>
                <a:gd name="connsiteX7001" fmla="*/ 1749743 w 4117657"/>
                <a:gd name="connsiteY7001" fmla="*/ 831533 h 2729865"/>
                <a:gd name="connsiteX7002" fmla="*/ 1712595 w 4117657"/>
                <a:gd name="connsiteY7002" fmla="*/ 841058 h 2729865"/>
                <a:gd name="connsiteX7003" fmla="*/ 1712595 w 4117657"/>
                <a:gd name="connsiteY7003" fmla="*/ 841058 h 2729865"/>
                <a:gd name="connsiteX7004" fmla="*/ 1705928 w 4117657"/>
                <a:gd name="connsiteY7004" fmla="*/ 843915 h 2729865"/>
                <a:gd name="connsiteX7005" fmla="*/ 1705928 w 4117657"/>
                <a:gd name="connsiteY7005" fmla="*/ 843915 h 2729865"/>
                <a:gd name="connsiteX7006" fmla="*/ 1700213 w 4117657"/>
                <a:gd name="connsiteY7006" fmla="*/ 848678 h 2729865"/>
                <a:gd name="connsiteX7007" fmla="*/ 1700213 w 4117657"/>
                <a:gd name="connsiteY7007" fmla="*/ 848678 h 2729865"/>
                <a:gd name="connsiteX7008" fmla="*/ 1673543 w 4117657"/>
                <a:gd name="connsiteY7008" fmla="*/ 875348 h 2729865"/>
                <a:gd name="connsiteX7009" fmla="*/ 1667828 w 4117657"/>
                <a:gd name="connsiteY7009" fmla="*/ 880110 h 2729865"/>
                <a:gd name="connsiteX7010" fmla="*/ 1660208 w 4117657"/>
                <a:gd name="connsiteY7010" fmla="*/ 873443 h 2729865"/>
                <a:gd name="connsiteX7011" fmla="*/ 1634490 w 4117657"/>
                <a:gd name="connsiteY7011" fmla="*/ 847725 h 2729865"/>
                <a:gd name="connsiteX7012" fmla="*/ 1628775 w 4117657"/>
                <a:gd name="connsiteY7012" fmla="*/ 842963 h 2729865"/>
                <a:gd name="connsiteX7013" fmla="*/ 1626870 w 4117657"/>
                <a:gd name="connsiteY7013" fmla="*/ 841058 h 2729865"/>
                <a:gd name="connsiteX7014" fmla="*/ 1626870 w 4117657"/>
                <a:gd name="connsiteY7014" fmla="*/ 842010 h 2729865"/>
                <a:gd name="connsiteX7015" fmla="*/ 1623060 w 4117657"/>
                <a:gd name="connsiteY7015" fmla="*/ 840105 h 2729865"/>
                <a:gd name="connsiteX7016" fmla="*/ 1579245 w 4117657"/>
                <a:gd name="connsiteY7016" fmla="*/ 828675 h 2729865"/>
                <a:gd name="connsiteX7017" fmla="*/ 1579245 w 4117657"/>
                <a:gd name="connsiteY7017" fmla="*/ 822008 h 2729865"/>
                <a:gd name="connsiteX7018" fmla="*/ 1589723 w 4117657"/>
                <a:gd name="connsiteY7018" fmla="*/ 783908 h 2729865"/>
                <a:gd name="connsiteX7019" fmla="*/ 1589723 w 4117657"/>
                <a:gd name="connsiteY7019" fmla="*/ 766763 h 2729865"/>
                <a:gd name="connsiteX7020" fmla="*/ 1578293 w 4117657"/>
                <a:gd name="connsiteY7020" fmla="*/ 722948 h 2729865"/>
                <a:gd name="connsiteX7021" fmla="*/ 1622108 w 4117657"/>
                <a:gd name="connsiteY7021" fmla="*/ 711518 h 2729865"/>
                <a:gd name="connsiteX7022" fmla="*/ 1637348 w 4117657"/>
                <a:gd name="connsiteY7022" fmla="*/ 702945 h 2729865"/>
                <a:gd name="connsiteX7023" fmla="*/ 1644015 w 4117657"/>
                <a:gd name="connsiteY7023" fmla="*/ 696278 h 2729865"/>
                <a:gd name="connsiteX7024" fmla="*/ 1664018 w 4117657"/>
                <a:gd name="connsiteY7024" fmla="*/ 676275 h 2729865"/>
                <a:gd name="connsiteX7025" fmla="*/ 1669733 w 4117657"/>
                <a:gd name="connsiteY7025" fmla="*/ 671513 h 2729865"/>
                <a:gd name="connsiteX7026" fmla="*/ 1677353 w 4117657"/>
                <a:gd name="connsiteY7026" fmla="*/ 678180 h 2729865"/>
                <a:gd name="connsiteX7027" fmla="*/ 1697355 w 4117657"/>
                <a:gd name="connsiteY7027" fmla="*/ 705803 h 2729865"/>
                <a:gd name="connsiteX7028" fmla="*/ 3469958 w 4117657"/>
                <a:gd name="connsiteY7028" fmla="*/ 2270760 h 2729865"/>
                <a:gd name="connsiteX7029" fmla="*/ 3517583 w 4117657"/>
                <a:gd name="connsiteY7029" fmla="*/ 2258378 h 2729865"/>
                <a:gd name="connsiteX7030" fmla="*/ 3521393 w 4117657"/>
                <a:gd name="connsiteY7030" fmla="*/ 2255520 h 2729865"/>
                <a:gd name="connsiteX7031" fmla="*/ 3556635 w 4117657"/>
                <a:gd name="connsiteY7031" fmla="*/ 2221230 h 2729865"/>
                <a:gd name="connsiteX7032" fmla="*/ 3529013 w 4117657"/>
                <a:gd name="connsiteY7032" fmla="*/ 2193608 h 2729865"/>
                <a:gd name="connsiteX7033" fmla="*/ 3507105 w 4117657"/>
                <a:gd name="connsiteY7033" fmla="*/ 2181225 h 2729865"/>
                <a:gd name="connsiteX7034" fmla="*/ 3469958 w 4117657"/>
                <a:gd name="connsiteY7034" fmla="*/ 2171700 h 2729865"/>
                <a:gd name="connsiteX7035" fmla="*/ 3464243 w 4117657"/>
                <a:gd name="connsiteY7035" fmla="*/ 2193608 h 2729865"/>
                <a:gd name="connsiteX7036" fmla="*/ 3464243 w 4117657"/>
                <a:gd name="connsiteY7036" fmla="*/ 2249805 h 2729865"/>
                <a:gd name="connsiteX7037" fmla="*/ 3469958 w 4117657"/>
                <a:gd name="connsiteY7037" fmla="*/ 2270760 h 2729865"/>
                <a:gd name="connsiteX7038" fmla="*/ 3466148 w 4117657"/>
                <a:gd name="connsiteY7038" fmla="*/ 2219325 h 2729865"/>
                <a:gd name="connsiteX7039" fmla="*/ 3476625 w 4117657"/>
                <a:gd name="connsiteY7039" fmla="*/ 2182178 h 2729865"/>
                <a:gd name="connsiteX7040" fmla="*/ 3513773 w 4117657"/>
                <a:gd name="connsiteY7040" fmla="*/ 2191703 h 2729865"/>
                <a:gd name="connsiteX7041" fmla="*/ 3518535 w 4117657"/>
                <a:gd name="connsiteY7041" fmla="*/ 2194560 h 2729865"/>
                <a:gd name="connsiteX7042" fmla="*/ 3545205 w 4117657"/>
                <a:gd name="connsiteY7042" fmla="*/ 2220278 h 2729865"/>
                <a:gd name="connsiteX7043" fmla="*/ 3518535 w 4117657"/>
                <a:gd name="connsiteY7043" fmla="*/ 2246948 h 2729865"/>
                <a:gd name="connsiteX7044" fmla="*/ 3515678 w 4117657"/>
                <a:gd name="connsiteY7044" fmla="*/ 2248853 h 2729865"/>
                <a:gd name="connsiteX7045" fmla="*/ 3477578 w 4117657"/>
                <a:gd name="connsiteY7045" fmla="*/ 2259330 h 2729865"/>
                <a:gd name="connsiteX7046" fmla="*/ 3467100 w 4117657"/>
                <a:gd name="connsiteY7046" fmla="*/ 2222183 h 2729865"/>
                <a:gd name="connsiteX7047" fmla="*/ 3466148 w 4117657"/>
                <a:gd name="connsiteY7047" fmla="*/ 2219325 h 2729865"/>
                <a:gd name="connsiteX7048" fmla="*/ 2902268 w 4117657"/>
                <a:gd name="connsiteY7048" fmla="*/ 397193 h 2729865"/>
                <a:gd name="connsiteX7049" fmla="*/ 2897505 w 4117657"/>
                <a:gd name="connsiteY7049" fmla="*/ 381000 h 2729865"/>
                <a:gd name="connsiteX7050" fmla="*/ 2891790 w 4117657"/>
                <a:gd name="connsiteY7050" fmla="*/ 381953 h 2729865"/>
                <a:gd name="connsiteX7051" fmla="*/ 2790825 w 4117657"/>
                <a:gd name="connsiteY7051" fmla="*/ 409575 h 2729865"/>
                <a:gd name="connsiteX7052" fmla="*/ 2779395 w 4117657"/>
                <a:gd name="connsiteY7052" fmla="*/ 416243 h 2729865"/>
                <a:gd name="connsiteX7053" fmla="*/ 2707958 w 4117657"/>
                <a:gd name="connsiteY7053" fmla="*/ 487680 h 2729865"/>
                <a:gd name="connsiteX7054" fmla="*/ 2703195 w 4117657"/>
                <a:gd name="connsiteY7054" fmla="*/ 492443 h 2729865"/>
                <a:gd name="connsiteX7055" fmla="*/ 2705100 w 4117657"/>
                <a:gd name="connsiteY7055" fmla="*/ 495300 h 2729865"/>
                <a:gd name="connsiteX7056" fmla="*/ 2780348 w 4117657"/>
                <a:gd name="connsiteY7056" fmla="*/ 570548 h 2729865"/>
                <a:gd name="connsiteX7057" fmla="*/ 2791778 w 4117657"/>
                <a:gd name="connsiteY7057" fmla="*/ 576263 h 2729865"/>
                <a:gd name="connsiteX7058" fmla="*/ 2869883 w 4117657"/>
                <a:gd name="connsiteY7058" fmla="*/ 597218 h 2729865"/>
                <a:gd name="connsiteX7059" fmla="*/ 2895600 w 4117657"/>
                <a:gd name="connsiteY7059" fmla="*/ 603885 h 2729865"/>
                <a:gd name="connsiteX7060" fmla="*/ 2897505 w 4117657"/>
                <a:gd name="connsiteY7060" fmla="*/ 599123 h 2729865"/>
                <a:gd name="connsiteX7061" fmla="*/ 2924175 w 4117657"/>
                <a:gd name="connsiteY7061" fmla="*/ 498158 h 2729865"/>
                <a:gd name="connsiteX7062" fmla="*/ 2924175 w 4117657"/>
                <a:gd name="connsiteY7062" fmla="*/ 485775 h 2729865"/>
                <a:gd name="connsiteX7063" fmla="*/ 2902268 w 4117657"/>
                <a:gd name="connsiteY7063" fmla="*/ 397193 h 2729865"/>
                <a:gd name="connsiteX7064" fmla="*/ 2917508 w 4117657"/>
                <a:gd name="connsiteY7064" fmla="*/ 497205 h 2729865"/>
                <a:gd name="connsiteX7065" fmla="*/ 2893695 w 4117657"/>
                <a:gd name="connsiteY7065" fmla="*/ 587693 h 2729865"/>
                <a:gd name="connsiteX7066" fmla="*/ 2891790 w 4117657"/>
                <a:gd name="connsiteY7066" fmla="*/ 591503 h 2729865"/>
                <a:gd name="connsiteX7067" fmla="*/ 2883218 w 4117657"/>
                <a:gd name="connsiteY7067" fmla="*/ 589598 h 2729865"/>
                <a:gd name="connsiteX7068" fmla="*/ 2797493 w 4117657"/>
                <a:gd name="connsiteY7068" fmla="*/ 566738 h 2729865"/>
                <a:gd name="connsiteX7069" fmla="*/ 2787015 w 4117657"/>
                <a:gd name="connsiteY7069" fmla="*/ 561023 h 2729865"/>
                <a:gd name="connsiteX7070" fmla="*/ 2720340 w 4117657"/>
                <a:gd name="connsiteY7070" fmla="*/ 494348 h 2729865"/>
                <a:gd name="connsiteX7071" fmla="*/ 2717483 w 4117657"/>
                <a:gd name="connsiteY7071" fmla="*/ 490538 h 2729865"/>
                <a:gd name="connsiteX7072" fmla="*/ 2787968 w 4117657"/>
                <a:gd name="connsiteY7072" fmla="*/ 420053 h 2729865"/>
                <a:gd name="connsiteX7073" fmla="*/ 2795588 w 4117657"/>
                <a:gd name="connsiteY7073" fmla="*/ 416243 h 2729865"/>
                <a:gd name="connsiteX7074" fmla="*/ 2888933 w 4117657"/>
                <a:gd name="connsiteY7074" fmla="*/ 391478 h 2729865"/>
                <a:gd name="connsiteX7075" fmla="*/ 2892743 w 4117657"/>
                <a:gd name="connsiteY7075" fmla="*/ 391478 h 2729865"/>
                <a:gd name="connsiteX7076" fmla="*/ 2903220 w 4117657"/>
                <a:gd name="connsiteY7076" fmla="*/ 432435 h 2729865"/>
                <a:gd name="connsiteX7077" fmla="*/ 2917508 w 4117657"/>
                <a:gd name="connsiteY7077" fmla="*/ 484823 h 2729865"/>
                <a:gd name="connsiteX7078" fmla="*/ 2917508 w 4117657"/>
                <a:gd name="connsiteY7078" fmla="*/ 497205 h 2729865"/>
                <a:gd name="connsiteX7079" fmla="*/ 4058603 w 4117657"/>
                <a:gd name="connsiteY7079" fmla="*/ 2054543 h 2729865"/>
                <a:gd name="connsiteX7080" fmla="*/ 3946208 w 4117657"/>
                <a:gd name="connsiteY7080" fmla="*/ 2084070 h 2729865"/>
                <a:gd name="connsiteX7081" fmla="*/ 3935730 w 4117657"/>
                <a:gd name="connsiteY7081" fmla="*/ 2087880 h 2729865"/>
                <a:gd name="connsiteX7082" fmla="*/ 3938588 w 4117657"/>
                <a:gd name="connsiteY7082" fmla="*/ 2098358 h 2729865"/>
                <a:gd name="connsiteX7083" fmla="*/ 3969068 w 4117657"/>
                <a:gd name="connsiteY7083" fmla="*/ 2213610 h 2729865"/>
                <a:gd name="connsiteX7084" fmla="*/ 3969068 w 4117657"/>
                <a:gd name="connsiteY7084" fmla="*/ 2226945 h 2729865"/>
                <a:gd name="connsiteX7085" fmla="*/ 3938588 w 4117657"/>
                <a:gd name="connsiteY7085" fmla="*/ 2342198 h 2729865"/>
                <a:gd name="connsiteX7086" fmla="*/ 3935730 w 4117657"/>
                <a:gd name="connsiteY7086" fmla="*/ 2352675 h 2729865"/>
                <a:gd name="connsiteX7087" fmla="*/ 3946208 w 4117657"/>
                <a:gd name="connsiteY7087" fmla="*/ 2355533 h 2729865"/>
                <a:gd name="connsiteX7088" fmla="*/ 4060508 w 4117657"/>
                <a:gd name="connsiteY7088" fmla="*/ 2386013 h 2729865"/>
                <a:gd name="connsiteX7089" fmla="*/ 4075748 w 4117657"/>
                <a:gd name="connsiteY7089" fmla="*/ 2395538 h 2729865"/>
                <a:gd name="connsiteX7090" fmla="*/ 4117658 w 4117657"/>
                <a:gd name="connsiteY7090" fmla="*/ 2437448 h 2729865"/>
                <a:gd name="connsiteX7091" fmla="*/ 4117658 w 4117657"/>
                <a:gd name="connsiteY7091" fmla="*/ 2425065 h 2729865"/>
                <a:gd name="connsiteX7092" fmla="*/ 4079558 w 4117657"/>
                <a:gd name="connsiteY7092" fmla="*/ 2386965 h 2729865"/>
                <a:gd name="connsiteX7093" fmla="*/ 4064318 w 4117657"/>
                <a:gd name="connsiteY7093" fmla="*/ 2378393 h 2729865"/>
                <a:gd name="connsiteX7094" fmla="*/ 3957638 w 4117657"/>
                <a:gd name="connsiteY7094" fmla="*/ 2349818 h 2729865"/>
                <a:gd name="connsiteX7095" fmla="*/ 3946208 w 4117657"/>
                <a:gd name="connsiteY7095" fmla="*/ 2346008 h 2729865"/>
                <a:gd name="connsiteX7096" fmla="*/ 3949065 w 4117657"/>
                <a:gd name="connsiteY7096" fmla="*/ 2334578 h 2729865"/>
                <a:gd name="connsiteX7097" fmla="*/ 3977640 w 4117657"/>
                <a:gd name="connsiteY7097" fmla="*/ 2226945 h 2729865"/>
                <a:gd name="connsiteX7098" fmla="*/ 3977640 w 4117657"/>
                <a:gd name="connsiteY7098" fmla="*/ 2212658 h 2729865"/>
                <a:gd name="connsiteX7099" fmla="*/ 3949065 w 4117657"/>
                <a:gd name="connsiteY7099" fmla="*/ 2105025 h 2729865"/>
                <a:gd name="connsiteX7100" fmla="*/ 3946208 w 4117657"/>
                <a:gd name="connsiteY7100" fmla="*/ 2093595 h 2729865"/>
                <a:gd name="connsiteX7101" fmla="*/ 3955733 w 4117657"/>
                <a:gd name="connsiteY7101" fmla="*/ 2090738 h 2729865"/>
                <a:gd name="connsiteX7102" fmla="*/ 4065270 w 4117657"/>
                <a:gd name="connsiteY7102" fmla="*/ 2061210 h 2729865"/>
                <a:gd name="connsiteX7103" fmla="*/ 4078605 w 4117657"/>
                <a:gd name="connsiteY7103" fmla="*/ 2053590 h 2729865"/>
                <a:gd name="connsiteX7104" fmla="*/ 4116705 w 4117657"/>
                <a:gd name="connsiteY7104" fmla="*/ 2014538 h 2729865"/>
                <a:gd name="connsiteX7105" fmla="*/ 4116705 w 4117657"/>
                <a:gd name="connsiteY7105" fmla="*/ 2002155 h 2729865"/>
                <a:gd name="connsiteX7106" fmla="*/ 4074795 w 4117657"/>
                <a:gd name="connsiteY7106" fmla="*/ 2044065 h 2729865"/>
                <a:gd name="connsiteX7107" fmla="*/ 4058603 w 4117657"/>
                <a:gd name="connsiteY7107" fmla="*/ 2054543 h 2729865"/>
                <a:gd name="connsiteX7108" fmla="*/ 2470785 w 4117657"/>
                <a:gd name="connsiteY7108" fmla="*/ 1694498 h 2729865"/>
                <a:gd name="connsiteX7109" fmla="*/ 2518410 w 4117657"/>
                <a:gd name="connsiteY7109" fmla="*/ 1682115 h 2729865"/>
                <a:gd name="connsiteX7110" fmla="*/ 2522220 w 4117657"/>
                <a:gd name="connsiteY7110" fmla="*/ 1679258 h 2729865"/>
                <a:gd name="connsiteX7111" fmla="*/ 2557463 w 4117657"/>
                <a:gd name="connsiteY7111" fmla="*/ 1644968 h 2729865"/>
                <a:gd name="connsiteX7112" fmla="*/ 2524125 w 4117657"/>
                <a:gd name="connsiteY7112" fmla="*/ 1611630 h 2729865"/>
                <a:gd name="connsiteX7113" fmla="*/ 2519363 w 4117657"/>
                <a:gd name="connsiteY7113" fmla="*/ 1608773 h 2729865"/>
                <a:gd name="connsiteX7114" fmla="*/ 2470785 w 4117657"/>
                <a:gd name="connsiteY7114" fmla="*/ 1595438 h 2729865"/>
                <a:gd name="connsiteX7115" fmla="*/ 2461260 w 4117657"/>
                <a:gd name="connsiteY7115" fmla="*/ 1629728 h 2729865"/>
                <a:gd name="connsiteX7116" fmla="*/ 2461260 w 4117657"/>
                <a:gd name="connsiteY7116" fmla="*/ 1662113 h 2729865"/>
                <a:gd name="connsiteX7117" fmla="*/ 2470785 w 4117657"/>
                <a:gd name="connsiteY7117" fmla="*/ 1694498 h 2729865"/>
                <a:gd name="connsiteX7118" fmla="*/ 2466975 w 4117657"/>
                <a:gd name="connsiteY7118" fmla="*/ 1643063 h 2729865"/>
                <a:gd name="connsiteX7119" fmla="*/ 2477453 w 4117657"/>
                <a:gd name="connsiteY7119" fmla="*/ 1605915 h 2729865"/>
                <a:gd name="connsiteX7120" fmla="*/ 2514600 w 4117657"/>
                <a:gd name="connsiteY7120" fmla="*/ 1616393 h 2729865"/>
                <a:gd name="connsiteX7121" fmla="*/ 2519363 w 4117657"/>
                <a:gd name="connsiteY7121" fmla="*/ 1619250 h 2729865"/>
                <a:gd name="connsiteX7122" fmla="*/ 2545080 w 4117657"/>
                <a:gd name="connsiteY7122" fmla="*/ 1644015 h 2729865"/>
                <a:gd name="connsiteX7123" fmla="*/ 2518410 w 4117657"/>
                <a:gd name="connsiteY7123" fmla="*/ 1670685 h 2729865"/>
                <a:gd name="connsiteX7124" fmla="*/ 2514600 w 4117657"/>
                <a:gd name="connsiteY7124" fmla="*/ 1673543 h 2729865"/>
                <a:gd name="connsiteX7125" fmla="*/ 2477453 w 4117657"/>
                <a:gd name="connsiteY7125" fmla="*/ 1683068 h 2729865"/>
                <a:gd name="connsiteX7126" fmla="*/ 2467928 w 4117657"/>
                <a:gd name="connsiteY7126" fmla="*/ 1646873 h 2729865"/>
                <a:gd name="connsiteX7127" fmla="*/ 2466975 w 4117657"/>
                <a:gd name="connsiteY7127" fmla="*/ 1643063 h 2729865"/>
                <a:gd name="connsiteX7128" fmla="*/ 4017645 w 4117657"/>
                <a:gd name="connsiteY7128" fmla="*/ 1894523 h 2729865"/>
                <a:gd name="connsiteX7129" fmla="*/ 3971925 w 4117657"/>
                <a:gd name="connsiteY7129" fmla="*/ 1882140 h 2729865"/>
                <a:gd name="connsiteX7130" fmla="*/ 3970020 w 4117657"/>
                <a:gd name="connsiteY7130" fmla="*/ 1884998 h 2729865"/>
                <a:gd name="connsiteX7131" fmla="*/ 3957638 w 4117657"/>
                <a:gd name="connsiteY7131" fmla="*/ 1929765 h 2729865"/>
                <a:gd name="connsiteX7132" fmla="*/ 3958590 w 4117657"/>
                <a:gd name="connsiteY7132" fmla="*/ 1938338 h 2729865"/>
                <a:gd name="connsiteX7133" fmla="*/ 3968115 w 4117657"/>
                <a:gd name="connsiteY7133" fmla="*/ 1973580 h 2729865"/>
                <a:gd name="connsiteX7134" fmla="*/ 3970973 w 4117657"/>
                <a:gd name="connsiteY7134" fmla="*/ 1983105 h 2729865"/>
                <a:gd name="connsiteX7135" fmla="*/ 3985260 w 4117657"/>
                <a:gd name="connsiteY7135" fmla="*/ 1979295 h 2729865"/>
                <a:gd name="connsiteX7136" fmla="*/ 4020503 w 4117657"/>
                <a:gd name="connsiteY7136" fmla="*/ 1968818 h 2729865"/>
                <a:gd name="connsiteX7137" fmla="*/ 4047173 w 4117657"/>
                <a:gd name="connsiteY7137" fmla="*/ 1943100 h 2729865"/>
                <a:gd name="connsiteX7138" fmla="*/ 4057650 w 4117657"/>
                <a:gd name="connsiteY7138" fmla="*/ 1932623 h 2729865"/>
                <a:gd name="connsiteX7139" fmla="*/ 4023360 w 4117657"/>
                <a:gd name="connsiteY7139" fmla="*/ 1898333 h 2729865"/>
                <a:gd name="connsiteX7140" fmla="*/ 4017645 w 4117657"/>
                <a:gd name="connsiteY7140" fmla="*/ 1894523 h 2729865"/>
                <a:gd name="connsiteX7141" fmla="*/ 4017645 w 4117657"/>
                <a:gd name="connsiteY7141" fmla="*/ 1959293 h 2729865"/>
                <a:gd name="connsiteX7142" fmla="*/ 4013835 w 4117657"/>
                <a:gd name="connsiteY7142" fmla="*/ 1962150 h 2729865"/>
                <a:gd name="connsiteX7143" fmla="*/ 3976688 w 4117657"/>
                <a:gd name="connsiteY7143" fmla="*/ 1971675 h 2729865"/>
                <a:gd name="connsiteX7144" fmla="*/ 3971925 w 4117657"/>
                <a:gd name="connsiteY7144" fmla="*/ 1954530 h 2729865"/>
                <a:gd name="connsiteX7145" fmla="*/ 3971925 w 4117657"/>
                <a:gd name="connsiteY7145" fmla="*/ 1909763 h 2729865"/>
                <a:gd name="connsiteX7146" fmla="*/ 3976688 w 4117657"/>
                <a:gd name="connsiteY7146" fmla="*/ 1892618 h 2729865"/>
                <a:gd name="connsiteX7147" fmla="*/ 4014788 w 4117657"/>
                <a:gd name="connsiteY7147" fmla="*/ 1903095 h 2729865"/>
                <a:gd name="connsiteX7148" fmla="*/ 4018598 w 4117657"/>
                <a:gd name="connsiteY7148" fmla="*/ 1905953 h 2729865"/>
                <a:gd name="connsiteX7149" fmla="*/ 4045268 w 4117657"/>
                <a:gd name="connsiteY7149" fmla="*/ 1931670 h 2729865"/>
                <a:gd name="connsiteX7150" fmla="*/ 4017645 w 4117657"/>
                <a:gd name="connsiteY7150" fmla="*/ 1959293 h 2729865"/>
                <a:gd name="connsiteX7151" fmla="*/ 3781425 w 4117657"/>
                <a:gd name="connsiteY7151" fmla="*/ 2298383 h 2729865"/>
                <a:gd name="connsiteX7152" fmla="*/ 3792855 w 4117657"/>
                <a:gd name="connsiteY7152" fmla="*/ 2305050 h 2729865"/>
                <a:gd name="connsiteX7153" fmla="*/ 3884295 w 4117657"/>
                <a:gd name="connsiteY7153" fmla="*/ 2329815 h 2729865"/>
                <a:gd name="connsiteX7154" fmla="*/ 3896678 w 4117657"/>
                <a:gd name="connsiteY7154" fmla="*/ 2332673 h 2729865"/>
                <a:gd name="connsiteX7155" fmla="*/ 3898583 w 4117657"/>
                <a:gd name="connsiteY7155" fmla="*/ 2328863 h 2729865"/>
                <a:gd name="connsiteX7156" fmla="*/ 3926205 w 4117657"/>
                <a:gd name="connsiteY7156" fmla="*/ 2226945 h 2729865"/>
                <a:gd name="connsiteX7157" fmla="*/ 3925253 w 4117657"/>
                <a:gd name="connsiteY7157" fmla="*/ 2214563 h 2729865"/>
                <a:gd name="connsiteX7158" fmla="*/ 3900488 w 4117657"/>
                <a:gd name="connsiteY7158" fmla="*/ 2120265 h 2729865"/>
                <a:gd name="connsiteX7159" fmla="*/ 3897630 w 4117657"/>
                <a:gd name="connsiteY7159" fmla="*/ 2110740 h 2729865"/>
                <a:gd name="connsiteX7160" fmla="*/ 3892868 w 4117657"/>
                <a:gd name="connsiteY7160" fmla="*/ 2110740 h 2729865"/>
                <a:gd name="connsiteX7161" fmla="*/ 3789998 w 4117657"/>
                <a:gd name="connsiteY7161" fmla="*/ 2138363 h 2729865"/>
                <a:gd name="connsiteX7162" fmla="*/ 3782378 w 4117657"/>
                <a:gd name="connsiteY7162" fmla="*/ 2142173 h 2729865"/>
                <a:gd name="connsiteX7163" fmla="*/ 3704273 w 4117657"/>
                <a:gd name="connsiteY7163" fmla="*/ 2220278 h 2729865"/>
                <a:gd name="connsiteX7164" fmla="*/ 3708083 w 4117657"/>
                <a:gd name="connsiteY7164" fmla="*/ 2225040 h 2729865"/>
                <a:gd name="connsiteX7165" fmla="*/ 3781425 w 4117657"/>
                <a:gd name="connsiteY7165" fmla="*/ 2298383 h 2729865"/>
                <a:gd name="connsiteX7166" fmla="*/ 3762375 w 4117657"/>
                <a:gd name="connsiteY7166" fmla="*/ 2174558 h 2729865"/>
                <a:gd name="connsiteX7167" fmla="*/ 3790950 w 4117657"/>
                <a:gd name="connsiteY7167" fmla="*/ 2147888 h 2729865"/>
                <a:gd name="connsiteX7168" fmla="*/ 3827145 w 4117657"/>
                <a:gd name="connsiteY7168" fmla="*/ 2137410 h 2729865"/>
                <a:gd name="connsiteX7169" fmla="*/ 3882390 w 4117657"/>
                <a:gd name="connsiteY7169" fmla="*/ 2123123 h 2729865"/>
                <a:gd name="connsiteX7170" fmla="*/ 3891915 w 4117657"/>
                <a:gd name="connsiteY7170" fmla="*/ 2121218 h 2729865"/>
                <a:gd name="connsiteX7171" fmla="*/ 3899535 w 4117657"/>
                <a:gd name="connsiteY7171" fmla="*/ 2148840 h 2729865"/>
                <a:gd name="connsiteX7172" fmla="*/ 3916680 w 4117657"/>
                <a:gd name="connsiteY7172" fmla="*/ 2213610 h 2729865"/>
                <a:gd name="connsiteX7173" fmla="*/ 3916680 w 4117657"/>
                <a:gd name="connsiteY7173" fmla="*/ 2226945 h 2729865"/>
                <a:gd name="connsiteX7174" fmla="*/ 3892868 w 4117657"/>
                <a:gd name="connsiteY7174" fmla="*/ 2314575 h 2729865"/>
                <a:gd name="connsiteX7175" fmla="*/ 3890010 w 4117657"/>
                <a:gd name="connsiteY7175" fmla="*/ 2321243 h 2729865"/>
                <a:gd name="connsiteX7176" fmla="*/ 3830955 w 4117657"/>
                <a:gd name="connsiteY7176" fmla="*/ 2306003 h 2729865"/>
                <a:gd name="connsiteX7177" fmla="*/ 3794760 w 4117657"/>
                <a:gd name="connsiteY7177" fmla="*/ 2296478 h 2729865"/>
                <a:gd name="connsiteX7178" fmla="*/ 3785235 w 4117657"/>
                <a:gd name="connsiteY7178" fmla="*/ 2291715 h 2729865"/>
                <a:gd name="connsiteX7179" fmla="*/ 3717608 w 4117657"/>
                <a:gd name="connsiteY7179" fmla="*/ 2225040 h 2729865"/>
                <a:gd name="connsiteX7180" fmla="*/ 3714750 w 4117657"/>
                <a:gd name="connsiteY7180" fmla="*/ 2221230 h 2729865"/>
                <a:gd name="connsiteX7181" fmla="*/ 3762375 w 4117657"/>
                <a:gd name="connsiteY7181" fmla="*/ 2174558 h 2729865"/>
                <a:gd name="connsiteX7182" fmla="*/ 3861435 w 4117657"/>
                <a:gd name="connsiteY7182" fmla="*/ 441960 h 2729865"/>
                <a:gd name="connsiteX7183" fmla="*/ 3834765 w 4117657"/>
                <a:gd name="connsiteY7183" fmla="*/ 448628 h 2729865"/>
                <a:gd name="connsiteX7184" fmla="*/ 3792855 w 4117657"/>
                <a:gd name="connsiteY7184" fmla="*/ 472440 h 2729865"/>
                <a:gd name="connsiteX7185" fmla="*/ 3773805 w 4117657"/>
                <a:gd name="connsiteY7185" fmla="*/ 491490 h 2729865"/>
                <a:gd name="connsiteX7186" fmla="*/ 3808095 w 4117657"/>
                <a:gd name="connsiteY7186" fmla="*/ 524828 h 2729865"/>
                <a:gd name="connsiteX7187" fmla="*/ 3812858 w 4117657"/>
                <a:gd name="connsiteY7187" fmla="*/ 527685 h 2729865"/>
                <a:gd name="connsiteX7188" fmla="*/ 3859530 w 4117657"/>
                <a:gd name="connsiteY7188" fmla="*/ 540068 h 2729865"/>
                <a:gd name="connsiteX7189" fmla="*/ 3861435 w 4117657"/>
                <a:gd name="connsiteY7189" fmla="*/ 537210 h 2729865"/>
                <a:gd name="connsiteX7190" fmla="*/ 3872865 w 4117657"/>
                <a:gd name="connsiteY7190" fmla="*/ 493395 h 2729865"/>
                <a:gd name="connsiteX7191" fmla="*/ 3872865 w 4117657"/>
                <a:gd name="connsiteY7191" fmla="*/ 487680 h 2729865"/>
                <a:gd name="connsiteX7192" fmla="*/ 3861435 w 4117657"/>
                <a:gd name="connsiteY7192" fmla="*/ 441960 h 2729865"/>
                <a:gd name="connsiteX7193" fmla="*/ 3865245 w 4117657"/>
                <a:gd name="connsiteY7193" fmla="*/ 495300 h 2729865"/>
                <a:gd name="connsiteX7194" fmla="*/ 3855720 w 4117657"/>
                <a:gd name="connsiteY7194" fmla="*/ 531495 h 2729865"/>
                <a:gd name="connsiteX7195" fmla="*/ 3836670 w 4117657"/>
                <a:gd name="connsiteY7195" fmla="*/ 526733 h 2729865"/>
                <a:gd name="connsiteX7196" fmla="*/ 3802380 w 4117657"/>
                <a:gd name="connsiteY7196" fmla="*/ 506730 h 2729865"/>
                <a:gd name="connsiteX7197" fmla="*/ 3789998 w 4117657"/>
                <a:gd name="connsiteY7197" fmla="*/ 494348 h 2729865"/>
                <a:gd name="connsiteX7198" fmla="*/ 3789045 w 4117657"/>
                <a:gd name="connsiteY7198" fmla="*/ 491490 h 2729865"/>
                <a:gd name="connsiteX7199" fmla="*/ 3813810 w 4117657"/>
                <a:gd name="connsiteY7199" fmla="*/ 466725 h 2729865"/>
                <a:gd name="connsiteX7200" fmla="*/ 3818573 w 4117657"/>
                <a:gd name="connsiteY7200" fmla="*/ 463868 h 2729865"/>
                <a:gd name="connsiteX7201" fmla="*/ 3855720 w 4117657"/>
                <a:gd name="connsiteY7201" fmla="*/ 453390 h 2729865"/>
                <a:gd name="connsiteX7202" fmla="*/ 3865245 w 4117657"/>
                <a:gd name="connsiteY7202" fmla="*/ 489585 h 2729865"/>
                <a:gd name="connsiteX7203" fmla="*/ 3865245 w 4117657"/>
                <a:gd name="connsiteY7203" fmla="*/ 495300 h 2729865"/>
                <a:gd name="connsiteX7204" fmla="*/ 4018598 w 4117657"/>
                <a:gd name="connsiteY7204" fmla="*/ 166688 h 2729865"/>
                <a:gd name="connsiteX7205" fmla="*/ 3970020 w 4117657"/>
                <a:gd name="connsiteY7205" fmla="*/ 153353 h 2729865"/>
                <a:gd name="connsiteX7206" fmla="*/ 3956685 w 4117657"/>
                <a:gd name="connsiteY7206" fmla="*/ 201930 h 2729865"/>
                <a:gd name="connsiteX7207" fmla="*/ 3956685 w 4117657"/>
                <a:gd name="connsiteY7207" fmla="*/ 205740 h 2729865"/>
                <a:gd name="connsiteX7208" fmla="*/ 3969068 w 4117657"/>
                <a:gd name="connsiteY7208" fmla="*/ 253365 h 2729865"/>
                <a:gd name="connsiteX7209" fmla="*/ 4000500 w 4117657"/>
                <a:gd name="connsiteY7209" fmla="*/ 244793 h 2729865"/>
                <a:gd name="connsiteX7210" fmla="*/ 4033838 w 4117657"/>
                <a:gd name="connsiteY7210" fmla="*/ 224790 h 2729865"/>
                <a:gd name="connsiteX7211" fmla="*/ 4056698 w 4117657"/>
                <a:gd name="connsiteY7211" fmla="*/ 201930 h 2729865"/>
                <a:gd name="connsiteX7212" fmla="*/ 4021455 w 4117657"/>
                <a:gd name="connsiteY7212" fmla="*/ 166688 h 2729865"/>
                <a:gd name="connsiteX7213" fmla="*/ 4018598 w 4117657"/>
                <a:gd name="connsiteY7213" fmla="*/ 166688 h 2729865"/>
                <a:gd name="connsiteX7214" fmla="*/ 4016693 w 4117657"/>
                <a:gd name="connsiteY7214" fmla="*/ 231458 h 2729865"/>
                <a:gd name="connsiteX7215" fmla="*/ 4013835 w 4117657"/>
                <a:gd name="connsiteY7215" fmla="*/ 233363 h 2729865"/>
                <a:gd name="connsiteX7216" fmla="*/ 3975735 w 4117657"/>
                <a:gd name="connsiteY7216" fmla="*/ 243840 h 2729865"/>
                <a:gd name="connsiteX7217" fmla="*/ 3966210 w 4117657"/>
                <a:gd name="connsiteY7217" fmla="*/ 206693 h 2729865"/>
                <a:gd name="connsiteX7218" fmla="*/ 3966210 w 4117657"/>
                <a:gd name="connsiteY7218" fmla="*/ 201930 h 2729865"/>
                <a:gd name="connsiteX7219" fmla="*/ 3975735 w 4117657"/>
                <a:gd name="connsiteY7219" fmla="*/ 164783 h 2729865"/>
                <a:gd name="connsiteX7220" fmla="*/ 4013835 w 4117657"/>
                <a:gd name="connsiteY7220" fmla="*/ 175260 h 2729865"/>
                <a:gd name="connsiteX7221" fmla="*/ 4016693 w 4117657"/>
                <a:gd name="connsiteY7221" fmla="*/ 177165 h 2729865"/>
                <a:gd name="connsiteX7222" fmla="*/ 4044315 w 4117657"/>
                <a:gd name="connsiteY7222" fmla="*/ 204788 h 2729865"/>
                <a:gd name="connsiteX7223" fmla="*/ 4016693 w 4117657"/>
                <a:gd name="connsiteY7223" fmla="*/ 231458 h 2729865"/>
                <a:gd name="connsiteX7224" fmla="*/ 4040505 w 4117657"/>
                <a:gd name="connsiteY7224" fmla="*/ 120968 h 2729865"/>
                <a:gd name="connsiteX7225" fmla="*/ 3941445 w 4117657"/>
                <a:gd name="connsiteY7225" fmla="*/ 94298 h 2729865"/>
                <a:gd name="connsiteX7226" fmla="*/ 3934778 w 4117657"/>
                <a:gd name="connsiteY7226" fmla="*/ 93345 h 2729865"/>
                <a:gd name="connsiteX7227" fmla="*/ 3932873 w 4117657"/>
                <a:gd name="connsiteY7227" fmla="*/ 97155 h 2729865"/>
                <a:gd name="connsiteX7228" fmla="*/ 3905250 w 4117657"/>
                <a:gd name="connsiteY7228" fmla="*/ 199073 h 2729865"/>
                <a:gd name="connsiteX7229" fmla="*/ 3906203 w 4117657"/>
                <a:gd name="connsiteY7229" fmla="*/ 211455 h 2729865"/>
                <a:gd name="connsiteX7230" fmla="*/ 3917633 w 4117657"/>
                <a:gd name="connsiteY7230" fmla="*/ 256223 h 2729865"/>
                <a:gd name="connsiteX7231" fmla="*/ 3933825 w 4117657"/>
                <a:gd name="connsiteY7231" fmla="*/ 316230 h 2729865"/>
                <a:gd name="connsiteX7232" fmla="*/ 3938588 w 4117657"/>
                <a:gd name="connsiteY7232" fmla="*/ 315278 h 2729865"/>
                <a:gd name="connsiteX7233" fmla="*/ 4039553 w 4117657"/>
                <a:gd name="connsiteY7233" fmla="*/ 287655 h 2729865"/>
                <a:gd name="connsiteX7234" fmla="*/ 4050983 w 4117657"/>
                <a:gd name="connsiteY7234" fmla="*/ 280988 h 2729865"/>
                <a:gd name="connsiteX7235" fmla="*/ 4115753 w 4117657"/>
                <a:gd name="connsiteY7235" fmla="*/ 216218 h 2729865"/>
                <a:gd name="connsiteX7236" fmla="*/ 4115753 w 4117657"/>
                <a:gd name="connsiteY7236" fmla="*/ 192405 h 2729865"/>
                <a:gd name="connsiteX7237" fmla="*/ 4049078 w 4117657"/>
                <a:gd name="connsiteY7237" fmla="*/ 126683 h 2729865"/>
                <a:gd name="connsiteX7238" fmla="*/ 4040505 w 4117657"/>
                <a:gd name="connsiteY7238" fmla="*/ 120968 h 2729865"/>
                <a:gd name="connsiteX7239" fmla="*/ 4114800 w 4117657"/>
                <a:gd name="connsiteY7239" fmla="*/ 204788 h 2729865"/>
                <a:gd name="connsiteX7240" fmla="*/ 4109085 w 4117657"/>
                <a:gd name="connsiteY7240" fmla="*/ 210503 h 2729865"/>
                <a:gd name="connsiteX7241" fmla="*/ 4046220 w 4117657"/>
                <a:gd name="connsiteY7241" fmla="*/ 273368 h 2729865"/>
                <a:gd name="connsiteX7242" fmla="*/ 4035743 w 4117657"/>
                <a:gd name="connsiteY7242" fmla="*/ 280035 h 2729865"/>
                <a:gd name="connsiteX7243" fmla="*/ 3944303 w 4117657"/>
                <a:gd name="connsiteY7243" fmla="*/ 304800 h 2729865"/>
                <a:gd name="connsiteX7244" fmla="*/ 3940493 w 4117657"/>
                <a:gd name="connsiteY7244" fmla="*/ 304800 h 2729865"/>
                <a:gd name="connsiteX7245" fmla="*/ 3933825 w 4117657"/>
                <a:gd name="connsiteY7245" fmla="*/ 279083 h 2729865"/>
                <a:gd name="connsiteX7246" fmla="*/ 3915728 w 4117657"/>
                <a:gd name="connsiteY7246" fmla="*/ 212408 h 2729865"/>
                <a:gd name="connsiteX7247" fmla="*/ 3914775 w 4117657"/>
                <a:gd name="connsiteY7247" fmla="*/ 199073 h 2729865"/>
                <a:gd name="connsiteX7248" fmla="*/ 3938588 w 4117657"/>
                <a:gd name="connsiteY7248" fmla="*/ 109538 h 2729865"/>
                <a:gd name="connsiteX7249" fmla="*/ 3940493 w 4117657"/>
                <a:gd name="connsiteY7249" fmla="*/ 104775 h 2729865"/>
                <a:gd name="connsiteX7250" fmla="*/ 3948113 w 4117657"/>
                <a:gd name="connsiteY7250" fmla="*/ 105728 h 2729865"/>
                <a:gd name="connsiteX7251" fmla="*/ 4034790 w 4117657"/>
                <a:gd name="connsiteY7251" fmla="*/ 129540 h 2729865"/>
                <a:gd name="connsiteX7252" fmla="*/ 4045268 w 4117657"/>
                <a:gd name="connsiteY7252" fmla="*/ 135255 h 2729865"/>
                <a:gd name="connsiteX7253" fmla="*/ 4112895 w 4117657"/>
                <a:gd name="connsiteY7253" fmla="*/ 201930 h 2729865"/>
                <a:gd name="connsiteX7254" fmla="*/ 4114800 w 4117657"/>
                <a:gd name="connsiteY7254" fmla="*/ 204788 h 2729865"/>
                <a:gd name="connsiteX7255" fmla="*/ 3794760 w 4117657"/>
                <a:gd name="connsiteY7255" fmla="*/ 2240280 h 2729865"/>
                <a:gd name="connsiteX7256" fmla="*/ 3833813 w 4117657"/>
                <a:gd name="connsiteY7256" fmla="*/ 2263140 h 2729865"/>
                <a:gd name="connsiteX7257" fmla="*/ 3861435 w 4117657"/>
                <a:gd name="connsiteY7257" fmla="*/ 2269808 h 2729865"/>
                <a:gd name="connsiteX7258" fmla="*/ 3873818 w 4117657"/>
                <a:gd name="connsiteY7258" fmla="*/ 2222183 h 2729865"/>
                <a:gd name="connsiteX7259" fmla="*/ 3872865 w 4117657"/>
                <a:gd name="connsiteY7259" fmla="*/ 2213610 h 2729865"/>
                <a:gd name="connsiteX7260" fmla="*/ 3863340 w 4117657"/>
                <a:gd name="connsiteY7260" fmla="*/ 2177415 h 2729865"/>
                <a:gd name="connsiteX7261" fmla="*/ 3860483 w 4117657"/>
                <a:gd name="connsiteY7261" fmla="*/ 2169795 h 2729865"/>
                <a:gd name="connsiteX7262" fmla="*/ 3814763 w 4117657"/>
                <a:gd name="connsiteY7262" fmla="*/ 2182178 h 2729865"/>
                <a:gd name="connsiteX7263" fmla="*/ 3810000 w 4117657"/>
                <a:gd name="connsiteY7263" fmla="*/ 2185035 h 2729865"/>
                <a:gd name="connsiteX7264" fmla="*/ 3774758 w 4117657"/>
                <a:gd name="connsiteY7264" fmla="*/ 2220278 h 2729865"/>
                <a:gd name="connsiteX7265" fmla="*/ 3794760 w 4117657"/>
                <a:gd name="connsiteY7265" fmla="*/ 2240280 h 2729865"/>
                <a:gd name="connsiteX7266" fmla="*/ 3812858 w 4117657"/>
                <a:gd name="connsiteY7266" fmla="*/ 2194560 h 2729865"/>
                <a:gd name="connsiteX7267" fmla="*/ 3817620 w 4117657"/>
                <a:gd name="connsiteY7267" fmla="*/ 2191703 h 2729865"/>
                <a:gd name="connsiteX7268" fmla="*/ 3854768 w 4117657"/>
                <a:gd name="connsiteY7268" fmla="*/ 2181225 h 2729865"/>
                <a:gd name="connsiteX7269" fmla="*/ 3864293 w 4117657"/>
                <a:gd name="connsiteY7269" fmla="*/ 2218373 h 2729865"/>
                <a:gd name="connsiteX7270" fmla="*/ 3864293 w 4117657"/>
                <a:gd name="connsiteY7270" fmla="*/ 2223135 h 2729865"/>
                <a:gd name="connsiteX7271" fmla="*/ 3854768 w 4117657"/>
                <a:gd name="connsiteY7271" fmla="*/ 2259330 h 2729865"/>
                <a:gd name="connsiteX7272" fmla="*/ 3835718 w 4117657"/>
                <a:gd name="connsiteY7272" fmla="*/ 2254568 h 2729865"/>
                <a:gd name="connsiteX7273" fmla="*/ 3801428 w 4117657"/>
                <a:gd name="connsiteY7273" fmla="*/ 2234565 h 2729865"/>
                <a:gd name="connsiteX7274" fmla="*/ 3789045 w 4117657"/>
                <a:gd name="connsiteY7274" fmla="*/ 2222183 h 2729865"/>
                <a:gd name="connsiteX7275" fmla="*/ 3788093 w 4117657"/>
                <a:gd name="connsiteY7275" fmla="*/ 2219325 h 2729865"/>
                <a:gd name="connsiteX7276" fmla="*/ 3812858 w 4117657"/>
                <a:gd name="connsiteY7276" fmla="*/ 2194560 h 2729865"/>
                <a:gd name="connsiteX7277" fmla="*/ 3709988 w 4117657"/>
                <a:gd name="connsiteY7277" fmla="*/ 2007870 h 2729865"/>
                <a:gd name="connsiteX7278" fmla="*/ 3745230 w 4117657"/>
                <a:gd name="connsiteY7278" fmla="*/ 1997393 h 2729865"/>
                <a:gd name="connsiteX7279" fmla="*/ 3767138 w 4117657"/>
                <a:gd name="connsiteY7279" fmla="*/ 1991678 h 2729865"/>
                <a:gd name="connsiteX7280" fmla="*/ 3765233 w 4117657"/>
                <a:gd name="connsiteY7280" fmla="*/ 1981200 h 2729865"/>
                <a:gd name="connsiteX7281" fmla="*/ 3754755 w 4117657"/>
                <a:gd name="connsiteY7281" fmla="*/ 1941195 h 2729865"/>
                <a:gd name="connsiteX7282" fmla="*/ 3754755 w 4117657"/>
                <a:gd name="connsiteY7282" fmla="*/ 1924050 h 2729865"/>
                <a:gd name="connsiteX7283" fmla="*/ 3766185 w 4117657"/>
                <a:gd name="connsiteY7283" fmla="*/ 1883093 h 2729865"/>
                <a:gd name="connsiteX7284" fmla="*/ 3768090 w 4117657"/>
                <a:gd name="connsiteY7284" fmla="*/ 1873568 h 2729865"/>
                <a:gd name="connsiteX7285" fmla="*/ 3736658 w 4117657"/>
                <a:gd name="connsiteY7285" fmla="*/ 1864995 h 2729865"/>
                <a:gd name="connsiteX7286" fmla="*/ 3689033 w 4117657"/>
                <a:gd name="connsiteY7286" fmla="*/ 1837373 h 2729865"/>
                <a:gd name="connsiteX7287" fmla="*/ 3667125 w 4117657"/>
                <a:gd name="connsiteY7287" fmla="*/ 1814513 h 2729865"/>
                <a:gd name="connsiteX7288" fmla="*/ 3659505 w 4117657"/>
                <a:gd name="connsiteY7288" fmla="*/ 1822133 h 2729865"/>
                <a:gd name="connsiteX7289" fmla="*/ 3632835 w 4117657"/>
                <a:gd name="connsiteY7289" fmla="*/ 1848803 h 2729865"/>
                <a:gd name="connsiteX7290" fmla="*/ 3612833 w 4117657"/>
                <a:gd name="connsiteY7290" fmla="*/ 1860233 h 2729865"/>
                <a:gd name="connsiteX7291" fmla="*/ 3565208 w 4117657"/>
                <a:gd name="connsiteY7291" fmla="*/ 1872615 h 2729865"/>
                <a:gd name="connsiteX7292" fmla="*/ 3575685 w 4117657"/>
                <a:gd name="connsiteY7292" fmla="*/ 1911668 h 2729865"/>
                <a:gd name="connsiteX7293" fmla="*/ 3575685 w 4117657"/>
                <a:gd name="connsiteY7293" fmla="*/ 1951673 h 2729865"/>
                <a:gd name="connsiteX7294" fmla="*/ 3565208 w 4117657"/>
                <a:gd name="connsiteY7294" fmla="*/ 1989773 h 2729865"/>
                <a:gd name="connsiteX7295" fmla="*/ 3573780 w 4117657"/>
                <a:gd name="connsiteY7295" fmla="*/ 1992630 h 2729865"/>
                <a:gd name="connsiteX7296" fmla="*/ 3615690 w 4117657"/>
                <a:gd name="connsiteY7296" fmla="*/ 2004060 h 2729865"/>
                <a:gd name="connsiteX7297" fmla="*/ 3629978 w 4117657"/>
                <a:gd name="connsiteY7297" fmla="*/ 2012633 h 2729865"/>
                <a:gd name="connsiteX7298" fmla="*/ 3661410 w 4117657"/>
                <a:gd name="connsiteY7298" fmla="*/ 2044065 h 2729865"/>
                <a:gd name="connsiteX7299" fmla="*/ 3668078 w 4117657"/>
                <a:gd name="connsiteY7299" fmla="*/ 2049780 h 2729865"/>
                <a:gd name="connsiteX7300" fmla="*/ 3683318 w 4117657"/>
                <a:gd name="connsiteY7300" fmla="*/ 2033588 h 2729865"/>
                <a:gd name="connsiteX7301" fmla="*/ 3709988 w 4117657"/>
                <a:gd name="connsiteY7301" fmla="*/ 2007870 h 2729865"/>
                <a:gd name="connsiteX7302" fmla="*/ 3666173 w 4117657"/>
                <a:gd name="connsiteY7302" fmla="*/ 2037398 h 2729865"/>
                <a:gd name="connsiteX7303" fmla="*/ 3648075 w 4117657"/>
                <a:gd name="connsiteY7303" fmla="*/ 2019300 h 2729865"/>
                <a:gd name="connsiteX7304" fmla="*/ 3601403 w 4117657"/>
                <a:gd name="connsiteY7304" fmla="*/ 1992630 h 2729865"/>
                <a:gd name="connsiteX7305" fmla="*/ 3575685 w 4117657"/>
                <a:gd name="connsiteY7305" fmla="*/ 1985963 h 2729865"/>
                <a:gd name="connsiteX7306" fmla="*/ 3581400 w 4117657"/>
                <a:gd name="connsiteY7306" fmla="*/ 1965960 h 2729865"/>
                <a:gd name="connsiteX7307" fmla="*/ 3589020 w 4117657"/>
                <a:gd name="connsiteY7307" fmla="*/ 1933575 h 2729865"/>
                <a:gd name="connsiteX7308" fmla="*/ 3581400 w 4117657"/>
                <a:gd name="connsiteY7308" fmla="*/ 1902143 h 2729865"/>
                <a:gd name="connsiteX7309" fmla="*/ 3575685 w 4117657"/>
                <a:gd name="connsiteY7309" fmla="*/ 1881188 h 2729865"/>
                <a:gd name="connsiteX7310" fmla="*/ 3595688 w 4117657"/>
                <a:gd name="connsiteY7310" fmla="*/ 1875473 h 2729865"/>
                <a:gd name="connsiteX7311" fmla="*/ 3627120 w 4117657"/>
                <a:gd name="connsiteY7311" fmla="*/ 1865948 h 2729865"/>
                <a:gd name="connsiteX7312" fmla="*/ 3650933 w 4117657"/>
                <a:gd name="connsiteY7312" fmla="*/ 1843088 h 2729865"/>
                <a:gd name="connsiteX7313" fmla="*/ 3665220 w 4117657"/>
                <a:gd name="connsiteY7313" fmla="*/ 1828800 h 2729865"/>
                <a:gd name="connsiteX7314" fmla="*/ 3685223 w 4117657"/>
                <a:gd name="connsiteY7314" fmla="*/ 1849755 h 2729865"/>
                <a:gd name="connsiteX7315" fmla="*/ 3727133 w 4117657"/>
                <a:gd name="connsiteY7315" fmla="*/ 1873568 h 2729865"/>
                <a:gd name="connsiteX7316" fmla="*/ 3755708 w 4117657"/>
                <a:gd name="connsiteY7316" fmla="*/ 1881188 h 2729865"/>
                <a:gd name="connsiteX7317" fmla="*/ 3748088 w 4117657"/>
                <a:gd name="connsiteY7317" fmla="*/ 1908810 h 2729865"/>
                <a:gd name="connsiteX7318" fmla="*/ 3748088 w 4117657"/>
                <a:gd name="connsiteY7318" fmla="*/ 1957388 h 2729865"/>
                <a:gd name="connsiteX7319" fmla="*/ 3755708 w 4117657"/>
                <a:gd name="connsiteY7319" fmla="*/ 1985963 h 2729865"/>
                <a:gd name="connsiteX7320" fmla="*/ 3735705 w 4117657"/>
                <a:gd name="connsiteY7320" fmla="*/ 1991678 h 2729865"/>
                <a:gd name="connsiteX7321" fmla="*/ 3704273 w 4117657"/>
                <a:gd name="connsiteY7321" fmla="*/ 2001203 h 2729865"/>
                <a:gd name="connsiteX7322" fmla="*/ 3680460 w 4117657"/>
                <a:gd name="connsiteY7322" fmla="*/ 2023110 h 2729865"/>
                <a:gd name="connsiteX7323" fmla="*/ 3666173 w 4117657"/>
                <a:gd name="connsiteY7323" fmla="*/ 2037398 h 2729865"/>
                <a:gd name="connsiteX7324" fmla="*/ 3432810 w 4117657"/>
                <a:gd name="connsiteY7324" fmla="*/ 2325053 h 2729865"/>
                <a:gd name="connsiteX7325" fmla="*/ 3435668 w 4117657"/>
                <a:gd name="connsiteY7325" fmla="*/ 2332673 h 2729865"/>
                <a:gd name="connsiteX7326" fmla="*/ 3440430 w 4117657"/>
                <a:gd name="connsiteY7326" fmla="*/ 2331720 h 2729865"/>
                <a:gd name="connsiteX7327" fmla="*/ 3542348 w 4117657"/>
                <a:gd name="connsiteY7327" fmla="*/ 2304098 h 2729865"/>
                <a:gd name="connsiteX7328" fmla="*/ 3552825 w 4117657"/>
                <a:gd name="connsiteY7328" fmla="*/ 2297430 h 2729865"/>
                <a:gd name="connsiteX7329" fmla="*/ 3623310 w 4117657"/>
                <a:gd name="connsiteY7329" fmla="*/ 2226945 h 2729865"/>
                <a:gd name="connsiteX7330" fmla="*/ 3628073 w 4117657"/>
                <a:gd name="connsiteY7330" fmla="*/ 2221230 h 2729865"/>
                <a:gd name="connsiteX7331" fmla="*/ 3626168 w 4117657"/>
                <a:gd name="connsiteY7331" fmla="*/ 2218373 h 2729865"/>
                <a:gd name="connsiteX7332" fmla="*/ 3550920 w 4117657"/>
                <a:gd name="connsiteY7332" fmla="*/ 2143125 h 2729865"/>
                <a:gd name="connsiteX7333" fmla="*/ 3540443 w 4117657"/>
                <a:gd name="connsiteY7333" fmla="*/ 2137410 h 2729865"/>
                <a:gd name="connsiteX7334" fmla="*/ 3441383 w 4117657"/>
                <a:gd name="connsiteY7334" fmla="*/ 2110740 h 2729865"/>
                <a:gd name="connsiteX7335" fmla="*/ 3434715 w 4117657"/>
                <a:gd name="connsiteY7335" fmla="*/ 2109788 h 2729865"/>
                <a:gd name="connsiteX7336" fmla="*/ 3432810 w 4117657"/>
                <a:gd name="connsiteY7336" fmla="*/ 2113598 h 2729865"/>
                <a:gd name="connsiteX7337" fmla="*/ 3406140 w 4117657"/>
                <a:gd name="connsiteY7337" fmla="*/ 2214563 h 2729865"/>
                <a:gd name="connsiteX7338" fmla="*/ 3406140 w 4117657"/>
                <a:gd name="connsiteY7338" fmla="*/ 2226945 h 2729865"/>
                <a:gd name="connsiteX7339" fmla="*/ 3432810 w 4117657"/>
                <a:gd name="connsiteY7339" fmla="*/ 2325053 h 2729865"/>
                <a:gd name="connsiteX7340" fmla="*/ 3415665 w 4117657"/>
                <a:gd name="connsiteY7340" fmla="*/ 2214563 h 2729865"/>
                <a:gd name="connsiteX7341" fmla="*/ 3438525 w 4117657"/>
                <a:gd name="connsiteY7341" fmla="*/ 2128838 h 2729865"/>
                <a:gd name="connsiteX7342" fmla="*/ 3441383 w 4117657"/>
                <a:gd name="connsiteY7342" fmla="*/ 2121218 h 2729865"/>
                <a:gd name="connsiteX7343" fmla="*/ 3449003 w 4117657"/>
                <a:gd name="connsiteY7343" fmla="*/ 2123123 h 2729865"/>
                <a:gd name="connsiteX7344" fmla="*/ 3534728 w 4117657"/>
                <a:gd name="connsiteY7344" fmla="*/ 2145983 h 2729865"/>
                <a:gd name="connsiteX7345" fmla="*/ 3545205 w 4117657"/>
                <a:gd name="connsiteY7345" fmla="*/ 2151698 h 2729865"/>
                <a:gd name="connsiteX7346" fmla="*/ 3611880 w 4117657"/>
                <a:gd name="connsiteY7346" fmla="*/ 2218373 h 2729865"/>
                <a:gd name="connsiteX7347" fmla="*/ 3614738 w 4117657"/>
                <a:gd name="connsiteY7347" fmla="*/ 2221230 h 2729865"/>
                <a:gd name="connsiteX7348" fmla="*/ 3609023 w 4117657"/>
                <a:gd name="connsiteY7348" fmla="*/ 2227898 h 2729865"/>
                <a:gd name="connsiteX7349" fmla="*/ 3547110 w 4117657"/>
                <a:gd name="connsiteY7349" fmla="*/ 2289810 h 2729865"/>
                <a:gd name="connsiteX7350" fmla="*/ 3533775 w 4117657"/>
                <a:gd name="connsiteY7350" fmla="*/ 2297430 h 2729865"/>
                <a:gd name="connsiteX7351" fmla="*/ 3449955 w 4117657"/>
                <a:gd name="connsiteY7351" fmla="*/ 2320290 h 2729865"/>
                <a:gd name="connsiteX7352" fmla="*/ 3440430 w 4117657"/>
                <a:gd name="connsiteY7352" fmla="*/ 2322195 h 2729865"/>
                <a:gd name="connsiteX7353" fmla="*/ 3437573 w 4117657"/>
                <a:gd name="connsiteY7353" fmla="*/ 2312670 h 2729865"/>
                <a:gd name="connsiteX7354" fmla="*/ 3415665 w 4117657"/>
                <a:gd name="connsiteY7354" fmla="*/ 2229803 h 2729865"/>
                <a:gd name="connsiteX7355" fmla="*/ 3415665 w 4117657"/>
                <a:gd name="connsiteY7355" fmla="*/ 2214563 h 2729865"/>
                <a:gd name="connsiteX7356" fmla="*/ 3700463 w 4117657"/>
                <a:gd name="connsiteY7356" fmla="*/ 1932623 h 2729865"/>
                <a:gd name="connsiteX7357" fmla="*/ 3705225 w 4117657"/>
                <a:gd name="connsiteY7357" fmla="*/ 1909763 h 2729865"/>
                <a:gd name="connsiteX7358" fmla="*/ 3682365 w 4117657"/>
                <a:gd name="connsiteY7358" fmla="*/ 1902143 h 2729865"/>
                <a:gd name="connsiteX7359" fmla="*/ 3665220 w 4117657"/>
                <a:gd name="connsiteY7359" fmla="*/ 1886903 h 2729865"/>
                <a:gd name="connsiteX7360" fmla="*/ 3648075 w 4117657"/>
                <a:gd name="connsiteY7360" fmla="*/ 1903095 h 2729865"/>
                <a:gd name="connsiteX7361" fmla="*/ 3626168 w 4117657"/>
                <a:gd name="connsiteY7361" fmla="*/ 1909763 h 2729865"/>
                <a:gd name="connsiteX7362" fmla="*/ 3630930 w 4117657"/>
                <a:gd name="connsiteY7362" fmla="*/ 1932623 h 2729865"/>
                <a:gd name="connsiteX7363" fmla="*/ 3626168 w 4117657"/>
                <a:gd name="connsiteY7363" fmla="*/ 1955483 h 2729865"/>
                <a:gd name="connsiteX7364" fmla="*/ 3648075 w 4117657"/>
                <a:gd name="connsiteY7364" fmla="*/ 1962150 h 2729865"/>
                <a:gd name="connsiteX7365" fmla="*/ 3666173 w 4117657"/>
                <a:gd name="connsiteY7365" fmla="*/ 1978343 h 2729865"/>
                <a:gd name="connsiteX7366" fmla="*/ 3705225 w 4117657"/>
                <a:gd name="connsiteY7366" fmla="*/ 1955483 h 2729865"/>
                <a:gd name="connsiteX7367" fmla="*/ 3700463 w 4117657"/>
                <a:gd name="connsiteY7367" fmla="*/ 1932623 h 2729865"/>
                <a:gd name="connsiteX7368" fmla="*/ 3666173 w 4117657"/>
                <a:gd name="connsiteY7368" fmla="*/ 1965960 h 2729865"/>
                <a:gd name="connsiteX7369" fmla="*/ 3637598 w 4117657"/>
                <a:gd name="connsiteY7369" fmla="*/ 1949768 h 2729865"/>
                <a:gd name="connsiteX7370" fmla="*/ 3636645 w 4117657"/>
                <a:gd name="connsiteY7370" fmla="*/ 1915478 h 2729865"/>
                <a:gd name="connsiteX7371" fmla="*/ 3666173 w 4117657"/>
                <a:gd name="connsiteY7371" fmla="*/ 1898333 h 2729865"/>
                <a:gd name="connsiteX7372" fmla="*/ 3694748 w 4117657"/>
                <a:gd name="connsiteY7372" fmla="*/ 1915478 h 2729865"/>
                <a:gd name="connsiteX7373" fmla="*/ 3691890 w 4117657"/>
                <a:gd name="connsiteY7373" fmla="*/ 1932623 h 2729865"/>
                <a:gd name="connsiteX7374" fmla="*/ 3694748 w 4117657"/>
                <a:gd name="connsiteY7374" fmla="*/ 1948815 h 2729865"/>
                <a:gd name="connsiteX7375" fmla="*/ 3666173 w 4117657"/>
                <a:gd name="connsiteY7375" fmla="*/ 1965960 h 2729865"/>
                <a:gd name="connsiteX7376" fmla="*/ 3673793 w 4117657"/>
                <a:gd name="connsiteY7376" fmla="*/ 2113598 h 2729865"/>
                <a:gd name="connsiteX7377" fmla="*/ 3727133 w 4117657"/>
                <a:gd name="connsiteY7377" fmla="*/ 2060258 h 2729865"/>
                <a:gd name="connsiteX7378" fmla="*/ 3747135 w 4117657"/>
                <a:gd name="connsiteY7378" fmla="*/ 2048828 h 2729865"/>
                <a:gd name="connsiteX7379" fmla="*/ 3821430 w 4117657"/>
                <a:gd name="connsiteY7379" fmla="*/ 2028825 h 2729865"/>
                <a:gd name="connsiteX7380" fmla="*/ 3829050 w 4117657"/>
                <a:gd name="connsiteY7380" fmla="*/ 2025968 h 2729865"/>
                <a:gd name="connsiteX7381" fmla="*/ 3827145 w 4117657"/>
                <a:gd name="connsiteY7381" fmla="*/ 2018348 h 2729865"/>
                <a:gd name="connsiteX7382" fmla="*/ 3806190 w 4117657"/>
                <a:gd name="connsiteY7382" fmla="*/ 1942148 h 2729865"/>
                <a:gd name="connsiteX7383" fmla="*/ 3806190 w 4117657"/>
                <a:gd name="connsiteY7383" fmla="*/ 1924050 h 2729865"/>
                <a:gd name="connsiteX7384" fmla="*/ 3827145 w 4117657"/>
                <a:gd name="connsiteY7384" fmla="*/ 1847850 h 2729865"/>
                <a:gd name="connsiteX7385" fmla="*/ 3829050 w 4117657"/>
                <a:gd name="connsiteY7385" fmla="*/ 1839278 h 2729865"/>
                <a:gd name="connsiteX7386" fmla="*/ 3820478 w 4117657"/>
                <a:gd name="connsiteY7386" fmla="*/ 1836420 h 2729865"/>
                <a:gd name="connsiteX7387" fmla="*/ 3746183 w 4117657"/>
                <a:gd name="connsiteY7387" fmla="*/ 1816418 h 2729865"/>
                <a:gd name="connsiteX7388" fmla="*/ 3729038 w 4117657"/>
                <a:gd name="connsiteY7388" fmla="*/ 1806893 h 2729865"/>
                <a:gd name="connsiteX7389" fmla="*/ 3674745 w 4117657"/>
                <a:gd name="connsiteY7389" fmla="*/ 1751648 h 2729865"/>
                <a:gd name="connsiteX7390" fmla="*/ 3667125 w 4117657"/>
                <a:gd name="connsiteY7390" fmla="*/ 1744980 h 2729865"/>
                <a:gd name="connsiteX7391" fmla="*/ 3659505 w 4117657"/>
                <a:gd name="connsiteY7391" fmla="*/ 1751648 h 2729865"/>
                <a:gd name="connsiteX7392" fmla="*/ 3605213 w 4117657"/>
                <a:gd name="connsiteY7392" fmla="*/ 1805940 h 2729865"/>
                <a:gd name="connsiteX7393" fmla="*/ 3589973 w 4117657"/>
                <a:gd name="connsiteY7393" fmla="*/ 1815465 h 2729865"/>
                <a:gd name="connsiteX7394" fmla="*/ 3515678 w 4117657"/>
                <a:gd name="connsiteY7394" fmla="*/ 1835468 h 2729865"/>
                <a:gd name="connsiteX7395" fmla="*/ 3505200 w 4117657"/>
                <a:gd name="connsiteY7395" fmla="*/ 1838325 h 2729865"/>
                <a:gd name="connsiteX7396" fmla="*/ 3507105 w 4117657"/>
                <a:gd name="connsiteY7396" fmla="*/ 1846898 h 2729865"/>
                <a:gd name="connsiteX7397" fmla="*/ 3528060 w 4117657"/>
                <a:gd name="connsiteY7397" fmla="*/ 1923098 h 2729865"/>
                <a:gd name="connsiteX7398" fmla="*/ 3528060 w 4117657"/>
                <a:gd name="connsiteY7398" fmla="*/ 1941195 h 2729865"/>
                <a:gd name="connsiteX7399" fmla="*/ 3507105 w 4117657"/>
                <a:gd name="connsiteY7399" fmla="*/ 2018348 h 2729865"/>
                <a:gd name="connsiteX7400" fmla="*/ 3505200 w 4117657"/>
                <a:gd name="connsiteY7400" fmla="*/ 2025968 h 2729865"/>
                <a:gd name="connsiteX7401" fmla="*/ 3513773 w 4117657"/>
                <a:gd name="connsiteY7401" fmla="*/ 2028825 h 2729865"/>
                <a:gd name="connsiteX7402" fmla="*/ 3585210 w 4117657"/>
                <a:gd name="connsiteY7402" fmla="*/ 2047875 h 2729865"/>
                <a:gd name="connsiteX7403" fmla="*/ 3607118 w 4117657"/>
                <a:gd name="connsiteY7403" fmla="*/ 2060258 h 2729865"/>
                <a:gd name="connsiteX7404" fmla="*/ 3666173 w 4117657"/>
                <a:gd name="connsiteY7404" fmla="*/ 2120265 h 2729865"/>
                <a:gd name="connsiteX7405" fmla="*/ 3673793 w 4117657"/>
                <a:gd name="connsiteY7405" fmla="*/ 2113598 h 2729865"/>
                <a:gd name="connsiteX7406" fmla="*/ 3607118 w 4117657"/>
                <a:gd name="connsiteY7406" fmla="*/ 2049780 h 2729865"/>
                <a:gd name="connsiteX7407" fmla="*/ 3593783 w 4117657"/>
                <a:gd name="connsiteY7407" fmla="*/ 2042160 h 2729865"/>
                <a:gd name="connsiteX7408" fmla="*/ 3524250 w 4117657"/>
                <a:gd name="connsiteY7408" fmla="*/ 2023110 h 2729865"/>
                <a:gd name="connsiteX7409" fmla="*/ 3514725 w 4117657"/>
                <a:gd name="connsiteY7409" fmla="*/ 2020253 h 2729865"/>
                <a:gd name="connsiteX7410" fmla="*/ 3516630 w 4117657"/>
                <a:gd name="connsiteY7410" fmla="*/ 2010728 h 2729865"/>
                <a:gd name="connsiteX7411" fmla="*/ 3535680 w 4117657"/>
                <a:gd name="connsiteY7411" fmla="*/ 1941195 h 2729865"/>
                <a:gd name="connsiteX7412" fmla="*/ 3535680 w 4117657"/>
                <a:gd name="connsiteY7412" fmla="*/ 1925955 h 2729865"/>
                <a:gd name="connsiteX7413" fmla="*/ 3516630 w 4117657"/>
                <a:gd name="connsiteY7413" fmla="*/ 1856423 h 2729865"/>
                <a:gd name="connsiteX7414" fmla="*/ 3514725 w 4117657"/>
                <a:gd name="connsiteY7414" fmla="*/ 1846898 h 2729865"/>
                <a:gd name="connsiteX7415" fmla="*/ 3521393 w 4117657"/>
                <a:gd name="connsiteY7415" fmla="*/ 1844040 h 2729865"/>
                <a:gd name="connsiteX7416" fmla="*/ 3593783 w 4117657"/>
                <a:gd name="connsiteY7416" fmla="*/ 1824990 h 2729865"/>
                <a:gd name="connsiteX7417" fmla="*/ 3608070 w 4117657"/>
                <a:gd name="connsiteY7417" fmla="*/ 1817370 h 2729865"/>
                <a:gd name="connsiteX7418" fmla="*/ 3657600 w 4117657"/>
                <a:gd name="connsiteY7418" fmla="*/ 1767840 h 2729865"/>
                <a:gd name="connsiteX7419" fmla="*/ 3664268 w 4117657"/>
                <a:gd name="connsiteY7419" fmla="*/ 1758315 h 2729865"/>
                <a:gd name="connsiteX7420" fmla="*/ 3673793 w 4117657"/>
                <a:gd name="connsiteY7420" fmla="*/ 1766888 h 2729865"/>
                <a:gd name="connsiteX7421" fmla="*/ 3724275 w 4117657"/>
                <a:gd name="connsiteY7421" fmla="*/ 1817370 h 2729865"/>
                <a:gd name="connsiteX7422" fmla="*/ 3739515 w 4117657"/>
                <a:gd name="connsiteY7422" fmla="*/ 1825943 h 2729865"/>
                <a:gd name="connsiteX7423" fmla="*/ 3810953 w 4117657"/>
                <a:gd name="connsiteY7423" fmla="*/ 1844993 h 2729865"/>
                <a:gd name="connsiteX7424" fmla="*/ 3817620 w 4117657"/>
                <a:gd name="connsiteY7424" fmla="*/ 1847850 h 2729865"/>
                <a:gd name="connsiteX7425" fmla="*/ 3815715 w 4117657"/>
                <a:gd name="connsiteY7425" fmla="*/ 1857375 h 2729865"/>
                <a:gd name="connsiteX7426" fmla="*/ 3797618 w 4117657"/>
                <a:gd name="connsiteY7426" fmla="*/ 1925955 h 2729865"/>
                <a:gd name="connsiteX7427" fmla="*/ 3797618 w 4117657"/>
                <a:gd name="connsiteY7427" fmla="*/ 1944053 h 2729865"/>
                <a:gd name="connsiteX7428" fmla="*/ 3815715 w 4117657"/>
                <a:gd name="connsiteY7428" fmla="*/ 2011680 h 2729865"/>
                <a:gd name="connsiteX7429" fmla="*/ 3818573 w 4117657"/>
                <a:gd name="connsiteY7429" fmla="*/ 2022158 h 2729865"/>
                <a:gd name="connsiteX7430" fmla="*/ 3808095 w 4117657"/>
                <a:gd name="connsiteY7430" fmla="*/ 2025015 h 2729865"/>
                <a:gd name="connsiteX7431" fmla="*/ 3738563 w 4117657"/>
                <a:gd name="connsiteY7431" fmla="*/ 2044065 h 2729865"/>
                <a:gd name="connsiteX7432" fmla="*/ 3726180 w 4117657"/>
                <a:gd name="connsiteY7432" fmla="*/ 2051685 h 2729865"/>
                <a:gd name="connsiteX7433" fmla="*/ 3674745 w 4117657"/>
                <a:gd name="connsiteY7433" fmla="*/ 2103120 h 2729865"/>
                <a:gd name="connsiteX7434" fmla="*/ 3668078 w 4117657"/>
                <a:gd name="connsiteY7434" fmla="*/ 2111693 h 2729865"/>
                <a:gd name="connsiteX7435" fmla="*/ 3658553 w 4117657"/>
                <a:gd name="connsiteY7435" fmla="*/ 2102168 h 2729865"/>
                <a:gd name="connsiteX7436" fmla="*/ 3607118 w 4117657"/>
                <a:gd name="connsiteY7436" fmla="*/ 2049780 h 2729865"/>
                <a:gd name="connsiteX7437" fmla="*/ 3667125 w 4117657"/>
                <a:gd name="connsiteY7437" fmla="*/ 2200275 h 2729865"/>
                <a:gd name="connsiteX7438" fmla="*/ 3674745 w 4117657"/>
                <a:gd name="connsiteY7438" fmla="*/ 2190750 h 2729865"/>
                <a:gd name="connsiteX7439" fmla="*/ 3757613 w 4117657"/>
                <a:gd name="connsiteY7439" fmla="*/ 2107883 h 2729865"/>
                <a:gd name="connsiteX7440" fmla="*/ 3771900 w 4117657"/>
                <a:gd name="connsiteY7440" fmla="*/ 2100263 h 2729865"/>
                <a:gd name="connsiteX7441" fmla="*/ 3887153 w 4117657"/>
                <a:gd name="connsiteY7441" fmla="*/ 2069783 h 2729865"/>
                <a:gd name="connsiteX7442" fmla="*/ 3896678 w 4117657"/>
                <a:gd name="connsiteY7442" fmla="*/ 2066925 h 2729865"/>
                <a:gd name="connsiteX7443" fmla="*/ 3894773 w 4117657"/>
                <a:gd name="connsiteY7443" fmla="*/ 2056448 h 2729865"/>
                <a:gd name="connsiteX7444" fmla="*/ 3864293 w 4117657"/>
                <a:gd name="connsiteY7444" fmla="*/ 1941195 h 2729865"/>
                <a:gd name="connsiteX7445" fmla="*/ 3864293 w 4117657"/>
                <a:gd name="connsiteY7445" fmla="*/ 1925955 h 2729865"/>
                <a:gd name="connsiteX7446" fmla="*/ 3894773 w 4117657"/>
                <a:gd name="connsiteY7446" fmla="*/ 1810703 h 2729865"/>
                <a:gd name="connsiteX7447" fmla="*/ 3897630 w 4117657"/>
                <a:gd name="connsiteY7447" fmla="*/ 1800225 h 2729865"/>
                <a:gd name="connsiteX7448" fmla="*/ 3886200 w 4117657"/>
                <a:gd name="connsiteY7448" fmla="*/ 1797368 h 2729865"/>
                <a:gd name="connsiteX7449" fmla="*/ 3773805 w 4117657"/>
                <a:gd name="connsiteY7449" fmla="*/ 1766888 h 2729865"/>
                <a:gd name="connsiteX7450" fmla="*/ 3757613 w 4117657"/>
                <a:gd name="connsiteY7450" fmla="*/ 1758315 h 2729865"/>
                <a:gd name="connsiteX7451" fmla="*/ 3674745 w 4117657"/>
                <a:gd name="connsiteY7451" fmla="*/ 1675448 h 2729865"/>
                <a:gd name="connsiteX7452" fmla="*/ 3667125 w 4117657"/>
                <a:gd name="connsiteY7452" fmla="*/ 1667828 h 2729865"/>
                <a:gd name="connsiteX7453" fmla="*/ 3658553 w 4117657"/>
                <a:gd name="connsiteY7453" fmla="*/ 1675448 h 2729865"/>
                <a:gd name="connsiteX7454" fmla="*/ 3574733 w 4117657"/>
                <a:gd name="connsiteY7454" fmla="*/ 1759268 h 2729865"/>
                <a:gd name="connsiteX7455" fmla="*/ 3561398 w 4117657"/>
                <a:gd name="connsiteY7455" fmla="*/ 1766888 h 2729865"/>
                <a:gd name="connsiteX7456" fmla="*/ 3447098 w 4117657"/>
                <a:gd name="connsiteY7456" fmla="*/ 1797368 h 2729865"/>
                <a:gd name="connsiteX7457" fmla="*/ 3435668 w 4117657"/>
                <a:gd name="connsiteY7457" fmla="*/ 1801178 h 2729865"/>
                <a:gd name="connsiteX7458" fmla="*/ 3438525 w 4117657"/>
                <a:gd name="connsiteY7458" fmla="*/ 1811655 h 2729865"/>
                <a:gd name="connsiteX7459" fmla="*/ 3469005 w 4117657"/>
                <a:gd name="connsiteY7459" fmla="*/ 1926908 h 2729865"/>
                <a:gd name="connsiteX7460" fmla="*/ 3469005 w 4117657"/>
                <a:gd name="connsiteY7460" fmla="*/ 1941195 h 2729865"/>
                <a:gd name="connsiteX7461" fmla="*/ 3439478 w 4117657"/>
                <a:gd name="connsiteY7461" fmla="*/ 2049780 h 2729865"/>
                <a:gd name="connsiteX7462" fmla="*/ 3434715 w 4117657"/>
                <a:gd name="connsiteY7462" fmla="*/ 2066925 h 2729865"/>
                <a:gd name="connsiteX7463" fmla="*/ 3444240 w 4117657"/>
                <a:gd name="connsiteY7463" fmla="*/ 2069783 h 2729865"/>
                <a:gd name="connsiteX7464" fmla="*/ 3558540 w 4117657"/>
                <a:gd name="connsiteY7464" fmla="*/ 2100263 h 2729865"/>
                <a:gd name="connsiteX7465" fmla="*/ 3573780 w 4117657"/>
                <a:gd name="connsiteY7465" fmla="*/ 2109788 h 2729865"/>
                <a:gd name="connsiteX7466" fmla="*/ 3655695 w 4117657"/>
                <a:gd name="connsiteY7466" fmla="*/ 2192655 h 2729865"/>
                <a:gd name="connsiteX7467" fmla="*/ 3667125 w 4117657"/>
                <a:gd name="connsiteY7467" fmla="*/ 2200275 h 2729865"/>
                <a:gd name="connsiteX7468" fmla="*/ 3565208 w 4117657"/>
                <a:gd name="connsiteY7468" fmla="*/ 2091690 h 2729865"/>
                <a:gd name="connsiteX7469" fmla="*/ 3457575 w 4117657"/>
                <a:gd name="connsiteY7469" fmla="*/ 2063115 h 2729865"/>
                <a:gd name="connsiteX7470" fmla="*/ 3446145 w 4117657"/>
                <a:gd name="connsiteY7470" fmla="*/ 2060258 h 2729865"/>
                <a:gd name="connsiteX7471" fmla="*/ 3449003 w 4117657"/>
                <a:gd name="connsiteY7471" fmla="*/ 2048828 h 2729865"/>
                <a:gd name="connsiteX7472" fmla="*/ 3477578 w 4117657"/>
                <a:gd name="connsiteY7472" fmla="*/ 1941195 h 2729865"/>
                <a:gd name="connsiteX7473" fmla="*/ 3477578 w 4117657"/>
                <a:gd name="connsiteY7473" fmla="*/ 1926908 h 2729865"/>
                <a:gd name="connsiteX7474" fmla="*/ 3449003 w 4117657"/>
                <a:gd name="connsiteY7474" fmla="*/ 1819275 h 2729865"/>
                <a:gd name="connsiteX7475" fmla="*/ 3446145 w 4117657"/>
                <a:gd name="connsiteY7475" fmla="*/ 1806893 h 2729865"/>
                <a:gd name="connsiteX7476" fmla="*/ 3455670 w 4117657"/>
                <a:gd name="connsiteY7476" fmla="*/ 1804035 h 2729865"/>
                <a:gd name="connsiteX7477" fmla="*/ 3563303 w 4117657"/>
                <a:gd name="connsiteY7477" fmla="*/ 1775460 h 2729865"/>
                <a:gd name="connsiteX7478" fmla="*/ 3579495 w 4117657"/>
                <a:gd name="connsiteY7478" fmla="*/ 1766888 h 2729865"/>
                <a:gd name="connsiteX7479" fmla="*/ 3657600 w 4117657"/>
                <a:gd name="connsiteY7479" fmla="*/ 1688783 h 2729865"/>
                <a:gd name="connsiteX7480" fmla="*/ 3666173 w 4117657"/>
                <a:gd name="connsiteY7480" fmla="*/ 1681163 h 2729865"/>
                <a:gd name="connsiteX7481" fmla="*/ 3674745 w 4117657"/>
                <a:gd name="connsiteY7481" fmla="*/ 1688783 h 2729865"/>
                <a:gd name="connsiteX7482" fmla="*/ 3752850 w 4117657"/>
                <a:gd name="connsiteY7482" fmla="*/ 1766888 h 2729865"/>
                <a:gd name="connsiteX7483" fmla="*/ 3769043 w 4117657"/>
                <a:gd name="connsiteY7483" fmla="*/ 1776413 h 2729865"/>
                <a:gd name="connsiteX7484" fmla="*/ 3876675 w 4117657"/>
                <a:gd name="connsiteY7484" fmla="*/ 1804988 h 2729865"/>
                <a:gd name="connsiteX7485" fmla="*/ 3886200 w 4117657"/>
                <a:gd name="connsiteY7485" fmla="*/ 1807845 h 2729865"/>
                <a:gd name="connsiteX7486" fmla="*/ 3883343 w 4117657"/>
                <a:gd name="connsiteY7486" fmla="*/ 1819275 h 2729865"/>
                <a:gd name="connsiteX7487" fmla="*/ 3854768 w 4117657"/>
                <a:gd name="connsiteY7487" fmla="*/ 1926908 h 2729865"/>
                <a:gd name="connsiteX7488" fmla="*/ 3854768 w 4117657"/>
                <a:gd name="connsiteY7488" fmla="*/ 1941195 h 2729865"/>
                <a:gd name="connsiteX7489" fmla="*/ 3883343 w 4117657"/>
                <a:gd name="connsiteY7489" fmla="*/ 2048828 h 2729865"/>
                <a:gd name="connsiteX7490" fmla="*/ 3886200 w 4117657"/>
                <a:gd name="connsiteY7490" fmla="*/ 2061210 h 2729865"/>
                <a:gd name="connsiteX7491" fmla="*/ 3874770 w 4117657"/>
                <a:gd name="connsiteY7491" fmla="*/ 2064068 h 2729865"/>
                <a:gd name="connsiteX7492" fmla="*/ 3767138 w 4117657"/>
                <a:gd name="connsiteY7492" fmla="*/ 2092643 h 2729865"/>
                <a:gd name="connsiteX7493" fmla="*/ 3752850 w 4117657"/>
                <a:gd name="connsiteY7493" fmla="*/ 2100263 h 2729865"/>
                <a:gd name="connsiteX7494" fmla="*/ 3673793 w 4117657"/>
                <a:gd name="connsiteY7494" fmla="*/ 2179320 h 2729865"/>
                <a:gd name="connsiteX7495" fmla="*/ 3665220 w 4117657"/>
                <a:gd name="connsiteY7495" fmla="*/ 2186940 h 2729865"/>
                <a:gd name="connsiteX7496" fmla="*/ 3656648 w 4117657"/>
                <a:gd name="connsiteY7496" fmla="*/ 2179320 h 2729865"/>
                <a:gd name="connsiteX7497" fmla="*/ 3577590 w 4117657"/>
                <a:gd name="connsiteY7497" fmla="*/ 2100263 h 2729865"/>
                <a:gd name="connsiteX7498" fmla="*/ 3565208 w 4117657"/>
                <a:gd name="connsiteY7498" fmla="*/ 2091690 h 2729865"/>
                <a:gd name="connsiteX7499" fmla="*/ 3518535 w 4117657"/>
                <a:gd name="connsiteY7499" fmla="*/ 455295 h 2729865"/>
                <a:gd name="connsiteX7500" fmla="*/ 3471863 w 4117657"/>
                <a:gd name="connsiteY7500" fmla="*/ 442913 h 2729865"/>
                <a:gd name="connsiteX7501" fmla="*/ 3469958 w 4117657"/>
                <a:gd name="connsiteY7501" fmla="*/ 445770 h 2729865"/>
                <a:gd name="connsiteX7502" fmla="*/ 3458528 w 4117657"/>
                <a:gd name="connsiteY7502" fmla="*/ 488633 h 2729865"/>
                <a:gd name="connsiteX7503" fmla="*/ 3459480 w 4117657"/>
                <a:gd name="connsiteY7503" fmla="*/ 499110 h 2729865"/>
                <a:gd name="connsiteX7504" fmla="*/ 3469005 w 4117657"/>
                <a:gd name="connsiteY7504" fmla="*/ 535305 h 2729865"/>
                <a:gd name="connsiteX7505" fmla="*/ 3471863 w 4117657"/>
                <a:gd name="connsiteY7505" fmla="*/ 542925 h 2729865"/>
                <a:gd name="connsiteX7506" fmla="*/ 3504248 w 4117657"/>
                <a:gd name="connsiteY7506" fmla="*/ 534353 h 2729865"/>
                <a:gd name="connsiteX7507" fmla="*/ 3534728 w 4117657"/>
                <a:gd name="connsiteY7507" fmla="*/ 517208 h 2729865"/>
                <a:gd name="connsiteX7508" fmla="*/ 3558540 w 4117657"/>
                <a:gd name="connsiteY7508" fmla="*/ 493395 h 2729865"/>
                <a:gd name="connsiteX7509" fmla="*/ 3524250 w 4117657"/>
                <a:gd name="connsiteY7509" fmla="*/ 460058 h 2729865"/>
                <a:gd name="connsiteX7510" fmla="*/ 3518535 w 4117657"/>
                <a:gd name="connsiteY7510" fmla="*/ 455295 h 2729865"/>
                <a:gd name="connsiteX7511" fmla="*/ 3517583 w 4117657"/>
                <a:gd name="connsiteY7511" fmla="*/ 519113 h 2729865"/>
                <a:gd name="connsiteX7512" fmla="*/ 3513773 w 4117657"/>
                <a:gd name="connsiteY7512" fmla="*/ 521970 h 2729865"/>
                <a:gd name="connsiteX7513" fmla="*/ 3476625 w 4117657"/>
                <a:gd name="connsiteY7513" fmla="*/ 531495 h 2729865"/>
                <a:gd name="connsiteX7514" fmla="*/ 3466148 w 4117657"/>
                <a:gd name="connsiteY7514" fmla="*/ 493395 h 2729865"/>
                <a:gd name="connsiteX7515" fmla="*/ 3466148 w 4117657"/>
                <a:gd name="connsiteY7515" fmla="*/ 491490 h 2729865"/>
                <a:gd name="connsiteX7516" fmla="*/ 3476625 w 4117657"/>
                <a:gd name="connsiteY7516" fmla="*/ 454343 h 2729865"/>
                <a:gd name="connsiteX7517" fmla="*/ 3513773 w 4117657"/>
                <a:gd name="connsiteY7517" fmla="*/ 464820 h 2729865"/>
                <a:gd name="connsiteX7518" fmla="*/ 3518535 w 4117657"/>
                <a:gd name="connsiteY7518" fmla="*/ 467678 h 2729865"/>
                <a:gd name="connsiteX7519" fmla="*/ 3544253 w 4117657"/>
                <a:gd name="connsiteY7519" fmla="*/ 493395 h 2729865"/>
                <a:gd name="connsiteX7520" fmla="*/ 3517583 w 4117657"/>
                <a:gd name="connsiteY7520" fmla="*/ 519113 h 2729865"/>
                <a:gd name="connsiteX7521" fmla="*/ 3166110 w 4117657"/>
                <a:gd name="connsiteY7521" fmla="*/ 539115 h 2729865"/>
                <a:gd name="connsiteX7522" fmla="*/ 3206115 w 4117657"/>
                <a:gd name="connsiteY7522" fmla="*/ 515303 h 2729865"/>
                <a:gd name="connsiteX7523" fmla="*/ 3201353 w 4117657"/>
                <a:gd name="connsiteY7523" fmla="*/ 492443 h 2729865"/>
                <a:gd name="connsiteX7524" fmla="*/ 3206115 w 4117657"/>
                <a:gd name="connsiteY7524" fmla="*/ 469583 h 2729865"/>
                <a:gd name="connsiteX7525" fmla="*/ 3184208 w 4117657"/>
                <a:gd name="connsiteY7525" fmla="*/ 461963 h 2729865"/>
                <a:gd name="connsiteX7526" fmla="*/ 3167063 w 4117657"/>
                <a:gd name="connsiteY7526" fmla="*/ 446723 h 2729865"/>
                <a:gd name="connsiteX7527" fmla="*/ 3149918 w 4117657"/>
                <a:gd name="connsiteY7527" fmla="*/ 461963 h 2729865"/>
                <a:gd name="connsiteX7528" fmla="*/ 3128010 w 4117657"/>
                <a:gd name="connsiteY7528" fmla="*/ 469583 h 2729865"/>
                <a:gd name="connsiteX7529" fmla="*/ 3132773 w 4117657"/>
                <a:gd name="connsiteY7529" fmla="*/ 492443 h 2729865"/>
                <a:gd name="connsiteX7530" fmla="*/ 3128010 w 4117657"/>
                <a:gd name="connsiteY7530" fmla="*/ 515303 h 2729865"/>
                <a:gd name="connsiteX7531" fmla="*/ 3166110 w 4117657"/>
                <a:gd name="connsiteY7531" fmla="*/ 539115 h 2729865"/>
                <a:gd name="connsiteX7532" fmla="*/ 3137535 w 4117657"/>
                <a:gd name="connsiteY7532" fmla="*/ 476250 h 2729865"/>
                <a:gd name="connsiteX7533" fmla="*/ 3166110 w 4117657"/>
                <a:gd name="connsiteY7533" fmla="*/ 459105 h 2729865"/>
                <a:gd name="connsiteX7534" fmla="*/ 3195638 w 4117657"/>
                <a:gd name="connsiteY7534" fmla="*/ 475298 h 2729865"/>
                <a:gd name="connsiteX7535" fmla="*/ 3195638 w 4117657"/>
                <a:gd name="connsiteY7535" fmla="*/ 507683 h 2729865"/>
                <a:gd name="connsiteX7536" fmla="*/ 3167063 w 4117657"/>
                <a:gd name="connsiteY7536" fmla="*/ 524828 h 2729865"/>
                <a:gd name="connsiteX7537" fmla="*/ 3137535 w 4117657"/>
                <a:gd name="connsiteY7537" fmla="*/ 507683 h 2729865"/>
                <a:gd name="connsiteX7538" fmla="*/ 3137535 w 4117657"/>
                <a:gd name="connsiteY7538" fmla="*/ 476250 h 2729865"/>
                <a:gd name="connsiteX7539" fmla="*/ 3925253 w 4117657"/>
                <a:gd name="connsiteY7539" fmla="*/ 484823 h 2729865"/>
                <a:gd name="connsiteX7540" fmla="*/ 3900488 w 4117657"/>
                <a:gd name="connsiteY7540" fmla="*/ 390525 h 2729865"/>
                <a:gd name="connsiteX7541" fmla="*/ 3897630 w 4117657"/>
                <a:gd name="connsiteY7541" fmla="*/ 381000 h 2729865"/>
                <a:gd name="connsiteX7542" fmla="*/ 3893820 w 4117657"/>
                <a:gd name="connsiteY7542" fmla="*/ 381000 h 2729865"/>
                <a:gd name="connsiteX7543" fmla="*/ 3789998 w 4117657"/>
                <a:gd name="connsiteY7543" fmla="*/ 408623 h 2729865"/>
                <a:gd name="connsiteX7544" fmla="*/ 3782378 w 4117657"/>
                <a:gd name="connsiteY7544" fmla="*/ 412433 h 2729865"/>
                <a:gd name="connsiteX7545" fmla="*/ 3704273 w 4117657"/>
                <a:gd name="connsiteY7545" fmla="*/ 490538 h 2729865"/>
                <a:gd name="connsiteX7546" fmla="*/ 3708083 w 4117657"/>
                <a:gd name="connsiteY7546" fmla="*/ 495300 h 2729865"/>
                <a:gd name="connsiteX7547" fmla="*/ 3781425 w 4117657"/>
                <a:gd name="connsiteY7547" fmla="*/ 568643 h 2729865"/>
                <a:gd name="connsiteX7548" fmla="*/ 3792855 w 4117657"/>
                <a:gd name="connsiteY7548" fmla="*/ 575310 h 2729865"/>
                <a:gd name="connsiteX7549" fmla="*/ 3870008 w 4117657"/>
                <a:gd name="connsiteY7549" fmla="*/ 596265 h 2729865"/>
                <a:gd name="connsiteX7550" fmla="*/ 3896678 w 4117657"/>
                <a:gd name="connsiteY7550" fmla="*/ 602933 h 2729865"/>
                <a:gd name="connsiteX7551" fmla="*/ 3898583 w 4117657"/>
                <a:gd name="connsiteY7551" fmla="*/ 598170 h 2729865"/>
                <a:gd name="connsiteX7552" fmla="*/ 3926205 w 4117657"/>
                <a:gd name="connsiteY7552" fmla="*/ 496253 h 2729865"/>
                <a:gd name="connsiteX7553" fmla="*/ 3925253 w 4117657"/>
                <a:gd name="connsiteY7553" fmla="*/ 484823 h 2729865"/>
                <a:gd name="connsiteX7554" fmla="*/ 3916680 w 4117657"/>
                <a:gd name="connsiteY7554" fmla="*/ 498158 h 2729865"/>
                <a:gd name="connsiteX7555" fmla="*/ 3892868 w 4117657"/>
                <a:gd name="connsiteY7555" fmla="*/ 587693 h 2729865"/>
                <a:gd name="connsiteX7556" fmla="*/ 3890963 w 4117657"/>
                <a:gd name="connsiteY7556" fmla="*/ 592455 h 2729865"/>
                <a:gd name="connsiteX7557" fmla="*/ 3883343 w 4117657"/>
                <a:gd name="connsiteY7557" fmla="*/ 590550 h 2729865"/>
                <a:gd name="connsiteX7558" fmla="*/ 3796665 w 4117657"/>
                <a:gd name="connsiteY7558" fmla="*/ 566738 h 2729865"/>
                <a:gd name="connsiteX7559" fmla="*/ 3786188 w 4117657"/>
                <a:gd name="connsiteY7559" fmla="*/ 561023 h 2729865"/>
                <a:gd name="connsiteX7560" fmla="*/ 3718560 w 4117657"/>
                <a:gd name="connsiteY7560" fmla="*/ 494348 h 2729865"/>
                <a:gd name="connsiteX7561" fmla="*/ 3716655 w 4117657"/>
                <a:gd name="connsiteY7561" fmla="*/ 491490 h 2729865"/>
                <a:gd name="connsiteX7562" fmla="*/ 3721418 w 4117657"/>
                <a:gd name="connsiteY7562" fmla="*/ 485775 h 2729865"/>
                <a:gd name="connsiteX7563" fmla="*/ 3783330 w 4117657"/>
                <a:gd name="connsiteY7563" fmla="*/ 423863 h 2729865"/>
                <a:gd name="connsiteX7564" fmla="*/ 3794760 w 4117657"/>
                <a:gd name="connsiteY7564" fmla="*/ 416243 h 2729865"/>
                <a:gd name="connsiteX7565" fmla="*/ 3885248 w 4117657"/>
                <a:gd name="connsiteY7565" fmla="*/ 391478 h 2729865"/>
                <a:gd name="connsiteX7566" fmla="*/ 3890010 w 4117657"/>
                <a:gd name="connsiteY7566" fmla="*/ 390525 h 2729865"/>
                <a:gd name="connsiteX7567" fmla="*/ 3902393 w 4117657"/>
                <a:gd name="connsiteY7567" fmla="*/ 438150 h 2729865"/>
                <a:gd name="connsiteX7568" fmla="*/ 3914775 w 4117657"/>
                <a:gd name="connsiteY7568" fmla="*/ 483870 h 2729865"/>
                <a:gd name="connsiteX7569" fmla="*/ 3916680 w 4117657"/>
                <a:gd name="connsiteY7569" fmla="*/ 498158 h 2729865"/>
                <a:gd name="connsiteX7570" fmla="*/ 3361373 w 4117657"/>
                <a:gd name="connsiteY7570" fmla="*/ 154305 h 2729865"/>
                <a:gd name="connsiteX7571" fmla="*/ 3341370 w 4117657"/>
                <a:gd name="connsiteY7571" fmla="*/ 159068 h 2729865"/>
                <a:gd name="connsiteX7572" fmla="*/ 3288983 w 4117657"/>
                <a:gd name="connsiteY7572" fmla="*/ 189548 h 2729865"/>
                <a:gd name="connsiteX7573" fmla="*/ 3274695 w 4117657"/>
                <a:gd name="connsiteY7573" fmla="*/ 204788 h 2729865"/>
                <a:gd name="connsiteX7574" fmla="*/ 3309938 w 4117657"/>
                <a:gd name="connsiteY7574" fmla="*/ 239078 h 2729865"/>
                <a:gd name="connsiteX7575" fmla="*/ 3317558 w 4117657"/>
                <a:gd name="connsiteY7575" fmla="*/ 242888 h 2729865"/>
                <a:gd name="connsiteX7576" fmla="*/ 3354705 w 4117657"/>
                <a:gd name="connsiteY7576" fmla="*/ 252413 h 2729865"/>
                <a:gd name="connsiteX7577" fmla="*/ 3362325 w 4117657"/>
                <a:gd name="connsiteY7577" fmla="*/ 253365 h 2729865"/>
                <a:gd name="connsiteX7578" fmla="*/ 3374708 w 4117657"/>
                <a:gd name="connsiteY7578" fmla="*/ 205740 h 2729865"/>
                <a:gd name="connsiteX7579" fmla="*/ 3374708 w 4117657"/>
                <a:gd name="connsiteY7579" fmla="*/ 201930 h 2729865"/>
                <a:gd name="connsiteX7580" fmla="*/ 3361373 w 4117657"/>
                <a:gd name="connsiteY7580" fmla="*/ 154305 h 2729865"/>
                <a:gd name="connsiteX7581" fmla="*/ 3365183 w 4117657"/>
                <a:gd name="connsiteY7581" fmla="*/ 206693 h 2729865"/>
                <a:gd name="connsiteX7582" fmla="*/ 3355658 w 4117657"/>
                <a:gd name="connsiteY7582" fmla="*/ 242888 h 2729865"/>
                <a:gd name="connsiteX7583" fmla="*/ 3341370 w 4117657"/>
                <a:gd name="connsiteY7583" fmla="*/ 240030 h 2729865"/>
                <a:gd name="connsiteX7584" fmla="*/ 3297555 w 4117657"/>
                <a:gd name="connsiteY7584" fmla="*/ 215265 h 2729865"/>
                <a:gd name="connsiteX7585" fmla="*/ 3286125 w 4117657"/>
                <a:gd name="connsiteY7585" fmla="*/ 205740 h 2729865"/>
                <a:gd name="connsiteX7586" fmla="*/ 3314700 w 4117657"/>
                <a:gd name="connsiteY7586" fmla="*/ 177165 h 2729865"/>
                <a:gd name="connsiteX7587" fmla="*/ 3318510 w 4117657"/>
                <a:gd name="connsiteY7587" fmla="*/ 175260 h 2729865"/>
                <a:gd name="connsiteX7588" fmla="*/ 3355658 w 4117657"/>
                <a:gd name="connsiteY7588" fmla="*/ 165735 h 2729865"/>
                <a:gd name="connsiteX7589" fmla="*/ 3366135 w 4117657"/>
                <a:gd name="connsiteY7589" fmla="*/ 203835 h 2729865"/>
                <a:gd name="connsiteX7590" fmla="*/ 3365183 w 4117657"/>
                <a:gd name="connsiteY7590" fmla="*/ 206693 h 2729865"/>
                <a:gd name="connsiteX7591" fmla="*/ 3292793 w 4117657"/>
                <a:gd name="connsiteY7591" fmla="*/ 120015 h 2729865"/>
                <a:gd name="connsiteX7592" fmla="*/ 3279458 w 4117657"/>
                <a:gd name="connsiteY7592" fmla="*/ 127635 h 2729865"/>
                <a:gd name="connsiteX7593" fmla="*/ 3209925 w 4117657"/>
                <a:gd name="connsiteY7593" fmla="*/ 197168 h 2729865"/>
                <a:gd name="connsiteX7594" fmla="*/ 3204210 w 4117657"/>
                <a:gd name="connsiteY7594" fmla="*/ 203835 h 2729865"/>
                <a:gd name="connsiteX7595" fmla="*/ 3207068 w 4117657"/>
                <a:gd name="connsiteY7595" fmla="*/ 207645 h 2729865"/>
                <a:gd name="connsiteX7596" fmla="*/ 3282315 w 4117657"/>
                <a:gd name="connsiteY7596" fmla="*/ 282893 h 2729865"/>
                <a:gd name="connsiteX7597" fmla="*/ 3290888 w 4117657"/>
                <a:gd name="connsiteY7597" fmla="*/ 287655 h 2729865"/>
                <a:gd name="connsiteX7598" fmla="*/ 3397568 w 4117657"/>
                <a:gd name="connsiteY7598" fmla="*/ 316230 h 2729865"/>
                <a:gd name="connsiteX7599" fmla="*/ 3399473 w 4117657"/>
                <a:gd name="connsiteY7599" fmla="*/ 311468 h 2729865"/>
                <a:gd name="connsiteX7600" fmla="*/ 3426143 w 4117657"/>
                <a:gd name="connsiteY7600" fmla="*/ 210503 h 2729865"/>
                <a:gd name="connsiteX7601" fmla="*/ 3425190 w 4117657"/>
                <a:gd name="connsiteY7601" fmla="*/ 197168 h 2729865"/>
                <a:gd name="connsiteX7602" fmla="*/ 3403283 w 4117657"/>
                <a:gd name="connsiteY7602" fmla="*/ 116205 h 2729865"/>
                <a:gd name="connsiteX7603" fmla="*/ 3396615 w 4117657"/>
                <a:gd name="connsiteY7603" fmla="*/ 93345 h 2729865"/>
                <a:gd name="connsiteX7604" fmla="*/ 3388043 w 4117657"/>
                <a:gd name="connsiteY7604" fmla="*/ 95250 h 2729865"/>
                <a:gd name="connsiteX7605" fmla="*/ 3292793 w 4117657"/>
                <a:gd name="connsiteY7605" fmla="*/ 120015 h 2729865"/>
                <a:gd name="connsiteX7606" fmla="*/ 3393758 w 4117657"/>
                <a:gd name="connsiteY7606" fmla="*/ 111443 h 2729865"/>
                <a:gd name="connsiteX7607" fmla="*/ 3416618 w 4117657"/>
                <a:gd name="connsiteY7607" fmla="*/ 196215 h 2729865"/>
                <a:gd name="connsiteX7608" fmla="*/ 3417570 w 4117657"/>
                <a:gd name="connsiteY7608" fmla="*/ 208598 h 2729865"/>
                <a:gd name="connsiteX7609" fmla="*/ 3393758 w 4117657"/>
                <a:gd name="connsiteY7609" fmla="*/ 299085 h 2729865"/>
                <a:gd name="connsiteX7610" fmla="*/ 3391853 w 4117657"/>
                <a:gd name="connsiteY7610" fmla="*/ 303848 h 2729865"/>
                <a:gd name="connsiteX7611" fmla="*/ 3385185 w 4117657"/>
                <a:gd name="connsiteY7611" fmla="*/ 302895 h 2729865"/>
                <a:gd name="connsiteX7612" fmla="*/ 3298508 w 4117657"/>
                <a:gd name="connsiteY7612" fmla="*/ 280035 h 2729865"/>
                <a:gd name="connsiteX7613" fmla="*/ 3287078 w 4117657"/>
                <a:gd name="connsiteY7613" fmla="*/ 273368 h 2729865"/>
                <a:gd name="connsiteX7614" fmla="*/ 3223260 w 4117657"/>
                <a:gd name="connsiteY7614" fmla="*/ 209550 h 2729865"/>
                <a:gd name="connsiteX7615" fmla="*/ 3217545 w 4117657"/>
                <a:gd name="connsiteY7615" fmla="*/ 202883 h 2729865"/>
                <a:gd name="connsiteX7616" fmla="*/ 3238500 w 4117657"/>
                <a:gd name="connsiteY7616" fmla="*/ 183833 h 2729865"/>
                <a:gd name="connsiteX7617" fmla="*/ 3286125 w 4117657"/>
                <a:gd name="connsiteY7617" fmla="*/ 136208 h 2729865"/>
                <a:gd name="connsiteX7618" fmla="*/ 3296603 w 4117657"/>
                <a:gd name="connsiteY7618" fmla="*/ 129540 h 2729865"/>
                <a:gd name="connsiteX7619" fmla="*/ 3388995 w 4117657"/>
                <a:gd name="connsiteY7619" fmla="*/ 104775 h 2729865"/>
                <a:gd name="connsiteX7620" fmla="*/ 3392805 w 4117657"/>
                <a:gd name="connsiteY7620" fmla="*/ 104775 h 2729865"/>
                <a:gd name="connsiteX7621" fmla="*/ 3393758 w 4117657"/>
                <a:gd name="connsiteY7621" fmla="*/ 111443 h 2729865"/>
                <a:gd name="connsiteX7622" fmla="*/ 3026093 w 4117657"/>
                <a:gd name="connsiteY7622" fmla="*/ 484823 h 2729865"/>
                <a:gd name="connsiteX7623" fmla="*/ 3026093 w 4117657"/>
                <a:gd name="connsiteY7623" fmla="*/ 500063 h 2729865"/>
                <a:gd name="connsiteX7624" fmla="*/ 3005138 w 4117657"/>
                <a:gd name="connsiteY7624" fmla="*/ 578168 h 2729865"/>
                <a:gd name="connsiteX7625" fmla="*/ 3004185 w 4117657"/>
                <a:gd name="connsiteY7625" fmla="*/ 585788 h 2729865"/>
                <a:gd name="connsiteX7626" fmla="*/ 3012758 w 4117657"/>
                <a:gd name="connsiteY7626" fmla="*/ 588645 h 2729865"/>
                <a:gd name="connsiteX7627" fmla="*/ 3088958 w 4117657"/>
                <a:gd name="connsiteY7627" fmla="*/ 608648 h 2729865"/>
                <a:gd name="connsiteX7628" fmla="*/ 3103245 w 4117657"/>
                <a:gd name="connsiteY7628" fmla="*/ 617220 h 2729865"/>
                <a:gd name="connsiteX7629" fmla="*/ 3158490 w 4117657"/>
                <a:gd name="connsiteY7629" fmla="*/ 672465 h 2729865"/>
                <a:gd name="connsiteX7630" fmla="*/ 3168015 w 4117657"/>
                <a:gd name="connsiteY7630" fmla="*/ 681038 h 2729865"/>
                <a:gd name="connsiteX7631" fmla="*/ 3175635 w 4117657"/>
                <a:gd name="connsiteY7631" fmla="*/ 671513 h 2729865"/>
                <a:gd name="connsiteX7632" fmla="*/ 3229928 w 4117657"/>
                <a:gd name="connsiteY7632" fmla="*/ 617220 h 2729865"/>
                <a:gd name="connsiteX7633" fmla="*/ 3246120 w 4117657"/>
                <a:gd name="connsiteY7633" fmla="*/ 608648 h 2729865"/>
                <a:gd name="connsiteX7634" fmla="*/ 3300413 w 4117657"/>
                <a:gd name="connsiteY7634" fmla="*/ 594360 h 2729865"/>
                <a:gd name="connsiteX7635" fmla="*/ 3330893 w 4117657"/>
                <a:gd name="connsiteY7635" fmla="*/ 585788 h 2729865"/>
                <a:gd name="connsiteX7636" fmla="*/ 3328988 w 4117657"/>
                <a:gd name="connsiteY7636" fmla="*/ 576263 h 2729865"/>
                <a:gd name="connsiteX7637" fmla="*/ 3309938 w 4117657"/>
                <a:gd name="connsiteY7637" fmla="*/ 505778 h 2729865"/>
                <a:gd name="connsiteX7638" fmla="*/ 3309938 w 4117657"/>
                <a:gd name="connsiteY7638" fmla="*/ 479108 h 2729865"/>
                <a:gd name="connsiteX7639" fmla="*/ 3329940 w 4117657"/>
                <a:gd name="connsiteY7639" fmla="*/ 406718 h 2729865"/>
                <a:gd name="connsiteX7640" fmla="*/ 3330893 w 4117657"/>
                <a:gd name="connsiteY7640" fmla="*/ 399098 h 2729865"/>
                <a:gd name="connsiteX7641" fmla="*/ 3321368 w 4117657"/>
                <a:gd name="connsiteY7641" fmla="*/ 396240 h 2729865"/>
                <a:gd name="connsiteX7642" fmla="*/ 3248025 w 4117657"/>
                <a:gd name="connsiteY7642" fmla="*/ 376238 h 2729865"/>
                <a:gd name="connsiteX7643" fmla="*/ 3231833 w 4117657"/>
                <a:gd name="connsiteY7643" fmla="*/ 366713 h 2729865"/>
                <a:gd name="connsiteX7644" fmla="*/ 3176588 w 4117657"/>
                <a:gd name="connsiteY7644" fmla="*/ 311468 h 2729865"/>
                <a:gd name="connsiteX7645" fmla="*/ 3168015 w 4117657"/>
                <a:gd name="connsiteY7645" fmla="*/ 303848 h 2729865"/>
                <a:gd name="connsiteX7646" fmla="*/ 3161348 w 4117657"/>
                <a:gd name="connsiteY7646" fmla="*/ 312420 h 2729865"/>
                <a:gd name="connsiteX7647" fmla="*/ 3106103 w 4117657"/>
                <a:gd name="connsiteY7647" fmla="*/ 367665 h 2729865"/>
                <a:gd name="connsiteX7648" fmla="*/ 3091815 w 4117657"/>
                <a:gd name="connsiteY7648" fmla="*/ 375285 h 2729865"/>
                <a:gd name="connsiteX7649" fmla="*/ 3052763 w 4117657"/>
                <a:gd name="connsiteY7649" fmla="*/ 385763 h 2729865"/>
                <a:gd name="connsiteX7650" fmla="*/ 3006090 w 4117657"/>
                <a:gd name="connsiteY7650" fmla="*/ 398145 h 2729865"/>
                <a:gd name="connsiteX7651" fmla="*/ 3007995 w 4117657"/>
                <a:gd name="connsiteY7651" fmla="*/ 407670 h 2729865"/>
                <a:gd name="connsiteX7652" fmla="*/ 3026093 w 4117657"/>
                <a:gd name="connsiteY7652" fmla="*/ 484823 h 2729865"/>
                <a:gd name="connsiteX7653" fmla="*/ 3022283 w 4117657"/>
                <a:gd name="connsiteY7653" fmla="*/ 401955 h 2729865"/>
                <a:gd name="connsiteX7654" fmla="*/ 3092768 w 4117657"/>
                <a:gd name="connsiteY7654" fmla="*/ 382905 h 2729865"/>
                <a:gd name="connsiteX7655" fmla="*/ 3107055 w 4117657"/>
                <a:gd name="connsiteY7655" fmla="*/ 375285 h 2729865"/>
                <a:gd name="connsiteX7656" fmla="*/ 3156585 w 4117657"/>
                <a:gd name="connsiteY7656" fmla="*/ 325755 h 2729865"/>
                <a:gd name="connsiteX7657" fmla="*/ 3164205 w 4117657"/>
                <a:gd name="connsiteY7657" fmla="*/ 316230 h 2729865"/>
                <a:gd name="connsiteX7658" fmla="*/ 3173730 w 4117657"/>
                <a:gd name="connsiteY7658" fmla="*/ 325755 h 2729865"/>
                <a:gd name="connsiteX7659" fmla="*/ 3223260 w 4117657"/>
                <a:gd name="connsiteY7659" fmla="*/ 375285 h 2729865"/>
                <a:gd name="connsiteX7660" fmla="*/ 3237548 w 4117657"/>
                <a:gd name="connsiteY7660" fmla="*/ 383858 h 2729865"/>
                <a:gd name="connsiteX7661" fmla="*/ 3307080 w 4117657"/>
                <a:gd name="connsiteY7661" fmla="*/ 402908 h 2729865"/>
                <a:gd name="connsiteX7662" fmla="*/ 3316605 w 4117657"/>
                <a:gd name="connsiteY7662" fmla="*/ 405765 h 2729865"/>
                <a:gd name="connsiteX7663" fmla="*/ 3314700 w 4117657"/>
                <a:gd name="connsiteY7663" fmla="*/ 415290 h 2729865"/>
                <a:gd name="connsiteX7664" fmla="*/ 3296603 w 4117657"/>
                <a:gd name="connsiteY7664" fmla="*/ 481013 h 2729865"/>
                <a:gd name="connsiteX7665" fmla="*/ 3296603 w 4117657"/>
                <a:gd name="connsiteY7665" fmla="*/ 504825 h 2729865"/>
                <a:gd name="connsiteX7666" fmla="*/ 3313748 w 4117657"/>
                <a:gd name="connsiteY7666" fmla="*/ 569595 h 2729865"/>
                <a:gd name="connsiteX7667" fmla="*/ 3315653 w 4117657"/>
                <a:gd name="connsiteY7667" fmla="*/ 580073 h 2729865"/>
                <a:gd name="connsiteX7668" fmla="*/ 3304223 w 4117657"/>
                <a:gd name="connsiteY7668" fmla="*/ 583883 h 2729865"/>
                <a:gd name="connsiteX7669" fmla="*/ 3236595 w 4117657"/>
                <a:gd name="connsiteY7669" fmla="*/ 601980 h 2729865"/>
                <a:gd name="connsiteX7670" fmla="*/ 3223260 w 4117657"/>
                <a:gd name="connsiteY7670" fmla="*/ 609600 h 2729865"/>
                <a:gd name="connsiteX7671" fmla="*/ 3171825 w 4117657"/>
                <a:gd name="connsiteY7671" fmla="*/ 661035 h 2729865"/>
                <a:gd name="connsiteX7672" fmla="*/ 3164205 w 4117657"/>
                <a:gd name="connsiteY7672" fmla="*/ 667703 h 2729865"/>
                <a:gd name="connsiteX7673" fmla="*/ 3156585 w 4117657"/>
                <a:gd name="connsiteY7673" fmla="*/ 661035 h 2729865"/>
                <a:gd name="connsiteX7674" fmla="*/ 3105150 w 4117657"/>
                <a:gd name="connsiteY7674" fmla="*/ 609600 h 2729865"/>
                <a:gd name="connsiteX7675" fmla="*/ 3090863 w 4117657"/>
                <a:gd name="connsiteY7675" fmla="*/ 601980 h 2729865"/>
                <a:gd name="connsiteX7676" fmla="*/ 3023235 w 4117657"/>
                <a:gd name="connsiteY7676" fmla="*/ 583883 h 2729865"/>
                <a:gd name="connsiteX7677" fmla="*/ 3011805 w 4117657"/>
                <a:gd name="connsiteY7677" fmla="*/ 581025 h 2729865"/>
                <a:gd name="connsiteX7678" fmla="*/ 3013710 w 4117657"/>
                <a:gd name="connsiteY7678" fmla="*/ 571500 h 2729865"/>
                <a:gd name="connsiteX7679" fmla="*/ 3032760 w 4117657"/>
                <a:gd name="connsiteY7679" fmla="*/ 500063 h 2729865"/>
                <a:gd name="connsiteX7680" fmla="*/ 3032760 w 4117657"/>
                <a:gd name="connsiteY7680" fmla="*/ 486728 h 2729865"/>
                <a:gd name="connsiteX7681" fmla="*/ 3014663 w 4117657"/>
                <a:gd name="connsiteY7681" fmla="*/ 416243 h 2729865"/>
                <a:gd name="connsiteX7682" fmla="*/ 3011805 w 4117657"/>
                <a:gd name="connsiteY7682" fmla="*/ 405765 h 2729865"/>
                <a:gd name="connsiteX7683" fmla="*/ 3022283 w 4117657"/>
                <a:gd name="connsiteY7683" fmla="*/ 401955 h 2729865"/>
                <a:gd name="connsiteX7684" fmla="*/ 3078480 w 4117657"/>
                <a:gd name="connsiteY7684" fmla="*/ 485775 h 2729865"/>
                <a:gd name="connsiteX7685" fmla="*/ 3078480 w 4117657"/>
                <a:gd name="connsiteY7685" fmla="*/ 498158 h 2729865"/>
                <a:gd name="connsiteX7686" fmla="*/ 3067050 w 4117657"/>
                <a:gd name="connsiteY7686" fmla="*/ 541020 h 2729865"/>
                <a:gd name="connsiteX7687" fmla="*/ 3065145 w 4117657"/>
                <a:gd name="connsiteY7687" fmla="*/ 550545 h 2729865"/>
                <a:gd name="connsiteX7688" fmla="*/ 3091815 w 4117657"/>
                <a:gd name="connsiteY7688" fmla="*/ 557213 h 2729865"/>
                <a:gd name="connsiteX7689" fmla="*/ 3122295 w 4117657"/>
                <a:gd name="connsiteY7689" fmla="*/ 566738 h 2729865"/>
                <a:gd name="connsiteX7690" fmla="*/ 3146108 w 4117657"/>
                <a:gd name="connsiteY7690" fmla="*/ 589598 h 2729865"/>
                <a:gd name="connsiteX7691" fmla="*/ 3166110 w 4117657"/>
                <a:gd name="connsiteY7691" fmla="*/ 608648 h 2729865"/>
                <a:gd name="connsiteX7692" fmla="*/ 3173730 w 4117657"/>
                <a:gd name="connsiteY7692" fmla="*/ 601980 h 2729865"/>
                <a:gd name="connsiteX7693" fmla="*/ 3201353 w 4117657"/>
                <a:gd name="connsiteY7693" fmla="*/ 574358 h 2729865"/>
                <a:gd name="connsiteX7694" fmla="*/ 3220403 w 4117657"/>
                <a:gd name="connsiteY7694" fmla="*/ 563880 h 2729865"/>
                <a:gd name="connsiteX7695" fmla="*/ 3258503 w 4117657"/>
                <a:gd name="connsiteY7695" fmla="*/ 553403 h 2729865"/>
                <a:gd name="connsiteX7696" fmla="*/ 3268028 w 4117657"/>
                <a:gd name="connsiteY7696" fmla="*/ 550545 h 2729865"/>
                <a:gd name="connsiteX7697" fmla="*/ 3256598 w 4117657"/>
                <a:gd name="connsiteY7697" fmla="*/ 506730 h 2729865"/>
                <a:gd name="connsiteX7698" fmla="*/ 3256598 w 4117657"/>
                <a:gd name="connsiteY7698" fmla="*/ 480060 h 2729865"/>
                <a:gd name="connsiteX7699" fmla="*/ 3268980 w 4117657"/>
                <a:gd name="connsiteY7699" fmla="*/ 435293 h 2729865"/>
                <a:gd name="connsiteX7700" fmla="*/ 3262313 w 4117657"/>
                <a:gd name="connsiteY7700" fmla="*/ 432435 h 2729865"/>
                <a:gd name="connsiteX7701" fmla="*/ 3218498 w 4117657"/>
                <a:gd name="connsiteY7701" fmla="*/ 421005 h 2729865"/>
                <a:gd name="connsiteX7702" fmla="*/ 3205163 w 4117657"/>
                <a:gd name="connsiteY7702" fmla="*/ 413385 h 2729865"/>
                <a:gd name="connsiteX7703" fmla="*/ 3173730 w 4117657"/>
                <a:gd name="connsiteY7703" fmla="*/ 381953 h 2729865"/>
                <a:gd name="connsiteX7704" fmla="*/ 3168015 w 4117657"/>
                <a:gd name="connsiteY7704" fmla="*/ 377190 h 2729865"/>
                <a:gd name="connsiteX7705" fmla="*/ 3166110 w 4117657"/>
                <a:gd name="connsiteY7705" fmla="*/ 378143 h 2729865"/>
                <a:gd name="connsiteX7706" fmla="*/ 3131820 w 4117657"/>
                <a:gd name="connsiteY7706" fmla="*/ 412433 h 2729865"/>
                <a:gd name="connsiteX7707" fmla="*/ 3117533 w 4117657"/>
                <a:gd name="connsiteY7707" fmla="*/ 421005 h 2729865"/>
                <a:gd name="connsiteX7708" fmla="*/ 3078480 w 4117657"/>
                <a:gd name="connsiteY7708" fmla="*/ 431483 h 2729865"/>
                <a:gd name="connsiteX7709" fmla="*/ 3067050 w 4117657"/>
                <a:gd name="connsiteY7709" fmla="*/ 435293 h 2729865"/>
                <a:gd name="connsiteX7710" fmla="*/ 3068955 w 4117657"/>
                <a:gd name="connsiteY7710" fmla="*/ 444818 h 2729865"/>
                <a:gd name="connsiteX7711" fmla="*/ 3078480 w 4117657"/>
                <a:gd name="connsiteY7711" fmla="*/ 485775 h 2729865"/>
                <a:gd name="connsiteX7712" fmla="*/ 3107055 w 4117657"/>
                <a:gd name="connsiteY7712" fmla="*/ 432435 h 2729865"/>
                <a:gd name="connsiteX7713" fmla="*/ 3142298 w 4117657"/>
                <a:gd name="connsiteY7713" fmla="*/ 412433 h 2729865"/>
                <a:gd name="connsiteX7714" fmla="*/ 3166110 w 4117657"/>
                <a:gd name="connsiteY7714" fmla="*/ 388620 h 2729865"/>
                <a:gd name="connsiteX7715" fmla="*/ 3189923 w 4117657"/>
                <a:gd name="connsiteY7715" fmla="*/ 412433 h 2729865"/>
                <a:gd name="connsiteX7716" fmla="*/ 3224213 w 4117657"/>
                <a:gd name="connsiteY7716" fmla="*/ 432435 h 2729865"/>
                <a:gd name="connsiteX7717" fmla="*/ 3256598 w 4117657"/>
                <a:gd name="connsiteY7717" fmla="*/ 441008 h 2729865"/>
                <a:gd name="connsiteX7718" fmla="*/ 3250883 w 4117657"/>
                <a:gd name="connsiteY7718" fmla="*/ 462915 h 2729865"/>
                <a:gd name="connsiteX7719" fmla="*/ 3244215 w 4117657"/>
                <a:gd name="connsiteY7719" fmla="*/ 493395 h 2729865"/>
                <a:gd name="connsiteX7720" fmla="*/ 3251835 w 4117657"/>
                <a:gd name="connsiteY7720" fmla="*/ 522923 h 2729865"/>
                <a:gd name="connsiteX7721" fmla="*/ 3257550 w 4117657"/>
                <a:gd name="connsiteY7721" fmla="*/ 543878 h 2729865"/>
                <a:gd name="connsiteX7722" fmla="*/ 3249930 w 4117657"/>
                <a:gd name="connsiteY7722" fmla="*/ 546735 h 2729865"/>
                <a:gd name="connsiteX7723" fmla="*/ 3213735 w 4117657"/>
                <a:gd name="connsiteY7723" fmla="*/ 556260 h 2729865"/>
                <a:gd name="connsiteX7724" fmla="*/ 3198495 w 4117657"/>
                <a:gd name="connsiteY7724" fmla="*/ 564833 h 2729865"/>
                <a:gd name="connsiteX7725" fmla="*/ 3167063 w 4117657"/>
                <a:gd name="connsiteY7725" fmla="*/ 596265 h 2729865"/>
                <a:gd name="connsiteX7726" fmla="*/ 3160395 w 4117657"/>
                <a:gd name="connsiteY7726" fmla="*/ 590550 h 2729865"/>
                <a:gd name="connsiteX7727" fmla="*/ 3134678 w 4117657"/>
                <a:gd name="connsiteY7727" fmla="*/ 564833 h 2729865"/>
                <a:gd name="connsiteX7728" fmla="*/ 3118485 w 4117657"/>
                <a:gd name="connsiteY7728" fmla="*/ 555308 h 2729865"/>
                <a:gd name="connsiteX7729" fmla="*/ 3082290 w 4117657"/>
                <a:gd name="connsiteY7729" fmla="*/ 545783 h 2729865"/>
                <a:gd name="connsiteX7730" fmla="*/ 3075623 w 4117657"/>
                <a:gd name="connsiteY7730" fmla="*/ 542925 h 2729865"/>
                <a:gd name="connsiteX7731" fmla="*/ 3087053 w 4117657"/>
                <a:gd name="connsiteY7731" fmla="*/ 501015 h 2729865"/>
                <a:gd name="connsiteX7732" fmla="*/ 3087053 w 4117657"/>
                <a:gd name="connsiteY7732" fmla="*/ 481965 h 2729865"/>
                <a:gd name="connsiteX7733" fmla="*/ 3077528 w 4117657"/>
                <a:gd name="connsiteY7733" fmla="*/ 445770 h 2729865"/>
                <a:gd name="connsiteX7734" fmla="*/ 3076575 w 4117657"/>
                <a:gd name="connsiteY7734" fmla="*/ 439103 h 2729865"/>
                <a:gd name="connsiteX7735" fmla="*/ 3107055 w 4117657"/>
                <a:gd name="connsiteY7735" fmla="*/ 432435 h 2729865"/>
                <a:gd name="connsiteX7736" fmla="*/ 3550920 w 4117657"/>
                <a:gd name="connsiteY7736" fmla="*/ 414338 h 2729865"/>
                <a:gd name="connsiteX7737" fmla="*/ 3541395 w 4117657"/>
                <a:gd name="connsiteY7737" fmla="*/ 408623 h 2729865"/>
                <a:gd name="connsiteX7738" fmla="*/ 3441383 w 4117657"/>
                <a:gd name="connsiteY7738" fmla="*/ 381953 h 2729865"/>
                <a:gd name="connsiteX7739" fmla="*/ 3435668 w 4117657"/>
                <a:gd name="connsiteY7739" fmla="*/ 381000 h 2729865"/>
                <a:gd name="connsiteX7740" fmla="*/ 3433763 w 4117657"/>
                <a:gd name="connsiteY7740" fmla="*/ 383858 h 2729865"/>
                <a:gd name="connsiteX7741" fmla="*/ 3406140 w 4117657"/>
                <a:gd name="connsiteY7741" fmla="*/ 486728 h 2729865"/>
                <a:gd name="connsiteX7742" fmla="*/ 3406140 w 4117657"/>
                <a:gd name="connsiteY7742" fmla="*/ 498158 h 2729865"/>
                <a:gd name="connsiteX7743" fmla="*/ 3432810 w 4117657"/>
                <a:gd name="connsiteY7743" fmla="*/ 596265 h 2729865"/>
                <a:gd name="connsiteX7744" fmla="*/ 3435668 w 4117657"/>
                <a:gd name="connsiteY7744" fmla="*/ 602933 h 2729865"/>
                <a:gd name="connsiteX7745" fmla="*/ 3440430 w 4117657"/>
                <a:gd name="connsiteY7745" fmla="*/ 601980 h 2729865"/>
                <a:gd name="connsiteX7746" fmla="*/ 3541395 w 4117657"/>
                <a:gd name="connsiteY7746" fmla="*/ 574358 h 2729865"/>
                <a:gd name="connsiteX7747" fmla="*/ 3552825 w 4117657"/>
                <a:gd name="connsiteY7747" fmla="*/ 566738 h 2729865"/>
                <a:gd name="connsiteX7748" fmla="*/ 3622358 w 4117657"/>
                <a:gd name="connsiteY7748" fmla="*/ 497205 h 2729865"/>
                <a:gd name="connsiteX7749" fmla="*/ 3629025 w 4117657"/>
                <a:gd name="connsiteY7749" fmla="*/ 490538 h 2729865"/>
                <a:gd name="connsiteX7750" fmla="*/ 3550920 w 4117657"/>
                <a:gd name="connsiteY7750" fmla="*/ 414338 h 2729865"/>
                <a:gd name="connsiteX7751" fmla="*/ 3609023 w 4117657"/>
                <a:gd name="connsiteY7751" fmla="*/ 498158 h 2729865"/>
                <a:gd name="connsiteX7752" fmla="*/ 3547110 w 4117657"/>
                <a:gd name="connsiteY7752" fmla="*/ 560070 h 2729865"/>
                <a:gd name="connsiteX7753" fmla="*/ 3533775 w 4117657"/>
                <a:gd name="connsiteY7753" fmla="*/ 567690 h 2729865"/>
                <a:gd name="connsiteX7754" fmla="*/ 3440430 w 4117657"/>
                <a:gd name="connsiteY7754" fmla="*/ 592455 h 2729865"/>
                <a:gd name="connsiteX7755" fmla="*/ 3429000 w 4117657"/>
                <a:gd name="connsiteY7755" fmla="*/ 550545 h 2729865"/>
                <a:gd name="connsiteX7756" fmla="*/ 3414713 w 4117657"/>
                <a:gd name="connsiteY7756" fmla="*/ 498158 h 2729865"/>
                <a:gd name="connsiteX7757" fmla="*/ 3413760 w 4117657"/>
                <a:gd name="connsiteY7757" fmla="*/ 485775 h 2729865"/>
                <a:gd name="connsiteX7758" fmla="*/ 3437573 w 4117657"/>
                <a:gd name="connsiteY7758" fmla="*/ 396240 h 2729865"/>
                <a:gd name="connsiteX7759" fmla="*/ 3439478 w 4117657"/>
                <a:gd name="connsiteY7759" fmla="*/ 391478 h 2729865"/>
                <a:gd name="connsiteX7760" fmla="*/ 3447098 w 4117657"/>
                <a:gd name="connsiteY7760" fmla="*/ 392430 h 2729865"/>
                <a:gd name="connsiteX7761" fmla="*/ 3532823 w 4117657"/>
                <a:gd name="connsiteY7761" fmla="*/ 415290 h 2729865"/>
                <a:gd name="connsiteX7762" fmla="*/ 3543300 w 4117657"/>
                <a:gd name="connsiteY7762" fmla="*/ 420053 h 2729865"/>
                <a:gd name="connsiteX7763" fmla="*/ 3613785 w 4117657"/>
                <a:gd name="connsiteY7763" fmla="*/ 490538 h 2729865"/>
                <a:gd name="connsiteX7764" fmla="*/ 3609023 w 4117657"/>
                <a:gd name="connsiteY7764" fmla="*/ 498158 h 2729865"/>
                <a:gd name="connsiteX7765" fmla="*/ 2938463 w 4117657"/>
                <a:gd name="connsiteY7765" fmla="*/ 614363 h 2729865"/>
                <a:gd name="connsiteX7766" fmla="*/ 2935605 w 4117657"/>
                <a:gd name="connsiteY7766" fmla="*/ 624840 h 2729865"/>
                <a:gd name="connsiteX7767" fmla="*/ 2946083 w 4117657"/>
                <a:gd name="connsiteY7767" fmla="*/ 627698 h 2729865"/>
                <a:gd name="connsiteX7768" fmla="*/ 3060383 w 4117657"/>
                <a:gd name="connsiteY7768" fmla="*/ 658178 h 2729865"/>
                <a:gd name="connsiteX7769" fmla="*/ 3075623 w 4117657"/>
                <a:gd name="connsiteY7769" fmla="*/ 666750 h 2729865"/>
                <a:gd name="connsiteX7770" fmla="*/ 3158490 w 4117657"/>
                <a:gd name="connsiteY7770" fmla="*/ 749618 h 2729865"/>
                <a:gd name="connsiteX7771" fmla="*/ 3167063 w 4117657"/>
                <a:gd name="connsiteY7771" fmla="*/ 757238 h 2729865"/>
                <a:gd name="connsiteX7772" fmla="*/ 3175635 w 4117657"/>
                <a:gd name="connsiteY7772" fmla="*/ 749618 h 2729865"/>
                <a:gd name="connsiteX7773" fmla="*/ 3258503 w 4117657"/>
                <a:gd name="connsiteY7773" fmla="*/ 666750 h 2729865"/>
                <a:gd name="connsiteX7774" fmla="*/ 3273743 w 4117657"/>
                <a:gd name="connsiteY7774" fmla="*/ 658178 h 2729865"/>
                <a:gd name="connsiteX7775" fmla="*/ 3388043 w 4117657"/>
                <a:gd name="connsiteY7775" fmla="*/ 627698 h 2729865"/>
                <a:gd name="connsiteX7776" fmla="*/ 3398520 w 4117657"/>
                <a:gd name="connsiteY7776" fmla="*/ 624840 h 2729865"/>
                <a:gd name="connsiteX7777" fmla="*/ 3395663 w 4117657"/>
                <a:gd name="connsiteY7777" fmla="*/ 614363 h 2729865"/>
                <a:gd name="connsiteX7778" fmla="*/ 3365183 w 4117657"/>
                <a:gd name="connsiteY7778" fmla="*/ 500063 h 2729865"/>
                <a:gd name="connsiteX7779" fmla="*/ 3365183 w 4117657"/>
                <a:gd name="connsiteY7779" fmla="*/ 483870 h 2729865"/>
                <a:gd name="connsiteX7780" fmla="*/ 3388043 w 4117657"/>
                <a:gd name="connsiteY7780" fmla="*/ 399098 h 2729865"/>
                <a:gd name="connsiteX7781" fmla="*/ 3398520 w 4117657"/>
                <a:gd name="connsiteY7781" fmla="*/ 360045 h 2729865"/>
                <a:gd name="connsiteX7782" fmla="*/ 3388043 w 4117657"/>
                <a:gd name="connsiteY7782" fmla="*/ 357188 h 2729865"/>
                <a:gd name="connsiteX7783" fmla="*/ 3276600 w 4117657"/>
                <a:gd name="connsiteY7783" fmla="*/ 327660 h 2729865"/>
                <a:gd name="connsiteX7784" fmla="*/ 3257550 w 4117657"/>
                <a:gd name="connsiteY7784" fmla="*/ 316230 h 2729865"/>
                <a:gd name="connsiteX7785" fmla="*/ 3176588 w 4117657"/>
                <a:gd name="connsiteY7785" fmla="*/ 235268 h 2729865"/>
                <a:gd name="connsiteX7786" fmla="*/ 3169920 w 4117657"/>
                <a:gd name="connsiteY7786" fmla="*/ 226695 h 2729865"/>
                <a:gd name="connsiteX7787" fmla="*/ 3166110 w 4117657"/>
                <a:gd name="connsiteY7787" fmla="*/ 226695 h 2729865"/>
                <a:gd name="connsiteX7788" fmla="*/ 3159443 w 4117657"/>
                <a:gd name="connsiteY7788" fmla="*/ 235268 h 2729865"/>
                <a:gd name="connsiteX7789" fmla="*/ 3076575 w 4117657"/>
                <a:gd name="connsiteY7789" fmla="*/ 318135 h 2729865"/>
                <a:gd name="connsiteX7790" fmla="*/ 3061335 w 4117657"/>
                <a:gd name="connsiteY7790" fmla="*/ 326708 h 2729865"/>
                <a:gd name="connsiteX7791" fmla="*/ 2948940 w 4117657"/>
                <a:gd name="connsiteY7791" fmla="*/ 356235 h 2729865"/>
                <a:gd name="connsiteX7792" fmla="*/ 2937510 w 4117657"/>
                <a:gd name="connsiteY7792" fmla="*/ 360045 h 2729865"/>
                <a:gd name="connsiteX7793" fmla="*/ 2940368 w 4117657"/>
                <a:gd name="connsiteY7793" fmla="*/ 370523 h 2729865"/>
                <a:gd name="connsiteX7794" fmla="*/ 2970848 w 4117657"/>
                <a:gd name="connsiteY7794" fmla="*/ 484823 h 2729865"/>
                <a:gd name="connsiteX7795" fmla="*/ 2970848 w 4117657"/>
                <a:gd name="connsiteY7795" fmla="*/ 500063 h 2729865"/>
                <a:gd name="connsiteX7796" fmla="*/ 2938463 w 4117657"/>
                <a:gd name="connsiteY7796" fmla="*/ 614363 h 2729865"/>
                <a:gd name="connsiteX7797" fmla="*/ 2978468 w 4117657"/>
                <a:gd name="connsiteY7797" fmla="*/ 485775 h 2729865"/>
                <a:gd name="connsiteX7798" fmla="*/ 2949893 w 4117657"/>
                <a:gd name="connsiteY7798" fmla="*/ 378143 h 2729865"/>
                <a:gd name="connsiteX7799" fmla="*/ 2947035 w 4117657"/>
                <a:gd name="connsiteY7799" fmla="*/ 366713 h 2729865"/>
                <a:gd name="connsiteX7800" fmla="*/ 2956560 w 4117657"/>
                <a:gd name="connsiteY7800" fmla="*/ 363855 h 2729865"/>
                <a:gd name="connsiteX7801" fmla="*/ 3065145 w 4117657"/>
                <a:gd name="connsiteY7801" fmla="*/ 334328 h 2729865"/>
                <a:gd name="connsiteX7802" fmla="*/ 3079433 w 4117657"/>
                <a:gd name="connsiteY7802" fmla="*/ 326708 h 2729865"/>
                <a:gd name="connsiteX7803" fmla="*/ 3158490 w 4117657"/>
                <a:gd name="connsiteY7803" fmla="*/ 247650 h 2729865"/>
                <a:gd name="connsiteX7804" fmla="*/ 3167063 w 4117657"/>
                <a:gd name="connsiteY7804" fmla="*/ 240030 h 2729865"/>
                <a:gd name="connsiteX7805" fmla="*/ 3175635 w 4117657"/>
                <a:gd name="connsiteY7805" fmla="*/ 247650 h 2729865"/>
                <a:gd name="connsiteX7806" fmla="*/ 3254693 w 4117657"/>
                <a:gd name="connsiteY7806" fmla="*/ 326708 h 2729865"/>
                <a:gd name="connsiteX7807" fmla="*/ 3268980 w 4117657"/>
                <a:gd name="connsiteY7807" fmla="*/ 334328 h 2729865"/>
                <a:gd name="connsiteX7808" fmla="*/ 3377565 w 4117657"/>
                <a:gd name="connsiteY7808" fmla="*/ 363855 h 2729865"/>
                <a:gd name="connsiteX7809" fmla="*/ 3387090 w 4117657"/>
                <a:gd name="connsiteY7809" fmla="*/ 366713 h 2729865"/>
                <a:gd name="connsiteX7810" fmla="*/ 3384233 w 4117657"/>
                <a:gd name="connsiteY7810" fmla="*/ 378143 h 2729865"/>
                <a:gd name="connsiteX7811" fmla="*/ 3355658 w 4117657"/>
                <a:gd name="connsiteY7811" fmla="*/ 485775 h 2729865"/>
                <a:gd name="connsiteX7812" fmla="*/ 3355658 w 4117657"/>
                <a:gd name="connsiteY7812" fmla="*/ 499110 h 2729865"/>
                <a:gd name="connsiteX7813" fmla="*/ 3384233 w 4117657"/>
                <a:gd name="connsiteY7813" fmla="*/ 606743 h 2729865"/>
                <a:gd name="connsiteX7814" fmla="*/ 3387090 w 4117657"/>
                <a:gd name="connsiteY7814" fmla="*/ 619125 h 2729865"/>
                <a:gd name="connsiteX7815" fmla="*/ 3375660 w 4117657"/>
                <a:gd name="connsiteY7815" fmla="*/ 622935 h 2729865"/>
                <a:gd name="connsiteX7816" fmla="*/ 3268980 w 4117657"/>
                <a:gd name="connsiteY7816" fmla="*/ 651510 h 2729865"/>
                <a:gd name="connsiteX7817" fmla="*/ 3254693 w 4117657"/>
                <a:gd name="connsiteY7817" fmla="*/ 660083 h 2729865"/>
                <a:gd name="connsiteX7818" fmla="*/ 3175635 w 4117657"/>
                <a:gd name="connsiteY7818" fmla="*/ 739140 h 2729865"/>
                <a:gd name="connsiteX7819" fmla="*/ 3167063 w 4117657"/>
                <a:gd name="connsiteY7819" fmla="*/ 746760 h 2729865"/>
                <a:gd name="connsiteX7820" fmla="*/ 3158490 w 4117657"/>
                <a:gd name="connsiteY7820" fmla="*/ 739140 h 2729865"/>
                <a:gd name="connsiteX7821" fmla="*/ 3079433 w 4117657"/>
                <a:gd name="connsiteY7821" fmla="*/ 660083 h 2729865"/>
                <a:gd name="connsiteX7822" fmla="*/ 3065145 w 4117657"/>
                <a:gd name="connsiteY7822" fmla="*/ 652463 h 2729865"/>
                <a:gd name="connsiteX7823" fmla="*/ 2958465 w 4117657"/>
                <a:gd name="connsiteY7823" fmla="*/ 623888 h 2729865"/>
                <a:gd name="connsiteX7824" fmla="*/ 2947035 w 4117657"/>
                <a:gd name="connsiteY7824" fmla="*/ 620078 h 2729865"/>
                <a:gd name="connsiteX7825" fmla="*/ 2949893 w 4117657"/>
                <a:gd name="connsiteY7825" fmla="*/ 607695 h 2729865"/>
                <a:gd name="connsiteX7826" fmla="*/ 2978468 w 4117657"/>
                <a:gd name="connsiteY7826" fmla="*/ 500063 h 2729865"/>
                <a:gd name="connsiteX7827" fmla="*/ 2978468 w 4117657"/>
                <a:gd name="connsiteY7827" fmla="*/ 485775 h 2729865"/>
                <a:gd name="connsiteX7828" fmla="*/ 3666173 w 4117657"/>
                <a:gd name="connsiteY7828" fmla="*/ 734378 h 2729865"/>
                <a:gd name="connsiteX7829" fmla="*/ 3648075 w 4117657"/>
                <a:gd name="connsiteY7829" fmla="*/ 750570 h 2729865"/>
                <a:gd name="connsiteX7830" fmla="*/ 3625215 w 4117657"/>
                <a:gd name="connsiteY7830" fmla="*/ 758190 h 2729865"/>
                <a:gd name="connsiteX7831" fmla="*/ 3629978 w 4117657"/>
                <a:gd name="connsiteY7831" fmla="*/ 780098 h 2729865"/>
                <a:gd name="connsiteX7832" fmla="*/ 3625215 w 4117657"/>
                <a:gd name="connsiteY7832" fmla="*/ 802958 h 2729865"/>
                <a:gd name="connsiteX7833" fmla="*/ 3648075 w 4117657"/>
                <a:gd name="connsiteY7833" fmla="*/ 810578 h 2729865"/>
                <a:gd name="connsiteX7834" fmla="*/ 3666173 w 4117657"/>
                <a:gd name="connsiteY7834" fmla="*/ 826770 h 2729865"/>
                <a:gd name="connsiteX7835" fmla="*/ 3705225 w 4117657"/>
                <a:gd name="connsiteY7835" fmla="*/ 802958 h 2729865"/>
                <a:gd name="connsiteX7836" fmla="*/ 3700463 w 4117657"/>
                <a:gd name="connsiteY7836" fmla="*/ 780098 h 2729865"/>
                <a:gd name="connsiteX7837" fmla="*/ 3705225 w 4117657"/>
                <a:gd name="connsiteY7837" fmla="*/ 756285 h 2729865"/>
                <a:gd name="connsiteX7838" fmla="*/ 3666173 w 4117657"/>
                <a:gd name="connsiteY7838" fmla="*/ 734378 h 2729865"/>
                <a:gd name="connsiteX7839" fmla="*/ 3666173 w 4117657"/>
                <a:gd name="connsiteY7839" fmla="*/ 813435 h 2729865"/>
                <a:gd name="connsiteX7840" fmla="*/ 3637598 w 4117657"/>
                <a:gd name="connsiteY7840" fmla="*/ 797243 h 2729865"/>
                <a:gd name="connsiteX7841" fmla="*/ 3637598 w 4117657"/>
                <a:gd name="connsiteY7841" fmla="*/ 763905 h 2729865"/>
                <a:gd name="connsiteX7842" fmla="*/ 3653790 w 4117657"/>
                <a:gd name="connsiteY7842" fmla="*/ 758190 h 2729865"/>
                <a:gd name="connsiteX7843" fmla="*/ 3666173 w 4117657"/>
                <a:gd name="connsiteY7843" fmla="*/ 746760 h 2729865"/>
                <a:gd name="connsiteX7844" fmla="*/ 3694748 w 4117657"/>
                <a:gd name="connsiteY7844" fmla="*/ 762953 h 2729865"/>
                <a:gd name="connsiteX7845" fmla="*/ 3694748 w 4117657"/>
                <a:gd name="connsiteY7845" fmla="*/ 796290 h 2729865"/>
                <a:gd name="connsiteX7846" fmla="*/ 3666173 w 4117657"/>
                <a:gd name="connsiteY7846" fmla="*/ 813435 h 2729865"/>
                <a:gd name="connsiteX7847" fmla="*/ 3759518 w 4117657"/>
                <a:gd name="connsiteY7847" fmla="*/ 751523 h 2729865"/>
                <a:gd name="connsiteX7848" fmla="*/ 3767138 w 4117657"/>
                <a:gd name="connsiteY7848" fmla="*/ 721995 h 2729865"/>
                <a:gd name="connsiteX7849" fmla="*/ 3760470 w 4117657"/>
                <a:gd name="connsiteY7849" fmla="*/ 720090 h 2729865"/>
                <a:gd name="connsiteX7850" fmla="*/ 3715703 w 4117657"/>
                <a:gd name="connsiteY7850" fmla="*/ 708660 h 2729865"/>
                <a:gd name="connsiteX7851" fmla="*/ 3702368 w 4117657"/>
                <a:gd name="connsiteY7851" fmla="*/ 701040 h 2729865"/>
                <a:gd name="connsiteX7852" fmla="*/ 3670935 w 4117657"/>
                <a:gd name="connsiteY7852" fmla="*/ 669608 h 2729865"/>
                <a:gd name="connsiteX7853" fmla="*/ 3665220 w 4117657"/>
                <a:gd name="connsiteY7853" fmla="*/ 664845 h 2729865"/>
                <a:gd name="connsiteX7854" fmla="*/ 3629025 w 4117657"/>
                <a:gd name="connsiteY7854" fmla="*/ 701040 h 2729865"/>
                <a:gd name="connsiteX7855" fmla="*/ 3614738 w 4117657"/>
                <a:gd name="connsiteY7855" fmla="*/ 709613 h 2729865"/>
                <a:gd name="connsiteX7856" fmla="*/ 3574733 w 4117657"/>
                <a:gd name="connsiteY7856" fmla="*/ 720090 h 2729865"/>
                <a:gd name="connsiteX7857" fmla="*/ 3564255 w 4117657"/>
                <a:gd name="connsiteY7857" fmla="*/ 723900 h 2729865"/>
                <a:gd name="connsiteX7858" fmla="*/ 3567113 w 4117657"/>
                <a:gd name="connsiteY7858" fmla="*/ 733425 h 2729865"/>
                <a:gd name="connsiteX7859" fmla="*/ 3578543 w 4117657"/>
                <a:gd name="connsiteY7859" fmla="*/ 775335 h 2729865"/>
                <a:gd name="connsiteX7860" fmla="*/ 3578543 w 4117657"/>
                <a:gd name="connsiteY7860" fmla="*/ 788670 h 2729865"/>
                <a:gd name="connsiteX7861" fmla="*/ 3567113 w 4117657"/>
                <a:gd name="connsiteY7861" fmla="*/ 831533 h 2729865"/>
                <a:gd name="connsiteX7862" fmla="*/ 3565208 w 4117657"/>
                <a:gd name="connsiteY7862" fmla="*/ 841058 h 2729865"/>
                <a:gd name="connsiteX7863" fmla="*/ 3588068 w 4117657"/>
                <a:gd name="connsiteY7863" fmla="*/ 847725 h 2729865"/>
                <a:gd name="connsiteX7864" fmla="*/ 3621405 w 4117657"/>
                <a:gd name="connsiteY7864" fmla="*/ 857250 h 2729865"/>
                <a:gd name="connsiteX7865" fmla="*/ 3648075 w 4117657"/>
                <a:gd name="connsiteY7865" fmla="*/ 882015 h 2729865"/>
                <a:gd name="connsiteX7866" fmla="*/ 3666173 w 4117657"/>
                <a:gd name="connsiteY7866" fmla="*/ 899160 h 2729865"/>
                <a:gd name="connsiteX7867" fmla="*/ 3673793 w 4117657"/>
                <a:gd name="connsiteY7867" fmla="*/ 891540 h 2729865"/>
                <a:gd name="connsiteX7868" fmla="*/ 3703320 w 4117657"/>
                <a:gd name="connsiteY7868" fmla="*/ 862013 h 2729865"/>
                <a:gd name="connsiteX7869" fmla="*/ 3716655 w 4117657"/>
                <a:gd name="connsiteY7869" fmla="*/ 854393 h 2729865"/>
                <a:gd name="connsiteX7870" fmla="*/ 3759518 w 4117657"/>
                <a:gd name="connsiteY7870" fmla="*/ 842963 h 2729865"/>
                <a:gd name="connsiteX7871" fmla="*/ 3768090 w 4117657"/>
                <a:gd name="connsiteY7871" fmla="*/ 840105 h 2729865"/>
                <a:gd name="connsiteX7872" fmla="*/ 3760470 w 4117657"/>
                <a:gd name="connsiteY7872" fmla="*/ 811530 h 2729865"/>
                <a:gd name="connsiteX7873" fmla="*/ 3759518 w 4117657"/>
                <a:gd name="connsiteY7873" fmla="*/ 751523 h 2729865"/>
                <a:gd name="connsiteX7874" fmla="*/ 3747135 w 4117657"/>
                <a:gd name="connsiteY7874" fmla="*/ 835343 h 2729865"/>
                <a:gd name="connsiteX7875" fmla="*/ 3711893 w 4117657"/>
                <a:gd name="connsiteY7875" fmla="*/ 844868 h 2729865"/>
                <a:gd name="connsiteX7876" fmla="*/ 3698558 w 4117657"/>
                <a:gd name="connsiteY7876" fmla="*/ 852488 h 2729865"/>
                <a:gd name="connsiteX7877" fmla="*/ 3666173 w 4117657"/>
                <a:gd name="connsiteY7877" fmla="*/ 884873 h 2729865"/>
                <a:gd name="connsiteX7878" fmla="*/ 3657600 w 4117657"/>
                <a:gd name="connsiteY7878" fmla="*/ 877253 h 2729865"/>
                <a:gd name="connsiteX7879" fmla="*/ 3631883 w 4117657"/>
                <a:gd name="connsiteY7879" fmla="*/ 851535 h 2729865"/>
                <a:gd name="connsiteX7880" fmla="*/ 3620453 w 4117657"/>
                <a:gd name="connsiteY7880" fmla="*/ 844868 h 2729865"/>
                <a:gd name="connsiteX7881" fmla="*/ 3576638 w 4117657"/>
                <a:gd name="connsiteY7881" fmla="*/ 833438 h 2729865"/>
                <a:gd name="connsiteX7882" fmla="*/ 3576638 w 4117657"/>
                <a:gd name="connsiteY7882" fmla="*/ 826770 h 2729865"/>
                <a:gd name="connsiteX7883" fmla="*/ 3587115 w 4117657"/>
                <a:gd name="connsiteY7883" fmla="*/ 788670 h 2729865"/>
                <a:gd name="connsiteX7884" fmla="*/ 3587115 w 4117657"/>
                <a:gd name="connsiteY7884" fmla="*/ 771525 h 2729865"/>
                <a:gd name="connsiteX7885" fmla="*/ 3575685 w 4117657"/>
                <a:gd name="connsiteY7885" fmla="*/ 727710 h 2729865"/>
                <a:gd name="connsiteX7886" fmla="*/ 3619500 w 4117657"/>
                <a:gd name="connsiteY7886" fmla="*/ 716280 h 2729865"/>
                <a:gd name="connsiteX7887" fmla="*/ 3634740 w 4117657"/>
                <a:gd name="connsiteY7887" fmla="*/ 707708 h 2729865"/>
                <a:gd name="connsiteX7888" fmla="*/ 3666173 w 4117657"/>
                <a:gd name="connsiteY7888" fmla="*/ 675323 h 2729865"/>
                <a:gd name="connsiteX7889" fmla="*/ 3674745 w 4117657"/>
                <a:gd name="connsiteY7889" fmla="*/ 682943 h 2729865"/>
                <a:gd name="connsiteX7890" fmla="*/ 3699510 w 4117657"/>
                <a:gd name="connsiteY7890" fmla="*/ 707708 h 2729865"/>
                <a:gd name="connsiteX7891" fmla="*/ 3712845 w 4117657"/>
                <a:gd name="connsiteY7891" fmla="*/ 715328 h 2729865"/>
                <a:gd name="connsiteX7892" fmla="*/ 3757613 w 4117657"/>
                <a:gd name="connsiteY7892" fmla="*/ 726758 h 2729865"/>
                <a:gd name="connsiteX7893" fmla="*/ 3754755 w 4117657"/>
                <a:gd name="connsiteY7893" fmla="*/ 737235 h 2729865"/>
                <a:gd name="connsiteX7894" fmla="*/ 3745230 w 4117657"/>
                <a:gd name="connsiteY7894" fmla="*/ 772478 h 2729865"/>
                <a:gd name="connsiteX7895" fmla="*/ 3745230 w 4117657"/>
                <a:gd name="connsiteY7895" fmla="*/ 785813 h 2729865"/>
                <a:gd name="connsiteX7896" fmla="*/ 3757613 w 4117657"/>
                <a:gd name="connsiteY7896" fmla="*/ 830580 h 2729865"/>
                <a:gd name="connsiteX7897" fmla="*/ 3747135 w 4117657"/>
                <a:gd name="connsiteY7897" fmla="*/ 835343 h 2729865"/>
                <a:gd name="connsiteX7898" fmla="*/ 3827145 w 4117657"/>
                <a:gd name="connsiteY7898" fmla="*/ 695325 h 2729865"/>
                <a:gd name="connsiteX7899" fmla="*/ 3829050 w 4117657"/>
                <a:gd name="connsiteY7899" fmla="*/ 686753 h 2729865"/>
                <a:gd name="connsiteX7900" fmla="*/ 3820478 w 4117657"/>
                <a:gd name="connsiteY7900" fmla="*/ 683895 h 2729865"/>
                <a:gd name="connsiteX7901" fmla="*/ 3746183 w 4117657"/>
                <a:gd name="connsiteY7901" fmla="*/ 663893 h 2729865"/>
                <a:gd name="connsiteX7902" fmla="*/ 3728085 w 4117657"/>
                <a:gd name="connsiteY7902" fmla="*/ 653415 h 2729865"/>
                <a:gd name="connsiteX7903" fmla="*/ 3673793 w 4117657"/>
                <a:gd name="connsiteY7903" fmla="*/ 599123 h 2729865"/>
                <a:gd name="connsiteX7904" fmla="*/ 3666173 w 4117657"/>
                <a:gd name="connsiteY7904" fmla="*/ 592455 h 2729865"/>
                <a:gd name="connsiteX7905" fmla="*/ 3658553 w 4117657"/>
                <a:gd name="connsiteY7905" fmla="*/ 599123 h 2729865"/>
                <a:gd name="connsiteX7906" fmla="*/ 3603308 w 4117657"/>
                <a:gd name="connsiteY7906" fmla="*/ 654368 h 2729865"/>
                <a:gd name="connsiteX7907" fmla="*/ 3588068 w 4117657"/>
                <a:gd name="connsiteY7907" fmla="*/ 662940 h 2729865"/>
                <a:gd name="connsiteX7908" fmla="*/ 3519488 w 4117657"/>
                <a:gd name="connsiteY7908" fmla="*/ 681038 h 2729865"/>
                <a:gd name="connsiteX7909" fmla="*/ 3503295 w 4117657"/>
                <a:gd name="connsiteY7909" fmla="*/ 685800 h 2729865"/>
                <a:gd name="connsiteX7910" fmla="*/ 3505200 w 4117657"/>
                <a:gd name="connsiteY7910" fmla="*/ 694373 h 2729865"/>
                <a:gd name="connsiteX7911" fmla="*/ 3520440 w 4117657"/>
                <a:gd name="connsiteY7911" fmla="*/ 750570 h 2729865"/>
                <a:gd name="connsiteX7912" fmla="*/ 3520440 w 4117657"/>
                <a:gd name="connsiteY7912" fmla="*/ 809625 h 2729865"/>
                <a:gd name="connsiteX7913" fmla="*/ 3503295 w 4117657"/>
                <a:gd name="connsiteY7913" fmla="*/ 874395 h 2729865"/>
                <a:gd name="connsiteX7914" fmla="*/ 3512820 w 4117657"/>
                <a:gd name="connsiteY7914" fmla="*/ 877253 h 2729865"/>
                <a:gd name="connsiteX7915" fmla="*/ 3589020 w 4117657"/>
                <a:gd name="connsiteY7915" fmla="*/ 898208 h 2729865"/>
                <a:gd name="connsiteX7916" fmla="*/ 3604260 w 4117657"/>
                <a:gd name="connsiteY7916" fmla="*/ 906780 h 2729865"/>
                <a:gd name="connsiteX7917" fmla="*/ 3660458 w 4117657"/>
                <a:gd name="connsiteY7917" fmla="*/ 962978 h 2729865"/>
                <a:gd name="connsiteX7918" fmla="*/ 3667125 w 4117657"/>
                <a:gd name="connsiteY7918" fmla="*/ 968693 h 2729865"/>
                <a:gd name="connsiteX7919" fmla="*/ 3674745 w 4117657"/>
                <a:gd name="connsiteY7919" fmla="*/ 962025 h 2729865"/>
                <a:gd name="connsiteX7920" fmla="*/ 3729990 w 4117657"/>
                <a:gd name="connsiteY7920" fmla="*/ 906780 h 2729865"/>
                <a:gd name="connsiteX7921" fmla="*/ 3745230 w 4117657"/>
                <a:gd name="connsiteY7921" fmla="*/ 898208 h 2729865"/>
                <a:gd name="connsiteX7922" fmla="*/ 3821430 w 4117657"/>
                <a:gd name="connsiteY7922" fmla="*/ 877253 h 2729865"/>
                <a:gd name="connsiteX7923" fmla="*/ 3830003 w 4117657"/>
                <a:gd name="connsiteY7923" fmla="*/ 874395 h 2729865"/>
                <a:gd name="connsiteX7924" fmla="*/ 3828098 w 4117657"/>
                <a:gd name="connsiteY7924" fmla="*/ 865823 h 2729865"/>
                <a:gd name="connsiteX7925" fmla="*/ 3807143 w 4117657"/>
                <a:gd name="connsiteY7925" fmla="*/ 789623 h 2729865"/>
                <a:gd name="connsiteX7926" fmla="*/ 3807143 w 4117657"/>
                <a:gd name="connsiteY7926" fmla="*/ 772478 h 2729865"/>
                <a:gd name="connsiteX7927" fmla="*/ 3827145 w 4117657"/>
                <a:gd name="connsiteY7927" fmla="*/ 695325 h 2729865"/>
                <a:gd name="connsiteX7928" fmla="*/ 3796665 w 4117657"/>
                <a:gd name="connsiteY7928" fmla="*/ 788670 h 2729865"/>
                <a:gd name="connsiteX7929" fmla="*/ 3815715 w 4117657"/>
                <a:gd name="connsiteY7929" fmla="*/ 858203 h 2729865"/>
                <a:gd name="connsiteX7930" fmla="*/ 3817620 w 4117657"/>
                <a:gd name="connsiteY7930" fmla="*/ 867728 h 2729865"/>
                <a:gd name="connsiteX7931" fmla="*/ 3800475 w 4117657"/>
                <a:gd name="connsiteY7931" fmla="*/ 872490 h 2729865"/>
                <a:gd name="connsiteX7932" fmla="*/ 3736658 w 4117657"/>
                <a:gd name="connsiteY7932" fmla="*/ 889635 h 2729865"/>
                <a:gd name="connsiteX7933" fmla="*/ 3723323 w 4117657"/>
                <a:gd name="connsiteY7933" fmla="*/ 897255 h 2729865"/>
                <a:gd name="connsiteX7934" fmla="*/ 3671888 w 4117657"/>
                <a:gd name="connsiteY7934" fmla="*/ 948690 h 2729865"/>
                <a:gd name="connsiteX7935" fmla="*/ 3664268 w 4117657"/>
                <a:gd name="connsiteY7935" fmla="*/ 955358 h 2729865"/>
                <a:gd name="connsiteX7936" fmla="*/ 3657600 w 4117657"/>
                <a:gd name="connsiteY7936" fmla="*/ 949643 h 2729865"/>
                <a:gd name="connsiteX7937" fmla="*/ 3606165 w 4117657"/>
                <a:gd name="connsiteY7937" fmla="*/ 897255 h 2729865"/>
                <a:gd name="connsiteX7938" fmla="*/ 3591878 w 4117657"/>
                <a:gd name="connsiteY7938" fmla="*/ 889635 h 2729865"/>
                <a:gd name="connsiteX7939" fmla="*/ 3523298 w 4117657"/>
                <a:gd name="connsiteY7939" fmla="*/ 871538 h 2729865"/>
                <a:gd name="connsiteX7940" fmla="*/ 3512820 w 4117657"/>
                <a:gd name="connsiteY7940" fmla="*/ 868680 h 2729865"/>
                <a:gd name="connsiteX7941" fmla="*/ 3514725 w 4117657"/>
                <a:gd name="connsiteY7941" fmla="*/ 859155 h 2729865"/>
                <a:gd name="connsiteX7942" fmla="*/ 3533775 w 4117657"/>
                <a:gd name="connsiteY7942" fmla="*/ 788670 h 2729865"/>
                <a:gd name="connsiteX7943" fmla="*/ 3533775 w 4117657"/>
                <a:gd name="connsiteY7943" fmla="*/ 774383 h 2729865"/>
                <a:gd name="connsiteX7944" fmla="*/ 3514725 w 4117657"/>
                <a:gd name="connsiteY7944" fmla="*/ 703898 h 2729865"/>
                <a:gd name="connsiteX7945" fmla="*/ 3512820 w 4117657"/>
                <a:gd name="connsiteY7945" fmla="*/ 694373 h 2729865"/>
                <a:gd name="connsiteX7946" fmla="*/ 3539490 w 4117657"/>
                <a:gd name="connsiteY7946" fmla="*/ 686753 h 2729865"/>
                <a:gd name="connsiteX7947" fmla="*/ 3592830 w 4117657"/>
                <a:gd name="connsiteY7947" fmla="*/ 672465 h 2729865"/>
                <a:gd name="connsiteX7948" fmla="*/ 3606165 w 4117657"/>
                <a:gd name="connsiteY7948" fmla="*/ 664845 h 2729865"/>
                <a:gd name="connsiteX7949" fmla="*/ 3656648 w 4117657"/>
                <a:gd name="connsiteY7949" fmla="*/ 614363 h 2729865"/>
                <a:gd name="connsiteX7950" fmla="*/ 3665220 w 4117657"/>
                <a:gd name="connsiteY7950" fmla="*/ 606743 h 2729865"/>
                <a:gd name="connsiteX7951" fmla="*/ 3673793 w 4117657"/>
                <a:gd name="connsiteY7951" fmla="*/ 614363 h 2729865"/>
                <a:gd name="connsiteX7952" fmla="*/ 3723323 w 4117657"/>
                <a:gd name="connsiteY7952" fmla="*/ 663893 h 2729865"/>
                <a:gd name="connsiteX7953" fmla="*/ 3739515 w 4117657"/>
                <a:gd name="connsiteY7953" fmla="*/ 672465 h 2729865"/>
                <a:gd name="connsiteX7954" fmla="*/ 3810953 w 4117657"/>
                <a:gd name="connsiteY7954" fmla="*/ 691515 h 2729865"/>
                <a:gd name="connsiteX7955" fmla="*/ 3816668 w 4117657"/>
                <a:gd name="connsiteY7955" fmla="*/ 693420 h 2729865"/>
                <a:gd name="connsiteX7956" fmla="*/ 3814763 w 4117657"/>
                <a:gd name="connsiteY7956" fmla="*/ 701993 h 2729865"/>
                <a:gd name="connsiteX7957" fmla="*/ 3795713 w 4117657"/>
                <a:gd name="connsiteY7957" fmla="*/ 772478 h 2729865"/>
                <a:gd name="connsiteX7958" fmla="*/ 3796665 w 4117657"/>
                <a:gd name="connsiteY7958" fmla="*/ 788670 h 2729865"/>
                <a:gd name="connsiteX7959" fmla="*/ 3893820 w 4117657"/>
                <a:gd name="connsiteY7959" fmla="*/ 657225 h 2729865"/>
                <a:gd name="connsiteX7960" fmla="*/ 3896678 w 4117657"/>
                <a:gd name="connsiteY7960" fmla="*/ 646748 h 2729865"/>
                <a:gd name="connsiteX7961" fmla="*/ 3886200 w 4117657"/>
                <a:gd name="connsiteY7961" fmla="*/ 643890 h 2729865"/>
                <a:gd name="connsiteX7962" fmla="*/ 3773805 w 4117657"/>
                <a:gd name="connsiteY7962" fmla="*/ 614363 h 2729865"/>
                <a:gd name="connsiteX7963" fmla="*/ 3756660 w 4117657"/>
                <a:gd name="connsiteY7963" fmla="*/ 604838 h 2729865"/>
                <a:gd name="connsiteX7964" fmla="*/ 3674745 w 4117657"/>
                <a:gd name="connsiteY7964" fmla="*/ 521970 h 2729865"/>
                <a:gd name="connsiteX7965" fmla="*/ 3666173 w 4117657"/>
                <a:gd name="connsiteY7965" fmla="*/ 514350 h 2729865"/>
                <a:gd name="connsiteX7966" fmla="*/ 3657600 w 4117657"/>
                <a:gd name="connsiteY7966" fmla="*/ 521970 h 2729865"/>
                <a:gd name="connsiteX7967" fmla="*/ 3575685 w 4117657"/>
                <a:gd name="connsiteY7967" fmla="*/ 604838 h 2729865"/>
                <a:gd name="connsiteX7968" fmla="*/ 3559493 w 4117657"/>
                <a:gd name="connsiteY7968" fmla="*/ 614363 h 2729865"/>
                <a:gd name="connsiteX7969" fmla="*/ 3447098 w 4117657"/>
                <a:gd name="connsiteY7969" fmla="*/ 644843 h 2729865"/>
                <a:gd name="connsiteX7970" fmla="*/ 3435668 w 4117657"/>
                <a:gd name="connsiteY7970" fmla="*/ 648653 h 2729865"/>
                <a:gd name="connsiteX7971" fmla="*/ 3438525 w 4117657"/>
                <a:gd name="connsiteY7971" fmla="*/ 659130 h 2729865"/>
                <a:gd name="connsiteX7972" fmla="*/ 3469005 w 4117657"/>
                <a:gd name="connsiteY7972" fmla="*/ 770573 h 2729865"/>
                <a:gd name="connsiteX7973" fmla="*/ 3469005 w 4117657"/>
                <a:gd name="connsiteY7973" fmla="*/ 792480 h 2729865"/>
                <a:gd name="connsiteX7974" fmla="*/ 3442335 w 4117657"/>
                <a:gd name="connsiteY7974" fmla="*/ 890588 h 2729865"/>
                <a:gd name="connsiteX7975" fmla="*/ 3435668 w 4117657"/>
                <a:gd name="connsiteY7975" fmla="*/ 914400 h 2729865"/>
                <a:gd name="connsiteX7976" fmla="*/ 3445193 w 4117657"/>
                <a:gd name="connsiteY7976" fmla="*/ 917258 h 2729865"/>
                <a:gd name="connsiteX7977" fmla="*/ 3559493 w 4117657"/>
                <a:gd name="connsiteY7977" fmla="*/ 947738 h 2729865"/>
                <a:gd name="connsiteX7978" fmla="*/ 3574733 w 4117657"/>
                <a:gd name="connsiteY7978" fmla="*/ 957263 h 2729865"/>
                <a:gd name="connsiteX7979" fmla="*/ 3656648 w 4117657"/>
                <a:gd name="connsiteY7979" fmla="*/ 1040130 h 2729865"/>
                <a:gd name="connsiteX7980" fmla="*/ 3666173 w 4117657"/>
                <a:gd name="connsiteY7980" fmla="*/ 1049655 h 2729865"/>
                <a:gd name="connsiteX7981" fmla="*/ 3673793 w 4117657"/>
                <a:gd name="connsiteY7981" fmla="*/ 1040130 h 2729865"/>
                <a:gd name="connsiteX7982" fmla="*/ 3756660 w 4117657"/>
                <a:gd name="connsiteY7982" fmla="*/ 957263 h 2729865"/>
                <a:gd name="connsiteX7983" fmla="*/ 3770948 w 4117657"/>
                <a:gd name="connsiteY7983" fmla="*/ 948690 h 2729865"/>
                <a:gd name="connsiteX7984" fmla="*/ 3886200 w 4117657"/>
                <a:gd name="connsiteY7984" fmla="*/ 918210 h 2729865"/>
                <a:gd name="connsiteX7985" fmla="*/ 3895725 w 4117657"/>
                <a:gd name="connsiteY7985" fmla="*/ 915353 h 2729865"/>
                <a:gd name="connsiteX7986" fmla="*/ 3892868 w 4117657"/>
                <a:gd name="connsiteY7986" fmla="*/ 904875 h 2729865"/>
                <a:gd name="connsiteX7987" fmla="*/ 3862388 w 4117657"/>
                <a:gd name="connsiteY7987" fmla="*/ 791528 h 2729865"/>
                <a:gd name="connsiteX7988" fmla="*/ 3862388 w 4117657"/>
                <a:gd name="connsiteY7988" fmla="*/ 774383 h 2729865"/>
                <a:gd name="connsiteX7989" fmla="*/ 3893820 w 4117657"/>
                <a:gd name="connsiteY7989" fmla="*/ 657225 h 2729865"/>
                <a:gd name="connsiteX7990" fmla="*/ 3853815 w 4117657"/>
                <a:gd name="connsiteY7990" fmla="*/ 787718 h 2729865"/>
                <a:gd name="connsiteX7991" fmla="*/ 3882390 w 4117657"/>
                <a:gd name="connsiteY7991" fmla="*/ 894398 h 2729865"/>
                <a:gd name="connsiteX7992" fmla="*/ 3885248 w 4117657"/>
                <a:gd name="connsiteY7992" fmla="*/ 906780 h 2729865"/>
                <a:gd name="connsiteX7993" fmla="*/ 3823335 w 4117657"/>
                <a:gd name="connsiteY7993" fmla="*/ 922973 h 2729865"/>
                <a:gd name="connsiteX7994" fmla="*/ 3765233 w 4117657"/>
                <a:gd name="connsiteY7994" fmla="*/ 938213 h 2729865"/>
                <a:gd name="connsiteX7995" fmla="*/ 3751898 w 4117657"/>
                <a:gd name="connsiteY7995" fmla="*/ 945833 h 2729865"/>
                <a:gd name="connsiteX7996" fmla="*/ 3672840 w 4117657"/>
                <a:gd name="connsiteY7996" fmla="*/ 1024890 h 2729865"/>
                <a:gd name="connsiteX7997" fmla="*/ 3666173 w 4117657"/>
                <a:gd name="connsiteY7997" fmla="*/ 1034415 h 2729865"/>
                <a:gd name="connsiteX7998" fmla="*/ 3656648 w 4117657"/>
                <a:gd name="connsiteY7998" fmla="*/ 1025843 h 2729865"/>
                <a:gd name="connsiteX7999" fmla="*/ 3577590 w 4117657"/>
                <a:gd name="connsiteY7999" fmla="*/ 946785 h 2729865"/>
                <a:gd name="connsiteX8000" fmla="*/ 3562350 w 4117657"/>
                <a:gd name="connsiteY8000" fmla="*/ 938213 h 2729865"/>
                <a:gd name="connsiteX8001" fmla="*/ 3455670 w 4117657"/>
                <a:gd name="connsiteY8001" fmla="*/ 909638 h 2729865"/>
                <a:gd name="connsiteX8002" fmla="*/ 3444240 w 4117657"/>
                <a:gd name="connsiteY8002" fmla="*/ 906780 h 2729865"/>
                <a:gd name="connsiteX8003" fmla="*/ 3447098 w 4117657"/>
                <a:gd name="connsiteY8003" fmla="*/ 895350 h 2729865"/>
                <a:gd name="connsiteX8004" fmla="*/ 3475673 w 4117657"/>
                <a:gd name="connsiteY8004" fmla="*/ 787718 h 2729865"/>
                <a:gd name="connsiteX8005" fmla="*/ 3475673 w 4117657"/>
                <a:gd name="connsiteY8005" fmla="*/ 772478 h 2729865"/>
                <a:gd name="connsiteX8006" fmla="*/ 3447098 w 4117657"/>
                <a:gd name="connsiteY8006" fmla="*/ 665798 h 2729865"/>
                <a:gd name="connsiteX8007" fmla="*/ 3444240 w 4117657"/>
                <a:gd name="connsiteY8007" fmla="*/ 654368 h 2729865"/>
                <a:gd name="connsiteX8008" fmla="*/ 3451860 w 4117657"/>
                <a:gd name="connsiteY8008" fmla="*/ 651510 h 2729865"/>
                <a:gd name="connsiteX8009" fmla="*/ 3561398 w 4117657"/>
                <a:gd name="connsiteY8009" fmla="*/ 621983 h 2729865"/>
                <a:gd name="connsiteX8010" fmla="*/ 3577590 w 4117657"/>
                <a:gd name="connsiteY8010" fmla="*/ 612458 h 2729865"/>
                <a:gd name="connsiteX8011" fmla="*/ 3654743 w 4117657"/>
                <a:gd name="connsiteY8011" fmla="*/ 535305 h 2729865"/>
                <a:gd name="connsiteX8012" fmla="*/ 3663315 w 4117657"/>
                <a:gd name="connsiteY8012" fmla="*/ 527685 h 2729865"/>
                <a:gd name="connsiteX8013" fmla="*/ 3670935 w 4117657"/>
                <a:gd name="connsiteY8013" fmla="*/ 535305 h 2729865"/>
                <a:gd name="connsiteX8014" fmla="*/ 3749040 w 4117657"/>
                <a:gd name="connsiteY8014" fmla="*/ 613410 h 2729865"/>
                <a:gd name="connsiteX8015" fmla="*/ 3765233 w 4117657"/>
                <a:gd name="connsiteY8015" fmla="*/ 622935 h 2729865"/>
                <a:gd name="connsiteX8016" fmla="*/ 3871913 w 4117657"/>
                <a:gd name="connsiteY8016" fmla="*/ 651510 h 2729865"/>
                <a:gd name="connsiteX8017" fmla="*/ 3882390 w 4117657"/>
                <a:gd name="connsiteY8017" fmla="*/ 654368 h 2729865"/>
                <a:gd name="connsiteX8018" fmla="*/ 3879533 w 4117657"/>
                <a:gd name="connsiteY8018" fmla="*/ 665798 h 2729865"/>
                <a:gd name="connsiteX8019" fmla="*/ 3850958 w 4117657"/>
                <a:gd name="connsiteY8019" fmla="*/ 773430 h 2729865"/>
                <a:gd name="connsiteX8020" fmla="*/ 3853815 w 4117657"/>
                <a:gd name="connsiteY8020" fmla="*/ 787718 h 2729865"/>
                <a:gd name="connsiteX8021" fmla="*/ 1663065 w 4117657"/>
                <a:gd name="connsiteY8021" fmla="*/ 738188 h 2729865"/>
                <a:gd name="connsiteX8022" fmla="*/ 1630680 w 4117657"/>
                <a:gd name="connsiteY8022" fmla="*/ 756285 h 2729865"/>
                <a:gd name="connsiteX8023" fmla="*/ 1625918 w 4117657"/>
                <a:gd name="connsiteY8023" fmla="*/ 757238 h 2729865"/>
                <a:gd name="connsiteX8024" fmla="*/ 1625918 w 4117657"/>
                <a:gd name="connsiteY8024" fmla="*/ 761048 h 2729865"/>
                <a:gd name="connsiteX8025" fmla="*/ 1625918 w 4117657"/>
                <a:gd name="connsiteY8025" fmla="*/ 798195 h 2729865"/>
                <a:gd name="connsiteX8026" fmla="*/ 1625918 w 4117657"/>
                <a:gd name="connsiteY8026" fmla="*/ 803910 h 2729865"/>
                <a:gd name="connsiteX8027" fmla="*/ 1649730 w 4117657"/>
                <a:gd name="connsiteY8027" fmla="*/ 809625 h 2729865"/>
                <a:gd name="connsiteX8028" fmla="*/ 1662113 w 4117657"/>
                <a:gd name="connsiteY8028" fmla="*/ 820103 h 2729865"/>
                <a:gd name="connsiteX8029" fmla="*/ 1668780 w 4117657"/>
                <a:gd name="connsiteY8029" fmla="*/ 826770 h 2729865"/>
                <a:gd name="connsiteX8030" fmla="*/ 1668780 w 4117657"/>
                <a:gd name="connsiteY8030" fmla="*/ 826770 h 2729865"/>
                <a:gd name="connsiteX8031" fmla="*/ 1668780 w 4117657"/>
                <a:gd name="connsiteY8031" fmla="*/ 826770 h 2729865"/>
                <a:gd name="connsiteX8032" fmla="*/ 1675448 w 4117657"/>
                <a:gd name="connsiteY8032" fmla="*/ 818198 h 2729865"/>
                <a:gd name="connsiteX8033" fmla="*/ 1699260 w 4117657"/>
                <a:gd name="connsiteY8033" fmla="*/ 804863 h 2729865"/>
                <a:gd name="connsiteX8034" fmla="*/ 1707833 w 4117657"/>
                <a:gd name="connsiteY8034" fmla="*/ 802958 h 2729865"/>
                <a:gd name="connsiteX8035" fmla="*/ 1707833 w 4117657"/>
                <a:gd name="connsiteY8035" fmla="*/ 802958 h 2729865"/>
                <a:gd name="connsiteX8036" fmla="*/ 1707833 w 4117657"/>
                <a:gd name="connsiteY8036" fmla="*/ 802958 h 2729865"/>
                <a:gd name="connsiteX8037" fmla="*/ 1703070 w 4117657"/>
                <a:gd name="connsiteY8037" fmla="*/ 780098 h 2729865"/>
                <a:gd name="connsiteX8038" fmla="*/ 1707833 w 4117657"/>
                <a:gd name="connsiteY8038" fmla="*/ 756285 h 2729865"/>
                <a:gd name="connsiteX8039" fmla="*/ 1668780 w 4117657"/>
                <a:gd name="connsiteY8039" fmla="*/ 733425 h 2729865"/>
                <a:gd name="connsiteX8040" fmla="*/ 1666875 w 4117657"/>
                <a:gd name="connsiteY8040" fmla="*/ 735330 h 2729865"/>
                <a:gd name="connsiteX8041" fmla="*/ 1663065 w 4117657"/>
                <a:gd name="connsiteY8041" fmla="*/ 738188 h 2729865"/>
                <a:gd name="connsiteX8042" fmla="*/ 1673543 w 4117657"/>
                <a:gd name="connsiteY8042" fmla="*/ 753428 h 2729865"/>
                <a:gd name="connsiteX8043" fmla="*/ 1678305 w 4117657"/>
                <a:gd name="connsiteY8043" fmla="*/ 757238 h 2729865"/>
                <a:gd name="connsiteX8044" fmla="*/ 1680210 w 4117657"/>
                <a:gd name="connsiteY8044" fmla="*/ 758190 h 2729865"/>
                <a:gd name="connsiteX8045" fmla="*/ 1683068 w 4117657"/>
                <a:gd name="connsiteY8045" fmla="*/ 759143 h 2729865"/>
                <a:gd name="connsiteX8046" fmla="*/ 1689735 w 4117657"/>
                <a:gd name="connsiteY8046" fmla="*/ 762000 h 2729865"/>
                <a:gd name="connsiteX8047" fmla="*/ 1696403 w 4117657"/>
                <a:gd name="connsiteY8047" fmla="*/ 762953 h 2729865"/>
                <a:gd name="connsiteX8048" fmla="*/ 1696403 w 4117657"/>
                <a:gd name="connsiteY8048" fmla="*/ 796290 h 2729865"/>
                <a:gd name="connsiteX8049" fmla="*/ 1680210 w 4117657"/>
                <a:gd name="connsiteY8049" fmla="*/ 802005 h 2729865"/>
                <a:gd name="connsiteX8050" fmla="*/ 1679258 w 4117657"/>
                <a:gd name="connsiteY8050" fmla="*/ 802005 h 2729865"/>
                <a:gd name="connsiteX8051" fmla="*/ 1668780 w 4117657"/>
                <a:gd name="connsiteY8051" fmla="*/ 811530 h 2729865"/>
                <a:gd name="connsiteX8052" fmla="*/ 1666875 w 4117657"/>
                <a:gd name="connsiteY8052" fmla="*/ 813435 h 2729865"/>
                <a:gd name="connsiteX8053" fmla="*/ 1648778 w 4117657"/>
                <a:gd name="connsiteY8053" fmla="*/ 799148 h 2729865"/>
                <a:gd name="connsiteX8054" fmla="*/ 1646873 w 4117657"/>
                <a:gd name="connsiteY8054" fmla="*/ 798195 h 2729865"/>
                <a:gd name="connsiteX8055" fmla="*/ 1638300 w 4117657"/>
                <a:gd name="connsiteY8055" fmla="*/ 796290 h 2729865"/>
                <a:gd name="connsiteX8056" fmla="*/ 1640205 w 4117657"/>
                <a:gd name="connsiteY8056" fmla="*/ 789623 h 2729865"/>
                <a:gd name="connsiteX8057" fmla="*/ 1641158 w 4117657"/>
                <a:gd name="connsiteY8057" fmla="*/ 786765 h 2729865"/>
                <a:gd name="connsiteX8058" fmla="*/ 1641158 w 4117657"/>
                <a:gd name="connsiteY8058" fmla="*/ 771525 h 2729865"/>
                <a:gd name="connsiteX8059" fmla="*/ 1641158 w 4117657"/>
                <a:gd name="connsiteY8059" fmla="*/ 771525 h 2729865"/>
                <a:gd name="connsiteX8060" fmla="*/ 1640205 w 4117657"/>
                <a:gd name="connsiteY8060" fmla="*/ 767715 h 2729865"/>
                <a:gd name="connsiteX8061" fmla="*/ 1639253 w 4117657"/>
                <a:gd name="connsiteY8061" fmla="*/ 763905 h 2729865"/>
                <a:gd name="connsiteX8062" fmla="*/ 1655445 w 4117657"/>
                <a:gd name="connsiteY8062" fmla="*/ 758190 h 2729865"/>
                <a:gd name="connsiteX8063" fmla="*/ 1667828 w 4117657"/>
                <a:gd name="connsiteY8063" fmla="*/ 746760 h 2729865"/>
                <a:gd name="connsiteX8064" fmla="*/ 1673543 w 4117657"/>
                <a:gd name="connsiteY8064" fmla="*/ 753428 h 2729865"/>
                <a:gd name="connsiteX8065" fmla="*/ 2970848 w 4117657"/>
                <a:gd name="connsiteY8065" fmla="*/ 2557463 h 2729865"/>
                <a:gd name="connsiteX8066" fmla="*/ 2973705 w 4117657"/>
                <a:gd name="connsiteY8066" fmla="*/ 2557463 h 2729865"/>
                <a:gd name="connsiteX8067" fmla="*/ 2994660 w 4117657"/>
                <a:gd name="connsiteY8067" fmla="*/ 2551748 h 2729865"/>
                <a:gd name="connsiteX8068" fmla="*/ 3040380 w 4117657"/>
                <a:gd name="connsiteY8068" fmla="*/ 2525078 h 2729865"/>
                <a:gd name="connsiteX8069" fmla="*/ 3057525 w 4117657"/>
                <a:gd name="connsiteY8069" fmla="*/ 2506980 h 2729865"/>
                <a:gd name="connsiteX8070" fmla="*/ 3022283 w 4117657"/>
                <a:gd name="connsiteY8070" fmla="*/ 2472690 h 2729865"/>
                <a:gd name="connsiteX8071" fmla="*/ 3016568 w 4117657"/>
                <a:gd name="connsiteY8071" fmla="*/ 2469833 h 2729865"/>
                <a:gd name="connsiteX8072" fmla="*/ 2969895 w 4117657"/>
                <a:gd name="connsiteY8072" fmla="*/ 2457450 h 2729865"/>
                <a:gd name="connsiteX8073" fmla="*/ 2966085 w 4117657"/>
                <a:gd name="connsiteY8073" fmla="*/ 2469833 h 2729865"/>
                <a:gd name="connsiteX8074" fmla="*/ 2956560 w 4117657"/>
                <a:gd name="connsiteY8074" fmla="*/ 2507933 h 2729865"/>
                <a:gd name="connsiteX8075" fmla="*/ 2966085 w 4117657"/>
                <a:gd name="connsiteY8075" fmla="*/ 2546033 h 2729865"/>
                <a:gd name="connsiteX8076" fmla="*/ 2970848 w 4117657"/>
                <a:gd name="connsiteY8076" fmla="*/ 2557463 h 2729865"/>
                <a:gd name="connsiteX8077" fmla="*/ 2967038 w 4117657"/>
                <a:gd name="connsiteY8077" fmla="*/ 2506980 h 2729865"/>
                <a:gd name="connsiteX8078" fmla="*/ 2977515 w 4117657"/>
                <a:gd name="connsiteY8078" fmla="*/ 2469833 h 2729865"/>
                <a:gd name="connsiteX8079" fmla="*/ 3014663 w 4117657"/>
                <a:gd name="connsiteY8079" fmla="*/ 2480310 h 2729865"/>
                <a:gd name="connsiteX8080" fmla="*/ 3019425 w 4117657"/>
                <a:gd name="connsiteY8080" fmla="*/ 2483168 h 2729865"/>
                <a:gd name="connsiteX8081" fmla="*/ 3046095 w 4117657"/>
                <a:gd name="connsiteY8081" fmla="*/ 2508885 h 2729865"/>
                <a:gd name="connsiteX8082" fmla="*/ 3017520 w 4117657"/>
                <a:gd name="connsiteY8082" fmla="*/ 2537460 h 2729865"/>
                <a:gd name="connsiteX8083" fmla="*/ 3014663 w 4117657"/>
                <a:gd name="connsiteY8083" fmla="*/ 2538413 h 2729865"/>
                <a:gd name="connsiteX8084" fmla="*/ 2977515 w 4117657"/>
                <a:gd name="connsiteY8084" fmla="*/ 2547938 h 2729865"/>
                <a:gd name="connsiteX8085" fmla="*/ 2967038 w 4117657"/>
                <a:gd name="connsiteY8085" fmla="*/ 2509838 h 2729865"/>
                <a:gd name="connsiteX8086" fmla="*/ 2967038 w 4117657"/>
                <a:gd name="connsiteY8086" fmla="*/ 2506980 h 2729865"/>
                <a:gd name="connsiteX8087" fmla="*/ 1936433 w 4117657"/>
                <a:gd name="connsiteY8087" fmla="*/ 2620328 h 2729865"/>
                <a:gd name="connsiteX8088" fmla="*/ 1936433 w 4117657"/>
                <a:gd name="connsiteY8088" fmla="*/ 2620328 h 2729865"/>
                <a:gd name="connsiteX8089" fmla="*/ 1986915 w 4117657"/>
                <a:gd name="connsiteY8089" fmla="*/ 2606993 h 2729865"/>
                <a:gd name="connsiteX8090" fmla="*/ 2042160 w 4117657"/>
                <a:gd name="connsiteY8090" fmla="*/ 2591753 h 2729865"/>
                <a:gd name="connsiteX8091" fmla="*/ 2042160 w 4117657"/>
                <a:gd name="connsiteY8091" fmla="*/ 2591753 h 2729865"/>
                <a:gd name="connsiteX8092" fmla="*/ 2042160 w 4117657"/>
                <a:gd name="connsiteY8092" fmla="*/ 2591753 h 2729865"/>
                <a:gd name="connsiteX8093" fmla="*/ 2044065 w 4117657"/>
                <a:gd name="connsiteY8093" fmla="*/ 2590800 h 2729865"/>
                <a:gd name="connsiteX8094" fmla="*/ 2045018 w 4117657"/>
                <a:gd name="connsiteY8094" fmla="*/ 2590800 h 2729865"/>
                <a:gd name="connsiteX8095" fmla="*/ 2050733 w 4117657"/>
                <a:gd name="connsiteY8095" fmla="*/ 2586990 h 2729865"/>
                <a:gd name="connsiteX8096" fmla="*/ 2050733 w 4117657"/>
                <a:gd name="connsiteY8096" fmla="*/ 2586990 h 2729865"/>
                <a:gd name="connsiteX8097" fmla="*/ 2053590 w 4117657"/>
                <a:gd name="connsiteY8097" fmla="*/ 2584133 h 2729865"/>
                <a:gd name="connsiteX8098" fmla="*/ 2123123 w 4117657"/>
                <a:gd name="connsiteY8098" fmla="*/ 2514600 h 2729865"/>
                <a:gd name="connsiteX8099" fmla="*/ 2129790 w 4117657"/>
                <a:gd name="connsiteY8099" fmla="*/ 2507933 h 2729865"/>
                <a:gd name="connsiteX8100" fmla="*/ 2128838 w 4117657"/>
                <a:gd name="connsiteY8100" fmla="*/ 2506980 h 2729865"/>
                <a:gd name="connsiteX8101" fmla="*/ 2126933 w 4117657"/>
                <a:gd name="connsiteY8101" fmla="*/ 2505075 h 2729865"/>
                <a:gd name="connsiteX8102" fmla="*/ 2125980 w 4117657"/>
                <a:gd name="connsiteY8102" fmla="*/ 2504123 h 2729865"/>
                <a:gd name="connsiteX8103" fmla="*/ 2125028 w 4117657"/>
                <a:gd name="connsiteY8103" fmla="*/ 2503170 h 2729865"/>
                <a:gd name="connsiteX8104" fmla="*/ 2051685 w 4117657"/>
                <a:gd name="connsiteY8104" fmla="*/ 2429828 h 2729865"/>
                <a:gd name="connsiteX8105" fmla="*/ 2051685 w 4117657"/>
                <a:gd name="connsiteY8105" fmla="*/ 2429828 h 2729865"/>
                <a:gd name="connsiteX8106" fmla="*/ 2051685 w 4117657"/>
                <a:gd name="connsiteY8106" fmla="*/ 2429828 h 2729865"/>
                <a:gd name="connsiteX8107" fmla="*/ 2049780 w 4117657"/>
                <a:gd name="connsiteY8107" fmla="*/ 2428875 h 2729865"/>
                <a:gd name="connsiteX8108" fmla="*/ 2046923 w 4117657"/>
                <a:gd name="connsiteY8108" fmla="*/ 2426970 h 2729865"/>
                <a:gd name="connsiteX8109" fmla="*/ 2044065 w 4117657"/>
                <a:gd name="connsiteY8109" fmla="*/ 2426018 h 2729865"/>
                <a:gd name="connsiteX8110" fmla="*/ 2041208 w 4117657"/>
                <a:gd name="connsiteY8110" fmla="*/ 2425065 h 2729865"/>
                <a:gd name="connsiteX8111" fmla="*/ 2012633 w 4117657"/>
                <a:gd name="connsiteY8111" fmla="*/ 2417445 h 2729865"/>
                <a:gd name="connsiteX8112" fmla="*/ 1944053 w 4117657"/>
                <a:gd name="connsiteY8112" fmla="*/ 2399348 h 2729865"/>
                <a:gd name="connsiteX8113" fmla="*/ 1935480 w 4117657"/>
                <a:gd name="connsiteY8113" fmla="*/ 2397443 h 2729865"/>
                <a:gd name="connsiteX8114" fmla="*/ 1933575 w 4117657"/>
                <a:gd name="connsiteY8114" fmla="*/ 2403158 h 2729865"/>
                <a:gd name="connsiteX8115" fmla="*/ 1906905 w 4117657"/>
                <a:gd name="connsiteY8115" fmla="*/ 2503170 h 2729865"/>
                <a:gd name="connsiteX8116" fmla="*/ 1906905 w 4117657"/>
                <a:gd name="connsiteY8116" fmla="*/ 2503170 h 2729865"/>
                <a:gd name="connsiteX8117" fmla="*/ 1906905 w 4117657"/>
                <a:gd name="connsiteY8117" fmla="*/ 2503170 h 2729865"/>
                <a:gd name="connsiteX8118" fmla="*/ 1906905 w 4117657"/>
                <a:gd name="connsiteY8118" fmla="*/ 2515553 h 2729865"/>
                <a:gd name="connsiteX8119" fmla="*/ 1906905 w 4117657"/>
                <a:gd name="connsiteY8119" fmla="*/ 2516505 h 2729865"/>
                <a:gd name="connsiteX8120" fmla="*/ 1906905 w 4117657"/>
                <a:gd name="connsiteY8120" fmla="*/ 2516505 h 2729865"/>
                <a:gd name="connsiteX8121" fmla="*/ 1932623 w 4117657"/>
                <a:gd name="connsiteY8121" fmla="*/ 2611755 h 2729865"/>
                <a:gd name="connsiteX8122" fmla="*/ 1933575 w 4117657"/>
                <a:gd name="connsiteY8122" fmla="*/ 2613660 h 2729865"/>
                <a:gd name="connsiteX8123" fmla="*/ 1933575 w 4117657"/>
                <a:gd name="connsiteY8123" fmla="*/ 2613660 h 2729865"/>
                <a:gd name="connsiteX8124" fmla="*/ 1934528 w 4117657"/>
                <a:gd name="connsiteY8124" fmla="*/ 2615565 h 2729865"/>
                <a:gd name="connsiteX8125" fmla="*/ 1936433 w 4117657"/>
                <a:gd name="connsiteY8125" fmla="*/ 2620328 h 2729865"/>
                <a:gd name="connsiteX8126" fmla="*/ 1936433 w 4117657"/>
                <a:gd name="connsiteY8126" fmla="*/ 2620328 h 2729865"/>
                <a:gd name="connsiteX8127" fmla="*/ 1933575 w 4117657"/>
                <a:gd name="connsiteY8127" fmla="*/ 2577465 h 2729865"/>
                <a:gd name="connsiteX8128" fmla="*/ 1917383 w 4117657"/>
                <a:gd name="connsiteY8128" fmla="*/ 2516505 h 2729865"/>
                <a:gd name="connsiteX8129" fmla="*/ 1916430 w 4117657"/>
                <a:gd name="connsiteY8129" fmla="*/ 2503170 h 2729865"/>
                <a:gd name="connsiteX8130" fmla="*/ 1935480 w 4117657"/>
                <a:gd name="connsiteY8130" fmla="*/ 2432685 h 2729865"/>
                <a:gd name="connsiteX8131" fmla="*/ 1941195 w 4117657"/>
                <a:gd name="connsiteY8131" fmla="*/ 2412683 h 2729865"/>
                <a:gd name="connsiteX8132" fmla="*/ 1943100 w 4117657"/>
                <a:gd name="connsiteY8132" fmla="*/ 2407920 h 2729865"/>
                <a:gd name="connsiteX8133" fmla="*/ 1943100 w 4117657"/>
                <a:gd name="connsiteY8133" fmla="*/ 2406968 h 2729865"/>
                <a:gd name="connsiteX8134" fmla="*/ 1952625 w 4117657"/>
                <a:gd name="connsiteY8134" fmla="*/ 2408873 h 2729865"/>
                <a:gd name="connsiteX8135" fmla="*/ 2036445 w 4117657"/>
                <a:gd name="connsiteY8135" fmla="*/ 2431733 h 2729865"/>
                <a:gd name="connsiteX8136" fmla="*/ 2047875 w 4117657"/>
                <a:gd name="connsiteY8136" fmla="*/ 2438400 h 2729865"/>
                <a:gd name="connsiteX8137" fmla="*/ 2113598 w 4117657"/>
                <a:gd name="connsiteY8137" fmla="*/ 2504123 h 2729865"/>
                <a:gd name="connsiteX8138" fmla="*/ 2116455 w 4117657"/>
                <a:gd name="connsiteY8138" fmla="*/ 2506980 h 2729865"/>
                <a:gd name="connsiteX8139" fmla="*/ 2117408 w 4117657"/>
                <a:gd name="connsiteY8139" fmla="*/ 2507933 h 2729865"/>
                <a:gd name="connsiteX8140" fmla="*/ 2111693 w 4117657"/>
                <a:gd name="connsiteY8140" fmla="*/ 2514600 h 2729865"/>
                <a:gd name="connsiteX8141" fmla="*/ 2099310 w 4117657"/>
                <a:gd name="connsiteY8141" fmla="*/ 2526983 h 2729865"/>
                <a:gd name="connsiteX8142" fmla="*/ 2049780 w 4117657"/>
                <a:gd name="connsiteY8142" fmla="*/ 2576513 h 2729865"/>
                <a:gd name="connsiteX8143" fmla="*/ 2047875 w 4117657"/>
                <a:gd name="connsiteY8143" fmla="*/ 2578418 h 2729865"/>
                <a:gd name="connsiteX8144" fmla="*/ 2046923 w 4117657"/>
                <a:gd name="connsiteY8144" fmla="*/ 2579370 h 2729865"/>
                <a:gd name="connsiteX8145" fmla="*/ 2042160 w 4117657"/>
                <a:gd name="connsiteY8145" fmla="*/ 2582228 h 2729865"/>
                <a:gd name="connsiteX8146" fmla="*/ 2040255 w 4117657"/>
                <a:gd name="connsiteY8146" fmla="*/ 2583180 h 2729865"/>
                <a:gd name="connsiteX8147" fmla="*/ 2038350 w 4117657"/>
                <a:gd name="connsiteY8147" fmla="*/ 2584133 h 2729865"/>
                <a:gd name="connsiteX8148" fmla="*/ 1996440 w 4117657"/>
                <a:gd name="connsiteY8148" fmla="*/ 2595563 h 2729865"/>
                <a:gd name="connsiteX8149" fmla="*/ 1949768 w 4117657"/>
                <a:gd name="connsiteY8149" fmla="*/ 2607945 h 2729865"/>
                <a:gd name="connsiteX8150" fmla="*/ 1944053 w 4117657"/>
                <a:gd name="connsiteY8150" fmla="*/ 2608898 h 2729865"/>
                <a:gd name="connsiteX8151" fmla="*/ 1943100 w 4117657"/>
                <a:gd name="connsiteY8151" fmla="*/ 2608898 h 2729865"/>
                <a:gd name="connsiteX8152" fmla="*/ 1941195 w 4117657"/>
                <a:gd name="connsiteY8152" fmla="*/ 2604135 h 2729865"/>
                <a:gd name="connsiteX8153" fmla="*/ 1937385 w 4117657"/>
                <a:gd name="connsiteY8153" fmla="*/ 2589848 h 2729865"/>
                <a:gd name="connsiteX8154" fmla="*/ 1933575 w 4117657"/>
                <a:gd name="connsiteY8154" fmla="*/ 2577465 h 2729865"/>
                <a:gd name="connsiteX8155" fmla="*/ 2426018 w 4117657"/>
                <a:gd name="connsiteY8155" fmla="*/ 2501265 h 2729865"/>
                <a:gd name="connsiteX8156" fmla="*/ 2414588 w 4117657"/>
                <a:gd name="connsiteY8156" fmla="*/ 2456498 h 2729865"/>
                <a:gd name="connsiteX8157" fmla="*/ 2398395 w 4117657"/>
                <a:gd name="connsiteY8157" fmla="*/ 2395538 h 2729865"/>
                <a:gd name="connsiteX8158" fmla="*/ 2390775 w 4117657"/>
                <a:gd name="connsiteY8158" fmla="*/ 2397443 h 2729865"/>
                <a:gd name="connsiteX8159" fmla="*/ 2370773 w 4117657"/>
                <a:gd name="connsiteY8159" fmla="*/ 2403158 h 2729865"/>
                <a:gd name="connsiteX8160" fmla="*/ 2370773 w 4117657"/>
                <a:gd name="connsiteY8160" fmla="*/ 2403158 h 2729865"/>
                <a:gd name="connsiteX8161" fmla="*/ 2322195 w 4117657"/>
                <a:gd name="connsiteY8161" fmla="*/ 2416493 h 2729865"/>
                <a:gd name="connsiteX8162" fmla="*/ 2292668 w 4117657"/>
                <a:gd name="connsiteY8162" fmla="*/ 2424113 h 2729865"/>
                <a:gd name="connsiteX8163" fmla="*/ 2280285 w 4117657"/>
                <a:gd name="connsiteY8163" fmla="*/ 2431733 h 2729865"/>
                <a:gd name="connsiteX8164" fmla="*/ 2210753 w 4117657"/>
                <a:gd name="connsiteY8164" fmla="*/ 2501265 h 2729865"/>
                <a:gd name="connsiteX8165" fmla="*/ 2209800 w 4117657"/>
                <a:gd name="connsiteY8165" fmla="*/ 2502218 h 2729865"/>
                <a:gd name="connsiteX8166" fmla="*/ 2207895 w 4117657"/>
                <a:gd name="connsiteY8166" fmla="*/ 2504123 h 2729865"/>
                <a:gd name="connsiteX8167" fmla="*/ 2204085 w 4117657"/>
                <a:gd name="connsiteY8167" fmla="*/ 2507933 h 2729865"/>
                <a:gd name="connsiteX8168" fmla="*/ 2205038 w 4117657"/>
                <a:gd name="connsiteY8168" fmla="*/ 2508885 h 2729865"/>
                <a:gd name="connsiteX8169" fmla="*/ 2206943 w 4117657"/>
                <a:gd name="connsiteY8169" fmla="*/ 2511743 h 2729865"/>
                <a:gd name="connsiteX8170" fmla="*/ 2249805 w 4117657"/>
                <a:gd name="connsiteY8170" fmla="*/ 2553653 h 2729865"/>
                <a:gd name="connsiteX8171" fmla="*/ 2270760 w 4117657"/>
                <a:gd name="connsiteY8171" fmla="*/ 2575560 h 2729865"/>
                <a:gd name="connsiteX8172" fmla="*/ 2278380 w 4117657"/>
                <a:gd name="connsiteY8172" fmla="*/ 2583180 h 2729865"/>
                <a:gd name="connsiteX8173" fmla="*/ 2281238 w 4117657"/>
                <a:gd name="connsiteY8173" fmla="*/ 2586038 h 2729865"/>
                <a:gd name="connsiteX8174" fmla="*/ 2292668 w 4117657"/>
                <a:gd name="connsiteY8174" fmla="*/ 2591753 h 2729865"/>
                <a:gd name="connsiteX8175" fmla="*/ 2294573 w 4117657"/>
                <a:gd name="connsiteY8175" fmla="*/ 2592705 h 2729865"/>
                <a:gd name="connsiteX8176" fmla="*/ 2305050 w 4117657"/>
                <a:gd name="connsiteY8176" fmla="*/ 2595563 h 2729865"/>
                <a:gd name="connsiteX8177" fmla="*/ 2314575 w 4117657"/>
                <a:gd name="connsiteY8177" fmla="*/ 2597468 h 2729865"/>
                <a:gd name="connsiteX8178" fmla="*/ 2386965 w 4117657"/>
                <a:gd name="connsiteY8178" fmla="*/ 2617470 h 2729865"/>
                <a:gd name="connsiteX8179" fmla="*/ 2396490 w 4117657"/>
                <a:gd name="connsiteY8179" fmla="*/ 2619375 h 2729865"/>
                <a:gd name="connsiteX8180" fmla="*/ 2398395 w 4117657"/>
                <a:gd name="connsiteY8180" fmla="*/ 2615565 h 2729865"/>
                <a:gd name="connsiteX8181" fmla="*/ 2426018 w 4117657"/>
                <a:gd name="connsiteY8181" fmla="*/ 2513648 h 2729865"/>
                <a:gd name="connsiteX8182" fmla="*/ 2426018 w 4117657"/>
                <a:gd name="connsiteY8182" fmla="*/ 2501265 h 2729865"/>
                <a:gd name="connsiteX8183" fmla="*/ 2417445 w 4117657"/>
                <a:gd name="connsiteY8183" fmla="*/ 2513648 h 2729865"/>
                <a:gd name="connsiteX8184" fmla="*/ 2393633 w 4117657"/>
                <a:gd name="connsiteY8184" fmla="*/ 2603183 h 2729865"/>
                <a:gd name="connsiteX8185" fmla="*/ 2391728 w 4117657"/>
                <a:gd name="connsiteY8185" fmla="*/ 2608898 h 2729865"/>
                <a:gd name="connsiteX8186" fmla="*/ 2370773 w 4117657"/>
                <a:gd name="connsiteY8186" fmla="*/ 2603183 h 2729865"/>
                <a:gd name="connsiteX8187" fmla="*/ 2370773 w 4117657"/>
                <a:gd name="connsiteY8187" fmla="*/ 2602230 h 2729865"/>
                <a:gd name="connsiteX8188" fmla="*/ 2365058 w 4117657"/>
                <a:gd name="connsiteY8188" fmla="*/ 2601278 h 2729865"/>
                <a:gd name="connsiteX8189" fmla="*/ 2345055 w 4117657"/>
                <a:gd name="connsiteY8189" fmla="*/ 2595563 h 2729865"/>
                <a:gd name="connsiteX8190" fmla="*/ 2336483 w 4117657"/>
                <a:gd name="connsiteY8190" fmla="*/ 2593658 h 2729865"/>
                <a:gd name="connsiteX8191" fmla="*/ 2296478 w 4117657"/>
                <a:gd name="connsiteY8191" fmla="*/ 2583180 h 2729865"/>
                <a:gd name="connsiteX8192" fmla="*/ 2296478 w 4117657"/>
                <a:gd name="connsiteY8192" fmla="*/ 2583180 h 2729865"/>
                <a:gd name="connsiteX8193" fmla="*/ 2291715 w 4117657"/>
                <a:gd name="connsiteY8193" fmla="*/ 2581275 h 2729865"/>
                <a:gd name="connsiteX8194" fmla="*/ 2291715 w 4117657"/>
                <a:gd name="connsiteY8194" fmla="*/ 2581275 h 2729865"/>
                <a:gd name="connsiteX8195" fmla="*/ 2286953 w 4117657"/>
                <a:gd name="connsiteY8195" fmla="*/ 2577465 h 2729865"/>
                <a:gd name="connsiteX8196" fmla="*/ 2224088 w 4117657"/>
                <a:gd name="connsiteY8196" fmla="*/ 2514600 h 2729865"/>
                <a:gd name="connsiteX8197" fmla="*/ 2219325 w 4117657"/>
                <a:gd name="connsiteY8197" fmla="*/ 2508885 h 2729865"/>
                <a:gd name="connsiteX8198" fmla="*/ 2218373 w 4117657"/>
                <a:gd name="connsiteY8198" fmla="*/ 2506980 h 2729865"/>
                <a:gd name="connsiteX8199" fmla="*/ 2219325 w 4117657"/>
                <a:gd name="connsiteY8199" fmla="*/ 2506028 h 2729865"/>
                <a:gd name="connsiteX8200" fmla="*/ 2223135 w 4117657"/>
                <a:gd name="connsiteY8200" fmla="*/ 2501265 h 2729865"/>
                <a:gd name="connsiteX8201" fmla="*/ 2287905 w 4117657"/>
                <a:gd name="connsiteY8201" fmla="*/ 2436495 h 2729865"/>
                <a:gd name="connsiteX8202" fmla="*/ 2299335 w 4117657"/>
                <a:gd name="connsiteY8202" fmla="*/ 2430780 h 2729865"/>
                <a:gd name="connsiteX8203" fmla="*/ 2371725 w 4117657"/>
                <a:gd name="connsiteY8203" fmla="*/ 2411730 h 2729865"/>
                <a:gd name="connsiteX8204" fmla="*/ 2371725 w 4117657"/>
                <a:gd name="connsiteY8204" fmla="*/ 2411730 h 2729865"/>
                <a:gd name="connsiteX8205" fmla="*/ 2384108 w 4117657"/>
                <a:gd name="connsiteY8205" fmla="*/ 2408873 h 2729865"/>
                <a:gd name="connsiteX8206" fmla="*/ 2392680 w 4117657"/>
                <a:gd name="connsiteY8206" fmla="*/ 2406968 h 2729865"/>
                <a:gd name="connsiteX8207" fmla="*/ 2395538 w 4117657"/>
                <a:gd name="connsiteY8207" fmla="*/ 2413635 h 2729865"/>
                <a:gd name="connsiteX8208" fmla="*/ 2418398 w 4117657"/>
                <a:gd name="connsiteY8208" fmla="*/ 2500313 h 2729865"/>
                <a:gd name="connsiteX8209" fmla="*/ 2417445 w 4117657"/>
                <a:gd name="connsiteY8209" fmla="*/ 2513648 h 2729865"/>
                <a:gd name="connsiteX8210" fmla="*/ 2541270 w 4117657"/>
                <a:gd name="connsiteY8210" fmla="*/ 2712720 h 2729865"/>
                <a:gd name="connsiteX8211" fmla="*/ 2441258 w 4117657"/>
                <a:gd name="connsiteY8211" fmla="*/ 2686050 h 2729865"/>
                <a:gd name="connsiteX8212" fmla="*/ 2434590 w 4117657"/>
                <a:gd name="connsiteY8212" fmla="*/ 2685098 h 2729865"/>
                <a:gd name="connsiteX8213" fmla="*/ 2423160 w 4117657"/>
                <a:gd name="connsiteY8213" fmla="*/ 2726055 h 2729865"/>
                <a:gd name="connsiteX8214" fmla="*/ 2432685 w 4117657"/>
                <a:gd name="connsiteY8214" fmla="*/ 2726055 h 2729865"/>
                <a:gd name="connsiteX8215" fmla="*/ 2440305 w 4117657"/>
                <a:gd name="connsiteY8215" fmla="*/ 2696528 h 2729865"/>
                <a:gd name="connsiteX8216" fmla="*/ 2445068 w 4117657"/>
                <a:gd name="connsiteY8216" fmla="*/ 2696528 h 2729865"/>
                <a:gd name="connsiteX8217" fmla="*/ 2537460 w 4117657"/>
                <a:gd name="connsiteY8217" fmla="*/ 2721293 h 2729865"/>
                <a:gd name="connsiteX8218" fmla="*/ 2544128 w 4117657"/>
                <a:gd name="connsiteY8218" fmla="*/ 2726055 h 2729865"/>
                <a:gd name="connsiteX8219" fmla="*/ 2557463 w 4117657"/>
                <a:gd name="connsiteY8219" fmla="*/ 2726055 h 2729865"/>
                <a:gd name="connsiteX8220" fmla="*/ 2541270 w 4117657"/>
                <a:gd name="connsiteY8220" fmla="*/ 2712720 h 2729865"/>
                <a:gd name="connsiteX8221" fmla="*/ 2889885 w 4117657"/>
                <a:gd name="connsiteY8221" fmla="*/ 2687003 h 2729865"/>
                <a:gd name="connsiteX8222" fmla="*/ 2799398 w 4117657"/>
                <a:gd name="connsiteY8222" fmla="*/ 2710815 h 2729865"/>
                <a:gd name="connsiteX8223" fmla="*/ 2774633 w 4117657"/>
                <a:gd name="connsiteY8223" fmla="*/ 2726055 h 2729865"/>
                <a:gd name="connsiteX8224" fmla="*/ 2787968 w 4117657"/>
                <a:gd name="connsiteY8224" fmla="*/ 2726055 h 2729865"/>
                <a:gd name="connsiteX8225" fmla="*/ 2797493 w 4117657"/>
                <a:gd name="connsiteY8225" fmla="*/ 2720340 h 2729865"/>
                <a:gd name="connsiteX8226" fmla="*/ 2884170 w 4117657"/>
                <a:gd name="connsiteY8226" fmla="*/ 2697480 h 2729865"/>
                <a:gd name="connsiteX8227" fmla="*/ 2891790 w 4117657"/>
                <a:gd name="connsiteY8227" fmla="*/ 2696528 h 2729865"/>
                <a:gd name="connsiteX8228" fmla="*/ 2899410 w 4117657"/>
                <a:gd name="connsiteY8228" fmla="*/ 2726055 h 2729865"/>
                <a:gd name="connsiteX8229" fmla="*/ 2908935 w 4117657"/>
                <a:gd name="connsiteY8229" fmla="*/ 2726055 h 2729865"/>
                <a:gd name="connsiteX8230" fmla="*/ 2897505 w 4117657"/>
                <a:gd name="connsiteY8230" fmla="*/ 2685098 h 2729865"/>
                <a:gd name="connsiteX8231" fmla="*/ 2889885 w 4117657"/>
                <a:gd name="connsiteY8231" fmla="*/ 2687003 h 2729865"/>
                <a:gd name="connsiteX8232" fmla="*/ 1965008 w 4117657"/>
                <a:gd name="connsiteY8232" fmla="*/ 2534603 h 2729865"/>
                <a:gd name="connsiteX8233" fmla="*/ 1965960 w 4117657"/>
                <a:gd name="connsiteY8233" fmla="*/ 2535555 h 2729865"/>
                <a:gd name="connsiteX8234" fmla="*/ 1971675 w 4117657"/>
                <a:gd name="connsiteY8234" fmla="*/ 2558415 h 2729865"/>
                <a:gd name="connsiteX8235" fmla="*/ 2017395 w 4117657"/>
                <a:gd name="connsiteY8235" fmla="*/ 2546033 h 2729865"/>
                <a:gd name="connsiteX8236" fmla="*/ 2018348 w 4117657"/>
                <a:gd name="connsiteY8236" fmla="*/ 2546033 h 2729865"/>
                <a:gd name="connsiteX8237" fmla="*/ 2018348 w 4117657"/>
                <a:gd name="connsiteY8237" fmla="*/ 2546033 h 2729865"/>
                <a:gd name="connsiteX8238" fmla="*/ 2019300 w 4117657"/>
                <a:gd name="connsiteY8238" fmla="*/ 2546033 h 2729865"/>
                <a:gd name="connsiteX8239" fmla="*/ 2019300 w 4117657"/>
                <a:gd name="connsiteY8239" fmla="*/ 2546033 h 2729865"/>
                <a:gd name="connsiteX8240" fmla="*/ 2021205 w 4117657"/>
                <a:gd name="connsiteY8240" fmla="*/ 2545080 h 2729865"/>
                <a:gd name="connsiteX8241" fmla="*/ 2022158 w 4117657"/>
                <a:gd name="connsiteY8241" fmla="*/ 2544128 h 2729865"/>
                <a:gd name="connsiteX8242" fmla="*/ 2023110 w 4117657"/>
                <a:gd name="connsiteY8242" fmla="*/ 2544128 h 2729865"/>
                <a:gd name="connsiteX8243" fmla="*/ 2023110 w 4117657"/>
                <a:gd name="connsiteY8243" fmla="*/ 2544128 h 2729865"/>
                <a:gd name="connsiteX8244" fmla="*/ 2023110 w 4117657"/>
                <a:gd name="connsiteY8244" fmla="*/ 2544128 h 2729865"/>
                <a:gd name="connsiteX8245" fmla="*/ 2046923 w 4117657"/>
                <a:gd name="connsiteY8245" fmla="*/ 2520315 h 2729865"/>
                <a:gd name="connsiteX8246" fmla="*/ 2058353 w 4117657"/>
                <a:gd name="connsiteY8246" fmla="*/ 2508885 h 2729865"/>
                <a:gd name="connsiteX8247" fmla="*/ 2022158 w 4117657"/>
                <a:gd name="connsiteY8247" fmla="*/ 2473643 h 2729865"/>
                <a:gd name="connsiteX8248" fmla="*/ 2018348 w 4117657"/>
                <a:gd name="connsiteY8248" fmla="*/ 2471738 h 2729865"/>
                <a:gd name="connsiteX8249" fmla="*/ 1975485 w 4117657"/>
                <a:gd name="connsiteY8249" fmla="*/ 2460308 h 2729865"/>
                <a:gd name="connsiteX8250" fmla="*/ 1970723 w 4117657"/>
                <a:gd name="connsiteY8250" fmla="*/ 2459355 h 2729865"/>
                <a:gd name="connsiteX8251" fmla="*/ 1970723 w 4117657"/>
                <a:gd name="connsiteY8251" fmla="*/ 2459355 h 2729865"/>
                <a:gd name="connsiteX8252" fmla="*/ 1969770 w 4117657"/>
                <a:gd name="connsiteY8252" fmla="*/ 2459355 h 2729865"/>
                <a:gd name="connsiteX8253" fmla="*/ 1968818 w 4117657"/>
                <a:gd name="connsiteY8253" fmla="*/ 2463165 h 2729865"/>
                <a:gd name="connsiteX8254" fmla="*/ 1968818 w 4117657"/>
                <a:gd name="connsiteY8254" fmla="*/ 2464118 h 2729865"/>
                <a:gd name="connsiteX8255" fmla="*/ 1964055 w 4117657"/>
                <a:gd name="connsiteY8255" fmla="*/ 2480310 h 2729865"/>
                <a:gd name="connsiteX8256" fmla="*/ 1963103 w 4117657"/>
                <a:gd name="connsiteY8256" fmla="*/ 2483168 h 2729865"/>
                <a:gd name="connsiteX8257" fmla="*/ 1958340 w 4117657"/>
                <a:gd name="connsiteY8257" fmla="*/ 2500313 h 2729865"/>
                <a:gd name="connsiteX8258" fmla="*/ 1956435 w 4117657"/>
                <a:gd name="connsiteY8258" fmla="*/ 2506028 h 2729865"/>
                <a:gd name="connsiteX8259" fmla="*/ 1955483 w 4117657"/>
                <a:gd name="connsiteY8259" fmla="*/ 2510790 h 2729865"/>
                <a:gd name="connsiteX8260" fmla="*/ 1957388 w 4117657"/>
                <a:gd name="connsiteY8260" fmla="*/ 2518410 h 2729865"/>
                <a:gd name="connsiteX8261" fmla="*/ 1965008 w 4117657"/>
                <a:gd name="connsiteY8261" fmla="*/ 2534603 h 2729865"/>
                <a:gd name="connsiteX8262" fmla="*/ 1967865 w 4117657"/>
                <a:gd name="connsiteY8262" fmla="*/ 2506980 h 2729865"/>
                <a:gd name="connsiteX8263" fmla="*/ 1967865 w 4117657"/>
                <a:gd name="connsiteY8263" fmla="*/ 2506980 h 2729865"/>
                <a:gd name="connsiteX8264" fmla="*/ 1978343 w 4117657"/>
                <a:gd name="connsiteY8264" fmla="*/ 2468880 h 2729865"/>
                <a:gd name="connsiteX8265" fmla="*/ 2015490 w 4117657"/>
                <a:gd name="connsiteY8265" fmla="*/ 2479358 h 2729865"/>
                <a:gd name="connsiteX8266" fmla="*/ 2019300 w 4117657"/>
                <a:gd name="connsiteY8266" fmla="*/ 2482215 h 2729865"/>
                <a:gd name="connsiteX8267" fmla="*/ 2045970 w 4117657"/>
                <a:gd name="connsiteY8267" fmla="*/ 2508885 h 2729865"/>
                <a:gd name="connsiteX8268" fmla="*/ 2041208 w 4117657"/>
                <a:gd name="connsiteY8268" fmla="*/ 2513648 h 2729865"/>
                <a:gd name="connsiteX8269" fmla="*/ 2017395 w 4117657"/>
                <a:gd name="connsiteY8269" fmla="*/ 2537460 h 2729865"/>
                <a:gd name="connsiteX8270" fmla="*/ 2015490 w 4117657"/>
                <a:gd name="connsiteY8270" fmla="*/ 2538413 h 2729865"/>
                <a:gd name="connsiteX8271" fmla="*/ 1987868 w 4117657"/>
                <a:gd name="connsiteY8271" fmla="*/ 2546033 h 2729865"/>
                <a:gd name="connsiteX8272" fmla="*/ 1978343 w 4117657"/>
                <a:gd name="connsiteY8272" fmla="*/ 2548890 h 2729865"/>
                <a:gd name="connsiteX8273" fmla="*/ 1968818 w 4117657"/>
                <a:gd name="connsiteY8273" fmla="*/ 2512695 h 2729865"/>
                <a:gd name="connsiteX8274" fmla="*/ 1968818 w 4117657"/>
                <a:gd name="connsiteY8274" fmla="*/ 2510790 h 2729865"/>
                <a:gd name="connsiteX8275" fmla="*/ 1968818 w 4117657"/>
                <a:gd name="connsiteY8275" fmla="*/ 2509838 h 2729865"/>
                <a:gd name="connsiteX8276" fmla="*/ 1967865 w 4117657"/>
                <a:gd name="connsiteY8276" fmla="*/ 2506980 h 2729865"/>
                <a:gd name="connsiteX8277" fmla="*/ 2366010 w 4117657"/>
                <a:gd name="connsiteY8277" fmla="*/ 2469833 h 2729865"/>
                <a:gd name="connsiteX8278" fmla="*/ 2365058 w 4117657"/>
                <a:gd name="connsiteY8278" fmla="*/ 2465070 h 2729865"/>
                <a:gd name="connsiteX8279" fmla="*/ 2363153 w 4117657"/>
                <a:gd name="connsiteY8279" fmla="*/ 2458403 h 2729865"/>
                <a:gd name="connsiteX8280" fmla="*/ 2363153 w 4117657"/>
                <a:gd name="connsiteY8280" fmla="*/ 2458403 h 2729865"/>
                <a:gd name="connsiteX8281" fmla="*/ 2363153 w 4117657"/>
                <a:gd name="connsiteY8281" fmla="*/ 2458403 h 2729865"/>
                <a:gd name="connsiteX8282" fmla="*/ 2316480 w 4117657"/>
                <a:gd name="connsiteY8282" fmla="*/ 2470785 h 2729865"/>
                <a:gd name="connsiteX8283" fmla="*/ 2316480 w 4117657"/>
                <a:gd name="connsiteY8283" fmla="*/ 2470785 h 2729865"/>
                <a:gd name="connsiteX8284" fmla="*/ 2316480 w 4117657"/>
                <a:gd name="connsiteY8284" fmla="*/ 2470785 h 2729865"/>
                <a:gd name="connsiteX8285" fmla="*/ 2312670 w 4117657"/>
                <a:gd name="connsiteY8285" fmla="*/ 2473643 h 2729865"/>
                <a:gd name="connsiteX8286" fmla="*/ 2311718 w 4117657"/>
                <a:gd name="connsiteY8286" fmla="*/ 2474595 h 2729865"/>
                <a:gd name="connsiteX8287" fmla="*/ 2311718 w 4117657"/>
                <a:gd name="connsiteY8287" fmla="*/ 2474595 h 2729865"/>
                <a:gd name="connsiteX8288" fmla="*/ 2277428 w 4117657"/>
                <a:gd name="connsiteY8288" fmla="*/ 2508885 h 2729865"/>
                <a:gd name="connsiteX8289" fmla="*/ 2290763 w 4117657"/>
                <a:gd name="connsiteY8289" fmla="*/ 2522220 h 2729865"/>
                <a:gd name="connsiteX8290" fmla="*/ 2311718 w 4117657"/>
                <a:gd name="connsiteY8290" fmla="*/ 2543175 h 2729865"/>
                <a:gd name="connsiteX8291" fmla="*/ 2313623 w 4117657"/>
                <a:gd name="connsiteY8291" fmla="*/ 2545080 h 2729865"/>
                <a:gd name="connsiteX8292" fmla="*/ 2319338 w 4117657"/>
                <a:gd name="connsiteY8292" fmla="*/ 2547938 h 2729865"/>
                <a:gd name="connsiteX8293" fmla="*/ 2346960 w 4117657"/>
                <a:gd name="connsiteY8293" fmla="*/ 2555558 h 2729865"/>
                <a:gd name="connsiteX8294" fmla="*/ 2357438 w 4117657"/>
                <a:gd name="connsiteY8294" fmla="*/ 2558415 h 2729865"/>
                <a:gd name="connsiteX8295" fmla="*/ 2359343 w 4117657"/>
                <a:gd name="connsiteY8295" fmla="*/ 2558415 h 2729865"/>
                <a:gd name="connsiteX8296" fmla="*/ 2364105 w 4117657"/>
                <a:gd name="connsiteY8296" fmla="*/ 2559368 h 2729865"/>
                <a:gd name="connsiteX8297" fmla="*/ 2364105 w 4117657"/>
                <a:gd name="connsiteY8297" fmla="*/ 2558415 h 2729865"/>
                <a:gd name="connsiteX8298" fmla="*/ 2364105 w 4117657"/>
                <a:gd name="connsiteY8298" fmla="*/ 2558415 h 2729865"/>
                <a:gd name="connsiteX8299" fmla="*/ 2367915 w 4117657"/>
                <a:gd name="connsiteY8299" fmla="*/ 2546985 h 2729865"/>
                <a:gd name="connsiteX8300" fmla="*/ 2372678 w 4117657"/>
                <a:gd name="connsiteY8300" fmla="*/ 2531745 h 2729865"/>
                <a:gd name="connsiteX8301" fmla="*/ 2372678 w 4117657"/>
                <a:gd name="connsiteY8301" fmla="*/ 2530793 h 2729865"/>
                <a:gd name="connsiteX8302" fmla="*/ 2377440 w 4117657"/>
                <a:gd name="connsiteY8302" fmla="*/ 2509838 h 2729865"/>
                <a:gd name="connsiteX8303" fmla="*/ 2371725 w 4117657"/>
                <a:gd name="connsiteY8303" fmla="*/ 2484120 h 2729865"/>
                <a:gd name="connsiteX8304" fmla="*/ 2366010 w 4117657"/>
                <a:gd name="connsiteY8304" fmla="*/ 2469833 h 2729865"/>
                <a:gd name="connsiteX8305" fmla="*/ 2366010 w 4117657"/>
                <a:gd name="connsiteY8305" fmla="*/ 2511743 h 2729865"/>
                <a:gd name="connsiteX8306" fmla="*/ 2356485 w 4117657"/>
                <a:gd name="connsiteY8306" fmla="*/ 2547938 h 2729865"/>
                <a:gd name="connsiteX8307" fmla="*/ 2345055 w 4117657"/>
                <a:gd name="connsiteY8307" fmla="*/ 2546033 h 2729865"/>
                <a:gd name="connsiteX8308" fmla="*/ 2323148 w 4117657"/>
                <a:gd name="connsiteY8308" fmla="*/ 2540318 h 2729865"/>
                <a:gd name="connsiteX8309" fmla="*/ 2311718 w 4117657"/>
                <a:gd name="connsiteY8309" fmla="*/ 2533650 h 2729865"/>
                <a:gd name="connsiteX8310" fmla="*/ 2287905 w 4117657"/>
                <a:gd name="connsiteY8310" fmla="*/ 2509838 h 2729865"/>
                <a:gd name="connsiteX8311" fmla="*/ 2314575 w 4117657"/>
                <a:gd name="connsiteY8311" fmla="*/ 2483168 h 2729865"/>
                <a:gd name="connsiteX8312" fmla="*/ 2319338 w 4117657"/>
                <a:gd name="connsiteY8312" fmla="*/ 2480310 h 2729865"/>
                <a:gd name="connsiteX8313" fmla="*/ 2349818 w 4117657"/>
                <a:gd name="connsiteY8313" fmla="*/ 2471738 h 2729865"/>
                <a:gd name="connsiteX8314" fmla="*/ 2356485 w 4117657"/>
                <a:gd name="connsiteY8314" fmla="*/ 2469833 h 2729865"/>
                <a:gd name="connsiteX8315" fmla="*/ 2363153 w 4117657"/>
                <a:gd name="connsiteY8315" fmla="*/ 2495550 h 2729865"/>
                <a:gd name="connsiteX8316" fmla="*/ 2366963 w 4117657"/>
                <a:gd name="connsiteY8316" fmla="*/ 2508885 h 2729865"/>
                <a:gd name="connsiteX8317" fmla="*/ 2366010 w 4117657"/>
                <a:gd name="connsiteY8317" fmla="*/ 2511743 h 2729865"/>
                <a:gd name="connsiteX8318" fmla="*/ 1363028 w 4117657"/>
                <a:gd name="connsiteY8318" fmla="*/ 2458403 h 2729865"/>
                <a:gd name="connsiteX8319" fmla="*/ 1316355 w 4117657"/>
                <a:gd name="connsiteY8319" fmla="*/ 2470785 h 2729865"/>
                <a:gd name="connsiteX8320" fmla="*/ 1310640 w 4117657"/>
                <a:gd name="connsiteY8320" fmla="*/ 2473643 h 2729865"/>
                <a:gd name="connsiteX8321" fmla="*/ 1275398 w 4117657"/>
                <a:gd name="connsiteY8321" fmla="*/ 2507933 h 2729865"/>
                <a:gd name="connsiteX8322" fmla="*/ 1307783 w 4117657"/>
                <a:gd name="connsiteY8322" fmla="*/ 2540318 h 2729865"/>
                <a:gd name="connsiteX8323" fmla="*/ 1319213 w 4117657"/>
                <a:gd name="connsiteY8323" fmla="*/ 2546985 h 2729865"/>
                <a:gd name="connsiteX8324" fmla="*/ 1356360 w 4117657"/>
                <a:gd name="connsiteY8324" fmla="*/ 2556510 h 2729865"/>
                <a:gd name="connsiteX8325" fmla="*/ 1363028 w 4117657"/>
                <a:gd name="connsiteY8325" fmla="*/ 2557463 h 2729865"/>
                <a:gd name="connsiteX8326" fmla="*/ 1367790 w 4117657"/>
                <a:gd name="connsiteY8326" fmla="*/ 2540318 h 2729865"/>
                <a:gd name="connsiteX8327" fmla="*/ 1375410 w 4117657"/>
                <a:gd name="connsiteY8327" fmla="*/ 2507933 h 2729865"/>
                <a:gd name="connsiteX8328" fmla="*/ 1367790 w 4117657"/>
                <a:gd name="connsiteY8328" fmla="*/ 2475548 h 2729865"/>
                <a:gd name="connsiteX8329" fmla="*/ 1363028 w 4117657"/>
                <a:gd name="connsiteY8329" fmla="*/ 2458403 h 2729865"/>
                <a:gd name="connsiteX8330" fmla="*/ 1366838 w 4117657"/>
                <a:gd name="connsiteY8330" fmla="*/ 2509838 h 2729865"/>
                <a:gd name="connsiteX8331" fmla="*/ 1356360 w 4117657"/>
                <a:gd name="connsiteY8331" fmla="*/ 2547938 h 2729865"/>
                <a:gd name="connsiteX8332" fmla="*/ 1319213 w 4117657"/>
                <a:gd name="connsiteY8332" fmla="*/ 2537460 h 2729865"/>
                <a:gd name="connsiteX8333" fmla="*/ 1316355 w 4117657"/>
                <a:gd name="connsiteY8333" fmla="*/ 2536508 h 2729865"/>
                <a:gd name="connsiteX8334" fmla="*/ 1287780 w 4117657"/>
                <a:gd name="connsiteY8334" fmla="*/ 2508885 h 2729865"/>
                <a:gd name="connsiteX8335" fmla="*/ 1314450 w 4117657"/>
                <a:gd name="connsiteY8335" fmla="*/ 2483168 h 2729865"/>
                <a:gd name="connsiteX8336" fmla="*/ 1319213 w 4117657"/>
                <a:gd name="connsiteY8336" fmla="*/ 2480310 h 2729865"/>
                <a:gd name="connsiteX8337" fmla="*/ 1356360 w 4117657"/>
                <a:gd name="connsiteY8337" fmla="*/ 2469833 h 2729865"/>
                <a:gd name="connsiteX8338" fmla="*/ 1366838 w 4117657"/>
                <a:gd name="connsiteY8338" fmla="*/ 2506980 h 2729865"/>
                <a:gd name="connsiteX8339" fmla="*/ 1366838 w 4117657"/>
                <a:gd name="connsiteY8339" fmla="*/ 2509838 h 2729865"/>
                <a:gd name="connsiteX8340" fmla="*/ 942023 w 4117657"/>
                <a:gd name="connsiteY8340" fmla="*/ 2619375 h 2729865"/>
                <a:gd name="connsiteX8341" fmla="*/ 1042035 w 4117657"/>
                <a:gd name="connsiteY8341" fmla="*/ 2592705 h 2729865"/>
                <a:gd name="connsiteX8342" fmla="*/ 1053465 w 4117657"/>
                <a:gd name="connsiteY8342" fmla="*/ 2586038 h 2729865"/>
                <a:gd name="connsiteX8343" fmla="*/ 1123950 w 4117657"/>
                <a:gd name="connsiteY8343" fmla="*/ 2515553 h 2729865"/>
                <a:gd name="connsiteX8344" fmla="*/ 1129665 w 4117657"/>
                <a:gd name="connsiteY8344" fmla="*/ 2508885 h 2729865"/>
                <a:gd name="connsiteX8345" fmla="*/ 1128713 w 4117657"/>
                <a:gd name="connsiteY8345" fmla="*/ 2506980 h 2729865"/>
                <a:gd name="connsiteX8346" fmla="*/ 1051560 w 4117657"/>
                <a:gd name="connsiteY8346" fmla="*/ 2429828 h 2729865"/>
                <a:gd name="connsiteX8347" fmla="*/ 1041083 w 4117657"/>
                <a:gd name="connsiteY8347" fmla="*/ 2425065 h 2729865"/>
                <a:gd name="connsiteX8348" fmla="*/ 943928 w 4117657"/>
                <a:gd name="connsiteY8348" fmla="*/ 2398395 h 2729865"/>
                <a:gd name="connsiteX8349" fmla="*/ 936308 w 4117657"/>
                <a:gd name="connsiteY8349" fmla="*/ 2397443 h 2729865"/>
                <a:gd name="connsiteX8350" fmla="*/ 934403 w 4117657"/>
                <a:gd name="connsiteY8350" fmla="*/ 2403158 h 2729865"/>
                <a:gd name="connsiteX8351" fmla="*/ 907733 w 4117657"/>
                <a:gd name="connsiteY8351" fmla="*/ 2502218 h 2729865"/>
                <a:gd name="connsiteX8352" fmla="*/ 908685 w 4117657"/>
                <a:gd name="connsiteY8352" fmla="*/ 2516505 h 2729865"/>
                <a:gd name="connsiteX8353" fmla="*/ 933450 w 4117657"/>
                <a:gd name="connsiteY8353" fmla="*/ 2609850 h 2729865"/>
                <a:gd name="connsiteX8354" fmla="*/ 937260 w 4117657"/>
                <a:gd name="connsiteY8354" fmla="*/ 2620328 h 2729865"/>
                <a:gd name="connsiteX8355" fmla="*/ 942023 w 4117657"/>
                <a:gd name="connsiteY8355" fmla="*/ 2619375 h 2729865"/>
                <a:gd name="connsiteX8356" fmla="*/ 917258 w 4117657"/>
                <a:gd name="connsiteY8356" fmla="*/ 2516505 h 2729865"/>
                <a:gd name="connsiteX8357" fmla="*/ 916305 w 4117657"/>
                <a:gd name="connsiteY8357" fmla="*/ 2503170 h 2729865"/>
                <a:gd name="connsiteX8358" fmla="*/ 940118 w 4117657"/>
                <a:gd name="connsiteY8358" fmla="*/ 2413635 h 2729865"/>
                <a:gd name="connsiteX8359" fmla="*/ 942023 w 4117657"/>
                <a:gd name="connsiteY8359" fmla="*/ 2408873 h 2729865"/>
                <a:gd name="connsiteX8360" fmla="*/ 951548 w 4117657"/>
                <a:gd name="connsiteY8360" fmla="*/ 2410778 h 2729865"/>
                <a:gd name="connsiteX8361" fmla="*/ 1035368 w 4117657"/>
                <a:gd name="connsiteY8361" fmla="*/ 2433638 h 2729865"/>
                <a:gd name="connsiteX8362" fmla="*/ 1046798 w 4117657"/>
                <a:gd name="connsiteY8362" fmla="*/ 2439353 h 2729865"/>
                <a:gd name="connsiteX8363" fmla="*/ 1114425 w 4117657"/>
                <a:gd name="connsiteY8363" fmla="*/ 2506028 h 2729865"/>
                <a:gd name="connsiteX8364" fmla="*/ 1117283 w 4117657"/>
                <a:gd name="connsiteY8364" fmla="*/ 2509838 h 2729865"/>
                <a:gd name="connsiteX8365" fmla="*/ 1110615 w 4117657"/>
                <a:gd name="connsiteY8365" fmla="*/ 2516505 h 2729865"/>
                <a:gd name="connsiteX8366" fmla="*/ 1048703 w 4117657"/>
                <a:gd name="connsiteY8366" fmla="*/ 2578418 h 2729865"/>
                <a:gd name="connsiteX8367" fmla="*/ 1037273 w 4117657"/>
                <a:gd name="connsiteY8367" fmla="*/ 2585085 h 2729865"/>
                <a:gd name="connsiteX8368" fmla="*/ 946785 w 4117657"/>
                <a:gd name="connsiteY8368" fmla="*/ 2609850 h 2729865"/>
                <a:gd name="connsiteX8369" fmla="*/ 942023 w 4117657"/>
                <a:gd name="connsiteY8369" fmla="*/ 2609850 h 2729865"/>
                <a:gd name="connsiteX8370" fmla="*/ 937260 w 4117657"/>
                <a:gd name="connsiteY8370" fmla="*/ 2591753 h 2729865"/>
                <a:gd name="connsiteX8371" fmla="*/ 917258 w 4117657"/>
                <a:gd name="connsiteY8371" fmla="*/ 2516505 h 2729865"/>
                <a:gd name="connsiteX8372" fmla="*/ 972503 w 4117657"/>
                <a:gd name="connsiteY8372" fmla="*/ 2557463 h 2729865"/>
                <a:gd name="connsiteX8373" fmla="*/ 975360 w 4117657"/>
                <a:gd name="connsiteY8373" fmla="*/ 2557463 h 2729865"/>
                <a:gd name="connsiteX8374" fmla="*/ 996315 w 4117657"/>
                <a:gd name="connsiteY8374" fmla="*/ 2551748 h 2729865"/>
                <a:gd name="connsiteX8375" fmla="*/ 1042035 w 4117657"/>
                <a:gd name="connsiteY8375" fmla="*/ 2525078 h 2729865"/>
                <a:gd name="connsiteX8376" fmla="*/ 1059180 w 4117657"/>
                <a:gd name="connsiteY8376" fmla="*/ 2506980 h 2729865"/>
                <a:gd name="connsiteX8377" fmla="*/ 1023938 w 4117657"/>
                <a:gd name="connsiteY8377" fmla="*/ 2472690 h 2729865"/>
                <a:gd name="connsiteX8378" fmla="*/ 1018223 w 4117657"/>
                <a:gd name="connsiteY8378" fmla="*/ 2469833 h 2729865"/>
                <a:gd name="connsiteX8379" fmla="*/ 971550 w 4117657"/>
                <a:gd name="connsiteY8379" fmla="*/ 2457450 h 2729865"/>
                <a:gd name="connsiteX8380" fmla="*/ 967740 w 4117657"/>
                <a:gd name="connsiteY8380" fmla="*/ 2469833 h 2729865"/>
                <a:gd name="connsiteX8381" fmla="*/ 958215 w 4117657"/>
                <a:gd name="connsiteY8381" fmla="*/ 2507933 h 2729865"/>
                <a:gd name="connsiteX8382" fmla="*/ 967740 w 4117657"/>
                <a:gd name="connsiteY8382" fmla="*/ 2546033 h 2729865"/>
                <a:gd name="connsiteX8383" fmla="*/ 972503 w 4117657"/>
                <a:gd name="connsiteY8383" fmla="*/ 2557463 h 2729865"/>
                <a:gd name="connsiteX8384" fmla="*/ 968693 w 4117657"/>
                <a:gd name="connsiteY8384" fmla="*/ 2506980 h 2729865"/>
                <a:gd name="connsiteX8385" fmla="*/ 979170 w 4117657"/>
                <a:gd name="connsiteY8385" fmla="*/ 2469833 h 2729865"/>
                <a:gd name="connsiteX8386" fmla="*/ 1016318 w 4117657"/>
                <a:gd name="connsiteY8386" fmla="*/ 2480310 h 2729865"/>
                <a:gd name="connsiteX8387" fmla="*/ 1021080 w 4117657"/>
                <a:gd name="connsiteY8387" fmla="*/ 2483168 h 2729865"/>
                <a:gd name="connsiteX8388" fmla="*/ 1047750 w 4117657"/>
                <a:gd name="connsiteY8388" fmla="*/ 2508885 h 2729865"/>
                <a:gd name="connsiteX8389" fmla="*/ 1019175 w 4117657"/>
                <a:gd name="connsiteY8389" fmla="*/ 2537460 h 2729865"/>
                <a:gd name="connsiteX8390" fmla="*/ 1016318 w 4117657"/>
                <a:gd name="connsiteY8390" fmla="*/ 2538413 h 2729865"/>
                <a:gd name="connsiteX8391" fmla="*/ 979170 w 4117657"/>
                <a:gd name="connsiteY8391" fmla="*/ 2547938 h 2729865"/>
                <a:gd name="connsiteX8392" fmla="*/ 968693 w 4117657"/>
                <a:gd name="connsiteY8392" fmla="*/ 2509838 h 2729865"/>
                <a:gd name="connsiteX8393" fmla="*/ 968693 w 4117657"/>
                <a:gd name="connsiteY8393" fmla="*/ 2506980 h 2729865"/>
                <a:gd name="connsiteX8394" fmla="*/ 1426845 w 4117657"/>
                <a:gd name="connsiteY8394" fmla="*/ 2501265 h 2729865"/>
                <a:gd name="connsiteX8395" fmla="*/ 1402080 w 4117657"/>
                <a:gd name="connsiteY8395" fmla="*/ 2406968 h 2729865"/>
                <a:gd name="connsiteX8396" fmla="*/ 1399223 w 4117657"/>
                <a:gd name="connsiteY8396" fmla="*/ 2397443 h 2729865"/>
                <a:gd name="connsiteX8397" fmla="*/ 1390650 w 4117657"/>
                <a:gd name="connsiteY8397" fmla="*/ 2399348 h 2729865"/>
                <a:gd name="connsiteX8398" fmla="*/ 1295400 w 4117657"/>
                <a:gd name="connsiteY8398" fmla="*/ 2425065 h 2729865"/>
                <a:gd name="connsiteX8399" fmla="*/ 1280160 w 4117657"/>
                <a:gd name="connsiteY8399" fmla="*/ 2433638 h 2729865"/>
                <a:gd name="connsiteX8400" fmla="*/ 1211580 w 4117657"/>
                <a:gd name="connsiteY8400" fmla="*/ 2502218 h 2729865"/>
                <a:gd name="connsiteX8401" fmla="*/ 1204913 w 4117657"/>
                <a:gd name="connsiteY8401" fmla="*/ 2509838 h 2729865"/>
                <a:gd name="connsiteX8402" fmla="*/ 1208723 w 4117657"/>
                <a:gd name="connsiteY8402" fmla="*/ 2513648 h 2729865"/>
                <a:gd name="connsiteX8403" fmla="*/ 1283018 w 4117657"/>
                <a:gd name="connsiteY8403" fmla="*/ 2587943 h 2729865"/>
                <a:gd name="connsiteX8404" fmla="*/ 1294448 w 4117657"/>
                <a:gd name="connsiteY8404" fmla="*/ 2594610 h 2729865"/>
                <a:gd name="connsiteX8405" fmla="*/ 1388745 w 4117657"/>
                <a:gd name="connsiteY8405" fmla="*/ 2620328 h 2729865"/>
                <a:gd name="connsiteX8406" fmla="*/ 1398270 w 4117657"/>
                <a:gd name="connsiteY8406" fmla="*/ 2622233 h 2729865"/>
                <a:gd name="connsiteX8407" fmla="*/ 1400175 w 4117657"/>
                <a:gd name="connsiteY8407" fmla="*/ 2618423 h 2729865"/>
                <a:gd name="connsiteX8408" fmla="*/ 1427798 w 4117657"/>
                <a:gd name="connsiteY8408" fmla="*/ 2516505 h 2729865"/>
                <a:gd name="connsiteX8409" fmla="*/ 1426845 w 4117657"/>
                <a:gd name="connsiteY8409" fmla="*/ 2501265 h 2729865"/>
                <a:gd name="connsiteX8410" fmla="*/ 1418273 w 4117657"/>
                <a:gd name="connsiteY8410" fmla="*/ 2513648 h 2729865"/>
                <a:gd name="connsiteX8411" fmla="*/ 1394460 w 4117657"/>
                <a:gd name="connsiteY8411" fmla="*/ 2604135 h 2729865"/>
                <a:gd name="connsiteX8412" fmla="*/ 1392555 w 4117657"/>
                <a:gd name="connsiteY8412" fmla="*/ 2608898 h 2729865"/>
                <a:gd name="connsiteX8413" fmla="*/ 1385888 w 4117657"/>
                <a:gd name="connsiteY8413" fmla="*/ 2607945 h 2729865"/>
                <a:gd name="connsiteX8414" fmla="*/ 1299210 w 4117657"/>
                <a:gd name="connsiteY8414" fmla="*/ 2585085 h 2729865"/>
                <a:gd name="connsiteX8415" fmla="*/ 1287780 w 4117657"/>
                <a:gd name="connsiteY8415" fmla="*/ 2578418 h 2729865"/>
                <a:gd name="connsiteX8416" fmla="*/ 1223963 w 4117657"/>
                <a:gd name="connsiteY8416" fmla="*/ 2514600 h 2729865"/>
                <a:gd name="connsiteX8417" fmla="*/ 1218248 w 4117657"/>
                <a:gd name="connsiteY8417" fmla="*/ 2507933 h 2729865"/>
                <a:gd name="connsiteX8418" fmla="*/ 1238250 w 4117657"/>
                <a:gd name="connsiteY8418" fmla="*/ 2489835 h 2729865"/>
                <a:gd name="connsiteX8419" fmla="*/ 1287780 w 4117657"/>
                <a:gd name="connsiteY8419" fmla="*/ 2441258 h 2729865"/>
                <a:gd name="connsiteX8420" fmla="*/ 1298258 w 4117657"/>
                <a:gd name="connsiteY8420" fmla="*/ 2434590 h 2729865"/>
                <a:gd name="connsiteX8421" fmla="*/ 1390650 w 4117657"/>
                <a:gd name="connsiteY8421" fmla="*/ 2409825 h 2729865"/>
                <a:gd name="connsiteX8422" fmla="*/ 1394460 w 4117657"/>
                <a:gd name="connsiteY8422" fmla="*/ 2409825 h 2729865"/>
                <a:gd name="connsiteX8423" fmla="*/ 1397318 w 4117657"/>
                <a:gd name="connsiteY8423" fmla="*/ 2418398 h 2729865"/>
                <a:gd name="connsiteX8424" fmla="*/ 1420178 w 4117657"/>
                <a:gd name="connsiteY8424" fmla="*/ 2503170 h 2729865"/>
                <a:gd name="connsiteX8425" fmla="*/ 1418273 w 4117657"/>
                <a:gd name="connsiteY8425" fmla="*/ 2513648 h 2729865"/>
                <a:gd name="connsiteX8426" fmla="*/ 1542098 w 4117657"/>
                <a:gd name="connsiteY8426" fmla="*/ 2712720 h 2729865"/>
                <a:gd name="connsiteX8427" fmla="*/ 1442085 w 4117657"/>
                <a:gd name="connsiteY8427" fmla="*/ 2686050 h 2729865"/>
                <a:gd name="connsiteX8428" fmla="*/ 1435418 w 4117657"/>
                <a:gd name="connsiteY8428" fmla="*/ 2685098 h 2729865"/>
                <a:gd name="connsiteX8429" fmla="*/ 1423988 w 4117657"/>
                <a:gd name="connsiteY8429" fmla="*/ 2726055 h 2729865"/>
                <a:gd name="connsiteX8430" fmla="*/ 1433513 w 4117657"/>
                <a:gd name="connsiteY8430" fmla="*/ 2726055 h 2729865"/>
                <a:gd name="connsiteX8431" fmla="*/ 1441133 w 4117657"/>
                <a:gd name="connsiteY8431" fmla="*/ 2696528 h 2729865"/>
                <a:gd name="connsiteX8432" fmla="*/ 1444943 w 4117657"/>
                <a:gd name="connsiteY8432" fmla="*/ 2696528 h 2729865"/>
                <a:gd name="connsiteX8433" fmla="*/ 1539240 w 4117657"/>
                <a:gd name="connsiteY8433" fmla="*/ 2721293 h 2729865"/>
                <a:gd name="connsiteX8434" fmla="*/ 1544955 w 4117657"/>
                <a:gd name="connsiteY8434" fmla="*/ 2726055 h 2729865"/>
                <a:gd name="connsiteX8435" fmla="*/ 1558290 w 4117657"/>
                <a:gd name="connsiteY8435" fmla="*/ 2726055 h 2729865"/>
                <a:gd name="connsiteX8436" fmla="*/ 1542098 w 4117657"/>
                <a:gd name="connsiteY8436" fmla="*/ 2712720 h 2729865"/>
                <a:gd name="connsiteX8437" fmla="*/ 1898333 w 4117657"/>
                <a:gd name="connsiteY8437" fmla="*/ 2685098 h 2729865"/>
                <a:gd name="connsiteX8438" fmla="*/ 1898333 w 4117657"/>
                <a:gd name="connsiteY8438" fmla="*/ 2685098 h 2729865"/>
                <a:gd name="connsiteX8439" fmla="*/ 1889760 w 4117657"/>
                <a:gd name="connsiteY8439" fmla="*/ 2687003 h 2729865"/>
                <a:gd name="connsiteX8440" fmla="*/ 1799273 w 4117657"/>
                <a:gd name="connsiteY8440" fmla="*/ 2710815 h 2729865"/>
                <a:gd name="connsiteX8441" fmla="*/ 1774508 w 4117657"/>
                <a:gd name="connsiteY8441" fmla="*/ 2726055 h 2729865"/>
                <a:gd name="connsiteX8442" fmla="*/ 1787843 w 4117657"/>
                <a:gd name="connsiteY8442" fmla="*/ 2726055 h 2729865"/>
                <a:gd name="connsiteX8443" fmla="*/ 1797368 w 4117657"/>
                <a:gd name="connsiteY8443" fmla="*/ 2720340 h 2729865"/>
                <a:gd name="connsiteX8444" fmla="*/ 1884045 w 4117657"/>
                <a:gd name="connsiteY8444" fmla="*/ 2697480 h 2729865"/>
                <a:gd name="connsiteX8445" fmla="*/ 1891665 w 4117657"/>
                <a:gd name="connsiteY8445" fmla="*/ 2696528 h 2729865"/>
                <a:gd name="connsiteX8446" fmla="*/ 1899285 w 4117657"/>
                <a:gd name="connsiteY8446" fmla="*/ 2726055 h 2729865"/>
                <a:gd name="connsiteX8447" fmla="*/ 1908810 w 4117657"/>
                <a:gd name="connsiteY8447" fmla="*/ 2726055 h 2729865"/>
                <a:gd name="connsiteX8448" fmla="*/ 1898333 w 4117657"/>
                <a:gd name="connsiteY8448" fmla="*/ 2685098 h 2729865"/>
                <a:gd name="connsiteX8449" fmla="*/ 1898333 w 4117657"/>
                <a:gd name="connsiteY8449" fmla="*/ 2685098 h 2729865"/>
                <a:gd name="connsiteX8450" fmla="*/ 4065270 w 4117657"/>
                <a:gd name="connsiteY8450" fmla="*/ 75248 h 2729865"/>
                <a:gd name="connsiteX8451" fmla="*/ 3957638 w 4117657"/>
                <a:gd name="connsiteY8451" fmla="*/ 46673 h 2729865"/>
                <a:gd name="connsiteX8452" fmla="*/ 3945255 w 4117657"/>
                <a:gd name="connsiteY8452" fmla="*/ 42863 h 2729865"/>
                <a:gd name="connsiteX8453" fmla="*/ 3956685 w 4117657"/>
                <a:gd name="connsiteY8453" fmla="*/ 953 h 2729865"/>
                <a:gd name="connsiteX8454" fmla="*/ 3947160 w 4117657"/>
                <a:gd name="connsiteY8454" fmla="*/ 953 h 2729865"/>
                <a:gd name="connsiteX8455" fmla="*/ 3934778 w 4117657"/>
                <a:gd name="connsiteY8455" fmla="*/ 48578 h 2729865"/>
                <a:gd name="connsiteX8456" fmla="*/ 3945255 w 4117657"/>
                <a:gd name="connsiteY8456" fmla="*/ 51435 h 2729865"/>
                <a:gd name="connsiteX8457" fmla="*/ 4057650 w 4117657"/>
                <a:gd name="connsiteY8457" fmla="*/ 80963 h 2729865"/>
                <a:gd name="connsiteX8458" fmla="*/ 4075748 w 4117657"/>
                <a:gd name="connsiteY8458" fmla="*/ 91440 h 2729865"/>
                <a:gd name="connsiteX8459" fmla="*/ 4116705 w 4117657"/>
                <a:gd name="connsiteY8459" fmla="*/ 132398 h 2729865"/>
                <a:gd name="connsiteX8460" fmla="*/ 4116705 w 4117657"/>
                <a:gd name="connsiteY8460" fmla="*/ 120015 h 2729865"/>
                <a:gd name="connsiteX8461" fmla="*/ 4078605 w 4117657"/>
                <a:gd name="connsiteY8461" fmla="*/ 81915 h 2729865"/>
                <a:gd name="connsiteX8462" fmla="*/ 4065270 w 4117657"/>
                <a:gd name="connsiteY8462" fmla="*/ 75248 h 2729865"/>
                <a:gd name="connsiteX8463" fmla="*/ 275273 w 4117657"/>
                <a:gd name="connsiteY8463" fmla="*/ 2630805 h 2729865"/>
                <a:gd name="connsiteX8464" fmla="*/ 259080 w 4117657"/>
                <a:gd name="connsiteY8464" fmla="*/ 2621280 h 2729865"/>
                <a:gd name="connsiteX8465" fmla="*/ 176213 w 4117657"/>
                <a:gd name="connsiteY8465" fmla="*/ 2538413 h 2729865"/>
                <a:gd name="connsiteX8466" fmla="*/ 166688 w 4117657"/>
                <a:gd name="connsiteY8466" fmla="*/ 2529840 h 2729865"/>
                <a:gd name="connsiteX8467" fmla="*/ 160020 w 4117657"/>
                <a:gd name="connsiteY8467" fmla="*/ 2539365 h 2729865"/>
                <a:gd name="connsiteX8468" fmla="*/ 78105 w 4117657"/>
                <a:gd name="connsiteY8468" fmla="*/ 2622233 h 2729865"/>
                <a:gd name="connsiteX8469" fmla="*/ 61913 w 4117657"/>
                <a:gd name="connsiteY8469" fmla="*/ 2631758 h 2729865"/>
                <a:gd name="connsiteX8470" fmla="*/ 2858 w 4117657"/>
                <a:gd name="connsiteY8470" fmla="*/ 2647950 h 2729865"/>
                <a:gd name="connsiteX8471" fmla="*/ 2858 w 4117657"/>
                <a:gd name="connsiteY8471" fmla="*/ 2657475 h 2729865"/>
                <a:gd name="connsiteX8472" fmla="*/ 68580 w 4117657"/>
                <a:gd name="connsiteY8472" fmla="*/ 2640330 h 2729865"/>
                <a:gd name="connsiteX8473" fmla="*/ 82868 w 4117657"/>
                <a:gd name="connsiteY8473" fmla="*/ 2632710 h 2729865"/>
                <a:gd name="connsiteX8474" fmla="*/ 161925 w 4117657"/>
                <a:gd name="connsiteY8474" fmla="*/ 2553653 h 2729865"/>
                <a:gd name="connsiteX8475" fmla="*/ 170498 w 4117657"/>
                <a:gd name="connsiteY8475" fmla="*/ 2546033 h 2729865"/>
                <a:gd name="connsiteX8476" fmla="*/ 179070 w 4117657"/>
                <a:gd name="connsiteY8476" fmla="*/ 2553653 h 2729865"/>
                <a:gd name="connsiteX8477" fmla="*/ 258128 w 4117657"/>
                <a:gd name="connsiteY8477" fmla="*/ 2632710 h 2729865"/>
                <a:gd name="connsiteX8478" fmla="*/ 272415 w 4117657"/>
                <a:gd name="connsiteY8478" fmla="*/ 2641283 h 2729865"/>
                <a:gd name="connsiteX8479" fmla="*/ 381000 w 4117657"/>
                <a:gd name="connsiteY8479" fmla="*/ 2670810 h 2729865"/>
                <a:gd name="connsiteX8480" fmla="*/ 390525 w 4117657"/>
                <a:gd name="connsiteY8480" fmla="*/ 2673668 h 2729865"/>
                <a:gd name="connsiteX8481" fmla="*/ 387668 w 4117657"/>
                <a:gd name="connsiteY8481" fmla="*/ 2685098 h 2729865"/>
                <a:gd name="connsiteX8482" fmla="*/ 376238 w 4117657"/>
                <a:gd name="connsiteY8482" fmla="*/ 2729865 h 2729865"/>
                <a:gd name="connsiteX8483" fmla="*/ 383858 w 4117657"/>
                <a:gd name="connsiteY8483" fmla="*/ 2729865 h 2729865"/>
                <a:gd name="connsiteX8484" fmla="*/ 401003 w 4117657"/>
                <a:gd name="connsiteY8484" fmla="*/ 2667000 h 2729865"/>
                <a:gd name="connsiteX8485" fmla="*/ 389573 w 4117657"/>
                <a:gd name="connsiteY8485" fmla="*/ 2663190 h 2729865"/>
                <a:gd name="connsiteX8486" fmla="*/ 275273 w 4117657"/>
                <a:gd name="connsiteY8486" fmla="*/ 2630805 h 2729865"/>
                <a:gd name="connsiteX8487" fmla="*/ 246698 w 4117657"/>
                <a:gd name="connsiteY8487" fmla="*/ 2680335 h 2729865"/>
                <a:gd name="connsiteX8488" fmla="*/ 230505 w 4117657"/>
                <a:gd name="connsiteY8488" fmla="*/ 2670810 h 2729865"/>
                <a:gd name="connsiteX8489" fmla="*/ 176213 w 4117657"/>
                <a:gd name="connsiteY8489" fmla="*/ 2616518 h 2729865"/>
                <a:gd name="connsiteX8490" fmla="*/ 168593 w 4117657"/>
                <a:gd name="connsiteY8490" fmla="*/ 2609850 h 2729865"/>
                <a:gd name="connsiteX8491" fmla="*/ 160973 w 4117657"/>
                <a:gd name="connsiteY8491" fmla="*/ 2616518 h 2729865"/>
                <a:gd name="connsiteX8492" fmla="*/ 106680 w 4117657"/>
                <a:gd name="connsiteY8492" fmla="*/ 2670810 h 2729865"/>
                <a:gd name="connsiteX8493" fmla="*/ 90488 w 4117657"/>
                <a:gd name="connsiteY8493" fmla="*/ 2680335 h 2729865"/>
                <a:gd name="connsiteX8494" fmla="*/ 30480 w 4117657"/>
                <a:gd name="connsiteY8494" fmla="*/ 2696528 h 2729865"/>
                <a:gd name="connsiteX8495" fmla="*/ 5715 w 4117657"/>
                <a:gd name="connsiteY8495" fmla="*/ 2703195 h 2729865"/>
                <a:gd name="connsiteX8496" fmla="*/ 12383 w 4117657"/>
                <a:gd name="connsiteY8496" fmla="*/ 2727008 h 2729865"/>
                <a:gd name="connsiteX8497" fmla="*/ 21908 w 4117657"/>
                <a:gd name="connsiteY8497" fmla="*/ 2727008 h 2729865"/>
                <a:gd name="connsiteX8498" fmla="*/ 16193 w 4117657"/>
                <a:gd name="connsiteY8498" fmla="*/ 2709863 h 2729865"/>
                <a:gd name="connsiteX8499" fmla="*/ 26670 w 4117657"/>
                <a:gd name="connsiteY8499" fmla="*/ 2707005 h 2729865"/>
                <a:gd name="connsiteX8500" fmla="*/ 95250 w 4117657"/>
                <a:gd name="connsiteY8500" fmla="*/ 2688908 h 2729865"/>
                <a:gd name="connsiteX8501" fmla="*/ 110490 w 4117657"/>
                <a:gd name="connsiteY8501" fmla="*/ 2679383 h 2729865"/>
                <a:gd name="connsiteX8502" fmla="*/ 160973 w 4117657"/>
                <a:gd name="connsiteY8502" fmla="*/ 2628900 h 2729865"/>
                <a:gd name="connsiteX8503" fmla="*/ 168593 w 4117657"/>
                <a:gd name="connsiteY8503" fmla="*/ 2622233 h 2729865"/>
                <a:gd name="connsiteX8504" fmla="*/ 177165 w 4117657"/>
                <a:gd name="connsiteY8504" fmla="*/ 2629853 h 2729865"/>
                <a:gd name="connsiteX8505" fmla="*/ 225743 w 4117657"/>
                <a:gd name="connsiteY8505" fmla="*/ 2679383 h 2729865"/>
                <a:gd name="connsiteX8506" fmla="*/ 240983 w 4117657"/>
                <a:gd name="connsiteY8506" fmla="*/ 2688908 h 2729865"/>
                <a:gd name="connsiteX8507" fmla="*/ 309563 w 4117657"/>
                <a:gd name="connsiteY8507" fmla="*/ 2707005 h 2729865"/>
                <a:gd name="connsiteX8508" fmla="*/ 320040 w 4117657"/>
                <a:gd name="connsiteY8508" fmla="*/ 2709863 h 2729865"/>
                <a:gd name="connsiteX8509" fmla="*/ 314325 w 4117657"/>
                <a:gd name="connsiteY8509" fmla="*/ 2727008 h 2729865"/>
                <a:gd name="connsiteX8510" fmla="*/ 323850 w 4117657"/>
                <a:gd name="connsiteY8510" fmla="*/ 2727008 h 2729865"/>
                <a:gd name="connsiteX8511" fmla="*/ 330518 w 4117657"/>
                <a:gd name="connsiteY8511" fmla="*/ 2703195 h 2729865"/>
                <a:gd name="connsiteX8512" fmla="*/ 320040 w 4117657"/>
                <a:gd name="connsiteY8512" fmla="*/ 2700338 h 2729865"/>
                <a:gd name="connsiteX8513" fmla="*/ 246698 w 4117657"/>
                <a:gd name="connsiteY8513" fmla="*/ 2680335 h 2729865"/>
                <a:gd name="connsiteX8514" fmla="*/ 2940368 w 4117657"/>
                <a:gd name="connsiteY8514" fmla="*/ 2619375 h 2729865"/>
                <a:gd name="connsiteX8515" fmla="*/ 3040380 w 4117657"/>
                <a:gd name="connsiteY8515" fmla="*/ 2592705 h 2729865"/>
                <a:gd name="connsiteX8516" fmla="*/ 3051810 w 4117657"/>
                <a:gd name="connsiteY8516" fmla="*/ 2586038 h 2729865"/>
                <a:gd name="connsiteX8517" fmla="*/ 3122295 w 4117657"/>
                <a:gd name="connsiteY8517" fmla="*/ 2515553 h 2729865"/>
                <a:gd name="connsiteX8518" fmla="*/ 3128010 w 4117657"/>
                <a:gd name="connsiteY8518" fmla="*/ 2508885 h 2729865"/>
                <a:gd name="connsiteX8519" fmla="*/ 3127058 w 4117657"/>
                <a:gd name="connsiteY8519" fmla="*/ 2506980 h 2729865"/>
                <a:gd name="connsiteX8520" fmla="*/ 3049905 w 4117657"/>
                <a:gd name="connsiteY8520" fmla="*/ 2429828 h 2729865"/>
                <a:gd name="connsiteX8521" fmla="*/ 3039428 w 4117657"/>
                <a:gd name="connsiteY8521" fmla="*/ 2425065 h 2729865"/>
                <a:gd name="connsiteX8522" fmla="*/ 2942273 w 4117657"/>
                <a:gd name="connsiteY8522" fmla="*/ 2398395 h 2729865"/>
                <a:gd name="connsiteX8523" fmla="*/ 2934653 w 4117657"/>
                <a:gd name="connsiteY8523" fmla="*/ 2397443 h 2729865"/>
                <a:gd name="connsiteX8524" fmla="*/ 2932748 w 4117657"/>
                <a:gd name="connsiteY8524" fmla="*/ 2403158 h 2729865"/>
                <a:gd name="connsiteX8525" fmla="*/ 2906078 w 4117657"/>
                <a:gd name="connsiteY8525" fmla="*/ 2502218 h 2729865"/>
                <a:gd name="connsiteX8526" fmla="*/ 2907030 w 4117657"/>
                <a:gd name="connsiteY8526" fmla="*/ 2516505 h 2729865"/>
                <a:gd name="connsiteX8527" fmla="*/ 2931795 w 4117657"/>
                <a:gd name="connsiteY8527" fmla="*/ 2609850 h 2729865"/>
                <a:gd name="connsiteX8528" fmla="*/ 2935605 w 4117657"/>
                <a:gd name="connsiteY8528" fmla="*/ 2620328 h 2729865"/>
                <a:gd name="connsiteX8529" fmla="*/ 2940368 w 4117657"/>
                <a:gd name="connsiteY8529" fmla="*/ 2619375 h 2729865"/>
                <a:gd name="connsiteX8530" fmla="*/ 2916555 w 4117657"/>
                <a:gd name="connsiteY8530" fmla="*/ 2516505 h 2729865"/>
                <a:gd name="connsiteX8531" fmla="*/ 2915603 w 4117657"/>
                <a:gd name="connsiteY8531" fmla="*/ 2503170 h 2729865"/>
                <a:gd name="connsiteX8532" fmla="*/ 2939415 w 4117657"/>
                <a:gd name="connsiteY8532" fmla="*/ 2413635 h 2729865"/>
                <a:gd name="connsiteX8533" fmla="*/ 2941320 w 4117657"/>
                <a:gd name="connsiteY8533" fmla="*/ 2408873 h 2729865"/>
                <a:gd name="connsiteX8534" fmla="*/ 2950845 w 4117657"/>
                <a:gd name="connsiteY8534" fmla="*/ 2410778 h 2729865"/>
                <a:gd name="connsiteX8535" fmla="*/ 3034665 w 4117657"/>
                <a:gd name="connsiteY8535" fmla="*/ 2433638 h 2729865"/>
                <a:gd name="connsiteX8536" fmla="*/ 3046095 w 4117657"/>
                <a:gd name="connsiteY8536" fmla="*/ 2439353 h 2729865"/>
                <a:gd name="connsiteX8537" fmla="*/ 3113723 w 4117657"/>
                <a:gd name="connsiteY8537" fmla="*/ 2506028 h 2729865"/>
                <a:gd name="connsiteX8538" fmla="*/ 3116580 w 4117657"/>
                <a:gd name="connsiteY8538" fmla="*/ 2509838 h 2729865"/>
                <a:gd name="connsiteX8539" fmla="*/ 3109913 w 4117657"/>
                <a:gd name="connsiteY8539" fmla="*/ 2516505 h 2729865"/>
                <a:gd name="connsiteX8540" fmla="*/ 3048000 w 4117657"/>
                <a:gd name="connsiteY8540" fmla="*/ 2578418 h 2729865"/>
                <a:gd name="connsiteX8541" fmla="*/ 3036570 w 4117657"/>
                <a:gd name="connsiteY8541" fmla="*/ 2585085 h 2729865"/>
                <a:gd name="connsiteX8542" fmla="*/ 2946083 w 4117657"/>
                <a:gd name="connsiteY8542" fmla="*/ 2609850 h 2729865"/>
                <a:gd name="connsiteX8543" fmla="*/ 2941320 w 4117657"/>
                <a:gd name="connsiteY8543" fmla="*/ 2609850 h 2729865"/>
                <a:gd name="connsiteX8544" fmla="*/ 2936558 w 4117657"/>
                <a:gd name="connsiteY8544" fmla="*/ 2591753 h 2729865"/>
                <a:gd name="connsiteX8545" fmla="*/ 2916555 w 4117657"/>
                <a:gd name="connsiteY8545" fmla="*/ 2516505 h 2729865"/>
                <a:gd name="connsiteX8546" fmla="*/ 4107180 w 4117657"/>
                <a:gd name="connsiteY8546" fmla="*/ 33338 h 2729865"/>
                <a:gd name="connsiteX8547" fmla="*/ 4091940 w 4117657"/>
                <a:gd name="connsiteY8547" fmla="*/ 24765 h 2729865"/>
                <a:gd name="connsiteX8548" fmla="*/ 4052888 w 4117657"/>
                <a:gd name="connsiteY8548" fmla="*/ 14288 h 2729865"/>
                <a:gd name="connsiteX8549" fmla="*/ 4011930 w 4117657"/>
                <a:gd name="connsiteY8549" fmla="*/ 2858 h 2729865"/>
                <a:gd name="connsiteX8550" fmla="*/ 4012883 w 4117657"/>
                <a:gd name="connsiteY8550" fmla="*/ 0 h 2729865"/>
                <a:gd name="connsiteX8551" fmla="*/ 4003358 w 4117657"/>
                <a:gd name="connsiteY8551" fmla="*/ 0 h 2729865"/>
                <a:gd name="connsiteX8552" fmla="*/ 4001453 w 4117657"/>
                <a:gd name="connsiteY8552" fmla="*/ 8573 h 2729865"/>
                <a:gd name="connsiteX8553" fmla="*/ 4011930 w 4117657"/>
                <a:gd name="connsiteY8553" fmla="*/ 11430 h 2729865"/>
                <a:gd name="connsiteX8554" fmla="*/ 4088130 w 4117657"/>
                <a:gd name="connsiteY8554" fmla="*/ 32385 h 2729865"/>
                <a:gd name="connsiteX8555" fmla="*/ 4100513 w 4117657"/>
                <a:gd name="connsiteY8555" fmla="*/ 40005 h 2729865"/>
                <a:gd name="connsiteX8556" fmla="*/ 4115753 w 4117657"/>
                <a:gd name="connsiteY8556" fmla="*/ 55245 h 2729865"/>
                <a:gd name="connsiteX8557" fmla="*/ 4115753 w 4117657"/>
                <a:gd name="connsiteY8557" fmla="*/ 42863 h 2729865"/>
                <a:gd name="connsiteX8558" fmla="*/ 4107180 w 4117657"/>
                <a:gd name="connsiteY8558" fmla="*/ 33338 h 2729865"/>
                <a:gd name="connsiteX8559" fmla="*/ 174308 w 4117657"/>
                <a:gd name="connsiteY8559" fmla="*/ 2685098 h 2729865"/>
                <a:gd name="connsiteX8560" fmla="*/ 167640 w 4117657"/>
                <a:gd name="connsiteY8560" fmla="*/ 2679383 h 2729865"/>
                <a:gd name="connsiteX8561" fmla="*/ 139065 w 4117657"/>
                <a:gd name="connsiteY8561" fmla="*/ 2708910 h 2729865"/>
                <a:gd name="connsiteX8562" fmla="*/ 114300 w 4117657"/>
                <a:gd name="connsiteY8562" fmla="*/ 2726055 h 2729865"/>
                <a:gd name="connsiteX8563" fmla="*/ 135255 w 4117657"/>
                <a:gd name="connsiteY8563" fmla="*/ 2726055 h 2729865"/>
                <a:gd name="connsiteX8564" fmla="*/ 168593 w 4117657"/>
                <a:gd name="connsiteY8564" fmla="*/ 2691765 h 2729865"/>
                <a:gd name="connsiteX8565" fmla="*/ 201930 w 4117657"/>
                <a:gd name="connsiteY8565" fmla="*/ 2726055 h 2729865"/>
                <a:gd name="connsiteX8566" fmla="*/ 223838 w 4117657"/>
                <a:gd name="connsiteY8566" fmla="*/ 2726055 h 2729865"/>
                <a:gd name="connsiteX8567" fmla="*/ 200025 w 4117657"/>
                <a:gd name="connsiteY8567" fmla="*/ 2710815 h 2729865"/>
                <a:gd name="connsiteX8568" fmla="*/ 174308 w 4117657"/>
                <a:gd name="connsiteY8568" fmla="*/ 2685098 h 2729865"/>
                <a:gd name="connsiteX8569" fmla="*/ 4116705 w 4117657"/>
                <a:gd name="connsiteY8569" fmla="*/ 2727008 h 2729865"/>
                <a:gd name="connsiteX8570" fmla="*/ 4116705 w 4117657"/>
                <a:gd name="connsiteY8570" fmla="*/ 2725103 h 2729865"/>
                <a:gd name="connsiteX8571" fmla="*/ 4110990 w 4117657"/>
                <a:gd name="connsiteY8571" fmla="*/ 2727008 h 2729865"/>
                <a:gd name="connsiteX8572" fmla="*/ 4116705 w 4117657"/>
                <a:gd name="connsiteY8572" fmla="*/ 2727008 h 2729865"/>
                <a:gd name="connsiteX8573" fmla="*/ 890588 w 4117657"/>
                <a:gd name="connsiteY8573" fmla="*/ 2687003 h 2729865"/>
                <a:gd name="connsiteX8574" fmla="*/ 800100 w 4117657"/>
                <a:gd name="connsiteY8574" fmla="*/ 2710815 h 2729865"/>
                <a:gd name="connsiteX8575" fmla="*/ 775335 w 4117657"/>
                <a:gd name="connsiteY8575" fmla="*/ 2726055 h 2729865"/>
                <a:gd name="connsiteX8576" fmla="*/ 788670 w 4117657"/>
                <a:gd name="connsiteY8576" fmla="*/ 2726055 h 2729865"/>
                <a:gd name="connsiteX8577" fmla="*/ 798195 w 4117657"/>
                <a:gd name="connsiteY8577" fmla="*/ 2720340 h 2729865"/>
                <a:gd name="connsiteX8578" fmla="*/ 884873 w 4117657"/>
                <a:gd name="connsiteY8578" fmla="*/ 2697480 h 2729865"/>
                <a:gd name="connsiteX8579" fmla="*/ 892493 w 4117657"/>
                <a:gd name="connsiteY8579" fmla="*/ 2696528 h 2729865"/>
                <a:gd name="connsiteX8580" fmla="*/ 900113 w 4117657"/>
                <a:gd name="connsiteY8580" fmla="*/ 2726055 h 2729865"/>
                <a:gd name="connsiteX8581" fmla="*/ 909638 w 4117657"/>
                <a:gd name="connsiteY8581" fmla="*/ 2726055 h 2729865"/>
                <a:gd name="connsiteX8582" fmla="*/ 898208 w 4117657"/>
                <a:gd name="connsiteY8582" fmla="*/ 2685098 h 2729865"/>
                <a:gd name="connsiteX8583" fmla="*/ 890588 w 4117657"/>
                <a:gd name="connsiteY8583" fmla="*/ 2687003 h 2729865"/>
                <a:gd name="connsiteX8584" fmla="*/ 3425190 w 4117657"/>
                <a:gd name="connsiteY8584" fmla="*/ 2501265 h 2729865"/>
                <a:gd name="connsiteX8585" fmla="*/ 3400425 w 4117657"/>
                <a:gd name="connsiteY8585" fmla="*/ 2406968 h 2729865"/>
                <a:gd name="connsiteX8586" fmla="*/ 3397568 w 4117657"/>
                <a:gd name="connsiteY8586" fmla="*/ 2397443 h 2729865"/>
                <a:gd name="connsiteX8587" fmla="*/ 3388995 w 4117657"/>
                <a:gd name="connsiteY8587" fmla="*/ 2399348 h 2729865"/>
                <a:gd name="connsiteX8588" fmla="*/ 3293745 w 4117657"/>
                <a:gd name="connsiteY8588" fmla="*/ 2425065 h 2729865"/>
                <a:gd name="connsiteX8589" fmla="*/ 3278505 w 4117657"/>
                <a:gd name="connsiteY8589" fmla="*/ 2433638 h 2729865"/>
                <a:gd name="connsiteX8590" fmla="*/ 3209925 w 4117657"/>
                <a:gd name="connsiteY8590" fmla="*/ 2502218 h 2729865"/>
                <a:gd name="connsiteX8591" fmla="*/ 3203258 w 4117657"/>
                <a:gd name="connsiteY8591" fmla="*/ 2509838 h 2729865"/>
                <a:gd name="connsiteX8592" fmla="*/ 3207068 w 4117657"/>
                <a:gd name="connsiteY8592" fmla="*/ 2513648 h 2729865"/>
                <a:gd name="connsiteX8593" fmla="*/ 3281363 w 4117657"/>
                <a:gd name="connsiteY8593" fmla="*/ 2587943 h 2729865"/>
                <a:gd name="connsiteX8594" fmla="*/ 3292793 w 4117657"/>
                <a:gd name="connsiteY8594" fmla="*/ 2594610 h 2729865"/>
                <a:gd name="connsiteX8595" fmla="*/ 3387090 w 4117657"/>
                <a:gd name="connsiteY8595" fmla="*/ 2620328 h 2729865"/>
                <a:gd name="connsiteX8596" fmla="*/ 3396615 w 4117657"/>
                <a:gd name="connsiteY8596" fmla="*/ 2622233 h 2729865"/>
                <a:gd name="connsiteX8597" fmla="*/ 3398520 w 4117657"/>
                <a:gd name="connsiteY8597" fmla="*/ 2618423 h 2729865"/>
                <a:gd name="connsiteX8598" fmla="*/ 3426143 w 4117657"/>
                <a:gd name="connsiteY8598" fmla="*/ 2516505 h 2729865"/>
                <a:gd name="connsiteX8599" fmla="*/ 3425190 w 4117657"/>
                <a:gd name="connsiteY8599" fmla="*/ 2501265 h 2729865"/>
                <a:gd name="connsiteX8600" fmla="*/ 3416618 w 4117657"/>
                <a:gd name="connsiteY8600" fmla="*/ 2513648 h 2729865"/>
                <a:gd name="connsiteX8601" fmla="*/ 3392805 w 4117657"/>
                <a:gd name="connsiteY8601" fmla="*/ 2604135 h 2729865"/>
                <a:gd name="connsiteX8602" fmla="*/ 3390900 w 4117657"/>
                <a:gd name="connsiteY8602" fmla="*/ 2608898 h 2729865"/>
                <a:gd name="connsiteX8603" fmla="*/ 3384233 w 4117657"/>
                <a:gd name="connsiteY8603" fmla="*/ 2607945 h 2729865"/>
                <a:gd name="connsiteX8604" fmla="*/ 3297555 w 4117657"/>
                <a:gd name="connsiteY8604" fmla="*/ 2585085 h 2729865"/>
                <a:gd name="connsiteX8605" fmla="*/ 3286125 w 4117657"/>
                <a:gd name="connsiteY8605" fmla="*/ 2578418 h 2729865"/>
                <a:gd name="connsiteX8606" fmla="*/ 3222308 w 4117657"/>
                <a:gd name="connsiteY8606" fmla="*/ 2514600 h 2729865"/>
                <a:gd name="connsiteX8607" fmla="*/ 3216593 w 4117657"/>
                <a:gd name="connsiteY8607" fmla="*/ 2507933 h 2729865"/>
                <a:gd name="connsiteX8608" fmla="*/ 3236595 w 4117657"/>
                <a:gd name="connsiteY8608" fmla="*/ 2489835 h 2729865"/>
                <a:gd name="connsiteX8609" fmla="*/ 3286125 w 4117657"/>
                <a:gd name="connsiteY8609" fmla="*/ 2441258 h 2729865"/>
                <a:gd name="connsiteX8610" fmla="*/ 3296603 w 4117657"/>
                <a:gd name="connsiteY8610" fmla="*/ 2434590 h 2729865"/>
                <a:gd name="connsiteX8611" fmla="*/ 3388995 w 4117657"/>
                <a:gd name="connsiteY8611" fmla="*/ 2409825 h 2729865"/>
                <a:gd name="connsiteX8612" fmla="*/ 3392805 w 4117657"/>
                <a:gd name="connsiteY8612" fmla="*/ 2409825 h 2729865"/>
                <a:gd name="connsiteX8613" fmla="*/ 3395663 w 4117657"/>
                <a:gd name="connsiteY8613" fmla="*/ 2418398 h 2729865"/>
                <a:gd name="connsiteX8614" fmla="*/ 3418523 w 4117657"/>
                <a:gd name="connsiteY8614" fmla="*/ 2503170 h 2729865"/>
                <a:gd name="connsiteX8615" fmla="*/ 3416618 w 4117657"/>
                <a:gd name="connsiteY8615" fmla="*/ 2513648 h 2729865"/>
                <a:gd name="connsiteX8616" fmla="*/ 3361373 w 4117657"/>
                <a:gd name="connsiteY8616" fmla="*/ 2458403 h 2729865"/>
                <a:gd name="connsiteX8617" fmla="*/ 3314700 w 4117657"/>
                <a:gd name="connsiteY8617" fmla="*/ 2470785 h 2729865"/>
                <a:gd name="connsiteX8618" fmla="*/ 3308985 w 4117657"/>
                <a:gd name="connsiteY8618" fmla="*/ 2473643 h 2729865"/>
                <a:gd name="connsiteX8619" fmla="*/ 3273743 w 4117657"/>
                <a:gd name="connsiteY8619" fmla="*/ 2507933 h 2729865"/>
                <a:gd name="connsiteX8620" fmla="*/ 3306128 w 4117657"/>
                <a:gd name="connsiteY8620" fmla="*/ 2540318 h 2729865"/>
                <a:gd name="connsiteX8621" fmla="*/ 3317558 w 4117657"/>
                <a:gd name="connsiteY8621" fmla="*/ 2546985 h 2729865"/>
                <a:gd name="connsiteX8622" fmla="*/ 3354705 w 4117657"/>
                <a:gd name="connsiteY8622" fmla="*/ 2556510 h 2729865"/>
                <a:gd name="connsiteX8623" fmla="*/ 3361373 w 4117657"/>
                <a:gd name="connsiteY8623" fmla="*/ 2557463 h 2729865"/>
                <a:gd name="connsiteX8624" fmla="*/ 3366135 w 4117657"/>
                <a:gd name="connsiteY8624" fmla="*/ 2540318 h 2729865"/>
                <a:gd name="connsiteX8625" fmla="*/ 3373755 w 4117657"/>
                <a:gd name="connsiteY8625" fmla="*/ 2507933 h 2729865"/>
                <a:gd name="connsiteX8626" fmla="*/ 3366135 w 4117657"/>
                <a:gd name="connsiteY8626" fmla="*/ 2475548 h 2729865"/>
                <a:gd name="connsiteX8627" fmla="*/ 3361373 w 4117657"/>
                <a:gd name="connsiteY8627" fmla="*/ 2458403 h 2729865"/>
                <a:gd name="connsiteX8628" fmla="*/ 3365183 w 4117657"/>
                <a:gd name="connsiteY8628" fmla="*/ 2509838 h 2729865"/>
                <a:gd name="connsiteX8629" fmla="*/ 3354705 w 4117657"/>
                <a:gd name="connsiteY8629" fmla="*/ 2547938 h 2729865"/>
                <a:gd name="connsiteX8630" fmla="*/ 3317558 w 4117657"/>
                <a:gd name="connsiteY8630" fmla="*/ 2537460 h 2729865"/>
                <a:gd name="connsiteX8631" fmla="*/ 3314700 w 4117657"/>
                <a:gd name="connsiteY8631" fmla="*/ 2536508 h 2729865"/>
                <a:gd name="connsiteX8632" fmla="*/ 3286125 w 4117657"/>
                <a:gd name="connsiteY8632" fmla="*/ 2508885 h 2729865"/>
                <a:gd name="connsiteX8633" fmla="*/ 3312795 w 4117657"/>
                <a:gd name="connsiteY8633" fmla="*/ 2483168 h 2729865"/>
                <a:gd name="connsiteX8634" fmla="*/ 3317558 w 4117657"/>
                <a:gd name="connsiteY8634" fmla="*/ 2480310 h 2729865"/>
                <a:gd name="connsiteX8635" fmla="*/ 3354705 w 4117657"/>
                <a:gd name="connsiteY8635" fmla="*/ 2469833 h 2729865"/>
                <a:gd name="connsiteX8636" fmla="*/ 3365183 w 4117657"/>
                <a:gd name="connsiteY8636" fmla="*/ 2506980 h 2729865"/>
                <a:gd name="connsiteX8637" fmla="*/ 3365183 w 4117657"/>
                <a:gd name="connsiteY8637" fmla="*/ 2509838 h 2729865"/>
                <a:gd name="connsiteX8638" fmla="*/ 3540443 w 4117657"/>
                <a:gd name="connsiteY8638" fmla="*/ 2712720 h 2729865"/>
                <a:gd name="connsiteX8639" fmla="*/ 3440430 w 4117657"/>
                <a:gd name="connsiteY8639" fmla="*/ 2686050 h 2729865"/>
                <a:gd name="connsiteX8640" fmla="*/ 3433763 w 4117657"/>
                <a:gd name="connsiteY8640" fmla="*/ 2685098 h 2729865"/>
                <a:gd name="connsiteX8641" fmla="*/ 3422333 w 4117657"/>
                <a:gd name="connsiteY8641" fmla="*/ 2726055 h 2729865"/>
                <a:gd name="connsiteX8642" fmla="*/ 3431858 w 4117657"/>
                <a:gd name="connsiteY8642" fmla="*/ 2726055 h 2729865"/>
                <a:gd name="connsiteX8643" fmla="*/ 3439478 w 4117657"/>
                <a:gd name="connsiteY8643" fmla="*/ 2696528 h 2729865"/>
                <a:gd name="connsiteX8644" fmla="*/ 3443288 w 4117657"/>
                <a:gd name="connsiteY8644" fmla="*/ 2696528 h 2729865"/>
                <a:gd name="connsiteX8645" fmla="*/ 3537585 w 4117657"/>
                <a:gd name="connsiteY8645" fmla="*/ 2721293 h 2729865"/>
                <a:gd name="connsiteX8646" fmla="*/ 3543300 w 4117657"/>
                <a:gd name="connsiteY8646" fmla="*/ 2726055 h 2729865"/>
                <a:gd name="connsiteX8647" fmla="*/ 3556635 w 4117657"/>
                <a:gd name="connsiteY8647" fmla="*/ 2726055 h 2729865"/>
                <a:gd name="connsiteX8648" fmla="*/ 3540443 w 4117657"/>
                <a:gd name="connsiteY8648" fmla="*/ 2712720 h 2729865"/>
                <a:gd name="connsiteX8649" fmla="*/ 3889058 w 4117657"/>
                <a:gd name="connsiteY8649" fmla="*/ 2687003 h 2729865"/>
                <a:gd name="connsiteX8650" fmla="*/ 3798570 w 4117657"/>
                <a:gd name="connsiteY8650" fmla="*/ 2710815 h 2729865"/>
                <a:gd name="connsiteX8651" fmla="*/ 3773805 w 4117657"/>
                <a:gd name="connsiteY8651" fmla="*/ 2726055 h 2729865"/>
                <a:gd name="connsiteX8652" fmla="*/ 3787140 w 4117657"/>
                <a:gd name="connsiteY8652" fmla="*/ 2726055 h 2729865"/>
                <a:gd name="connsiteX8653" fmla="*/ 3796665 w 4117657"/>
                <a:gd name="connsiteY8653" fmla="*/ 2720340 h 2729865"/>
                <a:gd name="connsiteX8654" fmla="*/ 3883343 w 4117657"/>
                <a:gd name="connsiteY8654" fmla="*/ 2697480 h 2729865"/>
                <a:gd name="connsiteX8655" fmla="*/ 3890963 w 4117657"/>
                <a:gd name="connsiteY8655" fmla="*/ 2696528 h 2729865"/>
                <a:gd name="connsiteX8656" fmla="*/ 3898583 w 4117657"/>
                <a:gd name="connsiteY8656" fmla="*/ 2726055 h 2729865"/>
                <a:gd name="connsiteX8657" fmla="*/ 3908108 w 4117657"/>
                <a:gd name="connsiteY8657" fmla="*/ 2726055 h 2729865"/>
                <a:gd name="connsiteX8658" fmla="*/ 3896678 w 4117657"/>
                <a:gd name="connsiteY8658" fmla="*/ 2685098 h 2729865"/>
                <a:gd name="connsiteX8659" fmla="*/ 3889058 w 4117657"/>
                <a:gd name="connsiteY8659" fmla="*/ 2687003 h 2729865"/>
                <a:gd name="connsiteX8660" fmla="*/ 4017645 w 4117657"/>
                <a:gd name="connsiteY8660" fmla="*/ 2470785 h 2729865"/>
                <a:gd name="connsiteX8661" fmla="*/ 3970020 w 4117657"/>
                <a:gd name="connsiteY8661" fmla="*/ 2457450 h 2729865"/>
                <a:gd name="connsiteX8662" fmla="*/ 3963353 w 4117657"/>
                <a:gd name="connsiteY8662" fmla="*/ 2481263 h 2729865"/>
                <a:gd name="connsiteX8663" fmla="*/ 3963353 w 4117657"/>
                <a:gd name="connsiteY8663" fmla="*/ 2533650 h 2729865"/>
                <a:gd name="connsiteX8664" fmla="*/ 3970020 w 4117657"/>
                <a:gd name="connsiteY8664" fmla="*/ 2556510 h 2729865"/>
                <a:gd name="connsiteX8665" fmla="*/ 3973830 w 4117657"/>
                <a:gd name="connsiteY8665" fmla="*/ 2556510 h 2729865"/>
                <a:gd name="connsiteX8666" fmla="*/ 4017645 w 4117657"/>
                <a:gd name="connsiteY8666" fmla="*/ 2545080 h 2729865"/>
                <a:gd name="connsiteX8667" fmla="*/ 4022408 w 4117657"/>
                <a:gd name="connsiteY8667" fmla="*/ 2543175 h 2729865"/>
                <a:gd name="connsiteX8668" fmla="*/ 4058603 w 4117657"/>
                <a:gd name="connsiteY8668" fmla="*/ 2506980 h 2729865"/>
                <a:gd name="connsiteX8669" fmla="*/ 4022408 w 4117657"/>
                <a:gd name="connsiteY8669" fmla="*/ 2471738 h 2729865"/>
                <a:gd name="connsiteX8670" fmla="*/ 4017645 w 4117657"/>
                <a:gd name="connsiteY8670" fmla="*/ 2470785 h 2729865"/>
                <a:gd name="connsiteX8671" fmla="*/ 4015740 w 4117657"/>
                <a:gd name="connsiteY8671" fmla="*/ 2536508 h 2729865"/>
                <a:gd name="connsiteX8672" fmla="*/ 4012883 w 4117657"/>
                <a:gd name="connsiteY8672" fmla="*/ 2537460 h 2729865"/>
                <a:gd name="connsiteX8673" fmla="*/ 3975735 w 4117657"/>
                <a:gd name="connsiteY8673" fmla="*/ 2546985 h 2729865"/>
                <a:gd name="connsiteX8674" fmla="*/ 3966210 w 4117657"/>
                <a:gd name="connsiteY8674" fmla="*/ 2510790 h 2729865"/>
                <a:gd name="connsiteX8675" fmla="*/ 3966210 w 4117657"/>
                <a:gd name="connsiteY8675" fmla="*/ 2506028 h 2729865"/>
                <a:gd name="connsiteX8676" fmla="*/ 3976688 w 4117657"/>
                <a:gd name="connsiteY8676" fmla="*/ 2468880 h 2729865"/>
                <a:gd name="connsiteX8677" fmla="*/ 4013835 w 4117657"/>
                <a:gd name="connsiteY8677" fmla="*/ 2479358 h 2729865"/>
                <a:gd name="connsiteX8678" fmla="*/ 4018598 w 4117657"/>
                <a:gd name="connsiteY8678" fmla="*/ 2482215 h 2729865"/>
                <a:gd name="connsiteX8679" fmla="*/ 4045268 w 4117657"/>
                <a:gd name="connsiteY8679" fmla="*/ 2507933 h 2729865"/>
                <a:gd name="connsiteX8680" fmla="*/ 4015740 w 4117657"/>
                <a:gd name="connsiteY8680" fmla="*/ 2536508 h 2729865"/>
                <a:gd name="connsiteX8681" fmla="*/ 4039553 w 4117657"/>
                <a:gd name="connsiteY8681" fmla="*/ 2425065 h 2729865"/>
                <a:gd name="connsiteX8682" fmla="*/ 3943350 w 4117657"/>
                <a:gd name="connsiteY8682" fmla="*/ 2399348 h 2729865"/>
                <a:gd name="connsiteX8683" fmla="*/ 3934778 w 4117657"/>
                <a:gd name="connsiteY8683" fmla="*/ 2397443 h 2729865"/>
                <a:gd name="connsiteX8684" fmla="*/ 3932873 w 4117657"/>
                <a:gd name="connsiteY8684" fmla="*/ 2402205 h 2729865"/>
                <a:gd name="connsiteX8685" fmla="*/ 3906203 w 4117657"/>
                <a:gd name="connsiteY8685" fmla="*/ 2503170 h 2729865"/>
                <a:gd name="connsiteX8686" fmla="*/ 3906203 w 4117657"/>
                <a:gd name="connsiteY8686" fmla="*/ 2515553 h 2729865"/>
                <a:gd name="connsiteX8687" fmla="*/ 3932873 w 4117657"/>
                <a:gd name="connsiteY8687" fmla="*/ 2613660 h 2729865"/>
                <a:gd name="connsiteX8688" fmla="*/ 3935730 w 4117657"/>
                <a:gd name="connsiteY8688" fmla="*/ 2620328 h 2729865"/>
                <a:gd name="connsiteX8689" fmla="*/ 4041458 w 4117657"/>
                <a:gd name="connsiteY8689" fmla="*/ 2591753 h 2729865"/>
                <a:gd name="connsiteX8690" fmla="*/ 4052888 w 4117657"/>
                <a:gd name="connsiteY8690" fmla="*/ 2585085 h 2729865"/>
                <a:gd name="connsiteX8691" fmla="*/ 4117658 w 4117657"/>
                <a:gd name="connsiteY8691" fmla="*/ 2520315 h 2729865"/>
                <a:gd name="connsiteX8692" fmla="*/ 4117658 w 4117657"/>
                <a:gd name="connsiteY8692" fmla="*/ 2496503 h 2729865"/>
                <a:gd name="connsiteX8693" fmla="*/ 4051935 w 4117657"/>
                <a:gd name="connsiteY8693" fmla="*/ 2430780 h 2729865"/>
                <a:gd name="connsiteX8694" fmla="*/ 4039553 w 4117657"/>
                <a:gd name="connsiteY8694" fmla="*/ 2425065 h 2729865"/>
                <a:gd name="connsiteX8695" fmla="*/ 4114800 w 4117657"/>
                <a:gd name="connsiteY8695" fmla="*/ 2508885 h 2729865"/>
                <a:gd name="connsiteX8696" fmla="*/ 4109085 w 4117657"/>
                <a:gd name="connsiteY8696" fmla="*/ 2515553 h 2729865"/>
                <a:gd name="connsiteX8697" fmla="*/ 4047173 w 4117657"/>
                <a:gd name="connsiteY8697" fmla="*/ 2577465 h 2729865"/>
                <a:gd name="connsiteX8698" fmla="*/ 4036695 w 4117657"/>
                <a:gd name="connsiteY8698" fmla="*/ 2584133 h 2729865"/>
                <a:gd name="connsiteX8699" fmla="*/ 3946208 w 4117657"/>
                <a:gd name="connsiteY8699" fmla="*/ 2608898 h 2729865"/>
                <a:gd name="connsiteX8700" fmla="*/ 3940493 w 4117657"/>
                <a:gd name="connsiteY8700" fmla="*/ 2609850 h 2729865"/>
                <a:gd name="connsiteX8701" fmla="*/ 3934778 w 4117657"/>
                <a:gd name="connsiteY8701" fmla="*/ 2590800 h 2729865"/>
                <a:gd name="connsiteX8702" fmla="*/ 3914775 w 4117657"/>
                <a:gd name="connsiteY8702" fmla="*/ 2517458 h 2729865"/>
                <a:gd name="connsiteX8703" fmla="*/ 3913823 w 4117657"/>
                <a:gd name="connsiteY8703" fmla="*/ 2504123 h 2729865"/>
                <a:gd name="connsiteX8704" fmla="*/ 3937635 w 4117657"/>
                <a:gd name="connsiteY8704" fmla="*/ 2414588 h 2729865"/>
                <a:gd name="connsiteX8705" fmla="*/ 3939540 w 4117657"/>
                <a:gd name="connsiteY8705" fmla="*/ 2409825 h 2729865"/>
                <a:gd name="connsiteX8706" fmla="*/ 3949065 w 4117657"/>
                <a:gd name="connsiteY8706" fmla="*/ 2411730 h 2729865"/>
                <a:gd name="connsiteX8707" fmla="*/ 4032885 w 4117657"/>
                <a:gd name="connsiteY8707" fmla="*/ 2434590 h 2729865"/>
                <a:gd name="connsiteX8708" fmla="*/ 4044315 w 4117657"/>
                <a:gd name="connsiteY8708" fmla="*/ 2440305 h 2729865"/>
                <a:gd name="connsiteX8709" fmla="*/ 4111943 w 4117657"/>
                <a:gd name="connsiteY8709" fmla="*/ 2506980 h 2729865"/>
                <a:gd name="connsiteX8710" fmla="*/ 4114800 w 4117657"/>
                <a:gd name="connsiteY8710" fmla="*/ 2508885 h 2729865"/>
                <a:gd name="connsiteX8711" fmla="*/ 257175 w 4117657"/>
                <a:gd name="connsiteY8711" fmla="*/ 2230755 h 2729865"/>
                <a:gd name="connsiteX8712" fmla="*/ 257175 w 4117657"/>
                <a:gd name="connsiteY8712" fmla="*/ 2210753 h 2729865"/>
                <a:gd name="connsiteX8713" fmla="*/ 267653 w 4117657"/>
                <a:gd name="connsiteY8713" fmla="*/ 2171700 h 2729865"/>
                <a:gd name="connsiteX8714" fmla="*/ 269558 w 4117657"/>
                <a:gd name="connsiteY8714" fmla="*/ 2162175 h 2729865"/>
                <a:gd name="connsiteX8715" fmla="*/ 263843 w 4117657"/>
                <a:gd name="connsiteY8715" fmla="*/ 2160270 h 2729865"/>
                <a:gd name="connsiteX8716" fmla="*/ 220980 w 4117657"/>
                <a:gd name="connsiteY8716" fmla="*/ 2148840 h 2729865"/>
                <a:gd name="connsiteX8717" fmla="*/ 204788 w 4117657"/>
                <a:gd name="connsiteY8717" fmla="*/ 2139315 h 2729865"/>
                <a:gd name="connsiteX8718" fmla="*/ 176213 w 4117657"/>
                <a:gd name="connsiteY8718" fmla="*/ 2110740 h 2729865"/>
                <a:gd name="connsiteX8719" fmla="*/ 168593 w 4117657"/>
                <a:gd name="connsiteY8719" fmla="*/ 2104073 h 2729865"/>
                <a:gd name="connsiteX8720" fmla="*/ 160973 w 4117657"/>
                <a:gd name="connsiteY8720" fmla="*/ 2110740 h 2729865"/>
                <a:gd name="connsiteX8721" fmla="*/ 131445 w 4117657"/>
                <a:gd name="connsiteY8721" fmla="*/ 2140268 h 2729865"/>
                <a:gd name="connsiteX8722" fmla="*/ 116205 w 4117657"/>
                <a:gd name="connsiteY8722" fmla="*/ 2148840 h 2729865"/>
                <a:gd name="connsiteX8723" fmla="*/ 73343 w 4117657"/>
                <a:gd name="connsiteY8723" fmla="*/ 2160270 h 2729865"/>
                <a:gd name="connsiteX8724" fmla="*/ 65723 w 4117657"/>
                <a:gd name="connsiteY8724" fmla="*/ 2163128 h 2729865"/>
                <a:gd name="connsiteX8725" fmla="*/ 72390 w 4117657"/>
                <a:gd name="connsiteY8725" fmla="*/ 2186940 h 2729865"/>
                <a:gd name="connsiteX8726" fmla="*/ 80010 w 4117657"/>
                <a:gd name="connsiteY8726" fmla="*/ 2220278 h 2729865"/>
                <a:gd name="connsiteX8727" fmla="*/ 72390 w 4117657"/>
                <a:gd name="connsiteY8727" fmla="*/ 2253615 h 2729865"/>
                <a:gd name="connsiteX8728" fmla="*/ 65723 w 4117657"/>
                <a:gd name="connsiteY8728" fmla="*/ 2278380 h 2729865"/>
                <a:gd name="connsiteX8729" fmla="*/ 75248 w 4117657"/>
                <a:gd name="connsiteY8729" fmla="*/ 2281238 h 2729865"/>
                <a:gd name="connsiteX8730" fmla="*/ 115253 w 4117657"/>
                <a:gd name="connsiteY8730" fmla="*/ 2291715 h 2729865"/>
                <a:gd name="connsiteX8731" fmla="*/ 130493 w 4117657"/>
                <a:gd name="connsiteY8731" fmla="*/ 2300288 h 2729865"/>
                <a:gd name="connsiteX8732" fmla="*/ 161925 w 4117657"/>
                <a:gd name="connsiteY8732" fmla="*/ 2331720 h 2729865"/>
                <a:gd name="connsiteX8733" fmla="*/ 168593 w 4117657"/>
                <a:gd name="connsiteY8733" fmla="*/ 2337435 h 2729865"/>
                <a:gd name="connsiteX8734" fmla="*/ 190500 w 4117657"/>
                <a:gd name="connsiteY8734" fmla="*/ 2313623 h 2729865"/>
                <a:gd name="connsiteX8735" fmla="*/ 236220 w 4117657"/>
                <a:gd name="connsiteY8735" fmla="*/ 2286953 h 2729865"/>
                <a:gd name="connsiteX8736" fmla="*/ 267653 w 4117657"/>
                <a:gd name="connsiteY8736" fmla="*/ 2278380 h 2729865"/>
                <a:gd name="connsiteX8737" fmla="*/ 265748 w 4117657"/>
                <a:gd name="connsiteY8737" fmla="*/ 2267903 h 2729865"/>
                <a:gd name="connsiteX8738" fmla="*/ 257175 w 4117657"/>
                <a:gd name="connsiteY8738" fmla="*/ 2230755 h 2729865"/>
                <a:gd name="connsiteX8739" fmla="*/ 252413 w 4117657"/>
                <a:gd name="connsiteY8739" fmla="*/ 2273618 h 2729865"/>
                <a:gd name="connsiteX8740" fmla="*/ 213360 w 4117657"/>
                <a:gd name="connsiteY8740" fmla="*/ 2284095 h 2729865"/>
                <a:gd name="connsiteX8741" fmla="*/ 200978 w 4117657"/>
                <a:gd name="connsiteY8741" fmla="*/ 2291715 h 2729865"/>
                <a:gd name="connsiteX8742" fmla="*/ 175260 w 4117657"/>
                <a:gd name="connsiteY8742" fmla="*/ 2317433 h 2729865"/>
                <a:gd name="connsiteX8743" fmla="*/ 167640 w 4117657"/>
                <a:gd name="connsiteY8743" fmla="*/ 2324100 h 2729865"/>
                <a:gd name="connsiteX8744" fmla="*/ 147638 w 4117657"/>
                <a:gd name="connsiteY8744" fmla="*/ 2304098 h 2729865"/>
                <a:gd name="connsiteX8745" fmla="*/ 103823 w 4117657"/>
                <a:gd name="connsiteY8745" fmla="*/ 2279333 h 2729865"/>
                <a:gd name="connsiteX8746" fmla="*/ 77153 w 4117657"/>
                <a:gd name="connsiteY8746" fmla="*/ 2271713 h 2729865"/>
                <a:gd name="connsiteX8747" fmla="*/ 85725 w 4117657"/>
                <a:gd name="connsiteY8747" fmla="*/ 2238375 h 2729865"/>
                <a:gd name="connsiteX8748" fmla="*/ 85725 w 4117657"/>
                <a:gd name="connsiteY8748" fmla="*/ 2202180 h 2729865"/>
                <a:gd name="connsiteX8749" fmla="*/ 76200 w 4117657"/>
                <a:gd name="connsiteY8749" fmla="*/ 2168843 h 2729865"/>
                <a:gd name="connsiteX8750" fmla="*/ 93345 w 4117657"/>
                <a:gd name="connsiteY8750" fmla="*/ 2164080 h 2729865"/>
                <a:gd name="connsiteX8751" fmla="*/ 127635 w 4117657"/>
                <a:gd name="connsiteY8751" fmla="*/ 2153603 h 2729865"/>
                <a:gd name="connsiteX8752" fmla="*/ 153353 w 4117657"/>
                <a:gd name="connsiteY8752" fmla="*/ 2129790 h 2729865"/>
                <a:gd name="connsiteX8753" fmla="*/ 165735 w 4117657"/>
                <a:gd name="connsiteY8753" fmla="*/ 2115503 h 2729865"/>
                <a:gd name="connsiteX8754" fmla="*/ 178118 w 4117657"/>
                <a:gd name="connsiteY8754" fmla="*/ 2126933 h 2729865"/>
                <a:gd name="connsiteX8755" fmla="*/ 205740 w 4117657"/>
                <a:gd name="connsiteY8755" fmla="*/ 2152650 h 2729865"/>
                <a:gd name="connsiteX8756" fmla="*/ 241935 w 4117657"/>
                <a:gd name="connsiteY8756" fmla="*/ 2163128 h 2729865"/>
                <a:gd name="connsiteX8757" fmla="*/ 257175 w 4117657"/>
                <a:gd name="connsiteY8757" fmla="*/ 2167890 h 2729865"/>
                <a:gd name="connsiteX8758" fmla="*/ 245745 w 4117657"/>
                <a:gd name="connsiteY8758" fmla="*/ 2208848 h 2729865"/>
                <a:gd name="connsiteX8759" fmla="*/ 245745 w 4117657"/>
                <a:gd name="connsiteY8759" fmla="*/ 2229803 h 2729865"/>
                <a:gd name="connsiteX8760" fmla="*/ 256223 w 4117657"/>
                <a:gd name="connsiteY8760" fmla="*/ 2269808 h 2729865"/>
                <a:gd name="connsiteX8761" fmla="*/ 252413 w 4117657"/>
                <a:gd name="connsiteY8761" fmla="*/ 2273618 h 2729865"/>
                <a:gd name="connsiteX8762" fmla="*/ 666750 w 4117657"/>
                <a:gd name="connsiteY8762" fmla="*/ 512445 h 2729865"/>
                <a:gd name="connsiteX8763" fmla="*/ 660083 w 4117657"/>
                <a:gd name="connsiteY8763" fmla="*/ 521018 h 2729865"/>
                <a:gd name="connsiteX8764" fmla="*/ 578168 w 4117657"/>
                <a:gd name="connsiteY8764" fmla="*/ 603885 h 2729865"/>
                <a:gd name="connsiteX8765" fmla="*/ 561975 w 4117657"/>
                <a:gd name="connsiteY8765" fmla="*/ 613410 h 2729865"/>
                <a:gd name="connsiteX8766" fmla="*/ 463868 w 4117657"/>
                <a:gd name="connsiteY8766" fmla="*/ 640080 h 2729865"/>
                <a:gd name="connsiteX8767" fmla="*/ 439103 w 4117657"/>
                <a:gd name="connsiteY8767" fmla="*/ 646748 h 2729865"/>
                <a:gd name="connsiteX8768" fmla="*/ 441960 w 4117657"/>
                <a:gd name="connsiteY8768" fmla="*/ 657225 h 2729865"/>
                <a:gd name="connsiteX8769" fmla="*/ 472440 w 4117657"/>
                <a:gd name="connsiteY8769" fmla="*/ 772478 h 2729865"/>
                <a:gd name="connsiteX8770" fmla="*/ 472440 w 4117657"/>
                <a:gd name="connsiteY8770" fmla="*/ 786765 h 2729865"/>
                <a:gd name="connsiteX8771" fmla="*/ 461010 w 4117657"/>
                <a:gd name="connsiteY8771" fmla="*/ 829628 h 2729865"/>
                <a:gd name="connsiteX8772" fmla="*/ 439103 w 4117657"/>
                <a:gd name="connsiteY8772" fmla="*/ 912495 h 2729865"/>
                <a:gd name="connsiteX8773" fmla="*/ 449580 w 4117657"/>
                <a:gd name="connsiteY8773" fmla="*/ 915353 h 2729865"/>
                <a:gd name="connsiteX8774" fmla="*/ 563880 w 4117657"/>
                <a:gd name="connsiteY8774" fmla="*/ 945833 h 2729865"/>
                <a:gd name="connsiteX8775" fmla="*/ 579120 w 4117657"/>
                <a:gd name="connsiteY8775" fmla="*/ 954405 h 2729865"/>
                <a:gd name="connsiteX8776" fmla="*/ 662940 w 4117657"/>
                <a:gd name="connsiteY8776" fmla="*/ 1038225 h 2729865"/>
                <a:gd name="connsiteX8777" fmla="*/ 672465 w 4117657"/>
                <a:gd name="connsiteY8777" fmla="*/ 1046798 h 2729865"/>
                <a:gd name="connsiteX8778" fmla="*/ 680085 w 4117657"/>
                <a:gd name="connsiteY8778" fmla="*/ 1037273 h 2729865"/>
                <a:gd name="connsiteX8779" fmla="*/ 762000 w 4117657"/>
                <a:gd name="connsiteY8779" fmla="*/ 955358 h 2729865"/>
                <a:gd name="connsiteX8780" fmla="*/ 778193 w 4117657"/>
                <a:gd name="connsiteY8780" fmla="*/ 945833 h 2729865"/>
                <a:gd name="connsiteX8781" fmla="*/ 893445 w 4117657"/>
                <a:gd name="connsiteY8781" fmla="*/ 915353 h 2729865"/>
                <a:gd name="connsiteX8782" fmla="*/ 902018 w 4117657"/>
                <a:gd name="connsiteY8782" fmla="*/ 912495 h 2729865"/>
                <a:gd name="connsiteX8783" fmla="*/ 896303 w 4117657"/>
                <a:gd name="connsiteY8783" fmla="*/ 902970 h 2729865"/>
                <a:gd name="connsiteX8784" fmla="*/ 865823 w 4117657"/>
                <a:gd name="connsiteY8784" fmla="*/ 787718 h 2729865"/>
                <a:gd name="connsiteX8785" fmla="*/ 865823 w 4117657"/>
                <a:gd name="connsiteY8785" fmla="*/ 772478 h 2729865"/>
                <a:gd name="connsiteX8786" fmla="*/ 893445 w 4117657"/>
                <a:gd name="connsiteY8786" fmla="*/ 671513 h 2729865"/>
                <a:gd name="connsiteX8787" fmla="*/ 900113 w 4117657"/>
                <a:gd name="connsiteY8787" fmla="*/ 646748 h 2729865"/>
                <a:gd name="connsiteX8788" fmla="*/ 889635 w 4117657"/>
                <a:gd name="connsiteY8788" fmla="*/ 643890 h 2729865"/>
                <a:gd name="connsiteX8789" fmla="*/ 775335 w 4117657"/>
                <a:gd name="connsiteY8789" fmla="*/ 613410 h 2729865"/>
                <a:gd name="connsiteX8790" fmla="*/ 761048 w 4117657"/>
                <a:gd name="connsiteY8790" fmla="*/ 604838 h 2729865"/>
                <a:gd name="connsiteX8791" fmla="*/ 677228 w 4117657"/>
                <a:gd name="connsiteY8791" fmla="*/ 521018 h 2729865"/>
                <a:gd name="connsiteX8792" fmla="*/ 666750 w 4117657"/>
                <a:gd name="connsiteY8792" fmla="*/ 512445 h 2729865"/>
                <a:gd name="connsiteX8793" fmla="*/ 752475 w 4117657"/>
                <a:gd name="connsiteY8793" fmla="*/ 611505 h 2729865"/>
                <a:gd name="connsiteX8794" fmla="*/ 771525 w 4117657"/>
                <a:gd name="connsiteY8794" fmla="*/ 622935 h 2729865"/>
                <a:gd name="connsiteX8795" fmla="*/ 877253 w 4117657"/>
                <a:gd name="connsiteY8795" fmla="*/ 651510 h 2729865"/>
                <a:gd name="connsiteX8796" fmla="*/ 886778 w 4117657"/>
                <a:gd name="connsiteY8796" fmla="*/ 654368 h 2729865"/>
                <a:gd name="connsiteX8797" fmla="*/ 883920 w 4117657"/>
                <a:gd name="connsiteY8797" fmla="*/ 664845 h 2729865"/>
                <a:gd name="connsiteX8798" fmla="*/ 856298 w 4117657"/>
                <a:gd name="connsiteY8798" fmla="*/ 768668 h 2729865"/>
                <a:gd name="connsiteX8799" fmla="*/ 856298 w 4117657"/>
                <a:gd name="connsiteY8799" fmla="*/ 792480 h 2729865"/>
                <a:gd name="connsiteX8800" fmla="*/ 884873 w 4117657"/>
                <a:gd name="connsiteY8800" fmla="*/ 897255 h 2729865"/>
                <a:gd name="connsiteX8801" fmla="*/ 886778 w 4117657"/>
                <a:gd name="connsiteY8801" fmla="*/ 907733 h 2729865"/>
                <a:gd name="connsiteX8802" fmla="*/ 876300 w 4117657"/>
                <a:gd name="connsiteY8802" fmla="*/ 910590 h 2729865"/>
                <a:gd name="connsiteX8803" fmla="*/ 768668 w 4117657"/>
                <a:gd name="connsiteY8803" fmla="*/ 939165 h 2729865"/>
                <a:gd name="connsiteX8804" fmla="*/ 753428 w 4117657"/>
                <a:gd name="connsiteY8804" fmla="*/ 947738 h 2729865"/>
                <a:gd name="connsiteX8805" fmla="*/ 675323 w 4117657"/>
                <a:gd name="connsiteY8805" fmla="*/ 1025843 h 2729865"/>
                <a:gd name="connsiteX8806" fmla="*/ 666750 w 4117657"/>
                <a:gd name="connsiteY8806" fmla="*/ 1033463 h 2729865"/>
                <a:gd name="connsiteX8807" fmla="*/ 659130 w 4117657"/>
                <a:gd name="connsiteY8807" fmla="*/ 1025843 h 2729865"/>
                <a:gd name="connsiteX8808" fmla="*/ 580073 w 4117657"/>
                <a:gd name="connsiteY8808" fmla="*/ 946785 h 2729865"/>
                <a:gd name="connsiteX8809" fmla="*/ 565785 w 4117657"/>
                <a:gd name="connsiteY8809" fmla="*/ 938213 h 2729865"/>
                <a:gd name="connsiteX8810" fmla="*/ 458153 w 4117657"/>
                <a:gd name="connsiteY8810" fmla="*/ 909638 h 2729865"/>
                <a:gd name="connsiteX8811" fmla="*/ 446723 w 4117657"/>
                <a:gd name="connsiteY8811" fmla="*/ 906780 h 2729865"/>
                <a:gd name="connsiteX8812" fmla="*/ 449580 w 4117657"/>
                <a:gd name="connsiteY8812" fmla="*/ 896303 h 2729865"/>
                <a:gd name="connsiteX8813" fmla="*/ 478155 w 4117657"/>
                <a:gd name="connsiteY8813" fmla="*/ 791528 h 2729865"/>
                <a:gd name="connsiteX8814" fmla="*/ 478155 w 4117657"/>
                <a:gd name="connsiteY8814" fmla="*/ 768668 h 2729865"/>
                <a:gd name="connsiteX8815" fmla="*/ 449580 w 4117657"/>
                <a:gd name="connsiteY8815" fmla="*/ 663893 h 2729865"/>
                <a:gd name="connsiteX8816" fmla="*/ 447675 w 4117657"/>
                <a:gd name="connsiteY8816" fmla="*/ 654368 h 2729865"/>
                <a:gd name="connsiteX8817" fmla="*/ 455295 w 4117657"/>
                <a:gd name="connsiteY8817" fmla="*/ 651510 h 2729865"/>
                <a:gd name="connsiteX8818" fmla="*/ 563880 w 4117657"/>
                <a:gd name="connsiteY8818" fmla="*/ 621983 h 2729865"/>
                <a:gd name="connsiteX8819" fmla="*/ 581978 w 4117657"/>
                <a:gd name="connsiteY8819" fmla="*/ 611505 h 2729865"/>
                <a:gd name="connsiteX8820" fmla="*/ 659130 w 4117657"/>
                <a:gd name="connsiteY8820" fmla="*/ 534353 h 2729865"/>
                <a:gd name="connsiteX8821" fmla="*/ 668655 w 4117657"/>
                <a:gd name="connsiteY8821" fmla="*/ 524828 h 2729865"/>
                <a:gd name="connsiteX8822" fmla="*/ 676275 w 4117657"/>
                <a:gd name="connsiteY8822" fmla="*/ 534353 h 2729865"/>
                <a:gd name="connsiteX8823" fmla="*/ 752475 w 4117657"/>
                <a:gd name="connsiteY8823" fmla="*/ 611505 h 2729865"/>
                <a:gd name="connsiteX8824" fmla="*/ 532448 w 4117657"/>
                <a:gd name="connsiteY8824" fmla="*/ 464820 h 2729865"/>
                <a:gd name="connsiteX8825" fmla="*/ 510540 w 4117657"/>
                <a:gd name="connsiteY8825" fmla="*/ 452438 h 2729865"/>
                <a:gd name="connsiteX8826" fmla="*/ 473393 w 4117657"/>
                <a:gd name="connsiteY8826" fmla="*/ 442913 h 2729865"/>
                <a:gd name="connsiteX8827" fmla="*/ 467678 w 4117657"/>
                <a:gd name="connsiteY8827" fmla="*/ 464820 h 2729865"/>
                <a:gd name="connsiteX8828" fmla="*/ 467678 w 4117657"/>
                <a:gd name="connsiteY8828" fmla="*/ 521018 h 2729865"/>
                <a:gd name="connsiteX8829" fmla="*/ 474345 w 4117657"/>
                <a:gd name="connsiteY8829" fmla="*/ 542925 h 2729865"/>
                <a:gd name="connsiteX8830" fmla="*/ 521970 w 4117657"/>
                <a:gd name="connsiteY8830" fmla="*/ 530543 h 2729865"/>
                <a:gd name="connsiteX8831" fmla="*/ 525780 w 4117657"/>
                <a:gd name="connsiteY8831" fmla="*/ 527685 h 2729865"/>
                <a:gd name="connsiteX8832" fmla="*/ 561023 w 4117657"/>
                <a:gd name="connsiteY8832" fmla="*/ 493395 h 2729865"/>
                <a:gd name="connsiteX8833" fmla="*/ 532448 w 4117657"/>
                <a:gd name="connsiteY8833" fmla="*/ 464820 h 2729865"/>
                <a:gd name="connsiteX8834" fmla="*/ 519113 w 4117657"/>
                <a:gd name="connsiteY8834" fmla="*/ 520065 h 2729865"/>
                <a:gd name="connsiteX8835" fmla="*/ 517208 w 4117657"/>
                <a:gd name="connsiteY8835" fmla="*/ 521018 h 2729865"/>
                <a:gd name="connsiteX8836" fmla="*/ 479108 w 4117657"/>
                <a:gd name="connsiteY8836" fmla="*/ 531495 h 2729865"/>
                <a:gd name="connsiteX8837" fmla="*/ 469583 w 4117657"/>
                <a:gd name="connsiteY8837" fmla="*/ 494348 h 2729865"/>
                <a:gd name="connsiteX8838" fmla="*/ 469583 w 4117657"/>
                <a:gd name="connsiteY8838" fmla="*/ 489585 h 2729865"/>
                <a:gd name="connsiteX8839" fmla="*/ 479108 w 4117657"/>
                <a:gd name="connsiteY8839" fmla="*/ 453390 h 2729865"/>
                <a:gd name="connsiteX8840" fmla="*/ 515303 w 4117657"/>
                <a:gd name="connsiteY8840" fmla="*/ 462915 h 2729865"/>
                <a:gd name="connsiteX8841" fmla="*/ 521970 w 4117657"/>
                <a:gd name="connsiteY8841" fmla="*/ 466725 h 2729865"/>
                <a:gd name="connsiteX8842" fmla="*/ 546735 w 4117657"/>
                <a:gd name="connsiteY8842" fmla="*/ 491490 h 2729865"/>
                <a:gd name="connsiteX8843" fmla="*/ 519113 w 4117657"/>
                <a:gd name="connsiteY8843" fmla="*/ 520065 h 2729865"/>
                <a:gd name="connsiteX8844" fmla="*/ 659130 w 4117657"/>
                <a:gd name="connsiteY8844" fmla="*/ 600075 h 2729865"/>
                <a:gd name="connsiteX8845" fmla="*/ 604838 w 4117657"/>
                <a:gd name="connsiteY8845" fmla="*/ 655320 h 2729865"/>
                <a:gd name="connsiteX8846" fmla="*/ 591503 w 4117657"/>
                <a:gd name="connsiteY8846" fmla="*/ 662940 h 2729865"/>
                <a:gd name="connsiteX8847" fmla="*/ 536258 w 4117657"/>
                <a:gd name="connsiteY8847" fmla="*/ 677228 h 2729865"/>
                <a:gd name="connsiteX8848" fmla="*/ 504825 w 4117657"/>
                <a:gd name="connsiteY8848" fmla="*/ 685800 h 2729865"/>
                <a:gd name="connsiteX8849" fmla="*/ 506730 w 4117657"/>
                <a:gd name="connsiteY8849" fmla="*/ 695325 h 2729865"/>
                <a:gd name="connsiteX8850" fmla="*/ 527685 w 4117657"/>
                <a:gd name="connsiteY8850" fmla="*/ 772478 h 2729865"/>
                <a:gd name="connsiteX8851" fmla="*/ 527685 w 4117657"/>
                <a:gd name="connsiteY8851" fmla="*/ 787718 h 2729865"/>
                <a:gd name="connsiteX8852" fmla="*/ 506730 w 4117657"/>
                <a:gd name="connsiteY8852" fmla="*/ 864870 h 2729865"/>
                <a:gd name="connsiteX8853" fmla="*/ 504825 w 4117657"/>
                <a:gd name="connsiteY8853" fmla="*/ 874395 h 2729865"/>
                <a:gd name="connsiteX8854" fmla="*/ 512445 w 4117657"/>
                <a:gd name="connsiteY8854" fmla="*/ 877253 h 2729865"/>
                <a:gd name="connsiteX8855" fmla="*/ 590550 w 4117657"/>
                <a:gd name="connsiteY8855" fmla="*/ 898208 h 2729865"/>
                <a:gd name="connsiteX8856" fmla="*/ 603885 w 4117657"/>
                <a:gd name="connsiteY8856" fmla="*/ 905828 h 2729865"/>
                <a:gd name="connsiteX8857" fmla="*/ 661035 w 4117657"/>
                <a:gd name="connsiteY8857" fmla="*/ 962978 h 2729865"/>
                <a:gd name="connsiteX8858" fmla="*/ 667703 w 4117657"/>
                <a:gd name="connsiteY8858" fmla="*/ 969645 h 2729865"/>
                <a:gd name="connsiteX8859" fmla="*/ 729615 w 4117657"/>
                <a:gd name="connsiteY8859" fmla="*/ 906780 h 2729865"/>
                <a:gd name="connsiteX8860" fmla="*/ 744855 w 4117657"/>
                <a:gd name="connsiteY8860" fmla="*/ 898208 h 2729865"/>
                <a:gd name="connsiteX8861" fmla="*/ 821055 w 4117657"/>
                <a:gd name="connsiteY8861" fmla="*/ 877253 h 2729865"/>
                <a:gd name="connsiteX8862" fmla="*/ 829628 w 4117657"/>
                <a:gd name="connsiteY8862" fmla="*/ 874395 h 2729865"/>
                <a:gd name="connsiteX8863" fmla="*/ 827723 w 4117657"/>
                <a:gd name="connsiteY8863" fmla="*/ 865823 h 2729865"/>
                <a:gd name="connsiteX8864" fmla="*/ 806768 w 4117657"/>
                <a:gd name="connsiteY8864" fmla="*/ 788670 h 2729865"/>
                <a:gd name="connsiteX8865" fmla="*/ 806768 w 4117657"/>
                <a:gd name="connsiteY8865" fmla="*/ 773430 h 2729865"/>
                <a:gd name="connsiteX8866" fmla="*/ 827723 w 4117657"/>
                <a:gd name="connsiteY8866" fmla="*/ 695325 h 2729865"/>
                <a:gd name="connsiteX8867" fmla="*/ 829628 w 4117657"/>
                <a:gd name="connsiteY8867" fmla="*/ 686753 h 2729865"/>
                <a:gd name="connsiteX8868" fmla="*/ 819150 w 4117657"/>
                <a:gd name="connsiteY8868" fmla="*/ 683895 h 2729865"/>
                <a:gd name="connsiteX8869" fmla="*/ 744855 w 4117657"/>
                <a:gd name="connsiteY8869" fmla="*/ 663893 h 2729865"/>
                <a:gd name="connsiteX8870" fmla="*/ 729615 w 4117657"/>
                <a:gd name="connsiteY8870" fmla="*/ 655320 h 2729865"/>
                <a:gd name="connsiteX8871" fmla="*/ 673418 w 4117657"/>
                <a:gd name="connsiteY8871" fmla="*/ 599123 h 2729865"/>
                <a:gd name="connsiteX8872" fmla="*/ 664845 w 4117657"/>
                <a:gd name="connsiteY8872" fmla="*/ 591503 h 2729865"/>
                <a:gd name="connsiteX8873" fmla="*/ 659130 w 4117657"/>
                <a:gd name="connsiteY8873" fmla="*/ 600075 h 2729865"/>
                <a:gd name="connsiteX8874" fmla="*/ 676275 w 4117657"/>
                <a:gd name="connsiteY8874" fmla="*/ 612458 h 2729865"/>
                <a:gd name="connsiteX8875" fmla="*/ 725805 w 4117657"/>
                <a:gd name="connsiteY8875" fmla="*/ 661988 h 2729865"/>
                <a:gd name="connsiteX8876" fmla="*/ 741045 w 4117657"/>
                <a:gd name="connsiteY8876" fmla="*/ 671513 h 2729865"/>
                <a:gd name="connsiteX8877" fmla="*/ 812483 w 4117657"/>
                <a:gd name="connsiteY8877" fmla="*/ 690563 h 2729865"/>
                <a:gd name="connsiteX8878" fmla="*/ 819150 w 4117657"/>
                <a:gd name="connsiteY8878" fmla="*/ 693420 h 2729865"/>
                <a:gd name="connsiteX8879" fmla="*/ 817245 w 4117657"/>
                <a:gd name="connsiteY8879" fmla="*/ 702945 h 2729865"/>
                <a:gd name="connsiteX8880" fmla="*/ 798195 w 4117657"/>
                <a:gd name="connsiteY8880" fmla="*/ 772478 h 2729865"/>
                <a:gd name="connsiteX8881" fmla="*/ 798195 w 4117657"/>
                <a:gd name="connsiteY8881" fmla="*/ 787718 h 2729865"/>
                <a:gd name="connsiteX8882" fmla="*/ 817245 w 4117657"/>
                <a:gd name="connsiteY8882" fmla="*/ 857250 h 2729865"/>
                <a:gd name="connsiteX8883" fmla="*/ 820103 w 4117657"/>
                <a:gd name="connsiteY8883" fmla="*/ 867728 h 2729865"/>
                <a:gd name="connsiteX8884" fmla="*/ 809625 w 4117657"/>
                <a:gd name="connsiteY8884" fmla="*/ 870585 h 2729865"/>
                <a:gd name="connsiteX8885" fmla="*/ 741998 w 4117657"/>
                <a:gd name="connsiteY8885" fmla="*/ 888683 h 2729865"/>
                <a:gd name="connsiteX8886" fmla="*/ 724853 w 4117657"/>
                <a:gd name="connsiteY8886" fmla="*/ 899160 h 2729865"/>
                <a:gd name="connsiteX8887" fmla="*/ 675323 w 4117657"/>
                <a:gd name="connsiteY8887" fmla="*/ 948690 h 2729865"/>
                <a:gd name="connsiteX8888" fmla="*/ 667703 w 4117657"/>
                <a:gd name="connsiteY8888" fmla="*/ 956310 h 2729865"/>
                <a:gd name="connsiteX8889" fmla="*/ 660083 w 4117657"/>
                <a:gd name="connsiteY8889" fmla="*/ 949643 h 2729865"/>
                <a:gd name="connsiteX8890" fmla="*/ 610553 w 4117657"/>
                <a:gd name="connsiteY8890" fmla="*/ 900113 h 2729865"/>
                <a:gd name="connsiteX8891" fmla="*/ 592455 w 4117657"/>
                <a:gd name="connsiteY8891" fmla="*/ 889635 h 2729865"/>
                <a:gd name="connsiteX8892" fmla="*/ 525780 w 4117657"/>
                <a:gd name="connsiteY8892" fmla="*/ 871538 h 2729865"/>
                <a:gd name="connsiteX8893" fmla="*/ 516255 w 4117657"/>
                <a:gd name="connsiteY8893" fmla="*/ 868680 h 2729865"/>
                <a:gd name="connsiteX8894" fmla="*/ 518160 w 4117657"/>
                <a:gd name="connsiteY8894" fmla="*/ 859155 h 2729865"/>
                <a:gd name="connsiteX8895" fmla="*/ 537210 w 4117657"/>
                <a:gd name="connsiteY8895" fmla="*/ 788670 h 2729865"/>
                <a:gd name="connsiteX8896" fmla="*/ 537210 w 4117657"/>
                <a:gd name="connsiteY8896" fmla="*/ 773430 h 2729865"/>
                <a:gd name="connsiteX8897" fmla="*/ 518160 w 4117657"/>
                <a:gd name="connsiteY8897" fmla="*/ 703898 h 2729865"/>
                <a:gd name="connsiteX8898" fmla="*/ 516255 w 4117657"/>
                <a:gd name="connsiteY8898" fmla="*/ 694373 h 2729865"/>
                <a:gd name="connsiteX8899" fmla="*/ 522923 w 4117657"/>
                <a:gd name="connsiteY8899" fmla="*/ 691515 h 2729865"/>
                <a:gd name="connsiteX8900" fmla="*/ 594360 w 4117657"/>
                <a:gd name="connsiteY8900" fmla="*/ 672465 h 2729865"/>
                <a:gd name="connsiteX8901" fmla="*/ 609600 w 4117657"/>
                <a:gd name="connsiteY8901" fmla="*/ 662940 h 2729865"/>
                <a:gd name="connsiteX8902" fmla="*/ 659130 w 4117657"/>
                <a:gd name="connsiteY8902" fmla="*/ 613410 h 2729865"/>
                <a:gd name="connsiteX8903" fmla="*/ 666750 w 4117657"/>
                <a:gd name="connsiteY8903" fmla="*/ 605790 h 2729865"/>
                <a:gd name="connsiteX8904" fmla="*/ 676275 w 4117657"/>
                <a:gd name="connsiteY8904" fmla="*/ 612458 h 2729865"/>
                <a:gd name="connsiteX8905" fmla="*/ 618173 w 4117657"/>
                <a:gd name="connsiteY8905" fmla="*/ 707708 h 2729865"/>
                <a:gd name="connsiteX8906" fmla="*/ 577215 w 4117657"/>
                <a:gd name="connsiteY8906" fmla="*/ 718185 h 2729865"/>
                <a:gd name="connsiteX8907" fmla="*/ 566738 w 4117657"/>
                <a:gd name="connsiteY8907" fmla="*/ 721995 h 2729865"/>
                <a:gd name="connsiteX8908" fmla="*/ 569595 w 4117657"/>
                <a:gd name="connsiteY8908" fmla="*/ 731520 h 2729865"/>
                <a:gd name="connsiteX8909" fmla="*/ 581025 w 4117657"/>
                <a:gd name="connsiteY8909" fmla="*/ 774383 h 2729865"/>
                <a:gd name="connsiteX8910" fmla="*/ 581025 w 4117657"/>
                <a:gd name="connsiteY8910" fmla="*/ 785813 h 2729865"/>
                <a:gd name="connsiteX8911" fmla="*/ 569595 w 4117657"/>
                <a:gd name="connsiteY8911" fmla="*/ 828675 h 2729865"/>
                <a:gd name="connsiteX8912" fmla="*/ 567690 w 4117657"/>
                <a:gd name="connsiteY8912" fmla="*/ 839153 h 2729865"/>
                <a:gd name="connsiteX8913" fmla="*/ 615315 w 4117657"/>
                <a:gd name="connsiteY8913" fmla="*/ 851535 h 2729865"/>
                <a:gd name="connsiteX8914" fmla="*/ 634365 w 4117657"/>
                <a:gd name="connsiteY8914" fmla="*/ 862013 h 2729865"/>
                <a:gd name="connsiteX8915" fmla="*/ 668655 w 4117657"/>
                <a:gd name="connsiteY8915" fmla="*/ 897255 h 2729865"/>
                <a:gd name="connsiteX8916" fmla="*/ 676275 w 4117657"/>
                <a:gd name="connsiteY8916" fmla="*/ 889635 h 2729865"/>
                <a:gd name="connsiteX8917" fmla="*/ 705803 w 4117657"/>
                <a:gd name="connsiteY8917" fmla="*/ 860108 h 2729865"/>
                <a:gd name="connsiteX8918" fmla="*/ 719138 w 4117657"/>
                <a:gd name="connsiteY8918" fmla="*/ 852488 h 2729865"/>
                <a:gd name="connsiteX8919" fmla="*/ 762000 w 4117657"/>
                <a:gd name="connsiteY8919" fmla="*/ 841058 h 2729865"/>
                <a:gd name="connsiteX8920" fmla="*/ 770573 w 4117657"/>
                <a:gd name="connsiteY8920" fmla="*/ 838200 h 2729865"/>
                <a:gd name="connsiteX8921" fmla="*/ 763905 w 4117657"/>
                <a:gd name="connsiteY8921" fmla="*/ 812483 h 2729865"/>
                <a:gd name="connsiteX8922" fmla="*/ 756285 w 4117657"/>
                <a:gd name="connsiteY8922" fmla="*/ 780098 h 2729865"/>
                <a:gd name="connsiteX8923" fmla="*/ 763905 w 4117657"/>
                <a:gd name="connsiteY8923" fmla="*/ 746760 h 2729865"/>
                <a:gd name="connsiteX8924" fmla="*/ 770573 w 4117657"/>
                <a:gd name="connsiteY8924" fmla="*/ 721043 h 2729865"/>
                <a:gd name="connsiteX8925" fmla="*/ 763905 w 4117657"/>
                <a:gd name="connsiteY8925" fmla="*/ 719138 h 2729865"/>
                <a:gd name="connsiteX8926" fmla="*/ 719138 w 4117657"/>
                <a:gd name="connsiteY8926" fmla="*/ 707708 h 2729865"/>
                <a:gd name="connsiteX8927" fmla="*/ 705803 w 4117657"/>
                <a:gd name="connsiteY8927" fmla="*/ 700088 h 2729865"/>
                <a:gd name="connsiteX8928" fmla="*/ 674370 w 4117657"/>
                <a:gd name="connsiteY8928" fmla="*/ 668655 h 2729865"/>
                <a:gd name="connsiteX8929" fmla="*/ 668655 w 4117657"/>
                <a:gd name="connsiteY8929" fmla="*/ 663893 h 2729865"/>
                <a:gd name="connsiteX8930" fmla="*/ 631508 w 4117657"/>
                <a:gd name="connsiteY8930" fmla="*/ 701040 h 2729865"/>
                <a:gd name="connsiteX8931" fmla="*/ 618173 w 4117657"/>
                <a:gd name="connsiteY8931" fmla="*/ 707708 h 2729865"/>
                <a:gd name="connsiteX8932" fmla="*/ 647700 w 4117657"/>
                <a:gd name="connsiteY8932" fmla="*/ 696278 h 2729865"/>
                <a:gd name="connsiteX8933" fmla="*/ 666750 w 4117657"/>
                <a:gd name="connsiteY8933" fmla="*/ 676275 h 2729865"/>
                <a:gd name="connsiteX8934" fmla="*/ 673418 w 4117657"/>
                <a:gd name="connsiteY8934" fmla="*/ 681990 h 2729865"/>
                <a:gd name="connsiteX8935" fmla="*/ 700088 w 4117657"/>
                <a:gd name="connsiteY8935" fmla="*/ 708660 h 2729865"/>
                <a:gd name="connsiteX8936" fmla="*/ 714375 w 4117657"/>
                <a:gd name="connsiteY8936" fmla="*/ 716280 h 2729865"/>
                <a:gd name="connsiteX8937" fmla="*/ 750570 w 4117657"/>
                <a:gd name="connsiteY8937" fmla="*/ 725805 h 2729865"/>
                <a:gd name="connsiteX8938" fmla="*/ 758190 w 4117657"/>
                <a:gd name="connsiteY8938" fmla="*/ 728663 h 2729865"/>
                <a:gd name="connsiteX8939" fmla="*/ 747713 w 4117657"/>
                <a:gd name="connsiteY8939" fmla="*/ 768668 h 2729865"/>
                <a:gd name="connsiteX8940" fmla="*/ 747713 w 4117657"/>
                <a:gd name="connsiteY8940" fmla="*/ 792480 h 2729865"/>
                <a:gd name="connsiteX8941" fmla="*/ 756285 w 4117657"/>
                <a:gd name="connsiteY8941" fmla="*/ 825818 h 2729865"/>
                <a:gd name="connsiteX8942" fmla="*/ 757238 w 4117657"/>
                <a:gd name="connsiteY8942" fmla="*/ 833438 h 2729865"/>
                <a:gd name="connsiteX8943" fmla="*/ 717233 w 4117657"/>
                <a:gd name="connsiteY8943" fmla="*/ 843915 h 2729865"/>
                <a:gd name="connsiteX8944" fmla="*/ 696278 w 4117657"/>
                <a:gd name="connsiteY8944" fmla="*/ 856298 h 2729865"/>
                <a:gd name="connsiteX8945" fmla="*/ 667703 w 4117657"/>
                <a:gd name="connsiteY8945" fmla="*/ 885825 h 2729865"/>
                <a:gd name="connsiteX8946" fmla="*/ 661035 w 4117657"/>
                <a:gd name="connsiteY8946" fmla="*/ 881063 h 2729865"/>
                <a:gd name="connsiteX8947" fmla="*/ 634365 w 4117657"/>
                <a:gd name="connsiteY8947" fmla="*/ 854393 h 2729865"/>
                <a:gd name="connsiteX8948" fmla="*/ 618173 w 4117657"/>
                <a:gd name="connsiteY8948" fmla="*/ 845820 h 2729865"/>
                <a:gd name="connsiteX8949" fmla="*/ 584835 w 4117657"/>
                <a:gd name="connsiteY8949" fmla="*/ 837248 h 2729865"/>
                <a:gd name="connsiteX8950" fmla="*/ 575310 w 4117657"/>
                <a:gd name="connsiteY8950" fmla="*/ 834390 h 2729865"/>
                <a:gd name="connsiteX8951" fmla="*/ 585788 w 4117657"/>
                <a:gd name="connsiteY8951" fmla="*/ 794385 h 2729865"/>
                <a:gd name="connsiteX8952" fmla="*/ 585788 w 4117657"/>
                <a:gd name="connsiteY8952" fmla="*/ 770573 h 2729865"/>
                <a:gd name="connsiteX8953" fmla="*/ 575310 w 4117657"/>
                <a:gd name="connsiteY8953" fmla="*/ 730568 h 2729865"/>
                <a:gd name="connsiteX8954" fmla="*/ 603885 w 4117657"/>
                <a:gd name="connsiteY8954" fmla="*/ 722948 h 2729865"/>
                <a:gd name="connsiteX8955" fmla="*/ 647700 w 4117657"/>
                <a:gd name="connsiteY8955" fmla="*/ 696278 h 2729865"/>
                <a:gd name="connsiteX8956" fmla="*/ 552450 w 4117657"/>
                <a:gd name="connsiteY8956" fmla="*/ 413385 h 2729865"/>
                <a:gd name="connsiteX8957" fmla="*/ 542925 w 4117657"/>
                <a:gd name="connsiteY8957" fmla="*/ 408623 h 2729865"/>
                <a:gd name="connsiteX8958" fmla="*/ 443865 w 4117657"/>
                <a:gd name="connsiteY8958" fmla="*/ 381953 h 2729865"/>
                <a:gd name="connsiteX8959" fmla="*/ 437198 w 4117657"/>
                <a:gd name="connsiteY8959" fmla="*/ 381000 h 2729865"/>
                <a:gd name="connsiteX8960" fmla="*/ 435293 w 4117657"/>
                <a:gd name="connsiteY8960" fmla="*/ 384810 h 2729865"/>
                <a:gd name="connsiteX8961" fmla="*/ 408623 w 4117657"/>
                <a:gd name="connsiteY8961" fmla="*/ 485775 h 2729865"/>
                <a:gd name="connsiteX8962" fmla="*/ 408623 w 4117657"/>
                <a:gd name="connsiteY8962" fmla="*/ 498158 h 2729865"/>
                <a:gd name="connsiteX8963" fmla="*/ 435293 w 4117657"/>
                <a:gd name="connsiteY8963" fmla="*/ 596265 h 2729865"/>
                <a:gd name="connsiteX8964" fmla="*/ 437198 w 4117657"/>
                <a:gd name="connsiteY8964" fmla="*/ 601980 h 2729865"/>
                <a:gd name="connsiteX8965" fmla="*/ 440055 w 4117657"/>
                <a:gd name="connsiteY8965" fmla="*/ 601980 h 2729865"/>
                <a:gd name="connsiteX8966" fmla="*/ 544830 w 4117657"/>
                <a:gd name="connsiteY8966" fmla="*/ 573405 h 2729865"/>
                <a:gd name="connsiteX8967" fmla="*/ 553403 w 4117657"/>
                <a:gd name="connsiteY8967" fmla="*/ 567690 h 2729865"/>
                <a:gd name="connsiteX8968" fmla="*/ 625793 w 4117657"/>
                <a:gd name="connsiteY8968" fmla="*/ 495300 h 2729865"/>
                <a:gd name="connsiteX8969" fmla="*/ 629603 w 4117657"/>
                <a:gd name="connsiteY8969" fmla="*/ 491490 h 2729865"/>
                <a:gd name="connsiteX8970" fmla="*/ 628650 w 4117657"/>
                <a:gd name="connsiteY8970" fmla="*/ 489585 h 2729865"/>
                <a:gd name="connsiteX8971" fmla="*/ 552450 w 4117657"/>
                <a:gd name="connsiteY8971" fmla="*/ 413385 h 2729865"/>
                <a:gd name="connsiteX8972" fmla="*/ 612458 w 4117657"/>
                <a:gd name="connsiteY8972" fmla="*/ 498158 h 2729865"/>
                <a:gd name="connsiteX8973" fmla="*/ 549593 w 4117657"/>
                <a:gd name="connsiteY8973" fmla="*/ 561023 h 2729865"/>
                <a:gd name="connsiteX8974" fmla="*/ 541020 w 4117657"/>
                <a:gd name="connsiteY8974" fmla="*/ 566738 h 2729865"/>
                <a:gd name="connsiteX8975" fmla="*/ 443865 w 4117657"/>
                <a:gd name="connsiteY8975" fmla="*/ 593408 h 2729865"/>
                <a:gd name="connsiteX8976" fmla="*/ 432435 w 4117657"/>
                <a:gd name="connsiteY8976" fmla="*/ 551498 h 2729865"/>
                <a:gd name="connsiteX8977" fmla="*/ 419100 w 4117657"/>
                <a:gd name="connsiteY8977" fmla="*/ 500063 h 2729865"/>
                <a:gd name="connsiteX8978" fmla="*/ 418148 w 4117657"/>
                <a:gd name="connsiteY8978" fmla="*/ 487680 h 2729865"/>
                <a:gd name="connsiteX8979" fmla="*/ 441960 w 4117657"/>
                <a:gd name="connsiteY8979" fmla="*/ 398145 h 2729865"/>
                <a:gd name="connsiteX8980" fmla="*/ 443865 w 4117657"/>
                <a:gd name="connsiteY8980" fmla="*/ 393383 h 2729865"/>
                <a:gd name="connsiteX8981" fmla="*/ 451485 w 4117657"/>
                <a:gd name="connsiteY8981" fmla="*/ 394335 h 2729865"/>
                <a:gd name="connsiteX8982" fmla="*/ 537210 w 4117657"/>
                <a:gd name="connsiteY8982" fmla="*/ 417195 h 2729865"/>
                <a:gd name="connsiteX8983" fmla="*/ 547688 w 4117657"/>
                <a:gd name="connsiteY8983" fmla="*/ 421958 h 2729865"/>
                <a:gd name="connsiteX8984" fmla="*/ 618173 w 4117657"/>
                <a:gd name="connsiteY8984" fmla="*/ 492443 h 2729865"/>
                <a:gd name="connsiteX8985" fmla="*/ 612458 w 4117657"/>
                <a:gd name="connsiteY8985" fmla="*/ 498158 h 2729865"/>
                <a:gd name="connsiteX8986" fmla="*/ 363855 w 4117657"/>
                <a:gd name="connsiteY8986" fmla="*/ 154305 h 2729865"/>
                <a:gd name="connsiteX8987" fmla="*/ 329565 w 4117657"/>
                <a:gd name="connsiteY8987" fmla="*/ 162878 h 2729865"/>
                <a:gd name="connsiteX8988" fmla="*/ 300990 w 4117657"/>
                <a:gd name="connsiteY8988" fmla="*/ 180023 h 2729865"/>
                <a:gd name="connsiteX8989" fmla="*/ 276225 w 4117657"/>
                <a:gd name="connsiteY8989" fmla="*/ 204788 h 2729865"/>
                <a:gd name="connsiteX8990" fmla="*/ 289560 w 4117657"/>
                <a:gd name="connsiteY8990" fmla="*/ 219075 h 2729865"/>
                <a:gd name="connsiteX8991" fmla="*/ 312420 w 4117657"/>
                <a:gd name="connsiteY8991" fmla="*/ 240983 h 2729865"/>
                <a:gd name="connsiteX8992" fmla="*/ 343853 w 4117657"/>
                <a:gd name="connsiteY8992" fmla="*/ 250508 h 2729865"/>
                <a:gd name="connsiteX8993" fmla="*/ 361950 w 4117657"/>
                <a:gd name="connsiteY8993" fmla="*/ 255270 h 2729865"/>
                <a:gd name="connsiteX8994" fmla="*/ 369570 w 4117657"/>
                <a:gd name="connsiteY8994" fmla="*/ 228600 h 2729865"/>
                <a:gd name="connsiteX8995" fmla="*/ 369570 w 4117657"/>
                <a:gd name="connsiteY8995" fmla="*/ 180975 h 2729865"/>
                <a:gd name="connsiteX8996" fmla="*/ 363855 w 4117657"/>
                <a:gd name="connsiteY8996" fmla="*/ 154305 h 2729865"/>
                <a:gd name="connsiteX8997" fmla="*/ 367665 w 4117657"/>
                <a:gd name="connsiteY8997" fmla="*/ 206693 h 2729865"/>
                <a:gd name="connsiteX8998" fmla="*/ 357188 w 4117657"/>
                <a:gd name="connsiteY8998" fmla="*/ 243840 h 2729865"/>
                <a:gd name="connsiteX8999" fmla="*/ 320040 w 4117657"/>
                <a:gd name="connsiteY8999" fmla="*/ 234315 h 2729865"/>
                <a:gd name="connsiteX9000" fmla="*/ 316230 w 4117657"/>
                <a:gd name="connsiteY9000" fmla="*/ 231458 h 2729865"/>
                <a:gd name="connsiteX9001" fmla="*/ 289560 w 4117657"/>
                <a:gd name="connsiteY9001" fmla="*/ 204788 h 2729865"/>
                <a:gd name="connsiteX9002" fmla="*/ 317183 w 4117657"/>
                <a:gd name="connsiteY9002" fmla="*/ 177165 h 2729865"/>
                <a:gd name="connsiteX9003" fmla="*/ 320040 w 4117657"/>
                <a:gd name="connsiteY9003" fmla="*/ 175260 h 2729865"/>
                <a:gd name="connsiteX9004" fmla="*/ 357188 w 4117657"/>
                <a:gd name="connsiteY9004" fmla="*/ 164783 h 2729865"/>
                <a:gd name="connsiteX9005" fmla="*/ 367665 w 4117657"/>
                <a:gd name="connsiteY9005" fmla="*/ 201930 h 2729865"/>
                <a:gd name="connsiteX9006" fmla="*/ 367665 w 4117657"/>
                <a:gd name="connsiteY9006" fmla="*/ 206693 h 2729865"/>
                <a:gd name="connsiteX9007" fmla="*/ 933450 w 4117657"/>
                <a:gd name="connsiteY9007" fmla="*/ 305753 h 2729865"/>
                <a:gd name="connsiteX9008" fmla="*/ 936308 w 4117657"/>
                <a:gd name="connsiteY9008" fmla="*/ 316230 h 2729865"/>
                <a:gd name="connsiteX9009" fmla="*/ 941070 w 4117657"/>
                <a:gd name="connsiteY9009" fmla="*/ 315278 h 2729865"/>
                <a:gd name="connsiteX9010" fmla="*/ 1042035 w 4117657"/>
                <a:gd name="connsiteY9010" fmla="*/ 287655 h 2729865"/>
                <a:gd name="connsiteX9011" fmla="*/ 1053465 w 4117657"/>
                <a:gd name="connsiteY9011" fmla="*/ 280988 h 2729865"/>
                <a:gd name="connsiteX9012" fmla="*/ 1124903 w 4117657"/>
                <a:gd name="connsiteY9012" fmla="*/ 209550 h 2729865"/>
                <a:gd name="connsiteX9013" fmla="*/ 1129665 w 4117657"/>
                <a:gd name="connsiteY9013" fmla="*/ 203835 h 2729865"/>
                <a:gd name="connsiteX9014" fmla="*/ 1126808 w 4117657"/>
                <a:gd name="connsiteY9014" fmla="*/ 200978 h 2729865"/>
                <a:gd name="connsiteX9015" fmla="*/ 1051560 w 4117657"/>
                <a:gd name="connsiteY9015" fmla="*/ 126683 h 2729865"/>
                <a:gd name="connsiteX9016" fmla="*/ 1041083 w 4117657"/>
                <a:gd name="connsiteY9016" fmla="*/ 120968 h 2729865"/>
                <a:gd name="connsiteX9017" fmla="*/ 962978 w 4117657"/>
                <a:gd name="connsiteY9017" fmla="*/ 100013 h 2729865"/>
                <a:gd name="connsiteX9018" fmla="*/ 936308 w 4117657"/>
                <a:gd name="connsiteY9018" fmla="*/ 93345 h 2729865"/>
                <a:gd name="connsiteX9019" fmla="*/ 934403 w 4117657"/>
                <a:gd name="connsiteY9019" fmla="*/ 100013 h 2729865"/>
                <a:gd name="connsiteX9020" fmla="*/ 907733 w 4117657"/>
                <a:gd name="connsiteY9020" fmla="*/ 199073 h 2729865"/>
                <a:gd name="connsiteX9021" fmla="*/ 908685 w 4117657"/>
                <a:gd name="connsiteY9021" fmla="*/ 213360 h 2729865"/>
                <a:gd name="connsiteX9022" fmla="*/ 933450 w 4117657"/>
                <a:gd name="connsiteY9022" fmla="*/ 305753 h 2729865"/>
                <a:gd name="connsiteX9023" fmla="*/ 917258 w 4117657"/>
                <a:gd name="connsiteY9023" fmla="*/ 199073 h 2729865"/>
                <a:gd name="connsiteX9024" fmla="*/ 941070 w 4117657"/>
                <a:gd name="connsiteY9024" fmla="*/ 108585 h 2729865"/>
                <a:gd name="connsiteX9025" fmla="*/ 942975 w 4117657"/>
                <a:gd name="connsiteY9025" fmla="*/ 103823 h 2729865"/>
                <a:gd name="connsiteX9026" fmla="*/ 951548 w 4117657"/>
                <a:gd name="connsiteY9026" fmla="*/ 104775 h 2729865"/>
                <a:gd name="connsiteX9027" fmla="*/ 1037273 w 4117657"/>
                <a:gd name="connsiteY9027" fmla="*/ 127635 h 2729865"/>
                <a:gd name="connsiteX9028" fmla="*/ 1047750 w 4117657"/>
                <a:gd name="connsiteY9028" fmla="*/ 133350 h 2729865"/>
                <a:gd name="connsiteX9029" fmla="*/ 1115378 w 4117657"/>
                <a:gd name="connsiteY9029" fmla="*/ 200978 h 2729865"/>
                <a:gd name="connsiteX9030" fmla="*/ 1117283 w 4117657"/>
                <a:gd name="connsiteY9030" fmla="*/ 203835 h 2729865"/>
                <a:gd name="connsiteX9031" fmla="*/ 1111568 w 4117657"/>
                <a:gd name="connsiteY9031" fmla="*/ 210503 h 2729865"/>
                <a:gd name="connsiteX9032" fmla="*/ 1049655 w 4117657"/>
                <a:gd name="connsiteY9032" fmla="*/ 272415 h 2729865"/>
                <a:gd name="connsiteX9033" fmla="*/ 1039178 w 4117657"/>
                <a:gd name="connsiteY9033" fmla="*/ 279083 h 2729865"/>
                <a:gd name="connsiteX9034" fmla="*/ 947738 w 4117657"/>
                <a:gd name="connsiteY9034" fmla="*/ 303848 h 2729865"/>
                <a:gd name="connsiteX9035" fmla="*/ 943928 w 4117657"/>
                <a:gd name="connsiteY9035" fmla="*/ 303848 h 2729865"/>
                <a:gd name="connsiteX9036" fmla="*/ 941070 w 4117657"/>
                <a:gd name="connsiteY9036" fmla="*/ 296228 h 2729865"/>
                <a:gd name="connsiteX9037" fmla="*/ 918210 w 4117657"/>
                <a:gd name="connsiteY9037" fmla="*/ 210503 h 2729865"/>
                <a:gd name="connsiteX9038" fmla="*/ 917258 w 4117657"/>
                <a:gd name="connsiteY9038" fmla="*/ 199073 h 2729865"/>
                <a:gd name="connsiteX9039" fmla="*/ 971550 w 4117657"/>
                <a:gd name="connsiteY9039" fmla="*/ 253365 h 2729865"/>
                <a:gd name="connsiteX9040" fmla="*/ 975360 w 4117657"/>
                <a:gd name="connsiteY9040" fmla="*/ 253365 h 2729865"/>
                <a:gd name="connsiteX9041" fmla="*/ 1019175 w 4117657"/>
                <a:gd name="connsiteY9041" fmla="*/ 241935 h 2729865"/>
                <a:gd name="connsiteX9042" fmla="*/ 1023938 w 4117657"/>
                <a:gd name="connsiteY9042" fmla="*/ 240030 h 2729865"/>
                <a:gd name="connsiteX9043" fmla="*/ 1060133 w 4117657"/>
                <a:gd name="connsiteY9043" fmla="*/ 203835 h 2729865"/>
                <a:gd name="connsiteX9044" fmla="*/ 1023938 w 4117657"/>
                <a:gd name="connsiteY9044" fmla="*/ 168593 h 2729865"/>
                <a:gd name="connsiteX9045" fmla="*/ 1020128 w 4117657"/>
                <a:gd name="connsiteY9045" fmla="*/ 166688 h 2729865"/>
                <a:gd name="connsiteX9046" fmla="*/ 972503 w 4117657"/>
                <a:gd name="connsiteY9046" fmla="*/ 154305 h 2729865"/>
                <a:gd name="connsiteX9047" fmla="*/ 962978 w 4117657"/>
                <a:gd name="connsiteY9047" fmla="*/ 187643 h 2729865"/>
                <a:gd name="connsiteX9048" fmla="*/ 962978 w 4117657"/>
                <a:gd name="connsiteY9048" fmla="*/ 220980 h 2729865"/>
                <a:gd name="connsiteX9049" fmla="*/ 971550 w 4117657"/>
                <a:gd name="connsiteY9049" fmla="*/ 253365 h 2729865"/>
                <a:gd name="connsiteX9050" fmla="*/ 978218 w 4117657"/>
                <a:gd name="connsiteY9050" fmla="*/ 164783 h 2729865"/>
                <a:gd name="connsiteX9051" fmla="*/ 1015365 w 4117657"/>
                <a:gd name="connsiteY9051" fmla="*/ 175260 h 2729865"/>
                <a:gd name="connsiteX9052" fmla="*/ 1019175 w 4117657"/>
                <a:gd name="connsiteY9052" fmla="*/ 178118 h 2729865"/>
                <a:gd name="connsiteX9053" fmla="*/ 1045845 w 4117657"/>
                <a:gd name="connsiteY9053" fmla="*/ 203835 h 2729865"/>
                <a:gd name="connsiteX9054" fmla="*/ 1017270 w 4117657"/>
                <a:gd name="connsiteY9054" fmla="*/ 232410 h 2729865"/>
                <a:gd name="connsiteX9055" fmla="*/ 1015365 w 4117657"/>
                <a:gd name="connsiteY9055" fmla="*/ 233363 h 2729865"/>
                <a:gd name="connsiteX9056" fmla="*/ 977265 w 4117657"/>
                <a:gd name="connsiteY9056" fmla="*/ 243840 h 2729865"/>
                <a:gd name="connsiteX9057" fmla="*/ 966788 w 4117657"/>
                <a:gd name="connsiteY9057" fmla="*/ 205740 h 2729865"/>
                <a:gd name="connsiteX9058" fmla="*/ 966788 w 4117657"/>
                <a:gd name="connsiteY9058" fmla="*/ 203835 h 2729865"/>
                <a:gd name="connsiteX9059" fmla="*/ 978218 w 4117657"/>
                <a:gd name="connsiteY9059" fmla="*/ 164783 h 2729865"/>
                <a:gd name="connsiteX9060" fmla="*/ 939165 w 4117657"/>
                <a:gd name="connsiteY9060" fmla="*/ 614363 h 2729865"/>
                <a:gd name="connsiteX9061" fmla="*/ 936308 w 4117657"/>
                <a:gd name="connsiteY9061" fmla="*/ 624840 h 2729865"/>
                <a:gd name="connsiteX9062" fmla="*/ 946785 w 4117657"/>
                <a:gd name="connsiteY9062" fmla="*/ 627698 h 2729865"/>
                <a:gd name="connsiteX9063" fmla="*/ 1061085 w 4117657"/>
                <a:gd name="connsiteY9063" fmla="*/ 658178 h 2729865"/>
                <a:gd name="connsiteX9064" fmla="*/ 1076325 w 4117657"/>
                <a:gd name="connsiteY9064" fmla="*/ 666750 h 2729865"/>
                <a:gd name="connsiteX9065" fmla="*/ 1159193 w 4117657"/>
                <a:gd name="connsiteY9065" fmla="*/ 749618 h 2729865"/>
                <a:gd name="connsiteX9066" fmla="*/ 1167765 w 4117657"/>
                <a:gd name="connsiteY9066" fmla="*/ 757238 h 2729865"/>
                <a:gd name="connsiteX9067" fmla="*/ 1176338 w 4117657"/>
                <a:gd name="connsiteY9067" fmla="*/ 749618 h 2729865"/>
                <a:gd name="connsiteX9068" fmla="*/ 1259205 w 4117657"/>
                <a:gd name="connsiteY9068" fmla="*/ 666750 h 2729865"/>
                <a:gd name="connsiteX9069" fmla="*/ 1274445 w 4117657"/>
                <a:gd name="connsiteY9069" fmla="*/ 658178 h 2729865"/>
                <a:gd name="connsiteX9070" fmla="*/ 1388745 w 4117657"/>
                <a:gd name="connsiteY9070" fmla="*/ 627698 h 2729865"/>
                <a:gd name="connsiteX9071" fmla="*/ 1399223 w 4117657"/>
                <a:gd name="connsiteY9071" fmla="*/ 624840 h 2729865"/>
                <a:gd name="connsiteX9072" fmla="*/ 1396365 w 4117657"/>
                <a:gd name="connsiteY9072" fmla="*/ 614363 h 2729865"/>
                <a:gd name="connsiteX9073" fmla="*/ 1365885 w 4117657"/>
                <a:gd name="connsiteY9073" fmla="*/ 500063 h 2729865"/>
                <a:gd name="connsiteX9074" fmla="*/ 1365885 w 4117657"/>
                <a:gd name="connsiteY9074" fmla="*/ 483870 h 2729865"/>
                <a:gd name="connsiteX9075" fmla="*/ 1388745 w 4117657"/>
                <a:gd name="connsiteY9075" fmla="*/ 399098 h 2729865"/>
                <a:gd name="connsiteX9076" fmla="*/ 1399223 w 4117657"/>
                <a:gd name="connsiteY9076" fmla="*/ 360045 h 2729865"/>
                <a:gd name="connsiteX9077" fmla="*/ 1388745 w 4117657"/>
                <a:gd name="connsiteY9077" fmla="*/ 357188 h 2729865"/>
                <a:gd name="connsiteX9078" fmla="*/ 1277303 w 4117657"/>
                <a:gd name="connsiteY9078" fmla="*/ 327660 h 2729865"/>
                <a:gd name="connsiteX9079" fmla="*/ 1258253 w 4117657"/>
                <a:gd name="connsiteY9079" fmla="*/ 316230 h 2729865"/>
                <a:gd name="connsiteX9080" fmla="*/ 1177290 w 4117657"/>
                <a:gd name="connsiteY9080" fmla="*/ 235268 h 2729865"/>
                <a:gd name="connsiteX9081" fmla="*/ 1170623 w 4117657"/>
                <a:gd name="connsiteY9081" fmla="*/ 226695 h 2729865"/>
                <a:gd name="connsiteX9082" fmla="*/ 1166813 w 4117657"/>
                <a:gd name="connsiteY9082" fmla="*/ 226695 h 2729865"/>
                <a:gd name="connsiteX9083" fmla="*/ 1160145 w 4117657"/>
                <a:gd name="connsiteY9083" fmla="*/ 235268 h 2729865"/>
                <a:gd name="connsiteX9084" fmla="*/ 1077278 w 4117657"/>
                <a:gd name="connsiteY9084" fmla="*/ 318135 h 2729865"/>
                <a:gd name="connsiteX9085" fmla="*/ 1062038 w 4117657"/>
                <a:gd name="connsiteY9085" fmla="*/ 326708 h 2729865"/>
                <a:gd name="connsiteX9086" fmla="*/ 949643 w 4117657"/>
                <a:gd name="connsiteY9086" fmla="*/ 356235 h 2729865"/>
                <a:gd name="connsiteX9087" fmla="*/ 938213 w 4117657"/>
                <a:gd name="connsiteY9087" fmla="*/ 360045 h 2729865"/>
                <a:gd name="connsiteX9088" fmla="*/ 941070 w 4117657"/>
                <a:gd name="connsiteY9088" fmla="*/ 370523 h 2729865"/>
                <a:gd name="connsiteX9089" fmla="*/ 971550 w 4117657"/>
                <a:gd name="connsiteY9089" fmla="*/ 484823 h 2729865"/>
                <a:gd name="connsiteX9090" fmla="*/ 971550 w 4117657"/>
                <a:gd name="connsiteY9090" fmla="*/ 500063 h 2729865"/>
                <a:gd name="connsiteX9091" fmla="*/ 939165 w 4117657"/>
                <a:gd name="connsiteY9091" fmla="*/ 614363 h 2729865"/>
                <a:gd name="connsiteX9092" fmla="*/ 980123 w 4117657"/>
                <a:gd name="connsiteY9092" fmla="*/ 485775 h 2729865"/>
                <a:gd name="connsiteX9093" fmla="*/ 951548 w 4117657"/>
                <a:gd name="connsiteY9093" fmla="*/ 378143 h 2729865"/>
                <a:gd name="connsiteX9094" fmla="*/ 948690 w 4117657"/>
                <a:gd name="connsiteY9094" fmla="*/ 366713 h 2729865"/>
                <a:gd name="connsiteX9095" fmla="*/ 958215 w 4117657"/>
                <a:gd name="connsiteY9095" fmla="*/ 363855 h 2729865"/>
                <a:gd name="connsiteX9096" fmla="*/ 1066800 w 4117657"/>
                <a:gd name="connsiteY9096" fmla="*/ 334328 h 2729865"/>
                <a:gd name="connsiteX9097" fmla="*/ 1081088 w 4117657"/>
                <a:gd name="connsiteY9097" fmla="*/ 326708 h 2729865"/>
                <a:gd name="connsiteX9098" fmla="*/ 1160145 w 4117657"/>
                <a:gd name="connsiteY9098" fmla="*/ 247650 h 2729865"/>
                <a:gd name="connsiteX9099" fmla="*/ 1168718 w 4117657"/>
                <a:gd name="connsiteY9099" fmla="*/ 240030 h 2729865"/>
                <a:gd name="connsiteX9100" fmla="*/ 1177290 w 4117657"/>
                <a:gd name="connsiteY9100" fmla="*/ 247650 h 2729865"/>
                <a:gd name="connsiteX9101" fmla="*/ 1256348 w 4117657"/>
                <a:gd name="connsiteY9101" fmla="*/ 326708 h 2729865"/>
                <a:gd name="connsiteX9102" fmla="*/ 1270635 w 4117657"/>
                <a:gd name="connsiteY9102" fmla="*/ 334328 h 2729865"/>
                <a:gd name="connsiteX9103" fmla="*/ 1379220 w 4117657"/>
                <a:gd name="connsiteY9103" fmla="*/ 363855 h 2729865"/>
                <a:gd name="connsiteX9104" fmla="*/ 1388745 w 4117657"/>
                <a:gd name="connsiteY9104" fmla="*/ 366713 h 2729865"/>
                <a:gd name="connsiteX9105" fmla="*/ 1385888 w 4117657"/>
                <a:gd name="connsiteY9105" fmla="*/ 378143 h 2729865"/>
                <a:gd name="connsiteX9106" fmla="*/ 1357313 w 4117657"/>
                <a:gd name="connsiteY9106" fmla="*/ 485775 h 2729865"/>
                <a:gd name="connsiteX9107" fmla="*/ 1357313 w 4117657"/>
                <a:gd name="connsiteY9107" fmla="*/ 499110 h 2729865"/>
                <a:gd name="connsiteX9108" fmla="*/ 1385888 w 4117657"/>
                <a:gd name="connsiteY9108" fmla="*/ 606743 h 2729865"/>
                <a:gd name="connsiteX9109" fmla="*/ 1388745 w 4117657"/>
                <a:gd name="connsiteY9109" fmla="*/ 619125 h 2729865"/>
                <a:gd name="connsiteX9110" fmla="*/ 1377315 w 4117657"/>
                <a:gd name="connsiteY9110" fmla="*/ 622935 h 2729865"/>
                <a:gd name="connsiteX9111" fmla="*/ 1270635 w 4117657"/>
                <a:gd name="connsiteY9111" fmla="*/ 651510 h 2729865"/>
                <a:gd name="connsiteX9112" fmla="*/ 1256348 w 4117657"/>
                <a:gd name="connsiteY9112" fmla="*/ 660083 h 2729865"/>
                <a:gd name="connsiteX9113" fmla="*/ 1177290 w 4117657"/>
                <a:gd name="connsiteY9113" fmla="*/ 739140 h 2729865"/>
                <a:gd name="connsiteX9114" fmla="*/ 1168718 w 4117657"/>
                <a:gd name="connsiteY9114" fmla="*/ 746760 h 2729865"/>
                <a:gd name="connsiteX9115" fmla="*/ 1160145 w 4117657"/>
                <a:gd name="connsiteY9115" fmla="*/ 739140 h 2729865"/>
                <a:gd name="connsiteX9116" fmla="*/ 1081088 w 4117657"/>
                <a:gd name="connsiteY9116" fmla="*/ 660083 h 2729865"/>
                <a:gd name="connsiteX9117" fmla="*/ 1066800 w 4117657"/>
                <a:gd name="connsiteY9117" fmla="*/ 652463 h 2729865"/>
                <a:gd name="connsiteX9118" fmla="*/ 960120 w 4117657"/>
                <a:gd name="connsiteY9118" fmla="*/ 623888 h 2729865"/>
                <a:gd name="connsiteX9119" fmla="*/ 948690 w 4117657"/>
                <a:gd name="connsiteY9119" fmla="*/ 620078 h 2729865"/>
                <a:gd name="connsiteX9120" fmla="*/ 951548 w 4117657"/>
                <a:gd name="connsiteY9120" fmla="*/ 607695 h 2729865"/>
                <a:gd name="connsiteX9121" fmla="*/ 980123 w 4117657"/>
                <a:gd name="connsiteY9121" fmla="*/ 500063 h 2729865"/>
                <a:gd name="connsiteX9122" fmla="*/ 980123 w 4117657"/>
                <a:gd name="connsiteY9122" fmla="*/ 485775 h 2729865"/>
                <a:gd name="connsiteX9123" fmla="*/ 391478 w 4117657"/>
                <a:gd name="connsiteY9123" fmla="*/ 94298 h 2729865"/>
                <a:gd name="connsiteX9124" fmla="*/ 295275 w 4117657"/>
                <a:gd name="connsiteY9124" fmla="*/ 120015 h 2729865"/>
                <a:gd name="connsiteX9125" fmla="*/ 280988 w 4117657"/>
                <a:gd name="connsiteY9125" fmla="*/ 128588 h 2729865"/>
                <a:gd name="connsiteX9126" fmla="*/ 220980 w 4117657"/>
                <a:gd name="connsiteY9126" fmla="*/ 188595 h 2729865"/>
                <a:gd name="connsiteX9127" fmla="*/ 204788 w 4117657"/>
                <a:gd name="connsiteY9127" fmla="*/ 202883 h 2729865"/>
                <a:gd name="connsiteX9128" fmla="*/ 210503 w 4117657"/>
                <a:gd name="connsiteY9128" fmla="*/ 209550 h 2729865"/>
                <a:gd name="connsiteX9129" fmla="*/ 282893 w 4117657"/>
                <a:gd name="connsiteY9129" fmla="*/ 281940 h 2729865"/>
                <a:gd name="connsiteX9130" fmla="*/ 294323 w 4117657"/>
                <a:gd name="connsiteY9130" fmla="*/ 288608 h 2729865"/>
                <a:gd name="connsiteX9131" fmla="*/ 346710 w 4117657"/>
                <a:gd name="connsiteY9131" fmla="*/ 302895 h 2729865"/>
                <a:gd name="connsiteX9132" fmla="*/ 399098 w 4117657"/>
                <a:gd name="connsiteY9132" fmla="*/ 317183 h 2729865"/>
                <a:gd name="connsiteX9133" fmla="*/ 401003 w 4117657"/>
                <a:gd name="connsiteY9133" fmla="*/ 311468 h 2729865"/>
                <a:gd name="connsiteX9134" fmla="*/ 427673 w 4117657"/>
                <a:gd name="connsiteY9134" fmla="*/ 211455 h 2729865"/>
                <a:gd name="connsiteX9135" fmla="*/ 427673 w 4117657"/>
                <a:gd name="connsiteY9135" fmla="*/ 199073 h 2729865"/>
                <a:gd name="connsiteX9136" fmla="*/ 401003 w 4117657"/>
                <a:gd name="connsiteY9136" fmla="*/ 100013 h 2729865"/>
                <a:gd name="connsiteX9137" fmla="*/ 398145 w 4117657"/>
                <a:gd name="connsiteY9137" fmla="*/ 94298 h 2729865"/>
                <a:gd name="connsiteX9138" fmla="*/ 391478 w 4117657"/>
                <a:gd name="connsiteY9138" fmla="*/ 94298 h 2729865"/>
                <a:gd name="connsiteX9139" fmla="*/ 408623 w 4117657"/>
                <a:gd name="connsiteY9139" fmla="*/ 159068 h 2729865"/>
                <a:gd name="connsiteX9140" fmla="*/ 419100 w 4117657"/>
                <a:gd name="connsiteY9140" fmla="*/ 197168 h 2729865"/>
                <a:gd name="connsiteX9141" fmla="*/ 420053 w 4117657"/>
                <a:gd name="connsiteY9141" fmla="*/ 209550 h 2729865"/>
                <a:gd name="connsiteX9142" fmla="*/ 395288 w 4117657"/>
                <a:gd name="connsiteY9142" fmla="*/ 300990 h 2729865"/>
                <a:gd name="connsiteX9143" fmla="*/ 393383 w 4117657"/>
                <a:gd name="connsiteY9143" fmla="*/ 304800 h 2729865"/>
                <a:gd name="connsiteX9144" fmla="*/ 385763 w 4117657"/>
                <a:gd name="connsiteY9144" fmla="*/ 302895 h 2729865"/>
                <a:gd name="connsiteX9145" fmla="*/ 300990 w 4117657"/>
                <a:gd name="connsiteY9145" fmla="*/ 280035 h 2729865"/>
                <a:gd name="connsiteX9146" fmla="*/ 286703 w 4117657"/>
                <a:gd name="connsiteY9146" fmla="*/ 271463 h 2729865"/>
                <a:gd name="connsiteX9147" fmla="*/ 225743 w 4117657"/>
                <a:gd name="connsiteY9147" fmla="*/ 210503 h 2729865"/>
                <a:gd name="connsiteX9148" fmla="*/ 217170 w 4117657"/>
                <a:gd name="connsiteY9148" fmla="*/ 200978 h 2729865"/>
                <a:gd name="connsiteX9149" fmla="*/ 226695 w 4117657"/>
                <a:gd name="connsiteY9149" fmla="*/ 194310 h 2729865"/>
                <a:gd name="connsiteX9150" fmla="*/ 286703 w 4117657"/>
                <a:gd name="connsiteY9150" fmla="*/ 134303 h 2729865"/>
                <a:gd name="connsiteX9151" fmla="*/ 297180 w 4117657"/>
                <a:gd name="connsiteY9151" fmla="*/ 127635 h 2729865"/>
                <a:gd name="connsiteX9152" fmla="*/ 389573 w 4117657"/>
                <a:gd name="connsiteY9152" fmla="*/ 102870 h 2729865"/>
                <a:gd name="connsiteX9153" fmla="*/ 393383 w 4117657"/>
                <a:gd name="connsiteY9153" fmla="*/ 101918 h 2729865"/>
                <a:gd name="connsiteX9154" fmla="*/ 408623 w 4117657"/>
                <a:gd name="connsiteY9154" fmla="*/ 159068 h 2729865"/>
                <a:gd name="connsiteX9155" fmla="*/ 903923 w 4117657"/>
                <a:gd name="connsiteY9155" fmla="*/ 397193 h 2729865"/>
                <a:gd name="connsiteX9156" fmla="*/ 899160 w 4117657"/>
                <a:gd name="connsiteY9156" fmla="*/ 381000 h 2729865"/>
                <a:gd name="connsiteX9157" fmla="*/ 893445 w 4117657"/>
                <a:gd name="connsiteY9157" fmla="*/ 381953 h 2729865"/>
                <a:gd name="connsiteX9158" fmla="*/ 792480 w 4117657"/>
                <a:gd name="connsiteY9158" fmla="*/ 409575 h 2729865"/>
                <a:gd name="connsiteX9159" fmla="*/ 781050 w 4117657"/>
                <a:gd name="connsiteY9159" fmla="*/ 416243 h 2729865"/>
                <a:gd name="connsiteX9160" fmla="*/ 709613 w 4117657"/>
                <a:gd name="connsiteY9160" fmla="*/ 487680 h 2729865"/>
                <a:gd name="connsiteX9161" fmla="*/ 704850 w 4117657"/>
                <a:gd name="connsiteY9161" fmla="*/ 492443 h 2729865"/>
                <a:gd name="connsiteX9162" fmla="*/ 706755 w 4117657"/>
                <a:gd name="connsiteY9162" fmla="*/ 495300 h 2729865"/>
                <a:gd name="connsiteX9163" fmla="*/ 782003 w 4117657"/>
                <a:gd name="connsiteY9163" fmla="*/ 570548 h 2729865"/>
                <a:gd name="connsiteX9164" fmla="*/ 793433 w 4117657"/>
                <a:gd name="connsiteY9164" fmla="*/ 576263 h 2729865"/>
                <a:gd name="connsiteX9165" fmla="*/ 871538 w 4117657"/>
                <a:gd name="connsiteY9165" fmla="*/ 597218 h 2729865"/>
                <a:gd name="connsiteX9166" fmla="*/ 897255 w 4117657"/>
                <a:gd name="connsiteY9166" fmla="*/ 603885 h 2729865"/>
                <a:gd name="connsiteX9167" fmla="*/ 899160 w 4117657"/>
                <a:gd name="connsiteY9167" fmla="*/ 599123 h 2729865"/>
                <a:gd name="connsiteX9168" fmla="*/ 925830 w 4117657"/>
                <a:gd name="connsiteY9168" fmla="*/ 498158 h 2729865"/>
                <a:gd name="connsiteX9169" fmla="*/ 925830 w 4117657"/>
                <a:gd name="connsiteY9169" fmla="*/ 485775 h 2729865"/>
                <a:gd name="connsiteX9170" fmla="*/ 903923 w 4117657"/>
                <a:gd name="connsiteY9170" fmla="*/ 397193 h 2729865"/>
                <a:gd name="connsiteX9171" fmla="*/ 918210 w 4117657"/>
                <a:gd name="connsiteY9171" fmla="*/ 497205 h 2729865"/>
                <a:gd name="connsiteX9172" fmla="*/ 894398 w 4117657"/>
                <a:gd name="connsiteY9172" fmla="*/ 587693 h 2729865"/>
                <a:gd name="connsiteX9173" fmla="*/ 892493 w 4117657"/>
                <a:gd name="connsiteY9173" fmla="*/ 591503 h 2729865"/>
                <a:gd name="connsiteX9174" fmla="*/ 883920 w 4117657"/>
                <a:gd name="connsiteY9174" fmla="*/ 589598 h 2729865"/>
                <a:gd name="connsiteX9175" fmla="*/ 798195 w 4117657"/>
                <a:gd name="connsiteY9175" fmla="*/ 566738 h 2729865"/>
                <a:gd name="connsiteX9176" fmla="*/ 787718 w 4117657"/>
                <a:gd name="connsiteY9176" fmla="*/ 561023 h 2729865"/>
                <a:gd name="connsiteX9177" fmla="*/ 721043 w 4117657"/>
                <a:gd name="connsiteY9177" fmla="*/ 494348 h 2729865"/>
                <a:gd name="connsiteX9178" fmla="*/ 718185 w 4117657"/>
                <a:gd name="connsiteY9178" fmla="*/ 490538 h 2729865"/>
                <a:gd name="connsiteX9179" fmla="*/ 788670 w 4117657"/>
                <a:gd name="connsiteY9179" fmla="*/ 420053 h 2729865"/>
                <a:gd name="connsiteX9180" fmla="*/ 796290 w 4117657"/>
                <a:gd name="connsiteY9180" fmla="*/ 416243 h 2729865"/>
                <a:gd name="connsiteX9181" fmla="*/ 889635 w 4117657"/>
                <a:gd name="connsiteY9181" fmla="*/ 391478 h 2729865"/>
                <a:gd name="connsiteX9182" fmla="*/ 893445 w 4117657"/>
                <a:gd name="connsiteY9182" fmla="*/ 391478 h 2729865"/>
                <a:gd name="connsiteX9183" fmla="*/ 903923 w 4117657"/>
                <a:gd name="connsiteY9183" fmla="*/ 432435 h 2729865"/>
                <a:gd name="connsiteX9184" fmla="*/ 918210 w 4117657"/>
                <a:gd name="connsiteY9184" fmla="*/ 484823 h 2729865"/>
                <a:gd name="connsiteX9185" fmla="*/ 918210 w 4117657"/>
                <a:gd name="connsiteY9185" fmla="*/ 497205 h 2729865"/>
                <a:gd name="connsiteX9186" fmla="*/ 863918 w 4117657"/>
                <a:gd name="connsiteY9186" fmla="*/ 441960 h 2729865"/>
                <a:gd name="connsiteX9187" fmla="*/ 829628 w 4117657"/>
                <a:gd name="connsiteY9187" fmla="*/ 451485 h 2729865"/>
                <a:gd name="connsiteX9188" fmla="*/ 802005 w 4117657"/>
                <a:gd name="connsiteY9188" fmla="*/ 466725 h 2729865"/>
                <a:gd name="connsiteX9189" fmla="*/ 777240 w 4117657"/>
                <a:gd name="connsiteY9189" fmla="*/ 491490 h 2729865"/>
                <a:gd name="connsiteX9190" fmla="*/ 811530 w 4117657"/>
                <a:gd name="connsiteY9190" fmla="*/ 525780 h 2729865"/>
                <a:gd name="connsiteX9191" fmla="*/ 815340 w 4117657"/>
                <a:gd name="connsiteY9191" fmla="*/ 528638 h 2729865"/>
                <a:gd name="connsiteX9192" fmla="*/ 863918 w 4117657"/>
                <a:gd name="connsiteY9192" fmla="*/ 541973 h 2729865"/>
                <a:gd name="connsiteX9193" fmla="*/ 877253 w 4117657"/>
                <a:gd name="connsiteY9193" fmla="*/ 493395 h 2729865"/>
                <a:gd name="connsiteX9194" fmla="*/ 877253 w 4117657"/>
                <a:gd name="connsiteY9194" fmla="*/ 490538 h 2729865"/>
                <a:gd name="connsiteX9195" fmla="*/ 863918 w 4117657"/>
                <a:gd name="connsiteY9195" fmla="*/ 441960 h 2729865"/>
                <a:gd name="connsiteX9196" fmla="*/ 866775 w 4117657"/>
                <a:gd name="connsiteY9196" fmla="*/ 495300 h 2729865"/>
                <a:gd name="connsiteX9197" fmla="*/ 857250 w 4117657"/>
                <a:gd name="connsiteY9197" fmla="*/ 530543 h 2729865"/>
                <a:gd name="connsiteX9198" fmla="*/ 843915 w 4117657"/>
                <a:gd name="connsiteY9198" fmla="*/ 527685 h 2729865"/>
                <a:gd name="connsiteX9199" fmla="*/ 799148 w 4117657"/>
                <a:gd name="connsiteY9199" fmla="*/ 501968 h 2729865"/>
                <a:gd name="connsiteX9200" fmla="*/ 789623 w 4117657"/>
                <a:gd name="connsiteY9200" fmla="*/ 492443 h 2729865"/>
                <a:gd name="connsiteX9201" fmla="*/ 816293 w 4117657"/>
                <a:gd name="connsiteY9201" fmla="*/ 466725 h 2729865"/>
                <a:gd name="connsiteX9202" fmla="*/ 821055 w 4117657"/>
                <a:gd name="connsiteY9202" fmla="*/ 463868 h 2729865"/>
                <a:gd name="connsiteX9203" fmla="*/ 858203 w 4117657"/>
                <a:gd name="connsiteY9203" fmla="*/ 454343 h 2729865"/>
                <a:gd name="connsiteX9204" fmla="*/ 867728 w 4117657"/>
                <a:gd name="connsiteY9204" fmla="*/ 491490 h 2729865"/>
                <a:gd name="connsiteX9205" fmla="*/ 866775 w 4117657"/>
                <a:gd name="connsiteY9205" fmla="*/ 495300 h 2729865"/>
                <a:gd name="connsiteX9206" fmla="*/ 667703 w 4117657"/>
                <a:gd name="connsiteY9206" fmla="*/ 827723 h 2729865"/>
                <a:gd name="connsiteX9207" fmla="*/ 707708 w 4117657"/>
                <a:gd name="connsiteY9207" fmla="*/ 803910 h 2729865"/>
                <a:gd name="connsiteX9208" fmla="*/ 702945 w 4117657"/>
                <a:gd name="connsiteY9208" fmla="*/ 781050 h 2729865"/>
                <a:gd name="connsiteX9209" fmla="*/ 707708 w 4117657"/>
                <a:gd name="connsiteY9209" fmla="*/ 757238 h 2729865"/>
                <a:gd name="connsiteX9210" fmla="*/ 685800 w 4117657"/>
                <a:gd name="connsiteY9210" fmla="*/ 750570 h 2729865"/>
                <a:gd name="connsiteX9211" fmla="*/ 668655 w 4117657"/>
                <a:gd name="connsiteY9211" fmla="*/ 735330 h 2729865"/>
                <a:gd name="connsiteX9212" fmla="*/ 651510 w 4117657"/>
                <a:gd name="connsiteY9212" fmla="*/ 750570 h 2729865"/>
                <a:gd name="connsiteX9213" fmla="*/ 628650 w 4117657"/>
                <a:gd name="connsiteY9213" fmla="*/ 758190 h 2729865"/>
                <a:gd name="connsiteX9214" fmla="*/ 633413 w 4117657"/>
                <a:gd name="connsiteY9214" fmla="*/ 781050 h 2729865"/>
                <a:gd name="connsiteX9215" fmla="*/ 628650 w 4117657"/>
                <a:gd name="connsiteY9215" fmla="*/ 804863 h 2729865"/>
                <a:gd name="connsiteX9216" fmla="*/ 667703 w 4117657"/>
                <a:gd name="connsiteY9216" fmla="*/ 827723 h 2729865"/>
                <a:gd name="connsiteX9217" fmla="*/ 667703 w 4117657"/>
                <a:gd name="connsiteY9217" fmla="*/ 746760 h 2729865"/>
                <a:gd name="connsiteX9218" fmla="*/ 696278 w 4117657"/>
                <a:gd name="connsiteY9218" fmla="*/ 762953 h 2729865"/>
                <a:gd name="connsiteX9219" fmla="*/ 697230 w 4117657"/>
                <a:gd name="connsiteY9219" fmla="*/ 796290 h 2729865"/>
                <a:gd name="connsiteX9220" fmla="*/ 667703 w 4117657"/>
                <a:gd name="connsiteY9220" fmla="*/ 814388 h 2729865"/>
                <a:gd name="connsiteX9221" fmla="*/ 639128 w 4117657"/>
                <a:gd name="connsiteY9221" fmla="*/ 797243 h 2729865"/>
                <a:gd name="connsiteX9222" fmla="*/ 639128 w 4117657"/>
                <a:gd name="connsiteY9222" fmla="*/ 763905 h 2729865"/>
                <a:gd name="connsiteX9223" fmla="*/ 667703 w 4117657"/>
                <a:gd name="connsiteY9223" fmla="*/ 746760 h 2729865"/>
                <a:gd name="connsiteX9224" fmla="*/ 207645 w 4117657"/>
                <a:gd name="connsiteY9224" fmla="*/ 2198370 h 2729865"/>
                <a:gd name="connsiteX9225" fmla="*/ 185738 w 4117657"/>
                <a:gd name="connsiteY9225" fmla="*/ 2190750 h 2729865"/>
                <a:gd name="connsiteX9226" fmla="*/ 168593 w 4117657"/>
                <a:gd name="connsiteY9226" fmla="*/ 2175510 h 2729865"/>
                <a:gd name="connsiteX9227" fmla="*/ 151448 w 4117657"/>
                <a:gd name="connsiteY9227" fmla="*/ 2190750 h 2729865"/>
                <a:gd name="connsiteX9228" fmla="*/ 129540 w 4117657"/>
                <a:gd name="connsiteY9228" fmla="*/ 2198370 h 2729865"/>
                <a:gd name="connsiteX9229" fmla="*/ 134303 w 4117657"/>
                <a:gd name="connsiteY9229" fmla="*/ 2221230 h 2729865"/>
                <a:gd name="connsiteX9230" fmla="*/ 129540 w 4117657"/>
                <a:gd name="connsiteY9230" fmla="*/ 2244090 h 2729865"/>
                <a:gd name="connsiteX9231" fmla="*/ 169545 w 4117657"/>
                <a:gd name="connsiteY9231" fmla="*/ 2266950 h 2729865"/>
                <a:gd name="connsiteX9232" fmla="*/ 209550 w 4117657"/>
                <a:gd name="connsiteY9232" fmla="*/ 2243138 h 2729865"/>
                <a:gd name="connsiteX9233" fmla="*/ 204788 w 4117657"/>
                <a:gd name="connsiteY9233" fmla="*/ 2220278 h 2729865"/>
                <a:gd name="connsiteX9234" fmla="*/ 207645 w 4117657"/>
                <a:gd name="connsiteY9234" fmla="*/ 2198370 h 2729865"/>
                <a:gd name="connsiteX9235" fmla="*/ 197168 w 4117657"/>
                <a:gd name="connsiteY9235" fmla="*/ 2236470 h 2729865"/>
                <a:gd name="connsiteX9236" fmla="*/ 168593 w 4117657"/>
                <a:gd name="connsiteY9236" fmla="*/ 2253615 h 2729865"/>
                <a:gd name="connsiteX9237" fmla="*/ 139065 w 4117657"/>
                <a:gd name="connsiteY9237" fmla="*/ 2236470 h 2729865"/>
                <a:gd name="connsiteX9238" fmla="*/ 139065 w 4117657"/>
                <a:gd name="connsiteY9238" fmla="*/ 2204085 h 2729865"/>
                <a:gd name="connsiteX9239" fmla="*/ 167640 w 4117657"/>
                <a:gd name="connsiteY9239" fmla="*/ 2187893 h 2729865"/>
                <a:gd name="connsiteX9240" fmla="*/ 197168 w 4117657"/>
                <a:gd name="connsiteY9240" fmla="*/ 2204085 h 2729865"/>
                <a:gd name="connsiteX9241" fmla="*/ 197168 w 4117657"/>
                <a:gd name="connsiteY9241" fmla="*/ 2236470 h 2729865"/>
                <a:gd name="connsiteX9242" fmla="*/ 1027748 w 4117657"/>
                <a:gd name="connsiteY9242" fmla="*/ 484823 h 2729865"/>
                <a:gd name="connsiteX9243" fmla="*/ 1027748 w 4117657"/>
                <a:gd name="connsiteY9243" fmla="*/ 500063 h 2729865"/>
                <a:gd name="connsiteX9244" fmla="*/ 1006793 w 4117657"/>
                <a:gd name="connsiteY9244" fmla="*/ 578168 h 2729865"/>
                <a:gd name="connsiteX9245" fmla="*/ 1005840 w 4117657"/>
                <a:gd name="connsiteY9245" fmla="*/ 585788 h 2729865"/>
                <a:gd name="connsiteX9246" fmla="*/ 1014413 w 4117657"/>
                <a:gd name="connsiteY9246" fmla="*/ 588645 h 2729865"/>
                <a:gd name="connsiteX9247" fmla="*/ 1090613 w 4117657"/>
                <a:gd name="connsiteY9247" fmla="*/ 608648 h 2729865"/>
                <a:gd name="connsiteX9248" fmla="*/ 1104900 w 4117657"/>
                <a:gd name="connsiteY9248" fmla="*/ 617220 h 2729865"/>
                <a:gd name="connsiteX9249" fmla="*/ 1160145 w 4117657"/>
                <a:gd name="connsiteY9249" fmla="*/ 672465 h 2729865"/>
                <a:gd name="connsiteX9250" fmla="*/ 1169670 w 4117657"/>
                <a:gd name="connsiteY9250" fmla="*/ 681038 h 2729865"/>
                <a:gd name="connsiteX9251" fmla="*/ 1177290 w 4117657"/>
                <a:gd name="connsiteY9251" fmla="*/ 671513 h 2729865"/>
                <a:gd name="connsiteX9252" fmla="*/ 1231583 w 4117657"/>
                <a:gd name="connsiteY9252" fmla="*/ 617220 h 2729865"/>
                <a:gd name="connsiteX9253" fmla="*/ 1247775 w 4117657"/>
                <a:gd name="connsiteY9253" fmla="*/ 608648 h 2729865"/>
                <a:gd name="connsiteX9254" fmla="*/ 1302068 w 4117657"/>
                <a:gd name="connsiteY9254" fmla="*/ 594360 h 2729865"/>
                <a:gd name="connsiteX9255" fmla="*/ 1332548 w 4117657"/>
                <a:gd name="connsiteY9255" fmla="*/ 585788 h 2729865"/>
                <a:gd name="connsiteX9256" fmla="*/ 1330643 w 4117657"/>
                <a:gd name="connsiteY9256" fmla="*/ 576263 h 2729865"/>
                <a:gd name="connsiteX9257" fmla="*/ 1311593 w 4117657"/>
                <a:gd name="connsiteY9257" fmla="*/ 505778 h 2729865"/>
                <a:gd name="connsiteX9258" fmla="*/ 1311593 w 4117657"/>
                <a:gd name="connsiteY9258" fmla="*/ 479108 h 2729865"/>
                <a:gd name="connsiteX9259" fmla="*/ 1331595 w 4117657"/>
                <a:gd name="connsiteY9259" fmla="*/ 406718 h 2729865"/>
                <a:gd name="connsiteX9260" fmla="*/ 1332548 w 4117657"/>
                <a:gd name="connsiteY9260" fmla="*/ 399098 h 2729865"/>
                <a:gd name="connsiteX9261" fmla="*/ 1323023 w 4117657"/>
                <a:gd name="connsiteY9261" fmla="*/ 396240 h 2729865"/>
                <a:gd name="connsiteX9262" fmla="*/ 1249680 w 4117657"/>
                <a:gd name="connsiteY9262" fmla="*/ 376238 h 2729865"/>
                <a:gd name="connsiteX9263" fmla="*/ 1233488 w 4117657"/>
                <a:gd name="connsiteY9263" fmla="*/ 366713 h 2729865"/>
                <a:gd name="connsiteX9264" fmla="*/ 1178243 w 4117657"/>
                <a:gd name="connsiteY9264" fmla="*/ 311468 h 2729865"/>
                <a:gd name="connsiteX9265" fmla="*/ 1169670 w 4117657"/>
                <a:gd name="connsiteY9265" fmla="*/ 303848 h 2729865"/>
                <a:gd name="connsiteX9266" fmla="*/ 1163003 w 4117657"/>
                <a:gd name="connsiteY9266" fmla="*/ 312420 h 2729865"/>
                <a:gd name="connsiteX9267" fmla="*/ 1107758 w 4117657"/>
                <a:gd name="connsiteY9267" fmla="*/ 367665 h 2729865"/>
                <a:gd name="connsiteX9268" fmla="*/ 1093470 w 4117657"/>
                <a:gd name="connsiteY9268" fmla="*/ 375285 h 2729865"/>
                <a:gd name="connsiteX9269" fmla="*/ 1054418 w 4117657"/>
                <a:gd name="connsiteY9269" fmla="*/ 385763 h 2729865"/>
                <a:gd name="connsiteX9270" fmla="*/ 1007745 w 4117657"/>
                <a:gd name="connsiteY9270" fmla="*/ 398145 h 2729865"/>
                <a:gd name="connsiteX9271" fmla="*/ 1009650 w 4117657"/>
                <a:gd name="connsiteY9271" fmla="*/ 407670 h 2729865"/>
                <a:gd name="connsiteX9272" fmla="*/ 1027748 w 4117657"/>
                <a:gd name="connsiteY9272" fmla="*/ 484823 h 2729865"/>
                <a:gd name="connsiteX9273" fmla="*/ 1023938 w 4117657"/>
                <a:gd name="connsiteY9273" fmla="*/ 401955 h 2729865"/>
                <a:gd name="connsiteX9274" fmla="*/ 1094423 w 4117657"/>
                <a:gd name="connsiteY9274" fmla="*/ 382905 h 2729865"/>
                <a:gd name="connsiteX9275" fmla="*/ 1108710 w 4117657"/>
                <a:gd name="connsiteY9275" fmla="*/ 375285 h 2729865"/>
                <a:gd name="connsiteX9276" fmla="*/ 1158240 w 4117657"/>
                <a:gd name="connsiteY9276" fmla="*/ 325755 h 2729865"/>
                <a:gd name="connsiteX9277" fmla="*/ 1165860 w 4117657"/>
                <a:gd name="connsiteY9277" fmla="*/ 316230 h 2729865"/>
                <a:gd name="connsiteX9278" fmla="*/ 1175385 w 4117657"/>
                <a:gd name="connsiteY9278" fmla="*/ 325755 h 2729865"/>
                <a:gd name="connsiteX9279" fmla="*/ 1224915 w 4117657"/>
                <a:gd name="connsiteY9279" fmla="*/ 375285 h 2729865"/>
                <a:gd name="connsiteX9280" fmla="*/ 1239203 w 4117657"/>
                <a:gd name="connsiteY9280" fmla="*/ 383858 h 2729865"/>
                <a:gd name="connsiteX9281" fmla="*/ 1308735 w 4117657"/>
                <a:gd name="connsiteY9281" fmla="*/ 402908 h 2729865"/>
                <a:gd name="connsiteX9282" fmla="*/ 1318260 w 4117657"/>
                <a:gd name="connsiteY9282" fmla="*/ 405765 h 2729865"/>
                <a:gd name="connsiteX9283" fmla="*/ 1316355 w 4117657"/>
                <a:gd name="connsiteY9283" fmla="*/ 415290 h 2729865"/>
                <a:gd name="connsiteX9284" fmla="*/ 1298258 w 4117657"/>
                <a:gd name="connsiteY9284" fmla="*/ 481013 h 2729865"/>
                <a:gd name="connsiteX9285" fmla="*/ 1298258 w 4117657"/>
                <a:gd name="connsiteY9285" fmla="*/ 504825 h 2729865"/>
                <a:gd name="connsiteX9286" fmla="*/ 1315403 w 4117657"/>
                <a:gd name="connsiteY9286" fmla="*/ 569595 h 2729865"/>
                <a:gd name="connsiteX9287" fmla="*/ 1317308 w 4117657"/>
                <a:gd name="connsiteY9287" fmla="*/ 580073 h 2729865"/>
                <a:gd name="connsiteX9288" fmla="*/ 1305878 w 4117657"/>
                <a:gd name="connsiteY9288" fmla="*/ 583883 h 2729865"/>
                <a:gd name="connsiteX9289" fmla="*/ 1238250 w 4117657"/>
                <a:gd name="connsiteY9289" fmla="*/ 601980 h 2729865"/>
                <a:gd name="connsiteX9290" fmla="*/ 1224915 w 4117657"/>
                <a:gd name="connsiteY9290" fmla="*/ 609600 h 2729865"/>
                <a:gd name="connsiteX9291" fmla="*/ 1173480 w 4117657"/>
                <a:gd name="connsiteY9291" fmla="*/ 661035 h 2729865"/>
                <a:gd name="connsiteX9292" fmla="*/ 1165860 w 4117657"/>
                <a:gd name="connsiteY9292" fmla="*/ 667703 h 2729865"/>
                <a:gd name="connsiteX9293" fmla="*/ 1158240 w 4117657"/>
                <a:gd name="connsiteY9293" fmla="*/ 661035 h 2729865"/>
                <a:gd name="connsiteX9294" fmla="*/ 1106805 w 4117657"/>
                <a:gd name="connsiteY9294" fmla="*/ 609600 h 2729865"/>
                <a:gd name="connsiteX9295" fmla="*/ 1092518 w 4117657"/>
                <a:gd name="connsiteY9295" fmla="*/ 601980 h 2729865"/>
                <a:gd name="connsiteX9296" fmla="*/ 1024890 w 4117657"/>
                <a:gd name="connsiteY9296" fmla="*/ 583883 h 2729865"/>
                <a:gd name="connsiteX9297" fmla="*/ 1013460 w 4117657"/>
                <a:gd name="connsiteY9297" fmla="*/ 581025 h 2729865"/>
                <a:gd name="connsiteX9298" fmla="*/ 1015365 w 4117657"/>
                <a:gd name="connsiteY9298" fmla="*/ 571500 h 2729865"/>
                <a:gd name="connsiteX9299" fmla="*/ 1034415 w 4117657"/>
                <a:gd name="connsiteY9299" fmla="*/ 500063 h 2729865"/>
                <a:gd name="connsiteX9300" fmla="*/ 1034415 w 4117657"/>
                <a:gd name="connsiteY9300" fmla="*/ 486728 h 2729865"/>
                <a:gd name="connsiteX9301" fmla="*/ 1016318 w 4117657"/>
                <a:gd name="connsiteY9301" fmla="*/ 416243 h 2729865"/>
                <a:gd name="connsiteX9302" fmla="*/ 1013460 w 4117657"/>
                <a:gd name="connsiteY9302" fmla="*/ 405765 h 2729865"/>
                <a:gd name="connsiteX9303" fmla="*/ 1023938 w 4117657"/>
                <a:gd name="connsiteY9303" fmla="*/ 401955 h 2729865"/>
                <a:gd name="connsiteX9304" fmla="*/ 329565 w 4117657"/>
                <a:gd name="connsiteY9304" fmla="*/ 2136458 h 2729865"/>
                <a:gd name="connsiteX9305" fmla="*/ 331470 w 4117657"/>
                <a:gd name="connsiteY9305" fmla="*/ 2126933 h 2729865"/>
                <a:gd name="connsiteX9306" fmla="*/ 320040 w 4117657"/>
                <a:gd name="connsiteY9306" fmla="*/ 2124075 h 2729865"/>
                <a:gd name="connsiteX9307" fmla="*/ 245745 w 4117657"/>
                <a:gd name="connsiteY9307" fmla="*/ 2104073 h 2729865"/>
                <a:gd name="connsiteX9308" fmla="*/ 231458 w 4117657"/>
                <a:gd name="connsiteY9308" fmla="*/ 2096453 h 2729865"/>
                <a:gd name="connsiteX9309" fmla="*/ 175260 w 4117657"/>
                <a:gd name="connsiteY9309" fmla="*/ 2040255 h 2729865"/>
                <a:gd name="connsiteX9310" fmla="*/ 167640 w 4117657"/>
                <a:gd name="connsiteY9310" fmla="*/ 2033588 h 2729865"/>
                <a:gd name="connsiteX9311" fmla="*/ 160020 w 4117657"/>
                <a:gd name="connsiteY9311" fmla="*/ 2040255 h 2729865"/>
                <a:gd name="connsiteX9312" fmla="*/ 120968 w 4117657"/>
                <a:gd name="connsiteY9312" fmla="*/ 2079308 h 2729865"/>
                <a:gd name="connsiteX9313" fmla="*/ 97155 w 4117657"/>
                <a:gd name="connsiteY9313" fmla="*/ 2101215 h 2729865"/>
                <a:gd name="connsiteX9314" fmla="*/ 66675 w 4117657"/>
                <a:gd name="connsiteY9314" fmla="*/ 2110740 h 2729865"/>
                <a:gd name="connsiteX9315" fmla="*/ 4763 w 4117657"/>
                <a:gd name="connsiteY9315" fmla="*/ 2127885 h 2729865"/>
                <a:gd name="connsiteX9316" fmla="*/ 6668 w 4117657"/>
                <a:gd name="connsiteY9316" fmla="*/ 2136458 h 2729865"/>
                <a:gd name="connsiteX9317" fmla="*/ 25718 w 4117657"/>
                <a:gd name="connsiteY9317" fmla="*/ 2207895 h 2729865"/>
                <a:gd name="connsiteX9318" fmla="*/ 25718 w 4117657"/>
                <a:gd name="connsiteY9318" fmla="*/ 2234565 h 2729865"/>
                <a:gd name="connsiteX9319" fmla="*/ 6668 w 4117657"/>
                <a:gd name="connsiteY9319" fmla="*/ 2305050 h 2729865"/>
                <a:gd name="connsiteX9320" fmla="*/ 4763 w 4117657"/>
                <a:gd name="connsiteY9320" fmla="*/ 2314575 h 2729865"/>
                <a:gd name="connsiteX9321" fmla="*/ 15240 w 4117657"/>
                <a:gd name="connsiteY9321" fmla="*/ 2317433 h 2729865"/>
                <a:gd name="connsiteX9322" fmla="*/ 89535 w 4117657"/>
                <a:gd name="connsiteY9322" fmla="*/ 2337435 h 2729865"/>
                <a:gd name="connsiteX9323" fmla="*/ 105728 w 4117657"/>
                <a:gd name="connsiteY9323" fmla="*/ 2346008 h 2729865"/>
                <a:gd name="connsiteX9324" fmla="*/ 160020 w 4117657"/>
                <a:gd name="connsiteY9324" fmla="*/ 2400300 h 2729865"/>
                <a:gd name="connsiteX9325" fmla="*/ 168593 w 4117657"/>
                <a:gd name="connsiteY9325" fmla="*/ 2407920 h 2729865"/>
                <a:gd name="connsiteX9326" fmla="*/ 177165 w 4117657"/>
                <a:gd name="connsiteY9326" fmla="*/ 2400300 h 2729865"/>
                <a:gd name="connsiteX9327" fmla="*/ 231458 w 4117657"/>
                <a:gd name="connsiteY9327" fmla="*/ 2346008 h 2729865"/>
                <a:gd name="connsiteX9328" fmla="*/ 245745 w 4117657"/>
                <a:gd name="connsiteY9328" fmla="*/ 2337435 h 2729865"/>
                <a:gd name="connsiteX9329" fmla="*/ 321945 w 4117657"/>
                <a:gd name="connsiteY9329" fmla="*/ 2316480 h 2729865"/>
                <a:gd name="connsiteX9330" fmla="*/ 331470 w 4117657"/>
                <a:gd name="connsiteY9330" fmla="*/ 2313623 h 2729865"/>
                <a:gd name="connsiteX9331" fmla="*/ 329565 w 4117657"/>
                <a:gd name="connsiteY9331" fmla="*/ 2304098 h 2729865"/>
                <a:gd name="connsiteX9332" fmla="*/ 308610 w 4117657"/>
                <a:gd name="connsiteY9332" fmla="*/ 2227898 h 2729865"/>
                <a:gd name="connsiteX9333" fmla="*/ 308610 w 4117657"/>
                <a:gd name="connsiteY9333" fmla="*/ 2212658 h 2729865"/>
                <a:gd name="connsiteX9334" fmla="*/ 329565 w 4117657"/>
                <a:gd name="connsiteY9334" fmla="*/ 2136458 h 2729865"/>
                <a:gd name="connsiteX9335" fmla="*/ 299085 w 4117657"/>
                <a:gd name="connsiteY9335" fmla="*/ 2227898 h 2729865"/>
                <a:gd name="connsiteX9336" fmla="*/ 317183 w 4117657"/>
                <a:gd name="connsiteY9336" fmla="*/ 2297430 h 2729865"/>
                <a:gd name="connsiteX9337" fmla="*/ 320040 w 4117657"/>
                <a:gd name="connsiteY9337" fmla="*/ 2307908 h 2729865"/>
                <a:gd name="connsiteX9338" fmla="*/ 272415 w 4117657"/>
                <a:gd name="connsiteY9338" fmla="*/ 2320290 h 2729865"/>
                <a:gd name="connsiteX9339" fmla="*/ 233363 w 4117657"/>
                <a:gd name="connsiteY9339" fmla="*/ 2331720 h 2729865"/>
                <a:gd name="connsiteX9340" fmla="*/ 202883 w 4117657"/>
                <a:gd name="connsiteY9340" fmla="*/ 2360295 h 2729865"/>
                <a:gd name="connsiteX9341" fmla="*/ 168593 w 4117657"/>
                <a:gd name="connsiteY9341" fmla="*/ 2394585 h 2729865"/>
                <a:gd name="connsiteX9342" fmla="*/ 160973 w 4117657"/>
                <a:gd name="connsiteY9342" fmla="*/ 2387918 h 2729865"/>
                <a:gd name="connsiteX9343" fmla="*/ 109538 w 4117657"/>
                <a:gd name="connsiteY9343" fmla="*/ 2335530 h 2729865"/>
                <a:gd name="connsiteX9344" fmla="*/ 96203 w 4117657"/>
                <a:gd name="connsiteY9344" fmla="*/ 2327910 h 2729865"/>
                <a:gd name="connsiteX9345" fmla="*/ 28575 w 4117657"/>
                <a:gd name="connsiteY9345" fmla="*/ 2309813 h 2729865"/>
                <a:gd name="connsiteX9346" fmla="*/ 17145 w 4117657"/>
                <a:gd name="connsiteY9346" fmla="*/ 2306955 h 2729865"/>
                <a:gd name="connsiteX9347" fmla="*/ 19050 w 4117657"/>
                <a:gd name="connsiteY9347" fmla="*/ 2297430 h 2729865"/>
                <a:gd name="connsiteX9348" fmla="*/ 38100 w 4117657"/>
                <a:gd name="connsiteY9348" fmla="*/ 2226945 h 2729865"/>
                <a:gd name="connsiteX9349" fmla="*/ 38100 w 4117657"/>
                <a:gd name="connsiteY9349" fmla="*/ 2212658 h 2729865"/>
                <a:gd name="connsiteX9350" fmla="*/ 19050 w 4117657"/>
                <a:gd name="connsiteY9350" fmla="*/ 2143125 h 2729865"/>
                <a:gd name="connsiteX9351" fmla="*/ 17145 w 4117657"/>
                <a:gd name="connsiteY9351" fmla="*/ 2133600 h 2729865"/>
                <a:gd name="connsiteX9352" fmla="*/ 24765 w 4117657"/>
                <a:gd name="connsiteY9352" fmla="*/ 2130743 h 2729865"/>
                <a:gd name="connsiteX9353" fmla="*/ 95250 w 4117657"/>
                <a:gd name="connsiteY9353" fmla="*/ 2111693 h 2729865"/>
                <a:gd name="connsiteX9354" fmla="*/ 110490 w 4117657"/>
                <a:gd name="connsiteY9354" fmla="*/ 2103120 h 2729865"/>
                <a:gd name="connsiteX9355" fmla="*/ 160973 w 4117657"/>
                <a:gd name="connsiteY9355" fmla="*/ 2052638 h 2729865"/>
                <a:gd name="connsiteX9356" fmla="*/ 168593 w 4117657"/>
                <a:gd name="connsiteY9356" fmla="*/ 2045970 h 2729865"/>
                <a:gd name="connsiteX9357" fmla="*/ 176213 w 4117657"/>
                <a:gd name="connsiteY9357" fmla="*/ 2053590 h 2729865"/>
                <a:gd name="connsiteX9358" fmla="*/ 225743 w 4117657"/>
                <a:gd name="connsiteY9358" fmla="*/ 2103120 h 2729865"/>
                <a:gd name="connsiteX9359" fmla="*/ 240983 w 4117657"/>
                <a:gd name="connsiteY9359" fmla="*/ 2111693 h 2729865"/>
                <a:gd name="connsiteX9360" fmla="*/ 309563 w 4117657"/>
                <a:gd name="connsiteY9360" fmla="*/ 2129790 h 2729865"/>
                <a:gd name="connsiteX9361" fmla="*/ 319088 w 4117657"/>
                <a:gd name="connsiteY9361" fmla="*/ 2132648 h 2729865"/>
                <a:gd name="connsiteX9362" fmla="*/ 317183 w 4117657"/>
                <a:gd name="connsiteY9362" fmla="*/ 2141220 h 2729865"/>
                <a:gd name="connsiteX9363" fmla="*/ 298133 w 4117657"/>
                <a:gd name="connsiteY9363" fmla="*/ 2211705 h 2729865"/>
                <a:gd name="connsiteX9364" fmla="*/ 299085 w 4117657"/>
                <a:gd name="connsiteY9364" fmla="*/ 2227898 h 2729865"/>
                <a:gd name="connsiteX9365" fmla="*/ 76200 w 4117657"/>
                <a:gd name="connsiteY9365" fmla="*/ 666750 h 2729865"/>
                <a:gd name="connsiteX9366" fmla="*/ 160020 w 4117657"/>
                <a:gd name="connsiteY9366" fmla="*/ 750570 h 2729865"/>
                <a:gd name="connsiteX9367" fmla="*/ 168593 w 4117657"/>
                <a:gd name="connsiteY9367" fmla="*/ 758190 h 2729865"/>
                <a:gd name="connsiteX9368" fmla="*/ 177165 w 4117657"/>
                <a:gd name="connsiteY9368" fmla="*/ 750570 h 2729865"/>
                <a:gd name="connsiteX9369" fmla="*/ 260985 w 4117657"/>
                <a:gd name="connsiteY9369" fmla="*/ 666750 h 2729865"/>
                <a:gd name="connsiteX9370" fmla="*/ 274320 w 4117657"/>
                <a:gd name="connsiteY9370" fmla="*/ 659130 h 2729865"/>
                <a:gd name="connsiteX9371" fmla="*/ 389573 w 4117657"/>
                <a:gd name="connsiteY9371" fmla="*/ 628650 h 2729865"/>
                <a:gd name="connsiteX9372" fmla="*/ 400050 w 4117657"/>
                <a:gd name="connsiteY9372" fmla="*/ 625793 h 2729865"/>
                <a:gd name="connsiteX9373" fmla="*/ 398145 w 4117657"/>
                <a:gd name="connsiteY9373" fmla="*/ 616268 h 2729865"/>
                <a:gd name="connsiteX9374" fmla="*/ 368618 w 4117657"/>
                <a:gd name="connsiteY9374" fmla="*/ 506730 h 2729865"/>
                <a:gd name="connsiteX9375" fmla="*/ 368618 w 4117657"/>
                <a:gd name="connsiteY9375" fmla="*/ 480060 h 2729865"/>
                <a:gd name="connsiteX9376" fmla="*/ 401003 w 4117657"/>
                <a:gd name="connsiteY9376" fmla="*/ 360998 h 2729865"/>
                <a:gd name="connsiteX9377" fmla="*/ 388620 w 4117657"/>
                <a:gd name="connsiteY9377" fmla="*/ 357188 h 2729865"/>
                <a:gd name="connsiteX9378" fmla="*/ 276225 w 4117657"/>
                <a:gd name="connsiteY9378" fmla="*/ 327660 h 2729865"/>
                <a:gd name="connsiteX9379" fmla="*/ 260985 w 4117657"/>
                <a:gd name="connsiteY9379" fmla="*/ 319088 h 2729865"/>
                <a:gd name="connsiteX9380" fmla="*/ 177165 w 4117657"/>
                <a:gd name="connsiteY9380" fmla="*/ 235268 h 2729865"/>
                <a:gd name="connsiteX9381" fmla="*/ 167640 w 4117657"/>
                <a:gd name="connsiteY9381" fmla="*/ 226695 h 2729865"/>
                <a:gd name="connsiteX9382" fmla="*/ 160020 w 4117657"/>
                <a:gd name="connsiteY9382" fmla="*/ 236220 h 2729865"/>
                <a:gd name="connsiteX9383" fmla="*/ 78105 w 4117657"/>
                <a:gd name="connsiteY9383" fmla="*/ 318135 h 2729865"/>
                <a:gd name="connsiteX9384" fmla="*/ 60008 w 4117657"/>
                <a:gd name="connsiteY9384" fmla="*/ 328613 h 2729865"/>
                <a:gd name="connsiteX9385" fmla="*/ 1905 w 4117657"/>
                <a:gd name="connsiteY9385" fmla="*/ 343853 h 2729865"/>
                <a:gd name="connsiteX9386" fmla="*/ 1905 w 4117657"/>
                <a:gd name="connsiteY9386" fmla="*/ 353378 h 2729865"/>
                <a:gd name="connsiteX9387" fmla="*/ 66675 w 4117657"/>
                <a:gd name="connsiteY9387" fmla="*/ 336233 h 2729865"/>
                <a:gd name="connsiteX9388" fmla="*/ 81915 w 4117657"/>
                <a:gd name="connsiteY9388" fmla="*/ 326708 h 2729865"/>
                <a:gd name="connsiteX9389" fmla="*/ 159068 w 4117657"/>
                <a:gd name="connsiteY9389" fmla="*/ 248603 h 2729865"/>
                <a:gd name="connsiteX9390" fmla="*/ 165735 w 4117657"/>
                <a:gd name="connsiteY9390" fmla="*/ 239078 h 2729865"/>
                <a:gd name="connsiteX9391" fmla="*/ 175260 w 4117657"/>
                <a:gd name="connsiteY9391" fmla="*/ 247650 h 2729865"/>
                <a:gd name="connsiteX9392" fmla="*/ 254318 w 4117657"/>
                <a:gd name="connsiteY9392" fmla="*/ 326708 h 2729865"/>
                <a:gd name="connsiteX9393" fmla="*/ 269558 w 4117657"/>
                <a:gd name="connsiteY9393" fmla="*/ 335280 h 2729865"/>
                <a:gd name="connsiteX9394" fmla="*/ 378143 w 4117657"/>
                <a:gd name="connsiteY9394" fmla="*/ 364808 h 2729865"/>
                <a:gd name="connsiteX9395" fmla="*/ 387668 w 4117657"/>
                <a:gd name="connsiteY9395" fmla="*/ 367665 h 2729865"/>
                <a:gd name="connsiteX9396" fmla="*/ 385763 w 4117657"/>
                <a:gd name="connsiteY9396" fmla="*/ 378143 h 2729865"/>
                <a:gd name="connsiteX9397" fmla="*/ 357188 w 4117657"/>
                <a:gd name="connsiteY9397" fmla="*/ 482918 h 2729865"/>
                <a:gd name="connsiteX9398" fmla="*/ 357188 w 4117657"/>
                <a:gd name="connsiteY9398" fmla="*/ 504825 h 2729865"/>
                <a:gd name="connsiteX9399" fmla="*/ 385763 w 4117657"/>
                <a:gd name="connsiteY9399" fmla="*/ 610553 h 2729865"/>
                <a:gd name="connsiteX9400" fmla="*/ 387668 w 4117657"/>
                <a:gd name="connsiteY9400" fmla="*/ 620078 h 2729865"/>
                <a:gd name="connsiteX9401" fmla="*/ 377190 w 4117657"/>
                <a:gd name="connsiteY9401" fmla="*/ 622935 h 2729865"/>
                <a:gd name="connsiteX9402" fmla="*/ 271463 w 4117657"/>
                <a:gd name="connsiteY9402" fmla="*/ 651510 h 2729865"/>
                <a:gd name="connsiteX9403" fmla="*/ 253365 w 4117657"/>
                <a:gd name="connsiteY9403" fmla="*/ 661988 h 2729865"/>
                <a:gd name="connsiteX9404" fmla="*/ 176213 w 4117657"/>
                <a:gd name="connsiteY9404" fmla="*/ 739140 h 2729865"/>
                <a:gd name="connsiteX9405" fmla="*/ 168593 w 4117657"/>
                <a:gd name="connsiteY9405" fmla="*/ 748665 h 2729865"/>
                <a:gd name="connsiteX9406" fmla="*/ 159068 w 4117657"/>
                <a:gd name="connsiteY9406" fmla="*/ 740093 h 2729865"/>
                <a:gd name="connsiteX9407" fmla="*/ 80010 w 4117657"/>
                <a:gd name="connsiteY9407" fmla="*/ 661035 h 2729865"/>
                <a:gd name="connsiteX9408" fmla="*/ 66675 w 4117657"/>
                <a:gd name="connsiteY9408" fmla="*/ 653415 h 2729865"/>
                <a:gd name="connsiteX9409" fmla="*/ 1905 w 4117657"/>
                <a:gd name="connsiteY9409" fmla="*/ 633413 h 2729865"/>
                <a:gd name="connsiteX9410" fmla="*/ 1905 w 4117657"/>
                <a:gd name="connsiteY9410" fmla="*/ 642938 h 2729865"/>
                <a:gd name="connsiteX9411" fmla="*/ 62865 w 4117657"/>
                <a:gd name="connsiteY9411" fmla="*/ 659130 h 2729865"/>
                <a:gd name="connsiteX9412" fmla="*/ 76200 w 4117657"/>
                <a:gd name="connsiteY9412" fmla="*/ 666750 h 2729865"/>
                <a:gd name="connsiteX9413" fmla="*/ 77153 w 4117657"/>
                <a:gd name="connsiteY9413" fmla="*/ 2395538 h 2729865"/>
                <a:gd name="connsiteX9414" fmla="*/ 160973 w 4117657"/>
                <a:gd name="connsiteY9414" fmla="*/ 2479358 h 2729865"/>
                <a:gd name="connsiteX9415" fmla="*/ 169545 w 4117657"/>
                <a:gd name="connsiteY9415" fmla="*/ 2486978 h 2729865"/>
                <a:gd name="connsiteX9416" fmla="*/ 177165 w 4117657"/>
                <a:gd name="connsiteY9416" fmla="*/ 2477453 h 2729865"/>
                <a:gd name="connsiteX9417" fmla="*/ 258128 w 4117657"/>
                <a:gd name="connsiteY9417" fmla="*/ 2396490 h 2729865"/>
                <a:gd name="connsiteX9418" fmla="*/ 277178 w 4117657"/>
                <a:gd name="connsiteY9418" fmla="*/ 2386013 h 2729865"/>
                <a:gd name="connsiteX9419" fmla="*/ 388620 w 4117657"/>
                <a:gd name="connsiteY9419" fmla="*/ 2356485 h 2729865"/>
                <a:gd name="connsiteX9420" fmla="*/ 399098 w 4117657"/>
                <a:gd name="connsiteY9420" fmla="*/ 2353628 h 2729865"/>
                <a:gd name="connsiteX9421" fmla="*/ 396240 w 4117657"/>
                <a:gd name="connsiteY9421" fmla="*/ 2342198 h 2729865"/>
                <a:gd name="connsiteX9422" fmla="*/ 365760 w 4117657"/>
                <a:gd name="connsiteY9422" fmla="*/ 2227898 h 2729865"/>
                <a:gd name="connsiteX9423" fmla="*/ 365760 w 4117657"/>
                <a:gd name="connsiteY9423" fmla="*/ 2213610 h 2729865"/>
                <a:gd name="connsiteX9424" fmla="*/ 388620 w 4117657"/>
                <a:gd name="connsiteY9424" fmla="*/ 2127885 h 2729865"/>
                <a:gd name="connsiteX9425" fmla="*/ 399098 w 4117657"/>
                <a:gd name="connsiteY9425" fmla="*/ 2088833 h 2729865"/>
                <a:gd name="connsiteX9426" fmla="*/ 387668 w 4117657"/>
                <a:gd name="connsiteY9426" fmla="*/ 2085023 h 2729865"/>
                <a:gd name="connsiteX9427" fmla="*/ 275273 w 4117657"/>
                <a:gd name="connsiteY9427" fmla="*/ 2055495 h 2729865"/>
                <a:gd name="connsiteX9428" fmla="*/ 260033 w 4117657"/>
                <a:gd name="connsiteY9428" fmla="*/ 2045970 h 2729865"/>
                <a:gd name="connsiteX9429" fmla="*/ 177165 w 4117657"/>
                <a:gd name="connsiteY9429" fmla="*/ 1963103 h 2729865"/>
                <a:gd name="connsiteX9430" fmla="*/ 167640 w 4117657"/>
                <a:gd name="connsiteY9430" fmla="*/ 1954530 h 2729865"/>
                <a:gd name="connsiteX9431" fmla="*/ 160973 w 4117657"/>
                <a:gd name="connsiteY9431" fmla="*/ 1963103 h 2729865"/>
                <a:gd name="connsiteX9432" fmla="*/ 78105 w 4117657"/>
                <a:gd name="connsiteY9432" fmla="*/ 2045970 h 2729865"/>
                <a:gd name="connsiteX9433" fmla="*/ 62865 w 4117657"/>
                <a:gd name="connsiteY9433" fmla="*/ 2054543 h 2729865"/>
                <a:gd name="connsiteX9434" fmla="*/ 2858 w 4117657"/>
                <a:gd name="connsiteY9434" fmla="*/ 2070735 h 2729865"/>
                <a:gd name="connsiteX9435" fmla="*/ 2858 w 4117657"/>
                <a:gd name="connsiteY9435" fmla="*/ 2080260 h 2729865"/>
                <a:gd name="connsiteX9436" fmla="*/ 67628 w 4117657"/>
                <a:gd name="connsiteY9436" fmla="*/ 2063115 h 2729865"/>
                <a:gd name="connsiteX9437" fmla="*/ 82868 w 4117657"/>
                <a:gd name="connsiteY9437" fmla="*/ 2054543 h 2729865"/>
                <a:gd name="connsiteX9438" fmla="*/ 160973 w 4117657"/>
                <a:gd name="connsiteY9438" fmla="*/ 1976438 h 2729865"/>
                <a:gd name="connsiteX9439" fmla="*/ 169545 w 4117657"/>
                <a:gd name="connsiteY9439" fmla="*/ 1968818 h 2729865"/>
                <a:gd name="connsiteX9440" fmla="*/ 178118 w 4117657"/>
                <a:gd name="connsiteY9440" fmla="*/ 1976438 h 2729865"/>
                <a:gd name="connsiteX9441" fmla="*/ 256223 w 4117657"/>
                <a:gd name="connsiteY9441" fmla="*/ 2054543 h 2729865"/>
                <a:gd name="connsiteX9442" fmla="*/ 271463 w 4117657"/>
                <a:gd name="connsiteY9442" fmla="*/ 2064068 h 2729865"/>
                <a:gd name="connsiteX9443" fmla="*/ 379095 w 4117657"/>
                <a:gd name="connsiteY9443" fmla="*/ 2092643 h 2729865"/>
                <a:gd name="connsiteX9444" fmla="*/ 388620 w 4117657"/>
                <a:gd name="connsiteY9444" fmla="*/ 2095500 h 2729865"/>
                <a:gd name="connsiteX9445" fmla="*/ 385763 w 4117657"/>
                <a:gd name="connsiteY9445" fmla="*/ 2105978 h 2729865"/>
                <a:gd name="connsiteX9446" fmla="*/ 357188 w 4117657"/>
                <a:gd name="connsiteY9446" fmla="*/ 2210753 h 2729865"/>
                <a:gd name="connsiteX9447" fmla="*/ 357188 w 4117657"/>
                <a:gd name="connsiteY9447" fmla="*/ 2232660 h 2729865"/>
                <a:gd name="connsiteX9448" fmla="*/ 385763 w 4117657"/>
                <a:gd name="connsiteY9448" fmla="*/ 2337435 h 2729865"/>
                <a:gd name="connsiteX9449" fmla="*/ 388620 w 4117657"/>
                <a:gd name="connsiteY9449" fmla="*/ 2347913 h 2729865"/>
                <a:gd name="connsiteX9450" fmla="*/ 377190 w 4117657"/>
                <a:gd name="connsiteY9450" fmla="*/ 2351723 h 2729865"/>
                <a:gd name="connsiteX9451" fmla="*/ 269558 w 4117657"/>
                <a:gd name="connsiteY9451" fmla="*/ 2380298 h 2729865"/>
                <a:gd name="connsiteX9452" fmla="*/ 256223 w 4117657"/>
                <a:gd name="connsiteY9452" fmla="*/ 2387918 h 2729865"/>
                <a:gd name="connsiteX9453" fmla="*/ 177165 w 4117657"/>
                <a:gd name="connsiteY9453" fmla="*/ 2466975 h 2729865"/>
                <a:gd name="connsiteX9454" fmla="*/ 168593 w 4117657"/>
                <a:gd name="connsiteY9454" fmla="*/ 2474595 h 2729865"/>
                <a:gd name="connsiteX9455" fmla="*/ 160973 w 4117657"/>
                <a:gd name="connsiteY9455" fmla="*/ 2466975 h 2729865"/>
                <a:gd name="connsiteX9456" fmla="*/ 83820 w 4117657"/>
                <a:gd name="connsiteY9456" fmla="*/ 2388870 h 2729865"/>
                <a:gd name="connsiteX9457" fmla="*/ 65723 w 4117657"/>
                <a:gd name="connsiteY9457" fmla="*/ 2378393 h 2729865"/>
                <a:gd name="connsiteX9458" fmla="*/ 2858 w 4117657"/>
                <a:gd name="connsiteY9458" fmla="*/ 2361248 h 2729865"/>
                <a:gd name="connsiteX9459" fmla="*/ 2858 w 4117657"/>
                <a:gd name="connsiteY9459" fmla="*/ 2370773 h 2729865"/>
                <a:gd name="connsiteX9460" fmla="*/ 62865 w 4117657"/>
                <a:gd name="connsiteY9460" fmla="*/ 2386965 h 2729865"/>
                <a:gd name="connsiteX9461" fmla="*/ 77153 w 4117657"/>
                <a:gd name="connsiteY9461" fmla="*/ 2395538 h 2729865"/>
                <a:gd name="connsiteX9462" fmla="*/ 363855 w 4117657"/>
                <a:gd name="connsiteY9462" fmla="*/ 2458403 h 2729865"/>
                <a:gd name="connsiteX9463" fmla="*/ 317183 w 4117657"/>
                <a:gd name="connsiteY9463" fmla="*/ 2470785 h 2729865"/>
                <a:gd name="connsiteX9464" fmla="*/ 311468 w 4117657"/>
                <a:gd name="connsiteY9464" fmla="*/ 2474595 h 2729865"/>
                <a:gd name="connsiteX9465" fmla="*/ 277178 w 4117657"/>
                <a:gd name="connsiteY9465" fmla="*/ 2508885 h 2729865"/>
                <a:gd name="connsiteX9466" fmla="*/ 290513 w 4117657"/>
                <a:gd name="connsiteY9466" fmla="*/ 2522220 h 2729865"/>
                <a:gd name="connsiteX9467" fmla="*/ 314325 w 4117657"/>
                <a:gd name="connsiteY9467" fmla="*/ 2545080 h 2729865"/>
                <a:gd name="connsiteX9468" fmla="*/ 346710 w 4117657"/>
                <a:gd name="connsiteY9468" fmla="*/ 2554605 h 2729865"/>
                <a:gd name="connsiteX9469" fmla="*/ 363855 w 4117657"/>
                <a:gd name="connsiteY9469" fmla="*/ 2559368 h 2729865"/>
                <a:gd name="connsiteX9470" fmla="*/ 369570 w 4117657"/>
                <a:gd name="connsiteY9470" fmla="*/ 2539365 h 2729865"/>
                <a:gd name="connsiteX9471" fmla="*/ 377190 w 4117657"/>
                <a:gd name="connsiteY9471" fmla="*/ 2508885 h 2729865"/>
                <a:gd name="connsiteX9472" fmla="*/ 369570 w 4117657"/>
                <a:gd name="connsiteY9472" fmla="*/ 2478405 h 2729865"/>
                <a:gd name="connsiteX9473" fmla="*/ 363855 w 4117657"/>
                <a:gd name="connsiteY9473" fmla="*/ 2458403 h 2729865"/>
                <a:gd name="connsiteX9474" fmla="*/ 367665 w 4117657"/>
                <a:gd name="connsiteY9474" fmla="*/ 2511743 h 2729865"/>
                <a:gd name="connsiteX9475" fmla="*/ 358140 w 4117657"/>
                <a:gd name="connsiteY9475" fmla="*/ 2547938 h 2729865"/>
                <a:gd name="connsiteX9476" fmla="*/ 344805 w 4117657"/>
                <a:gd name="connsiteY9476" fmla="*/ 2545080 h 2729865"/>
                <a:gd name="connsiteX9477" fmla="*/ 300038 w 4117657"/>
                <a:gd name="connsiteY9477" fmla="*/ 2519363 h 2729865"/>
                <a:gd name="connsiteX9478" fmla="*/ 288608 w 4117657"/>
                <a:gd name="connsiteY9478" fmla="*/ 2509838 h 2729865"/>
                <a:gd name="connsiteX9479" fmla="*/ 317183 w 4117657"/>
                <a:gd name="connsiteY9479" fmla="*/ 2482215 h 2729865"/>
                <a:gd name="connsiteX9480" fmla="*/ 321945 w 4117657"/>
                <a:gd name="connsiteY9480" fmla="*/ 2479358 h 2729865"/>
                <a:gd name="connsiteX9481" fmla="*/ 359093 w 4117657"/>
                <a:gd name="connsiteY9481" fmla="*/ 2469833 h 2729865"/>
                <a:gd name="connsiteX9482" fmla="*/ 369570 w 4117657"/>
                <a:gd name="connsiteY9482" fmla="*/ 2507933 h 2729865"/>
                <a:gd name="connsiteX9483" fmla="*/ 367665 w 4117657"/>
                <a:gd name="connsiteY9483" fmla="*/ 2511743 h 2729865"/>
                <a:gd name="connsiteX9484" fmla="*/ 427673 w 4117657"/>
                <a:gd name="connsiteY9484" fmla="*/ 2501265 h 2729865"/>
                <a:gd name="connsiteX9485" fmla="*/ 416243 w 4117657"/>
                <a:gd name="connsiteY9485" fmla="*/ 2456498 h 2729865"/>
                <a:gd name="connsiteX9486" fmla="*/ 400050 w 4117657"/>
                <a:gd name="connsiteY9486" fmla="*/ 2395538 h 2729865"/>
                <a:gd name="connsiteX9487" fmla="*/ 392430 w 4117657"/>
                <a:gd name="connsiteY9487" fmla="*/ 2397443 h 2729865"/>
                <a:gd name="connsiteX9488" fmla="*/ 294323 w 4117657"/>
                <a:gd name="connsiteY9488" fmla="*/ 2424113 h 2729865"/>
                <a:gd name="connsiteX9489" fmla="*/ 281940 w 4117657"/>
                <a:gd name="connsiteY9489" fmla="*/ 2431733 h 2729865"/>
                <a:gd name="connsiteX9490" fmla="*/ 212408 w 4117657"/>
                <a:gd name="connsiteY9490" fmla="*/ 2501265 h 2729865"/>
                <a:gd name="connsiteX9491" fmla="*/ 206693 w 4117657"/>
                <a:gd name="connsiteY9491" fmla="*/ 2507933 h 2729865"/>
                <a:gd name="connsiteX9492" fmla="*/ 209550 w 4117657"/>
                <a:gd name="connsiteY9492" fmla="*/ 2511743 h 2729865"/>
                <a:gd name="connsiteX9493" fmla="*/ 284798 w 4117657"/>
                <a:gd name="connsiteY9493" fmla="*/ 2586038 h 2729865"/>
                <a:gd name="connsiteX9494" fmla="*/ 296228 w 4117657"/>
                <a:gd name="connsiteY9494" fmla="*/ 2591753 h 2729865"/>
                <a:gd name="connsiteX9495" fmla="*/ 390525 w 4117657"/>
                <a:gd name="connsiteY9495" fmla="*/ 2617470 h 2729865"/>
                <a:gd name="connsiteX9496" fmla="*/ 400050 w 4117657"/>
                <a:gd name="connsiteY9496" fmla="*/ 2619375 h 2729865"/>
                <a:gd name="connsiteX9497" fmla="*/ 401955 w 4117657"/>
                <a:gd name="connsiteY9497" fmla="*/ 2615565 h 2729865"/>
                <a:gd name="connsiteX9498" fmla="*/ 429578 w 4117657"/>
                <a:gd name="connsiteY9498" fmla="*/ 2513648 h 2729865"/>
                <a:gd name="connsiteX9499" fmla="*/ 427673 w 4117657"/>
                <a:gd name="connsiteY9499" fmla="*/ 2501265 h 2729865"/>
                <a:gd name="connsiteX9500" fmla="*/ 419100 w 4117657"/>
                <a:gd name="connsiteY9500" fmla="*/ 2513648 h 2729865"/>
                <a:gd name="connsiteX9501" fmla="*/ 395288 w 4117657"/>
                <a:gd name="connsiteY9501" fmla="*/ 2603183 h 2729865"/>
                <a:gd name="connsiteX9502" fmla="*/ 393383 w 4117657"/>
                <a:gd name="connsiteY9502" fmla="*/ 2608898 h 2729865"/>
                <a:gd name="connsiteX9503" fmla="*/ 340995 w 4117657"/>
                <a:gd name="connsiteY9503" fmla="*/ 2594610 h 2729865"/>
                <a:gd name="connsiteX9504" fmla="*/ 298133 w 4117657"/>
                <a:gd name="connsiteY9504" fmla="*/ 2583180 h 2729865"/>
                <a:gd name="connsiteX9505" fmla="*/ 289560 w 4117657"/>
                <a:gd name="connsiteY9505" fmla="*/ 2578418 h 2729865"/>
                <a:gd name="connsiteX9506" fmla="*/ 220980 w 4117657"/>
                <a:gd name="connsiteY9506" fmla="*/ 2509838 h 2729865"/>
                <a:gd name="connsiteX9507" fmla="*/ 219075 w 4117657"/>
                <a:gd name="connsiteY9507" fmla="*/ 2506980 h 2729865"/>
                <a:gd name="connsiteX9508" fmla="*/ 224790 w 4117657"/>
                <a:gd name="connsiteY9508" fmla="*/ 2500313 h 2729865"/>
                <a:gd name="connsiteX9509" fmla="*/ 286703 w 4117657"/>
                <a:gd name="connsiteY9509" fmla="*/ 2438400 h 2729865"/>
                <a:gd name="connsiteX9510" fmla="*/ 300990 w 4117657"/>
                <a:gd name="connsiteY9510" fmla="*/ 2430780 h 2729865"/>
                <a:gd name="connsiteX9511" fmla="*/ 384810 w 4117657"/>
                <a:gd name="connsiteY9511" fmla="*/ 2407920 h 2729865"/>
                <a:gd name="connsiteX9512" fmla="*/ 393383 w 4117657"/>
                <a:gd name="connsiteY9512" fmla="*/ 2406015 h 2729865"/>
                <a:gd name="connsiteX9513" fmla="*/ 396240 w 4117657"/>
                <a:gd name="connsiteY9513" fmla="*/ 2412683 h 2729865"/>
                <a:gd name="connsiteX9514" fmla="*/ 419100 w 4117657"/>
                <a:gd name="connsiteY9514" fmla="*/ 2499360 h 2729865"/>
                <a:gd name="connsiteX9515" fmla="*/ 419100 w 4117657"/>
                <a:gd name="connsiteY9515" fmla="*/ 2513648 h 2729865"/>
                <a:gd name="connsiteX9516" fmla="*/ 542925 w 4117657"/>
                <a:gd name="connsiteY9516" fmla="*/ 2712720 h 2729865"/>
                <a:gd name="connsiteX9517" fmla="*/ 442913 w 4117657"/>
                <a:gd name="connsiteY9517" fmla="*/ 2686050 h 2729865"/>
                <a:gd name="connsiteX9518" fmla="*/ 436245 w 4117657"/>
                <a:gd name="connsiteY9518" fmla="*/ 2685098 h 2729865"/>
                <a:gd name="connsiteX9519" fmla="*/ 424815 w 4117657"/>
                <a:gd name="connsiteY9519" fmla="*/ 2726055 h 2729865"/>
                <a:gd name="connsiteX9520" fmla="*/ 434340 w 4117657"/>
                <a:gd name="connsiteY9520" fmla="*/ 2726055 h 2729865"/>
                <a:gd name="connsiteX9521" fmla="*/ 441960 w 4117657"/>
                <a:gd name="connsiteY9521" fmla="*/ 2696528 h 2729865"/>
                <a:gd name="connsiteX9522" fmla="*/ 446723 w 4117657"/>
                <a:gd name="connsiteY9522" fmla="*/ 2696528 h 2729865"/>
                <a:gd name="connsiteX9523" fmla="*/ 539115 w 4117657"/>
                <a:gd name="connsiteY9523" fmla="*/ 2721293 h 2729865"/>
                <a:gd name="connsiteX9524" fmla="*/ 545783 w 4117657"/>
                <a:gd name="connsiteY9524" fmla="*/ 2726055 h 2729865"/>
                <a:gd name="connsiteX9525" fmla="*/ 559118 w 4117657"/>
                <a:gd name="connsiteY9525" fmla="*/ 2726055 h 2729865"/>
                <a:gd name="connsiteX9526" fmla="*/ 542925 w 4117657"/>
                <a:gd name="connsiteY9526" fmla="*/ 2712720 h 2729865"/>
                <a:gd name="connsiteX9527" fmla="*/ 80010 w 4117657"/>
                <a:gd name="connsiteY9527" fmla="*/ 501968 h 2729865"/>
                <a:gd name="connsiteX9528" fmla="*/ 69533 w 4117657"/>
                <a:gd name="connsiteY9528" fmla="*/ 541020 h 2729865"/>
                <a:gd name="connsiteX9529" fmla="*/ 67628 w 4117657"/>
                <a:gd name="connsiteY9529" fmla="*/ 550545 h 2729865"/>
                <a:gd name="connsiteX9530" fmla="*/ 105728 w 4117657"/>
                <a:gd name="connsiteY9530" fmla="*/ 561023 h 2729865"/>
                <a:gd name="connsiteX9531" fmla="*/ 140018 w 4117657"/>
                <a:gd name="connsiteY9531" fmla="*/ 581025 h 2729865"/>
                <a:gd name="connsiteX9532" fmla="*/ 168593 w 4117657"/>
                <a:gd name="connsiteY9532" fmla="*/ 609600 h 2729865"/>
                <a:gd name="connsiteX9533" fmla="*/ 205740 w 4117657"/>
                <a:gd name="connsiteY9533" fmla="*/ 572453 h 2729865"/>
                <a:gd name="connsiteX9534" fmla="*/ 220028 w 4117657"/>
                <a:gd name="connsiteY9534" fmla="*/ 564833 h 2729865"/>
                <a:gd name="connsiteX9535" fmla="*/ 260985 w 4117657"/>
                <a:gd name="connsiteY9535" fmla="*/ 554355 h 2729865"/>
                <a:gd name="connsiteX9536" fmla="*/ 270510 w 4117657"/>
                <a:gd name="connsiteY9536" fmla="*/ 551498 h 2729865"/>
                <a:gd name="connsiteX9537" fmla="*/ 258128 w 4117657"/>
                <a:gd name="connsiteY9537" fmla="*/ 505778 h 2729865"/>
                <a:gd name="connsiteX9538" fmla="*/ 258128 w 4117657"/>
                <a:gd name="connsiteY9538" fmla="*/ 481965 h 2729865"/>
                <a:gd name="connsiteX9539" fmla="*/ 270510 w 4117657"/>
                <a:gd name="connsiteY9539" fmla="*/ 436245 h 2729865"/>
                <a:gd name="connsiteX9540" fmla="*/ 263843 w 4117657"/>
                <a:gd name="connsiteY9540" fmla="*/ 433388 h 2729865"/>
                <a:gd name="connsiteX9541" fmla="*/ 220028 w 4117657"/>
                <a:gd name="connsiteY9541" fmla="*/ 421958 h 2729865"/>
                <a:gd name="connsiteX9542" fmla="*/ 205740 w 4117657"/>
                <a:gd name="connsiteY9542" fmla="*/ 413385 h 2729865"/>
                <a:gd name="connsiteX9543" fmla="*/ 174308 w 4117657"/>
                <a:gd name="connsiteY9543" fmla="*/ 381953 h 2729865"/>
                <a:gd name="connsiteX9544" fmla="*/ 168593 w 4117657"/>
                <a:gd name="connsiteY9544" fmla="*/ 377190 h 2729865"/>
                <a:gd name="connsiteX9545" fmla="*/ 160973 w 4117657"/>
                <a:gd name="connsiteY9545" fmla="*/ 383858 h 2729865"/>
                <a:gd name="connsiteX9546" fmla="*/ 131445 w 4117657"/>
                <a:gd name="connsiteY9546" fmla="*/ 413385 h 2729865"/>
                <a:gd name="connsiteX9547" fmla="*/ 118110 w 4117657"/>
                <a:gd name="connsiteY9547" fmla="*/ 421005 h 2729865"/>
                <a:gd name="connsiteX9548" fmla="*/ 74295 w 4117657"/>
                <a:gd name="connsiteY9548" fmla="*/ 432435 h 2729865"/>
                <a:gd name="connsiteX9549" fmla="*/ 66675 w 4117657"/>
                <a:gd name="connsiteY9549" fmla="*/ 435293 h 2729865"/>
                <a:gd name="connsiteX9550" fmla="*/ 80010 w 4117657"/>
                <a:gd name="connsiteY9550" fmla="*/ 482918 h 2729865"/>
                <a:gd name="connsiteX9551" fmla="*/ 80010 w 4117657"/>
                <a:gd name="connsiteY9551" fmla="*/ 501968 h 2729865"/>
                <a:gd name="connsiteX9552" fmla="*/ 87630 w 4117657"/>
                <a:gd name="connsiteY9552" fmla="*/ 438150 h 2729865"/>
                <a:gd name="connsiteX9553" fmla="*/ 122873 w 4117657"/>
                <a:gd name="connsiteY9553" fmla="*/ 428625 h 2729865"/>
                <a:gd name="connsiteX9554" fmla="*/ 136208 w 4117657"/>
                <a:gd name="connsiteY9554" fmla="*/ 421005 h 2729865"/>
                <a:gd name="connsiteX9555" fmla="*/ 168593 w 4117657"/>
                <a:gd name="connsiteY9555" fmla="*/ 387668 h 2729865"/>
                <a:gd name="connsiteX9556" fmla="*/ 180023 w 4117657"/>
                <a:gd name="connsiteY9556" fmla="*/ 399098 h 2729865"/>
                <a:gd name="connsiteX9557" fmla="*/ 207645 w 4117657"/>
                <a:gd name="connsiteY9557" fmla="*/ 424815 h 2729865"/>
                <a:gd name="connsiteX9558" fmla="*/ 243840 w 4117657"/>
                <a:gd name="connsiteY9558" fmla="*/ 435293 h 2729865"/>
                <a:gd name="connsiteX9559" fmla="*/ 259080 w 4117657"/>
                <a:gd name="connsiteY9559" fmla="*/ 440055 h 2729865"/>
                <a:gd name="connsiteX9560" fmla="*/ 247650 w 4117657"/>
                <a:gd name="connsiteY9560" fmla="*/ 481013 h 2729865"/>
                <a:gd name="connsiteX9561" fmla="*/ 247650 w 4117657"/>
                <a:gd name="connsiteY9561" fmla="*/ 501968 h 2729865"/>
                <a:gd name="connsiteX9562" fmla="*/ 258128 w 4117657"/>
                <a:gd name="connsiteY9562" fmla="*/ 541973 h 2729865"/>
                <a:gd name="connsiteX9563" fmla="*/ 252413 w 4117657"/>
                <a:gd name="connsiteY9563" fmla="*/ 544830 h 2729865"/>
                <a:gd name="connsiteX9564" fmla="*/ 213360 w 4117657"/>
                <a:gd name="connsiteY9564" fmla="*/ 555308 h 2729865"/>
                <a:gd name="connsiteX9565" fmla="*/ 200978 w 4117657"/>
                <a:gd name="connsiteY9565" fmla="*/ 562928 h 2729865"/>
                <a:gd name="connsiteX9566" fmla="*/ 175260 w 4117657"/>
                <a:gd name="connsiteY9566" fmla="*/ 588645 h 2729865"/>
                <a:gd name="connsiteX9567" fmla="*/ 167640 w 4117657"/>
                <a:gd name="connsiteY9567" fmla="*/ 595313 h 2729865"/>
                <a:gd name="connsiteX9568" fmla="*/ 146685 w 4117657"/>
                <a:gd name="connsiteY9568" fmla="*/ 574358 h 2729865"/>
                <a:gd name="connsiteX9569" fmla="*/ 106680 w 4117657"/>
                <a:gd name="connsiteY9569" fmla="*/ 551498 h 2729865"/>
                <a:gd name="connsiteX9570" fmla="*/ 78105 w 4117657"/>
                <a:gd name="connsiteY9570" fmla="*/ 543878 h 2729865"/>
                <a:gd name="connsiteX9571" fmla="*/ 89535 w 4117657"/>
                <a:gd name="connsiteY9571" fmla="*/ 501968 h 2729865"/>
                <a:gd name="connsiteX9572" fmla="*/ 89535 w 4117657"/>
                <a:gd name="connsiteY9572" fmla="*/ 482918 h 2729865"/>
                <a:gd name="connsiteX9573" fmla="*/ 78105 w 4117657"/>
                <a:gd name="connsiteY9573" fmla="*/ 441008 h 2729865"/>
                <a:gd name="connsiteX9574" fmla="*/ 87630 w 4117657"/>
                <a:gd name="connsiteY9574" fmla="*/ 438150 h 2729865"/>
                <a:gd name="connsiteX9575" fmla="*/ 168593 w 4117657"/>
                <a:gd name="connsiteY9575" fmla="*/ 538163 h 2729865"/>
                <a:gd name="connsiteX9576" fmla="*/ 207645 w 4117657"/>
                <a:gd name="connsiteY9576" fmla="*/ 515303 h 2729865"/>
                <a:gd name="connsiteX9577" fmla="*/ 202883 w 4117657"/>
                <a:gd name="connsiteY9577" fmla="*/ 492443 h 2729865"/>
                <a:gd name="connsiteX9578" fmla="*/ 207645 w 4117657"/>
                <a:gd name="connsiteY9578" fmla="*/ 469583 h 2729865"/>
                <a:gd name="connsiteX9579" fmla="*/ 185738 w 4117657"/>
                <a:gd name="connsiteY9579" fmla="*/ 462915 h 2729865"/>
                <a:gd name="connsiteX9580" fmla="*/ 168593 w 4117657"/>
                <a:gd name="connsiteY9580" fmla="*/ 446723 h 2729865"/>
                <a:gd name="connsiteX9581" fmla="*/ 151448 w 4117657"/>
                <a:gd name="connsiteY9581" fmla="*/ 461963 h 2729865"/>
                <a:gd name="connsiteX9582" fmla="*/ 128588 w 4117657"/>
                <a:gd name="connsiteY9582" fmla="*/ 469583 h 2729865"/>
                <a:gd name="connsiteX9583" fmla="*/ 133350 w 4117657"/>
                <a:gd name="connsiteY9583" fmla="*/ 491490 h 2729865"/>
                <a:gd name="connsiteX9584" fmla="*/ 128588 w 4117657"/>
                <a:gd name="connsiteY9584" fmla="*/ 515303 h 2729865"/>
                <a:gd name="connsiteX9585" fmla="*/ 168593 w 4117657"/>
                <a:gd name="connsiteY9585" fmla="*/ 538163 h 2729865"/>
                <a:gd name="connsiteX9586" fmla="*/ 167640 w 4117657"/>
                <a:gd name="connsiteY9586" fmla="*/ 460058 h 2729865"/>
                <a:gd name="connsiteX9587" fmla="*/ 180975 w 4117657"/>
                <a:gd name="connsiteY9587" fmla="*/ 471488 h 2729865"/>
                <a:gd name="connsiteX9588" fmla="*/ 197168 w 4117657"/>
                <a:gd name="connsiteY9588" fmla="*/ 477203 h 2729865"/>
                <a:gd name="connsiteX9589" fmla="*/ 197168 w 4117657"/>
                <a:gd name="connsiteY9589" fmla="*/ 508635 h 2729865"/>
                <a:gd name="connsiteX9590" fmla="*/ 168593 w 4117657"/>
                <a:gd name="connsiteY9590" fmla="*/ 525780 h 2729865"/>
                <a:gd name="connsiteX9591" fmla="*/ 139065 w 4117657"/>
                <a:gd name="connsiteY9591" fmla="*/ 508635 h 2729865"/>
                <a:gd name="connsiteX9592" fmla="*/ 139065 w 4117657"/>
                <a:gd name="connsiteY9592" fmla="*/ 476250 h 2729865"/>
                <a:gd name="connsiteX9593" fmla="*/ 167640 w 4117657"/>
                <a:gd name="connsiteY9593" fmla="*/ 460058 h 2729865"/>
                <a:gd name="connsiteX9594" fmla="*/ 7620 w 4117657"/>
                <a:gd name="connsiteY9594" fmla="*/ 576263 h 2729865"/>
                <a:gd name="connsiteX9595" fmla="*/ 4763 w 4117657"/>
                <a:gd name="connsiteY9595" fmla="*/ 585788 h 2729865"/>
                <a:gd name="connsiteX9596" fmla="*/ 14288 w 4117657"/>
                <a:gd name="connsiteY9596" fmla="*/ 588645 h 2729865"/>
                <a:gd name="connsiteX9597" fmla="*/ 90488 w 4117657"/>
                <a:gd name="connsiteY9597" fmla="*/ 609600 h 2729865"/>
                <a:gd name="connsiteX9598" fmla="*/ 103823 w 4117657"/>
                <a:gd name="connsiteY9598" fmla="*/ 617220 h 2729865"/>
                <a:gd name="connsiteX9599" fmla="*/ 159068 w 4117657"/>
                <a:gd name="connsiteY9599" fmla="*/ 672465 h 2729865"/>
                <a:gd name="connsiteX9600" fmla="*/ 167640 w 4117657"/>
                <a:gd name="connsiteY9600" fmla="*/ 680085 h 2729865"/>
                <a:gd name="connsiteX9601" fmla="*/ 176213 w 4117657"/>
                <a:gd name="connsiteY9601" fmla="*/ 672465 h 2729865"/>
                <a:gd name="connsiteX9602" fmla="*/ 231458 w 4117657"/>
                <a:gd name="connsiteY9602" fmla="*/ 617220 h 2729865"/>
                <a:gd name="connsiteX9603" fmla="*/ 244793 w 4117657"/>
                <a:gd name="connsiteY9603" fmla="*/ 609600 h 2729865"/>
                <a:gd name="connsiteX9604" fmla="*/ 320993 w 4117657"/>
                <a:gd name="connsiteY9604" fmla="*/ 588645 h 2729865"/>
                <a:gd name="connsiteX9605" fmla="*/ 330518 w 4117657"/>
                <a:gd name="connsiteY9605" fmla="*/ 585788 h 2729865"/>
                <a:gd name="connsiteX9606" fmla="*/ 327660 w 4117657"/>
                <a:gd name="connsiteY9606" fmla="*/ 576263 h 2729865"/>
                <a:gd name="connsiteX9607" fmla="*/ 306705 w 4117657"/>
                <a:gd name="connsiteY9607" fmla="*/ 500063 h 2729865"/>
                <a:gd name="connsiteX9608" fmla="*/ 306705 w 4117657"/>
                <a:gd name="connsiteY9608" fmla="*/ 485775 h 2729865"/>
                <a:gd name="connsiteX9609" fmla="*/ 327660 w 4117657"/>
                <a:gd name="connsiteY9609" fmla="*/ 407670 h 2729865"/>
                <a:gd name="connsiteX9610" fmla="*/ 329565 w 4117657"/>
                <a:gd name="connsiteY9610" fmla="*/ 399098 h 2729865"/>
                <a:gd name="connsiteX9611" fmla="*/ 319088 w 4117657"/>
                <a:gd name="connsiteY9611" fmla="*/ 396240 h 2729865"/>
                <a:gd name="connsiteX9612" fmla="*/ 244793 w 4117657"/>
                <a:gd name="connsiteY9612" fmla="*/ 376238 h 2729865"/>
                <a:gd name="connsiteX9613" fmla="*/ 229553 w 4117657"/>
                <a:gd name="connsiteY9613" fmla="*/ 367665 h 2729865"/>
                <a:gd name="connsiteX9614" fmla="*/ 174308 w 4117657"/>
                <a:gd name="connsiteY9614" fmla="*/ 312420 h 2729865"/>
                <a:gd name="connsiteX9615" fmla="*/ 166688 w 4117657"/>
                <a:gd name="connsiteY9615" fmla="*/ 305753 h 2729865"/>
                <a:gd name="connsiteX9616" fmla="*/ 159068 w 4117657"/>
                <a:gd name="connsiteY9616" fmla="*/ 312420 h 2729865"/>
                <a:gd name="connsiteX9617" fmla="*/ 103823 w 4117657"/>
                <a:gd name="connsiteY9617" fmla="*/ 367665 h 2729865"/>
                <a:gd name="connsiteX9618" fmla="*/ 88583 w 4117657"/>
                <a:gd name="connsiteY9618" fmla="*/ 376238 h 2729865"/>
                <a:gd name="connsiteX9619" fmla="*/ 14288 w 4117657"/>
                <a:gd name="connsiteY9619" fmla="*/ 396240 h 2729865"/>
                <a:gd name="connsiteX9620" fmla="*/ 3810 w 4117657"/>
                <a:gd name="connsiteY9620" fmla="*/ 399098 h 2729865"/>
                <a:gd name="connsiteX9621" fmla="*/ 5715 w 4117657"/>
                <a:gd name="connsiteY9621" fmla="*/ 409575 h 2729865"/>
                <a:gd name="connsiteX9622" fmla="*/ 26670 w 4117657"/>
                <a:gd name="connsiteY9622" fmla="*/ 485775 h 2729865"/>
                <a:gd name="connsiteX9623" fmla="*/ 26670 w 4117657"/>
                <a:gd name="connsiteY9623" fmla="*/ 500063 h 2729865"/>
                <a:gd name="connsiteX9624" fmla="*/ 7620 w 4117657"/>
                <a:gd name="connsiteY9624" fmla="*/ 576263 h 2729865"/>
                <a:gd name="connsiteX9625" fmla="*/ 36195 w 4117657"/>
                <a:gd name="connsiteY9625" fmla="*/ 480060 h 2729865"/>
                <a:gd name="connsiteX9626" fmla="*/ 19050 w 4117657"/>
                <a:gd name="connsiteY9626" fmla="*/ 415290 h 2729865"/>
                <a:gd name="connsiteX9627" fmla="*/ 17145 w 4117657"/>
                <a:gd name="connsiteY9627" fmla="*/ 405765 h 2729865"/>
                <a:gd name="connsiteX9628" fmla="*/ 24765 w 4117657"/>
                <a:gd name="connsiteY9628" fmla="*/ 402908 h 2729865"/>
                <a:gd name="connsiteX9629" fmla="*/ 96203 w 4117657"/>
                <a:gd name="connsiteY9629" fmla="*/ 383858 h 2729865"/>
                <a:gd name="connsiteX9630" fmla="*/ 110490 w 4117657"/>
                <a:gd name="connsiteY9630" fmla="*/ 375285 h 2729865"/>
                <a:gd name="connsiteX9631" fmla="*/ 160973 w 4117657"/>
                <a:gd name="connsiteY9631" fmla="*/ 324803 h 2729865"/>
                <a:gd name="connsiteX9632" fmla="*/ 168593 w 4117657"/>
                <a:gd name="connsiteY9632" fmla="*/ 317183 h 2729865"/>
                <a:gd name="connsiteX9633" fmla="*/ 176213 w 4117657"/>
                <a:gd name="connsiteY9633" fmla="*/ 324803 h 2729865"/>
                <a:gd name="connsiteX9634" fmla="*/ 226695 w 4117657"/>
                <a:gd name="connsiteY9634" fmla="*/ 375285 h 2729865"/>
                <a:gd name="connsiteX9635" fmla="*/ 240983 w 4117657"/>
                <a:gd name="connsiteY9635" fmla="*/ 382905 h 2729865"/>
                <a:gd name="connsiteX9636" fmla="*/ 309563 w 4117657"/>
                <a:gd name="connsiteY9636" fmla="*/ 401003 h 2729865"/>
                <a:gd name="connsiteX9637" fmla="*/ 320040 w 4117657"/>
                <a:gd name="connsiteY9637" fmla="*/ 403860 h 2729865"/>
                <a:gd name="connsiteX9638" fmla="*/ 318135 w 4117657"/>
                <a:gd name="connsiteY9638" fmla="*/ 413385 h 2729865"/>
                <a:gd name="connsiteX9639" fmla="*/ 299085 w 4117657"/>
                <a:gd name="connsiteY9639" fmla="*/ 484823 h 2729865"/>
                <a:gd name="connsiteX9640" fmla="*/ 299085 w 4117657"/>
                <a:gd name="connsiteY9640" fmla="*/ 498158 h 2729865"/>
                <a:gd name="connsiteX9641" fmla="*/ 318135 w 4117657"/>
                <a:gd name="connsiteY9641" fmla="*/ 569595 h 2729865"/>
                <a:gd name="connsiteX9642" fmla="*/ 320040 w 4117657"/>
                <a:gd name="connsiteY9642" fmla="*/ 579120 h 2729865"/>
                <a:gd name="connsiteX9643" fmla="*/ 280035 w 4117657"/>
                <a:gd name="connsiteY9643" fmla="*/ 590550 h 2729865"/>
                <a:gd name="connsiteX9644" fmla="*/ 240983 w 4117657"/>
                <a:gd name="connsiteY9644" fmla="*/ 601028 h 2729865"/>
                <a:gd name="connsiteX9645" fmla="*/ 226695 w 4117657"/>
                <a:gd name="connsiteY9645" fmla="*/ 608648 h 2729865"/>
                <a:gd name="connsiteX9646" fmla="*/ 177165 w 4117657"/>
                <a:gd name="connsiteY9646" fmla="*/ 658178 h 2729865"/>
                <a:gd name="connsiteX9647" fmla="*/ 169545 w 4117657"/>
                <a:gd name="connsiteY9647" fmla="*/ 667703 h 2729865"/>
                <a:gd name="connsiteX9648" fmla="*/ 160973 w 4117657"/>
                <a:gd name="connsiteY9648" fmla="*/ 660083 h 2729865"/>
                <a:gd name="connsiteX9649" fmla="*/ 109538 w 4117657"/>
                <a:gd name="connsiteY9649" fmla="*/ 608648 h 2729865"/>
                <a:gd name="connsiteX9650" fmla="*/ 94298 w 4117657"/>
                <a:gd name="connsiteY9650" fmla="*/ 600075 h 2729865"/>
                <a:gd name="connsiteX9651" fmla="*/ 25718 w 4117657"/>
                <a:gd name="connsiteY9651" fmla="*/ 581978 h 2729865"/>
                <a:gd name="connsiteX9652" fmla="*/ 16193 w 4117657"/>
                <a:gd name="connsiteY9652" fmla="*/ 580073 h 2729865"/>
                <a:gd name="connsiteX9653" fmla="*/ 18098 w 4117657"/>
                <a:gd name="connsiteY9653" fmla="*/ 569595 h 2729865"/>
                <a:gd name="connsiteX9654" fmla="*/ 35243 w 4117657"/>
                <a:gd name="connsiteY9654" fmla="*/ 504825 h 2729865"/>
                <a:gd name="connsiteX9655" fmla="*/ 36195 w 4117657"/>
                <a:gd name="connsiteY9655" fmla="*/ 480060 h 2729865"/>
                <a:gd name="connsiteX9656" fmla="*/ 54293 w 4117657"/>
                <a:gd name="connsiteY9656" fmla="*/ 2585085 h 2729865"/>
                <a:gd name="connsiteX9657" fmla="*/ 125730 w 4117657"/>
                <a:gd name="connsiteY9657" fmla="*/ 2513648 h 2729865"/>
                <a:gd name="connsiteX9658" fmla="*/ 130493 w 4117657"/>
                <a:gd name="connsiteY9658" fmla="*/ 2507933 h 2729865"/>
                <a:gd name="connsiteX9659" fmla="*/ 128588 w 4117657"/>
                <a:gd name="connsiteY9659" fmla="*/ 2505075 h 2729865"/>
                <a:gd name="connsiteX9660" fmla="*/ 53340 w 4117657"/>
                <a:gd name="connsiteY9660" fmla="*/ 2429828 h 2729865"/>
                <a:gd name="connsiteX9661" fmla="*/ 42863 w 4117657"/>
                <a:gd name="connsiteY9661" fmla="*/ 2424113 h 2729865"/>
                <a:gd name="connsiteX9662" fmla="*/ 2858 w 4117657"/>
                <a:gd name="connsiteY9662" fmla="*/ 2413635 h 2729865"/>
                <a:gd name="connsiteX9663" fmla="*/ 2858 w 4117657"/>
                <a:gd name="connsiteY9663" fmla="*/ 2423160 h 2729865"/>
                <a:gd name="connsiteX9664" fmla="*/ 38100 w 4117657"/>
                <a:gd name="connsiteY9664" fmla="*/ 2432685 h 2729865"/>
                <a:gd name="connsiteX9665" fmla="*/ 49530 w 4117657"/>
                <a:gd name="connsiteY9665" fmla="*/ 2439353 h 2729865"/>
                <a:gd name="connsiteX9666" fmla="*/ 115253 w 4117657"/>
                <a:gd name="connsiteY9666" fmla="*/ 2505075 h 2729865"/>
                <a:gd name="connsiteX9667" fmla="*/ 119063 w 4117657"/>
                <a:gd name="connsiteY9667" fmla="*/ 2508885 h 2729865"/>
                <a:gd name="connsiteX9668" fmla="*/ 113348 w 4117657"/>
                <a:gd name="connsiteY9668" fmla="*/ 2515553 h 2729865"/>
                <a:gd name="connsiteX9669" fmla="*/ 51435 w 4117657"/>
                <a:gd name="connsiteY9669" fmla="*/ 2577465 h 2729865"/>
                <a:gd name="connsiteX9670" fmla="*/ 39053 w 4117657"/>
                <a:gd name="connsiteY9670" fmla="*/ 2585085 h 2729865"/>
                <a:gd name="connsiteX9671" fmla="*/ 3810 w 4117657"/>
                <a:gd name="connsiteY9671" fmla="*/ 2594610 h 2729865"/>
                <a:gd name="connsiteX9672" fmla="*/ 3810 w 4117657"/>
                <a:gd name="connsiteY9672" fmla="*/ 2604135 h 2729865"/>
                <a:gd name="connsiteX9673" fmla="*/ 44768 w 4117657"/>
                <a:gd name="connsiteY9673" fmla="*/ 2592705 h 2729865"/>
                <a:gd name="connsiteX9674" fmla="*/ 54293 w 4117657"/>
                <a:gd name="connsiteY9674" fmla="*/ 2585085 h 2729865"/>
                <a:gd name="connsiteX9675" fmla="*/ 54293 w 4117657"/>
                <a:gd name="connsiteY9675" fmla="*/ 280988 h 2729865"/>
                <a:gd name="connsiteX9676" fmla="*/ 125730 w 4117657"/>
                <a:gd name="connsiteY9676" fmla="*/ 209550 h 2729865"/>
                <a:gd name="connsiteX9677" fmla="*/ 130493 w 4117657"/>
                <a:gd name="connsiteY9677" fmla="*/ 203835 h 2729865"/>
                <a:gd name="connsiteX9678" fmla="*/ 128588 w 4117657"/>
                <a:gd name="connsiteY9678" fmla="*/ 200978 h 2729865"/>
                <a:gd name="connsiteX9679" fmla="*/ 52388 w 4117657"/>
                <a:gd name="connsiteY9679" fmla="*/ 124778 h 2729865"/>
                <a:gd name="connsiteX9680" fmla="*/ 41910 w 4117657"/>
                <a:gd name="connsiteY9680" fmla="*/ 120015 h 2729865"/>
                <a:gd name="connsiteX9681" fmla="*/ 953 w 4117657"/>
                <a:gd name="connsiteY9681" fmla="*/ 109538 h 2729865"/>
                <a:gd name="connsiteX9682" fmla="*/ 953 w 4117657"/>
                <a:gd name="connsiteY9682" fmla="*/ 119063 h 2729865"/>
                <a:gd name="connsiteX9683" fmla="*/ 36195 w 4117657"/>
                <a:gd name="connsiteY9683" fmla="*/ 128588 h 2729865"/>
                <a:gd name="connsiteX9684" fmla="*/ 45720 w 4117657"/>
                <a:gd name="connsiteY9684" fmla="*/ 133350 h 2729865"/>
                <a:gd name="connsiteX9685" fmla="*/ 117158 w 4117657"/>
                <a:gd name="connsiteY9685" fmla="*/ 203835 h 2729865"/>
                <a:gd name="connsiteX9686" fmla="*/ 112395 w 4117657"/>
                <a:gd name="connsiteY9686" fmla="*/ 209550 h 2729865"/>
                <a:gd name="connsiteX9687" fmla="*/ 48578 w 4117657"/>
                <a:gd name="connsiteY9687" fmla="*/ 273368 h 2729865"/>
                <a:gd name="connsiteX9688" fmla="*/ 37148 w 4117657"/>
                <a:gd name="connsiteY9688" fmla="*/ 280035 h 2729865"/>
                <a:gd name="connsiteX9689" fmla="*/ 953 w 4117657"/>
                <a:gd name="connsiteY9689" fmla="*/ 289560 h 2729865"/>
                <a:gd name="connsiteX9690" fmla="*/ 953 w 4117657"/>
                <a:gd name="connsiteY9690" fmla="*/ 299085 h 2729865"/>
                <a:gd name="connsiteX9691" fmla="*/ 41910 w 4117657"/>
                <a:gd name="connsiteY9691" fmla="*/ 287655 h 2729865"/>
                <a:gd name="connsiteX9692" fmla="*/ 54293 w 4117657"/>
                <a:gd name="connsiteY9692" fmla="*/ 280988 h 2729865"/>
                <a:gd name="connsiteX9693" fmla="*/ 4039553 w 4117657"/>
                <a:gd name="connsiteY9693" fmla="*/ 1848803 h 2729865"/>
                <a:gd name="connsiteX9694" fmla="*/ 3942398 w 4117657"/>
                <a:gd name="connsiteY9694" fmla="*/ 1822133 h 2729865"/>
                <a:gd name="connsiteX9695" fmla="*/ 3934778 w 4117657"/>
                <a:gd name="connsiteY9695" fmla="*/ 1821180 h 2729865"/>
                <a:gd name="connsiteX9696" fmla="*/ 3932873 w 4117657"/>
                <a:gd name="connsiteY9696" fmla="*/ 1824038 h 2729865"/>
                <a:gd name="connsiteX9697" fmla="*/ 3905250 w 4117657"/>
                <a:gd name="connsiteY9697" fmla="*/ 1927860 h 2729865"/>
                <a:gd name="connsiteX9698" fmla="*/ 3905250 w 4117657"/>
                <a:gd name="connsiteY9698" fmla="*/ 1939290 h 2729865"/>
                <a:gd name="connsiteX9699" fmla="*/ 3931920 w 4117657"/>
                <a:gd name="connsiteY9699" fmla="*/ 2037398 h 2729865"/>
                <a:gd name="connsiteX9700" fmla="*/ 3934778 w 4117657"/>
                <a:gd name="connsiteY9700" fmla="*/ 2045018 h 2729865"/>
                <a:gd name="connsiteX9701" fmla="*/ 4041458 w 4117657"/>
                <a:gd name="connsiteY9701" fmla="*/ 2016443 h 2729865"/>
                <a:gd name="connsiteX9702" fmla="*/ 4050030 w 4117657"/>
                <a:gd name="connsiteY9702" fmla="*/ 2010728 h 2729865"/>
                <a:gd name="connsiteX9703" fmla="*/ 4116705 w 4117657"/>
                <a:gd name="connsiteY9703" fmla="*/ 1945005 h 2729865"/>
                <a:gd name="connsiteX9704" fmla="*/ 4116705 w 4117657"/>
                <a:gd name="connsiteY9704" fmla="*/ 1921193 h 2729865"/>
                <a:gd name="connsiteX9705" fmla="*/ 4049078 w 4117657"/>
                <a:gd name="connsiteY9705" fmla="*/ 1854518 h 2729865"/>
                <a:gd name="connsiteX9706" fmla="*/ 4039553 w 4117657"/>
                <a:gd name="connsiteY9706" fmla="*/ 1848803 h 2729865"/>
                <a:gd name="connsiteX9707" fmla="*/ 4114800 w 4117657"/>
                <a:gd name="connsiteY9707" fmla="*/ 1932623 h 2729865"/>
                <a:gd name="connsiteX9708" fmla="*/ 4110038 w 4117657"/>
                <a:gd name="connsiteY9708" fmla="*/ 1938338 h 2729865"/>
                <a:gd name="connsiteX9709" fmla="*/ 4047173 w 4117657"/>
                <a:gd name="connsiteY9709" fmla="*/ 2001203 h 2729865"/>
                <a:gd name="connsiteX9710" fmla="*/ 4035743 w 4117657"/>
                <a:gd name="connsiteY9710" fmla="*/ 2007870 h 2729865"/>
                <a:gd name="connsiteX9711" fmla="*/ 3945255 w 4117657"/>
                <a:gd name="connsiteY9711" fmla="*/ 2032635 h 2729865"/>
                <a:gd name="connsiteX9712" fmla="*/ 3941445 w 4117657"/>
                <a:gd name="connsiteY9712" fmla="*/ 2032635 h 2729865"/>
                <a:gd name="connsiteX9713" fmla="*/ 3938588 w 4117657"/>
                <a:gd name="connsiteY9713" fmla="*/ 2024063 h 2729865"/>
                <a:gd name="connsiteX9714" fmla="*/ 3915728 w 4117657"/>
                <a:gd name="connsiteY9714" fmla="*/ 1940243 h 2729865"/>
                <a:gd name="connsiteX9715" fmla="*/ 3914775 w 4117657"/>
                <a:gd name="connsiteY9715" fmla="*/ 1926908 h 2729865"/>
                <a:gd name="connsiteX9716" fmla="*/ 3938588 w 4117657"/>
                <a:gd name="connsiteY9716" fmla="*/ 1837373 h 2729865"/>
                <a:gd name="connsiteX9717" fmla="*/ 3940493 w 4117657"/>
                <a:gd name="connsiteY9717" fmla="*/ 1832610 h 2729865"/>
                <a:gd name="connsiteX9718" fmla="*/ 3950018 w 4117657"/>
                <a:gd name="connsiteY9718" fmla="*/ 1834515 h 2729865"/>
                <a:gd name="connsiteX9719" fmla="*/ 4033838 w 4117657"/>
                <a:gd name="connsiteY9719" fmla="*/ 1857375 h 2729865"/>
                <a:gd name="connsiteX9720" fmla="*/ 4045268 w 4117657"/>
                <a:gd name="connsiteY9720" fmla="*/ 1863090 h 2729865"/>
                <a:gd name="connsiteX9721" fmla="*/ 4112895 w 4117657"/>
                <a:gd name="connsiteY9721" fmla="*/ 1929765 h 2729865"/>
                <a:gd name="connsiteX9722" fmla="*/ 4114800 w 4117657"/>
                <a:gd name="connsiteY9722" fmla="*/ 1932623 h 2729865"/>
                <a:gd name="connsiteX9723" fmla="*/ 1006793 w 4117657"/>
                <a:gd name="connsiteY9723" fmla="*/ 1151573 h 2729865"/>
                <a:gd name="connsiteX9724" fmla="*/ 1003935 w 4117657"/>
                <a:gd name="connsiteY9724" fmla="*/ 1162050 h 2729865"/>
                <a:gd name="connsiteX9725" fmla="*/ 1013460 w 4117657"/>
                <a:gd name="connsiteY9725" fmla="*/ 1164908 h 2729865"/>
                <a:gd name="connsiteX9726" fmla="*/ 1087755 w 4117657"/>
                <a:gd name="connsiteY9726" fmla="*/ 1184910 h 2729865"/>
                <a:gd name="connsiteX9727" fmla="*/ 1103948 w 4117657"/>
                <a:gd name="connsiteY9727" fmla="*/ 1194435 h 2729865"/>
                <a:gd name="connsiteX9728" fmla="*/ 1158240 w 4117657"/>
                <a:gd name="connsiteY9728" fmla="*/ 1248728 h 2729865"/>
                <a:gd name="connsiteX9729" fmla="*/ 1167765 w 4117657"/>
                <a:gd name="connsiteY9729" fmla="*/ 1257300 h 2729865"/>
                <a:gd name="connsiteX9730" fmla="*/ 1175385 w 4117657"/>
                <a:gd name="connsiteY9730" fmla="*/ 1247775 h 2729865"/>
                <a:gd name="connsiteX9731" fmla="*/ 1229678 w 4117657"/>
                <a:gd name="connsiteY9731" fmla="*/ 1193483 h 2729865"/>
                <a:gd name="connsiteX9732" fmla="*/ 1244918 w 4117657"/>
                <a:gd name="connsiteY9732" fmla="*/ 1184910 h 2729865"/>
                <a:gd name="connsiteX9733" fmla="*/ 1300163 w 4117657"/>
                <a:gd name="connsiteY9733" fmla="*/ 1170623 h 2729865"/>
                <a:gd name="connsiteX9734" fmla="*/ 1330643 w 4117657"/>
                <a:gd name="connsiteY9734" fmla="*/ 1162050 h 2729865"/>
                <a:gd name="connsiteX9735" fmla="*/ 1328738 w 4117657"/>
                <a:gd name="connsiteY9735" fmla="*/ 1151573 h 2729865"/>
                <a:gd name="connsiteX9736" fmla="*/ 1308735 w 4117657"/>
                <a:gd name="connsiteY9736" fmla="*/ 1076325 h 2729865"/>
                <a:gd name="connsiteX9737" fmla="*/ 1308735 w 4117657"/>
                <a:gd name="connsiteY9737" fmla="*/ 1060133 h 2729865"/>
                <a:gd name="connsiteX9738" fmla="*/ 1329690 w 4117657"/>
                <a:gd name="connsiteY9738" fmla="*/ 982980 h 2729865"/>
                <a:gd name="connsiteX9739" fmla="*/ 1331595 w 4117657"/>
                <a:gd name="connsiteY9739" fmla="*/ 974408 h 2729865"/>
                <a:gd name="connsiteX9740" fmla="*/ 1320165 w 4117657"/>
                <a:gd name="connsiteY9740" fmla="*/ 971550 h 2729865"/>
                <a:gd name="connsiteX9741" fmla="*/ 1245870 w 4117657"/>
                <a:gd name="connsiteY9741" fmla="*/ 951548 h 2729865"/>
                <a:gd name="connsiteX9742" fmla="*/ 1232535 w 4117657"/>
                <a:gd name="connsiteY9742" fmla="*/ 943928 h 2729865"/>
                <a:gd name="connsiteX9743" fmla="*/ 1175385 w 4117657"/>
                <a:gd name="connsiteY9743" fmla="*/ 886778 h 2729865"/>
                <a:gd name="connsiteX9744" fmla="*/ 1166813 w 4117657"/>
                <a:gd name="connsiteY9744" fmla="*/ 879158 h 2729865"/>
                <a:gd name="connsiteX9745" fmla="*/ 1160145 w 4117657"/>
                <a:gd name="connsiteY9745" fmla="*/ 887730 h 2729865"/>
                <a:gd name="connsiteX9746" fmla="*/ 1105853 w 4117657"/>
                <a:gd name="connsiteY9746" fmla="*/ 942975 h 2729865"/>
                <a:gd name="connsiteX9747" fmla="*/ 1089660 w 4117657"/>
                <a:gd name="connsiteY9747" fmla="*/ 951548 h 2729865"/>
                <a:gd name="connsiteX9748" fmla="*/ 1028700 w 4117657"/>
                <a:gd name="connsiteY9748" fmla="*/ 967740 h 2729865"/>
                <a:gd name="connsiteX9749" fmla="*/ 1004888 w 4117657"/>
                <a:gd name="connsiteY9749" fmla="*/ 974408 h 2729865"/>
                <a:gd name="connsiteX9750" fmla="*/ 1006793 w 4117657"/>
                <a:gd name="connsiteY9750" fmla="*/ 983933 h 2729865"/>
                <a:gd name="connsiteX9751" fmla="*/ 1026795 w 4117657"/>
                <a:gd name="connsiteY9751" fmla="*/ 1059180 h 2729865"/>
                <a:gd name="connsiteX9752" fmla="*/ 1026795 w 4117657"/>
                <a:gd name="connsiteY9752" fmla="*/ 1076325 h 2729865"/>
                <a:gd name="connsiteX9753" fmla="*/ 1006793 w 4117657"/>
                <a:gd name="connsiteY9753" fmla="*/ 1151573 h 2729865"/>
                <a:gd name="connsiteX9754" fmla="*/ 1036320 w 4117657"/>
                <a:gd name="connsiteY9754" fmla="*/ 1061085 h 2729865"/>
                <a:gd name="connsiteX9755" fmla="*/ 1018223 w 4117657"/>
                <a:gd name="connsiteY9755" fmla="*/ 992505 h 2729865"/>
                <a:gd name="connsiteX9756" fmla="*/ 1015365 w 4117657"/>
                <a:gd name="connsiteY9756" fmla="*/ 982028 h 2729865"/>
                <a:gd name="connsiteX9757" fmla="*/ 1023938 w 4117657"/>
                <a:gd name="connsiteY9757" fmla="*/ 979170 h 2729865"/>
                <a:gd name="connsiteX9758" fmla="*/ 1093470 w 4117657"/>
                <a:gd name="connsiteY9758" fmla="*/ 960120 h 2729865"/>
                <a:gd name="connsiteX9759" fmla="*/ 1109663 w 4117657"/>
                <a:gd name="connsiteY9759" fmla="*/ 951548 h 2729865"/>
                <a:gd name="connsiteX9760" fmla="*/ 1159193 w 4117657"/>
                <a:gd name="connsiteY9760" fmla="*/ 902018 h 2729865"/>
                <a:gd name="connsiteX9761" fmla="*/ 1165860 w 4117657"/>
                <a:gd name="connsiteY9761" fmla="*/ 892493 h 2729865"/>
                <a:gd name="connsiteX9762" fmla="*/ 1174433 w 4117657"/>
                <a:gd name="connsiteY9762" fmla="*/ 900113 h 2729865"/>
                <a:gd name="connsiteX9763" fmla="*/ 1224915 w 4117657"/>
                <a:gd name="connsiteY9763" fmla="*/ 950595 h 2729865"/>
                <a:gd name="connsiteX9764" fmla="*/ 1240155 w 4117657"/>
                <a:gd name="connsiteY9764" fmla="*/ 960120 h 2729865"/>
                <a:gd name="connsiteX9765" fmla="*/ 1308735 w 4117657"/>
                <a:gd name="connsiteY9765" fmla="*/ 978218 h 2729865"/>
                <a:gd name="connsiteX9766" fmla="*/ 1318260 w 4117657"/>
                <a:gd name="connsiteY9766" fmla="*/ 981075 h 2729865"/>
                <a:gd name="connsiteX9767" fmla="*/ 1316355 w 4117657"/>
                <a:gd name="connsiteY9767" fmla="*/ 990600 h 2729865"/>
                <a:gd name="connsiteX9768" fmla="*/ 1297305 w 4117657"/>
                <a:gd name="connsiteY9768" fmla="*/ 1061085 h 2729865"/>
                <a:gd name="connsiteX9769" fmla="*/ 1297305 w 4117657"/>
                <a:gd name="connsiteY9769" fmla="*/ 1075373 h 2729865"/>
                <a:gd name="connsiteX9770" fmla="*/ 1316355 w 4117657"/>
                <a:gd name="connsiteY9770" fmla="*/ 1144905 h 2729865"/>
                <a:gd name="connsiteX9771" fmla="*/ 1318260 w 4117657"/>
                <a:gd name="connsiteY9771" fmla="*/ 1155383 h 2729865"/>
                <a:gd name="connsiteX9772" fmla="*/ 1241108 w 4117657"/>
                <a:gd name="connsiteY9772" fmla="*/ 1176338 h 2729865"/>
                <a:gd name="connsiteX9773" fmla="*/ 1223010 w 4117657"/>
                <a:gd name="connsiteY9773" fmla="*/ 1186815 h 2729865"/>
                <a:gd name="connsiteX9774" fmla="*/ 1173480 w 4117657"/>
                <a:gd name="connsiteY9774" fmla="*/ 1236345 h 2729865"/>
                <a:gd name="connsiteX9775" fmla="*/ 1165860 w 4117657"/>
                <a:gd name="connsiteY9775" fmla="*/ 1243013 h 2729865"/>
                <a:gd name="connsiteX9776" fmla="*/ 1159193 w 4117657"/>
                <a:gd name="connsiteY9776" fmla="*/ 1237298 h 2729865"/>
                <a:gd name="connsiteX9777" fmla="*/ 1106805 w 4117657"/>
                <a:gd name="connsiteY9777" fmla="*/ 1184910 h 2729865"/>
                <a:gd name="connsiteX9778" fmla="*/ 1092518 w 4117657"/>
                <a:gd name="connsiteY9778" fmla="*/ 1176338 h 2729865"/>
                <a:gd name="connsiteX9779" fmla="*/ 1024890 w 4117657"/>
                <a:gd name="connsiteY9779" fmla="*/ 1158240 h 2729865"/>
                <a:gd name="connsiteX9780" fmla="*/ 1013460 w 4117657"/>
                <a:gd name="connsiteY9780" fmla="*/ 1155383 h 2729865"/>
                <a:gd name="connsiteX9781" fmla="*/ 1015365 w 4117657"/>
                <a:gd name="connsiteY9781" fmla="*/ 1145858 h 2729865"/>
                <a:gd name="connsiteX9782" fmla="*/ 1034415 w 4117657"/>
                <a:gd name="connsiteY9782" fmla="*/ 1076325 h 2729865"/>
                <a:gd name="connsiteX9783" fmla="*/ 1036320 w 4117657"/>
                <a:gd name="connsiteY9783" fmla="*/ 1061085 h 2729865"/>
                <a:gd name="connsiteX9784" fmla="*/ 702945 w 4117657"/>
                <a:gd name="connsiteY9784" fmla="*/ 1356360 h 2729865"/>
                <a:gd name="connsiteX9785" fmla="*/ 707708 w 4117657"/>
                <a:gd name="connsiteY9785" fmla="*/ 1333500 h 2729865"/>
                <a:gd name="connsiteX9786" fmla="*/ 685800 w 4117657"/>
                <a:gd name="connsiteY9786" fmla="*/ 1326833 h 2729865"/>
                <a:gd name="connsiteX9787" fmla="*/ 668655 w 4117657"/>
                <a:gd name="connsiteY9787" fmla="*/ 1311593 h 2729865"/>
                <a:gd name="connsiteX9788" fmla="*/ 651510 w 4117657"/>
                <a:gd name="connsiteY9788" fmla="*/ 1327785 h 2729865"/>
                <a:gd name="connsiteX9789" fmla="*/ 629603 w 4117657"/>
                <a:gd name="connsiteY9789" fmla="*/ 1335405 h 2729865"/>
                <a:gd name="connsiteX9790" fmla="*/ 634365 w 4117657"/>
                <a:gd name="connsiteY9790" fmla="*/ 1358265 h 2729865"/>
                <a:gd name="connsiteX9791" fmla="*/ 629603 w 4117657"/>
                <a:gd name="connsiteY9791" fmla="*/ 1382078 h 2729865"/>
                <a:gd name="connsiteX9792" fmla="*/ 669608 w 4117657"/>
                <a:gd name="connsiteY9792" fmla="*/ 1405890 h 2729865"/>
                <a:gd name="connsiteX9793" fmla="*/ 709613 w 4117657"/>
                <a:gd name="connsiteY9793" fmla="*/ 1382078 h 2729865"/>
                <a:gd name="connsiteX9794" fmla="*/ 702945 w 4117657"/>
                <a:gd name="connsiteY9794" fmla="*/ 1356360 h 2729865"/>
                <a:gd name="connsiteX9795" fmla="*/ 667703 w 4117657"/>
                <a:gd name="connsiteY9795" fmla="*/ 1390650 h 2729865"/>
                <a:gd name="connsiteX9796" fmla="*/ 639128 w 4117657"/>
                <a:gd name="connsiteY9796" fmla="*/ 1373505 h 2729865"/>
                <a:gd name="connsiteX9797" fmla="*/ 639128 w 4117657"/>
                <a:gd name="connsiteY9797" fmla="*/ 1340168 h 2729865"/>
                <a:gd name="connsiteX9798" fmla="*/ 667703 w 4117657"/>
                <a:gd name="connsiteY9798" fmla="*/ 1323023 h 2729865"/>
                <a:gd name="connsiteX9799" fmla="*/ 681038 w 4117657"/>
                <a:gd name="connsiteY9799" fmla="*/ 1334453 h 2729865"/>
                <a:gd name="connsiteX9800" fmla="*/ 697230 w 4117657"/>
                <a:gd name="connsiteY9800" fmla="*/ 1340168 h 2729865"/>
                <a:gd name="connsiteX9801" fmla="*/ 698183 w 4117657"/>
                <a:gd name="connsiteY9801" fmla="*/ 1372553 h 2729865"/>
                <a:gd name="connsiteX9802" fmla="*/ 667703 w 4117657"/>
                <a:gd name="connsiteY9802" fmla="*/ 1390650 h 2729865"/>
                <a:gd name="connsiteX9803" fmla="*/ 939165 w 4117657"/>
                <a:gd name="connsiteY9803" fmla="*/ 1190625 h 2729865"/>
                <a:gd name="connsiteX9804" fmla="*/ 936308 w 4117657"/>
                <a:gd name="connsiteY9804" fmla="*/ 1201103 h 2729865"/>
                <a:gd name="connsiteX9805" fmla="*/ 946785 w 4117657"/>
                <a:gd name="connsiteY9805" fmla="*/ 1203960 h 2729865"/>
                <a:gd name="connsiteX9806" fmla="*/ 1058228 w 4117657"/>
                <a:gd name="connsiteY9806" fmla="*/ 1233488 h 2729865"/>
                <a:gd name="connsiteX9807" fmla="*/ 1077278 w 4117657"/>
                <a:gd name="connsiteY9807" fmla="*/ 1243965 h 2729865"/>
                <a:gd name="connsiteX9808" fmla="*/ 1158240 w 4117657"/>
                <a:gd name="connsiteY9808" fmla="*/ 1324928 h 2729865"/>
                <a:gd name="connsiteX9809" fmla="*/ 1165860 w 4117657"/>
                <a:gd name="connsiteY9809" fmla="*/ 1334453 h 2729865"/>
                <a:gd name="connsiteX9810" fmla="*/ 1175385 w 4117657"/>
                <a:gd name="connsiteY9810" fmla="*/ 1324928 h 2729865"/>
                <a:gd name="connsiteX9811" fmla="*/ 1258253 w 4117657"/>
                <a:gd name="connsiteY9811" fmla="*/ 1242060 h 2729865"/>
                <a:gd name="connsiteX9812" fmla="*/ 1273493 w 4117657"/>
                <a:gd name="connsiteY9812" fmla="*/ 1233488 h 2729865"/>
                <a:gd name="connsiteX9813" fmla="*/ 1387793 w 4117657"/>
                <a:gd name="connsiteY9813" fmla="*/ 1203008 h 2729865"/>
                <a:gd name="connsiteX9814" fmla="*/ 1398270 w 4117657"/>
                <a:gd name="connsiteY9814" fmla="*/ 1200150 h 2729865"/>
                <a:gd name="connsiteX9815" fmla="*/ 1395413 w 4117657"/>
                <a:gd name="connsiteY9815" fmla="*/ 1189673 h 2729865"/>
                <a:gd name="connsiteX9816" fmla="*/ 1364933 w 4117657"/>
                <a:gd name="connsiteY9816" fmla="*/ 1074420 h 2729865"/>
                <a:gd name="connsiteX9817" fmla="*/ 1364933 w 4117657"/>
                <a:gd name="connsiteY9817" fmla="*/ 1061085 h 2729865"/>
                <a:gd name="connsiteX9818" fmla="*/ 1395413 w 4117657"/>
                <a:gd name="connsiteY9818" fmla="*/ 945833 h 2729865"/>
                <a:gd name="connsiteX9819" fmla="*/ 1398270 w 4117657"/>
                <a:gd name="connsiteY9819" fmla="*/ 935355 h 2729865"/>
                <a:gd name="connsiteX9820" fmla="*/ 1386840 w 4117657"/>
                <a:gd name="connsiteY9820" fmla="*/ 931545 h 2729865"/>
                <a:gd name="connsiteX9821" fmla="*/ 1274445 w 4117657"/>
                <a:gd name="connsiteY9821" fmla="*/ 902018 h 2729865"/>
                <a:gd name="connsiteX9822" fmla="*/ 1259205 w 4117657"/>
                <a:gd name="connsiteY9822" fmla="*/ 893445 h 2729865"/>
                <a:gd name="connsiteX9823" fmla="*/ 1175385 w 4117657"/>
                <a:gd name="connsiteY9823" fmla="*/ 809625 h 2729865"/>
                <a:gd name="connsiteX9824" fmla="*/ 1166813 w 4117657"/>
                <a:gd name="connsiteY9824" fmla="*/ 801053 h 2729865"/>
                <a:gd name="connsiteX9825" fmla="*/ 1159193 w 4117657"/>
                <a:gd name="connsiteY9825" fmla="*/ 810578 h 2729865"/>
                <a:gd name="connsiteX9826" fmla="*/ 1077278 w 4117657"/>
                <a:gd name="connsiteY9826" fmla="*/ 893445 h 2729865"/>
                <a:gd name="connsiteX9827" fmla="*/ 1062038 w 4117657"/>
                <a:gd name="connsiteY9827" fmla="*/ 902970 h 2729865"/>
                <a:gd name="connsiteX9828" fmla="*/ 949643 w 4117657"/>
                <a:gd name="connsiteY9828" fmla="*/ 932498 h 2729865"/>
                <a:gd name="connsiteX9829" fmla="*/ 938213 w 4117657"/>
                <a:gd name="connsiteY9829" fmla="*/ 936308 h 2729865"/>
                <a:gd name="connsiteX9830" fmla="*/ 941070 w 4117657"/>
                <a:gd name="connsiteY9830" fmla="*/ 947738 h 2729865"/>
                <a:gd name="connsiteX9831" fmla="*/ 971550 w 4117657"/>
                <a:gd name="connsiteY9831" fmla="*/ 1062038 h 2729865"/>
                <a:gd name="connsiteX9832" fmla="*/ 971550 w 4117657"/>
                <a:gd name="connsiteY9832" fmla="*/ 1076325 h 2729865"/>
                <a:gd name="connsiteX9833" fmla="*/ 939165 w 4117657"/>
                <a:gd name="connsiteY9833" fmla="*/ 1190625 h 2729865"/>
                <a:gd name="connsiteX9834" fmla="*/ 978218 w 4117657"/>
                <a:gd name="connsiteY9834" fmla="*/ 1056323 h 2729865"/>
                <a:gd name="connsiteX9835" fmla="*/ 949643 w 4117657"/>
                <a:gd name="connsiteY9835" fmla="*/ 951548 h 2729865"/>
                <a:gd name="connsiteX9836" fmla="*/ 947738 w 4117657"/>
                <a:gd name="connsiteY9836" fmla="*/ 942023 h 2729865"/>
                <a:gd name="connsiteX9837" fmla="*/ 957263 w 4117657"/>
                <a:gd name="connsiteY9837" fmla="*/ 939165 h 2729865"/>
                <a:gd name="connsiteX9838" fmla="*/ 1065848 w 4117657"/>
                <a:gd name="connsiteY9838" fmla="*/ 909638 h 2729865"/>
                <a:gd name="connsiteX9839" fmla="*/ 1081088 w 4117657"/>
                <a:gd name="connsiteY9839" fmla="*/ 900113 h 2729865"/>
                <a:gd name="connsiteX9840" fmla="*/ 1158240 w 4117657"/>
                <a:gd name="connsiteY9840" fmla="*/ 822008 h 2729865"/>
                <a:gd name="connsiteX9841" fmla="*/ 1165860 w 4117657"/>
                <a:gd name="connsiteY9841" fmla="*/ 812483 h 2729865"/>
                <a:gd name="connsiteX9842" fmla="*/ 1175385 w 4117657"/>
                <a:gd name="connsiteY9842" fmla="*/ 822008 h 2729865"/>
                <a:gd name="connsiteX9843" fmla="*/ 1253490 w 4117657"/>
                <a:gd name="connsiteY9843" fmla="*/ 900113 h 2729865"/>
                <a:gd name="connsiteX9844" fmla="*/ 1268730 w 4117657"/>
                <a:gd name="connsiteY9844" fmla="*/ 908685 h 2729865"/>
                <a:gd name="connsiteX9845" fmla="*/ 1377315 w 4117657"/>
                <a:gd name="connsiteY9845" fmla="*/ 938213 h 2729865"/>
                <a:gd name="connsiteX9846" fmla="*/ 1386840 w 4117657"/>
                <a:gd name="connsiteY9846" fmla="*/ 941070 h 2729865"/>
                <a:gd name="connsiteX9847" fmla="*/ 1384935 w 4117657"/>
                <a:gd name="connsiteY9847" fmla="*/ 951548 h 2729865"/>
                <a:gd name="connsiteX9848" fmla="*/ 1356360 w 4117657"/>
                <a:gd name="connsiteY9848" fmla="*/ 1056323 h 2729865"/>
                <a:gd name="connsiteX9849" fmla="*/ 1356360 w 4117657"/>
                <a:gd name="connsiteY9849" fmla="*/ 1078230 h 2729865"/>
                <a:gd name="connsiteX9850" fmla="*/ 1384935 w 4117657"/>
                <a:gd name="connsiteY9850" fmla="*/ 1183958 h 2729865"/>
                <a:gd name="connsiteX9851" fmla="*/ 1386840 w 4117657"/>
                <a:gd name="connsiteY9851" fmla="*/ 1193483 h 2729865"/>
                <a:gd name="connsiteX9852" fmla="*/ 1376363 w 4117657"/>
                <a:gd name="connsiteY9852" fmla="*/ 1196340 h 2729865"/>
                <a:gd name="connsiteX9853" fmla="*/ 1270635 w 4117657"/>
                <a:gd name="connsiteY9853" fmla="*/ 1224915 h 2729865"/>
                <a:gd name="connsiteX9854" fmla="*/ 1252538 w 4117657"/>
                <a:gd name="connsiteY9854" fmla="*/ 1235393 h 2729865"/>
                <a:gd name="connsiteX9855" fmla="*/ 1173480 w 4117657"/>
                <a:gd name="connsiteY9855" fmla="*/ 1314450 h 2729865"/>
                <a:gd name="connsiteX9856" fmla="*/ 1166813 w 4117657"/>
                <a:gd name="connsiteY9856" fmla="*/ 1320165 h 2729865"/>
                <a:gd name="connsiteX9857" fmla="*/ 1159193 w 4117657"/>
                <a:gd name="connsiteY9857" fmla="*/ 1312545 h 2729865"/>
                <a:gd name="connsiteX9858" fmla="*/ 1079183 w 4117657"/>
                <a:gd name="connsiteY9858" fmla="*/ 1232535 h 2729865"/>
                <a:gd name="connsiteX9859" fmla="*/ 1065848 w 4117657"/>
                <a:gd name="connsiteY9859" fmla="*/ 1224915 h 2729865"/>
                <a:gd name="connsiteX9860" fmla="*/ 958215 w 4117657"/>
                <a:gd name="connsiteY9860" fmla="*/ 1196340 h 2729865"/>
                <a:gd name="connsiteX9861" fmla="*/ 946785 w 4117657"/>
                <a:gd name="connsiteY9861" fmla="*/ 1192530 h 2729865"/>
                <a:gd name="connsiteX9862" fmla="*/ 949643 w 4117657"/>
                <a:gd name="connsiteY9862" fmla="*/ 1182053 h 2729865"/>
                <a:gd name="connsiteX9863" fmla="*/ 977265 w 4117657"/>
                <a:gd name="connsiteY9863" fmla="*/ 1078230 h 2729865"/>
                <a:gd name="connsiteX9864" fmla="*/ 978218 w 4117657"/>
                <a:gd name="connsiteY9864" fmla="*/ 1056323 h 2729865"/>
                <a:gd name="connsiteX9865" fmla="*/ 972503 w 4117657"/>
                <a:gd name="connsiteY9865" fmla="*/ 830580 h 2729865"/>
                <a:gd name="connsiteX9866" fmla="*/ 1020128 w 4117657"/>
                <a:gd name="connsiteY9866" fmla="*/ 817245 h 2729865"/>
                <a:gd name="connsiteX9867" fmla="*/ 1023938 w 4117657"/>
                <a:gd name="connsiteY9867" fmla="*/ 814388 h 2729865"/>
                <a:gd name="connsiteX9868" fmla="*/ 1059180 w 4117657"/>
                <a:gd name="connsiteY9868" fmla="*/ 779145 h 2729865"/>
                <a:gd name="connsiteX9869" fmla="*/ 1040130 w 4117657"/>
                <a:gd name="connsiteY9869" fmla="*/ 761048 h 2729865"/>
                <a:gd name="connsiteX9870" fmla="*/ 997268 w 4117657"/>
                <a:gd name="connsiteY9870" fmla="*/ 736283 h 2729865"/>
                <a:gd name="connsiteX9871" fmla="*/ 971550 w 4117657"/>
                <a:gd name="connsiteY9871" fmla="*/ 729615 h 2729865"/>
                <a:gd name="connsiteX9872" fmla="*/ 966788 w 4117657"/>
                <a:gd name="connsiteY9872" fmla="*/ 747713 h 2729865"/>
                <a:gd name="connsiteX9873" fmla="*/ 959168 w 4117657"/>
                <a:gd name="connsiteY9873" fmla="*/ 780098 h 2729865"/>
                <a:gd name="connsiteX9874" fmla="*/ 966788 w 4117657"/>
                <a:gd name="connsiteY9874" fmla="*/ 812483 h 2729865"/>
                <a:gd name="connsiteX9875" fmla="*/ 972503 w 4117657"/>
                <a:gd name="connsiteY9875" fmla="*/ 830580 h 2729865"/>
                <a:gd name="connsiteX9876" fmla="*/ 968693 w 4117657"/>
                <a:gd name="connsiteY9876" fmla="*/ 779145 h 2729865"/>
                <a:gd name="connsiteX9877" fmla="*/ 979170 w 4117657"/>
                <a:gd name="connsiteY9877" fmla="*/ 741045 h 2729865"/>
                <a:gd name="connsiteX9878" fmla="*/ 1017270 w 4117657"/>
                <a:gd name="connsiteY9878" fmla="*/ 751523 h 2729865"/>
                <a:gd name="connsiteX9879" fmla="*/ 1020128 w 4117657"/>
                <a:gd name="connsiteY9879" fmla="*/ 753428 h 2729865"/>
                <a:gd name="connsiteX9880" fmla="*/ 1047750 w 4117657"/>
                <a:gd name="connsiteY9880" fmla="*/ 781050 h 2729865"/>
                <a:gd name="connsiteX9881" fmla="*/ 1020128 w 4117657"/>
                <a:gd name="connsiteY9881" fmla="*/ 808673 h 2729865"/>
                <a:gd name="connsiteX9882" fmla="*/ 1017270 w 4117657"/>
                <a:gd name="connsiteY9882" fmla="*/ 810578 h 2729865"/>
                <a:gd name="connsiteX9883" fmla="*/ 979170 w 4117657"/>
                <a:gd name="connsiteY9883" fmla="*/ 821055 h 2729865"/>
                <a:gd name="connsiteX9884" fmla="*/ 969645 w 4117657"/>
                <a:gd name="connsiteY9884" fmla="*/ 783908 h 2729865"/>
                <a:gd name="connsiteX9885" fmla="*/ 968693 w 4117657"/>
                <a:gd name="connsiteY9885" fmla="*/ 779145 h 2729865"/>
                <a:gd name="connsiteX9886" fmla="*/ 795338 w 4117657"/>
                <a:gd name="connsiteY9886" fmla="*/ 1152525 h 2729865"/>
                <a:gd name="connsiteX9887" fmla="*/ 890588 w 4117657"/>
                <a:gd name="connsiteY9887" fmla="*/ 1178243 h 2729865"/>
                <a:gd name="connsiteX9888" fmla="*/ 899160 w 4117657"/>
                <a:gd name="connsiteY9888" fmla="*/ 1180148 h 2729865"/>
                <a:gd name="connsiteX9889" fmla="*/ 901065 w 4117657"/>
                <a:gd name="connsiteY9889" fmla="*/ 1176338 h 2729865"/>
                <a:gd name="connsiteX9890" fmla="*/ 927735 w 4117657"/>
                <a:gd name="connsiteY9890" fmla="*/ 1075373 h 2729865"/>
                <a:gd name="connsiteX9891" fmla="*/ 927735 w 4117657"/>
                <a:gd name="connsiteY9891" fmla="*/ 1062990 h 2729865"/>
                <a:gd name="connsiteX9892" fmla="*/ 916305 w 4117657"/>
                <a:gd name="connsiteY9892" fmla="*/ 1018223 h 2729865"/>
                <a:gd name="connsiteX9893" fmla="*/ 900113 w 4117657"/>
                <a:gd name="connsiteY9893" fmla="*/ 957263 h 2729865"/>
                <a:gd name="connsiteX9894" fmla="*/ 888683 w 4117657"/>
                <a:gd name="connsiteY9894" fmla="*/ 960120 h 2729865"/>
                <a:gd name="connsiteX9895" fmla="*/ 796290 w 4117657"/>
                <a:gd name="connsiteY9895" fmla="*/ 984885 h 2729865"/>
                <a:gd name="connsiteX9896" fmla="*/ 782003 w 4117657"/>
                <a:gd name="connsiteY9896" fmla="*/ 992505 h 2729865"/>
                <a:gd name="connsiteX9897" fmla="*/ 712470 w 4117657"/>
                <a:gd name="connsiteY9897" fmla="*/ 1062038 h 2729865"/>
                <a:gd name="connsiteX9898" fmla="*/ 706755 w 4117657"/>
                <a:gd name="connsiteY9898" fmla="*/ 1067753 h 2729865"/>
                <a:gd name="connsiteX9899" fmla="*/ 713423 w 4117657"/>
                <a:gd name="connsiteY9899" fmla="*/ 1075373 h 2729865"/>
                <a:gd name="connsiteX9900" fmla="*/ 782003 w 4117657"/>
                <a:gd name="connsiteY9900" fmla="*/ 1143953 h 2729865"/>
                <a:gd name="connsiteX9901" fmla="*/ 795338 w 4117657"/>
                <a:gd name="connsiteY9901" fmla="*/ 1152525 h 2729865"/>
                <a:gd name="connsiteX9902" fmla="*/ 719138 w 4117657"/>
                <a:gd name="connsiteY9902" fmla="*/ 1068705 h 2729865"/>
                <a:gd name="connsiteX9903" fmla="*/ 722948 w 4117657"/>
                <a:gd name="connsiteY9903" fmla="*/ 1063943 h 2729865"/>
                <a:gd name="connsiteX9904" fmla="*/ 787718 w 4117657"/>
                <a:gd name="connsiteY9904" fmla="*/ 1000125 h 2729865"/>
                <a:gd name="connsiteX9905" fmla="*/ 797243 w 4117657"/>
                <a:gd name="connsiteY9905" fmla="*/ 994410 h 2729865"/>
                <a:gd name="connsiteX9906" fmla="*/ 888683 w 4117657"/>
                <a:gd name="connsiteY9906" fmla="*/ 969645 h 2729865"/>
                <a:gd name="connsiteX9907" fmla="*/ 893445 w 4117657"/>
                <a:gd name="connsiteY9907" fmla="*/ 969645 h 2729865"/>
                <a:gd name="connsiteX9908" fmla="*/ 896303 w 4117657"/>
                <a:gd name="connsiteY9908" fmla="*/ 978218 h 2729865"/>
                <a:gd name="connsiteX9909" fmla="*/ 919163 w 4117657"/>
                <a:gd name="connsiteY9909" fmla="*/ 1062038 h 2729865"/>
                <a:gd name="connsiteX9910" fmla="*/ 920115 w 4117657"/>
                <a:gd name="connsiteY9910" fmla="*/ 1074420 h 2729865"/>
                <a:gd name="connsiteX9911" fmla="*/ 895350 w 4117657"/>
                <a:gd name="connsiteY9911" fmla="*/ 1165860 h 2729865"/>
                <a:gd name="connsiteX9912" fmla="*/ 893445 w 4117657"/>
                <a:gd name="connsiteY9912" fmla="*/ 1169670 h 2729865"/>
                <a:gd name="connsiteX9913" fmla="*/ 871538 w 4117657"/>
                <a:gd name="connsiteY9913" fmla="*/ 1163955 h 2729865"/>
                <a:gd name="connsiteX9914" fmla="*/ 800100 w 4117657"/>
                <a:gd name="connsiteY9914" fmla="*/ 1144905 h 2729865"/>
                <a:gd name="connsiteX9915" fmla="*/ 789623 w 4117657"/>
                <a:gd name="connsiteY9915" fmla="*/ 1139190 h 2729865"/>
                <a:gd name="connsiteX9916" fmla="*/ 722948 w 4117657"/>
                <a:gd name="connsiteY9916" fmla="*/ 1072515 h 2729865"/>
                <a:gd name="connsiteX9917" fmla="*/ 719138 w 4117657"/>
                <a:gd name="connsiteY9917" fmla="*/ 1068705 h 2729865"/>
                <a:gd name="connsiteX9918" fmla="*/ 819150 w 4117657"/>
                <a:gd name="connsiteY9918" fmla="*/ 1105853 h 2729865"/>
                <a:gd name="connsiteX9919" fmla="*/ 857250 w 4117657"/>
                <a:gd name="connsiteY9919" fmla="*/ 1116330 h 2729865"/>
                <a:gd name="connsiteX9920" fmla="*/ 863918 w 4117657"/>
                <a:gd name="connsiteY9920" fmla="*/ 1117283 h 2729865"/>
                <a:gd name="connsiteX9921" fmla="*/ 871538 w 4117657"/>
                <a:gd name="connsiteY9921" fmla="*/ 1089660 h 2729865"/>
                <a:gd name="connsiteX9922" fmla="*/ 871538 w 4117657"/>
                <a:gd name="connsiteY9922" fmla="*/ 1046798 h 2729865"/>
                <a:gd name="connsiteX9923" fmla="*/ 863918 w 4117657"/>
                <a:gd name="connsiteY9923" fmla="*/ 1018223 h 2729865"/>
                <a:gd name="connsiteX9924" fmla="*/ 827723 w 4117657"/>
                <a:gd name="connsiteY9924" fmla="*/ 1027748 h 2729865"/>
                <a:gd name="connsiteX9925" fmla="*/ 803910 w 4117657"/>
                <a:gd name="connsiteY9925" fmla="*/ 1042035 h 2729865"/>
                <a:gd name="connsiteX9926" fmla="*/ 777240 w 4117657"/>
                <a:gd name="connsiteY9926" fmla="*/ 1068705 h 2729865"/>
                <a:gd name="connsiteX9927" fmla="*/ 811530 w 4117657"/>
                <a:gd name="connsiteY9927" fmla="*/ 1102995 h 2729865"/>
                <a:gd name="connsiteX9928" fmla="*/ 819150 w 4117657"/>
                <a:gd name="connsiteY9928" fmla="*/ 1105853 h 2729865"/>
                <a:gd name="connsiteX9929" fmla="*/ 815340 w 4117657"/>
                <a:gd name="connsiteY9929" fmla="*/ 1042035 h 2729865"/>
                <a:gd name="connsiteX9930" fmla="*/ 819150 w 4117657"/>
                <a:gd name="connsiteY9930" fmla="*/ 1039178 h 2729865"/>
                <a:gd name="connsiteX9931" fmla="*/ 856298 w 4117657"/>
                <a:gd name="connsiteY9931" fmla="*/ 1028700 h 2729865"/>
                <a:gd name="connsiteX9932" fmla="*/ 866775 w 4117657"/>
                <a:gd name="connsiteY9932" fmla="*/ 1065848 h 2729865"/>
                <a:gd name="connsiteX9933" fmla="*/ 866775 w 4117657"/>
                <a:gd name="connsiteY9933" fmla="*/ 1069658 h 2729865"/>
                <a:gd name="connsiteX9934" fmla="*/ 857250 w 4117657"/>
                <a:gd name="connsiteY9934" fmla="*/ 1105853 h 2729865"/>
                <a:gd name="connsiteX9935" fmla="*/ 820103 w 4117657"/>
                <a:gd name="connsiteY9935" fmla="*/ 1096328 h 2729865"/>
                <a:gd name="connsiteX9936" fmla="*/ 816293 w 4117657"/>
                <a:gd name="connsiteY9936" fmla="*/ 1093470 h 2729865"/>
                <a:gd name="connsiteX9937" fmla="*/ 789623 w 4117657"/>
                <a:gd name="connsiteY9937" fmla="*/ 1066800 h 2729865"/>
                <a:gd name="connsiteX9938" fmla="*/ 815340 w 4117657"/>
                <a:gd name="connsiteY9938" fmla="*/ 1042035 h 2729865"/>
                <a:gd name="connsiteX9939" fmla="*/ 907733 w 4117657"/>
                <a:gd name="connsiteY9939" fmla="*/ 775335 h 2729865"/>
                <a:gd name="connsiteX9940" fmla="*/ 907733 w 4117657"/>
                <a:gd name="connsiteY9940" fmla="*/ 786765 h 2729865"/>
                <a:gd name="connsiteX9941" fmla="*/ 934403 w 4117657"/>
                <a:gd name="connsiteY9941" fmla="*/ 885825 h 2729865"/>
                <a:gd name="connsiteX9942" fmla="*/ 937260 w 4117657"/>
                <a:gd name="connsiteY9942" fmla="*/ 892493 h 2729865"/>
                <a:gd name="connsiteX9943" fmla="*/ 1044893 w 4117657"/>
                <a:gd name="connsiteY9943" fmla="*/ 863918 h 2729865"/>
                <a:gd name="connsiteX9944" fmla="*/ 1053465 w 4117657"/>
                <a:gd name="connsiteY9944" fmla="*/ 858203 h 2729865"/>
                <a:gd name="connsiteX9945" fmla="*/ 1125855 w 4117657"/>
                <a:gd name="connsiteY9945" fmla="*/ 785813 h 2729865"/>
                <a:gd name="connsiteX9946" fmla="*/ 1129665 w 4117657"/>
                <a:gd name="connsiteY9946" fmla="*/ 780098 h 2729865"/>
                <a:gd name="connsiteX9947" fmla="*/ 1050608 w 4117657"/>
                <a:gd name="connsiteY9947" fmla="*/ 701993 h 2729865"/>
                <a:gd name="connsiteX9948" fmla="*/ 1041083 w 4117657"/>
                <a:gd name="connsiteY9948" fmla="*/ 697230 h 2729865"/>
                <a:gd name="connsiteX9949" fmla="*/ 942975 w 4117657"/>
                <a:gd name="connsiteY9949" fmla="*/ 670560 h 2729865"/>
                <a:gd name="connsiteX9950" fmla="*/ 936308 w 4117657"/>
                <a:gd name="connsiteY9950" fmla="*/ 669608 h 2729865"/>
                <a:gd name="connsiteX9951" fmla="*/ 934403 w 4117657"/>
                <a:gd name="connsiteY9951" fmla="*/ 672465 h 2729865"/>
                <a:gd name="connsiteX9952" fmla="*/ 907733 w 4117657"/>
                <a:gd name="connsiteY9952" fmla="*/ 775335 h 2729865"/>
                <a:gd name="connsiteX9953" fmla="*/ 941070 w 4117657"/>
                <a:gd name="connsiteY9953" fmla="*/ 684848 h 2729865"/>
                <a:gd name="connsiteX9954" fmla="*/ 942975 w 4117657"/>
                <a:gd name="connsiteY9954" fmla="*/ 680085 h 2729865"/>
                <a:gd name="connsiteX9955" fmla="*/ 952500 w 4117657"/>
                <a:gd name="connsiteY9955" fmla="*/ 681990 h 2729865"/>
                <a:gd name="connsiteX9956" fmla="*/ 1036320 w 4117657"/>
                <a:gd name="connsiteY9956" fmla="*/ 704850 h 2729865"/>
                <a:gd name="connsiteX9957" fmla="*/ 1047750 w 4117657"/>
                <a:gd name="connsiteY9957" fmla="*/ 710565 h 2729865"/>
                <a:gd name="connsiteX9958" fmla="*/ 1115378 w 4117657"/>
                <a:gd name="connsiteY9958" fmla="*/ 777240 h 2729865"/>
                <a:gd name="connsiteX9959" fmla="*/ 1118235 w 4117657"/>
                <a:gd name="connsiteY9959" fmla="*/ 781050 h 2729865"/>
                <a:gd name="connsiteX9960" fmla="*/ 1111568 w 4117657"/>
                <a:gd name="connsiteY9960" fmla="*/ 787718 h 2729865"/>
                <a:gd name="connsiteX9961" fmla="*/ 1050608 w 4117657"/>
                <a:gd name="connsiteY9961" fmla="*/ 848678 h 2729865"/>
                <a:gd name="connsiteX9962" fmla="*/ 1036320 w 4117657"/>
                <a:gd name="connsiteY9962" fmla="*/ 857250 h 2729865"/>
                <a:gd name="connsiteX9963" fmla="*/ 952500 w 4117657"/>
                <a:gd name="connsiteY9963" fmla="*/ 879158 h 2729865"/>
                <a:gd name="connsiteX9964" fmla="*/ 943928 w 4117657"/>
                <a:gd name="connsiteY9964" fmla="*/ 881063 h 2729865"/>
                <a:gd name="connsiteX9965" fmla="*/ 941070 w 4117657"/>
                <a:gd name="connsiteY9965" fmla="*/ 872490 h 2729865"/>
                <a:gd name="connsiteX9966" fmla="*/ 918210 w 4117657"/>
                <a:gd name="connsiteY9966" fmla="*/ 788670 h 2729865"/>
                <a:gd name="connsiteX9967" fmla="*/ 917258 w 4117657"/>
                <a:gd name="connsiteY9967" fmla="*/ 775335 h 2729865"/>
                <a:gd name="connsiteX9968" fmla="*/ 941070 w 4117657"/>
                <a:gd name="connsiteY9968" fmla="*/ 684848 h 2729865"/>
                <a:gd name="connsiteX9969" fmla="*/ 1434465 w 4117657"/>
                <a:gd name="connsiteY9969" fmla="*/ 1749743 h 2729865"/>
                <a:gd name="connsiteX9970" fmla="*/ 1436370 w 4117657"/>
                <a:gd name="connsiteY9970" fmla="*/ 1755458 h 2729865"/>
                <a:gd name="connsiteX9971" fmla="*/ 1439228 w 4117657"/>
                <a:gd name="connsiteY9971" fmla="*/ 1755458 h 2729865"/>
                <a:gd name="connsiteX9972" fmla="*/ 1544003 w 4117657"/>
                <a:gd name="connsiteY9972" fmla="*/ 1726883 h 2729865"/>
                <a:gd name="connsiteX9973" fmla="*/ 1553528 w 4117657"/>
                <a:gd name="connsiteY9973" fmla="*/ 1720215 h 2729865"/>
                <a:gd name="connsiteX9974" fmla="*/ 1624965 w 4117657"/>
                <a:gd name="connsiteY9974" fmla="*/ 1648778 h 2729865"/>
                <a:gd name="connsiteX9975" fmla="*/ 1629728 w 4117657"/>
                <a:gd name="connsiteY9975" fmla="*/ 1644015 h 2729865"/>
                <a:gd name="connsiteX9976" fmla="*/ 1628775 w 4117657"/>
                <a:gd name="connsiteY9976" fmla="*/ 1642110 h 2729865"/>
                <a:gd name="connsiteX9977" fmla="*/ 1551623 w 4117657"/>
                <a:gd name="connsiteY9977" fmla="*/ 1564958 h 2729865"/>
                <a:gd name="connsiteX9978" fmla="*/ 1542098 w 4117657"/>
                <a:gd name="connsiteY9978" fmla="*/ 1560195 h 2729865"/>
                <a:gd name="connsiteX9979" fmla="*/ 1443038 w 4117657"/>
                <a:gd name="connsiteY9979" fmla="*/ 1533525 h 2729865"/>
                <a:gd name="connsiteX9980" fmla="*/ 1436370 w 4117657"/>
                <a:gd name="connsiteY9980" fmla="*/ 1532573 h 2729865"/>
                <a:gd name="connsiteX9981" fmla="*/ 1434465 w 4117657"/>
                <a:gd name="connsiteY9981" fmla="*/ 1535430 h 2729865"/>
                <a:gd name="connsiteX9982" fmla="*/ 1406843 w 4117657"/>
                <a:gd name="connsiteY9982" fmla="*/ 1638300 h 2729865"/>
                <a:gd name="connsiteX9983" fmla="*/ 1407795 w 4117657"/>
                <a:gd name="connsiteY9983" fmla="*/ 1649730 h 2729865"/>
                <a:gd name="connsiteX9984" fmla="*/ 1434465 w 4117657"/>
                <a:gd name="connsiteY9984" fmla="*/ 1749743 h 2729865"/>
                <a:gd name="connsiteX9985" fmla="*/ 1417320 w 4117657"/>
                <a:gd name="connsiteY9985" fmla="*/ 1638300 h 2729865"/>
                <a:gd name="connsiteX9986" fmla="*/ 1440180 w 4117657"/>
                <a:gd name="connsiteY9986" fmla="*/ 1552575 h 2729865"/>
                <a:gd name="connsiteX9987" fmla="*/ 1443038 w 4117657"/>
                <a:gd name="connsiteY9987" fmla="*/ 1544955 h 2729865"/>
                <a:gd name="connsiteX9988" fmla="*/ 1450658 w 4117657"/>
                <a:gd name="connsiteY9988" fmla="*/ 1546860 h 2729865"/>
                <a:gd name="connsiteX9989" fmla="*/ 1536383 w 4117657"/>
                <a:gd name="connsiteY9989" fmla="*/ 1569720 h 2729865"/>
                <a:gd name="connsiteX9990" fmla="*/ 1546860 w 4117657"/>
                <a:gd name="connsiteY9990" fmla="*/ 1575435 h 2729865"/>
                <a:gd name="connsiteX9991" fmla="*/ 1614488 w 4117657"/>
                <a:gd name="connsiteY9991" fmla="*/ 1642110 h 2729865"/>
                <a:gd name="connsiteX9992" fmla="*/ 1616393 w 4117657"/>
                <a:gd name="connsiteY9992" fmla="*/ 1644968 h 2729865"/>
                <a:gd name="connsiteX9993" fmla="*/ 1610678 w 4117657"/>
                <a:gd name="connsiteY9993" fmla="*/ 1651635 h 2729865"/>
                <a:gd name="connsiteX9994" fmla="*/ 1548765 w 4117657"/>
                <a:gd name="connsiteY9994" fmla="*/ 1713548 h 2729865"/>
                <a:gd name="connsiteX9995" fmla="*/ 1535430 w 4117657"/>
                <a:gd name="connsiteY9995" fmla="*/ 1721168 h 2729865"/>
                <a:gd name="connsiteX9996" fmla="*/ 1451610 w 4117657"/>
                <a:gd name="connsiteY9996" fmla="*/ 1744028 h 2729865"/>
                <a:gd name="connsiteX9997" fmla="*/ 1442085 w 4117657"/>
                <a:gd name="connsiteY9997" fmla="*/ 1745933 h 2729865"/>
                <a:gd name="connsiteX9998" fmla="*/ 1439228 w 4117657"/>
                <a:gd name="connsiteY9998" fmla="*/ 1736408 h 2729865"/>
                <a:gd name="connsiteX9999" fmla="*/ 1417320 w 4117657"/>
                <a:gd name="connsiteY9999" fmla="*/ 1653540 h 2729865"/>
                <a:gd name="connsiteX10000" fmla="*/ 1417320 w 4117657"/>
                <a:gd name="connsiteY10000" fmla="*/ 1638300 h 2729865"/>
                <a:gd name="connsiteX10001" fmla="*/ 1471613 w 4117657"/>
                <a:gd name="connsiteY10001" fmla="*/ 1118235 h 2729865"/>
                <a:gd name="connsiteX10002" fmla="*/ 1519238 w 4117657"/>
                <a:gd name="connsiteY10002" fmla="*/ 1105853 h 2729865"/>
                <a:gd name="connsiteX10003" fmla="*/ 1523048 w 4117657"/>
                <a:gd name="connsiteY10003" fmla="*/ 1103948 h 2729865"/>
                <a:gd name="connsiteX10004" fmla="*/ 1558290 w 4117657"/>
                <a:gd name="connsiteY10004" fmla="*/ 1068705 h 2729865"/>
                <a:gd name="connsiteX10005" fmla="*/ 1544955 w 4117657"/>
                <a:gd name="connsiteY10005" fmla="*/ 1056323 h 2729865"/>
                <a:gd name="connsiteX10006" fmla="*/ 1521143 w 4117657"/>
                <a:gd name="connsiteY10006" fmla="*/ 1033463 h 2729865"/>
                <a:gd name="connsiteX10007" fmla="*/ 1489710 w 4117657"/>
                <a:gd name="connsiteY10007" fmla="*/ 1023938 h 2729865"/>
                <a:gd name="connsiteX10008" fmla="*/ 1471613 w 4117657"/>
                <a:gd name="connsiteY10008" fmla="*/ 1019175 h 2729865"/>
                <a:gd name="connsiteX10009" fmla="*/ 1459230 w 4117657"/>
                <a:gd name="connsiteY10009" fmla="*/ 1066800 h 2729865"/>
                <a:gd name="connsiteX10010" fmla="*/ 1459230 w 4117657"/>
                <a:gd name="connsiteY10010" fmla="*/ 1071563 h 2729865"/>
                <a:gd name="connsiteX10011" fmla="*/ 1471613 w 4117657"/>
                <a:gd name="connsiteY10011" fmla="*/ 1118235 h 2729865"/>
                <a:gd name="connsiteX10012" fmla="*/ 1468755 w 4117657"/>
                <a:gd name="connsiteY10012" fmla="*/ 1065848 h 2729865"/>
                <a:gd name="connsiteX10013" fmla="*/ 1478280 w 4117657"/>
                <a:gd name="connsiteY10013" fmla="*/ 1029653 h 2729865"/>
                <a:gd name="connsiteX10014" fmla="*/ 1517333 w 4117657"/>
                <a:gd name="connsiteY10014" fmla="*/ 1040130 h 2729865"/>
                <a:gd name="connsiteX10015" fmla="*/ 1521143 w 4117657"/>
                <a:gd name="connsiteY10015" fmla="*/ 1042988 h 2729865"/>
                <a:gd name="connsiteX10016" fmla="*/ 1546860 w 4117657"/>
                <a:gd name="connsiteY10016" fmla="*/ 1067753 h 2729865"/>
                <a:gd name="connsiteX10017" fmla="*/ 1520190 w 4117657"/>
                <a:gd name="connsiteY10017" fmla="*/ 1093470 h 2729865"/>
                <a:gd name="connsiteX10018" fmla="*/ 1517333 w 4117657"/>
                <a:gd name="connsiteY10018" fmla="*/ 1095375 h 2729865"/>
                <a:gd name="connsiteX10019" fmla="*/ 1479233 w 4117657"/>
                <a:gd name="connsiteY10019" fmla="*/ 1105853 h 2729865"/>
                <a:gd name="connsiteX10020" fmla="*/ 1469708 w 4117657"/>
                <a:gd name="connsiteY10020" fmla="*/ 1068705 h 2729865"/>
                <a:gd name="connsiteX10021" fmla="*/ 1468755 w 4117657"/>
                <a:gd name="connsiteY10021" fmla="*/ 1065848 h 2729865"/>
                <a:gd name="connsiteX10022" fmla="*/ 1364933 w 4117657"/>
                <a:gd name="connsiteY10022" fmla="*/ 737235 h 2729865"/>
                <a:gd name="connsiteX10023" fmla="*/ 1362075 w 4117657"/>
                <a:gd name="connsiteY10023" fmla="*/ 730568 h 2729865"/>
                <a:gd name="connsiteX10024" fmla="*/ 1317308 w 4117657"/>
                <a:gd name="connsiteY10024" fmla="*/ 742950 h 2729865"/>
                <a:gd name="connsiteX10025" fmla="*/ 1311593 w 4117657"/>
                <a:gd name="connsiteY10025" fmla="*/ 745808 h 2729865"/>
                <a:gd name="connsiteX10026" fmla="*/ 1276350 w 4117657"/>
                <a:gd name="connsiteY10026" fmla="*/ 781050 h 2729865"/>
                <a:gd name="connsiteX10027" fmla="*/ 1297305 w 4117657"/>
                <a:gd name="connsiteY10027" fmla="*/ 802005 h 2729865"/>
                <a:gd name="connsiteX10028" fmla="*/ 1334453 w 4117657"/>
                <a:gd name="connsiteY10028" fmla="*/ 822960 h 2729865"/>
                <a:gd name="connsiteX10029" fmla="*/ 1363028 w 4117657"/>
                <a:gd name="connsiteY10029" fmla="*/ 830580 h 2729865"/>
                <a:gd name="connsiteX10030" fmla="*/ 1364933 w 4117657"/>
                <a:gd name="connsiteY10030" fmla="*/ 825818 h 2729865"/>
                <a:gd name="connsiteX10031" fmla="*/ 1376363 w 4117657"/>
                <a:gd name="connsiteY10031" fmla="*/ 781050 h 2729865"/>
                <a:gd name="connsiteX10032" fmla="*/ 1365885 w 4117657"/>
                <a:gd name="connsiteY10032" fmla="*/ 740093 h 2729865"/>
                <a:gd name="connsiteX10033" fmla="*/ 1364933 w 4117657"/>
                <a:gd name="connsiteY10033" fmla="*/ 737235 h 2729865"/>
                <a:gd name="connsiteX10034" fmla="*/ 1363980 w 4117657"/>
                <a:gd name="connsiteY10034" fmla="*/ 793433 h 2729865"/>
                <a:gd name="connsiteX10035" fmla="*/ 1356360 w 4117657"/>
                <a:gd name="connsiteY10035" fmla="*/ 820103 h 2729865"/>
                <a:gd name="connsiteX10036" fmla="*/ 1318260 w 4117657"/>
                <a:gd name="connsiteY10036" fmla="*/ 809625 h 2729865"/>
                <a:gd name="connsiteX10037" fmla="*/ 1315403 w 4117657"/>
                <a:gd name="connsiteY10037" fmla="*/ 807720 h 2729865"/>
                <a:gd name="connsiteX10038" fmla="*/ 1287780 w 4117657"/>
                <a:gd name="connsiteY10038" fmla="*/ 780098 h 2729865"/>
                <a:gd name="connsiteX10039" fmla="*/ 1314450 w 4117657"/>
                <a:gd name="connsiteY10039" fmla="*/ 753428 h 2729865"/>
                <a:gd name="connsiteX10040" fmla="*/ 1319213 w 4117657"/>
                <a:gd name="connsiteY10040" fmla="*/ 750570 h 2729865"/>
                <a:gd name="connsiteX10041" fmla="*/ 1355408 w 4117657"/>
                <a:gd name="connsiteY10041" fmla="*/ 741045 h 2729865"/>
                <a:gd name="connsiteX10042" fmla="*/ 1363028 w 4117657"/>
                <a:gd name="connsiteY10042" fmla="*/ 767715 h 2729865"/>
                <a:gd name="connsiteX10043" fmla="*/ 1363980 w 4117657"/>
                <a:gd name="connsiteY10043" fmla="*/ 793433 h 2729865"/>
                <a:gd name="connsiteX10044" fmla="*/ 1435418 w 4117657"/>
                <a:gd name="connsiteY10044" fmla="*/ 1180148 h 2729865"/>
                <a:gd name="connsiteX10045" fmla="*/ 1441133 w 4117657"/>
                <a:gd name="connsiteY10045" fmla="*/ 1179195 h 2729865"/>
                <a:gd name="connsiteX10046" fmla="*/ 1542098 w 4117657"/>
                <a:gd name="connsiteY10046" fmla="*/ 1151573 h 2729865"/>
                <a:gd name="connsiteX10047" fmla="*/ 1552575 w 4117657"/>
                <a:gd name="connsiteY10047" fmla="*/ 1144905 h 2729865"/>
                <a:gd name="connsiteX10048" fmla="*/ 1624013 w 4117657"/>
                <a:gd name="connsiteY10048" fmla="*/ 1073468 h 2729865"/>
                <a:gd name="connsiteX10049" fmla="*/ 1628775 w 4117657"/>
                <a:gd name="connsiteY10049" fmla="*/ 1068705 h 2729865"/>
                <a:gd name="connsiteX10050" fmla="*/ 1627823 w 4117657"/>
                <a:gd name="connsiteY10050" fmla="*/ 1066800 h 2729865"/>
                <a:gd name="connsiteX10051" fmla="*/ 1550670 w 4117657"/>
                <a:gd name="connsiteY10051" fmla="*/ 989648 h 2729865"/>
                <a:gd name="connsiteX10052" fmla="*/ 1541145 w 4117657"/>
                <a:gd name="connsiteY10052" fmla="*/ 984885 h 2729865"/>
                <a:gd name="connsiteX10053" fmla="*/ 1442085 w 4117657"/>
                <a:gd name="connsiteY10053" fmla="*/ 958215 h 2729865"/>
                <a:gd name="connsiteX10054" fmla="*/ 1435418 w 4117657"/>
                <a:gd name="connsiteY10054" fmla="*/ 957263 h 2729865"/>
                <a:gd name="connsiteX10055" fmla="*/ 1433513 w 4117657"/>
                <a:gd name="connsiteY10055" fmla="*/ 961073 h 2729865"/>
                <a:gd name="connsiteX10056" fmla="*/ 1406843 w 4117657"/>
                <a:gd name="connsiteY10056" fmla="*/ 1062038 h 2729865"/>
                <a:gd name="connsiteX10057" fmla="*/ 1406843 w 4117657"/>
                <a:gd name="connsiteY10057" fmla="*/ 1074420 h 2729865"/>
                <a:gd name="connsiteX10058" fmla="*/ 1420178 w 4117657"/>
                <a:gd name="connsiteY10058" fmla="*/ 1125855 h 2729865"/>
                <a:gd name="connsiteX10059" fmla="*/ 1435418 w 4117657"/>
                <a:gd name="connsiteY10059" fmla="*/ 1180148 h 2729865"/>
                <a:gd name="connsiteX10060" fmla="*/ 1417320 w 4117657"/>
                <a:gd name="connsiteY10060" fmla="*/ 1062038 h 2729865"/>
                <a:gd name="connsiteX10061" fmla="*/ 1441133 w 4117657"/>
                <a:gd name="connsiteY10061" fmla="*/ 974408 h 2729865"/>
                <a:gd name="connsiteX10062" fmla="*/ 1443038 w 4117657"/>
                <a:gd name="connsiteY10062" fmla="*/ 968693 h 2729865"/>
                <a:gd name="connsiteX10063" fmla="*/ 1449705 w 4117657"/>
                <a:gd name="connsiteY10063" fmla="*/ 969645 h 2729865"/>
                <a:gd name="connsiteX10064" fmla="*/ 1537335 w 4117657"/>
                <a:gd name="connsiteY10064" fmla="*/ 993458 h 2729865"/>
                <a:gd name="connsiteX10065" fmla="*/ 1546860 w 4117657"/>
                <a:gd name="connsiteY10065" fmla="*/ 998220 h 2729865"/>
                <a:gd name="connsiteX10066" fmla="*/ 1617345 w 4117657"/>
                <a:gd name="connsiteY10066" fmla="*/ 1068705 h 2729865"/>
                <a:gd name="connsiteX10067" fmla="*/ 1612583 w 4117657"/>
                <a:gd name="connsiteY10067" fmla="*/ 1074420 h 2729865"/>
                <a:gd name="connsiteX10068" fmla="*/ 1549718 w 4117657"/>
                <a:gd name="connsiteY10068" fmla="*/ 1137285 h 2729865"/>
                <a:gd name="connsiteX10069" fmla="*/ 1540193 w 4117657"/>
                <a:gd name="connsiteY10069" fmla="*/ 1143953 h 2729865"/>
                <a:gd name="connsiteX10070" fmla="*/ 1443990 w 4117657"/>
                <a:gd name="connsiteY10070" fmla="*/ 1169670 h 2729865"/>
                <a:gd name="connsiteX10071" fmla="*/ 1441133 w 4117657"/>
                <a:gd name="connsiteY10071" fmla="*/ 1161098 h 2729865"/>
                <a:gd name="connsiteX10072" fmla="*/ 1418273 w 4117657"/>
                <a:gd name="connsiteY10072" fmla="*/ 1076325 h 2729865"/>
                <a:gd name="connsiteX10073" fmla="*/ 1417320 w 4117657"/>
                <a:gd name="connsiteY10073" fmla="*/ 1062038 h 2729865"/>
                <a:gd name="connsiteX10074" fmla="*/ 1398270 w 4117657"/>
                <a:gd name="connsiteY10074" fmla="*/ 668655 h 2729865"/>
                <a:gd name="connsiteX10075" fmla="*/ 1388745 w 4117657"/>
                <a:gd name="connsiteY10075" fmla="*/ 670560 h 2729865"/>
                <a:gd name="connsiteX10076" fmla="*/ 1322070 w 4117657"/>
                <a:gd name="connsiteY10076" fmla="*/ 688658 h 2729865"/>
                <a:gd name="connsiteX10077" fmla="*/ 1287780 w 4117657"/>
                <a:gd name="connsiteY10077" fmla="*/ 699135 h 2729865"/>
                <a:gd name="connsiteX10078" fmla="*/ 1261110 w 4117657"/>
                <a:gd name="connsiteY10078" fmla="*/ 724853 h 2729865"/>
                <a:gd name="connsiteX10079" fmla="*/ 1204913 w 4117657"/>
                <a:gd name="connsiteY10079" fmla="*/ 781050 h 2729865"/>
                <a:gd name="connsiteX10080" fmla="*/ 1207770 w 4117657"/>
                <a:gd name="connsiteY10080" fmla="*/ 784860 h 2729865"/>
                <a:gd name="connsiteX10081" fmla="*/ 1283018 w 4117657"/>
                <a:gd name="connsiteY10081" fmla="*/ 859155 h 2729865"/>
                <a:gd name="connsiteX10082" fmla="*/ 1294448 w 4117657"/>
                <a:gd name="connsiteY10082" fmla="*/ 864870 h 2729865"/>
                <a:gd name="connsiteX10083" fmla="*/ 1388745 w 4117657"/>
                <a:gd name="connsiteY10083" fmla="*/ 890588 h 2729865"/>
                <a:gd name="connsiteX10084" fmla="*/ 1398270 w 4117657"/>
                <a:gd name="connsiteY10084" fmla="*/ 892493 h 2729865"/>
                <a:gd name="connsiteX10085" fmla="*/ 1400175 w 4117657"/>
                <a:gd name="connsiteY10085" fmla="*/ 887730 h 2729865"/>
                <a:gd name="connsiteX10086" fmla="*/ 1426845 w 4117657"/>
                <a:gd name="connsiteY10086" fmla="*/ 787718 h 2729865"/>
                <a:gd name="connsiteX10087" fmla="*/ 1426845 w 4117657"/>
                <a:gd name="connsiteY10087" fmla="*/ 773430 h 2729865"/>
                <a:gd name="connsiteX10088" fmla="*/ 1402080 w 4117657"/>
                <a:gd name="connsiteY10088" fmla="*/ 680085 h 2729865"/>
                <a:gd name="connsiteX10089" fmla="*/ 1398270 w 4117657"/>
                <a:gd name="connsiteY10089" fmla="*/ 668655 h 2729865"/>
                <a:gd name="connsiteX10090" fmla="*/ 1418273 w 4117657"/>
                <a:gd name="connsiteY10090" fmla="*/ 786765 h 2729865"/>
                <a:gd name="connsiteX10091" fmla="*/ 1394460 w 4117657"/>
                <a:gd name="connsiteY10091" fmla="*/ 874395 h 2729865"/>
                <a:gd name="connsiteX10092" fmla="*/ 1391603 w 4117657"/>
                <a:gd name="connsiteY10092" fmla="*/ 881063 h 2729865"/>
                <a:gd name="connsiteX10093" fmla="*/ 1346835 w 4117657"/>
                <a:gd name="connsiteY10093" fmla="*/ 868680 h 2729865"/>
                <a:gd name="connsiteX10094" fmla="*/ 1297305 w 4117657"/>
                <a:gd name="connsiteY10094" fmla="*/ 855345 h 2729865"/>
                <a:gd name="connsiteX10095" fmla="*/ 1287780 w 4117657"/>
                <a:gd name="connsiteY10095" fmla="*/ 850583 h 2729865"/>
                <a:gd name="connsiteX10096" fmla="*/ 1218248 w 4117657"/>
                <a:gd name="connsiteY10096" fmla="*/ 781050 h 2729865"/>
                <a:gd name="connsiteX10097" fmla="*/ 1217295 w 4117657"/>
                <a:gd name="connsiteY10097" fmla="*/ 779145 h 2729865"/>
                <a:gd name="connsiteX10098" fmla="*/ 1222058 w 4117657"/>
                <a:gd name="connsiteY10098" fmla="*/ 773430 h 2729865"/>
                <a:gd name="connsiteX10099" fmla="*/ 1284923 w 4117657"/>
                <a:gd name="connsiteY10099" fmla="*/ 710565 h 2729865"/>
                <a:gd name="connsiteX10100" fmla="*/ 1295400 w 4117657"/>
                <a:gd name="connsiteY10100" fmla="*/ 703898 h 2729865"/>
                <a:gd name="connsiteX10101" fmla="*/ 1385888 w 4117657"/>
                <a:gd name="connsiteY10101" fmla="*/ 679133 h 2729865"/>
                <a:gd name="connsiteX10102" fmla="*/ 1391603 w 4117657"/>
                <a:gd name="connsiteY10102" fmla="*/ 678180 h 2729865"/>
                <a:gd name="connsiteX10103" fmla="*/ 1397318 w 4117657"/>
                <a:gd name="connsiteY10103" fmla="*/ 697230 h 2729865"/>
                <a:gd name="connsiteX10104" fmla="*/ 1417320 w 4117657"/>
                <a:gd name="connsiteY10104" fmla="*/ 771525 h 2729865"/>
                <a:gd name="connsiteX10105" fmla="*/ 1418273 w 4117657"/>
                <a:gd name="connsiteY10105" fmla="*/ 786765 h 2729865"/>
                <a:gd name="connsiteX10106" fmla="*/ 24765 w 4117657"/>
                <a:gd name="connsiteY10106" fmla="*/ 1967865 h 2729865"/>
                <a:gd name="connsiteX10107" fmla="*/ 60008 w 4117657"/>
                <a:gd name="connsiteY10107" fmla="*/ 1932623 h 2729865"/>
                <a:gd name="connsiteX10108" fmla="*/ 25718 w 4117657"/>
                <a:gd name="connsiteY10108" fmla="*/ 1898333 h 2729865"/>
                <a:gd name="connsiteX10109" fmla="*/ 20955 w 4117657"/>
                <a:gd name="connsiteY10109" fmla="*/ 1895475 h 2729865"/>
                <a:gd name="connsiteX10110" fmla="*/ 1905 w 4117657"/>
                <a:gd name="connsiteY10110" fmla="*/ 1890713 h 2729865"/>
                <a:gd name="connsiteX10111" fmla="*/ 1905 w 4117657"/>
                <a:gd name="connsiteY10111" fmla="*/ 1899285 h 2729865"/>
                <a:gd name="connsiteX10112" fmla="*/ 36195 w 4117657"/>
                <a:gd name="connsiteY10112" fmla="*/ 1921193 h 2729865"/>
                <a:gd name="connsiteX10113" fmla="*/ 47625 w 4117657"/>
                <a:gd name="connsiteY10113" fmla="*/ 1931670 h 2729865"/>
                <a:gd name="connsiteX10114" fmla="*/ 20003 w 4117657"/>
                <a:gd name="connsiteY10114" fmla="*/ 1958340 h 2729865"/>
                <a:gd name="connsiteX10115" fmla="*/ 16193 w 4117657"/>
                <a:gd name="connsiteY10115" fmla="*/ 1961198 h 2729865"/>
                <a:gd name="connsiteX10116" fmla="*/ 953 w 4117657"/>
                <a:gd name="connsiteY10116" fmla="*/ 1965008 h 2729865"/>
                <a:gd name="connsiteX10117" fmla="*/ 953 w 4117657"/>
                <a:gd name="connsiteY10117" fmla="*/ 1974533 h 2729865"/>
                <a:gd name="connsiteX10118" fmla="*/ 20003 w 4117657"/>
                <a:gd name="connsiteY10118" fmla="*/ 1969770 h 2729865"/>
                <a:gd name="connsiteX10119" fmla="*/ 24765 w 4117657"/>
                <a:gd name="connsiteY10119" fmla="*/ 1967865 h 2729865"/>
                <a:gd name="connsiteX10120" fmla="*/ 1065848 w 4117657"/>
                <a:gd name="connsiteY10120" fmla="*/ 1125855 h 2729865"/>
                <a:gd name="connsiteX10121" fmla="*/ 1076325 w 4117657"/>
                <a:gd name="connsiteY10121" fmla="*/ 1128713 h 2729865"/>
                <a:gd name="connsiteX10122" fmla="*/ 1117283 w 4117657"/>
                <a:gd name="connsiteY10122" fmla="*/ 1139190 h 2729865"/>
                <a:gd name="connsiteX10123" fmla="*/ 1130618 w 4117657"/>
                <a:gd name="connsiteY10123" fmla="*/ 1146810 h 2729865"/>
                <a:gd name="connsiteX10124" fmla="*/ 1162050 w 4117657"/>
                <a:gd name="connsiteY10124" fmla="*/ 1178243 h 2729865"/>
                <a:gd name="connsiteX10125" fmla="*/ 1167765 w 4117657"/>
                <a:gd name="connsiteY10125" fmla="*/ 1183005 h 2729865"/>
                <a:gd name="connsiteX10126" fmla="*/ 1204913 w 4117657"/>
                <a:gd name="connsiteY10126" fmla="*/ 1145858 h 2729865"/>
                <a:gd name="connsiteX10127" fmla="*/ 1217295 w 4117657"/>
                <a:gd name="connsiteY10127" fmla="*/ 1138238 h 2729865"/>
                <a:gd name="connsiteX10128" fmla="*/ 1259205 w 4117657"/>
                <a:gd name="connsiteY10128" fmla="*/ 1126808 h 2729865"/>
                <a:gd name="connsiteX10129" fmla="*/ 1268730 w 4117657"/>
                <a:gd name="connsiteY10129" fmla="*/ 1123950 h 2729865"/>
                <a:gd name="connsiteX10130" fmla="*/ 1256348 w 4117657"/>
                <a:gd name="connsiteY10130" fmla="*/ 1077278 h 2729865"/>
                <a:gd name="connsiteX10131" fmla="*/ 1256348 w 4117657"/>
                <a:gd name="connsiteY10131" fmla="*/ 1055370 h 2729865"/>
                <a:gd name="connsiteX10132" fmla="*/ 1268730 w 4117657"/>
                <a:gd name="connsiteY10132" fmla="*/ 1008698 h 2729865"/>
                <a:gd name="connsiteX10133" fmla="*/ 1262063 w 4117657"/>
                <a:gd name="connsiteY10133" fmla="*/ 1005840 h 2729865"/>
                <a:gd name="connsiteX10134" fmla="*/ 1218248 w 4117657"/>
                <a:gd name="connsiteY10134" fmla="*/ 994410 h 2729865"/>
                <a:gd name="connsiteX10135" fmla="*/ 1203960 w 4117657"/>
                <a:gd name="connsiteY10135" fmla="*/ 985838 h 2729865"/>
                <a:gd name="connsiteX10136" fmla="*/ 1172528 w 4117657"/>
                <a:gd name="connsiteY10136" fmla="*/ 954405 h 2729865"/>
                <a:gd name="connsiteX10137" fmla="*/ 1166813 w 4117657"/>
                <a:gd name="connsiteY10137" fmla="*/ 949643 h 2729865"/>
                <a:gd name="connsiteX10138" fmla="*/ 1159193 w 4117657"/>
                <a:gd name="connsiteY10138" fmla="*/ 956310 h 2729865"/>
                <a:gd name="connsiteX10139" fmla="*/ 1129665 w 4117657"/>
                <a:gd name="connsiteY10139" fmla="*/ 985838 h 2729865"/>
                <a:gd name="connsiteX10140" fmla="*/ 1116330 w 4117657"/>
                <a:gd name="connsiteY10140" fmla="*/ 993458 h 2729865"/>
                <a:gd name="connsiteX10141" fmla="*/ 1072515 w 4117657"/>
                <a:gd name="connsiteY10141" fmla="*/ 1004888 h 2729865"/>
                <a:gd name="connsiteX10142" fmla="*/ 1064895 w 4117657"/>
                <a:gd name="connsiteY10142" fmla="*/ 1007745 h 2729865"/>
                <a:gd name="connsiteX10143" fmla="*/ 1078230 w 4117657"/>
                <a:gd name="connsiteY10143" fmla="*/ 1057275 h 2729865"/>
                <a:gd name="connsiteX10144" fmla="*/ 1078230 w 4117657"/>
                <a:gd name="connsiteY10144" fmla="*/ 1072515 h 2729865"/>
                <a:gd name="connsiteX10145" fmla="*/ 1065848 w 4117657"/>
                <a:gd name="connsiteY10145" fmla="*/ 1125855 h 2729865"/>
                <a:gd name="connsiteX10146" fmla="*/ 1087755 w 4117657"/>
                <a:gd name="connsiteY10146" fmla="*/ 1058228 h 2729865"/>
                <a:gd name="connsiteX10147" fmla="*/ 1076325 w 4117657"/>
                <a:gd name="connsiteY10147" fmla="*/ 1017270 h 2729865"/>
                <a:gd name="connsiteX10148" fmla="*/ 1100138 w 4117657"/>
                <a:gd name="connsiteY10148" fmla="*/ 1010603 h 2729865"/>
                <a:gd name="connsiteX10149" fmla="*/ 1148715 w 4117657"/>
                <a:gd name="connsiteY10149" fmla="*/ 982980 h 2729865"/>
                <a:gd name="connsiteX10150" fmla="*/ 1166813 w 4117657"/>
                <a:gd name="connsiteY10150" fmla="*/ 964883 h 2729865"/>
                <a:gd name="connsiteX10151" fmla="*/ 1199198 w 4117657"/>
                <a:gd name="connsiteY10151" fmla="*/ 998220 h 2729865"/>
                <a:gd name="connsiteX10152" fmla="*/ 1212533 w 4117657"/>
                <a:gd name="connsiteY10152" fmla="*/ 1005840 h 2729865"/>
                <a:gd name="connsiteX10153" fmla="*/ 1256348 w 4117657"/>
                <a:gd name="connsiteY10153" fmla="*/ 1018223 h 2729865"/>
                <a:gd name="connsiteX10154" fmla="*/ 1252538 w 4117657"/>
                <a:gd name="connsiteY10154" fmla="*/ 1033463 h 2729865"/>
                <a:gd name="connsiteX10155" fmla="*/ 1243965 w 4117657"/>
                <a:gd name="connsiteY10155" fmla="*/ 1070610 h 2729865"/>
                <a:gd name="connsiteX10156" fmla="*/ 1252538 w 4117657"/>
                <a:gd name="connsiteY10156" fmla="*/ 1106805 h 2729865"/>
                <a:gd name="connsiteX10157" fmla="*/ 1256348 w 4117657"/>
                <a:gd name="connsiteY10157" fmla="*/ 1121093 h 2729865"/>
                <a:gd name="connsiteX10158" fmla="*/ 1249680 w 4117657"/>
                <a:gd name="connsiteY10158" fmla="*/ 1123950 h 2729865"/>
                <a:gd name="connsiteX10159" fmla="*/ 1213485 w 4117657"/>
                <a:gd name="connsiteY10159" fmla="*/ 1133475 h 2729865"/>
                <a:gd name="connsiteX10160" fmla="*/ 1196340 w 4117657"/>
                <a:gd name="connsiteY10160" fmla="*/ 1143953 h 2729865"/>
                <a:gd name="connsiteX10161" fmla="*/ 1166813 w 4117657"/>
                <a:gd name="connsiteY10161" fmla="*/ 1174433 h 2729865"/>
                <a:gd name="connsiteX10162" fmla="*/ 1160145 w 4117657"/>
                <a:gd name="connsiteY10162" fmla="*/ 1169670 h 2729865"/>
                <a:gd name="connsiteX10163" fmla="*/ 1133475 w 4117657"/>
                <a:gd name="connsiteY10163" fmla="*/ 1143000 h 2729865"/>
                <a:gd name="connsiteX10164" fmla="*/ 1119188 w 4117657"/>
                <a:gd name="connsiteY10164" fmla="*/ 1135380 h 2729865"/>
                <a:gd name="connsiteX10165" fmla="*/ 1082040 w 4117657"/>
                <a:gd name="connsiteY10165" fmla="*/ 1125855 h 2729865"/>
                <a:gd name="connsiteX10166" fmla="*/ 1075373 w 4117657"/>
                <a:gd name="connsiteY10166" fmla="*/ 1122998 h 2729865"/>
                <a:gd name="connsiteX10167" fmla="*/ 1086803 w 4117657"/>
                <a:gd name="connsiteY10167" fmla="*/ 1082040 h 2729865"/>
                <a:gd name="connsiteX10168" fmla="*/ 1087755 w 4117657"/>
                <a:gd name="connsiteY10168" fmla="*/ 1058228 h 2729865"/>
                <a:gd name="connsiteX10169" fmla="*/ 399098 w 4117657"/>
                <a:gd name="connsiteY10169" fmla="*/ 668655 h 2729865"/>
                <a:gd name="connsiteX10170" fmla="*/ 391478 w 4117657"/>
                <a:gd name="connsiteY10170" fmla="*/ 670560 h 2729865"/>
                <a:gd name="connsiteX10171" fmla="*/ 295275 w 4117657"/>
                <a:gd name="connsiteY10171" fmla="*/ 696278 h 2729865"/>
                <a:gd name="connsiteX10172" fmla="*/ 280988 w 4117657"/>
                <a:gd name="connsiteY10172" fmla="*/ 703898 h 2729865"/>
                <a:gd name="connsiteX10173" fmla="*/ 211455 w 4117657"/>
                <a:gd name="connsiteY10173" fmla="*/ 774383 h 2729865"/>
                <a:gd name="connsiteX10174" fmla="*/ 205740 w 4117657"/>
                <a:gd name="connsiteY10174" fmla="*/ 781050 h 2729865"/>
                <a:gd name="connsiteX10175" fmla="*/ 213360 w 4117657"/>
                <a:gd name="connsiteY10175" fmla="*/ 788670 h 2729865"/>
                <a:gd name="connsiteX10176" fmla="*/ 262890 w 4117657"/>
                <a:gd name="connsiteY10176" fmla="*/ 838200 h 2729865"/>
                <a:gd name="connsiteX10177" fmla="*/ 288608 w 4117657"/>
                <a:gd name="connsiteY10177" fmla="*/ 862013 h 2729865"/>
                <a:gd name="connsiteX10178" fmla="*/ 322898 w 4117657"/>
                <a:gd name="connsiteY10178" fmla="*/ 872490 h 2729865"/>
                <a:gd name="connsiteX10179" fmla="*/ 400050 w 4117657"/>
                <a:gd name="connsiteY10179" fmla="*/ 893445 h 2729865"/>
                <a:gd name="connsiteX10180" fmla="*/ 401955 w 4117657"/>
                <a:gd name="connsiteY10180" fmla="*/ 887730 h 2729865"/>
                <a:gd name="connsiteX10181" fmla="*/ 428625 w 4117657"/>
                <a:gd name="connsiteY10181" fmla="*/ 787718 h 2729865"/>
                <a:gd name="connsiteX10182" fmla="*/ 428625 w 4117657"/>
                <a:gd name="connsiteY10182" fmla="*/ 773430 h 2729865"/>
                <a:gd name="connsiteX10183" fmla="*/ 403860 w 4117657"/>
                <a:gd name="connsiteY10183" fmla="*/ 680085 h 2729865"/>
                <a:gd name="connsiteX10184" fmla="*/ 399098 w 4117657"/>
                <a:gd name="connsiteY10184" fmla="*/ 668655 h 2729865"/>
                <a:gd name="connsiteX10185" fmla="*/ 419100 w 4117657"/>
                <a:gd name="connsiteY10185" fmla="*/ 786765 h 2729865"/>
                <a:gd name="connsiteX10186" fmla="*/ 395288 w 4117657"/>
                <a:gd name="connsiteY10186" fmla="*/ 874395 h 2729865"/>
                <a:gd name="connsiteX10187" fmla="*/ 392430 w 4117657"/>
                <a:gd name="connsiteY10187" fmla="*/ 881063 h 2729865"/>
                <a:gd name="connsiteX10188" fmla="*/ 370523 w 4117657"/>
                <a:gd name="connsiteY10188" fmla="*/ 875348 h 2729865"/>
                <a:gd name="connsiteX10189" fmla="*/ 299085 w 4117657"/>
                <a:gd name="connsiteY10189" fmla="*/ 856298 h 2729865"/>
                <a:gd name="connsiteX10190" fmla="*/ 288608 w 4117657"/>
                <a:gd name="connsiteY10190" fmla="*/ 850583 h 2729865"/>
                <a:gd name="connsiteX10191" fmla="*/ 221933 w 4117657"/>
                <a:gd name="connsiteY10191" fmla="*/ 783908 h 2729865"/>
                <a:gd name="connsiteX10192" fmla="*/ 219075 w 4117657"/>
                <a:gd name="connsiteY10192" fmla="*/ 780098 h 2729865"/>
                <a:gd name="connsiteX10193" fmla="*/ 222885 w 4117657"/>
                <a:gd name="connsiteY10193" fmla="*/ 775335 h 2729865"/>
                <a:gd name="connsiteX10194" fmla="*/ 287655 w 4117657"/>
                <a:gd name="connsiteY10194" fmla="*/ 710565 h 2729865"/>
                <a:gd name="connsiteX10195" fmla="*/ 297180 w 4117657"/>
                <a:gd name="connsiteY10195" fmla="*/ 704850 h 2729865"/>
                <a:gd name="connsiteX10196" fmla="*/ 388620 w 4117657"/>
                <a:gd name="connsiteY10196" fmla="*/ 680085 h 2729865"/>
                <a:gd name="connsiteX10197" fmla="*/ 392430 w 4117657"/>
                <a:gd name="connsiteY10197" fmla="*/ 679133 h 2729865"/>
                <a:gd name="connsiteX10198" fmla="*/ 395288 w 4117657"/>
                <a:gd name="connsiteY10198" fmla="*/ 687705 h 2729865"/>
                <a:gd name="connsiteX10199" fmla="*/ 418148 w 4117657"/>
                <a:gd name="connsiteY10199" fmla="*/ 772478 h 2729865"/>
                <a:gd name="connsiteX10200" fmla="*/ 419100 w 4117657"/>
                <a:gd name="connsiteY10200" fmla="*/ 786765 h 2729865"/>
                <a:gd name="connsiteX10201" fmla="*/ 76200 w 4117657"/>
                <a:gd name="connsiteY10201" fmla="*/ 1243013 h 2729865"/>
                <a:gd name="connsiteX10202" fmla="*/ 160020 w 4117657"/>
                <a:gd name="connsiteY10202" fmla="*/ 1326833 h 2729865"/>
                <a:gd name="connsiteX10203" fmla="*/ 168593 w 4117657"/>
                <a:gd name="connsiteY10203" fmla="*/ 1334453 h 2729865"/>
                <a:gd name="connsiteX10204" fmla="*/ 177165 w 4117657"/>
                <a:gd name="connsiteY10204" fmla="*/ 1326833 h 2729865"/>
                <a:gd name="connsiteX10205" fmla="*/ 260985 w 4117657"/>
                <a:gd name="connsiteY10205" fmla="*/ 1243013 h 2729865"/>
                <a:gd name="connsiteX10206" fmla="*/ 274320 w 4117657"/>
                <a:gd name="connsiteY10206" fmla="*/ 1235393 h 2729865"/>
                <a:gd name="connsiteX10207" fmla="*/ 389573 w 4117657"/>
                <a:gd name="connsiteY10207" fmla="*/ 1204913 h 2729865"/>
                <a:gd name="connsiteX10208" fmla="*/ 400050 w 4117657"/>
                <a:gd name="connsiteY10208" fmla="*/ 1202055 h 2729865"/>
                <a:gd name="connsiteX10209" fmla="*/ 397193 w 4117657"/>
                <a:gd name="connsiteY10209" fmla="*/ 1191578 h 2729865"/>
                <a:gd name="connsiteX10210" fmla="*/ 366713 w 4117657"/>
                <a:gd name="connsiteY10210" fmla="*/ 1080135 h 2729865"/>
                <a:gd name="connsiteX10211" fmla="*/ 366713 w 4117657"/>
                <a:gd name="connsiteY10211" fmla="*/ 1059180 h 2729865"/>
                <a:gd name="connsiteX10212" fmla="*/ 397193 w 4117657"/>
                <a:gd name="connsiteY10212" fmla="*/ 947738 h 2729865"/>
                <a:gd name="connsiteX10213" fmla="*/ 400050 w 4117657"/>
                <a:gd name="connsiteY10213" fmla="*/ 937260 h 2729865"/>
                <a:gd name="connsiteX10214" fmla="*/ 389573 w 4117657"/>
                <a:gd name="connsiteY10214" fmla="*/ 934403 h 2729865"/>
                <a:gd name="connsiteX10215" fmla="*/ 277178 w 4117657"/>
                <a:gd name="connsiteY10215" fmla="*/ 904875 h 2729865"/>
                <a:gd name="connsiteX10216" fmla="*/ 260985 w 4117657"/>
                <a:gd name="connsiteY10216" fmla="*/ 895350 h 2729865"/>
                <a:gd name="connsiteX10217" fmla="*/ 179070 w 4117657"/>
                <a:gd name="connsiteY10217" fmla="*/ 812483 h 2729865"/>
                <a:gd name="connsiteX10218" fmla="*/ 172403 w 4117657"/>
                <a:gd name="connsiteY10218" fmla="*/ 803910 h 2729865"/>
                <a:gd name="connsiteX10219" fmla="*/ 168593 w 4117657"/>
                <a:gd name="connsiteY10219" fmla="*/ 803910 h 2729865"/>
                <a:gd name="connsiteX10220" fmla="*/ 161925 w 4117657"/>
                <a:gd name="connsiteY10220" fmla="*/ 812483 h 2729865"/>
                <a:gd name="connsiteX10221" fmla="*/ 80010 w 4117657"/>
                <a:gd name="connsiteY10221" fmla="*/ 895350 h 2729865"/>
                <a:gd name="connsiteX10222" fmla="*/ 63818 w 4117657"/>
                <a:gd name="connsiteY10222" fmla="*/ 904875 h 2729865"/>
                <a:gd name="connsiteX10223" fmla="*/ 4763 w 4117657"/>
                <a:gd name="connsiteY10223" fmla="*/ 921068 h 2729865"/>
                <a:gd name="connsiteX10224" fmla="*/ 4763 w 4117657"/>
                <a:gd name="connsiteY10224" fmla="*/ 930593 h 2729865"/>
                <a:gd name="connsiteX10225" fmla="*/ 69533 w 4117657"/>
                <a:gd name="connsiteY10225" fmla="*/ 913448 h 2729865"/>
                <a:gd name="connsiteX10226" fmla="*/ 84773 w 4117657"/>
                <a:gd name="connsiteY10226" fmla="*/ 903923 h 2729865"/>
                <a:gd name="connsiteX10227" fmla="*/ 161925 w 4117657"/>
                <a:gd name="connsiteY10227" fmla="*/ 825818 h 2729865"/>
                <a:gd name="connsiteX10228" fmla="*/ 169545 w 4117657"/>
                <a:gd name="connsiteY10228" fmla="*/ 816293 h 2729865"/>
                <a:gd name="connsiteX10229" fmla="*/ 178118 w 4117657"/>
                <a:gd name="connsiteY10229" fmla="*/ 824865 h 2729865"/>
                <a:gd name="connsiteX10230" fmla="*/ 257175 w 4117657"/>
                <a:gd name="connsiteY10230" fmla="*/ 903923 h 2729865"/>
                <a:gd name="connsiteX10231" fmla="*/ 272415 w 4117657"/>
                <a:gd name="connsiteY10231" fmla="*/ 912495 h 2729865"/>
                <a:gd name="connsiteX10232" fmla="*/ 381000 w 4117657"/>
                <a:gd name="connsiteY10232" fmla="*/ 942023 h 2729865"/>
                <a:gd name="connsiteX10233" fmla="*/ 390525 w 4117657"/>
                <a:gd name="connsiteY10233" fmla="*/ 944880 h 2729865"/>
                <a:gd name="connsiteX10234" fmla="*/ 388620 w 4117657"/>
                <a:gd name="connsiteY10234" fmla="*/ 955358 h 2729865"/>
                <a:gd name="connsiteX10235" fmla="*/ 360998 w 4117657"/>
                <a:gd name="connsiteY10235" fmla="*/ 1059180 h 2729865"/>
                <a:gd name="connsiteX10236" fmla="*/ 360998 w 4117657"/>
                <a:gd name="connsiteY10236" fmla="*/ 1082993 h 2729865"/>
                <a:gd name="connsiteX10237" fmla="*/ 389573 w 4117657"/>
                <a:gd name="connsiteY10237" fmla="*/ 1187768 h 2729865"/>
                <a:gd name="connsiteX10238" fmla="*/ 391478 w 4117657"/>
                <a:gd name="connsiteY10238" fmla="*/ 1197293 h 2729865"/>
                <a:gd name="connsiteX10239" fmla="*/ 381000 w 4117657"/>
                <a:gd name="connsiteY10239" fmla="*/ 1200150 h 2729865"/>
                <a:gd name="connsiteX10240" fmla="*/ 275273 w 4117657"/>
                <a:gd name="connsiteY10240" fmla="*/ 1228725 h 2729865"/>
                <a:gd name="connsiteX10241" fmla="*/ 257175 w 4117657"/>
                <a:gd name="connsiteY10241" fmla="*/ 1239203 h 2729865"/>
                <a:gd name="connsiteX10242" fmla="*/ 180023 w 4117657"/>
                <a:gd name="connsiteY10242" fmla="*/ 1316355 h 2729865"/>
                <a:gd name="connsiteX10243" fmla="*/ 172403 w 4117657"/>
                <a:gd name="connsiteY10243" fmla="*/ 1325880 h 2729865"/>
                <a:gd name="connsiteX10244" fmla="*/ 163830 w 4117657"/>
                <a:gd name="connsiteY10244" fmla="*/ 1317308 h 2729865"/>
                <a:gd name="connsiteX10245" fmla="*/ 83820 w 4117657"/>
                <a:gd name="connsiteY10245" fmla="*/ 1237298 h 2729865"/>
                <a:gd name="connsiteX10246" fmla="*/ 70485 w 4117657"/>
                <a:gd name="connsiteY10246" fmla="*/ 1229678 h 2729865"/>
                <a:gd name="connsiteX10247" fmla="*/ 4763 w 4117657"/>
                <a:gd name="connsiteY10247" fmla="*/ 1211580 h 2729865"/>
                <a:gd name="connsiteX10248" fmla="*/ 4763 w 4117657"/>
                <a:gd name="connsiteY10248" fmla="*/ 1221105 h 2729865"/>
                <a:gd name="connsiteX10249" fmla="*/ 65723 w 4117657"/>
                <a:gd name="connsiteY10249" fmla="*/ 1237298 h 2729865"/>
                <a:gd name="connsiteX10250" fmla="*/ 76200 w 4117657"/>
                <a:gd name="connsiteY10250" fmla="*/ 1243013 h 2729865"/>
                <a:gd name="connsiteX10251" fmla="*/ 543878 w 4117657"/>
                <a:gd name="connsiteY10251" fmla="*/ 1151573 h 2729865"/>
                <a:gd name="connsiteX10252" fmla="*/ 554355 w 4117657"/>
                <a:gd name="connsiteY10252" fmla="*/ 1144905 h 2729865"/>
                <a:gd name="connsiteX10253" fmla="*/ 624840 w 4117657"/>
                <a:gd name="connsiteY10253" fmla="*/ 1074420 h 2729865"/>
                <a:gd name="connsiteX10254" fmla="*/ 629603 w 4117657"/>
                <a:gd name="connsiteY10254" fmla="*/ 1068705 h 2729865"/>
                <a:gd name="connsiteX10255" fmla="*/ 628650 w 4117657"/>
                <a:gd name="connsiteY10255" fmla="*/ 1066800 h 2729865"/>
                <a:gd name="connsiteX10256" fmla="*/ 551498 w 4117657"/>
                <a:gd name="connsiteY10256" fmla="*/ 989648 h 2729865"/>
                <a:gd name="connsiteX10257" fmla="*/ 541973 w 4117657"/>
                <a:gd name="connsiteY10257" fmla="*/ 984885 h 2729865"/>
                <a:gd name="connsiteX10258" fmla="*/ 442913 w 4117657"/>
                <a:gd name="connsiteY10258" fmla="*/ 958215 h 2729865"/>
                <a:gd name="connsiteX10259" fmla="*/ 436245 w 4117657"/>
                <a:gd name="connsiteY10259" fmla="*/ 957263 h 2729865"/>
                <a:gd name="connsiteX10260" fmla="*/ 434340 w 4117657"/>
                <a:gd name="connsiteY10260" fmla="*/ 961073 h 2729865"/>
                <a:gd name="connsiteX10261" fmla="*/ 407670 w 4117657"/>
                <a:gd name="connsiteY10261" fmla="*/ 1062038 h 2729865"/>
                <a:gd name="connsiteX10262" fmla="*/ 407670 w 4117657"/>
                <a:gd name="connsiteY10262" fmla="*/ 1074420 h 2729865"/>
                <a:gd name="connsiteX10263" fmla="*/ 421958 w 4117657"/>
                <a:gd name="connsiteY10263" fmla="*/ 1126808 h 2729865"/>
                <a:gd name="connsiteX10264" fmla="*/ 436245 w 4117657"/>
                <a:gd name="connsiteY10264" fmla="*/ 1179195 h 2729865"/>
                <a:gd name="connsiteX10265" fmla="*/ 441008 w 4117657"/>
                <a:gd name="connsiteY10265" fmla="*/ 1178243 h 2729865"/>
                <a:gd name="connsiteX10266" fmla="*/ 543878 w 4117657"/>
                <a:gd name="connsiteY10266" fmla="*/ 1151573 h 2729865"/>
                <a:gd name="connsiteX10267" fmla="*/ 429578 w 4117657"/>
                <a:gd name="connsiteY10267" fmla="*/ 1120140 h 2729865"/>
                <a:gd name="connsiteX10268" fmla="*/ 418148 w 4117657"/>
                <a:gd name="connsiteY10268" fmla="*/ 1075373 h 2729865"/>
                <a:gd name="connsiteX10269" fmla="*/ 418148 w 4117657"/>
                <a:gd name="connsiteY10269" fmla="*/ 1062990 h 2729865"/>
                <a:gd name="connsiteX10270" fmla="*/ 441960 w 4117657"/>
                <a:gd name="connsiteY10270" fmla="*/ 974408 h 2729865"/>
                <a:gd name="connsiteX10271" fmla="*/ 443865 w 4117657"/>
                <a:gd name="connsiteY10271" fmla="*/ 968693 h 2729865"/>
                <a:gd name="connsiteX10272" fmla="*/ 452438 w 4117657"/>
                <a:gd name="connsiteY10272" fmla="*/ 970598 h 2729865"/>
                <a:gd name="connsiteX10273" fmla="*/ 537210 w 4117657"/>
                <a:gd name="connsiteY10273" fmla="*/ 993458 h 2729865"/>
                <a:gd name="connsiteX10274" fmla="*/ 546735 w 4117657"/>
                <a:gd name="connsiteY10274" fmla="*/ 998220 h 2729865"/>
                <a:gd name="connsiteX10275" fmla="*/ 618173 w 4117657"/>
                <a:gd name="connsiteY10275" fmla="*/ 1068705 h 2729865"/>
                <a:gd name="connsiteX10276" fmla="*/ 612458 w 4117657"/>
                <a:gd name="connsiteY10276" fmla="*/ 1075373 h 2729865"/>
                <a:gd name="connsiteX10277" fmla="*/ 550545 w 4117657"/>
                <a:gd name="connsiteY10277" fmla="*/ 1137285 h 2729865"/>
                <a:gd name="connsiteX10278" fmla="*/ 537210 w 4117657"/>
                <a:gd name="connsiteY10278" fmla="*/ 1144905 h 2729865"/>
                <a:gd name="connsiteX10279" fmla="*/ 453390 w 4117657"/>
                <a:gd name="connsiteY10279" fmla="*/ 1167765 h 2729865"/>
                <a:gd name="connsiteX10280" fmla="*/ 443865 w 4117657"/>
                <a:gd name="connsiteY10280" fmla="*/ 1169670 h 2729865"/>
                <a:gd name="connsiteX10281" fmla="*/ 429578 w 4117657"/>
                <a:gd name="connsiteY10281" fmla="*/ 1120140 h 2729865"/>
                <a:gd name="connsiteX10282" fmla="*/ 363855 w 4117657"/>
                <a:gd name="connsiteY10282" fmla="*/ 729615 h 2729865"/>
                <a:gd name="connsiteX10283" fmla="*/ 316230 w 4117657"/>
                <a:gd name="connsiteY10283" fmla="*/ 742950 h 2729865"/>
                <a:gd name="connsiteX10284" fmla="*/ 312420 w 4117657"/>
                <a:gd name="connsiteY10284" fmla="*/ 744855 h 2729865"/>
                <a:gd name="connsiteX10285" fmla="*/ 276225 w 4117657"/>
                <a:gd name="connsiteY10285" fmla="*/ 780098 h 2729865"/>
                <a:gd name="connsiteX10286" fmla="*/ 291465 w 4117657"/>
                <a:gd name="connsiteY10286" fmla="*/ 796290 h 2729865"/>
                <a:gd name="connsiteX10287" fmla="*/ 341948 w 4117657"/>
                <a:gd name="connsiteY10287" fmla="*/ 824865 h 2729865"/>
                <a:gd name="connsiteX10288" fmla="*/ 361950 w 4117657"/>
                <a:gd name="connsiteY10288" fmla="*/ 829628 h 2729865"/>
                <a:gd name="connsiteX10289" fmla="*/ 363855 w 4117657"/>
                <a:gd name="connsiteY10289" fmla="*/ 827723 h 2729865"/>
                <a:gd name="connsiteX10290" fmla="*/ 369570 w 4117657"/>
                <a:gd name="connsiteY10290" fmla="*/ 806768 h 2729865"/>
                <a:gd name="connsiteX10291" fmla="*/ 369570 w 4117657"/>
                <a:gd name="connsiteY10291" fmla="*/ 753428 h 2729865"/>
                <a:gd name="connsiteX10292" fmla="*/ 363855 w 4117657"/>
                <a:gd name="connsiteY10292" fmla="*/ 729615 h 2729865"/>
                <a:gd name="connsiteX10293" fmla="*/ 367665 w 4117657"/>
                <a:gd name="connsiteY10293" fmla="*/ 782955 h 2729865"/>
                <a:gd name="connsiteX10294" fmla="*/ 358140 w 4117657"/>
                <a:gd name="connsiteY10294" fmla="*/ 819150 h 2729865"/>
                <a:gd name="connsiteX10295" fmla="*/ 320040 w 4117657"/>
                <a:gd name="connsiteY10295" fmla="*/ 808673 h 2729865"/>
                <a:gd name="connsiteX10296" fmla="*/ 317183 w 4117657"/>
                <a:gd name="connsiteY10296" fmla="*/ 806768 h 2729865"/>
                <a:gd name="connsiteX10297" fmla="*/ 290513 w 4117657"/>
                <a:gd name="connsiteY10297" fmla="*/ 780098 h 2729865"/>
                <a:gd name="connsiteX10298" fmla="*/ 318135 w 4117657"/>
                <a:gd name="connsiteY10298" fmla="*/ 752475 h 2729865"/>
                <a:gd name="connsiteX10299" fmla="*/ 320993 w 4117657"/>
                <a:gd name="connsiteY10299" fmla="*/ 751523 h 2729865"/>
                <a:gd name="connsiteX10300" fmla="*/ 358140 w 4117657"/>
                <a:gd name="connsiteY10300" fmla="*/ 741045 h 2729865"/>
                <a:gd name="connsiteX10301" fmla="*/ 368618 w 4117657"/>
                <a:gd name="connsiteY10301" fmla="*/ 778193 h 2729865"/>
                <a:gd name="connsiteX10302" fmla="*/ 367665 w 4117657"/>
                <a:gd name="connsiteY10302" fmla="*/ 782955 h 2729865"/>
                <a:gd name="connsiteX10303" fmla="*/ 24765 w 4117657"/>
                <a:gd name="connsiteY10303" fmla="*/ 1391603 h 2729865"/>
                <a:gd name="connsiteX10304" fmla="*/ 60008 w 4117657"/>
                <a:gd name="connsiteY10304" fmla="*/ 1356360 h 2729865"/>
                <a:gd name="connsiteX10305" fmla="*/ 25718 w 4117657"/>
                <a:gd name="connsiteY10305" fmla="*/ 1322070 h 2729865"/>
                <a:gd name="connsiteX10306" fmla="*/ 20955 w 4117657"/>
                <a:gd name="connsiteY10306" fmla="*/ 1319213 h 2729865"/>
                <a:gd name="connsiteX10307" fmla="*/ 1905 w 4117657"/>
                <a:gd name="connsiteY10307" fmla="*/ 1314450 h 2729865"/>
                <a:gd name="connsiteX10308" fmla="*/ 1905 w 4117657"/>
                <a:gd name="connsiteY10308" fmla="*/ 1323023 h 2729865"/>
                <a:gd name="connsiteX10309" fmla="*/ 33338 w 4117657"/>
                <a:gd name="connsiteY10309" fmla="*/ 1342073 h 2729865"/>
                <a:gd name="connsiteX10310" fmla="*/ 48578 w 4117657"/>
                <a:gd name="connsiteY10310" fmla="*/ 1355408 h 2729865"/>
                <a:gd name="connsiteX10311" fmla="*/ 20955 w 4117657"/>
                <a:gd name="connsiteY10311" fmla="*/ 1383030 h 2729865"/>
                <a:gd name="connsiteX10312" fmla="*/ 17145 w 4117657"/>
                <a:gd name="connsiteY10312" fmla="*/ 1385888 h 2729865"/>
                <a:gd name="connsiteX10313" fmla="*/ 1905 w 4117657"/>
                <a:gd name="connsiteY10313" fmla="*/ 1389698 h 2729865"/>
                <a:gd name="connsiteX10314" fmla="*/ 1905 w 4117657"/>
                <a:gd name="connsiteY10314" fmla="*/ 1399223 h 2729865"/>
                <a:gd name="connsiteX10315" fmla="*/ 20955 w 4117657"/>
                <a:gd name="connsiteY10315" fmla="*/ 1394460 h 2729865"/>
                <a:gd name="connsiteX10316" fmla="*/ 24765 w 4117657"/>
                <a:gd name="connsiteY10316" fmla="*/ 1391603 h 2729865"/>
                <a:gd name="connsiteX10317" fmla="*/ 711518 w 4117657"/>
                <a:gd name="connsiteY10317" fmla="*/ 1431608 h 2729865"/>
                <a:gd name="connsiteX10318" fmla="*/ 746760 w 4117657"/>
                <a:gd name="connsiteY10318" fmla="*/ 1421130 h 2729865"/>
                <a:gd name="connsiteX10319" fmla="*/ 768668 w 4117657"/>
                <a:gd name="connsiteY10319" fmla="*/ 1415415 h 2729865"/>
                <a:gd name="connsiteX10320" fmla="*/ 766763 w 4117657"/>
                <a:gd name="connsiteY10320" fmla="*/ 1404938 h 2729865"/>
                <a:gd name="connsiteX10321" fmla="*/ 755333 w 4117657"/>
                <a:gd name="connsiteY10321" fmla="*/ 1363980 h 2729865"/>
                <a:gd name="connsiteX10322" fmla="*/ 755333 w 4117657"/>
                <a:gd name="connsiteY10322" fmla="*/ 1348740 h 2729865"/>
                <a:gd name="connsiteX10323" fmla="*/ 766763 w 4117657"/>
                <a:gd name="connsiteY10323" fmla="*/ 1306830 h 2729865"/>
                <a:gd name="connsiteX10324" fmla="*/ 768668 w 4117657"/>
                <a:gd name="connsiteY10324" fmla="*/ 1297305 h 2729865"/>
                <a:gd name="connsiteX10325" fmla="*/ 737235 w 4117657"/>
                <a:gd name="connsiteY10325" fmla="*/ 1288733 h 2729865"/>
                <a:gd name="connsiteX10326" fmla="*/ 689610 w 4117657"/>
                <a:gd name="connsiteY10326" fmla="*/ 1261110 h 2729865"/>
                <a:gd name="connsiteX10327" fmla="*/ 667703 w 4117657"/>
                <a:gd name="connsiteY10327" fmla="*/ 1238250 h 2729865"/>
                <a:gd name="connsiteX10328" fmla="*/ 660083 w 4117657"/>
                <a:gd name="connsiteY10328" fmla="*/ 1245870 h 2729865"/>
                <a:gd name="connsiteX10329" fmla="*/ 633413 w 4117657"/>
                <a:gd name="connsiteY10329" fmla="*/ 1272540 h 2729865"/>
                <a:gd name="connsiteX10330" fmla="*/ 613410 w 4117657"/>
                <a:gd name="connsiteY10330" fmla="*/ 1283970 h 2729865"/>
                <a:gd name="connsiteX10331" fmla="*/ 565785 w 4117657"/>
                <a:gd name="connsiteY10331" fmla="*/ 1296353 h 2729865"/>
                <a:gd name="connsiteX10332" fmla="*/ 576263 w 4117657"/>
                <a:gd name="connsiteY10332" fmla="*/ 1335405 h 2729865"/>
                <a:gd name="connsiteX10333" fmla="*/ 576263 w 4117657"/>
                <a:gd name="connsiteY10333" fmla="*/ 1375410 h 2729865"/>
                <a:gd name="connsiteX10334" fmla="*/ 565785 w 4117657"/>
                <a:gd name="connsiteY10334" fmla="*/ 1413510 h 2729865"/>
                <a:gd name="connsiteX10335" fmla="*/ 574358 w 4117657"/>
                <a:gd name="connsiteY10335" fmla="*/ 1416368 h 2729865"/>
                <a:gd name="connsiteX10336" fmla="*/ 616268 w 4117657"/>
                <a:gd name="connsiteY10336" fmla="*/ 1427798 h 2729865"/>
                <a:gd name="connsiteX10337" fmla="*/ 630555 w 4117657"/>
                <a:gd name="connsiteY10337" fmla="*/ 1436370 h 2729865"/>
                <a:gd name="connsiteX10338" fmla="*/ 661988 w 4117657"/>
                <a:gd name="connsiteY10338" fmla="*/ 1467803 h 2729865"/>
                <a:gd name="connsiteX10339" fmla="*/ 668655 w 4117657"/>
                <a:gd name="connsiteY10339" fmla="*/ 1473518 h 2729865"/>
                <a:gd name="connsiteX10340" fmla="*/ 683895 w 4117657"/>
                <a:gd name="connsiteY10340" fmla="*/ 1457325 h 2729865"/>
                <a:gd name="connsiteX10341" fmla="*/ 711518 w 4117657"/>
                <a:gd name="connsiteY10341" fmla="*/ 1431608 h 2729865"/>
                <a:gd name="connsiteX10342" fmla="*/ 668655 w 4117657"/>
                <a:gd name="connsiteY10342" fmla="*/ 1461135 h 2729865"/>
                <a:gd name="connsiteX10343" fmla="*/ 661988 w 4117657"/>
                <a:gd name="connsiteY10343" fmla="*/ 1455420 h 2729865"/>
                <a:gd name="connsiteX10344" fmla="*/ 638175 w 4117657"/>
                <a:gd name="connsiteY10344" fmla="*/ 1430655 h 2729865"/>
                <a:gd name="connsiteX10345" fmla="*/ 618173 w 4117657"/>
                <a:gd name="connsiteY10345" fmla="*/ 1419225 h 2729865"/>
                <a:gd name="connsiteX10346" fmla="*/ 578168 w 4117657"/>
                <a:gd name="connsiteY10346" fmla="*/ 1408748 h 2729865"/>
                <a:gd name="connsiteX10347" fmla="*/ 579120 w 4117657"/>
                <a:gd name="connsiteY10347" fmla="*/ 1402080 h 2729865"/>
                <a:gd name="connsiteX10348" fmla="*/ 588645 w 4117657"/>
                <a:gd name="connsiteY10348" fmla="*/ 1367790 h 2729865"/>
                <a:gd name="connsiteX10349" fmla="*/ 588645 w 4117657"/>
                <a:gd name="connsiteY10349" fmla="*/ 1344930 h 2729865"/>
                <a:gd name="connsiteX10350" fmla="*/ 578168 w 4117657"/>
                <a:gd name="connsiteY10350" fmla="*/ 1304925 h 2729865"/>
                <a:gd name="connsiteX10351" fmla="*/ 585788 w 4117657"/>
                <a:gd name="connsiteY10351" fmla="*/ 1302068 h 2729865"/>
                <a:gd name="connsiteX10352" fmla="*/ 621983 w 4117657"/>
                <a:gd name="connsiteY10352" fmla="*/ 1292543 h 2729865"/>
                <a:gd name="connsiteX10353" fmla="*/ 637223 w 4117657"/>
                <a:gd name="connsiteY10353" fmla="*/ 1283018 h 2729865"/>
                <a:gd name="connsiteX10354" fmla="*/ 668655 w 4117657"/>
                <a:gd name="connsiteY10354" fmla="*/ 1251585 h 2729865"/>
                <a:gd name="connsiteX10355" fmla="*/ 701040 w 4117657"/>
                <a:gd name="connsiteY10355" fmla="*/ 1283970 h 2729865"/>
                <a:gd name="connsiteX10356" fmla="*/ 716280 w 4117657"/>
                <a:gd name="connsiteY10356" fmla="*/ 1292543 h 2729865"/>
                <a:gd name="connsiteX10357" fmla="*/ 759143 w 4117657"/>
                <a:gd name="connsiteY10357" fmla="*/ 1303973 h 2729865"/>
                <a:gd name="connsiteX10358" fmla="*/ 758190 w 4117657"/>
                <a:gd name="connsiteY10358" fmla="*/ 1310640 h 2729865"/>
                <a:gd name="connsiteX10359" fmla="*/ 748665 w 4117657"/>
                <a:gd name="connsiteY10359" fmla="*/ 1345883 h 2729865"/>
                <a:gd name="connsiteX10360" fmla="*/ 748665 w 4117657"/>
                <a:gd name="connsiteY10360" fmla="*/ 1366838 h 2729865"/>
                <a:gd name="connsiteX10361" fmla="*/ 760095 w 4117657"/>
                <a:gd name="connsiteY10361" fmla="*/ 1407795 h 2729865"/>
                <a:gd name="connsiteX10362" fmla="*/ 753428 w 4117657"/>
                <a:gd name="connsiteY10362" fmla="*/ 1410653 h 2729865"/>
                <a:gd name="connsiteX10363" fmla="*/ 720090 w 4117657"/>
                <a:gd name="connsiteY10363" fmla="*/ 1419225 h 2729865"/>
                <a:gd name="connsiteX10364" fmla="*/ 698183 w 4117657"/>
                <a:gd name="connsiteY10364" fmla="*/ 1432560 h 2729865"/>
                <a:gd name="connsiteX10365" fmla="*/ 668655 w 4117657"/>
                <a:gd name="connsiteY10365" fmla="*/ 1461135 h 2729865"/>
                <a:gd name="connsiteX10366" fmla="*/ 49530 w 4117657"/>
                <a:gd name="connsiteY10366" fmla="*/ 790575 h 2729865"/>
                <a:gd name="connsiteX10367" fmla="*/ 60008 w 4117657"/>
                <a:gd name="connsiteY10367" fmla="*/ 780098 h 2729865"/>
                <a:gd name="connsiteX10368" fmla="*/ 25718 w 4117657"/>
                <a:gd name="connsiteY10368" fmla="*/ 745808 h 2729865"/>
                <a:gd name="connsiteX10369" fmla="*/ 20003 w 4117657"/>
                <a:gd name="connsiteY10369" fmla="*/ 741998 h 2729865"/>
                <a:gd name="connsiteX10370" fmla="*/ 1905 w 4117657"/>
                <a:gd name="connsiteY10370" fmla="*/ 737235 h 2729865"/>
                <a:gd name="connsiteX10371" fmla="*/ 1905 w 4117657"/>
                <a:gd name="connsiteY10371" fmla="*/ 746760 h 2729865"/>
                <a:gd name="connsiteX10372" fmla="*/ 16193 w 4117657"/>
                <a:gd name="connsiteY10372" fmla="*/ 750570 h 2729865"/>
                <a:gd name="connsiteX10373" fmla="*/ 20955 w 4117657"/>
                <a:gd name="connsiteY10373" fmla="*/ 753428 h 2729865"/>
                <a:gd name="connsiteX10374" fmla="*/ 47625 w 4117657"/>
                <a:gd name="connsiteY10374" fmla="*/ 779145 h 2729865"/>
                <a:gd name="connsiteX10375" fmla="*/ 19050 w 4117657"/>
                <a:gd name="connsiteY10375" fmla="*/ 806768 h 2729865"/>
                <a:gd name="connsiteX10376" fmla="*/ 16193 w 4117657"/>
                <a:gd name="connsiteY10376" fmla="*/ 807720 h 2729865"/>
                <a:gd name="connsiteX10377" fmla="*/ 1905 w 4117657"/>
                <a:gd name="connsiteY10377" fmla="*/ 813435 h 2729865"/>
                <a:gd name="connsiteX10378" fmla="*/ 1905 w 4117657"/>
                <a:gd name="connsiteY10378" fmla="*/ 822960 h 2729865"/>
                <a:gd name="connsiteX10379" fmla="*/ 22860 w 4117657"/>
                <a:gd name="connsiteY10379" fmla="*/ 816293 h 2729865"/>
                <a:gd name="connsiteX10380" fmla="*/ 49530 w 4117657"/>
                <a:gd name="connsiteY10380" fmla="*/ 790575 h 2729865"/>
                <a:gd name="connsiteX10381" fmla="*/ 472440 w 4117657"/>
                <a:gd name="connsiteY10381" fmla="*/ 1118235 h 2729865"/>
                <a:gd name="connsiteX10382" fmla="*/ 493395 w 4117657"/>
                <a:gd name="connsiteY10382" fmla="*/ 1112520 h 2729865"/>
                <a:gd name="connsiteX10383" fmla="*/ 544830 w 4117657"/>
                <a:gd name="connsiteY10383" fmla="*/ 1082993 h 2729865"/>
                <a:gd name="connsiteX10384" fmla="*/ 559118 w 4117657"/>
                <a:gd name="connsiteY10384" fmla="*/ 1067753 h 2729865"/>
                <a:gd name="connsiteX10385" fmla="*/ 525780 w 4117657"/>
                <a:gd name="connsiteY10385" fmla="*/ 1034415 h 2729865"/>
                <a:gd name="connsiteX10386" fmla="*/ 519113 w 4117657"/>
                <a:gd name="connsiteY10386" fmla="*/ 1030605 h 2729865"/>
                <a:gd name="connsiteX10387" fmla="*/ 472440 w 4117657"/>
                <a:gd name="connsiteY10387" fmla="*/ 1018223 h 2729865"/>
                <a:gd name="connsiteX10388" fmla="*/ 463868 w 4117657"/>
                <a:gd name="connsiteY10388" fmla="*/ 1047750 h 2729865"/>
                <a:gd name="connsiteX10389" fmla="*/ 463868 w 4117657"/>
                <a:gd name="connsiteY10389" fmla="*/ 1089660 h 2729865"/>
                <a:gd name="connsiteX10390" fmla="*/ 472440 w 4117657"/>
                <a:gd name="connsiteY10390" fmla="*/ 1118235 h 2729865"/>
                <a:gd name="connsiteX10391" fmla="*/ 469583 w 4117657"/>
                <a:gd name="connsiteY10391" fmla="*/ 1065848 h 2729865"/>
                <a:gd name="connsiteX10392" fmla="*/ 479108 w 4117657"/>
                <a:gd name="connsiteY10392" fmla="*/ 1029653 h 2729865"/>
                <a:gd name="connsiteX10393" fmla="*/ 517208 w 4117657"/>
                <a:gd name="connsiteY10393" fmla="*/ 1040130 h 2729865"/>
                <a:gd name="connsiteX10394" fmla="*/ 521970 w 4117657"/>
                <a:gd name="connsiteY10394" fmla="*/ 1043940 h 2729865"/>
                <a:gd name="connsiteX10395" fmla="*/ 546735 w 4117657"/>
                <a:gd name="connsiteY10395" fmla="*/ 1068705 h 2729865"/>
                <a:gd name="connsiteX10396" fmla="*/ 520065 w 4117657"/>
                <a:gd name="connsiteY10396" fmla="*/ 1094423 h 2729865"/>
                <a:gd name="connsiteX10397" fmla="*/ 517208 w 4117657"/>
                <a:gd name="connsiteY10397" fmla="*/ 1096328 h 2729865"/>
                <a:gd name="connsiteX10398" fmla="*/ 479108 w 4117657"/>
                <a:gd name="connsiteY10398" fmla="*/ 1106805 h 2729865"/>
                <a:gd name="connsiteX10399" fmla="*/ 469583 w 4117657"/>
                <a:gd name="connsiteY10399" fmla="*/ 1069658 h 2729865"/>
                <a:gd name="connsiteX10400" fmla="*/ 469583 w 4117657"/>
                <a:gd name="connsiteY10400" fmla="*/ 1065848 h 2729865"/>
                <a:gd name="connsiteX10401" fmla="*/ 472440 w 4117657"/>
                <a:gd name="connsiteY10401" fmla="*/ 1694498 h 2729865"/>
                <a:gd name="connsiteX10402" fmla="*/ 520065 w 4117657"/>
                <a:gd name="connsiteY10402" fmla="*/ 1682115 h 2729865"/>
                <a:gd name="connsiteX10403" fmla="*/ 523875 w 4117657"/>
                <a:gd name="connsiteY10403" fmla="*/ 1679258 h 2729865"/>
                <a:gd name="connsiteX10404" fmla="*/ 559118 w 4117657"/>
                <a:gd name="connsiteY10404" fmla="*/ 1644968 h 2729865"/>
                <a:gd name="connsiteX10405" fmla="*/ 525780 w 4117657"/>
                <a:gd name="connsiteY10405" fmla="*/ 1611630 h 2729865"/>
                <a:gd name="connsiteX10406" fmla="*/ 521018 w 4117657"/>
                <a:gd name="connsiteY10406" fmla="*/ 1608773 h 2729865"/>
                <a:gd name="connsiteX10407" fmla="*/ 472440 w 4117657"/>
                <a:gd name="connsiteY10407" fmla="*/ 1595438 h 2729865"/>
                <a:gd name="connsiteX10408" fmla="*/ 462915 w 4117657"/>
                <a:gd name="connsiteY10408" fmla="*/ 1629728 h 2729865"/>
                <a:gd name="connsiteX10409" fmla="*/ 462915 w 4117657"/>
                <a:gd name="connsiteY10409" fmla="*/ 1662113 h 2729865"/>
                <a:gd name="connsiteX10410" fmla="*/ 472440 w 4117657"/>
                <a:gd name="connsiteY10410" fmla="*/ 1694498 h 2729865"/>
                <a:gd name="connsiteX10411" fmla="*/ 468630 w 4117657"/>
                <a:gd name="connsiteY10411" fmla="*/ 1643063 h 2729865"/>
                <a:gd name="connsiteX10412" fmla="*/ 479108 w 4117657"/>
                <a:gd name="connsiteY10412" fmla="*/ 1605915 h 2729865"/>
                <a:gd name="connsiteX10413" fmla="*/ 516255 w 4117657"/>
                <a:gd name="connsiteY10413" fmla="*/ 1616393 h 2729865"/>
                <a:gd name="connsiteX10414" fmla="*/ 521018 w 4117657"/>
                <a:gd name="connsiteY10414" fmla="*/ 1619250 h 2729865"/>
                <a:gd name="connsiteX10415" fmla="*/ 546735 w 4117657"/>
                <a:gd name="connsiteY10415" fmla="*/ 1644015 h 2729865"/>
                <a:gd name="connsiteX10416" fmla="*/ 520065 w 4117657"/>
                <a:gd name="connsiteY10416" fmla="*/ 1670685 h 2729865"/>
                <a:gd name="connsiteX10417" fmla="*/ 516255 w 4117657"/>
                <a:gd name="connsiteY10417" fmla="*/ 1673543 h 2729865"/>
                <a:gd name="connsiteX10418" fmla="*/ 479108 w 4117657"/>
                <a:gd name="connsiteY10418" fmla="*/ 1683068 h 2729865"/>
                <a:gd name="connsiteX10419" fmla="*/ 469583 w 4117657"/>
                <a:gd name="connsiteY10419" fmla="*/ 1646873 h 2729865"/>
                <a:gd name="connsiteX10420" fmla="*/ 468630 w 4117657"/>
                <a:gd name="connsiteY10420" fmla="*/ 1643063 h 2729865"/>
                <a:gd name="connsiteX10421" fmla="*/ 667703 w 4117657"/>
                <a:gd name="connsiteY10421" fmla="*/ 1544955 h 2729865"/>
                <a:gd name="connsiteX10422" fmla="*/ 675323 w 4117657"/>
                <a:gd name="connsiteY10422" fmla="*/ 1538288 h 2729865"/>
                <a:gd name="connsiteX10423" fmla="*/ 731520 w 4117657"/>
                <a:gd name="connsiteY10423" fmla="*/ 1482090 h 2729865"/>
                <a:gd name="connsiteX10424" fmla="*/ 744855 w 4117657"/>
                <a:gd name="connsiteY10424" fmla="*/ 1474470 h 2729865"/>
                <a:gd name="connsiteX10425" fmla="*/ 822008 w 4117657"/>
                <a:gd name="connsiteY10425" fmla="*/ 1453515 h 2729865"/>
                <a:gd name="connsiteX10426" fmla="*/ 830580 w 4117657"/>
                <a:gd name="connsiteY10426" fmla="*/ 1450658 h 2729865"/>
                <a:gd name="connsiteX10427" fmla="*/ 828675 w 4117657"/>
                <a:gd name="connsiteY10427" fmla="*/ 1442085 h 2729865"/>
                <a:gd name="connsiteX10428" fmla="*/ 807720 w 4117657"/>
                <a:gd name="connsiteY10428" fmla="*/ 1364933 h 2729865"/>
                <a:gd name="connsiteX10429" fmla="*/ 807720 w 4117657"/>
                <a:gd name="connsiteY10429" fmla="*/ 1349693 h 2729865"/>
                <a:gd name="connsiteX10430" fmla="*/ 828675 w 4117657"/>
                <a:gd name="connsiteY10430" fmla="*/ 1272540 h 2729865"/>
                <a:gd name="connsiteX10431" fmla="*/ 830580 w 4117657"/>
                <a:gd name="connsiteY10431" fmla="*/ 1263968 h 2729865"/>
                <a:gd name="connsiteX10432" fmla="*/ 821055 w 4117657"/>
                <a:gd name="connsiteY10432" fmla="*/ 1261110 h 2729865"/>
                <a:gd name="connsiteX10433" fmla="*/ 749618 w 4117657"/>
                <a:gd name="connsiteY10433" fmla="*/ 1242060 h 2729865"/>
                <a:gd name="connsiteX10434" fmla="*/ 727710 w 4117657"/>
                <a:gd name="connsiteY10434" fmla="*/ 1229678 h 2729865"/>
                <a:gd name="connsiteX10435" fmla="*/ 667703 w 4117657"/>
                <a:gd name="connsiteY10435" fmla="*/ 1169670 h 2729865"/>
                <a:gd name="connsiteX10436" fmla="*/ 660083 w 4117657"/>
                <a:gd name="connsiteY10436" fmla="*/ 1177290 h 2729865"/>
                <a:gd name="connsiteX10437" fmla="*/ 604838 w 4117657"/>
                <a:gd name="connsiteY10437" fmla="*/ 1232535 h 2729865"/>
                <a:gd name="connsiteX10438" fmla="*/ 589598 w 4117657"/>
                <a:gd name="connsiteY10438" fmla="*/ 1241108 h 2729865"/>
                <a:gd name="connsiteX10439" fmla="*/ 514350 w 4117657"/>
                <a:gd name="connsiteY10439" fmla="*/ 1261110 h 2729865"/>
                <a:gd name="connsiteX10440" fmla="*/ 504825 w 4117657"/>
                <a:gd name="connsiteY10440" fmla="*/ 1263968 h 2729865"/>
                <a:gd name="connsiteX10441" fmla="*/ 506730 w 4117657"/>
                <a:gd name="connsiteY10441" fmla="*/ 1272540 h 2729865"/>
                <a:gd name="connsiteX10442" fmla="*/ 527685 w 4117657"/>
                <a:gd name="connsiteY10442" fmla="*/ 1349693 h 2729865"/>
                <a:gd name="connsiteX10443" fmla="*/ 527685 w 4117657"/>
                <a:gd name="connsiteY10443" fmla="*/ 1364933 h 2729865"/>
                <a:gd name="connsiteX10444" fmla="*/ 506730 w 4117657"/>
                <a:gd name="connsiteY10444" fmla="*/ 1442085 h 2729865"/>
                <a:gd name="connsiteX10445" fmla="*/ 504825 w 4117657"/>
                <a:gd name="connsiteY10445" fmla="*/ 1450658 h 2729865"/>
                <a:gd name="connsiteX10446" fmla="*/ 513398 w 4117657"/>
                <a:gd name="connsiteY10446" fmla="*/ 1453515 h 2729865"/>
                <a:gd name="connsiteX10447" fmla="*/ 589598 w 4117657"/>
                <a:gd name="connsiteY10447" fmla="*/ 1474470 h 2729865"/>
                <a:gd name="connsiteX10448" fmla="*/ 604838 w 4117657"/>
                <a:gd name="connsiteY10448" fmla="*/ 1483043 h 2729865"/>
                <a:gd name="connsiteX10449" fmla="*/ 661035 w 4117657"/>
                <a:gd name="connsiteY10449" fmla="*/ 1539240 h 2729865"/>
                <a:gd name="connsiteX10450" fmla="*/ 667703 w 4117657"/>
                <a:gd name="connsiteY10450" fmla="*/ 1544955 h 2729865"/>
                <a:gd name="connsiteX10451" fmla="*/ 609600 w 4117657"/>
                <a:gd name="connsiteY10451" fmla="*/ 1473518 h 2729865"/>
                <a:gd name="connsiteX10452" fmla="*/ 596265 w 4117657"/>
                <a:gd name="connsiteY10452" fmla="*/ 1465898 h 2729865"/>
                <a:gd name="connsiteX10453" fmla="*/ 526733 w 4117657"/>
                <a:gd name="connsiteY10453" fmla="*/ 1446848 h 2729865"/>
                <a:gd name="connsiteX10454" fmla="*/ 517208 w 4117657"/>
                <a:gd name="connsiteY10454" fmla="*/ 1443990 h 2729865"/>
                <a:gd name="connsiteX10455" fmla="*/ 519113 w 4117657"/>
                <a:gd name="connsiteY10455" fmla="*/ 1434465 h 2729865"/>
                <a:gd name="connsiteX10456" fmla="*/ 537210 w 4117657"/>
                <a:gd name="connsiteY10456" fmla="*/ 1365885 h 2729865"/>
                <a:gd name="connsiteX10457" fmla="*/ 537210 w 4117657"/>
                <a:gd name="connsiteY10457" fmla="*/ 1348740 h 2729865"/>
                <a:gd name="connsiteX10458" fmla="*/ 519113 w 4117657"/>
                <a:gd name="connsiteY10458" fmla="*/ 1280160 h 2729865"/>
                <a:gd name="connsiteX10459" fmla="*/ 516255 w 4117657"/>
                <a:gd name="connsiteY10459" fmla="*/ 1270635 h 2729865"/>
                <a:gd name="connsiteX10460" fmla="*/ 522923 w 4117657"/>
                <a:gd name="connsiteY10460" fmla="*/ 1267778 h 2729865"/>
                <a:gd name="connsiteX10461" fmla="*/ 595313 w 4117657"/>
                <a:gd name="connsiteY10461" fmla="*/ 1248728 h 2729865"/>
                <a:gd name="connsiteX10462" fmla="*/ 609600 w 4117657"/>
                <a:gd name="connsiteY10462" fmla="*/ 1241108 h 2729865"/>
                <a:gd name="connsiteX10463" fmla="*/ 659130 w 4117657"/>
                <a:gd name="connsiteY10463" fmla="*/ 1191578 h 2729865"/>
                <a:gd name="connsiteX10464" fmla="*/ 666750 w 4117657"/>
                <a:gd name="connsiteY10464" fmla="*/ 1182053 h 2729865"/>
                <a:gd name="connsiteX10465" fmla="*/ 676275 w 4117657"/>
                <a:gd name="connsiteY10465" fmla="*/ 1190625 h 2729865"/>
                <a:gd name="connsiteX10466" fmla="*/ 727710 w 4117657"/>
                <a:gd name="connsiteY10466" fmla="*/ 1242060 h 2729865"/>
                <a:gd name="connsiteX10467" fmla="*/ 741045 w 4117657"/>
                <a:gd name="connsiteY10467" fmla="*/ 1249680 h 2729865"/>
                <a:gd name="connsiteX10468" fmla="*/ 813435 w 4117657"/>
                <a:gd name="connsiteY10468" fmla="*/ 1268730 h 2729865"/>
                <a:gd name="connsiteX10469" fmla="*/ 820103 w 4117657"/>
                <a:gd name="connsiteY10469" fmla="*/ 1271588 h 2729865"/>
                <a:gd name="connsiteX10470" fmla="*/ 818198 w 4117657"/>
                <a:gd name="connsiteY10470" fmla="*/ 1281113 h 2729865"/>
                <a:gd name="connsiteX10471" fmla="*/ 799148 w 4117657"/>
                <a:gd name="connsiteY10471" fmla="*/ 1350645 h 2729865"/>
                <a:gd name="connsiteX10472" fmla="*/ 799148 w 4117657"/>
                <a:gd name="connsiteY10472" fmla="*/ 1366838 h 2729865"/>
                <a:gd name="connsiteX10473" fmla="*/ 817245 w 4117657"/>
                <a:gd name="connsiteY10473" fmla="*/ 1435418 h 2729865"/>
                <a:gd name="connsiteX10474" fmla="*/ 820103 w 4117657"/>
                <a:gd name="connsiteY10474" fmla="*/ 1445895 h 2729865"/>
                <a:gd name="connsiteX10475" fmla="*/ 809625 w 4117657"/>
                <a:gd name="connsiteY10475" fmla="*/ 1448753 h 2729865"/>
                <a:gd name="connsiteX10476" fmla="*/ 741045 w 4117657"/>
                <a:gd name="connsiteY10476" fmla="*/ 1466850 h 2729865"/>
                <a:gd name="connsiteX10477" fmla="*/ 726758 w 4117657"/>
                <a:gd name="connsiteY10477" fmla="*/ 1475423 h 2729865"/>
                <a:gd name="connsiteX10478" fmla="*/ 676275 w 4117657"/>
                <a:gd name="connsiteY10478" fmla="*/ 1525905 h 2729865"/>
                <a:gd name="connsiteX10479" fmla="*/ 669608 w 4117657"/>
                <a:gd name="connsiteY10479" fmla="*/ 1534478 h 2729865"/>
                <a:gd name="connsiteX10480" fmla="*/ 661035 w 4117657"/>
                <a:gd name="connsiteY10480" fmla="*/ 1526858 h 2729865"/>
                <a:gd name="connsiteX10481" fmla="*/ 609600 w 4117657"/>
                <a:gd name="connsiteY10481" fmla="*/ 1473518 h 2729865"/>
                <a:gd name="connsiteX10482" fmla="*/ 408623 w 4117657"/>
                <a:gd name="connsiteY10482" fmla="*/ 1651635 h 2729865"/>
                <a:gd name="connsiteX10483" fmla="*/ 433388 w 4117657"/>
                <a:gd name="connsiteY10483" fmla="*/ 1745933 h 2729865"/>
                <a:gd name="connsiteX10484" fmla="*/ 436245 w 4117657"/>
                <a:gd name="connsiteY10484" fmla="*/ 1755458 h 2729865"/>
                <a:gd name="connsiteX10485" fmla="*/ 542925 w 4117657"/>
                <a:gd name="connsiteY10485" fmla="*/ 1726883 h 2729865"/>
                <a:gd name="connsiteX10486" fmla="*/ 553403 w 4117657"/>
                <a:gd name="connsiteY10486" fmla="*/ 1720215 h 2729865"/>
                <a:gd name="connsiteX10487" fmla="*/ 622935 w 4117657"/>
                <a:gd name="connsiteY10487" fmla="*/ 1650683 h 2729865"/>
                <a:gd name="connsiteX10488" fmla="*/ 628650 w 4117657"/>
                <a:gd name="connsiteY10488" fmla="*/ 1644015 h 2729865"/>
                <a:gd name="connsiteX10489" fmla="*/ 550545 w 4117657"/>
                <a:gd name="connsiteY10489" fmla="*/ 1565910 h 2729865"/>
                <a:gd name="connsiteX10490" fmla="*/ 540068 w 4117657"/>
                <a:gd name="connsiteY10490" fmla="*/ 1560195 h 2729865"/>
                <a:gd name="connsiteX10491" fmla="*/ 442913 w 4117657"/>
                <a:gd name="connsiteY10491" fmla="*/ 1534478 h 2729865"/>
                <a:gd name="connsiteX10492" fmla="*/ 435293 w 4117657"/>
                <a:gd name="connsiteY10492" fmla="*/ 1532573 h 2729865"/>
                <a:gd name="connsiteX10493" fmla="*/ 433388 w 4117657"/>
                <a:gd name="connsiteY10493" fmla="*/ 1536383 h 2729865"/>
                <a:gd name="connsiteX10494" fmla="*/ 405765 w 4117657"/>
                <a:gd name="connsiteY10494" fmla="*/ 1638300 h 2729865"/>
                <a:gd name="connsiteX10495" fmla="*/ 408623 w 4117657"/>
                <a:gd name="connsiteY10495" fmla="*/ 1651635 h 2729865"/>
                <a:gd name="connsiteX10496" fmla="*/ 417195 w 4117657"/>
                <a:gd name="connsiteY10496" fmla="*/ 1639253 h 2729865"/>
                <a:gd name="connsiteX10497" fmla="*/ 441008 w 4117657"/>
                <a:gd name="connsiteY10497" fmla="*/ 1550670 h 2729865"/>
                <a:gd name="connsiteX10498" fmla="*/ 442913 w 4117657"/>
                <a:gd name="connsiteY10498" fmla="*/ 1544955 h 2729865"/>
                <a:gd name="connsiteX10499" fmla="*/ 450533 w 4117657"/>
                <a:gd name="connsiteY10499" fmla="*/ 1545908 h 2729865"/>
                <a:gd name="connsiteX10500" fmla="*/ 536258 w 4117657"/>
                <a:gd name="connsiteY10500" fmla="*/ 1568768 h 2729865"/>
                <a:gd name="connsiteX10501" fmla="*/ 546735 w 4117657"/>
                <a:gd name="connsiteY10501" fmla="*/ 1574483 h 2729865"/>
                <a:gd name="connsiteX10502" fmla="*/ 614363 w 4117657"/>
                <a:gd name="connsiteY10502" fmla="*/ 1641158 h 2729865"/>
                <a:gd name="connsiteX10503" fmla="*/ 616268 w 4117657"/>
                <a:gd name="connsiteY10503" fmla="*/ 1644015 h 2729865"/>
                <a:gd name="connsiteX10504" fmla="*/ 610553 w 4117657"/>
                <a:gd name="connsiteY10504" fmla="*/ 1650683 h 2729865"/>
                <a:gd name="connsiteX10505" fmla="*/ 548640 w 4117657"/>
                <a:gd name="connsiteY10505" fmla="*/ 1712595 h 2729865"/>
                <a:gd name="connsiteX10506" fmla="*/ 535305 w 4117657"/>
                <a:gd name="connsiteY10506" fmla="*/ 1720215 h 2729865"/>
                <a:gd name="connsiteX10507" fmla="*/ 451485 w 4117657"/>
                <a:gd name="connsiteY10507" fmla="*/ 1743075 h 2729865"/>
                <a:gd name="connsiteX10508" fmla="*/ 441960 w 4117657"/>
                <a:gd name="connsiteY10508" fmla="*/ 1744980 h 2729865"/>
                <a:gd name="connsiteX10509" fmla="*/ 426720 w 4117657"/>
                <a:gd name="connsiteY10509" fmla="*/ 1688783 h 2729865"/>
                <a:gd name="connsiteX10510" fmla="*/ 417195 w 4117657"/>
                <a:gd name="connsiteY10510" fmla="*/ 1651635 h 2729865"/>
                <a:gd name="connsiteX10511" fmla="*/ 417195 w 4117657"/>
                <a:gd name="connsiteY10511" fmla="*/ 1639253 h 2729865"/>
                <a:gd name="connsiteX10512" fmla="*/ 296228 w 4117657"/>
                <a:gd name="connsiteY10512" fmla="*/ 1271588 h 2729865"/>
                <a:gd name="connsiteX10513" fmla="*/ 280988 w 4117657"/>
                <a:gd name="connsiteY10513" fmla="*/ 1281113 h 2729865"/>
                <a:gd name="connsiteX10514" fmla="*/ 216218 w 4117657"/>
                <a:gd name="connsiteY10514" fmla="*/ 1345883 h 2729865"/>
                <a:gd name="connsiteX10515" fmla="*/ 204788 w 4117657"/>
                <a:gd name="connsiteY10515" fmla="*/ 1354455 h 2729865"/>
                <a:gd name="connsiteX10516" fmla="*/ 212408 w 4117657"/>
                <a:gd name="connsiteY10516" fmla="*/ 1363028 h 2729865"/>
                <a:gd name="connsiteX10517" fmla="*/ 281940 w 4117657"/>
                <a:gd name="connsiteY10517" fmla="*/ 1432560 h 2729865"/>
                <a:gd name="connsiteX10518" fmla="*/ 296228 w 4117657"/>
                <a:gd name="connsiteY10518" fmla="*/ 1440180 h 2729865"/>
                <a:gd name="connsiteX10519" fmla="*/ 346710 w 4117657"/>
                <a:gd name="connsiteY10519" fmla="*/ 1453515 h 2729865"/>
                <a:gd name="connsiteX10520" fmla="*/ 400050 w 4117657"/>
                <a:gd name="connsiteY10520" fmla="*/ 1467803 h 2729865"/>
                <a:gd name="connsiteX10521" fmla="*/ 401955 w 4117657"/>
                <a:gd name="connsiteY10521" fmla="*/ 1462088 h 2729865"/>
                <a:gd name="connsiteX10522" fmla="*/ 428625 w 4117657"/>
                <a:gd name="connsiteY10522" fmla="*/ 1362075 h 2729865"/>
                <a:gd name="connsiteX10523" fmla="*/ 428625 w 4117657"/>
                <a:gd name="connsiteY10523" fmla="*/ 1348740 h 2729865"/>
                <a:gd name="connsiteX10524" fmla="*/ 404813 w 4117657"/>
                <a:gd name="connsiteY10524" fmla="*/ 1261110 h 2729865"/>
                <a:gd name="connsiteX10525" fmla="*/ 400050 w 4117657"/>
                <a:gd name="connsiteY10525" fmla="*/ 1243965 h 2729865"/>
                <a:gd name="connsiteX10526" fmla="*/ 392430 w 4117657"/>
                <a:gd name="connsiteY10526" fmla="*/ 1245870 h 2729865"/>
                <a:gd name="connsiteX10527" fmla="*/ 296228 w 4117657"/>
                <a:gd name="connsiteY10527" fmla="*/ 1271588 h 2729865"/>
                <a:gd name="connsiteX10528" fmla="*/ 395288 w 4117657"/>
                <a:gd name="connsiteY10528" fmla="*/ 1263968 h 2729865"/>
                <a:gd name="connsiteX10529" fmla="*/ 418148 w 4117657"/>
                <a:gd name="connsiteY10529" fmla="*/ 1348740 h 2729865"/>
                <a:gd name="connsiteX10530" fmla="*/ 418148 w 4117657"/>
                <a:gd name="connsiteY10530" fmla="*/ 1363028 h 2729865"/>
                <a:gd name="connsiteX10531" fmla="*/ 395288 w 4117657"/>
                <a:gd name="connsiteY10531" fmla="*/ 1448753 h 2729865"/>
                <a:gd name="connsiteX10532" fmla="*/ 392430 w 4117657"/>
                <a:gd name="connsiteY10532" fmla="*/ 1456373 h 2729865"/>
                <a:gd name="connsiteX10533" fmla="*/ 384810 w 4117657"/>
                <a:gd name="connsiteY10533" fmla="*/ 1454468 h 2729865"/>
                <a:gd name="connsiteX10534" fmla="*/ 299085 w 4117657"/>
                <a:gd name="connsiteY10534" fmla="*/ 1431608 h 2729865"/>
                <a:gd name="connsiteX10535" fmla="*/ 288608 w 4117657"/>
                <a:gd name="connsiteY10535" fmla="*/ 1425893 h 2729865"/>
                <a:gd name="connsiteX10536" fmla="*/ 221933 w 4117657"/>
                <a:gd name="connsiteY10536" fmla="*/ 1359218 h 2729865"/>
                <a:gd name="connsiteX10537" fmla="*/ 219075 w 4117657"/>
                <a:gd name="connsiteY10537" fmla="*/ 1355408 h 2729865"/>
                <a:gd name="connsiteX10538" fmla="*/ 222885 w 4117657"/>
                <a:gd name="connsiteY10538" fmla="*/ 1350645 h 2729865"/>
                <a:gd name="connsiteX10539" fmla="*/ 287655 w 4117657"/>
                <a:gd name="connsiteY10539" fmla="*/ 1285875 h 2729865"/>
                <a:gd name="connsiteX10540" fmla="*/ 297180 w 4117657"/>
                <a:gd name="connsiteY10540" fmla="*/ 1280160 h 2729865"/>
                <a:gd name="connsiteX10541" fmla="*/ 388620 w 4117657"/>
                <a:gd name="connsiteY10541" fmla="*/ 1255395 h 2729865"/>
                <a:gd name="connsiteX10542" fmla="*/ 393383 w 4117657"/>
                <a:gd name="connsiteY10542" fmla="*/ 1254443 h 2729865"/>
                <a:gd name="connsiteX10543" fmla="*/ 395288 w 4117657"/>
                <a:gd name="connsiteY10543" fmla="*/ 1263968 h 2729865"/>
                <a:gd name="connsiteX10544" fmla="*/ 363855 w 4117657"/>
                <a:gd name="connsiteY10544" fmla="*/ 1305878 h 2729865"/>
                <a:gd name="connsiteX10545" fmla="*/ 316230 w 4117657"/>
                <a:gd name="connsiteY10545" fmla="*/ 1318260 h 2729865"/>
                <a:gd name="connsiteX10546" fmla="*/ 312420 w 4117657"/>
                <a:gd name="connsiteY10546" fmla="*/ 1320165 h 2729865"/>
                <a:gd name="connsiteX10547" fmla="*/ 276225 w 4117657"/>
                <a:gd name="connsiteY10547" fmla="*/ 1355408 h 2729865"/>
                <a:gd name="connsiteX10548" fmla="*/ 291465 w 4117657"/>
                <a:gd name="connsiteY10548" fmla="*/ 1371600 h 2729865"/>
                <a:gd name="connsiteX10549" fmla="*/ 341948 w 4117657"/>
                <a:gd name="connsiteY10549" fmla="*/ 1400175 h 2729865"/>
                <a:gd name="connsiteX10550" fmla="*/ 363855 w 4117657"/>
                <a:gd name="connsiteY10550" fmla="*/ 1405890 h 2729865"/>
                <a:gd name="connsiteX10551" fmla="*/ 373380 w 4117657"/>
                <a:gd name="connsiteY10551" fmla="*/ 1370648 h 2729865"/>
                <a:gd name="connsiteX10552" fmla="*/ 373380 w 4117657"/>
                <a:gd name="connsiteY10552" fmla="*/ 1341120 h 2729865"/>
                <a:gd name="connsiteX10553" fmla="*/ 363855 w 4117657"/>
                <a:gd name="connsiteY10553" fmla="*/ 1305878 h 2729865"/>
                <a:gd name="connsiteX10554" fmla="*/ 367665 w 4117657"/>
                <a:gd name="connsiteY10554" fmla="*/ 1358265 h 2729865"/>
                <a:gd name="connsiteX10555" fmla="*/ 358140 w 4117657"/>
                <a:gd name="connsiteY10555" fmla="*/ 1395413 h 2729865"/>
                <a:gd name="connsiteX10556" fmla="*/ 337185 w 4117657"/>
                <a:gd name="connsiteY10556" fmla="*/ 1390650 h 2729865"/>
                <a:gd name="connsiteX10557" fmla="*/ 305753 w 4117657"/>
                <a:gd name="connsiteY10557" fmla="*/ 1372553 h 2729865"/>
                <a:gd name="connsiteX10558" fmla="*/ 290513 w 4117657"/>
                <a:gd name="connsiteY10558" fmla="*/ 1356360 h 2729865"/>
                <a:gd name="connsiteX10559" fmla="*/ 318135 w 4117657"/>
                <a:gd name="connsiteY10559" fmla="*/ 1328738 h 2729865"/>
                <a:gd name="connsiteX10560" fmla="*/ 320993 w 4117657"/>
                <a:gd name="connsiteY10560" fmla="*/ 1326833 h 2729865"/>
                <a:gd name="connsiteX10561" fmla="*/ 359093 w 4117657"/>
                <a:gd name="connsiteY10561" fmla="*/ 1316355 h 2729865"/>
                <a:gd name="connsiteX10562" fmla="*/ 369570 w 4117657"/>
                <a:gd name="connsiteY10562" fmla="*/ 1354455 h 2729865"/>
                <a:gd name="connsiteX10563" fmla="*/ 367665 w 4117657"/>
                <a:gd name="connsiteY10563" fmla="*/ 1358265 h 2729865"/>
                <a:gd name="connsiteX10564" fmla="*/ 1149668 w 4117657"/>
                <a:gd name="connsiteY10564" fmla="*/ 1097280 h 2729865"/>
                <a:gd name="connsiteX10565" fmla="*/ 1167765 w 4117657"/>
                <a:gd name="connsiteY10565" fmla="*/ 1113473 h 2729865"/>
                <a:gd name="connsiteX10566" fmla="*/ 1206818 w 4117657"/>
                <a:gd name="connsiteY10566" fmla="*/ 1090613 h 2729865"/>
                <a:gd name="connsiteX10567" fmla="*/ 1202055 w 4117657"/>
                <a:gd name="connsiteY10567" fmla="*/ 1067753 h 2729865"/>
                <a:gd name="connsiteX10568" fmla="*/ 1206818 w 4117657"/>
                <a:gd name="connsiteY10568" fmla="*/ 1043940 h 2729865"/>
                <a:gd name="connsiteX10569" fmla="*/ 1167765 w 4117657"/>
                <a:gd name="connsiteY10569" fmla="*/ 1021080 h 2729865"/>
                <a:gd name="connsiteX10570" fmla="*/ 1149668 w 4117657"/>
                <a:gd name="connsiteY10570" fmla="*/ 1037273 h 2729865"/>
                <a:gd name="connsiteX10571" fmla="*/ 1127760 w 4117657"/>
                <a:gd name="connsiteY10571" fmla="*/ 1044893 h 2729865"/>
                <a:gd name="connsiteX10572" fmla="*/ 1132523 w 4117657"/>
                <a:gd name="connsiteY10572" fmla="*/ 1067753 h 2729865"/>
                <a:gd name="connsiteX10573" fmla="*/ 1127760 w 4117657"/>
                <a:gd name="connsiteY10573" fmla="*/ 1089660 h 2729865"/>
                <a:gd name="connsiteX10574" fmla="*/ 1149668 w 4117657"/>
                <a:gd name="connsiteY10574" fmla="*/ 1097280 h 2729865"/>
                <a:gd name="connsiteX10575" fmla="*/ 1166813 w 4117657"/>
                <a:gd name="connsiteY10575" fmla="*/ 1035368 h 2729865"/>
                <a:gd name="connsiteX10576" fmla="*/ 1196340 w 4117657"/>
                <a:gd name="connsiteY10576" fmla="*/ 1051560 h 2729865"/>
                <a:gd name="connsiteX10577" fmla="*/ 1196340 w 4117657"/>
                <a:gd name="connsiteY10577" fmla="*/ 1083945 h 2729865"/>
                <a:gd name="connsiteX10578" fmla="*/ 1167765 w 4117657"/>
                <a:gd name="connsiteY10578" fmla="*/ 1101090 h 2729865"/>
                <a:gd name="connsiteX10579" fmla="*/ 1154430 w 4117657"/>
                <a:gd name="connsiteY10579" fmla="*/ 1089660 h 2729865"/>
                <a:gd name="connsiteX10580" fmla="*/ 1138238 w 4117657"/>
                <a:gd name="connsiteY10580" fmla="*/ 1084898 h 2729865"/>
                <a:gd name="connsiteX10581" fmla="*/ 1137285 w 4117657"/>
                <a:gd name="connsiteY10581" fmla="*/ 1052513 h 2729865"/>
                <a:gd name="connsiteX10582" fmla="*/ 1166813 w 4117657"/>
                <a:gd name="connsiteY10582" fmla="*/ 1035368 h 2729865"/>
                <a:gd name="connsiteX10583" fmla="*/ 1813560 w 4117657"/>
                <a:gd name="connsiteY10583" fmla="*/ 1103948 h 2729865"/>
                <a:gd name="connsiteX10584" fmla="*/ 1844993 w 4117657"/>
                <a:gd name="connsiteY10584" fmla="*/ 1113473 h 2729865"/>
                <a:gd name="connsiteX10585" fmla="*/ 1857375 w 4117657"/>
                <a:gd name="connsiteY10585" fmla="*/ 1116330 h 2729865"/>
                <a:gd name="connsiteX10586" fmla="*/ 1863090 w 4117657"/>
                <a:gd name="connsiteY10586" fmla="*/ 1118235 h 2729865"/>
                <a:gd name="connsiteX10587" fmla="*/ 1868805 w 4117657"/>
                <a:gd name="connsiteY10587" fmla="*/ 1097280 h 2729865"/>
                <a:gd name="connsiteX10588" fmla="*/ 1871663 w 4117657"/>
                <a:gd name="connsiteY10588" fmla="*/ 1088708 h 2729865"/>
                <a:gd name="connsiteX10589" fmla="*/ 1874520 w 4117657"/>
                <a:gd name="connsiteY10589" fmla="*/ 1076325 h 2729865"/>
                <a:gd name="connsiteX10590" fmla="*/ 1876425 w 4117657"/>
                <a:gd name="connsiteY10590" fmla="*/ 1070610 h 2729865"/>
                <a:gd name="connsiteX10591" fmla="*/ 1876425 w 4117657"/>
                <a:gd name="connsiteY10591" fmla="*/ 1066800 h 2729865"/>
                <a:gd name="connsiteX10592" fmla="*/ 1874520 w 4117657"/>
                <a:gd name="connsiteY10592" fmla="*/ 1060133 h 2729865"/>
                <a:gd name="connsiteX10593" fmla="*/ 1871663 w 4117657"/>
                <a:gd name="connsiteY10593" fmla="*/ 1046798 h 2729865"/>
                <a:gd name="connsiteX10594" fmla="*/ 1868805 w 4117657"/>
                <a:gd name="connsiteY10594" fmla="*/ 1038225 h 2729865"/>
                <a:gd name="connsiteX10595" fmla="*/ 1863090 w 4117657"/>
                <a:gd name="connsiteY10595" fmla="*/ 1018223 h 2729865"/>
                <a:gd name="connsiteX10596" fmla="*/ 1863090 w 4117657"/>
                <a:gd name="connsiteY10596" fmla="*/ 1018223 h 2729865"/>
                <a:gd name="connsiteX10597" fmla="*/ 1863090 w 4117657"/>
                <a:gd name="connsiteY10597" fmla="*/ 1018223 h 2729865"/>
                <a:gd name="connsiteX10598" fmla="*/ 1861185 w 4117657"/>
                <a:gd name="connsiteY10598" fmla="*/ 1019175 h 2729865"/>
                <a:gd name="connsiteX10599" fmla="*/ 1816418 w 4117657"/>
                <a:gd name="connsiteY10599" fmla="*/ 1031558 h 2729865"/>
                <a:gd name="connsiteX10600" fmla="*/ 1815465 w 4117657"/>
                <a:gd name="connsiteY10600" fmla="*/ 1031558 h 2729865"/>
                <a:gd name="connsiteX10601" fmla="*/ 1815465 w 4117657"/>
                <a:gd name="connsiteY10601" fmla="*/ 1031558 h 2729865"/>
                <a:gd name="connsiteX10602" fmla="*/ 1815465 w 4117657"/>
                <a:gd name="connsiteY10602" fmla="*/ 1031558 h 2729865"/>
                <a:gd name="connsiteX10603" fmla="*/ 1812608 w 4117657"/>
                <a:gd name="connsiteY10603" fmla="*/ 1032510 h 2729865"/>
                <a:gd name="connsiteX10604" fmla="*/ 1811655 w 4117657"/>
                <a:gd name="connsiteY10604" fmla="*/ 1032510 h 2729865"/>
                <a:gd name="connsiteX10605" fmla="*/ 1810703 w 4117657"/>
                <a:gd name="connsiteY10605" fmla="*/ 1033463 h 2729865"/>
                <a:gd name="connsiteX10606" fmla="*/ 1806893 w 4117657"/>
                <a:gd name="connsiteY10606" fmla="*/ 1037273 h 2729865"/>
                <a:gd name="connsiteX10607" fmla="*/ 1796415 w 4117657"/>
                <a:gd name="connsiteY10607" fmla="*/ 1046798 h 2729865"/>
                <a:gd name="connsiteX10608" fmla="*/ 1789748 w 4117657"/>
                <a:gd name="connsiteY10608" fmla="*/ 1053465 h 2729865"/>
                <a:gd name="connsiteX10609" fmla="*/ 1775460 w 4117657"/>
                <a:gd name="connsiteY10609" fmla="*/ 1067753 h 2729865"/>
                <a:gd name="connsiteX10610" fmla="*/ 1789748 w 4117657"/>
                <a:gd name="connsiteY10610" fmla="*/ 1080135 h 2729865"/>
                <a:gd name="connsiteX10611" fmla="*/ 1813560 w 4117657"/>
                <a:gd name="connsiteY10611" fmla="*/ 1103948 h 2729865"/>
                <a:gd name="connsiteX10612" fmla="*/ 1813560 w 4117657"/>
                <a:gd name="connsiteY10612" fmla="*/ 1043940 h 2729865"/>
                <a:gd name="connsiteX10613" fmla="*/ 1821180 w 4117657"/>
                <a:gd name="connsiteY10613" fmla="*/ 1039178 h 2729865"/>
                <a:gd name="connsiteX10614" fmla="*/ 1828800 w 4117657"/>
                <a:gd name="connsiteY10614" fmla="*/ 1037273 h 2729865"/>
                <a:gd name="connsiteX10615" fmla="*/ 1856423 w 4117657"/>
                <a:gd name="connsiteY10615" fmla="*/ 1029653 h 2729865"/>
                <a:gd name="connsiteX10616" fmla="*/ 1860233 w 4117657"/>
                <a:gd name="connsiteY10616" fmla="*/ 1044893 h 2729865"/>
                <a:gd name="connsiteX10617" fmla="*/ 1864995 w 4117657"/>
                <a:gd name="connsiteY10617" fmla="*/ 1061085 h 2729865"/>
                <a:gd name="connsiteX10618" fmla="*/ 1864995 w 4117657"/>
                <a:gd name="connsiteY10618" fmla="*/ 1075373 h 2729865"/>
                <a:gd name="connsiteX10619" fmla="*/ 1860233 w 4117657"/>
                <a:gd name="connsiteY10619" fmla="*/ 1092518 h 2729865"/>
                <a:gd name="connsiteX10620" fmla="*/ 1856423 w 4117657"/>
                <a:gd name="connsiteY10620" fmla="*/ 1106805 h 2729865"/>
                <a:gd name="connsiteX10621" fmla="*/ 1850708 w 4117657"/>
                <a:gd name="connsiteY10621" fmla="*/ 1105853 h 2729865"/>
                <a:gd name="connsiteX10622" fmla="*/ 1836420 w 4117657"/>
                <a:gd name="connsiteY10622" fmla="*/ 1102043 h 2729865"/>
                <a:gd name="connsiteX10623" fmla="*/ 1826895 w 4117657"/>
                <a:gd name="connsiteY10623" fmla="*/ 1100138 h 2729865"/>
                <a:gd name="connsiteX10624" fmla="*/ 1819275 w 4117657"/>
                <a:gd name="connsiteY10624" fmla="*/ 1097280 h 2729865"/>
                <a:gd name="connsiteX10625" fmla="*/ 1803083 w 4117657"/>
                <a:gd name="connsiteY10625" fmla="*/ 1083945 h 2729865"/>
                <a:gd name="connsiteX10626" fmla="*/ 1802130 w 4117657"/>
                <a:gd name="connsiteY10626" fmla="*/ 1082040 h 2729865"/>
                <a:gd name="connsiteX10627" fmla="*/ 1788795 w 4117657"/>
                <a:gd name="connsiteY10627" fmla="*/ 1068705 h 2729865"/>
                <a:gd name="connsiteX10628" fmla="*/ 1813560 w 4117657"/>
                <a:gd name="connsiteY10628" fmla="*/ 1043940 h 2729865"/>
                <a:gd name="connsiteX10629" fmla="*/ 1935480 w 4117657"/>
                <a:gd name="connsiteY10629" fmla="*/ 669608 h 2729865"/>
                <a:gd name="connsiteX10630" fmla="*/ 1934528 w 4117657"/>
                <a:gd name="connsiteY10630" fmla="*/ 671513 h 2729865"/>
                <a:gd name="connsiteX10631" fmla="*/ 1933575 w 4117657"/>
                <a:gd name="connsiteY10631" fmla="*/ 673418 h 2729865"/>
                <a:gd name="connsiteX10632" fmla="*/ 1933575 w 4117657"/>
                <a:gd name="connsiteY10632" fmla="*/ 673418 h 2729865"/>
                <a:gd name="connsiteX10633" fmla="*/ 1923098 w 4117657"/>
                <a:gd name="connsiteY10633" fmla="*/ 713423 h 2729865"/>
                <a:gd name="connsiteX10634" fmla="*/ 1906905 w 4117657"/>
                <a:gd name="connsiteY10634" fmla="*/ 775335 h 2729865"/>
                <a:gd name="connsiteX10635" fmla="*/ 1906905 w 4117657"/>
                <a:gd name="connsiteY10635" fmla="*/ 786765 h 2729865"/>
                <a:gd name="connsiteX10636" fmla="*/ 1932623 w 4117657"/>
                <a:gd name="connsiteY10636" fmla="*/ 881063 h 2729865"/>
                <a:gd name="connsiteX10637" fmla="*/ 1933575 w 4117657"/>
                <a:gd name="connsiteY10637" fmla="*/ 882968 h 2729865"/>
                <a:gd name="connsiteX10638" fmla="*/ 1933575 w 4117657"/>
                <a:gd name="connsiteY10638" fmla="*/ 882968 h 2729865"/>
                <a:gd name="connsiteX10639" fmla="*/ 1934528 w 4117657"/>
                <a:gd name="connsiteY10639" fmla="*/ 885825 h 2729865"/>
                <a:gd name="connsiteX10640" fmla="*/ 1935480 w 4117657"/>
                <a:gd name="connsiteY10640" fmla="*/ 887730 h 2729865"/>
                <a:gd name="connsiteX10641" fmla="*/ 1936433 w 4117657"/>
                <a:gd name="connsiteY10641" fmla="*/ 890588 h 2729865"/>
                <a:gd name="connsiteX10642" fmla="*/ 1936433 w 4117657"/>
                <a:gd name="connsiteY10642" fmla="*/ 890588 h 2729865"/>
                <a:gd name="connsiteX10643" fmla="*/ 1936433 w 4117657"/>
                <a:gd name="connsiteY10643" fmla="*/ 891540 h 2729865"/>
                <a:gd name="connsiteX10644" fmla="*/ 1960245 w 4117657"/>
                <a:gd name="connsiteY10644" fmla="*/ 884873 h 2729865"/>
                <a:gd name="connsiteX10645" fmla="*/ 2042160 w 4117657"/>
                <a:gd name="connsiteY10645" fmla="*/ 862965 h 2729865"/>
                <a:gd name="connsiteX10646" fmla="*/ 2042160 w 4117657"/>
                <a:gd name="connsiteY10646" fmla="*/ 862965 h 2729865"/>
                <a:gd name="connsiteX10647" fmla="*/ 2043113 w 4117657"/>
                <a:gd name="connsiteY10647" fmla="*/ 862965 h 2729865"/>
                <a:gd name="connsiteX10648" fmla="*/ 2051685 w 4117657"/>
                <a:gd name="connsiteY10648" fmla="*/ 857250 h 2729865"/>
                <a:gd name="connsiteX10649" fmla="*/ 2052638 w 4117657"/>
                <a:gd name="connsiteY10649" fmla="*/ 856298 h 2729865"/>
                <a:gd name="connsiteX10650" fmla="*/ 2052638 w 4117657"/>
                <a:gd name="connsiteY10650" fmla="*/ 856298 h 2729865"/>
                <a:gd name="connsiteX10651" fmla="*/ 2122170 w 4117657"/>
                <a:gd name="connsiteY10651" fmla="*/ 786765 h 2729865"/>
                <a:gd name="connsiteX10652" fmla="*/ 2123123 w 4117657"/>
                <a:gd name="connsiteY10652" fmla="*/ 785813 h 2729865"/>
                <a:gd name="connsiteX10653" fmla="*/ 2124075 w 4117657"/>
                <a:gd name="connsiteY10653" fmla="*/ 784860 h 2729865"/>
                <a:gd name="connsiteX10654" fmla="*/ 2125028 w 4117657"/>
                <a:gd name="connsiteY10654" fmla="*/ 783908 h 2729865"/>
                <a:gd name="connsiteX10655" fmla="*/ 2128838 w 4117657"/>
                <a:gd name="connsiteY10655" fmla="*/ 780098 h 2729865"/>
                <a:gd name="connsiteX10656" fmla="*/ 2128838 w 4117657"/>
                <a:gd name="connsiteY10656" fmla="*/ 780098 h 2729865"/>
                <a:gd name="connsiteX10657" fmla="*/ 2128838 w 4117657"/>
                <a:gd name="connsiteY10657" fmla="*/ 779145 h 2729865"/>
                <a:gd name="connsiteX10658" fmla="*/ 2055495 w 4117657"/>
                <a:gd name="connsiteY10658" fmla="*/ 705803 h 2729865"/>
                <a:gd name="connsiteX10659" fmla="*/ 2050733 w 4117657"/>
                <a:gd name="connsiteY10659" fmla="*/ 701040 h 2729865"/>
                <a:gd name="connsiteX10660" fmla="*/ 2050733 w 4117657"/>
                <a:gd name="connsiteY10660" fmla="*/ 701040 h 2729865"/>
                <a:gd name="connsiteX10661" fmla="*/ 2050733 w 4117657"/>
                <a:gd name="connsiteY10661" fmla="*/ 701040 h 2729865"/>
                <a:gd name="connsiteX10662" fmla="*/ 2041208 w 4117657"/>
                <a:gd name="connsiteY10662" fmla="*/ 696278 h 2729865"/>
                <a:gd name="connsiteX10663" fmla="*/ 1997393 w 4117657"/>
                <a:gd name="connsiteY10663" fmla="*/ 684848 h 2729865"/>
                <a:gd name="connsiteX10664" fmla="*/ 1944053 w 4117657"/>
                <a:gd name="connsiteY10664" fmla="*/ 670560 h 2729865"/>
                <a:gd name="connsiteX10665" fmla="*/ 1939290 w 4117657"/>
                <a:gd name="connsiteY10665" fmla="*/ 669608 h 2729865"/>
                <a:gd name="connsiteX10666" fmla="*/ 1936433 w 4117657"/>
                <a:gd name="connsiteY10666" fmla="*/ 668655 h 2729865"/>
                <a:gd name="connsiteX10667" fmla="*/ 1936433 w 4117657"/>
                <a:gd name="connsiteY10667" fmla="*/ 668655 h 2729865"/>
                <a:gd name="connsiteX10668" fmla="*/ 1936433 w 4117657"/>
                <a:gd name="connsiteY10668" fmla="*/ 668655 h 2729865"/>
                <a:gd name="connsiteX10669" fmla="*/ 1935480 w 4117657"/>
                <a:gd name="connsiteY10669" fmla="*/ 669608 h 2729865"/>
                <a:gd name="connsiteX10670" fmla="*/ 1940243 w 4117657"/>
                <a:gd name="connsiteY10670" fmla="*/ 684848 h 2729865"/>
                <a:gd name="connsiteX10671" fmla="*/ 1942148 w 4117657"/>
                <a:gd name="connsiteY10671" fmla="*/ 680085 h 2729865"/>
                <a:gd name="connsiteX10672" fmla="*/ 1950720 w 4117657"/>
                <a:gd name="connsiteY10672" fmla="*/ 681990 h 2729865"/>
                <a:gd name="connsiteX10673" fmla="*/ 1968818 w 4117657"/>
                <a:gd name="connsiteY10673" fmla="*/ 686753 h 2729865"/>
                <a:gd name="connsiteX10674" fmla="*/ 2036445 w 4117657"/>
                <a:gd name="connsiteY10674" fmla="*/ 704850 h 2729865"/>
                <a:gd name="connsiteX10675" fmla="*/ 2037398 w 4117657"/>
                <a:gd name="connsiteY10675" fmla="*/ 704850 h 2729865"/>
                <a:gd name="connsiteX10676" fmla="*/ 2047875 w 4117657"/>
                <a:gd name="connsiteY10676" fmla="*/ 710565 h 2729865"/>
                <a:gd name="connsiteX10677" fmla="*/ 2113598 w 4117657"/>
                <a:gd name="connsiteY10677" fmla="*/ 776288 h 2729865"/>
                <a:gd name="connsiteX10678" fmla="*/ 2116455 w 4117657"/>
                <a:gd name="connsiteY10678" fmla="*/ 779145 h 2729865"/>
                <a:gd name="connsiteX10679" fmla="*/ 2117408 w 4117657"/>
                <a:gd name="connsiteY10679" fmla="*/ 780098 h 2729865"/>
                <a:gd name="connsiteX10680" fmla="*/ 2110740 w 4117657"/>
                <a:gd name="connsiteY10680" fmla="*/ 786765 h 2729865"/>
                <a:gd name="connsiteX10681" fmla="*/ 2101215 w 4117657"/>
                <a:gd name="connsiteY10681" fmla="*/ 796290 h 2729865"/>
                <a:gd name="connsiteX10682" fmla="*/ 2048828 w 4117657"/>
                <a:gd name="connsiteY10682" fmla="*/ 848678 h 2729865"/>
                <a:gd name="connsiteX10683" fmla="*/ 2037398 w 4117657"/>
                <a:gd name="connsiteY10683" fmla="*/ 855345 h 2729865"/>
                <a:gd name="connsiteX10684" fmla="*/ 1992630 w 4117657"/>
                <a:gd name="connsiteY10684" fmla="*/ 867728 h 2729865"/>
                <a:gd name="connsiteX10685" fmla="*/ 1951673 w 4117657"/>
                <a:gd name="connsiteY10685" fmla="*/ 878205 h 2729865"/>
                <a:gd name="connsiteX10686" fmla="*/ 1944053 w 4117657"/>
                <a:gd name="connsiteY10686" fmla="*/ 880110 h 2729865"/>
                <a:gd name="connsiteX10687" fmla="*/ 1943100 w 4117657"/>
                <a:gd name="connsiteY10687" fmla="*/ 880110 h 2729865"/>
                <a:gd name="connsiteX10688" fmla="*/ 1941195 w 4117657"/>
                <a:gd name="connsiteY10688" fmla="*/ 874395 h 2729865"/>
                <a:gd name="connsiteX10689" fmla="*/ 1940243 w 4117657"/>
                <a:gd name="connsiteY10689" fmla="*/ 871538 h 2729865"/>
                <a:gd name="connsiteX10690" fmla="*/ 1917383 w 4117657"/>
                <a:gd name="connsiteY10690" fmla="*/ 787718 h 2729865"/>
                <a:gd name="connsiteX10691" fmla="*/ 1917383 w 4117657"/>
                <a:gd name="connsiteY10691" fmla="*/ 785813 h 2729865"/>
                <a:gd name="connsiteX10692" fmla="*/ 1916430 w 4117657"/>
                <a:gd name="connsiteY10692" fmla="*/ 781050 h 2729865"/>
                <a:gd name="connsiteX10693" fmla="*/ 1916430 w 4117657"/>
                <a:gd name="connsiteY10693" fmla="*/ 780098 h 2729865"/>
                <a:gd name="connsiteX10694" fmla="*/ 1917383 w 4117657"/>
                <a:gd name="connsiteY10694" fmla="*/ 774383 h 2729865"/>
                <a:gd name="connsiteX10695" fmla="*/ 1940243 w 4117657"/>
                <a:gd name="connsiteY10695" fmla="*/ 684848 h 2729865"/>
                <a:gd name="connsiteX10696" fmla="*/ 1967865 w 4117657"/>
                <a:gd name="connsiteY10696" fmla="*/ 817245 h 2729865"/>
                <a:gd name="connsiteX10697" fmla="*/ 1969770 w 4117657"/>
                <a:gd name="connsiteY10697" fmla="*/ 823913 h 2729865"/>
                <a:gd name="connsiteX10698" fmla="*/ 1969770 w 4117657"/>
                <a:gd name="connsiteY10698" fmla="*/ 823913 h 2729865"/>
                <a:gd name="connsiteX10699" fmla="*/ 1971675 w 4117657"/>
                <a:gd name="connsiteY10699" fmla="*/ 830580 h 2729865"/>
                <a:gd name="connsiteX10700" fmla="*/ 1972628 w 4117657"/>
                <a:gd name="connsiteY10700" fmla="*/ 830580 h 2729865"/>
                <a:gd name="connsiteX10701" fmla="*/ 1972628 w 4117657"/>
                <a:gd name="connsiteY10701" fmla="*/ 830580 h 2729865"/>
                <a:gd name="connsiteX10702" fmla="*/ 1982153 w 4117657"/>
                <a:gd name="connsiteY10702" fmla="*/ 827723 h 2729865"/>
                <a:gd name="connsiteX10703" fmla="*/ 1985963 w 4117657"/>
                <a:gd name="connsiteY10703" fmla="*/ 826770 h 2729865"/>
                <a:gd name="connsiteX10704" fmla="*/ 2016443 w 4117657"/>
                <a:gd name="connsiteY10704" fmla="*/ 818198 h 2729865"/>
                <a:gd name="connsiteX10705" fmla="*/ 2019300 w 4117657"/>
                <a:gd name="connsiteY10705" fmla="*/ 817245 h 2729865"/>
                <a:gd name="connsiteX10706" fmla="*/ 2023110 w 4117657"/>
                <a:gd name="connsiteY10706" fmla="*/ 815340 h 2729865"/>
                <a:gd name="connsiteX10707" fmla="*/ 2025968 w 4117657"/>
                <a:gd name="connsiteY10707" fmla="*/ 812483 h 2729865"/>
                <a:gd name="connsiteX10708" fmla="*/ 2047875 w 4117657"/>
                <a:gd name="connsiteY10708" fmla="*/ 790575 h 2729865"/>
                <a:gd name="connsiteX10709" fmla="*/ 2059305 w 4117657"/>
                <a:gd name="connsiteY10709" fmla="*/ 779145 h 2729865"/>
                <a:gd name="connsiteX10710" fmla="*/ 2025015 w 4117657"/>
                <a:gd name="connsiteY10710" fmla="*/ 744855 h 2729865"/>
                <a:gd name="connsiteX10711" fmla="*/ 2020253 w 4117657"/>
                <a:gd name="connsiteY10711" fmla="*/ 741998 h 2729865"/>
                <a:gd name="connsiteX10712" fmla="*/ 2019300 w 4117657"/>
                <a:gd name="connsiteY10712" fmla="*/ 741998 h 2729865"/>
                <a:gd name="connsiteX10713" fmla="*/ 2019300 w 4117657"/>
                <a:gd name="connsiteY10713" fmla="*/ 741998 h 2729865"/>
                <a:gd name="connsiteX10714" fmla="*/ 1996440 w 4117657"/>
                <a:gd name="connsiteY10714" fmla="*/ 735330 h 2729865"/>
                <a:gd name="connsiteX10715" fmla="*/ 1973580 w 4117657"/>
                <a:gd name="connsiteY10715" fmla="*/ 728663 h 2729865"/>
                <a:gd name="connsiteX10716" fmla="*/ 1972628 w 4117657"/>
                <a:gd name="connsiteY10716" fmla="*/ 730568 h 2729865"/>
                <a:gd name="connsiteX10717" fmla="*/ 1971675 w 4117657"/>
                <a:gd name="connsiteY10717" fmla="*/ 731520 h 2729865"/>
                <a:gd name="connsiteX10718" fmla="*/ 1971675 w 4117657"/>
                <a:gd name="connsiteY10718" fmla="*/ 732473 h 2729865"/>
                <a:gd name="connsiteX10719" fmla="*/ 1971675 w 4117657"/>
                <a:gd name="connsiteY10719" fmla="*/ 732473 h 2729865"/>
                <a:gd name="connsiteX10720" fmla="*/ 1964055 w 4117657"/>
                <a:gd name="connsiteY10720" fmla="*/ 760095 h 2729865"/>
                <a:gd name="connsiteX10721" fmla="*/ 1960245 w 4117657"/>
                <a:gd name="connsiteY10721" fmla="*/ 775335 h 2729865"/>
                <a:gd name="connsiteX10722" fmla="*/ 1960245 w 4117657"/>
                <a:gd name="connsiteY10722" fmla="*/ 780098 h 2729865"/>
                <a:gd name="connsiteX10723" fmla="*/ 1967865 w 4117657"/>
                <a:gd name="connsiteY10723" fmla="*/ 817245 h 2729865"/>
                <a:gd name="connsiteX10724" fmla="*/ 1967865 w 4117657"/>
                <a:gd name="connsiteY10724" fmla="*/ 778193 h 2729865"/>
                <a:gd name="connsiteX10725" fmla="*/ 1977390 w 4117657"/>
                <a:gd name="connsiteY10725" fmla="*/ 741045 h 2729865"/>
                <a:gd name="connsiteX10726" fmla="*/ 1978343 w 4117657"/>
                <a:gd name="connsiteY10726" fmla="*/ 741045 h 2729865"/>
                <a:gd name="connsiteX10727" fmla="*/ 2014538 w 4117657"/>
                <a:gd name="connsiteY10727" fmla="*/ 750570 h 2729865"/>
                <a:gd name="connsiteX10728" fmla="*/ 2019300 w 4117657"/>
                <a:gd name="connsiteY10728" fmla="*/ 753428 h 2729865"/>
                <a:gd name="connsiteX10729" fmla="*/ 2045970 w 4117657"/>
                <a:gd name="connsiteY10729" fmla="*/ 779145 h 2729865"/>
                <a:gd name="connsiteX10730" fmla="*/ 2017395 w 4117657"/>
                <a:gd name="connsiteY10730" fmla="*/ 806768 h 2729865"/>
                <a:gd name="connsiteX10731" fmla="*/ 2015490 w 4117657"/>
                <a:gd name="connsiteY10731" fmla="*/ 807720 h 2729865"/>
                <a:gd name="connsiteX10732" fmla="*/ 1977390 w 4117657"/>
                <a:gd name="connsiteY10732" fmla="*/ 818198 h 2729865"/>
                <a:gd name="connsiteX10733" fmla="*/ 1966913 w 4117657"/>
                <a:gd name="connsiteY10733" fmla="*/ 780098 h 2729865"/>
                <a:gd name="connsiteX10734" fmla="*/ 1967865 w 4117657"/>
                <a:gd name="connsiteY10734" fmla="*/ 778193 h 2729865"/>
                <a:gd name="connsiteX10735" fmla="*/ 1706880 w 4117657"/>
                <a:gd name="connsiteY10735" fmla="*/ 1380173 h 2729865"/>
                <a:gd name="connsiteX10736" fmla="*/ 1706880 w 4117657"/>
                <a:gd name="connsiteY10736" fmla="*/ 1380173 h 2729865"/>
                <a:gd name="connsiteX10737" fmla="*/ 1706880 w 4117657"/>
                <a:gd name="connsiteY10737" fmla="*/ 1380173 h 2729865"/>
                <a:gd name="connsiteX10738" fmla="*/ 1703070 w 4117657"/>
                <a:gd name="connsiteY10738" fmla="*/ 1367790 h 2729865"/>
                <a:gd name="connsiteX10739" fmla="*/ 1701165 w 4117657"/>
                <a:gd name="connsiteY10739" fmla="*/ 1356360 h 2729865"/>
                <a:gd name="connsiteX10740" fmla="*/ 1702118 w 4117657"/>
                <a:gd name="connsiteY10740" fmla="*/ 1350645 h 2729865"/>
                <a:gd name="connsiteX10741" fmla="*/ 1706880 w 4117657"/>
                <a:gd name="connsiteY10741" fmla="*/ 1333500 h 2729865"/>
                <a:gd name="connsiteX10742" fmla="*/ 1706880 w 4117657"/>
                <a:gd name="connsiteY10742" fmla="*/ 1333500 h 2729865"/>
                <a:gd name="connsiteX10743" fmla="*/ 1706880 w 4117657"/>
                <a:gd name="connsiteY10743" fmla="*/ 1333500 h 2729865"/>
                <a:gd name="connsiteX10744" fmla="*/ 1684973 w 4117657"/>
                <a:gd name="connsiteY10744" fmla="*/ 1326833 h 2729865"/>
                <a:gd name="connsiteX10745" fmla="*/ 1680210 w 4117657"/>
                <a:gd name="connsiteY10745" fmla="*/ 1323975 h 2729865"/>
                <a:gd name="connsiteX10746" fmla="*/ 1667828 w 4117657"/>
                <a:gd name="connsiteY10746" fmla="*/ 1312545 h 2729865"/>
                <a:gd name="connsiteX10747" fmla="*/ 1667828 w 4117657"/>
                <a:gd name="connsiteY10747" fmla="*/ 1312545 h 2729865"/>
                <a:gd name="connsiteX10748" fmla="*/ 1666875 w 4117657"/>
                <a:gd name="connsiteY10748" fmla="*/ 1311593 h 2729865"/>
                <a:gd name="connsiteX10749" fmla="*/ 1664018 w 4117657"/>
                <a:gd name="connsiteY10749" fmla="*/ 1315403 h 2729865"/>
                <a:gd name="connsiteX10750" fmla="*/ 1663065 w 4117657"/>
                <a:gd name="connsiteY10750" fmla="*/ 1316355 h 2729865"/>
                <a:gd name="connsiteX10751" fmla="*/ 1657350 w 4117657"/>
                <a:gd name="connsiteY10751" fmla="*/ 1322070 h 2729865"/>
                <a:gd name="connsiteX10752" fmla="*/ 1654493 w 4117657"/>
                <a:gd name="connsiteY10752" fmla="*/ 1324928 h 2729865"/>
                <a:gd name="connsiteX10753" fmla="*/ 1650683 w 4117657"/>
                <a:gd name="connsiteY10753" fmla="*/ 1327785 h 2729865"/>
                <a:gd name="connsiteX10754" fmla="*/ 1645920 w 4117657"/>
                <a:gd name="connsiteY10754" fmla="*/ 1330643 h 2729865"/>
                <a:gd name="connsiteX10755" fmla="*/ 1641158 w 4117657"/>
                <a:gd name="connsiteY10755" fmla="*/ 1332548 h 2729865"/>
                <a:gd name="connsiteX10756" fmla="*/ 1639253 w 4117657"/>
                <a:gd name="connsiteY10756" fmla="*/ 1333500 h 2729865"/>
                <a:gd name="connsiteX10757" fmla="*/ 1632585 w 4117657"/>
                <a:gd name="connsiteY10757" fmla="*/ 1335405 h 2729865"/>
                <a:gd name="connsiteX10758" fmla="*/ 1626870 w 4117657"/>
                <a:gd name="connsiteY10758" fmla="*/ 1336358 h 2729865"/>
                <a:gd name="connsiteX10759" fmla="*/ 1626870 w 4117657"/>
                <a:gd name="connsiteY10759" fmla="*/ 1336358 h 2729865"/>
                <a:gd name="connsiteX10760" fmla="*/ 1624965 w 4117657"/>
                <a:gd name="connsiteY10760" fmla="*/ 1336358 h 2729865"/>
                <a:gd name="connsiteX10761" fmla="*/ 1624965 w 4117657"/>
                <a:gd name="connsiteY10761" fmla="*/ 1340168 h 2729865"/>
                <a:gd name="connsiteX10762" fmla="*/ 1624965 w 4117657"/>
                <a:gd name="connsiteY10762" fmla="*/ 1377315 h 2729865"/>
                <a:gd name="connsiteX10763" fmla="*/ 1624965 w 4117657"/>
                <a:gd name="connsiteY10763" fmla="*/ 1383030 h 2729865"/>
                <a:gd name="connsiteX10764" fmla="*/ 1642110 w 4117657"/>
                <a:gd name="connsiteY10764" fmla="*/ 1386840 h 2729865"/>
                <a:gd name="connsiteX10765" fmla="*/ 1665923 w 4117657"/>
                <a:gd name="connsiteY10765" fmla="*/ 1405890 h 2729865"/>
                <a:gd name="connsiteX10766" fmla="*/ 1666875 w 4117657"/>
                <a:gd name="connsiteY10766" fmla="*/ 1404938 h 2729865"/>
                <a:gd name="connsiteX10767" fmla="*/ 1666875 w 4117657"/>
                <a:gd name="connsiteY10767" fmla="*/ 1404938 h 2729865"/>
                <a:gd name="connsiteX10768" fmla="*/ 1669733 w 4117657"/>
                <a:gd name="connsiteY10768" fmla="*/ 1400175 h 2729865"/>
                <a:gd name="connsiteX10769" fmla="*/ 1685925 w 4117657"/>
                <a:gd name="connsiteY10769" fmla="*/ 1387793 h 2729865"/>
                <a:gd name="connsiteX10770" fmla="*/ 1695450 w 4117657"/>
                <a:gd name="connsiteY10770" fmla="*/ 1383983 h 2729865"/>
                <a:gd name="connsiteX10771" fmla="*/ 1706880 w 4117657"/>
                <a:gd name="connsiteY10771" fmla="*/ 1380173 h 2729865"/>
                <a:gd name="connsiteX10772" fmla="*/ 1680210 w 4117657"/>
                <a:gd name="connsiteY10772" fmla="*/ 1378268 h 2729865"/>
                <a:gd name="connsiteX10773" fmla="*/ 1667828 w 4117657"/>
                <a:gd name="connsiteY10773" fmla="*/ 1389698 h 2729865"/>
                <a:gd name="connsiteX10774" fmla="*/ 1639253 w 4117657"/>
                <a:gd name="connsiteY10774" fmla="*/ 1374458 h 2729865"/>
                <a:gd name="connsiteX10775" fmla="*/ 1641158 w 4117657"/>
                <a:gd name="connsiteY10775" fmla="*/ 1365885 h 2729865"/>
                <a:gd name="connsiteX10776" fmla="*/ 1641158 w 4117657"/>
                <a:gd name="connsiteY10776" fmla="*/ 1365885 h 2729865"/>
                <a:gd name="connsiteX10777" fmla="*/ 1642110 w 4117657"/>
                <a:gd name="connsiteY10777" fmla="*/ 1356360 h 2729865"/>
                <a:gd name="connsiteX10778" fmla="*/ 1639253 w 4117657"/>
                <a:gd name="connsiteY10778" fmla="*/ 1340168 h 2729865"/>
                <a:gd name="connsiteX10779" fmla="*/ 1664970 w 4117657"/>
                <a:gd name="connsiteY10779" fmla="*/ 1325880 h 2729865"/>
                <a:gd name="connsiteX10780" fmla="*/ 1666875 w 4117657"/>
                <a:gd name="connsiteY10780" fmla="*/ 1323975 h 2729865"/>
                <a:gd name="connsiteX10781" fmla="*/ 1672590 w 4117657"/>
                <a:gd name="connsiteY10781" fmla="*/ 1330643 h 2729865"/>
                <a:gd name="connsiteX10782" fmla="*/ 1673543 w 4117657"/>
                <a:gd name="connsiteY10782" fmla="*/ 1331595 h 2729865"/>
                <a:gd name="connsiteX10783" fmla="*/ 1679258 w 4117657"/>
                <a:gd name="connsiteY10783" fmla="*/ 1335405 h 2729865"/>
                <a:gd name="connsiteX10784" fmla="*/ 1695450 w 4117657"/>
                <a:gd name="connsiteY10784" fmla="*/ 1341120 h 2729865"/>
                <a:gd name="connsiteX10785" fmla="*/ 1695450 w 4117657"/>
                <a:gd name="connsiteY10785" fmla="*/ 1341120 h 2729865"/>
                <a:gd name="connsiteX10786" fmla="*/ 1693545 w 4117657"/>
                <a:gd name="connsiteY10786" fmla="*/ 1348740 h 2729865"/>
                <a:gd name="connsiteX10787" fmla="*/ 1692593 w 4117657"/>
                <a:gd name="connsiteY10787" fmla="*/ 1357313 h 2729865"/>
                <a:gd name="connsiteX10788" fmla="*/ 1695450 w 4117657"/>
                <a:gd name="connsiteY10788" fmla="*/ 1373505 h 2729865"/>
                <a:gd name="connsiteX10789" fmla="*/ 1680210 w 4117657"/>
                <a:gd name="connsiteY10789" fmla="*/ 1378268 h 2729865"/>
                <a:gd name="connsiteX10790" fmla="*/ 1794510 w 4117657"/>
                <a:gd name="connsiteY10790" fmla="*/ 1152525 h 2729865"/>
                <a:gd name="connsiteX10791" fmla="*/ 1888808 w 4117657"/>
                <a:gd name="connsiteY10791" fmla="*/ 1178243 h 2729865"/>
                <a:gd name="connsiteX10792" fmla="*/ 1897380 w 4117657"/>
                <a:gd name="connsiteY10792" fmla="*/ 1180148 h 2729865"/>
                <a:gd name="connsiteX10793" fmla="*/ 1898333 w 4117657"/>
                <a:gd name="connsiteY10793" fmla="*/ 1179195 h 2729865"/>
                <a:gd name="connsiteX10794" fmla="*/ 1899285 w 4117657"/>
                <a:gd name="connsiteY10794" fmla="*/ 1177290 h 2729865"/>
                <a:gd name="connsiteX10795" fmla="*/ 1899285 w 4117657"/>
                <a:gd name="connsiteY10795" fmla="*/ 1176338 h 2729865"/>
                <a:gd name="connsiteX10796" fmla="*/ 1899285 w 4117657"/>
                <a:gd name="connsiteY10796" fmla="*/ 1176338 h 2729865"/>
                <a:gd name="connsiteX10797" fmla="*/ 1901190 w 4117657"/>
                <a:gd name="connsiteY10797" fmla="*/ 1169670 h 2729865"/>
                <a:gd name="connsiteX10798" fmla="*/ 1926908 w 4117657"/>
                <a:gd name="connsiteY10798" fmla="*/ 1073468 h 2729865"/>
                <a:gd name="connsiteX10799" fmla="*/ 1925955 w 4117657"/>
                <a:gd name="connsiteY10799" fmla="*/ 1062038 h 2729865"/>
                <a:gd name="connsiteX10800" fmla="*/ 1909763 w 4117657"/>
                <a:gd name="connsiteY10800" fmla="*/ 1002030 h 2729865"/>
                <a:gd name="connsiteX10801" fmla="*/ 1904048 w 4117657"/>
                <a:gd name="connsiteY10801" fmla="*/ 982028 h 2729865"/>
                <a:gd name="connsiteX10802" fmla="*/ 1900238 w 4117657"/>
                <a:gd name="connsiteY10802" fmla="*/ 966788 h 2729865"/>
                <a:gd name="connsiteX10803" fmla="*/ 1900238 w 4117657"/>
                <a:gd name="connsiteY10803" fmla="*/ 965835 h 2729865"/>
                <a:gd name="connsiteX10804" fmla="*/ 1898333 w 4117657"/>
                <a:gd name="connsiteY10804" fmla="*/ 957263 h 2729865"/>
                <a:gd name="connsiteX10805" fmla="*/ 1895475 w 4117657"/>
                <a:gd name="connsiteY10805" fmla="*/ 958215 h 2729865"/>
                <a:gd name="connsiteX10806" fmla="*/ 1891665 w 4117657"/>
                <a:gd name="connsiteY10806" fmla="*/ 959168 h 2729865"/>
                <a:gd name="connsiteX10807" fmla="*/ 1825943 w 4117657"/>
                <a:gd name="connsiteY10807" fmla="*/ 977265 h 2729865"/>
                <a:gd name="connsiteX10808" fmla="*/ 1793558 w 4117657"/>
                <a:gd name="connsiteY10808" fmla="*/ 985838 h 2729865"/>
                <a:gd name="connsiteX10809" fmla="*/ 1788795 w 4117657"/>
                <a:gd name="connsiteY10809" fmla="*/ 987743 h 2729865"/>
                <a:gd name="connsiteX10810" fmla="*/ 1787843 w 4117657"/>
                <a:gd name="connsiteY10810" fmla="*/ 987743 h 2729865"/>
                <a:gd name="connsiteX10811" fmla="*/ 1779270 w 4117657"/>
                <a:gd name="connsiteY10811" fmla="*/ 993458 h 2729865"/>
                <a:gd name="connsiteX10812" fmla="*/ 1722120 w 4117657"/>
                <a:gd name="connsiteY10812" fmla="*/ 1050608 h 2729865"/>
                <a:gd name="connsiteX10813" fmla="*/ 1708785 w 4117657"/>
                <a:gd name="connsiteY10813" fmla="*/ 1063943 h 2729865"/>
                <a:gd name="connsiteX10814" fmla="*/ 1702118 w 4117657"/>
                <a:gd name="connsiteY10814" fmla="*/ 1070610 h 2729865"/>
                <a:gd name="connsiteX10815" fmla="*/ 1710690 w 4117657"/>
                <a:gd name="connsiteY10815" fmla="*/ 1077278 h 2729865"/>
                <a:gd name="connsiteX10816" fmla="*/ 1778318 w 4117657"/>
                <a:gd name="connsiteY10816" fmla="*/ 1144905 h 2729865"/>
                <a:gd name="connsiteX10817" fmla="*/ 1794510 w 4117657"/>
                <a:gd name="connsiteY10817" fmla="*/ 1152525 h 2729865"/>
                <a:gd name="connsiteX10818" fmla="*/ 1718310 w 4117657"/>
                <a:gd name="connsiteY10818" fmla="*/ 1067753 h 2729865"/>
                <a:gd name="connsiteX10819" fmla="*/ 1731645 w 4117657"/>
                <a:gd name="connsiteY10819" fmla="*/ 1054418 h 2729865"/>
                <a:gd name="connsiteX10820" fmla="*/ 1731645 w 4117657"/>
                <a:gd name="connsiteY10820" fmla="*/ 1054418 h 2729865"/>
                <a:gd name="connsiteX10821" fmla="*/ 1785938 w 4117657"/>
                <a:gd name="connsiteY10821" fmla="*/ 1000125 h 2729865"/>
                <a:gd name="connsiteX10822" fmla="*/ 1797368 w 4117657"/>
                <a:gd name="connsiteY10822" fmla="*/ 993458 h 2729865"/>
                <a:gd name="connsiteX10823" fmla="*/ 1799273 w 4117657"/>
                <a:gd name="connsiteY10823" fmla="*/ 993458 h 2729865"/>
                <a:gd name="connsiteX10824" fmla="*/ 1887855 w 4117657"/>
                <a:gd name="connsiteY10824" fmla="*/ 969645 h 2729865"/>
                <a:gd name="connsiteX10825" fmla="*/ 1890713 w 4117657"/>
                <a:gd name="connsiteY10825" fmla="*/ 968693 h 2729865"/>
                <a:gd name="connsiteX10826" fmla="*/ 1891665 w 4117657"/>
                <a:gd name="connsiteY10826" fmla="*/ 968693 h 2729865"/>
                <a:gd name="connsiteX10827" fmla="*/ 1894523 w 4117657"/>
                <a:gd name="connsiteY10827" fmla="*/ 975360 h 2729865"/>
                <a:gd name="connsiteX10828" fmla="*/ 1905953 w 4117657"/>
                <a:gd name="connsiteY10828" fmla="*/ 1020128 h 2729865"/>
                <a:gd name="connsiteX10829" fmla="*/ 1916430 w 4117657"/>
                <a:gd name="connsiteY10829" fmla="*/ 1060133 h 2729865"/>
                <a:gd name="connsiteX10830" fmla="*/ 1916430 w 4117657"/>
                <a:gd name="connsiteY10830" fmla="*/ 1078230 h 2729865"/>
                <a:gd name="connsiteX10831" fmla="*/ 1907858 w 4117657"/>
                <a:gd name="connsiteY10831" fmla="*/ 1111568 h 2729865"/>
                <a:gd name="connsiteX10832" fmla="*/ 1895475 w 4117657"/>
                <a:gd name="connsiteY10832" fmla="*/ 1156335 h 2729865"/>
                <a:gd name="connsiteX10833" fmla="*/ 1894523 w 4117657"/>
                <a:gd name="connsiteY10833" fmla="*/ 1161098 h 2729865"/>
                <a:gd name="connsiteX10834" fmla="*/ 1891665 w 4117657"/>
                <a:gd name="connsiteY10834" fmla="*/ 1168718 h 2729865"/>
                <a:gd name="connsiteX10835" fmla="*/ 1891665 w 4117657"/>
                <a:gd name="connsiteY10835" fmla="*/ 1168718 h 2729865"/>
                <a:gd name="connsiteX10836" fmla="*/ 1884998 w 4117657"/>
                <a:gd name="connsiteY10836" fmla="*/ 1167765 h 2729865"/>
                <a:gd name="connsiteX10837" fmla="*/ 1864995 w 4117657"/>
                <a:gd name="connsiteY10837" fmla="*/ 1162050 h 2729865"/>
                <a:gd name="connsiteX10838" fmla="*/ 1797368 w 4117657"/>
                <a:gd name="connsiteY10838" fmla="*/ 1143953 h 2729865"/>
                <a:gd name="connsiteX10839" fmla="*/ 1787843 w 4117657"/>
                <a:gd name="connsiteY10839" fmla="*/ 1138238 h 2729865"/>
                <a:gd name="connsiteX10840" fmla="*/ 1720215 w 4117657"/>
                <a:gd name="connsiteY10840" fmla="*/ 1070610 h 2729865"/>
                <a:gd name="connsiteX10841" fmla="*/ 1718310 w 4117657"/>
                <a:gd name="connsiteY10841" fmla="*/ 1067753 h 2729865"/>
                <a:gd name="connsiteX10842" fmla="*/ 1960245 w 4117657"/>
                <a:gd name="connsiteY10842" fmla="*/ 1112520 h 2729865"/>
                <a:gd name="connsiteX10843" fmla="*/ 1939290 w 4117657"/>
                <a:gd name="connsiteY10843" fmla="*/ 1190625 h 2729865"/>
                <a:gd name="connsiteX10844" fmla="*/ 1936433 w 4117657"/>
                <a:gd name="connsiteY10844" fmla="*/ 1201103 h 2729865"/>
                <a:gd name="connsiteX10845" fmla="*/ 1946910 w 4117657"/>
                <a:gd name="connsiteY10845" fmla="*/ 1203960 h 2729865"/>
                <a:gd name="connsiteX10846" fmla="*/ 1949768 w 4117657"/>
                <a:gd name="connsiteY10846" fmla="*/ 1204913 h 2729865"/>
                <a:gd name="connsiteX10847" fmla="*/ 2050733 w 4117657"/>
                <a:gd name="connsiteY10847" fmla="*/ 1231583 h 2729865"/>
                <a:gd name="connsiteX10848" fmla="*/ 2061210 w 4117657"/>
                <a:gd name="connsiteY10848" fmla="*/ 1234440 h 2729865"/>
                <a:gd name="connsiteX10849" fmla="*/ 2063115 w 4117657"/>
                <a:gd name="connsiteY10849" fmla="*/ 1235393 h 2729865"/>
                <a:gd name="connsiteX10850" fmla="*/ 2067878 w 4117657"/>
                <a:gd name="connsiteY10850" fmla="*/ 1237298 h 2729865"/>
                <a:gd name="connsiteX10851" fmla="*/ 2070735 w 4117657"/>
                <a:gd name="connsiteY10851" fmla="*/ 1239203 h 2729865"/>
                <a:gd name="connsiteX10852" fmla="*/ 2075498 w 4117657"/>
                <a:gd name="connsiteY10852" fmla="*/ 1243013 h 2729865"/>
                <a:gd name="connsiteX10853" fmla="*/ 2076450 w 4117657"/>
                <a:gd name="connsiteY10853" fmla="*/ 1243965 h 2729865"/>
                <a:gd name="connsiteX10854" fmla="*/ 2160270 w 4117657"/>
                <a:gd name="connsiteY10854" fmla="*/ 1327785 h 2729865"/>
                <a:gd name="connsiteX10855" fmla="*/ 2168843 w 4117657"/>
                <a:gd name="connsiteY10855" fmla="*/ 1335405 h 2729865"/>
                <a:gd name="connsiteX10856" fmla="*/ 2168843 w 4117657"/>
                <a:gd name="connsiteY10856" fmla="*/ 1335405 h 2729865"/>
                <a:gd name="connsiteX10857" fmla="*/ 2170748 w 4117657"/>
                <a:gd name="connsiteY10857" fmla="*/ 1337310 h 2729865"/>
                <a:gd name="connsiteX10858" fmla="*/ 2177415 w 4117657"/>
                <a:gd name="connsiteY10858" fmla="*/ 1327785 h 2729865"/>
                <a:gd name="connsiteX10859" fmla="*/ 2260283 w 4117657"/>
                <a:gd name="connsiteY10859" fmla="*/ 1244918 h 2729865"/>
                <a:gd name="connsiteX10860" fmla="*/ 2266950 w 4117657"/>
                <a:gd name="connsiteY10860" fmla="*/ 1240155 h 2729865"/>
                <a:gd name="connsiteX10861" fmla="*/ 2266950 w 4117657"/>
                <a:gd name="connsiteY10861" fmla="*/ 1240155 h 2729865"/>
                <a:gd name="connsiteX10862" fmla="*/ 2274570 w 4117657"/>
                <a:gd name="connsiteY10862" fmla="*/ 1237298 h 2729865"/>
                <a:gd name="connsiteX10863" fmla="*/ 2309813 w 4117657"/>
                <a:gd name="connsiteY10863" fmla="*/ 1227773 h 2729865"/>
                <a:gd name="connsiteX10864" fmla="*/ 2316480 w 4117657"/>
                <a:gd name="connsiteY10864" fmla="*/ 1225868 h 2729865"/>
                <a:gd name="connsiteX10865" fmla="*/ 2388870 w 4117657"/>
                <a:gd name="connsiteY10865" fmla="*/ 1206818 h 2729865"/>
                <a:gd name="connsiteX10866" fmla="*/ 2399348 w 4117657"/>
                <a:gd name="connsiteY10866" fmla="*/ 1203960 h 2729865"/>
                <a:gd name="connsiteX10867" fmla="*/ 2396490 w 4117657"/>
                <a:gd name="connsiteY10867" fmla="*/ 1193483 h 2729865"/>
                <a:gd name="connsiteX10868" fmla="*/ 2371725 w 4117657"/>
                <a:gd name="connsiteY10868" fmla="*/ 1102995 h 2729865"/>
                <a:gd name="connsiteX10869" fmla="*/ 2371725 w 4117657"/>
                <a:gd name="connsiteY10869" fmla="*/ 1101090 h 2729865"/>
                <a:gd name="connsiteX10870" fmla="*/ 2369820 w 4117657"/>
                <a:gd name="connsiteY10870" fmla="*/ 1096328 h 2729865"/>
                <a:gd name="connsiteX10871" fmla="*/ 2366010 w 4117657"/>
                <a:gd name="connsiteY10871" fmla="*/ 1082040 h 2729865"/>
                <a:gd name="connsiteX10872" fmla="*/ 2366010 w 4117657"/>
                <a:gd name="connsiteY10872" fmla="*/ 1062038 h 2729865"/>
                <a:gd name="connsiteX10873" fmla="*/ 2366010 w 4117657"/>
                <a:gd name="connsiteY10873" fmla="*/ 1061085 h 2729865"/>
                <a:gd name="connsiteX10874" fmla="*/ 2369820 w 4117657"/>
                <a:gd name="connsiteY10874" fmla="*/ 1047750 h 2729865"/>
                <a:gd name="connsiteX10875" fmla="*/ 2371725 w 4117657"/>
                <a:gd name="connsiteY10875" fmla="*/ 1042035 h 2729865"/>
                <a:gd name="connsiteX10876" fmla="*/ 2371725 w 4117657"/>
                <a:gd name="connsiteY10876" fmla="*/ 1039178 h 2729865"/>
                <a:gd name="connsiteX10877" fmla="*/ 2395538 w 4117657"/>
                <a:gd name="connsiteY10877" fmla="*/ 949643 h 2729865"/>
                <a:gd name="connsiteX10878" fmla="*/ 2398395 w 4117657"/>
                <a:gd name="connsiteY10878" fmla="*/ 939165 h 2729865"/>
                <a:gd name="connsiteX10879" fmla="*/ 2387918 w 4117657"/>
                <a:gd name="connsiteY10879" fmla="*/ 936308 h 2729865"/>
                <a:gd name="connsiteX10880" fmla="*/ 2371725 w 4117657"/>
                <a:gd name="connsiteY10880" fmla="*/ 931545 h 2729865"/>
                <a:gd name="connsiteX10881" fmla="*/ 2371725 w 4117657"/>
                <a:gd name="connsiteY10881" fmla="*/ 931545 h 2729865"/>
                <a:gd name="connsiteX10882" fmla="*/ 2270760 w 4117657"/>
                <a:gd name="connsiteY10882" fmla="*/ 904875 h 2729865"/>
                <a:gd name="connsiteX10883" fmla="*/ 2269808 w 4117657"/>
                <a:gd name="connsiteY10883" fmla="*/ 903923 h 2729865"/>
                <a:gd name="connsiteX10884" fmla="*/ 2266950 w 4117657"/>
                <a:gd name="connsiteY10884" fmla="*/ 902970 h 2729865"/>
                <a:gd name="connsiteX10885" fmla="*/ 2265998 w 4117657"/>
                <a:gd name="connsiteY10885" fmla="*/ 902970 h 2729865"/>
                <a:gd name="connsiteX10886" fmla="*/ 2264093 w 4117657"/>
                <a:gd name="connsiteY10886" fmla="*/ 902018 h 2729865"/>
                <a:gd name="connsiteX10887" fmla="*/ 2260283 w 4117657"/>
                <a:gd name="connsiteY10887" fmla="*/ 898208 h 2729865"/>
                <a:gd name="connsiteX10888" fmla="*/ 2189798 w 4117657"/>
                <a:gd name="connsiteY10888" fmla="*/ 827723 h 2729865"/>
                <a:gd name="connsiteX10889" fmla="*/ 2176463 w 4117657"/>
                <a:gd name="connsiteY10889" fmla="*/ 814388 h 2729865"/>
                <a:gd name="connsiteX10890" fmla="*/ 2169795 w 4117657"/>
                <a:gd name="connsiteY10890" fmla="*/ 805815 h 2729865"/>
                <a:gd name="connsiteX10891" fmla="*/ 2167890 w 4117657"/>
                <a:gd name="connsiteY10891" fmla="*/ 805815 h 2729865"/>
                <a:gd name="connsiteX10892" fmla="*/ 2166938 w 4117657"/>
                <a:gd name="connsiteY10892" fmla="*/ 804863 h 2729865"/>
                <a:gd name="connsiteX10893" fmla="*/ 2160270 w 4117657"/>
                <a:gd name="connsiteY10893" fmla="*/ 814388 h 2729865"/>
                <a:gd name="connsiteX10894" fmla="*/ 2160270 w 4117657"/>
                <a:gd name="connsiteY10894" fmla="*/ 814388 h 2729865"/>
                <a:gd name="connsiteX10895" fmla="*/ 2078355 w 4117657"/>
                <a:gd name="connsiteY10895" fmla="*/ 897255 h 2729865"/>
                <a:gd name="connsiteX10896" fmla="*/ 2062163 w 4117657"/>
                <a:gd name="connsiteY10896" fmla="*/ 906780 h 2729865"/>
                <a:gd name="connsiteX10897" fmla="*/ 1955483 w 4117657"/>
                <a:gd name="connsiteY10897" fmla="*/ 935355 h 2729865"/>
                <a:gd name="connsiteX10898" fmla="*/ 1949768 w 4117657"/>
                <a:gd name="connsiteY10898" fmla="*/ 937260 h 2729865"/>
                <a:gd name="connsiteX10899" fmla="*/ 1949768 w 4117657"/>
                <a:gd name="connsiteY10899" fmla="*/ 937260 h 2729865"/>
                <a:gd name="connsiteX10900" fmla="*/ 1949768 w 4117657"/>
                <a:gd name="connsiteY10900" fmla="*/ 937260 h 2729865"/>
                <a:gd name="connsiteX10901" fmla="*/ 1942148 w 4117657"/>
                <a:gd name="connsiteY10901" fmla="*/ 940118 h 2729865"/>
                <a:gd name="connsiteX10902" fmla="*/ 1939290 w 4117657"/>
                <a:gd name="connsiteY10902" fmla="*/ 941070 h 2729865"/>
                <a:gd name="connsiteX10903" fmla="*/ 1939290 w 4117657"/>
                <a:gd name="connsiteY10903" fmla="*/ 942023 h 2729865"/>
                <a:gd name="connsiteX10904" fmla="*/ 1941195 w 4117657"/>
                <a:gd name="connsiteY10904" fmla="*/ 949643 h 2729865"/>
                <a:gd name="connsiteX10905" fmla="*/ 1965960 w 4117657"/>
                <a:gd name="connsiteY10905" fmla="*/ 1042988 h 2729865"/>
                <a:gd name="connsiteX10906" fmla="*/ 1971675 w 4117657"/>
                <a:gd name="connsiteY10906" fmla="*/ 1062990 h 2729865"/>
                <a:gd name="connsiteX10907" fmla="*/ 1971675 w 4117657"/>
                <a:gd name="connsiteY10907" fmla="*/ 1082993 h 2729865"/>
                <a:gd name="connsiteX10908" fmla="*/ 1960245 w 4117657"/>
                <a:gd name="connsiteY10908" fmla="*/ 1112520 h 2729865"/>
                <a:gd name="connsiteX10909" fmla="*/ 1979295 w 4117657"/>
                <a:gd name="connsiteY10909" fmla="*/ 1061085 h 2729865"/>
                <a:gd name="connsiteX10910" fmla="*/ 1978343 w 4117657"/>
                <a:gd name="connsiteY10910" fmla="*/ 1057275 h 2729865"/>
                <a:gd name="connsiteX10911" fmla="*/ 1978343 w 4117657"/>
                <a:gd name="connsiteY10911" fmla="*/ 1057275 h 2729865"/>
                <a:gd name="connsiteX10912" fmla="*/ 1977390 w 4117657"/>
                <a:gd name="connsiteY10912" fmla="*/ 1052513 h 2729865"/>
                <a:gd name="connsiteX10913" fmla="*/ 1950720 w 4117657"/>
                <a:gd name="connsiteY10913" fmla="*/ 954405 h 2729865"/>
                <a:gd name="connsiteX10914" fmla="*/ 1947863 w 4117657"/>
                <a:gd name="connsiteY10914" fmla="*/ 942975 h 2729865"/>
                <a:gd name="connsiteX10915" fmla="*/ 1950720 w 4117657"/>
                <a:gd name="connsiteY10915" fmla="*/ 942023 h 2729865"/>
                <a:gd name="connsiteX10916" fmla="*/ 1957388 w 4117657"/>
                <a:gd name="connsiteY10916" fmla="*/ 940118 h 2729865"/>
                <a:gd name="connsiteX10917" fmla="*/ 2066925 w 4117657"/>
                <a:gd name="connsiteY10917" fmla="*/ 910590 h 2729865"/>
                <a:gd name="connsiteX10918" fmla="*/ 2080260 w 4117657"/>
                <a:gd name="connsiteY10918" fmla="*/ 902970 h 2729865"/>
                <a:gd name="connsiteX10919" fmla="*/ 2160270 w 4117657"/>
                <a:gd name="connsiteY10919" fmla="*/ 822960 h 2729865"/>
                <a:gd name="connsiteX10920" fmla="*/ 2167890 w 4117657"/>
                <a:gd name="connsiteY10920" fmla="*/ 815340 h 2729865"/>
                <a:gd name="connsiteX10921" fmla="*/ 2175510 w 4117657"/>
                <a:gd name="connsiteY10921" fmla="*/ 822008 h 2729865"/>
                <a:gd name="connsiteX10922" fmla="*/ 2236470 w 4117657"/>
                <a:gd name="connsiteY10922" fmla="*/ 883920 h 2729865"/>
                <a:gd name="connsiteX10923" fmla="*/ 2253615 w 4117657"/>
                <a:gd name="connsiteY10923" fmla="*/ 901065 h 2729865"/>
                <a:gd name="connsiteX10924" fmla="*/ 2253615 w 4117657"/>
                <a:gd name="connsiteY10924" fmla="*/ 901065 h 2729865"/>
                <a:gd name="connsiteX10925" fmla="*/ 2253615 w 4117657"/>
                <a:gd name="connsiteY10925" fmla="*/ 901065 h 2729865"/>
                <a:gd name="connsiteX10926" fmla="*/ 2268855 w 4117657"/>
                <a:gd name="connsiteY10926" fmla="*/ 909638 h 2729865"/>
                <a:gd name="connsiteX10927" fmla="*/ 2295525 w 4117657"/>
                <a:gd name="connsiteY10927" fmla="*/ 917258 h 2729865"/>
                <a:gd name="connsiteX10928" fmla="*/ 2370773 w 4117657"/>
                <a:gd name="connsiteY10928" fmla="*/ 937260 h 2729865"/>
                <a:gd name="connsiteX10929" fmla="*/ 2370773 w 4117657"/>
                <a:gd name="connsiteY10929" fmla="*/ 937260 h 2729865"/>
                <a:gd name="connsiteX10930" fmla="*/ 2377440 w 4117657"/>
                <a:gd name="connsiteY10930" fmla="*/ 939165 h 2729865"/>
                <a:gd name="connsiteX10931" fmla="*/ 2386965 w 4117657"/>
                <a:gd name="connsiteY10931" fmla="*/ 942023 h 2729865"/>
                <a:gd name="connsiteX10932" fmla="*/ 2385060 w 4117657"/>
                <a:gd name="connsiteY10932" fmla="*/ 952500 h 2729865"/>
                <a:gd name="connsiteX10933" fmla="*/ 2370773 w 4117657"/>
                <a:gd name="connsiteY10933" fmla="*/ 1004888 h 2729865"/>
                <a:gd name="connsiteX10934" fmla="*/ 2370773 w 4117657"/>
                <a:gd name="connsiteY10934" fmla="*/ 1004888 h 2729865"/>
                <a:gd name="connsiteX10935" fmla="*/ 2363153 w 4117657"/>
                <a:gd name="connsiteY10935" fmla="*/ 1032510 h 2729865"/>
                <a:gd name="connsiteX10936" fmla="*/ 2356485 w 4117657"/>
                <a:gd name="connsiteY10936" fmla="*/ 1056323 h 2729865"/>
                <a:gd name="connsiteX10937" fmla="*/ 2355533 w 4117657"/>
                <a:gd name="connsiteY10937" fmla="*/ 1060133 h 2729865"/>
                <a:gd name="connsiteX10938" fmla="*/ 2354580 w 4117657"/>
                <a:gd name="connsiteY10938" fmla="*/ 1064895 h 2729865"/>
                <a:gd name="connsiteX10939" fmla="*/ 2354580 w 4117657"/>
                <a:gd name="connsiteY10939" fmla="*/ 1070610 h 2729865"/>
                <a:gd name="connsiteX10940" fmla="*/ 2356485 w 4117657"/>
                <a:gd name="connsiteY10940" fmla="*/ 1076325 h 2729865"/>
                <a:gd name="connsiteX10941" fmla="*/ 2357438 w 4117657"/>
                <a:gd name="connsiteY10941" fmla="*/ 1080135 h 2729865"/>
                <a:gd name="connsiteX10942" fmla="*/ 2386013 w 4117657"/>
                <a:gd name="connsiteY10942" fmla="*/ 1184910 h 2729865"/>
                <a:gd name="connsiteX10943" fmla="*/ 2387918 w 4117657"/>
                <a:gd name="connsiteY10943" fmla="*/ 1194435 h 2729865"/>
                <a:gd name="connsiteX10944" fmla="*/ 2377440 w 4117657"/>
                <a:gd name="connsiteY10944" fmla="*/ 1197293 h 2729865"/>
                <a:gd name="connsiteX10945" fmla="*/ 2271713 w 4117657"/>
                <a:gd name="connsiteY10945" fmla="*/ 1225868 h 2729865"/>
                <a:gd name="connsiteX10946" fmla="*/ 2270760 w 4117657"/>
                <a:gd name="connsiteY10946" fmla="*/ 1225868 h 2729865"/>
                <a:gd name="connsiteX10947" fmla="*/ 2269808 w 4117657"/>
                <a:gd name="connsiteY10947" fmla="*/ 1225868 h 2729865"/>
                <a:gd name="connsiteX10948" fmla="*/ 2254568 w 4117657"/>
                <a:gd name="connsiteY10948" fmla="*/ 1234440 h 2729865"/>
                <a:gd name="connsiteX10949" fmla="*/ 2254568 w 4117657"/>
                <a:gd name="connsiteY10949" fmla="*/ 1234440 h 2729865"/>
                <a:gd name="connsiteX10950" fmla="*/ 2253615 w 4117657"/>
                <a:gd name="connsiteY10950" fmla="*/ 1235393 h 2729865"/>
                <a:gd name="connsiteX10951" fmla="*/ 2232660 w 4117657"/>
                <a:gd name="connsiteY10951" fmla="*/ 1256348 h 2729865"/>
                <a:gd name="connsiteX10952" fmla="*/ 2176463 w 4117657"/>
                <a:gd name="connsiteY10952" fmla="*/ 1312545 h 2729865"/>
                <a:gd name="connsiteX10953" fmla="*/ 2168843 w 4117657"/>
                <a:gd name="connsiteY10953" fmla="*/ 1320165 h 2729865"/>
                <a:gd name="connsiteX10954" fmla="*/ 2161223 w 4117657"/>
                <a:gd name="connsiteY10954" fmla="*/ 1313498 h 2729865"/>
                <a:gd name="connsiteX10955" fmla="*/ 2127885 w 4117657"/>
                <a:gd name="connsiteY10955" fmla="*/ 1280160 h 2729865"/>
                <a:gd name="connsiteX10956" fmla="*/ 2082165 w 4117657"/>
                <a:gd name="connsiteY10956" fmla="*/ 1233488 h 2729865"/>
                <a:gd name="connsiteX10957" fmla="*/ 2076450 w 4117657"/>
                <a:gd name="connsiteY10957" fmla="*/ 1228725 h 2729865"/>
                <a:gd name="connsiteX10958" fmla="*/ 2075498 w 4117657"/>
                <a:gd name="connsiteY10958" fmla="*/ 1227773 h 2729865"/>
                <a:gd name="connsiteX10959" fmla="*/ 2067878 w 4117657"/>
                <a:gd name="connsiteY10959" fmla="*/ 1224915 h 2729865"/>
                <a:gd name="connsiteX10960" fmla="*/ 1961198 w 4117657"/>
                <a:gd name="connsiteY10960" fmla="*/ 1196340 h 2729865"/>
                <a:gd name="connsiteX10961" fmla="*/ 1949768 w 4117657"/>
                <a:gd name="connsiteY10961" fmla="*/ 1192530 h 2729865"/>
                <a:gd name="connsiteX10962" fmla="*/ 1952625 w 4117657"/>
                <a:gd name="connsiteY10962" fmla="*/ 1181100 h 2729865"/>
                <a:gd name="connsiteX10963" fmla="*/ 1973580 w 4117657"/>
                <a:gd name="connsiteY10963" fmla="*/ 1102043 h 2729865"/>
                <a:gd name="connsiteX10964" fmla="*/ 1980248 w 4117657"/>
                <a:gd name="connsiteY10964" fmla="*/ 1078230 h 2729865"/>
                <a:gd name="connsiteX10965" fmla="*/ 1980248 w 4117657"/>
                <a:gd name="connsiteY10965" fmla="*/ 1076325 h 2729865"/>
                <a:gd name="connsiteX10966" fmla="*/ 1981200 w 4117657"/>
                <a:gd name="connsiteY10966" fmla="*/ 1073468 h 2729865"/>
                <a:gd name="connsiteX10967" fmla="*/ 1979295 w 4117657"/>
                <a:gd name="connsiteY10967" fmla="*/ 1061085 h 2729865"/>
                <a:gd name="connsiteX10968" fmla="*/ 2005965 w 4117657"/>
                <a:gd name="connsiteY10968" fmla="*/ 1151573 h 2729865"/>
                <a:gd name="connsiteX10969" fmla="*/ 2003108 w 4117657"/>
                <a:gd name="connsiteY10969" fmla="*/ 1161098 h 2729865"/>
                <a:gd name="connsiteX10970" fmla="*/ 2012633 w 4117657"/>
                <a:gd name="connsiteY10970" fmla="*/ 1163955 h 2729865"/>
                <a:gd name="connsiteX10971" fmla="*/ 2088833 w 4117657"/>
                <a:gd name="connsiteY10971" fmla="*/ 1184910 h 2729865"/>
                <a:gd name="connsiteX10972" fmla="*/ 2102168 w 4117657"/>
                <a:gd name="connsiteY10972" fmla="*/ 1192530 h 2729865"/>
                <a:gd name="connsiteX10973" fmla="*/ 2157413 w 4117657"/>
                <a:gd name="connsiteY10973" fmla="*/ 1247775 h 2729865"/>
                <a:gd name="connsiteX10974" fmla="*/ 2165985 w 4117657"/>
                <a:gd name="connsiteY10974" fmla="*/ 1255395 h 2729865"/>
                <a:gd name="connsiteX10975" fmla="*/ 2165985 w 4117657"/>
                <a:gd name="connsiteY10975" fmla="*/ 1255395 h 2729865"/>
                <a:gd name="connsiteX10976" fmla="*/ 2165985 w 4117657"/>
                <a:gd name="connsiteY10976" fmla="*/ 1255395 h 2729865"/>
                <a:gd name="connsiteX10977" fmla="*/ 2174558 w 4117657"/>
                <a:gd name="connsiteY10977" fmla="*/ 1247775 h 2729865"/>
                <a:gd name="connsiteX10978" fmla="*/ 2229803 w 4117657"/>
                <a:gd name="connsiteY10978" fmla="*/ 1192530 h 2729865"/>
                <a:gd name="connsiteX10979" fmla="*/ 2229803 w 4117657"/>
                <a:gd name="connsiteY10979" fmla="*/ 1192530 h 2729865"/>
                <a:gd name="connsiteX10980" fmla="*/ 2235518 w 4117657"/>
                <a:gd name="connsiteY10980" fmla="*/ 1188720 h 2729865"/>
                <a:gd name="connsiteX10981" fmla="*/ 2235518 w 4117657"/>
                <a:gd name="connsiteY10981" fmla="*/ 1188720 h 2729865"/>
                <a:gd name="connsiteX10982" fmla="*/ 2242185 w 4117657"/>
                <a:gd name="connsiteY10982" fmla="*/ 1185863 h 2729865"/>
                <a:gd name="connsiteX10983" fmla="*/ 2242185 w 4117657"/>
                <a:gd name="connsiteY10983" fmla="*/ 1185863 h 2729865"/>
                <a:gd name="connsiteX10984" fmla="*/ 2318385 w 4117657"/>
                <a:gd name="connsiteY10984" fmla="*/ 1164908 h 2729865"/>
                <a:gd name="connsiteX10985" fmla="*/ 2327910 w 4117657"/>
                <a:gd name="connsiteY10985" fmla="*/ 1162050 h 2729865"/>
                <a:gd name="connsiteX10986" fmla="*/ 2325053 w 4117657"/>
                <a:gd name="connsiteY10986" fmla="*/ 1152525 h 2729865"/>
                <a:gd name="connsiteX10987" fmla="*/ 2304098 w 4117657"/>
                <a:gd name="connsiteY10987" fmla="*/ 1076325 h 2729865"/>
                <a:gd name="connsiteX10988" fmla="*/ 2304098 w 4117657"/>
                <a:gd name="connsiteY10988" fmla="*/ 1062038 h 2729865"/>
                <a:gd name="connsiteX10989" fmla="*/ 2325053 w 4117657"/>
                <a:gd name="connsiteY10989" fmla="*/ 985838 h 2729865"/>
                <a:gd name="connsiteX10990" fmla="*/ 2326958 w 4117657"/>
                <a:gd name="connsiteY10990" fmla="*/ 975360 h 2729865"/>
                <a:gd name="connsiteX10991" fmla="*/ 2326958 w 4117657"/>
                <a:gd name="connsiteY10991" fmla="*/ 975360 h 2729865"/>
                <a:gd name="connsiteX10992" fmla="*/ 2326958 w 4117657"/>
                <a:gd name="connsiteY10992" fmla="*/ 975360 h 2729865"/>
                <a:gd name="connsiteX10993" fmla="*/ 2323148 w 4117657"/>
                <a:gd name="connsiteY10993" fmla="*/ 974408 h 2729865"/>
                <a:gd name="connsiteX10994" fmla="*/ 2317433 w 4117657"/>
                <a:gd name="connsiteY10994" fmla="*/ 972503 h 2729865"/>
                <a:gd name="connsiteX10995" fmla="*/ 2243138 w 4117657"/>
                <a:gd name="connsiteY10995" fmla="*/ 952500 h 2729865"/>
                <a:gd name="connsiteX10996" fmla="*/ 2227898 w 4117657"/>
                <a:gd name="connsiteY10996" fmla="*/ 943928 h 2729865"/>
                <a:gd name="connsiteX10997" fmla="*/ 2172653 w 4117657"/>
                <a:gd name="connsiteY10997" fmla="*/ 888683 h 2729865"/>
                <a:gd name="connsiteX10998" fmla="*/ 2165033 w 4117657"/>
                <a:gd name="connsiteY10998" fmla="*/ 882015 h 2729865"/>
                <a:gd name="connsiteX10999" fmla="*/ 2165033 w 4117657"/>
                <a:gd name="connsiteY10999" fmla="*/ 882015 h 2729865"/>
                <a:gd name="connsiteX11000" fmla="*/ 2165033 w 4117657"/>
                <a:gd name="connsiteY11000" fmla="*/ 882015 h 2729865"/>
                <a:gd name="connsiteX11001" fmla="*/ 2157413 w 4117657"/>
                <a:gd name="connsiteY11001" fmla="*/ 888683 h 2729865"/>
                <a:gd name="connsiteX11002" fmla="*/ 2102168 w 4117657"/>
                <a:gd name="connsiteY11002" fmla="*/ 943928 h 2729865"/>
                <a:gd name="connsiteX11003" fmla="*/ 2091690 w 4117657"/>
                <a:gd name="connsiteY11003" fmla="*/ 950595 h 2729865"/>
                <a:gd name="connsiteX11004" fmla="*/ 2091690 w 4117657"/>
                <a:gd name="connsiteY11004" fmla="*/ 950595 h 2729865"/>
                <a:gd name="connsiteX11005" fmla="*/ 2087880 w 4117657"/>
                <a:gd name="connsiteY11005" fmla="*/ 951548 h 2729865"/>
                <a:gd name="connsiteX11006" fmla="*/ 2086928 w 4117657"/>
                <a:gd name="connsiteY11006" fmla="*/ 951548 h 2729865"/>
                <a:gd name="connsiteX11007" fmla="*/ 2012633 w 4117657"/>
                <a:gd name="connsiteY11007" fmla="*/ 971550 h 2729865"/>
                <a:gd name="connsiteX11008" fmla="*/ 2002155 w 4117657"/>
                <a:gd name="connsiteY11008" fmla="*/ 974408 h 2729865"/>
                <a:gd name="connsiteX11009" fmla="*/ 2004060 w 4117657"/>
                <a:gd name="connsiteY11009" fmla="*/ 984885 h 2729865"/>
                <a:gd name="connsiteX11010" fmla="*/ 2025015 w 4117657"/>
                <a:gd name="connsiteY11010" fmla="*/ 1061085 h 2729865"/>
                <a:gd name="connsiteX11011" fmla="*/ 2025015 w 4117657"/>
                <a:gd name="connsiteY11011" fmla="*/ 1075373 h 2729865"/>
                <a:gd name="connsiteX11012" fmla="*/ 2005965 w 4117657"/>
                <a:gd name="connsiteY11012" fmla="*/ 1151573 h 2729865"/>
                <a:gd name="connsiteX11013" fmla="*/ 2036445 w 4117657"/>
                <a:gd name="connsiteY11013" fmla="*/ 1061085 h 2729865"/>
                <a:gd name="connsiteX11014" fmla="*/ 2017395 w 4117657"/>
                <a:gd name="connsiteY11014" fmla="*/ 991553 h 2729865"/>
                <a:gd name="connsiteX11015" fmla="*/ 2015490 w 4117657"/>
                <a:gd name="connsiteY11015" fmla="*/ 982028 h 2729865"/>
                <a:gd name="connsiteX11016" fmla="*/ 2018348 w 4117657"/>
                <a:gd name="connsiteY11016" fmla="*/ 981075 h 2729865"/>
                <a:gd name="connsiteX11017" fmla="*/ 2023110 w 4117657"/>
                <a:gd name="connsiteY11017" fmla="*/ 979170 h 2729865"/>
                <a:gd name="connsiteX11018" fmla="*/ 2094548 w 4117657"/>
                <a:gd name="connsiteY11018" fmla="*/ 960120 h 2729865"/>
                <a:gd name="connsiteX11019" fmla="*/ 2107883 w 4117657"/>
                <a:gd name="connsiteY11019" fmla="*/ 952500 h 2729865"/>
                <a:gd name="connsiteX11020" fmla="*/ 2159318 w 4117657"/>
                <a:gd name="connsiteY11020" fmla="*/ 901065 h 2729865"/>
                <a:gd name="connsiteX11021" fmla="*/ 2166938 w 4117657"/>
                <a:gd name="connsiteY11021" fmla="*/ 894398 h 2729865"/>
                <a:gd name="connsiteX11022" fmla="*/ 2174558 w 4117657"/>
                <a:gd name="connsiteY11022" fmla="*/ 902018 h 2729865"/>
                <a:gd name="connsiteX11023" fmla="*/ 2225040 w 4117657"/>
                <a:gd name="connsiteY11023" fmla="*/ 952500 h 2729865"/>
                <a:gd name="connsiteX11024" fmla="*/ 2239328 w 4117657"/>
                <a:gd name="connsiteY11024" fmla="*/ 961073 h 2729865"/>
                <a:gd name="connsiteX11025" fmla="*/ 2239328 w 4117657"/>
                <a:gd name="connsiteY11025" fmla="*/ 961073 h 2729865"/>
                <a:gd name="connsiteX11026" fmla="*/ 2239328 w 4117657"/>
                <a:gd name="connsiteY11026" fmla="*/ 961073 h 2729865"/>
                <a:gd name="connsiteX11027" fmla="*/ 2242185 w 4117657"/>
                <a:gd name="connsiteY11027" fmla="*/ 962025 h 2729865"/>
                <a:gd name="connsiteX11028" fmla="*/ 2308860 w 4117657"/>
                <a:gd name="connsiteY11028" fmla="*/ 980123 h 2729865"/>
                <a:gd name="connsiteX11029" fmla="*/ 2309813 w 4117657"/>
                <a:gd name="connsiteY11029" fmla="*/ 980123 h 2729865"/>
                <a:gd name="connsiteX11030" fmla="*/ 2318385 w 4117657"/>
                <a:gd name="connsiteY11030" fmla="*/ 982980 h 2729865"/>
                <a:gd name="connsiteX11031" fmla="*/ 2316480 w 4117657"/>
                <a:gd name="connsiteY11031" fmla="*/ 992505 h 2729865"/>
                <a:gd name="connsiteX11032" fmla="*/ 2299335 w 4117657"/>
                <a:gd name="connsiteY11032" fmla="*/ 1057275 h 2729865"/>
                <a:gd name="connsiteX11033" fmla="*/ 2298383 w 4117657"/>
                <a:gd name="connsiteY11033" fmla="*/ 1061085 h 2729865"/>
                <a:gd name="connsiteX11034" fmla="*/ 2298383 w 4117657"/>
                <a:gd name="connsiteY11034" fmla="*/ 1062038 h 2729865"/>
                <a:gd name="connsiteX11035" fmla="*/ 2298383 w 4117657"/>
                <a:gd name="connsiteY11035" fmla="*/ 1079183 h 2729865"/>
                <a:gd name="connsiteX11036" fmla="*/ 2298383 w 4117657"/>
                <a:gd name="connsiteY11036" fmla="*/ 1081088 h 2729865"/>
                <a:gd name="connsiteX11037" fmla="*/ 2299335 w 4117657"/>
                <a:gd name="connsiteY11037" fmla="*/ 1083945 h 2729865"/>
                <a:gd name="connsiteX11038" fmla="*/ 2316480 w 4117657"/>
                <a:gd name="connsiteY11038" fmla="*/ 1148715 h 2729865"/>
                <a:gd name="connsiteX11039" fmla="*/ 2318385 w 4117657"/>
                <a:gd name="connsiteY11039" fmla="*/ 1158240 h 2729865"/>
                <a:gd name="connsiteX11040" fmla="*/ 2313623 w 4117657"/>
                <a:gd name="connsiteY11040" fmla="*/ 1160145 h 2729865"/>
                <a:gd name="connsiteX11041" fmla="*/ 2299335 w 4117657"/>
                <a:gd name="connsiteY11041" fmla="*/ 1163955 h 2729865"/>
                <a:gd name="connsiteX11042" fmla="*/ 2248853 w 4117657"/>
                <a:gd name="connsiteY11042" fmla="*/ 1177290 h 2729865"/>
                <a:gd name="connsiteX11043" fmla="*/ 2240280 w 4117657"/>
                <a:gd name="connsiteY11043" fmla="*/ 1179195 h 2729865"/>
                <a:gd name="connsiteX11044" fmla="*/ 2240280 w 4117657"/>
                <a:gd name="connsiteY11044" fmla="*/ 1179195 h 2729865"/>
                <a:gd name="connsiteX11045" fmla="*/ 2240280 w 4117657"/>
                <a:gd name="connsiteY11045" fmla="*/ 1179195 h 2729865"/>
                <a:gd name="connsiteX11046" fmla="*/ 2236470 w 4117657"/>
                <a:gd name="connsiteY11046" fmla="*/ 1180148 h 2729865"/>
                <a:gd name="connsiteX11047" fmla="*/ 2236470 w 4117657"/>
                <a:gd name="connsiteY11047" fmla="*/ 1180148 h 2729865"/>
                <a:gd name="connsiteX11048" fmla="*/ 2225993 w 4117657"/>
                <a:gd name="connsiteY11048" fmla="*/ 1186815 h 2729865"/>
                <a:gd name="connsiteX11049" fmla="*/ 2225993 w 4117657"/>
                <a:gd name="connsiteY11049" fmla="*/ 1186815 h 2729865"/>
                <a:gd name="connsiteX11050" fmla="*/ 2225993 w 4117657"/>
                <a:gd name="connsiteY11050" fmla="*/ 1186815 h 2729865"/>
                <a:gd name="connsiteX11051" fmla="*/ 2175510 w 4117657"/>
                <a:gd name="connsiteY11051" fmla="*/ 1237298 h 2729865"/>
                <a:gd name="connsiteX11052" fmla="*/ 2167890 w 4117657"/>
                <a:gd name="connsiteY11052" fmla="*/ 1243965 h 2729865"/>
                <a:gd name="connsiteX11053" fmla="*/ 2161223 w 4117657"/>
                <a:gd name="connsiteY11053" fmla="*/ 1237298 h 2729865"/>
                <a:gd name="connsiteX11054" fmla="*/ 2109788 w 4117657"/>
                <a:gd name="connsiteY11054" fmla="*/ 1184910 h 2729865"/>
                <a:gd name="connsiteX11055" fmla="*/ 2096453 w 4117657"/>
                <a:gd name="connsiteY11055" fmla="*/ 1177290 h 2729865"/>
                <a:gd name="connsiteX11056" fmla="*/ 2095500 w 4117657"/>
                <a:gd name="connsiteY11056" fmla="*/ 1177290 h 2729865"/>
                <a:gd name="connsiteX11057" fmla="*/ 2095500 w 4117657"/>
                <a:gd name="connsiteY11057" fmla="*/ 1177290 h 2729865"/>
                <a:gd name="connsiteX11058" fmla="*/ 2084070 w 4117657"/>
                <a:gd name="connsiteY11058" fmla="*/ 1174433 h 2729865"/>
                <a:gd name="connsiteX11059" fmla="*/ 2028825 w 4117657"/>
                <a:gd name="connsiteY11059" fmla="*/ 1160145 h 2729865"/>
                <a:gd name="connsiteX11060" fmla="*/ 2024063 w 4117657"/>
                <a:gd name="connsiteY11060" fmla="*/ 1158240 h 2729865"/>
                <a:gd name="connsiteX11061" fmla="*/ 2017395 w 4117657"/>
                <a:gd name="connsiteY11061" fmla="*/ 1156335 h 2729865"/>
                <a:gd name="connsiteX11062" fmla="*/ 2019300 w 4117657"/>
                <a:gd name="connsiteY11062" fmla="*/ 1145858 h 2729865"/>
                <a:gd name="connsiteX11063" fmla="*/ 2038350 w 4117657"/>
                <a:gd name="connsiteY11063" fmla="*/ 1076325 h 2729865"/>
                <a:gd name="connsiteX11064" fmla="*/ 2036445 w 4117657"/>
                <a:gd name="connsiteY11064" fmla="*/ 1061085 h 2729865"/>
                <a:gd name="connsiteX11065" fmla="*/ 2435543 w 4117657"/>
                <a:gd name="connsiteY11065" fmla="*/ 1180148 h 2729865"/>
                <a:gd name="connsiteX11066" fmla="*/ 2440305 w 4117657"/>
                <a:gd name="connsiteY11066" fmla="*/ 1179195 h 2729865"/>
                <a:gd name="connsiteX11067" fmla="*/ 2542223 w 4117657"/>
                <a:gd name="connsiteY11067" fmla="*/ 1151573 h 2729865"/>
                <a:gd name="connsiteX11068" fmla="*/ 2552700 w 4117657"/>
                <a:gd name="connsiteY11068" fmla="*/ 1144905 h 2729865"/>
                <a:gd name="connsiteX11069" fmla="*/ 2623185 w 4117657"/>
                <a:gd name="connsiteY11069" fmla="*/ 1074420 h 2729865"/>
                <a:gd name="connsiteX11070" fmla="*/ 2627948 w 4117657"/>
                <a:gd name="connsiteY11070" fmla="*/ 1068705 h 2729865"/>
                <a:gd name="connsiteX11071" fmla="*/ 2626995 w 4117657"/>
                <a:gd name="connsiteY11071" fmla="*/ 1066800 h 2729865"/>
                <a:gd name="connsiteX11072" fmla="*/ 2549843 w 4117657"/>
                <a:gd name="connsiteY11072" fmla="*/ 989648 h 2729865"/>
                <a:gd name="connsiteX11073" fmla="*/ 2540318 w 4117657"/>
                <a:gd name="connsiteY11073" fmla="*/ 984885 h 2729865"/>
                <a:gd name="connsiteX11074" fmla="*/ 2441258 w 4117657"/>
                <a:gd name="connsiteY11074" fmla="*/ 958215 h 2729865"/>
                <a:gd name="connsiteX11075" fmla="*/ 2434590 w 4117657"/>
                <a:gd name="connsiteY11075" fmla="*/ 957263 h 2729865"/>
                <a:gd name="connsiteX11076" fmla="*/ 2432685 w 4117657"/>
                <a:gd name="connsiteY11076" fmla="*/ 961073 h 2729865"/>
                <a:gd name="connsiteX11077" fmla="*/ 2406015 w 4117657"/>
                <a:gd name="connsiteY11077" fmla="*/ 1062038 h 2729865"/>
                <a:gd name="connsiteX11078" fmla="*/ 2406015 w 4117657"/>
                <a:gd name="connsiteY11078" fmla="*/ 1074420 h 2729865"/>
                <a:gd name="connsiteX11079" fmla="*/ 2420303 w 4117657"/>
                <a:gd name="connsiteY11079" fmla="*/ 1126808 h 2729865"/>
                <a:gd name="connsiteX11080" fmla="*/ 2435543 w 4117657"/>
                <a:gd name="connsiteY11080" fmla="*/ 1180148 h 2729865"/>
                <a:gd name="connsiteX11081" fmla="*/ 2416493 w 4117657"/>
                <a:gd name="connsiteY11081" fmla="*/ 1062990 h 2729865"/>
                <a:gd name="connsiteX11082" fmla="*/ 2440305 w 4117657"/>
                <a:gd name="connsiteY11082" fmla="*/ 974408 h 2729865"/>
                <a:gd name="connsiteX11083" fmla="*/ 2442210 w 4117657"/>
                <a:gd name="connsiteY11083" fmla="*/ 968693 h 2729865"/>
                <a:gd name="connsiteX11084" fmla="*/ 2450783 w 4117657"/>
                <a:gd name="connsiteY11084" fmla="*/ 970598 h 2729865"/>
                <a:gd name="connsiteX11085" fmla="*/ 2535555 w 4117657"/>
                <a:gd name="connsiteY11085" fmla="*/ 993458 h 2729865"/>
                <a:gd name="connsiteX11086" fmla="*/ 2545080 w 4117657"/>
                <a:gd name="connsiteY11086" fmla="*/ 998220 h 2729865"/>
                <a:gd name="connsiteX11087" fmla="*/ 2616518 w 4117657"/>
                <a:gd name="connsiteY11087" fmla="*/ 1068705 h 2729865"/>
                <a:gd name="connsiteX11088" fmla="*/ 2610803 w 4117657"/>
                <a:gd name="connsiteY11088" fmla="*/ 1075373 h 2729865"/>
                <a:gd name="connsiteX11089" fmla="*/ 2548890 w 4117657"/>
                <a:gd name="connsiteY11089" fmla="*/ 1137285 h 2729865"/>
                <a:gd name="connsiteX11090" fmla="*/ 2535555 w 4117657"/>
                <a:gd name="connsiteY11090" fmla="*/ 1144905 h 2729865"/>
                <a:gd name="connsiteX11091" fmla="*/ 2451735 w 4117657"/>
                <a:gd name="connsiteY11091" fmla="*/ 1167765 h 2729865"/>
                <a:gd name="connsiteX11092" fmla="*/ 2442210 w 4117657"/>
                <a:gd name="connsiteY11092" fmla="*/ 1169670 h 2729865"/>
                <a:gd name="connsiteX11093" fmla="*/ 2428875 w 4117657"/>
                <a:gd name="connsiteY11093" fmla="*/ 1121093 h 2729865"/>
                <a:gd name="connsiteX11094" fmla="*/ 2417445 w 4117657"/>
                <a:gd name="connsiteY11094" fmla="*/ 1076325 h 2729865"/>
                <a:gd name="connsiteX11095" fmla="*/ 2416493 w 4117657"/>
                <a:gd name="connsiteY11095" fmla="*/ 1062990 h 2729865"/>
                <a:gd name="connsiteX11096" fmla="*/ 2470785 w 4117657"/>
                <a:gd name="connsiteY11096" fmla="*/ 1118235 h 2729865"/>
                <a:gd name="connsiteX11097" fmla="*/ 2491740 w 4117657"/>
                <a:gd name="connsiteY11097" fmla="*/ 1112520 h 2729865"/>
                <a:gd name="connsiteX11098" fmla="*/ 2543175 w 4117657"/>
                <a:gd name="connsiteY11098" fmla="*/ 1082993 h 2729865"/>
                <a:gd name="connsiteX11099" fmla="*/ 2557463 w 4117657"/>
                <a:gd name="connsiteY11099" fmla="*/ 1067753 h 2729865"/>
                <a:gd name="connsiteX11100" fmla="*/ 2524125 w 4117657"/>
                <a:gd name="connsiteY11100" fmla="*/ 1034415 h 2729865"/>
                <a:gd name="connsiteX11101" fmla="*/ 2517458 w 4117657"/>
                <a:gd name="connsiteY11101" fmla="*/ 1030605 h 2729865"/>
                <a:gd name="connsiteX11102" fmla="*/ 2470785 w 4117657"/>
                <a:gd name="connsiteY11102" fmla="*/ 1018223 h 2729865"/>
                <a:gd name="connsiteX11103" fmla="*/ 2462213 w 4117657"/>
                <a:gd name="connsiteY11103" fmla="*/ 1047750 h 2729865"/>
                <a:gd name="connsiteX11104" fmla="*/ 2462213 w 4117657"/>
                <a:gd name="connsiteY11104" fmla="*/ 1089660 h 2729865"/>
                <a:gd name="connsiteX11105" fmla="*/ 2470785 w 4117657"/>
                <a:gd name="connsiteY11105" fmla="*/ 1118235 h 2729865"/>
                <a:gd name="connsiteX11106" fmla="*/ 2467928 w 4117657"/>
                <a:gd name="connsiteY11106" fmla="*/ 1065848 h 2729865"/>
                <a:gd name="connsiteX11107" fmla="*/ 2477453 w 4117657"/>
                <a:gd name="connsiteY11107" fmla="*/ 1029653 h 2729865"/>
                <a:gd name="connsiteX11108" fmla="*/ 2515553 w 4117657"/>
                <a:gd name="connsiteY11108" fmla="*/ 1040130 h 2729865"/>
                <a:gd name="connsiteX11109" fmla="*/ 2520315 w 4117657"/>
                <a:gd name="connsiteY11109" fmla="*/ 1043940 h 2729865"/>
                <a:gd name="connsiteX11110" fmla="*/ 2545080 w 4117657"/>
                <a:gd name="connsiteY11110" fmla="*/ 1068705 h 2729865"/>
                <a:gd name="connsiteX11111" fmla="*/ 2518410 w 4117657"/>
                <a:gd name="connsiteY11111" fmla="*/ 1094423 h 2729865"/>
                <a:gd name="connsiteX11112" fmla="*/ 2515553 w 4117657"/>
                <a:gd name="connsiteY11112" fmla="*/ 1096328 h 2729865"/>
                <a:gd name="connsiteX11113" fmla="*/ 2477453 w 4117657"/>
                <a:gd name="connsiteY11113" fmla="*/ 1106805 h 2729865"/>
                <a:gd name="connsiteX11114" fmla="*/ 2467928 w 4117657"/>
                <a:gd name="connsiteY11114" fmla="*/ 1069658 h 2729865"/>
                <a:gd name="connsiteX11115" fmla="*/ 2467928 w 4117657"/>
                <a:gd name="connsiteY11115" fmla="*/ 1065848 h 2729865"/>
                <a:gd name="connsiteX11116" fmla="*/ 2432685 w 4117657"/>
                <a:gd name="connsiteY11116" fmla="*/ 1745933 h 2729865"/>
                <a:gd name="connsiteX11117" fmla="*/ 2435543 w 4117657"/>
                <a:gd name="connsiteY11117" fmla="*/ 1755458 h 2729865"/>
                <a:gd name="connsiteX11118" fmla="*/ 2542223 w 4117657"/>
                <a:gd name="connsiteY11118" fmla="*/ 1726883 h 2729865"/>
                <a:gd name="connsiteX11119" fmla="*/ 2552700 w 4117657"/>
                <a:gd name="connsiteY11119" fmla="*/ 1720215 h 2729865"/>
                <a:gd name="connsiteX11120" fmla="*/ 2622233 w 4117657"/>
                <a:gd name="connsiteY11120" fmla="*/ 1650683 h 2729865"/>
                <a:gd name="connsiteX11121" fmla="*/ 2627948 w 4117657"/>
                <a:gd name="connsiteY11121" fmla="*/ 1644015 h 2729865"/>
                <a:gd name="connsiteX11122" fmla="*/ 2549843 w 4117657"/>
                <a:gd name="connsiteY11122" fmla="*/ 1565910 h 2729865"/>
                <a:gd name="connsiteX11123" fmla="*/ 2539365 w 4117657"/>
                <a:gd name="connsiteY11123" fmla="*/ 1560195 h 2729865"/>
                <a:gd name="connsiteX11124" fmla="*/ 2442210 w 4117657"/>
                <a:gd name="connsiteY11124" fmla="*/ 1534478 h 2729865"/>
                <a:gd name="connsiteX11125" fmla="*/ 2434590 w 4117657"/>
                <a:gd name="connsiteY11125" fmla="*/ 1532573 h 2729865"/>
                <a:gd name="connsiteX11126" fmla="*/ 2432685 w 4117657"/>
                <a:gd name="connsiteY11126" fmla="*/ 1536383 h 2729865"/>
                <a:gd name="connsiteX11127" fmla="*/ 2405063 w 4117657"/>
                <a:gd name="connsiteY11127" fmla="*/ 1638300 h 2729865"/>
                <a:gd name="connsiteX11128" fmla="*/ 2406015 w 4117657"/>
                <a:gd name="connsiteY11128" fmla="*/ 1650683 h 2729865"/>
                <a:gd name="connsiteX11129" fmla="*/ 2432685 w 4117657"/>
                <a:gd name="connsiteY11129" fmla="*/ 1745933 h 2729865"/>
                <a:gd name="connsiteX11130" fmla="*/ 2416493 w 4117657"/>
                <a:gd name="connsiteY11130" fmla="*/ 1639253 h 2729865"/>
                <a:gd name="connsiteX11131" fmla="*/ 2440305 w 4117657"/>
                <a:gd name="connsiteY11131" fmla="*/ 1550670 h 2729865"/>
                <a:gd name="connsiteX11132" fmla="*/ 2442210 w 4117657"/>
                <a:gd name="connsiteY11132" fmla="*/ 1544955 h 2729865"/>
                <a:gd name="connsiteX11133" fmla="*/ 2449830 w 4117657"/>
                <a:gd name="connsiteY11133" fmla="*/ 1545908 h 2729865"/>
                <a:gd name="connsiteX11134" fmla="*/ 2535555 w 4117657"/>
                <a:gd name="connsiteY11134" fmla="*/ 1568768 h 2729865"/>
                <a:gd name="connsiteX11135" fmla="*/ 2546033 w 4117657"/>
                <a:gd name="connsiteY11135" fmla="*/ 1574483 h 2729865"/>
                <a:gd name="connsiteX11136" fmla="*/ 2613660 w 4117657"/>
                <a:gd name="connsiteY11136" fmla="*/ 1641158 h 2729865"/>
                <a:gd name="connsiteX11137" fmla="*/ 2615565 w 4117657"/>
                <a:gd name="connsiteY11137" fmla="*/ 1644015 h 2729865"/>
                <a:gd name="connsiteX11138" fmla="*/ 2609850 w 4117657"/>
                <a:gd name="connsiteY11138" fmla="*/ 1650683 h 2729865"/>
                <a:gd name="connsiteX11139" fmla="*/ 2547938 w 4117657"/>
                <a:gd name="connsiteY11139" fmla="*/ 1712595 h 2729865"/>
                <a:gd name="connsiteX11140" fmla="*/ 2534603 w 4117657"/>
                <a:gd name="connsiteY11140" fmla="*/ 1720215 h 2729865"/>
                <a:gd name="connsiteX11141" fmla="*/ 2450783 w 4117657"/>
                <a:gd name="connsiteY11141" fmla="*/ 1743075 h 2729865"/>
                <a:gd name="connsiteX11142" fmla="*/ 2441258 w 4117657"/>
                <a:gd name="connsiteY11142" fmla="*/ 1744980 h 2729865"/>
                <a:gd name="connsiteX11143" fmla="*/ 2426018 w 4117657"/>
                <a:gd name="connsiteY11143" fmla="*/ 1688783 h 2729865"/>
                <a:gd name="connsiteX11144" fmla="*/ 2416493 w 4117657"/>
                <a:gd name="connsiteY11144" fmla="*/ 1651635 h 2729865"/>
                <a:gd name="connsiteX11145" fmla="*/ 2416493 w 4117657"/>
                <a:gd name="connsiteY11145" fmla="*/ 1639253 h 2729865"/>
                <a:gd name="connsiteX11146" fmla="*/ 3426143 w 4117657"/>
                <a:gd name="connsiteY11146" fmla="*/ 1937385 h 2729865"/>
                <a:gd name="connsiteX11147" fmla="*/ 3426143 w 4117657"/>
                <a:gd name="connsiteY11147" fmla="*/ 1925955 h 2729865"/>
                <a:gd name="connsiteX11148" fmla="*/ 3399473 w 4117657"/>
                <a:gd name="connsiteY11148" fmla="*/ 1825943 h 2729865"/>
                <a:gd name="connsiteX11149" fmla="*/ 3397568 w 4117657"/>
                <a:gd name="connsiteY11149" fmla="*/ 1821180 h 2729865"/>
                <a:gd name="connsiteX11150" fmla="*/ 3389948 w 4117657"/>
                <a:gd name="connsiteY11150" fmla="*/ 1823085 h 2729865"/>
                <a:gd name="connsiteX11151" fmla="*/ 3293745 w 4117657"/>
                <a:gd name="connsiteY11151" fmla="*/ 1848803 h 2729865"/>
                <a:gd name="connsiteX11152" fmla="*/ 3279458 w 4117657"/>
                <a:gd name="connsiteY11152" fmla="*/ 1857375 h 2729865"/>
                <a:gd name="connsiteX11153" fmla="*/ 3230880 w 4117657"/>
                <a:gd name="connsiteY11153" fmla="*/ 1905953 h 2729865"/>
                <a:gd name="connsiteX11154" fmla="*/ 3203258 w 4117657"/>
                <a:gd name="connsiteY11154" fmla="*/ 1933575 h 2729865"/>
                <a:gd name="connsiteX11155" fmla="*/ 3209925 w 4117657"/>
                <a:gd name="connsiteY11155" fmla="*/ 1941195 h 2729865"/>
                <a:gd name="connsiteX11156" fmla="*/ 3279458 w 4117657"/>
                <a:gd name="connsiteY11156" fmla="*/ 2010728 h 2729865"/>
                <a:gd name="connsiteX11157" fmla="*/ 3293745 w 4117657"/>
                <a:gd name="connsiteY11157" fmla="*/ 2018348 h 2729865"/>
                <a:gd name="connsiteX11158" fmla="*/ 3387090 w 4117657"/>
                <a:gd name="connsiteY11158" fmla="*/ 2043113 h 2729865"/>
                <a:gd name="connsiteX11159" fmla="*/ 3396615 w 4117657"/>
                <a:gd name="connsiteY11159" fmla="*/ 2045018 h 2729865"/>
                <a:gd name="connsiteX11160" fmla="*/ 3398520 w 4117657"/>
                <a:gd name="connsiteY11160" fmla="*/ 2042160 h 2729865"/>
                <a:gd name="connsiteX11161" fmla="*/ 3426143 w 4117657"/>
                <a:gd name="connsiteY11161" fmla="*/ 1937385 h 2729865"/>
                <a:gd name="connsiteX11162" fmla="*/ 3393758 w 4117657"/>
                <a:gd name="connsiteY11162" fmla="*/ 2024063 h 2729865"/>
                <a:gd name="connsiteX11163" fmla="*/ 3390900 w 4117657"/>
                <a:gd name="connsiteY11163" fmla="*/ 2032635 h 2729865"/>
                <a:gd name="connsiteX11164" fmla="*/ 3383280 w 4117657"/>
                <a:gd name="connsiteY11164" fmla="*/ 2030730 h 2729865"/>
                <a:gd name="connsiteX11165" fmla="*/ 3297555 w 4117657"/>
                <a:gd name="connsiteY11165" fmla="*/ 2007870 h 2729865"/>
                <a:gd name="connsiteX11166" fmla="*/ 3287078 w 4117657"/>
                <a:gd name="connsiteY11166" fmla="*/ 2002155 h 2729865"/>
                <a:gd name="connsiteX11167" fmla="*/ 3220403 w 4117657"/>
                <a:gd name="connsiteY11167" fmla="*/ 1935480 h 2729865"/>
                <a:gd name="connsiteX11168" fmla="*/ 3217545 w 4117657"/>
                <a:gd name="connsiteY11168" fmla="*/ 1931670 h 2729865"/>
                <a:gd name="connsiteX11169" fmla="*/ 3221355 w 4117657"/>
                <a:gd name="connsiteY11169" fmla="*/ 1926908 h 2729865"/>
                <a:gd name="connsiteX11170" fmla="*/ 3286125 w 4117657"/>
                <a:gd name="connsiteY11170" fmla="*/ 1862138 h 2729865"/>
                <a:gd name="connsiteX11171" fmla="*/ 3295650 w 4117657"/>
                <a:gd name="connsiteY11171" fmla="*/ 1856423 h 2729865"/>
                <a:gd name="connsiteX11172" fmla="*/ 3387090 w 4117657"/>
                <a:gd name="connsiteY11172" fmla="*/ 1831658 h 2729865"/>
                <a:gd name="connsiteX11173" fmla="*/ 3391853 w 4117657"/>
                <a:gd name="connsiteY11173" fmla="*/ 1830705 h 2729865"/>
                <a:gd name="connsiteX11174" fmla="*/ 3409950 w 4117657"/>
                <a:gd name="connsiteY11174" fmla="*/ 1896428 h 2729865"/>
                <a:gd name="connsiteX11175" fmla="*/ 3418523 w 4117657"/>
                <a:gd name="connsiteY11175" fmla="*/ 1931670 h 2729865"/>
                <a:gd name="connsiteX11176" fmla="*/ 3409950 w 4117657"/>
                <a:gd name="connsiteY11176" fmla="*/ 1965960 h 2729865"/>
                <a:gd name="connsiteX11177" fmla="*/ 3393758 w 4117657"/>
                <a:gd name="connsiteY11177" fmla="*/ 2024063 h 2729865"/>
                <a:gd name="connsiteX11178" fmla="*/ 1690688 w 4117657"/>
                <a:gd name="connsiteY11178" fmla="*/ 1449705 h 2729865"/>
                <a:gd name="connsiteX11179" fmla="*/ 1690688 w 4117657"/>
                <a:gd name="connsiteY11179" fmla="*/ 1449705 h 2729865"/>
                <a:gd name="connsiteX11180" fmla="*/ 1700213 w 4117657"/>
                <a:gd name="connsiteY11180" fmla="*/ 1439228 h 2729865"/>
                <a:gd name="connsiteX11181" fmla="*/ 1736408 w 4117657"/>
                <a:gd name="connsiteY11181" fmla="*/ 1423035 h 2729865"/>
                <a:gd name="connsiteX11182" fmla="*/ 1767840 w 4117657"/>
                <a:gd name="connsiteY11182" fmla="*/ 1414463 h 2729865"/>
                <a:gd name="connsiteX11183" fmla="*/ 1765935 w 4117657"/>
                <a:gd name="connsiteY11183" fmla="*/ 1403985 h 2729865"/>
                <a:gd name="connsiteX11184" fmla="*/ 1754505 w 4117657"/>
                <a:gd name="connsiteY11184" fmla="*/ 1363028 h 2729865"/>
                <a:gd name="connsiteX11185" fmla="*/ 1753553 w 4117657"/>
                <a:gd name="connsiteY11185" fmla="*/ 1360170 h 2729865"/>
                <a:gd name="connsiteX11186" fmla="*/ 1753553 w 4117657"/>
                <a:gd name="connsiteY11186" fmla="*/ 1349693 h 2729865"/>
                <a:gd name="connsiteX11187" fmla="*/ 1754505 w 4117657"/>
                <a:gd name="connsiteY11187" fmla="*/ 1346835 h 2729865"/>
                <a:gd name="connsiteX11188" fmla="*/ 1758315 w 4117657"/>
                <a:gd name="connsiteY11188" fmla="*/ 1332548 h 2729865"/>
                <a:gd name="connsiteX11189" fmla="*/ 1765935 w 4117657"/>
                <a:gd name="connsiteY11189" fmla="*/ 1304925 h 2729865"/>
                <a:gd name="connsiteX11190" fmla="*/ 1765935 w 4117657"/>
                <a:gd name="connsiteY11190" fmla="*/ 1304925 h 2729865"/>
                <a:gd name="connsiteX11191" fmla="*/ 1767840 w 4117657"/>
                <a:gd name="connsiteY11191" fmla="*/ 1296353 h 2729865"/>
                <a:gd name="connsiteX11192" fmla="*/ 1762125 w 4117657"/>
                <a:gd name="connsiteY11192" fmla="*/ 1294448 h 2729865"/>
                <a:gd name="connsiteX11193" fmla="*/ 1718310 w 4117657"/>
                <a:gd name="connsiteY11193" fmla="*/ 1283018 h 2729865"/>
                <a:gd name="connsiteX11194" fmla="*/ 1702118 w 4117657"/>
                <a:gd name="connsiteY11194" fmla="*/ 1273493 h 2729865"/>
                <a:gd name="connsiteX11195" fmla="*/ 1671638 w 4117657"/>
                <a:gd name="connsiteY11195" fmla="*/ 1243013 h 2729865"/>
                <a:gd name="connsiteX11196" fmla="*/ 1666875 w 4117657"/>
                <a:gd name="connsiteY11196" fmla="*/ 1239203 h 2729865"/>
                <a:gd name="connsiteX11197" fmla="*/ 1664970 w 4117657"/>
                <a:gd name="connsiteY11197" fmla="*/ 1238250 h 2729865"/>
                <a:gd name="connsiteX11198" fmla="*/ 1647825 w 4117657"/>
                <a:gd name="connsiteY11198" fmla="*/ 1255395 h 2729865"/>
                <a:gd name="connsiteX11199" fmla="*/ 1645920 w 4117657"/>
                <a:gd name="connsiteY11199" fmla="*/ 1257300 h 2729865"/>
                <a:gd name="connsiteX11200" fmla="*/ 1635443 w 4117657"/>
                <a:gd name="connsiteY11200" fmla="*/ 1267778 h 2729865"/>
                <a:gd name="connsiteX11201" fmla="*/ 1624013 w 4117657"/>
                <a:gd name="connsiteY11201" fmla="*/ 1278255 h 2729865"/>
                <a:gd name="connsiteX11202" fmla="*/ 1624013 w 4117657"/>
                <a:gd name="connsiteY11202" fmla="*/ 1279208 h 2729865"/>
                <a:gd name="connsiteX11203" fmla="*/ 1614488 w 4117657"/>
                <a:gd name="connsiteY11203" fmla="*/ 1283970 h 2729865"/>
                <a:gd name="connsiteX11204" fmla="*/ 1574483 w 4117657"/>
                <a:gd name="connsiteY11204" fmla="*/ 1294448 h 2729865"/>
                <a:gd name="connsiteX11205" fmla="*/ 1564005 w 4117657"/>
                <a:gd name="connsiteY11205" fmla="*/ 1298258 h 2729865"/>
                <a:gd name="connsiteX11206" fmla="*/ 1576388 w 4117657"/>
                <a:gd name="connsiteY11206" fmla="*/ 1344930 h 2729865"/>
                <a:gd name="connsiteX11207" fmla="*/ 1576388 w 4117657"/>
                <a:gd name="connsiteY11207" fmla="*/ 1367790 h 2729865"/>
                <a:gd name="connsiteX11208" fmla="*/ 1564005 w 4117657"/>
                <a:gd name="connsiteY11208" fmla="*/ 1414463 h 2729865"/>
                <a:gd name="connsiteX11209" fmla="*/ 1573530 w 4117657"/>
                <a:gd name="connsiteY11209" fmla="*/ 1417320 h 2729865"/>
                <a:gd name="connsiteX11210" fmla="*/ 1615440 w 4117657"/>
                <a:gd name="connsiteY11210" fmla="*/ 1428750 h 2729865"/>
                <a:gd name="connsiteX11211" fmla="*/ 1624013 w 4117657"/>
                <a:gd name="connsiteY11211" fmla="*/ 1433513 h 2729865"/>
                <a:gd name="connsiteX11212" fmla="*/ 1624013 w 4117657"/>
                <a:gd name="connsiteY11212" fmla="*/ 1435418 h 2729865"/>
                <a:gd name="connsiteX11213" fmla="*/ 1631633 w 4117657"/>
                <a:gd name="connsiteY11213" fmla="*/ 1440180 h 2729865"/>
                <a:gd name="connsiteX11214" fmla="*/ 1659255 w 4117657"/>
                <a:gd name="connsiteY11214" fmla="*/ 1467803 h 2729865"/>
                <a:gd name="connsiteX11215" fmla="*/ 1663065 w 4117657"/>
                <a:gd name="connsiteY11215" fmla="*/ 1470660 h 2729865"/>
                <a:gd name="connsiteX11216" fmla="*/ 1665923 w 4117657"/>
                <a:gd name="connsiteY11216" fmla="*/ 1472565 h 2729865"/>
                <a:gd name="connsiteX11217" fmla="*/ 1665923 w 4117657"/>
                <a:gd name="connsiteY11217" fmla="*/ 1472565 h 2729865"/>
                <a:gd name="connsiteX11218" fmla="*/ 1666875 w 4117657"/>
                <a:gd name="connsiteY11218" fmla="*/ 1473518 h 2729865"/>
                <a:gd name="connsiteX11219" fmla="*/ 1676400 w 4117657"/>
                <a:gd name="connsiteY11219" fmla="*/ 1463040 h 2729865"/>
                <a:gd name="connsiteX11220" fmla="*/ 1690688 w 4117657"/>
                <a:gd name="connsiteY11220" fmla="*/ 1449705 h 2729865"/>
                <a:gd name="connsiteX11221" fmla="*/ 1666875 w 4117657"/>
                <a:gd name="connsiteY11221" fmla="*/ 1460183 h 2729865"/>
                <a:gd name="connsiteX11222" fmla="*/ 1656398 w 4117657"/>
                <a:gd name="connsiteY11222" fmla="*/ 1449705 h 2729865"/>
                <a:gd name="connsiteX11223" fmla="*/ 1650683 w 4117657"/>
                <a:gd name="connsiteY11223" fmla="*/ 1443990 h 2729865"/>
                <a:gd name="connsiteX11224" fmla="*/ 1641158 w 4117657"/>
                <a:gd name="connsiteY11224" fmla="*/ 1434465 h 2729865"/>
                <a:gd name="connsiteX11225" fmla="*/ 1632585 w 4117657"/>
                <a:gd name="connsiteY11225" fmla="*/ 1426845 h 2729865"/>
                <a:gd name="connsiteX11226" fmla="*/ 1625918 w 4117657"/>
                <a:gd name="connsiteY11226" fmla="*/ 1421130 h 2729865"/>
                <a:gd name="connsiteX11227" fmla="*/ 1625918 w 4117657"/>
                <a:gd name="connsiteY11227" fmla="*/ 1423035 h 2729865"/>
                <a:gd name="connsiteX11228" fmla="*/ 1611630 w 4117657"/>
                <a:gd name="connsiteY11228" fmla="*/ 1418273 h 2729865"/>
                <a:gd name="connsiteX11229" fmla="*/ 1576388 w 4117657"/>
                <a:gd name="connsiteY11229" fmla="*/ 1408748 h 2729865"/>
                <a:gd name="connsiteX11230" fmla="*/ 1585913 w 4117657"/>
                <a:gd name="connsiteY11230" fmla="*/ 1372553 h 2729865"/>
                <a:gd name="connsiteX11231" fmla="*/ 1585913 w 4117657"/>
                <a:gd name="connsiteY11231" fmla="*/ 1339215 h 2729865"/>
                <a:gd name="connsiteX11232" fmla="*/ 1576388 w 4117657"/>
                <a:gd name="connsiteY11232" fmla="*/ 1304925 h 2729865"/>
                <a:gd name="connsiteX11233" fmla="*/ 1584008 w 4117657"/>
                <a:gd name="connsiteY11233" fmla="*/ 1302068 h 2729865"/>
                <a:gd name="connsiteX11234" fmla="*/ 1622108 w 4117657"/>
                <a:gd name="connsiteY11234" fmla="*/ 1291590 h 2729865"/>
                <a:gd name="connsiteX11235" fmla="*/ 1625918 w 4117657"/>
                <a:gd name="connsiteY11235" fmla="*/ 1289685 h 2729865"/>
                <a:gd name="connsiteX11236" fmla="*/ 1625918 w 4117657"/>
                <a:gd name="connsiteY11236" fmla="*/ 1289685 h 2729865"/>
                <a:gd name="connsiteX11237" fmla="*/ 1625918 w 4117657"/>
                <a:gd name="connsiteY11237" fmla="*/ 1289685 h 2729865"/>
                <a:gd name="connsiteX11238" fmla="*/ 1634490 w 4117657"/>
                <a:gd name="connsiteY11238" fmla="*/ 1283970 h 2729865"/>
                <a:gd name="connsiteX11239" fmla="*/ 1643063 w 4117657"/>
                <a:gd name="connsiteY11239" fmla="*/ 1275398 h 2729865"/>
                <a:gd name="connsiteX11240" fmla="*/ 1662113 w 4117657"/>
                <a:gd name="connsiteY11240" fmla="*/ 1256348 h 2729865"/>
                <a:gd name="connsiteX11241" fmla="*/ 1667828 w 4117657"/>
                <a:gd name="connsiteY11241" fmla="*/ 1251585 h 2729865"/>
                <a:gd name="connsiteX11242" fmla="*/ 1673543 w 4117657"/>
                <a:gd name="connsiteY11242" fmla="*/ 1256348 h 2729865"/>
                <a:gd name="connsiteX11243" fmla="*/ 1698308 w 4117657"/>
                <a:gd name="connsiteY11243" fmla="*/ 1281113 h 2729865"/>
                <a:gd name="connsiteX11244" fmla="*/ 1699260 w 4117657"/>
                <a:gd name="connsiteY11244" fmla="*/ 1282065 h 2729865"/>
                <a:gd name="connsiteX11245" fmla="*/ 1699260 w 4117657"/>
                <a:gd name="connsiteY11245" fmla="*/ 1282065 h 2729865"/>
                <a:gd name="connsiteX11246" fmla="*/ 1700213 w 4117657"/>
                <a:gd name="connsiteY11246" fmla="*/ 1283018 h 2729865"/>
                <a:gd name="connsiteX11247" fmla="*/ 1712595 w 4117657"/>
                <a:gd name="connsiteY11247" fmla="*/ 1289685 h 2729865"/>
                <a:gd name="connsiteX11248" fmla="*/ 1713548 w 4117657"/>
                <a:gd name="connsiteY11248" fmla="*/ 1289685 h 2729865"/>
                <a:gd name="connsiteX11249" fmla="*/ 1714500 w 4117657"/>
                <a:gd name="connsiteY11249" fmla="*/ 1289685 h 2729865"/>
                <a:gd name="connsiteX11250" fmla="*/ 1716405 w 4117657"/>
                <a:gd name="connsiteY11250" fmla="*/ 1289685 h 2729865"/>
                <a:gd name="connsiteX11251" fmla="*/ 1749743 w 4117657"/>
                <a:gd name="connsiteY11251" fmla="*/ 1298258 h 2729865"/>
                <a:gd name="connsiteX11252" fmla="*/ 1751648 w 4117657"/>
                <a:gd name="connsiteY11252" fmla="*/ 1299210 h 2729865"/>
                <a:gd name="connsiteX11253" fmla="*/ 1758315 w 4117657"/>
                <a:gd name="connsiteY11253" fmla="*/ 1302068 h 2729865"/>
                <a:gd name="connsiteX11254" fmla="*/ 1756410 w 4117657"/>
                <a:gd name="connsiteY11254" fmla="*/ 1308735 h 2729865"/>
                <a:gd name="connsiteX11255" fmla="*/ 1746885 w 4117657"/>
                <a:gd name="connsiteY11255" fmla="*/ 1343025 h 2729865"/>
                <a:gd name="connsiteX11256" fmla="*/ 1746885 w 4117657"/>
                <a:gd name="connsiteY11256" fmla="*/ 1363980 h 2729865"/>
                <a:gd name="connsiteX11257" fmla="*/ 1756410 w 4117657"/>
                <a:gd name="connsiteY11257" fmla="*/ 1399223 h 2729865"/>
                <a:gd name="connsiteX11258" fmla="*/ 1757363 w 4117657"/>
                <a:gd name="connsiteY11258" fmla="*/ 1405890 h 2729865"/>
                <a:gd name="connsiteX11259" fmla="*/ 1755458 w 4117657"/>
                <a:gd name="connsiteY11259" fmla="*/ 1406843 h 2729865"/>
                <a:gd name="connsiteX11260" fmla="*/ 1727835 w 4117657"/>
                <a:gd name="connsiteY11260" fmla="*/ 1414463 h 2729865"/>
                <a:gd name="connsiteX11261" fmla="*/ 1718310 w 4117657"/>
                <a:gd name="connsiteY11261" fmla="*/ 1417320 h 2729865"/>
                <a:gd name="connsiteX11262" fmla="*/ 1706880 w 4117657"/>
                <a:gd name="connsiteY11262" fmla="*/ 1422083 h 2729865"/>
                <a:gd name="connsiteX11263" fmla="*/ 1704975 w 4117657"/>
                <a:gd name="connsiteY11263" fmla="*/ 1423035 h 2729865"/>
                <a:gd name="connsiteX11264" fmla="*/ 1695450 w 4117657"/>
                <a:gd name="connsiteY11264" fmla="*/ 1430655 h 2729865"/>
                <a:gd name="connsiteX11265" fmla="*/ 1691640 w 4117657"/>
                <a:gd name="connsiteY11265" fmla="*/ 1434465 h 2729865"/>
                <a:gd name="connsiteX11266" fmla="*/ 1673543 w 4117657"/>
                <a:gd name="connsiteY11266" fmla="*/ 1452563 h 2729865"/>
                <a:gd name="connsiteX11267" fmla="*/ 1666875 w 4117657"/>
                <a:gd name="connsiteY11267" fmla="*/ 1460183 h 2729865"/>
                <a:gd name="connsiteX11268" fmla="*/ 2078355 w 4117657"/>
                <a:gd name="connsiteY11268" fmla="*/ 1079183 h 2729865"/>
                <a:gd name="connsiteX11269" fmla="*/ 2077403 w 4117657"/>
                <a:gd name="connsiteY11269" fmla="*/ 1081088 h 2729865"/>
                <a:gd name="connsiteX11270" fmla="*/ 2066925 w 4117657"/>
                <a:gd name="connsiteY11270" fmla="*/ 1118235 h 2729865"/>
                <a:gd name="connsiteX11271" fmla="*/ 2065973 w 4117657"/>
                <a:gd name="connsiteY11271" fmla="*/ 1122998 h 2729865"/>
                <a:gd name="connsiteX11272" fmla="*/ 2065020 w 4117657"/>
                <a:gd name="connsiteY11272" fmla="*/ 1126808 h 2729865"/>
                <a:gd name="connsiteX11273" fmla="*/ 2065020 w 4117657"/>
                <a:gd name="connsiteY11273" fmla="*/ 1126808 h 2729865"/>
                <a:gd name="connsiteX11274" fmla="*/ 2065020 w 4117657"/>
                <a:gd name="connsiteY11274" fmla="*/ 1126808 h 2729865"/>
                <a:gd name="connsiteX11275" fmla="*/ 2069783 w 4117657"/>
                <a:gd name="connsiteY11275" fmla="*/ 1127760 h 2729865"/>
                <a:gd name="connsiteX11276" fmla="*/ 2073593 w 4117657"/>
                <a:gd name="connsiteY11276" fmla="*/ 1128713 h 2729865"/>
                <a:gd name="connsiteX11277" fmla="*/ 2111693 w 4117657"/>
                <a:gd name="connsiteY11277" fmla="*/ 1138238 h 2729865"/>
                <a:gd name="connsiteX11278" fmla="*/ 2131695 w 4117657"/>
                <a:gd name="connsiteY11278" fmla="*/ 1149668 h 2729865"/>
                <a:gd name="connsiteX11279" fmla="*/ 2160270 w 4117657"/>
                <a:gd name="connsiteY11279" fmla="*/ 1179195 h 2729865"/>
                <a:gd name="connsiteX11280" fmla="*/ 2160270 w 4117657"/>
                <a:gd name="connsiteY11280" fmla="*/ 1179195 h 2729865"/>
                <a:gd name="connsiteX11281" fmla="*/ 2165033 w 4117657"/>
                <a:gd name="connsiteY11281" fmla="*/ 1183958 h 2729865"/>
                <a:gd name="connsiteX11282" fmla="*/ 2165985 w 4117657"/>
                <a:gd name="connsiteY11282" fmla="*/ 1183958 h 2729865"/>
                <a:gd name="connsiteX11283" fmla="*/ 2166938 w 4117657"/>
                <a:gd name="connsiteY11283" fmla="*/ 1183958 h 2729865"/>
                <a:gd name="connsiteX11284" fmla="*/ 2203133 w 4117657"/>
                <a:gd name="connsiteY11284" fmla="*/ 1147763 h 2729865"/>
                <a:gd name="connsiteX11285" fmla="*/ 2219325 w 4117657"/>
                <a:gd name="connsiteY11285" fmla="*/ 1139190 h 2729865"/>
                <a:gd name="connsiteX11286" fmla="*/ 2225040 w 4117657"/>
                <a:gd name="connsiteY11286" fmla="*/ 1138238 h 2729865"/>
                <a:gd name="connsiteX11287" fmla="*/ 2257425 w 4117657"/>
                <a:gd name="connsiteY11287" fmla="*/ 1129665 h 2729865"/>
                <a:gd name="connsiteX11288" fmla="*/ 2259330 w 4117657"/>
                <a:gd name="connsiteY11288" fmla="*/ 1129665 h 2729865"/>
                <a:gd name="connsiteX11289" fmla="*/ 2268855 w 4117657"/>
                <a:gd name="connsiteY11289" fmla="*/ 1126808 h 2729865"/>
                <a:gd name="connsiteX11290" fmla="*/ 2261235 w 4117657"/>
                <a:gd name="connsiteY11290" fmla="*/ 1097280 h 2729865"/>
                <a:gd name="connsiteX11291" fmla="*/ 2257425 w 4117657"/>
                <a:gd name="connsiteY11291" fmla="*/ 1082040 h 2729865"/>
                <a:gd name="connsiteX11292" fmla="*/ 2255520 w 4117657"/>
                <a:gd name="connsiteY11292" fmla="*/ 1063943 h 2729865"/>
                <a:gd name="connsiteX11293" fmla="*/ 2256473 w 4117657"/>
                <a:gd name="connsiteY11293" fmla="*/ 1058228 h 2729865"/>
                <a:gd name="connsiteX11294" fmla="*/ 2262188 w 4117657"/>
                <a:gd name="connsiteY11294" fmla="*/ 1038225 h 2729865"/>
                <a:gd name="connsiteX11295" fmla="*/ 2264093 w 4117657"/>
                <a:gd name="connsiteY11295" fmla="*/ 1029653 h 2729865"/>
                <a:gd name="connsiteX11296" fmla="*/ 2268855 w 4117657"/>
                <a:gd name="connsiteY11296" fmla="*/ 1011555 h 2729865"/>
                <a:gd name="connsiteX11297" fmla="*/ 2268855 w 4117657"/>
                <a:gd name="connsiteY11297" fmla="*/ 1011555 h 2729865"/>
                <a:gd name="connsiteX11298" fmla="*/ 2268855 w 4117657"/>
                <a:gd name="connsiteY11298" fmla="*/ 1011555 h 2729865"/>
                <a:gd name="connsiteX11299" fmla="*/ 2265998 w 4117657"/>
                <a:gd name="connsiteY11299" fmla="*/ 1010603 h 2729865"/>
                <a:gd name="connsiteX11300" fmla="*/ 2265045 w 4117657"/>
                <a:gd name="connsiteY11300" fmla="*/ 1010603 h 2729865"/>
                <a:gd name="connsiteX11301" fmla="*/ 2265045 w 4117657"/>
                <a:gd name="connsiteY11301" fmla="*/ 1010603 h 2729865"/>
                <a:gd name="connsiteX11302" fmla="*/ 2262188 w 4117657"/>
                <a:gd name="connsiteY11302" fmla="*/ 1009650 h 2729865"/>
                <a:gd name="connsiteX11303" fmla="*/ 2260283 w 4117657"/>
                <a:gd name="connsiteY11303" fmla="*/ 1008698 h 2729865"/>
                <a:gd name="connsiteX11304" fmla="*/ 2222183 w 4117657"/>
                <a:gd name="connsiteY11304" fmla="*/ 998220 h 2729865"/>
                <a:gd name="connsiteX11305" fmla="*/ 2219325 w 4117657"/>
                <a:gd name="connsiteY11305" fmla="*/ 997268 h 2729865"/>
                <a:gd name="connsiteX11306" fmla="*/ 2205038 w 4117657"/>
                <a:gd name="connsiteY11306" fmla="*/ 988695 h 2729865"/>
                <a:gd name="connsiteX11307" fmla="*/ 2174558 w 4117657"/>
                <a:gd name="connsiteY11307" fmla="*/ 958215 h 2729865"/>
                <a:gd name="connsiteX11308" fmla="*/ 2168843 w 4117657"/>
                <a:gd name="connsiteY11308" fmla="*/ 953453 h 2729865"/>
                <a:gd name="connsiteX11309" fmla="*/ 2168843 w 4117657"/>
                <a:gd name="connsiteY11309" fmla="*/ 953453 h 2729865"/>
                <a:gd name="connsiteX11310" fmla="*/ 2168843 w 4117657"/>
                <a:gd name="connsiteY11310" fmla="*/ 953453 h 2729865"/>
                <a:gd name="connsiteX11311" fmla="*/ 2133600 w 4117657"/>
                <a:gd name="connsiteY11311" fmla="*/ 989648 h 2729865"/>
                <a:gd name="connsiteX11312" fmla="*/ 2118360 w 4117657"/>
                <a:gd name="connsiteY11312" fmla="*/ 999173 h 2729865"/>
                <a:gd name="connsiteX11313" fmla="*/ 2080260 w 4117657"/>
                <a:gd name="connsiteY11313" fmla="*/ 1009650 h 2729865"/>
                <a:gd name="connsiteX11314" fmla="*/ 2076450 w 4117657"/>
                <a:gd name="connsiteY11314" fmla="*/ 1010603 h 2729865"/>
                <a:gd name="connsiteX11315" fmla="*/ 2076450 w 4117657"/>
                <a:gd name="connsiteY11315" fmla="*/ 1010603 h 2729865"/>
                <a:gd name="connsiteX11316" fmla="*/ 2076450 w 4117657"/>
                <a:gd name="connsiteY11316" fmla="*/ 1010603 h 2729865"/>
                <a:gd name="connsiteX11317" fmla="*/ 2069783 w 4117657"/>
                <a:gd name="connsiteY11317" fmla="*/ 1012508 h 2729865"/>
                <a:gd name="connsiteX11318" fmla="*/ 2082165 w 4117657"/>
                <a:gd name="connsiteY11318" fmla="*/ 1059180 h 2729865"/>
                <a:gd name="connsiteX11319" fmla="*/ 2078355 w 4117657"/>
                <a:gd name="connsiteY11319" fmla="*/ 1079183 h 2729865"/>
                <a:gd name="connsiteX11320" fmla="*/ 2085023 w 4117657"/>
                <a:gd name="connsiteY11320" fmla="*/ 1014413 h 2729865"/>
                <a:gd name="connsiteX11321" fmla="*/ 2097405 w 4117657"/>
                <a:gd name="connsiteY11321" fmla="*/ 1011555 h 2729865"/>
                <a:gd name="connsiteX11322" fmla="*/ 2101215 w 4117657"/>
                <a:gd name="connsiteY11322" fmla="*/ 1010603 h 2729865"/>
                <a:gd name="connsiteX11323" fmla="*/ 2118360 w 4117657"/>
                <a:gd name="connsiteY11323" fmla="*/ 1005840 h 2729865"/>
                <a:gd name="connsiteX11324" fmla="*/ 2122170 w 4117657"/>
                <a:gd name="connsiteY11324" fmla="*/ 1004888 h 2729865"/>
                <a:gd name="connsiteX11325" fmla="*/ 2134553 w 4117657"/>
                <a:gd name="connsiteY11325" fmla="*/ 997268 h 2729865"/>
                <a:gd name="connsiteX11326" fmla="*/ 2136458 w 4117657"/>
                <a:gd name="connsiteY11326" fmla="*/ 995363 h 2729865"/>
                <a:gd name="connsiteX11327" fmla="*/ 2149793 w 4117657"/>
                <a:gd name="connsiteY11327" fmla="*/ 982980 h 2729865"/>
                <a:gd name="connsiteX11328" fmla="*/ 2151698 w 4117657"/>
                <a:gd name="connsiteY11328" fmla="*/ 981075 h 2729865"/>
                <a:gd name="connsiteX11329" fmla="*/ 2160270 w 4117657"/>
                <a:gd name="connsiteY11329" fmla="*/ 972503 h 2729865"/>
                <a:gd name="connsiteX11330" fmla="*/ 2167890 w 4117657"/>
                <a:gd name="connsiteY11330" fmla="*/ 965835 h 2729865"/>
                <a:gd name="connsiteX11331" fmla="*/ 2173605 w 4117657"/>
                <a:gd name="connsiteY11331" fmla="*/ 970598 h 2729865"/>
                <a:gd name="connsiteX11332" fmla="*/ 2183130 w 4117657"/>
                <a:gd name="connsiteY11332" fmla="*/ 980123 h 2729865"/>
                <a:gd name="connsiteX11333" fmla="*/ 2185988 w 4117657"/>
                <a:gd name="connsiteY11333" fmla="*/ 983933 h 2729865"/>
                <a:gd name="connsiteX11334" fmla="*/ 2198370 w 4117657"/>
                <a:gd name="connsiteY11334" fmla="*/ 996315 h 2729865"/>
                <a:gd name="connsiteX11335" fmla="*/ 2215515 w 4117657"/>
                <a:gd name="connsiteY11335" fmla="*/ 1005840 h 2729865"/>
                <a:gd name="connsiteX11336" fmla="*/ 2231708 w 4117657"/>
                <a:gd name="connsiteY11336" fmla="*/ 1010603 h 2729865"/>
                <a:gd name="connsiteX11337" fmla="*/ 2237423 w 4117657"/>
                <a:gd name="connsiteY11337" fmla="*/ 1011555 h 2729865"/>
                <a:gd name="connsiteX11338" fmla="*/ 2257425 w 4117657"/>
                <a:gd name="connsiteY11338" fmla="*/ 1017270 h 2729865"/>
                <a:gd name="connsiteX11339" fmla="*/ 2253615 w 4117657"/>
                <a:gd name="connsiteY11339" fmla="*/ 1030605 h 2729865"/>
                <a:gd name="connsiteX11340" fmla="*/ 2244090 w 4117657"/>
                <a:gd name="connsiteY11340" fmla="*/ 1069658 h 2729865"/>
                <a:gd name="connsiteX11341" fmla="*/ 2253615 w 4117657"/>
                <a:gd name="connsiteY11341" fmla="*/ 1107758 h 2729865"/>
                <a:gd name="connsiteX11342" fmla="*/ 2257425 w 4117657"/>
                <a:gd name="connsiteY11342" fmla="*/ 1120140 h 2729865"/>
                <a:gd name="connsiteX11343" fmla="*/ 2252663 w 4117657"/>
                <a:gd name="connsiteY11343" fmla="*/ 1122045 h 2729865"/>
                <a:gd name="connsiteX11344" fmla="*/ 2249805 w 4117657"/>
                <a:gd name="connsiteY11344" fmla="*/ 1122998 h 2729865"/>
                <a:gd name="connsiteX11345" fmla="*/ 2223135 w 4117657"/>
                <a:gd name="connsiteY11345" fmla="*/ 1130618 h 2729865"/>
                <a:gd name="connsiteX11346" fmla="*/ 2215515 w 4117657"/>
                <a:gd name="connsiteY11346" fmla="*/ 1132523 h 2729865"/>
                <a:gd name="connsiteX11347" fmla="*/ 2198370 w 4117657"/>
                <a:gd name="connsiteY11347" fmla="*/ 1143000 h 2729865"/>
                <a:gd name="connsiteX11348" fmla="*/ 2193608 w 4117657"/>
                <a:gd name="connsiteY11348" fmla="*/ 1147763 h 2729865"/>
                <a:gd name="connsiteX11349" fmla="*/ 2175510 w 4117657"/>
                <a:gd name="connsiteY11349" fmla="*/ 1165860 h 2729865"/>
                <a:gd name="connsiteX11350" fmla="*/ 2167890 w 4117657"/>
                <a:gd name="connsiteY11350" fmla="*/ 1172528 h 2729865"/>
                <a:gd name="connsiteX11351" fmla="*/ 2165033 w 4117657"/>
                <a:gd name="connsiteY11351" fmla="*/ 1170623 h 2729865"/>
                <a:gd name="connsiteX11352" fmla="*/ 2161223 w 4117657"/>
                <a:gd name="connsiteY11352" fmla="*/ 1167765 h 2729865"/>
                <a:gd name="connsiteX11353" fmla="*/ 2134553 w 4117657"/>
                <a:gd name="connsiteY11353" fmla="*/ 1141095 h 2729865"/>
                <a:gd name="connsiteX11354" fmla="*/ 2121218 w 4117657"/>
                <a:gd name="connsiteY11354" fmla="*/ 1133475 h 2729865"/>
                <a:gd name="connsiteX11355" fmla="*/ 2120265 w 4117657"/>
                <a:gd name="connsiteY11355" fmla="*/ 1133475 h 2729865"/>
                <a:gd name="connsiteX11356" fmla="*/ 2120265 w 4117657"/>
                <a:gd name="connsiteY11356" fmla="*/ 1133475 h 2729865"/>
                <a:gd name="connsiteX11357" fmla="*/ 2083118 w 4117657"/>
                <a:gd name="connsiteY11357" fmla="*/ 1123950 h 2729865"/>
                <a:gd name="connsiteX11358" fmla="*/ 2076450 w 4117657"/>
                <a:gd name="connsiteY11358" fmla="*/ 1121093 h 2729865"/>
                <a:gd name="connsiteX11359" fmla="*/ 2080260 w 4117657"/>
                <a:gd name="connsiteY11359" fmla="*/ 1108710 h 2729865"/>
                <a:gd name="connsiteX11360" fmla="*/ 2089785 w 4117657"/>
                <a:gd name="connsiteY11360" fmla="*/ 1072515 h 2729865"/>
                <a:gd name="connsiteX11361" fmla="*/ 2089785 w 4117657"/>
                <a:gd name="connsiteY11361" fmla="*/ 1069658 h 2729865"/>
                <a:gd name="connsiteX11362" fmla="*/ 2080260 w 4117657"/>
                <a:gd name="connsiteY11362" fmla="*/ 1032510 h 2729865"/>
                <a:gd name="connsiteX11363" fmla="*/ 2078355 w 4117657"/>
                <a:gd name="connsiteY11363" fmla="*/ 1024890 h 2729865"/>
                <a:gd name="connsiteX11364" fmla="*/ 2077403 w 4117657"/>
                <a:gd name="connsiteY11364" fmla="*/ 1019175 h 2729865"/>
                <a:gd name="connsiteX11365" fmla="*/ 2085023 w 4117657"/>
                <a:gd name="connsiteY11365" fmla="*/ 1014413 h 2729865"/>
                <a:gd name="connsiteX11366" fmla="*/ 1307783 w 4117657"/>
                <a:gd name="connsiteY11366" fmla="*/ 1651635 h 2729865"/>
                <a:gd name="connsiteX11367" fmla="*/ 1307783 w 4117657"/>
                <a:gd name="connsiteY11367" fmla="*/ 1637348 h 2729865"/>
                <a:gd name="connsiteX11368" fmla="*/ 1328738 w 4117657"/>
                <a:gd name="connsiteY11368" fmla="*/ 1559243 h 2729865"/>
                <a:gd name="connsiteX11369" fmla="*/ 1330643 w 4117657"/>
                <a:gd name="connsiteY11369" fmla="*/ 1550670 h 2729865"/>
                <a:gd name="connsiteX11370" fmla="*/ 1319213 w 4117657"/>
                <a:gd name="connsiteY11370" fmla="*/ 1547813 h 2729865"/>
                <a:gd name="connsiteX11371" fmla="*/ 1245870 w 4117657"/>
                <a:gd name="connsiteY11371" fmla="*/ 1527810 h 2729865"/>
                <a:gd name="connsiteX11372" fmla="*/ 1230630 w 4117657"/>
                <a:gd name="connsiteY11372" fmla="*/ 1519238 h 2729865"/>
                <a:gd name="connsiteX11373" fmla="*/ 1174433 w 4117657"/>
                <a:gd name="connsiteY11373" fmla="*/ 1463040 h 2729865"/>
                <a:gd name="connsiteX11374" fmla="*/ 1166813 w 4117657"/>
                <a:gd name="connsiteY11374" fmla="*/ 1455420 h 2729865"/>
                <a:gd name="connsiteX11375" fmla="*/ 1160145 w 4117657"/>
                <a:gd name="connsiteY11375" fmla="*/ 1463993 h 2729865"/>
                <a:gd name="connsiteX11376" fmla="*/ 1105853 w 4117657"/>
                <a:gd name="connsiteY11376" fmla="*/ 1519238 h 2729865"/>
                <a:gd name="connsiteX11377" fmla="*/ 1090613 w 4117657"/>
                <a:gd name="connsiteY11377" fmla="*/ 1527810 h 2729865"/>
                <a:gd name="connsiteX11378" fmla="*/ 1030605 w 4117657"/>
                <a:gd name="connsiteY11378" fmla="*/ 1544003 h 2729865"/>
                <a:gd name="connsiteX11379" fmla="*/ 1004888 w 4117657"/>
                <a:gd name="connsiteY11379" fmla="*/ 1550670 h 2729865"/>
                <a:gd name="connsiteX11380" fmla="*/ 1006793 w 4117657"/>
                <a:gd name="connsiteY11380" fmla="*/ 1561148 h 2729865"/>
                <a:gd name="connsiteX11381" fmla="*/ 1026795 w 4117657"/>
                <a:gd name="connsiteY11381" fmla="*/ 1636395 h 2729865"/>
                <a:gd name="connsiteX11382" fmla="*/ 1026795 w 4117657"/>
                <a:gd name="connsiteY11382" fmla="*/ 1652588 h 2729865"/>
                <a:gd name="connsiteX11383" fmla="*/ 1005840 w 4117657"/>
                <a:gd name="connsiteY11383" fmla="*/ 1729740 h 2729865"/>
                <a:gd name="connsiteX11384" fmla="*/ 1003935 w 4117657"/>
                <a:gd name="connsiteY11384" fmla="*/ 1738313 h 2729865"/>
                <a:gd name="connsiteX11385" fmla="*/ 1013460 w 4117657"/>
                <a:gd name="connsiteY11385" fmla="*/ 1741170 h 2729865"/>
                <a:gd name="connsiteX11386" fmla="*/ 1087755 w 4117657"/>
                <a:gd name="connsiteY11386" fmla="*/ 1761173 h 2729865"/>
                <a:gd name="connsiteX11387" fmla="*/ 1103948 w 4117657"/>
                <a:gd name="connsiteY11387" fmla="*/ 1770698 h 2729865"/>
                <a:gd name="connsiteX11388" fmla="*/ 1158240 w 4117657"/>
                <a:gd name="connsiteY11388" fmla="*/ 1824990 h 2729865"/>
                <a:gd name="connsiteX11389" fmla="*/ 1167765 w 4117657"/>
                <a:gd name="connsiteY11389" fmla="*/ 1833563 h 2729865"/>
                <a:gd name="connsiteX11390" fmla="*/ 1175385 w 4117657"/>
                <a:gd name="connsiteY11390" fmla="*/ 1824038 h 2729865"/>
                <a:gd name="connsiteX11391" fmla="*/ 1229678 w 4117657"/>
                <a:gd name="connsiteY11391" fmla="*/ 1769745 h 2729865"/>
                <a:gd name="connsiteX11392" fmla="*/ 1243013 w 4117657"/>
                <a:gd name="connsiteY11392" fmla="*/ 1762125 h 2729865"/>
                <a:gd name="connsiteX11393" fmla="*/ 1299210 w 4117657"/>
                <a:gd name="connsiteY11393" fmla="*/ 1746885 h 2729865"/>
                <a:gd name="connsiteX11394" fmla="*/ 1329690 w 4117657"/>
                <a:gd name="connsiteY11394" fmla="*/ 1738313 h 2729865"/>
                <a:gd name="connsiteX11395" fmla="*/ 1326833 w 4117657"/>
                <a:gd name="connsiteY11395" fmla="*/ 1727835 h 2729865"/>
                <a:gd name="connsiteX11396" fmla="*/ 1307783 w 4117657"/>
                <a:gd name="connsiteY11396" fmla="*/ 1651635 h 2729865"/>
                <a:gd name="connsiteX11397" fmla="*/ 1272540 w 4117657"/>
                <a:gd name="connsiteY11397" fmla="*/ 1744980 h 2729865"/>
                <a:gd name="connsiteX11398" fmla="*/ 1232535 w 4117657"/>
                <a:gd name="connsiteY11398" fmla="*/ 1757363 h 2729865"/>
                <a:gd name="connsiteX11399" fmla="*/ 1203008 w 4117657"/>
                <a:gd name="connsiteY11399" fmla="*/ 1785938 h 2729865"/>
                <a:gd name="connsiteX11400" fmla="*/ 1168718 w 4117657"/>
                <a:gd name="connsiteY11400" fmla="*/ 1820228 h 2729865"/>
                <a:gd name="connsiteX11401" fmla="*/ 1161098 w 4117657"/>
                <a:gd name="connsiteY11401" fmla="*/ 1813560 h 2729865"/>
                <a:gd name="connsiteX11402" fmla="*/ 1109663 w 4117657"/>
                <a:gd name="connsiteY11402" fmla="*/ 1761173 h 2729865"/>
                <a:gd name="connsiteX11403" fmla="*/ 1096328 w 4117657"/>
                <a:gd name="connsiteY11403" fmla="*/ 1753553 h 2729865"/>
                <a:gd name="connsiteX11404" fmla="*/ 1028700 w 4117657"/>
                <a:gd name="connsiteY11404" fmla="*/ 1735455 h 2729865"/>
                <a:gd name="connsiteX11405" fmla="*/ 1017270 w 4117657"/>
                <a:gd name="connsiteY11405" fmla="*/ 1732598 h 2729865"/>
                <a:gd name="connsiteX11406" fmla="*/ 1019175 w 4117657"/>
                <a:gd name="connsiteY11406" fmla="*/ 1723073 h 2729865"/>
                <a:gd name="connsiteX11407" fmla="*/ 1038225 w 4117657"/>
                <a:gd name="connsiteY11407" fmla="*/ 1652588 h 2729865"/>
                <a:gd name="connsiteX11408" fmla="*/ 1038225 w 4117657"/>
                <a:gd name="connsiteY11408" fmla="*/ 1638300 h 2729865"/>
                <a:gd name="connsiteX11409" fmla="*/ 1019175 w 4117657"/>
                <a:gd name="connsiteY11409" fmla="*/ 1568768 h 2729865"/>
                <a:gd name="connsiteX11410" fmla="*/ 1017270 w 4117657"/>
                <a:gd name="connsiteY11410" fmla="*/ 1559243 h 2729865"/>
                <a:gd name="connsiteX11411" fmla="*/ 1024890 w 4117657"/>
                <a:gd name="connsiteY11411" fmla="*/ 1556385 h 2729865"/>
                <a:gd name="connsiteX11412" fmla="*/ 1095375 w 4117657"/>
                <a:gd name="connsiteY11412" fmla="*/ 1537335 h 2729865"/>
                <a:gd name="connsiteX11413" fmla="*/ 1110615 w 4117657"/>
                <a:gd name="connsiteY11413" fmla="*/ 1528763 h 2729865"/>
                <a:gd name="connsiteX11414" fmla="*/ 1161098 w 4117657"/>
                <a:gd name="connsiteY11414" fmla="*/ 1478280 h 2729865"/>
                <a:gd name="connsiteX11415" fmla="*/ 1168718 w 4117657"/>
                <a:gd name="connsiteY11415" fmla="*/ 1471613 h 2729865"/>
                <a:gd name="connsiteX11416" fmla="*/ 1176338 w 4117657"/>
                <a:gd name="connsiteY11416" fmla="*/ 1479233 h 2729865"/>
                <a:gd name="connsiteX11417" fmla="*/ 1225868 w 4117657"/>
                <a:gd name="connsiteY11417" fmla="*/ 1528763 h 2729865"/>
                <a:gd name="connsiteX11418" fmla="*/ 1241108 w 4117657"/>
                <a:gd name="connsiteY11418" fmla="*/ 1537335 h 2729865"/>
                <a:gd name="connsiteX11419" fmla="*/ 1309688 w 4117657"/>
                <a:gd name="connsiteY11419" fmla="*/ 1555433 h 2729865"/>
                <a:gd name="connsiteX11420" fmla="*/ 1319213 w 4117657"/>
                <a:gd name="connsiteY11420" fmla="*/ 1558290 h 2729865"/>
                <a:gd name="connsiteX11421" fmla="*/ 1317308 w 4117657"/>
                <a:gd name="connsiteY11421" fmla="*/ 1566863 h 2729865"/>
                <a:gd name="connsiteX11422" fmla="*/ 1298258 w 4117657"/>
                <a:gd name="connsiteY11422" fmla="*/ 1637348 h 2729865"/>
                <a:gd name="connsiteX11423" fmla="*/ 1298258 w 4117657"/>
                <a:gd name="connsiteY11423" fmla="*/ 1652588 h 2729865"/>
                <a:gd name="connsiteX11424" fmla="*/ 1316355 w 4117657"/>
                <a:gd name="connsiteY11424" fmla="*/ 1721168 h 2729865"/>
                <a:gd name="connsiteX11425" fmla="*/ 1319213 w 4117657"/>
                <a:gd name="connsiteY11425" fmla="*/ 1731645 h 2729865"/>
                <a:gd name="connsiteX11426" fmla="*/ 1272540 w 4117657"/>
                <a:gd name="connsiteY11426" fmla="*/ 1744980 h 2729865"/>
                <a:gd name="connsiteX11427" fmla="*/ 815340 w 4117657"/>
                <a:gd name="connsiteY11427" fmla="*/ 1681163 h 2729865"/>
                <a:gd name="connsiteX11428" fmla="*/ 862965 w 4117657"/>
                <a:gd name="connsiteY11428" fmla="*/ 1693545 h 2729865"/>
                <a:gd name="connsiteX11429" fmla="*/ 865823 w 4117657"/>
                <a:gd name="connsiteY11429" fmla="*/ 1685925 h 2729865"/>
                <a:gd name="connsiteX11430" fmla="*/ 875348 w 4117657"/>
                <a:gd name="connsiteY11430" fmla="*/ 1650683 h 2729865"/>
                <a:gd name="connsiteX11431" fmla="*/ 875348 w 4117657"/>
                <a:gd name="connsiteY11431" fmla="*/ 1636395 h 2729865"/>
                <a:gd name="connsiteX11432" fmla="*/ 865823 w 4117657"/>
                <a:gd name="connsiteY11432" fmla="*/ 1601153 h 2729865"/>
                <a:gd name="connsiteX11433" fmla="*/ 862965 w 4117657"/>
                <a:gd name="connsiteY11433" fmla="*/ 1593533 h 2729865"/>
                <a:gd name="connsiteX11434" fmla="*/ 817245 w 4117657"/>
                <a:gd name="connsiteY11434" fmla="*/ 1605915 h 2729865"/>
                <a:gd name="connsiteX11435" fmla="*/ 812483 w 4117657"/>
                <a:gd name="connsiteY11435" fmla="*/ 1608773 h 2729865"/>
                <a:gd name="connsiteX11436" fmla="*/ 777240 w 4117657"/>
                <a:gd name="connsiteY11436" fmla="*/ 1644015 h 2729865"/>
                <a:gd name="connsiteX11437" fmla="*/ 811530 w 4117657"/>
                <a:gd name="connsiteY11437" fmla="*/ 1678305 h 2729865"/>
                <a:gd name="connsiteX11438" fmla="*/ 815340 w 4117657"/>
                <a:gd name="connsiteY11438" fmla="*/ 1681163 h 2729865"/>
                <a:gd name="connsiteX11439" fmla="*/ 799148 w 4117657"/>
                <a:gd name="connsiteY11439" fmla="*/ 1653540 h 2729865"/>
                <a:gd name="connsiteX11440" fmla="*/ 789623 w 4117657"/>
                <a:gd name="connsiteY11440" fmla="*/ 1644015 h 2729865"/>
                <a:gd name="connsiteX11441" fmla="*/ 816293 w 4117657"/>
                <a:gd name="connsiteY11441" fmla="*/ 1618298 h 2729865"/>
                <a:gd name="connsiteX11442" fmla="*/ 821055 w 4117657"/>
                <a:gd name="connsiteY11442" fmla="*/ 1615440 h 2729865"/>
                <a:gd name="connsiteX11443" fmla="*/ 857250 w 4117657"/>
                <a:gd name="connsiteY11443" fmla="*/ 1605915 h 2729865"/>
                <a:gd name="connsiteX11444" fmla="*/ 866775 w 4117657"/>
                <a:gd name="connsiteY11444" fmla="*/ 1643063 h 2729865"/>
                <a:gd name="connsiteX11445" fmla="*/ 866775 w 4117657"/>
                <a:gd name="connsiteY11445" fmla="*/ 1646873 h 2729865"/>
                <a:gd name="connsiteX11446" fmla="*/ 857250 w 4117657"/>
                <a:gd name="connsiteY11446" fmla="*/ 1683068 h 2729865"/>
                <a:gd name="connsiteX11447" fmla="*/ 843915 w 4117657"/>
                <a:gd name="connsiteY11447" fmla="*/ 1680210 h 2729865"/>
                <a:gd name="connsiteX11448" fmla="*/ 799148 w 4117657"/>
                <a:gd name="connsiteY11448" fmla="*/ 1653540 h 2729865"/>
                <a:gd name="connsiteX11449" fmla="*/ 971550 w 4117657"/>
                <a:gd name="connsiteY11449" fmla="*/ 1406843 h 2729865"/>
                <a:gd name="connsiteX11450" fmla="*/ 987743 w 4117657"/>
                <a:gd name="connsiteY11450" fmla="*/ 1402080 h 2729865"/>
                <a:gd name="connsiteX11451" fmla="*/ 1021080 w 4117657"/>
                <a:gd name="connsiteY11451" fmla="*/ 1392555 h 2729865"/>
                <a:gd name="connsiteX11452" fmla="*/ 1046798 w 4117657"/>
                <a:gd name="connsiteY11452" fmla="*/ 1368743 h 2729865"/>
                <a:gd name="connsiteX11453" fmla="*/ 1059180 w 4117657"/>
                <a:gd name="connsiteY11453" fmla="*/ 1356360 h 2729865"/>
                <a:gd name="connsiteX11454" fmla="*/ 1024890 w 4117657"/>
                <a:gd name="connsiteY11454" fmla="*/ 1323023 h 2729865"/>
                <a:gd name="connsiteX11455" fmla="*/ 1018223 w 4117657"/>
                <a:gd name="connsiteY11455" fmla="*/ 1319213 h 2729865"/>
                <a:gd name="connsiteX11456" fmla="*/ 972503 w 4117657"/>
                <a:gd name="connsiteY11456" fmla="*/ 1306830 h 2729865"/>
                <a:gd name="connsiteX11457" fmla="*/ 970598 w 4117657"/>
                <a:gd name="connsiteY11457" fmla="*/ 1309688 h 2729865"/>
                <a:gd name="connsiteX11458" fmla="*/ 958215 w 4117657"/>
                <a:gd name="connsiteY11458" fmla="*/ 1354455 h 2729865"/>
                <a:gd name="connsiteX11459" fmla="*/ 958215 w 4117657"/>
                <a:gd name="connsiteY11459" fmla="*/ 1359218 h 2729865"/>
                <a:gd name="connsiteX11460" fmla="*/ 971550 w 4117657"/>
                <a:gd name="connsiteY11460" fmla="*/ 1406843 h 2729865"/>
                <a:gd name="connsiteX11461" fmla="*/ 968693 w 4117657"/>
                <a:gd name="connsiteY11461" fmla="*/ 1354455 h 2729865"/>
                <a:gd name="connsiteX11462" fmla="*/ 979170 w 4117657"/>
                <a:gd name="connsiteY11462" fmla="*/ 1316355 h 2729865"/>
                <a:gd name="connsiteX11463" fmla="*/ 1017270 w 4117657"/>
                <a:gd name="connsiteY11463" fmla="*/ 1326833 h 2729865"/>
                <a:gd name="connsiteX11464" fmla="*/ 1021080 w 4117657"/>
                <a:gd name="connsiteY11464" fmla="*/ 1329690 h 2729865"/>
                <a:gd name="connsiteX11465" fmla="*/ 1046798 w 4117657"/>
                <a:gd name="connsiteY11465" fmla="*/ 1355408 h 2729865"/>
                <a:gd name="connsiteX11466" fmla="*/ 1032510 w 4117657"/>
                <a:gd name="connsiteY11466" fmla="*/ 1370648 h 2729865"/>
                <a:gd name="connsiteX11467" fmla="*/ 998220 w 4117657"/>
                <a:gd name="connsiteY11467" fmla="*/ 1390650 h 2729865"/>
                <a:gd name="connsiteX11468" fmla="*/ 979170 w 4117657"/>
                <a:gd name="connsiteY11468" fmla="*/ 1395413 h 2729865"/>
                <a:gd name="connsiteX11469" fmla="*/ 969645 w 4117657"/>
                <a:gd name="connsiteY11469" fmla="*/ 1358265 h 2729865"/>
                <a:gd name="connsiteX11470" fmla="*/ 968693 w 4117657"/>
                <a:gd name="connsiteY11470" fmla="*/ 1354455 h 2729865"/>
                <a:gd name="connsiteX11471" fmla="*/ 937260 w 4117657"/>
                <a:gd name="connsiteY11471" fmla="*/ 1467803 h 2729865"/>
                <a:gd name="connsiteX11472" fmla="*/ 940118 w 4117657"/>
                <a:gd name="connsiteY11472" fmla="*/ 1467803 h 2729865"/>
                <a:gd name="connsiteX11473" fmla="*/ 1042988 w 4117657"/>
                <a:gd name="connsiteY11473" fmla="*/ 1440180 h 2729865"/>
                <a:gd name="connsiteX11474" fmla="*/ 1054418 w 4117657"/>
                <a:gd name="connsiteY11474" fmla="*/ 1433513 h 2729865"/>
                <a:gd name="connsiteX11475" fmla="*/ 1124903 w 4117657"/>
                <a:gd name="connsiteY11475" fmla="*/ 1363028 h 2729865"/>
                <a:gd name="connsiteX11476" fmla="*/ 1130618 w 4117657"/>
                <a:gd name="connsiteY11476" fmla="*/ 1357313 h 2729865"/>
                <a:gd name="connsiteX11477" fmla="*/ 1128713 w 4117657"/>
                <a:gd name="connsiteY11477" fmla="*/ 1354455 h 2729865"/>
                <a:gd name="connsiteX11478" fmla="*/ 1053465 w 4117657"/>
                <a:gd name="connsiteY11478" fmla="*/ 1279208 h 2729865"/>
                <a:gd name="connsiteX11479" fmla="*/ 1042988 w 4117657"/>
                <a:gd name="connsiteY11479" fmla="*/ 1273493 h 2729865"/>
                <a:gd name="connsiteX11480" fmla="*/ 946785 w 4117657"/>
                <a:gd name="connsiteY11480" fmla="*/ 1247775 h 2729865"/>
                <a:gd name="connsiteX11481" fmla="*/ 938213 w 4117657"/>
                <a:gd name="connsiteY11481" fmla="*/ 1245870 h 2729865"/>
                <a:gd name="connsiteX11482" fmla="*/ 936308 w 4117657"/>
                <a:gd name="connsiteY11482" fmla="*/ 1249680 h 2729865"/>
                <a:gd name="connsiteX11483" fmla="*/ 908685 w 4117657"/>
                <a:gd name="connsiteY11483" fmla="*/ 1352550 h 2729865"/>
                <a:gd name="connsiteX11484" fmla="*/ 908685 w 4117657"/>
                <a:gd name="connsiteY11484" fmla="*/ 1363980 h 2729865"/>
                <a:gd name="connsiteX11485" fmla="*/ 935355 w 4117657"/>
                <a:gd name="connsiteY11485" fmla="*/ 1463993 h 2729865"/>
                <a:gd name="connsiteX11486" fmla="*/ 937260 w 4117657"/>
                <a:gd name="connsiteY11486" fmla="*/ 1467803 h 2729865"/>
                <a:gd name="connsiteX11487" fmla="*/ 917258 w 4117657"/>
                <a:gd name="connsiteY11487" fmla="*/ 1350645 h 2729865"/>
                <a:gd name="connsiteX11488" fmla="*/ 941070 w 4117657"/>
                <a:gd name="connsiteY11488" fmla="*/ 1262063 h 2729865"/>
                <a:gd name="connsiteX11489" fmla="*/ 942975 w 4117657"/>
                <a:gd name="connsiteY11489" fmla="*/ 1255395 h 2729865"/>
                <a:gd name="connsiteX11490" fmla="*/ 1017270 w 4117657"/>
                <a:gd name="connsiteY11490" fmla="*/ 1275398 h 2729865"/>
                <a:gd name="connsiteX11491" fmla="*/ 1062990 w 4117657"/>
                <a:gd name="connsiteY11491" fmla="*/ 1301115 h 2729865"/>
                <a:gd name="connsiteX11492" fmla="*/ 1110615 w 4117657"/>
                <a:gd name="connsiteY11492" fmla="*/ 1348740 h 2729865"/>
                <a:gd name="connsiteX11493" fmla="*/ 1117283 w 4117657"/>
                <a:gd name="connsiteY11493" fmla="*/ 1356360 h 2729865"/>
                <a:gd name="connsiteX11494" fmla="*/ 1110615 w 4117657"/>
                <a:gd name="connsiteY11494" fmla="*/ 1363028 h 2729865"/>
                <a:gd name="connsiteX11495" fmla="*/ 1048703 w 4117657"/>
                <a:gd name="connsiteY11495" fmla="*/ 1424940 h 2729865"/>
                <a:gd name="connsiteX11496" fmla="*/ 1037273 w 4117657"/>
                <a:gd name="connsiteY11496" fmla="*/ 1431608 h 2729865"/>
                <a:gd name="connsiteX11497" fmla="*/ 945833 w 4117657"/>
                <a:gd name="connsiteY11497" fmla="*/ 1456373 h 2729865"/>
                <a:gd name="connsiteX11498" fmla="*/ 942023 w 4117657"/>
                <a:gd name="connsiteY11498" fmla="*/ 1456373 h 2729865"/>
                <a:gd name="connsiteX11499" fmla="*/ 939165 w 4117657"/>
                <a:gd name="connsiteY11499" fmla="*/ 1448753 h 2729865"/>
                <a:gd name="connsiteX11500" fmla="*/ 916305 w 4117657"/>
                <a:gd name="connsiteY11500" fmla="*/ 1363980 h 2729865"/>
                <a:gd name="connsiteX11501" fmla="*/ 917258 w 4117657"/>
                <a:gd name="connsiteY11501" fmla="*/ 1350645 h 2729865"/>
                <a:gd name="connsiteX11502" fmla="*/ 782955 w 4117657"/>
                <a:gd name="connsiteY11502" fmla="*/ 1722120 h 2729865"/>
                <a:gd name="connsiteX11503" fmla="*/ 794385 w 4117657"/>
                <a:gd name="connsiteY11503" fmla="*/ 1728788 h 2729865"/>
                <a:gd name="connsiteX11504" fmla="*/ 872490 w 4117657"/>
                <a:gd name="connsiteY11504" fmla="*/ 1749743 h 2729865"/>
                <a:gd name="connsiteX11505" fmla="*/ 898208 w 4117657"/>
                <a:gd name="connsiteY11505" fmla="*/ 1756410 h 2729865"/>
                <a:gd name="connsiteX11506" fmla="*/ 900113 w 4117657"/>
                <a:gd name="connsiteY11506" fmla="*/ 1752600 h 2729865"/>
                <a:gd name="connsiteX11507" fmla="*/ 927735 w 4117657"/>
                <a:gd name="connsiteY11507" fmla="*/ 1650683 h 2729865"/>
                <a:gd name="connsiteX11508" fmla="*/ 926783 w 4117657"/>
                <a:gd name="connsiteY11508" fmla="*/ 1638300 h 2729865"/>
                <a:gd name="connsiteX11509" fmla="*/ 902970 w 4117657"/>
                <a:gd name="connsiteY11509" fmla="*/ 1549718 h 2729865"/>
                <a:gd name="connsiteX11510" fmla="*/ 899160 w 4117657"/>
                <a:gd name="connsiteY11510" fmla="*/ 1534478 h 2729865"/>
                <a:gd name="connsiteX11511" fmla="*/ 894398 w 4117657"/>
                <a:gd name="connsiteY11511" fmla="*/ 1535430 h 2729865"/>
                <a:gd name="connsiteX11512" fmla="*/ 792480 w 4117657"/>
                <a:gd name="connsiteY11512" fmla="*/ 1563053 h 2729865"/>
                <a:gd name="connsiteX11513" fmla="*/ 781050 w 4117657"/>
                <a:gd name="connsiteY11513" fmla="*/ 1569720 h 2729865"/>
                <a:gd name="connsiteX11514" fmla="*/ 710565 w 4117657"/>
                <a:gd name="connsiteY11514" fmla="*/ 1640205 h 2729865"/>
                <a:gd name="connsiteX11515" fmla="*/ 705803 w 4117657"/>
                <a:gd name="connsiteY11515" fmla="*/ 1645920 h 2729865"/>
                <a:gd name="connsiteX11516" fmla="*/ 708660 w 4117657"/>
                <a:gd name="connsiteY11516" fmla="*/ 1649730 h 2729865"/>
                <a:gd name="connsiteX11517" fmla="*/ 782955 w 4117657"/>
                <a:gd name="connsiteY11517" fmla="*/ 1722120 h 2729865"/>
                <a:gd name="connsiteX11518" fmla="*/ 778193 w 4117657"/>
                <a:gd name="connsiteY11518" fmla="*/ 1584008 h 2729865"/>
                <a:gd name="connsiteX11519" fmla="*/ 810578 w 4117657"/>
                <a:gd name="connsiteY11519" fmla="*/ 1565910 h 2729865"/>
                <a:gd name="connsiteX11520" fmla="*/ 883920 w 4117657"/>
                <a:gd name="connsiteY11520" fmla="*/ 1546860 h 2729865"/>
                <a:gd name="connsiteX11521" fmla="*/ 892493 w 4117657"/>
                <a:gd name="connsiteY11521" fmla="*/ 1544955 h 2729865"/>
                <a:gd name="connsiteX11522" fmla="*/ 895350 w 4117657"/>
                <a:gd name="connsiteY11522" fmla="*/ 1552575 h 2729865"/>
                <a:gd name="connsiteX11523" fmla="*/ 918210 w 4117657"/>
                <a:gd name="connsiteY11523" fmla="*/ 1637348 h 2729865"/>
                <a:gd name="connsiteX11524" fmla="*/ 919163 w 4117657"/>
                <a:gd name="connsiteY11524" fmla="*/ 1649730 h 2729865"/>
                <a:gd name="connsiteX11525" fmla="*/ 895350 w 4117657"/>
                <a:gd name="connsiteY11525" fmla="*/ 1740218 h 2729865"/>
                <a:gd name="connsiteX11526" fmla="*/ 893445 w 4117657"/>
                <a:gd name="connsiteY11526" fmla="*/ 1744980 h 2729865"/>
                <a:gd name="connsiteX11527" fmla="*/ 824865 w 4117657"/>
                <a:gd name="connsiteY11527" fmla="*/ 1726883 h 2729865"/>
                <a:gd name="connsiteX11528" fmla="*/ 793433 w 4117657"/>
                <a:gd name="connsiteY11528" fmla="*/ 1717358 h 2729865"/>
                <a:gd name="connsiteX11529" fmla="*/ 769620 w 4117657"/>
                <a:gd name="connsiteY11529" fmla="*/ 1694498 h 2729865"/>
                <a:gd name="connsiteX11530" fmla="*/ 726758 w 4117657"/>
                <a:gd name="connsiteY11530" fmla="*/ 1651635 h 2729865"/>
                <a:gd name="connsiteX11531" fmla="*/ 720090 w 4117657"/>
                <a:gd name="connsiteY11531" fmla="*/ 1644015 h 2729865"/>
                <a:gd name="connsiteX11532" fmla="*/ 778193 w 4117657"/>
                <a:gd name="connsiteY11532" fmla="*/ 1584008 h 2729865"/>
                <a:gd name="connsiteX11533" fmla="*/ 1400175 w 4117657"/>
                <a:gd name="connsiteY11533" fmla="*/ 1464945 h 2729865"/>
                <a:gd name="connsiteX11534" fmla="*/ 1427798 w 4117657"/>
                <a:gd name="connsiteY11534" fmla="*/ 1362075 h 2729865"/>
                <a:gd name="connsiteX11535" fmla="*/ 1426845 w 4117657"/>
                <a:gd name="connsiteY11535" fmla="*/ 1349693 h 2729865"/>
                <a:gd name="connsiteX11536" fmla="*/ 1401128 w 4117657"/>
                <a:gd name="connsiteY11536" fmla="*/ 1252538 h 2729865"/>
                <a:gd name="connsiteX11537" fmla="*/ 1398270 w 4117657"/>
                <a:gd name="connsiteY11537" fmla="*/ 1245870 h 2729865"/>
                <a:gd name="connsiteX11538" fmla="*/ 1393508 w 4117657"/>
                <a:gd name="connsiteY11538" fmla="*/ 1246823 h 2729865"/>
                <a:gd name="connsiteX11539" fmla="*/ 1291590 w 4117657"/>
                <a:gd name="connsiteY11539" fmla="*/ 1274445 h 2729865"/>
                <a:gd name="connsiteX11540" fmla="*/ 1282065 w 4117657"/>
                <a:gd name="connsiteY11540" fmla="*/ 1280160 h 2729865"/>
                <a:gd name="connsiteX11541" fmla="*/ 1245870 w 4117657"/>
                <a:gd name="connsiteY11541" fmla="*/ 1316355 h 2729865"/>
                <a:gd name="connsiteX11542" fmla="*/ 1203960 w 4117657"/>
                <a:gd name="connsiteY11542" fmla="*/ 1357313 h 2729865"/>
                <a:gd name="connsiteX11543" fmla="*/ 1210628 w 4117657"/>
                <a:gd name="connsiteY11543" fmla="*/ 1364933 h 2729865"/>
                <a:gd name="connsiteX11544" fmla="*/ 1280160 w 4117657"/>
                <a:gd name="connsiteY11544" fmla="*/ 1434465 h 2729865"/>
                <a:gd name="connsiteX11545" fmla="*/ 1294448 w 4117657"/>
                <a:gd name="connsiteY11545" fmla="*/ 1443038 h 2729865"/>
                <a:gd name="connsiteX11546" fmla="*/ 1387793 w 4117657"/>
                <a:gd name="connsiteY11546" fmla="*/ 1467803 h 2729865"/>
                <a:gd name="connsiteX11547" fmla="*/ 1397318 w 4117657"/>
                <a:gd name="connsiteY11547" fmla="*/ 1469708 h 2729865"/>
                <a:gd name="connsiteX11548" fmla="*/ 1400175 w 4117657"/>
                <a:gd name="connsiteY11548" fmla="*/ 1464945 h 2729865"/>
                <a:gd name="connsiteX11549" fmla="*/ 1392555 w 4117657"/>
                <a:gd name="connsiteY11549" fmla="*/ 1457325 h 2729865"/>
                <a:gd name="connsiteX11550" fmla="*/ 1384935 w 4117657"/>
                <a:gd name="connsiteY11550" fmla="*/ 1455420 h 2729865"/>
                <a:gd name="connsiteX11551" fmla="*/ 1299210 w 4117657"/>
                <a:gd name="connsiteY11551" fmla="*/ 1432560 h 2729865"/>
                <a:gd name="connsiteX11552" fmla="*/ 1288733 w 4117657"/>
                <a:gd name="connsiteY11552" fmla="*/ 1426845 h 2729865"/>
                <a:gd name="connsiteX11553" fmla="*/ 1222058 w 4117657"/>
                <a:gd name="connsiteY11553" fmla="*/ 1360170 h 2729865"/>
                <a:gd name="connsiteX11554" fmla="*/ 1219200 w 4117657"/>
                <a:gd name="connsiteY11554" fmla="*/ 1356360 h 2729865"/>
                <a:gd name="connsiteX11555" fmla="*/ 1223010 w 4117657"/>
                <a:gd name="connsiteY11555" fmla="*/ 1351598 h 2729865"/>
                <a:gd name="connsiteX11556" fmla="*/ 1287780 w 4117657"/>
                <a:gd name="connsiteY11556" fmla="*/ 1286828 h 2729865"/>
                <a:gd name="connsiteX11557" fmla="*/ 1297305 w 4117657"/>
                <a:gd name="connsiteY11557" fmla="*/ 1281113 h 2729865"/>
                <a:gd name="connsiteX11558" fmla="*/ 1388745 w 4117657"/>
                <a:gd name="connsiteY11558" fmla="*/ 1256348 h 2729865"/>
                <a:gd name="connsiteX11559" fmla="*/ 1393508 w 4117657"/>
                <a:gd name="connsiteY11559" fmla="*/ 1255395 h 2729865"/>
                <a:gd name="connsiteX11560" fmla="*/ 1396365 w 4117657"/>
                <a:gd name="connsiteY11560" fmla="*/ 1263968 h 2729865"/>
                <a:gd name="connsiteX11561" fmla="*/ 1419225 w 4117657"/>
                <a:gd name="connsiteY11561" fmla="*/ 1348740 h 2729865"/>
                <a:gd name="connsiteX11562" fmla="*/ 1419225 w 4117657"/>
                <a:gd name="connsiteY11562" fmla="*/ 1362075 h 2729865"/>
                <a:gd name="connsiteX11563" fmla="*/ 1395413 w 4117657"/>
                <a:gd name="connsiteY11563" fmla="*/ 1449705 h 2729865"/>
                <a:gd name="connsiteX11564" fmla="*/ 1392555 w 4117657"/>
                <a:gd name="connsiteY11564" fmla="*/ 1457325 h 2729865"/>
                <a:gd name="connsiteX11565" fmla="*/ 1363028 w 4117657"/>
                <a:gd name="connsiteY11565" fmla="*/ 1305878 h 2729865"/>
                <a:gd name="connsiteX11566" fmla="*/ 1341120 w 4117657"/>
                <a:gd name="connsiteY11566" fmla="*/ 1311593 h 2729865"/>
                <a:gd name="connsiteX11567" fmla="*/ 1291590 w 4117657"/>
                <a:gd name="connsiteY11567" fmla="*/ 1340168 h 2729865"/>
                <a:gd name="connsiteX11568" fmla="*/ 1275398 w 4117657"/>
                <a:gd name="connsiteY11568" fmla="*/ 1356360 h 2729865"/>
                <a:gd name="connsiteX11569" fmla="*/ 1310640 w 4117657"/>
                <a:gd name="connsiteY11569" fmla="*/ 1390650 h 2729865"/>
                <a:gd name="connsiteX11570" fmla="*/ 1318260 w 4117657"/>
                <a:gd name="connsiteY11570" fmla="*/ 1394460 h 2729865"/>
                <a:gd name="connsiteX11571" fmla="*/ 1353503 w 4117657"/>
                <a:gd name="connsiteY11571" fmla="*/ 1403985 h 2729865"/>
                <a:gd name="connsiteX11572" fmla="*/ 1363028 w 4117657"/>
                <a:gd name="connsiteY11572" fmla="*/ 1405890 h 2729865"/>
                <a:gd name="connsiteX11573" fmla="*/ 1367790 w 4117657"/>
                <a:gd name="connsiteY11573" fmla="*/ 1387793 h 2729865"/>
                <a:gd name="connsiteX11574" fmla="*/ 1375410 w 4117657"/>
                <a:gd name="connsiteY11574" fmla="*/ 1355408 h 2729865"/>
                <a:gd name="connsiteX11575" fmla="*/ 1367790 w 4117657"/>
                <a:gd name="connsiteY11575" fmla="*/ 1323023 h 2729865"/>
                <a:gd name="connsiteX11576" fmla="*/ 1363028 w 4117657"/>
                <a:gd name="connsiteY11576" fmla="*/ 1305878 h 2729865"/>
                <a:gd name="connsiteX11577" fmla="*/ 1363028 w 4117657"/>
                <a:gd name="connsiteY11577" fmla="*/ 1374458 h 2729865"/>
                <a:gd name="connsiteX11578" fmla="*/ 1357313 w 4117657"/>
                <a:gd name="connsiteY11578" fmla="*/ 1396365 h 2729865"/>
                <a:gd name="connsiteX11579" fmla="*/ 1319213 w 4117657"/>
                <a:gd name="connsiteY11579" fmla="*/ 1385888 h 2729865"/>
                <a:gd name="connsiteX11580" fmla="*/ 1316355 w 4117657"/>
                <a:gd name="connsiteY11580" fmla="*/ 1383983 h 2729865"/>
                <a:gd name="connsiteX11581" fmla="*/ 1288733 w 4117657"/>
                <a:gd name="connsiteY11581" fmla="*/ 1356360 h 2729865"/>
                <a:gd name="connsiteX11582" fmla="*/ 1315403 w 4117657"/>
                <a:gd name="connsiteY11582" fmla="*/ 1329690 h 2729865"/>
                <a:gd name="connsiteX11583" fmla="*/ 1320165 w 4117657"/>
                <a:gd name="connsiteY11583" fmla="*/ 1326833 h 2729865"/>
                <a:gd name="connsiteX11584" fmla="*/ 1356360 w 4117657"/>
                <a:gd name="connsiteY11584" fmla="*/ 1317308 h 2729865"/>
                <a:gd name="connsiteX11585" fmla="*/ 1363028 w 4117657"/>
                <a:gd name="connsiteY11585" fmla="*/ 1339215 h 2729865"/>
                <a:gd name="connsiteX11586" fmla="*/ 1363028 w 4117657"/>
                <a:gd name="connsiteY11586" fmla="*/ 1374458 h 2729865"/>
                <a:gd name="connsiteX11587" fmla="*/ 1471613 w 4117657"/>
                <a:gd name="connsiteY11587" fmla="*/ 1694498 h 2729865"/>
                <a:gd name="connsiteX11588" fmla="*/ 1493520 w 4117657"/>
                <a:gd name="connsiteY11588" fmla="*/ 1688783 h 2729865"/>
                <a:gd name="connsiteX11589" fmla="*/ 1542098 w 4117657"/>
                <a:gd name="connsiteY11589" fmla="*/ 1661160 h 2729865"/>
                <a:gd name="connsiteX11590" fmla="*/ 1558290 w 4117657"/>
                <a:gd name="connsiteY11590" fmla="*/ 1644968 h 2729865"/>
                <a:gd name="connsiteX11591" fmla="*/ 1524953 w 4117657"/>
                <a:gd name="connsiteY11591" fmla="*/ 1612583 h 2729865"/>
                <a:gd name="connsiteX11592" fmla="*/ 1518285 w 4117657"/>
                <a:gd name="connsiteY11592" fmla="*/ 1608773 h 2729865"/>
                <a:gd name="connsiteX11593" fmla="*/ 1471613 w 4117657"/>
                <a:gd name="connsiteY11593" fmla="*/ 1596390 h 2729865"/>
                <a:gd name="connsiteX11594" fmla="*/ 1463993 w 4117657"/>
                <a:gd name="connsiteY11594" fmla="*/ 1624965 h 2729865"/>
                <a:gd name="connsiteX11595" fmla="*/ 1463993 w 4117657"/>
                <a:gd name="connsiteY11595" fmla="*/ 1668780 h 2729865"/>
                <a:gd name="connsiteX11596" fmla="*/ 1471613 w 4117657"/>
                <a:gd name="connsiteY11596" fmla="*/ 1694498 h 2729865"/>
                <a:gd name="connsiteX11597" fmla="*/ 1467803 w 4117657"/>
                <a:gd name="connsiteY11597" fmla="*/ 1643063 h 2729865"/>
                <a:gd name="connsiteX11598" fmla="*/ 1478280 w 4117657"/>
                <a:gd name="connsiteY11598" fmla="*/ 1605915 h 2729865"/>
                <a:gd name="connsiteX11599" fmla="*/ 1515428 w 4117657"/>
                <a:gd name="connsiteY11599" fmla="*/ 1616393 h 2729865"/>
                <a:gd name="connsiteX11600" fmla="*/ 1520190 w 4117657"/>
                <a:gd name="connsiteY11600" fmla="*/ 1619250 h 2729865"/>
                <a:gd name="connsiteX11601" fmla="*/ 1545908 w 4117657"/>
                <a:gd name="connsiteY11601" fmla="*/ 1644015 h 2729865"/>
                <a:gd name="connsiteX11602" fmla="*/ 1519238 w 4117657"/>
                <a:gd name="connsiteY11602" fmla="*/ 1670685 h 2729865"/>
                <a:gd name="connsiteX11603" fmla="*/ 1515428 w 4117657"/>
                <a:gd name="connsiteY11603" fmla="*/ 1673543 h 2729865"/>
                <a:gd name="connsiteX11604" fmla="*/ 1478280 w 4117657"/>
                <a:gd name="connsiteY11604" fmla="*/ 1683068 h 2729865"/>
                <a:gd name="connsiteX11605" fmla="*/ 1467803 w 4117657"/>
                <a:gd name="connsiteY11605" fmla="*/ 1644968 h 2729865"/>
                <a:gd name="connsiteX11606" fmla="*/ 1467803 w 4117657"/>
                <a:gd name="connsiteY11606" fmla="*/ 1643063 h 2729865"/>
                <a:gd name="connsiteX11607" fmla="*/ 1206818 w 4117657"/>
                <a:gd name="connsiteY11607" fmla="*/ 1622108 h 2729865"/>
                <a:gd name="connsiteX11608" fmla="*/ 1184910 w 4117657"/>
                <a:gd name="connsiteY11608" fmla="*/ 1615440 h 2729865"/>
                <a:gd name="connsiteX11609" fmla="*/ 1166813 w 4117657"/>
                <a:gd name="connsiteY11609" fmla="*/ 1599248 h 2729865"/>
                <a:gd name="connsiteX11610" fmla="*/ 1127760 w 4117657"/>
                <a:gd name="connsiteY11610" fmla="*/ 1622108 h 2729865"/>
                <a:gd name="connsiteX11611" fmla="*/ 1132523 w 4117657"/>
                <a:gd name="connsiteY11611" fmla="*/ 1645920 h 2729865"/>
                <a:gd name="connsiteX11612" fmla="*/ 1127760 w 4117657"/>
                <a:gd name="connsiteY11612" fmla="*/ 1667828 h 2729865"/>
                <a:gd name="connsiteX11613" fmla="*/ 1150620 w 4117657"/>
                <a:gd name="connsiteY11613" fmla="*/ 1675448 h 2729865"/>
                <a:gd name="connsiteX11614" fmla="*/ 1167765 w 4117657"/>
                <a:gd name="connsiteY11614" fmla="*/ 1690688 h 2729865"/>
                <a:gd name="connsiteX11615" fmla="*/ 1184910 w 4117657"/>
                <a:gd name="connsiteY11615" fmla="*/ 1674495 h 2729865"/>
                <a:gd name="connsiteX11616" fmla="*/ 1206818 w 4117657"/>
                <a:gd name="connsiteY11616" fmla="*/ 1667828 h 2729865"/>
                <a:gd name="connsiteX11617" fmla="*/ 1202055 w 4117657"/>
                <a:gd name="connsiteY11617" fmla="*/ 1645920 h 2729865"/>
                <a:gd name="connsiteX11618" fmla="*/ 1206818 w 4117657"/>
                <a:gd name="connsiteY11618" fmla="*/ 1622108 h 2729865"/>
                <a:gd name="connsiteX11619" fmla="*/ 1167765 w 4117657"/>
                <a:gd name="connsiteY11619" fmla="*/ 1677353 h 2729865"/>
                <a:gd name="connsiteX11620" fmla="*/ 1154430 w 4117657"/>
                <a:gd name="connsiteY11620" fmla="*/ 1665923 h 2729865"/>
                <a:gd name="connsiteX11621" fmla="*/ 1138238 w 4117657"/>
                <a:gd name="connsiteY11621" fmla="*/ 1661160 h 2729865"/>
                <a:gd name="connsiteX11622" fmla="*/ 1136333 w 4117657"/>
                <a:gd name="connsiteY11622" fmla="*/ 1628775 h 2729865"/>
                <a:gd name="connsiteX11623" fmla="*/ 1165860 w 4117657"/>
                <a:gd name="connsiteY11623" fmla="*/ 1612583 h 2729865"/>
                <a:gd name="connsiteX11624" fmla="*/ 1195388 w 4117657"/>
                <a:gd name="connsiteY11624" fmla="*/ 1627823 h 2729865"/>
                <a:gd name="connsiteX11625" fmla="*/ 1195388 w 4117657"/>
                <a:gd name="connsiteY11625" fmla="*/ 1660208 h 2729865"/>
                <a:gd name="connsiteX11626" fmla="*/ 1167765 w 4117657"/>
                <a:gd name="connsiteY11626" fmla="*/ 1677353 h 2729865"/>
                <a:gd name="connsiteX11627" fmla="*/ 1395413 w 4117657"/>
                <a:gd name="connsiteY11627" fmla="*/ 1522095 h 2729865"/>
                <a:gd name="connsiteX11628" fmla="*/ 1398270 w 4117657"/>
                <a:gd name="connsiteY11628" fmla="*/ 1511618 h 2729865"/>
                <a:gd name="connsiteX11629" fmla="*/ 1386840 w 4117657"/>
                <a:gd name="connsiteY11629" fmla="*/ 1507808 h 2729865"/>
                <a:gd name="connsiteX11630" fmla="*/ 1274445 w 4117657"/>
                <a:gd name="connsiteY11630" fmla="*/ 1478280 h 2729865"/>
                <a:gd name="connsiteX11631" fmla="*/ 1258253 w 4117657"/>
                <a:gd name="connsiteY11631" fmla="*/ 1469708 h 2729865"/>
                <a:gd name="connsiteX11632" fmla="*/ 1175385 w 4117657"/>
                <a:gd name="connsiteY11632" fmla="*/ 1386840 h 2729865"/>
                <a:gd name="connsiteX11633" fmla="*/ 1167765 w 4117657"/>
                <a:gd name="connsiteY11633" fmla="*/ 1379220 h 2729865"/>
                <a:gd name="connsiteX11634" fmla="*/ 1159193 w 4117657"/>
                <a:gd name="connsiteY11634" fmla="*/ 1386840 h 2729865"/>
                <a:gd name="connsiteX11635" fmla="*/ 1077278 w 4117657"/>
                <a:gd name="connsiteY11635" fmla="*/ 1468755 h 2729865"/>
                <a:gd name="connsiteX11636" fmla="*/ 1059180 w 4117657"/>
                <a:gd name="connsiteY11636" fmla="*/ 1479233 h 2729865"/>
                <a:gd name="connsiteX11637" fmla="*/ 943928 w 4117657"/>
                <a:gd name="connsiteY11637" fmla="*/ 1509713 h 2729865"/>
                <a:gd name="connsiteX11638" fmla="*/ 936308 w 4117657"/>
                <a:gd name="connsiteY11638" fmla="*/ 1512570 h 2729865"/>
                <a:gd name="connsiteX11639" fmla="*/ 939165 w 4117657"/>
                <a:gd name="connsiteY11639" fmla="*/ 1523048 h 2729865"/>
                <a:gd name="connsiteX11640" fmla="*/ 969645 w 4117657"/>
                <a:gd name="connsiteY11640" fmla="*/ 1635443 h 2729865"/>
                <a:gd name="connsiteX11641" fmla="*/ 969645 w 4117657"/>
                <a:gd name="connsiteY11641" fmla="*/ 1654493 h 2729865"/>
                <a:gd name="connsiteX11642" fmla="*/ 942975 w 4117657"/>
                <a:gd name="connsiteY11642" fmla="*/ 1752600 h 2729865"/>
                <a:gd name="connsiteX11643" fmla="*/ 936308 w 4117657"/>
                <a:gd name="connsiteY11643" fmla="*/ 1777365 h 2729865"/>
                <a:gd name="connsiteX11644" fmla="*/ 946785 w 4117657"/>
                <a:gd name="connsiteY11644" fmla="*/ 1780223 h 2729865"/>
                <a:gd name="connsiteX11645" fmla="*/ 1061085 w 4117657"/>
                <a:gd name="connsiteY11645" fmla="*/ 1810703 h 2729865"/>
                <a:gd name="connsiteX11646" fmla="*/ 1075373 w 4117657"/>
                <a:gd name="connsiteY11646" fmla="*/ 1819275 h 2729865"/>
                <a:gd name="connsiteX11647" fmla="*/ 1159193 w 4117657"/>
                <a:gd name="connsiteY11647" fmla="*/ 1903095 h 2729865"/>
                <a:gd name="connsiteX11648" fmla="*/ 1168718 w 4117657"/>
                <a:gd name="connsiteY11648" fmla="*/ 1911668 h 2729865"/>
                <a:gd name="connsiteX11649" fmla="*/ 1175385 w 4117657"/>
                <a:gd name="connsiteY11649" fmla="*/ 1902143 h 2729865"/>
                <a:gd name="connsiteX11650" fmla="*/ 1258253 w 4117657"/>
                <a:gd name="connsiteY11650" fmla="*/ 1819275 h 2729865"/>
                <a:gd name="connsiteX11651" fmla="*/ 1272540 w 4117657"/>
                <a:gd name="connsiteY11651" fmla="*/ 1810703 h 2729865"/>
                <a:gd name="connsiteX11652" fmla="*/ 1386840 w 4117657"/>
                <a:gd name="connsiteY11652" fmla="*/ 1780223 h 2729865"/>
                <a:gd name="connsiteX11653" fmla="*/ 1397318 w 4117657"/>
                <a:gd name="connsiteY11653" fmla="*/ 1777365 h 2729865"/>
                <a:gd name="connsiteX11654" fmla="*/ 1394460 w 4117657"/>
                <a:gd name="connsiteY11654" fmla="*/ 1765935 h 2729865"/>
                <a:gd name="connsiteX11655" fmla="*/ 1363980 w 4117657"/>
                <a:gd name="connsiteY11655" fmla="*/ 1652588 h 2729865"/>
                <a:gd name="connsiteX11656" fmla="*/ 1363980 w 4117657"/>
                <a:gd name="connsiteY11656" fmla="*/ 1636395 h 2729865"/>
                <a:gd name="connsiteX11657" fmla="*/ 1395413 w 4117657"/>
                <a:gd name="connsiteY11657" fmla="*/ 1522095 h 2729865"/>
                <a:gd name="connsiteX11658" fmla="*/ 1356360 w 4117657"/>
                <a:gd name="connsiteY11658" fmla="*/ 1655445 h 2729865"/>
                <a:gd name="connsiteX11659" fmla="*/ 1384935 w 4117657"/>
                <a:gd name="connsiteY11659" fmla="*/ 1760220 h 2729865"/>
                <a:gd name="connsiteX11660" fmla="*/ 1387793 w 4117657"/>
                <a:gd name="connsiteY11660" fmla="*/ 1771650 h 2729865"/>
                <a:gd name="connsiteX11661" fmla="*/ 1375410 w 4117657"/>
                <a:gd name="connsiteY11661" fmla="*/ 1775460 h 2729865"/>
                <a:gd name="connsiteX11662" fmla="*/ 1268730 w 4117657"/>
                <a:gd name="connsiteY11662" fmla="*/ 1804035 h 2729865"/>
                <a:gd name="connsiteX11663" fmla="*/ 1254443 w 4117657"/>
                <a:gd name="connsiteY11663" fmla="*/ 1812608 h 2729865"/>
                <a:gd name="connsiteX11664" fmla="*/ 1176338 w 4117657"/>
                <a:gd name="connsiteY11664" fmla="*/ 1890713 h 2729865"/>
                <a:gd name="connsiteX11665" fmla="*/ 1168718 w 4117657"/>
                <a:gd name="connsiteY11665" fmla="*/ 1900238 h 2729865"/>
                <a:gd name="connsiteX11666" fmla="*/ 1160145 w 4117657"/>
                <a:gd name="connsiteY11666" fmla="*/ 1891665 h 2729865"/>
                <a:gd name="connsiteX11667" fmla="*/ 1082040 w 4117657"/>
                <a:gd name="connsiteY11667" fmla="*/ 1813560 h 2729865"/>
                <a:gd name="connsiteX11668" fmla="*/ 1064895 w 4117657"/>
                <a:gd name="connsiteY11668" fmla="*/ 1804035 h 2729865"/>
                <a:gd name="connsiteX11669" fmla="*/ 959168 w 4117657"/>
                <a:gd name="connsiteY11669" fmla="*/ 1775460 h 2729865"/>
                <a:gd name="connsiteX11670" fmla="*/ 948690 w 4117657"/>
                <a:gd name="connsiteY11670" fmla="*/ 1772603 h 2729865"/>
                <a:gd name="connsiteX11671" fmla="*/ 951548 w 4117657"/>
                <a:gd name="connsiteY11671" fmla="*/ 1760220 h 2729865"/>
                <a:gd name="connsiteX11672" fmla="*/ 980123 w 4117657"/>
                <a:gd name="connsiteY11672" fmla="*/ 1655445 h 2729865"/>
                <a:gd name="connsiteX11673" fmla="*/ 980123 w 4117657"/>
                <a:gd name="connsiteY11673" fmla="*/ 1636395 h 2729865"/>
                <a:gd name="connsiteX11674" fmla="*/ 951548 w 4117657"/>
                <a:gd name="connsiteY11674" fmla="*/ 1530668 h 2729865"/>
                <a:gd name="connsiteX11675" fmla="*/ 948690 w 4117657"/>
                <a:gd name="connsiteY11675" fmla="*/ 1520190 h 2729865"/>
                <a:gd name="connsiteX11676" fmla="*/ 958215 w 4117657"/>
                <a:gd name="connsiteY11676" fmla="*/ 1517333 h 2729865"/>
                <a:gd name="connsiteX11677" fmla="*/ 1066800 w 4117657"/>
                <a:gd name="connsiteY11677" fmla="*/ 1487805 h 2729865"/>
                <a:gd name="connsiteX11678" fmla="*/ 1081088 w 4117657"/>
                <a:gd name="connsiteY11678" fmla="*/ 1479233 h 2729865"/>
                <a:gd name="connsiteX11679" fmla="*/ 1159193 w 4117657"/>
                <a:gd name="connsiteY11679" fmla="*/ 1401128 h 2729865"/>
                <a:gd name="connsiteX11680" fmla="*/ 1166813 w 4117657"/>
                <a:gd name="connsiteY11680" fmla="*/ 1391603 h 2729865"/>
                <a:gd name="connsiteX11681" fmla="*/ 1176338 w 4117657"/>
                <a:gd name="connsiteY11681" fmla="*/ 1401128 h 2729865"/>
                <a:gd name="connsiteX11682" fmla="*/ 1253490 w 4117657"/>
                <a:gd name="connsiteY11682" fmla="*/ 1479233 h 2729865"/>
                <a:gd name="connsiteX11683" fmla="*/ 1269683 w 4117657"/>
                <a:gd name="connsiteY11683" fmla="*/ 1488758 h 2729865"/>
                <a:gd name="connsiteX11684" fmla="*/ 1377315 w 4117657"/>
                <a:gd name="connsiteY11684" fmla="*/ 1517333 h 2729865"/>
                <a:gd name="connsiteX11685" fmla="*/ 1386840 w 4117657"/>
                <a:gd name="connsiteY11685" fmla="*/ 1520190 h 2729865"/>
                <a:gd name="connsiteX11686" fmla="*/ 1382078 w 4117657"/>
                <a:gd name="connsiteY11686" fmla="*/ 1537335 h 2729865"/>
                <a:gd name="connsiteX11687" fmla="*/ 1355408 w 4117657"/>
                <a:gd name="connsiteY11687" fmla="*/ 1635443 h 2729865"/>
                <a:gd name="connsiteX11688" fmla="*/ 1356360 w 4117657"/>
                <a:gd name="connsiteY11688" fmla="*/ 1655445 h 2729865"/>
                <a:gd name="connsiteX11689" fmla="*/ 1661160 w 4117657"/>
                <a:gd name="connsiteY11689" fmla="*/ 1617345 h 2729865"/>
                <a:gd name="connsiteX11690" fmla="*/ 1663065 w 4117657"/>
                <a:gd name="connsiteY11690" fmla="*/ 1619250 h 2729865"/>
                <a:gd name="connsiteX11691" fmla="*/ 1666875 w 4117657"/>
                <a:gd name="connsiteY11691" fmla="*/ 1623060 h 2729865"/>
                <a:gd name="connsiteX11692" fmla="*/ 1666875 w 4117657"/>
                <a:gd name="connsiteY11692" fmla="*/ 1623060 h 2729865"/>
                <a:gd name="connsiteX11693" fmla="*/ 1668780 w 4117657"/>
                <a:gd name="connsiteY11693" fmla="*/ 1624013 h 2729865"/>
                <a:gd name="connsiteX11694" fmla="*/ 1675448 w 4117657"/>
                <a:gd name="connsiteY11694" fmla="*/ 1614488 h 2729865"/>
                <a:gd name="connsiteX11695" fmla="*/ 1723073 w 4117657"/>
                <a:gd name="connsiteY11695" fmla="*/ 1566863 h 2729865"/>
                <a:gd name="connsiteX11696" fmla="*/ 1758315 w 4117657"/>
                <a:gd name="connsiteY11696" fmla="*/ 1531620 h 2729865"/>
                <a:gd name="connsiteX11697" fmla="*/ 1773555 w 4117657"/>
                <a:gd name="connsiteY11697" fmla="*/ 1523048 h 2729865"/>
                <a:gd name="connsiteX11698" fmla="*/ 1888808 w 4117657"/>
                <a:gd name="connsiteY11698" fmla="*/ 1492568 h 2729865"/>
                <a:gd name="connsiteX11699" fmla="*/ 1893570 w 4117657"/>
                <a:gd name="connsiteY11699" fmla="*/ 1490663 h 2729865"/>
                <a:gd name="connsiteX11700" fmla="*/ 1898333 w 4117657"/>
                <a:gd name="connsiteY11700" fmla="*/ 1489710 h 2729865"/>
                <a:gd name="connsiteX11701" fmla="*/ 1898333 w 4117657"/>
                <a:gd name="connsiteY11701" fmla="*/ 1489710 h 2729865"/>
                <a:gd name="connsiteX11702" fmla="*/ 1898333 w 4117657"/>
                <a:gd name="connsiteY11702" fmla="*/ 1489710 h 2729865"/>
                <a:gd name="connsiteX11703" fmla="*/ 1895475 w 4117657"/>
                <a:gd name="connsiteY11703" fmla="*/ 1479233 h 2729865"/>
                <a:gd name="connsiteX11704" fmla="*/ 1874520 w 4117657"/>
                <a:gd name="connsiteY11704" fmla="*/ 1401128 h 2729865"/>
                <a:gd name="connsiteX11705" fmla="*/ 1864995 w 4117657"/>
                <a:gd name="connsiteY11705" fmla="*/ 1365885 h 2729865"/>
                <a:gd name="connsiteX11706" fmla="*/ 1864995 w 4117657"/>
                <a:gd name="connsiteY11706" fmla="*/ 1347788 h 2729865"/>
                <a:gd name="connsiteX11707" fmla="*/ 1872615 w 4117657"/>
                <a:gd name="connsiteY11707" fmla="*/ 1321118 h 2729865"/>
                <a:gd name="connsiteX11708" fmla="*/ 1894523 w 4117657"/>
                <a:gd name="connsiteY11708" fmla="*/ 1241108 h 2729865"/>
                <a:gd name="connsiteX11709" fmla="*/ 1897380 w 4117657"/>
                <a:gd name="connsiteY11709" fmla="*/ 1228725 h 2729865"/>
                <a:gd name="connsiteX11710" fmla="*/ 1898333 w 4117657"/>
                <a:gd name="connsiteY11710" fmla="*/ 1223963 h 2729865"/>
                <a:gd name="connsiteX11711" fmla="*/ 1890713 w 4117657"/>
                <a:gd name="connsiteY11711" fmla="*/ 1222058 h 2729865"/>
                <a:gd name="connsiteX11712" fmla="*/ 1888808 w 4117657"/>
                <a:gd name="connsiteY11712" fmla="*/ 1221105 h 2729865"/>
                <a:gd name="connsiteX11713" fmla="*/ 1801178 w 4117657"/>
                <a:gd name="connsiteY11713" fmla="*/ 1197293 h 2729865"/>
                <a:gd name="connsiteX11714" fmla="*/ 1776413 w 4117657"/>
                <a:gd name="connsiteY11714" fmla="*/ 1190625 h 2729865"/>
                <a:gd name="connsiteX11715" fmla="*/ 1758315 w 4117657"/>
                <a:gd name="connsiteY11715" fmla="*/ 1180148 h 2729865"/>
                <a:gd name="connsiteX11716" fmla="*/ 1751648 w 4117657"/>
                <a:gd name="connsiteY11716" fmla="*/ 1173480 h 2729865"/>
                <a:gd name="connsiteX11717" fmla="*/ 1677353 w 4117657"/>
                <a:gd name="connsiteY11717" fmla="*/ 1099185 h 2729865"/>
                <a:gd name="connsiteX11718" fmla="*/ 1670685 w 4117657"/>
                <a:gd name="connsiteY11718" fmla="*/ 1090613 h 2729865"/>
                <a:gd name="connsiteX11719" fmla="*/ 1666875 w 4117657"/>
                <a:gd name="connsiteY11719" fmla="*/ 1090613 h 2729865"/>
                <a:gd name="connsiteX11720" fmla="*/ 1660208 w 4117657"/>
                <a:gd name="connsiteY11720" fmla="*/ 1099185 h 2729865"/>
                <a:gd name="connsiteX11721" fmla="*/ 1651635 w 4117657"/>
                <a:gd name="connsiteY11721" fmla="*/ 1107758 h 2729865"/>
                <a:gd name="connsiteX11722" fmla="*/ 1635443 w 4117657"/>
                <a:gd name="connsiteY11722" fmla="*/ 1123950 h 2729865"/>
                <a:gd name="connsiteX11723" fmla="*/ 1627823 w 4117657"/>
                <a:gd name="connsiteY11723" fmla="*/ 1128713 h 2729865"/>
                <a:gd name="connsiteX11724" fmla="*/ 1627823 w 4117657"/>
                <a:gd name="connsiteY11724" fmla="*/ 1131570 h 2729865"/>
                <a:gd name="connsiteX11725" fmla="*/ 1579245 w 4117657"/>
                <a:gd name="connsiteY11725" fmla="*/ 1180148 h 2729865"/>
                <a:gd name="connsiteX11726" fmla="*/ 1562100 w 4117657"/>
                <a:gd name="connsiteY11726" fmla="*/ 1190625 h 2729865"/>
                <a:gd name="connsiteX11727" fmla="*/ 1449705 w 4117657"/>
                <a:gd name="connsiteY11727" fmla="*/ 1220153 h 2729865"/>
                <a:gd name="connsiteX11728" fmla="*/ 1439228 w 4117657"/>
                <a:gd name="connsiteY11728" fmla="*/ 1223010 h 2729865"/>
                <a:gd name="connsiteX11729" fmla="*/ 1442085 w 4117657"/>
                <a:gd name="connsiteY11729" fmla="*/ 1234440 h 2729865"/>
                <a:gd name="connsiteX11730" fmla="*/ 1472565 w 4117657"/>
                <a:gd name="connsiteY11730" fmla="*/ 1348740 h 2729865"/>
                <a:gd name="connsiteX11731" fmla="*/ 1472565 w 4117657"/>
                <a:gd name="connsiteY11731" fmla="*/ 1364933 h 2729865"/>
                <a:gd name="connsiteX11732" fmla="*/ 1442085 w 4117657"/>
                <a:gd name="connsiteY11732" fmla="*/ 1479233 h 2729865"/>
                <a:gd name="connsiteX11733" fmla="*/ 1440180 w 4117657"/>
                <a:gd name="connsiteY11733" fmla="*/ 1489710 h 2729865"/>
                <a:gd name="connsiteX11734" fmla="*/ 1450658 w 4117657"/>
                <a:gd name="connsiteY11734" fmla="*/ 1492568 h 2729865"/>
                <a:gd name="connsiteX11735" fmla="*/ 1564958 w 4117657"/>
                <a:gd name="connsiteY11735" fmla="*/ 1523048 h 2729865"/>
                <a:gd name="connsiteX11736" fmla="*/ 1580198 w 4117657"/>
                <a:gd name="connsiteY11736" fmla="*/ 1531620 h 2729865"/>
                <a:gd name="connsiteX11737" fmla="*/ 1630680 w 4117657"/>
                <a:gd name="connsiteY11737" fmla="*/ 1582103 h 2729865"/>
                <a:gd name="connsiteX11738" fmla="*/ 1630680 w 4117657"/>
                <a:gd name="connsiteY11738" fmla="*/ 1584008 h 2729865"/>
                <a:gd name="connsiteX11739" fmla="*/ 1638300 w 4117657"/>
                <a:gd name="connsiteY11739" fmla="*/ 1589723 h 2729865"/>
                <a:gd name="connsiteX11740" fmla="*/ 1661160 w 4117657"/>
                <a:gd name="connsiteY11740" fmla="*/ 1617345 h 2729865"/>
                <a:gd name="connsiteX11741" fmla="*/ 1580198 w 4117657"/>
                <a:gd name="connsiteY11741" fmla="*/ 1523048 h 2729865"/>
                <a:gd name="connsiteX11742" fmla="*/ 1565910 w 4117657"/>
                <a:gd name="connsiteY11742" fmla="*/ 1514475 h 2729865"/>
                <a:gd name="connsiteX11743" fmla="*/ 1458278 w 4117657"/>
                <a:gd name="connsiteY11743" fmla="*/ 1485900 h 2729865"/>
                <a:gd name="connsiteX11744" fmla="*/ 1446848 w 4117657"/>
                <a:gd name="connsiteY11744" fmla="*/ 1483043 h 2729865"/>
                <a:gd name="connsiteX11745" fmla="*/ 1449705 w 4117657"/>
                <a:gd name="connsiteY11745" fmla="*/ 1471613 h 2729865"/>
                <a:gd name="connsiteX11746" fmla="*/ 1478280 w 4117657"/>
                <a:gd name="connsiteY11746" fmla="*/ 1363980 h 2729865"/>
                <a:gd name="connsiteX11747" fmla="*/ 1478280 w 4117657"/>
                <a:gd name="connsiteY11747" fmla="*/ 1349693 h 2729865"/>
                <a:gd name="connsiteX11748" fmla="*/ 1449705 w 4117657"/>
                <a:gd name="connsiteY11748" fmla="*/ 1242060 h 2729865"/>
                <a:gd name="connsiteX11749" fmla="*/ 1446848 w 4117657"/>
                <a:gd name="connsiteY11749" fmla="*/ 1229678 h 2729865"/>
                <a:gd name="connsiteX11750" fmla="*/ 1456373 w 4117657"/>
                <a:gd name="connsiteY11750" fmla="*/ 1226820 h 2729865"/>
                <a:gd name="connsiteX11751" fmla="*/ 1564005 w 4117657"/>
                <a:gd name="connsiteY11751" fmla="*/ 1198245 h 2729865"/>
                <a:gd name="connsiteX11752" fmla="*/ 1580198 w 4117657"/>
                <a:gd name="connsiteY11752" fmla="*/ 1189673 h 2729865"/>
                <a:gd name="connsiteX11753" fmla="*/ 1658303 w 4117657"/>
                <a:gd name="connsiteY11753" fmla="*/ 1111568 h 2729865"/>
                <a:gd name="connsiteX11754" fmla="*/ 1663065 w 4117657"/>
                <a:gd name="connsiteY11754" fmla="*/ 1107758 h 2729865"/>
                <a:gd name="connsiteX11755" fmla="*/ 1666875 w 4117657"/>
                <a:gd name="connsiteY11755" fmla="*/ 1104900 h 2729865"/>
                <a:gd name="connsiteX11756" fmla="*/ 1674495 w 4117657"/>
                <a:gd name="connsiteY11756" fmla="*/ 1112520 h 2729865"/>
                <a:gd name="connsiteX11757" fmla="*/ 1722120 w 4117657"/>
                <a:gd name="connsiteY11757" fmla="*/ 1160145 h 2729865"/>
                <a:gd name="connsiteX11758" fmla="*/ 1751648 w 4117657"/>
                <a:gd name="connsiteY11758" fmla="*/ 1189673 h 2729865"/>
                <a:gd name="connsiteX11759" fmla="*/ 1755458 w 4117657"/>
                <a:gd name="connsiteY11759" fmla="*/ 1193483 h 2729865"/>
                <a:gd name="connsiteX11760" fmla="*/ 1763078 w 4117657"/>
                <a:gd name="connsiteY11760" fmla="*/ 1198245 h 2729865"/>
                <a:gd name="connsiteX11761" fmla="*/ 1764983 w 4117657"/>
                <a:gd name="connsiteY11761" fmla="*/ 1199198 h 2729865"/>
                <a:gd name="connsiteX11762" fmla="*/ 1766888 w 4117657"/>
                <a:gd name="connsiteY11762" fmla="*/ 1200150 h 2729865"/>
                <a:gd name="connsiteX11763" fmla="*/ 1766888 w 4117657"/>
                <a:gd name="connsiteY11763" fmla="*/ 1200150 h 2729865"/>
                <a:gd name="connsiteX11764" fmla="*/ 1766888 w 4117657"/>
                <a:gd name="connsiteY11764" fmla="*/ 1200150 h 2729865"/>
                <a:gd name="connsiteX11765" fmla="*/ 1875473 w 4117657"/>
                <a:gd name="connsiteY11765" fmla="*/ 1229678 h 2729865"/>
                <a:gd name="connsiteX11766" fmla="*/ 1875473 w 4117657"/>
                <a:gd name="connsiteY11766" fmla="*/ 1229678 h 2729865"/>
                <a:gd name="connsiteX11767" fmla="*/ 1884045 w 4117657"/>
                <a:gd name="connsiteY11767" fmla="*/ 1232535 h 2729865"/>
                <a:gd name="connsiteX11768" fmla="*/ 1883093 w 4117657"/>
                <a:gd name="connsiteY11768" fmla="*/ 1238250 h 2729865"/>
                <a:gd name="connsiteX11769" fmla="*/ 1882140 w 4117657"/>
                <a:gd name="connsiteY11769" fmla="*/ 1243965 h 2729865"/>
                <a:gd name="connsiteX11770" fmla="*/ 1852613 w 4117657"/>
                <a:gd name="connsiteY11770" fmla="*/ 1352550 h 2729865"/>
                <a:gd name="connsiteX11771" fmla="*/ 1852613 w 4117657"/>
                <a:gd name="connsiteY11771" fmla="*/ 1365885 h 2729865"/>
                <a:gd name="connsiteX11772" fmla="*/ 1882140 w 4117657"/>
                <a:gd name="connsiteY11772" fmla="*/ 1474470 h 2729865"/>
                <a:gd name="connsiteX11773" fmla="*/ 1884998 w 4117657"/>
                <a:gd name="connsiteY11773" fmla="*/ 1485900 h 2729865"/>
                <a:gd name="connsiteX11774" fmla="*/ 1873568 w 4117657"/>
                <a:gd name="connsiteY11774" fmla="*/ 1488758 h 2729865"/>
                <a:gd name="connsiteX11775" fmla="*/ 1767840 w 4117657"/>
                <a:gd name="connsiteY11775" fmla="*/ 1517333 h 2729865"/>
                <a:gd name="connsiteX11776" fmla="*/ 1766888 w 4117657"/>
                <a:gd name="connsiteY11776" fmla="*/ 1517333 h 2729865"/>
                <a:gd name="connsiteX11777" fmla="*/ 1766888 w 4117657"/>
                <a:gd name="connsiteY11777" fmla="*/ 1517333 h 2729865"/>
                <a:gd name="connsiteX11778" fmla="*/ 1755458 w 4117657"/>
                <a:gd name="connsiteY11778" fmla="*/ 1523048 h 2729865"/>
                <a:gd name="connsiteX11779" fmla="*/ 1755458 w 4117657"/>
                <a:gd name="connsiteY11779" fmla="*/ 1523048 h 2729865"/>
                <a:gd name="connsiteX11780" fmla="*/ 1752600 w 4117657"/>
                <a:gd name="connsiteY11780" fmla="*/ 1524953 h 2729865"/>
                <a:gd name="connsiteX11781" fmla="*/ 1752600 w 4117657"/>
                <a:gd name="connsiteY11781" fmla="*/ 1524953 h 2729865"/>
                <a:gd name="connsiteX11782" fmla="*/ 1751648 w 4117657"/>
                <a:gd name="connsiteY11782" fmla="*/ 1525905 h 2729865"/>
                <a:gd name="connsiteX11783" fmla="*/ 1673543 w 4117657"/>
                <a:gd name="connsiteY11783" fmla="*/ 1604010 h 2729865"/>
                <a:gd name="connsiteX11784" fmla="*/ 1665923 w 4117657"/>
                <a:gd name="connsiteY11784" fmla="*/ 1611630 h 2729865"/>
                <a:gd name="connsiteX11785" fmla="*/ 1658303 w 4117657"/>
                <a:gd name="connsiteY11785" fmla="*/ 1604010 h 2729865"/>
                <a:gd name="connsiteX11786" fmla="*/ 1580198 w 4117657"/>
                <a:gd name="connsiteY11786" fmla="*/ 1523048 h 2729865"/>
                <a:gd name="connsiteX11787" fmla="*/ 1670685 w 4117657"/>
                <a:gd name="connsiteY11787" fmla="*/ 1541145 h 2729865"/>
                <a:gd name="connsiteX11788" fmla="*/ 1674495 w 4117657"/>
                <a:gd name="connsiteY11788" fmla="*/ 1537335 h 2729865"/>
                <a:gd name="connsiteX11789" fmla="*/ 1730693 w 4117657"/>
                <a:gd name="connsiteY11789" fmla="*/ 1481138 h 2729865"/>
                <a:gd name="connsiteX11790" fmla="*/ 1733550 w 4117657"/>
                <a:gd name="connsiteY11790" fmla="*/ 1478280 h 2729865"/>
                <a:gd name="connsiteX11791" fmla="*/ 1744028 w 4117657"/>
                <a:gd name="connsiteY11791" fmla="*/ 1473518 h 2729865"/>
                <a:gd name="connsiteX11792" fmla="*/ 1744028 w 4117657"/>
                <a:gd name="connsiteY11792" fmla="*/ 1473518 h 2729865"/>
                <a:gd name="connsiteX11793" fmla="*/ 1783080 w 4117657"/>
                <a:gd name="connsiteY11793" fmla="*/ 1463040 h 2729865"/>
                <a:gd name="connsiteX11794" fmla="*/ 1822133 w 4117657"/>
                <a:gd name="connsiteY11794" fmla="*/ 1452563 h 2729865"/>
                <a:gd name="connsiteX11795" fmla="*/ 1824038 w 4117657"/>
                <a:gd name="connsiteY11795" fmla="*/ 1451610 h 2729865"/>
                <a:gd name="connsiteX11796" fmla="*/ 1829753 w 4117657"/>
                <a:gd name="connsiteY11796" fmla="*/ 1449705 h 2729865"/>
                <a:gd name="connsiteX11797" fmla="*/ 1827848 w 4117657"/>
                <a:gd name="connsiteY11797" fmla="*/ 1442085 h 2729865"/>
                <a:gd name="connsiteX11798" fmla="*/ 1827848 w 4117657"/>
                <a:gd name="connsiteY11798" fmla="*/ 1442085 h 2729865"/>
                <a:gd name="connsiteX11799" fmla="*/ 1827848 w 4117657"/>
                <a:gd name="connsiteY11799" fmla="*/ 1442085 h 2729865"/>
                <a:gd name="connsiteX11800" fmla="*/ 1827848 w 4117657"/>
                <a:gd name="connsiteY11800" fmla="*/ 1441133 h 2729865"/>
                <a:gd name="connsiteX11801" fmla="*/ 1806893 w 4117657"/>
                <a:gd name="connsiteY11801" fmla="*/ 1363980 h 2729865"/>
                <a:gd name="connsiteX11802" fmla="*/ 1806893 w 4117657"/>
                <a:gd name="connsiteY11802" fmla="*/ 1363980 h 2729865"/>
                <a:gd name="connsiteX11803" fmla="*/ 1805940 w 4117657"/>
                <a:gd name="connsiteY11803" fmla="*/ 1361123 h 2729865"/>
                <a:gd name="connsiteX11804" fmla="*/ 1805940 w 4117657"/>
                <a:gd name="connsiteY11804" fmla="*/ 1354455 h 2729865"/>
                <a:gd name="connsiteX11805" fmla="*/ 1806893 w 4117657"/>
                <a:gd name="connsiteY11805" fmla="*/ 1348740 h 2729865"/>
                <a:gd name="connsiteX11806" fmla="*/ 1827848 w 4117657"/>
                <a:gd name="connsiteY11806" fmla="*/ 1271588 h 2729865"/>
                <a:gd name="connsiteX11807" fmla="*/ 1829753 w 4117657"/>
                <a:gd name="connsiteY11807" fmla="*/ 1263015 h 2729865"/>
                <a:gd name="connsiteX11808" fmla="*/ 1829753 w 4117657"/>
                <a:gd name="connsiteY11808" fmla="*/ 1263015 h 2729865"/>
                <a:gd name="connsiteX11809" fmla="*/ 1829753 w 4117657"/>
                <a:gd name="connsiteY11809" fmla="*/ 1263015 h 2729865"/>
                <a:gd name="connsiteX11810" fmla="*/ 1827848 w 4117657"/>
                <a:gd name="connsiteY11810" fmla="*/ 1262063 h 2729865"/>
                <a:gd name="connsiteX11811" fmla="*/ 1820228 w 4117657"/>
                <a:gd name="connsiteY11811" fmla="*/ 1260158 h 2729865"/>
                <a:gd name="connsiteX11812" fmla="*/ 1746885 w 4117657"/>
                <a:gd name="connsiteY11812" fmla="*/ 1240155 h 2729865"/>
                <a:gd name="connsiteX11813" fmla="*/ 1745933 w 4117657"/>
                <a:gd name="connsiteY11813" fmla="*/ 1240155 h 2729865"/>
                <a:gd name="connsiteX11814" fmla="*/ 1729740 w 4117657"/>
                <a:gd name="connsiteY11814" fmla="*/ 1230630 h 2729865"/>
                <a:gd name="connsiteX11815" fmla="*/ 1675448 w 4117657"/>
                <a:gd name="connsiteY11815" fmla="*/ 1176338 h 2729865"/>
                <a:gd name="connsiteX11816" fmla="*/ 1667828 w 4117657"/>
                <a:gd name="connsiteY11816" fmla="*/ 1169670 h 2729865"/>
                <a:gd name="connsiteX11817" fmla="*/ 1667828 w 4117657"/>
                <a:gd name="connsiteY11817" fmla="*/ 1169670 h 2729865"/>
                <a:gd name="connsiteX11818" fmla="*/ 1667828 w 4117657"/>
                <a:gd name="connsiteY11818" fmla="*/ 1169670 h 2729865"/>
                <a:gd name="connsiteX11819" fmla="*/ 1660208 w 4117657"/>
                <a:gd name="connsiteY11819" fmla="*/ 1176338 h 2729865"/>
                <a:gd name="connsiteX11820" fmla="*/ 1634490 w 4117657"/>
                <a:gd name="connsiteY11820" fmla="*/ 1202055 h 2729865"/>
                <a:gd name="connsiteX11821" fmla="*/ 1626870 w 4117657"/>
                <a:gd name="connsiteY11821" fmla="*/ 1206818 h 2729865"/>
                <a:gd name="connsiteX11822" fmla="*/ 1626870 w 4117657"/>
                <a:gd name="connsiteY11822" fmla="*/ 1209675 h 2729865"/>
                <a:gd name="connsiteX11823" fmla="*/ 1604963 w 4117657"/>
                <a:gd name="connsiteY11823" fmla="*/ 1231583 h 2729865"/>
                <a:gd name="connsiteX11824" fmla="*/ 1589723 w 4117657"/>
                <a:gd name="connsiteY11824" fmla="*/ 1240155 h 2729865"/>
                <a:gd name="connsiteX11825" fmla="*/ 1514475 w 4117657"/>
                <a:gd name="connsiteY11825" fmla="*/ 1260158 h 2729865"/>
                <a:gd name="connsiteX11826" fmla="*/ 1504950 w 4117657"/>
                <a:gd name="connsiteY11826" fmla="*/ 1263015 h 2729865"/>
                <a:gd name="connsiteX11827" fmla="*/ 1506855 w 4117657"/>
                <a:gd name="connsiteY11827" fmla="*/ 1271588 h 2729865"/>
                <a:gd name="connsiteX11828" fmla="*/ 1527810 w 4117657"/>
                <a:gd name="connsiteY11828" fmla="*/ 1348740 h 2729865"/>
                <a:gd name="connsiteX11829" fmla="*/ 1527810 w 4117657"/>
                <a:gd name="connsiteY11829" fmla="*/ 1363980 h 2729865"/>
                <a:gd name="connsiteX11830" fmla="*/ 1506855 w 4117657"/>
                <a:gd name="connsiteY11830" fmla="*/ 1440180 h 2729865"/>
                <a:gd name="connsiteX11831" fmla="*/ 1504950 w 4117657"/>
                <a:gd name="connsiteY11831" fmla="*/ 1449705 h 2729865"/>
                <a:gd name="connsiteX11832" fmla="*/ 1513523 w 4117657"/>
                <a:gd name="connsiteY11832" fmla="*/ 1452563 h 2729865"/>
                <a:gd name="connsiteX11833" fmla="*/ 1589723 w 4117657"/>
                <a:gd name="connsiteY11833" fmla="*/ 1473518 h 2729865"/>
                <a:gd name="connsiteX11834" fmla="*/ 1604963 w 4117657"/>
                <a:gd name="connsiteY11834" fmla="*/ 1482090 h 2729865"/>
                <a:gd name="connsiteX11835" fmla="*/ 1626870 w 4117657"/>
                <a:gd name="connsiteY11835" fmla="*/ 1503998 h 2729865"/>
                <a:gd name="connsiteX11836" fmla="*/ 1626870 w 4117657"/>
                <a:gd name="connsiteY11836" fmla="*/ 1505903 h 2729865"/>
                <a:gd name="connsiteX11837" fmla="*/ 1644015 w 4117657"/>
                <a:gd name="connsiteY11837" fmla="*/ 1521143 h 2729865"/>
                <a:gd name="connsiteX11838" fmla="*/ 1655445 w 4117657"/>
                <a:gd name="connsiteY11838" fmla="*/ 1532573 h 2729865"/>
                <a:gd name="connsiteX11839" fmla="*/ 1657350 w 4117657"/>
                <a:gd name="connsiteY11839" fmla="*/ 1534478 h 2729865"/>
                <a:gd name="connsiteX11840" fmla="*/ 1667828 w 4117657"/>
                <a:gd name="connsiteY11840" fmla="*/ 1544955 h 2729865"/>
                <a:gd name="connsiteX11841" fmla="*/ 1670685 w 4117657"/>
                <a:gd name="connsiteY11841" fmla="*/ 1541145 h 2729865"/>
                <a:gd name="connsiteX11842" fmla="*/ 1644015 w 4117657"/>
                <a:gd name="connsiteY11842" fmla="*/ 1508760 h 2729865"/>
                <a:gd name="connsiteX11843" fmla="*/ 1610678 w 4117657"/>
                <a:gd name="connsiteY11843" fmla="*/ 1475423 h 2729865"/>
                <a:gd name="connsiteX11844" fmla="*/ 1592580 w 4117657"/>
                <a:gd name="connsiteY11844" fmla="*/ 1464945 h 2729865"/>
                <a:gd name="connsiteX11845" fmla="*/ 1525905 w 4117657"/>
                <a:gd name="connsiteY11845" fmla="*/ 1446848 h 2729865"/>
                <a:gd name="connsiteX11846" fmla="*/ 1516380 w 4117657"/>
                <a:gd name="connsiteY11846" fmla="*/ 1443990 h 2729865"/>
                <a:gd name="connsiteX11847" fmla="*/ 1518285 w 4117657"/>
                <a:gd name="connsiteY11847" fmla="*/ 1434465 h 2729865"/>
                <a:gd name="connsiteX11848" fmla="*/ 1537335 w 4117657"/>
                <a:gd name="connsiteY11848" fmla="*/ 1363980 h 2729865"/>
                <a:gd name="connsiteX11849" fmla="*/ 1537335 w 4117657"/>
                <a:gd name="connsiteY11849" fmla="*/ 1348740 h 2729865"/>
                <a:gd name="connsiteX11850" fmla="*/ 1518285 w 4117657"/>
                <a:gd name="connsiteY11850" fmla="*/ 1279208 h 2729865"/>
                <a:gd name="connsiteX11851" fmla="*/ 1515428 w 4117657"/>
                <a:gd name="connsiteY11851" fmla="*/ 1268730 h 2729865"/>
                <a:gd name="connsiteX11852" fmla="*/ 1527810 w 4117657"/>
                <a:gd name="connsiteY11852" fmla="*/ 1264920 h 2729865"/>
                <a:gd name="connsiteX11853" fmla="*/ 1594485 w 4117657"/>
                <a:gd name="connsiteY11853" fmla="*/ 1246823 h 2729865"/>
                <a:gd name="connsiteX11854" fmla="*/ 1608773 w 4117657"/>
                <a:gd name="connsiteY11854" fmla="*/ 1238250 h 2729865"/>
                <a:gd name="connsiteX11855" fmla="*/ 1658303 w 4117657"/>
                <a:gd name="connsiteY11855" fmla="*/ 1188720 h 2729865"/>
                <a:gd name="connsiteX11856" fmla="*/ 1661160 w 4117657"/>
                <a:gd name="connsiteY11856" fmla="*/ 1185863 h 2729865"/>
                <a:gd name="connsiteX11857" fmla="*/ 1666875 w 4117657"/>
                <a:gd name="connsiteY11857" fmla="*/ 1181100 h 2729865"/>
                <a:gd name="connsiteX11858" fmla="*/ 1673543 w 4117657"/>
                <a:gd name="connsiteY11858" fmla="*/ 1186815 h 2729865"/>
                <a:gd name="connsiteX11859" fmla="*/ 1675448 w 4117657"/>
                <a:gd name="connsiteY11859" fmla="*/ 1188720 h 2729865"/>
                <a:gd name="connsiteX11860" fmla="*/ 1724978 w 4117657"/>
                <a:gd name="connsiteY11860" fmla="*/ 1238250 h 2729865"/>
                <a:gd name="connsiteX11861" fmla="*/ 1740218 w 4117657"/>
                <a:gd name="connsiteY11861" fmla="*/ 1247775 h 2729865"/>
                <a:gd name="connsiteX11862" fmla="*/ 1811655 w 4117657"/>
                <a:gd name="connsiteY11862" fmla="*/ 1266825 h 2729865"/>
                <a:gd name="connsiteX11863" fmla="*/ 1817370 w 4117657"/>
                <a:gd name="connsiteY11863" fmla="*/ 1268730 h 2729865"/>
                <a:gd name="connsiteX11864" fmla="*/ 1818323 w 4117657"/>
                <a:gd name="connsiteY11864" fmla="*/ 1268730 h 2729865"/>
                <a:gd name="connsiteX11865" fmla="*/ 1816418 w 4117657"/>
                <a:gd name="connsiteY11865" fmla="*/ 1278255 h 2729865"/>
                <a:gd name="connsiteX11866" fmla="*/ 1797368 w 4117657"/>
                <a:gd name="connsiteY11866" fmla="*/ 1347788 h 2729865"/>
                <a:gd name="connsiteX11867" fmla="*/ 1797368 w 4117657"/>
                <a:gd name="connsiteY11867" fmla="*/ 1363028 h 2729865"/>
                <a:gd name="connsiteX11868" fmla="*/ 1816418 w 4117657"/>
                <a:gd name="connsiteY11868" fmla="*/ 1433513 h 2729865"/>
                <a:gd name="connsiteX11869" fmla="*/ 1818323 w 4117657"/>
                <a:gd name="connsiteY11869" fmla="*/ 1443038 h 2729865"/>
                <a:gd name="connsiteX11870" fmla="*/ 1811655 w 4117657"/>
                <a:gd name="connsiteY11870" fmla="*/ 1444943 h 2729865"/>
                <a:gd name="connsiteX11871" fmla="*/ 1807845 w 4117657"/>
                <a:gd name="connsiteY11871" fmla="*/ 1445895 h 2729865"/>
                <a:gd name="connsiteX11872" fmla="*/ 1747838 w 4117657"/>
                <a:gd name="connsiteY11872" fmla="*/ 1462088 h 2729865"/>
                <a:gd name="connsiteX11873" fmla="*/ 1743075 w 4117657"/>
                <a:gd name="connsiteY11873" fmla="*/ 1463040 h 2729865"/>
                <a:gd name="connsiteX11874" fmla="*/ 1742123 w 4117657"/>
                <a:gd name="connsiteY11874" fmla="*/ 1463040 h 2729865"/>
                <a:gd name="connsiteX11875" fmla="*/ 1738313 w 4117657"/>
                <a:gd name="connsiteY11875" fmla="*/ 1463993 h 2729865"/>
                <a:gd name="connsiteX11876" fmla="*/ 1724025 w 4117657"/>
                <a:gd name="connsiteY11876" fmla="*/ 1472565 h 2729865"/>
                <a:gd name="connsiteX11877" fmla="*/ 1721168 w 4117657"/>
                <a:gd name="connsiteY11877" fmla="*/ 1475423 h 2729865"/>
                <a:gd name="connsiteX11878" fmla="*/ 1720215 w 4117657"/>
                <a:gd name="connsiteY11878" fmla="*/ 1475423 h 2729865"/>
                <a:gd name="connsiteX11879" fmla="*/ 1717358 w 4117657"/>
                <a:gd name="connsiteY11879" fmla="*/ 1478280 h 2729865"/>
                <a:gd name="connsiteX11880" fmla="*/ 1671638 w 4117657"/>
                <a:gd name="connsiteY11880" fmla="*/ 1524000 h 2729865"/>
                <a:gd name="connsiteX11881" fmla="*/ 1664970 w 4117657"/>
                <a:gd name="connsiteY11881" fmla="*/ 1529715 h 2729865"/>
                <a:gd name="connsiteX11882" fmla="*/ 1644015 w 4117657"/>
                <a:gd name="connsiteY11882" fmla="*/ 1508760 h 2729865"/>
                <a:gd name="connsiteX11883" fmla="*/ 1256348 w 4117657"/>
                <a:gd name="connsiteY11883" fmla="*/ 1632585 h 2729865"/>
                <a:gd name="connsiteX11884" fmla="*/ 1268730 w 4117657"/>
                <a:gd name="connsiteY11884" fmla="*/ 1586865 h 2729865"/>
                <a:gd name="connsiteX11885" fmla="*/ 1262063 w 4117657"/>
                <a:gd name="connsiteY11885" fmla="*/ 1584008 h 2729865"/>
                <a:gd name="connsiteX11886" fmla="*/ 1219200 w 4117657"/>
                <a:gd name="connsiteY11886" fmla="*/ 1572578 h 2729865"/>
                <a:gd name="connsiteX11887" fmla="*/ 1203960 w 4117657"/>
                <a:gd name="connsiteY11887" fmla="*/ 1563053 h 2729865"/>
                <a:gd name="connsiteX11888" fmla="*/ 1173480 w 4117657"/>
                <a:gd name="connsiteY11888" fmla="*/ 1532573 h 2729865"/>
                <a:gd name="connsiteX11889" fmla="*/ 1167765 w 4117657"/>
                <a:gd name="connsiteY11889" fmla="*/ 1527810 h 2729865"/>
                <a:gd name="connsiteX11890" fmla="*/ 1160145 w 4117657"/>
                <a:gd name="connsiteY11890" fmla="*/ 1534478 h 2729865"/>
                <a:gd name="connsiteX11891" fmla="*/ 1132523 w 4117657"/>
                <a:gd name="connsiteY11891" fmla="*/ 1562100 h 2729865"/>
                <a:gd name="connsiteX11892" fmla="*/ 1115378 w 4117657"/>
                <a:gd name="connsiteY11892" fmla="*/ 1572578 h 2729865"/>
                <a:gd name="connsiteX11893" fmla="*/ 1073468 w 4117657"/>
                <a:gd name="connsiteY11893" fmla="*/ 1584008 h 2729865"/>
                <a:gd name="connsiteX11894" fmla="*/ 1066800 w 4117657"/>
                <a:gd name="connsiteY11894" fmla="*/ 1586865 h 2729865"/>
                <a:gd name="connsiteX11895" fmla="*/ 1079183 w 4117657"/>
                <a:gd name="connsiteY11895" fmla="*/ 1633538 h 2729865"/>
                <a:gd name="connsiteX11896" fmla="*/ 1079183 w 4117657"/>
                <a:gd name="connsiteY11896" fmla="*/ 1654493 h 2729865"/>
                <a:gd name="connsiteX11897" fmla="*/ 1068705 w 4117657"/>
                <a:gd name="connsiteY11897" fmla="*/ 1693545 h 2729865"/>
                <a:gd name="connsiteX11898" fmla="*/ 1066800 w 4117657"/>
                <a:gd name="connsiteY11898" fmla="*/ 1702118 h 2729865"/>
                <a:gd name="connsiteX11899" fmla="*/ 1099185 w 4117657"/>
                <a:gd name="connsiteY11899" fmla="*/ 1710690 h 2729865"/>
                <a:gd name="connsiteX11900" fmla="*/ 1143000 w 4117657"/>
                <a:gd name="connsiteY11900" fmla="*/ 1735455 h 2729865"/>
                <a:gd name="connsiteX11901" fmla="*/ 1167765 w 4117657"/>
                <a:gd name="connsiteY11901" fmla="*/ 1760220 h 2729865"/>
                <a:gd name="connsiteX11902" fmla="*/ 1175385 w 4117657"/>
                <a:gd name="connsiteY11902" fmla="*/ 1753553 h 2729865"/>
                <a:gd name="connsiteX11903" fmla="*/ 1203960 w 4117657"/>
                <a:gd name="connsiteY11903" fmla="*/ 1724025 h 2729865"/>
                <a:gd name="connsiteX11904" fmla="*/ 1220153 w 4117657"/>
                <a:gd name="connsiteY11904" fmla="*/ 1714500 h 2729865"/>
                <a:gd name="connsiteX11905" fmla="*/ 1260158 w 4117657"/>
                <a:gd name="connsiteY11905" fmla="*/ 1704023 h 2729865"/>
                <a:gd name="connsiteX11906" fmla="*/ 1269683 w 4117657"/>
                <a:gd name="connsiteY11906" fmla="*/ 1701165 h 2729865"/>
                <a:gd name="connsiteX11907" fmla="*/ 1257300 w 4117657"/>
                <a:gd name="connsiteY11907" fmla="*/ 1655445 h 2729865"/>
                <a:gd name="connsiteX11908" fmla="*/ 1256348 w 4117657"/>
                <a:gd name="connsiteY11908" fmla="*/ 1632585 h 2729865"/>
                <a:gd name="connsiteX11909" fmla="*/ 1247775 w 4117657"/>
                <a:gd name="connsiteY11909" fmla="*/ 1699260 h 2729865"/>
                <a:gd name="connsiteX11910" fmla="*/ 1213485 w 4117657"/>
                <a:gd name="connsiteY11910" fmla="*/ 1707833 h 2729865"/>
                <a:gd name="connsiteX11911" fmla="*/ 1200150 w 4117657"/>
                <a:gd name="connsiteY11911" fmla="*/ 1715453 h 2729865"/>
                <a:gd name="connsiteX11912" fmla="*/ 1167765 w 4117657"/>
                <a:gd name="connsiteY11912" fmla="*/ 1747838 h 2729865"/>
                <a:gd name="connsiteX11913" fmla="*/ 1161098 w 4117657"/>
                <a:gd name="connsiteY11913" fmla="*/ 1742123 h 2729865"/>
                <a:gd name="connsiteX11914" fmla="*/ 1134428 w 4117657"/>
                <a:gd name="connsiteY11914" fmla="*/ 1715453 h 2729865"/>
                <a:gd name="connsiteX11915" fmla="*/ 1121093 w 4117657"/>
                <a:gd name="connsiteY11915" fmla="*/ 1707833 h 2729865"/>
                <a:gd name="connsiteX11916" fmla="*/ 1077278 w 4117657"/>
                <a:gd name="connsiteY11916" fmla="*/ 1696403 h 2729865"/>
                <a:gd name="connsiteX11917" fmla="*/ 1078230 w 4117657"/>
                <a:gd name="connsiteY11917" fmla="*/ 1689735 h 2729865"/>
                <a:gd name="connsiteX11918" fmla="*/ 1087755 w 4117657"/>
                <a:gd name="connsiteY11918" fmla="*/ 1654493 h 2729865"/>
                <a:gd name="connsiteX11919" fmla="*/ 1087755 w 4117657"/>
                <a:gd name="connsiteY11919" fmla="*/ 1633538 h 2729865"/>
                <a:gd name="connsiteX11920" fmla="*/ 1077278 w 4117657"/>
                <a:gd name="connsiteY11920" fmla="*/ 1593533 h 2729865"/>
                <a:gd name="connsiteX11921" fmla="*/ 1085850 w 4117657"/>
                <a:gd name="connsiteY11921" fmla="*/ 1590675 h 2729865"/>
                <a:gd name="connsiteX11922" fmla="*/ 1122998 w 4117657"/>
                <a:gd name="connsiteY11922" fmla="*/ 1581150 h 2729865"/>
                <a:gd name="connsiteX11923" fmla="*/ 1135380 w 4117657"/>
                <a:gd name="connsiteY11923" fmla="*/ 1573530 h 2729865"/>
                <a:gd name="connsiteX11924" fmla="*/ 1161098 w 4117657"/>
                <a:gd name="connsiteY11924" fmla="*/ 1547813 h 2729865"/>
                <a:gd name="connsiteX11925" fmla="*/ 1168718 w 4117657"/>
                <a:gd name="connsiteY11925" fmla="*/ 1540193 h 2729865"/>
                <a:gd name="connsiteX11926" fmla="*/ 1190625 w 4117657"/>
                <a:gd name="connsiteY11926" fmla="*/ 1562100 h 2729865"/>
                <a:gd name="connsiteX11927" fmla="*/ 1229678 w 4117657"/>
                <a:gd name="connsiteY11927" fmla="*/ 1584008 h 2729865"/>
                <a:gd name="connsiteX11928" fmla="*/ 1260158 w 4117657"/>
                <a:gd name="connsiteY11928" fmla="*/ 1591628 h 2729865"/>
                <a:gd name="connsiteX11929" fmla="*/ 1253490 w 4117657"/>
                <a:gd name="connsiteY11929" fmla="*/ 1617345 h 2729865"/>
                <a:gd name="connsiteX11930" fmla="*/ 1253490 w 4117657"/>
                <a:gd name="connsiteY11930" fmla="*/ 1669733 h 2729865"/>
                <a:gd name="connsiteX11931" fmla="*/ 1260158 w 4117657"/>
                <a:gd name="connsiteY11931" fmla="*/ 1695450 h 2729865"/>
                <a:gd name="connsiteX11932" fmla="*/ 1247775 w 4117657"/>
                <a:gd name="connsiteY11932" fmla="*/ 1699260 h 2729865"/>
                <a:gd name="connsiteX11933" fmla="*/ 2127885 w 4117657"/>
                <a:gd name="connsiteY11933" fmla="*/ 1090613 h 2729865"/>
                <a:gd name="connsiteX11934" fmla="*/ 2127885 w 4117657"/>
                <a:gd name="connsiteY11934" fmla="*/ 1090613 h 2729865"/>
                <a:gd name="connsiteX11935" fmla="*/ 2149793 w 4117657"/>
                <a:gd name="connsiteY11935" fmla="*/ 1098233 h 2729865"/>
                <a:gd name="connsiteX11936" fmla="*/ 2167890 w 4117657"/>
                <a:gd name="connsiteY11936" fmla="*/ 1114425 h 2729865"/>
                <a:gd name="connsiteX11937" fmla="*/ 2167890 w 4117657"/>
                <a:gd name="connsiteY11937" fmla="*/ 1114425 h 2729865"/>
                <a:gd name="connsiteX11938" fmla="*/ 2167890 w 4117657"/>
                <a:gd name="connsiteY11938" fmla="*/ 1114425 h 2729865"/>
                <a:gd name="connsiteX11939" fmla="*/ 2206943 w 4117657"/>
                <a:gd name="connsiteY11939" fmla="*/ 1091565 h 2729865"/>
                <a:gd name="connsiteX11940" fmla="*/ 2202180 w 4117657"/>
                <a:gd name="connsiteY11940" fmla="*/ 1068705 h 2729865"/>
                <a:gd name="connsiteX11941" fmla="*/ 2206943 w 4117657"/>
                <a:gd name="connsiteY11941" fmla="*/ 1046798 h 2729865"/>
                <a:gd name="connsiteX11942" fmla="*/ 2185035 w 4117657"/>
                <a:gd name="connsiteY11942" fmla="*/ 1040130 h 2729865"/>
                <a:gd name="connsiteX11943" fmla="*/ 2167890 w 4117657"/>
                <a:gd name="connsiteY11943" fmla="*/ 1023938 h 2729865"/>
                <a:gd name="connsiteX11944" fmla="*/ 2167890 w 4117657"/>
                <a:gd name="connsiteY11944" fmla="*/ 1023938 h 2729865"/>
                <a:gd name="connsiteX11945" fmla="*/ 2166938 w 4117657"/>
                <a:gd name="connsiteY11945" fmla="*/ 1022985 h 2729865"/>
                <a:gd name="connsiteX11946" fmla="*/ 2139315 w 4117657"/>
                <a:gd name="connsiteY11946" fmla="*/ 1042988 h 2729865"/>
                <a:gd name="connsiteX11947" fmla="*/ 2139315 w 4117657"/>
                <a:gd name="connsiteY11947" fmla="*/ 1042988 h 2729865"/>
                <a:gd name="connsiteX11948" fmla="*/ 2127885 w 4117657"/>
                <a:gd name="connsiteY11948" fmla="*/ 1044893 h 2729865"/>
                <a:gd name="connsiteX11949" fmla="*/ 2127885 w 4117657"/>
                <a:gd name="connsiteY11949" fmla="*/ 1045845 h 2729865"/>
                <a:gd name="connsiteX11950" fmla="*/ 2126933 w 4117657"/>
                <a:gd name="connsiteY11950" fmla="*/ 1045845 h 2729865"/>
                <a:gd name="connsiteX11951" fmla="*/ 2128838 w 4117657"/>
                <a:gd name="connsiteY11951" fmla="*/ 1051560 h 2729865"/>
                <a:gd name="connsiteX11952" fmla="*/ 2128838 w 4117657"/>
                <a:gd name="connsiteY11952" fmla="*/ 1051560 h 2729865"/>
                <a:gd name="connsiteX11953" fmla="*/ 2127885 w 4117657"/>
                <a:gd name="connsiteY11953" fmla="*/ 1090613 h 2729865"/>
                <a:gd name="connsiteX11954" fmla="*/ 2127885 w 4117657"/>
                <a:gd name="connsiteY11954" fmla="*/ 1090613 h 2729865"/>
                <a:gd name="connsiteX11955" fmla="*/ 2146935 w 4117657"/>
                <a:gd name="connsiteY11955" fmla="*/ 1049655 h 2729865"/>
                <a:gd name="connsiteX11956" fmla="*/ 2146935 w 4117657"/>
                <a:gd name="connsiteY11956" fmla="*/ 1049655 h 2729865"/>
                <a:gd name="connsiteX11957" fmla="*/ 2154555 w 4117657"/>
                <a:gd name="connsiteY11957" fmla="*/ 1046798 h 2729865"/>
                <a:gd name="connsiteX11958" fmla="*/ 2155508 w 4117657"/>
                <a:gd name="connsiteY11958" fmla="*/ 1046798 h 2729865"/>
                <a:gd name="connsiteX11959" fmla="*/ 2165985 w 4117657"/>
                <a:gd name="connsiteY11959" fmla="*/ 1038225 h 2729865"/>
                <a:gd name="connsiteX11960" fmla="*/ 2167890 w 4117657"/>
                <a:gd name="connsiteY11960" fmla="*/ 1036320 h 2729865"/>
                <a:gd name="connsiteX11961" fmla="*/ 2173605 w 4117657"/>
                <a:gd name="connsiteY11961" fmla="*/ 1042035 h 2729865"/>
                <a:gd name="connsiteX11962" fmla="*/ 2196465 w 4117657"/>
                <a:gd name="connsiteY11962" fmla="*/ 1052513 h 2729865"/>
                <a:gd name="connsiteX11963" fmla="*/ 2192655 w 4117657"/>
                <a:gd name="connsiteY11963" fmla="*/ 1068705 h 2729865"/>
                <a:gd name="connsiteX11964" fmla="*/ 2195513 w 4117657"/>
                <a:gd name="connsiteY11964" fmla="*/ 1084898 h 2729865"/>
                <a:gd name="connsiteX11965" fmla="*/ 2193608 w 4117657"/>
                <a:gd name="connsiteY11965" fmla="*/ 1084898 h 2729865"/>
                <a:gd name="connsiteX11966" fmla="*/ 2182178 w 4117657"/>
                <a:gd name="connsiteY11966" fmla="*/ 1088708 h 2729865"/>
                <a:gd name="connsiteX11967" fmla="*/ 2174558 w 4117657"/>
                <a:gd name="connsiteY11967" fmla="*/ 1093470 h 2729865"/>
                <a:gd name="connsiteX11968" fmla="*/ 2166938 w 4117657"/>
                <a:gd name="connsiteY11968" fmla="*/ 1101090 h 2729865"/>
                <a:gd name="connsiteX11969" fmla="*/ 2153603 w 4117657"/>
                <a:gd name="connsiteY11969" fmla="*/ 1089660 h 2729865"/>
                <a:gd name="connsiteX11970" fmla="*/ 2137410 w 4117657"/>
                <a:gd name="connsiteY11970" fmla="*/ 1084898 h 2729865"/>
                <a:gd name="connsiteX11971" fmla="*/ 2137410 w 4117657"/>
                <a:gd name="connsiteY11971" fmla="*/ 1083945 h 2729865"/>
                <a:gd name="connsiteX11972" fmla="*/ 2138363 w 4117657"/>
                <a:gd name="connsiteY11972" fmla="*/ 1081088 h 2729865"/>
                <a:gd name="connsiteX11973" fmla="*/ 2138363 w 4117657"/>
                <a:gd name="connsiteY11973" fmla="*/ 1081088 h 2729865"/>
                <a:gd name="connsiteX11974" fmla="*/ 2140268 w 4117657"/>
                <a:gd name="connsiteY11974" fmla="*/ 1071563 h 2729865"/>
                <a:gd name="connsiteX11975" fmla="*/ 2139315 w 4117657"/>
                <a:gd name="connsiteY11975" fmla="*/ 1061085 h 2729865"/>
                <a:gd name="connsiteX11976" fmla="*/ 2139315 w 4117657"/>
                <a:gd name="connsiteY11976" fmla="*/ 1060133 h 2729865"/>
                <a:gd name="connsiteX11977" fmla="*/ 2138363 w 4117657"/>
                <a:gd name="connsiteY11977" fmla="*/ 1057275 h 2729865"/>
                <a:gd name="connsiteX11978" fmla="*/ 2136458 w 4117657"/>
                <a:gd name="connsiteY11978" fmla="*/ 1053465 h 2729865"/>
                <a:gd name="connsiteX11979" fmla="*/ 2146935 w 4117657"/>
                <a:gd name="connsiteY11979" fmla="*/ 1049655 h 2729865"/>
                <a:gd name="connsiteX11980" fmla="*/ 1936433 w 4117657"/>
                <a:gd name="connsiteY11980" fmla="*/ 2045018 h 2729865"/>
                <a:gd name="connsiteX11981" fmla="*/ 1936433 w 4117657"/>
                <a:gd name="connsiteY11981" fmla="*/ 2045018 h 2729865"/>
                <a:gd name="connsiteX11982" fmla="*/ 1936433 w 4117657"/>
                <a:gd name="connsiteY11982" fmla="*/ 2045018 h 2729865"/>
                <a:gd name="connsiteX11983" fmla="*/ 2043113 w 4117657"/>
                <a:gd name="connsiteY11983" fmla="*/ 2016443 h 2729865"/>
                <a:gd name="connsiteX11984" fmla="*/ 2044065 w 4117657"/>
                <a:gd name="connsiteY11984" fmla="*/ 2016443 h 2729865"/>
                <a:gd name="connsiteX11985" fmla="*/ 2046923 w 4117657"/>
                <a:gd name="connsiteY11985" fmla="*/ 2014538 h 2729865"/>
                <a:gd name="connsiteX11986" fmla="*/ 2049780 w 4117657"/>
                <a:gd name="connsiteY11986" fmla="*/ 2012633 h 2729865"/>
                <a:gd name="connsiteX11987" fmla="*/ 2051685 w 4117657"/>
                <a:gd name="connsiteY11987" fmla="*/ 2010728 h 2729865"/>
                <a:gd name="connsiteX11988" fmla="*/ 2052638 w 4117657"/>
                <a:gd name="connsiteY11988" fmla="*/ 2009775 h 2729865"/>
                <a:gd name="connsiteX11989" fmla="*/ 2126933 w 4117657"/>
                <a:gd name="connsiteY11989" fmla="*/ 1935480 h 2729865"/>
                <a:gd name="connsiteX11990" fmla="*/ 2130743 w 4117657"/>
                <a:gd name="connsiteY11990" fmla="*/ 1930718 h 2729865"/>
                <a:gd name="connsiteX11991" fmla="*/ 2051685 w 4117657"/>
                <a:gd name="connsiteY11991" fmla="*/ 1851660 h 2729865"/>
                <a:gd name="connsiteX11992" fmla="*/ 2042160 w 4117657"/>
                <a:gd name="connsiteY11992" fmla="*/ 1846898 h 2729865"/>
                <a:gd name="connsiteX11993" fmla="*/ 1945005 w 4117657"/>
                <a:gd name="connsiteY11993" fmla="*/ 1820228 h 2729865"/>
                <a:gd name="connsiteX11994" fmla="*/ 1945005 w 4117657"/>
                <a:gd name="connsiteY11994" fmla="*/ 1820228 h 2729865"/>
                <a:gd name="connsiteX11995" fmla="*/ 1945005 w 4117657"/>
                <a:gd name="connsiteY11995" fmla="*/ 1820228 h 2729865"/>
                <a:gd name="connsiteX11996" fmla="*/ 1945005 w 4117657"/>
                <a:gd name="connsiteY11996" fmla="*/ 1820228 h 2729865"/>
                <a:gd name="connsiteX11997" fmla="*/ 1941195 w 4117657"/>
                <a:gd name="connsiteY11997" fmla="*/ 1819275 h 2729865"/>
                <a:gd name="connsiteX11998" fmla="*/ 1937385 w 4117657"/>
                <a:gd name="connsiteY11998" fmla="*/ 1818323 h 2729865"/>
                <a:gd name="connsiteX11999" fmla="*/ 1936433 w 4117657"/>
                <a:gd name="connsiteY11999" fmla="*/ 1819275 h 2729865"/>
                <a:gd name="connsiteX12000" fmla="*/ 1935480 w 4117657"/>
                <a:gd name="connsiteY12000" fmla="*/ 1821180 h 2729865"/>
                <a:gd name="connsiteX12001" fmla="*/ 1935480 w 4117657"/>
                <a:gd name="connsiteY12001" fmla="*/ 1821180 h 2729865"/>
                <a:gd name="connsiteX12002" fmla="*/ 1935480 w 4117657"/>
                <a:gd name="connsiteY12002" fmla="*/ 1822133 h 2729865"/>
                <a:gd name="connsiteX12003" fmla="*/ 1907858 w 4117657"/>
                <a:gd name="connsiteY12003" fmla="*/ 1925003 h 2729865"/>
                <a:gd name="connsiteX12004" fmla="*/ 1908810 w 4117657"/>
                <a:gd name="connsiteY12004" fmla="*/ 1936433 h 2729865"/>
                <a:gd name="connsiteX12005" fmla="*/ 1935480 w 4117657"/>
                <a:gd name="connsiteY12005" fmla="*/ 2034540 h 2729865"/>
                <a:gd name="connsiteX12006" fmla="*/ 1936433 w 4117657"/>
                <a:gd name="connsiteY12006" fmla="*/ 2045018 h 2729865"/>
                <a:gd name="connsiteX12007" fmla="*/ 1916430 w 4117657"/>
                <a:gd name="connsiteY12007" fmla="*/ 1937385 h 2729865"/>
                <a:gd name="connsiteX12008" fmla="*/ 1916430 w 4117657"/>
                <a:gd name="connsiteY12008" fmla="*/ 1936433 h 2729865"/>
                <a:gd name="connsiteX12009" fmla="*/ 1916430 w 4117657"/>
                <a:gd name="connsiteY12009" fmla="*/ 1931670 h 2729865"/>
                <a:gd name="connsiteX12010" fmla="*/ 1916430 w 4117657"/>
                <a:gd name="connsiteY12010" fmla="*/ 1928813 h 2729865"/>
                <a:gd name="connsiteX12011" fmla="*/ 1916430 w 4117657"/>
                <a:gd name="connsiteY12011" fmla="*/ 1926908 h 2729865"/>
                <a:gd name="connsiteX12012" fmla="*/ 1936433 w 4117657"/>
                <a:gd name="connsiteY12012" fmla="*/ 1852613 h 2729865"/>
                <a:gd name="connsiteX12013" fmla="*/ 1940243 w 4117657"/>
                <a:gd name="connsiteY12013" fmla="*/ 1837373 h 2729865"/>
                <a:gd name="connsiteX12014" fmla="*/ 1942148 w 4117657"/>
                <a:gd name="connsiteY12014" fmla="*/ 1832610 h 2729865"/>
                <a:gd name="connsiteX12015" fmla="*/ 1946910 w 4117657"/>
                <a:gd name="connsiteY12015" fmla="*/ 1833563 h 2729865"/>
                <a:gd name="connsiteX12016" fmla="*/ 1951673 w 4117657"/>
                <a:gd name="connsiteY12016" fmla="*/ 1834515 h 2729865"/>
                <a:gd name="connsiteX12017" fmla="*/ 2035493 w 4117657"/>
                <a:gd name="connsiteY12017" fmla="*/ 1857375 h 2729865"/>
                <a:gd name="connsiteX12018" fmla="*/ 2045970 w 4117657"/>
                <a:gd name="connsiteY12018" fmla="*/ 1863090 h 2729865"/>
                <a:gd name="connsiteX12019" fmla="*/ 2113598 w 4117657"/>
                <a:gd name="connsiteY12019" fmla="*/ 1930718 h 2729865"/>
                <a:gd name="connsiteX12020" fmla="*/ 2113598 w 4117657"/>
                <a:gd name="connsiteY12020" fmla="*/ 1930718 h 2729865"/>
                <a:gd name="connsiteX12021" fmla="*/ 2115503 w 4117657"/>
                <a:gd name="connsiteY12021" fmla="*/ 1933575 h 2729865"/>
                <a:gd name="connsiteX12022" fmla="*/ 2110740 w 4117657"/>
                <a:gd name="connsiteY12022" fmla="*/ 1939290 h 2729865"/>
                <a:gd name="connsiteX12023" fmla="*/ 2049780 w 4117657"/>
                <a:gd name="connsiteY12023" fmla="*/ 2000250 h 2729865"/>
                <a:gd name="connsiteX12024" fmla="*/ 2047875 w 4117657"/>
                <a:gd name="connsiteY12024" fmla="*/ 2002155 h 2729865"/>
                <a:gd name="connsiteX12025" fmla="*/ 2046923 w 4117657"/>
                <a:gd name="connsiteY12025" fmla="*/ 2002155 h 2729865"/>
                <a:gd name="connsiteX12026" fmla="*/ 2042160 w 4117657"/>
                <a:gd name="connsiteY12026" fmla="*/ 2005965 h 2729865"/>
                <a:gd name="connsiteX12027" fmla="*/ 2041208 w 4117657"/>
                <a:gd name="connsiteY12027" fmla="*/ 2005965 h 2729865"/>
                <a:gd name="connsiteX12028" fmla="*/ 2035493 w 4117657"/>
                <a:gd name="connsiteY12028" fmla="*/ 2008823 h 2729865"/>
                <a:gd name="connsiteX12029" fmla="*/ 1945958 w 4117657"/>
                <a:gd name="connsiteY12029" fmla="*/ 2032635 h 2729865"/>
                <a:gd name="connsiteX12030" fmla="*/ 1941195 w 4117657"/>
                <a:gd name="connsiteY12030" fmla="*/ 2033588 h 2729865"/>
                <a:gd name="connsiteX12031" fmla="*/ 1940243 w 4117657"/>
                <a:gd name="connsiteY12031" fmla="*/ 2033588 h 2729865"/>
                <a:gd name="connsiteX12032" fmla="*/ 1939290 w 4117657"/>
                <a:gd name="connsiteY12032" fmla="*/ 2030730 h 2729865"/>
                <a:gd name="connsiteX12033" fmla="*/ 1937385 w 4117657"/>
                <a:gd name="connsiteY12033" fmla="*/ 2024063 h 2729865"/>
                <a:gd name="connsiteX12034" fmla="*/ 1914525 w 4117657"/>
                <a:gd name="connsiteY12034" fmla="*/ 1940243 h 2729865"/>
                <a:gd name="connsiteX12035" fmla="*/ 1916430 w 4117657"/>
                <a:gd name="connsiteY12035" fmla="*/ 1937385 h 2729865"/>
                <a:gd name="connsiteX12036" fmla="*/ 2370773 w 4117657"/>
                <a:gd name="connsiteY12036" fmla="*/ 1911668 h 2729865"/>
                <a:gd name="connsiteX12037" fmla="*/ 2365058 w 4117657"/>
                <a:gd name="connsiteY12037" fmla="*/ 1890713 h 2729865"/>
                <a:gd name="connsiteX12038" fmla="*/ 2363153 w 4117657"/>
                <a:gd name="connsiteY12038" fmla="*/ 1882140 h 2729865"/>
                <a:gd name="connsiteX12039" fmla="*/ 2363153 w 4117657"/>
                <a:gd name="connsiteY12039" fmla="*/ 1882140 h 2729865"/>
                <a:gd name="connsiteX12040" fmla="*/ 2363153 w 4117657"/>
                <a:gd name="connsiteY12040" fmla="*/ 1882140 h 2729865"/>
                <a:gd name="connsiteX12041" fmla="*/ 2338388 w 4117657"/>
                <a:gd name="connsiteY12041" fmla="*/ 1888808 h 2729865"/>
                <a:gd name="connsiteX12042" fmla="*/ 2335530 w 4117657"/>
                <a:gd name="connsiteY12042" fmla="*/ 1889760 h 2729865"/>
                <a:gd name="connsiteX12043" fmla="*/ 2322195 w 4117657"/>
                <a:gd name="connsiteY12043" fmla="*/ 1893570 h 2729865"/>
                <a:gd name="connsiteX12044" fmla="*/ 2315528 w 4117657"/>
                <a:gd name="connsiteY12044" fmla="*/ 1895475 h 2729865"/>
                <a:gd name="connsiteX12045" fmla="*/ 2311718 w 4117657"/>
                <a:gd name="connsiteY12045" fmla="*/ 1898333 h 2729865"/>
                <a:gd name="connsiteX12046" fmla="*/ 2306955 w 4117657"/>
                <a:gd name="connsiteY12046" fmla="*/ 1903095 h 2729865"/>
                <a:gd name="connsiteX12047" fmla="*/ 2296478 w 4117657"/>
                <a:gd name="connsiteY12047" fmla="*/ 1913573 h 2729865"/>
                <a:gd name="connsiteX12048" fmla="*/ 2292668 w 4117657"/>
                <a:gd name="connsiteY12048" fmla="*/ 1917383 h 2729865"/>
                <a:gd name="connsiteX12049" fmla="*/ 2277428 w 4117657"/>
                <a:gd name="connsiteY12049" fmla="*/ 1932623 h 2729865"/>
                <a:gd name="connsiteX12050" fmla="*/ 2277428 w 4117657"/>
                <a:gd name="connsiteY12050" fmla="*/ 1932623 h 2729865"/>
                <a:gd name="connsiteX12051" fmla="*/ 2277428 w 4117657"/>
                <a:gd name="connsiteY12051" fmla="*/ 1932623 h 2729865"/>
                <a:gd name="connsiteX12052" fmla="*/ 2312670 w 4117657"/>
                <a:gd name="connsiteY12052" fmla="*/ 1967865 h 2729865"/>
                <a:gd name="connsiteX12053" fmla="*/ 2316480 w 4117657"/>
                <a:gd name="connsiteY12053" fmla="*/ 1969770 h 2729865"/>
                <a:gd name="connsiteX12054" fmla="*/ 2351723 w 4117657"/>
                <a:gd name="connsiteY12054" fmla="*/ 1979295 h 2729865"/>
                <a:gd name="connsiteX12055" fmla="*/ 2357438 w 4117657"/>
                <a:gd name="connsiteY12055" fmla="*/ 1981200 h 2729865"/>
                <a:gd name="connsiteX12056" fmla="*/ 2357438 w 4117657"/>
                <a:gd name="connsiteY12056" fmla="*/ 1981200 h 2729865"/>
                <a:gd name="connsiteX12057" fmla="*/ 2364105 w 4117657"/>
                <a:gd name="connsiteY12057" fmla="*/ 1983105 h 2729865"/>
                <a:gd name="connsiteX12058" fmla="*/ 2364105 w 4117657"/>
                <a:gd name="connsiteY12058" fmla="*/ 1982153 h 2729865"/>
                <a:gd name="connsiteX12059" fmla="*/ 2364105 w 4117657"/>
                <a:gd name="connsiteY12059" fmla="*/ 1982153 h 2729865"/>
                <a:gd name="connsiteX12060" fmla="*/ 2367915 w 4117657"/>
                <a:gd name="connsiteY12060" fmla="*/ 1970723 h 2729865"/>
                <a:gd name="connsiteX12061" fmla="*/ 2372678 w 4117657"/>
                <a:gd name="connsiteY12061" fmla="*/ 1955483 h 2729865"/>
                <a:gd name="connsiteX12062" fmla="*/ 2372678 w 4117657"/>
                <a:gd name="connsiteY12062" fmla="*/ 1953578 h 2729865"/>
                <a:gd name="connsiteX12063" fmla="*/ 2377440 w 4117657"/>
                <a:gd name="connsiteY12063" fmla="*/ 1932623 h 2729865"/>
                <a:gd name="connsiteX12064" fmla="*/ 2370773 w 4117657"/>
                <a:gd name="connsiteY12064" fmla="*/ 1911668 h 2729865"/>
                <a:gd name="connsiteX12065" fmla="*/ 2370773 w 4117657"/>
                <a:gd name="connsiteY12065" fmla="*/ 1911668 h 2729865"/>
                <a:gd name="connsiteX12066" fmla="*/ 2366010 w 4117657"/>
                <a:gd name="connsiteY12066" fmla="*/ 1934528 h 2729865"/>
                <a:gd name="connsiteX12067" fmla="*/ 2355533 w 4117657"/>
                <a:gd name="connsiteY12067" fmla="*/ 1972628 h 2729865"/>
                <a:gd name="connsiteX12068" fmla="*/ 2323148 w 4117657"/>
                <a:gd name="connsiteY12068" fmla="*/ 1964055 h 2729865"/>
                <a:gd name="connsiteX12069" fmla="*/ 2317433 w 4117657"/>
                <a:gd name="connsiteY12069" fmla="*/ 1962150 h 2729865"/>
                <a:gd name="connsiteX12070" fmla="*/ 2317433 w 4117657"/>
                <a:gd name="connsiteY12070" fmla="*/ 1962150 h 2729865"/>
                <a:gd name="connsiteX12071" fmla="*/ 2316480 w 4117657"/>
                <a:gd name="connsiteY12071" fmla="*/ 1961198 h 2729865"/>
                <a:gd name="connsiteX12072" fmla="*/ 2316480 w 4117657"/>
                <a:gd name="connsiteY12072" fmla="*/ 1961198 h 2729865"/>
                <a:gd name="connsiteX12073" fmla="*/ 2288858 w 4117657"/>
                <a:gd name="connsiteY12073" fmla="*/ 1933575 h 2729865"/>
                <a:gd name="connsiteX12074" fmla="*/ 2315528 w 4117657"/>
                <a:gd name="connsiteY12074" fmla="*/ 1906905 h 2729865"/>
                <a:gd name="connsiteX12075" fmla="*/ 2315528 w 4117657"/>
                <a:gd name="connsiteY12075" fmla="*/ 1906905 h 2729865"/>
                <a:gd name="connsiteX12076" fmla="*/ 2317433 w 4117657"/>
                <a:gd name="connsiteY12076" fmla="*/ 1905953 h 2729865"/>
                <a:gd name="connsiteX12077" fmla="*/ 2318385 w 4117657"/>
                <a:gd name="connsiteY12077" fmla="*/ 1905000 h 2729865"/>
                <a:gd name="connsiteX12078" fmla="*/ 2320290 w 4117657"/>
                <a:gd name="connsiteY12078" fmla="*/ 1904048 h 2729865"/>
                <a:gd name="connsiteX12079" fmla="*/ 2336483 w 4117657"/>
                <a:gd name="connsiteY12079" fmla="*/ 1899285 h 2729865"/>
                <a:gd name="connsiteX12080" fmla="*/ 2357438 w 4117657"/>
                <a:gd name="connsiteY12080" fmla="*/ 1893570 h 2729865"/>
                <a:gd name="connsiteX12081" fmla="*/ 2366963 w 4117657"/>
                <a:gd name="connsiteY12081" fmla="*/ 1930718 h 2729865"/>
                <a:gd name="connsiteX12082" fmla="*/ 2366010 w 4117657"/>
                <a:gd name="connsiteY12082" fmla="*/ 1934528 h 2729865"/>
                <a:gd name="connsiteX12083" fmla="*/ 1959293 w 4117657"/>
                <a:gd name="connsiteY12083" fmla="*/ 1938338 h 2729865"/>
                <a:gd name="connsiteX12084" fmla="*/ 1969770 w 4117657"/>
                <a:gd name="connsiteY12084" fmla="*/ 1976438 h 2729865"/>
                <a:gd name="connsiteX12085" fmla="*/ 1970723 w 4117657"/>
                <a:gd name="connsiteY12085" fmla="*/ 1978343 h 2729865"/>
                <a:gd name="connsiteX12086" fmla="*/ 1971675 w 4117657"/>
                <a:gd name="connsiteY12086" fmla="*/ 1983105 h 2729865"/>
                <a:gd name="connsiteX12087" fmla="*/ 1972628 w 4117657"/>
                <a:gd name="connsiteY12087" fmla="*/ 1983105 h 2729865"/>
                <a:gd name="connsiteX12088" fmla="*/ 1972628 w 4117657"/>
                <a:gd name="connsiteY12088" fmla="*/ 1983105 h 2729865"/>
                <a:gd name="connsiteX12089" fmla="*/ 1978343 w 4117657"/>
                <a:gd name="connsiteY12089" fmla="*/ 1981200 h 2729865"/>
                <a:gd name="connsiteX12090" fmla="*/ 1985963 w 4117657"/>
                <a:gd name="connsiteY12090" fmla="*/ 1979295 h 2729865"/>
                <a:gd name="connsiteX12091" fmla="*/ 2016443 w 4117657"/>
                <a:gd name="connsiteY12091" fmla="*/ 1970723 h 2729865"/>
                <a:gd name="connsiteX12092" fmla="*/ 2019300 w 4117657"/>
                <a:gd name="connsiteY12092" fmla="*/ 1969770 h 2729865"/>
                <a:gd name="connsiteX12093" fmla="*/ 2023110 w 4117657"/>
                <a:gd name="connsiteY12093" fmla="*/ 1967865 h 2729865"/>
                <a:gd name="connsiteX12094" fmla="*/ 2025015 w 4117657"/>
                <a:gd name="connsiteY12094" fmla="*/ 1965960 h 2729865"/>
                <a:gd name="connsiteX12095" fmla="*/ 2047875 w 4117657"/>
                <a:gd name="connsiteY12095" fmla="*/ 1943100 h 2729865"/>
                <a:gd name="connsiteX12096" fmla="*/ 2050733 w 4117657"/>
                <a:gd name="connsiteY12096" fmla="*/ 1940243 h 2729865"/>
                <a:gd name="connsiteX12097" fmla="*/ 2058353 w 4117657"/>
                <a:gd name="connsiteY12097" fmla="*/ 1932623 h 2729865"/>
                <a:gd name="connsiteX12098" fmla="*/ 2026920 w 4117657"/>
                <a:gd name="connsiteY12098" fmla="*/ 1902143 h 2729865"/>
                <a:gd name="connsiteX12099" fmla="*/ 2024063 w 4117657"/>
                <a:gd name="connsiteY12099" fmla="*/ 1899285 h 2729865"/>
                <a:gd name="connsiteX12100" fmla="*/ 2024063 w 4117657"/>
                <a:gd name="connsiteY12100" fmla="*/ 1899285 h 2729865"/>
                <a:gd name="connsiteX12101" fmla="*/ 2024063 w 4117657"/>
                <a:gd name="connsiteY12101" fmla="*/ 1899285 h 2729865"/>
                <a:gd name="connsiteX12102" fmla="*/ 2019300 w 4117657"/>
                <a:gd name="connsiteY12102" fmla="*/ 1896428 h 2729865"/>
                <a:gd name="connsiteX12103" fmla="*/ 2019300 w 4117657"/>
                <a:gd name="connsiteY12103" fmla="*/ 1896428 h 2729865"/>
                <a:gd name="connsiteX12104" fmla="*/ 2019300 w 4117657"/>
                <a:gd name="connsiteY12104" fmla="*/ 1896428 h 2729865"/>
                <a:gd name="connsiteX12105" fmla="*/ 1979295 w 4117657"/>
                <a:gd name="connsiteY12105" fmla="*/ 1885950 h 2729865"/>
                <a:gd name="connsiteX12106" fmla="*/ 1972628 w 4117657"/>
                <a:gd name="connsiteY12106" fmla="*/ 1884045 h 2729865"/>
                <a:gd name="connsiteX12107" fmla="*/ 1970723 w 4117657"/>
                <a:gd name="connsiteY12107" fmla="*/ 1887855 h 2729865"/>
                <a:gd name="connsiteX12108" fmla="*/ 1959293 w 4117657"/>
                <a:gd name="connsiteY12108" fmla="*/ 1930718 h 2729865"/>
                <a:gd name="connsiteX12109" fmla="*/ 1959293 w 4117657"/>
                <a:gd name="connsiteY12109" fmla="*/ 1930718 h 2729865"/>
                <a:gd name="connsiteX12110" fmla="*/ 1959293 w 4117657"/>
                <a:gd name="connsiteY12110" fmla="*/ 1931670 h 2729865"/>
                <a:gd name="connsiteX12111" fmla="*/ 1959293 w 4117657"/>
                <a:gd name="connsiteY12111" fmla="*/ 1938338 h 2729865"/>
                <a:gd name="connsiteX12112" fmla="*/ 1959293 w 4117657"/>
                <a:gd name="connsiteY12112" fmla="*/ 1938338 h 2729865"/>
                <a:gd name="connsiteX12113" fmla="*/ 1968818 w 4117657"/>
                <a:gd name="connsiteY12113" fmla="*/ 1925003 h 2729865"/>
                <a:gd name="connsiteX12114" fmla="*/ 1973580 w 4117657"/>
                <a:gd name="connsiteY12114" fmla="*/ 1906905 h 2729865"/>
                <a:gd name="connsiteX12115" fmla="*/ 1977390 w 4117657"/>
                <a:gd name="connsiteY12115" fmla="*/ 1893570 h 2729865"/>
                <a:gd name="connsiteX12116" fmla="*/ 1990725 w 4117657"/>
                <a:gd name="connsiteY12116" fmla="*/ 1896428 h 2729865"/>
                <a:gd name="connsiteX12117" fmla="*/ 2007870 w 4117657"/>
                <a:gd name="connsiteY12117" fmla="*/ 1901190 h 2729865"/>
                <a:gd name="connsiteX12118" fmla="*/ 2023110 w 4117657"/>
                <a:gd name="connsiteY12118" fmla="*/ 1910715 h 2729865"/>
                <a:gd name="connsiteX12119" fmla="*/ 2029778 w 4117657"/>
                <a:gd name="connsiteY12119" fmla="*/ 1917383 h 2729865"/>
                <a:gd name="connsiteX12120" fmla="*/ 2033588 w 4117657"/>
                <a:gd name="connsiteY12120" fmla="*/ 1921193 h 2729865"/>
                <a:gd name="connsiteX12121" fmla="*/ 2043113 w 4117657"/>
                <a:gd name="connsiteY12121" fmla="*/ 1929765 h 2729865"/>
                <a:gd name="connsiteX12122" fmla="*/ 2045018 w 4117657"/>
                <a:gd name="connsiteY12122" fmla="*/ 1931670 h 2729865"/>
                <a:gd name="connsiteX12123" fmla="*/ 2018348 w 4117657"/>
                <a:gd name="connsiteY12123" fmla="*/ 1957388 h 2729865"/>
                <a:gd name="connsiteX12124" fmla="*/ 2017395 w 4117657"/>
                <a:gd name="connsiteY12124" fmla="*/ 1958340 h 2729865"/>
                <a:gd name="connsiteX12125" fmla="*/ 2016443 w 4117657"/>
                <a:gd name="connsiteY12125" fmla="*/ 1959293 h 2729865"/>
                <a:gd name="connsiteX12126" fmla="*/ 2015490 w 4117657"/>
                <a:gd name="connsiteY12126" fmla="*/ 1960245 h 2729865"/>
                <a:gd name="connsiteX12127" fmla="*/ 2013585 w 4117657"/>
                <a:gd name="connsiteY12127" fmla="*/ 1961198 h 2729865"/>
                <a:gd name="connsiteX12128" fmla="*/ 2013585 w 4117657"/>
                <a:gd name="connsiteY12128" fmla="*/ 1961198 h 2729865"/>
                <a:gd name="connsiteX12129" fmla="*/ 1993583 w 4117657"/>
                <a:gd name="connsiteY12129" fmla="*/ 1966913 h 2729865"/>
                <a:gd name="connsiteX12130" fmla="*/ 1976438 w 4117657"/>
                <a:gd name="connsiteY12130" fmla="*/ 1971675 h 2729865"/>
                <a:gd name="connsiteX12131" fmla="*/ 1972628 w 4117657"/>
                <a:gd name="connsiteY12131" fmla="*/ 1957388 h 2729865"/>
                <a:gd name="connsiteX12132" fmla="*/ 1967865 w 4117657"/>
                <a:gd name="connsiteY12132" fmla="*/ 1938338 h 2729865"/>
                <a:gd name="connsiteX12133" fmla="*/ 1968818 w 4117657"/>
                <a:gd name="connsiteY12133" fmla="*/ 1925003 h 2729865"/>
                <a:gd name="connsiteX12134" fmla="*/ 2426970 w 4117657"/>
                <a:gd name="connsiteY12134" fmla="*/ 1938338 h 2729865"/>
                <a:gd name="connsiteX12135" fmla="*/ 2426970 w 4117657"/>
                <a:gd name="connsiteY12135" fmla="*/ 1925955 h 2729865"/>
                <a:gd name="connsiteX12136" fmla="*/ 2415540 w 4117657"/>
                <a:gd name="connsiteY12136" fmla="*/ 1881188 h 2729865"/>
                <a:gd name="connsiteX12137" fmla="*/ 2399348 w 4117657"/>
                <a:gd name="connsiteY12137" fmla="*/ 1821180 h 2729865"/>
                <a:gd name="connsiteX12138" fmla="*/ 2391728 w 4117657"/>
                <a:gd name="connsiteY12138" fmla="*/ 1823085 h 2729865"/>
                <a:gd name="connsiteX12139" fmla="*/ 2371725 w 4117657"/>
                <a:gd name="connsiteY12139" fmla="*/ 1828800 h 2729865"/>
                <a:gd name="connsiteX12140" fmla="*/ 2371725 w 4117657"/>
                <a:gd name="connsiteY12140" fmla="*/ 1828800 h 2729865"/>
                <a:gd name="connsiteX12141" fmla="*/ 2321243 w 4117657"/>
                <a:gd name="connsiteY12141" fmla="*/ 1843088 h 2729865"/>
                <a:gd name="connsiteX12142" fmla="*/ 2295525 w 4117657"/>
                <a:gd name="connsiteY12142" fmla="*/ 1849755 h 2729865"/>
                <a:gd name="connsiteX12143" fmla="*/ 2281238 w 4117657"/>
                <a:gd name="connsiteY12143" fmla="*/ 1857375 h 2729865"/>
                <a:gd name="connsiteX12144" fmla="*/ 2211705 w 4117657"/>
                <a:gd name="connsiteY12144" fmla="*/ 1927860 h 2729865"/>
                <a:gd name="connsiteX12145" fmla="*/ 2210753 w 4117657"/>
                <a:gd name="connsiteY12145" fmla="*/ 1928813 h 2729865"/>
                <a:gd name="connsiteX12146" fmla="*/ 2208848 w 4117657"/>
                <a:gd name="connsiteY12146" fmla="*/ 1930718 h 2729865"/>
                <a:gd name="connsiteX12147" fmla="*/ 2205038 w 4117657"/>
                <a:gd name="connsiteY12147" fmla="*/ 1934528 h 2729865"/>
                <a:gd name="connsiteX12148" fmla="*/ 2205990 w 4117657"/>
                <a:gd name="connsiteY12148" fmla="*/ 1935480 h 2729865"/>
                <a:gd name="connsiteX12149" fmla="*/ 2207895 w 4117657"/>
                <a:gd name="connsiteY12149" fmla="*/ 1938338 h 2729865"/>
                <a:gd name="connsiteX12150" fmla="*/ 2249805 w 4117657"/>
                <a:gd name="connsiteY12150" fmla="*/ 1980248 h 2729865"/>
                <a:gd name="connsiteX12151" fmla="*/ 2271713 w 4117657"/>
                <a:gd name="connsiteY12151" fmla="*/ 2002155 h 2729865"/>
                <a:gd name="connsiteX12152" fmla="*/ 2279333 w 4117657"/>
                <a:gd name="connsiteY12152" fmla="*/ 2009775 h 2729865"/>
                <a:gd name="connsiteX12153" fmla="*/ 2282190 w 4117657"/>
                <a:gd name="connsiteY12153" fmla="*/ 2012633 h 2729865"/>
                <a:gd name="connsiteX12154" fmla="*/ 2293620 w 4117657"/>
                <a:gd name="connsiteY12154" fmla="*/ 2018348 h 2729865"/>
                <a:gd name="connsiteX12155" fmla="*/ 2295525 w 4117657"/>
                <a:gd name="connsiteY12155" fmla="*/ 2019300 h 2729865"/>
                <a:gd name="connsiteX12156" fmla="*/ 2306003 w 4117657"/>
                <a:gd name="connsiteY12156" fmla="*/ 2022158 h 2729865"/>
                <a:gd name="connsiteX12157" fmla="*/ 2315528 w 4117657"/>
                <a:gd name="connsiteY12157" fmla="*/ 2024063 h 2729865"/>
                <a:gd name="connsiteX12158" fmla="*/ 2388870 w 4117657"/>
                <a:gd name="connsiteY12158" fmla="*/ 2044065 h 2729865"/>
                <a:gd name="connsiteX12159" fmla="*/ 2398395 w 4117657"/>
                <a:gd name="connsiteY12159" fmla="*/ 2045970 h 2729865"/>
                <a:gd name="connsiteX12160" fmla="*/ 2400300 w 4117657"/>
                <a:gd name="connsiteY12160" fmla="*/ 2043113 h 2729865"/>
                <a:gd name="connsiteX12161" fmla="*/ 2426970 w 4117657"/>
                <a:gd name="connsiteY12161" fmla="*/ 1938338 h 2729865"/>
                <a:gd name="connsiteX12162" fmla="*/ 2393633 w 4117657"/>
                <a:gd name="connsiteY12162" fmla="*/ 2026920 h 2729865"/>
                <a:gd name="connsiteX12163" fmla="*/ 2390775 w 4117657"/>
                <a:gd name="connsiteY12163" fmla="*/ 2033588 h 2729865"/>
                <a:gd name="connsiteX12164" fmla="*/ 2376488 w 4117657"/>
                <a:gd name="connsiteY12164" fmla="*/ 2029778 h 2729865"/>
                <a:gd name="connsiteX12165" fmla="*/ 2370773 w 4117657"/>
                <a:gd name="connsiteY12165" fmla="*/ 2027873 h 2729865"/>
                <a:gd name="connsiteX12166" fmla="*/ 2370773 w 4117657"/>
                <a:gd name="connsiteY12166" fmla="*/ 2026920 h 2729865"/>
                <a:gd name="connsiteX12167" fmla="*/ 2365058 w 4117657"/>
                <a:gd name="connsiteY12167" fmla="*/ 2025968 h 2729865"/>
                <a:gd name="connsiteX12168" fmla="*/ 2346960 w 4117657"/>
                <a:gd name="connsiteY12168" fmla="*/ 2021205 h 2729865"/>
                <a:gd name="connsiteX12169" fmla="*/ 2297430 w 4117657"/>
                <a:gd name="connsiteY12169" fmla="*/ 2007870 h 2729865"/>
                <a:gd name="connsiteX12170" fmla="*/ 2286000 w 4117657"/>
                <a:gd name="connsiteY12170" fmla="*/ 2001203 h 2729865"/>
                <a:gd name="connsiteX12171" fmla="*/ 2223135 w 4117657"/>
                <a:gd name="connsiteY12171" fmla="*/ 1938338 h 2729865"/>
                <a:gd name="connsiteX12172" fmla="*/ 2218373 w 4117657"/>
                <a:gd name="connsiteY12172" fmla="*/ 1932623 h 2729865"/>
                <a:gd name="connsiteX12173" fmla="*/ 2218373 w 4117657"/>
                <a:gd name="connsiteY12173" fmla="*/ 1931670 h 2729865"/>
                <a:gd name="connsiteX12174" fmla="*/ 2222183 w 4117657"/>
                <a:gd name="connsiteY12174" fmla="*/ 1926908 h 2729865"/>
                <a:gd name="connsiteX12175" fmla="*/ 2286953 w 4117657"/>
                <a:gd name="connsiteY12175" fmla="*/ 1862138 h 2729865"/>
                <a:gd name="connsiteX12176" fmla="*/ 2286953 w 4117657"/>
                <a:gd name="connsiteY12176" fmla="*/ 1862138 h 2729865"/>
                <a:gd name="connsiteX12177" fmla="*/ 2297430 w 4117657"/>
                <a:gd name="connsiteY12177" fmla="*/ 1856423 h 2729865"/>
                <a:gd name="connsiteX12178" fmla="*/ 2369820 w 4117657"/>
                <a:gd name="connsiteY12178" fmla="*/ 1837373 h 2729865"/>
                <a:gd name="connsiteX12179" fmla="*/ 2369820 w 4117657"/>
                <a:gd name="connsiteY12179" fmla="*/ 1837373 h 2729865"/>
                <a:gd name="connsiteX12180" fmla="*/ 2386013 w 4117657"/>
                <a:gd name="connsiteY12180" fmla="*/ 1832610 h 2729865"/>
                <a:gd name="connsiteX12181" fmla="*/ 2390775 w 4117657"/>
                <a:gd name="connsiteY12181" fmla="*/ 1831658 h 2729865"/>
                <a:gd name="connsiteX12182" fmla="*/ 2393633 w 4117657"/>
                <a:gd name="connsiteY12182" fmla="*/ 1841183 h 2729865"/>
                <a:gd name="connsiteX12183" fmla="*/ 2415540 w 4117657"/>
                <a:gd name="connsiteY12183" fmla="*/ 1924050 h 2729865"/>
                <a:gd name="connsiteX12184" fmla="*/ 2416493 w 4117657"/>
                <a:gd name="connsiteY12184" fmla="*/ 1938338 h 2729865"/>
                <a:gd name="connsiteX12185" fmla="*/ 2393633 w 4117657"/>
                <a:gd name="connsiteY12185" fmla="*/ 2026920 h 2729865"/>
                <a:gd name="connsiteX12186" fmla="*/ 1661160 w 4117657"/>
                <a:gd name="connsiteY12186" fmla="*/ 2193608 h 2729865"/>
                <a:gd name="connsiteX12187" fmla="*/ 1661160 w 4117657"/>
                <a:gd name="connsiteY12187" fmla="*/ 2193608 h 2729865"/>
                <a:gd name="connsiteX12188" fmla="*/ 1668780 w 4117657"/>
                <a:gd name="connsiteY12188" fmla="*/ 2200275 h 2729865"/>
                <a:gd name="connsiteX12189" fmla="*/ 1676400 w 4117657"/>
                <a:gd name="connsiteY12189" fmla="*/ 2190750 h 2729865"/>
                <a:gd name="connsiteX12190" fmla="*/ 1759268 w 4117657"/>
                <a:gd name="connsiteY12190" fmla="*/ 2107883 h 2729865"/>
                <a:gd name="connsiteX12191" fmla="*/ 1773555 w 4117657"/>
                <a:gd name="connsiteY12191" fmla="*/ 2100263 h 2729865"/>
                <a:gd name="connsiteX12192" fmla="*/ 1888808 w 4117657"/>
                <a:gd name="connsiteY12192" fmla="*/ 2069783 h 2729865"/>
                <a:gd name="connsiteX12193" fmla="*/ 1898333 w 4117657"/>
                <a:gd name="connsiteY12193" fmla="*/ 2066925 h 2729865"/>
                <a:gd name="connsiteX12194" fmla="*/ 1896428 w 4117657"/>
                <a:gd name="connsiteY12194" fmla="*/ 2056448 h 2729865"/>
                <a:gd name="connsiteX12195" fmla="*/ 1865948 w 4117657"/>
                <a:gd name="connsiteY12195" fmla="*/ 1941195 h 2729865"/>
                <a:gd name="connsiteX12196" fmla="*/ 1865948 w 4117657"/>
                <a:gd name="connsiteY12196" fmla="*/ 1925955 h 2729865"/>
                <a:gd name="connsiteX12197" fmla="*/ 1896428 w 4117657"/>
                <a:gd name="connsiteY12197" fmla="*/ 1810703 h 2729865"/>
                <a:gd name="connsiteX12198" fmla="*/ 1899285 w 4117657"/>
                <a:gd name="connsiteY12198" fmla="*/ 1801178 h 2729865"/>
                <a:gd name="connsiteX12199" fmla="*/ 1899285 w 4117657"/>
                <a:gd name="connsiteY12199" fmla="*/ 1800225 h 2729865"/>
                <a:gd name="connsiteX12200" fmla="*/ 1899285 w 4117657"/>
                <a:gd name="connsiteY12200" fmla="*/ 1800225 h 2729865"/>
                <a:gd name="connsiteX12201" fmla="*/ 1899285 w 4117657"/>
                <a:gd name="connsiteY12201" fmla="*/ 1800225 h 2729865"/>
                <a:gd name="connsiteX12202" fmla="*/ 1894523 w 4117657"/>
                <a:gd name="connsiteY12202" fmla="*/ 1799273 h 2729865"/>
                <a:gd name="connsiteX12203" fmla="*/ 1888808 w 4117657"/>
                <a:gd name="connsiteY12203" fmla="*/ 1797368 h 2729865"/>
                <a:gd name="connsiteX12204" fmla="*/ 1774508 w 4117657"/>
                <a:gd name="connsiteY12204" fmla="*/ 1766888 h 2729865"/>
                <a:gd name="connsiteX12205" fmla="*/ 1759268 w 4117657"/>
                <a:gd name="connsiteY12205" fmla="*/ 1758315 h 2729865"/>
                <a:gd name="connsiteX12206" fmla="*/ 1676400 w 4117657"/>
                <a:gd name="connsiteY12206" fmla="*/ 1675448 h 2729865"/>
                <a:gd name="connsiteX12207" fmla="*/ 1668780 w 4117657"/>
                <a:gd name="connsiteY12207" fmla="*/ 1667828 h 2729865"/>
                <a:gd name="connsiteX12208" fmla="*/ 1668780 w 4117657"/>
                <a:gd name="connsiteY12208" fmla="*/ 1667828 h 2729865"/>
                <a:gd name="connsiteX12209" fmla="*/ 1668780 w 4117657"/>
                <a:gd name="connsiteY12209" fmla="*/ 1667828 h 2729865"/>
                <a:gd name="connsiteX12210" fmla="*/ 1661160 w 4117657"/>
                <a:gd name="connsiteY12210" fmla="*/ 1675448 h 2729865"/>
                <a:gd name="connsiteX12211" fmla="*/ 1634490 w 4117657"/>
                <a:gd name="connsiteY12211" fmla="*/ 1702118 h 2729865"/>
                <a:gd name="connsiteX12212" fmla="*/ 1627823 w 4117657"/>
                <a:gd name="connsiteY12212" fmla="*/ 1705928 h 2729865"/>
                <a:gd name="connsiteX12213" fmla="*/ 1627823 w 4117657"/>
                <a:gd name="connsiteY12213" fmla="*/ 1708785 h 2729865"/>
                <a:gd name="connsiteX12214" fmla="*/ 1577340 w 4117657"/>
                <a:gd name="connsiteY12214" fmla="*/ 1759268 h 2729865"/>
                <a:gd name="connsiteX12215" fmla="*/ 1564005 w 4117657"/>
                <a:gd name="connsiteY12215" fmla="*/ 1766888 h 2729865"/>
                <a:gd name="connsiteX12216" fmla="*/ 1449705 w 4117657"/>
                <a:gd name="connsiteY12216" fmla="*/ 1797368 h 2729865"/>
                <a:gd name="connsiteX12217" fmla="*/ 1438275 w 4117657"/>
                <a:gd name="connsiteY12217" fmla="*/ 1801178 h 2729865"/>
                <a:gd name="connsiteX12218" fmla="*/ 1441133 w 4117657"/>
                <a:gd name="connsiteY12218" fmla="*/ 1811655 h 2729865"/>
                <a:gd name="connsiteX12219" fmla="*/ 1471613 w 4117657"/>
                <a:gd name="connsiteY12219" fmla="*/ 1926908 h 2729865"/>
                <a:gd name="connsiteX12220" fmla="*/ 1471613 w 4117657"/>
                <a:gd name="connsiteY12220" fmla="*/ 1941195 h 2729865"/>
                <a:gd name="connsiteX12221" fmla="*/ 1442085 w 4117657"/>
                <a:gd name="connsiteY12221" fmla="*/ 2049780 h 2729865"/>
                <a:gd name="connsiteX12222" fmla="*/ 1437323 w 4117657"/>
                <a:gd name="connsiteY12222" fmla="*/ 2066925 h 2729865"/>
                <a:gd name="connsiteX12223" fmla="*/ 1446848 w 4117657"/>
                <a:gd name="connsiteY12223" fmla="*/ 2069783 h 2729865"/>
                <a:gd name="connsiteX12224" fmla="*/ 1561148 w 4117657"/>
                <a:gd name="connsiteY12224" fmla="*/ 2100263 h 2729865"/>
                <a:gd name="connsiteX12225" fmla="*/ 1576388 w 4117657"/>
                <a:gd name="connsiteY12225" fmla="*/ 2109788 h 2729865"/>
                <a:gd name="connsiteX12226" fmla="*/ 1625918 w 4117657"/>
                <a:gd name="connsiteY12226" fmla="*/ 2159318 h 2729865"/>
                <a:gd name="connsiteX12227" fmla="*/ 1625918 w 4117657"/>
                <a:gd name="connsiteY12227" fmla="*/ 2161223 h 2729865"/>
                <a:gd name="connsiteX12228" fmla="*/ 1633538 w 4117657"/>
                <a:gd name="connsiteY12228" fmla="*/ 2166938 h 2729865"/>
                <a:gd name="connsiteX12229" fmla="*/ 1661160 w 4117657"/>
                <a:gd name="connsiteY12229" fmla="*/ 2193608 h 2729865"/>
                <a:gd name="connsiteX12230" fmla="*/ 1580198 w 4117657"/>
                <a:gd name="connsiteY12230" fmla="*/ 2099310 h 2729865"/>
                <a:gd name="connsiteX12231" fmla="*/ 1565910 w 4117657"/>
                <a:gd name="connsiteY12231" fmla="*/ 2090738 h 2729865"/>
                <a:gd name="connsiteX12232" fmla="*/ 1458278 w 4117657"/>
                <a:gd name="connsiteY12232" fmla="*/ 2062163 h 2729865"/>
                <a:gd name="connsiteX12233" fmla="*/ 1446848 w 4117657"/>
                <a:gd name="connsiteY12233" fmla="*/ 2059305 h 2729865"/>
                <a:gd name="connsiteX12234" fmla="*/ 1449705 w 4117657"/>
                <a:gd name="connsiteY12234" fmla="*/ 2047875 h 2729865"/>
                <a:gd name="connsiteX12235" fmla="*/ 1478280 w 4117657"/>
                <a:gd name="connsiteY12235" fmla="*/ 1940243 h 2729865"/>
                <a:gd name="connsiteX12236" fmla="*/ 1478280 w 4117657"/>
                <a:gd name="connsiteY12236" fmla="*/ 1925955 h 2729865"/>
                <a:gd name="connsiteX12237" fmla="*/ 1449705 w 4117657"/>
                <a:gd name="connsiteY12237" fmla="*/ 1818323 h 2729865"/>
                <a:gd name="connsiteX12238" fmla="*/ 1446848 w 4117657"/>
                <a:gd name="connsiteY12238" fmla="*/ 1805940 h 2729865"/>
                <a:gd name="connsiteX12239" fmla="*/ 1456373 w 4117657"/>
                <a:gd name="connsiteY12239" fmla="*/ 1803083 h 2729865"/>
                <a:gd name="connsiteX12240" fmla="*/ 1564005 w 4117657"/>
                <a:gd name="connsiteY12240" fmla="*/ 1774508 h 2729865"/>
                <a:gd name="connsiteX12241" fmla="*/ 1580198 w 4117657"/>
                <a:gd name="connsiteY12241" fmla="*/ 1765935 h 2729865"/>
                <a:gd name="connsiteX12242" fmla="*/ 1658303 w 4117657"/>
                <a:gd name="connsiteY12242" fmla="*/ 1687830 h 2729865"/>
                <a:gd name="connsiteX12243" fmla="*/ 1663065 w 4117657"/>
                <a:gd name="connsiteY12243" fmla="*/ 1684020 h 2729865"/>
                <a:gd name="connsiteX12244" fmla="*/ 1666875 w 4117657"/>
                <a:gd name="connsiteY12244" fmla="*/ 1681163 h 2729865"/>
                <a:gd name="connsiteX12245" fmla="*/ 1674495 w 4117657"/>
                <a:gd name="connsiteY12245" fmla="*/ 1688783 h 2729865"/>
                <a:gd name="connsiteX12246" fmla="*/ 1722120 w 4117657"/>
                <a:gd name="connsiteY12246" fmla="*/ 1736408 h 2729865"/>
                <a:gd name="connsiteX12247" fmla="*/ 1752600 w 4117657"/>
                <a:gd name="connsiteY12247" fmla="*/ 1766888 h 2729865"/>
                <a:gd name="connsiteX12248" fmla="*/ 1756410 w 4117657"/>
                <a:gd name="connsiteY12248" fmla="*/ 1770698 h 2729865"/>
                <a:gd name="connsiteX12249" fmla="*/ 1764983 w 4117657"/>
                <a:gd name="connsiteY12249" fmla="*/ 1775460 h 2729865"/>
                <a:gd name="connsiteX12250" fmla="*/ 1765935 w 4117657"/>
                <a:gd name="connsiteY12250" fmla="*/ 1775460 h 2729865"/>
                <a:gd name="connsiteX12251" fmla="*/ 1768793 w 4117657"/>
                <a:gd name="connsiteY12251" fmla="*/ 1776413 h 2729865"/>
                <a:gd name="connsiteX12252" fmla="*/ 1768793 w 4117657"/>
                <a:gd name="connsiteY12252" fmla="*/ 1776413 h 2729865"/>
                <a:gd name="connsiteX12253" fmla="*/ 1768793 w 4117657"/>
                <a:gd name="connsiteY12253" fmla="*/ 1776413 h 2729865"/>
                <a:gd name="connsiteX12254" fmla="*/ 1877378 w 4117657"/>
                <a:gd name="connsiteY12254" fmla="*/ 1805940 h 2729865"/>
                <a:gd name="connsiteX12255" fmla="*/ 1885950 w 4117657"/>
                <a:gd name="connsiteY12255" fmla="*/ 1808798 h 2729865"/>
                <a:gd name="connsiteX12256" fmla="*/ 1884045 w 4117657"/>
                <a:gd name="connsiteY12256" fmla="*/ 1815465 h 2729865"/>
                <a:gd name="connsiteX12257" fmla="*/ 1883093 w 4117657"/>
                <a:gd name="connsiteY12257" fmla="*/ 1820228 h 2729865"/>
                <a:gd name="connsiteX12258" fmla="*/ 1854518 w 4117657"/>
                <a:gd name="connsiteY12258" fmla="*/ 1926908 h 2729865"/>
                <a:gd name="connsiteX12259" fmla="*/ 1854518 w 4117657"/>
                <a:gd name="connsiteY12259" fmla="*/ 1942148 h 2729865"/>
                <a:gd name="connsiteX12260" fmla="*/ 1883093 w 4117657"/>
                <a:gd name="connsiteY12260" fmla="*/ 2049780 h 2729865"/>
                <a:gd name="connsiteX12261" fmla="*/ 1885950 w 4117657"/>
                <a:gd name="connsiteY12261" fmla="*/ 2061210 h 2729865"/>
                <a:gd name="connsiteX12262" fmla="*/ 1874520 w 4117657"/>
                <a:gd name="connsiteY12262" fmla="*/ 2064068 h 2729865"/>
                <a:gd name="connsiteX12263" fmla="*/ 1769745 w 4117657"/>
                <a:gd name="connsiteY12263" fmla="*/ 2091690 h 2729865"/>
                <a:gd name="connsiteX12264" fmla="*/ 1767840 w 4117657"/>
                <a:gd name="connsiteY12264" fmla="*/ 2092643 h 2729865"/>
                <a:gd name="connsiteX12265" fmla="*/ 1767840 w 4117657"/>
                <a:gd name="connsiteY12265" fmla="*/ 2092643 h 2729865"/>
                <a:gd name="connsiteX12266" fmla="*/ 1753553 w 4117657"/>
                <a:gd name="connsiteY12266" fmla="*/ 2100263 h 2729865"/>
                <a:gd name="connsiteX12267" fmla="*/ 1752600 w 4117657"/>
                <a:gd name="connsiteY12267" fmla="*/ 2101215 h 2729865"/>
                <a:gd name="connsiteX12268" fmla="*/ 1751648 w 4117657"/>
                <a:gd name="connsiteY12268" fmla="*/ 2102168 h 2729865"/>
                <a:gd name="connsiteX12269" fmla="*/ 1674495 w 4117657"/>
                <a:gd name="connsiteY12269" fmla="*/ 2179320 h 2729865"/>
                <a:gd name="connsiteX12270" fmla="*/ 1666875 w 4117657"/>
                <a:gd name="connsiteY12270" fmla="*/ 2186940 h 2729865"/>
                <a:gd name="connsiteX12271" fmla="*/ 1659255 w 4117657"/>
                <a:gd name="connsiteY12271" fmla="*/ 2179320 h 2729865"/>
                <a:gd name="connsiteX12272" fmla="*/ 1580198 w 4117657"/>
                <a:gd name="connsiteY12272" fmla="*/ 2099310 h 2729865"/>
                <a:gd name="connsiteX12273" fmla="*/ 2502218 w 4117657"/>
                <a:gd name="connsiteY12273" fmla="*/ 2262188 h 2729865"/>
                <a:gd name="connsiteX12274" fmla="*/ 2535555 w 4117657"/>
                <a:gd name="connsiteY12274" fmla="*/ 2243138 h 2729865"/>
                <a:gd name="connsiteX12275" fmla="*/ 2557463 w 4117657"/>
                <a:gd name="connsiteY12275" fmla="*/ 2220278 h 2729865"/>
                <a:gd name="connsiteX12276" fmla="*/ 2523173 w 4117657"/>
                <a:gd name="connsiteY12276" fmla="*/ 2185988 h 2729865"/>
                <a:gd name="connsiteX12277" fmla="*/ 2519363 w 4117657"/>
                <a:gd name="connsiteY12277" fmla="*/ 2183130 h 2729865"/>
                <a:gd name="connsiteX12278" fmla="*/ 2470785 w 4117657"/>
                <a:gd name="connsiteY12278" fmla="*/ 2169795 h 2729865"/>
                <a:gd name="connsiteX12279" fmla="*/ 2458403 w 4117657"/>
                <a:gd name="connsiteY12279" fmla="*/ 2217420 h 2729865"/>
                <a:gd name="connsiteX12280" fmla="*/ 2458403 w 4117657"/>
                <a:gd name="connsiteY12280" fmla="*/ 2221230 h 2729865"/>
                <a:gd name="connsiteX12281" fmla="*/ 2470785 w 4117657"/>
                <a:gd name="connsiteY12281" fmla="*/ 2268855 h 2729865"/>
                <a:gd name="connsiteX12282" fmla="*/ 2502218 w 4117657"/>
                <a:gd name="connsiteY12282" fmla="*/ 2262188 h 2729865"/>
                <a:gd name="connsiteX12283" fmla="*/ 2466975 w 4117657"/>
                <a:gd name="connsiteY12283" fmla="*/ 2219325 h 2729865"/>
                <a:gd name="connsiteX12284" fmla="*/ 2477453 w 4117657"/>
                <a:gd name="connsiteY12284" fmla="*/ 2182178 h 2729865"/>
                <a:gd name="connsiteX12285" fmla="*/ 2514600 w 4117657"/>
                <a:gd name="connsiteY12285" fmla="*/ 2192655 h 2729865"/>
                <a:gd name="connsiteX12286" fmla="*/ 2518410 w 4117657"/>
                <a:gd name="connsiteY12286" fmla="*/ 2195513 h 2729865"/>
                <a:gd name="connsiteX12287" fmla="*/ 2545080 w 4117657"/>
                <a:gd name="connsiteY12287" fmla="*/ 2221230 h 2729865"/>
                <a:gd name="connsiteX12288" fmla="*/ 2518410 w 4117657"/>
                <a:gd name="connsiteY12288" fmla="*/ 2247900 h 2729865"/>
                <a:gd name="connsiteX12289" fmla="*/ 2514600 w 4117657"/>
                <a:gd name="connsiteY12289" fmla="*/ 2250758 h 2729865"/>
                <a:gd name="connsiteX12290" fmla="*/ 2477453 w 4117657"/>
                <a:gd name="connsiteY12290" fmla="*/ 2260283 h 2729865"/>
                <a:gd name="connsiteX12291" fmla="*/ 2466975 w 4117657"/>
                <a:gd name="connsiteY12291" fmla="*/ 2223135 h 2729865"/>
                <a:gd name="connsiteX12292" fmla="*/ 2466975 w 4117657"/>
                <a:gd name="connsiteY12292" fmla="*/ 2219325 h 2729865"/>
                <a:gd name="connsiteX12293" fmla="*/ 1684020 w 4117657"/>
                <a:gd name="connsiteY12293" fmla="*/ 2032635 h 2729865"/>
                <a:gd name="connsiteX12294" fmla="*/ 1684020 w 4117657"/>
                <a:gd name="connsiteY12294" fmla="*/ 2032635 h 2729865"/>
                <a:gd name="connsiteX12295" fmla="*/ 1703070 w 4117657"/>
                <a:gd name="connsiteY12295" fmla="*/ 2012633 h 2729865"/>
                <a:gd name="connsiteX12296" fmla="*/ 1710690 w 4117657"/>
                <a:gd name="connsiteY12296" fmla="*/ 2006918 h 2729865"/>
                <a:gd name="connsiteX12297" fmla="*/ 1727835 w 4117657"/>
                <a:gd name="connsiteY12297" fmla="*/ 2001203 h 2729865"/>
                <a:gd name="connsiteX12298" fmla="*/ 1736408 w 4117657"/>
                <a:gd name="connsiteY12298" fmla="*/ 1999298 h 2729865"/>
                <a:gd name="connsiteX12299" fmla="*/ 1746885 w 4117657"/>
                <a:gd name="connsiteY12299" fmla="*/ 1996440 h 2729865"/>
                <a:gd name="connsiteX12300" fmla="*/ 1757363 w 4117657"/>
                <a:gd name="connsiteY12300" fmla="*/ 1993583 h 2729865"/>
                <a:gd name="connsiteX12301" fmla="*/ 1768793 w 4117657"/>
                <a:gd name="connsiteY12301" fmla="*/ 1990725 h 2729865"/>
                <a:gd name="connsiteX12302" fmla="*/ 1768793 w 4117657"/>
                <a:gd name="connsiteY12302" fmla="*/ 1990725 h 2729865"/>
                <a:gd name="connsiteX12303" fmla="*/ 1768793 w 4117657"/>
                <a:gd name="connsiteY12303" fmla="*/ 1990725 h 2729865"/>
                <a:gd name="connsiteX12304" fmla="*/ 1766888 w 4117657"/>
                <a:gd name="connsiteY12304" fmla="*/ 1980248 h 2729865"/>
                <a:gd name="connsiteX12305" fmla="*/ 1764030 w 4117657"/>
                <a:gd name="connsiteY12305" fmla="*/ 1967865 h 2729865"/>
                <a:gd name="connsiteX12306" fmla="*/ 1761173 w 4117657"/>
                <a:gd name="connsiteY12306" fmla="*/ 1958340 h 2729865"/>
                <a:gd name="connsiteX12307" fmla="*/ 1756410 w 4117657"/>
                <a:gd name="connsiteY12307" fmla="*/ 1941195 h 2729865"/>
                <a:gd name="connsiteX12308" fmla="*/ 1755458 w 4117657"/>
                <a:gd name="connsiteY12308" fmla="*/ 1925003 h 2729865"/>
                <a:gd name="connsiteX12309" fmla="*/ 1755458 w 4117657"/>
                <a:gd name="connsiteY12309" fmla="*/ 1924050 h 2729865"/>
                <a:gd name="connsiteX12310" fmla="*/ 1756410 w 4117657"/>
                <a:gd name="connsiteY12310" fmla="*/ 1922145 h 2729865"/>
                <a:gd name="connsiteX12311" fmla="*/ 1762125 w 4117657"/>
                <a:gd name="connsiteY12311" fmla="*/ 1903095 h 2729865"/>
                <a:gd name="connsiteX12312" fmla="*/ 1764983 w 4117657"/>
                <a:gd name="connsiteY12312" fmla="*/ 1893570 h 2729865"/>
                <a:gd name="connsiteX12313" fmla="*/ 1767840 w 4117657"/>
                <a:gd name="connsiteY12313" fmla="*/ 1882140 h 2729865"/>
                <a:gd name="connsiteX12314" fmla="*/ 1769745 w 4117657"/>
                <a:gd name="connsiteY12314" fmla="*/ 1872615 h 2729865"/>
                <a:gd name="connsiteX12315" fmla="*/ 1739265 w 4117657"/>
                <a:gd name="connsiteY12315" fmla="*/ 1864995 h 2729865"/>
                <a:gd name="connsiteX12316" fmla="*/ 1722120 w 4117657"/>
                <a:gd name="connsiteY12316" fmla="*/ 1860233 h 2729865"/>
                <a:gd name="connsiteX12317" fmla="*/ 1702118 w 4117657"/>
                <a:gd name="connsiteY12317" fmla="*/ 1848803 h 2729865"/>
                <a:gd name="connsiteX12318" fmla="*/ 1688783 w 4117657"/>
                <a:gd name="connsiteY12318" fmla="*/ 1835468 h 2729865"/>
                <a:gd name="connsiteX12319" fmla="*/ 1667828 w 4117657"/>
                <a:gd name="connsiteY12319" fmla="*/ 1813560 h 2729865"/>
                <a:gd name="connsiteX12320" fmla="*/ 1666875 w 4117657"/>
                <a:gd name="connsiteY12320" fmla="*/ 1814513 h 2729865"/>
                <a:gd name="connsiteX12321" fmla="*/ 1666875 w 4117657"/>
                <a:gd name="connsiteY12321" fmla="*/ 1814513 h 2729865"/>
                <a:gd name="connsiteX12322" fmla="*/ 1648778 w 4117657"/>
                <a:gd name="connsiteY12322" fmla="*/ 1832610 h 2729865"/>
                <a:gd name="connsiteX12323" fmla="*/ 1644968 w 4117657"/>
                <a:gd name="connsiteY12323" fmla="*/ 1836420 h 2729865"/>
                <a:gd name="connsiteX12324" fmla="*/ 1638300 w 4117657"/>
                <a:gd name="connsiteY12324" fmla="*/ 1843088 h 2729865"/>
                <a:gd name="connsiteX12325" fmla="*/ 1626870 w 4117657"/>
                <a:gd name="connsiteY12325" fmla="*/ 1853565 h 2729865"/>
                <a:gd name="connsiteX12326" fmla="*/ 1626870 w 4117657"/>
                <a:gd name="connsiteY12326" fmla="*/ 1854518 h 2729865"/>
                <a:gd name="connsiteX12327" fmla="*/ 1613535 w 4117657"/>
                <a:gd name="connsiteY12327" fmla="*/ 1860233 h 2729865"/>
                <a:gd name="connsiteX12328" fmla="*/ 1565910 w 4117657"/>
                <a:gd name="connsiteY12328" fmla="*/ 1872615 h 2729865"/>
                <a:gd name="connsiteX12329" fmla="*/ 1576388 w 4117657"/>
                <a:gd name="connsiteY12329" fmla="*/ 1911668 h 2729865"/>
                <a:gd name="connsiteX12330" fmla="*/ 1576388 w 4117657"/>
                <a:gd name="connsiteY12330" fmla="*/ 1951673 h 2729865"/>
                <a:gd name="connsiteX12331" fmla="*/ 1565910 w 4117657"/>
                <a:gd name="connsiteY12331" fmla="*/ 1989773 h 2729865"/>
                <a:gd name="connsiteX12332" fmla="*/ 1574483 w 4117657"/>
                <a:gd name="connsiteY12332" fmla="*/ 1992630 h 2729865"/>
                <a:gd name="connsiteX12333" fmla="*/ 1616393 w 4117657"/>
                <a:gd name="connsiteY12333" fmla="*/ 2004060 h 2729865"/>
                <a:gd name="connsiteX12334" fmla="*/ 1625918 w 4117657"/>
                <a:gd name="connsiteY12334" fmla="*/ 2008823 h 2729865"/>
                <a:gd name="connsiteX12335" fmla="*/ 1625918 w 4117657"/>
                <a:gd name="connsiteY12335" fmla="*/ 2010728 h 2729865"/>
                <a:gd name="connsiteX12336" fmla="*/ 1633538 w 4117657"/>
                <a:gd name="connsiteY12336" fmla="*/ 2015490 h 2729865"/>
                <a:gd name="connsiteX12337" fmla="*/ 1661160 w 4117657"/>
                <a:gd name="connsiteY12337" fmla="*/ 2043113 h 2729865"/>
                <a:gd name="connsiteX12338" fmla="*/ 1665923 w 4117657"/>
                <a:gd name="connsiteY12338" fmla="*/ 2046923 h 2729865"/>
                <a:gd name="connsiteX12339" fmla="*/ 1667828 w 4117657"/>
                <a:gd name="connsiteY12339" fmla="*/ 2048828 h 2729865"/>
                <a:gd name="connsiteX12340" fmla="*/ 1683068 w 4117657"/>
                <a:gd name="connsiteY12340" fmla="*/ 2032635 h 2729865"/>
                <a:gd name="connsiteX12341" fmla="*/ 1684020 w 4117657"/>
                <a:gd name="connsiteY12341" fmla="*/ 2032635 h 2729865"/>
                <a:gd name="connsiteX12342" fmla="*/ 1666875 w 4117657"/>
                <a:gd name="connsiteY12342" fmla="*/ 2036445 h 2729865"/>
                <a:gd name="connsiteX12343" fmla="*/ 1648778 w 4117657"/>
                <a:gd name="connsiteY12343" fmla="*/ 2018348 h 2729865"/>
                <a:gd name="connsiteX12344" fmla="*/ 1633538 w 4117657"/>
                <a:gd name="connsiteY12344" fmla="*/ 2004060 h 2729865"/>
                <a:gd name="connsiteX12345" fmla="*/ 1625918 w 4117657"/>
                <a:gd name="connsiteY12345" fmla="*/ 1997393 h 2729865"/>
                <a:gd name="connsiteX12346" fmla="*/ 1625918 w 4117657"/>
                <a:gd name="connsiteY12346" fmla="*/ 1999298 h 2729865"/>
                <a:gd name="connsiteX12347" fmla="*/ 1602105 w 4117657"/>
                <a:gd name="connsiteY12347" fmla="*/ 1991678 h 2729865"/>
                <a:gd name="connsiteX12348" fmla="*/ 1576388 w 4117657"/>
                <a:gd name="connsiteY12348" fmla="*/ 1985010 h 2729865"/>
                <a:gd name="connsiteX12349" fmla="*/ 1582103 w 4117657"/>
                <a:gd name="connsiteY12349" fmla="*/ 1965008 h 2729865"/>
                <a:gd name="connsiteX12350" fmla="*/ 1589723 w 4117657"/>
                <a:gd name="connsiteY12350" fmla="*/ 1932623 h 2729865"/>
                <a:gd name="connsiteX12351" fmla="*/ 1582103 w 4117657"/>
                <a:gd name="connsiteY12351" fmla="*/ 1901190 h 2729865"/>
                <a:gd name="connsiteX12352" fmla="*/ 1576388 w 4117657"/>
                <a:gd name="connsiteY12352" fmla="*/ 1880235 h 2729865"/>
                <a:gd name="connsiteX12353" fmla="*/ 1596390 w 4117657"/>
                <a:gd name="connsiteY12353" fmla="*/ 1874520 h 2729865"/>
                <a:gd name="connsiteX12354" fmla="*/ 1625918 w 4117657"/>
                <a:gd name="connsiteY12354" fmla="*/ 1865948 h 2729865"/>
                <a:gd name="connsiteX12355" fmla="*/ 1625918 w 4117657"/>
                <a:gd name="connsiteY12355" fmla="*/ 1865948 h 2729865"/>
                <a:gd name="connsiteX12356" fmla="*/ 1625918 w 4117657"/>
                <a:gd name="connsiteY12356" fmla="*/ 1865948 h 2729865"/>
                <a:gd name="connsiteX12357" fmla="*/ 1627823 w 4117657"/>
                <a:gd name="connsiteY12357" fmla="*/ 1864995 h 2729865"/>
                <a:gd name="connsiteX12358" fmla="*/ 1651635 w 4117657"/>
                <a:gd name="connsiteY12358" fmla="*/ 1842135 h 2729865"/>
                <a:gd name="connsiteX12359" fmla="*/ 1661160 w 4117657"/>
                <a:gd name="connsiteY12359" fmla="*/ 1832610 h 2729865"/>
                <a:gd name="connsiteX12360" fmla="*/ 1666875 w 4117657"/>
                <a:gd name="connsiteY12360" fmla="*/ 1827848 h 2729865"/>
                <a:gd name="connsiteX12361" fmla="*/ 1686878 w 4117657"/>
                <a:gd name="connsiteY12361" fmla="*/ 1847850 h 2729865"/>
                <a:gd name="connsiteX12362" fmla="*/ 1696403 w 4117657"/>
                <a:gd name="connsiteY12362" fmla="*/ 1857375 h 2729865"/>
                <a:gd name="connsiteX12363" fmla="*/ 1697355 w 4117657"/>
                <a:gd name="connsiteY12363" fmla="*/ 1858328 h 2729865"/>
                <a:gd name="connsiteX12364" fmla="*/ 1712595 w 4117657"/>
                <a:gd name="connsiteY12364" fmla="*/ 1867853 h 2729865"/>
                <a:gd name="connsiteX12365" fmla="*/ 1713548 w 4117657"/>
                <a:gd name="connsiteY12365" fmla="*/ 1867853 h 2729865"/>
                <a:gd name="connsiteX12366" fmla="*/ 1727835 w 4117657"/>
                <a:gd name="connsiteY12366" fmla="*/ 1871663 h 2729865"/>
                <a:gd name="connsiteX12367" fmla="*/ 1731645 w 4117657"/>
                <a:gd name="connsiteY12367" fmla="*/ 1872615 h 2729865"/>
                <a:gd name="connsiteX12368" fmla="*/ 1747838 w 4117657"/>
                <a:gd name="connsiteY12368" fmla="*/ 1877378 h 2729865"/>
                <a:gd name="connsiteX12369" fmla="*/ 1755458 w 4117657"/>
                <a:gd name="connsiteY12369" fmla="*/ 1880235 h 2729865"/>
                <a:gd name="connsiteX12370" fmla="*/ 1748790 w 4117657"/>
                <a:gd name="connsiteY12370" fmla="*/ 1904048 h 2729865"/>
                <a:gd name="connsiteX12371" fmla="*/ 1747838 w 4117657"/>
                <a:gd name="connsiteY12371" fmla="*/ 1906905 h 2729865"/>
                <a:gd name="connsiteX12372" fmla="*/ 1744028 w 4117657"/>
                <a:gd name="connsiteY12372" fmla="*/ 1920240 h 2729865"/>
                <a:gd name="connsiteX12373" fmla="*/ 1744028 w 4117657"/>
                <a:gd name="connsiteY12373" fmla="*/ 1921193 h 2729865"/>
                <a:gd name="connsiteX12374" fmla="*/ 1744028 w 4117657"/>
                <a:gd name="connsiteY12374" fmla="*/ 1941195 h 2729865"/>
                <a:gd name="connsiteX12375" fmla="*/ 1747838 w 4117657"/>
                <a:gd name="connsiteY12375" fmla="*/ 1955483 h 2729865"/>
                <a:gd name="connsiteX12376" fmla="*/ 1748790 w 4117657"/>
                <a:gd name="connsiteY12376" fmla="*/ 1959293 h 2729865"/>
                <a:gd name="connsiteX12377" fmla="*/ 1753553 w 4117657"/>
                <a:gd name="connsiteY12377" fmla="*/ 1976438 h 2729865"/>
                <a:gd name="connsiteX12378" fmla="*/ 1754505 w 4117657"/>
                <a:gd name="connsiteY12378" fmla="*/ 1983105 h 2729865"/>
                <a:gd name="connsiteX12379" fmla="*/ 1749743 w 4117657"/>
                <a:gd name="connsiteY12379" fmla="*/ 1984058 h 2729865"/>
                <a:gd name="connsiteX12380" fmla="*/ 1735455 w 4117657"/>
                <a:gd name="connsiteY12380" fmla="*/ 1987868 h 2729865"/>
                <a:gd name="connsiteX12381" fmla="*/ 1706880 w 4117657"/>
                <a:gd name="connsiteY12381" fmla="*/ 1995488 h 2729865"/>
                <a:gd name="connsiteX12382" fmla="*/ 1701165 w 4117657"/>
                <a:gd name="connsiteY12382" fmla="*/ 1998345 h 2729865"/>
                <a:gd name="connsiteX12383" fmla="*/ 1682115 w 4117657"/>
                <a:gd name="connsiteY12383" fmla="*/ 2016443 h 2729865"/>
                <a:gd name="connsiteX12384" fmla="*/ 1670685 w 4117657"/>
                <a:gd name="connsiteY12384" fmla="*/ 2027873 h 2729865"/>
                <a:gd name="connsiteX12385" fmla="*/ 1666875 w 4117657"/>
                <a:gd name="connsiteY12385" fmla="*/ 2036445 h 2729865"/>
                <a:gd name="connsiteX12386" fmla="*/ 1433513 w 4117657"/>
                <a:gd name="connsiteY12386" fmla="*/ 2325053 h 2729865"/>
                <a:gd name="connsiteX12387" fmla="*/ 1436370 w 4117657"/>
                <a:gd name="connsiteY12387" fmla="*/ 2332673 h 2729865"/>
                <a:gd name="connsiteX12388" fmla="*/ 1441133 w 4117657"/>
                <a:gd name="connsiteY12388" fmla="*/ 2331720 h 2729865"/>
                <a:gd name="connsiteX12389" fmla="*/ 1543050 w 4117657"/>
                <a:gd name="connsiteY12389" fmla="*/ 2304098 h 2729865"/>
                <a:gd name="connsiteX12390" fmla="*/ 1553528 w 4117657"/>
                <a:gd name="connsiteY12390" fmla="*/ 2297430 h 2729865"/>
                <a:gd name="connsiteX12391" fmla="*/ 1624013 w 4117657"/>
                <a:gd name="connsiteY12391" fmla="*/ 2226945 h 2729865"/>
                <a:gd name="connsiteX12392" fmla="*/ 1628775 w 4117657"/>
                <a:gd name="connsiteY12392" fmla="*/ 2221230 h 2729865"/>
                <a:gd name="connsiteX12393" fmla="*/ 1626870 w 4117657"/>
                <a:gd name="connsiteY12393" fmla="*/ 2218373 h 2729865"/>
                <a:gd name="connsiteX12394" fmla="*/ 1551623 w 4117657"/>
                <a:gd name="connsiteY12394" fmla="*/ 2143125 h 2729865"/>
                <a:gd name="connsiteX12395" fmla="*/ 1541145 w 4117657"/>
                <a:gd name="connsiteY12395" fmla="*/ 2137410 h 2729865"/>
                <a:gd name="connsiteX12396" fmla="*/ 1442085 w 4117657"/>
                <a:gd name="connsiteY12396" fmla="*/ 2110740 h 2729865"/>
                <a:gd name="connsiteX12397" fmla="*/ 1435418 w 4117657"/>
                <a:gd name="connsiteY12397" fmla="*/ 2109788 h 2729865"/>
                <a:gd name="connsiteX12398" fmla="*/ 1433513 w 4117657"/>
                <a:gd name="connsiteY12398" fmla="*/ 2113598 h 2729865"/>
                <a:gd name="connsiteX12399" fmla="*/ 1406843 w 4117657"/>
                <a:gd name="connsiteY12399" fmla="*/ 2214563 h 2729865"/>
                <a:gd name="connsiteX12400" fmla="*/ 1406843 w 4117657"/>
                <a:gd name="connsiteY12400" fmla="*/ 2226945 h 2729865"/>
                <a:gd name="connsiteX12401" fmla="*/ 1433513 w 4117657"/>
                <a:gd name="connsiteY12401" fmla="*/ 2325053 h 2729865"/>
                <a:gd name="connsiteX12402" fmla="*/ 1417320 w 4117657"/>
                <a:gd name="connsiteY12402" fmla="*/ 2214563 h 2729865"/>
                <a:gd name="connsiteX12403" fmla="*/ 1440180 w 4117657"/>
                <a:gd name="connsiteY12403" fmla="*/ 2128838 h 2729865"/>
                <a:gd name="connsiteX12404" fmla="*/ 1443038 w 4117657"/>
                <a:gd name="connsiteY12404" fmla="*/ 2121218 h 2729865"/>
                <a:gd name="connsiteX12405" fmla="*/ 1450658 w 4117657"/>
                <a:gd name="connsiteY12405" fmla="*/ 2123123 h 2729865"/>
                <a:gd name="connsiteX12406" fmla="*/ 1536383 w 4117657"/>
                <a:gd name="connsiteY12406" fmla="*/ 2145983 h 2729865"/>
                <a:gd name="connsiteX12407" fmla="*/ 1546860 w 4117657"/>
                <a:gd name="connsiteY12407" fmla="*/ 2151698 h 2729865"/>
                <a:gd name="connsiteX12408" fmla="*/ 1613535 w 4117657"/>
                <a:gd name="connsiteY12408" fmla="*/ 2218373 h 2729865"/>
                <a:gd name="connsiteX12409" fmla="*/ 1616393 w 4117657"/>
                <a:gd name="connsiteY12409" fmla="*/ 2221230 h 2729865"/>
                <a:gd name="connsiteX12410" fmla="*/ 1610678 w 4117657"/>
                <a:gd name="connsiteY12410" fmla="*/ 2227898 h 2729865"/>
                <a:gd name="connsiteX12411" fmla="*/ 1548765 w 4117657"/>
                <a:gd name="connsiteY12411" fmla="*/ 2289810 h 2729865"/>
                <a:gd name="connsiteX12412" fmla="*/ 1535430 w 4117657"/>
                <a:gd name="connsiteY12412" fmla="*/ 2297430 h 2729865"/>
                <a:gd name="connsiteX12413" fmla="*/ 1451610 w 4117657"/>
                <a:gd name="connsiteY12413" fmla="*/ 2320290 h 2729865"/>
                <a:gd name="connsiteX12414" fmla="*/ 1442085 w 4117657"/>
                <a:gd name="connsiteY12414" fmla="*/ 2322195 h 2729865"/>
                <a:gd name="connsiteX12415" fmla="*/ 1439228 w 4117657"/>
                <a:gd name="connsiteY12415" fmla="*/ 2312670 h 2729865"/>
                <a:gd name="connsiteX12416" fmla="*/ 1417320 w 4117657"/>
                <a:gd name="connsiteY12416" fmla="*/ 2229803 h 2729865"/>
                <a:gd name="connsiteX12417" fmla="*/ 1417320 w 4117657"/>
                <a:gd name="connsiteY12417" fmla="*/ 2214563 h 2729865"/>
                <a:gd name="connsiteX12418" fmla="*/ 1666875 w 4117657"/>
                <a:gd name="connsiteY12418" fmla="*/ 2121218 h 2729865"/>
                <a:gd name="connsiteX12419" fmla="*/ 1666875 w 4117657"/>
                <a:gd name="connsiteY12419" fmla="*/ 2121218 h 2729865"/>
                <a:gd name="connsiteX12420" fmla="*/ 1666875 w 4117657"/>
                <a:gd name="connsiteY12420" fmla="*/ 2121218 h 2729865"/>
                <a:gd name="connsiteX12421" fmla="*/ 1674495 w 4117657"/>
                <a:gd name="connsiteY12421" fmla="*/ 2113598 h 2729865"/>
                <a:gd name="connsiteX12422" fmla="*/ 1725930 w 4117657"/>
                <a:gd name="connsiteY12422" fmla="*/ 2062163 h 2729865"/>
                <a:gd name="connsiteX12423" fmla="*/ 1727835 w 4117657"/>
                <a:gd name="connsiteY12423" fmla="*/ 2060258 h 2729865"/>
                <a:gd name="connsiteX12424" fmla="*/ 1744980 w 4117657"/>
                <a:gd name="connsiteY12424" fmla="*/ 2049780 h 2729865"/>
                <a:gd name="connsiteX12425" fmla="*/ 1766888 w 4117657"/>
                <a:gd name="connsiteY12425" fmla="*/ 2044065 h 2729865"/>
                <a:gd name="connsiteX12426" fmla="*/ 1822133 w 4117657"/>
                <a:gd name="connsiteY12426" fmla="*/ 2029778 h 2729865"/>
                <a:gd name="connsiteX12427" fmla="*/ 1829753 w 4117657"/>
                <a:gd name="connsiteY12427" fmla="*/ 2026920 h 2729865"/>
                <a:gd name="connsiteX12428" fmla="*/ 1829753 w 4117657"/>
                <a:gd name="connsiteY12428" fmla="*/ 2026920 h 2729865"/>
                <a:gd name="connsiteX12429" fmla="*/ 1829753 w 4117657"/>
                <a:gd name="connsiteY12429" fmla="*/ 2026920 h 2729865"/>
                <a:gd name="connsiteX12430" fmla="*/ 1829753 w 4117657"/>
                <a:gd name="connsiteY12430" fmla="*/ 2025968 h 2729865"/>
                <a:gd name="connsiteX12431" fmla="*/ 1827848 w 4117657"/>
                <a:gd name="connsiteY12431" fmla="*/ 2019300 h 2729865"/>
                <a:gd name="connsiteX12432" fmla="*/ 1806893 w 4117657"/>
                <a:gd name="connsiteY12432" fmla="*/ 1943100 h 2729865"/>
                <a:gd name="connsiteX12433" fmla="*/ 1806893 w 4117657"/>
                <a:gd name="connsiteY12433" fmla="*/ 1925003 h 2729865"/>
                <a:gd name="connsiteX12434" fmla="*/ 1827848 w 4117657"/>
                <a:gd name="connsiteY12434" fmla="*/ 1848803 h 2729865"/>
                <a:gd name="connsiteX12435" fmla="*/ 1828800 w 4117657"/>
                <a:gd name="connsiteY12435" fmla="*/ 1845945 h 2729865"/>
                <a:gd name="connsiteX12436" fmla="*/ 1829753 w 4117657"/>
                <a:gd name="connsiteY12436" fmla="*/ 1840230 h 2729865"/>
                <a:gd name="connsiteX12437" fmla="*/ 1826895 w 4117657"/>
                <a:gd name="connsiteY12437" fmla="*/ 1839278 h 2729865"/>
                <a:gd name="connsiteX12438" fmla="*/ 1821180 w 4117657"/>
                <a:gd name="connsiteY12438" fmla="*/ 1837373 h 2729865"/>
                <a:gd name="connsiteX12439" fmla="*/ 1746885 w 4117657"/>
                <a:gd name="connsiteY12439" fmla="*/ 1817370 h 2729865"/>
                <a:gd name="connsiteX12440" fmla="*/ 1729740 w 4117657"/>
                <a:gd name="connsiteY12440" fmla="*/ 1807845 h 2729865"/>
                <a:gd name="connsiteX12441" fmla="*/ 1675448 w 4117657"/>
                <a:gd name="connsiteY12441" fmla="*/ 1752600 h 2729865"/>
                <a:gd name="connsiteX12442" fmla="*/ 1667828 w 4117657"/>
                <a:gd name="connsiteY12442" fmla="*/ 1745933 h 2729865"/>
                <a:gd name="connsiteX12443" fmla="*/ 1667828 w 4117657"/>
                <a:gd name="connsiteY12443" fmla="*/ 1745933 h 2729865"/>
                <a:gd name="connsiteX12444" fmla="*/ 1667828 w 4117657"/>
                <a:gd name="connsiteY12444" fmla="*/ 1745933 h 2729865"/>
                <a:gd name="connsiteX12445" fmla="*/ 1660208 w 4117657"/>
                <a:gd name="connsiteY12445" fmla="*/ 1752600 h 2729865"/>
                <a:gd name="connsiteX12446" fmla="*/ 1634490 w 4117657"/>
                <a:gd name="connsiteY12446" fmla="*/ 1778318 h 2729865"/>
                <a:gd name="connsiteX12447" fmla="*/ 1626870 w 4117657"/>
                <a:gd name="connsiteY12447" fmla="*/ 1783080 h 2729865"/>
                <a:gd name="connsiteX12448" fmla="*/ 1626870 w 4117657"/>
                <a:gd name="connsiteY12448" fmla="*/ 1785938 h 2729865"/>
                <a:gd name="connsiteX12449" fmla="*/ 1605915 w 4117657"/>
                <a:gd name="connsiteY12449" fmla="*/ 1806893 h 2729865"/>
                <a:gd name="connsiteX12450" fmla="*/ 1590675 w 4117657"/>
                <a:gd name="connsiteY12450" fmla="*/ 1816418 h 2729865"/>
                <a:gd name="connsiteX12451" fmla="*/ 1516380 w 4117657"/>
                <a:gd name="connsiteY12451" fmla="*/ 1836420 h 2729865"/>
                <a:gd name="connsiteX12452" fmla="*/ 1505903 w 4117657"/>
                <a:gd name="connsiteY12452" fmla="*/ 1839278 h 2729865"/>
                <a:gd name="connsiteX12453" fmla="*/ 1507808 w 4117657"/>
                <a:gd name="connsiteY12453" fmla="*/ 1847850 h 2729865"/>
                <a:gd name="connsiteX12454" fmla="*/ 1528763 w 4117657"/>
                <a:gd name="connsiteY12454" fmla="*/ 1924050 h 2729865"/>
                <a:gd name="connsiteX12455" fmla="*/ 1528763 w 4117657"/>
                <a:gd name="connsiteY12455" fmla="*/ 1942148 h 2729865"/>
                <a:gd name="connsiteX12456" fmla="*/ 1507808 w 4117657"/>
                <a:gd name="connsiteY12456" fmla="*/ 2019300 h 2729865"/>
                <a:gd name="connsiteX12457" fmla="*/ 1505903 w 4117657"/>
                <a:gd name="connsiteY12457" fmla="*/ 2026920 h 2729865"/>
                <a:gd name="connsiteX12458" fmla="*/ 1514475 w 4117657"/>
                <a:gd name="connsiteY12458" fmla="*/ 2029778 h 2729865"/>
                <a:gd name="connsiteX12459" fmla="*/ 1585913 w 4117657"/>
                <a:gd name="connsiteY12459" fmla="*/ 2048828 h 2729865"/>
                <a:gd name="connsiteX12460" fmla="*/ 1607820 w 4117657"/>
                <a:gd name="connsiteY12460" fmla="*/ 2061210 h 2729865"/>
                <a:gd name="connsiteX12461" fmla="*/ 1625918 w 4117657"/>
                <a:gd name="connsiteY12461" fmla="*/ 2080260 h 2729865"/>
                <a:gd name="connsiteX12462" fmla="*/ 1625918 w 4117657"/>
                <a:gd name="connsiteY12462" fmla="*/ 2082165 h 2729865"/>
                <a:gd name="connsiteX12463" fmla="*/ 1643063 w 4117657"/>
                <a:gd name="connsiteY12463" fmla="*/ 2097405 h 2729865"/>
                <a:gd name="connsiteX12464" fmla="*/ 1666875 w 4117657"/>
                <a:gd name="connsiteY12464" fmla="*/ 2121218 h 2729865"/>
                <a:gd name="connsiteX12465" fmla="*/ 1666875 w 4117657"/>
                <a:gd name="connsiteY12465" fmla="*/ 2121218 h 2729865"/>
                <a:gd name="connsiteX12466" fmla="*/ 1659255 w 4117657"/>
                <a:gd name="connsiteY12466" fmla="*/ 2100263 h 2729865"/>
                <a:gd name="connsiteX12467" fmla="*/ 1608773 w 4117657"/>
                <a:gd name="connsiteY12467" fmla="*/ 2049780 h 2729865"/>
                <a:gd name="connsiteX12468" fmla="*/ 1595438 w 4117657"/>
                <a:gd name="connsiteY12468" fmla="*/ 2042160 h 2729865"/>
                <a:gd name="connsiteX12469" fmla="*/ 1525905 w 4117657"/>
                <a:gd name="connsiteY12469" fmla="*/ 2023110 h 2729865"/>
                <a:gd name="connsiteX12470" fmla="*/ 1516380 w 4117657"/>
                <a:gd name="connsiteY12470" fmla="*/ 2020253 h 2729865"/>
                <a:gd name="connsiteX12471" fmla="*/ 1518285 w 4117657"/>
                <a:gd name="connsiteY12471" fmla="*/ 2010728 h 2729865"/>
                <a:gd name="connsiteX12472" fmla="*/ 1537335 w 4117657"/>
                <a:gd name="connsiteY12472" fmla="*/ 1941195 h 2729865"/>
                <a:gd name="connsiteX12473" fmla="*/ 1537335 w 4117657"/>
                <a:gd name="connsiteY12473" fmla="*/ 1925955 h 2729865"/>
                <a:gd name="connsiteX12474" fmla="*/ 1518285 w 4117657"/>
                <a:gd name="connsiteY12474" fmla="*/ 1856423 h 2729865"/>
                <a:gd name="connsiteX12475" fmla="*/ 1516380 w 4117657"/>
                <a:gd name="connsiteY12475" fmla="*/ 1846898 h 2729865"/>
                <a:gd name="connsiteX12476" fmla="*/ 1523048 w 4117657"/>
                <a:gd name="connsiteY12476" fmla="*/ 1844040 h 2729865"/>
                <a:gd name="connsiteX12477" fmla="*/ 1595438 w 4117657"/>
                <a:gd name="connsiteY12477" fmla="*/ 1824990 h 2729865"/>
                <a:gd name="connsiteX12478" fmla="*/ 1609725 w 4117657"/>
                <a:gd name="connsiteY12478" fmla="*/ 1817370 h 2729865"/>
                <a:gd name="connsiteX12479" fmla="*/ 1644968 w 4117657"/>
                <a:gd name="connsiteY12479" fmla="*/ 1782128 h 2729865"/>
                <a:gd name="connsiteX12480" fmla="*/ 1662113 w 4117657"/>
                <a:gd name="connsiteY12480" fmla="*/ 1764983 h 2729865"/>
                <a:gd name="connsiteX12481" fmla="*/ 1667828 w 4117657"/>
                <a:gd name="connsiteY12481" fmla="*/ 1760220 h 2729865"/>
                <a:gd name="connsiteX12482" fmla="*/ 1673543 w 4117657"/>
                <a:gd name="connsiteY12482" fmla="*/ 1764983 h 2729865"/>
                <a:gd name="connsiteX12483" fmla="*/ 1676400 w 4117657"/>
                <a:gd name="connsiteY12483" fmla="*/ 1767840 h 2729865"/>
                <a:gd name="connsiteX12484" fmla="*/ 1725930 w 4117657"/>
                <a:gd name="connsiteY12484" fmla="*/ 1817370 h 2729865"/>
                <a:gd name="connsiteX12485" fmla="*/ 1725930 w 4117657"/>
                <a:gd name="connsiteY12485" fmla="*/ 1817370 h 2729865"/>
                <a:gd name="connsiteX12486" fmla="*/ 1726883 w 4117657"/>
                <a:gd name="connsiteY12486" fmla="*/ 1818323 h 2729865"/>
                <a:gd name="connsiteX12487" fmla="*/ 1736408 w 4117657"/>
                <a:gd name="connsiteY12487" fmla="*/ 1824990 h 2729865"/>
                <a:gd name="connsiteX12488" fmla="*/ 1742123 w 4117657"/>
                <a:gd name="connsiteY12488" fmla="*/ 1826895 h 2729865"/>
                <a:gd name="connsiteX12489" fmla="*/ 1751648 w 4117657"/>
                <a:gd name="connsiteY12489" fmla="*/ 1829753 h 2729865"/>
                <a:gd name="connsiteX12490" fmla="*/ 1812608 w 4117657"/>
                <a:gd name="connsiteY12490" fmla="*/ 1845945 h 2729865"/>
                <a:gd name="connsiteX12491" fmla="*/ 1813560 w 4117657"/>
                <a:gd name="connsiteY12491" fmla="*/ 1845945 h 2729865"/>
                <a:gd name="connsiteX12492" fmla="*/ 1813560 w 4117657"/>
                <a:gd name="connsiteY12492" fmla="*/ 1845945 h 2729865"/>
                <a:gd name="connsiteX12493" fmla="*/ 1820228 w 4117657"/>
                <a:gd name="connsiteY12493" fmla="*/ 1848803 h 2729865"/>
                <a:gd name="connsiteX12494" fmla="*/ 1818323 w 4117657"/>
                <a:gd name="connsiteY12494" fmla="*/ 1858328 h 2729865"/>
                <a:gd name="connsiteX12495" fmla="*/ 1799273 w 4117657"/>
                <a:gd name="connsiteY12495" fmla="*/ 1927860 h 2729865"/>
                <a:gd name="connsiteX12496" fmla="*/ 1799273 w 4117657"/>
                <a:gd name="connsiteY12496" fmla="*/ 1943100 h 2729865"/>
                <a:gd name="connsiteX12497" fmla="*/ 1818323 w 4117657"/>
                <a:gd name="connsiteY12497" fmla="*/ 2013585 h 2729865"/>
                <a:gd name="connsiteX12498" fmla="*/ 1820228 w 4117657"/>
                <a:gd name="connsiteY12498" fmla="*/ 2023110 h 2729865"/>
                <a:gd name="connsiteX12499" fmla="*/ 1809750 w 4117657"/>
                <a:gd name="connsiteY12499" fmla="*/ 2025968 h 2729865"/>
                <a:gd name="connsiteX12500" fmla="*/ 1741170 w 4117657"/>
                <a:gd name="connsiteY12500" fmla="*/ 2044065 h 2729865"/>
                <a:gd name="connsiteX12501" fmla="*/ 1740218 w 4117657"/>
                <a:gd name="connsiteY12501" fmla="*/ 2044065 h 2729865"/>
                <a:gd name="connsiteX12502" fmla="*/ 1740218 w 4117657"/>
                <a:gd name="connsiteY12502" fmla="*/ 2044065 h 2729865"/>
                <a:gd name="connsiteX12503" fmla="*/ 1740218 w 4117657"/>
                <a:gd name="connsiteY12503" fmla="*/ 2044065 h 2729865"/>
                <a:gd name="connsiteX12504" fmla="*/ 1734503 w 4117657"/>
                <a:gd name="connsiteY12504" fmla="*/ 2045970 h 2729865"/>
                <a:gd name="connsiteX12505" fmla="*/ 1733550 w 4117657"/>
                <a:gd name="connsiteY12505" fmla="*/ 2046923 h 2729865"/>
                <a:gd name="connsiteX12506" fmla="*/ 1727835 w 4117657"/>
                <a:gd name="connsiteY12506" fmla="*/ 2051685 h 2729865"/>
                <a:gd name="connsiteX12507" fmla="*/ 1676400 w 4117657"/>
                <a:gd name="connsiteY12507" fmla="*/ 2104073 h 2729865"/>
                <a:gd name="connsiteX12508" fmla="*/ 1669733 w 4117657"/>
                <a:gd name="connsiteY12508" fmla="*/ 2109788 h 2729865"/>
                <a:gd name="connsiteX12509" fmla="*/ 1659255 w 4117657"/>
                <a:gd name="connsiteY12509" fmla="*/ 2100263 h 2729865"/>
                <a:gd name="connsiteX12510" fmla="*/ 1427798 w 4117657"/>
                <a:gd name="connsiteY12510" fmla="*/ 1937385 h 2729865"/>
                <a:gd name="connsiteX12511" fmla="*/ 1427798 w 4117657"/>
                <a:gd name="connsiteY12511" fmla="*/ 1925955 h 2729865"/>
                <a:gd name="connsiteX12512" fmla="*/ 1401128 w 4117657"/>
                <a:gd name="connsiteY12512" fmla="*/ 1825943 h 2729865"/>
                <a:gd name="connsiteX12513" fmla="*/ 1399223 w 4117657"/>
                <a:gd name="connsiteY12513" fmla="*/ 1821180 h 2729865"/>
                <a:gd name="connsiteX12514" fmla="*/ 1391603 w 4117657"/>
                <a:gd name="connsiteY12514" fmla="*/ 1823085 h 2729865"/>
                <a:gd name="connsiteX12515" fmla="*/ 1295400 w 4117657"/>
                <a:gd name="connsiteY12515" fmla="*/ 1848803 h 2729865"/>
                <a:gd name="connsiteX12516" fmla="*/ 1281113 w 4117657"/>
                <a:gd name="connsiteY12516" fmla="*/ 1857375 h 2729865"/>
                <a:gd name="connsiteX12517" fmla="*/ 1232535 w 4117657"/>
                <a:gd name="connsiteY12517" fmla="*/ 1905953 h 2729865"/>
                <a:gd name="connsiteX12518" fmla="*/ 1204913 w 4117657"/>
                <a:gd name="connsiteY12518" fmla="*/ 1933575 h 2729865"/>
                <a:gd name="connsiteX12519" fmla="*/ 1211580 w 4117657"/>
                <a:gd name="connsiteY12519" fmla="*/ 1941195 h 2729865"/>
                <a:gd name="connsiteX12520" fmla="*/ 1281113 w 4117657"/>
                <a:gd name="connsiteY12520" fmla="*/ 2010728 h 2729865"/>
                <a:gd name="connsiteX12521" fmla="*/ 1295400 w 4117657"/>
                <a:gd name="connsiteY12521" fmla="*/ 2018348 h 2729865"/>
                <a:gd name="connsiteX12522" fmla="*/ 1388745 w 4117657"/>
                <a:gd name="connsiteY12522" fmla="*/ 2043113 h 2729865"/>
                <a:gd name="connsiteX12523" fmla="*/ 1398270 w 4117657"/>
                <a:gd name="connsiteY12523" fmla="*/ 2045018 h 2729865"/>
                <a:gd name="connsiteX12524" fmla="*/ 1400175 w 4117657"/>
                <a:gd name="connsiteY12524" fmla="*/ 2042160 h 2729865"/>
                <a:gd name="connsiteX12525" fmla="*/ 1427798 w 4117657"/>
                <a:gd name="connsiteY12525" fmla="*/ 1937385 h 2729865"/>
                <a:gd name="connsiteX12526" fmla="*/ 1395413 w 4117657"/>
                <a:gd name="connsiteY12526" fmla="*/ 2024063 h 2729865"/>
                <a:gd name="connsiteX12527" fmla="*/ 1392555 w 4117657"/>
                <a:gd name="connsiteY12527" fmla="*/ 2032635 h 2729865"/>
                <a:gd name="connsiteX12528" fmla="*/ 1384935 w 4117657"/>
                <a:gd name="connsiteY12528" fmla="*/ 2030730 h 2729865"/>
                <a:gd name="connsiteX12529" fmla="*/ 1299210 w 4117657"/>
                <a:gd name="connsiteY12529" fmla="*/ 2007870 h 2729865"/>
                <a:gd name="connsiteX12530" fmla="*/ 1288733 w 4117657"/>
                <a:gd name="connsiteY12530" fmla="*/ 2002155 h 2729865"/>
                <a:gd name="connsiteX12531" fmla="*/ 1222058 w 4117657"/>
                <a:gd name="connsiteY12531" fmla="*/ 1935480 h 2729865"/>
                <a:gd name="connsiteX12532" fmla="*/ 1219200 w 4117657"/>
                <a:gd name="connsiteY12532" fmla="*/ 1931670 h 2729865"/>
                <a:gd name="connsiteX12533" fmla="*/ 1223010 w 4117657"/>
                <a:gd name="connsiteY12533" fmla="*/ 1926908 h 2729865"/>
                <a:gd name="connsiteX12534" fmla="*/ 1287780 w 4117657"/>
                <a:gd name="connsiteY12534" fmla="*/ 1862138 h 2729865"/>
                <a:gd name="connsiteX12535" fmla="*/ 1297305 w 4117657"/>
                <a:gd name="connsiteY12535" fmla="*/ 1856423 h 2729865"/>
                <a:gd name="connsiteX12536" fmla="*/ 1388745 w 4117657"/>
                <a:gd name="connsiteY12536" fmla="*/ 1831658 h 2729865"/>
                <a:gd name="connsiteX12537" fmla="*/ 1393508 w 4117657"/>
                <a:gd name="connsiteY12537" fmla="*/ 1830705 h 2729865"/>
                <a:gd name="connsiteX12538" fmla="*/ 1411605 w 4117657"/>
                <a:gd name="connsiteY12538" fmla="*/ 1896428 h 2729865"/>
                <a:gd name="connsiteX12539" fmla="*/ 1420178 w 4117657"/>
                <a:gd name="connsiteY12539" fmla="*/ 1931670 h 2729865"/>
                <a:gd name="connsiteX12540" fmla="*/ 1411605 w 4117657"/>
                <a:gd name="connsiteY12540" fmla="*/ 1965960 h 2729865"/>
                <a:gd name="connsiteX12541" fmla="*/ 1395413 w 4117657"/>
                <a:gd name="connsiteY12541" fmla="*/ 2024063 h 2729865"/>
                <a:gd name="connsiteX12542" fmla="*/ 1471613 w 4117657"/>
                <a:gd name="connsiteY12542" fmla="*/ 2270760 h 2729865"/>
                <a:gd name="connsiteX12543" fmla="*/ 1519238 w 4117657"/>
                <a:gd name="connsiteY12543" fmla="*/ 2258378 h 2729865"/>
                <a:gd name="connsiteX12544" fmla="*/ 1523048 w 4117657"/>
                <a:gd name="connsiteY12544" fmla="*/ 2255520 h 2729865"/>
                <a:gd name="connsiteX12545" fmla="*/ 1558290 w 4117657"/>
                <a:gd name="connsiteY12545" fmla="*/ 2221230 h 2729865"/>
                <a:gd name="connsiteX12546" fmla="*/ 1530668 w 4117657"/>
                <a:gd name="connsiteY12546" fmla="*/ 2193608 h 2729865"/>
                <a:gd name="connsiteX12547" fmla="*/ 1508760 w 4117657"/>
                <a:gd name="connsiteY12547" fmla="*/ 2181225 h 2729865"/>
                <a:gd name="connsiteX12548" fmla="*/ 1471613 w 4117657"/>
                <a:gd name="connsiteY12548" fmla="*/ 2171700 h 2729865"/>
                <a:gd name="connsiteX12549" fmla="*/ 1465898 w 4117657"/>
                <a:gd name="connsiteY12549" fmla="*/ 2193608 h 2729865"/>
                <a:gd name="connsiteX12550" fmla="*/ 1465898 w 4117657"/>
                <a:gd name="connsiteY12550" fmla="*/ 2249805 h 2729865"/>
                <a:gd name="connsiteX12551" fmla="*/ 1471613 w 4117657"/>
                <a:gd name="connsiteY12551" fmla="*/ 2270760 h 2729865"/>
                <a:gd name="connsiteX12552" fmla="*/ 1467803 w 4117657"/>
                <a:gd name="connsiteY12552" fmla="*/ 2219325 h 2729865"/>
                <a:gd name="connsiteX12553" fmla="*/ 1478280 w 4117657"/>
                <a:gd name="connsiteY12553" fmla="*/ 2182178 h 2729865"/>
                <a:gd name="connsiteX12554" fmla="*/ 1515428 w 4117657"/>
                <a:gd name="connsiteY12554" fmla="*/ 2191703 h 2729865"/>
                <a:gd name="connsiteX12555" fmla="*/ 1520190 w 4117657"/>
                <a:gd name="connsiteY12555" fmla="*/ 2194560 h 2729865"/>
                <a:gd name="connsiteX12556" fmla="*/ 1546860 w 4117657"/>
                <a:gd name="connsiteY12556" fmla="*/ 2220278 h 2729865"/>
                <a:gd name="connsiteX12557" fmla="*/ 1520190 w 4117657"/>
                <a:gd name="connsiteY12557" fmla="*/ 2246948 h 2729865"/>
                <a:gd name="connsiteX12558" fmla="*/ 1517333 w 4117657"/>
                <a:gd name="connsiteY12558" fmla="*/ 2248853 h 2729865"/>
                <a:gd name="connsiteX12559" fmla="*/ 1479233 w 4117657"/>
                <a:gd name="connsiteY12559" fmla="*/ 2259330 h 2729865"/>
                <a:gd name="connsiteX12560" fmla="*/ 1468755 w 4117657"/>
                <a:gd name="connsiteY12560" fmla="*/ 2222183 h 2729865"/>
                <a:gd name="connsiteX12561" fmla="*/ 1467803 w 4117657"/>
                <a:gd name="connsiteY12561" fmla="*/ 2219325 h 2729865"/>
                <a:gd name="connsiteX12562" fmla="*/ 2433638 w 4117657"/>
                <a:gd name="connsiteY12562" fmla="*/ 2326958 h 2729865"/>
                <a:gd name="connsiteX12563" fmla="*/ 2436495 w 4117657"/>
                <a:gd name="connsiteY12563" fmla="*/ 2331720 h 2729865"/>
                <a:gd name="connsiteX12564" fmla="*/ 2442210 w 4117657"/>
                <a:gd name="connsiteY12564" fmla="*/ 2330768 h 2729865"/>
                <a:gd name="connsiteX12565" fmla="*/ 2542223 w 4117657"/>
                <a:gd name="connsiteY12565" fmla="*/ 2304098 h 2729865"/>
                <a:gd name="connsiteX12566" fmla="*/ 2553653 w 4117657"/>
                <a:gd name="connsiteY12566" fmla="*/ 2297430 h 2729865"/>
                <a:gd name="connsiteX12567" fmla="*/ 2624138 w 4117657"/>
                <a:gd name="connsiteY12567" fmla="*/ 2227898 h 2729865"/>
                <a:gd name="connsiteX12568" fmla="*/ 2629853 w 4117657"/>
                <a:gd name="connsiteY12568" fmla="*/ 2221230 h 2729865"/>
                <a:gd name="connsiteX12569" fmla="*/ 2550795 w 4117657"/>
                <a:gd name="connsiteY12569" fmla="*/ 2143125 h 2729865"/>
                <a:gd name="connsiteX12570" fmla="*/ 2541270 w 4117657"/>
                <a:gd name="connsiteY12570" fmla="*/ 2138363 h 2729865"/>
                <a:gd name="connsiteX12571" fmla="*/ 2444115 w 4117657"/>
                <a:gd name="connsiteY12571" fmla="*/ 2112645 h 2729865"/>
                <a:gd name="connsiteX12572" fmla="*/ 2436495 w 4117657"/>
                <a:gd name="connsiteY12572" fmla="*/ 2110740 h 2729865"/>
                <a:gd name="connsiteX12573" fmla="*/ 2434590 w 4117657"/>
                <a:gd name="connsiteY12573" fmla="*/ 2114550 h 2729865"/>
                <a:gd name="connsiteX12574" fmla="*/ 2406968 w 4117657"/>
                <a:gd name="connsiteY12574" fmla="*/ 2216468 h 2729865"/>
                <a:gd name="connsiteX12575" fmla="*/ 2406968 w 4117657"/>
                <a:gd name="connsiteY12575" fmla="*/ 2227898 h 2729865"/>
                <a:gd name="connsiteX12576" fmla="*/ 2433638 w 4117657"/>
                <a:gd name="connsiteY12576" fmla="*/ 2326958 h 2729865"/>
                <a:gd name="connsiteX12577" fmla="*/ 2415540 w 4117657"/>
                <a:gd name="connsiteY12577" fmla="*/ 2215515 h 2729865"/>
                <a:gd name="connsiteX12578" fmla="*/ 2439353 w 4117657"/>
                <a:gd name="connsiteY12578" fmla="*/ 2125028 h 2729865"/>
                <a:gd name="connsiteX12579" fmla="*/ 2441258 w 4117657"/>
                <a:gd name="connsiteY12579" fmla="*/ 2121218 h 2729865"/>
                <a:gd name="connsiteX12580" fmla="*/ 2448878 w 4117657"/>
                <a:gd name="connsiteY12580" fmla="*/ 2122170 h 2729865"/>
                <a:gd name="connsiteX12581" fmla="*/ 2535555 w 4117657"/>
                <a:gd name="connsiteY12581" fmla="*/ 2145030 h 2729865"/>
                <a:gd name="connsiteX12582" fmla="*/ 2545080 w 4117657"/>
                <a:gd name="connsiteY12582" fmla="*/ 2149793 h 2729865"/>
                <a:gd name="connsiteX12583" fmla="*/ 2615565 w 4117657"/>
                <a:gd name="connsiteY12583" fmla="*/ 2220278 h 2729865"/>
                <a:gd name="connsiteX12584" fmla="*/ 2610803 w 4117657"/>
                <a:gd name="connsiteY12584" fmla="*/ 2225993 h 2729865"/>
                <a:gd name="connsiteX12585" fmla="*/ 2547938 w 4117657"/>
                <a:gd name="connsiteY12585" fmla="*/ 2288858 h 2729865"/>
                <a:gd name="connsiteX12586" fmla="*/ 2537460 w 4117657"/>
                <a:gd name="connsiteY12586" fmla="*/ 2295525 h 2729865"/>
                <a:gd name="connsiteX12587" fmla="*/ 2446973 w 4117657"/>
                <a:gd name="connsiteY12587" fmla="*/ 2320290 h 2729865"/>
                <a:gd name="connsiteX12588" fmla="*/ 2442210 w 4117657"/>
                <a:gd name="connsiteY12588" fmla="*/ 2321243 h 2729865"/>
                <a:gd name="connsiteX12589" fmla="*/ 2439353 w 4117657"/>
                <a:gd name="connsiteY12589" fmla="*/ 2310765 h 2729865"/>
                <a:gd name="connsiteX12590" fmla="*/ 2417445 w 4117657"/>
                <a:gd name="connsiteY12590" fmla="*/ 2228850 h 2729865"/>
                <a:gd name="connsiteX12591" fmla="*/ 2415540 w 4117657"/>
                <a:gd name="connsiteY12591" fmla="*/ 2215515 h 2729865"/>
                <a:gd name="connsiteX12592" fmla="*/ 1696403 w 4117657"/>
                <a:gd name="connsiteY12592" fmla="*/ 1958340 h 2729865"/>
                <a:gd name="connsiteX12593" fmla="*/ 1707833 w 4117657"/>
                <a:gd name="connsiteY12593" fmla="*/ 1956435 h 2729865"/>
                <a:gd name="connsiteX12594" fmla="*/ 1703070 w 4117657"/>
                <a:gd name="connsiteY12594" fmla="*/ 1933575 h 2729865"/>
                <a:gd name="connsiteX12595" fmla="*/ 1707833 w 4117657"/>
                <a:gd name="connsiteY12595" fmla="*/ 1910715 h 2729865"/>
                <a:gd name="connsiteX12596" fmla="*/ 1707833 w 4117657"/>
                <a:gd name="connsiteY12596" fmla="*/ 1910715 h 2729865"/>
                <a:gd name="connsiteX12597" fmla="*/ 1707833 w 4117657"/>
                <a:gd name="connsiteY12597" fmla="*/ 1910715 h 2729865"/>
                <a:gd name="connsiteX12598" fmla="*/ 1699260 w 4117657"/>
                <a:gd name="connsiteY12598" fmla="*/ 1908810 h 2729865"/>
                <a:gd name="connsiteX12599" fmla="*/ 1684973 w 4117657"/>
                <a:gd name="connsiteY12599" fmla="*/ 1904048 h 2729865"/>
                <a:gd name="connsiteX12600" fmla="*/ 1668780 w 4117657"/>
                <a:gd name="connsiteY12600" fmla="*/ 1888808 h 2729865"/>
                <a:gd name="connsiteX12601" fmla="*/ 1668780 w 4117657"/>
                <a:gd name="connsiteY12601" fmla="*/ 1888808 h 2729865"/>
                <a:gd name="connsiteX12602" fmla="*/ 1667828 w 4117657"/>
                <a:gd name="connsiteY12602" fmla="*/ 1887855 h 2729865"/>
                <a:gd name="connsiteX12603" fmla="*/ 1666875 w 4117657"/>
                <a:gd name="connsiteY12603" fmla="*/ 1888808 h 2729865"/>
                <a:gd name="connsiteX12604" fmla="*/ 1664018 w 4117657"/>
                <a:gd name="connsiteY12604" fmla="*/ 1890713 h 2729865"/>
                <a:gd name="connsiteX12605" fmla="*/ 1658303 w 4117657"/>
                <a:gd name="connsiteY12605" fmla="*/ 1897380 h 2729865"/>
                <a:gd name="connsiteX12606" fmla="*/ 1657350 w 4117657"/>
                <a:gd name="connsiteY12606" fmla="*/ 1898333 h 2729865"/>
                <a:gd name="connsiteX12607" fmla="*/ 1631633 w 4117657"/>
                <a:gd name="connsiteY12607" fmla="*/ 1908810 h 2729865"/>
                <a:gd name="connsiteX12608" fmla="*/ 1626870 w 4117657"/>
                <a:gd name="connsiteY12608" fmla="*/ 1909763 h 2729865"/>
                <a:gd name="connsiteX12609" fmla="*/ 1626870 w 4117657"/>
                <a:gd name="connsiteY12609" fmla="*/ 1913573 h 2729865"/>
                <a:gd name="connsiteX12610" fmla="*/ 1626870 w 4117657"/>
                <a:gd name="connsiteY12610" fmla="*/ 1950720 h 2729865"/>
                <a:gd name="connsiteX12611" fmla="*/ 1626870 w 4117657"/>
                <a:gd name="connsiteY12611" fmla="*/ 1956435 h 2729865"/>
                <a:gd name="connsiteX12612" fmla="*/ 1650683 w 4117657"/>
                <a:gd name="connsiteY12612" fmla="*/ 1962150 h 2729865"/>
                <a:gd name="connsiteX12613" fmla="*/ 1654493 w 4117657"/>
                <a:gd name="connsiteY12613" fmla="*/ 1965008 h 2729865"/>
                <a:gd name="connsiteX12614" fmla="*/ 1655445 w 4117657"/>
                <a:gd name="connsiteY12614" fmla="*/ 1965960 h 2729865"/>
                <a:gd name="connsiteX12615" fmla="*/ 1656398 w 4117657"/>
                <a:gd name="connsiteY12615" fmla="*/ 1966913 h 2729865"/>
                <a:gd name="connsiteX12616" fmla="*/ 1668780 w 4117657"/>
                <a:gd name="connsiteY12616" fmla="*/ 1979295 h 2729865"/>
                <a:gd name="connsiteX12617" fmla="*/ 1668780 w 4117657"/>
                <a:gd name="connsiteY12617" fmla="*/ 1979295 h 2729865"/>
                <a:gd name="connsiteX12618" fmla="*/ 1668780 w 4117657"/>
                <a:gd name="connsiteY12618" fmla="*/ 1979295 h 2729865"/>
                <a:gd name="connsiteX12619" fmla="*/ 1672590 w 4117657"/>
                <a:gd name="connsiteY12619" fmla="*/ 1974533 h 2729865"/>
                <a:gd name="connsiteX12620" fmla="*/ 1687830 w 4117657"/>
                <a:gd name="connsiteY12620" fmla="*/ 1963103 h 2729865"/>
                <a:gd name="connsiteX12621" fmla="*/ 1696403 w 4117657"/>
                <a:gd name="connsiteY12621" fmla="*/ 1958340 h 2729865"/>
                <a:gd name="connsiteX12622" fmla="*/ 1672590 w 4117657"/>
                <a:gd name="connsiteY12622" fmla="*/ 1960245 h 2729865"/>
                <a:gd name="connsiteX12623" fmla="*/ 1667828 w 4117657"/>
                <a:gd name="connsiteY12623" fmla="*/ 1965960 h 2729865"/>
                <a:gd name="connsiteX12624" fmla="*/ 1662113 w 4117657"/>
                <a:gd name="connsiteY12624" fmla="*/ 1960245 h 2729865"/>
                <a:gd name="connsiteX12625" fmla="*/ 1662113 w 4117657"/>
                <a:gd name="connsiteY12625" fmla="*/ 1960245 h 2729865"/>
                <a:gd name="connsiteX12626" fmla="*/ 1648778 w 4117657"/>
                <a:gd name="connsiteY12626" fmla="*/ 1951673 h 2729865"/>
                <a:gd name="connsiteX12627" fmla="*/ 1646873 w 4117657"/>
                <a:gd name="connsiteY12627" fmla="*/ 1951673 h 2729865"/>
                <a:gd name="connsiteX12628" fmla="*/ 1643063 w 4117657"/>
                <a:gd name="connsiteY12628" fmla="*/ 1950720 h 2729865"/>
                <a:gd name="connsiteX12629" fmla="*/ 1639253 w 4117657"/>
                <a:gd name="connsiteY12629" fmla="*/ 1949768 h 2729865"/>
                <a:gd name="connsiteX12630" fmla="*/ 1639253 w 4117657"/>
                <a:gd name="connsiteY12630" fmla="*/ 1947863 h 2729865"/>
                <a:gd name="connsiteX12631" fmla="*/ 1642110 w 4117657"/>
                <a:gd name="connsiteY12631" fmla="*/ 1932623 h 2729865"/>
                <a:gd name="connsiteX12632" fmla="*/ 1641158 w 4117657"/>
                <a:gd name="connsiteY12632" fmla="*/ 1924050 h 2729865"/>
                <a:gd name="connsiteX12633" fmla="*/ 1638300 w 4117657"/>
                <a:gd name="connsiteY12633" fmla="*/ 1916430 h 2729865"/>
                <a:gd name="connsiteX12634" fmla="*/ 1642110 w 4117657"/>
                <a:gd name="connsiteY12634" fmla="*/ 1915478 h 2729865"/>
                <a:gd name="connsiteX12635" fmla="*/ 1666875 w 4117657"/>
                <a:gd name="connsiteY12635" fmla="*/ 1899285 h 2729865"/>
                <a:gd name="connsiteX12636" fmla="*/ 1677353 w 4117657"/>
                <a:gd name="connsiteY12636" fmla="*/ 1908810 h 2729865"/>
                <a:gd name="connsiteX12637" fmla="*/ 1695450 w 4117657"/>
                <a:gd name="connsiteY12637" fmla="*/ 1915478 h 2729865"/>
                <a:gd name="connsiteX12638" fmla="*/ 1692593 w 4117657"/>
                <a:gd name="connsiteY12638" fmla="*/ 1932623 h 2729865"/>
                <a:gd name="connsiteX12639" fmla="*/ 1695450 w 4117657"/>
                <a:gd name="connsiteY12639" fmla="*/ 1948815 h 2729865"/>
                <a:gd name="connsiteX12640" fmla="*/ 1691640 w 4117657"/>
                <a:gd name="connsiteY12640" fmla="*/ 1949768 h 2729865"/>
                <a:gd name="connsiteX12641" fmla="*/ 1683068 w 4117657"/>
                <a:gd name="connsiteY12641" fmla="*/ 1952625 h 2729865"/>
                <a:gd name="connsiteX12642" fmla="*/ 1672590 w 4117657"/>
                <a:gd name="connsiteY12642" fmla="*/ 1960245 h 2729865"/>
                <a:gd name="connsiteX12643" fmla="*/ 2794635 w 4117657"/>
                <a:gd name="connsiteY12643" fmla="*/ 2239328 h 2729865"/>
                <a:gd name="connsiteX12644" fmla="*/ 2835593 w 4117657"/>
                <a:gd name="connsiteY12644" fmla="*/ 2263140 h 2729865"/>
                <a:gd name="connsiteX12645" fmla="*/ 2862263 w 4117657"/>
                <a:gd name="connsiteY12645" fmla="*/ 2269808 h 2729865"/>
                <a:gd name="connsiteX12646" fmla="*/ 2873693 w 4117657"/>
                <a:gd name="connsiteY12646" fmla="*/ 2226945 h 2729865"/>
                <a:gd name="connsiteX12647" fmla="*/ 2873693 w 4117657"/>
                <a:gd name="connsiteY12647" fmla="*/ 2213610 h 2729865"/>
                <a:gd name="connsiteX12648" fmla="*/ 2864168 w 4117657"/>
                <a:gd name="connsiteY12648" fmla="*/ 2177415 h 2729865"/>
                <a:gd name="connsiteX12649" fmla="*/ 2861310 w 4117657"/>
                <a:gd name="connsiteY12649" fmla="*/ 2170748 h 2729865"/>
                <a:gd name="connsiteX12650" fmla="*/ 2815590 w 4117657"/>
                <a:gd name="connsiteY12650" fmla="*/ 2183130 h 2729865"/>
                <a:gd name="connsiteX12651" fmla="*/ 2810828 w 4117657"/>
                <a:gd name="connsiteY12651" fmla="*/ 2185988 h 2729865"/>
                <a:gd name="connsiteX12652" fmla="*/ 2775585 w 4117657"/>
                <a:gd name="connsiteY12652" fmla="*/ 2221230 h 2729865"/>
                <a:gd name="connsiteX12653" fmla="*/ 2794635 w 4117657"/>
                <a:gd name="connsiteY12653" fmla="*/ 2239328 h 2729865"/>
                <a:gd name="connsiteX12654" fmla="*/ 2814638 w 4117657"/>
                <a:gd name="connsiteY12654" fmla="*/ 2193608 h 2729865"/>
                <a:gd name="connsiteX12655" fmla="*/ 2819400 w 4117657"/>
                <a:gd name="connsiteY12655" fmla="*/ 2190750 h 2729865"/>
                <a:gd name="connsiteX12656" fmla="*/ 2855595 w 4117657"/>
                <a:gd name="connsiteY12656" fmla="*/ 2181225 h 2729865"/>
                <a:gd name="connsiteX12657" fmla="*/ 2865120 w 4117657"/>
                <a:gd name="connsiteY12657" fmla="*/ 2217420 h 2729865"/>
                <a:gd name="connsiteX12658" fmla="*/ 2865120 w 4117657"/>
                <a:gd name="connsiteY12658" fmla="*/ 2221230 h 2729865"/>
                <a:gd name="connsiteX12659" fmla="*/ 2854643 w 4117657"/>
                <a:gd name="connsiteY12659" fmla="*/ 2259330 h 2729865"/>
                <a:gd name="connsiteX12660" fmla="*/ 2816543 w 4117657"/>
                <a:gd name="connsiteY12660" fmla="*/ 2248853 h 2729865"/>
                <a:gd name="connsiteX12661" fmla="*/ 2813685 w 4117657"/>
                <a:gd name="connsiteY12661" fmla="*/ 2246948 h 2729865"/>
                <a:gd name="connsiteX12662" fmla="*/ 2787015 w 4117657"/>
                <a:gd name="connsiteY12662" fmla="*/ 2221230 h 2729865"/>
                <a:gd name="connsiteX12663" fmla="*/ 2814638 w 4117657"/>
                <a:gd name="connsiteY12663" fmla="*/ 2193608 h 2729865"/>
                <a:gd name="connsiteX12664" fmla="*/ 3065145 w 4117657"/>
                <a:gd name="connsiteY12664" fmla="*/ 2278380 h 2729865"/>
                <a:gd name="connsiteX12665" fmla="*/ 3074670 w 4117657"/>
                <a:gd name="connsiteY12665" fmla="*/ 2281238 h 2729865"/>
                <a:gd name="connsiteX12666" fmla="*/ 3115628 w 4117657"/>
                <a:gd name="connsiteY12666" fmla="*/ 2291715 h 2729865"/>
                <a:gd name="connsiteX12667" fmla="*/ 3128963 w 4117657"/>
                <a:gd name="connsiteY12667" fmla="*/ 2299335 h 2729865"/>
                <a:gd name="connsiteX12668" fmla="*/ 3160395 w 4117657"/>
                <a:gd name="connsiteY12668" fmla="*/ 2330768 h 2729865"/>
                <a:gd name="connsiteX12669" fmla="*/ 3167063 w 4117657"/>
                <a:gd name="connsiteY12669" fmla="*/ 2336483 h 2729865"/>
                <a:gd name="connsiteX12670" fmla="*/ 3186113 w 4117657"/>
                <a:gd name="connsiteY12670" fmla="*/ 2317433 h 2729865"/>
                <a:gd name="connsiteX12671" fmla="*/ 3209925 w 4117657"/>
                <a:gd name="connsiteY12671" fmla="*/ 2294573 h 2729865"/>
                <a:gd name="connsiteX12672" fmla="*/ 3241358 w 4117657"/>
                <a:gd name="connsiteY12672" fmla="*/ 2285048 h 2729865"/>
                <a:gd name="connsiteX12673" fmla="*/ 3267075 w 4117657"/>
                <a:gd name="connsiteY12673" fmla="*/ 2278380 h 2729865"/>
                <a:gd name="connsiteX12674" fmla="*/ 3265170 w 4117657"/>
                <a:gd name="connsiteY12674" fmla="*/ 2267903 h 2729865"/>
                <a:gd name="connsiteX12675" fmla="*/ 3254693 w 4117657"/>
                <a:gd name="connsiteY12675" fmla="*/ 2228850 h 2729865"/>
                <a:gd name="connsiteX12676" fmla="*/ 3254693 w 4117657"/>
                <a:gd name="connsiteY12676" fmla="*/ 2210753 h 2729865"/>
                <a:gd name="connsiteX12677" fmla="*/ 3265170 w 4117657"/>
                <a:gd name="connsiteY12677" fmla="*/ 2170748 h 2729865"/>
                <a:gd name="connsiteX12678" fmla="*/ 3267075 w 4117657"/>
                <a:gd name="connsiteY12678" fmla="*/ 2161223 h 2729865"/>
                <a:gd name="connsiteX12679" fmla="*/ 3261360 w 4117657"/>
                <a:gd name="connsiteY12679" fmla="*/ 2159318 h 2729865"/>
                <a:gd name="connsiteX12680" fmla="*/ 3217545 w 4117657"/>
                <a:gd name="connsiteY12680" fmla="*/ 2147888 h 2729865"/>
                <a:gd name="connsiteX12681" fmla="*/ 3203258 w 4117657"/>
                <a:gd name="connsiteY12681" fmla="*/ 2140268 h 2729865"/>
                <a:gd name="connsiteX12682" fmla="*/ 3173730 w 4117657"/>
                <a:gd name="connsiteY12682" fmla="*/ 2110740 h 2729865"/>
                <a:gd name="connsiteX12683" fmla="*/ 3166110 w 4117657"/>
                <a:gd name="connsiteY12683" fmla="*/ 2104073 h 2729865"/>
                <a:gd name="connsiteX12684" fmla="*/ 3158490 w 4117657"/>
                <a:gd name="connsiteY12684" fmla="*/ 2110740 h 2729865"/>
                <a:gd name="connsiteX12685" fmla="*/ 3129915 w 4117657"/>
                <a:gd name="connsiteY12685" fmla="*/ 2140268 h 2729865"/>
                <a:gd name="connsiteX12686" fmla="*/ 3114675 w 4117657"/>
                <a:gd name="connsiteY12686" fmla="*/ 2148840 h 2729865"/>
                <a:gd name="connsiteX12687" fmla="*/ 3071813 w 4117657"/>
                <a:gd name="connsiteY12687" fmla="*/ 2160270 h 2729865"/>
                <a:gd name="connsiteX12688" fmla="*/ 3064193 w 4117657"/>
                <a:gd name="connsiteY12688" fmla="*/ 2163128 h 2729865"/>
                <a:gd name="connsiteX12689" fmla="*/ 3070860 w 4117657"/>
                <a:gd name="connsiteY12689" fmla="*/ 2186940 h 2729865"/>
                <a:gd name="connsiteX12690" fmla="*/ 3078480 w 4117657"/>
                <a:gd name="connsiteY12690" fmla="*/ 2220278 h 2729865"/>
                <a:gd name="connsiteX12691" fmla="*/ 3070860 w 4117657"/>
                <a:gd name="connsiteY12691" fmla="*/ 2253615 h 2729865"/>
                <a:gd name="connsiteX12692" fmla="*/ 3065145 w 4117657"/>
                <a:gd name="connsiteY12692" fmla="*/ 2278380 h 2729865"/>
                <a:gd name="connsiteX12693" fmla="*/ 3087053 w 4117657"/>
                <a:gd name="connsiteY12693" fmla="*/ 2229803 h 2729865"/>
                <a:gd name="connsiteX12694" fmla="*/ 3087053 w 4117657"/>
                <a:gd name="connsiteY12694" fmla="*/ 2210753 h 2729865"/>
                <a:gd name="connsiteX12695" fmla="*/ 3077528 w 4117657"/>
                <a:gd name="connsiteY12695" fmla="*/ 2175510 h 2729865"/>
                <a:gd name="connsiteX12696" fmla="*/ 3076575 w 4117657"/>
                <a:gd name="connsiteY12696" fmla="*/ 2167890 h 2729865"/>
                <a:gd name="connsiteX12697" fmla="*/ 3108008 w 4117657"/>
                <a:gd name="connsiteY12697" fmla="*/ 2159318 h 2729865"/>
                <a:gd name="connsiteX12698" fmla="*/ 3143250 w 4117657"/>
                <a:gd name="connsiteY12698" fmla="*/ 2139315 h 2729865"/>
                <a:gd name="connsiteX12699" fmla="*/ 3166110 w 4117657"/>
                <a:gd name="connsiteY12699" fmla="*/ 2115503 h 2729865"/>
                <a:gd name="connsiteX12700" fmla="*/ 3187065 w 4117657"/>
                <a:gd name="connsiteY12700" fmla="*/ 2136458 h 2729865"/>
                <a:gd name="connsiteX12701" fmla="*/ 3227070 w 4117657"/>
                <a:gd name="connsiteY12701" fmla="*/ 2159318 h 2729865"/>
                <a:gd name="connsiteX12702" fmla="*/ 3256598 w 4117657"/>
                <a:gd name="connsiteY12702" fmla="*/ 2166938 h 2729865"/>
                <a:gd name="connsiteX12703" fmla="*/ 3244215 w 4117657"/>
                <a:gd name="connsiteY12703" fmla="*/ 2211705 h 2729865"/>
                <a:gd name="connsiteX12704" fmla="*/ 3244215 w 4117657"/>
                <a:gd name="connsiteY12704" fmla="*/ 2225993 h 2729865"/>
                <a:gd name="connsiteX12705" fmla="*/ 3255645 w 4117657"/>
                <a:gd name="connsiteY12705" fmla="*/ 2269808 h 2729865"/>
                <a:gd name="connsiteX12706" fmla="*/ 3246120 w 4117657"/>
                <a:gd name="connsiteY12706" fmla="*/ 2272665 h 2729865"/>
                <a:gd name="connsiteX12707" fmla="*/ 3210878 w 4117657"/>
                <a:gd name="connsiteY12707" fmla="*/ 2282190 h 2729865"/>
                <a:gd name="connsiteX12708" fmla="*/ 3197543 w 4117657"/>
                <a:gd name="connsiteY12708" fmla="*/ 2289810 h 2729865"/>
                <a:gd name="connsiteX12709" fmla="*/ 3165158 w 4117657"/>
                <a:gd name="connsiteY12709" fmla="*/ 2322195 h 2729865"/>
                <a:gd name="connsiteX12710" fmla="*/ 3158490 w 4117657"/>
                <a:gd name="connsiteY12710" fmla="*/ 2316480 h 2729865"/>
                <a:gd name="connsiteX12711" fmla="*/ 3131820 w 4117657"/>
                <a:gd name="connsiteY12711" fmla="*/ 2289810 h 2729865"/>
                <a:gd name="connsiteX12712" fmla="*/ 3116580 w 4117657"/>
                <a:gd name="connsiteY12712" fmla="*/ 2281238 h 2729865"/>
                <a:gd name="connsiteX12713" fmla="*/ 3079433 w 4117657"/>
                <a:gd name="connsiteY12713" fmla="*/ 2271713 h 2729865"/>
                <a:gd name="connsiteX12714" fmla="*/ 3072765 w 4117657"/>
                <a:gd name="connsiteY12714" fmla="*/ 2268855 h 2729865"/>
                <a:gd name="connsiteX12715" fmla="*/ 3087053 w 4117657"/>
                <a:gd name="connsiteY12715" fmla="*/ 2229803 h 2729865"/>
                <a:gd name="connsiteX12716" fmla="*/ 3005138 w 4117657"/>
                <a:gd name="connsiteY12716" fmla="*/ 2304098 h 2729865"/>
                <a:gd name="connsiteX12717" fmla="*/ 3002280 w 4117657"/>
                <a:gd name="connsiteY12717" fmla="*/ 2314575 h 2729865"/>
                <a:gd name="connsiteX12718" fmla="*/ 3011805 w 4117657"/>
                <a:gd name="connsiteY12718" fmla="*/ 2317433 h 2729865"/>
                <a:gd name="connsiteX12719" fmla="*/ 3088005 w 4117657"/>
                <a:gd name="connsiteY12719" fmla="*/ 2338388 h 2729865"/>
                <a:gd name="connsiteX12720" fmla="*/ 3101340 w 4117657"/>
                <a:gd name="connsiteY12720" fmla="*/ 2346008 h 2729865"/>
                <a:gd name="connsiteX12721" fmla="*/ 3156585 w 4117657"/>
                <a:gd name="connsiteY12721" fmla="*/ 2401253 h 2729865"/>
                <a:gd name="connsiteX12722" fmla="*/ 3165158 w 4117657"/>
                <a:gd name="connsiteY12722" fmla="*/ 2408873 h 2729865"/>
                <a:gd name="connsiteX12723" fmla="*/ 3173730 w 4117657"/>
                <a:gd name="connsiteY12723" fmla="*/ 2401253 h 2729865"/>
                <a:gd name="connsiteX12724" fmla="*/ 3228975 w 4117657"/>
                <a:gd name="connsiteY12724" fmla="*/ 2346008 h 2729865"/>
                <a:gd name="connsiteX12725" fmla="*/ 3242310 w 4117657"/>
                <a:gd name="connsiteY12725" fmla="*/ 2338388 h 2729865"/>
                <a:gd name="connsiteX12726" fmla="*/ 3318510 w 4117657"/>
                <a:gd name="connsiteY12726" fmla="*/ 2317433 h 2729865"/>
                <a:gd name="connsiteX12727" fmla="*/ 3328035 w 4117657"/>
                <a:gd name="connsiteY12727" fmla="*/ 2314575 h 2729865"/>
                <a:gd name="connsiteX12728" fmla="*/ 3325178 w 4117657"/>
                <a:gd name="connsiteY12728" fmla="*/ 2305050 h 2729865"/>
                <a:gd name="connsiteX12729" fmla="*/ 3304223 w 4117657"/>
                <a:gd name="connsiteY12729" fmla="*/ 2228850 h 2729865"/>
                <a:gd name="connsiteX12730" fmla="*/ 3304223 w 4117657"/>
                <a:gd name="connsiteY12730" fmla="*/ 2214563 h 2729865"/>
                <a:gd name="connsiteX12731" fmla="*/ 3325178 w 4117657"/>
                <a:gd name="connsiteY12731" fmla="*/ 2136458 h 2729865"/>
                <a:gd name="connsiteX12732" fmla="*/ 3327083 w 4117657"/>
                <a:gd name="connsiteY12732" fmla="*/ 2127885 h 2729865"/>
                <a:gd name="connsiteX12733" fmla="*/ 3316605 w 4117657"/>
                <a:gd name="connsiteY12733" fmla="*/ 2125028 h 2729865"/>
                <a:gd name="connsiteX12734" fmla="*/ 3242310 w 4117657"/>
                <a:gd name="connsiteY12734" fmla="*/ 2105025 h 2729865"/>
                <a:gd name="connsiteX12735" fmla="*/ 3227070 w 4117657"/>
                <a:gd name="connsiteY12735" fmla="*/ 2096453 h 2729865"/>
                <a:gd name="connsiteX12736" fmla="*/ 3171825 w 4117657"/>
                <a:gd name="connsiteY12736" fmla="*/ 2041208 h 2729865"/>
                <a:gd name="connsiteX12737" fmla="*/ 3164205 w 4117657"/>
                <a:gd name="connsiteY12737" fmla="*/ 2034540 h 2729865"/>
                <a:gd name="connsiteX12738" fmla="*/ 3156585 w 4117657"/>
                <a:gd name="connsiteY12738" fmla="*/ 2041208 h 2729865"/>
                <a:gd name="connsiteX12739" fmla="*/ 3101340 w 4117657"/>
                <a:gd name="connsiteY12739" fmla="*/ 2096453 h 2729865"/>
                <a:gd name="connsiteX12740" fmla="*/ 3086100 w 4117657"/>
                <a:gd name="connsiteY12740" fmla="*/ 2105025 h 2729865"/>
                <a:gd name="connsiteX12741" fmla="*/ 3011805 w 4117657"/>
                <a:gd name="connsiteY12741" fmla="*/ 2125028 h 2729865"/>
                <a:gd name="connsiteX12742" fmla="*/ 3001328 w 4117657"/>
                <a:gd name="connsiteY12742" fmla="*/ 2127885 h 2729865"/>
                <a:gd name="connsiteX12743" fmla="*/ 3003233 w 4117657"/>
                <a:gd name="connsiteY12743" fmla="*/ 2138363 h 2729865"/>
                <a:gd name="connsiteX12744" fmla="*/ 3024188 w 4117657"/>
                <a:gd name="connsiteY12744" fmla="*/ 2214563 h 2729865"/>
                <a:gd name="connsiteX12745" fmla="*/ 3024188 w 4117657"/>
                <a:gd name="connsiteY12745" fmla="*/ 2228850 h 2729865"/>
                <a:gd name="connsiteX12746" fmla="*/ 3005138 w 4117657"/>
                <a:gd name="connsiteY12746" fmla="*/ 2304098 h 2729865"/>
                <a:gd name="connsiteX12747" fmla="*/ 3034665 w 4117657"/>
                <a:gd name="connsiteY12747" fmla="*/ 2208848 h 2729865"/>
                <a:gd name="connsiteX12748" fmla="*/ 3016568 w 4117657"/>
                <a:gd name="connsiteY12748" fmla="*/ 2144078 h 2729865"/>
                <a:gd name="connsiteX12749" fmla="*/ 3014663 w 4117657"/>
                <a:gd name="connsiteY12749" fmla="*/ 2134553 h 2729865"/>
                <a:gd name="connsiteX12750" fmla="*/ 3022283 w 4117657"/>
                <a:gd name="connsiteY12750" fmla="*/ 2131695 h 2729865"/>
                <a:gd name="connsiteX12751" fmla="*/ 3093720 w 4117657"/>
                <a:gd name="connsiteY12751" fmla="*/ 2112645 h 2729865"/>
                <a:gd name="connsiteX12752" fmla="*/ 3108008 w 4117657"/>
                <a:gd name="connsiteY12752" fmla="*/ 2104073 h 2729865"/>
                <a:gd name="connsiteX12753" fmla="*/ 3157538 w 4117657"/>
                <a:gd name="connsiteY12753" fmla="*/ 2054543 h 2729865"/>
                <a:gd name="connsiteX12754" fmla="*/ 3166110 w 4117657"/>
                <a:gd name="connsiteY12754" fmla="*/ 2046923 h 2729865"/>
                <a:gd name="connsiteX12755" fmla="*/ 3173730 w 4117657"/>
                <a:gd name="connsiteY12755" fmla="*/ 2053590 h 2729865"/>
                <a:gd name="connsiteX12756" fmla="*/ 3225165 w 4117657"/>
                <a:gd name="connsiteY12756" fmla="*/ 2105025 h 2729865"/>
                <a:gd name="connsiteX12757" fmla="*/ 3239453 w 4117657"/>
                <a:gd name="connsiteY12757" fmla="*/ 2112645 h 2729865"/>
                <a:gd name="connsiteX12758" fmla="*/ 3308033 w 4117657"/>
                <a:gd name="connsiteY12758" fmla="*/ 2130743 h 2729865"/>
                <a:gd name="connsiteX12759" fmla="*/ 3318510 w 4117657"/>
                <a:gd name="connsiteY12759" fmla="*/ 2133600 h 2729865"/>
                <a:gd name="connsiteX12760" fmla="*/ 3316605 w 4117657"/>
                <a:gd name="connsiteY12760" fmla="*/ 2143125 h 2729865"/>
                <a:gd name="connsiteX12761" fmla="*/ 3297555 w 4117657"/>
                <a:gd name="connsiteY12761" fmla="*/ 2214563 h 2729865"/>
                <a:gd name="connsiteX12762" fmla="*/ 3297555 w 4117657"/>
                <a:gd name="connsiteY12762" fmla="*/ 2227898 h 2729865"/>
                <a:gd name="connsiteX12763" fmla="*/ 3316605 w 4117657"/>
                <a:gd name="connsiteY12763" fmla="*/ 2299335 h 2729865"/>
                <a:gd name="connsiteX12764" fmla="*/ 3318510 w 4117657"/>
                <a:gd name="connsiteY12764" fmla="*/ 2308860 h 2729865"/>
                <a:gd name="connsiteX12765" fmla="*/ 3278505 w 4117657"/>
                <a:gd name="connsiteY12765" fmla="*/ 2320290 h 2729865"/>
                <a:gd name="connsiteX12766" fmla="*/ 3239453 w 4117657"/>
                <a:gd name="connsiteY12766" fmla="*/ 2330768 h 2729865"/>
                <a:gd name="connsiteX12767" fmla="*/ 3225165 w 4117657"/>
                <a:gd name="connsiteY12767" fmla="*/ 2338388 h 2729865"/>
                <a:gd name="connsiteX12768" fmla="*/ 3175635 w 4117657"/>
                <a:gd name="connsiteY12768" fmla="*/ 2387918 h 2729865"/>
                <a:gd name="connsiteX12769" fmla="*/ 3168015 w 4117657"/>
                <a:gd name="connsiteY12769" fmla="*/ 2397443 h 2729865"/>
                <a:gd name="connsiteX12770" fmla="*/ 3159443 w 4117657"/>
                <a:gd name="connsiteY12770" fmla="*/ 2389823 h 2729865"/>
                <a:gd name="connsiteX12771" fmla="*/ 3108960 w 4117657"/>
                <a:gd name="connsiteY12771" fmla="*/ 2339340 h 2729865"/>
                <a:gd name="connsiteX12772" fmla="*/ 3092768 w 4117657"/>
                <a:gd name="connsiteY12772" fmla="*/ 2329815 h 2729865"/>
                <a:gd name="connsiteX12773" fmla="*/ 3024188 w 4117657"/>
                <a:gd name="connsiteY12773" fmla="*/ 2311718 h 2729865"/>
                <a:gd name="connsiteX12774" fmla="*/ 3014663 w 4117657"/>
                <a:gd name="connsiteY12774" fmla="*/ 2308860 h 2729865"/>
                <a:gd name="connsiteX12775" fmla="*/ 3016568 w 4117657"/>
                <a:gd name="connsiteY12775" fmla="*/ 2299335 h 2729865"/>
                <a:gd name="connsiteX12776" fmla="*/ 3033713 w 4117657"/>
                <a:gd name="connsiteY12776" fmla="*/ 2234565 h 2729865"/>
                <a:gd name="connsiteX12777" fmla="*/ 3034665 w 4117657"/>
                <a:gd name="connsiteY12777" fmla="*/ 2208848 h 2729865"/>
                <a:gd name="connsiteX12778" fmla="*/ 3148965 w 4117657"/>
                <a:gd name="connsiteY12778" fmla="*/ 2249805 h 2729865"/>
                <a:gd name="connsiteX12779" fmla="*/ 3167063 w 4117657"/>
                <a:gd name="connsiteY12779" fmla="*/ 2265998 h 2729865"/>
                <a:gd name="connsiteX12780" fmla="*/ 3206115 w 4117657"/>
                <a:gd name="connsiteY12780" fmla="*/ 2243138 h 2729865"/>
                <a:gd name="connsiteX12781" fmla="*/ 3201353 w 4117657"/>
                <a:gd name="connsiteY12781" fmla="*/ 2220278 h 2729865"/>
                <a:gd name="connsiteX12782" fmla="*/ 3206115 w 4117657"/>
                <a:gd name="connsiteY12782" fmla="*/ 2197418 h 2729865"/>
                <a:gd name="connsiteX12783" fmla="*/ 3184208 w 4117657"/>
                <a:gd name="connsiteY12783" fmla="*/ 2190750 h 2729865"/>
                <a:gd name="connsiteX12784" fmla="*/ 3167063 w 4117657"/>
                <a:gd name="connsiteY12784" fmla="*/ 2175510 h 2729865"/>
                <a:gd name="connsiteX12785" fmla="*/ 3149918 w 4117657"/>
                <a:gd name="connsiteY12785" fmla="*/ 2190750 h 2729865"/>
                <a:gd name="connsiteX12786" fmla="*/ 3128010 w 4117657"/>
                <a:gd name="connsiteY12786" fmla="*/ 2198370 h 2729865"/>
                <a:gd name="connsiteX12787" fmla="*/ 3132773 w 4117657"/>
                <a:gd name="connsiteY12787" fmla="*/ 2221230 h 2729865"/>
                <a:gd name="connsiteX12788" fmla="*/ 3128010 w 4117657"/>
                <a:gd name="connsiteY12788" fmla="*/ 2243138 h 2729865"/>
                <a:gd name="connsiteX12789" fmla="*/ 3148965 w 4117657"/>
                <a:gd name="connsiteY12789" fmla="*/ 2249805 h 2729865"/>
                <a:gd name="connsiteX12790" fmla="*/ 3166110 w 4117657"/>
                <a:gd name="connsiteY12790" fmla="*/ 2186940 h 2729865"/>
                <a:gd name="connsiteX12791" fmla="*/ 3194685 w 4117657"/>
                <a:gd name="connsiteY12791" fmla="*/ 2204085 h 2729865"/>
                <a:gd name="connsiteX12792" fmla="*/ 3194685 w 4117657"/>
                <a:gd name="connsiteY12792" fmla="*/ 2236470 h 2729865"/>
                <a:gd name="connsiteX12793" fmla="*/ 3166110 w 4117657"/>
                <a:gd name="connsiteY12793" fmla="*/ 2253615 h 2729865"/>
                <a:gd name="connsiteX12794" fmla="*/ 3136583 w 4117657"/>
                <a:gd name="connsiteY12794" fmla="*/ 2236470 h 2729865"/>
                <a:gd name="connsiteX12795" fmla="*/ 3136583 w 4117657"/>
                <a:gd name="connsiteY12795" fmla="*/ 2204085 h 2729865"/>
                <a:gd name="connsiteX12796" fmla="*/ 3166110 w 4117657"/>
                <a:gd name="connsiteY12796" fmla="*/ 2186940 h 2729865"/>
                <a:gd name="connsiteX12797" fmla="*/ 2935605 w 4117657"/>
                <a:gd name="connsiteY12797" fmla="*/ 2044065 h 2729865"/>
                <a:gd name="connsiteX12798" fmla="*/ 2940368 w 4117657"/>
                <a:gd name="connsiteY12798" fmla="*/ 2043113 h 2729865"/>
                <a:gd name="connsiteX12799" fmla="*/ 3040380 w 4117657"/>
                <a:gd name="connsiteY12799" fmla="*/ 2016443 h 2729865"/>
                <a:gd name="connsiteX12800" fmla="*/ 3051810 w 4117657"/>
                <a:gd name="connsiteY12800" fmla="*/ 2009775 h 2729865"/>
                <a:gd name="connsiteX12801" fmla="*/ 3123248 w 4117657"/>
                <a:gd name="connsiteY12801" fmla="*/ 1938338 h 2729865"/>
                <a:gd name="connsiteX12802" fmla="*/ 3128010 w 4117657"/>
                <a:gd name="connsiteY12802" fmla="*/ 1932623 h 2729865"/>
                <a:gd name="connsiteX12803" fmla="*/ 3127058 w 4117657"/>
                <a:gd name="connsiteY12803" fmla="*/ 1930718 h 2729865"/>
                <a:gd name="connsiteX12804" fmla="*/ 3049905 w 4117657"/>
                <a:gd name="connsiteY12804" fmla="*/ 1853565 h 2729865"/>
                <a:gd name="connsiteX12805" fmla="*/ 3039428 w 4117657"/>
                <a:gd name="connsiteY12805" fmla="*/ 1848803 h 2729865"/>
                <a:gd name="connsiteX12806" fmla="*/ 2942273 w 4117657"/>
                <a:gd name="connsiteY12806" fmla="*/ 1822133 h 2729865"/>
                <a:gd name="connsiteX12807" fmla="*/ 2934653 w 4117657"/>
                <a:gd name="connsiteY12807" fmla="*/ 1820228 h 2729865"/>
                <a:gd name="connsiteX12808" fmla="*/ 2932748 w 4117657"/>
                <a:gd name="connsiteY12808" fmla="*/ 1824038 h 2729865"/>
                <a:gd name="connsiteX12809" fmla="*/ 2905125 w 4117657"/>
                <a:gd name="connsiteY12809" fmla="*/ 1925955 h 2729865"/>
                <a:gd name="connsiteX12810" fmla="*/ 2906078 w 4117657"/>
                <a:gd name="connsiteY12810" fmla="*/ 1938338 h 2729865"/>
                <a:gd name="connsiteX12811" fmla="*/ 2931795 w 4117657"/>
                <a:gd name="connsiteY12811" fmla="*/ 2035493 h 2729865"/>
                <a:gd name="connsiteX12812" fmla="*/ 2935605 w 4117657"/>
                <a:gd name="connsiteY12812" fmla="*/ 2044065 h 2729865"/>
                <a:gd name="connsiteX12813" fmla="*/ 2916555 w 4117657"/>
                <a:gd name="connsiteY12813" fmla="*/ 1940243 h 2729865"/>
                <a:gd name="connsiteX12814" fmla="*/ 2915603 w 4117657"/>
                <a:gd name="connsiteY12814" fmla="*/ 1927860 h 2729865"/>
                <a:gd name="connsiteX12815" fmla="*/ 2940368 w 4117657"/>
                <a:gd name="connsiteY12815" fmla="*/ 1836420 h 2729865"/>
                <a:gd name="connsiteX12816" fmla="*/ 2942273 w 4117657"/>
                <a:gd name="connsiteY12816" fmla="*/ 1832610 h 2729865"/>
                <a:gd name="connsiteX12817" fmla="*/ 2952750 w 4117657"/>
                <a:gd name="connsiteY12817" fmla="*/ 1835468 h 2729865"/>
                <a:gd name="connsiteX12818" fmla="*/ 3035618 w 4117657"/>
                <a:gd name="connsiteY12818" fmla="*/ 1857375 h 2729865"/>
                <a:gd name="connsiteX12819" fmla="*/ 3045143 w 4117657"/>
                <a:gd name="connsiteY12819" fmla="*/ 1862138 h 2729865"/>
                <a:gd name="connsiteX12820" fmla="*/ 3116580 w 4117657"/>
                <a:gd name="connsiteY12820" fmla="*/ 1932623 h 2729865"/>
                <a:gd name="connsiteX12821" fmla="*/ 3111818 w 4117657"/>
                <a:gd name="connsiteY12821" fmla="*/ 1938338 h 2729865"/>
                <a:gd name="connsiteX12822" fmla="*/ 3048000 w 4117657"/>
                <a:gd name="connsiteY12822" fmla="*/ 2002155 h 2729865"/>
                <a:gd name="connsiteX12823" fmla="*/ 3036570 w 4117657"/>
                <a:gd name="connsiteY12823" fmla="*/ 2008823 h 2729865"/>
                <a:gd name="connsiteX12824" fmla="*/ 2947988 w 4117657"/>
                <a:gd name="connsiteY12824" fmla="*/ 2032635 h 2729865"/>
                <a:gd name="connsiteX12825" fmla="*/ 2942273 w 4117657"/>
                <a:gd name="connsiteY12825" fmla="*/ 2033588 h 2729865"/>
                <a:gd name="connsiteX12826" fmla="*/ 2933700 w 4117657"/>
                <a:gd name="connsiteY12826" fmla="*/ 2000250 h 2729865"/>
                <a:gd name="connsiteX12827" fmla="*/ 2916555 w 4117657"/>
                <a:gd name="connsiteY12827" fmla="*/ 1940243 h 2729865"/>
                <a:gd name="connsiteX12828" fmla="*/ 54293 w 4117657"/>
                <a:gd name="connsiteY12828" fmla="*/ 1432560 h 2729865"/>
                <a:gd name="connsiteX12829" fmla="*/ 124778 w 4117657"/>
                <a:gd name="connsiteY12829" fmla="*/ 1363028 h 2729865"/>
                <a:gd name="connsiteX12830" fmla="*/ 130493 w 4117657"/>
                <a:gd name="connsiteY12830" fmla="*/ 1356360 h 2729865"/>
                <a:gd name="connsiteX12831" fmla="*/ 127635 w 4117657"/>
                <a:gd name="connsiteY12831" fmla="*/ 1353503 h 2729865"/>
                <a:gd name="connsiteX12832" fmla="*/ 52388 w 4117657"/>
                <a:gd name="connsiteY12832" fmla="*/ 1278255 h 2729865"/>
                <a:gd name="connsiteX12833" fmla="*/ 41910 w 4117657"/>
                <a:gd name="connsiteY12833" fmla="*/ 1272540 h 2729865"/>
                <a:gd name="connsiteX12834" fmla="*/ 953 w 4117657"/>
                <a:gd name="connsiteY12834" fmla="*/ 1261110 h 2729865"/>
                <a:gd name="connsiteX12835" fmla="*/ 953 w 4117657"/>
                <a:gd name="connsiteY12835" fmla="*/ 1270635 h 2729865"/>
                <a:gd name="connsiteX12836" fmla="*/ 36195 w 4117657"/>
                <a:gd name="connsiteY12836" fmla="*/ 1280160 h 2729865"/>
                <a:gd name="connsiteX12837" fmla="*/ 46673 w 4117657"/>
                <a:gd name="connsiteY12837" fmla="*/ 1285875 h 2729865"/>
                <a:gd name="connsiteX12838" fmla="*/ 114300 w 4117657"/>
                <a:gd name="connsiteY12838" fmla="*/ 1352550 h 2729865"/>
                <a:gd name="connsiteX12839" fmla="*/ 116205 w 4117657"/>
                <a:gd name="connsiteY12839" fmla="*/ 1355408 h 2729865"/>
                <a:gd name="connsiteX12840" fmla="*/ 111443 w 4117657"/>
                <a:gd name="connsiteY12840" fmla="*/ 1361123 h 2729865"/>
                <a:gd name="connsiteX12841" fmla="*/ 47625 w 4117657"/>
                <a:gd name="connsiteY12841" fmla="*/ 1424940 h 2729865"/>
                <a:gd name="connsiteX12842" fmla="*/ 38100 w 4117657"/>
                <a:gd name="connsiteY12842" fmla="*/ 1430655 h 2729865"/>
                <a:gd name="connsiteX12843" fmla="*/ 0 w 4117657"/>
                <a:gd name="connsiteY12843" fmla="*/ 1441133 h 2729865"/>
                <a:gd name="connsiteX12844" fmla="*/ 0 w 4117657"/>
                <a:gd name="connsiteY12844" fmla="*/ 1450658 h 2729865"/>
                <a:gd name="connsiteX12845" fmla="*/ 41910 w 4117657"/>
                <a:gd name="connsiteY12845" fmla="*/ 1439228 h 2729865"/>
                <a:gd name="connsiteX12846" fmla="*/ 54293 w 4117657"/>
                <a:gd name="connsiteY12846" fmla="*/ 1432560 h 2729865"/>
                <a:gd name="connsiteX12847" fmla="*/ 3361373 w 4117657"/>
                <a:gd name="connsiteY12847" fmla="*/ 1882140 h 2729865"/>
                <a:gd name="connsiteX12848" fmla="*/ 3315653 w 4117657"/>
                <a:gd name="connsiteY12848" fmla="*/ 1894523 h 2729865"/>
                <a:gd name="connsiteX12849" fmla="*/ 3309938 w 4117657"/>
                <a:gd name="connsiteY12849" fmla="*/ 1897380 h 2729865"/>
                <a:gd name="connsiteX12850" fmla="*/ 3275648 w 4117657"/>
                <a:gd name="connsiteY12850" fmla="*/ 1931670 h 2729865"/>
                <a:gd name="connsiteX12851" fmla="*/ 3281363 w 4117657"/>
                <a:gd name="connsiteY12851" fmla="*/ 1938338 h 2729865"/>
                <a:gd name="connsiteX12852" fmla="*/ 3308033 w 4117657"/>
                <a:gd name="connsiteY12852" fmla="*/ 1965008 h 2729865"/>
                <a:gd name="connsiteX12853" fmla="*/ 3319463 w 4117657"/>
                <a:gd name="connsiteY12853" fmla="*/ 1971675 h 2729865"/>
                <a:gd name="connsiteX12854" fmla="*/ 3355658 w 4117657"/>
                <a:gd name="connsiteY12854" fmla="*/ 1981200 h 2729865"/>
                <a:gd name="connsiteX12855" fmla="*/ 3363278 w 4117657"/>
                <a:gd name="connsiteY12855" fmla="*/ 1982153 h 2729865"/>
                <a:gd name="connsiteX12856" fmla="*/ 3365183 w 4117657"/>
                <a:gd name="connsiteY12856" fmla="*/ 1974533 h 2729865"/>
                <a:gd name="connsiteX12857" fmla="*/ 3375660 w 4117657"/>
                <a:gd name="connsiteY12857" fmla="*/ 1931670 h 2729865"/>
                <a:gd name="connsiteX12858" fmla="*/ 3365183 w 4117657"/>
                <a:gd name="connsiteY12858" fmla="*/ 1888808 h 2729865"/>
                <a:gd name="connsiteX12859" fmla="*/ 3361373 w 4117657"/>
                <a:gd name="connsiteY12859" fmla="*/ 1882140 h 2729865"/>
                <a:gd name="connsiteX12860" fmla="*/ 3365183 w 4117657"/>
                <a:gd name="connsiteY12860" fmla="*/ 1935480 h 2729865"/>
                <a:gd name="connsiteX12861" fmla="*/ 3355658 w 4117657"/>
                <a:gd name="connsiteY12861" fmla="*/ 1971675 h 2729865"/>
                <a:gd name="connsiteX12862" fmla="*/ 3338513 w 4117657"/>
                <a:gd name="connsiteY12862" fmla="*/ 1967865 h 2729865"/>
                <a:gd name="connsiteX12863" fmla="*/ 3299460 w 4117657"/>
                <a:gd name="connsiteY12863" fmla="*/ 1945958 h 2729865"/>
                <a:gd name="connsiteX12864" fmla="*/ 3286125 w 4117657"/>
                <a:gd name="connsiteY12864" fmla="*/ 1934528 h 2729865"/>
                <a:gd name="connsiteX12865" fmla="*/ 3314700 w 4117657"/>
                <a:gd name="connsiteY12865" fmla="*/ 1905953 h 2729865"/>
                <a:gd name="connsiteX12866" fmla="*/ 3317558 w 4117657"/>
                <a:gd name="connsiteY12866" fmla="*/ 1905000 h 2729865"/>
                <a:gd name="connsiteX12867" fmla="*/ 3354705 w 4117657"/>
                <a:gd name="connsiteY12867" fmla="*/ 1894523 h 2729865"/>
                <a:gd name="connsiteX12868" fmla="*/ 3365183 w 4117657"/>
                <a:gd name="connsiteY12868" fmla="*/ 1932623 h 2729865"/>
                <a:gd name="connsiteX12869" fmla="*/ 3365183 w 4117657"/>
                <a:gd name="connsiteY12869" fmla="*/ 1935480 h 2729865"/>
                <a:gd name="connsiteX12870" fmla="*/ 2667953 w 4117657"/>
                <a:gd name="connsiteY12870" fmla="*/ 2200275 h 2729865"/>
                <a:gd name="connsiteX12871" fmla="*/ 2675573 w 4117657"/>
                <a:gd name="connsiteY12871" fmla="*/ 2190750 h 2729865"/>
                <a:gd name="connsiteX12872" fmla="*/ 2758440 w 4117657"/>
                <a:gd name="connsiteY12872" fmla="*/ 2107883 h 2729865"/>
                <a:gd name="connsiteX12873" fmla="*/ 2772728 w 4117657"/>
                <a:gd name="connsiteY12873" fmla="*/ 2100263 h 2729865"/>
                <a:gd name="connsiteX12874" fmla="*/ 2887980 w 4117657"/>
                <a:gd name="connsiteY12874" fmla="*/ 2069783 h 2729865"/>
                <a:gd name="connsiteX12875" fmla="*/ 2897505 w 4117657"/>
                <a:gd name="connsiteY12875" fmla="*/ 2066925 h 2729865"/>
                <a:gd name="connsiteX12876" fmla="*/ 2895600 w 4117657"/>
                <a:gd name="connsiteY12876" fmla="*/ 2056448 h 2729865"/>
                <a:gd name="connsiteX12877" fmla="*/ 2865120 w 4117657"/>
                <a:gd name="connsiteY12877" fmla="*/ 1941195 h 2729865"/>
                <a:gd name="connsiteX12878" fmla="*/ 2865120 w 4117657"/>
                <a:gd name="connsiteY12878" fmla="*/ 1925955 h 2729865"/>
                <a:gd name="connsiteX12879" fmla="*/ 2889885 w 4117657"/>
                <a:gd name="connsiteY12879" fmla="*/ 1832610 h 2729865"/>
                <a:gd name="connsiteX12880" fmla="*/ 2898458 w 4117657"/>
                <a:gd name="connsiteY12880" fmla="*/ 1800225 h 2729865"/>
                <a:gd name="connsiteX12881" fmla="*/ 2887028 w 4117657"/>
                <a:gd name="connsiteY12881" fmla="*/ 1797368 h 2729865"/>
                <a:gd name="connsiteX12882" fmla="*/ 2773680 w 4117657"/>
                <a:gd name="connsiteY12882" fmla="*/ 1766888 h 2729865"/>
                <a:gd name="connsiteX12883" fmla="*/ 2759393 w 4117657"/>
                <a:gd name="connsiteY12883" fmla="*/ 1759268 h 2729865"/>
                <a:gd name="connsiteX12884" fmla="*/ 2675573 w 4117657"/>
                <a:gd name="connsiteY12884" fmla="*/ 1675448 h 2729865"/>
                <a:gd name="connsiteX12885" fmla="*/ 2667953 w 4117657"/>
                <a:gd name="connsiteY12885" fmla="*/ 1667828 h 2729865"/>
                <a:gd name="connsiteX12886" fmla="*/ 2659380 w 4117657"/>
                <a:gd name="connsiteY12886" fmla="*/ 1675448 h 2729865"/>
                <a:gd name="connsiteX12887" fmla="*/ 2575560 w 4117657"/>
                <a:gd name="connsiteY12887" fmla="*/ 1759268 h 2729865"/>
                <a:gd name="connsiteX12888" fmla="*/ 2562225 w 4117657"/>
                <a:gd name="connsiteY12888" fmla="*/ 1766888 h 2729865"/>
                <a:gd name="connsiteX12889" fmla="*/ 2485073 w 4117657"/>
                <a:gd name="connsiteY12889" fmla="*/ 1787843 h 2729865"/>
                <a:gd name="connsiteX12890" fmla="*/ 2437448 w 4117657"/>
                <a:gd name="connsiteY12890" fmla="*/ 1801178 h 2729865"/>
                <a:gd name="connsiteX12891" fmla="*/ 2440305 w 4117657"/>
                <a:gd name="connsiteY12891" fmla="*/ 1811655 h 2729865"/>
                <a:gd name="connsiteX12892" fmla="*/ 2470785 w 4117657"/>
                <a:gd name="connsiteY12892" fmla="*/ 1926908 h 2729865"/>
                <a:gd name="connsiteX12893" fmla="*/ 2470785 w 4117657"/>
                <a:gd name="connsiteY12893" fmla="*/ 1941195 h 2729865"/>
                <a:gd name="connsiteX12894" fmla="*/ 2441258 w 4117657"/>
                <a:gd name="connsiteY12894" fmla="*/ 2049780 h 2729865"/>
                <a:gd name="connsiteX12895" fmla="*/ 2436495 w 4117657"/>
                <a:gd name="connsiteY12895" fmla="*/ 2066925 h 2729865"/>
                <a:gd name="connsiteX12896" fmla="*/ 2446020 w 4117657"/>
                <a:gd name="connsiteY12896" fmla="*/ 2069783 h 2729865"/>
                <a:gd name="connsiteX12897" fmla="*/ 2560320 w 4117657"/>
                <a:gd name="connsiteY12897" fmla="*/ 2100263 h 2729865"/>
                <a:gd name="connsiteX12898" fmla="*/ 2575560 w 4117657"/>
                <a:gd name="connsiteY12898" fmla="*/ 2108835 h 2729865"/>
                <a:gd name="connsiteX12899" fmla="*/ 2659380 w 4117657"/>
                <a:gd name="connsiteY12899" fmla="*/ 2192655 h 2729865"/>
                <a:gd name="connsiteX12900" fmla="*/ 2667953 w 4117657"/>
                <a:gd name="connsiteY12900" fmla="*/ 2200275 h 2729865"/>
                <a:gd name="connsiteX12901" fmla="*/ 2566035 w 4117657"/>
                <a:gd name="connsiteY12901" fmla="*/ 2091690 h 2729865"/>
                <a:gd name="connsiteX12902" fmla="*/ 2457450 w 4117657"/>
                <a:gd name="connsiteY12902" fmla="*/ 2062163 h 2729865"/>
                <a:gd name="connsiteX12903" fmla="*/ 2446973 w 4117657"/>
                <a:gd name="connsiteY12903" fmla="*/ 2059305 h 2729865"/>
                <a:gd name="connsiteX12904" fmla="*/ 2448878 w 4117657"/>
                <a:gd name="connsiteY12904" fmla="*/ 2048828 h 2729865"/>
                <a:gd name="connsiteX12905" fmla="*/ 2477453 w 4117657"/>
                <a:gd name="connsiteY12905" fmla="*/ 1944053 h 2729865"/>
                <a:gd name="connsiteX12906" fmla="*/ 2477453 w 4117657"/>
                <a:gd name="connsiteY12906" fmla="*/ 1920240 h 2729865"/>
                <a:gd name="connsiteX12907" fmla="*/ 2449830 w 4117657"/>
                <a:gd name="connsiteY12907" fmla="*/ 1816418 h 2729865"/>
                <a:gd name="connsiteX12908" fmla="*/ 2446973 w 4117657"/>
                <a:gd name="connsiteY12908" fmla="*/ 1805940 h 2729865"/>
                <a:gd name="connsiteX12909" fmla="*/ 2457450 w 4117657"/>
                <a:gd name="connsiteY12909" fmla="*/ 1803083 h 2729865"/>
                <a:gd name="connsiteX12910" fmla="*/ 2563178 w 4117657"/>
                <a:gd name="connsiteY12910" fmla="*/ 1774508 h 2729865"/>
                <a:gd name="connsiteX12911" fmla="*/ 2581275 w 4117657"/>
                <a:gd name="connsiteY12911" fmla="*/ 1764030 h 2729865"/>
                <a:gd name="connsiteX12912" fmla="*/ 2658428 w 4117657"/>
                <a:gd name="connsiteY12912" fmla="*/ 1686878 h 2729865"/>
                <a:gd name="connsiteX12913" fmla="*/ 2665095 w 4117657"/>
                <a:gd name="connsiteY12913" fmla="*/ 1677353 h 2729865"/>
                <a:gd name="connsiteX12914" fmla="*/ 2674620 w 4117657"/>
                <a:gd name="connsiteY12914" fmla="*/ 1685925 h 2729865"/>
                <a:gd name="connsiteX12915" fmla="*/ 2752725 w 4117657"/>
                <a:gd name="connsiteY12915" fmla="*/ 1764030 h 2729865"/>
                <a:gd name="connsiteX12916" fmla="*/ 2768918 w 4117657"/>
                <a:gd name="connsiteY12916" fmla="*/ 1773555 h 2729865"/>
                <a:gd name="connsiteX12917" fmla="*/ 2876550 w 4117657"/>
                <a:gd name="connsiteY12917" fmla="*/ 1802130 h 2729865"/>
                <a:gd name="connsiteX12918" fmla="*/ 2886075 w 4117657"/>
                <a:gd name="connsiteY12918" fmla="*/ 1804988 h 2729865"/>
                <a:gd name="connsiteX12919" fmla="*/ 2883218 w 4117657"/>
                <a:gd name="connsiteY12919" fmla="*/ 1816418 h 2729865"/>
                <a:gd name="connsiteX12920" fmla="*/ 2854643 w 4117657"/>
                <a:gd name="connsiteY12920" fmla="*/ 1924050 h 2729865"/>
                <a:gd name="connsiteX12921" fmla="*/ 2854643 w 4117657"/>
                <a:gd name="connsiteY12921" fmla="*/ 1939290 h 2729865"/>
                <a:gd name="connsiteX12922" fmla="*/ 2883218 w 4117657"/>
                <a:gd name="connsiteY12922" fmla="*/ 2045970 h 2729865"/>
                <a:gd name="connsiteX12923" fmla="*/ 2886075 w 4117657"/>
                <a:gd name="connsiteY12923" fmla="*/ 2058353 h 2729865"/>
                <a:gd name="connsiteX12924" fmla="*/ 2875598 w 4117657"/>
                <a:gd name="connsiteY12924" fmla="*/ 2061210 h 2729865"/>
                <a:gd name="connsiteX12925" fmla="*/ 2769870 w 4117657"/>
                <a:gd name="connsiteY12925" fmla="*/ 2089785 h 2729865"/>
                <a:gd name="connsiteX12926" fmla="*/ 2751773 w 4117657"/>
                <a:gd name="connsiteY12926" fmla="*/ 2100263 h 2729865"/>
                <a:gd name="connsiteX12927" fmla="*/ 2674620 w 4117657"/>
                <a:gd name="connsiteY12927" fmla="*/ 2177415 h 2729865"/>
                <a:gd name="connsiteX12928" fmla="*/ 2667000 w 4117657"/>
                <a:gd name="connsiteY12928" fmla="*/ 2186940 h 2729865"/>
                <a:gd name="connsiteX12929" fmla="*/ 2657475 w 4117657"/>
                <a:gd name="connsiteY12929" fmla="*/ 2178368 h 2729865"/>
                <a:gd name="connsiteX12930" fmla="*/ 2577465 w 4117657"/>
                <a:gd name="connsiteY12930" fmla="*/ 2098358 h 2729865"/>
                <a:gd name="connsiteX12931" fmla="*/ 2566035 w 4117657"/>
                <a:gd name="connsiteY12931" fmla="*/ 2091690 h 2729865"/>
                <a:gd name="connsiteX12932" fmla="*/ 2967038 w 4117657"/>
                <a:gd name="connsiteY12932" fmla="*/ 1971675 h 2729865"/>
                <a:gd name="connsiteX12933" fmla="*/ 2970848 w 4117657"/>
                <a:gd name="connsiteY12933" fmla="*/ 1983105 h 2729865"/>
                <a:gd name="connsiteX12934" fmla="*/ 2987040 w 4117657"/>
                <a:gd name="connsiteY12934" fmla="*/ 1979295 h 2729865"/>
                <a:gd name="connsiteX12935" fmla="*/ 3020378 w 4117657"/>
                <a:gd name="connsiteY12935" fmla="*/ 1969770 h 2729865"/>
                <a:gd name="connsiteX12936" fmla="*/ 3046095 w 4117657"/>
                <a:gd name="connsiteY12936" fmla="*/ 1945958 h 2729865"/>
                <a:gd name="connsiteX12937" fmla="*/ 3057525 w 4117657"/>
                <a:gd name="connsiteY12937" fmla="*/ 1933575 h 2729865"/>
                <a:gd name="connsiteX12938" fmla="*/ 3023235 w 4117657"/>
                <a:gd name="connsiteY12938" fmla="*/ 1900238 h 2729865"/>
                <a:gd name="connsiteX12939" fmla="*/ 3017520 w 4117657"/>
                <a:gd name="connsiteY12939" fmla="*/ 1896428 h 2729865"/>
                <a:gd name="connsiteX12940" fmla="*/ 2971800 w 4117657"/>
                <a:gd name="connsiteY12940" fmla="*/ 1884045 h 2729865"/>
                <a:gd name="connsiteX12941" fmla="*/ 2969895 w 4117657"/>
                <a:gd name="connsiteY12941" fmla="*/ 1886903 h 2729865"/>
                <a:gd name="connsiteX12942" fmla="*/ 2957513 w 4117657"/>
                <a:gd name="connsiteY12942" fmla="*/ 1931670 h 2729865"/>
                <a:gd name="connsiteX12943" fmla="*/ 2958465 w 4117657"/>
                <a:gd name="connsiteY12943" fmla="*/ 1940243 h 2729865"/>
                <a:gd name="connsiteX12944" fmla="*/ 2967038 w 4117657"/>
                <a:gd name="connsiteY12944" fmla="*/ 1971675 h 2729865"/>
                <a:gd name="connsiteX12945" fmla="*/ 2967038 w 4117657"/>
                <a:gd name="connsiteY12945" fmla="*/ 1929765 h 2729865"/>
                <a:gd name="connsiteX12946" fmla="*/ 2976563 w 4117657"/>
                <a:gd name="connsiteY12946" fmla="*/ 1892618 h 2729865"/>
                <a:gd name="connsiteX12947" fmla="*/ 3012758 w 4117657"/>
                <a:gd name="connsiteY12947" fmla="*/ 1902143 h 2729865"/>
                <a:gd name="connsiteX12948" fmla="*/ 3017520 w 4117657"/>
                <a:gd name="connsiteY12948" fmla="*/ 1905000 h 2729865"/>
                <a:gd name="connsiteX12949" fmla="*/ 3044190 w 4117657"/>
                <a:gd name="connsiteY12949" fmla="*/ 1931670 h 2729865"/>
                <a:gd name="connsiteX12950" fmla="*/ 3016568 w 4117657"/>
                <a:gd name="connsiteY12950" fmla="*/ 1959293 h 2729865"/>
                <a:gd name="connsiteX12951" fmla="*/ 3013710 w 4117657"/>
                <a:gd name="connsiteY12951" fmla="*/ 1961198 h 2729865"/>
                <a:gd name="connsiteX12952" fmla="*/ 2975610 w 4117657"/>
                <a:gd name="connsiteY12952" fmla="*/ 1971675 h 2729865"/>
                <a:gd name="connsiteX12953" fmla="*/ 2966085 w 4117657"/>
                <a:gd name="connsiteY12953" fmla="*/ 1934528 h 2729865"/>
                <a:gd name="connsiteX12954" fmla="*/ 2967038 w 4117657"/>
                <a:gd name="connsiteY12954" fmla="*/ 1929765 h 2729865"/>
                <a:gd name="connsiteX12955" fmla="*/ 2667000 w 4117657"/>
                <a:gd name="connsiteY12955" fmla="*/ 2121218 h 2729865"/>
                <a:gd name="connsiteX12956" fmla="*/ 2674620 w 4117657"/>
                <a:gd name="connsiteY12956" fmla="*/ 2114550 h 2729865"/>
                <a:gd name="connsiteX12957" fmla="*/ 2730818 w 4117657"/>
                <a:gd name="connsiteY12957" fmla="*/ 2058353 h 2729865"/>
                <a:gd name="connsiteX12958" fmla="*/ 2744153 w 4117657"/>
                <a:gd name="connsiteY12958" fmla="*/ 2050733 h 2729865"/>
                <a:gd name="connsiteX12959" fmla="*/ 2820353 w 4117657"/>
                <a:gd name="connsiteY12959" fmla="*/ 2029778 h 2729865"/>
                <a:gd name="connsiteX12960" fmla="*/ 2829878 w 4117657"/>
                <a:gd name="connsiteY12960" fmla="*/ 2026920 h 2729865"/>
                <a:gd name="connsiteX12961" fmla="*/ 2827973 w 4117657"/>
                <a:gd name="connsiteY12961" fmla="*/ 2018348 h 2729865"/>
                <a:gd name="connsiteX12962" fmla="*/ 2807018 w 4117657"/>
                <a:gd name="connsiteY12962" fmla="*/ 1941195 h 2729865"/>
                <a:gd name="connsiteX12963" fmla="*/ 2807018 w 4117657"/>
                <a:gd name="connsiteY12963" fmla="*/ 1925955 h 2729865"/>
                <a:gd name="connsiteX12964" fmla="*/ 2827973 w 4117657"/>
                <a:gd name="connsiteY12964" fmla="*/ 1848803 h 2729865"/>
                <a:gd name="connsiteX12965" fmla="*/ 2829878 w 4117657"/>
                <a:gd name="connsiteY12965" fmla="*/ 1840230 h 2729865"/>
                <a:gd name="connsiteX12966" fmla="*/ 2820353 w 4117657"/>
                <a:gd name="connsiteY12966" fmla="*/ 1837373 h 2729865"/>
                <a:gd name="connsiteX12967" fmla="*/ 2745105 w 4117657"/>
                <a:gd name="connsiteY12967" fmla="*/ 1817370 h 2729865"/>
                <a:gd name="connsiteX12968" fmla="*/ 2729865 w 4117657"/>
                <a:gd name="connsiteY12968" fmla="*/ 1808798 h 2729865"/>
                <a:gd name="connsiteX12969" fmla="*/ 2674620 w 4117657"/>
                <a:gd name="connsiteY12969" fmla="*/ 1753553 h 2729865"/>
                <a:gd name="connsiteX12970" fmla="*/ 2667000 w 4117657"/>
                <a:gd name="connsiteY12970" fmla="*/ 1746885 h 2729865"/>
                <a:gd name="connsiteX12971" fmla="*/ 2659380 w 4117657"/>
                <a:gd name="connsiteY12971" fmla="*/ 1753553 h 2729865"/>
                <a:gd name="connsiteX12972" fmla="*/ 2605088 w 4117657"/>
                <a:gd name="connsiteY12972" fmla="*/ 1807845 h 2729865"/>
                <a:gd name="connsiteX12973" fmla="*/ 2586990 w 4117657"/>
                <a:gd name="connsiteY12973" fmla="*/ 1818323 h 2729865"/>
                <a:gd name="connsiteX12974" fmla="*/ 2503170 w 4117657"/>
                <a:gd name="connsiteY12974" fmla="*/ 1840230 h 2729865"/>
                <a:gd name="connsiteX12975" fmla="*/ 2505075 w 4117657"/>
                <a:gd name="connsiteY12975" fmla="*/ 1849755 h 2729865"/>
                <a:gd name="connsiteX12976" fmla="*/ 2526030 w 4117657"/>
                <a:gd name="connsiteY12976" fmla="*/ 1926908 h 2729865"/>
                <a:gd name="connsiteX12977" fmla="*/ 2526030 w 4117657"/>
                <a:gd name="connsiteY12977" fmla="*/ 1942148 h 2729865"/>
                <a:gd name="connsiteX12978" fmla="*/ 2505075 w 4117657"/>
                <a:gd name="connsiteY12978" fmla="*/ 2019300 h 2729865"/>
                <a:gd name="connsiteX12979" fmla="*/ 2503170 w 4117657"/>
                <a:gd name="connsiteY12979" fmla="*/ 2027873 h 2729865"/>
                <a:gd name="connsiteX12980" fmla="*/ 2512695 w 4117657"/>
                <a:gd name="connsiteY12980" fmla="*/ 2030730 h 2729865"/>
                <a:gd name="connsiteX12981" fmla="*/ 2588895 w 4117657"/>
                <a:gd name="connsiteY12981" fmla="*/ 2051685 h 2729865"/>
                <a:gd name="connsiteX12982" fmla="*/ 2602230 w 4117657"/>
                <a:gd name="connsiteY12982" fmla="*/ 2059305 h 2729865"/>
                <a:gd name="connsiteX12983" fmla="*/ 2658428 w 4117657"/>
                <a:gd name="connsiteY12983" fmla="*/ 2115503 h 2729865"/>
                <a:gd name="connsiteX12984" fmla="*/ 2667000 w 4117657"/>
                <a:gd name="connsiteY12984" fmla="*/ 2121218 h 2729865"/>
                <a:gd name="connsiteX12985" fmla="*/ 2594610 w 4117657"/>
                <a:gd name="connsiteY12985" fmla="*/ 2042160 h 2729865"/>
                <a:gd name="connsiteX12986" fmla="*/ 2526030 w 4117657"/>
                <a:gd name="connsiteY12986" fmla="*/ 2024063 h 2729865"/>
                <a:gd name="connsiteX12987" fmla="*/ 2515553 w 4117657"/>
                <a:gd name="connsiteY12987" fmla="*/ 2021205 h 2729865"/>
                <a:gd name="connsiteX12988" fmla="*/ 2517458 w 4117657"/>
                <a:gd name="connsiteY12988" fmla="*/ 2011680 h 2729865"/>
                <a:gd name="connsiteX12989" fmla="*/ 2536508 w 4117657"/>
                <a:gd name="connsiteY12989" fmla="*/ 1942148 h 2729865"/>
                <a:gd name="connsiteX12990" fmla="*/ 2536508 w 4117657"/>
                <a:gd name="connsiteY12990" fmla="*/ 1925003 h 2729865"/>
                <a:gd name="connsiteX12991" fmla="*/ 2518410 w 4117657"/>
                <a:gd name="connsiteY12991" fmla="*/ 1856423 h 2729865"/>
                <a:gd name="connsiteX12992" fmla="*/ 2516505 w 4117657"/>
                <a:gd name="connsiteY12992" fmla="*/ 1846898 h 2729865"/>
                <a:gd name="connsiteX12993" fmla="*/ 2527935 w 4117657"/>
                <a:gd name="connsiteY12993" fmla="*/ 1843088 h 2729865"/>
                <a:gd name="connsiteX12994" fmla="*/ 2594610 w 4117657"/>
                <a:gd name="connsiteY12994" fmla="*/ 1824990 h 2729865"/>
                <a:gd name="connsiteX12995" fmla="*/ 2609850 w 4117657"/>
                <a:gd name="connsiteY12995" fmla="*/ 1816418 h 2729865"/>
                <a:gd name="connsiteX12996" fmla="*/ 2660333 w 4117657"/>
                <a:gd name="connsiteY12996" fmla="*/ 1765935 h 2729865"/>
                <a:gd name="connsiteX12997" fmla="*/ 2667953 w 4117657"/>
                <a:gd name="connsiteY12997" fmla="*/ 1758315 h 2729865"/>
                <a:gd name="connsiteX12998" fmla="*/ 2675573 w 4117657"/>
                <a:gd name="connsiteY12998" fmla="*/ 1765935 h 2729865"/>
                <a:gd name="connsiteX12999" fmla="*/ 2726055 w 4117657"/>
                <a:gd name="connsiteY12999" fmla="*/ 1816418 h 2729865"/>
                <a:gd name="connsiteX13000" fmla="*/ 2740343 w 4117657"/>
                <a:gd name="connsiteY13000" fmla="*/ 1824038 h 2729865"/>
                <a:gd name="connsiteX13001" fmla="*/ 2812733 w 4117657"/>
                <a:gd name="connsiteY13001" fmla="*/ 1843088 h 2729865"/>
                <a:gd name="connsiteX13002" fmla="*/ 2819400 w 4117657"/>
                <a:gd name="connsiteY13002" fmla="*/ 1844993 h 2729865"/>
                <a:gd name="connsiteX13003" fmla="*/ 2815590 w 4117657"/>
                <a:gd name="connsiteY13003" fmla="*/ 1860233 h 2729865"/>
                <a:gd name="connsiteX13004" fmla="*/ 2798445 w 4117657"/>
                <a:gd name="connsiteY13004" fmla="*/ 1925003 h 2729865"/>
                <a:gd name="connsiteX13005" fmla="*/ 2798445 w 4117657"/>
                <a:gd name="connsiteY13005" fmla="*/ 1940243 h 2729865"/>
                <a:gd name="connsiteX13006" fmla="*/ 2817495 w 4117657"/>
                <a:gd name="connsiteY13006" fmla="*/ 2009775 h 2729865"/>
                <a:gd name="connsiteX13007" fmla="*/ 2819400 w 4117657"/>
                <a:gd name="connsiteY13007" fmla="*/ 2019300 h 2729865"/>
                <a:gd name="connsiteX13008" fmla="*/ 2809875 w 4117657"/>
                <a:gd name="connsiteY13008" fmla="*/ 2022158 h 2729865"/>
                <a:gd name="connsiteX13009" fmla="*/ 2741295 w 4117657"/>
                <a:gd name="connsiteY13009" fmla="*/ 2040255 h 2729865"/>
                <a:gd name="connsiteX13010" fmla="*/ 2726055 w 4117657"/>
                <a:gd name="connsiteY13010" fmla="*/ 2048828 h 2729865"/>
                <a:gd name="connsiteX13011" fmla="*/ 2675573 w 4117657"/>
                <a:gd name="connsiteY13011" fmla="*/ 2099310 h 2729865"/>
                <a:gd name="connsiteX13012" fmla="*/ 2667953 w 4117657"/>
                <a:gd name="connsiteY13012" fmla="*/ 2105978 h 2729865"/>
                <a:gd name="connsiteX13013" fmla="*/ 2660333 w 4117657"/>
                <a:gd name="connsiteY13013" fmla="*/ 2099310 h 2729865"/>
                <a:gd name="connsiteX13014" fmla="*/ 2608898 w 4117657"/>
                <a:gd name="connsiteY13014" fmla="*/ 2047875 h 2729865"/>
                <a:gd name="connsiteX13015" fmla="*/ 2594610 w 4117657"/>
                <a:gd name="connsiteY13015" fmla="*/ 2042160 h 2729865"/>
                <a:gd name="connsiteX13016" fmla="*/ 2667953 w 4117657"/>
                <a:gd name="connsiteY13016" fmla="*/ 2049780 h 2729865"/>
                <a:gd name="connsiteX13017" fmla="*/ 2687955 w 4117657"/>
                <a:gd name="connsiteY13017" fmla="*/ 2027873 h 2729865"/>
                <a:gd name="connsiteX13018" fmla="*/ 2738438 w 4117657"/>
                <a:gd name="connsiteY13018" fmla="*/ 1998345 h 2729865"/>
                <a:gd name="connsiteX13019" fmla="*/ 2767965 w 4117657"/>
                <a:gd name="connsiteY13019" fmla="*/ 1990725 h 2729865"/>
                <a:gd name="connsiteX13020" fmla="*/ 2766060 w 4117657"/>
                <a:gd name="connsiteY13020" fmla="*/ 1980248 h 2729865"/>
                <a:gd name="connsiteX13021" fmla="*/ 2756535 w 4117657"/>
                <a:gd name="connsiteY13021" fmla="*/ 1943100 h 2729865"/>
                <a:gd name="connsiteX13022" fmla="*/ 2756535 w 4117657"/>
                <a:gd name="connsiteY13022" fmla="*/ 1920240 h 2729865"/>
                <a:gd name="connsiteX13023" fmla="*/ 2767013 w 4117657"/>
                <a:gd name="connsiteY13023" fmla="*/ 1881188 h 2729865"/>
                <a:gd name="connsiteX13024" fmla="*/ 2768918 w 4117657"/>
                <a:gd name="connsiteY13024" fmla="*/ 1872615 h 2729865"/>
                <a:gd name="connsiteX13025" fmla="*/ 2735580 w 4117657"/>
                <a:gd name="connsiteY13025" fmla="*/ 1864043 h 2729865"/>
                <a:gd name="connsiteX13026" fmla="*/ 2693670 w 4117657"/>
                <a:gd name="connsiteY13026" fmla="*/ 1840230 h 2729865"/>
                <a:gd name="connsiteX13027" fmla="*/ 2668905 w 4117657"/>
                <a:gd name="connsiteY13027" fmla="*/ 1814513 h 2729865"/>
                <a:gd name="connsiteX13028" fmla="*/ 2661285 w 4117657"/>
                <a:gd name="connsiteY13028" fmla="*/ 1821180 h 2729865"/>
                <a:gd name="connsiteX13029" fmla="*/ 2632710 w 4117657"/>
                <a:gd name="connsiteY13029" fmla="*/ 1850708 h 2729865"/>
                <a:gd name="connsiteX13030" fmla="*/ 2616518 w 4117657"/>
                <a:gd name="connsiteY13030" fmla="*/ 1859280 h 2729865"/>
                <a:gd name="connsiteX13031" fmla="*/ 2577465 w 4117657"/>
                <a:gd name="connsiteY13031" fmla="*/ 1869758 h 2729865"/>
                <a:gd name="connsiteX13032" fmla="*/ 2566988 w 4117657"/>
                <a:gd name="connsiteY13032" fmla="*/ 1872615 h 2729865"/>
                <a:gd name="connsiteX13033" fmla="*/ 2579370 w 4117657"/>
                <a:gd name="connsiteY13033" fmla="*/ 1917383 h 2729865"/>
                <a:gd name="connsiteX13034" fmla="*/ 2579370 w 4117657"/>
                <a:gd name="connsiteY13034" fmla="*/ 1944053 h 2729865"/>
                <a:gd name="connsiteX13035" fmla="*/ 2566988 w 4117657"/>
                <a:gd name="connsiteY13035" fmla="*/ 1988820 h 2729865"/>
                <a:gd name="connsiteX13036" fmla="*/ 2575560 w 4117657"/>
                <a:gd name="connsiteY13036" fmla="*/ 1991678 h 2729865"/>
                <a:gd name="connsiteX13037" fmla="*/ 2618423 w 4117657"/>
                <a:gd name="connsiteY13037" fmla="*/ 2003108 h 2729865"/>
                <a:gd name="connsiteX13038" fmla="*/ 2630805 w 4117657"/>
                <a:gd name="connsiteY13038" fmla="*/ 2010728 h 2729865"/>
                <a:gd name="connsiteX13039" fmla="*/ 2662238 w 4117657"/>
                <a:gd name="connsiteY13039" fmla="*/ 2042160 h 2729865"/>
                <a:gd name="connsiteX13040" fmla="*/ 2667953 w 4117657"/>
                <a:gd name="connsiteY13040" fmla="*/ 2049780 h 2729865"/>
                <a:gd name="connsiteX13041" fmla="*/ 2647950 w 4117657"/>
                <a:gd name="connsiteY13041" fmla="*/ 2018348 h 2729865"/>
                <a:gd name="connsiteX13042" fmla="*/ 2601278 w 4117657"/>
                <a:gd name="connsiteY13042" fmla="*/ 1991678 h 2729865"/>
                <a:gd name="connsiteX13043" fmla="*/ 2578418 w 4117657"/>
                <a:gd name="connsiteY13043" fmla="*/ 1985963 h 2729865"/>
                <a:gd name="connsiteX13044" fmla="*/ 2575560 w 4117657"/>
                <a:gd name="connsiteY13044" fmla="*/ 1984058 h 2729865"/>
                <a:gd name="connsiteX13045" fmla="*/ 2578418 w 4117657"/>
                <a:gd name="connsiteY13045" fmla="*/ 1972628 h 2729865"/>
                <a:gd name="connsiteX13046" fmla="*/ 2587943 w 4117657"/>
                <a:gd name="connsiteY13046" fmla="*/ 1932623 h 2729865"/>
                <a:gd name="connsiteX13047" fmla="*/ 2578418 w 4117657"/>
                <a:gd name="connsiteY13047" fmla="*/ 1893570 h 2729865"/>
                <a:gd name="connsiteX13048" fmla="*/ 2575560 w 4117657"/>
                <a:gd name="connsiteY13048" fmla="*/ 1881188 h 2729865"/>
                <a:gd name="connsiteX13049" fmla="*/ 2583180 w 4117657"/>
                <a:gd name="connsiteY13049" fmla="*/ 1878330 h 2729865"/>
                <a:gd name="connsiteX13050" fmla="*/ 2617470 w 4117657"/>
                <a:gd name="connsiteY13050" fmla="*/ 1868805 h 2729865"/>
                <a:gd name="connsiteX13051" fmla="*/ 2635568 w 4117657"/>
                <a:gd name="connsiteY13051" fmla="*/ 1858328 h 2729865"/>
                <a:gd name="connsiteX13052" fmla="*/ 2666048 w 4117657"/>
                <a:gd name="connsiteY13052" fmla="*/ 1827848 h 2729865"/>
                <a:gd name="connsiteX13053" fmla="*/ 2697480 w 4117657"/>
                <a:gd name="connsiteY13053" fmla="*/ 1859280 h 2729865"/>
                <a:gd name="connsiteX13054" fmla="*/ 2712720 w 4117657"/>
                <a:gd name="connsiteY13054" fmla="*/ 1868805 h 2729865"/>
                <a:gd name="connsiteX13055" fmla="*/ 2747963 w 4117657"/>
                <a:gd name="connsiteY13055" fmla="*/ 1878330 h 2729865"/>
                <a:gd name="connsiteX13056" fmla="*/ 2756535 w 4117657"/>
                <a:gd name="connsiteY13056" fmla="*/ 1881188 h 2729865"/>
                <a:gd name="connsiteX13057" fmla="*/ 2749868 w 4117657"/>
                <a:gd name="connsiteY13057" fmla="*/ 1907858 h 2729865"/>
                <a:gd name="connsiteX13058" fmla="*/ 2749868 w 4117657"/>
                <a:gd name="connsiteY13058" fmla="*/ 1958340 h 2729865"/>
                <a:gd name="connsiteX13059" fmla="*/ 2757488 w 4117657"/>
                <a:gd name="connsiteY13059" fmla="*/ 1985963 h 2729865"/>
                <a:gd name="connsiteX13060" fmla="*/ 2731770 w 4117657"/>
                <a:gd name="connsiteY13060" fmla="*/ 1992630 h 2729865"/>
                <a:gd name="connsiteX13061" fmla="*/ 2686050 w 4117657"/>
                <a:gd name="connsiteY13061" fmla="*/ 2018348 h 2729865"/>
                <a:gd name="connsiteX13062" fmla="*/ 2667000 w 4117657"/>
                <a:gd name="connsiteY13062" fmla="*/ 2037398 h 2729865"/>
                <a:gd name="connsiteX13063" fmla="*/ 2647950 w 4117657"/>
                <a:gd name="connsiteY13063" fmla="*/ 2018348 h 2729865"/>
                <a:gd name="connsiteX13064" fmla="*/ 2706053 w 4117657"/>
                <a:gd name="connsiteY13064" fmla="*/ 1955483 h 2729865"/>
                <a:gd name="connsiteX13065" fmla="*/ 2701290 w 4117657"/>
                <a:gd name="connsiteY13065" fmla="*/ 1932623 h 2729865"/>
                <a:gd name="connsiteX13066" fmla="*/ 2706053 w 4117657"/>
                <a:gd name="connsiteY13066" fmla="*/ 1909763 h 2729865"/>
                <a:gd name="connsiteX13067" fmla="*/ 2684145 w 4117657"/>
                <a:gd name="connsiteY13067" fmla="*/ 1903095 h 2729865"/>
                <a:gd name="connsiteX13068" fmla="*/ 2667000 w 4117657"/>
                <a:gd name="connsiteY13068" fmla="*/ 1886903 h 2729865"/>
                <a:gd name="connsiteX13069" fmla="*/ 2649855 w 4117657"/>
                <a:gd name="connsiteY13069" fmla="*/ 1902143 h 2729865"/>
                <a:gd name="connsiteX13070" fmla="*/ 2626995 w 4117657"/>
                <a:gd name="connsiteY13070" fmla="*/ 1909763 h 2729865"/>
                <a:gd name="connsiteX13071" fmla="*/ 2631758 w 4117657"/>
                <a:gd name="connsiteY13071" fmla="*/ 1931670 h 2729865"/>
                <a:gd name="connsiteX13072" fmla="*/ 2626995 w 4117657"/>
                <a:gd name="connsiteY13072" fmla="*/ 1954530 h 2729865"/>
                <a:gd name="connsiteX13073" fmla="*/ 2649855 w 4117657"/>
                <a:gd name="connsiteY13073" fmla="*/ 1962150 h 2729865"/>
                <a:gd name="connsiteX13074" fmla="*/ 2667953 w 4117657"/>
                <a:gd name="connsiteY13074" fmla="*/ 1978343 h 2729865"/>
                <a:gd name="connsiteX13075" fmla="*/ 2706053 w 4117657"/>
                <a:gd name="connsiteY13075" fmla="*/ 1955483 h 2729865"/>
                <a:gd name="connsiteX13076" fmla="*/ 2637473 w 4117657"/>
                <a:gd name="connsiteY13076" fmla="*/ 1949768 h 2729865"/>
                <a:gd name="connsiteX13077" fmla="*/ 2637473 w 4117657"/>
                <a:gd name="connsiteY13077" fmla="*/ 1916430 h 2729865"/>
                <a:gd name="connsiteX13078" fmla="*/ 2666048 w 4117657"/>
                <a:gd name="connsiteY13078" fmla="*/ 1899285 h 2729865"/>
                <a:gd name="connsiteX13079" fmla="*/ 2694623 w 4117657"/>
                <a:gd name="connsiteY13079" fmla="*/ 1915478 h 2729865"/>
                <a:gd name="connsiteX13080" fmla="*/ 2695575 w 4117657"/>
                <a:gd name="connsiteY13080" fmla="*/ 1949768 h 2729865"/>
                <a:gd name="connsiteX13081" fmla="*/ 2667000 w 4117657"/>
                <a:gd name="connsiteY13081" fmla="*/ 1965960 h 2729865"/>
                <a:gd name="connsiteX13082" fmla="*/ 2637473 w 4117657"/>
                <a:gd name="connsiteY13082" fmla="*/ 1949768 h 2729865"/>
                <a:gd name="connsiteX13083" fmla="*/ 2781300 w 4117657"/>
                <a:gd name="connsiteY13083" fmla="*/ 2297430 h 2729865"/>
                <a:gd name="connsiteX13084" fmla="*/ 2791778 w 4117657"/>
                <a:gd name="connsiteY13084" fmla="*/ 2303145 h 2729865"/>
                <a:gd name="connsiteX13085" fmla="*/ 2855595 w 4117657"/>
                <a:gd name="connsiteY13085" fmla="*/ 2320290 h 2729865"/>
                <a:gd name="connsiteX13086" fmla="*/ 2896553 w 4117657"/>
                <a:gd name="connsiteY13086" fmla="*/ 2330768 h 2729865"/>
                <a:gd name="connsiteX13087" fmla="*/ 2898458 w 4117657"/>
                <a:gd name="connsiteY13087" fmla="*/ 2326958 h 2729865"/>
                <a:gd name="connsiteX13088" fmla="*/ 2926080 w 4117657"/>
                <a:gd name="connsiteY13088" fmla="*/ 2224088 h 2729865"/>
                <a:gd name="connsiteX13089" fmla="*/ 2926080 w 4117657"/>
                <a:gd name="connsiteY13089" fmla="*/ 2213610 h 2729865"/>
                <a:gd name="connsiteX13090" fmla="*/ 2899410 w 4117657"/>
                <a:gd name="connsiteY13090" fmla="*/ 2114550 h 2729865"/>
                <a:gd name="connsiteX13091" fmla="*/ 2896553 w 4117657"/>
                <a:gd name="connsiteY13091" fmla="*/ 2108835 h 2729865"/>
                <a:gd name="connsiteX13092" fmla="*/ 2892743 w 4117657"/>
                <a:gd name="connsiteY13092" fmla="*/ 2108835 h 2729865"/>
                <a:gd name="connsiteX13093" fmla="*/ 2789873 w 4117657"/>
                <a:gd name="connsiteY13093" fmla="*/ 2136458 h 2729865"/>
                <a:gd name="connsiteX13094" fmla="*/ 2781300 w 4117657"/>
                <a:gd name="connsiteY13094" fmla="*/ 2141220 h 2729865"/>
                <a:gd name="connsiteX13095" fmla="*/ 2703195 w 4117657"/>
                <a:gd name="connsiteY13095" fmla="*/ 2219325 h 2729865"/>
                <a:gd name="connsiteX13096" fmla="*/ 2707005 w 4117657"/>
                <a:gd name="connsiteY13096" fmla="*/ 2224088 h 2729865"/>
                <a:gd name="connsiteX13097" fmla="*/ 2781300 w 4117657"/>
                <a:gd name="connsiteY13097" fmla="*/ 2297430 h 2729865"/>
                <a:gd name="connsiteX13098" fmla="*/ 2723198 w 4117657"/>
                <a:gd name="connsiteY13098" fmla="*/ 2213610 h 2729865"/>
                <a:gd name="connsiteX13099" fmla="*/ 2785110 w 4117657"/>
                <a:gd name="connsiteY13099" fmla="*/ 2151698 h 2729865"/>
                <a:gd name="connsiteX13100" fmla="*/ 2796540 w 4117657"/>
                <a:gd name="connsiteY13100" fmla="*/ 2145030 h 2729865"/>
                <a:gd name="connsiteX13101" fmla="*/ 2886075 w 4117657"/>
                <a:gd name="connsiteY13101" fmla="*/ 2121218 h 2729865"/>
                <a:gd name="connsiteX13102" fmla="*/ 2891790 w 4117657"/>
                <a:gd name="connsiteY13102" fmla="*/ 2120265 h 2729865"/>
                <a:gd name="connsiteX13103" fmla="*/ 2909888 w 4117657"/>
                <a:gd name="connsiteY13103" fmla="*/ 2185988 h 2729865"/>
                <a:gd name="connsiteX13104" fmla="*/ 2918460 w 4117657"/>
                <a:gd name="connsiteY13104" fmla="*/ 2220278 h 2729865"/>
                <a:gd name="connsiteX13105" fmla="*/ 2910840 w 4117657"/>
                <a:gd name="connsiteY13105" fmla="*/ 2254568 h 2729865"/>
                <a:gd name="connsiteX13106" fmla="*/ 2895600 w 4117657"/>
                <a:gd name="connsiteY13106" fmla="*/ 2311718 h 2729865"/>
                <a:gd name="connsiteX13107" fmla="*/ 2892743 w 4117657"/>
                <a:gd name="connsiteY13107" fmla="*/ 2320290 h 2729865"/>
                <a:gd name="connsiteX13108" fmla="*/ 2884170 w 4117657"/>
                <a:gd name="connsiteY13108" fmla="*/ 2318385 h 2729865"/>
                <a:gd name="connsiteX13109" fmla="*/ 2799398 w 4117657"/>
                <a:gd name="connsiteY13109" fmla="*/ 2295525 h 2729865"/>
                <a:gd name="connsiteX13110" fmla="*/ 2788920 w 4117657"/>
                <a:gd name="connsiteY13110" fmla="*/ 2289810 h 2729865"/>
                <a:gd name="connsiteX13111" fmla="*/ 2722245 w 4117657"/>
                <a:gd name="connsiteY13111" fmla="*/ 2223135 h 2729865"/>
                <a:gd name="connsiteX13112" fmla="*/ 2719388 w 4117657"/>
                <a:gd name="connsiteY13112" fmla="*/ 2219325 h 2729865"/>
                <a:gd name="connsiteX13113" fmla="*/ 2723198 w 4117657"/>
                <a:gd name="connsiteY13113" fmla="*/ 2213610 h 2729865"/>
                <a:gd name="connsiteX13114" fmla="*/ 1362075 w 4117657"/>
                <a:gd name="connsiteY13114" fmla="*/ 1882140 h 2729865"/>
                <a:gd name="connsiteX13115" fmla="*/ 1316355 w 4117657"/>
                <a:gd name="connsiteY13115" fmla="*/ 1894523 h 2729865"/>
                <a:gd name="connsiteX13116" fmla="*/ 1310640 w 4117657"/>
                <a:gd name="connsiteY13116" fmla="*/ 1897380 h 2729865"/>
                <a:gd name="connsiteX13117" fmla="*/ 1276350 w 4117657"/>
                <a:gd name="connsiteY13117" fmla="*/ 1931670 h 2729865"/>
                <a:gd name="connsiteX13118" fmla="*/ 1282065 w 4117657"/>
                <a:gd name="connsiteY13118" fmla="*/ 1938338 h 2729865"/>
                <a:gd name="connsiteX13119" fmla="*/ 1308735 w 4117657"/>
                <a:gd name="connsiteY13119" fmla="*/ 1965008 h 2729865"/>
                <a:gd name="connsiteX13120" fmla="*/ 1320165 w 4117657"/>
                <a:gd name="connsiteY13120" fmla="*/ 1971675 h 2729865"/>
                <a:gd name="connsiteX13121" fmla="*/ 1356360 w 4117657"/>
                <a:gd name="connsiteY13121" fmla="*/ 1981200 h 2729865"/>
                <a:gd name="connsiteX13122" fmla="*/ 1363980 w 4117657"/>
                <a:gd name="connsiteY13122" fmla="*/ 1982153 h 2729865"/>
                <a:gd name="connsiteX13123" fmla="*/ 1365885 w 4117657"/>
                <a:gd name="connsiteY13123" fmla="*/ 1974533 h 2729865"/>
                <a:gd name="connsiteX13124" fmla="*/ 1376363 w 4117657"/>
                <a:gd name="connsiteY13124" fmla="*/ 1931670 h 2729865"/>
                <a:gd name="connsiteX13125" fmla="*/ 1365885 w 4117657"/>
                <a:gd name="connsiteY13125" fmla="*/ 1888808 h 2729865"/>
                <a:gd name="connsiteX13126" fmla="*/ 1362075 w 4117657"/>
                <a:gd name="connsiteY13126" fmla="*/ 1882140 h 2729865"/>
                <a:gd name="connsiteX13127" fmla="*/ 1366838 w 4117657"/>
                <a:gd name="connsiteY13127" fmla="*/ 1935480 h 2729865"/>
                <a:gd name="connsiteX13128" fmla="*/ 1357313 w 4117657"/>
                <a:gd name="connsiteY13128" fmla="*/ 1971675 h 2729865"/>
                <a:gd name="connsiteX13129" fmla="*/ 1340168 w 4117657"/>
                <a:gd name="connsiteY13129" fmla="*/ 1967865 h 2729865"/>
                <a:gd name="connsiteX13130" fmla="*/ 1301115 w 4117657"/>
                <a:gd name="connsiteY13130" fmla="*/ 1945958 h 2729865"/>
                <a:gd name="connsiteX13131" fmla="*/ 1287780 w 4117657"/>
                <a:gd name="connsiteY13131" fmla="*/ 1934528 h 2729865"/>
                <a:gd name="connsiteX13132" fmla="*/ 1316355 w 4117657"/>
                <a:gd name="connsiteY13132" fmla="*/ 1905953 h 2729865"/>
                <a:gd name="connsiteX13133" fmla="*/ 1319213 w 4117657"/>
                <a:gd name="connsiteY13133" fmla="*/ 1905000 h 2729865"/>
                <a:gd name="connsiteX13134" fmla="*/ 1356360 w 4117657"/>
                <a:gd name="connsiteY13134" fmla="*/ 1894523 h 2729865"/>
                <a:gd name="connsiteX13135" fmla="*/ 1366838 w 4117657"/>
                <a:gd name="connsiteY13135" fmla="*/ 1932623 h 2729865"/>
                <a:gd name="connsiteX13136" fmla="*/ 1366838 w 4117657"/>
                <a:gd name="connsiteY13136" fmla="*/ 1935480 h 2729865"/>
                <a:gd name="connsiteX13137" fmla="*/ 3060383 w 4117657"/>
                <a:gd name="connsiteY13137" fmla="*/ 2386965 h 2729865"/>
                <a:gd name="connsiteX13138" fmla="*/ 3075623 w 4117657"/>
                <a:gd name="connsiteY13138" fmla="*/ 2395538 h 2729865"/>
                <a:gd name="connsiteX13139" fmla="*/ 3158490 w 4117657"/>
                <a:gd name="connsiteY13139" fmla="*/ 2478405 h 2729865"/>
                <a:gd name="connsiteX13140" fmla="*/ 3167063 w 4117657"/>
                <a:gd name="connsiteY13140" fmla="*/ 2486025 h 2729865"/>
                <a:gd name="connsiteX13141" fmla="*/ 3175635 w 4117657"/>
                <a:gd name="connsiteY13141" fmla="*/ 2478405 h 2729865"/>
                <a:gd name="connsiteX13142" fmla="*/ 3259455 w 4117657"/>
                <a:gd name="connsiteY13142" fmla="*/ 2394585 h 2729865"/>
                <a:gd name="connsiteX13143" fmla="*/ 3272790 w 4117657"/>
                <a:gd name="connsiteY13143" fmla="*/ 2386965 h 2729865"/>
                <a:gd name="connsiteX13144" fmla="*/ 3388043 w 4117657"/>
                <a:gd name="connsiteY13144" fmla="*/ 2356485 h 2729865"/>
                <a:gd name="connsiteX13145" fmla="*/ 3398520 w 4117657"/>
                <a:gd name="connsiteY13145" fmla="*/ 2353628 h 2729865"/>
                <a:gd name="connsiteX13146" fmla="*/ 3395663 w 4117657"/>
                <a:gd name="connsiteY13146" fmla="*/ 2343150 h 2729865"/>
                <a:gd name="connsiteX13147" fmla="*/ 3365183 w 4117657"/>
                <a:gd name="connsiteY13147" fmla="*/ 2228850 h 2729865"/>
                <a:gd name="connsiteX13148" fmla="*/ 3365183 w 4117657"/>
                <a:gd name="connsiteY13148" fmla="*/ 2213610 h 2729865"/>
                <a:gd name="connsiteX13149" fmla="*/ 3395663 w 4117657"/>
                <a:gd name="connsiteY13149" fmla="*/ 2099310 h 2729865"/>
                <a:gd name="connsiteX13150" fmla="*/ 3398520 w 4117657"/>
                <a:gd name="connsiteY13150" fmla="*/ 2088833 h 2729865"/>
                <a:gd name="connsiteX13151" fmla="*/ 3387090 w 4117657"/>
                <a:gd name="connsiteY13151" fmla="*/ 2085023 h 2729865"/>
                <a:gd name="connsiteX13152" fmla="*/ 3274695 w 4117657"/>
                <a:gd name="connsiteY13152" fmla="*/ 2055495 h 2729865"/>
                <a:gd name="connsiteX13153" fmla="*/ 3259455 w 4117657"/>
                <a:gd name="connsiteY13153" fmla="*/ 2046923 h 2729865"/>
                <a:gd name="connsiteX13154" fmla="*/ 3175635 w 4117657"/>
                <a:gd name="connsiteY13154" fmla="*/ 1963103 h 2729865"/>
                <a:gd name="connsiteX13155" fmla="*/ 3167063 w 4117657"/>
                <a:gd name="connsiteY13155" fmla="*/ 1954530 h 2729865"/>
                <a:gd name="connsiteX13156" fmla="*/ 3159443 w 4117657"/>
                <a:gd name="connsiteY13156" fmla="*/ 1963103 h 2729865"/>
                <a:gd name="connsiteX13157" fmla="*/ 3078480 w 4117657"/>
                <a:gd name="connsiteY13157" fmla="*/ 2044065 h 2729865"/>
                <a:gd name="connsiteX13158" fmla="*/ 3059430 w 4117657"/>
                <a:gd name="connsiteY13158" fmla="*/ 2055495 h 2729865"/>
                <a:gd name="connsiteX13159" fmla="*/ 2947988 w 4117657"/>
                <a:gd name="connsiteY13159" fmla="*/ 2085023 h 2729865"/>
                <a:gd name="connsiteX13160" fmla="*/ 2937510 w 4117657"/>
                <a:gd name="connsiteY13160" fmla="*/ 2088833 h 2729865"/>
                <a:gd name="connsiteX13161" fmla="*/ 2940368 w 4117657"/>
                <a:gd name="connsiteY13161" fmla="*/ 2099310 h 2729865"/>
                <a:gd name="connsiteX13162" fmla="*/ 2970848 w 4117657"/>
                <a:gd name="connsiteY13162" fmla="*/ 2213610 h 2729865"/>
                <a:gd name="connsiteX13163" fmla="*/ 2970848 w 4117657"/>
                <a:gd name="connsiteY13163" fmla="*/ 2227898 h 2729865"/>
                <a:gd name="connsiteX13164" fmla="*/ 2955608 w 4117657"/>
                <a:gd name="connsiteY13164" fmla="*/ 2286000 h 2729865"/>
                <a:gd name="connsiteX13165" fmla="*/ 2937510 w 4117657"/>
                <a:gd name="connsiteY13165" fmla="*/ 2353628 h 2729865"/>
                <a:gd name="connsiteX13166" fmla="*/ 2947988 w 4117657"/>
                <a:gd name="connsiteY13166" fmla="*/ 2356485 h 2729865"/>
                <a:gd name="connsiteX13167" fmla="*/ 3060383 w 4117657"/>
                <a:gd name="connsiteY13167" fmla="*/ 2386965 h 2729865"/>
                <a:gd name="connsiteX13168" fmla="*/ 2948940 w 4117657"/>
                <a:gd name="connsiteY13168" fmla="*/ 2335530 h 2729865"/>
                <a:gd name="connsiteX13169" fmla="*/ 2977515 w 4117657"/>
                <a:gd name="connsiteY13169" fmla="*/ 2230755 h 2729865"/>
                <a:gd name="connsiteX13170" fmla="*/ 2977515 w 4117657"/>
                <a:gd name="connsiteY13170" fmla="*/ 2210753 h 2729865"/>
                <a:gd name="connsiteX13171" fmla="*/ 2948940 w 4117657"/>
                <a:gd name="connsiteY13171" fmla="*/ 2105025 h 2729865"/>
                <a:gd name="connsiteX13172" fmla="*/ 2947035 w 4117657"/>
                <a:gd name="connsiteY13172" fmla="*/ 2094548 h 2729865"/>
                <a:gd name="connsiteX13173" fmla="*/ 2956560 w 4117657"/>
                <a:gd name="connsiteY13173" fmla="*/ 2091690 h 2729865"/>
                <a:gd name="connsiteX13174" fmla="*/ 3064193 w 4117657"/>
                <a:gd name="connsiteY13174" fmla="*/ 2063115 h 2729865"/>
                <a:gd name="connsiteX13175" fmla="*/ 3080385 w 4117657"/>
                <a:gd name="connsiteY13175" fmla="*/ 2053590 h 2729865"/>
                <a:gd name="connsiteX13176" fmla="*/ 3157538 w 4117657"/>
                <a:gd name="connsiteY13176" fmla="*/ 1975485 h 2729865"/>
                <a:gd name="connsiteX13177" fmla="*/ 3166110 w 4117657"/>
                <a:gd name="connsiteY13177" fmla="*/ 1967865 h 2729865"/>
                <a:gd name="connsiteX13178" fmla="*/ 3174683 w 4117657"/>
                <a:gd name="connsiteY13178" fmla="*/ 1975485 h 2729865"/>
                <a:gd name="connsiteX13179" fmla="*/ 3253740 w 4117657"/>
                <a:gd name="connsiteY13179" fmla="*/ 2054543 h 2729865"/>
                <a:gd name="connsiteX13180" fmla="*/ 3268028 w 4117657"/>
                <a:gd name="connsiteY13180" fmla="*/ 2063115 h 2729865"/>
                <a:gd name="connsiteX13181" fmla="*/ 3376613 w 4117657"/>
                <a:gd name="connsiteY13181" fmla="*/ 2092643 h 2729865"/>
                <a:gd name="connsiteX13182" fmla="*/ 3386138 w 4117657"/>
                <a:gd name="connsiteY13182" fmla="*/ 2095500 h 2729865"/>
                <a:gd name="connsiteX13183" fmla="*/ 3384233 w 4117657"/>
                <a:gd name="connsiteY13183" fmla="*/ 2105025 h 2729865"/>
                <a:gd name="connsiteX13184" fmla="*/ 3355658 w 4117657"/>
                <a:gd name="connsiteY13184" fmla="*/ 2210753 h 2729865"/>
                <a:gd name="connsiteX13185" fmla="*/ 3355658 w 4117657"/>
                <a:gd name="connsiteY13185" fmla="*/ 2231708 h 2729865"/>
                <a:gd name="connsiteX13186" fmla="*/ 3384233 w 4117657"/>
                <a:gd name="connsiteY13186" fmla="*/ 2337435 h 2729865"/>
                <a:gd name="connsiteX13187" fmla="*/ 3386138 w 4117657"/>
                <a:gd name="connsiteY13187" fmla="*/ 2347913 h 2729865"/>
                <a:gd name="connsiteX13188" fmla="*/ 3375660 w 4117657"/>
                <a:gd name="connsiteY13188" fmla="*/ 2350770 h 2729865"/>
                <a:gd name="connsiteX13189" fmla="*/ 3269933 w 4117657"/>
                <a:gd name="connsiteY13189" fmla="*/ 2379345 h 2729865"/>
                <a:gd name="connsiteX13190" fmla="*/ 3252788 w 4117657"/>
                <a:gd name="connsiteY13190" fmla="*/ 2389823 h 2729865"/>
                <a:gd name="connsiteX13191" fmla="*/ 3175635 w 4117657"/>
                <a:gd name="connsiteY13191" fmla="*/ 2467928 h 2729865"/>
                <a:gd name="connsiteX13192" fmla="*/ 3167063 w 4117657"/>
                <a:gd name="connsiteY13192" fmla="*/ 2475548 h 2729865"/>
                <a:gd name="connsiteX13193" fmla="*/ 3158490 w 4117657"/>
                <a:gd name="connsiteY13193" fmla="*/ 2467928 h 2729865"/>
                <a:gd name="connsiteX13194" fmla="*/ 3079433 w 4117657"/>
                <a:gd name="connsiteY13194" fmla="*/ 2388870 h 2729865"/>
                <a:gd name="connsiteX13195" fmla="*/ 3065145 w 4117657"/>
                <a:gd name="connsiteY13195" fmla="*/ 2380298 h 2729865"/>
                <a:gd name="connsiteX13196" fmla="*/ 2958465 w 4117657"/>
                <a:gd name="connsiteY13196" fmla="*/ 2351723 h 2729865"/>
                <a:gd name="connsiteX13197" fmla="*/ 2946083 w 4117657"/>
                <a:gd name="connsiteY13197" fmla="*/ 2347913 h 2729865"/>
                <a:gd name="connsiteX13198" fmla="*/ 2948940 w 4117657"/>
                <a:gd name="connsiteY13198" fmla="*/ 2335530 h 2729865"/>
                <a:gd name="connsiteX13199" fmla="*/ 502920 w 4117657"/>
                <a:gd name="connsiteY13199" fmla="*/ 2262188 h 2729865"/>
                <a:gd name="connsiteX13200" fmla="*/ 536258 w 4117657"/>
                <a:gd name="connsiteY13200" fmla="*/ 2243138 h 2729865"/>
                <a:gd name="connsiteX13201" fmla="*/ 558165 w 4117657"/>
                <a:gd name="connsiteY13201" fmla="*/ 2220278 h 2729865"/>
                <a:gd name="connsiteX13202" fmla="*/ 523875 w 4117657"/>
                <a:gd name="connsiteY13202" fmla="*/ 2185988 h 2729865"/>
                <a:gd name="connsiteX13203" fmla="*/ 520065 w 4117657"/>
                <a:gd name="connsiteY13203" fmla="*/ 2183130 h 2729865"/>
                <a:gd name="connsiteX13204" fmla="*/ 471488 w 4117657"/>
                <a:gd name="connsiteY13204" fmla="*/ 2169795 h 2729865"/>
                <a:gd name="connsiteX13205" fmla="*/ 459105 w 4117657"/>
                <a:gd name="connsiteY13205" fmla="*/ 2217420 h 2729865"/>
                <a:gd name="connsiteX13206" fmla="*/ 459105 w 4117657"/>
                <a:gd name="connsiteY13206" fmla="*/ 2221230 h 2729865"/>
                <a:gd name="connsiteX13207" fmla="*/ 471488 w 4117657"/>
                <a:gd name="connsiteY13207" fmla="*/ 2268855 h 2729865"/>
                <a:gd name="connsiteX13208" fmla="*/ 502920 w 4117657"/>
                <a:gd name="connsiteY13208" fmla="*/ 2262188 h 2729865"/>
                <a:gd name="connsiteX13209" fmla="*/ 468630 w 4117657"/>
                <a:gd name="connsiteY13209" fmla="*/ 2219325 h 2729865"/>
                <a:gd name="connsiteX13210" fmla="*/ 479108 w 4117657"/>
                <a:gd name="connsiteY13210" fmla="*/ 2182178 h 2729865"/>
                <a:gd name="connsiteX13211" fmla="*/ 516255 w 4117657"/>
                <a:gd name="connsiteY13211" fmla="*/ 2192655 h 2729865"/>
                <a:gd name="connsiteX13212" fmla="*/ 520065 w 4117657"/>
                <a:gd name="connsiteY13212" fmla="*/ 2195513 h 2729865"/>
                <a:gd name="connsiteX13213" fmla="*/ 546735 w 4117657"/>
                <a:gd name="connsiteY13213" fmla="*/ 2221230 h 2729865"/>
                <a:gd name="connsiteX13214" fmla="*/ 520065 w 4117657"/>
                <a:gd name="connsiteY13214" fmla="*/ 2247900 h 2729865"/>
                <a:gd name="connsiteX13215" fmla="*/ 516255 w 4117657"/>
                <a:gd name="connsiteY13215" fmla="*/ 2250758 h 2729865"/>
                <a:gd name="connsiteX13216" fmla="*/ 479108 w 4117657"/>
                <a:gd name="connsiteY13216" fmla="*/ 2260283 h 2729865"/>
                <a:gd name="connsiteX13217" fmla="*/ 468630 w 4117657"/>
                <a:gd name="connsiteY13217" fmla="*/ 2223135 h 2729865"/>
                <a:gd name="connsiteX13218" fmla="*/ 468630 w 4117657"/>
                <a:gd name="connsiteY13218" fmla="*/ 2219325 h 2729865"/>
                <a:gd name="connsiteX13219" fmla="*/ 260985 w 4117657"/>
                <a:gd name="connsiteY13219" fmla="*/ 1619250 h 2729865"/>
                <a:gd name="connsiteX13220" fmla="*/ 269558 w 4117657"/>
                <a:gd name="connsiteY13220" fmla="*/ 1586865 h 2729865"/>
                <a:gd name="connsiteX13221" fmla="*/ 261938 w 4117657"/>
                <a:gd name="connsiteY13221" fmla="*/ 1584008 h 2729865"/>
                <a:gd name="connsiteX13222" fmla="*/ 218123 w 4117657"/>
                <a:gd name="connsiteY13222" fmla="*/ 1572578 h 2729865"/>
                <a:gd name="connsiteX13223" fmla="*/ 204788 w 4117657"/>
                <a:gd name="connsiteY13223" fmla="*/ 1564958 h 2729865"/>
                <a:gd name="connsiteX13224" fmla="*/ 173355 w 4117657"/>
                <a:gd name="connsiteY13224" fmla="*/ 1533525 h 2729865"/>
                <a:gd name="connsiteX13225" fmla="*/ 166688 w 4117657"/>
                <a:gd name="connsiteY13225" fmla="*/ 1528763 h 2729865"/>
                <a:gd name="connsiteX13226" fmla="*/ 129540 w 4117657"/>
                <a:gd name="connsiteY13226" fmla="*/ 1565910 h 2729865"/>
                <a:gd name="connsiteX13227" fmla="*/ 117158 w 4117657"/>
                <a:gd name="connsiteY13227" fmla="*/ 1573530 h 2729865"/>
                <a:gd name="connsiteX13228" fmla="*/ 73343 w 4117657"/>
                <a:gd name="connsiteY13228" fmla="*/ 1584960 h 2729865"/>
                <a:gd name="connsiteX13229" fmla="*/ 65723 w 4117657"/>
                <a:gd name="connsiteY13229" fmla="*/ 1587818 h 2729865"/>
                <a:gd name="connsiteX13230" fmla="*/ 67628 w 4117657"/>
                <a:gd name="connsiteY13230" fmla="*/ 1597343 h 2729865"/>
                <a:gd name="connsiteX13231" fmla="*/ 79058 w 4117657"/>
                <a:gd name="connsiteY13231" fmla="*/ 1639253 h 2729865"/>
                <a:gd name="connsiteX13232" fmla="*/ 79058 w 4117657"/>
                <a:gd name="connsiteY13232" fmla="*/ 1651635 h 2729865"/>
                <a:gd name="connsiteX13233" fmla="*/ 67628 w 4117657"/>
                <a:gd name="connsiteY13233" fmla="*/ 1694498 h 2729865"/>
                <a:gd name="connsiteX13234" fmla="*/ 65723 w 4117657"/>
                <a:gd name="connsiteY13234" fmla="*/ 1704023 h 2729865"/>
                <a:gd name="connsiteX13235" fmla="*/ 91440 w 4117657"/>
                <a:gd name="connsiteY13235" fmla="*/ 1710690 h 2729865"/>
                <a:gd name="connsiteX13236" fmla="*/ 122873 w 4117657"/>
                <a:gd name="connsiteY13236" fmla="*/ 1720215 h 2729865"/>
                <a:gd name="connsiteX13237" fmla="*/ 147638 w 4117657"/>
                <a:gd name="connsiteY13237" fmla="*/ 1744028 h 2729865"/>
                <a:gd name="connsiteX13238" fmla="*/ 166688 w 4117657"/>
                <a:gd name="connsiteY13238" fmla="*/ 1763078 h 2729865"/>
                <a:gd name="connsiteX13239" fmla="*/ 174308 w 4117657"/>
                <a:gd name="connsiteY13239" fmla="*/ 1755458 h 2729865"/>
                <a:gd name="connsiteX13240" fmla="*/ 204788 w 4117657"/>
                <a:gd name="connsiteY13240" fmla="*/ 1724978 h 2729865"/>
                <a:gd name="connsiteX13241" fmla="*/ 216218 w 4117657"/>
                <a:gd name="connsiteY13241" fmla="*/ 1718310 h 2729865"/>
                <a:gd name="connsiteX13242" fmla="*/ 258128 w 4117657"/>
                <a:gd name="connsiteY13242" fmla="*/ 1706880 h 2729865"/>
                <a:gd name="connsiteX13243" fmla="*/ 268605 w 4117657"/>
                <a:gd name="connsiteY13243" fmla="*/ 1704023 h 2729865"/>
                <a:gd name="connsiteX13244" fmla="*/ 260033 w 4117657"/>
                <a:gd name="connsiteY13244" fmla="*/ 1671638 h 2729865"/>
                <a:gd name="connsiteX13245" fmla="*/ 260985 w 4117657"/>
                <a:gd name="connsiteY13245" fmla="*/ 1619250 h 2729865"/>
                <a:gd name="connsiteX13246" fmla="*/ 251460 w 4117657"/>
                <a:gd name="connsiteY13246" fmla="*/ 1698308 h 2729865"/>
                <a:gd name="connsiteX13247" fmla="*/ 215265 w 4117657"/>
                <a:gd name="connsiteY13247" fmla="*/ 1707833 h 2729865"/>
                <a:gd name="connsiteX13248" fmla="*/ 200025 w 4117657"/>
                <a:gd name="connsiteY13248" fmla="*/ 1716405 h 2729865"/>
                <a:gd name="connsiteX13249" fmla="*/ 168593 w 4117657"/>
                <a:gd name="connsiteY13249" fmla="*/ 1748790 h 2729865"/>
                <a:gd name="connsiteX13250" fmla="*/ 138113 w 4117657"/>
                <a:gd name="connsiteY13250" fmla="*/ 1718310 h 2729865"/>
                <a:gd name="connsiteX13251" fmla="*/ 118110 w 4117657"/>
                <a:gd name="connsiteY13251" fmla="*/ 1706880 h 2729865"/>
                <a:gd name="connsiteX13252" fmla="*/ 83820 w 4117657"/>
                <a:gd name="connsiteY13252" fmla="*/ 1697355 h 2729865"/>
                <a:gd name="connsiteX13253" fmla="*/ 77153 w 4117657"/>
                <a:gd name="connsiteY13253" fmla="*/ 1694498 h 2729865"/>
                <a:gd name="connsiteX13254" fmla="*/ 88583 w 4117657"/>
                <a:gd name="connsiteY13254" fmla="*/ 1653540 h 2729865"/>
                <a:gd name="connsiteX13255" fmla="*/ 88583 w 4117657"/>
                <a:gd name="connsiteY13255" fmla="*/ 1632585 h 2729865"/>
                <a:gd name="connsiteX13256" fmla="*/ 77153 w 4117657"/>
                <a:gd name="connsiteY13256" fmla="*/ 1591628 h 2729865"/>
                <a:gd name="connsiteX13257" fmla="*/ 107633 w 4117657"/>
                <a:gd name="connsiteY13257" fmla="*/ 1583055 h 2729865"/>
                <a:gd name="connsiteX13258" fmla="*/ 144780 w 4117657"/>
                <a:gd name="connsiteY13258" fmla="*/ 1562100 h 2729865"/>
                <a:gd name="connsiteX13259" fmla="*/ 167640 w 4117657"/>
                <a:gd name="connsiteY13259" fmla="*/ 1539240 h 2729865"/>
                <a:gd name="connsiteX13260" fmla="*/ 191453 w 4117657"/>
                <a:gd name="connsiteY13260" fmla="*/ 1563053 h 2729865"/>
                <a:gd name="connsiteX13261" fmla="*/ 225743 w 4117657"/>
                <a:gd name="connsiteY13261" fmla="*/ 1583055 h 2729865"/>
                <a:gd name="connsiteX13262" fmla="*/ 258128 w 4117657"/>
                <a:gd name="connsiteY13262" fmla="*/ 1591628 h 2729865"/>
                <a:gd name="connsiteX13263" fmla="*/ 252413 w 4117657"/>
                <a:gd name="connsiteY13263" fmla="*/ 1612583 h 2729865"/>
                <a:gd name="connsiteX13264" fmla="*/ 244793 w 4117657"/>
                <a:gd name="connsiteY13264" fmla="*/ 1644015 h 2729865"/>
                <a:gd name="connsiteX13265" fmla="*/ 252413 w 4117657"/>
                <a:gd name="connsiteY13265" fmla="*/ 1674495 h 2729865"/>
                <a:gd name="connsiteX13266" fmla="*/ 258128 w 4117657"/>
                <a:gd name="connsiteY13266" fmla="*/ 1694498 h 2729865"/>
                <a:gd name="connsiteX13267" fmla="*/ 251460 w 4117657"/>
                <a:gd name="connsiteY13267" fmla="*/ 1698308 h 2729865"/>
                <a:gd name="connsiteX13268" fmla="*/ 208598 w 4117657"/>
                <a:gd name="connsiteY13268" fmla="*/ 1622108 h 2729865"/>
                <a:gd name="connsiteX13269" fmla="*/ 185738 w 4117657"/>
                <a:gd name="connsiteY13269" fmla="*/ 1615440 h 2729865"/>
                <a:gd name="connsiteX13270" fmla="*/ 166688 w 4117657"/>
                <a:gd name="connsiteY13270" fmla="*/ 1598295 h 2729865"/>
                <a:gd name="connsiteX13271" fmla="*/ 127635 w 4117657"/>
                <a:gd name="connsiteY13271" fmla="*/ 1622108 h 2729865"/>
                <a:gd name="connsiteX13272" fmla="*/ 128588 w 4117657"/>
                <a:gd name="connsiteY13272" fmla="*/ 1666875 h 2729865"/>
                <a:gd name="connsiteX13273" fmla="*/ 151448 w 4117657"/>
                <a:gd name="connsiteY13273" fmla="*/ 1673543 h 2729865"/>
                <a:gd name="connsiteX13274" fmla="*/ 169545 w 4117657"/>
                <a:gd name="connsiteY13274" fmla="*/ 1689735 h 2729865"/>
                <a:gd name="connsiteX13275" fmla="*/ 209550 w 4117657"/>
                <a:gd name="connsiteY13275" fmla="*/ 1666875 h 2729865"/>
                <a:gd name="connsiteX13276" fmla="*/ 208598 w 4117657"/>
                <a:gd name="connsiteY13276" fmla="*/ 1622108 h 2729865"/>
                <a:gd name="connsiteX13277" fmla="*/ 168593 w 4117657"/>
                <a:gd name="connsiteY13277" fmla="*/ 1677353 h 2729865"/>
                <a:gd name="connsiteX13278" fmla="*/ 140018 w 4117657"/>
                <a:gd name="connsiteY13278" fmla="*/ 1661160 h 2729865"/>
                <a:gd name="connsiteX13279" fmla="*/ 140018 w 4117657"/>
                <a:gd name="connsiteY13279" fmla="*/ 1628775 h 2729865"/>
                <a:gd name="connsiteX13280" fmla="*/ 168593 w 4117657"/>
                <a:gd name="connsiteY13280" fmla="*/ 1612583 h 2729865"/>
                <a:gd name="connsiteX13281" fmla="*/ 197168 w 4117657"/>
                <a:gd name="connsiteY13281" fmla="*/ 1627823 h 2729865"/>
                <a:gd name="connsiteX13282" fmla="*/ 198120 w 4117657"/>
                <a:gd name="connsiteY13282" fmla="*/ 1662113 h 2729865"/>
                <a:gd name="connsiteX13283" fmla="*/ 168593 w 4117657"/>
                <a:gd name="connsiteY13283" fmla="*/ 1677353 h 2729865"/>
                <a:gd name="connsiteX13284" fmla="*/ 295275 w 4117657"/>
                <a:gd name="connsiteY13284" fmla="*/ 1847850 h 2729865"/>
                <a:gd name="connsiteX13285" fmla="*/ 280988 w 4117657"/>
                <a:gd name="connsiteY13285" fmla="*/ 1855470 h 2729865"/>
                <a:gd name="connsiteX13286" fmla="*/ 211455 w 4117657"/>
                <a:gd name="connsiteY13286" fmla="*/ 1925955 h 2729865"/>
                <a:gd name="connsiteX13287" fmla="*/ 205740 w 4117657"/>
                <a:gd name="connsiteY13287" fmla="*/ 1932623 h 2729865"/>
                <a:gd name="connsiteX13288" fmla="*/ 208598 w 4117657"/>
                <a:gd name="connsiteY13288" fmla="*/ 1936433 h 2729865"/>
                <a:gd name="connsiteX13289" fmla="*/ 283845 w 4117657"/>
                <a:gd name="connsiteY13289" fmla="*/ 2010728 h 2729865"/>
                <a:gd name="connsiteX13290" fmla="*/ 295275 w 4117657"/>
                <a:gd name="connsiteY13290" fmla="*/ 2016443 h 2729865"/>
                <a:gd name="connsiteX13291" fmla="*/ 389573 w 4117657"/>
                <a:gd name="connsiteY13291" fmla="*/ 2042160 h 2729865"/>
                <a:gd name="connsiteX13292" fmla="*/ 399098 w 4117657"/>
                <a:gd name="connsiteY13292" fmla="*/ 2044065 h 2729865"/>
                <a:gd name="connsiteX13293" fmla="*/ 401003 w 4117657"/>
                <a:gd name="connsiteY13293" fmla="*/ 2041208 h 2729865"/>
                <a:gd name="connsiteX13294" fmla="*/ 428625 w 4117657"/>
                <a:gd name="connsiteY13294" fmla="*/ 1938338 h 2729865"/>
                <a:gd name="connsiteX13295" fmla="*/ 428625 w 4117657"/>
                <a:gd name="connsiteY13295" fmla="*/ 1925955 h 2729865"/>
                <a:gd name="connsiteX13296" fmla="*/ 417195 w 4117657"/>
                <a:gd name="connsiteY13296" fmla="*/ 1881188 h 2729865"/>
                <a:gd name="connsiteX13297" fmla="*/ 401003 w 4117657"/>
                <a:gd name="connsiteY13297" fmla="*/ 1821180 h 2729865"/>
                <a:gd name="connsiteX13298" fmla="*/ 393383 w 4117657"/>
                <a:gd name="connsiteY13298" fmla="*/ 1823085 h 2729865"/>
                <a:gd name="connsiteX13299" fmla="*/ 295275 w 4117657"/>
                <a:gd name="connsiteY13299" fmla="*/ 1847850 h 2729865"/>
                <a:gd name="connsiteX13300" fmla="*/ 396240 w 4117657"/>
                <a:gd name="connsiteY13300" fmla="*/ 1841183 h 2729865"/>
                <a:gd name="connsiteX13301" fmla="*/ 418148 w 4117657"/>
                <a:gd name="connsiteY13301" fmla="*/ 1924050 h 2729865"/>
                <a:gd name="connsiteX13302" fmla="*/ 419100 w 4117657"/>
                <a:gd name="connsiteY13302" fmla="*/ 1938338 h 2729865"/>
                <a:gd name="connsiteX13303" fmla="*/ 395288 w 4117657"/>
                <a:gd name="connsiteY13303" fmla="*/ 2025968 h 2729865"/>
                <a:gd name="connsiteX13304" fmla="*/ 392430 w 4117657"/>
                <a:gd name="connsiteY13304" fmla="*/ 2032635 h 2729865"/>
                <a:gd name="connsiteX13305" fmla="*/ 378143 w 4117657"/>
                <a:gd name="connsiteY13305" fmla="*/ 2028825 h 2729865"/>
                <a:gd name="connsiteX13306" fmla="*/ 300990 w 4117657"/>
                <a:gd name="connsiteY13306" fmla="*/ 2007870 h 2729865"/>
                <a:gd name="connsiteX13307" fmla="*/ 285750 w 4117657"/>
                <a:gd name="connsiteY13307" fmla="*/ 1999298 h 2729865"/>
                <a:gd name="connsiteX13308" fmla="*/ 224790 w 4117657"/>
                <a:gd name="connsiteY13308" fmla="*/ 1938338 h 2729865"/>
                <a:gd name="connsiteX13309" fmla="*/ 218123 w 4117657"/>
                <a:gd name="connsiteY13309" fmla="*/ 1931670 h 2729865"/>
                <a:gd name="connsiteX13310" fmla="*/ 222885 w 4117657"/>
                <a:gd name="connsiteY13310" fmla="*/ 1925955 h 2729865"/>
                <a:gd name="connsiteX13311" fmla="*/ 285750 w 4117657"/>
                <a:gd name="connsiteY13311" fmla="*/ 1863090 h 2729865"/>
                <a:gd name="connsiteX13312" fmla="*/ 296228 w 4117657"/>
                <a:gd name="connsiteY13312" fmla="*/ 1856423 h 2729865"/>
                <a:gd name="connsiteX13313" fmla="*/ 387668 w 4117657"/>
                <a:gd name="connsiteY13313" fmla="*/ 1831658 h 2729865"/>
                <a:gd name="connsiteX13314" fmla="*/ 392430 w 4117657"/>
                <a:gd name="connsiteY13314" fmla="*/ 1830705 h 2729865"/>
                <a:gd name="connsiteX13315" fmla="*/ 396240 w 4117657"/>
                <a:gd name="connsiteY13315" fmla="*/ 1841183 h 2729865"/>
                <a:gd name="connsiteX13316" fmla="*/ 363855 w 4117657"/>
                <a:gd name="connsiteY13316" fmla="*/ 1882140 h 2729865"/>
                <a:gd name="connsiteX13317" fmla="*/ 336233 w 4117657"/>
                <a:gd name="connsiteY13317" fmla="*/ 1888808 h 2729865"/>
                <a:gd name="connsiteX13318" fmla="*/ 296228 w 4117657"/>
                <a:gd name="connsiteY13318" fmla="*/ 1912620 h 2729865"/>
                <a:gd name="connsiteX13319" fmla="*/ 277178 w 4117657"/>
                <a:gd name="connsiteY13319" fmla="*/ 1932623 h 2729865"/>
                <a:gd name="connsiteX13320" fmla="*/ 312420 w 4117657"/>
                <a:gd name="connsiteY13320" fmla="*/ 1967865 h 2729865"/>
                <a:gd name="connsiteX13321" fmla="*/ 316230 w 4117657"/>
                <a:gd name="connsiteY13321" fmla="*/ 1969770 h 2729865"/>
                <a:gd name="connsiteX13322" fmla="*/ 363855 w 4117657"/>
                <a:gd name="connsiteY13322" fmla="*/ 1982153 h 2729865"/>
                <a:gd name="connsiteX13323" fmla="*/ 370523 w 4117657"/>
                <a:gd name="connsiteY13323" fmla="*/ 1960245 h 2729865"/>
                <a:gd name="connsiteX13324" fmla="*/ 377190 w 4117657"/>
                <a:gd name="connsiteY13324" fmla="*/ 1931670 h 2729865"/>
                <a:gd name="connsiteX13325" fmla="*/ 370523 w 4117657"/>
                <a:gd name="connsiteY13325" fmla="*/ 1903095 h 2729865"/>
                <a:gd name="connsiteX13326" fmla="*/ 363855 w 4117657"/>
                <a:gd name="connsiteY13326" fmla="*/ 1882140 h 2729865"/>
                <a:gd name="connsiteX13327" fmla="*/ 367665 w 4117657"/>
                <a:gd name="connsiteY13327" fmla="*/ 1934528 h 2729865"/>
                <a:gd name="connsiteX13328" fmla="*/ 357188 w 4117657"/>
                <a:gd name="connsiteY13328" fmla="*/ 1972628 h 2729865"/>
                <a:gd name="connsiteX13329" fmla="*/ 319088 w 4117657"/>
                <a:gd name="connsiteY13329" fmla="*/ 1962150 h 2729865"/>
                <a:gd name="connsiteX13330" fmla="*/ 317183 w 4117657"/>
                <a:gd name="connsiteY13330" fmla="*/ 1961198 h 2729865"/>
                <a:gd name="connsiteX13331" fmla="*/ 288608 w 4117657"/>
                <a:gd name="connsiteY13331" fmla="*/ 1933575 h 2729865"/>
                <a:gd name="connsiteX13332" fmla="*/ 315278 w 4117657"/>
                <a:gd name="connsiteY13332" fmla="*/ 1907858 h 2729865"/>
                <a:gd name="connsiteX13333" fmla="*/ 320040 w 4117657"/>
                <a:gd name="connsiteY13333" fmla="*/ 1905000 h 2729865"/>
                <a:gd name="connsiteX13334" fmla="*/ 357188 w 4117657"/>
                <a:gd name="connsiteY13334" fmla="*/ 1894523 h 2729865"/>
                <a:gd name="connsiteX13335" fmla="*/ 367665 w 4117657"/>
                <a:gd name="connsiteY13335" fmla="*/ 1931670 h 2729865"/>
                <a:gd name="connsiteX13336" fmla="*/ 367665 w 4117657"/>
                <a:gd name="connsiteY13336" fmla="*/ 1934528 h 2729865"/>
                <a:gd name="connsiteX13337" fmla="*/ 77153 w 4117657"/>
                <a:gd name="connsiteY13337" fmla="*/ 1819275 h 2729865"/>
                <a:gd name="connsiteX13338" fmla="*/ 160020 w 4117657"/>
                <a:gd name="connsiteY13338" fmla="*/ 1902143 h 2729865"/>
                <a:gd name="connsiteX13339" fmla="*/ 168593 w 4117657"/>
                <a:gd name="connsiteY13339" fmla="*/ 1909763 h 2729865"/>
                <a:gd name="connsiteX13340" fmla="*/ 177165 w 4117657"/>
                <a:gd name="connsiteY13340" fmla="*/ 1902143 h 2729865"/>
                <a:gd name="connsiteX13341" fmla="*/ 260985 w 4117657"/>
                <a:gd name="connsiteY13341" fmla="*/ 1818323 h 2729865"/>
                <a:gd name="connsiteX13342" fmla="*/ 274320 w 4117657"/>
                <a:gd name="connsiteY13342" fmla="*/ 1810703 h 2729865"/>
                <a:gd name="connsiteX13343" fmla="*/ 389573 w 4117657"/>
                <a:gd name="connsiteY13343" fmla="*/ 1780223 h 2729865"/>
                <a:gd name="connsiteX13344" fmla="*/ 400050 w 4117657"/>
                <a:gd name="connsiteY13344" fmla="*/ 1777365 h 2729865"/>
                <a:gd name="connsiteX13345" fmla="*/ 397193 w 4117657"/>
                <a:gd name="connsiteY13345" fmla="*/ 1766888 h 2729865"/>
                <a:gd name="connsiteX13346" fmla="*/ 366713 w 4117657"/>
                <a:gd name="connsiteY13346" fmla="*/ 1651635 h 2729865"/>
                <a:gd name="connsiteX13347" fmla="*/ 366713 w 4117657"/>
                <a:gd name="connsiteY13347" fmla="*/ 1638300 h 2729865"/>
                <a:gd name="connsiteX13348" fmla="*/ 397193 w 4117657"/>
                <a:gd name="connsiteY13348" fmla="*/ 1523048 h 2729865"/>
                <a:gd name="connsiteX13349" fmla="*/ 400050 w 4117657"/>
                <a:gd name="connsiteY13349" fmla="*/ 1512570 h 2729865"/>
                <a:gd name="connsiteX13350" fmla="*/ 388620 w 4117657"/>
                <a:gd name="connsiteY13350" fmla="*/ 1508760 h 2729865"/>
                <a:gd name="connsiteX13351" fmla="*/ 276225 w 4117657"/>
                <a:gd name="connsiteY13351" fmla="*/ 1479233 h 2729865"/>
                <a:gd name="connsiteX13352" fmla="*/ 260985 w 4117657"/>
                <a:gd name="connsiteY13352" fmla="*/ 1470660 h 2729865"/>
                <a:gd name="connsiteX13353" fmla="*/ 178118 w 4117657"/>
                <a:gd name="connsiteY13353" fmla="*/ 1387793 h 2729865"/>
                <a:gd name="connsiteX13354" fmla="*/ 171450 w 4117657"/>
                <a:gd name="connsiteY13354" fmla="*/ 1379220 h 2729865"/>
                <a:gd name="connsiteX13355" fmla="*/ 167640 w 4117657"/>
                <a:gd name="connsiteY13355" fmla="*/ 1380173 h 2729865"/>
                <a:gd name="connsiteX13356" fmla="*/ 160973 w 4117657"/>
                <a:gd name="connsiteY13356" fmla="*/ 1388745 h 2729865"/>
                <a:gd name="connsiteX13357" fmla="*/ 79058 w 4117657"/>
                <a:gd name="connsiteY13357" fmla="*/ 1471613 h 2729865"/>
                <a:gd name="connsiteX13358" fmla="*/ 63818 w 4117657"/>
                <a:gd name="connsiteY13358" fmla="*/ 1481138 h 2729865"/>
                <a:gd name="connsiteX13359" fmla="*/ 3810 w 4117657"/>
                <a:gd name="connsiteY13359" fmla="*/ 1497330 h 2729865"/>
                <a:gd name="connsiteX13360" fmla="*/ 3810 w 4117657"/>
                <a:gd name="connsiteY13360" fmla="*/ 1506855 h 2729865"/>
                <a:gd name="connsiteX13361" fmla="*/ 68580 w 4117657"/>
                <a:gd name="connsiteY13361" fmla="*/ 1489710 h 2729865"/>
                <a:gd name="connsiteX13362" fmla="*/ 83820 w 4117657"/>
                <a:gd name="connsiteY13362" fmla="*/ 1481138 h 2729865"/>
                <a:gd name="connsiteX13363" fmla="*/ 161925 w 4117657"/>
                <a:gd name="connsiteY13363" fmla="*/ 1403033 h 2729865"/>
                <a:gd name="connsiteX13364" fmla="*/ 170498 w 4117657"/>
                <a:gd name="connsiteY13364" fmla="*/ 1394460 h 2729865"/>
                <a:gd name="connsiteX13365" fmla="*/ 178118 w 4117657"/>
                <a:gd name="connsiteY13365" fmla="*/ 1402080 h 2729865"/>
                <a:gd name="connsiteX13366" fmla="*/ 257175 w 4117657"/>
                <a:gd name="connsiteY13366" fmla="*/ 1481138 h 2729865"/>
                <a:gd name="connsiteX13367" fmla="*/ 272415 w 4117657"/>
                <a:gd name="connsiteY13367" fmla="*/ 1489710 h 2729865"/>
                <a:gd name="connsiteX13368" fmla="*/ 380048 w 4117657"/>
                <a:gd name="connsiteY13368" fmla="*/ 1518285 h 2729865"/>
                <a:gd name="connsiteX13369" fmla="*/ 390525 w 4117657"/>
                <a:gd name="connsiteY13369" fmla="*/ 1521143 h 2729865"/>
                <a:gd name="connsiteX13370" fmla="*/ 387668 w 4117657"/>
                <a:gd name="connsiteY13370" fmla="*/ 1532573 h 2729865"/>
                <a:gd name="connsiteX13371" fmla="*/ 359093 w 4117657"/>
                <a:gd name="connsiteY13371" fmla="*/ 1640205 h 2729865"/>
                <a:gd name="connsiteX13372" fmla="*/ 359093 w 4117657"/>
                <a:gd name="connsiteY13372" fmla="*/ 1654493 h 2729865"/>
                <a:gd name="connsiteX13373" fmla="*/ 387668 w 4117657"/>
                <a:gd name="connsiteY13373" fmla="*/ 1761173 h 2729865"/>
                <a:gd name="connsiteX13374" fmla="*/ 390525 w 4117657"/>
                <a:gd name="connsiteY13374" fmla="*/ 1773555 h 2729865"/>
                <a:gd name="connsiteX13375" fmla="*/ 379095 w 4117657"/>
                <a:gd name="connsiteY13375" fmla="*/ 1777365 h 2729865"/>
                <a:gd name="connsiteX13376" fmla="*/ 271463 w 4117657"/>
                <a:gd name="connsiteY13376" fmla="*/ 1805940 h 2729865"/>
                <a:gd name="connsiteX13377" fmla="*/ 258128 w 4117657"/>
                <a:gd name="connsiteY13377" fmla="*/ 1813560 h 2729865"/>
                <a:gd name="connsiteX13378" fmla="*/ 179070 w 4117657"/>
                <a:gd name="connsiteY13378" fmla="*/ 1892618 h 2729865"/>
                <a:gd name="connsiteX13379" fmla="*/ 172403 w 4117657"/>
                <a:gd name="connsiteY13379" fmla="*/ 1902143 h 2729865"/>
                <a:gd name="connsiteX13380" fmla="*/ 162878 w 4117657"/>
                <a:gd name="connsiteY13380" fmla="*/ 1892618 h 2729865"/>
                <a:gd name="connsiteX13381" fmla="*/ 83820 w 4117657"/>
                <a:gd name="connsiteY13381" fmla="*/ 1813560 h 2729865"/>
                <a:gd name="connsiteX13382" fmla="*/ 68580 w 4117657"/>
                <a:gd name="connsiteY13382" fmla="*/ 1804988 h 2729865"/>
                <a:gd name="connsiteX13383" fmla="*/ 3810 w 4117657"/>
                <a:gd name="connsiteY13383" fmla="*/ 1787843 h 2729865"/>
                <a:gd name="connsiteX13384" fmla="*/ 3810 w 4117657"/>
                <a:gd name="connsiteY13384" fmla="*/ 1797368 h 2729865"/>
                <a:gd name="connsiteX13385" fmla="*/ 64770 w 4117657"/>
                <a:gd name="connsiteY13385" fmla="*/ 1813560 h 2729865"/>
                <a:gd name="connsiteX13386" fmla="*/ 77153 w 4117657"/>
                <a:gd name="connsiteY13386" fmla="*/ 1819275 h 2729865"/>
                <a:gd name="connsiteX13387" fmla="*/ 1062038 w 4117657"/>
                <a:gd name="connsiteY13387" fmla="*/ 2386965 h 2729865"/>
                <a:gd name="connsiteX13388" fmla="*/ 1077278 w 4117657"/>
                <a:gd name="connsiteY13388" fmla="*/ 2395538 h 2729865"/>
                <a:gd name="connsiteX13389" fmla="*/ 1160145 w 4117657"/>
                <a:gd name="connsiteY13389" fmla="*/ 2478405 h 2729865"/>
                <a:gd name="connsiteX13390" fmla="*/ 1168718 w 4117657"/>
                <a:gd name="connsiteY13390" fmla="*/ 2486025 h 2729865"/>
                <a:gd name="connsiteX13391" fmla="*/ 1177290 w 4117657"/>
                <a:gd name="connsiteY13391" fmla="*/ 2478405 h 2729865"/>
                <a:gd name="connsiteX13392" fmla="*/ 1261110 w 4117657"/>
                <a:gd name="connsiteY13392" fmla="*/ 2394585 h 2729865"/>
                <a:gd name="connsiteX13393" fmla="*/ 1274445 w 4117657"/>
                <a:gd name="connsiteY13393" fmla="*/ 2386965 h 2729865"/>
                <a:gd name="connsiteX13394" fmla="*/ 1389698 w 4117657"/>
                <a:gd name="connsiteY13394" fmla="*/ 2356485 h 2729865"/>
                <a:gd name="connsiteX13395" fmla="*/ 1400175 w 4117657"/>
                <a:gd name="connsiteY13395" fmla="*/ 2353628 h 2729865"/>
                <a:gd name="connsiteX13396" fmla="*/ 1397318 w 4117657"/>
                <a:gd name="connsiteY13396" fmla="*/ 2343150 h 2729865"/>
                <a:gd name="connsiteX13397" fmla="*/ 1366838 w 4117657"/>
                <a:gd name="connsiteY13397" fmla="*/ 2228850 h 2729865"/>
                <a:gd name="connsiteX13398" fmla="*/ 1366838 w 4117657"/>
                <a:gd name="connsiteY13398" fmla="*/ 2213610 h 2729865"/>
                <a:gd name="connsiteX13399" fmla="*/ 1397318 w 4117657"/>
                <a:gd name="connsiteY13399" fmla="*/ 2099310 h 2729865"/>
                <a:gd name="connsiteX13400" fmla="*/ 1400175 w 4117657"/>
                <a:gd name="connsiteY13400" fmla="*/ 2088833 h 2729865"/>
                <a:gd name="connsiteX13401" fmla="*/ 1388745 w 4117657"/>
                <a:gd name="connsiteY13401" fmla="*/ 2085023 h 2729865"/>
                <a:gd name="connsiteX13402" fmla="*/ 1276350 w 4117657"/>
                <a:gd name="connsiteY13402" fmla="*/ 2055495 h 2729865"/>
                <a:gd name="connsiteX13403" fmla="*/ 1261110 w 4117657"/>
                <a:gd name="connsiteY13403" fmla="*/ 2046923 h 2729865"/>
                <a:gd name="connsiteX13404" fmla="*/ 1177290 w 4117657"/>
                <a:gd name="connsiteY13404" fmla="*/ 1963103 h 2729865"/>
                <a:gd name="connsiteX13405" fmla="*/ 1168718 w 4117657"/>
                <a:gd name="connsiteY13405" fmla="*/ 1954530 h 2729865"/>
                <a:gd name="connsiteX13406" fmla="*/ 1161098 w 4117657"/>
                <a:gd name="connsiteY13406" fmla="*/ 1963103 h 2729865"/>
                <a:gd name="connsiteX13407" fmla="*/ 1080135 w 4117657"/>
                <a:gd name="connsiteY13407" fmla="*/ 2044065 h 2729865"/>
                <a:gd name="connsiteX13408" fmla="*/ 1061085 w 4117657"/>
                <a:gd name="connsiteY13408" fmla="*/ 2055495 h 2729865"/>
                <a:gd name="connsiteX13409" fmla="*/ 949643 w 4117657"/>
                <a:gd name="connsiteY13409" fmla="*/ 2085023 h 2729865"/>
                <a:gd name="connsiteX13410" fmla="*/ 939165 w 4117657"/>
                <a:gd name="connsiteY13410" fmla="*/ 2088833 h 2729865"/>
                <a:gd name="connsiteX13411" fmla="*/ 942023 w 4117657"/>
                <a:gd name="connsiteY13411" fmla="*/ 2099310 h 2729865"/>
                <a:gd name="connsiteX13412" fmla="*/ 972503 w 4117657"/>
                <a:gd name="connsiteY13412" fmla="*/ 2213610 h 2729865"/>
                <a:gd name="connsiteX13413" fmla="*/ 972503 w 4117657"/>
                <a:gd name="connsiteY13413" fmla="*/ 2227898 h 2729865"/>
                <a:gd name="connsiteX13414" fmla="*/ 957263 w 4117657"/>
                <a:gd name="connsiteY13414" fmla="*/ 2286000 h 2729865"/>
                <a:gd name="connsiteX13415" fmla="*/ 939165 w 4117657"/>
                <a:gd name="connsiteY13415" fmla="*/ 2353628 h 2729865"/>
                <a:gd name="connsiteX13416" fmla="*/ 949643 w 4117657"/>
                <a:gd name="connsiteY13416" fmla="*/ 2356485 h 2729865"/>
                <a:gd name="connsiteX13417" fmla="*/ 1062038 w 4117657"/>
                <a:gd name="connsiteY13417" fmla="*/ 2386965 h 2729865"/>
                <a:gd name="connsiteX13418" fmla="*/ 950595 w 4117657"/>
                <a:gd name="connsiteY13418" fmla="*/ 2335530 h 2729865"/>
                <a:gd name="connsiteX13419" fmla="*/ 979170 w 4117657"/>
                <a:gd name="connsiteY13419" fmla="*/ 2230755 h 2729865"/>
                <a:gd name="connsiteX13420" fmla="*/ 979170 w 4117657"/>
                <a:gd name="connsiteY13420" fmla="*/ 2210753 h 2729865"/>
                <a:gd name="connsiteX13421" fmla="*/ 950595 w 4117657"/>
                <a:gd name="connsiteY13421" fmla="*/ 2105025 h 2729865"/>
                <a:gd name="connsiteX13422" fmla="*/ 948690 w 4117657"/>
                <a:gd name="connsiteY13422" fmla="*/ 2094548 h 2729865"/>
                <a:gd name="connsiteX13423" fmla="*/ 958215 w 4117657"/>
                <a:gd name="connsiteY13423" fmla="*/ 2091690 h 2729865"/>
                <a:gd name="connsiteX13424" fmla="*/ 1065848 w 4117657"/>
                <a:gd name="connsiteY13424" fmla="*/ 2063115 h 2729865"/>
                <a:gd name="connsiteX13425" fmla="*/ 1082040 w 4117657"/>
                <a:gd name="connsiteY13425" fmla="*/ 2053590 h 2729865"/>
                <a:gd name="connsiteX13426" fmla="*/ 1159193 w 4117657"/>
                <a:gd name="connsiteY13426" fmla="*/ 1975485 h 2729865"/>
                <a:gd name="connsiteX13427" fmla="*/ 1167765 w 4117657"/>
                <a:gd name="connsiteY13427" fmla="*/ 1967865 h 2729865"/>
                <a:gd name="connsiteX13428" fmla="*/ 1176338 w 4117657"/>
                <a:gd name="connsiteY13428" fmla="*/ 1975485 h 2729865"/>
                <a:gd name="connsiteX13429" fmla="*/ 1255395 w 4117657"/>
                <a:gd name="connsiteY13429" fmla="*/ 2054543 h 2729865"/>
                <a:gd name="connsiteX13430" fmla="*/ 1269683 w 4117657"/>
                <a:gd name="connsiteY13430" fmla="*/ 2063115 h 2729865"/>
                <a:gd name="connsiteX13431" fmla="*/ 1378268 w 4117657"/>
                <a:gd name="connsiteY13431" fmla="*/ 2092643 h 2729865"/>
                <a:gd name="connsiteX13432" fmla="*/ 1387793 w 4117657"/>
                <a:gd name="connsiteY13432" fmla="*/ 2095500 h 2729865"/>
                <a:gd name="connsiteX13433" fmla="*/ 1385888 w 4117657"/>
                <a:gd name="connsiteY13433" fmla="*/ 2105025 h 2729865"/>
                <a:gd name="connsiteX13434" fmla="*/ 1357313 w 4117657"/>
                <a:gd name="connsiteY13434" fmla="*/ 2210753 h 2729865"/>
                <a:gd name="connsiteX13435" fmla="*/ 1357313 w 4117657"/>
                <a:gd name="connsiteY13435" fmla="*/ 2231708 h 2729865"/>
                <a:gd name="connsiteX13436" fmla="*/ 1385888 w 4117657"/>
                <a:gd name="connsiteY13436" fmla="*/ 2337435 h 2729865"/>
                <a:gd name="connsiteX13437" fmla="*/ 1387793 w 4117657"/>
                <a:gd name="connsiteY13437" fmla="*/ 2347913 h 2729865"/>
                <a:gd name="connsiteX13438" fmla="*/ 1377315 w 4117657"/>
                <a:gd name="connsiteY13438" fmla="*/ 2350770 h 2729865"/>
                <a:gd name="connsiteX13439" fmla="*/ 1271588 w 4117657"/>
                <a:gd name="connsiteY13439" fmla="*/ 2379345 h 2729865"/>
                <a:gd name="connsiteX13440" fmla="*/ 1254443 w 4117657"/>
                <a:gd name="connsiteY13440" fmla="*/ 2389823 h 2729865"/>
                <a:gd name="connsiteX13441" fmla="*/ 1177290 w 4117657"/>
                <a:gd name="connsiteY13441" fmla="*/ 2467928 h 2729865"/>
                <a:gd name="connsiteX13442" fmla="*/ 1168718 w 4117657"/>
                <a:gd name="connsiteY13442" fmla="*/ 2475548 h 2729865"/>
                <a:gd name="connsiteX13443" fmla="*/ 1160145 w 4117657"/>
                <a:gd name="connsiteY13443" fmla="*/ 2467928 h 2729865"/>
                <a:gd name="connsiteX13444" fmla="*/ 1081088 w 4117657"/>
                <a:gd name="connsiteY13444" fmla="*/ 2388870 h 2729865"/>
                <a:gd name="connsiteX13445" fmla="*/ 1066800 w 4117657"/>
                <a:gd name="connsiteY13445" fmla="*/ 2380298 h 2729865"/>
                <a:gd name="connsiteX13446" fmla="*/ 960120 w 4117657"/>
                <a:gd name="connsiteY13446" fmla="*/ 2351723 h 2729865"/>
                <a:gd name="connsiteX13447" fmla="*/ 947738 w 4117657"/>
                <a:gd name="connsiteY13447" fmla="*/ 2347913 h 2729865"/>
                <a:gd name="connsiteX13448" fmla="*/ 950595 w 4117657"/>
                <a:gd name="connsiteY13448" fmla="*/ 2335530 h 2729865"/>
                <a:gd name="connsiteX13449" fmla="*/ 54293 w 4117657"/>
                <a:gd name="connsiteY13449" fmla="*/ 2009775 h 2729865"/>
                <a:gd name="connsiteX13450" fmla="*/ 126683 w 4117657"/>
                <a:gd name="connsiteY13450" fmla="*/ 1937385 h 2729865"/>
                <a:gd name="connsiteX13451" fmla="*/ 131445 w 4117657"/>
                <a:gd name="connsiteY13451" fmla="*/ 1931670 h 2729865"/>
                <a:gd name="connsiteX13452" fmla="*/ 52388 w 4117657"/>
                <a:gd name="connsiteY13452" fmla="*/ 1852613 h 2729865"/>
                <a:gd name="connsiteX13453" fmla="*/ 42863 w 4117657"/>
                <a:gd name="connsiteY13453" fmla="*/ 1847850 h 2729865"/>
                <a:gd name="connsiteX13454" fmla="*/ 1905 w 4117657"/>
                <a:gd name="connsiteY13454" fmla="*/ 1836420 h 2729865"/>
                <a:gd name="connsiteX13455" fmla="*/ 1905 w 4117657"/>
                <a:gd name="connsiteY13455" fmla="*/ 1845945 h 2729865"/>
                <a:gd name="connsiteX13456" fmla="*/ 38100 w 4117657"/>
                <a:gd name="connsiteY13456" fmla="*/ 1855470 h 2729865"/>
                <a:gd name="connsiteX13457" fmla="*/ 48578 w 4117657"/>
                <a:gd name="connsiteY13457" fmla="*/ 1861185 h 2729865"/>
                <a:gd name="connsiteX13458" fmla="*/ 116205 w 4117657"/>
                <a:gd name="connsiteY13458" fmla="*/ 1928813 h 2729865"/>
                <a:gd name="connsiteX13459" fmla="*/ 119063 w 4117657"/>
                <a:gd name="connsiteY13459" fmla="*/ 1932623 h 2729865"/>
                <a:gd name="connsiteX13460" fmla="*/ 100013 w 4117657"/>
                <a:gd name="connsiteY13460" fmla="*/ 1950720 h 2729865"/>
                <a:gd name="connsiteX13461" fmla="*/ 50483 w 4117657"/>
                <a:gd name="connsiteY13461" fmla="*/ 2000250 h 2729865"/>
                <a:gd name="connsiteX13462" fmla="*/ 39053 w 4117657"/>
                <a:gd name="connsiteY13462" fmla="*/ 2006918 h 2729865"/>
                <a:gd name="connsiteX13463" fmla="*/ 2858 w 4117657"/>
                <a:gd name="connsiteY13463" fmla="*/ 2017395 h 2729865"/>
                <a:gd name="connsiteX13464" fmla="*/ 2858 w 4117657"/>
                <a:gd name="connsiteY13464" fmla="*/ 2026920 h 2729865"/>
                <a:gd name="connsiteX13465" fmla="*/ 45720 w 4117657"/>
                <a:gd name="connsiteY13465" fmla="*/ 2015490 h 2729865"/>
                <a:gd name="connsiteX13466" fmla="*/ 54293 w 4117657"/>
                <a:gd name="connsiteY13466" fmla="*/ 2009775 h 2729865"/>
                <a:gd name="connsiteX13467" fmla="*/ 128588 w 4117657"/>
                <a:gd name="connsiteY13467" fmla="*/ 1090613 h 2729865"/>
                <a:gd name="connsiteX13468" fmla="*/ 150495 w 4117657"/>
                <a:gd name="connsiteY13468" fmla="*/ 1097280 h 2729865"/>
                <a:gd name="connsiteX13469" fmla="*/ 168593 w 4117657"/>
                <a:gd name="connsiteY13469" fmla="*/ 1113473 h 2729865"/>
                <a:gd name="connsiteX13470" fmla="*/ 207645 w 4117657"/>
                <a:gd name="connsiteY13470" fmla="*/ 1090613 h 2729865"/>
                <a:gd name="connsiteX13471" fmla="*/ 202883 w 4117657"/>
                <a:gd name="connsiteY13471" fmla="*/ 1067753 h 2729865"/>
                <a:gd name="connsiteX13472" fmla="*/ 207645 w 4117657"/>
                <a:gd name="connsiteY13472" fmla="*/ 1045845 h 2729865"/>
                <a:gd name="connsiteX13473" fmla="*/ 185738 w 4117657"/>
                <a:gd name="connsiteY13473" fmla="*/ 1039178 h 2729865"/>
                <a:gd name="connsiteX13474" fmla="*/ 167640 w 4117657"/>
                <a:gd name="connsiteY13474" fmla="*/ 1022985 h 2729865"/>
                <a:gd name="connsiteX13475" fmla="*/ 128588 w 4117657"/>
                <a:gd name="connsiteY13475" fmla="*/ 1045845 h 2729865"/>
                <a:gd name="connsiteX13476" fmla="*/ 133350 w 4117657"/>
                <a:gd name="connsiteY13476" fmla="*/ 1068705 h 2729865"/>
                <a:gd name="connsiteX13477" fmla="*/ 128588 w 4117657"/>
                <a:gd name="connsiteY13477" fmla="*/ 1090613 h 2729865"/>
                <a:gd name="connsiteX13478" fmla="*/ 167640 w 4117657"/>
                <a:gd name="connsiteY13478" fmla="*/ 1035368 h 2729865"/>
                <a:gd name="connsiteX13479" fmla="*/ 197168 w 4117657"/>
                <a:gd name="connsiteY13479" fmla="*/ 1051560 h 2729865"/>
                <a:gd name="connsiteX13480" fmla="*/ 197168 w 4117657"/>
                <a:gd name="connsiteY13480" fmla="*/ 1083945 h 2729865"/>
                <a:gd name="connsiteX13481" fmla="*/ 168593 w 4117657"/>
                <a:gd name="connsiteY13481" fmla="*/ 1101090 h 2729865"/>
                <a:gd name="connsiteX13482" fmla="*/ 155258 w 4117657"/>
                <a:gd name="connsiteY13482" fmla="*/ 1089660 h 2729865"/>
                <a:gd name="connsiteX13483" fmla="*/ 139065 w 4117657"/>
                <a:gd name="connsiteY13483" fmla="*/ 1084898 h 2729865"/>
                <a:gd name="connsiteX13484" fmla="*/ 138113 w 4117657"/>
                <a:gd name="connsiteY13484" fmla="*/ 1052513 h 2729865"/>
                <a:gd name="connsiteX13485" fmla="*/ 167640 w 4117657"/>
                <a:gd name="connsiteY13485" fmla="*/ 1035368 h 2729865"/>
                <a:gd name="connsiteX13486" fmla="*/ 7620 w 4117657"/>
                <a:gd name="connsiteY13486" fmla="*/ 1151573 h 2729865"/>
                <a:gd name="connsiteX13487" fmla="*/ 4763 w 4117657"/>
                <a:gd name="connsiteY13487" fmla="*/ 1161098 h 2729865"/>
                <a:gd name="connsiteX13488" fmla="*/ 14288 w 4117657"/>
                <a:gd name="connsiteY13488" fmla="*/ 1163955 h 2729865"/>
                <a:gd name="connsiteX13489" fmla="*/ 90488 w 4117657"/>
                <a:gd name="connsiteY13489" fmla="*/ 1184910 h 2729865"/>
                <a:gd name="connsiteX13490" fmla="*/ 103823 w 4117657"/>
                <a:gd name="connsiteY13490" fmla="*/ 1192530 h 2729865"/>
                <a:gd name="connsiteX13491" fmla="*/ 159068 w 4117657"/>
                <a:gd name="connsiteY13491" fmla="*/ 1247775 h 2729865"/>
                <a:gd name="connsiteX13492" fmla="*/ 167640 w 4117657"/>
                <a:gd name="connsiteY13492" fmla="*/ 1255395 h 2729865"/>
                <a:gd name="connsiteX13493" fmla="*/ 176213 w 4117657"/>
                <a:gd name="connsiteY13493" fmla="*/ 1247775 h 2729865"/>
                <a:gd name="connsiteX13494" fmla="*/ 231458 w 4117657"/>
                <a:gd name="connsiteY13494" fmla="*/ 1192530 h 2729865"/>
                <a:gd name="connsiteX13495" fmla="*/ 244793 w 4117657"/>
                <a:gd name="connsiteY13495" fmla="*/ 1184910 h 2729865"/>
                <a:gd name="connsiteX13496" fmla="*/ 320993 w 4117657"/>
                <a:gd name="connsiteY13496" fmla="*/ 1163955 h 2729865"/>
                <a:gd name="connsiteX13497" fmla="*/ 330518 w 4117657"/>
                <a:gd name="connsiteY13497" fmla="*/ 1161098 h 2729865"/>
                <a:gd name="connsiteX13498" fmla="*/ 327660 w 4117657"/>
                <a:gd name="connsiteY13498" fmla="*/ 1151573 h 2729865"/>
                <a:gd name="connsiteX13499" fmla="*/ 306705 w 4117657"/>
                <a:gd name="connsiteY13499" fmla="*/ 1075373 h 2729865"/>
                <a:gd name="connsiteX13500" fmla="*/ 306705 w 4117657"/>
                <a:gd name="connsiteY13500" fmla="*/ 1061085 h 2729865"/>
                <a:gd name="connsiteX13501" fmla="*/ 327660 w 4117657"/>
                <a:gd name="connsiteY13501" fmla="*/ 982980 h 2729865"/>
                <a:gd name="connsiteX13502" fmla="*/ 329565 w 4117657"/>
                <a:gd name="connsiteY13502" fmla="*/ 974408 h 2729865"/>
                <a:gd name="connsiteX13503" fmla="*/ 318135 w 4117657"/>
                <a:gd name="connsiteY13503" fmla="*/ 971550 h 2729865"/>
                <a:gd name="connsiteX13504" fmla="*/ 244793 w 4117657"/>
                <a:gd name="connsiteY13504" fmla="*/ 951548 h 2729865"/>
                <a:gd name="connsiteX13505" fmla="*/ 229553 w 4117657"/>
                <a:gd name="connsiteY13505" fmla="*/ 942975 h 2729865"/>
                <a:gd name="connsiteX13506" fmla="*/ 174308 w 4117657"/>
                <a:gd name="connsiteY13506" fmla="*/ 887730 h 2729865"/>
                <a:gd name="connsiteX13507" fmla="*/ 166688 w 4117657"/>
                <a:gd name="connsiteY13507" fmla="*/ 881063 h 2729865"/>
                <a:gd name="connsiteX13508" fmla="*/ 159068 w 4117657"/>
                <a:gd name="connsiteY13508" fmla="*/ 887730 h 2729865"/>
                <a:gd name="connsiteX13509" fmla="*/ 103823 w 4117657"/>
                <a:gd name="connsiteY13509" fmla="*/ 942975 h 2729865"/>
                <a:gd name="connsiteX13510" fmla="*/ 88583 w 4117657"/>
                <a:gd name="connsiteY13510" fmla="*/ 951548 h 2729865"/>
                <a:gd name="connsiteX13511" fmla="*/ 14288 w 4117657"/>
                <a:gd name="connsiteY13511" fmla="*/ 971550 h 2729865"/>
                <a:gd name="connsiteX13512" fmla="*/ 3810 w 4117657"/>
                <a:gd name="connsiteY13512" fmla="*/ 974408 h 2729865"/>
                <a:gd name="connsiteX13513" fmla="*/ 5715 w 4117657"/>
                <a:gd name="connsiteY13513" fmla="*/ 984885 h 2729865"/>
                <a:gd name="connsiteX13514" fmla="*/ 26670 w 4117657"/>
                <a:gd name="connsiteY13514" fmla="*/ 1061085 h 2729865"/>
                <a:gd name="connsiteX13515" fmla="*/ 26670 w 4117657"/>
                <a:gd name="connsiteY13515" fmla="*/ 1075373 h 2729865"/>
                <a:gd name="connsiteX13516" fmla="*/ 7620 w 4117657"/>
                <a:gd name="connsiteY13516" fmla="*/ 1151573 h 2729865"/>
                <a:gd name="connsiteX13517" fmla="*/ 37148 w 4117657"/>
                <a:gd name="connsiteY13517" fmla="*/ 1062038 h 2729865"/>
                <a:gd name="connsiteX13518" fmla="*/ 19050 w 4117657"/>
                <a:gd name="connsiteY13518" fmla="*/ 991553 h 2729865"/>
                <a:gd name="connsiteX13519" fmla="*/ 16193 w 4117657"/>
                <a:gd name="connsiteY13519" fmla="*/ 981075 h 2729865"/>
                <a:gd name="connsiteX13520" fmla="*/ 24765 w 4117657"/>
                <a:gd name="connsiteY13520" fmla="*/ 978218 h 2729865"/>
                <a:gd name="connsiteX13521" fmla="*/ 95250 w 4117657"/>
                <a:gd name="connsiteY13521" fmla="*/ 959168 h 2729865"/>
                <a:gd name="connsiteX13522" fmla="*/ 109538 w 4117657"/>
                <a:gd name="connsiteY13522" fmla="*/ 951548 h 2729865"/>
                <a:gd name="connsiteX13523" fmla="*/ 160020 w 4117657"/>
                <a:gd name="connsiteY13523" fmla="*/ 901065 h 2729865"/>
                <a:gd name="connsiteX13524" fmla="*/ 167640 w 4117657"/>
                <a:gd name="connsiteY13524" fmla="*/ 893445 h 2729865"/>
                <a:gd name="connsiteX13525" fmla="*/ 175260 w 4117657"/>
                <a:gd name="connsiteY13525" fmla="*/ 901065 h 2729865"/>
                <a:gd name="connsiteX13526" fmla="*/ 225743 w 4117657"/>
                <a:gd name="connsiteY13526" fmla="*/ 951548 h 2729865"/>
                <a:gd name="connsiteX13527" fmla="*/ 240030 w 4117657"/>
                <a:gd name="connsiteY13527" fmla="*/ 960120 h 2729865"/>
                <a:gd name="connsiteX13528" fmla="*/ 309563 w 4117657"/>
                <a:gd name="connsiteY13528" fmla="*/ 979170 h 2729865"/>
                <a:gd name="connsiteX13529" fmla="*/ 319088 w 4117657"/>
                <a:gd name="connsiteY13529" fmla="*/ 982028 h 2729865"/>
                <a:gd name="connsiteX13530" fmla="*/ 317183 w 4117657"/>
                <a:gd name="connsiteY13530" fmla="*/ 991553 h 2729865"/>
                <a:gd name="connsiteX13531" fmla="*/ 300038 w 4117657"/>
                <a:gd name="connsiteY13531" fmla="*/ 1056323 h 2729865"/>
                <a:gd name="connsiteX13532" fmla="*/ 300038 w 4117657"/>
                <a:gd name="connsiteY13532" fmla="*/ 1082040 h 2729865"/>
                <a:gd name="connsiteX13533" fmla="*/ 317183 w 4117657"/>
                <a:gd name="connsiteY13533" fmla="*/ 1146810 h 2729865"/>
                <a:gd name="connsiteX13534" fmla="*/ 319088 w 4117657"/>
                <a:gd name="connsiteY13534" fmla="*/ 1157288 h 2729865"/>
                <a:gd name="connsiteX13535" fmla="*/ 294323 w 4117657"/>
                <a:gd name="connsiteY13535" fmla="*/ 1163955 h 2729865"/>
                <a:gd name="connsiteX13536" fmla="*/ 240030 w 4117657"/>
                <a:gd name="connsiteY13536" fmla="*/ 1178243 h 2729865"/>
                <a:gd name="connsiteX13537" fmla="*/ 224790 w 4117657"/>
                <a:gd name="connsiteY13537" fmla="*/ 1186815 h 2729865"/>
                <a:gd name="connsiteX13538" fmla="*/ 174308 w 4117657"/>
                <a:gd name="connsiteY13538" fmla="*/ 1237298 h 2729865"/>
                <a:gd name="connsiteX13539" fmla="*/ 166688 w 4117657"/>
                <a:gd name="connsiteY13539" fmla="*/ 1243965 h 2729865"/>
                <a:gd name="connsiteX13540" fmla="*/ 159068 w 4117657"/>
                <a:gd name="connsiteY13540" fmla="*/ 1237298 h 2729865"/>
                <a:gd name="connsiteX13541" fmla="*/ 108585 w 4117657"/>
                <a:gd name="connsiteY13541" fmla="*/ 1186815 h 2729865"/>
                <a:gd name="connsiteX13542" fmla="*/ 92393 w 4117657"/>
                <a:gd name="connsiteY13542" fmla="*/ 1178243 h 2729865"/>
                <a:gd name="connsiteX13543" fmla="*/ 23813 w 4117657"/>
                <a:gd name="connsiteY13543" fmla="*/ 1160145 h 2729865"/>
                <a:gd name="connsiteX13544" fmla="*/ 13335 w 4117657"/>
                <a:gd name="connsiteY13544" fmla="*/ 1157288 h 2729865"/>
                <a:gd name="connsiteX13545" fmla="*/ 15240 w 4117657"/>
                <a:gd name="connsiteY13545" fmla="*/ 1147763 h 2729865"/>
                <a:gd name="connsiteX13546" fmla="*/ 34290 w 4117657"/>
                <a:gd name="connsiteY13546" fmla="*/ 1076325 h 2729865"/>
                <a:gd name="connsiteX13547" fmla="*/ 37148 w 4117657"/>
                <a:gd name="connsiteY13547" fmla="*/ 1062038 h 2729865"/>
                <a:gd name="connsiteX13548" fmla="*/ 80010 w 4117657"/>
                <a:gd name="connsiteY13548" fmla="*/ 1079183 h 2729865"/>
                <a:gd name="connsiteX13549" fmla="*/ 69533 w 4117657"/>
                <a:gd name="connsiteY13549" fmla="*/ 1118235 h 2729865"/>
                <a:gd name="connsiteX13550" fmla="*/ 67628 w 4117657"/>
                <a:gd name="connsiteY13550" fmla="*/ 1126808 h 2729865"/>
                <a:gd name="connsiteX13551" fmla="*/ 94298 w 4117657"/>
                <a:gd name="connsiteY13551" fmla="*/ 1134428 h 2729865"/>
                <a:gd name="connsiteX13552" fmla="*/ 123825 w 4117657"/>
                <a:gd name="connsiteY13552" fmla="*/ 1143000 h 2729865"/>
                <a:gd name="connsiteX13553" fmla="*/ 147638 w 4117657"/>
                <a:gd name="connsiteY13553" fmla="*/ 1164908 h 2729865"/>
                <a:gd name="connsiteX13554" fmla="*/ 167640 w 4117657"/>
                <a:gd name="connsiteY13554" fmla="*/ 1184910 h 2729865"/>
                <a:gd name="connsiteX13555" fmla="*/ 175260 w 4117657"/>
                <a:gd name="connsiteY13555" fmla="*/ 1178243 h 2729865"/>
                <a:gd name="connsiteX13556" fmla="*/ 203835 w 4117657"/>
                <a:gd name="connsiteY13556" fmla="*/ 1149668 h 2729865"/>
                <a:gd name="connsiteX13557" fmla="*/ 220980 w 4117657"/>
                <a:gd name="connsiteY13557" fmla="*/ 1140143 h 2729865"/>
                <a:gd name="connsiteX13558" fmla="*/ 260033 w 4117657"/>
                <a:gd name="connsiteY13558" fmla="*/ 1129665 h 2729865"/>
                <a:gd name="connsiteX13559" fmla="*/ 269558 w 4117657"/>
                <a:gd name="connsiteY13559" fmla="*/ 1126808 h 2729865"/>
                <a:gd name="connsiteX13560" fmla="*/ 257175 w 4117657"/>
                <a:gd name="connsiteY13560" fmla="*/ 1082040 h 2729865"/>
                <a:gd name="connsiteX13561" fmla="*/ 257175 w 4117657"/>
                <a:gd name="connsiteY13561" fmla="*/ 1057275 h 2729865"/>
                <a:gd name="connsiteX13562" fmla="*/ 269558 w 4117657"/>
                <a:gd name="connsiteY13562" fmla="*/ 1011555 h 2729865"/>
                <a:gd name="connsiteX13563" fmla="*/ 262890 w 4117657"/>
                <a:gd name="connsiteY13563" fmla="*/ 1008698 h 2729865"/>
                <a:gd name="connsiteX13564" fmla="*/ 220028 w 4117657"/>
                <a:gd name="connsiteY13564" fmla="*/ 997268 h 2729865"/>
                <a:gd name="connsiteX13565" fmla="*/ 204788 w 4117657"/>
                <a:gd name="connsiteY13565" fmla="*/ 987743 h 2729865"/>
                <a:gd name="connsiteX13566" fmla="*/ 174308 w 4117657"/>
                <a:gd name="connsiteY13566" fmla="*/ 957263 h 2729865"/>
                <a:gd name="connsiteX13567" fmla="*/ 167640 w 4117657"/>
                <a:gd name="connsiteY13567" fmla="*/ 951548 h 2729865"/>
                <a:gd name="connsiteX13568" fmla="*/ 132398 w 4117657"/>
                <a:gd name="connsiteY13568" fmla="*/ 987743 h 2729865"/>
                <a:gd name="connsiteX13569" fmla="*/ 117158 w 4117657"/>
                <a:gd name="connsiteY13569" fmla="*/ 997268 h 2729865"/>
                <a:gd name="connsiteX13570" fmla="*/ 79058 w 4117657"/>
                <a:gd name="connsiteY13570" fmla="*/ 1007745 h 2729865"/>
                <a:gd name="connsiteX13571" fmla="*/ 67628 w 4117657"/>
                <a:gd name="connsiteY13571" fmla="*/ 1011555 h 2729865"/>
                <a:gd name="connsiteX13572" fmla="*/ 80010 w 4117657"/>
                <a:gd name="connsiteY13572" fmla="*/ 1058228 h 2729865"/>
                <a:gd name="connsiteX13573" fmla="*/ 80010 w 4117657"/>
                <a:gd name="connsiteY13573" fmla="*/ 1079183 h 2729865"/>
                <a:gd name="connsiteX13574" fmla="*/ 101918 w 4117657"/>
                <a:gd name="connsiteY13574" fmla="*/ 1009650 h 2729865"/>
                <a:gd name="connsiteX13575" fmla="*/ 150495 w 4117657"/>
                <a:gd name="connsiteY13575" fmla="*/ 982028 h 2729865"/>
                <a:gd name="connsiteX13576" fmla="*/ 168593 w 4117657"/>
                <a:gd name="connsiteY13576" fmla="*/ 963930 h 2729865"/>
                <a:gd name="connsiteX13577" fmla="*/ 187643 w 4117657"/>
                <a:gd name="connsiteY13577" fmla="*/ 982980 h 2729865"/>
                <a:gd name="connsiteX13578" fmla="*/ 233363 w 4117657"/>
                <a:gd name="connsiteY13578" fmla="*/ 1009650 h 2729865"/>
                <a:gd name="connsiteX13579" fmla="*/ 259080 w 4117657"/>
                <a:gd name="connsiteY13579" fmla="*/ 1016318 h 2729865"/>
                <a:gd name="connsiteX13580" fmla="*/ 255270 w 4117657"/>
                <a:gd name="connsiteY13580" fmla="*/ 1029653 h 2729865"/>
                <a:gd name="connsiteX13581" fmla="*/ 245745 w 4117657"/>
                <a:gd name="connsiteY13581" fmla="*/ 1068705 h 2729865"/>
                <a:gd name="connsiteX13582" fmla="*/ 255270 w 4117657"/>
                <a:gd name="connsiteY13582" fmla="*/ 1106805 h 2729865"/>
                <a:gd name="connsiteX13583" fmla="*/ 259080 w 4117657"/>
                <a:gd name="connsiteY13583" fmla="*/ 1119188 h 2729865"/>
                <a:gd name="connsiteX13584" fmla="*/ 252413 w 4117657"/>
                <a:gd name="connsiteY13584" fmla="*/ 1122045 h 2729865"/>
                <a:gd name="connsiteX13585" fmla="*/ 216218 w 4117657"/>
                <a:gd name="connsiteY13585" fmla="*/ 1131570 h 2729865"/>
                <a:gd name="connsiteX13586" fmla="*/ 199073 w 4117657"/>
                <a:gd name="connsiteY13586" fmla="*/ 1142048 h 2729865"/>
                <a:gd name="connsiteX13587" fmla="*/ 169545 w 4117657"/>
                <a:gd name="connsiteY13587" fmla="*/ 1172528 h 2729865"/>
                <a:gd name="connsiteX13588" fmla="*/ 162878 w 4117657"/>
                <a:gd name="connsiteY13588" fmla="*/ 1167765 h 2729865"/>
                <a:gd name="connsiteX13589" fmla="*/ 136208 w 4117657"/>
                <a:gd name="connsiteY13589" fmla="*/ 1141095 h 2729865"/>
                <a:gd name="connsiteX13590" fmla="*/ 121920 w 4117657"/>
                <a:gd name="connsiteY13590" fmla="*/ 1133475 h 2729865"/>
                <a:gd name="connsiteX13591" fmla="*/ 84773 w 4117657"/>
                <a:gd name="connsiteY13591" fmla="*/ 1123950 h 2729865"/>
                <a:gd name="connsiteX13592" fmla="*/ 78105 w 4117657"/>
                <a:gd name="connsiteY13592" fmla="*/ 1121093 h 2729865"/>
                <a:gd name="connsiteX13593" fmla="*/ 90488 w 4117657"/>
                <a:gd name="connsiteY13593" fmla="*/ 1076325 h 2729865"/>
                <a:gd name="connsiteX13594" fmla="*/ 90488 w 4117657"/>
                <a:gd name="connsiteY13594" fmla="*/ 1062990 h 2729865"/>
                <a:gd name="connsiteX13595" fmla="*/ 80010 w 4117657"/>
                <a:gd name="connsiteY13595" fmla="*/ 1024890 h 2729865"/>
                <a:gd name="connsiteX13596" fmla="*/ 78105 w 4117657"/>
                <a:gd name="connsiteY13596" fmla="*/ 1017270 h 2729865"/>
                <a:gd name="connsiteX13597" fmla="*/ 101918 w 4117657"/>
                <a:gd name="connsiteY13597" fmla="*/ 1009650 h 2729865"/>
                <a:gd name="connsiteX13598" fmla="*/ 54293 w 4117657"/>
                <a:gd name="connsiteY13598" fmla="*/ 858203 h 2729865"/>
                <a:gd name="connsiteX13599" fmla="*/ 126683 w 4117657"/>
                <a:gd name="connsiteY13599" fmla="*/ 785813 h 2729865"/>
                <a:gd name="connsiteX13600" fmla="*/ 130493 w 4117657"/>
                <a:gd name="connsiteY13600" fmla="*/ 780098 h 2729865"/>
                <a:gd name="connsiteX13601" fmla="*/ 52388 w 4117657"/>
                <a:gd name="connsiteY13601" fmla="*/ 701040 h 2729865"/>
                <a:gd name="connsiteX13602" fmla="*/ 42863 w 4117657"/>
                <a:gd name="connsiteY13602" fmla="*/ 696278 h 2729865"/>
                <a:gd name="connsiteX13603" fmla="*/ 1905 w 4117657"/>
                <a:gd name="connsiteY13603" fmla="*/ 684848 h 2729865"/>
                <a:gd name="connsiteX13604" fmla="*/ 1905 w 4117657"/>
                <a:gd name="connsiteY13604" fmla="*/ 694373 h 2729865"/>
                <a:gd name="connsiteX13605" fmla="*/ 1905 w 4117657"/>
                <a:gd name="connsiteY13605" fmla="*/ 694373 h 2729865"/>
                <a:gd name="connsiteX13606" fmla="*/ 38100 w 4117657"/>
                <a:gd name="connsiteY13606" fmla="*/ 703898 h 2729865"/>
                <a:gd name="connsiteX13607" fmla="*/ 48578 w 4117657"/>
                <a:gd name="connsiteY13607" fmla="*/ 709613 h 2729865"/>
                <a:gd name="connsiteX13608" fmla="*/ 114300 w 4117657"/>
                <a:gd name="connsiteY13608" fmla="*/ 775335 h 2729865"/>
                <a:gd name="connsiteX13609" fmla="*/ 118110 w 4117657"/>
                <a:gd name="connsiteY13609" fmla="*/ 779145 h 2729865"/>
                <a:gd name="connsiteX13610" fmla="*/ 111443 w 4117657"/>
                <a:gd name="connsiteY13610" fmla="*/ 786765 h 2729865"/>
                <a:gd name="connsiteX13611" fmla="*/ 50483 w 4117657"/>
                <a:gd name="connsiteY13611" fmla="*/ 847725 h 2729865"/>
                <a:gd name="connsiteX13612" fmla="*/ 36195 w 4117657"/>
                <a:gd name="connsiteY13612" fmla="*/ 856298 h 2729865"/>
                <a:gd name="connsiteX13613" fmla="*/ 1905 w 4117657"/>
                <a:gd name="connsiteY13613" fmla="*/ 865823 h 2729865"/>
                <a:gd name="connsiteX13614" fmla="*/ 1905 w 4117657"/>
                <a:gd name="connsiteY13614" fmla="*/ 875348 h 2729865"/>
                <a:gd name="connsiteX13615" fmla="*/ 44768 w 4117657"/>
                <a:gd name="connsiteY13615" fmla="*/ 863918 h 2729865"/>
                <a:gd name="connsiteX13616" fmla="*/ 54293 w 4117657"/>
                <a:gd name="connsiteY13616" fmla="*/ 858203 h 2729865"/>
                <a:gd name="connsiteX13617" fmla="*/ 24765 w 4117657"/>
                <a:gd name="connsiteY13617" fmla="*/ 2544128 h 2729865"/>
                <a:gd name="connsiteX13618" fmla="*/ 60008 w 4117657"/>
                <a:gd name="connsiteY13618" fmla="*/ 2508885 h 2729865"/>
                <a:gd name="connsiteX13619" fmla="*/ 23813 w 4117657"/>
                <a:gd name="connsiteY13619" fmla="*/ 2473643 h 2729865"/>
                <a:gd name="connsiteX13620" fmla="*/ 20003 w 4117657"/>
                <a:gd name="connsiteY13620" fmla="*/ 2471738 h 2729865"/>
                <a:gd name="connsiteX13621" fmla="*/ 953 w 4117657"/>
                <a:gd name="connsiteY13621" fmla="*/ 2466975 h 2729865"/>
                <a:gd name="connsiteX13622" fmla="*/ 953 w 4117657"/>
                <a:gd name="connsiteY13622" fmla="*/ 2476500 h 2729865"/>
                <a:gd name="connsiteX13623" fmla="*/ 16193 w 4117657"/>
                <a:gd name="connsiteY13623" fmla="*/ 2480310 h 2729865"/>
                <a:gd name="connsiteX13624" fmla="*/ 19050 w 4117657"/>
                <a:gd name="connsiteY13624" fmla="*/ 2482215 h 2729865"/>
                <a:gd name="connsiteX13625" fmla="*/ 45720 w 4117657"/>
                <a:gd name="connsiteY13625" fmla="*/ 2508885 h 2729865"/>
                <a:gd name="connsiteX13626" fmla="*/ 18098 w 4117657"/>
                <a:gd name="connsiteY13626" fmla="*/ 2536508 h 2729865"/>
                <a:gd name="connsiteX13627" fmla="*/ 15240 w 4117657"/>
                <a:gd name="connsiteY13627" fmla="*/ 2538413 h 2729865"/>
                <a:gd name="connsiteX13628" fmla="*/ 0 w 4117657"/>
                <a:gd name="connsiteY13628" fmla="*/ 2542223 h 2729865"/>
                <a:gd name="connsiteX13629" fmla="*/ 0 w 4117657"/>
                <a:gd name="connsiteY13629" fmla="*/ 2551748 h 2729865"/>
                <a:gd name="connsiteX13630" fmla="*/ 19050 w 4117657"/>
                <a:gd name="connsiteY13630" fmla="*/ 2546985 h 2729865"/>
                <a:gd name="connsiteX13631" fmla="*/ 24765 w 4117657"/>
                <a:gd name="connsiteY13631" fmla="*/ 2544128 h 2729865"/>
                <a:gd name="connsiteX13632" fmla="*/ 327660 w 4117657"/>
                <a:gd name="connsiteY13632" fmla="*/ 1564958 h 2729865"/>
                <a:gd name="connsiteX13633" fmla="*/ 331470 w 4117657"/>
                <a:gd name="connsiteY13633" fmla="*/ 1550670 h 2729865"/>
                <a:gd name="connsiteX13634" fmla="*/ 320993 w 4117657"/>
                <a:gd name="connsiteY13634" fmla="*/ 1547813 h 2729865"/>
                <a:gd name="connsiteX13635" fmla="*/ 247650 w 4117657"/>
                <a:gd name="connsiteY13635" fmla="*/ 1527810 h 2729865"/>
                <a:gd name="connsiteX13636" fmla="*/ 231458 w 4117657"/>
                <a:gd name="connsiteY13636" fmla="*/ 1518285 h 2729865"/>
                <a:gd name="connsiteX13637" fmla="*/ 176213 w 4117657"/>
                <a:gd name="connsiteY13637" fmla="*/ 1463040 h 2729865"/>
                <a:gd name="connsiteX13638" fmla="*/ 167640 w 4117657"/>
                <a:gd name="connsiteY13638" fmla="*/ 1455420 h 2729865"/>
                <a:gd name="connsiteX13639" fmla="*/ 160973 w 4117657"/>
                <a:gd name="connsiteY13639" fmla="*/ 1463993 h 2729865"/>
                <a:gd name="connsiteX13640" fmla="*/ 105728 w 4117657"/>
                <a:gd name="connsiteY13640" fmla="*/ 1519238 h 2729865"/>
                <a:gd name="connsiteX13641" fmla="*/ 91440 w 4117657"/>
                <a:gd name="connsiteY13641" fmla="*/ 1526858 h 2729865"/>
                <a:gd name="connsiteX13642" fmla="*/ 52388 w 4117657"/>
                <a:gd name="connsiteY13642" fmla="*/ 1537335 h 2729865"/>
                <a:gd name="connsiteX13643" fmla="*/ 5715 w 4117657"/>
                <a:gd name="connsiteY13643" fmla="*/ 1549718 h 2729865"/>
                <a:gd name="connsiteX13644" fmla="*/ 7620 w 4117657"/>
                <a:gd name="connsiteY13644" fmla="*/ 1559243 h 2729865"/>
                <a:gd name="connsiteX13645" fmla="*/ 28575 w 4117657"/>
                <a:gd name="connsiteY13645" fmla="*/ 1635443 h 2729865"/>
                <a:gd name="connsiteX13646" fmla="*/ 28575 w 4117657"/>
                <a:gd name="connsiteY13646" fmla="*/ 1650683 h 2729865"/>
                <a:gd name="connsiteX13647" fmla="*/ 7620 w 4117657"/>
                <a:gd name="connsiteY13647" fmla="*/ 1728788 h 2729865"/>
                <a:gd name="connsiteX13648" fmla="*/ 6668 w 4117657"/>
                <a:gd name="connsiteY13648" fmla="*/ 1736408 h 2729865"/>
                <a:gd name="connsiteX13649" fmla="*/ 14288 w 4117657"/>
                <a:gd name="connsiteY13649" fmla="*/ 1739265 h 2729865"/>
                <a:gd name="connsiteX13650" fmla="*/ 87630 w 4117657"/>
                <a:gd name="connsiteY13650" fmla="*/ 1759268 h 2729865"/>
                <a:gd name="connsiteX13651" fmla="*/ 108585 w 4117657"/>
                <a:gd name="connsiteY13651" fmla="*/ 1771650 h 2729865"/>
                <a:gd name="connsiteX13652" fmla="*/ 160973 w 4117657"/>
                <a:gd name="connsiteY13652" fmla="*/ 1824038 h 2729865"/>
                <a:gd name="connsiteX13653" fmla="*/ 170498 w 4117657"/>
                <a:gd name="connsiteY13653" fmla="*/ 1832610 h 2729865"/>
                <a:gd name="connsiteX13654" fmla="*/ 177165 w 4117657"/>
                <a:gd name="connsiteY13654" fmla="*/ 1823085 h 2729865"/>
                <a:gd name="connsiteX13655" fmla="*/ 231458 w 4117657"/>
                <a:gd name="connsiteY13655" fmla="*/ 1768793 h 2729865"/>
                <a:gd name="connsiteX13656" fmla="*/ 247650 w 4117657"/>
                <a:gd name="connsiteY13656" fmla="*/ 1760220 h 2729865"/>
                <a:gd name="connsiteX13657" fmla="*/ 302895 w 4117657"/>
                <a:gd name="connsiteY13657" fmla="*/ 1745933 h 2729865"/>
                <a:gd name="connsiteX13658" fmla="*/ 332423 w 4117657"/>
                <a:gd name="connsiteY13658" fmla="*/ 1737360 h 2729865"/>
                <a:gd name="connsiteX13659" fmla="*/ 330518 w 4117657"/>
                <a:gd name="connsiteY13659" fmla="*/ 1727835 h 2729865"/>
                <a:gd name="connsiteX13660" fmla="*/ 310515 w 4117657"/>
                <a:gd name="connsiteY13660" fmla="*/ 1655445 h 2729865"/>
                <a:gd name="connsiteX13661" fmla="*/ 310515 w 4117657"/>
                <a:gd name="connsiteY13661" fmla="*/ 1633538 h 2729865"/>
                <a:gd name="connsiteX13662" fmla="*/ 327660 w 4117657"/>
                <a:gd name="connsiteY13662" fmla="*/ 1564958 h 2729865"/>
                <a:gd name="connsiteX13663" fmla="*/ 299085 w 4117657"/>
                <a:gd name="connsiteY13663" fmla="*/ 1651635 h 2729865"/>
                <a:gd name="connsiteX13664" fmla="*/ 318135 w 4117657"/>
                <a:gd name="connsiteY13664" fmla="*/ 1721168 h 2729865"/>
                <a:gd name="connsiteX13665" fmla="*/ 320040 w 4117657"/>
                <a:gd name="connsiteY13665" fmla="*/ 1731645 h 2729865"/>
                <a:gd name="connsiteX13666" fmla="*/ 309563 w 4117657"/>
                <a:gd name="connsiteY13666" fmla="*/ 1734503 h 2729865"/>
                <a:gd name="connsiteX13667" fmla="*/ 240983 w 4117657"/>
                <a:gd name="connsiteY13667" fmla="*/ 1752600 h 2729865"/>
                <a:gd name="connsiteX13668" fmla="*/ 225743 w 4117657"/>
                <a:gd name="connsiteY13668" fmla="*/ 1761173 h 2729865"/>
                <a:gd name="connsiteX13669" fmla="*/ 175260 w 4117657"/>
                <a:gd name="connsiteY13669" fmla="*/ 1811655 h 2729865"/>
                <a:gd name="connsiteX13670" fmla="*/ 167640 w 4117657"/>
                <a:gd name="connsiteY13670" fmla="*/ 1818323 h 2729865"/>
                <a:gd name="connsiteX13671" fmla="*/ 160020 w 4117657"/>
                <a:gd name="connsiteY13671" fmla="*/ 1811655 h 2729865"/>
                <a:gd name="connsiteX13672" fmla="*/ 109538 w 4117657"/>
                <a:gd name="connsiteY13672" fmla="*/ 1761173 h 2729865"/>
                <a:gd name="connsiteX13673" fmla="*/ 93345 w 4117657"/>
                <a:gd name="connsiteY13673" fmla="*/ 1752600 h 2729865"/>
                <a:gd name="connsiteX13674" fmla="*/ 24765 w 4117657"/>
                <a:gd name="connsiteY13674" fmla="*/ 1734503 h 2729865"/>
                <a:gd name="connsiteX13675" fmla="*/ 14288 w 4117657"/>
                <a:gd name="connsiteY13675" fmla="*/ 1731645 h 2729865"/>
                <a:gd name="connsiteX13676" fmla="*/ 16193 w 4117657"/>
                <a:gd name="connsiteY13676" fmla="*/ 1722120 h 2729865"/>
                <a:gd name="connsiteX13677" fmla="*/ 35243 w 4117657"/>
                <a:gd name="connsiteY13677" fmla="*/ 1650683 h 2729865"/>
                <a:gd name="connsiteX13678" fmla="*/ 35243 w 4117657"/>
                <a:gd name="connsiteY13678" fmla="*/ 1637348 h 2729865"/>
                <a:gd name="connsiteX13679" fmla="*/ 17145 w 4117657"/>
                <a:gd name="connsiteY13679" fmla="*/ 1566863 h 2729865"/>
                <a:gd name="connsiteX13680" fmla="*/ 14288 w 4117657"/>
                <a:gd name="connsiteY13680" fmla="*/ 1556385 h 2729865"/>
                <a:gd name="connsiteX13681" fmla="*/ 22860 w 4117657"/>
                <a:gd name="connsiteY13681" fmla="*/ 1553528 h 2729865"/>
                <a:gd name="connsiteX13682" fmla="*/ 94298 w 4117657"/>
                <a:gd name="connsiteY13682" fmla="*/ 1534478 h 2729865"/>
                <a:gd name="connsiteX13683" fmla="*/ 106680 w 4117657"/>
                <a:gd name="connsiteY13683" fmla="*/ 1526858 h 2729865"/>
                <a:gd name="connsiteX13684" fmla="*/ 157163 w 4117657"/>
                <a:gd name="connsiteY13684" fmla="*/ 1476375 h 2729865"/>
                <a:gd name="connsiteX13685" fmla="*/ 163830 w 4117657"/>
                <a:gd name="connsiteY13685" fmla="*/ 1466850 h 2729865"/>
                <a:gd name="connsiteX13686" fmla="*/ 173355 w 4117657"/>
                <a:gd name="connsiteY13686" fmla="*/ 1475423 h 2729865"/>
                <a:gd name="connsiteX13687" fmla="*/ 223838 w 4117657"/>
                <a:gd name="connsiteY13687" fmla="*/ 1525905 h 2729865"/>
                <a:gd name="connsiteX13688" fmla="*/ 238125 w 4117657"/>
                <a:gd name="connsiteY13688" fmla="*/ 1534478 h 2729865"/>
                <a:gd name="connsiteX13689" fmla="*/ 307658 w 4117657"/>
                <a:gd name="connsiteY13689" fmla="*/ 1553528 h 2729865"/>
                <a:gd name="connsiteX13690" fmla="*/ 317183 w 4117657"/>
                <a:gd name="connsiteY13690" fmla="*/ 1556385 h 2729865"/>
                <a:gd name="connsiteX13691" fmla="*/ 315278 w 4117657"/>
                <a:gd name="connsiteY13691" fmla="*/ 1565910 h 2729865"/>
                <a:gd name="connsiteX13692" fmla="*/ 296228 w 4117657"/>
                <a:gd name="connsiteY13692" fmla="*/ 1635443 h 2729865"/>
                <a:gd name="connsiteX13693" fmla="*/ 299085 w 4117657"/>
                <a:gd name="connsiteY13693" fmla="*/ 1651635 h 2729865"/>
                <a:gd name="connsiteX13694" fmla="*/ 1149668 w 4117657"/>
                <a:gd name="connsiteY13694" fmla="*/ 2249805 h 2729865"/>
                <a:gd name="connsiteX13695" fmla="*/ 1167765 w 4117657"/>
                <a:gd name="connsiteY13695" fmla="*/ 2265998 h 2729865"/>
                <a:gd name="connsiteX13696" fmla="*/ 1206818 w 4117657"/>
                <a:gd name="connsiteY13696" fmla="*/ 2243138 h 2729865"/>
                <a:gd name="connsiteX13697" fmla="*/ 1202055 w 4117657"/>
                <a:gd name="connsiteY13697" fmla="*/ 2220278 h 2729865"/>
                <a:gd name="connsiteX13698" fmla="*/ 1206818 w 4117657"/>
                <a:gd name="connsiteY13698" fmla="*/ 2197418 h 2729865"/>
                <a:gd name="connsiteX13699" fmla="*/ 1184910 w 4117657"/>
                <a:gd name="connsiteY13699" fmla="*/ 2190750 h 2729865"/>
                <a:gd name="connsiteX13700" fmla="*/ 1167765 w 4117657"/>
                <a:gd name="connsiteY13700" fmla="*/ 2175510 h 2729865"/>
                <a:gd name="connsiteX13701" fmla="*/ 1150620 w 4117657"/>
                <a:gd name="connsiteY13701" fmla="*/ 2190750 h 2729865"/>
                <a:gd name="connsiteX13702" fmla="*/ 1128713 w 4117657"/>
                <a:gd name="connsiteY13702" fmla="*/ 2198370 h 2729865"/>
                <a:gd name="connsiteX13703" fmla="*/ 1133475 w 4117657"/>
                <a:gd name="connsiteY13703" fmla="*/ 2221230 h 2729865"/>
                <a:gd name="connsiteX13704" fmla="*/ 1128713 w 4117657"/>
                <a:gd name="connsiteY13704" fmla="*/ 2243138 h 2729865"/>
                <a:gd name="connsiteX13705" fmla="*/ 1149668 w 4117657"/>
                <a:gd name="connsiteY13705" fmla="*/ 2249805 h 2729865"/>
                <a:gd name="connsiteX13706" fmla="*/ 1167765 w 4117657"/>
                <a:gd name="connsiteY13706" fmla="*/ 2186940 h 2729865"/>
                <a:gd name="connsiteX13707" fmla="*/ 1196340 w 4117657"/>
                <a:gd name="connsiteY13707" fmla="*/ 2204085 h 2729865"/>
                <a:gd name="connsiteX13708" fmla="*/ 1196340 w 4117657"/>
                <a:gd name="connsiteY13708" fmla="*/ 2236470 h 2729865"/>
                <a:gd name="connsiteX13709" fmla="*/ 1167765 w 4117657"/>
                <a:gd name="connsiteY13709" fmla="*/ 2253615 h 2729865"/>
                <a:gd name="connsiteX13710" fmla="*/ 1138238 w 4117657"/>
                <a:gd name="connsiteY13710" fmla="*/ 2236470 h 2729865"/>
                <a:gd name="connsiteX13711" fmla="*/ 1138238 w 4117657"/>
                <a:gd name="connsiteY13711" fmla="*/ 2204085 h 2729865"/>
                <a:gd name="connsiteX13712" fmla="*/ 1167765 w 4117657"/>
                <a:gd name="connsiteY13712" fmla="*/ 2186940 h 2729865"/>
                <a:gd name="connsiteX13713" fmla="*/ 782955 w 4117657"/>
                <a:gd name="connsiteY13713" fmla="*/ 2297430 h 2729865"/>
                <a:gd name="connsiteX13714" fmla="*/ 793433 w 4117657"/>
                <a:gd name="connsiteY13714" fmla="*/ 2303145 h 2729865"/>
                <a:gd name="connsiteX13715" fmla="*/ 857250 w 4117657"/>
                <a:gd name="connsiteY13715" fmla="*/ 2320290 h 2729865"/>
                <a:gd name="connsiteX13716" fmla="*/ 898208 w 4117657"/>
                <a:gd name="connsiteY13716" fmla="*/ 2330768 h 2729865"/>
                <a:gd name="connsiteX13717" fmla="*/ 900113 w 4117657"/>
                <a:gd name="connsiteY13717" fmla="*/ 2326958 h 2729865"/>
                <a:gd name="connsiteX13718" fmla="*/ 927735 w 4117657"/>
                <a:gd name="connsiteY13718" fmla="*/ 2224088 h 2729865"/>
                <a:gd name="connsiteX13719" fmla="*/ 927735 w 4117657"/>
                <a:gd name="connsiteY13719" fmla="*/ 2213610 h 2729865"/>
                <a:gd name="connsiteX13720" fmla="*/ 901065 w 4117657"/>
                <a:gd name="connsiteY13720" fmla="*/ 2114550 h 2729865"/>
                <a:gd name="connsiteX13721" fmla="*/ 898208 w 4117657"/>
                <a:gd name="connsiteY13721" fmla="*/ 2108835 h 2729865"/>
                <a:gd name="connsiteX13722" fmla="*/ 894398 w 4117657"/>
                <a:gd name="connsiteY13722" fmla="*/ 2108835 h 2729865"/>
                <a:gd name="connsiteX13723" fmla="*/ 791528 w 4117657"/>
                <a:gd name="connsiteY13723" fmla="*/ 2136458 h 2729865"/>
                <a:gd name="connsiteX13724" fmla="*/ 782955 w 4117657"/>
                <a:gd name="connsiteY13724" fmla="*/ 2141220 h 2729865"/>
                <a:gd name="connsiteX13725" fmla="*/ 704850 w 4117657"/>
                <a:gd name="connsiteY13725" fmla="*/ 2219325 h 2729865"/>
                <a:gd name="connsiteX13726" fmla="*/ 708660 w 4117657"/>
                <a:gd name="connsiteY13726" fmla="*/ 2224088 h 2729865"/>
                <a:gd name="connsiteX13727" fmla="*/ 782955 w 4117657"/>
                <a:gd name="connsiteY13727" fmla="*/ 2297430 h 2729865"/>
                <a:gd name="connsiteX13728" fmla="*/ 724853 w 4117657"/>
                <a:gd name="connsiteY13728" fmla="*/ 2213610 h 2729865"/>
                <a:gd name="connsiteX13729" fmla="*/ 786765 w 4117657"/>
                <a:gd name="connsiteY13729" fmla="*/ 2151698 h 2729865"/>
                <a:gd name="connsiteX13730" fmla="*/ 798195 w 4117657"/>
                <a:gd name="connsiteY13730" fmla="*/ 2145030 h 2729865"/>
                <a:gd name="connsiteX13731" fmla="*/ 887730 w 4117657"/>
                <a:gd name="connsiteY13731" fmla="*/ 2121218 h 2729865"/>
                <a:gd name="connsiteX13732" fmla="*/ 893445 w 4117657"/>
                <a:gd name="connsiteY13732" fmla="*/ 2120265 h 2729865"/>
                <a:gd name="connsiteX13733" fmla="*/ 911543 w 4117657"/>
                <a:gd name="connsiteY13733" fmla="*/ 2185988 h 2729865"/>
                <a:gd name="connsiteX13734" fmla="*/ 920115 w 4117657"/>
                <a:gd name="connsiteY13734" fmla="*/ 2220278 h 2729865"/>
                <a:gd name="connsiteX13735" fmla="*/ 912495 w 4117657"/>
                <a:gd name="connsiteY13735" fmla="*/ 2254568 h 2729865"/>
                <a:gd name="connsiteX13736" fmla="*/ 897255 w 4117657"/>
                <a:gd name="connsiteY13736" fmla="*/ 2311718 h 2729865"/>
                <a:gd name="connsiteX13737" fmla="*/ 894398 w 4117657"/>
                <a:gd name="connsiteY13737" fmla="*/ 2320290 h 2729865"/>
                <a:gd name="connsiteX13738" fmla="*/ 885825 w 4117657"/>
                <a:gd name="connsiteY13738" fmla="*/ 2318385 h 2729865"/>
                <a:gd name="connsiteX13739" fmla="*/ 801053 w 4117657"/>
                <a:gd name="connsiteY13739" fmla="*/ 2295525 h 2729865"/>
                <a:gd name="connsiteX13740" fmla="*/ 790575 w 4117657"/>
                <a:gd name="connsiteY13740" fmla="*/ 2289810 h 2729865"/>
                <a:gd name="connsiteX13741" fmla="*/ 723900 w 4117657"/>
                <a:gd name="connsiteY13741" fmla="*/ 2223135 h 2729865"/>
                <a:gd name="connsiteX13742" fmla="*/ 721043 w 4117657"/>
                <a:gd name="connsiteY13742" fmla="*/ 2219325 h 2729865"/>
                <a:gd name="connsiteX13743" fmla="*/ 724853 w 4117657"/>
                <a:gd name="connsiteY13743" fmla="*/ 2213610 h 2729865"/>
                <a:gd name="connsiteX13744" fmla="*/ 968693 w 4117657"/>
                <a:gd name="connsiteY13744" fmla="*/ 1971675 h 2729865"/>
                <a:gd name="connsiteX13745" fmla="*/ 972503 w 4117657"/>
                <a:gd name="connsiteY13745" fmla="*/ 1983105 h 2729865"/>
                <a:gd name="connsiteX13746" fmla="*/ 988695 w 4117657"/>
                <a:gd name="connsiteY13746" fmla="*/ 1979295 h 2729865"/>
                <a:gd name="connsiteX13747" fmla="*/ 1022033 w 4117657"/>
                <a:gd name="connsiteY13747" fmla="*/ 1969770 h 2729865"/>
                <a:gd name="connsiteX13748" fmla="*/ 1047750 w 4117657"/>
                <a:gd name="connsiteY13748" fmla="*/ 1945958 h 2729865"/>
                <a:gd name="connsiteX13749" fmla="*/ 1059180 w 4117657"/>
                <a:gd name="connsiteY13749" fmla="*/ 1933575 h 2729865"/>
                <a:gd name="connsiteX13750" fmla="*/ 1024890 w 4117657"/>
                <a:gd name="connsiteY13750" fmla="*/ 1900238 h 2729865"/>
                <a:gd name="connsiteX13751" fmla="*/ 1019175 w 4117657"/>
                <a:gd name="connsiteY13751" fmla="*/ 1896428 h 2729865"/>
                <a:gd name="connsiteX13752" fmla="*/ 973455 w 4117657"/>
                <a:gd name="connsiteY13752" fmla="*/ 1884045 h 2729865"/>
                <a:gd name="connsiteX13753" fmla="*/ 971550 w 4117657"/>
                <a:gd name="connsiteY13753" fmla="*/ 1886903 h 2729865"/>
                <a:gd name="connsiteX13754" fmla="*/ 959168 w 4117657"/>
                <a:gd name="connsiteY13754" fmla="*/ 1931670 h 2729865"/>
                <a:gd name="connsiteX13755" fmla="*/ 960120 w 4117657"/>
                <a:gd name="connsiteY13755" fmla="*/ 1940243 h 2729865"/>
                <a:gd name="connsiteX13756" fmla="*/ 968693 w 4117657"/>
                <a:gd name="connsiteY13756" fmla="*/ 1971675 h 2729865"/>
                <a:gd name="connsiteX13757" fmla="*/ 968693 w 4117657"/>
                <a:gd name="connsiteY13757" fmla="*/ 1929765 h 2729865"/>
                <a:gd name="connsiteX13758" fmla="*/ 978218 w 4117657"/>
                <a:gd name="connsiteY13758" fmla="*/ 1892618 h 2729865"/>
                <a:gd name="connsiteX13759" fmla="*/ 1014413 w 4117657"/>
                <a:gd name="connsiteY13759" fmla="*/ 1902143 h 2729865"/>
                <a:gd name="connsiteX13760" fmla="*/ 1019175 w 4117657"/>
                <a:gd name="connsiteY13760" fmla="*/ 1905000 h 2729865"/>
                <a:gd name="connsiteX13761" fmla="*/ 1045845 w 4117657"/>
                <a:gd name="connsiteY13761" fmla="*/ 1931670 h 2729865"/>
                <a:gd name="connsiteX13762" fmla="*/ 1018223 w 4117657"/>
                <a:gd name="connsiteY13762" fmla="*/ 1959293 h 2729865"/>
                <a:gd name="connsiteX13763" fmla="*/ 1015365 w 4117657"/>
                <a:gd name="connsiteY13763" fmla="*/ 1961198 h 2729865"/>
                <a:gd name="connsiteX13764" fmla="*/ 977265 w 4117657"/>
                <a:gd name="connsiteY13764" fmla="*/ 1971675 h 2729865"/>
                <a:gd name="connsiteX13765" fmla="*/ 967740 w 4117657"/>
                <a:gd name="connsiteY13765" fmla="*/ 1934528 h 2729865"/>
                <a:gd name="connsiteX13766" fmla="*/ 968693 w 4117657"/>
                <a:gd name="connsiteY13766" fmla="*/ 1929765 h 2729865"/>
                <a:gd name="connsiteX13767" fmla="*/ 936308 w 4117657"/>
                <a:gd name="connsiteY13767" fmla="*/ 2044065 h 2729865"/>
                <a:gd name="connsiteX13768" fmla="*/ 941070 w 4117657"/>
                <a:gd name="connsiteY13768" fmla="*/ 2043113 h 2729865"/>
                <a:gd name="connsiteX13769" fmla="*/ 1041083 w 4117657"/>
                <a:gd name="connsiteY13769" fmla="*/ 2016443 h 2729865"/>
                <a:gd name="connsiteX13770" fmla="*/ 1052513 w 4117657"/>
                <a:gd name="connsiteY13770" fmla="*/ 2009775 h 2729865"/>
                <a:gd name="connsiteX13771" fmla="*/ 1123950 w 4117657"/>
                <a:gd name="connsiteY13771" fmla="*/ 1938338 h 2729865"/>
                <a:gd name="connsiteX13772" fmla="*/ 1128713 w 4117657"/>
                <a:gd name="connsiteY13772" fmla="*/ 1932623 h 2729865"/>
                <a:gd name="connsiteX13773" fmla="*/ 1127760 w 4117657"/>
                <a:gd name="connsiteY13773" fmla="*/ 1930718 h 2729865"/>
                <a:gd name="connsiteX13774" fmla="*/ 1050608 w 4117657"/>
                <a:gd name="connsiteY13774" fmla="*/ 1853565 h 2729865"/>
                <a:gd name="connsiteX13775" fmla="*/ 1040130 w 4117657"/>
                <a:gd name="connsiteY13775" fmla="*/ 1848803 h 2729865"/>
                <a:gd name="connsiteX13776" fmla="*/ 942975 w 4117657"/>
                <a:gd name="connsiteY13776" fmla="*/ 1822133 h 2729865"/>
                <a:gd name="connsiteX13777" fmla="*/ 935355 w 4117657"/>
                <a:gd name="connsiteY13777" fmla="*/ 1820228 h 2729865"/>
                <a:gd name="connsiteX13778" fmla="*/ 933450 w 4117657"/>
                <a:gd name="connsiteY13778" fmla="*/ 1824038 h 2729865"/>
                <a:gd name="connsiteX13779" fmla="*/ 905828 w 4117657"/>
                <a:gd name="connsiteY13779" fmla="*/ 1925955 h 2729865"/>
                <a:gd name="connsiteX13780" fmla="*/ 906780 w 4117657"/>
                <a:gd name="connsiteY13780" fmla="*/ 1938338 h 2729865"/>
                <a:gd name="connsiteX13781" fmla="*/ 932498 w 4117657"/>
                <a:gd name="connsiteY13781" fmla="*/ 2035493 h 2729865"/>
                <a:gd name="connsiteX13782" fmla="*/ 936308 w 4117657"/>
                <a:gd name="connsiteY13782" fmla="*/ 2044065 h 2729865"/>
                <a:gd name="connsiteX13783" fmla="*/ 917258 w 4117657"/>
                <a:gd name="connsiteY13783" fmla="*/ 1940243 h 2729865"/>
                <a:gd name="connsiteX13784" fmla="*/ 916305 w 4117657"/>
                <a:gd name="connsiteY13784" fmla="*/ 1927860 h 2729865"/>
                <a:gd name="connsiteX13785" fmla="*/ 941070 w 4117657"/>
                <a:gd name="connsiteY13785" fmla="*/ 1836420 h 2729865"/>
                <a:gd name="connsiteX13786" fmla="*/ 942975 w 4117657"/>
                <a:gd name="connsiteY13786" fmla="*/ 1832610 h 2729865"/>
                <a:gd name="connsiteX13787" fmla="*/ 953453 w 4117657"/>
                <a:gd name="connsiteY13787" fmla="*/ 1835468 h 2729865"/>
                <a:gd name="connsiteX13788" fmla="*/ 1036320 w 4117657"/>
                <a:gd name="connsiteY13788" fmla="*/ 1857375 h 2729865"/>
                <a:gd name="connsiteX13789" fmla="*/ 1045845 w 4117657"/>
                <a:gd name="connsiteY13789" fmla="*/ 1862138 h 2729865"/>
                <a:gd name="connsiteX13790" fmla="*/ 1117283 w 4117657"/>
                <a:gd name="connsiteY13790" fmla="*/ 1932623 h 2729865"/>
                <a:gd name="connsiteX13791" fmla="*/ 1112520 w 4117657"/>
                <a:gd name="connsiteY13791" fmla="*/ 1938338 h 2729865"/>
                <a:gd name="connsiteX13792" fmla="*/ 1048703 w 4117657"/>
                <a:gd name="connsiteY13792" fmla="*/ 2002155 h 2729865"/>
                <a:gd name="connsiteX13793" fmla="*/ 1037273 w 4117657"/>
                <a:gd name="connsiteY13793" fmla="*/ 2008823 h 2729865"/>
                <a:gd name="connsiteX13794" fmla="*/ 948690 w 4117657"/>
                <a:gd name="connsiteY13794" fmla="*/ 2032635 h 2729865"/>
                <a:gd name="connsiteX13795" fmla="*/ 942975 w 4117657"/>
                <a:gd name="connsiteY13795" fmla="*/ 2033588 h 2729865"/>
                <a:gd name="connsiteX13796" fmla="*/ 934403 w 4117657"/>
                <a:gd name="connsiteY13796" fmla="*/ 2000250 h 2729865"/>
                <a:gd name="connsiteX13797" fmla="*/ 917258 w 4117657"/>
                <a:gd name="connsiteY13797" fmla="*/ 1940243 h 2729865"/>
                <a:gd name="connsiteX13798" fmla="*/ 1065848 w 4117657"/>
                <a:gd name="connsiteY13798" fmla="*/ 2278380 h 2729865"/>
                <a:gd name="connsiteX13799" fmla="*/ 1075373 w 4117657"/>
                <a:gd name="connsiteY13799" fmla="*/ 2281238 h 2729865"/>
                <a:gd name="connsiteX13800" fmla="*/ 1116330 w 4117657"/>
                <a:gd name="connsiteY13800" fmla="*/ 2291715 h 2729865"/>
                <a:gd name="connsiteX13801" fmla="*/ 1129665 w 4117657"/>
                <a:gd name="connsiteY13801" fmla="*/ 2299335 h 2729865"/>
                <a:gd name="connsiteX13802" fmla="*/ 1161098 w 4117657"/>
                <a:gd name="connsiteY13802" fmla="*/ 2330768 h 2729865"/>
                <a:gd name="connsiteX13803" fmla="*/ 1167765 w 4117657"/>
                <a:gd name="connsiteY13803" fmla="*/ 2336483 h 2729865"/>
                <a:gd name="connsiteX13804" fmla="*/ 1186815 w 4117657"/>
                <a:gd name="connsiteY13804" fmla="*/ 2317433 h 2729865"/>
                <a:gd name="connsiteX13805" fmla="*/ 1210628 w 4117657"/>
                <a:gd name="connsiteY13805" fmla="*/ 2294573 h 2729865"/>
                <a:gd name="connsiteX13806" fmla="*/ 1242060 w 4117657"/>
                <a:gd name="connsiteY13806" fmla="*/ 2285048 h 2729865"/>
                <a:gd name="connsiteX13807" fmla="*/ 1267778 w 4117657"/>
                <a:gd name="connsiteY13807" fmla="*/ 2278380 h 2729865"/>
                <a:gd name="connsiteX13808" fmla="*/ 1265873 w 4117657"/>
                <a:gd name="connsiteY13808" fmla="*/ 2267903 h 2729865"/>
                <a:gd name="connsiteX13809" fmla="*/ 1255395 w 4117657"/>
                <a:gd name="connsiteY13809" fmla="*/ 2228850 h 2729865"/>
                <a:gd name="connsiteX13810" fmla="*/ 1255395 w 4117657"/>
                <a:gd name="connsiteY13810" fmla="*/ 2210753 h 2729865"/>
                <a:gd name="connsiteX13811" fmla="*/ 1265873 w 4117657"/>
                <a:gd name="connsiteY13811" fmla="*/ 2170748 h 2729865"/>
                <a:gd name="connsiteX13812" fmla="*/ 1267778 w 4117657"/>
                <a:gd name="connsiteY13812" fmla="*/ 2161223 h 2729865"/>
                <a:gd name="connsiteX13813" fmla="*/ 1262063 w 4117657"/>
                <a:gd name="connsiteY13813" fmla="*/ 2159318 h 2729865"/>
                <a:gd name="connsiteX13814" fmla="*/ 1218248 w 4117657"/>
                <a:gd name="connsiteY13814" fmla="*/ 2147888 h 2729865"/>
                <a:gd name="connsiteX13815" fmla="*/ 1203960 w 4117657"/>
                <a:gd name="connsiteY13815" fmla="*/ 2140268 h 2729865"/>
                <a:gd name="connsiteX13816" fmla="*/ 1174433 w 4117657"/>
                <a:gd name="connsiteY13816" fmla="*/ 2110740 h 2729865"/>
                <a:gd name="connsiteX13817" fmla="*/ 1166813 w 4117657"/>
                <a:gd name="connsiteY13817" fmla="*/ 2104073 h 2729865"/>
                <a:gd name="connsiteX13818" fmla="*/ 1159193 w 4117657"/>
                <a:gd name="connsiteY13818" fmla="*/ 2110740 h 2729865"/>
                <a:gd name="connsiteX13819" fmla="*/ 1130618 w 4117657"/>
                <a:gd name="connsiteY13819" fmla="*/ 2140268 h 2729865"/>
                <a:gd name="connsiteX13820" fmla="*/ 1115378 w 4117657"/>
                <a:gd name="connsiteY13820" fmla="*/ 2148840 h 2729865"/>
                <a:gd name="connsiteX13821" fmla="*/ 1072515 w 4117657"/>
                <a:gd name="connsiteY13821" fmla="*/ 2160270 h 2729865"/>
                <a:gd name="connsiteX13822" fmla="*/ 1064895 w 4117657"/>
                <a:gd name="connsiteY13822" fmla="*/ 2163128 h 2729865"/>
                <a:gd name="connsiteX13823" fmla="*/ 1071563 w 4117657"/>
                <a:gd name="connsiteY13823" fmla="*/ 2186940 h 2729865"/>
                <a:gd name="connsiteX13824" fmla="*/ 1079183 w 4117657"/>
                <a:gd name="connsiteY13824" fmla="*/ 2220278 h 2729865"/>
                <a:gd name="connsiteX13825" fmla="*/ 1071563 w 4117657"/>
                <a:gd name="connsiteY13825" fmla="*/ 2253615 h 2729865"/>
                <a:gd name="connsiteX13826" fmla="*/ 1065848 w 4117657"/>
                <a:gd name="connsiteY13826" fmla="*/ 2278380 h 2729865"/>
                <a:gd name="connsiteX13827" fmla="*/ 1088708 w 4117657"/>
                <a:gd name="connsiteY13827" fmla="*/ 2229803 h 2729865"/>
                <a:gd name="connsiteX13828" fmla="*/ 1088708 w 4117657"/>
                <a:gd name="connsiteY13828" fmla="*/ 2210753 h 2729865"/>
                <a:gd name="connsiteX13829" fmla="*/ 1079183 w 4117657"/>
                <a:gd name="connsiteY13829" fmla="*/ 2175510 h 2729865"/>
                <a:gd name="connsiteX13830" fmla="*/ 1078230 w 4117657"/>
                <a:gd name="connsiteY13830" fmla="*/ 2167890 h 2729865"/>
                <a:gd name="connsiteX13831" fmla="*/ 1109663 w 4117657"/>
                <a:gd name="connsiteY13831" fmla="*/ 2159318 h 2729865"/>
                <a:gd name="connsiteX13832" fmla="*/ 1144905 w 4117657"/>
                <a:gd name="connsiteY13832" fmla="*/ 2139315 h 2729865"/>
                <a:gd name="connsiteX13833" fmla="*/ 1167765 w 4117657"/>
                <a:gd name="connsiteY13833" fmla="*/ 2115503 h 2729865"/>
                <a:gd name="connsiteX13834" fmla="*/ 1188720 w 4117657"/>
                <a:gd name="connsiteY13834" fmla="*/ 2136458 h 2729865"/>
                <a:gd name="connsiteX13835" fmla="*/ 1228725 w 4117657"/>
                <a:gd name="connsiteY13835" fmla="*/ 2159318 h 2729865"/>
                <a:gd name="connsiteX13836" fmla="*/ 1258253 w 4117657"/>
                <a:gd name="connsiteY13836" fmla="*/ 2166938 h 2729865"/>
                <a:gd name="connsiteX13837" fmla="*/ 1245870 w 4117657"/>
                <a:gd name="connsiteY13837" fmla="*/ 2211705 h 2729865"/>
                <a:gd name="connsiteX13838" fmla="*/ 1245870 w 4117657"/>
                <a:gd name="connsiteY13838" fmla="*/ 2225993 h 2729865"/>
                <a:gd name="connsiteX13839" fmla="*/ 1257300 w 4117657"/>
                <a:gd name="connsiteY13839" fmla="*/ 2269808 h 2729865"/>
                <a:gd name="connsiteX13840" fmla="*/ 1247775 w 4117657"/>
                <a:gd name="connsiteY13840" fmla="*/ 2272665 h 2729865"/>
                <a:gd name="connsiteX13841" fmla="*/ 1212533 w 4117657"/>
                <a:gd name="connsiteY13841" fmla="*/ 2282190 h 2729865"/>
                <a:gd name="connsiteX13842" fmla="*/ 1199198 w 4117657"/>
                <a:gd name="connsiteY13842" fmla="*/ 2289810 h 2729865"/>
                <a:gd name="connsiteX13843" fmla="*/ 1166813 w 4117657"/>
                <a:gd name="connsiteY13843" fmla="*/ 2322195 h 2729865"/>
                <a:gd name="connsiteX13844" fmla="*/ 1160145 w 4117657"/>
                <a:gd name="connsiteY13844" fmla="*/ 2316480 h 2729865"/>
                <a:gd name="connsiteX13845" fmla="*/ 1133475 w 4117657"/>
                <a:gd name="connsiteY13845" fmla="*/ 2289810 h 2729865"/>
                <a:gd name="connsiteX13846" fmla="*/ 1118235 w 4117657"/>
                <a:gd name="connsiteY13846" fmla="*/ 2281238 h 2729865"/>
                <a:gd name="connsiteX13847" fmla="*/ 1081088 w 4117657"/>
                <a:gd name="connsiteY13847" fmla="*/ 2271713 h 2729865"/>
                <a:gd name="connsiteX13848" fmla="*/ 1074420 w 4117657"/>
                <a:gd name="connsiteY13848" fmla="*/ 2268855 h 2729865"/>
                <a:gd name="connsiteX13849" fmla="*/ 1088708 w 4117657"/>
                <a:gd name="connsiteY13849" fmla="*/ 2229803 h 2729865"/>
                <a:gd name="connsiteX13850" fmla="*/ 1006793 w 4117657"/>
                <a:gd name="connsiteY13850" fmla="*/ 2304098 h 2729865"/>
                <a:gd name="connsiteX13851" fmla="*/ 1003935 w 4117657"/>
                <a:gd name="connsiteY13851" fmla="*/ 2314575 h 2729865"/>
                <a:gd name="connsiteX13852" fmla="*/ 1013460 w 4117657"/>
                <a:gd name="connsiteY13852" fmla="*/ 2317433 h 2729865"/>
                <a:gd name="connsiteX13853" fmla="*/ 1089660 w 4117657"/>
                <a:gd name="connsiteY13853" fmla="*/ 2338388 h 2729865"/>
                <a:gd name="connsiteX13854" fmla="*/ 1102995 w 4117657"/>
                <a:gd name="connsiteY13854" fmla="*/ 2346008 h 2729865"/>
                <a:gd name="connsiteX13855" fmla="*/ 1158240 w 4117657"/>
                <a:gd name="connsiteY13855" fmla="*/ 2401253 h 2729865"/>
                <a:gd name="connsiteX13856" fmla="*/ 1166813 w 4117657"/>
                <a:gd name="connsiteY13856" fmla="*/ 2408873 h 2729865"/>
                <a:gd name="connsiteX13857" fmla="*/ 1175385 w 4117657"/>
                <a:gd name="connsiteY13857" fmla="*/ 2401253 h 2729865"/>
                <a:gd name="connsiteX13858" fmla="*/ 1230630 w 4117657"/>
                <a:gd name="connsiteY13858" fmla="*/ 2346008 h 2729865"/>
                <a:gd name="connsiteX13859" fmla="*/ 1243965 w 4117657"/>
                <a:gd name="connsiteY13859" fmla="*/ 2338388 h 2729865"/>
                <a:gd name="connsiteX13860" fmla="*/ 1320165 w 4117657"/>
                <a:gd name="connsiteY13860" fmla="*/ 2317433 h 2729865"/>
                <a:gd name="connsiteX13861" fmla="*/ 1329690 w 4117657"/>
                <a:gd name="connsiteY13861" fmla="*/ 2314575 h 2729865"/>
                <a:gd name="connsiteX13862" fmla="*/ 1326833 w 4117657"/>
                <a:gd name="connsiteY13862" fmla="*/ 2305050 h 2729865"/>
                <a:gd name="connsiteX13863" fmla="*/ 1305878 w 4117657"/>
                <a:gd name="connsiteY13863" fmla="*/ 2228850 h 2729865"/>
                <a:gd name="connsiteX13864" fmla="*/ 1305878 w 4117657"/>
                <a:gd name="connsiteY13864" fmla="*/ 2214563 h 2729865"/>
                <a:gd name="connsiteX13865" fmla="*/ 1326833 w 4117657"/>
                <a:gd name="connsiteY13865" fmla="*/ 2136458 h 2729865"/>
                <a:gd name="connsiteX13866" fmla="*/ 1328738 w 4117657"/>
                <a:gd name="connsiteY13866" fmla="*/ 2127885 h 2729865"/>
                <a:gd name="connsiteX13867" fmla="*/ 1318260 w 4117657"/>
                <a:gd name="connsiteY13867" fmla="*/ 2125028 h 2729865"/>
                <a:gd name="connsiteX13868" fmla="*/ 1243965 w 4117657"/>
                <a:gd name="connsiteY13868" fmla="*/ 2105025 h 2729865"/>
                <a:gd name="connsiteX13869" fmla="*/ 1228725 w 4117657"/>
                <a:gd name="connsiteY13869" fmla="*/ 2096453 h 2729865"/>
                <a:gd name="connsiteX13870" fmla="*/ 1173480 w 4117657"/>
                <a:gd name="connsiteY13870" fmla="*/ 2041208 h 2729865"/>
                <a:gd name="connsiteX13871" fmla="*/ 1165860 w 4117657"/>
                <a:gd name="connsiteY13871" fmla="*/ 2034540 h 2729865"/>
                <a:gd name="connsiteX13872" fmla="*/ 1158240 w 4117657"/>
                <a:gd name="connsiteY13872" fmla="*/ 2041208 h 2729865"/>
                <a:gd name="connsiteX13873" fmla="*/ 1102995 w 4117657"/>
                <a:gd name="connsiteY13873" fmla="*/ 2096453 h 2729865"/>
                <a:gd name="connsiteX13874" fmla="*/ 1087755 w 4117657"/>
                <a:gd name="connsiteY13874" fmla="*/ 2105025 h 2729865"/>
                <a:gd name="connsiteX13875" fmla="*/ 1013460 w 4117657"/>
                <a:gd name="connsiteY13875" fmla="*/ 2125028 h 2729865"/>
                <a:gd name="connsiteX13876" fmla="*/ 1002983 w 4117657"/>
                <a:gd name="connsiteY13876" fmla="*/ 2127885 h 2729865"/>
                <a:gd name="connsiteX13877" fmla="*/ 1004888 w 4117657"/>
                <a:gd name="connsiteY13877" fmla="*/ 2138363 h 2729865"/>
                <a:gd name="connsiteX13878" fmla="*/ 1025843 w 4117657"/>
                <a:gd name="connsiteY13878" fmla="*/ 2214563 h 2729865"/>
                <a:gd name="connsiteX13879" fmla="*/ 1025843 w 4117657"/>
                <a:gd name="connsiteY13879" fmla="*/ 2228850 h 2729865"/>
                <a:gd name="connsiteX13880" fmla="*/ 1006793 w 4117657"/>
                <a:gd name="connsiteY13880" fmla="*/ 2304098 h 2729865"/>
                <a:gd name="connsiteX13881" fmla="*/ 1035368 w 4117657"/>
                <a:gd name="connsiteY13881" fmla="*/ 2208848 h 2729865"/>
                <a:gd name="connsiteX13882" fmla="*/ 1017270 w 4117657"/>
                <a:gd name="connsiteY13882" fmla="*/ 2144078 h 2729865"/>
                <a:gd name="connsiteX13883" fmla="*/ 1015365 w 4117657"/>
                <a:gd name="connsiteY13883" fmla="*/ 2134553 h 2729865"/>
                <a:gd name="connsiteX13884" fmla="*/ 1022985 w 4117657"/>
                <a:gd name="connsiteY13884" fmla="*/ 2131695 h 2729865"/>
                <a:gd name="connsiteX13885" fmla="*/ 1094423 w 4117657"/>
                <a:gd name="connsiteY13885" fmla="*/ 2112645 h 2729865"/>
                <a:gd name="connsiteX13886" fmla="*/ 1108710 w 4117657"/>
                <a:gd name="connsiteY13886" fmla="*/ 2104073 h 2729865"/>
                <a:gd name="connsiteX13887" fmla="*/ 1158240 w 4117657"/>
                <a:gd name="connsiteY13887" fmla="*/ 2054543 h 2729865"/>
                <a:gd name="connsiteX13888" fmla="*/ 1166813 w 4117657"/>
                <a:gd name="connsiteY13888" fmla="*/ 2046923 h 2729865"/>
                <a:gd name="connsiteX13889" fmla="*/ 1174433 w 4117657"/>
                <a:gd name="connsiteY13889" fmla="*/ 2053590 h 2729865"/>
                <a:gd name="connsiteX13890" fmla="*/ 1225868 w 4117657"/>
                <a:gd name="connsiteY13890" fmla="*/ 2105025 h 2729865"/>
                <a:gd name="connsiteX13891" fmla="*/ 1240155 w 4117657"/>
                <a:gd name="connsiteY13891" fmla="*/ 2112645 h 2729865"/>
                <a:gd name="connsiteX13892" fmla="*/ 1308735 w 4117657"/>
                <a:gd name="connsiteY13892" fmla="*/ 2130743 h 2729865"/>
                <a:gd name="connsiteX13893" fmla="*/ 1319213 w 4117657"/>
                <a:gd name="connsiteY13893" fmla="*/ 2133600 h 2729865"/>
                <a:gd name="connsiteX13894" fmla="*/ 1317308 w 4117657"/>
                <a:gd name="connsiteY13894" fmla="*/ 2143125 h 2729865"/>
                <a:gd name="connsiteX13895" fmla="*/ 1298258 w 4117657"/>
                <a:gd name="connsiteY13895" fmla="*/ 2214563 h 2729865"/>
                <a:gd name="connsiteX13896" fmla="*/ 1298258 w 4117657"/>
                <a:gd name="connsiteY13896" fmla="*/ 2227898 h 2729865"/>
                <a:gd name="connsiteX13897" fmla="*/ 1317308 w 4117657"/>
                <a:gd name="connsiteY13897" fmla="*/ 2299335 h 2729865"/>
                <a:gd name="connsiteX13898" fmla="*/ 1319213 w 4117657"/>
                <a:gd name="connsiteY13898" fmla="*/ 2308860 h 2729865"/>
                <a:gd name="connsiteX13899" fmla="*/ 1279208 w 4117657"/>
                <a:gd name="connsiteY13899" fmla="*/ 2320290 h 2729865"/>
                <a:gd name="connsiteX13900" fmla="*/ 1240155 w 4117657"/>
                <a:gd name="connsiteY13900" fmla="*/ 2330768 h 2729865"/>
                <a:gd name="connsiteX13901" fmla="*/ 1225868 w 4117657"/>
                <a:gd name="connsiteY13901" fmla="*/ 2338388 h 2729865"/>
                <a:gd name="connsiteX13902" fmla="*/ 1176338 w 4117657"/>
                <a:gd name="connsiteY13902" fmla="*/ 2387918 h 2729865"/>
                <a:gd name="connsiteX13903" fmla="*/ 1168718 w 4117657"/>
                <a:gd name="connsiteY13903" fmla="*/ 2397443 h 2729865"/>
                <a:gd name="connsiteX13904" fmla="*/ 1160145 w 4117657"/>
                <a:gd name="connsiteY13904" fmla="*/ 2389823 h 2729865"/>
                <a:gd name="connsiteX13905" fmla="*/ 1109663 w 4117657"/>
                <a:gd name="connsiteY13905" fmla="*/ 2339340 h 2729865"/>
                <a:gd name="connsiteX13906" fmla="*/ 1093470 w 4117657"/>
                <a:gd name="connsiteY13906" fmla="*/ 2329815 h 2729865"/>
                <a:gd name="connsiteX13907" fmla="*/ 1024890 w 4117657"/>
                <a:gd name="connsiteY13907" fmla="*/ 2311718 h 2729865"/>
                <a:gd name="connsiteX13908" fmla="*/ 1015365 w 4117657"/>
                <a:gd name="connsiteY13908" fmla="*/ 2308860 h 2729865"/>
                <a:gd name="connsiteX13909" fmla="*/ 1017270 w 4117657"/>
                <a:gd name="connsiteY13909" fmla="*/ 2299335 h 2729865"/>
                <a:gd name="connsiteX13910" fmla="*/ 1034415 w 4117657"/>
                <a:gd name="connsiteY13910" fmla="*/ 2234565 h 2729865"/>
                <a:gd name="connsiteX13911" fmla="*/ 1035368 w 4117657"/>
                <a:gd name="connsiteY13911" fmla="*/ 2208848 h 2729865"/>
                <a:gd name="connsiteX13912" fmla="*/ 795338 w 4117657"/>
                <a:gd name="connsiteY13912" fmla="*/ 2239328 h 2729865"/>
                <a:gd name="connsiteX13913" fmla="*/ 836295 w 4117657"/>
                <a:gd name="connsiteY13913" fmla="*/ 2263140 h 2729865"/>
                <a:gd name="connsiteX13914" fmla="*/ 862965 w 4117657"/>
                <a:gd name="connsiteY13914" fmla="*/ 2269808 h 2729865"/>
                <a:gd name="connsiteX13915" fmla="*/ 874395 w 4117657"/>
                <a:gd name="connsiteY13915" fmla="*/ 2226945 h 2729865"/>
                <a:gd name="connsiteX13916" fmla="*/ 874395 w 4117657"/>
                <a:gd name="connsiteY13916" fmla="*/ 2213610 h 2729865"/>
                <a:gd name="connsiteX13917" fmla="*/ 864870 w 4117657"/>
                <a:gd name="connsiteY13917" fmla="*/ 2177415 h 2729865"/>
                <a:gd name="connsiteX13918" fmla="*/ 862013 w 4117657"/>
                <a:gd name="connsiteY13918" fmla="*/ 2170748 h 2729865"/>
                <a:gd name="connsiteX13919" fmla="*/ 816293 w 4117657"/>
                <a:gd name="connsiteY13919" fmla="*/ 2183130 h 2729865"/>
                <a:gd name="connsiteX13920" fmla="*/ 811530 w 4117657"/>
                <a:gd name="connsiteY13920" fmla="*/ 2185988 h 2729865"/>
                <a:gd name="connsiteX13921" fmla="*/ 776288 w 4117657"/>
                <a:gd name="connsiteY13921" fmla="*/ 2221230 h 2729865"/>
                <a:gd name="connsiteX13922" fmla="*/ 795338 w 4117657"/>
                <a:gd name="connsiteY13922" fmla="*/ 2239328 h 2729865"/>
                <a:gd name="connsiteX13923" fmla="*/ 816293 w 4117657"/>
                <a:gd name="connsiteY13923" fmla="*/ 2193608 h 2729865"/>
                <a:gd name="connsiteX13924" fmla="*/ 821055 w 4117657"/>
                <a:gd name="connsiteY13924" fmla="*/ 2190750 h 2729865"/>
                <a:gd name="connsiteX13925" fmla="*/ 857250 w 4117657"/>
                <a:gd name="connsiteY13925" fmla="*/ 2181225 h 2729865"/>
                <a:gd name="connsiteX13926" fmla="*/ 866775 w 4117657"/>
                <a:gd name="connsiteY13926" fmla="*/ 2217420 h 2729865"/>
                <a:gd name="connsiteX13927" fmla="*/ 866775 w 4117657"/>
                <a:gd name="connsiteY13927" fmla="*/ 2221230 h 2729865"/>
                <a:gd name="connsiteX13928" fmla="*/ 856298 w 4117657"/>
                <a:gd name="connsiteY13928" fmla="*/ 2259330 h 2729865"/>
                <a:gd name="connsiteX13929" fmla="*/ 818198 w 4117657"/>
                <a:gd name="connsiteY13929" fmla="*/ 2248853 h 2729865"/>
                <a:gd name="connsiteX13930" fmla="*/ 815340 w 4117657"/>
                <a:gd name="connsiteY13930" fmla="*/ 2246948 h 2729865"/>
                <a:gd name="connsiteX13931" fmla="*/ 788670 w 4117657"/>
                <a:gd name="connsiteY13931" fmla="*/ 2221230 h 2729865"/>
                <a:gd name="connsiteX13932" fmla="*/ 816293 w 4117657"/>
                <a:gd name="connsiteY13932" fmla="*/ 2193608 h 2729865"/>
                <a:gd name="connsiteX13933" fmla="*/ 669608 w 4117657"/>
                <a:gd name="connsiteY13933" fmla="*/ 2049780 h 2729865"/>
                <a:gd name="connsiteX13934" fmla="*/ 689610 w 4117657"/>
                <a:gd name="connsiteY13934" fmla="*/ 2027873 h 2729865"/>
                <a:gd name="connsiteX13935" fmla="*/ 740093 w 4117657"/>
                <a:gd name="connsiteY13935" fmla="*/ 1998345 h 2729865"/>
                <a:gd name="connsiteX13936" fmla="*/ 769620 w 4117657"/>
                <a:gd name="connsiteY13936" fmla="*/ 1990725 h 2729865"/>
                <a:gd name="connsiteX13937" fmla="*/ 767715 w 4117657"/>
                <a:gd name="connsiteY13937" fmla="*/ 1980248 h 2729865"/>
                <a:gd name="connsiteX13938" fmla="*/ 758190 w 4117657"/>
                <a:gd name="connsiteY13938" fmla="*/ 1943100 h 2729865"/>
                <a:gd name="connsiteX13939" fmla="*/ 758190 w 4117657"/>
                <a:gd name="connsiteY13939" fmla="*/ 1920240 h 2729865"/>
                <a:gd name="connsiteX13940" fmla="*/ 768668 w 4117657"/>
                <a:gd name="connsiteY13940" fmla="*/ 1881188 h 2729865"/>
                <a:gd name="connsiteX13941" fmla="*/ 770573 w 4117657"/>
                <a:gd name="connsiteY13941" fmla="*/ 1872615 h 2729865"/>
                <a:gd name="connsiteX13942" fmla="*/ 737235 w 4117657"/>
                <a:gd name="connsiteY13942" fmla="*/ 1864043 h 2729865"/>
                <a:gd name="connsiteX13943" fmla="*/ 695325 w 4117657"/>
                <a:gd name="connsiteY13943" fmla="*/ 1840230 h 2729865"/>
                <a:gd name="connsiteX13944" fmla="*/ 670560 w 4117657"/>
                <a:gd name="connsiteY13944" fmla="*/ 1814513 h 2729865"/>
                <a:gd name="connsiteX13945" fmla="*/ 662940 w 4117657"/>
                <a:gd name="connsiteY13945" fmla="*/ 1821180 h 2729865"/>
                <a:gd name="connsiteX13946" fmla="*/ 634365 w 4117657"/>
                <a:gd name="connsiteY13946" fmla="*/ 1850708 h 2729865"/>
                <a:gd name="connsiteX13947" fmla="*/ 618173 w 4117657"/>
                <a:gd name="connsiteY13947" fmla="*/ 1859280 h 2729865"/>
                <a:gd name="connsiteX13948" fmla="*/ 579120 w 4117657"/>
                <a:gd name="connsiteY13948" fmla="*/ 1869758 h 2729865"/>
                <a:gd name="connsiteX13949" fmla="*/ 568643 w 4117657"/>
                <a:gd name="connsiteY13949" fmla="*/ 1872615 h 2729865"/>
                <a:gd name="connsiteX13950" fmla="*/ 581025 w 4117657"/>
                <a:gd name="connsiteY13950" fmla="*/ 1917383 h 2729865"/>
                <a:gd name="connsiteX13951" fmla="*/ 581025 w 4117657"/>
                <a:gd name="connsiteY13951" fmla="*/ 1944053 h 2729865"/>
                <a:gd name="connsiteX13952" fmla="*/ 568643 w 4117657"/>
                <a:gd name="connsiteY13952" fmla="*/ 1988820 h 2729865"/>
                <a:gd name="connsiteX13953" fmla="*/ 577215 w 4117657"/>
                <a:gd name="connsiteY13953" fmla="*/ 1991678 h 2729865"/>
                <a:gd name="connsiteX13954" fmla="*/ 620078 w 4117657"/>
                <a:gd name="connsiteY13954" fmla="*/ 2003108 h 2729865"/>
                <a:gd name="connsiteX13955" fmla="*/ 632460 w 4117657"/>
                <a:gd name="connsiteY13955" fmla="*/ 2010728 h 2729865"/>
                <a:gd name="connsiteX13956" fmla="*/ 663893 w 4117657"/>
                <a:gd name="connsiteY13956" fmla="*/ 2042160 h 2729865"/>
                <a:gd name="connsiteX13957" fmla="*/ 669608 w 4117657"/>
                <a:gd name="connsiteY13957" fmla="*/ 2049780 h 2729865"/>
                <a:gd name="connsiteX13958" fmla="*/ 649605 w 4117657"/>
                <a:gd name="connsiteY13958" fmla="*/ 2018348 h 2729865"/>
                <a:gd name="connsiteX13959" fmla="*/ 602933 w 4117657"/>
                <a:gd name="connsiteY13959" fmla="*/ 1991678 h 2729865"/>
                <a:gd name="connsiteX13960" fmla="*/ 580073 w 4117657"/>
                <a:gd name="connsiteY13960" fmla="*/ 1985963 h 2729865"/>
                <a:gd name="connsiteX13961" fmla="*/ 577215 w 4117657"/>
                <a:gd name="connsiteY13961" fmla="*/ 1984058 h 2729865"/>
                <a:gd name="connsiteX13962" fmla="*/ 580073 w 4117657"/>
                <a:gd name="connsiteY13962" fmla="*/ 1972628 h 2729865"/>
                <a:gd name="connsiteX13963" fmla="*/ 589598 w 4117657"/>
                <a:gd name="connsiteY13963" fmla="*/ 1932623 h 2729865"/>
                <a:gd name="connsiteX13964" fmla="*/ 580073 w 4117657"/>
                <a:gd name="connsiteY13964" fmla="*/ 1893570 h 2729865"/>
                <a:gd name="connsiteX13965" fmla="*/ 577215 w 4117657"/>
                <a:gd name="connsiteY13965" fmla="*/ 1881188 h 2729865"/>
                <a:gd name="connsiteX13966" fmla="*/ 584835 w 4117657"/>
                <a:gd name="connsiteY13966" fmla="*/ 1878330 h 2729865"/>
                <a:gd name="connsiteX13967" fmla="*/ 619125 w 4117657"/>
                <a:gd name="connsiteY13967" fmla="*/ 1868805 h 2729865"/>
                <a:gd name="connsiteX13968" fmla="*/ 637223 w 4117657"/>
                <a:gd name="connsiteY13968" fmla="*/ 1858328 h 2729865"/>
                <a:gd name="connsiteX13969" fmla="*/ 667703 w 4117657"/>
                <a:gd name="connsiteY13969" fmla="*/ 1827848 h 2729865"/>
                <a:gd name="connsiteX13970" fmla="*/ 699135 w 4117657"/>
                <a:gd name="connsiteY13970" fmla="*/ 1859280 h 2729865"/>
                <a:gd name="connsiteX13971" fmla="*/ 714375 w 4117657"/>
                <a:gd name="connsiteY13971" fmla="*/ 1868805 h 2729865"/>
                <a:gd name="connsiteX13972" fmla="*/ 749618 w 4117657"/>
                <a:gd name="connsiteY13972" fmla="*/ 1878330 h 2729865"/>
                <a:gd name="connsiteX13973" fmla="*/ 758190 w 4117657"/>
                <a:gd name="connsiteY13973" fmla="*/ 1881188 h 2729865"/>
                <a:gd name="connsiteX13974" fmla="*/ 751523 w 4117657"/>
                <a:gd name="connsiteY13974" fmla="*/ 1907858 h 2729865"/>
                <a:gd name="connsiteX13975" fmla="*/ 751523 w 4117657"/>
                <a:gd name="connsiteY13975" fmla="*/ 1958340 h 2729865"/>
                <a:gd name="connsiteX13976" fmla="*/ 759143 w 4117657"/>
                <a:gd name="connsiteY13976" fmla="*/ 1985963 h 2729865"/>
                <a:gd name="connsiteX13977" fmla="*/ 733425 w 4117657"/>
                <a:gd name="connsiteY13977" fmla="*/ 1992630 h 2729865"/>
                <a:gd name="connsiteX13978" fmla="*/ 687705 w 4117657"/>
                <a:gd name="connsiteY13978" fmla="*/ 2018348 h 2729865"/>
                <a:gd name="connsiteX13979" fmla="*/ 668655 w 4117657"/>
                <a:gd name="connsiteY13979" fmla="*/ 2037398 h 2729865"/>
                <a:gd name="connsiteX13980" fmla="*/ 649605 w 4117657"/>
                <a:gd name="connsiteY13980" fmla="*/ 2018348 h 2729865"/>
                <a:gd name="connsiteX13981" fmla="*/ 707708 w 4117657"/>
                <a:gd name="connsiteY13981" fmla="*/ 1955483 h 2729865"/>
                <a:gd name="connsiteX13982" fmla="*/ 702945 w 4117657"/>
                <a:gd name="connsiteY13982" fmla="*/ 1932623 h 2729865"/>
                <a:gd name="connsiteX13983" fmla="*/ 707708 w 4117657"/>
                <a:gd name="connsiteY13983" fmla="*/ 1909763 h 2729865"/>
                <a:gd name="connsiteX13984" fmla="*/ 685800 w 4117657"/>
                <a:gd name="connsiteY13984" fmla="*/ 1903095 h 2729865"/>
                <a:gd name="connsiteX13985" fmla="*/ 668655 w 4117657"/>
                <a:gd name="connsiteY13985" fmla="*/ 1886903 h 2729865"/>
                <a:gd name="connsiteX13986" fmla="*/ 651510 w 4117657"/>
                <a:gd name="connsiteY13986" fmla="*/ 1902143 h 2729865"/>
                <a:gd name="connsiteX13987" fmla="*/ 628650 w 4117657"/>
                <a:gd name="connsiteY13987" fmla="*/ 1909763 h 2729865"/>
                <a:gd name="connsiteX13988" fmla="*/ 633413 w 4117657"/>
                <a:gd name="connsiteY13988" fmla="*/ 1931670 h 2729865"/>
                <a:gd name="connsiteX13989" fmla="*/ 628650 w 4117657"/>
                <a:gd name="connsiteY13989" fmla="*/ 1954530 h 2729865"/>
                <a:gd name="connsiteX13990" fmla="*/ 651510 w 4117657"/>
                <a:gd name="connsiteY13990" fmla="*/ 1962150 h 2729865"/>
                <a:gd name="connsiteX13991" fmla="*/ 669608 w 4117657"/>
                <a:gd name="connsiteY13991" fmla="*/ 1978343 h 2729865"/>
                <a:gd name="connsiteX13992" fmla="*/ 707708 w 4117657"/>
                <a:gd name="connsiteY13992" fmla="*/ 1955483 h 2729865"/>
                <a:gd name="connsiteX13993" fmla="*/ 639128 w 4117657"/>
                <a:gd name="connsiteY13993" fmla="*/ 1949768 h 2729865"/>
                <a:gd name="connsiteX13994" fmla="*/ 639128 w 4117657"/>
                <a:gd name="connsiteY13994" fmla="*/ 1916430 h 2729865"/>
                <a:gd name="connsiteX13995" fmla="*/ 667703 w 4117657"/>
                <a:gd name="connsiteY13995" fmla="*/ 1899285 h 2729865"/>
                <a:gd name="connsiteX13996" fmla="*/ 696278 w 4117657"/>
                <a:gd name="connsiteY13996" fmla="*/ 1915478 h 2729865"/>
                <a:gd name="connsiteX13997" fmla="*/ 697230 w 4117657"/>
                <a:gd name="connsiteY13997" fmla="*/ 1949768 h 2729865"/>
                <a:gd name="connsiteX13998" fmla="*/ 668655 w 4117657"/>
                <a:gd name="connsiteY13998" fmla="*/ 1965960 h 2729865"/>
                <a:gd name="connsiteX13999" fmla="*/ 639128 w 4117657"/>
                <a:gd name="connsiteY13999" fmla="*/ 1949768 h 2729865"/>
                <a:gd name="connsiteX14000" fmla="*/ 435293 w 4117657"/>
                <a:gd name="connsiteY14000" fmla="*/ 2326958 h 2729865"/>
                <a:gd name="connsiteX14001" fmla="*/ 438150 w 4117657"/>
                <a:gd name="connsiteY14001" fmla="*/ 2331720 h 2729865"/>
                <a:gd name="connsiteX14002" fmla="*/ 443865 w 4117657"/>
                <a:gd name="connsiteY14002" fmla="*/ 2330768 h 2729865"/>
                <a:gd name="connsiteX14003" fmla="*/ 543878 w 4117657"/>
                <a:gd name="connsiteY14003" fmla="*/ 2304098 h 2729865"/>
                <a:gd name="connsiteX14004" fmla="*/ 555308 w 4117657"/>
                <a:gd name="connsiteY14004" fmla="*/ 2297430 h 2729865"/>
                <a:gd name="connsiteX14005" fmla="*/ 625793 w 4117657"/>
                <a:gd name="connsiteY14005" fmla="*/ 2227898 h 2729865"/>
                <a:gd name="connsiteX14006" fmla="*/ 631508 w 4117657"/>
                <a:gd name="connsiteY14006" fmla="*/ 2221230 h 2729865"/>
                <a:gd name="connsiteX14007" fmla="*/ 552450 w 4117657"/>
                <a:gd name="connsiteY14007" fmla="*/ 2143125 h 2729865"/>
                <a:gd name="connsiteX14008" fmla="*/ 542925 w 4117657"/>
                <a:gd name="connsiteY14008" fmla="*/ 2138363 h 2729865"/>
                <a:gd name="connsiteX14009" fmla="*/ 445770 w 4117657"/>
                <a:gd name="connsiteY14009" fmla="*/ 2112645 h 2729865"/>
                <a:gd name="connsiteX14010" fmla="*/ 438150 w 4117657"/>
                <a:gd name="connsiteY14010" fmla="*/ 2110740 h 2729865"/>
                <a:gd name="connsiteX14011" fmla="*/ 436245 w 4117657"/>
                <a:gd name="connsiteY14011" fmla="*/ 2114550 h 2729865"/>
                <a:gd name="connsiteX14012" fmla="*/ 408623 w 4117657"/>
                <a:gd name="connsiteY14012" fmla="*/ 2216468 h 2729865"/>
                <a:gd name="connsiteX14013" fmla="*/ 408623 w 4117657"/>
                <a:gd name="connsiteY14013" fmla="*/ 2227898 h 2729865"/>
                <a:gd name="connsiteX14014" fmla="*/ 435293 w 4117657"/>
                <a:gd name="connsiteY14014" fmla="*/ 2326958 h 2729865"/>
                <a:gd name="connsiteX14015" fmla="*/ 417195 w 4117657"/>
                <a:gd name="connsiteY14015" fmla="*/ 2215515 h 2729865"/>
                <a:gd name="connsiteX14016" fmla="*/ 441008 w 4117657"/>
                <a:gd name="connsiteY14016" fmla="*/ 2125028 h 2729865"/>
                <a:gd name="connsiteX14017" fmla="*/ 442913 w 4117657"/>
                <a:gd name="connsiteY14017" fmla="*/ 2121218 h 2729865"/>
                <a:gd name="connsiteX14018" fmla="*/ 450533 w 4117657"/>
                <a:gd name="connsiteY14018" fmla="*/ 2122170 h 2729865"/>
                <a:gd name="connsiteX14019" fmla="*/ 537210 w 4117657"/>
                <a:gd name="connsiteY14019" fmla="*/ 2145030 h 2729865"/>
                <a:gd name="connsiteX14020" fmla="*/ 546735 w 4117657"/>
                <a:gd name="connsiteY14020" fmla="*/ 2149793 h 2729865"/>
                <a:gd name="connsiteX14021" fmla="*/ 617220 w 4117657"/>
                <a:gd name="connsiteY14021" fmla="*/ 2220278 h 2729865"/>
                <a:gd name="connsiteX14022" fmla="*/ 612458 w 4117657"/>
                <a:gd name="connsiteY14022" fmla="*/ 2225993 h 2729865"/>
                <a:gd name="connsiteX14023" fmla="*/ 549593 w 4117657"/>
                <a:gd name="connsiteY14023" fmla="*/ 2288858 h 2729865"/>
                <a:gd name="connsiteX14024" fmla="*/ 539115 w 4117657"/>
                <a:gd name="connsiteY14024" fmla="*/ 2295525 h 2729865"/>
                <a:gd name="connsiteX14025" fmla="*/ 448628 w 4117657"/>
                <a:gd name="connsiteY14025" fmla="*/ 2320290 h 2729865"/>
                <a:gd name="connsiteX14026" fmla="*/ 443865 w 4117657"/>
                <a:gd name="connsiteY14026" fmla="*/ 2321243 h 2729865"/>
                <a:gd name="connsiteX14027" fmla="*/ 441008 w 4117657"/>
                <a:gd name="connsiteY14027" fmla="*/ 2310765 h 2729865"/>
                <a:gd name="connsiteX14028" fmla="*/ 419100 w 4117657"/>
                <a:gd name="connsiteY14028" fmla="*/ 2228850 h 2729865"/>
                <a:gd name="connsiteX14029" fmla="*/ 417195 w 4117657"/>
                <a:gd name="connsiteY14029" fmla="*/ 2215515 h 2729865"/>
                <a:gd name="connsiteX14030" fmla="*/ 667703 w 4117657"/>
                <a:gd name="connsiteY14030" fmla="*/ 2121218 h 2729865"/>
                <a:gd name="connsiteX14031" fmla="*/ 675323 w 4117657"/>
                <a:gd name="connsiteY14031" fmla="*/ 2114550 h 2729865"/>
                <a:gd name="connsiteX14032" fmla="*/ 731520 w 4117657"/>
                <a:gd name="connsiteY14032" fmla="*/ 2058353 h 2729865"/>
                <a:gd name="connsiteX14033" fmla="*/ 744855 w 4117657"/>
                <a:gd name="connsiteY14033" fmla="*/ 2050733 h 2729865"/>
                <a:gd name="connsiteX14034" fmla="*/ 821055 w 4117657"/>
                <a:gd name="connsiteY14034" fmla="*/ 2029778 h 2729865"/>
                <a:gd name="connsiteX14035" fmla="*/ 830580 w 4117657"/>
                <a:gd name="connsiteY14035" fmla="*/ 2026920 h 2729865"/>
                <a:gd name="connsiteX14036" fmla="*/ 828675 w 4117657"/>
                <a:gd name="connsiteY14036" fmla="*/ 2018348 h 2729865"/>
                <a:gd name="connsiteX14037" fmla="*/ 807720 w 4117657"/>
                <a:gd name="connsiteY14037" fmla="*/ 1941195 h 2729865"/>
                <a:gd name="connsiteX14038" fmla="*/ 807720 w 4117657"/>
                <a:gd name="connsiteY14038" fmla="*/ 1925955 h 2729865"/>
                <a:gd name="connsiteX14039" fmla="*/ 828675 w 4117657"/>
                <a:gd name="connsiteY14039" fmla="*/ 1848803 h 2729865"/>
                <a:gd name="connsiteX14040" fmla="*/ 830580 w 4117657"/>
                <a:gd name="connsiteY14040" fmla="*/ 1840230 h 2729865"/>
                <a:gd name="connsiteX14041" fmla="*/ 821055 w 4117657"/>
                <a:gd name="connsiteY14041" fmla="*/ 1837373 h 2729865"/>
                <a:gd name="connsiteX14042" fmla="*/ 745808 w 4117657"/>
                <a:gd name="connsiteY14042" fmla="*/ 1817370 h 2729865"/>
                <a:gd name="connsiteX14043" fmla="*/ 730568 w 4117657"/>
                <a:gd name="connsiteY14043" fmla="*/ 1808798 h 2729865"/>
                <a:gd name="connsiteX14044" fmla="*/ 675323 w 4117657"/>
                <a:gd name="connsiteY14044" fmla="*/ 1753553 h 2729865"/>
                <a:gd name="connsiteX14045" fmla="*/ 667703 w 4117657"/>
                <a:gd name="connsiteY14045" fmla="*/ 1746885 h 2729865"/>
                <a:gd name="connsiteX14046" fmla="*/ 660083 w 4117657"/>
                <a:gd name="connsiteY14046" fmla="*/ 1753553 h 2729865"/>
                <a:gd name="connsiteX14047" fmla="*/ 605790 w 4117657"/>
                <a:gd name="connsiteY14047" fmla="*/ 1807845 h 2729865"/>
                <a:gd name="connsiteX14048" fmla="*/ 587693 w 4117657"/>
                <a:gd name="connsiteY14048" fmla="*/ 1818323 h 2729865"/>
                <a:gd name="connsiteX14049" fmla="*/ 503873 w 4117657"/>
                <a:gd name="connsiteY14049" fmla="*/ 1840230 h 2729865"/>
                <a:gd name="connsiteX14050" fmla="*/ 505778 w 4117657"/>
                <a:gd name="connsiteY14050" fmla="*/ 1849755 h 2729865"/>
                <a:gd name="connsiteX14051" fmla="*/ 526733 w 4117657"/>
                <a:gd name="connsiteY14051" fmla="*/ 1926908 h 2729865"/>
                <a:gd name="connsiteX14052" fmla="*/ 526733 w 4117657"/>
                <a:gd name="connsiteY14052" fmla="*/ 1942148 h 2729865"/>
                <a:gd name="connsiteX14053" fmla="*/ 505778 w 4117657"/>
                <a:gd name="connsiteY14053" fmla="*/ 2019300 h 2729865"/>
                <a:gd name="connsiteX14054" fmla="*/ 503873 w 4117657"/>
                <a:gd name="connsiteY14054" fmla="*/ 2027873 h 2729865"/>
                <a:gd name="connsiteX14055" fmla="*/ 513398 w 4117657"/>
                <a:gd name="connsiteY14055" fmla="*/ 2030730 h 2729865"/>
                <a:gd name="connsiteX14056" fmla="*/ 589598 w 4117657"/>
                <a:gd name="connsiteY14056" fmla="*/ 2051685 h 2729865"/>
                <a:gd name="connsiteX14057" fmla="*/ 602933 w 4117657"/>
                <a:gd name="connsiteY14057" fmla="*/ 2059305 h 2729865"/>
                <a:gd name="connsiteX14058" fmla="*/ 659130 w 4117657"/>
                <a:gd name="connsiteY14058" fmla="*/ 2115503 h 2729865"/>
                <a:gd name="connsiteX14059" fmla="*/ 667703 w 4117657"/>
                <a:gd name="connsiteY14059" fmla="*/ 2121218 h 2729865"/>
                <a:gd name="connsiteX14060" fmla="*/ 595313 w 4117657"/>
                <a:gd name="connsiteY14060" fmla="*/ 2042160 h 2729865"/>
                <a:gd name="connsiteX14061" fmla="*/ 526733 w 4117657"/>
                <a:gd name="connsiteY14061" fmla="*/ 2024063 h 2729865"/>
                <a:gd name="connsiteX14062" fmla="*/ 516255 w 4117657"/>
                <a:gd name="connsiteY14062" fmla="*/ 2021205 h 2729865"/>
                <a:gd name="connsiteX14063" fmla="*/ 518160 w 4117657"/>
                <a:gd name="connsiteY14063" fmla="*/ 2011680 h 2729865"/>
                <a:gd name="connsiteX14064" fmla="*/ 537210 w 4117657"/>
                <a:gd name="connsiteY14064" fmla="*/ 1942148 h 2729865"/>
                <a:gd name="connsiteX14065" fmla="*/ 537210 w 4117657"/>
                <a:gd name="connsiteY14065" fmla="*/ 1925003 h 2729865"/>
                <a:gd name="connsiteX14066" fmla="*/ 519113 w 4117657"/>
                <a:gd name="connsiteY14066" fmla="*/ 1856423 h 2729865"/>
                <a:gd name="connsiteX14067" fmla="*/ 517208 w 4117657"/>
                <a:gd name="connsiteY14067" fmla="*/ 1846898 h 2729865"/>
                <a:gd name="connsiteX14068" fmla="*/ 528638 w 4117657"/>
                <a:gd name="connsiteY14068" fmla="*/ 1843088 h 2729865"/>
                <a:gd name="connsiteX14069" fmla="*/ 595313 w 4117657"/>
                <a:gd name="connsiteY14069" fmla="*/ 1824990 h 2729865"/>
                <a:gd name="connsiteX14070" fmla="*/ 610553 w 4117657"/>
                <a:gd name="connsiteY14070" fmla="*/ 1816418 h 2729865"/>
                <a:gd name="connsiteX14071" fmla="*/ 661035 w 4117657"/>
                <a:gd name="connsiteY14071" fmla="*/ 1765935 h 2729865"/>
                <a:gd name="connsiteX14072" fmla="*/ 668655 w 4117657"/>
                <a:gd name="connsiteY14072" fmla="*/ 1758315 h 2729865"/>
                <a:gd name="connsiteX14073" fmla="*/ 676275 w 4117657"/>
                <a:gd name="connsiteY14073" fmla="*/ 1765935 h 2729865"/>
                <a:gd name="connsiteX14074" fmla="*/ 726758 w 4117657"/>
                <a:gd name="connsiteY14074" fmla="*/ 1816418 h 2729865"/>
                <a:gd name="connsiteX14075" fmla="*/ 741045 w 4117657"/>
                <a:gd name="connsiteY14075" fmla="*/ 1824038 h 2729865"/>
                <a:gd name="connsiteX14076" fmla="*/ 813435 w 4117657"/>
                <a:gd name="connsiteY14076" fmla="*/ 1843088 h 2729865"/>
                <a:gd name="connsiteX14077" fmla="*/ 820103 w 4117657"/>
                <a:gd name="connsiteY14077" fmla="*/ 1844993 h 2729865"/>
                <a:gd name="connsiteX14078" fmla="*/ 816293 w 4117657"/>
                <a:gd name="connsiteY14078" fmla="*/ 1860233 h 2729865"/>
                <a:gd name="connsiteX14079" fmla="*/ 799148 w 4117657"/>
                <a:gd name="connsiteY14079" fmla="*/ 1925003 h 2729865"/>
                <a:gd name="connsiteX14080" fmla="*/ 799148 w 4117657"/>
                <a:gd name="connsiteY14080" fmla="*/ 1940243 h 2729865"/>
                <a:gd name="connsiteX14081" fmla="*/ 818198 w 4117657"/>
                <a:gd name="connsiteY14081" fmla="*/ 2009775 h 2729865"/>
                <a:gd name="connsiteX14082" fmla="*/ 820103 w 4117657"/>
                <a:gd name="connsiteY14082" fmla="*/ 2019300 h 2729865"/>
                <a:gd name="connsiteX14083" fmla="*/ 810578 w 4117657"/>
                <a:gd name="connsiteY14083" fmla="*/ 2022158 h 2729865"/>
                <a:gd name="connsiteX14084" fmla="*/ 741998 w 4117657"/>
                <a:gd name="connsiteY14084" fmla="*/ 2040255 h 2729865"/>
                <a:gd name="connsiteX14085" fmla="*/ 726758 w 4117657"/>
                <a:gd name="connsiteY14085" fmla="*/ 2048828 h 2729865"/>
                <a:gd name="connsiteX14086" fmla="*/ 676275 w 4117657"/>
                <a:gd name="connsiteY14086" fmla="*/ 2099310 h 2729865"/>
                <a:gd name="connsiteX14087" fmla="*/ 668655 w 4117657"/>
                <a:gd name="connsiteY14087" fmla="*/ 2105978 h 2729865"/>
                <a:gd name="connsiteX14088" fmla="*/ 661035 w 4117657"/>
                <a:gd name="connsiteY14088" fmla="*/ 2099310 h 2729865"/>
                <a:gd name="connsiteX14089" fmla="*/ 609600 w 4117657"/>
                <a:gd name="connsiteY14089" fmla="*/ 2047875 h 2729865"/>
                <a:gd name="connsiteX14090" fmla="*/ 595313 w 4117657"/>
                <a:gd name="connsiteY14090" fmla="*/ 2042160 h 2729865"/>
                <a:gd name="connsiteX14091" fmla="*/ 669608 w 4117657"/>
                <a:gd name="connsiteY14091" fmla="*/ 2200275 h 2729865"/>
                <a:gd name="connsiteX14092" fmla="*/ 677228 w 4117657"/>
                <a:gd name="connsiteY14092" fmla="*/ 2190750 h 2729865"/>
                <a:gd name="connsiteX14093" fmla="*/ 760095 w 4117657"/>
                <a:gd name="connsiteY14093" fmla="*/ 2107883 h 2729865"/>
                <a:gd name="connsiteX14094" fmla="*/ 774383 w 4117657"/>
                <a:gd name="connsiteY14094" fmla="*/ 2100263 h 2729865"/>
                <a:gd name="connsiteX14095" fmla="*/ 889635 w 4117657"/>
                <a:gd name="connsiteY14095" fmla="*/ 2069783 h 2729865"/>
                <a:gd name="connsiteX14096" fmla="*/ 899160 w 4117657"/>
                <a:gd name="connsiteY14096" fmla="*/ 2066925 h 2729865"/>
                <a:gd name="connsiteX14097" fmla="*/ 897255 w 4117657"/>
                <a:gd name="connsiteY14097" fmla="*/ 2056448 h 2729865"/>
                <a:gd name="connsiteX14098" fmla="*/ 866775 w 4117657"/>
                <a:gd name="connsiteY14098" fmla="*/ 1941195 h 2729865"/>
                <a:gd name="connsiteX14099" fmla="*/ 866775 w 4117657"/>
                <a:gd name="connsiteY14099" fmla="*/ 1925955 h 2729865"/>
                <a:gd name="connsiteX14100" fmla="*/ 891540 w 4117657"/>
                <a:gd name="connsiteY14100" fmla="*/ 1832610 h 2729865"/>
                <a:gd name="connsiteX14101" fmla="*/ 900113 w 4117657"/>
                <a:gd name="connsiteY14101" fmla="*/ 1800225 h 2729865"/>
                <a:gd name="connsiteX14102" fmla="*/ 888683 w 4117657"/>
                <a:gd name="connsiteY14102" fmla="*/ 1797368 h 2729865"/>
                <a:gd name="connsiteX14103" fmla="*/ 775335 w 4117657"/>
                <a:gd name="connsiteY14103" fmla="*/ 1766888 h 2729865"/>
                <a:gd name="connsiteX14104" fmla="*/ 761048 w 4117657"/>
                <a:gd name="connsiteY14104" fmla="*/ 1759268 h 2729865"/>
                <a:gd name="connsiteX14105" fmla="*/ 677228 w 4117657"/>
                <a:gd name="connsiteY14105" fmla="*/ 1675448 h 2729865"/>
                <a:gd name="connsiteX14106" fmla="*/ 669608 w 4117657"/>
                <a:gd name="connsiteY14106" fmla="*/ 1667828 h 2729865"/>
                <a:gd name="connsiteX14107" fmla="*/ 661035 w 4117657"/>
                <a:gd name="connsiteY14107" fmla="*/ 1675448 h 2729865"/>
                <a:gd name="connsiteX14108" fmla="*/ 577215 w 4117657"/>
                <a:gd name="connsiteY14108" fmla="*/ 1759268 h 2729865"/>
                <a:gd name="connsiteX14109" fmla="*/ 563880 w 4117657"/>
                <a:gd name="connsiteY14109" fmla="*/ 1766888 h 2729865"/>
                <a:gd name="connsiteX14110" fmla="*/ 486728 w 4117657"/>
                <a:gd name="connsiteY14110" fmla="*/ 1787843 h 2729865"/>
                <a:gd name="connsiteX14111" fmla="*/ 439103 w 4117657"/>
                <a:gd name="connsiteY14111" fmla="*/ 1801178 h 2729865"/>
                <a:gd name="connsiteX14112" fmla="*/ 441960 w 4117657"/>
                <a:gd name="connsiteY14112" fmla="*/ 1811655 h 2729865"/>
                <a:gd name="connsiteX14113" fmla="*/ 472440 w 4117657"/>
                <a:gd name="connsiteY14113" fmla="*/ 1926908 h 2729865"/>
                <a:gd name="connsiteX14114" fmla="*/ 472440 w 4117657"/>
                <a:gd name="connsiteY14114" fmla="*/ 1941195 h 2729865"/>
                <a:gd name="connsiteX14115" fmla="*/ 442913 w 4117657"/>
                <a:gd name="connsiteY14115" fmla="*/ 2049780 h 2729865"/>
                <a:gd name="connsiteX14116" fmla="*/ 438150 w 4117657"/>
                <a:gd name="connsiteY14116" fmla="*/ 2066925 h 2729865"/>
                <a:gd name="connsiteX14117" fmla="*/ 447675 w 4117657"/>
                <a:gd name="connsiteY14117" fmla="*/ 2069783 h 2729865"/>
                <a:gd name="connsiteX14118" fmla="*/ 561975 w 4117657"/>
                <a:gd name="connsiteY14118" fmla="*/ 2100263 h 2729865"/>
                <a:gd name="connsiteX14119" fmla="*/ 577215 w 4117657"/>
                <a:gd name="connsiteY14119" fmla="*/ 2108835 h 2729865"/>
                <a:gd name="connsiteX14120" fmla="*/ 661035 w 4117657"/>
                <a:gd name="connsiteY14120" fmla="*/ 2192655 h 2729865"/>
                <a:gd name="connsiteX14121" fmla="*/ 669608 w 4117657"/>
                <a:gd name="connsiteY14121" fmla="*/ 2200275 h 2729865"/>
                <a:gd name="connsiteX14122" fmla="*/ 567690 w 4117657"/>
                <a:gd name="connsiteY14122" fmla="*/ 2091690 h 2729865"/>
                <a:gd name="connsiteX14123" fmla="*/ 459105 w 4117657"/>
                <a:gd name="connsiteY14123" fmla="*/ 2062163 h 2729865"/>
                <a:gd name="connsiteX14124" fmla="*/ 448628 w 4117657"/>
                <a:gd name="connsiteY14124" fmla="*/ 2059305 h 2729865"/>
                <a:gd name="connsiteX14125" fmla="*/ 450533 w 4117657"/>
                <a:gd name="connsiteY14125" fmla="*/ 2048828 h 2729865"/>
                <a:gd name="connsiteX14126" fmla="*/ 479108 w 4117657"/>
                <a:gd name="connsiteY14126" fmla="*/ 1944053 h 2729865"/>
                <a:gd name="connsiteX14127" fmla="*/ 479108 w 4117657"/>
                <a:gd name="connsiteY14127" fmla="*/ 1920240 h 2729865"/>
                <a:gd name="connsiteX14128" fmla="*/ 451485 w 4117657"/>
                <a:gd name="connsiteY14128" fmla="*/ 1816418 h 2729865"/>
                <a:gd name="connsiteX14129" fmla="*/ 448628 w 4117657"/>
                <a:gd name="connsiteY14129" fmla="*/ 1805940 h 2729865"/>
                <a:gd name="connsiteX14130" fmla="*/ 459105 w 4117657"/>
                <a:gd name="connsiteY14130" fmla="*/ 1803083 h 2729865"/>
                <a:gd name="connsiteX14131" fmla="*/ 564833 w 4117657"/>
                <a:gd name="connsiteY14131" fmla="*/ 1774508 h 2729865"/>
                <a:gd name="connsiteX14132" fmla="*/ 582930 w 4117657"/>
                <a:gd name="connsiteY14132" fmla="*/ 1764030 h 2729865"/>
                <a:gd name="connsiteX14133" fmla="*/ 660083 w 4117657"/>
                <a:gd name="connsiteY14133" fmla="*/ 1686878 h 2729865"/>
                <a:gd name="connsiteX14134" fmla="*/ 666750 w 4117657"/>
                <a:gd name="connsiteY14134" fmla="*/ 1677353 h 2729865"/>
                <a:gd name="connsiteX14135" fmla="*/ 676275 w 4117657"/>
                <a:gd name="connsiteY14135" fmla="*/ 1685925 h 2729865"/>
                <a:gd name="connsiteX14136" fmla="*/ 754380 w 4117657"/>
                <a:gd name="connsiteY14136" fmla="*/ 1764030 h 2729865"/>
                <a:gd name="connsiteX14137" fmla="*/ 770573 w 4117657"/>
                <a:gd name="connsiteY14137" fmla="*/ 1773555 h 2729865"/>
                <a:gd name="connsiteX14138" fmla="*/ 878205 w 4117657"/>
                <a:gd name="connsiteY14138" fmla="*/ 1802130 h 2729865"/>
                <a:gd name="connsiteX14139" fmla="*/ 887730 w 4117657"/>
                <a:gd name="connsiteY14139" fmla="*/ 1804988 h 2729865"/>
                <a:gd name="connsiteX14140" fmla="*/ 884873 w 4117657"/>
                <a:gd name="connsiteY14140" fmla="*/ 1816418 h 2729865"/>
                <a:gd name="connsiteX14141" fmla="*/ 856298 w 4117657"/>
                <a:gd name="connsiteY14141" fmla="*/ 1924050 h 2729865"/>
                <a:gd name="connsiteX14142" fmla="*/ 856298 w 4117657"/>
                <a:gd name="connsiteY14142" fmla="*/ 1939290 h 2729865"/>
                <a:gd name="connsiteX14143" fmla="*/ 884873 w 4117657"/>
                <a:gd name="connsiteY14143" fmla="*/ 2045970 h 2729865"/>
                <a:gd name="connsiteX14144" fmla="*/ 887730 w 4117657"/>
                <a:gd name="connsiteY14144" fmla="*/ 2058353 h 2729865"/>
                <a:gd name="connsiteX14145" fmla="*/ 877253 w 4117657"/>
                <a:gd name="connsiteY14145" fmla="*/ 2061210 h 2729865"/>
                <a:gd name="connsiteX14146" fmla="*/ 771525 w 4117657"/>
                <a:gd name="connsiteY14146" fmla="*/ 2089785 h 2729865"/>
                <a:gd name="connsiteX14147" fmla="*/ 753428 w 4117657"/>
                <a:gd name="connsiteY14147" fmla="*/ 2100263 h 2729865"/>
                <a:gd name="connsiteX14148" fmla="*/ 676275 w 4117657"/>
                <a:gd name="connsiteY14148" fmla="*/ 2177415 h 2729865"/>
                <a:gd name="connsiteX14149" fmla="*/ 668655 w 4117657"/>
                <a:gd name="connsiteY14149" fmla="*/ 2186940 h 2729865"/>
                <a:gd name="connsiteX14150" fmla="*/ 659130 w 4117657"/>
                <a:gd name="connsiteY14150" fmla="*/ 2178368 h 2729865"/>
                <a:gd name="connsiteX14151" fmla="*/ 579120 w 4117657"/>
                <a:gd name="connsiteY14151" fmla="*/ 2098358 h 2729865"/>
                <a:gd name="connsiteX14152" fmla="*/ 567690 w 4117657"/>
                <a:gd name="connsiteY14152" fmla="*/ 2091690 h 2729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Lst>
              <a:rect l="l" t="t" r="r" b="b"/>
              <a:pathLst>
                <a:path w="4117657" h="2729865">
                  <a:moveTo>
                    <a:pt x="2970848" y="830580"/>
                  </a:moveTo>
                  <a:cubicBezTo>
                    <a:pt x="2987993" y="825818"/>
                    <a:pt x="3003233" y="822008"/>
                    <a:pt x="3018473" y="817245"/>
                  </a:cubicBezTo>
                  <a:cubicBezTo>
                    <a:pt x="3020378" y="817245"/>
                    <a:pt x="3021330" y="815340"/>
                    <a:pt x="3022283" y="814388"/>
                  </a:cubicBezTo>
                  <a:cubicBezTo>
                    <a:pt x="3033713" y="802958"/>
                    <a:pt x="3045143" y="791528"/>
                    <a:pt x="3057525" y="779145"/>
                  </a:cubicBezTo>
                  <a:cubicBezTo>
                    <a:pt x="3049905" y="772478"/>
                    <a:pt x="3043238" y="767715"/>
                    <a:pt x="3038475" y="761048"/>
                  </a:cubicBezTo>
                  <a:cubicBezTo>
                    <a:pt x="3027045" y="747713"/>
                    <a:pt x="3013710" y="739140"/>
                    <a:pt x="2995613" y="736283"/>
                  </a:cubicBezTo>
                  <a:cubicBezTo>
                    <a:pt x="2987040" y="735330"/>
                    <a:pt x="2978468" y="732473"/>
                    <a:pt x="2969895" y="729615"/>
                  </a:cubicBezTo>
                  <a:cubicBezTo>
                    <a:pt x="2967990" y="736283"/>
                    <a:pt x="2966085" y="741998"/>
                    <a:pt x="2965133" y="747713"/>
                  </a:cubicBezTo>
                  <a:cubicBezTo>
                    <a:pt x="2962275" y="758190"/>
                    <a:pt x="2957513" y="769620"/>
                    <a:pt x="2957513" y="780098"/>
                  </a:cubicBezTo>
                  <a:cubicBezTo>
                    <a:pt x="2957513" y="790575"/>
                    <a:pt x="2962275" y="802005"/>
                    <a:pt x="2965133" y="812483"/>
                  </a:cubicBezTo>
                  <a:cubicBezTo>
                    <a:pt x="2967038" y="818198"/>
                    <a:pt x="2968943" y="823913"/>
                    <a:pt x="2970848" y="830580"/>
                  </a:cubicBezTo>
                  <a:close/>
                  <a:moveTo>
                    <a:pt x="2967038" y="779145"/>
                  </a:moveTo>
                  <a:cubicBezTo>
                    <a:pt x="2969895" y="766763"/>
                    <a:pt x="2973705" y="754380"/>
                    <a:pt x="2977515" y="741045"/>
                  </a:cubicBezTo>
                  <a:cubicBezTo>
                    <a:pt x="2990850" y="744855"/>
                    <a:pt x="3003233" y="747713"/>
                    <a:pt x="3015615" y="751523"/>
                  </a:cubicBezTo>
                  <a:cubicBezTo>
                    <a:pt x="3016568" y="751523"/>
                    <a:pt x="3017520" y="752475"/>
                    <a:pt x="3018473" y="753428"/>
                  </a:cubicBezTo>
                  <a:cubicBezTo>
                    <a:pt x="3027045" y="762000"/>
                    <a:pt x="3036570" y="771525"/>
                    <a:pt x="3046095" y="781050"/>
                  </a:cubicBezTo>
                  <a:cubicBezTo>
                    <a:pt x="3036570" y="790575"/>
                    <a:pt x="3027998" y="799148"/>
                    <a:pt x="3018473" y="808673"/>
                  </a:cubicBezTo>
                  <a:cubicBezTo>
                    <a:pt x="3017520" y="809625"/>
                    <a:pt x="3016568" y="809625"/>
                    <a:pt x="3015615" y="810578"/>
                  </a:cubicBezTo>
                  <a:cubicBezTo>
                    <a:pt x="3003233" y="814388"/>
                    <a:pt x="2990850" y="817245"/>
                    <a:pt x="2977515" y="821055"/>
                  </a:cubicBezTo>
                  <a:cubicBezTo>
                    <a:pt x="2973705" y="807720"/>
                    <a:pt x="2970848" y="796290"/>
                    <a:pt x="2967990" y="783908"/>
                  </a:cubicBezTo>
                  <a:cubicBezTo>
                    <a:pt x="2967038" y="781050"/>
                    <a:pt x="2966085" y="780098"/>
                    <a:pt x="2967038" y="779145"/>
                  </a:cubicBezTo>
                  <a:close/>
                  <a:moveTo>
                    <a:pt x="3005138" y="1151573"/>
                  </a:moveTo>
                  <a:cubicBezTo>
                    <a:pt x="3004185" y="1154430"/>
                    <a:pt x="3003233" y="1158240"/>
                    <a:pt x="3002280" y="1162050"/>
                  </a:cubicBezTo>
                  <a:cubicBezTo>
                    <a:pt x="3006090" y="1163003"/>
                    <a:pt x="3008948" y="1163955"/>
                    <a:pt x="3011805" y="1164908"/>
                  </a:cubicBezTo>
                  <a:cubicBezTo>
                    <a:pt x="3036570" y="1171575"/>
                    <a:pt x="3061335" y="1178243"/>
                    <a:pt x="3086100" y="1184910"/>
                  </a:cubicBezTo>
                  <a:cubicBezTo>
                    <a:pt x="3092768" y="1186815"/>
                    <a:pt x="3097530" y="1189673"/>
                    <a:pt x="3102293" y="1194435"/>
                  </a:cubicBezTo>
                  <a:cubicBezTo>
                    <a:pt x="3120390" y="1212533"/>
                    <a:pt x="3138488" y="1230630"/>
                    <a:pt x="3156585" y="1248728"/>
                  </a:cubicBezTo>
                  <a:cubicBezTo>
                    <a:pt x="3159443" y="1251585"/>
                    <a:pt x="3161348" y="1253490"/>
                    <a:pt x="3166110" y="1257300"/>
                  </a:cubicBezTo>
                  <a:cubicBezTo>
                    <a:pt x="3168968" y="1253490"/>
                    <a:pt x="3170873" y="1250633"/>
                    <a:pt x="3173730" y="1247775"/>
                  </a:cubicBezTo>
                  <a:cubicBezTo>
                    <a:pt x="3191828" y="1229678"/>
                    <a:pt x="3209925" y="1211580"/>
                    <a:pt x="3228023" y="1193483"/>
                  </a:cubicBezTo>
                  <a:cubicBezTo>
                    <a:pt x="3231833" y="1188720"/>
                    <a:pt x="3236595" y="1185863"/>
                    <a:pt x="3243263" y="1184910"/>
                  </a:cubicBezTo>
                  <a:cubicBezTo>
                    <a:pt x="3261360" y="1180148"/>
                    <a:pt x="3279458" y="1175385"/>
                    <a:pt x="3298508" y="1170623"/>
                  </a:cubicBezTo>
                  <a:cubicBezTo>
                    <a:pt x="3308985" y="1167765"/>
                    <a:pt x="3318510" y="1164908"/>
                    <a:pt x="3328988" y="1162050"/>
                  </a:cubicBezTo>
                  <a:cubicBezTo>
                    <a:pt x="3328035" y="1158240"/>
                    <a:pt x="3327083" y="1155383"/>
                    <a:pt x="3327083" y="1151573"/>
                  </a:cubicBezTo>
                  <a:cubicBezTo>
                    <a:pt x="3320415" y="1126808"/>
                    <a:pt x="3313748" y="1101090"/>
                    <a:pt x="3307080" y="1076325"/>
                  </a:cubicBezTo>
                  <a:cubicBezTo>
                    <a:pt x="3305175" y="1070610"/>
                    <a:pt x="3305175" y="1065848"/>
                    <a:pt x="3307080" y="1060133"/>
                  </a:cubicBezTo>
                  <a:cubicBezTo>
                    <a:pt x="3314700" y="1034415"/>
                    <a:pt x="3321368" y="1008698"/>
                    <a:pt x="3328035" y="982980"/>
                  </a:cubicBezTo>
                  <a:cubicBezTo>
                    <a:pt x="3328988" y="980123"/>
                    <a:pt x="3328988" y="977265"/>
                    <a:pt x="3329940" y="974408"/>
                  </a:cubicBezTo>
                  <a:cubicBezTo>
                    <a:pt x="3325178" y="973455"/>
                    <a:pt x="3322320" y="972503"/>
                    <a:pt x="3318510" y="971550"/>
                  </a:cubicBezTo>
                  <a:cubicBezTo>
                    <a:pt x="3293745" y="964883"/>
                    <a:pt x="3268980" y="958215"/>
                    <a:pt x="3244215" y="951548"/>
                  </a:cubicBezTo>
                  <a:cubicBezTo>
                    <a:pt x="3239453" y="950595"/>
                    <a:pt x="3234690" y="947738"/>
                    <a:pt x="3230880" y="943928"/>
                  </a:cubicBezTo>
                  <a:cubicBezTo>
                    <a:pt x="3211830" y="924878"/>
                    <a:pt x="3192780" y="905828"/>
                    <a:pt x="3173730" y="886778"/>
                  </a:cubicBezTo>
                  <a:cubicBezTo>
                    <a:pt x="3171825" y="884873"/>
                    <a:pt x="3168968" y="882968"/>
                    <a:pt x="3165158" y="879158"/>
                  </a:cubicBezTo>
                  <a:cubicBezTo>
                    <a:pt x="3162300" y="882968"/>
                    <a:pt x="3160395" y="885825"/>
                    <a:pt x="3158490" y="887730"/>
                  </a:cubicBezTo>
                  <a:cubicBezTo>
                    <a:pt x="3140393" y="905828"/>
                    <a:pt x="3122295" y="923925"/>
                    <a:pt x="3104198" y="942975"/>
                  </a:cubicBezTo>
                  <a:cubicBezTo>
                    <a:pt x="3099435" y="947738"/>
                    <a:pt x="3094673" y="950595"/>
                    <a:pt x="3088005" y="951548"/>
                  </a:cubicBezTo>
                  <a:cubicBezTo>
                    <a:pt x="3068003" y="956310"/>
                    <a:pt x="3048000" y="962025"/>
                    <a:pt x="3027045" y="967740"/>
                  </a:cubicBezTo>
                  <a:cubicBezTo>
                    <a:pt x="3019425" y="969645"/>
                    <a:pt x="3011805" y="972503"/>
                    <a:pt x="3003233" y="974408"/>
                  </a:cubicBezTo>
                  <a:cubicBezTo>
                    <a:pt x="3004185" y="978218"/>
                    <a:pt x="3005138" y="981075"/>
                    <a:pt x="3005138" y="983933"/>
                  </a:cubicBezTo>
                  <a:cubicBezTo>
                    <a:pt x="3011805" y="1008698"/>
                    <a:pt x="3018473" y="1034415"/>
                    <a:pt x="3025140" y="1059180"/>
                  </a:cubicBezTo>
                  <a:cubicBezTo>
                    <a:pt x="3027045" y="1064895"/>
                    <a:pt x="3027045" y="1070610"/>
                    <a:pt x="3025140" y="1076325"/>
                  </a:cubicBezTo>
                  <a:cubicBezTo>
                    <a:pt x="3018473" y="1102043"/>
                    <a:pt x="3011805" y="1126808"/>
                    <a:pt x="3005138" y="1151573"/>
                  </a:cubicBezTo>
                  <a:close/>
                  <a:moveTo>
                    <a:pt x="3035618" y="1061085"/>
                  </a:moveTo>
                  <a:cubicBezTo>
                    <a:pt x="3028950" y="1038225"/>
                    <a:pt x="3023235" y="1015365"/>
                    <a:pt x="3017520" y="992505"/>
                  </a:cubicBezTo>
                  <a:cubicBezTo>
                    <a:pt x="3016568" y="989648"/>
                    <a:pt x="3015615" y="985838"/>
                    <a:pt x="3014663" y="982028"/>
                  </a:cubicBezTo>
                  <a:cubicBezTo>
                    <a:pt x="3017520" y="981075"/>
                    <a:pt x="3020378" y="980123"/>
                    <a:pt x="3023235" y="979170"/>
                  </a:cubicBezTo>
                  <a:cubicBezTo>
                    <a:pt x="3046095" y="972503"/>
                    <a:pt x="3069908" y="966788"/>
                    <a:pt x="3092768" y="960120"/>
                  </a:cubicBezTo>
                  <a:cubicBezTo>
                    <a:pt x="3099435" y="958215"/>
                    <a:pt x="3104198" y="955358"/>
                    <a:pt x="3108960" y="951548"/>
                  </a:cubicBezTo>
                  <a:cubicBezTo>
                    <a:pt x="3125153" y="935355"/>
                    <a:pt x="3141345" y="919163"/>
                    <a:pt x="3158490" y="902018"/>
                  </a:cubicBezTo>
                  <a:cubicBezTo>
                    <a:pt x="3161348" y="899160"/>
                    <a:pt x="3163253" y="896303"/>
                    <a:pt x="3165158" y="892493"/>
                  </a:cubicBezTo>
                  <a:cubicBezTo>
                    <a:pt x="3168968" y="896303"/>
                    <a:pt x="3171825" y="898208"/>
                    <a:pt x="3173730" y="900113"/>
                  </a:cubicBezTo>
                  <a:cubicBezTo>
                    <a:pt x="3190875" y="917258"/>
                    <a:pt x="3208020" y="933450"/>
                    <a:pt x="3224213" y="950595"/>
                  </a:cubicBezTo>
                  <a:cubicBezTo>
                    <a:pt x="3228975" y="955358"/>
                    <a:pt x="3233738" y="958215"/>
                    <a:pt x="3239453" y="960120"/>
                  </a:cubicBezTo>
                  <a:cubicBezTo>
                    <a:pt x="3262313" y="965835"/>
                    <a:pt x="3285173" y="972503"/>
                    <a:pt x="3308033" y="978218"/>
                  </a:cubicBezTo>
                  <a:cubicBezTo>
                    <a:pt x="3310890" y="979170"/>
                    <a:pt x="3313748" y="980123"/>
                    <a:pt x="3317558" y="981075"/>
                  </a:cubicBezTo>
                  <a:cubicBezTo>
                    <a:pt x="3316605" y="984885"/>
                    <a:pt x="3316605" y="987743"/>
                    <a:pt x="3315653" y="990600"/>
                  </a:cubicBezTo>
                  <a:cubicBezTo>
                    <a:pt x="3308985" y="1014413"/>
                    <a:pt x="3303270" y="1038225"/>
                    <a:pt x="3296603" y="1061085"/>
                  </a:cubicBezTo>
                  <a:cubicBezTo>
                    <a:pt x="3295650" y="1065848"/>
                    <a:pt x="3295650" y="1070610"/>
                    <a:pt x="3296603" y="1075373"/>
                  </a:cubicBezTo>
                  <a:cubicBezTo>
                    <a:pt x="3303270" y="1098233"/>
                    <a:pt x="3308985" y="1122045"/>
                    <a:pt x="3315653" y="1144905"/>
                  </a:cubicBezTo>
                  <a:cubicBezTo>
                    <a:pt x="3316605" y="1147763"/>
                    <a:pt x="3316605" y="1151573"/>
                    <a:pt x="3317558" y="1155383"/>
                  </a:cubicBezTo>
                  <a:cubicBezTo>
                    <a:pt x="3290888" y="1163003"/>
                    <a:pt x="3266123" y="1169670"/>
                    <a:pt x="3240405" y="1176338"/>
                  </a:cubicBezTo>
                  <a:cubicBezTo>
                    <a:pt x="3232785" y="1178243"/>
                    <a:pt x="3227070" y="1181100"/>
                    <a:pt x="3222308" y="1186815"/>
                  </a:cubicBezTo>
                  <a:cubicBezTo>
                    <a:pt x="3206115" y="1203008"/>
                    <a:pt x="3189923" y="1220153"/>
                    <a:pt x="3172778" y="1236345"/>
                  </a:cubicBezTo>
                  <a:cubicBezTo>
                    <a:pt x="3170873" y="1238250"/>
                    <a:pt x="3168015" y="1241108"/>
                    <a:pt x="3165158" y="1243013"/>
                  </a:cubicBezTo>
                  <a:cubicBezTo>
                    <a:pt x="3162300" y="1241108"/>
                    <a:pt x="3160395" y="1239203"/>
                    <a:pt x="3158490" y="1237298"/>
                  </a:cubicBezTo>
                  <a:cubicBezTo>
                    <a:pt x="3141345" y="1220153"/>
                    <a:pt x="3124200" y="1203008"/>
                    <a:pt x="3106103" y="1184910"/>
                  </a:cubicBezTo>
                  <a:cubicBezTo>
                    <a:pt x="3102293" y="1181100"/>
                    <a:pt x="3097530" y="1178243"/>
                    <a:pt x="3091815" y="1176338"/>
                  </a:cubicBezTo>
                  <a:cubicBezTo>
                    <a:pt x="3068955" y="1170623"/>
                    <a:pt x="3046095" y="1163955"/>
                    <a:pt x="3024188" y="1158240"/>
                  </a:cubicBezTo>
                  <a:cubicBezTo>
                    <a:pt x="3020378" y="1157288"/>
                    <a:pt x="3017520" y="1156335"/>
                    <a:pt x="3012758" y="1155383"/>
                  </a:cubicBezTo>
                  <a:cubicBezTo>
                    <a:pt x="3013710" y="1151573"/>
                    <a:pt x="3013710" y="1148715"/>
                    <a:pt x="3014663" y="1145858"/>
                  </a:cubicBezTo>
                  <a:cubicBezTo>
                    <a:pt x="3020378" y="1122045"/>
                    <a:pt x="3027045" y="1099185"/>
                    <a:pt x="3033713" y="1076325"/>
                  </a:cubicBezTo>
                  <a:cubicBezTo>
                    <a:pt x="3036570" y="1070610"/>
                    <a:pt x="3036570" y="1065848"/>
                    <a:pt x="3035618" y="1061085"/>
                  </a:cubicBezTo>
                  <a:close/>
                  <a:moveTo>
                    <a:pt x="3065145" y="1125855"/>
                  </a:moveTo>
                  <a:cubicBezTo>
                    <a:pt x="3068955" y="1126808"/>
                    <a:pt x="3072765" y="1127760"/>
                    <a:pt x="3075623" y="1128713"/>
                  </a:cubicBezTo>
                  <a:cubicBezTo>
                    <a:pt x="3088958" y="1132523"/>
                    <a:pt x="3102293" y="1136333"/>
                    <a:pt x="3116580" y="1139190"/>
                  </a:cubicBezTo>
                  <a:cubicBezTo>
                    <a:pt x="3122295" y="1140143"/>
                    <a:pt x="3126105" y="1143000"/>
                    <a:pt x="3129915" y="1146810"/>
                  </a:cubicBezTo>
                  <a:cubicBezTo>
                    <a:pt x="3140393" y="1157288"/>
                    <a:pt x="3150870" y="1167765"/>
                    <a:pt x="3161348" y="1178243"/>
                  </a:cubicBezTo>
                  <a:cubicBezTo>
                    <a:pt x="3163253" y="1180148"/>
                    <a:pt x="3165158" y="1181100"/>
                    <a:pt x="3167063" y="1183005"/>
                  </a:cubicBezTo>
                  <a:cubicBezTo>
                    <a:pt x="3179445" y="1170623"/>
                    <a:pt x="3191828" y="1158240"/>
                    <a:pt x="3204210" y="1145858"/>
                  </a:cubicBezTo>
                  <a:cubicBezTo>
                    <a:pt x="3208020" y="1142048"/>
                    <a:pt x="3211830" y="1140143"/>
                    <a:pt x="3216593" y="1138238"/>
                  </a:cubicBezTo>
                  <a:cubicBezTo>
                    <a:pt x="3230880" y="1134428"/>
                    <a:pt x="3244215" y="1130618"/>
                    <a:pt x="3258503" y="1126808"/>
                  </a:cubicBezTo>
                  <a:cubicBezTo>
                    <a:pt x="3261360" y="1125855"/>
                    <a:pt x="3264218" y="1124903"/>
                    <a:pt x="3268028" y="1123950"/>
                  </a:cubicBezTo>
                  <a:cubicBezTo>
                    <a:pt x="3263265" y="1107758"/>
                    <a:pt x="3259455" y="1092518"/>
                    <a:pt x="3255645" y="1077278"/>
                  </a:cubicBezTo>
                  <a:cubicBezTo>
                    <a:pt x="3253740" y="1069658"/>
                    <a:pt x="3253740" y="1062990"/>
                    <a:pt x="3255645" y="1055370"/>
                  </a:cubicBezTo>
                  <a:cubicBezTo>
                    <a:pt x="3260408" y="1040130"/>
                    <a:pt x="3264218" y="1024890"/>
                    <a:pt x="3268028" y="1008698"/>
                  </a:cubicBezTo>
                  <a:cubicBezTo>
                    <a:pt x="3265170" y="1007745"/>
                    <a:pt x="3263265" y="1006793"/>
                    <a:pt x="3261360" y="1005840"/>
                  </a:cubicBezTo>
                  <a:cubicBezTo>
                    <a:pt x="3247073" y="1002030"/>
                    <a:pt x="3232785" y="998220"/>
                    <a:pt x="3217545" y="994410"/>
                  </a:cubicBezTo>
                  <a:cubicBezTo>
                    <a:pt x="3211830" y="993458"/>
                    <a:pt x="3207068" y="990600"/>
                    <a:pt x="3203258" y="985838"/>
                  </a:cubicBezTo>
                  <a:cubicBezTo>
                    <a:pt x="3192780" y="975360"/>
                    <a:pt x="3182303" y="964883"/>
                    <a:pt x="3171825" y="954405"/>
                  </a:cubicBezTo>
                  <a:cubicBezTo>
                    <a:pt x="3169920" y="952500"/>
                    <a:pt x="3168015" y="951548"/>
                    <a:pt x="3166110" y="949643"/>
                  </a:cubicBezTo>
                  <a:cubicBezTo>
                    <a:pt x="3163253" y="952500"/>
                    <a:pt x="3161348" y="954405"/>
                    <a:pt x="3158490" y="956310"/>
                  </a:cubicBezTo>
                  <a:cubicBezTo>
                    <a:pt x="3148965" y="965835"/>
                    <a:pt x="3138488" y="976313"/>
                    <a:pt x="3128963" y="985838"/>
                  </a:cubicBezTo>
                  <a:cubicBezTo>
                    <a:pt x="3125153" y="989648"/>
                    <a:pt x="3121343" y="992505"/>
                    <a:pt x="3115628" y="993458"/>
                  </a:cubicBezTo>
                  <a:cubicBezTo>
                    <a:pt x="3101340" y="997268"/>
                    <a:pt x="3087053" y="1001078"/>
                    <a:pt x="3071813" y="1004888"/>
                  </a:cubicBezTo>
                  <a:cubicBezTo>
                    <a:pt x="3068955" y="1005840"/>
                    <a:pt x="3067050" y="1006793"/>
                    <a:pt x="3064193" y="1007745"/>
                  </a:cubicBezTo>
                  <a:cubicBezTo>
                    <a:pt x="3068955" y="1024890"/>
                    <a:pt x="3072765" y="1041083"/>
                    <a:pt x="3077528" y="1057275"/>
                  </a:cubicBezTo>
                  <a:cubicBezTo>
                    <a:pt x="3079433" y="1062990"/>
                    <a:pt x="3078480" y="1067753"/>
                    <a:pt x="3077528" y="1072515"/>
                  </a:cubicBezTo>
                  <a:cubicBezTo>
                    <a:pt x="3073718" y="1092518"/>
                    <a:pt x="3068955" y="1108710"/>
                    <a:pt x="3065145" y="1125855"/>
                  </a:cubicBezTo>
                  <a:close/>
                  <a:moveTo>
                    <a:pt x="3087053" y="1058228"/>
                  </a:moveTo>
                  <a:cubicBezTo>
                    <a:pt x="3083243" y="1044893"/>
                    <a:pt x="3079433" y="1031558"/>
                    <a:pt x="3075623" y="1017270"/>
                  </a:cubicBezTo>
                  <a:cubicBezTo>
                    <a:pt x="3084195" y="1015365"/>
                    <a:pt x="3091815" y="1012508"/>
                    <a:pt x="3099435" y="1010603"/>
                  </a:cubicBezTo>
                  <a:cubicBezTo>
                    <a:pt x="3119438" y="1007745"/>
                    <a:pt x="3135630" y="998220"/>
                    <a:pt x="3148013" y="982980"/>
                  </a:cubicBezTo>
                  <a:cubicBezTo>
                    <a:pt x="3152775" y="976313"/>
                    <a:pt x="3159443" y="971550"/>
                    <a:pt x="3166110" y="964883"/>
                  </a:cubicBezTo>
                  <a:cubicBezTo>
                    <a:pt x="3177540" y="976313"/>
                    <a:pt x="3188018" y="986790"/>
                    <a:pt x="3198495" y="998220"/>
                  </a:cubicBezTo>
                  <a:cubicBezTo>
                    <a:pt x="3202305" y="1002030"/>
                    <a:pt x="3206115" y="1004888"/>
                    <a:pt x="3211830" y="1005840"/>
                  </a:cubicBezTo>
                  <a:cubicBezTo>
                    <a:pt x="3226118" y="1009650"/>
                    <a:pt x="3240405" y="1013460"/>
                    <a:pt x="3255645" y="1018223"/>
                  </a:cubicBezTo>
                  <a:cubicBezTo>
                    <a:pt x="3254693" y="1023938"/>
                    <a:pt x="3252788" y="1028700"/>
                    <a:pt x="3251835" y="1033463"/>
                  </a:cubicBezTo>
                  <a:cubicBezTo>
                    <a:pt x="3248978" y="1045845"/>
                    <a:pt x="3243263" y="1058228"/>
                    <a:pt x="3243263" y="1070610"/>
                  </a:cubicBezTo>
                  <a:cubicBezTo>
                    <a:pt x="3243263" y="1082993"/>
                    <a:pt x="3248978" y="1094423"/>
                    <a:pt x="3251835" y="1106805"/>
                  </a:cubicBezTo>
                  <a:cubicBezTo>
                    <a:pt x="3252788" y="1111568"/>
                    <a:pt x="3254693" y="1116330"/>
                    <a:pt x="3255645" y="1121093"/>
                  </a:cubicBezTo>
                  <a:cubicBezTo>
                    <a:pt x="3253740" y="1122045"/>
                    <a:pt x="3251835" y="1122998"/>
                    <a:pt x="3248978" y="1123950"/>
                  </a:cubicBezTo>
                  <a:cubicBezTo>
                    <a:pt x="3236595" y="1126808"/>
                    <a:pt x="3225165" y="1130618"/>
                    <a:pt x="3212783" y="1133475"/>
                  </a:cubicBezTo>
                  <a:cubicBezTo>
                    <a:pt x="3206115" y="1135380"/>
                    <a:pt x="3200400" y="1138238"/>
                    <a:pt x="3195638" y="1143953"/>
                  </a:cubicBezTo>
                  <a:cubicBezTo>
                    <a:pt x="3186113" y="1154430"/>
                    <a:pt x="3176588" y="1163955"/>
                    <a:pt x="3166110" y="1174433"/>
                  </a:cubicBezTo>
                  <a:cubicBezTo>
                    <a:pt x="3163253" y="1172528"/>
                    <a:pt x="3161348" y="1170623"/>
                    <a:pt x="3159443" y="1169670"/>
                  </a:cubicBezTo>
                  <a:cubicBezTo>
                    <a:pt x="3149918" y="1161098"/>
                    <a:pt x="3141345" y="1151573"/>
                    <a:pt x="3132773" y="1143000"/>
                  </a:cubicBezTo>
                  <a:cubicBezTo>
                    <a:pt x="3128963" y="1139190"/>
                    <a:pt x="3124200" y="1136333"/>
                    <a:pt x="3118485" y="1135380"/>
                  </a:cubicBezTo>
                  <a:cubicBezTo>
                    <a:pt x="3106103" y="1132523"/>
                    <a:pt x="3093720" y="1128713"/>
                    <a:pt x="3081338" y="1125855"/>
                  </a:cubicBezTo>
                  <a:cubicBezTo>
                    <a:pt x="3079433" y="1124903"/>
                    <a:pt x="3077528" y="1123950"/>
                    <a:pt x="3074670" y="1122998"/>
                  </a:cubicBezTo>
                  <a:cubicBezTo>
                    <a:pt x="3078480" y="1108710"/>
                    <a:pt x="3081338" y="1095375"/>
                    <a:pt x="3086100" y="1082040"/>
                  </a:cubicBezTo>
                  <a:cubicBezTo>
                    <a:pt x="3088958" y="1071563"/>
                    <a:pt x="3088958" y="1064895"/>
                    <a:pt x="3087053" y="1058228"/>
                  </a:cubicBezTo>
                  <a:close/>
                  <a:moveTo>
                    <a:pt x="3432810" y="1749743"/>
                  </a:moveTo>
                  <a:cubicBezTo>
                    <a:pt x="3433763" y="1751648"/>
                    <a:pt x="3434715" y="1753553"/>
                    <a:pt x="3434715" y="1755458"/>
                  </a:cubicBezTo>
                  <a:cubicBezTo>
                    <a:pt x="3435668" y="1755458"/>
                    <a:pt x="3436620" y="1755458"/>
                    <a:pt x="3437573" y="1755458"/>
                  </a:cubicBezTo>
                  <a:cubicBezTo>
                    <a:pt x="3472815" y="1745933"/>
                    <a:pt x="3507105" y="1736408"/>
                    <a:pt x="3542348" y="1726883"/>
                  </a:cubicBezTo>
                  <a:cubicBezTo>
                    <a:pt x="3546158" y="1725930"/>
                    <a:pt x="3549015" y="1723073"/>
                    <a:pt x="3551873" y="1720215"/>
                  </a:cubicBezTo>
                  <a:cubicBezTo>
                    <a:pt x="3575685" y="1696403"/>
                    <a:pt x="3599498" y="1672590"/>
                    <a:pt x="3623310" y="1648778"/>
                  </a:cubicBezTo>
                  <a:cubicBezTo>
                    <a:pt x="3625215" y="1646873"/>
                    <a:pt x="3626168" y="1644968"/>
                    <a:pt x="3628073" y="1644015"/>
                  </a:cubicBezTo>
                  <a:cubicBezTo>
                    <a:pt x="3628073" y="1643063"/>
                    <a:pt x="3627120" y="1642110"/>
                    <a:pt x="3627120" y="1642110"/>
                  </a:cubicBezTo>
                  <a:cubicBezTo>
                    <a:pt x="3601403" y="1616393"/>
                    <a:pt x="3575685" y="1590675"/>
                    <a:pt x="3549968" y="1564958"/>
                  </a:cubicBezTo>
                  <a:cubicBezTo>
                    <a:pt x="3547110" y="1563053"/>
                    <a:pt x="3544253" y="1561148"/>
                    <a:pt x="3540443" y="1560195"/>
                  </a:cubicBezTo>
                  <a:cubicBezTo>
                    <a:pt x="3507105" y="1551623"/>
                    <a:pt x="3474720" y="1542098"/>
                    <a:pt x="3441383" y="1533525"/>
                  </a:cubicBezTo>
                  <a:cubicBezTo>
                    <a:pt x="3439478" y="1532573"/>
                    <a:pt x="3436620" y="1532573"/>
                    <a:pt x="3434715" y="1532573"/>
                  </a:cubicBezTo>
                  <a:cubicBezTo>
                    <a:pt x="3433763" y="1533525"/>
                    <a:pt x="3433763" y="1534478"/>
                    <a:pt x="3432810" y="1535430"/>
                  </a:cubicBezTo>
                  <a:cubicBezTo>
                    <a:pt x="3423285" y="1569720"/>
                    <a:pt x="3414713" y="1604010"/>
                    <a:pt x="3405188" y="1638300"/>
                  </a:cubicBezTo>
                  <a:cubicBezTo>
                    <a:pt x="3404235" y="1642110"/>
                    <a:pt x="3405188" y="1645920"/>
                    <a:pt x="3406140" y="1649730"/>
                  </a:cubicBezTo>
                  <a:cubicBezTo>
                    <a:pt x="3414713" y="1684020"/>
                    <a:pt x="3424238" y="1716405"/>
                    <a:pt x="3432810" y="1749743"/>
                  </a:cubicBezTo>
                  <a:close/>
                  <a:moveTo>
                    <a:pt x="3415665" y="1638300"/>
                  </a:moveTo>
                  <a:cubicBezTo>
                    <a:pt x="3423285" y="1609725"/>
                    <a:pt x="3430905" y="1581150"/>
                    <a:pt x="3438525" y="1552575"/>
                  </a:cubicBezTo>
                  <a:cubicBezTo>
                    <a:pt x="3439478" y="1549718"/>
                    <a:pt x="3440430" y="1547813"/>
                    <a:pt x="3441383" y="1544955"/>
                  </a:cubicBezTo>
                  <a:cubicBezTo>
                    <a:pt x="3444240" y="1545908"/>
                    <a:pt x="3447098" y="1545908"/>
                    <a:pt x="3449003" y="1546860"/>
                  </a:cubicBezTo>
                  <a:cubicBezTo>
                    <a:pt x="3477578" y="1554480"/>
                    <a:pt x="3506153" y="1562100"/>
                    <a:pt x="3534728" y="1569720"/>
                  </a:cubicBezTo>
                  <a:cubicBezTo>
                    <a:pt x="3538538" y="1570673"/>
                    <a:pt x="3542348" y="1572578"/>
                    <a:pt x="3545205" y="1575435"/>
                  </a:cubicBezTo>
                  <a:cubicBezTo>
                    <a:pt x="3568065" y="1597343"/>
                    <a:pt x="3589973" y="1620203"/>
                    <a:pt x="3612833" y="1642110"/>
                  </a:cubicBezTo>
                  <a:cubicBezTo>
                    <a:pt x="3613785" y="1643063"/>
                    <a:pt x="3613785" y="1644015"/>
                    <a:pt x="3614738" y="1644968"/>
                  </a:cubicBezTo>
                  <a:cubicBezTo>
                    <a:pt x="3612833" y="1646873"/>
                    <a:pt x="3610928" y="1649730"/>
                    <a:pt x="3609023" y="1651635"/>
                  </a:cubicBezTo>
                  <a:cubicBezTo>
                    <a:pt x="3588068" y="1672590"/>
                    <a:pt x="3568065" y="1692593"/>
                    <a:pt x="3547110" y="1713548"/>
                  </a:cubicBezTo>
                  <a:cubicBezTo>
                    <a:pt x="3543300" y="1717358"/>
                    <a:pt x="3539490" y="1720215"/>
                    <a:pt x="3533775" y="1721168"/>
                  </a:cubicBezTo>
                  <a:cubicBezTo>
                    <a:pt x="3506153" y="1728788"/>
                    <a:pt x="3477578" y="1736408"/>
                    <a:pt x="3449955" y="1744028"/>
                  </a:cubicBezTo>
                  <a:cubicBezTo>
                    <a:pt x="3447098" y="1744980"/>
                    <a:pt x="3444240" y="1744980"/>
                    <a:pt x="3440430" y="1745933"/>
                  </a:cubicBezTo>
                  <a:cubicBezTo>
                    <a:pt x="3439478" y="1743075"/>
                    <a:pt x="3438525" y="1739265"/>
                    <a:pt x="3437573" y="1736408"/>
                  </a:cubicBezTo>
                  <a:cubicBezTo>
                    <a:pt x="3429953" y="1708785"/>
                    <a:pt x="3422333" y="1681163"/>
                    <a:pt x="3415665" y="1653540"/>
                  </a:cubicBezTo>
                  <a:cubicBezTo>
                    <a:pt x="3414713" y="1647825"/>
                    <a:pt x="3414713" y="1642110"/>
                    <a:pt x="3415665" y="1638300"/>
                  </a:cubicBezTo>
                  <a:close/>
                  <a:moveTo>
                    <a:pt x="2426970" y="1362075"/>
                  </a:moveTo>
                  <a:cubicBezTo>
                    <a:pt x="2427923" y="1358265"/>
                    <a:pt x="2427923" y="1352550"/>
                    <a:pt x="2426970" y="1348740"/>
                  </a:cubicBezTo>
                  <a:cubicBezTo>
                    <a:pt x="2419350" y="1319213"/>
                    <a:pt x="2411730" y="1289685"/>
                    <a:pt x="2403158" y="1261110"/>
                  </a:cubicBezTo>
                  <a:cubicBezTo>
                    <a:pt x="2401253" y="1255395"/>
                    <a:pt x="2400300" y="1250633"/>
                    <a:pt x="2398395" y="1243965"/>
                  </a:cubicBezTo>
                  <a:cubicBezTo>
                    <a:pt x="2394585" y="1244918"/>
                    <a:pt x="2392680" y="1244918"/>
                    <a:pt x="2390775" y="1245870"/>
                  </a:cubicBezTo>
                  <a:cubicBezTo>
                    <a:pt x="2384108" y="1247775"/>
                    <a:pt x="2377440" y="1249680"/>
                    <a:pt x="2370773" y="1251585"/>
                  </a:cubicBezTo>
                  <a:lnTo>
                    <a:pt x="2370773" y="1251585"/>
                  </a:lnTo>
                  <a:cubicBezTo>
                    <a:pt x="2353628" y="1256348"/>
                    <a:pt x="2335530" y="1261110"/>
                    <a:pt x="2318385" y="1265873"/>
                  </a:cubicBezTo>
                  <a:cubicBezTo>
                    <a:pt x="2310765" y="1267778"/>
                    <a:pt x="2302193" y="1269683"/>
                    <a:pt x="2294573" y="1272540"/>
                  </a:cubicBezTo>
                  <a:cubicBezTo>
                    <a:pt x="2287905" y="1274445"/>
                    <a:pt x="2283143" y="1277303"/>
                    <a:pt x="2279333" y="1282065"/>
                  </a:cubicBezTo>
                  <a:cubicBezTo>
                    <a:pt x="2257425" y="1303973"/>
                    <a:pt x="2236470" y="1325880"/>
                    <a:pt x="2214563" y="1346835"/>
                  </a:cubicBezTo>
                  <a:cubicBezTo>
                    <a:pt x="2211705" y="1349693"/>
                    <a:pt x="2207895" y="1352550"/>
                    <a:pt x="2203133" y="1355408"/>
                  </a:cubicBezTo>
                  <a:cubicBezTo>
                    <a:pt x="2206943" y="1359218"/>
                    <a:pt x="2208848" y="1362075"/>
                    <a:pt x="2210753" y="1363980"/>
                  </a:cubicBezTo>
                  <a:cubicBezTo>
                    <a:pt x="2227898" y="1381125"/>
                    <a:pt x="2244090" y="1398270"/>
                    <a:pt x="2261235" y="1414463"/>
                  </a:cubicBezTo>
                  <a:cubicBezTo>
                    <a:pt x="2264093" y="1417320"/>
                    <a:pt x="2267903" y="1421130"/>
                    <a:pt x="2270760" y="1423988"/>
                  </a:cubicBezTo>
                  <a:cubicBezTo>
                    <a:pt x="2271713" y="1424940"/>
                    <a:pt x="2272665" y="1425893"/>
                    <a:pt x="2273618" y="1426845"/>
                  </a:cubicBezTo>
                  <a:cubicBezTo>
                    <a:pt x="2275523" y="1428750"/>
                    <a:pt x="2278380" y="1431608"/>
                    <a:pt x="2280285" y="1433513"/>
                  </a:cubicBezTo>
                  <a:cubicBezTo>
                    <a:pt x="2284095" y="1437323"/>
                    <a:pt x="2288858" y="1440180"/>
                    <a:pt x="2294573" y="1441133"/>
                  </a:cubicBezTo>
                  <a:cubicBezTo>
                    <a:pt x="2296478" y="1442085"/>
                    <a:pt x="2298383" y="1442085"/>
                    <a:pt x="2301240" y="1443038"/>
                  </a:cubicBezTo>
                  <a:cubicBezTo>
                    <a:pt x="2303145" y="1443990"/>
                    <a:pt x="2305050" y="1443990"/>
                    <a:pt x="2306955" y="1444943"/>
                  </a:cubicBezTo>
                  <a:cubicBezTo>
                    <a:pt x="2308860" y="1444943"/>
                    <a:pt x="2309813" y="1445895"/>
                    <a:pt x="2311718" y="1445895"/>
                  </a:cubicBezTo>
                  <a:cubicBezTo>
                    <a:pt x="2323148" y="1448753"/>
                    <a:pt x="2333625" y="1451610"/>
                    <a:pt x="2345055" y="1454468"/>
                  </a:cubicBezTo>
                  <a:cubicBezTo>
                    <a:pt x="2362200" y="1459230"/>
                    <a:pt x="2380298" y="1463993"/>
                    <a:pt x="2398395" y="1468755"/>
                  </a:cubicBezTo>
                  <a:cubicBezTo>
                    <a:pt x="2399348" y="1466850"/>
                    <a:pt x="2400300" y="1464945"/>
                    <a:pt x="2400300" y="1463040"/>
                  </a:cubicBezTo>
                  <a:cubicBezTo>
                    <a:pt x="2408873" y="1429703"/>
                    <a:pt x="2418398" y="1396365"/>
                    <a:pt x="2426970" y="1362075"/>
                  </a:cubicBezTo>
                  <a:close/>
                  <a:moveTo>
                    <a:pt x="2394585" y="1449705"/>
                  </a:moveTo>
                  <a:cubicBezTo>
                    <a:pt x="2393633" y="1452563"/>
                    <a:pt x="2392680" y="1454468"/>
                    <a:pt x="2391728" y="1457325"/>
                  </a:cubicBezTo>
                  <a:cubicBezTo>
                    <a:pt x="2388870" y="1456373"/>
                    <a:pt x="2386013" y="1456373"/>
                    <a:pt x="2384108" y="1455420"/>
                  </a:cubicBezTo>
                  <a:cubicBezTo>
                    <a:pt x="2379345" y="1454468"/>
                    <a:pt x="2375535" y="1453515"/>
                    <a:pt x="2370773" y="1451610"/>
                  </a:cubicBezTo>
                  <a:lnTo>
                    <a:pt x="2370773" y="1450658"/>
                  </a:lnTo>
                  <a:cubicBezTo>
                    <a:pt x="2368868" y="1450658"/>
                    <a:pt x="2366963" y="1450658"/>
                    <a:pt x="2366010" y="1449705"/>
                  </a:cubicBezTo>
                  <a:cubicBezTo>
                    <a:pt x="2343150" y="1443990"/>
                    <a:pt x="2320290" y="1437323"/>
                    <a:pt x="2298383" y="1431608"/>
                  </a:cubicBezTo>
                  <a:cubicBezTo>
                    <a:pt x="2294573" y="1430655"/>
                    <a:pt x="2291715" y="1428750"/>
                    <a:pt x="2288858" y="1426845"/>
                  </a:cubicBezTo>
                  <a:cubicBezTo>
                    <a:pt x="2287905" y="1425893"/>
                    <a:pt x="2287905" y="1425893"/>
                    <a:pt x="2286953" y="1424940"/>
                  </a:cubicBezTo>
                  <a:cubicBezTo>
                    <a:pt x="2268855" y="1406843"/>
                    <a:pt x="2249805" y="1388745"/>
                    <a:pt x="2231708" y="1369695"/>
                  </a:cubicBezTo>
                  <a:cubicBezTo>
                    <a:pt x="2229803" y="1367790"/>
                    <a:pt x="2226945" y="1364933"/>
                    <a:pt x="2225040" y="1363028"/>
                  </a:cubicBezTo>
                  <a:cubicBezTo>
                    <a:pt x="2223135" y="1361123"/>
                    <a:pt x="2221230" y="1358265"/>
                    <a:pt x="2219325" y="1356360"/>
                  </a:cubicBezTo>
                  <a:cubicBezTo>
                    <a:pt x="2219325" y="1356360"/>
                    <a:pt x="2219325" y="1356360"/>
                    <a:pt x="2218373" y="1355408"/>
                  </a:cubicBezTo>
                  <a:cubicBezTo>
                    <a:pt x="2218373" y="1355408"/>
                    <a:pt x="2218373" y="1355408"/>
                    <a:pt x="2218373" y="1355408"/>
                  </a:cubicBezTo>
                  <a:cubicBezTo>
                    <a:pt x="2219325" y="1353503"/>
                    <a:pt x="2220278" y="1352550"/>
                    <a:pt x="2222183" y="1350645"/>
                  </a:cubicBezTo>
                  <a:cubicBezTo>
                    <a:pt x="2244090" y="1328738"/>
                    <a:pt x="2265998" y="1306830"/>
                    <a:pt x="2287905" y="1284923"/>
                  </a:cubicBezTo>
                  <a:cubicBezTo>
                    <a:pt x="2290763" y="1282065"/>
                    <a:pt x="2294573" y="1280160"/>
                    <a:pt x="2299335" y="1279208"/>
                  </a:cubicBezTo>
                  <a:cubicBezTo>
                    <a:pt x="2323148" y="1272540"/>
                    <a:pt x="2347913" y="1265873"/>
                    <a:pt x="2371725" y="1260158"/>
                  </a:cubicBezTo>
                  <a:lnTo>
                    <a:pt x="2371725" y="1260158"/>
                  </a:lnTo>
                  <a:cubicBezTo>
                    <a:pt x="2377440" y="1258253"/>
                    <a:pt x="2383155" y="1257300"/>
                    <a:pt x="2387918" y="1255395"/>
                  </a:cubicBezTo>
                  <a:cubicBezTo>
                    <a:pt x="2388870" y="1255395"/>
                    <a:pt x="2390775" y="1255395"/>
                    <a:pt x="2392680" y="1254443"/>
                  </a:cubicBezTo>
                  <a:cubicBezTo>
                    <a:pt x="2393633" y="1257300"/>
                    <a:pt x="2394585" y="1260158"/>
                    <a:pt x="2395538" y="1263015"/>
                  </a:cubicBezTo>
                  <a:cubicBezTo>
                    <a:pt x="2403158" y="1291590"/>
                    <a:pt x="2410778" y="1319213"/>
                    <a:pt x="2418398" y="1347788"/>
                  </a:cubicBezTo>
                  <a:cubicBezTo>
                    <a:pt x="2419350" y="1352550"/>
                    <a:pt x="2419350" y="1357313"/>
                    <a:pt x="2418398" y="1362075"/>
                  </a:cubicBezTo>
                  <a:cubicBezTo>
                    <a:pt x="2409825" y="1392555"/>
                    <a:pt x="2402205" y="1421130"/>
                    <a:pt x="2394585" y="1449705"/>
                  </a:cubicBezTo>
                  <a:close/>
                  <a:moveTo>
                    <a:pt x="2817495" y="1105853"/>
                  </a:moveTo>
                  <a:cubicBezTo>
                    <a:pt x="2829878" y="1109663"/>
                    <a:pt x="2842260" y="1112520"/>
                    <a:pt x="2855595" y="1116330"/>
                  </a:cubicBezTo>
                  <a:cubicBezTo>
                    <a:pt x="2857500" y="1117283"/>
                    <a:pt x="2859405" y="1117283"/>
                    <a:pt x="2862263" y="1117283"/>
                  </a:cubicBezTo>
                  <a:cubicBezTo>
                    <a:pt x="2865120" y="1107758"/>
                    <a:pt x="2867025" y="1098233"/>
                    <a:pt x="2869883" y="1089660"/>
                  </a:cubicBezTo>
                  <a:cubicBezTo>
                    <a:pt x="2875598" y="1075373"/>
                    <a:pt x="2875598" y="1061085"/>
                    <a:pt x="2869883" y="1046798"/>
                  </a:cubicBezTo>
                  <a:cubicBezTo>
                    <a:pt x="2866073" y="1037273"/>
                    <a:pt x="2864168" y="1027748"/>
                    <a:pt x="2862263" y="1018223"/>
                  </a:cubicBezTo>
                  <a:cubicBezTo>
                    <a:pt x="2849880" y="1022033"/>
                    <a:pt x="2837498" y="1024890"/>
                    <a:pt x="2826068" y="1027748"/>
                  </a:cubicBezTo>
                  <a:cubicBezTo>
                    <a:pt x="2816543" y="1029653"/>
                    <a:pt x="2808923" y="1034415"/>
                    <a:pt x="2802255" y="1042035"/>
                  </a:cubicBezTo>
                  <a:cubicBezTo>
                    <a:pt x="2793683" y="1051560"/>
                    <a:pt x="2785110" y="1059180"/>
                    <a:pt x="2775585" y="1068705"/>
                  </a:cubicBezTo>
                  <a:cubicBezTo>
                    <a:pt x="2787968" y="1081088"/>
                    <a:pt x="2798445" y="1091565"/>
                    <a:pt x="2809875" y="1102995"/>
                  </a:cubicBezTo>
                  <a:cubicBezTo>
                    <a:pt x="2811780" y="1104900"/>
                    <a:pt x="2814638" y="1105853"/>
                    <a:pt x="2817495" y="1105853"/>
                  </a:cubicBezTo>
                  <a:close/>
                  <a:moveTo>
                    <a:pt x="2814638" y="1042035"/>
                  </a:moveTo>
                  <a:cubicBezTo>
                    <a:pt x="2815590" y="1041083"/>
                    <a:pt x="2817495" y="1040130"/>
                    <a:pt x="2818448" y="1039178"/>
                  </a:cubicBezTo>
                  <a:cubicBezTo>
                    <a:pt x="2830830" y="1035368"/>
                    <a:pt x="2843213" y="1032510"/>
                    <a:pt x="2855595" y="1028700"/>
                  </a:cubicBezTo>
                  <a:cubicBezTo>
                    <a:pt x="2859405" y="1042035"/>
                    <a:pt x="2862263" y="1054418"/>
                    <a:pt x="2866073" y="1065848"/>
                  </a:cubicBezTo>
                  <a:cubicBezTo>
                    <a:pt x="2866073" y="1066800"/>
                    <a:pt x="2866073" y="1068705"/>
                    <a:pt x="2866073" y="1069658"/>
                  </a:cubicBezTo>
                  <a:cubicBezTo>
                    <a:pt x="2863215" y="1081088"/>
                    <a:pt x="2859405" y="1092518"/>
                    <a:pt x="2856548" y="1105853"/>
                  </a:cubicBezTo>
                  <a:cubicBezTo>
                    <a:pt x="2843213" y="1102043"/>
                    <a:pt x="2831783" y="1099185"/>
                    <a:pt x="2819400" y="1096328"/>
                  </a:cubicBezTo>
                  <a:cubicBezTo>
                    <a:pt x="2817495" y="1096328"/>
                    <a:pt x="2816543" y="1095375"/>
                    <a:pt x="2815590" y="1093470"/>
                  </a:cubicBezTo>
                  <a:cubicBezTo>
                    <a:pt x="2807018" y="1084898"/>
                    <a:pt x="2798445" y="1076325"/>
                    <a:pt x="2788920" y="1066800"/>
                  </a:cubicBezTo>
                  <a:cubicBezTo>
                    <a:pt x="2796540" y="1059180"/>
                    <a:pt x="2806065" y="1050608"/>
                    <a:pt x="2814638" y="1042035"/>
                  </a:cubicBezTo>
                  <a:close/>
                  <a:moveTo>
                    <a:pt x="2793683" y="1152525"/>
                  </a:moveTo>
                  <a:cubicBezTo>
                    <a:pt x="2825115" y="1161098"/>
                    <a:pt x="2857500" y="1169670"/>
                    <a:pt x="2888933" y="1178243"/>
                  </a:cubicBezTo>
                  <a:cubicBezTo>
                    <a:pt x="2891790" y="1179195"/>
                    <a:pt x="2894648" y="1179195"/>
                    <a:pt x="2897505" y="1180148"/>
                  </a:cubicBezTo>
                  <a:cubicBezTo>
                    <a:pt x="2898458" y="1178243"/>
                    <a:pt x="2898458" y="1177290"/>
                    <a:pt x="2899410" y="1176338"/>
                  </a:cubicBezTo>
                  <a:cubicBezTo>
                    <a:pt x="2908935" y="1143000"/>
                    <a:pt x="2917508" y="1108710"/>
                    <a:pt x="2926080" y="1075373"/>
                  </a:cubicBezTo>
                  <a:cubicBezTo>
                    <a:pt x="2927033" y="1071563"/>
                    <a:pt x="2927033" y="1066800"/>
                    <a:pt x="2926080" y="1062990"/>
                  </a:cubicBezTo>
                  <a:cubicBezTo>
                    <a:pt x="2922270" y="1047750"/>
                    <a:pt x="2918460" y="1033463"/>
                    <a:pt x="2914650" y="1018223"/>
                  </a:cubicBezTo>
                  <a:cubicBezTo>
                    <a:pt x="2908935" y="998220"/>
                    <a:pt x="2904173" y="978218"/>
                    <a:pt x="2898458" y="957263"/>
                  </a:cubicBezTo>
                  <a:cubicBezTo>
                    <a:pt x="2893695" y="958215"/>
                    <a:pt x="2889885" y="959168"/>
                    <a:pt x="2887028" y="960120"/>
                  </a:cubicBezTo>
                  <a:cubicBezTo>
                    <a:pt x="2856548" y="968693"/>
                    <a:pt x="2825115" y="977265"/>
                    <a:pt x="2794635" y="984885"/>
                  </a:cubicBezTo>
                  <a:cubicBezTo>
                    <a:pt x="2788920" y="986790"/>
                    <a:pt x="2784158" y="988695"/>
                    <a:pt x="2780348" y="992505"/>
                  </a:cubicBezTo>
                  <a:cubicBezTo>
                    <a:pt x="2757488" y="1016318"/>
                    <a:pt x="2733675" y="1039178"/>
                    <a:pt x="2710815" y="1062038"/>
                  </a:cubicBezTo>
                  <a:cubicBezTo>
                    <a:pt x="2708910" y="1063943"/>
                    <a:pt x="2707005" y="1065848"/>
                    <a:pt x="2705100" y="1067753"/>
                  </a:cubicBezTo>
                  <a:cubicBezTo>
                    <a:pt x="2707958" y="1070610"/>
                    <a:pt x="2709863" y="1072515"/>
                    <a:pt x="2711768" y="1075373"/>
                  </a:cubicBezTo>
                  <a:cubicBezTo>
                    <a:pt x="2734628" y="1098233"/>
                    <a:pt x="2757488" y="1121093"/>
                    <a:pt x="2780348" y="1143953"/>
                  </a:cubicBezTo>
                  <a:cubicBezTo>
                    <a:pt x="2783205" y="1148715"/>
                    <a:pt x="2787968" y="1150620"/>
                    <a:pt x="2793683" y="1152525"/>
                  </a:cubicBezTo>
                  <a:close/>
                  <a:moveTo>
                    <a:pt x="2717483" y="1068705"/>
                  </a:moveTo>
                  <a:cubicBezTo>
                    <a:pt x="2718435" y="1066800"/>
                    <a:pt x="2720340" y="1065848"/>
                    <a:pt x="2721293" y="1063943"/>
                  </a:cubicBezTo>
                  <a:cubicBezTo>
                    <a:pt x="2743200" y="1042035"/>
                    <a:pt x="2764155" y="1021080"/>
                    <a:pt x="2786063" y="1000125"/>
                  </a:cubicBezTo>
                  <a:cubicBezTo>
                    <a:pt x="2788920" y="997268"/>
                    <a:pt x="2791778" y="995363"/>
                    <a:pt x="2795588" y="994410"/>
                  </a:cubicBezTo>
                  <a:cubicBezTo>
                    <a:pt x="2826068" y="985838"/>
                    <a:pt x="2856548" y="978218"/>
                    <a:pt x="2887028" y="969645"/>
                  </a:cubicBezTo>
                  <a:cubicBezTo>
                    <a:pt x="2887980" y="969645"/>
                    <a:pt x="2889885" y="969645"/>
                    <a:pt x="2891790" y="969645"/>
                  </a:cubicBezTo>
                  <a:cubicBezTo>
                    <a:pt x="2892743" y="972503"/>
                    <a:pt x="2893695" y="975360"/>
                    <a:pt x="2894648" y="978218"/>
                  </a:cubicBezTo>
                  <a:cubicBezTo>
                    <a:pt x="2902268" y="1005840"/>
                    <a:pt x="2909888" y="1034415"/>
                    <a:pt x="2917508" y="1062038"/>
                  </a:cubicBezTo>
                  <a:cubicBezTo>
                    <a:pt x="2918460" y="1065848"/>
                    <a:pt x="2919413" y="1070610"/>
                    <a:pt x="2918460" y="1074420"/>
                  </a:cubicBezTo>
                  <a:cubicBezTo>
                    <a:pt x="2910840" y="1104900"/>
                    <a:pt x="2902268" y="1135380"/>
                    <a:pt x="2893695" y="1165860"/>
                  </a:cubicBezTo>
                  <a:cubicBezTo>
                    <a:pt x="2893695" y="1166813"/>
                    <a:pt x="2892743" y="1167765"/>
                    <a:pt x="2891790" y="1169670"/>
                  </a:cubicBezTo>
                  <a:cubicBezTo>
                    <a:pt x="2884170" y="1167765"/>
                    <a:pt x="2877503" y="1165860"/>
                    <a:pt x="2869883" y="1163955"/>
                  </a:cubicBezTo>
                  <a:cubicBezTo>
                    <a:pt x="2846070" y="1157288"/>
                    <a:pt x="2822258" y="1151573"/>
                    <a:pt x="2798445" y="1144905"/>
                  </a:cubicBezTo>
                  <a:cubicBezTo>
                    <a:pt x="2794635" y="1143953"/>
                    <a:pt x="2790825" y="1142048"/>
                    <a:pt x="2787968" y="1139190"/>
                  </a:cubicBezTo>
                  <a:cubicBezTo>
                    <a:pt x="2766060" y="1117283"/>
                    <a:pt x="2743200" y="1095375"/>
                    <a:pt x="2721293" y="1072515"/>
                  </a:cubicBezTo>
                  <a:cubicBezTo>
                    <a:pt x="2719388" y="1070610"/>
                    <a:pt x="2718435" y="1069658"/>
                    <a:pt x="2717483" y="1068705"/>
                  </a:cubicBezTo>
                  <a:close/>
                  <a:moveTo>
                    <a:pt x="3469958" y="1694498"/>
                  </a:moveTo>
                  <a:cubicBezTo>
                    <a:pt x="3477578" y="1692593"/>
                    <a:pt x="3485198" y="1689735"/>
                    <a:pt x="3491865" y="1688783"/>
                  </a:cubicBezTo>
                  <a:cubicBezTo>
                    <a:pt x="3511868" y="1685925"/>
                    <a:pt x="3528060" y="1676400"/>
                    <a:pt x="3540443" y="1661160"/>
                  </a:cubicBezTo>
                  <a:cubicBezTo>
                    <a:pt x="3545205" y="1655445"/>
                    <a:pt x="3550920" y="1650683"/>
                    <a:pt x="3556635" y="1644968"/>
                  </a:cubicBezTo>
                  <a:cubicBezTo>
                    <a:pt x="3545205" y="1633538"/>
                    <a:pt x="3533775" y="1623060"/>
                    <a:pt x="3523298" y="1612583"/>
                  </a:cubicBezTo>
                  <a:cubicBezTo>
                    <a:pt x="3521393" y="1610678"/>
                    <a:pt x="3519488" y="1609725"/>
                    <a:pt x="3516630" y="1608773"/>
                  </a:cubicBezTo>
                  <a:cubicBezTo>
                    <a:pt x="3501390" y="1604963"/>
                    <a:pt x="3486150" y="1600200"/>
                    <a:pt x="3469958" y="1596390"/>
                  </a:cubicBezTo>
                  <a:cubicBezTo>
                    <a:pt x="3467100" y="1606868"/>
                    <a:pt x="3465195" y="1615440"/>
                    <a:pt x="3462338" y="1624965"/>
                  </a:cubicBezTo>
                  <a:cubicBezTo>
                    <a:pt x="3456623" y="1639253"/>
                    <a:pt x="3456623" y="1653540"/>
                    <a:pt x="3462338" y="1668780"/>
                  </a:cubicBezTo>
                  <a:cubicBezTo>
                    <a:pt x="3466148" y="1675448"/>
                    <a:pt x="3468053" y="1684020"/>
                    <a:pt x="3469958" y="1694498"/>
                  </a:cubicBezTo>
                  <a:close/>
                  <a:moveTo>
                    <a:pt x="3466148" y="1643063"/>
                  </a:moveTo>
                  <a:cubicBezTo>
                    <a:pt x="3469005" y="1630680"/>
                    <a:pt x="3472815" y="1618298"/>
                    <a:pt x="3476625" y="1605915"/>
                  </a:cubicBezTo>
                  <a:cubicBezTo>
                    <a:pt x="3489960" y="1609725"/>
                    <a:pt x="3502343" y="1612583"/>
                    <a:pt x="3513773" y="1616393"/>
                  </a:cubicBezTo>
                  <a:cubicBezTo>
                    <a:pt x="3515678" y="1617345"/>
                    <a:pt x="3517583" y="1618298"/>
                    <a:pt x="3518535" y="1619250"/>
                  </a:cubicBezTo>
                  <a:cubicBezTo>
                    <a:pt x="3527108" y="1627823"/>
                    <a:pt x="3535680" y="1635443"/>
                    <a:pt x="3544253" y="1644015"/>
                  </a:cubicBezTo>
                  <a:cubicBezTo>
                    <a:pt x="3534728" y="1653540"/>
                    <a:pt x="3526155" y="1662113"/>
                    <a:pt x="3517583" y="1670685"/>
                  </a:cubicBezTo>
                  <a:cubicBezTo>
                    <a:pt x="3516630" y="1671638"/>
                    <a:pt x="3514725" y="1672590"/>
                    <a:pt x="3513773" y="1673543"/>
                  </a:cubicBezTo>
                  <a:cubicBezTo>
                    <a:pt x="3501390" y="1676400"/>
                    <a:pt x="3489960" y="1680210"/>
                    <a:pt x="3476625" y="1683068"/>
                  </a:cubicBezTo>
                  <a:cubicBezTo>
                    <a:pt x="3472815" y="1669733"/>
                    <a:pt x="3469958" y="1657350"/>
                    <a:pt x="3466148" y="1644968"/>
                  </a:cubicBezTo>
                  <a:cubicBezTo>
                    <a:pt x="3466148" y="1644015"/>
                    <a:pt x="3466148" y="1644015"/>
                    <a:pt x="3466148" y="1643063"/>
                  </a:cubicBezTo>
                  <a:close/>
                  <a:moveTo>
                    <a:pt x="3469958" y="1118235"/>
                  </a:moveTo>
                  <a:cubicBezTo>
                    <a:pt x="3487103" y="1113473"/>
                    <a:pt x="3502343" y="1109663"/>
                    <a:pt x="3517583" y="1105853"/>
                  </a:cubicBezTo>
                  <a:cubicBezTo>
                    <a:pt x="3519488" y="1105853"/>
                    <a:pt x="3520440" y="1104900"/>
                    <a:pt x="3521393" y="1103948"/>
                  </a:cubicBezTo>
                  <a:cubicBezTo>
                    <a:pt x="3532823" y="1092518"/>
                    <a:pt x="3544253" y="1081088"/>
                    <a:pt x="3556635" y="1068705"/>
                  </a:cubicBezTo>
                  <a:cubicBezTo>
                    <a:pt x="3551873" y="1063943"/>
                    <a:pt x="3547110" y="1060133"/>
                    <a:pt x="3543300" y="1056323"/>
                  </a:cubicBezTo>
                  <a:cubicBezTo>
                    <a:pt x="3535680" y="1048703"/>
                    <a:pt x="3528060" y="1039178"/>
                    <a:pt x="3519488" y="1033463"/>
                  </a:cubicBezTo>
                  <a:cubicBezTo>
                    <a:pt x="3509963" y="1027748"/>
                    <a:pt x="3498533" y="1026795"/>
                    <a:pt x="3488055" y="1023938"/>
                  </a:cubicBezTo>
                  <a:cubicBezTo>
                    <a:pt x="3482340" y="1022033"/>
                    <a:pt x="3476625" y="1021080"/>
                    <a:pt x="3469958" y="1019175"/>
                  </a:cubicBezTo>
                  <a:cubicBezTo>
                    <a:pt x="3465195" y="1035368"/>
                    <a:pt x="3461385" y="1050608"/>
                    <a:pt x="3457575" y="1066800"/>
                  </a:cubicBezTo>
                  <a:cubicBezTo>
                    <a:pt x="3457575" y="1068705"/>
                    <a:pt x="3457575" y="1069658"/>
                    <a:pt x="3457575" y="1071563"/>
                  </a:cubicBezTo>
                  <a:cubicBezTo>
                    <a:pt x="3461385" y="1085850"/>
                    <a:pt x="3466148" y="1102043"/>
                    <a:pt x="3469958" y="1118235"/>
                  </a:cubicBezTo>
                  <a:close/>
                  <a:moveTo>
                    <a:pt x="3467100" y="1065848"/>
                  </a:moveTo>
                  <a:cubicBezTo>
                    <a:pt x="3469958" y="1054418"/>
                    <a:pt x="3473768" y="1042988"/>
                    <a:pt x="3476625" y="1029653"/>
                  </a:cubicBezTo>
                  <a:cubicBezTo>
                    <a:pt x="3489960" y="1033463"/>
                    <a:pt x="3502343" y="1036320"/>
                    <a:pt x="3515678" y="1040130"/>
                  </a:cubicBezTo>
                  <a:cubicBezTo>
                    <a:pt x="3517583" y="1040130"/>
                    <a:pt x="3518535" y="1042035"/>
                    <a:pt x="3519488" y="1042988"/>
                  </a:cubicBezTo>
                  <a:cubicBezTo>
                    <a:pt x="3528060" y="1050608"/>
                    <a:pt x="3535680" y="1059180"/>
                    <a:pt x="3545205" y="1067753"/>
                  </a:cubicBezTo>
                  <a:cubicBezTo>
                    <a:pt x="3535680" y="1077278"/>
                    <a:pt x="3527108" y="1085850"/>
                    <a:pt x="3518535" y="1093470"/>
                  </a:cubicBezTo>
                  <a:cubicBezTo>
                    <a:pt x="3517583" y="1094423"/>
                    <a:pt x="3516630" y="1095375"/>
                    <a:pt x="3515678" y="1095375"/>
                  </a:cubicBezTo>
                  <a:cubicBezTo>
                    <a:pt x="3503295" y="1099185"/>
                    <a:pt x="3490913" y="1102043"/>
                    <a:pt x="3477578" y="1105853"/>
                  </a:cubicBezTo>
                  <a:cubicBezTo>
                    <a:pt x="3473768" y="1092518"/>
                    <a:pt x="3470910" y="1081088"/>
                    <a:pt x="3468053" y="1068705"/>
                  </a:cubicBezTo>
                  <a:cubicBezTo>
                    <a:pt x="3466148" y="1068705"/>
                    <a:pt x="3466148" y="1066800"/>
                    <a:pt x="3467100" y="1065848"/>
                  </a:cubicBezTo>
                  <a:close/>
                  <a:moveTo>
                    <a:pt x="2370773" y="1336358"/>
                  </a:moveTo>
                  <a:lnTo>
                    <a:pt x="2370773" y="1336358"/>
                  </a:lnTo>
                  <a:cubicBezTo>
                    <a:pt x="2368868" y="1327785"/>
                    <a:pt x="2366010" y="1320165"/>
                    <a:pt x="2364105" y="1311593"/>
                  </a:cubicBezTo>
                  <a:cubicBezTo>
                    <a:pt x="2363153" y="1309688"/>
                    <a:pt x="2363153" y="1307783"/>
                    <a:pt x="2362200" y="1305878"/>
                  </a:cubicBezTo>
                  <a:cubicBezTo>
                    <a:pt x="2346008" y="1310640"/>
                    <a:pt x="2329815" y="1314450"/>
                    <a:pt x="2314575" y="1318260"/>
                  </a:cubicBezTo>
                  <a:cubicBezTo>
                    <a:pt x="2313623" y="1318260"/>
                    <a:pt x="2311718" y="1319213"/>
                    <a:pt x="2310765" y="1320165"/>
                  </a:cubicBezTo>
                  <a:cubicBezTo>
                    <a:pt x="2310765" y="1320165"/>
                    <a:pt x="2310765" y="1320165"/>
                    <a:pt x="2309813" y="1321118"/>
                  </a:cubicBezTo>
                  <a:cubicBezTo>
                    <a:pt x="2309813" y="1321118"/>
                    <a:pt x="2309813" y="1321118"/>
                    <a:pt x="2309813" y="1321118"/>
                  </a:cubicBezTo>
                  <a:cubicBezTo>
                    <a:pt x="2304098" y="1326833"/>
                    <a:pt x="2298383" y="1332548"/>
                    <a:pt x="2292668" y="1338263"/>
                  </a:cubicBezTo>
                  <a:cubicBezTo>
                    <a:pt x="2292668" y="1338263"/>
                    <a:pt x="2292668" y="1338263"/>
                    <a:pt x="2292668" y="1338263"/>
                  </a:cubicBezTo>
                  <a:cubicBezTo>
                    <a:pt x="2292668" y="1338263"/>
                    <a:pt x="2292668" y="1338263"/>
                    <a:pt x="2292668" y="1338263"/>
                  </a:cubicBezTo>
                  <a:cubicBezTo>
                    <a:pt x="2286953" y="1343978"/>
                    <a:pt x="2281238" y="1349693"/>
                    <a:pt x="2275523" y="1355408"/>
                  </a:cubicBezTo>
                  <a:cubicBezTo>
                    <a:pt x="2275523" y="1355408"/>
                    <a:pt x="2275523" y="1355408"/>
                    <a:pt x="2275523" y="1355408"/>
                  </a:cubicBezTo>
                  <a:cubicBezTo>
                    <a:pt x="2275523" y="1355408"/>
                    <a:pt x="2275523" y="1355408"/>
                    <a:pt x="2275523" y="1355408"/>
                  </a:cubicBezTo>
                  <a:cubicBezTo>
                    <a:pt x="2279333" y="1359218"/>
                    <a:pt x="2284095" y="1363980"/>
                    <a:pt x="2287905" y="1367790"/>
                  </a:cubicBezTo>
                  <a:cubicBezTo>
                    <a:pt x="2288858" y="1368743"/>
                    <a:pt x="2290763" y="1370648"/>
                    <a:pt x="2291715" y="1371600"/>
                  </a:cubicBezTo>
                  <a:cubicBezTo>
                    <a:pt x="2296478" y="1377315"/>
                    <a:pt x="2302193" y="1383030"/>
                    <a:pt x="2307908" y="1386840"/>
                  </a:cubicBezTo>
                  <a:cubicBezTo>
                    <a:pt x="2309813" y="1388745"/>
                    <a:pt x="2310765" y="1389698"/>
                    <a:pt x="2312670" y="1391603"/>
                  </a:cubicBezTo>
                  <a:cubicBezTo>
                    <a:pt x="2314575" y="1393508"/>
                    <a:pt x="2317433" y="1393508"/>
                    <a:pt x="2319338" y="1394460"/>
                  </a:cubicBezTo>
                  <a:cubicBezTo>
                    <a:pt x="2320290" y="1394460"/>
                    <a:pt x="2321243" y="1395413"/>
                    <a:pt x="2322195" y="1395413"/>
                  </a:cubicBezTo>
                  <a:cubicBezTo>
                    <a:pt x="2327910" y="1398270"/>
                    <a:pt x="2334578" y="1400175"/>
                    <a:pt x="2342198" y="1401128"/>
                  </a:cubicBezTo>
                  <a:cubicBezTo>
                    <a:pt x="2344103" y="1401128"/>
                    <a:pt x="2345055" y="1402080"/>
                    <a:pt x="2346960" y="1402080"/>
                  </a:cubicBezTo>
                  <a:cubicBezTo>
                    <a:pt x="2350770" y="1403033"/>
                    <a:pt x="2353628" y="1403985"/>
                    <a:pt x="2357438" y="1404938"/>
                  </a:cubicBezTo>
                  <a:cubicBezTo>
                    <a:pt x="2358390" y="1404938"/>
                    <a:pt x="2359343" y="1404938"/>
                    <a:pt x="2359343" y="1404938"/>
                  </a:cubicBezTo>
                  <a:cubicBezTo>
                    <a:pt x="2360295" y="1404938"/>
                    <a:pt x="2362200" y="1405890"/>
                    <a:pt x="2363153" y="1405890"/>
                  </a:cubicBezTo>
                  <a:cubicBezTo>
                    <a:pt x="2363153" y="1404938"/>
                    <a:pt x="2363153" y="1403985"/>
                    <a:pt x="2364105" y="1403985"/>
                  </a:cubicBezTo>
                  <a:cubicBezTo>
                    <a:pt x="2365058" y="1400175"/>
                    <a:pt x="2366010" y="1397318"/>
                    <a:pt x="2366963" y="1393508"/>
                  </a:cubicBezTo>
                  <a:cubicBezTo>
                    <a:pt x="2368868" y="1388745"/>
                    <a:pt x="2369820" y="1383030"/>
                    <a:pt x="2371725" y="1378268"/>
                  </a:cubicBezTo>
                  <a:lnTo>
                    <a:pt x="2371725" y="1376363"/>
                  </a:lnTo>
                  <a:cubicBezTo>
                    <a:pt x="2372678" y="1374458"/>
                    <a:pt x="2372678" y="1372553"/>
                    <a:pt x="2373630" y="1370648"/>
                  </a:cubicBezTo>
                  <a:cubicBezTo>
                    <a:pt x="2376488" y="1360170"/>
                    <a:pt x="2376488" y="1350645"/>
                    <a:pt x="2373630" y="1341120"/>
                  </a:cubicBezTo>
                  <a:cubicBezTo>
                    <a:pt x="2371725" y="1340168"/>
                    <a:pt x="2371725" y="1338263"/>
                    <a:pt x="2370773" y="1336358"/>
                  </a:cubicBezTo>
                  <a:close/>
                  <a:moveTo>
                    <a:pt x="2366010" y="1358265"/>
                  </a:moveTo>
                  <a:cubicBezTo>
                    <a:pt x="2363153" y="1370648"/>
                    <a:pt x="2359343" y="1382078"/>
                    <a:pt x="2356485" y="1395413"/>
                  </a:cubicBezTo>
                  <a:cubicBezTo>
                    <a:pt x="2350770" y="1394460"/>
                    <a:pt x="2346008" y="1392555"/>
                    <a:pt x="2341245" y="1391603"/>
                  </a:cubicBezTo>
                  <a:cubicBezTo>
                    <a:pt x="2334578" y="1389698"/>
                    <a:pt x="2328863" y="1387793"/>
                    <a:pt x="2323148" y="1385888"/>
                  </a:cubicBezTo>
                  <a:cubicBezTo>
                    <a:pt x="2319338" y="1383983"/>
                    <a:pt x="2315528" y="1382078"/>
                    <a:pt x="2312670" y="1379220"/>
                  </a:cubicBezTo>
                  <a:cubicBezTo>
                    <a:pt x="2312670" y="1379220"/>
                    <a:pt x="2312670" y="1379220"/>
                    <a:pt x="2312670" y="1379220"/>
                  </a:cubicBezTo>
                  <a:cubicBezTo>
                    <a:pt x="2308860" y="1375410"/>
                    <a:pt x="2305050" y="1371600"/>
                    <a:pt x="2302193" y="1368743"/>
                  </a:cubicBezTo>
                  <a:cubicBezTo>
                    <a:pt x="2298383" y="1364933"/>
                    <a:pt x="2294573" y="1361123"/>
                    <a:pt x="2289810" y="1356360"/>
                  </a:cubicBezTo>
                  <a:cubicBezTo>
                    <a:pt x="2299335" y="1346835"/>
                    <a:pt x="2307908" y="1338263"/>
                    <a:pt x="2317433" y="1328738"/>
                  </a:cubicBezTo>
                  <a:cubicBezTo>
                    <a:pt x="2318385" y="1327785"/>
                    <a:pt x="2319338" y="1327785"/>
                    <a:pt x="2320290" y="1326833"/>
                  </a:cubicBezTo>
                  <a:cubicBezTo>
                    <a:pt x="2332673" y="1323023"/>
                    <a:pt x="2345055" y="1320165"/>
                    <a:pt x="2358390" y="1316355"/>
                  </a:cubicBezTo>
                  <a:cubicBezTo>
                    <a:pt x="2362200" y="1329690"/>
                    <a:pt x="2365058" y="1342073"/>
                    <a:pt x="2368868" y="1354455"/>
                  </a:cubicBezTo>
                  <a:cubicBezTo>
                    <a:pt x="2366963" y="1356360"/>
                    <a:pt x="2366010" y="1357313"/>
                    <a:pt x="2366010" y="1358265"/>
                  </a:cubicBezTo>
                  <a:close/>
                  <a:moveTo>
                    <a:pt x="1933575" y="1462088"/>
                  </a:moveTo>
                  <a:cubicBezTo>
                    <a:pt x="1934528" y="1463993"/>
                    <a:pt x="1934528" y="1465898"/>
                    <a:pt x="1935480" y="1468755"/>
                  </a:cubicBezTo>
                  <a:cubicBezTo>
                    <a:pt x="1935480" y="1468755"/>
                    <a:pt x="1935480" y="1468755"/>
                    <a:pt x="1935480" y="1468755"/>
                  </a:cubicBezTo>
                  <a:cubicBezTo>
                    <a:pt x="1935480" y="1468755"/>
                    <a:pt x="1935480" y="1468755"/>
                    <a:pt x="1935480" y="1469708"/>
                  </a:cubicBezTo>
                  <a:cubicBezTo>
                    <a:pt x="1940243" y="1468755"/>
                    <a:pt x="1945005" y="1466850"/>
                    <a:pt x="1950720" y="1465898"/>
                  </a:cubicBezTo>
                  <a:cubicBezTo>
                    <a:pt x="1981200" y="1458278"/>
                    <a:pt x="2011680" y="1449705"/>
                    <a:pt x="2041208" y="1441133"/>
                  </a:cubicBezTo>
                  <a:cubicBezTo>
                    <a:pt x="2042160" y="1441133"/>
                    <a:pt x="2043113" y="1440180"/>
                    <a:pt x="2045018" y="1440180"/>
                  </a:cubicBezTo>
                  <a:cubicBezTo>
                    <a:pt x="2045018" y="1440180"/>
                    <a:pt x="2045018" y="1440180"/>
                    <a:pt x="2045018" y="1440180"/>
                  </a:cubicBezTo>
                  <a:cubicBezTo>
                    <a:pt x="2047875" y="1439228"/>
                    <a:pt x="2050733" y="1437323"/>
                    <a:pt x="2052638" y="1434465"/>
                  </a:cubicBezTo>
                  <a:cubicBezTo>
                    <a:pt x="2076450" y="1410653"/>
                    <a:pt x="2100263" y="1386840"/>
                    <a:pt x="2124075" y="1363028"/>
                  </a:cubicBezTo>
                  <a:cubicBezTo>
                    <a:pt x="2125028" y="1362075"/>
                    <a:pt x="2125028" y="1362075"/>
                    <a:pt x="2125980" y="1361123"/>
                  </a:cubicBezTo>
                  <a:cubicBezTo>
                    <a:pt x="2126933" y="1360170"/>
                    <a:pt x="2127885" y="1358265"/>
                    <a:pt x="2129790" y="1357313"/>
                  </a:cubicBezTo>
                  <a:cubicBezTo>
                    <a:pt x="2129790" y="1357313"/>
                    <a:pt x="2129790" y="1357313"/>
                    <a:pt x="2129790" y="1357313"/>
                  </a:cubicBezTo>
                  <a:cubicBezTo>
                    <a:pt x="2129790" y="1357313"/>
                    <a:pt x="2129790" y="1357313"/>
                    <a:pt x="2129790" y="1357313"/>
                  </a:cubicBezTo>
                  <a:cubicBezTo>
                    <a:pt x="2128838" y="1356360"/>
                    <a:pt x="2127885" y="1355408"/>
                    <a:pt x="2127885" y="1354455"/>
                  </a:cubicBezTo>
                  <a:cubicBezTo>
                    <a:pt x="2103120" y="1329690"/>
                    <a:pt x="2077403" y="1303973"/>
                    <a:pt x="2052638" y="1279208"/>
                  </a:cubicBezTo>
                  <a:cubicBezTo>
                    <a:pt x="2052638" y="1279208"/>
                    <a:pt x="2052638" y="1279208"/>
                    <a:pt x="2052638" y="1279208"/>
                  </a:cubicBezTo>
                  <a:cubicBezTo>
                    <a:pt x="2052638" y="1279208"/>
                    <a:pt x="2052638" y="1279208"/>
                    <a:pt x="2052638" y="1279208"/>
                  </a:cubicBezTo>
                  <a:cubicBezTo>
                    <a:pt x="2049780" y="1276350"/>
                    <a:pt x="2045970" y="1274445"/>
                    <a:pt x="2042160" y="1273493"/>
                  </a:cubicBezTo>
                  <a:cubicBezTo>
                    <a:pt x="2009775" y="1264920"/>
                    <a:pt x="1977390" y="1256348"/>
                    <a:pt x="1945005" y="1246823"/>
                  </a:cubicBezTo>
                  <a:cubicBezTo>
                    <a:pt x="1944053" y="1246823"/>
                    <a:pt x="1943100" y="1246823"/>
                    <a:pt x="1943100" y="1246823"/>
                  </a:cubicBezTo>
                  <a:cubicBezTo>
                    <a:pt x="1942148" y="1246823"/>
                    <a:pt x="1941195" y="1246823"/>
                    <a:pt x="1940243" y="1245870"/>
                  </a:cubicBezTo>
                  <a:cubicBezTo>
                    <a:pt x="1939290" y="1245870"/>
                    <a:pt x="1938338" y="1245870"/>
                    <a:pt x="1937385" y="1244918"/>
                  </a:cubicBezTo>
                  <a:cubicBezTo>
                    <a:pt x="1937385" y="1244918"/>
                    <a:pt x="1937385" y="1244918"/>
                    <a:pt x="1937385" y="1244918"/>
                  </a:cubicBezTo>
                  <a:cubicBezTo>
                    <a:pt x="1937385" y="1244918"/>
                    <a:pt x="1937385" y="1244918"/>
                    <a:pt x="1937385" y="1244918"/>
                  </a:cubicBezTo>
                  <a:cubicBezTo>
                    <a:pt x="1937385" y="1245870"/>
                    <a:pt x="1936433" y="1246823"/>
                    <a:pt x="1936433" y="1246823"/>
                  </a:cubicBezTo>
                  <a:cubicBezTo>
                    <a:pt x="1936433" y="1247775"/>
                    <a:pt x="1935480" y="1248728"/>
                    <a:pt x="1935480" y="1249680"/>
                  </a:cubicBezTo>
                  <a:cubicBezTo>
                    <a:pt x="1925955" y="1283018"/>
                    <a:pt x="1917383" y="1317308"/>
                    <a:pt x="1908810" y="1350645"/>
                  </a:cubicBezTo>
                  <a:cubicBezTo>
                    <a:pt x="1907858" y="1354455"/>
                    <a:pt x="1907858" y="1360170"/>
                    <a:pt x="1909763" y="1363980"/>
                  </a:cubicBezTo>
                  <a:cubicBezTo>
                    <a:pt x="1910715" y="1365885"/>
                    <a:pt x="1910715" y="1367790"/>
                    <a:pt x="1911668" y="1369695"/>
                  </a:cubicBezTo>
                  <a:cubicBezTo>
                    <a:pt x="1915478" y="1383983"/>
                    <a:pt x="1919288" y="1398270"/>
                    <a:pt x="1923098" y="1412558"/>
                  </a:cubicBezTo>
                  <a:cubicBezTo>
                    <a:pt x="1926908" y="1427798"/>
                    <a:pt x="1931670" y="1443038"/>
                    <a:pt x="1935480" y="1458278"/>
                  </a:cubicBezTo>
                  <a:cubicBezTo>
                    <a:pt x="1932623" y="1460183"/>
                    <a:pt x="1933575" y="1461135"/>
                    <a:pt x="1933575" y="1462088"/>
                  </a:cubicBezTo>
                  <a:close/>
                  <a:moveTo>
                    <a:pt x="1917383" y="1364933"/>
                  </a:moveTo>
                  <a:cubicBezTo>
                    <a:pt x="1916430" y="1360170"/>
                    <a:pt x="1915478" y="1355408"/>
                    <a:pt x="1916430" y="1350645"/>
                  </a:cubicBezTo>
                  <a:cubicBezTo>
                    <a:pt x="1924050" y="1321118"/>
                    <a:pt x="1931670" y="1291590"/>
                    <a:pt x="1940243" y="1263015"/>
                  </a:cubicBezTo>
                  <a:cubicBezTo>
                    <a:pt x="1941195" y="1261110"/>
                    <a:pt x="1942148" y="1259205"/>
                    <a:pt x="1943100" y="1256348"/>
                  </a:cubicBezTo>
                  <a:cubicBezTo>
                    <a:pt x="1945005" y="1256348"/>
                    <a:pt x="1946910" y="1257300"/>
                    <a:pt x="1948815" y="1257300"/>
                  </a:cubicBezTo>
                  <a:cubicBezTo>
                    <a:pt x="1955483" y="1259205"/>
                    <a:pt x="1963103" y="1261110"/>
                    <a:pt x="1969770" y="1263015"/>
                  </a:cubicBezTo>
                  <a:cubicBezTo>
                    <a:pt x="1974533" y="1263968"/>
                    <a:pt x="1978343" y="1264920"/>
                    <a:pt x="1983105" y="1266825"/>
                  </a:cubicBezTo>
                  <a:cubicBezTo>
                    <a:pt x="1998345" y="1270635"/>
                    <a:pt x="2012633" y="1274445"/>
                    <a:pt x="2027873" y="1279208"/>
                  </a:cubicBezTo>
                  <a:cubicBezTo>
                    <a:pt x="2030730" y="1280160"/>
                    <a:pt x="2033588" y="1281113"/>
                    <a:pt x="2036445" y="1282065"/>
                  </a:cubicBezTo>
                  <a:cubicBezTo>
                    <a:pt x="2040255" y="1283018"/>
                    <a:pt x="2044065" y="1284923"/>
                    <a:pt x="2046923" y="1287780"/>
                  </a:cubicBezTo>
                  <a:cubicBezTo>
                    <a:pt x="2069783" y="1309688"/>
                    <a:pt x="2091690" y="1332548"/>
                    <a:pt x="2114550" y="1354455"/>
                  </a:cubicBezTo>
                  <a:cubicBezTo>
                    <a:pt x="2115503" y="1355408"/>
                    <a:pt x="2115503" y="1356360"/>
                    <a:pt x="2116455" y="1357313"/>
                  </a:cubicBezTo>
                  <a:cubicBezTo>
                    <a:pt x="2114550" y="1359218"/>
                    <a:pt x="2113598" y="1361123"/>
                    <a:pt x="2111693" y="1363028"/>
                  </a:cubicBezTo>
                  <a:cubicBezTo>
                    <a:pt x="2090738" y="1383983"/>
                    <a:pt x="2069783" y="1405890"/>
                    <a:pt x="2047875" y="1426845"/>
                  </a:cubicBezTo>
                  <a:cubicBezTo>
                    <a:pt x="2046923" y="1426845"/>
                    <a:pt x="2046923" y="1427798"/>
                    <a:pt x="2045970" y="1427798"/>
                  </a:cubicBezTo>
                  <a:cubicBezTo>
                    <a:pt x="2045970" y="1427798"/>
                    <a:pt x="2045018" y="1428750"/>
                    <a:pt x="2045018" y="1428750"/>
                  </a:cubicBezTo>
                  <a:cubicBezTo>
                    <a:pt x="2044065" y="1429703"/>
                    <a:pt x="2043113" y="1430655"/>
                    <a:pt x="2041208" y="1430655"/>
                  </a:cubicBezTo>
                  <a:cubicBezTo>
                    <a:pt x="2040255" y="1431608"/>
                    <a:pt x="2039303" y="1431608"/>
                    <a:pt x="2038350" y="1431608"/>
                  </a:cubicBezTo>
                  <a:cubicBezTo>
                    <a:pt x="2038350" y="1431608"/>
                    <a:pt x="2038350" y="1431608"/>
                    <a:pt x="2038350" y="1431608"/>
                  </a:cubicBezTo>
                  <a:cubicBezTo>
                    <a:pt x="2009775" y="1439228"/>
                    <a:pt x="1982153" y="1446848"/>
                    <a:pt x="1953578" y="1454468"/>
                  </a:cubicBezTo>
                  <a:cubicBezTo>
                    <a:pt x="1951673" y="1454468"/>
                    <a:pt x="1950720" y="1455420"/>
                    <a:pt x="1948815" y="1455420"/>
                  </a:cubicBezTo>
                  <a:cubicBezTo>
                    <a:pt x="1947863" y="1455420"/>
                    <a:pt x="1945958" y="1456373"/>
                    <a:pt x="1944053" y="1456373"/>
                  </a:cubicBezTo>
                  <a:cubicBezTo>
                    <a:pt x="1943100" y="1456373"/>
                    <a:pt x="1943100" y="1456373"/>
                    <a:pt x="1942148" y="1456373"/>
                  </a:cubicBezTo>
                  <a:cubicBezTo>
                    <a:pt x="1941195" y="1453515"/>
                    <a:pt x="1940243" y="1450658"/>
                    <a:pt x="1939290" y="1447800"/>
                  </a:cubicBezTo>
                  <a:cubicBezTo>
                    <a:pt x="1931670" y="1420178"/>
                    <a:pt x="1924050" y="1392555"/>
                    <a:pt x="1917383" y="1364933"/>
                  </a:cubicBezTo>
                  <a:close/>
                  <a:moveTo>
                    <a:pt x="1959293" y="1362075"/>
                  </a:moveTo>
                  <a:cubicBezTo>
                    <a:pt x="1962150" y="1374458"/>
                    <a:pt x="1965960" y="1387793"/>
                    <a:pt x="1969770" y="1400175"/>
                  </a:cubicBezTo>
                  <a:cubicBezTo>
                    <a:pt x="1969770" y="1400175"/>
                    <a:pt x="1969770" y="1400175"/>
                    <a:pt x="1969770" y="1401128"/>
                  </a:cubicBezTo>
                  <a:cubicBezTo>
                    <a:pt x="1970723" y="1403033"/>
                    <a:pt x="1970723" y="1404938"/>
                    <a:pt x="1971675" y="1406843"/>
                  </a:cubicBezTo>
                  <a:cubicBezTo>
                    <a:pt x="1971675" y="1406843"/>
                    <a:pt x="1972628" y="1406843"/>
                    <a:pt x="1972628" y="1406843"/>
                  </a:cubicBezTo>
                  <a:cubicBezTo>
                    <a:pt x="1972628" y="1406843"/>
                    <a:pt x="1972628" y="1406843"/>
                    <a:pt x="1972628" y="1406843"/>
                  </a:cubicBezTo>
                  <a:cubicBezTo>
                    <a:pt x="1978343" y="1404938"/>
                    <a:pt x="1984058" y="1403985"/>
                    <a:pt x="1988820" y="1402080"/>
                  </a:cubicBezTo>
                  <a:cubicBezTo>
                    <a:pt x="1998345" y="1399223"/>
                    <a:pt x="2007870" y="1398270"/>
                    <a:pt x="2016443" y="1394460"/>
                  </a:cubicBezTo>
                  <a:cubicBezTo>
                    <a:pt x="2017395" y="1394460"/>
                    <a:pt x="2018348" y="1394460"/>
                    <a:pt x="2019300" y="1393508"/>
                  </a:cubicBezTo>
                  <a:cubicBezTo>
                    <a:pt x="2021205" y="1393508"/>
                    <a:pt x="2022158" y="1392555"/>
                    <a:pt x="2023110" y="1391603"/>
                  </a:cubicBezTo>
                  <a:cubicBezTo>
                    <a:pt x="2024063" y="1390650"/>
                    <a:pt x="2024063" y="1390650"/>
                    <a:pt x="2025015" y="1389698"/>
                  </a:cubicBezTo>
                  <a:cubicBezTo>
                    <a:pt x="2032635" y="1383983"/>
                    <a:pt x="2039303" y="1375410"/>
                    <a:pt x="2045970" y="1368743"/>
                  </a:cubicBezTo>
                  <a:cubicBezTo>
                    <a:pt x="2046923" y="1367790"/>
                    <a:pt x="2047875" y="1366838"/>
                    <a:pt x="2047875" y="1366838"/>
                  </a:cubicBezTo>
                  <a:cubicBezTo>
                    <a:pt x="2051685" y="1363028"/>
                    <a:pt x="2054543" y="1360170"/>
                    <a:pt x="2058353" y="1356360"/>
                  </a:cubicBezTo>
                  <a:cubicBezTo>
                    <a:pt x="2058353" y="1356360"/>
                    <a:pt x="2058353" y="1356360"/>
                    <a:pt x="2058353" y="1356360"/>
                  </a:cubicBezTo>
                  <a:cubicBezTo>
                    <a:pt x="2058353" y="1356360"/>
                    <a:pt x="2058353" y="1356360"/>
                    <a:pt x="2058353" y="1356360"/>
                  </a:cubicBezTo>
                  <a:cubicBezTo>
                    <a:pt x="2055495" y="1353503"/>
                    <a:pt x="2052638" y="1351598"/>
                    <a:pt x="2049780" y="1349693"/>
                  </a:cubicBezTo>
                  <a:cubicBezTo>
                    <a:pt x="2047875" y="1347788"/>
                    <a:pt x="2045970" y="1345883"/>
                    <a:pt x="2045018" y="1344930"/>
                  </a:cubicBezTo>
                  <a:cubicBezTo>
                    <a:pt x="2044065" y="1343978"/>
                    <a:pt x="2043113" y="1343025"/>
                    <a:pt x="2042160" y="1342073"/>
                  </a:cubicBezTo>
                  <a:cubicBezTo>
                    <a:pt x="2038350" y="1337310"/>
                    <a:pt x="2033588" y="1332548"/>
                    <a:pt x="2028825" y="1328738"/>
                  </a:cubicBezTo>
                  <a:cubicBezTo>
                    <a:pt x="2026920" y="1326833"/>
                    <a:pt x="2025968" y="1325880"/>
                    <a:pt x="2024063" y="1323975"/>
                  </a:cubicBezTo>
                  <a:cubicBezTo>
                    <a:pt x="2023110" y="1323023"/>
                    <a:pt x="2021205" y="1321118"/>
                    <a:pt x="2019300" y="1321118"/>
                  </a:cubicBezTo>
                  <a:cubicBezTo>
                    <a:pt x="2017395" y="1320165"/>
                    <a:pt x="2015490" y="1320165"/>
                    <a:pt x="2013585" y="1319213"/>
                  </a:cubicBezTo>
                  <a:cubicBezTo>
                    <a:pt x="2007870" y="1316355"/>
                    <a:pt x="2001203" y="1314450"/>
                    <a:pt x="1993583" y="1313498"/>
                  </a:cubicBezTo>
                  <a:cubicBezTo>
                    <a:pt x="1992630" y="1313498"/>
                    <a:pt x="1991678" y="1313498"/>
                    <a:pt x="1990725" y="1312545"/>
                  </a:cubicBezTo>
                  <a:cubicBezTo>
                    <a:pt x="1985010" y="1310640"/>
                    <a:pt x="1978343" y="1309688"/>
                    <a:pt x="1972628" y="1307783"/>
                  </a:cubicBezTo>
                  <a:cubicBezTo>
                    <a:pt x="1972628" y="1307783"/>
                    <a:pt x="1972628" y="1307783"/>
                    <a:pt x="1972628" y="1307783"/>
                  </a:cubicBezTo>
                  <a:cubicBezTo>
                    <a:pt x="1972628" y="1307783"/>
                    <a:pt x="1971675" y="1307783"/>
                    <a:pt x="1971675" y="1307783"/>
                  </a:cubicBezTo>
                  <a:cubicBezTo>
                    <a:pt x="1971675" y="1308735"/>
                    <a:pt x="1970723" y="1310640"/>
                    <a:pt x="1970723" y="1311593"/>
                  </a:cubicBezTo>
                  <a:cubicBezTo>
                    <a:pt x="1970723" y="1311593"/>
                    <a:pt x="1970723" y="1311593"/>
                    <a:pt x="1970723" y="1311593"/>
                  </a:cubicBezTo>
                  <a:cubicBezTo>
                    <a:pt x="1967865" y="1322070"/>
                    <a:pt x="1965008" y="1332548"/>
                    <a:pt x="1962150" y="1342073"/>
                  </a:cubicBezTo>
                  <a:cubicBezTo>
                    <a:pt x="1961198" y="1346835"/>
                    <a:pt x="1960245" y="1350645"/>
                    <a:pt x="1958340" y="1355408"/>
                  </a:cubicBezTo>
                  <a:cubicBezTo>
                    <a:pt x="1958340" y="1356360"/>
                    <a:pt x="1958340" y="1358265"/>
                    <a:pt x="1958340" y="1359218"/>
                  </a:cubicBezTo>
                  <a:cubicBezTo>
                    <a:pt x="1958340" y="1359218"/>
                    <a:pt x="1959293" y="1361123"/>
                    <a:pt x="1959293" y="1362075"/>
                  </a:cubicBezTo>
                  <a:cubicBezTo>
                    <a:pt x="1959293" y="1362075"/>
                    <a:pt x="1959293" y="1362075"/>
                    <a:pt x="1959293" y="1362075"/>
                  </a:cubicBezTo>
                  <a:close/>
                  <a:moveTo>
                    <a:pt x="1967865" y="1353503"/>
                  </a:moveTo>
                  <a:cubicBezTo>
                    <a:pt x="1970723" y="1342073"/>
                    <a:pt x="1974533" y="1329690"/>
                    <a:pt x="1977390" y="1317308"/>
                  </a:cubicBezTo>
                  <a:cubicBezTo>
                    <a:pt x="1982153" y="1318260"/>
                    <a:pt x="1986915" y="1320165"/>
                    <a:pt x="1991678" y="1321118"/>
                  </a:cubicBezTo>
                  <a:cubicBezTo>
                    <a:pt x="1997393" y="1323023"/>
                    <a:pt x="2004060" y="1323975"/>
                    <a:pt x="2009775" y="1325880"/>
                  </a:cubicBezTo>
                  <a:cubicBezTo>
                    <a:pt x="2014538" y="1327785"/>
                    <a:pt x="2019300" y="1330643"/>
                    <a:pt x="2023110" y="1333500"/>
                  </a:cubicBezTo>
                  <a:cubicBezTo>
                    <a:pt x="2030730" y="1341120"/>
                    <a:pt x="2038350" y="1348740"/>
                    <a:pt x="2045970" y="1356360"/>
                  </a:cubicBezTo>
                  <a:cubicBezTo>
                    <a:pt x="2037398" y="1364933"/>
                    <a:pt x="2028825" y="1373505"/>
                    <a:pt x="2020253" y="1382078"/>
                  </a:cubicBezTo>
                  <a:cubicBezTo>
                    <a:pt x="2020253" y="1382078"/>
                    <a:pt x="2020253" y="1382078"/>
                    <a:pt x="2019300" y="1383030"/>
                  </a:cubicBezTo>
                  <a:cubicBezTo>
                    <a:pt x="2018348" y="1383983"/>
                    <a:pt x="2017395" y="1384935"/>
                    <a:pt x="2015490" y="1385888"/>
                  </a:cubicBezTo>
                  <a:cubicBezTo>
                    <a:pt x="2003108" y="1389698"/>
                    <a:pt x="1990725" y="1392555"/>
                    <a:pt x="1977390" y="1396365"/>
                  </a:cubicBezTo>
                  <a:cubicBezTo>
                    <a:pt x="1973580" y="1383030"/>
                    <a:pt x="1970723" y="1370648"/>
                    <a:pt x="1966913" y="1358265"/>
                  </a:cubicBezTo>
                  <a:cubicBezTo>
                    <a:pt x="1966913" y="1356360"/>
                    <a:pt x="1967865" y="1355408"/>
                    <a:pt x="1967865" y="1353503"/>
                  </a:cubicBezTo>
                  <a:close/>
                  <a:moveTo>
                    <a:pt x="3364230" y="737235"/>
                  </a:moveTo>
                  <a:cubicBezTo>
                    <a:pt x="3363278" y="735330"/>
                    <a:pt x="3362325" y="732473"/>
                    <a:pt x="3361373" y="730568"/>
                  </a:cubicBezTo>
                  <a:cubicBezTo>
                    <a:pt x="3346133" y="734378"/>
                    <a:pt x="3330893" y="738188"/>
                    <a:pt x="3316605" y="742950"/>
                  </a:cubicBezTo>
                  <a:cubicBezTo>
                    <a:pt x="3314700" y="743903"/>
                    <a:pt x="3311843" y="744855"/>
                    <a:pt x="3310890" y="745808"/>
                  </a:cubicBezTo>
                  <a:cubicBezTo>
                    <a:pt x="3299460" y="757238"/>
                    <a:pt x="3288030" y="768668"/>
                    <a:pt x="3275648" y="781050"/>
                  </a:cubicBezTo>
                  <a:cubicBezTo>
                    <a:pt x="3283268" y="788670"/>
                    <a:pt x="3290888" y="795338"/>
                    <a:pt x="3296603" y="802005"/>
                  </a:cubicBezTo>
                  <a:cubicBezTo>
                    <a:pt x="3306128" y="813435"/>
                    <a:pt x="3318510" y="821055"/>
                    <a:pt x="3333750" y="822960"/>
                  </a:cubicBezTo>
                  <a:cubicBezTo>
                    <a:pt x="3343275" y="824865"/>
                    <a:pt x="3352800" y="827723"/>
                    <a:pt x="3362325" y="830580"/>
                  </a:cubicBezTo>
                  <a:cubicBezTo>
                    <a:pt x="3363278" y="828675"/>
                    <a:pt x="3364230" y="826770"/>
                    <a:pt x="3364230" y="825818"/>
                  </a:cubicBezTo>
                  <a:cubicBezTo>
                    <a:pt x="3368040" y="810578"/>
                    <a:pt x="3371850" y="796290"/>
                    <a:pt x="3375660" y="781050"/>
                  </a:cubicBezTo>
                  <a:cubicBezTo>
                    <a:pt x="3371850" y="767715"/>
                    <a:pt x="3368993" y="754380"/>
                    <a:pt x="3365183" y="740093"/>
                  </a:cubicBezTo>
                  <a:cubicBezTo>
                    <a:pt x="3364230" y="739140"/>
                    <a:pt x="3364230" y="738188"/>
                    <a:pt x="3364230" y="737235"/>
                  </a:cubicBezTo>
                  <a:close/>
                  <a:moveTo>
                    <a:pt x="3362325" y="793433"/>
                  </a:moveTo>
                  <a:cubicBezTo>
                    <a:pt x="3359468" y="802005"/>
                    <a:pt x="3357563" y="810578"/>
                    <a:pt x="3354705" y="820103"/>
                  </a:cubicBezTo>
                  <a:cubicBezTo>
                    <a:pt x="3341370" y="816293"/>
                    <a:pt x="3328988" y="813435"/>
                    <a:pt x="3316605" y="809625"/>
                  </a:cubicBezTo>
                  <a:cubicBezTo>
                    <a:pt x="3315653" y="809625"/>
                    <a:pt x="3314700" y="808673"/>
                    <a:pt x="3313748" y="807720"/>
                  </a:cubicBezTo>
                  <a:cubicBezTo>
                    <a:pt x="3305175" y="799148"/>
                    <a:pt x="3295650" y="789623"/>
                    <a:pt x="3286125" y="780098"/>
                  </a:cubicBezTo>
                  <a:cubicBezTo>
                    <a:pt x="3295650" y="770573"/>
                    <a:pt x="3304223" y="762000"/>
                    <a:pt x="3312795" y="753428"/>
                  </a:cubicBezTo>
                  <a:cubicBezTo>
                    <a:pt x="3313748" y="752475"/>
                    <a:pt x="3315653" y="751523"/>
                    <a:pt x="3317558" y="750570"/>
                  </a:cubicBezTo>
                  <a:cubicBezTo>
                    <a:pt x="3328988" y="747713"/>
                    <a:pt x="3340418" y="743903"/>
                    <a:pt x="3353753" y="741045"/>
                  </a:cubicBezTo>
                  <a:cubicBezTo>
                    <a:pt x="3356610" y="750570"/>
                    <a:pt x="3358515" y="759143"/>
                    <a:pt x="3361373" y="767715"/>
                  </a:cubicBezTo>
                  <a:cubicBezTo>
                    <a:pt x="3366135" y="776288"/>
                    <a:pt x="3366135" y="784860"/>
                    <a:pt x="3362325" y="793433"/>
                  </a:cubicBezTo>
                  <a:close/>
                  <a:moveTo>
                    <a:pt x="2067878" y="1693545"/>
                  </a:moveTo>
                  <a:cubicBezTo>
                    <a:pt x="2067878" y="1693545"/>
                    <a:pt x="2067878" y="1694498"/>
                    <a:pt x="2067878" y="1694498"/>
                  </a:cubicBezTo>
                  <a:cubicBezTo>
                    <a:pt x="2066925" y="1697355"/>
                    <a:pt x="2066925" y="1700213"/>
                    <a:pt x="2065973" y="1702118"/>
                  </a:cubicBezTo>
                  <a:cubicBezTo>
                    <a:pt x="2065973" y="1702118"/>
                    <a:pt x="2065973" y="1702118"/>
                    <a:pt x="2065973" y="1702118"/>
                  </a:cubicBezTo>
                  <a:cubicBezTo>
                    <a:pt x="2065973" y="1702118"/>
                    <a:pt x="2065973" y="1702118"/>
                    <a:pt x="2065973" y="1702118"/>
                  </a:cubicBezTo>
                  <a:cubicBezTo>
                    <a:pt x="2065973" y="1702118"/>
                    <a:pt x="2065973" y="1702118"/>
                    <a:pt x="2066925" y="1702118"/>
                  </a:cubicBezTo>
                  <a:cubicBezTo>
                    <a:pt x="2079308" y="1705928"/>
                    <a:pt x="2090738" y="1709738"/>
                    <a:pt x="2103120" y="1711643"/>
                  </a:cubicBezTo>
                  <a:cubicBezTo>
                    <a:pt x="2118360" y="1714500"/>
                    <a:pt x="2130743" y="1722120"/>
                    <a:pt x="2141220" y="1733550"/>
                  </a:cubicBezTo>
                  <a:cubicBezTo>
                    <a:pt x="2148840" y="1743075"/>
                    <a:pt x="2158365" y="1750695"/>
                    <a:pt x="2167890" y="1760220"/>
                  </a:cubicBezTo>
                  <a:cubicBezTo>
                    <a:pt x="2167890" y="1760220"/>
                    <a:pt x="2167890" y="1760220"/>
                    <a:pt x="2167890" y="1760220"/>
                  </a:cubicBezTo>
                  <a:cubicBezTo>
                    <a:pt x="2169795" y="1758315"/>
                    <a:pt x="2171700" y="1757363"/>
                    <a:pt x="2172653" y="1755458"/>
                  </a:cubicBezTo>
                  <a:cubicBezTo>
                    <a:pt x="2173605" y="1754505"/>
                    <a:pt x="2174558" y="1753553"/>
                    <a:pt x="2175510" y="1752600"/>
                  </a:cubicBezTo>
                  <a:cubicBezTo>
                    <a:pt x="2183130" y="1744980"/>
                    <a:pt x="2189798" y="1738313"/>
                    <a:pt x="2197418" y="1730693"/>
                  </a:cubicBezTo>
                  <a:cubicBezTo>
                    <a:pt x="2200275" y="1727835"/>
                    <a:pt x="2203133" y="1724978"/>
                    <a:pt x="2206943" y="1722120"/>
                  </a:cubicBezTo>
                  <a:cubicBezTo>
                    <a:pt x="2209800" y="1719263"/>
                    <a:pt x="2214563" y="1716405"/>
                    <a:pt x="2218373" y="1715453"/>
                  </a:cubicBezTo>
                  <a:cubicBezTo>
                    <a:pt x="2228850" y="1712595"/>
                    <a:pt x="2239328" y="1709738"/>
                    <a:pt x="2249805" y="1706880"/>
                  </a:cubicBezTo>
                  <a:cubicBezTo>
                    <a:pt x="2253615" y="1705928"/>
                    <a:pt x="2257425" y="1704975"/>
                    <a:pt x="2261235" y="1704023"/>
                  </a:cubicBezTo>
                  <a:cubicBezTo>
                    <a:pt x="2262188" y="1704023"/>
                    <a:pt x="2264093" y="1703070"/>
                    <a:pt x="2265045" y="1703070"/>
                  </a:cubicBezTo>
                  <a:cubicBezTo>
                    <a:pt x="2266950" y="1702118"/>
                    <a:pt x="2268855" y="1702118"/>
                    <a:pt x="2270760" y="1701165"/>
                  </a:cubicBezTo>
                  <a:cubicBezTo>
                    <a:pt x="2270760" y="1701165"/>
                    <a:pt x="2270760" y="1701165"/>
                    <a:pt x="2270760" y="1701165"/>
                  </a:cubicBezTo>
                  <a:cubicBezTo>
                    <a:pt x="2270760" y="1701165"/>
                    <a:pt x="2270760" y="1701165"/>
                    <a:pt x="2270760" y="1701165"/>
                  </a:cubicBezTo>
                  <a:cubicBezTo>
                    <a:pt x="2270760" y="1699260"/>
                    <a:pt x="2269808" y="1697355"/>
                    <a:pt x="2269808" y="1696403"/>
                  </a:cubicBezTo>
                  <a:cubicBezTo>
                    <a:pt x="2267903" y="1688783"/>
                    <a:pt x="2265998" y="1681163"/>
                    <a:pt x="2264093" y="1674495"/>
                  </a:cubicBezTo>
                  <a:cubicBezTo>
                    <a:pt x="2262188" y="1667828"/>
                    <a:pt x="2260283" y="1662113"/>
                    <a:pt x="2258378" y="1655445"/>
                  </a:cubicBezTo>
                  <a:cubicBezTo>
                    <a:pt x="2258378" y="1654493"/>
                    <a:pt x="2258378" y="1654493"/>
                    <a:pt x="2258378" y="1653540"/>
                  </a:cubicBezTo>
                  <a:cubicBezTo>
                    <a:pt x="2257425" y="1646873"/>
                    <a:pt x="2257425" y="1640205"/>
                    <a:pt x="2258378" y="1633538"/>
                  </a:cubicBezTo>
                  <a:cubicBezTo>
                    <a:pt x="2258378" y="1632585"/>
                    <a:pt x="2258378" y="1632585"/>
                    <a:pt x="2259330" y="1631633"/>
                  </a:cubicBezTo>
                  <a:cubicBezTo>
                    <a:pt x="2261235" y="1624965"/>
                    <a:pt x="2263140" y="1619250"/>
                    <a:pt x="2265045" y="1612583"/>
                  </a:cubicBezTo>
                  <a:cubicBezTo>
                    <a:pt x="2266950" y="1605915"/>
                    <a:pt x="2268855" y="1599248"/>
                    <a:pt x="2270760" y="1592580"/>
                  </a:cubicBezTo>
                  <a:cubicBezTo>
                    <a:pt x="2271713" y="1590675"/>
                    <a:pt x="2271713" y="1587818"/>
                    <a:pt x="2272665" y="1585913"/>
                  </a:cubicBezTo>
                  <a:cubicBezTo>
                    <a:pt x="2272665" y="1585913"/>
                    <a:pt x="2272665" y="1585913"/>
                    <a:pt x="2272665" y="1585913"/>
                  </a:cubicBezTo>
                  <a:cubicBezTo>
                    <a:pt x="2272665" y="1585913"/>
                    <a:pt x="2272665" y="1585913"/>
                    <a:pt x="2272665" y="1585913"/>
                  </a:cubicBezTo>
                  <a:cubicBezTo>
                    <a:pt x="2270760" y="1584960"/>
                    <a:pt x="2269808" y="1584960"/>
                    <a:pt x="2267903" y="1584008"/>
                  </a:cubicBezTo>
                  <a:cubicBezTo>
                    <a:pt x="2266950" y="1584008"/>
                    <a:pt x="2265998" y="1583055"/>
                    <a:pt x="2265045" y="1583055"/>
                  </a:cubicBezTo>
                  <a:cubicBezTo>
                    <a:pt x="2250758" y="1579245"/>
                    <a:pt x="2236470" y="1575435"/>
                    <a:pt x="2221230" y="1571625"/>
                  </a:cubicBezTo>
                  <a:cubicBezTo>
                    <a:pt x="2215515" y="1570673"/>
                    <a:pt x="2210753" y="1567815"/>
                    <a:pt x="2206943" y="1563053"/>
                  </a:cubicBezTo>
                  <a:cubicBezTo>
                    <a:pt x="2196465" y="1552575"/>
                    <a:pt x="2185988" y="1542098"/>
                    <a:pt x="2175510" y="1531620"/>
                  </a:cubicBezTo>
                  <a:cubicBezTo>
                    <a:pt x="2173605" y="1529715"/>
                    <a:pt x="2171700" y="1528763"/>
                    <a:pt x="2169795" y="1526858"/>
                  </a:cubicBezTo>
                  <a:cubicBezTo>
                    <a:pt x="2169795" y="1526858"/>
                    <a:pt x="2169795" y="1526858"/>
                    <a:pt x="2169795" y="1526858"/>
                  </a:cubicBezTo>
                  <a:cubicBezTo>
                    <a:pt x="2169795" y="1526858"/>
                    <a:pt x="2169795" y="1526858"/>
                    <a:pt x="2169795" y="1526858"/>
                  </a:cubicBezTo>
                  <a:cubicBezTo>
                    <a:pt x="2157413" y="1539240"/>
                    <a:pt x="2145030" y="1551623"/>
                    <a:pt x="2132648" y="1564005"/>
                  </a:cubicBezTo>
                  <a:cubicBezTo>
                    <a:pt x="2132648" y="1564005"/>
                    <a:pt x="2132648" y="1564005"/>
                    <a:pt x="2132648" y="1564005"/>
                  </a:cubicBezTo>
                  <a:cubicBezTo>
                    <a:pt x="2131695" y="1564958"/>
                    <a:pt x="2129790" y="1566863"/>
                    <a:pt x="2127885" y="1567815"/>
                  </a:cubicBezTo>
                  <a:cubicBezTo>
                    <a:pt x="2126933" y="1568768"/>
                    <a:pt x="2125980" y="1568768"/>
                    <a:pt x="2125028" y="1569720"/>
                  </a:cubicBezTo>
                  <a:cubicBezTo>
                    <a:pt x="2124075" y="1570673"/>
                    <a:pt x="2122170" y="1570673"/>
                    <a:pt x="2121218" y="1571625"/>
                  </a:cubicBezTo>
                  <a:cubicBezTo>
                    <a:pt x="2120265" y="1571625"/>
                    <a:pt x="2119313" y="1572578"/>
                    <a:pt x="2118360" y="1572578"/>
                  </a:cubicBezTo>
                  <a:cubicBezTo>
                    <a:pt x="2104073" y="1576388"/>
                    <a:pt x="2089785" y="1580198"/>
                    <a:pt x="2075498" y="1584008"/>
                  </a:cubicBezTo>
                  <a:cubicBezTo>
                    <a:pt x="2075498" y="1584008"/>
                    <a:pt x="2074545" y="1584008"/>
                    <a:pt x="2074545" y="1584008"/>
                  </a:cubicBezTo>
                  <a:cubicBezTo>
                    <a:pt x="2072640" y="1584960"/>
                    <a:pt x="2070735" y="1584960"/>
                    <a:pt x="2068830" y="1585913"/>
                  </a:cubicBezTo>
                  <a:cubicBezTo>
                    <a:pt x="2068830" y="1585913"/>
                    <a:pt x="2068830" y="1585913"/>
                    <a:pt x="2068830" y="1585913"/>
                  </a:cubicBezTo>
                  <a:cubicBezTo>
                    <a:pt x="2068830" y="1585913"/>
                    <a:pt x="2068830" y="1585913"/>
                    <a:pt x="2068830" y="1585913"/>
                  </a:cubicBezTo>
                  <a:cubicBezTo>
                    <a:pt x="2069783" y="1588770"/>
                    <a:pt x="2069783" y="1590675"/>
                    <a:pt x="2070735" y="1593533"/>
                  </a:cubicBezTo>
                  <a:cubicBezTo>
                    <a:pt x="2070735" y="1594485"/>
                    <a:pt x="2070735" y="1594485"/>
                    <a:pt x="2070735" y="1595438"/>
                  </a:cubicBezTo>
                  <a:cubicBezTo>
                    <a:pt x="2071688" y="1598295"/>
                    <a:pt x="2072640" y="1602105"/>
                    <a:pt x="2073593" y="1604963"/>
                  </a:cubicBezTo>
                  <a:cubicBezTo>
                    <a:pt x="2074545" y="1607820"/>
                    <a:pt x="2074545" y="1609725"/>
                    <a:pt x="2075498" y="1612583"/>
                  </a:cubicBezTo>
                  <a:cubicBezTo>
                    <a:pt x="2077403" y="1621155"/>
                    <a:pt x="2080260" y="1628775"/>
                    <a:pt x="2082165" y="1637348"/>
                  </a:cubicBezTo>
                  <a:cubicBezTo>
                    <a:pt x="2083118" y="1641158"/>
                    <a:pt x="2083118" y="1645920"/>
                    <a:pt x="2082165" y="1649730"/>
                  </a:cubicBezTo>
                  <a:cubicBezTo>
                    <a:pt x="2075498" y="1664970"/>
                    <a:pt x="2071688" y="1679258"/>
                    <a:pt x="2067878" y="1693545"/>
                  </a:cubicBezTo>
                  <a:close/>
                  <a:moveTo>
                    <a:pt x="2080260" y="1607820"/>
                  </a:moveTo>
                  <a:cubicBezTo>
                    <a:pt x="2079308" y="1603058"/>
                    <a:pt x="2077403" y="1598295"/>
                    <a:pt x="2076450" y="1592580"/>
                  </a:cubicBezTo>
                  <a:cubicBezTo>
                    <a:pt x="2079308" y="1591628"/>
                    <a:pt x="2082165" y="1590675"/>
                    <a:pt x="2085023" y="1589723"/>
                  </a:cubicBezTo>
                  <a:cubicBezTo>
                    <a:pt x="2090738" y="1587818"/>
                    <a:pt x="2096453" y="1586865"/>
                    <a:pt x="2101215" y="1584960"/>
                  </a:cubicBezTo>
                  <a:cubicBezTo>
                    <a:pt x="2103120" y="1584960"/>
                    <a:pt x="2105025" y="1584008"/>
                    <a:pt x="2106930" y="1584008"/>
                  </a:cubicBezTo>
                  <a:cubicBezTo>
                    <a:pt x="2110740" y="1583055"/>
                    <a:pt x="2114550" y="1582103"/>
                    <a:pt x="2118360" y="1581150"/>
                  </a:cubicBezTo>
                  <a:cubicBezTo>
                    <a:pt x="2119313" y="1581150"/>
                    <a:pt x="2119313" y="1581150"/>
                    <a:pt x="2120265" y="1581150"/>
                  </a:cubicBezTo>
                  <a:cubicBezTo>
                    <a:pt x="2125980" y="1580198"/>
                    <a:pt x="2130743" y="1577340"/>
                    <a:pt x="2134553" y="1572578"/>
                  </a:cubicBezTo>
                  <a:cubicBezTo>
                    <a:pt x="2134553" y="1572578"/>
                    <a:pt x="2135505" y="1571625"/>
                    <a:pt x="2135505" y="1571625"/>
                  </a:cubicBezTo>
                  <a:cubicBezTo>
                    <a:pt x="2138363" y="1568768"/>
                    <a:pt x="2141220" y="1566863"/>
                    <a:pt x="2144078" y="1563053"/>
                  </a:cubicBezTo>
                  <a:cubicBezTo>
                    <a:pt x="2145030" y="1562100"/>
                    <a:pt x="2145983" y="1561148"/>
                    <a:pt x="2146935" y="1560195"/>
                  </a:cubicBezTo>
                  <a:cubicBezTo>
                    <a:pt x="2150745" y="1556385"/>
                    <a:pt x="2155508" y="1551623"/>
                    <a:pt x="2159318" y="1547813"/>
                  </a:cubicBezTo>
                  <a:cubicBezTo>
                    <a:pt x="2161223" y="1545908"/>
                    <a:pt x="2164080" y="1543050"/>
                    <a:pt x="2166938" y="1541145"/>
                  </a:cubicBezTo>
                  <a:cubicBezTo>
                    <a:pt x="2167890" y="1542098"/>
                    <a:pt x="2168843" y="1543050"/>
                    <a:pt x="2169795" y="1543050"/>
                  </a:cubicBezTo>
                  <a:cubicBezTo>
                    <a:pt x="2173605" y="1546860"/>
                    <a:pt x="2178368" y="1551623"/>
                    <a:pt x="2182178" y="1555433"/>
                  </a:cubicBezTo>
                  <a:cubicBezTo>
                    <a:pt x="2185035" y="1558290"/>
                    <a:pt x="2187893" y="1561148"/>
                    <a:pt x="2190750" y="1564958"/>
                  </a:cubicBezTo>
                  <a:cubicBezTo>
                    <a:pt x="2193608" y="1567815"/>
                    <a:pt x="2196465" y="1570673"/>
                    <a:pt x="2199323" y="1572578"/>
                  </a:cubicBezTo>
                  <a:cubicBezTo>
                    <a:pt x="2204085" y="1576388"/>
                    <a:pt x="2208848" y="1579245"/>
                    <a:pt x="2214563" y="1581150"/>
                  </a:cubicBezTo>
                  <a:cubicBezTo>
                    <a:pt x="2218373" y="1582103"/>
                    <a:pt x="2221230" y="1583055"/>
                    <a:pt x="2225040" y="1584008"/>
                  </a:cubicBezTo>
                  <a:cubicBezTo>
                    <a:pt x="2228850" y="1584960"/>
                    <a:pt x="2233613" y="1585913"/>
                    <a:pt x="2237423" y="1586865"/>
                  </a:cubicBezTo>
                  <a:cubicBezTo>
                    <a:pt x="2243138" y="1588770"/>
                    <a:pt x="2249805" y="1590675"/>
                    <a:pt x="2256473" y="1591628"/>
                  </a:cubicBezTo>
                  <a:cubicBezTo>
                    <a:pt x="2256473" y="1591628"/>
                    <a:pt x="2257425" y="1591628"/>
                    <a:pt x="2257425" y="1591628"/>
                  </a:cubicBezTo>
                  <a:cubicBezTo>
                    <a:pt x="2255520" y="1599248"/>
                    <a:pt x="2253615" y="1605915"/>
                    <a:pt x="2251710" y="1612583"/>
                  </a:cubicBezTo>
                  <a:cubicBezTo>
                    <a:pt x="2248853" y="1623060"/>
                    <a:pt x="2244090" y="1633538"/>
                    <a:pt x="2244090" y="1644015"/>
                  </a:cubicBezTo>
                  <a:cubicBezTo>
                    <a:pt x="2244090" y="1654493"/>
                    <a:pt x="2248853" y="1664018"/>
                    <a:pt x="2251710" y="1674495"/>
                  </a:cubicBezTo>
                  <a:cubicBezTo>
                    <a:pt x="2253615" y="1681163"/>
                    <a:pt x="2255520" y="1686878"/>
                    <a:pt x="2257425" y="1694498"/>
                  </a:cubicBezTo>
                  <a:cubicBezTo>
                    <a:pt x="2257425" y="1694498"/>
                    <a:pt x="2257425" y="1694498"/>
                    <a:pt x="2257425" y="1695450"/>
                  </a:cubicBezTo>
                  <a:cubicBezTo>
                    <a:pt x="2254568" y="1696403"/>
                    <a:pt x="2252663" y="1697355"/>
                    <a:pt x="2249805" y="1698308"/>
                  </a:cubicBezTo>
                  <a:cubicBezTo>
                    <a:pt x="2238375" y="1701165"/>
                    <a:pt x="2226945" y="1704975"/>
                    <a:pt x="2215515" y="1707833"/>
                  </a:cubicBezTo>
                  <a:cubicBezTo>
                    <a:pt x="2215515" y="1707833"/>
                    <a:pt x="2214563" y="1707833"/>
                    <a:pt x="2214563" y="1707833"/>
                  </a:cubicBezTo>
                  <a:cubicBezTo>
                    <a:pt x="2213610" y="1707833"/>
                    <a:pt x="2212658" y="1708785"/>
                    <a:pt x="2211705" y="1708785"/>
                  </a:cubicBezTo>
                  <a:cubicBezTo>
                    <a:pt x="2210753" y="1708785"/>
                    <a:pt x="2210753" y="1708785"/>
                    <a:pt x="2209800" y="1709738"/>
                  </a:cubicBezTo>
                  <a:cubicBezTo>
                    <a:pt x="2209800" y="1709738"/>
                    <a:pt x="2208848" y="1709738"/>
                    <a:pt x="2208848" y="1710690"/>
                  </a:cubicBezTo>
                  <a:cubicBezTo>
                    <a:pt x="2205038" y="1712595"/>
                    <a:pt x="2202180" y="1714500"/>
                    <a:pt x="2199323" y="1717358"/>
                  </a:cubicBezTo>
                  <a:cubicBezTo>
                    <a:pt x="2198370" y="1718310"/>
                    <a:pt x="2198370" y="1718310"/>
                    <a:pt x="2197418" y="1719263"/>
                  </a:cubicBezTo>
                  <a:cubicBezTo>
                    <a:pt x="2187893" y="1729740"/>
                    <a:pt x="2177415" y="1739265"/>
                    <a:pt x="2167890" y="1748790"/>
                  </a:cubicBezTo>
                  <a:cubicBezTo>
                    <a:pt x="2165033" y="1746885"/>
                    <a:pt x="2163128" y="1744980"/>
                    <a:pt x="2161223" y="1743075"/>
                  </a:cubicBezTo>
                  <a:cubicBezTo>
                    <a:pt x="2151698" y="1734503"/>
                    <a:pt x="2143125" y="1724978"/>
                    <a:pt x="2134553" y="1716405"/>
                  </a:cubicBezTo>
                  <a:cubicBezTo>
                    <a:pt x="2130743" y="1712595"/>
                    <a:pt x="2126933" y="1709738"/>
                    <a:pt x="2121218" y="1708785"/>
                  </a:cubicBezTo>
                  <a:cubicBezTo>
                    <a:pt x="2109788" y="1705928"/>
                    <a:pt x="2098358" y="1703070"/>
                    <a:pt x="2085975" y="1699260"/>
                  </a:cubicBezTo>
                  <a:cubicBezTo>
                    <a:pt x="2085023" y="1699260"/>
                    <a:pt x="2084070" y="1699260"/>
                    <a:pt x="2083118" y="1698308"/>
                  </a:cubicBezTo>
                  <a:cubicBezTo>
                    <a:pt x="2081213" y="1697355"/>
                    <a:pt x="2079308" y="1696403"/>
                    <a:pt x="2076450" y="1695450"/>
                  </a:cubicBezTo>
                  <a:cubicBezTo>
                    <a:pt x="2077403" y="1689735"/>
                    <a:pt x="2079308" y="1685925"/>
                    <a:pt x="2080260" y="1681163"/>
                  </a:cubicBezTo>
                  <a:cubicBezTo>
                    <a:pt x="2083118" y="1668780"/>
                    <a:pt x="2088833" y="1656398"/>
                    <a:pt x="2088833" y="1644015"/>
                  </a:cubicBezTo>
                  <a:cubicBezTo>
                    <a:pt x="2089785" y="1631633"/>
                    <a:pt x="2084070" y="1620203"/>
                    <a:pt x="2080260" y="1607820"/>
                  </a:cubicBezTo>
                  <a:close/>
                  <a:moveTo>
                    <a:pt x="1706880" y="1646873"/>
                  </a:moveTo>
                  <a:cubicBezTo>
                    <a:pt x="1707833" y="1647825"/>
                    <a:pt x="1708785" y="1648778"/>
                    <a:pt x="1709738" y="1649730"/>
                  </a:cubicBezTo>
                  <a:cubicBezTo>
                    <a:pt x="1710690" y="1650683"/>
                    <a:pt x="1710690" y="1651635"/>
                    <a:pt x="1711643" y="1651635"/>
                  </a:cubicBezTo>
                  <a:cubicBezTo>
                    <a:pt x="1714500" y="1654493"/>
                    <a:pt x="1717358" y="1657350"/>
                    <a:pt x="1721168" y="1660208"/>
                  </a:cubicBezTo>
                  <a:cubicBezTo>
                    <a:pt x="1732598" y="1671638"/>
                    <a:pt x="1744028" y="1683068"/>
                    <a:pt x="1755458" y="1694498"/>
                  </a:cubicBezTo>
                  <a:cubicBezTo>
                    <a:pt x="1758315" y="1697355"/>
                    <a:pt x="1762125" y="1701165"/>
                    <a:pt x="1764983" y="1704023"/>
                  </a:cubicBezTo>
                  <a:cubicBezTo>
                    <a:pt x="1768793" y="1708785"/>
                    <a:pt x="1773555" y="1712595"/>
                    <a:pt x="1777365" y="1716405"/>
                  </a:cubicBezTo>
                  <a:cubicBezTo>
                    <a:pt x="1779270" y="1718310"/>
                    <a:pt x="1781175" y="1720215"/>
                    <a:pt x="1783080" y="1722120"/>
                  </a:cubicBezTo>
                  <a:cubicBezTo>
                    <a:pt x="1785938" y="1724978"/>
                    <a:pt x="1789748" y="1726883"/>
                    <a:pt x="1793558" y="1727835"/>
                  </a:cubicBezTo>
                  <a:cubicBezTo>
                    <a:pt x="1795463" y="1728788"/>
                    <a:pt x="1798320" y="1728788"/>
                    <a:pt x="1800225" y="1729740"/>
                  </a:cubicBezTo>
                  <a:cubicBezTo>
                    <a:pt x="1804988" y="1731645"/>
                    <a:pt x="1810703" y="1733550"/>
                    <a:pt x="1816418" y="1734503"/>
                  </a:cubicBezTo>
                  <a:cubicBezTo>
                    <a:pt x="1820228" y="1735455"/>
                    <a:pt x="1824990" y="1736408"/>
                    <a:pt x="1828800" y="1737360"/>
                  </a:cubicBezTo>
                  <a:cubicBezTo>
                    <a:pt x="1838325" y="1740218"/>
                    <a:pt x="1847850" y="1742123"/>
                    <a:pt x="1856423" y="1744980"/>
                  </a:cubicBezTo>
                  <a:cubicBezTo>
                    <a:pt x="1867853" y="1747838"/>
                    <a:pt x="1880235" y="1751648"/>
                    <a:pt x="1891665" y="1754505"/>
                  </a:cubicBezTo>
                  <a:cubicBezTo>
                    <a:pt x="1893570" y="1755458"/>
                    <a:pt x="1895475" y="1755458"/>
                    <a:pt x="1897380" y="1756410"/>
                  </a:cubicBezTo>
                  <a:cubicBezTo>
                    <a:pt x="1897380" y="1756410"/>
                    <a:pt x="1897380" y="1756410"/>
                    <a:pt x="1897380" y="1756410"/>
                  </a:cubicBezTo>
                  <a:cubicBezTo>
                    <a:pt x="1897380" y="1756410"/>
                    <a:pt x="1897380" y="1756410"/>
                    <a:pt x="1897380" y="1756410"/>
                  </a:cubicBezTo>
                  <a:cubicBezTo>
                    <a:pt x="1898333" y="1755458"/>
                    <a:pt x="1898333" y="1754505"/>
                    <a:pt x="1899285" y="1753553"/>
                  </a:cubicBezTo>
                  <a:cubicBezTo>
                    <a:pt x="1899285" y="1753553"/>
                    <a:pt x="1899285" y="1752600"/>
                    <a:pt x="1899285" y="1752600"/>
                  </a:cubicBezTo>
                  <a:cubicBezTo>
                    <a:pt x="1899285" y="1752600"/>
                    <a:pt x="1899285" y="1752600"/>
                    <a:pt x="1899285" y="1752600"/>
                  </a:cubicBezTo>
                  <a:cubicBezTo>
                    <a:pt x="1899285" y="1752600"/>
                    <a:pt x="1899285" y="1752600"/>
                    <a:pt x="1899285" y="1752600"/>
                  </a:cubicBezTo>
                  <a:cubicBezTo>
                    <a:pt x="1908810" y="1718310"/>
                    <a:pt x="1917383" y="1684020"/>
                    <a:pt x="1926908" y="1649730"/>
                  </a:cubicBezTo>
                  <a:cubicBezTo>
                    <a:pt x="1927860" y="1646873"/>
                    <a:pt x="1927860" y="1642110"/>
                    <a:pt x="1926908" y="1639253"/>
                  </a:cubicBezTo>
                  <a:cubicBezTo>
                    <a:pt x="1918335" y="1605915"/>
                    <a:pt x="1908810" y="1572578"/>
                    <a:pt x="1900238" y="1540193"/>
                  </a:cubicBezTo>
                  <a:cubicBezTo>
                    <a:pt x="1900238" y="1539240"/>
                    <a:pt x="1899285" y="1539240"/>
                    <a:pt x="1899285" y="1538288"/>
                  </a:cubicBezTo>
                  <a:cubicBezTo>
                    <a:pt x="1899285" y="1537335"/>
                    <a:pt x="1898333" y="1535430"/>
                    <a:pt x="1897380" y="1534478"/>
                  </a:cubicBezTo>
                  <a:cubicBezTo>
                    <a:pt x="1897380" y="1534478"/>
                    <a:pt x="1897380" y="1534478"/>
                    <a:pt x="1897380" y="1534478"/>
                  </a:cubicBezTo>
                  <a:cubicBezTo>
                    <a:pt x="1897380" y="1534478"/>
                    <a:pt x="1897380" y="1534478"/>
                    <a:pt x="1897380" y="1534478"/>
                  </a:cubicBezTo>
                  <a:cubicBezTo>
                    <a:pt x="1894523" y="1535430"/>
                    <a:pt x="1892618" y="1535430"/>
                    <a:pt x="1889760" y="1536383"/>
                  </a:cubicBezTo>
                  <a:cubicBezTo>
                    <a:pt x="1889760" y="1536383"/>
                    <a:pt x="1889760" y="1536383"/>
                    <a:pt x="1889760" y="1536383"/>
                  </a:cubicBezTo>
                  <a:cubicBezTo>
                    <a:pt x="1889760" y="1536383"/>
                    <a:pt x="1889760" y="1536383"/>
                    <a:pt x="1889760" y="1536383"/>
                  </a:cubicBezTo>
                  <a:cubicBezTo>
                    <a:pt x="1865948" y="1543050"/>
                    <a:pt x="1842135" y="1548765"/>
                    <a:pt x="1819275" y="1555433"/>
                  </a:cubicBezTo>
                  <a:cubicBezTo>
                    <a:pt x="1809750" y="1558290"/>
                    <a:pt x="1800225" y="1559243"/>
                    <a:pt x="1791653" y="1563053"/>
                  </a:cubicBezTo>
                  <a:cubicBezTo>
                    <a:pt x="1791653" y="1563053"/>
                    <a:pt x="1790700" y="1563053"/>
                    <a:pt x="1790700" y="1563053"/>
                  </a:cubicBezTo>
                  <a:cubicBezTo>
                    <a:pt x="1789748" y="1564005"/>
                    <a:pt x="1787843" y="1564005"/>
                    <a:pt x="1786890" y="1564958"/>
                  </a:cubicBezTo>
                  <a:cubicBezTo>
                    <a:pt x="1777365" y="1570673"/>
                    <a:pt x="1770698" y="1579245"/>
                    <a:pt x="1763078" y="1587818"/>
                  </a:cubicBezTo>
                  <a:cubicBezTo>
                    <a:pt x="1749743" y="1601153"/>
                    <a:pt x="1737360" y="1613535"/>
                    <a:pt x="1724025" y="1626870"/>
                  </a:cubicBezTo>
                  <a:cubicBezTo>
                    <a:pt x="1717358" y="1633538"/>
                    <a:pt x="1711643" y="1639253"/>
                    <a:pt x="1704975" y="1645920"/>
                  </a:cubicBezTo>
                  <a:cubicBezTo>
                    <a:pt x="1704975" y="1644968"/>
                    <a:pt x="1705928" y="1645920"/>
                    <a:pt x="1706880" y="1646873"/>
                  </a:cubicBezTo>
                  <a:cubicBezTo>
                    <a:pt x="1706880" y="1646873"/>
                    <a:pt x="1706880" y="1646873"/>
                    <a:pt x="1706880" y="1646873"/>
                  </a:cubicBezTo>
                  <a:close/>
                  <a:moveTo>
                    <a:pt x="1747838" y="1614488"/>
                  </a:moveTo>
                  <a:cubicBezTo>
                    <a:pt x="1748790" y="1613535"/>
                    <a:pt x="1749743" y="1612583"/>
                    <a:pt x="1749743" y="1612583"/>
                  </a:cubicBezTo>
                  <a:cubicBezTo>
                    <a:pt x="1762125" y="1600200"/>
                    <a:pt x="1774508" y="1587818"/>
                    <a:pt x="1786890" y="1576388"/>
                  </a:cubicBezTo>
                  <a:cubicBezTo>
                    <a:pt x="1789748" y="1573530"/>
                    <a:pt x="1792605" y="1571625"/>
                    <a:pt x="1795463" y="1570673"/>
                  </a:cubicBezTo>
                  <a:cubicBezTo>
                    <a:pt x="1812608" y="1565910"/>
                    <a:pt x="1828800" y="1561148"/>
                    <a:pt x="1845945" y="1557338"/>
                  </a:cubicBezTo>
                  <a:cubicBezTo>
                    <a:pt x="1860233" y="1553528"/>
                    <a:pt x="1874520" y="1549718"/>
                    <a:pt x="1888808" y="1545908"/>
                  </a:cubicBezTo>
                  <a:cubicBezTo>
                    <a:pt x="1889760" y="1545908"/>
                    <a:pt x="1890713" y="1545908"/>
                    <a:pt x="1891665" y="1545908"/>
                  </a:cubicBezTo>
                  <a:cubicBezTo>
                    <a:pt x="1891665" y="1545908"/>
                    <a:pt x="1892618" y="1545908"/>
                    <a:pt x="1892618" y="1545908"/>
                  </a:cubicBezTo>
                  <a:cubicBezTo>
                    <a:pt x="1893570" y="1546860"/>
                    <a:pt x="1893570" y="1548765"/>
                    <a:pt x="1894523" y="1549718"/>
                  </a:cubicBezTo>
                  <a:cubicBezTo>
                    <a:pt x="1894523" y="1550670"/>
                    <a:pt x="1895475" y="1552575"/>
                    <a:pt x="1895475" y="1553528"/>
                  </a:cubicBezTo>
                  <a:cubicBezTo>
                    <a:pt x="1902143" y="1579245"/>
                    <a:pt x="1908810" y="1604010"/>
                    <a:pt x="1915478" y="1629728"/>
                  </a:cubicBezTo>
                  <a:cubicBezTo>
                    <a:pt x="1916430" y="1632585"/>
                    <a:pt x="1917383" y="1635443"/>
                    <a:pt x="1917383" y="1638300"/>
                  </a:cubicBezTo>
                  <a:cubicBezTo>
                    <a:pt x="1918335" y="1642110"/>
                    <a:pt x="1918335" y="1646873"/>
                    <a:pt x="1917383" y="1651635"/>
                  </a:cubicBezTo>
                  <a:cubicBezTo>
                    <a:pt x="1909763" y="1682115"/>
                    <a:pt x="1901190" y="1711643"/>
                    <a:pt x="1893570" y="1742123"/>
                  </a:cubicBezTo>
                  <a:cubicBezTo>
                    <a:pt x="1892618" y="1743075"/>
                    <a:pt x="1892618" y="1744980"/>
                    <a:pt x="1891665" y="1746885"/>
                  </a:cubicBezTo>
                  <a:cubicBezTo>
                    <a:pt x="1889760" y="1745933"/>
                    <a:pt x="1886903" y="1745933"/>
                    <a:pt x="1884998" y="1745933"/>
                  </a:cubicBezTo>
                  <a:cubicBezTo>
                    <a:pt x="1875473" y="1743075"/>
                    <a:pt x="1866900" y="1741170"/>
                    <a:pt x="1858328" y="1738313"/>
                  </a:cubicBezTo>
                  <a:cubicBezTo>
                    <a:pt x="1838325" y="1732598"/>
                    <a:pt x="1818323" y="1727835"/>
                    <a:pt x="1798320" y="1722120"/>
                  </a:cubicBezTo>
                  <a:cubicBezTo>
                    <a:pt x="1797368" y="1722120"/>
                    <a:pt x="1797368" y="1722120"/>
                    <a:pt x="1796415" y="1721168"/>
                  </a:cubicBezTo>
                  <a:cubicBezTo>
                    <a:pt x="1794510" y="1721168"/>
                    <a:pt x="1793558" y="1720215"/>
                    <a:pt x="1791653" y="1719263"/>
                  </a:cubicBezTo>
                  <a:cubicBezTo>
                    <a:pt x="1791653" y="1719263"/>
                    <a:pt x="1791653" y="1719263"/>
                    <a:pt x="1791653" y="1719263"/>
                  </a:cubicBezTo>
                  <a:cubicBezTo>
                    <a:pt x="1789748" y="1718310"/>
                    <a:pt x="1788795" y="1717358"/>
                    <a:pt x="1787843" y="1716405"/>
                  </a:cubicBezTo>
                  <a:cubicBezTo>
                    <a:pt x="1764983" y="1694498"/>
                    <a:pt x="1743075" y="1671638"/>
                    <a:pt x="1720215" y="1648778"/>
                  </a:cubicBezTo>
                  <a:cubicBezTo>
                    <a:pt x="1720215" y="1648778"/>
                    <a:pt x="1720215" y="1648778"/>
                    <a:pt x="1720215" y="1648778"/>
                  </a:cubicBezTo>
                  <a:cubicBezTo>
                    <a:pt x="1719263" y="1647825"/>
                    <a:pt x="1719263" y="1646873"/>
                    <a:pt x="1718310" y="1645920"/>
                  </a:cubicBezTo>
                  <a:cubicBezTo>
                    <a:pt x="1727835" y="1633538"/>
                    <a:pt x="1737360" y="1624013"/>
                    <a:pt x="1747838" y="1614488"/>
                  </a:cubicBezTo>
                  <a:close/>
                  <a:moveTo>
                    <a:pt x="2710815" y="1431608"/>
                  </a:moveTo>
                  <a:cubicBezTo>
                    <a:pt x="2721293" y="1425893"/>
                    <a:pt x="2734628" y="1423988"/>
                    <a:pt x="2746058" y="1421130"/>
                  </a:cubicBezTo>
                  <a:cubicBezTo>
                    <a:pt x="2753678" y="1419225"/>
                    <a:pt x="2760345" y="1417320"/>
                    <a:pt x="2767965" y="1415415"/>
                  </a:cubicBezTo>
                  <a:cubicBezTo>
                    <a:pt x="2767013" y="1411605"/>
                    <a:pt x="2766060" y="1408748"/>
                    <a:pt x="2766060" y="1404938"/>
                  </a:cubicBezTo>
                  <a:cubicBezTo>
                    <a:pt x="2762250" y="1391603"/>
                    <a:pt x="2759393" y="1377315"/>
                    <a:pt x="2754630" y="1363980"/>
                  </a:cubicBezTo>
                  <a:cubicBezTo>
                    <a:pt x="2752725" y="1359218"/>
                    <a:pt x="2752725" y="1353503"/>
                    <a:pt x="2754630" y="1348740"/>
                  </a:cubicBezTo>
                  <a:cubicBezTo>
                    <a:pt x="2758440" y="1335405"/>
                    <a:pt x="2762250" y="1321118"/>
                    <a:pt x="2766060" y="1306830"/>
                  </a:cubicBezTo>
                  <a:cubicBezTo>
                    <a:pt x="2767013" y="1303973"/>
                    <a:pt x="2767013" y="1301115"/>
                    <a:pt x="2767965" y="1297305"/>
                  </a:cubicBezTo>
                  <a:cubicBezTo>
                    <a:pt x="2757488" y="1294448"/>
                    <a:pt x="2747010" y="1290638"/>
                    <a:pt x="2736533" y="1288733"/>
                  </a:cubicBezTo>
                  <a:cubicBezTo>
                    <a:pt x="2716530" y="1285875"/>
                    <a:pt x="2701290" y="1276350"/>
                    <a:pt x="2688908" y="1261110"/>
                  </a:cubicBezTo>
                  <a:cubicBezTo>
                    <a:pt x="2682240" y="1253490"/>
                    <a:pt x="2674620" y="1246823"/>
                    <a:pt x="2667000" y="1238250"/>
                  </a:cubicBezTo>
                  <a:cubicBezTo>
                    <a:pt x="2664143" y="1241108"/>
                    <a:pt x="2661285" y="1243013"/>
                    <a:pt x="2659380" y="1245870"/>
                  </a:cubicBezTo>
                  <a:cubicBezTo>
                    <a:pt x="2650808" y="1254443"/>
                    <a:pt x="2641283" y="1263968"/>
                    <a:pt x="2632710" y="1272540"/>
                  </a:cubicBezTo>
                  <a:cubicBezTo>
                    <a:pt x="2626995" y="1278255"/>
                    <a:pt x="2621280" y="1282065"/>
                    <a:pt x="2612708" y="1283970"/>
                  </a:cubicBezTo>
                  <a:cubicBezTo>
                    <a:pt x="2597468" y="1287780"/>
                    <a:pt x="2582228" y="1292543"/>
                    <a:pt x="2565083" y="1296353"/>
                  </a:cubicBezTo>
                  <a:cubicBezTo>
                    <a:pt x="2568893" y="1310640"/>
                    <a:pt x="2570798" y="1323023"/>
                    <a:pt x="2575560" y="1335405"/>
                  </a:cubicBezTo>
                  <a:cubicBezTo>
                    <a:pt x="2580323" y="1348740"/>
                    <a:pt x="2580323" y="1362075"/>
                    <a:pt x="2575560" y="1375410"/>
                  </a:cubicBezTo>
                  <a:cubicBezTo>
                    <a:pt x="2571750" y="1387793"/>
                    <a:pt x="2568893" y="1400175"/>
                    <a:pt x="2565083" y="1413510"/>
                  </a:cubicBezTo>
                  <a:cubicBezTo>
                    <a:pt x="2568893" y="1414463"/>
                    <a:pt x="2570798" y="1415415"/>
                    <a:pt x="2573655" y="1416368"/>
                  </a:cubicBezTo>
                  <a:cubicBezTo>
                    <a:pt x="2587943" y="1420178"/>
                    <a:pt x="2601278" y="1423988"/>
                    <a:pt x="2615565" y="1427798"/>
                  </a:cubicBezTo>
                  <a:cubicBezTo>
                    <a:pt x="2621280" y="1428750"/>
                    <a:pt x="2626043" y="1431608"/>
                    <a:pt x="2629853" y="1436370"/>
                  </a:cubicBezTo>
                  <a:cubicBezTo>
                    <a:pt x="2640330" y="1446848"/>
                    <a:pt x="2650808" y="1457325"/>
                    <a:pt x="2661285" y="1467803"/>
                  </a:cubicBezTo>
                  <a:cubicBezTo>
                    <a:pt x="2663190" y="1469708"/>
                    <a:pt x="2665095" y="1470660"/>
                    <a:pt x="2667953" y="1473518"/>
                  </a:cubicBezTo>
                  <a:cubicBezTo>
                    <a:pt x="2672715" y="1467803"/>
                    <a:pt x="2677478" y="1462088"/>
                    <a:pt x="2683193" y="1457325"/>
                  </a:cubicBezTo>
                  <a:cubicBezTo>
                    <a:pt x="2691765" y="1448753"/>
                    <a:pt x="2699385" y="1438275"/>
                    <a:pt x="2710815" y="1431608"/>
                  </a:cubicBezTo>
                  <a:close/>
                  <a:moveTo>
                    <a:pt x="2667953" y="1461135"/>
                  </a:moveTo>
                  <a:cubicBezTo>
                    <a:pt x="2665095" y="1459230"/>
                    <a:pt x="2663190" y="1457325"/>
                    <a:pt x="2661285" y="1455420"/>
                  </a:cubicBezTo>
                  <a:cubicBezTo>
                    <a:pt x="2652713" y="1447800"/>
                    <a:pt x="2645093" y="1439228"/>
                    <a:pt x="2637473" y="1430655"/>
                  </a:cubicBezTo>
                  <a:cubicBezTo>
                    <a:pt x="2631758" y="1424940"/>
                    <a:pt x="2626043" y="1421130"/>
                    <a:pt x="2617470" y="1419225"/>
                  </a:cubicBezTo>
                  <a:cubicBezTo>
                    <a:pt x="2604135" y="1416368"/>
                    <a:pt x="2590800" y="1412558"/>
                    <a:pt x="2577465" y="1408748"/>
                  </a:cubicBezTo>
                  <a:cubicBezTo>
                    <a:pt x="2577465" y="1405890"/>
                    <a:pt x="2577465" y="1403985"/>
                    <a:pt x="2578418" y="1402080"/>
                  </a:cubicBezTo>
                  <a:cubicBezTo>
                    <a:pt x="2581275" y="1390650"/>
                    <a:pt x="2584133" y="1379220"/>
                    <a:pt x="2587943" y="1367790"/>
                  </a:cubicBezTo>
                  <a:cubicBezTo>
                    <a:pt x="2590800" y="1360170"/>
                    <a:pt x="2590800" y="1352550"/>
                    <a:pt x="2587943" y="1344930"/>
                  </a:cubicBezTo>
                  <a:cubicBezTo>
                    <a:pt x="2584133" y="1331595"/>
                    <a:pt x="2580323" y="1318260"/>
                    <a:pt x="2577465" y="1304925"/>
                  </a:cubicBezTo>
                  <a:cubicBezTo>
                    <a:pt x="2580323" y="1303973"/>
                    <a:pt x="2582228" y="1303020"/>
                    <a:pt x="2585085" y="1302068"/>
                  </a:cubicBezTo>
                  <a:cubicBezTo>
                    <a:pt x="2597468" y="1299210"/>
                    <a:pt x="2608898" y="1295400"/>
                    <a:pt x="2621280" y="1292543"/>
                  </a:cubicBezTo>
                  <a:cubicBezTo>
                    <a:pt x="2627948" y="1290638"/>
                    <a:pt x="2632710" y="1287780"/>
                    <a:pt x="2636520" y="1283018"/>
                  </a:cubicBezTo>
                  <a:cubicBezTo>
                    <a:pt x="2646045" y="1272540"/>
                    <a:pt x="2656523" y="1262063"/>
                    <a:pt x="2667953" y="1251585"/>
                  </a:cubicBezTo>
                  <a:cubicBezTo>
                    <a:pt x="2679383" y="1263015"/>
                    <a:pt x="2689860" y="1273493"/>
                    <a:pt x="2700338" y="1283970"/>
                  </a:cubicBezTo>
                  <a:cubicBezTo>
                    <a:pt x="2704148" y="1288733"/>
                    <a:pt x="2708910" y="1291590"/>
                    <a:pt x="2715578" y="1292543"/>
                  </a:cubicBezTo>
                  <a:cubicBezTo>
                    <a:pt x="2729865" y="1296353"/>
                    <a:pt x="2744153" y="1300163"/>
                    <a:pt x="2758440" y="1303973"/>
                  </a:cubicBezTo>
                  <a:cubicBezTo>
                    <a:pt x="2758440" y="1306830"/>
                    <a:pt x="2758440" y="1308735"/>
                    <a:pt x="2757488" y="1310640"/>
                  </a:cubicBezTo>
                  <a:cubicBezTo>
                    <a:pt x="2754630" y="1322070"/>
                    <a:pt x="2751773" y="1334453"/>
                    <a:pt x="2747963" y="1345883"/>
                  </a:cubicBezTo>
                  <a:cubicBezTo>
                    <a:pt x="2746058" y="1353503"/>
                    <a:pt x="2746058" y="1359218"/>
                    <a:pt x="2747963" y="1366838"/>
                  </a:cubicBezTo>
                  <a:cubicBezTo>
                    <a:pt x="2751773" y="1380173"/>
                    <a:pt x="2755583" y="1393508"/>
                    <a:pt x="2759393" y="1407795"/>
                  </a:cubicBezTo>
                  <a:cubicBezTo>
                    <a:pt x="2756535" y="1408748"/>
                    <a:pt x="2754630" y="1409700"/>
                    <a:pt x="2752725" y="1410653"/>
                  </a:cubicBezTo>
                  <a:cubicBezTo>
                    <a:pt x="2741295" y="1413510"/>
                    <a:pt x="2730818" y="1417320"/>
                    <a:pt x="2719388" y="1419225"/>
                  </a:cubicBezTo>
                  <a:cubicBezTo>
                    <a:pt x="2710815" y="1421130"/>
                    <a:pt x="2703195" y="1425893"/>
                    <a:pt x="2697480" y="1432560"/>
                  </a:cubicBezTo>
                  <a:cubicBezTo>
                    <a:pt x="2686050" y="1442085"/>
                    <a:pt x="2677478" y="1450658"/>
                    <a:pt x="2667953" y="1461135"/>
                  </a:cubicBezTo>
                  <a:close/>
                  <a:moveTo>
                    <a:pt x="3397568" y="668655"/>
                  </a:moveTo>
                  <a:cubicBezTo>
                    <a:pt x="3393758" y="669608"/>
                    <a:pt x="3390900" y="669608"/>
                    <a:pt x="3388043" y="670560"/>
                  </a:cubicBezTo>
                  <a:cubicBezTo>
                    <a:pt x="3366135" y="676275"/>
                    <a:pt x="3343275" y="682943"/>
                    <a:pt x="3321368" y="688658"/>
                  </a:cubicBezTo>
                  <a:cubicBezTo>
                    <a:pt x="3309938" y="691515"/>
                    <a:pt x="3296603" y="693420"/>
                    <a:pt x="3287078" y="699135"/>
                  </a:cubicBezTo>
                  <a:cubicBezTo>
                    <a:pt x="3276600" y="704850"/>
                    <a:pt x="3268980" y="715328"/>
                    <a:pt x="3260408" y="724853"/>
                  </a:cubicBezTo>
                  <a:cubicBezTo>
                    <a:pt x="3242310" y="742950"/>
                    <a:pt x="3223260" y="762000"/>
                    <a:pt x="3204210" y="781050"/>
                  </a:cubicBezTo>
                  <a:cubicBezTo>
                    <a:pt x="3206115" y="782955"/>
                    <a:pt x="3206115" y="783908"/>
                    <a:pt x="3207068" y="784860"/>
                  </a:cubicBezTo>
                  <a:cubicBezTo>
                    <a:pt x="3231833" y="809625"/>
                    <a:pt x="3256598" y="834390"/>
                    <a:pt x="3282315" y="859155"/>
                  </a:cubicBezTo>
                  <a:cubicBezTo>
                    <a:pt x="3285173" y="862013"/>
                    <a:pt x="3289935" y="863918"/>
                    <a:pt x="3293745" y="864870"/>
                  </a:cubicBezTo>
                  <a:cubicBezTo>
                    <a:pt x="3325178" y="873443"/>
                    <a:pt x="3356610" y="882015"/>
                    <a:pt x="3388043" y="890588"/>
                  </a:cubicBezTo>
                  <a:cubicBezTo>
                    <a:pt x="3390900" y="891540"/>
                    <a:pt x="3393758" y="891540"/>
                    <a:pt x="3397568" y="892493"/>
                  </a:cubicBezTo>
                  <a:cubicBezTo>
                    <a:pt x="3398520" y="890588"/>
                    <a:pt x="3399473" y="888683"/>
                    <a:pt x="3399473" y="887730"/>
                  </a:cubicBezTo>
                  <a:cubicBezTo>
                    <a:pt x="3408045" y="854393"/>
                    <a:pt x="3417570" y="821055"/>
                    <a:pt x="3426143" y="787718"/>
                  </a:cubicBezTo>
                  <a:cubicBezTo>
                    <a:pt x="3427095" y="782955"/>
                    <a:pt x="3427095" y="778193"/>
                    <a:pt x="3426143" y="773430"/>
                  </a:cubicBezTo>
                  <a:cubicBezTo>
                    <a:pt x="3418523" y="741998"/>
                    <a:pt x="3409950" y="710565"/>
                    <a:pt x="3401378" y="680085"/>
                  </a:cubicBezTo>
                  <a:cubicBezTo>
                    <a:pt x="3399473" y="675323"/>
                    <a:pt x="3398520" y="672465"/>
                    <a:pt x="3397568" y="668655"/>
                  </a:cubicBezTo>
                  <a:close/>
                  <a:moveTo>
                    <a:pt x="3416618" y="786765"/>
                  </a:moveTo>
                  <a:cubicBezTo>
                    <a:pt x="3408998" y="816293"/>
                    <a:pt x="3401378" y="845820"/>
                    <a:pt x="3392805" y="874395"/>
                  </a:cubicBezTo>
                  <a:cubicBezTo>
                    <a:pt x="3391853" y="876300"/>
                    <a:pt x="3390900" y="878205"/>
                    <a:pt x="3389948" y="881063"/>
                  </a:cubicBezTo>
                  <a:cubicBezTo>
                    <a:pt x="3374708" y="877253"/>
                    <a:pt x="3360420" y="873443"/>
                    <a:pt x="3345180" y="868680"/>
                  </a:cubicBezTo>
                  <a:cubicBezTo>
                    <a:pt x="3328988" y="863918"/>
                    <a:pt x="3312795" y="860108"/>
                    <a:pt x="3295650" y="855345"/>
                  </a:cubicBezTo>
                  <a:cubicBezTo>
                    <a:pt x="3292793" y="854393"/>
                    <a:pt x="3288983" y="853440"/>
                    <a:pt x="3286125" y="850583"/>
                  </a:cubicBezTo>
                  <a:cubicBezTo>
                    <a:pt x="3263265" y="827723"/>
                    <a:pt x="3240405" y="804863"/>
                    <a:pt x="3216593" y="781050"/>
                  </a:cubicBezTo>
                  <a:cubicBezTo>
                    <a:pt x="3216593" y="781050"/>
                    <a:pt x="3215640" y="780098"/>
                    <a:pt x="3215640" y="779145"/>
                  </a:cubicBezTo>
                  <a:cubicBezTo>
                    <a:pt x="3217545" y="777240"/>
                    <a:pt x="3218498" y="775335"/>
                    <a:pt x="3220403" y="773430"/>
                  </a:cubicBezTo>
                  <a:cubicBezTo>
                    <a:pt x="3241358" y="752475"/>
                    <a:pt x="3262313" y="731520"/>
                    <a:pt x="3283268" y="710565"/>
                  </a:cubicBezTo>
                  <a:cubicBezTo>
                    <a:pt x="3286125" y="707708"/>
                    <a:pt x="3289935" y="704850"/>
                    <a:pt x="3293745" y="703898"/>
                  </a:cubicBezTo>
                  <a:cubicBezTo>
                    <a:pt x="3324225" y="695325"/>
                    <a:pt x="3353753" y="687705"/>
                    <a:pt x="3384233" y="679133"/>
                  </a:cubicBezTo>
                  <a:cubicBezTo>
                    <a:pt x="3386138" y="679133"/>
                    <a:pt x="3387090" y="678180"/>
                    <a:pt x="3389948" y="678180"/>
                  </a:cubicBezTo>
                  <a:cubicBezTo>
                    <a:pt x="3391853" y="684848"/>
                    <a:pt x="3393758" y="690563"/>
                    <a:pt x="3395663" y="697230"/>
                  </a:cubicBezTo>
                  <a:cubicBezTo>
                    <a:pt x="3402330" y="721995"/>
                    <a:pt x="3408998" y="746760"/>
                    <a:pt x="3415665" y="771525"/>
                  </a:cubicBezTo>
                  <a:cubicBezTo>
                    <a:pt x="3417570" y="777240"/>
                    <a:pt x="3417570" y="782003"/>
                    <a:pt x="3416618" y="786765"/>
                  </a:cubicBezTo>
                  <a:close/>
                  <a:moveTo>
                    <a:pt x="2667000" y="1544955"/>
                  </a:moveTo>
                  <a:cubicBezTo>
                    <a:pt x="2669858" y="1542098"/>
                    <a:pt x="2671763" y="1540193"/>
                    <a:pt x="2674620" y="1538288"/>
                  </a:cubicBezTo>
                  <a:cubicBezTo>
                    <a:pt x="2693670" y="1519238"/>
                    <a:pt x="2711768" y="1501140"/>
                    <a:pt x="2730818" y="1482090"/>
                  </a:cubicBezTo>
                  <a:cubicBezTo>
                    <a:pt x="2734628" y="1478280"/>
                    <a:pt x="2738438" y="1475423"/>
                    <a:pt x="2744153" y="1474470"/>
                  </a:cubicBezTo>
                  <a:cubicBezTo>
                    <a:pt x="2769870" y="1467803"/>
                    <a:pt x="2795588" y="1461135"/>
                    <a:pt x="2821305" y="1453515"/>
                  </a:cubicBezTo>
                  <a:cubicBezTo>
                    <a:pt x="2824163" y="1452563"/>
                    <a:pt x="2827020" y="1451610"/>
                    <a:pt x="2829878" y="1450658"/>
                  </a:cubicBezTo>
                  <a:cubicBezTo>
                    <a:pt x="2828925" y="1446848"/>
                    <a:pt x="2828925" y="1443990"/>
                    <a:pt x="2827973" y="1442085"/>
                  </a:cubicBezTo>
                  <a:cubicBezTo>
                    <a:pt x="2821305" y="1416368"/>
                    <a:pt x="2814638" y="1390650"/>
                    <a:pt x="2807018" y="1364933"/>
                  </a:cubicBezTo>
                  <a:cubicBezTo>
                    <a:pt x="2805113" y="1359218"/>
                    <a:pt x="2806065" y="1354455"/>
                    <a:pt x="2807018" y="1349693"/>
                  </a:cubicBezTo>
                  <a:cubicBezTo>
                    <a:pt x="2813685" y="1323975"/>
                    <a:pt x="2821305" y="1298258"/>
                    <a:pt x="2827973" y="1272540"/>
                  </a:cubicBezTo>
                  <a:cubicBezTo>
                    <a:pt x="2828925" y="1269683"/>
                    <a:pt x="2828925" y="1266825"/>
                    <a:pt x="2829878" y="1263968"/>
                  </a:cubicBezTo>
                  <a:cubicBezTo>
                    <a:pt x="2826068" y="1263015"/>
                    <a:pt x="2823210" y="1262063"/>
                    <a:pt x="2820353" y="1261110"/>
                  </a:cubicBezTo>
                  <a:cubicBezTo>
                    <a:pt x="2796540" y="1254443"/>
                    <a:pt x="2772728" y="1247775"/>
                    <a:pt x="2748915" y="1242060"/>
                  </a:cubicBezTo>
                  <a:cubicBezTo>
                    <a:pt x="2740343" y="1240155"/>
                    <a:pt x="2733675" y="1236345"/>
                    <a:pt x="2727008" y="1229678"/>
                  </a:cubicBezTo>
                  <a:cubicBezTo>
                    <a:pt x="2707958" y="1209675"/>
                    <a:pt x="2687955" y="1190625"/>
                    <a:pt x="2667000" y="1169670"/>
                  </a:cubicBezTo>
                  <a:cubicBezTo>
                    <a:pt x="2664143" y="1172528"/>
                    <a:pt x="2661285" y="1174433"/>
                    <a:pt x="2659380" y="1177290"/>
                  </a:cubicBezTo>
                  <a:cubicBezTo>
                    <a:pt x="2641283" y="1195388"/>
                    <a:pt x="2622233" y="1214438"/>
                    <a:pt x="2604135" y="1232535"/>
                  </a:cubicBezTo>
                  <a:cubicBezTo>
                    <a:pt x="2599373" y="1237298"/>
                    <a:pt x="2594610" y="1239203"/>
                    <a:pt x="2588895" y="1241108"/>
                  </a:cubicBezTo>
                  <a:cubicBezTo>
                    <a:pt x="2563178" y="1247775"/>
                    <a:pt x="2538413" y="1254443"/>
                    <a:pt x="2513648" y="1261110"/>
                  </a:cubicBezTo>
                  <a:cubicBezTo>
                    <a:pt x="2510790" y="1262063"/>
                    <a:pt x="2507933" y="1263015"/>
                    <a:pt x="2504123" y="1263968"/>
                  </a:cubicBezTo>
                  <a:cubicBezTo>
                    <a:pt x="2505075" y="1267778"/>
                    <a:pt x="2505075" y="1270635"/>
                    <a:pt x="2506028" y="1272540"/>
                  </a:cubicBezTo>
                  <a:cubicBezTo>
                    <a:pt x="2512695" y="1298258"/>
                    <a:pt x="2519363" y="1323975"/>
                    <a:pt x="2526983" y="1349693"/>
                  </a:cubicBezTo>
                  <a:cubicBezTo>
                    <a:pt x="2528888" y="1355408"/>
                    <a:pt x="2527935" y="1360170"/>
                    <a:pt x="2526983" y="1364933"/>
                  </a:cubicBezTo>
                  <a:cubicBezTo>
                    <a:pt x="2520315" y="1390650"/>
                    <a:pt x="2512695" y="1416368"/>
                    <a:pt x="2506028" y="1442085"/>
                  </a:cubicBezTo>
                  <a:cubicBezTo>
                    <a:pt x="2505075" y="1444943"/>
                    <a:pt x="2505075" y="1447800"/>
                    <a:pt x="2504123" y="1450658"/>
                  </a:cubicBezTo>
                  <a:cubicBezTo>
                    <a:pt x="2507933" y="1451610"/>
                    <a:pt x="2509838" y="1452563"/>
                    <a:pt x="2512695" y="1453515"/>
                  </a:cubicBezTo>
                  <a:cubicBezTo>
                    <a:pt x="2538413" y="1460183"/>
                    <a:pt x="2563178" y="1467803"/>
                    <a:pt x="2588895" y="1474470"/>
                  </a:cubicBezTo>
                  <a:cubicBezTo>
                    <a:pt x="2594610" y="1476375"/>
                    <a:pt x="2599373" y="1479233"/>
                    <a:pt x="2604135" y="1483043"/>
                  </a:cubicBezTo>
                  <a:cubicBezTo>
                    <a:pt x="2622233" y="1502093"/>
                    <a:pt x="2641283" y="1520190"/>
                    <a:pt x="2660333" y="1539240"/>
                  </a:cubicBezTo>
                  <a:cubicBezTo>
                    <a:pt x="2662238" y="1540193"/>
                    <a:pt x="2664143" y="1542098"/>
                    <a:pt x="2667000" y="1544955"/>
                  </a:cubicBezTo>
                  <a:close/>
                  <a:moveTo>
                    <a:pt x="2607945" y="1473518"/>
                  </a:moveTo>
                  <a:cubicBezTo>
                    <a:pt x="2604135" y="1469708"/>
                    <a:pt x="2600325" y="1466850"/>
                    <a:pt x="2594610" y="1465898"/>
                  </a:cubicBezTo>
                  <a:cubicBezTo>
                    <a:pt x="2570798" y="1460183"/>
                    <a:pt x="2547938" y="1453515"/>
                    <a:pt x="2525078" y="1446848"/>
                  </a:cubicBezTo>
                  <a:cubicBezTo>
                    <a:pt x="2522220" y="1445895"/>
                    <a:pt x="2519363" y="1444943"/>
                    <a:pt x="2515553" y="1443990"/>
                  </a:cubicBezTo>
                  <a:cubicBezTo>
                    <a:pt x="2516505" y="1440180"/>
                    <a:pt x="2517458" y="1437323"/>
                    <a:pt x="2517458" y="1434465"/>
                  </a:cubicBezTo>
                  <a:cubicBezTo>
                    <a:pt x="2523173" y="1411605"/>
                    <a:pt x="2529840" y="1388745"/>
                    <a:pt x="2535555" y="1365885"/>
                  </a:cubicBezTo>
                  <a:cubicBezTo>
                    <a:pt x="2537460" y="1360170"/>
                    <a:pt x="2537460" y="1354455"/>
                    <a:pt x="2535555" y="1348740"/>
                  </a:cubicBezTo>
                  <a:cubicBezTo>
                    <a:pt x="2528888" y="1325880"/>
                    <a:pt x="2523173" y="1303020"/>
                    <a:pt x="2517458" y="1280160"/>
                  </a:cubicBezTo>
                  <a:cubicBezTo>
                    <a:pt x="2516505" y="1277303"/>
                    <a:pt x="2515553" y="1273493"/>
                    <a:pt x="2514600" y="1270635"/>
                  </a:cubicBezTo>
                  <a:cubicBezTo>
                    <a:pt x="2517458" y="1269683"/>
                    <a:pt x="2519363" y="1268730"/>
                    <a:pt x="2521268" y="1267778"/>
                  </a:cubicBezTo>
                  <a:cubicBezTo>
                    <a:pt x="2545080" y="1261110"/>
                    <a:pt x="2569845" y="1254443"/>
                    <a:pt x="2593658" y="1248728"/>
                  </a:cubicBezTo>
                  <a:cubicBezTo>
                    <a:pt x="2599373" y="1246823"/>
                    <a:pt x="2604135" y="1244918"/>
                    <a:pt x="2607945" y="1241108"/>
                  </a:cubicBezTo>
                  <a:cubicBezTo>
                    <a:pt x="2624138" y="1223963"/>
                    <a:pt x="2641283" y="1207770"/>
                    <a:pt x="2657475" y="1191578"/>
                  </a:cubicBezTo>
                  <a:cubicBezTo>
                    <a:pt x="2660333" y="1188720"/>
                    <a:pt x="2662238" y="1185863"/>
                    <a:pt x="2665095" y="1182053"/>
                  </a:cubicBezTo>
                  <a:cubicBezTo>
                    <a:pt x="2668905" y="1185863"/>
                    <a:pt x="2671763" y="1187768"/>
                    <a:pt x="2674620" y="1190625"/>
                  </a:cubicBezTo>
                  <a:cubicBezTo>
                    <a:pt x="2691765" y="1207770"/>
                    <a:pt x="2708910" y="1224915"/>
                    <a:pt x="2726055" y="1242060"/>
                  </a:cubicBezTo>
                  <a:cubicBezTo>
                    <a:pt x="2729865" y="1245870"/>
                    <a:pt x="2733675" y="1248728"/>
                    <a:pt x="2739390" y="1249680"/>
                  </a:cubicBezTo>
                  <a:cubicBezTo>
                    <a:pt x="2763203" y="1256348"/>
                    <a:pt x="2787968" y="1263015"/>
                    <a:pt x="2811780" y="1268730"/>
                  </a:cubicBezTo>
                  <a:cubicBezTo>
                    <a:pt x="2813685" y="1269683"/>
                    <a:pt x="2815590" y="1270635"/>
                    <a:pt x="2818448" y="1271588"/>
                  </a:cubicBezTo>
                  <a:cubicBezTo>
                    <a:pt x="2817495" y="1275398"/>
                    <a:pt x="2817495" y="1278255"/>
                    <a:pt x="2816543" y="1281113"/>
                  </a:cubicBezTo>
                  <a:cubicBezTo>
                    <a:pt x="2810828" y="1303973"/>
                    <a:pt x="2804160" y="1327785"/>
                    <a:pt x="2797493" y="1350645"/>
                  </a:cubicBezTo>
                  <a:cubicBezTo>
                    <a:pt x="2795588" y="1356360"/>
                    <a:pt x="2795588" y="1361123"/>
                    <a:pt x="2797493" y="1366838"/>
                  </a:cubicBezTo>
                  <a:cubicBezTo>
                    <a:pt x="2804160" y="1389698"/>
                    <a:pt x="2809875" y="1412558"/>
                    <a:pt x="2815590" y="1435418"/>
                  </a:cubicBezTo>
                  <a:cubicBezTo>
                    <a:pt x="2816543" y="1438275"/>
                    <a:pt x="2817495" y="1442085"/>
                    <a:pt x="2818448" y="1445895"/>
                  </a:cubicBezTo>
                  <a:cubicBezTo>
                    <a:pt x="2814638" y="1446848"/>
                    <a:pt x="2811780" y="1447800"/>
                    <a:pt x="2807970" y="1448753"/>
                  </a:cubicBezTo>
                  <a:cubicBezTo>
                    <a:pt x="2785110" y="1454468"/>
                    <a:pt x="2762250" y="1461135"/>
                    <a:pt x="2739390" y="1466850"/>
                  </a:cubicBezTo>
                  <a:cubicBezTo>
                    <a:pt x="2733675" y="1468755"/>
                    <a:pt x="2728913" y="1470660"/>
                    <a:pt x="2725103" y="1475423"/>
                  </a:cubicBezTo>
                  <a:cubicBezTo>
                    <a:pt x="2707958" y="1492568"/>
                    <a:pt x="2691765" y="1508760"/>
                    <a:pt x="2674620" y="1525905"/>
                  </a:cubicBezTo>
                  <a:cubicBezTo>
                    <a:pt x="2672715" y="1527810"/>
                    <a:pt x="2670810" y="1530668"/>
                    <a:pt x="2667953" y="1534478"/>
                  </a:cubicBezTo>
                  <a:cubicBezTo>
                    <a:pt x="2664143" y="1530668"/>
                    <a:pt x="2662238" y="1528763"/>
                    <a:pt x="2659380" y="1526858"/>
                  </a:cubicBezTo>
                  <a:cubicBezTo>
                    <a:pt x="2642235" y="1507808"/>
                    <a:pt x="2625090" y="1490663"/>
                    <a:pt x="2607945" y="1473518"/>
                  </a:cubicBezTo>
                  <a:close/>
                  <a:moveTo>
                    <a:pt x="2131695" y="1650683"/>
                  </a:moveTo>
                  <a:cubicBezTo>
                    <a:pt x="2131695" y="1651635"/>
                    <a:pt x="2131695" y="1652588"/>
                    <a:pt x="2131695" y="1653540"/>
                  </a:cubicBezTo>
                  <a:cubicBezTo>
                    <a:pt x="2130743" y="1658303"/>
                    <a:pt x="2129790" y="1663065"/>
                    <a:pt x="2127885" y="1667828"/>
                  </a:cubicBezTo>
                  <a:cubicBezTo>
                    <a:pt x="2127885" y="1667828"/>
                    <a:pt x="2127885" y="1667828"/>
                    <a:pt x="2127885" y="1667828"/>
                  </a:cubicBezTo>
                  <a:cubicBezTo>
                    <a:pt x="2127885" y="1667828"/>
                    <a:pt x="2127885" y="1667828"/>
                    <a:pt x="2127885" y="1667828"/>
                  </a:cubicBezTo>
                  <a:cubicBezTo>
                    <a:pt x="2136458" y="1670685"/>
                    <a:pt x="2144078" y="1671638"/>
                    <a:pt x="2149793" y="1674495"/>
                  </a:cubicBezTo>
                  <a:cubicBezTo>
                    <a:pt x="2153603" y="1677353"/>
                    <a:pt x="2157413" y="1680210"/>
                    <a:pt x="2161223" y="1684020"/>
                  </a:cubicBezTo>
                  <a:cubicBezTo>
                    <a:pt x="2163128" y="1685925"/>
                    <a:pt x="2165033" y="1687830"/>
                    <a:pt x="2166938" y="1689735"/>
                  </a:cubicBezTo>
                  <a:cubicBezTo>
                    <a:pt x="2166938" y="1689735"/>
                    <a:pt x="2166938" y="1689735"/>
                    <a:pt x="2166938" y="1689735"/>
                  </a:cubicBezTo>
                  <a:cubicBezTo>
                    <a:pt x="2166938" y="1689735"/>
                    <a:pt x="2166938" y="1689735"/>
                    <a:pt x="2167890" y="1690688"/>
                  </a:cubicBezTo>
                  <a:cubicBezTo>
                    <a:pt x="2168843" y="1688783"/>
                    <a:pt x="2169795" y="1687830"/>
                    <a:pt x="2171700" y="1685925"/>
                  </a:cubicBezTo>
                  <a:cubicBezTo>
                    <a:pt x="2173605" y="1684020"/>
                    <a:pt x="2174558" y="1682115"/>
                    <a:pt x="2176463" y="1681163"/>
                  </a:cubicBezTo>
                  <a:cubicBezTo>
                    <a:pt x="2185035" y="1673543"/>
                    <a:pt x="2195513" y="1669733"/>
                    <a:pt x="2207895" y="1667828"/>
                  </a:cubicBezTo>
                  <a:cubicBezTo>
                    <a:pt x="2201228" y="1652588"/>
                    <a:pt x="2201228" y="1638300"/>
                    <a:pt x="2207895" y="1623060"/>
                  </a:cubicBezTo>
                  <a:cubicBezTo>
                    <a:pt x="2207895" y="1623060"/>
                    <a:pt x="2206943" y="1623060"/>
                    <a:pt x="2206943" y="1623060"/>
                  </a:cubicBezTo>
                  <a:cubicBezTo>
                    <a:pt x="2206943" y="1623060"/>
                    <a:pt x="2206943" y="1623060"/>
                    <a:pt x="2206943" y="1623060"/>
                  </a:cubicBezTo>
                  <a:cubicBezTo>
                    <a:pt x="2199323" y="1620203"/>
                    <a:pt x="2191703" y="1619250"/>
                    <a:pt x="2185035" y="1616393"/>
                  </a:cubicBezTo>
                  <a:cubicBezTo>
                    <a:pt x="2181225" y="1614488"/>
                    <a:pt x="2177415" y="1610678"/>
                    <a:pt x="2173605" y="1606868"/>
                  </a:cubicBezTo>
                  <a:cubicBezTo>
                    <a:pt x="2171700" y="1604963"/>
                    <a:pt x="2168843" y="1602105"/>
                    <a:pt x="2166938" y="1600200"/>
                  </a:cubicBezTo>
                  <a:cubicBezTo>
                    <a:pt x="2166938" y="1600200"/>
                    <a:pt x="2166938" y="1600200"/>
                    <a:pt x="2166938" y="1600200"/>
                  </a:cubicBezTo>
                  <a:cubicBezTo>
                    <a:pt x="2166938" y="1600200"/>
                    <a:pt x="2166938" y="1600200"/>
                    <a:pt x="2165985" y="1599248"/>
                  </a:cubicBezTo>
                  <a:cubicBezTo>
                    <a:pt x="2164080" y="1603058"/>
                    <a:pt x="2161223" y="1605915"/>
                    <a:pt x="2158365" y="1608773"/>
                  </a:cubicBezTo>
                  <a:cubicBezTo>
                    <a:pt x="2154555" y="1611630"/>
                    <a:pt x="2150745" y="1614488"/>
                    <a:pt x="2146935" y="1616393"/>
                  </a:cubicBezTo>
                  <a:cubicBezTo>
                    <a:pt x="2144078" y="1617345"/>
                    <a:pt x="2141220" y="1619250"/>
                    <a:pt x="2137410" y="1620203"/>
                  </a:cubicBezTo>
                  <a:cubicBezTo>
                    <a:pt x="2133600" y="1621155"/>
                    <a:pt x="2129790" y="1622108"/>
                    <a:pt x="2125028" y="1622108"/>
                  </a:cubicBezTo>
                  <a:cubicBezTo>
                    <a:pt x="2126933" y="1624965"/>
                    <a:pt x="2127885" y="1627823"/>
                    <a:pt x="2128838" y="1630680"/>
                  </a:cubicBezTo>
                  <a:cubicBezTo>
                    <a:pt x="2131695" y="1637348"/>
                    <a:pt x="2131695" y="1644015"/>
                    <a:pt x="2131695" y="1650683"/>
                  </a:cubicBezTo>
                  <a:close/>
                  <a:moveTo>
                    <a:pt x="2146935" y="1625918"/>
                  </a:moveTo>
                  <a:cubicBezTo>
                    <a:pt x="2150745" y="1624965"/>
                    <a:pt x="2154555" y="1623060"/>
                    <a:pt x="2157413" y="1620203"/>
                  </a:cubicBezTo>
                  <a:cubicBezTo>
                    <a:pt x="2159318" y="1619250"/>
                    <a:pt x="2161223" y="1617345"/>
                    <a:pt x="2162175" y="1616393"/>
                  </a:cubicBezTo>
                  <a:cubicBezTo>
                    <a:pt x="2164080" y="1614488"/>
                    <a:pt x="2165033" y="1613535"/>
                    <a:pt x="2165985" y="1611630"/>
                  </a:cubicBezTo>
                  <a:cubicBezTo>
                    <a:pt x="2167890" y="1612583"/>
                    <a:pt x="2168843" y="1614488"/>
                    <a:pt x="2170748" y="1615440"/>
                  </a:cubicBezTo>
                  <a:cubicBezTo>
                    <a:pt x="2171700" y="1616393"/>
                    <a:pt x="2172653" y="1617345"/>
                    <a:pt x="2173605" y="1618298"/>
                  </a:cubicBezTo>
                  <a:cubicBezTo>
                    <a:pt x="2178368" y="1622108"/>
                    <a:pt x="2183130" y="1625918"/>
                    <a:pt x="2190750" y="1626870"/>
                  </a:cubicBezTo>
                  <a:cubicBezTo>
                    <a:pt x="2192655" y="1626870"/>
                    <a:pt x="2193608" y="1627823"/>
                    <a:pt x="2195513" y="1627823"/>
                  </a:cubicBezTo>
                  <a:cubicBezTo>
                    <a:pt x="2194560" y="1632585"/>
                    <a:pt x="2193608" y="1638300"/>
                    <a:pt x="2192655" y="1643063"/>
                  </a:cubicBezTo>
                  <a:cubicBezTo>
                    <a:pt x="2192655" y="1644015"/>
                    <a:pt x="2192655" y="1644968"/>
                    <a:pt x="2192655" y="1645920"/>
                  </a:cubicBezTo>
                  <a:cubicBezTo>
                    <a:pt x="2192655" y="1647825"/>
                    <a:pt x="2192655" y="1649730"/>
                    <a:pt x="2193608" y="1652588"/>
                  </a:cubicBezTo>
                  <a:cubicBezTo>
                    <a:pt x="2193608" y="1652588"/>
                    <a:pt x="2193608" y="1652588"/>
                    <a:pt x="2193608" y="1653540"/>
                  </a:cubicBezTo>
                  <a:cubicBezTo>
                    <a:pt x="2194560" y="1656398"/>
                    <a:pt x="2194560" y="1658303"/>
                    <a:pt x="2196465" y="1661160"/>
                  </a:cubicBezTo>
                  <a:cubicBezTo>
                    <a:pt x="2196465" y="1661160"/>
                    <a:pt x="2196465" y="1661160"/>
                    <a:pt x="2196465" y="1661160"/>
                  </a:cubicBezTo>
                  <a:cubicBezTo>
                    <a:pt x="2190750" y="1662113"/>
                    <a:pt x="2185035" y="1664018"/>
                    <a:pt x="2180273" y="1666875"/>
                  </a:cubicBezTo>
                  <a:cubicBezTo>
                    <a:pt x="2180273" y="1666875"/>
                    <a:pt x="2179320" y="1666875"/>
                    <a:pt x="2179320" y="1667828"/>
                  </a:cubicBezTo>
                  <a:cubicBezTo>
                    <a:pt x="2177415" y="1668780"/>
                    <a:pt x="2175510" y="1670685"/>
                    <a:pt x="2173605" y="1672590"/>
                  </a:cubicBezTo>
                  <a:cubicBezTo>
                    <a:pt x="2173605" y="1672590"/>
                    <a:pt x="2173605" y="1672590"/>
                    <a:pt x="2173605" y="1672590"/>
                  </a:cubicBezTo>
                  <a:cubicBezTo>
                    <a:pt x="2172653" y="1673543"/>
                    <a:pt x="2170748" y="1675448"/>
                    <a:pt x="2169795" y="1676400"/>
                  </a:cubicBezTo>
                  <a:cubicBezTo>
                    <a:pt x="2168843" y="1677353"/>
                    <a:pt x="2167890" y="1678305"/>
                    <a:pt x="2167890" y="1678305"/>
                  </a:cubicBezTo>
                  <a:cubicBezTo>
                    <a:pt x="2161223" y="1670685"/>
                    <a:pt x="2154555" y="1664970"/>
                    <a:pt x="2145030" y="1663065"/>
                  </a:cubicBezTo>
                  <a:cubicBezTo>
                    <a:pt x="2143125" y="1663065"/>
                    <a:pt x="2141220" y="1662113"/>
                    <a:pt x="2139315" y="1662113"/>
                  </a:cubicBezTo>
                  <a:cubicBezTo>
                    <a:pt x="2140268" y="1656398"/>
                    <a:pt x="2142173" y="1650683"/>
                    <a:pt x="2142173" y="1644968"/>
                  </a:cubicBezTo>
                  <a:cubicBezTo>
                    <a:pt x="2142173" y="1640205"/>
                    <a:pt x="2140268" y="1635443"/>
                    <a:pt x="2139315" y="1628775"/>
                  </a:cubicBezTo>
                  <a:cubicBezTo>
                    <a:pt x="2141220" y="1627823"/>
                    <a:pt x="2144078" y="1626870"/>
                    <a:pt x="2146935" y="1625918"/>
                  </a:cubicBezTo>
                  <a:close/>
                  <a:moveTo>
                    <a:pt x="2938463" y="1190625"/>
                  </a:moveTo>
                  <a:cubicBezTo>
                    <a:pt x="2937510" y="1194435"/>
                    <a:pt x="2936558" y="1197293"/>
                    <a:pt x="2935605" y="1201103"/>
                  </a:cubicBezTo>
                  <a:cubicBezTo>
                    <a:pt x="2939415" y="1202055"/>
                    <a:pt x="2943225" y="1203008"/>
                    <a:pt x="2946083" y="1203960"/>
                  </a:cubicBezTo>
                  <a:cubicBezTo>
                    <a:pt x="2983230" y="1213485"/>
                    <a:pt x="3020378" y="1223963"/>
                    <a:pt x="3057525" y="1233488"/>
                  </a:cubicBezTo>
                  <a:cubicBezTo>
                    <a:pt x="3065145" y="1235393"/>
                    <a:pt x="3070860" y="1239203"/>
                    <a:pt x="3076575" y="1243965"/>
                  </a:cubicBezTo>
                  <a:cubicBezTo>
                    <a:pt x="3103245" y="1271588"/>
                    <a:pt x="3130868" y="1298258"/>
                    <a:pt x="3157538" y="1324928"/>
                  </a:cubicBezTo>
                  <a:cubicBezTo>
                    <a:pt x="3160395" y="1327785"/>
                    <a:pt x="3162300" y="1330643"/>
                    <a:pt x="3165158" y="1334453"/>
                  </a:cubicBezTo>
                  <a:cubicBezTo>
                    <a:pt x="3169920" y="1330643"/>
                    <a:pt x="3171825" y="1327785"/>
                    <a:pt x="3174683" y="1324928"/>
                  </a:cubicBezTo>
                  <a:cubicBezTo>
                    <a:pt x="3202305" y="1297305"/>
                    <a:pt x="3229928" y="1269683"/>
                    <a:pt x="3257550" y="1242060"/>
                  </a:cubicBezTo>
                  <a:cubicBezTo>
                    <a:pt x="3262313" y="1237298"/>
                    <a:pt x="3266123" y="1235393"/>
                    <a:pt x="3272790" y="1233488"/>
                  </a:cubicBezTo>
                  <a:cubicBezTo>
                    <a:pt x="3310890" y="1223963"/>
                    <a:pt x="3348990" y="1213485"/>
                    <a:pt x="3387090" y="1203008"/>
                  </a:cubicBezTo>
                  <a:cubicBezTo>
                    <a:pt x="3389948" y="1202055"/>
                    <a:pt x="3393758" y="1201103"/>
                    <a:pt x="3397568" y="1200150"/>
                  </a:cubicBezTo>
                  <a:cubicBezTo>
                    <a:pt x="3396615" y="1195388"/>
                    <a:pt x="3395663" y="1192530"/>
                    <a:pt x="3394710" y="1189673"/>
                  </a:cubicBezTo>
                  <a:cubicBezTo>
                    <a:pt x="3384233" y="1151573"/>
                    <a:pt x="3373755" y="1112520"/>
                    <a:pt x="3364230" y="1074420"/>
                  </a:cubicBezTo>
                  <a:cubicBezTo>
                    <a:pt x="3363278" y="1069658"/>
                    <a:pt x="3363278" y="1065848"/>
                    <a:pt x="3364230" y="1061085"/>
                  </a:cubicBezTo>
                  <a:cubicBezTo>
                    <a:pt x="3374708" y="1022985"/>
                    <a:pt x="3385185" y="983933"/>
                    <a:pt x="3394710" y="945833"/>
                  </a:cubicBezTo>
                  <a:cubicBezTo>
                    <a:pt x="3395663" y="942023"/>
                    <a:pt x="3396615" y="939165"/>
                    <a:pt x="3397568" y="935355"/>
                  </a:cubicBezTo>
                  <a:cubicBezTo>
                    <a:pt x="3392805" y="934403"/>
                    <a:pt x="3389948" y="932498"/>
                    <a:pt x="3386138" y="931545"/>
                  </a:cubicBezTo>
                  <a:cubicBezTo>
                    <a:pt x="3348990" y="921068"/>
                    <a:pt x="3310890" y="911543"/>
                    <a:pt x="3273743" y="902018"/>
                  </a:cubicBezTo>
                  <a:cubicBezTo>
                    <a:pt x="3268028" y="900113"/>
                    <a:pt x="3263265" y="898208"/>
                    <a:pt x="3258503" y="893445"/>
                  </a:cubicBezTo>
                  <a:cubicBezTo>
                    <a:pt x="3230880" y="865823"/>
                    <a:pt x="3202305" y="837248"/>
                    <a:pt x="3174683" y="809625"/>
                  </a:cubicBezTo>
                  <a:cubicBezTo>
                    <a:pt x="3171825" y="806768"/>
                    <a:pt x="3169920" y="804863"/>
                    <a:pt x="3166110" y="801053"/>
                  </a:cubicBezTo>
                  <a:cubicBezTo>
                    <a:pt x="3163253" y="804863"/>
                    <a:pt x="3161348" y="807720"/>
                    <a:pt x="3158490" y="810578"/>
                  </a:cubicBezTo>
                  <a:cubicBezTo>
                    <a:pt x="3130868" y="838200"/>
                    <a:pt x="3103245" y="865823"/>
                    <a:pt x="3076575" y="893445"/>
                  </a:cubicBezTo>
                  <a:cubicBezTo>
                    <a:pt x="3071813" y="898208"/>
                    <a:pt x="3067050" y="901065"/>
                    <a:pt x="3061335" y="902970"/>
                  </a:cubicBezTo>
                  <a:cubicBezTo>
                    <a:pt x="3024188" y="912495"/>
                    <a:pt x="2986088" y="922973"/>
                    <a:pt x="2948940" y="932498"/>
                  </a:cubicBezTo>
                  <a:cubicBezTo>
                    <a:pt x="2945130" y="933450"/>
                    <a:pt x="2941320" y="934403"/>
                    <a:pt x="2937510" y="936308"/>
                  </a:cubicBezTo>
                  <a:cubicBezTo>
                    <a:pt x="2938463" y="940118"/>
                    <a:pt x="2939415" y="943928"/>
                    <a:pt x="2940368" y="947738"/>
                  </a:cubicBezTo>
                  <a:cubicBezTo>
                    <a:pt x="2950845" y="985838"/>
                    <a:pt x="2960370" y="1023938"/>
                    <a:pt x="2970848" y="1062038"/>
                  </a:cubicBezTo>
                  <a:cubicBezTo>
                    <a:pt x="2971800" y="1066800"/>
                    <a:pt x="2971800" y="1071563"/>
                    <a:pt x="2970848" y="1076325"/>
                  </a:cubicBezTo>
                  <a:cubicBezTo>
                    <a:pt x="2958465" y="1113473"/>
                    <a:pt x="2947988" y="1152525"/>
                    <a:pt x="2938463" y="1190625"/>
                  </a:cubicBezTo>
                  <a:close/>
                  <a:moveTo>
                    <a:pt x="2977515" y="1056323"/>
                  </a:moveTo>
                  <a:cubicBezTo>
                    <a:pt x="2967990" y="1021080"/>
                    <a:pt x="2958465" y="986790"/>
                    <a:pt x="2948940" y="951548"/>
                  </a:cubicBezTo>
                  <a:cubicBezTo>
                    <a:pt x="2947988" y="948690"/>
                    <a:pt x="2947988" y="945833"/>
                    <a:pt x="2947035" y="942023"/>
                  </a:cubicBezTo>
                  <a:cubicBezTo>
                    <a:pt x="2949893" y="941070"/>
                    <a:pt x="2952750" y="940118"/>
                    <a:pt x="2956560" y="939165"/>
                  </a:cubicBezTo>
                  <a:cubicBezTo>
                    <a:pt x="2992755" y="929640"/>
                    <a:pt x="3028950" y="919163"/>
                    <a:pt x="3065145" y="909638"/>
                  </a:cubicBezTo>
                  <a:cubicBezTo>
                    <a:pt x="3071813" y="907733"/>
                    <a:pt x="3076575" y="904875"/>
                    <a:pt x="3080385" y="900113"/>
                  </a:cubicBezTo>
                  <a:cubicBezTo>
                    <a:pt x="3106103" y="874395"/>
                    <a:pt x="3131820" y="848678"/>
                    <a:pt x="3157538" y="822008"/>
                  </a:cubicBezTo>
                  <a:cubicBezTo>
                    <a:pt x="3160395" y="819150"/>
                    <a:pt x="3162300" y="816293"/>
                    <a:pt x="3165158" y="812483"/>
                  </a:cubicBezTo>
                  <a:cubicBezTo>
                    <a:pt x="3169920" y="816293"/>
                    <a:pt x="3171825" y="819150"/>
                    <a:pt x="3174683" y="822008"/>
                  </a:cubicBezTo>
                  <a:cubicBezTo>
                    <a:pt x="3200400" y="847725"/>
                    <a:pt x="3227070" y="874395"/>
                    <a:pt x="3252788" y="900113"/>
                  </a:cubicBezTo>
                  <a:cubicBezTo>
                    <a:pt x="3257550" y="904875"/>
                    <a:pt x="3261360" y="906780"/>
                    <a:pt x="3268028" y="908685"/>
                  </a:cubicBezTo>
                  <a:cubicBezTo>
                    <a:pt x="3304223" y="918210"/>
                    <a:pt x="3340418" y="927735"/>
                    <a:pt x="3376613" y="938213"/>
                  </a:cubicBezTo>
                  <a:cubicBezTo>
                    <a:pt x="3379470" y="939165"/>
                    <a:pt x="3382328" y="940118"/>
                    <a:pt x="3386138" y="941070"/>
                  </a:cubicBezTo>
                  <a:cubicBezTo>
                    <a:pt x="3385185" y="944880"/>
                    <a:pt x="3384233" y="947738"/>
                    <a:pt x="3384233" y="951548"/>
                  </a:cubicBezTo>
                  <a:cubicBezTo>
                    <a:pt x="3374708" y="986790"/>
                    <a:pt x="3365183" y="1021080"/>
                    <a:pt x="3355658" y="1056323"/>
                  </a:cubicBezTo>
                  <a:cubicBezTo>
                    <a:pt x="3353753" y="1063943"/>
                    <a:pt x="3353753" y="1070610"/>
                    <a:pt x="3355658" y="1078230"/>
                  </a:cubicBezTo>
                  <a:cubicBezTo>
                    <a:pt x="3365183" y="1113473"/>
                    <a:pt x="3374708" y="1148715"/>
                    <a:pt x="3384233" y="1183958"/>
                  </a:cubicBezTo>
                  <a:cubicBezTo>
                    <a:pt x="3385185" y="1186815"/>
                    <a:pt x="3385185" y="1189673"/>
                    <a:pt x="3386138" y="1193483"/>
                  </a:cubicBezTo>
                  <a:cubicBezTo>
                    <a:pt x="3382328" y="1194435"/>
                    <a:pt x="3379470" y="1195388"/>
                    <a:pt x="3375660" y="1196340"/>
                  </a:cubicBezTo>
                  <a:cubicBezTo>
                    <a:pt x="3340418" y="1205865"/>
                    <a:pt x="3305175" y="1215390"/>
                    <a:pt x="3269933" y="1224915"/>
                  </a:cubicBezTo>
                  <a:cubicBezTo>
                    <a:pt x="3262313" y="1226820"/>
                    <a:pt x="3256598" y="1229678"/>
                    <a:pt x="3251835" y="1235393"/>
                  </a:cubicBezTo>
                  <a:cubicBezTo>
                    <a:pt x="3226118" y="1262063"/>
                    <a:pt x="3199448" y="1287780"/>
                    <a:pt x="3172778" y="1314450"/>
                  </a:cubicBezTo>
                  <a:cubicBezTo>
                    <a:pt x="3170873" y="1316355"/>
                    <a:pt x="3168968" y="1318260"/>
                    <a:pt x="3166110" y="1320165"/>
                  </a:cubicBezTo>
                  <a:cubicBezTo>
                    <a:pt x="3163253" y="1317308"/>
                    <a:pt x="3160395" y="1315403"/>
                    <a:pt x="3158490" y="1312545"/>
                  </a:cubicBezTo>
                  <a:cubicBezTo>
                    <a:pt x="3131820" y="1285875"/>
                    <a:pt x="3105150" y="1259205"/>
                    <a:pt x="3078480" y="1232535"/>
                  </a:cubicBezTo>
                  <a:cubicBezTo>
                    <a:pt x="3074670" y="1228725"/>
                    <a:pt x="3070860" y="1225868"/>
                    <a:pt x="3065145" y="1224915"/>
                  </a:cubicBezTo>
                  <a:cubicBezTo>
                    <a:pt x="3028950" y="1215390"/>
                    <a:pt x="2993708" y="1205865"/>
                    <a:pt x="2957513" y="1196340"/>
                  </a:cubicBezTo>
                  <a:cubicBezTo>
                    <a:pt x="2953703" y="1195388"/>
                    <a:pt x="2950845" y="1194435"/>
                    <a:pt x="2946083" y="1192530"/>
                  </a:cubicBezTo>
                  <a:cubicBezTo>
                    <a:pt x="2947035" y="1188720"/>
                    <a:pt x="2947988" y="1185863"/>
                    <a:pt x="2948940" y="1182053"/>
                  </a:cubicBezTo>
                  <a:cubicBezTo>
                    <a:pt x="2958465" y="1147763"/>
                    <a:pt x="2967038" y="1112520"/>
                    <a:pt x="2976563" y="1078230"/>
                  </a:cubicBezTo>
                  <a:cubicBezTo>
                    <a:pt x="2979420" y="1072515"/>
                    <a:pt x="2979420" y="1064895"/>
                    <a:pt x="2977515" y="1056323"/>
                  </a:cubicBezTo>
                  <a:close/>
                  <a:moveTo>
                    <a:pt x="3148965" y="1097280"/>
                  </a:moveTo>
                  <a:cubicBezTo>
                    <a:pt x="3155633" y="1101090"/>
                    <a:pt x="3160395" y="1107758"/>
                    <a:pt x="3167063" y="1113473"/>
                  </a:cubicBezTo>
                  <a:cubicBezTo>
                    <a:pt x="3176588" y="1100138"/>
                    <a:pt x="3188970" y="1092518"/>
                    <a:pt x="3206115" y="1090613"/>
                  </a:cubicBezTo>
                  <a:cubicBezTo>
                    <a:pt x="3204210" y="1082040"/>
                    <a:pt x="3201353" y="1075373"/>
                    <a:pt x="3201353" y="1067753"/>
                  </a:cubicBezTo>
                  <a:cubicBezTo>
                    <a:pt x="3201353" y="1060133"/>
                    <a:pt x="3204210" y="1052513"/>
                    <a:pt x="3206115" y="1043940"/>
                  </a:cubicBezTo>
                  <a:cubicBezTo>
                    <a:pt x="3189923" y="1042035"/>
                    <a:pt x="3176588" y="1035368"/>
                    <a:pt x="3167063" y="1021080"/>
                  </a:cubicBezTo>
                  <a:cubicBezTo>
                    <a:pt x="3160395" y="1027748"/>
                    <a:pt x="3155633" y="1033463"/>
                    <a:pt x="3148965" y="1037273"/>
                  </a:cubicBezTo>
                  <a:cubicBezTo>
                    <a:pt x="3142298" y="1041083"/>
                    <a:pt x="3134678" y="1042035"/>
                    <a:pt x="3127058" y="1044893"/>
                  </a:cubicBezTo>
                  <a:cubicBezTo>
                    <a:pt x="3128963" y="1052513"/>
                    <a:pt x="3131820" y="1060133"/>
                    <a:pt x="3131820" y="1067753"/>
                  </a:cubicBezTo>
                  <a:cubicBezTo>
                    <a:pt x="3131820" y="1075373"/>
                    <a:pt x="3128963" y="1082040"/>
                    <a:pt x="3127058" y="1089660"/>
                  </a:cubicBezTo>
                  <a:cubicBezTo>
                    <a:pt x="3134678" y="1093470"/>
                    <a:pt x="3142298" y="1094423"/>
                    <a:pt x="3148965" y="1097280"/>
                  </a:cubicBezTo>
                  <a:close/>
                  <a:moveTo>
                    <a:pt x="3166110" y="1035368"/>
                  </a:moveTo>
                  <a:cubicBezTo>
                    <a:pt x="3173730" y="1043940"/>
                    <a:pt x="3182303" y="1050608"/>
                    <a:pt x="3195638" y="1051560"/>
                  </a:cubicBezTo>
                  <a:cubicBezTo>
                    <a:pt x="3191828" y="1062990"/>
                    <a:pt x="3190875" y="1072515"/>
                    <a:pt x="3195638" y="1083945"/>
                  </a:cubicBezTo>
                  <a:cubicBezTo>
                    <a:pt x="3184208" y="1086803"/>
                    <a:pt x="3173730" y="1090613"/>
                    <a:pt x="3167063" y="1101090"/>
                  </a:cubicBezTo>
                  <a:cubicBezTo>
                    <a:pt x="3162300" y="1096328"/>
                    <a:pt x="3158490" y="1092518"/>
                    <a:pt x="3153728" y="1089660"/>
                  </a:cubicBezTo>
                  <a:cubicBezTo>
                    <a:pt x="3148965" y="1086803"/>
                    <a:pt x="3144203" y="1086803"/>
                    <a:pt x="3137535" y="1084898"/>
                  </a:cubicBezTo>
                  <a:cubicBezTo>
                    <a:pt x="3140393" y="1074420"/>
                    <a:pt x="3142298" y="1063943"/>
                    <a:pt x="3136583" y="1052513"/>
                  </a:cubicBezTo>
                  <a:cubicBezTo>
                    <a:pt x="3148965" y="1049655"/>
                    <a:pt x="3158490" y="1045845"/>
                    <a:pt x="3166110" y="1035368"/>
                  </a:cubicBezTo>
                  <a:close/>
                  <a:moveTo>
                    <a:pt x="3434715" y="1180148"/>
                  </a:moveTo>
                  <a:cubicBezTo>
                    <a:pt x="3437573" y="1179195"/>
                    <a:pt x="3439478" y="1179195"/>
                    <a:pt x="3440430" y="1179195"/>
                  </a:cubicBezTo>
                  <a:cubicBezTo>
                    <a:pt x="3473768" y="1170623"/>
                    <a:pt x="3508058" y="1161098"/>
                    <a:pt x="3541395" y="1151573"/>
                  </a:cubicBezTo>
                  <a:cubicBezTo>
                    <a:pt x="3545205" y="1150620"/>
                    <a:pt x="3549015" y="1147763"/>
                    <a:pt x="3551873" y="1144905"/>
                  </a:cubicBezTo>
                  <a:cubicBezTo>
                    <a:pt x="3575685" y="1121093"/>
                    <a:pt x="3599498" y="1097280"/>
                    <a:pt x="3623310" y="1073468"/>
                  </a:cubicBezTo>
                  <a:cubicBezTo>
                    <a:pt x="3625215" y="1071563"/>
                    <a:pt x="3626168" y="1069658"/>
                    <a:pt x="3628073" y="1068705"/>
                  </a:cubicBezTo>
                  <a:cubicBezTo>
                    <a:pt x="3628073" y="1067753"/>
                    <a:pt x="3627120" y="1066800"/>
                    <a:pt x="3627120" y="1066800"/>
                  </a:cubicBezTo>
                  <a:cubicBezTo>
                    <a:pt x="3601403" y="1041083"/>
                    <a:pt x="3575685" y="1015365"/>
                    <a:pt x="3549968" y="989648"/>
                  </a:cubicBezTo>
                  <a:cubicBezTo>
                    <a:pt x="3547110" y="987743"/>
                    <a:pt x="3544253" y="985838"/>
                    <a:pt x="3540443" y="984885"/>
                  </a:cubicBezTo>
                  <a:cubicBezTo>
                    <a:pt x="3507105" y="976313"/>
                    <a:pt x="3474720" y="966788"/>
                    <a:pt x="3441383" y="958215"/>
                  </a:cubicBezTo>
                  <a:cubicBezTo>
                    <a:pt x="3439478" y="957263"/>
                    <a:pt x="3436620" y="957263"/>
                    <a:pt x="3434715" y="957263"/>
                  </a:cubicBezTo>
                  <a:cubicBezTo>
                    <a:pt x="3433763" y="959168"/>
                    <a:pt x="3433763" y="960120"/>
                    <a:pt x="3432810" y="961073"/>
                  </a:cubicBezTo>
                  <a:cubicBezTo>
                    <a:pt x="3423285" y="994410"/>
                    <a:pt x="3414713" y="1028700"/>
                    <a:pt x="3406140" y="1062038"/>
                  </a:cubicBezTo>
                  <a:cubicBezTo>
                    <a:pt x="3405188" y="1065848"/>
                    <a:pt x="3405188" y="1070610"/>
                    <a:pt x="3406140" y="1074420"/>
                  </a:cubicBezTo>
                  <a:cubicBezTo>
                    <a:pt x="3409950" y="1091565"/>
                    <a:pt x="3414713" y="1108710"/>
                    <a:pt x="3419475" y="1125855"/>
                  </a:cubicBezTo>
                  <a:cubicBezTo>
                    <a:pt x="3424238" y="1143953"/>
                    <a:pt x="3429000" y="1161098"/>
                    <a:pt x="3434715" y="1180148"/>
                  </a:cubicBezTo>
                  <a:close/>
                  <a:moveTo>
                    <a:pt x="3415665" y="1062038"/>
                  </a:moveTo>
                  <a:cubicBezTo>
                    <a:pt x="3423285" y="1032510"/>
                    <a:pt x="3430905" y="1002983"/>
                    <a:pt x="3439478" y="974408"/>
                  </a:cubicBezTo>
                  <a:cubicBezTo>
                    <a:pt x="3440430" y="972503"/>
                    <a:pt x="3440430" y="970598"/>
                    <a:pt x="3441383" y="968693"/>
                  </a:cubicBezTo>
                  <a:cubicBezTo>
                    <a:pt x="3444240" y="968693"/>
                    <a:pt x="3446145" y="968693"/>
                    <a:pt x="3448050" y="969645"/>
                  </a:cubicBezTo>
                  <a:cubicBezTo>
                    <a:pt x="3477578" y="977265"/>
                    <a:pt x="3506153" y="984885"/>
                    <a:pt x="3535680" y="993458"/>
                  </a:cubicBezTo>
                  <a:cubicBezTo>
                    <a:pt x="3538538" y="994410"/>
                    <a:pt x="3542348" y="996315"/>
                    <a:pt x="3545205" y="998220"/>
                  </a:cubicBezTo>
                  <a:cubicBezTo>
                    <a:pt x="3569018" y="1021080"/>
                    <a:pt x="3591878" y="1044893"/>
                    <a:pt x="3615690" y="1068705"/>
                  </a:cubicBezTo>
                  <a:cubicBezTo>
                    <a:pt x="3613785" y="1070610"/>
                    <a:pt x="3612833" y="1072515"/>
                    <a:pt x="3610928" y="1074420"/>
                  </a:cubicBezTo>
                  <a:cubicBezTo>
                    <a:pt x="3589973" y="1095375"/>
                    <a:pt x="3569018" y="1116330"/>
                    <a:pt x="3548063" y="1137285"/>
                  </a:cubicBezTo>
                  <a:cubicBezTo>
                    <a:pt x="3545205" y="1140143"/>
                    <a:pt x="3542348" y="1143000"/>
                    <a:pt x="3538538" y="1143953"/>
                  </a:cubicBezTo>
                  <a:cubicBezTo>
                    <a:pt x="3507105" y="1152525"/>
                    <a:pt x="3474720" y="1161098"/>
                    <a:pt x="3442335" y="1169670"/>
                  </a:cubicBezTo>
                  <a:cubicBezTo>
                    <a:pt x="3441383" y="1165860"/>
                    <a:pt x="3440430" y="1163955"/>
                    <a:pt x="3439478" y="1161098"/>
                  </a:cubicBezTo>
                  <a:cubicBezTo>
                    <a:pt x="3431858" y="1132523"/>
                    <a:pt x="3424238" y="1104900"/>
                    <a:pt x="3416618" y="1076325"/>
                  </a:cubicBezTo>
                  <a:cubicBezTo>
                    <a:pt x="3414713" y="1071563"/>
                    <a:pt x="3414713" y="1066800"/>
                    <a:pt x="3415665" y="1062038"/>
                  </a:cubicBezTo>
                  <a:close/>
                  <a:moveTo>
                    <a:pt x="2906078" y="775335"/>
                  </a:moveTo>
                  <a:cubicBezTo>
                    <a:pt x="2905125" y="779145"/>
                    <a:pt x="2905125" y="782955"/>
                    <a:pt x="2906078" y="786765"/>
                  </a:cubicBezTo>
                  <a:cubicBezTo>
                    <a:pt x="2914650" y="820103"/>
                    <a:pt x="2924175" y="852488"/>
                    <a:pt x="2932748" y="885825"/>
                  </a:cubicBezTo>
                  <a:cubicBezTo>
                    <a:pt x="2933700" y="887730"/>
                    <a:pt x="2934653" y="889635"/>
                    <a:pt x="2935605" y="892493"/>
                  </a:cubicBezTo>
                  <a:cubicBezTo>
                    <a:pt x="2971800" y="882968"/>
                    <a:pt x="3007043" y="873443"/>
                    <a:pt x="3043238" y="863918"/>
                  </a:cubicBezTo>
                  <a:cubicBezTo>
                    <a:pt x="3046095" y="862965"/>
                    <a:pt x="3049905" y="861060"/>
                    <a:pt x="3051810" y="858203"/>
                  </a:cubicBezTo>
                  <a:cubicBezTo>
                    <a:pt x="3076575" y="834390"/>
                    <a:pt x="3100388" y="809625"/>
                    <a:pt x="3124200" y="785813"/>
                  </a:cubicBezTo>
                  <a:cubicBezTo>
                    <a:pt x="3126105" y="783908"/>
                    <a:pt x="3127058" y="782003"/>
                    <a:pt x="3128010" y="780098"/>
                  </a:cubicBezTo>
                  <a:cubicBezTo>
                    <a:pt x="3101340" y="753428"/>
                    <a:pt x="3075623" y="727710"/>
                    <a:pt x="3048953" y="701993"/>
                  </a:cubicBezTo>
                  <a:cubicBezTo>
                    <a:pt x="3046095" y="700088"/>
                    <a:pt x="3043238" y="698183"/>
                    <a:pt x="3039428" y="697230"/>
                  </a:cubicBezTo>
                  <a:cubicBezTo>
                    <a:pt x="3007043" y="688658"/>
                    <a:pt x="2973705" y="679133"/>
                    <a:pt x="2941320" y="670560"/>
                  </a:cubicBezTo>
                  <a:cubicBezTo>
                    <a:pt x="2939415" y="669608"/>
                    <a:pt x="2936558" y="669608"/>
                    <a:pt x="2934653" y="669608"/>
                  </a:cubicBezTo>
                  <a:cubicBezTo>
                    <a:pt x="2933700" y="671513"/>
                    <a:pt x="2932748" y="671513"/>
                    <a:pt x="2932748" y="672465"/>
                  </a:cubicBezTo>
                  <a:cubicBezTo>
                    <a:pt x="2924175" y="705803"/>
                    <a:pt x="2915603" y="741045"/>
                    <a:pt x="2906078" y="775335"/>
                  </a:cubicBezTo>
                  <a:close/>
                  <a:moveTo>
                    <a:pt x="2939415" y="684848"/>
                  </a:moveTo>
                  <a:cubicBezTo>
                    <a:pt x="2939415" y="682943"/>
                    <a:pt x="2940368" y="681990"/>
                    <a:pt x="2941320" y="680085"/>
                  </a:cubicBezTo>
                  <a:cubicBezTo>
                    <a:pt x="2944178" y="681038"/>
                    <a:pt x="2947988" y="681038"/>
                    <a:pt x="2950845" y="681990"/>
                  </a:cubicBezTo>
                  <a:cubicBezTo>
                    <a:pt x="2978468" y="689610"/>
                    <a:pt x="3007043" y="697230"/>
                    <a:pt x="3034665" y="704850"/>
                  </a:cubicBezTo>
                  <a:cubicBezTo>
                    <a:pt x="3038475" y="705803"/>
                    <a:pt x="3043238" y="707708"/>
                    <a:pt x="3046095" y="710565"/>
                  </a:cubicBezTo>
                  <a:cubicBezTo>
                    <a:pt x="3068955" y="732473"/>
                    <a:pt x="3090863" y="755333"/>
                    <a:pt x="3113723" y="777240"/>
                  </a:cubicBezTo>
                  <a:cubicBezTo>
                    <a:pt x="3114675" y="778193"/>
                    <a:pt x="3115628" y="779145"/>
                    <a:pt x="3116580" y="781050"/>
                  </a:cubicBezTo>
                  <a:cubicBezTo>
                    <a:pt x="3114675" y="783908"/>
                    <a:pt x="3111818" y="785813"/>
                    <a:pt x="3109913" y="787718"/>
                  </a:cubicBezTo>
                  <a:cubicBezTo>
                    <a:pt x="3089910" y="807720"/>
                    <a:pt x="3068955" y="828675"/>
                    <a:pt x="3048953" y="848678"/>
                  </a:cubicBezTo>
                  <a:cubicBezTo>
                    <a:pt x="3045143" y="852488"/>
                    <a:pt x="3040380" y="855345"/>
                    <a:pt x="3034665" y="857250"/>
                  </a:cubicBezTo>
                  <a:cubicBezTo>
                    <a:pt x="3007043" y="864870"/>
                    <a:pt x="2978468" y="872490"/>
                    <a:pt x="2950845" y="879158"/>
                  </a:cubicBezTo>
                  <a:cubicBezTo>
                    <a:pt x="2947988" y="880110"/>
                    <a:pt x="2945130" y="880110"/>
                    <a:pt x="2942273" y="881063"/>
                  </a:cubicBezTo>
                  <a:cubicBezTo>
                    <a:pt x="2941320" y="878205"/>
                    <a:pt x="2940368" y="875348"/>
                    <a:pt x="2939415" y="872490"/>
                  </a:cubicBezTo>
                  <a:cubicBezTo>
                    <a:pt x="2931795" y="844868"/>
                    <a:pt x="2924175" y="816293"/>
                    <a:pt x="2916555" y="788670"/>
                  </a:cubicBezTo>
                  <a:cubicBezTo>
                    <a:pt x="2915603" y="784860"/>
                    <a:pt x="2914650" y="779145"/>
                    <a:pt x="2915603" y="775335"/>
                  </a:cubicBezTo>
                  <a:cubicBezTo>
                    <a:pt x="2923223" y="744855"/>
                    <a:pt x="2931795" y="715328"/>
                    <a:pt x="2939415" y="684848"/>
                  </a:cubicBezTo>
                  <a:close/>
                  <a:moveTo>
                    <a:pt x="1945005" y="1780223"/>
                  </a:moveTo>
                  <a:cubicBezTo>
                    <a:pt x="1945005" y="1780223"/>
                    <a:pt x="1945958" y="1780223"/>
                    <a:pt x="1945958" y="1780223"/>
                  </a:cubicBezTo>
                  <a:cubicBezTo>
                    <a:pt x="1974533" y="1787843"/>
                    <a:pt x="2003108" y="1795463"/>
                    <a:pt x="2030730" y="1803083"/>
                  </a:cubicBezTo>
                  <a:cubicBezTo>
                    <a:pt x="2040255" y="1805940"/>
                    <a:pt x="2049780" y="1807845"/>
                    <a:pt x="2060258" y="1810703"/>
                  </a:cubicBezTo>
                  <a:cubicBezTo>
                    <a:pt x="2065020" y="1811655"/>
                    <a:pt x="2068830" y="1813560"/>
                    <a:pt x="2072640" y="1816418"/>
                  </a:cubicBezTo>
                  <a:cubicBezTo>
                    <a:pt x="2073593" y="1817370"/>
                    <a:pt x="2074545" y="1818323"/>
                    <a:pt x="2075498" y="1819275"/>
                  </a:cubicBezTo>
                  <a:cubicBezTo>
                    <a:pt x="2103120" y="1846898"/>
                    <a:pt x="2130743" y="1874520"/>
                    <a:pt x="2158365" y="1902143"/>
                  </a:cubicBezTo>
                  <a:cubicBezTo>
                    <a:pt x="2161223" y="1905000"/>
                    <a:pt x="2163128" y="1906905"/>
                    <a:pt x="2166938" y="1909763"/>
                  </a:cubicBezTo>
                  <a:cubicBezTo>
                    <a:pt x="2166938" y="1909763"/>
                    <a:pt x="2166938" y="1909763"/>
                    <a:pt x="2166938" y="1909763"/>
                  </a:cubicBezTo>
                  <a:cubicBezTo>
                    <a:pt x="2167890" y="1909763"/>
                    <a:pt x="2167890" y="1910715"/>
                    <a:pt x="2168843" y="1910715"/>
                  </a:cubicBezTo>
                  <a:cubicBezTo>
                    <a:pt x="2171700" y="1906905"/>
                    <a:pt x="2173605" y="1904048"/>
                    <a:pt x="2175510" y="1901190"/>
                  </a:cubicBezTo>
                  <a:cubicBezTo>
                    <a:pt x="2203133" y="1873568"/>
                    <a:pt x="2230755" y="1845945"/>
                    <a:pt x="2258378" y="1818323"/>
                  </a:cubicBezTo>
                  <a:cubicBezTo>
                    <a:pt x="2262188" y="1814513"/>
                    <a:pt x="2266950" y="1811655"/>
                    <a:pt x="2272665" y="1809750"/>
                  </a:cubicBezTo>
                  <a:cubicBezTo>
                    <a:pt x="2284095" y="1806893"/>
                    <a:pt x="2295525" y="1804035"/>
                    <a:pt x="2307908" y="1800225"/>
                  </a:cubicBezTo>
                  <a:cubicBezTo>
                    <a:pt x="2309813" y="1799273"/>
                    <a:pt x="2311718" y="1799273"/>
                    <a:pt x="2313623" y="1798320"/>
                  </a:cubicBezTo>
                  <a:cubicBezTo>
                    <a:pt x="2338388" y="1791653"/>
                    <a:pt x="2363153" y="1784985"/>
                    <a:pt x="2386965" y="1778318"/>
                  </a:cubicBezTo>
                  <a:cubicBezTo>
                    <a:pt x="2389823" y="1777365"/>
                    <a:pt x="2393633" y="1776413"/>
                    <a:pt x="2397443" y="1775460"/>
                  </a:cubicBezTo>
                  <a:cubicBezTo>
                    <a:pt x="2396490" y="1771650"/>
                    <a:pt x="2395538" y="1767840"/>
                    <a:pt x="2394585" y="1764983"/>
                  </a:cubicBezTo>
                  <a:cubicBezTo>
                    <a:pt x="2386965" y="1734503"/>
                    <a:pt x="2378393" y="1704975"/>
                    <a:pt x="2370773" y="1674495"/>
                  </a:cubicBezTo>
                  <a:lnTo>
                    <a:pt x="2370773" y="1672590"/>
                  </a:lnTo>
                  <a:cubicBezTo>
                    <a:pt x="2369820" y="1671638"/>
                    <a:pt x="2369820" y="1669733"/>
                    <a:pt x="2368868" y="1668780"/>
                  </a:cubicBezTo>
                  <a:cubicBezTo>
                    <a:pt x="2366963" y="1663065"/>
                    <a:pt x="2366010" y="1657350"/>
                    <a:pt x="2364105" y="1651635"/>
                  </a:cubicBezTo>
                  <a:cubicBezTo>
                    <a:pt x="2363153" y="1645920"/>
                    <a:pt x="2363153" y="1639253"/>
                    <a:pt x="2364105" y="1633538"/>
                  </a:cubicBezTo>
                  <a:cubicBezTo>
                    <a:pt x="2365058" y="1628775"/>
                    <a:pt x="2366963" y="1623060"/>
                    <a:pt x="2367915" y="1618298"/>
                  </a:cubicBezTo>
                  <a:cubicBezTo>
                    <a:pt x="2368868" y="1616393"/>
                    <a:pt x="2368868" y="1615440"/>
                    <a:pt x="2369820" y="1613535"/>
                  </a:cubicBezTo>
                  <a:lnTo>
                    <a:pt x="2369820" y="1610678"/>
                  </a:lnTo>
                  <a:cubicBezTo>
                    <a:pt x="2378393" y="1580198"/>
                    <a:pt x="2386013" y="1550670"/>
                    <a:pt x="2393633" y="1520190"/>
                  </a:cubicBezTo>
                  <a:cubicBezTo>
                    <a:pt x="2394585" y="1516380"/>
                    <a:pt x="2395538" y="1513523"/>
                    <a:pt x="2396490" y="1509713"/>
                  </a:cubicBezTo>
                  <a:cubicBezTo>
                    <a:pt x="2391728" y="1508760"/>
                    <a:pt x="2388870" y="1506855"/>
                    <a:pt x="2385060" y="1505903"/>
                  </a:cubicBezTo>
                  <a:cubicBezTo>
                    <a:pt x="2380298" y="1504950"/>
                    <a:pt x="2374583" y="1503045"/>
                    <a:pt x="2369820" y="1502093"/>
                  </a:cubicBezTo>
                  <a:lnTo>
                    <a:pt x="2369820" y="1502093"/>
                  </a:lnTo>
                  <a:cubicBezTo>
                    <a:pt x="2336483" y="1493520"/>
                    <a:pt x="2302193" y="1483995"/>
                    <a:pt x="2268855" y="1475423"/>
                  </a:cubicBezTo>
                  <a:cubicBezTo>
                    <a:pt x="2267903" y="1475423"/>
                    <a:pt x="2266950" y="1474470"/>
                    <a:pt x="2265998" y="1474470"/>
                  </a:cubicBezTo>
                  <a:cubicBezTo>
                    <a:pt x="2265998" y="1474470"/>
                    <a:pt x="2265998" y="1474470"/>
                    <a:pt x="2265998" y="1474470"/>
                  </a:cubicBezTo>
                  <a:cubicBezTo>
                    <a:pt x="2263140" y="1473518"/>
                    <a:pt x="2260283" y="1470660"/>
                    <a:pt x="2258378" y="1468755"/>
                  </a:cubicBezTo>
                  <a:cubicBezTo>
                    <a:pt x="2236470" y="1447800"/>
                    <a:pt x="2215515" y="1425893"/>
                    <a:pt x="2194560" y="1404938"/>
                  </a:cubicBezTo>
                  <a:cubicBezTo>
                    <a:pt x="2187893" y="1398270"/>
                    <a:pt x="2181225" y="1391603"/>
                    <a:pt x="2174558" y="1384935"/>
                  </a:cubicBezTo>
                  <a:cubicBezTo>
                    <a:pt x="2171700" y="1382078"/>
                    <a:pt x="2170748" y="1379220"/>
                    <a:pt x="2167890" y="1376363"/>
                  </a:cubicBezTo>
                  <a:cubicBezTo>
                    <a:pt x="2166938" y="1376363"/>
                    <a:pt x="2165985" y="1376363"/>
                    <a:pt x="2165033" y="1376363"/>
                  </a:cubicBezTo>
                  <a:cubicBezTo>
                    <a:pt x="2165033" y="1376363"/>
                    <a:pt x="2165033" y="1376363"/>
                    <a:pt x="2164080" y="1376363"/>
                  </a:cubicBezTo>
                  <a:cubicBezTo>
                    <a:pt x="2164080" y="1376363"/>
                    <a:pt x="2164080" y="1376363"/>
                    <a:pt x="2164080" y="1377315"/>
                  </a:cubicBezTo>
                  <a:cubicBezTo>
                    <a:pt x="2164080" y="1377315"/>
                    <a:pt x="2164080" y="1377315"/>
                    <a:pt x="2164080" y="1377315"/>
                  </a:cubicBezTo>
                  <a:cubicBezTo>
                    <a:pt x="2162175" y="1380173"/>
                    <a:pt x="2160270" y="1383030"/>
                    <a:pt x="2157413" y="1385888"/>
                  </a:cubicBezTo>
                  <a:cubicBezTo>
                    <a:pt x="2129790" y="1413510"/>
                    <a:pt x="2102168" y="1441133"/>
                    <a:pt x="2075498" y="1468755"/>
                  </a:cubicBezTo>
                  <a:cubicBezTo>
                    <a:pt x="2070735" y="1473518"/>
                    <a:pt x="2065973" y="1476375"/>
                    <a:pt x="2060258" y="1478280"/>
                  </a:cubicBezTo>
                  <a:cubicBezTo>
                    <a:pt x="2049780" y="1481138"/>
                    <a:pt x="2040255" y="1483995"/>
                    <a:pt x="2030730" y="1485900"/>
                  </a:cubicBezTo>
                  <a:cubicBezTo>
                    <a:pt x="2003108" y="1493520"/>
                    <a:pt x="1975485" y="1500188"/>
                    <a:pt x="1947863" y="1507808"/>
                  </a:cubicBezTo>
                  <a:cubicBezTo>
                    <a:pt x="1944053" y="1508760"/>
                    <a:pt x="1940243" y="1509713"/>
                    <a:pt x="1936433" y="1511618"/>
                  </a:cubicBezTo>
                  <a:cubicBezTo>
                    <a:pt x="1936433" y="1511618"/>
                    <a:pt x="1936433" y="1511618"/>
                    <a:pt x="1936433" y="1511618"/>
                  </a:cubicBezTo>
                  <a:cubicBezTo>
                    <a:pt x="1936433" y="1511618"/>
                    <a:pt x="1936433" y="1511618"/>
                    <a:pt x="1936433" y="1511618"/>
                  </a:cubicBezTo>
                  <a:cubicBezTo>
                    <a:pt x="1937385" y="1515428"/>
                    <a:pt x="1938338" y="1517333"/>
                    <a:pt x="1938338" y="1520190"/>
                  </a:cubicBezTo>
                  <a:cubicBezTo>
                    <a:pt x="1938338" y="1521143"/>
                    <a:pt x="1938338" y="1522095"/>
                    <a:pt x="1939290" y="1522095"/>
                  </a:cubicBezTo>
                  <a:cubicBezTo>
                    <a:pt x="1949768" y="1560195"/>
                    <a:pt x="1959293" y="1598295"/>
                    <a:pt x="1969770" y="1636395"/>
                  </a:cubicBezTo>
                  <a:cubicBezTo>
                    <a:pt x="1970723" y="1641158"/>
                    <a:pt x="1970723" y="1645920"/>
                    <a:pt x="1969770" y="1650683"/>
                  </a:cubicBezTo>
                  <a:cubicBezTo>
                    <a:pt x="1959293" y="1688783"/>
                    <a:pt x="1948815" y="1727835"/>
                    <a:pt x="1938338" y="1765935"/>
                  </a:cubicBezTo>
                  <a:cubicBezTo>
                    <a:pt x="1937385" y="1768793"/>
                    <a:pt x="1936433" y="1772603"/>
                    <a:pt x="1936433" y="1775460"/>
                  </a:cubicBezTo>
                  <a:cubicBezTo>
                    <a:pt x="1936433" y="1775460"/>
                    <a:pt x="1936433" y="1775460"/>
                    <a:pt x="1936433" y="1776413"/>
                  </a:cubicBezTo>
                  <a:cubicBezTo>
                    <a:pt x="1936433" y="1776413"/>
                    <a:pt x="1936433" y="1776413"/>
                    <a:pt x="1936433" y="1776413"/>
                  </a:cubicBezTo>
                  <a:cubicBezTo>
                    <a:pt x="1936433" y="1776413"/>
                    <a:pt x="1936433" y="1776413"/>
                    <a:pt x="1936433" y="1776413"/>
                  </a:cubicBezTo>
                  <a:cubicBezTo>
                    <a:pt x="1939290" y="1778318"/>
                    <a:pt x="1942148" y="1779270"/>
                    <a:pt x="1945005" y="1780223"/>
                  </a:cubicBezTo>
                  <a:close/>
                  <a:moveTo>
                    <a:pt x="1949768" y="1759268"/>
                  </a:moveTo>
                  <a:cubicBezTo>
                    <a:pt x="1959293" y="1723073"/>
                    <a:pt x="1968818" y="1687830"/>
                    <a:pt x="1978343" y="1651635"/>
                  </a:cubicBezTo>
                  <a:cubicBezTo>
                    <a:pt x="1979295" y="1646873"/>
                    <a:pt x="1979295" y="1642110"/>
                    <a:pt x="1978343" y="1637348"/>
                  </a:cubicBezTo>
                  <a:cubicBezTo>
                    <a:pt x="1968818" y="1601153"/>
                    <a:pt x="1959293" y="1565910"/>
                    <a:pt x="1949768" y="1529715"/>
                  </a:cubicBezTo>
                  <a:cubicBezTo>
                    <a:pt x="1948815" y="1525905"/>
                    <a:pt x="1947863" y="1522095"/>
                    <a:pt x="1946910" y="1518285"/>
                  </a:cubicBezTo>
                  <a:cubicBezTo>
                    <a:pt x="1950720" y="1517333"/>
                    <a:pt x="1953578" y="1516380"/>
                    <a:pt x="1955483" y="1515428"/>
                  </a:cubicBezTo>
                  <a:cubicBezTo>
                    <a:pt x="1956435" y="1515428"/>
                    <a:pt x="1957388" y="1515428"/>
                    <a:pt x="1957388" y="1514475"/>
                  </a:cubicBezTo>
                  <a:cubicBezTo>
                    <a:pt x="1993583" y="1504950"/>
                    <a:pt x="2028825" y="1495425"/>
                    <a:pt x="2065020" y="1485900"/>
                  </a:cubicBezTo>
                  <a:cubicBezTo>
                    <a:pt x="2069783" y="1484948"/>
                    <a:pt x="2074545" y="1482090"/>
                    <a:pt x="2078355" y="1478280"/>
                  </a:cubicBezTo>
                  <a:cubicBezTo>
                    <a:pt x="2105025" y="1451610"/>
                    <a:pt x="2131695" y="1424940"/>
                    <a:pt x="2158365" y="1398270"/>
                  </a:cubicBezTo>
                  <a:cubicBezTo>
                    <a:pt x="2160270" y="1396365"/>
                    <a:pt x="2163128" y="1394460"/>
                    <a:pt x="2165985" y="1390650"/>
                  </a:cubicBezTo>
                  <a:cubicBezTo>
                    <a:pt x="2168843" y="1393508"/>
                    <a:pt x="2171700" y="1395413"/>
                    <a:pt x="2173605" y="1398270"/>
                  </a:cubicBezTo>
                  <a:cubicBezTo>
                    <a:pt x="2200275" y="1424940"/>
                    <a:pt x="2225993" y="1450658"/>
                    <a:pt x="2252663" y="1477328"/>
                  </a:cubicBezTo>
                  <a:cubicBezTo>
                    <a:pt x="2257425" y="1482090"/>
                    <a:pt x="2262188" y="1483995"/>
                    <a:pt x="2267903" y="1485900"/>
                  </a:cubicBezTo>
                  <a:cubicBezTo>
                    <a:pt x="2269808" y="1485900"/>
                    <a:pt x="2270760" y="1486853"/>
                    <a:pt x="2272665" y="1486853"/>
                  </a:cubicBezTo>
                  <a:cubicBezTo>
                    <a:pt x="2305050" y="1495425"/>
                    <a:pt x="2337435" y="1503998"/>
                    <a:pt x="2369820" y="1513523"/>
                  </a:cubicBezTo>
                  <a:lnTo>
                    <a:pt x="2369820" y="1513523"/>
                  </a:lnTo>
                  <a:cubicBezTo>
                    <a:pt x="2371725" y="1514475"/>
                    <a:pt x="2373630" y="1514475"/>
                    <a:pt x="2375535" y="1515428"/>
                  </a:cubicBezTo>
                  <a:cubicBezTo>
                    <a:pt x="2378393" y="1516380"/>
                    <a:pt x="2381250" y="1517333"/>
                    <a:pt x="2386013" y="1518285"/>
                  </a:cubicBezTo>
                  <a:cubicBezTo>
                    <a:pt x="2385060" y="1522095"/>
                    <a:pt x="2384108" y="1525905"/>
                    <a:pt x="2383155" y="1529715"/>
                  </a:cubicBezTo>
                  <a:cubicBezTo>
                    <a:pt x="2378393" y="1546860"/>
                    <a:pt x="2373630" y="1564005"/>
                    <a:pt x="2369820" y="1581150"/>
                  </a:cubicBezTo>
                  <a:cubicBezTo>
                    <a:pt x="2369820" y="1581150"/>
                    <a:pt x="2369820" y="1581150"/>
                    <a:pt x="2369820" y="1581150"/>
                  </a:cubicBezTo>
                  <a:cubicBezTo>
                    <a:pt x="2367915" y="1589723"/>
                    <a:pt x="2365058" y="1598295"/>
                    <a:pt x="2363153" y="1606868"/>
                  </a:cubicBezTo>
                  <a:cubicBezTo>
                    <a:pt x="2360295" y="1617345"/>
                    <a:pt x="2357438" y="1627823"/>
                    <a:pt x="2354580" y="1637348"/>
                  </a:cubicBezTo>
                  <a:cubicBezTo>
                    <a:pt x="2354580" y="1637348"/>
                    <a:pt x="2354580" y="1638300"/>
                    <a:pt x="2354580" y="1638300"/>
                  </a:cubicBezTo>
                  <a:cubicBezTo>
                    <a:pt x="2354580" y="1639253"/>
                    <a:pt x="2353628" y="1640205"/>
                    <a:pt x="2353628" y="1641158"/>
                  </a:cubicBezTo>
                  <a:cubicBezTo>
                    <a:pt x="2353628" y="1643063"/>
                    <a:pt x="2352675" y="1644968"/>
                    <a:pt x="2353628" y="1646873"/>
                  </a:cubicBezTo>
                  <a:cubicBezTo>
                    <a:pt x="2353628" y="1647825"/>
                    <a:pt x="2354580" y="1649730"/>
                    <a:pt x="2354580" y="1650683"/>
                  </a:cubicBezTo>
                  <a:cubicBezTo>
                    <a:pt x="2354580" y="1650683"/>
                    <a:pt x="2354580" y="1651635"/>
                    <a:pt x="2354580" y="1651635"/>
                  </a:cubicBezTo>
                  <a:cubicBezTo>
                    <a:pt x="2364105" y="1686878"/>
                    <a:pt x="2373630" y="1723073"/>
                    <a:pt x="2383155" y="1758315"/>
                  </a:cubicBezTo>
                  <a:cubicBezTo>
                    <a:pt x="2384108" y="1762125"/>
                    <a:pt x="2385060" y="1765935"/>
                    <a:pt x="2386013" y="1770698"/>
                  </a:cubicBezTo>
                  <a:cubicBezTo>
                    <a:pt x="2382203" y="1771650"/>
                    <a:pt x="2378393" y="1773555"/>
                    <a:pt x="2374583" y="1774508"/>
                  </a:cubicBezTo>
                  <a:cubicBezTo>
                    <a:pt x="2352675" y="1780223"/>
                    <a:pt x="2330768" y="1785938"/>
                    <a:pt x="2308860" y="1791653"/>
                  </a:cubicBezTo>
                  <a:cubicBezTo>
                    <a:pt x="2294573" y="1795463"/>
                    <a:pt x="2281238" y="1799273"/>
                    <a:pt x="2266950" y="1803083"/>
                  </a:cubicBezTo>
                  <a:cubicBezTo>
                    <a:pt x="2266950" y="1803083"/>
                    <a:pt x="2265998" y="1803083"/>
                    <a:pt x="2265998" y="1803083"/>
                  </a:cubicBezTo>
                  <a:cubicBezTo>
                    <a:pt x="2265998" y="1803083"/>
                    <a:pt x="2265998" y="1803083"/>
                    <a:pt x="2265998" y="1803083"/>
                  </a:cubicBezTo>
                  <a:lnTo>
                    <a:pt x="2265998" y="1803083"/>
                  </a:lnTo>
                  <a:cubicBezTo>
                    <a:pt x="2264093" y="1804035"/>
                    <a:pt x="2262188" y="1804988"/>
                    <a:pt x="2260283" y="1805940"/>
                  </a:cubicBezTo>
                  <a:cubicBezTo>
                    <a:pt x="2259330" y="1805940"/>
                    <a:pt x="2258378" y="1806893"/>
                    <a:pt x="2258378" y="1806893"/>
                  </a:cubicBezTo>
                  <a:cubicBezTo>
                    <a:pt x="2256473" y="1807845"/>
                    <a:pt x="2255520" y="1808798"/>
                    <a:pt x="2254568" y="1809750"/>
                  </a:cubicBezTo>
                  <a:cubicBezTo>
                    <a:pt x="2254568" y="1809750"/>
                    <a:pt x="2254568" y="1809750"/>
                    <a:pt x="2253615" y="1810703"/>
                  </a:cubicBezTo>
                  <a:cubicBezTo>
                    <a:pt x="2252663" y="1811655"/>
                    <a:pt x="2252663" y="1811655"/>
                    <a:pt x="2251710" y="1812608"/>
                  </a:cubicBezTo>
                  <a:cubicBezTo>
                    <a:pt x="2225993" y="1838325"/>
                    <a:pt x="2199323" y="1864995"/>
                    <a:pt x="2173605" y="1890713"/>
                  </a:cubicBezTo>
                  <a:cubicBezTo>
                    <a:pt x="2171700" y="1892618"/>
                    <a:pt x="2168843" y="1894523"/>
                    <a:pt x="2165985" y="1898333"/>
                  </a:cubicBezTo>
                  <a:cubicBezTo>
                    <a:pt x="2162175" y="1895475"/>
                    <a:pt x="2160270" y="1892618"/>
                    <a:pt x="2158365" y="1890713"/>
                  </a:cubicBezTo>
                  <a:cubicBezTo>
                    <a:pt x="2144078" y="1876425"/>
                    <a:pt x="2129790" y="1861185"/>
                    <a:pt x="2114550" y="1846898"/>
                  </a:cubicBezTo>
                  <a:cubicBezTo>
                    <a:pt x="2103120" y="1835468"/>
                    <a:pt x="2090738" y="1823085"/>
                    <a:pt x="2079308" y="1811655"/>
                  </a:cubicBezTo>
                  <a:cubicBezTo>
                    <a:pt x="2074545" y="1806893"/>
                    <a:pt x="2070735" y="1804988"/>
                    <a:pt x="2064068" y="1803083"/>
                  </a:cubicBezTo>
                  <a:cubicBezTo>
                    <a:pt x="2052638" y="1800225"/>
                    <a:pt x="2042160" y="1797368"/>
                    <a:pt x="2030730" y="1794510"/>
                  </a:cubicBezTo>
                  <a:cubicBezTo>
                    <a:pt x="2006918" y="1787843"/>
                    <a:pt x="1982153" y="1781175"/>
                    <a:pt x="1958340" y="1775460"/>
                  </a:cubicBezTo>
                  <a:cubicBezTo>
                    <a:pt x="1957388" y="1775460"/>
                    <a:pt x="1957388" y="1775460"/>
                    <a:pt x="1956435" y="1774508"/>
                  </a:cubicBezTo>
                  <a:cubicBezTo>
                    <a:pt x="1953578" y="1773555"/>
                    <a:pt x="1949768" y="1772603"/>
                    <a:pt x="1945958" y="1771650"/>
                  </a:cubicBezTo>
                  <a:cubicBezTo>
                    <a:pt x="1948815" y="1765935"/>
                    <a:pt x="1948815" y="1763078"/>
                    <a:pt x="1949768" y="1759268"/>
                  </a:cubicBezTo>
                  <a:close/>
                  <a:moveTo>
                    <a:pt x="2701290" y="1356360"/>
                  </a:moveTo>
                  <a:cubicBezTo>
                    <a:pt x="2701290" y="1348740"/>
                    <a:pt x="2704148" y="1341120"/>
                    <a:pt x="2706053" y="1333500"/>
                  </a:cubicBezTo>
                  <a:cubicBezTo>
                    <a:pt x="2697480" y="1330643"/>
                    <a:pt x="2689860" y="1329690"/>
                    <a:pt x="2684145" y="1326833"/>
                  </a:cubicBezTo>
                  <a:cubicBezTo>
                    <a:pt x="2677478" y="1323023"/>
                    <a:pt x="2672715" y="1317308"/>
                    <a:pt x="2667000" y="1311593"/>
                  </a:cubicBezTo>
                  <a:cubicBezTo>
                    <a:pt x="2660333" y="1317308"/>
                    <a:pt x="2655570" y="1323975"/>
                    <a:pt x="2649855" y="1327785"/>
                  </a:cubicBezTo>
                  <a:cubicBezTo>
                    <a:pt x="2643188" y="1331595"/>
                    <a:pt x="2635568" y="1332548"/>
                    <a:pt x="2627948" y="1335405"/>
                  </a:cubicBezTo>
                  <a:cubicBezTo>
                    <a:pt x="2629853" y="1343978"/>
                    <a:pt x="2632710" y="1350645"/>
                    <a:pt x="2632710" y="1358265"/>
                  </a:cubicBezTo>
                  <a:cubicBezTo>
                    <a:pt x="2632710" y="1365885"/>
                    <a:pt x="2629853" y="1373505"/>
                    <a:pt x="2627948" y="1382078"/>
                  </a:cubicBezTo>
                  <a:cubicBezTo>
                    <a:pt x="2645093" y="1383983"/>
                    <a:pt x="2657475" y="1391603"/>
                    <a:pt x="2667953" y="1405890"/>
                  </a:cubicBezTo>
                  <a:cubicBezTo>
                    <a:pt x="2678430" y="1391603"/>
                    <a:pt x="2690813" y="1383983"/>
                    <a:pt x="2707958" y="1382078"/>
                  </a:cubicBezTo>
                  <a:cubicBezTo>
                    <a:pt x="2704148" y="1371600"/>
                    <a:pt x="2701290" y="1363980"/>
                    <a:pt x="2701290" y="1356360"/>
                  </a:cubicBezTo>
                  <a:close/>
                  <a:moveTo>
                    <a:pt x="2667000" y="1390650"/>
                  </a:moveTo>
                  <a:cubicBezTo>
                    <a:pt x="2659380" y="1380173"/>
                    <a:pt x="2649855" y="1375410"/>
                    <a:pt x="2638425" y="1373505"/>
                  </a:cubicBezTo>
                  <a:cubicBezTo>
                    <a:pt x="2642235" y="1362075"/>
                    <a:pt x="2643188" y="1351598"/>
                    <a:pt x="2638425" y="1340168"/>
                  </a:cubicBezTo>
                  <a:cubicBezTo>
                    <a:pt x="2649855" y="1337310"/>
                    <a:pt x="2660333" y="1333500"/>
                    <a:pt x="2667000" y="1323023"/>
                  </a:cubicBezTo>
                  <a:cubicBezTo>
                    <a:pt x="2671763" y="1327785"/>
                    <a:pt x="2675573" y="1331595"/>
                    <a:pt x="2680335" y="1334453"/>
                  </a:cubicBezTo>
                  <a:cubicBezTo>
                    <a:pt x="2685098" y="1337310"/>
                    <a:pt x="2689860" y="1338263"/>
                    <a:pt x="2696528" y="1340168"/>
                  </a:cubicBezTo>
                  <a:cubicBezTo>
                    <a:pt x="2693670" y="1350645"/>
                    <a:pt x="2691765" y="1362075"/>
                    <a:pt x="2697480" y="1372553"/>
                  </a:cubicBezTo>
                  <a:cubicBezTo>
                    <a:pt x="2684145" y="1375410"/>
                    <a:pt x="2673668" y="1379220"/>
                    <a:pt x="2667000" y="1390650"/>
                  </a:cubicBezTo>
                  <a:close/>
                  <a:moveTo>
                    <a:pt x="1814513" y="1681163"/>
                  </a:moveTo>
                  <a:cubicBezTo>
                    <a:pt x="1814513" y="1681163"/>
                    <a:pt x="1814513" y="1681163"/>
                    <a:pt x="1814513" y="1681163"/>
                  </a:cubicBezTo>
                  <a:cubicBezTo>
                    <a:pt x="1814513" y="1681163"/>
                    <a:pt x="1814513" y="1681163"/>
                    <a:pt x="1814513" y="1681163"/>
                  </a:cubicBezTo>
                  <a:cubicBezTo>
                    <a:pt x="1826895" y="1684973"/>
                    <a:pt x="1839278" y="1687830"/>
                    <a:pt x="1851660" y="1690688"/>
                  </a:cubicBezTo>
                  <a:cubicBezTo>
                    <a:pt x="1855470" y="1691640"/>
                    <a:pt x="1859280" y="1692593"/>
                    <a:pt x="1863090" y="1693545"/>
                  </a:cubicBezTo>
                  <a:cubicBezTo>
                    <a:pt x="1864995" y="1686878"/>
                    <a:pt x="1866900" y="1680210"/>
                    <a:pt x="1868805" y="1673543"/>
                  </a:cubicBezTo>
                  <a:cubicBezTo>
                    <a:pt x="1869758" y="1670685"/>
                    <a:pt x="1870710" y="1667828"/>
                    <a:pt x="1871663" y="1664970"/>
                  </a:cubicBezTo>
                  <a:cubicBezTo>
                    <a:pt x="1873568" y="1660208"/>
                    <a:pt x="1874520" y="1656398"/>
                    <a:pt x="1874520" y="1651635"/>
                  </a:cubicBezTo>
                  <a:cubicBezTo>
                    <a:pt x="1875473" y="1649730"/>
                    <a:pt x="1875473" y="1646873"/>
                    <a:pt x="1876425" y="1644968"/>
                  </a:cubicBezTo>
                  <a:cubicBezTo>
                    <a:pt x="1876425" y="1644015"/>
                    <a:pt x="1876425" y="1643063"/>
                    <a:pt x="1876425" y="1642110"/>
                  </a:cubicBezTo>
                  <a:cubicBezTo>
                    <a:pt x="1875473" y="1640205"/>
                    <a:pt x="1875473" y="1637348"/>
                    <a:pt x="1874520" y="1635443"/>
                  </a:cubicBezTo>
                  <a:cubicBezTo>
                    <a:pt x="1873568" y="1630680"/>
                    <a:pt x="1872615" y="1626870"/>
                    <a:pt x="1871663" y="1622108"/>
                  </a:cubicBezTo>
                  <a:cubicBezTo>
                    <a:pt x="1870710" y="1619250"/>
                    <a:pt x="1869758" y="1616393"/>
                    <a:pt x="1868805" y="1613535"/>
                  </a:cubicBezTo>
                  <a:cubicBezTo>
                    <a:pt x="1866900" y="1606868"/>
                    <a:pt x="1864995" y="1600200"/>
                    <a:pt x="1863090" y="1593533"/>
                  </a:cubicBezTo>
                  <a:cubicBezTo>
                    <a:pt x="1854518" y="1595438"/>
                    <a:pt x="1845945" y="1598295"/>
                    <a:pt x="1838325" y="1600200"/>
                  </a:cubicBezTo>
                  <a:cubicBezTo>
                    <a:pt x="1837373" y="1600200"/>
                    <a:pt x="1837373" y="1600200"/>
                    <a:pt x="1836420" y="1600200"/>
                  </a:cubicBezTo>
                  <a:cubicBezTo>
                    <a:pt x="1830705" y="1601153"/>
                    <a:pt x="1825943" y="1602105"/>
                    <a:pt x="1822133" y="1604010"/>
                  </a:cubicBezTo>
                  <a:cubicBezTo>
                    <a:pt x="1820228" y="1604963"/>
                    <a:pt x="1818323" y="1604963"/>
                    <a:pt x="1816418" y="1605915"/>
                  </a:cubicBezTo>
                  <a:cubicBezTo>
                    <a:pt x="1814513" y="1606868"/>
                    <a:pt x="1811655" y="1607820"/>
                    <a:pt x="1810703" y="1608773"/>
                  </a:cubicBezTo>
                  <a:cubicBezTo>
                    <a:pt x="1808798" y="1610678"/>
                    <a:pt x="1806893" y="1612583"/>
                    <a:pt x="1805940" y="1613535"/>
                  </a:cubicBezTo>
                  <a:cubicBezTo>
                    <a:pt x="1802130" y="1616393"/>
                    <a:pt x="1798320" y="1620203"/>
                    <a:pt x="1795463" y="1624013"/>
                  </a:cubicBezTo>
                  <a:cubicBezTo>
                    <a:pt x="1794510" y="1624965"/>
                    <a:pt x="1794510" y="1624965"/>
                    <a:pt x="1793558" y="1625918"/>
                  </a:cubicBezTo>
                  <a:cubicBezTo>
                    <a:pt x="1787843" y="1631633"/>
                    <a:pt x="1782128" y="1637348"/>
                    <a:pt x="1776413" y="1643063"/>
                  </a:cubicBezTo>
                  <a:cubicBezTo>
                    <a:pt x="1787843" y="1654493"/>
                    <a:pt x="1800225" y="1665923"/>
                    <a:pt x="1811655" y="1677353"/>
                  </a:cubicBezTo>
                  <a:cubicBezTo>
                    <a:pt x="1811655" y="1680210"/>
                    <a:pt x="1812608" y="1681163"/>
                    <a:pt x="1814513" y="1681163"/>
                  </a:cubicBezTo>
                  <a:close/>
                  <a:moveTo>
                    <a:pt x="1788795" y="1644015"/>
                  </a:moveTo>
                  <a:cubicBezTo>
                    <a:pt x="1797368" y="1635443"/>
                    <a:pt x="1805940" y="1626870"/>
                    <a:pt x="1814513" y="1619250"/>
                  </a:cubicBezTo>
                  <a:cubicBezTo>
                    <a:pt x="1816418" y="1617345"/>
                    <a:pt x="1818323" y="1616393"/>
                    <a:pt x="1821180" y="1615440"/>
                  </a:cubicBezTo>
                  <a:cubicBezTo>
                    <a:pt x="1822133" y="1615440"/>
                    <a:pt x="1823085" y="1614488"/>
                    <a:pt x="1824038" y="1614488"/>
                  </a:cubicBezTo>
                  <a:cubicBezTo>
                    <a:pt x="1834515" y="1611630"/>
                    <a:pt x="1844993" y="1608773"/>
                    <a:pt x="1856423" y="1605915"/>
                  </a:cubicBezTo>
                  <a:cubicBezTo>
                    <a:pt x="1856423" y="1605915"/>
                    <a:pt x="1856423" y="1605915"/>
                    <a:pt x="1857375" y="1605915"/>
                  </a:cubicBezTo>
                  <a:cubicBezTo>
                    <a:pt x="1861185" y="1619250"/>
                    <a:pt x="1864043" y="1630680"/>
                    <a:pt x="1866900" y="1643063"/>
                  </a:cubicBezTo>
                  <a:cubicBezTo>
                    <a:pt x="1866900" y="1644015"/>
                    <a:pt x="1866900" y="1645920"/>
                    <a:pt x="1866900" y="1647825"/>
                  </a:cubicBezTo>
                  <a:cubicBezTo>
                    <a:pt x="1864043" y="1659255"/>
                    <a:pt x="1861185" y="1670685"/>
                    <a:pt x="1857375" y="1684020"/>
                  </a:cubicBezTo>
                  <a:cubicBezTo>
                    <a:pt x="1851660" y="1683068"/>
                    <a:pt x="1846898" y="1681163"/>
                    <a:pt x="1841183" y="1680210"/>
                  </a:cubicBezTo>
                  <a:cubicBezTo>
                    <a:pt x="1835468" y="1678305"/>
                    <a:pt x="1830705" y="1677353"/>
                    <a:pt x="1824990" y="1675448"/>
                  </a:cubicBezTo>
                  <a:cubicBezTo>
                    <a:pt x="1820228" y="1673543"/>
                    <a:pt x="1816418" y="1670685"/>
                    <a:pt x="1811655" y="1667828"/>
                  </a:cubicBezTo>
                  <a:cubicBezTo>
                    <a:pt x="1807845" y="1664018"/>
                    <a:pt x="1804988" y="1661160"/>
                    <a:pt x="1801178" y="1657350"/>
                  </a:cubicBezTo>
                  <a:cubicBezTo>
                    <a:pt x="1797368" y="1652588"/>
                    <a:pt x="1793558" y="1648778"/>
                    <a:pt x="1788795" y="1644015"/>
                  </a:cubicBezTo>
                  <a:close/>
                  <a:moveTo>
                    <a:pt x="2005965" y="1559243"/>
                  </a:moveTo>
                  <a:cubicBezTo>
                    <a:pt x="2005965" y="1559243"/>
                    <a:pt x="2005965" y="1559243"/>
                    <a:pt x="2005965" y="1559243"/>
                  </a:cubicBezTo>
                  <a:cubicBezTo>
                    <a:pt x="2005965" y="1560195"/>
                    <a:pt x="2005965" y="1560195"/>
                    <a:pt x="2005965" y="1560195"/>
                  </a:cubicBezTo>
                  <a:cubicBezTo>
                    <a:pt x="2005965" y="1561148"/>
                    <a:pt x="2005965" y="1562100"/>
                    <a:pt x="2006918" y="1562100"/>
                  </a:cubicBezTo>
                  <a:cubicBezTo>
                    <a:pt x="2010728" y="1578293"/>
                    <a:pt x="2015490" y="1594485"/>
                    <a:pt x="2019300" y="1609725"/>
                  </a:cubicBezTo>
                  <a:cubicBezTo>
                    <a:pt x="2021205" y="1617345"/>
                    <a:pt x="2023110" y="1625918"/>
                    <a:pt x="2025968" y="1633538"/>
                  </a:cubicBezTo>
                  <a:cubicBezTo>
                    <a:pt x="2027873" y="1640205"/>
                    <a:pt x="2027873" y="1646873"/>
                    <a:pt x="2025968" y="1653540"/>
                  </a:cubicBezTo>
                  <a:cubicBezTo>
                    <a:pt x="2024063" y="1662113"/>
                    <a:pt x="2021205" y="1670685"/>
                    <a:pt x="2019300" y="1679258"/>
                  </a:cubicBezTo>
                  <a:cubicBezTo>
                    <a:pt x="2016443" y="1691640"/>
                    <a:pt x="2012633" y="1703070"/>
                    <a:pt x="2009775" y="1715453"/>
                  </a:cubicBezTo>
                  <a:cubicBezTo>
                    <a:pt x="2008823" y="1720215"/>
                    <a:pt x="2006918" y="1724978"/>
                    <a:pt x="2005965" y="1729740"/>
                  </a:cubicBezTo>
                  <a:cubicBezTo>
                    <a:pt x="2005965" y="1730693"/>
                    <a:pt x="2005965" y="1731645"/>
                    <a:pt x="2005965" y="1731645"/>
                  </a:cubicBezTo>
                  <a:cubicBezTo>
                    <a:pt x="2005965" y="1733550"/>
                    <a:pt x="2005013" y="1734503"/>
                    <a:pt x="2005013" y="1736408"/>
                  </a:cubicBezTo>
                  <a:cubicBezTo>
                    <a:pt x="2005013" y="1736408"/>
                    <a:pt x="2005013" y="1736408"/>
                    <a:pt x="2005013" y="1736408"/>
                  </a:cubicBezTo>
                  <a:cubicBezTo>
                    <a:pt x="2005013" y="1736408"/>
                    <a:pt x="2005013" y="1736408"/>
                    <a:pt x="2005013" y="1736408"/>
                  </a:cubicBezTo>
                  <a:cubicBezTo>
                    <a:pt x="2007870" y="1737360"/>
                    <a:pt x="2010728" y="1738313"/>
                    <a:pt x="2012633" y="1739265"/>
                  </a:cubicBezTo>
                  <a:cubicBezTo>
                    <a:pt x="2037398" y="1745933"/>
                    <a:pt x="2062163" y="1752600"/>
                    <a:pt x="2085975" y="1759268"/>
                  </a:cubicBezTo>
                  <a:cubicBezTo>
                    <a:pt x="2094548" y="1761173"/>
                    <a:pt x="2100263" y="1764983"/>
                    <a:pt x="2105978" y="1770698"/>
                  </a:cubicBezTo>
                  <a:cubicBezTo>
                    <a:pt x="2106930" y="1771650"/>
                    <a:pt x="2106930" y="1771650"/>
                    <a:pt x="2107883" y="1772603"/>
                  </a:cubicBezTo>
                  <a:cubicBezTo>
                    <a:pt x="2125028" y="1789748"/>
                    <a:pt x="2141220" y="1806893"/>
                    <a:pt x="2158365" y="1823085"/>
                  </a:cubicBezTo>
                  <a:cubicBezTo>
                    <a:pt x="2161223" y="1825943"/>
                    <a:pt x="2163128" y="1827848"/>
                    <a:pt x="2167890" y="1831658"/>
                  </a:cubicBezTo>
                  <a:cubicBezTo>
                    <a:pt x="2170748" y="1827848"/>
                    <a:pt x="2172653" y="1824990"/>
                    <a:pt x="2174558" y="1822133"/>
                  </a:cubicBezTo>
                  <a:cubicBezTo>
                    <a:pt x="2177415" y="1819275"/>
                    <a:pt x="2181225" y="1815465"/>
                    <a:pt x="2184083" y="1812608"/>
                  </a:cubicBezTo>
                  <a:cubicBezTo>
                    <a:pt x="2197418" y="1799273"/>
                    <a:pt x="2210753" y="1785938"/>
                    <a:pt x="2225040" y="1771650"/>
                  </a:cubicBezTo>
                  <a:cubicBezTo>
                    <a:pt x="2225993" y="1770698"/>
                    <a:pt x="2226945" y="1769745"/>
                    <a:pt x="2226945" y="1769745"/>
                  </a:cubicBezTo>
                  <a:cubicBezTo>
                    <a:pt x="2232660" y="1764030"/>
                    <a:pt x="2239328" y="1760220"/>
                    <a:pt x="2246948" y="1758315"/>
                  </a:cubicBezTo>
                  <a:cubicBezTo>
                    <a:pt x="2271713" y="1751648"/>
                    <a:pt x="2296478" y="1744980"/>
                    <a:pt x="2320290" y="1738313"/>
                  </a:cubicBezTo>
                  <a:cubicBezTo>
                    <a:pt x="2321243" y="1738313"/>
                    <a:pt x="2321243" y="1738313"/>
                    <a:pt x="2322195" y="1737360"/>
                  </a:cubicBezTo>
                  <a:cubicBezTo>
                    <a:pt x="2324100" y="1736408"/>
                    <a:pt x="2326005" y="1736408"/>
                    <a:pt x="2328863" y="1735455"/>
                  </a:cubicBezTo>
                  <a:cubicBezTo>
                    <a:pt x="2328863" y="1735455"/>
                    <a:pt x="2328863" y="1735455"/>
                    <a:pt x="2328863" y="1735455"/>
                  </a:cubicBezTo>
                  <a:cubicBezTo>
                    <a:pt x="2328863" y="1735455"/>
                    <a:pt x="2328863" y="1735455"/>
                    <a:pt x="2328863" y="1735455"/>
                  </a:cubicBezTo>
                  <a:cubicBezTo>
                    <a:pt x="2327910" y="1731645"/>
                    <a:pt x="2327910" y="1728788"/>
                    <a:pt x="2326958" y="1725930"/>
                  </a:cubicBezTo>
                  <a:cubicBezTo>
                    <a:pt x="2325053" y="1718310"/>
                    <a:pt x="2323148" y="1711643"/>
                    <a:pt x="2321243" y="1704023"/>
                  </a:cubicBezTo>
                  <a:cubicBezTo>
                    <a:pt x="2319338" y="1697355"/>
                    <a:pt x="2317433" y="1690688"/>
                    <a:pt x="2316480" y="1684020"/>
                  </a:cubicBezTo>
                  <a:cubicBezTo>
                    <a:pt x="2313623" y="1672590"/>
                    <a:pt x="2310765" y="1660208"/>
                    <a:pt x="2306955" y="1648778"/>
                  </a:cubicBezTo>
                  <a:cubicBezTo>
                    <a:pt x="2306955" y="1647825"/>
                    <a:pt x="2306955" y="1646873"/>
                    <a:pt x="2306955" y="1646873"/>
                  </a:cubicBezTo>
                  <a:cubicBezTo>
                    <a:pt x="2306003" y="1642110"/>
                    <a:pt x="2306003" y="1637348"/>
                    <a:pt x="2307908" y="1633538"/>
                  </a:cubicBezTo>
                  <a:cubicBezTo>
                    <a:pt x="2309813" y="1625918"/>
                    <a:pt x="2311718" y="1619250"/>
                    <a:pt x="2313623" y="1611630"/>
                  </a:cubicBezTo>
                  <a:cubicBezTo>
                    <a:pt x="2318385" y="1595438"/>
                    <a:pt x="2322195" y="1578293"/>
                    <a:pt x="2326958" y="1562100"/>
                  </a:cubicBezTo>
                  <a:cubicBezTo>
                    <a:pt x="2326958" y="1561148"/>
                    <a:pt x="2327910" y="1559243"/>
                    <a:pt x="2327910" y="1558290"/>
                  </a:cubicBezTo>
                  <a:cubicBezTo>
                    <a:pt x="2327910" y="1558290"/>
                    <a:pt x="2327910" y="1558290"/>
                    <a:pt x="2327910" y="1557338"/>
                  </a:cubicBezTo>
                  <a:cubicBezTo>
                    <a:pt x="2327910" y="1557338"/>
                    <a:pt x="2327910" y="1556385"/>
                    <a:pt x="2327910" y="1556385"/>
                  </a:cubicBezTo>
                  <a:cubicBezTo>
                    <a:pt x="2328863" y="1553528"/>
                    <a:pt x="2328863" y="1550670"/>
                    <a:pt x="2329815" y="1547813"/>
                  </a:cubicBezTo>
                  <a:cubicBezTo>
                    <a:pt x="2328863" y="1547813"/>
                    <a:pt x="2327910" y="1546860"/>
                    <a:pt x="2326958" y="1546860"/>
                  </a:cubicBezTo>
                  <a:cubicBezTo>
                    <a:pt x="2324100" y="1545908"/>
                    <a:pt x="2322195" y="1544955"/>
                    <a:pt x="2319338" y="1544955"/>
                  </a:cubicBezTo>
                  <a:cubicBezTo>
                    <a:pt x="2301240" y="1540193"/>
                    <a:pt x="2284095" y="1535430"/>
                    <a:pt x="2265998" y="1530668"/>
                  </a:cubicBezTo>
                  <a:cubicBezTo>
                    <a:pt x="2259330" y="1528763"/>
                    <a:pt x="2253615" y="1526858"/>
                    <a:pt x="2246948" y="1525905"/>
                  </a:cubicBezTo>
                  <a:cubicBezTo>
                    <a:pt x="2238375" y="1523048"/>
                    <a:pt x="2230755" y="1519238"/>
                    <a:pt x="2224088" y="1512570"/>
                  </a:cubicBezTo>
                  <a:cubicBezTo>
                    <a:pt x="2219325" y="1507808"/>
                    <a:pt x="2214563" y="1503045"/>
                    <a:pt x="2209800" y="1498283"/>
                  </a:cubicBezTo>
                  <a:cubicBezTo>
                    <a:pt x="2195513" y="1483995"/>
                    <a:pt x="2180273" y="1468755"/>
                    <a:pt x="2165033" y="1453515"/>
                  </a:cubicBezTo>
                  <a:cubicBezTo>
                    <a:pt x="2165033" y="1453515"/>
                    <a:pt x="2165033" y="1453515"/>
                    <a:pt x="2165033" y="1453515"/>
                  </a:cubicBezTo>
                  <a:cubicBezTo>
                    <a:pt x="2164080" y="1453515"/>
                    <a:pt x="2164080" y="1452563"/>
                    <a:pt x="2164080" y="1452563"/>
                  </a:cubicBezTo>
                  <a:cubicBezTo>
                    <a:pt x="2161223" y="1455420"/>
                    <a:pt x="2160270" y="1459230"/>
                    <a:pt x="2157413" y="1461135"/>
                  </a:cubicBezTo>
                  <a:cubicBezTo>
                    <a:pt x="2139315" y="1479233"/>
                    <a:pt x="2120265" y="1498283"/>
                    <a:pt x="2102168" y="1516380"/>
                  </a:cubicBezTo>
                  <a:cubicBezTo>
                    <a:pt x="2101215" y="1517333"/>
                    <a:pt x="2100263" y="1518285"/>
                    <a:pt x="2100263" y="1518285"/>
                  </a:cubicBezTo>
                  <a:cubicBezTo>
                    <a:pt x="2096453" y="1521143"/>
                    <a:pt x="2092643" y="1523048"/>
                    <a:pt x="2087880" y="1524000"/>
                  </a:cubicBezTo>
                  <a:cubicBezTo>
                    <a:pt x="2075498" y="1526858"/>
                    <a:pt x="2062163" y="1530668"/>
                    <a:pt x="2049780" y="1534478"/>
                  </a:cubicBezTo>
                  <a:cubicBezTo>
                    <a:pt x="2043113" y="1536383"/>
                    <a:pt x="2037398" y="1538288"/>
                    <a:pt x="2030730" y="1539240"/>
                  </a:cubicBezTo>
                  <a:cubicBezTo>
                    <a:pt x="2025015" y="1541145"/>
                    <a:pt x="2019300" y="1542098"/>
                    <a:pt x="2013585" y="1544003"/>
                  </a:cubicBezTo>
                  <a:cubicBezTo>
                    <a:pt x="2011680" y="1544955"/>
                    <a:pt x="2009775" y="1544955"/>
                    <a:pt x="2007870" y="1545908"/>
                  </a:cubicBezTo>
                  <a:cubicBezTo>
                    <a:pt x="2005965" y="1545908"/>
                    <a:pt x="2005013" y="1546860"/>
                    <a:pt x="2003108" y="1546860"/>
                  </a:cubicBezTo>
                  <a:cubicBezTo>
                    <a:pt x="2004060" y="1549718"/>
                    <a:pt x="2004060" y="1551623"/>
                    <a:pt x="2005013" y="1554480"/>
                  </a:cubicBezTo>
                  <a:cubicBezTo>
                    <a:pt x="2005965" y="1558290"/>
                    <a:pt x="2005965" y="1558290"/>
                    <a:pt x="2005965" y="1559243"/>
                  </a:cubicBezTo>
                  <a:close/>
                  <a:moveTo>
                    <a:pt x="2023110" y="1554480"/>
                  </a:moveTo>
                  <a:cubicBezTo>
                    <a:pt x="2024063" y="1554480"/>
                    <a:pt x="2025968" y="1553528"/>
                    <a:pt x="2026920" y="1553528"/>
                  </a:cubicBezTo>
                  <a:cubicBezTo>
                    <a:pt x="2047875" y="1547813"/>
                    <a:pt x="2068830" y="1542098"/>
                    <a:pt x="2089785" y="1536383"/>
                  </a:cubicBezTo>
                  <a:cubicBezTo>
                    <a:pt x="2090738" y="1536383"/>
                    <a:pt x="2091690" y="1535430"/>
                    <a:pt x="2093595" y="1535430"/>
                  </a:cubicBezTo>
                  <a:cubicBezTo>
                    <a:pt x="2093595" y="1535430"/>
                    <a:pt x="2093595" y="1535430"/>
                    <a:pt x="2093595" y="1535430"/>
                  </a:cubicBezTo>
                  <a:cubicBezTo>
                    <a:pt x="2094548" y="1535430"/>
                    <a:pt x="2094548" y="1535430"/>
                    <a:pt x="2095500" y="1534478"/>
                  </a:cubicBezTo>
                  <a:cubicBezTo>
                    <a:pt x="2096453" y="1534478"/>
                    <a:pt x="2096453" y="1534478"/>
                    <a:pt x="2096453" y="1533525"/>
                  </a:cubicBezTo>
                  <a:cubicBezTo>
                    <a:pt x="2097405" y="1533525"/>
                    <a:pt x="2098358" y="1532573"/>
                    <a:pt x="2099310" y="1532573"/>
                  </a:cubicBezTo>
                  <a:cubicBezTo>
                    <a:pt x="2101215" y="1531620"/>
                    <a:pt x="2103120" y="1530668"/>
                    <a:pt x="2105025" y="1528763"/>
                  </a:cubicBezTo>
                  <a:cubicBezTo>
                    <a:pt x="2105978" y="1527810"/>
                    <a:pt x="2105978" y="1527810"/>
                    <a:pt x="2106930" y="1526858"/>
                  </a:cubicBezTo>
                  <a:cubicBezTo>
                    <a:pt x="2106930" y="1526858"/>
                    <a:pt x="2107883" y="1526858"/>
                    <a:pt x="2107883" y="1525905"/>
                  </a:cubicBezTo>
                  <a:cubicBezTo>
                    <a:pt x="2107883" y="1525905"/>
                    <a:pt x="2108835" y="1524953"/>
                    <a:pt x="2108835" y="1524953"/>
                  </a:cubicBezTo>
                  <a:cubicBezTo>
                    <a:pt x="2108835" y="1524953"/>
                    <a:pt x="2109788" y="1524000"/>
                    <a:pt x="2109788" y="1524000"/>
                  </a:cubicBezTo>
                  <a:cubicBezTo>
                    <a:pt x="2125980" y="1507808"/>
                    <a:pt x="2142173" y="1490663"/>
                    <a:pt x="2159318" y="1474470"/>
                  </a:cubicBezTo>
                  <a:cubicBezTo>
                    <a:pt x="2161223" y="1472565"/>
                    <a:pt x="2164080" y="1469708"/>
                    <a:pt x="2166938" y="1466850"/>
                  </a:cubicBezTo>
                  <a:cubicBezTo>
                    <a:pt x="2169795" y="1468755"/>
                    <a:pt x="2171700" y="1471613"/>
                    <a:pt x="2173605" y="1473518"/>
                  </a:cubicBezTo>
                  <a:cubicBezTo>
                    <a:pt x="2173605" y="1473518"/>
                    <a:pt x="2174558" y="1474470"/>
                    <a:pt x="2174558" y="1474470"/>
                  </a:cubicBezTo>
                  <a:cubicBezTo>
                    <a:pt x="2191703" y="1491615"/>
                    <a:pt x="2208848" y="1507808"/>
                    <a:pt x="2225040" y="1524953"/>
                  </a:cubicBezTo>
                  <a:cubicBezTo>
                    <a:pt x="2228850" y="1528763"/>
                    <a:pt x="2233613" y="1531620"/>
                    <a:pt x="2239328" y="1533525"/>
                  </a:cubicBezTo>
                  <a:cubicBezTo>
                    <a:pt x="2263140" y="1539240"/>
                    <a:pt x="2286000" y="1545908"/>
                    <a:pt x="2308860" y="1552575"/>
                  </a:cubicBezTo>
                  <a:cubicBezTo>
                    <a:pt x="2311718" y="1553528"/>
                    <a:pt x="2314575" y="1554480"/>
                    <a:pt x="2318385" y="1555433"/>
                  </a:cubicBezTo>
                  <a:cubicBezTo>
                    <a:pt x="2318385" y="1555433"/>
                    <a:pt x="2318385" y="1556385"/>
                    <a:pt x="2318385" y="1556385"/>
                  </a:cubicBezTo>
                  <a:cubicBezTo>
                    <a:pt x="2317433" y="1559243"/>
                    <a:pt x="2317433" y="1562100"/>
                    <a:pt x="2316480" y="1564958"/>
                  </a:cubicBezTo>
                  <a:cubicBezTo>
                    <a:pt x="2310765" y="1588770"/>
                    <a:pt x="2304098" y="1611630"/>
                    <a:pt x="2297430" y="1634490"/>
                  </a:cubicBezTo>
                  <a:cubicBezTo>
                    <a:pt x="2297430" y="1634490"/>
                    <a:pt x="2297430" y="1634490"/>
                    <a:pt x="2297430" y="1635443"/>
                  </a:cubicBezTo>
                  <a:lnTo>
                    <a:pt x="2297430" y="1635443"/>
                  </a:lnTo>
                  <a:cubicBezTo>
                    <a:pt x="2297430" y="1635443"/>
                    <a:pt x="2297430" y="1635443"/>
                    <a:pt x="2297430" y="1635443"/>
                  </a:cubicBezTo>
                  <a:cubicBezTo>
                    <a:pt x="2296478" y="1638300"/>
                    <a:pt x="2296478" y="1640205"/>
                    <a:pt x="2296478" y="1642110"/>
                  </a:cubicBezTo>
                  <a:cubicBezTo>
                    <a:pt x="2296478" y="1642110"/>
                    <a:pt x="2296478" y="1642110"/>
                    <a:pt x="2296478" y="1642110"/>
                  </a:cubicBezTo>
                  <a:cubicBezTo>
                    <a:pt x="2296478" y="1644015"/>
                    <a:pt x="2296478" y="1646873"/>
                    <a:pt x="2297430" y="1649730"/>
                  </a:cubicBezTo>
                  <a:cubicBezTo>
                    <a:pt x="2304098" y="1672590"/>
                    <a:pt x="2309813" y="1696403"/>
                    <a:pt x="2316480" y="1719263"/>
                  </a:cubicBezTo>
                  <a:cubicBezTo>
                    <a:pt x="2317433" y="1722120"/>
                    <a:pt x="2317433" y="1725930"/>
                    <a:pt x="2318385" y="1729740"/>
                  </a:cubicBezTo>
                  <a:cubicBezTo>
                    <a:pt x="2315528" y="1730693"/>
                    <a:pt x="2312670" y="1731645"/>
                    <a:pt x="2310765" y="1731645"/>
                  </a:cubicBezTo>
                  <a:cubicBezTo>
                    <a:pt x="2309813" y="1731645"/>
                    <a:pt x="2307908" y="1732598"/>
                    <a:pt x="2306955" y="1732598"/>
                  </a:cubicBezTo>
                  <a:cubicBezTo>
                    <a:pt x="2305050" y="1733550"/>
                    <a:pt x="2302193" y="1733550"/>
                    <a:pt x="2300288" y="1734503"/>
                  </a:cubicBezTo>
                  <a:cubicBezTo>
                    <a:pt x="2280285" y="1740218"/>
                    <a:pt x="2260283" y="1744980"/>
                    <a:pt x="2239328" y="1750695"/>
                  </a:cubicBezTo>
                  <a:cubicBezTo>
                    <a:pt x="2238375" y="1750695"/>
                    <a:pt x="2237423" y="1751648"/>
                    <a:pt x="2237423" y="1751648"/>
                  </a:cubicBezTo>
                  <a:cubicBezTo>
                    <a:pt x="2232660" y="1752600"/>
                    <a:pt x="2228850" y="1755458"/>
                    <a:pt x="2225993" y="1758315"/>
                  </a:cubicBezTo>
                  <a:cubicBezTo>
                    <a:pt x="2225993" y="1758315"/>
                    <a:pt x="2225993" y="1758315"/>
                    <a:pt x="2225993" y="1758315"/>
                  </a:cubicBezTo>
                  <a:cubicBezTo>
                    <a:pt x="2225993" y="1758315"/>
                    <a:pt x="2225993" y="1758315"/>
                    <a:pt x="2225993" y="1758315"/>
                  </a:cubicBezTo>
                  <a:cubicBezTo>
                    <a:pt x="2208848" y="1775460"/>
                    <a:pt x="2192655" y="1791653"/>
                    <a:pt x="2175510" y="1808798"/>
                  </a:cubicBezTo>
                  <a:cubicBezTo>
                    <a:pt x="2173605" y="1810703"/>
                    <a:pt x="2170748" y="1813560"/>
                    <a:pt x="2167890" y="1815465"/>
                  </a:cubicBezTo>
                  <a:cubicBezTo>
                    <a:pt x="2165033" y="1812608"/>
                    <a:pt x="2163128" y="1810703"/>
                    <a:pt x="2160270" y="1808798"/>
                  </a:cubicBezTo>
                  <a:cubicBezTo>
                    <a:pt x="2147888" y="1796415"/>
                    <a:pt x="2136458" y="1784985"/>
                    <a:pt x="2124075" y="1772603"/>
                  </a:cubicBezTo>
                  <a:cubicBezTo>
                    <a:pt x="2120265" y="1768793"/>
                    <a:pt x="2116455" y="1764983"/>
                    <a:pt x="2112645" y="1761173"/>
                  </a:cubicBezTo>
                  <a:cubicBezTo>
                    <a:pt x="2111693" y="1760220"/>
                    <a:pt x="2111693" y="1760220"/>
                    <a:pt x="2110740" y="1759268"/>
                  </a:cubicBezTo>
                  <a:cubicBezTo>
                    <a:pt x="2109788" y="1758315"/>
                    <a:pt x="2109788" y="1758315"/>
                    <a:pt x="2108835" y="1757363"/>
                  </a:cubicBezTo>
                  <a:cubicBezTo>
                    <a:pt x="2104073" y="1752600"/>
                    <a:pt x="2099310" y="1749743"/>
                    <a:pt x="2092643" y="1748790"/>
                  </a:cubicBezTo>
                  <a:cubicBezTo>
                    <a:pt x="2091690" y="1748790"/>
                    <a:pt x="2090738" y="1747838"/>
                    <a:pt x="2089785" y="1747838"/>
                  </a:cubicBezTo>
                  <a:cubicBezTo>
                    <a:pt x="2088833" y="1747838"/>
                    <a:pt x="2088833" y="1747838"/>
                    <a:pt x="2087880" y="1746885"/>
                  </a:cubicBezTo>
                  <a:cubicBezTo>
                    <a:pt x="2084070" y="1745933"/>
                    <a:pt x="2080260" y="1744980"/>
                    <a:pt x="2075498" y="1744028"/>
                  </a:cubicBezTo>
                  <a:cubicBezTo>
                    <a:pt x="2061210" y="1740218"/>
                    <a:pt x="2047875" y="1736408"/>
                    <a:pt x="2033588" y="1732598"/>
                  </a:cubicBezTo>
                  <a:cubicBezTo>
                    <a:pt x="2030730" y="1731645"/>
                    <a:pt x="2027873" y="1730693"/>
                    <a:pt x="2025015" y="1730693"/>
                  </a:cubicBezTo>
                  <a:cubicBezTo>
                    <a:pt x="2022158" y="1729740"/>
                    <a:pt x="2020253" y="1728788"/>
                    <a:pt x="2017395" y="1728788"/>
                  </a:cubicBezTo>
                  <a:cubicBezTo>
                    <a:pt x="2016443" y="1728788"/>
                    <a:pt x="2015490" y="1727835"/>
                    <a:pt x="2013585" y="1727835"/>
                  </a:cubicBezTo>
                  <a:cubicBezTo>
                    <a:pt x="2014538" y="1724025"/>
                    <a:pt x="2014538" y="1721168"/>
                    <a:pt x="2015490" y="1718310"/>
                  </a:cubicBezTo>
                  <a:cubicBezTo>
                    <a:pt x="2022158" y="1694498"/>
                    <a:pt x="2027873" y="1671638"/>
                    <a:pt x="2034540" y="1648778"/>
                  </a:cubicBezTo>
                  <a:cubicBezTo>
                    <a:pt x="2036445" y="1643063"/>
                    <a:pt x="2036445" y="1638300"/>
                    <a:pt x="2034540" y="1633538"/>
                  </a:cubicBezTo>
                  <a:cubicBezTo>
                    <a:pt x="2027873" y="1610678"/>
                    <a:pt x="2022158" y="1587818"/>
                    <a:pt x="2016443" y="1564958"/>
                  </a:cubicBezTo>
                  <a:cubicBezTo>
                    <a:pt x="2015490" y="1562100"/>
                    <a:pt x="2014538" y="1558290"/>
                    <a:pt x="2013585" y="1554480"/>
                  </a:cubicBezTo>
                  <a:cubicBezTo>
                    <a:pt x="2018348" y="1556385"/>
                    <a:pt x="2020253" y="1555433"/>
                    <a:pt x="2023110" y="1554480"/>
                  </a:cubicBezTo>
                  <a:close/>
                  <a:moveTo>
                    <a:pt x="2667000" y="1623060"/>
                  </a:moveTo>
                  <a:cubicBezTo>
                    <a:pt x="2669858" y="1620203"/>
                    <a:pt x="2672715" y="1617345"/>
                    <a:pt x="2675573" y="1615440"/>
                  </a:cubicBezTo>
                  <a:cubicBezTo>
                    <a:pt x="2703195" y="1587818"/>
                    <a:pt x="2730818" y="1560195"/>
                    <a:pt x="2758440" y="1532573"/>
                  </a:cubicBezTo>
                  <a:cubicBezTo>
                    <a:pt x="2763203" y="1527810"/>
                    <a:pt x="2767965" y="1525905"/>
                    <a:pt x="2773680" y="1524000"/>
                  </a:cubicBezTo>
                  <a:cubicBezTo>
                    <a:pt x="2811780" y="1513523"/>
                    <a:pt x="2850833" y="1503045"/>
                    <a:pt x="2888933" y="1493520"/>
                  </a:cubicBezTo>
                  <a:cubicBezTo>
                    <a:pt x="2891790" y="1492568"/>
                    <a:pt x="2894648" y="1491615"/>
                    <a:pt x="2898458" y="1490663"/>
                  </a:cubicBezTo>
                  <a:cubicBezTo>
                    <a:pt x="2897505" y="1486853"/>
                    <a:pt x="2896553" y="1483043"/>
                    <a:pt x="2895600" y="1480185"/>
                  </a:cubicBezTo>
                  <a:cubicBezTo>
                    <a:pt x="2885123" y="1442085"/>
                    <a:pt x="2874645" y="1403033"/>
                    <a:pt x="2865120" y="1364933"/>
                  </a:cubicBezTo>
                  <a:cubicBezTo>
                    <a:pt x="2864168" y="1360170"/>
                    <a:pt x="2864168" y="1355408"/>
                    <a:pt x="2865120" y="1350645"/>
                  </a:cubicBezTo>
                  <a:cubicBezTo>
                    <a:pt x="2875598" y="1312545"/>
                    <a:pt x="2886075" y="1273493"/>
                    <a:pt x="2895600" y="1235393"/>
                  </a:cubicBezTo>
                  <a:cubicBezTo>
                    <a:pt x="2896553" y="1231583"/>
                    <a:pt x="2897505" y="1228725"/>
                    <a:pt x="2898458" y="1224915"/>
                  </a:cubicBezTo>
                  <a:cubicBezTo>
                    <a:pt x="2893695" y="1223963"/>
                    <a:pt x="2890838" y="1223010"/>
                    <a:pt x="2887028" y="1222058"/>
                  </a:cubicBezTo>
                  <a:cubicBezTo>
                    <a:pt x="2848928" y="1211580"/>
                    <a:pt x="2811780" y="1202055"/>
                    <a:pt x="2773680" y="1191578"/>
                  </a:cubicBezTo>
                  <a:cubicBezTo>
                    <a:pt x="2767965" y="1189673"/>
                    <a:pt x="2763203" y="1186815"/>
                    <a:pt x="2758440" y="1183005"/>
                  </a:cubicBezTo>
                  <a:cubicBezTo>
                    <a:pt x="2730818" y="1155383"/>
                    <a:pt x="2702243" y="1126808"/>
                    <a:pt x="2674620" y="1099185"/>
                  </a:cubicBezTo>
                  <a:cubicBezTo>
                    <a:pt x="2671763" y="1096328"/>
                    <a:pt x="2669858" y="1094423"/>
                    <a:pt x="2666048" y="1090613"/>
                  </a:cubicBezTo>
                  <a:cubicBezTo>
                    <a:pt x="2663190" y="1094423"/>
                    <a:pt x="2661285" y="1097280"/>
                    <a:pt x="2658428" y="1100138"/>
                  </a:cubicBezTo>
                  <a:cubicBezTo>
                    <a:pt x="2630805" y="1127760"/>
                    <a:pt x="2603183" y="1155383"/>
                    <a:pt x="2575560" y="1183005"/>
                  </a:cubicBezTo>
                  <a:cubicBezTo>
                    <a:pt x="2571750" y="1186815"/>
                    <a:pt x="2566988" y="1189673"/>
                    <a:pt x="2561273" y="1190625"/>
                  </a:cubicBezTo>
                  <a:cubicBezTo>
                    <a:pt x="2523173" y="1200150"/>
                    <a:pt x="2486025" y="1210628"/>
                    <a:pt x="2447925" y="1221105"/>
                  </a:cubicBezTo>
                  <a:cubicBezTo>
                    <a:pt x="2444115" y="1222058"/>
                    <a:pt x="2440305" y="1223010"/>
                    <a:pt x="2436495" y="1223963"/>
                  </a:cubicBezTo>
                  <a:cubicBezTo>
                    <a:pt x="2437448" y="1227773"/>
                    <a:pt x="2438400" y="1231583"/>
                    <a:pt x="2439353" y="1234440"/>
                  </a:cubicBezTo>
                  <a:cubicBezTo>
                    <a:pt x="2449830" y="1273493"/>
                    <a:pt x="2460308" y="1311593"/>
                    <a:pt x="2469833" y="1350645"/>
                  </a:cubicBezTo>
                  <a:cubicBezTo>
                    <a:pt x="2470785" y="1354455"/>
                    <a:pt x="2470785" y="1360170"/>
                    <a:pt x="2469833" y="1363980"/>
                  </a:cubicBezTo>
                  <a:cubicBezTo>
                    <a:pt x="2464118" y="1385888"/>
                    <a:pt x="2458403" y="1407795"/>
                    <a:pt x="2452688" y="1429703"/>
                  </a:cubicBezTo>
                  <a:cubicBezTo>
                    <a:pt x="2446973" y="1449705"/>
                    <a:pt x="2442210" y="1469708"/>
                    <a:pt x="2436495" y="1490663"/>
                  </a:cubicBezTo>
                  <a:cubicBezTo>
                    <a:pt x="2440305" y="1491615"/>
                    <a:pt x="2443163" y="1492568"/>
                    <a:pt x="2446020" y="1493520"/>
                  </a:cubicBezTo>
                  <a:cubicBezTo>
                    <a:pt x="2484120" y="1503998"/>
                    <a:pt x="2522220" y="1514475"/>
                    <a:pt x="2560320" y="1524000"/>
                  </a:cubicBezTo>
                  <a:cubicBezTo>
                    <a:pt x="2566988" y="1525905"/>
                    <a:pt x="2571750" y="1528763"/>
                    <a:pt x="2576513" y="1532573"/>
                  </a:cubicBezTo>
                  <a:cubicBezTo>
                    <a:pt x="2604135" y="1560195"/>
                    <a:pt x="2631758" y="1587818"/>
                    <a:pt x="2659380" y="1615440"/>
                  </a:cubicBezTo>
                  <a:cubicBezTo>
                    <a:pt x="2661285" y="1617345"/>
                    <a:pt x="2664143" y="1620203"/>
                    <a:pt x="2667000" y="1623060"/>
                  </a:cubicBezTo>
                  <a:close/>
                  <a:moveTo>
                    <a:pt x="2565083" y="1515428"/>
                  </a:moveTo>
                  <a:cubicBezTo>
                    <a:pt x="2529840" y="1505903"/>
                    <a:pt x="2493645" y="1496378"/>
                    <a:pt x="2458403" y="1486853"/>
                  </a:cubicBezTo>
                  <a:cubicBezTo>
                    <a:pt x="2454593" y="1485900"/>
                    <a:pt x="2451735" y="1484948"/>
                    <a:pt x="2446973" y="1483995"/>
                  </a:cubicBezTo>
                  <a:cubicBezTo>
                    <a:pt x="2447925" y="1480185"/>
                    <a:pt x="2448878" y="1476375"/>
                    <a:pt x="2449830" y="1472565"/>
                  </a:cubicBezTo>
                  <a:cubicBezTo>
                    <a:pt x="2459355" y="1436370"/>
                    <a:pt x="2468880" y="1400175"/>
                    <a:pt x="2479358" y="1363980"/>
                  </a:cubicBezTo>
                  <a:cubicBezTo>
                    <a:pt x="2480310" y="1359218"/>
                    <a:pt x="2480310" y="1355408"/>
                    <a:pt x="2479358" y="1350645"/>
                  </a:cubicBezTo>
                  <a:cubicBezTo>
                    <a:pt x="2469833" y="1314450"/>
                    <a:pt x="2460308" y="1279208"/>
                    <a:pt x="2450783" y="1243013"/>
                  </a:cubicBezTo>
                  <a:cubicBezTo>
                    <a:pt x="2449830" y="1239203"/>
                    <a:pt x="2448878" y="1235393"/>
                    <a:pt x="2447925" y="1230630"/>
                  </a:cubicBezTo>
                  <a:cubicBezTo>
                    <a:pt x="2452688" y="1228725"/>
                    <a:pt x="2457450" y="1227773"/>
                    <a:pt x="2461260" y="1226820"/>
                  </a:cubicBezTo>
                  <a:cubicBezTo>
                    <a:pt x="2496503" y="1217295"/>
                    <a:pt x="2530793" y="1207770"/>
                    <a:pt x="2566035" y="1199198"/>
                  </a:cubicBezTo>
                  <a:cubicBezTo>
                    <a:pt x="2571750" y="1197293"/>
                    <a:pt x="2576513" y="1195388"/>
                    <a:pt x="2581275" y="1190625"/>
                  </a:cubicBezTo>
                  <a:cubicBezTo>
                    <a:pt x="2606993" y="1163955"/>
                    <a:pt x="2633663" y="1138238"/>
                    <a:pt x="2659380" y="1112520"/>
                  </a:cubicBezTo>
                  <a:cubicBezTo>
                    <a:pt x="2662238" y="1109663"/>
                    <a:pt x="2664143" y="1107758"/>
                    <a:pt x="2667953" y="1103948"/>
                  </a:cubicBezTo>
                  <a:cubicBezTo>
                    <a:pt x="2670810" y="1106805"/>
                    <a:pt x="2673668" y="1108710"/>
                    <a:pt x="2675573" y="1111568"/>
                  </a:cubicBezTo>
                  <a:cubicBezTo>
                    <a:pt x="2702243" y="1138238"/>
                    <a:pt x="2727960" y="1163955"/>
                    <a:pt x="2754630" y="1190625"/>
                  </a:cubicBezTo>
                  <a:cubicBezTo>
                    <a:pt x="2759393" y="1195388"/>
                    <a:pt x="2763203" y="1197293"/>
                    <a:pt x="2769870" y="1199198"/>
                  </a:cubicBezTo>
                  <a:cubicBezTo>
                    <a:pt x="2805113" y="1208723"/>
                    <a:pt x="2839403" y="1218248"/>
                    <a:pt x="2874645" y="1226820"/>
                  </a:cubicBezTo>
                  <a:cubicBezTo>
                    <a:pt x="2878455" y="1227773"/>
                    <a:pt x="2882265" y="1228725"/>
                    <a:pt x="2887980" y="1230630"/>
                  </a:cubicBezTo>
                  <a:cubicBezTo>
                    <a:pt x="2887028" y="1234440"/>
                    <a:pt x="2886075" y="1238250"/>
                    <a:pt x="2885123" y="1242060"/>
                  </a:cubicBezTo>
                  <a:cubicBezTo>
                    <a:pt x="2875598" y="1278255"/>
                    <a:pt x="2866073" y="1314450"/>
                    <a:pt x="2855595" y="1350645"/>
                  </a:cubicBezTo>
                  <a:cubicBezTo>
                    <a:pt x="2854643" y="1355408"/>
                    <a:pt x="2854643" y="1359218"/>
                    <a:pt x="2855595" y="1363980"/>
                  </a:cubicBezTo>
                  <a:cubicBezTo>
                    <a:pt x="2865120" y="1400175"/>
                    <a:pt x="2874645" y="1435418"/>
                    <a:pt x="2884170" y="1471613"/>
                  </a:cubicBezTo>
                  <a:cubicBezTo>
                    <a:pt x="2885123" y="1475423"/>
                    <a:pt x="2886075" y="1479233"/>
                    <a:pt x="2887028" y="1483995"/>
                  </a:cubicBezTo>
                  <a:cubicBezTo>
                    <a:pt x="2883218" y="1484948"/>
                    <a:pt x="2880360" y="1485900"/>
                    <a:pt x="2876550" y="1486853"/>
                  </a:cubicBezTo>
                  <a:cubicBezTo>
                    <a:pt x="2840355" y="1496378"/>
                    <a:pt x="2804160" y="1506855"/>
                    <a:pt x="2767965" y="1516380"/>
                  </a:cubicBezTo>
                  <a:cubicBezTo>
                    <a:pt x="2762250" y="1517333"/>
                    <a:pt x="2758440" y="1520190"/>
                    <a:pt x="2754630" y="1524000"/>
                  </a:cubicBezTo>
                  <a:cubicBezTo>
                    <a:pt x="2727960" y="1550670"/>
                    <a:pt x="2702243" y="1576388"/>
                    <a:pt x="2675573" y="1603058"/>
                  </a:cubicBezTo>
                  <a:cubicBezTo>
                    <a:pt x="2672715" y="1605915"/>
                    <a:pt x="2671763" y="1608773"/>
                    <a:pt x="2668905" y="1612583"/>
                  </a:cubicBezTo>
                  <a:cubicBezTo>
                    <a:pt x="2664143" y="1608773"/>
                    <a:pt x="2662238" y="1605915"/>
                    <a:pt x="2659380" y="1604010"/>
                  </a:cubicBezTo>
                  <a:cubicBezTo>
                    <a:pt x="2632710" y="1577340"/>
                    <a:pt x="2606993" y="1551623"/>
                    <a:pt x="2580323" y="1524953"/>
                  </a:cubicBezTo>
                  <a:cubicBezTo>
                    <a:pt x="2575560" y="1519238"/>
                    <a:pt x="2570798" y="1516380"/>
                    <a:pt x="2565083" y="1515428"/>
                  </a:cubicBezTo>
                  <a:close/>
                  <a:moveTo>
                    <a:pt x="2206943" y="2198370"/>
                  </a:moveTo>
                  <a:cubicBezTo>
                    <a:pt x="2206943" y="2198370"/>
                    <a:pt x="2206943" y="2198370"/>
                    <a:pt x="2206943" y="2198370"/>
                  </a:cubicBezTo>
                  <a:cubicBezTo>
                    <a:pt x="2205990" y="2198370"/>
                    <a:pt x="2205990" y="2198370"/>
                    <a:pt x="2206943" y="2198370"/>
                  </a:cubicBezTo>
                  <a:cubicBezTo>
                    <a:pt x="2202180" y="2196465"/>
                    <a:pt x="2198370" y="2195513"/>
                    <a:pt x="2194560" y="2194560"/>
                  </a:cubicBezTo>
                  <a:cubicBezTo>
                    <a:pt x="2190750" y="2193608"/>
                    <a:pt x="2186940" y="2192655"/>
                    <a:pt x="2184083" y="2190750"/>
                  </a:cubicBezTo>
                  <a:cubicBezTo>
                    <a:pt x="2182178" y="2189798"/>
                    <a:pt x="2181225" y="2188845"/>
                    <a:pt x="2179320" y="2187893"/>
                  </a:cubicBezTo>
                  <a:cubicBezTo>
                    <a:pt x="2176463" y="2185035"/>
                    <a:pt x="2173605" y="2182178"/>
                    <a:pt x="2170748" y="2179320"/>
                  </a:cubicBezTo>
                  <a:cubicBezTo>
                    <a:pt x="2168843" y="2177415"/>
                    <a:pt x="2167890" y="2176463"/>
                    <a:pt x="2165985" y="2174558"/>
                  </a:cubicBezTo>
                  <a:cubicBezTo>
                    <a:pt x="2164080" y="2178368"/>
                    <a:pt x="2162175" y="2180273"/>
                    <a:pt x="2159318" y="2183130"/>
                  </a:cubicBezTo>
                  <a:cubicBezTo>
                    <a:pt x="2158365" y="2184083"/>
                    <a:pt x="2157413" y="2185035"/>
                    <a:pt x="2157413" y="2185035"/>
                  </a:cubicBezTo>
                  <a:cubicBezTo>
                    <a:pt x="2148840" y="2192655"/>
                    <a:pt x="2138363" y="2195513"/>
                    <a:pt x="2126933" y="2198370"/>
                  </a:cubicBezTo>
                  <a:cubicBezTo>
                    <a:pt x="2128838" y="2202180"/>
                    <a:pt x="2129790" y="2205038"/>
                    <a:pt x="2130743" y="2208848"/>
                  </a:cubicBezTo>
                  <a:cubicBezTo>
                    <a:pt x="2130743" y="2208848"/>
                    <a:pt x="2130743" y="2209800"/>
                    <a:pt x="2130743" y="2209800"/>
                  </a:cubicBezTo>
                  <a:cubicBezTo>
                    <a:pt x="2132648" y="2218373"/>
                    <a:pt x="2131695" y="2226945"/>
                    <a:pt x="2129790" y="2235518"/>
                  </a:cubicBezTo>
                  <a:cubicBezTo>
                    <a:pt x="2129790" y="2236470"/>
                    <a:pt x="2128838" y="2237423"/>
                    <a:pt x="2128838" y="2238375"/>
                  </a:cubicBezTo>
                  <a:cubicBezTo>
                    <a:pt x="2127885" y="2240280"/>
                    <a:pt x="2127885" y="2241233"/>
                    <a:pt x="2126933" y="2243138"/>
                  </a:cubicBezTo>
                  <a:cubicBezTo>
                    <a:pt x="2132648" y="2244090"/>
                    <a:pt x="2137410" y="2245043"/>
                    <a:pt x="2143125" y="2246948"/>
                  </a:cubicBezTo>
                  <a:cubicBezTo>
                    <a:pt x="2150745" y="2249805"/>
                    <a:pt x="2157413" y="2254568"/>
                    <a:pt x="2163128" y="2261235"/>
                  </a:cubicBezTo>
                  <a:cubicBezTo>
                    <a:pt x="2164080" y="2263140"/>
                    <a:pt x="2165033" y="2264093"/>
                    <a:pt x="2166938" y="2265998"/>
                  </a:cubicBezTo>
                  <a:cubicBezTo>
                    <a:pt x="2166938" y="2265998"/>
                    <a:pt x="2166938" y="2265998"/>
                    <a:pt x="2166938" y="2265998"/>
                  </a:cubicBezTo>
                  <a:cubicBezTo>
                    <a:pt x="2166938" y="2265998"/>
                    <a:pt x="2166938" y="2266950"/>
                    <a:pt x="2167890" y="2266950"/>
                  </a:cubicBezTo>
                  <a:cubicBezTo>
                    <a:pt x="2178368" y="2252663"/>
                    <a:pt x="2190750" y="2245043"/>
                    <a:pt x="2207895" y="2243138"/>
                  </a:cubicBezTo>
                  <a:cubicBezTo>
                    <a:pt x="2207895" y="2243138"/>
                    <a:pt x="2207895" y="2242185"/>
                    <a:pt x="2207895" y="2242185"/>
                  </a:cubicBezTo>
                  <a:cubicBezTo>
                    <a:pt x="2207895" y="2242185"/>
                    <a:pt x="2208848" y="2242185"/>
                    <a:pt x="2208848" y="2242185"/>
                  </a:cubicBezTo>
                  <a:cubicBezTo>
                    <a:pt x="2200275" y="2227898"/>
                    <a:pt x="2200275" y="2213610"/>
                    <a:pt x="2206943" y="2198370"/>
                  </a:cubicBezTo>
                  <a:close/>
                  <a:moveTo>
                    <a:pt x="2188845" y="2238375"/>
                  </a:moveTo>
                  <a:cubicBezTo>
                    <a:pt x="2187893" y="2238375"/>
                    <a:pt x="2187893" y="2238375"/>
                    <a:pt x="2186940" y="2239328"/>
                  </a:cubicBezTo>
                  <a:cubicBezTo>
                    <a:pt x="2180273" y="2242185"/>
                    <a:pt x="2173605" y="2245043"/>
                    <a:pt x="2168843" y="2251710"/>
                  </a:cubicBezTo>
                  <a:cubicBezTo>
                    <a:pt x="2167890" y="2252663"/>
                    <a:pt x="2167890" y="2252663"/>
                    <a:pt x="2166938" y="2253615"/>
                  </a:cubicBezTo>
                  <a:cubicBezTo>
                    <a:pt x="2165033" y="2251710"/>
                    <a:pt x="2163128" y="2249805"/>
                    <a:pt x="2161223" y="2247900"/>
                  </a:cubicBezTo>
                  <a:cubicBezTo>
                    <a:pt x="2157413" y="2244090"/>
                    <a:pt x="2152650" y="2241233"/>
                    <a:pt x="2146935" y="2239328"/>
                  </a:cubicBezTo>
                  <a:cubicBezTo>
                    <a:pt x="2144078" y="2238375"/>
                    <a:pt x="2141220" y="2237423"/>
                    <a:pt x="2138363" y="2237423"/>
                  </a:cubicBezTo>
                  <a:cubicBezTo>
                    <a:pt x="2141220" y="2227898"/>
                    <a:pt x="2142173" y="2219325"/>
                    <a:pt x="2139315" y="2209800"/>
                  </a:cubicBezTo>
                  <a:cubicBezTo>
                    <a:pt x="2139315" y="2207895"/>
                    <a:pt x="2138363" y="2205990"/>
                    <a:pt x="2137410" y="2205038"/>
                  </a:cubicBezTo>
                  <a:cubicBezTo>
                    <a:pt x="2140268" y="2204085"/>
                    <a:pt x="2143125" y="2204085"/>
                    <a:pt x="2145030" y="2203133"/>
                  </a:cubicBezTo>
                  <a:cubicBezTo>
                    <a:pt x="2145030" y="2203133"/>
                    <a:pt x="2145983" y="2203133"/>
                    <a:pt x="2145983" y="2203133"/>
                  </a:cubicBezTo>
                  <a:cubicBezTo>
                    <a:pt x="2152650" y="2201228"/>
                    <a:pt x="2158365" y="2197418"/>
                    <a:pt x="2163128" y="2191703"/>
                  </a:cubicBezTo>
                  <a:cubicBezTo>
                    <a:pt x="2164080" y="2190750"/>
                    <a:pt x="2165033" y="2189798"/>
                    <a:pt x="2165033" y="2188845"/>
                  </a:cubicBezTo>
                  <a:cubicBezTo>
                    <a:pt x="2169795" y="2193608"/>
                    <a:pt x="2173605" y="2197418"/>
                    <a:pt x="2177415" y="2200275"/>
                  </a:cubicBezTo>
                  <a:cubicBezTo>
                    <a:pt x="2182178" y="2203133"/>
                    <a:pt x="2186940" y="2204085"/>
                    <a:pt x="2193608" y="2205990"/>
                  </a:cubicBezTo>
                  <a:cubicBezTo>
                    <a:pt x="2192655" y="2210753"/>
                    <a:pt x="2191703" y="2215515"/>
                    <a:pt x="2190750" y="2220278"/>
                  </a:cubicBezTo>
                  <a:cubicBezTo>
                    <a:pt x="2190750" y="2221230"/>
                    <a:pt x="2190750" y="2222183"/>
                    <a:pt x="2190750" y="2222183"/>
                  </a:cubicBezTo>
                  <a:cubicBezTo>
                    <a:pt x="2190750" y="2224088"/>
                    <a:pt x="2190750" y="2226945"/>
                    <a:pt x="2191703" y="2228850"/>
                  </a:cubicBezTo>
                  <a:cubicBezTo>
                    <a:pt x="2191703" y="2228850"/>
                    <a:pt x="2191703" y="2229803"/>
                    <a:pt x="2191703" y="2229803"/>
                  </a:cubicBezTo>
                  <a:cubicBezTo>
                    <a:pt x="2191703" y="2231708"/>
                    <a:pt x="2192655" y="2232660"/>
                    <a:pt x="2192655" y="2234565"/>
                  </a:cubicBezTo>
                  <a:cubicBezTo>
                    <a:pt x="2192655" y="2235518"/>
                    <a:pt x="2192655" y="2236470"/>
                    <a:pt x="2193608" y="2237423"/>
                  </a:cubicBezTo>
                  <a:cubicBezTo>
                    <a:pt x="2193608" y="2237423"/>
                    <a:pt x="2190750" y="2237423"/>
                    <a:pt x="2188845" y="2238375"/>
                  </a:cubicBezTo>
                  <a:close/>
                  <a:moveTo>
                    <a:pt x="3887153" y="25718"/>
                  </a:moveTo>
                  <a:cubicBezTo>
                    <a:pt x="3890010" y="26670"/>
                    <a:pt x="3893820" y="27623"/>
                    <a:pt x="3897630" y="28575"/>
                  </a:cubicBezTo>
                  <a:cubicBezTo>
                    <a:pt x="3899535" y="19050"/>
                    <a:pt x="3902393" y="10478"/>
                    <a:pt x="3904298" y="1905"/>
                  </a:cubicBezTo>
                  <a:lnTo>
                    <a:pt x="3894773" y="1905"/>
                  </a:lnTo>
                  <a:cubicBezTo>
                    <a:pt x="3893820" y="6668"/>
                    <a:pt x="3892868" y="11430"/>
                    <a:pt x="3890963" y="16193"/>
                  </a:cubicBezTo>
                  <a:cubicBezTo>
                    <a:pt x="3889058" y="16193"/>
                    <a:pt x="3888105" y="17145"/>
                    <a:pt x="3888105" y="17145"/>
                  </a:cubicBezTo>
                  <a:cubicBezTo>
                    <a:pt x="3869055" y="12383"/>
                    <a:pt x="3850005" y="6668"/>
                    <a:pt x="3830955" y="1905"/>
                  </a:cubicBezTo>
                  <a:lnTo>
                    <a:pt x="3795713" y="1905"/>
                  </a:lnTo>
                  <a:cubicBezTo>
                    <a:pt x="3796665" y="1905"/>
                    <a:pt x="3796665" y="1905"/>
                    <a:pt x="3796665" y="1905"/>
                  </a:cubicBezTo>
                  <a:cubicBezTo>
                    <a:pt x="3827145" y="8573"/>
                    <a:pt x="3856673" y="17145"/>
                    <a:pt x="3887153" y="25718"/>
                  </a:cubicBezTo>
                  <a:close/>
                  <a:moveTo>
                    <a:pt x="4087178" y="2680335"/>
                  </a:moveTo>
                  <a:cubicBezTo>
                    <a:pt x="4067175" y="2685098"/>
                    <a:pt x="4047173" y="2690813"/>
                    <a:pt x="4027170" y="2696528"/>
                  </a:cubicBezTo>
                  <a:cubicBezTo>
                    <a:pt x="4019550" y="2698433"/>
                    <a:pt x="4011930" y="2701290"/>
                    <a:pt x="4002405" y="2703195"/>
                  </a:cubicBezTo>
                  <a:cubicBezTo>
                    <a:pt x="4004310" y="2711768"/>
                    <a:pt x="4007168" y="2719388"/>
                    <a:pt x="4009073" y="2727008"/>
                  </a:cubicBezTo>
                  <a:lnTo>
                    <a:pt x="4018598" y="2727008"/>
                  </a:lnTo>
                  <a:cubicBezTo>
                    <a:pt x="4016693" y="2721293"/>
                    <a:pt x="4014788" y="2716530"/>
                    <a:pt x="4012883" y="2709863"/>
                  </a:cubicBezTo>
                  <a:cubicBezTo>
                    <a:pt x="4016693" y="2708910"/>
                    <a:pt x="4019550" y="2707958"/>
                    <a:pt x="4023360" y="2707005"/>
                  </a:cubicBezTo>
                  <a:cubicBezTo>
                    <a:pt x="4046220" y="2700338"/>
                    <a:pt x="4069080" y="2694623"/>
                    <a:pt x="4091940" y="2688908"/>
                  </a:cubicBezTo>
                  <a:cubicBezTo>
                    <a:pt x="4098608" y="2687003"/>
                    <a:pt x="4103370" y="2684145"/>
                    <a:pt x="4107180" y="2679383"/>
                  </a:cubicBezTo>
                  <a:cubicBezTo>
                    <a:pt x="4110038" y="2676525"/>
                    <a:pt x="4112895" y="2673668"/>
                    <a:pt x="4115753" y="2670810"/>
                  </a:cubicBezTo>
                  <a:lnTo>
                    <a:pt x="4115753" y="2658428"/>
                  </a:lnTo>
                  <a:cubicBezTo>
                    <a:pt x="4110990" y="2663190"/>
                    <a:pt x="4107180" y="2667000"/>
                    <a:pt x="4102418" y="2671763"/>
                  </a:cubicBezTo>
                  <a:cubicBezTo>
                    <a:pt x="4098608" y="2675573"/>
                    <a:pt x="4093845" y="2678430"/>
                    <a:pt x="4087178" y="2680335"/>
                  </a:cubicBezTo>
                  <a:close/>
                  <a:moveTo>
                    <a:pt x="3589020" y="86678"/>
                  </a:moveTo>
                  <a:cubicBezTo>
                    <a:pt x="3570923" y="91440"/>
                    <a:pt x="3552825" y="96203"/>
                    <a:pt x="3533775" y="100965"/>
                  </a:cubicBezTo>
                  <a:cubicBezTo>
                    <a:pt x="3523298" y="103823"/>
                    <a:pt x="3512820" y="106680"/>
                    <a:pt x="3502343" y="109538"/>
                  </a:cubicBezTo>
                  <a:cubicBezTo>
                    <a:pt x="3503295" y="113348"/>
                    <a:pt x="3503295" y="116205"/>
                    <a:pt x="3504248" y="119063"/>
                  </a:cubicBezTo>
                  <a:cubicBezTo>
                    <a:pt x="3510915" y="144780"/>
                    <a:pt x="3517583" y="170498"/>
                    <a:pt x="3525203" y="196215"/>
                  </a:cubicBezTo>
                  <a:cubicBezTo>
                    <a:pt x="3527108" y="200978"/>
                    <a:pt x="3527108" y="206693"/>
                    <a:pt x="3525203" y="211455"/>
                  </a:cubicBezTo>
                  <a:cubicBezTo>
                    <a:pt x="3517583" y="237173"/>
                    <a:pt x="3510915" y="263843"/>
                    <a:pt x="3504248" y="289560"/>
                  </a:cubicBezTo>
                  <a:cubicBezTo>
                    <a:pt x="3503295" y="292418"/>
                    <a:pt x="3503295" y="295275"/>
                    <a:pt x="3502343" y="298133"/>
                  </a:cubicBezTo>
                  <a:cubicBezTo>
                    <a:pt x="3505200" y="299085"/>
                    <a:pt x="3508058" y="300038"/>
                    <a:pt x="3509963" y="300038"/>
                  </a:cubicBezTo>
                  <a:cubicBezTo>
                    <a:pt x="3535680" y="306705"/>
                    <a:pt x="3562350" y="314325"/>
                    <a:pt x="3588068" y="320993"/>
                  </a:cubicBezTo>
                  <a:cubicBezTo>
                    <a:pt x="3593783" y="321945"/>
                    <a:pt x="3597593" y="324803"/>
                    <a:pt x="3601403" y="328613"/>
                  </a:cubicBezTo>
                  <a:cubicBezTo>
                    <a:pt x="3620453" y="347663"/>
                    <a:pt x="3638550" y="365760"/>
                    <a:pt x="3657600" y="384810"/>
                  </a:cubicBezTo>
                  <a:cubicBezTo>
                    <a:pt x="3659505" y="386715"/>
                    <a:pt x="3662363" y="389573"/>
                    <a:pt x="3665220" y="391478"/>
                  </a:cubicBezTo>
                  <a:cubicBezTo>
                    <a:pt x="3668078" y="388620"/>
                    <a:pt x="3669983" y="386715"/>
                    <a:pt x="3672840" y="384810"/>
                  </a:cubicBezTo>
                  <a:cubicBezTo>
                    <a:pt x="3691890" y="365760"/>
                    <a:pt x="3709988" y="347663"/>
                    <a:pt x="3729038" y="328613"/>
                  </a:cubicBezTo>
                  <a:cubicBezTo>
                    <a:pt x="3732848" y="324803"/>
                    <a:pt x="3736658" y="321945"/>
                    <a:pt x="3742373" y="320993"/>
                  </a:cubicBezTo>
                  <a:cubicBezTo>
                    <a:pt x="3768090" y="314325"/>
                    <a:pt x="3793808" y="307658"/>
                    <a:pt x="3818573" y="300038"/>
                  </a:cubicBezTo>
                  <a:cubicBezTo>
                    <a:pt x="3821430" y="299085"/>
                    <a:pt x="3824288" y="298133"/>
                    <a:pt x="3828098" y="297180"/>
                  </a:cubicBezTo>
                  <a:cubicBezTo>
                    <a:pt x="3827145" y="293370"/>
                    <a:pt x="3827145" y="290513"/>
                    <a:pt x="3826193" y="288608"/>
                  </a:cubicBezTo>
                  <a:cubicBezTo>
                    <a:pt x="3819525" y="262890"/>
                    <a:pt x="3812858" y="237173"/>
                    <a:pt x="3805238" y="211455"/>
                  </a:cubicBezTo>
                  <a:cubicBezTo>
                    <a:pt x="3803333" y="206693"/>
                    <a:pt x="3803333" y="200978"/>
                    <a:pt x="3805238" y="196215"/>
                  </a:cubicBezTo>
                  <a:cubicBezTo>
                    <a:pt x="3812858" y="170498"/>
                    <a:pt x="3819525" y="143828"/>
                    <a:pt x="3826193" y="118110"/>
                  </a:cubicBezTo>
                  <a:cubicBezTo>
                    <a:pt x="3827145" y="115253"/>
                    <a:pt x="3827145" y="112395"/>
                    <a:pt x="3828098" y="109538"/>
                  </a:cubicBezTo>
                  <a:cubicBezTo>
                    <a:pt x="3824288" y="108585"/>
                    <a:pt x="3820478" y="107633"/>
                    <a:pt x="3817620" y="106680"/>
                  </a:cubicBezTo>
                  <a:cubicBezTo>
                    <a:pt x="3792855" y="100013"/>
                    <a:pt x="3768090" y="93345"/>
                    <a:pt x="3743325" y="86678"/>
                  </a:cubicBezTo>
                  <a:cubicBezTo>
                    <a:pt x="3737610" y="84773"/>
                    <a:pt x="3732848" y="82868"/>
                    <a:pt x="3728085" y="78105"/>
                  </a:cubicBezTo>
                  <a:cubicBezTo>
                    <a:pt x="3709988" y="59055"/>
                    <a:pt x="3690938" y="40958"/>
                    <a:pt x="3672840" y="22860"/>
                  </a:cubicBezTo>
                  <a:cubicBezTo>
                    <a:pt x="3670935" y="20955"/>
                    <a:pt x="3668078" y="18098"/>
                    <a:pt x="3665220" y="16193"/>
                  </a:cubicBezTo>
                  <a:cubicBezTo>
                    <a:pt x="3662363" y="19050"/>
                    <a:pt x="3660458" y="20955"/>
                    <a:pt x="3657600" y="22860"/>
                  </a:cubicBezTo>
                  <a:cubicBezTo>
                    <a:pt x="3638550" y="41910"/>
                    <a:pt x="3620453" y="60008"/>
                    <a:pt x="3601403" y="79058"/>
                  </a:cubicBezTo>
                  <a:cubicBezTo>
                    <a:pt x="3598545" y="82868"/>
                    <a:pt x="3594735" y="85725"/>
                    <a:pt x="3589020" y="86678"/>
                  </a:cubicBezTo>
                  <a:close/>
                  <a:moveTo>
                    <a:pt x="3657600" y="36195"/>
                  </a:moveTo>
                  <a:cubicBezTo>
                    <a:pt x="3660458" y="33338"/>
                    <a:pt x="3662363" y="31433"/>
                    <a:pt x="3666173" y="28575"/>
                  </a:cubicBezTo>
                  <a:cubicBezTo>
                    <a:pt x="3669030" y="31433"/>
                    <a:pt x="3671888" y="34290"/>
                    <a:pt x="3674745" y="36195"/>
                  </a:cubicBezTo>
                  <a:cubicBezTo>
                    <a:pt x="3690938" y="52388"/>
                    <a:pt x="3708083" y="69533"/>
                    <a:pt x="3724275" y="85725"/>
                  </a:cubicBezTo>
                  <a:cubicBezTo>
                    <a:pt x="3728085" y="90488"/>
                    <a:pt x="3732848" y="92393"/>
                    <a:pt x="3739515" y="94298"/>
                  </a:cubicBezTo>
                  <a:cubicBezTo>
                    <a:pt x="3763328" y="100965"/>
                    <a:pt x="3787140" y="106680"/>
                    <a:pt x="3810953" y="113348"/>
                  </a:cubicBezTo>
                  <a:cubicBezTo>
                    <a:pt x="3812858" y="114300"/>
                    <a:pt x="3814763" y="114300"/>
                    <a:pt x="3817620" y="115253"/>
                  </a:cubicBezTo>
                  <a:cubicBezTo>
                    <a:pt x="3816668" y="118110"/>
                    <a:pt x="3816668" y="120968"/>
                    <a:pt x="3815715" y="123825"/>
                  </a:cubicBezTo>
                  <a:cubicBezTo>
                    <a:pt x="3809048" y="147638"/>
                    <a:pt x="3803333" y="171450"/>
                    <a:pt x="3796665" y="195263"/>
                  </a:cubicBezTo>
                  <a:cubicBezTo>
                    <a:pt x="3795713" y="200025"/>
                    <a:pt x="3795713" y="204788"/>
                    <a:pt x="3796665" y="209550"/>
                  </a:cubicBezTo>
                  <a:cubicBezTo>
                    <a:pt x="3803333" y="233363"/>
                    <a:pt x="3809048" y="257175"/>
                    <a:pt x="3815715" y="280035"/>
                  </a:cubicBezTo>
                  <a:cubicBezTo>
                    <a:pt x="3816668" y="282893"/>
                    <a:pt x="3816668" y="285750"/>
                    <a:pt x="3817620" y="289560"/>
                  </a:cubicBezTo>
                  <a:cubicBezTo>
                    <a:pt x="3811905" y="291465"/>
                    <a:pt x="3807143" y="292418"/>
                    <a:pt x="3801428" y="294323"/>
                  </a:cubicBezTo>
                  <a:cubicBezTo>
                    <a:pt x="3781425" y="300038"/>
                    <a:pt x="3760470" y="305753"/>
                    <a:pt x="3739515" y="310515"/>
                  </a:cubicBezTo>
                  <a:cubicBezTo>
                    <a:pt x="3732848" y="312420"/>
                    <a:pt x="3727133" y="315278"/>
                    <a:pt x="3722370" y="320040"/>
                  </a:cubicBezTo>
                  <a:cubicBezTo>
                    <a:pt x="3706178" y="337185"/>
                    <a:pt x="3689033" y="353378"/>
                    <a:pt x="3672840" y="369570"/>
                  </a:cubicBezTo>
                  <a:cubicBezTo>
                    <a:pt x="3670935" y="371475"/>
                    <a:pt x="3668078" y="374333"/>
                    <a:pt x="3665220" y="376238"/>
                  </a:cubicBezTo>
                  <a:cubicBezTo>
                    <a:pt x="3662363" y="373380"/>
                    <a:pt x="3660458" y="371475"/>
                    <a:pt x="3657600" y="369570"/>
                  </a:cubicBezTo>
                  <a:cubicBezTo>
                    <a:pt x="3641408" y="353378"/>
                    <a:pt x="3625215" y="337185"/>
                    <a:pt x="3609023" y="320993"/>
                  </a:cubicBezTo>
                  <a:cubicBezTo>
                    <a:pt x="3603308" y="315278"/>
                    <a:pt x="3597593" y="311468"/>
                    <a:pt x="3589020" y="309563"/>
                  </a:cubicBezTo>
                  <a:cubicBezTo>
                    <a:pt x="3566160" y="303848"/>
                    <a:pt x="3544253" y="298133"/>
                    <a:pt x="3522345" y="291465"/>
                  </a:cubicBezTo>
                  <a:cubicBezTo>
                    <a:pt x="3519488" y="290513"/>
                    <a:pt x="3516630" y="289560"/>
                    <a:pt x="3512820" y="288608"/>
                  </a:cubicBezTo>
                  <a:cubicBezTo>
                    <a:pt x="3513773" y="284798"/>
                    <a:pt x="3513773" y="281940"/>
                    <a:pt x="3514725" y="279083"/>
                  </a:cubicBezTo>
                  <a:cubicBezTo>
                    <a:pt x="3521393" y="255270"/>
                    <a:pt x="3527108" y="231458"/>
                    <a:pt x="3533775" y="208598"/>
                  </a:cubicBezTo>
                  <a:cubicBezTo>
                    <a:pt x="3534728" y="203835"/>
                    <a:pt x="3534728" y="199073"/>
                    <a:pt x="3533775" y="194310"/>
                  </a:cubicBezTo>
                  <a:cubicBezTo>
                    <a:pt x="3527108" y="170498"/>
                    <a:pt x="3521393" y="146685"/>
                    <a:pt x="3514725" y="123825"/>
                  </a:cubicBezTo>
                  <a:cubicBezTo>
                    <a:pt x="3513773" y="120968"/>
                    <a:pt x="3513773" y="118110"/>
                    <a:pt x="3512820" y="114300"/>
                  </a:cubicBezTo>
                  <a:cubicBezTo>
                    <a:pt x="3514725" y="113348"/>
                    <a:pt x="3516630" y="112395"/>
                    <a:pt x="3519488" y="111443"/>
                  </a:cubicBezTo>
                  <a:cubicBezTo>
                    <a:pt x="3543300" y="104775"/>
                    <a:pt x="3567113" y="98108"/>
                    <a:pt x="3590925" y="92393"/>
                  </a:cubicBezTo>
                  <a:cubicBezTo>
                    <a:pt x="3597593" y="90488"/>
                    <a:pt x="3602355" y="87630"/>
                    <a:pt x="3607118" y="82868"/>
                  </a:cubicBezTo>
                  <a:cubicBezTo>
                    <a:pt x="3625215" y="69533"/>
                    <a:pt x="3641408" y="52388"/>
                    <a:pt x="3657600" y="36195"/>
                  </a:cubicBezTo>
                  <a:close/>
                  <a:moveTo>
                    <a:pt x="2887028" y="25718"/>
                  </a:moveTo>
                  <a:cubicBezTo>
                    <a:pt x="2890838" y="26670"/>
                    <a:pt x="2893695" y="27623"/>
                    <a:pt x="2897505" y="28575"/>
                  </a:cubicBezTo>
                  <a:cubicBezTo>
                    <a:pt x="2899410" y="19050"/>
                    <a:pt x="2902268" y="10478"/>
                    <a:pt x="2904173" y="1905"/>
                  </a:cubicBezTo>
                  <a:lnTo>
                    <a:pt x="2894648" y="1905"/>
                  </a:lnTo>
                  <a:cubicBezTo>
                    <a:pt x="2893695" y="6668"/>
                    <a:pt x="2892743" y="11430"/>
                    <a:pt x="2890838" y="16193"/>
                  </a:cubicBezTo>
                  <a:cubicBezTo>
                    <a:pt x="2888933" y="16193"/>
                    <a:pt x="2887980" y="17145"/>
                    <a:pt x="2887980" y="17145"/>
                  </a:cubicBezTo>
                  <a:cubicBezTo>
                    <a:pt x="2868930" y="12383"/>
                    <a:pt x="2849880" y="6668"/>
                    <a:pt x="2830830" y="1905"/>
                  </a:cubicBezTo>
                  <a:lnTo>
                    <a:pt x="2795588" y="1905"/>
                  </a:lnTo>
                  <a:cubicBezTo>
                    <a:pt x="2796540" y="1905"/>
                    <a:pt x="2796540" y="1905"/>
                    <a:pt x="2796540" y="1905"/>
                  </a:cubicBezTo>
                  <a:cubicBezTo>
                    <a:pt x="2827973" y="8573"/>
                    <a:pt x="2857500" y="17145"/>
                    <a:pt x="2887028" y="25718"/>
                  </a:cubicBezTo>
                  <a:close/>
                  <a:moveTo>
                    <a:pt x="3705225" y="2486025"/>
                  </a:moveTo>
                  <a:cubicBezTo>
                    <a:pt x="3697605" y="2484120"/>
                    <a:pt x="3689033" y="2483168"/>
                    <a:pt x="3683318" y="2479358"/>
                  </a:cubicBezTo>
                  <a:cubicBezTo>
                    <a:pt x="3676650" y="2475548"/>
                    <a:pt x="3671888" y="2468880"/>
                    <a:pt x="3666173" y="2463165"/>
                  </a:cubicBezTo>
                  <a:cubicBezTo>
                    <a:pt x="3660458" y="2468880"/>
                    <a:pt x="3655695" y="2474595"/>
                    <a:pt x="3649028" y="2478405"/>
                  </a:cubicBezTo>
                  <a:cubicBezTo>
                    <a:pt x="3642360" y="2482215"/>
                    <a:pt x="3634740" y="2483168"/>
                    <a:pt x="3626168" y="2486025"/>
                  </a:cubicBezTo>
                  <a:cubicBezTo>
                    <a:pt x="3632835" y="2501265"/>
                    <a:pt x="3632835" y="2515553"/>
                    <a:pt x="3626168" y="2530793"/>
                  </a:cubicBezTo>
                  <a:cubicBezTo>
                    <a:pt x="3634740" y="2533650"/>
                    <a:pt x="3643313" y="2534603"/>
                    <a:pt x="3649028" y="2538413"/>
                  </a:cubicBezTo>
                  <a:cubicBezTo>
                    <a:pt x="3655695" y="2542223"/>
                    <a:pt x="3660458" y="2548890"/>
                    <a:pt x="3667125" y="2554605"/>
                  </a:cubicBezTo>
                  <a:cubicBezTo>
                    <a:pt x="3676650" y="2540318"/>
                    <a:pt x="3689033" y="2533650"/>
                    <a:pt x="3706178" y="2531745"/>
                  </a:cubicBezTo>
                  <a:cubicBezTo>
                    <a:pt x="3704273" y="2523173"/>
                    <a:pt x="3700463" y="2515553"/>
                    <a:pt x="3700463" y="2507933"/>
                  </a:cubicBezTo>
                  <a:cubicBezTo>
                    <a:pt x="3700463" y="2501265"/>
                    <a:pt x="3703320" y="2493645"/>
                    <a:pt x="3705225" y="2486025"/>
                  </a:cubicBezTo>
                  <a:close/>
                  <a:moveTo>
                    <a:pt x="3666173" y="2542223"/>
                  </a:moveTo>
                  <a:cubicBezTo>
                    <a:pt x="3660458" y="2537460"/>
                    <a:pt x="3657600" y="2532698"/>
                    <a:pt x="3652838" y="2530793"/>
                  </a:cubicBezTo>
                  <a:cubicBezTo>
                    <a:pt x="3648075" y="2527935"/>
                    <a:pt x="3643313" y="2527935"/>
                    <a:pt x="3637598" y="2526030"/>
                  </a:cubicBezTo>
                  <a:cubicBezTo>
                    <a:pt x="3641408" y="2514600"/>
                    <a:pt x="3642360" y="2504123"/>
                    <a:pt x="3637598" y="2492693"/>
                  </a:cubicBezTo>
                  <a:cubicBezTo>
                    <a:pt x="3649980" y="2490788"/>
                    <a:pt x="3659505" y="2486025"/>
                    <a:pt x="3666173" y="2475548"/>
                  </a:cubicBezTo>
                  <a:cubicBezTo>
                    <a:pt x="3673793" y="2485073"/>
                    <a:pt x="3682365" y="2490788"/>
                    <a:pt x="3694748" y="2492693"/>
                  </a:cubicBezTo>
                  <a:cubicBezTo>
                    <a:pt x="3690938" y="2504123"/>
                    <a:pt x="3689985" y="2514600"/>
                    <a:pt x="3694748" y="2526030"/>
                  </a:cubicBezTo>
                  <a:cubicBezTo>
                    <a:pt x="3683318" y="2526983"/>
                    <a:pt x="3673793" y="2531745"/>
                    <a:pt x="3666173" y="2542223"/>
                  </a:cubicBezTo>
                  <a:close/>
                  <a:moveTo>
                    <a:pt x="1706880" y="2486025"/>
                  </a:moveTo>
                  <a:cubicBezTo>
                    <a:pt x="1699260" y="2484120"/>
                    <a:pt x="1690688" y="2483168"/>
                    <a:pt x="1684973" y="2479358"/>
                  </a:cubicBezTo>
                  <a:cubicBezTo>
                    <a:pt x="1678305" y="2475548"/>
                    <a:pt x="1673543" y="2468880"/>
                    <a:pt x="1667828" y="2463165"/>
                  </a:cubicBezTo>
                  <a:cubicBezTo>
                    <a:pt x="1667828" y="2463165"/>
                    <a:pt x="1666875" y="2464118"/>
                    <a:pt x="1666875" y="2464118"/>
                  </a:cubicBezTo>
                  <a:cubicBezTo>
                    <a:pt x="1665923" y="2465070"/>
                    <a:pt x="1664970" y="2466023"/>
                    <a:pt x="1664018" y="2466975"/>
                  </a:cubicBezTo>
                  <a:cubicBezTo>
                    <a:pt x="1655445" y="2477453"/>
                    <a:pt x="1644968" y="2483168"/>
                    <a:pt x="1631633" y="2485073"/>
                  </a:cubicBezTo>
                  <a:cubicBezTo>
                    <a:pt x="1629728" y="2485073"/>
                    <a:pt x="1628775" y="2486025"/>
                    <a:pt x="1626870" y="2486025"/>
                  </a:cubicBezTo>
                  <a:lnTo>
                    <a:pt x="1626870" y="2489835"/>
                  </a:lnTo>
                  <a:cubicBezTo>
                    <a:pt x="1629728" y="2492693"/>
                    <a:pt x="1630680" y="2496503"/>
                    <a:pt x="1632585" y="2500313"/>
                  </a:cubicBezTo>
                  <a:cubicBezTo>
                    <a:pt x="1633538" y="2506028"/>
                    <a:pt x="1633538" y="2511743"/>
                    <a:pt x="1632585" y="2517458"/>
                  </a:cubicBezTo>
                  <a:cubicBezTo>
                    <a:pt x="1631633" y="2521268"/>
                    <a:pt x="1629728" y="2524125"/>
                    <a:pt x="1626870" y="2526983"/>
                  </a:cubicBezTo>
                  <a:lnTo>
                    <a:pt x="1626870" y="2532698"/>
                  </a:lnTo>
                  <a:cubicBezTo>
                    <a:pt x="1634490" y="2534603"/>
                    <a:pt x="1643063" y="2534603"/>
                    <a:pt x="1650683" y="2538413"/>
                  </a:cubicBezTo>
                  <a:cubicBezTo>
                    <a:pt x="1652588" y="2539365"/>
                    <a:pt x="1653540" y="2540318"/>
                    <a:pt x="1655445" y="2541270"/>
                  </a:cubicBezTo>
                  <a:cubicBezTo>
                    <a:pt x="1655445" y="2541270"/>
                    <a:pt x="1655445" y="2541270"/>
                    <a:pt x="1655445" y="2541270"/>
                  </a:cubicBezTo>
                  <a:cubicBezTo>
                    <a:pt x="1657350" y="2542223"/>
                    <a:pt x="1658303" y="2544128"/>
                    <a:pt x="1660208" y="2545080"/>
                  </a:cubicBezTo>
                  <a:cubicBezTo>
                    <a:pt x="1660208" y="2545080"/>
                    <a:pt x="1660208" y="2545080"/>
                    <a:pt x="1660208" y="2545080"/>
                  </a:cubicBezTo>
                  <a:cubicBezTo>
                    <a:pt x="1661160" y="2546033"/>
                    <a:pt x="1661160" y="2546033"/>
                    <a:pt x="1662113" y="2546985"/>
                  </a:cubicBezTo>
                  <a:cubicBezTo>
                    <a:pt x="1664018" y="2548890"/>
                    <a:pt x="1666875" y="2551748"/>
                    <a:pt x="1668780" y="2553653"/>
                  </a:cubicBezTo>
                  <a:cubicBezTo>
                    <a:pt x="1668780" y="2553653"/>
                    <a:pt x="1668780" y="2553653"/>
                    <a:pt x="1668780" y="2553653"/>
                  </a:cubicBezTo>
                  <a:cubicBezTo>
                    <a:pt x="1668780" y="2553653"/>
                    <a:pt x="1668780" y="2553653"/>
                    <a:pt x="1668780" y="2553653"/>
                  </a:cubicBezTo>
                  <a:cubicBezTo>
                    <a:pt x="1669733" y="2552700"/>
                    <a:pt x="1670685" y="2551748"/>
                    <a:pt x="1670685" y="2550795"/>
                  </a:cubicBezTo>
                  <a:cubicBezTo>
                    <a:pt x="1674495" y="2546033"/>
                    <a:pt x="1678305" y="2542223"/>
                    <a:pt x="1683068" y="2539365"/>
                  </a:cubicBezTo>
                  <a:cubicBezTo>
                    <a:pt x="1686878" y="2536508"/>
                    <a:pt x="1691640" y="2534603"/>
                    <a:pt x="1696403" y="2533650"/>
                  </a:cubicBezTo>
                  <a:cubicBezTo>
                    <a:pt x="1700213" y="2532698"/>
                    <a:pt x="1703070" y="2531745"/>
                    <a:pt x="1707833" y="2531745"/>
                  </a:cubicBezTo>
                  <a:cubicBezTo>
                    <a:pt x="1705928" y="2523173"/>
                    <a:pt x="1702118" y="2515553"/>
                    <a:pt x="1702118" y="2507933"/>
                  </a:cubicBezTo>
                  <a:cubicBezTo>
                    <a:pt x="1702118" y="2501265"/>
                    <a:pt x="1704975" y="2493645"/>
                    <a:pt x="1706880" y="2486025"/>
                  </a:cubicBezTo>
                  <a:close/>
                  <a:moveTo>
                    <a:pt x="1684020" y="2528888"/>
                  </a:moveTo>
                  <a:cubicBezTo>
                    <a:pt x="1684020" y="2528888"/>
                    <a:pt x="1684020" y="2528888"/>
                    <a:pt x="1684020" y="2528888"/>
                  </a:cubicBezTo>
                  <a:cubicBezTo>
                    <a:pt x="1683068" y="2528888"/>
                    <a:pt x="1683068" y="2528888"/>
                    <a:pt x="1683068" y="2529840"/>
                  </a:cubicBezTo>
                  <a:cubicBezTo>
                    <a:pt x="1679258" y="2531745"/>
                    <a:pt x="1676400" y="2533650"/>
                    <a:pt x="1673543" y="2535555"/>
                  </a:cubicBezTo>
                  <a:cubicBezTo>
                    <a:pt x="1671638" y="2537460"/>
                    <a:pt x="1669733" y="2539365"/>
                    <a:pt x="1667828" y="2542223"/>
                  </a:cubicBezTo>
                  <a:cubicBezTo>
                    <a:pt x="1662113" y="2537460"/>
                    <a:pt x="1659255" y="2532698"/>
                    <a:pt x="1654493" y="2530793"/>
                  </a:cubicBezTo>
                  <a:cubicBezTo>
                    <a:pt x="1649730" y="2527935"/>
                    <a:pt x="1644968" y="2527935"/>
                    <a:pt x="1639253" y="2526030"/>
                  </a:cubicBezTo>
                  <a:cubicBezTo>
                    <a:pt x="1641158" y="2520315"/>
                    <a:pt x="1642110" y="2514600"/>
                    <a:pt x="1642110" y="2509838"/>
                  </a:cubicBezTo>
                  <a:cubicBezTo>
                    <a:pt x="1642110" y="2509838"/>
                    <a:pt x="1642110" y="2509838"/>
                    <a:pt x="1642110" y="2509838"/>
                  </a:cubicBezTo>
                  <a:cubicBezTo>
                    <a:pt x="1642110" y="2506980"/>
                    <a:pt x="1642110" y="2505075"/>
                    <a:pt x="1641158" y="2502218"/>
                  </a:cubicBezTo>
                  <a:cubicBezTo>
                    <a:pt x="1641158" y="2502218"/>
                    <a:pt x="1641158" y="2502218"/>
                    <a:pt x="1641158" y="2502218"/>
                  </a:cubicBezTo>
                  <a:cubicBezTo>
                    <a:pt x="1640205" y="2499360"/>
                    <a:pt x="1640205" y="2497455"/>
                    <a:pt x="1638300" y="2494598"/>
                  </a:cubicBezTo>
                  <a:cubicBezTo>
                    <a:pt x="1649730" y="2492693"/>
                    <a:pt x="1660208" y="2487930"/>
                    <a:pt x="1666875" y="2477453"/>
                  </a:cubicBezTo>
                  <a:cubicBezTo>
                    <a:pt x="1674495" y="2486978"/>
                    <a:pt x="1684020" y="2492693"/>
                    <a:pt x="1695450" y="2494598"/>
                  </a:cubicBezTo>
                  <a:cubicBezTo>
                    <a:pt x="1694498" y="2501265"/>
                    <a:pt x="1692593" y="2506028"/>
                    <a:pt x="1692593" y="2511743"/>
                  </a:cubicBezTo>
                  <a:cubicBezTo>
                    <a:pt x="1692593" y="2516505"/>
                    <a:pt x="1694498" y="2522220"/>
                    <a:pt x="1695450" y="2527935"/>
                  </a:cubicBezTo>
                  <a:cubicBezTo>
                    <a:pt x="1691640" y="2526030"/>
                    <a:pt x="1687830" y="2526983"/>
                    <a:pt x="1684020" y="2528888"/>
                  </a:cubicBezTo>
                  <a:close/>
                  <a:moveTo>
                    <a:pt x="3445193" y="25718"/>
                  </a:moveTo>
                  <a:cubicBezTo>
                    <a:pt x="3474720" y="18098"/>
                    <a:pt x="3505200" y="9525"/>
                    <a:pt x="3534728" y="1905"/>
                  </a:cubicBezTo>
                  <a:cubicBezTo>
                    <a:pt x="3535680" y="1905"/>
                    <a:pt x="3535680" y="1905"/>
                    <a:pt x="3535680" y="1905"/>
                  </a:cubicBezTo>
                  <a:lnTo>
                    <a:pt x="3500438" y="1905"/>
                  </a:lnTo>
                  <a:cubicBezTo>
                    <a:pt x="3483293" y="6668"/>
                    <a:pt x="3466148" y="11430"/>
                    <a:pt x="3449003" y="16193"/>
                  </a:cubicBezTo>
                  <a:cubicBezTo>
                    <a:pt x="3446145" y="17145"/>
                    <a:pt x="3444240" y="17145"/>
                    <a:pt x="3440430" y="18098"/>
                  </a:cubicBezTo>
                  <a:cubicBezTo>
                    <a:pt x="3439478" y="12383"/>
                    <a:pt x="3437573" y="7620"/>
                    <a:pt x="3436620" y="2858"/>
                  </a:cubicBezTo>
                  <a:lnTo>
                    <a:pt x="3427095" y="2858"/>
                  </a:lnTo>
                  <a:cubicBezTo>
                    <a:pt x="3429000" y="11430"/>
                    <a:pt x="3431858" y="20955"/>
                    <a:pt x="3433763" y="29528"/>
                  </a:cubicBezTo>
                  <a:cubicBezTo>
                    <a:pt x="3438525" y="26670"/>
                    <a:pt x="3442335" y="25718"/>
                    <a:pt x="3445193" y="25718"/>
                  </a:cubicBezTo>
                  <a:close/>
                  <a:moveTo>
                    <a:pt x="3060383" y="82868"/>
                  </a:moveTo>
                  <a:cubicBezTo>
                    <a:pt x="3066098" y="84773"/>
                    <a:pt x="3069908" y="86678"/>
                    <a:pt x="3074670" y="91440"/>
                  </a:cubicBezTo>
                  <a:cubicBezTo>
                    <a:pt x="3102293" y="119063"/>
                    <a:pt x="3130868" y="147638"/>
                    <a:pt x="3158490" y="175260"/>
                  </a:cubicBezTo>
                  <a:cubicBezTo>
                    <a:pt x="3161348" y="178118"/>
                    <a:pt x="3163253" y="180023"/>
                    <a:pt x="3168015" y="183833"/>
                  </a:cubicBezTo>
                  <a:cubicBezTo>
                    <a:pt x="3170873" y="180023"/>
                    <a:pt x="3172778" y="177165"/>
                    <a:pt x="3175635" y="174308"/>
                  </a:cubicBezTo>
                  <a:cubicBezTo>
                    <a:pt x="3203258" y="146685"/>
                    <a:pt x="3230880" y="119063"/>
                    <a:pt x="3258503" y="91440"/>
                  </a:cubicBezTo>
                  <a:cubicBezTo>
                    <a:pt x="3262313" y="87630"/>
                    <a:pt x="3267075" y="84773"/>
                    <a:pt x="3272790" y="82868"/>
                  </a:cubicBezTo>
                  <a:cubicBezTo>
                    <a:pt x="3310890" y="72390"/>
                    <a:pt x="3349943" y="62865"/>
                    <a:pt x="3388043" y="52388"/>
                  </a:cubicBezTo>
                  <a:cubicBezTo>
                    <a:pt x="3390900" y="51435"/>
                    <a:pt x="3394710" y="50483"/>
                    <a:pt x="3398520" y="49530"/>
                  </a:cubicBezTo>
                  <a:cubicBezTo>
                    <a:pt x="3393758" y="33338"/>
                    <a:pt x="3389948" y="17145"/>
                    <a:pt x="3386138" y="1905"/>
                  </a:cubicBezTo>
                  <a:lnTo>
                    <a:pt x="3376613" y="1905"/>
                  </a:lnTo>
                  <a:cubicBezTo>
                    <a:pt x="3380423" y="15240"/>
                    <a:pt x="3384233" y="29528"/>
                    <a:pt x="3388043" y="43815"/>
                  </a:cubicBezTo>
                  <a:cubicBezTo>
                    <a:pt x="3383280" y="44768"/>
                    <a:pt x="3379470" y="46673"/>
                    <a:pt x="3376613" y="47625"/>
                  </a:cubicBezTo>
                  <a:cubicBezTo>
                    <a:pt x="3341370" y="57150"/>
                    <a:pt x="3305175" y="66675"/>
                    <a:pt x="3269933" y="76200"/>
                  </a:cubicBezTo>
                  <a:cubicBezTo>
                    <a:pt x="3264218" y="78105"/>
                    <a:pt x="3259455" y="80963"/>
                    <a:pt x="3254693" y="84773"/>
                  </a:cubicBezTo>
                  <a:cubicBezTo>
                    <a:pt x="3228975" y="111443"/>
                    <a:pt x="3202305" y="137160"/>
                    <a:pt x="3175635" y="163830"/>
                  </a:cubicBezTo>
                  <a:cubicBezTo>
                    <a:pt x="3172778" y="166688"/>
                    <a:pt x="3170873" y="168593"/>
                    <a:pt x="3166110" y="172403"/>
                  </a:cubicBezTo>
                  <a:cubicBezTo>
                    <a:pt x="3163253" y="168593"/>
                    <a:pt x="3161348" y="165735"/>
                    <a:pt x="3159443" y="162878"/>
                  </a:cubicBezTo>
                  <a:cubicBezTo>
                    <a:pt x="3132773" y="136208"/>
                    <a:pt x="3107055" y="110490"/>
                    <a:pt x="3080385" y="83820"/>
                  </a:cubicBezTo>
                  <a:cubicBezTo>
                    <a:pt x="3076575" y="80010"/>
                    <a:pt x="3072765" y="77153"/>
                    <a:pt x="3067050" y="76200"/>
                  </a:cubicBezTo>
                  <a:cubicBezTo>
                    <a:pt x="3030855" y="66675"/>
                    <a:pt x="2995613" y="57150"/>
                    <a:pt x="2959418" y="47625"/>
                  </a:cubicBezTo>
                  <a:cubicBezTo>
                    <a:pt x="2955608" y="46673"/>
                    <a:pt x="2951798" y="45720"/>
                    <a:pt x="2947988" y="43815"/>
                  </a:cubicBezTo>
                  <a:cubicBezTo>
                    <a:pt x="2951798" y="29528"/>
                    <a:pt x="2955608" y="16193"/>
                    <a:pt x="2959418" y="1905"/>
                  </a:cubicBezTo>
                  <a:lnTo>
                    <a:pt x="2949893" y="1905"/>
                  </a:lnTo>
                  <a:cubicBezTo>
                    <a:pt x="2946083" y="18098"/>
                    <a:pt x="2941320" y="33338"/>
                    <a:pt x="2937510" y="49530"/>
                  </a:cubicBezTo>
                  <a:cubicBezTo>
                    <a:pt x="2941320" y="50483"/>
                    <a:pt x="2944178" y="51435"/>
                    <a:pt x="2947988" y="52388"/>
                  </a:cubicBezTo>
                  <a:cubicBezTo>
                    <a:pt x="2984183" y="61913"/>
                    <a:pt x="3022283" y="72390"/>
                    <a:pt x="3060383" y="82868"/>
                  </a:cubicBezTo>
                  <a:close/>
                  <a:moveTo>
                    <a:pt x="3089910" y="33338"/>
                  </a:moveTo>
                  <a:cubicBezTo>
                    <a:pt x="3094673" y="34290"/>
                    <a:pt x="3098483" y="37148"/>
                    <a:pt x="3102293" y="40958"/>
                  </a:cubicBezTo>
                  <a:cubicBezTo>
                    <a:pt x="3121343" y="60008"/>
                    <a:pt x="3139440" y="78105"/>
                    <a:pt x="3158490" y="97155"/>
                  </a:cubicBezTo>
                  <a:cubicBezTo>
                    <a:pt x="3161348" y="100013"/>
                    <a:pt x="3163253" y="101918"/>
                    <a:pt x="3168015" y="105728"/>
                  </a:cubicBezTo>
                  <a:cubicBezTo>
                    <a:pt x="3170873" y="101918"/>
                    <a:pt x="3171825" y="99060"/>
                    <a:pt x="3174683" y="96203"/>
                  </a:cubicBezTo>
                  <a:cubicBezTo>
                    <a:pt x="3192780" y="78105"/>
                    <a:pt x="3211830" y="59055"/>
                    <a:pt x="3229928" y="40958"/>
                  </a:cubicBezTo>
                  <a:cubicBezTo>
                    <a:pt x="3233738" y="37148"/>
                    <a:pt x="3237548" y="35243"/>
                    <a:pt x="3242310" y="33338"/>
                  </a:cubicBezTo>
                  <a:cubicBezTo>
                    <a:pt x="3268028" y="26670"/>
                    <a:pt x="3293745" y="20003"/>
                    <a:pt x="3319463" y="12383"/>
                  </a:cubicBezTo>
                  <a:cubicBezTo>
                    <a:pt x="3322320" y="11430"/>
                    <a:pt x="3325178" y="10478"/>
                    <a:pt x="3328988" y="9525"/>
                  </a:cubicBezTo>
                  <a:cubicBezTo>
                    <a:pt x="3328035" y="6668"/>
                    <a:pt x="3328035" y="3810"/>
                    <a:pt x="3327083" y="953"/>
                  </a:cubicBezTo>
                  <a:lnTo>
                    <a:pt x="3317558" y="953"/>
                  </a:lnTo>
                  <a:cubicBezTo>
                    <a:pt x="3317558" y="1905"/>
                    <a:pt x="3317558" y="2858"/>
                    <a:pt x="3318510" y="3810"/>
                  </a:cubicBezTo>
                  <a:cubicBezTo>
                    <a:pt x="3314700" y="4763"/>
                    <a:pt x="3311843" y="5715"/>
                    <a:pt x="3308033" y="6668"/>
                  </a:cubicBezTo>
                  <a:cubicBezTo>
                    <a:pt x="3285173" y="12383"/>
                    <a:pt x="3262313" y="19050"/>
                    <a:pt x="3240405" y="24765"/>
                  </a:cubicBezTo>
                  <a:cubicBezTo>
                    <a:pt x="3233738" y="26670"/>
                    <a:pt x="3228975" y="29528"/>
                    <a:pt x="3224213" y="33338"/>
                  </a:cubicBezTo>
                  <a:cubicBezTo>
                    <a:pt x="3208020" y="50483"/>
                    <a:pt x="3190875" y="66675"/>
                    <a:pt x="3173730" y="83820"/>
                  </a:cubicBezTo>
                  <a:cubicBezTo>
                    <a:pt x="3171825" y="85725"/>
                    <a:pt x="3168968" y="88583"/>
                    <a:pt x="3166110" y="90488"/>
                  </a:cubicBezTo>
                  <a:cubicBezTo>
                    <a:pt x="3163253" y="87630"/>
                    <a:pt x="3161348" y="85725"/>
                    <a:pt x="3158490" y="83820"/>
                  </a:cubicBezTo>
                  <a:cubicBezTo>
                    <a:pt x="3141345" y="66675"/>
                    <a:pt x="3124200" y="50483"/>
                    <a:pt x="3108008" y="33338"/>
                  </a:cubicBezTo>
                  <a:cubicBezTo>
                    <a:pt x="3103245" y="28575"/>
                    <a:pt x="3098483" y="25718"/>
                    <a:pt x="3091815" y="24765"/>
                  </a:cubicBezTo>
                  <a:cubicBezTo>
                    <a:pt x="3078480" y="21908"/>
                    <a:pt x="3066098" y="18098"/>
                    <a:pt x="3052763" y="14288"/>
                  </a:cubicBezTo>
                  <a:cubicBezTo>
                    <a:pt x="3040380" y="10478"/>
                    <a:pt x="3027045" y="7620"/>
                    <a:pt x="3012758" y="3810"/>
                  </a:cubicBezTo>
                  <a:cubicBezTo>
                    <a:pt x="3012758" y="2858"/>
                    <a:pt x="3012758" y="1905"/>
                    <a:pt x="3013710" y="953"/>
                  </a:cubicBezTo>
                  <a:lnTo>
                    <a:pt x="3004185" y="953"/>
                  </a:lnTo>
                  <a:cubicBezTo>
                    <a:pt x="3003233" y="3810"/>
                    <a:pt x="3003233" y="6668"/>
                    <a:pt x="3002280" y="9525"/>
                  </a:cubicBezTo>
                  <a:cubicBezTo>
                    <a:pt x="3006090" y="10478"/>
                    <a:pt x="3009900" y="11430"/>
                    <a:pt x="3012758" y="12383"/>
                  </a:cubicBezTo>
                  <a:cubicBezTo>
                    <a:pt x="3039428" y="20003"/>
                    <a:pt x="3064193" y="26670"/>
                    <a:pt x="3089910" y="33338"/>
                  </a:cubicBezTo>
                  <a:close/>
                  <a:moveTo>
                    <a:pt x="3564255" y="146685"/>
                  </a:moveTo>
                  <a:cubicBezTo>
                    <a:pt x="3566160" y="155258"/>
                    <a:pt x="3569018" y="163830"/>
                    <a:pt x="3570923" y="171450"/>
                  </a:cubicBezTo>
                  <a:cubicBezTo>
                    <a:pt x="3573780" y="181928"/>
                    <a:pt x="3578543" y="193358"/>
                    <a:pt x="3578543" y="203835"/>
                  </a:cubicBezTo>
                  <a:cubicBezTo>
                    <a:pt x="3578543" y="215265"/>
                    <a:pt x="3573780" y="225743"/>
                    <a:pt x="3570923" y="237173"/>
                  </a:cubicBezTo>
                  <a:cubicBezTo>
                    <a:pt x="3569018" y="245745"/>
                    <a:pt x="3566160" y="254318"/>
                    <a:pt x="3564255" y="262890"/>
                  </a:cubicBezTo>
                  <a:cubicBezTo>
                    <a:pt x="3568065" y="263843"/>
                    <a:pt x="3570923" y="264795"/>
                    <a:pt x="3573780" y="265748"/>
                  </a:cubicBezTo>
                  <a:cubicBezTo>
                    <a:pt x="3588068" y="269558"/>
                    <a:pt x="3602355" y="273368"/>
                    <a:pt x="3616643" y="277178"/>
                  </a:cubicBezTo>
                  <a:cubicBezTo>
                    <a:pt x="3620453" y="278130"/>
                    <a:pt x="3625215" y="280988"/>
                    <a:pt x="3628073" y="283845"/>
                  </a:cubicBezTo>
                  <a:cubicBezTo>
                    <a:pt x="3639503" y="294323"/>
                    <a:pt x="3649980" y="305753"/>
                    <a:pt x="3660458" y="316230"/>
                  </a:cubicBezTo>
                  <a:cubicBezTo>
                    <a:pt x="3662363" y="318135"/>
                    <a:pt x="3664268" y="319088"/>
                    <a:pt x="3667125" y="320993"/>
                  </a:cubicBezTo>
                  <a:cubicBezTo>
                    <a:pt x="3678555" y="309563"/>
                    <a:pt x="3689985" y="298133"/>
                    <a:pt x="3701415" y="286703"/>
                  </a:cubicBezTo>
                  <a:cubicBezTo>
                    <a:pt x="3707130" y="280988"/>
                    <a:pt x="3712845" y="277178"/>
                    <a:pt x="3720465" y="276225"/>
                  </a:cubicBezTo>
                  <a:cubicBezTo>
                    <a:pt x="3735705" y="272415"/>
                    <a:pt x="3750945" y="267653"/>
                    <a:pt x="3768090" y="263843"/>
                  </a:cubicBezTo>
                  <a:cubicBezTo>
                    <a:pt x="3763328" y="247650"/>
                    <a:pt x="3760470" y="232410"/>
                    <a:pt x="3755708" y="217170"/>
                  </a:cubicBezTo>
                  <a:cubicBezTo>
                    <a:pt x="3752850" y="208598"/>
                    <a:pt x="3752850" y="200978"/>
                    <a:pt x="3755708" y="192405"/>
                  </a:cubicBezTo>
                  <a:cubicBezTo>
                    <a:pt x="3760470" y="177165"/>
                    <a:pt x="3764280" y="161925"/>
                    <a:pt x="3768090" y="146685"/>
                  </a:cubicBezTo>
                  <a:cubicBezTo>
                    <a:pt x="3760470" y="144780"/>
                    <a:pt x="3752850" y="142875"/>
                    <a:pt x="3746183" y="140970"/>
                  </a:cubicBezTo>
                  <a:cubicBezTo>
                    <a:pt x="3733800" y="138113"/>
                    <a:pt x="3721418" y="136208"/>
                    <a:pt x="3710940" y="130493"/>
                  </a:cubicBezTo>
                  <a:cubicBezTo>
                    <a:pt x="3700463" y="123825"/>
                    <a:pt x="3692843" y="113348"/>
                    <a:pt x="3683318" y="104775"/>
                  </a:cubicBezTo>
                  <a:cubicBezTo>
                    <a:pt x="3677603" y="100013"/>
                    <a:pt x="3672840" y="94298"/>
                    <a:pt x="3667125" y="88583"/>
                  </a:cubicBezTo>
                  <a:cubicBezTo>
                    <a:pt x="3654743" y="100965"/>
                    <a:pt x="3642360" y="113348"/>
                    <a:pt x="3629978" y="125730"/>
                  </a:cubicBezTo>
                  <a:cubicBezTo>
                    <a:pt x="3626168" y="129540"/>
                    <a:pt x="3622358" y="132398"/>
                    <a:pt x="3616643" y="133350"/>
                  </a:cubicBezTo>
                  <a:cubicBezTo>
                    <a:pt x="3601403" y="137160"/>
                    <a:pt x="3587115" y="140970"/>
                    <a:pt x="3571875" y="145733"/>
                  </a:cubicBezTo>
                  <a:cubicBezTo>
                    <a:pt x="3569018" y="144780"/>
                    <a:pt x="3567113" y="145733"/>
                    <a:pt x="3564255" y="146685"/>
                  </a:cubicBezTo>
                  <a:close/>
                  <a:moveTo>
                    <a:pt x="3583305" y="149543"/>
                  </a:moveTo>
                  <a:cubicBezTo>
                    <a:pt x="3594735" y="146685"/>
                    <a:pt x="3606165" y="142875"/>
                    <a:pt x="3618548" y="140018"/>
                  </a:cubicBezTo>
                  <a:cubicBezTo>
                    <a:pt x="3625215" y="138113"/>
                    <a:pt x="3630930" y="135255"/>
                    <a:pt x="3635693" y="129540"/>
                  </a:cubicBezTo>
                  <a:cubicBezTo>
                    <a:pt x="3645218" y="119063"/>
                    <a:pt x="3655695" y="109538"/>
                    <a:pt x="3665220" y="99060"/>
                  </a:cubicBezTo>
                  <a:cubicBezTo>
                    <a:pt x="3668078" y="100965"/>
                    <a:pt x="3669983" y="102870"/>
                    <a:pt x="3671888" y="104775"/>
                  </a:cubicBezTo>
                  <a:cubicBezTo>
                    <a:pt x="3680460" y="113348"/>
                    <a:pt x="3689985" y="121920"/>
                    <a:pt x="3698558" y="131445"/>
                  </a:cubicBezTo>
                  <a:cubicBezTo>
                    <a:pt x="3702368" y="136208"/>
                    <a:pt x="3707130" y="139065"/>
                    <a:pt x="3713798" y="140018"/>
                  </a:cubicBezTo>
                  <a:cubicBezTo>
                    <a:pt x="3728085" y="143828"/>
                    <a:pt x="3742373" y="147638"/>
                    <a:pt x="3757613" y="151448"/>
                  </a:cubicBezTo>
                  <a:cubicBezTo>
                    <a:pt x="3753803" y="166688"/>
                    <a:pt x="3749993" y="180023"/>
                    <a:pt x="3746183" y="194310"/>
                  </a:cubicBezTo>
                  <a:cubicBezTo>
                    <a:pt x="3744278" y="200978"/>
                    <a:pt x="3744278" y="206693"/>
                    <a:pt x="3746183" y="213360"/>
                  </a:cubicBezTo>
                  <a:cubicBezTo>
                    <a:pt x="3749993" y="226695"/>
                    <a:pt x="3753803" y="240983"/>
                    <a:pt x="3757613" y="255270"/>
                  </a:cubicBezTo>
                  <a:cubicBezTo>
                    <a:pt x="3754755" y="256223"/>
                    <a:pt x="3752850" y="257175"/>
                    <a:pt x="3750945" y="258128"/>
                  </a:cubicBezTo>
                  <a:cubicBezTo>
                    <a:pt x="3739515" y="260985"/>
                    <a:pt x="3728085" y="264795"/>
                    <a:pt x="3715703" y="267653"/>
                  </a:cubicBezTo>
                  <a:cubicBezTo>
                    <a:pt x="3708083" y="269558"/>
                    <a:pt x="3702368" y="272415"/>
                    <a:pt x="3697605" y="278130"/>
                  </a:cubicBezTo>
                  <a:cubicBezTo>
                    <a:pt x="3688080" y="288608"/>
                    <a:pt x="3677603" y="298133"/>
                    <a:pt x="3668078" y="308610"/>
                  </a:cubicBezTo>
                  <a:cubicBezTo>
                    <a:pt x="3665220" y="306705"/>
                    <a:pt x="3663315" y="304800"/>
                    <a:pt x="3661410" y="302895"/>
                  </a:cubicBezTo>
                  <a:cubicBezTo>
                    <a:pt x="3652838" y="294323"/>
                    <a:pt x="3643313" y="284798"/>
                    <a:pt x="3634740" y="276225"/>
                  </a:cubicBezTo>
                  <a:cubicBezTo>
                    <a:pt x="3630930" y="272415"/>
                    <a:pt x="3627120" y="269558"/>
                    <a:pt x="3621405" y="268605"/>
                  </a:cubicBezTo>
                  <a:cubicBezTo>
                    <a:pt x="3607118" y="264795"/>
                    <a:pt x="3592830" y="260985"/>
                    <a:pt x="3577590" y="257175"/>
                  </a:cubicBezTo>
                  <a:cubicBezTo>
                    <a:pt x="3577590" y="254318"/>
                    <a:pt x="3577590" y="252413"/>
                    <a:pt x="3578543" y="250508"/>
                  </a:cubicBezTo>
                  <a:cubicBezTo>
                    <a:pt x="3581400" y="239078"/>
                    <a:pt x="3584258" y="226695"/>
                    <a:pt x="3588068" y="215265"/>
                  </a:cubicBezTo>
                  <a:cubicBezTo>
                    <a:pt x="3589973" y="208598"/>
                    <a:pt x="3589973" y="201930"/>
                    <a:pt x="3588068" y="194310"/>
                  </a:cubicBezTo>
                  <a:cubicBezTo>
                    <a:pt x="3584258" y="180975"/>
                    <a:pt x="3580448" y="167640"/>
                    <a:pt x="3576638" y="153353"/>
                  </a:cubicBezTo>
                  <a:cubicBezTo>
                    <a:pt x="3578543" y="151448"/>
                    <a:pt x="3580448" y="150495"/>
                    <a:pt x="3583305" y="149543"/>
                  </a:cubicBezTo>
                  <a:close/>
                  <a:moveTo>
                    <a:pt x="3145155" y="12383"/>
                  </a:moveTo>
                  <a:cubicBezTo>
                    <a:pt x="3151823" y="19050"/>
                    <a:pt x="3158490" y="25718"/>
                    <a:pt x="3166110" y="33338"/>
                  </a:cubicBezTo>
                  <a:cubicBezTo>
                    <a:pt x="3168968" y="30480"/>
                    <a:pt x="3170873" y="29528"/>
                    <a:pt x="3172778" y="26670"/>
                  </a:cubicBezTo>
                  <a:cubicBezTo>
                    <a:pt x="3181350" y="18098"/>
                    <a:pt x="3189923" y="9525"/>
                    <a:pt x="3198495" y="953"/>
                  </a:cubicBezTo>
                  <a:lnTo>
                    <a:pt x="3186113" y="953"/>
                  </a:lnTo>
                  <a:cubicBezTo>
                    <a:pt x="3179445" y="7620"/>
                    <a:pt x="3173730" y="13335"/>
                    <a:pt x="3167063" y="20003"/>
                  </a:cubicBezTo>
                  <a:cubicBezTo>
                    <a:pt x="3160395" y="13335"/>
                    <a:pt x="3153728" y="6668"/>
                    <a:pt x="3148013" y="953"/>
                  </a:cubicBezTo>
                  <a:lnTo>
                    <a:pt x="3135630" y="953"/>
                  </a:lnTo>
                  <a:cubicBezTo>
                    <a:pt x="3137535" y="2858"/>
                    <a:pt x="3139440" y="4763"/>
                    <a:pt x="3140393" y="6668"/>
                  </a:cubicBezTo>
                  <a:cubicBezTo>
                    <a:pt x="3141345" y="8573"/>
                    <a:pt x="3143250" y="10478"/>
                    <a:pt x="3145155" y="12383"/>
                  </a:cubicBezTo>
                  <a:close/>
                  <a:moveTo>
                    <a:pt x="3754755" y="2520315"/>
                  </a:moveTo>
                  <a:cubicBezTo>
                    <a:pt x="3752850" y="2512695"/>
                    <a:pt x="3752850" y="2505075"/>
                    <a:pt x="3754755" y="2497455"/>
                  </a:cubicBezTo>
                  <a:cubicBezTo>
                    <a:pt x="3759518" y="2482215"/>
                    <a:pt x="3763328" y="2466975"/>
                    <a:pt x="3767138" y="2450783"/>
                  </a:cubicBezTo>
                  <a:cubicBezTo>
                    <a:pt x="3757613" y="2447925"/>
                    <a:pt x="3748088" y="2446020"/>
                    <a:pt x="3739515" y="2443163"/>
                  </a:cubicBezTo>
                  <a:cubicBezTo>
                    <a:pt x="3729038" y="2440305"/>
                    <a:pt x="3718560" y="2439353"/>
                    <a:pt x="3709988" y="2434590"/>
                  </a:cubicBezTo>
                  <a:cubicBezTo>
                    <a:pt x="3701415" y="2428875"/>
                    <a:pt x="3693795" y="2420303"/>
                    <a:pt x="3686175" y="2412683"/>
                  </a:cubicBezTo>
                  <a:cubicBezTo>
                    <a:pt x="3679508" y="2406015"/>
                    <a:pt x="3672840" y="2399348"/>
                    <a:pt x="3666173" y="2392680"/>
                  </a:cubicBezTo>
                  <a:cubicBezTo>
                    <a:pt x="3652838" y="2406015"/>
                    <a:pt x="3640455" y="2417445"/>
                    <a:pt x="3629025" y="2429828"/>
                  </a:cubicBezTo>
                  <a:cubicBezTo>
                    <a:pt x="3625215" y="2433638"/>
                    <a:pt x="3621405" y="2436495"/>
                    <a:pt x="3615690" y="2437448"/>
                  </a:cubicBezTo>
                  <a:cubicBezTo>
                    <a:pt x="3600450" y="2441258"/>
                    <a:pt x="3586163" y="2445068"/>
                    <a:pt x="3570923" y="2449830"/>
                  </a:cubicBezTo>
                  <a:cubicBezTo>
                    <a:pt x="3569018" y="2450783"/>
                    <a:pt x="3567113" y="2451735"/>
                    <a:pt x="3564255" y="2452688"/>
                  </a:cubicBezTo>
                  <a:cubicBezTo>
                    <a:pt x="3567113" y="2462213"/>
                    <a:pt x="3569018" y="2470785"/>
                    <a:pt x="3571875" y="2479358"/>
                  </a:cubicBezTo>
                  <a:cubicBezTo>
                    <a:pt x="3574733" y="2489835"/>
                    <a:pt x="3579495" y="2499360"/>
                    <a:pt x="3579495" y="2509838"/>
                  </a:cubicBezTo>
                  <a:cubicBezTo>
                    <a:pt x="3579495" y="2520315"/>
                    <a:pt x="3574733" y="2530793"/>
                    <a:pt x="3571875" y="2541270"/>
                  </a:cubicBezTo>
                  <a:cubicBezTo>
                    <a:pt x="3569970" y="2550795"/>
                    <a:pt x="3567113" y="2559368"/>
                    <a:pt x="3564255" y="2568893"/>
                  </a:cubicBezTo>
                  <a:cubicBezTo>
                    <a:pt x="3568065" y="2569845"/>
                    <a:pt x="3570923" y="2570798"/>
                    <a:pt x="3573780" y="2571750"/>
                  </a:cubicBezTo>
                  <a:cubicBezTo>
                    <a:pt x="3588068" y="2575560"/>
                    <a:pt x="3602355" y="2579370"/>
                    <a:pt x="3616643" y="2583180"/>
                  </a:cubicBezTo>
                  <a:cubicBezTo>
                    <a:pt x="3620453" y="2584133"/>
                    <a:pt x="3625215" y="2586990"/>
                    <a:pt x="3628073" y="2589848"/>
                  </a:cubicBezTo>
                  <a:cubicBezTo>
                    <a:pt x="3639503" y="2600325"/>
                    <a:pt x="3649980" y="2611755"/>
                    <a:pt x="3660458" y="2622233"/>
                  </a:cubicBezTo>
                  <a:cubicBezTo>
                    <a:pt x="3662363" y="2624138"/>
                    <a:pt x="3664268" y="2625090"/>
                    <a:pt x="3667125" y="2626995"/>
                  </a:cubicBezTo>
                  <a:cubicBezTo>
                    <a:pt x="3679508" y="2614613"/>
                    <a:pt x="3691890" y="2602230"/>
                    <a:pt x="3703320" y="2590800"/>
                  </a:cubicBezTo>
                  <a:cubicBezTo>
                    <a:pt x="3707130" y="2586990"/>
                    <a:pt x="3711893" y="2584133"/>
                    <a:pt x="3717608" y="2583180"/>
                  </a:cubicBezTo>
                  <a:cubicBezTo>
                    <a:pt x="3733800" y="2579370"/>
                    <a:pt x="3749993" y="2574608"/>
                    <a:pt x="3768090" y="2569845"/>
                  </a:cubicBezTo>
                  <a:cubicBezTo>
                    <a:pt x="3763328" y="2550795"/>
                    <a:pt x="3759518" y="2535555"/>
                    <a:pt x="3754755" y="2520315"/>
                  </a:cubicBezTo>
                  <a:close/>
                  <a:moveTo>
                    <a:pt x="3712845" y="2572703"/>
                  </a:moveTo>
                  <a:cubicBezTo>
                    <a:pt x="3707130" y="2574608"/>
                    <a:pt x="3702368" y="2576513"/>
                    <a:pt x="3697605" y="2581275"/>
                  </a:cubicBezTo>
                  <a:cubicBezTo>
                    <a:pt x="3687128" y="2591753"/>
                    <a:pt x="3676650" y="2602230"/>
                    <a:pt x="3666173" y="2613660"/>
                  </a:cubicBezTo>
                  <a:cubicBezTo>
                    <a:pt x="3663315" y="2610803"/>
                    <a:pt x="3660458" y="2607945"/>
                    <a:pt x="3657600" y="2606040"/>
                  </a:cubicBezTo>
                  <a:cubicBezTo>
                    <a:pt x="3649028" y="2597468"/>
                    <a:pt x="3640455" y="2588895"/>
                    <a:pt x="3631883" y="2580323"/>
                  </a:cubicBezTo>
                  <a:cubicBezTo>
                    <a:pt x="3629025" y="2576513"/>
                    <a:pt x="3625215" y="2574608"/>
                    <a:pt x="3620453" y="2573655"/>
                  </a:cubicBezTo>
                  <a:cubicBezTo>
                    <a:pt x="3605213" y="2569845"/>
                    <a:pt x="3590925" y="2566035"/>
                    <a:pt x="3575685" y="2561273"/>
                  </a:cubicBezTo>
                  <a:cubicBezTo>
                    <a:pt x="3575685" y="2558415"/>
                    <a:pt x="3576638" y="2556510"/>
                    <a:pt x="3576638" y="2554605"/>
                  </a:cubicBezTo>
                  <a:cubicBezTo>
                    <a:pt x="3579495" y="2542223"/>
                    <a:pt x="3583305" y="2529840"/>
                    <a:pt x="3586163" y="2517458"/>
                  </a:cubicBezTo>
                  <a:cubicBezTo>
                    <a:pt x="3588068" y="2511743"/>
                    <a:pt x="3588068" y="2506028"/>
                    <a:pt x="3586163" y="2500313"/>
                  </a:cubicBezTo>
                  <a:cubicBezTo>
                    <a:pt x="3582353" y="2486025"/>
                    <a:pt x="3578543" y="2471738"/>
                    <a:pt x="3574733" y="2456498"/>
                  </a:cubicBezTo>
                  <a:cubicBezTo>
                    <a:pt x="3589973" y="2452688"/>
                    <a:pt x="3603308" y="2447925"/>
                    <a:pt x="3617595" y="2445068"/>
                  </a:cubicBezTo>
                  <a:cubicBezTo>
                    <a:pt x="3624263" y="2443163"/>
                    <a:pt x="3629978" y="2440305"/>
                    <a:pt x="3633788" y="2435543"/>
                  </a:cubicBezTo>
                  <a:cubicBezTo>
                    <a:pt x="3643313" y="2425065"/>
                    <a:pt x="3653790" y="2414588"/>
                    <a:pt x="3664268" y="2404110"/>
                  </a:cubicBezTo>
                  <a:cubicBezTo>
                    <a:pt x="3667125" y="2406968"/>
                    <a:pt x="3669983" y="2409825"/>
                    <a:pt x="3672840" y="2411730"/>
                  </a:cubicBezTo>
                  <a:cubicBezTo>
                    <a:pt x="3681413" y="2420303"/>
                    <a:pt x="3689985" y="2427923"/>
                    <a:pt x="3697605" y="2436495"/>
                  </a:cubicBezTo>
                  <a:cubicBezTo>
                    <a:pt x="3701415" y="2440305"/>
                    <a:pt x="3705225" y="2443163"/>
                    <a:pt x="3710940" y="2444115"/>
                  </a:cubicBezTo>
                  <a:cubicBezTo>
                    <a:pt x="3725228" y="2447925"/>
                    <a:pt x="3739515" y="2451735"/>
                    <a:pt x="3755708" y="2455545"/>
                  </a:cubicBezTo>
                  <a:cubicBezTo>
                    <a:pt x="3754755" y="2459355"/>
                    <a:pt x="3753803" y="2463165"/>
                    <a:pt x="3752850" y="2466023"/>
                  </a:cubicBezTo>
                  <a:cubicBezTo>
                    <a:pt x="3749993" y="2477453"/>
                    <a:pt x="3747135" y="2489835"/>
                    <a:pt x="3743325" y="2501265"/>
                  </a:cubicBezTo>
                  <a:cubicBezTo>
                    <a:pt x="3742373" y="2506028"/>
                    <a:pt x="3742373" y="2509838"/>
                    <a:pt x="3743325" y="2514600"/>
                  </a:cubicBezTo>
                  <a:cubicBezTo>
                    <a:pt x="3747135" y="2528888"/>
                    <a:pt x="3750945" y="2544128"/>
                    <a:pt x="3755708" y="2559368"/>
                  </a:cubicBezTo>
                  <a:cubicBezTo>
                    <a:pt x="3752850" y="2560320"/>
                    <a:pt x="3750945" y="2561273"/>
                    <a:pt x="3748088" y="2562225"/>
                  </a:cubicBezTo>
                  <a:cubicBezTo>
                    <a:pt x="3736658" y="2566035"/>
                    <a:pt x="3725228" y="2569845"/>
                    <a:pt x="3712845" y="2572703"/>
                  </a:cubicBezTo>
                  <a:close/>
                  <a:moveTo>
                    <a:pt x="3626168" y="226695"/>
                  </a:moveTo>
                  <a:cubicBezTo>
                    <a:pt x="3634740" y="229553"/>
                    <a:pt x="3642360" y="230505"/>
                    <a:pt x="3648075" y="233363"/>
                  </a:cubicBezTo>
                  <a:cubicBezTo>
                    <a:pt x="3654743" y="237173"/>
                    <a:pt x="3659505" y="243840"/>
                    <a:pt x="3666173" y="249555"/>
                  </a:cubicBezTo>
                  <a:cubicBezTo>
                    <a:pt x="3675698" y="235268"/>
                    <a:pt x="3689033" y="228600"/>
                    <a:pt x="3706178" y="226695"/>
                  </a:cubicBezTo>
                  <a:cubicBezTo>
                    <a:pt x="3698558" y="210503"/>
                    <a:pt x="3698558" y="196215"/>
                    <a:pt x="3706178" y="180975"/>
                  </a:cubicBezTo>
                  <a:cubicBezTo>
                    <a:pt x="3697605" y="178118"/>
                    <a:pt x="3689033" y="177165"/>
                    <a:pt x="3683318" y="173355"/>
                  </a:cubicBezTo>
                  <a:cubicBezTo>
                    <a:pt x="3676650" y="169545"/>
                    <a:pt x="3671888" y="162878"/>
                    <a:pt x="3666173" y="158115"/>
                  </a:cubicBezTo>
                  <a:cubicBezTo>
                    <a:pt x="3659505" y="163830"/>
                    <a:pt x="3654743" y="170498"/>
                    <a:pt x="3649028" y="174308"/>
                  </a:cubicBezTo>
                  <a:cubicBezTo>
                    <a:pt x="3642360" y="178118"/>
                    <a:pt x="3634740" y="179070"/>
                    <a:pt x="3627120" y="180975"/>
                  </a:cubicBezTo>
                  <a:cubicBezTo>
                    <a:pt x="3629025" y="189548"/>
                    <a:pt x="3631883" y="196215"/>
                    <a:pt x="3631883" y="203835"/>
                  </a:cubicBezTo>
                  <a:cubicBezTo>
                    <a:pt x="3630930" y="211455"/>
                    <a:pt x="3628073" y="219075"/>
                    <a:pt x="3626168" y="226695"/>
                  </a:cubicBezTo>
                  <a:close/>
                  <a:moveTo>
                    <a:pt x="3665220" y="170498"/>
                  </a:moveTo>
                  <a:cubicBezTo>
                    <a:pt x="3672840" y="180023"/>
                    <a:pt x="3681413" y="185738"/>
                    <a:pt x="3693795" y="186690"/>
                  </a:cubicBezTo>
                  <a:cubicBezTo>
                    <a:pt x="3690938" y="198120"/>
                    <a:pt x="3689033" y="208598"/>
                    <a:pt x="3694748" y="220028"/>
                  </a:cubicBezTo>
                  <a:cubicBezTo>
                    <a:pt x="3683318" y="222885"/>
                    <a:pt x="3672840" y="226695"/>
                    <a:pt x="3666173" y="237173"/>
                  </a:cubicBezTo>
                  <a:cubicBezTo>
                    <a:pt x="3660458" y="232410"/>
                    <a:pt x="3657600" y="227648"/>
                    <a:pt x="3652838" y="225743"/>
                  </a:cubicBezTo>
                  <a:cubicBezTo>
                    <a:pt x="3648075" y="222885"/>
                    <a:pt x="3643313" y="222885"/>
                    <a:pt x="3637598" y="220980"/>
                  </a:cubicBezTo>
                  <a:cubicBezTo>
                    <a:pt x="3641408" y="210503"/>
                    <a:pt x="3642360" y="200025"/>
                    <a:pt x="3636645" y="188595"/>
                  </a:cubicBezTo>
                  <a:cubicBezTo>
                    <a:pt x="3649028" y="185738"/>
                    <a:pt x="3658553" y="180975"/>
                    <a:pt x="3665220" y="170498"/>
                  </a:cubicBezTo>
                  <a:close/>
                  <a:moveTo>
                    <a:pt x="3435668" y="71438"/>
                  </a:moveTo>
                  <a:cubicBezTo>
                    <a:pt x="3436620" y="76200"/>
                    <a:pt x="3437573" y="79058"/>
                    <a:pt x="3438525" y="81915"/>
                  </a:cubicBezTo>
                  <a:cubicBezTo>
                    <a:pt x="3449003" y="120015"/>
                    <a:pt x="3458528" y="158115"/>
                    <a:pt x="3469005" y="196215"/>
                  </a:cubicBezTo>
                  <a:cubicBezTo>
                    <a:pt x="3470910" y="201930"/>
                    <a:pt x="3470910" y="206693"/>
                    <a:pt x="3469005" y="212408"/>
                  </a:cubicBezTo>
                  <a:cubicBezTo>
                    <a:pt x="3458528" y="250508"/>
                    <a:pt x="3448050" y="288608"/>
                    <a:pt x="3438525" y="326708"/>
                  </a:cubicBezTo>
                  <a:cubicBezTo>
                    <a:pt x="3437573" y="330518"/>
                    <a:pt x="3436620" y="333375"/>
                    <a:pt x="3435668" y="337185"/>
                  </a:cubicBezTo>
                  <a:cubicBezTo>
                    <a:pt x="3439478" y="338138"/>
                    <a:pt x="3442335" y="339090"/>
                    <a:pt x="3445193" y="340043"/>
                  </a:cubicBezTo>
                  <a:cubicBezTo>
                    <a:pt x="3483293" y="350520"/>
                    <a:pt x="3521393" y="360998"/>
                    <a:pt x="3559493" y="370523"/>
                  </a:cubicBezTo>
                  <a:cubicBezTo>
                    <a:pt x="3565208" y="372428"/>
                    <a:pt x="3569970" y="374333"/>
                    <a:pt x="3574733" y="379095"/>
                  </a:cubicBezTo>
                  <a:cubicBezTo>
                    <a:pt x="3602355" y="406718"/>
                    <a:pt x="3629978" y="434340"/>
                    <a:pt x="3657600" y="461963"/>
                  </a:cubicBezTo>
                  <a:cubicBezTo>
                    <a:pt x="3660458" y="464820"/>
                    <a:pt x="3662363" y="466725"/>
                    <a:pt x="3666173" y="469583"/>
                  </a:cubicBezTo>
                  <a:cubicBezTo>
                    <a:pt x="3669030" y="466725"/>
                    <a:pt x="3671888" y="464820"/>
                    <a:pt x="3674745" y="461963"/>
                  </a:cubicBezTo>
                  <a:cubicBezTo>
                    <a:pt x="3702368" y="434340"/>
                    <a:pt x="3729990" y="406718"/>
                    <a:pt x="3757613" y="379095"/>
                  </a:cubicBezTo>
                  <a:cubicBezTo>
                    <a:pt x="3762375" y="374333"/>
                    <a:pt x="3766185" y="372428"/>
                    <a:pt x="3772853" y="370523"/>
                  </a:cubicBezTo>
                  <a:cubicBezTo>
                    <a:pt x="3810953" y="360045"/>
                    <a:pt x="3850005" y="349568"/>
                    <a:pt x="3888105" y="340043"/>
                  </a:cubicBezTo>
                  <a:cubicBezTo>
                    <a:pt x="3890963" y="339090"/>
                    <a:pt x="3893820" y="338138"/>
                    <a:pt x="3897630" y="337185"/>
                  </a:cubicBezTo>
                  <a:cubicBezTo>
                    <a:pt x="3896678" y="333375"/>
                    <a:pt x="3895725" y="329565"/>
                    <a:pt x="3894773" y="326708"/>
                  </a:cubicBezTo>
                  <a:cubicBezTo>
                    <a:pt x="3884295" y="288608"/>
                    <a:pt x="3874770" y="250508"/>
                    <a:pt x="3864293" y="212408"/>
                  </a:cubicBezTo>
                  <a:cubicBezTo>
                    <a:pt x="3862388" y="206693"/>
                    <a:pt x="3862388" y="201930"/>
                    <a:pt x="3864293" y="196215"/>
                  </a:cubicBezTo>
                  <a:cubicBezTo>
                    <a:pt x="3874770" y="158115"/>
                    <a:pt x="3885248" y="120015"/>
                    <a:pt x="3894773" y="81915"/>
                  </a:cubicBezTo>
                  <a:cubicBezTo>
                    <a:pt x="3895725" y="78105"/>
                    <a:pt x="3896678" y="75248"/>
                    <a:pt x="3897630" y="71438"/>
                  </a:cubicBezTo>
                  <a:cubicBezTo>
                    <a:pt x="3892868" y="70485"/>
                    <a:pt x="3890010" y="69533"/>
                    <a:pt x="3886200" y="68580"/>
                  </a:cubicBezTo>
                  <a:cubicBezTo>
                    <a:pt x="3848100" y="58103"/>
                    <a:pt x="3809048" y="47625"/>
                    <a:pt x="3770948" y="37148"/>
                  </a:cubicBezTo>
                  <a:cubicBezTo>
                    <a:pt x="3767138" y="36195"/>
                    <a:pt x="3762375" y="33338"/>
                    <a:pt x="3759518" y="30480"/>
                  </a:cubicBezTo>
                  <a:cubicBezTo>
                    <a:pt x="3749993" y="20955"/>
                    <a:pt x="3739515" y="11430"/>
                    <a:pt x="3729990" y="953"/>
                  </a:cubicBezTo>
                  <a:lnTo>
                    <a:pt x="3716655" y="953"/>
                  </a:lnTo>
                  <a:cubicBezTo>
                    <a:pt x="3729038" y="12383"/>
                    <a:pt x="3740468" y="24765"/>
                    <a:pt x="3751898" y="37148"/>
                  </a:cubicBezTo>
                  <a:cubicBezTo>
                    <a:pt x="3756660" y="41910"/>
                    <a:pt x="3761423" y="44768"/>
                    <a:pt x="3768090" y="45720"/>
                  </a:cubicBezTo>
                  <a:cubicBezTo>
                    <a:pt x="3804285" y="55245"/>
                    <a:pt x="3839528" y="64770"/>
                    <a:pt x="3875723" y="74295"/>
                  </a:cubicBezTo>
                  <a:cubicBezTo>
                    <a:pt x="3878580" y="75248"/>
                    <a:pt x="3881438" y="76200"/>
                    <a:pt x="3885248" y="77153"/>
                  </a:cubicBezTo>
                  <a:cubicBezTo>
                    <a:pt x="3884295" y="81915"/>
                    <a:pt x="3883343" y="85725"/>
                    <a:pt x="3882390" y="89535"/>
                  </a:cubicBezTo>
                  <a:cubicBezTo>
                    <a:pt x="3872865" y="125730"/>
                    <a:pt x="3863340" y="160973"/>
                    <a:pt x="3853815" y="197168"/>
                  </a:cubicBezTo>
                  <a:cubicBezTo>
                    <a:pt x="3852863" y="201930"/>
                    <a:pt x="3852863" y="206693"/>
                    <a:pt x="3853815" y="211455"/>
                  </a:cubicBezTo>
                  <a:cubicBezTo>
                    <a:pt x="3863340" y="247650"/>
                    <a:pt x="3872865" y="282893"/>
                    <a:pt x="3882390" y="319088"/>
                  </a:cubicBezTo>
                  <a:cubicBezTo>
                    <a:pt x="3883343" y="322898"/>
                    <a:pt x="3884295" y="326708"/>
                    <a:pt x="3885248" y="330518"/>
                  </a:cubicBezTo>
                  <a:cubicBezTo>
                    <a:pt x="3881438" y="331470"/>
                    <a:pt x="3877628" y="332423"/>
                    <a:pt x="3873818" y="333375"/>
                  </a:cubicBezTo>
                  <a:cubicBezTo>
                    <a:pt x="3837623" y="342900"/>
                    <a:pt x="3802380" y="352425"/>
                    <a:pt x="3766185" y="361950"/>
                  </a:cubicBezTo>
                  <a:cubicBezTo>
                    <a:pt x="3760470" y="363855"/>
                    <a:pt x="3755708" y="365760"/>
                    <a:pt x="3751898" y="370523"/>
                  </a:cubicBezTo>
                  <a:cubicBezTo>
                    <a:pt x="3725228" y="397193"/>
                    <a:pt x="3699510" y="422910"/>
                    <a:pt x="3672840" y="449580"/>
                  </a:cubicBezTo>
                  <a:cubicBezTo>
                    <a:pt x="3669983" y="452438"/>
                    <a:pt x="3668078" y="454343"/>
                    <a:pt x="3664268" y="457200"/>
                  </a:cubicBezTo>
                  <a:cubicBezTo>
                    <a:pt x="3661410" y="454343"/>
                    <a:pt x="3658553" y="452438"/>
                    <a:pt x="3655695" y="449580"/>
                  </a:cubicBezTo>
                  <a:cubicBezTo>
                    <a:pt x="3629025" y="422910"/>
                    <a:pt x="3603308" y="397193"/>
                    <a:pt x="3576638" y="370523"/>
                  </a:cubicBezTo>
                  <a:cubicBezTo>
                    <a:pt x="3572828" y="366713"/>
                    <a:pt x="3568065" y="363855"/>
                    <a:pt x="3562350" y="362903"/>
                  </a:cubicBezTo>
                  <a:cubicBezTo>
                    <a:pt x="3530918" y="354330"/>
                    <a:pt x="3499485" y="345758"/>
                    <a:pt x="3468053" y="337185"/>
                  </a:cubicBezTo>
                  <a:cubicBezTo>
                    <a:pt x="3460433" y="335280"/>
                    <a:pt x="3452813" y="332423"/>
                    <a:pt x="3444240" y="330518"/>
                  </a:cubicBezTo>
                  <a:cubicBezTo>
                    <a:pt x="3445193" y="325755"/>
                    <a:pt x="3446145" y="321945"/>
                    <a:pt x="3447098" y="319088"/>
                  </a:cubicBezTo>
                  <a:cubicBezTo>
                    <a:pt x="3456623" y="282893"/>
                    <a:pt x="3466148" y="247650"/>
                    <a:pt x="3475673" y="211455"/>
                  </a:cubicBezTo>
                  <a:cubicBezTo>
                    <a:pt x="3476625" y="206693"/>
                    <a:pt x="3476625" y="201930"/>
                    <a:pt x="3475673" y="197168"/>
                  </a:cubicBezTo>
                  <a:cubicBezTo>
                    <a:pt x="3466148" y="160973"/>
                    <a:pt x="3456623" y="125730"/>
                    <a:pt x="3447098" y="89535"/>
                  </a:cubicBezTo>
                  <a:cubicBezTo>
                    <a:pt x="3446145" y="85725"/>
                    <a:pt x="3445193" y="81915"/>
                    <a:pt x="3444240" y="77153"/>
                  </a:cubicBezTo>
                  <a:cubicBezTo>
                    <a:pt x="3448050" y="76200"/>
                    <a:pt x="3450908" y="75248"/>
                    <a:pt x="3453765" y="74295"/>
                  </a:cubicBezTo>
                  <a:cubicBezTo>
                    <a:pt x="3489960" y="64770"/>
                    <a:pt x="3525203" y="55245"/>
                    <a:pt x="3561398" y="45720"/>
                  </a:cubicBezTo>
                  <a:cubicBezTo>
                    <a:pt x="3567113" y="43815"/>
                    <a:pt x="3572828" y="40958"/>
                    <a:pt x="3577590" y="37148"/>
                  </a:cubicBezTo>
                  <a:cubicBezTo>
                    <a:pt x="3589020" y="24765"/>
                    <a:pt x="3601403" y="13335"/>
                    <a:pt x="3612833" y="953"/>
                  </a:cubicBezTo>
                  <a:lnTo>
                    <a:pt x="3602355" y="953"/>
                  </a:lnTo>
                  <a:cubicBezTo>
                    <a:pt x="3592830" y="10478"/>
                    <a:pt x="3583305" y="20003"/>
                    <a:pt x="3573780" y="29528"/>
                  </a:cubicBezTo>
                  <a:cubicBezTo>
                    <a:pt x="3569970" y="33338"/>
                    <a:pt x="3566160" y="36195"/>
                    <a:pt x="3560445" y="37148"/>
                  </a:cubicBezTo>
                  <a:cubicBezTo>
                    <a:pt x="3522345" y="47625"/>
                    <a:pt x="3484245" y="57150"/>
                    <a:pt x="3446145" y="67628"/>
                  </a:cubicBezTo>
                  <a:cubicBezTo>
                    <a:pt x="3442335" y="68580"/>
                    <a:pt x="3439478" y="70485"/>
                    <a:pt x="3435668" y="71438"/>
                  </a:cubicBezTo>
                  <a:close/>
                  <a:moveTo>
                    <a:pt x="2897505" y="2641283"/>
                  </a:moveTo>
                  <a:cubicBezTo>
                    <a:pt x="2896553" y="2637473"/>
                    <a:pt x="2895600" y="2634615"/>
                    <a:pt x="2894648" y="2630805"/>
                  </a:cubicBezTo>
                  <a:cubicBezTo>
                    <a:pt x="2884170" y="2592705"/>
                    <a:pt x="2874645" y="2553653"/>
                    <a:pt x="2864168" y="2515553"/>
                  </a:cubicBezTo>
                  <a:cubicBezTo>
                    <a:pt x="2862263" y="2509838"/>
                    <a:pt x="2863215" y="2505075"/>
                    <a:pt x="2864168" y="2500313"/>
                  </a:cubicBezTo>
                  <a:cubicBezTo>
                    <a:pt x="2873693" y="2464118"/>
                    <a:pt x="2883218" y="2428875"/>
                    <a:pt x="2892743" y="2392680"/>
                  </a:cubicBezTo>
                  <a:cubicBezTo>
                    <a:pt x="2894648" y="2386965"/>
                    <a:pt x="2895600" y="2381250"/>
                    <a:pt x="2897505" y="2375535"/>
                  </a:cubicBezTo>
                  <a:cubicBezTo>
                    <a:pt x="2893695" y="2374583"/>
                    <a:pt x="2890838" y="2373630"/>
                    <a:pt x="2887980" y="2372678"/>
                  </a:cubicBezTo>
                  <a:cubicBezTo>
                    <a:pt x="2850833" y="2363153"/>
                    <a:pt x="2813685" y="2352675"/>
                    <a:pt x="2776538" y="2343150"/>
                  </a:cubicBezTo>
                  <a:cubicBezTo>
                    <a:pt x="2768918" y="2341245"/>
                    <a:pt x="2762250" y="2337435"/>
                    <a:pt x="2756535" y="2331720"/>
                  </a:cubicBezTo>
                  <a:cubicBezTo>
                    <a:pt x="2729865" y="2304098"/>
                    <a:pt x="2702243" y="2277428"/>
                    <a:pt x="2674620" y="2249805"/>
                  </a:cubicBezTo>
                  <a:cubicBezTo>
                    <a:pt x="2671763" y="2246948"/>
                    <a:pt x="2669858" y="2245043"/>
                    <a:pt x="2665095" y="2241233"/>
                  </a:cubicBezTo>
                  <a:cubicBezTo>
                    <a:pt x="2662238" y="2245043"/>
                    <a:pt x="2660333" y="2247900"/>
                    <a:pt x="2658428" y="2250758"/>
                  </a:cubicBezTo>
                  <a:cubicBezTo>
                    <a:pt x="2630805" y="2278380"/>
                    <a:pt x="2603183" y="2306003"/>
                    <a:pt x="2575560" y="2333625"/>
                  </a:cubicBezTo>
                  <a:cubicBezTo>
                    <a:pt x="2571750" y="2337435"/>
                    <a:pt x="2566988" y="2340293"/>
                    <a:pt x="2561273" y="2342198"/>
                  </a:cubicBezTo>
                  <a:cubicBezTo>
                    <a:pt x="2523173" y="2352675"/>
                    <a:pt x="2485073" y="2362200"/>
                    <a:pt x="2446973" y="2372678"/>
                  </a:cubicBezTo>
                  <a:cubicBezTo>
                    <a:pt x="2443163" y="2373630"/>
                    <a:pt x="2440305" y="2374583"/>
                    <a:pt x="2436495" y="2375535"/>
                  </a:cubicBezTo>
                  <a:cubicBezTo>
                    <a:pt x="2437448" y="2379345"/>
                    <a:pt x="2438400" y="2382203"/>
                    <a:pt x="2438400" y="2386013"/>
                  </a:cubicBezTo>
                  <a:cubicBezTo>
                    <a:pt x="2448878" y="2424113"/>
                    <a:pt x="2459355" y="2463165"/>
                    <a:pt x="2468880" y="2501265"/>
                  </a:cubicBezTo>
                  <a:cubicBezTo>
                    <a:pt x="2469833" y="2506980"/>
                    <a:pt x="2470785" y="2511743"/>
                    <a:pt x="2468880" y="2516505"/>
                  </a:cubicBezTo>
                  <a:cubicBezTo>
                    <a:pt x="2463165" y="2537460"/>
                    <a:pt x="2457450" y="2559368"/>
                    <a:pt x="2451735" y="2580323"/>
                  </a:cubicBezTo>
                  <a:cubicBezTo>
                    <a:pt x="2446020" y="2600325"/>
                    <a:pt x="2441258" y="2620328"/>
                    <a:pt x="2435543" y="2641283"/>
                  </a:cubicBezTo>
                  <a:cubicBezTo>
                    <a:pt x="2439353" y="2642235"/>
                    <a:pt x="2442210" y="2643188"/>
                    <a:pt x="2445068" y="2644140"/>
                  </a:cubicBezTo>
                  <a:cubicBezTo>
                    <a:pt x="2483168" y="2654618"/>
                    <a:pt x="2522220" y="2665095"/>
                    <a:pt x="2560320" y="2675573"/>
                  </a:cubicBezTo>
                  <a:cubicBezTo>
                    <a:pt x="2564130" y="2676525"/>
                    <a:pt x="2568893" y="2678430"/>
                    <a:pt x="2572703" y="2681288"/>
                  </a:cubicBezTo>
                  <a:cubicBezTo>
                    <a:pt x="2587943" y="2695575"/>
                    <a:pt x="2603183" y="2710815"/>
                    <a:pt x="2617470" y="2726055"/>
                  </a:cubicBezTo>
                  <a:lnTo>
                    <a:pt x="2628900" y="2726055"/>
                  </a:lnTo>
                  <a:cubicBezTo>
                    <a:pt x="2627948" y="2725103"/>
                    <a:pt x="2627948" y="2724150"/>
                    <a:pt x="2626995" y="2723198"/>
                  </a:cubicBezTo>
                  <a:cubicBezTo>
                    <a:pt x="2609850" y="2706053"/>
                    <a:pt x="2592705" y="2688908"/>
                    <a:pt x="2575560" y="2671763"/>
                  </a:cubicBezTo>
                  <a:cubicBezTo>
                    <a:pt x="2572703" y="2668905"/>
                    <a:pt x="2568893" y="2667953"/>
                    <a:pt x="2565083" y="2667000"/>
                  </a:cubicBezTo>
                  <a:cubicBezTo>
                    <a:pt x="2530793" y="2657475"/>
                    <a:pt x="2497455" y="2648903"/>
                    <a:pt x="2463165" y="2639378"/>
                  </a:cubicBezTo>
                  <a:cubicBezTo>
                    <a:pt x="2457450" y="2637473"/>
                    <a:pt x="2451735" y="2636520"/>
                    <a:pt x="2446020" y="2634615"/>
                  </a:cubicBezTo>
                  <a:cubicBezTo>
                    <a:pt x="2446973" y="2629853"/>
                    <a:pt x="2447925" y="2626043"/>
                    <a:pt x="2448878" y="2623185"/>
                  </a:cubicBezTo>
                  <a:cubicBezTo>
                    <a:pt x="2458403" y="2586990"/>
                    <a:pt x="2467928" y="2551748"/>
                    <a:pt x="2477453" y="2515553"/>
                  </a:cubicBezTo>
                  <a:cubicBezTo>
                    <a:pt x="2478405" y="2510790"/>
                    <a:pt x="2478405" y="2506028"/>
                    <a:pt x="2477453" y="2501265"/>
                  </a:cubicBezTo>
                  <a:cubicBezTo>
                    <a:pt x="2467928" y="2465070"/>
                    <a:pt x="2458403" y="2429828"/>
                    <a:pt x="2448878" y="2393633"/>
                  </a:cubicBezTo>
                  <a:cubicBezTo>
                    <a:pt x="2447925" y="2389823"/>
                    <a:pt x="2446973" y="2386013"/>
                    <a:pt x="2446020" y="2382203"/>
                  </a:cubicBezTo>
                  <a:cubicBezTo>
                    <a:pt x="2449830" y="2381250"/>
                    <a:pt x="2452688" y="2380298"/>
                    <a:pt x="2455545" y="2379345"/>
                  </a:cubicBezTo>
                  <a:cubicBezTo>
                    <a:pt x="2491740" y="2369820"/>
                    <a:pt x="2526983" y="2360295"/>
                    <a:pt x="2563178" y="2350770"/>
                  </a:cubicBezTo>
                  <a:cubicBezTo>
                    <a:pt x="2568893" y="2348865"/>
                    <a:pt x="2574608" y="2346008"/>
                    <a:pt x="2579370" y="2342198"/>
                  </a:cubicBezTo>
                  <a:cubicBezTo>
                    <a:pt x="2605088" y="2315528"/>
                    <a:pt x="2631758" y="2289810"/>
                    <a:pt x="2657475" y="2264093"/>
                  </a:cubicBezTo>
                  <a:cubicBezTo>
                    <a:pt x="2660333" y="2261235"/>
                    <a:pt x="2662238" y="2259330"/>
                    <a:pt x="2666048" y="2256473"/>
                  </a:cubicBezTo>
                  <a:cubicBezTo>
                    <a:pt x="2668905" y="2259330"/>
                    <a:pt x="2671763" y="2261235"/>
                    <a:pt x="2674620" y="2264093"/>
                  </a:cubicBezTo>
                  <a:cubicBezTo>
                    <a:pt x="2700338" y="2289810"/>
                    <a:pt x="2727008" y="2316480"/>
                    <a:pt x="2752725" y="2342198"/>
                  </a:cubicBezTo>
                  <a:cubicBezTo>
                    <a:pt x="2757488" y="2346960"/>
                    <a:pt x="2762250" y="2349818"/>
                    <a:pt x="2768918" y="2350770"/>
                  </a:cubicBezTo>
                  <a:cubicBezTo>
                    <a:pt x="2805113" y="2360295"/>
                    <a:pt x="2841308" y="2369820"/>
                    <a:pt x="2877503" y="2380298"/>
                  </a:cubicBezTo>
                  <a:cubicBezTo>
                    <a:pt x="2880360" y="2381250"/>
                    <a:pt x="2883218" y="2382203"/>
                    <a:pt x="2886075" y="2383155"/>
                  </a:cubicBezTo>
                  <a:cubicBezTo>
                    <a:pt x="2885123" y="2386013"/>
                    <a:pt x="2885123" y="2387918"/>
                    <a:pt x="2884170" y="2388870"/>
                  </a:cubicBezTo>
                  <a:cubicBezTo>
                    <a:pt x="2873693" y="2426970"/>
                    <a:pt x="2864168" y="2464118"/>
                    <a:pt x="2853690" y="2502218"/>
                  </a:cubicBezTo>
                  <a:cubicBezTo>
                    <a:pt x="2852738" y="2506980"/>
                    <a:pt x="2852738" y="2511743"/>
                    <a:pt x="2853690" y="2516505"/>
                  </a:cubicBezTo>
                  <a:cubicBezTo>
                    <a:pt x="2863215" y="2552700"/>
                    <a:pt x="2872740" y="2587943"/>
                    <a:pt x="2882265" y="2624138"/>
                  </a:cubicBezTo>
                  <a:cubicBezTo>
                    <a:pt x="2883218" y="2627948"/>
                    <a:pt x="2884170" y="2631758"/>
                    <a:pt x="2885123" y="2635568"/>
                  </a:cubicBezTo>
                  <a:cubicBezTo>
                    <a:pt x="2881313" y="2636520"/>
                    <a:pt x="2877503" y="2637473"/>
                    <a:pt x="2873693" y="2638425"/>
                  </a:cubicBezTo>
                  <a:cubicBezTo>
                    <a:pt x="2837498" y="2647950"/>
                    <a:pt x="2801303" y="2658428"/>
                    <a:pt x="2765108" y="2667953"/>
                  </a:cubicBezTo>
                  <a:cubicBezTo>
                    <a:pt x="2760345" y="2668905"/>
                    <a:pt x="2756535" y="2671763"/>
                    <a:pt x="2752725" y="2675573"/>
                  </a:cubicBezTo>
                  <a:cubicBezTo>
                    <a:pt x="2741295" y="2687003"/>
                    <a:pt x="2728913" y="2699385"/>
                    <a:pt x="2717483" y="2710815"/>
                  </a:cubicBezTo>
                  <a:cubicBezTo>
                    <a:pt x="2711768" y="2716530"/>
                    <a:pt x="2707005" y="2721293"/>
                    <a:pt x="2702243" y="2727008"/>
                  </a:cubicBezTo>
                  <a:lnTo>
                    <a:pt x="2713673" y="2727008"/>
                  </a:lnTo>
                  <a:cubicBezTo>
                    <a:pt x="2727960" y="2712720"/>
                    <a:pt x="2742248" y="2698433"/>
                    <a:pt x="2756535" y="2684145"/>
                  </a:cubicBezTo>
                  <a:cubicBezTo>
                    <a:pt x="2760345" y="2680335"/>
                    <a:pt x="2765108" y="2677478"/>
                    <a:pt x="2770823" y="2676525"/>
                  </a:cubicBezTo>
                  <a:cubicBezTo>
                    <a:pt x="2808923" y="2666048"/>
                    <a:pt x="2847975" y="2655570"/>
                    <a:pt x="2886075" y="2646045"/>
                  </a:cubicBezTo>
                  <a:cubicBezTo>
                    <a:pt x="2890838" y="2643188"/>
                    <a:pt x="2893695" y="2642235"/>
                    <a:pt x="2897505" y="2641283"/>
                  </a:cubicBezTo>
                  <a:close/>
                  <a:moveTo>
                    <a:pt x="3742373" y="2626043"/>
                  </a:moveTo>
                  <a:cubicBezTo>
                    <a:pt x="3769043" y="2619375"/>
                    <a:pt x="3795713" y="2611755"/>
                    <a:pt x="3821430" y="2605088"/>
                  </a:cubicBezTo>
                  <a:cubicBezTo>
                    <a:pt x="3824288" y="2604135"/>
                    <a:pt x="3826193" y="2603183"/>
                    <a:pt x="3829050" y="2602230"/>
                  </a:cubicBezTo>
                  <a:cubicBezTo>
                    <a:pt x="3828098" y="2599373"/>
                    <a:pt x="3828098" y="2596515"/>
                    <a:pt x="3827145" y="2593658"/>
                  </a:cubicBezTo>
                  <a:cubicBezTo>
                    <a:pt x="3820478" y="2567940"/>
                    <a:pt x="3812858" y="2541270"/>
                    <a:pt x="3806190" y="2515553"/>
                  </a:cubicBezTo>
                  <a:cubicBezTo>
                    <a:pt x="3805238" y="2510790"/>
                    <a:pt x="3805238" y="2506028"/>
                    <a:pt x="3806190" y="2501265"/>
                  </a:cubicBezTo>
                  <a:cubicBezTo>
                    <a:pt x="3813810" y="2474595"/>
                    <a:pt x="3820478" y="2447925"/>
                    <a:pt x="3827145" y="2422208"/>
                  </a:cubicBezTo>
                  <a:cubicBezTo>
                    <a:pt x="3828098" y="2419350"/>
                    <a:pt x="3828098" y="2417445"/>
                    <a:pt x="3828098" y="2414588"/>
                  </a:cubicBezTo>
                  <a:cubicBezTo>
                    <a:pt x="3824288" y="2413635"/>
                    <a:pt x="3821430" y="2412683"/>
                    <a:pt x="3818573" y="2411730"/>
                  </a:cubicBezTo>
                  <a:cubicBezTo>
                    <a:pt x="3793808" y="2405063"/>
                    <a:pt x="3769043" y="2398395"/>
                    <a:pt x="3744278" y="2391728"/>
                  </a:cubicBezTo>
                  <a:cubicBezTo>
                    <a:pt x="3738563" y="2389823"/>
                    <a:pt x="3732848" y="2386965"/>
                    <a:pt x="3728085" y="2382203"/>
                  </a:cubicBezTo>
                  <a:cubicBezTo>
                    <a:pt x="3709988" y="2363153"/>
                    <a:pt x="3690938" y="2345055"/>
                    <a:pt x="3672840" y="2326958"/>
                  </a:cubicBezTo>
                  <a:cubicBezTo>
                    <a:pt x="3670935" y="2325053"/>
                    <a:pt x="3668078" y="2323148"/>
                    <a:pt x="3665220" y="2320290"/>
                  </a:cubicBezTo>
                  <a:cubicBezTo>
                    <a:pt x="3662363" y="2323148"/>
                    <a:pt x="3659505" y="2325053"/>
                    <a:pt x="3657600" y="2327910"/>
                  </a:cubicBezTo>
                  <a:cubicBezTo>
                    <a:pt x="3639503" y="2346008"/>
                    <a:pt x="3620453" y="2365058"/>
                    <a:pt x="3602355" y="2383155"/>
                  </a:cubicBezTo>
                  <a:cubicBezTo>
                    <a:pt x="3598545" y="2386965"/>
                    <a:pt x="3593783" y="2389823"/>
                    <a:pt x="3588068" y="2391728"/>
                  </a:cubicBezTo>
                  <a:cubicBezTo>
                    <a:pt x="3562350" y="2398395"/>
                    <a:pt x="3537585" y="2405063"/>
                    <a:pt x="3512820" y="2411730"/>
                  </a:cubicBezTo>
                  <a:cubicBezTo>
                    <a:pt x="3509963" y="2412683"/>
                    <a:pt x="3506153" y="2413635"/>
                    <a:pt x="3502343" y="2414588"/>
                  </a:cubicBezTo>
                  <a:cubicBezTo>
                    <a:pt x="3503295" y="2418398"/>
                    <a:pt x="3503295" y="2420303"/>
                    <a:pt x="3504248" y="2423160"/>
                  </a:cubicBezTo>
                  <a:cubicBezTo>
                    <a:pt x="3510915" y="2448878"/>
                    <a:pt x="3518535" y="2475548"/>
                    <a:pt x="3525203" y="2501265"/>
                  </a:cubicBezTo>
                  <a:cubicBezTo>
                    <a:pt x="3526155" y="2506028"/>
                    <a:pt x="3526155" y="2510790"/>
                    <a:pt x="3525203" y="2515553"/>
                  </a:cubicBezTo>
                  <a:cubicBezTo>
                    <a:pt x="3517583" y="2542223"/>
                    <a:pt x="3510915" y="2568893"/>
                    <a:pt x="3504248" y="2594610"/>
                  </a:cubicBezTo>
                  <a:cubicBezTo>
                    <a:pt x="3503295" y="2597468"/>
                    <a:pt x="3503295" y="2599373"/>
                    <a:pt x="3503295" y="2602230"/>
                  </a:cubicBezTo>
                  <a:cubicBezTo>
                    <a:pt x="3506153" y="2603183"/>
                    <a:pt x="3509010" y="2604135"/>
                    <a:pt x="3510915" y="2605088"/>
                  </a:cubicBezTo>
                  <a:cubicBezTo>
                    <a:pt x="3536633" y="2611755"/>
                    <a:pt x="3563303" y="2619375"/>
                    <a:pt x="3589020" y="2626043"/>
                  </a:cubicBezTo>
                  <a:cubicBezTo>
                    <a:pt x="3593783" y="2626995"/>
                    <a:pt x="3597593" y="2629853"/>
                    <a:pt x="3601403" y="2633663"/>
                  </a:cubicBezTo>
                  <a:cubicBezTo>
                    <a:pt x="3614738" y="2647950"/>
                    <a:pt x="3629025" y="2661285"/>
                    <a:pt x="3643313" y="2675573"/>
                  </a:cubicBezTo>
                  <a:cubicBezTo>
                    <a:pt x="3649980" y="2683193"/>
                    <a:pt x="3657600" y="2689860"/>
                    <a:pt x="3666173" y="2700338"/>
                  </a:cubicBezTo>
                  <a:cubicBezTo>
                    <a:pt x="3669030" y="2695575"/>
                    <a:pt x="3670935" y="2692718"/>
                    <a:pt x="3672840" y="2690813"/>
                  </a:cubicBezTo>
                  <a:cubicBezTo>
                    <a:pt x="3691890" y="2671763"/>
                    <a:pt x="3709988" y="2653665"/>
                    <a:pt x="3729038" y="2634615"/>
                  </a:cubicBezTo>
                  <a:cubicBezTo>
                    <a:pt x="3732848" y="2629853"/>
                    <a:pt x="3736658" y="2627948"/>
                    <a:pt x="3742373" y="2626043"/>
                  </a:cubicBezTo>
                  <a:close/>
                  <a:moveTo>
                    <a:pt x="3673793" y="2676525"/>
                  </a:moveTo>
                  <a:cubicBezTo>
                    <a:pt x="3671888" y="2678430"/>
                    <a:pt x="3669030" y="2681288"/>
                    <a:pt x="3666173" y="2684145"/>
                  </a:cubicBezTo>
                  <a:cubicBezTo>
                    <a:pt x="3663315" y="2682240"/>
                    <a:pt x="3661410" y="2679383"/>
                    <a:pt x="3658553" y="2677478"/>
                  </a:cubicBezTo>
                  <a:cubicBezTo>
                    <a:pt x="3642360" y="2661285"/>
                    <a:pt x="3625215" y="2644140"/>
                    <a:pt x="3609023" y="2627948"/>
                  </a:cubicBezTo>
                  <a:cubicBezTo>
                    <a:pt x="3603308" y="2622233"/>
                    <a:pt x="3597593" y="2619375"/>
                    <a:pt x="3590925" y="2617470"/>
                  </a:cubicBezTo>
                  <a:cubicBezTo>
                    <a:pt x="3568065" y="2611755"/>
                    <a:pt x="3546158" y="2606040"/>
                    <a:pt x="3524250" y="2599373"/>
                  </a:cubicBezTo>
                  <a:cubicBezTo>
                    <a:pt x="3521393" y="2598420"/>
                    <a:pt x="3518535" y="2597468"/>
                    <a:pt x="3514725" y="2596515"/>
                  </a:cubicBezTo>
                  <a:cubicBezTo>
                    <a:pt x="3515678" y="2592705"/>
                    <a:pt x="3515678" y="2589848"/>
                    <a:pt x="3516630" y="2586990"/>
                  </a:cubicBezTo>
                  <a:cubicBezTo>
                    <a:pt x="3523298" y="2563178"/>
                    <a:pt x="3529013" y="2539365"/>
                    <a:pt x="3535680" y="2516505"/>
                  </a:cubicBezTo>
                  <a:cubicBezTo>
                    <a:pt x="3537585" y="2510790"/>
                    <a:pt x="3537585" y="2506028"/>
                    <a:pt x="3535680" y="2501265"/>
                  </a:cubicBezTo>
                  <a:cubicBezTo>
                    <a:pt x="3529013" y="2478405"/>
                    <a:pt x="3523298" y="2454593"/>
                    <a:pt x="3516630" y="2431733"/>
                  </a:cubicBezTo>
                  <a:cubicBezTo>
                    <a:pt x="3515678" y="2428875"/>
                    <a:pt x="3514725" y="2425065"/>
                    <a:pt x="3514725" y="2422208"/>
                  </a:cubicBezTo>
                  <a:cubicBezTo>
                    <a:pt x="3517583" y="2421255"/>
                    <a:pt x="3519488" y="2420303"/>
                    <a:pt x="3521393" y="2419350"/>
                  </a:cubicBezTo>
                  <a:cubicBezTo>
                    <a:pt x="3545205" y="2412683"/>
                    <a:pt x="3569970" y="2406015"/>
                    <a:pt x="3593783" y="2400300"/>
                  </a:cubicBezTo>
                  <a:cubicBezTo>
                    <a:pt x="3599498" y="2398395"/>
                    <a:pt x="3603308" y="2396490"/>
                    <a:pt x="3608070" y="2391728"/>
                  </a:cubicBezTo>
                  <a:cubicBezTo>
                    <a:pt x="3624263" y="2374583"/>
                    <a:pt x="3641408" y="2358390"/>
                    <a:pt x="3657600" y="2342198"/>
                  </a:cubicBezTo>
                  <a:cubicBezTo>
                    <a:pt x="3660458" y="2339340"/>
                    <a:pt x="3662363" y="2337435"/>
                    <a:pt x="3666173" y="2333625"/>
                  </a:cubicBezTo>
                  <a:cubicBezTo>
                    <a:pt x="3669030" y="2336483"/>
                    <a:pt x="3671888" y="2338388"/>
                    <a:pt x="3673793" y="2341245"/>
                  </a:cubicBezTo>
                  <a:cubicBezTo>
                    <a:pt x="3689985" y="2357438"/>
                    <a:pt x="3707130" y="2374583"/>
                    <a:pt x="3723323" y="2390775"/>
                  </a:cubicBezTo>
                  <a:cubicBezTo>
                    <a:pt x="3728085" y="2395538"/>
                    <a:pt x="3732848" y="2398395"/>
                    <a:pt x="3738563" y="2400300"/>
                  </a:cubicBezTo>
                  <a:cubicBezTo>
                    <a:pt x="3762375" y="2406015"/>
                    <a:pt x="3786188" y="2412683"/>
                    <a:pt x="3810000" y="2419350"/>
                  </a:cubicBezTo>
                  <a:cubicBezTo>
                    <a:pt x="3811905" y="2420303"/>
                    <a:pt x="3813810" y="2421255"/>
                    <a:pt x="3816668" y="2422208"/>
                  </a:cubicBezTo>
                  <a:cubicBezTo>
                    <a:pt x="3815715" y="2426018"/>
                    <a:pt x="3814763" y="2428875"/>
                    <a:pt x="3814763" y="2431733"/>
                  </a:cubicBezTo>
                  <a:cubicBezTo>
                    <a:pt x="3808095" y="2454593"/>
                    <a:pt x="3802380" y="2478405"/>
                    <a:pt x="3795713" y="2501265"/>
                  </a:cubicBezTo>
                  <a:cubicBezTo>
                    <a:pt x="3793808" y="2506028"/>
                    <a:pt x="3793808" y="2511743"/>
                    <a:pt x="3795713" y="2516505"/>
                  </a:cubicBezTo>
                  <a:cubicBezTo>
                    <a:pt x="3802380" y="2539365"/>
                    <a:pt x="3808095" y="2563178"/>
                    <a:pt x="3814763" y="2586038"/>
                  </a:cubicBezTo>
                  <a:cubicBezTo>
                    <a:pt x="3815715" y="2588895"/>
                    <a:pt x="3816668" y="2592705"/>
                    <a:pt x="3817620" y="2596515"/>
                  </a:cubicBezTo>
                  <a:cubicBezTo>
                    <a:pt x="3813810" y="2597468"/>
                    <a:pt x="3810953" y="2598420"/>
                    <a:pt x="3808095" y="2599373"/>
                  </a:cubicBezTo>
                  <a:cubicBezTo>
                    <a:pt x="3786188" y="2605088"/>
                    <a:pt x="3763328" y="2611755"/>
                    <a:pt x="3741420" y="2617470"/>
                  </a:cubicBezTo>
                  <a:cubicBezTo>
                    <a:pt x="3733800" y="2619375"/>
                    <a:pt x="3728085" y="2623185"/>
                    <a:pt x="3722370" y="2628900"/>
                  </a:cubicBezTo>
                  <a:cubicBezTo>
                    <a:pt x="3706178" y="2644140"/>
                    <a:pt x="3689985" y="2660333"/>
                    <a:pt x="3673793" y="2676525"/>
                  </a:cubicBezTo>
                  <a:close/>
                  <a:moveTo>
                    <a:pt x="2370773" y="2656523"/>
                  </a:moveTo>
                  <a:lnTo>
                    <a:pt x="2370773" y="2656523"/>
                  </a:lnTo>
                  <a:cubicBezTo>
                    <a:pt x="2337435" y="2646998"/>
                    <a:pt x="2303145" y="2638425"/>
                    <a:pt x="2269808" y="2628900"/>
                  </a:cubicBezTo>
                  <a:cubicBezTo>
                    <a:pt x="2269808" y="2628900"/>
                    <a:pt x="2268855" y="2628900"/>
                    <a:pt x="2268855" y="2627948"/>
                  </a:cubicBezTo>
                  <a:cubicBezTo>
                    <a:pt x="2267903" y="2627948"/>
                    <a:pt x="2266950" y="2626995"/>
                    <a:pt x="2265998" y="2626995"/>
                  </a:cubicBezTo>
                  <a:cubicBezTo>
                    <a:pt x="2265998" y="2626995"/>
                    <a:pt x="2265998" y="2626995"/>
                    <a:pt x="2265045" y="2626995"/>
                  </a:cubicBezTo>
                  <a:cubicBezTo>
                    <a:pt x="2264093" y="2626995"/>
                    <a:pt x="2264093" y="2626043"/>
                    <a:pt x="2263140" y="2626043"/>
                  </a:cubicBezTo>
                  <a:cubicBezTo>
                    <a:pt x="2261235" y="2625090"/>
                    <a:pt x="2260283" y="2624138"/>
                    <a:pt x="2259330" y="2622233"/>
                  </a:cubicBezTo>
                  <a:cubicBezTo>
                    <a:pt x="2230755" y="2594610"/>
                    <a:pt x="2203133" y="2566035"/>
                    <a:pt x="2174558" y="2537460"/>
                  </a:cubicBezTo>
                  <a:cubicBezTo>
                    <a:pt x="2171700" y="2534603"/>
                    <a:pt x="2169795" y="2532698"/>
                    <a:pt x="2165033" y="2528888"/>
                  </a:cubicBezTo>
                  <a:cubicBezTo>
                    <a:pt x="2165033" y="2528888"/>
                    <a:pt x="2165033" y="2528888"/>
                    <a:pt x="2165033" y="2528888"/>
                  </a:cubicBezTo>
                  <a:cubicBezTo>
                    <a:pt x="2165033" y="2528888"/>
                    <a:pt x="2165033" y="2528888"/>
                    <a:pt x="2165033" y="2528888"/>
                  </a:cubicBezTo>
                  <a:cubicBezTo>
                    <a:pt x="2162175" y="2532698"/>
                    <a:pt x="2160270" y="2535555"/>
                    <a:pt x="2158365" y="2538413"/>
                  </a:cubicBezTo>
                  <a:cubicBezTo>
                    <a:pt x="2130743" y="2566035"/>
                    <a:pt x="2103120" y="2592705"/>
                    <a:pt x="2076450" y="2620328"/>
                  </a:cubicBezTo>
                  <a:cubicBezTo>
                    <a:pt x="2071688" y="2625090"/>
                    <a:pt x="2065973" y="2627948"/>
                    <a:pt x="2059305" y="2629853"/>
                  </a:cubicBezTo>
                  <a:cubicBezTo>
                    <a:pt x="2056448" y="2630805"/>
                    <a:pt x="2053590" y="2631758"/>
                    <a:pt x="2050733" y="2631758"/>
                  </a:cubicBezTo>
                  <a:cubicBezTo>
                    <a:pt x="2020253" y="2639378"/>
                    <a:pt x="1988820" y="2647950"/>
                    <a:pt x="1958340" y="2656523"/>
                  </a:cubicBezTo>
                  <a:cubicBezTo>
                    <a:pt x="1954530" y="2657475"/>
                    <a:pt x="1950720" y="2658428"/>
                    <a:pt x="1947863" y="2659380"/>
                  </a:cubicBezTo>
                  <a:cubicBezTo>
                    <a:pt x="1944053" y="2660333"/>
                    <a:pt x="1940243" y="2661285"/>
                    <a:pt x="1936433" y="2663190"/>
                  </a:cubicBezTo>
                  <a:cubicBezTo>
                    <a:pt x="1942148" y="2685098"/>
                    <a:pt x="1947863" y="2705100"/>
                    <a:pt x="1953578" y="2725103"/>
                  </a:cubicBezTo>
                  <a:lnTo>
                    <a:pt x="1961198" y="2725103"/>
                  </a:lnTo>
                  <a:cubicBezTo>
                    <a:pt x="1959293" y="2715578"/>
                    <a:pt x="1956435" y="2705100"/>
                    <a:pt x="1954530" y="2695575"/>
                  </a:cubicBezTo>
                  <a:cubicBezTo>
                    <a:pt x="1952625" y="2687003"/>
                    <a:pt x="1949768" y="2678430"/>
                    <a:pt x="1947863" y="2668905"/>
                  </a:cubicBezTo>
                  <a:cubicBezTo>
                    <a:pt x="1951673" y="2667953"/>
                    <a:pt x="1954530" y="2667000"/>
                    <a:pt x="1957388" y="2666048"/>
                  </a:cubicBezTo>
                  <a:cubicBezTo>
                    <a:pt x="1993583" y="2656523"/>
                    <a:pt x="2028825" y="2646998"/>
                    <a:pt x="2065020" y="2637473"/>
                  </a:cubicBezTo>
                  <a:cubicBezTo>
                    <a:pt x="2065020" y="2637473"/>
                    <a:pt x="2065020" y="2637473"/>
                    <a:pt x="2065020" y="2637473"/>
                  </a:cubicBezTo>
                  <a:cubicBezTo>
                    <a:pt x="2065020" y="2637473"/>
                    <a:pt x="2065973" y="2637473"/>
                    <a:pt x="2065973" y="2637473"/>
                  </a:cubicBezTo>
                  <a:cubicBezTo>
                    <a:pt x="2071688" y="2635568"/>
                    <a:pt x="2076450" y="2633663"/>
                    <a:pt x="2080260" y="2629853"/>
                  </a:cubicBezTo>
                  <a:cubicBezTo>
                    <a:pt x="2080260" y="2629853"/>
                    <a:pt x="2080260" y="2629853"/>
                    <a:pt x="2080260" y="2629853"/>
                  </a:cubicBezTo>
                  <a:cubicBezTo>
                    <a:pt x="2080260" y="2629853"/>
                    <a:pt x="2080260" y="2629853"/>
                    <a:pt x="2081213" y="2629853"/>
                  </a:cubicBezTo>
                  <a:cubicBezTo>
                    <a:pt x="2106930" y="2603183"/>
                    <a:pt x="2133600" y="2577465"/>
                    <a:pt x="2160270" y="2550795"/>
                  </a:cubicBezTo>
                  <a:cubicBezTo>
                    <a:pt x="2162175" y="2548890"/>
                    <a:pt x="2165033" y="2546985"/>
                    <a:pt x="2167890" y="2544128"/>
                  </a:cubicBezTo>
                  <a:cubicBezTo>
                    <a:pt x="2170748" y="2546985"/>
                    <a:pt x="2173605" y="2548890"/>
                    <a:pt x="2175510" y="2551748"/>
                  </a:cubicBezTo>
                  <a:cubicBezTo>
                    <a:pt x="2202180" y="2578418"/>
                    <a:pt x="2227898" y="2604135"/>
                    <a:pt x="2254568" y="2630805"/>
                  </a:cubicBezTo>
                  <a:cubicBezTo>
                    <a:pt x="2258378" y="2634615"/>
                    <a:pt x="2263140" y="2637473"/>
                    <a:pt x="2268855" y="2639378"/>
                  </a:cubicBezTo>
                  <a:cubicBezTo>
                    <a:pt x="2290763" y="2645093"/>
                    <a:pt x="2311718" y="2650808"/>
                    <a:pt x="2333625" y="2656523"/>
                  </a:cubicBezTo>
                  <a:cubicBezTo>
                    <a:pt x="2346008" y="2660333"/>
                    <a:pt x="2359343" y="2663190"/>
                    <a:pt x="2371725" y="2667000"/>
                  </a:cubicBezTo>
                  <a:lnTo>
                    <a:pt x="2371725" y="2667000"/>
                  </a:lnTo>
                  <a:cubicBezTo>
                    <a:pt x="2373630" y="2667953"/>
                    <a:pt x="2375535" y="2667953"/>
                    <a:pt x="2377440" y="2668905"/>
                  </a:cubicBezTo>
                  <a:cubicBezTo>
                    <a:pt x="2380298" y="2669858"/>
                    <a:pt x="2383155" y="2670810"/>
                    <a:pt x="2386965" y="2671763"/>
                  </a:cubicBezTo>
                  <a:cubicBezTo>
                    <a:pt x="2386013" y="2675573"/>
                    <a:pt x="2385060" y="2679383"/>
                    <a:pt x="2384108" y="2683193"/>
                  </a:cubicBezTo>
                  <a:cubicBezTo>
                    <a:pt x="2380298" y="2698433"/>
                    <a:pt x="2376488" y="2712720"/>
                    <a:pt x="2372678" y="2727960"/>
                  </a:cubicBezTo>
                  <a:lnTo>
                    <a:pt x="2380298" y="2727960"/>
                  </a:lnTo>
                  <a:cubicBezTo>
                    <a:pt x="2386013" y="2707005"/>
                    <a:pt x="2391728" y="2687003"/>
                    <a:pt x="2397443" y="2665095"/>
                  </a:cubicBezTo>
                  <a:cubicBezTo>
                    <a:pt x="2392680" y="2664143"/>
                    <a:pt x="2389823" y="2662238"/>
                    <a:pt x="2386013" y="2661285"/>
                  </a:cubicBezTo>
                  <a:cubicBezTo>
                    <a:pt x="2381250" y="2659380"/>
                    <a:pt x="2376488" y="2657475"/>
                    <a:pt x="2370773" y="2656523"/>
                  </a:cubicBezTo>
                  <a:close/>
                  <a:moveTo>
                    <a:pt x="2744153" y="2626043"/>
                  </a:moveTo>
                  <a:cubicBezTo>
                    <a:pt x="2769870" y="2619375"/>
                    <a:pt x="2795588" y="2612708"/>
                    <a:pt x="2821305" y="2605088"/>
                  </a:cubicBezTo>
                  <a:cubicBezTo>
                    <a:pt x="2824163" y="2604135"/>
                    <a:pt x="2826068" y="2603183"/>
                    <a:pt x="2828925" y="2602230"/>
                  </a:cubicBezTo>
                  <a:cubicBezTo>
                    <a:pt x="2827973" y="2599373"/>
                    <a:pt x="2827973" y="2596515"/>
                    <a:pt x="2827020" y="2594610"/>
                  </a:cubicBezTo>
                  <a:cubicBezTo>
                    <a:pt x="2820353" y="2568893"/>
                    <a:pt x="2812733" y="2542223"/>
                    <a:pt x="2806065" y="2516505"/>
                  </a:cubicBezTo>
                  <a:cubicBezTo>
                    <a:pt x="2804160" y="2511743"/>
                    <a:pt x="2804160" y="2506028"/>
                    <a:pt x="2806065" y="2501265"/>
                  </a:cubicBezTo>
                  <a:cubicBezTo>
                    <a:pt x="2813685" y="2475548"/>
                    <a:pt x="2820353" y="2448878"/>
                    <a:pt x="2827020" y="2423160"/>
                  </a:cubicBezTo>
                  <a:cubicBezTo>
                    <a:pt x="2827973" y="2420303"/>
                    <a:pt x="2827973" y="2417445"/>
                    <a:pt x="2828925" y="2414588"/>
                  </a:cubicBezTo>
                  <a:cubicBezTo>
                    <a:pt x="2825115" y="2413635"/>
                    <a:pt x="2821305" y="2412683"/>
                    <a:pt x="2818448" y="2411730"/>
                  </a:cubicBezTo>
                  <a:cubicBezTo>
                    <a:pt x="2793683" y="2405063"/>
                    <a:pt x="2768918" y="2398395"/>
                    <a:pt x="2744153" y="2391728"/>
                  </a:cubicBezTo>
                  <a:cubicBezTo>
                    <a:pt x="2738438" y="2389823"/>
                    <a:pt x="2733675" y="2387918"/>
                    <a:pt x="2728913" y="2383155"/>
                  </a:cubicBezTo>
                  <a:cubicBezTo>
                    <a:pt x="2710815" y="2364105"/>
                    <a:pt x="2691765" y="2346008"/>
                    <a:pt x="2672715" y="2326958"/>
                  </a:cubicBezTo>
                  <a:cubicBezTo>
                    <a:pt x="2670810" y="2325053"/>
                    <a:pt x="2667953" y="2323148"/>
                    <a:pt x="2664143" y="2319338"/>
                  </a:cubicBezTo>
                  <a:cubicBezTo>
                    <a:pt x="2661285" y="2323148"/>
                    <a:pt x="2659380" y="2326005"/>
                    <a:pt x="2656523" y="2328863"/>
                  </a:cubicBezTo>
                  <a:cubicBezTo>
                    <a:pt x="2638425" y="2346960"/>
                    <a:pt x="2620328" y="2365058"/>
                    <a:pt x="2602230" y="2384108"/>
                  </a:cubicBezTo>
                  <a:cubicBezTo>
                    <a:pt x="2598420" y="2387918"/>
                    <a:pt x="2594610" y="2390775"/>
                    <a:pt x="2588895" y="2391728"/>
                  </a:cubicBezTo>
                  <a:cubicBezTo>
                    <a:pt x="2575560" y="2395538"/>
                    <a:pt x="2562225" y="2398395"/>
                    <a:pt x="2547938" y="2402205"/>
                  </a:cubicBezTo>
                  <a:cubicBezTo>
                    <a:pt x="2532698" y="2406015"/>
                    <a:pt x="2517458" y="2410778"/>
                    <a:pt x="2502218" y="2414588"/>
                  </a:cubicBezTo>
                  <a:cubicBezTo>
                    <a:pt x="2503170" y="2418398"/>
                    <a:pt x="2503170" y="2421255"/>
                    <a:pt x="2504123" y="2424113"/>
                  </a:cubicBezTo>
                  <a:cubicBezTo>
                    <a:pt x="2510790" y="2449830"/>
                    <a:pt x="2517458" y="2475548"/>
                    <a:pt x="2525078" y="2501265"/>
                  </a:cubicBezTo>
                  <a:cubicBezTo>
                    <a:pt x="2526030" y="2506028"/>
                    <a:pt x="2526983" y="2511743"/>
                    <a:pt x="2525078" y="2516505"/>
                  </a:cubicBezTo>
                  <a:cubicBezTo>
                    <a:pt x="2517458" y="2542223"/>
                    <a:pt x="2510790" y="2568893"/>
                    <a:pt x="2504123" y="2594610"/>
                  </a:cubicBezTo>
                  <a:cubicBezTo>
                    <a:pt x="2503170" y="2597468"/>
                    <a:pt x="2503170" y="2600325"/>
                    <a:pt x="2502218" y="2603183"/>
                  </a:cubicBezTo>
                  <a:cubicBezTo>
                    <a:pt x="2505075" y="2604135"/>
                    <a:pt x="2507933" y="2605088"/>
                    <a:pt x="2509838" y="2605088"/>
                  </a:cubicBezTo>
                  <a:cubicBezTo>
                    <a:pt x="2535555" y="2611755"/>
                    <a:pt x="2562225" y="2619375"/>
                    <a:pt x="2587943" y="2626043"/>
                  </a:cubicBezTo>
                  <a:cubicBezTo>
                    <a:pt x="2593658" y="2626995"/>
                    <a:pt x="2597468" y="2629853"/>
                    <a:pt x="2601278" y="2633663"/>
                  </a:cubicBezTo>
                  <a:cubicBezTo>
                    <a:pt x="2620328" y="2652713"/>
                    <a:pt x="2639378" y="2671763"/>
                    <a:pt x="2658428" y="2690813"/>
                  </a:cubicBezTo>
                  <a:cubicBezTo>
                    <a:pt x="2660333" y="2692718"/>
                    <a:pt x="2663190" y="2694623"/>
                    <a:pt x="2665095" y="2697480"/>
                  </a:cubicBezTo>
                  <a:cubicBezTo>
                    <a:pt x="2686050" y="2676525"/>
                    <a:pt x="2707005" y="2655570"/>
                    <a:pt x="2727008" y="2634615"/>
                  </a:cubicBezTo>
                  <a:cubicBezTo>
                    <a:pt x="2733675" y="2629853"/>
                    <a:pt x="2738438" y="2627948"/>
                    <a:pt x="2744153" y="2626043"/>
                  </a:cubicBezTo>
                  <a:close/>
                  <a:moveTo>
                    <a:pt x="2674620" y="2676525"/>
                  </a:moveTo>
                  <a:cubicBezTo>
                    <a:pt x="2672715" y="2678430"/>
                    <a:pt x="2669858" y="2681288"/>
                    <a:pt x="2667000" y="2684145"/>
                  </a:cubicBezTo>
                  <a:cubicBezTo>
                    <a:pt x="2664143" y="2682240"/>
                    <a:pt x="2662238" y="2679383"/>
                    <a:pt x="2659380" y="2677478"/>
                  </a:cubicBezTo>
                  <a:cubicBezTo>
                    <a:pt x="2642235" y="2660333"/>
                    <a:pt x="2625090" y="2643188"/>
                    <a:pt x="2607945" y="2626043"/>
                  </a:cubicBezTo>
                  <a:cubicBezTo>
                    <a:pt x="2604135" y="2621280"/>
                    <a:pt x="2599373" y="2619375"/>
                    <a:pt x="2592705" y="2617470"/>
                  </a:cubicBezTo>
                  <a:cubicBezTo>
                    <a:pt x="2569845" y="2611755"/>
                    <a:pt x="2546985" y="2605088"/>
                    <a:pt x="2524125" y="2599373"/>
                  </a:cubicBezTo>
                  <a:cubicBezTo>
                    <a:pt x="2521268" y="2598420"/>
                    <a:pt x="2518410" y="2597468"/>
                    <a:pt x="2514600" y="2596515"/>
                  </a:cubicBezTo>
                  <a:cubicBezTo>
                    <a:pt x="2515553" y="2592705"/>
                    <a:pt x="2516505" y="2589848"/>
                    <a:pt x="2516505" y="2586990"/>
                  </a:cubicBezTo>
                  <a:cubicBezTo>
                    <a:pt x="2522220" y="2563178"/>
                    <a:pt x="2528888" y="2540318"/>
                    <a:pt x="2535555" y="2517458"/>
                  </a:cubicBezTo>
                  <a:cubicBezTo>
                    <a:pt x="2537460" y="2511743"/>
                    <a:pt x="2537460" y="2506980"/>
                    <a:pt x="2535555" y="2502218"/>
                  </a:cubicBezTo>
                  <a:cubicBezTo>
                    <a:pt x="2528888" y="2479358"/>
                    <a:pt x="2523173" y="2455545"/>
                    <a:pt x="2516505" y="2432685"/>
                  </a:cubicBezTo>
                  <a:cubicBezTo>
                    <a:pt x="2515553" y="2429828"/>
                    <a:pt x="2514600" y="2426018"/>
                    <a:pt x="2514600" y="2423160"/>
                  </a:cubicBezTo>
                  <a:cubicBezTo>
                    <a:pt x="2517458" y="2422208"/>
                    <a:pt x="2519363" y="2421255"/>
                    <a:pt x="2521268" y="2420303"/>
                  </a:cubicBezTo>
                  <a:cubicBezTo>
                    <a:pt x="2545080" y="2413635"/>
                    <a:pt x="2569845" y="2406968"/>
                    <a:pt x="2593658" y="2401253"/>
                  </a:cubicBezTo>
                  <a:cubicBezTo>
                    <a:pt x="2599373" y="2399348"/>
                    <a:pt x="2604135" y="2397443"/>
                    <a:pt x="2607945" y="2392680"/>
                  </a:cubicBezTo>
                  <a:cubicBezTo>
                    <a:pt x="2624138" y="2375535"/>
                    <a:pt x="2641283" y="2359343"/>
                    <a:pt x="2657475" y="2343150"/>
                  </a:cubicBezTo>
                  <a:cubicBezTo>
                    <a:pt x="2660333" y="2340293"/>
                    <a:pt x="2662238" y="2337435"/>
                    <a:pt x="2664143" y="2333625"/>
                  </a:cubicBezTo>
                  <a:cubicBezTo>
                    <a:pt x="2667953" y="2337435"/>
                    <a:pt x="2670810" y="2339340"/>
                    <a:pt x="2673668" y="2342198"/>
                  </a:cubicBezTo>
                  <a:cubicBezTo>
                    <a:pt x="2689860" y="2358390"/>
                    <a:pt x="2707005" y="2374583"/>
                    <a:pt x="2723198" y="2391728"/>
                  </a:cubicBezTo>
                  <a:cubicBezTo>
                    <a:pt x="2727960" y="2396490"/>
                    <a:pt x="2733675" y="2400300"/>
                    <a:pt x="2740343" y="2402205"/>
                  </a:cubicBezTo>
                  <a:cubicBezTo>
                    <a:pt x="2764155" y="2407920"/>
                    <a:pt x="2787968" y="2414588"/>
                    <a:pt x="2810828" y="2421255"/>
                  </a:cubicBezTo>
                  <a:cubicBezTo>
                    <a:pt x="2812733" y="2422208"/>
                    <a:pt x="2814638" y="2423160"/>
                    <a:pt x="2817495" y="2424113"/>
                  </a:cubicBezTo>
                  <a:cubicBezTo>
                    <a:pt x="2816543" y="2427923"/>
                    <a:pt x="2816543" y="2430780"/>
                    <a:pt x="2815590" y="2433638"/>
                  </a:cubicBezTo>
                  <a:cubicBezTo>
                    <a:pt x="2809875" y="2457450"/>
                    <a:pt x="2803208" y="2480310"/>
                    <a:pt x="2796540" y="2503170"/>
                  </a:cubicBezTo>
                  <a:cubicBezTo>
                    <a:pt x="2794635" y="2507933"/>
                    <a:pt x="2794635" y="2513648"/>
                    <a:pt x="2796540" y="2518410"/>
                  </a:cubicBezTo>
                  <a:cubicBezTo>
                    <a:pt x="2803208" y="2541270"/>
                    <a:pt x="2808923" y="2565083"/>
                    <a:pt x="2815590" y="2587943"/>
                  </a:cubicBezTo>
                  <a:cubicBezTo>
                    <a:pt x="2816543" y="2590800"/>
                    <a:pt x="2817495" y="2594610"/>
                    <a:pt x="2818448" y="2598420"/>
                  </a:cubicBezTo>
                  <a:cubicBezTo>
                    <a:pt x="2814638" y="2599373"/>
                    <a:pt x="2810828" y="2600325"/>
                    <a:pt x="2807970" y="2601278"/>
                  </a:cubicBezTo>
                  <a:cubicBezTo>
                    <a:pt x="2785110" y="2606993"/>
                    <a:pt x="2762250" y="2613660"/>
                    <a:pt x="2739390" y="2619375"/>
                  </a:cubicBezTo>
                  <a:cubicBezTo>
                    <a:pt x="2733675" y="2621280"/>
                    <a:pt x="2728913" y="2623185"/>
                    <a:pt x="2725103" y="2627948"/>
                  </a:cubicBezTo>
                  <a:cubicBezTo>
                    <a:pt x="2707958" y="2643188"/>
                    <a:pt x="2691765" y="2659380"/>
                    <a:pt x="2674620" y="2676525"/>
                  </a:cubicBezTo>
                  <a:close/>
                  <a:moveTo>
                    <a:pt x="2172653" y="2685098"/>
                  </a:moveTo>
                  <a:cubicBezTo>
                    <a:pt x="2170748" y="2683193"/>
                    <a:pt x="2168843" y="2682240"/>
                    <a:pt x="2165985" y="2679383"/>
                  </a:cubicBezTo>
                  <a:cubicBezTo>
                    <a:pt x="2159318" y="2686050"/>
                    <a:pt x="2152650" y="2692718"/>
                    <a:pt x="2145983" y="2699385"/>
                  </a:cubicBezTo>
                  <a:cubicBezTo>
                    <a:pt x="2143125" y="2702243"/>
                    <a:pt x="2140268" y="2705100"/>
                    <a:pt x="2137410" y="2708910"/>
                  </a:cubicBezTo>
                  <a:cubicBezTo>
                    <a:pt x="2130743" y="2716530"/>
                    <a:pt x="2123123" y="2723198"/>
                    <a:pt x="2112645" y="2726055"/>
                  </a:cubicBezTo>
                  <a:lnTo>
                    <a:pt x="2134553" y="2726055"/>
                  </a:lnTo>
                  <a:cubicBezTo>
                    <a:pt x="2145030" y="2713673"/>
                    <a:pt x="2156460" y="2703195"/>
                    <a:pt x="2167890" y="2691765"/>
                  </a:cubicBezTo>
                  <a:cubicBezTo>
                    <a:pt x="2179320" y="2704148"/>
                    <a:pt x="2190750" y="2714625"/>
                    <a:pt x="2201228" y="2726055"/>
                  </a:cubicBezTo>
                  <a:lnTo>
                    <a:pt x="2223135" y="2726055"/>
                  </a:lnTo>
                  <a:cubicBezTo>
                    <a:pt x="2213610" y="2723198"/>
                    <a:pt x="2205990" y="2717483"/>
                    <a:pt x="2199323" y="2710815"/>
                  </a:cubicBezTo>
                  <a:cubicBezTo>
                    <a:pt x="2189798" y="2702243"/>
                    <a:pt x="2181225" y="2693670"/>
                    <a:pt x="2172653" y="2685098"/>
                  </a:cubicBezTo>
                  <a:close/>
                  <a:moveTo>
                    <a:pt x="2245043" y="2680335"/>
                  </a:moveTo>
                  <a:cubicBezTo>
                    <a:pt x="2238375" y="2678430"/>
                    <a:pt x="2233613" y="2675573"/>
                    <a:pt x="2228850" y="2670810"/>
                  </a:cubicBezTo>
                  <a:cubicBezTo>
                    <a:pt x="2210753" y="2652713"/>
                    <a:pt x="2192655" y="2634615"/>
                    <a:pt x="2174558" y="2616518"/>
                  </a:cubicBezTo>
                  <a:cubicBezTo>
                    <a:pt x="2172653" y="2614613"/>
                    <a:pt x="2169795" y="2611755"/>
                    <a:pt x="2166938" y="2609850"/>
                  </a:cubicBezTo>
                  <a:cubicBezTo>
                    <a:pt x="2166938" y="2609850"/>
                    <a:pt x="2166938" y="2609850"/>
                    <a:pt x="2166938" y="2609850"/>
                  </a:cubicBezTo>
                  <a:cubicBezTo>
                    <a:pt x="2166938" y="2609850"/>
                    <a:pt x="2166938" y="2609850"/>
                    <a:pt x="2166938" y="2609850"/>
                  </a:cubicBezTo>
                  <a:cubicBezTo>
                    <a:pt x="2164080" y="2612708"/>
                    <a:pt x="2162175" y="2614613"/>
                    <a:pt x="2159318" y="2616518"/>
                  </a:cubicBezTo>
                  <a:cubicBezTo>
                    <a:pt x="2141220" y="2634615"/>
                    <a:pt x="2123123" y="2652713"/>
                    <a:pt x="2105025" y="2670810"/>
                  </a:cubicBezTo>
                  <a:cubicBezTo>
                    <a:pt x="2100263" y="2675573"/>
                    <a:pt x="2095500" y="2678430"/>
                    <a:pt x="2088833" y="2680335"/>
                  </a:cubicBezTo>
                  <a:cubicBezTo>
                    <a:pt x="2068830" y="2685098"/>
                    <a:pt x="2048828" y="2690813"/>
                    <a:pt x="2028825" y="2696528"/>
                  </a:cubicBezTo>
                  <a:cubicBezTo>
                    <a:pt x="2021205" y="2698433"/>
                    <a:pt x="2013585" y="2701290"/>
                    <a:pt x="2004060" y="2703195"/>
                  </a:cubicBezTo>
                  <a:cubicBezTo>
                    <a:pt x="2005965" y="2711768"/>
                    <a:pt x="2008823" y="2719388"/>
                    <a:pt x="2010728" y="2727008"/>
                  </a:cubicBezTo>
                  <a:lnTo>
                    <a:pt x="2020253" y="2727008"/>
                  </a:lnTo>
                  <a:cubicBezTo>
                    <a:pt x="2018348" y="2721293"/>
                    <a:pt x="2016443" y="2716530"/>
                    <a:pt x="2014538" y="2709863"/>
                  </a:cubicBezTo>
                  <a:cubicBezTo>
                    <a:pt x="2018348" y="2708910"/>
                    <a:pt x="2021205" y="2707958"/>
                    <a:pt x="2025015" y="2707005"/>
                  </a:cubicBezTo>
                  <a:cubicBezTo>
                    <a:pt x="2047875" y="2700338"/>
                    <a:pt x="2070735" y="2694623"/>
                    <a:pt x="2093595" y="2688908"/>
                  </a:cubicBezTo>
                  <a:cubicBezTo>
                    <a:pt x="2100263" y="2687003"/>
                    <a:pt x="2105025" y="2684145"/>
                    <a:pt x="2108835" y="2679383"/>
                  </a:cubicBezTo>
                  <a:cubicBezTo>
                    <a:pt x="2125980" y="2662238"/>
                    <a:pt x="2142173" y="2646045"/>
                    <a:pt x="2159318" y="2628900"/>
                  </a:cubicBezTo>
                  <a:cubicBezTo>
                    <a:pt x="2161223" y="2626995"/>
                    <a:pt x="2164080" y="2625090"/>
                    <a:pt x="2166938" y="2622233"/>
                  </a:cubicBezTo>
                  <a:cubicBezTo>
                    <a:pt x="2169795" y="2625090"/>
                    <a:pt x="2172653" y="2627948"/>
                    <a:pt x="2175510" y="2629853"/>
                  </a:cubicBezTo>
                  <a:cubicBezTo>
                    <a:pt x="2191703" y="2646045"/>
                    <a:pt x="2207895" y="2662238"/>
                    <a:pt x="2224088" y="2679383"/>
                  </a:cubicBezTo>
                  <a:cubicBezTo>
                    <a:pt x="2228850" y="2684145"/>
                    <a:pt x="2233613" y="2687003"/>
                    <a:pt x="2239328" y="2688908"/>
                  </a:cubicBezTo>
                  <a:cubicBezTo>
                    <a:pt x="2262188" y="2694623"/>
                    <a:pt x="2285048" y="2701290"/>
                    <a:pt x="2307908" y="2707005"/>
                  </a:cubicBezTo>
                  <a:cubicBezTo>
                    <a:pt x="2310765" y="2707958"/>
                    <a:pt x="2313623" y="2708910"/>
                    <a:pt x="2318385" y="2709863"/>
                  </a:cubicBezTo>
                  <a:cubicBezTo>
                    <a:pt x="2316480" y="2715578"/>
                    <a:pt x="2314575" y="2721293"/>
                    <a:pt x="2312670" y="2727008"/>
                  </a:cubicBezTo>
                  <a:lnTo>
                    <a:pt x="2322195" y="2727008"/>
                  </a:lnTo>
                  <a:cubicBezTo>
                    <a:pt x="2324100" y="2719388"/>
                    <a:pt x="2326958" y="2711768"/>
                    <a:pt x="2328863" y="2703195"/>
                  </a:cubicBezTo>
                  <a:cubicBezTo>
                    <a:pt x="2325053" y="2702243"/>
                    <a:pt x="2321243" y="2701290"/>
                    <a:pt x="2318385" y="2700338"/>
                  </a:cubicBezTo>
                  <a:cubicBezTo>
                    <a:pt x="2295525" y="2692718"/>
                    <a:pt x="2269808" y="2686050"/>
                    <a:pt x="2245043" y="2680335"/>
                  </a:cubicBezTo>
                  <a:close/>
                  <a:moveTo>
                    <a:pt x="2767965" y="2566988"/>
                  </a:moveTo>
                  <a:cubicBezTo>
                    <a:pt x="2763203" y="2548890"/>
                    <a:pt x="2758440" y="2531745"/>
                    <a:pt x="2754630" y="2514600"/>
                  </a:cubicBezTo>
                  <a:cubicBezTo>
                    <a:pt x="2753678" y="2510790"/>
                    <a:pt x="2753678" y="2506028"/>
                    <a:pt x="2754630" y="2502218"/>
                  </a:cubicBezTo>
                  <a:cubicBezTo>
                    <a:pt x="2758440" y="2485073"/>
                    <a:pt x="2763203" y="2467928"/>
                    <a:pt x="2767965" y="2449830"/>
                  </a:cubicBezTo>
                  <a:cubicBezTo>
                    <a:pt x="2765108" y="2448878"/>
                    <a:pt x="2763203" y="2447925"/>
                    <a:pt x="2761298" y="2447925"/>
                  </a:cubicBezTo>
                  <a:cubicBezTo>
                    <a:pt x="2746058" y="2444115"/>
                    <a:pt x="2731770" y="2440305"/>
                    <a:pt x="2716530" y="2435543"/>
                  </a:cubicBezTo>
                  <a:cubicBezTo>
                    <a:pt x="2711768" y="2434590"/>
                    <a:pt x="2707005" y="2431733"/>
                    <a:pt x="2703195" y="2427923"/>
                  </a:cubicBezTo>
                  <a:cubicBezTo>
                    <a:pt x="2692718" y="2417445"/>
                    <a:pt x="2682240" y="2406968"/>
                    <a:pt x="2671763" y="2396490"/>
                  </a:cubicBezTo>
                  <a:cubicBezTo>
                    <a:pt x="2669858" y="2394585"/>
                    <a:pt x="2667953" y="2393633"/>
                    <a:pt x="2666048" y="2391728"/>
                  </a:cubicBezTo>
                  <a:cubicBezTo>
                    <a:pt x="2653665" y="2404110"/>
                    <a:pt x="2641283" y="2416493"/>
                    <a:pt x="2628900" y="2428875"/>
                  </a:cubicBezTo>
                  <a:cubicBezTo>
                    <a:pt x="2625090" y="2432685"/>
                    <a:pt x="2621280" y="2434590"/>
                    <a:pt x="2616518" y="2436495"/>
                  </a:cubicBezTo>
                  <a:cubicBezTo>
                    <a:pt x="2603183" y="2440305"/>
                    <a:pt x="2589848" y="2443163"/>
                    <a:pt x="2575560" y="2446973"/>
                  </a:cubicBezTo>
                  <a:cubicBezTo>
                    <a:pt x="2571750" y="2447925"/>
                    <a:pt x="2568893" y="2448878"/>
                    <a:pt x="2565083" y="2450783"/>
                  </a:cubicBezTo>
                  <a:cubicBezTo>
                    <a:pt x="2569845" y="2467928"/>
                    <a:pt x="2573655" y="2483168"/>
                    <a:pt x="2578418" y="2499360"/>
                  </a:cubicBezTo>
                  <a:cubicBezTo>
                    <a:pt x="2580323" y="2506028"/>
                    <a:pt x="2580323" y="2511743"/>
                    <a:pt x="2578418" y="2518410"/>
                  </a:cubicBezTo>
                  <a:cubicBezTo>
                    <a:pt x="2573655" y="2534603"/>
                    <a:pt x="2569845" y="2550795"/>
                    <a:pt x="2565083" y="2566988"/>
                  </a:cubicBezTo>
                  <a:cubicBezTo>
                    <a:pt x="2568893" y="2567940"/>
                    <a:pt x="2571750" y="2568893"/>
                    <a:pt x="2574608" y="2569845"/>
                  </a:cubicBezTo>
                  <a:cubicBezTo>
                    <a:pt x="2588895" y="2573655"/>
                    <a:pt x="2603183" y="2577465"/>
                    <a:pt x="2617470" y="2581275"/>
                  </a:cubicBezTo>
                  <a:cubicBezTo>
                    <a:pt x="2621280" y="2582228"/>
                    <a:pt x="2625090" y="2585085"/>
                    <a:pt x="2627948" y="2586990"/>
                  </a:cubicBezTo>
                  <a:cubicBezTo>
                    <a:pt x="2638425" y="2597468"/>
                    <a:pt x="2648903" y="2607945"/>
                    <a:pt x="2660333" y="2618423"/>
                  </a:cubicBezTo>
                  <a:cubicBezTo>
                    <a:pt x="2662238" y="2620328"/>
                    <a:pt x="2664143" y="2622233"/>
                    <a:pt x="2667000" y="2624138"/>
                  </a:cubicBezTo>
                  <a:cubicBezTo>
                    <a:pt x="2669858" y="2621280"/>
                    <a:pt x="2671763" y="2619375"/>
                    <a:pt x="2674620" y="2617470"/>
                  </a:cubicBezTo>
                  <a:cubicBezTo>
                    <a:pt x="2684145" y="2607945"/>
                    <a:pt x="2693670" y="2598420"/>
                    <a:pt x="2703195" y="2588895"/>
                  </a:cubicBezTo>
                  <a:cubicBezTo>
                    <a:pt x="2707958" y="2584133"/>
                    <a:pt x="2713673" y="2581275"/>
                    <a:pt x="2719388" y="2579370"/>
                  </a:cubicBezTo>
                  <a:cubicBezTo>
                    <a:pt x="2732723" y="2576513"/>
                    <a:pt x="2746058" y="2572703"/>
                    <a:pt x="2760345" y="2568893"/>
                  </a:cubicBezTo>
                  <a:cubicBezTo>
                    <a:pt x="2762250" y="2568893"/>
                    <a:pt x="2765108" y="2567940"/>
                    <a:pt x="2767965" y="2566988"/>
                  </a:cubicBezTo>
                  <a:close/>
                  <a:moveTo>
                    <a:pt x="2716530" y="2571750"/>
                  </a:moveTo>
                  <a:cubicBezTo>
                    <a:pt x="2707958" y="2573655"/>
                    <a:pt x="2701290" y="2577465"/>
                    <a:pt x="2695575" y="2584133"/>
                  </a:cubicBezTo>
                  <a:cubicBezTo>
                    <a:pt x="2687003" y="2593658"/>
                    <a:pt x="2676525" y="2603183"/>
                    <a:pt x="2667000" y="2613660"/>
                  </a:cubicBezTo>
                  <a:cubicBezTo>
                    <a:pt x="2664143" y="2611755"/>
                    <a:pt x="2662238" y="2609850"/>
                    <a:pt x="2660333" y="2608898"/>
                  </a:cubicBezTo>
                  <a:cubicBezTo>
                    <a:pt x="2651760" y="2600325"/>
                    <a:pt x="2643188" y="2591753"/>
                    <a:pt x="2634615" y="2583180"/>
                  </a:cubicBezTo>
                  <a:cubicBezTo>
                    <a:pt x="2629853" y="2577465"/>
                    <a:pt x="2624138" y="2574608"/>
                    <a:pt x="2617470" y="2573655"/>
                  </a:cubicBezTo>
                  <a:cubicBezTo>
                    <a:pt x="2606040" y="2570798"/>
                    <a:pt x="2594610" y="2567940"/>
                    <a:pt x="2582228" y="2564130"/>
                  </a:cubicBezTo>
                  <a:cubicBezTo>
                    <a:pt x="2580323" y="2563178"/>
                    <a:pt x="2578418" y="2562225"/>
                    <a:pt x="2575560" y="2561273"/>
                  </a:cubicBezTo>
                  <a:cubicBezTo>
                    <a:pt x="2579370" y="2547938"/>
                    <a:pt x="2582228" y="2534603"/>
                    <a:pt x="2586038" y="2521268"/>
                  </a:cubicBezTo>
                  <a:cubicBezTo>
                    <a:pt x="2588895" y="2512695"/>
                    <a:pt x="2588895" y="2506028"/>
                    <a:pt x="2586038" y="2497455"/>
                  </a:cubicBezTo>
                  <a:cubicBezTo>
                    <a:pt x="2582228" y="2485073"/>
                    <a:pt x="2579370" y="2471738"/>
                    <a:pt x="2575560" y="2458403"/>
                  </a:cubicBezTo>
                  <a:cubicBezTo>
                    <a:pt x="2578418" y="2457450"/>
                    <a:pt x="2580323" y="2456498"/>
                    <a:pt x="2583180" y="2455545"/>
                  </a:cubicBezTo>
                  <a:cubicBezTo>
                    <a:pt x="2595563" y="2451735"/>
                    <a:pt x="2607945" y="2448878"/>
                    <a:pt x="2620328" y="2446020"/>
                  </a:cubicBezTo>
                  <a:cubicBezTo>
                    <a:pt x="2626043" y="2445068"/>
                    <a:pt x="2630805" y="2442210"/>
                    <a:pt x="2634615" y="2437448"/>
                  </a:cubicBezTo>
                  <a:cubicBezTo>
                    <a:pt x="2645093" y="2426970"/>
                    <a:pt x="2655570" y="2416493"/>
                    <a:pt x="2666048" y="2405063"/>
                  </a:cubicBezTo>
                  <a:cubicBezTo>
                    <a:pt x="2668905" y="2406968"/>
                    <a:pt x="2670810" y="2408873"/>
                    <a:pt x="2672715" y="2409825"/>
                  </a:cubicBezTo>
                  <a:cubicBezTo>
                    <a:pt x="2682240" y="2418398"/>
                    <a:pt x="2690813" y="2427923"/>
                    <a:pt x="2699385" y="2436495"/>
                  </a:cubicBezTo>
                  <a:cubicBezTo>
                    <a:pt x="2703195" y="2440305"/>
                    <a:pt x="2707958" y="2443163"/>
                    <a:pt x="2713673" y="2444115"/>
                  </a:cubicBezTo>
                  <a:cubicBezTo>
                    <a:pt x="2726055" y="2446973"/>
                    <a:pt x="2737485" y="2450783"/>
                    <a:pt x="2749868" y="2453640"/>
                  </a:cubicBezTo>
                  <a:cubicBezTo>
                    <a:pt x="2752725" y="2454593"/>
                    <a:pt x="2754630" y="2455545"/>
                    <a:pt x="2757488" y="2456498"/>
                  </a:cubicBezTo>
                  <a:cubicBezTo>
                    <a:pt x="2753678" y="2469833"/>
                    <a:pt x="2750820" y="2483168"/>
                    <a:pt x="2747010" y="2496503"/>
                  </a:cubicBezTo>
                  <a:cubicBezTo>
                    <a:pt x="2744153" y="2505075"/>
                    <a:pt x="2744153" y="2511743"/>
                    <a:pt x="2747010" y="2520315"/>
                  </a:cubicBezTo>
                  <a:cubicBezTo>
                    <a:pt x="2750820" y="2530793"/>
                    <a:pt x="2752725" y="2542223"/>
                    <a:pt x="2755583" y="2553653"/>
                  </a:cubicBezTo>
                  <a:cubicBezTo>
                    <a:pt x="2756535" y="2555558"/>
                    <a:pt x="2756535" y="2558415"/>
                    <a:pt x="2756535" y="2561273"/>
                  </a:cubicBezTo>
                  <a:cubicBezTo>
                    <a:pt x="2743200" y="2565083"/>
                    <a:pt x="2729865" y="2568893"/>
                    <a:pt x="2716530" y="2571750"/>
                  </a:cubicBezTo>
                  <a:close/>
                  <a:moveTo>
                    <a:pt x="3273743" y="2630805"/>
                  </a:moveTo>
                  <a:cubicBezTo>
                    <a:pt x="3267075" y="2628900"/>
                    <a:pt x="3262313" y="2626043"/>
                    <a:pt x="3257550" y="2621280"/>
                  </a:cubicBezTo>
                  <a:cubicBezTo>
                    <a:pt x="3229928" y="2593658"/>
                    <a:pt x="3202305" y="2566035"/>
                    <a:pt x="3174683" y="2538413"/>
                  </a:cubicBezTo>
                  <a:cubicBezTo>
                    <a:pt x="3171825" y="2535555"/>
                    <a:pt x="3169920" y="2533650"/>
                    <a:pt x="3165158" y="2529840"/>
                  </a:cubicBezTo>
                  <a:cubicBezTo>
                    <a:pt x="3162300" y="2533650"/>
                    <a:pt x="3160395" y="2536508"/>
                    <a:pt x="3158490" y="2539365"/>
                  </a:cubicBezTo>
                  <a:cubicBezTo>
                    <a:pt x="3130868" y="2566988"/>
                    <a:pt x="3103245" y="2594610"/>
                    <a:pt x="3076575" y="2622233"/>
                  </a:cubicBezTo>
                  <a:cubicBezTo>
                    <a:pt x="3071813" y="2626995"/>
                    <a:pt x="3066098" y="2629853"/>
                    <a:pt x="3060383" y="2631758"/>
                  </a:cubicBezTo>
                  <a:cubicBezTo>
                    <a:pt x="3023235" y="2641283"/>
                    <a:pt x="2985135" y="2651760"/>
                    <a:pt x="2947988" y="2661285"/>
                  </a:cubicBezTo>
                  <a:cubicBezTo>
                    <a:pt x="2944178" y="2662238"/>
                    <a:pt x="2940368" y="2663190"/>
                    <a:pt x="2936558" y="2665095"/>
                  </a:cubicBezTo>
                  <a:cubicBezTo>
                    <a:pt x="2942273" y="2687003"/>
                    <a:pt x="2947988" y="2707005"/>
                    <a:pt x="2953703" y="2727008"/>
                  </a:cubicBezTo>
                  <a:lnTo>
                    <a:pt x="2961323" y="2727008"/>
                  </a:lnTo>
                  <a:cubicBezTo>
                    <a:pt x="2959418" y="2717483"/>
                    <a:pt x="2956560" y="2707005"/>
                    <a:pt x="2954655" y="2697480"/>
                  </a:cubicBezTo>
                  <a:cubicBezTo>
                    <a:pt x="2952750" y="2688908"/>
                    <a:pt x="2949893" y="2680335"/>
                    <a:pt x="2947988" y="2670810"/>
                  </a:cubicBezTo>
                  <a:cubicBezTo>
                    <a:pt x="2951798" y="2669858"/>
                    <a:pt x="2954655" y="2668905"/>
                    <a:pt x="2957513" y="2667953"/>
                  </a:cubicBezTo>
                  <a:cubicBezTo>
                    <a:pt x="2993708" y="2658428"/>
                    <a:pt x="3029903" y="2647950"/>
                    <a:pt x="3066098" y="2638425"/>
                  </a:cubicBezTo>
                  <a:cubicBezTo>
                    <a:pt x="3071813" y="2636520"/>
                    <a:pt x="3076575" y="2634615"/>
                    <a:pt x="3080385" y="2630805"/>
                  </a:cubicBezTo>
                  <a:cubicBezTo>
                    <a:pt x="3106103" y="2604135"/>
                    <a:pt x="3132773" y="2578418"/>
                    <a:pt x="3159443" y="2551748"/>
                  </a:cubicBezTo>
                  <a:cubicBezTo>
                    <a:pt x="3162300" y="2548890"/>
                    <a:pt x="3164205" y="2546985"/>
                    <a:pt x="3168015" y="2544128"/>
                  </a:cubicBezTo>
                  <a:cubicBezTo>
                    <a:pt x="3170873" y="2546985"/>
                    <a:pt x="3173730" y="2548890"/>
                    <a:pt x="3176588" y="2551748"/>
                  </a:cubicBezTo>
                  <a:cubicBezTo>
                    <a:pt x="3203258" y="2578418"/>
                    <a:pt x="3228975" y="2604135"/>
                    <a:pt x="3255645" y="2630805"/>
                  </a:cubicBezTo>
                  <a:cubicBezTo>
                    <a:pt x="3259455" y="2634615"/>
                    <a:pt x="3264218" y="2637473"/>
                    <a:pt x="3269933" y="2639378"/>
                  </a:cubicBezTo>
                  <a:cubicBezTo>
                    <a:pt x="3306128" y="2648903"/>
                    <a:pt x="3342323" y="2658428"/>
                    <a:pt x="3378518" y="2668905"/>
                  </a:cubicBezTo>
                  <a:cubicBezTo>
                    <a:pt x="3381375" y="2669858"/>
                    <a:pt x="3384233" y="2670810"/>
                    <a:pt x="3388043" y="2671763"/>
                  </a:cubicBezTo>
                  <a:cubicBezTo>
                    <a:pt x="3387090" y="2675573"/>
                    <a:pt x="3386138" y="2679383"/>
                    <a:pt x="3385185" y="2683193"/>
                  </a:cubicBezTo>
                  <a:cubicBezTo>
                    <a:pt x="3381375" y="2698433"/>
                    <a:pt x="3377565" y="2712720"/>
                    <a:pt x="3373755" y="2727960"/>
                  </a:cubicBezTo>
                  <a:lnTo>
                    <a:pt x="3381375" y="2727960"/>
                  </a:lnTo>
                  <a:cubicBezTo>
                    <a:pt x="3387090" y="2707005"/>
                    <a:pt x="3392805" y="2687003"/>
                    <a:pt x="3398520" y="2665095"/>
                  </a:cubicBezTo>
                  <a:cubicBezTo>
                    <a:pt x="3393758" y="2664143"/>
                    <a:pt x="3390900" y="2662238"/>
                    <a:pt x="3387090" y="2661285"/>
                  </a:cubicBezTo>
                  <a:cubicBezTo>
                    <a:pt x="3348990" y="2650808"/>
                    <a:pt x="3310890" y="2640330"/>
                    <a:pt x="3273743" y="2630805"/>
                  </a:cubicBezTo>
                  <a:close/>
                  <a:moveTo>
                    <a:pt x="3896678" y="2641283"/>
                  </a:moveTo>
                  <a:cubicBezTo>
                    <a:pt x="3895725" y="2637473"/>
                    <a:pt x="3894773" y="2634615"/>
                    <a:pt x="3893820" y="2630805"/>
                  </a:cubicBezTo>
                  <a:cubicBezTo>
                    <a:pt x="3883343" y="2592705"/>
                    <a:pt x="3873818" y="2553653"/>
                    <a:pt x="3863340" y="2515553"/>
                  </a:cubicBezTo>
                  <a:cubicBezTo>
                    <a:pt x="3861435" y="2509838"/>
                    <a:pt x="3862388" y="2505075"/>
                    <a:pt x="3863340" y="2500313"/>
                  </a:cubicBezTo>
                  <a:cubicBezTo>
                    <a:pt x="3873818" y="2462213"/>
                    <a:pt x="3884295" y="2423160"/>
                    <a:pt x="3893820" y="2385060"/>
                  </a:cubicBezTo>
                  <a:cubicBezTo>
                    <a:pt x="3894773" y="2382203"/>
                    <a:pt x="3894773" y="2378393"/>
                    <a:pt x="3895725" y="2375535"/>
                  </a:cubicBezTo>
                  <a:cubicBezTo>
                    <a:pt x="3891915" y="2374583"/>
                    <a:pt x="3889058" y="2373630"/>
                    <a:pt x="3886200" y="2372678"/>
                  </a:cubicBezTo>
                  <a:cubicBezTo>
                    <a:pt x="3849053" y="2363153"/>
                    <a:pt x="3811905" y="2352675"/>
                    <a:pt x="3774758" y="2343150"/>
                  </a:cubicBezTo>
                  <a:cubicBezTo>
                    <a:pt x="3767138" y="2341245"/>
                    <a:pt x="3760470" y="2337435"/>
                    <a:pt x="3754755" y="2331720"/>
                  </a:cubicBezTo>
                  <a:cubicBezTo>
                    <a:pt x="3728085" y="2304098"/>
                    <a:pt x="3700463" y="2277428"/>
                    <a:pt x="3672840" y="2249805"/>
                  </a:cubicBezTo>
                  <a:cubicBezTo>
                    <a:pt x="3669983" y="2246948"/>
                    <a:pt x="3668078" y="2245043"/>
                    <a:pt x="3663315" y="2241233"/>
                  </a:cubicBezTo>
                  <a:cubicBezTo>
                    <a:pt x="3660458" y="2245043"/>
                    <a:pt x="3658553" y="2247900"/>
                    <a:pt x="3656648" y="2250758"/>
                  </a:cubicBezTo>
                  <a:cubicBezTo>
                    <a:pt x="3629025" y="2278380"/>
                    <a:pt x="3602355" y="2305050"/>
                    <a:pt x="3574733" y="2332673"/>
                  </a:cubicBezTo>
                  <a:cubicBezTo>
                    <a:pt x="3569970" y="2337435"/>
                    <a:pt x="3564255" y="2341245"/>
                    <a:pt x="3557588" y="2343150"/>
                  </a:cubicBezTo>
                  <a:cubicBezTo>
                    <a:pt x="3520440" y="2352675"/>
                    <a:pt x="3482340" y="2363153"/>
                    <a:pt x="3445193" y="2372678"/>
                  </a:cubicBezTo>
                  <a:cubicBezTo>
                    <a:pt x="3441383" y="2373630"/>
                    <a:pt x="3438525" y="2374583"/>
                    <a:pt x="3434715" y="2375535"/>
                  </a:cubicBezTo>
                  <a:cubicBezTo>
                    <a:pt x="3435668" y="2379345"/>
                    <a:pt x="3436620" y="2382203"/>
                    <a:pt x="3436620" y="2386013"/>
                  </a:cubicBezTo>
                  <a:cubicBezTo>
                    <a:pt x="3447098" y="2424113"/>
                    <a:pt x="3457575" y="2463165"/>
                    <a:pt x="3467100" y="2501265"/>
                  </a:cubicBezTo>
                  <a:cubicBezTo>
                    <a:pt x="3468053" y="2506028"/>
                    <a:pt x="3469005" y="2511743"/>
                    <a:pt x="3467100" y="2516505"/>
                  </a:cubicBezTo>
                  <a:cubicBezTo>
                    <a:pt x="3461385" y="2537460"/>
                    <a:pt x="3455670" y="2559368"/>
                    <a:pt x="3449955" y="2580323"/>
                  </a:cubicBezTo>
                  <a:cubicBezTo>
                    <a:pt x="3444240" y="2600325"/>
                    <a:pt x="3439478" y="2620328"/>
                    <a:pt x="3433763" y="2641283"/>
                  </a:cubicBezTo>
                  <a:cubicBezTo>
                    <a:pt x="3437573" y="2642235"/>
                    <a:pt x="3440430" y="2643188"/>
                    <a:pt x="3443288" y="2644140"/>
                  </a:cubicBezTo>
                  <a:cubicBezTo>
                    <a:pt x="3481388" y="2654618"/>
                    <a:pt x="3520440" y="2665095"/>
                    <a:pt x="3558540" y="2675573"/>
                  </a:cubicBezTo>
                  <a:cubicBezTo>
                    <a:pt x="3562350" y="2676525"/>
                    <a:pt x="3567113" y="2678430"/>
                    <a:pt x="3570923" y="2681288"/>
                  </a:cubicBezTo>
                  <a:cubicBezTo>
                    <a:pt x="3586163" y="2695575"/>
                    <a:pt x="3601403" y="2710815"/>
                    <a:pt x="3615690" y="2726055"/>
                  </a:cubicBezTo>
                  <a:lnTo>
                    <a:pt x="3627120" y="2726055"/>
                  </a:lnTo>
                  <a:cubicBezTo>
                    <a:pt x="3626168" y="2725103"/>
                    <a:pt x="3626168" y="2724150"/>
                    <a:pt x="3625215" y="2723198"/>
                  </a:cubicBezTo>
                  <a:cubicBezTo>
                    <a:pt x="3608070" y="2706053"/>
                    <a:pt x="3590925" y="2688908"/>
                    <a:pt x="3573780" y="2671763"/>
                  </a:cubicBezTo>
                  <a:cubicBezTo>
                    <a:pt x="3570923" y="2668905"/>
                    <a:pt x="3567113" y="2667953"/>
                    <a:pt x="3563303" y="2667000"/>
                  </a:cubicBezTo>
                  <a:cubicBezTo>
                    <a:pt x="3531870" y="2658428"/>
                    <a:pt x="3499485" y="2649855"/>
                    <a:pt x="3468053" y="2641283"/>
                  </a:cubicBezTo>
                  <a:cubicBezTo>
                    <a:pt x="3460433" y="2639378"/>
                    <a:pt x="3452813" y="2636520"/>
                    <a:pt x="3444240" y="2634615"/>
                  </a:cubicBezTo>
                  <a:cubicBezTo>
                    <a:pt x="3445193" y="2629853"/>
                    <a:pt x="3446145" y="2626043"/>
                    <a:pt x="3447098" y="2623185"/>
                  </a:cubicBezTo>
                  <a:cubicBezTo>
                    <a:pt x="3456623" y="2586990"/>
                    <a:pt x="3466148" y="2551748"/>
                    <a:pt x="3475673" y="2515553"/>
                  </a:cubicBezTo>
                  <a:cubicBezTo>
                    <a:pt x="3476625" y="2510790"/>
                    <a:pt x="3476625" y="2506028"/>
                    <a:pt x="3475673" y="2501265"/>
                  </a:cubicBezTo>
                  <a:cubicBezTo>
                    <a:pt x="3466148" y="2465070"/>
                    <a:pt x="3456623" y="2429828"/>
                    <a:pt x="3447098" y="2393633"/>
                  </a:cubicBezTo>
                  <a:cubicBezTo>
                    <a:pt x="3446145" y="2389823"/>
                    <a:pt x="3445193" y="2386013"/>
                    <a:pt x="3444240" y="2382203"/>
                  </a:cubicBezTo>
                  <a:cubicBezTo>
                    <a:pt x="3448050" y="2381250"/>
                    <a:pt x="3450908" y="2380298"/>
                    <a:pt x="3453765" y="2379345"/>
                  </a:cubicBezTo>
                  <a:cubicBezTo>
                    <a:pt x="3489960" y="2369820"/>
                    <a:pt x="3525203" y="2360295"/>
                    <a:pt x="3561398" y="2350770"/>
                  </a:cubicBezTo>
                  <a:cubicBezTo>
                    <a:pt x="3567113" y="2348865"/>
                    <a:pt x="3572828" y="2346008"/>
                    <a:pt x="3577590" y="2342198"/>
                  </a:cubicBezTo>
                  <a:cubicBezTo>
                    <a:pt x="3603308" y="2315528"/>
                    <a:pt x="3629978" y="2289810"/>
                    <a:pt x="3655695" y="2264093"/>
                  </a:cubicBezTo>
                  <a:cubicBezTo>
                    <a:pt x="3658553" y="2261235"/>
                    <a:pt x="3660458" y="2259330"/>
                    <a:pt x="3664268" y="2256473"/>
                  </a:cubicBezTo>
                  <a:cubicBezTo>
                    <a:pt x="3667125" y="2259330"/>
                    <a:pt x="3669983" y="2261235"/>
                    <a:pt x="3672840" y="2264093"/>
                  </a:cubicBezTo>
                  <a:cubicBezTo>
                    <a:pt x="3698558" y="2289810"/>
                    <a:pt x="3725228" y="2316480"/>
                    <a:pt x="3750945" y="2342198"/>
                  </a:cubicBezTo>
                  <a:cubicBezTo>
                    <a:pt x="3755708" y="2346960"/>
                    <a:pt x="3760470" y="2349818"/>
                    <a:pt x="3767138" y="2350770"/>
                  </a:cubicBezTo>
                  <a:cubicBezTo>
                    <a:pt x="3803333" y="2360295"/>
                    <a:pt x="3839528" y="2369820"/>
                    <a:pt x="3875723" y="2380298"/>
                  </a:cubicBezTo>
                  <a:cubicBezTo>
                    <a:pt x="3878580" y="2381250"/>
                    <a:pt x="3881438" y="2382203"/>
                    <a:pt x="3884295" y="2383155"/>
                  </a:cubicBezTo>
                  <a:cubicBezTo>
                    <a:pt x="3883343" y="2387918"/>
                    <a:pt x="3882390" y="2391728"/>
                    <a:pt x="3881438" y="2394585"/>
                  </a:cubicBezTo>
                  <a:cubicBezTo>
                    <a:pt x="3871913" y="2430780"/>
                    <a:pt x="3862388" y="2466023"/>
                    <a:pt x="3852863" y="2502218"/>
                  </a:cubicBezTo>
                  <a:cubicBezTo>
                    <a:pt x="3851910" y="2506980"/>
                    <a:pt x="3851910" y="2511743"/>
                    <a:pt x="3852863" y="2516505"/>
                  </a:cubicBezTo>
                  <a:cubicBezTo>
                    <a:pt x="3862388" y="2552700"/>
                    <a:pt x="3871913" y="2587943"/>
                    <a:pt x="3881438" y="2624138"/>
                  </a:cubicBezTo>
                  <a:cubicBezTo>
                    <a:pt x="3882390" y="2627948"/>
                    <a:pt x="3883343" y="2631758"/>
                    <a:pt x="3884295" y="2635568"/>
                  </a:cubicBezTo>
                  <a:cubicBezTo>
                    <a:pt x="3880485" y="2636520"/>
                    <a:pt x="3876675" y="2637473"/>
                    <a:pt x="3872865" y="2638425"/>
                  </a:cubicBezTo>
                  <a:cubicBezTo>
                    <a:pt x="3836670" y="2647950"/>
                    <a:pt x="3800475" y="2658428"/>
                    <a:pt x="3764280" y="2667953"/>
                  </a:cubicBezTo>
                  <a:cubicBezTo>
                    <a:pt x="3759518" y="2668905"/>
                    <a:pt x="3755708" y="2671763"/>
                    <a:pt x="3751898" y="2675573"/>
                  </a:cubicBezTo>
                  <a:cubicBezTo>
                    <a:pt x="3740468" y="2687003"/>
                    <a:pt x="3728085" y="2699385"/>
                    <a:pt x="3716655" y="2710815"/>
                  </a:cubicBezTo>
                  <a:cubicBezTo>
                    <a:pt x="3710940" y="2716530"/>
                    <a:pt x="3706178" y="2721293"/>
                    <a:pt x="3701415" y="2727008"/>
                  </a:cubicBezTo>
                  <a:lnTo>
                    <a:pt x="3712845" y="2727008"/>
                  </a:lnTo>
                  <a:cubicBezTo>
                    <a:pt x="3727133" y="2712720"/>
                    <a:pt x="3741420" y="2698433"/>
                    <a:pt x="3755708" y="2684145"/>
                  </a:cubicBezTo>
                  <a:cubicBezTo>
                    <a:pt x="3759518" y="2680335"/>
                    <a:pt x="3764280" y="2677478"/>
                    <a:pt x="3769995" y="2676525"/>
                  </a:cubicBezTo>
                  <a:cubicBezTo>
                    <a:pt x="3808095" y="2666048"/>
                    <a:pt x="3847148" y="2655570"/>
                    <a:pt x="3885248" y="2646045"/>
                  </a:cubicBezTo>
                  <a:cubicBezTo>
                    <a:pt x="3890010" y="2643188"/>
                    <a:pt x="3892868" y="2642235"/>
                    <a:pt x="3896678" y="2641283"/>
                  </a:cubicBezTo>
                  <a:close/>
                  <a:moveTo>
                    <a:pt x="3244215" y="2680335"/>
                  </a:moveTo>
                  <a:cubicBezTo>
                    <a:pt x="3237548" y="2678430"/>
                    <a:pt x="3232785" y="2675573"/>
                    <a:pt x="3228023" y="2670810"/>
                  </a:cubicBezTo>
                  <a:cubicBezTo>
                    <a:pt x="3209925" y="2652713"/>
                    <a:pt x="3191828" y="2634615"/>
                    <a:pt x="3173730" y="2616518"/>
                  </a:cubicBezTo>
                  <a:cubicBezTo>
                    <a:pt x="3171825" y="2614613"/>
                    <a:pt x="3168968" y="2611755"/>
                    <a:pt x="3166110" y="2609850"/>
                  </a:cubicBezTo>
                  <a:cubicBezTo>
                    <a:pt x="3163253" y="2612708"/>
                    <a:pt x="3161348" y="2614613"/>
                    <a:pt x="3158490" y="2616518"/>
                  </a:cubicBezTo>
                  <a:cubicBezTo>
                    <a:pt x="3140393" y="2634615"/>
                    <a:pt x="3121343" y="2653665"/>
                    <a:pt x="3103245" y="2671763"/>
                  </a:cubicBezTo>
                  <a:cubicBezTo>
                    <a:pt x="3099435" y="2676525"/>
                    <a:pt x="3094673" y="2679383"/>
                    <a:pt x="3088005" y="2680335"/>
                  </a:cubicBezTo>
                  <a:cubicBezTo>
                    <a:pt x="3068003" y="2685098"/>
                    <a:pt x="3048000" y="2690813"/>
                    <a:pt x="3028950" y="2696528"/>
                  </a:cubicBezTo>
                  <a:cubicBezTo>
                    <a:pt x="3020378" y="2698433"/>
                    <a:pt x="3011805" y="2701290"/>
                    <a:pt x="3002280" y="2704148"/>
                  </a:cubicBezTo>
                  <a:cubicBezTo>
                    <a:pt x="3004185" y="2712720"/>
                    <a:pt x="3007043" y="2720340"/>
                    <a:pt x="3008948" y="2727960"/>
                  </a:cubicBezTo>
                  <a:lnTo>
                    <a:pt x="3018473" y="2727960"/>
                  </a:lnTo>
                  <a:cubicBezTo>
                    <a:pt x="3016568" y="2722245"/>
                    <a:pt x="3014663" y="2717483"/>
                    <a:pt x="3012758" y="2710815"/>
                  </a:cubicBezTo>
                  <a:cubicBezTo>
                    <a:pt x="3016568" y="2709863"/>
                    <a:pt x="3019425" y="2708910"/>
                    <a:pt x="3023235" y="2707958"/>
                  </a:cubicBezTo>
                  <a:cubicBezTo>
                    <a:pt x="3046095" y="2701290"/>
                    <a:pt x="3068955" y="2695575"/>
                    <a:pt x="3091815" y="2689860"/>
                  </a:cubicBezTo>
                  <a:cubicBezTo>
                    <a:pt x="3098483" y="2687955"/>
                    <a:pt x="3103245" y="2685098"/>
                    <a:pt x="3107055" y="2680335"/>
                  </a:cubicBezTo>
                  <a:cubicBezTo>
                    <a:pt x="3123248" y="2663190"/>
                    <a:pt x="3140393" y="2646998"/>
                    <a:pt x="3156585" y="2630805"/>
                  </a:cubicBezTo>
                  <a:cubicBezTo>
                    <a:pt x="3159443" y="2627948"/>
                    <a:pt x="3161348" y="2626043"/>
                    <a:pt x="3164205" y="2623185"/>
                  </a:cubicBezTo>
                  <a:cubicBezTo>
                    <a:pt x="3167063" y="2626043"/>
                    <a:pt x="3169920" y="2628900"/>
                    <a:pt x="3172778" y="2631758"/>
                  </a:cubicBezTo>
                  <a:cubicBezTo>
                    <a:pt x="3188970" y="2647950"/>
                    <a:pt x="3205163" y="2664143"/>
                    <a:pt x="3221355" y="2681288"/>
                  </a:cubicBezTo>
                  <a:cubicBezTo>
                    <a:pt x="3226118" y="2686050"/>
                    <a:pt x="3230880" y="2688908"/>
                    <a:pt x="3236595" y="2690813"/>
                  </a:cubicBezTo>
                  <a:cubicBezTo>
                    <a:pt x="3259455" y="2696528"/>
                    <a:pt x="3282315" y="2703195"/>
                    <a:pt x="3305175" y="2708910"/>
                  </a:cubicBezTo>
                  <a:cubicBezTo>
                    <a:pt x="3308033" y="2709863"/>
                    <a:pt x="3310890" y="2710815"/>
                    <a:pt x="3315653" y="2711768"/>
                  </a:cubicBezTo>
                  <a:cubicBezTo>
                    <a:pt x="3313748" y="2717483"/>
                    <a:pt x="3311843" y="2723198"/>
                    <a:pt x="3309938" y="2728913"/>
                  </a:cubicBezTo>
                  <a:lnTo>
                    <a:pt x="3319463" y="2728913"/>
                  </a:lnTo>
                  <a:cubicBezTo>
                    <a:pt x="3321368" y="2721293"/>
                    <a:pt x="3324225" y="2713673"/>
                    <a:pt x="3326130" y="2705100"/>
                  </a:cubicBezTo>
                  <a:cubicBezTo>
                    <a:pt x="3321368" y="2704148"/>
                    <a:pt x="3318510" y="2703195"/>
                    <a:pt x="3314700" y="2702243"/>
                  </a:cubicBezTo>
                  <a:cubicBezTo>
                    <a:pt x="3293745" y="2692718"/>
                    <a:pt x="3268980" y="2686050"/>
                    <a:pt x="3244215" y="2680335"/>
                  </a:cubicBezTo>
                  <a:close/>
                  <a:moveTo>
                    <a:pt x="3171825" y="2685098"/>
                  </a:moveTo>
                  <a:cubicBezTo>
                    <a:pt x="3169920" y="2683193"/>
                    <a:pt x="3168015" y="2682240"/>
                    <a:pt x="3165158" y="2679383"/>
                  </a:cubicBezTo>
                  <a:cubicBezTo>
                    <a:pt x="3155633" y="2689860"/>
                    <a:pt x="3146108" y="2699385"/>
                    <a:pt x="3136583" y="2708910"/>
                  </a:cubicBezTo>
                  <a:cubicBezTo>
                    <a:pt x="3129915" y="2716530"/>
                    <a:pt x="3122295" y="2723198"/>
                    <a:pt x="3111818" y="2726055"/>
                  </a:cubicBezTo>
                  <a:lnTo>
                    <a:pt x="3133725" y="2726055"/>
                  </a:lnTo>
                  <a:cubicBezTo>
                    <a:pt x="3144203" y="2713673"/>
                    <a:pt x="3155633" y="2703195"/>
                    <a:pt x="3167063" y="2691765"/>
                  </a:cubicBezTo>
                  <a:cubicBezTo>
                    <a:pt x="3178493" y="2704148"/>
                    <a:pt x="3189923" y="2714625"/>
                    <a:pt x="3200400" y="2726055"/>
                  </a:cubicBezTo>
                  <a:lnTo>
                    <a:pt x="3222308" y="2726055"/>
                  </a:lnTo>
                  <a:cubicBezTo>
                    <a:pt x="3212783" y="2723198"/>
                    <a:pt x="3205163" y="2717483"/>
                    <a:pt x="3198495" y="2710815"/>
                  </a:cubicBezTo>
                  <a:cubicBezTo>
                    <a:pt x="3188970" y="2702243"/>
                    <a:pt x="3180398" y="2693670"/>
                    <a:pt x="3171825" y="2685098"/>
                  </a:cubicBezTo>
                  <a:close/>
                  <a:moveTo>
                    <a:pt x="2684145" y="2478405"/>
                  </a:moveTo>
                  <a:cubicBezTo>
                    <a:pt x="2677478" y="2474595"/>
                    <a:pt x="2672715" y="2467928"/>
                    <a:pt x="2667000" y="2462213"/>
                  </a:cubicBezTo>
                  <a:cubicBezTo>
                    <a:pt x="2661285" y="2467928"/>
                    <a:pt x="2656523" y="2474595"/>
                    <a:pt x="2649855" y="2477453"/>
                  </a:cubicBezTo>
                  <a:cubicBezTo>
                    <a:pt x="2643188" y="2481263"/>
                    <a:pt x="2635568" y="2482215"/>
                    <a:pt x="2626995" y="2485073"/>
                  </a:cubicBezTo>
                  <a:cubicBezTo>
                    <a:pt x="2628900" y="2492693"/>
                    <a:pt x="2631758" y="2500313"/>
                    <a:pt x="2631758" y="2506980"/>
                  </a:cubicBezTo>
                  <a:cubicBezTo>
                    <a:pt x="2631758" y="2514600"/>
                    <a:pt x="2628900" y="2522220"/>
                    <a:pt x="2626995" y="2531745"/>
                  </a:cubicBezTo>
                  <a:cubicBezTo>
                    <a:pt x="2644140" y="2531745"/>
                    <a:pt x="2656523" y="2541270"/>
                    <a:pt x="2667000" y="2553653"/>
                  </a:cubicBezTo>
                  <a:cubicBezTo>
                    <a:pt x="2673668" y="2547938"/>
                    <a:pt x="2678430" y="2541270"/>
                    <a:pt x="2684145" y="2537460"/>
                  </a:cubicBezTo>
                  <a:cubicBezTo>
                    <a:pt x="2690813" y="2533650"/>
                    <a:pt x="2698433" y="2532698"/>
                    <a:pt x="2707005" y="2529840"/>
                  </a:cubicBezTo>
                  <a:cubicBezTo>
                    <a:pt x="2700338" y="2514600"/>
                    <a:pt x="2700338" y="2500313"/>
                    <a:pt x="2707005" y="2485073"/>
                  </a:cubicBezTo>
                  <a:cubicBezTo>
                    <a:pt x="2698433" y="2483168"/>
                    <a:pt x="2689860" y="2482215"/>
                    <a:pt x="2684145" y="2478405"/>
                  </a:cubicBezTo>
                  <a:close/>
                  <a:moveTo>
                    <a:pt x="2667000" y="2542223"/>
                  </a:moveTo>
                  <a:cubicBezTo>
                    <a:pt x="2659380" y="2531745"/>
                    <a:pt x="2649855" y="2526030"/>
                    <a:pt x="2638425" y="2525078"/>
                  </a:cubicBezTo>
                  <a:cubicBezTo>
                    <a:pt x="2642235" y="2513648"/>
                    <a:pt x="2644140" y="2503170"/>
                    <a:pt x="2637473" y="2491740"/>
                  </a:cubicBezTo>
                  <a:cubicBezTo>
                    <a:pt x="2649855" y="2488883"/>
                    <a:pt x="2659380" y="2485073"/>
                    <a:pt x="2667000" y="2473643"/>
                  </a:cubicBezTo>
                  <a:cubicBezTo>
                    <a:pt x="2674620" y="2484120"/>
                    <a:pt x="2683193" y="2488883"/>
                    <a:pt x="2695575" y="2490788"/>
                  </a:cubicBezTo>
                  <a:cubicBezTo>
                    <a:pt x="2692718" y="2502218"/>
                    <a:pt x="2690813" y="2512695"/>
                    <a:pt x="2696528" y="2524125"/>
                  </a:cubicBezTo>
                  <a:cubicBezTo>
                    <a:pt x="2683193" y="2526983"/>
                    <a:pt x="2673668" y="2531745"/>
                    <a:pt x="2667000" y="2542223"/>
                  </a:cubicBezTo>
                  <a:close/>
                  <a:moveTo>
                    <a:pt x="3398520" y="1464945"/>
                  </a:moveTo>
                  <a:cubicBezTo>
                    <a:pt x="3408045" y="1430655"/>
                    <a:pt x="3416618" y="1396365"/>
                    <a:pt x="3426143" y="1362075"/>
                  </a:cubicBezTo>
                  <a:cubicBezTo>
                    <a:pt x="3427095" y="1358265"/>
                    <a:pt x="3427095" y="1353503"/>
                    <a:pt x="3425190" y="1349693"/>
                  </a:cubicBezTo>
                  <a:cubicBezTo>
                    <a:pt x="3416618" y="1317308"/>
                    <a:pt x="3408045" y="1284923"/>
                    <a:pt x="3399473" y="1252538"/>
                  </a:cubicBezTo>
                  <a:cubicBezTo>
                    <a:pt x="3398520" y="1249680"/>
                    <a:pt x="3397568" y="1247775"/>
                    <a:pt x="3396615" y="1245870"/>
                  </a:cubicBezTo>
                  <a:cubicBezTo>
                    <a:pt x="3394710" y="1245870"/>
                    <a:pt x="3393758" y="1245870"/>
                    <a:pt x="3391853" y="1246823"/>
                  </a:cubicBezTo>
                  <a:cubicBezTo>
                    <a:pt x="3357563" y="1256348"/>
                    <a:pt x="3323273" y="1264920"/>
                    <a:pt x="3289935" y="1274445"/>
                  </a:cubicBezTo>
                  <a:cubicBezTo>
                    <a:pt x="3286125" y="1275398"/>
                    <a:pt x="3283268" y="1278255"/>
                    <a:pt x="3280410" y="1280160"/>
                  </a:cubicBezTo>
                  <a:cubicBezTo>
                    <a:pt x="3268028" y="1291590"/>
                    <a:pt x="3256598" y="1303973"/>
                    <a:pt x="3244215" y="1316355"/>
                  </a:cubicBezTo>
                  <a:cubicBezTo>
                    <a:pt x="3230880" y="1329690"/>
                    <a:pt x="3216593" y="1343978"/>
                    <a:pt x="3202305" y="1357313"/>
                  </a:cubicBezTo>
                  <a:cubicBezTo>
                    <a:pt x="3205163" y="1360170"/>
                    <a:pt x="3207068" y="1363028"/>
                    <a:pt x="3208973" y="1364933"/>
                  </a:cubicBezTo>
                  <a:cubicBezTo>
                    <a:pt x="3231833" y="1387793"/>
                    <a:pt x="3255645" y="1410653"/>
                    <a:pt x="3278505" y="1434465"/>
                  </a:cubicBezTo>
                  <a:cubicBezTo>
                    <a:pt x="3282315" y="1438275"/>
                    <a:pt x="3287078" y="1441133"/>
                    <a:pt x="3292793" y="1443038"/>
                  </a:cubicBezTo>
                  <a:cubicBezTo>
                    <a:pt x="3324225" y="1451610"/>
                    <a:pt x="3355658" y="1460183"/>
                    <a:pt x="3386138" y="1467803"/>
                  </a:cubicBezTo>
                  <a:cubicBezTo>
                    <a:pt x="3389948" y="1468755"/>
                    <a:pt x="3392805" y="1469708"/>
                    <a:pt x="3395663" y="1469708"/>
                  </a:cubicBezTo>
                  <a:cubicBezTo>
                    <a:pt x="3397568" y="1466850"/>
                    <a:pt x="3398520" y="1465898"/>
                    <a:pt x="3398520" y="1464945"/>
                  </a:cubicBezTo>
                  <a:close/>
                  <a:moveTo>
                    <a:pt x="3390900" y="1457325"/>
                  </a:moveTo>
                  <a:cubicBezTo>
                    <a:pt x="3388043" y="1456373"/>
                    <a:pt x="3385185" y="1456373"/>
                    <a:pt x="3383280" y="1455420"/>
                  </a:cubicBezTo>
                  <a:cubicBezTo>
                    <a:pt x="3354705" y="1447800"/>
                    <a:pt x="3326130" y="1440180"/>
                    <a:pt x="3297555" y="1432560"/>
                  </a:cubicBezTo>
                  <a:cubicBezTo>
                    <a:pt x="3293745" y="1431608"/>
                    <a:pt x="3289935" y="1429703"/>
                    <a:pt x="3287078" y="1426845"/>
                  </a:cubicBezTo>
                  <a:cubicBezTo>
                    <a:pt x="3265170" y="1404938"/>
                    <a:pt x="3242310" y="1383030"/>
                    <a:pt x="3220403" y="1360170"/>
                  </a:cubicBezTo>
                  <a:cubicBezTo>
                    <a:pt x="3219450" y="1359218"/>
                    <a:pt x="3218498" y="1358265"/>
                    <a:pt x="3217545" y="1356360"/>
                  </a:cubicBezTo>
                  <a:cubicBezTo>
                    <a:pt x="3218498" y="1354455"/>
                    <a:pt x="3220403" y="1352550"/>
                    <a:pt x="3221355" y="1351598"/>
                  </a:cubicBezTo>
                  <a:cubicBezTo>
                    <a:pt x="3242310" y="1329690"/>
                    <a:pt x="3264218" y="1308735"/>
                    <a:pt x="3286125" y="1286828"/>
                  </a:cubicBezTo>
                  <a:cubicBezTo>
                    <a:pt x="3288983" y="1283970"/>
                    <a:pt x="3291840" y="1282065"/>
                    <a:pt x="3295650" y="1281113"/>
                  </a:cubicBezTo>
                  <a:cubicBezTo>
                    <a:pt x="3326130" y="1272540"/>
                    <a:pt x="3356610" y="1264920"/>
                    <a:pt x="3387090" y="1256348"/>
                  </a:cubicBezTo>
                  <a:cubicBezTo>
                    <a:pt x="3388043" y="1256348"/>
                    <a:pt x="3389948" y="1256348"/>
                    <a:pt x="3391853" y="1255395"/>
                  </a:cubicBezTo>
                  <a:cubicBezTo>
                    <a:pt x="3392805" y="1258253"/>
                    <a:pt x="3393758" y="1261110"/>
                    <a:pt x="3394710" y="1263968"/>
                  </a:cubicBezTo>
                  <a:cubicBezTo>
                    <a:pt x="3402330" y="1292543"/>
                    <a:pt x="3409950" y="1320165"/>
                    <a:pt x="3417570" y="1348740"/>
                  </a:cubicBezTo>
                  <a:cubicBezTo>
                    <a:pt x="3418523" y="1352550"/>
                    <a:pt x="3418523" y="1358265"/>
                    <a:pt x="3417570" y="1362075"/>
                  </a:cubicBezTo>
                  <a:cubicBezTo>
                    <a:pt x="3409950" y="1391603"/>
                    <a:pt x="3402330" y="1421130"/>
                    <a:pt x="3393758" y="1449705"/>
                  </a:cubicBezTo>
                  <a:cubicBezTo>
                    <a:pt x="3392805" y="1452563"/>
                    <a:pt x="3391853" y="1454468"/>
                    <a:pt x="3390900" y="1457325"/>
                  </a:cubicBezTo>
                  <a:close/>
                  <a:moveTo>
                    <a:pt x="888683" y="25718"/>
                  </a:moveTo>
                  <a:cubicBezTo>
                    <a:pt x="892493" y="26670"/>
                    <a:pt x="895350" y="27623"/>
                    <a:pt x="899160" y="28575"/>
                  </a:cubicBezTo>
                  <a:cubicBezTo>
                    <a:pt x="901065" y="19050"/>
                    <a:pt x="903923" y="10478"/>
                    <a:pt x="905828" y="1905"/>
                  </a:cubicBezTo>
                  <a:lnTo>
                    <a:pt x="896303" y="1905"/>
                  </a:lnTo>
                  <a:cubicBezTo>
                    <a:pt x="895350" y="6668"/>
                    <a:pt x="894398" y="11430"/>
                    <a:pt x="892493" y="16193"/>
                  </a:cubicBezTo>
                  <a:cubicBezTo>
                    <a:pt x="890588" y="16193"/>
                    <a:pt x="889635" y="17145"/>
                    <a:pt x="889635" y="17145"/>
                  </a:cubicBezTo>
                  <a:cubicBezTo>
                    <a:pt x="870585" y="12383"/>
                    <a:pt x="851535" y="6668"/>
                    <a:pt x="832485" y="1905"/>
                  </a:cubicBezTo>
                  <a:lnTo>
                    <a:pt x="797243" y="1905"/>
                  </a:lnTo>
                  <a:cubicBezTo>
                    <a:pt x="798195" y="1905"/>
                    <a:pt x="798195" y="1905"/>
                    <a:pt x="798195" y="1905"/>
                  </a:cubicBezTo>
                  <a:cubicBezTo>
                    <a:pt x="829628" y="8573"/>
                    <a:pt x="859155" y="17145"/>
                    <a:pt x="888683" y="25718"/>
                  </a:cubicBezTo>
                  <a:close/>
                  <a:moveTo>
                    <a:pt x="590550" y="86678"/>
                  </a:moveTo>
                  <a:cubicBezTo>
                    <a:pt x="564833" y="93345"/>
                    <a:pt x="540068" y="100013"/>
                    <a:pt x="515303" y="106680"/>
                  </a:cubicBezTo>
                  <a:cubicBezTo>
                    <a:pt x="512445" y="107633"/>
                    <a:pt x="508635" y="108585"/>
                    <a:pt x="504825" y="109538"/>
                  </a:cubicBezTo>
                  <a:cubicBezTo>
                    <a:pt x="505778" y="113348"/>
                    <a:pt x="505778" y="115253"/>
                    <a:pt x="506730" y="118110"/>
                  </a:cubicBezTo>
                  <a:cubicBezTo>
                    <a:pt x="513398" y="143828"/>
                    <a:pt x="521018" y="170498"/>
                    <a:pt x="527685" y="196215"/>
                  </a:cubicBezTo>
                  <a:cubicBezTo>
                    <a:pt x="528638" y="200978"/>
                    <a:pt x="528638" y="205740"/>
                    <a:pt x="527685" y="210503"/>
                  </a:cubicBezTo>
                  <a:cubicBezTo>
                    <a:pt x="520065" y="237173"/>
                    <a:pt x="513398" y="263843"/>
                    <a:pt x="506730" y="289560"/>
                  </a:cubicBezTo>
                  <a:cubicBezTo>
                    <a:pt x="505778" y="292418"/>
                    <a:pt x="505778" y="294323"/>
                    <a:pt x="505778" y="297180"/>
                  </a:cubicBezTo>
                  <a:cubicBezTo>
                    <a:pt x="508635" y="298133"/>
                    <a:pt x="511493" y="299085"/>
                    <a:pt x="513398" y="300038"/>
                  </a:cubicBezTo>
                  <a:cubicBezTo>
                    <a:pt x="539115" y="306705"/>
                    <a:pt x="565785" y="314325"/>
                    <a:pt x="591503" y="320993"/>
                  </a:cubicBezTo>
                  <a:cubicBezTo>
                    <a:pt x="596265" y="321945"/>
                    <a:pt x="600075" y="324803"/>
                    <a:pt x="603885" y="328613"/>
                  </a:cubicBezTo>
                  <a:cubicBezTo>
                    <a:pt x="617220" y="341948"/>
                    <a:pt x="630555" y="355283"/>
                    <a:pt x="643890" y="368618"/>
                  </a:cubicBezTo>
                  <a:cubicBezTo>
                    <a:pt x="651510" y="376238"/>
                    <a:pt x="659130" y="383858"/>
                    <a:pt x="666750" y="392430"/>
                  </a:cubicBezTo>
                  <a:cubicBezTo>
                    <a:pt x="670560" y="388620"/>
                    <a:pt x="673418" y="386715"/>
                    <a:pt x="675323" y="383858"/>
                  </a:cubicBezTo>
                  <a:cubicBezTo>
                    <a:pt x="693420" y="365760"/>
                    <a:pt x="712470" y="346710"/>
                    <a:pt x="730568" y="328613"/>
                  </a:cubicBezTo>
                  <a:cubicBezTo>
                    <a:pt x="734378" y="324803"/>
                    <a:pt x="739140" y="321945"/>
                    <a:pt x="744855" y="320040"/>
                  </a:cubicBezTo>
                  <a:cubicBezTo>
                    <a:pt x="771525" y="313373"/>
                    <a:pt x="797243" y="305753"/>
                    <a:pt x="822960" y="299085"/>
                  </a:cubicBezTo>
                  <a:cubicBezTo>
                    <a:pt x="825818" y="298133"/>
                    <a:pt x="827723" y="297180"/>
                    <a:pt x="830580" y="296228"/>
                  </a:cubicBezTo>
                  <a:cubicBezTo>
                    <a:pt x="829628" y="293370"/>
                    <a:pt x="829628" y="290513"/>
                    <a:pt x="828675" y="288608"/>
                  </a:cubicBezTo>
                  <a:cubicBezTo>
                    <a:pt x="822008" y="262890"/>
                    <a:pt x="814388" y="236220"/>
                    <a:pt x="807720" y="210503"/>
                  </a:cubicBezTo>
                  <a:cubicBezTo>
                    <a:pt x="806768" y="205740"/>
                    <a:pt x="806768" y="200978"/>
                    <a:pt x="807720" y="196215"/>
                  </a:cubicBezTo>
                  <a:cubicBezTo>
                    <a:pt x="815340" y="169545"/>
                    <a:pt x="822008" y="142875"/>
                    <a:pt x="828675" y="117158"/>
                  </a:cubicBezTo>
                  <a:cubicBezTo>
                    <a:pt x="829628" y="114300"/>
                    <a:pt x="829628" y="112395"/>
                    <a:pt x="829628" y="109538"/>
                  </a:cubicBezTo>
                  <a:cubicBezTo>
                    <a:pt x="825818" y="108585"/>
                    <a:pt x="822960" y="107633"/>
                    <a:pt x="820103" y="106680"/>
                  </a:cubicBezTo>
                  <a:cubicBezTo>
                    <a:pt x="795338" y="100013"/>
                    <a:pt x="770573" y="93345"/>
                    <a:pt x="745808" y="86678"/>
                  </a:cubicBezTo>
                  <a:cubicBezTo>
                    <a:pt x="740093" y="84773"/>
                    <a:pt x="734378" y="81915"/>
                    <a:pt x="730568" y="77153"/>
                  </a:cubicBezTo>
                  <a:cubicBezTo>
                    <a:pt x="712470" y="58103"/>
                    <a:pt x="693420" y="40005"/>
                    <a:pt x="675323" y="21908"/>
                  </a:cubicBezTo>
                  <a:cubicBezTo>
                    <a:pt x="673418" y="20003"/>
                    <a:pt x="670560" y="18098"/>
                    <a:pt x="667703" y="15240"/>
                  </a:cubicBezTo>
                  <a:cubicBezTo>
                    <a:pt x="664845" y="18098"/>
                    <a:pt x="661988" y="20003"/>
                    <a:pt x="660083" y="22860"/>
                  </a:cubicBezTo>
                  <a:cubicBezTo>
                    <a:pt x="641985" y="40958"/>
                    <a:pt x="622935" y="60008"/>
                    <a:pt x="604838" y="78105"/>
                  </a:cubicBezTo>
                  <a:cubicBezTo>
                    <a:pt x="601028" y="82868"/>
                    <a:pt x="596265" y="85725"/>
                    <a:pt x="590550" y="86678"/>
                  </a:cubicBezTo>
                  <a:close/>
                  <a:moveTo>
                    <a:pt x="659130" y="37148"/>
                  </a:moveTo>
                  <a:cubicBezTo>
                    <a:pt x="661988" y="34290"/>
                    <a:pt x="663893" y="32385"/>
                    <a:pt x="667703" y="29528"/>
                  </a:cubicBezTo>
                  <a:cubicBezTo>
                    <a:pt x="670560" y="32385"/>
                    <a:pt x="673418" y="34290"/>
                    <a:pt x="676275" y="37148"/>
                  </a:cubicBezTo>
                  <a:cubicBezTo>
                    <a:pt x="693420" y="54293"/>
                    <a:pt x="709613" y="70485"/>
                    <a:pt x="726758" y="87630"/>
                  </a:cubicBezTo>
                  <a:cubicBezTo>
                    <a:pt x="730568" y="91440"/>
                    <a:pt x="735330" y="94298"/>
                    <a:pt x="741045" y="95250"/>
                  </a:cubicBezTo>
                  <a:cubicBezTo>
                    <a:pt x="765810" y="101918"/>
                    <a:pt x="789623" y="108585"/>
                    <a:pt x="813435" y="114300"/>
                  </a:cubicBezTo>
                  <a:cubicBezTo>
                    <a:pt x="815340" y="115253"/>
                    <a:pt x="817245" y="115253"/>
                    <a:pt x="820103" y="116205"/>
                  </a:cubicBezTo>
                  <a:cubicBezTo>
                    <a:pt x="819150" y="119063"/>
                    <a:pt x="819150" y="122873"/>
                    <a:pt x="818198" y="125730"/>
                  </a:cubicBezTo>
                  <a:cubicBezTo>
                    <a:pt x="811530" y="149543"/>
                    <a:pt x="805815" y="173355"/>
                    <a:pt x="799148" y="196215"/>
                  </a:cubicBezTo>
                  <a:cubicBezTo>
                    <a:pt x="797243" y="201930"/>
                    <a:pt x="798195" y="206693"/>
                    <a:pt x="799148" y="211455"/>
                  </a:cubicBezTo>
                  <a:cubicBezTo>
                    <a:pt x="805815" y="234315"/>
                    <a:pt x="811530" y="258128"/>
                    <a:pt x="818198" y="280988"/>
                  </a:cubicBezTo>
                  <a:cubicBezTo>
                    <a:pt x="819150" y="283845"/>
                    <a:pt x="820103" y="287655"/>
                    <a:pt x="820103" y="290513"/>
                  </a:cubicBezTo>
                  <a:cubicBezTo>
                    <a:pt x="816293" y="291465"/>
                    <a:pt x="813435" y="292418"/>
                    <a:pt x="810578" y="293370"/>
                  </a:cubicBezTo>
                  <a:cubicBezTo>
                    <a:pt x="787718" y="299085"/>
                    <a:pt x="764858" y="305753"/>
                    <a:pt x="741998" y="311468"/>
                  </a:cubicBezTo>
                  <a:cubicBezTo>
                    <a:pt x="735330" y="315278"/>
                    <a:pt x="730568" y="317183"/>
                    <a:pt x="725805" y="321945"/>
                  </a:cubicBezTo>
                  <a:cubicBezTo>
                    <a:pt x="708660" y="339090"/>
                    <a:pt x="692468" y="355283"/>
                    <a:pt x="675323" y="372428"/>
                  </a:cubicBezTo>
                  <a:cubicBezTo>
                    <a:pt x="673418" y="374333"/>
                    <a:pt x="670560" y="377190"/>
                    <a:pt x="667703" y="380048"/>
                  </a:cubicBezTo>
                  <a:cubicBezTo>
                    <a:pt x="652463" y="364808"/>
                    <a:pt x="637223" y="350520"/>
                    <a:pt x="623888" y="335280"/>
                  </a:cubicBezTo>
                  <a:cubicBezTo>
                    <a:pt x="611505" y="320993"/>
                    <a:pt x="596265" y="311468"/>
                    <a:pt x="577215" y="308610"/>
                  </a:cubicBezTo>
                  <a:cubicBezTo>
                    <a:pt x="560070" y="305753"/>
                    <a:pt x="542925" y="300038"/>
                    <a:pt x="525780" y="295275"/>
                  </a:cubicBezTo>
                  <a:cubicBezTo>
                    <a:pt x="522923" y="294323"/>
                    <a:pt x="520065" y="293370"/>
                    <a:pt x="516255" y="292418"/>
                  </a:cubicBezTo>
                  <a:cubicBezTo>
                    <a:pt x="517208" y="288608"/>
                    <a:pt x="517208" y="285750"/>
                    <a:pt x="518160" y="282893"/>
                  </a:cubicBezTo>
                  <a:cubicBezTo>
                    <a:pt x="523875" y="260033"/>
                    <a:pt x="530543" y="236220"/>
                    <a:pt x="537210" y="213360"/>
                  </a:cubicBezTo>
                  <a:cubicBezTo>
                    <a:pt x="539115" y="207645"/>
                    <a:pt x="539115" y="201930"/>
                    <a:pt x="537210" y="196215"/>
                  </a:cubicBezTo>
                  <a:cubicBezTo>
                    <a:pt x="530543" y="173355"/>
                    <a:pt x="524828" y="150495"/>
                    <a:pt x="519113" y="127635"/>
                  </a:cubicBezTo>
                  <a:cubicBezTo>
                    <a:pt x="518160" y="124778"/>
                    <a:pt x="518160" y="120968"/>
                    <a:pt x="517208" y="118110"/>
                  </a:cubicBezTo>
                  <a:cubicBezTo>
                    <a:pt x="521018" y="117158"/>
                    <a:pt x="524828" y="115253"/>
                    <a:pt x="528638" y="114300"/>
                  </a:cubicBezTo>
                  <a:cubicBezTo>
                    <a:pt x="550545" y="108585"/>
                    <a:pt x="573405" y="101918"/>
                    <a:pt x="595313" y="96203"/>
                  </a:cubicBezTo>
                  <a:cubicBezTo>
                    <a:pt x="601028" y="94298"/>
                    <a:pt x="605790" y="92393"/>
                    <a:pt x="610553" y="87630"/>
                  </a:cubicBezTo>
                  <a:cubicBezTo>
                    <a:pt x="625793" y="69533"/>
                    <a:pt x="642938" y="53340"/>
                    <a:pt x="659130" y="37148"/>
                  </a:cubicBezTo>
                  <a:close/>
                  <a:moveTo>
                    <a:pt x="437198" y="71438"/>
                  </a:moveTo>
                  <a:cubicBezTo>
                    <a:pt x="438150" y="76200"/>
                    <a:pt x="439103" y="79058"/>
                    <a:pt x="440055" y="81915"/>
                  </a:cubicBezTo>
                  <a:cubicBezTo>
                    <a:pt x="450533" y="120015"/>
                    <a:pt x="461010" y="159068"/>
                    <a:pt x="470535" y="197168"/>
                  </a:cubicBezTo>
                  <a:cubicBezTo>
                    <a:pt x="471488" y="201930"/>
                    <a:pt x="471488" y="206693"/>
                    <a:pt x="470535" y="211455"/>
                  </a:cubicBezTo>
                  <a:cubicBezTo>
                    <a:pt x="460058" y="249555"/>
                    <a:pt x="449580" y="288608"/>
                    <a:pt x="440055" y="326708"/>
                  </a:cubicBezTo>
                  <a:cubicBezTo>
                    <a:pt x="439103" y="330518"/>
                    <a:pt x="438150" y="333375"/>
                    <a:pt x="437198" y="337185"/>
                  </a:cubicBezTo>
                  <a:cubicBezTo>
                    <a:pt x="441008" y="338138"/>
                    <a:pt x="443865" y="339090"/>
                    <a:pt x="446723" y="340043"/>
                  </a:cubicBezTo>
                  <a:cubicBezTo>
                    <a:pt x="484823" y="350520"/>
                    <a:pt x="522923" y="360998"/>
                    <a:pt x="561023" y="370523"/>
                  </a:cubicBezTo>
                  <a:cubicBezTo>
                    <a:pt x="566738" y="372428"/>
                    <a:pt x="571500" y="374333"/>
                    <a:pt x="576263" y="379095"/>
                  </a:cubicBezTo>
                  <a:cubicBezTo>
                    <a:pt x="603885" y="406718"/>
                    <a:pt x="631508" y="434340"/>
                    <a:pt x="659130" y="461963"/>
                  </a:cubicBezTo>
                  <a:cubicBezTo>
                    <a:pt x="661988" y="464820"/>
                    <a:pt x="663893" y="466725"/>
                    <a:pt x="667703" y="469583"/>
                  </a:cubicBezTo>
                  <a:cubicBezTo>
                    <a:pt x="670560" y="466725"/>
                    <a:pt x="673418" y="464820"/>
                    <a:pt x="676275" y="461963"/>
                  </a:cubicBezTo>
                  <a:cubicBezTo>
                    <a:pt x="703898" y="434340"/>
                    <a:pt x="731520" y="406718"/>
                    <a:pt x="759143" y="379095"/>
                  </a:cubicBezTo>
                  <a:cubicBezTo>
                    <a:pt x="763905" y="374333"/>
                    <a:pt x="767715" y="372428"/>
                    <a:pt x="774383" y="370523"/>
                  </a:cubicBezTo>
                  <a:cubicBezTo>
                    <a:pt x="812483" y="360045"/>
                    <a:pt x="851535" y="349568"/>
                    <a:pt x="889635" y="340043"/>
                  </a:cubicBezTo>
                  <a:cubicBezTo>
                    <a:pt x="892493" y="339090"/>
                    <a:pt x="895350" y="338138"/>
                    <a:pt x="899160" y="337185"/>
                  </a:cubicBezTo>
                  <a:cubicBezTo>
                    <a:pt x="898208" y="333375"/>
                    <a:pt x="897255" y="329565"/>
                    <a:pt x="896303" y="326708"/>
                  </a:cubicBezTo>
                  <a:cubicBezTo>
                    <a:pt x="885825" y="288608"/>
                    <a:pt x="876300" y="250508"/>
                    <a:pt x="865823" y="212408"/>
                  </a:cubicBezTo>
                  <a:cubicBezTo>
                    <a:pt x="863918" y="206693"/>
                    <a:pt x="863918" y="201930"/>
                    <a:pt x="865823" y="196215"/>
                  </a:cubicBezTo>
                  <a:cubicBezTo>
                    <a:pt x="876300" y="158115"/>
                    <a:pt x="886778" y="120015"/>
                    <a:pt x="896303" y="81915"/>
                  </a:cubicBezTo>
                  <a:cubicBezTo>
                    <a:pt x="897255" y="78105"/>
                    <a:pt x="898208" y="75248"/>
                    <a:pt x="899160" y="71438"/>
                  </a:cubicBezTo>
                  <a:cubicBezTo>
                    <a:pt x="894398" y="69533"/>
                    <a:pt x="891540" y="68580"/>
                    <a:pt x="887730" y="67628"/>
                  </a:cubicBezTo>
                  <a:cubicBezTo>
                    <a:pt x="849630" y="57150"/>
                    <a:pt x="810578" y="46673"/>
                    <a:pt x="772478" y="36195"/>
                  </a:cubicBezTo>
                  <a:cubicBezTo>
                    <a:pt x="768668" y="35243"/>
                    <a:pt x="763905" y="32385"/>
                    <a:pt x="761048" y="29528"/>
                  </a:cubicBezTo>
                  <a:cubicBezTo>
                    <a:pt x="751523" y="20003"/>
                    <a:pt x="741045" y="10478"/>
                    <a:pt x="731520" y="0"/>
                  </a:cubicBezTo>
                  <a:lnTo>
                    <a:pt x="719138" y="0"/>
                  </a:lnTo>
                  <a:cubicBezTo>
                    <a:pt x="731520" y="12383"/>
                    <a:pt x="742950" y="23813"/>
                    <a:pt x="754380" y="36195"/>
                  </a:cubicBezTo>
                  <a:cubicBezTo>
                    <a:pt x="759143" y="40958"/>
                    <a:pt x="763905" y="43815"/>
                    <a:pt x="770573" y="44768"/>
                  </a:cubicBezTo>
                  <a:cubicBezTo>
                    <a:pt x="806768" y="54293"/>
                    <a:pt x="842010" y="63818"/>
                    <a:pt x="878205" y="73343"/>
                  </a:cubicBezTo>
                  <a:cubicBezTo>
                    <a:pt x="881063" y="74295"/>
                    <a:pt x="883920" y="75248"/>
                    <a:pt x="887730" y="76200"/>
                  </a:cubicBezTo>
                  <a:cubicBezTo>
                    <a:pt x="886778" y="80963"/>
                    <a:pt x="885825" y="84773"/>
                    <a:pt x="884873" y="88583"/>
                  </a:cubicBezTo>
                  <a:cubicBezTo>
                    <a:pt x="875348" y="124778"/>
                    <a:pt x="865823" y="160020"/>
                    <a:pt x="856298" y="196215"/>
                  </a:cubicBezTo>
                  <a:cubicBezTo>
                    <a:pt x="855345" y="200978"/>
                    <a:pt x="855345" y="205740"/>
                    <a:pt x="856298" y="210503"/>
                  </a:cubicBezTo>
                  <a:cubicBezTo>
                    <a:pt x="865823" y="246698"/>
                    <a:pt x="875348" y="281940"/>
                    <a:pt x="884873" y="318135"/>
                  </a:cubicBezTo>
                  <a:cubicBezTo>
                    <a:pt x="885825" y="321945"/>
                    <a:pt x="886778" y="325755"/>
                    <a:pt x="887730" y="329565"/>
                  </a:cubicBezTo>
                  <a:cubicBezTo>
                    <a:pt x="883920" y="330518"/>
                    <a:pt x="880110" y="331470"/>
                    <a:pt x="876300" y="332423"/>
                  </a:cubicBezTo>
                  <a:cubicBezTo>
                    <a:pt x="840105" y="341948"/>
                    <a:pt x="804863" y="351473"/>
                    <a:pt x="768668" y="360998"/>
                  </a:cubicBezTo>
                  <a:cubicBezTo>
                    <a:pt x="762953" y="362903"/>
                    <a:pt x="758190" y="364808"/>
                    <a:pt x="754380" y="369570"/>
                  </a:cubicBezTo>
                  <a:cubicBezTo>
                    <a:pt x="727710" y="396240"/>
                    <a:pt x="701993" y="421958"/>
                    <a:pt x="675323" y="448628"/>
                  </a:cubicBezTo>
                  <a:cubicBezTo>
                    <a:pt x="672465" y="451485"/>
                    <a:pt x="670560" y="453390"/>
                    <a:pt x="666750" y="456248"/>
                  </a:cubicBezTo>
                  <a:cubicBezTo>
                    <a:pt x="663893" y="453390"/>
                    <a:pt x="661035" y="451485"/>
                    <a:pt x="658178" y="448628"/>
                  </a:cubicBezTo>
                  <a:cubicBezTo>
                    <a:pt x="631508" y="421958"/>
                    <a:pt x="605790" y="396240"/>
                    <a:pt x="579120" y="369570"/>
                  </a:cubicBezTo>
                  <a:cubicBezTo>
                    <a:pt x="575310" y="365760"/>
                    <a:pt x="570548" y="362903"/>
                    <a:pt x="564833" y="360998"/>
                  </a:cubicBezTo>
                  <a:cubicBezTo>
                    <a:pt x="533400" y="352425"/>
                    <a:pt x="501968" y="343853"/>
                    <a:pt x="470535" y="335280"/>
                  </a:cubicBezTo>
                  <a:cubicBezTo>
                    <a:pt x="462915" y="333375"/>
                    <a:pt x="455295" y="330518"/>
                    <a:pt x="446723" y="328613"/>
                  </a:cubicBezTo>
                  <a:cubicBezTo>
                    <a:pt x="447675" y="323850"/>
                    <a:pt x="448628" y="320040"/>
                    <a:pt x="449580" y="317183"/>
                  </a:cubicBezTo>
                  <a:cubicBezTo>
                    <a:pt x="459105" y="280988"/>
                    <a:pt x="468630" y="245745"/>
                    <a:pt x="478155" y="209550"/>
                  </a:cubicBezTo>
                  <a:cubicBezTo>
                    <a:pt x="479108" y="204788"/>
                    <a:pt x="480060" y="200025"/>
                    <a:pt x="478155" y="195263"/>
                  </a:cubicBezTo>
                  <a:cubicBezTo>
                    <a:pt x="468630" y="159068"/>
                    <a:pt x="459105" y="123825"/>
                    <a:pt x="449580" y="87630"/>
                  </a:cubicBezTo>
                  <a:cubicBezTo>
                    <a:pt x="450533" y="85725"/>
                    <a:pt x="449580" y="81915"/>
                    <a:pt x="448628" y="77153"/>
                  </a:cubicBezTo>
                  <a:cubicBezTo>
                    <a:pt x="452438" y="76200"/>
                    <a:pt x="455295" y="75248"/>
                    <a:pt x="458153" y="74295"/>
                  </a:cubicBezTo>
                  <a:cubicBezTo>
                    <a:pt x="494348" y="64770"/>
                    <a:pt x="529590" y="55245"/>
                    <a:pt x="565785" y="45720"/>
                  </a:cubicBezTo>
                  <a:cubicBezTo>
                    <a:pt x="571500" y="43815"/>
                    <a:pt x="577215" y="40958"/>
                    <a:pt x="581978" y="37148"/>
                  </a:cubicBezTo>
                  <a:cubicBezTo>
                    <a:pt x="593408" y="24765"/>
                    <a:pt x="605790" y="13335"/>
                    <a:pt x="617220" y="953"/>
                  </a:cubicBezTo>
                  <a:lnTo>
                    <a:pt x="604838" y="953"/>
                  </a:lnTo>
                  <a:cubicBezTo>
                    <a:pt x="595313" y="10478"/>
                    <a:pt x="585788" y="20003"/>
                    <a:pt x="576263" y="29528"/>
                  </a:cubicBezTo>
                  <a:cubicBezTo>
                    <a:pt x="572453" y="33338"/>
                    <a:pt x="568643" y="36195"/>
                    <a:pt x="562928" y="37148"/>
                  </a:cubicBezTo>
                  <a:cubicBezTo>
                    <a:pt x="524828" y="47625"/>
                    <a:pt x="486728" y="57150"/>
                    <a:pt x="448628" y="67628"/>
                  </a:cubicBezTo>
                  <a:cubicBezTo>
                    <a:pt x="444818" y="68580"/>
                    <a:pt x="441008" y="70485"/>
                    <a:pt x="437198" y="71438"/>
                  </a:cubicBezTo>
                  <a:close/>
                  <a:moveTo>
                    <a:pt x="1146810" y="12383"/>
                  </a:moveTo>
                  <a:cubicBezTo>
                    <a:pt x="1153478" y="19050"/>
                    <a:pt x="1160145" y="25718"/>
                    <a:pt x="1167765" y="33338"/>
                  </a:cubicBezTo>
                  <a:cubicBezTo>
                    <a:pt x="1170623" y="30480"/>
                    <a:pt x="1172528" y="29528"/>
                    <a:pt x="1174433" y="26670"/>
                  </a:cubicBezTo>
                  <a:cubicBezTo>
                    <a:pt x="1183005" y="18098"/>
                    <a:pt x="1191578" y="9525"/>
                    <a:pt x="1200150" y="953"/>
                  </a:cubicBezTo>
                  <a:lnTo>
                    <a:pt x="1187768" y="953"/>
                  </a:lnTo>
                  <a:cubicBezTo>
                    <a:pt x="1181100" y="7620"/>
                    <a:pt x="1175385" y="13335"/>
                    <a:pt x="1168718" y="20003"/>
                  </a:cubicBezTo>
                  <a:cubicBezTo>
                    <a:pt x="1162050" y="13335"/>
                    <a:pt x="1155383" y="6668"/>
                    <a:pt x="1149668" y="953"/>
                  </a:cubicBezTo>
                  <a:lnTo>
                    <a:pt x="1137285" y="953"/>
                  </a:lnTo>
                  <a:cubicBezTo>
                    <a:pt x="1139190" y="2858"/>
                    <a:pt x="1141095" y="4763"/>
                    <a:pt x="1142048" y="6668"/>
                  </a:cubicBezTo>
                  <a:cubicBezTo>
                    <a:pt x="1143000" y="8573"/>
                    <a:pt x="1144905" y="10478"/>
                    <a:pt x="1146810" y="12383"/>
                  </a:cubicBezTo>
                  <a:close/>
                  <a:moveTo>
                    <a:pt x="1062038" y="82868"/>
                  </a:moveTo>
                  <a:cubicBezTo>
                    <a:pt x="1067753" y="84773"/>
                    <a:pt x="1071563" y="86678"/>
                    <a:pt x="1076325" y="91440"/>
                  </a:cubicBezTo>
                  <a:cubicBezTo>
                    <a:pt x="1103948" y="119063"/>
                    <a:pt x="1132523" y="147638"/>
                    <a:pt x="1160145" y="175260"/>
                  </a:cubicBezTo>
                  <a:cubicBezTo>
                    <a:pt x="1163003" y="178118"/>
                    <a:pt x="1164908" y="180023"/>
                    <a:pt x="1169670" y="183833"/>
                  </a:cubicBezTo>
                  <a:cubicBezTo>
                    <a:pt x="1172528" y="180023"/>
                    <a:pt x="1174433" y="177165"/>
                    <a:pt x="1177290" y="174308"/>
                  </a:cubicBezTo>
                  <a:cubicBezTo>
                    <a:pt x="1204913" y="146685"/>
                    <a:pt x="1232535" y="119063"/>
                    <a:pt x="1260158" y="91440"/>
                  </a:cubicBezTo>
                  <a:cubicBezTo>
                    <a:pt x="1263968" y="87630"/>
                    <a:pt x="1268730" y="84773"/>
                    <a:pt x="1274445" y="82868"/>
                  </a:cubicBezTo>
                  <a:cubicBezTo>
                    <a:pt x="1312545" y="72390"/>
                    <a:pt x="1351598" y="62865"/>
                    <a:pt x="1389698" y="52388"/>
                  </a:cubicBezTo>
                  <a:cubicBezTo>
                    <a:pt x="1392555" y="51435"/>
                    <a:pt x="1396365" y="50483"/>
                    <a:pt x="1400175" y="49530"/>
                  </a:cubicBezTo>
                  <a:cubicBezTo>
                    <a:pt x="1395413" y="33338"/>
                    <a:pt x="1391603" y="17145"/>
                    <a:pt x="1387793" y="1905"/>
                  </a:cubicBezTo>
                  <a:lnTo>
                    <a:pt x="1378268" y="1905"/>
                  </a:lnTo>
                  <a:cubicBezTo>
                    <a:pt x="1382078" y="15240"/>
                    <a:pt x="1385888" y="29528"/>
                    <a:pt x="1389698" y="43815"/>
                  </a:cubicBezTo>
                  <a:cubicBezTo>
                    <a:pt x="1384935" y="44768"/>
                    <a:pt x="1381125" y="46673"/>
                    <a:pt x="1378268" y="47625"/>
                  </a:cubicBezTo>
                  <a:cubicBezTo>
                    <a:pt x="1343025" y="57150"/>
                    <a:pt x="1306830" y="66675"/>
                    <a:pt x="1271588" y="76200"/>
                  </a:cubicBezTo>
                  <a:cubicBezTo>
                    <a:pt x="1265873" y="78105"/>
                    <a:pt x="1261110" y="80963"/>
                    <a:pt x="1256348" y="84773"/>
                  </a:cubicBezTo>
                  <a:cubicBezTo>
                    <a:pt x="1230630" y="111443"/>
                    <a:pt x="1203960" y="137160"/>
                    <a:pt x="1177290" y="163830"/>
                  </a:cubicBezTo>
                  <a:cubicBezTo>
                    <a:pt x="1174433" y="166688"/>
                    <a:pt x="1172528" y="168593"/>
                    <a:pt x="1167765" y="172403"/>
                  </a:cubicBezTo>
                  <a:cubicBezTo>
                    <a:pt x="1164908" y="168593"/>
                    <a:pt x="1163003" y="165735"/>
                    <a:pt x="1161098" y="162878"/>
                  </a:cubicBezTo>
                  <a:cubicBezTo>
                    <a:pt x="1134428" y="136208"/>
                    <a:pt x="1108710" y="110490"/>
                    <a:pt x="1082040" y="83820"/>
                  </a:cubicBezTo>
                  <a:cubicBezTo>
                    <a:pt x="1078230" y="80010"/>
                    <a:pt x="1074420" y="77153"/>
                    <a:pt x="1068705" y="76200"/>
                  </a:cubicBezTo>
                  <a:cubicBezTo>
                    <a:pt x="1032510" y="66675"/>
                    <a:pt x="997268" y="57150"/>
                    <a:pt x="961073" y="47625"/>
                  </a:cubicBezTo>
                  <a:cubicBezTo>
                    <a:pt x="957263" y="46673"/>
                    <a:pt x="953453" y="45720"/>
                    <a:pt x="949643" y="43815"/>
                  </a:cubicBezTo>
                  <a:cubicBezTo>
                    <a:pt x="953453" y="29528"/>
                    <a:pt x="957263" y="16193"/>
                    <a:pt x="961073" y="1905"/>
                  </a:cubicBezTo>
                  <a:lnTo>
                    <a:pt x="951548" y="1905"/>
                  </a:lnTo>
                  <a:cubicBezTo>
                    <a:pt x="947738" y="18098"/>
                    <a:pt x="942975" y="33338"/>
                    <a:pt x="939165" y="49530"/>
                  </a:cubicBezTo>
                  <a:cubicBezTo>
                    <a:pt x="942975" y="50483"/>
                    <a:pt x="945833" y="51435"/>
                    <a:pt x="949643" y="52388"/>
                  </a:cubicBezTo>
                  <a:cubicBezTo>
                    <a:pt x="984885" y="61913"/>
                    <a:pt x="1023938" y="72390"/>
                    <a:pt x="1062038" y="82868"/>
                  </a:cubicBezTo>
                  <a:close/>
                  <a:moveTo>
                    <a:pt x="1091565" y="33338"/>
                  </a:moveTo>
                  <a:cubicBezTo>
                    <a:pt x="1096328" y="34290"/>
                    <a:pt x="1100138" y="37148"/>
                    <a:pt x="1103948" y="40958"/>
                  </a:cubicBezTo>
                  <a:cubicBezTo>
                    <a:pt x="1122998" y="60008"/>
                    <a:pt x="1141095" y="78105"/>
                    <a:pt x="1160145" y="97155"/>
                  </a:cubicBezTo>
                  <a:cubicBezTo>
                    <a:pt x="1163003" y="100013"/>
                    <a:pt x="1164908" y="101918"/>
                    <a:pt x="1169670" y="105728"/>
                  </a:cubicBezTo>
                  <a:cubicBezTo>
                    <a:pt x="1172528" y="101918"/>
                    <a:pt x="1173480" y="99060"/>
                    <a:pt x="1176338" y="96203"/>
                  </a:cubicBezTo>
                  <a:cubicBezTo>
                    <a:pt x="1194435" y="78105"/>
                    <a:pt x="1213485" y="59055"/>
                    <a:pt x="1231583" y="40958"/>
                  </a:cubicBezTo>
                  <a:cubicBezTo>
                    <a:pt x="1235393" y="37148"/>
                    <a:pt x="1239203" y="35243"/>
                    <a:pt x="1243965" y="33338"/>
                  </a:cubicBezTo>
                  <a:cubicBezTo>
                    <a:pt x="1269683" y="26670"/>
                    <a:pt x="1295400" y="20003"/>
                    <a:pt x="1321118" y="12383"/>
                  </a:cubicBezTo>
                  <a:cubicBezTo>
                    <a:pt x="1323975" y="11430"/>
                    <a:pt x="1326833" y="10478"/>
                    <a:pt x="1330643" y="9525"/>
                  </a:cubicBezTo>
                  <a:cubicBezTo>
                    <a:pt x="1329690" y="6668"/>
                    <a:pt x="1329690" y="3810"/>
                    <a:pt x="1328738" y="953"/>
                  </a:cubicBezTo>
                  <a:lnTo>
                    <a:pt x="1319213" y="953"/>
                  </a:lnTo>
                  <a:cubicBezTo>
                    <a:pt x="1319213" y="1905"/>
                    <a:pt x="1319213" y="2858"/>
                    <a:pt x="1320165" y="3810"/>
                  </a:cubicBezTo>
                  <a:cubicBezTo>
                    <a:pt x="1316355" y="4763"/>
                    <a:pt x="1313498" y="5715"/>
                    <a:pt x="1309688" y="6668"/>
                  </a:cubicBezTo>
                  <a:cubicBezTo>
                    <a:pt x="1286828" y="12383"/>
                    <a:pt x="1263968" y="19050"/>
                    <a:pt x="1242060" y="24765"/>
                  </a:cubicBezTo>
                  <a:cubicBezTo>
                    <a:pt x="1235393" y="26670"/>
                    <a:pt x="1230630" y="29528"/>
                    <a:pt x="1225868" y="33338"/>
                  </a:cubicBezTo>
                  <a:cubicBezTo>
                    <a:pt x="1209675" y="50483"/>
                    <a:pt x="1192530" y="66675"/>
                    <a:pt x="1175385" y="83820"/>
                  </a:cubicBezTo>
                  <a:cubicBezTo>
                    <a:pt x="1173480" y="85725"/>
                    <a:pt x="1170623" y="88583"/>
                    <a:pt x="1167765" y="90488"/>
                  </a:cubicBezTo>
                  <a:cubicBezTo>
                    <a:pt x="1164908" y="87630"/>
                    <a:pt x="1163003" y="85725"/>
                    <a:pt x="1160145" y="83820"/>
                  </a:cubicBezTo>
                  <a:cubicBezTo>
                    <a:pt x="1143000" y="66675"/>
                    <a:pt x="1125855" y="50483"/>
                    <a:pt x="1109663" y="33338"/>
                  </a:cubicBezTo>
                  <a:cubicBezTo>
                    <a:pt x="1104900" y="28575"/>
                    <a:pt x="1100138" y="25718"/>
                    <a:pt x="1093470" y="24765"/>
                  </a:cubicBezTo>
                  <a:cubicBezTo>
                    <a:pt x="1080135" y="21908"/>
                    <a:pt x="1067753" y="18098"/>
                    <a:pt x="1054418" y="14288"/>
                  </a:cubicBezTo>
                  <a:cubicBezTo>
                    <a:pt x="1042035" y="10478"/>
                    <a:pt x="1028700" y="7620"/>
                    <a:pt x="1014413" y="3810"/>
                  </a:cubicBezTo>
                  <a:cubicBezTo>
                    <a:pt x="1014413" y="2858"/>
                    <a:pt x="1014413" y="1905"/>
                    <a:pt x="1015365" y="953"/>
                  </a:cubicBezTo>
                  <a:lnTo>
                    <a:pt x="1005840" y="953"/>
                  </a:lnTo>
                  <a:cubicBezTo>
                    <a:pt x="1004888" y="3810"/>
                    <a:pt x="1004888" y="6668"/>
                    <a:pt x="1003935" y="9525"/>
                  </a:cubicBezTo>
                  <a:cubicBezTo>
                    <a:pt x="1007745" y="10478"/>
                    <a:pt x="1011555" y="11430"/>
                    <a:pt x="1014413" y="12383"/>
                  </a:cubicBezTo>
                  <a:cubicBezTo>
                    <a:pt x="1040130" y="20003"/>
                    <a:pt x="1065848" y="26670"/>
                    <a:pt x="1091565" y="33338"/>
                  </a:cubicBezTo>
                  <a:close/>
                  <a:moveTo>
                    <a:pt x="92393" y="33338"/>
                  </a:moveTo>
                  <a:cubicBezTo>
                    <a:pt x="97155" y="34290"/>
                    <a:pt x="100965" y="37148"/>
                    <a:pt x="104775" y="40958"/>
                  </a:cubicBezTo>
                  <a:cubicBezTo>
                    <a:pt x="123825" y="60008"/>
                    <a:pt x="141923" y="78105"/>
                    <a:pt x="160973" y="97155"/>
                  </a:cubicBezTo>
                  <a:cubicBezTo>
                    <a:pt x="163830" y="100013"/>
                    <a:pt x="165735" y="101918"/>
                    <a:pt x="170498" y="105728"/>
                  </a:cubicBezTo>
                  <a:cubicBezTo>
                    <a:pt x="173355" y="101918"/>
                    <a:pt x="174308" y="99060"/>
                    <a:pt x="177165" y="96203"/>
                  </a:cubicBezTo>
                  <a:cubicBezTo>
                    <a:pt x="195263" y="78105"/>
                    <a:pt x="214313" y="59055"/>
                    <a:pt x="232410" y="40958"/>
                  </a:cubicBezTo>
                  <a:cubicBezTo>
                    <a:pt x="236220" y="37148"/>
                    <a:pt x="240030" y="35243"/>
                    <a:pt x="244793" y="33338"/>
                  </a:cubicBezTo>
                  <a:cubicBezTo>
                    <a:pt x="270510" y="26670"/>
                    <a:pt x="296228" y="20003"/>
                    <a:pt x="321945" y="12383"/>
                  </a:cubicBezTo>
                  <a:cubicBezTo>
                    <a:pt x="324803" y="11430"/>
                    <a:pt x="327660" y="10478"/>
                    <a:pt x="331470" y="9525"/>
                  </a:cubicBezTo>
                  <a:cubicBezTo>
                    <a:pt x="330518" y="6668"/>
                    <a:pt x="330518" y="3810"/>
                    <a:pt x="329565" y="953"/>
                  </a:cubicBezTo>
                  <a:lnTo>
                    <a:pt x="320040" y="953"/>
                  </a:lnTo>
                  <a:cubicBezTo>
                    <a:pt x="320040" y="1905"/>
                    <a:pt x="320040" y="2858"/>
                    <a:pt x="320993" y="3810"/>
                  </a:cubicBezTo>
                  <a:cubicBezTo>
                    <a:pt x="317183" y="4763"/>
                    <a:pt x="314325" y="5715"/>
                    <a:pt x="310515" y="6668"/>
                  </a:cubicBezTo>
                  <a:cubicBezTo>
                    <a:pt x="287655" y="12383"/>
                    <a:pt x="264795" y="19050"/>
                    <a:pt x="242888" y="24765"/>
                  </a:cubicBezTo>
                  <a:cubicBezTo>
                    <a:pt x="236220" y="26670"/>
                    <a:pt x="230505" y="29528"/>
                    <a:pt x="226695" y="33338"/>
                  </a:cubicBezTo>
                  <a:cubicBezTo>
                    <a:pt x="209550" y="50483"/>
                    <a:pt x="192405" y="67628"/>
                    <a:pt x="176213" y="84773"/>
                  </a:cubicBezTo>
                  <a:cubicBezTo>
                    <a:pt x="173355" y="86678"/>
                    <a:pt x="171450" y="88583"/>
                    <a:pt x="168593" y="91440"/>
                  </a:cubicBezTo>
                  <a:cubicBezTo>
                    <a:pt x="165735" y="88583"/>
                    <a:pt x="163830" y="86678"/>
                    <a:pt x="160973" y="84773"/>
                  </a:cubicBezTo>
                  <a:cubicBezTo>
                    <a:pt x="143828" y="67628"/>
                    <a:pt x="127635" y="51435"/>
                    <a:pt x="110490" y="34290"/>
                  </a:cubicBezTo>
                  <a:cubicBezTo>
                    <a:pt x="105728" y="29528"/>
                    <a:pt x="101918" y="26670"/>
                    <a:pt x="95250" y="24765"/>
                  </a:cubicBezTo>
                  <a:cubicBezTo>
                    <a:pt x="82868" y="21908"/>
                    <a:pt x="69533" y="18098"/>
                    <a:pt x="57150" y="14288"/>
                  </a:cubicBezTo>
                  <a:cubicBezTo>
                    <a:pt x="43815" y="11430"/>
                    <a:pt x="30480" y="7620"/>
                    <a:pt x="16193" y="3810"/>
                  </a:cubicBezTo>
                  <a:cubicBezTo>
                    <a:pt x="16193" y="2858"/>
                    <a:pt x="16193" y="1905"/>
                    <a:pt x="17145" y="953"/>
                  </a:cubicBezTo>
                  <a:lnTo>
                    <a:pt x="7620" y="953"/>
                  </a:lnTo>
                  <a:cubicBezTo>
                    <a:pt x="6668" y="3810"/>
                    <a:pt x="5715" y="6668"/>
                    <a:pt x="5715" y="9525"/>
                  </a:cubicBezTo>
                  <a:cubicBezTo>
                    <a:pt x="9525" y="10478"/>
                    <a:pt x="12383" y="11430"/>
                    <a:pt x="16193" y="12383"/>
                  </a:cubicBezTo>
                  <a:cubicBezTo>
                    <a:pt x="40958" y="20003"/>
                    <a:pt x="66675" y="26670"/>
                    <a:pt x="92393" y="33338"/>
                  </a:cubicBezTo>
                  <a:close/>
                  <a:moveTo>
                    <a:pt x="148590" y="13335"/>
                  </a:moveTo>
                  <a:cubicBezTo>
                    <a:pt x="155258" y="20003"/>
                    <a:pt x="160973" y="25718"/>
                    <a:pt x="168593" y="32385"/>
                  </a:cubicBezTo>
                  <a:cubicBezTo>
                    <a:pt x="171450" y="29528"/>
                    <a:pt x="173355" y="28575"/>
                    <a:pt x="175260" y="25718"/>
                  </a:cubicBezTo>
                  <a:cubicBezTo>
                    <a:pt x="183833" y="18098"/>
                    <a:pt x="192405" y="9525"/>
                    <a:pt x="200025" y="953"/>
                  </a:cubicBezTo>
                  <a:lnTo>
                    <a:pt x="187643" y="953"/>
                  </a:lnTo>
                  <a:cubicBezTo>
                    <a:pt x="180975" y="7620"/>
                    <a:pt x="175260" y="13335"/>
                    <a:pt x="168593" y="20003"/>
                  </a:cubicBezTo>
                  <a:cubicBezTo>
                    <a:pt x="161925" y="13335"/>
                    <a:pt x="155258" y="6668"/>
                    <a:pt x="149543" y="953"/>
                  </a:cubicBezTo>
                  <a:lnTo>
                    <a:pt x="137160" y="953"/>
                  </a:lnTo>
                  <a:cubicBezTo>
                    <a:pt x="139065" y="2858"/>
                    <a:pt x="140970" y="4763"/>
                    <a:pt x="141923" y="6668"/>
                  </a:cubicBezTo>
                  <a:cubicBezTo>
                    <a:pt x="143828" y="8573"/>
                    <a:pt x="146685" y="11430"/>
                    <a:pt x="148590" y="13335"/>
                  </a:cubicBezTo>
                  <a:close/>
                  <a:moveTo>
                    <a:pt x="77153" y="90488"/>
                  </a:moveTo>
                  <a:cubicBezTo>
                    <a:pt x="104775" y="118110"/>
                    <a:pt x="133350" y="146685"/>
                    <a:pt x="160973" y="174308"/>
                  </a:cubicBezTo>
                  <a:cubicBezTo>
                    <a:pt x="163830" y="177165"/>
                    <a:pt x="165735" y="179070"/>
                    <a:pt x="170498" y="182880"/>
                  </a:cubicBezTo>
                  <a:cubicBezTo>
                    <a:pt x="173355" y="179070"/>
                    <a:pt x="175260" y="176213"/>
                    <a:pt x="178118" y="173355"/>
                  </a:cubicBezTo>
                  <a:cubicBezTo>
                    <a:pt x="205740" y="145733"/>
                    <a:pt x="233363" y="118110"/>
                    <a:pt x="260985" y="90488"/>
                  </a:cubicBezTo>
                  <a:cubicBezTo>
                    <a:pt x="263843" y="86678"/>
                    <a:pt x="268605" y="83820"/>
                    <a:pt x="273368" y="82868"/>
                  </a:cubicBezTo>
                  <a:cubicBezTo>
                    <a:pt x="311468" y="72390"/>
                    <a:pt x="350520" y="61913"/>
                    <a:pt x="388620" y="52388"/>
                  </a:cubicBezTo>
                  <a:cubicBezTo>
                    <a:pt x="392430" y="51435"/>
                    <a:pt x="395288" y="49530"/>
                    <a:pt x="399098" y="48578"/>
                  </a:cubicBezTo>
                  <a:cubicBezTo>
                    <a:pt x="394335" y="32385"/>
                    <a:pt x="390525" y="16193"/>
                    <a:pt x="386715" y="953"/>
                  </a:cubicBezTo>
                  <a:lnTo>
                    <a:pt x="377190" y="953"/>
                  </a:lnTo>
                  <a:cubicBezTo>
                    <a:pt x="381000" y="14288"/>
                    <a:pt x="384810" y="28575"/>
                    <a:pt x="388620" y="42863"/>
                  </a:cubicBezTo>
                  <a:cubicBezTo>
                    <a:pt x="383858" y="43815"/>
                    <a:pt x="380048" y="45720"/>
                    <a:pt x="377190" y="46673"/>
                  </a:cubicBezTo>
                  <a:cubicBezTo>
                    <a:pt x="341948" y="56198"/>
                    <a:pt x="305753" y="65723"/>
                    <a:pt x="270510" y="75248"/>
                  </a:cubicBezTo>
                  <a:cubicBezTo>
                    <a:pt x="264795" y="77153"/>
                    <a:pt x="260033" y="80010"/>
                    <a:pt x="255270" y="83820"/>
                  </a:cubicBezTo>
                  <a:cubicBezTo>
                    <a:pt x="229553" y="110490"/>
                    <a:pt x="202883" y="136208"/>
                    <a:pt x="176213" y="162878"/>
                  </a:cubicBezTo>
                  <a:cubicBezTo>
                    <a:pt x="173355" y="165735"/>
                    <a:pt x="171450" y="167640"/>
                    <a:pt x="166688" y="171450"/>
                  </a:cubicBezTo>
                  <a:cubicBezTo>
                    <a:pt x="163830" y="167640"/>
                    <a:pt x="161925" y="164783"/>
                    <a:pt x="160020" y="161925"/>
                  </a:cubicBezTo>
                  <a:cubicBezTo>
                    <a:pt x="133350" y="135255"/>
                    <a:pt x="107633" y="109538"/>
                    <a:pt x="80963" y="82868"/>
                  </a:cubicBezTo>
                  <a:cubicBezTo>
                    <a:pt x="77153" y="79058"/>
                    <a:pt x="73343" y="76200"/>
                    <a:pt x="67628" y="75248"/>
                  </a:cubicBezTo>
                  <a:cubicBezTo>
                    <a:pt x="45720" y="68580"/>
                    <a:pt x="23813" y="62865"/>
                    <a:pt x="1905" y="57150"/>
                  </a:cubicBezTo>
                  <a:lnTo>
                    <a:pt x="1905" y="66675"/>
                  </a:lnTo>
                  <a:cubicBezTo>
                    <a:pt x="21908" y="71438"/>
                    <a:pt x="42863" y="77153"/>
                    <a:pt x="62865" y="82868"/>
                  </a:cubicBezTo>
                  <a:cubicBezTo>
                    <a:pt x="68580" y="83820"/>
                    <a:pt x="72390" y="86678"/>
                    <a:pt x="77153" y="90488"/>
                  </a:cubicBezTo>
                  <a:close/>
                  <a:moveTo>
                    <a:pt x="1446848" y="25718"/>
                  </a:moveTo>
                  <a:cubicBezTo>
                    <a:pt x="1476375" y="18098"/>
                    <a:pt x="1506855" y="9525"/>
                    <a:pt x="1536383" y="1905"/>
                  </a:cubicBezTo>
                  <a:cubicBezTo>
                    <a:pt x="1537335" y="1905"/>
                    <a:pt x="1537335" y="1905"/>
                    <a:pt x="1537335" y="1905"/>
                  </a:cubicBezTo>
                  <a:lnTo>
                    <a:pt x="1502093" y="1905"/>
                  </a:lnTo>
                  <a:cubicBezTo>
                    <a:pt x="1484948" y="6668"/>
                    <a:pt x="1467803" y="11430"/>
                    <a:pt x="1450658" y="16193"/>
                  </a:cubicBezTo>
                  <a:cubicBezTo>
                    <a:pt x="1447800" y="17145"/>
                    <a:pt x="1445895" y="17145"/>
                    <a:pt x="1442085" y="18098"/>
                  </a:cubicBezTo>
                  <a:cubicBezTo>
                    <a:pt x="1441133" y="12383"/>
                    <a:pt x="1439228" y="7620"/>
                    <a:pt x="1438275" y="2858"/>
                  </a:cubicBezTo>
                  <a:lnTo>
                    <a:pt x="1428750" y="2858"/>
                  </a:lnTo>
                  <a:cubicBezTo>
                    <a:pt x="1430655" y="11430"/>
                    <a:pt x="1433513" y="20955"/>
                    <a:pt x="1435418" y="29528"/>
                  </a:cubicBezTo>
                  <a:cubicBezTo>
                    <a:pt x="1440180" y="26670"/>
                    <a:pt x="1443038" y="25718"/>
                    <a:pt x="1446848" y="25718"/>
                  </a:cubicBezTo>
                  <a:close/>
                  <a:moveTo>
                    <a:pt x="566738" y="145733"/>
                  </a:moveTo>
                  <a:cubicBezTo>
                    <a:pt x="570548" y="161925"/>
                    <a:pt x="574358" y="177165"/>
                    <a:pt x="579120" y="191453"/>
                  </a:cubicBezTo>
                  <a:cubicBezTo>
                    <a:pt x="581978" y="200025"/>
                    <a:pt x="581978" y="207645"/>
                    <a:pt x="579120" y="216218"/>
                  </a:cubicBezTo>
                  <a:cubicBezTo>
                    <a:pt x="574358" y="231458"/>
                    <a:pt x="571500" y="246698"/>
                    <a:pt x="566738" y="261938"/>
                  </a:cubicBezTo>
                  <a:cubicBezTo>
                    <a:pt x="570548" y="262890"/>
                    <a:pt x="572453" y="263843"/>
                    <a:pt x="575310" y="264795"/>
                  </a:cubicBezTo>
                  <a:cubicBezTo>
                    <a:pt x="588645" y="268605"/>
                    <a:pt x="601980" y="272415"/>
                    <a:pt x="616268" y="275273"/>
                  </a:cubicBezTo>
                  <a:cubicBezTo>
                    <a:pt x="622935" y="277178"/>
                    <a:pt x="627698" y="280035"/>
                    <a:pt x="631508" y="284798"/>
                  </a:cubicBezTo>
                  <a:cubicBezTo>
                    <a:pt x="642938" y="297180"/>
                    <a:pt x="655320" y="308610"/>
                    <a:pt x="668655" y="321945"/>
                  </a:cubicBezTo>
                  <a:cubicBezTo>
                    <a:pt x="676275" y="313373"/>
                    <a:pt x="683895" y="306705"/>
                    <a:pt x="689610" y="299085"/>
                  </a:cubicBezTo>
                  <a:cubicBezTo>
                    <a:pt x="701993" y="282893"/>
                    <a:pt x="719138" y="274320"/>
                    <a:pt x="739140" y="270510"/>
                  </a:cubicBezTo>
                  <a:cubicBezTo>
                    <a:pt x="748665" y="268605"/>
                    <a:pt x="758190" y="265748"/>
                    <a:pt x="768668" y="262890"/>
                  </a:cubicBezTo>
                  <a:cubicBezTo>
                    <a:pt x="767715" y="259080"/>
                    <a:pt x="766763" y="256223"/>
                    <a:pt x="766763" y="252413"/>
                  </a:cubicBezTo>
                  <a:cubicBezTo>
                    <a:pt x="763905" y="240030"/>
                    <a:pt x="760095" y="227648"/>
                    <a:pt x="756285" y="215265"/>
                  </a:cubicBezTo>
                  <a:cubicBezTo>
                    <a:pt x="753428" y="206693"/>
                    <a:pt x="753428" y="200025"/>
                    <a:pt x="756285" y="191453"/>
                  </a:cubicBezTo>
                  <a:cubicBezTo>
                    <a:pt x="760095" y="179070"/>
                    <a:pt x="762953" y="166688"/>
                    <a:pt x="766763" y="153353"/>
                  </a:cubicBezTo>
                  <a:cubicBezTo>
                    <a:pt x="767715" y="150495"/>
                    <a:pt x="767715" y="147638"/>
                    <a:pt x="768668" y="144780"/>
                  </a:cubicBezTo>
                  <a:cubicBezTo>
                    <a:pt x="755333" y="140970"/>
                    <a:pt x="742950" y="137160"/>
                    <a:pt x="730568" y="134303"/>
                  </a:cubicBezTo>
                  <a:cubicBezTo>
                    <a:pt x="716280" y="131445"/>
                    <a:pt x="705803" y="124778"/>
                    <a:pt x="696278" y="114300"/>
                  </a:cubicBezTo>
                  <a:cubicBezTo>
                    <a:pt x="687705" y="105728"/>
                    <a:pt x="678180" y="97155"/>
                    <a:pt x="668655" y="87630"/>
                  </a:cubicBezTo>
                  <a:cubicBezTo>
                    <a:pt x="665798" y="90488"/>
                    <a:pt x="662940" y="92393"/>
                    <a:pt x="661035" y="94298"/>
                  </a:cubicBezTo>
                  <a:cubicBezTo>
                    <a:pt x="651510" y="103823"/>
                    <a:pt x="641033" y="114300"/>
                    <a:pt x="631508" y="123825"/>
                  </a:cubicBezTo>
                  <a:cubicBezTo>
                    <a:pt x="627698" y="127635"/>
                    <a:pt x="622935" y="130493"/>
                    <a:pt x="617220" y="131445"/>
                  </a:cubicBezTo>
                  <a:cubicBezTo>
                    <a:pt x="603885" y="134303"/>
                    <a:pt x="590550" y="138113"/>
                    <a:pt x="577215" y="141923"/>
                  </a:cubicBezTo>
                  <a:cubicBezTo>
                    <a:pt x="573405" y="143828"/>
                    <a:pt x="570548" y="144780"/>
                    <a:pt x="566738" y="145733"/>
                  </a:cubicBezTo>
                  <a:close/>
                  <a:moveTo>
                    <a:pt x="620078" y="140018"/>
                  </a:moveTo>
                  <a:cubicBezTo>
                    <a:pt x="626745" y="138113"/>
                    <a:pt x="632460" y="135255"/>
                    <a:pt x="636270" y="130493"/>
                  </a:cubicBezTo>
                  <a:cubicBezTo>
                    <a:pt x="645795" y="120015"/>
                    <a:pt x="656273" y="109538"/>
                    <a:pt x="666750" y="99060"/>
                  </a:cubicBezTo>
                  <a:cubicBezTo>
                    <a:pt x="669608" y="100965"/>
                    <a:pt x="671513" y="102870"/>
                    <a:pt x="673418" y="104775"/>
                  </a:cubicBezTo>
                  <a:cubicBezTo>
                    <a:pt x="682943" y="113348"/>
                    <a:pt x="691515" y="122873"/>
                    <a:pt x="700088" y="131445"/>
                  </a:cubicBezTo>
                  <a:cubicBezTo>
                    <a:pt x="703898" y="135255"/>
                    <a:pt x="707708" y="138113"/>
                    <a:pt x="713423" y="139065"/>
                  </a:cubicBezTo>
                  <a:cubicBezTo>
                    <a:pt x="727710" y="142875"/>
                    <a:pt x="741998" y="146685"/>
                    <a:pt x="757238" y="150495"/>
                  </a:cubicBezTo>
                  <a:cubicBezTo>
                    <a:pt x="756285" y="153353"/>
                    <a:pt x="756285" y="156210"/>
                    <a:pt x="755333" y="159068"/>
                  </a:cubicBezTo>
                  <a:cubicBezTo>
                    <a:pt x="752475" y="171450"/>
                    <a:pt x="748665" y="182880"/>
                    <a:pt x="745808" y="195263"/>
                  </a:cubicBezTo>
                  <a:cubicBezTo>
                    <a:pt x="743903" y="200025"/>
                    <a:pt x="743903" y="205740"/>
                    <a:pt x="745808" y="210503"/>
                  </a:cubicBezTo>
                  <a:cubicBezTo>
                    <a:pt x="749618" y="224790"/>
                    <a:pt x="753428" y="239078"/>
                    <a:pt x="757238" y="254318"/>
                  </a:cubicBezTo>
                  <a:cubicBezTo>
                    <a:pt x="756285" y="257175"/>
                    <a:pt x="754380" y="258128"/>
                    <a:pt x="751523" y="258128"/>
                  </a:cubicBezTo>
                  <a:cubicBezTo>
                    <a:pt x="739140" y="260985"/>
                    <a:pt x="727710" y="264795"/>
                    <a:pt x="715328" y="267653"/>
                  </a:cubicBezTo>
                  <a:cubicBezTo>
                    <a:pt x="708660" y="269558"/>
                    <a:pt x="702945" y="272415"/>
                    <a:pt x="699135" y="277178"/>
                  </a:cubicBezTo>
                  <a:cubicBezTo>
                    <a:pt x="689610" y="287655"/>
                    <a:pt x="679133" y="298133"/>
                    <a:pt x="668655" y="308610"/>
                  </a:cubicBezTo>
                  <a:cubicBezTo>
                    <a:pt x="665798" y="305753"/>
                    <a:pt x="663893" y="304800"/>
                    <a:pt x="661035" y="301943"/>
                  </a:cubicBezTo>
                  <a:cubicBezTo>
                    <a:pt x="651510" y="293370"/>
                    <a:pt x="642938" y="283845"/>
                    <a:pt x="634365" y="275273"/>
                  </a:cubicBezTo>
                  <a:cubicBezTo>
                    <a:pt x="631508" y="271463"/>
                    <a:pt x="627698" y="269558"/>
                    <a:pt x="622935" y="268605"/>
                  </a:cubicBezTo>
                  <a:cubicBezTo>
                    <a:pt x="607695" y="264795"/>
                    <a:pt x="593408" y="260985"/>
                    <a:pt x="578168" y="256223"/>
                  </a:cubicBezTo>
                  <a:cubicBezTo>
                    <a:pt x="578168" y="253365"/>
                    <a:pt x="579120" y="251460"/>
                    <a:pt x="579120" y="249555"/>
                  </a:cubicBezTo>
                  <a:cubicBezTo>
                    <a:pt x="581978" y="237173"/>
                    <a:pt x="584835" y="225743"/>
                    <a:pt x="588645" y="213360"/>
                  </a:cubicBezTo>
                  <a:cubicBezTo>
                    <a:pt x="590550" y="206693"/>
                    <a:pt x="590550" y="200978"/>
                    <a:pt x="588645" y="194310"/>
                  </a:cubicBezTo>
                  <a:cubicBezTo>
                    <a:pt x="584835" y="180975"/>
                    <a:pt x="581025" y="166688"/>
                    <a:pt x="577215" y="151448"/>
                  </a:cubicBezTo>
                  <a:cubicBezTo>
                    <a:pt x="592455" y="147638"/>
                    <a:pt x="605790" y="143828"/>
                    <a:pt x="620078" y="140018"/>
                  </a:cubicBezTo>
                  <a:close/>
                  <a:moveTo>
                    <a:pt x="667703" y="250508"/>
                  </a:moveTo>
                  <a:cubicBezTo>
                    <a:pt x="674370" y="244793"/>
                    <a:pt x="679133" y="238125"/>
                    <a:pt x="684848" y="234315"/>
                  </a:cubicBezTo>
                  <a:cubicBezTo>
                    <a:pt x="691515" y="230505"/>
                    <a:pt x="699135" y="229553"/>
                    <a:pt x="707708" y="226695"/>
                  </a:cubicBezTo>
                  <a:cubicBezTo>
                    <a:pt x="705803" y="219075"/>
                    <a:pt x="702945" y="211455"/>
                    <a:pt x="702945" y="203835"/>
                  </a:cubicBezTo>
                  <a:cubicBezTo>
                    <a:pt x="702945" y="196215"/>
                    <a:pt x="705803" y="188595"/>
                    <a:pt x="707708" y="180975"/>
                  </a:cubicBezTo>
                  <a:cubicBezTo>
                    <a:pt x="699135" y="178118"/>
                    <a:pt x="691515" y="177165"/>
                    <a:pt x="685800" y="174308"/>
                  </a:cubicBezTo>
                  <a:cubicBezTo>
                    <a:pt x="679133" y="170498"/>
                    <a:pt x="674370" y="163830"/>
                    <a:pt x="668655" y="159068"/>
                  </a:cubicBezTo>
                  <a:cubicBezTo>
                    <a:pt x="662940" y="164783"/>
                    <a:pt x="658178" y="171450"/>
                    <a:pt x="651510" y="174308"/>
                  </a:cubicBezTo>
                  <a:cubicBezTo>
                    <a:pt x="644843" y="178118"/>
                    <a:pt x="637223" y="179070"/>
                    <a:pt x="628650" y="181928"/>
                  </a:cubicBezTo>
                  <a:cubicBezTo>
                    <a:pt x="635318" y="197168"/>
                    <a:pt x="635318" y="211455"/>
                    <a:pt x="627698" y="227648"/>
                  </a:cubicBezTo>
                  <a:cubicBezTo>
                    <a:pt x="644843" y="229553"/>
                    <a:pt x="658178" y="237173"/>
                    <a:pt x="667703" y="250508"/>
                  </a:cubicBezTo>
                  <a:close/>
                  <a:moveTo>
                    <a:pt x="667703" y="170498"/>
                  </a:moveTo>
                  <a:cubicBezTo>
                    <a:pt x="675323" y="180023"/>
                    <a:pt x="683895" y="185738"/>
                    <a:pt x="696278" y="187643"/>
                  </a:cubicBezTo>
                  <a:cubicBezTo>
                    <a:pt x="693420" y="199073"/>
                    <a:pt x="691515" y="209550"/>
                    <a:pt x="697230" y="220980"/>
                  </a:cubicBezTo>
                  <a:cubicBezTo>
                    <a:pt x="684848" y="222885"/>
                    <a:pt x="675323" y="227648"/>
                    <a:pt x="667703" y="238125"/>
                  </a:cubicBezTo>
                  <a:cubicBezTo>
                    <a:pt x="660083" y="228600"/>
                    <a:pt x="650558" y="222885"/>
                    <a:pt x="638175" y="220980"/>
                  </a:cubicBezTo>
                  <a:cubicBezTo>
                    <a:pt x="641985" y="209550"/>
                    <a:pt x="642938" y="199073"/>
                    <a:pt x="638175" y="187643"/>
                  </a:cubicBezTo>
                  <a:cubicBezTo>
                    <a:pt x="650558" y="185738"/>
                    <a:pt x="661035" y="180975"/>
                    <a:pt x="667703" y="170498"/>
                  </a:cubicBezTo>
                  <a:close/>
                  <a:moveTo>
                    <a:pt x="446723" y="25718"/>
                  </a:moveTo>
                  <a:cubicBezTo>
                    <a:pt x="477203" y="17145"/>
                    <a:pt x="506730" y="8573"/>
                    <a:pt x="537210" y="953"/>
                  </a:cubicBezTo>
                  <a:cubicBezTo>
                    <a:pt x="538163" y="953"/>
                    <a:pt x="538163" y="953"/>
                    <a:pt x="538163" y="953"/>
                  </a:cubicBezTo>
                  <a:lnTo>
                    <a:pt x="502920" y="953"/>
                  </a:lnTo>
                  <a:cubicBezTo>
                    <a:pt x="485775" y="5715"/>
                    <a:pt x="468630" y="10478"/>
                    <a:pt x="451485" y="15240"/>
                  </a:cubicBezTo>
                  <a:cubicBezTo>
                    <a:pt x="448628" y="16193"/>
                    <a:pt x="446723" y="16193"/>
                    <a:pt x="442913" y="17145"/>
                  </a:cubicBezTo>
                  <a:cubicBezTo>
                    <a:pt x="441008" y="11430"/>
                    <a:pt x="440055" y="5715"/>
                    <a:pt x="439103" y="953"/>
                  </a:cubicBezTo>
                  <a:lnTo>
                    <a:pt x="429578" y="953"/>
                  </a:lnTo>
                  <a:cubicBezTo>
                    <a:pt x="431483" y="9525"/>
                    <a:pt x="434340" y="19050"/>
                    <a:pt x="436245" y="27623"/>
                  </a:cubicBezTo>
                  <a:cubicBezTo>
                    <a:pt x="441008" y="26670"/>
                    <a:pt x="443865" y="25718"/>
                    <a:pt x="446723" y="25718"/>
                  </a:cubicBezTo>
                  <a:close/>
                  <a:moveTo>
                    <a:pt x="1590675" y="86678"/>
                  </a:moveTo>
                  <a:cubicBezTo>
                    <a:pt x="1572578" y="91440"/>
                    <a:pt x="1554480" y="96203"/>
                    <a:pt x="1535430" y="100965"/>
                  </a:cubicBezTo>
                  <a:cubicBezTo>
                    <a:pt x="1524953" y="103823"/>
                    <a:pt x="1514475" y="106680"/>
                    <a:pt x="1503998" y="109538"/>
                  </a:cubicBezTo>
                  <a:cubicBezTo>
                    <a:pt x="1504950" y="113348"/>
                    <a:pt x="1504950" y="116205"/>
                    <a:pt x="1505903" y="119063"/>
                  </a:cubicBezTo>
                  <a:cubicBezTo>
                    <a:pt x="1512570" y="144780"/>
                    <a:pt x="1519238" y="170498"/>
                    <a:pt x="1526858" y="196215"/>
                  </a:cubicBezTo>
                  <a:cubicBezTo>
                    <a:pt x="1528763" y="200978"/>
                    <a:pt x="1528763" y="206693"/>
                    <a:pt x="1526858" y="211455"/>
                  </a:cubicBezTo>
                  <a:cubicBezTo>
                    <a:pt x="1519238" y="237173"/>
                    <a:pt x="1512570" y="263843"/>
                    <a:pt x="1505903" y="289560"/>
                  </a:cubicBezTo>
                  <a:cubicBezTo>
                    <a:pt x="1504950" y="292418"/>
                    <a:pt x="1504950" y="295275"/>
                    <a:pt x="1503998" y="298133"/>
                  </a:cubicBezTo>
                  <a:cubicBezTo>
                    <a:pt x="1506855" y="299085"/>
                    <a:pt x="1509713" y="300038"/>
                    <a:pt x="1511618" y="300038"/>
                  </a:cubicBezTo>
                  <a:cubicBezTo>
                    <a:pt x="1537335" y="306705"/>
                    <a:pt x="1564005" y="314325"/>
                    <a:pt x="1589723" y="320993"/>
                  </a:cubicBezTo>
                  <a:cubicBezTo>
                    <a:pt x="1595438" y="321945"/>
                    <a:pt x="1599248" y="324803"/>
                    <a:pt x="1603058" y="328613"/>
                  </a:cubicBezTo>
                  <a:cubicBezTo>
                    <a:pt x="1610678" y="336233"/>
                    <a:pt x="1618298" y="343853"/>
                    <a:pt x="1624965" y="350520"/>
                  </a:cubicBezTo>
                  <a:lnTo>
                    <a:pt x="1624965" y="353378"/>
                  </a:lnTo>
                  <a:cubicBezTo>
                    <a:pt x="1630680" y="358140"/>
                    <a:pt x="1636395" y="363855"/>
                    <a:pt x="1642110" y="368618"/>
                  </a:cubicBezTo>
                  <a:cubicBezTo>
                    <a:pt x="1645920" y="372428"/>
                    <a:pt x="1649730" y="376238"/>
                    <a:pt x="1653540" y="380048"/>
                  </a:cubicBezTo>
                  <a:cubicBezTo>
                    <a:pt x="1654493" y="381000"/>
                    <a:pt x="1654493" y="381000"/>
                    <a:pt x="1655445" y="381953"/>
                  </a:cubicBezTo>
                  <a:cubicBezTo>
                    <a:pt x="1659255" y="385763"/>
                    <a:pt x="1662113" y="388620"/>
                    <a:pt x="1665923" y="392430"/>
                  </a:cubicBezTo>
                  <a:cubicBezTo>
                    <a:pt x="1667828" y="390525"/>
                    <a:pt x="1669733" y="388620"/>
                    <a:pt x="1670685" y="387668"/>
                  </a:cubicBezTo>
                  <a:cubicBezTo>
                    <a:pt x="1671638" y="386715"/>
                    <a:pt x="1672590" y="385763"/>
                    <a:pt x="1673543" y="385763"/>
                  </a:cubicBezTo>
                  <a:cubicBezTo>
                    <a:pt x="1692593" y="366713"/>
                    <a:pt x="1710690" y="348615"/>
                    <a:pt x="1729740" y="329565"/>
                  </a:cubicBezTo>
                  <a:cubicBezTo>
                    <a:pt x="1731645" y="327660"/>
                    <a:pt x="1733550" y="326708"/>
                    <a:pt x="1735455" y="324803"/>
                  </a:cubicBezTo>
                  <a:cubicBezTo>
                    <a:pt x="1735455" y="324803"/>
                    <a:pt x="1736408" y="324803"/>
                    <a:pt x="1736408" y="323850"/>
                  </a:cubicBezTo>
                  <a:cubicBezTo>
                    <a:pt x="1738313" y="322898"/>
                    <a:pt x="1740218" y="321945"/>
                    <a:pt x="1743075" y="320993"/>
                  </a:cubicBezTo>
                  <a:cubicBezTo>
                    <a:pt x="1743075" y="320993"/>
                    <a:pt x="1743075" y="320993"/>
                    <a:pt x="1744028" y="320993"/>
                  </a:cubicBezTo>
                  <a:cubicBezTo>
                    <a:pt x="1770698" y="314325"/>
                    <a:pt x="1796415" y="306705"/>
                    <a:pt x="1822133" y="300038"/>
                  </a:cubicBezTo>
                  <a:cubicBezTo>
                    <a:pt x="1823085" y="300038"/>
                    <a:pt x="1823085" y="300038"/>
                    <a:pt x="1824038" y="299085"/>
                  </a:cubicBezTo>
                  <a:cubicBezTo>
                    <a:pt x="1825943" y="298133"/>
                    <a:pt x="1827848" y="298133"/>
                    <a:pt x="1829753" y="297180"/>
                  </a:cubicBezTo>
                  <a:cubicBezTo>
                    <a:pt x="1829753" y="297180"/>
                    <a:pt x="1829753" y="297180"/>
                    <a:pt x="1829753" y="297180"/>
                  </a:cubicBezTo>
                  <a:cubicBezTo>
                    <a:pt x="1829753" y="297180"/>
                    <a:pt x="1829753" y="297180"/>
                    <a:pt x="1829753" y="297180"/>
                  </a:cubicBezTo>
                  <a:cubicBezTo>
                    <a:pt x="1829753" y="296228"/>
                    <a:pt x="1829753" y="295275"/>
                    <a:pt x="1828800" y="294323"/>
                  </a:cubicBezTo>
                  <a:cubicBezTo>
                    <a:pt x="1828800" y="292418"/>
                    <a:pt x="1827848" y="290513"/>
                    <a:pt x="1827848" y="288608"/>
                  </a:cubicBezTo>
                  <a:cubicBezTo>
                    <a:pt x="1821180" y="262890"/>
                    <a:pt x="1814513" y="237173"/>
                    <a:pt x="1806893" y="211455"/>
                  </a:cubicBezTo>
                  <a:cubicBezTo>
                    <a:pt x="1806893" y="210503"/>
                    <a:pt x="1805940" y="208598"/>
                    <a:pt x="1805940" y="207645"/>
                  </a:cubicBezTo>
                  <a:cubicBezTo>
                    <a:pt x="1805940" y="205740"/>
                    <a:pt x="1805940" y="202883"/>
                    <a:pt x="1805940" y="200978"/>
                  </a:cubicBezTo>
                  <a:cubicBezTo>
                    <a:pt x="1805940" y="199073"/>
                    <a:pt x="1805940" y="198120"/>
                    <a:pt x="1806893" y="196215"/>
                  </a:cubicBezTo>
                  <a:cubicBezTo>
                    <a:pt x="1814513" y="170498"/>
                    <a:pt x="1821180" y="143828"/>
                    <a:pt x="1827848" y="118110"/>
                  </a:cubicBezTo>
                  <a:cubicBezTo>
                    <a:pt x="1827848" y="117158"/>
                    <a:pt x="1828800" y="115253"/>
                    <a:pt x="1828800" y="114300"/>
                  </a:cubicBezTo>
                  <a:cubicBezTo>
                    <a:pt x="1828800" y="113348"/>
                    <a:pt x="1829753" y="111443"/>
                    <a:pt x="1829753" y="110490"/>
                  </a:cubicBezTo>
                  <a:cubicBezTo>
                    <a:pt x="1829753" y="110490"/>
                    <a:pt x="1829753" y="110490"/>
                    <a:pt x="1829753" y="110490"/>
                  </a:cubicBezTo>
                  <a:cubicBezTo>
                    <a:pt x="1829753" y="110490"/>
                    <a:pt x="1829753" y="110490"/>
                    <a:pt x="1829753" y="110490"/>
                  </a:cubicBezTo>
                  <a:cubicBezTo>
                    <a:pt x="1825943" y="109538"/>
                    <a:pt x="1824038" y="108585"/>
                    <a:pt x="1821180" y="107633"/>
                  </a:cubicBezTo>
                  <a:cubicBezTo>
                    <a:pt x="1821180" y="107633"/>
                    <a:pt x="1820228" y="107633"/>
                    <a:pt x="1820228" y="107633"/>
                  </a:cubicBezTo>
                  <a:cubicBezTo>
                    <a:pt x="1795463" y="100965"/>
                    <a:pt x="1770698" y="94298"/>
                    <a:pt x="1745933" y="87630"/>
                  </a:cubicBezTo>
                  <a:cubicBezTo>
                    <a:pt x="1741170" y="86678"/>
                    <a:pt x="1737360" y="84773"/>
                    <a:pt x="1733550" y="81915"/>
                  </a:cubicBezTo>
                  <a:cubicBezTo>
                    <a:pt x="1732598" y="80963"/>
                    <a:pt x="1731645" y="80010"/>
                    <a:pt x="1730693" y="79058"/>
                  </a:cubicBezTo>
                  <a:cubicBezTo>
                    <a:pt x="1712595" y="60008"/>
                    <a:pt x="1693545" y="41910"/>
                    <a:pt x="1675448" y="23813"/>
                  </a:cubicBezTo>
                  <a:cubicBezTo>
                    <a:pt x="1673543" y="21908"/>
                    <a:pt x="1670685" y="19050"/>
                    <a:pt x="1667828" y="17145"/>
                  </a:cubicBezTo>
                  <a:cubicBezTo>
                    <a:pt x="1667828" y="17145"/>
                    <a:pt x="1667828" y="17145"/>
                    <a:pt x="1667828" y="17145"/>
                  </a:cubicBezTo>
                  <a:cubicBezTo>
                    <a:pt x="1667828" y="17145"/>
                    <a:pt x="1667828" y="17145"/>
                    <a:pt x="1667828" y="17145"/>
                  </a:cubicBezTo>
                  <a:cubicBezTo>
                    <a:pt x="1664970" y="20003"/>
                    <a:pt x="1662113" y="21908"/>
                    <a:pt x="1660208" y="23813"/>
                  </a:cubicBezTo>
                  <a:cubicBezTo>
                    <a:pt x="1651635" y="32385"/>
                    <a:pt x="1643063" y="40958"/>
                    <a:pt x="1634490" y="49530"/>
                  </a:cubicBezTo>
                  <a:cubicBezTo>
                    <a:pt x="1632585" y="51435"/>
                    <a:pt x="1629728" y="53340"/>
                    <a:pt x="1626870" y="54293"/>
                  </a:cubicBezTo>
                  <a:lnTo>
                    <a:pt x="1626870" y="57150"/>
                  </a:lnTo>
                  <a:cubicBezTo>
                    <a:pt x="1619250" y="64770"/>
                    <a:pt x="1611630" y="72390"/>
                    <a:pt x="1604963" y="79058"/>
                  </a:cubicBezTo>
                  <a:cubicBezTo>
                    <a:pt x="1600200" y="82868"/>
                    <a:pt x="1595438" y="85725"/>
                    <a:pt x="1590675" y="86678"/>
                  </a:cubicBezTo>
                  <a:close/>
                  <a:moveTo>
                    <a:pt x="1659255" y="36195"/>
                  </a:moveTo>
                  <a:cubicBezTo>
                    <a:pt x="1660208" y="35243"/>
                    <a:pt x="1661160" y="34290"/>
                    <a:pt x="1662113" y="33338"/>
                  </a:cubicBezTo>
                  <a:cubicBezTo>
                    <a:pt x="1664018" y="32385"/>
                    <a:pt x="1664970" y="30480"/>
                    <a:pt x="1667828" y="28575"/>
                  </a:cubicBezTo>
                  <a:cubicBezTo>
                    <a:pt x="1669733" y="30480"/>
                    <a:pt x="1670685" y="31433"/>
                    <a:pt x="1672590" y="32385"/>
                  </a:cubicBezTo>
                  <a:cubicBezTo>
                    <a:pt x="1673543" y="33338"/>
                    <a:pt x="1675448" y="34290"/>
                    <a:pt x="1676400" y="36195"/>
                  </a:cubicBezTo>
                  <a:cubicBezTo>
                    <a:pt x="1692593" y="52388"/>
                    <a:pt x="1709738" y="68580"/>
                    <a:pt x="1725930" y="85725"/>
                  </a:cubicBezTo>
                  <a:cubicBezTo>
                    <a:pt x="1725930" y="85725"/>
                    <a:pt x="1725930" y="85725"/>
                    <a:pt x="1725930" y="85725"/>
                  </a:cubicBezTo>
                  <a:cubicBezTo>
                    <a:pt x="1725930" y="85725"/>
                    <a:pt x="1725930" y="85725"/>
                    <a:pt x="1725930" y="85725"/>
                  </a:cubicBezTo>
                  <a:cubicBezTo>
                    <a:pt x="1726883" y="86678"/>
                    <a:pt x="1726883" y="86678"/>
                    <a:pt x="1727835" y="87630"/>
                  </a:cubicBezTo>
                  <a:cubicBezTo>
                    <a:pt x="1727835" y="87630"/>
                    <a:pt x="1728788" y="88583"/>
                    <a:pt x="1728788" y="88583"/>
                  </a:cubicBezTo>
                  <a:cubicBezTo>
                    <a:pt x="1730693" y="90488"/>
                    <a:pt x="1733550" y="91440"/>
                    <a:pt x="1736408" y="93345"/>
                  </a:cubicBezTo>
                  <a:cubicBezTo>
                    <a:pt x="1738313" y="94298"/>
                    <a:pt x="1739265" y="94298"/>
                    <a:pt x="1741170" y="95250"/>
                  </a:cubicBezTo>
                  <a:cubicBezTo>
                    <a:pt x="1744028" y="96203"/>
                    <a:pt x="1746885" y="97155"/>
                    <a:pt x="1749743" y="97155"/>
                  </a:cubicBezTo>
                  <a:cubicBezTo>
                    <a:pt x="1769745" y="102870"/>
                    <a:pt x="1789748" y="107633"/>
                    <a:pt x="1810703" y="113348"/>
                  </a:cubicBezTo>
                  <a:cubicBezTo>
                    <a:pt x="1811655" y="113348"/>
                    <a:pt x="1812608" y="113348"/>
                    <a:pt x="1813560" y="114300"/>
                  </a:cubicBezTo>
                  <a:cubicBezTo>
                    <a:pt x="1813560" y="114300"/>
                    <a:pt x="1813560" y="114300"/>
                    <a:pt x="1813560" y="114300"/>
                  </a:cubicBezTo>
                  <a:cubicBezTo>
                    <a:pt x="1815465" y="115253"/>
                    <a:pt x="1817370" y="115253"/>
                    <a:pt x="1820228" y="116205"/>
                  </a:cubicBezTo>
                  <a:cubicBezTo>
                    <a:pt x="1820228" y="118110"/>
                    <a:pt x="1819275" y="120015"/>
                    <a:pt x="1819275" y="121920"/>
                  </a:cubicBezTo>
                  <a:cubicBezTo>
                    <a:pt x="1819275" y="123825"/>
                    <a:pt x="1818323" y="124778"/>
                    <a:pt x="1818323" y="126683"/>
                  </a:cubicBezTo>
                  <a:cubicBezTo>
                    <a:pt x="1811655" y="149543"/>
                    <a:pt x="1805940" y="173355"/>
                    <a:pt x="1799273" y="196215"/>
                  </a:cubicBezTo>
                  <a:cubicBezTo>
                    <a:pt x="1799273" y="196215"/>
                    <a:pt x="1799273" y="196215"/>
                    <a:pt x="1799273" y="196215"/>
                  </a:cubicBezTo>
                  <a:cubicBezTo>
                    <a:pt x="1799273" y="196215"/>
                    <a:pt x="1799273" y="196215"/>
                    <a:pt x="1799273" y="196215"/>
                  </a:cubicBezTo>
                  <a:cubicBezTo>
                    <a:pt x="1799273" y="196215"/>
                    <a:pt x="1799273" y="196215"/>
                    <a:pt x="1799273" y="196215"/>
                  </a:cubicBezTo>
                  <a:cubicBezTo>
                    <a:pt x="1798320" y="198120"/>
                    <a:pt x="1798320" y="200978"/>
                    <a:pt x="1798320" y="202883"/>
                  </a:cubicBezTo>
                  <a:cubicBezTo>
                    <a:pt x="1798320" y="202883"/>
                    <a:pt x="1798320" y="202883"/>
                    <a:pt x="1798320" y="202883"/>
                  </a:cubicBezTo>
                  <a:cubicBezTo>
                    <a:pt x="1798320" y="205740"/>
                    <a:pt x="1798320" y="207645"/>
                    <a:pt x="1799273" y="210503"/>
                  </a:cubicBezTo>
                  <a:cubicBezTo>
                    <a:pt x="1805940" y="234315"/>
                    <a:pt x="1811655" y="258128"/>
                    <a:pt x="1818323" y="280988"/>
                  </a:cubicBezTo>
                  <a:cubicBezTo>
                    <a:pt x="1819275" y="283845"/>
                    <a:pt x="1819275" y="286703"/>
                    <a:pt x="1820228" y="290513"/>
                  </a:cubicBezTo>
                  <a:cubicBezTo>
                    <a:pt x="1817370" y="291465"/>
                    <a:pt x="1815465" y="292418"/>
                    <a:pt x="1812608" y="292418"/>
                  </a:cubicBezTo>
                  <a:cubicBezTo>
                    <a:pt x="1811655" y="292418"/>
                    <a:pt x="1810703" y="293370"/>
                    <a:pt x="1809750" y="293370"/>
                  </a:cubicBezTo>
                  <a:cubicBezTo>
                    <a:pt x="1789748" y="299085"/>
                    <a:pt x="1769745" y="303848"/>
                    <a:pt x="1749743" y="309563"/>
                  </a:cubicBezTo>
                  <a:cubicBezTo>
                    <a:pt x="1747838" y="310515"/>
                    <a:pt x="1744980" y="310515"/>
                    <a:pt x="1743075" y="311468"/>
                  </a:cubicBezTo>
                  <a:cubicBezTo>
                    <a:pt x="1743075" y="311468"/>
                    <a:pt x="1742123" y="311468"/>
                    <a:pt x="1742123" y="311468"/>
                  </a:cubicBezTo>
                  <a:cubicBezTo>
                    <a:pt x="1742123" y="311468"/>
                    <a:pt x="1741170" y="311468"/>
                    <a:pt x="1741170" y="311468"/>
                  </a:cubicBezTo>
                  <a:cubicBezTo>
                    <a:pt x="1735455" y="313373"/>
                    <a:pt x="1730693" y="315278"/>
                    <a:pt x="1726883" y="320040"/>
                  </a:cubicBezTo>
                  <a:cubicBezTo>
                    <a:pt x="1726883" y="320040"/>
                    <a:pt x="1725930" y="320993"/>
                    <a:pt x="1725930" y="320993"/>
                  </a:cubicBezTo>
                  <a:cubicBezTo>
                    <a:pt x="1725930" y="320993"/>
                    <a:pt x="1725930" y="320993"/>
                    <a:pt x="1725930" y="320993"/>
                  </a:cubicBezTo>
                  <a:cubicBezTo>
                    <a:pt x="1725930" y="320993"/>
                    <a:pt x="1724978" y="321945"/>
                    <a:pt x="1724978" y="321945"/>
                  </a:cubicBezTo>
                  <a:cubicBezTo>
                    <a:pt x="1708785" y="339090"/>
                    <a:pt x="1691640" y="355283"/>
                    <a:pt x="1675448" y="371475"/>
                  </a:cubicBezTo>
                  <a:cubicBezTo>
                    <a:pt x="1673543" y="373380"/>
                    <a:pt x="1671638" y="375285"/>
                    <a:pt x="1668780" y="377190"/>
                  </a:cubicBezTo>
                  <a:cubicBezTo>
                    <a:pt x="1665923" y="374333"/>
                    <a:pt x="1664018" y="372428"/>
                    <a:pt x="1661160" y="370523"/>
                  </a:cubicBezTo>
                  <a:cubicBezTo>
                    <a:pt x="1659255" y="368618"/>
                    <a:pt x="1658303" y="367665"/>
                    <a:pt x="1656398" y="365760"/>
                  </a:cubicBezTo>
                  <a:cubicBezTo>
                    <a:pt x="1652588" y="361950"/>
                    <a:pt x="1648778" y="358140"/>
                    <a:pt x="1645920" y="355283"/>
                  </a:cubicBezTo>
                  <a:cubicBezTo>
                    <a:pt x="1634490" y="344805"/>
                    <a:pt x="1624013" y="333375"/>
                    <a:pt x="1613535" y="321945"/>
                  </a:cubicBezTo>
                  <a:cubicBezTo>
                    <a:pt x="1607820" y="316230"/>
                    <a:pt x="1602105" y="312420"/>
                    <a:pt x="1593533" y="310515"/>
                  </a:cubicBezTo>
                  <a:cubicBezTo>
                    <a:pt x="1570673" y="304800"/>
                    <a:pt x="1548765" y="299085"/>
                    <a:pt x="1526858" y="292418"/>
                  </a:cubicBezTo>
                  <a:cubicBezTo>
                    <a:pt x="1524000" y="291465"/>
                    <a:pt x="1521143" y="290513"/>
                    <a:pt x="1517333" y="289560"/>
                  </a:cubicBezTo>
                  <a:cubicBezTo>
                    <a:pt x="1518285" y="285750"/>
                    <a:pt x="1518285" y="282893"/>
                    <a:pt x="1519238" y="280035"/>
                  </a:cubicBezTo>
                  <a:cubicBezTo>
                    <a:pt x="1525905" y="256223"/>
                    <a:pt x="1531620" y="232410"/>
                    <a:pt x="1538288" y="209550"/>
                  </a:cubicBezTo>
                  <a:cubicBezTo>
                    <a:pt x="1539240" y="204788"/>
                    <a:pt x="1539240" y="200025"/>
                    <a:pt x="1538288" y="195263"/>
                  </a:cubicBezTo>
                  <a:cubicBezTo>
                    <a:pt x="1531620" y="171450"/>
                    <a:pt x="1525905" y="147638"/>
                    <a:pt x="1519238" y="124778"/>
                  </a:cubicBezTo>
                  <a:cubicBezTo>
                    <a:pt x="1518285" y="121920"/>
                    <a:pt x="1518285" y="119063"/>
                    <a:pt x="1517333" y="115253"/>
                  </a:cubicBezTo>
                  <a:cubicBezTo>
                    <a:pt x="1519238" y="114300"/>
                    <a:pt x="1521143" y="113348"/>
                    <a:pt x="1524000" y="112395"/>
                  </a:cubicBezTo>
                  <a:cubicBezTo>
                    <a:pt x="1547813" y="105728"/>
                    <a:pt x="1571625" y="99060"/>
                    <a:pt x="1595438" y="93345"/>
                  </a:cubicBezTo>
                  <a:cubicBezTo>
                    <a:pt x="1602105" y="91440"/>
                    <a:pt x="1606868" y="88583"/>
                    <a:pt x="1611630" y="83820"/>
                  </a:cubicBezTo>
                  <a:cubicBezTo>
                    <a:pt x="1625918" y="69533"/>
                    <a:pt x="1643063" y="52388"/>
                    <a:pt x="1659255" y="36195"/>
                  </a:cubicBezTo>
                  <a:close/>
                  <a:moveTo>
                    <a:pt x="2446020" y="25718"/>
                  </a:moveTo>
                  <a:cubicBezTo>
                    <a:pt x="2475548" y="18098"/>
                    <a:pt x="2506028" y="9525"/>
                    <a:pt x="2535555" y="1905"/>
                  </a:cubicBezTo>
                  <a:cubicBezTo>
                    <a:pt x="2536508" y="1905"/>
                    <a:pt x="2536508" y="1905"/>
                    <a:pt x="2536508" y="1905"/>
                  </a:cubicBezTo>
                  <a:lnTo>
                    <a:pt x="2501265" y="1905"/>
                  </a:lnTo>
                  <a:cubicBezTo>
                    <a:pt x="2484120" y="6668"/>
                    <a:pt x="2466975" y="11430"/>
                    <a:pt x="2449830" y="16193"/>
                  </a:cubicBezTo>
                  <a:cubicBezTo>
                    <a:pt x="2446973" y="17145"/>
                    <a:pt x="2445068" y="17145"/>
                    <a:pt x="2441258" y="18098"/>
                  </a:cubicBezTo>
                  <a:cubicBezTo>
                    <a:pt x="2440305" y="12383"/>
                    <a:pt x="2438400" y="7620"/>
                    <a:pt x="2437448" y="2858"/>
                  </a:cubicBezTo>
                  <a:lnTo>
                    <a:pt x="2427923" y="2858"/>
                  </a:lnTo>
                  <a:cubicBezTo>
                    <a:pt x="2429828" y="11430"/>
                    <a:pt x="2432685" y="20955"/>
                    <a:pt x="2434590" y="29528"/>
                  </a:cubicBezTo>
                  <a:cubicBezTo>
                    <a:pt x="2439353" y="26670"/>
                    <a:pt x="2442210" y="25718"/>
                    <a:pt x="2446020" y="25718"/>
                  </a:cubicBezTo>
                  <a:close/>
                  <a:moveTo>
                    <a:pt x="2090738" y="33338"/>
                  </a:moveTo>
                  <a:cubicBezTo>
                    <a:pt x="2095500" y="34290"/>
                    <a:pt x="2099310" y="37148"/>
                    <a:pt x="2103120" y="40958"/>
                  </a:cubicBezTo>
                  <a:cubicBezTo>
                    <a:pt x="2122170" y="60008"/>
                    <a:pt x="2140268" y="78105"/>
                    <a:pt x="2159318" y="97155"/>
                  </a:cubicBezTo>
                  <a:cubicBezTo>
                    <a:pt x="2162175" y="100013"/>
                    <a:pt x="2164080" y="101918"/>
                    <a:pt x="2168843" y="105728"/>
                  </a:cubicBezTo>
                  <a:cubicBezTo>
                    <a:pt x="2171700" y="101918"/>
                    <a:pt x="2172653" y="99060"/>
                    <a:pt x="2175510" y="96203"/>
                  </a:cubicBezTo>
                  <a:cubicBezTo>
                    <a:pt x="2175510" y="96203"/>
                    <a:pt x="2175510" y="96203"/>
                    <a:pt x="2175510" y="96203"/>
                  </a:cubicBezTo>
                  <a:cubicBezTo>
                    <a:pt x="2193608" y="78105"/>
                    <a:pt x="2212658" y="59055"/>
                    <a:pt x="2230755" y="40958"/>
                  </a:cubicBezTo>
                  <a:cubicBezTo>
                    <a:pt x="2234565" y="37148"/>
                    <a:pt x="2238375" y="35243"/>
                    <a:pt x="2243138" y="33338"/>
                  </a:cubicBezTo>
                  <a:cubicBezTo>
                    <a:pt x="2268855" y="26670"/>
                    <a:pt x="2294573" y="20003"/>
                    <a:pt x="2320290" y="12383"/>
                  </a:cubicBezTo>
                  <a:cubicBezTo>
                    <a:pt x="2323148" y="11430"/>
                    <a:pt x="2326005" y="10478"/>
                    <a:pt x="2329815" y="9525"/>
                  </a:cubicBezTo>
                  <a:cubicBezTo>
                    <a:pt x="2328863" y="6668"/>
                    <a:pt x="2328863" y="3810"/>
                    <a:pt x="2327910" y="953"/>
                  </a:cubicBezTo>
                  <a:lnTo>
                    <a:pt x="2318385" y="953"/>
                  </a:lnTo>
                  <a:cubicBezTo>
                    <a:pt x="2318385" y="1905"/>
                    <a:pt x="2318385" y="2858"/>
                    <a:pt x="2319338" y="3810"/>
                  </a:cubicBezTo>
                  <a:cubicBezTo>
                    <a:pt x="2315528" y="4763"/>
                    <a:pt x="2312670" y="5715"/>
                    <a:pt x="2308860" y="6668"/>
                  </a:cubicBezTo>
                  <a:cubicBezTo>
                    <a:pt x="2286000" y="12383"/>
                    <a:pt x="2263140" y="19050"/>
                    <a:pt x="2241233" y="24765"/>
                  </a:cubicBezTo>
                  <a:cubicBezTo>
                    <a:pt x="2234565" y="26670"/>
                    <a:pt x="2229803" y="29528"/>
                    <a:pt x="2225040" y="33338"/>
                  </a:cubicBezTo>
                  <a:cubicBezTo>
                    <a:pt x="2208848" y="50483"/>
                    <a:pt x="2191703" y="66675"/>
                    <a:pt x="2174558" y="83820"/>
                  </a:cubicBezTo>
                  <a:cubicBezTo>
                    <a:pt x="2172653" y="85725"/>
                    <a:pt x="2169795" y="88583"/>
                    <a:pt x="2166938" y="90488"/>
                  </a:cubicBezTo>
                  <a:cubicBezTo>
                    <a:pt x="2164080" y="87630"/>
                    <a:pt x="2162175" y="85725"/>
                    <a:pt x="2159318" y="83820"/>
                  </a:cubicBezTo>
                  <a:cubicBezTo>
                    <a:pt x="2142173" y="66675"/>
                    <a:pt x="2125980" y="50483"/>
                    <a:pt x="2108835" y="33338"/>
                  </a:cubicBezTo>
                  <a:cubicBezTo>
                    <a:pt x="2105025" y="28575"/>
                    <a:pt x="2100263" y="25718"/>
                    <a:pt x="2093595" y="24765"/>
                  </a:cubicBezTo>
                  <a:cubicBezTo>
                    <a:pt x="2080260" y="21908"/>
                    <a:pt x="2067878" y="18098"/>
                    <a:pt x="2054543" y="14288"/>
                  </a:cubicBezTo>
                  <a:cubicBezTo>
                    <a:pt x="2041208" y="10478"/>
                    <a:pt x="2027873" y="6668"/>
                    <a:pt x="2013585" y="2858"/>
                  </a:cubicBezTo>
                  <a:cubicBezTo>
                    <a:pt x="2013585" y="1905"/>
                    <a:pt x="2013585" y="953"/>
                    <a:pt x="2014538" y="0"/>
                  </a:cubicBezTo>
                  <a:lnTo>
                    <a:pt x="2005013" y="0"/>
                  </a:lnTo>
                  <a:cubicBezTo>
                    <a:pt x="2004060" y="2858"/>
                    <a:pt x="2004060" y="5715"/>
                    <a:pt x="2003108" y="8573"/>
                  </a:cubicBezTo>
                  <a:cubicBezTo>
                    <a:pt x="2006918" y="9525"/>
                    <a:pt x="2009775" y="10478"/>
                    <a:pt x="2013585" y="11430"/>
                  </a:cubicBezTo>
                  <a:cubicBezTo>
                    <a:pt x="2039303" y="20003"/>
                    <a:pt x="2065020" y="26670"/>
                    <a:pt x="2090738" y="33338"/>
                  </a:cubicBezTo>
                  <a:close/>
                  <a:moveTo>
                    <a:pt x="2666048" y="250508"/>
                  </a:moveTo>
                  <a:cubicBezTo>
                    <a:pt x="2672715" y="244793"/>
                    <a:pt x="2677478" y="238125"/>
                    <a:pt x="2683193" y="234315"/>
                  </a:cubicBezTo>
                  <a:cubicBezTo>
                    <a:pt x="2689860" y="230505"/>
                    <a:pt x="2697480" y="229553"/>
                    <a:pt x="2706053" y="226695"/>
                  </a:cubicBezTo>
                  <a:cubicBezTo>
                    <a:pt x="2704148" y="219075"/>
                    <a:pt x="2701290" y="211455"/>
                    <a:pt x="2701290" y="203835"/>
                  </a:cubicBezTo>
                  <a:cubicBezTo>
                    <a:pt x="2701290" y="196215"/>
                    <a:pt x="2704148" y="188595"/>
                    <a:pt x="2706053" y="180975"/>
                  </a:cubicBezTo>
                  <a:cubicBezTo>
                    <a:pt x="2697480" y="178118"/>
                    <a:pt x="2689860" y="177165"/>
                    <a:pt x="2684145" y="174308"/>
                  </a:cubicBezTo>
                  <a:cubicBezTo>
                    <a:pt x="2677478" y="170498"/>
                    <a:pt x="2672715" y="163830"/>
                    <a:pt x="2667000" y="159068"/>
                  </a:cubicBezTo>
                  <a:cubicBezTo>
                    <a:pt x="2661285" y="164783"/>
                    <a:pt x="2656523" y="171450"/>
                    <a:pt x="2649855" y="174308"/>
                  </a:cubicBezTo>
                  <a:cubicBezTo>
                    <a:pt x="2643188" y="178118"/>
                    <a:pt x="2635568" y="179070"/>
                    <a:pt x="2626995" y="181928"/>
                  </a:cubicBezTo>
                  <a:cubicBezTo>
                    <a:pt x="2633663" y="197168"/>
                    <a:pt x="2633663" y="211455"/>
                    <a:pt x="2626043" y="227648"/>
                  </a:cubicBezTo>
                  <a:cubicBezTo>
                    <a:pt x="2644140" y="229553"/>
                    <a:pt x="2656523" y="237173"/>
                    <a:pt x="2666048" y="250508"/>
                  </a:cubicBezTo>
                  <a:close/>
                  <a:moveTo>
                    <a:pt x="2666048" y="170498"/>
                  </a:moveTo>
                  <a:cubicBezTo>
                    <a:pt x="2673668" y="180023"/>
                    <a:pt x="2682240" y="185738"/>
                    <a:pt x="2694623" y="187643"/>
                  </a:cubicBezTo>
                  <a:cubicBezTo>
                    <a:pt x="2691765" y="199073"/>
                    <a:pt x="2689860" y="209550"/>
                    <a:pt x="2695575" y="220980"/>
                  </a:cubicBezTo>
                  <a:cubicBezTo>
                    <a:pt x="2683193" y="222885"/>
                    <a:pt x="2673668" y="227648"/>
                    <a:pt x="2666048" y="238125"/>
                  </a:cubicBezTo>
                  <a:cubicBezTo>
                    <a:pt x="2658428" y="228600"/>
                    <a:pt x="2648903" y="222885"/>
                    <a:pt x="2636520" y="220980"/>
                  </a:cubicBezTo>
                  <a:cubicBezTo>
                    <a:pt x="2640330" y="209550"/>
                    <a:pt x="2641283" y="199073"/>
                    <a:pt x="2636520" y="187643"/>
                  </a:cubicBezTo>
                  <a:cubicBezTo>
                    <a:pt x="2649855" y="185738"/>
                    <a:pt x="2659380" y="180975"/>
                    <a:pt x="2666048" y="170498"/>
                  </a:cubicBezTo>
                  <a:close/>
                  <a:moveTo>
                    <a:pt x="2060258" y="82868"/>
                  </a:moveTo>
                  <a:cubicBezTo>
                    <a:pt x="2061210" y="82868"/>
                    <a:pt x="2061210" y="82868"/>
                    <a:pt x="2062163" y="83820"/>
                  </a:cubicBezTo>
                  <a:cubicBezTo>
                    <a:pt x="2064068" y="83820"/>
                    <a:pt x="2065020" y="84773"/>
                    <a:pt x="2065973" y="85725"/>
                  </a:cubicBezTo>
                  <a:cubicBezTo>
                    <a:pt x="2067878" y="86678"/>
                    <a:pt x="2069783" y="87630"/>
                    <a:pt x="2070735" y="88583"/>
                  </a:cubicBezTo>
                  <a:cubicBezTo>
                    <a:pt x="2071688" y="89535"/>
                    <a:pt x="2073593" y="90488"/>
                    <a:pt x="2074545" y="91440"/>
                  </a:cubicBezTo>
                  <a:cubicBezTo>
                    <a:pt x="2074545" y="91440"/>
                    <a:pt x="2075498" y="92393"/>
                    <a:pt x="2075498" y="92393"/>
                  </a:cubicBezTo>
                  <a:cubicBezTo>
                    <a:pt x="2103120" y="120015"/>
                    <a:pt x="2130743" y="147638"/>
                    <a:pt x="2158365" y="176213"/>
                  </a:cubicBezTo>
                  <a:cubicBezTo>
                    <a:pt x="2161223" y="179070"/>
                    <a:pt x="2163128" y="180975"/>
                    <a:pt x="2167890" y="184785"/>
                  </a:cubicBezTo>
                  <a:cubicBezTo>
                    <a:pt x="2167890" y="184785"/>
                    <a:pt x="2167890" y="184785"/>
                    <a:pt x="2167890" y="184785"/>
                  </a:cubicBezTo>
                  <a:cubicBezTo>
                    <a:pt x="2167890" y="184785"/>
                    <a:pt x="2167890" y="184785"/>
                    <a:pt x="2167890" y="184785"/>
                  </a:cubicBezTo>
                  <a:cubicBezTo>
                    <a:pt x="2170748" y="180975"/>
                    <a:pt x="2172653" y="178118"/>
                    <a:pt x="2174558" y="175260"/>
                  </a:cubicBezTo>
                  <a:cubicBezTo>
                    <a:pt x="2202180" y="147638"/>
                    <a:pt x="2229803" y="120015"/>
                    <a:pt x="2257425" y="92393"/>
                  </a:cubicBezTo>
                  <a:cubicBezTo>
                    <a:pt x="2259330" y="90488"/>
                    <a:pt x="2261235" y="89535"/>
                    <a:pt x="2263140" y="87630"/>
                  </a:cubicBezTo>
                  <a:cubicBezTo>
                    <a:pt x="2263140" y="87630"/>
                    <a:pt x="2263140" y="87630"/>
                    <a:pt x="2264093" y="86678"/>
                  </a:cubicBezTo>
                  <a:cubicBezTo>
                    <a:pt x="2265045" y="85725"/>
                    <a:pt x="2266950" y="85725"/>
                    <a:pt x="2267903" y="84773"/>
                  </a:cubicBezTo>
                  <a:cubicBezTo>
                    <a:pt x="2268855" y="83820"/>
                    <a:pt x="2269808" y="83820"/>
                    <a:pt x="2271713" y="82868"/>
                  </a:cubicBezTo>
                  <a:cubicBezTo>
                    <a:pt x="2283143" y="80010"/>
                    <a:pt x="2295525" y="77153"/>
                    <a:pt x="2306955" y="73343"/>
                  </a:cubicBezTo>
                  <a:cubicBezTo>
                    <a:pt x="2309813" y="72390"/>
                    <a:pt x="2312670" y="71438"/>
                    <a:pt x="2315528" y="71438"/>
                  </a:cubicBezTo>
                  <a:cubicBezTo>
                    <a:pt x="2339340" y="64770"/>
                    <a:pt x="2363153" y="59055"/>
                    <a:pt x="2386965" y="52388"/>
                  </a:cubicBezTo>
                  <a:cubicBezTo>
                    <a:pt x="2389823" y="51435"/>
                    <a:pt x="2393633" y="50483"/>
                    <a:pt x="2397443" y="49530"/>
                  </a:cubicBezTo>
                  <a:cubicBezTo>
                    <a:pt x="2392680" y="33338"/>
                    <a:pt x="2388870" y="17145"/>
                    <a:pt x="2385060" y="1905"/>
                  </a:cubicBezTo>
                  <a:lnTo>
                    <a:pt x="2375535" y="1905"/>
                  </a:lnTo>
                  <a:cubicBezTo>
                    <a:pt x="2379345" y="15240"/>
                    <a:pt x="2383155" y="29528"/>
                    <a:pt x="2386965" y="43815"/>
                  </a:cubicBezTo>
                  <a:cubicBezTo>
                    <a:pt x="2382203" y="44768"/>
                    <a:pt x="2378393" y="46673"/>
                    <a:pt x="2375535" y="47625"/>
                  </a:cubicBezTo>
                  <a:cubicBezTo>
                    <a:pt x="2340293" y="57150"/>
                    <a:pt x="2304098" y="66675"/>
                    <a:pt x="2268855" y="76200"/>
                  </a:cubicBezTo>
                  <a:cubicBezTo>
                    <a:pt x="2267903" y="76200"/>
                    <a:pt x="2265998" y="77153"/>
                    <a:pt x="2265045" y="77153"/>
                  </a:cubicBezTo>
                  <a:cubicBezTo>
                    <a:pt x="2265045" y="77153"/>
                    <a:pt x="2265045" y="77153"/>
                    <a:pt x="2265045" y="77153"/>
                  </a:cubicBezTo>
                  <a:cubicBezTo>
                    <a:pt x="2261235" y="79058"/>
                    <a:pt x="2257425" y="80963"/>
                    <a:pt x="2254568" y="84773"/>
                  </a:cubicBezTo>
                  <a:cubicBezTo>
                    <a:pt x="2228850" y="111443"/>
                    <a:pt x="2202180" y="137160"/>
                    <a:pt x="2175510" y="163830"/>
                  </a:cubicBezTo>
                  <a:cubicBezTo>
                    <a:pt x="2174558" y="164783"/>
                    <a:pt x="2174558" y="164783"/>
                    <a:pt x="2173605" y="165735"/>
                  </a:cubicBezTo>
                  <a:cubicBezTo>
                    <a:pt x="2172653" y="166688"/>
                    <a:pt x="2172653" y="166688"/>
                    <a:pt x="2171700" y="167640"/>
                  </a:cubicBezTo>
                  <a:cubicBezTo>
                    <a:pt x="2171700" y="167640"/>
                    <a:pt x="2171700" y="167640"/>
                    <a:pt x="2171700" y="167640"/>
                  </a:cubicBezTo>
                  <a:cubicBezTo>
                    <a:pt x="2170748" y="168593"/>
                    <a:pt x="2168843" y="170498"/>
                    <a:pt x="2167890" y="171450"/>
                  </a:cubicBezTo>
                  <a:cubicBezTo>
                    <a:pt x="2165033" y="168593"/>
                    <a:pt x="2162175" y="165735"/>
                    <a:pt x="2159318" y="163830"/>
                  </a:cubicBezTo>
                  <a:cubicBezTo>
                    <a:pt x="2132648" y="137160"/>
                    <a:pt x="2106930" y="111443"/>
                    <a:pt x="2080260" y="84773"/>
                  </a:cubicBezTo>
                  <a:cubicBezTo>
                    <a:pt x="2076450" y="80963"/>
                    <a:pt x="2072640" y="78105"/>
                    <a:pt x="2066925" y="77153"/>
                  </a:cubicBezTo>
                  <a:cubicBezTo>
                    <a:pt x="2030730" y="67628"/>
                    <a:pt x="1995488" y="58103"/>
                    <a:pt x="1959293" y="48578"/>
                  </a:cubicBezTo>
                  <a:cubicBezTo>
                    <a:pt x="1955483" y="47625"/>
                    <a:pt x="1951673" y="46673"/>
                    <a:pt x="1946910" y="44768"/>
                  </a:cubicBezTo>
                  <a:cubicBezTo>
                    <a:pt x="1950720" y="30480"/>
                    <a:pt x="1954530" y="17145"/>
                    <a:pt x="1958340" y="2858"/>
                  </a:cubicBezTo>
                  <a:lnTo>
                    <a:pt x="1948815" y="2858"/>
                  </a:lnTo>
                  <a:cubicBezTo>
                    <a:pt x="1945005" y="19050"/>
                    <a:pt x="1940243" y="34290"/>
                    <a:pt x="1936433" y="50483"/>
                  </a:cubicBezTo>
                  <a:cubicBezTo>
                    <a:pt x="1940243" y="51435"/>
                    <a:pt x="1943100" y="52388"/>
                    <a:pt x="1946910" y="53340"/>
                  </a:cubicBezTo>
                  <a:cubicBezTo>
                    <a:pt x="1984058" y="61913"/>
                    <a:pt x="2022158" y="72390"/>
                    <a:pt x="2060258" y="82868"/>
                  </a:cubicBezTo>
                  <a:close/>
                  <a:moveTo>
                    <a:pt x="2589848" y="86678"/>
                  </a:moveTo>
                  <a:cubicBezTo>
                    <a:pt x="2564130" y="93345"/>
                    <a:pt x="2539365" y="100013"/>
                    <a:pt x="2514600" y="106680"/>
                  </a:cubicBezTo>
                  <a:cubicBezTo>
                    <a:pt x="2511743" y="107633"/>
                    <a:pt x="2507933" y="108585"/>
                    <a:pt x="2504123" y="109538"/>
                  </a:cubicBezTo>
                  <a:cubicBezTo>
                    <a:pt x="2505075" y="113348"/>
                    <a:pt x="2505075" y="115253"/>
                    <a:pt x="2506028" y="118110"/>
                  </a:cubicBezTo>
                  <a:cubicBezTo>
                    <a:pt x="2512695" y="143828"/>
                    <a:pt x="2520315" y="170498"/>
                    <a:pt x="2526983" y="196215"/>
                  </a:cubicBezTo>
                  <a:cubicBezTo>
                    <a:pt x="2527935" y="200978"/>
                    <a:pt x="2527935" y="205740"/>
                    <a:pt x="2526983" y="210503"/>
                  </a:cubicBezTo>
                  <a:cubicBezTo>
                    <a:pt x="2519363" y="237173"/>
                    <a:pt x="2512695" y="263843"/>
                    <a:pt x="2506028" y="289560"/>
                  </a:cubicBezTo>
                  <a:cubicBezTo>
                    <a:pt x="2505075" y="292418"/>
                    <a:pt x="2505075" y="294323"/>
                    <a:pt x="2505075" y="297180"/>
                  </a:cubicBezTo>
                  <a:cubicBezTo>
                    <a:pt x="2507933" y="298133"/>
                    <a:pt x="2510790" y="299085"/>
                    <a:pt x="2512695" y="300038"/>
                  </a:cubicBezTo>
                  <a:cubicBezTo>
                    <a:pt x="2538413" y="306705"/>
                    <a:pt x="2565083" y="314325"/>
                    <a:pt x="2590800" y="320993"/>
                  </a:cubicBezTo>
                  <a:cubicBezTo>
                    <a:pt x="2595563" y="321945"/>
                    <a:pt x="2599373" y="324803"/>
                    <a:pt x="2603183" y="328613"/>
                  </a:cubicBezTo>
                  <a:cubicBezTo>
                    <a:pt x="2616518" y="341948"/>
                    <a:pt x="2629853" y="355283"/>
                    <a:pt x="2643188" y="368618"/>
                  </a:cubicBezTo>
                  <a:cubicBezTo>
                    <a:pt x="2650808" y="376238"/>
                    <a:pt x="2658428" y="383858"/>
                    <a:pt x="2666048" y="392430"/>
                  </a:cubicBezTo>
                  <a:cubicBezTo>
                    <a:pt x="2669858" y="388620"/>
                    <a:pt x="2672715" y="386715"/>
                    <a:pt x="2674620" y="383858"/>
                  </a:cubicBezTo>
                  <a:cubicBezTo>
                    <a:pt x="2692718" y="365760"/>
                    <a:pt x="2711768" y="346710"/>
                    <a:pt x="2729865" y="328613"/>
                  </a:cubicBezTo>
                  <a:cubicBezTo>
                    <a:pt x="2733675" y="324803"/>
                    <a:pt x="2738438" y="321945"/>
                    <a:pt x="2744153" y="320040"/>
                  </a:cubicBezTo>
                  <a:cubicBezTo>
                    <a:pt x="2770823" y="313373"/>
                    <a:pt x="2796540" y="305753"/>
                    <a:pt x="2822258" y="299085"/>
                  </a:cubicBezTo>
                  <a:cubicBezTo>
                    <a:pt x="2825115" y="298133"/>
                    <a:pt x="2827020" y="297180"/>
                    <a:pt x="2829878" y="296228"/>
                  </a:cubicBezTo>
                  <a:cubicBezTo>
                    <a:pt x="2828925" y="293370"/>
                    <a:pt x="2828925" y="290513"/>
                    <a:pt x="2827973" y="288608"/>
                  </a:cubicBezTo>
                  <a:cubicBezTo>
                    <a:pt x="2821305" y="262890"/>
                    <a:pt x="2813685" y="236220"/>
                    <a:pt x="2807018" y="210503"/>
                  </a:cubicBezTo>
                  <a:cubicBezTo>
                    <a:pt x="2806065" y="205740"/>
                    <a:pt x="2806065" y="200978"/>
                    <a:pt x="2807018" y="196215"/>
                  </a:cubicBezTo>
                  <a:cubicBezTo>
                    <a:pt x="2814638" y="169545"/>
                    <a:pt x="2821305" y="142875"/>
                    <a:pt x="2827973" y="117158"/>
                  </a:cubicBezTo>
                  <a:cubicBezTo>
                    <a:pt x="2828925" y="114300"/>
                    <a:pt x="2828925" y="112395"/>
                    <a:pt x="2828925" y="109538"/>
                  </a:cubicBezTo>
                  <a:cubicBezTo>
                    <a:pt x="2825115" y="108585"/>
                    <a:pt x="2822258" y="107633"/>
                    <a:pt x="2819400" y="106680"/>
                  </a:cubicBezTo>
                  <a:cubicBezTo>
                    <a:pt x="2794635" y="100013"/>
                    <a:pt x="2769870" y="93345"/>
                    <a:pt x="2745105" y="86678"/>
                  </a:cubicBezTo>
                  <a:cubicBezTo>
                    <a:pt x="2739390" y="84773"/>
                    <a:pt x="2733675" y="81915"/>
                    <a:pt x="2729865" y="77153"/>
                  </a:cubicBezTo>
                  <a:cubicBezTo>
                    <a:pt x="2711768" y="58103"/>
                    <a:pt x="2692718" y="40005"/>
                    <a:pt x="2674620" y="21908"/>
                  </a:cubicBezTo>
                  <a:cubicBezTo>
                    <a:pt x="2672715" y="20003"/>
                    <a:pt x="2669858" y="18098"/>
                    <a:pt x="2667000" y="15240"/>
                  </a:cubicBezTo>
                  <a:cubicBezTo>
                    <a:pt x="2664143" y="18098"/>
                    <a:pt x="2661285" y="20003"/>
                    <a:pt x="2659380" y="22860"/>
                  </a:cubicBezTo>
                  <a:cubicBezTo>
                    <a:pt x="2641283" y="40958"/>
                    <a:pt x="2622233" y="60008"/>
                    <a:pt x="2604135" y="78105"/>
                  </a:cubicBezTo>
                  <a:cubicBezTo>
                    <a:pt x="2599373" y="82868"/>
                    <a:pt x="2594610" y="85725"/>
                    <a:pt x="2589848" y="86678"/>
                  </a:cubicBezTo>
                  <a:close/>
                  <a:moveTo>
                    <a:pt x="2658428" y="37148"/>
                  </a:moveTo>
                  <a:cubicBezTo>
                    <a:pt x="2661285" y="34290"/>
                    <a:pt x="2663190" y="32385"/>
                    <a:pt x="2667000" y="29528"/>
                  </a:cubicBezTo>
                  <a:cubicBezTo>
                    <a:pt x="2669858" y="32385"/>
                    <a:pt x="2672715" y="34290"/>
                    <a:pt x="2675573" y="37148"/>
                  </a:cubicBezTo>
                  <a:cubicBezTo>
                    <a:pt x="2692718" y="54293"/>
                    <a:pt x="2708910" y="70485"/>
                    <a:pt x="2726055" y="87630"/>
                  </a:cubicBezTo>
                  <a:cubicBezTo>
                    <a:pt x="2729865" y="91440"/>
                    <a:pt x="2734628" y="94298"/>
                    <a:pt x="2740343" y="95250"/>
                  </a:cubicBezTo>
                  <a:cubicBezTo>
                    <a:pt x="2765108" y="101918"/>
                    <a:pt x="2788920" y="108585"/>
                    <a:pt x="2812733" y="114300"/>
                  </a:cubicBezTo>
                  <a:cubicBezTo>
                    <a:pt x="2814638" y="115253"/>
                    <a:pt x="2816543" y="115253"/>
                    <a:pt x="2819400" y="116205"/>
                  </a:cubicBezTo>
                  <a:cubicBezTo>
                    <a:pt x="2818448" y="119063"/>
                    <a:pt x="2818448" y="122873"/>
                    <a:pt x="2817495" y="125730"/>
                  </a:cubicBezTo>
                  <a:cubicBezTo>
                    <a:pt x="2810828" y="149543"/>
                    <a:pt x="2805113" y="173355"/>
                    <a:pt x="2798445" y="196215"/>
                  </a:cubicBezTo>
                  <a:cubicBezTo>
                    <a:pt x="2796540" y="201930"/>
                    <a:pt x="2797493" y="206693"/>
                    <a:pt x="2798445" y="211455"/>
                  </a:cubicBezTo>
                  <a:cubicBezTo>
                    <a:pt x="2805113" y="234315"/>
                    <a:pt x="2810828" y="258128"/>
                    <a:pt x="2817495" y="280988"/>
                  </a:cubicBezTo>
                  <a:cubicBezTo>
                    <a:pt x="2818448" y="283845"/>
                    <a:pt x="2819400" y="287655"/>
                    <a:pt x="2819400" y="290513"/>
                  </a:cubicBezTo>
                  <a:cubicBezTo>
                    <a:pt x="2815590" y="291465"/>
                    <a:pt x="2812733" y="292418"/>
                    <a:pt x="2809875" y="293370"/>
                  </a:cubicBezTo>
                  <a:cubicBezTo>
                    <a:pt x="2787015" y="299085"/>
                    <a:pt x="2764155" y="305753"/>
                    <a:pt x="2741295" y="311468"/>
                  </a:cubicBezTo>
                  <a:cubicBezTo>
                    <a:pt x="2735580" y="313373"/>
                    <a:pt x="2730818" y="315278"/>
                    <a:pt x="2726055" y="320040"/>
                  </a:cubicBezTo>
                  <a:cubicBezTo>
                    <a:pt x="2708910" y="337185"/>
                    <a:pt x="2692718" y="353378"/>
                    <a:pt x="2675573" y="370523"/>
                  </a:cubicBezTo>
                  <a:cubicBezTo>
                    <a:pt x="2673668" y="372428"/>
                    <a:pt x="2670810" y="375285"/>
                    <a:pt x="2667953" y="378143"/>
                  </a:cubicBezTo>
                  <a:cubicBezTo>
                    <a:pt x="2652713" y="362903"/>
                    <a:pt x="2637473" y="348615"/>
                    <a:pt x="2624138" y="333375"/>
                  </a:cubicBezTo>
                  <a:cubicBezTo>
                    <a:pt x="2611755" y="319088"/>
                    <a:pt x="2596515" y="309563"/>
                    <a:pt x="2577465" y="306705"/>
                  </a:cubicBezTo>
                  <a:cubicBezTo>
                    <a:pt x="2560320" y="303848"/>
                    <a:pt x="2543175" y="298133"/>
                    <a:pt x="2526030" y="293370"/>
                  </a:cubicBezTo>
                  <a:cubicBezTo>
                    <a:pt x="2523173" y="292418"/>
                    <a:pt x="2520315" y="291465"/>
                    <a:pt x="2516505" y="290513"/>
                  </a:cubicBezTo>
                  <a:cubicBezTo>
                    <a:pt x="2517458" y="286703"/>
                    <a:pt x="2517458" y="283845"/>
                    <a:pt x="2518410" y="280988"/>
                  </a:cubicBezTo>
                  <a:cubicBezTo>
                    <a:pt x="2524125" y="258128"/>
                    <a:pt x="2530793" y="234315"/>
                    <a:pt x="2537460" y="211455"/>
                  </a:cubicBezTo>
                  <a:cubicBezTo>
                    <a:pt x="2539365" y="205740"/>
                    <a:pt x="2539365" y="200025"/>
                    <a:pt x="2537460" y="194310"/>
                  </a:cubicBezTo>
                  <a:cubicBezTo>
                    <a:pt x="2530793" y="171450"/>
                    <a:pt x="2525078" y="148590"/>
                    <a:pt x="2519363" y="125730"/>
                  </a:cubicBezTo>
                  <a:cubicBezTo>
                    <a:pt x="2518410" y="122873"/>
                    <a:pt x="2518410" y="119063"/>
                    <a:pt x="2517458" y="116205"/>
                  </a:cubicBezTo>
                  <a:cubicBezTo>
                    <a:pt x="2521268" y="115253"/>
                    <a:pt x="2525078" y="113348"/>
                    <a:pt x="2528888" y="112395"/>
                  </a:cubicBezTo>
                  <a:cubicBezTo>
                    <a:pt x="2550795" y="106680"/>
                    <a:pt x="2573655" y="100013"/>
                    <a:pt x="2595563" y="94298"/>
                  </a:cubicBezTo>
                  <a:cubicBezTo>
                    <a:pt x="2601278" y="92393"/>
                    <a:pt x="2606040" y="90488"/>
                    <a:pt x="2610803" y="85725"/>
                  </a:cubicBezTo>
                  <a:cubicBezTo>
                    <a:pt x="2625090" y="69533"/>
                    <a:pt x="2641283" y="53340"/>
                    <a:pt x="2658428" y="37148"/>
                  </a:cubicBezTo>
                  <a:close/>
                  <a:moveTo>
                    <a:pt x="2565083" y="145733"/>
                  </a:moveTo>
                  <a:cubicBezTo>
                    <a:pt x="2568893" y="161925"/>
                    <a:pt x="2572703" y="177165"/>
                    <a:pt x="2577465" y="191453"/>
                  </a:cubicBezTo>
                  <a:cubicBezTo>
                    <a:pt x="2580323" y="200025"/>
                    <a:pt x="2580323" y="207645"/>
                    <a:pt x="2577465" y="216218"/>
                  </a:cubicBezTo>
                  <a:cubicBezTo>
                    <a:pt x="2572703" y="231458"/>
                    <a:pt x="2569845" y="246698"/>
                    <a:pt x="2565083" y="261938"/>
                  </a:cubicBezTo>
                  <a:cubicBezTo>
                    <a:pt x="2568893" y="262890"/>
                    <a:pt x="2570798" y="263843"/>
                    <a:pt x="2573655" y="264795"/>
                  </a:cubicBezTo>
                  <a:cubicBezTo>
                    <a:pt x="2586990" y="268605"/>
                    <a:pt x="2600325" y="272415"/>
                    <a:pt x="2614613" y="275273"/>
                  </a:cubicBezTo>
                  <a:cubicBezTo>
                    <a:pt x="2621280" y="277178"/>
                    <a:pt x="2626043" y="280035"/>
                    <a:pt x="2629853" y="284798"/>
                  </a:cubicBezTo>
                  <a:cubicBezTo>
                    <a:pt x="2641283" y="297180"/>
                    <a:pt x="2653665" y="308610"/>
                    <a:pt x="2667000" y="321945"/>
                  </a:cubicBezTo>
                  <a:cubicBezTo>
                    <a:pt x="2674620" y="313373"/>
                    <a:pt x="2682240" y="306705"/>
                    <a:pt x="2687955" y="299085"/>
                  </a:cubicBezTo>
                  <a:cubicBezTo>
                    <a:pt x="2700338" y="282893"/>
                    <a:pt x="2717483" y="274320"/>
                    <a:pt x="2737485" y="270510"/>
                  </a:cubicBezTo>
                  <a:cubicBezTo>
                    <a:pt x="2747010" y="268605"/>
                    <a:pt x="2756535" y="265748"/>
                    <a:pt x="2767013" y="262890"/>
                  </a:cubicBezTo>
                  <a:cubicBezTo>
                    <a:pt x="2766060" y="259080"/>
                    <a:pt x="2765108" y="256223"/>
                    <a:pt x="2765108" y="252413"/>
                  </a:cubicBezTo>
                  <a:cubicBezTo>
                    <a:pt x="2762250" y="240030"/>
                    <a:pt x="2758440" y="227648"/>
                    <a:pt x="2754630" y="215265"/>
                  </a:cubicBezTo>
                  <a:cubicBezTo>
                    <a:pt x="2751773" y="206693"/>
                    <a:pt x="2751773" y="200025"/>
                    <a:pt x="2754630" y="191453"/>
                  </a:cubicBezTo>
                  <a:cubicBezTo>
                    <a:pt x="2758440" y="179070"/>
                    <a:pt x="2761298" y="166688"/>
                    <a:pt x="2765108" y="153353"/>
                  </a:cubicBezTo>
                  <a:cubicBezTo>
                    <a:pt x="2766060" y="150495"/>
                    <a:pt x="2766060" y="147638"/>
                    <a:pt x="2767013" y="144780"/>
                  </a:cubicBezTo>
                  <a:cubicBezTo>
                    <a:pt x="2753678" y="140970"/>
                    <a:pt x="2741295" y="137160"/>
                    <a:pt x="2728913" y="134303"/>
                  </a:cubicBezTo>
                  <a:cubicBezTo>
                    <a:pt x="2714625" y="131445"/>
                    <a:pt x="2704148" y="124778"/>
                    <a:pt x="2694623" y="114300"/>
                  </a:cubicBezTo>
                  <a:cubicBezTo>
                    <a:pt x="2686050" y="104775"/>
                    <a:pt x="2676525" y="96203"/>
                    <a:pt x="2667000" y="86678"/>
                  </a:cubicBezTo>
                  <a:cubicBezTo>
                    <a:pt x="2664143" y="89535"/>
                    <a:pt x="2661285" y="91440"/>
                    <a:pt x="2659380" y="93345"/>
                  </a:cubicBezTo>
                  <a:cubicBezTo>
                    <a:pt x="2649855" y="102870"/>
                    <a:pt x="2639378" y="113348"/>
                    <a:pt x="2629853" y="122873"/>
                  </a:cubicBezTo>
                  <a:cubicBezTo>
                    <a:pt x="2626043" y="126683"/>
                    <a:pt x="2621280" y="129540"/>
                    <a:pt x="2615565" y="130493"/>
                  </a:cubicBezTo>
                  <a:cubicBezTo>
                    <a:pt x="2602230" y="133350"/>
                    <a:pt x="2588895" y="137160"/>
                    <a:pt x="2575560" y="140970"/>
                  </a:cubicBezTo>
                  <a:cubicBezTo>
                    <a:pt x="2572703" y="143828"/>
                    <a:pt x="2568893" y="144780"/>
                    <a:pt x="2565083" y="145733"/>
                  </a:cubicBezTo>
                  <a:close/>
                  <a:moveTo>
                    <a:pt x="2618423" y="140018"/>
                  </a:moveTo>
                  <a:cubicBezTo>
                    <a:pt x="2625090" y="138113"/>
                    <a:pt x="2630805" y="135255"/>
                    <a:pt x="2634615" y="130493"/>
                  </a:cubicBezTo>
                  <a:cubicBezTo>
                    <a:pt x="2644140" y="120015"/>
                    <a:pt x="2654618" y="109538"/>
                    <a:pt x="2665095" y="99060"/>
                  </a:cubicBezTo>
                  <a:cubicBezTo>
                    <a:pt x="2667953" y="100965"/>
                    <a:pt x="2669858" y="102870"/>
                    <a:pt x="2671763" y="104775"/>
                  </a:cubicBezTo>
                  <a:cubicBezTo>
                    <a:pt x="2681288" y="113348"/>
                    <a:pt x="2689860" y="122873"/>
                    <a:pt x="2698433" y="131445"/>
                  </a:cubicBezTo>
                  <a:cubicBezTo>
                    <a:pt x="2702243" y="135255"/>
                    <a:pt x="2706053" y="138113"/>
                    <a:pt x="2711768" y="139065"/>
                  </a:cubicBezTo>
                  <a:cubicBezTo>
                    <a:pt x="2726055" y="142875"/>
                    <a:pt x="2740343" y="146685"/>
                    <a:pt x="2755583" y="150495"/>
                  </a:cubicBezTo>
                  <a:cubicBezTo>
                    <a:pt x="2754630" y="153353"/>
                    <a:pt x="2754630" y="156210"/>
                    <a:pt x="2753678" y="159068"/>
                  </a:cubicBezTo>
                  <a:cubicBezTo>
                    <a:pt x="2750820" y="171450"/>
                    <a:pt x="2747010" y="182880"/>
                    <a:pt x="2744153" y="195263"/>
                  </a:cubicBezTo>
                  <a:cubicBezTo>
                    <a:pt x="2742248" y="200025"/>
                    <a:pt x="2742248" y="205740"/>
                    <a:pt x="2744153" y="210503"/>
                  </a:cubicBezTo>
                  <a:cubicBezTo>
                    <a:pt x="2747963" y="224790"/>
                    <a:pt x="2751773" y="239078"/>
                    <a:pt x="2755583" y="254318"/>
                  </a:cubicBezTo>
                  <a:cubicBezTo>
                    <a:pt x="2752725" y="255270"/>
                    <a:pt x="2750820" y="256223"/>
                    <a:pt x="2748915" y="257175"/>
                  </a:cubicBezTo>
                  <a:cubicBezTo>
                    <a:pt x="2736533" y="260033"/>
                    <a:pt x="2725103" y="263843"/>
                    <a:pt x="2712720" y="266700"/>
                  </a:cubicBezTo>
                  <a:cubicBezTo>
                    <a:pt x="2706053" y="268605"/>
                    <a:pt x="2700338" y="271463"/>
                    <a:pt x="2696528" y="276225"/>
                  </a:cubicBezTo>
                  <a:cubicBezTo>
                    <a:pt x="2687003" y="286703"/>
                    <a:pt x="2676525" y="297180"/>
                    <a:pt x="2666048" y="307658"/>
                  </a:cubicBezTo>
                  <a:cubicBezTo>
                    <a:pt x="2663190" y="304800"/>
                    <a:pt x="2661285" y="303848"/>
                    <a:pt x="2658428" y="300990"/>
                  </a:cubicBezTo>
                  <a:cubicBezTo>
                    <a:pt x="2648903" y="292418"/>
                    <a:pt x="2640330" y="282893"/>
                    <a:pt x="2631758" y="274320"/>
                  </a:cubicBezTo>
                  <a:cubicBezTo>
                    <a:pt x="2628900" y="270510"/>
                    <a:pt x="2625090" y="268605"/>
                    <a:pt x="2620328" y="267653"/>
                  </a:cubicBezTo>
                  <a:cubicBezTo>
                    <a:pt x="2605088" y="263843"/>
                    <a:pt x="2590800" y="260033"/>
                    <a:pt x="2575560" y="255270"/>
                  </a:cubicBezTo>
                  <a:cubicBezTo>
                    <a:pt x="2575560" y="252413"/>
                    <a:pt x="2576513" y="250508"/>
                    <a:pt x="2576513" y="248603"/>
                  </a:cubicBezTo>
                  <a:cubicBezTo>
                    <a:pt x="2579370" y="236220"/>
                    <a:pt x="2582228" y="224790"/>
                    <a:pt x="2586038" y="212408"/>
                  </a:cubicBezTo>
                  <a:cubicBezTo>
                    <a:pt x="2587943" y="205740"/>
                    <a:pt x="2587943" y="200025"/>
                    <a:pt x="2586038" y="193358"/>
                  </a:cubicBezTo>
                  <a:cubicBezTo>
                    <a:pt x="2582228" y="180023"/>
                    <a:pt x="2578418" y="165735"/>
                    <a:pt x="2574608" y="150495"/>
                  </a:cubicBezTo>
                  <a:cubicBezTo>
                    <a:pt x="2590800" y="147638"/>
                    <a:pt x="2605088" y="143828"/>
                    <a:pt x="2618423" y="140018"/>
                  </a:cubicBezTo>
                  <a:close/>
                  <a:moveTo>
                    <a:pt x="2435543" y="71438"/>
                  </a:moveTo>
                  <a:cubicBezTo>
                    <a:pt x="2436495" y="76200"/>
                    <a:pt x="2437448" y="79058"/>
                    <a:pt x="2438400" y="81915"/>
                  </a:cubicBezTo>
                  <a:cubicBezTo>
                    <a:pt x="2448878" y="120015"/>
                    <a:pt x="2459355" y="159068"/>
                    <a:pt x="2468880" y="197168"/>
                  </a:cubicBezTo>
                  <a:cubicBezTo>
                    <a:pt x="2469833" y="201930"/>
                    <a:pt x="2469833" y="206693"/>
                    <a:pt x="2468880" y="211455"/>
                  </a:cubicBezTo>
                  <a:cubicBezTo>
                    <a:pt x="2458403" y="249555"/>
                    <a:pt x="2447925" y="288608"/>
                    <a:pt x="2438400" y="326708"/>
                  </a:cubicBezTo>
                  <a:cubicBezTo>
                    <a:pt x="2437448" y="330518"/>
                    <a:pt x="2436495" y="333375"/>
                    <a:pt x="2435543" y="337185"/>
                  </a:cubicBezTo>
                  <a:cubicBezTo>
                    <a:pt x="2439353" y="338138"/>
                    <a:pt x="2442210" y="339090"/>
                    <a:pt x="2445068" y="340043"/>
                  </a:cubicBezTo>
                  <a:cubicBezTo>
                    <a:pt x="2483168" y="350520"/>
                    <a:pt x="2521268" y="360998"/>
                    <a:pt x="2559368" y="370523"/>
                  </a:cubicBezTo>
                  <a:cubicBezTo>
                    <a:pt x="2565083" y="372428"/>
                    <a:pt x="2569845" y="374333"/>
                    <a:pt x="2574608" y="379095"/>
                  </a:cubicBezTo>
                  <a:cubicBezTo>
                    <a:pt x="2602230" y="406718"/>
                    <a:pt x="2629853" y="434340"/>
                    <a:pt x="2657475" y="461963"/>
                  </a:cubicBezTo>
                  <a:cubicBezTo>
                    <a:pt x="2660333" y="464820"/>
                    <a:pt x="2662238" y="466725"/>
                    <a:pt x="2666048" y="469583"/>
                  </a:cubicBezTo>
                  <a:cubicBezTo>
                    <a:pt x="2668905" y="466725"/>
                    <a:pt x="2671763" y="464820"/>
                    <a:pt x="2674620" y="461963"/>
                  </a:cubicBezTo>
                  <a:cubicBezTo>
                    <a:pt x="2702243" y="434340"/>
                    <a:pt x="2729865" y="406718"/>
                    <a:pt x="2757488" y="379095"/>
                  </a:cubicBezTo>
                  <a:cubicBezTo>
                    <a:pt x="2762250" y="374333"/>
                    <a:pt x="2766060" y="372428"/>
                    <a:pt x="2772728" y="370523"/>
                  </a:cubicBezTo>
                  <a:cubicBezTo>
                    <a:pt x="2810828" y="360045"/>
                    <a:pt x="2849880" y="349568"/>
                    <a:pt x="2887980" y="340043"/>
                  </a:cubicBezTo>
                  <a:cubicBezTo>
                    <a:pt x="2890838" y="339090"/>
                    <a:pt x="2893695" y="338138"/>
                    <a:pt x="2897505" y="337185"/>
                  </a:cubicBezTo>
                  <a:cubicBezTo>
                    <a:pt x="2896553" y="333375"/>
                    <a:pt x="2895600" y="329565"/>
                    <a:pt x="2894648" y="326708"/>
                  </a:cubicBezTo>
                  <a:cubicBezTo>
                    <a:pt x="2884170" y="288608"/>
                    <a:pt x="2874645" y="250508"/>
                    <a:pt x="2864168" y="212408"/>
                  </a:cubicBezTo>
                  <a:cubicBezTo>
                    <a:pt x="2862263" y="206693"/>
                    <a:pt x="2862263" y="201930"/>
                    <a:pt x="2864168" y="196215"/>
                  </a:cubicBezTo>
                  <a:cubicBezTo>
                    <a:pt x="2874645" y="158115"/>
                    <a:pt x="2885123" y="120015"/>
                    <a:pt x="2894648" y="81915"/>
                  </a:cubicBezTo>
                  <a:cubicBezTo>
                    <a:pt x="2895600" y="78105"/>
                    <a:pt x="2896553" y="75248"/>
                    <a:pt x="2897505" y="71438"/>
                  </a:cubicBezTo>
                  <a:cubicBezTo>
                    <a:pt x="2893695" y="70485"/>
                    <a:pt x="2889885" y="69533"/>
                    <a:pt x="2886075" y="68580"/>
                  </a:cubicBezTo>
                  <a:cubicBezTo>
                    <a:pt x="2847975" y="58103"/>
                    <a:pt x="2808923" y="47625"/>
                    <a:pt x="2770823" y="37148"/>
                  </a:cubicBezTo>
                  <a:cubicBezTo>
                    <a:pt x="2767013" y="36195"/>
                    <a:pt x="2762250" y="33338"/>
                    <a:pt x="2759393" y="30480"/>
                  </a:cubicBezTo>
                  <a:cubicBezTo>
                    <a:pt x="2749868" y="20955"/>
                    <a:pt x="2739390" y="11430"/>
                    <a:pt x="2729865" y="953"/>
                  </a:cubicBezTo>
                  <a:lnTo>
                    <a:pt x="2717483" y="953"/>
                  </a:lnTo>
                  <a:cubicBezTo>
                    <a:pt x="2729865" y="13335"/>
                    <a:pt x="2741295" y="24765"/>
                    <a:pt x="2752725" y="37148"/>
                  </a:cubicBezTo>
                  <a:cubicBezTo>
                    <a:pt x="2757488" y="41910"/>
                    <a:pt x="2762250" y="44768"/>
                    <a:pt x="2768918" y="45720"/>
                  </a:cubicBezTo>
                  <a:cubicBezTo>
                    <a:pt x="2805113" y="55245"/>
                    <a:pt x="2840355" y="64770"/>
                    <a:pt x="2876550" y="74295"/>
                  </a:cubicBezTo>
                  <a:cubicBezTo>
                    <a:pt x="2879408" y="75248"/>
                    <a:pt x="2882265" y="76200"/>
                    <a:pt x="2886075" y="77153"/>
                  </a:cubicBezTo>
                  <a:cubicBezTo>
                    <a:pt x="2885123" y="81915"/>
                    <a:pt x="2884170" y="85725"/>
                    <a:pt x="2883218" y="89535"/>
                  </a:cubicBezTo>
                  <a:cubicBezTo>
                    <a:pt x="2873693" y="125730"/>
                    <a:pt x="2864168" y="160973"/>
                    <a:pt x="2854643" y="197168"/>
                  </a:cubicBezTo>
                  <a:cubicBezTo>
                    <a:pt x="2853690" y="201930"/>
                    <a:pt x="2853690" y="206693"/>
                    <a:pt x="2854643" y="211455"/>
                  </a:cubicBezTo>
                  <a:cubicBezTo>
                    <a:pt x="2864168" y="247650"/>
                    <a:pt x="2873693" y="282893"/>
                    <a:pt x="2883218" y="319088"/>
                  </a:cubicBezTo>
                  <a:cubicBezTo>
                    <a:pt x="2884170" y="322898"/>
                    <a:pt x="2885123" y="326708"/>
                    <a:pt x="2886075" y="330518"/>
                  </a:cubicBezTo>
                  <a:cubicBezTo>
                    <a:pt x="2882265" y="331470"/>
                    <a:pt x="2878455" y="332423"/>
                    <a:pt x="2874645" y="333375"/>
                  </a:cubicBezTo>
                  <a:cubicBezTo>
                    <a:pt x="2838450" y="342900"/>
                    <a:pt x="2803208" y="352425"/>
                    <a:pt x="2767013" y="361950"/>
                  </a:cubicBezTo>
                  <a:cubicBezTo>
                    <a:pt x="2761298" y="363855"/>
                    <a:pt x="2756535" y="365760"/>
                    <a:pt x="2752725" y="370523"/>
                  </a:cubicBezTo>
                  <a:cubicBezTo>
                    <a:pt x="2726055" y="397193"/>
                    <a:pt x="2700338" y="422910"/>
                    <a:pt x="2673668" y="449580"/>
                  </a:cubicBezTo>
                  <a:cubicBezTo>
                    <a:pt x="2670810" y="452438"/>
                    <a:pt x="2668905" y="454343"/>
                    <a:pt x="2665095" y="457200"/>
                  </a:cubicBezTo>
                  <a:cubicBezTo>
                    <a:pt x="2662238" y="454343"/>
                    <a:pt x="2659380" y="452438"/>
                    <a:pt x="2656523" y="449580"/>
                  </a:cubicBezTo>
                  <a:cubicBezTo>
                    <a:pt x="2629853" y="422910"/>
                    <a:pt x="2604135" y="397193"/>
                    <a:pt x="2577465" y="370523"/>
                  </a:cubicBezTo>
                  <a:cubicBezTo>
                    <a:pt x="2573655" y="366713"/>
                    <a:pt x="2568893" y="363855"/>
                    <a:pt x="2563178" y="361950"/>
                  </a:cubicBezTo>
                  <a:cubicBezTo>
                    <a:pt x="2531745" y="353378"/>
                    <a:pt x="2500313" y="344805"/>
                    <a:pt x="2468880" y="336233"/>
                  </a:cubicBezTo>
                  <a:cubicBezTo>
                    <a:pt x="2461260" y="334328"/>
                    <a:pt x="2453640" y="331470"/>
                    <a:pt x="2445068" y="329565"/>
                  </a:cubicBezTo>
                  <a:cubicBezTo>
                    <a:pt x="2446020" y="324803"/>
                    <a:pt x="2446973" y="320993"/>
                    <a:pt x="2447925" y="318135"/>
                  </a:cubicBezTo>
                  <a:cubicBezTo>
                    <a:pt x="2457450" y="281940"/>
                    <a:pt x="2466975" y="246698"/>
                    <a:pt x="2476500" y="210503"/>
                  </a:cubicBezTo>
                  <a:cubicBezTo>
                    <a:pt x="2477453" y="205740"/>
                    <a:pt x="2478405" y="200978"/>
                    <a:pt x="2476500" y="196215"/>
                  </a:cubicBezTo>
                  <a:cubicBezTo>
                    <a:pt x="2466975" y="160020"/>
                    <a:pt x="2457450" y="124778"/>
                    <a:pt x="2447925" y="88583"/>
                  </a:cubicBezTo>
                  <a:cubicBezTo>
                    <a:pt x="2446973" y="84773"/>
                    <a:pt x="2446020" y="80963"/>
                    <a:pt x="2445068" y="76200"/>
                  </a:cubicBezTo>
                  <a:cubicBezTo>
                    <a:pt x="2448878" y="75248"/>
                    <a:pt x="2451735" y="74295"/>
                    <a:pt x="2454593" y="73343"/>
                  </a:cubicBezTo>
                  <a:cubicBezTo>
                    <a:pt x="2490788" y="63818"/>
                    <a:pt x="2526030" y="54293"/>
                    <a:pt x="2562225" y="44768"/>
                  </a:cubicBezTo>
                  <a:cubicBezTo>
                    <a:pt x="2567940" y="42863"/>
                    <a:pt x="2573655" y="40005"/>
                    <a:pt x="2578418" y="36195"/>
                  </a:cubicBezTo>
                  <a:cubicBezTo>
                    <a:pt x="2589848" y="23813"/>
                    <a:pt x="2602230" y="12383"/>
                    <a:pt x="2613660" y="0"/>
                  </a:cubicBezTo>
                  <a:lnTo>
                    <a:pt x="2601278" y="0"/>
                  </a:lnTo>
                  <a:cubicBezTo>
                    <a:pt x="2591753" y="9525"/>
                    <a:pt x="2582228" y="19050"/>
                    <a:pt x="2572703" y="28575"/>
                  </a:cubicBezTo>
                  <a:cubicBezTo>
                    <a:pt x="2568893" y="32385"/>
                    <a:pt x="2565083" y="35243"/>
                    <a:pt x="2559368" y="36195"/>
                  </a:cubicBezTo>
                  <a:cubicBezTo>
                    <a:pt x="2521268" y="46673"/>
                    <a:pt x="2483168" y="56198"/>
                    <a:pt x="2445068" y="66675"/>
                  </a:cubicBezTo>
                  <a:cubicBezTo>
                    <a:pt x="2443163" y="68580"/>
                    <a:pt x="2439353" y="70485"/>
                    <a:pt x="2435543" y="71438"/>
                  </a:cubicBezTo>
                  <a:close/>
                  <a:moveTo>
                    <a:pt x="2146935" y="13335"/>
                  </a:moveTo>
                  <a:cubicBezTo>
                    <a:pt x="2153603" y="20003"/>
                    <a:pt x="2159318" y="25718"/>
                    <a:pt x="2166938" y="32385"/>
                  </a:cubicBezTo>
                  <a:cubicBezTo>
                    <a:pt x="2166938" y="32385"/>
                    <a:pt x="2166938" y="32385"/>
                    <a:pt x="2166938" y="32385"/>
                  </a:cubicBezTo>
                  <a:cubicBezTo>
                    <a:pt x="2166938" y="32385"/>
                    <a:pt x="2166938" y="32385"/>
                    <a:pt x="2166938" y="32385"/>
                  </a:cubicBezTo>
                  <a:cubicBezTo>
                    <a:pt x="2169795" y="29528"/>
                    <a:pt x="2171700" y="28575"/>
                    <a:pt x="2173605" y="25718"/>
                  </a:cubicBezTo>
                  <a:cubicBezTo>
                    <a:pt x="2182178" y="17145"/>
                    <a:pt x="2190750" y="8573"/>
                    <a:pt x="2199323" y="0"/>
                  </a:cubicBezTo>
                  <a:lnTo>
                    <a:pt x="2186940" y="0"/>
                  </a:lnTo>
                  <a:cubicBezTo>
                    <a:pt x="2180273" y="6668"/>
                    <a:pt x="2174558" y="12383"/>
                    <a:pt x="2167890" y="19050"/>
                  </a:cubicBezTo>
                  <a:cubicBezTo>
                    <a:pt x="2161223" y="12383"/>
                    <a:pt x="2154555" y="5715"/>
                    <a:pt x="2148840" y="0"/>
                  </a:cubicBezTo>
                  <a:lnTo>
                    <a:pt x="2135505" y="0"/>
                  </a:lnTo>
                  <a:cubicBezTo>
                    <a:pt x="2137410" y="1905"/>
                    <a:pt x="2139315" y="3810"/>
                    <a:pt x="2140268" y="5715"/>
                  </a:cubicBezTo>
                  <a:cubicBezTo>
                    <a:pt x="2142173" y="8573"/>
                    <a:pt x="2145030" y="11430"/>
                    <a:pt x="2146935" y="13335"/>
                  </a:cubicBezTo>
                  <a:close/>
                  <a:moveTo>
                    <a:pt x="1565910" y="146685"/>
                  </a:moveTo>
                  <a:cubicBezTo>
                    <a:pt x="1567815" y="155258"/>
                    <a:pt x="1570673" y="163830"/>
                    <a:pt x="1572578" y="171450"/>
                  </a:cubicBezTo>
                  <a:cubicBezTo>
                    <a:pt x="1575435" y="181928"/>
                    <a:pt x="1580198" y="193358"/>
                    <a:pt x="1580198" y="203835"/>
                  </a:cubicBezTo>
                  <a:cubicBezTo>
                    <a:pt x="1580198" y="215265"/>
                    <a:pt x="1575435" y="225743"/>
                    <a:pt x="1572578" y="237173"/>
                  </a:cubicBezTo>
                  <a:cubicBezTo>
                    <a:pt x="1570673" y="245745"/>
                    <a:pt x="1567815" y="254318"/>
                    <a:pt x="1565910" y="262890"/>
                  </a:cubicBezTo>
                  <a:cubicBezTo>
                    <a:pt x="1569720" y="263843"/>
                    <a:pt x="1572578" y="264795"/>
                    <a:pt x="1575435" y="265748"/>
                  </a:cubicBezTo>
                  <a:cubicBezTo>
                    <a:pt x="1589723" y="269558"/>
                    <a:pt x="1604010" y="273368"/>
                    <a:pt x="1618298" y="277178"/>
                  </a:cubicBezTo>
                  <a:cubicBezTo>
                    <a:pt x="1621155" y="278130"/>
                    <a:pt x="1624013" y="280035"/>
                    <a:pt x="1626870" y="281940"/>
                  </a:cubicBezTo>
                  <a:lnTo>
                    <a:pt x="1626870" y="283845"/>
                  </a:lnTo>
                  <a:cubicBezTo>
                    <a:pt x="1629728" y="285750"/>
                    <a:pt x="1632585" y="286703"/>
                    <a:pt x="1634490" y="288608"/>
                  </a:cubicBezTo>
                  <a:cubicBezTo>
                    <a:pt x="1644015" y="298133"/>
                    <a:pt x="1652588" y="306705"/>
                    <a:pt x="1662113" y="316230"/>
                  </a:cubicBezTo>
                  <a:cubicBezTo>
                    <a:pt x="1664018" y="318135"/>
                    <a:pt x="1665923" y="319088"/>
                    <a:pt x="1668780" y="321945"/>
                  </a:cubicBezTo>
                  <a:cubicBezTo>
                    <a:pt x="1671638" y="318135"/>
                    <a:pt x="1675448" y="315278"/>
                    <a:pt x="1678305" y="311468"/>
                  </a:cubicBezTo>
                  <a:cubicBezTo>
                    <a:pt x="1686878" y="302895"/>
                    <a:pt x="1694498" y="295275"/>
                    <a:pt x="1702118" y="286703"/>
                  </a:cubicBezTo>
                  <a:cubicBezTo>
                    <a:pt x="1703070" y="285750"/>
                    <a:pt x="1704023" y="284798"/>
                    <a:pt x="1704975" y="283845"/>
                  </a:cubicBezTo>
                  <a:cubicBezTo>
                    <a:pt x="1706880" y="282893"/>
                    <a:pt x="1708785" y="280988"/>
                    <a:pt x="1710690" y="280035"/>
                  </a:cubicBezTo>
                  <a:cubicBezTo>
                    <a:pt x="1711643" y="279083"/>
                    <a:pt x="1712595" y="279083"/>
                    <a:pt x="1713548" y="279083"/>
                  </a:cubicBezTo>
                  <a:cubicBezTo>
                    <a:pt x="1714500" y="279083"/>
                    <a:pt x="1715453" y="278130"/>
                    <a:pt x="1716405" y="278130"/>
                  </a:cubicBezTo>
                  <a:cubicBezTo>
                    <a:pt x="1718310" y="277178"/>
                    <a:pt x="1720215" y="277178"/>
                    <a:pt x="1721168" y="276225"/>
                  </a:cubicBezTo>
                  <a:cubicBezTo>
                    <a:pt x="1736408" y="272415"/>
                    <a:pt x="1751648" y="267653"/>
                    <a:pt x="1768793" y="263843"/>
                  </a:cubicBezTo>
                  <a:cubicBezTo>
                    <a:pt x="1765935" y="253365"/>
                    <a:pt x="1764030" y="243840"/>
                    <a:pt x="1761173" y="235268"/>
                  </a:cubicBezTo>
                  <a:cubicBezTo>
                    <a:pt x="1761173" y="235268"/>
                    <a:pt x="1761173" y="234315"/>
                    <a:pt x="1761173" y="234315"/>
                  </a:cubicBezTo>
                  <a:cubicBezTo>
                    <a:pt x="1759268" y="228600"/>
                    <a:pt x="1758315" y="222885"/>
                    <a:pt x="1756410" y="218123"/>
                  </a:cubicBezTo>
                  <a:cubicBezTo>
                    <a:pt x="1753553" y="209550"/>
                    <a:pt x="1753553" y="201930"/>
                    <a:pt x="1756410" y="193358"/>
                  </a:cubicBezTo>
                  <a:cubicBezTo>
                    <a:pt x="1757363" y="189548"/>
                    <a:pt x="1759268" y="184785"/>
                    <a:pt x="1760220" y="180023"/>
                  </a:cubicBezTo>
                  <a:cubicBezTo>
                    <a:pt x="1761173" y="178118"/>
                    <a:pt x="1761173" y="175260"/>
                    <a:pt x="1762125" y="173355"/>
                  </a:cubicBezTo>
                  <a:cubicBezTo>
                    <a:pt x="1763078" y="168593"/>
                    <a:pt x="1764983" y="163830"/>
                    <a:pt x="1765935" y="160020"/>
                  </a:cubicBezTo>
                  <a:cubicBezTo>
                    <a:pt x="1765935" y="159068"/>
                    <a:pt x="1766888" y="157163"/>
                    <a:pt x="1766888" y="156210"/>
                  </a:cubicBezTo>
                  <a:cubicBezTo>
                    <a:pt x="1766888" y="156210"/>
                    <a:pt x="1766888" y="156210"/>
                    <a:pt x="1766888" y="156210"/>
                  </a:cubicBezTo>
                  <a:cubicBezTo>
                    <a:pt x="1767840" y="153353"/>
                    <a:pt x="1767840" y="150495"/>
                    <a:pt x="1768793" y="147638"/>
                  </a:cubicBezTo>
                  <a:cubicBezTo>
                    <a:pt x="1766888" y="146685"/>
                    <a:pt x="1764983" y="146685"/>
                    <a:pt x="1763078" y="145733"/>
                  </a:cubicBezTo>
                  <a:cubicBezTo>
                    <a:pt x="1763078" y="145733"/>
                    <a:pt x="1763078" y="145733"/>
                    <a:pt x="1763078" y="145733"/>
                  </a:cubicBezTo>
                  <a:cubicBezTo>
                    <a:pt x="1762125" y="145733"/>
                    <a:pt x="1761173" y="145733"/>
                    <a:pt x="1760220" y="144780"/>
                  </a:cubicBezTo>
                  <a:cubicBezTo>
                    <a:pt x="1755458" y="143828"/>
                    <a:pt x="1750695" y="141923"/>
                    <a:pt x="1745933" y="140970"/>
                  </a:cubicBezTo>
                  <a:cubicBezTo>
                    <a:pt x="1745933" y="140970"/>
                    <a:pt x="1744980" y="140970"/>
                    <a:pt x="1744980" y="140970"/>
                  </a:cubicBezTo>
                  <a:cubicBezTo>
                    <a:pt x="1736408" y="138113"/>
                    <a:pt x="1726883" y="136208"/>
                    <a:pt x="1718310" y="133350"/>
                  </a:cubicBezTo>
                  <a:cubicBezTo>
                    <a:pt x="1717358" y="133350"/>
                    <a:pt x="1716405" y="132398"/>
                    <a:pt x="1715453" y="132398"/>
                  </a:cubicBezTo>
                  <a:cubicBezTo>
                    <a:pt x="1713548" y="131445"/>
                    <a:pt x="1712595" y="131445"/>
                    <a:pt x="1710690" y="130493"/>
                  </a:cubicBezTo>
                  <a:cubicBezTo>
                    <a:pt x="1708785" y="129540"/>
                    <a:pt x="1706880" y="127635"/>
                    <a:pt x="1704975" y="126683"/>
                  </a:cubicBezTo>
                  <a:cubicBezTo>
                    <a:pt x="1704023" y="125730"/>
                    <a:pt x="1704023" y="125730"/>
                    <a:pt x="1703070" y="124778"/>
                  </a:cubicBezTo>
                  <a:cubicBezTo>
                    <a:pt x="1697355" y="119063"/>
                    <a:pt x="1691640" y="113348"/>
                    <a:pt x="1685925" y="107633"/>
                  </a:cubicBezTo>
                  <a:cubicBezTo>
                    <a:pt x="1684973" y="106680"/>
                    <a:pt x="1684020" y="105728"/>
                    <a:pt x="1683068" y="104775"/>
                  </a:cubicBezTo>
                  <a:cubicBezTo>
                    <a:pt x="1681163" y="102870"/>
                    <a:pt x="1679258" y="100965"/>
                    <a:pt x="1677353" y="99060"/>
                  </a:cubicBezTo>
                  <a:cubicBezTo>
                    <a:pt x="1675448" y="97155"/>
                    <a:pt x="1673543" y="95250"/>
                    <a:pt x="1672590" y="94298"/>
                  </a:cubicBezTo>
                  <a:cubicBezTo>
                    <a:pt x="1672590" y="94298"/>
                    <a:pt x="1671638" y="93345"/>
                    <a:pt x="1671638" y="93345"/>
                  </a:cubicBezTo>
                  <a:cubicBezTo>
                    <a:pt x="1669733" y="91440"/>
                    <a:pt x="1668780" y="90488"/>
                    <a:pt x="1666875" y="88583"/>
                  </a:cubicBezTo>
                  <a:cubicBezTo>
                    <a:pt x="1666875" y="88583"/>
                    <a:pt x="1666875" y="88583"/>
                    <a:pt x="1666875" y="88583"/>
                  </a:cubicBezTo>
                  <a:cubicBezTo>
                    <a:pt x="1666875" y="88583"/>
                    <a:pt x="1666875" y="88583"/>
                    <a:pt x="1666875" y="88583"/>
                  </a:cubicBezTo>
                  <a:cubicBezTo>
                    <a:pt x="1657350" y="98108"/>
                    <a:pt x="1647825" y="108585"/>
                    <a:pt x="1638300" y="117158"/>
                  </a:cubicBezTo>
                  <a:cubicBezTo>
                    <a:pt x="1634490" y="120968"/>
                    <a:pt x="1630680" y="123825"/>
                    <a:pt x="1626870" y="127635"/>
                  </a:cubicBezTo>
                  <a:lnTo>
                    <a:pt x="1626870" y="128588"/>
                  </a:lnTo>
                  <a:cubicBezTo>
                    <a:pt x="1624013" y="130493"/>
                    <a:pt x="1621155" y="132398"/>
                    <a:pt x="1617345" y="133350"/>
                  </a:cubicBezTo>
                  <a:cubicBezTo>
                    <a:pt x="1602105" y="137160"/>
                    <a:pt x="1587818" y="140970"/>
                    <a:pt x="1572578" y="145733"/>
                  </a:cubicBezTo>
                  <a:cubicBezTo>
                    <a:pt x="1570673" y="144780"/>
                    <a:pt x="1567815" y="145733"/>
                    <a:pt x="1565910" y="146685"/>
                  </a:cubicBezTo>
                  <a:close/>
                  <a:moveTo>
                    <a:pt x="1584008" y="149543"/>
                  </a:moveTo>
                  <a:cubicBezTo>
                    <a:pt x="1595438" y="146685"/>
                    <a:pt x="1606868" y="142875"/>
                    <a:pt x="1619250" y="140018"/>
                  </a:cubicBezTo>
                  <a:cubicBezTo>
                    <a:pt x="1622108" y="139065"/>
                    <a:pt x="1624013" y="139065"/>
                    <a:pt x="1625918" y="137160"/>
                  </a:cubicBezTo>
                  <a:lnTo>
                    <a:pt x="1625918" y="137160"/>
                  </a:lnTo>
                  <a:cubicBezTo>
                    <a:pt x="1625918" y="137160"/>
                    <a:pt x="1625918" y="137160"/>
                    <a:pt x="1625918" y="137160"/>
                  </a:cubicBezTo>
                  <a:cubicBezTo>
                    <a:pt x="1629728" y="135255"/>
                    <a:pt x="1632585" y="133350"/>
                    <a:pt x="1636395" y="129540"/>
                  </a:cubicBezTo>
                  <a:cubicBezTo>
                    <a:pt x="1638300" y="126683"/>
                    <a:pt x="1641158" y="124778"/>
                    <a:pt x="1644015" y="121920"/>
                  </a:cubicBezTo>
                  <a:cubicBezTo>
                    <a:pt x="1649730" y="116205"/>
                    <a:pt x="1656398" y="109538"/>
                    <a:pt x="1662113" y="103823"/>
                  </a:cubicBezTo>
                  <a:cubicBezTo>
                    <a:pt x="1664018" y="101918"/>
                    <a:pt x="1665923" y="100965"/>
                    <a:pt x="1667828" y="99060"/>
                  </a:cubicBezTo>
                  <a:cubicBezTo>
                    <a:pt x="1669733" y="100965"/>
                    <a:pt x="1671638" y="101918"/>
                    <a:pt x="1673543" y="103823"/>
                  </a:cubicBezTo>
                  <a:cubicBezTo>
                    <a:pt x="1682115" y="111443"/>
                    <a:pt x="1689735" y="120015"/>
                    <a:pt x="1698308" y="128588"/>
                  </a:cubicBezTo>
                  <a:cubicBezTo>
                    <a:pt x="1699260" y="129540"/>
                    <a:pt x="1699260" y="129540"/>
                    <a:pt x="1700213" y="130493"/>
                  </a:cubicBezTo>
                  <a:cubicBezTo>
                    <a:pt x="1701165" y="131445"/>
                    <a:pt x="1702118" y="132398"/>
                    <a:pt x="1704023" y="134303"/>
                  </a:cubicBezTo>
                  <a:cubicBezTo>
                    <a:pt x="1704975" y="135255"/>
                    <a:pt x="1704975" y="135255"/>
                    <a:pt x="1705928" y="135255"/>
                  </a:cubicBezTo>
                  <a:cubicBezTo>
                    <a:pt x="1706880" y="135255"/>
                    <a:pt x="1706880" y="136208"/>
                    <a:pt x="1707833" y="136208"/>
                  </a:cubicBezTo>
                  <a:cubicBezTo>
                    <a:pt x="1708785" y="136208"/>
                    <a:pt x="1709738" y="137160"/>
                    <a:pt x="1709738" y="137160"/>
                  </a:cubicBezTo>
                  <a:cubicBezTo>
                    <a:pt x="1710690" y="138113"/>
                    <a:pt x="1712595" y="138113"/>
                    <a:pt x="1713548" y="139065"/>
                  </a:cubicBezTo>
                  <a:cubicBezTo>
                    <a:pt x="1714500" y="139065"/>
                    <a:pt x="1714500" y="140018"/>
                    <a:pt x="1715453" y="140018"/>
                  </a:cubicBezTo>
                  <a:cubicBezTo>
                    <a:pt x="1726883" y="142875"/>
                    <a:pt x="1739265" y="145733"/>
                    <a:pt x="1751648" y="149543"/>
                  </a:cubicBezTo>
                  <a:cubicBezTo>
                    <a:pt x="1751648" y="149543"/>
                    <a:pt x="1751648" y="149543"/>
                    <a:pt x="1751648" y="149543"/>
                  </a:cubicBezTo>
                  <a:cubicBezTo>
                    <a:pt x="1754505" y="150495"/>
                    <a:pt x="1756410" y="151448"/>
                    <a:pt x="1759268" y="152400"/>
                  </a:cubicBezTo>
                  <a:cubicBezTo>
                    <a:pt x="1758315" y="158115"/>
                    <a:pt x="1756410" y="162878"/>
                    <a:pt x="1755458" y="167640"/>
                  </a:cubicBezTo>
                  <a:cubicBezTo>
                    <a:pt x="1754505" y="170498"/>
                    <a:pt x="1753553" y="173355"/>
                    <a:pt x="1753553" y="176213"/>
                  </a:cubicBezTo>
                  <a:cubicBezTo>
                    <a:pt x="1751648" y="181928"/>
                    <a:pt x="1750695" y="187643"/>
                    <a:pt x="1748790" y="193358"/>
                  </a:cubicBezTo>
                  <a:cubicBezTo>
                    <a:pt x="1747838" y="195263"/>
                    <a:pt x="1747838" y="197168"/>
                    <a:pt x="1747838" y="200025"/>
                  </a:cubicBezTo>
                  <a:cubicBezTo>
                    <a:pt x="1747838" y="202883"/>
                    <a:pt x="1747838" y="206693"/>
                    <a:pt x="1747838" y="209550"/>
                  </a:cubicBezTo>
                  <a:cubicBezTo>
                    <a:pt x="1747838" y="209550"/>
                    <a:pt x="1747838" y="209550"/>
                    <a:pt x="1747838" y="209550"/>
                  </a:cubicBezTo>
                  <a:cubicBezTo>
                    <a:pt x="1747838" y="210503"/>
                    <a:pt x="1747838" y="212408"/>
                    <a:pt x="1748790" y="213360"/>
                  </a:cubicBezTo>
                  <a:cubicBezTo>
                    <a:pt x="1748790" y="213360"/>
                    <a:pt x="1748790" y="214313"/>
                    <a:pt x="1748790" y="214313"/>
                  </a:cubicBezTo>
                  <a:cubicBezTo>
                    <a:pt x="1748790" y="214313"/>
                    <a:pt x="1748790" y="214313"/>
                    <a:pt x="1748790" y="214313"/>
                  </a:cubicBezTo>
                  <a:cubicBezTo>
                    <a:pt x="1748790" y="215265"/>
                    <a:pt x="1749743" y="217170"/>
                    <a:pt x="1749743" y="218123"/>
                  </a:cubicBezTo>
                  <a:cubicBezTo>
                    <a:pt x="1750695" y="222885"/>
                    <a:pt x="1752600" y="227648"/>
                    <a:pt x="1753553" y="232410"/>
                  </a:cubicBezTo>
                  <a:cubicBezTo>
                    <a:pt x="1755458" y="238125"/>
                    <a:pt x="1756410" y="243840"/>
                    <a:pt x="1758315" y="249555"/>
                  </a:cubicBezTo>
                  <a:cubicBezTo>
                    <a:pt x="1759268" y="251460"/>
                    <a:pt x="1759268" y="253365"/>
                    <a:pt x="1759268" y="255270"/>
                  </a:cubicBezTo>
                  <a:cubicBezTo>
                    <a:pt x="1757363" y="256223"/>
                    <a:pt x="1755458" y="257175"/>
                    <a:pt x="1753553" y="257175"/>
                  </a:cubicBezTo>
                  <a:cubicBezTo>
                    <a:pt x="1745933" y="259080"/>
                    <a:pt x="1737360" y="260985"/>
                    <a:pt x="1729740" y="263843"/>
                  </a:cubicBezTo>
                  <a:cubicBezTo>
                    <a:pt x="1725930" y="264795"/>
                    <a:pt x="1722120" y="265748"/>
                    <a:pt x="1718310" y="266700"/>
                  </a:cubicBezTo>
                  <a:cubicBezTo>
                    <a:pt x="1710690" y="268605"/>
                    <a:pt x="1704975" y="271463"/>
                    <a:pt x="1700213" y="277178"/>
                  </a:cubicBezTo>
                  <a:cubicBezTo>
                    <a:pt x="1698308" y="279083"/>
                    <a:pt x="1697355" y="280035"/>
                    <a:pt x="1695450" y="281940"/>
                  </a:cubicBezTo>
                  <a:cubicBezTo>
                    <a:pt x="1688783" y="288608"/>
                    <a:pt x="1682115" y="295275"/>
                    <a:pt x="1675448" y="301943"/>
                  </a:cubicBezTo>
                  <a:cubicBezTo>
                    <a:pt x="1673543" y="303848"/>
                    <a:pt x="1671638" y="305753"/>
                    <a:pt x="1669733" y="307658"/>
                  </a:cubicBezTo>
                  <a:cubicBezTo>
                    <a:pt x="1667828" y="305753"/>
                    <a:pt x="1665923" y="304800"/>
                    <a:pt x="1664018" y="302895"/>
                  </a:cubicBezTo>
                  <a:cubicBezTo>
                    <a:pt x="1655445" y="294323"/>
                    <a:pt x="1645920" y="284798"/>
                    <a:pt x="1637348" y="276225"/>
                  </a:cubicBezTo>
                  <a:cubicBezTo>
                    <a:pt x="1635443" y="274320"/>
                    <a:pt x="1633538" y="272415"/>
                    <a:pt x="1630680" y="271463"/>
                  </a:cubicBezTo>
                  <a:cubicBezTo>
                    <a:pt x="1629728" y="270510"/>
                    <a:pt x="1628775" y="270510"/>
                    <a:pt x="1628775" y="269558"/>
                  </a:cubicBezTo>
                  <a:lnTo>
                    <a:pt x="1628775" y="270510"/>
                  </a:lnTo>
                  <a:cubicBezTo>
                    <a:pt x="1626870" y="269558"/>
                    <a:pt x="1625918" y="268605"/>
                    <a:pt x="1624013" y="268605"/>
                  </a:cubicBezTo>
                  <a:cubicBezTo>
                    <a:pt x="1609725" y="264795"/>
                    <a:pt x="1595438" y="260985"/>
                    <a:pt x="1580198" y="257175"/>
                  </a:cubicBezTo>
                  <a:cubicBezTo>
                    <a:pt x="1580198" y="254318"/>
                    <a:pt x="1580198" y="252413"/>
                    <a:pt x="1581150" y="250508"/>
                  </a:cubicBezTo>
                  <a:cubicBezTo>
                    <a:pt x="1584008" y="239078"/>
                    <a:pt x="1586865" y="226695"/>
                    <a:pt x="1590675" y="215265"/>
                  </a:cubicBezTo>
                  <a:cubicBezTo>
                    <a:pt x="1592580" y="208598"/>
                    <a:pt x="1592580" y="201930"/>
                    <a:pt x="1590675" y="194310"/>
                  </a:cubicBezTo>
                  <a:cubicBezTo>
                    <a:pt x="1586865" y="180975"/>
                    <a:pt x="1583055" y="167640"/>
                    <a:pt x="1579245" y="153353"/>
                  </a:cubicBezTo>
                  <a:cubicBezTo>
                    <a:pt x="1579245" y="151448"/>
                    <a:pt x="1582103" y="150495"/>
                    <a:pt x="1584008" y="149543"/>
                  </a:cubicBezTo>
                  <a:close/>
                  <a:moveTo>
                    <a:pt x="1653540" y="237173"/>
                  </a:moveTo>
                  <a:cubicBezTo>
                    <a:pt x="1654493" y="237173"/>
                    <a:pt x="1654493" y="237173"/>
                    <a:pt x="1653540" y="237173"/>
                  </a:cubicBezTo>
                  <a:cubicBezTo>
                    <a:pt x="1654493" y="238125"/>
                    <a:pt x="1655445" y="238125"/>
                    <a:pt x="1655445" y="239078"/>
                  </a:cubicBezTo>
                  <a:cubicBezTo>
                    <a:pt x="1659255" y="242888"/>
                    <a:pt x="1663065" y="246698"/>
                    <a:pt x="1667828" y="251460"/>
                  </a:cubicBezTo>
                  <a:cubicBezTo>
                    <a:pt x="1667828" y="251460"/>
                    <a:pt x="1667828" y="251460"/>
                    <a:pt x="1667828" y="251460"/>
                  </a:cubicBezTo>
                  <a:cubicBezTo>
                    <a:pt x="1667828" y="251460"/>
                    <a:pt x="1667828" y="251460"/>
                    <a:pt x="1667828" y="251460"/>
                  </a:cubicBezTo>
                  <a:cubicBezTo>
                    <a:pt x="1668780" y="249555"/>
                    <a:pt x="1669733" y="247650"/>
                    <a:pt x="1671638" y="246698"/>
                  </a:cubicBezTo>
                  <a:cubicBezTo>
                    <a:pt x="1681163" y="236220"/>
                    <a:pt x="1692593" y="230505"/>
                    <a:pt x="1707833" y="228600"/>
                  </a:cubicBezTo>
                  <a:cubicBezTo>
                    <a:pt x="1700213" y="212408"/>
                    <a:pt x="1700213" y="198120"/>
                    <a:pt x="1707833" y="182880"/>
                  </a:cubicBezTo>
                  <a:cubicBezTo>
                    <a:pt x="1707833" y="182880"/>
                    <a:pt x="1706880" y="182880"/>
                    <a:pt x="1706880" y="182880"/>
                  </a:cubicBezTo>
                  <a:cubicBezTo>
                    <a:pt x="1706880" y="182880"/>
                    <a:pt x="1706880" y="182880"/>
                    <a:pt x="1706880" y="182880"/>
                  </a:cubicBezTo>
                  <a:cubicBezTo>
                    <a:pt x="1704023" y="181928"/>
                    <a:pt x="1700213" y="180975"/>
                    <a:pt x="1697355" y="180023"/>
                  </a:cubicBezTo>
                  <a:cubicBezTo>
                    <a:pt x="1692593" y="179070"/>
                    <a:pt x="1687830" y="177165"/>
                    <a:pt x="1684020" y="175260"/>
                  </a:cubicBezTo>
                  <a:cubicBezTo>
                    <a:pt x="1677353" y="171450"/>
                    <a:pt x="1672590" y="164783"/>
                    <a:pt x="1666875" y="160020"/>
                  </a:cubicBezTo>
                  <a:cubicBezTo>
                    <a:pt x="1666875" y="160020"/>
                    <a:pt x="1666875" y="160020"/>
                    <a:pt x="1666875" y="160020"/>
                  </a:cubicBezTo>
                  <a:cubicBezTo>
                    <a:pt x="1666875" y="160020"/>
                    <a:pt x="1666875" y="160020"/>
                    <a:pt x="1666875" y="160020"/>
                  </a:cubicBezTo>
                  <a:cubicBezTo>
                    <a:pt x="1666875" y="160020"/>
                    <a:pt x="1665923" y="160973"/>
                    <a:pt x="1665923" y="160973"/>
                  </a:cubicBezTo>
                  <a:cubicBezTo>
                    <a:pt x="1664970" y="161925"/>
                    <a:pt x="1664018" y="162878"/>
                    <a:pt x="1663065" y="163830"/>
                  </a:cubicBezTo>
                  <a:cubicBezTo>
                    <a:pt x="1661160" y="166688"/>
                    <a:pt x="1659255" y="168593"/>
                    <a:pt x="1657350" y="170498"/>
                  </a:cubicBezTo>
                  <a:cubicBezTo>
                    <a:pt x="1657350" y="170498"/>
                    <a:pt x="1656398" y="170498"/>
                    <a:pt x="1656398" y="171450"/>
                  </a:cubicBezTo>
                  <a:cubicBezTo>
                    <a:pt x="1649730" y="177165"/>
                    <a:pt x="1640205" y="180975"/>
                    <a:pt x="1630680" y="181928"/>
                  </a:cubicBezTo>
                  <a:cubicBezTo>
                    <a:pt x="1628775" y="181928"/>
                    <a:pt x="1627823" y="182880"/>
                    <a:pt x="1625918" y="182880"/>
                  </a:cubicBezTo>
                  <a:lnTo>
                    <a:pt x="1625918" y="186690"/>
                  </a:lnTo>
                  <a:cubicBezTo>
                    <a:pt x="1634490" y="197168"/>
                    <a:pt x="1634490" y="214313"/>
                    <a:pt x="1625918" y="223838"/>
                  </a:cubicBezTo>
                  <a:lnTo>
                    <a:pt x="1625918" y="229553"/>
                  </a:lnTo>
                  <a:cubicBezTo>
                    <a:pt x="1633538" y="231458"/>
                    <a:pt x="1642110" y="231458"/>
                    <a:pt x="1649730" y="235268"/>
                  </a:cubicBezTo>
                  <a:cubicBezTo>
                    <a:pt x="1650683" y="234315"/>
                    <a:pt x="1652588" y="236220"/>
                    <a:pt x="1653540" y="237173"/>
                  </a:cubicBezTo>
                  <a:close/>
                  <a:moveTo>
                    <a:pt x="1640205" y="194310"/>
                  </a:moveTo>
                  <a:cubicBezTo>
                    <a:pt x="1639253" y="192405"/>
                    <a:pt x="1639253" y="189548"/>
                    <a:pt x="1638300" y="187643"/>
                  </a:cubicBezTo>
                  <a:cubicBezTo>
                    <a:pt x="1641158" y="186690"/>
                    <a:pt x="1644015" y="186690"/>
                    <a:pt x="1646873" y="185738"/>
                  </a:cubicBezTo>
                  <a:cubicBezTo>
                    <a:pt x="1646873" y="185738"/>
                    <a:pt x="1646873" y="185738"/>
                    <a:pt x="1646873" y="185738"/>
                  </a:cubicBezTo>
                  <a:cubicBezTo>
                    <a:pt x="1649730" y="184785"/>
                    <a:pt x="1651635" y="183833"/>
                    <a:pt x="1653540" y="182880"/>
                  </a:cubicBezTo>
                  <a:cubicBezTo>
                    <a:pt x="1653540" y="182880"/>
                    <a:pt x="1653540" y="182880"/>
                    <a:pt x="1653540" y="182880"/>
                  </a:cubicBezTo>
                  <a:cubicBezTo>
                    <a:pt x="1658303" y="180023"/>
                    <a:pt x="1662113" y="176213"/>
                    <a:pt x="1665923" y="171450"/>
                  </a:cubicBezTo>
                  <a:cubicBezTo>
                    <a:pt x="1671638" y="178118"/>
                    <a:pt x="1678305" y="183833"/>
                    <a:pt x="1685925" y="185738"/>
                  </a:cubicBezTo>
                  <a:cubicBezTo>
                    <a:pt x="1688783" y="186690"/>
                    <a:pt x="1691640" y="187643"/>
                    <a:pt x="1694498" y="187643"/>
                  </a:cubicBezTo>
                  <a:cubicBezTo>
                    <a:pt x="1692593" y="196215"/>
                    <a:pt x="1690688" y="204788"/>
                    <a:pt x="1692593" y="212408"/>
                  </a:cubicBezTo>
                  <a:cubicBezTo>
                    <a:pt x="1693545" y="215265"/>
                    <a:pt x="1693545" y="218123"/>
                    <a:pt x="1695450" y="220980"/>
                  </a:cubicBezTo>
                  <a:cubicBezTo>
                    <a:pt x="1692593" y="221933"/>
                    <a:pt x="1690688" y="221933"/>
                    <a:pt x="1687830" y="222885"/>
                  </a:cubicBezTo>
                  <a:cubicBezTo>
                    <a:pt x="1683068" y="224790"/>
                    <a:pt x="1678305" y="226695"/>
                    <a:pt x="1674495" y="230505"/>
                  </a:cubicBezTo>
                  <a:cubicBezTo>
                    <a:pt x="1673543" y="231458"/>
                    <a:pt x="1672590" y="231458"/>
                    <a:pt x="1672590" y="232410"/>
                  </a:cubicBezTo>
                  <a:cubicBezTo>
                    <a:pt x="1671638" y="233363"/>
                    <a:pt x="1671638" y="233363"/>
                    <a:pt x="1670685" y="234315"/>
                  </a:cubicBezTo>
                  <a:cubicBezTo>
                    <a:pt x="1670685" y="234315"/>
                    <a:pt x="1670685" y="234315"/>
                    <a:pt x="1670685" y="234315"/>
                  </a:cubicBezTo>
                  <a:cubicBezTo>
                    <a:pt x="1669733" y="235268"/>
                    <a:pt x="1668780" y="236220"/>
                    <a:pt x="1667828" y="237173"/>
                  </a:cubicBezTo>
                  <a:cubicBezTo>
                    <a:pt x="1662113" y="232410"/>
                    <a:pt x="1659255" y="227648"/>
                    <a:pt x="1654493" y="225743"/>
                  </a:cubicBezTo>
                  <a:cubicBezTo>
                    <a:pt x="1649730" y="222885"/>
                    <a:pt x="1644968" y="222885"/>
                    <a:pt x="1639253" y="220980"/>
                  </a:cubicBezTo>
                  <a:cubicBezTo>
                    <a:pt x="1642110" y="212408"/>
                    <a:pt x="1643063" y="203835"/>
                    <a:pt x="1640205" y="194310"/>
                  </a:cubicBezTo>
                  <a:close/>
                  <a:moveTo>
                    <a:pt x="1887855" y="25718"/>
                  </a:moveTo>
                  <a:cubicBezTo>
                    <a:pt x="1890713" y="26670"/>
                    <a:pt x="1894523" y="27623"/>
                    <a:pt x="1898333" y="28575"/>
                  </a:cubicBezTo>
                  <a:cubicBezTo>
                    <a:pt x="1898333" y="28575"/>
                    <a:pt x="1898333" y="28575"/>
                    <a:pt x="1898333" y="28575"/>
                  </a:cubicBezTo>
                  <a:lnTo>
                    <a:pt x="1898333" y="28575"/>
                  </a:lnTo>
                  <a:cubicBezTo>
                    <a:pt x="1900238" y="19050"/>
                    <a:pt x="1903095" y="10478"/>
                    <a:pt x="1905000" y="1905"/>
                  </a:cubicBezTo>
                  <a:lnTo>
                    <a:pt x="1895475" y="1905"/>
                  </a:lnTo>
                  <a:cubicBezTo>
                    <a:pt x="1894523" y="6668"/>
                    <a:pt x="1893570" y="11430"/>
                    <a:pt x="1891665" y="16193"/>
                  </a:cubicBezTo>
                  <a:cubicBezTo>
                    <a:pt x="1889760" y="16193"/>
                    <a:pt x="1888808" y="17145"/>
                    <a:pt x="1888808" y="17145"/>
                  </a:cubicBezTo>
                  <a:cubicBezTo>
                    <a:pt x="1869758" y="12383"/>
                    <a:pt x="1850708" y="6668"/>
                    <a:pt x="1831658" y="1905"/>
                  </a:cubicBezTo>
                  <a:lnTo>
                    <a:pt x="1796415" y="1905"/>
                  </a:lnTo>
                  <a:cubicBezTo>
                    <a:pt x="1797368" y="1905"/>
                    <a:pt x="1797368" y="1905"/>
                    <a:pt x="1797368" y="1905"/>
                  </a:cubicBezTo>
                  <a:cubicBezTo>
                    <a:pt x="1828800" y="8573"/>
                    <a:pt x="1858328" y="17145"/>
                    <a:pt x="1887855" y="25718"/>
                  </a:cubicBezTo>
                  <a:close/>
                  <a:moveTo>
                    <a:pt x="1436370" y="71438"/>
                  </a:moveTo>
                  <a:cubicBezTo>
                    <a:pt x="1437323" y="76200"/>
                    <a:pt x="1438275" y="79058"/>
                    <a:pt x="1439228" y="81915"/>
                  </a:cubicBezTo>
                  <a:cubicBezTo>
                    <a:pt x="1449705" y="120015"/>
                    <a:pt x="1459230" y="158115"/>
                    <a:pt x="1469708" y="196215"/>
                  </a:cubicBezTo>
                  <a:cubicBezTo>
                    <a:pt x="1471613" y="201930"/>
                    <a:pt x="1471613" y="206693"/>
                    <a:pt x="1469708" y="212408"/>
                  </a:cubicBezTo>
                  <a:cubicBezTo>
                    <a:pt x="1459230" y="250508"/>
                    <a:pt x="1448753" y="288608"/>
                    <a:pt x="1439228" y="326708"/>
                  </a:cubicBezTo>
                  <a:cubicBezTo>
                    <a:pt x="1438275" y="330518"/>
                    <a:pt x="1437323" y="333375"/>
                    <a:pt x="1436370" y="337185"/>
                  </a:cubicBezTo>
                  <a:cubicBezTo>
                    <a:pt x="1440180" y="338138"/>
                    <a:pt x="1443038" y="339090"/>
                    <a:pt x="1445895" y="340043"/>
                  </a:cubicBezTo>
                  <a:cubicBezTo>
                    <a:pt x="1483995" y="350520"/>
                    <a:pt x="1522095" y="360998"/>
                    <a:pt x="1560195" y="370523"/>
                  </a:cubicBezTo>
                  <a:cubicBezTo>
                    <a:pt x="1565910" y="372428"/>
                    <a:pt x="1570673" y="374333"/>
                    <a:pt x="1575435" y="379095"/>
                  </a:cubicBezTo>
                  <a:cubicBezTo>
                    <a:pt x="1591628" y="396240"/>
                    <a:pt x="1608773" y="412433"/>
                    <a:pt x="1625918" y="429578"/>
                  </a:cubicBezTo>
                  <a:lnTo>
                    <a:pt x="1625918" y="431483"/>
                  </a:lnTo>
                  <a:cubicBezTo>
                    <a:pt x="1628775" y="433388"/>
                    <a:pt x="1631633" y="435293"/>
                    <a:pt x="1633538" y="437198"/>
                  </a:cubicBezTo>
                  <a:cubicBezTo>
                    <a:pt x="1643063" y="446723"/>
                    <a:pt x="1651635" y="455295"/>
                    <a:pt x="1661160" y="464820"/>
                  </a:cubicBezTo>
                  <a:cubicBezTo>
                    <a:pt x="1662113" y="465773"/>
                    <a:pt x="1662113" y="465773"/>
                    <a:pt x="1663065" y="466725"/>
                  </a:cubicBezTo>
                  <a:cubicBezTo>
                    <a:pt x="1664018" y="467678"/>
                    <a:pt x="1665923" y="468630"/>
                    <a:pt x="1666875" y="470535"/>
                  </a:cubicBezTo>
                  <a:cubicBezTo>
                    <a:pt x="1666875" y="470535"/>
                    <a:pt x="1666875" y="470535"/>
                    <a:pt x="1666875" y="470535"/>
                  </a:cubicBezTo>
                  <a:cubicBezTo>
                    <a:pt x="1666875" y="470535"/>
                    <a:pt x="1667828" y="471488"/>
                    <a:pt x="1667828" y="471488"/>
                  </a:cubicBezTo>
                  <a:cubicBezTo>
                    <a:pt x="1670685" y="468630"/>
                    <a:pt x="1672590" y="464820"/>
                    <a:pt x="1674495" y="462915"/>
                  </a:cubicBezTo>
                  <a:cubicBezTo>
                    <a:pt x="1690688" y="445770"/>
                    <a:pt x="1707833" y="429578"/>
                    <a:pt x="1724025" y="412433"/>
                  </a:cubicBezTo>
                  <a:cubicBezTo>
                    <a:pt x="1734503" y="401955"/>
                    <a:pt x="1745933" y="390525"/>
                    <a:pt x="1756410" y="380048"/>
                  </a:cubicBezTo>
                  <a:cubicBezTo>
                    <a:pt x="1761173" y="375285"/>
                    <a:pt x="1764983" y="373380"/>
                    <a:pt x="1771650" y="371475"/>
                  </a:cubicBezTo>
                  <a:cubicBezTo>
                    <a:pt x="1809750" y="360998"/>
                    <a:pt x="1848803" y="350520"/>
                    <a:pt x="1886903" y="340995"/>
                  </a:cubicBezTo>
                  <a:cubicBezTo>
                    <a:pt x="1887855" y="340995"/>
                    <a:pt x="1887855" y="340995"/>
                    <a:pt x="1888808" y="340995"/>
                  </a:cubicBezTo>
                  <a:cubicBezTo>
                    <a:pt x="1891665" y="340043"/>
                    <a:pt x="1893570" y="339090"/>
                    <a:pt x="1896428" y="339090"/>
                  </a:cubicBezTo>
                  <a:cubicBezTo>
                    <a:pt x="1896428" y="339090"/>
                    <a:pt x="1896428" y="339090"/>
                    <a:pt x="1896428" y="339090"/>
                  </a:cubicBezTo>
                  <a:cubicBezTo>
                    <a:pt x="1896428" y="339090"/>
                    <a:pt x="1896428" y="339090"/>
                    <a:pt x="1896428" y="339090"/>
                  </a:cubicBezTo>
                  <a:cubicBezTo>
                    <a:pt x="1895475" y="335280"/>
                    <a:pt x="1894523" y="331470"/>
                    <a:pt x="1893570" y="328613"/>
                  </a:cubicBezTo>
                  <a:cubicBezTo>
                    <a:pt x="1883093" y="290513"/>
                    <a:pt x="1873568" y="252413"/>
                    <a:pt x="1863090" y="214313"/>
                  </a:cubicBezTo>
                  <a:cubicBezTo>
                    <a:pt x="1861185" y="208598"/>
                    <a:pt x="1861185" y="203835"/>
                    <a:pt x="1863090" y="198120"/>
                  </a:cubicBezTo>
                  <a:cubicBezTo>
                    <a:pt x="1873568" y="160020"/>
                    <a:pt x="1884045" y="121920"/>
                    <a:pt x="1893570" y="83820"/>
                  </a:cubicBezTo>
                  <a:cubicBezTo>
                    <a:pt x="1894523" y="80010"/>
                    <a:pt x="1895475" y="77153"/>
                    <a:pt x="1896428" y="73343"/>
                  </a:cubicBezTo>
                  <a:cubicBezTo>
                    <a:pt x="1891665" y="72390"/>
                    <a:pt x="1888808" y="71438"/>
                    <a:pt x="1884998" y="70485"/>
                  </a:cubicBezTo>
                  <a:cubicBezTo>
                    <a:pt x="1846898" y="60008"/>
                    <a:pt x="1807845" y="49530"/>
                    <a:pt x="1769745" y="39053"/>
                  </a:cubicBezTo>
                  <a:cubicBezTo>
                    <a:pt x="1765935" y="38100"/>
                    <a:pt x="1761173" y="35243"/>
                    <a:pt x="1758315" y="32385"/>
                  </a:cubicBezTo>
                  <a:cubicBezTo>
                    <a:pt x="1748790" y="22860"/>
                    <a:pt x="1738313" y="13335"/>
                    <a:pt x="1728788" y="2858"/>
                  </a:cubicBezTo>
                  <a:lnTo>
                    <a:pt x="1716405" y="2858"/>
                  </a:lnTo>
                  <a:cubicBezTo>
                    <a:pt x="1728788" y="15240"/>
                    <a:pt x="1740218" y="26670"/>
                    <a:pt x="1751648" y="39053"/>
                  </a:cubicBezTo>
                  <a:cubicBezTo>
                    <a:pt x="1756410" y="43815"/>
                    <a:pt x="1761173" y="46673"/>
                    <a:pt x="1767840" y="47625"/>
                  </a:cubicBezTo>
                  <a:cubicBezTo>
                    <a:pt x="1804035" y="57150"/>
                    <a:pt x="1839278" y="66675"/>
                    <a:pt x="1875473" y="76200"/>
                  </a:cubicBezTo>
                  <a:cubicBezTo>
                    <a:pt x="1878330" y="77153"/>
                    <a:pt x="1881188" y="78105"/>
                    <a:pt x="1884998" y="79058"/>
                  </a:cubicBezTo>
                  <a:cubicBezTo>
                    <a:pt x="1884045" y="81915"/>
                    <a:pt x="1884045" y="83820"/>
                    <a:pt x="1883093" y="86678"/>
                  </a:cubicBezTo>
                  <a:cubicBezTo>
                    <a:pt x="1873568" y="122873"/>
                    <a:pt x="1864043" y="159068"/>
                    <a:pt x="1853565" y="195263"/>
                  </a:cubicBezTo>
                  <a:cubicBezTo>
                    <a:pt x="1853565" y="196215"/>
                    <a:pt x="1853565" y="197168"/>
                    <a:pt x="1852613" y="198120"/>
                  </a:cubicBezTo>
                  <a:cubicBezTo>
                    <a:pt x="1852613" y="198120"/>
                    <a:pt x="1852613" y="199073"/>
                    <a:pt x="1852613" y="199073"/>
                  </a:cubicBezTo>
                  <a:cubicBezTo>
                    <a:pt x="1851660" y="203835"/>
                    <a:pt x="1851660" y="207645"/>
                    <a:pt x="1852613" y="212408"/>
                  </a:cubicBezTo>
                  <a:cubicBezTo>
                    <a:pt x="1852613" y="214313"/>
                    <a:pt x="1853565" y="215265"/>
                    <a:pt x="1853565" y="217170"/>
                  </a:cubicBezTo>
                  <a:cubicBezTo>
                    <a:pt x="1858328" y="234315"/>
                    <a:pt x="1863090" y="251460"/>
                    <a:pt x="1867853" y="269558"/>
                  </a:cubicBezTo>
                  <a:cubicBezTo>
                    <a:pt x="1867853" y="270510"/>
                    <a:pt x="1867853" y="270510"/>
                    <a:pt x="1868805" y="271463"/>
                  </a:cubicBezTo>
                  <a:cubicBezTo>
                    <a:pt x="1873568" y="288608"/>
                    <a:pt x="1877378" y="305753"/>
                    <a:pt x="1882140" y="321945"/>
                  </a:cubicBezTo>
                  <a:cubicBezTo>
                    <a:pt x="1883093" y="325755"/>
                    <a:pt x="1884045" y="329565"/>
                    <a:pt x="1884998" y="333375"/>
                  </a:cubicBezTo>
                  <a:cubicBezTo>
                    <a:pt x="1880235" y="334328"/>
                    <a:pt x="1877378" y="335280"/>
                    <a:pt x="1873568" y="336233"/>
                  </a:cubicBezTo>
                  <a:cubicBezTo>
                    <a:pt x="1868805" y="337185"/>
                    <a:pt x="1864995" y="338138"/>
                    <a:pt x="1860233" y="340043"/>
                  </a:cubicBezTo>
                  <a:cubicBezTo>
                    <a:pt x="1835468" y="346710"/>
                    <a:pt x="1809750" y="353378"/>
                    <a:pt x="1784985" y="360045"/>
                  </a:cubicBezTo>
                  <a:cubicBezTo>
                    <a:pt x="1778318" y="361950"/>
                    <a:pt x="1772603" y="362903"/>
                    <a:pt x="1765935" y="364808"/>
                  </a:cubicBezTo>
                  <a:cubicBezTo>
                    <a:pt x="1765935" y="364808"/>
                    <a:pt x="1765935" y="364808"/>
                    <a:pt x="1764983" y="364808"/>
                  </a:cubicBezTo>
                  <a:cubicBezTo>
                    <a:pt x="1764983" y="364808"/>
                    <a:pt x="1764983" y="364808"/>
                    <a:pt x="1764983" y="364808"/>
                  </a:cubicBezTo>
                  <a:cubicBezTo>
                    <a:pt x="1760220" y="365760"/>
                    <a:pt x="1756410" y="367665"/>
                    <a:pt x="1753553" y="370523"/>
                  </a:cubicBezTo>
                  <a:cubicBezTo>
                    <a:pt x="1753553" y="370523"/>
                    <a:pt x="1753553" y="370523"/>
                    <a:pt x="1753553" y="370523"/>
                  </a:cubicBezTo>
                  <a:cubicBezTo>
                    <a:pt x="1752600" y="371475"/>
                    <a:pt x="1751648" y="371475"/>
                    <a:pt x="1751648" y="372428"/>
                  </a:cubicBezTo>
                  <a:lnTo>
                    <a:pt x="1751648" y="372428"/>
                  </a:lnTo>
                  <a:cubicBezTo>
                    <a:pt x="1751648" y="372428"/>
                    <a:pt x="1750695" y="372428"/>
                    <a:pt x="1750695" y="373380"/>
                  </a:cubicBezTo>
                  <a:cubicBezTo>
                    <a:pt x="1724978" y="400050"/>
                    <a:pt x="1698308" y="425768"/>
                    <a:pt x="1672590" y="451485"/>
                  </a:cubicBezTo>
                  <a:cubicBezTo>
                    <a:pt x="1669733" y="454343"/>
                    <a:pt x="1667828" y="456248"/>
                    <a:pt x="1664970" y="459105"/>
                  </a:cubicBezTo>
                  <a:cubicBezTo>
                    <a:pt x="1662113" y="456248"/>
                    <a:pt x="1659255" y="454343"/>
                    <a:pt x="1657350" y="451485"/>
                  </a:cubicBezTo>
                  <a:cubicBezTo>
                    <a:pt x="1630680" y="424815"/>
                    <a:pt x="1604963" y="399098"/>
                    <a:pt x="1578293" y="372428"/>
                  </a:cubicBezTo>
                  <a:cubicBezTo>
                    <a:pt x="1574483" y="368618"/>
                    <a:pt x="1569720" y="365760"/>
                    <a:pt x="1564005" y="364808"/>
                  </a:cubicBezTo>
                  <a:cubicBezTo>
                    <a:pt x="1532573" y="356235"/>
                    <a:pt x="1501140" y="347663"/>
                    <a:pt x="1469708" y="339090"/>
                  </a:cubicBezTo>
                  <a:cubicBezTo>
                    <a:pt x="1462088" y="337185"/>
                    <a:pt x="1454468" y="334328"/>
                    <a:pt x="1445895" y="332423"/>
                  </a:cubicBezTo>
                  <a:cubicBezTo>
                    <a:pt x="1446848" y="327660"/>
                    <a:pt x="1447800" y="323850"/>
                    <a:pt x="1448753" y="320993"/>
                  </a:cubicBezTo>
                  <a:cubicBezTo>
                    <a:pt x="1458278" y="284798"/>
                    <a:pt x="1467803" y="249555"/>
                    <a:pt x="1477328" y="213360"/>
                  </a:cubicBezTo>
                  <a:cubicBezTo>
                    <a:pt x="1478280" y="208598"/>
                    <a:pt x="1478280" y="203835"/>
                    <a:pt x="1477328" y="199073"/>
                  </a:cubicBezTo>
                  <a:cubicBezTo>
                    <a:pt x="1467803" y="162878"/>
                    <a:pt x="1458278" y="127635"/>
                    <a:pt x="1448753" y="91440"/>
                  </a:cubicBezTo>
                  <a:cubicBezTo>
                    <a:pt x="1447800" y="87630"/>
                    <a:pt x="1446848" y="83820"/>
                    <a:pt x="1445895" y="79058"/>
                  </a:cubicBezTo>
                  <a:cubicBezTo>
                    <a:pt x="1449705" y="78105"/>
                    <a:pt x="1452563" y="77153"/>
                    <a:pt x="1455420" y="76200"/>
                  </a:cubicBezTo>
                  <a:cubicBezTo>
                    <a:pt x="1491615" y="66675"/>
                    <a:pt x="1526858" y="57150"/>
                    <a:pt x="1563053" y="47625"/>
                  </a:cubicBezTo>
                  <a:cubicBezTo>
                    <a:pt x="1568768" y="45720"/>
                    <a:pt x="1574483" y="42863"/>
                    <a:pt x="1579245" y="39053"/>
                  </a:cubicBezTo>
                  <a:cubicBezTo>
                    <a:pt x="1590675" y="26670"/>
                    <a:pt x="1603058" y="15240"/>
                    <a:pt x="1614488" y="2858"/>
                  </a:cubicBezTo>
                  <a:lnTo>
                    <a:pt x="1602105" y="2858"/>
                  </a:lnTo>
                  <a:cubicBezTo>
                    <a:pt x="1592580" y="12383"/>
                    <a:pt x="1583055" y="21908"/>
                    <a:pt x="1573530" y="31433"/>
                  </a:cubicBezTo>
                  <a:cubicBezTo>
                    <a:pt x="1569720" y="35243"/>
                    <a:pt x="1565910" y="38100"/>
                    <a:pt x="1560195" y="39053"/>
                  </a:cubicBezTo>
                  <a:cubicBezTo>
                    <a:pt x="1522095" y="49530"/>
                    <a:pt x="1483995" y="59055"/>
                    <a:pt x="1445895" y="69533"/>
                  </a:cubicBezTo>
                  <a:cubicBezTo>
                    <a:pt x="1443990" y="68580"/>
                    <a:pt x="1440180" y="70485"/>
                    <a:pt x="1436370" y="71438"/>
                  </a:cubicBezTo>
                  <a:close/>
                  <a:moveTo>
                    <a:pt x="4056698" y="2630805"/>
                  </a:moveTo>
                  <a:cubicBezTo>
                    <a:pt x="4019550" y="2640330"/>
                    <a:pt x="3982403" y="2650808"/>
                    <a:pt x="3945255" y="2660333"/>
                  </a:cubicBezTo>
                  <a:cubicBezTo>
                    <a:pt x="3941445" y="2661285"/>
                    <a:pt x="3938588" y="2662238"/>
                    <a:pt x="3933825" y="2664143"/>
                  </a:cubicBezTo>
                  <a:cubicBezTo>
                    <a:pt x="3939540" y="2686050"/>
                    <a:pt x="3945255" y="2706053"/>
                    <a:pt x="3950970" y="2726055"/>
                  </a:cubicBezTo>
                  <a:lnTo>
                    <a:pt x="3958590" y="2726055"/>
                  </a:lnTo>
                  <a:cubicBezTo>
                    <a:pt x="3956685" y="2716530"/>
                    <a:pt x="3953828" y="2706053"/>
                    <a:pt x="3951923" y="2696528"/>
                  </a:cubicBezTo>
                  <a:cubicBezTo>
                    <a:pt x="3950018" y="2687955"/>
                    <a:pt x="3947160" y="2679383"/>
                    <a:pt x="3945255" y="2669858"/>
                  </a:cubicBezTo>
                  <a:cubicBezTo>
                    <a:pt x="3949065" y="2668905"/>
                    <a:pt x="3951923" y="2667953"/>
                    <a:pt x="3954780" y="2667000"/>
                  </a:cubicBezTo>
                  <a:cubicBezTo>
                    <a:pt x="3990975" y="2657475"/>
                    <a:pt x="4026218" y="2647950"/>
                    <a:pt x="4062413" y="2638425"/>
                  </a:cubicBezTo>
                  <a:cubicBezTo>
                    <a:pt x="4069080" y="2636520"/>
                    <a:pt x="4073843" y="2633663"/>
                    <a:pt x="4078605" y="2629853"/>
                  </a:cubicBezTo>
                  <a:cubicBezTo>
                    <a:pt x="4090988" y="2617470"/>
                    <a:pt x="4103370" y="2605088"/>
                    <a:pt x="4115753" y="2591753"/>
                  </a:cubicBezTo>
                  <a:lnTo>
                    <a:pt x="4115753" y="2579370"/>
                  </a:lnTo>
                  <a:cubicBezTo>
                    <a:pt x="4102418" y="2592705"/>
                    <a:pt x="4088130" y="2606993"/>
                    <a:pt x="4074795" y="2621280"/>
                  </a:cubicBezTo>
                  <a:cubicBezTo>
                    <a:pt x="4070033" y="2626043"/>
                    <a:pt x="4064318" y="2628900"/>
                    <a:pt x="4056698" y="2630805"/>
                  </a:cubicBezTo>
                  <a:close/>
                  <a:moveTo>
                    <a:pt x="4017645" y="742950"/>
                  </a:moveTo>
                  <a:cubicBezTo>
                    <a:pt x="4002405" y="738188"/>
                    <a:pt x="3986213" y="734378"/>
                    <a:pt x="3970020" y="730568"/>
                  </a:cubicBezTo>
                  <a:cubicBezTo>
                    <a:pt x="3969068" y="732473"/>
                    <a:pt x="3968115" y="733425"/>
                    <a:pt x="3968115" y="734378"/>
                  </a:cubicBezTo>
                  <a:cubicBezTo>
                    <a:pt x="3964305" y="748665"/>
                    <a:pt x="3960495" y="762953"/>
                    <a:pt x="3956685" y="777240"/>
                  </a:cubicBezTo>
                  <a:cubicBezTo>
                    <a:pt x="3955733" y="780098"/>
                    <a:pt x="3956685" y="783908"/>
                    <a:pt x="3957638" y="786765"/>
                  </a:cubicBezTo>
                  <a:cubicBezTo>
                    <a:pt x="3960495" y="799148"/>
                    <a:pt x="3964305" y="812483"/>
                    <a:pt x="3968115" y="824865"/>
                  </a:cubicBezTo>
                  <a:cubicBezTo>
                    <a:pt x="3969068" y="826770"/>
                    <a:pt x="3970020" y="828675"/>
                    <a:pt x="3970973" y="831533"/>
                  </a:cubicBezTo>
                  <a:cubicBezTo>
                    <a:pt x="3987165" y="827723"/>
                    <a:pt x="4002405" y="822960"/>
                    <a:pt x="4017645" y="819150"/>
                  </a:cubicBezTo>
                  <a:cubicBezTo>
                    <a:pt x="4019550" y="819150"/>
                    <a:pt x="4020503" y="818198"/>
                    <a:pt x="4021455" y="817245"/>
                  </a:cubicBezTo>
                  <a:cubicBezTo>
                    <a:pt x="4032885" y="805815"/>
                    <a:pt x="4044315" y="794385"/>
                    <a:pt x="4056698" y="782003"/>
                  </a:cubicBezTo>
                  <a:cubicBezTo>
                    <a:pt x="4044315" y="769620"/>
                    <a:pt x="4033838" y="759143"/>
                    <a:pt x="4022408" y="747713"/>
                  </a:cubicBezTo>
                  <a:cubicBezTo>
                    <a:pt x="4021455" y="744855"/>
                    <a:pt x="4019550" y="743903"/>
                    <a:pt x="4017645" y="742950"/>
                  </a:cubicBezTo>
                  <a:close/>
                  <a:moveTo>
                    <a:pt x="4016693" y="807720"/>
                  </a:moveTo>
                  <a:cubicBezTo>
                    <a:pt x="4015740" y="808673"/>
                    <a:pt x="4014788" y="808673"/>
                    <a:pt x="4013835" y="809625"/>
                  </a:cubicBezTo>
                  <a:cubicBezTo>
                    <a:pt x="4001453" y="813435"/>
                    <a:pt x="3989070" y="816293"/>
                    <a:pt x="3975735" y="820103"/>
                  </a:cubicBezTo>
                  <a:cubicBezTo>
                    <a:pt x="3971925" y="806768"/>
                    <a:pt x="3969068" y="794385"/>
                    <a:pt x="3965258" y="782003"/>
                  </a:cubicBezTo>
                  <a:cubicBezTo>
                    <a:pt x="3965258" y="781050"/>
                    <a:pt x="3965258" y="779145"/>
                    <a:pt x="3965258" y="778193"/>
                  </a:cubicBezTo>
                  <a:cubicBezTo>
                    <a:pt x="3968115" y="765810"/>
                    <a:pt x="3971925" y="754380"/>
                    <a:pt x="3974783" y="741045"/>
                  </a:cubicBezTo>
                  <a:cubicBezTo>
                    <a:pt x="3988118" y="744855"/>
                    <a:pt x="4000500" y="747713"/>
                    <a:pt x="4012883" y="751523"/>
                  </a:cubicBezTo>
                  <a:cubicBezTo>
                    <a:pt x="4013835" y="751523"/>
                    <a:pt x="4014788" y="752475"/>
                    <a:pt x="4015740" y="753428"/>
                  </a:cubicBezTo>
                  <a:cubicBezTo>
                    <a:pt x="4024313" y="762000"/>
                    <a:pt x="4033838" y="770573"/>
                    <a:pt x="4042410" y="780098"/>
                  </a:cubicBezTo>
                  <a:cubicBezTo>
                    <a:pt x="4034790" y="789623"/>
                    <a:pt x="4026218" y="799148"/>
                    <a:pt x="4016693" y="807720"/>
                  </a:cubicBezTo>
                  <a:close/>
                  <a:moveTo>
                    <a:pt x="4071938" y="2160270"/>
                  </a:moveTo>
                  <a:cubicBezTo>
                    <a:pt x="4069080" y="2161223"/>
                    <a:pt x="4067175" y="2162175"/>
                    <a:pt x="4064318" y="2163128"/>
                  </a:cubicBezTo>
                  <a:cubicBezTo>
                    <a:pt x="4067175" y="2174558"/>
                    <a:pt x="4069080" y="2185035"/>
                    <a:pt x="4072890" y="2194560"/>
                  </a:cubicBezTo>
                  <a:cubicBezTo>
                    <a:pt x="4079558" y="2212658"/>
                    <a:pt x="4079558" y="2228850"/>
                    <a:pt x="4072890" y="2246948"/>
                  </a:cubicBezTo>
                  <a:cubicBezTo>
                    <a:pt x="4069080" y="2256473"/>
                    <a:pt x="4067175" y="2267903"/>
                    <a:pt x="4064318" y="2278380"/>
                  </a:cubicBezTo>
                  <a:cubicBezTo>
                    <a:pt x="4068128" y="2279333"/>
                    <a:pt x="4070985" y="2280285"/>
                    <a:pt x="4073843" y="2281238"/>
                  </a:cubicBezTo>
                  <a:cubicBezTo>
                    <a:pt x="4087178" y="2285048"/>
                    <a:pt x="4099560" y="2287905"/>
                    <a:pt x="4112895" y="2291715"/>
                  </a:cubicBezTo>
                  <a:cubicBezTo>
                    <a:pt x="4113848" y="2291715"/>
                    <a:pt x="4115753" y="2292668"/>
                    <a:pt x="4116705" y="2292668"/>
                  </a:cubicBezTo>
                  <a:lnTo>
                    <a:pt x="4116705" y="2283143"/>
                  </a:lnTo>
                  <a:cubicBezTo>
                    <a:pt x="4105275" y="2280285"/>
                    <a:pt x="4093845" y="2277428"/>
                    <a:pt x="4082415" y="2273618"/>
                  </a:cubicBezTo>
                  <a:cubicBezTo>
                    <a:pt x="4080510" y="2272665"/>
                    <a:pt x="4078605" y="2271713"/>
                    <a:pt x="4075748" y="2270760"/>
                  </a:cubicBezTo>
                  <a:cubicBezTo>
                    <a:pt x="4079558" y="2255520"/>
                    <a:pt x="4083368" y="2240280"/>
                    <a:pt x="4088130" y="2225993"/>
                  </a:cubicBezTo>
                  <a:cubicBezTo>
                    <a:pt x="4089083" y="2221230"/>
                    <a:pt x="4089083" y="2217420"/>
                    <a:pt x="4088130" y="2212658"/>
                  </a:cubicBezTo>
                  <a:cubicBezTo>
                    <a:pt x="4084320" y="2200275"/>
                    <a:pt x="4081463" y="2187893"/>
                    <a:pt x="4077653" y="2174558"/>
                  </a:cubicBezTo>
                  <a:cubicBezTo>
                    <a:pt x="4076700" y="2172653"/>
                    <a:pt x="4076700" y="2169795"/>
                    <a:pt x="4075748" y="2166938"/>
                  </a:cubicBezTo>
                  <a:cubicBezTo>
                    <a:pt x="4084320" y="2165033"/>
                    <a:pt x="4091940" y="2162175"/>
                    <a:pt x="4099560" y="2160270"/>
                  </a:cubicBezTo>
                  <a:cubicBezTo>
                    <a:pt x="4106228" y="2159318"/>
                    <a:pt x="4111943" y="2157413"/>
                    <a:pt x="4116705" y="2155508"/>
                  </a:cubicBezTo>
                  <a:lnTo>
                    <a:pt x="4116705" y="2145983"/>
                  </a:lnTo>
                  <a:cubicBezTo>
                    <a:pt x="4115753" y="2145983"/>
                    <a:pt x="4114800" y="2146935"/>
                    <a:pt x="4112895" y="2146935"/>
                  </a:cubicBezTo>
                  <a:cubicBezTo>
                    <a:pt x="4099560" y="2152650"/>
                    <a:pt x="4085273" y="2156460"/>
                    <a:pt x="4071938" y="2160270"/>
                  </a:cubicBezTo>
                  <a:close/>
                  <a:moveTo>
                    <a:pt x="4059555" y="1478280"/>
                  </a:moveTo>
                  <a:cubicBezTo>
                    <a:pt x="4022408" y="1487805"/>
                    <a:pt x="3984308" y="1498283"/>
                    <a:pt x="3947160" y="1507808"/>
                  </a:cubicBezTo>
                  <a:cubicBezTo>
                    <a:pt x="3943350" y="1508760"/>
                    <a:pt x="3939540" y="1510665"/>
                    <a:pt x="3935730" y="1511618"/>
                  </a:cubicBezTo>
                  <a:cubicBezTo>
                    <a:pt x="3936683" y="1515428"/>
                    <a:pt x="3937635" y="1519238"/>
                    <a:pt x="3938588" y="1522095"/>
                  </a:cubicBezTo>
                  <a:cubicBezTo>
                    <a:pt x="3949065" y="1560195"/>
                    <a:pt x="3959543" y="1599248"/>
                    <a:pt x="3969068" y="1637348"/>
                  </a:cubicBezTo>
                  <a:cubicBezTo>
                    <a:pt x="3970020" y="1642110"/>
                    <a:pt x="3970020" y="1645920"/>
                    <a:pt x="3969068" y="1650683"/>
                  </a:cubicBezTo>
                  <a:cubicBezTo>
                    <a:pt x="3959543" y="1684020"/>
                    <a:pt x="3950970" y="1718310"/>
                    <a:pt x="3942398" y="1751648"/>
                  </a:cubicBezTo>
                  <a:cubicBezTo>
                    <a:pt x="3940493" y="1760220"/>
                    <a:pt x="3938588" y="1767840"/>
                    <a:pt x="3935730" y="1776413"/>
                  </a:cubicBezTo>
                  <a:cubicBezTo>
                    <a:pt x="3939540" y="1777365"/>
                    <a:pt x="3942398" y="1778318"/>
                    <a:pt x="3946208" y="1779270"/>
                  </a:cubicBezTo>
                  <a:cubicBezTo>
                    <a:pt x="3984308" y="1789748"/>
                    <a:pt x="4022408" y="1800225"/>
                    <a:pt x="4060508" y="1809750"/>
                  </a:cubicBezTo>
                  <a:cubicBezTo>
                    <a:pt x="4067175" y="1811655"/>
                    <a:pt x="4071938" y="1814513"/>
                    <a:pt x="4075748" y="1819275"/>
                  </a:cubicBezTo>
                  <a:cubicBezTo>
                    <a:pt x="4090035" y="1833563"/>
                    <a:pt x="4103370" y="1846898"/>
                    <a:pt x="4117658" y="1861185"/>
                  </a:cubicBezTo>
                  <a:lnTo>
                    <a:pt x="4117658" y="1848803"/>
                  </a:lnTo>
                  <a:cubicBezTo>
                    <a:pt x="4105275" y="1836420"/>
                    <a:pt x="4091940" y="1823085"/>
                    <a:pt x="4079558" y="1810703"/>
                  </a:cubicBezTo>
                  <a:cubicBezTo>
                    <a:pt x="4074795" y="1805940"/>
                    <a:pt x="4070985" y="1804035"/>
                    <a:pt x="4064318" y="1802130"/>
                  </a:cubicBezTo>
                  <a:cubicBezTo>
                    <a:pt x="4029075" y="1792605"/>
                    <a:pt x="3992880" y="1783080"/>
                    <a:pt x="3957638" y="1773555"/>
                  </a:cubicBezTo>
                  <a:cubicBezTo>
                    <a:pt x="3953828" y="1772603"/>
                    <a:pt x="3950018" y="1771650"/>
                    <a:pt x="3946208" y="1769745"/>
                  </a:cubicBezTo>
                  <a:cubicBezTo>
                    <a:pt x="3947160" y="1764983"/>
                    <a:pt x="3948113" y="1762125"/>
                    <a:pt x="3949065" y="1758315"/>
                  </a:cubicBezTo>
                  <a:cubicBezTo>
                    <a:pt x="3958590" y="1722120"/>
                    <a:pt x="3968115" y="1686878"/>
                    <a:pt x="3977640" y="1650683"/>
                  </a:cubicBezTo>
                  <a:cubicBezTo>
                    <a:pt x="3978593" y="1645920"/>
                    <a:pt x="3978593" y="1641158"/>
                    <a:pt x="3977640" y="1636395"/>
                  </a:cubicBezTo>
                  <a:cubicBezTo>
                    <a:pt x="3968115" y="1600200"/>
                    <a:pt x="3958590" y="1564958"/>
                    <a:pt x="3949065" y="1528763"/>
                  </a:cubicBezTo>
                  <a:cubicBezTo>
                    <a:pt x="3948113" y="1524953"/>
                    <a:pt x="3947160" y="1521143"/>
                    <a:pt x="3946208" y="1517333"/>
                  </a:cubicBezTo>
                  <a:cubicBezTo>
                    <a:pt x="3950018" y="1516380"/>
                    <a:pt x="3952875" y="1515428"/>
                    <a:pt x="3955733" y="1514475"/>
                  </a:cubicBezTo>
                  <a:cubicBezTo>
                    <a:pt x="3991928" y="1504950"/>
                    <a:pt x="4029075" y="1494473"/>
                    <a:pt x="4065270" y="1484948"/>
                  </a:cubicBezTo>
                  <a:cubicBezTo>
                    <a:pt x="4070033" y="1483995"/>
                    <a:pt x="4074795" y="1481138"/>
                    <a:pt x="4078605" y="1477328"/>
                  </a:cubicBezTo>
                  <a:cubicBezTo>
                    <a:pt x="4090988" y="1463993"/>
                    <a:pt x="4104323" y="1451610"/>
                    <a:pt x="4116705" y="1438275"/>
                  </a:cubicBezTo>
                  <a:lnTo>
                    <a:pt x="4116705" y="1425893"/>
                  </a:lnTo>
                  <a:cubicBezTo>
                    <a:pt x="4102418" y="1440180"/>
                    <a:pt x="4088130" y="1454468"/>
                    <a:pt x="4073843" y="1468755"/>
                  </a:cubicBezTo>
                  <a:cubicBezTo>
                    <a:pt x="4070033" y="1474470"/>
                    <a:pt x="4065270" y="1476375"/>
                    <a:pt x="4059555" y="1478280"/>
                  </a:cubicBezTo>
                  <a:close/>
                  <a:moveTo>
                    <a:pt x="4039553" y="696278"/>
                  </a:moveTo>
                  <a:cubicBezTo>
                    <a:pt x="4007168" y="687705"/>
                    <a:pt x="3974783" y="679133"/>
                    <a:pt x="3942398" y="669608"/>
                  </a:cubicBezTo>
                  <a:cubicBezTo>
                    <a:pt x="3939540" y="668655"/>
                    <a:pt x="3937635" y="668655"/>
                    <a:pt x="3934778" y="668655"/>
                  </a:cubicBezTo>
                  <a:cubicBezTo>
                    <a:pt x="3933825" y="670560"/>
                    <a:pt x="3932873" y="672465"/>
                    <a:pt x="3932873" y="673418"/>
                  </a:cubicBezTo>
                  <a:cubicBezTo>
                    <a:pt x="3923348" y="706755"/>
                    <a:pt x="3914775" y="741045"/>
                    <a:pt x="3906203" y="774383"/>
                  </a:cubicBezTo>
                  <a:cubicBezTo>
                    <a:pt x="3905250" y="778193"/>
                    <a:pt x="3905250" y="782955"/>
                    <a:pt x="3906203" y="786765"/>
                  </a:cubicBezTo>
                  <a:cubicBezTo>
                    <a:pt x="3914775" y="819150"/>
                    <a:pt x="3923348" y="851535"/>
                    <a:pt x="3931920" y="882968"/>
                  </a:cubicBezTo>
                  <a:cubicBezTo>
                    <a:pt x="3932873" y="885825"/>
                    <a:pt x="3933825" y="888683"/>
                    <a:pt x="3934778" y="890588"/>
                  </a:cubicBezTo>
                  <a:cubicBezTo>
                    <a:pt x="3936683" y="890588"/>
                    <a:pt x="3937635" y="890588"/>
                    <a:pt x="3938588" y="890588"/>
                  </a:cubicBezTo>
                  <a:cubicBezTo>
                    <a:pt x="3972878" y="881063"/>
                    <a:pt x="4007168" y="872490"/>
                    <a:pt x="4041458" y="862965"/>
                  </a:cubicBezTo>
                  <a:cubicBezTo>
                    <a:pt x="4045268" y="862013"/>
                    <a:pt x="4050030" y="859155"/>
                    <a:pt x="4052888" y="856298"/>
                  </a:cubicBezTo>
                  <a:cubicBezTo>
                    <a:pt x="4074795" y="835343"/>
                    <a:pt x="4095750" y="813435"/>
                    <a:pt x="4117658" y="791528"/>
                  </a:cubicBezTo>
                  <a:lnTo>
                    <a:pt x="4117658" y="767715"/>
                  </a:lnTo>
                  <a:cubicBezTo>
                    <a:pt x="4095750" y="745808"/>
                    <a:pt x="4072890" y="722948"/>
                    <a:pt x="4050983" y="701040"/>
                  </a:cubicBezTo>
                  <a:cubicBezTo>
                    <a:pt x="4047173" y="699135"/>
                    <a:pt x="4043363" y="697230"/>
                    <a:pt x="4039553" y="696278"/>
                  </a:cubicBezTo>
                  <a:close/>
                  <a:moveTo>
                    <a:pt x="4114800" y="780098"/>
                  </a:moveTo>
                  <a:cubicBezTo>
                    <a:pt x="4112895" y="782955"/>
                    <a:pt x="4110038" y="784860"/>
                    <a:pt x="4108133" y="786765"/>
                  </a:cubicBezTo>
                  <a:cubicBezTo>
                    <a:pt x="4087178" y="807720"/>
                    <a:pt x="4067175" y="827723"/>
                    <a:pt x="4046220" y="848678"/>
                  </a:cubicBezTo>
                  <a:cubicBezTo>
                    <a:pt x="4043363" y="851535"/>
                    <a:pt x="4038600" y="854393"/>
                    <a:pt x="4034790" y="855345"/>
                  </a:cubicBezTo>
                  <a:cubicBezTo>
                    <a:pt x="4004310" y="863918"/>
                    <a:pt x="3974783" y="871538"/>
                    <a:pt x="3944303" y="880110"/>
                  </a:cubicBezTo>
                  <a:cubicBezTo>
                    <a:pt x="3943350" y="880110"/>
                    <a:pt x="3942398" y="880110"/>
                    <a:pt x="3940493" y="880110"/>
                  </a:cubicBezTo>
                  <a:cubicBezTo>
                    <a:pt x="3939540" y="878205"/>
                    <a:pt x="3938588" y="875348"/>
                    <a:pt x="3937635" y="873443"/>
                  </a:cubicBezTo>
                  <a:cubicBezTo>
                    <a:pt x="3930015" y="844868"/>
                    <a:pt x="3922395" y="815340"/>
                    <a:pt x="3914775" y="786765"/>
                  </a:cubicBezTo>
                  <a:cubicBezTo>
                    <a:pt x="3913823" y="782955"/>
                    <a:pt x="3913823" y="778193"/>
                    <a:pt x="3914775" y="774383"/>
                  </a:cubicBezTo>
                  <a:cubicBezTo>
                    <a:pt x="3922395" y="744855"/>
                    <a:pt x="3930968" y="714375"/>
                    <a:pt x="3938588" y="684848"/>
                  </a:cubicBezTo>
                  <a:cubicBezTo>
                    <a:pt x="3938588" y="682943"/>
                    <a:pt x="3939540" y="681990"/>
                    <a:pt x="3940493" y="680085"/>
                  </a:cubicBezTo>
                  <a:cubicBezTo>
                    <a:pt x="3943350" y="681038"/>
                    <a:pt x="3947160" y="681038"/>
                    <a:pt x="3950018" y="681990"/>
                  </a:cubicBezTo>
                  <a:cubicBezTo>
                    <a:pt x="3977640" y="689610"/>
                    <a:pt x="4006215" y="697230"/>
                    <a:pt x="4033838" y="704850"/>
                  </a:cubicBezTo>
                  <a:cubicBezTo>
                    <a:pt x="4037648" y="705803"/>
                    <a:pt x="4042410" y="707708"/>
                    <a:pt x="4045268" y="710565"/>
                  </a:cubicBezTo>
                  <a:cubicBezTo>
                    <a:pt x="4068128" y="732473"/>
                    <a:pt x="4090035" y="755333"/>
                    <a:pt x="4112895" y="777240"/>
                  </a:cubicBezTo>
                  <a:cubicBezTo>
                    <a:pt x="4112895" y="778193"/>
                    <a:pt x="4113848" y="779145"/>
                    <a:pt x="4114800" y="780098"/>
                  </a:cubicBezTo>
                  <a:close/>
                  <a:moveTo>
                    <a:pt x="3705225" y="1333500"/>
                  </a:moveTo>
                  <a:cubicBezTo>
                    <a:pt x="3696653" y="1330643"/>
                    <a:pt x="3689033" y="1329690"/>
                    <a:pt x="3683318" y="1326833"/>
                  </a:cubicBezTo>
                  <a:cubicBezTo>
                    <a:pt x="3676650" y="1323023"/>
                    <a:pt x="3671888" y="1316355"/>
                    <a:pt x="3665220" y="1310640"/>
                  </a:cubicBezTo>
                  <a:cubicBezTo>
                    <a:pt x="3655695" y="1323975"/>
                    <a:pt x="3643313" y="1331595"/>
                    <a:pt x="3626168" y="1333500"/>
                  </a:cubicBezTo>
                  <a:cubicBezTo>
                    <a:pt x="3628073" y="1343025"/>
                    <a:pt x="3631883" y="1349693"/>
                    <a:pt x="3631883" y="1357313"/>
                  </a:cubicBezTo>
                  <a:cubicBezTo>
                    <a:pt x="3631883" y="1364933"/>
                    <a:pt x="3629025" y="1372553"/>
                    <a:pt x="3627120" y="1381125"/>
                  </a:cubicBezTo>
                  <a:cubicBezTo>
                    <a:pt x="3643313" y="1383030"/>
                    <a:pt x="3656648" y="1390650"/>
                    <a:pt x="3667125" y="1404938"/>
                  </a:cubicBezTo>
                  <a:cubicBezTo>
                    <a:pt x="3677603" y="1390650"/>
                    <a:pt x="3689985" y="1383030"/>
                    <a:pt x="3707130" y="1381125"/>
                  </a:cubicBezTo>
                  <a:cubicBezTo>
                    <a:pt x="3705225" y="1372553"/>
                    <a:pt x="3702368" y="1364933"/>
                    <a:pt x="3702368" y="1357313"/>
                  </a:cubicBezTo>
                  <a:cubicBezTo>
                    <a:pt x="3700463" y="1348740"/>
                    <a:pt x="3703320" y="1341120"/>
                    <a:pt x="3705225" y="1333500"/>
                  </a:cubicBezTo>
                  <a:close/>
                  <a:moveTo>
                    <a:pt x="3678555" y="1378268"/>
                  </a:moveTo>
                  <a:cubicBezTo>
                    <a:pt x="3673793" y="1381125"/>
                    <a:pt x="3670935" y="1384935"/>
                    <a:pt x="3666173" y="1389698"/>
                  </a:cubicBezTo>
                  <a:cubicBezTo>
                    <a:pt x="3658553" y="1381125"/>
                    <a:pt x="3649980" y="1374458"/>
                    <a:pt x="3637598" y="1374458"/>
                  </a:cubicBezTo>
                  <a:cubicBezTo>
                    <a:pt x="3638550" y="1366838"/>
                    <a:pt x="3640455" y="1362075"/>
                    <a:pt x="3640455" y="1356360"/>
                  </a:cubicBezTo>
                  <a:cubicBezTo>
                    <a:pt x="3640455" y="1351598"/>
                    <a:pt x="3638550" y="1346835"/>
                    <a:pt x="3637598" y="1340168"/>
                  </a:cubicBezTo>
                  <a:cubicBezTo>
                    <a:pt x="3649028" y="1338263"/>
                    <a:pt x="3658553" y="1333500"/>
                    <a:pt x="3665220" y="1323023"/>
                  </a:cubicBezTo>
                  <a:cubicBezTo>
                    <a:pt x="3672840" y="1332548"/>
                    <a:pt x="3682365" y="1338263"/>
                    <a:pt x="3693795" y="1340168"/>
                  </a:cubicBezTo>
                  <a:cubicBezTo>
                    <a:pt x="3692843" y="1346835"/>
                    <a:pt x="3690938" y="1351598"/>
                    <a:pt x="3690938" y="1357313"/>
                  </a:cubicBezTo>
                  <a:cubicBezTo>
                    <a:pt x="3690938" y="1362075"/>
                    <a:pt x="3692843" y="1367790"/>
                    <a:pt x="3693795" y="1373505"/>
                  </a:cubicBezTo>
                  <a:cubicBezTo>
                    <a:pt x="3689033" y="1374458"/>
                    <a:pt x="3683318" y="1375410"/>
                    <a:pt x="3678555" y="1378268"/>
                  </a:cubicBezTo>
                  <a:close/>
                  <a:moveTo>
                    <a:pt x="1762125" y="2540318"/>
                  </a:moveTo>
                  <a:cubicBezTo>
                    <a:pt x="1761173" y="2537460"/>
                    <a:pt x="1760220" y="2534603"/>
                    <a:pt x="1760220" y="2531745"/>
                  </a:cubicBezTo>
                  <a:cubicBezTo>
                    <a:pt x="1759268" y="2527935"/>
                    <a:pt x="1758315" y="2523173"/>
                    <a:pt x="1756410" y="2519363"/>
                  </a:cubicBezTo>
                  <a:cubicBezTo>
                    <a:pt x="1754505" y="2511743"/>
                    <a:pt x="1754505" y="2504123"/>
                    <a:pt x="1756410" y="2496503"/>
                  </a:cubicBezTo>
                  <a:cubicBezTo>
                    <a:pt x="1757363" y="2493645"/>
                    <a:pt x="1758315" y="2490788"/>
                    <a:pt x="1759268" y="2486978"/>
                  </a:cubicBezTo>
                  <a:cubicBezTo>
                    <a:pt x="1760220" y="2482215"/>
                    <a:pt x="1762125" y="2477453"/>
                    <a:pt x="1763078" y="2472690"/>
                  </a:cubicBezTo>
                  <a:cubicBezTo>
                    <a:pt x="1763078" y="2471738"/>
                    <a:pt x="1763078" y="2470785"/>
                    <a:pt x="1764030" y="2470785"/>
                  </a:cubicBezTo>
                  <a:cubicBezTo>
                    <a:pt x="1764983" y="2466023"/>
                    <a:pt x="1765935" y="2462213"/>
                    <a:pt x="1767840" y="2457450"/>
                  </a:cubicBezTo>
                  <a:cubicBezTo>
                    <a:pt x="1767840" y="2457450"/>
                    <a:pt x="1767840" y="2457450"/>
                    <a:pt x="1767840" y="2457450"/>
                  </a:cubicBezTo>
                  <a:cubicBezTo>
                    <a:pt x="1768793" y="2454593"/>
                    <a:pt x="1769745" y="2451735"/>
                    <a:pt x="1769745" y="2448878"/>
                  </a:cubicBezTo>
                  <a:cubicBezTo>
                    <a:pt x="1768793" y="2448878"/>
                    <a:pt x="1766888" y="2447925"/>
                    <a:pt x="1765935" y="2447925"/>
                  </a:cubicBezTo>
                  <a:cubicBezTo>
                    <a:pt x="1764983" y="2447925"/>
                    <a:pt x="1764983" y="2447925"/>
                    <a:pt x="1764030" y="2446973"/>
                  </a:cubicBezTo>
                  <a:cubicBezTo>
                    <a:pt x="1760220" y="2446020"/>
                    <a:pt x="1755458" y="2445068"/>
                    <a:pt x="1751648" y="2444115"/>
                  </a:cubicBezTo>
                  <a:cubicBezTo>
                    <a:pt x="1748790" y="2443163"/>
                    <a:pt x="1744980" y="2442210"/>
                    <a:pt x="1742123" y="2441258"/>
                  </a:cubicBezTo>
                  <a:cubicBezTo>
                    <a:pt x="1741170" y="2441258"/>
                    <a:pt x="1740218" y="2441258"/>
                    <a:pt x="1739265" y="2440305"/>
                  </a:cubicBezTo>
                  <a:cubicBezTo>
                    <a:pt x="1732598" y="2438400"/>
                    <a:pt x="1725930" y="2436495"/>
                    <a:pt x="1719263" y="2434590"/>
                  </a:cubicBezTo>
                  <a:cubicBezTo>
                    <a:pt x="1718310" y="2434590"/>
                    <a:pt x="1716405" y="2433638"/>
                    <a:pt x="1715453" y="2433638"/>
                  </a:cubicBezTo>
                  <a:cubicBezTo>
                    <a:pt x="1714500" y="2433638"/>
                    <a:pt x="1713548" y="2432685"/>
                    <a:pt x="1712595" y="2431733"/>
                  </a:cubicBezTo>
                  <a:cubicBezTo>
                    <a:pt x="1712595" y="2431733"/>
                    <a:pt x="1711643" y="2431733"/>
                    <a:pt x="1711643" y="2431733"/>
                  </a:cubicBezTo>
                  <a:cubicBezTo>
                    <a:pt x="1709738" y="2430780"/>
                    <a:pt x="1707833" y="2429828"/>
                    <a:pt x="1706880" y="2427923"/>
                  </a:cubicBezTo>
                  <a:cubicBezTo>
                    <a:pt x="1705928" y="2426970"/>
                    <a:pt x="1704975" y="2426970"/>
                    <a:pt x="1704975" y="2426018"/>
                  </a:cubicBezTo>
                  <a:cubicBezTo>
                    <a:pt x="1701165" y="2422208"/>
                    <a:pt x="1696403" y="2417445"/>
                    <a:pt x="1692593" y="2413635"/>
                  </a:cubicBezTo>
                  <a:cubicBezTo>
                    <a:pt x="1691640" y="2412683"/>
                    <a:pt x="1689735" y="2410778"/>
                    <a:pt x="1688783" y="2409825"/>
                  </a:cubicBezTo>
                  <a:cubicBezTo>
                    <a:pt x="1682115" y="2403158"/>
                    <a:pt x="1675448" y="2396490"/>
                    <a:pt x="1668780" y="2389823"/>
                  </a:cubicBezTo>
                  <a:cubicBezTo>
                    <a:pt x="1668780" y="2389823"/>
                    <a:pt x="1668780" y="2389823"/>
                    <a:pt x="1667828" y="2390775"/>
                  </a:cubicBezTo>
                  <a:cubicBezTo>
                    <a:pt x="1667828" y="2390775"/>
                    <a:pt x="1667828" y="2390775"/>
                    <a:pt x="1667828" y="2390775"/>
                  </a:cubicBezTo>
                  <a:cubicBezTo>
                    <a:pt x="1658303" y="2400300"/>
                    <a:pt x="1648778" y="2409825"/>
                    <a:pt x="1639253" y="2419350"/>
                  </a:cubicBezTo>
                  <a:cubicBezTo>
                    <a:pt x="1635443" y="2423160"/>
                    <a:pt x="1631633" y="2426018"/>
                    <a:pt x="1627823" y="2429828"/>
                  </a:cubicBezTo>
                  <a:lnTo>
                    <a:pt x="1627823" y="2430780"/>
                  </a:lnTo>
                  <a:cubicBezTo>
                    <a:pt x="1624965" y="2432685"/>
                    <a:pt x="1622108" y="2434590"/>
                    <a:pt x="1618298" y="2435543"/>
                  </a:cubicBezTo>
                  <a:cubicBezTo>
                    <a:pt x="1603058" y="2439353"/>
                    <a:pt x="1588770" y="2443163"/>
                    <a:pt x="1573530" y="2447925"/>
                  </a:cubicBezTo>
                  <a:cubicBezTo>
                    <a:pt x="1571625" y="2448878"/>
                    <a:pt x="1569720" y="2449830"/>
                    <a:pt x="1566863" y="2450783"/>
                  </a:cubicBezTo>
                  <a:cubicBezTo>
                    <a:pt x="1569720" y="2460308"/>
                    <a:pt x="1571625" y="2468880"/>
                    <a:pt x="1574483" y="2477453"/>
                  </a:cubicBezTo>
                  <a:cubicBezTo>
                    <a:pt x="1577340" y="2487930"/>
                    <a:pt x="1582103" y="2497455"/>
                    <a:pt x="1582103" y="2507933"/>
                  </a:cubicBezTo>
                  <a:cubicBezTo>
                    <a:pt x="1582103" y="2518410"/>
                    <a:pt x="1577340" y="2528888"/>
                    <a:pt x="1574483" y="2539365"/>
                  </a:cubicBezTo>
                  <a:cubicBezTo>
                    <a:pt x="1572578" y="2548890"/>
                    <a:pt x="1569720" y="2557463"/>
                    <a:pt x="1566863" y="2566988"/>
                  </a:cubicBezTo>
                  <a:cubicBezTo>
                    <a:pt x="1570673" y="2567940"/>
                    <a:pt x="1573530" y="2568893"/>
                    <a:pt x="1576388" y="2569845"/>
                  </a:cubicBezTo>
                  <a:cubicBezTo>
                    <a:pt x="1590675" y="2573655"/>
                    <a:pt x="1604963" y="2577465"/>
                    <a:pt x="1619250" y="2581275"/>
                  </a:cubicBezTo>
                  <a:cubicBezTo>
                    <a:pt x="1622108" y="2582228"/>
                    <a:pt x="1624965" y="2584133"/>
                    <a:pt x="1627823" y="2586038"/>
                  </a:cubicBezTo>
                  <a:lnTo>
                    <a:pt x="1627823" y="2587943"/>
                  </a:lnTo>
                  <a:cubicBezTo>
                    <a:pt x="1630680" y="2589848"/>
                    <a:pt x="1633538" y="2590800"/>
                    <a:pt x="1635443" y="2592705"/>
                  </a:cubicBezTo>
                  <a:cubicBezTo>
                    <a:pt x="1644968" y="2602230"/>
                    <a:pt x="1653540" y="2610803"/>
                    <a:pt x="1663065" y="2620328"/>
                  </a:cubicBezTo>
                  <a:cubicBezTo>
                    <a:pt x="1664970" y="2622233"/>
                    <a:pt x="1666875" y="2623185"/>
                    <a:pt x="1669733" y="2626043"/>
                  </a:cubicBezTo>
                  <a:cubicBezTo>
                    <a:pt x="1674495" y="2621280"/>
                    <a:pt x="1678305" y="2616518"/>
                    <a:pt x="1682115" y="2612708"/>
                  </a:cubicBezTo>
                  <a:cubicBezTo>
                    <a:pt x="1689735" y="2605088"/>
                    <a:pt x="1697355" y="2597468"/>
                    <a:pt x="1704975" y="2588895"/>
                  </a:cubicBezTo>
                  <a:cubicBezTo>
                    <a:pt x="1704975" y="2588895"/>
                    <a:pt x="1705928" y="2587943"/>
                    <a:pt x="1705928" y="2587943"/>
                  </a:cubicBezTo>
                  <a:cubicBezTo>
                    <a:pt x="1707833" y="2586038"/>
                    <a:pt x="1709738" y="2585085"/>
                    <a:pt x="1711643" y="2584133"/>
                  </a:cubicBezTo>
                  <a:cubicBezTo>
                    <a:pt x="1713548" y="2583180"/>
                    <a:pt x="1715453" y="2582228"/>
                    <a:pt x="1716405" y="2582228"/>
                  </a:cubicBezTo>
                  <a:cubicBezTo>
                    <a:pt x="1717358" y="2582228"/>
                    <a:pt x="1718310" y="2581275"/>
                    <a:pt x="1718310" y="2581275"/>
                  </a:cubicBezTo>
                  <a:cubicBezTo>
                    <a:pt x="1734503" y="2577465"/>
                    <a:pt x="1750695" y="2572703"/>
                    <a:pt x="1768793" y="2567940"/>
                  </a:cubicBezTo>
                  <a:cubicBezTo>
                    <a:pt x="1766888" y="2558415"/>
                    <a:pt x="1764030" y="2548890"/>
                    <a:pt x="1762125" y="2540318"/>
                  </a:cubicBezTo>
                  <a:close/>
                  <a:moveTo>
                    <a:pt x="1750695" y="2563178"/>
                  </a:moveTo>
                  <a:cubicBezTo>
                    <a:pt x="1743075" y="2565083"/>
                    <a:pt x="1734503" y="2567940"/>
                    <a:pt x="1726883" y="2569845"/>
                  </a:cubicBezTo>
                  <a:cubicBezTo>
                    <a:pt x="1722120" y="2570798"/>
                    <a:pt x="1718310" y="2571750"/>
                    <a:pt x="1713548" y="2573655"/>
                  </a:cubicBezTo>
                  <a:cubicBezTo>
                    <a:pt x="1707833" y="2575560"/>
                    <a:pt x="1703070" y="2577465"/>
                    <a:pt x="1698308" y="2582228"/>
                  </a:cubicBezTo>
                  <a:cubicBezTo>
                    <a:pt x="1696403" y="2584133"/>
                    <a:pt x="1694498" y="2586038"/>
                    <a:pt x="1693545" y="2587943"/>
                  </a:cubicBezTo>
                  <a:cubicBezTo>
                    <a:pt x="1686878" y="2594610"/>
                    <a:pt x="1680210" y="2601278"/>
                    <a:pt x="1672590" y="2607945"/>
                  </a:cubicBezTo>
                  <a:cubicBezTo>
                    <a:pt x="1670685" y="2609850"/>
                    <a:pt x="1668780" y="2611755"/>
                    <a:pt x="1665923" y="2613660"/>
                  </a:cubicBezTo>
                  <a:cubicBezTo>
                    <a:pt x="1663065" y="2610803"/>
                    <a:pt x="1660208" y="2608898"/>
                    <a:pt x="1658303" y="2606993"/>
                  </a:cubicBezTo>
                  <a:cubicBezTo>
                    <a:pt x="1649730" y="2598420"/>
                    <a:pt x="1641158" y="2589848"/>
                    <a:pt x="1632585" y="2581275"/>
                  </a:cubicBezTo>
                  <a:cubicBezTo>
                    <a:pt x="1630680" y="2579370"/>
                    <a:pt x="1628775" y="2578418"/>
                    <a:pt x="1626870" y="2576513"/>
                  </a:cubicBezTo>
                  <a:cubicBezTo>
                    <a:pt x="1625918" y="2575560"/>
                    <a:pt x="1625918" y="2575560"/>
                    <a:pt x="1624965" y="2574608"/>
                  </a:cubicBezTo>
                  <a:lnTo>
                    <a:pt x="1624965" y="2575560"/>
                  </a:lnTo>
                  <a:cubicBezTo>
                    <a:pt x="1624013" y="2574608"/>
                    <a:pt x="1622108" y="2574608"/>
                    <a:pt x="1621155" y="2573655"/>
                  </a:cubicBezTo>
                  <a:cubicBezTo>
                    <a:pt x="1605915" y="2569845"/>
                    <a:pt x="1591628" y="2566035"/>
                    <a:pt x="1576388" y="2561273"/>
                  </a:cubicBezTo>
                  <a:cubicBezTo>
                    <a:pt x="1576388" y="2558415"/>
                    <a:pt x="1577340" y="2556510"/>
                    <a:pt x="1577340" y="2554605"/>
                  </a:cubicBezTo>
                  <a:cubicBezTo>
                    <a:pt x="1580198" y="2542223"/>
                    <a:pt x="1584008" y="2529840"/>
                    <a:pt x="1586865" y="2517458"/>
                  </a:cubicBezTo>
                  <a:cubicBezTo>
                    <a:pt x="1588770" y="2511743"/>
                    <a:pt x="1588770" y="2506028"/>
                    <a:pt x="1586865" y="2500313"/>
                  </a:cubicBezTo>
                  <a:cubicBezTo>
                    <a:pt x="1583055" y="2486025"/>
                    <a:pt x="1579245" y="2471738"/>
                    <a:pt x="1575435" y="2456498"/>
                  </a:cubicBezTo>
                  <a:cubicBezTo>
                    <a:pt x="1590675" y="2452688"/>
                    <a:pt x="1604010" y="2447925"/>
                    <a:pt x="1618298" y="2445068"/>
                  </a:cubicBezTo>
                  <a:cubicBezTo>
                    <a:pt x="1621155" y="2444115"/>
                    <a:pt x="1623060" y="2444115"/>
                    <a:pt x="1624965" y="2442210"/>
                  </a:cubicBezTo>
                  <a:lnTo>
                    <a:pt x="1624965" y="2442210"/>
                  </a:lnTo>
                  <a:cubicBezTo>
                    <a:pt x="1624965" y="2442210"/>
                    <a:pt x="1624965" y="2442210"/>
                    <a:pt x="1625918" y="2442210"/>
                  </a:cubicBezTo>
                  <a:cubicBezTo>
                    <a:pt x="1629728" y="2440305"/>
                    <a:pt x="1632585" y="2438400"/>
                    <a:pt x="1635443" y="2435543"/>
                  </a:cubicBezTo>
                  <a:cubicBezTo>
                    <a:pt x="1637348" y="2432685"/>
                    <a:pt x="1640205" y="2430780"/>
                    <a:pt x="1642110" y="2427923"/>
                  </a:cubicBezTo>
                  <a:cubicBezTo>
                    <a:pt x="1648778" y="2421255"/>
                    <a:pt x="1654493" y="2415540"/>
                    <a:pt x="1661160" y="2408873"/>
                  </a:cubicBezTo>
                  <a:cubicBezTo>
                    <a:pt x="1663065" y="2406968"/>
                    <a:pt x="1664970" y="2406015"/>
                    <a:pt x="1666875" y="2404110"/>
                  </a:cubicBezTo>
                  <a:cubicBezTo>
                    <a:pt x="1669733" y="2406968"/>
                    <a:pt x="1672590" y="2408873"/>
                    <a:pt x="1674495" y="2410778"/>
                  </a:cubicBezTo>
                  <a:cubicBezTo>
                    <a:pt x="1682115" y="2418398"/>
                    <a:pt x="1689735" y="2425065"/>
                    <a:pt x="1696403" y="2432685"/>
                  </a:cubicBezTo>
                  <a:cubicBezTo>
                    <a:pt x="1697355" y="2433638"/>
                    <a:pt x="1697355" y="2433638"/>
                    <a:pt x="1698308" y="2434590"/>
                  </a:cubicBezTo>
                  <a:cubicBezTo>
                    <a:pt x="1698308" y="2434590"/>
                    <a:pt x="1698308" y="2434590"/>
                    <a:pt x="1699260" y="2435543"/>
                  </a:cubicBezTo>
                  <a:cubicBezTo>
                    <a:pt x="1699260" y="2435543"/>
                    <a:pt x="1699260" y="2435543"/>
                    <a:pt x="1700213" y="2436495"/>
                  </a:cubicBezTo>
                  <a:cubicBezTo>
                    <a:pt x="1701165" y="2437448"/>
                    <a:pt x="1701165" y="2437448"/>
                    <a:pt x="1702118" y="2438400"/>
                  </a:cubicBezTo>
                  <a:cubicBezTo>
                    <a:pt x="1702118" y="2438400"/>
                    <a:pt x="1702118" y="2438400"/>
                    <a:pt x="1702118" y="2438400"/>
                  </a:cubicBezTo>
                  <a:cubicBezTo>
                    <a:pt x="1704975" y="2441258"/>
                    <a:pt x="1708785" y="2443163"/>
                    <a:pt x="1713548" y="2444115"/>
                  </a:cubicBezTo>
                  <a:cubicBezTo>
                    <a:pt x="1713548" y="2444115"/>
                    <a:pt x="1714500" y="2444115"/>
                    <a:pt x="1714500" y="2444115"/>
                  </a:cubicBezTo>
                  <a:cubicBezTo>
                    <a:pt x="1714500" y="2444115"/>
                    <a:pt x="1714500" y="2444115"/>
                    <a:pt x="1714500" y="2444115"/>
                  </a:cubicBezTo>
                  <a:cubicBezTo>
                    <a:pt x="1715453" y="2444115"/>
                    <a:pt x="1715453" y="2444115"/>
                    <a:pt x="1716405" y="2444115"/>
                  </a:cubicBezTo>
                  <a:cubicBezTo>
                    <a:pt x="1727835" y="2446973"/>
                    <a:pt x="1739265" y="2449830"/>
                    <a:pt x="1750695" y="2453640"/>
                  </a:cubicBezTo>
                  <a:cubicBezTo>
                    <a:pt x="1752600" y="2454593"/>
                    <a:pt x="1755458" y="2455545"/>
                    <a:pt x="1757363" y="2456498"/>
                  </a:cubicBezTo>
                  <a:cubicBezTo>
                    <a:pt x="1756410" y="2458403"/>
                    <a:pt x="1756410" y="2461260"/>
                    <a:pt x="1755458" y="2463165"/>
                  </a:cubicBezTo>
                  <a:cubicBezTo>
                    <a:pt x="1754505" y="2466975"/>
                    <a:pt x="1753553" y="2471738"/>
                    <a:pt x="1752600" y="2475548"/>
                  </a:cubicBezTo>
                  <a:cubicBezTo>
                    <a:pt x="1752600" y="2477453"/>
                    <a:pt x="1751648" y="2478405"/>
                    <a:pt x="1751648" y="2480310"/>
                  </a:cubicBezTo>
                  <a:cubicBezTo>
                    <a:pt x="1749743" y="2486025"/>
                    <a:pt x="1748790" y="2492693"/>
                    <a:pt x="1746885" y="2498408"/>
                  </a:cubicBezTo>
                  <a:cubicBezTo>
                    <a:pt x="1746885" y="2499360"/>
                    <a:pt x="1745933" y="2500313"/>
                    <a:pt x="1745933" y="2501265"/>
                  </a:cubicBezTo>
                  <a:cubicBezTo>
                    <a:pt x="1745933" y="2501265"/>
                    <a:pt x="1745933" y="2501265"/>
                    <a:pt x="1745933" y="2501265"/>
                  </a:cubicBezTo>
                  <a:cubicBezTo>
                    <a:pt x="1745933" y="2501265"/>
                    <a:pt x="1745933" y="2501265"/>
                    <a:pt x="1745933" y="2501265"/>
                  </a:cubicBezTo>
                  <a:cubicBezTo>
                    <a:pt x="1745933" y="2502218"/>
                    <a:pt x="1745933" y="2503170"/>
                    <a:pt x="1745933" y="2504123"/>
                  </a:cubicBezTo>
                  <a:cubicBezTo>
                    <a:pt x="1745933" y="2506980"/>
                    <a:pt x="1745933" y="2508885"/>
                    <a:pt x="1745933" y="2511743"/>
                  </a:cubicBezTo>
                  <a:cubicBezTo>
                    <a:pt x="1745933" y="2512695"/>
                    <a:pt x="1745933" y="2513648"/>
                    <a:pt x="1745933" y="2513648"/>
                  </a:cubicBezTo>
                  <a:cubicBezTo>
                    <a:pt x="1745933" y="2513648"/>
                    <a:pt x="1745933" y="2513648"/>
                    <a:pt x="1745933" y="2513648"/>
                  </a:cubicBezTo>
                  <a:cubicBezTo>
                    <a:pt x="1745933" y="2513648"/>
                    <a:pt x="1745933" y="2514600"/>
                    <a:pt x="1745933" y="2514600"/>
                  </a:cubicBezTo>
                  <a:cubicBezTo>
                    <a:pt x="1745933" y="2515553"/>
                    <a:pt x="1745933" y="2516505"/>
                    <a:pt x="1746885" y="2517458"/>
                  </a:cubicBezTo>
                  <a:cubicBezTo>
                    <a:pt x="1747838" y="2522220"/>
                    <a:pt x="1749743" y="2526030"/>
                    <a:pt x="1750695" y="2530793"/>
                  </a:cubicBezTo>
                  <a:cubicBezTo>
                    <a:pt x="1751648" y="2533650"/>
                    <a:pt x="1751648" y="2535555"/>
                    <a:pt x="1752600" y="2538413"/>
                  </a:cubicBezTo>
                  <a:cubicBezTo>
                    <a:pt x="1753553" y="2543175"/>
                    <a:pt x="1755458" y="2547938"/>
                    <a:pt x="1756410" y="2552700"/>
                  </a:cubicBezTo>
                  <a:cubicBezTo>
                    <a:pt x="1757363" y="2554605"/>
                    <a:pt x="1757363" y="2556510"/>
                    <a:pt x="1757363" y="2559368"/>
                  </a:cubicBezTo>
                  <a:cubicBezTo>
                    <a:pt x="1754505" y="2561273"/>
                    <a:pt x="1752600" y="2562225"/>
                    <a:pt x="1750695" y="2563178"/>
                  </a:cubicBezTo>
                  <a:close/>
                  <a:moveTo>
                    <a:pt x="3925253" y="1062038"/>
                  </a:moveTo>
                  <a:cubicBezTo>
                    <a:pt x="3920490" y="1042035"/>
                    <a:pt x="3914775" y="1022033"/>
                    <a:pt x="3909060" y="1002030"/>
                  </a:cubicBezTo>
                  <a:cubicBezTo>
                    <a:pt x="3905250" y="987743"/>
                    <a:pt x="3901440" y="972503"/>
                    <a:pt x="3896678" y="957263"/>
                  </a:cubicBezTo>
                  <a:cubicBezTo>
                    <a:pt x="3892868" y="958215"/>
                    <a:pt x="3890963" y="958215"/>
                    <a:pt x="3889058" y="959168"/>
                  </a:cubicBezTo>
                  <a:cubicBezTo>
                    <a:pt x="3856673" y="967740"/>
                    <a:pt x="3825240" y="976313"/>
                    <a:pt x="3792855" y="984885"/>
                  </a:cubicBezTo>
                  <a:cubicBezTo>
                    <a:pt x="3787140" y="986790"/>
                    <a:pt x="3782378" y="988695"/>
                    <a:pt x="3778568" y="993458"/>
                  </a:cubicBezTo>
                  <a:cubicBezTo>
                    <a:pt x="3755708" y="1016318"/>
                    <a:pt x="3732848" y="1039178"/>
                    <a:pt x="3709988" y="1062038"/>
                  </a:cubicBezTo>
                  <a:cubicBezTo>
                    <a:pt x="3708083" y="1063943"/>
                    <a:pt x="3705225" y="1066800"/>
                    <a:pt x="3703320" y="1068705"/>
                  </a:cubicBezTo>
                  <a:cubicBezTo>
                    <a:pt x="3704273" y="1069658"/>
                    <a:pt x="3705225" y="1071563"/>
                    <a:pt x="3706178" y="1072515"/>
                  </a:cubicBezTo>
                  <a:cubicBezTo>
                    <a:pt x="3730943" y="1097280"/>
                    <a:pt x="3755708" y="1122045"/>
                    <a:pt x="3781425" y="1146810"/>
                  </a:cubicBezTo>
                  <a:cubicBezTo>
                    <a:pt x="3784283" y="1149668"/>
                    <a:pt x="3788093" y="1151573"/>
                    <a:pt x="3791903" y="1152525"/>
                  </a:cubicBezTo>
                  <a:cubicBezTo>
                    <a:pt x="3824288" y="1161098"/>
                    <a:pt x="3855720" y="1169670"/>
                    <a:pt x="3888105" y="1178243"/>
                  </a:cubicBezTo>
                  <a:cubicBezTo>
                    <a:pt x="3890963" y="1179195"/>
                    <a:pt x="3893820" y="1179195"/>
                    <a:pt x="3895725" y="1180148"/>
                  </a:cubicBezTo>
                  <a:cubicBezTo>
                    <a:pt x="3896678" y="1179195"/>
                    <a:pt x="3896678" y="1178243"/>
                    <a:pt x="3897630" y="1178243"/>
                  </a:cubicBezTo>
                  <a:cubicBezTo>
                    <a:pt x="3907155" y="1143953"/>
                    <a:pt x="3916680" y="1108710"/>
                    <a:pt x="3925253" y="1074420"/>
                  </a:cubicBezTo>
                  <a:cubicBezTo>
                    <a:pt x="3927158" y="1069658"/>
                    <a:pt x="3926205" y="1064895"/>
                    <a:pt x="3925253" y="1062038"/>
                  </a:cubicBezTo>
                  <a:close/>
                  <a:moveTo>
                    <a:pt x="3912870" y="1087755"/>
                  </a:moveTo>
                  <a:cubicBezTo>
                    <a:pt x="3905250" y="1111568"/>
                    <a:pt x="3899535" y="1136333"/>
                    <a:pt x="3892868" y="1160145"/>
                  </a:cubicBezTo>
                  <a:cubicBezTo>
                    <a:pt x="3891915" y="1163003"/>
                    <a:pt x="3890963" y="1165860"/>
                    <a:pt x="3890010" y="1168718"/>
                  </a:cubicBezTo>
                  <a:cubicBezTo>
                    <a:pt x="3874770" y="1164908"/>
                    <a:pt x="3860483" y="1161098"/>
                    <a:pt x="3846195" y="1157288"/>
                  </a:cubicBezTo>
                  <a:cubicBezTo>
                    <a:pt x="3829050" y="1152525"/>
                    <a:pt x="3811905" y="1148715"/>
                    <a:pt x="3795713" y="1143953"/>
                  </a:cubicBezTo>
                  <a:cubicBezTo>
                    <a:pt x="3792855" y="1143000"/>
                    <a:pt x="3789045" y="1141095"/>
                    <a:pt x="3786188" y="1139190"/>
                  </a:cubicBezTo>
                  <a:cubicBezTo>
                    <a:pt x="3763328" y="1116330"/>
                    <a:pt x="3740468" y="1094423"/>
                    <a:pt x="3718560" y="1071563"/>
                  </a:cubicBezTo>
                  <a:cubicBezTo>
                    <a:pt x="3717608" y="1070610"/>
                    <a:pt x="3717608" y="1069658"/>
                    <a:pt x="3716655" y="1068705"/>
                  </a:cubicBezTo>
                  <a:cubicBezTo>
                    <a:pt x="3721418" y="1063943"/>
                    <a:pt x="3726180" y="1060133"/>
                    <a:pt x="3730943" y="1055370"/>
                  </a:cubicBezTo>
                  <a:cubicBezTo>
                    <a:pt x="3749040" y="1037273"/>
                    <a:pt x="3767138" y="1019175"/>
                    <a:pt x="3785235" y="1001078"/>
                  </a:cubicBezTo>
                  <a:cubicBezTo>
                    <a:pt x="3788093" y="998220"/>
                    <a:pt x="3792855" y="995363"/>
                    <a:pt x="3796665" y="994410"/>
                  </a:cubicBezTo>
                  <a:cubicBezTo>
                    <a:pt x="3826193" y="985838"/>
                    <a:pt x="3855720" y="978218"/>
                    <a:pt x="3885248" y="970598"/>
                  </a:cubicBezTo>
                  <a:cubicBezTo>
                    <a:pt x="3887153" y="969645"/>
                    <a:pt x="3889058" y="969645"/>
                    <a:pt x="3891915" y="969645"/>
                  </a:cubicBezTo>
                  <a:cubicBezTo>
                    <a:pt x="3899535" y="997268"/>
                    <a:pt x="3906203" y="1023938"/>
                    <a:pt x="3913823" y="1050608"/>
                  </a:cubicBezTo>
                  <a:cubicBezTo>
                    <a:pt x="3916680" y="1062038"/>
                    <a:pt x="3916680" y="1074420"/>
                    <a:pt x="3912870" y="1087755"/>
                  </a:cubicBezTo>
                  <a:close/>
                  <a:moveTo>
                    <a:pt x="3991928" y="1311593"/>
                  </a:moveTo>
                  <a:cubicBezTo>
                    <a:pt x="3984308" y="1310640"/>
                    <a:pt x="3977640" y="1307783"/>
                    <a:pt x="3970020" y="1305878"/>
                  </a:cubicBezTo>
                  <a:cubicBezTo>
                    <a:pt x="3965258" y="1323023"/>
                    <a:pt x="3961448" y="1338263"/>
                    <a:pt x="3956685" y="1354455"/>
                  </a:cubicBezTo>
                  <a:cubicBezTo>
                    <a:pt x="3956685" y="1355408"/>
                    <a:pt x="3956685" y="1357313"/>
                    <a:pt x="3956685" y="1358265"/>
                  </a:cubicBezTo>
                  <a:cubicBezTo>
                    <a:pt x="3960495" y="1374458"/>
                    <a:pt x="3965258" y="1389698"/>
                    <a:pt x="3970020" y="1406843"/>
                  </a:cubicBezTo>
                  <a:cubicBezTo>
                    <a:pt x="3976688" y="1404938"/>
                    <a:pt x="3982403" y="1403985"/>
                    <a:pt x="3987165" y="1402080"/>
                  </a:cubicBezTo>
                  <a:cubicBezTo>
                    <a:pt x="3998595" y="1399223"/>
                    <a:pt x="4010025" y="1398270"/>
                    <a:pt x="4019550" y="1392555"/>
                  </a:cubicBezTo>
                  <a:cubicBezTo>
                    <a:pt x="4029075" y="1386840"/>
                    <a:pt x="4035743" y="1377315"/>
                    <a:pt x="4044315" y="1368743"/>
                  </a:cubicBezTo>
                  <a:cubicBezTo>
                    <a:pt x="4048125" y="1364933"/>
                    <a:pt x="4051935" y="1360170"/>
                    <a:pt x="4057650" y="1355408"/>
                  </a:cubicBezTo>
                  <a:cubicBezTo>
                    <a:pt x="4051935" y="1349693"/>
                    <a:pt x="4046220" y="1345883"/>
                    <a:pt x="4041458" y="1340168"/>
                  </a:cubicBezTo>
                  <a:cubicBezTo>
                    <a:pt x="4028123" y="1323975"/>
                    <a:pt x="4011930" y="1314450"/>
                    <a:pt x="3991928" y="1311593"/>
                  </a:cubicBezTo>
                  <a:close/>
                  <a:moveTo>
                    <a:pt x="4016693" y="1383983"/>
                  </a:moveTo>
                  <a:cubicBezTo>
                    <a:pt x="4015740" y="1384935"/>
                    <a:pt x="4014788" y="1384935"/>
                    <a:pt x="4013835" y="1385888"/>
                  </a:cubicBezTo>
                  <a:cubicBezTo>
                    <a:pt x="4001453" y="1389698"/>
                    <a:pt x="3989070" y="1392555"/>
                    <a:pt x="3975735" y="1396365"/>
                  </a:cubicBezTo>
                  <a:cubicBezTo>
                    <a:pt x="3971925" y="1383030"/>
                    <a:pt x="3969068" y="1370648"/>
                    <a:pt x="3965258" y="1358265"/>
                  </a:cubicBezTo>
                  <a:cubicBezTo>
                    <a:pt x="3965258" y="1357313"/>
                    <a:pt x="3965258" y="1355408"/>
                    <a:pt x="3965258" y="1354455"/>
                  </a:cubicBezTo>
                  <a:cubicBezTo>
                    <a:pt x="3968115" y="1342073"/>
                    <a:pt x="3971925" y="1330643"/>
                    <a:pt x="3974783" y="1317308"/>
                  </a:cubicBezTo>
                  <a:cubicBezTo>
                    <a:pt x="3988118" y="1321118"/>
                    <a:pt x="4000500" y="1323975"/>
                    <a:pt x="4012883" y="1327785"/>
                  </a:cubicBezTo>
                  <a:cubicBezTo>
                    <a:pt x="4013835" y="1327785"/>
                    <a:pt x="4014788" y="1328738"/>
                    <a:pt x="4015740" y="1329690"/>
                  </a:cubicBezTo>
                  <a:cubicBezTo>
                    <a:pt x="4024313" y="1338263"/>
                    <a:pt x="4032885" y="1346835"/>
                    <a:pt x="4042410" y="1356360"/>
                  </a:cubicBezTo>
                  <a:cubicBezTo>
                    <a:pt x="4034790" y="1365885"/>
                    <a:pt x="4026218" y="1374458"/>
                    <a:pt x="4016693" y="1383983"/>
                  </a:cubicBezTo>
                  <a:close/>
                  <a:moveTo>
                    <a:pt x="4070985" y="1584008"/>
                  </a:moveTo>
                  <a:cubicBezTo>
                    <a:pt x="4069080" y="1584960"/>
                    <a:pt x="4066223" y="1585913"/>
                    <a:pt x="4064318" y="1586865"/>
                  </a:cubicBezTo>
                  <a:cubicBezTo>
                    <a:pt x="4069080" y="1603058"/>
                    <a:pt x="4072890" y="1618298"/>
                    <a:pt x="4076700" y="1633538"/>
                  </a:cubicBezTo>
                  <a:cubicBezTo>
                    <a:pt x="4078605" y="1641158"/>
                    <a:pt x="4078605" y="1647825"/>
                    <a:pt x="4076700" y="1654493"/>
                  </a:cubicBezTo>
                  <a:cubicBezTo>
                    <a:pt x="4071938" y="1669733"/>
                    <a:pt x="4068128" y="1684973"/>
                    <a:pt x="4064318" y="1702118"/>
                  </a:cubicBezTo>
                  <a:cubicBezTo>
                    <a:pt x="4077653" y="1705928"/>
                    <a:pt x="4089083" y="1709738"/>
                    <a:pt x="4101465" y="1711643"/>
                  </a:cubicBezTo>
                  <a:cubicBezTo>
                    <a:pt x="4107180" y="1712595"/>
                    <a:pt x="4111943" y="1714500"/>
                    <a:pt x="4117658" y="1716405"/>
                  </a:cubicBezTo>
                  <a:lnTo>
                    <a:pt x="4117658" y="1705928"/>
                  </a:lnTo>
                  <a:cubicBezTo>
                    <a:pt x="4104323" y="1702118"/>
                    <a:pt x="4090988" y="1698308"/>
                    <a:pt x="4075748" y="1694498"/>
                  </a:cubicBezTo>
                  <a:cubicBezTo>
                    <a:pt x="4077653" y="1688783"/>
                    <a:pt x="4078605" y="1684020"/>
                    <a:pt x="4079558" y="1679258"/>
                  </a:cubicBezTo>
                  <a:cubicBezTo>
                    <a:pt x="4082415" y="1666875"/>
                    <a:pt x="4088130" y="1654493"/>
                    <a:pt x="4088130" y="1642110"/>
                  </a:cubicBezTo>
                  <a:cubicBezTo>
                    <a:pt x="4088130" y="1629728"/>
                    <a:pt x="4082415" y="1618298"/>
                    <a:pt x="4079558" y="1605915"/>
                  </a:cubicBezTo>
                  <a:cubicBezTo>
                    <a:pt x="4078605" y="1601153"/>
                    <a:pt x="4076700" y="1596390"/>
                    <a:pt x="4075748" y="1590675"/>
                  </a:cubicBezTo>
                  <a:cubicBezTo>
                    <a:pt x="4078605" y="1589723"/>
                    <a:pt x="4081463" y="1588770"/>
                    <a:pt x="4084320" y="1587818"/>
                  </a:cubicBezTo>
                  <a:cubicBezTo>
                    <a:pt x="4095750" y="1584960"/>
                    <a:pt x="4106228" y="1582103"/>
                    <a:pt x="4117658" y="1579245"/>
                  </a:cubicBezTo>
                  <a:lnTo>
                    <a:pt x="4117658" y="1569720"/>
                  </a:lnTo>
                  <a:cubicBezTo>
                    <a:pt x="4116705" y="1569720"/>
                    <a:pt x="4115753" y="1570673"/>
                    <a:pt x="4114800" y="1570673"/>
                  </a:cubicBezTo>
                  <a:cubicBezTo>
                    <a:pt x="4099560" y="1576388"/>
                    <a:pt x="4085273" y="1580198"/>
                    <a:pt x="4070985" y="1584008"/>
                  </a:cubicBezTo>
                  <a:close/>
                  <a:moveTo>
                    <a:pt x="4071938" y="432435"/>
                  </a:moveTo>
                  <a:cubicBezTo>
                    <a:pt x="4069080" y="433388"/>
                    <a:pt x="4067175" y="434340"/>
                    <a:pt x="4064318" y="435293"/>
                  </a:cubicBezTo>
                  <a:cubicBezTo>
                    <a:pt x="4067175" y="446723"/>
                    <a:pt x="4069080" y="457200"/>
                    <a:pt x="4072890" y="466725"/>
                  </a:cubicBezTo>
                  <a:cubicBezTo>
                    <a:pt x="4079558" y="484823"/>
                    <a:pt x="4079558" y="501015"/>
                    <a:pt x="4072890" y="519113"/>
                  </a:cubicBezTo>
                  <a:cubicBezTo>
                    <a:pt x="4069080" y="528638"/>
                    <a:pt x="4067175" y="540068"/>
                    <a:pt x="4064318" y="550545"/>
                  </a:cubicBezTo>
                  <a:cubicBezTo>
                    <a:pt x="4068128" y="551498"/>
                    <a:pt x="4070985" y="552450"/>
                    <a:pt x="4073843" y="553403"/>
                  </a:cubicBezTo>
                  <a:cubicBezTo>
                    <a:pt x="4087178" y="557213"/>
                    <a:pt x="4100513" y="561023"/>
                    <a:pt x="4113848" y="563880"/>
                  </a:cubicBezTo>
                  <a:cubicBezTo>
                    <a:pt x="4114800" y="563880"/>
                    <a:pt x="4115753" y="564833"/>
                    <a:pt x="4116705" y="564833"/>
                  </a:cubicBezTo>
                  <a:lnTo>
                    <a:pt x="4116705" y="555308"/>
                  </a:lnTo>
                  <a:cubicBezTo>
                    <a:pt x="4105275" y="552450"/>
                    <a:pt x="4093845" y="549593"/>
                    <a:pt x="4082415" y="545783"/>
                  </a:cubicBezTo>
                  <a:cubicBezTo>
                    <a:pt x="4080510" y="544830"/>
                    <a:pt x="4078605" y="543878"/>
                    <a:pt x="4075748" y="542925"/>
                  </a:cubicBezTo>
                  <a:cubicBezTo>
                    <a:pt x="4079558" y="528638"/>
                    <a:pt x="4082415" y="515303"/>
                    <a:pt x="4087178" y="501968"/>
                  </a:cubicBezTo>
                  <a:cubicBezTo>
                    <a:pt x="4089083" y="494348"/>
                    <a:pt x="4089083" y="488633"/>
                    <a:pt x="4087178" y="481013"/>
                  </a:cubicBezTo>
                  <a:cubicBezTo>
                    <a:pt x="4083368" y="467678"/>
                    <a:pt x="4079558" y="454343"/>
                    <a:pt x="4075748" y="440055"/>
                  </a:cubicBezTo>
                  <a:cubicBezTo>
                    <a:pt x="4086225" y="437198"/>
                    <a:pt x="4096703" y="433388"/>
                    <a:pt x="4106228" y="431483"/>
                  </a:cubicBezTo>
                  <a:cubicBezTo>
                    <a:pt x="4110038" y="430530"/>
                    <a:pt x="4113848" y="429578"/>
                    <a:pt x="4116705" y="428625"/>
                  </a:cubicBezTo>
                  <a:lnTo>
                    <a:pt x="4116705" y="419100"/>
                  </a:lnTo>
                  <a:cubicBezTo>
                    <a:pt x="4115753" y="419100"/>
                    <a:pt x="4114800" y="420053"/>
                    <a:pt x="4113848" y="420053"/>
                  </a:cubicBezTo>
                  <a:cubicBezTo>
                    <a:pt x="4099560" y="423863"/>
                    <a:pt x="4086225" y="428625"/>
                    <a:pt x="4071938" y="432435"/>
                  </a:cubicBezTo>
                  <a:close/>
                  <a:moveTo>
                    <a:pt x="4088130" y="1527810"/>
                  </a:moveTo>
                  <a:cubicBezTo>
                    <a:pt x="4063365" y="1534478"/>
                    <a:pt x="4038600" y="1541145"/>
                    <a:pt x="4013835" y="1547813"/>
                  </a:cubicBezTo>
                  <a:cubicBezTo>
                    <a:pt x="4010025" y="1548765"/>
                    <a:pt x="4007168" y="1549718"/>
                    <a:pt x="4003358" y="1550670"/>
                  </a:cubicBezTo>
                  <a:cubicBezTo>
                    <a:pt x="4004310" y="1554480"/>
                    <a:pt x="4004310" y="1556385"/>
                    <a:pt x="4005263" y="1559243"/>
                  </a:cubicBezTo>
                  <a:cubicBezTo>
                    <a:pt x="4011930" y="1583055"/>
                    <a:pt x="4017645" y="1606868"/>
                    <a:pt x="4024313" y="1630680"/>
                  </a:cubicBezTo>
                  <a:cubicBezTo>
                    <a:pt x="4027170" y="1640205"/>
                    <a:pt x="4027170" y="1648778"/>
                    <a:pt x="4024313" y="1658303"/>
                  </a:cubicBezTo>
                  <a:cubicBezTo>
                    <a:pt x="4017645" y="1681163"/>
                    <a:pt x="4011930" y="1704975"/>
                    <a:pt x="4005263" y="1727835"/>
                  </a:cubicBezTo>
                  <a:cubicBezTo>
                    <a:pt x="4004310" y="1730693"/>
                    <a:pt x="4004310" y="1733550"/>
                    <a:pt x="4003358" y="1737360"/>
                  </a:cubicBezTo>
                  <a:cubicBezTo>
                    <a:pt x="4007168" y="1738313"/>
                    <a:pt x="4010025" y="1739265"/>
                    <a:pt x="4012883" y="1740218"/>
                  </a:cubicBezTo>
                  <a:cubicBezTo>
                    <a:pt x="4037648" y="1746885"/>
                    <a:pt x="4062413" y="1753553"/>
                    <a:pt x="4086225" y="1760220"/>
                  </a:cubicBezTo>
                  <a:cubicBezTo>
                    <a:pt x="4092893" y="1762125"/>
                    <a:pt x="4098608" y="1764983"/>
                    <a:pt x="4103370" y="1769745"/>
                  </a:cubicBezTo>
                  <a:cubicBezTo>
                    <a:pt x="4108133" y="1774508"/>
                    <a:pt x="4111943" y="1778318"/>
                    <a:pt x="4116705" y="1783080"/>
                  </a:cubicBezTo>
                  <a:lnTo>
                    <a:pt x="4116705" y="1769745"/>
                  </a:lnTo>
                  <a:cubicBezTo>
                    <a:pt x="4114800" y="1767840"/>
                    <a:pt x="4112895" y="1765935"/>
                    <a:pt x="4110990" y="1764030"/>
                  </a:cubicBezTo>
                  <a:cubicBezTo>
                    <a:pt x="4104323" y="1756410"/>
                    <a:pt x="4096703" y="1752600"/>
                    <a:pt x="4087178" y="1750695"/>
                  </a:cubicBezTo>
                  <a:cubicBezTo>
                    <a:pt x="4066223" y="1745933"/>
                    <a:pt x="4045268" y="1739265"/>
                    <a:pt x="4024313" y="1734503"/>
                  </a:cubicBezTo>
                  <a:cubicBezTo>
                    <a:pt x="4020503" y="1733550"/>
                    <a:pt x="4017645" y="1732598"/>
                    <a:pt x="4012883" y="1730693"/>
                  </a:cubicBezTo>
                  <a:cubicBezTo>
                    <a:pt x="4013835" y="1726883"/>
                    <a:pt x="4013835" y="1724025"/>
                    <a:pt x="4014788" y="1721168"/>
                  </a:cubicBezTo>
                  <a:cubicBezTo>
                    <a:pt x="4021455" y="1697355"/>
                    <a:pt x="4027170" y="1674495"/>
                    <a:pt x="4033838" y="1651635"/>
                  </a:cubicBezTo>
                  <a:cubicBezTo>
                    <a:pt x="4035743" y="1645920"/>
                    <a:pt x="4035743" y="1641158"/>
                    <a:pt x="4033838" y="1636395"/>
                  </a:cubicBezTo>
                  <a:cubicBezTo>
                    <a:pt x="4027170" y="1613535"/>
                    <a:pt x="4021455" y="1590675"/>
                    <a:pt x="4015740" y="1567815"/>
                  </a:cubicBezTo>
                  <a:cubicBezTo>
                    <a:pt x="4014788" y="1564958"/>
                    <a:pt x="4013835" y="1561148"/>
                    <a:pt x="4012883" y="1557338"/>
                  </a:cubicBezTo>
                  <a:cubicBezTo>
                    <a:pt x="4015740" y="1556385"/>
                    <a:pt x="4018598" y="1555433"/>
                    <a:pt x="4021455" y="1554480"/>
                  </a:cubicBezTo>
                  <a:cubicBezTo>
                    <a:pt x="4044315" y="1547813"/>
                    <a:pt x="4068128" y="1542098"/>
                    <a:pt x="4090988" y="1535430"/>
                  </a:cubicBezTo>
                  <a:cubicBezTo>
                    <a:pt x="4097655" y="1533525"/>
                    <a:pt x="4102418" y="1530668"/>
                    <a:pt x="4107180" y="1525905"/>
                  </a:cubicBezTo>
                  <a:cubicBezTo>
                    <a:pt x="4110038" y="1523048"/>
                    <a:pt x="4112895" y="1520190"/>
                    <a:pt x="4115753" y="1517333"/>
                  </a:cubicBezTo>
                  <a:lnTo>
                    <a:pt x="4115753" y="1504950"/>
                  </a:lnTo>
                  <a:cubicBezTo>
                    <a:pt x="4110990" y="1509713"/>
                    <a:pt x="4106228" y="1514475"/>
                    <a:pt x="4101465" y="1519238"/>
                  </a:cubicBezTo>
                  <a:cubicBezTo>
                    <a:pt x="4098608" y="1524000"/>
                    <a:pt x="4093845" y="1525905"/>
                    <a:pt x="4088130" y="1527810"/>
                  </a:cubicBezTo>
                  <a:close/>
                  <a:moveTo>
                    <a:pt x="4088130" y="951548"/>
                  </a:moveTo>
                  <a:cubicBezTo>
                    <a:pt x="4063365" y="958215"/>
                    <a:pt x="4038600" y="964883"/>
                    <a:pt x="4013835" y="971550"/>
                  </a:cubicBezTo>
                  <a:cubicBezTo>
                    <a:pt x="4010025" y="972503"/>
                    <a:pt x="4007168" y="973455"/>
                    <a:pt x="4003358" y="974408"/>
                  </a:cubicBezTo>
                  <a:cubicBezTo>
                    <a:pt x="4004310" y="978218"/>
                    <a:pt x="4005263" y="981075"/>
                    <a:pt x="4005263" y="984885"/>
                  </a:cubicBezTo>
                  <a:cubicBezTo>
                    <a:pt x="4011930" y="1010603"/>
                    <a:pt x="4018598" y="1036320"/>
                    <a:pt x="4026218" y="1061085"/>
                  </a:cubicBezTo>
                  <a:cubicBezTo>
                    <a:pt x="4027170" y="1065848"/>
                    <a:pt x="4027170" y="1070610"/>
                    <a:pt x="4026218" y="1075373"/>
                  </a:cubicBezTo>
                  <a:cubicBezTo>
                    <a:pt x="4019550" y="1101090"/>
                    <a:pt x="4012883" y="1126808"/>
                    <a:pt x="4005263" y="1151573"/>
                  </a:cubicBezTo>
                  <a:cubicBezTo>
                    <a:pt x="4004310" y="1154430"/>
                    <a:pt x="4003358" y="1158240"/>
                    <a:pt x="4002405" y="1161098"/>
                  </a:cubicBezTo>
                  <a:cubicBezTo>
                    <a:pt x="4006215" y="1162050"/>
                    <a:pt x="4009073" y="1163003"/>
                    <a:pt x="4011930" y="1163955"/>
                  </a:cubicBezTo>
                  <a:cubicBezTo>
                    <a:pt x="4037648" y="1170623"/>
                    <a:pt x="4063365" y="1178243"/>
                    <a:pt x="4088130" y="1184910"/>
                  </a:cubicBezTo>
                  <a:cubicBezTo>
                    <a:pt x="4093845" y="1185863"/>
                    <a:pt x="4097655" y="1188720"/>
                    <a:pt x="4101465" y="1192530"/>
                  </a:cubicBezTo>
                  <a:cubicBezTo>
                    <a:pt x="4106228" y="1197293"/>
                    <a:pt x="4110990" y="1202055"/>
                    <a:pt x="4115753" y="1206818"/>
                  </a:cubicBezTo>
                  <a:lnTo>
                    <a:pt x="4115753" y="1194435"/>
                  </a:lnTo>
                  <a:cubicBezTo>
                    <a:pt x="4111943" y="1190625"/>
                    <a:pt x="4109085" y="1187768"/>
                    <a:pt x="4105275" y="1183958"/>
                  </a:cubicBezTo>
                  <a:cubicBezTo>
                    <a:pt x="4101465" y="1180148"/>
                    <a:pt x="4097655" y="1177290"/>
                    <a:pt x="4091940" y="1176338"/>
                  </a:cubicBezTo>
                  <a:cubicBezTo>
                    <a:pt x="4069080" y="1170623"/>
                    <a:pt x="4046220" y="1163955"/>
                    <a:pt x="4024313" y="1158240"/>
                  </a:cubicBezTo>
                  <a:cubicBezTo>
                    <a:pt x="4020503" y="1157288"/>
                    <a:pt x="4017645" y="1156335"/>
                    <a:pt x="4012883" y="1155383"/>
                  </a:cubicBezTo>
                  <a:cubicBezTo>
                    <a:pt x="4013835" y="1151573"/>
                    <a:pt x="4014788" y="1147763"/>
                    <a:pt x="4014788" y="1144905"/>
                  </a:cubicBezTo>
                  <a:cubicBezTo>
                    <a:pt x="4021455" y="1121093"/>
                    <a:pt x="4027170" y="1098233"/>
                    <a:pt x="4033838" y="1075373"/>
                  </a:cubicBezTo>
                  <a:cubicBezTo>
                    <a:pt x="4034790" y="1070610"/>
                    <a:pt x="4034790" y="1065848"/>
                    <a:pt x="4033838" y="1061085"/>
                  </a:cubicBezTo>
                  <a:cubicBezTo>
                    <a:pt x="4027170" y="1038225"/>
                    <a:pt x="4021455" y="1014413"/>
                    <a:pt x="4014788" y="991553"/>
                  </a:cubicBezTo>
                  <a:cubicBezTo>
                    <a:pt x="4013835" y="988695"/>
                    <a:pt x="4012883" y="984885"/>
                    <a:pt x="4012883" y="982028"/>
                  </a:cubicBezTo>
                  <a:cubicBezTo>
                    <a:pt x="4015740" y="981075"/>
                    <a:pt x="4018598" y="980123"/>
                    <a:pt x="4020503" y="979170"/>
                  </a:cubicBezTo>
                  <a:cubicBezTo>
                    <a:pt x="4044315" y="972503"/>
                    <a:pt x="4068128" y="965835"/>
                    <a:pt x="4091940" y="960120"/>
                  </a:cubicBezTo>
                  <a:cubicBezTo>
                    <a:pt x="4097655" y="959168"/>
                    <a:pt x="4101465" y="956310"/>
                    <a:pt x="4105275" y="952500"/>
                  </a:cubicBezTo>
                  <a:cubicBezTo>
                    <a:pt x="4108133" y="948690"/>
                    <a:pt x="4111943" y="945833"/>
                    <a:pt x="4114800" y="942975"/>
                  </a:cubicBezTo>
                  <a:lnTo>
                    <a:pt x="4114800" y="930593"/>
                  </a:lnTo>
                  <a:cubicBezTo>
                    <a:pt x="4110038" y="935355"/>
                    <a:pt x="4105275" y="940118"/>
                    <a:pt x="4100513" y="944880"/>
                  </a:cubicBezTo>
                  <a:cubicBezTo>
                    <a:pt x="4098608" y="946785"/>
                    <a:pt x="4093845" y="949643"/>
                    <a:pt x="4088130" y="951548"/>
                  </a:cubicBezTo>
                  <a:close/>
                  <a:moveTo>
                    <a:pt x="4070985" y="1008698"/>
                  </a:moveTo>
                  <a:cubicBezTo>
                    <a:pt x="4069080" y="1009650"/>
                    <a:pt x="4066223" y="1010603"/>
                    <a:pt x="4063365" y="1011555"/>
                  </a:cubicBezTo>
                  <a:cubicBezTo>
                    <a:pt x="4068128" y="1028700"/>
                    <a:pt x="4071938" y="1044893"/>
                    <a:pt x="4076700" y="1060133"/>
                  </a:cubicBezTo>
                  <a:cubicBezTo>
                    <a:pt x="4078605" y="1065848"/>
                    <a:pt x="4078605" y="1071563"/>
                    <a:pt x="4076700" y="1077278"/>
                  </a:cubicBezTo>
                  <a:cubicBezTo>
                    <a:pt x="4072890" y="1090613"/>
                    <a:pt x="4069080" y="1103948"/>
                    <a:pt x="4066223" y="1117283"/>
                  </a:cubicBezTo>
                  <a:cubicBezTo>
                    <a:pt x="4065270" y="1120140"/>
                    <a:pt x="4065270" y="1122998"/>
                    <a:pt x="4064318" y="1126808"/>
                  </a:cubicBezTo>
                  <a:cubicBezTo>
                    <a:pt x="4068128" y="1127760"/>
                    <a:pt x="4070985" y="1128713"/>
                    <a:pt x="4072890" y="1129665"/>
                  </a:cubicBezTo>
                  <a:cubicBezTo>
                    <a:pt x="4085273" y="1133475"/>
                    <a:pt x="4097655" y="1136333"/>
                    <a:pt x="4110990" y="1139190"/>
                  </a:cubicBezTo>
                  <a:cubicBezTo>
                    <a:pt x="4112895" y="1139190"/>
                    <a:pt x="4114800" y="1140143"/>
                    <a:pt x="4116705" y="1141095"/>
                  </a:cubicBezTo>
                  <a:lnTo>
                    <a:pt x="4116705" y="1131570"/>
                  </a:lnTo>
                  <a:cubicBezTo>
                    <a:pt x="4103370" y="1127760"/>
                    <a:pt x="4090035" y="1123950"/>
                    <a:pt x="4074795" y="1120140"/>
                  </a:cubicBezTo>
                  <a:cubicBezTo>
                    <a:pt x="4075748" y="1115378"/>
                    <a:pt x="4077653" y="1110615"/>
                    <a:pt x="4078605" y="1106805"/>
                  </a:cubicBezTo>
                  <a:cubicBezTo>
                    <a:pt x="4082415" y="1093470"/>
                    <a:pt x="4088130" y="1081088"/>
                    <a:pt x="4088130" y="1067753"/>
                  </a:cubicBezTo>
                  <a:cubicBezTo>
                    <a:pt x="4088130" y="1055370"/>
                    <a:pt x="4082415" y="1042988"/>
                    <a:pt x="4078605" y="1029653"/>
                  </a:cubicBezTo>
                  <a:cubicBezTo>
                    <a:pt x="4077653" y="1025843"/>
                    <a:pt x="4076700" y="1021080"/>
                    <a:pt x="4074795" y="1016318"/>
                  </a:cubicBezTo>
                  <a:cubicBezTo>
                    <a:pt x="4077653" y="1015365"/>
                    <a:pt x="4080510" y="1014413"/>
                    <a:pt x="4083368" y="1013460"/>
                  </a:cubicBezTo>
                  <a:cubicBezTo>
                    <a:pt x="4094798" y="1010603"/>
                    <a:pt x="4105275" y="1007745"/>
                    <a:pt x="4116705" y="1004888"/>
                  </a:cubicBezTo>
                  <a:lnTo>
                    <a:pt x="4116705" y="995363"/>
                  </a:lnTo>
                  <a:cubicBezTo>
                    <a:pt x="4115753" y="995363"/>
                    <a:pt x="4115753" y="995363"/>
                    <a:pt x="4114800" y="996315"/>
                  </a:cubicBezTo>
                  <a:cubicBezTo>
                    <a:pt x="4100513" y="1000125"/>
                    <a:pt x="4085273" y="1003935"/>
                    <a:pt x="4070985" y="1008698"/>
                  </a:cubicBezTo>
                  <a:close/>
                  <a:moveTo>
                    <a:pt x="3205163" y="1622108"/>
                  </a:moveTo>
                  <a:cubicBezTo>
                    <a:pt x="3197543" y="1619250"/>
                    <a:pt x="3188970" y="1618298"/>
                    <a:pt x="3183255" y="1615440"/>
                  </a:cubicBezTo>
                  <a:cubicBezTo>
                    <a:pt x="3176588" y="1611630"/>
                    <a:pt x="3171825" y="1604963"/>
                    <a:pt x="3165158" y="1599248"/>
                  </a:cubicBezTo>
                  <a:cubicBezTo>
                    <a:pt x="3155633" y="1612583"/>
                    <a:pt x="3143250" y="1620203"/>
                    <a:pt x="3126105" y="1622108"/>
                  </a:cubicBezTo>
                  <a:cubicBezTo>
                    <a:pt x="3128010" y="1630680"/>
                    <a:pt x="3130868" y="1638300"/>
                    <a:pt x="3130868" y="1645920"/>
                  </a:cubicBezTo>
                  <a:cubicBezTo>
                    <a:pt x="3130868" y="1653540"/>
                    <a:pt x="3128010" y="1660208"/>
                    <a:pt x="3126105" y="1667828"/>
                  </a:cubicBezTo>
                  <a:cubicBezTo>
                    <a:pt x="3133725" y="1670685"/>
                    <a:pt x="3142298" y="1671638"/>
                    <a:pt x="3148965" y="1675448"/>
                  </a:cubicBezTo>
                  <a:cubicBezTo>
                    <a:pt x="3155633" y="1679258"/>
                    <a:pt x="3160395" y="1685925"/>
                    <a:pt x="3166110" y="1690688"/>
                  </a:cubicBezTo>
                  <a:cubicBezTo>
                    <a:pt x="3172778" y="1684973"/>
                    <a:pt x="3177540" y="1678305"/>
                    <a:pt x="3183255" y="1674495"/>
                  </a:cubicBezTo>
                  <a:cubicBezTo>
                    <a:pt x="3189923" y="1670685"/>
                    <a:pt x="3197543" y="1669733"/>
                    <a:pt x="3205163" y="1667828"/>
                  </a:cubicBezTo>
                  <a:cubicBezTo>
                    <a:pt x="3203258" y="1660208"/>
                    <a:pt x="3200400" y="1652588"/>
                    <a:pt x="3200400" y="1645920"/>
                  </a:cubicBezTo>
                  <a:cubicBezTo>
                    <a:pt x="3200400" y="1637348"/>
                    <a:pt x="3204210" y="1629728"/>
                    <a:pt x="3205163" y="1622108"/>
                  </a:cubicBezTo>
                  <a:close/>
                  <a:moveTo>
                    <a:pt x="3167063" y="1677353"/>
                  </a:moveTo>
                  <a:cubicBezTo>
                    <a:pt x="3162300" y="1672590"/>
                    <a:pt x="3158490" y="1668780"/>
                    <a:pt x="3153728" y="1665923"/>
                  </a:cubicBezTo>
                  <a:cubicBezTo>
                    <a:pt x="3148965" y="1663065"/>
                    <a:pt x="3144203" y="1663065"/>
                    <a:pt x="3137535" y="1661160"/>
                  </a:cubicBezTo>
                  <a:cubicBezTo>
                    <a:pt x="3139440" y="1650683"/>
                    <a:pt x="3142298" y="1640205"/>
                    <a:pt x="3135630" y="1628775"/>
                  </a:cubicBezTo>
                  <a:cubicBezTo>
                    <a:pt x="3148965" y="1626870"/>
                    <a:pt x="3157538" y="1622108"/>
                    <a:pt x="3165158" y="1612583"/>
                  </a:cubicBezTo>
                  <a:cubicBezTo>
                    <a:pt x="3173730" y="1620203"/>
                    <a:pt x="3181350" y="1628775"/>
                    <a:pt x="3194685" y="1627823"/>
                  </a:cubicBezTo>
                  <a:cubicBezTo>
                    <a:pt x="3190875" y="1639253"/>
                    <a:pt x="3189923" y="1649730"/>
                    <a:pt x="3194685" y="1660208"/>
                  </a:cubicBezTo>
                  <a:cubicBezTo>
                    <a:pt x="3183255" y="1663065"/>
                    <a:pt x="3173730" y="1666875"/>
                    <a:pt x="3167063" y="1677353"/>
                  </a:cubicBezTo>
                  <a:close/>
                  <a:moveTo>
                    <a:pt x="2813685" y="1681163"/>
                  </a:moveTo>
                  <a:cubicBezTo>
                    <a:pt x="2828925" y="1684973"/>
                    <a:pt x="2845118" y="1689735"/>
                    <a:pt x="2861310" y="1693545"/>
                  </a:cubicBezTo>
                  <a:cubicBezTo>
                    <a:pt x="2862263" y="1690688"/>
                    <a:pt x="2863215" y="1687830"/>
                    <a:pt x="2864168" y="1685925"/>
                  </a:cubicBezTo>
                  <a:cubicBezTo>
                    <a:pt x="2867025" y="1674495"/>
                    <a:pt x="2869883" y="1662113"/>
                    <a:pt x="2873693" y="1650683"/>
                  </a:cubicBezTo>
                  <a:cubicBezTo>
                    <a:pt x="2874645" y="1645920"/>
                    <a:pt x="2874645" y="1641158"/>
                    <a:pt x="2873693" y="1636395"/>
                  </a:cubicBezTo>
                  <a:cubicBezTo>
                    <a:pt x="2870835" y="1624965"/>
                    <a:pt x="2867025" y="1613535"/>
                    <a:pt x="2864168" y="1601153"/>
                  </a:cubicBezTo>
                  <a:cubicBezTo>
                    <a:pt x="2863215" y="1598295"/>
                    <a:pt x="2862263" y="1596390"/>
                    <a:pt x="2861310" y="1593533"/>
                  </a:cubicBezTo>
                  <a:cubicBezTo>
                    <a:pt x="2846070" y="1597343"/>
                    <a:pt x="2830830" y="1602105"/>
                    <a:pt x="2815590" y="1605915"/>
                  </a:cubicBezTo>
                  <a:cubicBezTo>
                    <a:pt x="2813685" y="1606868"/>
                    <a:pt x="2811780" y="1606868"/>
                    <a:pt x="2810828" y="1608773"/>
                  </a:cubicBezTo>
                  <a:cubicBezTo>
                    <a:pt x="2799398" y="1620203"/>
                    <a:pt x="2787968" y="1631633"/>
                    <a:pt x="2775585" y="1644015"/>
                  </a:cubicBezTo>
                  <a:cubicBezTo>
                    <a:pt x="2787968" y="1656398"/>
                    <a:pt x="2798445" y="1666875"/>
                    <a:pt x="2809875" y="1678305"/>
                  </a:cubicBezTo>
                  <a:cubicBezTo>
                    <a:pt x="2810828" y="1680210"/>
                    <a:pt x="2812733" y="1681163"/>
                    <a:pt x="2813685" y="1681163"/>
                  </a:cubicBezTo>
                  <a:close/>
                  <a:moveTo>
                    <a:pt x="2797493" y="1653540"/>
                  </a:moveTo>
                  <a:cubicBezTo>
                    <a:pt x="2794635" y="1650683"/>
                    <a:pt x="2791778" y="1647825"/>
                    <a:pt x="2787968" y="1644015"/>
                  </a:cubicBezTo>
                  <a:cubicBezTo>
                    <a:pt x="2797493" y="1635443"/>
                    <a:pt x="2806065" y="1626870"/>
                    <a:pt x="2814638" y="1618298"/>
                  </a:cubicBezTo>
                  <a:cubicBezTo>
                    <a:pt x="2815590" y="1617345"/>
                    <a:pt x="2817495" y="1615440"/>
                    <a:pt x="2819400" y="1615440"/>
                  </a:cubicBezTo>
                  <a:cubicBezTo>
                    <a:pt x="2830830" y="1612583"/>
                    <a:pt x="2843213" y="1608773"/>
                    <a:pt x="2855595" y="1605915"/>
                  </a:cubicBezTo>
                  <a:cubicBezTo>
                    <a:pt x="2859405" y="1619250"/>
                    <a:pt x="2862263" y="1630680"/>
                    <a:pt x="2865120" y="1643063"/>
                  </a:cubicBezTo>
                  <a:cubicBezTo>
                    <a:pt x="2865120" y="1644015"/>
                    <a:pt x="2865120" y="1645920"/>
                    <a:pt x="2865120" y="1646873"/>
                  </a:cubicBezTo>
                  <a:cubicBezTo>
                    <a:pt x="2862263" y="1658303"/>
                    <a:pt x="2858453" y="1669733"/>
                    <a:pt x="2855595" y="1683068"/>
                  </a:cubicBezTo>
                  <a:cubicBezTo>
                    <a:pt x="2850833" y="1682115"/>
                    <a:pt x="2846070" y="1681163"/>
                    <a:pt x="2842260" y="1680210"/>
                  </a:cubicBezTo>
                  <a:cubicBezTo>
                    <a:pt x="2824163" y="1677353"/>
                    <a:pt x="2808923" y="1668780"/>
                    <a:pt x="2797493" y="1653540"/>
                  </a:cubicBezTo>
                  <a:close/>
                  <a:moveTo>
                    <a:pt x="2935605" y="1467803"/>
                  </a:moveTo>
                  <a:cubicBezTo>
                    <a:pt x="2936558" y="1467803"/>
                    <a:pt x="2937510" y="1467803"/>
                    <a:pt x="2938463" y="1467803"/>
                  </a:cubicBezTo>
                  <a:cubicBezTo>
                    <a:pt x="2972753" y="1458278"/>
                    <a:pt x="3007043" y="1449705"/>
                    <a:pt x="3041333" y="1440180"/>
                  </a:cubicBezTo>
                  <a:cubicBezTo>
                    <a:pt x="3045143" y="1439228"/>
                    <a:pt x="3049905" y="1436370"/>
                    <a:pt x="3052763" y="1433513"/>
                  </a:cubicBezTo>
                  <a:cubicBezTo>
                    <a:pt x="3076575" y="1409700"/>
                    <a:pt x="3100388" y="1386840"/>
                    <a:pt x="3123248" y="1363028"/>
                  </a:cubicBezTo>
                  <a:cubicBezTo>
                    <a:pt x="3125153" y="1361123"/>
                    <a:pt x="3127058" y="1359218"/>
                    <a:pt x="3128963" y="1357313"/>
                  </a:cubicBezTo>
                  <a:cubicBezTo>
                    <a:pt x="3128010" y="1355408"/>
                    <a:pt x="3127058" y="1355408"/>
                    <a:pt x="3127058" y="1354455"/>
                  </a:cubicBezTo>
                  <a:cubicBezTo>
                    <a:pt x="3102293" y="1329690"/>
                    <a:pt x="3076575" y="1303973"/>
                    <a:pt x="3051810" y="1279208"/>
                  </a:cubicBezTo>
                  <a:cubicBezTo>
                    <a:pt x="3048953" y="1276350"/>
                    <a:pt x="3045143" y="1274445"/>
                    <a:pt x="3041333" y="1273493"/>
                  </a:cubicBezTo>
                  <a:cubicBezTo>
                    <a:pt x="3008948" y="1264920"/>
                    <a:pt x="2977515" y="1256348"/>
                    <a:pt x="2945130" y="1247775"/>
                  </a:cubicBezTo>
                  <a:cubicBezTo>
                    <a:pt x="2942273" y="1246823"/>
                    <a:pt x="2939415" y="1246823"/>
                    <a:pt x="2936558" y="1245870"/>
                  </a:cubicBezTo>
                  <a:cubicBezTo>
                    <a:pt x="2935605" y="1247775"/>
                    <a:pt x="2934653" y="1248728"/>
                    <a:pt x="2934653" y="1249680"/>
                  </a:cubicBezTo>
                  <a:cubicBezTo>
                    <a:pt x="2925128" y="1283970"/>
                    <a:pt x="2916555" y="1318260"/>
                    <a:pt x="2907030" y="1352550"/>
                  </a:cubicBezTo>
                  <a:cubicBezTo>
                    <a:pt x="2906078" y="1356360"/>
                    <a:pt x="2906078" y="1360170"/>
                    <a:pt x="2907030" y="1363980"/>
                  </a:cubicBezTo>
                  <a:cubicBezTo>
                    <a:pt x="2915603" y="1397318"/>
                    <a:pt x="2925128" y="1430655"/>
                    <a:pt x="2933700" y="1463993"/>
                  </a:cubicBezTo>
                  <a:cubicBezTo>
                    <a:pt x="2933700" y="1464945"/>
                    <a:pt x="2934653" y="1466850"/>
                    <a:pt x="2935605" y="1467803"/>
                  </a:cubicBezTo>
                  <a:close/>
                  <a:moveTo>
                    <a:pt x="2915603" y="1350645"/>
                  </a:moveTo>
                  <a:cubicBezTo>
                    <a:pt x="2923223" y="1321118"/>
                    <a:pt x="2931795" y="1291590"/>
                    <a:pt x="2939415" y="1262063"/>
                  </a:cubicBezTo>
                  <a:cubicBezTo>
                    <a:pt x="2940368" y="1260158"/>
                    <a:pt x="2940368" y="1258253"/>
                    <a:pt x="2941320" y="1255395"/>
                  </a:cubicBezTo>
                  <a:cubicBezTo>
                    <a:pt x="2967038" y="1262063"/>
                    <a:pt x="2990850" y="1269683"/>
                    <a:pt x="3015615" y="1275398"/>
                  </a:cubicBezTo>
                  <a:cubicBezTo>
                    <a:pt x="3033713" y="1279208"/>
                    <a:pt x="3048000" y="1287780"/>
                    <a:pt x="3061335" y="1301115"/>
                  </a:cubicBezTo>
                  <a:cubicBezTo>
                    <a:pt x="3076575" y="1318260"/>
                    <a:pt x="3092768" y="1333500"/>
                    <a:pt x="3108960" y="1348740"/>
                  </a:cubicBezTo>
                  <a:cubicBezTo>
                    <a:pt x="3110865" y="1350645"/>
                    <a:pt x="3113723" y="1353503"/>
                    <a:pt x="3115628" y="1356360"/>
                  </a:cubicBezTo>
                  <a:cubicBezTo>
                    <a:pt x="3113723" y="1359218"/>
                    <a:pt x="3111818" y="1361123"/>
                    <a:pt x="3108960" y="1363028"/>
                  </a:cubicBezTo>
                  <a:cubicBezTo>
                    <a:pt x="3088005" y="1383983"/>
                    <a:pt x="3068003" y="1403985"/>
                    <a:pt x="3047048" y="1424940"/>
                  </a:cubicBezTo>
                  <a:cubicBezTo>
                    <a:pt x="3044190" y="1427798"/>
                    <a:pt x="3039428" y="1430655"/>
                    <a:pt x="3035618" y="1431608"/>
                  </a:cubicBezTo>
                  <a:cubicBezTo>
                    <a:pt x="3005138" y="1440180"/>
                    <a:pt x="2974658" y="1447800"/>
                    <a:pt x="2944178" y="1456373"/>
                  </a:cubicBezTo>
                  <a:cubicBezTo>
                    <a:pt x="2943225" y="1456373"/>
                    <a:pt x="2942273" y="1456373"/>
                    <a:pt x="2940368" y="1456373"/>
                  </a:cubicBezTo>
                  <a:cubicBezTo>
                    <a:pt x="2939415" y="1453515"/>
                    <a:pt x="2938463" y="1451610"/>
                    <a:pt x="2937510" y="1448753"/>
                  </a:cubicBezTo>
                  <a:cubicBezTo>
                    <a:pt x="2929890" y="1420178"/>
                    <a:pt x="2922270" y="1392555"/>
                    <a:pt x="2914650" y="1363980"/>
                  </a:cubicBezTo>
                  <a:cubicBezTo>
                    <a:pt x="2914650" y="1359218"/>
                    <a:pt x="2914650" y="1354455"/>
                    <a:pt x="2915603" y="1350645"/>
                  </a:cubicBezTo>
                  <a:close/>
                  <a:moveTo>
                    <a:pt x="2970848" y="1406843"/>
                  </a:moveTo>
                  <a:cubicBezTo>
                    <a:pt x="2977515" y="1404938"/>
                    <a:pt x="2982278" y="1403985"/>
                    <a:pt x="2987040" y="1402080"/>
                  </a:cubicBezTo>
                  <a:cubicBezTo>
                    <a:pt x="2998470" y="1399223"/>
                    <a:pt x="3010853" y="1398270"/>
                    <a:pt x="3020378" y="1392555"/>
                  </a:cubicBezTo>
                  <a:cubicBezTo>
                    <a:pt x="3029903" y="1386840"/>
                    <a:pt x="3037523" y="1376363"/>
                    <a:pt x="3046095" y="1368743"/>
                  </a:cubicBezTo>
                  <a:cubicBezTo>
                    <a:pt x="3049905" y="1364933"/>
                    <a:pt x="3053715" y="1361123"/>
                    <a:pt x="3058478" y="1356360"/>
                  </a:cubicBezTo>
                  <a:cubicBezTo>
                    <a:pt x="3047048" y="1344930"/>
                    <a:pt x="3035618" y="1333500"/>
                    <a:pt x="3024188" y="1323023"/>
                  </a:cubicBezTo>
                  <a:cubicBezTo>
                    <a:pt x="3022283" y="1321118"/>
                    <a:pt x="3020378" y="1320165"/>
                    <a:pt x="3017520" y="1319213"/>
                  </a:cubicBezTo>
                  <a:cubicBezTo>
                    <a:pt x="3002280" y="1315403"/>
                    <a:pt x="2987040" y="1311593"/>
                    <a:pt x="2971800" y="1306830"/>
                  </a:cubicBezTo>
                  <a:cubicBezTo>
                    <a:pt x="2970848" y="1307783"/>
                    <a:pt x="2969895" y="1308735"/>
                    <a:pt x="2969895" y="1309688"/>
                  </a:cubicBezTo>
                  <a:cubicBezTo>
                    <a:pt x="2966085" y="1324928"/>
                    <a:pt x="2962275" y="1339215"/>
                    <a:pt x="2957513" y="1354455"/>
                  </a:cubicBezTo>
                  <a:cubicBezTo>
                    <a:pt x="2957513" y="1356360"/>
                    <a:pt x="2956560" y="1357313"/>
                    <a:pt x="2957513" y="1359218"/>
                  </a:cubicBezTo>
                  <a:cubicBezTo>
                    <a:pt x="2961323" y="1374458"/>
                    <a:pt x="2966085" y="1389698"/>
                    <a:pt x="2970848" y="1406843"/>
                  </a:cubicBezTo>
                  <a:close/>
                  <a:moveTo>
                    <a:pt x="2967038" y="1354455"/>
                  </a:moveTo>
                  <a:cubicBezTo>
                    <a:pt x="2969895" y="1342073"/>
                    <a:pt x="2973705" y="1329690"/>
                    <a:pt x="2977515" y="1316355"/>
                  </a:cubicBezTo>
                  <a:cubicBezTo>
                    <a:pt x="2990850" y="1320165"/>
                    <a:pt x="3003233" y="1323023"/>
                    <a:pt x="3015615" y="1326833"/>
                  </a:cubicBezTo>
                  <a:cubicBezTo>
                    <a:pt x="3017520" y="1326833"/>
                    <a:pt x="3018473" y="1328738"/>
                    <a:pt x="3019425" y="1329690"/>
                  </a:cubicBezTo>
                  <a:cubicBezTo>
                    <a:pt x="3027998" y="1338263"/>
                    <a:pt x="3036570" y="1345883"/>
                    <a:pt x="3045143" y="1355408"/>
                  </a:cubicBezTo>
                  <a:cubicBezTo>
                    <a:pt x="3040380" y="1360170"/>
                    <a:pt x="3034665" y="1364933"/>
                    <a:pt x="3030855" y="1370648"/>
                  </a:cubicBezTo>
                  <a:cubicBezTo>
                    <a:pt x="3022283" y="1382078"/>
                    <a:pt x="3009900" y="1387793"/>
                    <a:pt x="2996565" y="1390650"/>
                  </a:cubicBezTo>
                  <a:cubicBezTo>
                    <a:pt x="2990850" y="1391603"/>
                    <a:pt x="2984183" y="1393508"/>
                    <a:pt x="2977515" y="1395413"/>
                  </a:cubicBezTo>
                  <a:cubicBezTo>
                    <a:pt x="2973705" y="1382078"/>
                    <a:pt x="2970848" y="1370648"/>
                    <a:pt x="2967990" y="1358265"/>
                  </a:cubicBezTo>
                  <a:cubicBezTo>
                    <a:pt x="2967038" y="1357313"/>
                    <a:pt x="2967038" y="1356360"/>
                    <a:pt x="2967038" y="1354455"/>
                  </a:cubicBezTo>
                  <a:close/>
                  <a:moveTo>
                    <a:pt x="2781300" y="1722120"/>
                  </a:moveTo>
                  <a:cubicBezTo>
                    <a:pt x="2784158" y="1724978"/>
                    <a:pt x="2788920" y="1726883"/>
                    <a:pt x="2792730" y="1728788"/>
                  </a:cubicBezTo>
                  <a:cubicBezTo>
                    <a:pt x="2818448" y="1736408"/>
                    <a:pt x="2845118" y="1743075"/>
                    <a:pt x="2870835" y="1749743"/>
                  </a:cubicBezTo>
                  <a:cubicBezTo>
                    <a:pt x="2879408" y="1751648"/>
                    <a:pt x="2887980" y="1754505"/>
                    <a:pt x="2896553" y="1756410"/>
                  </a:cubicBezTo>
                  <a:cubicBezTo>
                    <a:pt x="2897505" y="1754505"/>
                    <a:pt x="2898458" y="1753553"/>
                    <a:pt x="2898458" y="1752600"/>
                  </a:cubicBezTo>
                  <a:cubicBezTo>
                    <a:pt x="2907983" y="1718310"/>
                    <a:pt x="2916555" y="1684973"/>
                    <a:pt x="2926080" y="1650683"/>
                  </a:cubicBezTo>
                  <a:cubicBezTo>
                    <a:pt x="2927033" y="1646873"/>
                    <a:pt x="2927033" y="1642110"/>
                    <a:pt x="2925128" y="1638300"/>
                  </a:cubicBezTo>
                  <a:cubicBezTo>
                    <a:pt x="2917508" y="1608773"/>
                    <a:pt x="2908935" y="1579245"/>
                    <a:pt x="2901315" y="1549718"/>
                  </a:cubicBezTo>
                  <a:cubicBezTo>
                    <a:pt x="2900363" y="1544955"/>
                    <a:pt x="2898458" y="1540193"/>
                    <a:pt x="2897505" y="1534478"/>
                  </a:cubicBezTo>
                  <a:cubicBezTo>
                    <a:pt x="2894648" y="1534478"/>
                    <a:pt x="2893695" y="1534478"/>
                    <a:pt x="2892743" y="1535430"/>
                  </a:cubicBezTo>
                  <a:cubicBezTo>
                    <a:pt x="2858453" y="1544955"/>
                    <a:pt x="2825115" y="1553528"/>
                    <a:pt x="2790825" y="1563053"/>
                  </a:cubicBezTo>
                  <a:cubicBezTo>
                    <a:pt x="2787015" y="1564005"/>
                    <a:pt x="2782253" y="1566863"/>
                    <a:pt x="2779395" y="1569720"/>
                  </a:cubicBezTo>
                  <a:cubicBezTo>
                    <a:pt x="2755583" y="1593533"/>
                    <a:pt x="2731770" y="1616393"/>
                    <a:pt x="2708910" y="1640205"/>
                  </a:cubicBezTo>
                  <a:cubicBezTo>
                    <a:pt x="2707005" y="1642110"/>
                    <a:pt x="2705100" y="1644015"/>
                    <a:pt x="2704148" y="1645920"/>
                  </a:cubicBezTo>
                  <a:cubicBezTo>
                    <a:pt x="2705100" y="1647825"/>
                    <a:pt x="2706053" y="1648778"/>
                    <a:pt x="2707005" y="1649730"/>
                  </a:cubicBezTo>
                  <a:cubicBezTo>
                    <a:pt x="2731770" y="1672590"/>
                    <a:pt x="2756535" y="1697355"/>
                    <a:pt x="2781300" y="1722120"/>
                  </a:cubicBezTo>
                  <a:close/>
                  <a:moveTo>
                    <a:pt x="2776538" y="1584008"/>
                  </a:moveTo>
                  <a:cubicBezTo>
                    <a:pt x="2786063" y="1574483"/>
                    <a:pt x="2795588" y="1568768"/>
                    <a:pt x="2808923" y="1565910"/>
                  </a:cubicBezTo>
                  <a:cubicBezTo>
                    <a:pt x="2833688" y="1560195"/>
                    <a:pt x="2858453" y="1552575"/>
                    <a:pt x="2882265" y="1546860"/>
                  </a:cubicBezTo>
                  <a:cubicBezTo>
                    <a:pt x="2885123" y="1545908"/>
                    <a:pt x="2887980" y="1545908"/>
                    <a:pt x="2890838" y="1544955"/>
                  </a:cubicBezTo>
                  <a:cubicBezTo>
                    <a:pt x="2891790" y="1547813"/>
                    <a:pt x="2892743" y="1550670"/>
                    <a:pt x="2893695" y="1552575"/>
                  </a:cubicBezTo>
                  <a:cubicBezTo>
                    <a:pt x="2901315" y="1581150"/>
                    <a:pt x="2908935" y="1608773"/>
                    <a:pt x="2916555" y="1637348"/>
                  </a:cubicBezTo>
                  <a:cubicBezTo>
                    <a:pt x="2917508" y="1641158"/>
                    <a:pt x="2918460" y="1645920"/>
                    <a:pt x="2917508" y="1649730"/>
                  </a:cubicBezTo>
                  <a:cubicBezTo>
                    <a:pt x="2909888" y="1680210"/>
                    <a:pt x="2901315" y="1709738"/>
                    <a:pt x="2893695" y="1740218"/>
                  </a:cubicBezTo>
                  <a:cubicBezTo>
                    <a:pt x="2893695" y="1741170"/>
                    <a:pt x="2892743" y="1743075"/>
                    <a:pt x="2891790" y="1744980"/>
                  </a:cubicBezTo>
                  <a:cubicBezTo>
                    <a:pt x="2868930" y="1738313"/>
                    <a:pt x="2846070" y="1732598"/>
                    <a:pt x="2823210" y="1726883"/>
                  </a:cubicBezTo>
                  <a:cubicBezTo>
                    <a:pt x="2812733" y="1724025"/>
                    <a:pt x="2801303" y="1723073"/>
                    <a:pt x="2791778" y="1717358"/>
                  </a:cubicBezTo>
                  <a:cubicBezTo>
                    <a:pt x="2782253" y="1711643"/>
                    <a:pt x="2775585" y="1702118"/>
                    <a:pt x="2767965" y="1694498"/>
                  </a:cubicBezTo>
                  <a:cubicBezTo>
                    <a:pt x="2753678" y="1680210"/>
                    <a:pt x="2739390" y="1665923"/>
                    <a:pt x="2725103" y="1651635"/>
                  </a:cubicBezTo>
                  <a:cubicBezTo>
                    <a:pt x="2723198" y="1649730"/>
                    <a:pt x="2720340" y="1646873"/>
                    <a:pt x="2718435" y="1644015"/>
                  </a:cubicBezTo>
                  <a:cubicBezTo>
                    <a:pt x="2737485" y="1624013"/>
                    <a:pt x="2757488" y="1604010"/>
                    <a:pt x="2776538" y="1584008"/>
                  </a:cubicBezTo>
                  <a:close/>
                  <a:moveTo>
                    <a:pt x="3767138" y="1298258"/>
                  </a:moveTo>
                  <a:cubicBezTo>
                    <a:pt x="3764280" y="1297305"/>
                    <a:pt x="3763328" y="1296353"/>
                    <a:pt x="3761423" y="1296353"/>
                  </a:cubicBezTo>
                  <a:cubicBezTo>
                    <a:pt x="3747135" y="1292543"/>
                    <a:pt x="3732848" y="1288733"/>
                    <a:pt x="3717608" y="1284923"/>
                  </a:cubicBezTo>
                  <a:cubicBezTo>
                    <a:pt x="3710940" y="1283018"/>
                    <a:pt x="3706178" y="1280160"/>
                    <a:pt x="3701415" y="1275398"/>
                  </a:cubicBezTo>
                  <a:cubicBezTo>
                    <a:pt x="3691890" y="1264920"/>
                    <a:pt x="3681413" y="1255395"/>
                    <a:pt x="3670935" y="1244918"/>
                  </a:cubicBezTo>
                  <a:cubicBezTo>
                    <a:pt x="3669030" y="1243013"/>
                    <a:pt x="3667125" y="1242060"/>
                    <a:pt x="3665220" y="1240155"/>
                  </a:cubicBezTo>
                  <a:cubicBezTo>
                    <a:pt x="3652838" y="1252538"/>
                    <a:pt x="3640455" y="1264920"/>
                    <a:pt x="3629025" y="1276350"/>
                  </a:cubicBezTo>
                  <a:cubicBezTo>
                    <a:pt x="3625215" y="1280160"/>
                    <a:pt x="3620453" y="1283018"/>
                    <a:pt x="3614738" y="1283970"/>
                  </a:cubicBezTo>
                  <a:cubicBezTo>
                    <a:pt x="3601403" y="1286828"/>
                    <a:pt x="3588068" y="1290638"/>
                    <a:pt x="3574733" y="1294448"/>
                  </a:cubicBezTo>
                  <a:cubicBezTo>
                    <a:pt x="3570923" y="1295400"/>
                    <a:pt x="3568065" y="1296353"/>
                    <a:pt x="3564255" y="1298258"/>
                  </a:cubicBezTo>
                  <a:cubicBezTo>
                    <a:pt x="3569018" y="1314450"/>
                    <a:pt x="3571875" y="1329690"/>
                    <a:pt x="3576638" y="1344930"/>
                  </a:cubicBezTo>
                  <a:cubicBezTo>
                    <a:pt x="3578543" y="1352550"/>
                    <a:pt x="3578543" y="1360170"/>
                    <a:pt x="3576638" y="1367790"/>
                  </a:cubicBezTo>
                  <a:cubicBezTo>
                    <a:pt x="3571875" y="1383030"/>
                    <a:pt x="3568065" y="1398270"/>
                    <a:pt x="3564255" y="1414463"/>
                  </a:cubicBezTo>
                  <a:cubicBezTo>
                    <a:pt x="3568065" y="1415415"/>
                    <a:pt x="3570923" y="1416368"/>
                    <a:pt x="3573780" y="1417320"/>
                  </a:cubicBezTo>
                  <a:cubicBezTo>
                    <a:pt x="3588068" y="1421130"/>
                    <a:pt x="3601403" y="1424940"/>
                    <a:pt x="3615690" y="1428750"/>
                  </a:cubicBezTo>
                  <a:cubicBezTo>
                    <a:pt x="3620453" y="1429703"/>
                    <a:pt x="3624263" y="1432560"/>
                    <a:pt x="3628073" y="1436370"/>
                  </a:cubicBezTo>
                  <a:cubicBezTo>
                    <a:pt x="3638550" y="1446848"/>
                    <a:pt x="3649028" y="1457325"/>
                    <a:pt x="3659505" y="1467803"/>
                  </a:cubicBezTo>
                  <a:cubicBezTo>
                    <a:pt x="3661410" y="1469708"/>
                    <a:pt x="3663315" y="1470660"/>
                    <a:pt x="3666173" y="1473518"/>
                  </a:cubicBezTo>
                  <a:cubicBezTo>
                    <a:pt x="3673793" y="1465898"/>
                    <a:pt x="3682365" y="1458278"/>
                    <a:pt x="3689033" y="1450658"/>
                  </a:cubicBezTo>
                  <a:cubicBezTo>
                    <a:pt x="3701415" y="1435418"/>
                    <a:pt x="3716655" y="1427798"/>
                    <a:pt x="3734753" y="1423988"/>
                  </a:cubicBezTo>
                  <a:cubicBezTo>
                    <a:pt x="3745230" y="1422083"/>
                    <a:pt x="3755708" y="1418273"/>
                    <a:pt x="3766185" y="1415415"/>
                  </a:cubicBezTo>
                  <a:cubicBezTo>
                    <a:pt x="3765233" y="1411605"/>
                    <a:pt x="3764280" y="1408748"/>
                    <a:pt x="3764280" y="1404938"/>
                  </a:cubicBezTo>
                  <a:cubicBezTo>
                    <a:pt x="3760470" y="1391603"/>
                    <a:pt x="3757613" y="1377315"/>
                    <a:pt x="3752850" y="1363980"/>
                  </a:cubicBezTo>
                  <a:cubicBezTo>
                    <a:pt x="3750945" y="1358265"/>
                    <a:pt x="3750945" y="1353503"/>
                    <a:pt x="3752850" y="1347788"/>
                  </a:cubicBezTo>
                  <a:cubicBezTo>
                    <a:pt x="3758565" y="1331595"/>
                    <a:pt x="3762375" y="1315403"/>
                    <a:pt x="3767138" y="1298258"/>
                  </a:cubicBezTo>
                  <a:close/>
                  <a:moveTo>
                    <a:pt x="3745230" y="1368743"/>
                  </a:moveTo>
                  <a:cubicBezTo>
                    <a:pt x="3749040" y="1379220"/>
                    <a:pt x="3750945" y="1390650"/>
                    <a:pt x="3753803" y="1402080"/>
                  </a:cubicBezTo>
                  <a:cubicBezTo>
                    <a:pt x="3754755" y="1403985"/>
                    <a:pt x="3754755" y="1406843"/>
                    <a:pt x="3754755" y="1409700"/>
                  </a:cubicBezTo>
                  <a:cubicBezTo>
                    <a:pt x="3741420" y="1413510"/>
                    <a:pt x="3729038" y="1417320"/>
                    <a:pt x="3715703" y="1420178"/>
                  </a:cubicBezTo>
                  <a:cubicBezTo>
                    <a:pt x="3707130" y="1422083"/>
                    <a:pt x="3699510" y="1425893"/>
                    <a:pt x="3693795" y="1433513"/>
                  </a:cubicBezTo>
                  <a:cubicBezTo>
                    <a:pt x="3687128" y="1441133"/>
                    <a:pt x="3679508" y="1448753"/>
                    <a:pt x="3671888" y="1455420"/>
                  </a:cubicBezTo>
                  <a:cubicBezTo>
                    <a:pt x="3669983" y="1457325"/>
                    <a:pt x="3668078" y="1459230"/>
                    <a:pt x="3665220" y="1462088"/>
                  </a:cubicBezTo>
                  <a:cubicBezTo>
                    <a:pt x="3656648" y="1453515"/>
                    <a:pt x="3647123" y="1444943"/>
                    <a:pt x="3639503" y="1436370"/>
                  </a:cubicBezTo>
                  <a:cubicBezTo>
                    <a:pt x="3631883" y="1427798"/>
                    <a:pt x="3622358" y="1422083"/>
                    <a:pt x="3610928" y="1420178"/>
                  </a:cubicBezTo>
                  <a:cubicBezTo>
                    <a:pt x="3599498" y="1417320"/>
                    <a:pt x="3588068" y="1414463"/>
                    <a:pt x="3575685" y="1410653"/>
                  </a:cubicBezTo>
                  <a:cubicBezTo>
                    <a:pt x="3579495" y="1398270"/>
                    <a:pt x="3581400" y="1385888"/>
                    <a:pt x="3585210" y="1374458"/>
                  </a:cubicBezTo>
                  <a:cubicBezTo>
                    <a:pt x="3589020" y="1363028"/>
                    <a:pt x="3589020" y="1352550"/>
                    <a:pt x="3585210" y="1341120"/>
                  </a:cubicBezTo>
                  <a:cubicBezTo>
                    <a:pt x="3581400" y="1329690"/>
                    <a:pt x="3578543" y="1318260"/>
                    <a:pt x="3575685" y="1306830"/>
                  </a:cubicBezTo>
                  <a:cubicBezTo>
                    <a:pt x="3578543" y="1305878"/>
                    <a:pt x="3580448" y="1304925"/>
                    <a:pt x="3583305" y="1303973"/>
                  </a:cubicBezTo>
                  <a:cubicBezTo>
                    <a:pt x="3595688" y="1300163"/>
                    <a:pt x="3608070" y="1297305"/>
                    <a:pt x="3621405" y="1293495"/>
                  </a:cubicBezTo>
                  <a:cubicBezTo>
                    <a:pt x="3626168" y="1292543"/>
                    <a:pt x="3629978" y="1289685"/>
                    <a:pt x="3633788" y="1285875"/>
                  </a:cubicBezTo>
                  <a:cubicBezTo>
                    <a:pt x="3644265" y="1275398"/>
                    <a:pt x="3654743" y="1263968"/>
                    <a:pt x="3666173" y="1253490"/>
                  </a:cubicBezTo>
                  <a:cubicBezTo>
                    <a:pt x="3669030" y="1255395"/>
                    <a:pt x="3670935" y="1257300"/>
                    <a:pt x="3672840" y="1258253"/>
                  </a:cubicBezTo>
                  <a:cubicBezTo>
                    <a:pt x="3682365" y="1267778"/>
                    <a:pt x="3691890" y="1276350"/>
                    <a:pt x="3700463" y="1285875"/>
                  </a:cubicBezTo>
                  <a:cubicBezTo>
                    <a:pt x="3704273" y="1289685"/>
                    <a:pt x="3708083" y="1291590"/>
                    <a:pt x="3712845" y="1292543"/>
                  </a:cubicBezTo>
                  <a:cubicBezTo>
                    <a:pt x="3725228" y="1295400"/>
                    <a:pt x="3737610" y="1299210"/>
                    <a:pt x="3749993" y="1302068"/>
                  </a:cubicBezTo>
                  <a:cubicBezTo>
                    <a:pt x="3752850" y="1303020"/>
                    <a:pt x="3754755" y="1303973"/>
                    <a:pt x="3757613" y="1304925"/>
                  </a:cubicBezTo>
                  <a:cubicBezTo>
                    <a:pt x="3753803" y="1318260"/>
                    <a:pt x="3750945" y="1331595"/>
                    <a:pt x="3747135" y="1344930"/>
                  </a:cubicBezTo>
                  <a:cubicBezTo>
                    <a:pt x="3743325" y="1352550"/>
                    <a:pt x="3743325" y="1360170"/>
                    <a:pt x="3745230" y="1368743"/>
                  </a:cubicBezTo>
                  <a:close/>
                  <a:moveTo>
                    <a:pt x="3361373" y="1305878"/>
                  </a:moveTo>
                  <a:cubicBezTo>
                    <a:pt x="3353753" y="1307783"/>
                    <a:pt x="3347085" y="1310640"/>
                    <a:pt x="3339465" y="1311593"/>
                  </a:cubicBezTo>
                  <a:cubicBezTo>
                    <a:pt x="3319463" y="1314450"/>
                    <a:pt x="3303270" y="1323975"/>
                    <a:pt x="3289935" y="1340168"/>
                  </a:cubicBezTo>
                  <a:cubicBezTo>
                    <a:pt x="3285173" y="1345883"/>
                    <a:pt x="3279458" y="1350645"/>
                    <a:pt x="3273743" y="1356360"/>
                  </a:cubicBezTo>
                  <a:cubicBezTo>
                    <a:pt x="3286125" y="1368743"/>
                    <a:pt x="3296603" y="1379220"/>
                    <a:pt x="3308985" y="1390650"/>
                  </a:cubicBezTo>
                  <a:cubicBezTo>
                    <a:pt x="3310890" y="1392555"/>
                    <a:pt x="3313748" y="1393508"/>
                    <a:pt x="3316605" y="1394460"/>
                  </a:cubicBezTo>
                  <a:cubicBezTo>
                    <a:pt x="3328035" y="1397318"/>
                    <a:pt x="3339465" y="1401128"/>
                    <a:pt x="3351848" y="1403985"/>
                  </a:cubicBezTo>
                  <a:cubicBezTo>
                    <a:pt x="3354705" y="1404938"/>
                    <a:pt x="3357563" y="1404938"/>
                    <a:pt x="3361373" y="1405890"/>
                  </a:cubicBezTo>
                  <a:cubicBezTo>
                    <a:pt x="3363278" y="1399223"/>
                    <a:pt x="3365183" y="1393508"/>
                    <a:pt x="3366135" y="1387793"/>
                  </a:cubicBezTo>
                  <a:cubicBezTo>
                    <a:pt x="3368993" y="1377315"/>
                    <a:pt x="3373755" y="1365885"/>
                    <a:pt x="3373755" y="1355408"/>
                  </a:cubicBezTo>
                  <a:cubicBezTo>
                    <a:pt x="3373755" y="1344930"/>
                    <a:pt x="3368993" y="1333500"/>
                    <a:pt x="3366135" y="1323023"/>
                  </a:cubicBezTo>
                  <a:cubicBezTo>
                    <a:pt x="3365183" y="1318260"/>
                    <a:pt x="3363278" y="1312545"/>
                    <a:pt x="3361373" y="1305878"/>
                  </a:cubicBezTo>
                  <a:close/>
                  <a:moveTo>
                    <a:pt x="3361373" y="1374458"/>
                  </a:moveTo>
                  <a:cubicBezTo>
                    <a:pt x="3358515" y="1381125"/>
                    <a:pt x="3357563" y="1387793"/>
                    <a:pt x="3355658" y="1396365"/>
                  </a:cubicBezTo>
                  <a:cubicBezTo>
                    <a:pt x="3342323" y="1392555"/>
                    <a:pt x="3329940" y="1389698"/>
                    <a:pt x="3317558" y="1385888"/>
                  </a:cubicBezTo>
                  <a:cubicBezTo>
                    <a:pt x="3316605" y="1385888"/>
                    <a:pt x="3315653" y="1384935"/>
                    <a:pt x="3314700" y="1383983"/>
                  </a:cubicBezTo>
                  <a:cubicBezTo>
                    <a:pt x="3306128" y="1375410"/>
                    <a:pt x="3296603" y="1365885"/>
                    <a:pt x="3287078" y="1356360"/>
                  </a:cubicBezTo>
                  <a:cubicBezTo>
                    <a:pt x="3296603" y="1346835"/>
                    <a:pt x="3305175" y="1338263"/>
                    <a:pt x="3313748" y="1329690"/>
                  </a:cubicBezTo>
                  <a:cubicBezTo>
                    <a:pt x="3314700" y="1328738"/>
                    <a:pt x="3316605" y="1327785"/>
                    <a:pt x="3318510" y="1326833"/>
                  </a:cubicBezTo>
                  <a:cubicBezTo>
                    <a:pt x="3329940" y="1323975"/>
                    <a:pt x="3341370" y="1320165"/>
                    <a:pt x="3354705" y="1317308"/>
                  </a:cubicBezTo>
                  <a:cubicBezTo>
                    <a:pt x="3356610" y="1324928"/>
                    <a:pt x="3358515" y="1332548"/>
                    <a:pt x="3361373" y="1339215"/>
                  </a:cubicBezTo>
                  <a:cubicBezTo>
                    <a:pt x="3366135" y="1350645"/>
                    <a:pt x="3366135" y="1362075"/>
                    <a:pt x="3361373" y="1374458"/>
                  </a:cubicBezTo>
                  <a:close/>
                  <a:moveTo>
                    <a:pt x="3394710" y="1522095"/>
                  </a:moveTo>
                  <a:cubicBezTo>
                    <a:pt x="3395663" y="1518285"/>
                    <a:pt x="3396615" y="1515428"/>
                    <a:pt x="3397568" y="1511618"/>
                  </a:cubicBezTo>
                  <a:cubicBezTo>
                    <a:pt x="3392805" y="1510665"/>
                    <a:pt x="3389948" y="1508760"/>
                    <a:pt x="3386138" y="1507808"/>
                  </a:cubicBezTo>
                  <a:cubicBezTo>
                    <a:pt x="3348990" y="1497330"/>
                    <a:pt x="3310890" y="1487805"/>
                    <a:pt x="3273743" y="1478280"/>
                  </a:cubicBezTo>
                  <a:cubicBezTo>
                    <a:pt x="3268028" y="1476375"/>
                    <a:pt x="3262313" y="1473518"/>
                    <a:pt x="3257550" y="1469708"/>
                  </a:cubicBezTo>
                  <a:cubicBezTo>
                    <a:pt x="3229928" y="1442085"/>
                    <a:pt x="3202305" y="1414463"/>
                    <a:pt x="3174683" y="1386840"/>
                  </a:cubicBezTo>
                  <a:cubicBezTo>
                    <a:pt x="3171825" y="1383983"/>
                    <a:pt x="3169920" y="1382078"/>
                    <a:pt x="3167063" y="1379220"/>
                  </a:cubicBezTo>
                  <a:cubicBezTo>
                    <a:pt x="3164205" y="1382078"/>
                    <a:pt x="3161348" y="1383983"/>
                    <a:pt x="3158490" y="1386840"/>
                  </a:cubicBezTo>
                  <a:cubicBezTo>
                    <a:pt x="3130868" y="1414463"/>
                    <a:pt x="3104198" y="1441133"/>
                    <a:pt x="3076575" y="1468755"/>
                  </a:cubicBezTo>
                  <a:cubicBezTo>
                    <a:pt x="3070860" y="1474470"/>
                    <a:pt x="3066098" y="1477328"/>
                    <a:pt x="3058478" y="1479233"/>
                  </a:cubicBezTo>
                  <a:cubicBezTo>
                    <a:pt x="3020378" y="1489710"/>
                    <a:pt x="2981325" y="1500188"/>
                    <a:pt x="2943225" y="1509713"/>
                  </a:cubicBezTo>
                  <a:cubicBezTo>
                    <a:pt x="2940368" y="1510665"/>
                    <a:pt x="2938463" y="1511618"/>
                    <a:pt x="2935605" y="1512570"/>
                  </a:cubicBezTo>
                  <a:cubicBezTo>
                    <a:pt x="2936558" y="1516380"/>
                    <a:pt x="2937510" y="1519238"/>
                    <a:pt x="2938463" y="1523048"/>
                  </a:cubicBezTo>
                  <a:cubicBezTo>
                    <a:pt x="2948940" y="1560195"/>
                    <a:pt x="2958465" y="1598295"/>
                    <a:pt x="2968943" y="1635443"/>
                  </a:cubicBezTo>
                  <a:cubicBezTo>
                    <a:pt x="2970848" y="1642110"/>
                    <a:pt x="2970848" y="1647825"/>
                    <a:pt x="2968943" y="1654493"/>
                  </a:cubicBezTo>
                  <a:cubicBezTo>
                    <a:pt x="2960370" y="1686878"/>
                    <a:pt x="2950845" y="1720215"/>
                    <a:pt x="2942273" y="1752600"/>
                  </a:cubicBezTo>
                  <a:cubicBezTo>
                    <a:pt x="2940368" y="1761173"/>
                    <a:pt x="2938463" y="1768793"/>
                    <a:pt x="2935605" y="1777365"/>
                  </a:cubicBezTo>
                  <a:cubicBezTo>
                    <a:pt x="2939415" y="1778318"/>
                    <a:pt x="2943225" y="1779270"/>
                    <a:pt x="2946083" y="1780223"/>
                  </a:cubicBezTo>
                  <a:cubicBezTo>
                    <a:pt x="2984183" y="1790700"/>
                    <a:pt x="3022283" y="1801178"/>
                    <a:pt x="3060383" y="1810703"/>
                  </a:cubicBezTo>
                  <a:cubicBezTo>
                    <a:pt x="3066098" y="1812608"/>
                    <a:pt x="3069908" y="1814513"/>
                    <a:pt x="3074670" y="1819275"/>
                  </a:cubicBezTo>
                  <a:cubicBezTo>
                    <a:pt x="3102293" y="1846898"/>
                    <a:pt x="3130868" y="1875473"/>
                    <a:pt x="3158490" y="1903095"/>
                  </a:cubicBezTo>
                  <a:cubicBezTo>
                    <a:pt x="3161348" y="1905953"/>
                    <a:pt x="3163253" y="1907858"/>
                    <a:pt x="3168015" y="1911668"/>
                  </a:cubicBezTo>
                  <a:cubicBezTo>
                    <a:pt x="3170873" y="1907858"/>
                    <a:pt x="3172778" y="1905000"/>
                    <a:pt x="3174683" y="1902143"/>
                  </a:cubicBezTo>
                  <a:cubicBezTo>
                    <a:pt x="3202305" y="1874520"/>
                    <a:pt x="3229928" y="1846898"/>
                    <a:pt x="3257550" y="1819275"/>
                  </a:cubicBezTo>
                  <a:cubicBezTo>
                    <a:pt x="3261360" y="1815465"/>
                    <a:pt x="3266123" y="1812608"/>
                    <a:pt x="3271838" y="1810703"/>
                  </a:cubicBezTo>
                  <a:cubicBezTo>
                    <a:pt x="3309938" y="1800225"/>
                    <a:pt x="3348038" y="1790700"/>
                    <a:pt x="3386138" y="1780223"/>
                  </a:cubicBezTo>
                  <a:cubicBezTo>
                    <a:pt x="3389948" y="1779270"/>
                    <a:pt x="3392805" y="1778318"/>
                    <a:pt x="3396615" y="1777365"/>
                  </a:cubicBezTo>
                  <a:cubicBezTo>
                    <a:pt x="3395663" y="1773555"/>
                    <a:pt x="3394710" y="1769745"/>
                    <a:pt x="3393758" y="1765935"/>
                  </a:cubicBezTo>
                  <a:cubicBezTo>
                    <a:pt x="3383280" y="1727835"/>
                    <a:pt x="3373755" y="1690688"/>
                    <a:pt x="3363278" y="1652588"/>
                  </a:cubicBezTo>
                  <a:cubicBezTo>
                    <a:pt x="3361373" y="1646873"/>
                    <a:pt x="3361373" y="1642110"/>
                    <a:pt x="3363278" y="1636395"/>
                  </a:cubicBezTo>
                  <a:cubicBezTo>
                    <a:pt x="3373755" y="1598295"/>
                    <a:pt x="3384233" y="1560195"/>
                    <a:pt x="3394710" y="1522095"/>
                  </a:cubicBezTo>
                  <a:close/>
                  <a:moveTo>
                    <a:pt x="3354705" y="1655445"/>
                  </a:moveTo>
                  <a:cubicBezTo>
                    <a:pt x="3364230" y="1690688"/>
                    <a:pt x="3373755" y="1724978"/>
                    <a:pt x="3383280" y="1760220"/>
                  </a:cubicBezTo>
                  <a:cubicBezTo>
                    <a:pt x="3384233" y="1764030"/>
                    <a:pt x="3385185" y="1766888"/>
                    <a:pt x="3386138" y="1771650"/>
                  </a:cubicBezTo>
                  <a:cubicBezTo>
                    <a:pt x="3381375" y="1772603"/>
                    <a:pt x="3377565" y="1773555"/>
                    <a:pt x="3373755" y="1775460"/>
                  </a:cubicBezTo>
                  <a:cubicBezTo>
                    <a:pt x="3338513" y="1784985"/>
                    <a:pt x="3302318" y="1794510"/>
                    <a:pt x="3267075" y="1804035"/>
                  </a:cubicBezTo>
                  <a:cubicBezTo>
                    <a:pt x="3261360" y="1805940"/>
                    <a:pt x="3256598" y="1807845"/>
                    <a:pt x="3252788" y="1812608"/>
                  </a:cubicBezTo>
                  <a:cubicBezTo>
                    <a:pt x="3227070" y="1839278"/>
                    <a:pt x="3200400" y="1864995"/>
                    <a:pt x="3174683" y="1890713"/>
                  </a:cubicBezTo>
                  <a:cubicBezTo>
                    <a:pt x="3171825" y="1893570"/>
                    <a:pt x="3169920" y="1896428"/>
                    <a:pt x="3167063" y="1900238"/>
                  </a:cubicBezTo>
                  <a:cubicBezTo>
                    <a:pt x="3163253" y="1896428"/>
                    <a:pt x="3160395" y="1894523"/>
                    <a:pt x="3158490" y="1891665"/>
                  </a:cubicBezTo>
                  <a:cubicBezTo>
                    <a:pt x="3132773" y="1865948"/>
                    <a:pt x="3106103" y="1839278"/>
                    <a:pt x="3080385" y="1813560"/>
                  </a:cubicBezTo>
                  <a:cubicBezTo>
                    <a:pt x="3075623" y="1808798"/>
                    <a:pt x="3069908" y="1804988"/>
                    <a:pt x="3063240" y="1804035"/>
                  </a:cubicBezTo>
                  <a:cubicBezTo>
                    <a:pt x="3027998" y="1794510"/>
                    <a:pt x="2992755" y="1784985"/>
                    <a:pt x="2957513" y="1775460"/>
                  </a:cubicBezTo>
                  <a:cubicBezTo>
                    <a:pt x="2953703" y="1774508"/>
                    <a:pt x="2950845" y="1773555"/>
                    <a:pt x="2947035" y="1772603"/>
                  </a:cubicBezTo>
                  <a:cubicBezTo>
                    <a:pt x="2947988" y="1767840"/>
                    <a:pt x="2948940" y="1764030"/>
                    <a:pt x="2949893" y="1760220"/>
                  </a:cubicBezTo>
                  <a:cubicBezTo>
                    <a:pt x="2959418" y="1724978"/>
                    <a:pt x="2968943" y="1690688"/>
                    <a:pt x="2978468" y="1655445"/>
                  </a:cubicBezTo>
                  <a:cubicBezTo>
                    <a:pt x="2980373" y="1648778"/>
                    <a:pt x="2980373" y="1643063"/>
                    <a:pt x="2978468" y="1636395"/>
                  </a:cubicBezTo>
                  <a:cubicBezTo>
                    <a:pt x="2968943" y="1601153"/>
                    <a:pt x="2959418" y="1565910"/>
                    <a:pt x="2949893" y="1530668"/>
                  </a:cubicBezTo>
                  <a:cubicBezTo>
                    <a:pt x="2948940" y="1526858"/>
                    <a:pt x="2947988" y="1524000"/>
                    <a:pt x="2947035" y="1520190"/>
                  </a:cubicBezTo>
                  <a:cubicBezTo>
                    <a:pt x="2950845" y="1519238"/>
                    <a:pt x="2953703" y="1518285"/>
                    <a:pt x="2956560" y="1517333"/>
                  </a:cubicBezTo>
                  <a:cubicBezTo>
                    <a:pt x="2992755" y="1507808"/>
                    <a:pt x="3028950" y="1497330"/>
                    <a:pt x="3065145" y="1487805"/>
                  </a:cubicBezTo>
                  <a:cubicBezTo>
                    <a:pt x="3070860" y="1485900"/>
                    <a:pt x="3075623" y="1483995"/>
                    <a:pt x="3079433" y="1479233"/>
                  </a:cubicBezTo>
                  <a:cubicBezTo>
                    <a:pt x="3105150" y="1452563"/>
                    <a:pt x="3131820" y="1426845"/>
                    <a:pt x="3157538" y="1401128"/>
                  </a:cubicBezTo>
                  <a:cubicBezTo>
                    <a:pt x="3160395" y="1398270"/>
                    <a:pt x="3162300" y="1395413"/>
                    <a:pt x="3165158" y="1391603"/>
                  </a:cubicBezTo>
                  <a:cubicBezTo>
                    <a:pt x="3169920" y="1395413"/>
                    <a:pt x="3171825" y="1398270"/>
                    <a:pt x="3174683" y="1401128"/>
                  </a:cubicBezTo>
                  <a:cubicBezTo>
                    <a:pt x="3200400" y="1426845"/>
                    <a:pt x="3226118" y="1452563"/>
                    <a:pt x="3251835" y="1479233"/>
                  </a:cubicBezTo>
                  <a:cubicBezTo>
                    <a:pt x="3256598" y="1483995"/>
                    <a:pt x="3261360" y="1486853"/>
                    <a:pt x="3268028" y="1488758"/>
                  </a:cubicBezTo>
                  <a:cubicBezTo>
                    <a:pt x="3304223" y="1498283"/>
                    <a:pt x="3339465" y="1507808"/>
                    <a:pt x="3375660" y="1517333"/>
                  </a:cubicBezTo>
                  <a:cubicBezTo>
                    <a:pt x="3378518" y="1518285"/>
                    <a:pt x="3381375" y="1519238"/>
                    <a:pt x="3385185" y="1520190"/>
                  </a:cubicBezTo>
                  <a:cubicBezTo>
                    <a:pt x="3383280" y="1526858"/>
                    <a:pt x="3382328" y="1532573"/>
                    <a:pt x="3380423" y="1537335"/>
                  </a:cubicBezTo>
                  <a:cubicBezTo>
                    <a:pt x="3371850" y="1569720"/>
                    <a:pt x="3363278" y="1603058"/>
                    <a:pt x="3353753" y="1635443"/>
                  </a:cubicBezTo>
                  <a:cubicBezTo>
                    <a:pt x="3352800" y="1641158"/>
                    <a:pt x="3352800" y="1647825"/>
                    <a:pt x="3354705" y="1655445"/>
                  </a:cubicBezTo>
                  <a:close/>
                  <a:moveTo>
                    <a:pt x="3892868" y="1240155"/>
                  </a:moveTo>
                  <a:cubicBezTo>
                    <a:pt x="3893820" y="1234440"/>
                    <a:pt x="3895725" y="1229678"/>
                    <a:pt x="3896678" y="1223963"/>
                  </a:cubicBezTo>
                  <a:cubicBezTo>
                    <a:pt x="3892868" y="1223010"/>
                    <a:pt x="3890010" y="1222058"/>
                    <a:pt x="3887153" y="1221105"/>
                  </a:cubicBezTo>
                  <a:cubicBezTo>
                    <a:pt x="3850005" y="1211580"/>
                    <a:pt x="3812858" y="1201103"/>
                    <a:pt x="3775710" y="1191578"/>
                  </a:cubicBezTo>
                  <a:cubicBezTo>
                    <a:pt x="3768090" y="1189673"/>
                    <a:pt x="3761423" y="1185863"/>
                    <a:pt x="3755708" y="1180148"/>
                  </a:cubicBezTo>
                  <a:cubicBezTo>
                    <a:pt x="3729038" y="1152525"/>
                    <a:pt x="3701415" y="1125855"/>
                    <a:pt x="3674745" y="1099185"/>
                  </a:cubicBezTo>
                  <a:cubicBezTo>
                    <a:pt x="3671888" y="1096328"/>
                    <a:pt x="3669983" y="1093470"/>
                    <a:pt x="3668078" y="1090613"/>
                  </a:cubicBezTo>
                  <a:cubicBezTo>
                    <a:pt x="3667125" y="1090613"/>
                    <a:pt x="3665220" y="1090613"/>
                    <a:pt x="3664268" y="1090613"/>
                  </a:cubicBezTo>
                  <a:cubicBezTo>
                    <a:pt x="3662363" y="1093470"/>
                    <a:pt x="3660458" y="1096328"/>
                    <a:pt x="3657600" y="1099185"/>
                  </a:cubicBezTo>
                  <a:cubicBezTo>
                    <a:pt x="3630930" y="1126808"/>
                    <a:pt x="3603308" y="1153478"/>
                    <a:pt x="3575685" y="1181100"/>
                  </a:cubicBezTo>
                  <a:cubicBezTo>
                    <a:pt x="3570923" y="1185863"/>
                    <a:pt x="3565208" y="1189673"/>
                    <a:pt x="3558540" y="1191578"/>
                  </a:cubicBezTo>
                  <a:cubicBezTo>
                    <a:pt x="3521393" y="1201103"/>
                    <a:pt x="3483293" y="1211580"/>
                    <a:pt x="3446145" y="1221105"/>
                  </a:cubicBezTo>
                  <a:cubicBezTo>
                    <a:pt x="3442335" y="1222058"/>
                    <a:pt x="3439478" y="1223010"/>
                    <a:pt x="3435668" y="1223963"/>
                  </a:cubicBezTo>
                  <a:cubicBezTo>
                    <a:pt x="3436620" y="1227773"/>
                    <a:pt x="3437573" y="1231583"/>
                    <a:pt x="3438525" y="1235393"/>
                  </a:cubicBezTo>
                  <a:cubicBezTo>
                    <a:pt x="3449003" y="1273493"/>
                    <a:pt x="3458528" y="1311593"/>
                    <a:pt x="3469005" y="1349693"/>
                  </a:cubicBezTo>
                  <a:cubicBezTo>
                    <a:pt x="3470910" y="1355408"/>
                    <a:pt x="3469958" y="1360170"/>
                    <a:pt x="3469005" y="1365885"/>
                  </a:cubicBezTo>
                  <a:cubicBezTo>
                    <a:pt x="3458528" y="1403985"/>
                    <a:pt x="3448050" y="1442085"/>
                    <a:pt x="3438525" y="1480185"/>
                  </a:cubicBezTo>
                  <a:cubicBezTo>
                    <a:pt x="3437573" y="1483995"/>
                    <a:pt x="3436620" y="1486853"/>
                    <a:pt x="3436620" y="1490663"/>
                  </a:cubicBezTo>
                  <a:cubicBezTo>
                    <a:pt x="3440430" y="1491615"/>
                    <a:pt x="3443288" y="1492568"/>
                    <a:pt x="3447098" y="1493520"/>
                  </a:cubicBezTo>
                  <a:cubicBezTo>
                    <a:pt x="3485198" y="1503998"/>
                    <a:pt x="3523298" y="1514475"/>
                    <a:pt x="3561398" y="1524000"/>
                  </a:cubicBezTo>
                  <a:cubicBezTo>
                    <a:pt x="3567113" y="1525905"/>
                    <a:pt x="3571875" y="1527810"/>
                    <a:pt x="3576638" y="1532573"/>
                  </a:cubicBezTo>
                  <a:cubicBezTo>
                    <a:pt x="3604260" y="1560195"/>
                    <a:pt x="3631883" y="1587818"/>
                    <a:pt x="3659505" y="1615440"/>
                  </a:cubicBezTo>
                  <a:cubicBezTo>
                    <a:pt x="3662363" y="1618298"/>
                    <a:pt x="3664268" y="1620203"/>
                    <a:pt x="3668078" y="1623060"/>
                  </a:cubicBezTo>
                  <a:cubicBezTo>
                    <a:pt x="3670935" y="1620203"/>
                    <a:pt x="3673793" y="1618298"/>
                    <a:pt x="3676650" y="1615440"/>
                  </a:cubicBezTo>
                  <a:cubicBezTo>
                    <a:pt x="3704273" y="1587818"/>
                    <a:pt x="3731895" y="1560195"/>
                    <a:pt x="3759518" y="1532573"/>
                  </a:cubicBezTo>
                  <a:cubicBezTo>
                    <a:pt x="3763328" y="1527810"/>
                    <a:pt x="3768090" y="1525905"/>
                    <a:pt x="3774758" y="1524000"/>
                  </a:cubicBezTo>
                  <a:cubicBezTo>
                    <a:pt x="3812858" y="1513523"/>
                    <a:pt x="3851910" y="1503045"/>
                    <a:pt x="3890010" y="1493520"/>
                  </a:cubicBezTo>
                  <a:cubicBezTo>
                    <a:pt x="3892868" y="1492568"/>
                    <a:pt x="3895725" y="1491615"/>
                    <a:pt x="3899535" y="1490663"/>
                  </a:cubicBezTo>
                  <a:cubicBezTo>
                    <a:pt x="3898583" y="1486853"/>
                    <a:pt x="3897630" y="1483995"/>
                    <a:pt x="3896678" y="1480185"/>
                  </a:cubicBezTo>
                  <a:cubicBezTo>
                    <a:pt x="3887153" y="1443038"/>
                    <a:pt x="3876675" y="1405890"/>
                    <a:pt x="3866198" y="1368743"/>
                  </a:cubicBezTo>
                  <a:cubicBezTo>
                    <a:pt x="3864293" y="1361123"/>
                    <a:pt x="3864293" y="1354455"/>
                    <a:pt x="3866198" y="1346835"/>
                  </a:cubicBezTo>
                  <a:cubicBezTo>
                    <a:pt x="3873818" y="1310640"/>
                    <a:pt x="3883343" y="1275398"/>
                    <a:pt x="3892868" y="1240155"/>
                  </a:cubicBezTo>
                  <a:close/>
                  <a:moveTo>
                    <a:pt x="3853815" y="1363980"/>
                  </a:moveTo>
                  <a:cubicBezTo>
                    <a:pt x="3863340" y="1400175"/>
                    <a:pt x="3872865" y="1435418"/>
                    <a:pt x="3882390" y="1471613"/>
                  </a:cubicBezTo>
                  <a:cubicBezTo>
                    <a:pt x="3883343" y="1475423"/>
                    <a:pt x="3884295" y="1479233"/>
                    <a:pt x="3885248" y="1483995"/>
                  </a:cubicBezTo>
                  <a:cubicBezTo>
                    <a:pt x="3881438" y="1484948"/>
                    <a:pt x="3877628" y="1485900"/>
                    <a:pt x="3874770" y="1486853"/>
                  </a:cubicBezTo>
                  <a:cubicBezTo>
                    <a:pt x="3838575" y="1496378"/>
                    <a:pt x="3803333" y="1505903"/>
                    <a:pt x="3767138" y="1515428"/>
                  </a:cubicBezTo>
                  <a:cubicBezTo>
                    <a:pt x="3761423" y="1517333"/>
                    <a:pt x="3756660" y="1519238"/>
                    <a:pt x="3752850" y="1523048"/>
                  </a:cubicBezTo>
                  <a:cubicBezTo>
                    <a:pt x="3726180" y="1549718"/>
                    <a:pt x="3700463" y="1575435"/>
                    <a:pt x="3673793" y="1602105"/>
                  </a:cubicBezTo>
                  <a:cubicBezTo>
                    <a:pt x="3670935" y="1604963"/>
                    <a:pt x="3669030" y="1606868"/>
                    <a:pt x="3665220" y="1609725"/>
                  </a:cubicBezTo>
                  <a:cubicBezTo>
                    <a:pt x="3662363" y="1606868"/>
                    <a:pt x="3659505" y="1604963"/>
                    <a:pt x="3657600" y="1602105"/>
                  </a:cubicBezTo>
                  <a:cubicBezTo>
                    <a:pt x="3630930" y="1575435"/>
                    <a:pt x="3605213" y="1549718"/>
                    <a:pt x="3578543" y="1523048"/>
                  </a:cubicBezTo>
                  <a:cubicBezTo>
                    <a:pt x="3574733" y="1519238"/>
                    <a:pt x="3569970" y="1516380"/>
                    <a:pt x="3564255" y="1514475"/>
                  </a:cubicBezTo>
                  <a:cubicBezTo>
                    <a:pt x="3528060" y="1504950"/>
                    <a:pt x="3492818" y="1495425"/>
                    <a:pt x="3456623" y="1485900"/>
                  </a:cubicBezTo>
                  <a:cubicBezTo>
                    <a:pt x="3452813" y="1484948"/>
                    <a:pt x="3449955" y="1483995"/>
                    <a:pt x="3445193" y="1483043"/>
                  </a:cubicBezTo>
                  <a:cubicBezTo>
                    <a:pt x="3446145" y="1478280"/>
                    <a:pt x="3447098" y="1475423"/>
                    <a:pt x="3448050" y="1471613"/>
                  </a:cubicBezTo>
                  <a:cubicBezTo>
                    <a:pt x="3457575" y="1435418"/>
                    <a:pt x="3467100" y="1400175"/>
                    <a:pt x="3476625" y="1363980"/>
                  </a:cubicBezTo>
                  <a:cubicBezTo>
                    <a:pt x="3477578" y="1359218"/>
                    <a:pt x="3477578" y="1354455"/>
                    <a:pt x="3476625" y="1349693"/>
                  </a:cubicBezTo>
                  <a:cubicBezTo>
                    <a:pt x="3467100" y="1313498"/>
                    <a:pt x="3457575" y="1278255"/>
                    <a:pt x="3448050" y="1242060"/>
                  </a:cubicBezTo>
                  <a:cubicBezTo>
                    <a:pt x="3447098" y="1238250"/>
                    <a:pt x="3446145" y="1234440"/>
                    <a:pt x="3445193" y="1229678"/>
                  </a:cubicBezTo>
                  <a:cubicBezTo>
                    <a:pt x="3449003" y="1228725"/>
                    <a:pt x="3451860" y="1227773"/>
                    <a:pt x="3454718" y="1226820"/>
                  </a:cubicBezTo>
                  <a:cubicBezTo>
                    <a:pt x="3490913" y="1217295"/>
                    <a:pt x="3526155" y="1207770"/>
                    <a:pt x="3562350" y="1198245"/>
                  </a:cubicBezTo>
                  <a:cubicBezTo>
                    <a:pt x="3568065" y="1196340"/>
                    <a:pt x="3573780" y="1193483"/>
                    <a:pt x="3578543" y="1189673"/>
                  </a:cubicBezTo>
                  <a:cubicBezTo>
                    <a:pt x="3604260" y="1163003"/>
                    <a:pt x="3630930" y="1137285"/>
                    <a:pt x="3656648" y="1111568"/>
                  </a:cubicBezTo>
                  <a:cubicBezTo>
                    <a:pt x="3659505" y="1108710"/>
                    <a:pt x="3661410" y="1106805"/>
                    <a:pt x="3665220" y="1103948"/>
                  </a:cubicBezTo>
                  <a:cubicBezTo>
                    <a:pt x="3668078" y="1106805"/>
                    <a:pt x="3670935" y="1108710"/>
                    <a:pt x="3673793" y="1111568"/>
                  </a:cubicBezTo>
                  <a:cubicBezTo>
                    <a:pt x="3699510" y="1137285"/>
                    <a:pt x="3726180" y="1163955"/>
                    <a:pt x="3751898" y="1189673"/>
                  </a:cubicBezTo>
                  <a:cubicBezTo>
                    <a:pt x="3756660" y="1194435"/>
                    <a:pt x="3761423" y="1197293"/>
                    <a:pt x="3768090" y="1199198"/>
                  </a:cubicBezTo>
                  <a:cubicBezTo>
                    <a:pt x="3804285" y="1208723"/>
                    <a:pt x="3839528" y="1218248"/>
                    <a:pt x="3875723" y="1227773"/>
                  </a:cubicBezTo>
                  <a:cubicBezTo>
                    <a:pt x="3878580" y="1228725"/>
                    <a:pt x="3881438" y="1229678"/>
                    <a:pt x="3885248" y="1230630"/>
                  </a:cubicBezTo>
                  <a:cubicBezTo>
                    <a:pt x="3884295" y="1235393"/>
                    <a:pt x="3883343" y="1239203"/>
                    <a:pt x="3882390" y="1242060"/>
                  </a:cubicBezTo>
                  <a:cubicBezTo>
                    <a:pt x="3872865" y="1278255"/>
                    <a:pt x="3863340" y="1313498"/>
                    <a:pt x="3853815" y="1349693"/>
                  </a:cubicBezTo>
                  <a:cubicBezTo>
                    <a:pt x="3852863" y="1354455"/>
                    <a:pt x="3852863" y="1358265"/>
                    <a:pt x="3853815" y="1363980"/>
                  </a:cubicBezTo>
                  <a:close/>
                  <a:moveTo>
                    <a:pt x="3827145" y="1271588"/>
                  </a:moveTo>
                  <a:cubicBezTo>
                    <a:pt x="3828098" y="1268730"/>
                    <a:pt x="3828098" y="1265873"/>
                    <a:pt x="3829050" y="1263015"/>
                  </a:cubicBezTo>
                  <a:cubicBezTo>
                    <a:pt x="3825240" y="1262063"/>
                    <a:pt x="3822383" y="1261110"/>
                    <a:pt x="3819525" y="1260158"/>
                  </a:cubicBezTo>
                  <a:cubicBezTo>
                    <a:pt x="3794760" y="1253490"/>
                    <a:pt x="3769995" y="1246823"/>
                    <a:pt x="3745230" y="1240155"/>
                  </a:cubicBezTo>
                  <a:cubicBezTo>
                    <a:pt x="3738563" y="1238250"/>
                    <a:pt x="3733800" y="1235393"/>
                    <a:pt x="3729038" y="1230630"/>
                  </a:cubicBezTo>
                  <a:cubicBezTo>
                    <a:pt x="3710940" y="1212533"/>
                    <a:pt x="3692843" y="1194435"/>
                    <a:pt x="3674745" y="1176338"/>
                  </a:cubicBezTo>
                  <a:cubicBezTo>
                    <a:pt x="3672840" y="1174433"/>
                    <a:pt x="3669983" y="1171575"/>
                    <a:pt x="3667125" y="1169670"/>
                  </a:cubicBezTo>
                  <a:cubicBezTo>
                    <a:pt x="3664268" y="1172528"/>
                    <a:pt x="3662363" y="1174433"/>
                    <a:pt x="3659505" y="1176338"/>
                  </a:cubicBezTo>
                  <a:cubicBezTo>
                    <a:pt x="3641408" y="1194435"/>
                    <a:pt x="3622358" y="1213485"/>
                    <a:pt x="3604260" y="1231583"/>
                  </a:cubicBezTo>
                  <a:cubicBezTo>
                    <a:pt x="3599498" y="1236345"/>
                    <a:pt x="3594735" y="1238250"/>
                    <a:pt x="3589020" y="1240155"/>
                  </a:cubicBezTo>
                  <a:cubicBezTo>
                    <a:pt x="3564255" y="1246823"/>
                    <a:pt x="3538538" y="1253490"/>
                    <a:pt x="3513773" y="1260158"/>
                  </a:cubicBezTo>
                  <a:cubicBezTo>
                    <a:pt x="3510915" y="1261110"/>
                    <a:pt x="3508058" y="1262063"/>
                    <a:pt x="3504248" y="1263015"/>
                  </a:cubicBezTo>
                  <a:cubicBezTo>
                    <a:pt x="3505200" y="1266825"/>
                    <a:pt x="3505200" y="1269683"/>
                    <a:pt x="3506153" y="1271588"/>
                  </a:cubicBezTo>
                  <a:cubicBezTo>
                    <a:pt x="3512820" y="1297305"/>
                    <a:pt x="3519488" y="1323023"/>
                    <a:pt x="3527108" y="1348740"/>
                  </a:cubicBezTo>
                  <a:cubicBezTo>
                    <a:pt x="3529013" y="1354455"/>
                    <a:pt x="3528060" y="1359218"/>
                    <a:pt x="3527108" y="1363980"/>
                  </a:cubicBezTo>
                  <a:cubicBezTo>
                    <a:pt x="3520440" y="1389698"/>
                    <a:pt x="3513773" y="1415415"/>
                    <a:pt x="3506153" y="1440180"/>
                  </a:cubicBezTo>
                  <a:cubicBezTo>
                    <a:pt x="3505200" y="1443038"/>
                    <a:pt x="3504248" y="1445895"/>
                    <a:pt x="3504248" y="1449705"/>
                  </a:cubicBezTo>
                  <a:cubicBezTo>
                    <a:pt x="3508058" y="1450658"/>
                    <a:pt x="3509963" y="1451610"/>
                    <a:pt x="3512820" y="1452563"/>
                  </a:cubicBezTo>
                  <a:cubicBezTo>
                    <a:pt x="3538538" y="1459230"/>
                    <a:pt x="3564255" y="1466850"/>
                    <a:pt x="3589020" y="1473518"/>
                  </a:cubicBezTo>
                  <a:cubicBezTo>
                    <a:pt x="3594735" y="1475423"/>
                    <a:pt x="3599498" y="1478280"/>
                    <a:pt x="3604260" y="1482090"/>
                  </a:cubicBezTo>
                  <a:cubicBezTo>
                    <a:pt x="3622358" y="1501140"/>
                    <a:pt x="3641408" y="1519238"/>
                    <a:pt x="3659505" y="1537335"/>
                  </a:cubicBezTo>
                  <a:cubicBezTo>
                    <a:pt x="3661410" y="1539240"/>
                    <a:pt x="3664268" y="1542098"/>
                    <a:pt x="3667125" y="1544003"/>
                  </a:cubicBezTo>
                  <a:cubicBezTo>
                    <a:pt x="3669983" y="1541145"/>
                    <a:pt x="3671888" y="1539240"/>
                    <a:pt x="3674745" y="1537335"/>
                  </a:cubicBezTo>
                  <a:cubicBezTo>
                    <a:pt x="3693795" y="1518285"/>
                    <a:pt x="3711893" y="1500188"/>
                    <a:pt x="3730943" y="1481138"/>
                  </a:cubicBezTo>
                  <a:cubicBezTo>
                    <a:pt x="3734753" y="1477328"/>
                    <a:pt x="3738563" y="1474470"/>
                    <a:pt x="3744278" y="1473518"/>
                  </a:cubicBezTo>
                  <a:cubicBezTo>
                    <a:pt x="3769995" y="1466850"/>
                    <a:pt x="3795713" y="1460183"/>
                    <a:pt x="3821430" y="1452563"/>
                  </a:cubicBezTo>
                  <a:cubicBezTo>
                    <a:pt x="3824288" y="1451610"/>
                    <a:pt x="3827145" y="1450658"/>
                    <a:pt x="3830003" y="1449705"/>
                  </a:cubicBezTo>
                  <a:cubicBezTo>
                    <a:pt x="3829050" y="1445895"/>
                    <a:pt x="3829050" y="1443990"/>
                    <a:pt x="3828098" y="1441133"/>
                  </a:cubicBezTo>
                  <a:cubicBezTo>
                    <a:pt x="3821430" y="1415415"/>
                    <a:pt x="3814763" y="1389698"/>
                    <a:pt x="3807143" y="1363980"/>
                  </a:cubicBezTo>
                  <a:cubicBezTo>
                    <a:pt x="3805238" y="1358265"/>
                    <a:pt x="3806190" y="1353503"/>
                    <a:pt x="3807143" y="1348740"/>
                  </a:cubicBezTo>
                  <a:cubicBezTo>
                    <a:pt x="3812858" y="1323023"/>
                    <a:pt x="3819525" y="1297305"/>
                    <a:pt x="3827145" y="1271588"/>
                  </a:cubicBezTo>
                  <a:close/>
                  <a:moveTo>
                    <a:pt x="3796665" y="1363980"/>
                  </a:moveTo>
                  <a:cubicBezTo>
                    <a:pt x="3803333" y="1386840"/>
                    <a:pt x="3809048" y="1410653"/>
                    <a:pt x="3815715" y="1433513"/>
                  </a:cubicBezTo>
                  <a:cubicBezTo>
                    <a:pt x="3816668" y="1436370"/>
                    <a:pt x="3817620" y="1440180"/>
                    <a:pt x="3818573" y="1443990"/>
                  </a:cubicBezTo>
                  <a:cubicBezTo>
                    <a:pt x="3814763" y="1444943"/>
                    <a:pt x="3811905" y="1445895"/>
                    <a:pt x="3809048" y="1446848"/>
                  </a:cubicBezTo>
                  <a:cubicBezTo>
                    <a:pt x="3787140" y="1452563"/>
                    <a:pt x="3765233" y="1459230"/>
                    <a:pt x="3744278" y="1463993"/>
                  </a:cubicBezTo>
                  <a:cubicBezTo>
                    <a:pt x="3735705" y="1465898"/>
                    <a:pt x="3728085" y="1470660"/>
                    <a:pt x="3722370" y="1477328"/>
                  </a:cubicBezTo>
                  <a:cubicBezTo>
                    <a:pt x="3707130" y="1493520"/>
                    <a:pt x="3690938" y="1508760"/>
                    <a:pt x="3675698" y="1524953"/>
                  </a:cubicBezTo>
                  <a:cubicBezTo>
                    <a:pt x="3673793" y="1526858"/>
                    <a:pt x="3670935" y="1529715"/>
                    <a:pt x="3667125" y="1533525"/>
                  </a:cubicBezTo>
                  <a:cubicBezTo>
                    <a:pt x="3662363" y="1528763"/>
                    <a:pt x="3658553" y="1524000"/>
                    <a:pt x="3654743" y="1520190"/>
                  </a:cubicBezTo>
                  <a:cubicBezTo>
                    <a:pt x="3640455" y="1505903"/>
                    <a:pt x="3625215" y="1491615"/>
                    <a:pt x="3610928" y="1476375"/>
                  </a:cubicBezTo>
                  <a:cubicBezTo>
                    <a:pt x="3606165" y="1470660"/>
                    <a:pt x="3599498" y="1467803"/>
                    <a:pt x="3592830" y="1465898"/>
                  </a:cubicBezTo>
                  <a:cubicBezTo>
                    <a:pt x="3569970" y="1460183"/>
                    <a:pt x="3548063" y="1454468"/>
                    <a:pt x="3526155" y="1447800"/>
                  </a:cubicBezTo>
                  <a:cubicBezTo>
                    <a:pt x="3523298" y="1446848"/>
                    <a:pt x="3520440" y="1445895"/>
                    <a:pt x="3516630" y="1444943"/>
                  </a:cubicBezTo>
                  <a:cubicBezTo>
                    <a:pt x="3517583" y="1441133"/>
                    <a:pt x="3517583" y="1438275"/>
                    <a:pt x="3518535" y="1435418"/>
                  </a:cubicBezTo>
                  <a:cubicBezTo>
                    <a:pt x="3525203" y="1411605"/>
                    <a:pt x="3530918" y="1387793"/>
                    <a:pt x="3537585" y="1364933"/>
                  </a:cubicBezTo>
                  <a:cubicBezTo>
                    <a:pt x="3539490" y="1359218"/>
                    <a:pt x="3539490" y="1354455"/>
                    <a:pt x="3537585" y="1349693"/>
                  </a:cubicBezTo>
                  <a:cubicBezTo>
                    <a:pt x="3530918" y="1326833"/>
                    <a:pt x="3525203" y="1303020"/>
                    <a:pt x="3518535" y="1280160"/>
                  </a:cubicBezTo>
                  <a:cubicBezTo>
                    <a:pt x="3517583" y="1277303"/>
                    <a:pt x="3516630" y="1273493"/>
                    <a:pt x="3515678" y="1269683"/>
                  </a:cubicBezTo>
                  <a:cubicBezTo>
                    <a:pt x="3520440" y="1268730"/>
                    <a:pt x="3524250" y="1266825"/>
                    <a:pt x="3528060" y="1265873"/>
                  </a:cubicBezTo>
                  <a:cubicBezTo>
                    <a:pt x="3549968" y="1260158"/>
                    <a:pt x="3572828" y="1253490"/>
                    <a:pt x="3594735" y="1247775"/>
                  </a:cubicBezTo>
                  <a:cubicBezTo>
                    <a:pt x="3600450" y="1245870"/>
                    <a:pt x="3605213" y="1243965"/>
                    <a:pt x="3609023" y="1239203"/>
                  </a:cubicBezTo>
                  <a:cubicBezTo>
                    <a:pt x="3625215" y="1222058"/>
                    <a:pt x="3642360" y="1205865"/>
                    <a:pt x="3658553" y="1189673"/>
                  </a:cubicBezTo>
                  <a:cubicBezTo>
                    <a:pt x="3661410" y="1186815"/>
                    <a:pt x="3663315" y="1184910"/>
                    <a:pt x="3667125" y="1181100"/>
                  </a:cubicBezTo>
                  <a:cubicBezTo>
                    <a:pt x="3669983" y="1183958"/>
                    <a:pt x="3672840" y="1185863"/>
                    <a:pt x="3674745" y="1188720"/>
                  </a:cubicBezTo>
                  <a:cubicBezTo>
                    <a:pt x="3690938" y="1204913"/>
                    <a:pt x="3708083" y="1222058"/>
                    <a:pt x="3724275" y="1238250"/>
                  </a:cubicBezTo>
                  <a:cubicBezTo>
                    <a:pt x="3729038" y="1243013"/>
                    <a:pt x="3733800" y="1245870"/>
                    <a:pt x="3739515" y="1247775"/>
                  </a:cubicBezTo>
                  <a:cubicBezTo>
                    <a:pt x="3763328" y="1253490"/>
                    <a:pt x="3787140" y="1260158"/>
                    <a:pt x="3810953" y="1266825"/>
                  </a:cubicBezTo>
                  <a:cubicBezTo>
                    <a:pt x="3812858" y="1267778"/>
                    <a:pt x="3814763" y="1268730"/>
                    <a:pt x="3817620" y="1269683"/>
                  </a:cubicBezTo>
                  <a:cubicBezTo>
                    <a:pt x="3816668" y="1273493"/>
                    <a:pt x="3815715" y="1276350"/>
                    <a:pt x="3815715" y="1279208"/>
                  </a:cubicBezTo>
                  <a:cubicBezTo>
                    <a:pt x="3809048" y="1302068"/>
                    <a:pt x="3803333" y="1325880"/>
                    <a:pt x="3796665" y="1348740"/>
                  </a:cubicBezTo>
                  <a:cubicBezTo>
                    <a:pt x="3795713" y="1353503"/>
                    <a:pt x="3794760" y="1358265"/>
                    <a:pt x="3796665" y="1363980"/>
                  </a:cubicBezTo>
                  <a:close/>
                  <a:moveTo>
                    <a:pt x="3255645" y="1632585"/>
                  </a:moveTo>
                  <a:cubicBezTo>
                    <a:pt x="3260408" y="1617345"/>
                    <a:pt x="3264218" y="1602105"/>
                    <a:pt x="3268028" y="1586865"/>
                  </a:cubicBezTo>
                  <a:cubicBezTo>
                    <a:pt x="3265170" y="1585913"/>
                    <a:pt x="3263265" y="1584960"/>
                    <a:pt x="3261360" y="1584008"/>
                  </a:cubicBezTo>
                  <a:cubicBezTo>
                    <a:pt x="3247073" y="1580198"/>
                    <a:pt x="3232785" y="1576388"/>
                    <a:pt x="3218498" y="1572578"/>
                  </a:cubicBezTo>
                  <a:cubicBezTo>
                    <a:pt x="3211830" y="1570673"/>
                    <a:pt x="3207068" y="1567815"/>
                    <a:pt x="3203258" y="1563053"/>
                  </a:cubicBezTo>
                  <a:cubicBezTo>
                    <a:pt x="3193733" y="1552575"/>
                    <a:pt x="3183255" y="1543050"/>
                    <a:pt x="3172778" y="1532573"/>
                  </a:cubicBezTo>
                  <a:cubicBezTo>
                    <a:pt x="3170873" y="1530668"/>
                    <a:pt x="3168968" y="1529715"/>
                    <a:pt x="3167063" y="1527810"/>
                  </a:cubicBezTo>
                  <a:cubicBezTo>
                    <a:pt x="3164205" y="1530668"/>
                    <a:pt x="3162300" y="1532573"/>
                    <a:pt x="3159443" y="1534478"/>
                  </a:cubicBezTo>
                  <a:cubicBezTo>
                    <a:pt x="3149918" y="1544003"/>
                    <a:pt x="3140393" y="1552575"/>
                    <a:pt x="3131820" y="1562100"/>
                  </a:cubicBezTo>
                  <a:cubicBezTo>
                    <a:pt x="3127058" y="1566863"/>
                    <a:pt x="3121343" y="1570673"/>
                    <a:pt x="3114675" y="1572578"/>
                  </a:cubicBezTo>
                  <a:cubicBezTo>
                    <a:pt x="3100388" y="1575435"/>
                    <a:pt x="3087053" y="1580198"/>
                    <a:pt x="3072765" y="1584008"/>
                  </a:cubicBezTo>
                  <a:cubicBezTo>
                    <a:pt x="3070860" y="1584960"/>
                    <a:pt x="3068003" y="1585913"/>
                    <a:pt x="3066098" y="1586865"/>
                  </a:cubicBezTo>
                  <a:cubicBezTo>
                    <a:pt x="3070860" y="1603058"/>
                    <a:pt x="3074670" y="1618298"/>
                    <a:pt x="3078480" y="1633538"/>
                  </a:cubicBezTo>
                  <a:cubicBezTo>
                    <a:pt x="3080385" y="1641158"/>
                    <a:pt x="3080385" y="1647825"/>
                    <a:pt x="3078480" y="1654493"/>
                  </a:cubicBezTo>
                  <a:cubicBezTo>
                    <a:pt x="3074670" y="1666875"/>
                    <a:pt x="3071813" y="1680210"/>
                    <a:pt x="3068003" y="1693545"/>
                  </a:cubicBezTo>
                  <a:cubicBezTo>
                    <a:pt x="3067050" y="1696403"/>
                    <a:pt x="3067050" y="1699260"/>
                    <a:pt x="3066098" y="1702118"/>
                  </a:cubicBezTo>
                  <a:cubicBezTo>
                    <a:pt x="3077528" y="1704975"/>
                    <a:pt x="3088005" y="1708785"/>
                    <a:pt x="3098483" y="1710690"/>
                  </a:cubicBezTo>
                  <a:cubicBezTo>
                    <a:pt x="3116580" y="1713548"/>
                    <a:pt x="3130868" y="1722120"/>
                    <a:pt x="3142298" y="1735455"/>
                  </a:cubicBezTo>
                  <a:cubicBezTo>
                    <a:pt x="3149918" y="1744028"/>
                    <a:pt x="3158490" y="1751648"/>
                    <a:pt x="3167063" y="1760220"/>
                  </a:cubicBezTo>
                  <a:cubicBezTo>
                    <a:pt x="3169920" y="1757363"/>
                    <a:pt x="3172778" y="1755458"/>
                    <a:pt x="3174683" y="1753553"/>
                  </a:cubicBezTo>
                  <a:cubicBezTo>
                    <a:pt x="3184208" y="1744028"/>
                    <a:pt x="3194685" y="1734503"/>
                    <a:pt x="3203258" y="1724025"/>
                  </a:cubicBezTo>
                  <a:cubicBezTo>
                    <a:pt x="3208020" y="1719263"/>
                    <a:pt x="3212783" y="1716405"/>
                    <a:pt x="3219450" y="1714500"/>
                  </a:cubicBezTo>
                  <a:cubicBezTo>
                    <a:pt x="3232785" y="1711643"/>
                    <a:pt x="3246120" y="1707833"/>
                    <a:pt x="3259455" y="1704023"/>
                  </a:cubicBezTo>
                  <a:cubicBezTo>
                    <a:pt x="3262313" y="1703070"/>
                    <a:pt x="3265170" y="1702118"/>
                    <a:pt x="3268980" y="1701165"/>
                  </a:cubicBezTo>
                  <a:cubicBezTo>
                    <a:pt x="3265170" y="1684973"/>
                    <a:pt x="3261360" y="1669733"/>
                    <a:pt x="3256598" y="1655445"/>
                  </a:cubicBezTo>
                  <a:cubicBezTo>
                    <a:pt x="3252788" y="1647825"/>
                    <a:pt x="3252788" y="1640205"/>
                    <a:pt x="3255645" y="1632585"/>
                  </a:cubicBezTo>
                  <a:close/>
                  <a:moveTo>
                    <a:pt x="3246120" y="1699260"/>
                  </a:moveTo>
                  <a:cubicBezTo>
                    <a:pt x="3234690" y="1702118"/>
                    <a:pt x="3223260" y="1704975"/>
                    <a:pt x="3211830" y="1707833"/>
                  </a:cubicBezTo>
                  <a:cubicBezTo>
                    <a:pt x="3207068" y="1708785"/>
                    <a:pt x="3202305" y="1711643"/>
                    <a:pt x="3198495" y="1715453"/>
                  </a:cubicBezTo>
                  <a:cubicBezTo>
                    <a:pt x="3188018" y="1725930"/>
                    <a:pt x="3177540" y="1736408"/>
                    <a:pt x="3166110" y="1747838"/>
                  </a:cubicBezTo>
                  <a:cubicBezTo>
                    <a:pt x="3163253" y="1745933"/>
                    <a:pt x="3161348" y="1744028"/>
                    <a:pt x="3159443" y="1742123"/>
                  </a:cubicBezTo>
                  <a:cubicBezTo>
                    <a:pt x="3150870" y="1733550"/>
                    <a:pt x="3141345" y="1724978"/>
                    <a:pt x="3132773" y="1715453"/>
                  </a:cubicBezTo>
                  <a:cubicBezTo>
                    <a:pt x="3128963" y="1711643"/>
                    <a:pt x="3125153" y="1708785"/>
                    <a:pt x="3119438" y="1707833"/>
                  </a:cubicBezTo>
                  <a:cubicBezTo>
                    <a:pt x="3105150" y="1704023"/>
                    <a:pt x="3090863" y="1700213"/>
                    <a:pt x="3075623" y="1696403"/>
                  </a:cubicBezTo>
                  <a:cubicBezTo>
                    <a:pt x="3075623" y="1693545"/>
                    <a:pt x="3076575" y="1691640"/>
                    <a:pt x="3076575" y="1689735"/>
                  </a:cubicBezTo>
                  <a:cubicBezTo>
                    <a:pt x="3079433" y="1678305"/>
                    <a:pt x="3082290" y="1665923"/>
                    <a:pt x="3086100" y="1654493"/>
                  </a:cubicBezTo>
                  <a:cubicBezTo>
                    <a:pt x="3088005" y="1646873"/>
                    <a:pt x="3088005" y="1641158"/>
                    <a:pt x="3086100" y="1633538"/>
                  </a:cubicBezTo>
                  <a:cubicBezTo>
                    <a:pt x="3082290" y="1620203"/>
                    <a:pt x="3078480" y="1606868"/>
                    <a:pt x="3075623" y="1593533"/>
                  </a:cubicBezTo>
                  <a:cubicBezTo>
                    <a:pt x="3078480" y="1592580"/>
                    <a:pt x="3081338" y="1591628"/>
                    <a:pt x="3084195" y="1590675"/>
                  </a:cubicBezTo>
                  <a:cubicBezTo>
                    <a:pt x="3096578" y="1586865"/>
                    <a:pt x="3108960" y="1584008"/>
                    <a:pt x="3121343" y="1581150"/>
                  </a:cubicBezTo>
                  <a:cubicBezTo>
                    <a:pt x="3126105" y="1580198"/>
                    <a:pt x="3129915" y="1577340"/>
                    <a:pt x="3133725" y="1573530"/>
                  </a:cubicBezTo>
                  <a:cubicBezTo>
                    <a:pt x="3142298" y="1564958"/>
                    <a:pt x="3150870" y="1556385"/>
                    <a:pt x="3159443" y="1547813"/>
                  </a:cubicBezTo>
                  <a:cubicBezTo>
                    <a:pt x="3161348" y="1545908"/>
                    <a:pt x="3164205" y="1543050"/>
                    <a:pt x="3167063" y="1540193"/>
                  </a:cubicBezTo>
                  <a:cubicBezTo>
                    <a:pt x="3174683" y="1547813"/>
                    <a:pt x="3182303" y="1554480"/>
                    <a:pt x="3188970" y="1562100"/>
                  </a:cubicBezTo>
                  <a:cubicBezTo>
                    <a:pt x="3199448" y="1574483"/>
                    <a:pt x="3211830" y="1582103"/>
                    <a:pt x="3228023" y="1584008"/>
                  </a:cubicBezTo>
                  <a:cubicBezTo>
                    <a:pt x="3237548" y="1585913"/>
                    <a:pt x="3247073" y="1588770"/>
                    <a:pt x="3258503" y="1591628"/>
                  </a:cubicBezTo>
                  <a:cubicBezTo>
                    <a:pt x="3256598" y="1601153"/>
                    <a:pt x="3254693" y="1609725"/>
                    <a:pt x="3251835" y="1617345"/>
                  </a:cubicBezTo>
                  <a:cubicBezTo>
                    <a:pt x="3245168" y="1634490"/>
                    <a:pt x="3245168" y="1651635"/>
                    <a:pt x="3251835" y="1669733"/>
                  </a:cubicBezTo>
                  <a:cubicBezTo>
                    <a:pt x="3254693" y="1677353"/>
                    <a:pt x="3256598" y="1685925"/>
                    <a:pt x="3258503" y="1695450"/>
                  </a:cubicBezTo>
                  <a:cubicBezTo>
                    <a:pt x="3252788" y="1697355"/>
                    <a:pt x="3249930" y="1698308"/>
                    <a:pt x="3246120" y="1699260"/>
                  </a:cubicBezTo>
                  <a:close/>
                  <a:moveTo>
                    <a:pt x="4087178" y="375285"/>
                  </a:moveTo>
                  <a:cubicBezTo>
                    <a:pt x="4062413" y="381953"/>
                    <a:pt x="4037648" y="388620"/>
                    <a:pt x="4012883" y="395288"/>
                  </a:cubicBezTo>
                  <a:cubicBezTo>
                    <a:pt x="4010025" y="396240"/>
                    <a:pt x="4007168" y="397193"/>
                    <a:pt x="4002405" y="398145"/>
                  </a:cubicBezTo>
                  <a:cubicBezTo>
                    <a:pt x="4003358" y="401955"/>
                    <a:pt x="4004310" y="404813"/>
                    <a:pt x="4004310" y="407670"/>
                  </a:cubicBezTo>
                  <a:cubicBezTo>
                    <a:pt x="4010978" y="432435"/>
                    <a:pt x="4017645" y="458153"/>
                    <a:pt x="4024313" y="482918"/>
                  </a:cubicBezTo>
                  <a:cubicBezTo>
                    <a:pt x="4026218" y="488633"/>
                    <a:pt x="4026218" y="494348"/>
                    <a:pt x="4024313" y="500063"/>
                  </a:cubicBezTo>
                  <a:cubicBezTo>
                    <a:pt x="4017645" y="525780"/>
                    <a:pt x="4010978" y="551498"/>
                    <a:pt x="4003358" y="576263"/>
                  </a:cubicBezTo>
                  <a:cubicBezTo>
                    <a:pt x="4002405" y="579120"/>
                    <a:pt x="4002405" y="581978"/>
                    <a:pt x="4001453" y="584835"/>
                  </a:cubicBezTo>
                  <a:cubicBezTo>
                    <a:pt x="4005263" y="585788"/>
                    <a:pt x="4008120" y="586740"/>
                    <a:pt x="4010978" y="587693"/>
                  </a:cubicBezTo>
                  <a:cubicBezTo>
                    <a:pt x="4035743" y="594360"/>
                    <a:pt x="4060508" y="601028"/>
                    <a:pt x="4084320" y="607695"/>
                  </a:cubicBezTo>
                  <a:cubicBezTo>
                    <a:pt x="4091940" y="609600"/>
                    <a:pt x="4097655" y="612458"/>
                    <a:pt x="4102418" y="618173"/>
                  </a:cubicBezTo>
                  <a:cubicBezTo>
                    <a:pt x="4106228" y="622935"/>
                    <a:pt x="4110990" y="626745"/>
                    <a:pt x="4114800" y="630555"/>
                  </a:cubicBezTo>
                  <a:lnTo>
                    <a:pt x="4114800" y="617220"/>
                  </a:lnTo>
                  <a:cubicBezTo>
                    <a:pt x="4111943" y="614363"/>
                    <a:pt x="4109085" y="611505"/>
                    <a:pt x="4105275" y="607695"/>
                  </a:cubicBezTo>
                  <a:cubicBezTo>
                    <a:pt x="4100513" y="602933"/>
                    <a:pt x="4095750" y="600075"/>
                    <a:pt x="4089083" y="599123"/>
                  </a:cubicBezTo>
                  <a:cubicBezTo>
                    <a:pt x="4066223" y="593408"/>
                    <a:pt x="4043363" y="586740"/>
                    <a:pt x="4020503" y="581025"/>
                  </a:cubicBezTo>
                  <a:cubicBezTo>
                    <a:pt x="4017645" y="580073"/>
                    <a:pt x="4014788" y="579120"/>
                    <a:pt x="4010025" y="578168"/>
                  </a:cubicBezTo>
                  <a:cubicBezTo>
                    <a:pt x="4010978" y="574358"/>
                    <a:pt x="4010978" y="571500"/>
                    <a:pt x="4011930" y="568643"/>
                  </a:cubicBezTo>
                  <a:cubicBezTo>
                    <a:pt x="4018598" y="544830"/>
                    <a:pt x="4024313" y="521970"/>
                    <a:pt x="4030980" y="499110"/>
                  </a:cubicBezTo>
                  <a:cubicBezTo>
                    <a:pt x="4032885" y="493395"/>
                    <a:pt x="4031933" y="488633"/>
                    <a:pt x="4030980" y="483870"/>
                  </a:cubicBezTo>
                  <a:cubicBezTo>
                    <a:pt x="4024313" y="461010"/>
                    <a:pt x="4018598" y="438150"/>
                    <a:pt x="4012883" y="415290"/>
                  </a:cubicBezTo>
                  <a:cubicBezTo>
                    <a:pt x="4011930" y="412433"/>
                    <a:pt x="4010978" y="408623"/>
                    <a:pt x="4010025" y="404813"/>
                  </a:cubicBezTo>
                  <a:cubicBezTo>
                    <a:pt x="4012883" y="403860"/>
                    <a:pt x="4015740" y="402908"/>
                    <a:pt x="4018598" y="401955"/>
                  </a:cubicBezTo>
                  <a:cubicBezTo>
                    <a:pt x="4042410" y="395288"/>
                    <a:pt x="4066223" y="388620"/>
                    <a:pt x="4090035" y="382905"/>
                  </a:cubicBezTo>
                  <a:cubicBezTo>
                    <a:pt x="4094798" y="381953"/>
                    <a:pt x="4098608" y="379095"/>
                    <a:pt x="4102418" y="375285"/>
                  </a:cubicBezTo>
                  <a:cubicBezTo>
                    <a:pt x="4106228" y="371475"/>
                    <a:pt x="4109085" y="368618"/>
                    <a:pt x="4112895" y="364808"/>
                  </a:cubicBezTo>
                  <a:lnTo>
                    <a:pt x="4112895" y="352425"/>
                  </a:lnTo>
                  <a:cubicBezTo>
                    <a:pt x="4108133" y="357188"/>
                    <a:pt x="4103370" y="361950"/>
                    <a:pt x="4099560" y="365760"/>
                  </a:cubicBezTo>
                  <a:cubicBezTo>
                    <a:pt x="4098608" y="371475"/>
                    <a:pt x="4093845" y="374333"/>
                    <a:pt x="4087178" y="375285"/>
                  </a:cubicBezTo>
                  <a:close/>
                  <a:moveTo>
                    <a:pt x="3306128" y="1651635"/>
                  </a:moveTo>
                  <a:cubicBezTo>
                    <a:pt x="3305175" y="1646873"/>
                    <a:pt x="3305175" y="1642110"/>
                    <a:pt x="3306128" y="1637348"/>
                  </a:cubicBezTo>
                  <a:cubicBezTo>
                    <a:pt x="3313748" y="1611630"/>
                    <a:pt x="3320415" y="1584960"/>
                    <a:pt x="3327083" y="1559243"/>
                  </a:cubicBezTo>
                  <a:cubicBezTo>
                    <a:pt x="3328035" y="1556385"/>
                    <a:pt x="3328035" y="1553528"/>
                    <a:pt x="3328988" y="1550670"/>
                  </a:cubicBezTo>
                  <a:cubicBezTo>
                    <a:pt x="3324225" y="1549718"/>
                    <a:pt x="3321368" y="1548765"/>
                    <a:pt x="3317558" y="1547813"/>
                  </a:cubicBezTo>
                  <a:cubicBezTo>
                    <a:pt x="3292793" y="1541145"/>
                    <a:pt x="3268028" y="1534478"/>
                    <a:pt x="3244215" y="1527810"/>
                  </a:cubicBezTo>
                  <a:cubicBezTo>
                    <a:pt x="3238500" y="1525905"/>
                    <a:pt x="3233738" y="1524000"/>
                    <a:pt x="3228975" y="1519238"/>
                  </a:cubicBezTo>
                  <a:cubicBezTo>
                    <a:pt x="3210878" y="1500188"/>
                    <a:pt x="3191828" y="1482090"/>
                    <a:pt x="3172778" y="1463040"/>
                  </a:cubicBezTo>
                  <a:cubicBezTo>
                    <a:pt x="3170873" y="1461135"/>
                    <a:pt x="3168015" y="1459230"/>
                    <a:pt x="3165158" y="1455420"/>
                  </a:cubicBezTo>
                  <a:cubicBezTo>
                    <a:pt x="3162300" y="1459230"/>
                    <a:pt x="3160395" y="1462088"/>
                    <a:pt x="3158490" y="1463993"/>
                  </a:cubicBezTo>
                  <a:cubicBezTo>
                    <a:pt x="3140393" y="1482090"/>
                    <a:pt x="3122295" y="1500188"/>
                    <a:pt x="3104198" y="1519238"/>
                  </a:cubicBezTo>
                  <a:cubicBezTo>
                    <a:pt x="3100388" y="1524000"/>
                    <a:pt x="3095625" y="1526858"/>
                    <a:pt x="3088958" y="1527810"/>
                  </a:cubicBezTo>
                  <a:cubicBezTo>
                    <a:pt x="3068955" y="1532573"/>
                    <a:pt x="3048953" y="1538288"/>
                    <a:pt x="3028950" y="1544003"/>
                  </a:cubicBezTo>
                  <a:cubicBezTo>
                    <a:pt x="3020378" y="1545908"/>
                    <a:pt x="3011805" y="1548765"/>
                    <a:pt x="3003233" y="1550670"/>
                  </a:cubicBezTo>
                  <a:cubicBezTo>
                    <a:pt x="3004185" y="1554480"/>
                    <a:pt x="3005138" y="1557338"/>
                    <a:pt x="3005138" y="1561148"/>
                  </a:cubicBezTo>
                  <a:cubicBezTo>
                    <a:pt x="3011805" y="1585913"/>
                    <a:pt x="3018473" y="1611630"/>
                    <a:pt x="3025140" y="1636395"/>
                  </a:cubicBezTo>
                  <a:cubicBezTo>
                    <a:pt x="3027045" y="1642110"/>
                    <a:pt x="3027045" y="1646873"/>
                    <a:pt x="3025140" y="1652588"/>
                  </a:cubicBezTo>
                  <a:cubicBezTo>
                    <a:pt x="3017520" y="1678305"/>
                    <a:pt x="3010853" y="1704023"/>
                    <a:pt x="3004185" y="1729740"/>
                  </a:cubicBezTo>
                  <a:cubicBezTo>
                    <a:pt x="3003233" y="1732598"/>
                    <a:pt x="3003233" y="1735455"/>
                    <a:pt x="3002280" y="1738313"/>
                  </a:cubicBezTo>
                  <a:cubicBezTo>
                    <a:pt x="3006090" y="1739265"/>
                    <a:pt x="3008948" y="1740218"/>
                    <a:pt x="3011805" y="1741170"/>
                  </a:cubicBezTo>
                  <a:cubicBezTo>
                    <a:pt x="3036570" y="1747838"/>
                    <a:pt x="3061335" y="1754505"/>
                    <a:pt x="3086100" y="1761173"/>
                  </a:cubicBezTo>
                  <a:cubicBezTo>
                    <a:pt x="3092768" y="1763078"/>
                    <a:pt x="3097530" y="1765935"/>
                    <a:pt x="3102293" y="1770698"/>
                  </a:cubicBezTo>
                  <a:cubicBezTo>
                    <a:pt x="3120390" y="1788795"/>
                    <a:pt x="3138488" y="1806893"/>
                    <a:pt x="3156585" y="1824990"/>
                  </a:cubicBezTo>
                  <a:cubicBezTo>
                    <a:pt x="3159443" y="1827848"/>
                    <a:pt x="3161348" y="1829753"/>
                    <a:pt x="3166110" y="1833563"/>
                  </a:cubicBezTo>
                  <a:cubicBezTo>
                    <a:pt x="3168968" y="1829753"/>
                    <a:pt x="3170873" y="1826895"/>
                    <a:pt x="3173730" y="1824038"/>
                  </a:cubicBezTo>
                  <a:cubicBezTo>
                    <a:pt x="3191828" y="1805940"/>
                    <a:pt x="3209925" y="1787843"/>
                    <a:pt x="3228023" y="1769745"/>
                  </a:cubicBezTo>
                  <a:cubicBezTo>
                    <a:pt x="3231833" y="1765935"/>
                    <a:pt x="3235643" y="1763078"/>
                    <a:pt x="3241358" y="1762125"/>
                  </a:cubicBezTo>
                  <a:cubicBezTo>
                    <a:pt x="3260408" y="1757363"/>
                    <a:pt x="3278505" y="1752600"/>
                    <a:pt x="3297555" y="1746885"/>
                  </a:cubicBezTo>
                  <a:cubicBezTo>
                    <a:pt x="3308033" y="1744028"/>
                    <a:pt x="3317558" y="1741170"/>
                    <a:pt x="3328035" y="1738313"/>
                  </a:cubicBezTo>
                  <a:cubicBezTo>
                    <a:pt x="3327083" y="1734503"/>
                    <a:pt x="3326130" y="1731645"/>
                    <a:pt x="3325178" y="1727835"/>
                  </a:cubicBezTo>
                  <a:cubicBezTo>
                    <a:pt x="3320415" y="1703070"/>
                    <a:pt x="3313748" y="1677353"/>
                    <a:pt x="3306128" y="1651635"/>
                  </a:cubicBezTo>
                  <a:close/>
                  <a:moveTo>
                    <a:pt x="3270885" y="1744980"/>
                  </a:moveTo>
                  <a:cubicBezTo>
                    <a:pt x="3257550" y="1748790"/>
                    <a:pt x="3242310" y="1749743"/>
                    <a:pt x="3230880" y="1757363"/>
                  </a:cubicBezTo>
                  <a:cubicBezTo>
                    <a:pt x="3219450" y="1764030"/>
                    <a:pt x="3210878" y="1776413"/>
                    <a:pt x="3201353" y="1785938"/>
                  </a:cubicBezTo>
                  <a:cubicBezTo>
                    <a:pt x="3189923" y="1797368"/>
                    <a:pt x="3178493" y="1808798"/>
                    <a:pt x="3167063" y="1820228"/>
                  </a:cubicBezTo>
                  <a:cubicBezTo>
                    <a:pt x="3164205" y="1817370"/>
                    <a:pt x="3162300" y="1815465"/>
                    <a:pt x="3159443" y="1813560"/>
                  </a:cubicBezTo>
                  <a:cubicBezTo>
                    <a:pt x="3142298" y="1796415"/>
                    <a:pt x="3125153" y="1779270"/>
                    <a:pt x="3108008" y="1761173"/>
                  </a:cubicBezTo>
                  <a:cubicBezTo>
                    <a:pt x="3104198" y="1757363"/>
                    <a:pt x="3100388" y="1754505"/>
                    <a:pt x="3094673" y="1753553"/>
                  </a:cubicBezTo>
                  <a:cubicBezTo>
                    <a:pt x="3071813" y="1747838"/>
                    <a:pt x="3048953" y="1741170"/>
                    <a:pt x="3027045" y="1735455"/>
                  </a:cubicBezTo>
                  <a:cubicBezTo>
                    <a:pt x="3023235" y="1734503"/>
                    <a:pt x="3020378" y="1733550"/>
                    <a:pt x="3015615" y="1732598"/>
                  </a:cubicBezTo>
                  <a:cubicBezTo>
                    <a:pt x="3016568" y="1728788"/>
                    <a:pt x="3016568" y="1725930"/>
                    <a:pt x="3017520" y="1723073"/>
                  </a:cubicBezTo>
                  <a:cubicBezTo>
                    <a:pt x="3024188" y="1699260"/>
                    <a:pt x="3029903" y="1675448"/>
                    <a:pt x="3036570" y="1652588"/>
                  </a:cubicBezTo>
                  <a:cubicBezTo>
                    <a:pt x="3037523" y="1647825"/>
                    <a:pt x="3037523" y="1643063"/>
                    <a:pt x="3036570" y="1638300"/>
                  </a:cubicBezTo>
                  <a:cubicBezTo>
                    <a:pt x="3029903" y="1615440"/>
                    <a:pt x="3024188" y="1591628"/>
                    <a:pt x="3017520" y="1568768"/>
                  </a:cubicBezTo>
                  <a:cubicBezTo>
                    <a:pt x="3016568" y="1565910"/>
                    <a:pt x="3015615" y="1562100"/>
                    <a:pt x="3015615" y="1559243"/>
                  </a:cubicBezTo>
                  <a:cubicBezTo>
                    <a:pt x="3018473" y="1558290"/>
                    <a:pt x="3021330" y="1557338"/>
                    <a:pt x="3023235" y="1556385"/>
                  </a:cubicBezTo>
                  <a:cubicBezTo>
                    <a:pt x="3047048" y="1549718"/>
                    <a:pt x="3070860" y="1543050"/>
                    <a:pt x="3093720" y="1537335"/>
                  </a:cubicBezTo>
                  <a:cubicBezTo>
                    <a:pt x="3099435" y="1535430"/>
                    <a:pt x="3104198" y="1533525"/>
                    <a:pt x="3108960" y="1528763"/>
                  </a:cubicBezTo>
                  <a:cubicBezTo>
                    <a:pt x="3126105" y="1511618"/>
                    <a:pt x="3142298" y="1495425"/>
                    <a:pt x="3159443" y="1478280"/>
                  </a:cubicBezTo>
                  <a:cubicBezTo>
                    <a:pt x="3161348" y="1476375"/>
                    <a:pt x="3164205" y="1473518"/>
                    <a:pt x="3167063" y="1471613"/>
                  </a:cubicBezTo>
                  <a:cubicBezTo>
                    <a:pt x="3169920" y="1474470"/>
                    <a:pt x="3172778" y="1476375"/>
                    <a:pt x="3174683" y="1479233"/>
                  </a:cubicBezTo>
                  <a:cubicBezTo>
                    <a:pt x="3190875" y="1495425"/>
                    <a:pt x="3208020" y="1512570"/>
                    <a:pt x="3224213" y="1528763"/>
                  </a:cubicBezTo>
                  <a:cubicBezTo>
                    <a:pt x="3228023" y="1533525"/>
                    <a:pt x="3232785" y="1536383"/>
                    <a:pt x="3239453" y="1537335"/>
                  </a:cubicBezTo>
                  <a:cubicBezTo>
                    <a:pt x="3262313" y="1543050"/>
                    <a:pt x="3285173" y="1549718"/>
                    <a:pt x="3308033" y="1555433"/>
                  </a:cubicBezTo>
                  <a:cubicBezTo>
                    <a:pt x="3310890" y="1556385"/>
                    <a:pt x="3313748" y="1557338"/>
                    <a:pt x="3317558" y="1558290"/>
                  </a:cubicBezTo>
                  <a:cubicBezTo>
                    <a:pt x="3316605" y="1562100"/>
                    <a:pt x="3316605" y="1564005"/>
                    <a:pt x="3315653" y="1566863"/>
                  </a:cubicBezTo>
                  <a:cubicBezTo>
                    <a:pt x="3308985" y="1590675"/>
                    <a:pt x="3303270" y="1614488"/>
                    <a:pt x="3296603" y="1637348"/>
                  </a:cubicBezTo>
                  <a:cubicBezTo>
                    <a:pt x="3294698" y="1643063"/>
                    <a:pt x="3295650" y="1647825"/>
                    <a:pt x="3296603" y="1652588"/>
                  </a:cubicBezTo>
                  <a:cubicBezTo>
                    <a:pt x="3303270" y="1675448"/>
                    <a:pt x="3308985" y="1698308"/>
                    <a:pt x="3314700" y="1721168"/>
                  </a:cubicBezTo>
                  <a:cubicBezTo>
                    <a:pt x="3315653" y="1724025"/>
                    <a:pt x="3316605" y="1727835"/>
                    <a:pt x="3317558" y="1731645"/>
                  </a:cubicBezTo>
                  <a:cubicBezTo>
                    <a:pt x="3301365" y="1736408"/>
                    <a:pt x="3286125" y="1740218"/>
                    <a:pt x="3270885" y="1744980"/>
                  </a:cubicBezTo>
                  <a:close/>
                  <a:moveTo>
                    <a:pt x="3861435" y="1018223"/>
                  </a:moveTo>
                  <a:cubicBezTo>
                    <a:pt x="3845243" y="1022985"/>
                    <a:pt x="3829050" y="1026795"/>
                    <a:pt x="3813810" y="1031558"/>
                  </a:cubicBezTo>
                  <a:cubicBezTo>
                    <a:pt x="3811905" y="1032510"/>
                    <a:pt x="3810000" y="1033463"/>
                    <a:pt x="3808095" y="1035368"/>
                  </a:cubicBezTo>
                  <a:cubicBezTo>
                    <a:pt x="3796665" y="1045845"/>
                    <a:pt x="3786188" y="1057275"/>
                    <a:pt x="3773805" y="1069658"/>
                  </a:cubicBezTo>
                  <a:cubicBezTo>
                    <a:pt x="3779520" y="1074420"/>
                    <a:pt x="3783330" y="1078230"/>
                    <a:pt x="3788093" y="1082040"/>
                  </a:cubicBezTo>
                  <a:cubicBezTo>
                    <a:pt x="3795713" y="1089660"/>
                    <a:pt x="3803333" y="1099185"/>
                    <a:pt x="3811905" y="1104900"/>
                  </a:cubicBezTo>
                  <a:cubicBezTo>
                    <a:pt x="3821430" y="1110615"/>
                    <a:pt x="3832860" y="1111568"/>
                    <a:pt x="3843338" y="1114425"/>
                  </a:cubicBezTo>
                  <a:cubicBezTo>
                    <a:pt x="3849053" y="1116330"/>
                    <a:pt x="3854768" y="1117283"/>
                    <a:pt x="3861435" y="1119188"/>
                  </a:cubicBezTo>
                  <a:cubicBezTo>
                    <a:pt x="3864293" y="1108710"/>
                    <a:pt x="3866198" y="1099185"/>
                    <a:pt x="3869055" y="1090613"/>
                  </a:cubicBezTo>
                  <a:cubicBezTo>
                    <a:pt x="3873818" y="1076325"/>
                    <a:pt x="3873818" y="1062990"/>
                    <a:pt x="3869055" y="1048703"/>
                  </a:cubicBezTo>
                  <a:cubicBezTo>
                    <a:pt x="3866198" y="1038225"/>
                    <a:pt x="3864293" y="1028700"/>
                    <a:pt x="3861435" y="1018223"/>
                  </a:cubicBezTo>
                  <a:close/>
                  <a:moveTo>
                    <a:pt x="3860483" y="1087755"/>
                  </a:moveTo>
                  <a:cubicBezTo>
                    <a:pt x="3858578" y="1093470"/>
                    <a:pt x="3856673" y="1099185"/>
                    <a:pt x="3854768" y="1106805"/>
                  </a:cubicBezTo>
                  <a:cubicBezTo>
                    <a:pt x="3848100" y="1104900"/>
                    <a:pt x="3841433" y="1102995"/>
                    <a:pt x="3834765" y="1102043"/>
                  </a:cubicBezTo>
                  <a:cubicBezTo>
                    <a:pt x="3821430" y="1100138"/>
                    <a:pt x="3810000" y="1093470"/>
                    <a:pt x="3801428" y="1082993"/>
                  </a:cubicBezTo>
                  <a:cubicBezTo>
                    <a:pt x="3797618" y="1078230"/>
                    <a:pt x="3791903" y="1073468"/>
                    <a:pt x="3786188" y="1068705"/>
                  </a:cubicBezTo>
                  <a:cubicBezTo>
                    <a:pt x="3795713" y="1060133"/>
                    <a:pt x="3803333" y="1051560"/>
                    <a:pt x="3811905" y="1043940"/>
                  </a:cubicBezTo>
                  <a:cubicBezTo>
                    <a:pt x="3813810" y="1042035"/>
                    <a:pt x="3816668" y="1040130"/>
                    <a:pt x="3819525" y="1039178"/>
                  </a:cubicBezTo>
                  <a:cubicBezTo>
                    <a:pt x="3830955" y="1036320"/>
                    <a:pt x="3842385" y="1033463"/>
                    <a:pt x="3854768" y="1029653"/>
                  </a:cubicBezTo>
                  <a:cubicBezTo>
                    <a:pt x="3856673" y="1036320"/>
                    <a:pt x="3857625" y="1042035"/>
                    <a:pt x="3860483" y="1048703"/>
                  </a:cubicBezTo>
                  <a:cubicBezTo>
                    <a:pt x="3865245" y="1062038"/>
                    <a:pt x="3865245" y="1074420"/>
                    <a:pt x="3860483" y="1087755"/>
                  </a:cubicBezTo>
                  <a:close/>
                  <a:moveTo>
                    <a:pt x="685800" y="2478405"/>
                  </a:moveTo>
                  <a:cubicBezTo>
                    <a:pt x="679133" y="2474595"/>
                    <a:pt x="674370" y="2467928"/>
                    <a:pt x="668655" y="2462213"/>
                  </a:cubicBezTo>
                  <a:cubicBezTo>
                    <a:pt x="662940" y="2467928"/>
                    <a:pt x="658178" y="2474595"/>
                    <a:pt x="651510" y="2477453"/>
                  </a:cubicBezTo>
                  <a:cubicBezTo>
                    <a:pt x="644843" y="2481263"/>
                    <a:pt x="637223" y="2482215"/>
                    <a:pt x="628650" y="2485073"/>
                  </a:cubicBezTo>
                  <a:cubicBezTo>
                    <a:pt x="630555" y="2492693"/>
                    <a:pt x="633413" y="2500313"/>
                    <a:pt x="633413" y="2506980"/>
                  </a:cubicBezTo>
                  <a:cubicBezTo>
                    <a:pt x="633413" y="2514600"/>
                    <a:pt x="630555" y="2522220"/>
                    <a:pt x="628650" y="2531745"/>
                  </a:cubicBezTo>
                  <a:cubicBezTo>
                    <a:pt x="645795" y="2531745"/>
                    <a:pt x="658178" y="2541270"/>
                    <a:pt x="668655" y="2553653"/>
                  </a:cubicBezTo>
                  <a:cubicBezTo>
                    <a:pt x="675323" y="2547938"/>
                    <a:pt x="680085" y="2541270"/>
                    <a:pt x="685800" y="2537460"/>
                  </a:cubicBezTo>
                  <a:cubicBezTo>
                    <a:pt x="692468" y="2533650"/>
                    <a:pt x="700088" y="2532698"/>
                    <a:pt x="708660" y="2529840"/>
                  </a:cubicBezTo>
                  <a:cubicBezTo>
                    <a:pt x="701993" y="2514600"/>
                    <a:pt x="701993" y="2500313"/>
                    <a:pt x="708660" y="2485073"/>
                  </a:cubicBezTo>
                  <a:cubicBezTo>
                    <a:pt x="699135" y="2483168"/>
                    <a:pt x="691515" y="2482215"/>
                    <a:pt x="685800" y="2478405"/>
                  </a:cubicBezTo>
                  <a:close/>
                  <a:moveTo>
                    <a:pt x="667703" y="2542223"/>
                  </a:moveTo>
                  <a:cubicBezTo>
                    <a:pt x="660083" y="2531745"/>
                    <a:pt x="650558" y="2526030"/>
                    <a:pt x="639128" y="2525078"/>
                  </a:cubicBezTo>
                  <a:cubicBezTo>
                    <a:pt x="642938" y="2513648"/>
                    <a:pt x="644843" y="2503170"/>
                    <a:pt x="638175" y="2491740"/>
                  </a:cubicBezTo>
                  <a:cubicBezTo>
                    <a:pt x="650558" y="2488883"/>
                    <a:pt x="660083" y="2485073"/>
                    <a:pt x="667703" y="2473643"/>
                  </a:cubicBezTo>
                  <a:cubicBezTo>
                    <a:pt x="675323" y="2484120"/>
                    <a:pt x="683895" y="2488883"/>
                    <a:pt x="696278" y="2490788"/>
                  </a:cubicBezTo>
                  <a:cubicBezTo>
                    <a:pt x="693420" y="2502218"/>
                    <a:pt x="691515" y="2512695"/>
                    <a:pt x="697230" y="2524125"/>
                  </a:cubicBezTo>
                  <a:cubicBezTo>
                    <a:pt x="684848" y="2526983"/>
                    <a:pt x="675323" y="2531745"/>
                    <a:pt x="667703" y="2542223"/>
                  </a:cubicBezTo>
                  <a:close/>
                  <a:moveTo>
                    <a:pt x="898208" y="2641283"/>
                  </a:moveTo>
                  <a:cubicBezTo>
                    <a:pt x="897255" y="2637473"/>
                    <a:pt x="896303" y="2634615"/>
                    <a:pt x="895350" y="2630805"/>
                  </a:cubicBezTo>
                  <a:cubicBezTo>
                    <a:pt x="884873" y="2592705"/>
                    <a:pt x="875348" y="2553653"/>
                    <a:pt x="864870" y="2515553"/>
                  </a:cubicBezTo>
                  <a:cubicBezTo>
                    <a:pt x="862965" y="2509838"/>
                    <a:pt x="863918" y="2505075"/>
                    <a:pt x="864870" y="2500313"/>
                  </a:cubicBezTo>
                  <a:cubicBezTo>
                    <a:pt x="874395" y="2464118"/>
                    <a:pt x="883920" y="2428875"/>
                    <a:pt x="893445" y="2392680"/>
                  </a:cubicBezTo>
                  <a:cubicBezTo>
                    <a:pt x="895350" y="2386965"/>
                    <a:pt x="896303" y="2381250"/>
                    <a:pt x="898208" y="2375535"/>
                  </a:cubicBezTo>
                  <a:cubicBezTo>
                    <a:pt x="894398" y="2374583"/>
                    <a:pt x="891540" y="2373630"/>
                    <a:pt x="888683" y="2372678"/>
                  </a:cubicBezTo>
                  <a:cubicBezTo>
                    <a:pt x="851535" y="2363153"/>
                    <a:pt x="814388" y="2352675"/>
                    <a:pt x="777240" y="2343150"/>
                  </a:cubicBezTo>
                  <a:cubicBezTo>
                    <a:pt x="769620" y="2341245"/>
                    <a:pt x="762953" y="2337435"/>
                    <a:pt x="757238" y="2331720"/>
                  </a:cubicBezTo>
                  <a:cubicBezTo>
                    <a:pt x="730568" y="2304098"/>
                    <a:pt x="702945" y="2277428"/>
                    <a:pt x="675323" y="2249805"/>
                  </a:cubicBezTo>
                  <a:cubicBezTo>
                    <a:pt x="672465" y="2246948"/>
                    <a:pt x="670560" y="2245043"/>
                    <a:pt x="665798" y="2241233"/>
                  </a:cubicBezTo>
                  <a:cubicBezTo>
                    <a:pt x="662940" y="2245043"/>
                    <a:pt x="661035" y="2247900"/>
                    <a:pt x="659130" y="2250758"/>
                  </a:cubicBezTo>
                  <a:cubicBezTo>
                    <a:pt x="631508" y="2278380"/>
                    <a:pt x="603885" y="2306003"/>
                    <a:pt x="576263" y="2333625"/>
                  </a:cubicBezTo>
                  <a:cubicBezTo>
                    <a:pt x="572453" y="2337435"/>
                    <a:pt x="567690" y="2340293"/>
                    <a:pt x="561975" y="2342198"/>
                  </a:cubicBezTo>
                  <a:cubicBezTo>
                    <a:pt x="523875" y="2352675"/>
                    <a:pt x="485775" y="2362200"/>
                    <a:pt x="447675" y="2372678"/>
                  </a:cubicBezTo>
                  <a:cubicBezTo>
                    <a:pt x="443865" y="2373630"/>
                    <a:pt x="441008" y="2374583"/>
                    <a:pt x="437198" y="2375535"/>
                  </a:cubicBezTo>
                  <a:cubicBezTo>
                    <a:pt x="438150" y="2379345"/>
                    <a:pt x="439103" y="2382203"/>
                    <a:pt x="439103" y="2386013"/>
                  </a:cubicBezTo>
                  <a:cubicBezTo>
                    <a:pt x="449580" y="2424113"/>
                    <a:pt x="460058" y="2463165"/>
                    <a:pt x="469583" y="2501265"/>
                  </a:cubicBezTo>
                  <a:cubicBezTo>
                    <a:pt x="470535" y="2506980"/>
                    <a:pt x="471488" y="2511743"/>
                    <a:pt x="469583" y="2516505"/>
                  </a:cubicBezTo>
                  <a:cubicBezTo>
                    <a:pt x="463868" y="2537460"/>
                    <a:pt x="458153" y="2559368"/>
                    <a:pt x="452438" y="2580323"/>
                  </a:cubicBezTo>
                  <a:cubicBezTo>
                    <a:pt x="446723" y="2600325"/>
                    <a:pt x="441960" y="2620328"/>
                    <a:pt x="436245" y="2641283"/>
                  </a:cubicBezTo>
                  <a:cubicBezTo>
                    <a:pt x="440055" y="2642235"/>
                    <a:pt x="442913" y="2643188"/>
                    <a:pt x="445770" y="2644140"/>
                  </a:cubicBezTo>
                  <a:cubicBezTo>
                    <a:pt x="483870" y="2654618"/>
                    <a:pt x="522923" y="2665095"/>
                    <a:pt x="561023" y="2675573"/>
                  </a:cubicBezTo>
                  <a:cubicBezTo>
                    <a:pt x="564833" y="2676525"/>
                    <a:pt x="569595" y="2678430"/>
                    <a:pt x="573405" y="2681288"/>
                  </a:cubicBezTo>
                  <a:cubicBezTo>
                    <a:pt x="588645" y="2695575"/>
                    <a:pt x="603885" y="2710815"/>
                    <a:pt x="618173" y="2726055"/>
                  </a:cubicBezTo>
                  <a:lnTo>
                    <a:pt x="630555" y="2726055"/>
                  </a:lnTo>
                  <a:cubicBezTo>
                    <a:pt x="629603" y="2725103"/>
                    <a:pt x="629603" y="2724150"/>
                    <a:pt x="628650" y="2723198"/>
                  </a:cubicBezTo>
                  <a:cubicBezTo>
                    <a:pt x="611505" y="2706053"/>
                    <a:pt x="594360" y="2688908"/>
                    <a:pt x="577215" y="2671763"/>
                  </a:cubicBezTo>
                  <a:cubicBezTo>
                    <a:pt x="574358" y="2668905"/>
                    <a:pt x="570548" y="2667953"/>
                    <a:pt x="566738" y="2667000"/>
                  </a:cubicBezTo>
                  <a:cubicBezTo>
                    <a:pt x="532448" y="2657475"/>
                    <a:pt x="499110" y="2648903"/>
                    <a:pt x="464820" y="2639378"/>
                  </a:cubicBezTo>
                  <a:cubicBezTo>
                    <a:pt x="459105" y="2637473"/>
                    <a:pt x="453390" y="2636520"/>
                    <a:pt x="447675" y="2634615"/>
                  </a:cubicBezTo>
                  <a:cubicBezTo>
                    <a:pt x="448628" y="2629853"/>
                    <a:pt x="449580" y="2626043"/>
                    <a:pt x="450533" y="2623185"/>
                  </a:cubicBezTo>
                  <a:cubicBezTo>
                    <a:pt x="460058" y="2586990"/>
                    <a:pt x="469583" y="2551748"/>
                    <a:pt x="479108" y="2515553"/>
                  </a:cubicBezTo>
                  <a:cubicBezTo>
                    <a:pt x="480060" y="2510790"/>
                    <a:pt x="480060" y="2506028"/>
                    <a:pt x="479108" y="2501265"/>
                  </a:cubicBezTo>
                  <a:cubicBezTo>
                    <a:pt x="469583" y="2465070"/>
                    <a:pt x="460058" y="2429828"/>
                    <a:pt x="450533" y="2393633"/>
                  </a:cubicBezTo>
                  <a:cubicBezTo>
                    <a:pt x="449580" y="2389823"/>
                    <a:pt x="448628" y="2386013"/>
                    <a:pt x="447675" y="2382203"/>
                  </a:cubicBezTo>
                  <a:cubicBezTo>
                    <a:pt x="451485" y="2381250"/>
                    <a:pt x="454343" y="2380298"/>
                    <a:pt x="457200" y="2379345"/>
                  </a:cubicBezTo>
                  <a:cubicBezTo>
                    <a:pt x="493395" y="2369820"/>
                    <a:pt x="528638" y="2360295"/>
                    <a:pt x="564833" y="2350770"/>
                  </a:cubicBezTo>
                  <a:cubicBezTo>
                    <a:pt x="570548" y="2348865"/>
                    <a:pt x="576263" y="2346008"/>
                    <a:pt x="581025" y="2342198"/>
                  </a:cubicBezTo>
                  <a:cubicBezTo>
                    <a:pt x="606743" y="2315528"/>
                    <a:pt x="633413" y="2289810"/>
                    <a:pt x="659130" y="2264093"/>
                  </a:cubicBezTo>
                  <a:cubicBezTo>
                    <a:pt x="661988" y="2261235"/>
                    <a:pt x="663893" y="2259330"/>
                    <a:pt x="667703" y="2256473"/>
                  </a:cubicBezTo>
                  <a:cubicBezTo>
                    <a:pt x="670560" y="2259330"/>
                    <a:pt x="673418" y="2261235"/>
                    <a:pt x="676275" y="2264093"/>
                  </a:cubicBezTo>
                  <a:cubicBezTo>
                    <a:pt x="701993" y="2289810"/>
                    <a:pt x="728663" y="2316480"/>
                    <a:pt x="754380" y="2342198"/>
                  </a:cubicBezTo>
                  <a:cubicBezTo>
                    <a:pt x="759143" y="2346960"/>
                    <a:pt x="763905" y="2349818"/>
                    <a:pt x="770573" y="2350770"/>
                  </a:cubicBezTo>
                  <a:cubicBezTo>
                    <a:pt x="806768" y="2360295"/>
                    <a:pt x="842963" y="2369820"/>
                    <a:pt x="879158" y="2380298"/>
                  </a:cubicBezTo>
                  <a:cubicBezTo>
                    <a:pt x="882015" y="2381250"/>
                    <a:pt x="884873" y="2382203"/>
                    <a:pt x="887730" y="2383155"/>
                  </a:cubicBezTo>
                  <a:cubicBezTo>
                    <a:pt x="886778" y="2386013"/>
                    <a:pt x="886778" y="2387918"/>
                    <a:pt x="885825" y="2388870"/>
                  </a:cubicBezTo>
                  <a:cubicBezTo>
                    <a:pt x="875348" y="2426970"/>
                    <a:pt x="865823" y="2464118"/>
                    <a:pt x="855345" y="2502218"/>
                  </a:cubicBezTo>
                  <a:cubicBezTo>
                    <a:pt x="854393" y="2506980"/>
                    <a:pt x="854393" y="2511743"/>
                    <a:pt x="855345" y="2516505"/>
                  </a:cubicBezTo>
                  <a:cubicBezTo>
                    <a:pt x="864870" y="2552700"/>
                    <a:pt x="874395" y="2587943"/>
                    <a:pt x="883920" y="2624138"/>
                  </a:cubicBezTo>
                  <a:cubicBezTo>
                    <a:pt x="884873" y="2627948"/>
                    <a:pt x="885825" y="2631758"/>
                    <a:pt x="886778" y="2635568"/>
                  </a:cubicBezTo>
                  <a:cubicBezTo>
                    <a:pt x="882968" y="2636520"/>
                    <a:pt x="879158" y="2637473"/>
                    <a:pt x="875348" y="2638425"/>
                  </a:cubicBezTo>
                  <a:cubicBezTo>
                    <a:pt x="839153" y="2647950"/>
                    <a:pt x="802958" y="2658428"/>
                    <a:pt x="766763" y="2667953"/>
                  </a:cubicBezTo>
                  <a:cubicBezTo>
                    <a:pt x="762000" y="2668905"/>
                    <a:pt x="758190" y="2671763"/>
                    <a:pt x="754380" y="2675573"/>
                  </a:cubicBezTo>
                  <a:cubicBezTo>
                    <a:pt x="742950" y="2687003"/>
                    <a:pt x="730568" y="2699385"/>
                    <a:pt x="719138" y="2710815"/>
                  </a:cubicBezTo>
                  <a:cubicBezTo>
                    <a:pt x="713423" y="2716530"/>
                    <a:pt x="708660" y="2721293"/>
                    <a:pt x="703898" y="2727008"/>
                  </a:cubicBezTo>
                  <a:lnTo>
                    <a:pt x="715328" y="2727008"/>
                  </a:lnTo>
                  <a:cubicBezTo>
                    <a:pt x="729615" y="2712720"/>
                    <a:pt x="743903" y="2698433"/>
                    <a:pt x="758190" y="2684145"/>
                  </a:cubicBezTo>
                  <a:cubicBezTo>
                    <a:pt x="762000" y="2680335"/>
                    <a:pt x="766763" y="2677478"/>
                    <a:pt x="772478" y="2676525"/>
                  </a:cubicBezTo>
                  <a:cubicBezTo>
                    <a:pt x="810578" y="2666048"/>
                    <a:pt x="849630" y="2655570"/>
                    <a:pt x="887730" y="2646045"/>
                  </a:cubicBezTo>
                  <a:cubicBezTo>
                    <a:pt x="892493" y="2643188"/>
                    <a:pt x="895350" y="2642235"/>
                    <a:pt x="898208" y="2641283"/>
                  </a:cubicBezTo>
                  <a:close/>
                  <a:moveTo>
                    <a:pt x="769620" y="2566988"/>
                  </a:moveTo>
                  <a:cubicBezTo>
                    <a:pt x="764858" y="2548890"/>
                    <a:pt x="760095" y="2531745"/>
                    <a:pt x="756285" y="2514600"/>
                  </a:cubicBezTo>
                  <a:cubicBezTo>
                    <a:pt x="755333" y="2510790"/>
                    <a:pt x="755333" y="2506028"/>
                    <a:pt x="756285" y="2502218"/>
                  </a:cubicBezTo>
                  <a:cubicBezTo>
                    <a:pt x="760095" y="2485073"/>
                    <a:pt x="764858" y="2467928"/>
                    <a:pt x="769620" y="2449830"/>
                  </a:cubicBezTo>
                  <a:cubicBezTo>
                    <a:pt x="766763" y="2448878"/>
                    <a:pt x="764858" y="2447925"/>
                    <a:pt x="762953" y="2447925"/>
                  </a:cubicBezTo>
                  <a:cubicBezTo>
                    <a:pt x="747713" y="2444115"/>
                    <a:pt x="733425" y="2440305"/>
                    <a:pt x="718185" y="2435543"/>
                  </a:cubicBezTo>
                  <a:cubicBezTo>
                    <a:pt x="713423" y="2434590"/>
                    <a:pt x="708660" y="2431733"/>
                    <a:pt x="704850" y="2427923"/>
                  </a:cubicBezTo>
                  <a:cubicBezTo>
                    <a:pt x="694373" y="2417445"/>
                    <a:pt x="683895" y="2406968"/>
                    <a:pt x="673418" y="2396490"/>
                  </a:cubicBezTo>
                  <a:cubicBezTo>
                    <a:pt x="671513" y="2394585"/>
                    <a:pt x="669608" y="2393633"/>
                    <a:pt x="667703" y="2391728"/>
                  </a:cubicBezTo>
                  <a:cubicBezTo>
                    <a:pt x="655320" y="2404110"/>
                    <a:pt x="642938" y="2416493"/>
                    <a:pt x="630555" y="2428875"/>
                  </a:cubicBezTo>
                  <a:cubicBezTo>
                    <a:pt x="626745" y="2432685"/>
                    <a:pt x="622935" y="2434590"/>
                    <a:pt x="618173" y="2436495"/>
                  </a:cubicBezTo>
                  <a:cubicBezTo>
                    <a:pt x="604838" y="2440305"/>
                    <a:pt x="591503" y="2443163"/>
                    <a:pt x="577215" y="2446973"/>
                  </a:cubicBezTo>
                  <a:cubicBezTo>
                    <a:pt x="573405" y="2447925"/>
                    <a:pt x="570548" y="2448878"/>
                    <a:pt x="566738" y="2450783"/>
                  </a:cubicBezTo>
                  <a:cubicBezTo>
                    <a:pt x="571500" y="2467928"/>
                    <a:pt x="575310" y="2483168"/>
                    <a:pt x="580073" y="2499360"/>
                  </a:cubicBezTo>
                  <a:cubicBezTo>
                    <a:pt x="581978" y="2506028"/>
                    <a:pt x="581978" y="2511743"/>
                    <a:pt x="580073" y="2518410"/>
                  </a:cubicBezTo>
                  <a:cubicBezTo>
                    <a:pt x="575310" y="2534603"/>
                    <a:pt x="571500" y="2550795"/>
                    <a:pt x="566738" y="2566988"/>
                  </a:cubicBezTo>
                  <a:cubicBezTo>
                    <a:pt x="570548" y="2567940"/>
                    <a:pt x="573405" y="2568893"/>
                    <a:pt x="576263" y="2569845"/>
                  </a:cubicBezTo>
                  <a:cubicBezTo>
                    <a:pt x="590550" y="2573655"/>
                    <a:pt x="604838" y="2577465"/>
                    <a:pt x="619125" y="2581275"/>
                  </a:cubicBezTo>
                  <a:cubicBezTo>
                    <a:pt x="622935" y="2582228"/>
                    <a:pt x="626745" y="2585085"/>
                    <a:pt x="629603" y="2586990"/>
                  </a:cubicBezTo>
                  <a:cubicBezTo>
                    <a:pt x="640080" y="2597468"/>
                    <a:pt x="650558" y="2607945"/>
                    <a:pt x="661988" y="2618423"/>
                  </a:cubicBezTo>
                  <a:cubicBezTo>
                    <a:pt x="663893" y="2620328"/>
                    <a:pt x="665798" y="2622233"/>
                    <a:pt x="668655" y="2624138"/>
                  </a:cubicBezTo>
                  <a:cubicBezTo>
                    <a:pt x="671513" y="2621280"/>
                    <a:pt x="673418" y="2619375"/>
                    <a:pt x="676275" y="2617470"/>
                  </a:cubicBezTo>
                  <a:cubicBezTo>
                    <a:pt x="685800" y="2607945"/>
                    <a:pt x="695325" y="2598420"/>
                    <a:pt x="704850" y="2588895"/>
                  </a:cubicBezTo>
                  <a:cubicBezTo>
                    <a:pt x="709613" y="2584133"/>
                    <a:pt x="715328" y="2581275"/>
                    <a:pt x="721043" y="2579370"/>
                  </a:cubicBezTo>
                  <a:cubicBezTo>
                    <a:pt x="734378" y="2576513"/>
                    <a:pt x="747713" y="2572703"/>
                    <a:pt x="762000" y="2568893"/>
                  </a:cubicBezTo>
                  <a:cubicBezTo>
                    <a:pt x="763905" y="2568893"/>
                    <a:pt x="766763" y="2567940"/>
                    <a:pt x="769620" y="2566988"/>
                  </a:cubicBezTo>
                  <a:close/>
                  <a:moveTo>
                    <a:pt x="718185" y="2571750"/>
                  </a:moveTo>
                  <a:cubicBezTo>
                    <a:pt x="709613" y="2573655"/>
                    <a:pt x="702945" y="2577465"/>
                    <a:pt x="697230" y="2584133"/>
                  </a:cubicBezTo>
                  <a:cubicBezTo>
                    <a:pt x="688658" y="2593658"/>
                    <a:pt x="678180" y="2603183"/>
                    <a:pt x="668655" y="2613660"/>
                  </a:cubicBezTo>
                  <a:cubicBezTo>
                    <a:pt x="665798" y="2611755"/>
                    <a:pt x="663893" y="2609850"/>
                    <a:pt x="661988" y="2608898"/>
                  </a:cubicBezTo>
                  <a:cubicBezTo>
                    <a:pt x="653415" y="2600325"/>
                    <a:pt x="644843" y="2591753"/>
                    <a:pt x="636270" y="2583180"/>
                  </a:cubicBezTo>
                  <a:cubicBezTo>
                    <a:pt x="631508" y="2577465"/>
                    <a:pt x="625793" y="2574608"/>
                    <a:pt x="619125" y="2573655"/>
                  </a:cubicBezTo>
                  <a:cubicBezTo>
                    <a:pt x="607695" y="2570798"/>
                    <a:pt x="596265" y="2567940"/>
                    <a:pt x="583883" y="2564130"/>
                  </a:cubicBezTo>
                  <a:cubicBezTo>
                    <a:pt x="581978" y="2563178"/>
                    <a:pt x="580073" y="2562225"/>
                    <a:pt x="577215" y="2561273"/>
                  </a:cubicBezTo>
                  <a:cubicBezTo>
                    <a:pt x="581025" y="2547938"/>
                    <a:pt x="583883" y="2534603"/>
                    <a:pt x="587693" y="2521268"/>
                  </a:cubicBezTo>
                  <a:cubicBezTo>
                    <a:pt x="590550" y="2512695"/>
                    <a:pt x="590550" y="2506028"/>
                    <a:pt x="587693" y="2497455"/>
                  </a:cubicBezTo>
                  <a:cubicBezTo>
                    <a:pt x="583883" y="2485073"/>
                    <a:pt x="581025" y="2471738"/>
                    <a:pt x="577215" y="2458403"/>
                  </a:cubicBezTo>
                  <a:cubicBezTo>
                    <a:pt x="580073" y="2457450"/>
                    <a:pt x="581978" y="2456498"/>
                    <a:pt x="584835" y="2455545"/>
                  </a:cubicBezTo>
                  <a:cubicBezTo>
                    <a:pt x="597218" y="2451735"/>
                    <a:pt x="609600" y="2448878"/>
                    <a:pt x="621983" y="2446020"/>
                  </a:cubicBezTo>
                  <a:cubicBezTo>
                    <a:pt x="627698" y="2445068"/>
                    <a:pt x="632460" y="2442210"/>
                    <a:pt x="636270" y="2437448"/>
                  </a:cubicBezTo>
                  <a:cubicBezTo>
                    <a:pt x="646748" y="2426970"/>
                    <a:pt x="657225" y="2416493"/>
                    <a:pt x="667703" y="2405063"/>
                  </a:cubicBezTo>
                  <a:cubicBezTo>
                    <a:pt x="670560" y="2406968"/>
                    <a:pt x="672465" y="2408873"/>
                    <a:pt x="674370" y="2409825"/>
                  </a:cubicBezTo>
                  <a:cubicBezTo>
                    <a:pt x="683895" y="2418398"/>
                    <a:pt x="692468" y="2427923"/>
                    <a:pt x="701040" y="2436495"/>
                  </a:cubicBezTo>
                  <a:cubicBezTo>
                    <a:pt x="704850" y="2440305"/>
                    <a:pt x="709613" y="2443163"/>
                    <a:pt x="715328" y="2444115"/>
                  </a:cubicBezTo>
                  <a:cubicBezTo>
                    <a:pt x="727710" y="2446973"/>
                    <a:pt x="739140" y="2450783"/>
                    <a:pt x="751523" y="2453640"/>
                  </a:cubicBezTo>
                  <a:cubicBezTo>
                    <a:pt x="754380" y="2454593"/>
                    <a:pt x="756285" y="2455545"/>
                    <a:pt x="759143" y="2456498"/>
                  </a:cubicBezTo>
                  <a:cubicBezTo>
                    <a:pt x="755333" y="2469833"/>
                    <a:pt x="752475" y="2483168"/>
                    <a:pt x="748665" y="2496503"/>
                  </a:cubicBezTo>
                  <a:cubicBezTo>
                    <a:pt x="745808" y="2505075"/>
                    <a:pt x="745808" y="2511743"/>
                    <a:pt x="748665" y="2520315"/>
                  </a:cubicBezTo>
                  <a:cubicBezTo>
                    <a:pt x="752475" y="2530793"/>
                    <a:pt x="754380" y="2542223"/>
                    <a:pt x="757238" y="2553653"/>
                  </a:cubicBezTo>
                  <a:cubicBezTo>
                    <a:pt x="758190" y="2555558"/>
                    <a:pt x="758190" y="2558415"/>
                    <a:pt x="758190" y="2561273"/>
                  </a:cubicBezTo>
                  <a:cubicBezTo>
                    <a:pt x="744855" y="2565083"/>
                    <a:pt x="731520" y="2568893"/>
                    <a:pt x="718185" y="2571750"/>
                  </a:cubicBezTo>
                  <a:close/>
                  <a:moveTo>
                    <a:pt x="745808" y="2626043"/>
                  </a:moveTo>
                  <a:cubicBezTo>
                    <a:pt x="771525" y="2619375"/>
                    <a:pt x="797243" y="2612708"/>
                    <a:pt x="822960" y="2605088"/>
                  </a:cubicBezTo>
                  <a:cubicBezTo>
                    <a:pt x="825818" y="2604135"/>
                    <a:pt x="827723" y="2603183"/>
                    <a:pt x="830580" y="2602230"/>
                  </a:cubicBezTo>
                  <a:cubicBezTo>
                    <a:pt x="829628" y="2599373"/>
                    <a:pt x="829628" y="2596515"/>
                    <a:pt x="828675" y="2594610"/>
                  </a:cubicBezTo>
                  <a:cubicBezTo>
                    <a:pt x="822008" y="2568893"/>
                    <a:pt x="814388" y="2542223"/>
                    <a:pt x="807720" y="2516505"/>
                  </a:cubicBezTo>
                  <a:cubicBezTo>
                    <a:pt x="805815" y="2511743"/>
                    <a:pt x="805815" y="2506028"/>
                    <a:pt x="807720" y="2501265"/>
                  </a:cubicBezTo>
                  <a:cubicBezTo>
                    <a:pt x="815340" y="2475548"/>
                    <a:pt x="822008" y="2448878"/>
                    <a:pt x="828675" y="2423160"/>
                  </a:cubicBezTo>
                  <a:cubicBezTo>
                    <a:pt x="829628" y="2420303"/>
                    <a:pt x="829628" y="2417445"/>
                    <a:pt x="830580" y="2414588"/>
                  </a:cubicBezTo>
                  <a:cubicBezTo>
                    <a:pt x="826770" y="2413635"/>
                    <a:pt x="822960" y="2412683"/>
                    <a:pt x="820103" y="2411730"/>
                  </a:cubicBezTo>
                  <a:cubicBezTo>
                    <a:pt x="795338" y="2405063"/>
                    <a:pt x="770573" y="2398395"/>
                    <a:pt x="745808" y="2391728"/>
                  </a:cubicBezTo>
                  <a:cubicBezTo>
                    <a:pt x="740093" y="2389823"/>
                    <a:pt x="735330" y="2387918"/>
                    <a:pt x="730568" y="2383155"/>
                  </a:cubicBezTo>
                  <a:cubicBezTo>
                    <a:pt x="712470" y="2364105"/>
                    <a:pt x="693420" y="2346008"/>
                    <a:pt x="674370" y="2326958"/>
                  </a:cubicBezTo>
                  <a:cubicBezTo>
                    <a:pt x="672465" y="2325053"/>
                    <a:pt x="669608" y="2323148"/>
                    <a:pt x="665798" y="2319338"/>
                  </a:cubicBezTo>
                  <a:cubicBezTo>
                    <a:pt x="662940" y="2323148"/>
                    <a:pt x="661035" y="2326005"/>
                    <a:pt x="658178" y="2328863"/>
                  </a:cubicBezTo>
                  <a:cubicBezTo>
                    <a:pt x="640080" y="2346960"/>
                    <a:pt x="621983" y="2365058"/>
                    <a:pt x="603885" y="2384108"/>
                  </a:cubicBezTo>
                  <a:cubicBezTo>
                    <a:pt x="600075" y="2387918"/>
                    <a:pt x="596265" y="2390775"/>
                    <a:pt x="590550" y="2391728"/>
                  </a:cubicBezTo>
                  <a:cubicBezTo>
                    <a:pt x="577215" y="2395538"/>
                    <a:pt x="563880" y="2398395"/>
                    <a:pt x="549593" y="2402205"/>
                  </a:cubicBezTo>
                  <a:cubicBezTo>
                    <a:pt x="534353" y="2406015"/>
                    <a:pt x="519113" y="2410778"/>
                    <a:pt x="503873" y="2414588"/>
                  </a:cubicBezTo>
                  <a:cubicBezTo>
                    <a:pt x="504825" y="2418398"/>
                    <a:pt x="504825" y="2421255"/>
                    <a:pt x="505778" y="2424113"/>
                  </a:cubicBezTo>
                  <a:cubicBezTo>
                    <a:pt x="512445" y="2449830"/>
                    <a:pt x="519113" y="2475548"/>
                    <a:pt x="526733" y="2501265"/>
                  </a:cubicBezTo>
                  <a:cubicBezTo>
                    <a:pt x="527685" y="2506028"/>
                    <a:pt x="528638" y="2511743"/>
                    <a:pt x="526733" y="2516505"/>
                  </a:cubicBezTo>
                  <a:cubicBezTo>
                    <a:pt x="519113" y="2542223"/>
                    <a:pt x="512445" y="2568893"/>
                    <a:pt x="505778" y="2594610"/>
                  </a:cubicBezTo>
                  <a:cubicBezTo>
                    <a:pt x="504825" y="2597468"/>
                    <a:pt x="504825" y="2600325"/>
                    <a:pt x="503873" y="2603183"/>
                  </a:cubicBezTo>
                  <a:cubicBezTo>
                    <a:pt x="506730" y="2604135"/>
                    <a:pt x="509588" y="2605088"/>
                    <a:pt x="511493" y="2605088"/>
                  </a:cubicBezTo>
                  <a:cubicBezTo>
                    <a:pt x="537210" y="2611755"/>
                    <a:pt x="563880" y="2619375"/>
                    <a:pt x="589598" y="2626043"/>
                  </a:cubicBezTo>
                  <a:cubicBezTo>
                    <a:pt x="595313" y="2626995"/>
                    <a:pt x="599123" y="2629853"/>
                    <a:pt x="602933" y="2633663"/>
                  </a:cubicBezTo>
                  <a:cubicBezTo>
                    <a:pt x="621983" y="2652713"/>
                    <a:pt x="641033" y="2671763"/>
                    <a:pt x="660083" y="2690813"/>
                  </a:cubicBezTo>
                  <a:cubicBezTo>
                    <a:pt x="661988" y="2692718"/>
                    <a:pt x="664845" y="2694623"/>
                    <a:pt x="666750" y="2697480"/>
                  </a:cubicBezTo>
                  <a:cubicBezTo>
                    <a:pt x="687705" y="2676525"/>
                    <a:pt x="708660" y="2655570"/>
                    <a:pt x="728663" y="2634615"/>
                  </a:cubicBezTo>
                  <a:cubicBezTo>
                    <a:pt x="735330" y="2629853"/>
                    <a:pt x="739140" y="2627948"/>
                    <a:pt x="745808" y="2626043"/>
                  </a:cubicBezTo>
                  <a:close/>
                  <a:moveTo>
                    <a:pt x="676275" y="2676525"/>
                  </a:moveTo>
                  <a:cubicBezTo>
                    <a:pt x="674370" y="2678430"/>
                    <a:pt x="671513" y="2681288"/>
                    <a:pt x="668655" y="2684145"/>
                  </a:cubicBezTo>
                  <a:cubicBezTo>
                    <a:pt x="665798" y="2682240"/>
                    <a:pt x="663893" y="2679383"/>
                    <a:pt x="661035" y="2677478"/>
                  </a:cubicBezTo>
                  <a:cubicBezTo>
                    <a:pt x="643890" y="2660333"/>
                    <a:pt x="626745" y="2643188"/>
                    <a:pt x="609600" y="2626043"/>
                  </a:cubicBezTo>
                  <a:cubicBezTo>
                    <a:pt x="605790" y="2621280"/>
                    <a:pt x="601028" y="2619375"/>
                    <a:pt x="594360" y="2617470"/>
                  </a:cubicBezTo>
                  <a:cubicBezTo>
                    <a:pt x="571500" y="2611755"/>
                    <a:pt x="548640" y="2605088"/>
                    <a:pt x="525780" y="2599373"/>
                  </a:cubicBezTo>
                  <a:cubicBezTo>
                    <a:pt x="522923" y="2598420"/>
                    <a:pt x="520065" y="2597468"/>
                    <a:pt x="516255" y="2596515"/>
                  </a:cubicBezTo>
                  <a:cubicBezTo>
                    <a:pt x="517208" y="2592705"/>
                    <a:pt x="518160" y="2589848"/>
                    <a:pt x="518160" y="2586990"/>
                  </a:cubicBezTo>
                  <a:cubicBezTo>
                    <a:pt x="523875" y="2563178"/>
                    <a:pt x="530543" y="2540318"/>
                    <a:pt x="537210" y="2517458"/>
                  </a:cubicBezTo>
                  <a:cubicBezTo>
                    <a:pt x="539115" y="2511743"/>
                    <a:pt x="539115" y="2506980"/>
                    <a:pt x="537210" y="2502218"/>
                  </a:cubicBezTo>
                  <a:cubicBezTo>
                    <a:pt x="530543" y="2479358"/>
                    <a:pt x="524828" y="2455545"/>
                    <a:pt x="518160" y="2432685"/>
                  </a:cubicBezTo>
                  <a:cubicBezTo>
                    <a:pt x="517208" y="2429828"/>
                    <a:pt x="516255" y="2426018"/>
                    <a:pt x="516255" y="2423160"/>
                  </a:cubicBezTo>
                  <a:cubicBezTo>
                    <a:pt x="519113" y="2422208"/>
                    <a:pt x="521018" y="2421255"/>
                    <a:pt x="522923" y="2420303"/>
                  </a:cubicBezTo>
                  <a:cubicBezTo>
                    <a:pt x="546735" y="2413635"/>
                    <a:pt x="571500" y="2406968"/>
                    <a:pt x="595313" y="2401253"/>
                  </a:cubicBezTo>
                  <a:cubicBezTo>
                    <a:pt x="601028" y="2399348"/>
                    <a:pt x="605790" y="2397443"/>
                    <a:pt x="609600" y="2392680"/>
                  </a:cubicBezTo>
                  <a:cubicBezTo>
                    <a:pt x="625793" y="2375535"/>
                    <a:pt x="642938" y="2359343"/>
                    <a:pt x="659130" y="2343150"/>
                  </a:cubicBezTo>
                  <a:cubicBezTo>
                    <a:pt x="661988" y="2340293"/>
                    <a:pt x="663893" y="2337435"/>
                    <a:pt x="665798" y="2333625"/>
                  </a:cubicBezTo>
                  <a:cubicBezTo>
                    <a:pt x="669608" y="2337435"/>
                    <a:pt x="672465" y="2339340"/>
                    <a:pt x="675323" y="2342198"/>
                  </a:cubicBezTo>
                  <a:cubicBezTo>
                    <a:pt x="691515" y="2358390"/>
                    <a:pt x="708660" y="2374583"/>
                    <a:pt x="724853" y="2391728"/>
                  </a:cubicBezTo>
                  <a:cubicBezTo>
                    <a:pt x="729615" y="2396490"/>
                    <a:pt x="735330" y="2400300"/>
                    <a:pt x="741998" y="2402205"/>
                  </a:cubicBezTo>
                  <a:cubicBezTo>
                    <a:pt x="765810" y="2407920"/>
                    <a:pt x="789623" y="2414588"/>
                    <a:pt x="812483" y="2421255"/>
                  </a:cubicBezTo>
                  <a:cubicBezTo>
                    <a:pt x="814388" y="2422208"/>
                    <a:pt x="816293" y="2423160"/>
                    <a:pt x="819150" y="2424113"/>
                  </a:cubicBezTo>
                  <a:cubicBezTo>
                    <a:pt x="818198" y="2427923"/>
                    <a:pt x="818198" y="2430780"/>
                    <a:pt x="817245" y="2433638"/>
                  </a:cubicBezTo>
                  <a:cubicBezTo>
                    <a:pt x="811530" y="2457450"/>
                    <a:pt x="804863" y="2480310"/>
                    <a:pt x="798195" y="2503170"/>
                  </a:cubicBezTo>
                  <a:cubicBezTo>
                    <a:pt x="796290" y="2507933"/>
                    <a:pt x="796290" y="2513648"/>
                    <a:pt x="798195" y="2518410"/>
                  </a:cubicBezTo>
                  <a:cubicBezTo>
                    <a:pt x="804863" y="2541270"/>
                    <a:pt x="810578" y="2565083"/>
                    <a:pt x="817245" y="2587943"/>
                  </a:cubicBezTo>
                  <a:cubicBezTo>
                    <a:pt x="818198" y="2590800"/>
                    <a:pt x="819150" y="2594610"/>
                    <a:pt x="820103" y="2598420"/>
                  </a:cubicBezTo>
                  <a:cubicBezTo>
                    <a:pt x="816293" y="2599373"/>
                    <a:pt x="812483" y="2600325"/>
                    <a:pt x="809625" y="2601278"/>
                  </a:cubicBezTo>
                  <a:cubicBezTo>
                    <a:pt x="786765" y="2606993"/>
                    <a:pt x="763905" y="2613660"/>
                    <a:pt x="741045" y="2619375"/>
                  </a:cubicBezTo>
                  <a:cubicBezTo>
                    <a:pt x="735330" y="2621280"/>
                    <a:pt x="730568" y="2623185"/>
                    <a:pt x="726758" y="2627948"/>
                  </a:cubicBezTo>
                  <a:cubicBezTo>
                    <a:pt x="709613" y="2643188"/>
                    <a:pt x="692468" y="2659380"/>
                    <a:pt x="676275" y="2676525"/>
                  </a:cubicBezTo>
                  <a:close/>
                  <a:moveTo>
                    <a:pt x="2363153" y="156210"/>
                  </a:moveTo>
                  <a:cubicBezTo>
                    <a:pt x="2363153" y="155258"/>
                    <a:pt x="2363153" y="154305"/>
                    <a:pt x="2362200" y="153353"/>
                  </a:cubicBezTo>
                  <a:cubicBezTo>
                    <a:pt x="2362200" y="153353"/>
                    <a:pt x="2362200" y="153353"/>
                    <a:pt x="2362200" y="153353"/>
                  </a:cubicBezTo>
                  <a:cubicBezTo>
                    <a:pt x="2362200" y="153353"/>
                    <a:pt x="2362200" y="153353"/>
                    <a:pt x="2362200" y="153353"/>
                  </a:cubicBezTo>
                  <a:cubicBezTo>
                    <a:pt x="2352675" y="156210"/>
                    <a:pt x="2342198" y="159068"/>
                    <a:pt x="2332673" y="160973"/>
                  </a:cubicBezTo>
                  <a:cubicBezTo>
                    <a:pt x="2330768" y="160973"/>
                    <a:pt x="2329815" y="161925"/>
                    <a:pt x="2327910" y="161925"/>
                  </a:cubicBezTo>
                  <a:cubicBezTo>
                    <a:pt x="2324100" y="162878"/>
                    <a:pt x="2321243" y="163830"/>
                    <a:pt x="2318385" y="164783"/>
                  </a:cubicBezTo>
                  <a:cubicBezTo>
                    <a:pt x="2316480" y="164783"/>
                    <a:pt x="2315528" y="165735"/>
                    <a:pt x="2313623" y="165735"/>
                  </a:cubicBezTo>
                  <a:cubicBezTo>
                    <a:pt x="2311718" y="165735"/>
                    <a:pt x="2310765" y="166688"/>
                    <a:pt x="2309813" y="168593"/>
                  </a:cubicBezTo>
                  <a:cubicBezTo>
                    <a:pt x="2308860" y="169545"/>
                    <a:pt x="2306955" y="171450"/>
                    <a:pt x="2306003" y="172403"/>
                  </a:cubicBezTo>
                  <a:cubicBezTo>
                    <a:pt x="2303145" y="174308"/>
                    <a:pt x="2301240" y="176213"/>
                    <a:pt x="2299335" y="179070"/>
                  </a:cubicBezTo>
                  <a:cubicBezTo>
                    <a:pt x="2297430" y="180975"/>
                    <a:pt x="2294573" y="183833"/>
                    <a:pt x="2292668" y="185738"/>
                  </a:cubicBezTo>
                  <a:cubicBezTo>
                    <a:pt x="2286953" y="191453"/>
                    <a:pt x="2281238" y="197168"/>
                    <a:pt x="2274570" y="203835"/>
                  </a:cubicBezTo>
                  <a:cubicBezTo>
                    <a:pt x="2274570" y="203835"/>
                    <a:pt x="2274570" y="203835"/>
                    <a:pt x="2274570" y="203835"/>
                  </a:cubicBezTo>
                  <a:cubicBezTo>
                    <a:pt x="2274570" y="203835"/>
                    <a:pt x="2274570" y="203835"/>
                    <a:pt x="2274570" y="203835"/>
                  </a:cubicBezTo>
                  <a:cubicBezTo>
                    <a:pt x="2279333" y="208598"/>
                    <a:pt x="2284095" y="213360"/>
                    <a:pt x="2287905" y="218123"/>
                  </a:cubicBezTo>
                  <a:cubicBezTo>
                    <a:pt x="2294573" y="224790"/>
                    <a:pt x="2300288" y="232410"/>
                    <a:pt x="2307908" y="238125"/>
                  </a:cubicBezTo>
                  <a:cubicBezTo>
                    <a:pt x="2308860" y="239078"/>
                    <a:pt x="2308860" y="239078"/>
                    <a:pt x="2309813" y="240030"/>
                  </a:cubicBezTo>
                  <a:cubicBezTo>
                    <a:pt x="2311718" y="241935"/>
                    <a:pt x="2313623" y="241935"/>
                    <a:pt x="2315528" y="242888"/>
                  </a:cubicBezTo>
                  <a:cubicBezTo>
                    <a:pt x="2324100" y="246698"/>
                    <a:pt x="2333625" y="247650"/>
                    <a:pt x="2342198" y="250508"/>
                  </a:cubicBezTo>
                  <a:cubicBezTo>
                    <a:pt x="2343150" y="250508"/>
                    <a:pt x="2344103" y="250508"/>
                    <a:pt x="2345055" y="251460"/>
                  </a:cubicBezTo>
                  <a:cubicBezTo>
                    <a:pt x="2347913" y="252413"/>
                    <a:pt x="2351723" y="253365"/>
                    <a:pt x="2354580" y="254318"/>
                  </a:cubicBezTo>
                  <a:cubicBezTo>
                    <a:pt x="2355533" y="254318"/>
                    <a:pt x="2355533" y="254318"/>
                    <a:pt x="2356485" y="254318"/>
                  </a:cubicBezTo>
                  <a:cubicBezTo>
                    <a:pt x="2358390" y="254318"/>
                    <a:pt x="2359343" y="255270"/>
                    <a:pt x="2361248" y="255270"/>
                  </a:cubicBezTo>
                  <a:cubicBezTo>
                    <a:pt x="2361248" y="254318"/>
                    <a:pt x="2361248" y="254318"/>
                    <a:pt x="2361248" y="253365"/>
                  </a:cubicBezTo>
                  <a:cubicBezTo>
                    <a:pt x="2362200" y="249555"/>
                    <a:pt x="2363153" y="245745"/>
                    <a:pt x="2364105" y="242888"/>
                  </a:cubicBezTo>
                  <a:cubicBezTo>
                    <a:pt x="2366010" y="238125"/>
                    <a:pt x="2366963" y="232410"/>
                    <a:pt x="2368868" y="227648"/>
                  </a:cubicBezTo>
                  <a:lnTo>
                    <a:pt x="2368868" y="226695"/>
                  </a:lnTo>
                  <a:cubicBezTo>
                    <a:pt x="2373630" y="212408"/>
                    <a:pt x="2373630" y="198120"/>
                    <a:pt x="2368868" y="183833"/>
                  </a:cubicBezTo>
                  <a:cubicBezTo>
                    <a:pt x="2367915" y="174308"/>
                    <a:pt x="2366010" y="165735"/>
                    <a:pt x="2363153" y="156210"/>
                  </a:cubicBezTo>
                  <a:close/>
                  <a:moveTo>
                    <a:pt x="2366010" y="204788"/>
                  </a:moveTo>
                  <a:cubicBezTo>
                    <a:pt x="2366010" y="204788"/>
                    <a:pt x="2366010" y="205740"/>
                    <a:pt x="2366010" y="205740"/>
                  </a:cubicBezTo>
                  <a:cubicBezTo>
                    <a:pt x="2363153" y="218123"/>
                    <a:pt x="2359343" y="229553"/>
                    <a:pt x="2355533" y="242888"/>
                  </a:cubicBezTo>
                  <a:cubicBezTo>
                    <a:pt x="2348865" y="240983"/>
                    <a:pt x="2343150" y="240030"/>
                    <a:pt x="2337435" y="238125"/>
                  </a:cubicBezTo>
                  <a:cubicBezTo>
                    <a:pt x="2330768" y="236220"/>
                    <a:pt x="2325053" y="234315"/>
                    <a:pt x="2318385" y="233363"/>
                  </a:cubicBezTo>
                  <a:cubicBezTo>
                    <a:pt x="2318385" y="233363"/>
                    <a:pt x="2317433" y="233363"/>
                    <a:pt x="2317433" y="233363"/>
                  </a:cubicBezTo>
                  <a:cubicBezTo>
                    <a:pt x="2316480" y="233363"/>
                    <a:pt x="2316480" y="232410"/>
                    <a:pt x="2315528" y="232410"/>
                  </a:cubicBezTo>
                  <a:cubicBezTo>
                    <a:pt x="2315528" y="232410"/>
                    <a:pt x="2314575" y="232410"/>
                    <a:pt x="2314575" y="231458"/>
                  </a:cubicBezTo>
                  <a:cubicBezTo>
                    <a:pt x="2305050" y="222885"/>
                    <a:pt x="2296478" y="213360"/>
                    <a:pt x="2286953" y="203835"/>
                  </a:cubicBezTo>
                  <a:cubicBezTo>
                    <a:pt x="2296478" y="194310"/>
                    <a:pt x="2305050" y="185738"/>
                    <a:pt x="2313623" y="178118"/>
                  </a:cubicBezTo>
                  <a:cubicBezTo>
                    <a:pt x="2313623" y="178118"/>
                    <a:pt x="2313623" y="178118"/>
                    <a:pt x="2313623" y="178118"/>
                  </a:cubicBezTo>
                  <a:cubicBezTo>
                    <a:pt x="2314575" y="177165"/>
                    <a:pt x="2316480" y="175260"/>
                    <a:pt x="2318385" y="175260"/>
                  </a:cubicBezTo>
                  <a:cubicBezTo>
                    <a:pt x="2329815" y="172403"/>
                    <a:pt x="2341245" y="168593"/>
                    <a:pt x="2353628" y="165735"/>
                  </a:cubicBezTo>
                  <a:cubicBezTo>
                    <a:pt x="2354580" y="165735"/>
                    <a:pt x="2354580" y="165735"/>
                    <a:pt x="2355533" y="165735"/>
                  </a:cubicBezTo>
                  <a:cubicBezTo>
                    <a:pt x="2358390" y="177165"/>
                    <a:pt x="2361248" y="188595"/>
                    <a:pt x="2364105" y="199073"/>
                  </a:cubicBezTo>
                  <a:cubicBezTo>
                    <a:pt x="2364105" y="200025"/>
                    <a:pt x="2365058" y="201930"/>
                    <a:pt x="2365058" y="202883"/>
                  </a:cubicBezTo>
                  <a:cubicBezTo>
                    <a:pt x="2365058" y="202883"/>
                    <a:pt x="2365058" y="203835"/>
                    <a:pt x="2365058" y="203835"/>
                  </a:cubicBezTo>
                  <a:cubicBezTo>
                    <a:pt x="2366010" y="203835"/>
                    <a:pt x="2366010" y="204788"/>
                    <a:pt x="2366010" y="204788"/>
                  </a:cubicBezTo>
                  <a:close/>
                  <a:moveTo>
                    <a:pt x="2389823" y="94298"/>
                  </a:moveTo>
                  <a:cubicBezTo>
                    <a:pt x="2383155" y="96203"/>
                    <a:pt x="2376488" y="98108"/>
                    <a:pt x="2370773" y="99060"/>
                  </a:cubicBezTo>
                  <a:lnTo>
                    <a:pt x="2370773" y="99060"/>
                  </a:lnTo>
                  <a:cubicBezTo>
                    <a:pt x="2357438" y="102870"/>
                    <a:pt x="2345055" y="106680"/>
                    <a:pt x="2331720" y="109538"/>
                  </a:cubicBezTo>
                  <a:cubicBezTo>
                    <a:pt x="2319338" y="113348"/>
                    <a:pt x="2306955" y="116205"/>
                    <a:pt x="2293620" y="120015"/>
                  </a:cubicBezTo>
                  <a:cubicBezTo>
                    <a:pt x="2288858" y="120968"/>
                    <a:pt x="2286000" y="123825"/>
                    <a:pt x="2282190" y="126683"/>
                  </a:cubicBezTo>
                  <a:cubicBezTo>
                    <a:pt x="2282190" y="126683"/>
                    <a:pt x="2282190" y="126683"/>
                    <a:pt x="2281238" y="126683"/>
                  </a:cubicBezTo>
                  <a:cubicBezTo>
                    <a:pt x="2281238" y="126683"/>
                    <a:pt x="2281238" y="126683"/>
                    <a:pt x="2281238" y="126683"/>
                  </a:cubicBezTo>
                  <a:cubicBezTo>
                    <a:pt x="2280285" y="127635"/>
                    <a:pt x="2280285" y="127635"/>
                    <a:pt x="2279333" y="128588"/>
                  </a:cubicBezTo>
                  <a:cubicBezTo>
                    <a:pt x="2259330" y="148590"/>
                    <a:pt x="2239328" y="168593"/>
                    <a:pt x="2219325" y="188595"/>
                  </a:cubicBezTo>
                  <a:cubicBezTo>
                    <a:pt x="2214563" y="193358"/>
                    <a:pt x="2208848" y="198120"/>
                    <a:pt x="2203133" y="202883"/>
                  </a:cubicBezTo>
                  <a:cubicBezTo>
                    <a:pt x="2203133" y="202883"/>
                    <a:pt x="2204085" y="203835"/>
                    <a:pt x="2204085" y="203835"/>
                  </a:cubicBezTo>
                  <a:cubicBezTo>
                    <a:pt x="2204085" y="203835"/>
                    <a:pt x="2204085" y="203835"/>
                    <a:pt x="2204085" y="203835"/>
                  </a:cubicBezTo>
                  <a:cubicBezTo>
                    <a:pt x="2205038" y="204788"/>
                    <a:pt x="2205038" y="204788"/>
                    <a:pt x="2205990" y="205740"/>
                  </a:cubicBezTo>
                  <a:cubicBezTo>
                    <a:pt x="2206943" y="206693"/>
                    <a:pt x="2207895" y="207645"/>
                    <a:pt x="2208848" y="208598"/>
                  </a:cubicBezTo>
                  <a:cubicBezTo>
                    <a:pt x="2222183" y="221933"/>
                    <a:pt x="2235518" y="235268"/>
                    <a:pt x="2249805" y="248603"/>
                  </a:cubicBezTo>
                  <a:cubicBezTo>
                    <a:pt x="2257425" y="256223"/>
                    <a:pt x="2264093" y="262890"/>
                    <a:pt x="2271713" y="270510"/>
                  </a:cubicBezTo>
                  <a:cubicBezTo>
                    <a:pt x="2274570" y="273368"/>
                    <a:pt x="2276475" y="275273"/>
                    <a:pt x="2279333" y="278130"/>
                  </a:cubicBezTo>
                  <a:cubicBezTo>
                    <a:pt x="2280285" y="279083"/>
                    <a:pt x="2281238" y="280035"/>
                    <a:pt x="2282190" y="280988"/>
                  </a:cubicBezTo>
                  <a:cubicBezTo>
                    <a:pt x="2285048" y="283845"/>
                    <a:pt x="2289810" y="285750"/>
                    <a:pt x="2293620" y="287655"/>
                  </a:cubicBezTo>
                  <a:cubicBezTo>
                    <a:pt x="2294573" y="287655"/>
                    <a:pt x="2295525" y="288608"/>
                    <a:pt x="2296478" y="288608"/>
                  </a:cubicBezTo>
                  <a:cubicBezTo>
                    <a:pt x="2299335" y="289560"/>
                    <a:pt x="2303145" y="290513"/>
                    <a:pt x="2306955" y="291465"/>
                  </a:cubicBezTo>
                  <a:cubicBezTo>
                    <a:pt x="2308860" y="291465"/>
                    <a:pt x="2310765" y="292418"/>
                    <a:pt x="2312670" y="292418"/>
                  </a:cubicBezTo>
                  <a:cubicBezTo>
                    <a:pt x="2324100" y="295275"/>
                    <a:pt x="2334578" y="298133"/>
                    <a:pt x="2346008" y="300990"/>
                  </a:cubicBezTo>
                  <a:cubicBezTo>
                    <a:pt x="2363153" y="305753"/>
                    <a:pt x="2380298" y="310515"/>
                    <a:pt x="2398395" y="315278"/>
                  </a:cubicBezTo>
                  <a:cubicBezTo>
                    <a:pt x="2399348" y="313373"/>
                    <a:pt x="2400300" y="311468"/>
                    <a:pt x="2400300" y="309563"/>
                  </a:cubicBezTo>
                  <a:cubicBezTo>
                    <a:pt x="2408873" y="276225"/>
                    <a:pt x="2418398" y="242888"/>
                    <a:pt x="2426970" y="209550"/>
                  </a:cubicBezTo>
                  <a:cubicBezTo>
                    <a:pt x="2427923" y="205740"/>
                    <a:pt x="2427923" y="200978"/>
                    <a:pt x="2426970" y="197168"/>
                  </a:cubicBezTo>
                  <a:cubicBezTo>
                    <a:pt x="2418398" y="163830"/>
                    <a:pt x="2408873" y="131445"/>
                    <a:pt x="2400300" y="98108"/>
                  </a:cubicBezTo>
                  <a:cubicBezTo>
                    <a:pt x="2399348" y="96203"/>
                    <a:pt x="2398395" y="94298"/>
                    <a:pt x="2397443" y="92393"/>
                  </a:cubicBezTo>
                  <a:cubicBezTo>
                    <a:pt x="2394585" y="93345"/>
                    <a:pt x="2392680" y="93345"/>
                    <a:pt x="2389823" y="94298"/>
                  </a:cubicBezTo>
                  <a:close/>
                  <a:moveTo>
                    <a:pt x="2406968" y="159068"/>
                  </a:moveTo>
                  <a:cubicBezTo>
                    <a:pt x="2410778" y="171450"/>
                    <a:pt x="2413635" y="183833"/>
                    <a:pt x="2417445" y="197168"/>
                  </a:cubicBezTo>
                  <a:cubicBezTo>
                    <a:pt x="2418398" y="200978"/>
                    <a:pt x="2419350" y="205740"/>
                    <a:pt x="2418398" y="209550"/>
                  </a:cubicBezTo>
                  <a:cubicBezTo>
                    <a:pt x="2410778" y="240030"/>
                    <a:pt x="2402205" y="270510"/>
                    <a:pt x="2393633" y="300990"/>
                  </a:cubicBezTo>
                  <a:cubicBezTo>
                    <a:pt x="2393633" y="301943"/>
                    <a:pt x="2392680" y="302895"/>
                    <a:pt x="2391728" y="304800"/>
                  </a:cubicBezTo>
                  <a:cubicBezTo>
                    <a:pt x="2388870" y="303848"/>
                    <a:pt x="2386965" y="303848"/>
                    <a:pt x="2384108" y="302895"/>
                  </a:cubicBezTo>
                  <a:cubicBezTo>
                    <a:pt x="2379345" y="301943"/>
                    <a:pt x="2375535" y="300990"/>
                    <a:pt x="2370773" y="299085"/>
                  </a:cubicBezTo>
                  <a:lnTo>
                    <a:pt x="2370773" y="298133"/>
                  </a:lnTo>
                  <a:cubicBezTo>
                    <a:pt x="2368868" y="298133"/>
                    <a:pt x="2366963" y="298133"/>
                    <a:pt x="2365058" y="297180"/>
                  </a:cubicBezTo>
                  <a:cubicBezTo>
                    <a:pt x="2362200" y="296228"/>
                    <a:pt x="2358390" y="295275"/>
                    <a:pt x="2355533" y="294323"/>
                  </a:cubicBezTo>
                  <a:cubicBezTo>
                    <a:pt x="2336483" y="289560"/>
                    <a:pt x="2317433" y="283845"/>
                    <a:pt x="2298383" y="279083"/>
                  </a:cubicBezTo>
                  <a:cubicBezTo>
                    <a:pt x="2298383" y="279083"/>
                    <a:pt x="2297430" y="279083"/>
                    <a:pt x="2297430" y="279083"/>
                  </a:cubicBezTo>
                  <a:cubicBezTo>
                    <a:pt x="2294573" y="278130"/>
                    <a:pt x="2292668" y="277178"/>
                    <a:pt x="2290763" y="276225"/>
                  </a:cubicBezTo>
                  <a:cubicBezTo>
                    <a:pt x="2290763" y="276225"/>
                    <a:pt x="2290763" y="276225"/>
                    <a:pt x="2289810" y="276225"/>
                  </a:cubicBezTo>
                  <a:cubicBezTo>
                    <a:pt x="2287905" y="275273"/>
                    <a:pt x="2286000" y="273368"/>
                    <a:pt x="2284095" y="271463"/>
                  </a:cubicBezTo>
                  <a:cubicBezTo>
                    <a:pt x="2264093" y="251460"/>
                    <a:pt x="2243138" y="230505"/>
                    <a:pt x="2223135" y="210503"/>
                  </a:cubicBezTo>
                  <a:cubicBezTo>
                    <a:pt x="2221230" y="208598"/>
                    <a:pt x="2218373" y="205740"/>
                    <a:pt x="2216468" y="202883"/>
                  </a:cubicBezTo>
                  <a:cubicBezTo>
                    <a:pt x="2217420" y="200978"/>
                    <a:pt x="2218373" y="200025"/>
                    <a:pt x="2219325" y="199073"/>
                  </a:cubicBezTo>
                  <a:cubicBezTo>
                    <a:pt x="2241233" y="177165"/>
                    <a:pt x="2264093" y="154305"/>
                    <a:pt x="2286953" y="132398"/>
                  </a:cubicBezTo>
                  <a:cubicBezTo>
                    <a:pt x="2289810" y="129540"/>
                    <a:pt x="2293620" y="127635"/>
                    <a:pt x="2298383" y="126683"/>
                  </a:cubicBezTo>
                  <a:cubicBezTo>
                    <a:pt x="2322195" y="120015"/>
                    <a:pt x="2346960" y="113348"/>
                    <a:pt x="2370773" y="107633"/>
                  </a:cubicBezTo>
                  <a:lnTo>
                    <a:pt x="2370773" y="107633"/>
                  </a:lnTo>
                  <a:cubicBezTo>
                    <a:pt x="2376488" y="105728"/>
                    <a:pt x="2382203" y="104775"/>
                    <a:pt x="2387918" y="102870"/>
                  </a:cubicBezTo>
                  <a:cubicBezTo>
                    <a:pt x="2388870" y="102870"/>
                    <a:pt x="2389823" y="102870"/>
                    <a:pt x="2391728" y="101918"/>
                  </a:cubicBezTo>
                  <a:cubicBezTo>
                    <a:pt x="2397443" y="122873"/>
                    <a:pt x="2402205" y="140970"/>
                    <a:pt x="2406968" y="159068"/>
                  </a:cubicBezTo>
                  <a:close/>
                  <a:moveTo>
                    <a:pt x="1173480" y="2685098"/>
                  </a:moveTo>
                  <a:cubicBezTo>
                    <a:pt x="1171575" y="2683193"/>
                    <a:pt x="1169670" y="2682240"/>
                    <a:pt x="1166813" y="2679383"/>
                  </a:cubicBezTo>
                  <a:cubicBezTo>
                    <a:pt x="1157288" y="2689860"/>
                    <a:pt x="1147763" y="2699385"/>
                    <a:pt x="1138238" y="2708910"/>
                  </a:cubicBezTo>
                  <a:cubicBezTo>
                    <a:pt x="1131570" y="2716530"/>
                    <a:pt x="1123950" y="2723198"/>
                    <a:pt x="1113473" y="2726055"/>
                  </a:cubicBezTo>
                  <a:lnTo>
                    <a:pt x="1135380" y="2726055"/>
                  </a:lnTo>
                  <a:cubicBezTo>
                    <a:pt x="1145858" y="2713673"/>
                    <a:pt x="1157288" y="2703195"/>
                    <a:pt x="1168718" y="2691765"/>
                  </a:cubicBezTo>
                  <a:cubicBezTo>
                    <a:pt x="1180148" y="2704148"/>
                    <a:pt x="1191578" y="2714625"/>
                    <a:pt x="1202055" y="2726055"/>
                  </a:cubicBezTo>
                  <a:lnTo>
                    <a:pt x="1223963" y="2726055"/>
                  </a:lnTo>
                  <a:cubicBezTo>
                    <a:pt x="1214438" y="2723198"/>
                    <a:pt x="1206818" y="2717483"/>
                    <a:pt x="1200150" y="2710815"/>
                  </a:cubicBezTo>
                  <a:cubicBezTo>
                    <a:pt x="1190625" y="2702243"/>
                    <a:pt x="1182053" y="2693670"/>
                    <a:pt x="1173480" y="2685098"/>
                  </a:cubicBezTo>
                  <a:close/>
                  <a:moveTo>
                    <a:pt x="2267903" y="2276475"/>
                  </a:moveTo>
                  <a:cubicBezTo>
                    <a:pt x="2267903" y="2273618"/>
                    <a:pt x="2266950" y="2271713"/>
                    <a:pt x="2266950" y="2269808"/>
                  </a:cubicBezTo>
                  <a:cubicBezTo>
                    <a:pt x="2263140" y="2257425"/>
                    <a:pt x="2260283" y="2244090"/>
                    <a:pt x="2256473" y="2231708"/>
                  </a:cubicBezTo>
                  <a:cubicBezTo>
                    <a:pt x="2253615" y="2224088"/>
                    <a:pt x="2254568" y="2216468"/>
                    <a:pt x="2256473" y="2208848"/>
                  </a:cubicBezTo>
                  <a:cubicBezTo>
                    <a:pt x="2260283" y="2196465"/>
                    <a:pt x="2263140" y="2184083"/>
                    <a:pt x="2266950" y="2171700"/>
                  </a:cubicBezTo>
                  <a:cubicBezTo>
                    <a:pt x="2267903" y="2168843"/>
                    <a:pt x="2267903" y="2165985"/>
                    <a:pt x="2268855" y="2162175"/>
                  </a:cubicBezTo>
                  <a:cubicBezTo>
                    <a:pt x="2266950" y="2161223"/>
                    <a:pt x="2265045" y="2161223"/>
                    <a:pt x="2263140" y="2160270"/>
                  </a:cubicBezTo>
                  <a:cubicBezTo>
                    <a:pt x="2263140" y="2160270"/>
                    <a:pt x="2262188" y="2160270"/>
                    <a:pt x="2262188" y="2160270"/>
                  </a:cubicBezTo>
                  <a:cubicBezTo>
                    <a:pt x="2247900" y="2156460"/>
                    <a:pt x="2233613" y="2152650"/>
                    <a:pt x="2219325" y="2148840"/>
                  </a:cubicBezTo>
                  <a:cubicBezTo>
                    <a:pt x="2218373" y="2148840"/>
                    <a:pt x="2217420" y="2147888"/>
                    <a:pt x="2215515" y="2147888"/>
                  </a:cubicBezTo>
                  <a:cubicBezTo>
                    <a:pt x="2213610" y="2146935"/>
                    <a:pt x="2212658" y="2146935"/>
                    <a:pt x="2210753" y="2145983"/>
                  </a:cubicBezTo>
                  <a:cubicBezTo>
                    <a:pt x="2208848" y="2145030"/>
                    <a:pt x="2205990" y="2143125"/>
                    <a:pt x="2204085" y="2141220"/>
                  </a:cubicBezTo>
                  <a:cubicBezTo>
                    <a:pt x="2203133" y="2140268"/>
                    <a:pt x="2203133" y="2140268"/>
                    <a:pt x="2202180" y="2139315"/>
                  </a:cubicBezTo>
                  <a:cubicBezTo>
                    <a:pt x="2192655" y="2129790"/>
                    <a:pt x="2183130" y="2120265"/>
                    <a:pt x="2173605" y="2110740"/>
                  </a:cubicBezTo>
                  <a:cubicBezTo>
                    <a:pt x="2172653" y="2109788"/>
                    <a:pt x="2171700" y="2109788"/>
                    <a:pt x="2171700" y="2108835"/>
                  </a:cubicBezTo>
                  <a:cubicBezTo>
                    <a:pt x="2169795" y="2106930"/>
                    <a:pt x="2168843" y="2105978"/>
                    <a:pt x="2166938" y="2104073"/>
                  </a:cubicBezTo>
                  <a:cubicBezTo>
                    <a:pt x="2166938" y="2104073"/>
                    <a:pt x="2166938" y="2104073"/>
                    <a:pt x="2166938" y="2104073"/>
                  </a:cubicBezTo>
                  <a:cubicBezTo>
                    <a:pt x="2166938" y="2104073"/>
                    <a:pt x="2166938" y="2104073"/>
                    <a:pt x="2166938" y="2104073"/>
                  </a:cubicBezTo>
                  <a:cubicBezTo>
                    <a:pt x="2164080" y="2106930"/>
                    <a:pt x="2162175" y="2108835"/>
                    <a:pt x="2159318" y="2110740"/>
                  </a:cubicBezTo>
                  <a:cubicBezTo>
                    <a:pt x="2158365" y="2111693"/>
                    <a:pt x="2157413" y="2112645"/>
                    <a:pt x="2156460" y="2113598"/>
                  </a:cubicBezTo>
                  <a:cubicBezTo>
                    <a:pt x="2149793" y="2120265"/>
                    <a:pt x="2143125" y="2126933"/>
                    <a:pt x="2136458" y="2133600"/>
                  </a:cubicBezTo>
                  <a:cubicBezTo>
                    <a:pt x="2134553" y="2135505"/>
                    <a:pt x="2132648" y="2137410"/>
                    <a:pt x="2130743" y="2139315"/>
                  </a:cubicBezTo>
                  <a:cubicBezTo>
                    <a:pt x="2129790" y="2140268"/>
                    <a:pt x="2128838" y="2141220"/>
                    <a:pt x="2127885" y="2142173"/>
                  </a:cubicBezTo>
                  <a:cubicBezTo>
                    <a:pt x="2124075" y="2145030"/>
                    <a:pt x="2120265" y="2146935"/>
                    <a:pt x="2115503" y="2147888"/>
                  </a:cubicBezTo>
                  <a:cubicBezTo>
                    <a:pt x="2114550" y="2147888"/>
                    <a:pt x="2112645" y="2148840"/>
                    <a:pt x="2111693" y="2148840"/>
                  </a:cubicBezTo>
                  <a:cubicBezTo>
                    <a:pt x="2101215" y="2151698"/>
                    <a:pt x="2090738" y="2154555"/>
                    <a:pt x="2080260" y="2157413"/>
                  </a:cubicBezTo>
                  <a:cubicBezTo>
                    <a:pt x="2078355" y="2158365"/>
                    <a:pt x="2076450" y="2158365"/>
                    <a:pt x="2074545" y="2159318"/>
                  </a:cubicBezTo>
                  <a:cubicBezTo>
                    <a:pt x="2071688" y="2160270"/>
                    <a:pt x="2069783" y="2161223"/>
                    <a:pt x="2066925" y="2162175"/>
                  </a:cubicBezTo>
                  <a:cubicBezTo>
                    <a:pt x="2066925" y="2163128"/>
                    <a:pt x="2066925" y="2163128"/>
                    <a:pt x="2066925" y="2164080"/>
                  </a:cubicBezTo>
                  <a:cubicBezTo>
                    <a:pt x="2069783" y="2174558"/>
                    <a:pt x="2071688" y="2184083"/>
                    <a:pt x="2074545" y="2193608"/>
                  </a:cubicBezTo>
                  <a:cubicBezTo>
                    <a:pt x="2075498" y="2196465"/>
                    <a:pt x="2076450" y="2199323"/>
                    <a:pt x="2077403" y="2202180"/>
                  </a:cubicBezTo>
                  <a:cubicBezTo>
                    <a:pt x="2080260" y="2214563"/>
                    <a:pt x="2080260" y="2225993"/>
                    <a:pt x="2077403" y="2237423"/>
                  </a:cubicBezTo>
                  <a:cubicBezTo>
                    <a:pt x="2076450" y="2240280"/>
                    <a:pt x="2075498" y="2244090"/>
                    <a:pt x="2074545" y="2246948"/>
                  </a:cubicBezTo>
                  <a:cubicBezTo>
                    <a:pt x="2071688" y="2255520"/>
                    <a:pt x="2069783" y="2265045"/>
                    <a:pt x="2066925" y="2274570"/>
                  </a:cubicBezTo>
                  <a:cubicBezTo>
                    <a:pt x="2066925" y="2275523"/>
                    <a:pt x="2065973" y="2276475"/>
                    <a:pt x="2065973" y="2277428"/>
                  </a:cubicBezTo>
                  <a:cubicBezTo>
                    <a:pt x="2069783" y="2278380"/>
                    <a:pt x="2072640" y="2279333"/>
                    <a:pt x="2075498" y="2280285"/>
                  </a:cubicBezTo>
                  <a:cubicBezTo>
                    <a:pt x="2088833" y="2284095"/>
                    <a:pt x="2102168" y="2287905"/>
                    <a:pt x="2115503" y="2290763"/>
                  </a:cubicBezTo>
                  <a:cubicBezTo>
                    <a:pt x="2116455" y="2290763"/>
                    <a:pt x="2117408" y="2290763"/>
                    <a:pt x="2117408" y="2291715"/>
                  </a:cubicBezTo>
                  <a:cubicBezTo>
                    <a:pt x="2118360" y="2291715"/>
                    <a:pt x="2118360" y="2291715"/>
                    <a:pt x="2119313" y="2292668"/>
                  </a:cubicBezTo>
                  <a:cubicBezTo>
                    <a:pt x="2122170" y="2293620"/>
                    <a:pt x="2125028" y="2295525"/>
                    <a:pt x="2126933" y="2297430"/>
                  </a:cubicBezTo>
                  <a:cubicBezTo>
                    <a:pt x="2127885" y="2298383"/>
                    <a:pt x="2128838" y="2299335"/>
                    <a:pt x="2129790" y="2300288"/>
                  </a:cubicBezTo>
                  <a:cubicBezTo>
                    <a:pt x="2140268" y="2310765"/>
                    <a:pt x="2150745" y="2321243"/>
                    <a:pt x="2161223" y="2331720"/>
                  </a:cubicBezTo>
                  <a:cubicBezTo>
                    <a:pt x="2163128" y="2333625"/>
                    <a:pt x="2165033" y="2334578"/>
                    <a:pt x="2167890" y="2337435"/>
                  </a:cubicBezTo>
                  <a:cubicBezTo>
                    <a:pt x="2175510" y="2328863"/>
                    <a:pt x="2183130" y="2322195"/>
                    <a:pt x="2189798" y="2313623"/>
                  </a:cubicBezTo>
                  <a:cubicBezTo>
                    <a:pt x="2189798" y="2312670"/>
                    <a:pt x="2190750" y="2312670"/>
                    <a:pt x="2190750" y="2311718"/>
                  </a:cubicBezTo>
                  <a:cubicBezTo>
                    <a:pt x="2203133" y="2297430"/>
                    <a:pt x="2217420" y="2289810"/>
                    <a:pt x="2235518" y="2286953"/>
                  </a:cubicBezTo>
                  <a:cubicBezTo>
                    <a:pt x="2245995" y="2285048"/>
                    <a:pt x="2256473" y="2281238"/>
                    <a:pt x="2266950" y="2278380"/>
                  </a:cubicBezTo>
                  <a:cubicBezTo>
                    <a:pt x="2266950" y="2278380"/>
                    <a:pt x="2266950" y="2278380"/>
                    <a:pt x="2266950" y="2278380"/>
                  </a:cubicBezTo>
                  <a:cubicBezTo>
                    <a:pt x="2266950" y="2278380"/>
                    <a:pt x="2266950" y="2278380"/>
                    <a:pt x="2266950" y="2278380"/>
                  </a:cubicBezTo>
                  <a:cubicBezTo>
                    <a:pt x="2267903" y="2277428"/>
                    <a:pt x="2267903" y="2277428"/>
                    <a:pt x="2267903" y="2276475"/>
                  </a:cubicBezTo>
                  <a:close/>
                  <a:moveTo>
                    <a:pt x="2250758" y="2273618"/>
                  </a:moveTo>
                  <a:cubicBezTo>
                    <a:pt x="2250758" y="2273618"/>
                    <a:pt x="2250758" y="2273618"/>
                    <a:pt x="2250758" y="2273618"/>
                  </a:cubicBezTo>
                  <a:cubicBezTo>
                    <a:pt x="2237423" y="2277428"/>
                    <a:pt x="2225040" y="2280285"/>
                    <a:pt x="2211705" y="2284095"/>
                  </a:cubicBezTo>
                  <a:cubicBezTo>
                    <a:pt x="2210753" y="2284095"/>
                    <a:pt x="2210753" y="2284095"/>
                    <a:pt x="2209800" y="2285048"/>
                  </a:cubicBezTo>
                  <a:cubicBezTo>
                    <a:pt x="2209800" y="2285048"/>
                    <a:pt x="2209800" y="2285048"/>
                    <a:pt x="2208848" y="2285048"/>
                  </a:cubicBezTo>
                  <a:cubicBezTo>
                    <a:pt x="2205990" y="2286000"/>
                    <a:pt x="2203133" y="2287905"/>
                    <a:pt x="2200275" y="2289810"/>
                  </a:cubicBezTo>
                  <a:cubicBezTo>
                    <a:pt x="2200275" y="2289810"/>
                    <a:pt x="2199323" y="2289810"/>
                    <a:pt x="2199323" y="2290763"/>
                  </a:cubicBezTo>
                  <a:cubicBezTo>
                    <a:pt x="2199323" y="2290763"/>
                    <a:pt x="2198370" y="2290763"/>
                    <a:pt x="2198370" y="2291715"/>
                  </a:cubicBezTo>
                  <a:cubicBezTo>
                    <a:pt x="2197418" y="2292668"/>
                    <a:pt x="2196465" y="2293620"/>
                    <a:pt x="2195513" y="2294573"/>
                  </a:cubicBezTo>
                  <a:cubicBezTo>
                    <a:pt x="2195513" y="2294573"/>
                    <a:pt x="2195513" y="2294573"/>
                    <a:pt x="2195513" y="2294573"/>
                  </a:cubicBezTo>
                  <a:cubicBezTo>
                    <a:pt x="2195513" y="2294573"/>
                    <a:pt x="2195513" y="2294573"/>
                    <a:pt x="2195513" y="2294573"/>
                  </a:cubicBezTo>
                  <a:cubicBezTo>
                    <a:pt x="2187893" y="2302193"/>
                    <a:pt x="2180273" y="2309813"/>
                    <a:pt x="2173605" y="2316480"/>
                  </a:cubicBezTo>
                  <a:cubicBezTo>
                    <a:pt x="2171700" y="2318385"/>
                    <a:pt x="2168843" y="2320290"/>
                    <a:pt x="2165985" y="2323148"/>
                  </a:cubicBezTo>
                  <a:cubicBezTo>
                    <a:pt x="2164080" y="2321243"/>
                    <a:pt x="2162175" y="2320290"/>
                    <a:pt x="2160270" y="2318385"/>
                  </a:cubicBezTo>
                  <a:cubicBezTo>
                    <a:pt x="2157413" y="2315528"/>
                    <a:pt x="2153603" y="2311718"/>
                    <a:pt x="2150745" y="2308860"/>
                  </a:cubicBezTo>
                  <a:cubicBezTo>
                    <a:pt x="2148840" y="2306955"/>
                    <a:pt x="2147888" y="2306003"/>
                    <a:pt x="2145983" y="2304098"/>
                  </a:cubicBezTo>
                  <a:cubicBezTo>
                    <a:pt x="2142173" y="2300288"/>
                    <a:pt x="2139315" y="2296478"/>
                    <a:pt x="2134553" y="2293620"/>
                  </a:cubicBezTo>
                  <a:cubicBezTo>
                    <a:pt x="2133600" y="2292668"/>
                    <a:pt x="2133600" y="2292668"/>
                    <a:pt x="2132648" y="2291715"/>
                  </a:cubicBezTo>
                  <a:cubicBezTo>
                    <a:pt x="2128838" y="2287905"/>
                    <a:pt x="2124075" y="2285048"/>
                    <a:pt x="2118360" y="2284095"/>
                  </a:cubicBezTo>
                  <a:cubicBezTo>
                    <a:pt x="2117408" y="2284095"/>
                    <a:pt x="2116455" y="2284095"/>
                    <a:pt x="2116455" y="2283143"/>
                  </a:cubicBezTo>
                  <a:cubicBezTo>
                    <a:pt x="2111693" y="2281238"/>
                    <a:pt x="2106930" y="2280285"/>
                    <a:pt x="2102168" y="2279333"/>
                  </a:cubicBezTo>
                  <a:cubicBezTo>
                    <a:pt x="2102168" y="2279333"/>
                    <a:pt x="2102168" y="2279333"/>
                    <a:pt x="2102168" y="2279333"/>
                  </a:cubicBezTo>
                  <a:cubicBezTo>
                    <a:pt x="2095500" y="2277428"/>
                    <a:pt x="2088833" y="2275523"/>
                    <a:pt x="2082165" y="2273618"/>
                  </a:cubicBezTo>
                  <a:cubicBezTo>
                    <a:pt x="2080260" y="2272665"/>
                    <a:pt x="2078355" y="2271713"/>
                    <a:pt x="2075498" y="2270760"/>
                  </a:cubicBezTo>
                  <a:cubicBezTo>
                    <a:pt x="2075498" y="2269808"/>
                    <a:pt x="2076450" y="2267903"/>
                    <a:pt x="2076450" y="2266950"/>
                  </a:cubicBezTo>
                  <a:cubicBezTo>
                    <a:pt x="2079308" y="2257425"/>
                    <a:pt x="2081213" y="2248853"/>
                    <a:pt x="2084070" y="2240280"/>
                  </a:cubicBezTo>
                  <a:cubicBezTo>
                    <a:pt x="2084070" y="2239328"/>
                    <a:pt x="2084070" y="2239328"/>
                    <a:pt x="2085023" y="2238375"/>
                  </a:cubicBezTo>
                  <a:cubicBezTo>
                    <a:pt x="2085975" y="2235518"/>
                    <a:pt x="2086928" y="2232660"/>
                    <a:pt x="2087880" y="2228850"/>
                  </a:cubicBezTo>
                  <a:cubicBezTo>
                    <a:pt x="2087880" y="2227898"/>
                    <a:pt x="2087880" y="2226945"/>
                    <a:pt x="2088833" y="2225993"/>
                  </a:cubicBezTo>
                  <a:cubicBezTo>
                    <a:pt x="2089785" y="2221230"/>
                    <a:pt x="2089785" y="2217420"/>
                    <a:pt x="2088833" y="2212658"/>
                  </a:cubicBezTo>
                  <a:cubicBezTo>
                    <a:pt x="2088833" y="2211705"/>
                    <a:pt x="2088833" y="2211705"/>
                    <a:pt x="2087880" y="2210753"/>
                  </a:cubicBezTo>
                  <a:cubicBezTo>
                    <a:pt x="2086928" y="2207895"/>
                    <a:pt x="2086928" y="2205038"/>
                    <a:pt x="2085023" y="2201228"/>
                  </a:cubicBezTo>
                  <a:cubicBezTo>
                    <a:pt x="2085023" y="2200275"/>
                    <a:pt x="2084070" y="2199323"/>
                    <a:pt x="2084070" y="2198370"/>
                  </a:cubicBezTo>
                  <a:cubicBezTo>
                    <a:pt x="2082165" y="2190750"/>
                    <a:pt x="2080260" y="2182178"/>
                    <a:pt x="2077403" y="2174558"/>
                  </a:cubicBezTo>
                  <a:cubicBezTo>
                    <a:pt x="2076450" y="2172653"/>
                    <a:pt x="2076450" y="2169795"/>
                    <a:pt x="2075498" y="2166938"/>
                  </a:cubicBezTo>
                  <a:cubicBezTo>
                    <a:pt x="2081213" y="2165033"/>
                    <a:pt x="2086928" y="2164080"/>
                    <a:pt x="2092643" y="2162175"/>
                  </a:cubicBezTo>
                  <a:cubicBezTo>
                    <a:pt x="2094548" y="2161223"/>
                    <a:pt x="2097405" y="2161223"/>
                    <a:pt x="2100263" y="2160270"/>
                  </a:cubicBezTo>
                  <a:cubicBezTo>
                    <a:pt x="2104073" y="2159318"/>
                    <a:pt x="2106930" y="2159318"/>
                    <a:pt x="2109788" y="2158365"/>
                  </a:cubicBezTo>
                  <a:cubicBezTo>
                    <a:pt x="2115503" y="2156460"/>
                    <a:pt x="2122170" y="2155508"/>
                    <a:pt x="2126933" y="2151698"/>
                  </a:cubicBezTo>
                  <a:cubicBezTo>
                    <a:pt x="2130743" y="2149793"/>
                    <a:pt x="2134553" y="2145983"/>
                    <a:pt x="2137410" y="2143125"/>
                  </a:cubicBezTo>
                  <a:cubicBezTo>
                    <a:pt x="2141220" y="2140268"/>
                    <a:pt x="2144078" y="2136458"/>
                    <a:pt x="2147888" y="2132648"/>
                  </a:cubicBezTo>
                  <a:cubicBezTo>
                    <a:pt x="2152650" y="2125980"/>
                    <a:pt x="2159318" y="2121218"/>
                    <a:pt x="2165985" y="2114550"/>
                  </a:cubicBezTo>
                  <a:cubicBezTo>
                    <a:pt x="2170748" y="2118360"/>
                    <a:pt x="2173605" y="2122170"/>
                    <a:pt x="2177415" y="2125980"/>
                  </a:cubicBezTo>
                  <a:cubicBezTo>
                    <a:pt x="2181225" y="2129790"/>
                    <a:pt x="2185035" y="2133600"/>
                    <a:pt x="2188845" y="2138363"/>
                  </a:cubicBezTo>
                  <a:cubicBezTo>
                    <a:pt x="2188845" y="2139315"/>
                    <a:pt x="2189798" y="2139315"/>
                    <a:pt x="2189798" y="2140268"/>
                  </a:cubicBezTo>
                  <a:cubicBezTo>
                    <a:pt x="2194560" y="2145030"/>
                    <a:pt x="2199323" y="2149793"/>
                    <a:pt x="2205038" y="2152650"/>
                  </a:cubicBezTo>
                  <a:cubicBezTo>
                    <a:pt x="2210753" y="2155508"/>
                    <a:pt x="2217420" y="2157413"/>
                    <a:pt x="2223135" y="2159318"/>
                  </a:cubicBezTo>
                  <a:cubicBezTo>
                    <a:pt x="2225040" y="2159318"/>
                    <a:pt x="2225993" y="2160270"/>
                    <a:pt x="2227898" y="2160270"/>
                  </a:cubicBezTo>
                  <a:cubicBezTo>
                    <a:pt x="2232660" y="2161223"/>
                    <a:pt x="2236470" y="2162175"/>
                    <a:pt x="2241233" y="2163128"/>
                  </a:cubicBezTo>
                  <a:cubicBezTo>
                    <a:pt x="2245995" y="2164080"/>
                    <a:pt x="2250758" y="2165985"/>
                    <a:pt x="2256473" y="2167890"/>
                  </a:cubicBezTo>
                  <a:cubicBezTo>
                    <a:pt x="2255520" y="2173605"/>
                    <a:pt x="2253615" y="2178368"/>
                    <a:pt x="2252663" y="2183130"/>
                  </a:cubicBezTo>
                  <a:cubicBezTo>
                    <a:pt x="2249805" y="2193608"/>
                    <a:pt x="2245995" y="2203133"/>
                    <a:pt x="2244090" y="2213610"/>
                  </a:cubicBezTo>
                  <a:cubicBezTo>
                    <a:pt x="2244090" y="2215515"/>
                    <a:pt x="2244090" y="2216468"/>
                    <a:pt x="2243138" y="2218373"/>
                  </a:cubicBezTo>
                  <a:cubicBezTo>
                    <a:pt x="2243138" y="2219325"/>
                    <a:pt x="2243138" y="2219325"/>
                    <a:pt x="2243138" y="2220278"/>
                  </a:cubicBezTo>
                  <a:cubicBezTo>
                    <a:pt x="2243138" y="2232660"/>
                    <a:pt x="2248853" y="2244090"/>
                    <a:pt x="2251710" y="2256473"/>
                  </a:cubicBezTo>
                  <a:cubicBezTo>
                    <a:pt x="2252663" y="2261235"/>
                    <a:pt x="2254568" y="2265998"/>
                    <a:pt x="2255520" y="2270760"/>
                  </a:cubicBezTo>
                  <a:cubicBezTo>
                    <a:pt x="2254568" y="2272665"/>
                    <a:pt x="2252663" y="2273618"/>
                    <a:pt x="2250758" y="2273618"/>
                  </a:cubicBezTo>
                  <a:close/>
                  <a:moveTo>
                    <a:pt x="1898333" y="2641283"/>
                  </a:moveTo>
                  <a:cubicBezTo>
                    <a:pt x="1897380" y="2637473"/>
                    <a:pt x="1896428" y="2634615"/>
                    <a:pt x="1895475" y="2630805"/>
                  </a:cubicBezTo>
                  <a:cubicBezTo>
                    <a:pt x="1884998" y="2592705"/>
                    <a:pt x="1875473" y="2553653"/>
                    <a:pt x="1864995" y="2515553"/>
                  </a:cubicBezTo>
                  <a:cubicBezTo>
                    <a:pt x="1863090" y="2509838"/>
                    <a:pt x="1864043" y="2505075"/>
                    <a:pt x="1864995" y="2500313"/>
                  </a:cubicBezTo>
                  <a:cubicBezTo>
                    <a:pt x="1875473" y="2462213"/>
                    <a:pt x="1885950" y="2423160"/>
                    <a:pt x="1895475" y="2385060"/>
                  </a:cubicBezTo>
                  <a:cubicBezTo>
                    <a:pt x="1895475" y="2383155"/>
                    <a:pt x="1896428" y="2381250"/>
                    <a:pt x="1896428" y="2379345"/>
                  </a:cubicBezTo>
                  <a:cubicBezTo>
                    <a:pt x="1896428" y="2377440"/>
                    <a:pt x="1897380" y="2376488"/>
                    <a:pt x="1897380" y="2374583"/>
                  </a:cubicBezTo>
                  <a:cubicBezTo>
                    <a:pt x="1894523" y="2373630"/>
                    <a:pt x="1891665" y="2372678"/>
                    <a:pt x="1888808" y="2371725"/>
                  </a:cubicBezTo>
                  <a:cubicBezTo>
                    <a:pt x="1888808" y="2371725"/>
                    <a:pt x="1887855" y="2371725"/>
                    <a:pt x="1887855" y="2371725"/>
                  </a:cubicBezTo>
                  <a:cubicBezTo>
                    <a:pt x="1856423" y="2363153"/>
                    <a:pt x="1825943" y="2354580"/>
                    <a:pt x="1794510" y="2346960"/>
                  </a:cubicBezTo>
                  <a:cubicBezTo>
                    <a:pt x="1787843" y="2345055"/>
                    <a:pt x="1781175" y="2343150"/>
                    <a:pt x="1775460" y="2342198"/>
                  </a:cubicBezTo>
                  <a:cubicBezTo>
                    <a:pt x="1767840" y="2340293"/>
                    <a:pt x="1762125" y="2336483"/>
                    <a:pt x="1756410" y="2331720"/>
                  </a:cubicBezTo>
                  <a:cubicBezTo>
                    <a:pt x="1754505" y="2329815"/>
                    <a:pt x="1752600" y="2327910"/>
                    <a:pt x="1751648" y="2326958"/>
                  </a:cubicBezTo>
                  <a:cubicBezTo>
                    <a:pt x="1725930" y="2301240"/>
                    <a:pt x="1700213" y="2275523"/>
                    <a:pt x="1674495" y="2249805"/>
                  </a:cubicBezTo>
                  <a:cubicBezTo>
                    <a:pt x="1671638" y="2246948"/>
                    <a:pt x="1669733" y="2245043"/>
                    <a:pt x="1664970" y="2241233"/>
                  </a:cubicBezTo>
                  <a:cubicBezTo>
                    <a:pt x="1662113" y="2245043"/>
                    <a:pt x="1660208" y="2247900"/>
                    <a:pt x="1658303" y="2250758"/>
                  </a:cubicBezTo>
                  <a:cubicBezTo>
                    <a:pt x="1656398" y="2252663"/>
                    <a:pt x="1653540" y="2255520"/>
                    <a:pt x="1651635" y="2257425"/>
                  </a:cubicBezTo>
                  <a:cubicBezTo>
                    <a:pt x="1645920" y="2263140"/>
                    <a:pt x="1639253" y="2269808"/>
                    <a:pt x="1633538" y="2275523"/>
                  </a:cubicBezTo>
                  <a:cubicBezTo>
                    <a:pt x="1631633" y="2277428"/>
                    <a:pt x="1628775" y="2278380"/>
                    <a:pt x="1625918" y="2280285"/>
                  </a:cubicBezTo>
                  <a:lnTo>
                    <a:pt x="1625918" y="2283143"/>
                  </a:lnTo>
                  <a:cubicBezTo>
                    <a:pt x="1609725" y="2299335"/>
                    <a:pt x="1593533" y="2315528"/>
                    <a:pt x="1577340" y="2332673"/>
                  </a:cubicBezTo>
                  <a:cubicBezTo>
                    <a:pt x="1572578" y="2337435"/>
                    <a:pt x="1566863" y="2341245"/>
                    <a:pt x="1560195" y="2343150"/>
                  </a:cubicBezTo>
                  <a:cubicBezTo>
                    <a:pt x="1523048" y="2352675"/>
                    <a:pt x="1484948" y="2363153"/>
                    <a:pt x="1447800" y="2372678"/>
                  </a:cubicBezTo>
                  <a:cubicBezTo>
                    <a:pt x="1443990" y="2373630"/>
                    <a:pt x="1441133" y="2374583"/>
                    <a:pt x="1437323" y="2375535"/>
                  </a:cubicBezTo>
                  <a:cubicBezTo>
                    <a:pt x="1438275" y="2379345"/>
                    <a:pt x="1439228" y="2382203"/>
                    <a:pt x="1439228" y="2386013"/>
                  </a:cubicBezTo>
                  <a:cubicBezTo>
                    <a:pt x="1449705" y="2424113"/>
                    <a:pt x="1460183" y="2463165"/>
                    <a:pt x="1469708" y="2501265"/>
                  </a:cubicBezTo>
                  <a:cubicBezTo>
                    <a:pt x="1470660" y="2506028"/>
                    <a:pt x="1471613" y="2511743"/>
                    <a:pt x="1469708" y="2516505"/>
                  </a:cubicBezTo>
                  <a:cubicBezTo>
                    <a:pt x="1463993" y="2537460"/>
                    <a:pt x="1458278" y="2559368"/>
                    <a:pt x="1452563" y="2580323"/>
                  </a:cubicBezTo>
                  <a:cubicBezTo>
                    <a:pt x="1446848" y="2600325"/>
                    <a:pt x="1442085" y="2620328"/>
                    <a:pt x="1436370" y="2641283"/>
                  </a:cubicBezTo>
                  <a:cubicBezTo>
                    <a:pt x="1440180" y="2642235"/>
                    <a:pt x="1443038" y="2643188"/>
                    <a:pt x="1445895" y="2644140"/>
                  </a:cubicBezTo>
                  <a:cubicBezTo>
                    <a:pt x="1483995" y="2654618"/>
                    <a:pt x="1523048" y="2665095"/>
                    <a:pt x="1561148" y="2675573"/>
                  </a:cubicBezTo>
                  <a:cubicBezTo>
                    <a:pt x="1564958" y="2676525"/>
                    <a:pt x="1569720" y="2678430"/>
                    <a:pt x="1573530" y="2681288"/>
                  </a:cubicBezTo>
                  <a:cubicBezTo>
                    <a:pt x="1588770" y="2695575"/>
                    <a:pt x="1604010" y="2710815"/>
                    <a:pt x="1618298" y="2726055"/>
                  </a:cubicBezTo>
                  <a:lnTo>
                    <a:pt x="1629728" y="2726055"/>
                  </a:lnTo>
                  <a:cubicBezTo>
                    <a:pt x="1628775" y="2725103"/>
                    <a:pt x="1628775" y="2724150"/>
                    <a:pt x="1627823" y="2723198"/>
                  </a:cubicBezTo>
                  <a:cubicBezTo>
                    <a:pt x="1610678" y="2706053"/>
                    <a:pt x="1593533" y="2688908"/>
                    <a:pt x="1576388" y="2671763"/>
                  </a:cubicBezTo>
                  <a:cubicBezTo>
                    <a:pt x="1573530" y="2668905"/>
                    <a:pt x="1569720" y="2667953"/>
                    <a:pt x="1565910" y="2667000"/>
                  </a:cubicBezTo>
                  <a:cubicBezTo>
                    <a:pt x="1534478" y="2658428"/>
                    <a:pt x="1502093" y="2649855"/>
                    <a:pt x="1470660" y="2641283"/>
                  </a:cubicBezTo>
                  <a:cubicBezTo>
                    <a:pt x="1463040" y="2639378"/>
                    <a:pt x="1455420" y="2636520"/>
                    <a:pt x="1446848" y="2634615"/>
                  </a:cubicBezTo>
                  <a:cubicBezTo>
                    <a:pt x="1447800" y="2629853"/>
                    <a:pt x="1448753" y="2626043"/>
                    <a:pt x="1449705" y="2623185"/>
                  </a:cubicBezTo>
                  <a:cubicBezTo>
                    <a:pt x="1459230" y="2586990"/>
                    <a:pt x="1468755" y="2551748"/>
                    <a:pt x="1478280" y="2515553"/>
                  </a:cubicBezTo>
                  <a:cubicBezTo>
                    <a:pt x="1479233" y="2510790"/>
                    <a:pt x="1479233" y="2506028"/>
                    <a:pt x="1478280" y="2501265"/>
                  </a:cubicBezTo>
                  <a:cubicBezTo>
                    <a:pt x="1468755" y="2465070"/>
                    <a:pt x="1459230" y="2429828"/>
                    <a:pt x="1449705" y="2393633"/>
                  </a:cubicBezTo>
                  <a:cubicBezTo>
                    <a:pt x="1448753" y="2389823"/>
                    <a:pt x="1447800" y="2386013"/>
                    <a:pt x="1446848" y="2382203"/>
                  </a:cubicBezTo>
                  <a:cubicBezTo>
                    <a:pt x="1450658" y="2381250"/>
                    <a:pt x="1453515" y="2380298"/>
                    <a:pt x="1456373" y="2379345"/>
                  </a:cubicBezTo>
                  <a:cubicBezTo>
                    <a:pt x="1492568" y="2369820"/>
                    <a:pt x="1527810" y="2360295"/>
                    <a:pt x="1564005" y="2350770"/>
                  </a:cubicBezTo>
                  <a:cubicBezTo>
                    <a:pt x="1569720" y="2348865"/>
                    <a:pt x="1575435" y="2346008"/>
                    <a:pt x="1580198" y="2342198"/>
                  </a:cubicBezTo>
                  <a:cubicBezTo>
                    <a:pt x="1605915" y="2315528"/>
                    <a:pt x="1632585" y="2289810"/>
                    <a:pt x="1658303" y="2264093"/>
                  </a:cubicBezTo>
                  <a:cubicBezTo>
                    <a:pt x="1659255" y="2263140"/>
                    <a:pt x="1661160" y="2261235"/>
                    <a:pt x="1663065" y="2260283"/>
                  </a:cubicBezTo>
                  <a:cubicBezTo>
                    <a:pt x="1664018" y="2259330"/>
                    <a:pt x="1665923" y="2258378"/>
                    <a:pt x="1666875" y="2257425"/>
                  </a:cubicBezTo>
                  <a:cubicBezTo>
                    <a:pt x="1669733" y="2260283"/>
                    <a:pt x="1672590" y="2262188"/>
                    <a:pt x="1674495" y="2265045"/>
                  </a:cubicBezTo>
                  <a:cubicBezTo>
                    <a:pt x="1688783" y="2279333"/>
                    <a:pt x="1702118" y="2292668"/>
                    <a:pt x="1716405" y="2306955"/>
                  </a:cubicBezTo>
                  <a:cubicBezTo>
                    <a:pt x="1728788" y="2319338"/>
                    <a:pt x="1740218" y="2330768"/>
                    <a:pt x="1752600" y="2343150"/>
                  </a:cubicBezTo>
                  <a:cubicBezTo>
                    <a:pt x="1753553" y="2344103"/>
                    <a:pt x="1755458" y="2345055"/>
                    <a:pt x="1756410" y="2346960"/>
                  </a:cubicBezTo>
                  <a:cubicBezTo>
                    <a:pt x="1759268" y="2348865"/>
                    <a:pt x="1761173" y="2350770"/>
                    <a:pt x="1764030" y="2351723"/>
                  </a:cubicBezTo>
                  <a:cubicBezTo>
                    <a:pt x="1765935" y="2352675"/>
                    <a:pt x="1766888" y="2352675"/>
                    <a:pt x="1768793" y="2353628"/>
                  </a:cubicBezTo>
                  <a:cubicBezTo>
                    <a:pt x="1788795" y="2358390"/>
                    <a:pt x="1807845" y="2364105"/>
                    <a:pt x="1827848" y="2369820"/>
                  </a:cubicBezTo>
                  <a:cubicBezTo>
                    <a:pt x="1844040" y="2374583"/>
                    <a:pt x="1861185" y="2378393"/>
                    <a:pt x="1877378" y="2383155"/>
                  </a:cubicBezTo>
                  <a:cubicBezTo>
                    <a:pt x="1879283" y="2383155"/>
                    <a:pt x="1881188" y="2384108"/>
                    <a:pt x="1882140" y="2385060"/>
                  </a:cubicBezTo>
                  <a:cubicBezTo>
                    <a:pt x="1883093" y="2385060"/>
                    <a:pt x="1884045" y="2386013"/>
                    <a:pt x="1885950" y="2386013"/>
                  </a:cubicBezTo>
                  <a:cubicBezTo>
                    <a:pt x="1884998" y="2389823"/>
                    <a:pt x="1884045" y="2392680"/>
                    <a:pt x="1884045" y="2395538"/>
                  </a:cubicBezTo>
                  <a:cubicBezTo>
                    <a:pt x="1874520" y="2430780"/>
                    <a:pt x="1864995" y="2465070"/>
                    <a:pt x="1855470" y="2500313"/>
                  </a:cubicBezTo>
                  <a:cubicBezTo>
                    <a:pt x="1855470" y="2501265"/>
                    <a:pt x="1855470" y="2502218"/>
                    <a:pt x="1854518" y="2503170"/>
                  </a:cubicBezTo>
                  <a:cubicBezTo>
                    <a:pt x="1854518" y="2504123"/>
                    <a:pt x="1854518" y="2504123"/>
                    <a:pt x="1854518" y="2505075"/>
                  </a:cubicBezTo>
                  <a:cubicBezTo>
                    <a:pt x="1854518" y="2505075"/>
                    <a:pt x="1854518" y="2506028"/>
                    <a:pt x="1854518" y="2506028"/>
                  </a:cubicBezTo>
                  <a:cubicBezTo>
                    <a:pt x="1854518" y="2506028"/>
                    <a:pt x="1854518" y="2506028"/>
                    <a:pt x="1854518" y="2506028"/>
                  </a:cubicBezTo>
                  <a:cubicBezTo>
                    <a:pt x="1853565" y="2509838"/>
                    <a:pt x="1853565" y="2512695"/>
                    <a:pt x="1854518" y="2516505"/>
                  </a:cubicBezTo>
                  <a:cubicBezTo>
                    <a:pt x="1854518" y="2517458"/>
                    <a:pt x="1854518" y="2517458"/>
                    <a:pt x="1854518" y="2518410"/>
                  </a:cubicBezTo>
                  <a:cubicBezTo>
                    <a:pt x="1854518" y="2518410"/>
                    <a:pt x="1854518" y="2518410"/>
                    <a:pt x="1854518" y="2519363"/>
                  </a:cubicBezTo>
                  <a:cubicBezTo>
                    <a:pt x="1854518" y="2519363"/>
                    <a:pt x="1854518" y="2520315"/>
                    <a:pt x="1854518" y="2520315"/>
                  </a:cubicBezTo>
                  <a:cubicBezTo>
                    <a:pt x="1854518" y="2521268"/>
                    <a:pt x="1854518" y="2522220"/>
                    <a:pt x="1855470" y="2523173"/>
                  </a:cubicBezTo>
                  <a:cubicBezTo>
                    <a:pt x="1860233" y="2538413"/>
                    <a:pt x="1864043" y="2554605"/>
                    <a:pt x="1867853" y="2569845"/>
                  </a:cubicBezTo>
                  <a:cubicBezTo>
                    <a:pt x="1869758" y="2578418"/>
                    <a:pt x="1872615" y="2586990"/>
                    <a:pt x="1874520" y="2594610"/>
                  </a:cubicBezTo>
                  <a:cubicBezTo>
                    <a:pt x="1877378" y="2605088"/>
                    <a:pt x="1880235" y="2616518"/>
                    <a:pt x="1883093" y="2626995"/>
                  </a:cubicBezTo>
                  <a:cubicBezTo>
                    <a:pt x="1884045" y="2630805"/>
                    <a:pt x="1884998" y="2633663"/>
                    <a:pt x="1885950" y="2637473"/>
                  </a:cubicBezTo>
                  <a:cubicBezTo>
                    <a:pt x="1882140" y="2638425"/>
                    <a:pt x="1878330" y="2639378"/>
                    <a:pt x="1874520" y="2640330"/>
                  </a:cubicBezTo>
                  <a:cubicBezTo>
                    <a:pt x="1838325" y="2649855"/>
                    <a:pt x="1802130" y="2660333"/>
                    <a:pt x="1765935" y="2669858"/>
                  </a:cubicBezTo>
                  <a:cubicBezTo>
                    <a:pt x="1761173" y="2670810"/>
                    <a:pt x="1757363" y="2673668"/>
                    <a:pt x="1753553" y="2677478"/>
                  </a:cubicBezTo>
                  <a:cubicBezTo>
                    <a:pt x="1738313" y="2692718"/>
                    <a:pt x="1723073" y="2707958"/>
                    <a:pt x="1707833" y="2723198"/>
                  </a:cubicBezTo>
                  <a:cubicBezTo>
                    <a:pt x="1705928" y="2725103"/>
                    <a:pt x="1704975" y="2727008"/>
                    <a:pt x="1703070" y="2728913"/>
                  </a:cubicBezTo>
                  <a:lnTo>
                    <a:pt x="1714500" y="2728913"/>
                  </a:lnTo>
                  <a:cubicBezTo>
                    <a:pt x="1728788" y="2714625"/>
                    <a:pt x="1743075" y="2700338"/>
                    <a:pt x="1757363" y="2686050"/>
                  </a:cubicBezTo>
                  <a:cubicBezTo>
                    <a:pt x="1761173" y="2682240"/>
                    <a:pt x="1765935" y="2679383"/>
                    <a:pt x="1771650" y="2678430"/>
                  </a:cubicBezTo>
                  <a:cubicBezTo>
                    <a:pt x="1809750" y="2667953"/>
                    <a:pt x="1848803" y="2657475"/>
                    <a:pt x="1886903" y="2647950"/>
                  </a:cubicBezTo>
                  <a:cubicBezTo>
                    <a:pt x="1891665" y="2643188"/>
                    <a:pt x="1894523" y="2642235"/>
                    <a:pt x="1898333" y="2641283"/>
                  </a:cubicBezTo>
                  <a:close/>
                  <a:moveTo>
                    <a:pt x="1731645" y="2633663"/>
                  </a:moveTo>
                  <a:cubicBezTo>
                    <a:pt x="1732598" y="2632710"/>
                    <a:pt x="1734503" y="2630805"/>
                    <a:pt x="1736408" y="2629853"/>
                  </a:cubicBezTo>
                  <a:cubicBezTo>
                    <a:pt x="1737360" y="2629853"/>
                    <a:pt x="1738313" y="2628900"/>
                    <a:pt x="1738313" y="2628900"/>
                  </a:cubicBezTo>
                  <a:cubicBezTo>
                    <a:pt x="1740218" y="2627948"/>
                    <a:pt x="1741170" y="2626995"/>
                    <a:pt x="1743075" y="2626995"/>
                  </a:cubicBezTo>
                  <a:cubicBezTo>
                    <a:pt x="1744028" y="2626995"/>
                    <a:pt x="1744028" y="2626995"/>
                    <a:pt x="1744980" y="2626995"/>
                  </a:cubicBezTo>
                  <a:cubicBezTo>
                    <a:pt x="1750695" y="2626043"/>
                    <a:pt x="1755458" y="2624138"/>
                    <a:pt x="1761173" y="2623185"/>
                  </a:cubicBezTo>
                  <a:cubicBezTo>
                    <a:pt x="1782128" y="2617470"/>
                    <a:pt x="1803083" y="2611755"/>
                    <a:pt x="1824038" y="2606040"/>
                  </a:cubicBezTo>
                  <a:cubicBezTo>
                    <a:pt x="1824990" y="2606040"/>
                    <a:pt x="1826895" y="2605088"/>
                    <a:pt x="1827848" y="2604135"/>
                  </a:cubicBezTo>
                  <a:cubicBezTo>
                    <a:pt x="1828800" y="2604135"/>
                    <a:pt x="1829753" y="2603183"/>
                    <a:pt x="1830705" y="2603183"/>
                  </a:cubicBezTo>
                  <a:cubicBezTo>
                    <a:pt x="1830705" y="2603183"/>
                    <a:pt x="1830705" y="2603183"/>
                    <a:pt x="1830705" y="2603183"/>
                  </a:cubicBezTo>
                  <a:cubicBezTo>
                    <a:pt x="1830705" y="2603183"/>
                    <a:pt x="1830705" y="2603183"/>
                    <a:pt x="1830705" y="2603183"/>
                  </a:cubicBezTo>
                  <a:cubicBezTo>
                    <a:pt x="1829753" y="2600325"/>
                    <a:pt x="1829753" y="2597468"/>
                    <a:pt x="1828800" y="2594610"/>
                  </a:cubicBezTo>
                  <a:cubicBezTo>
                    <a:pt x="1822133" y="2568893"/>
                    <a:pt x="1815465" y="2542223"/>
                    <a:pt x="1807845" y="2516505"/>
                  </a:cubicBezTo>
                  <a:cubicBezTo>
                    <a:pt x="1807845" y="2516505"/>
                    <a:pt x="1807845" y="2515553"/>
                    <a:pt x="1807845" y="2515553"/>
                  </a:cubicBezTo>
                  <a:cubicBezTo>
                    <a:pt x="1806893" y="2513648"/>
                    <a:pt x="1806893" y="2511743"/>
                    <a:pt x="1806893" y="2509838"/>
                  </a:cubicBezTo>
                  <a:cubicBezTo>
                    <a:pt x="1806893" y="2508885"/>
                    <a:pt x="1806893" y="2508885"/>
                    <a:pt x="1806893" y="2507933"/>
                  </a:cubicBezTo>
                  <a:cubicBezTo>
                    <a:pt x="1806893" y="2506028"/>
                    <a:pt x="1806893" y="2504123"/>
                    <a:pt x="1807845" y="2502218"/>
                  </a:cubicBezTo>
                  <a:cubicBezTo>
                    <a:pt x="1815465" y="2475548"/>
                    <a:pt x="1822133" y="2448878"/>
                    <a:pt x="1828800" y="2423160"/>
                  </a:cubicBezTo>
                  <a:cubicBezTo>
                    <a:pt x="1828800" y="2422208"/>
                    <a:pt x="1829753" y="2420303"/>
                    <a:pt x="1829753" y="2418398"/>
                  </a:cubicBezTo>
                  <a:cubicBezTo>
                    <a:pt x="1829753" y="2417445"/>
                    <a:pt x="1829753" y="2416493"/>
                    <a:pt x="1830705" y="2415540"/>
                  </a:cubicBezTo>
                  <a:cubicBezTo>
                    <a:pt x="1830705" y="2415540"/>
                    <a:pt x="1830705" y="2415540"/>
                    <a:pt x="1830705" y="2415540"/>
                  </a:cubicBezTo>
                  <a:cubicBezTo>
                    <a:pt x="1830705" y="2415540"/>
                    <a:pt x="1830705" y="2415540"/>
                    <a:pt x="1830705" y="2415540"/>
                  </a:cubicBezTo>
                  <a:cubicBezTo>
                    <a:pt x="1826895" y="2414588"/>
                    <a:pt x="1824038" y="2413635"/>
                    <a:pt x="1821180" y="2412683"/>
                  </a:cubicBezTo>
                  <a:cubicBezTo>
                    <a:pt x="1796415" y="2406015"/>
                    <a:pt x="1771650" y="2399348"/>
                    <a:pt x="1746885" y="2392680"/>
                  </a:cubicBezTo>
                  <a:cubicBezTo>
                    <a:pt x="1746885" y="2392680"/>
                    <a:pt x="1746885" y="2392680"/>
                    <a:pt x="1746885" y="2392680"/>
                  </a:cubicBezTo>
                  <a:cubicBezTo>
                    <a:pt x="1741170" y="2390775"/>
                    <a:pt x="1736408" y="2387918"/>
                    <a:pt x="1731645" y="2384108"/>
                  </a:cubicBezTo>
                  <a:cubicBezTo>
                    <a:pt x="1713548" y="2365058"/>
                    <a:pt x="1694498" y="2346960"/>
                    <a:pt x="1676400" y="2328863"/>
                  </a:cubicBezTo>
                  <a:cubicBezTo>
                    <a:pt x="1675448" y="2327910"/>
                    <a:pt x="1674495" y="2327910"/>
                    <a:pt x="1674495" y="2326958"/>
                  </a:cubicBezTo>
                  <a:cubicBezTo>
                    <a:pt x="1673543" y="2326005"/>
                    <a:pt x="1672590" y="2326005"/>
                    <a:pt x="1672590" y="2325053"/>
                  </a:cubicBezTo>
                  <a:cubicBezTo>
                    <a:pt x="1671638" y="2324100"/>
                    <a:pt x="1670685" y="2323148"/>
                    <a:pt x="1669733" y="2322195"/>
                  </a:cubicBezTo>
                  <a:cubicBezTo>
                    <a:pt x="1669733" y="2322195"/>
                    <a:pt x="1669733" y="2322195"/>
                    <a:pt x="1669733" y="2322195"/>
                  </a:cubicBezTo>
                  <a:cubicBezTo>
                    <a:pt x="1669733" y="2322195"/>
                    <a:pt x="1669733" y="2322195"/>
                    <a:pt x="1669733" y="2322195"/>
                  </a:cubicBezTo>
                  <a:cubicBezTo>
                    <a:pt x="1666875" y="2325053"/>
                    <a:pt x="1664018" y="2326958"/>
                    <a:pt x="1662113" y="2328863"/>
                  </a:cubicBezTo>
                  <a:cubicBezTo>
                    <a:pt x="1653540" y="2337435"/>
                    <a:pt x="1644968" y="2346008"/>
                    <a:pt x="1636395" y="2354580"/>
                  </a:cubicBezTo>
                  <a:cubicBezTo>
                    <a:pt x="1634490" y="2356485"/>
                    <a:pt x="1631633" y="2358390"/>
                    <a:pt x="1628775" y="2359343"/>
                  </a:cubicBezTo>
                  <a:lnTo>
                    <a:pt x="1628775" y="2362200"/>
                  </a:lnTo>
                  <a:cubicBezTo>
                    <a:pt x="1621155" y="2369820"/>
                    <a:pt x="1614488" y="2376488"/>
                    <a:pt x="1606868" y="2384108"/>
                  </a:cubicBezTo>
                  <a:cubicBezTo>
                    <a:pt x="1603058" y="2387918"/>
                    <a:pt x="1598295" y="2390775"/>
                    <a:pt x="1592580" y="2392680"/>
                  </a:cubicBezTo>
                  <a:cubicBezTo>
                    <a:pt x="1566863" y="2399348"/>
                    <a:pt x="1542098" y="2406015"/>
                    <a:pt x="1517333" y="2412683"/>
                  </a:cubicBezTo>
                  <a:cubicBezTo>
                    <a:pt x="1514475" y="2413635"/>
                    <a:pt x="1510665" y="2414588"/>
                    <a:pt x="1506855" y="2415540"/>
                  </a:cubicBezTo>
                  <a:cubicBezTo>
                    <a:pt x="1507808" y="2419350"/>
                    <a:pt x="1507808" y="2421255"/>
                    <a:pt x="1508760" y="2424113"/>
                  </a:cubicBezTo>
                  <a:cubicBezTo>
                    <a:pt x="1515428" y="2449830"/>
                    <a:pt x="1523048" y="2476500"/>
                    <a:pt x="1529715" y="2502218"/>
                  </a:cubicBezTo>
                  <a:cubicBezTo>
                    <a:pt x="1530668" y="2506980"/>
                    <a:pt x="1530668" y="2511743"/>
                    <a:pt x="1529715" y="2516505"/>
                  </a:cubicBezTo>
                  <a:cubicBezTo>
                    <a:pt x="1522095" y="2543175"/>
                    <a:pt x="1515428" y="2569845"/>
                    <a:pt x="1508760" y="2595563"/>
                  </a:cubicBezTo>
                  <a:cubicBezTo>
                    <a:pt x="1507808" y="2598420"/>
                    <a:pt x="1507808" y="2600325"/>
                    <a:pt x="1507808" y="2603183"/>
                  </a:cubicBezTo>
                  <a:cubicBezTo>
                    <a:pt x="1510665" y="2604135"/>
                    <a:pt x="1513523" y="2605088"/>
                    <a:pt x="1515428" y="2606040"/>
                  </a:cubicBezTo>
                  <a:cubicBezTo>
                    <a:pt x="1541145" y="2612708"/>
                    <a:pt x="1567815" y="2620328"/>
                    <a:pt x="1593533" y="2626995"/>
                  </a:cubicBezTo>
                  <a:cubicBezTo>
                    <a:pt x="1598295" y="2627948"/>
                    <a:pt x="1602105" y="2630805"/>
                    <a:pt x="1605915" y="2634615"/>
                  </a:cubicBezTo>
                  <a:cubicBezTo>
                    <a:pt x="1613535" y="2642235"/>
                    <a:pt x="1621155" y="2649855"/>
                    <a:pt x="1628775" y="2657475"/>
                  </a:cubicBezTo>
                  <a:lnTo>
                    <a:pt x="1628775" y="2659380"/>
                  </a:lnTo>
                  <a:cubicBezTo>
                    <a:pt x="1634490" y="2664143"/>
                    <a:pt x="1640205" y="2669858"/>
                    <a:pt x="1645920" y="2674620"/>
                  </a:cubicBezTo>
                  <a:cubicBezTo>
                    <a:pt x="1646873" y="2675573"/>
                    <a:pt x="1647825" y="2676525"/>
                    <a:pt x="1648778" y="2677478"/>
                  </a:cubicBezTo>
                  <a:cubicBezTo>
                    <a:pt x="1655445" y="2684145"/>
                    <a:pt x="1662113" y="2691765"/>
                    <a:pt x="1670685" y="2701290"/>
                  </a:cubicBezTo>
                  <a:cubicBezTo>
                    <a:pt x="1673543" y="2696528"/>
                    <a:pt x="1675448" y="2693670"/>
                    <a:pt x="1677353" y="2691765"/>
                  </a:cubicBezTo>
                  <a:cubicBezTo>
                    <a:pt x="1693545" y="2670810"/>
                    <a:pt x="1712595" y="2652713"/>
                    <a:pt x="1731645" y="2633663"/>
                  </a:cubicBezTo>
                  <a:cubicBezTo>
                    <a:pt x="1730693" y="2633663"/>
                    <a:pt x="1730693" y="2633663"/>
                    <a:pt x="1731645" y="2633663"/>
                  </a:cubicBezTo>
                  <a:close/>
                  <a:moveTo>
                    <a:pt x="1673543" y="2678430"/>
                  </a:moveTo>
                  <a:cubicBezTo>
                    <a:pt x="1671638" y="2680335"/>
                    <a:pt x="1669733" y="2682240"/>
                    <a:pt x="1666875" y="2684145"/>
                  </a:cubicBezTo>
                  <a:cubicBezTo>
                    <a:pt x="1664018" y="2682240"/>
                    <a:pt x="1662113" y="2680335"/>
                    <a:pt x="1660208" y="2677478"/>
                  </a:cubicBezTo>
                  <a:cubicBezTo>
                    <a:pt x="1658303" y="2675573"/>
                    <a:pt x="1656398" y="2673668"/>
                    <a:pt x="1654493" y="2671763"/>
                  </a:cubicBezTo>
                  <a:cubicBezTo>
                    <a:pt x="1651635" y="2668905"/>
                    <a:pt x="1647825" y="2665095"/>
                    <a:pt x="1644968" y="2662238"/>
                  </a:cubicBezTo>
                  <a:cubicBezTo>
                    <a:pt x="1633538" y="2650808"/>
                    <a:pt x="1621155" y="2639378"/>
                    <a:pt x="1609725" y="2626995"/>
                  </a:cubicBezTo>
                  <a:cubicBezTo>
                    <a:pt x="1604010" y="2621280"/>
                    <a:pt x="1598295" y="2618423"/>
                    <a:pt x="1591628" y="2616518"/>
                  </a:cubicBezTo>
                  <a:cubicBezTo>
                    <a:pt x="1568768" y="2610803"/>
                    <a:pt x="1546860" y="2605088"/>
                    <a:pt x="1524953" y="2598420"/>
                  </a:cubicBezTo>
                  <a:cubicBezTo>
                    <a:pt x="1522095" y="2597468"/>
                    <a:pt x="1519238" y="2596515"/>
                    <a:pt x="1515428" y="2595563"/>
                  </a:cubicBezTo>
                  <a:cubicBezTo>
                    <a:pt x="1516380" y="2591753"/>
                    <a:pt x="1516380" y="2588895"/>
                    <a:pt x="1517333" y="2586038"/>
                  </a:cubicBezTo>
                  <a:cubicBezTo>
                    <a:pt x="1524000" y="2562225"/>
                    <a:pt x="1529715" y="2538413"/>
                    <a:pt x="1536383" y="2515553"/>
                  </a:cubicBezTo>
                  <a:cubicBezTo>
                    <a:pt x="1538288" y="2509838"/>
                    <a:pt x="1538288" y="2505075"/>
                    <a:pt x="1536383" y="2500313"/>
                  </a:cubicBezTo>
                  <a:cubicBezTo>
                    <a:pt x="1529715" y="2477453"/>
                    <a:pt x="1524000" y="2453640"/>
                    <a:pt x="1517333" y="2430780"/>
                  </a:cubicBezTo>
                  <a:cubicBezTo>
                    <a:pt x="1516380" y="2427923"/>
                    <a:pt x="1515428" y="2424113"/>
                    <a:pt x="1515428" y="2421255"/>
                  </a:cubicBezTo>
                  <a:cubicBezTo>
                    <a:pt x="1518285" y="2420303"/>
                    <a:pt x="1520190" y="2419350"/>
                    <a:pt x="1522095" y="2418398"/>
                  </a:cubicBezTo>
                  <a:cubicBezTo>
                    <a:pt x="1545908" y="2411730"/>
                    <a:pt x="1570673" y="2405063"/>
                    <a:pt x="1594485" y="2399348"/>
                  </a:cubicBezTo>
                  <a:cubicBezTo>
                    <a:pt x="1600200" y="2397443"/>
                    <a:pt x="1604010" y="2395538"/>
                    <a:pt x="1608773" y="2390775"/>
                  </a:cubicBezTo>
                  <a:cubicBezTo>
                    <a:pt x="1624965" y="2373630"/>
                    <a:pt x="1642110" y="2357438"/>
                    <a:pt x="1658303" y="2341245"/>
                  </a:cubicBezTo>
                  <a:cubicBezTo>
                    <a:pt x="1658303" y="2341245"/>
                    <a:pt x="1658303" y="2341245"/>
                    <a:pt x="1658303" y="2341245"/>
                  </a:cubicBezTo>
                  <a:cubicBezTo>
                    <a:pt x="1659255" y="2340293"/>
                    <a:pt x="1660208" y="2339340"/>
                    <a:pt x="1661160" y="2338388"/>
                  </a:cubicBezTo>
                  <a:cubicBezTo>
                    <a:pt x="1663065" y="2336483"/>
                    <a:pt x="1664970" y="2335530"/>
                    <a:pt x="1666875" y="2333625"/>
                  </a:cubicBezTo>
                  <a:cubicBezTo>
                    <a:pt x="1669733" y="2335530"/>
                    <a:pt x="1671638" y="2337435"/>
                    <a:pt x="1673543" y="2339340"/>
                  </a:cubicBezTo>
                  <a:cubicBezTo>
                    <a:pt x="1674495" y="2340293"/>
                    <a:pt x="1674495" y="2340293"/>
                    <a:pt x="1675448" y="2341245"/>
                  </a:cubicBezTo>
                  <a:cubicBezTo>
                    <a:pt x="1691640" y="2357438"/>
                    <a:pt x="1708785" y="2373630"/>
                    <a:pt x="1724978" y="2390775"/>
                  </a:cubicBezTo>
                  <a:cubicBezTo>
                    <a:pt x="1729740" y="2395538"/>
                    <a:pt x="1734503" y="2398395"/>
                    <a:pt x="1740218" y="2400300"/>
                  </a:cubicBezTo>
                  <a:cubicBezTo>
                    <a:pt x="1762125" y="2406015"/>
                    <a:pt x="1783080" y="2411730"/>
                    <a:pt x="1804988" y="2417445"/>
                  </a:cubicBezTo>
                  <a:cubicBezTo>
                    <a:pt x="1806893" y="2418398"/>
                    <a:pt x="1809750" y="2418398"/>
                    <a:pt x="1811655" y="2419350"/>
                  </a:cubicBezTo>
                  <a:cubicBezTo>
                    <a:pt x="1813560" y="2420303"/>
                    <a:pt x="1815465" y="2421255"/>
                    <a:pt x="1818323" y="2422208"/>
                  </a:cubicBezTo>
                  <a:cubicBezTo>
                    <a:pt x="1817370" y="2426018"/>
                    <a:pt x="1817370" y="2428875"/>
                    <a:pt x="1816418" y="2431733"/>
                  </a:cubicBezTo>
                  <a:cubicBezTo>
                    <a:pt x="1809750" y="2454593"/>
                    <a:pt x="1804035" y="2478405"/>
                    <a:pt x="1797368" y="2501265"/>
                  </a:cubicBezTo>
                  <a:cubicBezTo>
                    <a:pt x="1795463" y="2506028"/>
                    <a:pt x="1795463" y="2511743"/>
                    <a:pt x="1797368" y="2516505"/>
                  </a:cubicBezTo>
                  <a:cubicBezTo>
                    <a:pt x="1804035" y="2540318"/>
                    <a:pt x="1809750" y="2564130"/>
                    <a:pt x="1816418" y="2586990"/>
                  </a:cubicBezTo>
                  <a:cubicBezTo>
                    <a:pt x="1817370" y="2589848"/>
                    <a:pt x="1817370" y="2592705"/>
                    <a:pt x="1818323" y="2596515"/>
                  </a:cubicBezTo>
                  <a:cubicBezTo>
                    <a:pt x="1815465" y="2597468"/>
                    <a:pt x="1813560" y="2598420"/>
                    <a:pt x="1811655" y="2598420"/>
                  </a:cubicBezTo>
                  <a:cubicBezTo>
                    <a:pt x="1810703" y="2598420"/>
                    <a:pt x="1808798" y="2599373"/>
                    <a:pt x="1807845" y="2599373"/>
                  </a:cubicBezTo>
                  <a:cubicBezTo>
                    <a:pt x="1788795" y="2604135"/>
                    <a:pt x="1770698" y="2608898"/>
                    <a:pt x="1751648" y="2614613"/>
                  </a:cubicBezTo>
                  <a:cubicBezTo>
                    <a:pt x="1747838" y="2615565"/>
                    <a:pt x="1744980" y="2616518"/>
                    <a:pt x="1741170" y="2617470"/>
                  </a:cubicBezTo>
                  <a:cubicBezTo>
                    <a:pt x="1741170" y="2617470"/>
                    <a:pt x="1740218" y="2617470"/>
                    <a:pt x="1740218" y="2617470"/>
                  </a:cubicBezTo>
                  <a:cubicBezTo>
                    <a:pt x="1739265" y="2617470"/>
                    <a:pt x="1739265" y="2617470"/>
                    <a:pt x="1738313" y="2617470"/>
                  </a:cubicBezTo>
                  <a:cubicBezTo>
                    <a:pt x="1732598" y="2619375"/>
                    <a:pt x="1727835" y="2621280"/>
                    <a:pt x="1724025" y="2626043"/>
                  </a:cubicBezTo>
                  <a:cubicBezTo>
                    <a:pt x="1708785" y="2643188"/>
                    <a:pt x="1690688" y="2660333"/>
                    <a:pt x="1673543" y="2678430"/>
                  </a:cubicBezTo>
                  <a:close/>
                  <a:moveTo>
                    <a:pt x="1245870" y="2680335"/>
                  </a:moveTo>
                  <a:cubicBezTo>
                    <a:pt x="1239203" y="2678430"/>
                    <a:pt x="1234440" y="2675573"/>
                    <a:pt x="1229678" y="2670810"/>
                  </a:cubicBezTo>
                  <a:cubicBezTo>
                    <a:pt x="1211580" y="2652713"/>
                    <a:pt x="1193483" y="2634615"/>
                    <a:pt x="1175385" y="2616518"/>
                  </a:cubicBezTo>
                  <a:cubicBezTo>
                    <a:pt x="1173480" y="2614613"/>
                    <a:pt x="1170623" y="2611755"/>
                    <a:pt x="1167765" y="2609850"/>
                  </a:cubicBezTo>
                  <a:cubicBezTo>
                    <a:pt x="1164908" y="2612708"/>
                    <a:pt x="1163003" y="2614613"/>
                    <a:pt x="1160145" y="2616518"/>
                  </a:cubicBezTo>
                  <a:cubicBezTo>
                    <a:pt x="1142048" y="2634615"/>
                    <a:pt x="1122998" y="2653665"/>
                    <a:pt x="1104900" y="2671763"/>
                  </a:cubicBezTo>
                  <a:cubicBezTo>
                    <a:pt x="1101090" y="2676525"/>
                    <a:pt x="1096328" y="2679383"/>
                    <a:pt x="1089660" y="2680335"/>
                  </a:cubicBezTo>
                  <a:cubicBezTo>
                    <a:pt x="1069658" y="2685098"/>
                    <a:pt x="1049655" y="2690813"/>
                    <a:pt x="1030605" y="2696528"/>
                  </a:cubicBezTo>
                  <a:cubicBezTo>
                    <a:pt x="1022033" y="2698433"/>
                    <a:pt x="1013460" y="2701290"/>
                    <a:pt x="1003935" y="2704148"/>
                  </a:cubicBezTo>
                  <a:cubicBezTo>
                    <a:pt x="1005840" y="2712720"/>
                    <a:pt x="1008698" y="2720340"/>
                    <a:pt x="1010603" y="2727960"/>
                  </a:cubicBezTo>
                  <a:lnTo>
                    <a:pt x="1020128" y="2727960"/>
                  </a:lnTo>
                  <a:cubicBezTo>
                    <a:pt x="1018223" y="2722245"/>
                    <a:pt x="1016318" y="2717483"/>
                    <a:pt x="1014413" y="2710815"/>
                  </a:cubicBezTo>
                  <a:cubicBezTo>
                    <a:pt x="1018223" y="2709863"/>
                    <a:pt x="1021080" y="2708910"/>
                    <a:pt x="1024890" y="2707958"/>
                  </a:cubicBezTo>
                  <a:cubicBezTo>
                    <a:pt x="1047750" y="2701290"/>
                    <a:pt x="1070610" y="2695575"/>
                    <a:pt x="1093470" y="2689860"/>
                  </a:cubicBezTo>
                  <a:cubicBezTo>
                    <a:pt x="1100138" y="2687955"/>
                    <a:pt x="1104900" y="2685098"/>
                    <a:pt x="1108710" y="2680335"/>
                  </a:cubicBezTo>
                  <a:cubicBezTo>
                    <a:pt x="1124903" y="2663190"/>
                    <a:pt x="1142048" y="2646998"/>
                    <a:pt x="1158240" y="2630805"/>
                  </a:cubicBezTo>
                  <a:cubicBezTo>
                    <a:pt x="1161098" y="2627948"/>
                    <a:pt x="1163003" y="2626043"/>
                    <a:pt x="1165860" y="2623185"/>
                  </a:cubicBezTo>
                  <a:cubicBezTo>
                    <a:pt x="1168718" y="2626043"/>
                    <a:pt x="1171575" y="2628900"/>
                    <a:pt x="1174433" y="2631758"/>
                  </a:cubicBezTo>
                  <a:cubicBezTo>
                    <a:pt x="1190625" y="2647950"/>
                    <a:pt x="1206818" y="2664143"/>
                    <a:pt x="1223010" y="2681288"/>
                  </a:cubicBezTo>
                  <a:cubicBezTo>
                    <a:pt x="1227773" y="2686050"/>
                    <a:pt x="1232535" y="2688908"/>
                    <a:pt x="1238250" y="2690813"/>
                  </a:cubicBezTo>
                  <a:cubicBezTo>
                    <a:pt x="1261110" y="2696528"/>
                    <a:pt x="1283970" y="2703195"/>
                    <a:pt x="1306830" y="2708910"/>
                  </a:cubicBezTo>
                  <a:cubicBezTo>
                    <a:pt x="1309688" y="2709863"/>
                    <a:pt x="1312545" y="2710815"/>
                    <a:pt x="1317308" y="2711768"/>
                  </a:cubicBezTo>
                  <a:cubicBezTo>
                    <a:pt x="1315403" y="2717483"/>
                    <a:pt x="1313498" y="2723198"/>
                    <a:pt x="1311593" y="2728913"/>
                  </a:cubicBezTo>
                  <a:lnTo>
                    <a:pt x="1321118" y="2728913"/>
                  </a:lnTo>
                  <a:cubicBezTo>
                    <a:pt x="1323023" y="2721293"/>
                    <a:pt x="1325880" y="2713673"/>
                    <a:pt x="1327785" y="2705100"/>
                  </a:cubicBezTo>
                  <a:cubicBezTo>
                    <a:pt x="1323023" y="2704148"/>
                    <a:pt x="1320165" y="2703195"/>
                    <a:pt x="1316355" y="2702243"/>
                  </a:cubicBezTo>
                  <a:cubicBezTo>
                    <a:pt x="1295400" y="2692718"/>
                    <a:pt x="1270635" y="2686050"/>
                    <a:pt x="1245870" y="2680335"/>
                  </a:cubicBezTo>
                  <a:close/>
                  <a:moveTo>
                    <a:pt x="1275398" y="2630805"/>
                  </a:moveTo>
                  <a:cubicBezTo>
                    <a:pt x="1268730" y="2628900"/>
                    <a:pt x="1263968" y="2626043"/>
                    <a:pt x="1259205" y="2621280"/>
                  </a:cubicBezTo>
                  <a:cubicBezTo>
                    <a:pt x="1231583" y="2593658"/>
                    <a:pt x="1203960" y="2566035"/>
                    <a:pt x="1176338" y="2538413"/>
                  </a:cubicBezTo>
                  <a:cubicBezTo>
                    <a:pt x="1173480" y="2535555"/>
                    <a:pt x="1171575" y="2533650"/>
                    <a:pt x="1166813" y="2529840"/>
                  </a:cubicBezTo>
                  <a:cubicBezTo>
                    <a:pt x="1163955" y="2533650"/>
                    <a:pt x="1162050" y="2536508"/>
                    <a:pt x="1160145" y="2539365"/>
                  </a:cubicBezTo>
                  <a:cubicBezTo>
                    <a:pt x="1132523" y="2566988"/>
                    <a:pt x="1104900" y="2594610"/>
                    <a:pt x="1078230" y="2622233"/>
                  </a:cubicBezTo>
                  <a:cubicBezTo>
                    <a:pt x="1073468" y="2626995"/>
                    <a:pt x="1067753" y="2629853"/>
                    <a:pt x="1062038" y="2631758"/>
                  </a:cubicBezTo>
                  <a:cubicBezTo>
                    <a:pt x="1024890" y="2641283"/>
                    <a:pt x="986790" y="2651760"/>
                    <a:pt x="949643" y="2661285"/>
                  </a:cubicBezTo>
                  <a:cubicBezTo>
                    <a:pt x="945833" y="2662238"/>
                    <a:pt x="942023" y="2663190"/>
                    <a:pt x="938213" y="2665095"/>
                  </a:cubicBezTo>
                  <a:cubicBezTo>
                    <a:pt x="943928" y="2687003"/>
                    <a:pt x="949643" y="2707005"/>
                    <a:pt x="955358" y="2727008"/>
                  </a:cubicBezTo>
                  <a:lnTo>
                    <a:pt x="962978" y="2727008"/>
                  </a:lnTo>
                  <a:cubicBezTo>
                    <a:pt x="961073" y="2717483"/>
                    <a:pt x="958215" y="2707005"/>
                    <a:pt x="956310" y="2697480"/>
                  </a:cubicBezTo>
                  <a:cubicBezTo>
                    <a:pt x="954405" y="2688908"/>
                    <a:pt x="951548" y="2680335"/>
                    <a:pt x="949643" y="2670810"/>
                  </a:cubicBezTo>
                  <a:cubicBezTo>
                    <a:pt x="953453" y="2669858"/>
                    <a:pt x="956310" y="2668905"/>
                    <a:pt x="959168" y="2667953"/>
                  </a:cubicBezTo>
                  <a:cubicBezTo>
                    <a:pt x="995363" y="2658428"/>
                    <a:pt x="1031558" y="2647950"/>
                    <a:pt x="1067753" y="2638425"/>
                  </a:cubicBezTo>
                  <a:cubicBezTo>
                    <a:pt x="1073468" y="2636520"/>
                    <a:pt x="1078230" y="2634615"/>
                    <a:pt x="1082040" y="2630805"/>
                  </a:cubicBezTo>
                  <a:cubicBezTo>
                    <a:pt x="1107758" y="2604135"/>
                    <a:pt x="1134428" y="2578418"/>
                    <a:pt x="1161098" y="2551748"/>
                  </a:cubicBezTo>
                  <a:cubicBezTo>
                    <a:pt x="1163955" y="2548890"/>
                    <a:pt x="1165860" y="2546985"/>
                    <a:pt x="1169670" y="2544128"/>
                  </a:cubicBezTo>
                  <a:cubicBezTo>
                    <a:pt x="1172528" y="2546985"/>
                    <a:pt x="1175385" y="2548890"/>
                    <a:pt x="1178243" y="2551748"/>
                  </a:cubicBezTo>
                  <a:cubicBezTo>
                    <a:pt x="1204913" y="2578418"/>
                    <a:pt x="1230630" y="2604135"/>
                    <a:pt x="1257300" y="2630805"/>
                  </a:cubicBezTo>
                  <a:cubicBezTo>
                    <a:pt x="1261110" y="2634615"/>
                    <a:pt x="1265873" y="2637473"/>
                    <a:pt x="1271588" y="2639378"/>
                  </a:cubicBezTo>
                  <a:cubicBezTo>
                    <a:pt x="1307783" y="2648903"/>
                    <a:pt x="1343978" y="2658428"/>
                    <a:pt x="1380173" y="2668905"/>
                  </a:cubicBezTo>
                  <a:cubicBezTo>
                    <a:pt x="1383030" y="2669858"/>
                    <a:pt x="1385888" y="2670810"/>
                    <a:pt x="1389698" y="2671763"/>
                  </a:cubicBezTo>
                  <a:cubicBezTo>
                    <a:pt x="1388745" y="2675573"/>
                    <a:pt x="1387793" y="2679383"/>
                    <a:pt x="1386840" y="2683193"/>
                  </a:cubicBezTo>
                  <a:cubicBezTo>
                    <a:pt x="1383030" y="2698433"/>
                    <a:pt x="1379220" y="2712720"/>
                    <a:pt x="1375410" y="2727960"/>
                  </a:cubicBezTo>
                  <a:lnTo>
                    <a:pt x="1383030" y="2727960"/>
                  </a:lnTo>
                  <a:cubicBezTo>
                    <a:pt x="1388745" y="2707005"/>
                    <a:pt x="1394460" y="2687003"/>
                    <a:pt x="1400175" y="2665095"/>
                  </a:cubicBezTo>
                  <a:cubicBezTo>
                    <a:pt x="1395413" y="2664143"/>
                    <a:pt x="1392555" y="2662238"/>
                    <a:pt x="1388745" y="2661285"/>
                  </a:cubicBezTo>
                  <a:cubicBezTo>
                    <a:pt x="1349693" y="2650808"/>
                    <a:pt x="1312545" y="2640330"/>
                    <a:pt x="1275398" y="2630805"/>
                  </a:cubicBezTo>
                  <a:close/>
                  <a:moveTo>
                    <a:pt x="1706880" y="2223135"/>
                  </a:moveTo>
                  <a:cubicBezTo>
                    <a:pt x="1731645" y="2247900"/>
                    <a:pt x="1757363" y="2273618"/>
                    <a:pt x="1782128" y="2298383"/>
                  </a:cubicBezTo>
                  <a:cubicBezTo>
                    <a:pt x="1784985" y="2301240"/>
                    <a:pt x="1788795" y="2303145"/>
                    <a:pt x="1793558" y="2304098"/>
                  </a:cubicBezTo>
                  <a:cubicBezTo>
                    <a:pt x="1819275" y="2311718"/>
                    <a:pt x="1845945" y="2318385"/>
                    <a:pt x="1871663" y="2325053"/>
                  </a:cubicBezTo>
                  <a:cubicBezTo>
                    <a:pt x="1875473" y="2326005"/>
                    <a:pt x="1878330" y="2326958"/>
                    <a:pt x="1882140" y="2327910"/>
                  </a:cubicBezTo>
                  <a:cubicBezTo>
                    <a:pt x="1883093" y="2327910"/>
                    <a:pt x="1884045" y="2328863"/>
                    <a:pt x="1884998" y="2328863"/>
                  </a:cubicBezTo>
                  <a:cubicBezTo>
                    <a:pt x="1884998" y="2328863"/>
                    <a:pt x="1885950" y="2328863"/>
                    <a:pt x="1885950" y="2328863"/>
                  </a:cubicBezTo>
                  <a:cubicBezTo>
                    <a:pt x="1889760" y="2329815"/>
                    <a:pt x="1893570" y="2330768"/>
                    <a:pt x="1897380" y="2331720"/>
                  </a:cubicBezTo>
                  <a:cubicBezTo>
                    <a:pt x="1897380" y="2331720"/>
                    <a:pt x="1897380" y="2331720"/>
                    <a:pt x="1897380" y="2331720"/>
                  </a:cubicBezTo>
                  <a:cubicBezTo>
                    <a:pt x="1897380" y="2331720"/>
                    <a:pt x="1897380" y="2331720"/>
                    <a:pt x="1897380" y="2331720"/>
                  </a:cubicBezTo>
                  <a:cubicBezTo>
                    <a:pt x="1898333" y="2329815"/>
                    <a:pt x="1899285" y="2328863"/>
                    <a:pt x="1899285" y="2327910"/>
                  </a:cubicBezTo>
                  <a:cubicBezTo>
                    <a:pt x="1908810" y="2293620"/>
                    <a:pt x="1917383" y="2260283"/>
                    <a:pt x="1926908" y="2225993"/>
                  </a:cubicBezTo>
                  <a:cubicBezTo>
                    <a:pt x="1926908" y="2224088"/>
                    <a:pt x="1927860" y="2223135"/>
                    <a:pt x="1926908" y="2221230"/>
                  </a:cubicBezTo>
                  <a:cubicBezTo>
                    <a:pt x="1926908" y="2221230"/>
                    <a:pt x="1926908" y="2220278"/>
                    <a:pt x="1926908" y="2220278"/>
                  </a:cubicBezTo>
                  <a:cubicBezTo>
                    <a:pt x="1926908" y="2218373"/>
                    <a:pt x="1926908" y="2217420"/>
                    <a:pt x="1925955" y="2215515"/>
                  </a:cubicBezTo>
                  <a:cubicBezTo>
                    <a:pt x="1925955" y="2215515"/>
                    <a:pt x="1925955" y="2215515"/>
                    <a:pt x="1925955" y="2214563"/>
                  </a:cubicBezTo>
                  <a:cubicBezTo>
                    <a:pt x="1925955" y="2214563"/>
                    <a:pt x="1925955" y="2213610"/>
                    <a:pt x="1925955" y="2213610"/>
                  </a:cubicBezTo>
                  <a:cubicBezTo>
                    <a:pt x="1925955" y="2213610"/>
                    <a:pt x="1925955" y="2213610"/>
                    <a:pt x="1925955" y="2213610"/>
                  </a:cubicBezTo>
                  <a:cubicBezTo>
                    <a:pt x="1917383" y="2182178"/>
                    <a:pt x="1908810" y="2150745"/>
                    <a:pt x="1901190" y="2119313"/>
                  </a:cubicBezTo>
                  <a:cubicBezTo>
                    <a:pt x="1901190" y="2118360"/>
                    <a:pt x="1900238" y="2117408"/>
                    <a:pt x="1900238" y="2116455"/>
                  </a:cubicBezTo>
                  <a:cubicBezTo>
                    <a:pt x="1900238" y="2116455"/>
                    <a:pt x="1900238" y="2115503"/>
                    <a:pt x="1900238" y="2115503"/>
                  </a:cubicBezTo>
                  <a:cubicBezTo>
                    <a:pt x="1900238" y="2115503"/>
                    <a:pt x="1900238" y="2114550"/>
                    <a:pt x="1900238" y="2114550"/>
                  </a:cubicBezTo>
                  <a:cubicBezTo>
                    <a:pt x="1899285" y="2112645"/>
                    <a:pt x="1899285" y="2111693"/>
                    <a:pt x="1898333" y="2109788"/>
                  </a:cubicBezTo>
                  <a:cubicBezTo>
                    <a:pt x="1898333" y="2109788"/>
                    <a:pt x="1898333" y="2109788"/>
                    <a:pt x="1897380" y="2109788"/>
                  </a:cubicBezTo>
                  <a:cubicBezTo>
                    <a:pt x="1897380" y="2109788"/>
                    <a:pt x="1897380" y="2109788"/>
                    <a:pt x="1897380" y="2109788"/>
                  </a:cubicBezTo>
                  <a:cubicBezTo>
                    <a:pt x="1896428" y="2109788"/>
                    <a:pt x="1895475" y="2109788"/>
                    <a:pt x="1894523" y="2110740"/>
                  </a:cubicBezTo>
                  <a:cubicBezTo>
                    <a:pt x="1894523" y="2110740"/>
                    <a:pt x="1894523" y="2110740"/>
                    <a:pt x="1893570" y="2110740"/>
                  </a:cubicBezTo>
                  <a:cubicBezTo>
                    <a:pt x="1893570" y="2110740"/>
                    <a:pt x="1893570" y="2110740"/>
                    <a:pt x="1892618" y="2110740"/>
                  </a:cubicBezTo>
                  <a:cubicBezTo>
                    <a:pt x="1892618" y="2110740"/>
                    <a:pt x="1892618" y="2110740"/>
                    <a:pt x="1892618" y="2110740"/>
                  </a:cubicBezTo>
                  <a:cubicBezTo>
                    <a:pt x="1867853" y="2117408"/>
                    <a:pt x="1844040" y="2124075"/>
                    <a:pt x="1819275" y="2130743"/>
                  </a:cubicBezTo>
                  <a:cubicBezTo>
                    <a:pt x="1809750" y="2133600"/>
                    <a:pt x="1800225" y="2135505"/>
                    <a:pt x="1790700" y="2138363"/>
                  </a:cubicBezTo>
                  <a:cubicBezTo>
                    <a:pt x="1787843" y="2139315"/>
                    <a:pt x="1784985" y="2140268"/>
                    <a:pt x="1783080" y="2142173"/>
                  </a:cubicBezTo>
                  <a:cubicBezTo>
                    <a:pt x="1770698" y="2153603"/>
                    <a:pt x="1759268" y="2165985"/>
                    <a:pt x="1746885" y="2178368"/>
                  </a:cubicBezTo>
                  <a:cubicBezTo>
                    <a:pt x="1734503" y="2190750"/>
                    <a:pt x="1721168" y="2204085"/>
                    <a:pt x="1708785" y="2216468"/>
                  </a:cubicBezTo>
                  <a:cubicBezTo>
                    <a:pt x="1708785" y="2216468"/>
                    <a:pt x="1708785" y="2216468"/>
                    <a:pt x="1708785" y="2216468"/>
                  </a:cubicBezTo>
                  <a:cubicBezTo>
                    <a:pt x="1706880" y="2218373"/>
                    <a:pt x="1705928" y="2219325"/>
                    <a:pt x="1704023" y="2221230"/>
                  </a:cubicBezTo>
                  <a:cubicBezTo>
                    <a:pt x="1704023" y="2221230"/>
                    <a:pt x="1704023" y="2221230"/>
                    <a:pt x="1704023" y="2221230"/>
                  </a:cubicBezTo>
                  <a:cubicBezTo>
                    <a:pt x="1704023" y="2221230"/>
                    <a:pt x="1704023" y="2221230"/>
                    <a:pt x="1704023" y="2221230"/>
                  </a:cubicBezTo>
                  <a:cubicBezTo>
                    <a:pt x="1705928" y="2221230"/>
                    <a:pt x="1706880" y="2222183"/>
                    <a:pt x="1706880" y="2223135"/>
                  </a:cubicBezTo>
                  <a:close/>
                  <a:moveTo>
                    <a:pt x="1724025" y="2213610"/>
                  </a:moveTo>
                  <a:cubicBezTo>
                    <a:pt x="1744980" y="2192655"/>
                    <a:pt x="1764983" y="2172653"/>
                    <a:pt x="1785938" y="2151698"/>
                  </a:cubicBezTo>
                  <a:cubicBezTo>
                    <a:pt x="1786890" y="2150745"/>
                    <a:pt x="1786890" y="2150745"/>
                    <a:pt x="1787843" y="2149793"/>
                  </a:cubicBezTo>
                  <a:cubicBezTo>
                    <a:pt x="1789748" y="2148840"/>
                    <a:pt x="1790700" y="2146935"/>
                    <a:pt x="1792605" y="2145983"/>
                  </a:cubicBezTo>
                  <a:cubicBezTo>
                    <a:pt x="1793558" y="2145030"/>
                    <a:pt x="1795463" y="2145030"/>
                    <a:pt x="1797368" y="2144078"/>
                  </a:cubicBezTo>
                  <a:cubicBezTo>
                    <a:pt x="1797368" y="2144078"/>
                    <a:pt x="1797368" y="2144078"/>
                    <a:pt x="1797368" y="2144078"/>
                  </a:cubicBezTo>
                  <a:cubicBezTo>
                    <a:pt x="1807845" y="2141220"/>
                    <a:pt x="1818323" y="2138363"/>
                    <a:pt x="1828800" y="2135505"/>
                  </a:cubicBezTo>
                  <a:cubicBezTo>
                    <a:pt x="1828800" y="2135505"/>
                    <a:pt x="1828800" y="2135505"/>
                    <a:pt x="1828800" y="2135505"/>
                  </a:cubicBezTo>
                  <a:cubicBezTo>
                    <a:pt x="1846898" y="2130743"/>
                    <a:pt x="1864995" y="2125980"/>
                    <a:pt x="1884045" y="2121218"/>
                  </a:cubicBezTo>
                  <a:cubicBezTo>
                    <a:pt x="1886903" y="2120265"/>
                    <a:pt x="1888808" y="2120265"/>
                    <a:pt x="1891665" y="2119313"/>
                  </a:cubicBezTo>
                  <a:cubicBezTo>
                    <a:pt x="1891665" y="2119313"/>
                    <a:pt x="1892618" y="2119313"/>
                    <a:pt x="1892618" y="2119313"/>
                  </a:cubicBezTo>
                  <a:cubicBezTo>
                    <a:pt x="1893570" y="2122170"/>
                    <a:pt x="1894523" y="2125028"/>
                    <a:pt x="1894523" y="2127885"/>
                  </a:cubicBezTo>
                  <a:cubicBezTo>
                    <a:pt x="1899285" y="2144078"/>
                    <a:pt x="1903095" y="2160270"/>
                    <a:pt x="1907858" y="2176463"/>
                  </a:cubicBezTo>
                  <a:cubicBezTo>
                    <a:pt x="1908810" y="2180273"/>
                    <a:pt x="1909763" y="2184083"/>
                    <a:pt x="1910715" y="2188845"/>
                  </a:cubicBezTo>
                  <a:cubicBezTo>
                    <a:pt x="1912620" y="2196465"/>
                    <a:pt x="1914525" y="2204085"/>
                    <a:pt x="1916430" y="2212658"/>
                  </a:cubicBezTo>
                  <a:cubicBezTo>
                    <a:pt x="1916430" y="2212658"/>
                    <a:pt x="1916430" y="2213610"/>
                    <a:pt x="1916430" y="2213610"/>
                  </a:cubicBezTo>
                  <a:cubicBezTo>
                    <a:pt x="1917383" y="2217420"/>
                    <a:pt x="1917383" y="2222183"/>
                    <a:pt x="1916430" y="2226945"/>
                  </a:cubicBezTo>
                  <a:cubicBezTo>
                    <a:pt x="1908810" y="2256473"/>
                    <a:pt x="1900238" y="2286000"/>
                    <a:pt x="1892618" y="2315528"/>
                  </a:cubicBezTo>
                  <a:cubicBezTo>
                    <a:pt x="1891665" y="2317433"/>
                    <a:pt x="1891665" y="2319338"/>
                    <a:pt x="1890713" y="2321243"/>
                  </a:cubicBezTo>
                  <a:cubicBezTo>
                    <a:pt x="1887855" y="2320290"/>
                    <a:pt x="1885950" y="2320290"/>
                    <a:pt x="1884045" y="2319338"/>
                  </a:cubicBezTo>
                  <a:cubicBezTo>
                    <a:pt x="1875473" y="2317433"/>
                    <a:pt x="1866900" y="2314575"/>
                    <a:pt x="1858328" y="2312670"/>
                  </a:cubicBezTo>
                  <a:cubicBezTo>
                    <a:pt x="1837373" y="2306955"/>
                    <a:pt x="1817370" y="2301240"/>
                    <a:pt x="1796415" y="2295525"/>
                  </a:cubicBezTo>
                  <a:cubicBezTo>
                    <a:pt x="1792605" y="2294573"/>
                    <a:pt x="1788795" y="2292668"/>
                    <a:pt x="1786890" y="2289810"/>
                  </a:cubicBezTo>
                  <a:cubicBezTo>
                    <a:pt x="1764030" y="2267903"/>
                    <a:pt x="1742123" y="2245043"/>
                    <a:pt x="1720215" y="2223135"/>
                  </a:cubicBezTo>
                  <a:cubicBezTo>
                    <a:pt x="1719263" y="2222183"/>
                    <a:pt x="1718310" y="2221230"/>
                    <a:pt x="1718310" y="2220278"/>
                  </a:cubicBezTo>
                  <a:cubicBezTo>
                    <a:pt x="1720215" y="2218373"/>
                    <a:pt x="1722120" y="2216468"/>
                    <a:pt x="1724025" y="2213610"/>
                  </a:cubicBezTo>
                  <a:close/>
                  <a:moveTo>
                    <a:pt x="4039553" y="1272540"/>
                  </a:moveTo>
                  <a:cubicBezTo>
                    <a:pt x="4007168" y="1263968"/>
                    <a:pt x="3975735" y="1255395"/>
                    <a:pt x="3943350" y="1246823"/>
                  </a:cubicBezTo>
                  <a:cubicBezTo>
                    <a:pt x="3940493" y="1245870"/>
                    <a:pt x="3937635" y="1245870"/>
                    <a:pt x="3934778" y="1244918"/>
                  </a:cubicBezTo>
                  <a:cubicBezTo>
                    <a:pt x="3933825" y="1246823"/>
                    <a:pt x="3932873" y="1248728"/>
                    <a:pt x="3932873" y="1250633"/>
                  </a:cubicBezTo>
                  <a:cubicBezTo>
                    <a:pt x="3924300" y="1283970"/>
                    <a:pt x="3914775" y="1317308"/>
                    <a:pt x="3906203" y="1350645"/>
                  </a:cubicBezTo>
                  <a:cubicBezTo>
                    <a:pt x="3905250" y="1354455"/>
                    <a:pt x="3905250" y="1360170"/>
                    <a:pt x="3906203" y="1363980"/>
                  </a:cubicBezTo>
                  <a:cubicBezTo>
                    <a:pt x="3910965" y="1381125"/>
                    <a:pt x="3915728" y="1398270"/>
                    <a:pt x="3919538" y="1416368"/>
                  </a:cubicBezTo>
                  <a:cubicBezTo>
                    <a:pt x="3924300" y="1433513"/>
                    <a:pt x="3929063" y="1450658"/>
                    <a:pt x="3933825" y="1468755"/>
                  </a:cubicBezTo>
                  <a:cubicBezTo>
                    <a:pt x="3935730" y="1468755"/>
                    <a:pt x="3936683" y="1468755"/>
                    <a:pt x="3937635" y="1467803"/>
                  </a:cubicBezTo>
                  <a:cubicBezTo>
                    <a:pt x="3971925" y="1458278"/>
                    <a:pt x="4005263" y="1449705"/>
                    <a:pt x="4039553" y="1440180"/>
                  </a:cubicBezTo>
                  <a:cubicBezTo>
                    <a:pt x="4043363" y="1439228"/>
                    <a:pt x="4048125" y="1436370"/>
                    <a:pt x="4050983" y="1433513"/>
                  </a:cubicBezTo>
                  <a:cubicBezTo>
                    <a:pt x="4072890" y="1411605"/>
                    <a:pt x="4094798" y="1390650"/>
                    <a:pt x="4115753" y="1368743"/>
                  </a:cubicBezTo>
                  <a:lnTo>
                    <a:pt x="4115753" y="1358265"/>
                  </a:lnTo>
                  <a:cubicBezTo>
                    <a:pt x="4111943" y="1361123"/>
                    <a:pt x="4108133" y="1363028"/>
                    <a:pt x="4106228" y="1365885"/>
                  </a:cubicBezTo>
                  <a:cubicBezTo>
                    <a:pt x="4086225" y="1385888"/>
                    <a:pt x="4066223" y="1405890"/>
                    <a:pt x="4047173" y="1424940"/>
                  </a:cubicBezTo>
                  <a:cubicBezTo>
                    <a:pt x="4043363" y="1428750"/>
                    <a:pt x="4039553" y="1430655"/>
                    <a:pt x="4034790" y="1432560"/>
                  </a:cubicBezTo>
                  <a:cubicBezTo>
                    <a:pt x="4005263" y="1440180"/>
                    <a:pt x="3975735" y="1447800"/>
                    <a:pt x="3947160" y="1456373"/>
                  </a:cubicBezTo>
                  <a:cubicBezTo>
                    <a:pt x="3945255" y="1457325"/>
                    <a:pt x="3943350" y="1457325"/>
                    <a:pt x="3940493" y="1457325"/>
                  </a:cubicBezTo>
                  <a:cubicBezTo>
                    <a:pt x="3939540" y="1454468"/>
                    <a:pt x="3938588" y="1450658"/>
                    <a:pt x="3937635" y="1447800"/>
                  </a:cubicBezTo>
                  <a:cubicBezTo>
                    <a:pt x="3930015" y="1420178"/>
                    <a:pt x="3922395" y="1392555"/>
                    <a:pt x="3915728" y="1364933"/>
                  </a:cubicBezTo>
                  <a:cubicBezTo>
                    <a:pt x="3914775" y="1360170"/>
                    <a:pt x="3913823" y="1355408"/>
                    <a:pt x="3914775" y="1350645"/>
                  </a:cubicBezTo>
                  <a:cubicBezTo>
                    <a:pt x="3922395" y="1321118"/>
                    <a:pt x="3930015" y="1291590"/>
                    <a:pt x="3938588" y="1263015"/>
                  </a:cubicBezTo>
                  <a:cubicBezTo>
                    <a:pt x="3939540" y="1261110"/>
                    <a:pt x="3940493" y="1259205"/>
                    <a:pt x="3941445" y="1256348"/>
                  </a:cubicBezTo>
                  <a:cubicBezTo>
                    <a:pt x="3944303" y="1257300"/>
                    <a:pt x="3947160" y="1257300"/>
                    <a:pt x="3950018" y="1258253"/>
                  </a:cubicBezTo>
                  <a:cubicBezTo>
                    <a:pt x="3978593" y="1265873"/>
                    <a:pt x="4007168" y="1273493"/>
                    <a:pt x="4034790" y="1281113"/>
                  </a:cubicBezTo>
                  <a:cubicBezTo>
                    <a:pt x="4038600" y="1282065"/>
                    <a:pt x="4042410" y="1283970"/>
                    <a:pt x="4045268" y="1286828"/>
                  </a:cubicBezTo>
                  <a:cubicBezTo>
                    <a:pt x="4067175" y="1308735"/>
                    <a:pt x="4090035" y="1330643"/>
                    <a:pt x="4111943" y="1353503"/>
                  </a:cubicBezTo>
                  <a:cubicBezTo>
                    <a:pt x="4112895" y="1354455"/>
                    <a:pt x="4113848" y="1355408"/>
                    <a:pt x="4116705" y="1359218"/>
                  </a:cubicBezTo>
                  <a:lnTo>
                    <a:pt x="4116705" y="1345883"/>
                  </a:lnTo>
                  <a:cubicBezTo>
                    <a:pt x="4094798" y="1323975"/>
                    <a:pt x="4072890" y="1301115"/>
                    <a:pt x="4050030" y="1279208"/>
                  </a:cubicBezTo>
                  <a:cubicBezTo>
                    <a:pt x="4047173" y="1275398"/>
                    <a:pt x="4043363" y="1273493"/>
                    <a:pt x="4039553" y="1272540"/>
                  </a:cubicBezTo>
                  <a:close/>
                  <a:moveTo>
                    <a:pt x="4087178" y="2104073"/>
                  </a:moveTo>
                  <a:cubicBezTo>
                    <a:pt x="4062413" y="2110740"/>
                    <a:pt x="4037648" y="2117408"/>
                    <a:pt x="4012883" y="2124075"/>
                  </a:cubicBezTo>
                  <a:cubicBezTo>
                    <a:pt x="4010025" y="2125028"/>
                    <a:pt x="4007168" y="2125980"/>
                    <a:pt x="4003358" y="2126933"/>
                  </a:cubicBezTo>
                  <a:cubicBezTo>
                    <a:pt x="4004310" y="2130743"/>
                    <a:pt x="4005263" y="2133600"/>
                    <a:pt x="4005263" y="2136458"/>
                  </a:cubicBezTo>
                  <a:cubicBezTo>
                    <a:pt x="4011930" y="2159318"/>
                    <a:pt x="4017645" y="2183130"/>
                    <a:pt x="4024313" y="2205990"/>
                  </a:cubicBezTo>
                  <a:cubicBezTo>
                    <a:pt x="4027170" y="2215515"/>
                    <a:pt x="4027170" y="2224088"/>
                    <a:pt x="4024313" y="2233613"/>
                  </a:cubicBezTo>
                  <a:cubicBezTo>
                    <a:pt x="4017645" y="2257425"/>
                    <a:pt x="4010978" y="2281238"/>
                    <a:pt x="4005263" y="2305050"/>
                  </a:cubicBezTo>
                  <a:cubicBezTo>
                    <a:pt x="4004310" y="2307908"/>
                    <a:pt x="4004310" y="2310765"/>
                    <a:pt x="4003358" y="2313623"/>
                  </a:cubicBezTo>
                  <a:cubicBezTo>
                    <a:pt x="4007168" y="2314575"/>
                    <a:pt x="4010025" y="2315528"/>
                    <a:pt x="4012883" y="2316480"/>
                  </a:cubicBezTo>
                  <a:cubicBezTo>
                    <a:pt x="4037648" y="2323148"/>
                    <a:pt x="4062413" y="2329815"/>
                    <a:pt x="4087178" y="2336483"/>
                  </a:cubicBezTo>
                  <a:cubicBezTo>
                    <a:pt x="4093845" y="2338388"/>
                    <a:pt x="4098608" y="2341245"/>
                    <a:pt x="4103370" y="2346008"/>
                  </a:cubicBezTo>
                  <a:cubicBezTo>
                    <a:pt x="4108133" y="2350770"/>
                    <a:pt x="4111943" y="2354580"/>
                    <a:pt x="4116705" y="2359343"/>
                  </a:cubicBezTo>
                  <a:lnTo>
                    <a:pt x="4116705" y="2346960"/>
                  </a:lnTo>
                  <a:cubicBezTo>
                    <a:pt x="4113848" y="2344103"/>
                    <a:pt x="4110038" y="2341245"/>
                    <a:pt x="4107180" y="2337435"/>
                  </a:cubicBezTo>
                  <a:cubicBezTo>
                    <a:pt x="4103370" y="2332673"/>
                    <a:pt x="4098608" y="2330768"/>
                    <a:pt x="4091940" y="2328863"/>
                  </a:cubicBezTo>
                  <a:cubicBezTo>
                    <a:pt x="4069080" y="2323148"/>
                    <a:pt x="4046220" y="2316480"/>
                    <a:pt x="4023360" y="2310765"/>
                  </a:cubicBezTo>
                  <a:cubicBezTo>
                    <a:pt x="4019550" y="2309813"/>
                    <a:pt x="4016693" y="2308860"/>
                    <a:pt x="4012883" y="2307908"/>
                  </a:cubicBezTo>
                  <a:cubicBezTo>
                    <a:pt x="4013835" y="2304098"/>
                    <a:pt x="4014788" y="2301240"/>
                    <a:pt x="4014788" y="2297430"/>
                  </a:cubicBezTo>
                  <a:cubicBezTo>
                    <a:pt x="4020503" y="2274570"/>
                    <a:pt x="4027170" y="2251710"/>
                    <a:pt x="4032885" y="2228850"/>
                  </a:cubicBezTo>
                  <a:cubicBezTo>
                    <a:pt x="4034790" y="2223135"/>
                    <a:pt x="4034790" y="2218373"/>
                    <a:pt x="4032885" y="2212658"/>
                  </a:cubicBezTo>
                  <a:cubicBezTo>
                    <a:pt x="4026218" y="2189798"/>
                    <a:pt x="4020503" y="2166938"/>
                    <a:pt x="4014788" y="2144078"/>
                  </a:cubicBezTo>
                  <a:cubicBezTo>
                    <a:pt x="4013835" y="2141220"/>
                    <a:pt x="4012883" y="2137410"/>
                    <a:pt x="4012883" y="2134553"/>
                  </a:cubicBezTo>
                  <a:cubicBezTo>
                    <a:pt x="4015740" y="2133600"/>
                    <a:pt x="4018598" y="2132648"/>
                    <a:pt x="4020503" y="2131695"/>
                  </a:cubicBezTo>
                  <a:cubicBezTo>
                    <a:pt x="4044315" y="2125028"/>
                    <a:pt x="4068128" y="2118360"/>
                    <a:pt x="4090988" y="2112645"/>
                  </a:cubicBezTo>
                  <a:cubicBezTo>
                    <a:pt x="4097655" y="2110740"/>
                    <a:pt x="4102418" y="2107883"/>
                    <a:pt x="4106228" y="2103120"/>
                  </a:cubicBezTo>
                  <a:cubicBezTo>
                    <a:pt x="4109085" y="2100263"/>
                    <a:pt x="4111943" y="2097405"/>
                    <a:pt x="4114800" y="2094548"/>
                  </a:cubicBezTo>
                  <a:lnTo>
                    <a:pt x="4114800" y="2082165"/>
                  </a:lnTo>
                  <a:cubicBezTo>
                    <a:pt x="4110038" y="2086928"/>
                    <a:pt x="4105275" y="2091690"/>
                    <a:pt x="4101465" y="2096453"/>
                  </a:cubicBezTo>
                  <a:cubicBezTo>
                    <a:pt x="4098608" y="2099310"/>
                    <a:pt x="4092893" y="2102168"/>
                    <a:pt x="4087178" y="2104073"/>
                  </a:cubicBezTo>
                  <a:close/>
                  <a:moveTo>
                    <a:pt x="4059555" y="325755"/>
                  </a:moveTo>
                  <a:cubicBezTo>
                    <a:pt x="4022408" y="335280"/>
                    <a:pt x="3984308" y="345758"/>
                    <a:pt x="3947160" y="355283"/>
                  </a:cubicBezTo>
                  <a:cubicBezTo>
                    <a:pt x="3943350" y="356235"/>
                    <a:pt x="3939540" y="358140"/>
                    <a:pt x="3935730" y="359093"/>
                  </a:cubicBezTo>
                  <a:cubicBezTo>
                    <a:pt x="3936683" y="362903"/>
                    <a:pt x="3937635" y="366713"/>
                    <a:pt x="3938588" y="369570"/>
                  </a:cubicBezTo>
                  <a:cubicBezTo>
                    <a:pt x="3949065" y="407670"/>
                    <a:pt x="3959543" y="446723"/>
                    <a:pt x="3969068" y="484823"/>
                  </a:cubicBezTo>
                  <a:cubicBezTo>
                    <a:pt x="3970020" y="489585"/>
                    <a:pt x="3970020" y="493395"/>
                    <a:pt x="3969068" y="498158"/>
                  </a:cubicBezTo>
                  <a:cubicBezTo>
                    <a:pt x="3959543" y="531495"/>
                    <a:pt x="3950970" y="565785"/>
                    <a:pt x="3942398" y="599123"/>
                  </a:cubicBezTo>
                  <a:cubicBezTo>
                    <a:pt x="3940493" y="607695"/>
                    <a:pt x="3938588" y="615315"/>
                    <a:pt x="3935730" y="623888"/>
                  </a:cubicBezTo>
                  <a:cubicBezTo>
                    <a:pt x="3939540" y="624840"/>
                    <a:pt x="3942398" y="625793"/>
                    <a:pt x="3946208" y="626745"/>
                  </a:cubicBezTo>
                  <a:cubicBezTo>
                    <a:pt x="3984308" y="637223"/>
                    <a:pt x="4022408" y="647700"/>
                    <a:pt x="4060508" y="657225"/>
                  </a:cubicBezTo>
                  <a:cubicBezTo>
                    <a:pt x="4067175" y="659130"/>
                    <a:pt x="4071938" y="661988"/>
                    <a:pt x="4075748" y="666750"/>
                  </a:cubicBezTo>
                  <a:cubicBezTo>
                    <a:pt x="4090035" y="681038"/>
                    <a:pt x="4103370" y="694373"/>
                    <a:pt x="4117658" y="708660"/>
                  </a:cubicBezTo>
                  <a:lnTo>
                    <a:pt x="4117658" y="696278"/>
                  </a:lnTo>
                  <a:cubicBezTo>
                    <a:pt x="4105275" y="683895"/>
                    <a:pt x="4091940" y="670560"/>
                    <a:pt x="4079558" y="658178"/>
                  </a:cubicBezTo>
                  <a:cubicBezTo>
                    <a:pt x="4074795" y="653415"/>
                    <a:pt x="4070985" y="651510"/>
                    <a:pt x="4064318" y="649605"/>
                  </a:cubicBezTo>
                  <a:cubicBezTo>
                    <a:pt x="4029075" y="640080"/>
                    <a:pt x="3992880" y="630555"/>
                    <a:pt x="3957638" y="621030"/>
                  </a:cubicBezTo>
                  <a:cubicBezTo>
                    <a:pt x="3953828" y="620078"/>
                    <a:pt x="3950018" y="619125"/>
                    <a:pt x="3946208" y="617220"/>
                  </a:cubicBezTo>
                  <a:cubicBezTo>
                    <a:pt x="3947160" y="612458"/>
                    <a:pt x="3948113" y="609600"/>
                    <a:pt x="3949065" y="605790"/>
                  </a:cubicBezTo>
                  <a:cubicBezTo>
                    <a:pt x="3958590" y="569595"/>
                    <a:pt x="3968115" y="534353"/>
                    <a:pt x="3977640" y="498158"/>
                  </a:cubicBezTo>
                  <a:cubicBezTo>
                    <a:pt x="3978593" y="493395"/>
                    <a:pt x="3978593" y="488633"/>
                    <a:pt x="3977640" y="483870"/>
                  </a:cubicBezTo>
                  <a:cubicBezTo>
                    <a:pt x="3968115" y="447675"/>
                    <a:pt x="3958590" y="412433"/>
                    <a:pt x="3949065" y="376238"/>
                  </a:cubicBezTo>
                  <a:cubicBezTo>
                    <a:pt x="3948113" y="372428"/>
                    <a:pt x="3947160" y="368618"/>
                    <a:pt x="3946208" y="364808"/>
                  </a:cubicBezTo>
                  <a:cubicBezTo>
                    <a:pt x="3950018" y="363855"/>
                    <a:pt x="3952875" y="362903"/>
                    <a:pt x="3955733" y="361950"/>
                  </a:cubicBezTo>
                  <a:cubicBezTo>
                    <a:pt x="3991928" y="352425"/>
                    <a:pt x="4029075" y="341948"/>
                    <a:pt x="4065270" y="332423"/>
                  </a:cubicBezTo>
                  <a:cubicBezTo>
                    <a:pt x="4070033" y="331470"/>
                    <a:pt x="4074795" y="328613"/>
                    <a:pt x="4078605" y="324803"/>
                  </a:cubicBezTo>
                  <a:cubicBezTo>
                    <a:pt x="4090988" y="311468"/>
                    <a:pt x="4104323" y="299085"/>
                    <a:pt x="4116705" y="285750"/>
                  </a:cubicBezTo>
                  <a:lnTo>
                    <a:pt x="4116705" y="273368"/>
                  </a:lnTo>
                  <a:cubicBezTo>
                    <a:pt x="4102418" y="287655"/>
                    <a:pt x="4088130" y="301943"/>
                    <a:pt x="4073843" y="316230"/>
                  </a:cubicBezTo>
                  <a:cubicBezTo>
                    <a:pt x="4070033" y="321945"/>
                    <a:pt x="4065270" y="324803"/>
                    <a:pt x="4059555" y="325755"/>
                  </a:cubicBezTo>
                  <a:close/>
                  <a:moveTo>
                    <a:pt x="2306955" y="2227898"/>
                  </a:moveTo>
                  <a:cubicBezTo>
                    <a:pt x="2306003" y="2225993"/>
                    <a:pt x="2306003" y="2223135"/>
                    <a:pt x="2306003" y="2221230"/>
                  </a:cubicBezTo>
                  <a:cubicBezTo>
                    <a:pt x="2306003" y="2221230"/>
                    <a:pt x="2306003" y="2221230"/>
                    <a:pt x="2306003" y="2220278"/>
                  </a:cubicBezTo>
                  <a:cubicBezTo>
                    <a:pt x="2306003" y="2218373"/>
                    <a:pt x="2306003" y="2215515"/>
                    <a:pt x="2306955" y="2213610"/>
                  </a:cubicBezTo>
                  <a:cubicBezTo>
                    <a:pt x="2314575" y="2187893"/>
                    <a:pt x="2321243" y="2161223"/>
                    <a:pt x="2327910" y="2135505"/>
                  </a:cubicBezTo>
                  <a:cubicBezTo>
                    <a:pt x="2327910" y="2134553"/>
                    <a:pt x="2327910" y="2133600"/>
                    <a:pt x="2328863" y="2132648"/>
                  </a:cubicBezTo>
                  <a:cubicBezTo>
                    <a:pt x="2328863" y="2130743"/>
                    <a:pt x="2329815" y="2128838"/>
                    <a:pt x="2329815" y="2126933"/>
                  </a:cubicBezTo>
                  <a:cubicBezTo>
                    <a:pt x="2326005" y="2125980"/>
                    <a:pt x="2322195" y="2125028"/>
                    <a:pt x="2318385" y="2124075"/>
                  </a:cubicBezTo>
                  <a:cubicBezTo>
                    <a:pt x="2318385" y="2124075"/>
                    <a:pt x="2318385" y="2124075"/>
                    <a:pt x="2318385" y="2124075"/>
                  </a:cubicBezTo>
                  <a:cubicBezTo>
                    <a:pt x="2318385" y="2124075"/>
                    <a:pt x="2318385" y="2124075"/>
                    <a:pt x="2318385" y="2124075"/>
                  </a:cubicBezTo>
                  <a:cubicBezTo>
                    <a:pt x="2306955" y="2121218"/>
                    <a:pt x="2295525" y="2118360"/>
                    <a:pt x="2284095" y="2115503"/>
                  </a:cubicBezTo>
                  <a:cubicBezTo>
                    <a:pt x="2270760" y="2111693"/>
                    <a:pt x="2257425" y="2107883"/>
                    <a:pt x="2244090" y="2105025"/>
                  </a:cubicBezTo>
                  <a:cubicBezTo>
                    <a:pt x="2240280" y="2104073"/>
                    <a:pt x="2236470" y="2102168"/>
                    <a:pt x="2233613" y="2100263"/>
                  </a:cubicBezTo>
                  <a:cubicBezTo>
                    <a:pt x="2232660" y="2099310"/>
                    <a:pt x="2231708" y="2098358"/>
                    <a:pt x="2230755" y="2097405"/>
                  </a:cubicBezTo>
                  <a:cubicBezTo>
                    <a:pt x="2212658" y="2078355"/>
                    <a:pt x="2193608" y="2060258"/>
                    <a:pt x="2174558" y="2041208"/>
                  </a:cubicBezTo>
                  <a:cubicBezTo>
                    <a:pt x="2172653" y="2039303"/>
                    <a:pt x="2169795" y="2036445"/>
                    <a:pt x="2165985" y="2032635"/>
                  </a:cubicBezTo>
                  <a:cubicBezTo>
                    <a:pt x="2163128" y="2036445"/>
                    <a:pt x="2161223" y="2039303"/>
                    <a:pt x="2159318" y="2041208"/>
                  </a:cubicBezTo>
                  <a:cubicBezTo>
                    <a:pt x="2156460" y="2044065"/>
                    <a:pt x="2154555" y="2045970"/>
                    <a:pt x="2151698" y="2048828"/>
                  </a:cubicBezTo>
                  <a:cubicBezTo>
                    <a:pt x="2141220" y="2059305"/>
                    <a:pt x="2130743" y="2069783"/>
                    <a:pt x="2121218" y="2079308"/>
                  </a:cubicBezTo>
                  <a:cubicBezTo>
                    <a:pt x="2120265" y="2080260"/>
                    <a:pt x="2119313" y="2081213"/>
                    <a:pt x="2118360" y="2083118"/>
                  </a:cubicBezTo>
                  <a:cubicBezTo>
                    <a:pt x="2114550" y="2086928"/>
                    <a:pt x="2109788" y="2091690"/>
                    <a:pt x="2105978" y="2095500"/>
                  </a:cubicBezTo>
                  <a:cubicBezTo>
                    <a:pt x="2105025" y="2096453"/>
                    <a:pt x="2104073" y="2097405"/>
                    <a:pt x="2103120" y="2098358"/>
                  </a:cubicBezTo>
                  <a:cubicBezTo>
                    <a:pt x="2102168" y="2099310"/>
                    <a:pt x="2101215" y="2100263"/>
                    <a:pt x="2100263" y="2100263"/>
                  </a:cubicBezTo>
                  <a:cubicBezTo>
                    <a:pt x="2098358" y="2101215"/>
                    <a:pt x="2096453" y="2102168"/>
                    <a:pt x="2094548" y="2103120"/>
                  </a:cubicBezTo>
                  <a:cubicBezTo>
                    <a:pt x="2094548" y="2103120"/>
                    <a:pt x="2094548" y="2103120"/>
                    <a:pt x="2094548" y="2103120"/>
                  </a:cubicBezTo>
                  <a:cubicBezTo>
                    <a:pt x="2093595" y="2104073"/>
                    <a:pt x="2091690" y="2104073"/>
                    <a:pt x="2089785" y="2104073"/>
                  </a:cubicBezTo>
                  <a:cubicBezTo>
                    <a:pt x="2083118" y="2105978"/>
                    <a:pt x="2077403" y="2107883"/>
                    <a:pt x="2070735" y="2108835"/>
                  </a:cubicBezTo>
                  <a:cubicBezTo>
                    <a:pt x="2069783" y="2108835"/>
                    <a:pt x="2068830" y="2109788"/>
                    <a:pt x="2066925" y="2109788"/>
                  </a:cubicBezTo>
                  <a:cubicBezTo>
                    <a:pt x="2058353" y="2112645"/>
                    <a:pt x="2048828" y="2114550"/>
                    <a:pt x="2040255" y="2117408"/>
                  </a:cubicBezTo>
                  <a:cubicBezTo>
                    <a:pt x="2031683" y="2119313"/>
                    <a:pt x="2023110" y="2122170"/>
                    <a:pt x="2014538" y="2124075"/>
                  </a:cubicBezTo>
                  <a:cubicBezTo>
                    <a:pt x="2013585" y="2124075"/>
                    <a:pt x="2012633" y="2125028"/>
                    <a:pt x="2011680" y="2125028"/>
                  </a:cubicBezTo>
                  <a:cubicBezTo>
                    <a:pt x="2008823" y="2125980"/>
                    <a:pt x="2006918" y="2125980"/>
                    <a:pt x="2004060" y="2126933"/>
                  </a:cubicBezTo>
                  <a:cubicBezTo>
                    <a:pt x="2004060" y="2126933"/>
                    <a:pt x="2004060" y="2126933"/>
                    <a:pt x="2004060" y="2126933"/>
                  </a:cubicBezTo>
                  <a:cubicBezTo>
                    <a:pt x="2004060" y="2126933"/>
                    <a:pt x="2004060" y="2126933"/>
                    <a:pt x="2004060" y="2126933"/>
                  </a:cubicBezTo>
                  <a:cubicBezTo>
                    <a:pt x="2004060" y="2127885"/>
                    <a:pt x="2004060" y="2127885"/>
                    <a:pt x="2004060" y="2128838"/>
                  </a:cubicBezTo>
                  <a:cubicBezTo>
                    <a:pt x="2005013" y="2131695"/>
                    <a:pt x="2005013" y="2133600"/>
                    <a:pt x="2005013" y="2135505"/>
                  </a:cubicBezTo>
                  <a:cubicBezTo>
                    <a:pt x="2011680" y="2159318"/>
                    <a:pt x="2017395" y="2183130"/>
                    <a:pt x="2024063" y="2206943"/>
                  </a:cubicBezTo>
                  <a:cubicBezTo>
                    <a:pt x="2025015" y="2208848"/>
                    <a:pt x="2025015" y="2211705"/>
                    <a:pt x="2025968" y="2213610"/>
                  </a:cubicBezTo>
                  <a:cubicBezTo>
                    <a:pt x="2025968" y="2215515"/>
                    <a:pt x="2026920" y="2217420"/>
                    <a:pt x="2026920" y="2219325"/>
                  </a:cubicBezTo>
                  <a:cubicBezTo>
                    <a:pt x="2026920" y="2219325"/>
                    <a:pt x="2026920" y="2219325"/>
                    <a:pt x="2026920" y="2220278"/>
                  </a:cubicBezTo>
                  <a:cubicBezTo>
                    <a:pt x="2026920" y="2221230"/>
                    <a:pt x="2026920" y="2221230"/>
                    <a:pt x="2026920" y="2222183"/>
                  </a:cubicBezTo>
                  <a:cubicBezTo>
                    <a:pt x="2026920" y="2225993"/>
                    <a:pt x="2025968" y="2229803"/>
                    <a:pt x="2025015" y="2233613"/>
                  </a:cubicBezTo>
                  <a:cubicBezTo>
                    <a:pt x="2018348" y="2257425"/>
                    <a:pt x="2012633" y="2281238"/>
                    <a:pt x="2005965" y="2304098"/>
                  </a:cubicBezTo>
                  <a:cubicBezTo>
                    <a:pt x="2005013" y="2306955"/>
                    <a:pt x="2005013" y="2309813"/>
                    <a:pt x="2004060" y="2313623"/>
                  </a:cubicBezTo>
                  <a:cubicBezTo>
                    <a:pt x="2004060" y="2313623"/>
                    <a:pt x="2004060" y="2313623"/>
                    <a:pt x="2004060" y="2313623"/>
                  </a:cubicBezTo>
                  <a:cubicBezTo>
                    <a:pt x="2004060" y="2313623"/>
                    <a:pt x="2004060" y="2313623"/>
                    <a:pt x="2004060" y="2313623"/>
                  </a:cubicBezTo>
                  <a:cubicBezTo>
                    <a:pt x="2007870" y="2314575"/>
                    <a:pt x="2010728" y="2315528"/>
                    <a:pt x="2013585" y="2316480"/>
                  </a:cubicBezTo>
                  <a:cubicBezTo>
                    <a:pt x="2013585" y="2316480"/>
                    <a:pt x="2013585" y="2316480"/>
                    <a:pt x="2013585" y="2316480"/>
                  </a:cubicBezTo>
                  <a:cubicBezTo>
                    <a:pt x="2013585" y="2316480"/>
                    <a:pt x="2013585" y="2316480"/>
                    <a:pt x="2013585" y="2316480"/>
                  </a:cubicBezTo>
                  <a:cubicBezTo>
                    <a:pt x="2038350" y="2323148"/>
                    <a:pt x="2063115" y="2329815"/>
                    <a:pt x="2087880" y="2336483"/>
                  </a:cubicBezTo>
                  <a:cubicBezTo>
                    <a:pt x="2092643" y="2337435"/>
                    <a:pt x="2096453" y="2339340"/>
                    <a:pt x="2100263" y="2342198"/>
                  </a:cubicBezTo>
                  <a:cubicBezTo>
                    <a:pt x="2101215" y="2343150"/>
                    <a:pt x="2102168" y="2344103"/>
                    <a:pt x="2104073" y="2345055"/>
                  </a:cubicBezTo>
                  <a:cubicBezTo>
                    <a:pt x="2122170" y="2363153"/>
                    <a:pt x="2140268" y="2381250"/>
                    <a:pt x="2158365" y="2399348"/>
                  </a:cubicBezTo>
                  <a:cubicBezTo>
                    <a:pt x="2159318" y="2400300"/>
                    <a:pt x="2159318" y="2400300"/>
                    <a:pt x="2160270" y="2401253"/>
                  </a:cubicBezTo>
                  <a:cubicBezTo>
                    <a:pt x="2160270" y="2401253"/>
                    <a:pt x="2160270" y="2401253"/>
                    <a:pt x="2160270" y="2401253"/>
                  </a:cubicBezTo>
                  <a:cubicBezTo>
                    <a:pt x="2162175" y="2403158"/>
                    <a:pt x="2164080" y="2405063"/>
                    <a:pt x="2165985" y="2406968"/>
                  </a:cubicBezTo>
                  <a:cubicBezTo>
                    <a:pt x="2165985" y="2406968"/>
                    <a:pt x="2165985" y="2406968"/>
                    <a:pt x="2165985" y="2406968"/>
                  </a:cubicBezTo>
                  <a:cubicBezTo>
                    <a:pt x="2165985" y="2406968"/>
                    <a:pt x="2166938" y="2407920"/>
                    <a:pt x="2166938" y="2407920"/>
                  </a:cubicBezTo>
                  <a:cubicBezTo>
                    <a:pt x="2169795" y="2404110"/>
                    <a:pt x="2171700" y="2401253"/>
                    <a:pt x="2174558" y="2398395"/>
                  </a:cubicBezTo>
                  <a:cubicBezTo>
                    <a:pt x="2192655" y="2380298"/>
                    <a:pt x="2210753" y="2362200"/>
                    <a:pt x="2228850" y="2343150"/>
                  </a:cubicBezTo>
                  <a:cubicBezTo>
                    <a:pt x="2230755" y="2341245"/>
                    <a:pt x="2232660" y="2340293"/>
                    <a:pt x="2234565" y="2338388"/>
                  </a:cubicBezTo>
                  <a:cubicBezTo>
                    <a:pt x="2234565" y="2338388"/>
                    <a:pt x="2234565" y="2338388"/>
                    <a:pt x="2235518" y="2338388"/>
                  </a:cubicBezTo>
                  <a:cubicBezTo>
                    <a:pt x="2237423" y="2337435"/>
                    <a:pt x="2239328" y="2336483"/>
                    <a:pt x="2242185" y="2335530"/>
                  </a:cubicBezTo>
                  <a:cubicBezTo>
                    <a:pt x="2261235" y="2330768"/>
                    <a:pt x="2279333" y="2326005"/>
                    <a:pt x="2298383" y="2320290"/>
                  </a:cubicBezTo>
                  <a:cubicBezTo>
                    <a:pt x="2303145" y="2319338"/>
                    <a:pt x="2307908" y="2317433"/>
                    <a:pt x="2312670" y="2316480"/>
                  </a:cubicBezTo>
                  <a:cubicBezTo>
                    <a:pt x="2315528" y="2315528"/>
                    <a:pt x="2317433" y="2315528"/>
                    <a:pt x="2320290" y="2314575"/>
                  </a:cubicBezTo>
                  <a:cubicBezTo>
                    <a:pt x="2321243" y="2314575"/>
                    <a:pt x="2321243" y="2314575"/>
                    <a:pt x="2322195" y="2313623"/>
                  </a:cubicBezTo>
                  <a:cubicBezTo>
                    <a:pt x="2325053" y="2312670"/>
                    <a:pt x="2326958" y="2311718"/>
                    <a:pt x="2329815" y="2311718"/>
                  </a:cubicBezTo>
                  <a:cubicBezTo>
                    <a:pt x="2328863" y="2307908"/>
                    <a:pt x="2327910" y="2305050"/>
                    <a:pt x="2326958" y="2301240"/>
                  </a:cubicBezTo>
                  <a:cubicBezTo>
                    <a:pt x="2321243" y="2278380"/>
                    <a:pt x="2314575" y="2253615"/>
                    <a:pt x="2306955" y="2227898"/>
                  </a:cubicBezTo>
                  <a:close/>
                  <a:moveTo>
                    <a:pt x="2311718" y="2309813"/>
                  </a:moveTo>
                  <a:cubicBezTo>
                    <a:pt x="2304098" y="2311718"/>
                    <a:pt x="2297430" y="2313623"/>
                    <a:pt x="2289810" y="2315528"/>
                  </a:cubicBezTo>
                  <a:cubicBezTo>
                    <a:pt x="2282190" y="2317433"/>
                    <a:pt x="2275523" y="2319338"/>
                    <a:pt x="2267903" y="2321243"/>
                  </a:cubicBezTo>
                  <a:cubicBezTo>
                    <a:pt x="2257425" y="2324100"/>
                    <a:pt x="2246948" y="2325053"/>
                    <a:pt x="2237423" y="2329815"/>
                  </a:cubicBezTo>
                  <a:cubicBezTo>
                    <a:pt x="2232660" y="2330768"/>
                    <a:pt x="2229803" y="2333625"/>
                    <a:pt x="2225993" y="2336483"/>
                  </a:cubicBezTo>
                  <a:cubicBezTo>
                    <a:pt x="2217420" y="2343150"/>
                    <a:pt x="2209800" y="2352675"/>
                    <a:pt x="2202180" y="2360295"/>
                  </a:cubicBezTo>
                  <a:cubicBezTo>
                    <a:pt x="2201228" y="2361248"/>
                    <a:pt x="2200275" y="2362200"/>
                    <a:pt x="2200275" y="2362200"/>
                  </a:cubicBezTo>
                  <a:cubicBezTo>
                    <a:pt x="2189798" y="2372678"/>
                    <a:pt x="2179320" y="2383155"/>
                    <a:pt x="2167890" y="2394585"/>
                  </a:cubicBezTo>
                  <a:cubicBezTo>
                    <a:pt x="2165985" y="2393633"/>
                    <a:pt x="2165033" y="2391728"/>
                    <a:pt x="2163128" y="2390775"/>
                  </a:cubicBezTo>
                  <a:cubicBezTo>
                    <a:pt x="2162175" y="2389823"/>
                    <a:pt x="2161223" y="2388870"/>
                    <a:pt x="2160270" y="2387918"/>
                  </a:cubicBezTo>
                  <a:cubicBezTo>
                    <a:pt x="2143125" y="2370773"/>
                    <a:pt x="2125980" y="2353628"/>
                    <a:pt x="2108835" y="2336483"/>
                  </a:cubicBezTo>
                  <a:cubicBezTo>
                    <a:pt x="2108835" y="2336483"/>
                    <a:pt x="2108835" y="2336483"/>
                    <a:pt x="2108835" y="2336483"/>
                  </a:cubicBezTo>
                  <a:cubicBezTo>
                    <a:pt x="2108835" y="2336483"/>
                    <a:pt x="2108835" y="2336483"/>
                    <a:pt x="2107883" y="2335530"/>
                  </a:cubicBezTo>
                  <a:cubicBezTo>
                    <a:pt x="2104073" y="2331720"/>
                    <a:pt x="2100263" y="2328863"/>
                    <a:pt x="2094548" y="2327910"/>
                  </a:cubicBezTo>
                  <a:cubicBezTo>
                    <a:pt x="2094548" y="2327910"/>
                    <a:pt x="2094548" y="2327910"/>
                    <a:pt x="2094548" y="2327910"/>
                  </a:cubicBezTo>
                  <a:cubicBezTo>
                    <a:pt x="2094548" y="2327910"/>
                    <a:pt x="2094548" y="2327910"/>
                    <a:pt x="2094548" y="2327910"/>
                  </a:cubicBezTo>
                  <a:cubicBezTo>
                    <a:pt x="2077403" y="2323148"/>
                    <a:pt x="2059305" y="2318385"/>
                    <a:pt x="2042160" y="2313623"/>
                  </a:cubicBezTo>
                  <a:cubicBezTo>
                    <a:pt x="2037398" y="2312670"/>
                    <a:pt x="2032635" y="2310765"/>
                    <a:pt x="2027873" y="2309813"/>
                  </a:cubicBezTo>
                  <a:cubicBezTo>
                    <a:pt x="2026920" y="2309813"/>
                    <a:pt x="2025015" y="2308860"/>
                    <a:pt x="2024063" y="2308860"/>
                  </a:cubicBezTo>
                  <a:cubicBezTo>
                    <a:pt x="2022158" y="2307908"/>
                    <a:pt x="2019300" y="2307908"/>
                    <a:pt x="2016443" y="2306955"/>
                  </a:cubicBezTo>
                  <a:cubicBezTo>
                    <a:pt x="2016443" y="2305050"/>
                    <a:pt x="2017395" y="2303145"/>
                    <a:pt x="2017395" y="2300288"/>
                  </a:cubicBezTo>
                  <a:cubicBezTo>
                    <a:pt x="2017395" y="2299335"/>
                    <a:pt x="2018348" y="2297430"/>
                    <a:pt x="2018348" y="2296478"/>
                  </a:cubicBezTo>
                  <a:cubicBezTo>
                    <a:pt x="2024063" y="2273618"/>
                    <a:pt x="2030730" y="2250758"/>
                    <a:pt x="2036445" y="2227898"/>
                  </a:cubicBezTo>
                  <a:cubicBezTo>
                    <a:pt x="2037398" y="2225040"/>
                    <a:pt x="2037398" y="2222183"/>
                    <a:pt x="2037398" y="2220278"/>
                  </a:cubicBezTo>
                  <a:cubicBezTo>
                    <a:pt x="2037398" y="2220278"/>
                    <a:pt x="2037398" y="2219325"/>
                    <a:pt x="2037398" y="2219325"/>
                  </a:cubicBezTo>
                  <a:cubicBezTo>
                    <a:pt x="2037398" y="2217420"/>
                    <a:pt x="2037398" y="2214563"/>
                    <a:pt x="2036445" y="2212658"/>
                  </a:cubicBezTo>
                  <a:cubicBezTo>
                    <a:pt x="2036445" y="2212658"/>
                    <a:pt x="2036445" y="2212658"/>
                    <a:pt x="2036445" y="2212658"/>
                  </a:cubicBezTo>
                  <a:lnTo>
                    <a:pt x="2036445" y="2212658"/>
                  </a:lnTo>
                  <a:cubicBezTo>
                    <a:pt x="2036445" y="2212658"/>
                    <a:pt x="2036445" y="2211705"/>
                    <a:pt x="2036445" y="2211705"/>
                  </a:cubicBezTo>
                  <a:cubicBezTo>
                    <a:pt x="2035493" y="2206943"/>
                    <a:pt x="2033588" y="2202180"/>
                    <a:pt x="2032635" y="2197418"/>
                  </a:cubicBezTo>
                  <a:cubicBezTo>
                    <a:pt x="2028825" y="2184083"/>
                    <a:pt x="2025015" y="2170748"/>
                    <a:pt x="2022158" y="2157413"/>
                  </a:cubicBezTo>
                  <a:cubicBezTo>
                    <a:pt x="2021205" y="2152650"/>
                    <a:pt x="2019300" y="2147888"/>
                    <a:pt x="2018348" y="2143125"/>
                  </a:cubicBezTo>
                  <a:cubicBezTo>
                    <a:pt x="2017395" y="2140268"/>
                    <a:pt x="2016443" y="2136458"/>
                    <a:pt x="2016443" y="2133600"/>
                  </a:cubicBezTo>
                  <a:cubicBezTo>
                    <a:pt x="2019300" y="2132648"/>
                    <a:pt x="2022158" y="2131695"/>
                    <a:pt x="2024063" y="2130743"/>
                  </a:cubicBezTo>
                  <a:cubicBezTo>
                    <a:pt x="2047875" y="2124075"/>
                    <a:pt x="2071688" y="2117408"/>
                    <a:pt x="2094548" y="2111693"/>
                  </a:cubicBezTo>
                  <a:cubicBezTo>
                    <a:pt x="2096453" y="2110740"/>
                    <a:pt x="2098358" y="2110740"/>
                    <a:pt x="2100263" y="2109788"/>
                  </a:cubicBezTo>
                  <a:cubicBezTo>
                    <a:pt x="2101215" y="2109788"/>
                    <a:pt x="2102168" y="2108835"/>
                    <a:pt x="2103120" y="2108835"/>
                  </a:cubicBezTo>
                  <a:cubicBezTo>
                    <a:pt x="2103120" y="2108835"/>
                    <a:pt x="2103120" y="2108835"/>
                    <a:pt x="2103120" y="2108835"/>
                  </a:cubicBezTo>
                  <a:cubicBezTo>
                    <a:pt x="2104073" y="2107883"/>
                    <a:pt x="2105025" y="2106930"/>
                    <a:pt x="2106930" y="2106930"/>
                  </a:cubicBezTo>
                  <a:cubicBezTo>
                    <a:pt x="2107883" y="2106930"/>
                    <a:pt x="2107883" y="2105978"/>
                    <a:pt x="2108835" y="2105978"/>
                  </a:cubicBezTo>
                  <a:cubicBezTo>
                    <a:pt x="2108835" y="2105978"/>
                    <a:pt x="2109788" y="2105025"/>
                    <a:pt x="2109788" y="2105025"/>
                  </a:cubicBezTo>
                  <a:cubicBezTo>
                    <a:pt x="2109788" y="2105025"/>
                    <a:pt x="2109788" y="2105025"/>
                    <a:pt x="2109788" y="2105025"/>
                  </a:cubicBezTo>
                  <a:cubicBezTo>
                    <a:pt x="2109788" y="2105025"/>
                    <a:pt x="2109788" y="2105025"/>
                    <a:pt x="2109788" y="2105025"/>
                  </a:cubicBezTo>
                  <a:cubicBezTo>
                    <a:pt x="2125980" y="2087880"/>
                    <a:pt x="2143125" y="2071688"/>
                    <a:pt x="2159318" y="2055495"/>
                  </a:cubicBezTo>
                  <a:cubicBezTo>
                    <a:pt x="2161223" y="2053590"/>
                    <a:pt x="2164080" y="2050733"/>
                    <a:pt x="2166938" y="2047875"/>
                  </a:cubicBezTo>
                  <a:cubicBezTo>
                    <a:pt x="2169795" y="2050733"/>
                    <a:pt x="2172653" y="2052638"/>
                    <a:pt x="2174558" y="2055495"/>
                  </a:cubicBezTo>
                  <a:cubicBezTo>
                    <a:pt x="2190750" y="2071688"/>
                    <a:pt x="2207895" y="2088833"/>
                    <a:pt x="2224088" y="2105025"/>
                  </a:cubicBezTo>
                  <a:cubicBezTo>
                    <a:pt x="2224088" y="2105025"/>
                    <a:pt x="2224088" y="2105025"/>
                    <a:pt x="2224088" y="2105025"/>
                  </a:cubicBezTo>
                  <a:cubicBezTo>
                    <a:pt x="2224088" y="2105025"/>
                    <a:pt x="2224088" y="2105025"/>
                    <a:pt x="2224088" y="2105025"/>
                  </a:cubicBezTo>
                  <a:cubicBezTo>
                    <a:pt x="2225993" y="2106930"/>
                    <a:pt x="2227898" y="2108835"/>
                    <a:pt x="2229803" y="2109788"/>
                  </a:cubicBezTo>
                  <a:cubicBezTo>
                    <a:pt x="2229803" y="2109788"/>
                    <a:pt x="2229803" y="2109788"/>
                    <a:pt x="2229803" y="2109788"/>
                  </a:cubicBezTo>
                  <a:cubicBezTo>
                    <a:pt x="2230755" y="2110740"/>
                    <a:pt x="2231708" y="2110740"/>
                    <a:pt x="2232660" y="2110740"/>
                  </a:cubicBezTo>
                  <a:cubicBezTo>
                    <a:pt x="2234565" y="2111693"/>
                    <a:pt x="2236470" y="2112645"/>
                    <a:pt x="2238375" y="2112645"/>
                  </a:cubicBezTo>
                  <a:cubicBezTo>
                    <a:pt x="2241233" y="2113598"/>
                    <a:pt x="2245043" y="2114550"/>
                    <a:pt x="2247900" y="2115503"/>
                  </a:cubicBezTo>
                  <a:cubicBezTo>
                    <a:pt x="2265998" y="2120265"/>
                    <a:pt x="2283143" y="2125028"/>
                    <a:pt x="2301240" y="2129790"/>
                  </a:cubicBezTo>
                  <a:cubicBezTo>
                    <a:pt x="2303145" y="2130743"/>
                    <a:pt x="2305050" y="2130743"/>
                    <a:pt x="2307908" y="2131695"/>
                  </a:cubicBezTo>
                  <a:cubicBezTo>
                    <a:pt x="2310765" y="2132648"/>
                    <a:pt x="2313623" y="2133600"/>
                    <a:pt x="2317433" y="2134553"/>
                  </a:cubicBezTo>
                  <a:cubicBezTo>
                    <a:pt x="2316480" y="2138363"/>
                    <a:pt x="2316480" y="2140268"/>
                    <a:pt x="2315528" y="2143125"/>
                  </a:cubicBezTo>
                  <a:cubicBezTo>
                    <a:pt x="2308860" y="2166938"/>
                    <a:pt x="2303145" y="2190750"/>
                    <a:pt x="2296478" y="2213610"/>
                  </a:cubicBezTo>
                  <a:cubicBezTo>
                    <a:pt x="2294573" y="2219325"/>
                    <a:pt x="2295525" y="2224088"/>
                    <a:pt x="2296478" y="2228850"/>
                  </a:cubicBezTo>
                  <a:cubicBezTo>
                    <a:pt x="2303145" y="2251710"/>
                    <a:pt x="2308860" y="2274570"/>
                    <a:pt x="2314575" y="2298383"/>
                  </a:cubicBezTo>
                  <a:cubicBezTo>
                    <a:pt x="2315528" y="2301240"/>
                    <a:pt x="2316480" y="2304098"/>
                    <a:pt x="2317433" y="2308860"/>
                  </a:cubicBezTo>
                  <a:cubicBezTo>
                    <a:pt x="2316480" y="2308860"/>
                    <a:pt x="2313623" y="2308860"/>
                    <a:pt x="2311718" y="2309813"/>
                  </a:cubicBezTo>
                  <a:close/>
                  <a:moveTo>
                    <a:pt x="3925253" y="1638300"/>
                  </a:moveTo>
                  <a:cubicBezTo>
                    <a:pt x="3916680" y="1604963"/>
                    <a:pt x="3907155" y="1571625"/>
                    <a:pt x="3898583" y="1539240"/>
                  </a:cubicBezTo>
                  <a:cubicBezTo>
                    <a:pt x="3897630" y="1537335"/>
                    <a:pt x="3896678" y="1535430"/>
                    <a:pt x="3895725" y="1533525"/>
                  </a:cubicBezTo>
                  <a:cubicBezTo>
                    <a:pt x="3892868" y="1534478"/>
                    <a:pt x="3890963" y="1534478"/>
                    <a:pt x="3888105" y="1535430"/>
                  </a:cubicBezTo>
                  <a:cubicBezTo>
                    <a:pt x="3856673" y="1544003"/>
                    <a:pt x="3825240" y="1552575"/>
                    <a:pt x="3793808" y="1560195"/>
                  </a:cubicBezTo>
                  <a:cubicBezTo>
                    <a:pt x="3787140" y="1562100"/>
                    <a:pt x="3781425" y="1564958"/>
                    <a:pt x="3776663" y="1570673"/>
                  </a:cubicBezTo>
                  <a:cubicBezTo>
                    <a:pt x="3754755" y="1593533"/>
                    <a:pt x="3731895" y="1615440"/>
                    <a:pt x="3709988" y="1638300"/>
                  </a:cubicBezTo>
                  <a:cubicBezTo>
                    <a:pt x="3708083" y="1640205"/>
                    <a:pt x="3705225" y="1643063"/>
                    <a:pt x="3703320" y="1644968"/>
                  </a:cubicBezTo>
                  <a:cubicBezTo>
                    <a:pt x="3704273" y="1645920"/>
                    <a:pt x="3704273" y="1646873"/>
                    <a:pt x="3705225" y="1647825"/>
                  </a:cubicBezTo>
                  <a:cubicBezTo>
                    <a:pt x="3729990" y="1672590"/>
                    <a:pt x="3755708" y="1698308"/>
                    <a:pt x="3780473" y="1723073"/>
                  </a:cubicBezTo>
                  <a:cubicBezTo>
                    <a:pt x="3783330" y="1725930"/>
                    <a:pt x="3787140" y="1727835"/>
                    <a:pt x="3790950" y="1728788"/>
                  </a:cubicBezTo>
                  <a:cubicBezTo>
                    <a:pt x="3811905" y="1734503"/>
                    <a:pt x="3832860" y="1740218"/>
                    <a:pt x="3853815" y="1745933"/>
                  </a:cubicBezTo>
                  <a:cubicBezTo>
                    <a:pt x="3867150" y="1749743"/>
                    <a:pt x="3881438" y="1753553"/>
                    <a:pt x="3895725" y="1757363"/>
                  </a:cubicBezTo>
                  <a:cubicBezTo>
                    <a:pt x="3896678" y="1755458"/>
                    <a:pt x="3897630" y="1754505"/>
                    <a:pt x="3897630" y="1753553"/>
                  </a:cubicBezTo>
                  <a:cubicBezTo>
                    <a:pt x="3907155" y="1719263"/>
                    <a:pt x="3915728" y="1684973"/>
                    <a:pt x="3925253" y="1650683"/>
                  </a:cubicBezTo>
                  <a:cubicBezTo>
                    <a:pt x="3927158" y="1645920"/>
                    <a:pt x="3926205" y="1642110"/>
                    <a:pt x="3925253" y="1638300"/>
                  </a:cubicBezTo>
                  <a:close/>
                  <a:moveTo>
                    <a:pt x="3915728" y="1650683"/>
                  </a:moveTo>
                  <a:cubicBezTo>
                    <a:pt x="3908108" y="1680210"/>
                    <a:pt x="3900488" y="1709738"/>
                    <a:pt x="3891915" y="1738313"/>
                  </a:cubicBezTo>
                  <a:cubicBezTo>
                    <a:pt x="3890963" y="1740218"/>
                    <a:pt x="3890010" y="1742123"/>
                    <a:pt x="3889058" y="1744980"/>
                  </a:cubicBezTo>
                  <a:cubicBezTo>
                    <a:pt x="3877628" y="1742123"/>
                    <a:pt x="3867150" y="1739265"/>
                    <a:pt x="3855720" y="1736408"/>
                  </a:cubicBezTo>
                  <a:cubicBezTo>
                    <a:pt x="3835718" y="1730693"/>
                    <a:pt x="3815715" y="1725930"/>
                    <a:pt x="3795713" y="1720215"/>
                  </a:cubicBezTo>
                  <a:cubicBezTo>
                    <a:pt x="3792855" y="1719263"/>
                    <a:pt x="3789045" y="1718310"/>
                    <a:pt x="3786188" y="1715453"/>
                  </a:cubicBezTo>
                  <a:cubicBezTo>
                    <a:pt x="3763328" y="1692593"/>
                    <a:pt x="3740468" y="1669733"/>
                    <a:pt x="3717608" y="1646873"/>
                  </a:cubicBezTo>
                  <a:cubicBezTo>
                    <a:pt x="3716655" y="1645920"/>
                    <a:pt x="3716655" y="1644968"/>
                    <a:pt x="3715703" y="1644015"/>
                  </a:cubicBezTo>
                  <a:cubicBezTo>
                    <a:pt x="3726180" y="1633538"/>
                    <a:pt x="3736658" y="1623060"/>
                    <a:pt x="3747135" y="1612583"/>
                  </a:cubicBezTo>
                  <a:cubicBezTo>
                    <a:pt x="3759518" y="1600200"/>
                    <a:pt x="3771900" y="1587818"/>
                    <a:pt x="3784283" y="1576388"/>
                  </a:cubicBezTo>
                  <a:cubicBezTo>
                    <a:pt x="3787140" y="1573530"/>
                    <a:pt x="3789998" y="1571625"/>
                    <a:pt x="3792855" y="1570673"/>
                  </a:cubicBezTo>
                  <a:cubicBezTo>
                    <a:pt x="3823335" y="1562100"/>
                    <a:pt x="3854768" y="1553528"/>
                    <a:pt x="3885248" y="1545908"/>
                  </a:cubicBezTo>
                  <a:cubicBezTo>
                    <a:pt x="3886200" y="1545908"/>
                    <a:pt x="3888105" y="1545908"/>
                    <a:pt x="3889058" y="1545908"/>
                  </a:cubicBezTo>
                  <a:cubicBezTo>
                    <a:pt x="3890010" y="1548765"/>
                    <a:pt x="3890963" y="1551623"/>
                    <a:pt x="3891915" y="1554480"/>
                  </a:cubicBezTo>
                  <a:cubicBezTo>
                    <a:pt x="3899535" y="1582103"/>
                    <a:pt x="3907155" y="1610678"/>
                    <a:pt x="3914775" y="1638300"/>
                  </a:cubicBezTo>
                  <a:cubicBezTo>
                    <a:pt x="3916680" y="1641158"/>
                    <a:pt x="3917633" y="1645920"/>
                    <a:pt x="3915728" y="1650683"/>
                  </a:cubicBezTo>
                  <a:close/>
                  <a:moveTo>
                    <a:pt x="2397443" y="668655"/>
                  </a:moveTo>
                  <a:cubicBezTo>
                    <a:pt x="2394585" y="669608"/>
                    <a:pt x="2392680" y="669608"/>
                    <a:pt x="2389823" y="670560"/>
                  </a:cubicBezTo>
                  <a:cubicBezTo>
                    <a:pt x="2383155" y="672465"/>
                    <a:pt x="2376488" y="674370"/>
                    <a:pt x="2369820" y="676275"/>
                  </a:cubicBezTo>
                  <a:lnTo>
                    <a:pt x="2369820" y="676275"/>
                  </a:lnTo>
                  <a:cubicBezTo>
                    <a:pt x="2353628" y="681038"/>
                    <a:pt x="2336483" y="685800"/>
                    <a:pt x="2320290" y="689610"/>
                  </a:cubicBezTo>
                  <a:cubicBezTo>
                    <a:pt x="2311718" y="691515"/>
                    <a:pt x="2302193" y="694373"/>
                    <a:pt x="2293620" y="697230"/>
                  </a:cubicBezTo>
                  <a:cubicBezTo>
                    <a:pt x="2287905" y="699135"/>
                    <a:pt x="2283143" y="701040"/>
                    <a:pt x="2279333" y="704850"/>
                  </a:cubicBezTo>
                  <a:cubicBezTo>
                    <a:pt x="2256473" y="728663"/>
                    <a:pt x="2232660" y="751523"/>
                    <a:pt x="2209800" y="775335"/>
                  </a:cubicBezTo>
                  <a:cubicBezTo>
                    <a:pt x="2209800" y="775335"/>
                    <a:pt x="2208848" y="776288"/>
                    <a:pt x="2208848" y="776288"/>
                  </a:cubicBezTo>
                  <a:cubicBezTo>
                    <a:pt x="2207895" y="777240"/>
                    <a:pt x="2207895" y="777240"/>
                    <a:pt x="2206943" y="778193"/>
                  </a:cubicBezTo>
                  <a:cubicBezTo>
                    <a:pt x="2205990" y="779145"/>
                    <a:pt x="2205038" y="781050"/>
                    <a:pt x="2203133" y="782003"/>
                  </a:cubicBezTo>
                  <a:cubicBezTo>
                    <a:pt x="2203133" y="782003"/>
                    <a:pt x="2203133" y="782003"/>
                    <a:pt x="2203133" y="782003"/>
                  </a:cubicBezTo>
                  <a:cubicBezTo>
                    <a:pt x="2203133" y="782003"/>
                    <a:pt x="2203133" y="782003"/>
                    <a:pt x="2203133" y="782003"/>
                  </a:cubicBezTo>
                  <a:cubicBezTo>
                    <a:pt x="2205990" y="784860"/>
                    <a:pt x="2207895" y="786765"/>
                    <a:pt x="2210753" y="789623"/>
                  </a:cubicBezTo>
                  <a:cubicBezTo>
                    <a:pt x="2225040" y="803910"/>
                    <a:pt x="2240280" y="819150"/>
                    <a:pt x="2254568" y="833438"/>
                  </a:cubicBezTo>
                  <a:cubicBezTo>
                    <a:pt x="2257425" y="836295"/>
                    <a:pt x="2259330" y="838200"/>
                    <a:pt x="2262188" y="841058"/>
                  </a:cubicBezTo>
                  <a:cubicBezTo>
                    <a:pt x="2269808" y="848678"/>
                    <a:pt x="2276475" y="857250"/>
                    <a:pt x="2285048" y="862965"/>
                  </a:cubicBezTo>
                  <a:cubicBezTo>
                    <a:pt x="2295525" y="868680"/>
                    <a:pt x="2307908" y="870585"/>
                    <a:pt x="2319338" y="873443"/>
                  </a:cubicBezTo>
                  <a:cubicBezTo>
                    <a:pt x="2345055" y="880110"/>
                    <a:pt x="2370773" y="886778"/>
                    <a:pt x="2396490" y="894398"/>
                  </a:cubicBezTo>
                  <a:cubicBezTo>
                    <a:pt x="2397443" y="891540"/>
                    <a:pt x="2398395" y="890588"/>
                    <a:pt x="2398395" y="888683"/>
                  </a:cubicBezTo>
                  <a:cubicBezTo>
                    <a:pt x="2406968" y="855345"/>
                    <a:pt x="2416493" y="822008"/>
                    <a:pt x="2425065" y="788670"/>
                  </a:cubicBezTo>
                  <a:cubicBezTo>
                    <a:pt x="2426018" y="783908"/>
                    <a:pt x="2426018" y="779145"/>
                    <a:pt x="2425065" y="774383"/>
                  </a:cubicBezTo>
                  <a:cubicBezTo>
                    <a:pt x="2417445" y="742950"/>
                    <a:pt x="2408873" y="711518"/>
                    <a:pt x="2400300" y="681038"/>
                  </a:cubicBezTo>
                  <a:cubicBezTo>
                    <a:pt x="2400300" y="675323"/>
                    <a:pt x="2399348" y="672465"/>
                    <a:pt x="2397443" y="668655"/>
                  </a:cubicBezTo>
                  <a:close/>
                  <a:moveTo>
                    <a:pt x="2417445" y="786765"/>
                  </a:moveTo>
                  <a:cubicBezTo>
                    <a:pt x="2409825" y="816293"/>
                    <a:pt x="2402205" y="845820"/>
                    <a:pt x="2393633" y="874395"/>
                  </a:cubicBezTo>
                  <a:cubicBezTo>
                    <a:pt x="2392680" y="876300"/>
                    <a:pt x="2391728" y="878205"/>
                    <a:pt x="2390775" y="881063"/>
                  </a:cubicBezTo>
                  <a:cubicBezTo>
                    <a:pt x="2384108" y="879158"/>
                    <a:pt x="2376488" y="877253"/>
                    <a:pt x="2369820" y="875348"/>
                  </a:cubicBezTo>
                  <a:lnTo>
                    <a:pt x="2369820" y="874395"/>
                  </a:lnTo>
                  <a:cubicBezTo>
                    <a:pt x="2367915" y="874395"/>
                    <a:pt x="2366010" y="874395"/>
                    <a:pt x="2364105" y="873443"/>
                  </a:cubicBezTo>
                  <a:cubicBezTo>
                    <a:pt x="2345055" y="868680"/>
                    <a:pt x="2326005" y="862965"/>
                    <a:pt x="2307908" y="858203"/>
                  </a:cubicBezTo>
                  <a:cubicBezTo>
                    <a:pt x="2304098" y="857250"/>
                    <a:pt x="2300288" y="856298"/>
                    <a:pt x="2296478" y="855345"/>
                  </a:cubicBezTo>
                  <a:cubicBezTo>
                    <a:pt x="2292668" y="854393"/>
                    <a:pt x="2287905" y="851535"/>
                    <a:pt x="2285048" y="848678"/>
                  </a:cubicBezTo>
                  <a:cubicBezTo>
                    <a:pt x="2264093" y="827723"/>
                    <a:pt x="2243138" y="806768"/>
                    <a:pt x="2222183" y="785813"/>
                  </a:cubicBezTo>
                  <a:cubicBezTo>
                    <a:pt x="2220278" y="783908"/>
                    <a:pt x="2218373" y="782003"/>
                    <a:pt x="2217420" y="780098"/>
                  </a:cubicBezTo>
                  <a:cubicBezTo>
                    <a:pt x="2217420" y="780098"/>
                    <a:pt x="2217420" y="780098"/>
                    <a:pt x="2218373" y="779145"/>
                  </a:cubicBezTo>
                  <a:cubicBezTo>
                    <a:pt x="2219325" y="778193"/>
                    <a:pt x="2220278" y="776288"/>
                    <a:pt x="2221230" y="775335"/>
                  </a:cubicBezTo>
                  <a:cubicBezTo>
                    <a:pt x="2243138" y="753428"/>
                    <a:pt x="2265045" y="731520"/>
                    <a:pt x="2286953" y="709613"/>
                  </a:cubicBezTo>
                  <a:cubicBezTo>
                    <a:pt x="2289810" y="706755"/>
                    <a:pt x="2293620" y="704850"/>
                    <a:pt x="2298383" y="703898"/>
                  </a:cubicBezTo>
                  <a:cubicBezTo>
                    <a:pt x="2321243" y="697230"/>
                    <a:pt x="2344103" y="691515"/>
                    <a:pt x="2366010" y="685800"/>
                  </a:cubicBezTo>
                  <a:cubicBezTo>
                    <a:pt x="2372678" y="683895"/>
                    <a:pt x="2380298" y="681990"/>
                    <a:pt x="2386965" y="680085"/>
                  </a:cubicBezTo>
                  <a:cubicBezTo>
                    <a:pt x="2387918" y="680085"/>
                    <a:pt x="2389823" y="680085"/>
                    <a:pt x="2390775" y="679133"/>
                  </a:cubicBezTo>
                  <a:cubicBezTo>
                    <a:pt x="2391728" y="681990"/>
                    <a:pt x="2392680" y="684848"/>
                    <a:pt x="2393633" y="687705"/>
                  </a:cubicBezTo>
                  <a:cubicBezTo>
                    <a:pt x="2401253" y="716280"/>
                    <a:pt x="2408873" y="743903"/>
                    <a:pt x="2416493" y="772478"/>
                  </a:cubicBezTo>
                  <a:cubicBezTo>
                    <a:pt x="2418398" y="777240"/>
                    <a:pt x="2418398" y="782003"/>
                    <a:pt x="2417445" y="786765"/>
                  </a:cubicBezTo>
                  <a:close/>
                  <a:moveTo>
                    <a:pt x="3861435" y="1594485"/>
                  </a:moveTo>
                  <a:cubicBezTo>
                    <a:pt x="3851910" y="1597343"/>
                    <a:pt x="3843338" y="1600200"/>
                    <a:pt x="3834765" y="1601153"/>
                  </a:cubicBezTo>
                  <a:cubicBezTo>
                    <a:pt x="3817620" y="1604010"/>
                    <a:pt x="3804285" y="1611630"/>
                    <a:pt x="3792855" y="1624965"/>
                  </a:cubicBezTo>
                  <a:cubicBezTo>
                    <a:pt x="3787140" y="1631633"/>
                    <a:pt x="3780473" y="1637348"/>
                    <a:pt x="3774758" y="1644015"/>
                  </a:cubicBezTo>
                  <a:cubicBezTo>
                    <a:pt x="3786188" y="1655445"/>
                    <a:pt x="3797618" y="1666875"/>
                    <a:pt x="3809048" y="1677353"/>
                  </a:cubicBezTo>
                  <a:cubicBezTo>
                    <a:pt x="3810000" y="1678305"/>
                    <a:pt x="3811905" y="1680210"/>
                    <a:pt x="3813810" y="1680210"/>
                  </a:cubicBezTo>
                  <a:cubicBezTo>
                    <a:pt x="3829050" y="1684973"/>
                    <a:pt x="3845243" y="1688783"/>
                    <a:pt x="3861435" y="1692593"/>
                  </a:cubicBezTo>
                  <a:cubicBezTo>
                    <a:pt x="3864293" y="1683068"/>
                    <a:pt x="3866198" y="1672590"/>
                    <a:pt x="3869055" y="1664018"/>
                  </a:cubicBezTo>
                  <a:cubicBezTo>
                    <a:pt x="3874770" y="1649730"/>
                    <a:pt x="3873818" y="1635443"/>
                    <a:pt x="3869055" y="1621155"/>
                  </a:cubicBezTo>
                  <a:cubicBezTo>
                    <a:pt x="3866198" y="1613535"/>
                    <a:pt x="3864293" y="1604010"/>
                    <a:pt x="3861435" y="1594485"/>
                  </a:cubicBezTo>
                  <a:close/>
                  <a:moveTo>
                    <a:pt x="3865245" y="1646873"/>
                  </a:moveTo>
                  <a:cubicBezTo>
                    <a:pt x="3862388" y="1658303"/>
                    <a:pt x="3858578" y="1669733"/>
                    <a:pt x="3855720" y="1683068"/>
                  </a:cubicBezTo>
                  <a:cubicBezTo>
                    <a:pt x="3849053" y="1681163"/>
                    <a:pt x="3842385" y="1679258"/>
                    <a:pt x="3836670" y="1678305"/>
                  </a:cubicBezTo>
                  <a:cubicBezTo>
                    <a:pt x="3822383" y="1676400"/>
                    <a:pt x="3810953" y="1669733"/>
                    <a:pt x="3802380" y="1658303"/>
                  </a:cubicBezTo>
                  <a:cubicBezTo>
                    <a:pt x="3798570" y="1653540"/>
                    <a:pt x="3793808" y="1648778"/>
                    <a:pt x="3788093" y="1644015"/>
                  </a:cubicBezTo>
                  <a:cubicBezTo>
                    <a:pt x="3796665" y="1635443"/>
                    <a:pt x="3805238" y="1626870"/>
                    <a:pt x="3813810" y="1619250"/>
                  </a:cubicBezTo>
                  <a:cubicBezTo>
                    <a:pt x="3815715" y="1617345"/>
                    <a:pt x="3817620" y="1616393"/>
                    <a:pt x="3820478" y="1615440"/>
                  </a:cubicBezTo>
                  <a:cubicBezTo>
                    <a:pt x="3831908" y="1612583"/>
                    <a:pt x="3843338" y="1609725"/>
                    <a:pt x="3855720" y="1605915"/>
                  </a:cubicBezTo>
                  <a:cubicBezTo>
                    <a:pt x="3859530" y="1619250"/>
                    <a:pt x="3862388" y="1630680"/>
                    <a:pt x="3865245" y="1643063"/>
                  </a:cubicBezTo>
                  <a:cubicBezTo>
                    <a:pt x="3865245" y="1644015"/>
                    <a:pt x="3865245" y="1645920"/>
                    <a:pt x="3865245" y="1646873"/>
                  </a:cubicBezTo>
                  <a:close/>
                  <a:moveTo>
                    <a:pt x="1795463" y="2240280"/>
                  </a:moveTo>
                  <a:cubicBezTo>
                    <a:pt x="1798320" y="2244090"/>
                    <a:pt x="1802130" y="2246948"/>
                    <a:pt x="1804988" y="2249805"/>
                  </a:cubicBezTo>
                  <a:cubicBezTo>
                    <a:pt x="1806893" y="2251710"/>
                    <a:pt x="1807845" y="2252663"/>
                    <a:pt x="1809750" y="2254568"/>
                  </a:cubicBezTo>
                  <a:cubicBezTo>
                    <a:pt x="1810703" y="2255520"/>
                    <a:pt x="1812608" y="2256473"/>
                    <a:pt x="1814513" y="2257425"/>
                  </a:cubicBezTo>
                  <a:cubicBezTo>
                    <a:pt x="1816418" y="2258378"/>
                    <a:pt x="1819275" y="2258378"/>
                    <a:pt x="1821180" y="2259330"/>
                  </a:cubicBezTo>
                  <a:cubicBezTo>
                    <a:pt x="1824990" y="2261235"/>
                    <a:pt x="1829753" y="2262188"/>
                    <a:pt x="1834515" y="2263140"/>
                  </a:cubicBezTo>
                  <a:cubicBezTo>
                    <a:pt x="1835468" y="2263140"/>
                    <a:pt x="1837373" y="2264093"/>
                    <a:pt x="1838325" y="2264093"/>
                  </a:cubicBezTo>
                  <a:cubicBezTo>
                    <a:pt x="1845945" y="2265998"/>
                    <a:pt x="1853565" y="2267903"/>
                    <a:pt x="1862138" y="2270760"/>
                  </a:cubicBezTo>
                  <a:cubicBezTo>
                    <a:pt x="1862138" y="2270760"/>
                    <a:pt x="1862138" y="2270760"/>
                    <a:pt x="1862138" y="2270760"/>
                  </a:cubicBezTo>
                  <a:cubicBezTo>
                    <a:pt x="1862138" y="2270760"/>
                    <a:pt x="1862138" y="2270760"/>
                    <a:pt x="1862138" y="2270760"/>
                  </a:cubicBezTo>
                  <a:cubicBezTo>
                    <a:pt x="1864995" y="2261235"/>
                    <a:pt x="1866900" y="2251710"/>
                    <a:pt x="1869758" y="2243138"/>
                  </a:cubicBezTo>
                  <a:cubicBezTo>
                    <a:pt x="1869758" y="2242185"/>
                    <a:pt x="1870710" y="2241233"/>
                    <a:pt x="1870710" y="2241233"/>
                  </a:cubicBezTo>
                  <a:cubicBezTo>
                    <a:pt x="1872615" y="2237423"/>
                    <a:pt x="1872615" y="2233613"/>
                    <a:pt x="1873568" y="2229803"/>
                  </a:cubicBezTo>
                  <a:cubicBezTo>
                    <a:pt x="1874520" y="2227898"/>
                    <a:pt x="1874520" y="2225993"/>
                    <a:pt x="1875473" y="2224088"/>
                  </a:cubicBezTo>
                  <a:cubicBezTo>
                    <a:pt x="1876425" y="2221230"/>
                    <a:pt x="1875473" y="2218373"/>
                    <a:pt x="1874520" y="2215515"/>
                  </a:cubicBezTo>
                  <a:cubicBezTo>
                    <a:pt x="1874520" y="2214563"/>
                    <a:pt x="1874520" y="2213610"/>
                    <a:pt x="1873568" y="2213610"/>
                  </a:cubicBezTo>
                  <a:cubicBezTo>
                    <a:pt x="1872615" y="2209800"/>
                    <a:pt x="1871663" y="2205990"/>
                    <a:pt x="1870710" y="2202180"/>
                  </a:cubicBezTo>
                  <a:cubicBezTo>
                    <a:pt x="1869758" y="2201228"/>
                    <a:pt x="1869758" y="2199323"/>
                    <a:pt x="1869758" y="2198370"/>
                  </a:cubicBezTo>
                  <a:cubicBezTo>
                    <a:pt x="1867853" y="2192655"/>
                    <a:pt x="1866900" y="2185988"/>
                    <a:pt x="1864995" y="2180273"/>
                  </a:cubicBezTo>
                  <a:cubicBezTo>
                    <a:pt x="1864995" y="2179320"/>
                    <a:pt x="1864043" y="2178368"/>
                    <a:pt x="1864043" y="2177415"/>
                  </a:cubicBezTo>
                  <a:cubicBezTo>
                    <a:pt x="1864043" y="2175510"/>
                    <a:pt x="1863090" y="2174558"/>
                    <a:pt x="1863090" y="2172653"/>
                  </a:cubicBezTo>
                  <a:cubicBezTo>
                    <a:pt x="1862138" y="2172653"/>
                    <a:pt x="1860233" y="2173605"/>
                    <a:pt x="1859280" y="2173605"/>
                  </a:cubicBezTo>
                  <a:cubicBezTo>
                    <a:pt x="1844993" y="2177415"/>
                    <a:pt x="1830705" y="2181225"/>
                    <a:pt x="1816418" y="2185035"/>
                  </a:cubicBezTo>
                  <a:cubicBezTo>
                    <a:pt x="1816418" y="2185035"/>
                    <a:pt x="1815465" y="2185035"/>
                    <a:pt x="1815465" y="2185035"/>
                  </a:cubicBezTo>
                  <a:cubicBezTo>
                    <a:pt x="1815465" y="2185035"/>
                    <a:pt x="1815465" y="2185035"/>
                    <a:pt x="1815465" y="2185035"/>
                  </a:cubicBezTo>
                  <a:cubicBezTo>
                    <a:pt x="1815465" y="2185035"/>
                    <a:pt x="1815465" y="2185035"/>
                    <a:pt x="1814513" y="2185035"/>
                  </a:cubicBezTo>
                  <a:cubicBezTo>
                    <a:pt x="1814513" y="2185035"/>
                    <a:pt x="1813560" y="2185035"/>
                    <a:pt x="1813560" y="2185035"/>
                  </a:cubicBezTo>
                  <a:cubicBezTo>
                    <a:pt x="1812608" y="2185035"/>
                    <a:pt x="1811655" y="2185988"/>
                    <a:pt x="1810703" y="2186940"/>
                  </a:cubicBezTo>
                  <a:cubicBezTo>
                    <a:pt x="1799273" y="2198370"/>
                    <a:pt x="1787843" y="2209800"/>
                    <a:pt x="1775460" y="2222183"/>
                  </a:cubicBezTo>
                  <a:cubicBezTo>
                    <a:pt x="1781175" y="2227898"/>
                    <a:pt x="1787843" y="2234565"/>
                    <a:pt x="1793558" y="2240280"/>
                  </a:cubicBezTo>
                  <a:cubicBezTo>
                    <a:pt x="1794510" y="2239328"/>
                    <a:pt x="1795463" y="2239328"/>
                    <a:pt x="1795463" y="2240280"/>
                  </a:cubicBezTo>
                  <a:close/>
                  <a:moveTo>
                    <a:pt x="1789748" y="2219325"/>
                  </a:moveTo>
                  <a:cubicBezTo>
                    <a:pt x="1792605" y="2216468"/>
                    <a:pt x="1794510" y="2214563"/>
                    <a:pt x="1797368" y="2212658"/>
                  </a:cubicBezTo>
                  <a:cubicBezTo>
                    <a:pt x="1803083" y="2206943"/>
                    <a:pt x="1808798" y="2201228"/>
                    <a:pt x="1815465" y="2195513"/>
                  </a:cubicBezTo>
                  <a:cubicBezTo>
                    <a:pt x="1815465" y="2195513"/>
                    <a:pt x="1816418" y="2194560"/>
                    <a:pt x="1816418" y="2194560"/>
                  </a:cubicBezTo>
                  <a:cubicBezTo>
                    <a:pt x="1816418" y="2194560"/>
                    <a:pt x="1817370" y="2193608"/>
                    <a:pt x="1817370" y="2193608"/>
                  </a:cubicBezTo>
                  <a:cubicBezTo>
                    <a:pt x="1817370" y="2193608"/>
                    <a:pt x="1818323" y="2193608"/>
                    <a:pt x="1818323" y="2192655"/>
                  </a:cubicBezTo>
                  <a:cubicBezTo>
                    <a:pt x="1818323" y="2192655"/>
                    <a:pt x="1819275" y="2192655"/>
                    <a:pt x="1819275" y="2191703"/>
                  </a:cubicBezTo>
                  <a:cubicBezTo>
                    <a:pt x="1830705" y="2188845"/>
                    <a:pt x="1842135" y="2185035"/>
                    <a:pt x="1854518" y="2182178"/>
                  </a:cubicBezTo>
                  <a:cubicBezTo>
                    <a:pt x="1854518" y="2182178"/>
                    <a:pt x="1855470" y="2182178"/>
                    <a:pt x="1855470" y="2182178"/>
                  </a:cubicBezTo>
                  <a:cubicBezTo>
                    <a:pt x="1859280" y="2194560"/>
                    <a:pt x="1862138" y="2206943"/>
                    <a:pt x="1864995" y="2219325"/>
                  </a:cubicBezTo>
                  <a:cubicBezTo>
                    <a:pt x="1864995" y="2220278"/>
                    <a:pt x="1864995" y="2222183"/>
                    <a:pt x="1864995" y="2223135"/>
                  </a:cubicBezTo>
                  <a:cubicBezTo>
                    <a:pt x="1864995" y="2223135"/>
                    <a:pt x="1864995" y="2223135"/>
                    <a:pt x="1864995" y="2223135"/>
                  </a:cubicBezTo>
                  <a:cubicBezTo>
                    <a:pt x="1862138" y="2234565"/>
                    <a:pt x="1858328" y="2245995"/>
                    <a:pt x="1855470" y="2259330"/>
                  </a:cubicBezTo>
                  <a:cubicBezTo>
                    <a:pt x="1852613" y="2258378"/>
                    <a:pt x="1850708" y="2258378"/>
                    <a:pt x="1848803" y="2257425"/>
                  </a:cubicBezTo>
                  <a:cubicBezTo>
                    <a:pt x="1844993" y="2256473"/>
                    <a:pt x="1840230" y="2255520"/>
                    <a:pt x="1836420" y="2254568"/>
                  </a:cubicBezTo>
                  <a:cubicBezTo>
                    <a:pt x="1833563" y="2253615"/>
                    <a:pt x="1829753" y="2253615"/>
                    <a:pt x="1826895" y="2252663"/>
                  </a:cubicBezTo>
                  <a:cubicBezTo>
                    <a:pt x="1825943" y="2252663"/>
                    <a:pt x="1824990" y="2251710"/>
                    <a:pt x="1824990" y="2251710"/>
                  </a:cubicBezTo>
                  <a:cubicBezTo>
                    <a:pt x="1824038" y="2251710"/>
                    <a:pt x="1823085" y="2250758"/>
                    <a:pt x="1822133" y="2250758"/>
                  </a:cubicBezTo>
                  <a:cubicBezTo>
                    <a:pt x="1819275" y="2248853"/>
                    <a:pt x="1815465" y="2246948"/>
                    <a:pt x="1812608" y="2245043"/>
                  </a:cubicBezTo>
                  <a:cubicBezTo>
                    <a:pt x="1812608" y="2245043"/>
                    <a:pt x="1811655" y="2245043"/>
                    <a:pt x="1811655" y="2244090"/>
                  </a:cubicBezTo>
                  <a:cubicBezTo>
                    <a:pt x="1810703" y="2243138"/>
                    <a:pt x="1809750" y="2242185"/>
                    <a:pt x="1808798" y="2241233"/>
                  </a:cubicBezTo>
                  <a:cubicBezTo>
                    <a:pt x="1806893" y="2239328"/>
                    <a:pt x="1804035" y="2237423"/>
                    <a:pt x="1802130" y="2234565"/>
                  </a:cubicBezTo>
                  <a:cubicBezTo>
                    <a:pt x="1798320" y="2229803"/>
                    <a:pt x="1793558" y="2225993"/>
                    <a:pt x="1789748" y="2222183"/>
                  </a:cubicBezTo>
                  <a:cubicBezTo>
                    <a:pt x="1789748" y="2221230"/>
                    <a:pt x="1789748" y="2220278"/>
                    <a:pt x="1789748" y="2219325"/>
                  </a:cubicBezTo>
                  <a:close/>
                  <a:moveTo>
                    <a:pt x="2368868" y="2196465"/>
                  </a:moveTo>
                  <a:cubicBezTo>
                    <a:pt x="2369820" y="2194560"/>
                    <a:pt x="2369820" y="2193608"/>
                    <a:pt x="2370773" y="2191703"/>
                  </a:cubicBezTo>
                  <a:lnTo>
                    <a:pt x="2370773" y="2188845"/>
                  </a:lnTo>
                  <a:cubicBezTo>
                    <a:pt x="2376488" y="2167890"/>
                    <a:pt x="2382203" y="2147888"/>
                    <a:pt x="2386965" y="2126933"/>
                  </a:cubicBezTo>
                  <a:cubicBezTo>
                    <a:pt x="2390775" y="2114550"/>
                    <a:pt x="2393633" y="2101215"/>
                    <a:pt x="2397443" y="2087880"/>
                  </a:cubicBezTo>
                  <a:cubicBezTo>
                    <a:pt x="2392680" y="2086928"/>
                    <a:pt x="2389823" y="2085023"/>
                    <a:pt x="2386013" y="2084070"/>
                  </a:cubicBezTo>
                  <a:cubicBezTo>
                    <a:pt x="2381250" y="2083118"/>
                    <a:pt x="2375535" y="2081213"/>
                    <a:pt x="2370773" y="2080260"/>
                  </a:cubicBezTo>
                  <a:lnTo>
                    <a:pt x="2370773" y="2080260"/>
                  </a:lnTo>
                  <a:cubicBezTo>
                    <a:pt x="2337435" y="2071688"/>
                    <a:pt x="2303145" y="2062163"/>
                    <a:pt x="2269808" y="2053590"/>
                  </a:cubicBezTo>
                  <a:cubicBezTo>
                    <a:pt x="2268855" y="2053590"/>
                    <a:pt x="2268855" y="2052638"/>
                    <a:pt x="2267903" y="2052638"/>
                  </a:cubicBezTo>
                  <a:cubicBezTo>
                    <a:pt x="2266950" y="2052638"/>
                    <a:pt x="2266950" y="2051685"/>
                    <a:pt x="2265998" y="2051685"/>
                  </a:cubicBezTo>
                  <a:cubicBezTo>
                    <a:pt x="2265045" y="2051685"/>
                    <a:pt x="2265045" y="2050733"/>
                    <a:pt x="2264093" y="2050733"/>
                  </a:cubicBezTo>
                  <a:cubicBezTo>
                    <a:pt x="2264093" y="2050733"/>
                    <a:pt x="2263140" y="2050733"/>
                    <a:pt x="2263140" y="2049780"/>
                  </a:cubicBezTo>
                  <a:cubicBezTo>
                    <a:pt x="2261235" y="2048828"/>
                    <a:pt x="2260283" y="2047875"/>
                    <a:pt x="2258378" y="2045970"/>
                  </a:cubicBezTo>
                  <a:cubicBezTo>
                    <a:pt x="2229803" y="2018348"/>
                    <a:pt x="2202180" y="1989773"/>
                    <a:pt x="2173605" y="1961198"/>
                  </a:cubicBezTo>
                  <a:cubicBezTo>
                    <a:pt x="2170748" y="1958340"/>
                    <a:pt x="2168843" y="1956435"/>
                    <a:pt x="2164080" y="1952625"/>
                  </a:cubicBezTo>
                  <a:cubicBezTo>
                    <a:pt x="2161223" y="1956435"/>
                    <a:pt x="2160270" y="1959293"/>
                    <a:pt x="2157413" y="1961198"/>
                  </a:cubicBezTo>
                  <a:cubicBezTo>
                    <a:pt x="2157413" y="1961198"/>
                    <a:pt x="2157413" y="1961198"/>
                    <a:pt x="2157413" y="1962150"/>
                  </a:cubicBezTo>
                  <a:cubicBezTo>
                    <a:pt x="2129790" y="1989773"/>
                    <a:pt x="2102168" y="2017395"/>
                    <a:pt x="2074545" y="2045018"/>
                  </a:cubicBezTo>
                  <a:cubicBezTo>
                    <a:pt x="2073593" y="2045970"/>
                    <a:pt x="2072640" y="2046923"/>
                    <a:pt x="2071688" y="2047875"/>
                  </a:cubicBezTo>
                  <a:cubicBezTo>
                    <a:pt x="2067878" y="2050733"/>
                    <a:pt x="2064068" y="2052638"/>
                    <a:pt x="2058353" y="2053590"/>
                  </a:cubicBezTo>
                  <a:cubicBezTo>
                    <a:pt x="2043113" y="2057400"/>
                    <a:pt x="2026920" y="2062163"/>
                    <a:pt x="2011680" y="2065973"/>
                  </a:cubicBezTo>
                  <a:cubicBezTo>
                    <a:pt x="1992630" y="2070735"/>
                    <a:pt x="1973580" y="2076450"/>
                    <a:pt x="1954530" y="2081213"/>
                  </a:cubicBezTo>
                  <a:cubicBezTo>
                    <a:pt x="1953578" y="2081213"/>
                    <a:pt x="1953578" y="2081213"/>
                    <a:pt x="1952625" y="2081213"/>
                  </a:cubicBezTo>
                  <a:cubicBezTo>
                    <a:pt x="1950720" y="2082165"/>
                    <a:pt x="1947863" y="2082165"/>
                    <a:pt x="1945958" y="2083118"/>
                  </a:cubicBezTo>
                  <a:cubicBezTo>
                    <a:pt x="1945005" y="2083118"/>
                    <a:pt x="1944053" y="2084070"/>
                    <a:pt x="1944053" y="2084070"/>
                  </a:cubicBezTo>
                  <a:cubicBezTo>
                    <a:pt x="1941195" y="2085023"/>
                    <a:pt x="1938338" y="2085975"/>
                    <a:pt x="1935480" y="2086928"/>
                  </a:cubicBezTo>
                  <a:cubicBezTo>
                    <a:pt x="1936433" y="2091690"/>
                    <a:pt x="1937385" y="2094548"/>
                    <a:pt x="1938338" y="2097405"/>
                  </a:cubicBezTo>
                  <a:cubicBezTo>
                    <a:pt x="1948815" y="2135505"/>
                    <a:pt x="1959293" y="2174558"/>
                    <a:pt x="1968818" y="2212658"/>
                  </a:cubicBezTo>
                  <a:cubicBezTo>
                    <a:pt x="1969770" y="2217420"/>
                    <a:pt x="1969770" y="2221230"/>
                    <a:pt x="1968818" y="2225993"/>
                  </a:cubicBezTo>
                  <a:cubicBezTo>
                    <a:pt x="1958340" y="2264093"/>
                    <a:pt x="1947863" y="2303145"/>
                    <a:pt x="1938338" y="2341245"/>
                  </a:cubicBezTo>
                  <a:cubicBezTo>
                    <a:pt x="1937385" y="2345055"/>
                    <a:pt x="1936433" y="2347913"/>
                    <a:pt x="1935480" y="2351723"/>
                  </a:cubicBezTo>
                  <a:cubicBezTo>
                    <a:pt x="1939290" y="2352675"/>
                    <a:pt x="1942148" y="2353628"/>
                    <a:pt x="1945958" y="2354580"/>
                  </a:cubicBezTo>
                  <a:cubicBezTo>
                    <a:pt x="1948815" y="2355533"/>
                    <a:pt x="1952625" y="2356485"/>
                    <a:pt x="1955483" y="2357438"/>
                  </a:cubicBezTo>
                  <a:cubicBezTo>
                    <a:pt x="1986915" y="2366010"/>
                    <a:pt x="2018348" y="2374583"/>
                    <a:pt x="2049780" y="2382203"/>
                  </a:cubicBezTo>
                  <a:cubicBezTo>
                    <a:pt x="2053590" y="2383155"/>
                    <a:pt x="2057400" y="2384108"/>
                    <a:pt x="2061210" y="2385060"/>
                  </a:cubicBezTo>
                  <a:cubicBezTo>
                    <a:pt x="2062163" y="2385060"/>
                    <a:pt x="2063115" y="2386013"/>
                    <a:pt x="2064068" y="2386013"/>
                  </a:cubicBezTo>
                  <a:cubicBezTo>
                    <a:pt x="2064068" y="2386013"/>
                    <a:pt x="2065020" y="2386013"/>
                    <a:pt x="2065020" y="2386013"/>
                  </a:cubicBezTo>
                  <a:cubicBezTo>
                    <a:pt x="2065020" y="2386013"/>
                    <a:pt x="2065973" y="2386013"/>
                    <a:pt x="2065973" y="2386965"/>
                  </a:cubicBezTo>
                  <a:cubicBezTo>
                    <a:pt x="2066925" y="2386965"/>
                    <a:pt x="2067878" y="2387918"/>
                    <a:pt x="2068830" y="2388870"/>
                  </a:cubicBezTo>
                  <a:cubicBezTo>
                    <a:pt x="2068830" y="2388870"/>
                    <a:pt x="2068830" y="2388870"/>
                    <a:pt x="2068830" y="2388870"/>
                  </a:cubicBezTo>
                  <a:cubicBezTo>
                    <a:pt x="2069783" y="2389823"/>
                    <a:pt x="2070735" y="2389823"/>
                    <a:pt x="2071688" y="2390775"/>
                  </a:cubicBezTo>
                  <a:cubicBezTo>
                    <a:pt x="2072640" y="2391728"/>
                    <a:pt x="2073593" y="2392680"/>
                    <a:pt x="2074545" y="2392680"/>
                  </a:cubicBezTo>
                  <a:cubicBezTo>
                    <a:pt x="2074545" y="2392680"/>
                    <a:pt x="2074545" y="2392680"/>
                    <a:pt x="2074545" y="2392680"/>
                  </a:cubicBezTo>
                  <a:cubicBezTo>
                    <a:pt x="2102168" y="2420303"/>
                    <a:pt x="2130743" y="2448878"/>
                    <a:pt x="2158365" y="2476500"/>
                  </a:cubicBezTo>
                  <a:cubicBezTo>
                    <a:pt x="2160270" y="2478405"/>
                    <a:pt x="2163128" y="2480310"/>
                    <a:pt x="2165985" y="2483168"/>
                  </a:cubicBezTo>
                  <a:cubicBezTo>
                    <a:pt x="2166938" y="2484120"/>
                    <a:pt x="2166938" y="2484120"/>
                    <a:pt x="2167890" y="2485073"/>
                  </a:cubicBezTo>
                  <a:cubicBezTo>
                    <a:pt x="2170748" y="2481263"/>
                    <a:pt x="2172653" y="2478405"/>
                    <a:pt x="2174558" y="2475548"/>
                  </a:cubicBezTo>
                  <a:cubicBezTo>
                    <a:pt x="2183130" y="2466975"/>
                    <a:pt x="2192655" y="2457450"/>
                    <a:pt x="2201228" y="2448878"/>
                  </a:cubicBezTo>
                  <a:cubicBezTo>
                    <a:pt x="2208848" y="2441258"/>
                    <a:pt x="2215515" y="2433638"/>
                    <a:pt x="2223135" y="2426970"/>
                  </a:cubicBezTo>
                  <a:cubicBezTo>
                    <a:pt x="2234565" y="2415540"/>
                    <a:pt x="2245043" y="2405063"/>
                    <a:pt x="2256473" y="2393633"/>
                  </a:cubicBezTo>
                  <a:cubicBezTo>
                    <a:pt x="2257425" y="2393633"/>
                    <a:pt x="2257425" y="2392680"/>
                    <a:pt x="2258378" y="2392680"/>
                  </a:cubicBezTo>
                  <a:cubicBezTo>
                    <a:pt x="2259330" y="2391728"/>
                    <a:pt x="2260283" y="2390775"/>
                    <a:pt x="2261235" y="2390775"/>
                  </a:cubicBezTo>
                  <a:cubicBezTo>
                    <a:pt x="2263140" y="2388870"/>
                    <a:pt x="2265998" y="2387918"/>
                    <a:pt x="2267903" y="2386965"/>
                  </a:cubicBezTo>
                  <a:cubicBezTo>
                    <a:pt x="2268855" y="2386965"/>
                    <a:pt x="2269808" y="2386013"/>
                    <a:pt x="2270760" y="2386013"/>
                  </a:cubicBezTo>
                  <a:cubicBezTo>
                    <a:pt x="2270760" y="2386013"/>
                    <a:pt x="2271713" y="2386013"/>
                    <a:pt x="2272665" y="2386013"/>
                  </a:cubicBezTo>
                  <a:cubicBezTo>
                    <a:pt x="2284095" y="2383155"/>
                    <a:pt x="2295525" y="2380298"/>
                    <a:pt x="2306955" y="2376488"/>
                  </a:cubicBezTo>
                  <a:cubicBezTo>
                    <a:pt x="2310765" y="2375535"/>
                    <a:pt x="2315528" y="2374583"/>
                    <a:pt x="2319338" y="2372678"/>
                  </a:cubicBezTo>
                  <a:cubicBezTo>
                    <a:pt x="2342198" y="2366963"/>
                    <a:pt x="2364105" y="2360295"/>
                    <a:pt x="2386965" y="2354580"/>
                  </a:cubicBezTo>
                  <a:cubicBezTo>
                    <a:pt x="2390775" y="2353628"/>
                    <a:pt x="2393633" y="2352675"/>
                    <a:pt x="2397443" y="2351723"/>
                  </a:cubicBezTo>
                  <a:cubicBezTo>
                    <a:pt x="2396490" y="2346960"/>
                    <a:pt x="2395538" y="2344103"/>
                    <a:pt x="2394585" y="2340293"/>
                  </a:cubicBezTo>
                  <a:cubicBezTo>
                    <a:pt x="2386965" y="2310765"/>
                    <a:pt x="2378393" y="2280285"/>
                    <a:pt x="2370773" y="2250758"/>
                  </a:cubicBezTo>
                  <a:lnTo>
                    <a:pt x="2370773" y="2248853"/>
                  </a:lnTo>
                  <a:cubicBezTo>
                    <a:pt x="2369820" y="2247900"/>
                    <a:pt x="2369820" y="2245995"/>
                    <a:pt x="2368868" y="2245043"/>
                  </a:cubicBezTo>
                  <a:cubicBezTo>
                    <a:pt x="2366963" y="2239328"/>
                    <a:pt x="2366010" y="2233613"/>
                    <a:pt x="2364105" y="2227898"/>
                  </a:cubicBezTo>
                  <a:cubicBezTo>
                    <a:pt x="2363153" y="2222183"/>
                    <a:pt x="2363153" y="2216468"/>
                    <a:pt x="2364105" y="2209800"/>
                  </a:cubicBezTo>
                  <a:cubicBezTo>
                    <a:pt x="2366010" y="2206943"/>
                    <a:pt x="2366963" y="2201228"/>
                    <a:pt x="2368868" y="2196465"/>
                  </a:cubicBezTo>
                  <a:close/>
                  <a:moveTo>
                    <a:pt x="2355533" y="2209800"/>
                  </a:moveTo>
                  <a:cubicBezTo>
                    <a:pt x="2355533" y="2210753"/>
                    <a:pt x="2354580" y="2212658"/>
                    <a:pt x="2354580" y="2213610"/>
                  </a:cubicBezTo>
                  <a:cubicBezTo>
                    <a:pt x="2354580" y="2214563"/>
                    <a:pt x="2353628" y="2215515"/>
                    <a:pt x="2353628" y="2216468"/>
                  </a:cubicBezTo>
                  <a:cubicBezTo>
                    <a:pt x="2353628" y="2218373"/>
                    <a:pt x="2352675" y="2220278"/>
                    <a:pt x="2353628" y="2222183"/>
                  </a:cubicBezTo>
                  <a:cubicBezTo>
                    <a:pt x="2353628" y="2223135"/>
                    <a:pt x="2354580" y="2225040"/>
                    <a:pt x="2354580" y="2225993"/>
                  </a:cubicBezTo>
                  <a:cubicBezTo>
                    <a:pt x="2354580" y="2227898"/>
                    <a:pt x="2355533" y="2228850"/>
                    <a:pt x="2355533" y="2230755"/>
                  </a:cubicBezTo>
                  <a:cubicBezTo>
                    <a:pt x="2365058" y="2265998"/>
                    <a:pt x="2374583" y="2300288"/>
                    <a:pt x="2384108" y="2335530"/>
                  </a:cubicBezTo>
                  <a:cubicBezTo>
                    <a:pt x="2385060" y="2338388"/>
                    <a:pt x="2386013" y="2342198"/>
                    <a:pt x="2386965" y="2346008"/>
                  </a:cubicBezTo>
                  <a:cubicBezTo>
                    <a:pt x="2383155" y="2346960"/>
                    <a:pt x="2379345" y="2347913"/>
                    <a:pt x="2375535" y="2349818"/>
                  </a:cubicBezTo>
                  <a:cubicBezTo>
                    <a:pt x="2353628" y="2355533"/>
                    <a:pt x="2330768" y="2362200"/>
                    <a:pt x="2308860" y="2367915"/>
                  </a:cubicBezTo>
                  <a:cubicBezTo>
                    <a:pt x="2295525" y="2371725"/>
                    <a:pt x="2282190" y="2374583"/>
                    <a:pt x="2268855" y="2378393"/>
                  </a:cubicBezTo>
                  <a:cubicBezTo>
                    <a:pt x="2268855" y="2378393"/>
                    <a:pt x="2267903" y="2378393"/>
                    <a:pt x="2267903" y="2378393"/>
                  </a:cubicBezTo>
                  <a:cubicBezTo>
                    <a:pt x="2267903" y="2378393"/>
                    <a:pt x="2267903" y="2378393"/>
                    <a:pt x="2267903" y="2378393"/>
                  </a:cubicBezTo>
                  <a:cubicBezTo>
                    <a:pt x="2267903" y="2378393"/>
                    <a:pt x="2267903" y="2378393"/>
                    <a:pt x="2267903" y="2378393"/>
                  </a:cubicBezTo>
                  <a:cubicBezTo>
                    <a:pt x="2265998" y="2379345"/>
                    <a:pt x="2264093" y="2380298"/>
                    <a:pt x="2262188" y="2381250"/>
                  </a:cubicBezTo>
                  <a:cubicBezTo>
                    <a:pt x="2261235" y="2381250"/>
                    <a:pt x="2260283" y="2382203"/>
                    <a:pt x="2260283" y="2382203"/>
                  </a:cubicBezTo>
                  <a:cubicBezTo>
                    <a:pt x="2258378" y="2383155"/>
                    <a:pt x="2257425" y="2384108"/>
                    <a:pt x="2256473" y="2385060"/>
                  </a:cubicBezTo>
                  <a:cubicBezTo>
                    <a:pt x="2256473" y="2385060"/>
                    <a:pt x="2256473" y="2385060"/>
                    <a:pt x="2255520" y="2386013"/>
                  </a:cubicBezTo>
                  <a:cubicBezTo>
                    <a:pt x="2228850" y="2412683"/>
                    <a:pt x="2203133" y="2438400"/>
                    <a:pt x="2176463" y="2465070"/>
                  </a:cubicBezTo>
                  <a:cubicBezTo>
                    <a:pt x="2174558" y="2466975"/>
                    <a:pt x="2173605" y="2467928"/>
                    <a:pt x="2171700" y="2469833"/>
                  </a:cubicBezTo>
                  <a:cubicBezTo>
                    <a:pt x="2170748" y="2470785"/>
                    <a:pt x="2169795" y="2471738"/>
                    <a:pt x="2167890" y="2473643"/>
                  </a:cubicBezTo>
                  <a:cubicBezTo>
                    <a:pt x="2165033" y="2470785"/>
                    <a:pt x="2162175" y="2468880"/>
                    <a:pt x="2160270" y="2466023"/>
                  </a:cubicBezTo>
                  <a:cubicBezTo>
                    <a:pt x="2134553" y="2440305"/>
                    <a:pt x="2108835" y="2414588"/>
                    <a:pt x="2083118" y="2387918"/>
                  </a:cubicBezTo>
                  <a:cubicBezTo>
                    <a:pt x="2083118" y="2387918"/>
                    <a:pt x="2083118" y="2387918"/>
                    <a:pt x="2083118" y="2387918"/>
                  </a:cubicBezTo>
                  <a:cubicBezTo>
                    <a:pt x="2083118" y="2387918"/>
                    <a:pt x="2082165" y="2386965"/>
                    <a:pt x="2082165" y="2386965"/>
                  </a:cubicBezTo>
                  <a:cubicBezTo>
                    <a:pt x="2077403" y="2382203"/>
                    <a:pt x="2073593" y="2380298"/>
                    <a:pt x="2066925" y="2378393"/>
                  </a:cubicBezTo>
                  <a:cubicBezTo>
                    <a:pt x="2065973" y="2378393"/>
                    <a:pt x="2065973" y="2378393"/>
                    <a:pt x="2065020" y="2378393"/>
                  </a:cubicBezTo>
                  <a:cubicBezTo>
                    <a:pt x="2065020" y="2378393"/>
                    <a:pt x="2065020" y="2378393"/>
                    <a:pt x="2064068" y="2378393"/>
                  </a:cubicBezTo>
                  <a:cubicBezTo>
                    <a:pt x="2047875" y="2373630"/>
                    <a:pt x="2030730" y="2369820"/>
                    <a:pt x="2014538" y="2365058"/>
                  </a:cubicBezTo>
                  <a:cubicBezTo>
                    <a:pt x="1996440" y="2360295"/>
                    <a:pt x="1977390" y="2355533"/>
                    <a:pt x="1959293" y="2350770"/>
                  </a:cubicBezTo>
                  <a:cubicBezTo>
                    <a:pt x="1955483" y="2349818"/>
                    <a:pt x="1951673" y="2348865"/>
                    <a:pt x="1947863" y="2346960"/>
                  </a:cubicBezTo>
                  <a:cubicBezTo>
                    <a:pt x="1948815" y="2342198"/>
                    <a:pt x="1949768" y="2339340"/>
                    <a:pt x="1950720" y="2335530"/>
                  </a:cubicBezTo>
                  <a:cubicBezTo>
                    <a:pt x="1959293" y="2303145"/>
                    <a:pt x="1967865" y="2270760"/>
                    <a:pt x="1977390" y="2237423"/>
                  </a:cubicBezTo>
                  <a:cubicBezTo>
                    <a:pt x="1978343" y="2234565"/>
                    <a:pt x="1979295" y="2231708"/>
                    <a:pt x="1979295" y="2228850"/>
                  </a:cubicBezTo>
                  <a:cubicBezTo>
                    <a:pt x="1979295" y="2228850"/>
                    <a:pt x="1979295" y="2227898"/>
                    <a:pt x="1979295" y="2227898"/>
                  </a:cubicBezTo>
                  <a:cubicBezTo>
                    <a:pt x="1979295" y="2227898"/>
                    <a:pt x="1979295" y="2227898"/>
                    <a:pt x="1979295" y="2226945"/>
                  </a:cubicBezTo>
                  <a:cubicBezTo>
                    <a:pt x="1979295" y="2226945"/>
                    <a:pt x="1979295" y="2226945"/>
                    <a:pt x="1979295" y="2225993"/>
                  </a:cubicBezTo>
                  <a:cubicBezTo>
                    <a:pt x="1979295" y="2224088"/>
                    <a:pt x="1980248" y="2223135"/>
                    <a:pt x="1980248" y="2221230"/>
                  </a:cubicBezTo>
                  <a:cubicBezTo>
                    <a:pt x="1980248" y="2219325"/>
                    <a:pt x="1980248" y="2218373"/>
                    <a:pt x="1980248" y="2216468"/>
                  </a:cubicBezTo>
                  <a:cubicBezTo>
                    <a:pt x="1980248" y="2215515"/>
                    <a:pt x="1980248" y="2214563"/>
                    <a:pt x="1980248" y="2212658"/>
                  </a:cubicBezTo>
                  <a:cubicBezTo>
                    <a:pt x="1980248" y="2212658"/>
                    <a:pt x="1980248" y="2211705"/>
                    <a:pt x="1980248" y="2211705"/>
                  </a:cubicBezTo>
                  <a:cubicBezTo>
                    <a:pt x="1980248" y="2210753"/>
                    <a:pt x="1980248" y="2210753"/>
                    <a:pt x="1979295" y="2209800"/>
                  </a:cubicBezTo>
                  <a:cubicBezTo>
                    <a:pt x="1979295" y="2209800"/>
                    <a:pt x="1979295" y="2209800"/>
                    <a:pt x="1979295" y="2209800"/>
                  </a:cubicBezTo>
                  <a:cubicBezTo>
                    <a:pt x="1977390" y="2201228"/>
                    <a:pt x="1974533" y="2192655"/>
                    <a:pt x="1972628" y="2184083"/>
                  </a:cubicBezTo>
                  <a:cubicBezTo>
                    <a:pt x="1965008" y="2157413"/>
                    <a:pt x="1958340" y="2130743"/>
                    <a:pt x="1950720" y="2104073"/>
                  </a:cubicBezTo>
                  <a:cubicBezTo>
                    <a:pt x="1949768" y="2100263"/>
                    <a:pt x="1948815" y="2096453"/>
                    <a:pt x="1947863" y="2092643"/>
                  </a:cubicBezTo>
                  <a:cubicBezTo>
                    <a:pt x="1950720" y="2091690"/>
                    <a:pt x="1952625" y="2090738"/>
                    <a:pt x="1954530" y="2090738"/>
                  </a:cubicBezTo>
                  <a:cubicBezTo>
                    <a:pt x="1955483" y="2090738"/>
                    <a:pt x="1956435" y="2089785"/>
                    <a:pt x="1957388" y="2089785"/>
                  </a:cubicBezTo>
                  <a:cubicBezTo>
                    <a:pt x="1993583" y="2080260"/>
                    <a:pt x="2030730" y="2069783"/>
                    <a:pt x="2066925" y="2060258"/>
                  </a:cubicBezTo>
                  <a:cubicBezTo>
                    <a:pt x="2071688" y="2059305"/>
                    <a:pt x="2076450" y="2056448"/>
                    <a:pt x="2080260" y="2052638"/>
                  </a:cubicBezTo>
                  <a:cubicBezTo>
                    <a:pt x="2106930" y="2025968"/>
                    <a:pt x="2133600" y="1999298"/>
                    <a:pt x="2160270" y="1972628"/>
                  </a:cubicBezTo>
                  <a:cubicBezTo>
                    <a:pt x="2162175" y="1970723"/>
                    <a:pt x="2165033" y="1968818"/>
                    <a:pt x="2167890" y="1965008"/>
                  </a:cubicBezTo>
                  <a:cubicBezTo>
                    <a:pt x="2170748" y="1967865"/>
                    <a:pt x="2173605" y="1969770"/>
                    <a:pt x="2175510" y="1972628"/>
                  </a:cubicBezTo>
                  <a:cubicBezTo>
                    <a:pt x="2197418" y="1994535"/>
                    <a:pt x="2220278" y="2017395"/>
                    <a:pt x="2242185" y="2040255"/>
                  </a:cubicBezTo>
                  <a:cubicBezTo>
                    <a:pt x="2245995" y="2044065"/>
                    <a:pt x="2249805" y="2047875"/>
                    <a:pt x="2253615" y="2051685"/>
                  </a:cubicBezTo>
                  <a:cubicBezTo>
                    <a:pt x="2253615" y="2051685"/>
                    <a:pt x="2254568" y="2052638"/>
                    <a:pt x="2254568" y="2052638"/>
                  </a:cubicBezTo>
                  <a:cubicBezTo>
                    <a:pt x="2259330" y="2056448"/>
                    <a:pt x="2263140" y="2059305"/>
                    <a:pt x="2269808" y="2061210"/>
                  </a:cubicBezTo>
                  <a:cubicBezTo>
                    <a:pt x="2280285" y="2064068"/>
                    <a:pt x="2289810" y="2066925"/>
                    <a:pt x="2300288" y="2068830"/>
                  </a:cubicBezTo>
                  <a:cubicBezTo>
                    <a:pt x="2324100" y="2075498"/>
                    <a:pt x="2347913" y="2082165"/>
                    <a:pt x="2371725" y="2087880"/>
                  </a:cubicBezTo>
                  <a:lnTo>
                    <a:pt x="2371725" y="2087880"/>
                  </a:lnTo>
                  <a:cubicBezTo>
                    <a:pt x="2373630" y="2088833"/>
                    <a:pt x="2375535" y="2088833"/>
                    <a:pt x="2377440" y="2089785"/>
                  </a:cubicBezTo>
                  <a:cubicBezTo>
                    <a:pt x="2380298" y="2090738"/>
                    <a:pt x="2383155" y="2091690"/>
                    <a:pt x="2386965" y="2092643"/>
                  </a:cubicBezTo>
                  <a:cubicBezTo>
                    <a:pt x="2386013" y="2096453"/>
                    <a:pt x="2385060" y="2100263"/>
                    <a:pt x="2384108" y="2103120"/>
                  </a:cubicBezTo>
                  <a:cubicBezTo>
                    <a:pt x="2379345" y="2120265"/>
                    <a:pt x="2374583" y="2137410"/>
                    <a:pt x="2369820" y="2154555"/>
                  </a:cubicBezTo>
                  <a:cubicBezTo>
                    <a:pt x="2369820" y="2154555"/>
                    <a:pt x="2369820" y="2154555"/>
                    <a:pt x="2369820" y="2154555"/>
                  </a:cubicBezTo>
                  <a:cubicBezTo>
                    <a:pt x="2367915" y="2162175"/>
                    <a:pt x="2366010" y="2168843"/>
                    <a:pt x="2364105" y="2176463"/>
                  </a:cubicBezTo>
                  <a:cubicBezTo>
                    <a:pt x="2361248" y="2188845"/>
                    <a:pt x="2358390" y="2199323"/>
                    <a:pt x="2355533" y="2209800"/>
                  </a:cubicBezTo>
                  <a:close/>
                  <a:moveTo>
                    <a:pt x="24765" y="239078"/>
                  </a:moveTo>
                  <a:cubicBezTo>
                    <a:pt x="36195" y="227648"/>
                    <a:pt x="47625" y="216218"/>
                    <a:pt x="60960" y="203835"/>
                  </a:cubicBezTo>
                  <a:cubicBezTo>
                    <a:pt x="53340" y="197168"/>
                    <a:pt x="46673" y="191453"/>
                    <a:pt x="40958" y="184785"/>
                  </a:cubicBezTo>
                  <a:cubicBezTo>
                    <a:pt x="30480" y="172403"/>
                    <a:pt x="17145" y="164783"/>
                    <a:pt x="1905" y="161925"/>
                  </a:cubicBezTo>
                  <a:lnTo>
                    <a:pt x="1905" y="171450"/>
                  </a:lnTo>
                  <a:cubicBezTo>
                    <a:pt x="6668" y="172403"/>
                    <a:pt x="11430" y="174308"/>
                    <a:pt x="16193" y="175260"/>
                  </a:cubicBezTo>
                  <a:cubicBezTo>
                    <a:pt x="18098" y="176213"/>
                    <a:pt x="20003" y="177165"/>
                    <a:pt x="20955" y="178118"/>
                  </a:cubicBezTo>
                  <a:cubicBezTo>
                    <a:pt x="29528" y="186690"/>
                    <a:pt x="38100" y="195263"/>
                    <a:pt x="47625" y="203835"/>
                  </a:cubicBezTo>
                  <a:cubicBezTo>
                    <a:pt x="38100" y="213360"/>
                    <a:pt x="28575" y="222885"/>
                    <a:pt x="19050" y="231458"/>
                  </a:cubicBezTo>
                  <a:cubicBezTo>
                    <a:pt x="18098" y="232410"/>
                    <a:pt x="17145" y="232410"/>
                    <a:pt x="16193" y="233363"/>
                  </a:cubicBezTo>
                  <a:cubicBezTo>
                    <a:pt x="11430" y="234315"/>
                    <a:pt x="6668" y="236220"/>
                    <a:pt x="953" y="237173"/>
                  </a:cubicBezTo>
                  <a:lnTo>
                    <a:pt x="953" y="246698"/>
                  </a:lnTo>
                  <a:cubicBezTo>
                    <a:pt x="7620" y="244793"/>
                    <a:pt x="13335" y="242888"/>
                    <a:pt x="20003" y="241935"/>
                  </a:cubicBezTo>
                  <a:cubicBezTo>
                    <a:pt x="22860" y="240983"/>
                    <a:pt x="23813" y="240030"/>
                    <a:pt x="24765" y="239078"/>
                  </a:cubicBezTo>
                  <a:close/>
                  <a:moveTo>
                    <a:pt x="2364105" y="735330"/>
                  </a:moveTo>
                  <a:cubicBezTo>
                    <a:pt x="2364105" y="733425"/>
                    <a:pt x="2363153" y="731520"/>
                    <a:pt x="2362200" y="729615"/>
                  </a:cubicBezTo>
                  <a:cubicBezTo>
                    <a:pt x="2346008" y="734378"/>
                    <a:pt x="2329815" y="738188"/>
                    <a:pt x="2314575" y="742950"/>
                  </a:cubicBezTo>
                  <a:cubicBezTo>
                    <a:pt x="2313623" y="742950"/>
                    <a:pt x="2311718" y="743903"/>
                    <a:pt x="2310765" y="744855"/>
                  </a:cubicBezTo>
                  <a:cubicBezTo>
                    <a:pt x="2310765" y="744855"/>
                    <a:pt x="2310765" y="744855"/>
                    <a:pt x="2310765" y="744855"/>
                  </a:cubicBezTo>
                  <a:cubicBezTo>
                    <a:pt x="2310765" y="744855"/>
                    <a:pt x="2310765" y="744855"/>
                    <a:pt x="2310765" y="744855"/>
                  </a:cubicBezTo>
                  <a:cubicBezTo>
                    <a:pt x="2304098" y="751523"/>
                    <a:pt x="2297430" y="758190"/>
                    <a:pt x="2290763" y="764858"/>
                  </a:cubicBezTo>
                  <a:cubicBezTo>
                    <a:pt x="2286000" y="769620"/>
                    <a:pt x="2280285" y="775335"/>
                    <a:pt x="2275523" y="780098"/>
                  </a:cubicBezTo>
                  <a:cubicBezTo>
                    <a:pt x="2275523" y="780098"/>
                    <a:pt x="2275523" y="780098"/>
                    <a:pt x="2275523" y="780098"/>
                  </a:cubicBezTo>
                  <a:cubicBezTo>
                    <a:pt x="2275523" y="780098"/>
                    <a:pt x="2275523" y="780098"/>
                    <a:pt x="2275523" y="780098"/>
                  </a:cubicBezTo>
                  <a:cubicBezTo>
                    <a:pt x="2279333" y="783908"/>
                    <a:pt x="2284095" y="788670"/>
                    <a:pt x="2287905" y="792480"/>
                  </a:cubicBezTo>
                  <a:cubicBezTo>
                    <a:pt x="2288858" y="793433"/>
                    <a:pt x="2289810" y="794385"/>
                    <a:pt x="2290763" y="796290"/>
                  </a:cubicBezTo>
                  <a:cubicBezTo>
                    <a:pt x="2295525" y="802005"/>
                    <a:pt x="2300288" y="807720"/>
                    <a:pt x="2306955" y="811530"/>
                  </a:cubicBezTo>
                  <a:cubicBezTo>
                    <a:pt x="2308860" y="813435"/>
                    <a:pt x="2309813" y="814388"/>
                    <a:pt x="2311718" y="816293"/>
                  </a:cubicBezTo>
                  <a:cubicBezTo>
                    <a:pt x="2313623" y="818198"/>
                    <a:pt x="2316480" y="818198"/>
                    <a:pt x="2318385" y="819150"/>
                  </a:cubicBezTo>
                  <a:cubicBezTo>
                    <a:pt x="2319338" y="819150"/>
                    <a:pt x="2320290" y="820103"/>
                    <a:pt x="2321243" y="820103"/>
                  </a:cubicBezTo>
                  <a:cubicBezTo>
                    <a:pt x="2327910" y="822960"/>
                    <a:pt x="2333625" y="824865"/>
                    <a:pt x="2341245" y="825818"/>
                  </a:cubicBezTo>
                  <a:cubicBezTo>
                    <a:pt x="2343150" y="825818"/>
                    <a:pt x="2344103" y="826770"/>
                    <a:pt x="2346008" y="826770"/>
                  </a:cubicBezTo>
                  <a:cubicBezTo>
                    <a:pt x="2349818" y="827723"/>
                    <a:pt x="2352675" y="828675"/>
                    <a:pt x="2356485" y="829628"/>
                  </a:cubicBezTo>
                  <a:cubicBezTo>
                    <a:pt x="2357438" y="829628"/>
                    <a:pt x="2358390" y="829628"/>
                    <a:pt x="2358390" y="829628"/>
                  </a:cubicBezTo>
                  <a:cubicBezTo>
                    <a:pt x="2359343" y="829628"/>
                    <a:pt x="2360295" y="830580"/>
                    <a:pt x="2361248" y="830580"/>
                  </a:cubicBezTo>
                  <a:cubicBezTo>
                    <a:pt x="2361248" y="830580"/>
                    <a:pt x="2361248" y="830580"/>
                    <a:pt x="2361248" y="829628"/>
                  </a:cubicBezTo>
                  <a:cubicBezTo>
                    <a:pt x="2361248" y="829628"/>
                    <a:pt x="2362200" y="829628"/>
                    <a:pt x="2362200" y="829628"/>
                  </a:cubicBezTo>
                  <a:cubicBezTo>
                    <a:pt x="2363153" y="825818"/>
                    <a:pt x="2364105" y="822008"/>
                    <a:pt x="2366010" y="818198"/>
                  </a:cubicBezTo>
                  <a:cubicBezTo>
                    <a:pt x="2367915" y="813435"/>
                    <a:pt x="2368868" y="807720"/>
                    <a:pt x="2370773" y="802958"/>
                  </a:cubicBezTo>
                  <a:lnTo>
                    <a:pt x="2370773" y="802958"/>
                  </a:lnTo>
                  <a:cubicBezTo>
                    <a:pt x="2375535" y="787718"/>
                    <a:pt x="2375535" y="772478"/>
                    <a:pt x="2369820" y="756285"/>
                  </a:cubicBezTo>
                  <a:cubicBezTo>
                    <a:pt x="2367915" y="748665"/>
                    <a:pt x="2366010" y="741998"/>
                    <a:pt x="2364105" y="735330"/>
                  </a:cubicBezTo>
                  <a:close/>
                  <a:moveTo>
                    <a:pt x="2366010" y="782955"/>
                  </a:moveTo>
                  <a:cubicBezTo>
                    <a:pt x="2363153" y="794385"/>
                    <a:pt x="2360295" y="805815"/>
                    <a:pt x="2356485" y="819150"/>
                  </a:cubicBezTo>
                  <a:cubicBezTo>
                    <a:pt x="2350770" y="818198"/>
                    <a:pt x="2346008" y="816293"/>
                    <a:pt x="2341245" y="815340"/>
                  </a:cubicBezTo>
                  <a:cubicBezTo>
                    <a:pt x="2335530" y="813435"/>
                    <a:pt x="2330768" y="812483"/>
                    <a:pt x="2325053" y="810578"/>
                  </a:cubicBezTo>
                  <a:cubicBezTo>
                    <a:pt x="2320290" y="808673"/>
                    <a:pt x="2315528" y="805815"/>
                    <a:pt x="2310765" y="802005"/>
                  </a:cubicBezTo>
                  <a:cubicBezTo>
                    <a:pt x="2306955" y="798195"/>
                    <a:pt x="2303145" y="794385"/>
                    <a:pt x="2299335" y="790575"/>
                  </a:cubicBezTo>
                  <a:cubicBezTo>
                    <a:pt x="2296478" y="786765"/>
                    <a:pt x="2292668" y="783908"/>
                    <a:pt x="2289810" y="781050"/>
                  </a:cubicBezTo>
                  <a:cubicBezTo>
                    <a:pt x="2289810" y="781050"/>
                    <a:pt x="2288858" y="780098"/>
                    <a:pt x="2287905" y="778193"/>
                  </a:cubicBezTo>
                  <a:cubicBezTo>
                    <a:pt x="2296478" y="769620"/>
                    <a:pt x="2305050" y="761048"/>
                    <a:pt x="2313623" y="752475"/>
                  </a:cubicBezTo>
                  <a:cubicBezTo>
                    <a:pt x="2314575" y="751523"/>
                    <a:pt x="2316480" y="750570"/>
                    <a:pt x="2317433" y="749618"/>
                  </a:cubicBezTo>
                  <a:cubicBezTo>
                    <a:pt x="2323148" y="747713"/>
                    <a:pt x="2329815" y="745808"/>
                    <a:pt x="2335530" y="744855"/>
                  </a:cubicBezTo>
                  <a:cubicBezTo>
                    <a:pt x="2336483" y="744855"/>
                    <a:pt x="2337435" y="743903"/>
                    <a:pt x="2338388" y="743903"/>
                  </a:cubicBezTo>
                  <a:cubicBezTo>
                    <a:pt x="2344103" y="741998"/>
                    <a:pt x="2348865" y="741045"/>
                    <a:pt x="2354580" y="739140"/>
                  </a:cubicBezTo>
                  <a:cubicBezTo>
                    <a:pt x="2356485" y="746760"/>
                    <a:pt x="2358390" y="754380"/>
                    <a:pt x="2360295" y="761048"/>
                  </a:cubicBezTo>
                  <a:cubicBezTo>
                    <a:pt x="2361248" y="766763"/>
                    <a:pt x="2363153" y="771525"/>
                    <a:pt x="2364105" y="776288"/>
                  </a:cubicBezTo>
                  <a:cubicBezTo>
                    <a:pt x="2366963" y="780098"/>
                    <a:pt x="2366010" y="782003"/>
                    <a:pt x="2366010" y="782955"/>
                  </a:cubicBezTo>
                  <a:close/>
                  <a:moveTo>
                    <a:pt x="4058603" y="902018"/>
                  </a:moveTo>
                  <a:cubicBezTo>
                    <a:pt x="4021455" y="911543"/>
                    <a:pt x="3983355" y="922020"/>
                    <a:pt x="3946208" y="931545"/>
                  </a:cubicBezTo>
                  <a:cubicBezTo>
                    <a:pt x="3942398" y="932498"/>
                    <a:pt x="3938588" y="933450"/>
                    <a:pt x="3935730" y="935355"/>
                  </a:cubicBezTo>
                  <a:cubicBezTo>
                    <a:pt x="3936683" y="939165"/>
                    <a:pt x="3937635" y="942975"/>
                    <a:pt x="3938588" y="945833"/>
                  </a:cubicBezTo>
                  <a:cubicBezTo>
                    <a:pt x="3949065" y="983933"/>
                    <a:pt x="3959543" y="1022985"/>
                    <a:pt x="3969068" y="1061085"/>
                  </a:cubicBezTo>
                  <a:cubicBezTo>
                    <a:pt x="3970020" y="1065848"/>
                    <a:pt x="3970020" y="1069658"/>
                    <a:pt x="3969068" y="1074420"/>
                  </a:cubicBezTo>
                  <a:cubicBezTo>
                    <a:pt x="3958590" y="1112520"/>
                    <a:pt x="3948113" y="1151573"/>
                    <a:pt x="3938588" y="1189673"/>
                  </a:cubicBezTo>
                  <a:cubicBezTo>
                    <a:pt x="3937635" y="1193483"/>
                    <a:pt x="3936683" y="1196340"/>
                    <a:pt x="3935730" y="1200150"/>
                  </a:cubicBezTo>
                  <a:cubicBezTo>
                    <a:pt x="3939540" y="1201103"/>
                    <a:pt x="3942398" y="1202055"/>
                    <a:pt x="3946208" y="1203008"/>
                  </a:cubicBezTo>
                  <a:cubicBezTo>
                    <a:pt x="3984308" y="1213485"/>
                    <a:pt x="4022408" y="1223963"/>
                    <a:pt x="4060508" y="1233488"/>
                  </a:cubicBezTo>
                  <a:cubicBezTo>
                    <a:pt x="4067175" y="1235393"/>
                    <a:pt x="4071938" y="1238250"/>
                    <a:pt x="4075748" y="1243013"/>
                  </a:cubicBezTo>
                  <a:cubicBezTo>
                    <a:pt x="4090035" y="1257300"/>
                    <a:pt x="4103370" y="1270635"/>
                    <a:pt x="4117658" y="1284923"/>
                  </a:cubicBezTo>
                  <a:lnTo>
                    <a:pt x="4117658" y="1272540"/>
                  </a:lnTo>
                  <a:cubicBezTo>
                    <a:pt x="4105275" y="1260158"/>
                    <a:pt x="4091940" y="1246823"/>
                    <a:pt x="4079558" y="1234440"/>
                  </a:cubicBezTo>
                  <a:cubicBezTo>
                    <a:pt x="4074795" y="1229678"/>
                    <a:pt x="4070985" y="1227773"/>
                    <a:pt x="4064318" y="1225868"/>
                  </a:cubicBezTo>
                  <a:cubicBezTo>
                    <a:pt x="4029075" y="1216343"/>
                    <a:pt x="3992880" y="1206818"/>
                    <a:pt x="3957638" y="1197293"/>
                  </a:cubicBezTo>
                  <a:cubicBezTo>
                    <a:pt x="3953828" y="1196340"/>
                    <a:pt x="3950018" y="1195388"/>
                    <a:pt x="3946208" y="1193483"/>
                  </a:cubicBezTo>
                  <a:cubicBezTo>
                    <a:pt x="3947160" y="1188720"/>
                    <a:pt x="3948113" y="1185863"/>
                    <a:pt x="3949065" y="1182053"/>
                  </a:cubicBezTo>
                  <a:cubicBezTo>
                    <a:pt x="3958590" y="1145858"/>
                    <a:pt x="3968115" y="1110615"/>
                    <a:pt x="3977640" y="1074420"/>
                  </a:cubicBezTo>
                  <a:cubicBezTo>
                    <a:pt x="3978593" y="1069658"/>
                    <a:pt x="3978593" y="1064895"/>
                    <a:pt x="3977640" y="1060133"/>
                  </a:cubicBezTo>
                  <a:cubicBezTo>
                    <a:pt x="3968115" y="1023938"/>
                    <a:pt x="3958590" y="988695"/>
                    <a:pt x="3949065" y="952500"/>
                  </a:cubicBezTo>
                  <a:cubicBezTo>
                    <a:pt x="3948113" y="948690"/>
                    <a:pt x="3947160" y="944880"/>
                    <a:pt x="3946208" y="941070"/>
                  </a:cubicBezTo>
                  <a:cubicBezTo>
                    <a:pt x="3950018" y="940118"/>
                    <a:pt x="3952875" y="939165"/>
                    <a:pt x="3955733" y="938213"/>
                  </a:cubicBezTo>
                  <a:cubicBezTo>
                    <a:pt x="3991928" y="928688"/>
                    <a:pt x="4029075" y="918210"/>
                    <a:pt x="4065270" y="908685"/>
                  </a:cubicBezTo>
                  <a:cubicBezTo>
                    <a:pt x="4070033" y="907733"/>
                    <a:pt x="4074795" y="904875"/>
                    <a:pt x="4078605" y="901065"/>
                  </a:cubicBezTo>
                  <a:cubicBezTo>
                    <a:pt x="4090988" y="887730"/>
                    <a:pt x="4104323" y="875348"/>
                    <a:pt x="4116705" y="862013"/>
                  </a:cubicBezTo>
                  <a:lnTo>
                    <a:pt x="4116705" y="849630"/>
                  </a:lnTo>
                  <a:cubicBezTo>
                    <a:pt x="4102418" y="863918"/>
                    <a:pt x="4089083" y="877253"/>
                    <a:pt x="4074795" y="891540"/>
                  </a:cubicBezTo>
                  <a:cubicBezTo>
                    <a:pt x="4070033" y="898208"/>
                    <a:pt x="4064318" y="901065"/>
                    <a:pt x="4058603" y="902018"/>
                  </a:cubicBezTo>
                  <a:close/>
                  <a:moveTo>
                    <a:pt x="668655" y="1623060"/>
                  </a:moveTo>
                  <a:cubicBezTo>
                    <a:pt x="671513" y="1620203"/>
                    <a:pt x="674370" y="1617345"/>
                    <a:pt x="677228" y="1615440"/>
                  </a:cubicBezTo>
                  <a:cubicBezTo>
                    <a:pt x="704850" y="1587818"/>
                    <a:pt x="732473" y="1560195"/>
                    <a:pt x="760095" y="1532573"/>
                  </a:cubicBezTo>
                  <a:cubicBezTo>
                    <a:pt x="764858" y="1527810"/>
                    <a:pt x="769620" y="1525905"/>
                    <a:pt x="775335" y="1524000"/>
                  </a:cubicBezTo>
                  <a:cubicBezTo>
                    <a:pt x="813435" y="1513523"/>
                    <a:pt x="852488" y="1503045"/>
                    <a:pt x="890588" y="1493520"/>
                  </a:cubicBezTo>
                  <a:cubicBezTo>
                    <a:pt x="893445" y="1492568"/>
                    <a:pt x="896303" y="1491615"/>
                    <a:pt x="900113" y="1490663"/>
                  </a:cubicBezTo>
                  <a:cubicBezTo>
                    <a:pt x="899160" y="1486853"/>
                    <a:pt x="898208" y="1483043"/>
                    <a:pt x="897255" y="1480185"/>
                  </a:cubicBezTo>
                  <a:cubicBezTo>
                    <a:pt x="886778" y="1442085"/>
                    <a:pt x="876300" y="1403033"/>
                    <a:pt x="866775" y="1364933"/>
                  </a:cubicBezTo>
                  <a:cubicBezTo>
                    <a:pt x="865823" y="1360170"/>
                    <a:pt x="865823" y="1355408"/>
                    <a:pt x="866775" y="1350645"/>
                  </a:cubicBezTo>
                  <a:cubicBezTo>
                    <a:pt x="877253" y="1312545"/>
                    <a:pt x="887730" y="1273493"/>
                    <a:pt x="897255" y="1235393"/>
                  </a:cubicBezTo>
                  <a:cubicBezTo>
                    <a:pt x="898208" y="1231583"/>
                    <a:pt x="899160" y="1228725"/>
                    <a:pt x="900113" y="1224915"/>
                  </a:cubicBezTo>
                  <a:cubicBezTo>
                    <a:pt x="895350" y="1223963"/>
                    <a:pt x="892493" y="1223010"/>
                    <a:pt x="888683" y="1222058"/>
                  </a:cubicBezTo>
                  <a:cubicBezTo>
                    <a:pt x="850583" y="1211580"/>
                    <a:pt x="813435" y="1202055"/>
                    <a:pt x="775335" y="1191578"/>
                  </a:cubicBezTo>
                  <a:cubicBezTo>
                    <a:pt x="769620" y="1189673"/>
                    <a:pt x="764858" y="1186815"/>
                    <a:pt x="760095" y="1183005"/>
                  </a:cubicBezTo>
                  <a:cubicBezTo>
                    <a:pt x="732473" y="1155383"/>
                    <a:pt x="703898" y="1126808"/>
                    <a:pt x="676275" y="1099185"/>
                  </a:cubicBezTo>
                  <a:cubicBezTo>
                    <a:pt x="673418" y="1096328"/>
                    <a:pt x="671513" y="1094423"/>
                    <a:pt x="667703" y="1090613"/>
                  </a:cubicBezTo>
                  <a:cubicBezTo>
                    <a:pt x="664845" y="1094423"/>
                    <a:pt x="662940" y="1097280"/>
                    <a:pt x="660083" y="1100138"/>
                  </a:cubicBezTo>
                  <a:cubicBezTo>
                    <a:pt x="632460" y="1127760"/>
                    <a:pt x="604838" y="1155383"/>
                    <a:pt x="577215" y="1183005"/>
                  </a:cubicBezTo>
                  <a:cubicBezTo>
                    <a:pt x="573405" y="1186815"/>
                    <a:pt x="568643" y="1189673"/>
                    <a:pt x="562928" y="1190625"/>
                  </a:cubicBezTo>
                  <a:cubicBezTo>
                    <a:pt x="524828" y="1200150"/>
                    <a:pt x="487680" y="1210628"/>
                    <a:pt x="449580" y="1221105"/>
                  </a:cubicBezTo>
                  <a:cubicBezTo>
                    <a:pt x="445770" y="1222058"/>
                    <a:pt x="441960" y="1223010"/>
                    <a:pt x="438150" y="1223963"/>
                  </a:cubicBezTo>
                  <a:cubicBezTo>
                    <a:pt x="439103" y="1227773"/>
                    <a:pt x="440055" y="1231583"/>
                    <a:pt x="441008" y="1234440"/>
                  </a:cubicBezTo>
                  <a:cubicBezTo>
                    <a:pt x="451485" y="1273493"/>
                    <a:pt x="461963" y="1311593"/>
                    <a:pt x="471488" y="1350645"/>
                  </a:cubicBezTo>
                  <a:cubicBezTo>
                    <a:pt x="472440" y="1354455"/>
                    <a:pt x="472440" y="1360170"/>
                    <a:pt x="471488" y="1363980"/>
                  </a:cubicBezTo>
                  <a:cubicBezTo>
                    <a:pt x="465773" y="1385888"/>
                    <a:pt x="460058" y="1407795"/>
                    <a:pt x="454343" y="1429703"/>
                  </a:cubicBezTo>
                  <a:cubicBezTo>
                    <a:pt x="448628" y="1449705"/>
                    <a:pt x="443865" y="1469708"/>
                    <a:pt x="438150" y="1490663"/>
                  </a:cubicBezTo>
                  <a:cubicBezTo>
                    <a:pt x="441960" y="1491615"/>
                    <a:pt x="444818" y="1492568"/>
                    <a:pt x="447675" y="1493520"/>
                  </a:cubicBezTo>
                  <a:cubicBezTo>
                    <a:pt x="485775" y="1503998"/>
                    <a:pt x="523875" y="1514475"/>
                    <a:pt x="561975" y="1524000"/>
                  </a:cubicBezTo>
                  <a:cubicBezTo>
                    <a:pt x="568643" y="1525905"/>
                    <a:pt x="573405" y="1528763"/>
                    <a:pt x="578168" y="1532573"/>
                  </a:cubicBezTo>
                  <a:cubicBezTo>
                    <a:pt x="605790" y="1560195"/>
                    <a:pt x="633413" y="1587818"/>
                    <a:pt x="661035" y="1615440"/>
                  </a:cubicBezTo>
                  <a:cubicBezTo>
                    <a:pt x="662940" y="1617345"/>
                    <a:pt x="664845" y="1620203"/>
                    <a:pt x="668655" y="1623060"/>
                  </a:cubicBezTo>
                  <a:close/>
                  <a:moveTo>
                    <a:pt x="566738" y="1515428"/>
                  </a:moveTo>
                  <a:cubicBezTo>
                    <a:pt x="531495" y="1505903"/>
                    <a:pt x="495300" y="1496378"/>
                    <a:pt x="460058" y="1486853"/>
                  </a:cubicBezTo>
                  <a:cubicBezTo>
                    <a:pt x="456248" y="1485900"/>
                    <a:pt x="453390" y="1484948"/>
                    <a:pt x="448628" y="1483995"/>
                  </a:cubicBezTo>
                  <a:cubicBezTo>
                    <a:pt x="449580" y="1480185"/>
                    <a:pt x="450533" y="1476375"/>
                    <a:pt x="451485" y="1472565"/>
                  </a:cubicBezTo>
                  <a:cubicBezTo>
                    <a:pt x="461010" y="1436370"/>
                    <a:pt x="470535" y="1400175"/>
                    <a:pt x="481013" y="1363980"/>
                  </a:cubicBezTo>
                  <a:cubicBezTo>
                    <a:pt x="481965" y="1359218"/>
                    <a:pt x="481965" y="1355408"/>
                    <a:pt x="481013" y="1350645"/>
                  </a:cubicBezTo>
                  <a:cubicBezTo>
                    <a:pt x="471488" y="1314450"/>
                    <a:pt x="461963" y="1279208"/>
                    <a:pt x="452438" y="1243013"/>
                  </a:cubicBezTo>
                  <a:cubicBezTo>
                    <a:pt x="451485" y="1239203"/>
                    <a:pt x="450533" y="1235393"/>
                    <a:pt x="449580" y="1230630"/>
                  </a:cubicBezTo>
                  <a:cubicBezTo>
                    <a:pt x="454343" y="1228725"/>
                    <a:pt x="459105" y="1227773"/>
                    <a:pt x="462915" y="1226820"/>
                  </a:cubicBezTo>
                  <a:cubicBezTo>
                    <a:pt x="498158" y="1217295"/>
                    <a:pt x="532448" y="1207770"/>
                    <a:pt x="567690" y="1199198"/>
                  </a:cubicBezTo>
                  <a:cubicBezTo>
                    <a:pt x="573405" y="1197293"/>
                    <a:pt x="578168" y="1195388"/>
                    <a:pt x="582930" y="1190625"/>
                  </a:cubicBezTo>
                  <a:cubicBezTo>
                    <a:pt x="608648" y="1163955"/>
                    <a:pt x="635318" y="1138238"/>
                    <a:pt x="661035" y="1112520"/>
                  </a:cubicBezTo>
                  <a:cubicBezTo>
                    <a:pt x="663893" y="1109663"/>
                    <a:pt x="665798" y="1107758"/>
                    <a:pt x="669608" y="1103948"/>
                  </a:cubicBezTo>
                  <a:cubicBezTo>
                    <a:pt x="672465" y="1106805"/>
                    <a:pt x="675323" y="1108710"/>
                    <a:pt x="677228" y="1111568"/>
                  </a:cubicBezTo>
                  <a:cubicBezTo>
                    <a:pt x="703898" y="1138238"/>
                    <a:pt x="729615" y="1163955"/>
                    <a:pt x="756285" y="1190625"/>
                  </a:cubicBezTo>
                  <a:cubicBezTo>
                    <a:pt x="761048" y="1195388"/>
                    <a:pt x="764858" y="1197293"/>
                    <a:pt x="771525" y="1199198"/>
                  </a:cubicBezTo>
                  <a:cubicBezTo>
                    <a:pt x="806768" y="1208723"/>
                    <a:pt x="841058" y="1218248"/>
                    <a:pt x="876300" y="1226820"/>
                  </a:cubicBezTo>
                  <a:cubicBezTo>
                    <a:pt x="880110" y="1227773"/>
                    <a:pt x="883920" y="1228725"/>
                    <a:pt x="889635" y="1230630"/>
                  </a:cubicBezTo>
                  <a:cubicBezTo>
                    <a:pt x="888683" y="1234440"/>
                    <a:pt x="887730" y="1238250"/>
                    <a:pt x="886778" y="1242060"/>
                  </a:cubicBezTo>
                  <a:cubicBezTo>
                    <a:pt x="877253" y="1278255"/>
                    <a:pt x="867728" y="1314450"/>
                    <a:pt x="857250" y="1350645"/>
                  </a:cubicBezTo>
                  <a:cubicBezTo>
                    <a:pt x="856298" y="1355408"/>
                    <a:pt x="856298" y="1359218"/>
                    <a:pt x="857250" y="1363980"/>
                  </a:cubicBezTo>
                  <a:cubicBezTo>
                    <a:pt x="866775" y="1400175"/>
                    <a:pt x="876300" y="1435418"/>
                    <a:pt x="885825" y="1471613"/>
                  </a:cubicBezTo>
                  <a:cubicBezTo>
                    <a:pt x="886778" y="1475423"/>
                    <a:pt x="887730" y="1479233"/>
                    <a:pt x="888683" y="1483995"/>
                  </a:cubicBezTo>
                  <a:cubicBezTo>
                    <a:pt x="884873" y="1484948"/>
                    <a:pt x="882015" y="1485900"/>
                    <a:pt x="878205" y="1486853"/>
                  </a:cubicBezTo>
                  <a:cubicBezTo>
                    <a:pt x="842010" y="1496378"/>
                    <a:pt x="805815" y="1506855"/>
                    <a:pt x="769620" y="1516380"/>
                  </a:cubicBezTo>
                  <a:cubicBezTo>
                    <a:pt x="763905" y="1517333"/>
                    <a:pt x="760095" y="1520190"/>
                    <a:pt x="756285" y="1524000"/>
                  </a:cubicBezTo>
                  <a:cubicBezTo>
                    <a:pt x="729615" y="1550670"/>
                    <a:pt x="703898" y="1576388"/>
                    <a:pt x="677228" y="1603058"/>
                  </a:cubicBezTo>
                  <a:cubicBezTo>
                    <a:pt x="674370" y="1605915"/>
                    <a:pt x="673418" y="1608773"/>
                    <a:pt x="670560" y="1612583"/>
                  </a:cubicBezTo>
                  <a:cubicBezTo>
                    <a:pt x="665798" y="1608773"/>
                    <a:pt x="663893" y="1605915"/>
                    <a:pt x="661035" y="1604010"/>
                  </a:cubicBezTo>
                  <a:cubicBezTo>
                    <a:pt x="634365" y="1577340"/>
                    <a:pt x="608648" y="1551623"/>
                    <a:pt x="581978" y="1524953"/>
                  </a:cubicBezTo>
                  <a:cubicBezTo>
                    <a:pt x="577215" y="1519238"/>
                    <a:pt x="572453" y="1516380"/>
                    <a:pt x="566738" y="1515428"/>
                  </a:cubicBezTo>
                  <a:close/>
                  <a:moveTo>
                    <a:pt x="2665095" y="512445"/>
                  </a:moveTo>
                  <a:cubicBezTo>
                    <a:pt x="2662238" y="516255"/>
                    <a:pt x="2660333" y="519113"/>
                    <a:pt x="2658428" y="521018"/>
                  </a:cubicBezTo>
                  <a:cubicBezTo>
                    <a:pt x="2630805" y="548640"/>
                    <a:pt x="2603183" y="576263"/>
                    <a:pt x="2576513" y="603885"/>
                  </a:cubicBezTo>
                  <a:cubicBezTo>
                    <a:pt x="2571750" y="608648"/>
                    <a:pt x="2566035" y="611505"/>
                    <a:pt x="2560320" y="613410"/>
                  </a:cubicBezTo>
                  <a:cubicBezTo>
                    <a:pt x="2527935" y="621983"/>
                    <a:pt x="2494598" y="630555"/>
                    <a:pt x="2462213" y="640080"/>
                  </a:cubicBezTo>
                  <a:cubicBezTo>
                    <a:pt x="2453640" y="641985"/>
                    <a:pt x="2446020" y="644843"/>
                    <a:pt x="2437448" y="646748"/>
                  </a:cubicBezTo>
                  <a:cubicBezTo>
                    <a:pt x="2438400" y="650558"/>
                    <a:pt x="2439353" y="654368"/>
                    <a:pt x="2440305" y="657225"/>
                  </a:cubicBezTo>
                  <a:cubicBezTo>
                    <a:pt x="2450783" y="695325"/>
                    <a:pt x="2460308" y="734378"/>
                    <a:pt x="2470785" y="772478"/>
                  </a:cubicBezTo>
                  <a:cubicBezTo>
                    <a:pt x="2471738" y="777240"/>
                    <a:pt x="2471738" y="782003"/>
                    <a:pt x="2470785" y="786765"/>
                  </a:cubicBezTo>
                  <a:cubicBezTo>
                    <a:pt x="2466975" y="801053"/>
                    <a:pt x="2463165" y="815340"/>
                    <a:pt x="2459355" y="829628"/>
                  </a:cubicBezTo>
                  <a:cubicBezTo>
                    <a:pt x="2451735" y="857250"/>
                    <a:pt x="2445068" y="884873"/>
                    <a:pt x="2437448" y="912495"/>
                  </a:cubicBezTo>
                  <a:cubicBezTo>
                    <a:pt x="2441258" y="913448"/>
                    <a:pt x="2445068" y="914400"/>
                    <a:pt x="2447925" y="915353"/>
                  </a:cubicBezTo>
                  <a:cubicBezTo>
                    <a:pt x="2486025" y="925830"/>
                    <a:pt x="2524125" y="936308"/>
                    <a:pt x="2562225" y="945833"/>
                  </a:cubicBezTo>
                  <a:cubicBezTo>
                    <a:pt x="2567940" y="947738"/>
                    <a:pt x="2572703" y="949643"/>
                    <a:pt x="2577465" y="954405"/>
                  </a:cubicBezTo>
                  <a:cubicBezTo>
                    <a:pt x="2605088" y="982028"/>
                    <a:pt x="2633663" y="1010603"/>
                    <a:pt x="2661285" y="1038225"/>
                  </a:cubicBezTo>
                  <a:cubicBezTo>
                    <a:pt x="2664143" y="1041083"/>
                    <a:pt x="2666048" y="1042988"/>
                    <a:pt x="2670810" y="1046798"/>
                  </a:cubicBezTo>
                  <a:cubicBezTo>
                    <a:pt x="2673668" y="1042988"/>
                    <a:pt x="2675573" y="1040130"/>
                    <a:pt x="2678430" y="1037273"/>
                  </a:cubicBezTo>
                  <a:cubicBezTo>
                    <a:pt x="2706053" y="1009650"/>
                    <a:pt x="2732723" y="982980"/>
                    <a:pt x="2760345" y="955358"/>
                  </a:cubicBezTo>
                  <a:cubicBezTo>
                    <a:pt x="2765108" y="950595"/>
                    <a:pt x="2769870" y="947738"/>
                    <a:pt x="2776538" y="945833"/>
                  </a:cubicBezTo>
                  <a:cubicBezTo>
                    <a:pt x="2814638" y="935355"/>
                    <a:pt x="2853690" y="924878"/>
                    <a:pt x="2891790" y="915353"/>
                  </a:cubicBezTo>
                  <a:cubicBezTo>
                    <a:pt x="2894648" y="914400"/>
                    <a:pt x="2897505" y="913448"/>
                    <a:pt x="2900363" y="912495"/>
                  </a:cubicBezTo>
                  <a:cubicBezTo>
                    <a:pt x="2899410" y="908685"/>
                    <a:pt x="2898458" y="905828"/>
                    <a:pt x="2897505" y="902018"/>
                  </a:cubicBezTo>
                  <a:cubicBezTo>
                    <a:pt x="2887028" y="863918"/>
                    <a:pt x="2877503" y="824865"/>
                    <a:pt x="2867025" y="786765"/>
                  </a:cubicBezTo>
                  <a:cubicBezTo>
                    <a:pt x="2865120" y="781050"/>
                    <a:pt x="2866073" y="776288"/>
                    <a:pt x="2867025" y="771525"/>
                  </a:cubicBezTo>
                  <a:cubicBezTo>
                    <a:pt x="2876550" y="738188"/>
                    <a:pt x="2885123" y="703898"/>
                    <a:pt x="2894648" y="670560"/>
                  </a:cubicBezTo>
                  <a:cubicBezTo>
                    <a:pt x="2896553" y="662940"/>
                    <a:pt x="2898458" y="655320"/>
                    <a:pt x="2901315" y="645795"/>
                  </a:cubicBezTo>
                  <a:cubicBezTo>
                    <a:pt x="2897505" y="644843"/>
                    <a:pt x="2893695" y="643890"/>
                    <a:pt x="2890838" y="642938"/>
                  </a:cubicBezTo>
                  <a:cubicBezTo>
                    <a:pt x="2852738" y="632460"/>
                    <a:pt x="2814638" y="621983"/>
                    <a:pt x="2776538" y="612458"/>
                  </a:cubicBezTo>
                  <a:cubicBezTo>
                    <a:pt x="2770823" y="610553"/>
                    <a:pt x="2767013" y="608648"/>
                    <a:pt x="2762250" y="603885"/>
                  </a:cubicBezTo>
                  <a:cubicBezTo>
                    <a:pt x="2734628" y="576263"/>
                    <a:pt x="2706053" y="547688"/>
                    <a:pt x="2678430" y="520065"/>
                  </a:cubicBezTo>
                  <a:cubicBezTo>
                    <a:pt x="2671763" y="519113"/>
                    <a:pt x="2668905" y="516255"/>
                    <a:pt x="2665095" y="512445"/>
                  </a:cubicBezTo>
                  <a:close/>
                  <a:moveTo>
                    <a:pt x="2751773" y="611505"/>
                  </a:moveTo>
                  <a:cubicBezTo>
                    <a:pt x="2757488" y="617220"/>
                    <a:pt x="2763203" y="621030"/>
                    <a:pt x="2770823" y="622935"/>
                  </a:cubicBezTo>
                  <a:cubicBezTo>
                    <a:pt x="2806065" y="632460"/>
                    <a:pt x="2841308" y="641985"/>
                    <a:pt x="2876550" y="651510"/>
                  </a:cubicBezTo>
                  <a:cubicBezTo>
                    <a:pt x="2879408" y="652463"/>
                    <a:pt x="2882265" y="653415"/>
                    <a:pt x="2886075" y="654368"/>
                  </a:cubicBezTo>
                  <a:cubicBezTo>
                    <a:pt x="2885123" y="658178"/>
                    <a:pt x="2884170" y="661988"/>
                    <a:pt x="2883218" y="664845"/>
                  </a:cubicBezTo>
                  <a:cubicBezTo>
                    <a:pt x="2873693" y="699135"/>
                    <a:pt x="2865120" y="734378"/>
                    <a:pt x="2855595" y="768668"/>
                  </a:cubicBezTo>
                  <a:cubicBezTo>
                    <a:pt x="2853690" y="777240"/>
                    <a:pt x="2853690" y="783908"/>
                    <a:pt x="2855595" y="792480"/>
                  </a:cubicBezTo>
                  <a:cubicBezTo>
                    <a:pt x="2865120" y="827723"/>
                    <a:pt x="2874645" y="862013"/>
                    <a:pt x="2884170" y="897255"/>
                  </a:cubicBezTo>
                  <a:cubicBezTo>
                    <a:pt x="2885123" y="900113"/>
                    <a:pt x="2886075" y="903923"/>
                    <a:pt x="2886075" y="907733"/>
                  </a:cubicBezTo>
                  <a:cubicBezTo>
                    <a:pt x="2882265" y="908685"/>
                    <a:pt x="2878455" y="909638"/>
                    <a:pt x="2875598" y="910590"/>
                  </a:cubicBezTo>
                  <a:cubicBezTo>
                    <a:pt x="2839403" y="920115"/>
                    <a:pt x="2804160" y="929640"/>
                    <a:pt x="2767965" y="939165"/>
                  </a:cubicBezTo>
                  <a:cubicBezTo>
                    <a:pt x="2762250" y="941070"/>
                    <a:pt x="2757488" y="943928"/>
                    <a:pt x="2752725" y="947738"/>
                  </a:cubicBezTo>
                  <a:cubicBezTo>
                    <a:pt x="2727008" y="973455"/>
                    <a:pt x="2700338" y="1000125"/>
                    <a:pt x="2674620" y="1025843"/>
                  </a:cubicBezTo>
                  <a:cubicBezTo>
                    <a:pt x="2671763" y="1028700"/>
                    <a:pt x="2669858" y="1030605"/>
                    <a:pt x="2666048" y="1033463"/>
                  </a:cubicBezTo>
                  <a:cubicBezTo>
                    <a:pt x="2663190" y="1030605"/>
                    <a:pt x="2660333" y="1028700"/>
                    <a:pt x="2658428" y="1025843"/>
                  </a:cubicBezTo>
                  <a:cubicBezTo>
                    <a:pt x="2631758" y="999173"/>
                    <a:pt x="2606040" y="973455"/>
                    <a:pt x="2579370" y="946785"/>
                  </a:cubicBezTo>
                  <a:cubicBezTo>
                    <a:pt x="2575560" y="942975"/>
                    <a:pt x="2570798" y="940118"/>
                    <a:pt x="2565083" y="938213"/>
                  </a:cubicBezTo>
                  <a:cubicBezTo>
                    <a:pt x="2528888" y="928688"/>
                    <a:pt x="2493645" y="919163"/>
                    <a:pt x="2457450" y="909638"/>
                  </a:cubicBezTo>
                  <a:cubicBezTo>
                    <a:pt x="2453640" y="908685"/>
                    <a:pt x="2450783" y="907733"/>
                    <a:pt x="2446020" y="906780"/>
                  </a:cubicBezTo>
                  <a:cubicBezTo>
                    <a:pt x="2446973" y="902970"/>
                    <a:pt x="2447925" y="899160"/>
                    <a:pt x="2448878" y="896303"/>
                  </a:cubicBezTo>
                  <a:cubicBezTo>
                    <a:pt x="2458403" y="861060"/>
                    <a:pt x="2467928" y="826770"/>
                    <a:pt x="2477453" y="791528"/>
                  </a:cubicBezTo>
                  <a:cubicBezTo>
                    <a:pt x="2479358" y="783908"/>
                    <a:pt x="2479358" y="776288"/>
                    <a:pt x="2477453" y="768668"/>
                  </a:cubicBezTo>
                  <a:cubicBezTo>
                    <a:pt x="2467928" y="733425"/>
                    <a:pt x="2458403" y="699135"/>
                    <a:pt x="2448878" y="663893"/>
                  </a:cubicBezTo>
                  <a:cubicBezTo>
                    <a:pt x="2447925" y="661035"/>
                    <a:pt x="2446973" y="657225"/>
                    <a:pt x="2446973" y="654368"/>
                  </a:cubicBezTo>
                  <a:cubicBezTo>
                    <a:pt x="2449830" y="653415"/>
                    <a:pt x="2451735" y="652463"/>
                    <a:pt x="2454593" y="651510"/>
                  </a:cubicBezTo>
                  <a:cubicBezTo>
                    <a:pt x="2490788" y="641985"/>
                    <a:pt x="2526983" y="631508"/>
                    <a:pt x="2563178" y="621983"/>
                  </a:cubicBezTo>
                  <a:cubicBezTo>
                    <a:pt x="2570798" y="620078"/>
                    <a:pt x="2576513" y="617220"/>
                    <a:pt x="2581275" y="611505"/>
                  </a:cubicBezTo>
                  <a:cubicBezTo>
                    <a:pt x="2606993" y="585788"/>
                    <a:pt x="2632710" y="560070"/>
                    <a:pt x="2658428" y="534353"/>
                  </a:cubicBezTo>
                  <a:cubicBezTo>
                    <a:pt x="2661285" y="531495"/>
                    <a:pt x="2663190" y="529590"/>
                    <a:pt x="2667953" y="524828"/>
                  </a:cubicBezTo>
                  <a:cubicBezTo>
                    <a:pt x="2670810" y="528638"/>
                    <a:pt x="2672715" y="532448"/>
                    <a:pt x="2675573" y="534353"/>
                  </a:cubicBezTo>
                  <a:cubicBezTo>
                    <a:pt x="2700338" y="560070"/>
                    <a:pt x="2726055" y="585788"/>
                    <a:pt x="2751773" y="611505"/>
                  </a:cubicBezTo>
                  <a:close/>
                  <a:moveTo>
                    <a:pt x="2530793" y="464820"/>
                  </a:moveTo>
                  <a:cubicBezTo>
                    <a:pt x="2524125" y="458153"/>
                    <a:pt x="2517458" y="454343"/>
                    <a:pt x="2508885" y="452438"/>
                  </a:cubicBezTo>
                  <a:cubicBezTo>
                    <a:pt x="2496503" y="449580"/>
                    <a:pt x="2484120" y="445770"/>
                    <a:pt x="2471738" y="442913"/>
                  </a:cubicBezTo>
                  <a:cubicBezTo>
                    <a:pt x="2469833" y="450533"/>
                    <a:pt x="2467928" y="458153"/>
                    <a:pt x="2466023" y="464820"/>
                  </a:cubicBezTo>
                  <a:cubicBezTo>
                    <a:pt x="2458403" y="483870"/>
                    <a:pt x="2458403" y="501968"/>
                    <a:pt x="2466023" y="521018"/>
                  </a:cubicBezTo>
                  <a:cubicBezTo>
                    <a:pt x="2468880" y="527685"/>
                    <a:pt x="2469833" y="535305"/>
                    <a:pt x="2472690" y="542925"/>
                  </a:cubicBezTo>
                  <a:cubicBezTo>
                    <a:pt x="2488883" y="538163"/>
                    <a:pt x="2505075" y="534353"/>
                    <a:pt x="2520315" y="530543"/>
                  </a:cubicBezTo>
                  <a:cubicBezTo>
                    <a:pt x="2522220" y="530543"/>
                    <a:pt x="2523173" y="529590"/>
                    <a:pt x="2524125" y="527685"/>
                  </a:cubicBezTo>
                  <a:cubicBezTo>
                    <a:pt x="2535555" y="516255"/>
                    <a:pt x="2546985" y="504825"/>
                    <a:pt x="2559368" y="493395"/>
                  </a:cubicBezTo>
                  <a:cubicBezTo>
                    <a:pt x="2547938" y="482918"/>
                    <a:pt x="2539365" y="474345"/>
                    <a:pt x="2530793" y="464820"/>
                  </a:cubicBezTo>
                  <a:close/>
                  <a:moveTo>
                    <a:pt x="2517458" y="520065"/>
                  </a:moveTo>
                  <a:cubicBezTo>
                    <a:pt x="2517458" y="520065"/>
                    <a:pt x="2516505" y="521018"/>
                    <a:pt x="2515553" y="521018"/>
                  </a:cubicBezTo>
                  <a:cubicBezTo>
                    <a:pt x="2503170" y="524828"/>
                    <a:pt x="2490788" y="527685"/>
                    <a:pt x="2477453" y="531495"/>
                  </a:cubicBezTo>
                  <a:cubicBezTo>
                    <a:pt x="2473643" y="518160"/>
                    <a:pt x="2470785" y="506730"/>
                    <a:pt x="2467928" y="494348"/>
                  </a:cubicBezTo>
                  <a:cubicBezTo>
                    <a:pt x="2467928" y="492443"/>
                    <a:pt x="2467928" y="491490"/>
                    <a:pt x="2467928" y="489585"/>
                  </a:cubicBezTo>
                  <a:cubicBezTo>
                    <a:pt x="2470785" y="478155"/>
                    <a:pt x="2474595" y="466725"/>
                    <a:pt x="2477453" y="453390"/>
                  </a:cubicBezTo>
                  <a:cubicBezTo>
                    <a:pt x="2489835" y="457200"/>
                    <a:pt x="2502218" y="460058"/>
                    <a:pt x="2513648" y="462915"/>
                  </a:cubicBezTo>
                  <a:cubicBezTo>
                    <a:pt x="2515553" y="463868"/>
                    <a:pt x="2518410" y="464820"/>
                    <a:pt x="2520315" y="466725"/>
                  </a:cubicBezTo>
                  <a:cubicBezTo>
                    <a:pt x="2528888" y="474345"/>
                    <a:pt x="2536508" y="482918"/>
                    <a:pt x="2545080" y="491490"/>
                  </a:cubicBezTo>
                  <a:cubicBezTo>
                    <a:pt x="2535555" y="501968"/>
                    <a:pt x="2526983" y="510540"/>
                    <a:pt x="2517458" y="520065"/>
                  </a:cubicBezTo>
                  <a:close/>
                  <a:moveTo>
                    <a:pt x="2136458" y="517208"/>
                  </a:moveTo>
                  <a:cubicBezTo>
                    <a:pt x="2137410" y="517208"/>
                    <a:pt x="2139315" y="518160"/>
                    <a:pt x="2140268" y="518160"/>
                  </a:cubicBezTo>
                  <a:cubicBezTo>
                    <a:pt x="2150745" y="521970"/>
                    <a:pt x="2159318" y="529590"/>
                    <a:pt x="2167890" y="538163"/>
                  </a:cubicBezTo>
                  <a:cubicBezTo>
                    <a:pt x="2170748" y="533400"/>
                    <a:pt x="2174558" y="529590"/>
                    <a:pt x="2178368" y="526733"/>
                  </a:cubicBezTo>
                  <a:cubicBezTo>
                    <a:pt x="2183130" y="522923"/>
                    <a:pt x="2188845" y="520065"/>
                    <a:pt x="2194560" y="518160"/>
                  </a:cubicBezTo>
                  <a:cubicBezTo>
                    <a:pt x="2198370" y="517208"/>
                    <a:pt x="2203133" y="516255"/>
                    <a:pt x="2206943" y="515303"/>
                  </a:cubicBezTo>
                  <a:cubicBezTo>
                    <a:pt x="2206943" y="515303"/>
                    <a:pt x="2206943" y="515303"/>
                    <a:pt x="2206943" y="515303"/>
                  </a:cubicBezTo>
                  <a:cubicBezTo>
                    <a:pt x="2206943" y="515303"/>
                    <a:pt x="2206943" y="515303"/>
                    <a:pt x="2206943" y="515303"/>
                  </a:cubicBezTo>
                  <a:cubicBezTo>
                    <a:pt x="2205038" y="506730"/>
                    <a:pt x="2202180" y="500063"/>
                    <a:pt x="2202180" y="492443"/>
                  </a:cubicBezTo>
                  <a:cubicBezTo>
                    <a:pt x="2202180" y="486728"/>
                    <a:pt x="2204085" y="481013"/>
                    <a:pt x="2205990" y="475298"/>
                  </a:cubicBezTo>
                  <a:cubicBezTo>
                    <a:pt x="2206943" y="473393"/>
                    <a:pt x="2206943" y="471488"/>
                    <a:pt x="2207895" y="469583"/>
                  </a:cubicBezTo>
                  <a:cubicBezTo>
                    <a:pt x="2205990" y="468630"/>
                    <a:pt x="2203133" y="468630"/>
                    <a:pt x="2201228" y="467678"/>
                  </a:cubicBezTo>
                  <a:cubicBezTo>
                    <a:pt x="2197418" y="466725"/>
                    <a:pt x="2193608" y="465773"/>
                    <a:pt x="2190750" y="464820"/>
                  </a:cubicBezTo>
                  <a:cubicBezTo>
                    <a:pt x="2189798" y="464820"/>
                    <a:pt x="2188845" y="463868"/>
                    <a:pt x="2187893" y="463868"/>
                  </a:cubicBezTo>
                  <a:cubicBezTo>
                    <a:pt x="2186940" y="463868"/>
                    <a:pt x="2186940" y="462915"/>
                    <a:pt x="2185988" y="462915"/>
                  </a:cubicBezTo>
                  <a:cubicBezTo>
                    <a:pt x="2179320" y="459105"/>
                    <a:pt x="2174558" y="453390"/>
                    <a:pt x="2168843" y="446723"/>
                  </a:cubicBezTo>
                  <a:cubicBezTo>
                    <a:pt x="2168843" y="446723"/>
                    <a:pt x="2168843" y="446723"/>
                    <a:pt x="2168843" y="446723"/>
                  </a:cubicBezTo>
                  <a:cubicBezTo>
                    <a:pt x="2168843" y="446723"/>
                    <a:pt x="2168843" y="446723"/>
                    <a:pt x="2168843" y="446723"/>
                  </a:cubicBezTo>
                  <a:cubicBezTo>
                    <a:pt x="2168843" y="446723"/>
                    <a:pt x="2168843" y="446723"/>
                    <a:pt x="2167890" y="446723"/>
                  </a:cubicBezTo>
                  <a:cubicBezTo>
                    <a:pt x="2166938" y="448628"/>
                    <a:pt x="2165033" y="449580"/>
                    <a:pt x="2164080" y="451485"/>
                  </a:cubicBezTo>
                  <a:cubicBezTo>
                    <a:pt x="2163128" y="453390"/>
                    <a:pt x="2161223" y="454343"/>
                    <a:pt x="2160270" y="456248"/>
                  </a:cubicBezTo>
                  <a:cubicBezTo>
                    <a:pt x="2154555" y="461010"/>
                    <a:pt x="2147888" y="464820"/>
                    <a:pt x="2141220" y="467678"/>
                  </a:cubicBezTo>
                  <a:cubicBezTo>
                    <a:pt x="2141220" y="467678"/>
                    <a:pt x="2141220" y="467678"/>
                    <a:pt x="2141220" y="467678"/>
                  </a:cubicBezTo>
                  <a:cubicBezTo>
                    <a:pt x="2137410" y="468630"/>
                    <a:pt x="2133600" y="469583"/>
                    <a:pt x="2129790" y="469583"/>
                  </a:cubicBezTo>
                  <a:cubicBezTo>
                    <a:pt x="2129790" y="469583"/>
                    <a:pt x="2129790" y="470535"/>
                    <a:pt x="2129790" y="470535"/>
                  </a:cubicBezTo>
                  <a:cubicBezTo>
                    <a:pt x="2131695" y="478155"/>
                    <a:pt x="2134553" y="485775"/>
                    <a:pt x="2134553" y="492443"/>
                  </a:cubicBezTo>
                  <a:cubicBezTo>
                    <a:pt x="2134553" y="500063"/>
                    <a:pt x="2131695" y="506730"/>
                    <a:pt x="2129790" y="516255"/>
                  </a:cubicBezTo>
                  <a:cubicBezTo>
                    <a:pt x="2130743" y="516255"/>
                    <a:pt x="2133600" y="516255"/>
                    <a:pt x="2136458" y="517208"/>
                  </a:cubicBezTo>
                  <a:close/>
                  <a:moveTo>
                    <a:pt x="2154555" y="470535"/>
                  </a:moveTo>
                  <a:cubicBezTo>
                    <a:pt x="2158365" y="467678"/>
                    <a:pt x="2162175" y="463868"/>
                    <a:pt x="2166938" y="460058"/>
                  </a:cubicBezTo>
                  <a:cubicBezTo>
                    <a:pt x="2171700" y="463868"/>
                    <a:pt x="2175510" y="468630"/>
                    <a:pt x="2179320" y="470535"/>
                  </a:cubicBezTo>
                  <a:cubicBezTo>
                    <a:pt x="2183130" y="473393"/>
                    <a:pt x="2188845" y="473393"/>
                    <a:pt x="2194560" y="476250"/>
                  </a:cubicBezTo>
                  <a:cubicBezTo>
                    <a:pt x="2193608" y="479108"/>
                    <a:pt x="2193608" y="481013"/>
                    <a:pt x="2192655" y="483870"/>
                  </a:cubicBezTo>
                  <a:cubicBezTo>
                    <a:pt x="2192655" y="484823"/>
                    <a:pt x="2192655" y="485775"/>
                    <a:pt x="2192655" y="486728"/>
                  </a:cubicBezTo>
                  <a:cubicBezTo>
                    <a:pt x="2192655" y="487680"/>
                    <a:pt x="2192655" y="489585"/>
                    <a:pt x="2192655" y="490538"/>
                  </a:cubicBezTo>
                  <a:cubicBezTo>
                    <a:pt x="2192655" y="491490"/>
                    <a:pt x="2192655" y="493395"/>
                    <a:pt x="2192655" y="494348"/>
                  </a:cubicBezTo>
                  <a:cubicBezTo>
                    <a:pt x="2192655" y="496253"/>
                    <a:pt x="2192655" y="498158"/>
                    <a:pt x="2193608" y="500063"/>
                  </a:cubicBezTo>
                  <a:cubicBezTo>
                    <a:pt x="2193608" y="500063"/>
                    <a:pt x="2193608" y="501015"/>
                    <a:pt x="2193608" y="501015"/>
                  </a:cubicBezTo>
                  <a:cubicBezTo>
                    <a:pt x="2193608" y="501968"/>
                    <a:pt x="2194560" y="503873"/>
                    <a:pt x="2194560" y="504825"/>
                  </a:cubicBezTo>
                  <a:cubicBezTo>
                    <a:pt x="2194560" y="505778"/>
                    <a:pt x="2195513" y="506730"/>
                    <a:pt x="2195513" y="507683"/>
                  </a:cubicBezTo>
                  <a:cubicBezTo>
                    <a:pt x="2193608" y="507683"/>
                    <a:pt x="2192655" y="508635"/>
                    <a:pt x="2190750" y="508635"/>
                  </a:cubicBezTo>
                  <a:cubicBezTo>
                    <a:pt x="2185988" y="509588"/>
                    <a:pt x="2181225" y="511493"/>
                    <a:pt x="2177415" y="514350"/>
                  </a:cubicBezTo>
                  <a:cubicBezTo>
                    <a:pt x="2177415" y="514350"/>
                    <a:pt x="2176463" y="514350"/>
                    <a:pt x="2176463" y="515303"/>
                  </a:cubicBezTo>
                  <a:cubicBezTo>
                    <a:pt x="2172653" y="518160"/>
                    <a:pt x="2169795" y="521018"/>
                    <a:pt x="2167890" y="524828"/>
                  </a:cubicBezTo>
                  <a:cubicBezTo>
                    <a:pt x="2165985" y="522923"/>
                    <a:pt x="2164080" y="521018"/>
                    <a:pt x="2162175" y="519113"/>
                  </a:cubicBezTo>
                  <a:cubicBezTo>
                    <a:pt x="2161223" y="518160"/>
                    <a:pt x="2160270" y="518160"/>
                    <a:pt x="2159318" y="517208"/>
                  </a:cubicBezTo>
                  <a:cubicBezTo>
                    <a:pt x="2155508" y="514350"/>
                    <a:pt x="2150745" y="511493"/>
                    <a:pt x="2145983" y="510540"/>
                  </a:cubicBezTo>
                  <a:cubicBezTo>
                    <a:pt x="2144078" y="509588"/>
                    <a:pt x="2141220" y="509588"/>
                    <a:pt x="2139315" y="508635"/>
                  </a:cubicBezTo>
                  <a:cubicBezTo>
                    <a:pt x="2140268" y="501968"/>
                    <a:pt x="2142173" y="497205"/>
                    <a:pt x="2142173" y="491490"/>
                  </a:cubicBezTo>
                  <a:cubicBezTo>
                    <a:pt x="2142173" y="486728"/>
                    <a:pt x="2140268" y="481013"/>
                    <a:pt x="2139315" y="476250"/>
                  </a:cubicBezTo>
                  <a:cubicBezTo>
                    <a:pt x="2144078" y="474345"/>
                    <a:pt x="2149793" y="473393"/>
                    <a:pt x="2154555" y="470535"/>
                  </a:cubicBezTo>
                  <a:close/>
                  <a:moveTo>
                    <a:pt x="2550795" y="413385"/>
                  </a:moveTo>
                  <a:cubicBezTo>
                    <a:pt x="2547938" y="411480"/>
                    <a:pt x="2545080" y="409575"/>
                    <a:pt x="2541270" y="408623"/>
                  </a:cubicBezTo>
                  <a:cubicBezTo>
                    <a:pt x="2507933" y="400050"/>
                    <a:pt x="2475548" y="390525"/>
                    <a:pt x="2442210" y="381953"/>
                  </a:cubicBezTo>
                  <a:cubicBezTo>
                    <a:pt x="2440305" y="381000"/>
                    <a:pt x="2437448" y="381000"/>
                    <a:pt x="2435543" y="381000"/>
                  </a:cubicBezTo>
                  <a:cubicBezTo>
                    <a:pt x="2434590" y="382905"/>
                    <a:pt x="2434590" y="383858"/>
                    <a:pt x="2433638" y="384810"/>
                  </a:cubicBezTo>
                  <a:cubicBezTo>
                    <a:pt x="2424113" y="418148"/>
                    <a:pt x="2415540" y="452438"/>
                    <a:pt x="2406968" y="485775"/>
                  </a:cubicBezTo>
                  <a:cubicBezTo>
                    <a:pt x="2406015" y="489585"/>
                    <a:pt x="2406015" y="494348"/>
                    <a:pt x="2406968" y="498158"/>
                  </a:cubicBezTo>
                  <a:cubicBezTo>
                    <a:pt x="2415540" y="530543"/>
                    <a:pt x="2424113" y="563880"/>
                    <a:pt x="2433638" y="596265"/>
                  </a:cubicBezTo>
                  <a:cubicBezTo>
                    <a:pt x="2434590" y="598170"/>
                    <a:pt x="2435543" y="600075"/>
                    <a:pt x="2435543" y="601980"/>
                  </a:cubicBezTo>
                  <a:cubicBezTo>
                    <a:pt x="2436495" y="601980"/>
                    <a:pt x="2437448" y="601980"/>
                    <a:pt x="2438400" y="601980"/>
                  </a:cubicBezTo>
                  <a:cubicBezTo>
                    <a:pt x="2473643" y="592455"/>
                    <a:pt x="2507933" y="582930"/>
                    <a:pt x="2543175" y="573405"/>
                  </a:cubicBezTo>
                  <a:cubicBezTo>
                    <a:pt x="2546033" y="572453"/>
                    <a:pt x="2549843" y="570548"/>
                    <a:pt x="2551748" y="567690"/>
                  </a:cubicBezTo>
                  <a:cubicBezTo>
                    <a:pt x="2576513" y="543878"/>
                    <a:pt x="2600325" y="519113"/>
                    <a:pt x="2624138" y="495300"/>
                  </a:cubicBezTo>
                  <a:cubicBezTo>
                    <a:pt x="2625090" y="494348"/>
                    <a:pt x="2626995" y="492443"/>
                    <a:pt x="2627948" y="491490"/>
                  </a:cubicBezTo>
                  <a:cubicBezTo>
                    <a:pt x="2627948" y="490538"/>
                    <a:pt x="2626995" y="489585"/>
                    <a:pt x="2626995" y="489585"/>
                  </a:cubicBezTo>
                  <a:cubicBezTo>
                    <a:pt x="2602230" y="464820"/>
                    <a:pt x="2576513" y="439103"/>
                    <a:pt x="2550795" y="413385"/>
                  </a:cubicBezTo>
                  <a:close/>
                  <a:moveTo>
                    <a:pt x="2610803" y="498158"/>
                  </a:moveTo>
                  <a:cubicBezTo>
                    <a:pt x="2589848" y="519113"/>
                    <a:pt x="2568893" y="540068"/>
                    <a:pt x="2547938" y="561023"/>
                  </a:cubicBezTo>
                  <a:cubicBezTo>
                    <a:pt x="2545080" y="563880"/>
                    <a:pt x="2542223" y="565785"/>
                    <a:pt x="2539365" y="566738"/>
                  </a:cubicBezTo>
                  <a:cubicBezTo>
                    <a:pt x="2506980" y="575310"/>
                    <a:pt x="2475548" y="583883"/>
                    <a:pt x="2442210" y="593408"/>
                  </a:cubicBezTo>
                  <a:cubicBezTo>
                    <a:pt x="2438400" y="578168"/>
                    <a:pt x="2434590" y="564833"/>
                    <a:pt x="2430780" y="551498"/>
                  </a:cubicBezTo>
                  <a:cubicBezTo>
                    <a:pt x="2426018" y="534353"/>
                    <a:pt x="2421255" y="517208"/>
                    <a:pt x="2417445" y="500063"/>
                  </a:cubicBezTo>
                  <a:cubicBezTo>
                    <a:pt x="2416493" y="496253"/>
                    <a:pt x="2415540" y="491490"/>
                    <a:pt x="2416493" y="487680"/>
                  </a:cubicBezTo>
                  <a:cubicBezTo>
                    <a:pt x="2424113" y="458153"/>
                    <a:pt x="2432685" y="427673"/>
                    <a:pt x="2440305" y="398145"/>
                  </a:cubicBezTo>
                  <a:cubicBezTo>
                    <a:pt x="2440305" y="396240"/>
                    <a:pt x="2441258" y="395288"/>
                    <a:pt x="2442210" y="393383"/>
                  </a:cubicBezTo>
                  <a:cubicBezTo>
                    <a:pt x="2445068" y="393383"/>
                    <a:pt x="2447925" y="394335"/>
                    <a:pt x="2449830" y="394335"/>
                  </a:cubicBezTo>
                  <a:cubicBezTo>
                    <a:pt x="2478405" y="401955"/>
                    <a:pt x="2506980" y="409575"/>
                    <a:pt x="2535555" y="417195"/>
                  </a:cubicBezTo>
                  <a:cubicBezTo>
                    <a:pt x="2539365" y="418148"/>
                    <a:pt x="2543175" y="420053"/>
                    <a:pt x="2546033" y="421958"/>
                  </a:cubicBezTo>
                  <a:cubicBezTo>
                    <a:pt x="2569845" y="444818"/>
                    <a:pt x="2592705" y="468630"/>
                    <a:pt x="2616518" y="492443"/>
                  </a:cubicBezTo>
                  <a:cubicBezTo>
                    <a:pt x="2614613" y="494348"/>
                    <a:pt x="2612708" y="496253"/>
                    <a:pt x="2610803" y="498158"/>
                  </a:cubicBezTo>
                  <a:close/>
                  <a:moveTo>
                    <a:pt x="2067878" y="441960"/>
                  </a:moveTo>
                  <a:cubicBezTo>
                    <a:pt x="2069783" y="448628"/>
                    <a:pt x="2070735" y="455295"/>
                    <a:pt x="2073593" y="461963"/>
                  </a:cubicBezTo>
                  <a:cubicBezTo>
                    <a:pt x="2075498" y="468630"/>
                    <a:pt x="2077403" y="475298"/>
                    <a:pt x="2079308" y="481013"/>
                  </a:cubicBezTo>
                  <a:cubicBezTo>
                    <a:pt x="2080260" y="488633"/>
                    <a:pt x="2080260" y="495300"/>
                    <a:pt x="2079308" y="501968"/>
                  </a:cubicBezTo>
                  <a:cubicBezTo>
                    <a:pt x="2077403" y="508635"/>
                    <a:pt x="2075498" y="515303"/>
                    <a:pt x="2073593" y="522923"/>
                  </a:cubicBezTo>
                  <a:cubicBezTo>
                    <a:pt x="2071688" y="528638"/>
                    <a:pt x="2070735" y="534353"/>
                    <a:pt x="2068830" y="540068"/>
                  </a:cubicBezTo>
                  <a:cubicBezTo>
                    <a:pt x="2068830" y="540068"/>
                    <a:pt x="2068830" y="540068"/>
                    <a:pt x="2068830" y="540068"/>
                  </a:cubicBezTo>
                  <a:cubicBezTo>
                    <a:pt x="2068830" y="540068"/>
                    <a:pt x="2068830" y="541020"/>
                    <a:pt x="2068830" y="541020"/>
                  </a:cubicBezTo>
                  <a:cubicBezTo>
                    <a:pt x="2067878" y="543878"/>
                    <a:pt x="2067878" y="546735"/>
                    <a:pt x="2066925" y="549593"/>
                  </a:cubicBezTo>
                  <a:cubicBezTo>
                    <a:pt x="2066925" y="549593"/>
                    <a:pt x="2066925" y="549593"/>
                    <a:pt x="2066925" y="549593"/>
                  </a:cubicBezTo>
                  <a:cubicBezTo>
                    <a:pt x="2066925" y="549593"/>
                    <a:pt x="2066925" y="549593"/>
                    <a:pt x="2066925" y="549593"/>
                  </a:cubicBezTo>
                  <a:cubicBezTo>
                    <a:pt x="2079308" y="552450"/>
                    <a:pt x="2090738" y="556260"/>
                    <a:pt x="2102168" y="559118"/>
                  </a:cubicBezTo>
                  <a:cubicBezTo>
                    <a:pt x="2105978" y="560070"/>
                    <a:pt x="2108835" y="561023"/>
                    <a:pt x="2112645" y="561975"/>
                  </a:cubicBezTo>
                  <a:cubicBezTo>
                    <a:pt x="2120265" y="563880"/>
                    <a:pt x="2126933" y="567690"/>
                    <a:pt x="2132648" y="572453"/>
                  </a:cubicBezTo>
                  <a:cubicBezTo>
                    <a:pt x="2137410" y="577215"/>
                    <a:pt x="2142173" y="581978"/>
                    <a:pt x="2146935" y="587693"/>
                  </a:cubicBezTo>
                  <a:cubicBezTo>
                    <a:pt x="2153603" y="594360"/>
                    <a:pt x="2160270" y="601028"/>
                    <a:pt x="2167890" y="608648"/>
                  </a:cubicBezTo>
                  <a:cubicBezTo>
                    <a:pt x="2167890" y="608648"/>
                    <a:pt x="2167890" y="608648"/>
                    <a:pt x="2168843" y="607695"/>
                  </a:cubicBezTo>
                  <a:cubicBezTo>
                    <a:pt x="2168843" y="607695"/>
                    <a:pt x="2168843" y="607695"/>
                    <a:pt x="2169795" y="608648"/>
                  </a:cubicBezTo>
                  <a:cubicBezTo>
                    <a:pt x="2176463" y="601028"/>
                    <a:pt x="2184083" y="594360"/>
                    <a:pt x="2189798" y="586740"/>
                  </a:cubicBezTo>
                  <a:cubicBezTo>
                    <a:pt x="2194560" y="581978"/>
                    <a:pt x="2198370" y="578168"/>
                    <a:pt x="2203133" y="573405"/>
                  </a:cubicBezTo>
                  <a:cubicBezTo>
                    <a:pt x="2208848" y="568643"/>
                    <a:pt x="2215515" y="564833"/>
                    <a:pt x="2222183" y="562928"/>
                  </a:cubicBezTo>
                  <a:cubicBezTo>
                    <a:pt x="2227898" y="561023"/>
                    <a:pt x="2233613" y="560070"/>
                    <a:pt x="2240280" y="558165"/>
                  </a:cubicBezTo>
                  <a:cubicBezTo>
                    <a:pt x="2249805" y="556260"/>
                    <a:pt x="2259330" y="552450"/>
                    <a:pt x="2269808" y="550545"/>
                  </a:cubicBezTo>
                  <a:cubicBezTo>
                    <a:pt x="2269808" y="550545"/>
                    <a:pt x="2269808" y="550545"/>
                    <a:pt x="2269808" y="550545"/>
                  </a:cubicBezTo>
                  <a:cubicBezTo>
                    <a:pt x="2269808" y="550545"/>
                    <a:pt x="2269808" y="550545"/>
                    <a:pt x="2269808" y="550545"/>
                  </a:cubicBezTo>
                  <a:cubicBezTo>
                    <a:pt x="2268855" y="548640"/>
                    <a:pt x="2268855" y="546735"/>
                    <a:pt x="2267903" y="543878"/>
                  </a:cubicBezTo>
                  <a:cubicBezTo>
                    <a:pt x="2267903" y="542925"/>
                    <a:pt x="2267903" y="541973"/>
                    <a:pt x="2266950" y="541020"/>
                  </a:cubicBezTo>
                  <a:cubicBezTo>
                    <a:pt x="2263140" y="527685"/>
                    <a:pt x="2260283" y="515303"/>
                    <a:pt x="2256473" y="502920"/>
                  </a:cubicBezTo>
                  <a:cubicBezTo>
                    <a:pt x="2254568" y="495300"/>
                    <a:pt x="2254568" y="488633"/>
                    <a:pt x="2256473" y="481013"/>
                  </a:cubicBezTo>
                  <a:cubicBezTo>
                    <a:pt x="2260283" y="468630"/>
                    <a:pt x="2263140" y="456248"/>
                    <a:pt x="2265998" y="444818"/>
                  </a:cubicBezTo>
                  <a:cubicBezTo>
                    <a:pt x="2265998" y="443865"/>
                    <a:pt x="2265998" y="443865"/>
                    <a:pt x="2265998" y="442913"/>
                  </a:cubicBezTo>
                  <a:cubicBezTo>
                    <a:pt x="2266950" y="440055"/>
                    <a:pt x="2266950" y="438150"/>
                    <a:pt x="2267903" y="435293"/>
                  </a:cubicBezTo>
                  <a:cubicBezTo>
                    <a:pt x="2267903" y="435293"/>
                    <a:pt x="2267903" y="435293"/>
                    <a:pt x="2267903" y="435293"/>
                  </a:cubicBezTo>
                  <a:cubicBezTo>
                    <a:pt x="2267903" y="435293"/>
                    <a:pt x="2267903" y="435293"/>
                    <a:pt x="2267903" y="435293"/>
                  </a:cubicBezTo>
                  <a:cubicBezTo>
                    <a:pt x="2265045" y="434340"/>
                    <a:pt x="2264093" y="433388"/>
                    <a:pt x="2262188" y="433388"/>
                  </a:cubicBezTo>
                  <a:cubicBezTo>
                    <a:pt x="2247900" y="429578"/>
                    <a:pt x="2233613" y="425768"/>
                    <a:pt x="2219325" y="421958"/>
                  </a:cubicBezTo>
                  <a:cubicBezTo>
                    <a:pt x="2212658" y="420053"/>
                    <a:pt x="2207895" y="417195"/>
                    <a:pt x="2203133" y="412433"/>
                  </a:cubicBezTo>
                  <a:cubicBezTo>
                    <a:pt x="2193608" y="402908"/>
                    <a:pt x="2184083" y="393383"/>
                    <a:pt x="2174558" y="383858"/>
                  </a:cubicBezTo>
                  <a:cubicBezTo>
                    <a:pt x="2174558" y="383858"/>
                    <a:pt x="2173605" y="382905"/>
                    <a:pt x="2173605" y="382905"/>
                  </a:cubicBezTo>
                  <a:cubicBezTo>
                    <a:pt x="2173605" y="382905"/>
                    <a:pt x="2173605" y="382905"/>
                    <a:pt x="2172653" y="381953"/>
                  </a:cubicBezTo>
                  <a:cubicBezTo>
                    <a:pt x="2172653" y="381953"/>
                    <a:pt x="2172653" y="381953"/>
                    <a:pt x="2171700" y="381000"/>
                  </a:cubicBezTo>
                  <a:cubicBezTo>
                    <a:pt x="2169795" y="379095"/>
                    <a:pt x="2168843" y="378143"/>
                    <a:pt x="2166938" y="376238"/>
                  </a:cubicBezTo>
                  <a:cubicBezTo>
                    <a:pt x="2166938" y="376238"/>
                    <a:pt x="2166938" y="376238"/>
                    <a:pt x="2166938" y="376238"/>
                  </a:cubicBezTo>
                  <a:cubicBezTo>
                    <a:pt x="2166938" y="376238"/>
                    <a:pt x="2166938" y="376238"/>
                    <a:pt x="2166938" y="376238"/>
                  </a:cubicBezTo>
                  <a:cubicBezTo>
                    <a:pt x="2164080" y="379095"/>
                    <a:pt x="2162175" y="381000"/>
                    <a:pt x="2159318" y="382905"/>
                  </a:cubicBezTo>
                  <a:cubicBezTo>
                    <a:pt x="2149793" y="392430"/>
                    <a:pt x="2139315" y="402908"/>
                    <a:pt x="2129790" y="412433"/>
                  </a:cubicBezTo>
                  <a:cubicBezTo>
                    <a:pt x="2129790" y="412433"/>
                    <a:pt x="2128838" y="413385"/>
                    <a:pt x="2128838" y="413385"/>
                  </a:cubicBezTo>
                  <a:cubicBezTo>
                    <a:pt x="2128838" y="413385"/>
                    <a:pt x="2127885" y="414338"/>
                    <a:pt x="2127885" y="414338"/>
                  </a:cubicBezTo>
                  <a:cubicBezTo>
                    <a:pt x="2124075" y="417195"/>
                    <a:pt x="2121218" y="419100"/>
                    <a:pt x="2116455" y="420053"/>
                  </a:cubicBezTo>
                  <a:cubicBezTo>
                    <a:pt x="2116455" y="420053"/>
                    <a:pt x="2116455" y="420053"/>
                    <a:pt x="2116455" y="420053"/>
                  </a:cubicBezTo>
                  <a:cubicBezTo>
                    <a:pt x="2103120" y="423863"/>
                    <a:pt x="2088833" y="427673"/>
                    <a:pt x="2075498" y="430530"/>
                  </a:cubicBezTo>
                  <a:cubicBezTo>
                    <a:pt x="2074545" y="430530"/>
                    <a:pt x="2073593" y="430530"/>
                    <a:pt x="2073593" y="431483"/>
                  </a:cubicBezTo>
                  <a:cubicBezTo>
                    <a:pt x="2072640" y="431483"/>
                    <a:pt x="2071688" y="432435"/>
                    <a:pt x="2071688" y="432435"/>
                  </a:cubicBezTo>
                  <a:cubicBezTo>
                    <a:pt x="2069783" y="433388"/>
                    <a:pt x="2068830" y="433388"/>
                    <a:pt x="2066925" y="434340"/>
                  </a:cubicBezTo>
                  <a:cubicBezTo>
                    <a:pt x="2066925" y="434340"/>
                    <a:pt x="2066925" y="434340"/>
                    <a:pt x="2066925" y="434340"/>
                  </a:cubicBezTo>
                  <a:cubicBezTo>
                    <a:pt x="2066925" y="434340"/>
                    <a:pt x="2066925" y="434340"/>
                    <a:pt x="2066925" y="434340"/>
                  </a:cubicBezTo>
                  <a:cubicBezTo>
                    <a:pt x="2065973" y="437198"/>
                    <a:pt x="2066925" y="440055"/>
                    <a:pt x="2067878" y="441960"/>
                  </a:cubicBezTo>
                  <a:close/>
                  <a:moveTo>
                    <a:pt x="2085975" y="438150"/>
                  </a:moveTo>
                  <a:cubicBezTo>
                    <a:pt x="2091690" y="436245"/>
                    <a:pt x="2096453" y="435293"/>
                    <a:pt x="2102168" y="433388"/>
                  </a:cubicBezTo>
                  <a:cubicBezTo>
                    <a:pt x="2104073" y="433388"/>
                    <a:pt x="2105978" y="432435"/>
                    <a:pt x="2107883" y="432435"/>
                  </a:cubicBezTo>
                  <a:cubicBezTo>
                    <a:pt x="2111693" y="431483"/>
                    <a:pt x="2115503" y="430530"/>
                    <a:pt x="2119313" y="429578"/>
                  </a:cubicBezTo>
                  <a:cubicBezTo>
                    <a:pt x="2120265" y="429578"/>
                    <a:pt x="2120265" y="429578"/>
                    <a:pt x="2121218" y="428625"/>
                  </a:cubicBezTo>
                  <a:cubicBezTo>
                    <a:pt x="2126933" y="427673"/>
                    <a:pt x="2130743" y="424815"/>
                    <a:pt x="2134553" y="421005"/>
                  </a:cubicBezTo>
                  <a:cubicBezTo>
                    <a:pt x="2134553" y="421005"/>
                    <a:pt x="2135505" y="420053"/>
                    <a:pt x="2135505" y="420053"/>
                  </a:cubicBezTo>
                  <a:cubicBezTo>
                    <a:pt x="2138363" y="417195"/>
                    <a:pt x="2142173" y="414338"/>
                    <a:pt x="2145030" y="411480"/>
                  </a:cubicBezTo>
                  <a:cubicBezTo>
                    <a:pt x="2151698" y="403860"/>
                    <a:pt x="2159318" y="397193"/>
                    <a:pt x="2167890" y="388620"/>
                  </a:cubicBezTo>
                  <a:cubicBezTo>
                    <a:pt x="2171700" y="392430"/>
                    <a:pt x="2175510" y="396240"/>
                    <a:pt x="2179320" y="400050"/>
                  </a:cubicBezTo>
                  <a:cubicBezTo>
                    <a:pt x="2188845" y="408623"/>
                    <a:pt x="2196465" y="420053"/>
                    <a:pt x="2206943" y="425768"/>
                  </a:cubicBezTo>
                  <a:cubicBezTo>
                    <a:pt x="2217420" y="431483"/>
                    <a:pt x="2230755" y="433388"/>
                    <a:pt x="2243138" y="436245"/>
                  </a:cubicBezTo>
                  <a:cubicBezTo>
                    <a:pt x="2247900" y="437198"/>
                    <a:pt x="2252663" y="439103"/>
                    <a:pt x="2258378" y="441008"/>
                  </a:cubicBezTo>
                  <a:cubicBezTo>
                    <a:pt x="2257425" y="446723"/>
                    <a:pt x="2255520" y="451485"/>
                    <a:pt x="2254568" y="456248"/>
                  </a:cubicBezTo>
                  <a:cubicBezTo>
                    <a:pt x="2253615" y="459105"/>
                    <a:pt x="2252663" y="461963"/>
                    <a:pt x="2252663" y="464820"/>
                  </a:cubicBezTo>
                  <a:cubicBezTo>
                    <a:pt x="2250758" y="470535"/>
                    <a:pt x="2249805" y="476250"/>
                    <a:pt x="2247900" y="481965"/>
                  </a:cubicBezTo>
                  <a:cubicBezTo>
                    <a:pt x="2247900" y="482918"/>
                    <a:pt x="2247900" y="483870"/>
                    <a:pt x="2246948" y="483870"/>
                  </a:cubicBezTo>
                  <a:cubicBezTo>
                    <a:pt x="2246948" y="483870"/>
                    <a:pt x="2246948" y="484823"/>
                    <a:pt x="2246948" y="484823"/>
                  </a:cubicBezTo>
                  <a:cubicBezTo>
                    <a:pt x="2246948" y="484823"/>
                    <a:pt x="2246948" y="484823"/>
                    <a:pt x="2246948" y="485775"/>
                  </a:cubicBezTo>
                  <a:cubicBezTo>
                    <a:pt x="2246948" y="486728"/>
                    <a:pt x="2246948" y="487680"/>
                    <a:pt x="2245995" y="489585"/>
                  </a:cubicBezTo>
                  <a:cubicBezTo>
                    <a:pt x="2245995" y="491490"/>
                    <a:pt x="2245995" y="494348"/>
                    <a:pt x="2245995" y="496253"/>
                  </a:cubicBezTo>
                  <a:cubicBezTo>
                    <a:pt x="2245995" y="497205"/>
                    <a:pt x="2245995" y="498158"/>
                    <a:pt x="2245995" y="498158"/>
                  </a:cubicBezTo>
                  <a:cubicBezTo>
                    <a:pt x="2245995" y="498158"/>
                    <a:pt x="2245995" y="499110"/>
                    <a:pt x="2245995" y="499110"/>
                  </a:cubicBezTo>
                  <a:cubicBezTo>
                    <a:pt x="2245995" y="500063"/>
                    <a:pt x="2245995" y="501015"/>
                    <a:pt x="2246948" y="501015"/>
                  </a:cubicBezTo>
                  <a:cubicBezTo>
                    <a:pt x="2246948" y="501015"/>
                    <a:pt x="2246948" y="501968"/>
                    <a:pt x="2246948" y="501968"/>
                  </a:cubicBezTo>
                  <a:cubicBezTo>
                    <a:pt x="2247900" y="506730"/>
                    <a:pt x="2249805" y="510540"/>
                    <a:pt x="2250758" y="515303"/>
                  </a:cubicBezTo>
                  <a:cubicBezTo>
                    <a:pt x="2251710" y="520065"/>
                    <a:pt x="2253615" y="524828"/>
                    <a:pt x="2254568" y="528638"/>
                  </a:cubicBezTo>
                  <a:cubicBezTo>
                    <a:pt x="2255520" y="532448"/>
                    <a:pt x="2256473" y="537210"/>
                    <a:pt x="2258378" y="541973"/>
                  </a:cubicBezTo>
                  <a:cubicBezTo>
                    <a:pt x="2256473" y="542925"/>
                    <a:pt x="2255520" y="542925"/>
                    <a:pt x="2253615" y="543878"/>
                  </a:cubicBezTo>
                  <a:cubicBezTo>
                    <a:pt x="2252663" y="543878"/>
                    <a:pt x="2251710" y="544830"/>
                    <a:pt x="2250758" y="544830"/>
                  </a:cubicBezTo>
                  <a:cubicBezTo>
                    <a:pt x="2247900" y="545783"/>
                    <a:pt x="2245995" y="545783"/>
                    <a:pt x="2243138" y="546735"/>
                  </a:cubicBezTo>
                  <a:cubicBezTo>
                    <a:pt x="2232660" y="549593"/>
                    <a:pt x="2223135" y="552450"/>
                    <a:pt x="2212658" y="554355"/>
                  </a:cubicBezTo>
                  <a:cubicBezTo>
                    <a:pt x="2212658" y="554355"/>
                    <a:pt x="2211705" y="554355"/>
                    <a:pt x="2211705" y="554355"/>
                  </a:cubicBezTo>
                  <a:cubicBezTo>
                    <a:pt x="2210753" y="554355"/>
                    <a:pt x="2209800" y="555308"/>
                    <a:pt x="2208848" y="555308"/>
                  </a:cubicBezTo>
                  <a:cubicBezTo>
                    <a:pt x="2207895" y="556260"/>
                    <a:pt x="2205990" y="556260"/>
                    <a:pt x="2205038" y="557213"/>
                  </a:cubicBezTo>
                  <a:cubicBezTo>
                    <a:pt x="2204085" y="558165"/>
                    <a:pt x="2203133" y="559118"/>
                    <a:pt x="2202180" y="560070"/>
                  </a:cubicBezTo>
                  <a:cubicBezTo>
                    <a:pt x="2202180" y="560070"/>
                    <a:pt x="2201228" y="560070"/>
                    <a:pt x="2201228" y="561023"/>
                  </a:cubicBezTo>
                  <a:cubicBezTo>
                    <a:pt x="2192655" y="569595"/>
                    <a:pt x="2184083" y="578168"/>
                    <a:pt x="2175510" y="586740"/>
                  </a:cubicBezTo>
                  <a:cubicBezTo>
                    <a:pt x="2173605" y="588645"/>
                    <a:pt x="2170748" y="590550"/>
                    <a:pt x="2167890" y="593408"/>
                  </a:cubicBezTo>
                  <a:cubicBezTo>
                    <a:pt x="2165985" y="591503"/>
                    <a:pt x="2164080" y="590550"/>
                    <a:pt x="2162175" y="588645"/>
                  </a:cubicBezTo>
                  <a:cubicBezTo>
                    <a:pt x="2158365" y="585788"/>
                    <a:pt x="2155508" y="581978"/>
                    <a:pt x="2151698" y="579120"/>
                  </a:cubicBezTo>
                  <a:cubicBezTo>
                    <a:pt x="2149793" y="577215"/>
                    <a:pt x="2147888" y="575310"/>
                    <a:pt x="2145983" y="573405"/>
                  </a:cubicBezTo>
                  <a:cubicBezTo>
                    <a:pt x="2143125" y="569595"/>
                    <a:pt x="2140268" y="566738"/>
                    <a:pt x="2136458" y="563880"/>
                  </a:cubicBezTo>
                  <a:cubicBezTo>
                    <a:pt x="2136458" y="563880"/>
                    <a:pt x="2136458" y="563880"/>
                    <a:pt x="2136458" y="563880"/>
                  </a:cubicBezTo>
                  <a:cubicBezTo>
                    <a:pt x="2131695" y="558165"/>
                    <a:pt x="2125980" y="555308"/>
                    <a:pt x="2118360" y="553403"/>
                  </a:cubicBezTo>
                  <a:cubicBezTo>
                    <a:pt x="2118360" y="553403"/>
                    <a:pt x="2118360" y="553403"/>
                    <a:pt x="2118360" y="553403"/>
                  </a:cubicBezTo>
                  <a:cubicBezTo>
                    <a:pt x="2114550" y="551498"/>
                    <a:pt x="2109788" y="550545"/>
                    <a:pt x="2105025" y="549593"/>
                  </a:cubicBezTo>
                  <a:cubicBezTo>
                    <a:pt x="2103120" y="549593"/>
                    <a:pt x="2101215" y="548640"/>
                    <a:pt x="2099310" y="548640"/>
                  </a:cubicBezTo>
                  <a:cubicBezTo>
                    <a:pt x="2093595" y="546735"/>
                    <a:pt x="2087880" y="545783"/>
                    <a:pt x="2083118" y="543878"/>
                  </a:cubicBezTo>
                  <a:cubicBezTo>
                    <a:pt x="2081213" y="542925"/>
                    <a:pt x="2079308" y="541973"/>
                    <a:pt x="2076450" y="541020"/>
                  </a:cubicBezTo>
                  <a:cubicBezTo>
                    <a:pt x="2080260" y="526733"/>
                    <a:pt x="2083118" y="513398"/>
                    <a:pt x="2087880" y="500063"/>
                  </a:cubicBezTo>
                  <a:cubicBezTo>
                    <a:pt x="2088833" y="498158"/>
                    <a:pt x="2088833" y="496253"/>
                    <a:pt x="2088833" y="494348"/>
                  </a:cubicBezTo>
                  <a:cubicBezTo>
                    <a:pt x="2089785" y="490538"/>
                    <a:pt x="2089785" y="487680"/>
                    <a:pt x="2088833" y="483870"/>
                  </a:cubicBezTo>
                  <a:cubicBezTo>
                    <a:pt x="2088833" y="483870"/>
                    <a:pt x="2088833" y="483870"/>
                    <a:pt x="2088833" y="483870"/>
                  </a:cubicBezTo>
                  <a:cubicBezTo>
                    <a:pt x="2088833" y="482918"/>
                    <a:pt x="2088833" y="481013"/>
                    <a:pt x="2087880" y="480060"/>
                  </a:cubicBezTo>
                  <a:cubicBezTo>
                    <a:pt x="2087880" y="480060"/>
                    <a:pt x="2087880" y="479108"/>
                    <a:pt x="2087880" y="479108"/>
                  </a:cubicBezTo>
                  <a:cubicBezTo>
                    <a:pt x="2087880" y="479108"/>
                    <a:pt x="2087880" y="479108"/>
                    <a:pt x="2087880" y="479108"/>
                  </a:cubicBezTo>
                  <a:cubicBezTo>
                    <a:pt x="2084070" y="465773"/>
                    <a:pt x="2080260" y="452438"/>
                    <a:pt x="2076450" y="438150"/>
                  </a:cubicBezTo>
                  <a:cubicBezTo>
                    <a:pt x="2080260" y="440055"/>
                    <a:pt x="2083118" y="438150"/>
                    <a:pt x="2085975" y="438150"/>
                  </a:cubicBezTo>
                  <a:close/>
                  <a:moveTo>
                    <a:pt x="1969770" y="500063"/>
                  </a:moveTo>
                  <a:cubicBezTo>
                    <a:pt x="1959293" y="538163"/>
                    <a:pt x="1948815" y="576263"/>
                    <a:pt x="1939290" y="614363"/>
                  </a:cubicBezTo>
                  <a:cubicBezTo>
                    <a:pt x="1938338" y="617220"/>
                    <a:pt x="1937385" y="621030"/>
                    <a:pt x="1936433" y="624840"/>
                  </a:cubicBezTo>
                  <a:cubicBezTo>
                    <a:pt x="1940243" y="625793"/>
                    <a:pt x="1943100" y="626745"/>
                    <a:pt x="1945958" y="627698"/>
                  </a:cubicBezTo>
                  <a:cubicBezTo>
                    <a:pt x="1945958" y="627698"/>
                    <a:pt x="1945958" y="627698"/>
                    <a:pt x="1946910" y="627698"/>
                  </a:cubicBezTo>
                  <a:cubicBezTo>
                    <a:pt x="1946910" y="627698"/>
                    <a:pt x="1946910" y="627698"/>
                    <a:pt x="1946910" y="627698"/>
                  </a:cubicBezTo>
                  <a:cubicBezTo>
                    <a:pt x="1946910" y="627698"/>
                    <a:pt x="1946910" y="627698"/>
                    <a:pt x="1946910" y="627698"/>
                  </a:cubicBezTo>
                  <a:cubicBezTo>
                    <a:pt x="1946910" y="627698"/>
                    <a:pt x="1946910" y="627698"/>
                    <a:pt x="1947863" y="627698"/>
                  </a:cubicBezTo>
                  <a:cubicBezTo>
                    <a:pt x="1982153" y="637223"/>
                    <a:pt x="2017395" y="646748"/>
                    <a:pt x="2051685" y="655320"/>
                  </a:cubicBezTo>
                  <a:cubicBezTo>
                    <a:pt x="2054543" y="656273"/>
                    <a:pt x="2058353" y="657225"/>
                    <a:pt x="2061210" y="658178"/>
                  </a:cubicBezTo>
                  <a:cubicBezTo>
                    <a:pt x="2062163" y="658178"/>
                    <a:pt x="2062163" y="658178"/>
                    <a:pt x="2063115" y="659130"/>
                  </a:cubicBezTo>
                  <a:cubicBezTo>
                    <a:pt x="2065020" y="660083"/>
                    <a:pt x="2065973" y="660083"/>
                    <a:pt x="2067878" y="661035"/>
                  </a:cubicBezTo>
                  <a:cubicBezTo>
                    <a:pt x="2068830" y="661988"/>
                    <a:pt x="2069783" y="661988"/>
                    <a:pt x="2070735" y="662940"/>
                  </a:cubicBezTo>
                  <a:cubicBezTo>
                    <a:pt x="2072640" y="663893"/>
                    <a:pt x="2073593" y="664845"/>
                    <a:pt x="2074545" y="666750"/>
                  </a:cubicBezTo>
                  <a:cubicBezTo>
                    <a:pt x="2074545" y="666750"/>
                    <a:pt x="2074545" y="666750"/>
                    <a:pt x="2075498" y="667703"/>
                  </a:cubicBezTo>
                  <a:cubicBezTo>
                    <a:pt x="2103120" y="695325"/>
                    <a:pt x="2130743" y="723900"/>
                    <a:pt x="2159318" y="751523"/>
                  </a:cubicBezTo>
                  <a:cubicBezTo>
                    <a:pt x="2162175" y="754380"/>
                    <a:pt x="2164080" y="756285"/>
                    <a:pt x="2167890" y="759143"/>
                  </a:cubicBezTo>
                  <a:cubicBezTo>
                    <a:pt x="2167890" y="759143"/>
                    <a:pt x="2167890" y="759143"/>
                    <a:pt x="2167890" y="759143"/>
                  </a:cubicBezTo>
                  <a:cubicBezTo>
                    <a:pt x="2168843" y="759143"/>
                    <a:pt x="2168843" y="760095"/>
                    <a:pt x="2169795" y="760095"/>
                  </a:cubicBezTo>
                  <a:cubicBezTo>
                    <a:pt x="2172653" y="756285"/>
                    <a:pt x="2174558" y="753428"/>
                    <a:pt x="2176463" y="750570"/>
                  </a:cubicBezTo>
                  <a:cubicBezTo>
                    <a:pt x="2204085" y="722948"/>
                    <a:pt x="2231708" y="695325"/>
                    <a:pt x="2259330" y="667703"/>
                  </a:cubicBezTo>
                  <a:cubicBezTo>
                    <a:pt x="2263140" y="663893"/>
                    <a:pt x="2267903" y="661035"/>
                    <a:pt x="2273618" y="659130"/>
                  </a:cubicBezTo>
                  <a:cubicBezTo>
                    <a:pt x="2285048" y="656273"/>
                    <a:pt x="2296478" y="653415"/>
                    <a:pt x="2308860" y="649605"/>
                  </a:cubicBezTo>
                  <a:cubicBezTo>
                    <a:pt x="2310765" y="648653"/>
                    <a:pt x="2313623" y="648653"/>
                    <a:pt x="2315528" y="647700"/>
                  </a:cubicBezTo>
                  <a:cubicBezTo>
                    <a:pt x="2339340" y="641033"/>
                    <a:pt x="2364105" y="634365"/>
                    <a:pt x="2387918" y="628650"/>
                  </a:cubicBezTo>
                  <a:cubicBezTo>
                    <a:pt x="2390775" y="627698"/>
                    <a:pt x="2394585" y="626745"/>
                    <a:pt x="2398395" y="625793"/>
                  </a:cubicBezTo>
                  <a:cubicBezTo>
                    <a:pt x="2397443" y="621983"/>
                    <a:pt x="2396490" y="619125"/>
                    <a:pt x="2396490" y="616268"/>
                  </a:cubicBezTo>
                  <a:cubicBezTo>
                    <a:pt x="2387918" y="585788"/>
                    <a:pt x="2380298" y="555308"/>
                    <a:pt x="2371725" y="524828"/>
                  </a:cubicBezTo>
                  <a:lnTo>
                    <a:pt x="2371725" y="522923"/>
                  </a:lnTo>
                  <a:cubicBezTo>
                    <a:pt x="2370773" y="521018"/>
                    <a:pt x="2370773" y="520065"/>
                    <a:pt x="2369820" y="518160"/>
                  </a:cubicBezTo>
                  <a:cubicBezTo>
                    <a:pt x="2368868" y="514350"/>
                    <a:pt x="2367915" y="510540"/>
                    <a:pt x="2366963" y="506730"/>
                  </a:cubicBezTo>
                  <a:cubicBezTo>
                    <a:pt x="2366010" y="504825"/>
                    <a:pt x="2366010" y="502920"/>
                    <a:pt x="2366010" y="501015"/>
                  </a:cubicBezTo>
                  <a:cubicBezTo>
                    <a:pt x="2365058" y="496253"/>
                    <a:pt x="2365058" y="491490"/>
                    <a:pt x="2366010" y="486728"/>
                  </a:cubicBezTo>
                  <a:cubicBezTo>
                    <a:pt x="2366010" y="484823"/>
                    <a:pt x="2366963" y="481965"/>
                    <a:pt x="2366963" y="480060"/>
                  </a:cubicBezTo>
                  <a:cubicBezTo>
                    <a:pt x="2367915" y="476250"/>
                    <a:pt x="2368868" y="473393"/>
                    <a:pt x="2369820" y="469583"/>
                  </a:cubicBezTo>
                  <a:cubicBezTo>
                    <a:pt x="2370773" y="467678"/>
                    <a:pt x="2370773" y="465773"/>
                    <a:pt x="2371725" y="464820"/>
                  </a:cubicBezTo>
                  <a:lnTo>
                    <a:pt x="2371725" y="461963"/>
                  </a:lnTo>
                  <a:cubicBezTo>
                    <a:pt x="2381250" y="428625"/>
                    <a:pt x="2389823" y="395288"/>
                    <a:pt x="2398395" y="360998"/>
                  </a:cubicBezTo>
                  <a:cubicBezTo>
                    <a:pt x="2393633" y="360045"/>
                    <a:pt x="2389823" y="358140"/>
                    <a:pt x="2386013" y="357188"/>
                  </a:cubicBezTo>
                  <a:cubicBezTo>
                    <a:pt x="2381250" y="356235"/>
                    <a:pt x="2375535" y="354330"/>
                    <a:pt x="2370773" y="353378"/>
                  </a:cubicBezTo>
                  <a:lnTo>
                    <a:pt x="2370773" y="353378"/>
                  </a:lnTo>
                  <a:cubicBezTo>
                    <a:pt x="2337435" y="344805"/>
                    <a:pt x="2303145" y="335280"/>
                    <a:pt x="2269808" y="326708"/>
                  </a:cubicBezTo>
                  <a:cubicBezTo>
                    <a:pt x="2268855" y="326708"/>
                    <a:pt x="2267903" y="325755"/>
                    <a:pt x="2266950" y="325755"/>
                  </a:cubicBezTo>
                  <a:cubicBezTo>
                    <a:pt x="2266950" y="325755"/>
                    <a:pt x="2266950" y="325755"/>
                    <a:pt x="2266950" y="325755"/>
                  </a:cubicBezTo>
                  <a:cubicBezTo>
                    <a:pt x="2264093" y="324803"/>
                    <a:pt x="2261235" y="321945"/>
                    <a:pt x="2259330" y="320040"/>
                  </a:cubicBezTo>
                  <a:cubicBezTo>
                    <a:pt x="2230755" y="292418"/>
                    <a:pt x="2203133" y="263843"/>
                    <a:pt x="2174558" y="235268"/>
                  </a:cubicBezTo>
                  <a:cubicBezTo>
                    <a:pt x="2171700" y="232410"/>
                    <a:pt x="2169795" y="230505"/>
                    <a:pt x="2165985" y="226695"/>
                  </a:cubicBezTo>
                  <a:cubicBezTo>
                    <a:pt x="2165985" y="226695"/>
                    <a:pt x="2165985" y="226695"/>
                    <a:pt x="2165985" y="226695"/>
                  </a:cubicBezTo>
                  <a:cubicBezTo>
                    <a:pt x="2165985" y="226695"/>
                    <a:pt x="2165985" y="226695"/>
                    <a:pt x="2165985" y="226695"/>
                  </a:cubicBezTo>
                  <a:cubicBezTo>
                    <a:pt x="2163128" y="230505"/>
                    <a:pt x="2161223" y="233363"/>
                    <a:pt x="2158365" y="236220"/>
                  </a:cubicBezTo>
                  <a:cubicBezTo>
                    <a:pt x="2130743" y="263843"/>
                    <a:pt x="2104073" y="290513"/>
                    <a:pt x="2076450" y="318135"/>
                  </a:cubicBezTo>
                  <a:cubicBezTo>
                    <a:pt x="2070735" y="323850"/>
                    <a:pt x="2065020" y="326708"/>
                    <a:pt x="2058353" y="328613"/>
                  </a:cubicBezTo>
                  <a:cubicBezTo>
                    <a:pt x="2021205" y="338138"/>
                    <a:pt x="1984058" y="348615"/>
                    <a:pt x="1946910" y="358140"/>
                  </a:cubicBezTo>
                  <a:cubicBezTo>
                    <a:pt x="1944053" y="359093"/>
                    <a:pt x="1940243" y="360045"/>
                    <a:pt x="1937385" y="360998"/>
                  </a:cubicBezTo>
                  <a:cubicBezTo>
                    <a:pt x="1937385" y="360998"/>
                    <a:pt x="1936433" y="360998"/>
                    <a:pt x="1936433" y="360998"/>
                  </a:cubicBezTo>
                  <a:cubicBezTo>
                    <a:pt x="1936433" y="360998"/>
                    <a:pt x="1936433" y="360998"/>
                    <a:pt x="1936433" y="360998"/>
                  </a:cubicBezTo>
                  <a:cubicBezTo>
                    <a:pt x="1936433" y="360998"/>
                    <a:pt x="1936433" y="360998"/>
                    <a:pt x="1936433" y="360998"/>
                  </a:cubicBezTo>
                  <a:cubicBezTo>
                    <a:pt x="1937385" y="365760"/>
                    <a:pt x="1938338" y="368618"/>
                    <a:pt x="1939290" y="371475"/>
                  </a:cubicBezTo>
                  <a:cubicBezTo>
                    <a:pt x="1949768" y="409575"/>
                    <a:pt x="1959293" y="446723"/>
                    <a:pt x="1969770" y="484823"/>
                  </a:cubicBezTo>
                  <a:cubicBezTo>
                    <a:pt x="1969770" y="485775"/>
                    <a:pt x="1970723" y="486728"/>
                    <a:pt x="1970723" y="487680"/>
                  </a:cubicBezTo>
                  <a:cubicBezTo>
                    <a:pt x="1970723" y="488633"/>
                    <a:pt x="1970723" y="488633"/>
                    <a:pt x="1970723" y="489585"/>
                  </a:cubicBezTo>
                  <a:cubicBezTo>
                    <a:pt x="1970723" y="491490"/>
                    <a:pt x="1970723" y="493395"/>
                    <a:pt x="1970723" y="495300"/>
                  </a:cubicBezTo>
                  <a:cubicBezTo>
                    <a:pt x="1970723" y="496253"/>
                    <a:pt x="1970723" y="497205"/>
                    <a:pt x="1970723" y="498158"/>
                  </a:cubicBezTo>
                  <a:cubicBezTo>
                    <a:pt x="1969770" y="498158"/>
                    <a:pt x="1969770" y="499110"/>
                    <a:pt x="1969770" y="500063"/>
                  </a:cubicBezTo>
                  <a:close/>
                  <a:moveTo>
                    <a:pt x="1979295" y="484823"/>
                  </a:moveTo>
                  <a:cubicBezTo>
                    <a:pt x="1979295" y="483870"/>
                    <a:pt x="1979295" y="482918"/>
                    <a:pt x="1978343" y="481965"/>
                  </a:cubicBezTo>
                  <a:cubicBezTo>
                    <a:pt x="1978343" y="481965"/>
                    <a:pt x="1978343" y="481013"/>
                    <a:pt x="1978343" y="481013"/>
                  </a:cubicBezTo>
                  <a:cubicBezTo>
                    <a:pt x="1968818" y="446723"/>
                    <a:pt x="1959293" y="411480"/>
                    <a:pt x="1949768" y="376238"/>
                  </a:cubicBezTo>
                  <a:cubicBezTo>
                    <a:pt x="1948815" y="372428"/>
                    <a:pt x="1947863" y="368618"/>
                    <a:pt x="1946910" y="364808"/>
                  </a:cubicBezTo>
                  <a:cubicBezTo>
                    <a:pt x="1949768" y="363855"/>
                    <a:pt x="1952625" y="362903"/>
                    <a:pt x="1954530" y="361950"/>
                  </a:cubicBezTo>
                  <a:cubicBezTo>
                    <a:pt x="1954530" y="361950"/>
                    <a:pt x="1955483" y="361950"/>
                    <a:pt x="1955483" y="361950"/>
                  </a:cubicBezTo>
                  <a:cubicBezTo>
                    <a:pt x="1978343" y="356235"/>
                    <a:pt x="2000250" y="349568"/>
                    <a:pt x="2023110" y="343853"/>
                  </a:cubicBezTo>
                  <a:cubicBezTo>
                    <a:pt x="2036445" y="340043"/>
                    <a:pt x="2049780" y="336233"/>
                    <a:pt x="2064068" y="333375"/>
                  </a:cubicBezTo>
                  <a:cubicBezTo>
                    <a:pt x="2064068" y="333375"/>
                    <a:pt x="2064068" y="333375"/>
                    <a:pt x="2064068" y="333375"/>
                  </a:cubicBezTo>
                  <a:cubicBezTo>
                    <a:pt x="2064068" y="333375"/>
                    <a:pt x="2065020" y="333375"/>
                    <a:pt x="2065020" y="333375"/>
                  </a:cubicBezTo>
                  <a:cubicBezTo>
                    <a:pt x="2069783" y="332423"/>
                    <a:pt x="2074545" y="329565"/>
                    <a:pt x="2078355" y="325755"/>
                  </a:cubicBezTo>
                  <a:cubicBezTo>
                    <a:pt x="2105025" y="299085"/>
                    <a:pt x="2131695" y="272415"/>
                    <a:pt x="2158365" y="245745"/>
                  </a:cubicBezTo>
                  <a:cubicBezTo>
                    <a:pt x="2160270" y="243840"/>
                    <a:pt x="2163128" y="241935"/>
                    <a:pt x="2165985" y="238125"/>
                  </a:cubicBezTo>
                  <a:cubicBezTo>
                    <a:pt x="2168843" y="240983"/>
                    <a:pt x="2171700" y="242888"/>
                    <a:pt x="2173605" y="244793"/>
                  </a:cubicBezTo>
                  <a:cubicBezTo>
                    <a:pt x="2200275" y="271463"/>
                    <a:pt x="2225993" y="297180"/>
                    <a:pt x="2252663" y="323850"/>
                  </a:cubicBezTo>
                  <a:cubicBezTo>
                    <a:pt x="2253615" y="324803"/>
                    <a:pt x="2254568" y="325755"/>
                    <a:pt x="2256473" y="326708"/>
                  </a:cubicBezTo>
                  <a:cubicBezTo>
                    <a:pt x="2256473" y="326708"/>
                    <a:pt x="2256473" y="326708"/>
                    <a:pt x="2257425" y="326708"/>
                  </a:cubicBezTo>
                  <a:cubicBezTo>
                    <a:pt x="2260283" y="329565"/>
                    <a:pt x="2264093" y="330518"/>
                    <a:pt x="2267903" y="331470"/>
                  </a:cubicBezTo>
                  <a:cubicBezTo>
                    <a:pt x="2271713" y="332423"/>
                    <a:pt x="2276475" y="333375"/>
                    <a:pt x="2280285" y="334328"/>
                  </a:cubicBezTo>
                  <a:cubicBezTo>
                    <a:pt x="2310765" y="341948"/>
                    <a:pt x="2340293" y="350520"/>
                    <a:pt x="2369820" y="358140"/>
                  </a:cubicBezTo>
                  <a:lnTo>
                    <a:pt x="2369820" y="358140"/>
                  </a:lnTo>
                  <a:cubicBezTo>
                    <a:pt x="2371725" y="359093"/>
                    <a:pt x="2373630" y="359093"/>
                    <a:pt x="2376488" y="360045"/>
                  </a:cubicBezTo>
                  <a:cubicBezTo>
                    <a:pt x="2379345" y="360998"/>
                    <a:pt x="2382203" y="361950"/>
                    <a:pt x="2386013" y="362903"/>
                  </a:cubicBezTo>
                  <a:cubicBezTo>
                    <a:pt x="2385060" y="366713"/>
                    <a:pt x="2384108" y="369570"/>
                    <a:pt x="2384108" y="373380"/>
                  </a:cubicBezTo>
                  <a:cubicBezTo>
                    <a:pt x="2379345" y="390525"/>
                    <a:pt x="2374583" y="408623"/>
                    <a:pt x="2369820" y="425768"/>
                  </a:cubicBezTo>
                  <a:cubicBezTo>
                    <a:pt x="2369820" y="425768"/>
                    <a:pt x="2369820" y="425768"/>
                    <a:pt x="2369820" y="425768"/>
                  </a:cubicBezTo>
                  <a:cubicBezTo>
                    <a:pt x="2367915" y="433388"/>
                    <a:pt x="2366010" y="441960"/>
                    <a:pt x="2363153" y="449580"/>
                  </a:cubicBezTo>
                  <a:cubicBezTo>
                    <a:pt x="2360295" y="459105"/>
                    <a:pt x="2358390" y="468630"/>
                    <a:pt x="2355533" y="478155"/>
                  </a:cubicBezTo>
                  <a:cubicBezTo>
                    <a:pt x="2355533" y="479108"/>
                    <a:pt x="2354580" y="481013"/>
                    <a:pt x="2354580" y="481965"/>
                  </a:cubicBezTo>
                  <a:cubicBezTo>
                    <a:pt x="2354580" y="482918"/>
                    <a:pt x="2353628" y="484823"/>
                    <a:pt x="2353628" y="485775"/>
                  </a:cubicBezTo>
                  <a:cubicBezTo>
                    <a:pt x="2353628" y="487680"/>
                    <a:pt x="2352675" y="489585"/>
                    <a:pt x="2353628" y="491490"/>
                  </a:cubicBezTo>
                  <a:cubicBezTo>
                    <a:pt x="2353628" y="492443"/>
                    <a:pt x="2354580" y="494348"/>
                    <a:pt x="2354580" y="495300"/>
                  </a:cubicBezTo>
                  <a:cubicBezTo>
                    <a:pt x="2354580" y="497205"/>
                    <a:pt x="2355533" y="498158"/>
                    <a:pt x="2355533" y="500063"/>
                  </a:cubicBezTo>
                  <a:cubicBezTo>
                    <a:pt x="2365058" y="535305"/>
                    <a:pt x="2374583" y="570548"/>
                    <a:pt x="2384108" y="605790"/>
                  </a:cubicBezTo>
                  <a:cubicBezTo>
                    <a:pt x="2385060" y="608648"/>
                    <a:pt x="2385060" y="611505"/>
                    <a:pt x="2386013" y="615315"/>
                  </a:cubicBezTo>
                  <a:cubicBezTo>
                    <a:pt x="2382203" y="616268"/>
                    <a:pt x="2379345" y="617220"/>
                    <a:pt x="2375535" y="618173"/>
                  </a:cubicBezTo>
                  <a:cubicBezTo>
                    <a:pt x="2340293" y="627698"/>
                    <a:pt x="2305050" y="637223"/>
                    <a:pt x="2269808" y="646748"/>
                  </a:cubicBezTo>
                  <a:cubicBezTo>
                    <a:pt x="2269808" y="646748"/>
                    <a:pt x="2268855" y="646748"/>
                    <a:pt x="2268855" y="646748"/>
                  </a:cubicBezTo>
                  <a:cubicBezTo>
                    <a:pt x="2268855" y="646748"/>
                    <a:pt x="2267903" y="646748"/>
                    <a:pt x="2267903" y="646748"/>
                  </a:cubicBezTo>
                  <a:cubicBezTo>
                    <a:pt x="2262188" y="648653"/>
                    <a:pt x="2257425" y="651510"/>
                    <a:pt x="2252663" y="655320"/>
                  </a:cubicBezTo>
                  <a:cubicBezTo>
                    <a:pt x="2252663" y="655320"/>
                    <a:pt x="2252663" y="655320"/>
                    <a:pt x="2252663" y="655320"/>
                  </a:cubicBezTo>
                  <a:cubicBezTo>
                    <a:pt x="2252663" y="655320"/>
                    <a:pt x="2251710" y="656273"/>
                    <a:pt x="2251710" y="656273"/>
                  </a:cubicBezTo>
                  <a:cubicBezTo>
                    <a:pt x="2245043" y="662940"/>
                    <a:pt x="2238375" y="669608"/>
                    <a:pt x="2231708" y="676275"/>
                  </a:cubicBezTo>
                  <a:cubicBezTo>
                    <a:pt x="2212658" y="695325"/>
                    <a:pt x="2193608" y="715328"/>
                    <a:pt x="2173605" y="734378"/>
                  </a:cubicBezTo>
                  <a:cubicBezTo>
                    <a:pt x="2171700" y="736283"/>
                    <a:pt x="2168843" y="738188"/>
                    <a:pt x="2165985" y="741998"/>
                  </a:cubicBezTo>
                  <a:cubicBezTo>
                    <a:pt x="2162175" y="738188"/>
                    <a:pt x="2160270" y="736283"/>
                    <a:pt x="2157413" y="734378"/>
                  </a:cubicBezTo>
                  <a:cubicBezTo>
                    <a:pt x="2145983" y="722948"/>
                    <a:pt x="2135505" y="712470"/>
                    <a:pt x="2124075" y="701040"/>
                  </a:cubicBezTo>
                  <a:cubicBezTo>
                    <a:pt x="2108835" y="685800"/>
                    <a:pt x="2093595" y="670560"/>
                    <a:pt x="2079308" y="655320"/>
                  </a:cubicBezTo>
                  <a:cubicBezTo>
                    <a:pt x="2077403" y="653415"/>
                    <a:pt x="2075498" y="651510"/>
                    <a:pt x="2073593" y="650558"/>
                  </a:cubicBezTo>
                  <a:cubicBezTo>
                    <a:pt x="2073593" y="650558"/>
                    <a:pt x="2072640" y="650558"/>
                    <a:pt x="2072640" y="649605"/>
                  </a:cubicBezTo>
                  <a:cubicBezTo>
                    <a:pt x="2069783" y="648653"/>
                    <a:pt x="2067878" y="646748"/>
                    <a:pt x="2065020" y="646748"/>
                  </a:cubicBezTo>
                  <a:cubicBezTo>
                    <a:pt x="2029778" y="637223"/>
                    <a:pt x="1993583" y="627698"/>
                    <a:pt x="1958340" y="618173"/>
                  </a:cubicBezTo>
                  <a:cubicBezTo>
                    <a:pt x="1954530" y="617220"/>
                    <a:pt x="1950720" y="616268"/>
                    <a:pt x="1946910" y="614363"/>
                  </a:cubicBezTo>
                  <a:cubicBezTo>
                    <a:pt x="1946910" y="613410"/>
                    <a:pt x="1946910" y="613410"/>
                    <a:pt x="1946910" y="612458"/>
                  </a:cubicBezTo>
                  <a:cubicBezTo>
                    <a:pt x="1947863" y="608648"/>
                    <a:pt x="1948815" y="605790"/>
                    <a:pt x="1949768" y="602933"/>
                  </a:cubicBezTo>
                  <a:cubicBezTo>
                    <a:pt x="1956435" y="577215"/>
                    <a:pt x="1963103" y="552450"/>
                    <a:pt x="1969770" y="526733"/>
                  </a:cubicBezTo>
                  <a:cubicBezTo>
                    <a:pt x="1972628" y="517208"/>
                    <a:pt x="1974533" y="507683"/>
                    <a:pt x="1977390" y="498158"/>
                  </a:cubicBezTo>
                  <a:cubicBezTo>
                    <a:pt x="1977390" y="497205"/>
                    <a:pt x="1977390" y="497205"/>
                    <a:pt x="1977390" y="496253"/>
                  </a:cubicBezTo>
                  <a:cubicBezTo>
                    <a:pt x="1977390" y="495300"/>
                    <a:pt x="1977390" y="495300"/>
                    <a:pt x="1977390" y="494348"/>
                  </a:cubicBezTo>
                  <a:cubicBezTo>
                    <a:pt x="1977390" y="493395"/>
                    <a:pt x="1977390" y="493395"/>
                    <a:pt x="1977390" y="492443"/>
                  </a:cubicBezTo>
                  <a:cubicBezTo>
                    <a:pt x="1977390" y="492443"/>
                    <a:pt x="1977390" y="491490"/>
                    <a:pt x="1977390" y="491490"/>
                  </a:cubicBezTo>
                  <a:cubicBezTo>
                    <a:pt x="1980248" y="492443"/>
                    <a:pt x="1980248" y="488633"/>
                    <a:pt x="1979295" y="484823"/>
                  </a:cubicBezTo>
                  <a:close/>
                  <a:moveTo>
                    <a:pt x="2026920" y="500063"/>
                  </a:moveTo>
                  <a:cubicBezTo>
                    <a:pt x="2020253" y="525780"/>
                    <a:pt x="2013585" y="550545"/>
                    <a:pt x="2006918" y="576263"/>
                  </a:cubicBezTo>
                  <a:cubicBezTo>
                    <a:pt x="2005965" y="579120"/>
                    <a:pt x="2005013" y="582930"/>
                    <a:pt x="2004060" y="585788"/>
                  </a:cubicBezTo>
                  <a:cubicBezTo>
                    <a:pt x="2004060" y="585788"/>
                    <a:pt x="2004060" y="585788"/>
                    <a:pt x="2005013" y="585788"/>
                  </a:cubicBezTo>
                  <a:cubicBezTo>
                    <a:pt x="2005013" y="585788"/>
                    <a:pt x="2005013" y="585788"/>
                    <a:pt x="2005013" y="585788"/>
                  </a:cubicBezTo>
                  <a:cubicBezTo>
                    <a:pt x="2008823" y="586740"/>
                    <a:pt x="2011680" y="587693"/>
                    <a:pt x="2014538" y="588645"/>
                  </a:cubicBezTo>
                  <a:cubicBezTo>
                    <a:pt x="2014538" y="588645"/>
                    <a:pt x="2015490" y="588645"/>
                    <a:pt x="2015490" y="588645"/>
                  </a:cubicBezTo>
                  <a:cubicBezTo>
                    <a:pt x="2040255" y="595313"/>
                    <a:pt x="2065020" y="601980"/>
                    <a:pt x="2089785" y="608648"/>
                  </a:cubicBezTo>
                  <a:cubicBezTo>
                    <a:pt x="2095500" y="610553"/>
                    <a:pt x="2100263" y="613410"/>
                    <a:pt x="2105025" y="617220"/>
                  </a:cubicBezTo>
                  <a:cubicBezTo>
                    <a:pt x="2110740" y="622935"/>
                    <a:pt x="2115503" y="627698"/>
                    <a:pt x="2121218" y="633413"/>
                  </a:cubicBezTo>
                  <a:cubicBezTo>
                    <a:pt x="2129790" y="641985"/>
                    <a:pt x="2139315" y="651510"/>
                    <a:pt x="2147888" y="660083"/>
                  </a:cubicBezTo>
                  <a:cubicBezTo>
                    <a:pt x="2151698" y="663893"/>
                    <a:pt x="2155508" y="667703"/>
                    <a:pt x="2159318" y="671513"/>
                  </a:cubicBezTo>
                  <a:cubicBezTo>
                    <a:pt x="2162175" y="674370"/>
                    <a:pt x="2164080" y="676275"/>
                    <a:pt x="2167890" y="679133"/>
                  </a:cubicBezTo>
                  <a:cubicBezTo>
                    <a:pt x="2167890" y="679133"/>
                    <a:pt x="2167890" y="679133"/>
                    <a:pt x="2167890" y="679133"/>
                  </a:cubicBezTo>
                  <a:cubicBezTo>
                    <a:pt x="2168843" y="679133"/>
                    <a:pt x="2168843" y="680085"/>
                    <a:pt x="2169795" y="680085"/>
                  </a:cubicBezTo>
                  <a:cubicBezTo>
                    <a:pt x="2172653" y="676275"/>
                    <a:pt x="2174558" y="673418"/>
                    <a:pt x="2177415" y="670560"/>
                  </a:cubicBezTo>
                  <a:cubicBezTo>
                    <a:pt x="2195513" y="652463"/>
                    <a:pt x="2213610" y="634365"/>
                    <a:pt x="2231708" y="616268"/>
                  </a:cubicBezTo>
                  <a:cubicBezTo>
                    <a:pt x="2235518" y="612458"/>
                    <a:pt x="2240280" y="609600"/>
                    <a:pt x="2245995" y="607695"/>
                  </a:cubicBezTo>
                  <a:cubicBezTo>
                    <a:pt x="2248853" y="606743"/>
                    <a:pt x="2251710" y="605790"/>
                    <a:pt x="2254568" y="605790"/>
                  </a:cubicBezTo>
                  <a:cubicBezTo>
                    <a:pt x="2269808" y="601980"/>
                    <a:pt x="2286000" y="597218"/>
                    <a:pt x="2301240" y="593408"/>
                  </a:cubicBezTo>
                  <a:cubicBezTo>
                    <a:pt x="2306955" y="591503"/>
                    <a:pt x="2311718" y="590550"/>
                    <a:pt x="2317433" y="588645"/>
                  </a:cubicBezTo>
                  <a:cubicBezTo>
                    <a:pt x="2319338" y="588645"/>
                    <a:pt x="2320290" y="587693"/>
                    <a:pt x="2322195" y="587693"/>
                  </a:cubicBezTo>
                  <a:cubicBezTo>
                    <a:pt x="2322195" y="587693"/>
                    <a:pt x="2323148" y="587693"/>
                    <a:pt x="2323148" y="587693"/>
                  </a:cubicBezTo>
                  <a:cubicBezTo>
                    <a:pt x="2326005" y="586740"/>
                    <a:pt x="2328863" y="585788"/>
                    <a:pt x="2331720" y="584835"/>
                  </a:cubicBezTo>
                  <a:cubicBezTo>
                    <a:pt x="2331720" y="584835"/>
                    <a:pt x="2331720" y="584835"/>
                    <a:pt x="2331720" y="584835"/>
                  </a:cubicBezTo>
                  <a:cubicBezTo>
                    <a:pt x="2331720" y="584835"/>
                    <a:pt x="2331720" y="584835"/>
                    <a:pt x="2331720" y="584835"/>
                  </a:cubicBezTo>
                  <a:cubicBezTo>
                    <a:pt x="2330768" y="582930"/>
                    <a:pt x="2330768" y="581025"/>
                    <a:pt x="2330768" y="579120"/>
                  </a:cubicBezTo>
                  <a:cubicBezTo>
                    <a:pt x="2330768" y="578168"/>
                    <a:pt x="2329815" y="576263"/>
                    <a:pt x="2329815" y="575310"/>
                  </a:cubicBezTo>
                  <a:cubicBezTo>
                    <a:pt x="2323148" y="550545"/>
                    <a:pt x="2316480" y="524828"/>
                    <a:pt x="2309813" y="500063"/>
                  </a:cubicBezTo>
                  <a:cubicBezTo>
                    <a:pt x="2309813" y="499110"/>
                    <a:pt x="2309813" y="498158"/>
                    <a:pt x="2308860" y="497205"/>
                  </a:cubicBezTo>
                  <a:cubicBezTo>
                    <a:pt x="2308860" y="496253"/>
                    <a:pt x="2308860" y="494348"/>
                    <a:pt x="2307908" y="493395"/>
                  </a:cubicBezTo>
                  <a:cubicBezTo>
                    <a:pt x="2307908" y="492443"/>
                    <a:pt x="2307908" y="490538"/>
                    <a:pt x="2307908" y="489585"/>
                  </a:cubicBezTo>
                  <a:cubicBezTo>
                    <a:pt x="2307908" y="488633"/>
                    <a:pt x="2307908" y="486728"/>
                    <a:pt x="2308860" y="485775"/>
                  </a:cubicBezTo>
                  <a:cubicBezTo>
                    <a:pt x="2308860" y="484823"/>
                    <a:pt x="2308860" y="484823"/>
                    <a:pt x="2308860" y="483870"/>
                  </a:cubicBezTo>
                  <a:cubicBezTo>
                    <a:pt x="2316480" y="458153"/>
                    <a:pt x="2323148" y="432435"/>
                    <a:pt x="2329815" y="406718"/>
                  </a:cubicBezTo>
                  <a:cubicBezTo>
                    <a:pt x="2330768" y="403860"/>
                    <a:pt x="2330768" y="401003"/>
                    <a:pt x="2331720" y="398145"/>
                  </a:cubicBezTo>
                  <a:cubicBezTo>
                    <a:pt x="2331720" y="398145"/>
                    <a:pt x="2331720" y="398145"/>
                    <a:pt x="2331720" y="398145"/>
                  </a:cubicBezTo>
                  <a:cubicBezTo>
                    <a:pt x="2331720" y="398145"/>
                    <a:pt x="2331720" y="398145"/>
                    <a:pt x="2331720" y="398145"/>
                  </a:cubicBezTo>
                  <a:cubicBezTo>
                    <a:pt x="2329815" y="397193"/>
                    <a:pt x="2327910" y="397193"/>
                    <a:pt x="2326005" y="396240"/>
                  </a:cubicBezTo>
                  <a:cubicBezTo>
                    <a:pt x="2326005" y="396240"/>
                    <a:pt x="2326005" y="396240"/>
                    <a:pt x="2326005" y="396240"/>
                  </a:cubicBezTo>
                  <a:cubicBezTo>
                    <a:pt x="2326005" y="396240"/>
                    <a:pt x="2326005" y="396240"/>
                    <a:pt x="2326005" y="396240"/>
                  </a:cubicBezTo>
                  <a:cubicBezTo>
                    <a:pt x="2324100" y="396240"/>
                    <a:pt x="2323148" y="395288"/>
                    <a:pt x="2321243" y="395288"/>
                  </a:cubicBezTo>
                  <a:cubicBezTo>
                    <a:pt x="2296478" y="388620"/>
                    <a:pt x="2271713" y="381953"/>
                    <a:pt x="2246948" y="375285"/>
                  </a:cubicBezTo>
                  <a:cubicBezTo>
                    <a:pt x="2245043" y="375285"/>
                    <a:pt x="2244090" y="374333"/>
                    <a:pt x="2243138" y="374333"/>
                  </a:cubicBezTo>
                  <a:cubicBezTo>
                    <a:pt x="2243138" y="374333"/>
                    <a:pt x="2243138" y="374333"/>
                    <a:pt x="2243138" y="374333"/>
                  </a:cubicBezTo>
                  <a:cubicBezTo>
                    <a:pt x="2239328" y="372428"/>
                    <a:pt x="2235518" y="370523"/>
                    <a:pt x="2232660" y="366713"/>
                  </a:cubicBezTo>
                  <a:cubicBezTo>
                    <a:pt x="2214563" y="347663"/>
                    <a:pt x="2195513" y="329565"/>
                    <a:pt x="2176463" y="310515"/>
                  </a:cubicBezTo>
                  <a:cubicBezTo>
                    <a:pt x="2175510" y="309563"/>
                    <a:pt x="2174558" y="308610"/>
                    <a:pt x="2173605" y="307658"/>
                  </a:cubicBezTo>
                  <a:cubicBezTo>
                    <a:pt x="2173605" y="307658"/>
                    <a:pt x="2173605" y="307658"/>
                    <a:pt x="2173605" y="307658"/>
                  </a:cubicBezTo>
                  <a:cubicBezTo>
                    <a:pt x="2173605" y="307658"/>
                    <a:pt x="2173605" y="307658"/>
                    <a:pt x="2172653" y="306705"/>
                  </a:cubicBezTo>
                  <a:cubicBezTo>
                    <a:pt x="2171700" y="305753"/>
                    <a:pt x="2170748" y="304800"/>
                    <a:pt x="2169795" y="303848"/>
                  </a:cubicBezTo>
                  <a:cubicBezTo>
                    <a:pt x="2169795" y="303848"/>
                    <a:pt x="2169795" y="303848"/>
                    <a:pt x="2169795" y="303848"/>
                  </a:cubicBezTo>
                  <a:cubicBezTo>
                    <a:pt x="2169795" y="303848"/>
                    <a:pt x="2168843" y="302895"/>
                    <a:pt x="2168843" y="302895"/>
                  </a:cubicBezTo>
                  <a:cubicBezTo>
                    <a:pt x="2165985" y="305753"/>
                    <a:pt x="2165033" y="308610"/>
                    <a:pt x="2162175" y="311468"/>
                  </a:cubicBezTo>
                  <a:cubicBezTo>
                    <a:pt x="2153603" y="320040"/>
                    <a:pt x="2145983" y="328613"/>
                    <a:pt x="2137410" y="336233"/>
                  </a:cubicBezTo>
                  <a:cubicBezTo>
                    <a:pt x="2127885" y="345758"/>
                    <a:pt x="2117408" y="356235"/>
                    <a:pt x="2107883" y="365760"/>
                  </a:cubicBezTo>
                  <a:cubicBezTo>
                    <a:pt x="2106930" y="366713"/>
                    <a:pt x="2105025" y="367665"/>
                    <a:pt x="2104073" y="368618"/>
                  </a:cubicBezTo>
                  <a:cubicBezTo>
                    <a:pt x="2100263" y="371475"/>
                    <a:pt x="2096453" y="373380"/>
                    <a:pt x="2092643" y="374333"/>
                  </a:cubicBezTo>
                  <a:cubicBezTo>
                    <a:pt x="2072640" y="379095"/>
                    <a:pt x="2052638" y="384810"/>
                    <a:pt x="2032635" y="390525"/>
                  </a:cubicBezTo>
                  <a:cubicBezTo>
                    <a:pt x="2027873" y="391478"/>
                    <a:pt x="2023110" y="393383"/>
                    <a:pt x="2017395" y="394335"/>
                  </a:cubicBezTo>
                  <a:cubicBezTo>
                    <a:pt x="2017395" y="394335"/>
                    <a:pt x="2016443" y="394335"/>
                    <a:pt x="2016443" y="394335"/>
                  </a:cubicBezTo>
                  <a:cubicBezTo>
                    <a:pt x="2013585" y="395288"/>
                    <a:pt x="2010728" y="396240"/>
                    <a:pt x="2006918" y="397193"/>
                  </a:cubicBezTo>
                  <a:cubicBezTo>
                    <a:pt x="2007870" y="401003"/>
                    <a:pt x="2008823" y="403860"/>
                    <a:pt x="2008823" y="407670"/>
                  </a:cubicBezTo>
                  <a:cubicBezTo>
                    <a:pt x="2009775" y="412433"/>
                    <a:pt x="2011680" y="416243"/>
                    <a:pt x="2012633" y="421005"/>
                  </a:cubicBezTo>
                  <a:cubicBezTo>
                    <a:pt x="2016443" y="435293"/>
                    <a:pt x="2020253" y="449580"/>
                    <a:pt x="2024063" y="463868"/>
                  </a:cubicBezTo>
                  <a:cubicBezTo>
                    <a:pt x="2025968" y="470535"/>
                    <a:pt x="2027873" y="478155"/>
                    <a:pt x="2029778" y="484823"/>
                  </a:cubicBezTo>
                  <a:cubicBezTo>
                    <a:pt x="2029778" y="484823"/>
                    <a:pt x="2029778" y="484823"/>
                    <a:pt x="2029778" y="484823"/>
                  </a:cubicBezTo>
                  <a:cubicBezTo>
                    <a:pt x="2030730" y="486728"/>
                    <a:pt x="2030730" y="488633"/>
                    <a:pt x="2030730" y="490538"/>
                  </a:cubicBezTo>
                  <a:cubicBezTo>
                    <a:pt x="2030730" y="491490"/>
                    <a:pt x="2030730" y="492443"/>
                    <a:pt x="2030730" y="493395"/>
                  </a:cubicBezTo>
                  <a:cubicBezTo>
                    <a:pt x="2030730" y="495300"/>
                    <a:pt x="2030730" y="497205"/>
                    <a:pt x="2029778" y="498158"/>
                  </a:cubicBezTo>
                  <a:cubicBezTo>
                    <a:pt x="2026920" y="499110"/>
                    <a:pt x="2026920" y="500063"/>
                    <a:pt x="2026920" y="500063"/>
                  </a:cubicBezTo>
                  <a:close/>
                  <a:moveTo>
                    <a:pt x="2036445" y="484823"/>
                  </a:moveTo>
                  <a:cubicBezTo>
                    <a:pt x="2036445" y="483870"/>
                    <a:pt x="2036445" y="483870"/>
                    <a:pt x="2035493" y="482918"/>
                  </a:cubicBezTo>
                  <a:cubicBezTo>
                    <a:pt x="2035493" y="481965"/>
                    <a:pt x="2035493" y="481965"/>
                    <a:pt x="2035493" y="481013"/>
                  </a:cubicBezTo>
                  <a:cubicBezTo>
                    <a:pt x="2034540" y="476250"/>
                    <a:pt x="2032635" y="471488"/>
                    <a:pt x="2031683" y="466725"/>
                  </a:cubicBezTo>
                  <a:cubicBezTo>
                    <a:pt x="2026920" y="449580"/>
                    <a:pt x="2022158" y="433388"/>
                    <a:pt x="2018348" y="416243"/>
                  </a:cubicBezTo>
                  <a:cubicBezTo>
                    <a:pt x="2017395" y="413385"/>
                    <a:pt x="2016443" y="409575"/>
                    <a:pt x="2015490" y="405765"/>
                  </a:cubicBezTo>
                  <a:cubicBezTo>
                    <a:pt x="2016443" y="405765"/>
                    <a:pt x="2017395" y="404813"/>
                    <a:pt x="2019300" y="404813"/>
                  </a:cubicBezTo>
                  <a:cubicBezTo>
                    <a:pt x="2021205" y="403860"/>
                    <a:pt x="2023110" y="403860"/>
                    <a:pt x="2024063" y="402908"/>
                  </a:cubicBezTo>
                  <a:cubicBezTo>
                    <a:pt x="2047875" y="396240"/>
                    <a:pt x="2071688" y="389573"/>
                    <a:pt x="2095500" y="383858"/>
                  </a:cubicBezTo>
                  <a:cubicBezTo>
                    <a:pt x="2095500" y="383858"/>
                    <a:pt x="2096453" y="383858"/>
                    <a:pt x="2096453" y="383858"/>
                  </a:cubicBezTo>
                  <a:cubicBezTo>
                    <a:pt x="2097405" y="383858"/>
                    <a:pt x="2099310" y="382905"/>
                    <a:pt x="2100263" y="381953"/>
                  </a:cubicBezTo>
                  <a:cubicBezTo>
                    <a:pt x="2101215" y="381000"/>
                    <a:pt x="2102168" y="381000"/>
                    <a:pt x="2104073" y="380048"/>
                  </a:cubicBezTo>
                  <a:cubicBezTo>
                    <a:pt x="2105025" y="379095"/>
                    <a:pt x="2105978" y="378143"/>
                    <a:pt x="2106930" y="377190"/>
                  </a:cubicBezTo>
                  <a:cubicBezTo>
                    <a:pt x="2106930" y="377190"/>
                    <a:pt x="2107883" y="377190"/>
                    <a:pt x="2107883" y="376238"/>
                  </a:cubicBezTo>
                  <a:cubicBezTo>
                    <a:pt x="2125028" y="359093"/>
                    <a:pt x="2141220" y="342900"/>
                    <a:pt x="2158365" y="325755"/>
                  </a:cubicBezTo>
                  <a:cubicBezTo>
                    <a:pt x="2159318" y="324803"/>
                    <a:pt x="2160270" y="323850"/>
                    <a:pt x="2161223" y="322898"/>
                  </a:cubicBezTo>
                  <a:cubicBezTo>
                    <a:pt x="2163128" y="320993"/>
                    <a:pt x="2165033" y="319088"/>
                    <a:pt x="2166938" y="317183"/>
                  </a:cubicBezTo>
                  <a:cubicBezTo>
                    <a:pt x="2167890" y="318135"/>
                    <a:pt x="2169795" y="319088"/>
                    <a:pt x="2170748" y="320040"/>
                  </a:cubicBezTo>
                  <a:cubicBezTo>
                    <a:pt x="2172653" y="320993"/>
                    <a:pt x="2173605" y="322898"/>
                    <a:pt x="2175510" y="323850"/>
                  </a:cubicBezTo>
                  <a:cubicBezTo>
                    <a:pt x="2192655" y="340995"/>
                    <a:pt x="2209800" y="357188"/>
                    <a:pt x="2225993" y="374333"/>
                  </a:cubicBezTo>
                  <a:cubicBezTo>
                    <a:pt x="2229803" y="378143"/>
                    <a:pt x="2234565" y="381000"/>
                    <a:pt x="2240280" y="381953"/>
                  </a:cubicBezTo>
                  <a:cubicBezTo>
                    <a:pt x="2255520" y="385763"/>
                    <a:pt x="2270760" y="389573"/>
                    <a:pt x="2285048" y="394335"/>
                  </a:cubicBezTo>
                  <a:cubicBezTo>
                    <a:pt x="2292668" y="396240"/>
                    <a:pt x="2301240" y="399098"/>
                    <a:pt x="2308860" y="401003"/>
                  </a:cubicBezTo>
                  <a:cubicBezTo>
                    <a:pt x="2311718" y="401955"/>
                    <a:pt x="2314575" y="402908"/>
                    <a:pt x="2318385" y="403860"/>
                  </a:cubicBezTo>
                  <a:cubicBezTo>
                    <a:pt x="2318385" y="404813"/>
                    <a:pt x="2318385" y="405765"/>
                    <a:pt x="2317433" y="406718"/>
                  </a:cubicBezTo>
                  <a:cubicBezTo>
                    <a:pt x="2317433" y="407670"/>
                    <a:pt x="2317433" y="408623"/>
                    <a:pt x="2316480" y="409575"/>
                  </a:cubicBezTo>
                  <a:cubicBezTo>
                    <a:pt x="2316480" y="410528"/>
                    <a:pt x="2315528" y="412433"/>
                    <a:pt x="2315528" y="413385"/>
                  </a:cubicBezTo>
                  <a:cubicBezTo>
                    <a:pt x="2311718" y="426720"/>
                    <a:pt x="2307908" y="441008"/>
                    <a:pt x="2305050" y="454343"/>
                  </a:cubicBezTo>
                  <a:cubicBezTo>
                    <a:pt x="2302193" y="463868"/>
                    <a:pt x="2300288" y="473393"/>
                    <a:pt x="2297430" y="482918"/>
                  </a:cubicBezTo>
                  <a:cubicBezTo>
                    <a:pt x="2295525" y="487680"/>
                    <a:pt x="2295525" y="493395"/>
                    <a:pt x="2297430" y="498158"/>
                  </a:cubicBezTo>
                  <a:cubicBezTo>
                    <a:pt x="2300288" y="508635"/>
                    <a:pt x="2303145" y="518160"/>
                    <a:pt x="2305050" y="528638"/>
                  </a:cubicBezTo>
                  <a:cubicBezTo>
                    <a:pt x="2308860" y="541973"/>
                    <a:pt x="2311718" y="555308"/>
                    <a:pt x="2315528" y="568643"/>
                  </a:cubicBezTo>
                  <a:cubicBezTo>
                    <a:pt x="2316480" y="571500"/>
                    <a:pt x="2316480" y="574358"/>
                    <a:pt x="2317433" y="578168"/>
                  </a:cubicBezTo>
                  <a:cubicBezTo>
                    <a:pt x="2303145" y="581978"/>
                    <a:pt x="2289810" y="585788"/>
                    <a:pt x="2277428" y="589598"/>
                  </a:cubicBezTo>
                  <a:cubicBezTo>
                    <a:pt x="2264093" y="593408"/>
                    <a:pt x="2251710" y="596265"/>
                    <a:pt x="2238375" y="600075"/>
                  </a:cubicBezTo>
                  <a:cubicBezTo>
                    <a:pt x="2232660" y="601028"/>
                    <a:pt x="2227898" y="603885"/>
                    <a:pt x="2224088" y="607695"/>
                  </a:cubicBezTo>
                  <a:cubicBezTo>
                    <a:pt x="2208848" y="622935"/>
                    <a:pt x="2193608" y="638175"/>
                    <a:pt x="2179320" y="653415"/>
                  </a:cubicBezTo>
                  <a:cubicBezTo>
                    <a:pt x="2177415" y="655320"/>
                    <a:pt x="2175510" y="657225"/>
                    <a:pt x="2173605" y="659130"/>
                  </a:cubicBezTo>
                  <a:cubicBezTo>
                    <a:pt x="2171700" y="661035"/>
                    <a:pt x="2168843" y="663893"/>
                    <a:pt x="2165985" y="665798"/>
                  </a:cubicBezTo>
                  <a:cubicBezTo>
                    <a:pt x="2163128" y="662940"/>
                    <a:pt x="2161223" y="661035"/>
                    <a:pt x="2158365" y="659130"/>
                  </a:cubicBezTo>
                  <a:cubicBezTo>
                    <a:pt x="2141220" y="641985"/>
                    <a:pt x="2124075" y="625793"/>
                    <a:pt x="2107883" y="608648"/>
                  </a:cubicBezTo>
                  <a:cubicBezTo>
                    <a:pt x="2105978" y="606743"/>
                    <a:pt x="2104073" y="605790"/>
                    <a:pt x="2103120" y="604838"/>
                  </a:cubicBezTo>
                  <a:cubicBezTo>
                    <a:pt x="2102168" y="604838"/>
                    <a:pt x="2102168" y="603885"/>
                    <a:pt x="2101215" y="603885"/>
                  </a:cubicBezTo>
                  <a:cubicBezTo>
                    <a:pt x="2101215" y="603885"/>
                    <a:pt x="2101215" y="603885"/>
                    <a:pt x="2101215" y="603885"/>
                  </a:cubicBezTo>
                  <a:cubicBezTo>
                    <a:pt x="2100263" y="602933"/>
                    <a:pt x="2098358" y="602933"/>
                    <a:pt x="2097405" y="601980"/>
                  </a:cubicBezTo>
                  <a:cubicBezTo>
                    <a:pt x="2097405" y="601980"/>
                    <a:pt x="2097405" y="601980"/>
                    <a:pt x="2097405" y="601980"/>
                  </a:cubicBezTo>
                  <a:cubicBezTo>
                    <a:pt x="2096453" y="601980"/>
                    <a:pt x="2095500" y="601028"/>
                    <a:pt x="2093595" y="601028"/>
                  </a:cubicBezTo>
                  <a:cubicBezTo>
                    <a:pt x="2093595" y="601028"/>
                    <a:pt x="2093595" y="601028"/>
                    <a:pt x="2092643" y="601028"/>
                  </a:cubicBezTo>
                  <a:cubicBezTo>
                    <a:pt x="2092643" y="601028"/>
                    <a:pt x="2092643" y="601028"/>
                    <a:pt x="2092643" y="601028"/>
                  </a:cubicBezTo>
                  <a:cubicBezTo>
                    <a:pt x="2083118" y="599123"/>
                    <a:pt x="2074545" y="596265"/>
                    <a:pt x="2065020" y="593408"/>
                  </a:cubicBezTo>
                  <a:cubicBezTo>
                    <a:pt x="2051685" y="589598"/>
                    <a:pt x="2038350" y="586740"/>
                    <a:pt x="2025015" y="582930"/>
                  </a:cubicBezTo>
                  <a:cubicBezTo>
                    <a:pt x="2024063" y="582930"/>
                    <a:pt x="2024063" y="582930"/>
                    <a:pt x="2023110" y="581978"/>
                  </a:cubicBezTo>
                  <a:cubicBezTo>
                    <a:pt x="2020253" y="581025"/>
                    <a:pt x="2017395" y="580073"/>
                    <a:pt x="2014538" y="579120"/>
                  </a:cubicBezTo>
                  <a:cubicBezTo>
                    <a:pt x="2015490" y="575310"/>
                    <a:pt x="2015490" y="572453"/>
                    <a:pt x="2016443" y="569595"/>
                  </a:cubicBezTo>
                  <a:cubicBezTo>
                    <a:pt x="2021205" y="552450"/>
                    <a:pt x="2025968" y="535305"/>
                    <a:pt x="2029778" y="519113"/>
                  </a:cubicBezTo>
                  <a:cubicBezTo>
                    <a:pt x="2030730" y="514350"/>
                    <a:pt x="2032635" y="509588"/>
                    <a:pt x="2033588" y="504825"/>
                  </a:cubicBezTo>
                  <a:cubicBezTo>
                    <a:pt x="2033588" y="503873"/>
                    <a:pt x="2033588" y="503873"/>
                    <a:pt x="2033588" y="502920"/>
                  </a:cubicBezTo>
                  <a:cubicBezTo>
                    <a:pt x="2033588" y="501968"/>
                    <a:pt x="2033588" y="501015"/>
                    <a:pt x="2034540" y="500063"/>
                  </a:cubicBezTo>
                  <a:cubicBezTo>
                    <a:pt x="2037398" y="494348"/>
                    <a:pt x="2037398" y="489585"/>
                    <a:pt x="2036445" y="484823"/>
                  </a:cubicBezTo>
                  <a:close/>
                  <a:moveTo>
                    <a:pt x="2862263" y="441960"/>
                  </a:moveTo>
                  <a:cubicBezTo>
                    <a:pt x="2849880" y="445770"/>
                    <a:pt x="2838450" y="448628"/>
                    <a:pt x="2827973" y="451485"/>
                  </a:cubicBezTo>
                  <a:cubicBezTo>
                    <a:pt x="2816543" y="453390"/>
                    <a:pt x="2807970" y="459105"/>
                    <a:pt x="2800350" y="466725"/>
                  </a:cubicBezTo>
                  <a:cubicBezTo>
                    <a:pt x="2792730" y="475298"/>
                    <a:pt x="2784158" y="482918"/>
                    <a:pt x="2775585" y="491490"/>
                  </a:cubicBezTo>
                  <a:cubicBezTo>
                    <a:pt x="2787015" y="502920"/>
                    <a:pt x="2798445" y="514350"/>
                    <a:pt x="2809875" y="525780"/>
                  </a:cubicBezTo>
                  <a:cubicBezTo>
                    <a:pt x="2810828" y="526733"/>
                    <a:pt x="2812733" y="527685"/>
                    <a:pt x="2813685" y="528638"/>
                  </a:cubicBezTo>
                  <a:cubicBezTo>
                    <a:pt x="2829878" y="533400"/>
                    <a:pt x="2846070" y="537210"/>
                    <a:pt x="2862263" y="541973"/>
                  </a:cubicBezTo>
                  <a:cubicBezTo>
                    <a:pt x="2867025" y="524828"/>
                    <a:pt x="2870835" y="509588"/>
                    <a:pt x="2875598" y="493395"/>
                  </a:cubicBezTo>
                  <a:cubicBezTo>
                    <a:pt x="2875598" y="492443"/>
                    <a:pt x="2875598" y="491490"/>
                    <a:pt x="2875598" y="490538"/>
                  </a:cubicBezTo>
                  <a:cubicBezTo>
                    <a:pt x="2870835" y="474345"/>
                    <a:pt x="2867025" y="459105"/>
                    <a:pt x="2862263" y="441960"/>
                  </a:cubicBezTo>
                  <a:close/>
                  <a:moveTo>
                    <a:pt x="2865120" y="495300"/>
                  </a:moveTo>
                  <a:cubicBezTo>
                    <a:pt x="2862263" y="506730"/>
                    <a:pt x="2859405" y="518160"/>
                    <a:pt x="2855595" y="530543"/>
                  </a:cubicBezTo>
                  <a:cubicBezTo>
                    <a:pt x="2850833" y="529590"/>
                    <a:pt x="2847023" y="528638"/>
                    <a:pt x="2842260" y="527685"/>
                  </a:cubicBezTo>
                  <a:cubicBezTo>
                    <a:pt x="2823210" y="524828"/>
                    <a:pt x="2808923" y="516255"/>
                    <a:pt x="2797493" y="501968"/>
                  </a:cubicBezTo>
                  <a:cubicBezTo>
                    <a:pt x="2794635" y="499110"/>
                    <a:pt x="2791778" y="496253"/>
                    <a:pt x="2787968" y="492443"/>
                  </a:cubicBezTo>
                  <a:cubicBezTo>
                    <a:pt x="2796540" y="483870"/>
                    <a:pt x="2805113" y="475298"/>
                    <a:pt x="2814638" y="466725"/>
                  </a:cubicBezTo>
                  <a:cubicBezTo>
                    <a:pt x="2815590" y="465773"/>
                    <a:pt x="2817495" y="463868"/>
                    <a:pt x="2819400" y="463868"/>
                  </a:cubicBezTo>
                  <a:cubicBezTo>
                    <a:pt x="2831783" y="461010"/>
                    <a:pt x="2843213" y="457200"/>
                    <a:pt x="2856548" y="454343"/>
                  </a:cubicBezTo>
                  <a:cubicBezTo>
                    <a:pt x="2860358" y="467678"/>
                    <a:pt x="2863215" y="479108"/>
                    <a:pt x="2866073" y="491490"/>
                  </a:cubicBezTo>
                  <a:cubicBezTo>
                    <a:pt x="2866073" y="492443"/>
                    <a:pt x="2866073" y="494348"/>
                    <a:pt x="2865120" y="495300"/>
                  </a:cubicBezTo>
                  <a:close/>
                  <a:moveTo>
                    <a:pt x="1080135" y="485775"/>
                  </a:moveTo>
                  <a:cubicBezTo>
                    <a:pt x="1081088" y="489585"/>
                    <a:pt x="1081088" y="494348"/>
                    <a:pt x="1080135" y="498158"/>
                  </a:cubicBezTo>
                  <a:cubicBezTo>
                    <a:pt x="1076325" y="512445"/>
                    <a:pt x="1072515" y="526733"/>
                    <a:pt x="1068705" y="541020"/>
                  </a:cubicBezTo>
                  <a:cubicBezTo>
                    <a:pt x="1067753" y="543878"/>
                    <a:pt x="1067753" y="546735"/>
                    <a:pt x="1066800" y="550545"/>
                  </a:cubicBezTo>
                  <a:cubicBezTo>
                    <a:pt x="1076325" y="553403"/>
                    <a:pt x="1084898" y="555308"/>
                    <a:pt x="1093470" y="557213"/>
                  </a:cubicBezTo>
                  <a:cubicBezTo>
                    <a:pt x="1103948" y="560070"/>
                    <a:pt x="1115378" y="561023"/>
                    <a:pt x="1123950" y="566738"/>
                  </a:cubicBezTo>
                  <a:cubicBezTo>
                    <a:pt x="1133475" y="572453"/>
                    <a:pt x="1140143" y="581978"/>
                    <a:pt x="1147763" y="589598"/>
                  </a:cubicBezTo>
                  <a:cubicBezTo>
                    <a:pt x="1154430" y="596265"/>
                    <a:pt x="1161098" y="601980"/>
                    <a:pt x="1167765" y="608648"/>
                  </a:cubicBezTo>
                  <a:cubicBezTo>
                    <a:pt x="1170623" y="605790"/>
                    <a:pt x="1173480" y="603885"/>
                    <a:pt x="1175385" y="601980"/>
                  </a:cubicBezTo>
                  <a:cubicBezTo>
                    <a:pt x="1184910" y="592455"/>
                    <a:pt x="1194435" y="583883"/>
                    <a:pt x="1203008" y="574358"/>
                  </a:cubicBezTo>
                  <a:cubicBezTo>
                    <a:pt x="1208723" y="568643"/>
                    <a:pt x="1214438" y="565785"/>
                    <a:pt x="1222058" y="563880"/>
                  </a:cubicBezTo>
                  <a:cubicBezTo>
                    <a:pt x="1234440" y="561023"/>
                    <a:pt x="1247775" y="557213"/>
                    <a:pt x="1260158" y="553403"/>
                  </a:cubicBezTo>
                  <a:cubicBezTo>
                    <a:pt x="1263015" y="552450"/>
                    <a:pt x="1265873" y="551498"/>
                    <a:pt x="1269683" y="550545"/>
                  </a:cubicBezTo>
                  <a:cubicBezTo>
                    <a:pt x="1265873" y="535305"/>
                    <a:pt x="1262063" y="521018"/>
                    <a:pt x="1258253" y="506730"/>
                  </a:cubicBezTo>
                  <a:cubicBezTo>
                    <a:pt x="1255395" y="497205"/>
                    <a:pt x="1255395" y="489585"/>
                    <a:pt x="1258253" y="480060"/>
                  </a:cubicBezTo>
                  <a:cubicBezTo>
                    <a:pt x="1263015" y="465773"/>
                    <a:pt x="1265873" y="450533"/>
                    <a:pt x="1270635" y="435293"/>
                  </a:cubicBezTo>
                  <a:cubicBezTo>
                    <a:pt x="1267778" y="434340"/>
                    <a:pt x="1265873" y="433388"/>
                    <a:pt x="1263968" y="432435"/>
                  </a:cubicBezTo>
                  <a:cubicBezTo>
                    <a:pt x="1249680" y="428625"/>
                    <a:pt x="1235393" y="424815"/>
                    <a:pt x="1220153" y="421005"/>
                  </a:cubicBezTo>
                  <a:cubicBezTo>
                    <a:pt x="1214438" y="420053"/>
                    <a:pt x="1210628" y="417195"/>
                    <a:pt x="1206818" y="413385"/>
                  </a:cubicBezTo>
                  <a:cubicBezTo>
                    <a:pt x="1196340" y="402908"/>
                    <a:pt x="1185863" y="392430"/>
                    <a:pt x="1175385" y="381953"/>
                  </a:cubicBezTo>
                  <a:cubicBezTo>
                    <a:pt x="1173480" y="380048"/>
                    <a:pt x="1171575" y="379095"/>
                    <a:pt x="1169670" y="377190"/>
                  </a:cubicBezTo>
                  <a:cubicBezTo>
                    <a:pt x="1168718" y="378143"/>
                    <a:pt x="1167765" y="378143"/>
                    <a:pt x="1167765" y="378143"/>
                  </a:cubicBezTo>
                  <a:cubicBezTo>
                    <a:pt x="1156335" y="389573"/>
                    <a:pt x="1144905" y="401003"/>
                    <a:pt x="1133475" y="412433"/>
                  </a:cubicBezTo>
                  <a:cubicBezTo>
                    <a:pt x="1129665" y="416243"/>
                    <a:pt x="1124903" y="419100"/>
                    <a:pt x="1119188" y="421005"/>
                  </a:cubicBezTo>
                  <a:cubicBezTo>
                    <a:pt x="1105853" y="423863"/>
                    <a:pt x="1093470" y="427673"/>
                    <a:pt x="1080135" y="431483"/>
                  </a:cubicBezTo>
                  <a:cubicBezTo>
                    <a:pt x="1076325" y="432435"/>
                    <a:pt x="1072515" y="433388"/>
                    <a:pt x="1068705" y="435293"/>
                  </a:cubicBezTo>
                  <a:cubicBezTo>
                    <a:pt x="1069658" y="439103"/>
                    <a:pt x="1070610" y="441960"/>
                    <a:pt x="1070610" y="444818"/>
                  </a:cubicBezTo>
                  <a:cubicBezTo>
                    <a:pt x="1072515" y="458153"/>
                    <a:pt x="1076325" y="472440"/>
                    <a:pt x="1080135" y="485775"/>
                  </a:cubicBezTo>
                  <a:close/>
                  <a:moveTo>
                    <a:pt x="1108710" y="432435"/>
                  </a:moveTo>
                  <a:cubicBezTo>
                    <a:pt x="1122998" y="429578"/>
                    <a:pt x="1134428" y="422910"/>
                    <a:pt x="1143953" y="412433"/>
                  </a:cubicBezTo>
                  <a:cubicBezTo>
                    <a:pt x="1150620" y="403860"/>
                    <a:pt x="1159193" y="397193"/>
                    <a:pt x="1167765" y="388620"/>
                  </a:cubicBezTo>
                  <a:cubicBezTo>
                    <a:pt x="1176338" y="397193"/>
                    <a:pt x="1184910" y="403860"/>
                    <a:pt x="1191578" y="412433"/>
                  </a:cubicBezTo>
                  <a:cubicBezTo>
                    <a:pt x="1201103" y="423863"/>
                    <a:pt x="1212533" y="429578"/>
                    <a:pt x="1225868" y="432435"/>
                  </a:cubicBezTo>
                  <a:cubicBezTo>
                    <a:pt x="1236345" y="434340"/>
                    <a:pt x="1246823" y="438150"/>
                    <a:pt x="1258253" y="441008"/>
                  </a:cubicBezTo>
                  <a:cubicBezTo>
                    <a:pt x="1256348" y="448628"/>
                    <a:pt x="1254443" y="456248"/>
                    <a:pt x="1252538" y="462915"/>
                  </a:cubicBezTo>
                  <a:cubicBezTo>
                    <a:pt x="1249680" y="473393"/>
                    <a:pt x="1245870" y="482918"/>
                    <a:pt x="1245870" y="493395"/>
                  </a:cubicBezTo>
                  <a:cubicBezTo>
                    <a:pt x="1245870" y="502920"/>
                    <a:pt x="1250633" y="513398"/>
                    <a:pt x="1253490" y="522923"/>
                  </a:cubicBezTo>
                  <a:cubicBezTo>
                    <a:pt x="1255395" y="529590"/>
                    <a:pt x="1257300" y="536258"/>
                    <a:pt x="1259205" y="543878"/>
                  </a:cubicBezTo>
                  <a:cubicBezTo>
                    <a:pt x="1256348" y="544830"/>
                    <a:pt x="1254443" y="545783"/>
                    <a:pt x="1251585" y="546735"/>
                  </a:cubicBezTo>
                  <a:cubicBezTo>
                    <a:pt x="1239203" y="549593"/>
                    <a:pt x="1227773" y="553403"/>
                    <a:pt x="1215390" y="556260"/>
                  </a:cubicBezTo>
                  <a:cubicBezTo>
                    <a:pt x="1209675" y="558165"/>
                    <a:pt x="1204913" y="560070"/>
                    <a:pt x="1200150" y="564833"/>
                  </a:cubicBezTo>
                  <a:cubicBezTo>
                    <a:pt x="1189673" y="575310"/>
                    <a:pt x="1179195" y="585788"/>
                    <a:pt x="1168718" y="596265"/>
                  </a:cubicBezTo>
                  <a:cubicBezTo>
                    <a:pt x="1165860" y="594360"/>
                    <a:pt x="1163955" y="592455"/>
                    <a:pt x="1162050" y="590550"/>
                  </a:cubicBezTo>
                  <a:cubicBezTo>
                    <a:pt x="1153478" y="581978"/>
                    <a:pt x="1144905" y="573405"/>
                    <a:pt x="1136333" y="564833"/>
                  </a:cubicBezTo>
                  <a:cubicBezTo>
                    <a:pt x="1131570" y="560070"/>
                    <a:pt x="1126808" y="557213"/>
                    <a:pt x="1120140" y="555308"/>
                  </a:cubicBezTo>
                  <a:cubicBezTo>
                    <a:pt x="1107758" y="552450"/>
                    <a:pt x="1096328" y="548640"/>
                    <a:pt x="1083945" y="545783"/>
                  </a:cubicBezTo>
                  <a:cubicBezTo>
                    <a:pt x="1082040" y="544830"/>
                    <a:pt x="1080135" y="543878"/>
                    <a:pt x="1077278" y="542925"/>
                  </a:cubicBezTo>
                  <a:cubicBezTo>
                    <a:pt x="1081088" y="528638"/>
                    <a:pt x="1084898" y="514350"/>
                    <a:pt x="1088708" y="501015"/>
                  </a:cubicBezTo>
                  <a:cubicBezTo>
                    <a:pt x="1090613" y="494348"/>
                    <a:pt x="1090613" y="488633"/>
                    <a:pt x="1088708" y="481965"/>
                  </a:cubicBezTo>
                  <a:cubicBezTo>
                    <a:pt x="1084898" y="470535"/>
                    <a:pt x="1082040" y="458153"/>
                    <a:pt x="1079183" y="445770"/>
                  </a:cubicBezTo>
                  <a:cubicBezTo>
                    <a:pt x="1079183" y="443865"/>
                    <a:pt x="1078230" y="441960"/>
                    <a:pt x="1078230" y="439103"/>
                  </a:cubicBezTo>
                  <a:cubicBezTo>
                    <a:pt x="1088708" y="437198"/>
                    <a:pt x="1098233" y="434340"/>
                    <a:pt x="1108710" y="432435"/>
                  </a:cubicBezTo>
                  <a:close/>
                  <a:moveTo>
                    <a:pt x="2931795" y="305753"/>
                  </a:moveTo>
                  <a:cubicBezTo>
                    <a:pt x="2932748" y="309563"/>
                    <a:pt x="2933700" y="312420"/>
                    <a:pt x="2934653" y="316230"/>
                  </a:cubicBezTo>
                  <a:cubicBezTo>
                    <a:pt x="2936558" y="316230"/>
                    <a:pt x="2937510" y="315278"/>
                    <a:pt x="2939415" y="315278"/>
                  </a:cubicBezTo>
                  <a:cubicBezTo>
                    <a:pt x="2972753" y="306705"/>
                    <a:pt x="3007043" y="297180"/>
                    <a:pt x="3040380" y="287655"/>
                  </a:cubicBezTo>
                  <a:cubicBezTo>
                    <a:pt x="3044190" y="286703"/>
                    <a:pt x="3048953" y="283845"/>
                    <a:pt x="3051810" y="280988"/>
                  </a:cubicBezTo>
                  <a:cubicBezTo>
                    <a:pt x="3075623" y="257175"/>
                    <a:pt x="3099435" y="233363"/>
                    <a:pt x="3123248" y="209550"/>
                  </a:cubicBezTo>
                  <a:cubicBezTo>
                    <a:pt x="3125153" y="207645"/>
                    <a:pt x="3127058" y="205740"/>
                    <a:pt x="3128010" y="203835"/>
                  </a:cubicBezTo>
                  <a:cubicBezTo>
                    <a:pt x="3127058" y="202883"/>
                    <a:pt x="3126105" y="200978"/>
                    <a:pt x="3125153" y="200978"/>
                  </a:cubicBezTo>
                  <a:cubicBezTo>
                    <a:pt x="3100388" y="176213"/>
                    <a:pt x="3075623" y="151448"/>
                    <a:pt x="3049905" y="126683"/>
                  </a:cubicBezTo>
                  <a:cubicBezTo>
                    <a:pt x="3047048" y="123825"/>
                    <a:pt x="3043238" y="121920"/>
                    <a:pt x="3039428" y="120968"/>
                  </a:cubicBezTo>
                  <a:cubicBezTo>
                    <a:pt x="3013710" y="113348"/>
                    <a:pt x="2987040" y="106680"/>
                    <a:pt x="2961323" y="100013"/>
                  </a:cubicBezTo>
                  <a:cubicBezTo>
                    <a:pt x="2952750" y="98108"/>
                    <a:pt x="2944178" y="95250"/>
                    <a:pt x="2934653" y="93345"/>
                  </a:cubicBezTo>
                  <a:cubicBezTo>
                    <a:pt x="2933700" y="96203"/>
                    <a:pt x="2932748" y="98108"/>
                    <a:pt x="2932748" y="100013"/>
                  </a:cubicBezTo>
                  <a:cubicBezTo>
                    <a:pt x="2924175" y="133350"/>
                    <a:pt x="2914650" y="165735"/>
                    <a:pt x="2906078" y="199073"/>
                  </a:cubicBezTo>
                  <a:cubicBezTo>
                    <a:pt x="2905125" y="203835"/>
                    <a:pt x="2905125" y="208598"/>
                    <a:pt x="2907030" y="213360"/>
                  </a:cubicBezTo>
                  <a:cubicBezTo>
                    <a:pt x="2914650" y="243840"/>
                    <a:pt x="2923223" y="274320"/>
                    <a:pt x="2931795" y="305753"/>
                  </a:cubicBezTo>
                  <a:close/>
                  <a:moveTo>
                    <a:pt x="2915603" y="199073"/>
                  </a:moveTo>
                  <a:cubicBezTo>
                    <a:pt x="2923223" y="168593"/>
                    <a:pt x="2931795" y="139065"/>
                    <a:pt x="2939415" y="108585"/>
                  </a:cubicBezTo>
                  <a:cubicBezTo>
                    <a:pt x="2939415" y="107633"/>
                    <a:pt x="2940368" y="105728"/>
                    <a:pt x="2941320" y="103823"/>
                  </a:cubicBezTo>
                  <a:cubicBezTo>
                    <a:pt x="2944178" y="103823"/>
                    <a:pt x="2947035" y="104775"/>
                    <a:pt x="2949893" y="104775"/>
                  </a:cubicBezTo>
                  <a:cubicBezTo>
                    <a:pt x="2978468" y="112395"/>
                    <a:pt x="3007043" y="120015"/>
                    <a:pt x="3035618" y="127635"/>
                  </a:cubicBezTo>
                  <a:cubicBezTo>
                    <a:pt x="3039428" y="128588"/>
                    <a:pt x="3043238" y="130493"/>
                    <a:pt x="3046095" y="133350"/>
                  </a:cubicBezTo>
                  <a:cubicBezTo>
                    <a:pt x="3068955" y="156210"/>
                    <a:pt x="3091815" y="178118"/>
                    <a:pt x="3113723" y="200978"/>
                  </a:cubicBezTo>
                  <a:cubicBezTo>
                    <a:pt x="3114675" y="201930"/>
                    <a:pt x="3114675" y="202883"/>
                    <a:pt x="3115628" y="203835"/>
                  </a:cubicBezTo>
                  <a:cubicBezTo>
                    <a:pt x="3113723" y="205740"/>
                    <a:pt x="3111818" y="208598"/>
                    <a:pt x="3109913" y="210503"/>
                  </a:cubicBezTo>
                  <a:cubicBezTo>
                    <a:pt x="3088958" y="231458"/>
                    <a:pt x="3068955" y="252413"/>
                    <a:pt x="3048000" y="272415"/>
                  </a:cubicBezTo>
                  <a:cubicBezTo>
                    <a:pt x="3045143" y="275273"/>
                    <a:pt x="3041333" y="278130"/>
                    <a:pt x="3037523" y="279083"/>
                  </a:cubicBezTo>
                  <a:cubicBezTo>
                    <a:pt x="3007043" y="287655"/>
                    <a:pt x="2976563" y="295275"/>
                    <a:pt x="2946083" y="303848"/>
                  </a:cubicBezTo>
                  <a:cubicBezTo>
                    <a:pt x="2945130" y="303848"/>
                    <a:pt x="2943225" y="303848"/>
                    <a:pt x="2942273" y="303848"/>
                  </a:cubicBezTo>
                  <a:cubicBezTo>
                    <a:pt x="2941320" y="300990"/>
                    <a:pt x="2940368" y="299085"/>
                    <a:pt x="2939415" y="296228"/>
                  </a:cubicBezTo>
                  <a:cubicBezTo>
                    <a:pt x="2931795" y="267653"/>
                    <a:pt x="2924175" y="239078"/>
                    <a:pt x="2916555" y="210503"/>
                  </a:cubicBezTo>
                  <a:cubicBezTo>
                    <a:pt x="2914650" y="207645"/>
                    <a:pt x="2914650" y="202883"/>
                    <a:pt x="2915603" y="199073"/>
                  </a:cubicBezTo>
                  <a:close/>
                  <a:moveTo>
                    <a:pt x="2657475" y="600075"/>
                  </a:moveTo>
                  <a:cubicBezTo>
                    <a:pt x="2639378" y="618173"/>
                    <a:pt x="2621280" y="636270"/>
                    <a:pt x="2603183" y="655320"/>
                  </a:cubicBezTo>
                  <a:cubicBezTo>
                    <a:pt x="2599373" y="659130"/>
                    <a:pt x="2595563" y="661988"/>
                    <a:pt x="2589848" y="662940"/>
                  </a:cubicBezTo>
                  <a:cubicBezTo>
                    <a:pt x="2571750" y="667703"/>
                    <a:pt x="2553653" y="672465"/>
                    <a:pt x="2534603" y="677228"/>
                  </a:cubicBezTo>
                  <a:cubicBezTo>
                    <a:pt x="2524125" y="680085"/>
                    <a:pt x="2513648" y="682943"/>
                    <a:pt x="2503170" y="685800"/>
                  </a:cubicBezTo>
                  <a:cubicBezTo>
                    <a:pt x="2504123" y="689610"/>
                    <a:pt x="2504123" y="692468"/>
                    <a:pt x="2505075" y="695325"/>
                  </a:cubicBezTo>
                  <a:cubicBezTo>
                    <a:pt x="2511743" y="721043"/>
                    <a:pt x="2518410" y="746760"/>
                    <a:pt x="2526030" y="772478"/>
                  </a:cubicBezTo>
                  <a:cubicBezTo>
                    <a:pt x="2526983" y="777240"/>
                    <a:pt x="2527935" y="782955"/>
                    <a:pt x="2526030" y="787718"/>
                  </a:cubicBezTo>
                  <a:cubicBezTo>
                    <a:pt x="2519363" y="813435"/>
                    <a:pt x="2511743" y="839153"/>
                    <a:pt x="2505075" y="864870"/>
                  </a:cubicBezTo>
                  <a:cubicBezTo>
                    <a:pt x="2504123" y="867728"/>
                    <a:pt x="2504123" y="870585"/>
                    <a:pt x="2503170" y="874395"/>
                  </a:cubicBezTo>
                  <a:cubicBezTo>
                    <a:pt x="2506980" y="875348"/>
                    <a:pt x="2508885" y="876300"/>
                    <a:pt x="2510790" y="877253"/>
                  </a:cubicBezTo>
                  <a:cubicBezTo>
                    <a:pt x="2536508" y="883920"/>
                    <a:pt x="2563178" y="891540"/>
                    <a:pt x="2588895" y="898208"/>
                  </a:cubicBezTo>
                  <a:cubicBezTo>
                    <a:pt x="2594610" y="899160"/>
                    <a:pt x="2598420" y="902018"/>
                    <a:pt x="2602230" y="905828"/>
                  </a:cubicBezTo>
                  <a:cubicBezTo>
                    <a:pt x="2621280" y="924878"/>
                    <a:pt x="2640330" y="943928"/>
                    <a:pt x="2659380" y="962978"/>
                  </a:cubicBezTo>
                  <a:cubicBezTo>
                    <a:pt x="2661285" y="964883"/>
                    <a:pt x="2664143" y="966788"/>
                    <a:pt x="2666048" y="969645"/>
                  </a:cubicBezTo>
                  <a:cubicBezTo>
                    <a:pt x="2687003" y="948690"/>
                    <a:pt x="2707958" y="927735"/>
                    <a:pt x="2727960" y="906780"/>
                  </a:cubicBezTo>
                  <a:cubicBezTo>
                    <a:pt x="2731770" y="902018"/>
                    <a:pt x="2736533" y="900113"/>
                    <a:pt x="2743200" y="898208"/>
                  </a:cubicBezTo>
                  <a:cubicBezTo>
                    <a:pt x="2768918" y="891540"/>
                    <a:pt x="2794635" y="884873"/>
                    <a:pt x="2819400" y="877253"/>
                  </a:cubicBezTo>
                  <a:cubicBezTo>
                    <a:pt x="2822258" y="876300"/>
                    <a:pt x="2825115" y="875348"/>
                    <a:pt x="2827973" y="874395"/>
                  </a:cubicBezTo>
                  <a:cubicBezTo>
                    <a:pt x="2827020" y="871538"/>
                    <a:pt x="2827020" y="868680"/>
                    <a:pt x="2826068" y="865823"/>
                  </a:cubicBezTo>
                  <a:cubicBezTo>
                    <a:pt x="2819400" y="840105"/>
                    <a:pt x="2812733" y="814388"/>
                    <a:pt x="2805113" y="788670"/>
                  </a:cubicBezTo>
                  <a:cubicBezTo>
                    <a:pt x="2803208" y="782955"/>
                    <a:pt x="2803208" y="778193"/>
                    <a:pt x="2805113" y="773430"/>
                  </a:cubicBezTo>
                  <a:cubicBezTo>
                    <a:pt x="2812733" y="747713"/>
                    <a:pt x="2819400" y="721043"/>
                    <a:pt x="2826068" y="695325"/>
                  </a:cubicBezTo>
                  <a:cubicBezTo>
                    <a:pt x="2827020" y="692468"/>
                    <a:pt x="2827020" y="689610"/>
                    <a:pt x="2827973" y="686753"/>
                  </a:cubicBezTo>
                  <a:cubicBezTo>
                    <a:pt x="2824163" y="685800"/>
                    <a:pt x="2820353" y="684848"/>
                    <a:pt x="2817495" y="683895"/>
                  </a:cubicBezTo>
                  <a:cubicBezTo>
                    <a:pt x="2792730" y="677228"/>
                    <a:pt x="2767965" y="670560"/>
                    <a:pt x="2743200" y="663893"/>
                  </a:cubicBezTo>
                  <a:cubicBezTo>
                    <a:pt x="2737485" y="661988"/>
                    <a:pt x="2732723" y="660083"/>
                    <a:pt x="2727960" y="655320"/>
                  </a:cubicBezTo>
                  <a:cubicBezTo>
                    <a:pt x="2709863" y="636270"/>
                    <a:pt x="2690813" y="618173"/>
                    <a:pt x="2671763" y="599123"/>
                  </a:cubicBezTo>
                  <a:cubicBezTo>
                    <a:pt x="2669858" y="597218"/>
                    <a:pt x="2667000" y="595313"/>
                    <a:pt x="2663190" y="591503"/>
                  </a:cubicBezTo>
                  <a:cubicBezTo>
                    <a:pt x="2662238" y="594360"/>
                    <a:pt x="2660333" y="598170"/>
                    <a:pt x="2657475" y="600075"/>
                  </a:cubicBezTo>
                  <a:close/>
                  <a:moveTo>
                    <a:pt x="2674620" y="612458"/>
                  </a:moveTo>
                  <a:cubicBezTo>
                    <a:pt x="2690813" y="628650"/>
                    <a:pt x="2707958" y="645795"/>
                    <a:pt x="2724150" y="661988"/>
                  </a:cubicBezTo>
                  <a:cubicBezTo>
                    <a:pt x="2728913" y="666750"/>
                    <a:pt x="2733675" y="669608"/>
                    <a:pt x="2739390" y="671513"/>
                  </a:cubicBezTo>
                  <a:cubicBezTo>
                    <a:pt x="2763203" y="677228"/>
                    <a:pt x="2787015" y="683895"/>
                    <a:pt x="2810828" y="690563"/>
                  </a:cubicBezTo>
                  <a:cubicBezTo>
                    <a:pt x="2812733" y="691515"/>
                    <a:pt x="2814638" y="692468"/>
                    <a:pt x="2817495" y="693420"/>
                  </a:cubicBezTo>
                  <a:cubicBezTo>
                    <a:pt x="2816543" y="697230"/>
                    <a:pt x="2815590" y="700088"/>
                    <a:pt x="2815590" y="702945"/>
                  </a:cubicBezTo>
                  <a:cubicBezTo>
                    <a:pt x="2808923" y="725805"/>
                    <a:pt x="2803208" y="749618"/>
                    <a:pt x="2796540" y="772478"/>
                  </a:cubicBezTo>
                  <a:cubicBezTo>
                    <a:pt x="2794635" y="777240"/>
                    <a:pt x="2794635" y="782955"/>
                    <a:pt x="2796540" y="787718"/>
                  </a:cubicBezTo>
                  <a:cubicBezTo>
                    <a:pt x="2803208" y="810578"/>
                    <a:pt x="2808923" y="834390"/>
                    <a:pt x="2815590" y="857250"/>
                  </a:cubicBezTo>
                  <a:cubicBezTo>
                    <a:pt x="2816543" y="860108"/>
                    <a:pt x="2817495" y="863918"/>
                    <a:pt x="2818448" y="867728"/>
                  </a:cubicBezTo>
                  <a:cubicBezTo>
                    <a:pt x="2814638" y="868680"/>
                    <a:pt x="2810828" y="869633"/>
                    <a:pt x="2807970" y="870585"/>
                  </a:cubicBezTo>
                  <a:cubicBezTo>
                    <a:pt x="2786063" y="876300"/>
                    <a:pt x="2763203" y="882968"/>
                    <a:pt x="2740343" y="888683"/>
                  </a:cubicBezTo>
                  <a:cubicBezTo>
                    <a:pt x="2733675" y="890588"/>
                    <a:pt x="2727960" y="893445"/>
                    <a:pt x="2723198" y="899160"/>
                  </a:cubicBezTo>
                  <a:cubicBezTo>
                    <a:pt x="2707005" y="915353"/>
                    <a:pt x="2690813" y="931545"/>
                    <a:pt x="2673668" y="948690"/>
                  </a:cubicBezTo>
                  <a:cubicBezTo>
                    <a:pt x="2671763" y="950595"/>
                    <a:pt x="2668905" y="953453"/>
                    <a:pt x="2666048" y="956310"/>
                  </a:cubicBezTo>
                  <a:cubicBezTo>
                    <a:pt x="2663190" y="954405"/>
                    <a:pt x="2661285" y="951548"/>
                    <a:pt x="2658428" y="949643"/>
                  </a:cubicBezTo>
                  <a:cubicBezTo>
                    <a:pt x="2642235" y="933450"/>
                    <a:pt x="2625090" y="916305"/>
                    <a:pt x="2608898" y="900113"/>
                  </a:cubicBezTo>
                  <a:cubicBezTo>
                    <a:pt x="2603183" y="894398"/>
                    <a:pt x="2597468" y="891540"/>
                    <a:pt x="2590800" y="889635"/>
                  </a:cubicBezTo>
                  <a:cubicBezTo>
                    <a:pt x="2567940" y="883920"/>
                    <a:pt x="2546033" y="878205"/>
                    <a:pt x="2524125" y="871538"/>
                  </a:cubicBezTo>
                  <a:cubicBezTo>
                    <a:pt x="2521268" y="870585"/>
                    <a:pt x="2518410" y="869633"/>
                    <a:pt x="2514600" y="868680"/>
                  </a:cubicBezTo>
                  <a:cubicBezTo>
                    <a:pt x="2515553" y="864870"/>
                    <a:pt x="2515553" y="862013"/>
                    <a:pt x="2516505" y="859155"/>
                  </a:cubicBezTo>
                  <a:cubicBezTo>
                    <a:pt x="2523173" y="835343"/>
                    <a:pt x="2528888" y="811530"/>
                    <a:pt x="2535555" y="788670"/>
                  </a:cubicBezTo>
                  <a:cubicBezTo>
                    <a:pt x="2537460" y="782955"/>
                    <a:pt x="2537460" y="778193"/>
                    <a:pt x="2535555" y="773430"/>
                  </a:cubicBezTo>
                  <a:cubicBezTo>
                    <a:pt x="2528888" y="750570"/>
                    <a:pt x="2523173" y="726758"/>
                    <a:pt x="2516505" y="703898"/>
                  </a:cubicBezTo>
                  <a:cubicBezTo>
                    <a:pt x="2515553" y="701040"/>
                    <a:pt x="2514600" y="697230"/>
                    <a:pt x="2514600" y="694373"/>
                  </a:cubicBezTo>
                  <a:cubicBezTo>
                    <a:pt x="2517458" y="693420"/>
                    <a:pt x="2519363" y="692468"/>
                    <a:pt x="2521268" y="691515"/>
                  </a:cubicBezTo>
                  <a:cubicBezTo>
                    <a:pt x="2545080" y="684848"/>
                    <a:pt x="2568893" y="678180"/>
                    <a:pt x="2592705" y="672465"/>
                  </a:cubicBezTo>
                  <a:cubicBezTo>
                    <a:pt x="2599373" y="670560"/>
                    <a:pt x="2604135" y="667703"/>
                    <a:pt x="2607945" y="662940"/>
                  </a:cubicBezTo>
                  <a:cubicBezTo>
                    <a:pt x="2624138" y="645795"/>
                    <a:pt x="2641283" y="629603"/>
                    <a:pt x="2657475" y="613410"/>
                  </a:cubicBezTo>
                  <a:cubicBezTo>
                    <a:pt x="2659380" y="611505"/>
                    <a:pt x="2662238" y="608648"/>
                    <a:pt x="2665095" y="605790"/>
                  </a:cubicBezTo>
                  <a:cubicBezTo>
                    <a:pt x="2668905" y="607695"/>
                    <a:pt x="2671763" y="609600"/>
                    <a:pt x="2674620" y="612458"/>
                  </a:cubicBezTo>
                  <a:close/>
                  <a:moveTo>
                    <a:pt x="2616518" y="707708"/>
                  </a:moveTo>
                  <a:cubicBezTo>
                    <a:pt x="2603183" y="711518"/>
                    <a:pt x="2589848" y="714375"/>
                    <a:pt x="2575560" y="718185"/>
                  </a:cubicBezTo>
                  <a:cubicBezTo>
                    <a:pt x="2571750" y="719138"/>
                    <a:pt x="2568893" y="720090"/>
                    <a:pt x="2565083" y="721995"/>
                  </a:cubicBezTo>
                  <a:cubicBezTo>
                    <a:pt x="2566035" y="725805"/>
                    <a:pt x="2566988" y="728663"/>
                    <a:pt x="2567940" y="731520"/>
                  </a:cubicBezTo>
                  <a:cubicBezTo>
                    <a:pt x="2571750" y="745808"/>
                    <a:pt x="2575560" y="760095"/>
                    <a:pt x="2579370" y="774383"/>
                  </a:cubicBezTo>
                  <a:cubicBezTo>
                    <a:pt x="2580323" y="778193"/>
                    <a:pt x="2580323" y="782003"/>
                    <a:pt x="2579370" y="785813"/>
                  </a:cubicBezTo>
                  <a:cubicBezTo>
                    <a:pt x="2575560" y="800100"/>
                    <a:pt x="2571750" y="814388"/>
                    <a:pt x="2567940" y="828675"/>
                  </a:cubicBezTo>
                  <a:cubicBezTo>
                    <a:pt x="2566988" y="832485"/>
                    <a:pt x="2566035" y="835343"/>
                    <a:pt x="2566035" y="839153"/>
                  </a:cubicBezTo>
                  <a:cubicBezTo>
                    <a:pt x="2582228" y="843915"/>
                    <a:pt x="2597468" y="847725"/>
                    <a:pt x="2613660" y="851535"/>
                  </a:cubicBezTo>
                  <a:cubicBezTo>
                    <a:pt x="2621280" y="853440"/>
                    <a:pt x="2626995" y="856298"/>
                    <a:pt x="2632710" y="862013"/>
                  </a:cubicBezTo>
                  <a:cubicBezTo>
                    <a:pt x="2643188" y="873443"/>
                    <a:pt x="2655570" y="884873"/>
                    <a:pt x="2667000" y="897255"/>
                  </a:cubicBezTo>
                  <a:cubicBezTo>
                    <a:pt x="2669858" y="894398"/>
                    <a:pt x="2672715" y="892493"/>
                    <a:pt x="2674620" y="889635"/>
                  </a:cubicBezTo>
                  <a:cubicBezTo>
                    <a:pt x="2684145" y="880110"/>
                    <a:pt x="2694623" y="869633"/>
                    <a:pt x="2704148" y="860108"/>
                  </a:cubicBezTo>
                  <a:cubicBezTo>
                    <a:pt x="2707958" y="856298"/>
                    <a:pt x="2711768" y="853440"/>
                    <a:pt x="2717483" y="852488"/>
                  </a:cubicBezTo>
                  <a:cubicBezTo>
                    <a:pt x="2731770" y="848678"/>
                    <a:pt x="2746058" y="844868"/>
                    <a:pt x="2760345" y="841058"/>
                  </a:cubicBezTo>
                  <a:cubicBezTo>
                    <a:pt x="2763203" y="840105"/>
                    <a:pt x="2766060" y="839153"/>
                    <a:pt x="2768918" y="838200"/>
                  </a:cubicBezTo>
                  <a:cubicBezTo>
                    <a:pt x="2767013" y="829628"/>
                    <a:pt x="2764155" y="821055"/>
                    <a:pt x="2762250" y="812483"/>
                  </a:cubicBezTo>
                  <a:cubicBezTo>
                    <a:pt x="2759393" y="802005"/>
                    <a:pt x="2754630" y="790575"/>
                    <a:pt x="2754630" y="780098"/>
                  </a:cubicBezTo>
                  <a:cubicBezTo>
                    <a:pt x="2754630" y="768668"/>
                    <a:pt x="2759393" y="758190"/>
                    <a:pt x="2762250" y="746760"/>
                  </a:cubicBezTo>
                  <a:cubicBezTo>
                    <a:pt x="2764155" y="738188"/>
                    <a:pt x="2767013" y="729615"/>
                    <a:pt x="2768918" y="721043"/>
                  </a:cubicBezTo>
                  <a:cubicBezTo>
                    <a:pt x="2766060" y="720090"/>
                    <a:pt x="2764155" y="719138"/>
                    <a:pt x="2762250" y="719138"/>
                  </a:cubicBezTo>
                  <a:cubicBezTo>
                    <a:pt x="2747010" y="715328"/>
                    <a:pt x="2732723" y="711518"/>
                    <a:pt x="2717483" y="707708"/>
                  </a:cubicBezTo>
                  <a:cubicBezTo>
                    <a:pt x="2712720" y="706755"/>
                    <a:pt x="2707958" y="703898"/>
                    <a:pt x="2704148" y="700088"/>
                  </a:cubicBezTo>
                  <a:cubicBezTo>
                    <a:pt x="2693670" y="689610"/>
                    <a:pt x="2683193" y="679133"/>
                    <a:pt x="2672715" y="668655"/>
                  </a:cubicBezTo>
                  <a:cubicBezTo>
                    <a:pt x="2670810" y="666750"/>
                    <a:pt x="2668905" y="665798"/>
                    <a:pt x="2667000" y="663893"/>
                  </a:cubicBezTo>
                  <a:cubicBezTo>
                    <a:pt x="2654618" y="676275"/>
                    <a:pt x="2642235" y="688658"/>
                    <a:pt x="2629853" y="701040"/>
                  </a:cubicBezTo>
                  <a:cubicBezTo>
                    <a:pt x="2625090" y="703898"/>
                    <a:pt x="2621280" y="706755"/>
                    <a:pt x="2616518" y="707708"/>
                  </a:cubicBezTo>
                  <a:close/>
                  <a:moveTo>
                    <a:pt x="2646045" y="696278"/>
                  </a:moveTo>
                  <a:cubicBezTo>
                    <a:pt x="2651760" y="689610"/>
                    <a:pt x="2658428" y="682943"/>
                    <a:pt x="2665095" y="676275"/>
                  </a:cubicBezTo>
                  <a:cubicBezTo>
                    <a:pt x="2667953" y="678180"/>
                    <a:pt x="2669858" y="680085"/>
                    <a:pt x="2671763" y="681990"/>
                  </a:cubicBezTo>
                  <a:cubicBezTo>
                    <a:pt x="2681288" y="690563"/>
                    <a:pt x="2689860" y="700088"/>
                    <a:pt x="2698433" y="708660"/>
                  </a:cubicBezTo>
                  <a:cubicBezTo>
                    <a:pt x="2702243" y="712470"/>
                    <a:pt x="2707005" y="715328"/>
                    <a:pt x="2712720" y="716280"/>
                  </a:cubicBezTo>
                  <a:cubicBezTo>
                    <a:pt x="2725103" y="719138"/>
                    <a:pt x="2736533" y="722948"/>
                    <a:pt x="2748915" y="725805"/>
                  </a:cubicBezTo>
                  <a:cubicBezTo>
                    <a:pt x="2751773" y="726758"/>
                    <a:pt x="2753678" y="727710"/>
                    <a:pt x="2756535" y="728663"/>
                  </a:cubicBezTo>
                  <a:cubicBezTo>
                    <a:pt x="2752725" y="741998"/>
                    <a:pt x="2749868" y="755333"/>
                    <a:pt x="2746058" y="768668"/>
                  </a:cubicBezTo>
                  <a:cubicBezTo>
                    <a:pt x="2743200" y="777240"/>
                    <a:pt x="2743200" y="783908"/>
                    <a:pt x="2746058" y="792480"/>
                  </a:cubicBezTo>
                  <a:cubicBezTo>
                    <a:pt x="2749868" y="802958"/>
                    <a:pt x="2751773" y="814388"/>
                    <a:pt x="2754630" y="825818"/>
                  </a:cubicBezTo>
                  <a:cubicBezTo>
                    <a:pt x="2755583" y="827723"/>
                    <a:pt x="2755583" y="830580"/>
                    <a:pt x="2755583" y="833438"/>
                  </a:cubicBezTo>
                  <a:cubicBezTo>
                    <a:pt x="2742248" y="837248"/>
                    <a:pt x="2728913" y="841058"/>
                    <a:pt x="2715578" y="843915"/>
                  </a:cubicBezTo>
                  <a:cubicBezTo>
                    <a:pt x="2707005" y="845820"/>
                    <a:pt x="2700338" y="849630"/>
                    <a:pt x="2694623" y="856298"/>
                  </a:cubicBezTo>
                  <a:cubicBezTo>
                    <a:pt x="2686050" y="865823"/>
                    <a:pt x="2675573" y="875348"/>
                    <a:pt x="2666048" y="885825"/>
                  </a:cubicBezTo>
                  <a:cubicBezTo>
                    <a:pt x="2663190" y="883920"/>
                    <a:pt x="2661285" y="882015"/>
                    <a:pt x="2659380" y="881063"/>
                  </a:cubicBezTo>
                  <a:cubicBezTo>
                    <a:pt x="2650808" y="872490"/>
                    <a:pt x="2641283" y="863918"/>
                    <a:pt x="2632710" y="854393"/>
                  </a:cubicBezTo>
                  <a:cubicBezTo>
                    <a:pt x="2627948" y="849630"/>
                    <a:pt x="2623185" y="846773"/>
                    <a:pt x="2616518" y="845820"/>
                  </a:cubicBezTo>
                  <a:cubicBezTo>
                    <a:pt x="2605088" y="842963"/>
                    <a:pt x="2594610" y="840105"/>
                    <a:pt x="2583180" y="837248"/>
                  </a:cubicBezTo>
                  <a:cubicBezTo>
                    <a:pt x="2580323" y="836295"/>
                    <a:pt x="2577465" y="835343"/>
                    <a:pt x="2573655" y="834390"/>
                  </a:cubicBezTo>
                  <a:cubicBezTo>
                    <a:pt x="2577465" y="820103"/>
                    <a:pt x="2580323" y="806768"/>
                    <a:pt x="2584133" y="794385"/>
                  </a:cubicBezTo>
                  <a:cubicBezTo>
                    <a:pt x="2586990" y="785813"/>
                    <a:pt x="2586990" y="779145"/>
                    <a:pt x="2584133" y="770573"/>
                  </a:cubicBezTo>
                  <a:cubicBezTo>
                    <a:pt x="2580323" y="758190"/>
                    <a:pt x="2577465" y="744855"/>
                    <a:pt x="2573655" y="730568"/>
                  </a:cubicBezTo>
                  <a:cubicBezTo>
                    <a:pt x="2584133" y="727710"/>
                    <a:pt x="2592705" y="723900"/>
                    <a:pt x="2602230" y="722948"/>
                  </a:cubicBezTo>
                  <a:cubicBezTo>
                    <a:pt x="2621280" y="718185"/>
                    <a:pt x="2635568" y="709613"/>
                    <a:pt x="2646045" y="696278"/>
                  </a:cubicBezTo>
                  <a:close/>
                  <a:moveTo>
                    <a:pt x="2666048" y="827723"/>
                  </a:moveTo>
                  <a:cubicBezTo>
                    <a:pt x="2676525" y="813435"/>
                    <a:pt x="2688908" y="805815"/>
                    <a:pt x="2706053" y="803910"/>
                  </a:cubicBezTo>
                  <a:cubicBezTo>
                    <a:pt x="2704148" y="795338"/>
                    <a:pt x="2701290" y="788670"/>
                    <a:pt x="2701290" y="781050"/>
                  </a:cubicBezTo>
                  <a:cubicBezTo>
                    <a:pt x="2701290" y="773430"/>
                    <a:pt x="2704148" y="765810"/>
                    <a:pt x="2706053" y="757238"/>
                  </a:cubicBezTo>
                  <a:cubicBezTo>
                    <a:pt x="2698433" y="754380"/>
                    <a:pt x="2689860" y="754380"/>
                    <a:pt x="2684145" y="750570"/>
                  </a:cubicBezTo>
                  <a:cubicBezTo>
                    <a:pt x="2677478" y="746760"/>
                    <a:pt x="2672715" y="740093"/>
                    <a:pt x="2667000" y="735330"/>
                  </a:cubicBezTo>
                  <a:cubicBezTo>
                    <a:pt x="2661285" y="741045"/>
                    <a:pt x="2656523" y="747713"/>
                    <a:pt x="2649855" y="750570"/>
                  </a:cubicBezTo>
                  <a:cubicBezTo>
                    <a:pt x="2643188" y="754380"/>
                    <a:pt x="2635568" y="755333"/>
                    <a:pt x="2626995" y="758190"/>
                  </a:cubicBezTo>
                  <a:cubicBezTo>
                    <a:pt x="2628900" y="765810"/>
                    <a:pt x="2631758" y="773430"/>
                    <a:pt x="2631758" y="781050"/>
                  </a:cubicBezTo>
                  <a:cubicBezTo>
                    <a:pt x="2631758" y="788670"/>
                    <a:pt x="2628900" y="796290"/>
                    <a:pt x="2626995" y="804863"/>
                  </a:cubicBezTo>
                  <a:cubicBezTo>
                    <a:pt x="2643188" y="805815"/>
                    <a:pt x="2656523" y="813435"/>
                    <a:pt x="2666048" y="827723"/>
                  </a:cubicBezTo>
                  <a:close/>
                  <a:moveTo>
                    <a:pt x="2666048" y="746760"/>
                  </a:moveTo>
                  <a:cubicBezTo>
                    <a:pt x="2673668" y="756285"/>
                    <a:pt x="2682240" y="762000"/>
                    <a:pt x="2694623" y="762953"/>
                  </a:cubicBezTo>
                  <a:cubicBezTo>
                    <a:pt x="2691765" y="774383"/>
                    <a:pt x="2689860" y="784860"/>
                    <a:pt x="2695575" y="796290"/>
                  </a:cubicBezTo>
                  <a:cubicBezTo>
                    <a:pt x="2683193" y="799148"/>
                    <a:pt x="2673668" y="802958"/>
                    <a:pt x="2666048" y="814388"/>
                  </a:cubicBezTo>
                  <a:cubicBezTo>
                    <a:pt x="2658428" y="803910"/>
                    <a:pt x="2648903" y="799148"/>
                    <a:pt x="2637473" y="797243"/>
                  </a:cubicBezTo>
                  <a:cubicBezTo>
                    <a:pt x="2641283" y="785813"/>
                    <a:pt x="2642235" y="775335"/>
                    <a:pt x="2637473" y="763905"/>
                  </a:cubicBezTo>
                  <a:cubicBezTo>
                    <a:pt x="2648903" y="762000"/>
                    <a:pt x="2659380" y="757238"/>
                    <a:pt x="2666048" y="746760"/>
                  </a:cubicBezTo>
                  <a:close/>
                  <a:moveTo>
                    <a:pt x="1167765" y="539115"/>
                  </a:moveTo>
                  <a:cubicBezTo>
                    <a:pt x="1178243" y="524828"/>
                    <a:pt x="1190625" y="517208"/>
                    <a:pt x="1207770" y="515303"/>
                  </a:cubicBezTo>
                  <a:cubicBezTo>
                    <a:pt x="1205865" y="506730"/>
                    <a:pt x="1203008" y="499110"/>
                    <a:pt x="1203008" y="492443"/>
                  </a:cubicBezTo>
                  <a:cubicBezTo>
                    <a:pt x="1203008" y="484823"/>
                    <a:pt x="1205865" y="477203"/>
                    <a:pt x="1207770" y="469583"/>
                  </a:cubicBezTo>
                  <a:cubicBezTo>
                    <a:pt x="1199198" y="466725"/>
                    <a:pt x="1191578" y="465773"/>
                    <a:pt x="1185863" y="461963"/>
                  </a:cubicBezTo>
                  <a:cubicBezTo>
                    <a:pt x="1179195" y="458153"/>
                    <a:pt x="1174433" y="451485"/>
                    <a:pt x="1168718" y="446723"/>
                  </a:cubicBezTo>
                  <a:cubicBezTo>
                    <a:pt x="1163003" y="452438"/>
                    <a:pt x="1158240" y="459105"/>
                    <a:pt x="1151573" y="461963"/>
                  </a:cubicBezTo>
                  <a:cubicBezTo>
                    <a:pt x="1144905" y="465773"/>
                    <a:pt x="1137285" y="466725"/>
                    <a:pt x="1129665" y="469583"/>
                  </a:cubicBezTo>
                  <a:cubicBezTo>
                    <a:pt x="1131570" y="478155"/>
                    <a:pt x="1134428" y="484823"/>
                    <a:pt x="1134428" y="492443"/>
                  </a:cubicBezTo>
                  <a:cubicBezTo>
                    <a:pt x="1134428" y="500063"/>
                    <a:pt x="1131570" y="506730"/>
                    <a:pt x="1129665" y="515303"/>
                  </a:cubicBezTo>
                  <a:cubicBezTo>
                    <a:pt x="1144905" y="517208"/>
                    <a:pt x="1157288" y="524828"/>
                    <a:pt x="1167765" y="539115"/>
                  </a:cubicBezTo>
                  <a:close/>
                  <a:moveTo>
                    <a:pt x="1139190" y="476250"/>
                  </a:moveTo>
                  <a:cubicBezTo>
                    <a:pt x="1150620" y="474345"/>
                    <a:pt x="1160145" y="469583"/>
                    <a:pt x="1167765" y="459105"/>
                  </a:cubicBezTo>
                  <a:cubicBezTo>
                    <a:pt x="1175385" y="468630"/>
                    <a:pt x="1183958" y="474345"/>
                    <a:pt x="1197293" y="475298"/>
                  </a:cubicBezTo>
                  <a:cubicBezTo>
                    <a:pt x="1193483" y="486728"/>
                    <a:pt x="1192530" y="497205"/>
                    <a:pt x="1197293" y="507683"/>
                  </a:cubicBezTo>
                  <a:cubicBezTo>
                    <a:pt x="1185863" y="510540"/>
                    <a:pt x="1175385" y="514350"/>
                    <a:pt x="1168718" y="524828"/>
                  </a:cubicBezTo>
                  <a:cubicBezTo>
                    <a:pt x="1161098" y="515303"/>
                    <a:pt x="1151573" y="509588"/>
                    <a:pt x="1139190" y="507683"/>
                  </a:cubicBezTo>
                  <a:cubicBezTo>
                    <a:pt x="1143953" y="497205"/>
                    <a:pt x="1143000" y="486728"/>
                    <a:pt x="1139190" y="476250"/>
                  </a:cubicBezTo>
                  <a:close/>
                  <a:moveTo>
                    <a:pt x="1551623" y="414338"/>
                  </a:moveTo>
                  <a:cubicBezTo>
                    <a:pt x="1548765" y="411480"/>
                    <a:pt x="1544955" y="409575"/>
                    <a:pt x="1542098" y="408623"/>
                  </a:cubicBezTo>
                  <a:cubicBezTo>
                    <a:pt x="1508760" y="399098"/>
                    <a:pt x="1475423" y="390525"/>
                    <a:pt x="1442085" y="381953"/>
                  </a:cubicBezTo>
                  <a:cubicBezTo>
                    <a:pt x="1440180" y="381000"/>
                    <a:pt x="1438275" y="381953"/>
                    <a:pt x="1436370" y="381000"/>
                  </a:cubicBezTo>
                  <a:cubicBezTo>
                    <a:pt x="1435418" y="381953"/>
                    <a:pt x="1435418" y="382905"/>
                    <a:pt x="1434465" y="383858"/>
                  </a:cubicBezTo>
                  <a:cubicBezTo>
                    <a:pt x="1424940" y="418148"/>
                    <a:pt x="1416368" y="452438"/>
                    <a:pt x="1406843" y="486728"/>
                  </a:cubicBezTo>
                  <a:cubicBezTo>
                    <a:pt x="1405890" y="490538"/>
                    <a:pt x="1405890" y="494348"/>
                    <a:pt x="1406843" y="498158"/>
                  </a:cubicBezTo>
                  <a:cubicBezTo>
                    <a:pt x="1415415" y="530543"/>
                    <a:pt x="1423988" y="563880"/>
                    <a:pt x="1433513" y="596265"/>
                  </a:cubicBezTo>
                  <a:cubicBezTo>
                    <a:pt x="1434465" y="598170"/>
                    <a:pt x="1435418" y="600075"/>
                    <a:pt x="1436370" y="602933"/>
                  </a:cubicBezTo>
                  <a:cubicBezTo>
                    <a:pt x="1438275" y="602933"/>
                    <a:pt x="1440180" y="601980"/>
                    <a:pt x="1441133" y="601980"/>
                  </a:cubicBezTo>
                  <a:cubicBezTo>
                    <a:pt x="1474470" y="593408"/>
                    <a:pt x="1508760" y="583883"/>
                    <a:pt x="1542098" y="574358"/>
                  </a:cubicBezTo>
                  <a:cubicBezTo>
                    <a:pt x="1545908" y="573405"/>
                    <a:pt x="1550670" y="570548"/>
                    <a:pt x="1553528" y="566738"/>
                  </a:cubicBezTo>
                  <a:cubicBezTo>
                    <a:pt x="1576388" y="543878"/>
                    <a:pt x="1600200" y="521018"/>
                    <a:pt x="1623060" y="497205"/>
                  </a:cubicBezTo>
                  <a:cubicBezTo>
                    <a:pt x="1624965" y="495300"/>
                    <a:pt x="1626870" y="493395"/>
                    <a:pt x="1629728" y="490538"/>
                  </a:cubicBezTo>
                  <a:cubicBezTo>
                    <a:pt x="1603058" y="465773"/>
                    <a:pt x="1578293" y="440055"/>
                    <a:pt x="1551623" y="414338"/>
                  </a:cubicBezTo>
                  <a:close/>
                  <a:moveTo>
                    <a:pt x="1610678" y="498158"/>
                  </a:moveTo>
                  <a:cubicBezTo>
                    <a:pt x="1589723" y="519113"/>
                    <a:pt x="1569720" y="539115"/>
                    <a:pt x="1548765" y="560070"/>
                  </a:cubicBezTo>
                  <a:cubicBezTo>
                    <a:pt x="1544955" y="563880"/>
                    <a:pt x="1541145" y="566738"/>
                    <a:pt x="1535430" y="567690"/>
                  </a:cubicBezTo>
                  <a:cubicBezTo>
                    <a:pt x="1504950" y="575310"/>
                    <a:pt x="1473518" y="583883"/>
                    <a:pt x="1442085" y="592455"/>
                  </a:cubicBezTo>
                  <a:cubicBezTo>
                    <a:pt x="1438275" y="578168"/>
                    <a:pt x="1434465" y="564833"/>
                    <a:pt x="1430655" y="550545"/>
                  </a:cubicBezTo>
                  <a:cubicBezTo>
                    <a:pt x="1425893" y="533400"/>
                    <a:pt x="1421130" y="516255"/>
                    <a:pt x="1416368" y="498158"/>
                  </a:cubicBezTo>
                  <a:cubicBezTo>
                    <a:pt x="1415415" y="494348"/>
                    <a:pt x="1414463" y="489585"/>
                    <a:pt x="1415415" y="485775"/>
                  </a:cubicBezTo>
                  <a:cubicBezTo>
                    <a:pt x="1423035" y="456248"/>
                    <a:pt x="1431608" y="425768"/>
                    <a:pt x="1439228" y="396240"/>
                  </a:cubicBezTo>
                  <a:cubicBezTo>
                    <a:pt x="1439228" y="394335"/>
                    <a:pt x="1440180" y="393383"/>
                    <a:pt x="1441133" y="391478"/>
                  </a:cubicBezTo>
                  <a:cubicBezTo>
                    <a:pt x="1443990" y="391478"/>
                    <a:pt x="1446848" y="392430"/>
                    <a:pt x="1448753" y="392430"/>
                  </a:cubicBezTo>
                  <a:cubicBezTo>
                    <a:pt x="1477328" y="400050"/>
                    <a:pt x="1505903" y="407670"/>
                    <a:pt x="1534478" y="415290"/>
                  </a:cubicBezTo>
                  <a:cubicBezTo>
                    <a:pt x="1538288" y="416243"/>
                    <a:pt x="1542098" y="418148"/>
                    <a:pt x="1544955" y="420053"/>
                  </a:cubicBezTo>
                  <a:cubicBezTo>
                    <a:pt x="1568768" y="442913"/>
                    <a:pt x="1591628" y="466725"/>
                    <a:pt x="1615440" y="490538"/>
                  </a:cubicBezTo>
                  <a:cubicBezTo>
                    <a:pt x="1614488" y="494348"/>
                    <a:pt x="1612583" y="496253"/>
                    <a:pt x="1610678" y="498158"/>
                  </a:cubicBezTo>
                  <a:close/>
                  <a:moveTo>
                    <a:pt x="1363028" y="154305"/>
                  </a:moveTo>
                  <a:cubicBezTo>
                    <a:pt x="1355408" y="156210"/>
                    <a:pt x="1349693" y="159068"/>
                    <a:pt x="1343025" y="159068"/>
                  </a:cubicBezTo>
                  <a:cubicBezTo>
                    <a:pt x="1321118" y="161925"/>
                    <a:pt x="1303973" y="172403"/>
                    <a:pt x="1290638" y="189548"/>
                  </a:cubicBezTo>
                  <a:cubicBezTo>
                    <a:pt x="1286828" y="195263"/>
                    <a:pt x="1281113" y="199073"/>
                    <a:pt x="1276350" y="204788"/>
                  </a:cubicBezTo>
                  <a:cubicBezTo>
                    <a:pt x="1288733" y="217170"/>
                    <a:pt x="1299210" y="228600"/>
                    <a:pt x="1311593" y="239078"/>
                  </a:cubicBezTo>
                  <a:cubicBezTo>
                    <a:pt x="1313498" y="240983"/>
                    <a:pt x="1316355" y="241935"/>
                    <a:pt x="1319213" y="242888"/>
                  </a:cubicBezTo>
                  <a:cubicBezTo>
                    <a:pt x="1331595" y="246698"/>
                    <a:pt x="1343978" y="249555"/>
                    <a:pt x="1356360" y="252413"/>
                  </a:cubicBezTo>
                  <a:cubicBezTo>
                    <a:pt x="1359218" y="253365"/>
                    <a:pt x="1361123" y="253365"/>
                    <a:pt x="1363980" y="253365"/>
                  </a:cubicBezTo>
                  <a:cubicBezTo>
                    <a:pt x="1368743" y="237173"/>
                    <a:pt x="1372553" y="220980"/>
                    <a:pt x="1376363" y="205740"/>
                  </a:cubicBezTo>
                  <a:cubicBezTo>
                    <a:pt x="1376363" y="204788"/>
                    <a:pt x="1376363" y="202883"/>
                    <a:pt x="1376363" y="201930"/>
                  </a:cubicBezTo>
                  <a:cubicBezTo>
                    <a:pt x="1371600" y="186690"/>
                    <a:pt x="1367790" y="170498"/>
                    <a:pt x="1363028" y="154305"/>
                  </a:cubicBezTo>
                  <a:close/>
                  <a:moveTo>
                    <a:pt x="1366838" y="206693"/>
                  </a:moveTo>
                  <a:cubicBezTo>
                    <a:pt x="1363980" y="218123"/>
                    <a:pt x="1360170" y="229553"/>
                    <a:pt x="1357313" y="242888"/>
                  </a:cubicBezTo>
                  <a:cubicBezTo>
                    <a:pt x="1352550" y="241935"/>
                    <a:pt x="1347788" y="240983"/>
                    <a:pt x="1343025" y="240030"/>
                  </a:cubicBezTo>
                  <a:cubicBezTo>
                    <a:pt x="1324928" y="237173"/>
                    <a:pt x="1310640" y="229553"/>
                    <a:pt x="1299210" y="215265"/>
                  </a:cubicBezTo>
                  <a:cubicBezTo>
                    <a:pt x="1296353" y="211455"/>
                    <a:pt x="1292543" y="209550"/>
                    <a:pt x="1287780" y="205740"/>
                  </a:cubicBezTo>
                  <a:cubicBezTo>
                    <a:pt x="1298258" y="195263"/>
                    <a:pt x="1306830" y="186690"/>
                    <a:pt x="1316355" y="177165"/>
                  </a:cubicBezTo>
                  <a:cubicBezTo>
                    <a:pt x="1317308" y="176213"/>
                    <a:pt x="1318260" y="176213"/>
                    <a:pt x="1320165" y="175260"/>
                  </a:cubicBezTo>
                  <a:cubicBezTo>
                    <a:pt x="1332548" y="172403"/>
                    <a:pt x="1343978" y="168593"/>
                    <a:pt x="1357313" y="165735"/>
                  </a:cubicBezTo>
                  <a:cubicBezTo>
                    <a:pt x="1361123" y="179070"/>
                    <a:pt x="1363980" y="191453"/>
                    <a:pt x="1367790" y="203835"/>
                  </a:cubicBezTo>
                  <a:cubicBezTo>
                    <a:pt x="1367790" y="204788"/>
                    <a:pt x="1366838" y="205740"/>
                    <a:pt x="1366838" y="206693"/>
                  </a:cubicBezTo>
                  <a:close/>
                  <a:moveTo>
                    <a:pt x="1519238" y="455295"/>
                  </a:moveTo>
                  <a:cubicBezTo>
                    <a:pt x="1503998" y="450533"/>
                    <a:pt x="1487805" y="446723"/>
                    <a:pt x="1472565" y="442913"/>
                  </a:cubicBezTo>
                  <a:cubicBezTo>
                    <a:pt x="1471613" y="444818"/>
                    <a:pt x="1470660" y="444818"/>
                    <a:pt x="1470660" y="445770"/>
                  </a:cubicBezTo>
                  <a:cubicBezTo>
                    <a:pt x="1466850" y="460058"/>
                    <a:pt x="1463040" y="474345"/>
                    <a:pt x="1459230" y="488633"/>
                  </a:cubicBezTo>
                  <a:cubicBezTo>
                    <a:pt x="1458278" y="491490"/>
                    <a:pt x="1459230" y="495300"/>
                    <a:pt x="1460183" y="499110"/>
                  </a:cubicBezTo>
                  <a:cubicBezTo>
                    <a:pt x="1463040" y="511493"/>
                    <a:pt x="1466850" y="522923"/>
                    <a:pt x="1469708" y="535305"/>
                  </a:cubicBezTo>
                  <a:cubicBezTo>
                    <a:pt x="1470660" y="537210"/>
                    <a:pt x="1471613" y="540068"/>
                    <a:pt x="1472565" y="542925"/>
                  </a:cubicBezTo>
                  <a:cubicBezTo>
                    <a:pt x="1483995" y="540068"/>
                    <a:pt x="1493520" y="537210"/>
                    <a:pt x="1504950" y="534353"/>
                  </a:cubicBezTo>
                  <a:cubicBezTo>
                    <a:pt x="1517333" y="531495"/>
                    <a:pt x="1526858" y="526733"/>
                    <a:pt x="1535430" y="517208"/>
                  </a:cubicBezTo>
                  <a:cubicBezTo>
                    <a:pt x="1542098" y="508635"/>
                    <a:pt x="1550670" y="501015"/>
                    <a:pt x="1559243" y="493395"/>
                  </a:cubicBezTo>
                  <a:cubicBezTo>
                    <a:pt x="1547813" y="481965"/>
                    <a:pt x="1536383" y="470535"/>
                    <a:pt x="1524953" y="460058"/>
                  </a:cubicBezTo>
                  <a:cubicBezTo>
                    <a:pt x="1523048" y="457200"/>
                    <a:pt x="1521143" y="456248"/>
                    <a:pt x="1519238" y="455295"/>
                  </a:cubicBezTo>
                  <a:close/>
                  <a:moveTo>
                    <a:pt x="1519238" y="519113"/>
                  </a:moveTo>
                  <a:cubicBezTo>
                    <a:pt x="1518285" y="520065"/>
                    <a:pt x="1516380" y="521018"/>
                    <a:pt x="1515428" y="521970"/>
                  </a:cubicBezTo>
                  <a:cubicBezTo>
                    <a:pt x="1503045" y="524828"/>
                    <a:pt x="1491615" y="528638"/>
                    <a:pt x="1478280" y="531495"/>
                  </a:cubicBezTo>
                  <a:cubicBezTo>
                    <a:pt x="1474470" y="518160"/>
                    <a:pt x="1471613" y="505778"/>
                    <a:pt x="1467803" y="493395"/>
                  </a:cubicBezTo>
                  <a:cubicBezTo>
                    <a:pt x="1467803" y="492443"/>
                    <a:pt x="1467803" y="492443"/>
                    <a:pt x="1467803" y="491490"/>
                  </a:cubicBezTo>
                  <a:cubicBezTo>
                    <a:pt x="1470660" y="479108"/>
                    <a:pt x="1474470" y="466725"/>
                    <a:pt x="1478280" y="454343"/>
                  </a:cubicBezTo>
                  <a:cubicBezTo>
                    <a:pt x="1491615" y="458153"/>
                    <a:pt x="1503998" y="461010"/>
                    <a:pt x="1515428" y="464820"/>
                  </a:cubicBezTo>
                  <a:cubicBezTo>
                    <a:pt x="1517333" y="465773"/>
                    <a:pt x="1519238" y="466725"/>
                    <a:pt x="1520190" y="467678"/>
                  </a:cubicBezTo>
                  <a:cubicBezTo>
                    <a:pt x="1528763" y="476250"/>
                    <a:pt x="1537335" y="483870"/>
                    <a:pt x="1545908" y="493395"/>
                  </a:cubicBezTo>
                  <a:cubicBezTo>
                    <a:pt x="1536383" y="501015"/>
                    <a:pt x="1527810" y="510540"/>
                    <a:pt x="1519238" y="519113"/>
                  </a:cubicBezTo>
                  <a:close/>
                  <a:moveTo>
                    <a:pt x="1666875" y="514350"/>
                  </a:moveTo>
                  <a:cubicBezTo>
                    <a:pt x="1666875" y="514350"/>
                    <a:pt x="1666875" y="514350"/>
                    <a:pt x="1666875" y="514350"/>
                  </a:cubicBezTo>
                  <a:cubicBezTo>
                    <a:pt x="1666875" y="514350"/>
                    <a:pt x="1666875" y="514350"/>
                    <a:pt x="1666875" y="514350"/>
                  </a:cubicBezTo>
                  <a:cubicBezTo>
                    <a:pt x="1664018" y="517208"/>
                    <a:pt x="1661160" y="519113"/>
                    <a:pt x="1659255" y="521970"/>
                  </a:cubicBezTo>
                  <a:cubicBezTo>
                    <a:pt x="1650683" y="530543"/>
                    <a:pt x="1642110" y="539115"/>
                    <a:pt x="1632585" y="548640"/>
                  </a:cubicBezTo>
                  <a:cubicBezTo>
                    <a:pt x="1630680" y="550545"/>
                    <a:pt x="1627823" y="551498"/>
                    <a:pt x="1625918" y="552450"/>
                  </a:cubicBezTo>
                  <a:lnTo>
                    <a:pt x="1625918" y="555308"/>
                  </a:lnTo>
                  <a:cubicBezTo>
                    <a:pt x="1609725" y="571500"/>
                    <a:pt x="1592580" y="587693"/>
                    <a:pt x="1576388" y="604838"/>
                  </a:cubicBezTo>
                  <a:cubicBezTo>
                    <a:pt x="1571625" y="609600"/>
                    <a:pt x="1566863" y="612458"/>
                    <a:pt x="1560195" y="614363"/>
                  </a:cubicBezTo>
                  <a:cubicBezTo>
                    <a:pt x="1523048" y="623888"/>
                    <a:pt x="1484948" y="634365"/>
                    <a:pt x="1447800" y="644843"/>
                  </a:cubicBezTo>
                  <a:cubicBezTo>
                    <a:pt x="1443990" y="645795"/>
                    <a:pt x="1440180" y="646748"/>
                    <a:pt x="1436370" y="648653"/>
                  </a:cubicBezTo>
                  <a:cubicBezTo>
                    <a:pt x="1437323" y="652463"/>
                    <a:pt x="1438275" y="656273"/>
                    <a:pt x="1439228" y="659130"/>
                  </a:cubicBezTo>
                  <a:cubicBezTo>
                    <a:pt x="1448753" y="696278"/>
                    <a:pt x="1459230" y="733425"/>
                    <a:pt x="1469708" y="770573"/>
                  </a:cubicBezTo>
                  <a:cubicBezTo>
                    <a:pt x="1471613" y="778193"/>
                    <a:pt x="1471613" y="784860"/>
                    <a:pt x="1469708" y="792480"/>
                  </a:cubicBezTo>
                  <a:cubicBezTo>
                    <a:pt x="1460183" y="824865"/>
                    <a:pt x="1451610" y="858203"/>
                    <a:pt x="1443038" y="890588"/>
                  </a:cubicBezTo>
                  <a:cubicBezTo>
                    <a:pt x="1441133" y="898208"/>
                    <a:pt x="1439228" y="905828"/>
                    <a:pt x="1436370" y="914400"/>
                  </a:cubicBezTo>
                  <a:cubicBezTo>
                    <a:pt x="1440180" y="915353"/>
                    <a:pt x="1443038" y="916305"/>
                    <a:pt x="1445895" y="917258"/>
                  </a:cubicBezTo>
                  <a:cubicBezTo>
                    <a:pt x="1483995" y="927735"/>
                    <a:pt x="1522095" y="938213"/>
                    <a:pt x="1560195" y="947738"/>
                  </a:cubicBezTo>
                  <a:cubicBezTo>
                    <a:pt x="1566863" y="949643"/>
                    <a:pt x="1571625" y="952500"/>
                    <a:pt x="1575435" y="957263"/>
                  </a:cubicBezTo>
                  <a:cubicBezTo>
                    <a:pt x="1591628" y="973455"/>
                    <a:pt x="1608773" y="990600"/>
                    <a:pt x="1624965" y="1006793"/>
                  </a:cubicBezTo>
                  <a:lnTo>
                    <a:pt x="1624965" y="1008698"/>
                  </a:lnTo>
                  <a:cubicBezTo>
                    <a:pt x="1627823" y="1010603"/>
                    <a:pt x="1630680" y="1012508"/>
                    <a:pt x="1632585" y="1014413"/>
                  </a:cubicBezTo>
                  <a:cubicBezTo>
                    <a:pt x="1642110" y="1023938"/>
                    <a:pt x="1650683" y="1032510"/>
                    <a:pt x="1660208" y="1042035"/>
                  </a:cubicBezTo>
                  <a:cubicBezTo>
                    <a:pt x="1660208" y="1042035"/>
                    <a:pt x="1660208" y="1042035"/>
                    <a:pt x="1660208" y="1042035"/>
                  </a:cubicBezTo>
                  <a:cubicBezTo>
                    <a:pt x="1662113" y="1043940"/>
                    <a:pt x="1664018" y="1045845"/>
                    <a:pt x="1666875" y="1048703"/>
                  </a:cubicBezTo>
                  <a:cubicBezTo>
                    <a:pt x="1669733" y="1044893"/>
                    <a:pt x="1671638" y="1042035"/>
                    <a:pt x="1674495" y="1039178"/>
                  </a:cubicBezTo>
                  <a:cubicBezTo>
                    <a:pt x="1702118" y="1011555"/>
                    <a:pt x="1729740" y="983933"/>
                    <a:pt x="1757363" y="956310"/>
                  </a:cubicBezTo>
                  <a:cubicBezTo>
                    <a:pt x="1760220" y="953453"/>
                    <a:pt x="1763078" y="951548"/>
                    <a:pt x="1765935" y="950595"/>
                  </a:cubicBezTo>
                  <a:cubicBezTo>
                    <a:pt x="1767840" y="949643"/>
                    <a:pt x="1769745" y="948690"/>
                    <a:pt x="1771650" y="948690"/>
                  </a:cubicBezTo>
                  <a:cubicBezTo>
                    <a:pt x="1797368" y="942023"/>
                    <a:pt x="1822133" y="935355"/>
                    <a:pt x="1847850" y="928688"/>
                  </a:cubicBezTo>
                  <a:cubicBezTo>
                    <a:pt x="1861185" y="924878"/>
                    <a:pt x="1874520" y="922020"/>
                    <a:pt x="1886903" y="918210"/>
                  </a:cubicBezTo>
                  <a:cubicBezTo>
                    <a:pt x="1886903" y="918210"/>
                    <a:pt x="1886903" y="918210"/>
                    <a:pt x="1886903" y="918210"/>
                  </a:cubicBezTo>
                  <a:cubicBezTo>
                    <a:pt x="1886903" y="918210"/>
                    <a:pt x="1886903" y="918210"/>
                    <a:pt x="1886903" y="918210"/>
                  </a:cubicBezTo>
                  <a:cubicBezTo>
                    <a:pt x="1886903" y="918210"/>
                    <a:pt x="1886903" y="918210"/>
                    <a:pt x="1886903" y="918210"/>
                  </a:cubicBezTo>
                  <a:cubicBezTo>
                    <a:pt x="1889760" y="917258"/>
                    <a:pt x="1892618" y="916305"/>
                    <a:pt x="1896428" y="915353"/>
                  </a:cubicBezTo>
                  <a:cubicBezTo>
                    <a:pt x="1895475" y="911543"/>
                    <a:pt x="1894523" y="908685"/>
                    <a:pt x="1894523" y="905828"/>
                  </a:cubicBezTo>
                  <a:cubicBezTo>
                    <a:pt x="1894523" y="905828"/>
                    <a:pt x="1894523" y="904875"/>
                    <a:pt x="1894523" y="904875"/>
                  </a:cubicBezTo>
                  <a:cubicBezTo>
                    <a:pt x="1894523" y="904875"/>
                    <a:pt x="1894523" y="904875"/>
                    <a:pt x="1894523" y="904875"/>
                  </a:cubicBezTo>
                  <a:cubicBezTo>
                    <a:pt x="1894523" y="904875"/>
                    <a:pt x="1894523" y="904875"/>
                    <a:pt x="1894523" y="904875"/>
                  </a:cubicBezTo>
                  <a:cubicBezTo>
                    <a:pt x="1887855" y="880110"/>
                    <a:pt x="1881188" y="855345"/>
                    <a:pt x="1874520" y="830580"/>
                  </a:cubicBezTo>
                  <a:cubicBezTo>
                    <a:pt x="1870710" y="817245"/>
                    <a:pt x="1867853" y="804863"/>
                    <a:pt x="1864043" y="791528"/>
                  </a:cubicBezTo>
                  <a:cubicBezTo>
                    <a:pt x="1862138" y="785813"/>
                    <a:pt x="1862138" y="780098"/>
                    <a:pt x="1864043" y="774383"/>
                  </a:cubicBezTo>
                  <a:cubicBezTo>
                    <a:pt x="1869758" y="754380"/>
                    <a:pt x="1874520" y="734378"/>
                    <a:pt x="1880235" y="715328"/>
                  </a:cubicBezTo>
                  <a:cubicBezTo>
                    <a:pt x="1883093" y="703898"/>
                    <a:pt x="1885950" y="693420"/>
                    <a:pt x="1888808" y="681990"/>
                  </a:cubicBezTo>
                  <a:cubicBezTo>
                    <a:pt x="1888808" y="681038"/>
                    <a:pt x="1889760" y="680085"/>
                    <a:pt x="1889760" y="679133"/>
                  </a:cubicBezTo>
                  <a:cubicBezTo>
                    <a:pt x="1891665" y="672465"/>
                    <a:pt x="1893570" y="666750"/>
                    <a:pt x="1894523" y="660083"/>
                  </a:cubicBezTo>
                  <a:cubicBezTo>
                    <a:pt x="1895475" y="657225"/>
                    <a:pt x="1896428" y="653415"/>
                    <a:pt x="1897380" y="649605"/>
                  </a:cubicBezTo>
                  <a:cubicBezTo>
                    <a:pt x="1897380" y="649605"/>
                    <a:pt x="1897380" y="649605"/>
                    <a:pt x="1897380" y="649605"/>
                  </a:cubicBezTo>
                  <a:cubicBezTo>
                    <a:pt x="1894523" y="648653"/>
                    <a:pt x="1892618" y="648653"/>
                    <a:pt x="1890713" y="647700"/>
                  </a:cubicBezTo>
                  <a:cubicBezTo>
                    <a:pt x="1889760" y="647700"/>
                    <a:pt x="1887855" y="646748"/>
                    <a:pt x="1886903" y="646748"/>
                  </a:cubicBezTo>
                  <a:cubicBezTo>
                    <a:pt x="1881188" y="644843"/>
                    <a:pt x="1876425" y="643890"/>
                    <a:pt x="1870710" y="641985"/>
                  </a:cubicBezTo>
                  <a:cubicBezTo>
                    <a:pt x="1838325" y="633413"/>
                    <a:pt x="1805940" y="624840"/>
                    <a:pt x="1773555" y="616268"/>
                  </a:cubicBezTo>
                  <a:cubicBezTo>
                    <a:pt x="1767840" y="614363"/>
                    <a:pt x="1762125" y="611505"/>
                    <a:pt x="1757363" y="606743"/>
                  </a:cubicBezTo>
                  <a:cubicBezTo>
                    <a:pt x="1729740" y="579120"/>
                    <a:pt x="1702118" y="551498"/>
                    <a:pt x="1675448" y="523875"/>
                  </a:cubicBezTo>
                  <a:cubicBezTo>
                    <a:pt x="1672590" y="519113"/>
                    <a:pt x="1670685" y="517208"/>
                    <a:pt x="1666875" y="514350"/>
                  </a:cubicBezTo>
                  <a:close/>
                  <a:moveTo>
                    <a:pt x="1753553" y="612458"/>
                  </a:moveTo>
                  <a:cubicBezTo>
                    <a:pt x="1758315" y="617220"/>
                    <a:pt x="1764030" y="620078"/>
                    <a:pt x="1769745" y="621983"/>
                  </a:cubicBezTo>
                  <a:cubicBezTo>
                    <a:pt x="1805940" y="631508"/>
                    <a:pt x="1842135" y="641033"/>
                    <a:pt x="1878330" y="651510"/>
                  </a:cubicBezTo>
                  <a:cubicBezTo>
                    <a:pt x="1881188" y="652463"/>
                    <a:pt x="1884045" y="653415"/>
                    <a:pt x="1886903" y="654368"/>
                  </a:cubicBezTo>
                  <a:cubicBezTo>
                    <a:pt x="1886903" y="656273"/>
                    <a:pt x="1885950" y="658178"/>
                    <a:pt x="1885950" y="660083"/>
                  </a:cubicBezTo>
                  <a:cubicBezTo>
                    <a:pt x="1884998" y="661988"/>
                    <a:pt x="1884998" y="664845"/>
                    <a:pt x="1884045" y="666750"/>
                  </a:cubicBezTo>
                  <a:cubicBezTo>
                    <a:pt x="1874520" y="701993"/>
                    <a:pt x="1864995" y="738188"/>
                    <a:pt x="1855470" y="773430"/>
                  </a:cubicBezTo>
                  <a:cubicBezTo>
                    <a:pt x="1854518" y="779145"/>
                    <a:pt x="1853565" y="783908"/>
                    <a:pt x="1855470" y="788670"/>
                  </a:cubicBezTo>
                  <a:cubicBezTo>
                    <a:pt x="1864995" y="824865"/>
                    <a:pt x="1874520" y="860108"/>
                    <a:pt x="1884045" y="896303"/>
                  </a:cubicBezTo>
                  <a:cubicBezTo>
                    <a:pt x="1884998" y="900113"/>
                    <a:pt x="1885950" y="903923"/>
                    <a:pt x="1886903" y="907733"/>
                  </a:cubicBezTo>
                  <a:cubicBezTo>
                    <a:pt x="1882140" y="908685"/>
                    <a:pt x="1879283" y="910590"/>
                    <a:pt x="1875473" y="910590"/>
                  </a:cubicBezTo>
                  <a:cubicBezTo>
                    <a:pt x="1840230" y="920115"/>
                    <a:pt x="1805940" y="929640"/>
                    <a:pt x="1770698" y="938213"/>
                  </a:cubicBezTo>
                  <a:cubicBezTo>
                    <a:pt x="1769745" y="938213"/>
                    <a:pt x="1768793" y="939165"/>
                    <a:pt x="1768793" y="939165"/>
                  </a:cubicBezTo>
                  <a:cubicBezTo>
                    <a:pt x="1768793" y="939165"/>
                    <a:pt x="1767840" y="939165"/>
                    <a:pt x="1767840" y="939165"/>
                  </a:cubicBezTo>
                  <a:cubicBezTo>
                    <a:pt x="1767840" y="939165"/>
                    <a:pt x="1767840" y="939165"/>
                    <a:pt x="1766888" y="939165"/>
                  </a:cubicBezTo>
                  <a:cubicBezTo>
                    <a:pt x="1765935" y="939165"/>
                    <a:pt x="1764983" y="940118"/>
                    <a:pt x="1764030" y="940118"/>
                  </a:cubicBezTo>
                  <a:cubicBezTo>
                    <a:pt x="1762125" y="941070"/>
                    <a:pt x="1759268" y="942023"/>
                    <a:pt x="1757363" y="943928"/>
                  </a:cubicBezTo>
                  <a:cubicBezTo>
                    <a:pt x="1756410" y="944880"/>
                    <a:pt x="1755458" y="944880"/>
                    <a:pt x="1754505" y="945833"/>
                  </a:cubicBezTo>
                  <a:cubicBezTo>
                    <a:pt x="1754505" y="945833"/>
                    <a:pt x="1753553" y="945833"/>
                    <a:pt x="1753553" y="946785"/>
                  </a:cubicBezTo>
                  <a:cubicBezTo>
                    <a:pt x="1753553" y="946785"/>
                    <a:pt x="1753553" y="946785"/>
                    <a:pt x="1752600" y="947738"/>
                  </a:cubicBezTo>
                  <a:cubicBezTo>
                    <a:pt x="1752600" y="947738"/>
                    <a:pt x="1751648" y="948690"/>
                    <a:pt x="1751648" y="948690"/>
                  </a:cubicBezTo>
                  <a:cubicBezTo>
                    <a:pt x="1725930" y="974408"/>
                    <a:pt x="1700213" y="1000125"/>
                    <a:pt x="1674495" y="1025843"/>
                  </a:cubicBezTo>
                  <a:cubicBezTo>
                    <a:pt x="1671638" y="1028700"/>
                    <a:pt x="1669733" y="1030605"/>
                    <a:pt x="1666875" y="1033463"/>
                  </a:cubicBezTo>
                  <a:cubicBezTo>
                    <a:pt x="1663065" y="1030605"/>
                    <a:pt x="1661160" y="1028700"/>
                    <a:pt x="1659255" y="1025843"/>
                  </a:cubicBezTo>
                  <a:cubicBezTo>
                    <a:pt x="1632585" y="999173"/>
                    <a:pt x="1606868" y="973455"/>
                    <a:pt x="1580198" y="946785"/>
                  </a:cubicBezTo>
                  <a:cubicBezTo>
                    <a:pt x="1575435" y="942023"/>
                    <a:pt x="1571625" y="940118"/>
                    <a:pt x="1564958" y="938213"/>
                  </a:cubicBezTo>
                  <a:cubicBezTo>
                    <a:pt x="1529715" y="928688"/>
                    <a:pt x="1493520" y="919163"/>
                    <a:pt x="1458278" y="909638"/>
                  </a:cubicBezTo>
                  <a:cubicBezTo>
                    <a:pt x="1454468" y="908685"/>
                    <a:pt x="1451610" y="907733"/>
                    <a:pt x="1446848" y="906780"/>
                  </a:cubicBezTo>
                  <a:cubicBezTo>
                    <a:pt x="1447800" y="902970"/>
                    <a:pt x="1448753" y="899160"/>
                    <a:pt x="1449705" y="895350"/>
                  </a:cubicBezTo>
                  <a:cubicBezTo>
                    <a:pt x="1459230" y="859155"/>
                    <a:pt x="1468755" y="823913"/>
                    <a:pt x="1478280" y="787718"/>
                  </a:cubicBezTo>
                  <a:cubicBezTo>
                    <a:pt x="1480185" y="782003"/>
                    <a:pt x="1479233" y="777240"/>
                    <a:pt x="1478280" y="772478"/>
                  </a:cubicBezTo>
                  <a:cubicBezTo>
                    <a:pt x="1468755" y="737235"/>
                    <a:pt x="1459230" y="701040"/>
                    <a:pt x="1449705" y="665798"/>
                  </a:cubicBezTo>
                  <a:cubicBezTo>
                    <a:pt x="1448753" y="661988"/>
                    <a:pt x="1447800" y="658178"/>
                    <a:pt x="1446848" y="654368"/>
                  </a:cubicBezTo>
                  <a:cubicBezTo>
                    <a:pt x="1449705" y="653415"/>
                    <a:pt x="1451610" y="652463"/>
                    <a:pt x="1454468" y="651510"/>
                  </a:cubicBezTo>
                  <a:cubicBezTo>
                    <a:pt x="1490663" y="641985"/>
                    <a:pt x="1527810" y="631508"/>
                    <a:pt x="1564005" y="621983"/>
                  </a:cubicBezTo>
                  <a:cubicBezTo>
                    <a:pt x="1570673" y="620078"/>
                    <a:pt x="1575435" y="617220"/>
                    <a:pt x="1580198" y="612458"/>
                  </a:cubicBezTo>
                  <a:cubicBezTo>
                    <a:pt x="1605915" y="586740"/>
                    <a:pt x="1631633" y="561023"/>
                    <a:pt x="1657350" y="535305"/>
                  </a:cubicBezTo>
                  <a:cubicBezTo>
                    <a:pt x="1658303" y="534353"/>
                    <a:pt x="1660208" y="533400"/>
                    <a:pt x="1661160" y="531495"/>
                  </a:cubicBezTo>
                  <a:cubicBezTo>
                    <a:pt x="1662113" y="530543"/>
                    <a:pt x="1664018" y="529590"/>
                    <a:pt x="1665923" y="527685"/>
                  </a:cubicBezTo>
                  <a:cubicBezTo>
                    <a:pt x="1668780" y="530543"/>
                    <a:pt x="1671638" y="532448"/>
                    <a:pt x="1673543" y="534353"/>
                  </a:cubicBezTo>
                  <a:cubicBezTo>
                    <a:pt x="1691640" y="552450"/>
                    <a:pt x="1710690" y="571500"/>
                    <a:pt x="1728788" y="589598"/>
                  </a:cubicBezTo>
                  <a:cubicBezTo>
                    <a:pt x="1738313" y="597218"/>
                    <a:pt x="1745933" y="604838"/>
                    <a:pt x="1753553" y="612458"/>
                  </a:cubicBezTo>
                  <a:close/>
                  <a:moveTo>
                    <a:pt x="2970848" y="253365"/>
                  </a:moveTo>
                  <a:cubicBezTo>
                    <a:pt x="2972753" y="253365"/>
                    <a:pt x="2973705" y="253365"/>
                    <a:pt x="2974658" y="253365"/>
                  </a:cubicBezTo>
                  <a:cubicBezTo>
                    <a:pt x="2988945" y="249555"/>
                    <a:pt x="3003233" y="245745"/>
                    <a:pt x="3018473" y="241935"/>
                  </a:cubicBezTo>
                  <a:cubicBezTo>
                    <a:pt x="3020378" y="241935"/>
                    <a:pt x="3021330" y="240983"/>
                    <a:pt x="3023235" y="240030"/>
                  </a:cubicBezTo>
                  <a:cubicBezTo>
                    <a:pt x="3034665" y="228600"/>
                    <a:pt x="3047048" y="216218"/>
                    <a:pt x="3059430" y="203835"/>
                  </a:cubicBezTo>
                  <a:cubicBezTo>
                    <a:pt x="3047048" y="191453"/>
                    <a:pt x="3035618" y="180023"/>
                    <a:pt x="3023235" y="168593"/>
                  </a:cubicBezTo>
                  <a:cubicBezTo>
                    <a:pt x="3022283" y="167640"/>
                    <a:pt x="3021330" y="166688"/>
                    <a:pt x="3019425" y="166688"/>
                  </a:cubicBezTo>
                  <a:cubicBezTo>
                    <a:pt x="3004185" y="162878"/>
                    <a:pt x="2987993" y="158115"/>
                    <a:pt x="2971800" y="154305"/>
                  </a:cubicBezTo>
                  <a:cubicBezTo>
                    <a:pt x="2968943" y="165735"/>
                    <a:pt x="2966085" y="177165"/>
                    <a:pt x="2962275" y="187643"/>
                  </a:cubicBezTo>
                  <a:cubicBezTo>
                    <a:pt x="2958465" y="199073"/>
                    <a:pt x="2958465" y="209550"/>
                    <a:pt x="2962275" y="220980"/>
                  </a:cubicBezTo>
                  <a:cubicBezTo>
                    <a:pt x="2965133" y="231458"/>
                    <a:pt x="2967038" y="242888"/>
                    <a:pt x="2970848" y="253365"/>
                  </a:cubicBezTo>
                  <a:close/>
                  <a:moveTo>
                    <a:pt x="2977515" y="164783"/>
                  </a:moveTo>
                  <a:cubicBezTo>
                    <a:pt x="2990850" y="168593"/>
                    <a:pt x="3003233" y="171450"/>
                    <a:pt x="3014663" y="175260"/>
                  </a:cubicBezTo>
                  <a:cubicBezTo>
                    <a:pt x="3016568" y="175260"/>
                    <a:pt x="3017520" y="177165"/>
                    <a:pt x="3018473" y="178118"/>
                  </a:cubicBezTo>
                  <a:cubicBezTo>
                    <a:pt x="3027045" y="186690"/>
                    <a:pt x="3035618" y="195263"/>
                    <a:pt x="3045143" y="203835"/>
                  </a:cubicBezTo>
                  <a:cubicBezTo>
                    <a:pt x="3034665" y="214313"/>
                    <a:pt x="3025140" y="222885"/>
                    <a:pt x="3016568" y="232410"/>
                  </a:cubicBezTo>
                  <a:cubicBezTo>
                    <a:pt x="3016568" y="232410"/>
                    <a:pt x="3015615" y="233363"/>
                    <a:pt x="3014663" y="233363"/>
                  </a:cubicBezTo>
                  <a:cubicBezTo>
                    <a:pt x="3002280" y="236220"/>
                    <a:pt x="2989898" y="240030"/>
                    <a:pt x="2976563" y="243840"/>
                  </a:cubicBezTo>
                  <a:cubicBezTo>
                    <a:pt x="2972753" y="230505"/>
                    <a:pt x="2969895" y="218123"/>
                    <a:pt x="2966085" y="205740"/>
                  </a:cubicBezTo>
                  <a:cubicBezTo>
                    <a:pt x="2966085" y="204788"/>
                    <a:pt x="2966085" y="204788"/>
                    <a:pt x="2966085" y="203835"/>
                  </a:cubicBezTo>
                  <a:cubicBezTo>
                    <a:pt x="2969895" y="190500"/>
                    <a:pt x="2973705" y="178118"/>
                    <a:pt x="2977515" y="164783"/>
                  </a:cubicBezTo>
                  <a:close/>
                  <a:moveTo>
                    <a:pt x="1294448" y="120015"/>
                  </a:moveTo>
                  <a:cubicBezTo>
                    <a:pt x="1288733" y="120968"/>
                    <a:pt x="1284923" y="123825"/>
                    <a:pt x="1281113" y="127635"/>
                  </a:cubicBezTo>
                  <a:cubicBezTo>
                    <a:pt x="1258253" y="151448"/>
                    <a:pt x="1234440" y="174308"/>
                    <a:pt x="1211580" y="197168"/>
                  </a:cubicBezTo>
                  <a:cubicBezTo>
                    <a:pt x="1209675" y="199073"/>
                    <a:pt x="1207770" y="200978"/>
                    <a:pt x="1205865" y="203835"/>
                  </a:cubicBezTo>
                  <a:cubicBezTo>
                    <a:pt x="1206818" y="204788"/>
                    <a:pt x="1207770" y="206693"/>
                    <a:pt x="1208723" y="207645"/>
                  </a:cubicBezTo>
                  <a:cubicBezTo>
                    <a:pt x="1233488" y="232410"/>
                    <a:pt x="1259205" y="258128"/>
                    <a:pt x="1283970" y="282893"/>
                  </a:cubicBezTo>
                  <a:cubicBezTo>
                    <a:pt x="1285875" y="284798"/>
                    <a:pt x="1289685" y="286703"/>
                    <a:pt x="1292543" y="287655"/>
                  </a:cubicBezTo>
                  <a:cubicBezTo>
                    <a:pt x="1327785" y="297180"/>
                    <a:pt x="1363028" y="306705"/>
                    <a:pt x="1399223" y="316230"/>
                  </a:cubicBezTo>
                  <a:cubicBezTo>
                    <a:pt x="1400175" y="314325"/>
                    <a:pt x="1401128" y="312420"/>
                    <a:pt x="1401128" y="311468"/>
                  </a:cubicBezTo>
                  <a:cubicBezTo>
                    <a:pt x="1410653" y="278130"/>
                    <a:pt x="1419225" y="243840"/>
                    <a:pt x="1427798" y="210503"/>
                  </a:cubicBezTo>
                  <a:cubicBezTo>
                    <a:pt x="1428750" y="206693"/>
                    <a:pt x="1428750" y="200978"/>
                    <a:pt x="1426845" y="197168"/>
                  </a:cubicBezTo>
                  <a:cubicBezTo>
                    <a:pt x="1420178" y="169545"/>
                    <a:pt x="1412558" y="142875"/>
                    <a:pt x="1404938" y="116205"/>
                  </a:cubicBezTo>
                  <a:cubicBezTo>
                    <a:pt x="1403033" y="108585"/>
                    <a:pt x="1401128" y="100965"/>
                    <a:pt x="1398270" y="93345"/>
                  </a:cubicBezTo>
                  <a:cubicBezTo>
                    <a:pt x="1394460" y="94298"/>
                    <a:pt x="1392555" y="94298"/>
                    <a:pt x="1389698" y="95250"/>
                  </a:cubicBezTo>
                  <a:cubicBezTo>
                    <a:pt x="1358265" y="102870"/>
                    <a:pt x="1326833" y="111443"/>
                    <a:pt x="1294448" y="120015"/>
                  </a:cubicBezTo>
                  <a:close/>
                  <a:moveTo>
                    <a:pt x="1395413" y="111443"/>
                  </a:moveTo>
                  <a:cubicBezTo>
                    <a:pt x="1403033" y="140018"/>
                    <a:pt x="1410653" y="167640"/>
                    <a:pt x="1418273" y="196215"/>
                  </a:cubicBezTo>
                  <a:cubicBezTo>
                    <a:pt x="1419225" y="200025"/>
                    <a:pt x="1420178" y="204788"/>
                    <a:pt x="1419225" y="208598"/>
                  </a:cubicBezTo>
                  <a:cubicBezTo>
                    <a:pt x="1411605" y="239078"/>
                    <a:pt x="1403033" y="268605"/>
                    <a:pt x="1395413" y="299085"/>
                  </a:cubicBezTo>
                  <a:cubicBezTo>
                    <a:pt x="1395413" y="300990"/>
                    <a:pt x="1394460" y="301943"/>
                    <a:pt x="1393508" y="303848"/>
                  </a:cubicBezTo>
                  <a:cubicBezTo>
                    <a:pt x="1390650" y="302895"/>
                    <a:pt x="1388745" y="302895"/>
                    <a:pt x="1386840" y="302895"/>
                  </a:cubicBezTo>
                  <a:cubicBezTo>
                    <a:pt x="1358265" y="295275"/>
                    <a:pt x="1328738" y="287655"/>
                    <a:pt x="1300163" y="280035"/>
                  </a:cubicBezTo>
                  <a:cubicBezTo>
                    <a:pt x="1296353" y="279083"/>
                    <a:pt x="1291590" y="276225"/>
                    <a:pt x="1288733" y="273368"/>
                  </a:cubicBezTo>
                  <a:cubicBezTo>
                    <a:pt x="1266825" y="252413"/>
                    <a:pt x="1245870" y="231458"/>
                    <a:pt x="1224915" y="209550"/>
                  </a:cubicBezTo>
                  <a:cubicBezTo>
                    <a:pt x="1223010" y="207645"/>
                    <a:pt x="1222058" y="205740"/>
                    <a:pt x="1219200" y="202883"/>
                  </a:cubicBezTo>
                  <a:cubicBezTo>
                    <a:pt x="1226820" y="196215"/>
                    <a:pt x="1233488" y="189548"/>
                    <a:pt x="1240155" y="183833"/>
                  </a:cubicBezTo>
                  <a:cubicBezTo>
                    <a:pt x="1256348" y="167640"/>
                    <a:pt x="1271588" y="152400"/>
                    <a:pt x="1287780" y="136208"/>
                  </a:cubicBezTo>
                  <a:cubicBezTo>
                    <a:pt x="1290638" y="133350"/>
                    <a:pt x="1294448" y="130493"/>
                    <a:pt x="1298258" y="129540"/>
                  </a:cubicBezTo>
                  <a:cubicBezTo>
                    <a:pt x="1328738" y="120968"/>
                    <a:pt x="1360170" y="113348"/>
                    <a:pt x="1390650" y="104775"/>
                  </a:cubicBezTo>
                  <a:cubicBezTo>
                    <a:pt x="1391603" y="104775"/>
                    <a:pt x="1392555" y="104775"/>
                    <a:pt x="1394460" y="104775"/>
                  </a:cubicBezTo>
                  <a:cubicBezTo>
                    <a:pt x="1393508" y="106680"/>
                    <a:pt x="1394460" y="109538"/>
                    <a:pt x="1395413" y="111443"/>
                  </a:cubicBezTo>
                  <a:close/>
                  <a:moveTo>
                    <a:pt x="1917383" y="247650"/>
                  </a:moveTo>
                  <a:cubicBezTo>
                    <a:pt x="1922145" y="266700"/>
                    <a:pt x="1927860" y="286703"/>
                    <a:pt x="1932623" y="305753"/>
                  </a:cubicBezTo>
                  <a:cubicBezTo>
                    <a:pt x="1932623" y="306705"/>
                    <a:pt x="1933575" y="307658"/>
                    <a:pt x="1933575" y="308610"/>
                  </a:cubicBezTo>
                  <a:cubicBezTo>
                    <a:pt x="1934528" y="311468"/>
                    <a:pt x="1934528" y="313373"/>
                    <a:pt x="1935480" y="316230"/>
                  </a:cubicBezTo>
                  <a:cubicBezTo>
                    <a:pt x="1935480" y="316230"/>
                    <a:pt x="1935480" y="316230"/>
                    <a:pt x="1935480" y="316230"/>
                  </a:cubicBezTo>
                  <a:cubicBezTo>
                    <a:pt x="1935480" y="316230"/>
                    <a:pt x="1935480" y="316230"/>
                    <a:pt x="1935480" y="316230"/>
                  </a:cubicBezTo>
                  <a:cubicBezTo>
                    <a:pt x="1936433" y="316230"/>
                    <a:pt x="1937385" y="316230"/>
                    <a:pt x="1937385" y="316230"/>
                  </a:cubicBezTo>
                  <a:cubicBezTo>
                    <a:pt x="1938338" y="316230"/>
                    <a:pt x="1939290" y="316230"/>
                    <a:pt x="1939290" y="316230"/>
                  </a:cubicBezTo>
                  <a:cubicBezTo>
                    <a:pt x="1972628" y="307658"/>
                    <a:pt x="2006918" y="298133"/>
                    <a:pt x="2040255" y="288608"/>
                  </a:cubicBezTo>
                  <a:cubicBezTo>
                    <a:pt x="2044065" y="287655"/>
                    <a:pt x="2048828" y="284798"/>
                    <a:pt x="2051685" y="281940"/>
                  </a:cubicBezTo>
                  <a:cubicBezTo>
                    <a:pt x="2075498" y="258128"/>
                    <a:pt x="2099310" y="234315"/>
                    <a:pt x="2123123" y="210503"/>
                  </a:cubicBezTo>
                  <a:cubicBezTo>
                    <a:pt x="2125028" y="208598"/>
                    <a:pt x="2126933" y="206693"/>
                    <a:pt x="2127885" y="204788"/>
                  </a:cubicBezTo>
                  <a:cubicBezTo>
                    <a:pt x="2126933" y="203835"/>
                    <a:pt x="2126933" y="203835"/>
                    <a:pt x="2126933" y="202883"/>
                  </a:cubicBezTo>
                  <a:cubicBezTo>
                    <a:pt x="2126933" y="202883"/>
                    <a:pt x="2126933" y="201930"/>
                    <a:pt x="2125980" y="201930"/>
                  </a:cubicBezTo>
                  <a:cubicBezTo>
                    <a:pt x="2125980" y="201930"/>
                    <a:pt x="2125980" y="201930"/>
                    <a:pt x="2125980" y="201930"/>
                  </a:cubicBezTo>
                  <a:cubicBezTo>
                    <a:pt x="2125980" y="201930"/>
                    <a:pt x="2125980" y="201930"/>
                    <a:pt x="2125980" y="201930"/>
                  </a:cubicBezTo>
                  <a:cubicBezTo>
                    <a:pt x="2101215" y="177165"/>
                    <a:pt x="2076450" y="152400"/>
                    <a:pt x="2050733" y="127635"/>
                  </a:cubicBezTo>
                  <a:cubicBezTo>
                    <a:pt x="2050733" y="127635"/>
                    <a:pt x="2050733" y="127635"/>
                    <a:pt x="2050733" y="127635"/>
                  </a:cubicBezTo>
                  <a:cubicBezTo>
                    <a:pt x="2050733" y="127635"/>
                    <a:pt x="2050733" y="127635"/>
                    <a:pt x="2050733" y="127635"/>
                  </a:cubicBezTo>
                  <a:cubicBezTo>
                    <a:pt x="2049780" y="126683"/>
                    <a:pt x="2049780" y="126683"/>
                    <a:pt x="2048828" y="126683"/>
                  </a:cubicBezTo>
                  <a:cubicBezTo>
                    <a:pt x="2047875" y="125730"/>
                    <a:pt x="2046923" y="125730"/>
                    <a:pt x="2046923" y="124778"/>
                  </a:cubicBezTo>
                  <a:cubicBezTo>
                    <a:pt x="2045970" y="124778"/>
                    <a:pt x="2045018" y="123825"/>
                    <a:pt x="2044065" y="123825"/>
                  </a:cubicBezTo>
                  <a:cubicBezTo>
                    <a:pt x="2043113" y="123825"/>
                    <a:pt x="2042160" y="122873"/>
                    <a:pt x="2042160" y="122873"/>
                  </a:cubicBezTo>
                  <a:cubicBezTo>
                    <a:pt x="2008823" y="113348"/>
                    <a:pt x="1976438" y="104775"/>
                    <a:pt x="1943100" y="96203"/>
                  </a:cubicBezTo>
                  <a:cubicBezTo>
                    <a:pt x="1942148" y="96203"/>
                    <a:pt x="1940243" y="95250"/>
                    <a:pt x="1938338" y="95250"/>
                  </a:cubicBezTo>
                  <a:cubicBezTo>
                    <a:pt x="1937385" y="95250"/>
                    <a:pt x="1936433" y="95250"/>
                    <a:pt x="1935480" y="95250"/>
                  </a:cubicBezTo>
                  <a:cubicBezTo>
                    <a:pt x="1935480" y="96203"/>
                    <a:pt x="1935480" y="96203"/>
                    <a:pt x="1934528" y="97155"/>
                  </a:cubicBezTo>
                  <a:cubicBezTo>
                    <a:pt x="1934528" y="98108"/>
                    <a:pt x="1933575" y="99060"/>
                    <a:pt x="1933575" y="99060"/>
                  </a:cubicBezTo>
                  <a:cubicBezTo>
                    <a:pt x="1929765" y="113348"/>
                    <a:pt x="1925955" y="127635"/>
                    <a:pt x="1922145" y="141923"/>
                  </a:cubicBezTo>
                  <a:cubicBezTo>
                    <a:pt x="1917383" y="158115"/>
                    <a:pt x="1913573" y="174308"/>
                    <a:pt x="1909763" y="189548"/>
                  </a:cubicBezTo>
                  <a:cubicBezTo>
                    <a:pt x="1908810" y="193358"/>
                    <a:pt x="1907858" y="197168"/>
                    <a:pt x="1906905" y="200978"/>
                  </a:cubicBezTo>
                  <a:cubicBezTo>
                    <a:pt x="1905953" y="204788"/>
                    <a:pt x="1905953" y="209550"/>
                    <a:pt x="1907858" y="213360"/>
                  </a:cubicBezTo>
                  <a:cubicBezTo>
                    <a:pt x="1910715" y="223838"/>
                    <a:pt x="1913573" y="235268"/>
                    <a:pt x="1917383" y="247650"/>
                  </a:cubicBezTo>
                  <a:close/>
                  <a:moveTo>
                    <a:pt x="1916430" y="198120"/>
                  </a:moveTo>
                  <a:cubicBezTo>
                    <a:pt x="1919288" y="185738"/>
                    <a:pt x="1923098" y="174308"/>
                    <a:pt x="1925955" y="161925"/>
                  </a:cubicBezTo>
                  <a:cubicBezTo>
                    <a:pt x="1930718" y="143828"/>
                    <a:pt x="1935480" y="125730"/>
                    <a:pt x="1940243" y="107633"/>
                  </a:cubicBezTo>
                  <a:cubicBezTo>
                    <a:pt x="1940243" y="107633"/>
                    <a:pt x="1940243" y="106680"/>
                    <a:pt x="1940243" y="106680"/>
                  </a:cubicBezTo>
                  <a:cubicBezTo>
                    <a:pt x="1940243" y="105728"/>
                    <a:pt x="1941195" y="104775"/>
                    <a:pt x="1941195" y="103823"/>
                  </a:cubicBezTo>
                  <a:cubicBezTo>
                    <a:pt x="1942148" y="103823"/>
                    <a:pt x="1943100" y="103823"/>
                    <a:pt x="1944053" y="104775"/>
                  </a:cubicBezTo>
                  <a:cubicBezTo>
                    <a:pt x="1946910" y="105728"/>
                    <a:pt x="1948815" y="105728"/>
                    <a:pt x="1951673" y="106680"/>
                  </a:cubicBezTo>
                  <a:cubicBezTo>
                    <a:pt x="1978343" y="114300"/>
                    <a:pt x="2005013" y="120968"/>
                    <a:pt x="2032635" y="128588"/>
                  </a:cubicBezTo>
                  <a:cubicBezTo>
                    <a:pt x="2033588" y="128588"/>
                    <a:pt x="2034540" y="128588"/>
                    <a:pt x="2035493" y="129540"/>
                  </a:cubicBezTo>
                  <a:cubicBezTo>
                    <a:pt x="2036445" y="129540"/>
                    <a:pt x="2036445" y="129540"/>
                    <a:pt x="2037398" y="130493"/>
                  </a:cubicBezTo>
                  <a:cubicBezTo>
                    <a:pt x="2039303" y="131445"/>
                    <a:pt x="2040255" y="131445"/>
                    <a:pt x="2042160" y="132398"/>
                  </a:cubicBezTo>
                  <a:cubicBezTo>
                    <a:pt x="2042160" y="132398"/>
                    <a:pt x="2042160" y="132398"/>
                    <a:pt x="2042160" y="132398"/>
                  </a:cubicBezTo>
                  <a:cubicBezTo>
                    <a:pt x="2044065" y="133350"/>
                    <a:pt x="2045018" y="134303"/>
                    <a:pt x="2046923" y="135255"/>
                  </a:cubicBezTo>
                  <a:cubicBezTo>
                    <a:pt x="2049780" y="138113"/>
                    <a:pt x="2051685" y="140018"/>
                    <a:pt x="2054543" y="142875"/>
                  </a:cubicBezTo>
                  <a:cubicBezTo>
                    <a:pt x="2074545" y="162878"/>
                    <a:pt x="2094548" y="182880"/>
                    <a:pt x="2114550" y="202883"/>
                  </a:cubicBezTo>
                  <a:cubicBezTo>
                    <a:pt x="2115503" y="203835"/>
                    <a:pt x="2116455" y="204788"/>
                    <a:pt x="2116455" y="205740"/>
                  </a:cubicBezTo>
                  <a:cubicBezTo>
                    <a:pt x="2114550" y="207645"/>
                    <a:pt x="2113598" y="209550"/>
                    <a:pt x="2112645" y="211455"/>
                  </a:cubicBezTo>
                  <a:cubicBezTo>
                    <a:pt x="2112645" y="211455"/>
                    <a:pt x="2112645" y="211455"/>
                    <a:pt x="2112645" y="211455"/>
                  </a:cubicBezTo>
                  <a:cubicBezTo>
                    <a:pt x="2091690" y="232410"/>
                    <a:pt x="2070735" y="254318"/>
                    <a:pt x="2048828" y="275273"/>
                  </a:cubicBezTo>
                  <a:cubicBezTo>
                    <a:pt x="2045970" y="278130"/>
                    <a:pt x="2041208" y="280988"/>
                    <a:pt x="2037398" y="281940"/>
                  </a:cubicBezTo>
                  <a:cubicBezTo>
                    <a:pt x="2033588" y="282893"/>
                    <a:pt x="2029778" y="283845"/>
                    <a:pt x="2025968" y="284798"/>
                  </a:cubicBezTo>
                  <a:cubicBezTo>
                    <a:pt x="2000250" y="291465"/>
                    <a:pt x="1974533" y="299085"/>
                    <a:pt x="1948815" y="305753"/>
                  </a:cubicBezTo>
                  <a:cubicBezTo>
                    <a:pt x="1947863" y="305753"/>
                    <a:pt x="1946910" y="305753"/>
                    <a:pt x="1945005" y="306705"/>
                  </a:cubicBezTo>
                  <a:cubicBezTo>
                    <a:pt x="1944053" y="306705"/>
                    <a:pt x="1944053" y="306705"/>
                    <a:pt x="1943100" y="306705"/>
                  </a:cubicBezTo>
                  <a:cubicBezTo>
                    <a:pt x="1940243" y="298133"/>
                    <a:pt x="1938338" y="289560"/>
                    <a:pt x="1936433" y="280988"/>
                  </a:cubicBezTo>
                  <a:cubicBezTo>
                    <a:pt x="1935480" y="277178"/>
                    <a:pt x="1934528" y="273368"/>
                    <a:pt x="1933575" y="268605"/>
                  </a:cubicBezTo>
                  <a:cubicBezTo>
                    <a:pt x="1930718" y="256223"/>
                    <a:pt x="1926908" y="244793"/>
                    <a:pt x="1924050" y="232410"/>
                  </a:cubicBezTo>
                  <a:cubicBezTo>
                    <a:pt x="1922145" y="225743"/>
                    <a:pt x="1920240" y="220028"/>
                    <a:pt x="1919288" y="213360"/>
                  </a:cubicBezTo>
                  <a:cubicBezTo>
                    <a:pt x="1915478" y="207645"/>
                    <a:pt x="1915478" y="202883"/>
                    <a:pt x="1916430" y="198120"/>
                  </a:cubicBezTo>
                  <a:close/>
                  <a:moveTo>
                    <a:pt x="1666875" y="592455"/>
                  </a:moveTo>
                  <a:cubicBezTo>
                    <a:pt x="1666875" y="592455"/>
                    <a:pt x="1666875" y="592455"/>
                    <a:pt x="1666875" y="592455"/>
                  </a:cubicBezTo>
                  <a:cubicBezTo>
                    <a:pt x="1666875" y="592455"/>
                    <a:pt x="1666875" y="592455"/>
                    <a:pt x="1666875" y="592455"/>
                  </a:cubicBezTo>
                  <a:cubicBezTo>
                    <a:pt x="1664018" y="595313"/>
                    <a:pt x="1661160" y="597218"/>
                    <a:pt x="1659255" y="599123"/>
                  </a:cubicBezTo>
                  <a:cubicBezTo>
                    <a:pt x="1650683" y="607695"/>
                    <a:pt x="1642110" y="616268"/>
                    <a:pt x="1633538" y="624840"/>
                  </a:cubicBezTo>
                  <a:cubicBezTo>
                    <a:pt x="1631633" y="626745"/>
                    <a:pt x="1628775" y="628650"/>
                    <a:pt x="1625918" y="629603"/>
                  </a:cubicBezTo>
                  <a:lnTo>
                    <a:pt x="1625918" y="632460"/>
                  </a:lnTo>
                  <a:cubicBezTo>
                    <a:pt x="1618298" y="640080"/>
                    <a:pt x="1611630" y="646748"/>
                    <a:pt x="1604010" y="654368"/>
                  </a:cubicBezTo>
                  <a:cubicBezTo>
                    <a:pt x="1599248" y="659130"/>
                    <a:pt x="1594485" y="661035"/>
                    <a:pt x="1588770" y="662940"/>
                  </a:cubicBezTo>
                  <a:cubicBezTo>
                    <a:pt x="1565910" y="668655"/>
                    <a:pt x="1543050" y="675323"/>
                    <a:pt x="1520190" y="681038"/>
                  </a:cubicBezTo>
                  <a:cubicBezTo>
                    <a:pt x="1514475" y="681990"/>
                    <a:pt x="1509713" y="683895"/>
                    <a:pt x="1503998" y="685800"/>
                  </a:cubicBezTo>
                  <a:cubicBezTo>
                    <a:pt x="1504950" y="688658"/>
                    <a:pt x="1504950" y="691515"/>
                    <a:pt x="1505903" y="694373"/>
                  </a:cubicBezTo>
                  <a:cubicBezTo>
                    <a:pt x="1510665" y="713423"/>
                    <a:pt x="1514475" y="732473"/>
                    <a:pt x="1521143" y="750570"/>
                  </a:cubicBezTo>
                  <a:cubicBezTo>
                    <a:pt x="1527810" y="770573"/>
                    <a:pt x="1527810" y="789623"/>
                    <a:pt x="1521143" y="809625"/>
                  </a:cubicBezTo>
                  <a:cubicBezTo>
                    <a:pt x="1514475" y="830580"/>
                    <a:pt x="1509713" y="851535"/>
                    <a:pt x="1503998" y="874395"/>
                  </a:cubicBezTo>
                  <a:cubicBezTo>
                    <a:pt x="1507808" y="875348"/>
                    <a:pt x="1510665" y="876300"/>
                    <a:pt x="1513523" y="877253"/>
                  </a:cubicBezTo>
                  <a:cubicBezTo>
                    <a:pt x="1539240" y="883920"/>
                    <a:pt x="1564958" y="891540"/>
                    <a:pt x="1589723" y="898208"/>
                  </a:cubicBezTo>
                  <a:cubicBezTo>
                    <a:pt x="1595438" y="900113"/>
                    <a:pt x="1600200" y="902970"/>
                    <a:pt x="1604963" y="906780"/>
                  </a:cubicBezTo>
                  <a:cubicBezTo>
                    <a:pt x="1611630" y="914400"/>
                    <a:pt x="1619250" y="921068"/>
                    <a:pt x="1626870" y="928688"/>
                  </a:cubicBezTo>
                  <a:lnTo>
                    <a:pt x="1626870" y="930593"/>
                  </a:lnTo>
                  <a:cubicBezTo>
                    <a:pt x="1632585" y="935355"/>
                    <a:pt x="1638300" y="941070"/>
                    <a:pt x="1644015" y="945833"/>
                  </a:cubicBezTo>
                  <a:cubicBezTo>
                    <a:pt x="1647825" y="949643"/>
                    <a:pt x="1651635" y="953453"/>
                    <a:pt x="1655445" y="957263"/>
                  </a:cubicBezTo>
                  <a:cubicBezTo>
                    <a:pt x="1655445" y="957263"/>
                    <a:pt x="1656398" y="958215"/>
                    <a:pt x="1656398" y="958215"/>
                  </a:cubicBezTo>
                  <a:cubicBezTo>
                    <a:pt x="1660208" y="962025"/>
                    <a:pt x="1664018" y="965835"/>
                    <a:pt x="1667828" y="969645"/>
                  </a:cubicBezTo>
                  <a:cubicBezTo>
                    <a:pt x="1668780" y="968693"/>
                    <a:pt x="1669733" y="967740"/>
                    <a:pt x="1670685" y="966788"/>
                  </a:cubicBezTo>
                  <a:cubicBezTo>
                    <a:pt x="1672590" y="964883"/>
                    <a:pt x="1673543" y="963930"/>
                    <a:pt x="1675448" y="962025"/>
                  </a:cubicBezTo>
                  <a:cubicBezTo>
                    <a:pt x="1693545" y="943928"/>
                    <a:pt x="1712595" y="924878"/>
                    <a:pt x="1730693" y="906780"/>
                  </a:cubicBezTo>
                  <a:cubicBezTo>
                    <a:pt x="1734503" y="902018"/>
                    <a:pt x="1739265" y="900113"/>
                    <a:pt x="1745933" y="898208"/>
                  </a:cubicBezTo>
                  <a:cubicBezTo>
                    <a:pt x="1769745" y="891540"/>
                    <a:pt x="1794510" y="885825"/>
                    <a:pt x="1818323" y="879158"/>
                  </a:cubicBezTo>
                  <a:cubicBezTo>
                    <a:pt x="1820228" y="878205"/>
                    <a:pt x="1822133" y="878205"/>
                    <a:pt x="1824038" y="877253"/>
                  </a:cubicBezTo>
                  <a:cubicBezTo>
                    <a:pt x="1824990" y="877253"/>
                    <a:pt x="1825943" y="876300"/>
                    <a:pt x="1825943" y="876300"/>
                  </a:cubicBezTo>
                  <a:cubicBezTo>
                    <a:pt x="1827848" y="875348"/>
                    <a:pt x="1829753" y="875348"/>
                    <a:pt x="1831658" y="874395"/>
                  </a:cubicBezTo>
                  <a:cubicBezTo>
                    <a:pt x="1830705" y="870585"/>
                    <a:pt x="1830705" y="867728"/>
                    <a:pt x="1829753" y="865823"/>
                  </a:cubicBezTo>
                  <a:cubicBezTo>
                    <a:pt x="1823085" y="840105"/>
                    <a:pt x="1816418" y="814388"/>
                    <a:pt x="1808798" y="789623"/>
                  </a:cubicBezTo>
                  <a:cubicBezTo>
                    <a:pt x="1806893" y="783908"/>
                    <a:pt x="1806893" y="778193"/>
                    <a:pt x="1808798" y="772478"/>
                  </a:cubicBezTo>
                  <a:cubicBezTo>
                    <a:pt x="1815465" y="746760"/>
                    <a:pt x="1822133" y="721043"/>
                    <a:pt x="1829753" y="696278"/>
                  </a:cubicBezTo>
                  <a:cubicBezTo>
                    <a:pt x="1829753" y="694373"/>
                    <a:pt x="1830705" y="693420"/>
                    <a:pt x="1830705" y="691515"/>
                  </a:cubicBezTo>
                  <a:cubicBezTo>
                    <a:pt x="1830705" y="690563"/>
                    <a:pt x="1831658" y="688658"/>
                    <a:pt x="1831658" y="687705"/>
                  </a:cubicBezTo>
                  <a:cubicBezTo>
                    <a:pt x="1830705" y="687705"/>
                    <a:pt x="1828800" y="686753"/>
                    <a:pt x="1827848" y="686753"/>
                  </a:cubicBezTo>
                  <a:cubicBezTo>
                    <a:pt x="1825943" y="685800"/>
                    <a:pt x="1824038" y="685800"/>
                    <a:pt x="1823085" y="684848"/>
                  </a:cubicBezTo>
                  <a:cubicBezTo>
                    <a:pt x="1798320" y="678180"/>
                    <a:pt x="1773555" y="671513"/>
                    <a:pt x="1748790" y="664845"/>
                  </a:cubicBezTo>
                  <a:cubicBezTo>
                    <a:pt x="1748790" y="664845"/>
                    <a:pt x="1748790" y="664845"/>
                    <a:pt x="1747838" y="664845"/>
                  </a:cubicBezTo>
                  <a:cubicBezTo>
                    <a:pt x="1740218" y="662940"/>
                    <a:pt x="1734503" y="660083"/>
                    <a:pt x="1729740" y="654368"/>
                  </a:cubicBezTo>
                  <a:cubicBezTo>
                    <a:pt x="1711643" y="636270"/>
                    <a:pt x="1693545" y="618173"/>
                    <a:pt x="1675448" y="600075"/>
                  </a:cubicBezTo>
                  <a:cubicBezTo>
                    <a:pt x="1672590" y="596265"/>
                    <a:pt x="1669733" y="594360"/>
                    <a:pt x="1666875" y="592455"/>
                  </a:cubicBezTo>
                  <a:close/>
                  <a:moveTo>
                    <a:pt x="1724978" y="661988"/>
                  </a:moveTo>
                  <a:cubicBezTo>
                    <a:pt x="1724978" y="661988"/>
                    <a:pt x="1724978" y="661988"/>
                    <a:pt x="1724978" y="661988"/>
                  </a:cubicBezTo>
                  <a:cubicBezTo>
                    <a:pt x="1724978" y="661988"/>
                    <a:pt x="1724978" y="661988"/>
                    <a:pt x="1724978" y="661988"/>
                  </a:cubicBezTo>
                  <a:cubicBezTo>
                    <a:pt x="1725930" y="662940"/>
                    <a:pt x="1725930" y="662940"/>
                    <a:pt x="1725930" y="662940"/>
                  </a:cubicBezTo>
                  <a:cubicBezTo>
                    <a:pt x="1726883" y="663893"/>
                    <a:pt x="1727835" y="663893"/>
                    <a:pt x="1727835" y="664845"/>
                  </a:cubicBezTo>
                  <a:cubicBezTo>
                    <a:pt x="1727835" y="664845"/>
                    <a:pt x="1728788" y="665798"/>
                    <a:pt x="1728788" y="665798"/>
                  </a:cubicBezTo>
                  <a:cubicBezTo>
                    <a:pt x="1731645" y="667703"/>
                    <a:pt x="1735455" y="669608"/>
                    <a:pt x="1739265" y="670560"/>
                  </a:cubicBezTo>
                  <a:cubicBezTo>
                    <a:pt x="1763078" y="676275"/>
                    <a:pt x="1786890" y="682943"/>
                    <a:pt x="1810703" y="689610"/>
                  </a:cubicBezTo>
                  <a:cubicBezTo>
                    <a:pt x="1812608" y="690563"/>
                    <a:pt x="1814513" y="691515"/>
                    <a:pt x="1817370" y="691515"/>
                  </a:cubicBezTo>
                  <a:cubicBezTo>
                    <a:pt x="1817370" y="693420"/>
                    <a:pt x="1816418" y="695325"/>
                    <a:pt x="1816418" y="696278"/>
                  </a:cubicBezTo>
                  <a:cubicBezTo>
                    <a:pt x="1816418" y="698183"/>
                    <a:pt x="1815465" y="699135"/>
                    <a:pt x="1815465" y="701040"/>
                  </a:cubicBezTo>
                  <a:cubicBezTo>
                    <a:pt x="1808798" y="723900"/>
                    <a:pt x="1803083" y="747713"/>
                    <a:pt x="1796415" y="770573"/>
                  </a:cubicBezTo>
                  <a:cubicBezTo>
                    <a:pt x="1794510" y="775335"/>
                    <a:pt x="1794510" y="781050"/>
                    <a:pt x="1796415" y="785813"/>
                  </a:cubicBezTo>
                  <a:cubicBezTo>
                    <a:pt x="1803083" y="809625"/>
                    <a:pt x="1808798" y="833438"/>
                    <a:pt x="1815465" y="856298"/>
                  </a:cubicBezTo>
                  <a:cubicBezTo>
                    <a:pt x="1816418" y="859155"/>
                    <a:pt x="1816418" y="862013"/>
                    <a:pt x="1817370" y="865823"/>
                  </a:cubicBezTo>
                  <a:cubicBezTo>
                    <a:pt x="1813560" y="866775"/>
                    <a:pt x="1809750" y="867728"/>
                    <a:pt x="1805940" y="869633"/>
                  </a:cubicBezTo>
                  <a:cubicBezTo>
                    <a:pt x="1783080" y="875348"/>
                    <a:pt x="1761173" y="882015"/>
                    <a:pt x="1738313" y="887730"/>
                  </a:cubicBezTo>
                  <a:cubicBezTo>
                    <a:pt x="1735455" y="888683"/>
                    <a:pt x="1733550" y="889635"/>
                    <a:pt x="1730693" y="890588"/>
                  </a:cubicBezTo>
                  <a:cubicBezTo>
                    <a:pt x="1730693" y="890588"/>
                    <a:pt x="1730693" y="890588"/>
                    <a:pt x="1730693" y="890588"/>
                  </a:cubicBezTo>
                  <a:cubicBezTo>
                    <a:pt x="1728788" y="891540"/>
                    <a:pt x="1725930" y="893445"/>
                    <a:pt x="1724025" y="895350"/>
                  </a:cubicBezTo>
                  <a:cubicBezTo>
                    <a:pt x="1706880" y="912495"/>
                    <a:pt x="1689735" y="929640"/>
                    <a:pt x="1672590" y="947738"/>
                  </a:cubicBezTo>
                  <a:cubicBezTo>
                    <a:pt x="1670685" y="949643"/>
                    <a:pt x="1668780" y="951548"/>
                    <a:pt x="1665923" y="953453"/>
                  </a:cubicBezTo>
                  <a:cubicBezTo>
                    <a:pt x="1663065" y="951548"/>
                    <a:pt x="1661160" y="949643"/>
                    <a:pt x="1659255" y="947738"/>
                  </a:cubicBezTo>
                  <a:cubicBezTo>
                    <a:pt x="1642110" y="930593"/>
                    <a:pt x="1624965" y="913448"/>
                    <a:pt x="1607820" y="895350"/>
                  </a:cubicBezTo>
                  <a:cubicBezTo>
                    <a:pt x="1604010" y="891540"/>
                    <a:pt x="1599248" y="888683"/>
                    <a:pt x="1593533" y="887730"/>
                  </a:cubicBezTo>
                  <a:cubicBezTo>
                    <a:pt x="1570673" y="882015"/>
                    <a:pt x="1547813" y="875348"/>
                    <a:pt x="1524953" y="869633"/>
                  </a:cubicBezTo>
                  <a:cubicBezTo>
                    <a:pt x="1522095" y="868680"/>
                    <a:pt x="1519238" y="867728"/>
                    <a:pt x="1514475" y="866775"/>
                  </a:cubicBezTo>
                  <a:cubicBezTo>
                    <a:pt x="1515428" y="862965"/>
                    <a:pt x="1515428" y="860108"/>
                    <a:pt x="1516380" y="857250"/>
                  </a:cubicBezTo>
                  <a:cubicBezTo>
                    <a:pt x="1523048" y="833438"/>
                    <a:pt x="1528763" y="809625"/>
                    <a:pt x="1535430" y="786765"/>
                  </a:cubicBezTo>
                  <a:cubicBezTo>
                    <a:pt x="1536383" y="782003"/>
                    <a:pt x="1537335" y="777240"/>
                    <a:pt x="1535430" y="772478"/>
                  </a:cubicBezTo>
                  <a:cubicBezTo>
                    <a:pt x="1528763" y="748665"/>
                    <a:pt x="1523048" y="724853"/>
                    <a:pt x="1516380" y="701993"/>
                  </a:cubicBezTo>
                  <a:cubicBezTo>
                    <a:pt x="1515428" y="699135"/>
                    <a:pt x="1515428" y="695325"/>
                    <a:pt x="1514475" y="692468"/>
                  </a:cubicBezTo>
                  <a:cubicBezTo>
                    <a:pt x="1524000" y="689610"/>
                    <a:pt x="1532573" y="687705"/>
                    <a:pt x="1541145" y="684848"/>
                  </a:cubicBezTo>
                  <a:cubicBezTo>
                    <a:pt x="1559243" y="680085"/>
                    <a:pt x="1576388" y="675323"/>
                    <a:pt x="1594485" y="670560"/>
                  </a:cubicBezTo>
                  <a:cubicBezTo>
                    <a:pt x="1600200" y="669608"/>
                    <a:pt x="1604010" y="666750"/>
                    <a:pt x="1607820" y="662940"/>
                  </a:cubicBezTo>
                  <a:cubicBezTo>
                    <a:pt x="1624965" y="645795"/>
                    <a:pt x="1641158" y="629603"/>
                    <a:pt x="1658303" y="612458"/>
                  </a:cubicBezTo>
                  <a:cubicBezTo>
                    <a:pt x="1659255" y="611505"/>
                    <a:pt x="1660208" y="610553"/>
                    <a:pt x="1661160" y="609600"/>
                  </a:cubicBezTo>
                  <a:cubicBezTo>
                    <a:pt x="1663065" y="608648"/>
                    <a:pt x="1664018" y="606743"/>
                    <a:pt x="1666875" y="604838"/>
                  </a:cubicBezTo>
                  <a:cubicBezTo>
                    <a:pt x="1669733" y="606743"/>
                    <a:pt x="1671638" y="608648"/>
                    <a:pt x="1673543" y="610553"/>
                  </a:cubicBezTo>
                  <a:cubicBezTo>
                    <a:pt x="1674495" y="611505"/>
                    <a:pt x="1674495" y="611505"/>
                    <a:pt x="1675448" y="612458"/>
                  </a:cubicBezTo>
                  <a:cubicBezTo>
                    <a:pt x="1692593" y="629603"/>
                    <a:pt x="1708785" y="645795"/>
                    <a:pt x="1724978" y="661988"/>
                  </a:cubicBezTo>
                  <a:close/>
                  <a:moveTo>
                    <a:pt x="1959293" y="208598"/>
                  </a:moveTo>
                  <a:cubicBezTo>
                    <a:pt x="1960245" y="218123"/>
                    <a:pt x="1964055" y="226695"/>
                    <a:pt x="1966913" y="236220"/>
                  </a:cubicBezTo>
                  <a:cubicBezTo>
                    <a:pt x="1966913" y="237173"/>
                    <a:pt x="1967865" y="238125"/>
                    <a:pt x="1967865" y="239078"/>
                  </a:cubicBezTo>
                  <a:cubicBezTo>
                    <a:pt x="1968818" y="243840"/>
                    <a:pt x="1970723" y="249555"/>
                    <a:pt x="1971675" y="254318"/>
                  </a:cubicBezTo>
                  <a:cubicBezTo>
                    <a:pt x="1972628" y="254318"/>
                    <a:pt x="1973580" y="254318"/>
                    <a:pt x="1974533" y="253365"/>
                  </a:cubicBezTo>
                  <a:cubicBezTo>
                    <a:pt x="1983105" y="251460"/>
                    <a:pt x="1991678" y="248603"/>
                    <a:pt x="2000250" y="246698"/>
                  </a:cubicBezTo>
                  <a:cubicBezTo>
                    <a:pt x="2001203" y="246698"/>
                    <a:pt x="2002155" y="246698"/>
                    <a:pt x="2003108" y="245745"/>
                  </a:cubicBezTo>
                  <a:cubicBezTo>
                    <a:pt x="2006918" y="244793"/>
                    <a:pt x="2010728" y="243840"/>
                    <a:pt x="2014538" y="242888"/>
                  </a:cubicBezTo>
                  <a:cubicBezTo>
                    <a:pt x="2016443" y="241935"/>
                    <a:pt x="2018348" y="241935"/>
                    <a:pt x="2020253" y="240983"/>
                  </a:cubicBezTo>
                  <a:cubicBezTo>
                    <a:pt x="2022158" y="240983"/>
                    <a:pt x="2023110" y="239078"/>
                    <a:pt x="2024063" y="238125"/>
                  </a:cubicBezTo>
                  <a:cubicBezTo>
                    <a:pt x="2025015" y="237173"/>
                    <a:pt x="2026920" y="235268"/>
                    <a:pt x="2027873" y="234315"/>
                  </a:cubicBezTo>
                  <a:cubicBezTo>
                    <a:pt x="2030730" y="231458"/>
                    <a:pt x="2033588" y="229553"/>
                    <a:pt x="2036445" y="226695"/>
                  </a:cubicBezTo>
                  <a:cubicBezTo>
                    <a:pt x="2037398" y="224790"/>
                    <a:pt x="2039303" y="223838"/>
                    <a:pt x="2040255" y="222885"/>
                  </a:cubicBezTo>
                  <a:cubicBezTo>
                    <a:pt x="2045970" y="217170"/>
                    <a:pt x="2052638" y="210503"/>
                    <a:pt x="2059305" y="203835"/>
                  </a:cubicBezTo>
                  <a:cubicBezTo>
                    <a:pt x="2054543" y="200025"/>
                    <a:pt x="2050733" y="196215"/>
                    <a:pt x="2045970" y="192405"/>
                  </a:cubicBezTo>
                  <a:cubicBezTo>
                    <a:pt x="2044065" y="190500"/>
                    <a:pt x="2043113" y="189548"/>
                    <a:pt x="2041208" y="187643"/>
                  </a:cubicBezTo>
                  <a:cubicBezTo>
                    <a:pt x="2040255" y="186690"/>
                    <a:pt x="2039303" y="185738"/>
                    <a:pt x="2039303" y="184785"/>
                  </a:cubicBezTo>
                  <a:cubicBezTo>
                    <a:pt x="2036445" y="180975"/>
                    <a:pt x="2032635" y="177165"/>
                    <a:pt x="2028825" y="174308"/>
                  </a:cubicBezTo>
                  <a:cubicBezTo>
                    <a:pt x="2026920" y="172403"/>
                    <a:pt x="2025015" y="170498"/>
                    <a:pt x="2023110" y="168593"/>
                  </a:cubicBezTo>
                  <a:cubicBezTo>
                    <a:pt x="2022158" y="167640"/>
                    <a:pt x="2021205" y="166688"/>
                    <a:pt x="2020253" y="166688"/>
                  </a:cubicBezTo>
                  <a:cubicBezTo>
                    <a:pt x="2017395" y="165735"/>
                    <a:pt x="2015490" y="165735"/>
                    <a:pt x="2012633" y="164783"/>
                  </a:cubicBezTo>
                  <a:cubicBezTo>
                    <a:pt x="2007870" y="162878"/>
                    <a:pt x="2003108" y="161925"/>
                    <a:pt x="1998345" y="160973"/>
                  </a:cubicBezTo>
                  <a:cubicBezTo>
                    <a:pt x="1997393" y="160973"/>
                    <a:pt x="1996440" y="160973"/>
                    <a:pt x="1995488" y="160020"/>
                  </a:cubicBezTo>
                  <a:cubicBezTo>
                    <a:pt x="1987868" y="158115"/>
                    <a:pt x="1979295" y="155258"/>
                    <a:pt x="1971675" y="153353"/>
                  </a:cubicBezTo>
                  <a:cubicBezTo>
                    <a:pt x="1970723" y="157163"/>
                    <a:pt x="1969770" y="160020"/>
                    <a:pt x="1968818" y="162878"/>
                  </a:cubicBezTo>
                  <a:cubicBezTo>
                    <a:pt x="1967865" y="165735"/>
                    <a:pt x="1966913" y="168593"/>
                    <a:pt x="1966913" y="171450"/>
                  </a:cubicBezTo>
                  <a:cubicBezTo>
                    <a:pt x="1964055" y="180975"/>
                    <a:pt x="1960245" y="190500"/>
                    <a:pt x="1959293" y="200025"/>
                  </a:cubicBezTo>
                  <a:cubicBezTo>
                    <a:pt x="1959293" y="200978"/>
                    <a:pt x="1958340" y="201930"/>
                    <a:pt x="1958340" y="202883"/>
                  </a:cubicBezTo>
                  <a:cubicBezTo>
                    <a:pt x="1958340" y="203835"/>
                    <a:pt x="1958340" y="205740"/>
                    <a:pt x="1958340" y="206693"/>
                  </a:cubicBezTo>
                  <a:cubicBezTo>
                    <a:pt x="1958340" y="207645"/>
                    <a:pt x="1959293" y="207645"/>
                    <a:pt x="1959293" y="208598"/>
                  </a:cubicBezTo>
                  <a:close/>
                  <a:moveTo>
                    <a:pt x="1967865" y="201930"/>
                  </a:moveTo>
                  <a:cubicBezTo>
                    <a:pt x="1969770" y="195263"/>
                    <a:pt x="1971675" y="187643"/>
                    <a:pt x="1973580" y="180023"/>
                  </a:cubicBezTo>
                  <a:cubicBezTo>
                    <a:pt x="1974533" y="175260"/>
                    <a:pt x="1976438" y="169545"/>
                    <a:pt x="1977390" y="164783"/>
                  </a:cubicBezTo>
                  <a:cubicBezTo>
                    <a:pt x="1980248" y="165735"/>
                    <a:pt x="1984058" y="166688"/>
                    <a:pt x="1986915" y="167640"/>
                  </a:cubicBezTo>
                  <a:cubicBezTo>
                    <a:pt x="1996440" y="170498"/>
                    <a:pt x="2005013" y="172403"/>
                    <a:pt x="2014538" y="175260"/>
                  </a:cubicBezTo>
                  <a:cubicBezTo>
                    <a:pt x="2016443" y="176213"/>
                    <a:pt x="2017395" y="177165"/>
                    <a:pt x="2019300" y="178118"/>
                  </a:cubicBezTo>
                  <a:cubicBezTo>
                    <a:pt x="2027873" y="186690"/>
                    <a:pt x="2036445" y="195263"/>
                    <a:pt x="2045970" y="204788"/>
                  </a:cubicBezTo>
                  <a:cubicBezTo>
                    <a:pt x="2036445" y="214313"/>
                    <a:pt x="2026920" y="223838"/>
                    <a:pt x="2018348" y="232410"/>
                  </a:cubicBezTo>
                  <a:cubicBezTo>
                    <a:pt x="2017395" y="233363"/>
                    <a:pt x="2016443" y="233363"/>
                    <a:pt x="2016443" y="233363"/>
                  </a:cubicBezTo>
                  <a:cubicBezTo>
                    <a:pt x="2004060" y="237173"/>
                    <a:pt x="1991678" y="240030"/>
                    <a:pt x="1978343" y="243840"/>
                  </a:cubicBezTo>
                  <a:cubicBezTo>
                    <a:pt x="1977390" y="240030"/>
                    <a:pt x="1976438" y="236220"/>
                    <a:pt x="1975485" y="232410"/>
                  </a:cubicBezTo>
                  <a:cubicBezTo>
                    <a:pt x="1973580" y="223838"/>
                    <a:pt x="1970723" y="215265"/>
                    <a:pt x="1968818" y="206693"/>
                  </a:cubicBezTo>
                  <a:cubicBezTo>
                    <a:pt x="1967865" y="204788"/>
                    <a:pt x="1967865" y="202883"/>
                    <a:pt x="1967865" y="201930"/>
                  </a:cubicBezTo>
                  <a:close/>
                  <a:moveTo>
                    <a:pt x="1925955" y="481013"/>
                  </a:moveTo>
                  <a:cubicBezTo>
                    <a:pt x="1922145" y="467678"/>
                    <a:pt x="1919288" y="454343"/>
                    <a:pt x="1915478" y="441008"/>
                  </a:cubicBezTo>
                  <a:cubicBezTo>
                    <a:pt x="1914525" y="435293"/>
                    <a:pt x="1912620" y="430530"/>
                    <a:pt x="1911668" y="424815"/>
                  </a:cubicBezTo>
                  <a:cubicBezTo>
                    <a:pt x="1908810" y="413385"/>
                    <a:pt x="1905953" y="401955"/>
                    <a:pt x="1902143" y="389573"/>
                  </a:cubicBezTo>
                  <a:cubicBezTo>
                    <a:pt x="1902143" y="388620"/>
                    <a:pt x="1902143" y="388620"/>
                    <a:pt x="1901190" y="387668"/>
                  </a:cubicBezTo>
                  <a:cubicBezTo>
                    <a:pt x="1900238" y="384810"/>
                    <a:pt x="1900238" y="382905"/>
                    <a:pt x="1899285" y="380048"/>
                  </a:cubicBezTo>
                  <a:cubicBezTo>
                    <a:pt x="1898333" y="380048"/>
                    <a:pt x="1897380" y="380048"/>
                    <a:pt x="1896428" y="380048"/>
                  </a:cubicBezTo>
                  <a:cubicBezTo>
                    <a:pt x="1896428" y="380048"/>
                    <a:pt x="1896428" y="380048"/>
                    <a:pt x="1895475" y="380048"/>
                  </a:cubicBezTo>
                  <a:lnTo>
                    <a:pt x="1895475" y="380048"/>
                  </a:lnTo>
                  <a:cubicBezTo>
                    <a:pt x="1895475" y="380048"/>
                    <a:pt x="1894523" y="380048"/>
                    <a:pt x="1894523" y="380048"/>
                  </a:cubicBezTo>
                  <a:cubicBezTo>
                    <a:pt x="1866900" y="387668"/>
                    <a:pt x="1839278" y="394335"/>
                    <a:pt x="1812608" y="401955"/>
                  </a:cubicBezTo>
                  <a:cubicBezTo>
                    <a:pt x="1805940" y="403860"/>
                    <a:pt x="1799273" y="405765"/>
                    <a:pt x="1791653" y="407670"/>
                  </a:cubicBezTo>
                  <a:cubicBezTo>
                    <a:pt x="1788795" y="408623"/>
                    <a:pt x="1785938" y="409575"/>
                    <a:pt x="1784033" y="411480"/>
                  </a:cubicBezTo>
                  <a:cubicBezTo>
                    <a:pt x="1783080" y="412433"/>
                    <a:pt x="1782128" y="413385"/>
                    <a:pt x="1782128" y="413385"/>
                  </a:cubicBezTo>
                  <a:cubicBezTo>
                    <a:pt x="1782128" y="413385"/>
                    <a:pt x="1782128" y="413385"/>
                    <a:pt x="1782128" y="413385"/>
                  </a:cubicBezTo>
                  <a:cubicBezTo>
                    <a:pt x="1764030" y="431483"/>
                    <a:pt x="1745933" y="449580"/>
                    <a:pt x="1726883" y="467678"/>
                  </a:cubicBezTo>
                  <a:cubicBezTo>
                    <a:pt x="1720215" y="474345"/>
                    <a:pt x="1712595" y="481965"/>
                    <a:pt x="1704975" y="488633"/>
                  </a:cubicBezTo>
                  <a:cubicBezTo>
                    <a:pt x="1706880" y="490538"/>
                    <a:pt x="1707833" y="491490"/>
                    <a:pt x="1708785" y="493395"/>
                  </a:cubicBezTo>
                  <a:cubicBezTo>
                    <a:pt x="1733550" y="518160"/>
                    <a:pt x="1758315" y="542925"/>
                    <a:pt x="1783080" y="567690"/>
                  </a:cubicBezTo>
                  <a:cubicBezTo>
                    <a:pt x="1783080" y="567690"/>
                    <a:pt x="1784033" y="568643"/>
                    <a:pt x="1784033" y="568643"/>
                  </a:cubicBezTo>
                  <a:cubicBezTo>
                    <a:pt x="1784985" y="569595"/>
                    <a:pt x="1784985" y="569595"/>
                    <a:pt x="1785938" y="569595"/>
                  </a:cubicBezTo>
                  <a:cubicBezTo>
                    <a:pt x="1786890" y="570548"/>
                    <a:pt x="1787843" y="570548"/>
                    <a:pt x="1789748" y="571500"/>
                  </a:cubicBezTo>
                  <a:cubicBezTo>
                    <a:pt x="1790700" y="571500"/>
                    <a:pt x="1791653" y="572453"/>
                    <a:pt x="1792605" y="572453"/>
                  </a:cubicBezTo>
                  <a:cubicBezTo>
                    <a:pt x="1792605" y="572453"/>
                    <a:pt x="1792605" y="572453"/>
                    <a:pt x="1793558" y="572453"/>
                  </a:cubicBezTo>
                  <a:cubicBezTo>
                    <a:pt x="1793558" y="572453"/>
                    <a:pt x="1794510" y="572453"/>
                    <a:pt x="1794510" y="572453"/>
                  </a:cubicBezTo>
                  <a:cubicBezTo>
                    <a:pt x="1794510" y="572453"/>
                    <a:pt x="1795463" y="572453"/>
                    <a:pt x="1795463" y="572453"/>
                  </a:cubicBezTo>
                  <a:cubicBezTo>
                    <a:pt x="1819275" y="579120"/>
                    <a:pt x="1842135" y="584835"/>
                    <a:pt x="1865948" y="591503"/>
                  </a:cubicBezTo>
                  <a:cubicBezTo>
                    <a:pt x="1875473" y="594360"/>
                    <a:pt x="1884045" y="596265"/>
                    <a:pt x="1892618" y="599123"/>
                  </a:cubicBezTo>
                  <a:cubicBezTo>
                    <a:pt x="1892618" y="599123"/>
                    <a:pt x="1893570" y="599123"/>
                    <a:pt x="1893570" y="599123"/>
                  </a:cubicBezTo>
                  <a:cubicBezTo>
                    <a:pt x="1895475" y="599123"/>
                    <a:pt x="1896428" y="600075"/>
                    <a:pt x="1898333" y="600075"/>
                  </a:cubicBezTo>
                  <a:cubicBezTo>
                    <a:pt x="1898333" y="600075"/>
                    <a:pt x="1898333" y="600075"/>
                    <a:pt x="1898333" y="599123"/>
                  </a:cubicBezTo>
                  <a:cubicBezTo>
                    <a:pt x="1898333" y="599123"/>
                    <a:pt x="1898333" y="599123"/>
                    <a:pt x="1898333" y="599123"/>
                  </a:cubicBezTo>
                  <a:cubicBezTo>
                    <a:pt x="1898333" y="598170"/>
                    <a:pt x="1898333" y="598170"/>
                    <a:pt x="1899285" y="598170"/>
                  </a:cubicBezTo>
                  <a:cubicBezTo>
                    <a:pt x="1899285" y="597218"/>
                    <a:pt x="1900238" y="596265"/>
                    <a:pt x="1900238" y="595313"/>
                  </a:cubicBezTo>
                  <a:cubicBezTo>
                    <a:pt x="1909763" y="561023"/>
                    <a:pt x="1918335" y="527685"/>
                    <a:pt x="1927860" y="493395"/>
                  </a:cubicBezTo>
                  <a:cubicBezTo>
                    <a:pt x="1928813" y="489585"/>
                    <a:pt x="1927860" y="484823"/>
                    <a:pt x="1926908" y="481013"/>
                  </a:cubicBezTo>
                  <a:cubicBezTo>
                    <a:pt x="1925955" y="483870"/>
                    <a:pt x="1925955" y="482918"/>
                    <a:pt x="1925955" y="481013"/>
                  </a:cubicBezTo>
                  <a:close/>
                  <a:moveTo>
                    <a:pt x="1918335" y="492443"/>
                  </a:moveTo>
                  <a:cubicBezTo>
                    <a:pt x="1918335" y="494348"/>
                    <a:pt x="1918335" y="496253"/>
                    <a:pt x="1918335" y="497205"/>
                  </a:cubicBezTo>
                  <a:cubicBezTo>
                    <a:pt x="1918335" y="497205"/>
                    <a:pt x="1918335" y="497205"/>
                    <a:pt x="1918335" y="497205"/>
                  </a:cubicBezTo>
                  <a:cubicBezTo>
                    <a:pt x="1910715" y="527685"/>
                    <a:pt x="1902143" y="557213"/>
                    <a:pt x="1894523" y="587693"/>
                  </a:cubicBezTo>
                  <a:cubicBezTo>
                    <a:pt x="1894523" y="588645"/>
                    <a:pt x="1893570" y="590550"/>
                    <a:pt x="1892618" y="591503"/>
                  </a:cubicBezTo>
                  <a:cubicBezTo>
                    <a:pt x="1891665" y="591503"/>
                    <a:pt x="1891665" y="591503"/>
                    <a:pt x="1890713" y="591503"/>
                  </a:cubicBezTo>
                  <a:cubicBezTo>
                    <a:pt x="1888808" y="591503"/>
                    <a:pt x="1886903" y="590550"/>
                    <a:pt x="1884998" y="590550"/>
                  </a:cubicBezTo>
                  <a:cubicBezTo>
                    <a:pt x="1884998" y="590550"/>
                    <a:pt x="1884998" y="590550"/>
                    <a:pt x="1884998" y="590550"/>
                  </a:cubicBezTo>
                  <a:cubicBezTo>
                    <a:pt x="1856423" y="582930"/>
                    <a:pt x="1826895" y="575310"/>
                    <a:pt x="1798320" y="566738"/>
                  </a:cubicBezTo>
                  <a:cubicBezTo>
                    <a:pt x="1798320" y="566738"/>
                    <a:pt x="1797368" y="566738"/>
                    <a:pt x="1797368" y="566738"/>
                  </a:cubicBezTo>
                  <a:cubicBezTo>
                    <a:pt x="1795463" y="566738"/>
                    <a:pt x="1794510" y="565785"/>
                    <a:pt x="1792605" y="564833"/>
                  </a:cubicBezTo>
                  <a:cubicBezTo>
                    <a:pt x="1792605" y="564833"/>
                    <a:pt x="1792605" y="564833"/>
                    <a:pt x="1792605" y="564833"/>
                  </a:cubicBezTo>
                  <a:cubicBezTo>
                    <a:pt x="1790700" y="563880"/>
                    <a:pt x="1789748" y="562928"/>
                    <a:pt x="1787843" y="561975"/>
                  </a:cubicBezTo>
                  <a:cubicBezTo>
                    <a:pt x="1764983" y="540068"/>
                    <a:pt x="1743075" y="517208"/>
                    <a:pt x="1721168" y="495300"/>
                  </a:cubicBezTo>
                  <a:cubicBezTo>
                    <a:pt x="1720215" y="494348"/>
                    <a:pt x="1720215" y="494348"/>
                    <a:pt x="1719263" y="493395"/>
                  </a:cubicBezTo>
                  <a:cubicBezTo>
                    <a:pt x="1719263" y="493395"/>
                    <a:pt x="1719263" y="492443"/>
                    <a:pt x="1718310" y="492443"/>
                  </a:cubicBezTo>
                  <a:cubicBezTo>
                    <a:pt x="1720215" y="490538"/>
                    <a:pt x="1721168" y="488633"/>
                    <a:pt x="1723073" y="486728"/>
                  </a:cubicBezTo>
                  <a:cubicBezTo>
                    <a:pt x="1724978" y="484823"/>
                    <a:pt x="1725930" y="483870"/>
                    <a:pt x="1727835" y="481965"/>
                  </a:cubicBezTo>
                  <a:cubicBezTo>
                    <a:pt x="1746885" y="462915"/>
                    <a:pt x="1765935" y="442913"/>
                    <a:pt x="1785938" y="423863"/>
                  </a:cubicBezTo>
                  <a:cubicBezTo>
                    <a:pt x="1788795" y="421005"/>
                    <a:pt x="1792605" y="418148"/>
                    <a:pt x="1797368" y="416243"/>
                  </a:cubicBezTo>
                  <a:cubicBezTo>
                    <a:pt x="1797368" y="416243"/>
                    <a:pt x="1798320" y="416243"/>
                    <a:pt x="1798320" y="416243"/>
                  </a:cubicBezTo>
                  <a:cubicBezTo>
                    <a:pt x="1828800" y="407670"/>
                    <a:pt x="1858328" y="400050"/>
                    <a:pt x="1888808" y="391478"/>
                  </a:cubicBezTo>
                  <a:cubicBezTo>
                    <a:pt x="1888808" y="391478"/>
                    <a:pt x="1889760" y="391478"/>
                    <a:pt x="1889760" y="391478"/>
                  </a:cubicBezTo>
                  <a:cubicBezTo>
                    <a:pt x="1890713" y="391478"/>
                    <a:pt x="1890713" y="391478"/>
                    <a:pt x="1892618" y="391478"/>
                  </a:cubicBezTo>
                  <a:cubicBezTo>
                    <a:pt x="1894523" y="400050"/>
                    <a:pt x="1897380" y="408623"/>
                    <a:pt x="1899285" y="417195"/>
                  </a:cubicBezTo>
                  <a:cubicBezTo>
                    <a:pt x="1905000" y="439103"/>
                    <a:pt x="1911668" y="461963"/>
                    <a:pt x="1917383" y="483870"/>
                  </a:cubicBezTo>
                  <a:cubicBezTo>
                    <a:pt x="1917383" y="483870"/>
                    <a:pt x="1917383" y="484823"/>
                    <a:pt x="1917383" y="484823"/>
                  </a:cubicBezTo>
                  <a:cubicBezTo>
                    <a:pt x="1917383" y="487680"/>
                    <a:pt x="1918335" y="489585"/>
                    <a:pt x="1918335" y="492443"/>
                  </a:cubicBezTo>
                  <a:cubicBezTo>
                    <a:pt x="1918335" y="491490"/>
                    <a:pt x="1918335" y="491490"/>
                    <a:pt x="1918335" y="492443"/>
                  </a:cubicBezTo>
                  <a:close/>
                  <a:moveTo>
                    <a:pt x="1874520" y="484823"/>
                  </a:moveTo>
                  <a:cubicBezTo>
                    <a:pt x="1873568" y="480060"/>
                    <a:pt x="1872615" y="475298"/>
                    <a:pt x="1870710" y="470535"/>
                  </a:cubicBezTo>
                  <a:cubicBezTo>
                    <a:pt x="1869758" y="468630"/>
                    <a:pt x="1869758" y="466725"/>
                    <a:pt x="1868805" y="464820"/>
                  </a:cubicBezTo>
                  <a:cubicBezTo>
                    <a:pt x="1866900" y="457200"/>
                    <a:pt x="1864995" y="450533"/>
                    <a:pt x="1863090" y="441960"/>
                  </a:cubicBezTo>
                  <a:cubicBezTo>
                    <a:pt x="1863090" y="441960"/>
                    <a:pt x="1863090" y="441960"/>
                    <a:pt x="1863090" y="441960"/>
                  </a:cubicBezTo>
                  <a:cubicBezTo>
                    <a:pt x="1863090" y="441960"/>
                    <a:pt x="1863090" y="441960"/>
                    <a:pt x="1863090" y="441960"/>
                  </a:cubicBezTo>
                  <a:cubicBezTo>
                    <a:pt x="1854518" y="443865"/>
                    <a:pt x="1846898" y="446723"/>
                    <a:pt x="1839278" y="448628"/>
                  </a:cubicBezTo>
                  <a:cubicBezTo>
                    <a:pt x="1838325" y="448628"/>
                    <a:pt x="1837373" y="448628"/>
                    <a:pt x="1837373" y="448628"/>
                  </a:cubicBezTo>
                  <a:cubicBezTo>
                    <a:pt x="1831658" y="449580"/>
                    <a:pt x="1826895" y="450533"/>
                    <a:pt x="1822133" y="452438"/>
                  </a:cubicBezTo>
                  <a:cubicBezTo>
                    <a:pt x="1820228" y="453390"/>
                    <a:pt x="1818323" y="453390"/>
                    <a:pt x="1815465" y="454343"/>
                  </a:cubicBezTo>
                  <a:cubicBezTo>
                    <a:pt x="1813560" y="454343"/>
                    <a:pt x="1812608" y="455295"/>
                    <a:pt x="1811655" y="456248"/>
                  </a:cubicBezTo>
                  <a:cubicBezTo>
                    <a:pt x="1809750" y="458153"/>
                    <a:pt x="1807845" y="460058"/>
                    <a:pt x="1805940" y="461963"/>
                  </a:cubicBezTo>
                  <a:cubicBezTo>
                    <a:pt x="1802130" y="464820"/>
                    <a:pt x="1798320" y="468630"/>
                    <a:pt x="1795463" y="472440"/>
                  </a:cubicBezTo>
                  <a:cubicBezTo>
                    <a:pt x="1794510" y="473393"/>
                    <a:pt x="1793558" y="474345"/>
                    <a:pt x="1793558" y="475298"/>
                  </a:cubicBezTo>
                  <a:cubicBezTo>
                    <a:pt x="1787843" y="481013"/>
                    <a:pt x="1782128" y="486728"/>
                    <a:pt x="1776413" y="492443"/>
                  </a:cubicBezTo>
                  <a:cubicBezTo>
                    <a:pt x="1781175" y="496253"/>
                    <a:pt x="1784985" y="500063"/>
                    <a:pt x="1788795" y="503873"/>
                  </a:cubicBezTo>
                  <a:cubicBezTo>
                    <a:pt x="1789748" y="504825"/>
                    <a:pt x="1791653" y="506730"/>
                    <a:pt x="1792605" y="507683"/>
                  </a:cubicBezTo>
                  <a:cubicBezTo>
                    <a:pt x="1798320" y="513398"/>
                    <a:pt x="1803083" y="520065"/>
                    <a:pt x="1809750" y="524828"/>
                  </a:cubicBezTo>
                  <a:cubicBezTo>
                    <a:pt x="1810703" y="525780"/>
                    <a:pt x="1810703" y="525780"/>
                    <a:pt x="1811655" y="526733"/>
                  </a:cubicBezTo>
                  <a:cubicBezTo>
                    <a:pt x="1812608" y="527685"/>
                    <a:pt x="1814513" y="529590"/>
                    <a:pt x="1816418" y="529590"/>
                  </a:cubicBezTo>
                  <a:cubicBezTo>
                    <a:pt x="1817370" y="529590"/>
                    <a:pt x="1818323" y="530543"/>
                    <a:pt x="1819275" y="530543"/>
                  </a:cubicBezTo>
                  <a:cubicBezTo>
                    <a:pt x="1827848" y="534353"/>
                    <a:pt x="1837373" y="535305"/>
                    <a:pt x="1845945" y="538163"/>
                  </a:cubicBezTo>
                  <a:cubicBezTo>
                    <a:pt x="1848803" y="539115"/>
                    <a:pt x="1851660" y="540068"/>
                    <a:pt x="1855470" y="540068"/>
                  </a:cubicBezTo>
                  <a:cubicBezTo>
                    <a:pt x="1858328" y="541020"/>
                    <a:pt x="1861185" y="541020"/>
                    <a:pt x="1863090" y="541973"/>
                  </a:cubicBezTo>
                  <a:cubicBezTo>
                    <a:pt x="1863090" y="541973"/>
                    <a:pt x="1863090" y="541973"/>
                    <a:pt x="1863090" y="541973"/>
                  </a:cubicBezTo>
                  <a:cubicBezTo>
                    <a:pt x="1863090" y="541973"/>
                    <a:pt x="1864043" y="541973"/>
                    <a:pt x="1864043" y="541973"/>
                  </a:cubicBezTo>
                  <a:cubicBezTo>
                    <a:pt x="1864043" y="541020"/>
                    <a:pt x="1864995" y="540068"/>
                    <a:pt x="1864995" y="539115"/>
                  </a:cubicBezTo>
                  <a:cubicBezTo>
                    <a:pt x="1864995" y="539115"/>
                    <a:pt x="1864995" y="539115"/>
                    <a:pt x="1864995" y="539115"/>
                  </a:cubicBezTo>
                  <a:cubicBezTo>
                    <a:pt x="1866900" y="532448"/>
                    <a:pt x="1868805" y="525780"/>
                    <a:pt x="1870710" y="519113"/>
                  </a:cubicBezTo>
                  <a:cubicBezTo>
                    <a:pt x="1871663" y="517208"/>
                    <a:pt x="1871663" y="516255"/>
                    <a:pt x="1872615" y="514350"/>
                  </a:cubicBezTo>
                  <a:cubicBezTo>
                    <a:pt x="1874520" y="509588"/>
                    <a:pt x="1875473" y="504825"/>
                    <a:pt x="1876425" y="500063"/>
                  </a:cubicBezTo>
                  <a:cubicBezTo>
                    <a:pt x="1876425" y="499110"/>
                    <a:pt x="1877378" y="497205"/>
                    <a:pt x="1877378" y="496253"/>
                  </a:cubicBezTo>
                  <a:cubicBezTo>
                    <a:pt x="1878330" y="494348"/>
                    <a:pt x="1878330" y="492443"/>
                    <a:pt x="1877378" y="490538"/>
                  </a:cubicBezTo>
                  <a:cubicBezTo>
                    <a:pt x="1875473" y="487680"/>
                    <a:pt x="1874520" y="486728"/>
                    <a:pt x="1874520" y="484823"/>
                  </a:cubicBezTo>
                  <a:close/>
                  <a:moveTo>
                    <a:pt x="1865948" y="494348"/>
                  </a:moveTo>
                  <a:cubicBezTo>
                    <a:pt x="1865948" y="494348"/>
                    <a:pt x="1865948" y="494348"/>
                    <a:pt x="1865948" y="494348"/>
                  </a:cubicBezTo>
                  <a:cubicBezTo>
                    <a:pt x="1863090" y="506730"/>
                    <a:pt x="1859280" y="518160"/>
                    <a:pt x="1856423" y="530543"/>
                  </a:cubicBezTo>
                  <a:cubicBezTo>
                    <a:pt x="1853565" y="529590"/>
                    <a:pt x="1851660" y="529590"/>
                    <a:pt x="1849755" y="528638"/>
                  </a:cubicBezTo>
                  <a:cubicBezTo>
                    <a:pt x="1845945" y="527685"/>
                    <a:pt x="1841183" y="526733"/>
                    <a:pt x="1837373" y="525780"/>
                  </a:cubicBezTo>
                  <a:cubicBezTo>
                    <a:pt x="1833563" y="524828"/>
                    <a:pt x="1830705" y="524828"/>
                    <a:pt x="1827848" y="523875"/>
                  </a:cubicBezTo>
                  <a:cubicBezTo>
                    <a:pt x="1826895" y="523875"/>
                    <a:pt x="1826895" y="522923"/>
                    <a:pt x="1825943" y="522923"/>
                  </a:cubicBezTo>
                  <a:cubicBezTo>
                    <a:pt x="1824990" y="522923"/>
                    <a:pt x="1824038" y="521970"/>
                    <a:pt x="1822133" y="521018"/>
                  </a:cubicBezTo>
                  <a:cubicBezTo>
                    <a:pt x="1818323" y="519113"/>
                    <a:pt x="1815465" y="517208"/>
                    <a:pt x="1812608" y="515303"/>
                  </a:cubicBezTo>
                  <a:cubicBezTo>
                    <a:pt x="1812608" y="515303"/>
                    <a:pt x="1812608" y="515303"/>
                    <a:pt x="1811655" y="515303"/>
                  </a:cubicBezTo>
                  <a:cubicBezTo>
                    <a:pt x="1810703" y="514350"/>
                    <a:pt x="1809750" y="513398"/>
                    <a:pt x="1807845" y="512445"/>
                  </a:cubicBezTo>
                  <a:cubicBezTo>
                    <a:pt x="1805940" y="510540"/>
                    <a:pt x="1803083" y="508635"/>
                    <a:pt x="1801178" y="505778"/>
                  </a:cubicBezTo>
                  <a:cubicBezTo>
                    <a:pt x="1797368" y="501015"/>
                    <a:pt x="1792605" y="497205"/>
                    <a:pt x="1788795" y="493395"/>
                  </a:cubicBezTo>
                  <a:cubicBezTo>
                    <a:pt x="1788795" y="493395"/>
                    <a:pt x="1787843" y="492443"/>
                    <a:pt x="1787843" y="490538"/>
                  </a:cubicBezTo>
                  <a:cubicBezTo>
                    <a:pt x="1791653" y="486728"/>
                    <a:pt x="1794510" y="483870"/>
                    <a:pt x="1798320" y="480060"/>
                  </a:cubicBezTo>
                  <a:cubicBezTo>
                    <a:pt x="1803083" y="475298"/>
                    <a:pt x="1807845" y="470535"/>
                    <a:pt x="1813560" y="465773"/>
                  </a:cubicBezTo>
                  <a:cubicBezTo>
                    <a:pt x="1813560" y="465773"/>
                    <a:pt x="1814513" y="464820"/>
                    <a:pt x="1815465" y="464820"/>
                  </a:cubicBezTo>
                  <a:cubicBezTo>
                    <a:pt x="1815465" y="464820"/>
                    <a:pt x="1816418" y="463868"/>
                    <a:pt x="1816418" y="463868"/>
                  </a:cubicBezTo>
                  <a:cubicBezTo>
                    <a:pt x="1816418" y="463868"/>
                    <a:pt x="1817370" y="463868"/>
                    <a:pt x="1817370" y="462915"/>
                  </a:cubicBezTo>
                  <a:cubicBezTo>
                    <a:pt x="1817370" y="462915"/>
                    <a:pt x="1818323" y="462915"/>
                    <a:pt x="1818323" y="461963"/>
                  </a:cubicBezTo>
                  <a:cubicBezTo>
                    <a:pt x="1827848" y="459105"/>
                    <a:pt x="1838325" y="456248"/>
                    <a:pt x="1848803" y="453390"/>
                  </a:cubicBezTo>
                  <a:cubicBezTo>
                    <a:pt x="1850708" y="452438"/>
                    <a:pt x="1853565" y="452438"/>
                    <a:pt x="1855470" y="451485"/>
                  </a:cubicBezTo>
                  <a:cubicBezTo>
                    <a:pt x="1859280" y="463868"/>
                    <a:pt x="1862138" y="476250"/>
                    <a:pt x="1864995" y="488633"/>
                  </a:cubicBezTo>
                  <a:cubicBezTo>
                    <a:pt x="1866900" y="491490"/>
                    <a:pt x="1866900" y="493395"/>
                    <a:pt x="1865948" y="494348"/>
                  </a:cubicBezTo>
                  <a:close/>
                  <a:moveTo>
                    <a:pt x="1666875" y="663893"/>
                  </a:moveTo>
                  <a:lnTo>
                    <a:pt x="1666875" y="663893"/>
                  </a:lnTo>
                  <a:cubicBezTo>
                    <a:pt x="1666875" y="663893"/>
                    <a:pt x="1666875" y="663893"/>
                    <a:pt x="1666875" y="663893"/>
                  </a:cubicBezTo>
                  <a:cubicBezTo>
                    <a:pt x="1656398" y="673418"/>
                    <a:pt x="1647825" y="682943"/>
                    <a:pt x="1638300" y="692468"/>
                  </a:cubicBezTo>
                  <a:cubicBezTo>
                    <a:pt x="1634490" y="696278"/>
                    <a:pt x="1630680" y="699135"/>
                    <a:pt x="1626870" y="702945"/>
                  </a:cubicBezTo>
                  <a:lnTo>
                    <a:pt x="1626870" y="703898"/>
                  </a:lnTo>
                  <a:cubicBezTo>
                    <a:pt x="1624013" y="705803"/>
                    <a:pt x="1621155" y="707708"/>
                    <a:pt x="1617345" y="708660"/>
                  </a:cubicBezTo>
                  <a:cubicBezTo>
                    <a:pt x="1604010" y="711518"/>
                    <a:pt x="1590675" y="715328"/>
                    <a:pt x="1577340" y="719138"/>
                  </a:cubicBezTo>
                  <a:cubicBezTo>
                    <a:pt x="1573530" y="720090"/>
                    <a:pt x="1570673" y="721043"/>
                    <a:pt x="1566863" y="722948"/>
                  </a:cubicBezTo>
                  <a:cubicBezTo>
                    <a:pt x="1567815" y="726758"/>
                    <a:pt x="1568768" y="729615"/>
                    <a:pt x="1569720" y="732473"/>
                  </a:cubicBezTo>
                  <a:cubicBezTo>
                    <a:pt x="1573530" y="746760"/>
                    <a:pt x="1577340" y="760095"/>
                    <a:pt x="1581150" y="774383"/>
                  </a:cubicBezTo>
                  <a:cubicBezTo>
                    <a:pt x="1582103" y="779145"/>
                    <a:pt x="1582103" y="782955"/>
                    <a:pt x="1581150" y="787718"/>
                  </a:cubicBezTo>
                  <a:cubicBezTo>
                    <a:pt x="1577340" y="802005"/>
                    <a:pt x="1573530" y="816293"/>
                    <a:pt x="1569720" y="830580"/>
                  </a:cubicBezTo>
                  <a:cubicBezTo>
                    <a:pt x="1568768" y="833438"/>
                    <a:pt x="1568768" y="836295"/>
                    <a:pt x="1567815" y="840105"/>
                  </a:cubicBezTo>
                  <a:cubicBezTo>
                    <a:pt x="1576388" y="842010"/>
                    <a:pt x="1584008" y="843915"/>
                    <a:pt x="1590675" y="846773"/>
                  </a:cubicBezTo>
                  <a:cubicBezTo>
                    <a:pt x="1602105" y="849630"/>
                    <a:pt x="1614488" y="850583"/>
                    <a:pt x="1624013" y="856298"/>
                  </a:cubicBezTo>
                  <a:cubicBezTo>
                    <a:pt x="1624965" y="857250"/>
                    <a:pt x="1625918" y="857250"/>
                    <a:pt x="1626870" y="858203"/>
                  </a:cubicBezTo>
                  <a:lnTo>
                    <a:pt x="1626870" y="860108"/>
                  </a:lnTo>
                  <a:cubicBezTo>
                    <a:pt x="1629728" y="862013"/>
                    <a:pt x="1632585" y="862965"/>
                    <a:pt x="1634490" y="864870"/>
                  </a:cubicBezTo>
                  <a:cubicBezTo>
                    <a:pt x="1644015" y="874395"/>
                    <a:pt x="1652588" y="882968"/>
                    <a:pt x="1662113" y="892493"/>
                  </a:cubicBezTo>
                  <a:cubicBezTo>
                    <a:pt x="1663065" y="893445"/>
                    <a:pt x="1663065" y="893445"/>
                    <a:pt x="1664018" y="894398"/>
                  </a:cubicBezTo>
                  <a:cubicBezTo>
                    <a:pt x="1664970" y="895350"/>
                    <a:pt x="1666875" y="897255"/>
                    <a:pt x="1667828" y="898208"/>
                  </a:cubicBezTo>
                  <a:cubicBezTo>
                    <a:pt x="1667828" y="898208"/>
                    <a:pt x="1667828" y="898208"/>
                    <a:pt x="1667828" y="898208"/>
                  </a:cubicBezTo>
                  <a:cubicBezTo>
                    <a:pt x="1667828" y="898208"/>
                    <a:pt x="1668780" y="898208"/>
                    <a:pt x="1668780" y="899160"/>
                  </a:cubicBezTo>
                  <a:cubicBezTo>
                    <a:pt x="1674495" y="893445"/>
                    <a:pt x="1679258" y="886778"/>
                    <a:pt x="1684973" y="882015"/>
                  </a:cubicBezTo>
                  <a:cubicBezTo>
                    <a:pt x="1685925" y="881063"/>
                    <a:pt x="1685925" y="881063"/>
                    <a:pt x="1686878" y="880110"/>
                  </a:cubicBezTo>
                  <a:cubicBezTo>
                    <a:pt x="1692593" y="874395"/>
                    <a:pt x="1699260" y="867728"/>
                    <a:pt x="1704975" y="862013"/>
                  </a:cubicBezTo>
                  <a:cubicBezTo>
                    <a:pt x="1704975" y="862013"/>
                    <a:pt x="1704975" y="862013"/>
                    <a:pt x="1705928" y="861060"/>
                  </a:cubicBezTo>
                  <a:cubicBezTo>
                    <a:pt x="1707833" y="859155"/>
                    <a:pt x="1709738" y="858203"/>
                    <a:pt x="1711643" y="857250"/>
                  </a:cubicBezTo>
                  <a:cubicBezTo>
                    <a:pt x="1713548" y="856298"/>
                    <a:pt x="1714500" y="855345"/>
                    <a:pt x="1716405" y="855345"/>
                  </a:cubicBezTo>
                  <a:cubicBezTo>
                    <a:pt x="1717358" y="855345"/>
                    <a:pt x="1717358" y="855345"/>
                    <a:pt x="1718310" y="854393"/>
                  </a:cubicBezTo>
                  <a:cubicBezTo>
                    <a:pt x="1732598" y="850583"/>
                    <a:pt x="1746885" y="846773"/>
                    <a:pt x="1761173" y="842963"/>
                  </a:cubicBezTo>
                  <a:cubicBezTo>
                    <a:pt x="1761173" y="842963"/>
                    <a:pt x="1762125" y="842963"/>
                    <a:pt x="1762125" y="842963"/>
                  </a:cubicBezTo>
                  <a:cubicBezTo>
                    <a:pt x="1764030" y="842010"/>
                    <a:pt x="1766888" y="842010"/>
                    <a:pt x="1768793" y="841058"/>
                  </a:cubicBezTo>
                  <a:cubicBezTo>
                    <a:pt x="1768793" y="841058"/>
                    <a:pt x="1768793" y="841058"/>
                    <a:pt x="1768793" y="840105"/>
                  </a:cubicBezTo>
                  <a:cubicBezTo>
                    <a:pt x="1768793" y="840105"/>
                    <a:pt x="1768793" y="840105"/>
                    <a:pt x="1768793" y="840105"/>
                  </a:cubicBezTo>
                  <a:cubicBezTo>
                    <a:pt x="1766888" y="831533"/>
                    <a:pt x="1764983" y="822960"/>
                    <a:pt x="1762125" y="814388"/>
                  </a:cubicBezTo>
                  <a:cubicBezTo>
                    <a:pt x="1760220" y="807720"/>
                    <a:pt x="1758315" y="800100"/>
                    <a:pt x="1756410" y="793433"/>
                  </a:cubicBezTo>
                  <a:cubicBezTo>
                    <a:pt x="1755458" y="785813"/>
                    <a:pt x="1755458" y="778193"/>
                    <a:pt x="1756410" y="769620"/>
                  </a:cubicBezTo>
                  <a:cubicBezTo>
                    <a:pt x="1756410" y="769620"/>
                    <a:pt x="1756410" y="769620"/>
                    <a:pt x="1756410" y="769620"/>
                  </a:cubicBezTo>
                  <a:cubicBezTo>
                    <a:pt x="1758315" y="762953"/>
                    <a:pt x="1760220" y="755333"/>
                    <a:pt x="1762125" y="748665"/>
                  </a:cubicBezTo>
                  <a:cubicBezTo>
                    <a:pt x="1764983" y="741045"/>
                    <a:pt x="1765935" y="732473"/>
                    <a:pt x="1768793" y="723900"/>
                  </a:cubicBezTo>
                  <a:cubicBezTo>
                    <a:pt x="1768793" y="723900"/>
                    <a:pt x="1768793" y="723900"/>
                    <a:pt x="1768793" y="723900"/>
                  </a:cubicBezTo>
                  <a:cubicBezTo>
                    <a:pt x="1768793" y="723900"/>
                    <a:pt x="1768793" y="723900"/>
                    <a:pt x="1768793" y="723900"/>
                  </a:cubicBezTo>
                  <a:cubicBezTo>
                    <a:pt x="1766888" y="722948"/>
                    <a:pt x="1764983" y="722948"/>
                    <a:pt x="1763078" y="721995"/>
                  </a:cubicBezTo>
                  <a:cubicBezTo>
                    <a:pt x="1752600" y="719138"/>
                    <a:pt x="1742123" y="716280"/>
                    <a:pt x="1731645" y="713423"/>
                  </a:cubicBezTo>
                  <a:cubicBezTo>
                    <a:pt x="1726883" y="712470"/>
                    <a:pt x="1723073" y="710565"/>
                    <a:pt x="1718310" y="709613"/>
                  </a:cubicBezTo>
                  <a:cubicBezTo>
                    <a:pt x="1713548" y="708660"/>
                    <a:pt x="1710690" y="706755"/>
                    <a:pt x="1706880" y="703898"/>
                  </a:cubicBezTo>
                  <a:cubicBezTo>
                    <a:pt x="1706880" y="703898"/>
                    <a:pt x="1706880" y="703898"/>
                    <a:pt x="1706880" y="703898"/>
                  </a:cubicBezTo>
                  <a:cubicBezTo>
                    <a:pt x="1705928" y="702945"/>
                    <a:pt x="1704975" y="702945"/>
                    <a:pt x="1704975" y="701993"/>
                  </a:cubicBezTo>
                  <a:cubicBezTo>
                    <a:pt x="1694498" y="691515"/>
                    <a:pt x="1684020" y="681038"/>
                    <a:pt x="1673543" y="670560"/>
                  </a:cubicBezTo>
                  <a:cubicBezTo>
                    <a:pt x="1670685" y="666750"/>
                    <a:pt x="1668780" y="665798"/>
                    <a:pt x="1666875" y="663893"/>
                  </a:cubicBezTo>
                  <a:close/>
                  <a:moveTo>
                    <a:pt x="1697355" y="705803"/>
                  </a:moveTo>
                  <a:cubicBezTo>
                    <a:pt x="1697355" y="705803"/>
                    <a:pt x="1698308" y="706755"/>
                    <a:pt x="1698308" y="706755"/>
                  </a:cubicBezTo>
                  <a:cubicBezTo>
                    <a:pt x="1698308" y="706755"/>
                    <a:pt x="1698308" y="706755"/>
                    <a:pt x="1699260" y="707708"/>
                  </a:cubicBezTo>
                  <a:cubicBezTo>
                    <a:pt x="1699260" y="707708"/>
                    <a:pt x="1699260" y="707708"/>
                    <a:pt x="1700213" y="708660"/>
                  </a:cubicBezTo>
                  <a:cubicBezTo>
                    <a:pt x="1701165" y="709613"/>
                    <a:pt x="1701165" y="709613"/>
                    <a:pt x="1702118" y="710565"/>
                  </a:cubicBezTo>
                  <a:cubicBezTo>
                    <a:pt x="1702118" y="710565"/>
                    <a:pt x="1702118" y="710565"/>
                    <a:pt x="1702118" y="710565"/>
                  </a:cubicBezTo>
                  <a:cubicBezTo>
                    <a:pt x="1704975" y="713423"/>
                    <a:pt x="1708785" y="715328"/>
                    <a:pt x="1713548" y="716280"/>
                  </a:cubicBezTo>
                  <a:cubicBezTo>
                    <a:pt x="1713548" y="716280"/>
                    <a:pt x="1714500" y="716280"/>
                    <a:pt x="1714500" y="716280"/>
                  </a:cubicBezTo>
                  <a:cubicBezTo>
                    <a:pt x="1714500" y="716280"/>
                    <a:pt x="1714500" y="716280"/>
                    <a:pt x="1714500" y="716280"/>
                  </a:cubicBezTo>
                  <a:cubicBezTo>
                    <a:pt x="1715453" y="716280"/>
                    <a:pt x="1715453" y="716280"/>
                    <a:pt x="1716405" y="716280"/>
                  </a:cubicBezTo>
                  <a:cubicBezTo>
                    <a:pt x="1727835" y="719138"/>
                    <a:pt x="1739265" y="721995"/>
                    <a:pt x="1750695" y="725805"/>
                  </a:cubicBezTo>
                  <a:cubicBezTo>
                    <a:pt x="1752600" y="726758"/>
                    <a:pt x="1755458" y="727710"/>
                    <a:pt x="1757363" y="728663"/>
                  </a:cubicBezTo>
                  <a:cubicBezTo>
                    <a:pt x="1756410" y="730568"/>
                    <a:pt x="1756410" y="733425"/>
                    <a:pt x="1755458" y="735330"/>
                  </a:cubicBezTo>
                  <a:cubicBezTo>
                    <a:pt x="1754505" y="739140"/>
                    <a:pt x="1753553" y="742950"/>
                    <a:pt x="1752600" y="746760"/>
                  </a:cubicBezTo>
                  <a:cubicBezTo>
                    <a:pt x="1751648" y="748665"/>
                    <a:pt x="1751648" y="750570"/>
                    <a:pt x="1750695" y="752475"/>
                  </a:cubicBezTo>
                  <a:cubicBezTo>
                    <a:pt x="1748790" y="758190"/>
                    <a:pt x="1747838" y="763905"/>
                    <a:pt x="1745933" y="769620"/>
                  </a:cubicBezTo>
                  <a:cubicBezTo>
                    <a:pt x="1745933" y="770573"/>
                    <a:pt x="1744980" y="771525"/>
                    <a:pt x="1744980" y="772478"/>
                  </a:cubicBezTo>
                  <a:cubicBezTo>
                    <a:pt x="1744980" y="772478"/>
                    <a:pt x="1744980" y="772478"/>
                    <a:pt x="1744980" y="772478"/>
                  </a:cubicBezTo>
                  <a:cubicBezTo>
                    <a:pt x="1744980" y="772478"/>
                    <a:pt x="1744980" y="772478"/>
                    <a:pt x="1744980" y="772478"/>
                  </a:cubicBezTo>
                  <a:cubicBezTo>
                    <a:pt x="1744980" y="773430"/>
                    <a:pt x="1744980" y="774383"/>
                    <a:pt x="1744980" y="775335"/>
                  </a:cubicBezTo>
                  <a:cubicBezTo>
                    <a:pt x="1744980" y="778193"/>
                    <a:pt x="1744980" y="780098"/>
                    <a:pt x="1744980" y="782955"/>
                  </a:cubicBezTo>
                  <a:cubicBezTo>
                    <a:pt x="1744980" y="783908"/>
                    <a:pt x="1744980" y="784860"/>
                    <a:pt x="1744980" y="784860"/>
                  </a:cubicBezTo>
                  <a:cubicBezTo>
                    <a:pt x="1744980" y="784860"/>
                    <a:pt x="1744980" y="784860"/>
                    <a:pt x="1744980" y="784860"/>
                  </a:cubicBezTo>
                  <a:cubicBezTo>
                    <a:pt x="1744980" y="784860"/>
                    <a:pt x="1744980" y="785813"/>
                    <a:pt x="1744980" y="785813"/>
                  </a:cubicBezTo>
                  <a:cubicBezTo>
                    <a:pt x="1744980" y="786765"/>
                    <a:pt x="1744980" y="787718"/>
                    <a:pt x="1745933" y="788670"/>
                  </a:cubicBezTo>
                  <a:cubicBezTo>
                    <a:pt x="1746885" y="793433"/>
                    <a:pt x="1748790" y="798195"/>
                    <a:pt x="1749743" y="802005"/>
                  </a:cubicBezTo>
                  <a:cubicBezTo>
                    <a:pt x="1750695" y="803910"/>
                    <a:pt x="1750695" y="806768"/>
                    <a:pt x="1751648" y="808673"/>
                  </a:cubicBezTo>
                  <a:cubicBezTo>
                    <a:pt x="1752600" y="813435"/>
                    <a:pt x="1754505" y="818198"/>
                    <a:pt x="1755458" y="822960"/>
                  </a:cubicBezTo>
                  <a:cubicBezTo>
                    <a:pt x="1756410" y="824865"/>
                    <a:pt x="1756410" y="826770"/>
                    <a:pt x="1756410" y="829628"/>
                  </a:cubicBezTo>
                  <a:cubicBezTo>
                    <a:pt x="1753553" y="830580"/>
                    <a:pt x="1751648" y="831533"/>
                    <a:pt x="1749743" y="831533"/>
                  </a:cubicBezTo>
                  <a:cubicBezTo>
                    <a:pt x="1737360" y="835343"/>
                    <a:pt x="1724978" y="838200"/>
                    <a:pt x="1712595" y="841058"/>
                  </a:cubicBezTo>
                  <a:cubicBezTo>
                    <a:pt x="1712595" y="841058"/>
                    <a:pt x="1712595" y="841058"/>
                    <a:pt x="1712595" y="841058"/>
                  </a:cubicBezTo>
                  <a:cubicBezTo>
                    <a:pt x="1709738" y="842010"/>
                    <a:pt x="1707833" y="842963"/>
                    <a:pt x="1705928" y="843915"/>
                  </a:cubicBezTo>
                  <a:cubicBezTo>
                    <a:pt x="1705928" y="843915"/>
                    <a:pt x="1705928" y="843915"/>
                    <a:pt x="1705928" y="843915"/>
                  </a:cubicBezTo>
                  <a:cubicBezTo>
                    <a:pt x="1704023" y="844868"/>
                    <a:pt x="1702118" y="846773"/>
                    <a:pt x="1700213" y="848678"/>
                  </a:cubicBezTo>
                  <a:cubicBezTo>
                    <a:pt x="1700213" y="848678"/>
                    <a:pt x="1700213" y="848678"/>
                    <a:pt x="1700213" y="848678"/>
                  </a:cubicBezTo>
                  <a:cubicBezTo>
                    <a:pt x="1691640" y="858203"/>
                    <a:pt x="1682115" y="866775"/>
                    <a:pt x="1673543" y="875348"/>
                  </a:cubicBezTo>
                  <a:cubicBezTo>
                    <a:pt x="1671638" y="877253"/>
                    <a:pt x="1669733" y="878205"/>
                    <a:pt x="1667828" y="880110"/>
                  </a:cubicBezTo>
                  <a:cubicBezTo>
                    <a:pt x="1664970" y="877253"/>
                    <a:pt x="1662113" y="875348"/>
                    <a:pt x="1660208" y="873443"/>
                  </a:cubicBezTo>
                  <a:cubicBezTo>
                    <a:pt x="1651635" y="864870"/>
                    <a:pt x="1643063" y="856298"/>
                    <a:pt x="1634490" y="847725"/>
                  </a:cubicBezTo>
                  <a:cubicBezTo>
                    <a:pt x="1632585" y="845820"/>
                    <a:pt x="1630680" y="844868"/>
                    <a:pt x="1628775" y="842963"/>
                  </a:cubicBezTo>
                  <a:cubicBezTo>
                    <a:pt x="1627823" y="842010"/>
                    <a:pt x="1627823" y="842010"/>
                    <a:pt x="1626870" y="841058"/>
                  </a:cubicBezTo>
                  <a:lnTo>
                    <a:pt x="1626870" y="842010"/>
                  </a:lnTo>
                  <a:cubicBezTo>
                    <a:pt x="1625918" y="841058"/>
                    <a:pt x="1624013" y="841058"/>
                    <a:pt x="1623060" y="840105"/>
                  </a:cubicBezTo>
                  <a:cubicBezTo>
                    <a:pt x="1608773" y="836295"/>
                    <a:pt x="1594485" y="832485"/>
                    <a:pt x="1579245" y="828675"/>
                  </a:cubicBezTo>
                  <a:cubicBezTo>
                    <a:pt x="1579245" y="826770"/>
                    <a:pt x="1579245" y="823913"/>
                    <a:pt x="1579245" y="822008"/>
                  </a:cubicBezTo>
                  <a:cubicBezTo>
                    <a:pt x="1582103" y="809625"/>
                    <a:pt x="1585913" y="796290"/>
                    <a:pt x="1589723" y="783908"/>
                  </a:cubicBezTo>
                  <a:cubicBezTo>
                    <a:pt x="1591628" y="778193"/>
                    <a:pt x="1591628" y="772478"/>
                    <a:pt x="1589723" y="766763"/>
                  </a:cubicBezTo>
                  <a:cubicBezTo>
                    <a:pt x="1585913" y="752475"/>
                    <a:pt x="1582103" y="738188"/>
                    <a:pt x="1578293" y="722948"/>
                  </a:cubicBezTo>
                  <a:cubicBezTo>
                    <a:pt x="1593533" y="719138"/>
                    <a:pt x="1607820" y="714375"/>
                    <a:pt x="1622108" y="711518"/>
                  </a:cubicBezTo>
                  <a:cubicBezTo>
                    <a:pt x="1627823" y="709613"/>
                    <a:pt x="1632585" y="707708"/>
                    <a:pt x="1637348" y="702945"/>
                  </a:cubicBezTo>
                  <a:cubicBezTo>
                    <a:pt x="1639253" y="701040"/>
                    <a:pt x="1642110" y="698183"/>
                    <a:pt x="1644015" y="696278"/>
                  </a:cubicBezTo>
                  <a:cubicBezTo>
                    <a:pt x="1650683" y="689610"/>
                    <a:pt x="1657350" y="682943"/>
                    <a:pt x="1664018" y="676275"/>
                  </a:cubicBezTo>
                  <a:cubicBezTo>
                    <a:pt x="1665923" y="674370"/>
                    <a:pt x="1667828" y="673418"/>
                    <a:pt x="1669733" y="671513"/>
                  </a:cubicBezTo>
                  <a:cubicBezTo>
                    <a:pt x="1672590" y="674370"/>
                    <a:pt x="1675448" y="676275"/>
                    <a:pt x="1677353" y="678180"/>
                  </a:cubicBezTo>
                  <a:cubicBezTo>
                    <a:pt x="1682115" y="690563"/>
                    <a:pt x="1689735" y="698183"/>
                    <a:pt x="1697355" y="705803"/>
                  </a:cubicBezTo>
                  <a:close/>
                  <a:moveTo>
                    <a:pt x="3469958" y="2270760"/>
                  </a:moveTo>
                  <a:cubicBezTo>
                    <a:pt x="3486150" y="2265998"/>
                    <a:pt x="3502343" y="2262188"/>
                    <a:pt x="3517583" y="2258378"/>
                  </a:cubicBezTo>
                  <a:cubicBezTo>
                    <a:pt x="3519488" y="2258378"/>
                    <a:pt x="3520440" y="2257425"/>
                    <a:pt x="3521393" y="2255520"/>
                  </a:cubicBezTo>
                  <a:cubicBezTo>
                    <a:pt x="3532823" y="2244090"/>
                    <a:pt x="3544253" y="2232660"/>
                    <a:pt x="3556635" y="2221230"/>
                  </a:cubicBezTo>
                  <a:cubicBezTo>
                    <a:pt x="3547110" y="2211705"/>
                    <a:pt x="3537585" y="2203133"/>
                    <a:pt x="3529013" y="2193608"/>
                  </a:cubicBezTo>
                  <a:cubicBezTo>
                    <a:pt x="3522345" y="2186940"/>
                    <a:pt x="3515678" y="2183130"/>
                    <a:pt x="3507105" y="2181225"/>
                  </a:cubicBezTo>
                  <a:cubicBezTo>
                    <a:pt x="3494723" y="2178368"/>
                    <a:pt x="3482340" y="2174558"/>
                    <a:pt x="3469958" y="2171700"/>
                  </a:cubicBezTo>
                  <a:cubicBezTo>
                    <a:pt x="3468053" y="2179320"/>
                    <a:pt x="3466148" y="2186940"/>
                    <a:pt x="3464243" y="2193608"/>
                  </a:cubicBezTo>
                  <a:cubicBezTo>
                    <a:pt x="3456623" y="2212658"/>
                    <a:pt x="3456623" y="2230755"/>
                    <a:pt x="3464243" y="2249805"/>
                  </a:cubicBezTo>
                  <a:cubicBezTo>
                    <a:pt x="3467100" y="2254568"/>
                    <a:pt x="3468053" y="2262188"/>
                    <a:pt x="3469958" y="2270760"/>
                  </a:cubicBezTo>
                  <a:close/>
                  <a:moveTo>
                    <a:pt x="3466148" y="2219325"/>
                  </a:moveTo>
                  <a:cubicBezTo>
                    <a:pt x="3469005" y="2206943"/>
                    <a:pt x="3472815" y="2194560"/>
                    <a:pt x="3476625" y="2182178"/>
                  </a:cubicBezTo>
                  <a:cubicBezTo>
                    <a:pt x="3489008" y="2185988"/>
                    <a:pt x="3501390" y="2188845"/>
                    <a:pt x="3513773" y="2191703"/>
                  </a:cubicBezTo>
                  <a:cubicBezTo>
                    <a:pt x="3515678" y="2192655"/>
                    <a:pt x="3517583" y="2193608"/>
                    <a:pt x="3518535" y="2194560"/>
                  </a:cubicBezTo>
                  <a:cubicBezTo>
                    <a:pt x="3527108" y="2203133"/>
                    <a:pt x="3535680" y="2211705"/>
                    <a:pt x="3545205" y="2220278"/>
                  </a:cubicBezTo>
                  <a:cubicBezTo>
                    <a:pt x="3535680" y="2229803"/>
                    <a:pt x="3527108" y="2238375"/>
                    <a:pt x="3518535" y="2246948"/>
                  </a:cubicBezTo>
                  <a:cubicBezTo>
                    <a:pt x="3517583" y="2247900"/>
                    <a:pt x="3516630" y="2248853"/>
                    <a:pt x="3515678" y="2248853"/>
                  </a:cubicBezTo>
                  <a:cubicBezTo>
                    <a:pt x="3503295" y="2252663"/>
                    <a:pt x="3490913" y="2255520"/>
                    <a:pt x="3477578" y="2259330"/>
                  </a:cubicBezTo>
                  <a:cubicBezTo>
                    <a:pt x="3473768" y="2245995"/>
                    <a:pt x="3470910" y="2233613"/>
                    <a:pt x="3467100" y="2222183"/>
                  </a:cubicBezTo>
                  <a:cubicBezTo>
                    <a:pt x="3466148" y="2221230"/>
                    <a:pt x="3466148" y="2220278"/>
                    <a:pt x="3466148" y="2219325"/>
                  </a:cubicBezTo>
                  <a:close/>
                  <a:moveTo>
                    <a:pt x="2902268" y="397193"/>
                  </a:moveTo>
                  <a:cubicBezTo>
                    <a:pt x="2901315" y="391478"/>
                    <a:pt x="2899410" y="386715"/>
                    <a:pt x="2897505" y="381000"/>
                  </a:cubicBezTo>
                  <a:cubicBezTo>
                    <a:pt x="2894648" y="381000"/>
                    <a:pt x="2893695" y="381953"/>
                    <a:pt x="2891790" y="381953"/>
                  </a:cubicBezTo>
                  <a:cubicBezTo>
                    <a:pt x="2858453" y="390525"/>
                    <a:pt x="2824163" y="400050"/>
                    <a:pt x="2790825" y="409575"/>
                  </a:cubicBezTo>
                  <a:cubicBezTo>
                    <a:pt x="2787015" y="410528"/>
                    <a:pt x="2782253" y="413385"/>
                    <a:pt x="2779395" y="416243"/>
                  </a:cubicBezTo>
                  <a:cubicBezTo>
                    <a:pt x="2755583" y="440055"/>
                    <a:pt x="2731770" y="463868"/>
                    <a:pt x="2707958" y="487680"/>
                  </a:cubicBezTo>
                  <a:cubicBezTo>
                    <a:pt x="2706053" y="489585"/>
                    <a:pt x="2705100" y="490538"/>
                    <a:pt x="2703195" y="492443"/>
                  </a:cubicBezTo>
                  <a:cubicBezTo>
                    <a:pt x="2704148" y="493395"/>
                    <a:pt x="2705100" y="494348"/>
                    <a:pt x="2705100" y="495300"/>
                  </a:cubicBezTo>
                  <a:cubicBezTo>
                    <a:pt x="2729865" y="520065"/>
                    <a:pt x="2755583" y="545783"/>
                    <a:pt x="2780348" y="570548"/>
                  </a:cubicBezTo>
                  <a:cubicBezTo>
                    <a:pt x="2783205" y="573405"/>
                    <a:pt x="2787015" y="575310"/>
                    <a:pt x="2791778" y="576263"/>
                  </a:cubicBezTo>
                  <a:cubicBezTo>
                    <a:pt x="2817495" y="583883"/>
                    <a:pt x="2844165" y="590550"/>
                    <a:pt x="2869883" y="597218"/>
                  </a:cubicBezTo>
                  <a:cubicBezTo>
                    <a:pt x="2878455" y="599123"/>
                    <a:pt x="2887028" y="601980"/>
                    <a:pt x="2895600" y="603885"/>
                  </a:cubicBezTo>
                  <a:cubicBezTo>
                    <a:pt x="2896553" y="601980"/>
                    <a:pt x="2897505" y="600075"/>
                    <a:pt x="2897505" y="599123"/>
                  </a:cubicBezTo>
                  <a:cubicBezTo>
                    <a:pt x="2907030" y="565785"/>
                    <a:pt x="2915603" y="531495"/>
                    <a:pt x="2924175" y="498158"/>
                  </a:cubicBezTo>
                  <a:cubicBezTo>
                    <a:pt x="2925128" y="494348"/>
                    <a:pt x="2925128" y="489585"/>
                    <a:pt x="2924175" y="485775"/>
                  </a:cubicBezTo>
                  <a:cubicBezTo>
                    <a:pt x="2918460" y="456248"/>
                    <a:pt x="2910840" y="426720"/>
                    <a:pt x="2902268" y="397193"/>
                  </a:cubicBezTo>
                  <a:close/>
                  <a:moveTo>
                    <a:pt x="2917508" y="497205"/>
                  </a:moveTo>
                  <a:cubicBezTo>
                    <a:pt x="2909888" y="527685"/>
                    <a:pt x="2901315" y="557213"/>
                    <a:pt x="2893695" y="587693"/>
                  </a:cubicBezTo>
                  <a:cubicBezTo>
                    <a:pt x="2893695" y="588645"/>
                    <a:pt x="2892743" y="589598"/>
                    <a:pt x="2891790" y="591503"/>
                  </a:cubicBezTo>
                  <a:cubicBezTo>
                    <a:pt x="2888933" y="590550"/>
                    <a:pt x="2886075" y="590550"/>
                    <a:pt x="2883218" y="589598"/>
                  </a:cubicBezTo>
                  <a:cubicBezTo>
                    <a:pt x="2854643" y="581978"/>
                    <a:pt x="2826068" y="574358"/>
                    <a:pt x="2797493" y="566738"/>
                  </a:cubicBezTo>
                  <a:cubicBezTo>
                    <a:pt x="2793683" y="565785"/>
                    <a:pt x="2789873" y="563880"/>
                    <a:pt x="2787015" y="561023"/>
                  </a:cubicBezTo>
                  <a:cubicBezTo>
                    <a:pt x="2765108" y="539115"/>
                    <a:pt x="2742248" y="517208"/>
                    <a:pt x="2720340" y="494348"/>
                  </a:cubicBezTo>
                  <a:cubicBezTo>
                    <a:pt x="2719388" y="493395"/>
                    <a:pt x="2718435" y="491490"/>
                    <a:pt x="2717483" y="490538"/>
                  </a:cubicBezTo>
                  <a:cubicBezTo>
                    <a:pt x="2741295" y="466725"/>
                    <a:pt x="2764155" y="443865"/>
                    <a:pt x="2787968" y="420053"/>
                  </a:cubicBezTo>
                  <a:cubicBezTo>
                    <a:pt x="2789873" y="418148"/>
                    <a:pt x="2792730" y="416243"/>
                    <a:pt x="2795588" y="416243"/>
                  </a:cubicBezTo>
                  <a:cubicBezTo>
                    <a:pt x="2827020" y="407670"/>
                    <a:pt x="2857500" y="399098"/>
                    <a:pt x="2888933" y="391478"/>
                  </a:cubicBezTo>
                  <a:cubicBezTo>
                    <a:pt x="2889885" y="391478"/>
                    <a:pt x="2889885" y="391478"/>
                    <a:pt x="2892743" y="391478"/>
                  </a:cubicBezTo>
                  <a:cubicBezTo>
                    <a:pt x="2896553" y="404813"/>
                    <a:pt x="2900363" y="418148"/>
                    <a:pt x="2903220" y="432435"/>
                  </a:cubicBezTo>
                  <a:cubicBezTo>
                    <a:pt x="2907983" y="449580"/>
                    <a:pt x="2912745" y="466725"/>
                    <a:pt x="2917508" y="484823"/>
                  </a:cubicBezTo>
                  <a:cubicBezTo>
                    <a:pt x="2917508" y="488633"/>
                    <a:pt x="2918460" y="493395"/>
                    <a:pt x="2917508" y="497205"/>
                  </a:cubicBezTo>
                  <a:close/>
                  <a:moveTo>
                    <a:pt x="4058603" y="2054543"/>
                  </a:moveTo>
                  <a:cubicBezTo>
                    <a:pt x="4021455" y="2064068"/>
                    <a:pt x="3983355" y="2074545"/>
                    <a:pt x="3946208" y="2084070"/>
                  </a:cubicBezTo>
                  <a:cubicBezTo>
                    <a:pt x="3942398" y="2085023"/>
                    <a:pt x="3938588" y="2085975"/>
                    <a:pt x="3935730" y="2087880"/>
                  </a:cubicBezTo>
                  <a:cubicBezTo>
                    <a:pt x="3936683" y="2092643"/>
                    <a:pt x="3937635" y="2095500"/>
                    <a:pt x="3938588" y="2098358"/>
                  </a:cubicBezTo>
                  <a:cubicBezTo>
                    <a:pt x="3949065" y="2136458"/>
                    <a:pt x="3959543" y="2175510"/>
                    <a:pt x="3969068" y="2213610"/>
                  </a:cubicBezTo>
                  <a:cubicBezTo>
                    <a:pt x="3970020" y="2218373"/>
                    <a:pt x="3970020" y="2222183"/>
                    <a:pt x="3969068" y="2226945"/>
                  </a:cubicBezTo>
                  <a:cubicBezTo>
                    <a:pt x="3958590" y="2265045"/>
                    <a:pt x="3948113" y="2304098"/>
                    <a:pt x="3938588" y="2342198"/>
                  </a:cubicBezTo>
                  <a:cubicBezTo>
                    <a:pt x="3937635" y="2346008"/>
                    <a:pt x="3936683" y="2348865"/>
                    <a:pt x="3935730" y="2352675"/>
                  </a:cubicBezTo>
                  <a:cubicBezTo>
                    <a:pt x="3939540" y="2353628"/>
                    <a:pt x="3942398" y="2354580"/>
                    <a:pt x="3946208" y="2355533"/>
                  </a:cubicBezTo>
                  <a:cubicBezTo>
                    <a:pt x="3984308" y="2366010"/>
                    <a:pt x="4022408" y="2376488"/>
                    <a:pt x="4060508" y="2386013"/>
                  </a:cubicBezTo>
                  <a:cubicBezTo>
                    <a:pt x="4067175" y="2387918"/>
                    <a:pt x="4071938" y="2390775"/>
                    <a:pt x="4075748" y="2395538"/>
                  </a:cubicBezTo>
                  <a:cubicBezTo>
                    <a:pt x="4090035" y="2409825"/>
                    <a:pt x="4103370" y="2423160"/>
                    <a:pt x="4117658" y="2437448"/>
                  </a:cubicBezTo>
                  <a:lnTo>
                    <a:pt x="4117658" y="2425065"/>
                  </a:lnTo>
                  <a:cubicBezTo>
                    <a:pt x="4105275" y="2412683"/>
                    <a:pt x="4091940" y="2399348"/>
                    <a:pt x="4079558" y="2386965"/>
                  </a:cubicBezTo>
                  <a:cubicBezTo>
                    <a:pt x="4074795" y="2382203"/>
                    <a:pt x="4070985" y="2380298"/>
                    <a:pt x="4064318" y="2378393"/>
                  </a:cubicBezTo>
                  <a:cubicBezTo>
                    <a:pt x="4029075" y="2368868"/>
                    <a:pt x="3992880" y="2359343"/>
                    <a:pt x="3957638" y="2349818"/>
                  </a:cubicBezTo>
                  <a:cubicBezTo>
                    <a:pt x="3953828" y="2348865"/>
                    <a:pt x="3950018" y="2347913"/>
                    <a:pt x="3946208" y="2346008"/>
                  </a:cubicBezTo>
                  <a:cubicBezTo>
                    <a:pt x="3947160" y="2341245"/>
                    <a:pt x="3948113" y="2338388"/>
                    <a:pt x="3949065" y="2334578"/>
                  </a:cubicBezTo>
                  <a:cubicBezTo>
                    <a:pt x="3958590" y="2298383"/>
                    <a:pt x="3968115" y="2263140"/>
                    <a:pt x="3977640" y="2226945"/>
                  </a:cubicBezTo>
                  <a:cubicBezTo>
                    <a:pt x="3978593" y="2222183"/>
                    <a:pt x="3978593" y="2217420"/>
                    <a:pt x="3977640" y="2212658"/>
                  </a:cubicBezTo>
                  <a:cubicBezTo>
                    <a:pt x="3968115" y="2176463"/>
                    <a:pt x="3958590" y="2141220"/>
                    <a:pt x="3949065" y="2105025"/>
                  </a:cubicBezTo>
                  <a:cubicBezTo>
                    <a:pt x="3948113" y="2101215"/>
                    <a:pt x="3947160" y="2097405"/>
                    <a:pt x="3946208" y="2093595"/>
                  </a:cubicBezTo>
                  <a:cubicBezTo>
                    <a:pt x="3950018" y="2092643"/>
                    <a:pt x="3952875" y="2091690"/>
                    <a:pt x="3955733" y="2090738"/>
                  </a:cubicBezTo>
                  <a:cubicBezTo>
                    <a:pt x="3991928" y="2081213"/>
                    <a:pt x="4029075" y="2070735"/>
                    <a:pt x="4065270" y="2061210"/>
                  </a:cubicBezTo>
                  <a:cubicBezTo>
                    <a:pt x="4070033" y="2060258"/>
                    <a:pt x="4074795" y="2057400"/>
                    <a:pt x="4078605" y="2053590"/>
                  </a:cubicBezTo>
                  <a:cubicBezTo>
                    <a:pt x="4090988" y="2040255"/>
                    <a:pt x="4104323" y="2027873"/>
                    <a:pt x="4116705" y="2014538"/>
                  </a:cubicBezTo>
                  <a:lnTo>
                    <a:pt x="4116705" y="2002155"/>
                  </a:lnTo>
                  <a:cubicBezTo>
                    <a:pt x="4102418" y="2016443"/>
                    <a:pt x="4089083" y="2029778"/>
                    <a:pt x="4074795" y="2044065"/>
                  </a:cubicBezTo>
                  <a:cubicBezTo>
                    <a:pt x="4070033" y="2049780"/>
                    <a:pt x="4064318" y="2052638"/>
                    <a:pt x="4058603" y="2054543"/>
                  </a:cubicBezTo>
                  <a:close/>
                  <a:moveTo>
                    <a:pt x="2470785" y="1694498"/>
                  </a:moveTo>
                  <a:cubicBezTo>
                    <a:pt x="2486978" y="1689735"/>
                    <a:pt x="2503170" y="1685925"/>
                    <a:pt x="2518410" y="1682115"/>
                  </a:cubicBezTo>
                  <a:cubicBezTo>
                    <a:pt x="2520315" y="1682115"/>
                    <a:pt x="2521268" y="1681163"/>
                    <a:pt x="2522220" y="1679258"/>
                  </a:cubicBezTo>
                  <a:cubicBezTo>
                    <a:pt x="2533650" y="1667828"/>
                    <a:pt x="2545080" y="1656398"/>
                    <a:pt x="2557463" y="1644968"/>
                  </a:cubicBezTo>
                  <a:cubicBezTo>
                    <a:pt x="2546033" y="1633538"/>
                    <a:pt x="2534603" y="1622108"/>
                    <a:pt x="2524125" y="1611630"/>
                  </a:cubicBezTo>
                  <a:cubicBezTo>
                    <a:pt x="2523173" y="1610678"/>
                    <a:pt x="2521268" y="1608773"/>
                    <a:pt x="2519363" y="1608773"/>
                  </a:cubicBezTo>
                  <a:cubicBezTo>
                    <a:pt x="2503170" y="1604010"/>
                    <a:pt x="2487930" y="1600200"/>
                    <a:pt x="2470785" y="1595438"/>
                  </a:cubicBezTo>
                  <a:cubicBezTo>
                    <a:pt x="2467928" y="1607820"/>
                    <a:pt x="2465070" y="1618298"/>
                    <a:pt x="2461260" y="1629728"/>
                  </a:cubicBezTo>
                  <a:cubicBezTo>
                    <a:pt x="2457450" y="1641158"/>
                    <a:pt x="2457450" y="1650683"/>
                    <a:pt x="2461260" y="1662113"/>
                  </a:cubicBezTo>
                  <a:cubicBezTo>
                    <a:pt x="2465070" y="1671638"/>
                    <a:pt x="2467928" y="1682115"/>
                    <a:pt x="2470785" y="1694498"/>
                  </a:cubicBezTo>
                  <a:close/>
                  <a:moveTo>
                    <a:pt x="2466975" y="1643063"/>
                  </a:moveTo>
                  <a:cubicBezTo>
                    <a:pt x="2469833" y="1630680"/>
                    <a:pt x="2473643" y="1618298"/>
                    <a:pt x="2477453" y="1605915"/>
                  </a:cubicBezTo>
                  <a:cubicBezTo>
                    <a:pt x="2490788" y="1609725"/>
                    <a:pt x="2503170" y="1612583"/>
                    <a:pt x="2514600" y="1616393"/>
                  </a:cubicBezTo>
                  <a:cubicBezTo>
                    <a:pt x="2516505" y="1617345"/>
                    <a:pt x="2518410" y="1618298"/>
                    <a:pt x="2519363" y="1619250"/>
                  </a:cubicBezTo>
                  <a:cubicBezTo>
                    <a:pt x="2527935" y="1627823"/>
                    <a:pt x="2536508" y="1635443"/>
                    <a:pt x="2545080" y="1644015"/>
                  </a:cubicBezTo>
                  <a:cubicBezTo>
                    <a:pt x="2535555" y="1653540"/>
                    <a:pt x="2526983" y="1662113"/>
                    <a:pt x="2518410" y="1670685"/>
                  </a:cubicBezTo>
                  <a:cubicBezTo>
                    <a:pt x="2517458" y="1671638"/>
                    <a:pt x="2515553" y="1672590"/>
                    <a:pt x="2514600" y="1673543"/>
                  </a:cubicBezTo>
                  <a:cubicBezTo>
                    <a:pt x="2502218" y="1676400"/>
                    <a:pt x="2490788" y="1680210"/>
                    <a:pt x="2477453" y="1683068"/>
                  </a:cubicBezTo>
                  <a:cubicBezTo>
                    <a:pt x="2473643" y="1669733"/>
                    <a:pt x="2470785" y="1658303"/>
                    <a:pt x="2467928" y="1646873"/>
                  </a:cubicBezTo>
                  <a:cubicBezTo>
                    <a:pt x="2466975" y="1645920"/>
                    <a:pt x="2466975" y="1644015"/>
                    <a:pt x="2466975" y="1643063"/>
                  </a:cubicBezTo>
                  <a:close/>
                  <a:moveTo>
                    <a:pt x="4017645" y="1894523"/>
                  </a:moveTo>
                  <a:cubicBezTo>
                    <a:pt x="4002405" y="1890713"/>
                    <a:pt x="3987165" y="1885950"/>
                    <a:pt x="3971925" y="1882140"/>
                  </a:cubicBezTo>
                  <a:cubicBezTo>
                    <a:pt x="3970973" y="1883093"/>
                    <a:pt x="3970020" y="1884045"/>
                    <a:pt x="3970020" y="1884998"/>
                  </a:cubicBezTo>
                  <a:cubicBezTo>
                    <a:pt x="3966210" y="1900238"/>
                    <a:pt x="3961448" y="1914525"/>
                    <a:pt x="3957638" y="1929765"/>
                  </a:cubicBezTo>
                  <a:cubicBezTo>
                    <a:pt x="3956685" y="1932623"/>
                    <a:pt x="3957638" y="1935480"/>
                    <a:pt x="3958590" y="1938338"/>
                  </a:cubicBezTo>
                  <a:cubicBezTo>
                    <a:pt x="3961448" y="1949768"/>
                    <a:pt x="3965258" y="1962150"/>
                    <a:pt x="3968115" y="1973580"/>
                  </a:cubicBezTo>
                  <a:cubicBezTo>
                    <a:pt x="3969068" y="1976438"/>
                    <a:pt x="3970020" y="1979295"/>
                    <a:pt x="3970973" y="1983105"/>
                  </a:cubicBezTo>
                  <a:cubicBezTo>
                    <a:pt x="3976688" y="1982153"/>
                    <a:pt x="3980498" y="1980248"/>
                    <a:pt x="3985260" y="1979295"/>
                  </a:cubicBezTo>
                  <a:cubicBezTo>
                    <a:pt x="3997643" y="1976438"/>
                    <a:pt x="4010025" y="1974533"/>
                    <a:pt x="4020503" y="1968818"/>
                  </a:cubicBezTo>
                  <a:cubicBezTo>
                    <a:pt x="4030980" y="1963103"/>
                    <a:pt x="4038600" y="1951673"/>
                    <a:pt x="4047173" y="1943100"/>
                  </a:cubicBezTo>
                  <a:cubicBezTo>
                    <a:pt x="4050983" y="1939290"/>
                    <a:pt x="4053840" y="1936433"/>
                    <a:pt x="4057650" y="1932623"/>
                  </a:cubicBezTo>
                  <a:cubicBezTo>
                    <a:pt x="4045268" y="1921193"/>
                    <a:pt x="4034790" y="1909763"/>
                    <a:pt x="4023360" y="1898333"/>
                  </a:cubicBezTo>
                  <a:cubicBezTo>
                    <a:pt x="4021455" y="1896428"/>
                    <a:pt x="4019550" y="1895475"/>
                    <a:pt x="4017645" y="1894523"/>
                  </a:cubicBezTo>
                  <a:close/>
                  <a:moveTo>
                    <a:pt x="4017645" y="1959293"/>
                  </a:moveTo>
                  <a:cubicBezTo>
                    <a:pt x="4016693" y="1960245"/>
                    <a:pt x="4014788" y="1961198"/>
                    <a:pt x="4013835" y="1962150"/>
                  </a:cubicBezTo>
                  <a:cubicBezTo>
                    <a:pt x="4002405" y="1965008"/>
                    <a:pt x="3990023" y="1968818"/>
                    <a:pt x="3976688" y="1971675"/>
                  </a:cubicBezTo>
                  <a:cubicBezTo>
                    <a:pt x="3974783" y="1965008"/>
                    <a:pt x="3973830" y="1960245"/>
                    <a:pt x="3971925" y="1954530"/>
                  </a:cubicBezTo>
                  <a:cubicBezTo>
                    <a:pt x="3966210" y="1939290"/>
                    <a:pt x="3966210" y="1925003"/>
                    <a:pt x="3971925" y="1909763"/>
                  </a:cubicBezTo>
                  <a:cubicBezTo>
                    <a:pt x="3973830" y="1905000"/>
                    <a:pt x="3974783" y="1899285"/>
                    <a:pt x="3976688" y="1892618"/>
                  </a:cubicBezTo>
                  <a:cubicBezTo>
                    <a:pt x="3990023" y="1896428"/>
                    <a:pt x="4002405" y="1899285"/>
                    <a:pt x="4014788" y="1903095"/>
                  </a:cubicBezTo>
                  <a:cubicBezTo>
                    <a:pt x="4016693" y="1903095"/>
                    <a:pt x="4017645" y="1905000"/>
                    <a:pt x="4018598" y="1905953"/>
                  </a:cubicBezTo>
                  <a:cubicBezTo>
                    <a:pt x="4027170" y="1914525"/>
                    <a:pt x="4035743" y="1922145"/>
                    <a:pt x="4045268" y="1931670"/>
                  </a:cubicBezTo>
                  <a:cubicBezTo>
                    <a:pt x="4034790" y="1942148"/>
                    <a:pt x="4026218" y="1950720"/>
                    <a:pt x="4017645" y="1959293"/>
                  </a:cubicBezTo>
                  <a:close/>
                  <a:moveTo>
                    <a:pt x="3781425" y="2298383"/>
                  </a:moveTo>
                  <a:cubicBezTo>
                    <a:pt x="3784283" y="2301240"/>
                    <a:pt x="3789045" y="2303145"/>
                    <a:pt x="3792855" y="2305050"/>
                  </a:cubicBezTo>
                  <a:cubicBezTo>
                    <a:pt x="3823335" y="2313623"/>
                    <a:pt x="3853815" y="2321243"/>
                    <a:pt x="3884295" y="2329815"/>
                  </a:cubicBezTo>
                  <a:cubicBezTo>
                    <a:pt x="3888105" y="2330768"/>
                    <a:pt x="3891915" y="2331720"/>
                    <a:pt x="3896678" y="2332673"/>
                  </a:cubicBezTo>
                  <a:cubicBezTo>
                    <a:pt x="3897630" y="2330768"/>
                    <a:pt x="3898583" y="2329815"/>
                    <a:pt x="3898583" y="2328863"/>
                  </a:cubicBezTo>
                  <a:cubicBezTo>
                    <a:pt x="3908108" y="2294573"/>
                    <a:pt x="3916680" y="2261235"/>
                    <a:pt x="3926205" y="2226945"/>
                  </a:cubicBezTo>
                  <a:cubicBezTo>
                    <a:pt x="3927158" y="2223135"/>
                    <a:pt x="3926205" y="2218373"/>
                    <a:pt x="3925253" y="2214563"/>
                  </a:cubicBezTo>
                  <a:cubicBezTo>
                    <a:pt x="3916680" y="2183130"/>
                    <a:pt x="3908108" y="2151698"/>
                    <a:pt x="3900488" y="2120265"/>
                  </a:cubicBezTo>
                  <a:cubicBezTo>
                    <a:pt x="3899535" y="2117408"/>
                    <a:pt x="3898583" y="2114550"/>
                    <a:pt x="3897630" y="2110740"/>
                  </a:cubicBezTo>
                  <a:cubicBezTo>
                    <a:pt x="3895725" y="2110740"/>
                    <a:pt x="3894773" y="2110740"/>
                    <a:pt x="3892868" y="2110740"/>
                  </a:cubicBezTo>
                  <a:cubicBezTo>
                    <a:pt x="3858578" y="2120265"/>
                    <a:pt x="3824288" y="2128838"/>
                    <a:pt x="3789998" y="2138363"/>
                  </a:cubicBezTo>
                  <a:cubicBezTo>
                    <a:pt x="3787140" y="2139315"/>
                    <a:pt x="3784283" y="2140268"/>
                    <a:pt x="3782378" y="2142173"/>
                  </a:cubicBezTo>
                  <a:cubicBezTo>
                    <a:pt x="3755708" y="2167890"/>
                    <a:pt x="3729990" y="2194560"/>
                    <a:pt x="3704273" y="2220278"/>
                  </a:cubicBezTo>
                  <a:cubicBezTo>
                    <a:pt x="3706178" y="2222183"/>
                    <a:pt x="3707130" y="2224088"/>
                    <a:pt x="3708083" y="2225040"/>
                  </a:cubicBezTo>
                  <a:cubicBezTo>
                    <a:pt x="3731895" y="2248853"/>
                    <a:pt x="3756660" y="2273618"/>
                    <a:pt x="3781425" y="2298383"/>
                  </a:cubicBezTo>
                  <a:close/>
                  <a:moveTo>
                    <a:pt x="3762375" y="2174558"/>
                  </a:moveTo>
                  <a:cubicBezTo>
                    <a:pt x="3771900" y="2165033"/>
                    <a:pt x="3779520" y="2154555"/>
                    <a:pt x="3790950" y="2147888"/>
                  </a:cubicBezTo>
                  <a:cubicBezTo>
                    <a:pt x="3801428" y="2142173"/>
                    <a:pt x="3814763" y="2140268"/>
                    <a:pt x="3827145" y="2137410"/>
                  </a:cubicBezTo>
                  <a:cubicBezTo>
                    <a:pt x="3845243" y="2132648"/>
                    <a:pt x="3863340" y="2127885"/>
                    <a:pt x="3882390" y="2123123"/>
                  </a:cubicBezTo>
                  <a:cubicBezTo>
                    <a:pt x="3885248" y="2122170"/>
                    <a:pt x="3888105" y="2122170"/>
                    <a:pt x="3891915" y="2121218"/>
                  </a:cubicBezTo>
                  <a:cubicBezTo>
                    <a:pt x="3894773" y="2130743"/>
                    <a:pt x="3896678" y="2140268"/>
                    <a:pt x="3899535" y="2148840"/>
                  </a:cubicBezTo>
                  <a:cubicBezTo>
                    <a:pt x="3905250" y="2170748"/>
                    <a:pt x="3910965" y="2192655"/>
                    <a:pt x="3916680" y="2213610"/>
                  </a:cubicBezTo>
                  <a:cubicBezTo>
                    <a:pt x="3917633" y="2217420"/>
                    <a:pt x="3918585" y="2223135"/>
                    <a:pt x="3916680" y="2226945"/>
                  </a:cubicBezTo>
                  <a:cubicBezTo>
                    <a:pt x="3909060" y="2256473"/>
                    <a:pt x="3901440" y="2286000"/>
                    <a:pt x="3892868" y="2314575"/>
                  </a:cubicBezTo>
                  <a:cubicBezTo>
                    <a:pt x="3891915" y="2316480"/>
                    <a:pt x="3890963" y="2318385"/>
                    <a:pt x="3890010" y="2321243"/>
                  </a:cubicBezTo>
                  <a:cubicBezTo>
                    <a:pt x="3870008" y="2315528"/>
                    <a:pt x="3850958" y="2310765"/>
                    <a:pt x="3830955" y="2306003"/>
                  </a:cubicBezTo>
                  <a:cubicBezTo>
                    <a:pt x="3818573" y="2303145"/>
                    <a:pt x="3807143" y="2299335"/>
                    <a:pt x="3794760" y="2296478"/>
                  </a:cubicBezTo>
                  <a:cubicBezTo>
                    <a:pt x="3791903" y="2295525"/>
                    <a:pt x="3788093" y="2293620"/>
                    <a:pt x="3785235" y="2291715"/>
                  </a:cubicBezTo>
                  <a:cubicBezTo>
                    <a:pt x="3762375" y="2269808"/>
                    <a:pt x="3740468" y="2246948"/>
                    <a:pt x="3717608" y="2225040"/>
                  </a:cubicBezTo>
                  <a:cubicBezTo>
                    <a:pt x="3716655" y="2224088"/>
                    <a:pt x="3715703" y="2223135"/>
                    <a:pt x="3714750" y="2221230"/>
                  </a:cubicBezTo>
                  <a:cubicBezTo>
                    <a:pt x="3731895" y="2205038"/>
                    <a:pt x="3747135" y="2189798"/>
                    <a:pt x="3762375" y="2174558"/>
                  </a:cubicBezTo>
                  <a:close/>
                  <a:moveTo>
                    <a:pt x="3861435" y="441960"/>
                  </a:moveTo>
                  <a:cubicBezTo>
                    <a:pt x="3851910" y="444818"/>
                    <a:pt x="3843338" y="447675"/>
                    <a:pt x="3834765" y="448628"/>
                  </a:cubicBezTo>
                  <a:cubicBezTo>
                    <a:pt x="3817620" y="451485"/>
                    <a:pt x="3804285" y="459105"/>
                    <a:pt x="3792855" y="472440"/>
                  </a:cubicBezTo>
                  <a:cubicBezTo>
                    <a:pt x="3787140" y="479108"/>
                    <a:pt x="3780473" y="484823"/>
                    <a:pt x="3773805" y="491490"/>
                  </a:cubicBezTo>
                  <a:cubicBezTo>
                    <a:pt x="3785235" y="502920"/>
                    <a:pt x="3796665" y="514350"/>
                    <a:pt x="3808095" y="524828"/>
                  </a:cubicBezTo>
                  <a:cubicBezTo>
                    <a:pt x="3809048" y="525780"/>
                    <a:pt x="3810953" y="527685"/>
                    <a:pt x="3812858" y="527685"/>
                  </a:cubicBezTo>
                  <a:cubicBezTo>
                    <a:pt x="3828098" y="532448"/>
                    <a:pt x="3844290" y="536258"/>
                    <a:pt x="3859530" y="540068"/>
                  </a:cubicBezTo>
                  <a:cubicBezTo>
                    <a:pt x="3860483" y="539115"/>
                    <a:pt x="3861435" y="538163"/>
                    <a:pt x="3861435" y="537210"/>
                  </a:cubicBezTo>
                  <a:cubicBezTo>
                    <a:pt x="3865245" y="522923"/>
                    <a:pt x="3869055" y="508635"/>
                    <a:pt x="3872865" y="493395"/>
                  </a:cubicBezTo>
                  <a:cubicBezTo>
                    <a:pt x="3873818" y="491490"/>
                    <a:pt x="3873818" y="489585"/>
                    <a:pt x="3872865" y="487680"/>
                  </a:cubicBezTo>
                  <a:cubicBezTo>
                    <a:pt x="3870008" y="474345"/>
                    <a:pt x="3866198" y="459105"/>
                    <a:pt x="3861435" y="441960"/>
                  </a:cubicBezTo>
                  <a:close/>
                  <a:moveTo>
                    <a:pt x="3865245" y="495300"/>
                  </a:moveTo>
                  <a:cubicBezTo>
                    <a:pt x="3862388" y="506730"/>
                    <a:pt x="3858578" y="518160"/>
                    <a:pt x="3855720" y="531495"/>
                  </a:cubicBezTo>
                  <a:cubicBezTo>
                    <a:pt x="3849053" y="529590"/>
                    <a:pt x="3842385" y="527685"/>
                    <a:pt x="3836670" y="526733"/>
                  </a:cubicBezTo>
                  <a:cubicBezTo>
                    <a:pt x="3822383" y="524828"/>
                    <a:pt x="3810953" y="518160"/>
                    <a:pt x="3802380" y="506730"/>
                  </a:cubicBezTo>
                  <a:cubicBezTo>
                    <a:pt x="3798570" y="501968"/>
                    <a:pt x="3793808" y="498158"/>
                    <a:pt x="3789998" y="494348"/>
                  </a:cubicBezTo>
                  <a:cubicBezTo>
                    <a:pt x="3789998" y="494348"/>
                    <a:pt x="3789045" y="493395"/>
                    <a:pt x="3789045" y="491490"/>
                  </a:cubicBezTo>
                  <a:cubicBezTo>
                    <a:pt x="3797618" y="483870"/>
                    <a:pt x="3805238" y="475298"/>
                    <a:pt x="3813810" y="466725"/>
                  </a:cubicBezTo>
                  <a:cubicBezTo>
                    <a:pt x="3814763" y="465773"/>
                    <a:pt x="3816668" y="463868"/>
                    <a:pt x="3818573" y="463868"/>
                  </a:cubicBezTo>
                  <a:cubicBezTo>
                    <a:pt x="3830955" y="460058"/>
                    <a:pt x="3843338" y="457200"/>
                    <a:pt x="3855720" y="453390"/>
                  </a:cubicBezTo>
                  <a:cubicBezTo>
                    <a:pt x="3859530" y="465773"/>
                    <a:pt x="3862388" y="478155"/>
                    <a:pt x="3865245" y="489585"/>
                  </a:cubicBezTo>
                  <a:cubicBezTo>
                    <a:pt x="3865245" y="491490"/>
                    <a:pt x="3865245" y="493395"/>
                    <a:pt x="3865245" y="495300"/>
                  </a:cubicBezTo>
                  <a:close/>
                  <a:moveTo>
                    <a:pt x="4018598" y="166688"/>
                  </a:moveTo>
                  <a:cubicBezTo>
                    <a:pt x="4002405" y="161925"/>
                    <a:pt x="3987165" y="158115"/>
                    <a:pt x="3970020" y="153353"/>
                  </a:cubicBezTo>
                  <a:cubicBezTo>
                    <a:pt x="3965258" y="170498"/>
                    <a:pt x="3961448" y="186690"/>
                    <a:pt x="3956685" y="201930"/>
                  </a:cubicBezTo>
                  <a:cubicBezTo>
                    <a:pt x="3956685" y="202883"/>
                    <a:pt x="3956685" y="204788"/>
                    <a:pt x="3956685" y="205740"/>
                  </a:cubicBezTo>
                  <a:cubicBezTo>
                    <a:pt x="3960495" y="220980"/>
                    <a:pt x="3965258" y="236220"/>
                    <a:pt x="3969068" y="253365"/>
                  </a:cubicBezTo>
                  <a:cubicBezTo>
                    <a:pt x="3980498" y="250508"/>
                    <a:pt x="3990023" y="246698"/>
                    <a:pt x="4000500" y="244793"/>
                  </a:cubicBezTo>
                  <a:cubicBezTo>
                    <a:pt x="4014788" y="242888"/>
                    <a:pt x="4025265" y="236220"/>
                    <a:pt x="4033838" y="224790"/>
                  </a:cubicBezTo>
                  <a:cubicBezTo>
                    <a:pt x="4040505" y="217170"/>
                    <a:pt x="4048125" y="209550"/>
                    <a:pt x="4056698" y="201930"/>
                  </a:cubicBezTo>
                  <a:cubicBezTo>
                    <a:pt x="4044315" y="189548"/>
                    <a:pt x="4032885" y="178118"/>
                    <a:pt x="4021455" y="166688"/>
                  </a:cubicBezTo>
                  <a:cubicBezTo>
                    <a:pt x="4021455" y="168593"/>
                    <a:pt x="4019550" y="167640"/>
                    <a:pt x="4018598" y="166688"/>
                  </a:cubicBezTo>
                  <a:close/>
                  <a:moveTo>
                    <a:pt x="4016693" y="231458"/>
                  </a:moveTo>
                  <a:cubicBezTo>
                    <a:pt x="4015740" y="232410"/>
                    <a:pt x="4014788" y="232410"/>
                    <a:pt x="4013835" y="233363"/>
                  </a:cubicBezTo>
                  <a:cubicBezTo>
                    <a:pt x="4001453" y="237173"/>
                    <a:pt x="3989070" y="240030"/>
                    <a:pt x="3975735" y="243840"/>
                  </a:cubicBezTo>
                  <a:cubicBezTo>
                    <a:pt x="3971925" y="230505"/>
                    <a:pt x="3969068" y="219075"/>
                    <a:pt x="3966210" y="206693"/>
                  </a:cubicBezTo>
                  <a:cubicBezTo>
                    <a:pt x="3966210" y="204788"/>
                    <a:pt x="3966210" y="203835"/>
                    <a:pt x="3966210" y="201930"/>
                  </a:cubicBezTo>
                  <a:cubicBezTo>
                    <a:pt x="3969068" y="189548"/>
                    <a:pt x="3972878" y="178118"/>
                    <a:pt x="3975735" y="164783"/>
                  </a:cubicBezTo>
                  <a:cubicBezTo>
                    <a:pt x="3989070" y="168593"/>
                    <a:pt x="4001453" y="171450"/>
                    <a:pt x="4013835" y="175260"/>
                  </a:cubicBezTo>
                  <a:cubicBezTo>
                    <a:pt x="4014788" y="175260"/>
                    <a:pt x="4015740" y="176213"/>
                    <a:pt x="4016693" y="177165"/>
                  </a:cubicBezTo>
                  <a:cubicBezTo>
                    <a:pt x="4025265" y="185738"/>
                    <a:pt x="4034790" y="195263"/>
                    <a:pt x="4044315" y="204788"/>
                  </a:cubicBezTo>
                  <a:cubicBezTo>
                    <a:pt x="4034790" y="213360"/>
                    <a:pt x="4026218" y="222885"/>
                    <a:pt x="4016693" y="231458"/>
                  </a:cubicBezTo>
                  <a:close/>
                  <a:moveTo>
                    <a:pt x="4040505" y="120968"/>
                  </a:moveTo>
                  <a:cubicBezTo>
                    <a:pt x="4007168" y="111443"/>
                    <a:pt x="3974783" y="102870"/>
                    <a:pt x="3941445" y="94298"/>
                  </a:cubicBezTo>
                  <a:cubicBezTo>
                    <a:pt x="3939540" y="93345"/>
                    <a:pt x="3936683" y="93345"/>
                    <a:pt x="3934778" y="93345"/>
                  </a:cubicBezTo>
                  <a:cubicBezTo>
                    <a:pt x="3933825" y="95250"/>
                    <a:pt x="3932873" y="96203"/>
                    <a:pt x="3932873" y="97155"/>
                  </a:cubicBezTo>
                  <a:cubicBezTo>
                    <a:pt x="3923348" y="131445"/>
                    <a:pt x="3914775" y="164783"/>
                    <a:pt x="3905250" y="199073"/>
                  </a:cubicBezTo>
                  <a:cubicBezTo>
                    <a:pt x="3904298" y="202883"/>
                    <a:pt x="3904298" y="207645"/>
                    <a:pt x="3906203" y="211455"/>
                  </a:cubicBezTo>
                  <a:cubicBezTo>
                    <a:pt x="3910013" y="226695"/>
                    <a:pt x="3913823" y="240983"/>
                    <a:pt x="3917633" y="256223"/>
                  </a:cubicBezTo>
                  <a:cubicBezTo>
                    <a:pt x="3923348" y="276225"/>
                    <a:pt x="3928110" y="296228"/>
                    <a:pt x="3933825" y="316230"/>
                  </a:cubicBezTo>
                  <a:cubicBezTo>
                    <a:pt x="3936683" y="316230"/>
                    <a:pt x="3937635" y="315278"/>
                    <a:pt x="3938588" y="315278"/>
                  </a:cubicBezTo>
                  <a:cubicBezTo>
                    <a:pt x="3971925" y="306705"/>
                    <a:pt x="4006215" y="297180"/>
                    <a:pt x="4039553" y="287655"/>
                  </a:cubicBezTo>
                  <a:cubicBezTo>
                    <a:pt x="4043363" y="286703"/>
                    <a:pt x="4048125" y="283845"/>
                    <a:pt x="4050983" y="280988"/>
                  </a:cubicBezTo>
                  <a:cubicBezTo>
                    <a:pt x="4072890" y="259080"/>
                    <a:pt x="4094798" y="238125"/>
                    <a:pt x="4115753" y="216218"/>
                  </a:cubicBezTo>
                  <a:lnTo>
                    <a:pt x="4115753" y="192405"/>
                  </a:lnTo>
                  <a:cubicBezTo>
                    <a:pt x="4093845" y="170498"/>
                    <a:pt x="4071938" y="148590"/>
                    <a:pt x="4049078" y="126683"/>
                  </a:cubicBezTo>
                  <a:cubicBezTo>
                    <a:pt x="4048125" y="123825"/>
                    <a:pt x="4044315" y="121920"/>
                    <a:pt x="4040505" y="120968"/>
                  </a:cubicBezTo>
                  <a:close/>
                  <a:moveTo>
                    <a:pt x="4114800" y="204788"/>
                  </a:moveTo>
                  <a:cubicBezTo>
                    <a:pt x="4112895" y="206693"/>
                    <a:pt x="4110990" y="208598"/>
                    <a:pt x="4109085" y="210503"/>
                  </a:cubicBezTo>
                  <a:cubicBezTo>
                    <a:pt x="4088130" y="231458"/>
                    <a:pt x="4067175" y="252413"/>
                    <a:pt x="4046220" y="273368"/>
                  </a:cubicBezTo>
                  <a:cubicBezTo>
                    <a:pt x="4043363" y="276225"/>
                    <a:pt x="4039553" y="279083"/>
                    <a:pt x="4035743" y="280035"/>
                  </a:cubicBezTo>
                  <a:cubicBezTo>
                    <a:pt x="4005263" y="288608"/>
                    <a:pt x="3974783" y="296228"/>
                    <a:pt x="3944303" y="304800"/>
                  </a:cubicBezTo>
                  <a:cubicBezTo>
                    <a:pt x="3943350" y="304800"/>
                    <a:pt x="3942398" y="304800"/>
                    <a:pt x="3940493" y="304800"/>
                  </a:cubicBezTo>
                  <a:cubicBezTo>
                    <a:pt x="3937635" y="296228"/>
                    <a:pt x="3935730" y="287655"/>
                    <a:pt x="3933825" y="279083"/>
                  </a:cubicBezTo>
                  <a:cubicBezTo>
                    <a:pt x="3928110" y="257175"/>
                    <a:pt x="3921443" y="234315"/>
                    <a:pt x="3915728" y="212408"/>
                  </a:cubicBezTo>
                  <a:cubicBezTo>
                    <a:pt x="3914775" y="208598"/>
                    <a:pt x="3913823" y="202883"/>
                    <a:pt x="3914775" y="199073"/>
                  </a:cubicBezTo>
                  <a:cubicBezTo>
                    <a:pt x="3922395" y="169545"/>
                    <a:pt x="3930968" y="139065"/>
                    <a:pt x="3938588" y="109538"/>
                  </a:cubicBezTo>
                  <a:cubicBezTo>
                    <a:pt x="3938588" y="107633"/>
                    <a:pt x="3939540" y="106680"/>
                    <a:pt x="3940493" y="104775"/>
                  </a:cubicBezTo>
                  <a:cubicBezTo>
                    <a:pt x="3943350" y="105728"/>
                    <a:pt x="3945255" y="105728"/>
                    <a:pt x="3948113" y="105728"/>
                  </a:cubicBezTo>
                  <a:cubicBezTo>
                    <a:pt x="3976688" y="113348"/>
                    <a:pt x="4006215" y="120968"/>
                    <a:pt x="4034790" y="129540"/>
                  </a:cubicBezTo>
                  <a:cubicBezTo>
                    <a:pt x="4038600" y="130493"/>
                    <a:pt x="4042410" y="132398"/>
                    <a:pt x="4045268" y="135255"/>
                  </a:cubicBezTo>
                  <a:cubicBezTo>
                    <a:pt x="4068128" y="157163"/>
                    <a:pt x="4090035" y="180023"/>
                    <a:pt x="4112895" y="201930"/>
                  </a:cubicBezTo>
                  <a:cubicBezTo>
                    <a:pt x="4113848" y="201930"/>
                    <a:pt x="4113848" y="202883"/>
                    <a:pt x="4114800" y="204788"/>
                  </a:cubicBezTo>
                  <a:close/>
                  <a:moveTo>
                    <a:pt x="3794760" y="2240280"/>
                  </a:moveTo>
                  <a:cubicBezTo>
                    <a:pt x="3805238" y="2252663"/>
                    <a:pt x="3818573" y="2260283"/>
                    <a:pt x="3833813" y="2263140"/>
                  </a:cubicBezTo>
                  <a:cubicBezTo>
                    <a:pt x="3843338" y="2265045"/>
                    <a:pt x="3851910" y="2267903"/>
                    <a:pt x="3861435" y="2269808"/>
                  </a:cubicBezTo>
                  <a:cubicBezTo>
                    <a:pt x="3866198" y="2253615"/>
                    <a:pt x="3870008" y="2237423"/>
                    <a:pt x="3873818" y="2222183"/>
                  </a:cubicBezTo>
                  <a:cubicBezTo>
                    <a:pt x="3874770" y="2219325"/>
                    <a:pt x="3873818" y="2216468"/>
                    <a:pt x="3872865" y="2213610"/>
                  </a:cubicBezTo>
                  <a:cubicBezTo>
                    <a:pt x="3870008" y="2201228"/>
                    <a:pt x="3866198" y="2189798"/>
                    <a:pt x="3863340" y="2177415"/>
                  </a:cubicBezTo>
                  <a:cubicBezTo>
                    <a:pt x="3862388" y="2174558"/>
                    <a:pt x="3861435" y="2172653"/>
                    <a:pt x="3860483" y="2169795"/>
                  </a:cubicBezTo>
                  <a:cubicBezTo>
                    <a:pt x="3844290" y="2173605"/>
                    <a:pt x="3830003" y="2178368"/>
                    <a:pt x="3814763" y="2182178"/>
                  </a:cubicBezTo>
                  <a:cubicBezTo>
                    <a:pt x="3812858" y="2183130"/>
                    <a:pt x="3810953" y="2183130"/>
                    <a:pt x="3810000" y="2185035"/>
                  </a:cubicBezTo>
                  <a:cubicBezTo>
                    <a:pt x="3798570" y="2196465"/>
                    <a:pt x="3787140" y="2207895"/>
                    <a:pt x="3774758" y="2220278"/>
                  </a:cubicBezTo>
                  <a:cubicBezTo>
                    <a:pt x="3781425" y="2227898"/>
                    <a:pt x="3789045" y="2233613"/>
                    <a:pt x="3794760" y="2240280"/>
                  </a:cubicBezTo>
                  <a:close/>
                  <a:moveTo>
                    <a:pt x="3812858" y="2194560"/>
                  </a:moveTo>
                  <a:cubicBezTo>
                    <a:pt x="3813810" y="2193608"/>
                    <a:pt x="3815715" y="2191703"/>
                    <a:pt x="3817620" y="2191703"/>
                  </a:cubicBezTo>
                  <a:cubicBezTo>
                    <a:pt x="3830003" y="2187893"/>
                    <a:pt x="3842385" y="2185035"/>
                    <a:pt x="3854768" y="2181225"/>
                  </a:cubicBezTo>
                  <a:cubicBezTo>
                    <a:pt x="3858578" y="2193608"/>
                    <a:pt x="3861435" y="2205990"/>
                    <a:pt x="3864293" y="2218373"/>
                  </a:cubicBezTo>
                  <a:cubicBezTo>
                    <a:pt x="3864293" y="2220278"/>
                    <a:pt x="3864293" y="2221230"/>
                    <a:pt x="3864293" y="2223135"/>
                  </a:cubicBezTo>
                  <a:cubicBezTo>
                    <a:pt x="3861435" y="2234565"/>
                    <a:pt x="3857625" y="2245995"/>
                    <a:pt x="3854768" y="2259330"/>
                  </a:cubicBezTo>
                  <a:cubicBezTo>
                    <a:pt x="3848100" y="2257425"/>
                    <a:pt x="3841433" y="2255520"/>
                    <a:pt x="3835718" y="2254568"/>
                  </a:cubicBezTo>
                  <a:cubicBezTo>
                    <a:pt x="3821430" y="2252663"/>
                    <a:pt x="3810000" y="2245995"/>
                    <a:pt x="3801428" y="2234565"/>
                  </a:cubicBezTo>
                  <a:cubicBezTo>
                    <a:pt x="3797618" y="2229803"/>
                    <a:pt x="3792855" y="2225993"/>
                    <a:pt x="3789045" y="2222183"/>
                  </a:cubicBezTo>
                  <a:cubicBezTo>
                    <a:pt x="3789045" y="2222183"/>
                    <a:pt x="3788093" y="2221230"/>
                    <a:pt x="3788093" y="2219325"/>
                  </a:cubicBezTo>
                  <a:cubicBezTo>
                    <a:pt x="3795713" y="2211705"/>
                    <a:pt x="3804285" y="2203133"/>
                    <a:pt x="3812858" y="2194560"/>
                  </a:cubicBezTo>
                  <a:close/>
                  <a:moveTo>
                    <a:pt x="3709988" y="2007870"/>
                  </a:moveTo>
                  <a:cubicBezTo>
                    <a:pt x="3720465" y="2002155"/>
                    <a:pt x="3733800" y="2000250"/>
                    <a:pt x="3745230" y="1997393"/>
                  </a:cubicBezTo>
                  <a:cubicBezTo>
                    <a:pt x="3752850" y="1995488"/>
                    <a:pt x="3759518" y="1993583"/>
                    <a:pt x="3767138" y="1991678"/>
                  </a:cubicBezTo>
                  <a:cubicBezTo>
                    <a:pt x="3766185" y="1987868"/>
                    <a:pt x="3765233" y="1985010"/>
                    <a:pt x="3765233" y="1981200"/>
                  </a:cubicBezTo>
                  <a:cubicBezTo>
                    <a:pt x="3761423" y="1967865"/>
                    <a:pt x="3758565" y="1954530"/>
                    <a:pt x="3754755" y="1941195"/>
                  </a:cubicBezTo>
                  <a:cubicBezTo>
                    <a:pt x="3752850" y="1935480"/>
                    <a:pt x="3752850" y="1929765"/>
                    <a:pt x="3754755" y="1924050"/>
                  </a:cubicBezTo>
                  <a:cubicBezTo>
                    <a:pt x="3758565" y="1910715"/>
                    <a:pt x="3762375" y="1897380"/>
                    <a:pt x="3766185" y="1883093"/>
                  </a:cubicBezTo>
                  <a:cubicBezTo>
                    <a:pt x="3767138" y="1880235"/>
                    <a:pt x="3767138" y="1877378"/>
                    <a:pt x="3768090" y="1873568"/>
                  </a:cubicBezTo>
                  <a:cubicBezTo>
                    <a:pt x="3757613" y="1870710"/>
                    <a:pt x="3747135" y="1866900"/>
                    <a:pt x="3736658" y="1864995"/>
                  </a:cubicBezTo>
                  <a:cubicBezTo>
                    <a:pt x="3716655" y="1862138"/>
                    <a:pt x="3701415" y="1852613"/>
                    <a:pt x="3689033" y="1837373"/>
                  </a:cubicBezTo>
                  <a:cubicBezTo>
                    <a:pt x="3682365" y="1829753"/>
                    <a:pt x="3674745" y="1822133"/>
                    <a:pt x="3667125" y="1814513"/>
                  </a:cubicBezTo>
                  <a:cubicBezTo>
                    <a:pt x="3664268" y="1817370"/>
                    <a:pt x="3661410" y="1819275"/>
                    <a:pt x="3659505" y="1822133"/>
                  </a:cubicBezTo>
                  <a:cubicBezTo>
                    <a:pt x="3650933" y="1830705"/>
                    <a:pt x="3641408" y="1840230"/>
                    <a:pt x="3632835" y="1848803"/>
                  </a:cubicBezTo>
                  <a:cubicBezTo>
                    <a:pt x="3627120" y="1854518"/>
                    <a:pt x="3621405" y="1858328"/>
                    <a:pt x="3612833" y="1860233"/>
                  </a:cubicBezTo>
                  <a:cubicBezTo>
                    <a:pt x="3597593" y="1864043"/>
                    <a:pt x="3582353" y="1868805"/>
                    <a:pt x="3565208" y="1872615"/>
                  </a:cubicBezTo>
                  <a:cubicBezTo>
                    <a:pt x="3569018" y="1886903"/>
                    <a:pt x="3570923" y="1899285"/>
                    <a:pt x="3575685" y="1911668"/>
                  </a:cubicBezTo>
                  <a:cubicBezTo>
                    <a:pt x="3580448" y="1925003"/>
                    <a:pt x="3579495" y="1938338"/>
                    <a:pt x="3575685" y="1951673"/>
                  </a:cubicBezTo>
                  <a:cubicBezTo>
                    <a:pt x="3571875" y="1964055"/>
                    <a:pt x="3569018" y="1976438"/>
                    <a:pt x="3565208" y="1989773"/>
                  </a:cubicBezTo>
                  <a:cubicBezTo>
                    <a:pt x="3569018" y="1990725"/>
                    <a:pt x="3570923" y="1991678"/>
                    <a:pt x="3573780" y="1992630"/>
                  </a:cubicBezTo>
                  <a:cubicBezTo>
                    <a:pt x="3588068" y="1996440"/>
                    <a:pt x="3601403" y="2000250"/>
                    <a:pt x="3615690" y="2004060"/>
                  </a:cubicBezTo>
                  <a:cubicBezTo>
                    <a:pt x="3621405" y="2005013"/>
                    <a:pt x="3626168" y="2007870"/>
                    <a:pt x="3629978" y="2012633"/>
                  </a:cubicBezTo>
                  <a:cubicBezTo>
                    <a:pt x="3640455" y="2023110"/>
                    <a:pt x="3650933" y="2033588"/>
                    <a:pt x="3661410" y="2044065"/>
                  </a:cubicBezTo>
                  <a:cubicBezTo>
                    <a:pt x="3663315" y="2045970"/>
                    <a:pt x="3665220" y="2046923"/>
                    <a:pt x="3668078" y="2049780"/>
                  </a:cubicBezTo>
                  <a:cubicBezTo>
                    <a:pt x="3672840" y="2044065"/>
                    <a:pt x="3677603" y="2038350"/>
                    <a:pt x="3683318" y="2033588"/>
                  </a:cubicBezTo>
                  <a:cubicBezTo>
                    <a:pt x="3690938" y="2025015"/>
                    <a:pt x="3699510" y="2013585"/>
                    <a:pt x="3709988" y="2007870"/>
                  </a:cubicBezTo>
                  <a:close/>
                  <a:moveTo>
                    <a:pt x="3666173" y="2037398"/>
                  </a:moveTo>
                  <a:cubicBezTo>
                    <a:pt x="3659505" y="2030730"/>
                    <a:pt x="3652838" y="2025968"/>
                    <a:pt x="3648075" y="2019300"/>
                  </a:cubicBezTo>
                  <a:cubicBezTo>
                    <a:pt x="3635693" y="2004060"/>
                    <a:pt x="3620453" y="1995488"/>
                    <a:pt x="3601403" y="1992630"/>
                  </a:cubicBezTo>
                  <a:cubicBezTo>
                    <a:pt x="3592830" y="1991678"/>
                    <a:pt x="3585210" y="1987868"/>
                    <a:pt x="3575685" y="1985963"/>
                  </a:cubicBezTo>
                  <a:cubicBezTo>
                    <a:pt x="3577590" y="1978343"/>
                    <a:pt x="3579495" y="1972628"/>
                    <a:pt x="3581400" y="1965960"/>
                  </a:cubicBezTo>
                  <a:cubicBezTo>
                    <a:pt x="3584258" y="1955483"/>
                    <a:pt x="3589020" y="1944053"/>
                    <a:pt x="3589020" y="1933575"/>
                  </a:cubicBezTo>
                  <a:cubicBezTo>
                    <a:pt x="3589020" y="1923098"/>
                    <a:pt x="3584258" y="1912620"/>
                    <a:pt x="3581400" y="1902143"/>
                  </a:cubicBezTo>
                  <a:cubicBezTo>
                    <a:pt x="3579495" y="1895475"/>
                    <a:pt x="3577590" y="1888808"/>
                    <a:pt x="3575685" y="1881188"/>
                  </a:cubicBezTo>
                  <a:cubicBezTo>
                    <a:pt x="3583305" y="1879283"/>
                    <a:pt x="3589020" y="1877378"/>
                    <a:pt x="3595688" y="1875473"/>
                  </a:cubicBezTo>
                  <a:cubicBezTo>
                    <a:pt x="3606165" y="1872615"/>
                    <a:pt x="3618548" y="1871663"/>
                    <a:pt x="3627120" y="1865948"/>
                  </a:cubicBezTo>
                  <a:cubicBezTo>
                    <a:pt x="3636645" y="1860233"/>
                    <a:pt x="3643313" y="1850708"/>
                    <a:pt x="3650933" y="1843088"/>
                  </a:cubicBezTo>
                  <a:cubicBezTo>
                    <a:pt x="3655695" y="1838325"/>
                    <a:pt x="3660458" y="1833563"/>
                    <a:pt x="3665220" y="1828800"/>
                  </a:cubicBezTo>
                  <a:cubicBezTo>
                    <a:pt x="3672840" y="1836420"/>
                    <a:pt x="3679508" y="1842135"/>
                    <a:pt x="3685223" y="1849755"/>
                  </a:cubicBezTo>
                  <a:cubicBezTo>
                    <a:pt x="3696653" y="1863090"/>
                    <a:pt x="3709988" y="1871663"/>
                    <a:pt x="3727133" y="1873568"/>
                  </a:cubicBezTo>
                  <a:cubicBezTo>
                    <a:pt x="3736658" y="1875473"/>
                    <a:pt x="3745230" y="1878330"/>
                    <a:pt x="3755708" y="1881188"/>
                  </a:cubicBezTo>
                  <a:cubicBezTo>
                    <a:pt x="3752850" y="1890713"/>
                    <a:pt x="3750945" y="1900238"/>
                    <a:pt x="3748088" y="1908810"/>
                  </a:cubicBezTo>
                  <a:cubicBezTo>
                    <a:pt x="3742373" y="1925003"/>
                    <a:pt x="3741420" y="1941195"/>
                    <a:pt x="3748088" y="1957388"/>
                  </a:cubicBezTo>
                  <a:cubicBezTo>
                    <a:pt x="3750945" y="1965960"/>
                    <a:pt x="3752850" y="1975485"/>
                    <a:pt x="3755708" y="1985963"/>
                  </a:cubicBezTo>
                  <a:cubicBezTo>
                    <a:pt x="3748088" y="1987868"/>
                    <a:pt x="3742373" y="1989773"/>
                    <a:pt x="3735705" y="1991678"/>
                  </a:cubicBezTo>
                  <a:cubicBezTo>
                    <a:pt x="3725228" y="1994535"/>
                    <a:pt x="3713798" y="1995488"/>
                    <a:pt x="3704273" y="2001203"/>
                  </a:cubicBezTo>
                  <a:cubicBezTo>
                    <a:pt x="3695700" y="2005965"/>
                    <a:pt x="3689033" y="2015490"/>
                    <a:pt x="3680460" y="2023110"/>
                  </a:cubicBezTo>
                  <a:cubicBezTo>
                    <a:pt x="3676650" y="2026920"/>
                    <a:pt x="3671888" y="2031683"/>
                    <a:pt x="3666173" y="2037398"/>
                  </a:cubicBezTo>
                  <a:close/>
                  <a:moveTo>
                    <a:pt x="3432810" y="2325053"/>
                  </a:moveTo>
                  <a:cubicBezTo>
                    <a:pt x="3433763" y="2327910"/>
                    <a:pt x="3434715" y="2329815"/>
                    <a:pt x="3435668" y="2332673"/>
                  </a:cubicBezTo>
                  <a:cubicBezTo>
                    <a:pt x="3437573" y="2332673"/>
                    <a:pt x="3438525" y="2331720"/>
                    <a:pt x="3440430" y="2331720"/>
                  </a:cubicBezTo>
                  <a:cubicBezTo>
                    <a:pt x="3474720" y="2322195"/>
                    <a:pt x="3509010" y="2313623"/>
                    <a:pt x="3542348" y="2304098"/>
                  </a:cubicBezTo>
                  <a:cubicBezTo>
                    <a:pt x="3546158" y="2303145"/>
                    <a:pt x="3549968" y="2300288"/>
                    <a:pt x="3552825" y="2297430"/>
                  </a:cubicBezTo>
                  <a:cubicBezTo>
                    <a:pt x="3576638" y="2273618"/>
                    <a:pt x="3600450" y="2250758"/>
                    <a:pt x="3623310" y="2226945"/>
                  </a:cubicBezTo>
                  <a:cubicBezTo>
                    <a:pt x="3625215" y="2225040"/>
                    <a:pt x="3627120" y="2223135"/>
                    <a:pt x="3628073" y="2221230"/>
                  </a:cubicBezTo>
                  <a:cubicBezTo>
                    <a:pt x="3627120" y="2220278"/>
                    <a:pt x="3627120" y="2219325"/>
                    <a:pt x="3626168" y="2218373"/>
                  </a:cubicBezTo>
                  <a:cubicBezTo>
                    <a:pt x="3601403" y="2193608"/>
                    <a:pt x="3575685" y="2167890"/>
                    <a:pt x="3550920" y="2143125"/>
                  </a:cubicBezTo>
                  <a:cubicBezTo>
                    <a:pt x="3548063" y="2140268"/>
                    <a:pt x="3544253" y="2138363"/>
                    <a:pt x="3540443" y="2137410"/>
                  </a:cubicBezTo>
                  <a:cubicBezTo>
                    <a:pt x="3507105" y="2127885"/>
                    <a:pt x="3474720" y="2119313"/>
                    <a:pt x="3441383" y="2110740"/>
                  </a:cubicBezTo>
                  <a:cubicBezTo>
                    <a:pt x="3439478" y="2109788"/>
                    <a:pt x="3436620" y="2109788"/>
                    <a:pt x="3434715" y="2109788"/>
                  </a:cubicBezTo>
                  <a:cubicBezTo>
                    <a:pt x="3433763" y="2111693"/>
                    <a:pt x="3433763" y="2112645"/>
                    <a:pt x="3432810" y="2113598"/>
                  </a:cubicBezTo>
                  <a:cubicBezTo>
                    <a:pt x="3423285" y="2146935"/>
                    <a:pt x="3414713" y="2181225"/>
                    <a:pt x="3406140" y="2214563"/>
                  </a:cubicBezTo>
                  <a:cubicBezTo>
                    <a:pt x="3405188" y="2218373"/>
                    <a:pt x="3405188" y="2223135"/>
                    <a:pt x="3406140" y="2226945"/>
                  </a:cubicBezTo>
                  <a:cubicBezTo>
                    <a:pt x="3414713" y="2259330"/>
                    <a:pt x="3423285" y="2292668"/>
                    <a:pt x="3432810" y="2325053"/>
                  </a:cubicBezTo>
                  <a:close/>
                  <a:moveTo>
                    <a:pt x="3415665" y="2214563"/>
                  </a:moveTo>
                  <a:cubicBezTo>
                    <a:pt x="3423285" y="2185988"/>
                    <a:pt x="3430905" y="2157413"/>
                    <a:pt x="3438525" y="2128838"/>
                  </a:cubicBezTo>
                  <a:cubicBezTo>
                    <a:pt x="3439478" y="2125980"/>
                    <a:pt x="3440430" y="2124075"/>
                    <a:pt x="3441383" y="2121218"/>
                  </a:cubicBezTo>
                  <a:cubicBezTo>
                    <a:pt x="3444240" y="2122170"/>
                    <a:pt x="3447098" y="2122170"/>
                    <a:pt x="3449003" y="2123123"/>
                  </a:cubicBezTo>
                  <a:cubicBezTo>
                    <a:pt x="3477578" y="2130743"/>
                    <a:pt x="3506153" y="2138363"/>
                    <a:pt x="3534728" y="2145983"/>
                  </a:cubicBezTo>
                  <a:cubicBezTo>
                    <a:pt x="3538538" y="2146935"/>
                    <a:pt x="3542348" y="2148840"/>
                    <a:pt x="3545205" y="2151698"/>
                  </a:cubicBezTo>
                  <a:cubicBezTo>
                    <a:pt x="3567113" y="2173605"/>
                    <a:pt x="3589973" y="2195513"/>
                    <a:pt x="3611880" y="2218373"/>
                  </a:cubicBezTo>
                  <a:cubicBezTo>
                    <a:pt x="3612833" y="2219325"/>
                    <a:pt x="3613785" y="2220278"/>
                    <a:pt x="3614738" y="2221230"/>
                  </a:cubicBezTo>
                  <a:cubicBezTo>
                    <a:pt x="3612833" y="2223135"/>
                    <a:pt x="3610928" y="2225993"/>
                    <a:pt x="3609023" y="2227898"/>
                  </a:cubicBezTo>
                  <a:cubicBezTo>
                    <a:pt x="3588068" y="2248853"/>
                    <a:pt x="3568065" y="2268855"/>
                    <a:pt x="3547110" y="2289810"/>
                  </a:cubicBezTo>
                  <a:cubicBezTo>
                    <a:pt x="3543300" y="2293620"/>
                    <a:pt x="3539490" y="2296478"/>
                    <a:pt x="3533775" y="2297430"/>
                  </a:cubicBezTo>
                  <a:cubicBezTo>
                    <a:pt x="3506153" y="2305050"/>
                    <a:pt x="3477578" y="2312670"/>
                    <a:pt x="3449955" y="2320290"/>
                  </a:cubicBezTo>
                  <a:cubicBezTo>
                    <a:pt x="3447098" y="2321243"/>
                    <a:pt x="3444240" y="2321243"/>
                    <a:pt x="3440430" y="2322195"/>
                  </a:cubicBezTo>
                  <a:cubicBezTo>
                    <a:pt x="3439478" y="2319338"/>
                    <a:pt x="3438525" y="2315528"/>
                    <a:pt x="3437573" y="2312670"/>
                  </a:cubicBezTo>
                  <a:cubicBezTo>
                    <a:pt x="3429953" y="2285048"/>
                    <a:pt x="3422333" y="2257425"/>
                    <a:pt x="3415665" y="2229803"/>
                  </a:cubicBezTo>
                  <a:cubicBezTo>
                    <a:pt x="3414713" y="2224088"/>
                    <a:pt x="3414713" y="2218373"/>
                    <a:pt x="3415665" y="2214563"/>
                  </a:cubicBezTo>
                  <a:close/>
                  <a:moveTo>
                    <a:pt x="3700463" y="1932623"/>
                  </a:moveTo>
                  <a:cubicBezTo>
                    <a:pt x="3700463" y="1925003"/>
                    <a:pt x="3703320" y="1917383"/>
                    <a:pt x="3705225" y="1909763"/>
                  </a:cubicBezTo>
                  <a:cubicBezTo>
                    <a:pt x="3697605" y="1906905"/>
                    <a:pt x="3689033" y="1905953"/>
                    <a:pt x="3682365" y="1902143"/>
                  </a:cubicBezTo>
                  <a:cubicBezTo>
                    <a:pt x="3675698" y="1898333"/>
                    <a:pt x="3670935" y="1891665"/>
                    <a:pt x="3665220" y="1886903"/>
                  </a:cubicBezTo>
                  <a:cubicBezTo>
                    <a:pt x="3658553" y="1892618"/>
                    <a:pt x="3653790" y="1899285"/>
                    <a:pt x="3648075" y="1903095"/>
                  </a:cubicBezTo>
                  <a:cubicBezTo>
                    <a:pt x="3641408" y="1906905"/>
                    <a:pt x="3633788" y="1907858"/>
                    <a:pt x="3626168" y="1909763"/>
                  </a:cubicBezTo>
                  <a:cubicBezTo>
                    <a:pt x="3628073" y="1918335"/>
                    <a:pt x="3630930" y="1925003"/>
                    <a:pt x="3630930" y="1932623"/>
                  </a:cubicBezTo>
                  <a:cubicBezTo>
                    <a:pt x="3630930" y="1940243"/>
                    <a:pt x="3628073" y="1947863"/>
                    <a:pt x="3626168" y="1955483"/>
                  </a:cubicBezTo>
                  <a:cubicBezTo>
                    <a:pt x="3634740" y="1958340"/>
                    <a:pt x="3642360" y="1959293"/>
                    <a:pt x="3648075" y="1962150"/>
                  </a:cubicBezTo>
                  <a:cubicBezTo>
                    <a:pt x="3654743" y="1965960"/>
                    <a:pt x="3659505" y="1972628"/>
                    <a:pt x="3666173" y="1978343"/>
                  </a:cubicBezTo>
                  <a:cubicBezTo>
                    <a:pt x="3675698" y="1964055"/>
                    <a:pt x="3689033" y="1957388"/>
                    <a:pt x="3705225" y="1955483"/>
                  </a:cubicBezTo>
                  <a:cubicBezTo>
                    <a:pt x="3703320" y="1947863"/>
                    <a:pt x="3700463" y="1940243"/>
                    <a:pt x="3700463" y="1932623"/>
                  </a:cubicBezTo>
                  <a:close/>
                  <a:moveTo>
                    <a:pt x="3666173" y="1965960"/>
                  </a:moveTo>
                  <a:cubicBezTo>
                    <a:pt x="3658553" y="1956435"/>
                    <a:pt x="3649980" y="1949768"/>
                    <a:pt x="3637598" y="1949768"/>
                  </a:cubicBezTo>
                  <a:cubicBezTo>
                    <a:pt x="3641408" y="1937385"/>
                    <a:pt x="3643313" y="1926908"/>
                    <a:pt x="3636645" y="1915478"/>
                  </a:cubicBezTo>
                  <a:cubicBezTo>
                    <a:pt x="3649028" y="1913573"/>
                    <a:pt x="3658553" y="1908810"/>
                    <a:pt x="3666173" y="1898333"/>
                  </a:cubicBezTo>
                  <a:cubicBezTo>
                    <a:pt x="3673793" y="1907858"/>
                    <a:pt x="3683318" y="1913573"/>
                    <a:pt x="3694748" y="1915478"/>
                  </a:cubicBezTo>
                  <a:cubicBezTo>
                    <a:pt x="3693795" y="1922145"/>
                    <a:pt x="3691890" y="1926908"/>
                    <a:pt x="3691890" y="1932623"/>
                  </a:cubicBezTo>
                  <a:cubicBezTo>
                    <a:pt x="3691890" y="1937385"/>
                    <a:pt x="3693795" y="1943100"/>
                    <a:pt x="3694748" y="1948815"/>
                  </a:cubicBezTo>
                  <a:cubicBezTo>
                    <a:pt x="3683318" y="1951673"/>
                    <a:pt x="3672840" y="1955483"/>
                    <a:pt x="3666173" y="1965960"/>
                  </a:cubicBezTo>
                  <a:close/>
                  <a:moveTo>
                    <a:pt x="3673793" y="2113598"/>
                  </a:moveTo>
                  <a:cubicBezTo>
                    <a:pt x="3691890" y="2095500"/>
                    <a:pt x="3709988" y="2078355"/>
                    <a:pt x="3727133" y="2060258"/>
                  </a:cubicBezTo>
                  <a:cubicBezTo>
                    <a:pt x="3732848" y="2054543"/>
                    <a:pt x="3739515" y="2050733"/>
                    <a:pt x="3747135" y="2048828"/>
                  </a:cubicBezTo>
                  <a:cubicBezTo>
                    <a:pt x="3771900" y="2042160"/>
                    <a:pt x="3796665" y="2035493"/>
                    <a:pt x="3821430" y="2028825"/>
                  </a:cubicBezTo>
                  <a:cubicBezTo>
                    <a:pt x="3824288" y="2027873"/>
                    <a:pt x="3826193" y="2026920"/>
                    <a:pt x="3829050" y="2025968"/>
                  </a:cubicBezTo>
                  <a:cubicBezTo>
                    <a:pt x="3828098" y="2023110"/>
                    <a:pt x="3828098" y="2020253"/>
                    <a:pt x="3827145" y="2018348"/>
                  </a:cubicBezTo>
                  <a:cubicBezTo>
                    <a:pt x="3820478" y="1992630"/>
                    <a:pt x="3813810" y="1966913"/>
                    <a:pt x="3806190" y="1942148"/>
                  </a:cubicBezTo>
                  <a:cubicBezTo>
                    <a:pt x="3804285" y="1935480"/>
                    <a:pt x="3804285" y="1930718"/>
                    <a:pt x="3806190" y="1924050"/>
                  </a:cubicBezTo>
                  <a:cubicBezTo>
                    <a:pt x="3812858" y="1898333"/>
                    <a:pt x="3819525" y="1872615"/>
                    <a:pt x="3827145" y="1847850"/>
                  </a:cubicBezTo>
                  <a:cubicBezTo>
                    <a:pt x="3828098" y="1844993"/>
                    <a:pt x="3828098" y="1842135"/>
                    <a:pt x="3829050" y="1839278"/>
                  </a:cubicBezTo>
                  <a:cubicBezTo>
                    <a:pt x="3825240" y="1838325"/>
                    <a:pt x="3823335" y="1837373"/>
                    <a:pt x="3820478" y="1836420"/>
                  </a:cubicBezTo>
                  <a:cubicBezTo>
                    <a:pt x="3795713" y="1829753"/>
                    <a:pt x="3770948" y="1823085"/>
                    <a:pt x="3746183" y="1816418"/>
                  </a:cubicBezTo>
                  <a:cubicBezTo>
                    <a:pt x="3739515" y="1814513"/>
                    <a:pt x="3733800" y="1811655"/>
                    <a:pt x="3729038" y="1806893"/>
                  </a:cubicBezTo>
                  <a:cubicBezTo>
                    <a:pt x="3710940" y="1788795"/>
                    <a:pt x="3692843" y="1770698"/>
                    <a:pt x="3674745" y="1751648"/>
                  </a:cubicBezTo>
                  <a:cubicBezTo>
                    <a:pt x="3672840" y="1749743"/>
                    <a:pt x="3669983" y="1747838"/>
                    <a:pt x="3667125" y="1744980"/>
                  </a:cubicBezTo>
                  <a:cubicBezTo>
                    <a:pt x="3664268" y="1747838"/>
                    <a:pt x="3662363" y="1749743"/>
                    <a:pt x="3659505" y="1751648"/>
                  </a:cubicBezTo>
                  <a:cubicBezTo>
                    <a:pt x="3641408" y="1769745"/>
                    <a:pt x="3623310" y="1787843"/>
                    <a:pt x="3605213" y="1805940"/>
                  </a:cubicBezTo>
                  <a:cubicBezTo>
                    <a:pt x="3600450" y="1810703"/>
                    <a:pt x="3595688" y="1813560"/>
                    <a:pt x="3589973" y="1815465"/>
                  </a:cubicBezTo>
                  <a:cubicBezTo>
                    <a:pt x="3565208" y="1822133"/>
                    <a:pt x="3540443" y="1828800"/>
                    <a:pt x="3515678" y="1835468"/>
                  </a:cubicBezTo>
                  <a:cubicBezTo>
                    <a:pt x="3511868" y="1836420"/>
                    <a:pt x="3509010" y="1837373"/>
                    <a:pt x="3505200" y="1838325"/>
                  </a:cubicBezTo>
                  <a:cubicBezTo>
                    <a:pt x="3506153" y="1842135"/>
                    <a:pt x="3506153" y="1844040"/>
                    <a:pt x="3507105" y="1846898"/>
                  </a:cubicBezTo>
                  <a:cubicBezTo>
                    <a:pt x="3513773" y="1872615"/>
                    <a:pt x="3520440" y="1898333"/>
                    <a:pt x="3528060" y="1923098"/>
                  </a:cubicBezTo>
                  <a:cubicBezTo>
                    <a:pt x="3529965" y="1928813"/>
                    <a:pt x="3529965" y="1934528"/>
                    <a:pt x="3528060" y="1941195"/>
                  </a:cubicBezTo>
                  <a:cubicBezTo>
                    <a:pt x="3520440" y="1966913"/>
                    <a:pt x="3513773" y="1992630"/>
                    <a:pt x="3507105" y="2018348"/>
                  </a:cubicBezTo>
                  <a:cubicBezTo>
                    <a:pt x="3506153" y="2021205"/>
                    <a:pt x="3506153" y="2023110"/>
                    <a:pt x="3505200" y="2025968"/>
                  </a:cubicBezTo>
                  <a:cubicBezTo>
                    <a:pt x="3508058" y="2026920"/>
                    <a:pt x="3510915" y="2027873"/>
                    <a:pt x="3513773" y="2028825"/>
                  </a:cubicBezTo>
                  <a:cubicBezTo>
                    <a:pt x="3537585" y="2035493"/>
                    <a:pt x="3561398" y="2042160"/>
                    <a:pt x="3585210" y="2047875"/>
                  </a:cubicBezTo>
                  <a:cubicBezTo>
                    <a:pt x="3593783" y="2049780"/>
                    <a:pt x="3601403" y="2054543"/>
                    <a:pt x="3607118" y="2060258"/>
                  </a:cubicBezTo>
                  <a:cubicBezTo>
                    <a:pt x="3626168" y="2080260"/>
                    <a:pt x="3646170" y="2099310"/>
                    <a:pt x="3666173" y="2120265"/>
                  </a:cubicBezTo>
                  <a:cubicBezTo>
                    <a:pt x="3669030" y="2118360"/>
                    <a:pt x="3670935" y="2115503"/>
                    <a:pt x="3673793" y="2113598"/>
                  </a:cubicBezTo>
                  <a:close/>
                  <a:moveTo>
                    <a:pt x="3607118" y="2049780"/>
                  </a:moveTo>
                  <a:cubicBezTo>
                    <a:pt x="3603308" y="2045970"/>
                    <a:pt x="3599498" y="2043113"/>
                    <a:pt x="3593783" y="2042160"/>
                  </a:cubicBezTo>
                  <a:cubicBezTo>
                    <a:pt x="3569970" y="2036445"/>
                    <a:pt x="3547110" y="2029778"/>
                    <a:pt x="3524250" y="2023110"/>
                  </a:cubicBezTo>
                  <a:cubicBezTo>
                    <a:pt x="3521393" y="2022158"/>
                    <a:pt x="3518535" y="2021205"/>
                    <a:pt x="3514725" y="2020253"/>
                  </a:cubicBezTo>
                  <a:cubicBezTo>
                    <a:pt x="3515678" y="2016443"/>
                    <a:pt x="3516630" y="2013585"/>
                    <a:pt x="3516630" y="2010728"/>
                  </a:cubicBezTo>
                  <a:cubicBezTo>
                    <a:pt x="3522345" y="1987868"/>
                    <a:pt x="3529013" y="1964055"/>
                    <a:pt x="3535680" y="1941195"/>
                  </a:cubicBezTo>
                  <a:cubicBezTo>
                    <a:pt x="3537585" y="1936433"/>
                    <a:pt x="3537585" y="1930718"/>
                    <a:pt x="3535680" y="1925955"/>
                  </a:cubicBezTo>
                  <a:cubicBezTo>
                    <a:pt x="3529013" y="1903095"/>
                    <a:pt x="3523298" y="1879283"/>
                    <a:pt x="3516630" y="1856423"/>
                  </a:cubicBezTo>
                  <a:cubicBezTo>
                    <a:pt x="3515678" y="1853565"/>
                    <a:pt x="3514725" y="1849755"/>
                    <a:pt x="3514725" y="1846898"/>
                  </a:cubicBezTo>
                  <a:cubicBezTo>
                    <a:pt x="3517583" y="1845945"/>
                    <a:pt x="3519488" y="1844993"/>
                    <a:pt x="3521393" y="1844040"/>
                  </a:cubicBezTo>
                  <a:cubicBezTo>
                    <a:pt x="3545205" y="1837373"/>
                    <a:pt x="3569970" y="1830705"/>
                    <a:pt x="3593783" y="1824990"/>
                  </a:cubicBezTo>
                  <a:cubicBezTo>
                    <a:pt x="3599498" y="1823085"/>
                    <a:pt x="3604260" y="1821180"/>
                    <a:pt x="3608070" y="1817370"/>
                  </a:cubicBezTo>
                  <a:cubicBezTo>
                    <a:pt x="3624263" y="1800225"/>
                    <a:pt x="3641408" y="1784033"/>
                    <a:pt x="3657600" y="1767840"/>
                  </a:cubicBezTo>
                  <a:cubicBezTo>
                    <a:pt x="3660458" y="1764983"/>
                    <a:pt x="3661410" y="1762125"/>
                    <a:pt x="3664268" y="1758315"/>
                  </a:cubicBezTo>
                  <a:cubicBezTo>
                    <a:pt x="3669030" y="1762125"/>
                    <a:pt x="3670935" y="1764983"/>
                    <a:pt x="3673793" y="1766888"/>
                  </a:cubicBezTo>
                  <a:cubicBezTo>
                    <a:pt x="3690938" y="1784033"/>
                    <a:pt x="3707130" y="1800225"/>
                    <a:pt x="3724275" y="1817370"/>
                  </a:cubicBezTo>
                  <a:cubicBezTo>
                    <a:pt x="3729038" y="1822133"/>
                    <a:pt x="3732848" y="1824038"/>
                    <a:pt x="3739515" y="1825943"/>
                  </a:cubicBezTo>
                  <a:cubicBezTo>
                    <a:pt x="3763328" y="1832610"/>
                    <a:pt x="3787140" y="1838325"/>
                    <a:pt x="3810953" y="1844993"/>
                  </a:cubicBezTo>
                  <a:cubicBezTo>
                    <a:pt x="3812858" y="1845945"/>
                    <a:pt x="3814763" y="1846898"/>
                    <a:pt x="3817620" y="1847850"/>
                  </a:cubicBezTo>
                  <a:cubicBezTo>
                    <a:pt x="3816668" y="1851660"/>
                    <a:pt x="3816668" y="1854518"/>
                    <a:pt x="3815715" y="1857375"/>
                  </a:cubicBezTo>
                  <a:cubicBezTo>
                    <a:pt x="3810000" y="1880235"/>
                    <a:pt x="3803333" y="1903095"/>
                    <a:pt x="3797618" y="1925955"/>
                  </a:cubicBezTo>
                  <a:cubicBezTo>
                    <a:pt x="3795713" y="1932623"/>
                    <a:pt x="3795713" y="1938338"/>
                    <a:pt x="3797618" y="1944053"/>
                  </a:cubicBezTo>
                  <a:cubicBezTo>
                    <a:pt x="3804285" y="1966913"/>
                    <a:pt x="3810000" y="1989773"/>
                    <a:pt x="3815715" y="2011680"/>
                  </a:cubicBezTo>
                  <a:cubicBezTo>
                    <a:pt x="3816668" y="2014538"/>
                    <a:pt x="3817620" y="2018348"/>
                    <a:pt x="3818573" y="2022158"/>
                  </a:cubicBezTo>
                  <a:cubicBezTo>
                    <a:pt x="3814763" y="2023110"/>
                    <a:pt x="3810953" y="2024063"/>
                    <a:pt x="3808095" y="2025015"/>
                  </a:cubicBezTo>
                  <a:cubicBezTo>
                    <a:pt x="3785235" y="2031683"/>
                    <a:pt x="3761423" y="2037398"/>
                    <a:pt x="3738563" y="2044065"/>
                  </a:cubicBezTo>
                  <a:cubicBezTo>
                    <a:pt x="3733800" y="2045018"/>
                    <a:pt x="3729990" y="2047875"/>
                    <a:pt x="3726180" y="2051685"/>
                  </a:cubicBezTo>
                  <a:cubicBezTo>
                    <a:pt x="3709035" y="2068830"/>
                    <a:pt x="3691890" y="2085975"/>
                    <a:pt x="3674745" y="2103120"/>
                  </a:cubicBezTo>
                  <a:cubicBezTo>
                    <a:pt x="3672840" y="2105025"/>
                    <a:pt x="3670935" y="2107883"/>
                    <a:pt x="3668078" y="2111693"/>
                  </a:cubicBezTo>
                  <a:cubicBezTo>
                    <a:pt x="3663315" y="2106930"/>
                    <a:pt x="3660458" y="2105025"/>
                    <a:pt x="3658553" y="2102168"/>
                  </a:cubicBezTo>
                  <a:cubicBezTo>
                    <a:pt x="3640455" y="2083118"/>
                    <a:pt x="3623310" y="2066925"/>
                    <a:pt x="3607118" y="2049780"/>
                  </a:cubicBezTo>
                  <a:close/>
                  <a:moveTo>
                    <a:pt x="3667125" y="2200275"/>
                  </a:moveTo>
                  <a:cubicBezTo>
                    <a:pt x="3669983" y="2196465"/>
                    <a:pt x="3671888" y="2192655"/>
                    <a:pt x="3674745" y="2190750"/>
                  </a:cubicBezTo>
                  <a:cubicBezTo>
                    <a:pt x="3702368" y="2163128"/>
                    <a:pt x="3729990" y="2135505"/>
                    <a:pt x="3757613" y="2107883"/>
                  </a:cubicBezTo>
                  <a:cubicBezTo>
                    <a:pt x="3761423" y="2104073"/>
                    <a:pt x="3766185" y="2101215"/>
                    <a:pt x="3771900" y="2100263"/>
                  </a:cubicBezTo>
                  <a:cubicBezTo>
                    <a:pt x="3810000" y="2089785"/>
                    <a:pt x="3849053" y="2079308"/>
                    <a:pt x="3887153" y="2069783"/>
                  </a:cubicBezTo>
                  <a:cubicBezTo>
                    <a:pt x="3890010" y="2068830"/>
                    <a:pt x="3892868" y="2067878"/>
                    <a:pt x="3896678" y="2066925"/>
                  </a:cubicBezTo>
                  <a:cubicBezTo>
                    <a:pt x="3895725" y="2063115"/>
                    <a:pt x="3894773" y="2060258"/>
                    <a:pt x="3894773" y="2056448"/>
                  </a:cubicBezTo>
                  <a:cubicBezTo>
                    <a:pt x="3884295" y="2018348"/>
                    <a:pt x="3874770" y="1979295"/>
                    <a:pt x="3864293" y="1941195"/>
                  </a:cubicBezTo>
                  <a:cubicBezTo>
                    <a:pt x="3862388" y="1935480"/>
                    <a:pt x="3862388" y="1930718"/>
                    <a:pt x="3864293" y="1925955"/>
                  </a:cubicBezTo>
                  <a:cubicBezTo>
                    <a:pt x="3874770" y="1887855"/>
                    <a:pt x="3885248" y="1848803"/>
                    <a:pt x="3894773" y="1810703"/>
                  </a:cubicBezTo>
                  <a:cubicBezTo>
                    <a:pt x="3895725" y="1807845"/>
                    <a:pt x="3896678" y="1804035"/>
                    <a:pt x="3897630" y="1800225"/>
                  </a:cubicBezTo>
                  <a:cubicBezTo>
                    <a:pt x="3892868" y="1799273"/>
                    <a:pt x="3890010" y="1798320"/>
                    <a:pt x="3886200" y="1797368"/>
                  </a:cubicBezTo>
                  <a:cubicBezTo>
                    <a:pt x="3849053" y="1786890"/>
                    <a:pt x="3810953" y="1777365"/>
                    <a:pt x="3773805" y="1766888"/>
                  </a:cubicBezTo>
                  <a:cubicBezTo>
                    <a:pt x="3767138" y="1764983"/>
                    <a:pt x="3762375" y="1762125"/>
                    <a:pt x="3757613" y="1758315"/>
                  </a:cubicBezTo>
                  <a:cubicBezTo>
                    <a:pt x="3729990" y="1730693"/>
                    <a:pt x="3702368" y="1703070"/>
                    <a:pt x="3674745" y="1675448"/>
                  </a:cubicBezTo>
                  <a:cubicBezTo>
                    <a:pt x="3671888" y="1672590"/>
                    <a:pt x="3669983" y="1670685"/>
                    <a:pt x="3667125" y="1667828"/>
                  </a:cubicBezTo>
                  <a:cubicBezTo>
                    <a:pt x="3664268" y="1670685"/>
                    <a:pt x="3661410" y="1673543"/>
                    <a:pt x="3658553" y="1675448"/>
                  </a:cubicBezTo>
                  <a:cubicBezTo>
                    <a:pt x="3630930" y="1703070"/>
                    <a:pt x="3602355" y="1731645"/>
                    <a:pt x="3574733" y="1759268"/>
                  </a:cubicBezTo>
                  <a:cubicBezTo>
                    <a:pt x="3570923" y="1763078"/>
                    <a:pt x="3567113" y="1765935"/>
                    <a:pt x="3561398" y="1766888"/>
                  </a:cubicBezTo>
                  <a:cubicBezTo>
                    <a:pt x="3523298" y="1777365"/>
                    <a:pt x="3485198" y="1786890"/>
                    <a:pt x="3447098" y="1797368"/>
                  </a:cubicBezTo>
                  <a:cubicBezTo>
                    <a:pt x="3443288" y="1798320"/>
                    <a:pt x="3439478" y="1799273"/>
                    <a:pt x="3435668" y="1801178"/>
                  </a:cubicBezTo>
                  <a:cubicBezTo>
                    <a:pt x="3436620" y="1804988"/>
                    <a:pt x="3437573" y="1808798"/>
                    <a:pt x="3438525" y="1811655"/>
                  </a:cubicBezTo>
                  <a:cubicBezTo>
                    <a:pt x="3449003" y="1849755"/>
                    <a:pt x="3458528" y="1888808"/>
                    <a:pt x="3469005" y="1926908"/>
                  </a:cubicBezTo>
                  <a:cubicBezTo>
                    <a:pt x="3469958" y="1931670"/>
                    <a:pt x="3469958" y="1936433"/>
                    <a:pt x="3469005" y="1941195"/>
                  </a:cubicBezTo>
                  <a:cubicBezTo>
                    <a:pt x="3459480" y="1977390"/>
                    <a:pt x="3449955" y="2013585"/>
                    <a:pt x="3439478" y="2049780"/>
                  </a:cubicBezTo>
                  <a:cubicBezTo>
                    <a:pt x="3437573" y="2055495"/>
                    <a:pt x="3436620" y="2061210"/>
                    <a:pt x="3434715" y="2066925"/>
                  </a:cubicBezTo>
                  <a:cubicBezTo>
                    <a:pt x="3438525" y="2067878"/>
                    <a:pt x="3441383" y="2068830"/>
                    <a:pt x="3444240" y="2069783"/>
                  </a:cubicBezTo>
                  <a:cubicBezTo>
                    <a:pt x="3482340" y="2080260"/>
                    <a:pt x="3520440" y="2090738"/>
                    <a:pt x="3558540" y="2100263"/>
                  </a:cubicBezTo>
                  <a:cubicBezTo>
                    <a:pt x="3565208" y="2102168"/>
                    <a:pt x="3569970" y="2105025"/>
                    <a:pt x="3573780" y="2109788"/>
                  </a:cubicBezTo>
                  <a:cubicBezTo>
                    <a:pt x="3601403" y="2137410"/>
                    <a:pt x="3629025" y="2165033"/>
                    <a:pt x="3655695" y="2192655"/>
                  </a:cubicBezTo>
                  <a:cubicBezTo>
                    <a:pt x="3659505" y="2193608"/>
                    <a:pt x="3662363" y="2195513"/>
                    <a:pt x="3667125" y="2200275"/>
                  </a:cubicBezTo>
                  <a:close/>
                  <a:moveTo>
                    <a:pt x="3565208" y="2091690"/>
                  </a:moveTo>
                  <a:cubicBezTo>
                    <a:pt x="3529013" y="2082165"/>
                    <a:pt x="3493770" y="2072640"/>
                    <a:pt x="3457575" y="2063115"/>
                  </a:cubicBezTo>
                  <a:cubicBezTo>
                    <a:pt x="3453765" y="2062163"/>
                    <a:pt x="3450908" y="2061210"/>
                    <a:pt x="3446145" y="2060258"/>
                  </a:cubicBezTo>
                  <a:cubicBezTo>
                    <a:pt x="3447098" y="2055495"/>
                    <a:pt x="3448050" y="2051685"/>
                    <a:pt x="3449003" y="2048828"/>
                  </a:cubicBezTo>
                  <a:cubicBezTo>
                    <a:pt x="3458528" y="2012633"/>
                    <a:pt x="3468053" y="1977390"/>
                    <a:pt x="3477578" y="1941195"/>
                  </a:cubicBezTo>
                  <a:cubicBezTo>
                    <a:pt x="3478530" y="1936433"/>
                    <a:pt x="3478530" y="1931670"/>
                    <a:pt x="3477578" y="1926908"/>
                  </a:cubicBezTo>
                  <a:cubicBezTo>
                    <a:pt x="3468053" y="1890713"/>
                    <a:pt x="3458528" y="1855470"/>
                    <a:pt x="3449003" y="1819275"/>
                  </a:cubicBezTo>
                  <a:cubicBezTo>
                    <a:pt x="3448050" y="1815465"/>
                    <a:pt x="3447098" y="1811655"/>
                    <a:pt x="3446145" y="1806893"/>
                  </a:cubicBezTo>
                  <a:cubicBezTo>
                    <a:pt x="3449955" y="1805940"/>
                    <a:pt x="3452813" y="1804988"/>
                    <a:pt x="3455670" y="1804035"/>
                  </a:cubicBezTo>
                  <a:cubicBezTo>
                    <a:pt x="3491865" y="1794510"/>
                    <a:pt x="3527108" y="1784985"/>
                    <a:pt x="3563303" y="1775460"/>
                  </a:cubicBezTo>
                  <a:cubicBezTo>
                    <a:pt x="3569018" y="1773555"/>
                    <a:pt x="3574733" y="1770698"/>
                    <a:pt x="3579495" y="1766888"/>
                  </a:cubicBezTo>
                  <a:cubicBezTo>
                    <a:pt x="3605213" y="1740218"/>
                    <a:pt x="3631883" y="1714500"/>
                    <a:pt x="3657600" y="1688783"/>
                  </a:cubicBezTo>
                  <a:cubicBezTo>
                    <a:pt x="3660458" y="1685925"/>
                    <a:pt x="3662363" y="1684020"/>
                    <a:pt x="3666173" y="1681163"/>
                  </a:cubicBezTo>
                  <a:cubicBezTo>
                    <a:pt x="3669030" y="1684020"/>
                    <a:pt x="3671888" y="1685925"/>
                    <a:pt x="3674745" y="1688783"/>
                  </a:cubicBezTo>
                  <a:cubicBezTo>
                    <a:pt x="3700463" y="1714500"/>
                    <a:pt x="3727133" y="1741170"/>
                    <a:pt x="3752850" y="1766888"/>
                  </a:cubicBezTo>
                  <a:cubicBezTo>
                    <a:pt x="3757613" y="1771650"/>
                    <a:pt x="3762375" y="1774508"/>
                    <a:pt x="3769043" y="1776413"/>
                  </a:cubicBezTo>
                  <a:cubicBezTo>
                    <a:pt x="3805238" y="1785938"/>
                    <a:pt x="3840480" y="1795463"/>
                    <a:pt x="3876675" y="1804988"/>
                  </a:cubicBezTo>
                  <a:cubicBezTo>
                    <a:pt x="3879533" y="1805940"/>
                    <a:pt x="3882390" y="1806893"/>
                    <a:pt x="3886200" y="1807845"/>
                  </a:cubicBezTo>
                  <a:cubicBezTo>
                    <a:pt x="3885248" y="1812608"/>
                    <a:pt x="3884295" y="1816418"/>
                    <a:pt x="3883343" y="1819275"/>
                  </a:cubicBezTo>
                  <a:cubicBezTo>
                    <a:pt x="3873818" y="1855470"/>
                    <a:pt x="3864293" y="1890713"/>
                    <a:pt x="3854768" y="1926908"/>
                  </a:cubicBezTo>
                  <a:cubicBezTo>
                    <a:pt x="3853815" y="1931670"/>
                    <a:pt x="3853815" y="1936433"/>
                    <a:pt x="3854768" y="1941195"/>
                  </a:cubicBezTo>
                  <a:cubicBezTo>
                    <a:pt x="3864293" y="1977390"/>
                    <a:pt x="3873818" y="2012633"/>
                    <a:pt x="3883343" y="2048828"/>
                  </a:cubicBezTo>
                  <a:cubicBezTo>
                    <a:pt x="3884295" y="2052638"/>
                    <a:pt x="3885248" y="2056448"/>
                    <a:pt x="3886200" y="2061210"/>
                  </a:cubicBezTo>
                  <a:cubicBezTo>
                    <a:pt x="3882390" y="2062163"/>
                    <a:pt x="3878580" y="2063115"/>
                    <a:pt x="3874770" y="2064068"/>
                  </a:cubicBezTo>
                  <a:cubicBezTo>
                    <a:pt x="3838575" y="2073593"/>
                    <a:pt x="3803333" y="2083118"/>
                    <a:pt x="3767138" y="2092643"/>
                  </a:cubicBezTo>
                  <a:cubicBezTo>
                    <a:pt x="3761423" y="2094548"/>
                    <a:pt x="3756660" y="2096453"/>
                    <a:pt x="3752850" y="2100263"/>
                  </a:cubicBezTo>
                  <a:cubicBezTo>
                    <a:pt x="3726180" y="2126933"/>
                    <a:pt x="3700463" y="2152650"/>
                    <a:pt x="3673793" y="2179320"/>
                  </a:cubicBezTo>
                  <a:cubicBezTo>
                    <a:pt x="3670935" y="2182178"/>
                    <a:pt x="3669030" y="2184083"/>
                    <a:pt x="3665220" y="2186940"/>
                  </a:cubicBezTo>
                  <a:cubicBezTo>
                    <a:pt x="3662363" y="2184083"/>
                    <a:pt x="3659505" y="2182178"/>
                    <a:pt x="3656648" y="2179320"/>
                  </a:cubicBezTo>
                  <a:cubicBezTo>
                    <a:pt x="3629978" y="2152650"/>
                    <a:pt x="3604260" y="2126933"/>
                    <a:pt x="3577590" y="2100263"/>
                  </a:cubicBezTo>
                  <a:cubicBezTo>
                    <a:pt x="3574733" y="2095500"/>
                    <a:pt x="3569970" y="2092643"/>
                    <a:pt x="3565208" y="2091690"/>
                  </a:cubicBezTo>
                  <a:close/>
                  <a:moveTo>
                    <a:pt x="3518535" y="455295"/>
                  </a:moveTo>
                  <a:cubicBezTo>
                    <a:pt x="3503295" y="450533"/>
                    <a:pt x="3487103" y="446723"/>
                    <a:pt x="3471863" y="442913"/>
                  </a:cubicBezTo>
                  <a:cubicBezTo>
                    <a:pt x="3470910" y="444818"/>
                    <a:pt x="3469958" y="444818"/>
                    <a:pt x="3469958" y="445770"/>
                  </a:cubicBezTo>
                  <a:cubicBezTo>
                    <a:pt x="3466148" y="460058"/>
                    <a:pt x="3462338" y="474345"/>
                    <a:pt x="3458528" y="488633"/>
                  </a:cubicBezTo>
                  <a:cubicBezTo>
                    <a:pt x="3457575" y="491490"/>
                    <a:pt x="3458528" y="495300"/>
                    <a:pt x="3459480" y="499110"/>
                  </a:cubicBezTo>
                  <a:cubicBezTo>
                    <a:pt x="3462338" y="511493"/>
                    <a:pt x="3466148" y="522923"/>
                    <a:pt x="3469005" y="535305"/>
                  </a:cubicBezTo>
                  <a:cubicBezTo>
                    <a:pt x="3469958" y="537210"/>
                    <a:pt x="3470910" y="540068"/>
                    <a:pt x="3471863" y="542925"/>
                  </a:cubicBezTo>
                  <a:cubicBezTo>
                    <a:pt x="3483293" y="540068"/>
                    <a:pt x="3492818" y="537210"/>
                    <a:pt x="3504248" y="534353"/>
                  </a:cubicBezTo>
                  <a:cubicBezTo>
                    <a:pt x="3516630" y="531495"/>
                    <a:pt x="3526155" y="526733"/>
                    <a:pt x="3534728" y="517208"/>
                  </a:cubicBezTo>
                  <a:cubicBezTo>
                    <a:pt x="3541395" y="508635"/>
                    <a:pt x="3549968" y="501015"/>
                    <a:pt x="3558540" y="493395"/>
                  </a:cubicBezTo>
                  <a:cubicBezTo>
                    <a:pt x="3547110" y="481965"/>
                    <a:pt x="3535680" y="470535"/>
                    <a:pt x="3524250" y="460058"/>
                  </a:cubicBezTo>
                  <a:cubicBezTo>
                    <a:pt x="3521393" y="457200"/>
                    <a:pt x="3520440" y="456248"/>
                    <a:pt x="3518535" y="455295"/>
                  </a:cubicBezTo>
                  <a:close/>
                  <a:moveTo>
                    <a:pt x="3517583" y="519113"/>
                  </a:moveTo>
                  <a:cubicBezTo>
                    <a:pt x="3516630" y="520065"/>
                    <a:pt x="3514725" y="521018"/>
                    <a:pt x="3513773" y="521970"/>
                  </a:cubicBezTo>
                  <a:cubicBezTo>
                    <a:pt x="3501390" y="524828"/>
                    <a:pt x="3489960" y="528638"/>
                    <a:pt x="3476625" y="531495"/>
                  </a:cubicBezTo>
                  <a:cubicBezTo>
                    <a:pt x="3472815" y="518160"/>
                    <a:pt x="3469958" y="505778"/>
                    <a:pt x="3466148" y="493395"/>
                  </a:cubicBezTo>
                  <a:cubicBezTo>
                    <a:pt x="3466148" y="492443"/>
                    <a:pt x="3466148" y="492443"/>
                    <a:pt x="3466148" y="491490"/>
                  </a:cubicBezTo>
                  <a:cubicBezTo>
                    <a:pt x="3469005" y="479108"/>
                    <a:pt x="3472815" y="466725"/>
                    <a:pt x="3476625" y="454343"/>
                  </a:cubicBezTo>
                  <a:cubicBezTo>
                    <a:pt x="3489960" y="458153"/>
                    <a:pt x="3502343" y="461010"/>
                    <a:pt x="3513773" y="464820"/>
                  </a:cubicBezTo>
                  <a:cubicBezTo>
                    <a:pt x="3515678" y="465773"/>
                    <a:pt x="3517583" y="466725"/>
                    <a:pt x="3518535" y="467678"/>
                  </a:cubicBezTo>
                  <a:cubicBezTo>
                    <a:pt x="3527108" y="476250"/>
                    <a:pt x="3535680" y="483870"/>
                    <a:pt x="3544253" y="493395"/>
                  </a:cubicBezTo>
                  <a:cubicBezTo>
                    <a:pt x="3535680" y="501015"/>
                    <a:pt x="3526155" y="510540"/>
                    <a:pt x="3517583" y="519113"/>
                  </a:cubicBezTo>
                  <a:close/>
                  <a:moveTo>
                    <a:pt x="3166110" y="539115"/>
                  </a:moveTo>
                  <a:cubicBezTo>
                    <a:pt x="3176588" y="524828"/>
                    <a:pt x="3188970" y="517208"/>
                    <a:pt x="3206115" y="515303"/>
                  </a:cubicBezTo>
                  <a:cubicBezTo>
                    <a:pt x="3204210" y="506730"/>
                    <a:pt x="3201353" y="499110"/>
                    <a:pt x="3201353" y="492443"/>
                  </a:cubicBezTo>
                  <a:cubicBezTo>
                    <a:pt x="3201353" y="484823"/>
                    <a:pt x="3204210" y="477203"/>
                    <a:pt x="3206115" y="469583"/>
                  </a:cubicBezTo>
                  <a:cubicBezTo>
                    <a:pt x="3197543" y="466725"/>
                    <a:pt x="3189923" y="465773"/>
                    <a:pt x="3184208" y="461963"/>
                  </a:cubicBezTo>
                  <a:cubicBezTo>
                    <a:pt x="3177540" y="458153"/>
                    <a:pt x="3172778" y="451485"/>
                    <a:pt x="3167063" y="446723"/>
                  </a:cubicBezTo>
                  <a:cubicBezTo>
                    <a:pt x="3161348" y="452438"/>
                    <a:pt x="3156585" y="459105"/>
                    <a:pt x="3149918" y="461963"/>
                  </a:cubicBezTo>
                  <a:cubicBezTo>
                    <a:pt x="3143250" y="465773"/>
                    <a:pt x="3135630" y="466725"/>
                    <a:pt x="3128010" y="469583"/>
                  </a:cubicBezTo>
                  <a:cubicBezTo>
                    <a:pt x="3129915" y="478155"/>
                    <a:pt x="3132773" y="484823"/>
                    <a:pt x="3132773" y="492443"/>
                  </a:cubicBezTo>
                  <a:cubicBezTo>
                    <a:pt x="3132773" y="500063"/>
                    <a:pt x="3129915" y="506730"/>
                    <a:pt x="3128010" y="515303"/>
                  </a:cubicBezTo>
                  <a:cubicBezTo>
                    <a:pt x="3143250" y="517208"/>
                    <a:pt x="3155633" y="524828"/>
                    <a:pt x="3166110" y="539115"/>
                  </a:cubicBezTo>
                  <a:close/>
                  <a:moveTo>
                    <a:pt x="3137535" y="476250"/>
                  </a:moveTo>
                  <a:cubicBezTo>
                    <a:pt x="3148965" y="474345"/>
                    <a:pt x="3158490" y="469583"/>
                    <a:pt x="3166110" y="459105"/>
                  </a:cubicBezTo>
                  <a:cubicBezTo>
                    <a:pt x="3173730" y="468630"/>
                    <a:pt x="3182303" y="474345"/>
                    <a:pt x="3195638" y="475298"/>
                  </a:cubicBezTo>
                  <a:cubicBezTo>
                    <a:pt x="3191828" y="486728"/>
                    <a:pt x="3190875" y="497205"/>
                    <a:pt x="3195638" y="507683"/>
                  </a:cubicBezTo>
                  <a:cubicBezTo>
                    <a:pt x="3184208" y="510540"/>
                    <a:pt x="3173730" y="514350"/>
                    <a:pt x="3167063" y="524828"/>
                  </a:cubicBezTo>
                  <a:cubicBezTo>
                    <a:pt x="3159443" y="515303"/>
                    <a:pt x="3149918" y="509588"/>
                    <a:pt x="3137535" y="507683"/>
                  </a:cubicBezTo>
                  <a:cubicBezTo>
                    <a:pt x="3142298" y="497205"/>
                    <a:pt x="3141345" y="486728"/>
                    <a:pt x="3137535" y="476250"/>
                  </a:cubicBezTo>
                  <a:close/>
                  <a:moveTo>
                    <a:pt x="3925253" y="484823"/>
                  </a:moveTo>
                  <a:cubicBezTo>
                    <a:pt x="3916680" y="453390"/>
                    <a:pt x="3908108" y="421958"/>
                    <a:pt x="3900488" y="390525"/>
                  </a:cubicBezTo>
                  <a:cubicBezTo>
                    <a:pt x="3899535" y="387668"/>
                    <a:pt x="3898583" y="384810"/>
                    <a:pt x="3897630" y="381000"/>
                  </a:cubicBezTo>
                  <a:cubicBezTo>
                    <a:pt x="3895725" y="381000"/>
                    <a:pt x="3894773" y="381000"/>
                    <a:pt x="3893820" y="381000"/>
                  </a:cubicBezTo>
                  <a:cubicBezTo>
                    <a:pt x="3859530" y="390525"/>
                    <a:pt x="3824288" y="399098"/>
                    <a:pt x="3789998" y="408623"/>
                  </a:cubicBezTo>
                  <a:cubicBezTo>
                    <a:pt x="3787140" y="409575"/>
                    <a:pt x="3784283" y="410528"/>
                    <a:pt x="3782378" y="412433"/>
                  </a:cubicBezTo>
                  <a:cubicBezTo>
                    <a:pt x="3755708" y="438150"/>
                    <a:pt x="3729990" y="464820"/>
                    <a:pt x="3704273" y="490538"/>
                  </a:cubicBezTo>
                  <a:cubicBezTo>
                    <a:pt x="3705225" y="492443"/>
                    <a:pt x="3707130" y="493395"/>
                    <a:pt x="3708083" y="495300"/>
                  </a:cubicBezTo>
                  <a:cubicBezTo>
                    <a:pt x="3732848" y="520065"/>
                    <a:pt x="3756660" y="544830"/>
                    <a:pt x="3781425" y="568643"/>
                  </a:cubicBezTo>
                  <a:cubicBezTo>
                    <a:pt x="3784283" y="571500"/>
                    <a:pt x="3789045" y="573405"/>
                    <a:pt x="3792855" y="575310"/>
                  </a:cubicBezTo>
                  <a:cubicBezTo>
                    <a:pt x="3818573" y="582930"/>
                    <a:pt x="3844290" y="589598"/>
                    <a:pt x="3870008" y="596265"/>
                  </a:cubicBezTo>
                  <a:cubicBezTo>
                    <a:pt x="3878580" y="598170"/>
                    <a:pt x="3887153" y="601028"/>
                    <a:pt x="3896678" y="602933"/>
                  </a:cubicBezTo>
                  <a:cubicBezTo>
                    <a:pt x="3897630" y="601028"/>
                    <a:pt x="3898583" y="600075"/>
                    <a:pt x="3898583" y="598170"/>
                  </a:cubicBezTo>
                  <a:cubicBezTo>
                    <a:pt x="3908108" y="563880"/>
                    <a:pt x="3916680" y="530543"/>
                    <a:pt x="3926205" y="496253"/>
                  </a:cubicBezTo>
                  <a:cubicBezTo>
                    <a:pt x="3927158" y="493395"/>
                    <a:pt x="3926205" y="488633"/>
                    <a:pt x="3925253" y="484823"/>
                  </a:cubicBezTo>
                  <a:close/>
                  <a:moveTo>
                    <a:pt x="3916680" y="498158"/>
                  </a:moveTo>
                  <a:cubicBezTo>
                    <a:pt x="3909060" y="527685"/>
                    <a:pt x="3900488" y="558165"/>
                    <a:pt x="3892868" y="587693"/>
                  </a:cubicBezTo>
                  <a:cubicBezTo>
                    <a:pt x="3892868" y="589598"/>
                    <a:pt x="3891915" y="590550"/>
                    <a:pt x="3890963" y="592455"/>
                  </a:cubicBezTo>
                  <a:cubicBezTo>
                    <a:pt x="3888105" y="591503"/>
                    <a:pt x="3885248" y="591503"/>
                    <a:pt x="3883343" y="590550"/>
                  </a:cubicBezTo>
                  <a:cubicBezTo>
                    <a:pt x="3854768" y="582930"/>
                    <a:pt x="3825240" y="575310"/>
                    <a:pt x="3796665" y="566738"/>
                  </a:cubicBezTo>
                  <a:cubicBezTo>
                    <a:pt x="3792855" y="565785"/>
                    <a:pt x="3789045" y="563880"/>
                    <a:pt x="3786188" y="561023"/>
                  </a:cubicBezTo>
                  <a:cubicBezTo>
                    <a:pt x="3763328" y="539115"/>
                    <a:pt x="3741420" y="516255"/>
                    <a:pt x="3718560" y="494348"/>
                  </a:cubicBezTo>
                  <a:cubicBezTo>
                    <a:pt x="3717608" y="493395"/>
                    <a:pt x="3717608" y="492443"/>
                    <a:pt x="3716655" y="491490"/>
                  </a:cubicBezTo>
                  <a:cubicBezTo>
                    <a:pt x="3718560" y="489585"/>
                    <a:pt x="3719513" y="487680"/>
                    <a:pt x="3721418" y="485775"/>
                  </a:cubicBezTo>
                  <a:cubicBezTo>
                    <a:pt x="3742373" y="464820"/>
                    <a:pt x="3762375" y="443865"/>
                    <a:pt x="3783330" y="423863"/>
                  </a:cubicBezTo>
                  <a:cubicBezTo>
                    <a:pt x="3786188" y="421005"/>
                    <a:pt x="3789998" y="418148"/>
                    <a:pt x="3794760" y="416243"/>
                  </a:cubicBezTo>
                  <a:cubicBezTo>
                    <a:pt x="3825240" y="407670"/>
                    <a:pt x="3854768" y="400050"/>
                    <a:pt x="3885248" y="391478"/>
                  </a:cubicBezTo>
                  <a:cubicBezTo>
                    <a:pt x="3886200" y="391478"/>
                    <a:pt x="3888105" y="391478"/>
                    <a:pt x="3890010" y="390525"/>
                  </a:cubicBezTo>
                  <a:cubicBezTo>
                    <a:pt x="3894773" y="406718"/>
                    <a:pt x="3898583" y="422910"/>
                    <a:pt x="3902393" y="438150"/>
                  </a:cubicBezTo>
                  <a:cubicBezTo>
                    <a:pt x="3906203" y="453390"/>
                    <a:pt x="3910965" y="468630"/>
                    <a:pt x="3914775" y="483870"/>
                  </a:cubicBezTo>
                  <a:cubicBezTo>
                    <a:pt x="3916680" y="489585"/>
                    <a:pt x="3917633" y="493395"/>
                    <a:pt x="3916680" y="498158"/>
                  </a:cubicBezTo>
                  <a:close/>
                  <a:moveTo>
                    <a:pt x="3361373" y="154305"/>
                  </a:moveTo>
                  <a:cubicBezTo>
                    <a:pt x="3353753" y="156210"/>
                    <a:pt x="3348038" y="159068"/>
                    <a:pt x="3341370" y="159068"/>
                  </a:cubicBezTo>
                  <a:cubicBezTo>
                    <a:pt x="3319463" y="161925"/>
                    <a:pt x="3302318" y="172403"/>
                    <a:pt x="3288983" y="189548"/>
                  </a:cubicBezTo>
                  <a:cubicBezTo>
                    <a:pt x="3285173" y="195263"/>
                    <a:pt x="3279458" y="199073"/>
                    <a:pt x="3274695" y="204788"/>
                  </a:cubicBezTo>
                  <a:cubicBezTo>
                    <a:pt x="3287078" y="217170"/>
                    <a:pt x="3297555" y="228600"/>
                    <a:pt x="3309938" y="239078"/>
                  </a:cubicBezTo>
                  <a:cubicBezTo>
                    <a:pt x="3311843" y="240983"/>
                    <a:pt x="3314700" y="241935"/>
                    <a:pt x="3317558" y="242888"/>
                  </a:cubicBezTo>
                  <a:cubicBezTo>
                    <a:pt x="3329940" y="246698"/>
                    <a:pt x="3342323" y="249555"/>
                    <a:pt x="3354705" y="252413"/>
                  </a:cubicBezTo>
                  <a:cubicBezTo>
                    <a:pt x="3357563" y="253365"/>
                    <a:pt x="3359468" y="253365"/>
                    <a:pt x="3362325" y="253365"/>
                  </a:cubicBezTo>
                  <a:cubicBezTo>
                    <a:pt x="3367088" y="237173"/>
                    <a:pt x="3370898" y="220980"/>
                    <a:pt x="3374708" y="205740"/>
                  </a:cubicBezTo>
                  <a:cubicBezTo>
                    <a:pt x="3374708" y="204788"/>
                    <a:pt x="3374708" y="202883"/>
                    <a:pt x="3374708" y="201930"/>
                  </a:cubicBezTo>
                  <a:cubicBezTo>
                    <a:pt x="3370898" y="186690"/>
                    <a:pt x="3366135" y="170498"/>
                    <a:pt x="3361373" y="154305"/>
                  </a:cubicBezTo>
                  <a:close/>
                  <a:moveTo>
                    <a:pt x="3365183" y="206693"/>
                  </a:moveTo>
                  <a:cubicBezTo>
                    <a:pt x="3362325" y="218123"/>
                    <a:pt x="3358515" y="229553"/>
                    <a:pt x="3355658" y="242888"/>
                  </a:cubicBezTo>
                  <a:cubicBezTo>
                    <a:pt x="3350895" y="241935"/>
                    <a:pt x="3346133" y="240983"/>
                    <a:pt x="3341370" y="240030"/>
                  </a:cubicBezTo>
                  <a:cubicBezTo>
                    <a:pt x="3323273" y="237173"/>
                    <a:pt x="3308985" y="229553"/>
                    <a:pt x="3297555" y="215265"/>
                  </a:cubicBezTo>
                  <a:cubicBezTo>
                    <a:pt x="3294698" y="211455"/>
                    <a:pt x="3290888" y="209550"/>
                    <a:pt x="3286125" y="205740"/>
                  </a:cubicBezTo>
                  <a:cubicBezTo>
                    <a:pt x="3296603" y="195263"/>
                    <a:pt x="3305175" y="186690"/>
                    <a:pt x="3314700" y="177165"/>
                  </a:cubicBezTo>
                  <a:cubicBezTo>
                    <a:pt x="3315653" y="176213"/>
                    <a:pt x="3316605" y="176213"/>
                    <a:pt x="3318510" y="175260"/>
                  </a:cubicBezTo>
                  <a:cubicBezTo>
                    <a:pt x="3330893" y="172403"/>
                    <a:pt x="3342323" y="168593"/>
                    <a:pt x="3355658" y="165735"/>
                  </a:cubicBezTo>
                  <a:cubicBezTo>
                    <a:pt x="3359468" y="179070"/>
                    <a:pt x="3362325" y="191453"/>
                    <a:pt x="3366135" y="203835"/>
                  </a:cubicBezTo>
                  <a:cubicBezTo>
                    <a:pt x="3366135" y="204788"/>
                    <a:pt x="3365183" y="205740"/>
                    <a:pt x="3365183" y="206693"/>
                  </a:cubicBezTo>
                  <a:close/>
                  <a:moveTo>
                    <a:pt x="3292793" y="120015"/>
                  </a:moveTo>
                  <a:cubicBezTo>
                    <a:pt x="3287078" y="120968"/>
                    <a:pt x="3283268" y="123825"/>
                    <a:pt x="3279458" y="127635"/>
                  </a:cubicBezTo>
                  <a:cubicBezTo>
                    <a:pt x="3256598" y="151448"/>
                    <a:pt x="3232785" y="174308"/>
                    <a:pt x="3209925" y="197168"/>
                  </a:cubicBezTo>
                  <a:cubicBezTo>
                    <a:pt x="3208020" y="199073"/>
                    <a:pt x="3206115" y="200978"/>
                    <a:pt x="3204210" y="203835"/>
                  </a:cubicBezTo>
                  <a:cubicBezTo>
                    <a:pt x="3205163" y="204788"/>
                    <a:pt x="3206115" y="206693"/>
                    <a:pt x="3207068" y="207645"/>
                  </a:cubicBezTo>
                  <a:cubicBezTo>
                    <a:pt x="3231833" y="232410"/>
                    <a:pt x="3257550" y="258128"/>
                    <a:pt x="3282315" y="282893"/>
                  </a:cubicBezTo>
                  <a:cubicBezTo>
                    <a:pt x="3284220" y="284798"/>
                    <a:pt x="3288030" y="286703"/>
                    <a:pt x="3290888" y="287655"/>
                  </a:cubicBezTo>
                  <a:cubicBezTo>
                    <a:pt x="3326130" y="297180"/>
                    <a:pt x="3361373" y="306705"/>
                    <a:pt x="3397568" y="316230"/>
                  </a:cubicBezTo>
                  <a:cubicBezTo>
                    <a:pt x="3398520" y="314325"/>
                    <a:pt x="3399473" y="312420"/>
                    <a:pt x="3399473" y="311468"/>
                  </a:cubicBezTo>
                  <a:cubicBezTo>
                    <a:pt x="3408998" y="278130"/>
                    <a:pt x="3417570" y="243840"/>
                    <a:pt x="3426143" y="210503"/>
                  </a:cubicBezTo>
                  <a:cubicBezTo>
                    <a:pt x="3427095" y="206693"/>
                    <a:pt x="3427095" y="200978"/>
                    <a:pt x="3425190" y="197168"/>
                  </a:cubicBezTo>
                  <a:cubicBezTo>
                    <a:pt x="3418523" y="169545"/>
                    <a:pt x="3410903" y="142875"/>
                    <a:pt x="3403283" y="116205"/>
                  </a:cubicBezTo>
                  <a:cubicBezTo>
                    <a:pt x="3401378" y="108585"/>
                    <a:pt x="3399473" y="100965"/>
                    <a:pt x="3396615" y="93345"/>
                  </a:cubicBezTo>
                  <a:cubicBezTo>
                    <a:pt x="3392805" y="94298"/>
                    <a:pt x="3390900" y="94298"/>
                    <a:pt x="3388043" y="95250"/>
                  </a:cubicBezTo>
                  <a:cubicBezTo>
                    <a:pt x="3357563" y="102870"/>
                    <a:pt x="3325178" y="111443"/>
                    <a:pt x="3292793" y="120015"/>
                  </a:cubicBezTo>
                  <a:close/>
                  <a:moveTo>
                    <a:pt x="3393758" y="111443"/>
                  </a:moveTo>
                  <a:cubicBezTo>
                    <a:pt x="3401378" y="140018"/>
                    <a:pt x="3408998" y="167640"/>
                    <a:pt x="3416618" y="196215"/>
                  </a:cubicBezTo>
                  <a:cubicBezTo>
                    <a:pt x="3417570" y="200025"/>
                    <a:pt x="3418523" y="204788"/>
                    <a:pt x="3417570" y="208598"/>
                  </a:cubicBezTo>
                  <a:cubicBezTo>
                    <a:pt x="3409950" y="239078"/>
                    <a:pt x="3401378" y="268605"/>
                    <a:pt x="3393758" y="299085"/>
                  </a:cubicBezTo>
                  <a:cubicBezTo>
                    <a:pt x="3393758" y="300990"/>
                    <a:pt x="3392805" y="301943"/>
                    <a:pt x="3391853" y="303848"/>
                  </a:cubicBezTo>
                  <a:cubicBezTo>
                    <a:pt x="3388995" y="302895"/>
                    <a:pt x="3387090" y="302895"/>
                    <a:pt x="3385185" y="302895"/>
                  </a:cubicBezTo>
                  <a:cubicBezTo>
                    <a:pt x="3356610" y="295275"/>
                    <a:pt x="3327083" y="287655"/>
                    <a:pt x="3298508" y="280035"/>
                  </a:cubicBezTo>
                  <a:cubicBezTo>
                    <a:pt x="3294698" y="279083"/>
                    <a:pt x="3289935" y="276225"/>
                    <a:pt x="3287078" y="273368"/>
                  </a:cubicBezTo>
                  <a:cubicBezTo>
                    <a:pt x="3265170" y="252413"/>
                    <a:pt x="3244215" y="231458"/>
                    <a:pt x="3223260" y="209550"/>
                  </a:cubicBezTo>
                  <a:cubicBezTo>
                    <a:pt x="3221355" y="207645"/>
                    <a:pt x="3220403" y="205740"/>
                    <a:pt x="3217545" y="202883"/>
                  </a:cubicBezTo>
                  <a:cubicBezTo>
                    <a:pt x="3225165" y="196215"/>
                    <a:pt x="3231833" y="189548"/>
                    <a:pt x="3238500" y="183833"/>
                  </a:cubicBezTo>
                  <a:cubicBezTo>
                    <a:pt x="3254693" y="167640"/>
                    <a:pt x="3269933" y="152400"/>
                    <a:pt x="3286125" y="136208"/>
                  </a:cubicBezTo>
                  <a:cubicBezTo>
                    <a:pt x="3288983" y="133350"/>
                    <a:pt x="3292793" y="130493"/>
                    <a:pt x="3296603" y="129540"/>
                  </a:cubicBezTo>
                  <a:cubicBezTo>
                    <a:pt x="3327083" y="120968"/>
                    <a:pt x="3358515" y="113348"/>
                    <a:pt x="3388995" y="104775"/>
                  </a:cubicBezTo>
                  <a:cubicBezTo>
                    <a:pt x="3389948" y="104775"/>
                    <a:pt x="3390900" y="104775"/>
                    <a:pt x="3392805" y="104775"/>
                  </a:cubicBezTo>
                  <a:cubicBezTo>
                    <a:pt x="3391853" y="106680"/>
                    <a:pt x="3392805" y="109538"/>
                    <a:pt x="3393758" y="111443"/>
                  </a:cubicBezTo>
                  <a:close/>
                  <a:moveTo>
                    <a:pt x="3026093" y="484823"/>
                  </a:moveTo>
                  <a:cubicBezTo>
                    <a:pt x="3027998" y="490538"/>
                    <a:pt x="3027045" y="495300"/>
                    <a:pt x="3026093" y="500063"/>
                  </a:cubicBezTo>
                  <a:cubicBezTo>
                    <a:pt x="3018473" y="525780"/>
                    <a:pt x="3011805" y="552450"/>
                    <a:pt x="3005138" y="578168"/>
                  </a:cubicBezTo>
                  <a:cubicBezTo>
                    <a:pt x="3004185" y="581025"/>
                    <a:pt x="3004185" y="582930"/>
                    <a:pt x="3004185" y="585788"/>
                  </a:cubicBezTo>
                  <a:cubicBezTo>
                    <a:pt x="3007995" y="586740"/>
                    <a:pt x="3009900" y="587693"/>
                    <a:pt x="3012758" y="588645"/>
                  </a:cubicBezTo>
                  <a:cubicBezTo>
                    <a:pt x="3038475" y="595313"/>
                    <a:pt x="3064193" y="602933"/>
                    <a:pt x="3088958" y="608648"/>
                  </a:cubicBezTo>
                  <a:cubicBezTo>
                    <a:pt x="3094673" y="610553"/>
                    <a:pt x="3098483" y="612458"/>
                    <a:pt x="3103245" y="617220"/>
                  </a:cubicBezTo>
                  <a:cubicBezTo>
                    <a:pt x="3121343" y="636270"/>
                    <a:pt x="3140393" y="654368"/>
                    <a:pt x="3158490" y="672465"/>
                  </a:cubicBezTo>
                  <a:cubicBezTo>
                    <a:pt x="3161348" y="675323"/>
                    <a:pt x="3163253" y="677228"/>
                    <a:pt x="3168015" y="681038"/>
                  </a:cubicBezTo>
                  <a:cubicBezTo>
                    <a:pt x="3170873" y="677228"/>
                    <a:pt x="3172778" y="674370"/>
                    <a:pt x="3175635" y="671513"/>
                  </a:cubicBezTo>
                  <a:cubicBezTo>
                    <a:pt x="3193733" y="653415"/>
                    <a:pt x="3211830" y="635318"/>
                    <a:pt x="3229928" y="617220"/>
                  </a:cubicBezTo>
                  <a:cubicBezTo>
                    <a:pt x="3234690" y="612458"/>
                    <a:pt x="3239453" y="609600"/>
                    <a:pt x="3246120" y="608648"/>
                  </a:cubicBezTo>
                  <a:cubicBezTo>
                    <a:pt x="3264218" y="603885"/>
                    <a:pt x="3282315" y="599123"/>
                    <a:pt x="3300413" y="594360"/>
                  </a:cubicBezTo>
                  <a:cubicBezTo>
                    <a:pt x="3310890" y="591503"/>
                    <a:pt x="3320415" y="588645"/>
                    <a:pt x="3330893" y="585788"/>
                  </a:cubicBezTo>
                  <a:cubicBezTo>
                    <a:pt x="3329940" y="581978"/>
                    <a:pt x="3328988" y="579120"/>
                    <a:pt x="3328988" y="576263"/>
                  </a:cubicBezTo>
                  <a:cubicBezTo>
                    <a:pt x="3322320" y="552450"/>
                    <a:pt x="3316605" y="528638"/>
                    <a:pt x="3309938" y="505778"/>
                  </a:cubicBezTo>
                  <a:cubicBezTo>
                    <a:pt x="3307080" y="496253"/>
                    <a:pt x="3307080" y="488633"/>
                    <a:pt x="3309938" y="479108"/>
                  </a:cubicBezTo>
                  <a:cubicBezTo>
                    <a:pt x="3316605" y="455295"/>
                    <a:pt x="3323273" y="430530"/>
                    <a:pt x="3329940" y="406718"/>
                  </a:cubicBezTo>
                  <a:cubicBezTo>
                    <a:pt x="3330893" y="403860"/>
                    <a:pt x="3330893" y="401955"/>
                    <a:pt x="3330893" y="399098"/>
                  </a:cubicBezTo>
                  <a:cubicBezTo>
                    <a:pt x="3327083" y="398145"/>
                    <a:pt x="3324225" y="397193"/>
                    <a:pt x="3321368" y="396240"/>
                  </a:cubicBezTo>
                  <a:cubicBezTo>
                    <a:pt x="3296603" y="389573"/>
                    <a:pt x="3271838" y="382905"/>
                    <a:pt x="3248025" y="376238"/>
                  </a:cubicBezTo>
                  <a:cubicBezTo>
                    <a:pt x="3241358" y="374333"/>
                    <a:pt x="3236595" y="371475"/>
                    <a:pt x="3231833" y="366713"/>
                  </a:cubicBezTo>
                  <a:cubicBezTo>
                    <a:pt x="3213735" y="347663"/>
                    <a:pt x="3194685" y="329565"/>
                    <a:pt x="3176588" y="311468"/>
                  </a:cubicBezTo>
                  <a:cubicBezTo>
                    <a:pt x="3174683" y="309563"/>
                    <a:pt x="3171825" y="307658"/>
                    <a:pt x="3168015" y="303848"/>
                  </a:cubicBezTo>
                  <a:cubicBezTo>
                    <a:pt x="3165158" y="306705"/>
                    <a:pt x="3164205" y="310515"/>
                    <a:pt x="3161348" y="312420"/>
                  </a:cubicBezTo>
                  <a:cubicBezTo>
                    <a:pt x="3143250" y="330518"/>
                    <a:pt x="3124200" y="349568"/>
                    <a:pt x="3106103" y="367665"/>
                  </a:cubicBezTo>
                  <a:cubicBezTo>
                    <a:pt x="3102293" y="371475"/>
                    <a:pt x="3097530" y="374333"/>
                    <a:pt x="3091815" y="375285"/>
                  </a:cubicBezTo>
                  <a:cubicBezTo>
                    <a:pt x="3078480" y="378143"/>
                    <a:pt x="3066098" y="381953"/>
                    <a:pt x="3052763" y="385763"/>
                  </a:cubicBezTo>
                  <a:cubicBezTo>
                    <a:pt x="3037523" y="389573"/>
                    <a:pt x="3022283" y="394335"/>
                    <a:pt x="3006090" y="398145"/>
                  </a:cubicBezTo>
                  <a:cubicBezTo>
                    <a:pt x="3007043" y="401955"/>
                    <a:pt x="3007995" y="404813"/>
                    <a:pt x="3007995" y="407670"/>
                  </a:cubicBezTo>
                  <a:cubicBezTo>
                    <a:pt x="3011805" y="433388"/>
                    <a:pt x="3018473" y="459105"/>
                    <a:pt x="3026093" y="484823"/>
                  </a:cubicBezTo>
                  <a:close/>
                  <a:moveTo>
                    <a:pt x="3022283" y="401955"/>
                  </a:moveTo>
                  <a:cubicBezTo>
                    <a:pt x="3046095" y="395288"/>
                    <a:pt x="3069908" y="388620"/>
                    <a:pt x="3092768" y="382905"/>
                  </a:cubicBezTo>
                  <a:cubicBezTo>
                    <a:pt x="3098483" y="381000"/>
                    <a:pt x="3103245" y="379095"/>
                    <a:pt x="3107055" y="375285"/>
                  </a:cubicBezTo>
                  <a:cubicBezTo>
                    <a:pt x="3123248" y="358140"/>
                    <a:pt x="3140393" y="341948"/>
                    <a:pt x="3156585" y="325755"/>
                  </a:cubicBezTo>
                  <a:cubicBezTo>
                    <a:pt x="3159443" y="322898"/>
                    <a:pt x="3161348" y="320040"/>
                    <a:pt x="3164205" y="316230"/>
                  </a:cubicBezTo>
                  <a:cubicBezTo>
                    <a:pt x="3168968" y="320993"/>
                    <a:pt x="3171825" y="322898"/>
                    <a:pt x="3173730" y="325755"/>
                  </a:cubicBezTo>
                  <a:cubicBezTo>
                    <a:pt x="3189923" y="341948"/>
                    <a:pt x="3207068" y="359093"/>
                    <a:pt x="3223260" y="375285"/>
                  </a:cubicBezTo>
                  <a:cubicBezTo>
                    <a:pt x="3227070" y="379095"/>
                    <a:pt x="3231833" y="381953"/>
                    <a:pt x="3237548" y="383858"/>
                  </a:cubicBezTo>
                  <a:cubicBezTo>
                    <a:pt x="3261360" y="389573"/>
                    <a:pt x="3284220" y="396240"/>
                    <a:pt x="3307080" y="402908"/>
                  </a:cubicBezTo>
                  <a:cubicBezTo>
                    <a:pt x="3309938" y="403860"/>
                    <a:pt x="3312795" y="404813"/>
                    <a:pt x="3316605" y="405765"/>
                  </a:cubicBezTo>
                  <a:cubicBezTo>
                    <a:pt x="3315653" y="409575"/>
                    <a:pt x="3315653" y="412433"/>
                    <a:pt x="3314700" y="415290"/>
                  </a:cubicBezTo>
                  <a:cubicBezTo>
                    <a:pt x="3308985" y="437198"/>
                    <a:pt x="3303270" y="459105"/>
                    <a:pt x="3296603" y="481013"/>
                  </a:cubicBezTo>
                  <a:cubicBezTo>
                    <a:pt x="3294698" y="489585"/>
                    <a:pt x="3294698" y="497205"/>
                    <a:pt x="3296603" y="504825"/>
                  </a:cubicBezTo>
                  <a:cubicBezTo>
                    <a:pt x="3302318" y="526733"/>
                    <a:pt x="3308033" y="548640"/>
                    <a:pt x="3313748" y="569595"/>
                  </a:cubicBezTo>
                  <a:cubicBezTo>
                    <a:pt x="3314700" y="572453"/>
                    <a:pt x="3314700" y="576263"/>
                    <a:pt x="3315653" y="580073"/>
                  </a:cubicBezTo>
                  <a:cubicBezTo>
                    <a:pt x="3310890" y="581025"/>
                    <a:pt x="3307080" y="581978"/>
                    <a:pt x="3304223" y="583883"/>
                  </a:cubicBezTo>
                  <a:cubicBezTo>
                    <a:pt x="3281363" y="589598"/>
                    <a:pt x="3258503" y="596265"/>
                    <a:pt x="3236595" y="601980"/>
                  </a:cubicBezTo>
                  <a:cubicBezTo>
                    <a:pt x="3231833" y="602933"/>
                    <a:pt x="3227070" y="605790"/>
                    <a:pt x="3223260" y="609600"/>
                  </a:cubicBezTo>
                  <a:cubicBezTo>
                    <a:pt x="3206115" y="626745"/>
                    <a:pt x="3188970" y="643890"/>
                    <a:pt x="3171825" y="661035"/>
                  </a:cubicBezTo>
                  <a:cubicBezTo>
                    <a:pt x="3169920" y="662940"/>
                    <a:pt x="3167063" y="665798"/>
                    <a:pt x="3164205" y="667703"/>
                  </a:cubicBezTo>
                  <a:cubicBezTo>
                    <a:pt x="3161348" y="664845"/>
                    <a:pt x="3159443" y="662940"/>
                    <a:pt x="3156585" y="661035"/>
                  </a:cubicBezTo>
                  <a:cubicBezTo>
                    <a:pt x="3139440" y="643890"/>
                    <a:pt x="3122295" y="626745"/>
                    <a:pt x="3105150" y="609600"/>
                  </a:cubicBezTo>
                  <a:cubicBezTo>
                    <a:pt x="3101340" y="605790"/>
                    <a:pt x="3096578" y="602933"/>
                    <a:pt x="3090863" y="601980"/>
                  </a:cubicBezTo>
                  <a:cubicBezTo>
                    <a:pt x="3068003" y="596265"/>
                    <a:pt x="3045143" y="589598"/>
                    <a:pt x="3023235" y="583883"/>
                  </a:cubicBezTo>
                  <a:cubicBezTo>
                    <a:pt x="3019425" y="582930"/>
                    <a:pt x="3016568" y="581978"/>
                    <a:pt x="3011805" y="581025"/>
                  </a:cubicBezTo>
                  <a:cubicBezTo>
                    <a:pt x="3012758" y="577215"/>
                    <a:pt x="3012758" y="574358"/>
                    <a:pt x="3013710" y="571500"/>
                  </a:cubicBezTo>
                  <a:cubicBezTo>
                    <a:pt x="3020378" y="547688"/>
                    <a:pt x="3026093" y="523875"/>
                    <a:pt x="3032760" y="500063"/>
                  </a:cubicBezTo>
                  <a:cubicBezTo>
                    <a:pt x="3033713" y="496253"/>
                    <a:pt x="3033713" y="490538"/>
                    <a:pt x="3032760" y="486728"/>
                  </a:cubicBezTo>
                  <a:cubicBezTo>
                    <a:pt x="3027045" y="462915"/>
                    <a:pt x="3020378" y="440055"/>
                    <a:pt x="3014663" y="416243"/>
                  </a:cubicBezTo>
                  <a:cubicBezTo>
                    <a:pt x="3013710" y="413385"/>
                    <a:pt x="3012758" y="409575"/>
                    <a:pt x="3011805" y="405765"/>
                  </a:cubicBezTo>
                  <a:cubicBezTo>
                    <a:pt x="3017520" y="403860"/>
                    <a:pt x="3020378" y="402908"/>
                    <a:pt x="3022283" y="401955"/>
                  </a:cubicBezTo>
                  <a:close/>
                  <a:moveTo>
                    <a:pt x="3078480" y="485775"/>
                  </a:moveTo>
                  <a:cubicBezTo>
                    <a:pt x="3079433" y="489585"/>
                    <a:pt x="3079433" y="494348"/>
                    <a:pt x="3078480" y="498158"/>
                  </a:cubicBezTo>
                  <a:cubicBezTo>
                    <a:pt x="3074670" y="512445"/>
                    <a:pt x="3070860" y="526733"/>
                    <a:pt x="3067050" y="541020"/>
                  </a:cubicBezTo>
                  <a:cubicBezTo>
                    <a:pt x="3066098" y="543878"/>
                    <a:pt x="3066098" y="546735"/>
                    <a:pt x="3065145" y="550545"/>
                  </a:cubicBezTo>
                  <a:cubicBezTo>
                    <a:pt x="3074670" y="553403"/>
                    <a:pt x="3083243" y="555308"/>
                    <a:pt x="3091815" y="557213"/>
                  </a:cubicBezTo>
                  <a:cubicBezTo>
                    <a:pt x="3102293" y="560070"/>
                    <a:pt x="3113723" y="561023"/>
                    <a:pt x="3122295" y="566738"/>
                  </a:cubicBezTo>
                  <a:cubicBezTo>
                    <a:pt x="3131820" y="572453"/>
                    <a:pt x="3138488" y="581978"/>
                    <a:pt x="3146108" y="589598"/>
                  </a:cubicBezTo>
                  <a:cubicBezTo>
                    <a:pt x="3152775" y="596265"/>
                    <a:pt x="3159443" y="601980"/>
                    <a:pt x="3166110" y="608648"/>
                  </a:cubicBezTo>
                  <a:cubicBezTo>
                    <a:pt x="3168968" y="605790"/>
                    <a:pt x="3171825" y="603885"/>
                    <a:pt x="3173730" y="601980"/>
                  </a:cubicBezTo>
                  <a:cubicBezTo>
                    <a:pt x="3183255" y="592455"/>
                    <a:pt x="3192780" y="583883"/>
                    <a:pt x="3201353" y="574358"/>
                  </a:cubicBezTo>
                  <a:cubicBezTo>
                    <a:pt x="3207068" y="568643"/>
                    <a:pt x="3212783" y="565785"/>
                    <a:pt x="3220403" y="563880"/>
                  </a:cubicBezTo>
                  <a:cubicBezTo>
                    <a:pt x="3232785" y="561023"/>
                    <a:pt x="3246120" y="557213"/>
                    <a:pt x="3258503" y="553403"/>
                  </a:cubicBezTo>
                  <a:cubicBezTo>
                    <a:pt x="3261360" y="552450"/>
                    <a:pt x="3264218" y="551498"/>
                    <a:pt x="3268028" y="550545"/>
                  </a:cubicBezTo>
                  <a:cubicBezTo>
                    <a:pt x="3264218" y="535305"/>
                    <a:pt x="3260408" y="521018"/>
                    <a:pt x="3256598" y="506730"/>
                  </a:cubicBezTo>
                  <a:cubicBezTo>
                    <a:pt x="3253740" y="497205"/>
                    <a:pt x="3253740" y="489585"/>
                    <a:pt x="3256598" y="480060"/>
                  </a:cubicBezTo>
                  <a:cubicBezTo>
                    <a:pt x="3261360" y="465773"/>
                    <a:pt x="3264218" y="450533"/>
                    <a:pt x="3268980" y="435293"/>
                  </a:cubicBezTo>
                  <a:cubicBezTo>
                    <a:pt x="3266123" y="434340"/>
                    <a:pt x="3264218" y="433388"/>
                    <a:pt x="3262313" y="432435"/>
                  </a:cubicBezTo>
                  <a:cubicBezTo>
                    <a:pt x="3248025" y="428625"/>
                    <a:pt x="3233738" y="424815"/>
                    <a:pt x="3218498" y="421005"/>
                  </a:cubicBezTo>
                  <a:cubicBezTo>
                    <a:pt x="3212783" y="420053"/>
                    <a:pt x="3208973" y="417195"/>
                    <a:pt x="3205163" y="413385"/>
                  </a:cubicBezTo>
                  <a:cubicBezTo>
                    <a:pt x="3194685" y="402908"/>
                    <a:pt x="3184208" y="392430"/>
                    <a:pt x="3173730" y="381953"/>
                  </a:cubicBezTo>
                  <a:cubicBezTo>
                    <a:pt x="3171825" y="380048"/>
                    <a:pt x="3169920" y="379095"/>
                    <a:pt x="3168015" y="377190"/>
                  </a:cubicBezTo>
                  <a:cubicBezTo>
                    <a:pt x="3167063" y="378143"/>
                    <a:pt x="3166110" y="378143"/>
                    <a:pt x="3166110" y="378143"/>
                  </a:cubicBezTo>
                  <a:cubicBezTo>
                    <a:pt x="3154680" y="389573"/>
                    <a:pt x="3143250" y="401003"/>
                    <a:pt x="3131820" y="412433"/>
                  </a:cubicBezTo>
                  <a:cubicBezTo>
                    <a:pt x="3128010" y="416243"/>
                    <a:pt x="3123248" y="419100"/>
                    <a:pt x="3117533" y="421005"/>
                  </a:cubicBezTo>
                  <a:cubicBezTo>
                    <a:pt x="3104198" y="423863"/>
                    <a:pt x="3091815" y="427673"/>
                    <a:pt x="3078480" y="431483"/>
                  </a:cubicBezTo>
                  <a:cubicBezTo>
                    <a:pt x="3074670" y="432435"/>
                    <a:pt x="3070860" y="433388"/>
                    <a:pt x="3067050" y="435293"/>
                  </a:cubicBezTo>
                  <a:cubicBezTo>
                    <a:pt x="3068003" y="439103"/>
                    <a:pt x="3068955" y="441960"/>
                    <a:pt x="3068955" y="444818"/>
                  </a:cubicBezTo>
                  <a:cubicBezTo>
                    <a:pt x="3070860" y="458153"/>
                    <a:pt x="3074670" y="472440"/>
                    <a:pt x="3078480" y="485775"/>
                  </a:cubicBezTo>
                  <a:close/>
                  <a:moveTo>
                    <a:pt x="3107055" y="432435"/>
                  </a:moveTo>
                  <a:cubicBezTo>
                    <a:pt x="3121343" y="429578"/>
                    <a:pt x="3132773" y="422910"/>
                    <a:pt x="3142298" y="412433"/>
                  </a:cubicBezTo>
                  <a:cubicBezTo>
                    <a:pt x="3148965" y="403860"/>
                    <a:pt x="3157538" y="397193"/>
                    <a:pt x="3166110" y="388620"/>
                  </a:cubicBezTo>
                  <a:cubicBezTo>
                    <a:pt x="3174683" y="397193"/>
                    <a:pt x="3183255" y="403860"/>
                    <a:pt x="3189923" y="412433"/>
                  </a:cubicBezTo>
                  <a:cubicBezTo>
                    <a:pt x="3199448" y="423863"/>
                    <a:pt x="3210878" y="429578"/>
                    <a:pt x="3224213" y="432435"/>
                  </a:cubicBezTo>
                  <a:cubicBezTo>
                    <a:pt x="3234690" y="434340"/>
                    <a:pt x="3245168" y="438150"/>
                    <a:pt x="3256598" y="441008"/>
                  </a:cubicBezTo>
                  <a:cubicBezTo>
                    <a:pt x="3254693" y="448628"/>
                    <a:pt x="3252788" y="456248"/>
                    <a:pt x="3250883" y="462915"/>
                  </a:cubicBezTo>
                  <a:cubicBezTo>
                    <a:pt x="3248025" y="473393"/>
                    <a:pt x="3244215" y="482918"/>
                    <a:pt x="3244215" y="493395"/>
                  </a:cubicBezTo>
                  <a:cubicBezTo>
                    <a:pt x="3244215" y="502920"/>
                    <a:pt x="3248978" y="513398"/>
                    <a:pt x="3251835" y="522923"/>
                  </a:cubicBezTo>
                  <a:cubicBezTo>
                    <a:pt x="3253740" y="529590"/>
                    <a:pt x="3255645" y="536258"/>
                    <a:pt x="3257550" y="543878"/>
                  </a:cubicBezTo>
                  <a:cubicBezTo>
                    <a:pt x="3254693" y="544830"/>
                    <a:pt x="3252788" y="545783"/>
                    <a:pt x="3249930" y="546735"/>
                  </a:cubicBezTo>
                  <a:cubicBezTo>
                    <a:pt x="3237548" y="549593"/>
                    <a:pt x="3226118" y="553403"/>
                    <a:pt x="3213735" y="556260"/>
                  </a:cubicBezTo>
                  <a:cubicBezTo>
                    <a:pt x="3208020" y="558165"/>
                    <a:pt x="3203258" y="560070"/>
                    <a:pt x="3198495" y="564833"/>
                  </a:cubicBezTo>
                  <a:cubicBezTo>
                    <a:pt x="3188018" y="575310"/>
                    <a:pt x="3177540" y="585788"/>
                    <a:pt x="3167063" y="596265"/>
                  </a:cubicBezTo>
                  <a:cubicBezTo>
                    <a:pt x="3164205" y="594360"/>
                    <a:pt x="3162300" y="592455"/>
                    <a:pt x="3160395" y="590550"/>
                  </a:cubicBezTo>
                  <a:cubicBezTo>
                    <a:pt x="3151823" y="581978"/>
                    <a:pt x="3143250" y="573405"/>
                    <a:pt x="3134678" y="564833"/>
                  </a:cubicBezTo>
                  <a:cubicBezTo>
                    <a:pt x="3129915" y="560070"/>
                    <a:pt x="3125153" y="557213"/>
                    <a:pt x="3118485" y="555308"/>
                  </a:cubicBezTo>
                  <a:cubicBezTo>
                    <a:pt x="3106103" y="552450"/>
                    <a:pt x="3094673" y="548640"/>
                    <a:pt x="3082290" y="545783"/>
                  </a:cubicBezTo>
                  <a:cubicBezTo>
                    <a:pt x="3080385" y="544830"/>
                    <a:pt x="3078480" y="543878"/>
                    <a:pt x="3075623" y="542925"/>
                  </a:cubicBezTo>
                  <a:cubicBezTo>
                    <a:pt x="3079433" y="528638"/>
                    <a:pt x="3083243" y="514350"/>
                    <a:pt x="3087053" y="501015"/>
                  </a:cubicBezTo>
                  <a:cubicBezTo>
                    <a:pt x="3088958" y="494348"/>
                    <a:pt x="3088958" y="488633"/>
                    <a:pt x="3087053" y="481965"/>
                  </a:cubicBezTo>
                  <a:cubicBezTo>
                    <a:pt x="3083243" y="470535"/>
                    <a:pt x="3080385" y="458153"/>
                    <a:pt x="3077528" y="445770"/>
                  </a:cubicBezTo>
                  <a:cubicBezTo>
                    <a:pt x="3077528" y="443865"/>
                    <a:pt x="3076575" y="441960"/>
                    <a:pt x="3076575" y="439103"/>
                  </a:cubicBezTo>
                  <a:cubicBezTo>
                    <a:pt x="3087053" y="437198"/>
                    <a:pt x="3097530" y="434340"/>
                    <a:pt x="3107055" y="432435"/>
                  </a:cubicBezTo>
                  <a:close/>
                  <a:moveTo>
                    <a:pt x="3550920" y="414338"/>
                  </a:moveTo>
                  <a:cubicBezTo>
                    <a:pt x="3548063" y="411480"/>
                    <a:pt x="3544253" y="409575"/>
                    <a:pt x="3541395" y="408623"/>
                  </a:cubicBezTo>
                  <a:cubicBezTo>
                    <a:pt x="3508058" y="399098"/>
                    <a:pt x="3474720" y="390525"/>
                    <a:pt x="3441383" y="381953"/>
                  </a:cubicBezTo>
                  <a:cubicBezTo>
                    <a:pt x="3439478" y="381000"/>
                    <a:pt x="3437573" y="381953"/>
                    <a:pt x="3435668" y="381000"/>
                  </a:cubicBezTo>
                  <a:cubicBezTo>
                    <a:pt x="3434715" y="381953"/>
                    <a:pt x="3434715" y="382905"/>
                    <a:pt x="3433763" y="383858"/>
                  </a:cubicBezTo>
                  <a:cubicBezTo>
                    <a:pt x="3424238" y="418148"/>
                    <a:pt x="3415665" y="452438"/>
                    <a:pt x="3406140" y="486728"/>
                  </a:cubicBezTo>
                  <a:cubicBezTo>
                    <a:pt x="3405188" y="490538"/>
                    <a:pt x="3405188" y="494348"/>
                    <a:pt x="3406140" y="498158"/>
                  </a:cubicBezTo>
                  <a:cubicBezTo>
                    <a:pt x="3414713" y="530543"/>
                    <a:pt x="3423285" y="563880"/>
                    <a:pt x="3432810" y="596265"/>
                  </a:cubicBezTo>
                  <a:cubicBezTo>
                    <a:pt x="3433763" y="598170"/>
                    <a:pt x="3434715" y="600075"/>
                    <a:pt x="3435668" y="602933"/>
                  </a:cubicBezTo>
                  <a:cubicBezTo>
                    <a:pt x="3437573" y="602933"/>
                    <a:pt x="3439478" y="601980"/>
                    <a:pt x="3440430" y="601980"/>
                  </a:cubicBezTo>
                  <a:cubicBezTo>
                    <a:pt x="3473768" y="593408"/>
                    <a:pt x="3508058" y="583883"/>
                    <a:pt x="3541395" y="574358"/>
                  </a:cubicBezTo>
                  <a:cubicBezTo>
                    <a:pt x="3545205" y="573405"/>
                    <a:pt x="3549968" y="570548"/>
                    <a:pt x="3552825" y="566738"/>
                  </a:cubicBezTo>
                  <a:cubicBezTo>
                    <a:pt x="3575685" y="543878"/>
                    <a:pt x="3599498" y="521018"/>
                    <a:pt x="3622358" y="497205"/>
                  </a:cubicBezTo>
                  <a:cubicBezTo>
                    <a:pt x="3624263" y="495300"/>
                    <a:pt x="3626168" y="493395"/>
                    <a:pt x="3629025" y="490538"/>
                  </a:cubicBezTo>
                  <a:cubicBezTo>
                    <a:pt x="3602355" y="465773"/>
                    <a:pt x="3576638" y="440055"/>
                    <a:pt x="3550920" y="414338"/>
                  </a:cubicBezTo>
                  <a:close/>
                  <a:moveTo>
                    <a:pt x="3609023" y="498158"/>
                  </a:moveTo>
                  <a:cubicBezTo>
                    <a:pt x="3588068" y="519113"/>
                    <a:pt x="3568065" y="539115"/>
                    <a:pt x="3547110" y="560070"/>
                  </a:cubicBezTo>
                  <a:cubicBezTo>
                    <a:pt x="3543300" y="563880"/>
                    <a:pt x="3539490" y="566738"/>
                    <a:pt x="3533775" y="567690"/>
                  </a:cubicBezTo>
                  <a:cubicBezTo>
                    <a:pt x="3503295" y="575310"/>
                    <a:pt x="3471863" y="583883"/>
                    <a:pt x="3440430" y="592455"/>
                  </a:cubicBezTo>
                  <a:cubicBezTo>
                    <a:pt x="3436620" y="578168"/>
                    <a:pt x="3432810" y="564833"/>
                    <a:pt x="3429000" y="550545"/>
                  </a:cubicBezTo>
                  <a:cubicBezTo>
                    <a:pt x="3424238" y="533400"/>
                    <a:pt x="3419475" y="516255"/>
                    <a:pt x="3414713" y="498158"/>
                  </a:cubicBezTo>
                  <a:cubicBezTo>
                    <a:pt x="3413760" y="494348"/>
                    <a:pt x="3412808" y="489585"/>
                    <a:pt x="3413760" y="485775"/>
                  </a:cubicBezTo>
                  <a:cubicBezTo>
                    <a:pt x="3421380" y="456248"/>
                    <a:pt x="3429953" y="425768"/>
                    <a:pt x="3437573" y="396240"/>
                  </a:cubicBezTo>
                  <a:cubicBezTo>
                    <a:pt x="3437573" y="394335"/>
                    <a:pt x="3438525" y="393383"/>
                    <a:pt x="3439478" y="391478"/>
                  </a:cubicBezTo>
                  <a:cubicBezTo>
                    <a:pt x="3442335" y="391478"/>
                    <a:pt x="3445193" y="392430"/>
                    <a:pt x="3447098" y="392430"/>
                  </a:cubicBezTo>
                  <a:cubicBezTo>
                    <a:pt x="3475673" y="400050"/>
                    <a:pt x="3504248" y="407670"/>
                    <a:pt x="3532823" y="415290"/>
                  </a:cubicBezTo>
                  <a:cubicBezTo>
                    <a:pt x="3536633" y="416243"/>
                    <a:pt x="3540443" y="418148"/>
                    <a:pt x="3543300" y="420053"/>
                  </a:cubicBezTo>
                  <a:cubicBezTo>
                    <a:pt x="3567113" y="442913"/>
                    <a:pt x="3589973" y="466725"/>
                    <a:pt x="3613785" y="490538"/>
                  </a:cubicBezTo>
                  <a:cubicBezTo>
                    <a:pt x="3612833" y="494348"/>
                    <a:pt x="3611880" y="496253"/>
                    <a:pt x="3609023" y="498158"/>
                  </a:cubicBezTo>
                  <a:close/>
                  <a:moveTo>
                    <a:pt x="2938463" y="614363"/>
                  </a:moveTo>
                  <a:cubicBezTo>
                    <a:pt x="2937510" y="618173"/>
                    <a:pt x="2936558" y="621030"/>
                    <a:pt x="2935605" y="624840"/>
                  </a:cubicBezTo>
                  <a:cubicBezTo>
                    <a:pt x="2939415" y="625793"/>
                    <a:pt x="2942273" y="626745"/>
                    <a:pt x="2946083" y="627698"/>
                  </a:cubicBezTo>
                  <a:cubicBezTo>
                    <a:pt x="2984183" y="638175"/>
                    <a:pt x="3022283" y="648653"/>
                    <a:pt x="3060383" y="658178"/>
                  </a:cubicBezTo>
                  <a:cubicBezTo>
                    <a:pt x="3066098" y="660083"/>
                    <a:pt x="3070860" y="662940"/>
                    <a:pt x="3075623" y="666750"/>
                  </a:cubicBezTo>
                  <a:cubicBezTo>
                    <a:pt x="3103245" y="694373"/>
                    <a:pt x="3130868" y="721995"/>
                    <a:pt x="3158490" y="749618"/>
                  </a:cubicBezTo>
                  <a:cubicBezTo>
                    <a:pt x="3161348" y="752475"/>
                    <a:pt x="3163253" y="754380"/>
                    <a:pt x="3167063" y="757238"/>
                  </a:cubicBezTo>
                  <a:cubicBezTo>
                    <a:pt x="3169920" y="754380"/>
                    <a:pt x="3172778" y="752475"/>
                    <a:pt x="3175635" y="749618"/>
                  </a:cubicBezTo>
                  <a:cubicBezTo>
                    <a:pt x="3203258" y="721995"/>
                    <a:pt x="3230880" y="694373"/>
                    <a:pt x="3258503" y="666750"/>
                  </a:cubicBezTo>
                  <a:cubicBezTo>
                    <a:pt x="3262313" y="661988"/>
                    <a:pt x="3267075" y="660083"/>
                    <a:pt x="3273743" y="658178"/>
                  </a:cubicBezTo>
                  <a:cubicBezTo>
                    <a:pt x="3311843" y="648653"/>
                    <a:pt x="3349943" y="638175"/>
                    <a:pt x="3388043" y="627698"/>
                  </a:cubicBezTo>
                  <a:cubicBezTo>
                    <a:pt x="3391853" y="626745"/>
                    <a:pt x="3394710" y="625793"/>
                    <a:pt x="3398520" y="624840"/>
                  </a:cubicBezTo>
                  <a:cubicBezTo>
                    <a:pt x="3397568" y="621030"/>
                    <a:pt x="3396615" y="617220"/>
                    <a:pt x="3395663" y="614363"/>
                  </a:cubicBezTo>
                  <a:cubicBezTo>
                    <a:pt x="3385185" y="576263"/>
                    <a:pt x="3375660" y="538163"/>
                    <a:pt x="3365183" y="500063"/>
                  </a:cubicBezTo>
                  <a:cubicBezTo>
                    <a:pt x="3363278" y="494348"/>
                    <a:pt x="3364230" y="489585"/>
                    <a:pt x="3365183" y="483870"/>
                  </a:cubicBezTo>
                  <a:cubicBezTo>
                    <a:pt x="3372803" y="455295"/>
                    <a:pt x="3380423" y="426720"/>
                    <a:pt x="3388043" y="399098"/>
                  </a:cubicBezTo>
                  <a:cubicBezTo>
                    <a:pt x="3391853" y="386715"/>
                    <a:pt x="3394710" y="373380"/>
                    <a:pt x="3398520" y="360045"/>
                  </a:cubicBezTo>
                  <a:cubicBezTo>
                    <a:pt x="3394710" y="359093"/>
                    <a:pt x="3390900" y="357188"/>
                    <a:pt x="3388043" y="357188"/>
                  </a:cubicBezTo>
                  <a:cubicBezTo>
                    <a:pt x="3350895" y="347663"/>
                    <a:pt x="3313748" y="337185"/>
                    <a:pt x="3276600" y="327660"/>
                  </a:cubicBezTo>
                  <a:cubicBezTo>
                    <a:pt x="3268980" y="325755"/>
                    <a:pt x="3263265" y="321945"/>
                    <a:pt x="3257550" y="316230"/>
                  </a:cubicBezTo>
                  <a:cubicBezTo>
                    <a:pt x="3230880" y="288608"/>
                    <a:pt x="3203258" y="261938"/>
                    <a:pt x="3176588" y="235268"/>
                  </a:cubicBezTo>
                  <a:cubicBezTo>
                    <a:pt x="3173730" y="232410"/>
                    <a:pt x="3171825" y="229553"/>
                    <a:pt x="3169920" y="226695"/>
                  </a:cubicBezTo>
                  <a:cubicBezTo>
                    <a:pt x="3168968" y="226695"/>
                    <a:pt x="3167063" y="226695"/>
                    <a:pt x="3166110" y="226695"/>
                  </a:cubicBezTo>
                  <a:cubicBezTo>
                    <a:pt x="3164205" y="229553"/>
                    <a:pt x="3162300" y="232410"/>
                    <a:pt x="3159443" y="235268"/>
                  </a:cubicBezTo>
                  <a:cubicBezTo>
                    <a:pt x="3131820" y="262890"/>
                    <a:pt x="3104198" y="290513"/>
                    <a:pt x="3076575" y="318135"/>
                  </a:cubicBezTo>
                  <a:cubicBezTo>
                    <a:pt x="3071813" y="322898"/>
                    <a:pt x="3067050" y="324803"/>
                    <a:pt x="3061335" y="326708"/>
                  </a:cubicBezTo>
                  <a:cubicBezTo>
                    <a:pt x="3024188" y="336233"/>
                    <a:pt x="2986088" y="346710"/>
                    <a:pt x="2948940" y="356235"/>
                  </a:cubicBezTo>
                  <a:cubicBezTo>
                    <a:pt x="2945130" y="357188"/>
                    <a:pt x="2941320" y="359093"/>
                    <a:pt x="2937510" y="360045"/>
                  </a:cubicBezTo>
                  <a:cubicBezTo>
                    <a:pt x="2938463" y="363855"/>
                    <a:pt x="2939415" y="367665"/>
                    <a:pt x="2940368" y="370523"/>
                  </a:cubicBezTo>
                  <a:cubicBezTo>
                    <a:pt x="2950845" y="408623"/>
                    <a:pt x="2960370" y="446723"/>
                    <a:pt x="2970848" y="484823"/>
                  </a:cubicBezTo>
                  <a:cubicBezTo>
                    <a:pt x="2972753" y="490538"/>
                    <a:pt x="2971800" y="495300"/>
                    <a:pt x="2970848" y="500063"/>
                  </a:cubicBezTo>
                  <a:cubicBezTo>
                    <a:pt x="2958465" y="538163"/>
                    <a:pt x="2947988" y="576263"/>
                    <a:pt x="2938463" y="614363"/>
                  </a:cubicBezTo>
                  <a:close/>
                  <a:moveTo>
                    <a:pt x="2978468" y="485775"/>
                  </a:moveTo>
                  <a:cubicBezTo>
                    <a:pt x="2968943" y="449580"/>
                    <a:pt x="2959418" y="414338"/>
                    <a:pt x="2949893" y="378143"/>
                  </a:cubicBezTo>
                  <a:cubicBezTo>
                    <a:pt x="2948940" y="374333"/>
                    <a:pt x="2947988" y="370523"/>
                    <a:pt x="2947035" y="366713"/>
                  </a:cubicBezTo>
                  <a:cubicBezTo>
                    <a:pt x="2950845" y="365760"/>
                    <a:pt x="2953703" y="364808"/>
                    <a:pt x="2956560" y="363855"/>
                  </a:cubicBezTo>
                  <a:cubicBezTo>
                    <a:pt x="2992755" y="354330"/>
                    <a:pt x="3028950" y="343853"/>
                    <a:pt x="3065145" y="334328"/>
                  </a:cubicBezTo>
                  <a:cubicBezTo>
                    <a:pt x="3070860" y="332423"/>
                    <a:pt x="3075623" y="330518"/>
                    <a:pt x="3079433" y="326708"/>
                  </a:cubicBezTo>
                  <a:cubicBezTo>
                    <a:pt x="3105150" y="300038"/>
                    <a:pt x="3131820" y="274320"/>
                    <a:pt x="3158490" y="247650"/>
                  </a:cubicBezTo>
                  <a:cubicBezTo>
                    <a:pt x="3161348" y="244793"/>
                    <a:pt x="3163253" y="242888"/>
                    <a:pt x="3167063" y="240030"/>
                  </a:cubicBezTo>
                  <a:cubicBezTo>
                    <a:pt x="3169920" y="242888"/>
                    <a:pt x="3172778" y="244793"/>
                    <a:pt x="3175635" y="247650"/>
                  </a:cubicBezTo>
                  <a:cubicBezTo>
                    <a:pt x="3202305" y="274320"/>
                    <a:pt x="3228023" y="300038"/>
                    <a:pt x="3254693" y="326708"/>
                  </a:cubicBezTo>
                  <a:cubicBezTo>
                    <a:pt x="3258503" y="330518"/>
                    <a:pt x="3263265" y="333375"/>
                    <a:pt x="3268980" y="334328"/>
                  </a:cubicBezTo>
                  <a:cubicBezTo>
                    <a:pt x="3305175" y="343853"/>
                    <a:pt x="3341370" y="353378"/>
                    <a:pt x="3377565" y="363855"/>
                  </a:cubicBezTo>
                  <a:cubicBezTo>
                    <a:pt x="3380423" y="364808"/>
                    <a:pt x="3383280" y="365760"/>
                    <a:pt x="3387090" y="366713"/>
                  </a:cubicBezTo>
                  <a:cubicBezTo>
                    <a:pt x="3386138" y="371475"/>
                    <a:pt x="3385185" y="374333"/>
                    <a:pt x="3384233" y="378143"/>
                  </a:cubicBezTo>
                  <a:cubicBezTo>
                    <a:pt x="3374708" y="414338"/>
                    <a:pt x="3365183" y="449580"/>
                    <a:pt x="3355658" y="485775"/>
                  </a:cubicBezTo>
                  <a:cubicBezTo>
                    <a:pt x="3354705" y="490538"/>
                    <a:pt x="3354705" y="494348"/>
                    <a:pt x="3355658" y="499110"/>
                  </a:cubicBezTo>
                  <a:cubicBezTo>
                    <a:pt x="3365183" y="535305"/>
                    <a:pt x="3374708" y="570548"/>
                    <a:pt x="3384233" y="606743"/>
                  </a:cubicBezTo>
                  <a:cubicBezTo>
                    <a:pt x="3385185" y="610553"/>
                    <a:pt x="3386138" y="614363"/>
                    <a:pt x="3387090" y="619125"/>
                  </a:cubicBezTo>
                  <a:cubicBezTo>
                    <a:pt x="3382328" y="620078"/>
                    <a:pt x="3378518" y="621030"/>
                    <a:pt x="3375660" y="622935"/>
                  </a:cubicBezTo>
                  <a:cubicBezTo>
                    <a:pt x="3340418" y="632460"/>
                    <a:pt x="3304223" y="641985"/>
                    <a:pt x="3268980" y="651510"/>
                  </a:cubicBezTo>
                  <a:cubicBezTo>
                    <a:pt x="3263265" y="653415"/>
                    <a:pt x="3258503" y="655320"/>
                    <a:pt x="3254693" y="660083"/>
                  </a:cubicBezTo>
                  <a:cubicBezTo>
                    <a:pt x="3228023" y="686753"/>
                    <a:pt x="3202305" y="712470"/>
                    <a:pt x="3175635" y="739140"/>
                  </a:cubicBezTo>
                  <a:cubicBezTo>
                    <a:pt x="3172778" y="741998"/>
                    <a:pt x="3170873" y="743903"/>
                    <a:pt x="3167063" y="746760"/>
                  </a:cubicBezTo>
                  <a:cubicBezTo>
                    <a:pt x="3164205" y="743903"/>
                    <a:pt x="3161348" y="741998"/>
                    <a:pt x="3158490" y="739140"/>
                  </a:cubicBezTo>
                  <a:cubicBezTo>
                    <a:pt x="3131820" y="712470"/>
                    <a:pt x="3106103" y="686753"/>
                    <a:pt x="3079433" y="660083"/>
                  </a:cubicBezTo>
                  <a:cubicBezTo>
                    <a:pt x="3075623" y="656273"/>
                    <a:pt x="3070860" y="653415"/>
                    <a:pt x="3065145" y="652463"/>
                  </a:cubicBezTo>
                  <a:cubicBezTo>
                    <a:pt x="3029903" y="642938"/>
                    <a:pt x="2993708" y="633413"/>
                    <a:pt x="2958465" y="623888"/>
                  </a:cubicBezTo>
                  <a:cubicBezTo>
                    <a:pt x="2954655" y="622935"/>
                    <a:pt x="2950845" y="621983"/>
                    <a:pt x="2947035" y="620078"/>
                  </a:cubicBezTo>
                  <a:cubicBezTo>
                    <a:pt x="2947988" y="615315"/>
                    <a:pt x="2948940" y="611505"/>
                    <a:pt x="2949893" y="607695"/>
                  </a:cubicBezTo>
                  <a:cubicBezTo>
                    <a:pt x="2959418" y="571500"/>
                    <a:pt x="2968943" y="536258"/>
                    <a:pt x="2978468" y="500063"/>
                  </a:cubicBezTo>
                  <a:cubicBezTo>
                    <a:pt x="2979420" y="494348"/>
                    <a:pt x="2979420" y="490538"/>
                    <a:pt x="2978468" y="485775"/>
                  </a:cubicBezTo>
                  <a:close/>
                  <a:moveTo>
                    <a:pt x="3666173" y="734378"/>
                  </a:moveTo>
                  <a:cubicBezTo>
                    <a:pt x="3659505" y="741045"/>
                    <a:pt x="3654743" y="746760"/>
                    <a:pt x="3648075" y="750570"/>
                  </a:cubicBezTo>
                  <a:cubicBezTo>
                    <a:pt x="3641408" y="754380"/>
                    <a:pt x="3633788" y="755333"/>
                    <a:pt x="3625215" y="758190"/>
                  </a:cubicBezTo>
                  <a:cubicBezTo>
                    <a:pt x="3627120" y="765810"/>
                    <a:pt x="3629978" y="773430"/>
                    <a:pt x="3629978" y="780098"/>
                  </a:cubicBezTo>
                  <a:cubicBezTo>
                    <a:pt x="3629978" y="787718"/>
                    <a:pt x="3627120" y="795338"/>
                    <a:pt x="3625215" y="802958"/>
                  </a:cubicBezTo>
                  <a:cubicBezTo>
                    <a:pt x="3632835" y="805815"/>
                    <a:pt x="3641408" y="806768"/>
                    <a:pt x="3648075" y="810578"/>
                  </a:cubicBezTo>
                  <a:cubicBezTo>
                    <a:pt x="3654743" y="814388"/>
                    <a:pt x="3659505" y="821055"/>
                    <a:pt x="3666173" y="826770"/>
                  </a:cubicBezTo>
                  <a:cubicBezTo>
                    <a:pt x="3675698" y="811530"/>
                    <a:pt x="3689033" y="806768"/>
                    <a:pt x="3705225" y="802958"/>
                  </a:cubicBezTo>
                  <a:cubicBezTo>
                    <a:pt x="3703320" y="794385"/>
                    <a:pt x="3700463" y="786765"/>
                    <a:pt x="3700463" y="780098"/>
                  </a:cubicBezTo>
                  <a:cubicBezTo>
                    <a:pt x="3700463" y="772478"/>
                    <a:pt x="3703320" y="764858"/>
                    <a:pt x="3705225" y="756285"/>
                  </a:cubicBezTo>
                  <a:cubicBezTo>
                    <a:pt x="3689033" y="755333"/>
                    <a:pt x="3675698" y="748665"/>
                    <a:pt x="3666173" y="734378"/>
                  </a:cubicBezTo>
                  <a:close/>
                  <a:moveTo>
                    <a:pt x="3666173" y="813435"/>
                  </a:moveTo>
                  <a:cubicBezTo>
                    <a:pt x="3658553" y="803910"/>
                    <a:pt x="3649980" y="798195"/>
                    <a:pt x="3637598" y="797243"/>
                  </a:cubicBezTo>
                  <a:cubicBezTo>
                    <a:pt x="3641408" y="785813"/>
                    <a:pt x="3642360" y="775335"/>
                    <a:pt x="3637598" y="763905"/>
                  </a:cubicBezTo>
                  <a:cubicBezTo>
                    <a:pt x="3644265" y="762000"/>
                    <a:pt x="3649980" y="761048"/>
                    <a:pt x="3653790" y="758190"/>
                  </a:cubicBezTo>
                  <a:cubicBezTo>
                    <a:pt x="3658553" y="755333"/>
                    <a:pt x="3661410" y="751523"/>
                    <a:pt x="3666173" y="746760"/>
                  </a:cubicBezTo>
                  <a:cubicBezTo>
                    <a:pt x="3673793" y="755333"/>
                    <a:pt x="3682365" y="761048"/>
                    <a:pt x="3694748" y="762953"/>
                  </a:cubicBezTo>
                  <a:cubicBezTo>
                    <a:pt x="3690938" y="774383"/>
                    <a:pt x="3689985" y="784860"/>
                    <a:pt x="3694748" y="796290"/>
                  </a:cubicBezTo>
                  <a:cubicBezTo>
                    <a:pt x="3682365" y="798195"/>
                    <a:pt x="3673793" y="803910"/>
                    <a:pt x="3666173" y="813435"/>
                  </a:cubicBezTo>
                  <a:close/>
                  <a:moveTo>
                    <a:pt x="3759518" y="751523"/>
                  </a:moveTo>
                  <a:cubicBezTo>
                    <a:pt x="3763328" y="741998"/>
                    <a:pt x="3764280" y="732473"/>
                    <a:pt x="3767138" y="721995"/>
                  </a:cubicBezTo>
                  <a:cubicBezTo>
                    <a:pt x="3764280" y="721043"/>
                    <a:pt x="3762375" y="720090"/>
                    <a:pt x="3760470" y="720090"/>
                  </a:cubicBezTo>
                  <a:cubicBezTo>
                    <a:pt x="3745230" y="716280"/>
                    <a:pt x="3730943" y="712470"/>
                    <a:pt x="3715703" y="708660"/>
                  </a:cubicBezTo>
                  <a:cubicBezTo>
                    <a:pt x="3710940" y="707708"/>
                    <a:pt x="3706178" y="704850"/>
                    <a:pt x="3702368" y="701040"/>
                  </a:cubicBezTo>
                  <a:cubicBezTo>
                    <a:pt x="3691890" y="690563"/>
                    <a:pt x="3681413" y="680085"/>
                    <a:pt x="3670935" y="669608"/>
                  </a:cubicBezTo>
                  <a:cubicBezTo>
                    <a:pt x="3669030" y="667703"/>
                    <a:pt x="3667125" y="666750"/>
                    <a:pt x="3665220" y="664845"/>
                  </a:cubicBezTo>
                  <a:cubicBezTo>
                    <a:pt x="3652838" y="677228"/>
                    <a:pt x="3640455" y="689610"/>
                    <a:pt x="3629025" y="701040"/>
                  </a:cubicBezTo>
                  <a:cubicBezTo>
                    <a:pt x="3625215" y="704850"/>
                    <a:pt x="3620453" y="707708"/>
                    <a:pt x="3614738" y="709613"/>
                  </a:cubicBezTo>
                  <a:cubicBezTo>
                    <a:pt x="3601403" y="712470"/>
                    <a:pt x="3588068" y="716280"/>
                    <a:pt x="3574733" y="720090"/>
                  </a:cubicBezTo>
                  <a:cubicBezTo>
                    <a:pt x="3570923" y="721043"/>
                    <a:pt x="3568065" y="721995"/>
                    <a:pt x="3564255" y="723900"/>
                  </a:cubicBezTo>
                  <a:cubicBezTo>
                    <a:pt x="3565208" y="727710"/>
                    <a:pt x="3566160" y="730568"/>
                    <a:pt x="3567113" y="733425"/>
                  </a:cubicBezTo>
                  <a:cubicBezTo>
                    <a:pt x="3570923" y="747713"/>
                    <a:pt x="3574733" y="761048"/>
                    <a:pt x="3578543" y="775335"/>
                  </a:cubicBezTo>
                  <a:cubicBezTo>
                    <a:pt x="3579495" y="780098"/>
                    <a:pt x="3579495" y="783908"/>
                    <a:pt x="3578543" y="788670"/>
                  </a:cubicBezTo>
                  <a:cubicBezTo>
                    <a:pt x="3574733" y="802958"/>
                    <a:pt x="3570923" y="817245"/>
                    <a:pt x="3567113" y="831533"/>
                  </a:cubicBezTo>
                  <a:cubicBezTo>
                    <a:pt x="3566160" y="834390"/>
                    <a:pt x="3566160" y="837248"/>
                    <a:pt x="3565208" y="841058"/>
                  </a:cubicBezTo>
                  <a:cubicBezTo>
                    <a:pt x="3573780" y="842963"/>
                    <a:pt x="3581400" y="844868"/>
                    <a:pt x="3588068" y="847725"/>
                  </a:cubicBezTo>
                  <a:cubicBezTo>
                    <a:pt x="3599498" y="850583"/>
                    <a:pt x="3611880" y="851535"/>
                    <a:pt x="3621405" y="857250"/>
                  </a:cubicBezTo>
                  <a:cubicBezTo>
                    <a:pt x="3631883" y="862965"/>
                    <a:pt x="3639503" y="873443"/>
                    <a:pt x="3648075" y="882015"/>
                  </a:cubicBezTo>
                  <a:cubicBezTo>
                    <a:pt x="3653790" y="887730"/>
                    <a:pt x="3659505" y="893445"/>
                    <a:pt x="3666173" y="899160"/>
                  </a:cubicBezTo>
                  <a:cubicBezTo>
                    <a:pt x="3669030" y="896303"/>
                    <a:pt x="3671888" y="894398"/>
                    <a:pt x="3673793" y="891540"/>
                  </a:cubicBezTo>
                  <a:cubicBezTo>
                    <a:pt x="3683318" y="882015"/>
                    <a:pt x="3693795" y="871538"/>
                    <a:pt x="3703320" y="862013"/>
                  </a:cubicBezTo>
                  <a:cubicBezTo>
                    <a:pt x="3707130" y="858203"/>
                    <a:pt x="3710940" y="855345"/>
                    <a:pt x="3716655" y="854393"/>
                  </a:cubicBezTo>
                  <a:cubicBezTo>
                    <a:pt x="3730943" y="850583"/>
                    <a:pt x="3745230" y="846773"/>
                    <a:pt x="3759518" y="842963"/>
                  </a:cubicBezTo>
                  <a:cubicBezTo>
                    <a:pt x="3762375" y="842010"/>
                    <a:pt x="3765233" y="841058"/>
                    <a:pt x="3768090" y="840105"/>
                  </a:cubicBezTo>
                  <a:cubicBezTo>
                    <a:pt x="3765233" y="829628"/>
                    <a:pt x="3763328" y="820103"/>
                    <a:pt x="3760470" y="811530"/>
                  </a:cubicBezTo>
                  <a:cubicBezTo>
                    <a:pt x="3751898" y="789623"/>
                    <a:pt x="3751898" y="770573"/>
                    <a:pt x="3759518" y="751523"/>
                  </a:cubicBezTo>
                  <a:close/>
                  <a:moveTo>
                    <a:pt x="3747135" y="835343"/>
                  </a:moveTo>
                  <a:cubicBezTo>
                    <a:pt x="3735705" y="838200"/>
                    <a:pt x="3724275" y="842010"/>
                    <a:pt x="3711893" y="844868"/>
                  </a:cubicBezTo>
                  <a:cubicBezTo>
                    <a:pt x="3706178" y="845820"/>
                    <a:pt x="3702368" y="848678"/>
                    <a:pt x="3698558" y="852488"/>
                  </a:cubicBezTo>
                  <a:cubicBezTo>
                    <a:pt x="3688080" y="862965"/>
                    <a:pt x="3677603" y="873443"/>
                    <a:pt x="3666173" y="884873"/>
                  </a:cubicBezTo>
                  <a:cubicBezTo>
                    <a:pt x="3663315" y="882015"/>
                    <a:pt x="3660458" y="879158"/>
                    <a:pt x="3657600" y="877253"/>
                  </a:cubicBezTo>
                  <a:cubicBezTo>
                    <a:pt x="3649028" y="868680"/>
                    <a:pt x="3640455" y="860108"/>
                    <a:pt x="3631883" y="851535"/>
                  </a:cubicBezTo>
                  <a:cubicBezTo>
                    <a:pt x="3629025" y="847725"/>
                    <a:pt x="3625215" y="845820"/>
                    <a:pt x="3620453" y="844868"/>
                  </a:cubicBezTo>
                  <a:cubicBezTo>
                    <a:pt x="3606165" y="841058"/>
                    <a:pt x="3591878" y="837248"/>
                    <a:pt x="3576638" y="833438"/>
                  </a:cubicBezTo>
                  <a:cubicBezTo>
                    <a:pt x="3576638" y="831533"/>
                    <a:pt x="3576638" y="828675"/>
                    <a:pt x="3576638" y="826770"/>
                  </a:cubicBezTo>
                  <a:cubicBezTo>
                    <a:pt x="3579495" y="814388"/>
                    <a:pt x="3583305" y="801053"/>
                    <a:pt x="3587115" y="788670"/>
                  </a:cubicBezTo>
                  <a:cubicBezTo>
                    <a:pt x="3589020" y="782955"/>
                    <a:pt x="3589020" y="777240"/>
                    <a:pt x="3587115" y="771525"/>
                  </a:cubicBezTo>
                  <a:cubicBezTo>
                    <a:pt x="3583305" y="757238"/>
                    <a:pt x="3579495" y="742950"/>
                    <a:pt x="3575685" y="727710"/>
                  </a:cubicBezTo>
                  <a:cubicBezTo>
                    <a:pt x="3590925" y="723900"/>
                    <a:pt x="3605213" y="719138"/>
                    <a:pt x="3619500" y="716280"/>
                  </a:cubicBezTo>
                  <a:cubicBezTo>
                    <a:pt x="3625215" y="714375"/>
                    <a:pt x="3629978" y="712470"/>
                    <a:pt x="3634740" y="707708"/>
                  </a:cubicBezTo>
                  <a:cubicBezTo>
                    <a:pt x="3645218" y="697230"/>
                    <a:pt x="3654743" y="686753"/>
                    <a:pt x="3666173" y="675323"/>
                  </a:cubicBezTo>
                  <a:cubicBezTo>
                    <a:pt x="3669030" y="678180"/>
                    <a:pt x="3671888" y="681038"/>
                    <a:pt x="3674745" y="682943"/>
                  </a:cubicBezTo>
                  <a:cubicBezTo>
                    <a:pt x="3683318" y="691515"/>
                    <a:pt x="3691890" y="699135"/>
                    <a:pt x="3699510" y="707708"/>
                  </a:cubicBezTo>
                  <a:cubicBezTo>
                    <a:pt x="3703320" y="711518"/>
                    <a:pt x="3707130" y="714375"/>
                    <a:pt x="3712845" y="715328"/>
                  </a:cubicBezTo>
                  <a:cubicBezTo>
                    <a:pt x="3727133" y="719138"/>
                    <a:pt x="3741420" y="722948"/>
                    <a:pt x="3757613" y="726758"/>
                  </a:cubicBezTo>
                  <a:cubicBezTo>
                    <a:pt x="3756660" y="730568"/>
                    <a:pt x="3755708" y="734378"/>
                    <a:pt x="3754755" y="737235"/>
                  </a:cubicBezTo>
                  <a:cubicBezTo>
                    <a:pt x="3751898" y="748665"/>
                    <a:pt x="3749040" y="761048"/>
                    <a:pt x="3745230" y="772478"/>
                  </a:cubicBezTo>
                  <a:cubicBezTo>
                    <a:pt x="3744278" y="777240"/>
                    <a:pt x="3744278" y="781050"/>
                    <a:pt x="3745230" y="785813"/>
                  </a:cubicBezTo>
                  <a:cubicBezTo>
                    <a:pt x="3749040" y="800100"/>
                    <a:pt x="3752850" y="815340"/>
                    <a:pt x="3757613" y="830580"/>
                  </a:cubicBezTo>
                  <a:cubicBezTo>
                    <a:pt x="3752850" y="833438"/>
                    <a:pt x="3749993" y="834390"/>
                    <a:pt x="3747135" y="835343"/>
                  </a:cubicBezTo>
                  <a:close/>
                  <a:moveTo>
                    <a:pt x="3827145" y="695325"/>
                  </a:moveTo>
                  <a:cubicBezTo>
                    <a:pt x="3828098" y="692468"/>
                    <a:pt x="3828098" y="689610"/>
                    <a:pt x="3829050" y="686753"/>
                  </a:cubicBezTo>
                  <a:cubicBezTo>
                    <a:pt x="3825240" y="685800"/>
                    <a:pt x="3823335" y="684848"/>
                    <a:pt x="3820478" y="683895"/>
                  </a:cubicBezTo>
                  <a:cubicBezTo>
                    <a:pt x="3795713" y="677228"/>
                    <a:pt x="3770948" y="670560"/>
                    <a:pt x="3746183" y="663893"/>
                  </a:cubicBezTo>
                  <a:cubicBezTo>
                    <a:pt x="3738563" y="661988"/>
                    <a:pt x="3732848" y="659130"/>
                    <a:pt x="3728085" y="653415"/>
                  </a:cubicBezTo>
                  <a:cubicBezTo>
                    <a:pt x="3709988" y="635318"/>
                    <a:pt x="3691890" y="617220"/>
                    <a:pt x="3673793" y="599123"/>
                  </a:cubicBezTo>
                  <a:cubicBezTo>
                    <a:pt x="3671888" y="597218"/>
                    <a:pt x="3669030" y="594360"/>
                    <a:pt x="3666173" y="592455"/>
                  </a:cubicBezTo>
                  <a:cubicBezTo>
                    <a:pt x="3663315" y="595313"/>
                    <a:pt x="3661410" y="597218"/>
                    <a:pt x="3658553" y="599123"/>
                  </a:cubicBezTo>
                  <a:cubicBezTo>
                    <a:pt x="3640455" y="617220"/>
                    <a:pt x="3621405" y="636270"/>
                    <a:pt x="3603308" y="654368"/>
                  </a:cubicBezTo>
                  <a:cubicBezTo>
                    <a:pt x="3598545" y="659130"/>
                    <a:pt x="3593783" y="661035"/>
                    <a:pt x="3588068" y="662940"/>
                  </a:cubicBezTo>
                  <a:cubicBezTo>
                    <a:pt x="3565208" y="668655"/>
                    <a:pt x="3542348" y="675323"/>
                    <a:pt x="3519488" y="681038"/>
                  </a:cubicBezTo>
                  <a:cubicBezTo>
                    <a:pt x="3513773" y="681990"/>
                    <a:pt x="3509010" y="683895"/>
                    <a:pt x="3503295" y="685800"/>
                  </a:cubicBezTo>
                  <a:cubicBezTo>
                    <a:pt x="3504248" y="688658"/>
                    <a:pt x="3504248" y="691515"/>
                    <a:pt x="3505200" y="694373"/>
                  </a:cubicBezTo>
                  <a:cubicBezTo>
                    <a:pt x="3509963" y="713423"/>
                    <a:pt x="3513773" y="732473"/>
                    <a:pt x="3520440" y="750570"/>
                  </a:cubicBezTo>
                  <a:cubicBezTo>
                    <a:pt x="3527108" y="770573"/>
                    <a:pt x="3527108" y="789623"/>
                    <a:pt x="3520440" y="809625"/>
                  </a:cubicBezTo>
                  <a:cubicBezTo>
                    <a:pt x="3513773" y="830580"/>
                    <a:pt x="3509010" y="851535"/>
                    <a:pt x="3503295" y="874395"/>
                  </a:cubicBezTo>
                  <a:cubicBezTo>
                    <a:pt x="3507105" y="875348"/>
                    <a:pt x="3509963" y="876300"/>
                    <a:pt x="3512820" y="877253"/>
                  </a:cubicBezTo>
                  <a:cubicBezTo>
                    <a:pt x="3538538" y="883920"/>
                    <a:pt x="3564255" y="891540"/>
                    <a:pt x="3589020" y="898208"/>
                  </a:cubicBezTo>
                  <a:cubicBezTo>
                    <a:pt x="3594735" y="900113"/>
                    <a:pt x="3599498" y="902970"/>
                    <a:pt x="3604260" y="906780"/>
                  </a:cubicBezTo>
                  <a:cubicBezTo>
                    <a:pt x="3622358" y="925830"/>
                    <a:pt x="3641408" y="943928"/>
                    <a:pt x="3660458" y="962978"/>
                  </a:cubicBezTo>
                  <a:cubicBezTo>
                    <a:pt x="3662363" y="964883"/>
                    <a:pt x="3664268" y="966788"/>
                    <a:pt x="3667125" y="968693"/>
                  </a:cubicBezTo>
                  <a:cubicBezTo>
                    <a:pt x="3669983" y="965835"/>
                    <a:pt x="3671888" y="963930"/>
                    <a:pt x="3674745" y="962025"/>
                  </a:cubicBezTo>
                  <a:cubicBezTo>
                    <a:pt x="3692843" y="943928"/>
                    <a:pt x="3711893" y="924878"/>
                    <a:pt x="3729990" y="906780"/>
                  </a:cubicBezTo>
                  <a:cubicBezTo>
                    <a:pt x="3733800" y="902018"/>
                    <a:pt x="3738563" y="900113"/>
                    <a:pt x="3745230" y="898208"/>
                  </a:cubicBezTo>
                  <a:cubicBezTo>
                    <a:pt x="3770948" y="891540"/>
                    <a:pt x="3796665" y="884873"/>
                    <a:pt x="3821430" y="877253"/>
                  </a:cubicBezTo>
                  <a:cubicBezTo>
                    <a:pt x="3824288" y="876300"/>
                    <a:pt x="3827145" y="875348"/>
                    <a:pt x="3830003" y="874395"/>
                  </a:cubicBezTo>
                  <a:cubicBezTo>
                    <a:pt x="3829050" y="870585"/>
                    <a:pt x="3829050" y="867728"/>
                    <a:pt x="3828098" y="865823"/>
                  </a:cubicBezTo>
                  <a:cubicBezTo>
                    <a:pt x="3821430" y="840105"/>
                    <a:pt x="3814763" y="814388"/>
                    <a:pt x="3807143" y="789623"/>
                  </a:cubicBezTo>
                  <a:cubicBezTo>
                    <a:pt x="3805238" y="783908"/>
                    <a:pt x="3805238" y="778193"/>
                    <a:pt x="3807143" y="772478"/>
                  </a:cubicBezTo>
                  <a:cubicBezTo>
                    <a:pt x="3813810" y="745808"/>
                    <a:pt x="3820478" y="720090"/>
                    <a:pt x="3827145" y="695325"/>
                  </a:cubicBezTo>
                  <a:close/>
                  <a:moveTo>
                    <a:pt x="3796665" y="788670"/>
                  </a:moveTo>
                  <a:cubicBezTo>
                    <a:pt x="3803333" y="811530"/>
                    <a:pt x="3809048" y="835343"/>
                    <a:pt x="3815715" y="858203"/>
                  </a:cubicBezTo>
                  <a:cubicBezTo>
                    <a:pt x="3816668" y="861060"/>
                    <a:pt x="3817620" y="863918"/>
                    <a:pt x="3817620" y="867728"/>
                  </a:cubicBezTo>
                  <a:cubicBezTo>
                    <a:pt x="3811905" y="869633"/>
                    <a:pt x="3806190" y="871538"/>
                    <a:pt x="3800475" y="872490"/>
                  </a:cubicBezTo>
                  <a:cubicBezTo>
                    <a:pt x="3779520" y="878205"/>
                    <a:pt x="3758565" y="883920"/>
                    <a:pt x="3736658" y="889635"/>
                  </a:cubicBezTo>
                  <a:cubicBezTo>
                    <a:pt x="3730943" y="890588"/>
                    <a:pt x="3727133" y="893445"/>
                    <a:pt x="3723323" y="897255"/>
                  </a:cubicBezTo>
                  <a:cubicBezTo>
                    <a:pt x="3706178" y="914400"/>
                    <a:pt x="3689033" y="931545"/>
                    <a:pt x="3671888" y="948690"/>
                  </a:cubicBezTo>
                  <a:cubicBezTo>
                    <a:pt x="3669983" y="950595"/>
                    <a:pt x="3667125" y="953453"/>
                    <a:pt x="3664268" y="955358"/>
                  </a:cubicBezTo>
                  <a:cubicBezTo>
                    <a:pt x="3661410" y="953453"/>
                    <a:pt x="3659505" y="951548"/>
                    <a:pt x="3657600" y="949643"/>
                  </a:cubicBezTo>
                  <a:cubicBezTo>
                    <a:pt x="3640455" y="932498"/>
                    <a:pt x="3623310" y="915353"/>
                    <a:pt x="3606165" y="897255"/>
                  </a:cubicBezTo>
                  <a:cubicBezTo>
                    <a:pt x="3602355" y="893445"/>
                    <a:pt x="3597593" y="890588"/>
                    <a:pt x="3591878" y="889635"/>
                  </a:cubicBezTo>
                  <a:cubicBezTo>
                    <a:pt x="3569018" y="883920"/>
                    <a:pt x="3546158" y="877253"/>
                    <a:pt x="3523298" y="871538"/>
                  </a:cubicBezTo>
                  <a:cubicBezTo>
                    <a:pt x="3520440" y="870585"/>
                    <a:pt x="3517583" y="869633"/>
                    <a:pt x="3512820" y="868680"/>
                  </a:cubicBezTo>
                  <a:cubicBezTo>
                    <a:pt x="3513773" y="864870"/>
                    <a:pt x="3513773" y="862013"/>
                    <a:pt x="3514725" y="859155"/>
                  </a:cubicBezTo>
                  <a:cubicBezTo>
                    <a:pt x="3521393" y="835343"/>
                    <a:pt x="3527108" y="811530"/>
                    <a:pt x="3533775" y="788670"/>
                  </a:cubicBezTo>
                  <a:cubicBezTo>
                    <a:pt x="3534728" y="783908"/>
                    <a:pt x="3535680" y="779145"/>
                    <a:pt x="3533775" y="774383"/>
                  </a:cubicBezTo>
                  <a:cubicBezTo>
                    <a:pt x="3527108" y="750570"/>
                    <a:pt x="3521393" y="726758"/>
                    <a:pt x="3514725" y="703898"/>
                  </a:cubicBezTo>
                  <a:cubicBezTo>
                    <a:pt x="3513773" y="701040"/>
                    <a:pt x="3513773" y="697230"/>
                    <a:pt x="3512820" y="694373"/>
                  </a:cubicBezTo>
                  <a:cubicBezTo>
                    <a:pt x="3522345" y="691515"/>
                    <a:pt x="3530918" y="689610"/>
                    <a:pt x="3539490" y="686753"/>
                  </a:cubicBezTo>
                  <a:cubicBezTo>
                    <a:pt x="3557588" y="681990"/>
                    <a:pt x="3574733" y="677228"/>
                    <a:pt x="3592830" y="672465"/>
                  </a:cubicBezTo>
                  <a:cubicBezTo>
                    <a:pt x="3598545" y="671513"/>
                    <a:pt x="3602355" y="668655"/>
                    <a:pt x="3606165" y="664845"/>
                  </a:cubicBezTo>
                  <a:cubicBezTo>
                    <a:pt x="3623310" y="647700"/>
                    <a:pt x="3639503" y="631508"/>
                    <a:pt x="3656648" y="614363"/>
                  </a:cubicBezTo>
                  <a:cubicBezTo>
                    <a:pt x="3659505" y="611505"/>
                    <a:pt x="3661410" y="609600"/>
                    <a:pt x="3665220" y="606743"/>
                  </a:cubicBezTo>
                  <a:cubicBezTo>
                    <a:pt x="3668078" y="609600"/>
                    <a:pt x="3670935" y="611505"/>
                    <a:pt x="3673793" y="614363"/>
                  </a:cubicBezTo>
                  <a:cubicBezTo>
                    <a:pt x="3689985" y="630555"/>
                    <a:pt x="3707130" y="647700"/>
                    <a:pt x="3723323" y="663893"/>
                  </a:cubicBezTo>
                  <a:cubicBezTo>
                    <a:pt x="3728085" y="668655"/>
                    <a:pt x="3732848" y="671513"/>
                    <a:pt x="3739515" y="672465"/>
                  </a:cubicBezTo>
                  <a:cubicBezTo>
                    <a:pt x="3763328" y="679133"/>
                    <a:pt x="3787140" y="684848"/>
                    <a:pt x="3810953" y="691515"/>
                  </a:cubicBezTo>
                  <a:cubicBezTo>
                    <a:pt x="3812858" y="692468"/>
                    <a:pt x="3814763" y="692468"/>
                    <a:pt x="3816668" y="693420"/>
                  </a:cubicBezTo>
                  <a:cubicBezTo>
                    <a:pt x="3815715" y="696278"/>
                    <a:pt x="3815715" y="699135"/>
                    <a:pt x="3814763" y="701993"/>
                  </a:cubicBezTo>
                  <a:cubicBezTo>
                    <a:pt x="3808095" y="725805"/>
                    <a:pt x="3802380" y="749618"/>
                    <a:pt x="3795713" y="772478"/>
                  </a:cubicBezTo>
                  <a:cubicBezTo>
                    <a:pt x="3795713" y="777240"/>
                    <a:pt x="3794760" y="782955"/>
                    <a:pt x="3796665" y="788670"/>
                  </a:cubicBezTo>
                  <a:close/>
                  <a:moveTo>
                    <a:pt x="3893820" y="657225"/>
                  </a:moveTo>
                  <a:cubicBezTo>
                    <a:pt x="3894773" y="654368"/>
                    <a:pt x="3895725" y="650558"/>
                    <a:pt x="3896678" y="646748"/>
                  </a:cubicBezTo>
                  <a:cubicBezTo>
                    <a:pt x="3892868" y="645795"/>
                    <a:pt x="3889058" y="644843"/>
                    <a:pt x="3886200" y="643890"/>
                  </a:cubicBezTo>
                  <a:cubicBezTo>
                    <a:pt x="3849053" y="633413"/>
                    <a:pt x="3810953" y="623888"/>
                    <a:pt x="3773805" y="614363"/>
                  </a:cubicBezTo>
                  <a:cubicBezTo>
                    <a:pt x="3767138" y="612458"/>
                    <a:pt x="3761423" y="609600"/>
                    <a:pt x="3756660" y="604838"/>
                  </a:cubicBezTo>
                  <a:cubicBezTo>
                    <a:pt x="3729038" y="577215"/>
                    <a:pt x="3701415" y="549593"/>
                    <a:pt x="3674745" y="521970"/>
                  </a:cubicBezTo>
                  <a:cubicBezTo>
                    <a:pt x="3671888" y="519113"/>
                    <a:pt x="3669983" y="517208"/>
                    <a:pt x="3666173" y="514350"/>
                  </a:cubicBezTo>
                  <a:cubicBezTo>
                    <a:pt x="3663315" y="517208"/>
                    <a:pt x="3660458" y="519113"/>
                    <a:pt x="3657600" y="521970"/>
                  </a:cubicBezTo>
                  <a:cubicBezTo>
                    <a:pt x="3629978" y="549593"/>
                    <a:pt x="3602355" y="577215"/>
                    <a:pt x="3575685" y="604838"/>
                  </a:cubicBezTo>
                  <a:cubicBezTo>
                    <a:pt x="3570923" y="609600"/>
                    <a:pt x="3566160" y="612458"/>
                    <a:pt x="3559493" y="614363"/>
                  </a:cubicBezTo>
                  <a:cubicBezTo>
                    <a:pt x="3522345" y="623888"/>
                    <a:pt x="3484245" y="634365"/>
                    <a:pt x="3447098" y="644843"/>
                  </a:cubicBezTo>
                  <a:cubicBezTo>
                    <a:pt x="3443288" y="645795"/>
                    <a:pt x="3439478" y="646748"/>
                    <a:pt x="3435668" y="648653"/>
                  </a:cubicBezTo>
                  <a:cubicBezTo>
                    <a:pt x="3436620" y="652463"/>
                    <a:pt x="3437573" y="656273"/>
                    <a:pt x="3438525" y="659130"/>
                  </a:cubicBezTo>
                  <a:cubicBezTo>
                    <a:pt x="3448050" y="696278"/>
                    <a:pt x="3458528" y="733425"/>
                    <a:pt x="3469005" y="770573"/>
                  </a:cubicBezTo>
                  <a:cubicBezTo>
                    <a:pt x="3470910" y="778193"/>
                    <a:pt x="3470910" y="784860"/>
                    <a:pt x="3469005" y="792480"/>
                  </a:cubicBezTo>
                  <a:cubicBezTo>
                    <a:pt x="3459480" y="824865"/>
                    <a:pt x="3450908" y="858203"/>
                    <a:pt x="3442335" y="890588"/>
                  </a:cubicBezTo>
                  <a:cubicBezTo>
                    <a:pt x="3440430" y="898208"/>
                    <a:pt x="3438525" y="905828"/>
                    <a:pt x="3435668" y="914400"/>
                  </a:cubicBezTo>
                  <a:cubicBezTo>
                    <a:pt x="3439478" y="915353"/>
                    <a:pt x="3442335" y="916305"/>
                    <a:pt x="3445193" y="917258"/>
                  </a:cubicBezTo>
                  <a:cubicBezTo>
                    <a:pt x="3483293" y="927735"/>
                    <a:pt x="3521393" y="938213"/>
                    <a:pt x="3559493" y="947738"/>
                  </a:cubicBezTo>
                  <a:cubicBezTo>
                    <a:pt x="3566160" y="949643"/>
                    <a:pt x="3570923" y="952500"/>
                    <a:pt x="3574733" y="957263"/>
                  </a:cubicBezTo>
                  <a:cubicBezTo>
                    <a:pt x="3602355" y="984885"/>
                    <a:pt x="3629978" y="1012508"/>
                    <a:pt x="3656648" y="1040130"/>
                  </a:cubicBezTo>
                  <a:cubicBezTo>
                    <a:pt x="3659505" y="1042988"/>
                    <a:pt x="3661410" y="1044893"/>
                    <a:pt x="3666173" y="1049655"/>
                  </a:cubicBezTo>
                  <a:cubicBezTo>
                    <a:pt x="3669030" y="1045845"/>
                    <a:pt x="3670935" y="1042988"/>
                    <a:pt x="3673793" y="1040130"/>
                  </a:cubicBezTo>
                  <a:cubicBezTo>
                    <a:pt x="3701415" y="1012508"/>
                    <a:pt x="3729038" y="984885"/>
                    <a:pt x="3756660" y="957263"/>
                  </a:cubicBezTo>
                  <a:cubicBezTo>
                    <a:pt x="3760470" y="953453"/>
                    <a:pt x="3765233" y="950595"/>
                    <a:pt x="3770948" y="948690"/>
                  </a:cubicBezTo>
                  <a:cubicBezTo>
                    <a:pt x="3809048" y="938213"/>
                    <a:pt x="3848100" y="927735"/>
                    <a:pt x="3886200" y="918210"/>
                  </a:cubicBezTo>
                  <a:cubicBezTo>
                    <a:pt x="3889058" y="917258"/>
                    <a:pt x="3891915" y="916305"/>
                    <a:pt x="3895725" y="915353"/>
                  </a:cubicBezTo>
                  <a:cubicBezTo>
                    <a:pt x="3894773" y="911543"/>
                    <a:pt x="3893820" y="907733"/>
                    <a:pt x="3892868" y="904875"/>
                  </a:cubicBezTo>
                  <a:cubicBezTo>
                    <a:pt x="3882390" y="866775"/>
                    <a:pt x="3872865" y="829628"/>
                    <a:pt x="3862388" y="791528"/>
                  </a:cubicBezTo>
                  <a:cubicBezTo>
                    <a:pt x="3860483" y="785813"/>
                    <a:pt x="3860483" y="780098"/>
                    <a:pt x="3862388" y="774383"/>
                  </a:cubicBezTo>
                  <a:cubicBezTo>
                    <a:pt x="3873818" y="733425"/>
                    <a:pt x="3884295" y="695325"/>
                    <a:pt x="3893820" y="657225"/>
                  </a:cubicBezTo>
                  <a:close/>
                  <a:moveTo>
                    <a:pt x="3853815" y="787718"/>
                  </a:moveTo>
                  <a:cubicBezTo>
                    <a:pt x="3863340" y="822960"/>
                    <a:pt x="3872865" y="859155"/>
                    <a:pt x="3882390" y="894398"/>
                  </a:cubicBezTo>
                  <a:cubicBezTo>
                    <a:pt x="3883343" y="898208"/>
                    <a:pt x="3884295" y="902018"/>
                    <a:pt x="3885248" y="906780"/>
                  </a:cubicBezTo>
                  <a:cubicBezTo>
                    <a:pt x="3863340" y="912495"/>
                    <a:pt x="3843338" y="918210"/>
                    <a:pt x="3823335" y="922973"/>
                  </a:cubicBezTo>
                  <a:cubicBezTo>
                    <a:pt x="3804285" y="927735"/>
                    <a:pt x="3785235" y="933450"/>
                    <a:pt x="3765233" y="938213"/>
                  </a:cubicBezTo>
                  <a:cubicBezTo>
                    <a:pt x="3759518" y="939165"/>
                    <a:pt x="3755708" y="942023"/>
                    <a:pt x="3751898" y="945833"/>
                  </a:cubicBezTo>
                  <a:cubicBezTo>
                    <a:pt x="3725228" y="972503"/>
                    <a:pt x="3699510" y="998220"/>
                    <a:pt x="3672840" y="1024890"/>
                  </a:cubicBezTo>
                  <a:cubicBezTo>
                    <a:pt x="3669983" y="1027748"/>
                    <a:pt x="3669030" y="1030605"/>
                    <a:pt x="3666173" y="1034415"/>
                  </a:cubicBezTo>
                  <a:cubicBezTo>
                    <a:pt x="3661410" y="1030605"/>
                    <a:pt x="3658553" y="1027748"/>
                    <a:pt x="3656648" y="1025843"/>
                  </a:cubicBezTo>
                  <a:cubicBezTo>
                    <a:pt x="3629978" y="999173"/>
                    <a:pt x="3604260" y="973455"/>
                    <a:pt x="3577590" y="946785"/>
                  </a:cubicBezTo>
                  <a:cubicBezTo>
                    <a:pt x="3572828" y="942023"/>
                    <a:pt x="3569018" y="940118"/>
                    <a:pt x="3562350" y="938213"/>
                  </a:cubicBezTo>
                  <a:cubicBezTo>
                    <a:pt x="3527108" y="928688"/>
                    <a:pt x="3490913" y="919163"/>
                    <a:pt x="3455670" y="909638"/>
                  </a:cubicBezTo>
                  <a:cubicBezTo>
                    <a:pt x="3451860" y="908685"/>
                    <a:pt x="3449003" y="907733"/>
                    <a:pt x="3444240" y="906780"/>
                  </a:cubicBezTo>
                  <a:cubicBezTo>
                    <a:pt x="3445193" y="902970"/>
                    <a:pt x="3446145" y="899160"/>
                    <a:pt x="3447098" y="895350"/>
                  </a:cubicBezTo>
                  <a:cubicBezTo>
                    <a:pt x="3456623" y="859155"/>
                    <a:pt x="3466148" y="823913"/>
                    <a:pt x="3475673" y="787718"/>
                  </a:cubicBezTo>
                  <a:cubicBezTo>
                    <a:pt x="3477578" y="782003"/>
                    <a:pt x="3476625" y="777240"/>
                    <a:pt x="3475673" y="772478"/>
                  </a:cubicBezTo>
                  <a:cubicBezTo>
                    <a:pt x="3466148" y="737235"/>
                    <a:pt x="3456623" y="701040"/>
                    <a:pt x="3447098" y="665798"/>
                  </a:cubicBezTo>
                  <a:cubicBezTo>
                    <a:pt x="3446145" y="661988"/>
                    <a:pt x="3445193" y="658178"/>
                    <a:pt x="3444240" y="654368"/>
                  </a:cubicBezTo>
                  <a:cubicBezTo>
                    <a:pt x="3447098" y="653415"/>
                    <a:pt x="3449003" y="652463"/>
                    <a:pt x="3451860" y="651510"/>
                  </a:cubicBezTo>
                  <a:cubicBezTo>
                    <a:pt x="3488055" y="641985"/>
                    <a:pt x="3525203" y="631508"/>
                    <a:pt x="3561398" y="621983"/>
                  </a:cubicBezTo>
                  <a:cubicBezTo>
                    <a:pt x="3568065" y="620078"/>
                    <a:pt x="3572828" y="617220"/>
                    <a:pt x="3577590" y="612458"/>
                  </a:cubicBezTo>
                  <a:cubicBezTo>
                    <a:pt x="3603308" y="586740"/>
                    <a:pt x="3629025" y="561023"/>
                    <a:pt x="3654743" y="535305"/>
                  </a:cubicBezTo>
                  <a:cubicBezTo>
                    <a:pt x="3657600" y="532448"/>
                    <a:pt x="3659505" y="530543"/>
                    <a:pt x="3663315" y="527685"/>
                  </a:cubicBezTo>
                  <a:cubicBezTo>
                    <a:pt x="3666173" y="530543"/>
                    <a:pt x="3669030" y="532448"/>
                    <a:pt x="3670935" y="535305"/>
                  </a:cubicBezTo>
                  <a:cubicBezTo>
                    <a:pt x="3696653" y="561023"/>
                    <a:pt x="3723323" y="587693"/>
                    <a:pt x="3749040" y="613410"/>
                  </a:cubicBezTo>
                  <a:cubicBezTo>
                    <a:pt x="3753803" y="618173"/>
                    <a:pt x="3759518" y="621030"/>
                    <a:pt x="3765233" y="622935"/>
                  </a:cubicBezTo>
                  <a:cubicBezTo>
                    <a:pt x="3800475" y="632460"/>
                    <a:pt x="3836670" y="641985"/>
                    <a:pt x="3871913" y="651510"/>
                  </a:cubicBezTo>
                  <a:cubicBezTo>
                    <a:pt x="3874770" y="652463"/>
                    <a:pt x="3877628" y="653415"/>
                    <a:pt x="3882390" y="654368"/>
                  </a:cubicBezTo>
                  <a:cubicBezTo>
                    <a:pt x="3881438" y="658178"/>
                    <a:pt x="3880485" y="661988"/>
                    <a:pt x="3879533" y="665798"/>
                  </a:cubicBezTo>
                  <a:cubicBezTo>
                    <a:pt x="3870008" y="701993"/>
                    <a:pt x="3860483" y="737235"/>
                    <a:pt x="3850958" y="773430"/>
                  </a:cubicBezTo>
                  <a:cubicBezTo>
                    <a:pt x="3851910" y="778193"/>
                    <a:pt x="3852863" y="782955"/>
                    <a:pt x="3853815" y="787718"/>
                  </a:cubicBezTo>
                  <a:close/>
                  <a:moveTo>
                    <a:pt x="1663065" y="738188"/>
                  </a:moveTo>
                  <a:cubicBezTo>
                    <a:pt x="1654493" y="748665"/>
                    <a:pt x="1644015" y="754380"/>
                    <a:pt x="1630680" y="756285"/>
                  </a:cubicBezTo>
                  <a:cubicBezTo>
                    <a:pt x="1628775" y="756285"/>
                    <a:pt x="1627823" y="757238"/>
                    <a:pt x="1625918" y="757238"/>
                  </a:cubicBezTo>
                  <a:lnTo>
                    <a:pt x="1625918" y="761048"/>
                  </a:lnTo>
                  <a:cubicBezTo>
                    <a:pt x="1634490" y="771525"/>
                    <a:pt x="1634490" y="788670"/>
                    <a:pt x="1625918" y="798195"/>
                  </a:cubicBezTo>
                  <a:lnTo>
                    <a:pt x="1625918" y="803910"/>
                  </a:lnTo>
                  <a:cubicBezTo>
                    <a:pt x="1633538" y="805815"/>
                    <a:pt x="1642110" y="805815"/>
                    <a:pt x="1649730" y="809625"/>
                  </a:cubicBezTo>
                  <a:cubicBezTo>
                    <a:pt x="1654493" y="811530"/>
                    <a:pt x="1658303" y="815340"/>
                    <a:pt x="1662113" y="820103"/>
                  </a:cubicBezTo>
                  <a:cubicBezTo>
                    <a:pt x="1664018" y="822008"/>
                    <a:pt x="1665923" y="824865"/>
                    <a:pt x="1668780" y="826770"/>
                  </a:cubicBezTo>
                  <a:cubicBezTo>
                    <a:pt x="1668780" y="826770"/>
                    <a:pt x="1668780" y="826770"/>
                    <a:pt x="1668780" y="826770"/>
                  </a:cubicBezTo>
                  <a:cubicBezTo>
                    <a:pt x="1668780" y="826770"/>
                    <a:pt x="1668780" y="826770"/>
                    <a:pt x="1668780" y="826770"/>
                  </a:cubicBezTo>
                  <a:cubicBezTo>
                    <a:pt x="1670685" y="823913"/>
                    <a:pt x="1672590" y="821055"/>
                    <a:pt x="1675448" y="818198"/>
                  </a:cubicBezTo>
                  <a:cubicBezTo>
                    <a:pt x="1682115" y="811530"/>
                    <a:pt x="1690688" y="807720"/>
                    <a:pt x="1699260" y="804863"/>
                  </a:cubicBezTo>
                  <a:cubicBezTo>
                    <a:pt x="1702118" y="803910"/>
                    <a:pt x="1704975" y="803910"/>
                    <a:pt x="1707833" y="802958"/>
                  </a:cubicBezTo>
                  <a:lnTo>
                    <a:pt x="1707833" y="802958"/>
                  </a:lnTo>
                  <a:cubicBezTo>
                    <a:pt x="1707833" y="802958"/>
                    <a:pt x="1707833" y="802958"/>
                    <a:pt x="1707833" y="802958"/>
                  </a:cubicBezTo>
                  <a:cubicBezTo>
                    <a:pt x="1705928" y="794385"/>
                    <a:pt x="1703070" y="786765"/>
                    <a:pt x="1703070" y="780098"/>
                  </a:cubicBezTo>
                  <a:cubicBezTo>
                    <a:pt x="1703070" y="772478"/>
                    <a:pt x="1705928" y="764858"/>
                    <a:pt x="1707833" y="756285"/>
                  </a:cubicBezTo>
                  <a:cubicBezTo>
                    <a:pt x="1691640" y="754380"/>
                    <a:pt x="1678305" y="747713"/>
                    <a:pt x="1668780" y="733425"/>
                  </a:cubicBezTo>
                  <a:cubicBezTo>
                    <a:pt x="1667828" y="734378"/>
                    <a:pt x="1667828" y="734378"/>
                    <a:pt x="1666875" y="735330"/>
                  </a:cubicBezTo>
                  <a:cubicBezTo>
                    <a:pt x="1664970" y="736283"/>
                    <a:pt x="1664018" y="737235"/>
                    <a:pt x="1663065" y="738188"/>
                  </a:cubicBezTo>
                  <a:close/>
                  <a:moveTo>
                    <a:pt x="1673543" y="753428"/>
                  </a:moveTo>
                  <a:cubicBezTo>
                    <a:pt x="1675448" y="755333"/>
                    <a:pt x="1677353" y="756285"/>
                    <a:pt x="1678305" y="757238"/>
                  </a:cubicBezTo>
                  <a:cubicBezTo>
                    <a:pt x="1679258" y="757238"/>
                    <a:pt x="1679258" y="758190"/>
                    <a:pt x="1680210" y="758190"/>
                  </a:cubicBezTo>
                  <a:cubicBezTo>
                    <a:pt x="1681163" y="759143"/>
                    <a:pt x="1682115" y="759143"/>
                    <a:pt x="1683068" y="759143"/>
                  </a:cubicBezTo>
                  <a:cubicBezTo>
                    <a:pt x="1684973" y="760095"/>
                    <a:pt x="1687830" y="761048"/>
                    <a:pt x="1689735" y="762000"/>
                  </a:cubicBezTo>
                  <a:cubicBezTo>
                    <a:pt x="1691640" y="762953"/>
                    <a:pt x="1693545" y="762953"/>
                    <a:pt x="1696403" y="762953"/>
                  </a:cubicBezTo>
                  <a:cubicBezTo>
                    <a:pt x="1692593" y="774383"/>
                    <a:pt x="1691640" y="784860"/>
                    <a:pt x="1696403" y="796290"/>
                  </a:cubicBezTo>
                  <a:cubicBezTo>
                    <a:pt x="1690688" y="797243"/>
                    <a:pt x="1684973" y="799148"/>
                    <a:pt x="1680210" y="802005"/>
                  </a:cubicBezTo>
                  <a:cubicBezTo>
                    <a:pt x="1680210" y="802005"/>
                    <a:pt x="1680210" y="802005"/>
                    <a:pt x="1679258" y="802005"/>
                  </a:cubicBezTo>
                  <a:cubicBezTo>
                    <a:pt x="1675448" y="803910"/>
                    <a:pt x="1671638" y="807720"/>
                    <a:pt x="1668780" y="811530"/>
                  </a:cubicBezTo>
                  <a:cubicBezTo>
                    <a:pt x="1668780" y="812483"/>
                    <a:pt x="1667828" y="812483"/>
                    <a:pt x="1666875" y="813435"/>
                  </a:cubicBezTo>
                  <a:cubicBezTo>
                    <a:pt x="1661160" y="806768"/>
                    <a:pt x="1655445" y="802005"/>
                    <a:pt x="1648778" y="799148"/>
                  </a:cubicBezTo>
                  <a:cubicBezTo>
                    <a:pt x="1647825" y="799148"/>
                    <a:pt x="1647825" y="798195"/>
                    <a:pt x="1646873" y="798195"/>
                  </a:cubicBezTo>
                  <a:cubicBezTo>
                    <a:pt x="1644015" y="797243"/>
                    <a:pt x="1641158" y="797243"/>
                    <a:pt x="1638300" y="796290"/>
                  </a:cubicBezTo>
                  <a:cubicBezTo>
                    <a:pt x="1639253" y="794385"/>
                    <a:pt x="1639253" y="791528"/>
                    <a:pt x="1640205" y="789623"/>
                  </a:cubicBezTo>
                  <a:cubicBezTo>
                    <a:pt x="1640205" y="788670"/>
                    <a:pt x="1640205" y="787718"/>
                    <a:pt x="1641158" y="786765"/>
                  </a:cubicBezTo>
                  <a:cubicBezTo>
                    <a:pt x="1642110" y="782003"/>
                    <a:pt x="1642110" y="777240"/>
                    <a:pt x="1641158" y="771525"/>
                  </a:cubicBezTo>
                  <a:cubicBezTo>
                    <a:pt x="1641158" y="771525"/>
                    <a:pt x="1641158" y="771525"/>
                    <a:pt x="1641158" y="771525"/>
                  </a:cubicBezTo>
                  <a:cubicBezTo>
                    <a:pt x="1641158" y="770573"/>
                    <a:pt x="1640205" y="768668"/>
                    <a:pt x="1640205" y="767715"/>
                  </a:cubicBezTo>
                  <a:cubicBezTo>
                    <a:pt x="1640205" y="766763"/>
                    <a:pt x="1639253" y="764858"/>
                    <a:pt x="1639253" y="763905"/>
                  </a:cubicBezTo>
                  <a:cubicBezTo>
                    <a:pt x="1645920" y="762000"/>
                    <a:pt x="1651635" y="761048"/>
                    <a:pt x="1655445" y="758190"/>
                  </a:cubicBezTo>
                  <a:cubicBezTo>
                    <a:pt x="1660208" y="755333"/>
                    <a:pt x="1663065" y="751523"/>
                    <a:pt x="1667828" y="746760"/>
                  </a:cubicBezTo>
                  <a:cubicBezTo>
                    <a:pt x="1669733" y="749618"/>
                    <a:pt x="1670685" y="751523"/>
                    <a:pt x="1673543" y="753428"/>
                  </a:cubicBezTo>
                  <a:close/>
                  <a:moveTo>
                    <a:pt x="2970848" y="2557463"/>
                  </a:moveTo>
                  <a:cubicBezTo>
                    <a:pt x="2972753" y="2557463"/>
                    <a:pt x="2972753" y="2557463"/>
                    <a:pt x="2973705" y="2557463"/>
                  </a:cubicBezTo>
                  <a:cubicBezTo>
                    <a:pt x="2980373" y="2555558"/>
                    <a:pt x="2987040" y="2553653"/>
                    <a:pt x="2994660" y="2551748"/>
                  </a:cubicBezTo>
                  <a:cubicBezTo>
                    <a:pt x="3013710" y="2548890"/>
                    <a:pt x="3028950" y="2540318"/>
                    <a:pt x="3040380" y="2525078"/>
                  </a:cubicBezTo>
                  <a:cubicBezTo>
                    <a:pt x="3045143" y="2518410"/>
                    <a:pt x="3051810" y="2513648"/>
                    <a:pt x="3057525" y="2506980"/>
                  </a:cubicBezTo>
                  <a:cubicBezTo>
                    <a:pt x="3045143" y="2494598"/>
                    <a:pt x="3033713" y="2483168"/>
                    <a:pt x="3022283" y="2472690"/>
                  </a:cubicBezTo>
                  <a:cubicBezTo>
                    <a:pt x="3020378" y="2470785"/>
                    <a:pt x="3018473" y="2469833"/>
                    <a:pt x="3016568" y="2469833"/>
                  </a:cubicBezTo>
                  <a:cubicBezTo>
                    <a:pt x="3001328" y="2466023"/>
                    <a:pt x="2986088" y="2462213"/>
                    <a:pt x="2969895" y="2457450"/>
                  </a:cubicBezTo>
                  <a:cubicBezTo>
                    <a:pt x="2967990" y="2462213"/>
                    <a:pt x="2967038" y="2466023"/>
                    <a:pt x="2966085" y="2469833"/>
                  </a:cubicBezTo>
                  <a:cubicBezTo>
                    <a:pt x="2962275" y="2482215"/>
                    <a:pt x="2956560" y="2495550"/>
                    <a:pt x="2956560" y="2507933"/>
                  </a:cubicBezTo>
                  <a:cubicBezTo>
                    <a:pt x="2956560" y="2520315"/>
                    <a:pt x="2962275" y="2533650"/>
                    <a:pt x="2966085" y="2546033"/>
                  </a:cubicBezTo>
                  <a:cubicBezTo>
                    <a:pt x="2967990" y="2549843"/>
                    <a:pt x="2969895" y="2554605"/>
                    <a:pt x="2970848" y="2557463"/>
                  </a:cubicBezTo>
                  <a:close/>
                  <a:moveTo>
                    <a:pt x="2967038" y="2506980"/>
                  </a:moveTo>
                  <a:cubicBezTo>
                    <a:pt x="2969895" y="2494598"/>
                    <a:pt x="2973705" y="2482215"/>
                    <a:pt x="2977515" y="2469833"/>
                  </a:cubicBezTo>
                  <a:cubicBezTo>
                    <a:pt x="2990850" y="2473643"/>
                    <a:pt x="3003233" y="2476500"/>
                    <a:pt x="3014663" y="2480310"/>
                  </a:cubicBezTo>
                  <a:cubicBezTo>
                    <a:pt x="3016568" y="2481263"/>
                    <a:pt x="3018473" y="2482215"/>
                    <a:pt x="3019425" y="2483168"/>
                  </a:cubicBezTo>
                  <a:cubicBezTo>
                    <a:pt x="3027998" y="2490788"/>
                    <a:pt x="3036570" y="2499360"/>
                    <a:pt x="3046095" y="2508885"/>
                  </a:cubicBezTo>
                  <a:cubicBezTo>
                    <a:pt x="3035618" y="2519363"/>
                    <a:pt x="3026093" y="2527935"/>
                    <a:pt x="3017520" y="2537460"/>
                  </a:cubicBezTo>
                  <a:cubicBezTo>
                    <a:pt x="3016568" y="2538413"/>
                    <a:pt x="3015615" y="2538413"/>
                    <a:pt x="3014663" y="2538413"/>
                  </a:cubicBezTo>
                  <a:cubicBezTo>
                    <a:pt x="3002280" y="2541270"/>
                    <a:pt x="2990850" y="2545080"/>
                    <a:pt x="2977515" y="2547938"/>
                  </a:cubicBezTo>
                  <a:cubicBezTo>
                    <a:pt x="2973705" y="2534603"/>
                    <a:pt x="2970848" y="2522220"/>
                    <a:pt x="2967038" y="2509838"/>
                  </a:cubicBezTo>
                  <a:cubicBezTo>
                    <a:pt x="2966085" y="2508885"/>
                    <a:pt x="2967038" y="2507933"/>
                    <a:pt x="2967038" y="2506980"/>
                  </a:cubicBezTo>
                  <a:close/>
                  <a:moveTo>
                    <a:pt x="1936433" y="2620328"/>
                  </a:moveTo>
                  <a:cubicBezTo>
                    <a:pt x="1936433" y="2620328"/>
                    <a:pt x="1936433" y="2620328"/>
                    <a:pt x="1936433" y="2620328"/>
                  </a:cubicBezTo>
                  <a:cubicBezTo>
                    <a:pt x="1953578" y="2616518"/>
                    <a:pt x="1969770" y="2611755"/>
                    <a:pt x="1986915" y="2606993"/>
                  </a:cubicBezTo>
                  <a:cubicBezTo>
                    <a:pt x="2005013" y="2602230"/>
                    <a:pt x="2024063" y="2597468"/>
                    <a:pt x="2042160" y="2591753"/>
                  </a:cubicBezTo>
                  <a:cubicBezTo>
                    <a:pt x="2042160" y="2591753"/>
                    <a:pt x="2042160" y="2591753"/>
                    <a:pt x="2042160" y="2591753"/>
                  </a:cubicBezTo>
                  <a:lnTo>
                    <a:pt x="2042160" y="2591753"/>
                  </a:lnTo>
                  <a:cubicBezTo>
                    <a:pt x="2043113" y="2591753"/>
                    <a:pt x="2043113" y="2590800"/>
                    <a:pt x="2044065" y="2590800"/>
                  </a:cubicBezTo>
                  <a:cubicBezTo>
                    <a:pt x="2044065" y="2590800"/>
                    <a:pt x="2044065" y="2590800"/>
                    <a:pt x="2045018" y="2590800"/>
                  </a:cubicBezTo>
                  <a:cubicBezTo>
                    <a:pt x="2046923" y="2589848"/>
                    <a:pt x="2048828" y="2588895"/>
                    <a:pt x="2050733" y="2586990"/>
                  </a:cubicBezTo>
                  <a:cubicBezTo>
                    <a:pt x="2050733" y="2586990"/>
                    <a:pt x="2050733" y="2586990"/>
                    <a:pt x="2050733" y="2586990"/>
                  </a:cubicBezTo>
                  <a:cubicBezTo>
                    <a:pt x="2051685" y="2586038"/>
                    <a:pt x="2052638" y="2585085"/>
                    <a:pt x="2053590" y="2584133"/>
                  </a:cubicBezTo>
                  <a:cubicBezTo>
                    <a:pt x="2077403" y="2561273"/>
                    <a:pt x="2100263" y="2537460"/>
                    <a:pt x="2123123" y="2514600"/>
                  </a:cubicBezTo>
                  <a:cubicBezTo>
                    <a:pt x="2125028" y="2512695"/>
                    <a:pt x="2126933" y="2510790"/>
                    <a:pt x="2129790" y="2507933"/>
                  </a:cubicBezTo>
                  <a:cubicBezTo>
                    <a:pt x="2129790" y="2507933"/>
                    <a:pt x="2128838" y="2506980"/>
                    <a:pt x="2128838" y="2506980"/>
                  </a:cubicBezTo>
                  <a:cubicBezTo>
                    <a:pt x="2127885" y="2506028"/>
                    <a:pt x="2127885" y="2506028"/>
                    <a:pt x="2126933" y="2505075"/>
                  </a:cubicBezTo>
                  <a:cubicBezTo>
                    <a:pt x="2126933" y="2505075"/>
                    <a:pt x="2125980" y="2504123"/>
                    <a:pt x="2125980" y="2504123"/>
                  </a:cubicBezTo>
                  <a:cubicBezTo>
                    <a:pt x="2125980" y="2504123"/>
                    <a:pt x="2125980" y="2503170"/>
                    <a:pt x="2125028" y="2503170"/>
                  </a:cubicBezTo>
                  <a:cubicBezTo>
                    <a:pt x="2100263" y="2478405"/>
                    <a:pt x="2076450" y="2454593"/>
                    <a:pt x="2051685" y="2429828"/>
                  </a:cubicBezTo>
                  <a:cubicBezTo>
                    <a:pt x="2051685" y="2429828"/>
                    <a:pt x="2051685" y="2429828"/>
                    <a:pt x="2051685" y="2429828"/>
                  </a:cubicBezTo>
                  <a:cubicBezTo>
                    <a:pt x="2051685" y="2429828"/>
                    <a:pt x="2051685" y="2429828"/>
                    <a:pt x="2051685" y="2429828"/>
                  </a:cubicBezTo>
                  <a:cubicBezTo>
                    <a:pt x="2050733" y="2428875"/>
                    <a:pt x="2050733" y="2428875"/>
                    <a:pt x="2049780" y="2428875"/>
                  </a:cubicBezTo>
                  <a:cubicBezTo>
                    <a:pt x="2048828" y="2427923"/>
                    <a:pt x="2047875" y="2426970"/>
                    <a:pt x="2046923" y="2426970"/>
                  </a:cubicBezTo>
                  <a:cubicBezTo>
                    <a:pt x="2045970" y="2426970"/>
                    <a:pt x="2045018" y="2426018"/>
                    <a:pt x="2044065" y="2426018"/>
                  </a:cubicBezTo>
                  <a:cubicBezTo>
                    <a:pt x="2043113" y="2426018"/>
                    <a:pt x="2042160" y="2425065"/>
                    <a:pt x="2041208" y="2425065"/>
                  </a:cubicBezTo>
                  <a:cubicBezTo>
                    <a:pt x="2031683" y="2422208"/>
                    <a:pt x="2022158" y="2420303"/>
                    <a:pt x="2012633" y="2417445"/>
                  </a:cubicBezTo>
                  <a:cubicBezTo>
                    <a:pt x="1989773" y="2410778"/>
                    <a:pt x="1966913" y="2405063"/>
                    <a:pt x="1944053" y="2399348"/>
                  </a:cubicBezTo>
                  <a:cubicBezTo>
                    <a:pt x="1941195" y="2398395"/>
                    <a:pt x="1939290" y="2398395"/>
                    <a:pt x="1935480" y="2397443"/>
                  </a:cubicBezTo>
                  <a:cubicBezTo>
                    <a:pt x="1934528" y="2400300"/>
                    <a:pt x="1933575" y="2401253"/>
                    <a:pt x="1933575" y="2403158"/>
                  </a:cubicBezTo>
                  <a:cubicBezTo>
                    <a:pt x="1925003" y="2436495"/>
                    <a:pt x="1915478" y="2469833"/>
                    <a:pt x="1906905" y="2503170"/>
                  </a:cubicBezTo>
                  <a:cubicBezTo>
                    <a:pt x="1906905" y="2503170"/>
                    <a:pt x="1906905" y="2503170"/>
                    <a:pt x="1906905" y="2503170"/>
                  </a:cubicBezTo>
                  <a:cubicBezTo>
                    <a:pt x="1906905" y="2503170"/>
                    <a:pt x="1906905" y="2503170"/>
                    <a:pt x="1906905" y="2503170"/>
                  </a:cubicBezTo>
                  <a:cubicBezTo>
                    <a:pt x="1905953" y="2506980"/>
                    <a:pt x="1905953" y="2511743"/>
                    <a:pt x="1906905" y="2515553"/>
                  </a:cubicBezTo>
                  <a:cubicBezTo>
                    <a:pt x="1906905" y="2515553"/>
                    <a:pt x="1906905" y="2515553"/>
                    <a:pt x="1906905" y="2516505"/>
                  </a:cubicBezTo>
                  <a:cubicBezTo>
                    <a:pt x="1906905" y="2516505"/>
                    <a:pt x="1906905" y="2516505"/>
                    <a:pt x="1906905" y="2516505"/>
                  </a:cubicBezTo>
                  <a:cubicBezTo>
                    <a:pt x="1915478" y="2547938"/>
                    <a:pt x="1924050" y="2580323"/>
                    <a:pt x="1932623" y="2611755"/>
                  </a:cubicBezTo>
                  <a:cubicBezTo>
                    <a:pt x="1932623" y="2612708"/>
                    <a:pt x="1932623" y="2612708"/>
                    <a:pt x="1933575" y="2613660"/>
                  </a:cubicBezTo>
                  <a:cubicBezTo>
                    <a:pt x="1933575" y="2613660"/>
                    <a:pt x="1933575" y="2613660"/>
                    <a:pt x="1933575" y="2613660"/>
                  </a:cubicBezTo>
                  <a:cubicBezTo>
                    <a:pt x="1933575" y="2614613"/>
                    <a:pt x="1933575" y="2614613"/>
                    <a:pt x="1934528" y="2615565"/>
                  </a:cubicBezTo>
                  <a:cubicBezTo>
                    <a:pt x="1934528" y="2617470"/>
                    <a:pt x="1935480" y="2618423"/>
                    <a:pt x="1936433" y="2620328"/>
                  </a:cubicBezTo>
                  <a:cubicBezTo>
                    <a:pt x="1936433" y="2620328"/>
                    <a:pt x="1936433" y="2620328"/>
                    <a:pt x="1936433" y="2620328"/>
                  </a:cubicBezTo>
                  <a:close/>
                  <a:moveTo>
                    <a:pt x="1933575" y="2577465"/>
                  </a:moveTo>
                  <a:cubicBezTo>
                    <a:pt x="1927860" y="2557463"/>
                    <a:pt x="1922145" y="2536508"/>
                    <a:pt x="1917383" y="2516505"/>
                  </a:cubicBezTo>
                  <a:cubicBezTo>
                    <a:pt x="1916430" y="2512695"/>
                    <a:pt x="1915478" y="2506980"/>
                    <a:pt x="1916430" y="2503170"/>
                  </a:cubicBezTo>
                  <a:cubicBezTo>
                    <a:pt x="1922145" y="2479358"/>
                    <a:pt x="1928813" y="2456498"/>
                    <a:pt x="1935480" y="2432685"/>
                  </a:cubicBezTo>
                  <a:cubicBezTo>
                    <a:pt x="1937385" y="2426018"/>
                    <a:pt x="1939290" y="2419350"/>
                    <a:pt x="1941195" y="2412683"/>
                  </a:cubicBezTo>
                  <a:cubicBezTo>
                    <a:pt x="1941195" y="2411730"/>
                    <a:pt x="1942148" y="2409825"/>
                    <a:pt x="1943100" y="2407920"/>
                  </a:cubicBezTo>
                  <a:cubicBezTo>
                    <a:pt x="1943100" y="2407920"/>
                    <a:pt x="1943100" y="2407920"/>
                    <a:pt x="1943100" y="2406968"/>
                  </a:cubicBezTo>
                  <a:cubicBezTo>
                    <a:pt x="1945958" y="2407920"/>
                    <a:pt x="1949768" y="2407920"/>
                    <a:pt x="1952625" y="2408873"/>
                  </a:cubicBezTo>
                  <a:cubicBezTo>
                    <a:pt x="1980248" y="2416493"/>
                    <a:pt x="2008823" y="2424113"/>
                    <a:pt x="2036445" y="2431733"/>
                  </a:cubicBezTo>
                  <a:cubicBezTo>
                    <a:pt x="2040255" y="2432685"/>
                    <a:pt x="2045018" y="2434590"/>
                    <a:pt x="2047875" y="2438400"/>
                  </a:cubicBezTo>
                  <a:cubicBezTo>
                    <a:pt x="2069783" y="2460308"/>
                    <a:pt x="2091690" y="2482215"/>
                    <a:pt x="2113598" y="2504123"/>
                  </a:cubicBezTo>
                  <a:cubicBezTo>
                    <a:pt x="2114550" y="2505075"/>
                    <a:pt x="2115503" y="2506028"/>
                    <a:pt x="2116455" y="2506980"/>
                  </a:cubicBezTo>
                  <a:cubicBezTo>
                    <a:pt x="2116455" y="2506980"/>
                    <a:pt x="2117408" y="2507933"/>
                    <a:pt x="2117408" y="2507933"/>
                  </a:cubicBezTo>
                  <a:cubicBezTo>
                    <a:pt x="2115503" y="2509838"/>
                    <a:pt x="2113598" y="2512695"/>
                    <a:pt x="2111693" y="2514600"/>
                  </a:cubicBezTo>
                  <a:cubicBezTo>
                    <a:pt x="2107883" y="2518410"/>
                    <a:pt x="2103120" y="2523173"/>
                    <a:pt x="2099310" y="2526983"/>
                  </a:cubicBezTo>
                  <a:cubicBezTo>
                    <a:pt x="2083118" y="2543175"/>
                    <a:pt x="2065973" y="2560320"/>
                    <a:pt x="2049780" y="2576513"/>
                  </a:cubicBezTo>
                  <a:cubicBezTo>
                    <a:pt x="2048828" y="2577465"/>
                    <a:pt x="2048828" y="2577465"/>
                    <a:pt x="2047875" y="2578418"/>
                  </a:cubicBezTo>
                  <a:cubicBezTo>
                    <a:pt x="2047875" y="2578418"/>
                    <a:pt x="2046923" y="2579370"/>
                    <a:pt x="2046923" y="2579370"/>
                  </a:cubicBezTo>
                  <a:cubicBezTo>
                    <a:pt x="2045970" y="2580323"/>
                    <a:pt x="2044065" y="2581275"/>
                    <a:pt x="2042160" y="2582228"/>
                  </a:cubicBezTo>
                  <a:cubicBezTo>
                    <a:pt x="2041208" y="2582228"/>
                    <a:pt x="2041208" y="2582228"/>
                    <a:pt x="2040255" y="2583180"/>
                  </a:cubicBezTo>
                  <a:cubicBezTo>
                    <a:pt x="2039303" y="2583180"/>
                    <a:pt x="2039303" y="2583180"/>
                    <a:pt x="2038350" y="2584133"/>
                  </a:cubicBezTo>
                  <a:cubicBezTo>
                    <a:pt x="2024063" y="2587943"/>
                    <a:pt x="2009775" y="2591753"/>
                    <a:pt x="1996440" y="2595563"/>
                  </a:cubicBezTo>
                  <a:cubicBezTo>
                    <a:pt x="1981200" y="2599373"/>
                    <a:pt x="1965008" y="2604135"/>
                    <a:pt x="1949768" y="2607945"/>
                  </a:cubicBezTo>
                  <a:cubicBezTo>
                    <a:pt x="1947863" y="2607945"/>
                    <a:pt x="1945958" y="2608898"/>
                    <a:pt x="1944053" y="2608898"/>
                  </a:cubicBezTo>
                  <a:cubicBezTo>
                    <a:pt x="1944053" y="2608898"/>
                    <a:pt x="1943100" y="2608898"/>
                    <a:pt x="1943100" y="2608898"/>
                  </a:cubicBezTo>
                  <a:cubicBezTo>
                    <a:pt x="1942148" y="2606993"/>
                    <a:pt x="1942148" y="2606040"/>
                    <a:pt x="1941195" y="2604135"/>
                  </a:cubicBezTo>
                  <a:cubicBezTo>
                    <a:pt x="1940243" y="2599373"/>
                    <a:pt x="1938338" y="2594610"/>
                    <a:pt x="1937385" y="2589848"/>
                  </a:cubicBezTo>
                  <a:cubicBezTo>
                    <a:pt x="1935480" y="2586038"/>
                    <a:pt x="1934528" y="2581275"/>
                    <a:pt x="1933575" y="2577465"/>
                  </a:cubicBezTo>
                  <a:close/>
                  <a:moveTo>
                    <a:pt x="2426018" y="2501265"/>
                  </a:moveTo>
                  <a:cubicBezTo>
                    <a:pt x="2422208" y="2486025"/>
                    <a:pt x="2418398" y="2471738"/>
                    <a:pt x="2414588" y="2456498"/>
                  </a:cubicBezTo>
                  <a:cubicBezTo>
                    <a:pt x="2408873" y="2436495"/>
                    <a:pt x="2404110" y="2416493"/>
                    <a:pt x="2398395" y="2395538"/>
                  </a:cubicBezTo>
                  <a:cubicBezTo>
                    <a:pt x="2395538" y="2396490"/>
                    <a:pt x="2392680" y="2396490"/>
                    <a:pt x="2390775" y="2397443"/>
                  </a:cubicBezTo>
                  <a:cubicBezTo>
                    <a:pt x="2384108" y="2399348"/>
                    <a:pt x="2377440" y="2401253"/>
                    <a:pt x="2370773" y="2403158"/>
                  </a:cubicBezTo>
                  <a:lnTo>
                    <a:pt x="2370773" y="2403158"/>
                  </a:lnTo>
                  <a:cubicBezTo>
                    <a:pt x="2354580" y="2407920"/>
                    <a:pt x="2338388" y="2411730"/>
                    <a:pt x="2322195" y="2416493"/>
                  </a:cubicBezTo>
                  <a:cubicBezTo>
                    <a:pt x="2312670" y="2419350"/>
                    <a:pt x="2302193" y="2422208"/>
                    <a:pt x="2292668" y="2424113"/>
                  </a:cubicBezTo>
                  <a:cubicBezTo>
                    <a:pt x="2287905" y="2425065"/>
                    <a:pt x="2284095" y="2427923"/>
                    <a:pt x="2280285" y="2431733"/>
                  </a:cubicBezTo>
                  <a:cubicBezTo>
                    <a:pt x="2257425" y="2455545"/>
                    <a:pt x="2233613" y="2478405"/>
                    <a:pt x="2210753" y="2501265"/>
                  </a:cubicBezTo>
                  <a:cubicBezTo>
                    <a:pt x="2210753" y="2501265"/>
                    <a:pt x="2209800" y="2502218"/>
                    <a:pt x="2209800" y="2502218"/>
                  </a:cubicBezTo>
                  <a:cubicBezTo>
                    <a:pt x="2208848" y="2503170"/>
                    <a:pt x="2208848" y="2503170"/>
                    <a:pt x="2207895" y="2504123"/>
                  </a:cubicBezTo>
                  <a:cubicBezTo>
                    <a:pt x="2206943" y="2505075"/>
                    <a:pt x="2205990" y="2506980"/>
                    <a:pt x="2204085" y="2507933"/>
                  </a:cubicBezTo>
                  <a:cubicBezTo>
                    <a:pt x="2204085" y="2507933"/>
                    <a:pt x="2205038" y="2508885"/>
                    <a:pt x="2205038" y="2508885"/>
                  </a:cubicBezTo>
                  <a:cubicBezTo>
                    <a:pt x="2205990" y="2509838"/>
                    <a:pt x="2205990" y="2510790"/>
                    <a:pt x="2206943" y="2511743"/>
                  </a:cubicBezTo>
                  <a:cubicBezTo>
                    <a:pt x="2221230" y="2526030"/>
                    <a:pt x="2235518" y="2540318"/>
                    <a:pt x="2249805" y="2553653"/>
                  </a:cubicBezTo>
                  <a:cubicBezTo>
                    <a:pt x="2257425" y="2561273"/>
                    <a:pt x="2264093" y="2567940"/>
                    <a:pt x="2270760" y="2575560"/>
                  </a:cubicBezTo>
                  <a:cubicBezTo>
                    <a:pt x="2273618" y="2578418"/>
                    <a:pt x="2275523" y="2580323"/>
                    <a:pt x="2278380" y="2583180"/>
                  </a:cubicBezTo>
                  <a:cubicBezTo>
                    <a:pt x="2279333" y="2584133"/>
                    <a:pt x="2280285" y="2585085"/>
                    <a:pt x="2281238" y="2586038"/>
                  </a:cubicBezTo>
                  <a:cubicBezTo>
                    <a:pt x="2284095" y="2588895"/>
                    <a:pt x="2288858" y="2590800"/>
                    <a:pt x="2292668" y="2591753"/>
                  </a:cubicBezTo>
                  <a:cubicBezTo>
                    <a:pt x="2293620" y="2591753"/>
                    <a:pt x="2293620" y="2591753"/>
                    <a:pt x="2294573" y="2592705"/>
                  </a:cubicBezTo>
                  <a:cubicBezTo>
                    <a:pt x="2297430" y="2593658"/>
                    <a:pt x="2301240" y="2594610"/>
                    <a:pt x="2305050" y="2595563"/>
                  </a:cubicBezTo>
                  <a:cubicBezTo>
                    <a:pt x="2307908" y="2596515"/>
                    <a:pt x="2310765" y="2596515"/>
                    <a:pt x="2314575" y="2597468"/>
                  </a:cubicBezTo>
                  <a:cubicBezTo>
                    <a:pt x="2338388" y="2604135"/>
                    <a:pt x="2363153" y="2610803"/>
                    <a:pt x="2386965" y="2617470"/>
                  </a:cubicBezTo>
                  <a:cubicBezTo>
                    <a:pt x="2389823" y="2618423"/>
                    <a:pt x="2392680" y="2618423"/>
                    <a:pt x="2396490" y="2619375"/>
                  </a:cubicBezTo>
                  <a:cubicBezTo>
                    <a:pt x="2397443" y="2617470"/>
                    <a:pt x="2398395" y="2616518"/>
                    <a:pt x="2398395" y="2615565"/>
                  </a:cubicBezTo>
                  <a:cubicBezTo>
                    <a:pt x="2407920" y="2581275"/>
                    <a:pt x="2416493" y="2547938"/>
                    <a:pt x="2426018" y="2513648"/>
                  </a:cubicBezTo>
                  <a:cubicBezTo>
                    <a:pt x="2427923" y="2509838"/>
                    <a:pt x="2427923" y="2506028"/>
                    <a:pt x="2426018" y="2501265"/>
                  </a:cubicBezTo>
                  <a:close/>
                  <a:moveTo>
                    <a:pt x="2417445" y="2513648"/>
                  </a:moveTo>
                  <a:cubicBezTo>
                    <a:pt x="2409825" y="2543175"/>
                    <a:pt x="2401253" y="2573655"/>
                    <a:pt x="2393633" y="2603183"/>
                  </a:cubicBezTo>
                  <a:cubicBezTo>
                    <a:pt x="2393633" y="2605088"/>
                    <a:pt x="2392680" y="2606040"/>
                    <a:pt x="2391728" y="2608898"/>
                  </a:cubicBezTo>
                  <a:cubicBezTo>
                    <a:pt x="2385060" y="2606993"/>
                    <a:pt x="2377440" y="2605088"/>
                    <a:pt x="2370773" y="2603183"/>
                  </a:cubicBezTo>
                  <a:lnTo>
                    <a:pt x="2370773" y="2602230"/>
                  </a:lnTo>
                  <a:cubicBezTo>
                    <a:pt x="2368868" y="2602230"/>
                    <a:pt x="2366963" y="2602230"/>
                    <a:pt x="2365058" y="2601278"/>
                  </a:cubicBezTo>
                  <a:cubicBezTo>
                    <a:pt x="2358390" y="2599373"/>
                    <a:pt x="2351723" y="2597468"/>
                    <a:pt x="2345055" y="2595563"/>
                  </a:cubicBezTo>
                  <a:cubicBezTo>
                    <a:pt x="2342198" y="2594610"/>
                    <a:pt x="2339340" y="2593658"/>
                    <a:pt x="2336483" y="2593658"/>
                  </a:cubicBezTo>
                  <a:cubicBezTo>
                    <a:pt x="2323148" y="2589848"/>
                    <a:pt x="2309813" y="2586990"/>
                    <a:pt x="2296478" y="2583180"/>
                  </a:cubicBezTo>
                  <a:cubicBezTo>
                    <a:pt x="2296478" y="2583180"/>
                    <a:pt x="2296478" y="2583180"/>
                    <a:pt x="2296478" y="2583180"/>
                  </a:cubicBezTo>
                  <a:cubicBezTo>
                    <a:pt x="2294573" y="2582228"/>
                    <a:pt x="2292668" y="2582228"/>
                    <a:pt x="2291715" y="2581275"/>
                  </a:cubicBezTo>
                  <a:cubicBezTo>
                    <a:pt x="2291715" y="2581275"/>
                    <a:pt x="2291715" y="2581275"/>
                    <a:pt x="2291715" y="2581275"/>
                  </a:cubicBezTo>
                  <a:cubicBezTo>
                    <a:pt x="2289810" y="2580323"/>
                    <a:pt x="2288858" y="2579370"/>
                    <a:pt x="2286953" y="2577465"/>
                  </a:cubicBezTo>
                  <a:cubicBezTo>
                    <a:pt x="2265998" y="2556510"/>
                    <a:pt x="2245043" y="2535555"/>
                    <a:pt x="2224088" y="2514600"/>
                  </a:cubicBezTo>
                  <a:cubicBezTo>
                    <a:pt x="2222183" y="2512695"/>
                    <a:pt x="2220278" y="2510790"/>
                    <a:pt x="2219325" y="2508885"/>
                  </a:cubicBezTo>
                  <a:cubicBezTo>
                    <a:pt x="2219325" y="2508885"/>
                    <a:pt x="2218373" y="2507933"/>
                    <a:pt x="2218373" y="2506980"/>
                  </a:cubicBezTo>
                  <a:cubicBezTo>
                    <a:pt x="2218373" y="2506980"/>
                    <a:pt x="2219325" y="2506028"/>
                    <a:pt x="2219325" y="2506028"/>
                  </a:cubicBezTo>
                  <a:cubicBezTo>
                    <a:pt x="2220278" y="2504123"/>
                    <a:pt x="2222183" y="2503170"/>
                    <a:pt x="2223135" y="2501265"/>
                  </a:cubicBezTo>
                  <a:cubicBezTo>
                    <a:pt x="2245043" y="2479358"/>
                    <a:pt x="2265998" y="2458403"/>
                    <a:pt x="2287905" y="2436495"/>
                  </a:cubicBezTo>
                  <a:cubicBezTo>
                    <a:pt x="2290763" y="2433638"/>
                    <a:pt x="2294573" y="2431733"/>
                    <a:pt x="2299335" y="2430780"/>
                  </a:cubicBezTo>
                  <a:cubicBezTo>
                    <a:pt x="2323148" y="2424113"/>
                    <a:pt x="2347913" y="2417445"/>
                    <a:pt x="2371725" y="2411730"/>
                  </a:cubicBezTo>
                  <a:lnTo>
                    <a:pt x="2371725" y="2411730"/>
                  </a:lnTo>
                  <a:cubicBezTo>
                    <a:pt x="2375535" y="2410778"/>
                    <a:pt x="2379345" y="2409825"/>
                    <a:pt x="2384108" y="2408873"/>
                  </a:cubicBezTo>
                  <a:cubicBezTo>
                    <a:pt x="2386965" y="2407920"/>
                    <a:pt x="2388870" y="2407920"/>
                    <a:pt x="2392680" y="2406968"/>
                  </a:cubicBezTo>
                  <a:cubicBezTo>
                    <a:pt x="2393633" y="2409825"/>
                    <a:pt x="2394585" y="2411730"/>
                    <a:pt x="2395538" y="2413635"/>
                  </a:cubicBezTo>
                  <a:cubicBezTo>
                    <a:pt x="2403158" y="2442210"/>
                    <a:pt x="2410778" y="2471738"/>
                    <a:pt x="2418398" y="2500313"/>
                  </a:cubicBezTo>
                  <a:cubicBezTo>
                    <a:pt x="2418398" y="2506028"/>
                    <a:pt x="2418398" y="2509838"/>
                    <a:pt x="2417445" y="2513648"/>
                  </a:cubicBezTo>
                  <a:close/>
                  <a:moveTo>
                    <a:pt x="2541270" y="2712720"/>
                  </a:moveTo>
                  <a:cubicBezTo>
                    <a:pt x="2507933" y="2704148"/>
                    <a:pt x="2474595" y="2694623"/>
                    <a:pt x="2441258" y="2686050"/>
                  </a:cubicBezTo>
                  <a:cubicBezTo>
                    <a:pt x="2439353" y="2685098"/>
                    <a:pt x="2437448" y="2685098"/>
                    <a:pt x="2434590" y="2685098"/>
                  </a:cubicBezTo>
                  <a:cubicBezTo>
                    <a:pt x="2430780" y="2699385"/>
                    <a:pt x="2426970" y="2712720"/>
                    <a:pt x="2423160" y="2726055"/>
                  </a:cubicBezTo>
                  <a:lnTo>
                    <a:pt x="2432685" y="2726055"/>
                  </a:lnTo>
                  <a:cubicBezTo>
                    <a:pt x="2435543" y="2716530"/>
                    <a:pt x="2438400" y="2706053"/>
                    <a:pt x="2440305" y="2696528"/>
                  </a:cubicBezTo>
                  <a:cubicBezTo>
                    <a:pt x="2442210" y="2696528"/>
                    <a:pt x="2444115" y="2696528"/>
                    <a:pt x="2445068" y="2696528"/>
                  </a:cubicBezTo>
                  <a:cubicBezTo>
                    <a:pt x="2475548" y="2705100"/>
                    <a:pt x="2506980" y="2712720"/>
                    <a:pt x="2537460" y="2721293"/>
                  </a:cubicBezTo>
                  <a:cubicBezTo>
                    <a:pt x="2540318" y="2722245"/>
                    <a:pt x="2542223" y="2724150"/>
                    <a:pt x="2544128" y="2726055"/>
                  </a:cubicBezTo>
                  <a:lnTo>
                    <a:pt x="2557463" y="2726055"/>
                  </a:lnTo>
                  <a:cubicBezTo>
                    <a:pt x="2553653" y="2721293"/>
                    <a:pt x="2549843" y="2715578"/>
                    <a:pt x="2541270" y="2712720"/>
                  </a:cubicBezTo>
                  <a:close/>
                  <a:moveTo>
                    <a:pt x="2889885" y="2687003"/>
                  </a:moveTo>
                  <a:cubicBezTo>
                    <a:pt x="2859405" y="2694623"/>
                    <a:pt x="2829878" y="2703195"/>
                    <a:pt x="2799398" y="2710815"/>
                  </a:cubicBezTo>
                  <a:cubicBezTo>
                    <a:pt x="2788920" y="2713673"/>
                    <a:pt x="2780348" y="2717483"/>
                    <a:pt x="2774633" y="2726055"/>
                  </a:cubicBezTo>
                  <a:lnTo>
                    <a:pt x="2787968" y="2726055"/>
                  </a:lnTo>
                  <a:cubicBezTo>
                    <a:pt x="2788920" y="2721293"/>
                    <a:pt x="2793683" y="2721293"/>
                    <a:pt x="2797493" y="2720340"/>
                  </a:cubicBezTo>
                  <a:cubicBezTo>
                    <a:pt x="2826068" y="2712720"/>
                    <a:pt x="2855595" y="2705100"/>
                    <a:pt x="2884170" y="2697480"/>
                  </a:cubicBezTo>
                  <a:cubicBezTo>
                    <a:pt x="2886075" y="2696528"/>
                    <a:pt x="2888933" y="2696528"/>
                    <a:pt x="2891790" y="2696528"/>
                  </a:cubicBezTo>
                  <a:cubicBezTo>
                    <a:pt x="2894648" y="2707005"/>
                    <a:pt x="2897505" y="2716530"/>
                    <a:pt x="2899410" y="2726055"/>
                  </a:cubicBezTo>
                  <a:lnTo>
                    <a:pt x="2908935" y="2726055"/>
                  </a:lnTo>
                  <a:cubicBezTo>
                    <a:pt x="2905125" y="2712720"/>
                    <a:pt x="2901315" y="2698433"/>
                    <a:pt x="2897505" y="2685098"/>
                  </a:cubicBezTo>
                  <a:cubicBezTo>
                    <a:pt x="2894648" y="2686050"/>
                    <a:pt x="2891790" y="2686050"/>
                    <a:pt x="2889885" y="2687003"/>
                  </a:cubicBezTo>
                  <a:close/>
                  <a:moveTo>
                    <a:pt x="1965008" y="2534603"/>
                  </a:moveTo>
                  <a:cubicBezTo>
                    <a:pt x="1965008" y="2534603"/>
                    <a:pt x="1965008" y="2535555"/>
                    <a:pt x="1965960" y="2535555"/>
                  </a:cubicBezTo>
                  <a:cubicBezTo>
                    <a:pt x="1967865" y="2543175"/>
                    <a:pt x="1969770" y="2550795"/>
                    <a:pt x="1971675" y="2558415"/>
                  </a:cubicBezTo>
                  <a:cubicBezTo>
                    <a:pt x="1987868" y="2553653"/>
                    <a:pt x="2003108" y="2549843"/>
                    <a:pt x="2017395" y="2546033"/>
                  </a:cubicBezTo>
                  <a:cubicBezTo>
                    <a:pt x="2017395" y="2546033"/>
                    <a:pt x="2018348" y="2546033"/>
                    <a:pt x="2018348" y="2546033"/>
                  </a:cubicBezTo>
                  <a:cubicBezTo>
                    <a:pt x="2018348" y="2546033"/>
                    <a:pt x="2018348" y="2546033"/>
                    <a:pt x="2018348" y="2546033"/>
                  </a:cubicBezTo>
                  <a:cubicBezTo>
                    <a:pt x="2018348" y="2546033"/>
                    <a:pt x="2019300" y="2546033"/>
                    <a:pt x="2019300" y="2546033"/>
                  </a:cubicBezTo>
                  <a:cubicBezTo>
                    <a:pt x="2019300" y="2546033"/>
                    <a:pt x="2019300" y="2546033"/>
                    <a:pt x="2019300" y="2546033"/>
                  </a:cubicBezTo>
                  <a:cubicBezTo>
                    <a:pt x="2020253" y="2546033"/>
                    <a:pt x="2020253" y="2546033"/>
                    <a:pt x="2021205" y="2545080"/>
                  </a:cubicBezTo>
                  <a:cubicBezTo>
                    <a:pt x="2021205" y="2545080"/>
                    <a:pt x="2022158" y="2545080"/>
                    <a:pt x="2022158" y="2544128"/>
                  </a:cubicBezTo>
                  <a:cubicBezTo>
                    <a:pt x="2022158" y="2544128"/>
                    <a:pt x="2023110" y="2544128"/>
                    <a:pt x="2023110" y="2544128"/>
                  </a:cubicBezTo>
                  <a:cubicBezTo>
                    <a:pt x="2023110" y="2544128"/>
                    <a:pt x="2023110" y="2544128"/>
                    <a:pt x="2023110" y="2544128"/>
                  </a:cubicBezTo>
                  <a:cubicBezTo>
                    <a:pt x="2023110" y="2544128"/>
                    <a:pt x="2023110" y="2544128"/>
                    <a:pt x="2023110" y="2544128"/>
                  </a:cubicBezTo>
                  <a:cubicBezTo>
                    <a:pt x="2030730" y="2536508"/>
                    <a:pt x="2039303" y="2527935"/>
                    <a:pt x="2046923" y="2520315"/>
                  </a:cubicBezTo>
                  <a:cubicBezTo>
                    <a:pt x="2050733" y="2516505"/>
                    <a:pt x="2054543" y="2512695"/>
                    <a:pt x="2058353" y="2508885"/>
                  </a:cubicBezTo>
                  <a:cubicBezTo>
                    <a:pt x="2045970" y="2496503"/>
                    <a:pt x="2034540" y="2485073"/>
                    <a:pt x="2022158" y="2473643"/>
                  </a:cubicBezTo>
                  <a:cubicBezTo>
                    <a:pt x="2021205" y="2472690"/>
                    <a:pt x="2020253" y="2471738"/>
                    <a:pt x="2018348" y="2471738"/>
                  </a:cubicBezTo>
                  <a:cubicBezTo>
                    <a:pt x="2004060" y="2467928"/>
                    <a:pt x="1990725" y="2464118"/>
                    <a:pt x="1975485" y="2460308"/>
                  </a:cubicBezTo>
                  <a:cubicBezTo>
                    <a:pt x="1973580" y="2460308"/>
                    <a:pt x="1972628" y="2459355"/>
                    <a:pt x="1970723" y="2459355"/>
                  </a:cubicBezTo>
                  <a:cubicBezTo>
                    <a:pt x="1970723" y="2459355"/>
                    <a:pt x="1970723" y="2459355"/>
                    <a:pt x="1970723" y="2459355"/>
                  </a:cubicBezTo>
                  <a:cubicBezTo>
                    <a:pt x="1970723" y="2459355"/>
                    <a:pt x="1970723" y="2459355"/>
                    <a:pt x="1969770" y="2459355"/>
                  </a:cubicBezTo>
                  <a:cubicBezTo>
                    <a:pt x="1969770" y="2460308"/>
                    <a:pt x="1968818" y="2461260"/>
                    <a:pt x="1968818" y="2463165"/>
                  </a:cubicBezTo>
                  <a:cubicBezTo>
                    <a:pt x="1968818" y="2463165"/>
                    <a:pt x="1968818" y="2464118"/>
                    <a:pt x="1968818" y="2464118"/>
                  </a:cubicBezTo>
                  <a:cubicBezTo>
                    <a:pt x="1966913" y="2469833"/>
                    <a:pt x="1965960" y="2475548"/>
                    <a:pt x="1964055" y="2480310"/>
                  </a:cubicBezTo>
                  <a:cubicBezTo>
                    <a:pt x="1964055" y="2481263"/>
                    <a:pt x="1963103" y="2482215"/>
                    <a:pt x="1963103" y="2483168"/>
                  </a:cubicBezTo>
                  <a:cubicBezTo>
                    <a:pt x="1961198" y="2488883"/>
                    <a:pt x="1959293" y="2494598"/>
                    <a:pt x="1958340" y="2500313"/>
                  </a:cubicBezTo>
                  <a:cubicBezTo>
                    <a:pt x="1957388" y="2502218"/>
                    <a:pt x="1957388" y="2504123"/>
                    <a:pt x="1956435" y="2506028"/>
                  </a:cubicBezTo>
                  <a:cubicBezTo>
                    <a:pt x="1956435" y="2507933"/>
                    <a:pt x="1955483" y="2508885"/>
                    <a:pt x="1955483" y="2510790"/>
                  </a:cubicBezTo>
                  <a:cubicBezTo>
                    <a:pt x="1956435" y="2513648"/>
                    <a:pt x="1956435" y="2515553"/>
                    <a:pt x="1957388" y="2518410"/>
                  </a:cubicBezTo>
                  <a:cubicBezTo>
                    <a:pt x="1961198" y="2523173"/>
                    <a:pt x="1962150" y="2528888"/>
                    <a:pt x="1965008" y="2534603"/>
                  </a:cubicBezTo>
                  <a:close/>
                  <a:moveTo>
                    <a:pt x="1967865" y="2506980"/>
                  </a:moveTo>
                  <a:cubicBezTo>
                    <a:pt x="1967865" y="2506980"/>
                    <a:pt x="1967865" y="2506980"/>
                    <a:pt x="1967865" y="2506980"/>
                  </a:cubicBezTo>
                  <a:cubicBezTo>
                    <a:pt x="1970723" y="2494598"/>
                    <a:pt x="1974533" y="2482215"/>
                    <a:pt x="1978343" y="2468880"/>
                  </a:cubicBezTo>
                  <a:cubicBezTo>
                    <a:pt x="1991678" y="2472690"/>
                    <a:pt x="2004060" y="2475548"/>
                    <a:pt x="2015490" y="2479358"/>
                  </a:cubicBezTo>
                  <a:cubicBezTo>
                    <a:pt x="2017395" y="2479358"/>
                    <a:pt x="2018348" y="2481263"/>
                    <a:pt x="2019300" y="2482215"/>
                  </a:cubicBezTo>
                  <a:cubicBezTo>
                    <a:pt x="2027873" y="2490788"/>
                    <a:pt x="2036445" y="2499360"/>
                    <a:pt x="2045970" y="2508885"/>
                  </a:cubicBezTo>
                  <a:cubicBezTo>
                    <a:pt x="2044065" y="2510790"/>
                    <a:pt x="2043113" y="2511743"/>
                    <a:pt x="2041208" y="2513648"/>
                  </a:cubicBezTo>
                  <a:cubicBezTo>
                    <a:pt x="2032635" y="2522220"/>
                    <a:pt x="2025015" y="2529840"/>
                    <a:pt x="2017395" y="2537460"/>
                  </a:cubicBezTo>
                  <a:cubicBezTo>
                    <a:pt x="2017395" y="2537460"/>
                    <a:pt x="2016443" y="2538413"/>
                    <a:pt x="2015490" y="2538413"/>
                  </a:cubicBezTo>
                  <a:cubicBezTo>
                    <a:pt x="2005965" y="2541270"/>
                    <a:pt x="1997393" y="2543175"/>
                    <a:pt x="1987868" y="2546033"/>
                  </a:cubicBezTo>
                  <a:cubicBezTo>
                    <a:pt x="1985010" y="2546985"/>
                    <a:pt x="1981200" y="2547938"/>
                    <a:pt x="1978343" y="2548890"/>
                  </a:cubicBezTo>
                  <a:cubicBezTo>
                    <a:pt x="1974533" y="2535555"/>
                    <a:pt x="1971675" y="2524125"/>
                    <a:pt x="1968818" y="2512695"/>
                  </a:cubicBezTo>
                  <a:cubicBezTo>
                    <a:pt x="1968818" y="2511743"/>
                    <a:pt x="1968818" y="2511743"/>
                    <a:pt x="1968818" y="2510790"/>
                  </a:cubicBezTo>
                  <a:cubicBezTo>
                    <a:pt x="1968818" y="2510790"/>
                    <a:pt x="1968818" y="2510790"/>
                    <a:pt x="1968818" y="2509838"/>
                  </a:cubicBezTo>
                  <a:cubicBezTo>
                    <a:pt x="1967865" y="2507933"/>
                    <a:pt x="1967865" y="2507933"/>
                    <a:pt x="1967865" y="2506980"/>
                  </a:cubicBezTo>
                  <a:close/>
                  <a:moveTo>
                    <a:pt x="2366010" y="2469833"/>
                  </a:moveTo>
                  <a:cubicBezTo>
                    <a:pt x="2366010" y="2467928"/>
                    <a:pt x="2365058" y="2466975"/>
                    <a:pt x="2365058" y="2465070"/>
                  </a:cubicBezTo>
                  <a:cubicBezTo>
                    <a:pt x="2364105" y="2463165"/>
                    <a:pt x="2364105" y="2460308"/>
                    <a:pt x="2363153" y="2458403"/>
                  </a:cubicBezTo>
                  <a:cubicBezTo>
                    <a:pt x="2363153" y="2458403"/>
                    <a:pt x="2363153" y="2458403"/>
                    <a:pt x="2363153" y="2458403"/>
                  </a:cubicBezTo>
                  <a:cubicBezTo>
                    <a:pt x="2363153" y="2458403"/>
                    <a:pt x="2363153" y="2458403"/>
                    <a:pt x="2363153" y="2458403"/>
                  </a:cubicBezTo>
                  <a:cubicBezTo>
                    <a:pt x="2346960" y="2463165"/>
                    <a:pt x="2331720" y="2466975"/>
                    <a:pt x="2316480" y="2470785"/>
                  </a:cubicBezTo>
                  <a:cubicBezTo>
                    <a:pt x="2316480" y="2470785"/>
                    <a:pt x="2316480" y="2470785"/>
                    <a:pt x="2316480" y="2470785"/>
                  </a:cubicBezTo>
                  <a:cubicBezTo>
                    <a:pt x="2316480" y="2470785"/>
                    <a:pt x="2316480" y="2470785"/>
                    <a:pt x="2316480" y="2470785"/>
                  </a:cubicBezTo>
                  <a:cubicBezTo>
                    <a:pt x="2314575" y="2470785"/>
                    <a:pt x="2313623" y="2471738"/>
                    <a:pt x="2312670" y="2473643"/>
                  </a:cubicBezTo>
                  <a:cubicBezTo>
                    <a:pt x="2312670" y="2473643"/>
                    <a:pt x="2312670" y="2473643"/>
                    <a:pt x="2311718" y="2474595"/>
                  </a:cubicBezTo>
                  <a:cubicBezTo>
                    <a:pt x="2311718" y="2474595"/>
                    <a:pt x="2311718" y="2474595"/>
                    <a:pt x="2311718" y="2474595"/>
                  </a:cubicBezTo>
                  <a:cubicBezTo>
                    <a:pt x="2300288" y="2485073"/>
                    <a:pt x="2289810" y="2496503"/>
                    <a:pt x="2277428" y="2508885"/>
                  </a:cubicBezTo>
                  <a:cubicBezTo>
                    <a:pt x="2282190" y="2513648"/>
                    <a:pt x="2286953" y="2518410"/>
                    <a:pt x="2290763" y="2522220"/>
                  </a:cubicBezTo>
                  <a:cubicBezTo>
                    <a:pt x="2297430" y="2528888"/>
                    <a:pt x="2304098" y="2537460"/>
                    <a:pt x="2311718" y="2543175"/>
                  </a:cubicBezTo>
                  <a:cubicBezTo>
                    <a:pt x="2312670" y="2544128"/>
                    <a:pt x="2312670" y="2544128"/>
                    <a:pt x="2313623" y="2545080"/>
                  </a:cubicBezTo>
                  <a:cubicBezTo>
                    <a:pt x="2315528" y="2546985"/>
                    <a:pt x="2317433" y="2546985"/>
                    <a:pt x="2319338" y="2547938"/>
                  </a:cubicBezTo>
                  <a:cubicBezTo>
                    <a:pt x="2327910" y="2551748"/>
                    <a:pt x="2337435" y="2552700"/>
                    <a:pt x="2346960" y="2555558"/>
                  </a:cubicBezTo>
                  <a:cubicBezTo>
                    <a:pt x="2350770" y="2556510"/>
                    <a:pt x="2354580" y="2557463"/>
                    <a:pt x="2357438" y="2558415"/>
                  </a:cubicBezTo>
                  <a:cubicBezTo>
                    <a:pt x="2358390" y="2558415"/>
                    <a:pt x="2358390" y="2558415"/>
                    <a:pt x="2359343" y="2558415"/>
                  </a:cubicBezTo>
                  <a:cubicBezTo>
                    <a:pt x="2361248" y="2558415"/>
                    <a:pt x="2362200" y="2559368"/>
                    <a:pt x="2364105" y="2559368"/>
                  </a:cubicBezTo>
                  <a:cubicBezTo>
                    <a:pt x="2364105" y="2559368"/>
                    <a:pt x="2364105" y="2559368"/>
                    <a:pt x="2364105" y="2558415"/>
                  </a:cubicBezTo>
                  <a:cubicBezTo>
                    <a:pt x="2364105" y="2558415"/>
                    <a:pt x="2364105" y="2558415"/>
                    <a:pt x="2364105" y="2558415"/>
                  </a:cubicBezTo>
                  <a:cubicBezTo>
                    <a:pt x="2365058" y="2553653"/>
                    <a:pt x="2366010" y="2550795"/>
                    <a:pt x="2367915" y="2546985"/>
                  </a:cubicBezTo>
                  <a:cubicBezTo>
                    <a:pt x="2369820" y="2542223"/>
                    <a:pt x="2370773" y="2536508"/>
                    <a:pt x="2372678" y="2531745"/>
                  </a:cubicBezTo>
                  <a:lnTo>
                    <a:pt x="2372678" y="2530793"/>
                  </a:lnTo>
                  <a:cubicBezTo>
                    <a:pt x="2374583" y="2524125"/>
                    <a:pt x="2377440" y="2516505"/>
                    <a:pt x="2377440" y="2509838"/>
                  </a:cubicBezTo>
                  <a:cubicBezTo>
                    <a:pt x="2377440" y="2501265"/>
                    <a:pt x="2374583" y="2492693"/>
                    <a:pt x="2371725" y="2484120"/>
                  </a:cubicBezTo>
                  <a:cubicBezTo>
                    <a:pt x="2367915" y="2478405"/>
                    <a:pt x="2366963" y="2474595"/>
                    <a:pt x="2366010" y="2469833"/>
                  </a:cubicBezTo>
                  <a:close/>
                  <a:moveTo>
                    <a:pt x="2366010" y="2511743"/>
                  </a:moveTo>
                  <a:cubicBezTo>
                    <a:pt x="2363153" y="2523173"/>
                    <a:pt x="2359343" y="2534603"/>
                    <a:pt x="2356485" y="2547938"/>
                  </a:cubicBezTo>
                  <a:cubicBezTo>
                    <a:pt x="2352675" y="2546985"/>
                    <a:pt x="2348865" y="2546033"/>
                    <a:pt x="2345055" y="2546033"/>
                  </a:cubicBezTo>
                  <a:cubicBezTo>
                    <a:pt x="2337435" y="2544128"/>
                    <a:pt x="2330768" y="2542223"/>
                    <a:pt x="2323148" y="2540318"/>
                  </a:cubicBezTo>
                  <a:cubicBezTo>
                    <a:pt x="2319338" y="2538413"/>
                    <a:pt x="2315528" y="2536508"/>
                    <a:pt x="2311718" y="2533650"/>
                  </a:cubicBezTo>
                  <a:cubicBezTo>
                    <a:pt x="2304098" y="2526030"/>
                    <a:pt x="2296478" y="2518410"/>
                    <a:pt x="2287905" y="2509838"/>
                  </a:cubicBezTo>
                  <a:cubicBezTo>
                    <a:pt x="2297430" y="2500313"/>
                    <a:pt x="2306003" y="2491740"/>
                    <a:pt x="2314575" y="2483168"/>
                  </a:cubicBezTo>
                  <a:cubicBezTo>
                    <a:pt x="2315528" y="2482215"/>
                    <a:pt x="2317433" y="2481263"/>
                    <a:pt x="2319338" y="2480310"/>
                  </a:cubicBezTo>
                  <a:cubicBezTo>
                    <a:pt x="2328863" y="2477453"/>
                    <a:pt x="2339340" y="2474595"/>
                    <a:pt x="2349818" y="2471738"/>
                  </a:cubicBezTo>
                  <a:cubicBezTo>
                    <a:pt x="2351723" y="2470785"/>
                    <a:pt x="2354580" y="2470785"/>
                    <a:pt x="2356485" y="2469833"/>
                  </a:cubicBezTo>
                  <a:cubicBezTo>
                    <a:pt x="2358390" y="2478405"/>
                    <a:pt x="2361248" y="2486978"/>
                    <a:pt x="2363153" y="2495550"/>
                  </a:cubicBezTo>
                  <a:cubicBezTo>
                    <a:pt x="2364105" y="2500313"/>
                    <a:pt x="2365058" y="2504123"/>
                    <a:pt x="2366963" y="2508885"/>
                  </a:cubicBezTo>
                  <a:cubicBezTo>
                    <a:pt x="2366963" y="2508885"/>
                    <a:pt x="2366010" y="2509838"/>
                    <a:pt x="2366010" y="2511743"/>
                  </a:cubicBezTo>
                  <a:close/>
                  <a:moveTo>
                    <a:pt x="1363028" y="2458403"/>
                  </a:moveTo>
                  <a:cubicBezTo>
                    <a:pt x="1346835" y="2462213"/>
                    <a:pt x="1331595" y="2466975"/>
                    <a:pt x="1316355" y="2470785"/>
                  </a:cubicBezTo>
                  <a:cubicBezTo>
                    <a:pt x="1314450" y="2471738"/>
                    <a:pt x="1311593" y="2472690"/>
                    <a:pt x="1310640" y="2473643"/>
                  </a:cubicBezTo>
                  <a:cubicBezTo>
                    <a:pt x="1299210" y="2485073"/>
                    <a:pt x="1287780" y="2496503"/>
                    <a:pt x="1275398" y="2507933"/>
                  </a:cubicBezTo>
                  <a:cubicBezTo>
                    <a:pt x="1286828" y="2519363"/>
                    <a:pt x="1297305" y="2529840"/>
                    <a:pt x="1307783" y="2540318"/>
                  </a:cubicBezTo>
                  <a:cubicBezTo>
                    <a:pt x="1311593" y="2544128"/>
                    <a:pt x="1314450" y="2546033"/>
                    <a:pt x="1319213" y="2546985"/>
                  </a:cubicBezTo>
                  <a:cubicBezTo>
                    <a:pt x="1331595" y="2549843"/>
                    <a:pt x="1343978" y="2553653"/>
                    <a:pt x="1356360" y="2556510"/>
                  </a:cubicBezTo>
                  <a:cubicBezTo>
                    <a:pt x="1358265" y="2557463"/>
                    <a:pt x="1361123" y="2557463"/>
                    <a:pt x="1363028" y="2557463"/>
                  </a:cubicBezTo>
                  <a:cubicBezTo>
                    <a:pt x="1364933" y="2551748"/>
                    <a:pt x="1365885" y="2546033"/>
                    <a:pt x="1367790" y="2540318"/>
                  </a:cubicBezTo>
                  <a:cubicBezTo>
                    <a:pt x="1370648" y="2529840"/>
                    <a:pt x="1375410" y="2518410"/>
                    <a:pt x="1375410" y="2507933"/>
                  </a:cubicBezTo>
                  <a:cubicBezTo>
                    <a:pt x="1375410" y="2497455"/>
                    <a:pt x="1370648" y="2486025"/>
                    <a:pt x="1367790" y="2475548"/>
                  </a:cubicBezTo>
                  <a:cubicBezTo>
                    <a:pt x="1366838" y="2469833"/>
                    <a:pt x="1364933" y="2464118"/>
                    <a:pt x="1363028" y="2458403"/>
                  </a:cubicBezTo>
                  <a:close/>
                  <a:moveTo>
                    <a:pt x="1366838" y="2509838"/>
                  </a:moveTo>
                  <a:cubicBezTo>
                    <a:pt x="1363980" y="2522220"/>
                    <a:pt x="1360170" y="2534603"/>
                    <a:pt x="1356360" y="2547938"/>
                  </a:cubicBezTo>
                  <a:cubicBezTo>
                    <a:pt x="1343025" y="2544128"/>
                    <a:pt x="1330643" y="2541270"/>
                    <a:pt x="1319213" y="2537460"/>
                  </a:cubicBezTo>
                  <a:cubicBezTo>
                    <a:pt x="1318260" y="2537460"/>
                    <a:pt x="1317308" y="2536508"/>
                    <a:pt x="1316355" y="2536508"/>
                  </a:cubicBezTo>
                  <a:cubicBezTo>
                    <a:pt x="1306830" y="2526983"/>
                    <a:pt x="1298258" y="2518410"/>
                    <a:pt x="1287780" y="2508885"/>
                  </a:cubicBezTo>
                  <a:cubicBezTo>
                    <a:pt x="1297305" y="2499360"/>
                    <a:pt x="1305878" y="2490788"/>
                    <a:pt x="1314450" y="2483168"/>
                  </a:cubicBezTo>
                  <a:cubicBezTo>
                    <a:pt x="1315403" y="2482215"/>
                    <a:pt x="1317308" y="2480310"/>
                    <a:pt x="1319213" y="2480310"/>
                  </a:cubicBezTo>
                  <a:cubicBezTo>
                    <a:pt x="1330643" y="2476500"/>
                    <a:pt x="1343025" y="2473643"/>
                    <a:pt x="1356360" y="2469833"/>
                  </a:cubicBezTo>
                  <a:cubicBezTo>
                    <a:pt x="1360170" y="2483168"/>
                    <a:pt x="1363028" y="2494598"/>
                    <a:pt x="1366838" y="2506980"/>
                  </a:cubicBezTo>
                  <a:cubicBezTo>
                    <a:pt x="1366838" y="2507933"/>
                    <a:pt x="1366838" y="2508885"/>
                    <a:pt x="1366838" y="2509838"/>
                  </a:cubicBezTo>
                  <a:close/>
                  <a:moveTo>
                    <a:pt x="942023" y="2619375"/>
                  </a:moveTo>
                  <a:cubicBezTo>
                    <a:pt x="975360" y="2610803"/>
                    <a:pt x="1008698" y="2601278"/>
                    <a:pt x="1042035" y="2592705"/>
                  </a:cubicBezTo>
                  <a:cubicBezTo>
                    <a:pt x="1045845" y="2591753"/>
                    <a:pt x="1050608" y="2588895"/>
                    <a:pt x="1053465" y="2586038"/>
                  </a:cubicBezTo>
                  <a:cubicBezTo>
                    <a:pt x="1077278" y="2562225"/>
                    <a:pt x="1101090" y="2539365"/>
                    <a:pt x="1123950" y="2515553"/>
                  </a:cubicBezTo>
                  <a:cubicBezTo>
                    <a:pt x="1125855" y="2513648"/>
                    <a:pt x="1127760" y="2511743"/>
                    <a:pt x="1129665" y="2508885"/>
                  </a:cubicBezTo>
                  <a:cubicBezTo>
                    <a:pt x="1128713" y="2507933"/>
                    <a:pt x="1128713" y="2506980"/>
                    <a:pt x="1128713" y="2506980"/>
                  </a:cubicBezTo>
                  <a:cubicBezTo>
                    <a:pt x="1102995" y="2481263"/>
                    <a:pt x="1077278" y="2455545"/>
                    <a:pt x="1051560" y="2429828"/>
                  </a:cubicBezTo>
                  <a:cubicBezTo>
                    <a:pt x="1048703" y="2426970"/>
                    <a:pt x="1044893" y="2426018"/>
                    <a:pt x="1041083" y="2425065"/>
                  </a:cubicBezTo>
                  <a:cubicBezTo>
                    <a:pt x="1008698" y="2416493"/>
                    <a:pt x="976313" y="2407920"/>
                    <a:pt x="943928" y="2398395"/>
                  </a:cubicBezTo>
                  <a:cubicBezTo>
                    <a:pt x="941070" y="2397443"/>
                    <a:pt x="939165" y="2397443"/>
                    <a:pt x="936308" y="2397443"/>
                  </a:cubicBezTo>
                  <a:cubicBezTo>
                    <a:pt x="935355" y="2399348"/>
                    <a:pt x="934403" y="2401253"/>
                    <a:pt x="934403" y="2403158"/>
                  </a:cubicBezTo>
                  <a:cubicBezTo>
                    <a:pt x="925830" y="2436495"/>
                    <a:pt x="916305" y="2468880"/>
                    <a:pt x="907733" y="2502218"/>
                  </a:cubicBezTo>
                  <a:cubicBezTo>
                    <a:pt x="906780" y="2506980"/>
                    <a:pt x="906780" y="2511743"/>
                    <a:pt x="908685" y="2516505"/>
                  </a:cubicBezTo>
                  <a:cubicBezTo>
                    <a:pt x="916305" y="2547938"/>
                    <a:pt x="924878" y="2579370"/>
                    <a:pt x="933450" y="2609850"/>
                  </a:cubicBezTo>
                  <a:cubicBezTo>
                    <a:pt x="934403" y="2613660"/>
                    <a:pt x="935355" y="2616518"/>
                    <a:pt x="937260" y="2620328"/>
                  </a:cubicBezTo>
                  <a:cubicBezTo>
                    <a:pt x="939165" y="2620328"/>
                    <a:pt x="940118" y="2619375"/>
                    <a:pt x="942023" y="2619375"/>
                  </a:cubicBezTo>
                  <a:close/>
                  <a:moveTo>
                    <a:pt x="917258" y="2516505"/>
                  </a:moveTo>
                  <a:cubicBezTo>
                    <a:pt x="916305" y="2512695"/>
                    <a:pt x="915353" y="2506980"/>
                    <a:pt x="916305" y="2503170"/>
                  </a:cubicBezTo>
                  <a:cubicBezTo>
                    <a:pt x="923925" y="2473643"/>
                    <a:pt x="932498" y="2443163"/>
                    <a:pt x="940118" y="2413635"/>
                  </a:cubicBezTo>
                  <a:cubicBezTo>
                    <a:pt x="940118" y="2411730"/>
                    <a:pt x="941070" y="2410778"/>
                    <a:pt x="942023" y="2408873"/>
                  </a:cubicBezTo>
                  <a:cubicBezTo>
                    <a:pt x="944880" y="2409825"/>
                    <a:pt x="948690" y="2409825"/>
                    <a:pt x="951548" y="2410778"/>
                  </a:cubicBezTo>
                  <a:cubicBezTo>
                    <a:pt x="979170" y="2418398"/>
                    <a:pt x="1007745" y="2426018"/>
                    <a:pt x="1035368" y="2433638"/>
                  </a:cubicBezTo>
                  <a:cubicBezTo>
                    <a:pt x="1039178" y="2434590"/>
                    <a:pt x="1043940" y="2436495"/>
                    <a:pt x="1046798" y="2439353"/>
                  </a:cubicBezTo>
                  <a:cubicBezTo>
                    <a:pt x="1069658" y="2461260"/>
                    <a:pt x="1091565" y="2484120"/>
                    <a:pt x="1114425" y="2506028"/>
                  </a:cubicBezTo>
                  <a:cubicBezTo>
                    <a:pt x="1115378" y="2506980"/>
                    <a:pt x="1116330" y="2507933"/>
                    <a:pt x="1117283" y="2509838"/>
                  </a:cubicBezTo>
                  <a:cubicBezTo>
                    <a:pt x="1115378" y="2512695"/>
                    <a:pt x="1112520" y="2514600"/>
                    <a:pt x="1110615" y="2516505"/>
                  </a:cubicBezTo>
                  <a:cubicBezTo>
                    <a:pt x="1089660" y="2537460"/>
                    <a:pt x="1069658" y="2557463"/>
                    <a:pt x="1048703" y="2578418"/>
                  </a:cubicBezTo>
                  <a:cubicBezTo>
                    <a:pt x="1045845" y="2581275"/>
                    <a:pt x="1041083" y="2584133"/>
                    <a:pt x="1037273" y="2585085"/>
                  </a:cubicBezTo>
                  <a:cubicBezTo>
                    <a:pt x="1006793" y="2593658"/>
                    <a:pt x="977265" y="2601278"/>
                    <a:pt x="946785" y="2609850"/>
                  </a:cubicBezTo>
                  <a:cubicBezTo>
                    <a:pt x="945833" y="2609850"/>
                    <a:pt x="944880" y="2609850"/>
                    <a:pt x="942023" y="2609850"/>
                  </a:cubicBezTo>
                  <a:cubicBezTo>
                    <a:pt x="940118" y="2603183"/>
                    <a:pt x="938213" y="2597468"/>
                    <a:pt x="937260" y="2591753"/>
                  </a:cubicBezTo>
                  <a:cubicBezTo>
                    <a:pt x="930593" y="2566035"/>
                    <a:pt x="923925" y="2541270"/>
                    <a:pt x="917258" y="2516505"/>
                  </a:cubicBezTo>
                  <a:close/>
                  <a:moveTo>
                    <a:pt x="972503" y="2557463"/>
                  </a:moveTo>
                  <a:cubicBezTo>
                    <a:pt x="974408" y="2557463"/>
                    <a:pt x="974408" y="2557463"/>
                    <a:pt x="975360" y="2557463"/>
                  </a:cubicBezTo>
                  <a:cubicBezTo>
                    <a:pt x="982028" y="2555558"/>
                    <a:pt x="988695" y="2553653"/>
                    <a:pt x="996315" y="2551748"/>
                  </a:cubicBezTo>
                  <a:cubicBezTo>
                    <a:pt x="1015365" y="2548890"/>
                    <a:pt x="1030605" y="2540318"/>
                    <a:pt x="1042035" y="2525078"/>
                  </a:cubicBezTo>
                  <a:cubicBezTo>
                    <a:pt x="1046798" y="2518410"/>
                    <a:pt x="1053465" y="2513648"/>
                    <a:pt x="1059180" y="2506980"/>
                  </a:cubicBezTo>
                  <a:cubicBezTo>
                    <a:pt x="1046798" y="2494598"/>
                    <a:pt x="1035368" y="2483168"/>
                    <a:pt x="1023938" y="2472690"/>
                  </a:cubicBezTo>
                  <a:cubicBezTo>
                    <a:pt x="1022033" y="2470785"/>
                    <a:pt x="1020128" y="2469833"/>
                    <a:pt x="1018223" y="2469833"/>
                  </a:cubicBezTo>
                  <a:cubicBezTo>
                    <a:pt x="1002983" y="2466023"/>
                    <a:pt x="987743" y="2462213"/>
                    <a:pt x="971550" y="2457450"/>
                  </a:cubicBezTo>
                  <a:cubicBezTo>
                    <a:pt x="969645" y="2462213"/>
                    <a:pt x="968693" y="2466023"/>
                    <a:pt x="967740" y="2469833"/>
                  </a:cubicBezTo>
                  <a:cubicBezTo>
                    <a:pt x="963930" y="2482215"/>
                    <a:pt x="958215" y="2495550"/>
                    <a:pt x="958215" y="2507933"/>
                  </a:cubicBezTo>
                  <a:cubicBezTo>
                    <a:pt x="958215" y="2520315"/>
                    <a:pt x="963930" y="2533650"/>
                    <a:pt x="967740" y="2546033"/>
                  </a:cubicBezTo>
                  <a:cubicBezTo>
                    <a:pt x="969645" y="2549843"/>
                    <a:pt x="970598" y="2554605"/>
                    <a:pt x="972503" y="2557463"/>
                  </a:cubicBezTo>
                  <a:close/>
                  <a:moveTo>
                    <a:pt x="968693" y="2506980"/>
                  </a:moveTo>
                  <a:cubicBezTo>
                    <a:pt x="971550" y="2494598"/>
                    <a:pt x="975360" y="2482215"/>
                    <a:pt x="979170" y="2469833"/>
                  </a:cubicBezTo>
                  <a:cubicBezTo>
                    <a:pt x="992505" y="2473643"/>
                    <a:pt x="1004888" y="2476500"/>
                    <a:pt x="1016318" y="2480310"/>
                  </a:cubicBezTo>
                  <a:cubicBezTo>
                    <a:pt x="1018223" y="2481263"/>
                    <a:pt x="1020128" y="2482215"/>
                    <a:pt x="1021080" y="2483168"/>
                  </a:cubicBezTo>
                  <a:cubicBezTo>
                    <a:pt x="1029653" y="2490788"/>
                    <a:pt x="1038225" y="2499360"/>
                    <a:pt x="1047750" y="2508885"/>
                  </a:cubicBezTo>
                  <a:cubicBezTo>
                    <a:pt x="1037273" y="2519363"/>
                    <a:pt x="1027748" y="2527935"/>
                    <a:pt x="1019175" y="2537460"/>
                  </a:cubicBezTo>
                  <a:cubicBezTo>
                    <a:pt x="1018223" y="2538413"/>
                    <a:pt x="1017270" y="2538413"/>
                    <a:pt x="1016318" y="2538413"/>
                  </a:cubicBezTo>
                  <a:cubicBezTo>
                    <a:pt x="1003935" y="2541270"/>
                    <a:pt x="992505" y="2545080"/>
                    <a:pt x="979170" y="2547938"/>
                  </a:cubicBezTo>
                  <a:cubicBezTo>
                    <a:pt x="975360" y="2534603"/>
                    <a:pt x="972503" y="2522220"/>
                    <a:pt x="968693" y="2509838"/>
                  </a:cubicBezTo>
                  <a:cubicBezTo>
                    <a:pt x="967740" y="2508885"/>
                    <a:pt x="967740" y="2507933"/>
                    <a:pt x="968693" y="2506980"/>
                  </a:cubicBezTo>
                  <a:close/>
                  <a:moveTo>
                    <a:pt x="1426845" y="2501265"/>
                  </a:moveTo>
                  <a:cubicBezTo>
                    <a:pt x="1418273" y="2469833"/>
                    <a:pt x="1409700" y="2438400"/>
                    <a:pt x="1402080" y="2406968"/>
                  </a:cubicBezTo>
                  <a:cubicBezTo>
                    <a:pt x="1401128" y="2404110"/>
                    <a:pt x="1400175" y="2401253"/>
                    <a:pt x="1399223" y="2397443"/>
                  </a:cubicBezTo>
                  <a:cubicBezTo>
                    <a:pt x="1396365" y="2398395"/>
                    <a:pt x="1393508" y="2398395"/>
                    <a:pt x="1390650" y="2399348"/>
                  </a:cubicBezTo>
                  <a:cubicBezTo>
                    <a:pt x="1359218" y="2407920"/>
                    <a:pt x="1326833" y="2416493"/>
                    <a:pt x="1295400" y="2425065"/>
                  </a:cubicBezTo>
                  <a:cubicBezTo>
                    <a:pt x="1289685" y="2426970"/>
                    <a:pt x="1284923" y="2429828"/>
                    <a:pt x="1280160" y="2433638"/>
                  </a:cubicBezTo>
                  <a:cubicBezTo>
                    <a:pt x="1257300" y="2456498"/>
                    <a:pt x="1234440" y="2479358"/>
                    <a:pt x="1211580" y="2502218"/>
                  </a:cubicBezTo>
                  <a:cubicBezTo>
                    <a:pt x="1209675" y="2504123"/>
                    <a:pt x="1206818" y="2506980"/>
                    <a:pt x="1204913" y="2509838"/>
                  </a:cubicBezTo>
                  <a:cubicBezTo>
                    <a:pt x="1205865" y="2511743"/>
                    <a:pt x="1206818" y="2512695"/>
                    <a:pt x="1208723" y="2513648"/>
                  </a:cubicBezTo>
                  <a:cubicBezTo>
                    <a:pt x="1233488" y="2538413"/>
                    <a:pt x="1258253" y="2563178"/>
                    <a:pt x="1283018" y="2587943"/>
                  </a:cubicBezTo>
                  <a:cubicBezTo>
                    <a:pt x="1285875" y="2590800"/>
                    <a:pt x="1290638" y="2592705"/>
                    <a:pt x="1294448" y="2594610"/>
                  </a:cubicBezTo>
                  <a:cubicBezTo>
                    <a:pt x="1325880" y="2603183"/>
                    <a:pt x="1357313" y="2611755"/>
                    <a:pt x="1388745" y="2620328"/>
                  </a:cubicBezTo>
                  <a:cubicBezTo>
                    <a:pt x="1391603" y="2621280"/>
                    <a:pt x="1395413" y="2621280"/>
                    <a:pt x="1398270" y="2622233"/>
                  </a:cubicBezTo>
                  <a:cubicBezTo>
                    <a:pt x="1399223" y="2620328"/>
                    <a:pt x="1400175" y="2619375"/>
                    <a:pt x="1400175" y="2618423"/>
                  </a:cubicBezTo>
                  <a:cubicBezTo>
                    <a:pt x="1409700" y="2584133"/>
                    <a:pt x="1418273" y="2550795"/>
                    <a:pt x="1427798" y="2516505"/>
                  </a:cubicBezTo>
                  <a:cubicBezTo>
                    <a:pt x="1428750" y="2509838"/>
                    <a:pt x="1427798" y="2505075"/>
                    <a:pt x="1426845" y="2501265"/>
                  </a:cubicBezTo>
                  <a:close/>
                  <a:moveTo>
                    <a:pt x="1418273" y="2513648"/>
                  </a:moveTo>
                  <a:cubicBezTo>
                    <a:pt x="1410653" y="2544128"/>
                    <a:pt x="1402080" y="2573655"/>
                    <a:pt x="1394460" y="2604135"/>
                  </a:cubicBezTo>
                  <a:cubicBezTo>
                    <a:pt x="1394460" y="2606040"/>
                    <a:pt x="1393508" y="2606993"/>
                    <a:pt x="1392555" y="2608898"/>
                  </a:cubicBezTo>
                  <a:cubicBezTo>
                    <a:pt x="1389698" y="2607945"/>
                    <a:pt x="1387793" y="2607945"/>
                    <a:pt x="1385888" y="2607945"/>
                  </a:cubicBezTo>
                  <a:cubicBezTo>
                    <a:pt x="1357313" y="2600325"/>
                    <a:pt x="1327785" y="2592705"/>
                    <a:pt x="1299210" y="2585085"/>
                  </a:cubicBezTo>
                  <a:cubicBezTo>
                    <a:pt x="1295400" y="2584133"/>
                    <a:pt x="1290638" y="2581275"/>
                    <a:pt x="1287780" y="2578418"/>
                  </a:cubicBezTo>
                  <a:cubicBezTo>
                    <a:pt x="1265873" y="2557463"/>
                    <a:pt x="1244918" y="2536508"/>
                    <a:pt x="1223963" y="2514600"/>
                  </a:cubicBezTo>
                  <a:cubicBezTo>
                    <a:pt x="1222058" y="2512695"/>
                    <a:pt x="1221105" y="2510790"/>
                    <a:pt x="1218248" y="2507933"/>
                  </a:cubicBezTo>
                  <a:cubicBezTo>
                    <a:pt x="1224915" y="2501265"/>
                    <a:pt x="1231583" y="2495550"/>
                    <a:pt x="1238250" y="2489835"/>
                  </a:cubicBezTo>
                  <a:cubicBezTo>
                    <a:pt x="1254443" y="2473643"/>
                    <a:pt x="1270635" y="2457450"/>
                    <a:pt x="1287780" y="2441258"/>
                  </a:cubicBezTo>
                  <a:cubicBezTo>
                    <a:pt x="1290638" y="2438400"/>
                    <a:pt x="1294448" y="2435543"/>
                    <a:pt x="1298258" y="2434590"/>
                  </a:cubicBezTo>
                  <a:cubicBezTo>
                    <a:pt x="1328738" y="2426018"/>
                    <a:pt x="1360170" y="2418398"/>
                    <a:pt x="1390650" y="2409825"/>
                  </a:cubicBezTo>
                  <a:cubicBezTo>
                    <a:pt x="1391603" y="2409825"/>
                    <a:pt x="1392555" y="2409825"/>
                    <a:pt x="1394460" y="2409825"/>
                  </a:cubicBezTo>
                  <a:cubicBezTo>
                    <a:pt x="1395413" y="2412683"/>
                    <a:pt x="1396365" y="2415540"/>
                    <a:pt x="1397318" y="2418398"/>
                  </a:cubicBezTo>
                  <a:cubicBezTo>
                    <a:pt x="1404938" y="2446973"/>
                    <a:pt x="1412558" y="2474595"/>
                    <a:pt x="1420178" y="2503170"/>
                  </a:cubicBezTo>
                  <a:cubicBezTo>
                    <a:pt x="1419225" y="2505075"/>
                    <a:pt x="1419225" y="2509838"/>
                    <a:pt x="1418273" y="2513648"/>
                  </a:cubicBezTo>
                  <a:close/>
                  <a:moveTo>
                    <a:pt x="1542098" y="2712720"/>
                  </a:moveTo>
                  <a:cubicBezTo>
                    <a:pt x="1508760" y="2704148"/>
                    <a:pt x="1475423" y="2694623"/>
                    <a:pt x="1442085" y="2686050"/>
                  </a:cubicBezTo>
                  <a:cubicBezTo>
                    <a:pt x="1440180" y="2685098"/>
                    <a:pt x="1438275" y="2685098"/>
                    <a:pt x="1435418" y="2685098"/>
                  </a:cubicBezTo>
                  <a:cubicBezTo>
                    <a:pt x="1431608" y="2699385"/>
                    <a:pt x="1427798" y="2712720"/>
                    <a:pt x="1423988" y="2726055"/>
                  </a:cubicBezTo>
                  <a:lnTo>
                    <a:pt x="1433513" y="2726055"/>
                  </a:lnTo>
                  <a:cubicBezTo>
                    <a:pt x="1436370" y="2716530"/>
                    <a:pt x="1439228" y="2706053"/>
                    <a:pt x="1441133" y="2696528"/>
                  </a:cubicBezTo>
                  <a:cubicBezTo>
                    <a:pt x="1443038" y="2696528"/>
                    <a:pt x="1443990" y="2696528"/>
                    <a:pt x="1444943" y="2696528"/>
                  </a:cubicBezTo>
                  <a:cubicBezTo>
                    <a:pt x="1476375" y="2705100"/>
                    <a:pt x="1507808" y="2713673"/>
                    <a:pt x="1539240" y="2721293"/>
                  </a:cubicBezTo>
                  <a:cubicBezTo>
                    <a:pt x="1541145" y="2722245"/>
                    <a:pt x="1543050" y="2724150"/>
                    <a:pt x="1544955" y="2726055"/>
                  </a:cubicBezTo>
                  <a:lnTo>
                    <a:pt x="1558290" y="2726055"/>
                  </a:lnTo>
                  <a:cubicBezTo>
                    <a:pt x="1554480" y="2721293"/>
                    <a:pt x="1550670" y="2715578"/>
                    <a:pt x="1542098" y="2712720"/>
                  </a:cubicBezTo>
                  <a:close/>
                  <a:moveTo>
                    <a:pt x="1898333" y="2685098"/>
                  </a:moveTo>
                  <a:cubicBezTo>
                    <a:pt x="1898333" y="2685098"/>
                    <a:pt x="1898333" y="2685098"/>
                    <a:pt x="1898333" y="2685098"/>
                  </a:cubicBezTo>
                  <a:cubicBezTo>
                    <a:pt x="1894523" y="2686050"/>
                    <a:pt x="1892618" y="2686050"/>
                    <a:pt x="1889760" y="2687003"/>
                  </a:cubicBezTo>
                  <a:cubicBezTo>
                    <a:pt x="1859280" y="2694623"/>
                    <a:pt x="1829753" y="2703195"/>
                    <a:pt x="1799273" y="2710815"/>
                  </a:cubicBezTo>
                  <a:cubicBezTo>
                    <a:pt x="1788795" y="2713673"/>
                    <a:pt x="1780223" y="2717483"/>
                    <a:pt x="1774508" y="2726055"/>
                  </a:cubicBezTo>
                  <a:lnTo>
                    <a:pt x="1787843" y="2726055"/>
                  </a:lnTo>
                  <a:cubicBezTo>
                    <a:pt x="1788795" y="2721293"/>
                    <a:pt x="1793558" y="2721293"/>
                    <a:pt x="1797368" y="2720340"/>
                  </a:cubicBezTo>
                  <a:cubicBezTo>
                    <a:pt x="1825943" y="2712720"/>
                    <a:pt x="1855470" y="2705100"/>
                    <a:pt x="1884045" y="2697480"/>
                  </a:cubicBezTo>
                  <a:cubicBezTo>
                    <a:pt x="1885950" y="2696528"/>
                    <a:pt x="1888808" y="2696528"/>
                    <a:pt x="1891665" y="2696528"/>
                  </a:cubicBezTo>
                  <a:cubicBezTo>
                    <a:pt x="1894523" y="2707005"/>
                    <a:pt x="1897380" y="2716530"/>
                    <a:pt x="1899285" y="2726055"/>
                  </a:cubicBezTo>
                  <a:lnTo>
                    <a:pt x="1908810" y="2726055"/>
                  </a:lnTo>
                  <a:cubicBezTo>
                    <a:pt x="1905953" y="2712720"/>
                    <a:pt x="1902143" y="2699385"/>
                    <a:pt x="1898333" y="2685098"/>
                  </a:cubicBezTo>
                  <a:cubicBezTo>
                    <a:pt x="1898333" y="2685098"/>
                    <a:pt x="1898333" y="2685098"/>
                    <a:pt x="1898333" y="2685098"/>
                  </a:cubicBezTo>
                  <a:close/>
                  <a:moveTo>
                    <a:pt x="4065270" y="75248"/>
                  </a:moveTo>
                  <a:cubicBezTo>
                    <a:pt x="4029075" y="65723"/>
                    <a:pt x="3993833" y="56198"/>
                    <a:pt x="3957638" y="46673"/>
                  </a:cubicBezTo>
                  <a:cubicBezTo>
                    <a:pt x="3953828" y="45720"/>
                    <a:pt x="3950018" y="44768"/>
                    <a:pt x="3945255" y="42863"/>
                  </a:cubicBezTo>
                  <a:cubicBezTo>
                    <a:pt x="3949065" y="28575"/>
                    <a:pt x="3952875" y="15240"/>
                    <a:pt x="3956685" y="953"/>
                  </a:cubicBezTo>
                  <a:lnTo>
                    <a:pt x="3947160" y="953"/>
                  </a:lnTo>
                  <a:cubicBezTo>
                    <a:pt x="3943350" y="17145"/>
                    <a:pt x="3938588" y="32385"/>
                    <a:pt x="3934778" y="48578"/>
                  </a:cubicBezTo>
                  <a:cubicBezTo>
                    <a:pt x="3938588" y="49530"/>
                    <a:pt x="3941445" y="50483"/>
                    <a:pt x="3945255" y="51435"/>
                  </a:cubicBezTo>
                  <a:cubicBezTo>
                    <a:pt x="3982403" y="61913"/>
                    <a:pt x="4020503" y="71438"/>
                    <a:pt x="4057650" y="80963"/>
                  </a:cubicBezTo>
                  <a:cubicBezTo>
                    <a:pt x="4065270" y="82868"/>
                    <a:pt x="4070985" y="85725"/>
                    <a:pt x="4075748" y="91440"/>
                  </a:cubicBezTo>
                  <a:cubicBezTo>
                    <a:pt x="4089083" y="105728"/>
                    <a:pt x="4103370" y="119063"/>
                    <a:pt x="4116705" y="132398"/>
                  </a:cubicBezTo>
                  <a:lnTo>
                    <a:pt x="4116705" y="120015"/>
                  </a:lnTo>
                  <a:cubicBezTo>
                    <a:pt x="4104323" y="107633"/>
                    <a:pt x="4090988" y="94298"/>
                    <a:pt x="4078605" y="81915"/>
                  </a:cubicBezTo>
                  <a:cubicBezTo>
                    <a:pt x="4074795" y="79058"/>
                    <a:pt x="4070033" y="76200"/>
                    <a:pt x="4065270" y="75248"/>
                  </a:cubicBezTo>
                  <a:close/>
                  <a:moveTo>
                    <a:pt x="275273" y="2630805"/>
                  </a:moveTo>
                  <a:cubicBezTo>
                    <a:pt x="268605" y="2628900"/>
                    <a:pt x="263843" y="2626043"/>
                    <a:pt x="259080" y="2621280"/>
                  </a:cubicBezTo>
                  <a:cubicBezTo>
                    <a:pt x="231458" y="2593658"/>
                    <a:pt x="203835" y="2566035"/>
                    <a:pt x="176213" y="2538413"/>
                  </a:cubicBezTo>
                  <a:cubicBezTo>
                    <a:pt x="173355" y="2535555"/>
                    <a:pt x="171450" y="2533650"/>
                    <a:pt x="166688" y="2529840"/>
                  </a:cubicBezTo>
                  <a:cubicBezTo>
                    <a:pt x="163830" y="2533650"/>
                    <a:pt x="161925" y="2536508"/>
                    <a:pt x="160020" y="2539365"/>
                  </a:cubicBezTo>
                  <a:cubicBezTo>
                    <a:pt x="132398" y="2566988"/>
                    <a:pt x="104775" y="2594610"/>
                    <a:pt x="78105" y="2622233"/>
                  </a:cubicBezTo>
                  <a:cubicBezTo>
                    <a:pt x="73343" y="2626995"/>
                    <a:pt x="67628" y="2629853"/>
                    <a:pt x="61913" y="2631758"/>
                  </a:cubicBezTo>
                  <a:cubicBezTo>
                    <a:pt x="41910" y="2636520"/>
                    <a:pt x="22860" y="2642235"/>
                    <a:pt x="2858" y="2647950"/>
                  </a:cubicBezTo>
                  <a:lnTo>
                    <a:pt x="2858" y="2657475"/>
                  </a:lnTo>
                  <a:cubicBezTo>
                    <a:pt x="24765" y="2651760"/>
                    <a:pt x="46673" y="2646045"/>
                    <a:pt x="68580" y="2640330"/>
                  </a:cubicBezTo>
                  <a:cubicBezTo>
                    <a:pt x="74295" y="2638425"/>
                    <a:pt x="79058" y="2636520"/>
                    <a:pt x="82868" y="2632710"/>
                  </a:cubicBezTo>
                  <a:cubicBezTo>
                    <a:pt x="108585" y="2606040"/>
                    <a:pt x="135255" y="2580323"/>
                    <a:pt x="161925" y="2553653"/>
                  </a:cubicBezTo>
                  <a:cubicBezTo>
                    <a:pt x="164783" y="2550795"/>
                    <a:pt x="166688" y="2548890"/>
                    <a:pt x="170498" y="2546033"/>
                  </a:cubicBezTo>
                  <a:cubicBezTo>
                    <a:pt x="173355" y="2548890"/>
                    <a:pt x="176213" y="2550795"/>
                    <a:pt x="179070" y="2553653"/>
                  </a:cubicBezTo>
                  <a:cubicBezTo>
                    <a:pt x="205740" y="2580323"/>
                    <a:pt x="231458" y="2606040"/>
                    <a:pt x="258128" y="2632710"/>
                  </a:cubicBezTo>
                  <a:cubicBezTo>
                    <a:pt x="261938" y="2636520"/>
                    <a:pt x="266700" y="2639378"/>
                    <a:pt x="272415" y="2641283"/>
                  </a:cubicBezTo>
                  <a:cubicBezTo>
                    <a:pt x="308610" y="2650808"/>
                    <a:pt x="344805" y="2660333"/>
                    <a:pt x="381000" y="2670810"/>
                  </a:cubicBezTo>
                  <a:cubicBezTo>
                    <a:pt x="383858" y="2671763"/>
                    <a:pt x="386715" y="2672715"/>
                    <a:pt x="390525" y="2673668"/>
                  </a:cubicBezTo>
                  <a:cubicBezTo>
                    <a:pt x="389573" y="2677478"/>
                    <a:pt x="388620" y="2681288"/>
                    <a:pt x="387668" y="2685098"/>
                  </a:cubicBezTo>
                  <a:cubicBezTo>
                    <a:pt x="383858" y="2700338"/>
                    <a:pt x="380048" y="2714625"/>
                    <a:pt x="376238" y="2729865"/>
                  </a:cubicBezTo>
                  <a:lnTo>
                    <a:pt x="383858" y="2729865"/>
                  </a:lnTo>
                  <a:cubicBezTo>
                    <a:pt x="389573" y="2708910"/>
                    <a:pt x="395288" y="2688908"/>
                    <a:pt x="401003" y="2667000"/>
                  </a:cubicBezTo>
                  <a:cubicBezTo>
                    <a:pt x="396240" y="2666048"/>
                    <a:pt x="393383" y="2664143"/>
                    <a:pt x="389573" y="2663190"/>
                  </a:cubicBezTo>
                  <a:cubicBezTo>
                    <a:pt x="350520" y="2650808"/>
                    <a:pt x="313373" y="2640330"/>
                    <a:pt x="275273" y="2630805"/>
                  </a:cubicBezTo>
                  <a:close/>
                  <a:moveTo>
                    <a:pt x="246698" y="2680335"/>
                  </a:moveTo>
                  <a:cubicBezTo>
                    <a:pt x="240030" y="2678430"/>
                    <a:pt x="235268" y="2675573"/>
                    <a:pt x="230505" y="2670810"/>
                  </a:cubicBezTo>
                  <a:cubicBezTo>
                    <a:pt x="212408" y="2652713"/>
                    <a:pt x="194310" y="2634615"/>
                    <a:pt x="176213" y="2616518"/>
                  </a:cubicBezTo>
                  <a:cubicBezTo>
                    <a:pt x="174308" y="2614613"/>
                    <a:pt x="171450" y="2611755"/>
                    <a:pt x="168593" y="2609850"/>
                  </a:cubicBezTo>
                  <a:cubicBezTo>
                    <a:pt x="165735" y="2612708"/>
                    <a:pt x="163830" y="2614613"/>
                    <a:pt x="160973" y="2616518"/>
                  </a:cubicBezTo>
                  <a:cubicBezTo>
                    <a:pt x="142875" y="2634615"/>
                    <a:pt x="124778" y="2652713"/>
                    <a:pt x="106680" y="2670810"/>
                  </a:cubicBezTo>
                  <a:cubicBezTo>
                    <a:pt x="101918" y="2675573"/>
                    <a:pt x="97155" y="2678430"/>
                    <a:pt x="90488" y="2680335"/>
                  </a:cubicBezTo>
                  <a:cubicBezTo>
                    <a:pt x="70485" y="2685098"/>
                    <a:pt x="50483" y="2690813"/>
                    <a:pt x="30480" y="2696528"/>
                  </a:cubicBezTo>
                  <a:cubicBezTo>
                    <a:pt x="22860" y="2698433"/>
                    <a:pt x="15240" y="2701290"/>
                    <a:pt x="5715" y="2703195"/>
                  </a:cubicBezTo>
                  <a:cubicBezTo>
                    <a:pt x="7620" y="2711768"/>
                    <a:pt x="10478" y="2719388"/>
                    <a:pt x="12383" y="2727008"/>
                  </a:cubicBezTo>
                  <a:lnTo>
                    <a:pt x="21908" y="2727008"/>
                  </a:lnTo>
                  <a:cubicBezTo>
                    <a:pt x="20003" y="2721293"/>
                    <a:pt x="18098" y="2716530"/>
                    <a:pt x="16193" y="2709863"/>
                  </a:cubicBezTo>
                  <a:cubicBezTo>
                    <a:pt x="20003" y="2708910"/>
                    <a:pt x="22860" y="2707958"/>
                    <a:pt x="26670" y="2707005"/>
                  </a:cubicBezTo>
                  <a:cubicBezTo>
                    <a:pt x="49530" y="2700338"/>
                    <a:pt x="72390" y="2694623"/>
                    <a:pt x="95250" y="2688908"/>
                  </a:cubicBezTo>
                  <a:cubicBezTo>
                    <a:pt x="101918" y="2687003"/>
                    <a:pt x="106680" y="2684145"/>
                    <a:pt x="110490" y="2679383"/>
                  </a:cubicBezTo>
                  <a:cubicBezTo>
                    <a:pt x="127635" y="2662238"/>
                    <a:pt x="143828" y="2646045"/>
                    <a:pt x="160973" y="2628900"/>
                  </a:cubicBezTo>
                  <a:cubicBezTo>
                    <a:pt x="162878" y="2626995"/>
                    <a:pt x="165735" y="2625090"/>
                    <a:pt x="168593" y="2622233"/>
                  </a:cubicBezTo>
                  <a:cubicBezTo>
                    <a:pt x="171450" y="2625090"/>
                    <a:pt x="174308" y="2627948"/>
                    <a:pt x="177165" y="2629853"/>
                  </a:cubicBezTo>
                  <a:cubicBezTo>
                    <a:pt x="193358" y="2646045"/>
                    <a:pt x="209550" y="2662238"/>
                    <a:pt x="225743" y="2679383"/>
                  </a:cubicBezTo>
                  <a:cubicBezTo>
                    <a:pt x="230505" y="2684145"/>
                    <a:pt x="235268" y="2687003"/>
                    <a:pt x="240983" y="2688908"/>
                  </a:cubicBezTo>
                  <a:cubicBezTo>
                    <a:pt x="263843" y="2694623"/>
                    <a:pt x="286703" y="2701290"/>
                    <a:pt x="309563" y="2707005"/>
                  </a:cubicBezTo>
                  <a:cubicBezTo>
                    <a:pt x="312420" y="2707958"/>
                    <a:pt x="315278" y="2708910"/>
                    <a:pt x="320040" y="2709863"/>
                  </a:cubicBezTo>
                  <a:cubicBezTo>
                    <a:pt x="318135" y="2715578"/>
                    <a:pt x="316230" y="2721293"/>
                    <a:pt x="314325" y="2727008"/>
                  </a:cubicBezTo>
                  <a:lnTo>
                    <a:pt x="323850" y="2727008"/>
                  </a:lnTo>
                  <a:cubicBezTo>
                    <a:pt x="325755" y="2719388"/>
                    <a:pt x="328613" y="2711768"/>
                    <a:pt x="330518" y="2703195"/>
                  </a:cubicBezTo>
                  <a:cubicBezTo>
                    <a:pt x="326708" y="2702243"/>
                    <a:pt x="322898" y="2701290"/>
                    <a:pt x="320040" y="2700338"/>
                  </a:cubicBezTo>
                  <a:cubicBezTo>
                    <a:pt x="296228" y="2692718"/>
                    <a:pt x="271463" y="2686050"/>
                    <a:pt x="246698" y="2680335"/>
                  </a:cubicBezTo>
                  <a:close/>
                  <a:moveTo>
                    <a:pt x="2940368" y="2619375"/>
                  </a:moveTo>
                  <a:cubicBezTo>
                    <a:pt x="2973705" y="2610803"/>
                    <a:pt x="3007043" y="2601278"/>
                    <a:pt x="3040380" y="2592705"/>
                  </a:cubicBezTo>
                  <a:cubicBezTo>
                    <a:pt x="3044190" y="2591753"/>
                    <a:pt x="3048953" y="2588895"/>
                    <a:pt x="3051810" y="2586038"/>
                  </a:cubicBezTo>
                  <a:cubicBezTo>
                    <a:pt x="3075623" y="2562225"/>
                    <a:pt x="3099435" y="2539365"/>
                    <a:pt x="3122295" y="2515553"/>
                  </a:cubicBezTo>
                  <a:cubicBezTo>
                    <a:pt x="3124200" y="2513648"/>
                    <a:pt x="3126105" y="2511743"/>
                    <a:pt x="3128010" y="2508885"/>
                  </a:cubicBezTo>
                  <a:cubicBezTo>
                    <a:pt x="3127058" y="2507933"/>
                    <a:pt x="3127058" y="2506980"/>
                    <a:pt x="3127058" y="2506980"/>
                  </a:cubicBezTo>
                  <a:cubicBezTo>
                    <a:pt x="3101340" y="2481263"/>
                    <a:pt x="3075623" y="2455545"/>
                    <a:pt x="3049905" y="2429828"/>
                  </a:cubicBezTo>
                  <a:cubicBezTo>
                    <a:pt x="3047048" y="2426970"/>
                    <a:pt x="3043238" y="2426018"/>
                    <a:pt x="3039428" y="2425065"/>
                  </a:cubicBezTo>
                  <a:cubicBezTo>
                    <a:pt x="3007043" y="2416493"/>
                    <a:pt x="2974658" y="2407920"/>
                    <a:pt x="2942273" y="2398395"/>
                  </a:cubicBezTo>
                  <a:cubicBezTo>
                    <a:pt x="2939415" y="2397443"/>
                    <a:pt x="2937510" y="2397443"/>
                    <a:pt x="2934653" y="2397443"/>
                  </a:cubicBezTo>
                  <a:cubicBezTo>
                    <a:pt x="2933700" y="2399348"/>
                    <a:pt x="2932748" y="2401253"/>
                    <a:pt x="2932748" y="2403158"/>
                  </a:cubicBezTo>
                  <a:cubicBezTo>
                    <a:pt x="2924175" y="2436495"/>
                    <a:pt x="2914650" y="2468880"/>
                    <a:pt x="2906078" y="2502218"/>
                  </a:cubicBezTo>
                  <a:cubicBezTo>
                    <a:pt x="2905125" y="2506980"/>
                    <a:pt x="2905125" y="2511743"/>
                    <a:pt x="2907030" y="2516505"/>
                  </a:cubicBezTo>
                  <a:cubicBezTo>
                    <a:pt x="2914650" y="2547938"/>
                    <a:pt x="2923223" y="2579370"/>
                    <a:pt x="2931795" y="2609850"/>
                  </a:cubicBezTo>
                  <a:cubicBezTo>
                    <a:pt x="2932748" y="2613660"/>
                    <a:pt x="2933700" y="2616518"/>
                    <a:pt x="2935605" y="2620328"/>
                  </a:cubicBezTo>
                  <a:cubicBezTo>
                    <a:pt x="2937510" y="2620328"/>
                    <a:pt x="2939415" y="2619375"/>
                    <a:pt x="2940368" y="2619375"/>
                  </a:cubicBezTo>
                  <a:close/>
                  <a:moveTo>
                    <a:pt x="2916555" y="2516505"/>
                  </a:moveTo>
                  <a:cubicBezTo>
                    <a:pt x="2915603" y="2512695"/>
                    <a:pt x="2914650" y="2506980"/>
                    <a:pt x="2915603" y="2503170"/>
                  </a:cubicBezTo>
                  <a:cubicBezTo>
                    <a:pt x="2923223" y="2473643"/>
                    <a:pt x="2931795" y="2443163"/>
                    <a:pt x="2939415" y="2413635"/>
                  </a:cubicBezTo>
                  <a:cubicBezTo>
                    <a:pt x="2939415" y="2411730"/>
                    <a:pt x="2940368" y="2410778"/>
                    <a:pt x="2941320" y="2408873"/>
                  </a:cubicBezTo>
                  <a:cubicBezTo>
                    <a:pt x="2944178" y="2409825"/>
                    <a:pt x="2947988" y="2409825"/>
                    <a:pt x="2950845" y="2410778"/>
                  </a:cubicBezTo>
                  <a:cubicBezTo>
                    <a:pt x="2978468" y="2418398"/>
                    <a:pt x="3007043" y="2426018"/>
                    <a:pt x="3034665" y="2433638"/>
                  </a:cubicBezTo>
                  <a:cubicBezTo>
                    <a:pt x="3038475" y="2434590"/>
                    <a:pt x="3043238" y="2436495"/>
                    <a:pt x="3046095" y="2439353"/>
                  </a:cubicBezTo>
                  <a:cubicBezTo>
                    <a:pt x="3068955" y="2461260"/>
                    <a:pt x="3090863" y="2484120"/>
                    <a:pt x="3113723" y="2506028"/>
                  </a:cubicBezTo>
                  <a:cubicBezTo>
                    <a:pt x="3114675" y="2506980"/>
                    <a:pt x="3115628" y="2507933"/>
                    <a:pt x="3116580" y="2509838"/>
                  </a:cubicBezTo>
                  <a:cubicBezTo>
                    <a:pt x="3114675" y="2512695"/>
                    <a:pt x="3111818" y="2514600"/>
                    <a:pt x="3109913" y="2516505"/>
                  </a:cubicBezTo>
                  <a:cubicBezTo>
                    <a:pt x="3088958" y="2537460"/>
                    <a:pt x="3068955" y="2557463"/>
                    <a:pt x="3048000" y="2578418"/>
                  </a:cubicBezTo>
                  <a:cubicBezTo>
                    <a:pt x="3045143" y="2581275"/>
                    <a:pt x="3040380" y="2584133"/>
                    <a:pt x="3036570" y="2585085"/>
                  </a:cubicBezTo>
                  <a:cubicBezTo>
                    <a:pt x="3006090" y="2593658"/>
                    <a:pt x="2976563" y="2601278"/>
                    <a:pt x="2946083" y="2609850"/>
                  </a:cubicBezTo>
                  <a:cubicBezTo>
                    <a:pt x="2945130" y="2609850"/>
                    <a:pt x="2944178" y="2609850"/>
                    <a:pt x="2941320" y="2609850"/>
                  </a:cubicBezTo>
                  <a:cubicBezTo>
                    <a:pt x="2939415" y="2603183"/>
                    <a:pt x="2937510" y="2597468"/>
                    <a:pt x="2936558" y="2591753"/>
                  </a:cubicBezTo>
                  <a:cubicBezTo>
                    <a:pt x="2929890" y="2566035"/>
                    <a:pt x="2922270" y="2541270"/>
                    <a:pt x="2916555" y="2516505"/>
                  </a:cubicBezTo>
                  <a:close/>
                  <a:moveTo>
                    <a:pt x="4107180" y="33338"/>
                  </a:moveTo>
                  <a:cubicBezTo>
                    <a:pt x="4103370" y="28575"/>
                    <a:pt x="4098608" y="25718"/>
                    <a:pt x="4091940" y="24765"/>
                  </a:cubicBezTo>
                  <a:cubicBezTo>
                    <a:pt x="4078605" y="21908"/>
                    <a:pt x="4066223" y="18098"/>
                    <a:pt x="4052888" y="14288"/>
                  </a:cubicBezTo>
                  <a:cubicBezTo>
                    <a:pt x="4039553" y="10478"/>
                    <a:pt x="4026218" y="6668"/>
                    <a:pt x="4011930" y="2858"/>
                  </a:cubicBezTo>
                  <a:cubicBezTo>
                    <a:pt x="4011930" y="1905"/>
                    <a:pt x="4011930" y="953"/>
                    <a:pt x="4012883" y="0"/>
                  </a:cubicBezTo>
                  <a:lnTo>
                    <a:pt x="4003358" y="0"/>
                  </a:lnTo>
                  <a:cubicBezTo>
                    <a:pt x="4002405" y="2858"/>
                    <a:pt x="4002405" y="5715"/>
                    <a:pt x="4001453" y="8573"/>
                  </a:cubicBezTo>
                  <a:cubicBezTo>
                    <a:pt x="4005263" y="9525"/>
                    <a:pt x="4009073" y="10478"/>
                    <a:pt x="4011930" y="11430"/>
                  </a:cubicBezTo>
                  <a:cubicBezTo>
                    <a:pt x="4037648" y="18098"/>
                    <a:pt x="4062413" y="25718"/>
                    <a:pt x="4088130" y="32385"/>
                  </a:cubicBezTo>
                  <a:cubicBezTo>
                    <a:pt x="4092893" y="33338"/>
                    <a:pt x="4096703" y="36195"/>
                    <a:pt x="4100513" y="40005"/>
                  </a:cubicBezTo>
                  <a:cubicBezTo>
                    <a:pt x="4105275" y="44768"/>
                    <a:pt x="4110990" y="49530"/>
                    <a:pt x="4115753" y="55245"/>
                  </a:cubicBezTo>
                  <a:lnTo>
                    <a:pt x="4115753" y="42863"/>
                  </a:lnTo>
                  <a:cubicBezTo>
                    <a:pt x="4113848" y="40005"/>
                    <a:pt x="4110990" y="37148"/>
                    <a:pt x="4107180" y="33338"/>
                  </a:cubicBezTo>
                  <a:close/>
                  <a:moveTo>
                    <a:pt x="174308" y="2685098"/>
                  </a:moveTo>
                  <a:cubicBezTo>
                    <a:pt x="172403" y="2683193"/>
                    <a:pt x="170498" y="2682240"/>
                    <a:pt x="167640" y="2679383"/>
                  </a:cubicBezTo>
                  <a:cubicBezTo>
                    <a:pt x="158115" y="2689860"/>
                    <a:pt x="147638" y="2699385"/>
                    <a:pt x="139065" y="2708910"/>
                  </a:cubicBezTo>
                  <a:cubicBezTo>
                    <a:pt x="132398" y="2716530"/>
                    <a:pt x="124778" y="2723198"/>
                    <a:pt x="114300" y="2726055"/>
                  </a:cubicBezTo>
                  <a:lnTo>
                    <a:pt x="135255" y="2726055"/>
                  </a:lnTo>
                  <a:cubicBezTo>
                    <a:pt x="145733" y="2713673"/>
                    <a:pt x="157163" y="2703195"/>
                    <a:pt x="168593" y="2691765"/>
                  </a:cubicBezTo>
                  <a:cubicBezTo>
                    <a:pt x="180023" y="2704148"/>
                    <a:pt x="191453" y="2714625"/>
                    <a:pt x="201930" y="2726055"/>
                  </a:cubicBezTo>
                  <a:lnTo>
                    <a:pt x="223838" y="2726055"/>
                  </a:lnTo>
                  <a:cubicBezTo>
                    <a:pt x="214313" y="2723198"/>
                    <a:pt x="206693" y="2717483"/>
                    <a:pt x="200025" y="2710815"/>
                  </a:cubicBezTo>
                  <a:cubicBezTo>
                    <a:pt x="191453" y="2702243"/>
                    <a:pt x="182880" y="2693670"/>
                    <a:pt x="174308" y="2685098"/>
                  </a:cubicBezTo>
                  <a:close/>
                  <a:moveTo>
                    <a:pt x="4116705" y="2727008"/>
                  </a:moveTo>
                  <a:lnTo>
                    <a:pt x="4116705" y="2725103"/>
                  </a:lnTo>
                  <a:cubicBezTo>
                    <a:pt x="4114800" y="2726055"/>
                    <a:pt x="4112895" y="2727008"/>
                    <a:pt x="4110990" y="2727008"/>
                  </a:cubicBezTo>
                  <a:lnTo>
                    <a:pt x="4116705" y="2727008"/>
                  </a:lnTo>
                  <a:close/>
                  <a:moveTo>
                    <a:pt x="890588" y="2687003"/>
                  </a:moveTo>
                  <a:cubicBezTo>
                    <a:pt x="860108" y="2694623"/>
                    <a:pt x="830580" y="2703195"/>
                    <a:pt x="800100" y="2710815"/>
                  </a:cubicBezTo>
                  <a:cubicBezTo>
                    <a:pt x="789623" y="2713673"/>
                    <a:pt x="781050" y="2717483"/>
                    <a:pt x="775335" y="2726055"/>
                  </a:cubicBezTo>
                  <a:lnTo>
                    <a:pt x="788670" y="2726055"/>
                  </a:lnTo>
                  <a:cubicBezTo>
                    <a:pt x="789623" y="2721293"/>
                    <a:pt x="794385" y="2721293"/>
                    <a:pt x="798195" y="2720340"/>
                  </a:cubicBezTo>
                  <a:cubicBezTo>
                    <a:pt x="826770" y="2712720"/>
                    <a:pt x="856298" y="2705100"/>
                    <a:pt x="884873" y="2697480"/>
                  </a:cubicBezTo>
                  <a:cubicBezTo>
                    <a:pt x="886778" y="2696528"/>
                    <a:pt x="889635" y="2696528"/>
                    <a:pt x="892493" y="2696528"/>
                  </a:cubicBezTo>
                  <a:cubicBezTo>
                    <a:pt x="895350" y="2707005"/>
                    <a:pt x="898208" y="2716530"/>
                    <a:pt x="900113" y="2726055"/>
                  </a:cubicBezTo>
                  <a:lnTo>
                    <a:pt x="909638" y="2726055"/>
                  </a:lnTo>
                  <a:cubicBezTo>
                    <a:pt x="905828" y="2712720"/>
                    <a:pt x="902018" y="2698433"/>
                    <a:pt x="898208" y="2685098"/>
                  </a:cubicBezTo>
                  <a:cubicBezTo>
                    <a:pt x="896303" y="2686050"/>
                    <a:pt x="893445" y="2686050"/>
                    <a:pt x="890588" y="2687003"/>
                  </a:cubicBezTo>
                  <a:close/>
                  <a:moveTo>
                    <a:pt x="3425190" y="2501265"/>
                  </a:moveTo>
                  <a:cubicBezTo>
                    <a:pt x="3416618" y="2469833"/>
                    <a:pt x="3408045" y="2438400"/>
                    <a:pt x="3400425" y="2406968"/>
                  </a:cubicBezTo>
                  <a:cubicBezTo>
                    <a:pt x="3399473" y="2404110"/>
                    <a:pt x="3398520" y="2401253"/>
                    <a:pt x="3397568" y="2397443"/>
                  </a:cubicBezTo>
                  <a:cubicBezTo>
                    <a:pt x="3394710" y="2398395"/>
                    <a:pt x="3391853" y="2398395"/>
                    <a:pt x="3388995" y="2399348"/>
                  </a:cubicBezTo>
                  <a:cubicBezTo>
                    <a:pt x="3357563" y="2407920"/>
                    <a:pt x="3325178" y="2416493"/>
                    <a:pt x="3293745" y="2425065"/>
                  </a:cubicBezTo>
                  <a:cubicBezTo>
                    <a:pt x="3288030" y="2426970"/>
                    <a:pt x="3283268" y="2429828"/>
                    <a:pt x="3278505" y="2433638"/>
                  </a:cubicBezTo>
                  <a:cubicBezTo>
                    <a:pt x="3255645" y="2456498"/>
                    <a:pt x="3232785" y="2479358"/>
                    <a:pt x="3209925" y="2502218"/>
                  </a:cubicBezTo>
                  <a:cubicBezTo>
                    <a:pt x="3208020" y="2504123"/>
                    <a:pt x="3205163" y="2506980"/>
                    <a:pt x="3203258" y="2509838"/>
                  </a:cubicBezTo>
                  <a:cubicBezTo>
                    <a:pt x="3204210" y="2511743"/>
                    <a:pt x="3205163" y="2512695"/>
                    <a:pt x="3207068" y="2513648"/>
                  </a:cubicBezTo>
                  <a:cubicBezTo>
                    <a:pt x="3231833" y="2538413"/>
                    <a:pt x="3256598" y="2563178"/>
                    <a:pt x="3281363" y="2587943"/>
                  </a:cubicBezTo>
                  <a:cubicBezTo>
                    <a:pt x="3284220" y="2590800"/>
                    <a:pt x="3288983" y="2592705"/>
                    <a:pt x="3292793" y="2594610"/>
                  </a:cubicBezTo>
                  <a:cubicBezTo>
                    <a:pt x="3324225" y="2603183"/>
                    <a:pt x="3355658" y="2611755"/>
                    <a:pt x="3387090" y="2620328"/>
                  </a:cubicBezTo>
                  <a:cubicBezTo>
                    <a:pt x="3389948" y="2621280"/>
                    <a:pt x="3393758" y="2621280"/>
                    <a:pt x="3396615" y="2622233"/>
                  </a:cubicBezTo>
                  <a:cubicBezTo>
                    <a:pt x="3397568" y="2620328"/>
                    <a:pt x="3398520" y="2619375"/>
                    <a:pt x="3398520" y="2618423"/>
                  </a:cubicBezTo>
                  <a:cubicBezTo>
                    <a:pt x="3408045" y="2584133"/>
                    <a:pt x="3416618" y="2550795"/>
                    <a:pt x="3426143" y="2516505"/>
                  </a:cubicBezTo>
                  <a:cubicBezTo>
                    <a:pt x="3427095" y="2509838"/>
                    <a:pt x="3427095" y="2505075"/>
                    <a:pt x="3425190" y="2501265"/>
                  </a:cubicBezTo>
                  <a:close/>
                  <a:moveTo>
                    <a:pt x="3416618" y="2513648"/>
                  </a:moveTo>
                  <a:cubicBezTo>
                    <a:pt x="3408998" y="2544128"/>
                    <a:pt x="3400425" y="2573655"/>
                    <a:pt x="3392805" y="2604135"/>
                  </a:cubicBezTo>
                  <a:cubicBezTo>
                    <a:pt x="3392805" y="2606040"/>
                    <a:pt x="3391853" y="2606993"/>
                    <a:pt x="3390900" y="2608898"/>
                  </a:cubicBezTo>
                  <a:cubicBezTo>
                    <a:pt x="3388043" y="2607945"/>
                    <a:pt x="3386138" y="2607945"/>
                    <a:pt x="3384233" y="2607945"/>
                  </a:cubicBezTo>
                  <a:cubicBezTo>
                    <a:pt x="3355658" y="2600325"/>
                    <a:pt x="3326130" y="2592705"/>
                    <a:pt x="3297555" y="2585085"/>
                  </a:cubicBezTo>
                  <a:cubicBezTo>
                    <a:pt x="3293745" y="2584133"/>
                    <a:pt x="3288983" y="2581275"/>
                    <a:pt x="3286125" y="2578418"/>
                  </a:cubicBezTo>
                  <a:cubicBezTo>
                    <a:pt x="3264218" y="2557463"/>
                    <a:pt x="3243263" y="2536508"/>
                    <a:pt x="3222308" y="2514600"/>
                  </a:cubicBezTo>
                  <a:cubicBezTo>
                    <a:pt x="3220403" y="2512695"/>
                    <a:pt x="3219450" y="2510790"/>
                    <a:pt x="3216593" y="2507933"/>
                  </a:cubicBezTo>
                  <a:cubicBezTo>
                    <a:pt x="3223260" y="2501265"/>
                    <a:pt x="3229928" y="2495550"/>
                    <a:pt x="3236595" y="2489835"/>
                  </a:cubicBezTo>
                  <a:cubicBezTo>
                    <a:pt x="3252788" y="2473643"/>
                    <a:pt x="3268980" y="2457450"/>
                    <a:pt x="3286125" y="2441258"/>
                  </a:cubicBezTo>
                  <a:cubicBezTo>
                    <a:pt x="3288983" y="2438400"/>
                    <a:pt x="3292793" y="2435543"/>
                    <a:pt x="3296603" y="2434590"/>
                  </a:cubicBezTo>
                  <a:cubicBezTo>
                    <a:pt x="3327083" y="2426018"/>
                    <a:pt x="3358515" y="2418398"/>
                    <a:pt x="3388995" y="2409825"/>
                  </a:cubicBezTo>
                  <a:cubicBezTo>
                    <a:pt x="3389948" y="2409825"/>
                    <a:pt x="3390900" y="2409825"/>
                    <a:pt x="3392805" y="2409825"/>
                  </a:cubicBezTo>
                  <a:cubicBezTo>
                    <a:pt x="3393758" y="2412683"/>
                    <a:pt x="3394710" y="2415540"/>
                    <a:pt x="3395663" y="2418398"/>
                  </a:cubicBezTo>
                  <a:cubicBezTo>
                    <a:pt x="3403283" y="2446973"/>
                    <a:pt x="3410903" y="2474595"/>
                    <a:pt x="3418523" y="2503170"/>
                  </a:cubicBezTo>
                  <a:cubicBezTo>
                    <a:pt x="3417570" y="2505075"/>
                    <a:pt x="3417570" y="2509838"/>
                    <a:pt x="3416618" y="2513648"/>
                  </a:cubicBezTo>
                  <a:close/>
                  <a:moveTo>
                    <a:pt x="3361373" y="2458403"/>
                  </a:moveTo>
                  <a:cubicBezTo>
                    <a:pt x="3345180" y="2462213"/>
                    <a:pt x="3329940" y="2466975"/>
                    <a:pt x="3314700" y="2470785"/>
                  </a:cubicBezTo>
                  <a:cubicBezTo>
                    <a:pt x="3312795" y="2471738"/>
                    <a:pt x="3309938" y="2472690"/>
                    <a:pt x="3308985" y="2473643"/>
                  </a:cubicBezTo>
                  <a:cubicBezTo>
                    <a:pt x="3297555" y="2485073"/>
                    <a:pt x="3286125" y="2496503"/>
                    <a:pt x="3273743" y="2507933"/>
                  </a:cubicBezTo>
                  <a:cubicBezTo>
                    <a:pt x="3285173" y="2519363"/>
                    <a:pt x="3295650" y="2529840"/>
                    <a:pt x="3306128" y="2540318"/>
                  </a:cubicBezTo>
                  <a:cubicBezTo>
                    <a:pt x="3309938" y="2544128"/>
                    <a:pt x="3312795" y="2546033"/>
                    <a:pt x="3317558" y="2546985"/>
                  </a:cubicBezTo>
                  <a:cubicBezTo>
                    <a:pt x="3329940" y="2549843"/>
                    <a:pt x="3342323" y="2553653"/>
                    <a:pt x="3354705" y="2556510"/>
                  </a:cubicBezTo>
                  <a:cubicBezTo>
                    <a:pt x="3356610" y="2557463"/>
                    <a:pt x="3359468" y="2557463"/>
                    <a:pt x="3361373" y="2557463"/>
                  </a:cubicBezTo>
                  <a:cubicBezTo>
                    <a:pt x="3363278" y="2551748"/>
                    <a:pt x="3364230" y="2546033"/>
                    <a:pt x="3366135" y="2540318"/>
                  </a:cubicBezTo>
                  <a:cubicBezTo>
                    <a:pt x="3368993" y="2529840"/>
                    <a:pt x="3373755" y="2518410"/>
                    <a:pt x="3373755" y="2507933"/>
                  </a:cubicBezTo>
                  <a:cubicBezTo>
                    <a:pt x="3373755" y="2497455"/>
                    <a:pt x="3368993" y="2486025"/>
                    <a:pt x="3366135" y="2475548"/>
                  </a:cubicBezTo>
                  <a:cubicBezTo>
                    <a:pt x="3365183" y="2469833"/>
                    <a:pt x="3363278" y="2464118"/>
                    <a:pt x="3361373" y="2458403"/>
                  </a:cubicBezTo>
                  <a:close/>
                  <a:moveTo>
                    <a:pt x="3365183" y="2509838"/>
                  </a:moveTo>
                  <a:cubicBezTo>
                    <a:pt x="3362325" y="2522220"/>
                    <a:pt x="3358515" y="2534603"/>
                    <a:pt x="3354705" y="2547938"/>
                  </a:cubicBezTo>
                  <a:cubicBezTo>
                    <a:pt x="3341370" y="2544128"/>
                    <a:pt x="3328988" y="2541270"/>
                    <a:pt x="3317558" y="2537460"/>
                  </a:cubicBezTo>
                  <a:cubicBezTo>
                    <a:pt x="3316605" y="2537460"/>
                    <a:pt x="3315653" y="2536508"/>
                    <a:pt x="3314700" y="2536508"/>
                  </a:cubicBezTo>
                  <a:cubicBezTo>
                    <a:pt x="3305175" y="2526983"/>
                    <a:pt x="3296603" y="2518410"/>
                    <a:pt x="3286125" y="2508885"/>
                  </a:cubicBezTo>
                  <a:cubicBezTo>
                    <a:pt x="3295650" y="2499360"/>
                    <a:pt x="3304223" y="2490788"/>
                    <a:pt x="3312795" y="2483168"/>
                  </a:cubicBezTo>
                  <a:cubicBezTo>
                    <a:pt x="3313748" y="2482215"/>
                    <a:pt x="3315653" y="2480310"/>
                    <a:pt x="3317558" y="2480310"/>
                  </a:cubicBezTo>
                  <a:cubicBezTo>
                    <a:pt x="3328988" y="2476500"/>
                    <a:pt x="3341370" y="2473643"/>
                    <a:pt x="3354705" y="2469833"/>
                  </a:cubicBezTo>
                  <a:cubicBezTo>
                    <a:pt x="3358515" y="2483168"/>
                    <a:pt x="3361373" y="2494598"/>
                    <a:pt x="3365183" y="2506980"/>
                  </a:cubicBezTo>
                  <a:cubicBezTo>
                    <a:pt x="3366135" y="2507933"/>
                    <a:pt x="3366135" y="2508885"/>
                    <a:pt x="3365183" y="2509838"/>
                  </a:cubicBezTo>
                  <a:close/>
                  <a:moveTo>
                    <a:pt x="3540443" y="2712720"/>
                  </a:moveTo>
                  <a:cubicBezTo>
                    <a:pt x="3507105" y="2704148"/>
                    <a:pt x="3473768" y="2694623"/>
                    <a:pt x="3440430" y="2686050"/>
                  </a:cubicBezTo>
                  <a:cubicBezTo>
                    <a:pt x="3438525" y="2685098"/>
                    <a:pt x="3436620" y="2685098"/>
                    <a:pt x="3433763" y="2685098"/>
                  </a:cubicBezTo>
                  <a:cubicBezTo>
                    <a:pt x="3429953" y="2699385"/>
                    <a:pt x="3426143" y="2712720"/>
                    <a:pt x="3422333" y="2726055"/>
                  </a:cubicBezTo>
                  <a:lnTo>
                    <a:pt x="3431858" y="2726055"/>
                  </a:lnTo>
                  <a:cubicBezTo>
                    <a:pt x="3434715" y="2716530"/>
                    <a:pt x="3437573" y="2706053"/>
                    <a:pt x="3439478" y="2696528"/>
                  </a:cubicBezTo>
                  <a:cubicBezTo>
                    <a:pt x="3441383" y="2696528"/>
                    <a:pt x="3442335" y="2696528"/>
                    <a:pt x="3443288" y="2696528"/>
                  </a:cubicBezTo>
                  <a:cubicBezTo>
                    <a:pt x="3474720" y="2705100"/>
                    <a:pt x="3506153" y="2713673"/>
                    <a:pt x="3537585" y="2721293"/>
                  </a:cubicBezTo>
                  <a:cubicBezTo>
                    <a:pt x="3539490" y="2722245"/>
                    <a:pt x="3541395" y="2724150"/>
                    <a:pt x="3543300" y="2726055"/>
                  </a:cubicBezTo>
                  <a:lnTo>
                    <a:pt x="3556635" y="2726055"/>
                  </a:lnTo>
                  <a:cubicBezTo>
                    <a:pt x="3552825" y="2721293"/>
                    <a:pt x="3549015" y="2715578"/>
                    <a:pt x="3540443" y="2712720"/>
                  </a:cubicBezTo>
                  <a:close/>
                  <a:moveTo>
                    <a:pt x="3889058" y="2687003"/>
                  </a:moveTo>
                  <a:cubicBezTo>
                    <a:pt x="3858578" y="2694623"/>
                    <a:pt x="3829050" y="2703195"/>
                    <a:pt x="3798570" y="2710815"/>
                  </a:cubicBezTo>
                  <a:cubicBezTo>
                    <a:pt x="3788093" y="2713673"/>
                    <a:pt x="3779520" y="2717483"/>
                    <a:pt x="3773805" y="2726055"/>
                  </a:cubicBezTo>
                  <a:lnTo>
                    <a:pt x="3787140" y="2726055"/>
                  </a:lnTo>
                  <a:cubicBezTo>
                    <a:pt x="3788093" y="2721293"/>
                    <a:pt x="3792855" y="2721293"/>
                    <a:pt x="3796665" y="2720340"/>
                  </a:cubicBezTo>
                  <a:cubicBezTo>
                    <a:pt x="3825240" y="2712720"/>
                    <a:pt x="3854768" y="2705100"/>
                    <a:pt x="3883343" y="2697480"/>
                  </a:cubicBezTo>
                  <a:cubicBezTo>
                    <a:pt x="3885248" y="2696528"/>
                    <a:pt x="3888105" y="2696528"/>
                    <a:pt x="3890963" y="2696528"/>
                  </a:cubicBezTo>
                  <a:cubicBezTo>
                    <a:pt x="3893820" y="2707005"/>
                    <a:pt x="3896678" y="2716530"/>
                    <a:pt x="3898583" y="2726055"/>
                  </a:cubicBezTo>
                  <a:lnTo>
                    <a:pt x="3908108" y="2726055"/>
                  </a:lnTo>
                  <a:cubicBezTo>
                    <a:pt x="3904298" y="2712720"/>
                    <a:pt x="3900488" y="2698433"/>
                    <a:pt x="3896678" y="2685098"/>
                  </a:cubicBezTo>
                  <a:cubicBezTo>
                    <a:pt x="3893820" y="2686050"/>
                    <a:pt x="3890963" y="2686050"/>
                    <a:pt x="3889058" y="2687003"/>
                  </a:cubicBezTo>
                  <a:close/>
                  <a:moveTo>
                    <a:pt x="4017645" y="2470785"/>
                  </a:moveTo>
                  <a:cubicBezTo>
                    <a:pt x="4002405" y="2466975"/>
                    <a:pt x="3986213" y="2462213"/>
                    <a:pt x="3970020" y="2457450"/>
                  </a:cubicBezTo>
                  <a:cubicBezTo>
                    <a:pt x="3968115" y="2466023"/>
                    <a:pt x="3966210" y="2473643"/>
                    <a:pt x="3963353" y="2481263"/>
                  </a:cubicBezTo>
                  <a:cubicBezTo>
                    <a:pt x="3956685" y="2498408"/>
                    <a:pt x="3956685" y="2515553"/>
                    <a:pt x="3963353" y="2533650"/>
                  </a:cubicBezTo>
                  <a:cubicBezTo>
                    <a:pt x="3966210" y="2541270"/>
                    <a:pt x="3968115" y="2548890"/>
                    <a:pt x="3970020" y="2556510"/>
                  </a:cubicBezTo>
                  <a:cubicBezTo>
                    <a:pt x="3971925" y="2556510"/>
                    <a:pt x="3972878" y="2556510"/>
                    <a:pt x="3973830" y="2556510"/>
                  </a:cubicBezTo>
                  <a:cubicBezTo>
                    <a:pt x="3988118" y="2552700"/>
                    <a:pt x="4002405" y="2548890"/>
                    <a:pt x="4017645" y="2545080"/>
                  </a:cubicBezTo>
                  <a:cubicBezTo>
                    <a:pt x="4019550" y="2545080"/>
                    <a:pt x="4020503" y="2544128"/>
                    <a:pt x="4022408" y="2543175"/>
                  </a:cubicBezTo>
                  <a:cubicBezTo>
                    <a:pt x="4033838" y="2531745"/>
                    <a:pt x="4046220" y="2519363"/>
                    <a:pt x="4058603" y="2506980"/>
                  </a:cubicBezTo>
                  <a:cubicBezTo>
                    <a:pt x="4046220" y="2494598"/>
                    <a:pt x="4034790" y="2483168"/>
                    <a:pt x="4022408" y="2471738"/>
                  </a:cubicBezTo>
                  <a:cubicBezTo>
                    <a:pt x="4020503" y="2471738"/>
                    <a:pt x="4019550" y="2471738"/>
                    <a:pt x="4017645" y="2470785"/>
                  </a:cubicBezTo>
                  <a:close/>
                  <a:moveTo>
                    <a:pt x="4015740" y="2536508"/>
                  </a:moveTo>
                  <a:cubicBezTo>
                    <a:pt x="4014788" y="2537460"/>
                    <a:pt x="4013835" y="2537460"/>
                    <a:pt x="4012883" y="2537460"/>
                  </a:cubicBezTo>
                  <a:cubicBezTo>
                    <a:pt x="4000500" y="2540318"/>
                    <a:pt x="3989070" y="2544128"/>
                    <a:pt x="3975735" y="2546985"/>
                  </a:cubicBezTo>
                  <a:cubicBezTo>
                    <a:pt x="3971925" y="2533650"/>
                    <a:pt x="3969068" y="2522220"/>
                    <a:pt x="3966210" y="2510790"/>
                  </a:cubicBezTo>
                  <a:cubicBezTo>
                    <a:pt x="3966210" y="2508885"/>
                    <a:pt x="3965258" y="2507933"/>
                    <a:pt x="3966210" y="2506028"/>
                  </a:cubicBezTo>
                  <a:cubicBezTo>
                    <a:pt x="3969068" y="2493645"/>
                    <a:pt x="3972878" y="2481263"/>
                    <a:pt x="3976688" y="2468880"/>
                  </a:cubicBezTo>
                  <a:cubicBezTo>
                    <a:pt x="3990023" y="2472690"/>
                    <a:pt x="4002405" y="2475548"/>
                    <a:pt x="4013835" y="2479358"/>
                  </a:cubicBezTo>
                  <a:cubicBezTo>
                    <a:pt x="4015740" y="2480310"/>
                    <a:pt x="4017645" y="2481263"/>
                    <a:pt x="4018598" y="2482215"/>
                  </a:cubicBezTo>
                  <a:cubicBezTo>
                    <a:pt x="4027170" y="2490788"/>
                    <a:pt x="4035743" y="2498408"/>
                    <a:pt x="4045268" y="2507933"/>
                  </a:cubicBezTo>
                  <a:cubicBezTo>
                    <a:pt x="4034790" y="2518410"/>
                    <a:pt x="4025265" y="2526983"/>
                    <a:pt x="4015740" y="2536508"/>
                  </a:cubicBezTo>
                  <a:close/>
                  <a:moveTo>
                    <a:pt x="4039553" y="2425065"/>
                  </a:moveTo>
                  <a:cubicBezTo>
                    <a:pt x="4007168" y="2416493"/>
                    <a:pt x="3975735" y="2407920"/>
                    <a:pt x="3943350" y="2399348"/>
                  </a:cubicBezTo>
                  <a:cubicBezTo>
                    <a:pt x="3940493" y="2398395"/>
                    <a:pt x="3937635" y="2398395"/>
                    <a:pt x="3934778" y="2397443"/>
                  </a:cubicBezTo>
                  <a:cubicBezTo>
                    <a:pt x="3933825" y="2399348"/>
                    <a:pt x="3932873" y="2400300"/>
                    <a:pt x="3932873" y="2402205"/>
                  </a:cubicBezTo>
                  <a:cubicBezTo>
                    <a:pt x="3923348" y="2435543"/>
                    <a:pt x="3914775" y="2469833"/>
                    <a:pt x="3906203" y="2503170"/>
                  </a:cubicBezTo>
                  <a:cubicBezTo>
                    <a:pt x="3905250" y="2506980"/>
                    <a:pt x="3905250" y="2511743"/>
                    <a:pt x="3906203" y="2515553"/>
                  </a:cubicBezTo>
                  <a:cubicBezTo>
                    <a:pt x="3914775" y="2547938"/>
                    <a:pt x="3923348" y="2581275"/>
                    <a:pt x="3932873" y="2613660"/>
                  </a:cubicBezTo>
                  <a:cubicBezTo>
                    <a:pt x="3933825" y="2615565"/>
                    <a:pt x="3934778" y="2618423"/>
                    <a:pt x="3935730" y="2620328"/>
                  </a:cubicBezTo>
                  <a:cubicBezTo>
                    <a:pt x="3971925" y="2610803"/>
                    <a:pt x="4006215" y="2601278"/>
                    <a:pt x="4041458" y="2591753"/>
                  </a:cubicBezTo>
                  <a:cubicBezTo>
                    <a:pt x="4045268" y="2590800"/>
                    <a:pt x="4050030" y="2587943"/>
                    <a:pt x="4052888" y="2585085"/>
                  </a:cubicBezTo>
                  <a:cubicBezTo>
                    <a:pt x="4074795" y="2564130"/>
                    <a:pt x="4095750" y="2542223"/>
                    <a:pt x="4117658" y="2520315"/>
                  </a:cubicBezTo>
                  <a:lnTo>
                    <a:pt x="4117658" y="2496503"/>
                  </a:lnTo>
                  <a:cubicBezTo>
                    <a:pt x="4095750" y="2474595"/>
                    <a:pt x="4073843" y="2452688"/>
                    <a:pt x="4051935" y="2430780"/>
                  </a:cubicBezTo>
                  <a:cubicBezTo>
                    <a:pt x="4048125" y="2427923"/>
                    <a:pt x="4043363" y="2426018"/>
                    <a:pt x="4039553" y="2425065"/>
                  </a:cubicBezTo>
                  <a:close/>
                  <a:moveTo>
                    <a:pt x="4114800" y="2508885"/>
                  </a:moveTo>
                  <a:cubicBezTo>
                    <a:pt x="4112895" y="2510790"/>
                    <a:pt x="4110990" y="2513648"/>
                    <a:pt x="4109085" y="2515553"/>
                  </a:cubicBezTo>
                  <a:cubicBezTo>
                    <a:pt x="4088130" y="2536508"/>
                    <a:pt x="4068128" y="2557463"/>
                    <a:pt x="4047173" y="2577465"/>
                  </a:cubicBezTo>
                  <a:cubicBezTo>
                    <a:pt x="4044315" y="2580323"/>
                    <a:pt x="4040505" y="2583180"/>
                    <a:pt x="4036695" y="2584133"/>
                  </a:cubicBezTo>
                  <a:cubicBezTo>
                    <a:pt x="4006215" y="2592705"/>
                    <a:pt x="3976688" y="2600325"/>
                    <a:pt x="3946208" y="2608898"/>
                  </a:cubicBezTo>
                  <a:cubicBezTo>
                    <a:pt x="3944303" y="2608898"/>
                    <a:pt x="3943350" y="2608898"/>
                    <a:pt x="3940493" y="2609850"/>
                  </a:cubicBezTo>
                  <a:cubicBezTo>
                    <a:pt x="3938588" y="2603183"/>
                    <a:pt x="3936683" y="2597468"/>
                    <a:pt x="3934778" y="2590800"/>
                  </a:cubicBezTo>
                  <a:cubicBezTo>
                    <a:pt x="3928110" y="2566035"/>
                    <a:pt x="3921443" y="2541270"/>
                    <a:pt x="3914775" y="2517458"/>
                  </a:cubicBezTo>
                  <a:cubicBezTo>
                    <a:pt x="3913823" y="2513648"/>
                    <a:pt x="3912870" y="2507933"/>
                    <a:pt x="3913823" y="2504123"/>
                  </a:cubicBezTo>
                  <a:cubicBezTo>
                    <a:pt x="3921443" y="2474595"/>
                    <a:pt x="3930015" y="2444115"/>
                    <a:pt x="3937635" y="2414588"/>
                  </a:cubicBezTo>
                  <a:cubicBezTo>
                    <a:pt x="3937635" y="2412683"/>
                    <a:pt x="3938588" y="2411730"/>
                    <a:pt x="3939540" y="2409825"/>
                  </a:cubicBezTo>
                  <a:cubicBezTo>
                    <a:pt x="3942398" y="2410778"/>
                    <a:pt x="3946208" y="2410778"/>
                    <a:pt x="3949065" y="2411730"/>
                  </a:cubicBezTo>
                  <a:cubicBezTo>
                    <a:pt x="3976688" y="2419350"/>
                    <a:pt x="4005263" y="2426970"/>
                    <a:pt x="4032885" y="2434590"/>
                  </a:cubicBezTo>
                  <a:cubicBezTo>
                    <a:pt x="4036695" y="2435543"/>
                    <a:pt x="4041458" y="2437448"/>
                    <a:pt x="4044315" y="2440305"/>
                  </a:cubicBezTo>
                  <a:cubicBezTo>
                    <a:pt x="4067175" y="2462213"/>
                    <a:pt x="4089083" y="2485073"/>
                    <a:pt x="4111943" y="2506980"/>
                  </a:cubicBezTo>
                  <a:cubicBezTo>
                    <a:pt x="4112895" y="2506028"/>
                    <a:pt x="4113848" y="2506980"/>
                    <a:pt x="4114800" y="2508885"/>
                  </a:cubicBezTo>
                  <a:close/>
                  <a:moveTo>
                    <a:pt x="257175" y="2230755"/>
                  </a:moveTo>
                  <a:cubicBezTo>
                    <a:pt x="255270" y="2224088"/>
                    <a:pt x="255270" y="2217420"/>
                    <a:pt x="257175" y="2210753"/>
                  </a:cubicBezTo>
                  <a:cubicBezTo>
                    <a:pt x="260985" y="2198370"/>
                    <a:pt x="264795" y="2185035"/>
                    <a:pt x="267653" y="2171700"/>
                  </a:cubicBezTo>
                  <a:cubicBezTo>
                    <a:pt x="268605" y="2168843"/>
                    <a:pt x="268605" y="2165985"/>
                    <a:pt x="269558" y="2162175"/>
                  </a:cubicBezTo>
                  <a:cubicBezTo>
                    <a:pt x="266700" y="2161223"/>
                    <a:pt x="265748" y="2160270"/>
                    <a:pt x="263843" y="2160270"/>
                  </a:cubicBezTo>
                  <a:cubicBezTo>
                    <a:pt x="249555" y="2156460"/>
                    <a:pt x="235268" y="2152650"/>
                    <a:pt x="220980" y="2148840"/>
                  </a:cubicBezTo>
                  <a:cubicBezTo>
                    <a:pt x="214313" y="2146935"/>
                    <a:pt x="209550" y="2144078"/>
                    <a:pt x="204788" y="2139315"/>
                  </a:cubicBezTo>
                  <a:cubicBezTo>
                    <a:pt x="195263" y="2129790"/>
                    <a:pt x="185738" y="2120265"/>
                    <a:pt x="176213" y="2110740"/>
                  </a:cubicBezTo>
                  <a:cubicBezTo>
                    <a:pt x="174308" y="2108835"/>
                    <a:pt x="171450" y="2105978"/>
                    <a:pt x="168593" y="2104073"/>
                  </a:cubicBezTo>
                  <a:cubicBezTo>
                    <a:pt x="165735" y="2106930"/>
                    <a:pt x="163830" y="2108835"/>
                    <a:pt x="160973" y="2110740"/>
                  </a:cubicBezTo>
                  <a:cubicBezTo>
                    <a:pt x="151448" y="2120265"/>
                    <a:pt x="140970" y="2129790"/>
                    <a:pt x="131445" y="2140268"/>
                  </a:cubicBezTo>
                  <a:cubicBezTo>
                    <a:pt x="127635" y="2145030"/>
                    <a:pt x="122873" y="2147888"/>
                    <a:pt x="116205" y="2148840"/>
                  </a:cubicBezTo>
                  <a:cubicBezTo>
                    <a:pt x="101918" y="2152650"/>
                    <a:pt x="87630" y="2156460"/>
                    <a:pt x="73343" y="2160270"/>
                  </a:cubicBezTo>
                  <a:cubicBezTo>
                    <a:pt x="70485" y="2161223"/>
                    <a:pt x="68580" y="2162175"/>
                    <a:pt x="65723" y="2163128"/>
                  </a:cubicBezTo>
                  <a:cubicBezTo>
                    <a:pt x="67628" y="2171700"/>
                    <a:pt x="70485" y="2179320"/>
                    <a:pt x="72390" y="2186940"/>
                  </a:cubicBezTo>
                  <a:cubicBezTo>
                    <a:pt x="75248" y="2198370"/>
                    <a:pt x="80010" y="2208848"/>
                    <a:pt x="80010" y="2220278"/>
                  </a:cubicBezTo>
                  <a:cubicBezTo>
                    <a:pt x="80010" y="2231708"/>
                    <a:pt x="75248" y="2242185"/>
                    <a:pt x="72390" y="2253615"/>
                  </a:cubicBezTo>
                  <a:cubicBezTo>
                    <a:pt x="70485" y="2262188"/>
                    <a:pt x="68580" y="2269808"/>
                    <a:pt x="65723" y="2278380"/>
                  </a:cubicBezTo>
                  <a:cubicBezTo>
                    <a:pt x="69533" y="2279333"/>
                    <a:pt x="72390" y="2280285"/>
                    <a:pt x="75248" y="2281238"/>
                  </a:cubicBezTo>
                  <a:cubicBezTo>
                    <a:pt x="88583" y="2285048"/>
                    <a:pt x="101918" y="2288858"/>
                    <a:pt x="115253" y="2291715"/>
                  </a:cubicBezTo>
                  <a:cubicBezTo>
                    <a:pt x="120968" y="2293620"/>
                    <a:pt x="125730" y="2295525"/>
                    <a:pt x="130493" y="2300288"/>
                  </a:cubicBezTo>
                  <a:cubicBezTo>
                    <a:pt x="140970" y="2310765"/>
                    <a:pt x="151448" y="2321243"/>
                    <a:pt x="161925" y="2331720"/>
                  </a:cubicBezTo>
                  <a:cubicBezTo>
                    <a:pt x="163830" y="2333625"/>
                    <a:pt x="165735" y="2334578"/>
                    <a:pt x="168593" y="2337435"/>
                  </a:cubicBezTo>
                  <a:cubicBezTo>
                    <a:pt x="176213" y="2328863"/>
                    <a:pt x="183833" y="2322195"/>
                    <a:pt x="190500" y="2313623"/>
                  </a:cubicBezTo>
                  <a:cubicBezTo>
                    <a:pt x="202883" y="2298383"/>
                    <a:pt x="218123" y="2289810"/>
                    <a:pt x="236220" y="2286953"/>
                  </a:cubicBezTo>
                  <a:cubicBezTo>
                    <a:pt x="246698" y="2285048"/>
                    <a:pt x="257175" y="2281238"/>
                    <a:pt x="267653" y="2278380"/>
                  </a:cubicBezTo>
                  <a:cubicBezTo>
                    <a:pt x="266700" y="2274570"/>
                    <a:pt x="265748" y="2271713"/>
                    <a:pt x="265748" y="2267903"/>
                  </a:cubicBezTo>
                  <a:cubicBezTo>
                    <a:pt x="263843" y="2255520"/>
                    <a:pt x="260985" y="2243138"/>
                    <a:pt x="257175" y="2230755"/>
                  </a:cubicBezTo>
                  <a:close/>
                  <a:moveTo>
                    <a:pt x="252413" y="2273618"/>
                  </a:moveTo>
                  <a:cubicBezTo>
                    <a:pt x="239078" y="2277428"/>
                    <a:pt x="226695" y="2280285"/>
                    <a:pt x="213360" y="2284095"/>
                  </a:cubicBezTo>
                  <a:cubicBezTo>
                    <a:pt x="208598" y="2285048"/>
                    <a:pt x="204788" y="2287905"/>
                    <a:pt x="200978" y="2291715"/>
                  </a:cubicBezTo>
                  <a:cubicBezTo>
                    <a:pt x="192405" y="2300288"/>
                    <a:pt x="183833" y="2308860"/>
                    <a:pt x="175260" y="2317433"/>
                  </a:cubicBezTo>
                  <a:cubicBezTo>
                    <a:pt x="173355" y="2319338"/>
                    <a:pt x="170498" y="2322195"/>
                    <a:pt x="167640" y="2324100"/>
                  </a:cubicBezTo>
                  <a:cubicBezTo>
                    <a:pt x="160973" y="2317433"/>
                    <a:pt x="153353" y="2311718"/>
                    <a:pt x="147638" y="2304098"/>
                  </a:cubicBezTo>
                  <a:cubicBezTo>
                    <a:pt x="136208" y="2289810"/>
                    <a:pt x="121920" y="2282190"/>
                    <a:pt x="103823" y="2279333"/>
                  </a:cubicBezTo>
                  <a:cubicBezTo>
                    <a:pt x="95250" y="2278380"/>
                    <a:pt x="86678" y="2274570"/>
                    <a:pt x="77153" y="2271713"/>
                  </a:cubicBezTo>
                  <a:cubicBezTo>
                    <a:pt x="80010" y="2260283"/>
                    <a:pt x="82868" y="2248853"/>
                    <a:pt x="85725" y="2238375"/>
                  </a:cubicBezTo>
                  <a:cubicBezTo>
                    <a:pt x="89535" y="2225993"/>
                    <a:pt x="90488" y="2214563"/>
                    <a:pt x="85725" y="2202180"/>
                  </a:cubicBezTo>
                  <a:cubicBezTo>
                    <a:pt x="81915" y="2191703"/>
                    <a:pt x="80010" y="2180273"/>
                    <a:pt x="76200" y="2168843"/>
                  </a:cubicBezTo>
                  <a:cubicBezTo>
                    <a:pt x="81915" y="2166938"/>
                    <a:pt x="87630" y="2165033"/>
                    <a:pt x="93345" y="2164080"/>
                  </a:cubicBezTo>
                  <a:cubicBezTo>
                    <a:pt x="104775" y="2161223"/>
                    <a:pt x="118110" y="2159318"/>
                    <a:pt x="127635" y="2153603"/>
                  </a:cubicBezTo>
                  <a:cubicBezTo>
                    <a:pt x="137160" y="2147888"/>
                    <a:pt x="144780" y="2137410"/>
                    <a:pt x="153353" y="2129790"/>
                  </a:cubicBezTo>
                  <a:cubicBezTo>
                    <a:pt x="157163" y="2125980"/>
                    <a:pt x="160973" y="2121218"/>
                    <a:pt x="165735" y="2115503"/>
                  </a:cubicBezTo>
                  <a:cubicBezTo>
                    <a:pt x="170498" y="2120265"/>
                    <a:pt x="174308" y="2124075"/>
                    <a:pt x="178118" y="2126933"/>
                  </a:cubicBezTo>
                  <a:cubicBezTo>
                    <a:pt x="187643" y="2135505"/>
                    <a:pt x="195263" y="2146935"/>
                    <a:pt x="205740" y="2152650"/>
                  </a:cubicBezTo>
                  <a:cubicBezTo>
                    <a:pt x="216218" y="2158365"/>
                    <a:pt x="229553" y="2160270"/>
                    <a:pt x="241935" y="2163128"/>
                  </a:cubicBezTo>
                  <a:cubicBezTo>
                    <a:pt x="246698" y="2164080"/>
                    <a:pt x="251460" y="2165985"/>
                    <a:pt x="257175" y="2167890"/>
                  </a:cubicBezTo>
                  <a:cubicBezTo>
                    <a:pt x="253365" y="2182178"/>
                    <a:pt x="250508" y="2195513"/>
                    <a:pt x="245745" y="2208848"/>
                  </a:cubicBezTo>
                  <a:cubicBezTo>
                    <a:pt x="243840" y="2216468"/>
                    <a:pt x="243840" y="2222183"/>
                    <a:pt x="245745" y="2229803"/>
                  </a:cubicBezTo>
                  <a:cubicBezTo>
                    <a:pt x="249555" y="2243138"/>
                    <a:pt x="253365" y="2256473"/>
                    <a:pt x="256223" y="2269808"/>
                  </a:cubicBezTo>
                  <a:cubicBezTo>
                    <a:pt x="256223" y="2272665"/>
                    <a:pt x="254318" y="2273618"/>
                    <a:pt x="252413" y="2273618"/>
                  </a:cubicBezTo>
                  <a:close/>
                  <a:moveTo>
                    <a:pt x="666750" y="512445"/>
                  </a:moveTo>
                  <a:cubicBezTo>
                    <a:pt x="663893" y="516255"/>
                    <a:pt x="661988" y="519113"/>
                    <a:pt x="660083" y="521018"/>
                  </a:cubicBezTo>
                  <a:cubicBezTo>
                    <a:pt x="632460" y="548640"/>
                    <a:pt x="604838" y="576263"/>
                    <a:pt x="578168" y="603885"/>
                  </a:cubicBezTo>
                  <a:cubicBezTo>
                    <a:pt x="573405" y="608648"/>
                    <a:pt x="567690" y="611505"/>
                    <a:pt x="561975" y="613410"/>
                  </a:cubicBezTo>
                  <a:cubicBezTo>
                    <a:pt x="529590" y="621983"/>
                    <a:pt x="496253" y="630555"/>
                    <a:pt x="463868" y="640080"/>
                  </a:cubicBezTo>
                  <a:cubicBezTo>
                    <a:pt x="455295" y="641985"/>
                    <a:pt x="447675" y="644843"/>
                    <a:pt x="439103" y="646748"/>
                  </a:cubicBezTo>
                  <a:cubicBezTo>
                    <a:pt x="440055" y="650558"/>
                    <a:pt x="441008" y="654368"/>
                    <a:pt x="441960" y="657225"/>
                  </a:cubicBezTo>
                  <a:cubicBezTo>
                    <a:pt x="452438" y="695325"/>
                    <a:pt x="461963" y="734378"/>
                    <a:pt x="472440" y="772478"/>
                  </a:cubicBezTo>
                  <a:cubicBezTo>
                    <a:pt x="473393" y="777240"/>
                    <a:pt x="473393" y="782003"/>
                    <a:pt x="472440" y="786765"/>
                  </a:cubicBezTo>
                  <a:cubicBezTo>
                    <a:pt x="468630" y="801053"/>
                    <a:pt x="464820" y="815340"/>
                    <a:pt x="461010" y="829628"/>
                  </a:cubicBezTo>
                  <a:cubicBezTo>
                    <a:pt x="453390" y="857250"/>
                    <a:pt x="446723" y="884873"/>
                    <a:pt x="439103" y="912495"/>
                  </a:cubicBezTo>
                  <a:cubicBezTo>
                    <a:pt x="442913" y="913448"/>
                    <a:pt x="446723" y="914400"/>
                    <a:pt x="449580" y="915353"/>
                  </a:cubicBezTo>
                  <a:cubicBezTo>
                    <a:pt x="487680" y="925830"/>
                    <a:pt x="525780" y="936308"/>
                    <a:pt x="563880" y="945833"/>
                  </a:cubicBezTo>
                  <a:cubicBezTo>
                    <a:pt x="569595" y="947738"/>
                    <a:pt x="574358" y="949643"/>
                    <a:pt x="579120" y="954405"/>
                  </a:cubicBezTo>
                  <a:cubicBezTo>
                    <a:pt x="606743" y="982028"/>
                    <a:pt x="635318" y="1010603"/>
                    <a:pt x="662940" y="1038225"/>
                  </a:cubicBezTo>
                  <a:cubicBezTo>
                    <a:pt x="665798" y="1041083"/>
                    <a:pt x="667703" y="1042988"/>
                    <a:pt x="672465" y="1046798"/>
                  </a:cubicBezTo>
                  <a:cubicBezTo>
                    <a:pt x="675323" y="1042988"/>
                    <a:pt x="677228" y="1040130"/>
                    <a:pt x="680085" y="1037273"/>
                  </a:cubicBezTo>
                  <a:cubicBezTo>
                    <a:pt x="707708" y="1009650"/>
                    <a:pt x="734378" y="982980"/>
                    <a:pt x="762000" y="955358"/>
                  </a:cubicBezTo>
                  <a:cubicBezTo>
                    <a:pt x="766763" y="950595"/>
                    <a:pt x="771525" y="947738"/>
                    <a:pt x="778193" y="945833"/>
                  </a:cubicBezTo>
                  <a:cubicBezTo>
                    <a:pt x="816293" y="935355"/>
                    <a:pt x="855345" y="924878"/>
                    <a:pt x="893445" y="915353"/>
                  </a:cubicBezTo>
                  <a:cubicBezTo>
                    <a:pt x="896303" y="914400"/>
                    <a:pt x="899160" y="913448"/>
                    <a:pt x="902018" y="912495"/>
                  </a:cubicBezTo>
                  <a:cubicBezTo>
                    <a:pt x="897255" y="909638"/>
                    <a:pt x="897255" y="905828"/>
                    <a:pt x="896303" y="902970"/>
                  </a:cubicBezTo>
                  <a:cubicBezTo>
                    <a:pt x="885825" y="864870"/>
                    <a:pt x="876300" y="825818"/>
                    <a:pt x="865823" y="787718"/>
                  </a:cubicBezTo>
                  <a:cubicBezTo>
                    <a:pt x="863918" y="782003"/>
                    <a:pt x="864870" y="777240"/>
                    <a:pt x="865823" y="772478"/>
                  </a:cubicBezTo>
                  <a:cubicBezTo>
                    <a:pt x="875348" y="739140"/>
                    <a:pt x="883920" y="704850"/>
                    <a:pt x="893445" y="671513"/>
                  </a:cubicBezTo>
                  <a:cubicBezTo>
                    <a:pt x="895350" y="663893"/>
                    <a:pt x="897255" y="656273"/>
                    <a:pt x="900113" y="646748"/>
                  </a:cubicBezTo>
                  <a:cubicBezTo>
                    <a:pt x="896303" y="645795"/>
                    <a:pt x="892493" y="644843"/>
                    <a:pt x="889635" y="643890"/>
                  </a:cubicBezTo>
                  <a:cubicBezTo>
                    <a:pt x="851535" y="633413"/>
                    <a:pt x="813435" y="622935"/>
                    <a:pt x="775335" y="613410"/>
                  </a:cubicBezTo>
                  <a:cubicBezTo>
                    <a:pt x="769620" y="611505"/>
                    <a:pt x="765810" y="609600"/>
                    <a:pt x="761048" y="604838"/>
                  </a:cubicBezTo>
                  <a:cubicBezTo>
                    <a:pt x="733425" y="577215"/>
                    <a:pt x="704850" y="548640"/>
                    <a:pt x="677228" y="521018"/>
                  </a:cubicBezTo>
                  <a:cubicBezTo>
                    <a:pt x="673418" y="519113"/>
                    <a:pt x="670560" y="516255"/>
                    <a:pt x="666750" y="512445"/>
                  </a:cubicBezTo>
                  <a:close/>
                  <a:moveTo>
                    <a:pt x="752475" y="611505"/>
                  </a:moveTo>
                  <a:cubicBezTo>
                    <a:pt x="758190" y="617220"/>
                    <a:pt x="763905" y="621030"/>
                    <a:pt x="771525" y="622935"/>
                  </a:cubicBezTo>
                  <a:cubicBezTo>
                    <a:pt x="806768" y="632460"/>
                    <a:pt x="842010" y="641985"/>
                    <a:pt x="877253" y="651510"/>
                  </a:cubicBezTo>
                  <a:cubicBezTo>
                    <a:pt x="880110" y="652463"/>
                    <a:pt x="882968" y="653415"/>
                    <a:pt x="886778" y="654368"/>
                  </a:cubicBezTo>
                  <a:cubicBezTo>
                    <a:pt x="885825" y="658178"/>
                    <a:pt x="884873" y="661988"/>
                    <a:pt x="883920" y="664845"/>
                  </a:cubicBezTo>
                  <a:cubicBezTo>
                    <a:pt x="874395" y="699135"/>
                    <a:pt x="865823" y="734378"/>
                    <a:pt x="856298" y="768668"/>
                  </a:cubicBezTo>
                  <a:cubicBezTo>
                    <a:pt x="854393" y="777240"/>
                    <a:pt x="854393" y="783908"/>
                    <a:pt x="856298" y="792480"/>
                  </a:cubicBezTo>
                  <a:cubicBezTo>
                    <a:pt x="865823" y="827723"/>
                    <a:pt x="875348" y="862013"/>
                    <a:pt x="884873" y="897255"/>
                  </a:cubicBezTo>
                  <a:cubicBezTo>
                    <a:pt x="885825" y="900113"/>
                    <a:pt x="886778" y="903923"/>
                    <a:pt x="886778" y="907733"/>
                  </a:cubicBezTo>
                  <a:cubicBezTo>
                    <a:pt x="882968" y="908685"/>
                    <a:pt x="879158" y="909638"/>
                    <a:pt x="876300" y="910590"/>
                  </a:cubicBezTo>
                  <a:cubicBezTo>
                    <a:pt x="840105" y="920115"/>
                    <a:pt x="804863" y="929640"/>
                    <a:pt x="768668" y="939165"/>
                  </a:cubicBezTo>
                  <a:cubicBezTo>
                    <a:pt x="762953" y="941070"/>
                    <a:pt x="758190" y="943928"/>
                    <a:pt x="753428" y="947738"/>
                  </a:cubicBezTo>
                  <a:cubicBezTo>
                    <a:pt x="727710" y="973455"/>
                    <a:pt x="701040" y="1000125"/>
                    <a:pt x="675323" y="1025843"/>
                  </a:cubicBezTo>
                  <a:cubicBezTo>
                    <a:pt x="672465" y="1028700"/>
                    <a:pt x="670560" y="1030605"/>
                    <a:pt x="666750" y="1033463"/>
                  </a:cubicBezTo>
                  <a:cubicBezTo>
                    <a:pt x="663893" y="1030605"/>
                    <a:pt x="661035" y="1028700"/>
                    <a:pt x="659130" y="1025843"/>
                  </a:cubicBezTo>
                  <a:cubicBezTo>
                    <a:pt x="632460" y="999173"/>
                    <a:pt x="606743" y="973455"/>
                    <a:pt x="580073" y="946785"/>
                  </a:cubicBezTo>
                  <a:cubicBezTo>
                    <a:pt x="576263" y="942975"/>
                    <a:pt x="571500" y="940118"/>
                    <a:pt x="565785" y="938213"/>
                  </a:cubicBezTo>
                  <a:cubicBezTo>
                    <a:pt x="529590" y="928688"/>
                    <a:pt x="494348" y="919163"/>
                    <a:pt x="458153" y="909638"/>
                  </a:cubicBezTo>
                  <a:cubicBezTo>
                    <a:pt x="454343" y="908685"/>
                    <a:pt x="451485" y="907733"/>
                    <a:pt x="446723" y="906780"/>
                  </a:cubicBezTo>
                  <a:cubicBezTo>
                    <a:pt x="447675" y="902970"/>
                    <a:pt x="448628" y="899160"/>
                    <a:pt x="449580" y="896303"/>
                  </a:cubicBezTo>
                  <a:cubicBezTo>
                    <a:pt x="459105" y="861060"/>
                    <a:pt x="468630" y="826770"/>
                    <a:pt x="478155" y="791528"/>
                  </a:cubicBezTo>
                  <a:cubicBezTo>
                    <a:pt x="480060" y="783908"/>
                    <a:pt x="480060" y="776288"/>
                    <a:pt x="478155" y="768668"/>
                  </a:cubicBezTo>
                  <a:cubicBezTo>
                    <a:pt x="468630" y="733425"/>
                    <a:pt x="459105" y="699135"/>
                    <a:pt x="449580" y="663893"/>
                  </a:cubicBezTo>
                  <a:cubicBezTo>
                    <a:pt x="448628" y="661035"/>
                    <a:pt x="447675" y="657225"/>
                    <a:pt x="447675" y="654368"/>
                  </a:cubicBezTo>
                  <a:cubicBezTo>
                    <a:pt x="450533" y="653415"/>
                    <a:pt x="452438" y="652463"/>
                    <a:pt x="455295" y="651510"/>
                  </a:cubicBezTo>
                  <a:cubicBezTo>
                    <a:pt x="491490" y="641985"/>
                    <a:pt x="527685" y="631508"/>
                    <a:pt x="563880" y="621983"/>
                  </a:cubicBezTo>
                  <a:cubicBezTo>
                    <a:pt x="571500" y="620078"/>
                    <a:pt x="577215" y="617220"/>
                    <a:pt x="581978" y="611505"/>
                  </a:cubicBezTo>
                  <a:cubicBezTo>
                    <a:pt x="607695" y="585788"/>
                    <a:pt x="633413" y="560070"/>
                    <a:pt x="659130" y="534353"/>
                  </a:cubicBezTo>
                  <a:cubicBezTo>
                    <a:pt x="661988" y="531495"/>
                    <a:pt x="663893" y="529590"/>
                    <a:pt x="668655" y="524828"/>
                  </a:cubicBezTo>
                  <a:cubicBezTo>
                    <a:pt x="671513" y="528638"/>
                    <a:pt x="673418" y="532448"/>
                    <a:pt x="676275" y="534353"/>
                  </a:cubicBezTo>
                  <a:cubicBezTo>
                    <a:pt x="701993" y="560070"/>
                    <a:pt x="727710" y="585788"/>
                    <a:pt x="752475" y="611505"/>
                  </a:cubicBezTo>
                  <a:close/>
                  <a:moveTo>
                    <a:pt x="532448" y="464820"/>
                  </a:moveTo>
                  <a:cubicBezTo>
                    <a:pt x="525780" y="458153"/>
                    <a:pt x="519113" y="454343"/>
                    <a:pt x="510540" y="452438"/>
                  </a:cubicBezTo>
                  <a:cubicBezTo>
                    <a:pt x="498158" y="449580"/>
                    <a:pt x="485775" y="445770"/>
                    <a:pt x="473393" y="442913"/>
                  </a:cubicBezTo>
                  <a:cubicBezTo>
                    <a:pt x="471488" y="450533"/>
                    <a:pt x="469583" y="458153"/>
                    <a:pt x="467678" y="464820"/>
                  </a:cubicBezTo>
                  <a:cubicBezTo>
                    <a:pt x="460058" y="483870"/>
                    <a:pt x="460058" y="501968"/>
                    <a:pt x="467678" y="521018"/>
                  </a:cubicBezTo>
                  <a:cubicBezTo>
                    <a:pt x="470535" y="527685"/>
                    <a:pt x="471488" y="535305"/>
                    <a:pt x="474345" y="542925"/>
                  </a:cubicBezTo>
                  <a:cubicBezTo>
                    <a:pt x="490538" y="538163"/>
                    <a:pt x="506730" y="534353"/>
                    <a:pt x="521970" y="530543"/>
                  </a:cubicBezTo>
                  <a:cubicBezTo>
                    <a:pt x="523875" y="530543"/>
                    <a:pt x="524828" y="529590"/>
                    <a:pt x="525780" y="527685"/>
                  </a:cubicBezTo>
                  <a:cubicBezTo>
                    <a:pt x="537210" y="516255"/>
                    <a:pt x="548640" y="504825"/>
                    <a:pt x="561023" y="493395"/>
                  </a:cubicBezTo>
                  <a:cubicBezTo>
                    <a:pt x="549593" y="482918"/>
                    <a:pt x="540068" y="474345"/>
                    <a:pt x="532448" y="464820"/>
                  </a:cubicBezTo>
                  <a:close/>
                  <a:moveTo>
                    <a:pt x="519113" y="520065"/>
                  </a:moveTo>
                  <a:cubicBezTo>
                    <a:pt x="519113" y="520065"/>
                    <a:pt x="518160" y="521018"/>
                    <a:pt x="517208" y="521018"/>
                  </a:cubicBezTo>
                  <a:cubicBezTo>
                    <a:pt x="504825" y="524828"/>
                    <a:pt x="492443" y="527685"/>
                    <a:pt x="479108" y="531495"/>
                  </a:cubicBezTo>
                  <a:cubicBezTo>
                    <a:pt x="475298" y="518160"/>
                    <a:pt x="472440" y="506730"/>
                    <a:pt x="469583" y="494348"/>
                  </a:cubicBezTo>
                  <a:cubicBezTo>
                    <a:pt x="469583" y="492443"/>
                    <a:pt x="469583" y="491490"/>
                    <a:pt x="469583" y="489585"/>
                  </a:cubicBezTo>
                  <a:cubicBezTo>
                    <a:pt x="472440" y="478155"/>
                    <a:pt x="476250" y="466725"/>
                    <a:pt x="479108" y="453390"/>
                  </a:cubicBezTo>
                  <a:cubicBezTo>
                    <a:pt x="491490" y="457200"/>
                    <a:pt x="503873" y="460058"/>
                    <a:pt x="515303" y="462915"/>
                  </a:cubicBezTo>
                  <a:cubicBezTo>
                    <a:pt x="517208" y="463868"/>
                    <a:pt x="520065" y="464820"/>
                    <a:pt x="521970" y="466725"/>
                  </a:cubicBezTo>
                  <a:cubicBezTo>
                    <a:pt x="530543" y="474345"/>
                    <a:pt x="538163" y="482918"/>
                    <a:pt x="546735" y="491490"/>
                  </a:cubicBezTo>
                  <a:cubicBezTo>
                    <a:pt x="537210" y="501968"/>
                    <a:pt x="527685" y="510540"/>
                    <a:pt x="519113" y="520065"/>
                  </a:cubicBezTo>
                  <a:close/>
                  <a:moveTo>
                    <a:pt x="659130" y="600075"/>
                  </a:moveTo>
                  <a:cubicBezTo>
                    <a:pt x="641033" y="618173"/>
                    <a:pt x="622935" y="636270"/>
                    <a:pt x="604838" y="655320"/>
                  </a:cubicBezTo>
                  <a:cubicBezTo>
                    <a:pt x="601028" y="659130"/>
                    <a:pt x="597218" y="661988"/>
                    <a:pt x="591503" y="662940"/>
                  </a:cubicBezTo>
                  <a:cubicBezTo>
                    <a:pt x="573405" y="667703"/>
                    <a:pt x="555308" y="672465"/>
                    <a:pt x="536258" y="677228"/>
                  </a:cubicBezTo>
                  <a:cubicBezTo>
                    <a:pt x="525780" y="680085"/>
                    <a:pt x="515303" y="682943"/>
                    <a:pt x="504825" y="685800"/>
                  </a:cubicBezTo>
                  <a:cubicBezTo>
                    <a:pt x="505778" y="689610"/>
                    <a:pt x="505778" y="692468"/>
                    <a:pt x="506730" y="695325"/>
                  </a:cubicBezTo>
                  <a:cubicBezTo>
                    <a:pt x="513398" y="721043"/>
                    <a:pt x="520065" y="746760"/>
                    <a:pt x="527685" y="772478"/>
                  </a:cubicBezTo>
                  <a:cubicBezTo>
                    <a:pt x="528638" y="777240"/>
                    <a:pt x="529590" y="782955"/>
                    <a:pt x="527685" y="787718"/>
                  </a:cubicBezTo>
                  <a:cubicBezTo>
                    <a:pt x="521018" y="813435"/>
                    <a:pt x="513398" y="839153"/>
                    <a:pt x="506730" y="864870"/>
                  </a:cubicBezTo>
                  <a:cubicBezTo>
                    <a:pt x="505778" y="867728"/>
                    <a:pt x="505778" y="870585"/>
                    <a:pt x="504825" y="874395"/>
                  </a:cubicBezTo>
                  <a:cubicBezTo>
                    <a:pt x="508635" y="875348"/>
                    <a:pt x="510540" y="876300"/>
                    <a:pt x="512445" y="877253"/>
                  </a:cubicBezTo>
                  <a:cubicBezTo>
                    <a:pt x="538163" y="883920"/>
                    <a:pt x="564833" y="891540"/>
                    <a:pt x="590550" y="898208"/>
                  </a:cubicBezTo>
                  <a:cubicBezTo>
                    <a:pt x="596265" y="899160"/>
                    <a:pt x="600075" y="902018"/>
                    <a:pt x="603885" y="905828"/>
                  </a:cubicBezTo>
                  <a:cubicBezTo>
                    <a:pt x="622935" y="924878"/>
                    <a:pt x="641985" y="943928"/>
                    <a:pt x="661035" y="962978"/>
                  </a:cubicBezTo>
                  <a:cubicBezTo>
                    <a:pt x="662940" y="964883"/>
                    <a:pt x="665798" y="966788"/>
                    <a:pt x="667703" y="969645"/>
                  </a:cubicBezTo>
                  <a:cubicBezTo>
                    <a:pt x="688658" y="948690"/>
                    <a:pt x="709613" y="927735"/>
                    <a:pt x="729615" y="906780"/>
                  </a:cubicBezTo>
                  <a:cubicBezTo>
                    <a:pt x="733425" y="902018"/>
                    <a:pt x="738188" y="900113"/>
                    <a:pt x="744855" y="898208"/>
                  </a:cubicBezTo>
                  <a:cubicBezTo>
                    <a:pt x="770573" y="891540"/>
                    <a:pt x="796290" y="884873"/>
                    <a:pt x="821055" y="877253"/>
                  </a:cubicBezTo>
                  <a:cubicBezTo>
                    <a:pt x="823913" y="876300"/>
                    <a:pt x="826770" y="875348"/>
                    <a:pt x="829628" y="874395"/>
                  </a:cubicBezTo>
                  <a:cubicBezTo>
                    <a:pt x="828675" y="871538"/>
                    <a:pt x="828675" y="868680"/>
                    <a:pt x="827723" y="865823"/>
                  </a:cubicBezTo>
                  <a:cubicBezTo>
                    <a:pt x="821055" y="840105"/>
                    <a:pt x="814388" y="814388"/>
                    <a:pt x="806768" y="788670"/>
                  </a:cubicBezTo>
                  <a:cubicBezTo>
                    <a:pt x="804863" y="782955"/>
                    <a:pt x="804863" y="778193"/>
                    <a:pt x="806768" y="773430"/>
                  </a:cubicBezTo>
                  <a:cubicBezTo>
                    <a:pt x="814388" y="747713"/>
                    <a:pt x="821055" y="721043"/>
                    <a:pt x="827723" y="695325"/>
                  </a:cubicBezTo>
                  <a:cubicBezTo>
                    <a:pt x="828675" y="692468"/>
                    <a:pt x="828675" y="689610"/>
                    <a:pt x="829628" y="686753"/>
                  </a:cubicBezTo>
                  <a:cubicBezTo>
                    <a:pt x="825818" y="685800"/>
                    <a:pt x="822008" y="684848"/>
                    <a:pt x="819150" y="683895"/>
                  </a:cubicBezTo>
                  <a:cubicBezTo>
                    <a:pt x="794385" y="677228"/>
                    <a:pt x="769620" y="670560"/>
                    <a:pt x="744855" y="663893"/>
                  </a:cubicBezTo>
                  <a:cubicBezTo>
                    <a:pt x="739140" y="661988"/>
                    <a:pt x="734378" y="660083"/>
                    <a:pt x="729615" y="655320"/>
                  </a:cubicBezTo>
                  <a:cubicBezTo>
                    <a:pt x="711518" y="636270"/>
                    <a:pt x="692468" y="618173"/>
                    <a:pt x="673418" y="599123"/>
                  </a:cubicBezTo>
                  <a:cubicBezTo>
                    <a:pt x="671513" y="597218"/>
                    <a:pt x="668655" y="595313"/>
                    <a:pt x="664845" y="591503"/>
                  </a:cubicBezTo>
                  <a:cubicBezTo>
                    <a:pt x="663893" y="594360"/>
                    <a:pt x="661988" y="598170"/>
                    <a:pt x="659130" y="600075"/>
                  </a:cubicBezTo>
                  <a:close/>
                  <a:moveTo>
                    <a:pt x="676275" y="612458"/>
                  </a:moveTo>
                  <a:cubicBezTo>
                    <a:pt x="692468" y="628650"/>
                    <a:pt x="709613" y="645795"/>
                    <a:pt x="725805" y="661988"/>
                  </a:cubicBezTo>
                  <a:cubicBezTo>
                    <a:pt x="730568" y="666750"/>
                    <a:pt x="735330" y="669608"/>
                    <a:pt x="741045" y="671513"/>
                  </a:cubicBezTo>
                  <a:cubicBezTo>
                    <a:pt x="764858" y="677228"/>
                    <a:pt x="788670" y="683895"/>
                    <a:pt x="812483" y="690563"/>
                  </a:cubicBezTo>
                  <a:cubicBezTo>
                    <a:pt x="814388" y="691515"/>
                    <a:pt x="816293" y="692468"/>
                    <a:pt x="819150" y="693420"/>
                  </a:cubicBezTo>
                  <a:cubicBezTo>
                    <a:pt x="818198" y="697230"/>
                    <a:pt x="817245" y="700088"/>
                    <a:pt x="817245" y="702945"/>
                  </a:cubicBezTo>
                  <a:cubicBezTo>
                    <a:pt x="810578" y="725805"/>
                    <a:pt x="804863" y="749618"/>
                    <a:pt x="798195" y="772478"/>
                  </a:cubicBezTo>
                  <a:cubicBezTo>
                    <a:pt x="796290" y="777240"/>
                    <a:pt x="796290" y="782955"/>
                    <a:pt x="798195" y="787718"/>
                  </a:cubicBezTo>
                  <a:cubicBezTo>
                    <a:pt x="804863" y="810578"/>
                    <a:pt x="810578" y="834390"/>
                    <a:pt x="817245" y="857250"/>
                  </a:cubicBezTo>
                  <a:cubicBezTo>
                    <a:pt x="818198" y="860108"/>
                    <a:pt x="819150" y="863918"/>
                    <a:pt x="820103" y="867728"/>
                  </a:cubicBezTo>
                  <a:cubicBezTo>
                    <a:pt x="816293" y="868680"/>
                    <a:pt x="812483" y="869633"/>
                    <a:pt x="809625" y="870585"/>
                  </a:cubicBezTo>
                  <a:cubicBezTo>
                    <a:pt x="787718" y="876300"/>
                    <a:pt x="764858" y="882968"/>
                    <a:pt x="741998" y="888683"/>
                  </a:cubicBezTo>
                  <a:cubicBezTo>
                    <a:pt x="735330" y="890588"/>
                    <a:pt x="729615" y="893445"/>
                    <a:pt x="724853" y="899160"/>
                  </a:cubicBezTo>
                  <a:cubicBezTo>
                    <a:pt x="708660" y="915353"/>
                    <a:pt x="692468" y="931545"/>
                    <a:pt x="675323" y="948690"/>
                  </a:cubicBezTo>
                  <a:cubicBezTo>
                    <a:pt x="673418" y="950595"/>
                    <a:pt x="670560" y="953453"/>
                    <a:pt x="667703" y="956310"/>
                  </a:cubicBezTo>
                  <a:cubicBezTo>
                    <a:pt x="664845" y="954405"/>
                    <a:pt x="662940" y="951548"/>
                    <a:pt x="660083" y="949643"/>
                  </a:cubicBezTo>
                  <a:cubicBezTo>
                    <a:pt x="643890" y="933450"/>
                    <a:pt x="626745" y="916305"/>
                    <a:pt x="610553" y="900113"/>
                  </a:cubicBezTo>
                  <a:cubicBezTo>
                    <a:pt x="604838" y="894398"/>
                    <a:pt x="599123" y="891540"/>
                    <a:pt x="592455" y="889635"/>
                  </a:cubicBezTo>
                  <a:cubicBezTo>
                    <a:pt x="569595" y="883920"/>
                    <a:pt x="547688" y="878205"/>
                    <a:pt x="525780" y="871538"/>
                  </a:cubicBezTo>
                  <a:cubicBezTo>
                    <a:pt x="522923" y="870585"/>
                    <a:pt x="520065" y="869633"/>
                    <a:pt x="516255" y="868680"/>
                  </a:cubicBezTo>
                  <a:cubicBezTo>
                    <a:pt x="517208" y="864870"/>
                    <a:pt x="517208" y="862013"/>
                    <a:pt x="518160" y="859155"/>
                  </a:cubicBezTo>
                  <a:cubicBezTo>
                    <a:pt x="524828" y="835343"/>
                    <a:pt x="530543" y="811530"/>
                    <a:pt x="537210" y="788670"/>
                  </a:cubicBezTo>
                  <a:cubicBezTo>
                    <a:pt x="539115" y="782955"/>
                    <a:pt x="539115" y="778193"/>
                    <a:pt x="537210" y="773430"/>
                  </a:cubicBezTo>
                  <a:cubicBezTo>
                    <a:pt x="530543" y="750570"/>
                    <a:pt x="524828" y="726758"/>
                    <a:pt x="518160" y="703898"/>
                  </a:cubicBezTo>
                  <a:cubicBezTo>
                    <a:pt x="517208" y="701040"/>
                    <a:pt x="516255" y="697230"/>
                    <a:pt x="516255" y="694373"/>
                  </a:cubicBezTo>
                  <a:cubicBezTo>
                    <a:pt x="519113" y="693420"/>
                    <a:pt x="521018" y="692468"/>
                    <a:pt x="522923" y="691515"/>
                  </a:cubicBezTo>
                  <a:cubicBezTo>
                    <a:pt x="546735" y="684848"/>
                    <a:pt x="570548" y="678180"/>
                    <a:pt x="594360" y="672465"/>
                  </a:cubicBezTo>
                  <a:cubicBezTo>
                    <a:pt x="601028" y="670560"/>
                    <a:pt x="605790" y="667703"/>
                    <a:pt x="609600" y="662940"/>
                  </a:cubicBezTo>
                  <a:cubicBezTo>
                    <a:pt x="625793" y="645795"/>
                    <a:pt x="642938" y="629603"/>
                    <a:pt x="659130" y="613410"/>
                  </a:cubicBezTo>
                  <a:cubicBezTo>
                    <a:pt x="661035" y="611505"/>
                    <a:pt x="663893" y="608648"/>
                    <a:pt x="666750" y="605790"/>
                  </a:cubicBezTo>
                  <a:cubicBezTo>
                    <a:pt x="670560" y="607695"/>
                    <a:pt x="673418" y="609600"/>
                    <a:pt x="676275" y="612458"/>
                  </a:cubicBezTo>
                  <a:close/>
                  <a:moveTo>
                    <a:pt x="618173" y="707708"/>
                  </a:moveTo>
                  <a:cubicBezTo>
                    <a:pt x="604838" y="711518"/>
                    <a:pt x="591503" y="714375"/>
                    <a:pt x="577215" y="718185"/>
                  </a:cubicBezTo>
                  <a:cubicBezTo>
                    <a:pt x="573405" y="719138"/>
                    <a:pt x="570548" y="720090"/>
                    <a:pt x="566738" y="721995"/>
                  </a:cubicBezTo>
                  <a:cubicBezTo>
                    <a:pt x="567690" y="725805"/>
                    <a:pt x="568643" y="728663"/>
                    <a:pt x="569595" y="731520"/>
                  </a:cubicBezTo>
                  <a:cubicBezTo>
                    <a:pt x="573405" y="745808"/>
                    <a:pt x="577215" y="760095"/>
                    <a:pt x="581025" y="774383"/>
                  </a:cubicBezTo>
                  <a:cubicBezTo>
                    <a:pt x="581978" y="778193"/>
                    <a:pt x="581978" y="782003"/>
                    <a:pt x="581025" y="785813"/>
                  </a:cubicBezTo>
                  <a:cubicBezTo>
                    <a:pt x="577215" y="800100"/>
                    <a:pt x="573405" y="814388"/>
                    <a:pt x="569595" y="828675"/>
                  </a:cubicBezTo>
                  <a:cubicBezTo>
                    <a:pt x="568643" y="832485"/>
                    <a:pt x="567690" y="835343"/>
                    <a:pt x="567690" y="839153"/>
                  </a:cubicBezTo>
                  <a:cubicBezTo>
                    <a:pt x="583883" y="843915"/>
                    <a:pt x="599123" y="847725"/>
                    <a:pt x="615315" y="851535"/>
                  </a:cubicBezTo>
                  <a:cubicBezTo>
                    <a:pt x="622935" y="853440"/>
                    <a:pt x="628650" y="856298"/>
                    <a:pt x="634365" y="862013"/>
                  </a:cubicBezTo>
                  <a:cubicBezTo>
                    <a:pt x="644843" y="873443"/>
                    <a:pt x="657225" y="884873"/>
                    <a:pt x="668655" y="897255"/>
                  </a:cubicBezTo>
                  <a:cubicBezTo>
                    <a:pt x="671513" y="894398"/>
                    <a:pt x="674370" y="892493"/>
                    <a:pt x="676275" y="889635"/>
                  </a:cubicBezTo>
                  <a:cubicBezTo>
                    <a:pt x="685800" y="880110"/>
                    <a:pt x="696278" y="869633"/>
                    <a:pt x="705803" y="860108"/>
                  </a:cubicBezTo>
                  <a:cubicBezTo>
                    <a:pt x="709613" y="856298"/>
                    <a:pt x="713423" y="853440"/>
                    <a:pt x="719138" y="852488"/>
                  </a:cubicBezTo>
                  <a:cubicBezTo>
                    <a:pt x="733425" y="848678"/>
                    <a:pt x="747713" y="844868"/>
                    <a:pt x="762000" y="841058"/>
                  </a:cubicBezTo>
                  <a:cubicBezTo>
                    <a:pt x="764858" y="840105"/>
                    <a:pt x="767715" y="839153"/>
                    <a:pt x="770573" y="838200"/>
                  </a:cubicBezTo>
                  <a:cubicBezTo>
                    <a:pt x="768668" y="829628"/>
                    <a:pt x="765810" y="821055"/>
                    <a:pt x="763905" y="812483"/>
                  </a:cubicBezTo>
                  <a:cubicBezTo>
                    <a:pt x="761048" y="802005"/>
                    <a:pt x="756285" y="790575"/>
                    <a:pt x="756285" y="780098"/>
                  </a:cubicBezTo>
                  <a:cubicBezTo>
                    <a:pt x="756285" y="768668"/>
                    <a:pt x="761048" y="758190"/>
                    <a:pt x="763905" y="746760"/>
                  </a:cubicBezTo>
                  <a:cubicBezTo>
                    <a:pt x="765810" y="738188"/>
                    <a:pt x="768668" y="729615"/>
                    <a:pt x="770573" y="721043"/>
                  </a:cubicBezTo>
                  <a:cubicBezTo>
                    <a:pt x="767715" y="720090"/>
                    <a:pt x="765810" y="719138"/>
                    <a:pt x="763905" y="719138"/>
                  </a:cubicBezTo>
                  <a:cubicBezTo>
                    <a:pt x="748665" y="715328"/>
                    <a:pt x="734378" y="711518"/>
                    <a:pt x="719138" y="707708"/>
                  </a:cubicBezTo>
                  <a:cubicBezTo>
                    <a:pt x="714375" y="706755"/>
                    <a:pt x="709613" y="703898"/>
                    <a:pt x="705803" y="700088"/>
                  </a:cubicBezTo>
                  <a:cubicBezTo>
                    <a:pt x="695325" y="689610"/>
                    <a:pt x="684848" y="679133"/>
                    <a:pt x="674370" y="668655"/>
                  </a:cubicBezTo>
                  <a:cubicBezTo>
                    <a:pt x="672465" y="666750"/>
                    <a:pt x="670560" y="665798"/>
                    <a:pt x="668655" y="663893"/>
                  </a:cubicBezTo>
                  <a:cubicBezTo>
                    <a:pt x="656273" y="676275"/>
                    <a:pt x="643890" y="688658"/>
                    <a:pt x="631508" y="701040"/>
                  </a:cubicBezTo>
                  <a:cubicBezTo>
                    <a:pt x="626745" y="703898"/>
                    <a:pt x="622935" y="706755"/>
                    <a:pt x="618173" y="707708"/>
                  </a:cubicBezTo>
                  <a:close/>
                  <a:moveTo>
                    <a:pt x="647700" y="696278"/>
                  </a:moveTo>
                  <a:cubicBezTo>
                    <a:pt x="653415" y="689610"/>
                    <a:pt x="660083" y="682943"/>
                    <a:pt x="666750" y="676275"/>
                  </a:cubicBezTo>
                  <a:cubicBezTo>
                    <a:pt x="669608" y="678180"/>
                    <a:pt x="671513" y="680085"/>
                    <a:pt x="673418" y="681990"/>
                  </a:cubicBezTo>
                  <a:cubicBezTo>
                    <a:pt x="682943" y="690563"/>
                    <a:pt x="691515" y="700088"/>
                    <a:pt x="700088" y="708660"/>
                  </a:cubicBezTo>
                  <a:cubicBezTo>
                    <a:pt x="703898" y="712470"/>
                    <a:pt x="708660" y="715328"/>
                    <a:pt x="714375" y="716280"/>
                  </a:cubicBezTo>
                  <a:cubicBezTo>
                    <a:pt x="726758" y="719138"/>
                    <a:pt x="738188" y="722948"/>
                    <a:pt x="750570" y="725805"/>
                  </a:cubicBezTo>
                  <a:cubicBezTo>
                    <a:pt x="753428" y="726758"/>
                    <a:pt x="755333" y="727710"/>
                    <a:pt x="758190" y="728663"/>
                  </a:cubicBezTo>
                  <a:cubicBezTo>
                    <a:pt x="754380" y="741998"/>
                    <a:pt x="751523" y="755333"/>
                    <a:pt x="747713" y="768668"/>
                  </a:cubicBezTo>
                  <a:cubicBezTo>
                    <a:pt x="744855" y="777240"/>
                    <a:pt x="744855" y="783908"/>
                    <a:pt x="747713" y="792480"/>
                  </a:cubicBezTo>
                  <a:cubicBezTo>
                    <a:pt x="751523" y="802958"/>
                    <a:pt x="753428" y="814388"/>
                    <a:pt x="756285" y="825818"/>
                  </a:cubicBezTo>
                  <a:cubicBezTo>
                    <a:pt x="757238" y="827723"/>
                    <a:pt x="757238" y="830580"/>
                    <a:pt x="757238" y="833438"/>
                  </a:cubicBezTo>
                  <a:cubicBezTo>
                    <a:pt x="743903" y="837248"/>
                    <a:pt x="730568" y="841058"/>
                    <a:pt x="717233" y="843915"/>
                  </a:cubicBezTo>
                  <a:cubicBezTo>
                    <a:pt x="708660" y="845820"/>
                    <a:pt x="701993" y="849630"/>
                    <a:pt x="696278" y="856298"/>
                  </a:cubicBezTo>
                  <a:cubicBezTo>
                    <a:pt x="687705" y="865823"/>
                    <a:pt x="677228" y="875348"/>
                    <a:pt x="667703" y="885825"/>
                  </a:cubicBezTo>
                  <a:cubicBezTo>
                    <a:pt x="664845" y="883920"/>
                    <a:pt x="662940" y="882015"/>
                    <a:pt x="661035" y="881063"/>
                  </a:cubicBezTo>
                  <a:cubicBezTo>
                    <a:pt x="652463" y="872490"/>
                    <a:pt x="642938" y="863918"/>
                    <a:pt x="634365" y="854393"/>
                  </a:cubicBezTo>
                  <a:cubicBezTo>
                    <a:pt x="629603" y="849630"/>
                    <a:pt x="624840" y="846773"/>
                    <a:pt x="618173" y="845820"/>
                  </a:cubicBezTo>
                  <a:cubicBezTo>
                    <a:pt x="606743" y="842963"/>
                    <a:pt x="596265" y="840105"/>
                    <a:pt x="584835" y="837248"/>
                  </a:cubicBezTo>
                  <a:cubicBezTo>
                    <a:pt x="581978" y="836295"/>
                    <a:pt x="579120" y="835343"/>
                    <a:pt x="575310" y="834390"/>
                  </a:cubicBezTo>
                  <a:cubicBezTo>
                    <a:pt x="579120" y="820103"/>
                    <a:pt x="581978" y="806768"/>
                    <a:pt x="585788" y="794385"/>
                  </a:cubicBezTo>
                  <a:cubicBezTo>
                    <a:pt x="588645" y="785813"/>
                    <a:pt x="588645" y="779145"/>
                    <a:pt x="585788" y="770573"/>
                  </a:cubicBezTo>
                  <a:cubicBezTo>
                    <a:pt x="581978" y="758190"/>
                    <a:pt x="579120" y="744855"/>
                    <a:pt x="575310" y="730568"/>
                  </a:cubicBezTo>
                  <a:cubicBezTo>
                    <a:pt x="585788" y="727710"/>
                    <a:pt x="594360" y="723900"/>
                    <a:pt x="603885" y="722948"/>
                  </a:cubicBezTo>
                  <a:cubicBezTo>
                    <a:pt x="622935" y="718185"/>
                    <a:pt x="636270" y="709613"/>
                    <a:pt x="647700" y="696278"/>
                  </a:cubicBezTo>
                  <a:close/>
                  <a:moveTo>
                    <a:pt x="552450" y="413385"/>
                  </a:moveTo>
                  <a:cubicBezTo>
                    <a:pt x="549593" y="411480"/>
                    <a:pt x="546735" y="409575"/>
                    <a:pt x="542925" y="408623"/>
                  </a:cubicBezTo>
                  <a:cubicBezTo>
                    <a:pt x="509588" y="400050"/>
                    <a:pt x="477203" y="390525"/>
                    <a:pt x="443865" y="381953"/>
                  </a:cubicBezTo>
                  <a:cubicBezTo>
                    <a:pt x="441960" y="381000"/>
                    <a:pt x="439103" y="381000"/>
                    <a:pt x="437198" y="381000"/>
                  </a:cubicBezTo>
                  <a:cubicBezTo>
                    <a:pt x="436245" y="382905"/>
                    <a:pt x="436245" y="383858"/>
                    <a:pt x="435293" y="384810"/>
                  </a:cubicBezTo>
                  <a:cubicBezTo>
                    <a:pt x="425768" y="418148"/>
                    <a:pt x="417195" y="452438"/>
                    <a:pt x="408623" y="485775"/>
                  </a:cubicBezTo>
                  <a:cubicBezTo>
                    <a:pt x="407670" y="489585"/>
                    <a:pt x="407670" y="494348"/>
                    <a:pt x="408623" y="498158"/>
                  </a:cubicBezTo>
                  <a:cubicBezTo>
                    <a:pt x="417195" y="530543"/>
                    <a:pt x="425768" y="563880"/>
                    <a:pt x="435293" y="596265"/>
                  </a:cubicBezTo>
                  <a:cubicBezTo>
                    <a:pt x="436245" y="598170"/>
                    <a:pt x="437198" y="600075"/>
                    <a:pt x="437198" y="601980"/>
                  </a:cubicBezTo>
                  <a:cubicBezTo>
                    <a:pt x="438150" y="601980"/>
                    <a:pt x="439103" y="601980"/>
                    <a:pt x="440055" y="601980"/>
                  </a:cubicBezTo>
                  <a:cubicBezTo>
                    <a:pt x="475298" y="592455"/>
                    <a:pt x="509588" y="582930"/>
                    <a:pt x="544830" y="573405"/>
                  </a:cubicBezTo>
                  <a:cubicBezTo>
                    <a:pt x="547688" y="572453"/>
                    <a:pt x="551498" y="570548"/>
                    <a:pt x="553403" y="567690"/>
                  </a:cubicBezTo>
                  <a:cubicBezTo>
                    <a:pt x="578168" y="543878"/>
                    <a:pt x="601980" y="519113"/>
                    <a:pt x="625793" y="495300"/>
                  </a:cubicBezTo>
                  <a:cubicBezTo>
                    <a:pt x="626745" y="494348"/>
                    <a:pt x="628650" y="492443"/>
                    <a:pt x="629603" y="491490"/>
                  </a:cubicBezTo>
                  <a:cubicBezTo>
                    <a:pt x="629603" y="490538"/>
                    <a:pt x="628650" y="489585"/>
                    <a:pt x="628650" y="489585"/>
                  </a:cubicBezTo>
                  <a:cubicBezTo>
                    <a:pt x="602933" y="464820"/>
                    <a:pt x="578168" y="439103"/>
                    <a:pt x="552450" y="413385"/>
                  </a:cubicBezTo>
                  <a:close/>
                  <a:moveTo>
                    <a:pt x="612458" y="498158"/>
                  </a:moveTo>
                  <a:cubicBezTo>
                    <a:pt x="591503" y="519113"/>
                    <a:pt x="570548" y="540068"/>
                    <a:pt x="549593" y="561023"/>
                  </a:cubicBezTo>
                  <a:cubicBezTo>
                    <a:pt x="546735" y="563880"/>
                    <a:pt x="543878" y="565785"/>
                    <a:pt x="541020" y="566738"/>
                  </a:cubicBezTo>
                  <a:cubicBezTo>
                    <a:pt x="508635" y="575310"/>
                    <a:pt x="477203" y="583883"/>
                    <a:pt x="443865" y="593408"/>
                  </a:cubicBezTo>
                  <a:cubicBezTo>
                    <a:pt x="440055" y="578168"/>
                    <a:pt x="436245" y="564833"/>
                    <a:pt x="432435" y="551498"/>
                  </a:cubicBezTo>
                  <a:cubicBezTo>
                    <a:pt x="427673" y="534353"/>
                    <a:pt x="422910" y="517208"/>
                    <a:pt x="419100" y="500063"/>
                  </a:cubicBezTo>
                  <a:cubicBezTo>
                    <a:pt x="418148" y="496253"/>
                    <a:pt x="417195" y="491490"/>
                    <a:pt x="418148" y="487680"/>
                  </a:cubicBezTo>
                  <a:cubicBezTo>
                    <a:pt x="425768" y="458153"/>
                    <a:pt x="434340" y="427673"/>
                    <a:pt x="441960" y="398145"/>
                  </a:cubicBezTo>
                  <a:cubicBezTo>
                    <a:pt x="441960" y="396240"/>
                    <a:pt x="442913" y="395288"/>
                    <a:pt x="443865" y="393383"/>
                  </a:cubicBezTo>
                  <a:cubicBezTo>
                    <a:pt x="446723" y="393383"/>
                    <a:pt x="449580" y="394335"/>
                    <a:pt x="451485" y="394335"/>
                  </a:cubicBezTo>
                  <a:cubicBezTo>
                    <a:pt x="480060" y="401955"/>
                    <a:pt x="508635" y="409575"/>
                    <a:pt x="537210" y="417195"/>
                  </a:cubicBezTo>
                  <a:cubicBezTo>
                    <a:pt x="541020" y="418148"/>
                    <a:pt x="544830" y="420053"/>
                    <a:pt x="547688" y="421958"/>
                  </a:cubicBezTo>
                  <a:cubicBezTo>
                    <a:pt x="571500" y="444818"/>
                    <a:pt x="594360" y="468630"/>
                    <a:pt x="618173" y="492443"/>
                  </a:cubicBezTo>
                  <a:cubicBezTo>
                    <a:pt x="615315" y="494348"/>
                    <a:pt x="614363" y="496253"/>
                    <a:pt x="612458" y="498158"/>
                  </a:cubicBezTo>
                  <a:close/>
                  <a:moveTo>
                    <a:pt x="363855" y="154305"/>
                  </a:moveTo>
                  <a:cubicBezTo>
                    <a:pt x="352425" y="157163"/>
                    <a:pt x="340995" y="160973"/>
                    <a:pt x="329565" y="162878"/>
                  </a:cubicBezTo>
                  <a:cubicBezTo>
                    <a:pt x="318135" y="164783"/>
                    <a:pt x="308610" y="170498"/>
                    <a:pt x="300990" y="180023"/>
                  </a:cubicBezTo>
                  <a:cubicBezTo>
                    <a:pt x="293370" y="188595"/>
                    <a:pt x="284798" y="196215"/>
                    <a:pt x="276225" y="204788"/>
                  </a:cubicBezTo>
                  <a:cubicBezTo>
                    <a:pt x="280988" y="209550"/>
                    <a:pt x="285750" y="214313"/>
                    <a:pt x="289560" y="219075"/>
                  </a:cubicBezTo>
                  <a:cubicBezTo>
                    <a:pt x="297180" y="226695"/>
                    <a:pt x="303848" y="236220"/>
                    <a:pt x="312420" y="240983"/>
                  </a:cubicBezTo>
                  <a:cubicBezTo>
                    <a:pt x="321945" y="246698"/>
                    <a:pt x="333375" y="247650"/>
                    <a:pt x="343853" y="250508"/>
                  </a:cubicBezTo>
                  <a:cubicBezTo>
                    <a:pt x="349568" y="252413"/>
                    <a:pt x="355283" y="253365"/>
                    <a:pt x="361950" y="255270"/>
                  </a:cubicBezTo>
                  <a:cubicBezTo>
                    <a:pt x="364808" y="245745"/>
                    <a:pt x="365760" y="237173"/>
                    <a:pt x="369570" y="228600"/>
                  </a:cubicBezTo>
                  <a:cubicBezTo>
                    <a:pt x="375285" y="212408"/>
                    <a:pt x="375285" y="197168"/>
                    <a:pt x="369570" y="180975"/>
                  </a:cubicBezTo>
                  <a:cubicBezTo>
                    <a:pt x="368618" y="172403"/>
                    <a:pt x="366713" y="162878"/>
                    <a:pt x="363855" y="154305"/>
                  </a:cubicBezTo>
                  <a:close/>
                  <a:moveTo>
                    <a:pt x="367665" y="206693"/>
                  </a:moveTo>
                  <a:cubicBezTo>
                    <a:pt x="364808" y="219075"/>
                    <a:pt x="360998" y="230505"/>
                    <a:pt x="357188" y="243840"/>
                  </a:cubicBezTo>
                  <a:cubicBezTo>
                    <a:pt x="343853" y="240030"/>
                    <a:pt x="332423" y="237173"/>
                    <a:pt x="320040" y="234315"/>
                  </a:cubicBezTo>
                  <a:cubicBezTo>
                    <a:pt x="318135" y="234315"/>
                    <a:pt x="317183" y="233363"/>
                    <a:pt x="316230" y="231458"/>
                  </a:cubicBezTo>
                  <a:cubicBezTo>
                    <a:pt x="307658" y="222885"/>
                    <a:pt x="299085" y="214313"/>
                    <a:pt x="289560" y="204788"/>
                  </a:cubicBezTo>
                  <a:cubicBezTo>
                    <a:pt x="299085" y="195263"/>
                    <a:pt x="307658" y="186690"/>
                    <a:pt x="317183" y="177165"/>
                  </a:cubicBezTo>
                  <a:cubicBezTo>
                    <a:pt x="318135" y="176213"/>
                    <a:pt x="319088" y="175260"/>
                    <a:pt x="320040" y="175260"/>
                  </a:cubicBezTo>
                  <a:cubicBezTo>
                    <a:pt x="332423" y="171450"/>
                    <a:pt x="344805" y="168593"/>
                    <a:pt x="357188" y="164783"/>
                  </a:cubicBezTo>
                  <a:cubicBezTo>
                    <a:pt x="360998" y="178118"/>
                    <a:pt x="363855" y="190500"/>
                    <a:pt x="367665" y="201930"/>
                  </a:cubicBezTo>
                  <a:cubicBezTo>
                    <a:pt x="367665" y="203835"/>
                    <a:pt x="367665" y="204788"/>
                    <a:pt x="367665" y="206693"/>
                  </a:cubicBezTo>
                  <a:close/>
                  <a:moveTo>
                    <a:pt x="933450" y="305753"/>
                  </a:moveTo>
                  <a:cubicBezTo>
                    <a:pt x="934403" y="309563"/>
                    <a:pt x="935355" y="312420"/>
                    <a:pt x="936308" y="316230"/>
                  </a:cubicBezTo>
                  <a:cubicBezTo>
                    <a:pt x="938213" y="316230"/>
                    <a:pt x="939165" y="315278"/>
                    <a:pt x="941070" y="315278"/>
                  </a:cubicBezTo>
                  <a:cubicBezTo>
                    <a:pt x="974408" y="306705"/>
                    <a:pt x="1008698" y="297180"/>
                    <a:pt x="1042035" y="287655"/>
                  </a:cubicBezTo>
                  <a:cubicBezTo>
                    <a:pt x="1045845" y="286703"/>
                    <a:pt x="1050608" y="283845"/>
                    <a:pt x="1053465" y="280988"/>
                  </a:cubicBezTo>
                  <a:cubicBezTo>
                    <a:pt x="1077278" y="257175"/>
                    <a:pt x="1101090" y="233363"/>
                    <a:pt x="1124903" y="209550"/>
                  </a:cubicBezTo>
                  <a:cubicBezTo>
                    <a:pt x="1126808" y="207645"/>
                    <a:pt x="1128713" y="205740"/>
                    <a:pt x="1129665" y="203835"/>
                  </a:cubicBezTo>
                  <a:cubicBezTo>
                    <a:pt x="1128713" y="202883"/>
                    <a:pt x="1127760" y="200978"/>
                    <a:pt x="1126808" y="200978"/>
                  </a:cubicBezTo>
                  <a:cubicBezTo>
                    <a:pt x="1102043" y="176213"/>
                    <a:pt x="1077278" y="151448"/>
                    <a:pt x="1051560" y="126683"/>
                  </a:cubicBezTo>
                  <a:cubicBezTo>
                    <a:pt x="1048703" y="123825"/>
                    <a:pt x="1044893" y="121920"/>
                    <a:pt x="1041083" y="120968"/>
                  </a:cubicBezTo>
                  <a:cubicBezTo>
                    <a:pt x="1015365" y="113348"/>
                    <a:pt x="988695" y="106680"/>
                    <a:pt x="962978" y="100013"/>
                  </a:cubicBezTo>
                  <a:cubicBezTo>
                    <a:pt x="954405" y="98108"/>
                    <a:pt x="945833" y="95250"/>
                    <a:pt x="936308" y="93345"/>
                  </a:cubicBezTo>
                  <a:cubicBezTo>
                    <a:pt x="935355" y="96203"/>
                    <a:pt x="934403" y="98108"/>
                    <a:pt x="934403" y="100013"/>
                  </a:cubicBezTo>
                  <a:cubicBezTo>
                    <a:pt x="925830" y="133350"/>
                    <a:pt x="916305" y="165735"/>
                    <a:pt x="907733" y="199073"/>
                  </a:cubicBezTo>
                  <a:cubicBezTo>
                    <a:pt x="906780" y="203835"/>
                    <a:pt x="906780" y="208598"/>
                    <a:pt x="908685" y="213360"/>
                  </a:cubicBezTo>
                  <a:cubicBezTo>
                    <a:pt x="916305" y="243840"/>
                    <a:pt x="924878" y="274320"/>
                    <a:pt x="933450" y="305753"/>
                  </a:cubicBezTo>
                  <a:close/>
                  <a:moveTo>
                    <a:pt x="917258" y="199073"/>
                  </a:moveTo>
                  <a:cubicBezTo>
                    <a:pt x="924878" y="168593"/>
                    <a:pt x="933450" y="139065"/>
                    <a:pt x="941070" y="108585"/>
                  </a:cubicBezTo>
                  <a:cubicBezTo>
                    <a:pt x="941070" y="107633"/>
                    <a:pt x="942023" y="105728"/>
                    <a:pt x="942975" y="103823"/>
                  </a:cubicBezTo>
                  <a:cubicBezTo>
                    <a:pt x="945833" y="103823"/>
                    <a:pt x="948690" y="104775"/>
                    <a:pt x="951548" y="104775"/>
                  </a:cubicBezTo>
                  <a:cubicBezTo>
                    <a:pt x="980123" y="112395"/>
                    <a:pt x="1008698" y="120015"/>
                    <a:pt x="1037273" y="127635"/>
                  </a:cubicBezTo>
                  <a:cubicBezTo>
                    <a:pt x="1041083" y="128588"/>
                    <a:pt x="1044893" y="130493"/>
                    <a:pt x="1047750" y="133350"/>
                  </a:cubicBezTo>
                  <a:cubicBezTo>
                    <a:pt x="1070610" y="156210"/>
                    <a:pt x="1093470" y="178118"/>
                    <a:pt x="1115378" y="200978"/>
                  </a:cubicBezTo>
                  <a:cubicBezTo>
                    <a:pt x="1116330" y="201930"/>
                    <a:pt x="1116330" y="202883"/>
                    <a:pt x="1117283" y="203835"/>
                  </a:cubicBezTo>
                  <a:cubicBezTo>
                    <a:pt x="1115378" y="205740"/>
                    <a:pt x="1113473" y="208598"/>
                    <a:pt x="1111568" y="210503"/>
                  </a:cubicBezTo>
                  <a:cubicBezTo>
                    <a:pt x="1090613" y="231458"/>
                    <a:pt x="1070610" y="252413"/>
                    <a:pt x="1049655" y="272415"/>
                  </a:cubicBezTo>
                  <a:cubicBezTo>
                    <a:pt x="1046798" y="275273"/>
                    <a:pt x="1042988" y="278130"/>
                    <a:pt x="1039178" y="279083"/>
                  </a:cubicBezTo>
                  <a:cubicBezTo>
                    <a:pt x="1008698" y="287655"/>
                    <a:pt x="978218" y="295275"/>
                    <a:pt x="947738" y="303848"/>
                  </a:cubicBezTo>
                  <a:cubicBezTo>
                    <a:pt x="946785" y="303848"/>
                    <a:pt x="944880" y="303848"/>
                    <a:pt x="943928" y="303848"/>
                  </a:cubicBezTo>
                  <a:cubicBezTo>
                    <a:pt x="942975" y="300990"/>
                    <a:pt x="942023" y="299085"/>
                    <a:pt x="941070" y="296228"/>
                  </a:cubicBezTo>
                  <a:cubicBezTo>
                    <a:pt x="933450" y="267653"/>
                    <a:pt x="925830" y="239078"/>
                    <a:pt x="918210" y="210503"/>
                  </a:cubicBezTo>
                  <a:cubicBezTo>
                    <a:pt x="916305" y="207645"/>
                    <a:pt x="916305" y="202883"/>
                    <a:pt x="917258" y="199073"/>
                  </a:cubicBezTo>
                  <a:close/>
                  <a:moveTo>
                    <a:pt x="971550" y="253365"/>
                  </a:moveTo>
                  <a:cubicBezTo>
                    <a:pt x="973455" y="253365"/>
                    <a:pt x="974408" y="253365"/>
                    <a:pt x="975360" y="253365"/>
                  </a:cubicBezTo>
                  <a:cubicBezTo>
                    <a:pt x="989648" y="249555"/>
                    <a:pt x="1003935" y="245745"/>
                    <a:pt x="1019175" y="241935"/>
                  </a:cubicBezTo>
                  <a:cubicBezTo>
                    <a:pt x="1021080" y="241935"/>
                    <a:pt x="1022033" y="240983"/>
                    <a:pt x="1023938" y="240030"/>
                  </a:cubicBezTo>
                  <a:cubicBezTo>
                    <a:pt x="1035368" y="228600"/>
                    <a:pt x="1047750" y="216218"/>
                    <a:pt x="1060133" y="203835"/>
                  </a:cubicBezTo>
                  <a:cubicBezTo>
                    <a:pt x="1047750" y="191453"/>
                    <a:pt x="1036320" y="180023"/>
                    <a:pt x="1023938" y="168593"/>
                  </a:cubicBezTo>
                  <a:cubicBezTo>
                    <a:pt x="1022985" y="167640"/>
                    <a:pt x="1022033" y="166688"/>
                    <a:pt x="1020128" y="166688"/>
                  </a:cubicBezTo>
                  <a:cubicBezTo>
                    <a:pt x="1004888" y="162878"/>
                    <a:pt x="988695" y="158115"/>
                    <a:pt x="972503" y="154305"/>
                  </a:cubicBezTo>
                  <a:cubicBezTo>
                    <a:pt x="969645" y="165735"/>
                    <a:pt x="966788" y="177165"/>
                    <a:pt x="962978" y="187643"/>
                  </a:cubicBezTo>
                  <a:cubicBezTo>
                    <a:pt x="959168" y="199073"/>
                    <a:pt x="959168" y="209550"/>
                    <a:pt x="962978" y="220980"/>
                  </a:cubicBezTo>
                  <a:cubicBezTo>
                    <a:pt x="966788" y="231458"/>
                    <a:pt x="968693" y="242888"/>
                    <a:pt x="971550" y="253365"/>
                  </a:cubicBezTo>
                  <a:close/>
                  <a:moveTo>
                    <a:pt x="978218" y="164783"/>
                  </a:moveTo>
                  <a:cubicBezTo>
                    <a:pt x="991553" y="168593"/>
                    <a:pt x="1003935" y="171450"/>
                    <a:pt x="1015365" y="175260"/>
                  </a:cubicBezTo>
                  <a:cubicBezTo>
                    <a:pt x="1017270" y="175260"/>
                    <a:pt x="1018223" y="177165"/>
                    <a:pt x="1019175" y="178118"/>
                  </a:cubicBezTo>
                  <a:cubicBezTo>
                    <a:pt x="1027748" y="186690"/>
                    <a:pt x="1036320" y="195263"/>
                    <a:pt x="1045845" y="203835"/>
                  </a:cubicBezTo>
                  <a:cubicBezTo>
                    <a:pt x="1035368" y="214313"/>
                    <a:pt x="1025843" y="222885"/>
                    <a:pt x="1017270" y="232410"/>
                  </a:cubicBezTo>
                  <a:cubicBezTo>
                    <a:pt x="1017270" y="232410"/>
                    <a:pt x="1016318" y="233363"/>
                    <a:pt x="1015365" y="233363"/>
                  </a:cubicBezTo>
                  <a:cubicBezTo>
                    <a:pt x="1002983" y="236220"/>
                    <a:pt x="990600" y="240030"/>
                    <a:pt x="977265" y="243840"/>
                  </a:cubicBezTo>
                  <a:cubicBezTo>
                    <a:pt x="973455" y="230505"/>
                    <a:pt x="970598" y="218123"/>
                    <a:pt x="966788" y="205740"/>
                  </a:cubicBezTo>
                  <a:cubicBezTo>
                    <a:pt x="966788" y="204788"/>
                    <a:pt x="966788" y="204788"/>
                    <a:pt x="966788" y="203835"/>
                  </a:cubicBezTo>
                  <a:cubicBezTo>
                    <a:pt x="971550" y="190500"/>
                    <a:pt x="974408" y="178118"/>
                    <a:pt x="978218" y="164783"/>
                  </a:cubicBezTo>
                  <a:close/>
                  <a:moveTo>
                    <a:pt x="939165" y="614363"/>
                  </a:moveTo>
                  <a:cubicBezTo>
                    <a:pt x="938213" y="618173"/>
                    <a:pt x="937260" y="621030"/>
                    <a:pt x="936308" y="624840"/>
                  </a:cubicBezTo>
                  <a:cubicBezTo>
                    <a:pt x="940118" y="625793"/>
                    <a:pt x="942975" y="626745"/>
                    <a:pt x="946785" y="627698"/>
                  </a:cubicBezTo>
                  <a:cubicBezTo>
                    <a:pt x="984885" y="638175"/>
                    <a:pt x="1022985" y="648653"/>
                    <a:pt x="1061085" y="658178"/>
                  </a:cubicBezTo>
                  <a:cubicBezTo>
                    <a:pt x="1066800" y="660083"/>
                    <a:pt x="1071563" y="662940"/>
                    <a:pt x="1076325" y="666750"/>
                  </a:cubicBezTo>
                  <a:cubicBezTo>
                    <a:pt x="1103948" y="694373"/>
                    <a:pt x="1131570" y="721995"/>
                    <a:pt x="1159193" y="749618"/>
                  </a:cubicBezTo>
                  <a:cubicBezTo>
                    <a:pt x="1162050" y="752475"/>
                    <a:pt x="1163955" y="754380"/>
                    <a:pt x="1167765" y="757238"/>
                  </a:cubicBezTo>
                  <a:cubicBezTo>
                    <a:pt x="1170623" y="754380"/>
                    <a:pt x="1173480" y="752475"/>
                    <a:pt x="1176338" y="749618"/>
                  </a:cubicBezTo>
                  <a:cubicBezTo>
                    <a:pt x="1203960" y="721995"/>
                    <a:pt x="1231583" y="694373"/>
                    <a:pt x="1259205" y="666750"/>
                  </a:cubicBezTo>
                  <a:cubicBezTo>
                    <a:pt x="1263015" y="661988"/>
                    <a:pt x="1267778" y="660083"/>
                    <a:pt x="1274445" y="658178"/>
                  </a:cubicBezTo>
                  <a:cubicBezTo>
                    <a:pt x="1312545" y="648653"/>
                    <a:pt x="1350645" y="638175"/>
                    <a:pt x="1388745" y="627698"/>
                  </a:cubicBezTo>
                  <a:cubicBezTo>
                    <a:pt x="1392555" y="626745"/>
                    <a:pt x="1395413" y="625793"/>
                    <a:pt x="1399223" y="624840"/>
                  </a:cubicBezTo>
                  <a:cubicBezTo>
                    <a:pt x="1398270" y="621030"/>
                    <a:pt x="1397318" y="617220"/>
                    <a:pt x="1396365" y="614363"/>
                  </a:cubicBezTo>
                  <a:cubicBezTo>
                    <a:pt x="1385888" y="576263"/>
                    <a:pt x="1376363" y="538163"/>
                    <a:pt x="1365885" y="500063"/>
                  </a:cubicBezTo>
                  <a:cubicBezTo>
                    <a:pt x="1363980" y="494348"/>
                    <a:pt x="1364933" y="489585"/>
                    <a:pt x="1365885" y="483870"/>
                  </a:cubicBezTo>
                  <a:cubicBezTo>
                    <a:pt x="1373505" y="455295"/>
                    <a:pt x="1381125" y="426720"/>
                    <a:pt x="1388745" y="399098"/>
                  </a:cubicBezTo>
                  <a:cubicBezTo>
                    <a:pt x="1392555" y="386715"/>
                    <a:pt x="1395413" y="373380"/>
                    <a:pt x="1399223" y="360045"/>
                  </a:cubicBezTo>
                  <a:cubicBezTo>
                    <a:pt x="1395413" y="359093"/>
                    <a:pt x="1391603" y="357188"/>
                    <a:pt x="1388745" y="357188"/>
                  </a:cubicBezTo>
                  <a:cubicBezTo>
                    <a:pt x="1351598" y="347663"/>
                    <a:pt x="1314450" y="337185"/>
                    <a:pt x="1277303" y="327660"/>
                  </a:cubicBezTo>
                  <a:cubicBezTo>
                    <a:pt x="1269683" y="325755"/>
                    <a:pt x="1263968" y="321945"/>
                    <a:pt x="1258253" y="316230"/>
                  </a:cubicBezTo>
                  <a:cubicBezTo>
                    <a:pt x="1231583" y="288608"/>
                    <a:pt x="1203960" y="261938"/>
                    <a:pt x="1177290" y="235268"/>
                  </a:cubicBezTo>
                  <a:cubicBezTo>
                    <a:pt x="1174433" y="232410"/>
                    <a:pt x="1172528" y="229553"/>
                    <a:pt x="1170623" y="226695"/>
                  </a:cubicBezTo>
                  <a:cubicBezTo>
                    <a:pt x="1169670" y="226695"/>
                    <a:pt x="1167765" y="226695"/>
                    <a:pt x="1166813" y="226695"/>
                  </a:cubicBezTo>
                  <a:cubicBezTo>
                    <a:pt x="1164908" y="229553"/>
                    <a:pt x="1163003" y="232410"/>
                    <a:pt x="1160145" y="235268"/>
                  </a:cubicBezTo>
                  <a:cubicBezTo>
                    <a:pt x="1132523" y="262890"/>
                    <a:pt x="1104900" y="290513"/>
                    <a:pt x="1077278" y="318135"/>
                  </a:cubicBezTo>
                  <a:cubicBezTo>
                    <a:pt x="1072515" y="322898"/>
                    <a:pt x="1067753" y="324803"/>
                    <a:pt x="1062038" y="326708"/>
                  </a:cubicBezTo>
                  <a:cubicBezTo>
                    <a:pt x="1024890" y="336233"/>
                    <a:pt x="986790" y="346710"/>
                    <a:pt x="949643" y="356235"/>
                  </a:cubicBezTo>
                  <a:cubicBezTo>
                    <a:pt x="945833" y="357188"/>
                    <a:pt x="942023" y="359093"/>
                    <a:pt x="938213" y="360045"/>
                  </a:cubicBezTo>
                  <a:cubicBezTo>
                    <a:pt x="939165" y="363855"/>
                    <a:pt x="940118" y="367665"/>
                    <a:pt x="941070" y="370523"/>
                  </a:cubicBezTo>
                  <a:cubicBezTo>
                    <a:pt x="951548" y="408623"/>
                    <a:pt x="961073" y="446723"/>
                    <a:pt x="971550" y="484823"/>
                  </a:cubicBezTo>
                  <a:cubicBezTo>
                    <a:pt x="973455" y="490538"/>
                    <a:pt x="972503" y="495300"/>
                    <a:pt x="971550" y="500063"/>
                  </a:cubicBezTo>
                  <a:cubicBezTo>
                    <a:pt x="960120" y="538163"/>
                    <a:pt x="949643" y="576263"/>
                    <a:pt x="939165" y="614363"/>
                  </a:cubicBezTo>
                  <a:close/>
                  <a:moveTo>
                    <a:pt x="980123" y="485775"/>
                  </a:moveTo>
                  <a:cubicBezTo>
                    <a:pt x="970598" y="449580"/>
                    <a:pt x="961073" y="414338"/>
                    <a:pt x="951548" y="378143"/>
                  </a:cubicBezTo>
                  <a:cubicBezTo>
                    <a:pt x="950595" y="374333"/>
                    <a:pt x="949643" y="370523"/>
                    <a:pt x="948690" y="366713"/>
                  </a:cubicBezTo>
                  <a:cubicBezTo>
                    <a:pt x="952500" y="365760"/>
                    <a:pt x="955358" y="364808"/>
                    <a:pt x="958215" y="363855"/>
                  </a:cubicBezTo>
                  <a:cubicBezTo>
                    <a:pt x="994410" y="354330"/>
                    <a:pt x="1030605" y="343853"/>
                    <a:pt x="1066800" y="334328"/>
                  </a:cubicBezTo>
                  <a:cubicBezTo>
                    <a:pt x="1072515" y="332423"/>
                    <a:pt x="1077278" y="330518"/>
                    <a:pt x="1081088" y="326708"/>
                  </a:cubicBezTo>
                  <a:cubicBezTo>
                    <a:pt x="1106805" y="300038"/>
                    <a:pt x="1133475" y="274320"/>
                    <a:pt x="1160145" y="247650"/>
                  </a:cubicBezTo>
                  <a:cubicBezTo>
                    <a:pt x="1163003" y="244793"/>
                    <a:pt x="1164908" y="242888"/>
                    <a:pt x="1168718" y="240030"/>
                  </a:cubicBezTo>
                  <a:cubicBezTo>
                    <a:pt x="1171575" y="242888"/>
                    <a:pt x="1174433" y="244793"/>
                    <a:pt x="1177290" y="247650"/>
                  </a:cubicBezTo>
                  <a:cubicBezTo>
                    <a:pt x="1203960" y="274320"/>
                    <a:pt x="1229678" y="300038"/>
                    <a:pt x="1256348" y="326708"/>
                  </a:cubicBezTo>
                  <a:cubicBezTo>
                    <a:pt x="1260158" y="330518"/>
                    <a:pt x="1264920" y="333375"/>
                    <a:pt x="1270635" y="334328"/>
                  </a:cubicBezTo>
                  <a:cubicBezTo>
                    <a:pt x="1306830" y="343853"/>
                    <a:pt x="1343025" y="353378"/>
                    <a:pt x="1379220" y="363855"/>
                  </a:cubicBezTo>
                  <a:cubicBezTo>
                    <a:pt x="1382078" y="364808"/>
                    <a:pt x="1384935" y="365760"/>
                    <a:pt x="1388745" y="366713"/>
                  </a:cubicBezTo>
                  <a:cubicBezTo>
                    <a:pt x="1387793" y="371475"/>
                    <a:pt x="1386840" y="374333"/>
                    <a:pt x="1385888" y="378143"/>
                  </a:cubicBezTo>
                  <a:cubicBezTo>
                    <a:pt x="1376363" y="414338"/>
                    <a:pt x="1366838" y="449580"/>
                    <a:pt x="1357313" y="485775"/>
                  </a:cubicBezTo>
                  <a:cubicBezTo>
                    <a:pt x="1356360" y="490538"/>
                    <a:pt x="1356360" y="494348"/>
                    <a:pt x="1357313" y="499110"/>
                  </a:cubicBezTo>
                  <a:cubicBezTo>
                    <a:pt x="1366838" y="535305"/>
                    <a:pt x="1376363" y="570548"/>
                    <a:pt x="1385888" y="606743"/>
                  </a:cubicBezTo>
                  <a:cubicBezTo>
                    <a:pt x="1386840" y="610553"/>
                    <a:pt x="1387793" y="614363"/>
                    <a:pt x="1388745" y="619125"/>
                  </a:cubicBezTo>
                  <a:cubicBezTo>
                    <a:pt x="1383983" y="620078"/>
                    <a:pt x="1380173" y="621030"/>
                    <a:pt x="1377315" y="622935"/>
                  </a:cubicBezTo>
                  <a:cubicBezTo>
                    <a:pt x="1342073" y="632460"/>
                    <a:pt x="1305878" y="641985"/>
                    <a:pt x="1270635" y="651510"/>
                  </a:cubicBezTo>
                  <a:cubicBezTo>
                    <a:pt x="1264920" y="653415"/>
                    <a:pt x="1260158" y="655320"/>
                    <a:pt x="1256348" y="660083"/>
                  </a:cubicBezTo>
                  <a:cubicBezTo>
                    <a:pt x="1229678" y="686753"/>
                    <a:pt x="1203960" y="712470"/>
                    <a:pt x="1177290" y="739140"/>
                  </a:cubicBezTo>
                  <a:cubicBezTo>
                    <a:pt x="1174433" y="741998"/>
                    <a:pt x="1172528" y="743903"/>
                    <a:pt x="1168718" y="746760"/>
                  </a:cubicBezTo>
                  <a:cubicBezTo>
                    <a:pt x="1165860" y="743903"/>
                    <a:pt x="1163003" y="741998"/>
                    <a:pt x="1160145" y="739140"/>
                  </a:cubicBezTo>
                  <a:cubicBezTo>
                    <a:pt x="1133475" y="712470"/>
                    <a:pt x="1107758" y="686753"/>
                    <a:pt x="1081088" y="660083"/>
                  </a:cubicBezTo>
                  <a:cubicBezTo>
                    <a:pt x="1077278" y="656273"/>
                    <a:pt x="1072515" y="653415"/>
                    <a:pt x="1066800" y="652463"/>
                  </a:cubicBezTo>
                  <a:cubicBezTo>
                    <a:pt x="1031558" y="642938"/>
                    <a:pt x="995363" y="633413"/>
                    <a:pt x="960120" y="623888"/>
                  </a:cubicBezTo>
                  <a:cubicBezTo>
                    <a:pt x="956310" y="622935"/>
                    <a:pt x="952500" y="621983"/>
                    <a:pt x="948690" y="620078"/>
                  </a:cubicBezTo>
                  <a:cubicBezTo>
                    <a:pt x="949643" y="615315"/>
                    <a:pt x="950595" y="611505"/>
                    <a:pt x="951548" y="607695"/>
                  </a:cubicBezTo>
                  <a:cubicBezTo>
                    <a:pt x="961073" y="571500"/>
                    <a:pt x="970598" y="536258"/>
                    <a:pt x="980123" y="500063"/>
                  </a:cubicBezTo>
                  <a:cubicBezTo>
                    <a:pt x="981075" y="494348"/>
                    <a:pt x="981075" y="490538"/>
                    <a:pt x="980123" y="485775"/>
                  </a:cubicBezTo>
                  <a:close/>
                  <a:moveTo>
                    <a:pt x="391478" y="94298"/>
                  </a:moveTo>
                  <a:cubicBezTo>
                    <a:pt x="359093" y="102870"/>
                    <a:pt x="327660" y="111443"/>
                    <a:pt x="295275" y="120015"/>
                  </a:cubicBezTo>
                  <a:cubicBezTo>
                    <a:pt x="289560" y="121920"/>
                    <a:pt x="285750" y="123825"/>
                    <a:pt x="280988" y="128588"/>
                  </a:cubicBezTo>
                  <a:cubicBezTo>
                    <a:pt x="260985" y="148590"/>
                    <a:pt x="240983" y="168593"/>
                    <a:pt x="220980" y="188595"/>
                  </a:cubicBezTo>
                  <a:cubicBezTo>
                    <a:pt x="216218" y="193358"/>
                    <a:pt x="210503" y="198120"/>
                    <a:pt x="204788" y="202883"/>
                  </a:cubicBezTo>
                  <a:cubicBezTo>
                    <a:pt x="207645" y="205740"/>
                    <a:pt x="208598" y="207645"/>
                    <a:pt x="210503" y="209550"/>
                  </a:cubicBezTo>
                  <a:cubicBezTo>
                    <a:pt x="234315" y="233363"/>
                    <a:pt x="259080" y="258128"/>
                    <a:pt x="282893" y="281940"/>
                  </a:cubicBezTo>
                  <a:cubicBezTo>
                    <a:pt x="285750" y="284798"/>
                    <a:pt x="290513" y="286703"/>
                    <a:pt x="294323" y="288608"/>
                  </a:cubicBezTo>
                  <a:cubicBezTo>
                    <a:pt x="311468" y="293370"/>
                    <a:pt x="328613" y="298133"/>
                    <a:pt x="346710" y="302895"/>
                  </a:cubicBezTo>
                  <a:cubicBezTo>
                    <a:pt x="363855" y="307658"/>
                    <a:pt x="381000" y="312420"/>
                    <a:pt x="399098" y="317183"/>
                  </a:cubicBezTo>
                  <a:cubicBezTo>
                    <a:pt x="400050" y="315278"/>
                    <a:pt x="401003" y="313373"/>
                    <a:pt x="401003" y="311468"/>
                  </a:cubicBezTo>
                  <a:cubicBezTo>
                    <a:pt x="409575" y="278130"/>
                    <a:pt x="419100" y="244793"/>
                    <a:pt x="427673" y="211455"/>
                  </a:cubicBezTo>
                  <a:cubicBezTo>
                    <a:pt x="428625" y="207645"/>
                    <a:pt x="428625" y="202883"/>
                    <a:pt x="427673" y="199073"/>
                  </a:cubicBezTo>
                  <a:cubicBezTo>
                    <a:pt x="419100" y="165735"/>
                    <a:pt x="409575" y="133350"/>
                    <a:pt x="401003" y="100013"/>
                  </a:cubicBezTo>
                  <a:cubicBezTo>
                    <a:pt x="400050" y="98108"/>
                    <a:pt x="399098" y="96203"/>
                    <a:pt x="398145" y="94298"/>
                  </a:cubicBezTo>
                  <a:cubicBezTo>
                    <a:pt x="396240" y="93345"/>
                    <a:pt x="394335" y="93345"/>
                    <a:pt x="391478" y="94298"/>
                  </a:cubicBezTo>
                  <a:close/>
                  <a:moveTo>
                    <a:pt x="408623" y="159068"/>
                  </a:moveTo>
                  <a:cubicBezTo>
                    <a:pt x="412433" y="171450"/>
                    <a:pt x="415290" y="183833"/>
                    <a:pt x="419100" y="197168"/>
                  </a:cubicBezTo>
                  <a:cubicBezTo>
                    <a:pt x="420053" y="200978"/>
                    <a:pt x="421005" y="205740"/>
                    <a:pt x="420053" y="209550"/>
                  </a:cubicBezTo>
                  <a:cubicBezTo>
                    <a:pt x="412433" y="240030"/>
                    <a:pt x="403860" y="270510"/>
                    <a:pt x="395288" y="300990"/>
                  </a:cubicBezTo>
                  <a:cubicBezTo>
                    <a:pt x="395288" y="301943"/>
                    <a:pt x="394335" y="302895"/>
                    <a:pt x="393383" y="304800"/>
                  </a:cubicBezTo>
                  <a:cubicBezTo>
                    <a:pt x="390525" y="303848"/>
                    <a:pt x="388620" y="303848"/>
                    <a:pt x="385763" y="302895"/>
                  </a:cubicBezTo>
                  <a:cubicBezTo>
                    <a:pt x="357188" y="295275"/>
                    <a:pt x="328613" y="287655"/>
                    <a:pt x="300990" y="280035"/>
                  </a:cubicBezTo>
                  <a:cubicBezTo>
                    <a:pt x="295275" y="278130"/>
                    <a:pt x="291465" y="276225"/>
                    <a:pt x="286703" y="271463"/>
                  </a:cubicBezTo>
                  <a:cubicBezTo>
                    <a:pt x="266700" y="251460"/>
                    <a:pt x="245745" y="230505"/>
                    <a:pt x="225743" y="210503"/>
                  </a:cubicBezTo>
                  <a:cubicBezTo>
                    <a:pt x="223838" y="208598"/>
                    <a:pt x="220980" y="205740"/>
                    <a:pt x="217170" y="200978"/>
                  </a:cubicBezTo>
                  <a:cubicBezTo>
                    <a:pt x="220980" y="199073"/>
                    <a:pt x="223838" y="197168"/>
                    <a:pt x="226695" y="194310"/>
                  </a:cubicBezTo>
                  <a:cubicBezTo>
                    <a:pt x="246698" y="174308"/>
                    <a:pt x="266700" y="154305"/>
                    <a:pt x="286703" y="134303"/>
                  </a:cubicBezTo>
                  <a:cubicBezTo>
                    <a:pt x="289560" y="131445"/>
                    <a:pt x="293370" y="128588"/>
                    <a:pt x="297180" y="127635"/>
                  </a:cubicBezTo>
                  <a:cubicBezTo>
                    <a:pt x="327660" y="119063"/>
                    <a:pt x="359093" y="111443"/>
                    <a:pt x="389573" y="102870"/>
                  </a:cubicBezTo>
                  <a:cubicBezTo>
                    <a:pt x="390525" y="102870"/>
                    <a:pt x="391478" y="102870"/>
                    <a:pt x="393383" y="101918"/>
                  </a:cubicBezTo>
                  <a:cubicBezTo>
                    <a:pt x="398145" y="122873"/>
                    <a:pt x="403860" y="140970"/>
                    <a:pt x="408623" y="159068"/>
                  </a:cubicBezTo>
                  <a:close/>
                  <a:moveTo>
                    <a:pt x="903923" y="397193"/>
                  </a:moveTo>
                  <a:cubicBezTo>
                    <a:pt x="902970" y="391478"/>
                    <a:pt x="901065" y="386715"/>
                    <a:pt x="899160" y="381000"/>
                  </a:cubicBezTo>
                  <a:cubicBezTo>
                    <a:pt x="896303" y="381000"/>
                    <a:pt x="895350" y="381953"/>
                    <a:pt x="893445" y="381953"/>
                  </a:cubicBezTo>
                  <a:cubicBezTo>
                    <a:pt x="860108" y="390525"/>
                    <a:pt x="825818" y="400050"/>
                    <a:pt x="792480" y="409575"/>
                  </a:cubicBezTo>
                  <a:cubicBezTo>
                    <a:pt x="788670" y="410528"/>
                    <a:pt x="783908" y="413385"/>
                    <a:pt x="781050" y="416243"/>
                  </a:cubicBezTo>
                  <a:cubicBezTo>
                    <a:pt x="757238" y="440055"/>
                    <a:pt x="733425" y="463868"/>
                    <a:pt x="709613" y="487680"/>
                  </a:cubicBezTo>
                  <a:cubicBezTo>
                    <a:pt x="707708" y="489585"/>
                    <a:pt x="706755" y="490538"/>
                    <a:pt x="704850" y="492443"/>
                  </a:cubicBezTo>
                  <a:cubicBezTo>
                    <a:pt x="705803" y="493395"/>
                    <a:pt x="706755" y="494348"/>
                    <a:pt x="706755" y="495300"/>
                  </a:cubicBezTo>
                  <a:cubicBezTo>
                    <a:pt x="731520" y="520065"/>
                    <a:pt x="757238" y="545783"/>
                    <a:pt x="782003" y="570548"/>
                  </a:cubicBezTo>
                  <a:cubicBezTo>
                    <a:pt x="784860" y="573405"/>
                    <a:pt x="788670" y="575310"/>
                    <a:pt x="793433" y="576263"/>
                  </a:cubicBezTo>
                  <a:cubicBezTo>
                    <a:pt x="819150" y="583883"/>
                    <a:pt x="845820" y="590550"/>
                    <a:pt x="871538" y="597218"/>
                  </a:cubicBezTo>
                  <a:cubicBezTo>
                    <a:pt x="880110" y="599123"/>
                    <a:pt x="888683" y="601980"/>
                    <a:pt x="897255" y="603885"/>
                  </a:cubicBezTo>
                  <a:cubicBezTo>
                    <a:pt x="898208" y="601980"/>
                    <a:pt x="899160" y="600075"/>
                    <a:pt x="899160" y="599123"/>
                  </a:cubicBezTo>
                  <a:cubicBezTo>
                    <a:pt x="908685" y="565785"/>
                    <a:pt x="917258" y="531495"/>
                    <a:pt x="925830" y="498158"/>
                  </a:cubicBezTo>
                  <a:cubicBezTo>
                    <a:pt x="926783" y="494348"/>
                    <a:pt x="926783" y="489585"/>
                    <a:pt x="925830" y="485775"/>
                  </a:cubicBezTo>
                  <a:cubicBezTo>
                    <a:pt x="920115" y="456248"/>
                    <a:pt x="911543" y="426720"/>
                    <a:pt x="903923" y="397193"/>
                  </a:cubicBezTo>
                  <a:close/>
                  <a:moveTo>
                    <a:pt x="918210" y="497205"/>
                  </a:moveTo>
                  <a:cubicBezTo>
                    <a:pt x="910590" y="527685"/>
                    <a:pt x="902018" y="557213"/>
                    <a:pt x="894398" y="587693"/>
                  </a:cubicBezTo>
                  <a:cubicBezTo>
                    <a:pt x="894398" y="588645"/>
                    <a:pt x="893445" y="589598"/>
                    <a:pt x="892493" y="591503"/>
                  </a:cubicBezTo>
                  <a:cubicBezTo>
                    <a:pt x="889635" y="590550"/>
                    <a:pt x="886778" y="590550"/>
                    <a:pt x="883920" y="589598"/>
                  </a:cubicBezTo>
                  <a:cubicBezTo>
                    <a:pt x="855345" y="581978"/>
                    <a:pt x="826770" y="574358"/>
                    <a:pt x="798195" y="566738"/>
                  </a:cubicBezTo>
                  <a:cubicBezTo>
                    <a:pt x="794385" y="565785"/>
                    <a:pt x="790575" y="563880"/>
                    <a:pt x="787718" y="561023"/>
                  </a:cubicBezTo>
                  <a:cubicBezTo>
                    <a:pt x="765810" y="539115"/>
                    <a:pt x="742950" y="517208"/>
                    <a:pt x="721043" y="494348"/>
                  </a:cubicBezTo>
                  <a:cubicBezTo>
                    <a:pt x="720090" y="493395"/>
                    <a:pt x="719138" y="491490"/>
                    <a:pt x="718185" y="490538"/>
                  </a:cubicBezTo>
                  <a:cubicBezTo>
                    <a:pt x="741998" y="466725"/>
                    <a:pt x="764858" y="443865"/>
                    <a:pt x="788670" y="420053"/>
                  </a:cubicBezTo>
                  <a:cubicBezTo>
                    <a:pt x="790575" y="418148"/>
                    <a:pt x="793433" y="416243"/>
                    <a:pt x="796290" y="416243"/>
                  </a:cubicBezTo>
                  <a:cubicBezTo>
                    <a:pt x="827723" y="407670"/>
                    <a:pt x="858203" y="399098"/>
                    <a:pt x="889635" y="391478"/>
                  </a:cubicBezTo>
                  <a:cubicBezTo>
                    <a:pt x="890588" y="391478"/>
                    <a:pt x="890588" y="391478"/>
                    <a:pt x="893445" y="391478"/>
                  </a:cubicBezTo>
                  <a:cubicBezTo>
                    <a:pt x="897255" y="404813"/>
                    <a:pt x="901065" y="418148"/>
                    <a:pt x="903923" y="432435"/>
                  </a:cubicBezTo>
                  <a:cubicBezTo>
                    <a:pt x="908685" y="449580"/>
                    <a:pt x="913448" y="466725"/>
                    <a:pt x="918210" y="484823"/>
                  </a:cubicBezTo>
                  <a:cubicBezTo>
                    <a:pt x="919163" y="488633"/>
                    <a:pt x="919163" y="493395"/>
                    <a:pt x="918210" y="497205"/>
                  </a:cubicBezTo>
                  <a:close/>
                  <a:moveTo>
                    <a:pt x="863918" y="441960"/>
                  </a:moveTo>
                  <a:cubicBezTo>
                    <a:pt x="851535" y="445770"/>
                    <a:pt x="840105" y="448628"/>
                    <a:pt x="829628" y="451485"/>
                  </a:cubicBezTo>
                  <a:cubicBezTo>
                    <a:pt x="818198" y="453390"/>
                    <a:pt x="809625" y="459105"/>
                    <a:pt x="802005" y="466725"/>
                  </a:cubicBezTo>
                  <a:cubicBezTo>
                    <a:pt x="794385" y="475298"/>
                    <a:pt x="785813" y="482918"/>
                    <a:pt x="777240" y="491490"/>
                  </a:cubicBezTo>
                  <a:cubicBezTo>
                    <a:pt x="788670" y="502920"/>
                    <a:pt x="800100" y="514350"/>
                    <a:pt x="811530" y="525780"/>
                  </a:cubicBezTo>
                  <a:cubicBezTo>
                    <a:pt x="812483" y="526733"/>
                    <a:pt x="814388" y="527685"/>
                    <a:pt x="815340" y="528638"/>
                  </a:cubicBezTo>
                  <a:cubicBezTo>
                    <a:pt x="831533" y="533400"/>
                    <a:pt x="847725" y="537210"/>
                    <a:pt x="863918" y="541973"/>
                  </a:cubicBezTo>
                  <a:cubicBezTo>
                    <a:pt x="868680" y="524828"/>
                    <a:pt x="872490" y="509588"/>
                    <a:pt x="877253" y="493395"/>
                  </a:cubicBezTo>
                  <a:cubicBezTo>
                    <a:pt x="877253" y="492443"/>
                    <a:pt x="877253" y="491490"/>
                    <a:pt x="877253" y="490538"/>
                  </a:cubicBezTo>
                  <a:cubicBezTo>
                    <a:pt x="872490" y="474345"/>
                    <a:pt x="867728" y="459105"/>
                    <a:pt x="863918" y="441960"/>
                  </a:cubicBezTo>
                  <a:close/>
                  <a:moveTo>
                    <a:pt x="866775" y="495300"/>
                  </a:moveTo>
                  <a:cubicBezTo>
                    <a:pt x="863918" y="506730"/>
                    <a:pt x="861060" y="518160"/>
                    <a:pt x="857250" y="530543"/>
                  </a:cubicBezTo>
                  <a:cubicBezTo>
                    <a:pt x="852488" y="529590"/>
                    <a:pt x="848678" y="528638"/>
                    <a:pt x="843915" y="527685"/>
                  </a:cubicBezTo>
                  <a:cubicBezTo>
                    <a:pt x="824865" y="524828"/>
                    <a:pt x="810578" y="516255"/>
                    <a:pt x="799148" y="501968"/>
                  </a:cubicBezTo>
                  <a:cubicBezTo>
                    <a:pt x="796290" y="499110"/>
                    <a:pt x="793433" y="496253"/>
                    <a:pt x="789623" y="492443"/>
                  </a:cubicBezTo>
                  <a:cubicBezTo>
                    <a:pt x="798195" y="483870"/>
                    <a:pt x="806768" y="475298"/>
                    <a:pt x="816293" y="466725"/>
                  </a:cubicBezTo>
                  <a:cubicBezTo>
                    <a:pt x="817245" y="465773"/>
                    <a:pt x="819150" y="463868"/>
                    <a:pt x="821055" y="463868"/>
                  </a:cubicBezTo>
                  <a:cubicBezTo>
                    <a:pt x="833438" y="461010"/>
                    <a:pt x="844868" y="457200"/>
                    <a:pt x="858203" y="454343"/>
                  </a:cubicBezTo>
                  <a:cubicBezTo>
                    <a:pt x="862013" y="467678"/>
                    <a:pt x="864870" y="479108"/>
                    <a:pt x="867728" y="491490"/>
                  </a:cubicBezTo>
                  <a:cubicBezTo>
                    <a:pt x="867728" y="492443"/>
                    <a:pt x="866775" y="494348"/>
                    <a:pt x="866775" y="495300"/>
                  </a:cubicBezTo>
                  <a:close/>
                  <a:moveTo>
                    <a:pt x="667703" y="827723"/>
                  </a:moveTo>
                  <a:cubicBezTo>
                    <a:pt x="678180" y="813435"/>
                    <a:pt x="690563" y="805815"/>
                    <a:pt x="707708" y="803910"/>
                  </a:cubicBezTo>
                  <a:cubicBezTo>
                    <a:pt x="705803" y="795338"/>
                    <a:pt x="702945" y="788670"/>
                    <a:pt x="702945" y="781050"/>
                  </a:cubicBezTo>
                  <a:cubicBezTo>
                    <a:pt x="702945" y="773430"/>
                    <a:pt x="705803" y="765810"/>
                    <a:pt x="707708" y="757238"/>
                  </a:cubicBezTo>
                  <a:cubicBezTo>
                    <a:pt x="700088" y="754380"/>
                    <a:pt x="691515" y="754380"/>
                    <a:pt x="685800" y="750570"/>
                  </a:cubicBezTo>
                  <a:cubicBezTo>
                    <a:pt x="679133" y="746760"/>
                    <a:pt x="674370" y="740093"/>
                    <a:pt x="668655" y="735330"/>
                  </a:cubicBezTo>
                  <a:cubicBezTo>
                    <a:pt x="662940" y="741045"/>
                    <a:pt x="658178" y="747713"/>
                    <a:pt x="651510" y="750570"/>
                  </a:cubicBezTo>
                  <a:cubicBezTo>
                    <a:pt x="644843" y="754380"/>
                    <a:pt x="637223" y="755333"/>
                    <a:pt x="628650" y="758190"/>
                  </a:cubicBezTo>
                  <a:cubicBezTo>
                    <a:pt x="630555" y="765810"/>
                    <a:pt x="633413" y="773430"/>
                    <a:pt x="633413" y="781050"/>
                  </a:cubicBezTo>
                  <a:cubicBezTo>
                    <a:pt x="633413" y="788670"/>
                    <a:pt x="630555" y="796290"/>
                    <a:pt x="628650" y="804863"/>
                  </a:cubicBezTo>
                  <a:cubicBezTo>
                    <a:pt x="644843" y="805815"/>
                    <a:pt x="658178" y="813435"/>
                    <a:pt x="667703" y="827723"/>
                  </a:cubicBezTo>
                  <a:close/>
                  <a:moveTo>
                    <a:pt x="667703" y="746760"/>
                  </a:moveTo>
                  <a:cubicBezTo>
                    <a:pt x="675323" y="756285"/>
                    <a:pt x="683895" y="762000"/>
                    <a:pt x="696278" y="762953"/>
                  </a:cubicBezTo>
                  <a:cubicBezTo>
                    <a:pt x="693420" y="774383"/>
                    <a:pt x="691515" y="784860"/>
                    <a:pt x="697230" y="796290"/>
                  </a:cubicBezTo>
                  <a:cubicBezTo>
                    <a:pt x="684848" y="799148"/>
                    <a:pt x="675323" y="802958"/>
                    <a:pt x="667703" y="814388"/>
                  </a:cubicBezTo>
                  <a:cubicBezTo>
                    <a:pt x="660083" y="803910"/>
                    <a:pt x="650558" y="799148"/>
                    <a:pt x="639128" y="797243"/>
                  </a:cubicBezTo>
                  <a:cubicBezTo>
                    <a:pt x="642938" y="785813"/>
                    <a:pt x="643890" y="775335"/>
                    <a:pt x="639128" y="763905"/>
                  </a:cubicBezTo>
                  <a:cubicBezTo>
                    <a:pt x="650558" y="762000"/>
                    <a:pt x="661035" y="757238"/>
                    <a:pt x="667703" y="746760"/>
                  </a:cubicBezTo>
                  <a:close/>
                  <a:moveTo>
                    <a:pt x="207645" y="2198370"/>
                  </a:moveTo>
                  <a:cubicBezTo>
                    <a:pt x="199073" y="2195513"/>
                    <a:pt x="191453" y="2194560"/>
                    <a:pt x="185738" y="2190750"/>
                  </a:cubicBezTo>
                  <a:cubicBezTo>
                    <a:pt x="179070" y="2186940"/>
                    <a:pt x="174308" y="2180273"/>
                    <a:pt x="168593" y="2175510"/>
                  </a:cubicBezTo>
                  <a:cubicBezTo>
                    <a:pt x="162878" y="2181225"/>
                    <a:pt x="158115" y="2187893"/>
                    <a:pt x="151448" y="2190750"/>
                  </a:cubicBezTo>
                  <a:cubicBezTo>
                    <a:pt x="144780" y="2194560"/>
                    <a:pt x="137160" y="2195513"/>
                    <a:pt x="129540" y="2198370"/>
                  </a:cubicBezTo>
                  <a:cubicBezTo>
                    <a:pt x="131445" y="2206943"/>
                    <a:pt x="134303" y="2213610"/>
                    <a:pt x="134303" y="2221230"/>
                  </a:cubicBezTo>
                  <a:cubicBezTo>
                    <a:pt x="134303" y="2228850"/>
                    <a:pt x="131445" y="2235518"/>
                    <a:pt x="129540" y="2244090"/>
                  </a:cubicBezTo>
                  <a:cubicBezTo>
                    <a:pt x="146685" y="2245995"/>
                    <a:pt x="159068" y="2253615"/>
                    <a:pt x="169545" y="2266950"/>
                  </a:cubicBezTo>
                  <a:cubicBezTo>
                    <a:pt x="180023" y="2252663"/>
                    <a:pt x="192405" y="2245043"/>
                    <a:pt x="209550" y="2243138"/>
                  </a:cubicBezTo>
                  <a:cubicBezTo>
                    <a:pt x="207645" y="2234565"/>
                    <a:pt x="204788" y="2226945"/>
                    <a:pt x="204788" y="2220278"/>
                  </a:cubicBezTo>
                  <a:cubicBezTo>
                    <a:pt x="202883" y="2213610"/>
                    <a:pt x="205740" y="2205990"/>
                    <a:pt x="207645" y="2198370"/>
                  </a:cubicBezTo>
                  <a:close/>
                  <a:moveTo>
                    <a:pt x="197168" y="2236470"/>
                  </a:moveTo>
                  <a:cubicBezTo>
                    <a:pt x="185738" y="2239328"/>
                    <a:pt x="176213" y="2243138"/>
                    <a:pt x="168593" y="2253615"/>
                  </a:cubicBezTo>
                  <a:cubicBezTo>
                    <a:pt x="160973" y="2245043"/>
                    <a:pt x="152400" y="2238375"/>
                    <a:pt x="139065" y="2236470"/>
                  </a:cubicBezTo>
                  <a:cubicBezTo>
                    <a:pt x="142875" y="2225040"/>
                    <a:pt x="143828" y="2214563"/>
                    <a:pt x="139065" y="2204085"/>
                  </a:cubicBezTo>
                  <a:cubicBezTo>
                    <a:pt x="151448" y="2202180"/>
                    <a:pt x="160020" y="2197418"/>
                    <a:pt x="167640" y="2187893"/>
                  </a:cubicBezTo>
                  <a:cubicBezTo>
                    <a:pt x="175260" y="2196465"/>
                    <a:pt x="183833" y="2203133"/>
                    <a:pt x="197168" y="2204085"/>
                  </a:cubicBezTo>
                  <a:cubicBezTo>
                    <a:pt x="192405" y="2215515"/>
                    <a:pt x="192405" y="2225993"/>
                    <a:pt x="197168" y="2236470"/>
                  </a:cubicBezTo>
                  <a:close/>
                  <a:moveTo>
                    <a:pt x="1027748" y="484823"/>
                  </a:moveTo>
                  <a:cubicBezTo>
                    <a:pt x="1029653" y="490538"/>
                    <a:pt x="1028700" y="495300"/>
                    <a:pt x="1027748" y="500063"/>
                  </a:cubicBezTo>
                  <a:cubicBezTo>
                    <a:pt x="1020128" y="525780"/>
                    <a:pt x="1013460" y="552450"/>
                    <a:pt x="1006793" y="578168"/>
                  </a:cubicBezTo>
                  <a:cubicBezTo>
                    <a:pt x="1005840" y="581025"/>
                    <a:pt x="1005840" y="582930"/>
                    <a:pt x="1005840" y="585788"/>
                  </a:cubicBezTo>
                  <a:cubicBezTo>
                    <a:pt x="1009650" y="586740"/>
                    <a:pt x="1011555" y="587693"/>
                    <a:pt x="1014413" y="588645"/>
                  </a:cubicBezTo>
                  <a:cubicBezTo>
                    <a:pt x="1040130" y="595313"/>
                    <a:pt x="1065848" y="602933"/>
                    <a:pt x="1090613" y="608648"/>
                  </a:cubicBezTo>
                  <a:cubicBezTo>
                    <a:pt x="1096328" y="610553"/>
                    <a:pt x="1100138" y="612458"/>
                    <a:pt x="1104900" y="617220"/>
                  </a:cubicBezTo>
                  <a:cubicBezTo>
                    <a:pt x="1122998" y="636270"/>
                    <a:pt x="1142048" y="654368"/>
                    <a:pt x="1160145" y="672465"/>
                  </a:cubicBezTo>
                  <a:cubicBezTo>
                    <a:pt x="1163003" y="675323"/>
                    <a:pt x="1164908" y="677228"/>
                    <a:pt x="1169670" y="681038"/>
                  </a:cubicBezTo>
                  <a:cubicBezTo>
                    <a:pt x="1172528" y="677228"/>
                    <a:pt x="1174433" y="674370"/>
                    <a:pt x="1177290" y="671513"/>
                  </a:cubicBezTo>
                  <a:cubicBezTo>
                    <a:pt x="1195388" y="653415"/>
                    <a:pt x="1213485" y="635318"/>
                    <a:pt x="1231583" y="617220"/>
                  </a:cubicBezTo>
                  <a:cubicBezTo>
                    <a:pt x="1236345" y="612458"/>
                    <a:pt x="1241108" y="609600"/>
                    <a:pt x="1247775" y="608648"/>
                  </a:cubicBezTo>
                  <a:cubicBezTo>
                    <a:pt x="1265873" y="603885"/>
                    <a:pt x="1283970" y="599123"/>
                    <a:pt x="1302068" y="594360"/>
                  </a:cubicBezTo>
                  <a:cubicBezTo>
                    <a:pt x="1312545" y="591503"/>
                    <a:pt x="1322070" y="588645"/>
                    <a:pt x="1332548" y="585788"/>
                  </a:cubicBezTo>
                  <a:cubicBezTo>
                    <a:pt x="1331595" y="581978"/>
                    <a:pt x="1330643" y="579120"/>
                    <a:pt x="1330643" y="576263"/>
                  </a:cubicBezTo>
                  <a:cubicBezTo>
                    <a:pt x="1323975" y="552450"/>
                    <a:pt x="1318260" y="528638"/>
                    <a:pt x="1311593" y="505778"/>
                  </a:cubicBezTo>
                  <a:cubicBezTo>
                    <a:pt x="1308735" y="496253"/>
                    <a:pt x="1308735" y="488633"/>
                    <a:pt x="1311593" y="479108"/>
                  </a:cubicBezTo>
                  <a:cubicBezTo>
                    <a:pt x="1318260" y="455295"/>
                    <a:pt x="1324928" y="430530"/>
                    <a:pt x="1331595" y="406718"/>
                  </a:cubicBezTo>
                  <a:cubicBezTo>
                    <a:pt x="1332548" y="403860"/>
                    <a:pt x="1332548" y="401955"/>
                    <a:pt x="1332548" y="399098"/>
                  </a:cubicBezTo>
                  <a:cubicBezTo>
                    <a:pt x="1328738" y="398145"/>
                    <a:pt x="1325880" y="397193"/>
                    <a:pt x="1323023" y="396240"/>
                  </a:cubicBezTo>
                  <a:cubicBezTo>
                    <a:pt x="1298258" y="389573"/>
                    <a:pt x="1273493" y="382905"/>
                    <a:pt x="1249680" y="376238"/>
                  </a:cubicBezTo>
                  <a:cubicBezTo>
                    <a:pt x="1243013" y="374333"/>
                    <a:pt x="1238250" y="371475"/>
                    <a:pt x="1233488" y="366713"/>
                  </a:cubicBezTo>
                  <a:cubicBezTo>
                    <a:pt x="1215390" y="347663"/>
                    <a:pt x="1196340" y="329565"/>
                    <a:pt x="1178243" y="311468"/>
                  </a:cubicBezTo>
                  <a:cubicBezTo>
                    <a:pt x="1176338" y="309563"/>
                    <a:pt x="1173480" y="307658"/>
                    <a:pt x="1169670" y="303848"/>
                  </a:cubicBezTo>
                  <a:cubicBezTo>
                    <a:pt x="1166813" y="306705"/>
                    <a:pt x="1165860" y="310515"/>
                    <a:pt x="1163003" y="312420"/>
                  </a:cubicBezTo>
                  <a:cubicBezTo>
                    <a:pt x="1144905" y="330518"/>
                    <a:pt x="1125855" y="349568"/>
                    <a:pt x="1107758" y="367665"/>
                  </a:cubicBezTo>
                  <a:cubicBezTo>
                    <a:pt x="1103948" y="371475"/>
                    <a:pt x="1099185" y="374333"/>
                    <a:pt x="1093470" y="375285"/>
                  </a:cubicBezTo>
                  <a:cubicBezTo>
                    <a:pt x="1080135" y="378143"/>
                    <a:pt x="1067753" y="381953"/>
                    <a:pt x="1054418" y="385763"/>
                  </a:cubicBezTo>
                  <a:cubicBezTo>
                    <a:pt x="1039178" y="389573"/>
                    <a:pt x="1023938" y="394335"/>
                    <a:pt x="1007745" y="398145"/>
                  </a:cubicBezTo>
                  <a:cubicBezTo>
                    <a:pt x="1008698" y="401955"/>
                    <a:pt x="1009650" y="404813"/>
                    <a:pt x="1009650" y="407670"/>
                  </a:cubicBezTo>
                  <a:cubicBezTo>
                    <a:pt x="1013460" y="433388"/>
                    <a:pt x="1020128" y="459105"/>
                    <a:pt x="1027748" y="484823"/>
                  </a:cubicBezTo>
                  <a:close/>
                  <a:moveTo>
                    <a:pt x="1023938" y="401955"/>
                  </a:moveTo>
                  <a:cubicBezTo>
                    <a:pt x="1047750" y="395288"/>
                    <a:pt x="1071563" y="388620"/>
                    <a:pt x="1094423" y="382905"/>
                  </a:cubicBezTo>
                  <a:cubicBezTo>
                    <a:pt x="1100138" y="381000"/>
                    <a:pt x="1104900" y="379095"/>
                    <a:pt x="1108710" y="375285"/>
                  </a:cubicBezTo>
                  <a:cubicBezTo>
                    <a:pt x="1124903" y="358140"/>
                    <a:pt x="1142048" y="341948"/>
                    <a:pt x="1158240" y="325755"/>
                  </a:cubicBezTo>
                  <a:cubicBezTo>
                    <a:pt x="1161098" y="322898"/>
                    <a:pt x="1163003" y="320040"/>
                    <a:pt x="1165860" y="316230"/>
                  </a:cubicBezTo>
                  <a:cubicBezTo>
                    <a:pt x="1170623" y="320993"/>
                    <a:pt x="1173480" y="322898"/>
                    <a:pt x="1175385" y="325755"/>
                  </a:cubicBezTo>
                  <a:cubicBezTo>
                    <a:pt x="1191578" y="341948"/>
                    <a:pt x="1208723" y="359093"/>
                    <a:pt x="1224915" y="375285"/>
                  </a:cubicBezTo>
                  <a:cubicBezTo>
                    <a:pt x="1228725" y="379095"/>
                    <a:pt x="1233488" y="381953"/>
                    <a:pt x="1239203" y="383858"/>
                  </a:cubicBezTo>
                  <a:cubicBezTo>
                    <a:pt x="1263015" y="389573"/>
                    <a:pt x="1285875" y="396240"/>
                    <a:pt x="1308735" y="402908"/>
                  </a:cubicBezTo>
                  <a:cubicBezTo>
                    <a:pt x="1311593" y="403860"/>
                    <a:pt x="1314450" y="404813"/>
                    <a:pt x="1318260" y="405765"/>
                  </a:cubicBezTo>
                  <a:cubicBezTo>
                    <a:pt x="1317308" y="409575"/>
                    <a:pt x="1317308" y="412433"/>
                    <a:pt x="1316355" y="415290"/>
                  </a:cubicBezTo>
                  <a:cubicBezTo>
                    <a:pt x="1310640" y="437198"/>
                    <a:pt x="1304925" y="459105"/>
                    <a:pt x="1298258" y="481013"/>
                  </a:cubicBezTo>
                  <a:cubicBezTo>
                    <a:pt x="1296353" y="489585"/>
                    <a:pt x="1296353" y="497205"/>
                    <a:pt x="1298258" y="504825"/>
                  </a:cubicBezTo>
                  <a:cubicBezTo>
                    <a:pt x="1303973" y="526733"/>
                    <a:pt x="1309688" y="548640"/>
                    <a:pt x="1315403" y="569595"/>
                  </a:cubicBezTo>
                  <a:cubicBezTo>
                    <a:pt x="1316355" y="572453"/>
                    <a:pt x="1316355" y="576263"/>
                    <a:pt x="1317308" y="580073"/>
                  </a:cubicBezTo>
                  <a:cubicBezTo>
                    <a:pt x="1312545" y="581025"/>
                    <a:pt x="1308735" y="581978"/>
                    <a:pt x="1305878" y="583883"/>
                  </a:cubicBezTo>
                  <a:cubicBezTo>
                    <a:pt x="1283018" y="589598"/>
                    <a:pt x="1260158" y="596265"/>
                    <a:pt x="1238250" y="601980"/>
                  </a:cubicBezTo>
                  <a:cubicBezTo>
                    <a:pt x="1233488" y="602933"/>
                    <a:pt x="1228725" y="605790"/>
                    <a:pt x="1224915" y="609600"/>
                  </a:cubicBezTo>
                  <a:cubicBezTo>
                    <a:pt x="1207770" y="626745"/>
                    <a:pt x="1190625" y="643890"/>
                    <a:pt x="1173480" y="661035"/>
                  </a:cubicBezTo>
                  <a:cubicBezTo>
                    <a:pt x="1171575" y="662940"/>
                    <a:pt x="1168718" y="665798"/>
                    <a:pt x="1165860" y="667703"/>
                  </a:cubicBezTo>
                  <a:cubicBezTo>
                    <a:pt x="1163003" y="664845"/>
                    <a:pt x="1161098" y="662940"/>
                    <a:pt x="1158240" y="661035"/>
                  </a:cubicBezTo>
                  <a:cubicBezTo>
                    <a:pt x="1141095" y="643890"/>
                    <a:pt x="1123950" y="626745"/>
                    <a:pt x="1106805" y="609600"/>
                  </a:cubicBezTo>
                  <a:cubicBezTo>
                    <a:pt x="1102995" y="605790"/>
                    <a:pt x="1098233" y="602933"/>
                    <a:pt x="1092518" y="601980"/>
                  </a:cubicBezTo>
                  <a:cubicBezTo>
                    <a:pt x="1069658" y="596265"/>
                    <a:pt x="1046798" y="589598"/>
                    <a:pt x="1024890" y="583883"/>
                  </a:cubicBezTo>
                  <a:cubicBezTo>
                    <a:pt x="1021080" y="582930"/>
                    <a:pt x="1018223" y="581978"/>
                    <a:pt x="1013460" y="581025"/>
                  </a:cubicBezTo>
                  <a:cubicBezTo>
                    <a:pt x="1014413" y="577215"/>
                    <a:pt x="1014413" y="574358"/>
                    <a:pt x="1015365" y="571500"/>
                  </a:cubicBezTo>
                  <a:cubicBezTo>
                    <a:pt x="1022033" y="547688"/>
                    <a:pt x="1027748" y="523875"/>
                    <a:pt x="1034415" y="500063"/>
                  </a:cubicBezTo>
                  <a:cubicBezTo>
                    <a:pt x="1035368" y="496253"/>
                    <a:pt x="1035368" y="490538"/>
                    <a:pt x="1034415" y="486728"/>
                  </a:cubicBezTo>
                  <a:cubicBezTo>
                    <a:pt x="1028700" y="462915"/>
                    <a:pt x="1022033" y="440055"/>
                    <a:pt x="1016318" y="416243"/>
                  </a:cubicBezTo>
                  <a:cubicBezTo>
                    <a:pt x="1015365" y="413385"/>
                    <a:pt x="1014413" y="409575"/>
                    <a:pt x="1013460" y="405765"/>
                  </a:cubicBezTo>
                  <a:cubicBezTo>
                    <a:pt x="1019175" y="403860"/>
                    <a:pt x="1021080" y="402908"/>
                    <a:pt x="1023938" y="401955"/>
                  </a:cubicBezTo>
                  <a:close/>
                  <a:moveTo>
                    <a:pt x="329565" y="2136458"/>
                  </a:moveTo>
                  <a:cubicBezTo>
                    <a:pt x="330518" y="2133600"/>
                    <a:pt x="330518" y="2130743"/>
                    <a:pt x="331470" y="2126933"/>
                  </a:cubicBezTo>
                  <a:cubicBezTo>
                    <a:pt x="327660" y="2125980"/>
                    <a:pt x="323850" y="2125028"/>
                    <a:pt x="320040" y="2124075"/>
                  </a:cubicBezTo>
                  <a:cubicBezTo>
                    <a:pt x="295275" y="2117408"/>
                    <a:pt x="270510" y="2110740"/>
                    <a:pt x="245745" y="2104073"/>
                  </a:cubicBezTo>
                  <a:cubicBezTo>
                    <a:pt x="240030" y="2102168"/>
                    <a:pt x="235268" y="2100263"/>
                    <a:pt x="231458" y="2096453"/>
                  </a:cubicBezTo>
                  <a:cubicBezTo>
                    <a:pt x="213360" y="2077403"/>
                    <a:pt x="194310" y="2059305"/>
                    <a:pt x="175260" y="2040255"/>
                  </a:cubicBezTo>
                  <a:cubicBezTo>
                    <a:pt x="173355" y="2038350"/>
                    <a:pt x="170498" y="2036445"/>
                    <a:pt x="167640" y="2033588"/>
                  </a:cubicBezTo>
                  <a:cubicBezTo>
                    <a:pt x="164783" y="2036445"/>
                    <a:pt x="162878" y="2038350"/>
                    <a:pt x="160020" y="2040255"/>
                  </a:cubicBezTo>
                  <a:cubicBezTo>
                    <a:pt x="146685" y="2053590"/>
                    <a:pt x="134303" y="2065973"/>
                    <a:pt x="120968" y="2079308"/>
                  </a:cubicBezTo>
                  <a:cubicBezTo>
                    <a:pt x="113348" y="2086928"/>
                    <a:pt x="106680" y="2096453"/>
                    <a:pt x="97155" y="2101215"/>
                  </a:cubicBezTo>
                  <a:cubicBezTo>
                    <a:pt x="88583" y="2105978"/>
                    <a:pt x="77153" y="2107883"/>
                    <a:pt x="66675" y="2110740"/>
                  </a:cubicBezTo>
                  <a:cubicBezTo>
                    <a:pt x="46673" y="2116455"/>
                    <a:pt x="25718" y="2122170"/>
                    <a:pt x="4763" y="2127885"/>
                  </a:cubicBezTo>
                  <a:cubicBezTo>
                    <a:pt x="5715" y="2131695"/>
                    <a:pt x="5715" y="2134553"/>
                    <a:pt x="6668" y="2136458"/>
                  </a:cubicBezTo>
                  <a:cubicBezTo>
                    <a:pt x="13335" y="2160270"/>
                    <a:pt x="19050" y="2184083"/>
                    <a:pt x="25718" y="2207895"/>
                  </a:cubicBezTo>
                  <a:cubicBezTo>
                    <a:pt x="28575" y="2217420"/>
                    <a:pt x="28575" y="2225040"/>
                    <a:pt x="25718" y="2234565"/>
                  </a:cubicBezTo>
                  <a:cubicBezTo>
                    <a:pt x="19050" y="2258378"/>
                    <a:pt x="13335" y="2282190"/>
                    <a:pt x="6668" y="2305050"/>
                  </a:cubicBezTo>
                  <a:cubicBezTo>
                    <a:pt x="5715" y="2307908"/>
                    <a:pt x="5715" y="2310765"/>
                    <a:pt x="4763" y="2314575"/>
                  </a:cubicBezTo>
                  <a:cubicBezTo>
                    <a:pt x="8573" y="2315528"/>
                    <a:pt x="11430" y="2316480"/>
                    <a:pt x="15240" y="2317433"/>
                  </a:cubicBezTo>
                  <a:cubicBezTo>
                    <a:pt x="40005" y="2324100"/>
                    <a:pt x="64770" y="2330768"/>
                    <a:pt x="89535" y="2337435"/>
                  </a:cubicBezTo>
                  <a:cubicBezTo>
                    <a:pt x="96203" y="2339340"/>
                    <a:pt x="100965" y="2342198"/>
                    <a:pt x="105728" y="2346008"/>
                  </a:cubicBezTo>
                  <a:cubicBezTo>
                    <a:pt x="123825" y="2364105"/>
                    <a:pt x="141923" y="2382203"/>
                    <a:pt x="160020" y="2400300"/>
                  </a:cubicBezTo>
                  <a:cubicBezTo>
                    <a:pt x="162878" y="2403158"/>
                    <a:pt x="164783" y="2405063"/>
                    <a:pt x="168593" y="2407920"/>
                  </a:cubicBezTo>
                  <a:cubicBezTo>
                    <a:pt x="171450" y="2405063"/>
                    <a:pt x="174308" y="2402205"/>
                    <a:pt x="177165" y="2400300"/>
                  </a:cubicBezTo>
                  <a:cubicBezTo>
                    <a:pt x="195263" y="2382203"/>
                    <a:pt x="213360" y="2364105"/>
                    <a:pt x="231458" y="2346008"/>
                  </a:cubicBezTo>
                  <a:cubicBezTo>
                    <a:pt x="235268" y="2342198"/>
                    <a:pt x="240030" y="2339340"/>
                    <a:pt x="245745" y="2337435"/>
                  </a:cubicBezTo>
                  <a:cubicBezTo>
                    <a:pt x="271463" y="2330768"/>
                    <a:pt x="297180" y="2324100"/>
                    <a:pt x="321945" y="2316480"/>
                  </a:cubicBezTo>
                  <a:cubicBezTo>
                    <a:pt x="324803" y="2315528"/>
                    <a:pt x="327660" y="2314575"/>
                    <a:pt x="331470" y="2313623"/>
                  </a:cubicBezTo>
                  <a:cubicBezTo>
                    <a:pt x="330518" y="2309813"/>
                    <a:pt x="329565" y="2306955"/>
                    <a:pt x="329565" y="2304098"/>
                  </a:cubicBezTo>
                  <a:cubicBezTo>
                    <a:pt x="322898" y="2278380"/>
                    <a:pt x="316230" y="2252663"/>
                    <a:pt x="308610" y="2227898"/>
                  </a:cubicBezTo>
                  <a:cubicBezTo>
                    <a:pt x="306705" y="2222183"/>
                    <a:pt x="306705" y="2217420"/>
                    <a:pt x="308610" y="2212658"/>
                  </a:cubicBezTo>
                  <a:cubicBezTo>
                    <a:pt x="315278" y="2187893"/>
                    <a:pt x="321945" y="2162175"/>
                    <a:pt x="329565" y="2136458"/>
                  </a:cubicBezTo>
                  <a:close/>
                  <a:moveTo>
                    <a:pt x="299085" y="2227898"/>
                  </a:moveTo>
                  <a:cubicBezTo>
                    <a:pt x="305753" y="2250758"/>
                    <a:pt x="311468" y="2273618"/>
                    <a:pt x="317183" y="2297430"/>
                  </a:cubicBezTo>
                  <a:cubicBezTo>
                    <a:pt x="318135" y="2300288"/>
                    <a:pt x="319088" y="2304098"/>
                    <a:pt x="320040" y="2307908"/>
                  </a:cubicBezTo>
                  <a:cubicBezTo>
                    <a:pt x="303848" y="2312670"/>
                    <a:pt x="288608" y="2316480"/>
                    <a:pt x="272415" y="2320290"/>
                  </a:cubicBezTo>
                  <a:cubicBezTo>
                    <a:pt x="259080" y="2324100"/>
                    <a:pt x="244793" y="2325053"/>
                    <a:pt x="233363" y="2331720"/>
                  </a:cubicBezTo>
                  <a:cubicBezTo>
                    <a:pt x="221933" y="2338388"/>
                    <a:pt x="212408" y="2350770"/>
                    <a:pt x="202883" y="2360295"/>
                  </a:cubicBezTo>
                  <a:cubicBezTo>
                    <a:pt x="191453" y="2371725"/>
                    <a:pt x="180023" y="2383155"/>
                    <a:pt x="168593" y="2394585"/>
                  </a:cubicBezTo>
                  <a:cubicBezTo>
                    <a:pt x="165735" y="2391728"/>
                    <a:pt x="163830" y="2389823"/>
                    <a:pt x="160973" y="2387918"/>
                  </a:cubicBezTo>
                  <a:cubicBezTo>
                    <a:pt x="143828" y="2370773"/>
                    <a:pt x="126683" y="2353628"/>
                    <a:pt x="109538" y="2335530"/>
                  </a:cubicBezTo>
                  <a:cubicBezTo>
                    <a:pt x="105728" y="2331720"/>
                    <a:pt x="101918" y="2328863"/>
                    <a:pt x="96203" y="2327910"/>
                  </a:cubicBezTo>
                  <a:cubicBezTo>
                    <a:pt x="73343" y="2322195"/>
                    <a:pt x="50483" y="2315528"/>
                    <a:pt x="28575" y="2309813"/>
                  </a:cubicBezTo>
                  <a:cubicBezTo>
                    <a:pt x="24765" y="2308860"/>
                    <a:pt x="21908" y="2307908"/>
                    <a:pt x="17145" y="2306955"/>
                  </a:cubicBezTo>
                  <a:cubicBezTo>
                    <a:pt x="18098" y="2303145"/>
                    <a:pt x="18098" y="2300288"/>
                    <a:pt x="19050" y="2297430"/>
                  </a:cubicBezTo>
                  <a:cubicBezTo>
                    <a:pt x="25718" y="2273618"/>
                    <a:pt x="31433" y="2249805"/>
                    <a:pt x="38100" y="2226945"/>
                  </a:cubicBezTo>
                  <a:cubicBezTo>
                    <a:pt x="39053" y="2222183"/>
                    <a:pt x="39053" y="2217420"/>
                    <a:pt x="38100" y="2212658"/>
                  </a:cubicBezTo>
                  <a:cubicBezTo>
                    <a:pt x="31433" y="2189798"/>
                    <a:pt x="25718" y="2165985"/>
                    <a:pt x="19050" y="2143125"/>
                  </a:cubicBezTo>
                  <a:cubicBezTo>
                    <a:pt x="18098" y="2140268"/>
                    <a:pt x="18098" y="2136458"/>
                    <a:pt x="17145" y="2133600"/>
                  </a:cubicBezTo>
                  <a:cubicBezTo>
                    <a:pt x="20003" y="2132648"/>
                    <a:pt x="22860" y="2131695"/>
                    <a:pt x="24765" y="2130743"/>
                  </a:cubicBezTo>
                  <a:cubicBezTo>
                    <a:pt x="48578" y="2124075"/>
                    <a:pt x="72390" y="2117408"/>
                    <a:pt x="95250" y="2111693"/>
                  </a:cubicBezTo>
                  <a:cubicBezTo>
                    <a:pt x="100965" y="2109788"/>
                    <a:pt x="105728" y="2107883"/>
                    <a:pt x="110490" y="2103120"/>
                  </a:cubicBezTo>
                  <a:cubicBezTo>
                    <a:pt x="127635" y="2085975"/>
                    <a:pt x="143828" y="2069783"/>
                    <a:pt x="160973" y="2052638"/>
                  </a:cubicBezTo>
                  <a:cubicBezTo>
                    <a:pt x="162878" y="2050733"/>
                    <a:pt x="165735" y="2047875"/>
                    <a:pt x="168593" y="2045970"/>
                  </a:cubicBezTo>
                  <a:cubicBezTo>
                    <a:pt x="171450" y="2048828"/>
                    <a:pt x="174308" y="2050733"/>
                    <a:pt x="176213" y="2053590"/>
                  </a:cubicBezTo>
                  <a:cubicBezTo>
                    <a:pt x="192405" y="2069783"/>
                    <a:pt x="209550" y="2086928"/>
                    <a:pt x="225743" y="2103120"/>
                  </a:cubicBezTo>
                  <a:cubicBezTo>
                    <a:pt x="229553" y="2107883"/>
                    <a:pt x="234315" y="2110740"/>
                    <a:pt x="240983" y="2111693"/>
                  </a:cubicBezTo>
                  <a:cubicBezTo>
                    <a:pt x="263843" y="2117408"/>
                    <a:pt x="286703" y="2124075"/>
                    <a:pt x="309563" y="2129790"/>
                  </a:cubicBezTo>
                  <a:cubicBezTo>
                    <a:pt x="312420" y="2130743"/>
                    <a:pt x="315278" y="2131695"/>
                    <a:pt x="319088" y="2132648"/>
                  </a:cubicBezTo>
                  <a:cubicBezTo>
                    <a:pt x="318135" y="2136458"/>
                    <a:pt x="318135" y="2138363"/>
                    <a:pt x="317183" y="2141220"/>
                  </a:cubicBezTo>
                  <a:cubicBezTo>
                    <a:pt x="310515" y="2165033"/>
                    <a:pt x="304800" y="2188845"/>
                    <a:pt x="298133" y="2211705"/>
                  </a:cubicBezTo>
                  <a:cubicBezTo>
                    <a:pt x="298133" y="2218373"/>
                    <a:pt x="298133" y="2223135"/>
                    <a:pt x="299085" y="2227898"/>
                  </a:cubicBezTo>
                  <a:close/>
                  <a:moveTo>
                    <a:pt x="76200" y="666750"/>
                  </a:moveTo>
                  <a:cubicBezTo>
                    <a:pt x="103823" y="694373"/>
                    <a:pt x="132398" y="722948"/>
                    <a:pt x="160020" y="750570"/>
                  </a:cubicBezTo>
                  <a:cubicBezTo>
                    <a:pt x="162878" y="753428"/>
                    <a:pt x="164783" y="755333"/>
                    <a:pt x="168593" y="758190"/>
                  </a:cubicBezTo>
                  <a:cubicBezTo>
                    <a:pt x="171450" y="755333"/>
                    <a:pt x="174308" y="752475"/>
                    <a:pt x="177165" y="750570"/>
                  </a:cubicBezTo>
                  <a:cubicBezTo>
                    <a:pt x="204788" y="722948"/>
                    <a:pt x="233363" y="694373"/>
                    <a:pt x="260985" y="666750"/>
                  </a:cubicBezTo>
                  <a:cubicBezTo>
                    <a:pt x="264795" y="662940"/>
                    <a:pt x="268605" y="660083"/>
                    <a:pt x="274320" y="659130"/>
                  </a:cubicBezTo>
                  <a:cubicBezTo>
                    <a:pt x="312420" y="648653"/>
                    <a:pt x="351473" y="638175"/>
                    <a:pt x="389573" y="628650"/>
                  </a:cubicBezTo>
                  <a:cubicBezTo>
                    <a:pt x="392430" y="627698"/>
                    <a:pt x="396240" y="626745"/>
                    <a:pt x="400050" y="625793"/>
                  </a:cubicBezTo>
                  <a:cubicBezTo>
                    <a:pt x="399098" y="621983"/>
                    <a:pt x="398145" y="619125"/>
                    <a:pt x="398145" y="616268"/>
                  </a:cubicBezTo>
                  <a:cubicBezTo>
                    <a:pt x="388620" y="580073"/>
                    <a:pt x="379095" y="542925"/>
                    <a:pt x="368618" y="506730"/>
                  </a:cubicBezTo>
                  <a:cubicBezTo>
                    <a:pt x="365760" y="497205"/>
                    <a:pt x="365760" y="489585"/>
                    <a:pt x="368618" y="480060"/>
                  </a:cubicBezTo>
                  <a:cubicBezTo>
                    <a:pt x="379095" y="441008"/>
                    <a:pt x="389573" y="401003"/>
                    <a:pt x="401003" y="360998"/>
                  </a:cubicBezTo>
                  <a:cubicBezTo>
                    <a:pt x="396240" y="360045"/>
                    <a:pt x="392430" y="358140"/>
                    <a:pt x="388620" y="357188"/>
                  </a:cubicBezTo>
                  <a:cubicBezTo>
                    <a:pt x="351473" y="346710"/>
                    <a:pt x="313373" y="337185"/>
                    <a:pt x="276225" y="327660"/>
                  </a:cubicBezTo>
                  <a:cubicBezTo>
                    <a:pt x="270510" y="325755"/>
                    <a:pt x="265748" y="323850"/>
                    <a:pt x="260985" y="319088"/>
                  </a:cubicBezTo>
                  <a:cubicBezTo>
                    <a:pt x="233363" y="291465"/>
                    <a:pt x="204788" y="262890"/>
                    <a:pt x="177165" y="235268"/>
                  </a:cubicBezTo>
                  <a:cubicBezTo>
                    <a:pt x="174308" y="232410"/>
                    <a:pt x="172403" y="230505"/>
                    <a:pt x="167640" y="226695"/>
                  </a:cubicBezTo>
                  <a:cubicBezTo>
                    <a:pt x="164783" y="230505"/>
                    <a:pt x="162878" y="233363"/>
                    <a:pt x="160020" y="236220"/>
                  </a:cubicBezTo>
                  <a:cubicBezTo>
                    <a:pt x="132398" y="263843"/>
                    <a:pt x="105728" y="290513"/>
                    <a:pt x="78105" y="318135"/>
                  </a:cubicBezTo>
                  <a:cubicBezTo>
                    <a:pt x="72390" y="323850"/>
                    <a:pt x="66675" y="326708"/>
                    <a:pt x="60008" y="328613"/>
                  </a:cubicBezTo>
                  <a:cubicBezTo>
                    <a:pt x="40958" y="333375"/>
                    <a:pt x="20955" y="339090"/>
                    <a:pt x="1905" y="343853"/>
                  </a:cubicBezTo>
                  <a:lnTo>
                    <a:pt x="1905" y="353378"/>
                  </a:lnTo>
                  <a:cubicBezTo>
                    <a:pt x="23813" y="347663"/>
                    <a:pt x="44768" y="341948"/>
                    <a:pt x="66675" y="336233"/>
                  </a:cubicBezTo>
                  <a:cubicBezTo>
                    <a:pt x="73343" y="334328"/>
                    <a:pt x="78105" y="331470"/>
                    <a:pt x="81915" y="326708"/>
                  </a:cubicBezTo>
                  <a:cubicBezTo>
                    <a:pt x="107633" y="300990"/>
                    <a:pt x="133350" y="275273"/>
                    <a:pt x="159068" y="248603"/>
                  </a:cubicBezTo>
                  <a:cubicBezTo>
                    <a:pt x="161925" y="245745"/>
                    <a:pt x="163830" y="242888"/>
                    <a:pt x="165735" y="239078"/>
                  </a:cubicBezTo>
                  <a:cubicBezTo>
                    <a:pt x="169545" y="242888"/>
                    <a:pt x="172403" y="244793"/>
                    <a:pt x="175260" y="247650"/>
                  </a:cubicBezTo>
                  <a:cubicBezTo>
                    <a:pt x="201930" y="274320"/>
                    <a:pt x="227648" y="300038"/>
                    <a:pt x="254318" y="326708"/>
                  </a:cubicBezTo>
                  <a:cubicBezTo>
                    <a:pt x="258128" y="331470"/>
                    <a:pt x="262890" y="333375"/>
                    <a:pt x="269558" y="335280"/>
                  </a:cubicBezTo>
                  <a:cubicBezTo>
                    <a:pt x="305753" y="344805"/>
                    <a:pt x="341948" y="354330"/>
                    <a:pt x="378143" y="364808"/>
                  </a:cubicBezTo>
                  <a:cubicBezTo>
                    <a:pt x="381000" y="365760"/>
                    <a:pt x="383858" y="366713"/>
                    <a:pt x="387668" y="367665"/>
                  </a:cubicBezTo>
                  <a:cubicBezTo>
                    <a:pt x="386715" y="371475"/>
                    <a:pt x="385763" y="374333"/>
                    <a:pt x="385763" y="378143"/>
                  </a:cubicBezTo>
                  <a:cubicBezTo>
                    <a:pt x="376238" y="413385"/>
                    <a:pt x="366713" y="447675"/>
                    <a:pt x="357188" y="482918"/>
                  </a:cubicBezTo>
                  <a:cubicBezTo>
                    <a:pt x="355283" y="490538"/>
                    <a:pt x="355283" y="497205"/>
                    <a:pt x="357188" y="504825"/>
                  </a:cubicBezTo>
                  <a:cubicBezTo>
                    <a:pt x="366713" y="540068"/>
                    <a:pt x="376238" y="575310"/>
                    <a:pt x="385763" y="610553"/>
                  </a:cubicBezTo>
                  <a:cubicBezTo>
                    <a:pt x="386715" y="613410"/>
                    <a:pt x="386715" y="616268"/>
                    <a:pt x="387668" y="620078"/>
                  </a:cubicBezTo>
                  <a:cubicBezTo>
                    <a:pt x="383858" y="621030"/>
                    <a:pt x="381000" y="621983"/>
                    <a:pt x="377190" y="622935"/>
                  </a:cubicBezTo>
                  <a:cubicBezTo>
                    <a:pt x="341948" y="632460"/>
                    <a:pt x="306705" y="641985"/>
                    <a:pt x="271463" y="651510"/>
                  </a:cubicBezTo>
                  <a:cubicBezTo>
                    <a:pt x="263843" y="653415"/>
                    <a:pt x="258128" y="656273"/>
                    <a:pt x="253365" y="661988"/>
                  </a:cubicBezTo>
                  <a:cubicBezTo>
                    <a:pt x="227648" y="687705"/>
                    <a:pt x="201930" y="713423"/>
                    <a:pt x="176213" y="739140"/>
                  </a:cubicBezTo>
                  <a:cubicBezTo>
                    <a:pt x="173355" y="741998"/>
                    <a:pt x="171450" y="744855"/>
                    <a:pt x="168593" y="748665"/>
                  </a:cubicBezTo>
                  <a:cubicBezTo>
                    <a:pt x="163830" y="744855"/>
                    <a:pt x="161925" y="741998"/>
                    <a:pt x="159068" y="740093"/>
                  </a:cubicBezTo>
                  <a:cubicBezTo>
                    <a:pt x="132398" y="713423"/>
                    <a:pt x="106680" y="687705"/>
                    <a:pt x="80010" y="661035"/>
                  </a:cubicBezTo>
                  <a:cubicBezTo>
                    <a:pt x="76200" y="657225"/>
                    <a:pt x="72390" y="654368"/>
                    <a:pt x="66675" y="653415"/>
                  </a:cubicBezTo>
                  <a:cubicBezTo>
                    <a:pt x="45720" y="644843"/>
                    <a:pt x="23813" y="639128"/>
                    <a:pt x="1905" y="633413"/>
                  </a:cubicBezTo>
                  <a:lnTo>
                    <a:pt x="1905" y="642938"/>
                  </a:lnTo>
                  <a:cubicBezTo>
                    <a:pt x="21908" y="648653"/>
                    <a:pt x="42863" y="654368"/>
                    <a:pt x="62865" y="659130"/>
                  </a:cubicBezTo>
                  <a:cubicBezTo>
                    <a:pt x="68580" y="660083"/>
                    <a:pt x="72390" y="662940"/>
                    <a:pt x="76200" y="666750"/>
                  </a:cubicBezTo>
                  <a:close/>
                  <a:moveTo>
                    <a:pt x="77153" y="2395538"/>
                  </a:moveTo>
                  <a:cubicBezTo>
                    <a:pt x="104775" y="2423160"/>
                    <a:pt x="133350" y="2451735"/>
                    <a:pt x="160973" y="2479358"/>
                  </a:cubicBezTo>
                  <a:cubicBezTo>
                    <a:pt x="163830" y="2482215"/>
                    <a:pt x="165735" y="2484120"/>
                    <a:pt x="169545" y="2486978"/>
                  </a:cubicBezTo>
                  <a:cubicBezTo>
                    <a:pt x="172403" y="2483168"/>
                    <a:pt x="174308" y="2480310"/>
                    <a:pt x="177165" y="2477453"/>
                  </a:cubicBezTo>
                  <a:cubicBezTo>
                    <a:pt x="203835" y="2450783"/>
                    <a:pt x="231458" y="2423160"/>
                    <a:pt x="258128" y="2396490"/>
                  </a:cubicBezTo>
                  <a:cubicBezTo>
                    <a:pt x="263843" y="2390775"/>
                    <a:pt x="269558" y="2387918"/>
                    <a:pt x="277178" y="2386013"/>
                  </a:cubicBezTo>
                  <a:cubicBezTo>
                    <a:pt x="314325" y="2376488"/>
                    <a:pt x="351473" y="2366010"/>
                    <a:pt x="388620" y="2356485"/>
                  </a:cubicBezTo>
                  <a:cubicBezTo>
                    <a:pt x="392430" y="2355533"/>
                    <a:pt x="395288" y="2354580"/>
                    <a:pt x="399098" y="2353628"/>
                  </a:cubicBezTo>
                  <a:cubicBezTo>
                    <a:pt x="398145" y="2348865"/>
                    <a:pt x="397193" y="2346008"/>
                    <a:pt x="396240" y="2342198"/>
                  </a:cubicBezTo>
                  <a:cubicBezTo>
                    <a:pt x="385763" y="2304098"/>
                    <a:pt x="376238" y="2265998"/>
                    <a:pt x="365760" y="2227898"/>
                  </a:cubicBezTo>
                  <a:cubicBezTo>
                    <a:pt x="364808" y="2223135"/>
                    <a:pt x="364808" y="2218373"/>
                    <a:pt x="365760" y="2213610"/>
                  </a:cubicBezTo>
                  <a:cubicBezTo>
                    <a:pt x="373380" y="2185035"/>
                    <a:pt x="381000" y="2156460"/>
                    <a:pt x="388620" y="2127885"/>
                  </a:cubicBezTo>
                  <a:cubicBezTo>
                    <a:pt x="392430" y="2115503"/>
                    <a:pt x="395288" y="2102168"/>
                    <a:pt x="399098" y="2088833"/>
                  </a:cubicBezTo>
                  <a:cubicBezTo>
                    <a:pt x="394335" y="2087880"/>
                    <a:pt x="391478" y="2085975"/>
                    <a:pt x="387668" y="2085023"/>
                  </a:cubicBezTo>
                  <a:cubicBezTo>
                    <a:pt x="350520" y="2074545"/>
                    <a:pt x="312420" y="2065020"/>
                    <a:pt x="275273" y="2055495"/>
                  </a:cubicBezTo>
                  <a:cubicBezTo>
                    <a:pt x="269558" y="2053590"/>
                    <a:pt x="263843" y="2050733"/>
                    <a:pt x="260033" y="2045970"/>
                  </a:cubicBezTo>
                  <a:cubicBezTo>
                    <a:pt x="232410" y="2018348"/>
                    <a:pt x="204788" y="1990725"/>
                    <a:pt x="177165" y="1963103"/>
                  </a:cubicBezTo>
                  <a:cubicBezTo>
                    <a:pt x="174308" y="1960245"/>
                    <a:pt x="172403" y="1958340"/>
                    <a:pt x="167640" y="1954530"/>
                  </a:cubicBezTo>
                  <a:cubicBezTo>
                    <a:pt x="164783" y="1957388"/>
                    <a:pt x="162878" y="1961198"/>
                    <a:pt x="160973" y="1963103"/>
                  </a:cubicBezTo>
                  <a:cubicBezTo>
                    <a:pt x="133350" y="1990725"/>
                    <a:pt x="105728" y="2018348"/>
                    <a:pt x="78105" y="2045970"/>
                  </a:cubicBezTo>
                  <a:cubicBezTo>
                    <a:pt x="73343" y="2050733"/>
                    <a:pt x="69533" y="2052638"/>
                    <a:pt x="62865" y="2054543"/>
                  </a:cubicBezTo>
                  <a:cubicBezTo>
                    <a:pt x="42863" y="2060258"/>
                    <a:pt x="22860" y="2065020"/>
                    <a:pt x="2858" y="2070735"/>
                  </a:cubicBezTo>
                  <a:lnTo>
                    <a:pt x="2858" y="2080260"/>
                  </a:lnTo>
                  <a:cubicBezTo>
                    <a:pt x="24765" y="2074545"/>
                    <a:pt x="45720" y="2068830"/>
                    <a:pt x="67628" y="2063115"/>
                  </a:cubicBezTo>
                  <a:cubicBezTo>
                    <a:pt x="73343" y="2061210"/>
                    <a:pt x="78105" y="2058353"/>
                    <a:pt x="82868" y="2054543"/>
                  </a:cubicBezTo>
                  <a:cubicBezTo>
                    <a:pt x="108585" y="2027873"/>
                    <a:pt x="135255" y="2002155"/>
                    <a:pt x="160973" y="1976438"/>
                  </a:cubicBezTo>
                  <a:cubicBezTo>
                    <a:pt x="163830" y="1973580"/>
                    <a:pt x="165735" y="1971675"/>
                    <a:pt x="169545" y="1968818"/>
                  </a:cubicBezTo>
                  <a:cubicBezTo>
                    <a:pt x="172403" y="1971675"/>
                    <a:pt x="175260" y="1973580"/>
                    <a:pt x="178118" y="1976438"/>
                  </a:cubicBezTo>
                  <a:cubicBezTo>
                    <a:pt x="203835" y="2002155"/>
                    <a:pt x="230505" y="2028825"/>
                    <a:pt x="256223" y="2054543"/>
                  </a:cubicBezTo>
                  <a:cubicBezTo>
                    <a:pt x="260985" y="2059305"/>
                    <a:pt x="265748" y="2062163"/>
                    <a:pt x="271463" y="2064068"/>
                  </a:cubicBezTo>
                  <a:cubicBezTo>
                    <a:pt x="307658" y="2073593"/>
                    <a:pt x="342900" y="2083118"/>
                    <a:pt x="379095" y="2092643"/>
                  </a:cubicBezTo>
                  <a:cubicBezTo>
                    <a:pt x="381953" y="2093595"/>
                    <a:pt x="384810" y="2094548"/>
                    <a:pt x="388620" y="2095500"/>
                  </a:cubicBezTo>
                  <a:cubicBezTo>
                    <a:pt x="387668" y="2099310"/>
                    <a:pt x="386715" y="2103120"/>
                    <a:pt x="385763" y="2105978"/>
                  </a:cubicBezTo>
                  <a:cubicBezTo>
                    <a:pt x="376238" y="2141220"/>
                    <a:pt x="366713" y="2175510"/>
                    <a:pt x="357188" y="2210753"/>
                  </a:cubicBezTo>
                  <a:cubicBezTo>
                    <a:pt x="355283" y="2218373"/>
                    <a:pt x="355283" y="2225040"/>
                    <a:pt x="357188" y="2232660"/>
                  </a:cubicBezTo>
                  <a:cubicBezTo>
                    <a:pt x="366713" y="2267903"/>
                    <a:pt x="376238" y="2302193"/>
                    <a:pt x="385763" y="2337435"/>
                  </a:cubicBezTo>
                  <a:cubicBezTo>
                    <a:pt x="386715" y="2340293"/>
                    <a:pt x="387668" y="2344103"/>
                    <a:pt x="388620" y="2347913"/>
                  </a:cubicBezTo>
                  <a:cubicBezTo>
                    <a:pt x="384810" y="2348865"/>
                    <a:pt x="381000" y="2349818"/>
                    <a:pt x="377190" y="2351723"/>
                  </a:cubicBezTo>
                  <a:cubicBezTo>
                    <a:pt x="340995" y="2361248"/>
                    <a:pt x="305753" y="2370773"/>
                    <a:pt x="269558" y="2380298"/>
                  </a:cubicBezTo>
                  <a:cubicBezTo>
                    <a:pt x="263843" y="2381250"/>
                    <a:pt x="260033" y="2384108"/>
                    <a:pt x="256223" y="2387918"/>
                  </a:cubicBezTo>
                  <a:cubicBezTo>
                    <a:pt x="229553" y="2414588"/>
                    <a:pt x="203835" y="2440305"/>
                    <a:pt x="177165" y="2466975"/>
                  </a:cubicBezTo>
                  <a:cubicBezTo>
                    <a:pt x="174308" y="2469833"/>
                    <a:pt x="172403" y="2471738"/>
                    <a:pt x="168593" y="2474595"/>
                  </a:cubicBezTo>
                  <a:cubicBezTo>
                    <a:pt x="165735" y="2471738"/>
                    <a:pt x="162878" y="2469833"/>
                    <a:pt x="160973" y="2466975"/>
                  </a:cubicBezTo>
                  <a:cubicBezTo>
                    <a:pt x="135255" y="2441258"/>
                    <a:pt x="109538" y="2415540"/>
                    <a:pt x="83820" y="2388870"/>
                  </a:cubicBezTo>
                  <a:cubicBezTo>
                    <a:pt x="78105" y="2383155"/>
                    <a:pt x="72390" y="2380298"/>
                    <a:pt x="65723" y="2378393"/>
                  </a:cubicBezTo>
                  <a:cubicBezTo>
                    <a:pt x="44768" y="2372678"/>
                    <a:pt x="23813" y="2366963"/>
                    <a:pt x="2858" y="2361248"/>
                  </a:cubicBezTo>
                  <a:lnTo>
                    <a:pt x="2858" y="2370773"/>
                  </a:lnTo>
                  <a:cubicBezTo>
                    <a:pt x="22860" y="2376488"/>
                    <a:pt x="42863" y="2381250"/>
                    <a:pt x="62865" y="2386965"/>
                  </a:cubicBezTo>
                  <a:cubicBezTo>
                    <a:pt x="67628" y="2387918"/>
                    <a:pt x="72390" y="2390775"/>
                    <a:pt x="77153" y="2395538"/>
                  </a:cubicBezTo>
                  <a:close/>
                  <a:moveTo>
                    <a:pt x="363855" y="2458403"/>
                  </a:moveTo>
                  <a:cubicBezTo>
                    <a:pt x="347663" y="2463165"/>
                    <a:pt x="332423" y="2466975"/>
                    <a:pt x="317183" y="2470785"/>
                  </a:cubicBezTo>
                  <a:cubicBezTo>
                    <a:pt x="315278" y="2471738"/>
                    <a:pt x="313373" y="2472690"/>
                    <a:pt x="311468" y="2474595"/>
                  </a:cubicBezTo>
                  <a:cubicBezTo>
                    <a:pt x="300038" y="2485073"/>
                    <a:pt x="289560" y="2496503"/>
                    <a:pt x="277178" y="2508885"/>
                  </a:cubicBezTo>
                  <a:cubicBezTo>
                    <a:pt x="281940" y="2513648"/>
                    <a:pt x="286703" y="2518410"/>
                    <a:pt x="290513" y="2522220"/>
                  </a:cubicBezTo>
                  <a:cubicBezTo>
                    <a:pt x="298133" y="2529840"/>
                    <a:pt x="304800" y="2539365"/>
                    <a:pt x="314325" y="2545080"/>
                  </a:cubicBezTo>
                  <a:cubicBezTo>
                    <a:pt x="323850" y="2550795"/>
                    <a:pt x="336233" y="2551748"/>
                    <a:pt x="346710" y="2554605"/>
                  </a:cubicBezTo>
                  <a:cubicBezTo>
                    <a:pt x="352425" y="2556510"/>
                    <a:pt x="358140" y="2557463"/>
                    <a:pt x="363855" y="2559368"/>
                  </a:cubicBezTo>
                  <a:cubicBezTo>
                    <a:pt x="365760" y="2551748"/>
                    <a:pt x="367665" y="2546033"/>
                    <a:pt x="369570" y="2539365"/>
                  </a:cubicBezTo>
                  <a:cubicBezTo>
                    <a:pt x="372428" y="2528888"/>
                    <a:pt x="377190" y="2519363"/>
                    <a:pt x="377190" y="2508885"/>
                  </a:cubicBezTo>
                  <a:cubicBezTo>
                    <a:pt x="377190" y="2498408"/>
                    <a:pt x="372428" y="2488883"/>
                    <a:pt x="369570" y="2478405"/>
                  </a:cubicBezTo>
                  <a:cubicBezTo>
                    <a:pt x="367665" y="2471738"/>
                    <a:pt x="365760" y="2465070"/>
                    <a:pt x="363855" y="2458403"/>
                  </a:cubicBezTo>
                  <a:close/>
                  <a:moveTo>
                    <a:pt x="367665" y="2511743"/>
                  </a:moveTo>
                  <a:cubicBezTo>
                    <a:pt x="364808" y="2523173"/>
                    <a:pt x="360998" y="2534603"/>
                    <a:pt x="358140" y="2547938"/>
                  </a:cubicBezTo>
                  <a:cubicBezTo>
                    <a:pt x="353378" y="2546985"/>
                    <a:pt x="349568" y="2546033"/>
                    <a:pt x="344805" y="2545080"/>
                  </a:cubicBezTo>
                  <a:cubicBezTo>
                    <a:pt x="325755" y="2542223"/>
                    <a:pt x="311468" y="2533650"/>
                    <a:pt x="300038" y="2519363"/>
                  </a:cubicBezTo>
                  <a:cubicBezTo>
                    <a:pt x="297180" y="2516505"/>
                    <a:pt x="293370" y="2513648"/>
                    <a:pt x="288608" y="2509838"/>
                  </a:cubicBezTo>
                  <a:cubicBezTo>
                    <a:pt x="299085" y="2499360"/>
                    <a:pt x="307658" y="2490788"/>
                    <a:pt x="317183" y="2482215"/>
                  </a:cubicBezTo>
                  <a:cubicBezTo>
                    <a:pt x="318135" y="2481263"/>
                    <a:pt x="320040" y="2479358"/>
                    <a:pt x="321945" y="2479358"/>
                  </a:cubicBezTo>
                  <a:cubicBezTo>
                    <a:pt x="333375" y="2475548"/>
                    <a:pt x="345758" y="2472690"/>
                    <a:pt x="359093" y="2469833"/>
                  </a:cubicBezTo>
                  <a:cubicBezTo>
                    <a:pt x="362903" y="2483168"/>
                    <a:pt x="365760" y="2495550"/>
                    <a:pt x="369570" y="2507933"/>
                  </a:cubicBezTo>
                  <a:cubicBezTo>
                    <a:pt x="367665" y="2508885"/>
                    <a:pt x="367665" y="2509838"/>
                    <a:pt x="367665" y="2511743"/>
                  </a:cubicBezTo>
                  <a:close/>
                  <a:moveTo>
                    <a:pt x="427673" y="2501265"/>
                  </a:moveTo>
                  <a:cubicBezTo>
                    <a:pt x="423863" y="2486025"/>
                    <a:pt x="420053" y="2471738"/>
                    <a:pt x="416243" y="2456498"/>
                  </a:cubicBezTo>
                  <a:cubicBezTo>
                    <a:pt x="410528" y="2436495"/>
                    <a:pt x="405765" y="2416493"/>
                    <a:pt x="400050" y="2395538"/>
                  </a:cubicBezTo>
                  <a:cubicBezTo>
                    <a:pt x="397193" y="2396490"/>
                    <a:pt x="394335" y="2396490"/>
                    <a:pt x="392430" y="2397443"/>
                  </a:cubicBezTo>
                  <a:cubicBezTo>
                    <a:pt x="360045" y="2406015"/>
                    <a:pt x="326708" y="2415540"/>
                    <a:pt x="294323" y="2424113"/>
                  </a:cubicBezTo>
                  <a:cubicBezTo>
                    <a:pt x="289560" y="2425065"/>
                    <a:pt x="285750" y="2427923"/>
                    <a:pt x="281940" y="2431733"/>
                  </a:cubicBezTo>
                  <a:cubicBezTo>
                    <a:pt x="259080" y="2455545"/>
                    <a:pt x="235268" y="2478405"/>
                    <a:pt x="212408" y="2501265"/>
                  </a:cubicBezTo>
                  <a:cubicBezTo>
                    <a:pt x="210503" y="2503170"/>
                    <a:pt x="208598" y="2505075"/>
                    <a:pt x="206693" y="2507933"/>
                  </a:cubicBezTo>
                  <a:cubicBezTo>
                    <a:pt x="207645" y="2509838"/>
                    <a:pt x="208598" y="2510790"/>
                    <a:pt x="209550" y="2511743"/>
                  </a:cubicBezTo>
                  <a:cubicBezTo>
                    <a:pt x="234315" y="2536508"/>
                    <a:pt x="259080" y="2561273"/>
                    <a:pt x="284798" y="2586038"/>
                  </a:cubicBezTo>
                  <a:cubicBezTo>
                    <a:pt x="287655" y="2588895"/>
                    <a:pt x="292418" y="2590800"/>
                    <a:pt x="296228" y="2591753"/>
                  </a:cubicBezTo>
                  <a:cubicBezTo>
                    <a:pt x="327660" y="2600325"/>
                    <a:pt x="359093" y="2608898"/>
                    <a:pt x="390525" y="2617470"/>
                  </a:cubicBezTo>
                  <a:cubicBezTo>
                    <a:pt x="393383" y="2618423"/>
                    <a:pt x="396240" y="2618423"/>
                    <a:pt x="400050" y="2619375"/>
                  </a:cubicBezTo>
                  <a:cubicBezTo>
                    <a:pt x="401003" y="2617470"/>
                    <a:pt x="401955" y="2616518"/>
                    <a:pt x="401955" y="2615565"/>
                  </a:cubicBezTo>
                  <a:cubicBezTo>
                    <a:pt x="411480" y="2581275"/>
                    <a:pt x="420053" y="2547938"/>
                    <a:pt x="429578" y="2513648"/>
                  </a:cubicBezTo>
                  <a:cubicBezTo>
                    <a:pt x="429578" y="2509838"/>
                    <a:pt x="428625" y="2506028"/>
                    <a:pt x="427673" y="2501265"/>
                  </a:cubicBezTo>
                  <a:close/>
                  <a:moveTo>
                    <a:pt x="419100" y="2513648"/>
                  </a:moveTo>
                  <a:cubicBezTo>
                    <a:pt x="411480" y="2543175"/>
                    <a:pt x="402908" y="2573655"/>
                    <a:pt x="395288" y="2603183"/>
                  </a:cubicBezTo>
                  <a:cubicBezTo>
                    <a:pt x="395288" y="2605088"/>
                    <a:pt x="394335" y="2606040"/>
                    <a:pt x="393383" y="2608898"/>
                  </a:cubicBezTo>
                  <a:cubicBezTo>
                    <a:pt x="375285" y="2604135"/>
                    <a:pt x="358140" y="2599373"/>
                    <a:pt x="340995" y="2594610"/>
                  </a:cubicBezTo>
                  <a:cubicBezTo>
                    <a:pt x="326708" y="2590800"/>
                    <a:pt x="312420" y="2586990"/>
                    <a:pt x="298133" y="2583180"/>
                  </a:cubicBezTo>
                  <a:cubicBezTo>
                    <a:pt x="295275" y="2582228"/>
                    <a:pt x="291465" y="2581275"/>
                    <a:pt x="289560" y="2578418"/>
                  </a:cubicBezTo>
                  <a:cubicBezTo>
                    <a:pt x="266700" y="2555558"/>
                    <a:pt x="243840" y="2532698"/>
                    <a:pt x="220980" y="2509838"/>
                  </a:cubicBezTo>
                  <a:cubicBezTo>
                    <a:pt x="220028" y="2508885"/>
                    <a:pt x="220028" y="2507933"/>
                    <a:pt x="219075" y="2506980"/>
                  </a:cubicBezTo>
                  <a:cubicBezTo>
                    <a:pt x="220980" y="2505075"/>
                    <a:pt x="222885" y="2502218"/>
                    <a:pt x="224790" y="2500313"/>
                  </a:cubicBezTo>
                  <a:cubicBezTo>
                    <a:pt x="245745" y="2479358"/>
                    <a:pt x="265748" y="2459355"/>
                    <a:pt x="286703" y="2438400"/>
                  </a:cubicBezTo>
                  <a:cubicBezTo>
                    <a:pt x="290513" y="2434590"/>
                    <a:pt x="295275" y="2431733"/>
                    <a:pt x="300990" y="2430780"/>
                  </a:cubicBezTo>
                  <a:cubicBezTo>
                    <a:pt x="328613" y="2423160"/>
                    <a:pt x="357188" y="2415540"/>
                    <a:pt x="384810" y="2407920"/>
                  </a:cubicBezTo>
                  <a:cubicBezTo>
                    <a:pt x="387668" y="2406968"/>
                    <a:pt x="389573" y="2406968"/>
                    <a:pt x="393383" y="2406015"/>
                  </a:cubicBezTo>
                  <a:cubicBezTo>
                    <a:pt x="394335" y="2408873"/>
                    <a:pt x="395288" y="2410778"/>
                    <a:pt x="396240" y="2412683"/>
                  </a:cubicBezTo>
                  <a:cubicBezTo>
                    <a:pt x="403860" y="2441258"/>
                    <a:pt x="411480" y="2470785"/>
                    <a:pt x="419100" y="2499360"/>
                  </a:cubicBezTo>
                  <a:cubicBezTo>
                    <a:pt x="420053" y="2506028"/>
                    <a:pt x="420053" y="2509838"/>
                    <a:pt x="419100" y="2513648"/>
                  </a:cubicBezTo>
                  <a:close/>
                  <a:moveTo>
                    <a:pt x="542925" y="2712720"/>
                  </a:moveTo>
                  <a:cubicBezTo>
                    <a:pt x="509588" y="2704148"/>
                    <a:pt x="476250" y="2694623"/>
                    <a:pt x="442913" y="2686050"/>
                  </a:cubicBezTo>
                  <a:cubicBezTo>
                    <a:pt x="441008" y="2685098"/>
                    <a:pt x="439103" y="2685098"/>
                    <a:pt x="436245" y="2685098"/>
                  </a:cubicBezTo>
                  <a:cubicBezTo>
                    <a:pt x="432435" y="2699385"/>
                    <a:pt x="428625" y="2712720"/>
                    <a:pt x="424815" y="2726055"/>
                  </a:cubicBezTo>
                  <a:lnTo>
                    <a:pt x="434340" y="2726055"/>
                  </a:lnTo>
                  <a:cubicBezTo>
                    <a:pt x="437198" y="2716530"/>
                    <a:pt x="440055" y="2706053"/>
                    <a:pt x="441960" y="2696528"/>
                  </a:cubicBezTo>
                  <a:cubicBezTo>
                    <a:pt x="443865" y="2696528"/>
                    <a:pt x="445770" y="2696528"/>
                    <a:pt x="446723" y="2696528"/>
                  </a:cubicBezTo>
                  <a:cubicBezTo>
                    <a:pt x="477203" y="2705100"/>
                    <a:pt x="508635" y="2712720"/>
                    <a:pt x="539115" y="2721293"/>
                  </a:cubicBezTo>
                  <a:cubicBezTo>
                    <a:pt x="541973" y="2722245"/>
                    <a:pt x="543878" y="2724150"/>
                    <a:pt x="545783" y="2726055"/>
                  </a:cubicBezTo>
                  <a:lnTo>
                    <a:pt x="559118" y="2726055"/>
                  </a:lnTo>
                  <a:cubicBezTo>
                    <a:pt x="555308" y="2721293"/>
                    <a:pt x="550545" y="2715578"/>
                    <a:pt x="542925" y="2712720"/>
                  </a:cubicBezTo>
                  <a:close/>
                  <a:moveTo>
                    <a:pt x="80010" y="501968"/>
                  </a:moveTo>
                  <a:cubicBezTo>
                    <a:pt x="76200" y="514350"/>
                    <a:pt x="73343" y="527685"/>
                    <a:pt x="69533" y="541020"/>
                  </a:cubicBezTo>
                  <a:cubicBezTo>
                    <a:pt x="68580" y="543878"/>
                    <a:pt x="68580" y="546735"/>
                    <a:pt x="67628" y="550545"/>
                  </a:cubicBezTo>
                  <a:cubicBezTo>
                    <a:pt x="80963" y="554355"/>
                    <a:pt x="93345" y="558165"/>
                    <a:pt x="105728" y="561023"/>
                  </a:cubicBezTo>
                  <a:cubicBezTo>
                    <a:pt x="120015" y="563880"/>
                    <a:pt x="130493" y="570548"/>
                    <a:pt x="140018" y="581025"/>
                  </a:cubicBezTo>
                  <a:cubicBezTo>
                    <a:pt x="148590" y="590550"/>
                    <a:pt x="158115" y="599123"/>
                    <a:pt x="168593" y="609600"/>
                  </a:cubicBezTo>
                  <a:cubicBezTo>
                    <a:pt x="181928" y="596265"/>
                    <a:pt x="194310" y="584835"/>
                    <a:pt x="205740" y="572453"/>
                  </a:cubicBezTo>
                  <a:cubicBezTo>
                    <a:pt x="209550" y="568643"/>
                    <a:pt x="214313" y="565785"/>
                    <a:pt x="220028" y="564833"/>
                  </a:cubicBezTo>
                  <a:cubicBezTo>
                    <a:pt x="233363" y="561023"/>
                    <a:pt x="246698" y="558165"/>
                    <a:pt x="260985" y="554355"/>
                  </a:cubicBezTo>
                  <a:cubicBezTo>
                    <a:pt x="263843" y="553403"/>
                    <a:pt x="266700" y="552450"/>
                    <a:pt x="270510" y="551498"/>
                  </a:cubicBezTo>
                  <a:cubicBezTo>
                    <a:pt x="266700" y="535305"/>
                    <a:pt x="262890" y="520065"/>
                    <a:pt x="258128" y="505778"/>
                  </a:cubicBezTo>
                  <a:cubicBezTo>
                    <a:pt x="255270" y="497205"/>
                    <a:pt x="255270" y="490538"/>
                    <a:pt x="258128" y="481965"/>
                  </a:cubicBezTo>
                  <a:cubicBezTo>
                    <a:pt x="262890" y="466725"/>
                    <a:pt x="266700" y="451485"/>
                    <a:pt x="270510" y="436245"/>
                  </a:cubicBezTo>
                  <a:cubicBezTo>
                    <a:pt x="267653" y="435293"/>
                    <a:pt x="265748" y="434340"/>
                    <a:pt x="263843" y="433388"/>
                  </a:cubicBezTo>
                  <a:cubicBezTo>
                    <a:pt x="249555" y="429578"/>
                    <a:pt x="235268" y="425768"/>
                    <a:pt x="220028" y="421958"/>
                  </a:cubicBezTo>
                  <a:cubicBezTo>
                    <a:pt x="214313" y="421005"/>
                    <a:pt x="209550" y="418148"/>
                    <a:pt x="205740" y="413385"/>
                  </a:cubicBezTo>
                  <a:cubicBezTo>
                    <a:pt x="195263" y="402908"/>
                    <a:pt x="184785" y="392430"/>
                    <a:pt x="174308" y="381953"/>
                  </a:cubicBezTo>
                  <a:cubicBezTo>
                    <a:pt x="172403" y="380048"/>
                    <a:pt x="170498" y="379095"/>
                    <a:pt x="168593" y="377190"/>
                  </a:cubicBezTo>
                  <a:cubicBezTo>
                    <a:pt x="165735" y="380048"/>
                    <a:pt x="163830" y="381953"/>
                    <a:pt x="160973" y="383858"/>
                  </a:cubicBezTo>
                  <a:cubicBezTo>
                    <a:pt x="151448" y="393383"/>
                    <a:pt x="140970" y="403860"/>
                    <a:pt x="131445" y="413385"/>
                  </a:cubicBezTo>
                  <a:cubicBezTo>
                    <a:pt x="127635" y="417195"/>
                    <a:pt x="123825" y="420053"/>
                    <a:pt x="118110" y="421005"/>
                  </a:cubicBezTo>
                  <a:cubicBezTo>
                    <a:pt x="103823" y="424815"/>
                    <a:pt x="89535" y="428625"/>
                    <a:pt x="74295" y="432435"/>
                  </a:cubicBezTo>
                  <a:cubicBezTo>
                    <a:pt x="71438" y="433388"/>
                    <a:pt x="69533" y="434340"/>
                    <a:pt x="66675" y="435293"/>
                  </a:cubicBezTo>
                  <a:cubicBezTo>
                    <a:pt x="71438" y="451485"/>
                    <a:pt x="75248" y="467678"/>
                    <a:pt x="80010" y="482918"/>
                  </a:cubicBezTo>
                  <a:cubicBezTo>
                    <a:pt x="81915" y="489585"/>
                    <a:pt x="81915" y="495300"/>
                    <a:pt x="80010" y="501968"/>
                  </a:cubicBezTo>
                  <a:close/>
                  <a:moveTo>
                    <a:pt x="87630" y="438150"/>
                  </a:moveTo>
                  <a:cubicBezTo>
                    <a:pt x="99060" y="435293"/>
                    <a:pt x="110490" y="431483"/>
                    <a:pt x="122873" y="428625"/>
                  </a:cubicBezTo>
                  <a:cubicBezTo>
                    <a:pt x="128588" y="427673"/>
                    <a:pt x="132398" y="424815"/>
                    <a:pt x="136208" y="421005"/>
                  </a:cubicBezTo>
                  <a:cubicBezTo>
                    <a:pt x="146685" y="410528"/>
                    <a:pt x="157163" y="400050"/>
                    <a:pt x="168593" y="387668"/>
                  </a:cubicBezTo>
                  <a:cubicBezTo>
                    <a:pt x="173355" y="392430"/>
                    <a:pt x="176213" y="395288"/>
                    <a:pt x="180023" y="399098"/>
                  </a:cubicBezTo>
                  <a:cubicBezTo>
                    <a:pt x="189548" y="407670"/>
                    <a:pt x="197168" y="419100"/>
                    <a:pt x="207645" y="424815"/>
                  </a:cubicBezTo>
                  <a:cubicBezTo>
                    <a:pt x="218123" y="430530"/>
                    <a:pt x="231458" y="432435"/>
                    <a:pt x="243840" y="435293"/>
                  </a:cubicBezTo>
                  <a:cubicBezTo>
                    <a:pt x="248603" y="436245"/>
                    <a:pt x="253365" y="438150"/>
                    <a:pt x="259080" y="440055"/>
                  </a:cubicBezTo>
                  <a:cubicBezTo>
                    <a:pt x="255270" y="454343"/>
                    <a:pt x="252413" y="467678"/>
                    <a:pt x="247650" y="481013"/>
                  </a:cubicBezTo>
                  <a:cubicBezTo>
                    <a:pt x="245745" y="488633"/>
                    <a:pt x="245745" y="494348"/>
                    <a:pt x="247650" y="501968"/>
                  </a:cubicBezTo>
                  <a:cubicBezTo>
                    <a:pt x="251460" y="515303"/>
                    <a:pt x="255270" y="528638"/>
                    <a:pt x="258128" y="541973"/>
                  </a:cubicBezTo>
                  <a:cubicBezTo>
                    <a:pt x="256223" y="542925"/>
                    <a:pt x="254318" y="543878"/>
                    <a:pt x="252413" y="544830"/>
                  </a:cubicBezTo>
                  <a:cubicBezTo>
                    <a:pt x="239078" y="548640"/>
                    <a:pt x="226695" y="551498"/>
                    <a:pt x="213360" y="555308"/>
                  </a:cubicBezTo>
                  <a:cubicBezTo>
                    <a:pt x="208598" y="556260"/>
                    <a:pt x="204788" y="559118"/>
                    <a:pt x="200978" y="562928"/>
                  </a:cubicBezTo>
                  <a:cubicBezTo>
                    <a:pt x="192405" y="571500"/>
                    <a:pt x="183833" y="580073"/>
                    <a:pt x="175260" y="588645"/>
                  </a:cubicBezTo>
                  <a:cubicBezTo>
                    <a:pt x="173355" y="590550"/>
                    <a:pt x="170498" y="593408"/>
                    <a:pt x="167640" y="595313"/>
                  </a:cubicBezTo>
                  <a:cubicBezTo>
                    <a:pt x="160020" y="587693"/>
                    <a:pt x="153353" y="581978"/>
                    <a:pt x="146685" y="574358"/>
                  </a:cubicBezTo>
                  <a:cubicBezTo>
                    <a:pt x="136208" y="561975"/>
                    <a:pt x="122873" y="553403"/>
                    <a:pt x="106680" y="551498"/>
                  </a:cubicBezTo>
                  <a:cubicBezTo>
                    <a:pt x="97155" y="550545"/>
                    <a:pt x="87630" y="546735"/>
                    <a:pt x="78105" y="543878"/>
                  </a:cubicBezTo>
                  <a:cubicBezTo>
                    <a:pt x="81915" y="528638"/>
                    <a:pt x="85725" y="515303"/>
                    <a:pt x="89535" y="501968"/>
                  </a:cubicBezTo>
                  <a:cubicBezTo>
                    <a:pt x="91440" y="495300"/>
                    <a:pt x="91440" y="489585"/>
                    <a:pt x="89535" y="482918"/>
                  </a:cubicBezTo>
                  <a:cubicBezTo>
                    <a:pt x="85725" y="469583"/>
                    <a:pt x="81915" y="455295"/>
                    <a:pt x="78105" y="441008"/>
                  </a:cubicBezTo>
                  <a:cubicBezTo>
                    <a:pt x="81915" y="440055"/>
                    <a:pt x="84773" y="438150"/>
                    <a:pt x="87630" y="438150"/>
                  </a:cubicBezTo>
                  <a:close/>
                  <a:moveTo>
                    <a:pt x="168593" y="538163"/>
                  </a:moveTo>
                  <a:cubicBezTo>
                    <a:pt x="178118" y="523875"/>
                    <a:pt x="191453" y="517208"/>
                    <a:pt x="207645" y="515303"/>
                  </a:cubicBezTo>
                  <a:cubicBezTo>
                    <a:pt x="205740" y="506730"/>
                    <a:pt x="202883" y="500063"/>
                    <a:pt x="202883" y="492443"/>
                  </a:cubicBezTo>
                  <a:cubicBezTo>
                    <a:pt x="202883" y="484823"/>
                    <a:pt x="205740" y="478155"/>
                    <a:pt x="207645" y="469583"/>
                  </a:cubicBezTo>
                  <a:cubicBezTo>
                    <a:pt x="200025" y="466725"/>
                    <a:pt x="191453" y="465773"/>
                    <a:pt x="185738" y="462915"/>
                  </a:cubicBezTo>
                  <a:cubicBezTo>
                    <a:pt x="179070" y="459105"/>
                    <a:pt x="174308" y="452438"/>
                    <a:pt x="168593" y="446723"/>
                  </a:cubicBezTo>
                  <a:cubicBezTo>
                    <a:pt x="162878" y="452438"/>
                    <a:pt x="158115" y="459105"/>
                    <a:pt x="151448" y="461963"/>
                  </a:cubicBezTo>
                  <a:cubicBezTo>
                    <a:pt x="144780" y="465773"/>
                    <a:pt x="137160" y="466725"/>
                    <a:pt x="128588" y="469583"/>
                  </a:cubicBezTo>
                  <a:cubicBezTo>
                    <a:pt x="130493" y="477203"/>
                    <a:pt x="133350" y="484823"/>
                    <a:pt x="133350" y="491490"/>
                  </a:cubicBezTo>
                  <a:cubicBezTo>
                    <a:pt x="133350" y="499110"/>
                    <a:pt x="130493" y="505778"/>
                    <a:pt x="128588" y="515303"/>
                  </a:cubicBezTo>
                  <a:cubicBezTo>
                    <a:pt x="145733" y="516255"/>
                    <a:pt x="158115" y="525780"/>
                    <a:pt x="168593" y="538163"/>
                  </a:cubicBezTo>
                  <a:close/>
                  <a:moveTo>
                    <a:pt x="167640" y="460058"/>
                  </a:moveTo>
                  <a:cubicBezTo>
                    <a:pt x="172403" y="464820"/>
                    <a:pt x="176213" y="468630"/>
                    <a:pt x="180975" y="471488"/>
                  </a:cubicBezTo>
                  <a:cubicBezTo>
                    <a:pt x="185738" y="474345"/>
                    <a:pt x="190500" y="475298"/>
                    <a:pt x="197168" y="477203"/>
                  </a:cubicBezTo>
                  <a:cubicBezTo>
                    <a:pt x="192405" y="487680"/>
                    <a:pt x="193358" y="498158"/>
                    <a:pt x="197168" y="508635"/>
                  </a:cubicBezTo>
                  <a:cubicBezTo>
                    <a:pt x="185738" y="510540"/>
                    <a:pt x="176213" y="515303"/>
                    <a:pt x="168593" y="525780"/>
                  </a:cubicBezTo>
                  <a:cubicBezTo>
                    <a:pt x="160973" y="516255"/>
                    <a:pt x="151448" y="510540"/>
                    <a:pt x="139065" y="508635"/>
                  </a:cubicBezTo>
                  <a:cubicBezTo>
                    <a:pt x="142875" y="497205"/>
                    <a:pt x="142875" y="486728"/>
                    <a:pt x="139065" y="476250"/>
                  </a:cubicBezTo>
                  <a:cubicBezTo>
                    <a:pt x="151448" y="474345"/>
                    <a:pt x="160973" y="468630"/>
                    <a:pt x="167640" y="460058"/>
                  </a:cubicBezTo>
                  <a:close/>
                  <a:moveTo>
                    <a:pt x="7620" y="576263"/>
                  </a:moveTo>
                  <a:cubicBezTo>
                    <a:pt x="6668" y="579120"/>
                    <a:pt x="5715" y="582930"/>
                    <a:pt x="4763" y="585788"/>
                  </a:cubicBezTo>
                  <a:cubicBezTo>
                    <a:pt x="8573" y="586740"/>
                    <a:pt x="11430" y="587693"/>
                    <a:pt x="14288" y="588645"/>
                  </a:cubicBezTo>
                  <a:cubicBezTo>
                    <a:pt x="40005" y="595313"/>
                    <a:pt x="65723" y="602933"/>
                    <a:pt x="90488" y="609600"/>
                  </a:cubicBezTo>
                  <a:cubicBezTo>
                    <a:pt x="96203" y="610553"/>
                    <a:pt x="100013" y="613410"/>
                    <a:pt x="103823" y="617220"/>
                  </a:cubicBezTo>
                  <a:cubicBezTo>
                    <a:pt x="121920" y="636270"/>
                    <a:pt x="140970" y="654368"/>
                    <a:pt x="159068" y="672465"/>
                  </a:cubicBezTo>
                  <a:cubicBezTo>
                    <a:pt x="161925" y="675323"/>
                    <a:pt x="163830" y="677228"/>
                    <a:pt x="167640" y="680085"/>
                  </a:cubicBezTo>
                  <a:cubicBezTo>
                    <a:pt x="170498" y="677228"/>
                    <a:pt x="173355" y="675323"/>
                    <a:pt x="176213" y="672465"/>
                  </a:cubicBezTo>
                  <a:cubicBezTo>
                    <a:pt x="194310" y="654368"/>
                    <a:pt x="213360" y="635318"/>
                    <a:pt x="231458" y="617220"/>
                  </a:cubicBezTo>
                  <a:cubicBezTo>
                    <a:pt x="235268" y="613410"/>
                    <a:pt x="239078" y="610553"/>
                    <a:pt x="244793" y="609600"/>
                  </a:cubicBezTo>
                  <a:cubicBezTo>
                    <a:pt x="270510" y="602933"/>
                    <a:pt x="296228" y="596265"/>
                    <a:pt x="320993" y="588645"/>
                  </a:cubicBezTo>
                  <a:cubicBezTo>
                    <a:pt x="323850" y="587693"/>
                    <a:pt x="326708" y="586740"/>
                    <a:pt x="330518" y="585788"/>
                  </a:cubicBezTo>
                  <a:cubicBezTo>
                    <a:pt x="329565" y="581978"/>
                    <a:pt x="328613" y="579120"/>
                    <a:pt x="327660" y="576263"/>
                  </a:cubicBezTo>
                  <a:cubicBezTo>
                    <a:pt x="320993" y="550545"/>
                    <a:pt x="314325" y="524828"/>
                    <a:pt x="306705" y="500063"/>
                  </a:cubicBezTo>
                  <a:cubicBezTo>
                    <a:pt x="305753" y="495300"/>
                    <a:pt x="305753" y="490538"/>
                    <a:pt x="306705" y="485775"/>
                  </a:cubicBezTo>
                  <a:cubicBezTo>
                    <a:pt x="314325" y="460058"/>
                    <a:pt x="320993" y="433388"/>
                    <a:pt x="327660" y="407670"/>
                  </a:cubicBezTo>
                  <a:cubicBezTo>
                    <a:pt x="328613" y="404813"/>
                    <a:pt x="328613" y="401955"/>
                    <a:pt x="329565" y="399098"/>
                  </a:cubicBezTo>
                  <a:cubicBezTo>
                    <a:pt x="325755" y="398145"/>
                    <a:pt x="321945" y="397193"/>
                    <a:pt x="319088" y="396240"/>
                  </a:cubicBezTo>
                  <a:cubicBezTo>
                    <a:pt x="294323" y="389573"/>
                    <a:pt x="269558" y="382905"/>
                    <a:pt x="244793" y="376238"/>
                  </a:cubicBezTo>
                  <a:cubicBezTo>
                    <a:pt x="239078" y="374333"/>
                    <a:pt x="234315" y="372428"/>
                    <a:pt x="229553" y="367665"/>
                  </a:cubicBezTo>
                  <a:cubicBezTo>
                    <a:pt x="211455" y="348615"/>
                    <a:pt x="192405" y="330518"/>
                    <a:pt x="174308" y="312420"/>
                  </a:cubicBezTo>
                  <a:cubicBezTo>
                    <a:pt x="172403" y="310515"/>
                    <a:pt x="169545" y="307658"/>
                    <a:pt x="166688" y="305753"/>
                  </a:cubicBezTo>
                  <a:cubicBezTo>
                    <a:pt x="163830" y="308610"/>
                    <a:pt x="161925" y="310515"/>
                    <a:pt x="159068" y="312420"/>
                  </a:cubicBezTo>
                  <a:cubicBezTo>
                    <a:pt x="140970" y="330518"/>
                    <a:pt x="121920" y="349568"/>
                    <a:pt x="103823" y="367665"/>
                  </a:cubicBezTo>
                  <a:cubicBezTo>
                    <a:pt x="99060" y="372428"/>
                    <a:pt x="95250" y="374333"/>
                    <a:pt x="88583" y="376238"/>
                  </a:cubicBezTo>
                  <a:cubicBezTo>
                    <a:pt x="63818" y="382905"/>
                    <a:pt x="39053" y="389573"/>
                    <a:pt x="14288" y="396240"/>
                  </a:cubicBezTo>
                  <a:cubicBezTo>
                    <a:pt x="10478" y="397193"/>
                    <a:pt x="7620" y="398145"/>
                    <a:pt x="3810" y="399098"/>
                  </a:cubicBezTo>
                  <a:cubicBezTo>
                    <a:pt x="4763" y="402908"/>
                    <a:pt x="5715" y="405765"/>
                    <a:pt x="5715" y="409575"/>
                  </a:cubicBezTo>
                  <a:cubicBezTo>
                    <a:pt x="12383" y="435293"/>
                    <a:pt x="19050" y="461010"/>
                    <a:pt x="26670" y="485775"/>
                  </a:cubicBezTo>
                  <a:cubicBezTo>
                    <a:pt x="27623" y="490538"/>
                    <a:pt x="27623" y="495300"/>
                    <a:pt x="26670" y="500063"/>
                  </a:cubicBezTo>
                  <a:cubicBezTo>
                    <a:pt x="20955" y="524828"/>
                    <a:pt x="14288" y="550545"/>
                    <a:pt x="7620" y="576263"/>
                  </a:cubicBezTo>
                  <a:close/>
                  <a:moveTo>
                    <a:pt x="36195" y="480060"/>
                  </a:moveTo>
                  <a:cubicBezTo>
                    <a:pt x="29528" y="458153"/>
                    <a:pt x="24765" y="436245"/>
                    <a:pt x="19050" y="415290"/>
                  </a:cubicBezTo>
                  <a:cubicBezTo>
                    <a:pt x="18098" y="412433"/>
                    <a:pt x="17145" y="408623"/>
                    <a:pt x="17145" y="405765"/>
                  </a:cubicBezTo>
                  <a:cubicBezTo>
                    <a:pt x="20003" y="404813"/>
                    <a:pt x="22860" y="403860"/>
                    <a:pt x="24765" y="402908"/>
                  </a:cubicBezTo>
                  <a:cubicBezTo>
                    <a:pt x="48578" y="396240"/>
                    <a:pt x="72390" y="389573"/>
                    <a:pt x="96203" y="383858"/>
                  </a:cubicBezTo>
                  <a:cubicBezTo>
                    <a:pt x="101918" y="381953"/>
                    <a:pt x="106680" y="380048"/>
                    <a:pt x="110490" y="375285"/>
                  </a:cubicBezTo>
                  <a:cubicBezTo>
                    <a:pt x="127635" y="358140"/>
                    <a:pt x="143828" y="341948"/>
                    <a:pt x="160973" y="324803"/>
                  </a:cubicBezTo>
                  <a:cubicBezTo>
                    <a:pt x="162878" y="322898"/>
                    <a:pt x="165735" y="320040"/>
                    <a:pt x="168593" y="317183"/>
                  </a:cubicBezTo>
                  <a:cubicBezTo>
                    <a:pt x="171450" y="320040"/>
                    <a:pt x="174308" y="321945"/>
                    <a:pt x="176213" y="324803"/>
                  </a:cubicBezTo>
                  <a:cubicBezTo>
                    <a:pt x="193358" y="341948"/>
                    <a:pt x="210503" y="358140"/>
                    <a:pt x="226695" y="375285"/>
                  </a:cubicBezTo>
                  <a:cubicBezTo>
                    <a:pt x="230505" y="379095"/>
                    <a:pt x="235268" y="381953"/>
                    <a:pt x="240983" y="382905"/>
                  </a:cubicBezTo>
                  <a:cubicBezTo>
                    <a:pt x="263843" y="388620"/>
                    <a:pt x="286703" y="395288"/>
                    <a:pt x="309563" y="401003"/>
                  </a:cubicBezTo>
                  <a:cubicBezTo>
                    <a:pt x="312420" y="401955"/>
                    <a:pt x="315278" y="402908"/>
                    <a:pt x="320040" y="403860"/>
                  </a:cubicBezTo>
                  <a:cubicBezTo>
                    <a:pt x="319088" y="407670"/>
                    <a:pt x="319088" y="410528"/>
                    <a:pt x="318135" y="413385"/>
                  </a:cubicBezTo>
                  <a:cubicBezTo>
                    <a:pt x="311468" y="437198"/>
                    <a:pt x="305753" y="461010"/>
                    <a:pt x="299085" y="484823"/>
                  </a:cubicBezTo>
                  <a:cubicBezTo>
                    <a:pt x="298133" y="488633"/>
                    <a:pt x="298133" y="494348"/>
                    <a:pt x="299085" y="498158"/>
                  </a:cubicBezTo>
                  <a:cubicBezTo>
                    <a:pt x="304800" y="521970"/>
                    <a:pt x="311468" y="545783"/>
                    <a:pt x="318135" y="569595"/>
                  </a:cubicBezTo>
                  <a:cubicBezTo>
                    <a:pt x="319088" y="572453"/>
                    <a:pt x="319088" y="575310"/>
                    <a:pt x="320040" y="579120"/>
                  </a:cubicBezTo>
                  <a:cubicBezTo>
                    <a:pt x="305753" y="582930"/>
                    <a:pt x="292418" y="586740"/>
                    <a:pt x="280035" y="590550"/>
                  </a:cubicBezTo>
                  <a:cubicBezTo>
                    <a:pt x="266700" y="594360"/>
                    <a:pt x="254318" y="597218"/>
                    <a:pt x="240983" y="601028"/>
                  </a:cubicBezTo>
                  <a:cubicBezTo>
                    <a:pt x="235268" y="601980"/>
                    <a:pt x="230505" y="604838"/>
                    <a:pt x="226695" y="608648"/>
                  </a:cubicBezTo>
                  <a:cubicBezTo>
                    <a:pt x="210503" y="625793"/>
                    <a:pt x="193358" y="641985"/>
                    <a:pt x="177165" y="658178"/>
                  </a:cubicBezTo>
                  <a:cubicBezTo>
                    <a:pt x="174308" y="661035"/>
                    <a:pt x="172403" y="663893"/>
                    <a:pt x="169545" y="667703"/>
                  </a:cubicBezTo>
                  <a:cubicBezTo>
                    <a:pt x="165735" y="664845"/>
                    <a:pt x="163830" y="661988"/>
                    <a:pt x="160973" y="660083"/>
                  </a:cubicBezTo>
                  <a:cubicBezTo>
                    <a:pt x="143828" y="642938"/>
                    <a:pt x="126683" y="625793"/>
                    <a:pt x="109538" y="608648"/>
                  </a:cubicBezTo>
                  <a:cubicBezTo>
                    <a:pt x="105728" y="603885"/>
                    <a:pt x="100965" y="601980"/>
                    <a:pt x="94298" y="600075"/>
                  </a:cubicBezTo>
                  <a:cubicBezTo>
                    <a:pt x="71438" y="594360"/>
                    <a:pt x="48578" y="587693"/>
                    <a:pt x="25718" y="581978"/>
                  </a:cubicBezTo>
                  <a:cubicBezTo>
                    <a:pt x="23813" y="581978"/>
                    <a:pt x="20955" y="581025"/>
                    <a:pt x="16193" y="580073"/>
                  </a:cubicBezTo>
                  <a:cubicBezTo>
                    <a:pt x="17145" y="576263"/>
                    <a:pt x="18098" y="573405"/>
                    <a:pt x="18098" y="569595"/>
                  </a:cubicBezTo>
                  <a:cubicBezTo>
                    <a:pt x="23813" y="547688"/>
                    <a:pt x="29528" y="525780"/>
                    <a:pt x="35243" y="504825"/>
                  </a:cubicBezTo>
                  <a:cubicBezTo>
                    <a:pt x="39053" y="496253"/>
                    <a:pt x="39053" y="488633"/>
                    <a:pt x="36195" y="480060"/>
                  </a:cubicBezTo>
                  <a:close/>
                  <a:moveTo>
                    <a:pt x="54293" y="2585085"/>
                  </a:moveTo>
                  <a:cubicBezTo>
                    <a:pt x="78105" y="2561273"/>
                    <a:pt x="101918" y="2537460"/>
                    <a:pt x="125730" y="2513648"/>
                  </a:cubicBezTo>
                  <a:cubicBezTo>
                    <a:pt x="127635" y="2511743"/>
                    <a:pt x="128588" y="2509838"/>
                    <a:pt x="130493" y="2507933"/>
                  </a:cubicBezTo>
                  <a:cubicBezTo>
                    <a:pt x="129540" y="2506980"/>
                    <a:pt x="128588" y="2506028"/>
                    <a:pt x="128588" y="2505075"/>
                  </a:cubicBezTo>
                  <a:cubicBezTo>
                    <a:pt x="103823" y="2480310"/>
                    <a:pt x="78105" y="2454593"/>
                    <a:pt x="53340" y="2429828"/>
                  </a:cubicBezTo>
                  <a:cubicBezTo>
                    <a:pt x="50483" y="2426970"/>
                    <a:pt x="46673" y="2425065"/>
                    <a:pt x="42863" y="2424113"/>
                  </a:cubicBezTo>
                  <a:cubicBezTo>
                    <a:pt x="29528" y="2420303"/>
                    <a:pt x="16193" y="2416493"/>
                    <a:pt x="2858" y="2413635"/>
                  </a:cubicBezTo>
                  <a:lnTo>
                    <a:pt x="2858" y="2423160"/>
                  </a:lnTo>
                  <a:cubicBezTo>
                    <a:pt x="14288" y="2426018"/>
                    <a:pt x="26670" y="2429828"/>
                    <a:pt x="38100" y="2432685"/>
                  </a:cubicBezTo>
                  <a:cubicBezTo>
                    <a:pt x="41910" y="2433638"/>
                    <a:pt x="46673" y="2435543"/>
                    <a:pt x="49530" y="2439353"/>
                  </a:cubicBezTo>
                  <a:cubicBezTo>
                    <a:pt x="71438" y="2461260"/>
                    <a:pt x="93345" y="2483168"/>
                    <a:pt x="115253" y="2505075"/>
                  </a:cubicBezTo>
                  <a:cubicBezTo>
                    <a:pt x="116205" y="2506028"/>
                    <a:pt x="117158" y="2507933"/>
                    <a:pt x="119063" y="2508885"/>
                  </a:cubicBezTo>
                  <a:cubicBezTo>
                    <a:pt x="117158" y="2510790"/>
                    <a:pt x="115253" y="2513648"/>
                    <a:pt x="113348" y="2515553"/>
                  </a:cubicBezTo>
                  <a:cubicBezTo>
                    <a:pt x="92393" y="2536508"/>
                    <a:pt x="71438" y="2557463"/>
                    <a:pt x="51435" y="2577465"/>
                  </a:cubicBezTo>
                  <a:cubicBezTo>
                    <a:pt x="47625" y="2581275"/>
                    <a:pt x="43815" y="2583180"/>
                    <a:pt x="39053" y="2585085"/>
                  </a:cubicBezTo>
                  <a:cubicBezTo>
                    <a:pt x="27623" y="2587943"/>
                    <a:pt x="15240" y="2591753"/>
                    <a:pt x="3810" y="2594610"/>
                  </a:cubicBezTo>
                  <a:lnTo>
                    <a:pt x="3810" y="2604135"/>
                  </a:lnTo>
                  <a:cubicBezTo>
                    <a:pt x="17145" y="2600325"/>
                    <a:pt x="31433" y="2596515"/>
                    <a:pt x="44768" y="2592705"/>
                  </a:cubicBezTo>
                  <a:cubicBezTo>
                    <a:pt x="47625" y="2590800"/>
                    <a:pt x="51435" y="2588895"/>
                    <a:pt x="54293" y="2585085"/>
                  </a:cubicBezTo>
                  <a:close/>
                  <a:moveTo>
                    <a:pt x="54293" y="280988"/>
                  </a:moveTo>
                  <a:cubicBezTo>
                    <a:pt x="78105" y="257175"/>
                    <a:pt x="101918" y="233363"/>
                    <a:pt x="125730" y="209550"/>
                  </a:cubicBezTo>
                  <a:cubicBezTo>
                    <a:pt x="127635" y="207645"/>
                    <a:pt x="129540" y="205740"/>
                    <a:pt x="130493" y="203835"/>
                  </a:cubicBezTo>
                  <a:cubicBezTo>
                    <a:pt x="129540" y="202883"/>
                    <a:pt x="129540" y="201930"/>
                    <a:pt x="128588" y="200978"/>
                  </a:cubicBezTo>
                  <a:cubicBezTo>
                    <a:pt x="102870" y="175260"/>
                    <a:pt x="78105" y="150495"/>
                    <a:pt x="52388" y="124778"/>
                  </a:cubicBezTo>
                  <a:cubicBezTo>
                    <a:pt x="49530" y="121920"/>
                    <a:pt x="45720" y="120968"/>
                    <a:pt x="41910" y="120015"/>
                  </a:cubicBezTo>
                  <a:cubicBezTo>
                    <a:pt x="28575" y="116205"/>
                    <a:pt x="15240" y="112395"/>
                    <a:pt x="953" y="109538"/>
                  </a:cubicBezTo>
                  <a:lnTo>
                    <a:pt x="953" y="119063"/>
                  </a:lnTo>
                  <a:cubicBezTo>
                    <a:pt x="12383" y="121920"/>
                    <a:pt x="24765" y="125730"/>
                    <a:pt x="36195" y="128588"/>
                  </a:cubicBezTo>
                  <a:cubicBezTo>
                    <a:pt x="40005" y="129540"/>
                    <a:pt x="42863" y="130493"/>
                    <a:pt x="45720" y="133350"/>
                  </a:cubicBezTo>
                  <a:cubicBezTo>
                    <a:pt x="69533" y="156210"/>
                    <a:pt x="93345" y="180023"/>
                    <a:pt x="117158" y="203835"/>
                  </a:cubicBezTo>
                  <a:cubicBezTo>
                    <a:pt x="115253" y="205740"/>
                    <a:pt x="114300" y="208598"/>
                    <a:pt x="112395" y="209550"/>
                  </a:cubicBezTo>
                  <a:cubicBezTo>
                    <a:pt x="91440" y="230505"/>
                    <a:pt x="70485" y="252413"/>
                    <a:pt x="48578" y="273368"/>
                  </a:cubicBezTo>
                  <a:cubicBezTo>
                    <a:pt x="45720" y="276225"/>
                    <a:pt x="40958" y="279083"/>
                    <a:pt x="37148" y="280035"/>
                  </a:cubicBezTo>
                  <a:cubicBezTo>
                    <a:pt x="24765" y="283845"/>
                    <a:pt x="13335" y="286703"/>
                    <a:pt x="953" y="289560"/>
                  </a:cubicBezTo>
                  <a:lnTo>
                    <a:pt x="953" y="299085"/>
                  </a:lnTo>
                  <a:cubicBezTo>
                    <a:pt x="14288" y="295275"/>
                    <a:pt x="28575" y="291465"/>
                    <a:pt x="41910" y="287655"/>
                  </a:cubicBezTo>
                  <a:cubicBezTo>
                    <a:pt x="46673" y="286703"/>
                    <a:pt x="51435" y="284798"/>
                    <a:pt x="54293" y="280988"/>
                  </a:cubicBezTo>
                  <a:close/>
                  <a:moveTo>
                    <a:pt x="4039553" y="1848803"/>
                  </a:moveTo>
                  <a:cubicBezTo>
                    <a:pt x="4007168" y="1840230"/>
                    <a:pt x="3974783" y="1831658"/>
                    <a:pt x="3942398" y="1822133"/>
                  </a:cubicBezTo>
                  <a:cubicBezTo>
                    <a:pt x="3939540" y="1821180"/>
                    <a:pt x="3936683" y="1821180"/>
                    <a:pt x="3934778" y="1821180"/>
                  </a:cubicBezTo>
                  <a:cubicBezTo>
                    <a:pt x="3933825" y="1823085"/>
                    <a:pt x="3933825" y="1823085"/>
                    <a:pt x="3932873" y="1824038"/>
                  </a:cubicBezTo>
                  <a:cubicBezTo>
                    <a:pt x="3923348" y="1858328"/>
                    <a:pt x="3913823" y="1893570"/>
                    <a:pt x="3905250" y="1927860"/>
                  </a:cubicBezTo>
                  <a:cubicBezTo>
                    <a:pt x="3904298" y="1931670"/>
                    <a:pt x="3904298" y="1935480"/>
                    <a:pt x="3905250" y="1939290"/>
                  </a:cubicBezTo>
                  <a:cubicBezTo>
                    <a:pt x="3913823" y="1971675"/>
                    <a:pt x="3922395" y="2005013"/>
                    <a:pt x="3931920" y="2037398"/>
                  </a:cubicBezTo>
                  <a:cubicBezTo>
                    <a:pt x="3932873" y="2039303"/>
                    <a:pt x="3933825" y="2042160"/>
                    <a:pt x="3934778" y="2045018"/>
                  </a:cubicBezTo>
                  <a:cubicBezTo>
                    <a:pt x="3970973" y="2035493"/>
                    <a:pt x="4006215" y="2025968"/>
                    <a:pt x="4041458" y="2016443"/>
                  </a:cubicBezTo>
                  <a:cubicBezTo>
                    <a:pt x="4044315" y="2015490"/>
                    <a:pt x="4048125" y="2013585"/>
                    <a:pt x="4050030" y="2010728"/>
                  </a:cubicBezTo>
                  <a:cubicBezTo>
                    <a:pt x="4071938" y="1988820"/>
                    <a:pt x="4093845" y="1966913"/>
                    <a:pt x="4116705" y="1945005"/>
                  </a:cubicBezTo>
                  <a:lnTo>
                    <a:pt x="4116705" y="1921193"/>
                  </a:lnTo>
                  <a:cubicBezTo>
                    <a:pt x="4093845" y="1898333"/>
                    <a:pt x="4071938" y="1876425"/>
                    <a:pt x="4049078" y="1854518"/>
                  </a:cubicBezTo>
                  <a:cubicBezTo>
                    <a:pt x="4047173" y="1850708"/>
                    <a:pt x="4043363" y="1849755"/>
                    <a:pt x="4039553" y="1848803"/>
                  </a:cubicBezTo>
                  <a:close/>
                  <a:moveTo>
                    <a:pt x="4114800" y="1932623"/>
                  </a:moveTo>
                  <a:cubicBezTo>
                    <a:pt x="4112895" y="1934528"/>
                    <a:pt x="4110990" y="1936433"/>
                    <a:pt x="4110038" y="1938338"/>
                  </a:cubicBezTo>
                  <a:cubicBezTo>
                    <a:pt x="4089083" y="1959293"/>
                    <a:pt x="4068128" y="1980248"/>
                    <a:pt x="4047173" y="2001203"/>
                  </a:cubicBezTo>
                  <a:cubicBezTo>
                    <a:pt x="4044315" y="2004060"/>
                    <a:pt x="4039553" y="2006918"/>
                    <a:pt x="4035743" y="2007870"/>
                  </a:cubicBezTo>
                  <a:cubicBezTo>
                    <a:pt x="4005263" y="2016443"/>
                    <a:pt x="3975735" y="2024063"/>
                    <a:pt x="3945255" y="2032635"/>
                  </a:cubicBezTo>
                  <a:cubicBezTo>
                    <a:pt x="3944303" y="2032635"/>
                    <a:pt x="3943350" y="2032635"/>
                    <a:pt x="3941445" y="2032635"/>
                  </a:cubicBezTo>
                  <a:cubicBezTo>
                    <a:pt x="3940493" y="2029778"/>
                    <a:pt x="3939540" y="2026920"/>
                    <a:pt x="3938588" y="2024063"/>
                  </a:cubicBezTo>
                  <a:cubicBezTo>
                    <a:pt x="3930968" y="1996440"/>
                    <a:pt x="3923348" y="1967865"/>
                    <a:pt x="3915728" y="1940243"/>
                  </a:cubicBezTo>
                  <a:cubicBezTo>
                    <a:pt x="3914775" y="1936433"/>
                    <a:pt x="3913823" y="1930718"/>
                    <a:pt x="3914775" y="1926908"/>
                  </a:cubicBezTo>
                  <a:cubicBezTo>
                    <a:pt x="3922395" y="1897380"/>
                    <a:pt x="3930968" y="1866900"/>
                    <a:pt x="3938588" y="1837373"/>
                  </a:cubicBezTo>
                  <a:cubicBezTo>
                    <a:pt x="3938588" y="1835468"/>
                    <a:pt x="3939540" y="1834515"/>
                    <a:pt x="3940493" y="1832610"/>
                  </a:cubicBezTo>
                  <a:cubicBezTo>
                    <a:pt x="3943350" y="1833563"/>
                    <a:pt x="3947160" y="1833563"/>
                    <a:pt x="3950018" y="1834515"/>
                  </a:cubicBezTo>
                  <a:cubicBezTo>
                    <a:pt x="3977640" y="1842135"/>
                    <a:pt x="4006215" y="1849755"/>
                    <a:pt x="4033838" y="1857375"/>
                  </a:cubicBezTo>
                  <a:cubicBezTo>
                    <a:pt x="4037648" y="1858328"/>
                    <a:pt x="4042410" y="1860233"/>
                    <a:pt x="4045268" y="1863090"/>
                  </a:cubicBezTo>
                  <a:cubicBezTo>
                    <a:pt x="4068128" y="1884998"/>
                    <a:pt x="4090035" y="1907858"/>
                    <a:pt x="4112895" y="1929765"/>
                  </a:cubicBezTo>
                  <a:cubicBezTo>
                    <a:pt x="4113848" y="1929765"/>
                    <a:pt x="4113848" y="1930718"/>
                    <a:pt x="4114800" y="1932623"/>
                  </a:cubicBezTo>
                  <a:close/>
                  <a:moveTo>
                    <a:pt x="1006793" y="1151573"/>
                  </a:moveTo>
                  <a:cubicBezTo>
                    <a:pt x="1005840" y="1154430"/>
                    <a:pt x="1004888" y="1158240"/>
                    <a:pt x="1003935" y="1162050"/>
                  </a:cubicBezTo>
                  <a:cubicBezTo>
                    <a:pt x="1007745" y="1163003"/>
                    <a:pt x="1010603" y="1163955"/>
                    <a:pt x="1013460" y="1164908"/>
                  </a:cubicBezTo>
                  <a:cubicBezTo>
                    <a:pt x="1038225" y="1171575"/>
                    <a:pt x="1062990" y="1178243"/>
                    <a:pt x="1087755" y="1184910"/>
                  </a:cubicBezTo>
                  <a:cubicBezTo>
                    <a:pt x="1094423" y="1186815"/>
                    <a:pt x="1099185" y="1189673"/>
                    <a:pt x="1103948" y="1194435"/>
                  </a:cubicBezTo>
                  <a:cubicBezTo>
                    <a:pt x="1122045" y="1212533"/>
                    <a:pt x="1140143" y="1230630"/>
                    <a:pt x="1158240" y="1248728"/>
                  </a:cubicBezTo>
                  <a:cubicBezTo>
                    <a:pt x="1161098" y="1251585"/>
                    <a:pt x="1163003" y="1253490"/>
                    <a:pt x="1167765" y="1257300"/>
                  </a:cubicBezTo>
                  <a:cubicBezTo>
                    <a:pt x="1170623" y="1253490"/>
                    <a:pt x="1172528" y="1250633"/>
                    <a:pt x="1175385" y="1247775"/>
                  </a:cubicBezTo>
                  <a:cubicBezTo>
                    <a:pt x="1193483" y="1229678"/>
                    <a:pt x="1211580" y="1211580"/>
                    <a:pt x="1229678" y="1193483"/>
                  </a:cubicBezTo>
                  <a:cubicBezTo>
                    <a:pt x="1233488" y="1188720"/>
                    <a:pt x="1238250" y="1185863"/>
                    <a:pt x="1244918" y="1184910"/>
                  </a:cubicBezTo>
                  <a:cubicBezTo>
                    <a:pt x="1263015" y="1180148"/>
                    <a:pt x="1281113" y="1175385"/>
                    <a:pt x="1300163" y="1170623"/>
                  </a:cubicBezTo>
                  <a:cubicBezTo>
                    <a:pt x="1310640" y="1167765"/>
                    <a:pt x="1320165" y="1164908"/>
                    <a:pt x="1330643" y="1162050"/>
                  </a:cubicBezTo>
                  <a:cubicBezTo>
                    <a:pt x="1329690" y="1158240"/>
                    <a:pt x="1328738" y="1155383"/>
                    <a:pt x="1328738" y="1151573"/>
                  </a:cubicBezTo>
                  <a:cubicBezTo>
                    <a:pt x="1322070" y="1126808"/>
                    <a:pt x="1315403" y="1101090"/>
                    <a:pt x="1308735" y="1076325"/>
                  </a:cubicBezTo>
                  <a:cubicBezTo>
                    <a:pt x="1306830" y="1070610"/>
                    <a:pt x="1306830" y="1065848"/>
                    <a:pt x="1308735" y="1060133"/>
                  </a:cubicBezTo>
                  <a:cubicBezTo>
                    <a:pt x="1316355" y="1034415"/>
                    <a:pt x="1323023" y="1008698"/>
                    <a:pt x="1329690" y="982980"/>
                  </a:cubicBezTo>
                  <a:cubicBezTo>
                    <a:pt x="1330643" y="980123"/>
                    <a:pt x="1330643" y="977265"/>
                    <a:pt x="1331595" y="974408"/>
                  </a:cubicBezTo>
                  <a:cubicBezTo>
                    <a:pt x="1326833" y="973455"/>
                    <a:pt x="1323975" y="972503"/>
                    <a:pt x="1320165" y="971550"/>
                  </a:cubicBezTo>
                  <a:cubicBezTo>
                    <a:pt x="1295400" y="964883"/>
                    <a:pt x="1270635" y="958215"/>
                    <a:pt x="1245870" y="951548"/>
                  </a:cubicBezTo>
                  <a:cubicBezTo>
                    <a:pt x="1241108" y="950595"/>
                    <a:pt x="1236345" y="947738"/>
                    <a:pt x="1232535" y="943928"/>
                  </a:cubicBezTo>
                  <a:cubicBezTo>
                    <a:pt x="1213485" y="924878"/>
                    <a:pt x="1194435" y="905828"/>
                    <a:pt x="1175385" y="886778"/>
                  </a:cubicBezTo>
                  <a:cubicBezTo>
                    <a:pt x="1173480" y="884873"/>
                    <a:pt x="1170623" y="882968"/>
                    <a:pt x="1166813" y="879158"/>
                  </a:cubicBezTo>
                  <a:cubicBezTo>
                    <a:pt x="1163955" y="882968"/>
                    <a:pt x="1162050" y="885825"/>
                    <a:pt x="1160145" y="887730"/>
                  </a:cubicBezTo>
                  <a:cubicBezTo>
                    <a:pt x="1142048" y="905828"/>
                    <a:pt x="1123950" y="923925"/>
                    <a:pt x="1105853" y="942975"/>
                  </a:cubicBezTo>
                  <a:cubicBezTo>
                    <a:pt x="1101090" y="947738"/>
                    <a:pt x="1096328" y="950595"/>
                    <a:pt x="1089660" y="951548"/>
                  </a:cubicBezTo>
                  <a:cubicBezTo>
                    <a:pt x="1069658" y="956310"/>
                    <a:pt x="1049655" y="962025"/>
                    <a:pt x="1028700" y="967740"/>
                  </a:cubicBezTo>
                  <a:cubicBezTo>
                    <a:pt x="1021080" y="969645"/>
                    <a:pt x="1013460" y="972503"/>
                    <a:pt x="1004888" y="974408"/>
                  </a:cubicBezTo>
                  <a:cubicBezTo>
                    <a:pt x="1005840" y="978218"/>
                    <a:pt x="1006793" y="981075"/>
                    <a:pt x="1006793" y="983933"/>
                  </a:cubicBezTo>
                  <a:cubicBezTo>
                    <a:pt x="1013460" y="1008698"/>
                    <a:pt x="1020128" y="1034415"/>
                    <a:pt x="1026795" y="1059180"/>
                  </a:cubicBezTo>
                  <a:cubicBezTo>
                    <a:pt x="1028700" y="1064895"/>
                    <a:pt x="1028700" y="1070610"/>
                    <a:pt x="1026795" y="1076325"/>
                  </a:cubicBezTo>
                  <a:cubicBezTo>
                    <a:pt x="1020128" y="1102043"/>
                    <a:pt x="1013460" y="1126808"/>
                    <a:pt x="1006793" y="1151573"/>
                  </a:cubicBezTo>
                  <a:close/>
                  <a:moveTo>
                    <a:pt x="1036320" y="1061085"/>
                  </a:moveTo>
                  <a:cubicBezTo>
                    <a:pt x="1029653" y="1038225"/>
                    <a:pt x="1023938" y="1015365"/>
                    <a:pt x="1018223" y="992505"/>
                  </a:cubicBezTo>
                  <a:cubicBezTo>
                    <a:pt x="1017270" y="989648"/>
                    <a:pt x="1016318" y="985838"/>
                    <a:pt x="1015365" y="982028"/>
                  </a:cubicBezTo>
                  <a:cubicBezTo>
                    <a:pt x="1018223" y="981075"/>
                    <a:pt x="1021080" y="980123"/>
                    <a:pt x="1023938" y="979170"/>
                  </a:cubicBezTo>
                  <a:cubicBezTo>
                    <a:pt x="1046798" y="972503"/>
                    <a:pt x="1070610" y="966788"/>
                    <a:pt x="1093470" y="960120"/>
                  </a:cubicBezTo>
                  <a:cubicBezTo>
                    <a:pt x="1100138" y="958215"/>
                    <a:pt x="1104900" y="955358"/>
                    <a:pt x="1109663" y="951548"/>
                  </a:cubicBezTo>
                  <a:cubicBezTo>
                    <a:pt x="1125855" y="935355"/>
                    <a:pt x="1142048" y="919163"/>
                    <a:pt x="1159193" y="902018"/>
                  </a:cubicBezTo>
                  <a:cubicBezTo>
                    <a:pt x="1162050" y="899160"/>
                    <a:pt x="1163955" y="896303"/>
                    <a:pt x="1165860" y="892493"/>
                  </a:cubicBezTo>
                  <a:cubicBezTo>
                    <a:pt x="1169670" y="896303"/>
                    <a:pt x="1172528" y="898208"/>
                    <a:pt x="1174433" y="900113"/>
                  </a:cubicBezTo>
                  <a:cubicBezTo>
                    <a:pt x="1191578" y="917258"/>
                    <a:pt x="1208723" y="933450"/>
                    <a:pt x="1224915" y="950595"/>
                  </a:cubicBezTo>
                  <a:cubicBezTo>
                    <a:pt x="1229678" y="955358"/>
                    <a:pt x="1234440" y="958215"/>
                    <a:pt x="1240155" y="960120"/>
                  </a:cubicBezTo>
                  <a:cubicBezTo>
                    <a:pt x="1263015" y="965835"/>
                    <a:pt x="1285875" y="972503"/>
                    <a:pt x="1308735" y="978218"/>
                  </a:cubicBezTo>
                  <a:cubicBezTo>
                    <a:pt x="1311593" y="979170"/>
                    <a:pt x="1314450" y="980123"/>
                    <a:pt x="1318260" y="981075"/>
                  </a:cubicBezTo>
                  <a:cubicBezTo>
                    <a:pt x="1317308" y="984885"/>
                    <a:pt x="1317308" y="987743"/>
                    <a:pt x="1316355" y="990600"/>
                  </a:cubicBezTo>
                  <a:cubicBezTo>
                    <a:pt x="1309688" y="1014413"/>
                    <a:pt x="1303973" y="1038225"/>
                    <a:pt x="1297305" y="1061085"/>
                  </a:cubicBezTo>
                  <a:cubicBezTo>
                    <a:pt x="1296353" y="1065848"/>
                    <a:pt x="1296353" y="1070610"/>
                    <a:pt x="1297305" y="1075373"/>
                  </a:cubicBezTo>
                  <a:cubicBezTo>
                    <a:pt x="1303973" y="1098233"/>
                    <a:pt x="1309688" y="1122045"/>
                    <a:pt x="1316355" y="1144905"/>
                  </a:cubicBezTo>
                  <a:cubicBezTo>
                    <a:pt x="1317308" y="1147763"/>
                    <a:pt x="1317308" y="1151573"/>
                    <a:pt x="1318260" y="1155383"/>
                  </a:cubicBezTo>
                  <a:cubicBezTo>
                    <a:pt x="1291590" y="1163003"/>
                    <a:pt x="1266825" y="1169670"/>
                    <a:pt x="1241108" y="1176338"/>
                  </a:cubicBezTo>
                  <a:cubicBezTo>
                    <a:pt x="1233488" y="1178243"/>
                    <a:pt x="1227773" y="1181100"/>
                    <a:pt x="1223010" y="1186815"/>
                  </a:cubicBezTo>
                  <a:cubicBezTo>
                    <a:pt x="1206818" y="1203008"/>
                    <a:pt x="1190625" y="1220153"/>
                    <a:pt x="1173480" y="1236345"/>
                  </a:cubicBezTo>
                  <a:cubicBezTo>
                    <a:pt x="1171575" y="1238250"/>
                    <a:pt x="1168718" y="1241108"/>
                    <a:pt x="1165860" y="1243013"/>
                  </a:cubicBezTo>
                  <a:cubicBezTo>
                    <a:pt x="1163003" y="1241108"/>
                    <a:pt x="1161098" y="1239203"/>
                    <a:pt x="1159193" y="1237298"/>
                  </a:cubicBezTo>
                  <a:cubicBezTo>
                    <a:pt x="1142048" y="1220153"/>
                    <a:pt x="1124903" y="1203008"/>
                    <a:pt x="1106805" y="1184910"/>
                  </a:cubicBezTo>
                  <a:cubicBezTo>
                    <a:pt x="1102995" y="1181100"/>
                    <a:pt x="1098233" y="1178243"/>
                    <a:pt x="1092518" y="1176338"/>
                  </a:cubicBezTo>
                  <a:cubicBezTo>
                    <a:pt x="1069658" y="1170623"/>
                    <a:pt x="1046798" y="1163955"/>
                    <a:pt x="1024890" y="1158240"/>
                  </a:cubicBezTo>
                  <a:cubicBezTo>
                    <a:pt x="1021080" y="1157288"/>
                    <a:pt x="1018223" y="1156335"/>
                    <a:pt x="1013460" y="1155383"/>
                  </a:cubicBezTo>
                  <a:cubicBezTo>
                    <a:pt x="1014413" y="1151573"/>
                    <a:pt x="1014413" y="1148715"/>
                    <a:pt x="1015365" y="1145858"/>
                  </a:cubicBezTo>
                  <a:cubicBezTo>
                    <a:pt x="1021080" y="1122045"/>
                    <a:pt x="1027748" y="1099185"/>
                    <a:pt x="1034415" y="1076325"/>
                  </a:cubicBezTo>
                  <a:cubicBezTo>
                    <a:pt x="1038225" y="1070610"/>
                    <a:pt x="1038225" y="1065848"/>
                    <a:pt x="1036320" y="1061085"/>
                  </a:cubicBezTo>
                  <a:close/>
                  <a:moveTo>
                    <a:pt x="702945" y="1356360"/>
                  </a:moveTo>
                  <a:cubicBezTo>
                    <a:pt x="702945" y="1348740"/>
                    <a:pt x="705803" y="1341120"/>
                    <a:pt x="707708" y="1333500"/>
                  </a:cubicBezTo>
                  <a:cubicBezTo>
                    <a:pt x="699135" y="1330643"/>
                    <a:pt x="691515" y="1329690"/>
                    <a:pt x="685800" y="1326833"/>
                  </a:cubicBezTo>
                  <a:cubicBezTo>
                    <a:pt x="679133" y="1323023"/>
                    <a:pt x="674370" y="1317308"/>
                    <a:pt x="668655" y="1311593"/>
                  </a:cubicBezTo>
                  <a:cubicBezTo>
                    <a:pt x="661988" y="1317308"/>
                    <a:pt x="657225" y="1323975"/>
                    <a:pt x="651510" y="1327785"/>
                  </a:cubicBezTo>
                  <a:cubicBezTo>
                    <a:pt x="644843" y="1331595"/>
                    <a:pt x="637223" y="1332548"/>
                    <a:pt x="629603" y="1335405"/>
                  </a:cubicBezTo>
                  <a:cubicBezTo>
                    <a:pt x="631508" y="1343978"/>
                    <a:pt x="634365" y="1350645"/>
                    <a:pt x="634365" y="1358265"/>
                  </a:cubicBezTo>
                  <a:cubicBezTo>
                    <a:pt x="634365" y="1365885"/>
                    <a:pt x="631508" y="1373505"/>
                    <a:pt x="629603" y="1382078"/>
                  </a:cubicBezTo>
                  <a:cubicBezTo>
                    <a:pt x="646748" y="1383983"/>
                    <a:pt x="659130" y="1391603"/>
                    <a:pt x="669608" y="1405890"/>
                  </a:cubicBezTo>
                  <a:cubicBezTo>
                    <a:pt x="680085" y="1391603"/>
                    <a:pt x="692468" y="1383983"/>
                    <a:pt x="709613" y="1382078"/>
                  </a:cubicBezTo>
                  <a:cubicBezTo>
                    <a:pt x="705803" y="1371600"/>
                    <a:pt x="702945" y="1363980"/>
                    <a:pt x="702945" y="1356360"/>
                  </a:cubicBezTo>
                  <a:close/>
                  <a:moveTo>
                    <a:pt x="667703" y="1390650"/>
                  </a:moveTo>
                  <a:cubicBezTo>
                    <a:pt x="660083" y="1380173"/>
                    <a:pt x="650558" y="1375410"/>
                    <a:pt x="639128" y="1373505"/>
                  </a:cubicBezTo>
                  <a:cubicBezTo>
                    <a:pt x="642938" y="1362075"/>
                    <a:pt x="643890" y="1351598"/>
                    <a:pt x="639128" y="1340168"/>
                  </a:cubicBezTo>
                  <a:cubicBezTo>
                    <a:pt x="650558" y="1337310"/>
                    <a:pt x="661035" y="1333500"/>
                    <a:pt x="667703" y="1323023"/>
                  </a:cubicBezTo>
                  <a:cubicBezTo>
                    <a:pt x="672465" y="1327785"/>
                    <a:pt x="676275" y="1331595"/>
                    <a:pt x="681038" y="1334453"/>
                  </a:cubicBezTo>
                  <a:cubicBezTo>
                    <a:pt x="685800" y="1337310"/>
                    <a:pt x="690563" y="1338263"/>
                    <a:pt x="697230" y="1340168"/>
                  </a:cubicBezTo>
                  <a:cubicBezTo>
                    <a:pt x="694373" y="1350645"/>
                    <a:pt x="692468" y="1362075"/>
                    <a:pt x="698183" y="1372553"/>
                  </a:cubicBezTo>
                  <a:cubicBezTo>
                    <a:pt x="684848" y="1375410"/>
                    <a:pt x="675323" y="1379220"/>
                    <a:pt x="667703" y="1390650"/>
                  </a:cubicBezTo>
                  <a:close/>
                  <a:moveTo>
                    <a:pt x="939165" y="1190625"/>
                  </a:moveTo>
                  <a:cubicBezTo>
                    <a:pt x="938213" y="1194435"/>
                    <a:pt x="937260" y="1197293"/>
                    <a:pt x="936308" y="1201103"/>
                  </a:cubicBezTo>
                  <a:cubicBezTo>
                    <a:pt x="940118" y="1202055"/>
                    <a:pt x="943928" y="1203008"/>
                    <a:pt x="946785" y="1203960"/>
                  </a:cubicBezTo>
                  <a:cubicBezTo>
                    <a:pt x="983933" y="1213485"/>
                    <a:pt x="1021080" y="1223963"/>
                    <a:pt x="1058228" y="1233488"/>
                  </a:cubicBezTo>
                  <a:cubicBezTo>
                    <a:pt x="1065848" y="1235393"/>
                    <a:pt x="1071563" y="1239203"/>
                    <a:pt x="1077278" y="1243965"/>
                  </a:cubicBezTo>
                  <a:cubicBezTo>
                    <a:pt x="1103948" y="1271588"/>
                    <a:pt x="1131570" y="1298258"/>
                    <a:pt x="1158240" y="1324928"/>
                  </a:cubicBezTo>
                  <a:cubicBezTo>
                    <a:pt x="1161098" y="1327785"/>
                    <a:pt x="1163003" y="1330643"/>
                    <a:pt x="1165860" y="1334453"/>
                  </a:cubicBezTo>
                  <a:cubicBezTo>
                    <a:pt x="1170623" y="1330643"/>
                    <a:pt x="1172528" y="1327785"/>
                    <a:pt x="1175385" y="1324928"/>
                  </a:cubicBezTo>
                  <a:cubicBezTo>
                    <a:pt x="1203008" y="1297305"/>
                    <a:pt x="1230630" y="1269683"/>
                    <a:pt x="1258253" y="1242060"/>
                  </a:cubicBezTo>
                  <a:cubicBezTo>
                    <a:pt x="1263015" y="1237298"/>
                    <a:pt x="1266825" y="1235393"/>
                    <a:pt x="1273493" y="1233488"/>
                  </a:cubicBezTo>
                  <a:cubicBezTo>
                    <a:pt x="1311593" y="1223963"/>
                    <a:pt x="1349693" y="1213485"/>
                    <a:pt x="1387793" y="1203008"/>
                  </a:cubicBezTo>
                  <a:cubicBezTo>
                    <a:pt x="1390650" y="1202055"/>
                    <a:pt x="1394460" y="1201103"/>
                    <a:pt x="1398270" y="1200150"/>
                  </a:cubicBezTo>
                  <a:cubicBezTo>
                    <a:pt x="1397318" y="1195388"/>
                    <a:pt x="1396365" y="1192530"/>
                    <a:pt x="1395413" y="1189673"/>
                  </a:cubicBezTo>
                  <a:cubicBezTo>
                    <a:pt x="1384935" y="1151573"/>
                    <a:pt x="1374458" y="1112520"/>
                    <a:pt x="1364933" y="1074420"/>
                  </a:cubicBezTo>
                  <a:cubicBezTo>
                    <a:pt x="1363980" y="1069658"/>
                    <a:pt x="1363980" y="1065848"/>
                    <a:pt x="1364933" y="1061085"/>
                  </a:cubicBezTo>
                  <a:cubicBezTo>
                    <a:pt x="1375410" y="1022985"/>
                    <a:pt x="1385888" y="983933"/>
                    <a:pt x="1395413" y="945833"/>
                  </a:cubicBezTo>
                  <a:cubicBezTo>
                    <a:pt x="1396365" y="942023"/>
                    <a:pt x="1397318" y="939165"/>
                    <a:pt x="1398270" y="935355"/>
                  </a:cubicBezTo>
                  <a:cubicBezTo>
                    <a:pt x="1393508" y="934403"/>
                    <a:pt x="1390650" y="932498"/>
                    <a:pt x="1386840" y="931545"/>
                  </a:cubicBezTo>
                  <a:cubicBezTo>
                    <a:pt x="1349693" y="921068"/>
                    <a:pt x="1311593" y="911543"/>
                    <a:pt x="1274445" y="902018"/>
                  </a:cubicBezTo>
                  <a:cubicBezTo>
                    <a:pt x="1268730" y="900113"/>
                    <a:pt x="1263968" y="898208"/>
                    <a:pt x="1259205" y="893445"/>
                  </a:cubicBezTo>
                  <a:cubicBezTo>
                    <a:pt x="1231583" y="865823"/>
                    <a:pt x="1203008" y="837248"/>
                    <a:pt x="1175385" y="809625"/>
                  </a:cubicBezTo>
                  <a:cubicBezTo>
                    <a:pt x="1172528" y="806768"/>
                    <a:pt x="1170623" y="804863"/>
                    <a:pt x="1166813" y="801053"/>
                  </a:cubicBezTo>
                  <a:cubicBezTo>
                    <a:pt x="1163955" y="804863"/>
                    <a:pt x="1162050" y="807720"/>
                    <a:pt x="1159193" y="810578"/>
                  </a:cubicBezTo>
                  <a:cubicBezTo>
                    <a:pt x="1131570" y="838200"/>
                    <a:pt x="1103948" y="865823"/>
                    <a:pt x="1077278" y="893445"/>
                  </a:cubicBezTo>
                  <a:cubicBezTo>
                    <a:pt x="1072515" y="898208"/>
                    <a:pt x="1067753" y="901065"/>
                    <a:pt x="1062038" y="902970"/>
                  </a:cubicBezTo>
                  <a:cubicBezTo>
                    <a:pt x="1024890" y="912495"/>
                    <a:pt x="986790" y="922973"/>
                    <a:pt x="949643" y="932498"/>
                  </a:cubicBezTo>
                  <a:cubicBezTo>
                    <a:pt x="945833" y="933450"/>
                    <a:pt x="942023" y="934403"/>
                    <a:pt x="938213" y="936308"/>
                  </a:cubicBezTo>
                  <a:cubicBezTo>
                    <a:pt x="939165" y="940118"/>
                    <a:pt x="940118" y="943928"/>
                    <a:pt x="941070" y="947738"/>
                  </a:cubicBezTo>
                  <a:cubicBezTo>
                    <a:pt x="951548" y="985838"/>
                    <a:pt x="961073" y="1023938"/>
                    <a:pt x="971550" y="1062038"/>
                  </a:cubicBezTo>
                  <a:cubicBezTo>
                    <a:pt x="972503" y="1066800"/>
                    <a:pt x="972503" y="1071563"/>
                    <a:pt x="971550" y="1076325"/>
                  </a:cubicBezTo>
                  <a:cubicBezTo>
                    <a:pt x="960120" y="1113473"/>
                    <a:pt x="949643" y="1152525"/>
                    <a:pt x="939165" y="1190625"/>
                  </a:cubicBezTo>
                  <a:close/>
                  <a:moveTo>
                    <a:pt x="978218" y="1056323"/>
                  </a:moveTo>
                  <a:cubicBezTo>
                    <a:pt x="968693" y="1021080"/>
                    <a:pt x="959168" y="986790"/>
                    <a:pt x="949643" y="951548"/>
                  </a:cubicBezTo>
                  <a:cubicBezTo>
                    <a:pt x="948690" y="948690"/>
                    <a:pt x="948690" y="945833"/>
                    <a:pt x="947738" y="942023"/>
                  </a:cubicBezTo>
                  <a:cubicBezTo>
                    <a:pt x="950595" y="941070"/>
                    <a:pt x="953453" y="940118"/>
                    <a:pt x="957263" y="939165"/>
                  </a:cubicBezTo>
                  <a:cubicBezTo>
                    <a:pt x="993458" y="929640"/>
                    <a:pt x="1029653" y="919163"/>
                    <a:pt x="1065848" y="909638"/>
                  </a:cubicBezTo>
                  <a:cubicBezTo>
                    <a:pt x="1072515" y="907733"/>
                    <a:pt x="1077278" y="904875"/>
                    <a:pt x="1081088" y="900113"/>
                  </a:cubicBezTo>
                  <a:cubicBezTo>
                    <a:pt x="1106805" y="874395"/>
                    <a:pt x="1132523" y="848678"/>
                    <a:pt x="1158240" y="822008"/>
                  </a:cubicBezTo>
                  <a:cubicBezTo>
                    <a:pt x="1161098" y="819150"/>
                    <a:pt x="1163003" y="816293"/>
                    <a:pt x="1165860" y="812483"/>
                  </a:cubicBezTo>
                  <a:cubicBezTo>
                    <a:pt x="1170623" y="816293"/>
                    <a:pt x="1172528" y="819150"/>
                    <a:pt x="1175385" y="822008"/>
                  </a:cubicBezTo>
                  <a:cubicBezTo>
                    <a:pt x="1201103" y="847725"/>
                    <a:pt x="1227773" y="874395"/>
                    <a:pt x="1253490" y="900113"/>
                  </a:cubicBezTo>
                  <a:cubicBezTo>
                    <a:pt x="1258253" y="904875"/>
                    <a:pt x="1262063" y="906780"/>
                    <a:pt x="1268730" y="908685"/>
                  </a:cubicBezTo>
                  <a:cubicBezTo>
                    <a:pt x="1304925" y="918210"/>
                    <a:pt x="1341120" y="927735"/>
                    <a:pt x="1377315" y="938213"/>
                  </a:cubicBezTo>
                  <a:cubicBezTo>
                    <a:pt x="1380173" y="939165"/>
                    <a:pt x="1383030" y="940118"/>
                    <a:pt x="1386840" y="941070"/>
                  </a:cubicBezTo>
                  <a:cubicBezTo>
                    <a:pt x="1385888" y="944880"/>
                    <a:pt x="1384935" y="947738"/>
                    <a:pt x="1384935" y="951548"/>
                  </a:cubicBezTo>
                  <a:cubicBezTo>
                    <a:pt x="1375410" y="986790"/>
                    <a:pt x="1365885" y="1021080"/>
                    <a:pt x="1356360" y="1056323"/>
                  </a:cubicBezTo>
                  <a:cubicBezTo>
                    <a:pt x="1354455" y="1063943"/>
                    <a:pt x="1354455" y="1070610"/>
                    <a:pt x="1356360" y="1078230"/>
                  </a:cubicBezTo>
                  <a:cubicBezTo>
                    <a:pt x="1365885" y="1113473"/>
                    <a:pt x="1375410" y="1148715"/>
                    <a:pt x="1384935" y="1183958"/>
                  </a:cubicBezTo>
                  <a:cubicBezTo>
                    <a:pt x="1385888" y="1186815"/>
                    <a:pt x="1385888" y="1189673"/>
                    <a:pt x="1386840" y="1193483"/>
                  </a:cubicBezTo>
                  <a:cubicBezTo>
                    <a:pt x="1383030" y="1194435"/>
                    <a:pt x="1380173" y="1195388"/>
                    <a:pt x="1376363" y="1196340"/>
                  </a:cubicBezTo>
                  <a:cubicBezTo>
                    <a:pt x="1341120" y="1205865"/>
                    <a:pt x="1305878" y="1215390"/>
                    <a:pt x="1270635" y="1224915"/>
                  </a:cubicBezTo>
                  <a:cubicBezTo>
                    <a:pt x="1263015" y="1226820"/>
                    <a:pt x="1257300" y="1229678"/>
                    <a:pt x="1252538" y="1235393"/>
                  </a:cubicBezTo>
                  <a:cubicBezTo>
                    <a:pt x="1226820" y="1262063"/>
                    <a:pt x="1200150" y="1287780"/>
                    <a:pt x="1173480" y="1314450"/>
                  </a:cubicBezTo>
                  <a:cubicBezTo>
                    <a:pt x="1171575" y="1316355"/>
                    <a:pt x="1169670" y="1318260"/>
                    <a:pt x="1166813" y="1320165"/>
                  </a:cubicBezTo>
                  <a:cubicBezTo>
                    <a:pt x="1163955" y="1317308"/>
                    <a:pt x="1161098" y="1315403"/>
                    <a:pt x="1159193" y="1312545"/>
                  </a:cubicBezTo>
                  <a:cubicBezTo>
                    <a:pt x="1132523" y="1285875"/>
                    <a:pt x="1105853" y="1259205"/>
                    <a:pt x="1079183" y="1232535"/>
                  </a:cubicBezTo>
                  <a:cubicBezTo>
                    <a:pt x="1075373" y="1228725"/>
                    <a:pt x="1071563" y="1225868"/>
                    <a:pt x="1065848" y="1224915"/>
                  </a:cubicBezTo>
                  <a:cubicBezTo>
                    <a:pt x="1029653" y="1215390"/>
                    <a:pt x="994410" y="1205865"/>
                    <a:pt x="958215" y="1196340"/>
                  </a:cubicBezTo>
                  <a:cubicBezTo>
                    <a:pt x="954405" y="1195388"/>
                    <a:pt x="951548" y="1194435"/>
                    <a:pt x="946785" y="1192530"/>
                  </a:cubicBezTo>
                  <a:cubicBezTo>
                    <a:pt x="947738" y="1188720"/>
                    <a:pt x="948690" y="1185863"/>
                    <a:pt x="949643" y="1182053"/>
                  </a:cubicBezTo>
                  <a:cubicBezTo>
                    <a:pt x="959168" y="1147763"/>
                    <a:pt x="967740" y="1112520"/>
                    <a:pt x="977265" y="1078230"/>
                  </a:cubicBezTo>
                  <a:cubicBezTo>
                    <a:pt x="981075" y="1072515"/>
                    <a:pt x="981075" y="1064895"/>
                    <a:pt x="978218" y="1056323"/>
                  </a:cubicBezTo>
                  <a:close/>
                  <a:moveTo>
                    <a:pt x="972503" y="830580"/>
                  </a:moveTo>
                  <a:cubicBezTo>
                    <a:pt x="989648" y="825818"/>
                    <a:pt x="1004888" y="822008"/>
                    <a:pt x="1020128" y="817245"/>
                  </a:cubicBezTo>
                  <a:cubicBezTo>
                    <a:pt x="1022033" y="817245"/>
                    <a:pt x="1022985" y="815340"/>
                    <a:pt x="1023938" y="814388"/>
                  </a:cubicBezTo>
                  <a:cubicBezTo>
                    <a:pt x="1035368" y="802958"/>
                    <a:pt x="1046798" y="791528"/>
                    <a:pt x="1059180" y="779145"/>
                  </a:cubicBezTo>
                  <a:cubicBezTo>
                    <a:pt x="1051560" y="772478"/>
                    <a:pt x="1044893" y="767715"/>
                    <a:pt x="1040130" y="761048"/>
                  </a:cubicBezTo>
                  <a:cubicBezTo>
                    <a:pt x="1028700" y="747713"/>
                    <a:pt x="1015365" y="739140"/>
                    <a:pt x="997268" y="736283"/>
                  </a:cubicBezTo>
                  <a:cubicBezTo>
                    <a:pt x="988695" y="735330"/>
                    <a:pt x="980123" y="732473"/>
                    <a:pt x="971550" y="729615"/>
                  </a:cubicBezTo>
                  <a:cubicBezTo>
                    <a:pt x="969645" y="736283"/>
                    <a:pt x="967740" y="741998"/>
                    <a:pt x="966788" y="747713"/>
                  </a:cubicBezTo>
                  <a:cubicBezTo>
                    <a:pt x="963930" y="758190"/>
                    <a:pt x="959168" y="769620"/>
                    <a:pt x="959168" y="780098"/>
                  </a:cubicBezTo>
                  <a:cubicBezTo>
                    <a:pt x="959168" y="790575"/>
                    <a:pt x="963930" y="802005"/>
                    <a:pt x="966788" y="812483"/>
                  </a:cubicBezTo>
                  <a:cubicBezTo>
                    <a:pt x="968693" y="818198"/>
                    <a:pt x="970598" y="823913"/>
                    <a:pt x="972503" y="830580"/>
                  </a:cubicBezTo>
                  <a:close/>
                  <a:moveTo>
                    <a:pt x="968693" y="779145"/>
                  </a:moveTo>
                  <a:cubicBezTo>
                    <a:pt x="971550" y="766763"/>
                    <a:pt x="975360" y="754380"/>
                    <a:pt x="979170" y="741045"/>
                  </a:cubicBezTo>
                  <a:cubicBezTo>
                    <a:pt x="992505" y="744855"/>
                    <a:pt x="1004888" y="747713"/>
                    <a:pt x="1017270" y="751523"/>
                  </a:cubicBezTo>
                  <a:cubicBezTo>
                    <a:pt x="1018223" y="751523"/>
                    <a:pt x="1019175" y="752475"/>
                    <a:pt x="1020128" y="753428"/>
                  </a:cubicBezTo>
                  <a:cubicBezTo>
                    <a:pt x="1028700" y="762000"/>
                    <a:pt x="1038225" y="771525"/>
                    <a:pt x="1047750" y="781050"/>
                  </a:cubicBezTo>
                  <a:cubicBezTo>
                    <a:pt x="1038225" y="790575"/>
                    <a:pt x="1029653" y="799148"/>
                    <a:pt x="1020128" y="808673"/>
                  </a:cubicBezTo>
                  <a:cubicBezTo>
                    <a:pt x="1019175" y="809625"/>
                    <a:pt x="1018223" y="809625"/>
                    <a:pt x="1017270" y="810578"/>
                  </a:cubicBezTo>
                  <a:cubicBezTo>
                    <a:pt x="1004888" y="814388"/>
                    <a:pt x="992505" y="817245"/>
                    <a:pt x="979170" y="821055"/>
                  </a:cubicBezTo>
                  <a:cubicBezTo>
                    <a:pt x="975360" y="807720"/>
                    <a:pt x="972503" y="796290"/>
                    <a:pt x="969645" y="783908"/>
                  </a:cubicBezTo>
                  <a:cubicBezTo>
                    <a:pt x="967740" y="781050"/>
                    <a:pt x="967740" y="780098"/>
                    <a:pt x="968693" y="779145"/>
                  </a:cubicBezTo>
                  <a:close/>
                  <a:moveTo>
                    <a:pt x="795338" y="1152525"/>
                  </a:moveTo>
                  <a:cubicBezTo>
                    <a:pt x="826770" y="1161098"/>
                    <a:pt x="859155" y="1169670"/>
                    <a:pt x="890588" y="1178243"/>
                  </a:cubicBezTo>
                  <a:cubicBezTo>
                    <a:pt x="893445" y="1179195"/>
                    <a:pt x="896303" y="1179195"/>
                    <a:pt x="899160" y="1180148"/>
                  </a:cubicBezTo>
                  <a:cubicBezTo>
                    <a:pt x="900113" y="1178243"/>
                    <a:pt x="900113" y="1177290"/>
                    <a:pt x="901065" y="1176338"/>
                  </a:cubicBezTo>
                  <a:cubicBezTo>
                    <a:pt x="910590" y="1143000"/>
                    <a:pt x="919163" y="1108710"/>
                    <a:pt x="927735" y="1075373"/>
                  </a:cubicBezTo>
                  <a:cubicBezTo>
                    <a:pt x="928688" y="1071563"/>
                    <a:pt x="928688" y="1066800"/>
                    <a:pt x="927735" y="1062990"/>
                  </a:cubicBezTo>
                  <a:cubicBezTo>
                    <a:pt x="923925" y="1047750"/>
                    <a:pt x="920115" y="1033463"/>
                    <a:pt x="916305" y="1018223"/>
                  </a:cubicBezTo>
                  <a:cubicBezTo>
                    <a:pt x="910590" y="998220"/>
                    <a:pt x="905828" y="978218"/>
                    <a:pt x="900113" y="957263"/>
                  </a:cubicBezTo>
                  <a:cubicBezTo>
                    <a:pt x="895350" y="958215"/>
                    <a:pt x="891540" y="959168"/>
                    <a:pt x="888683" y="960120"/>
                  </a:cubicBezTo>
                  <a:cubicBezTo>
                    <a:pt x="858203" y="968693"/>
                    <a:pt x="826770" y="977265"/>
                    <a:pt x="796290" y="984885"/>
                  </a:cubicBezTo>
                  <a:cubicBezTo>
                    <a:pt x="790575" y="986790"/>
                    <a:pt x="785813" y="988695"/>
                    <a:pt x="782003" y="992505"/>
                  </a:cubicBezTo>
                  <a:cubicBezTo>
                    <a:pt x="759143" y="1016318"/>
                    <a:pt x="735330" y="1039178"/>
                    <a:pt x="712470" y="1062038"/>
                  </a:cubicBezTo>
                  <a:cubicBezTo>
                    <a:pt x="710565" y="1063943"/>
                    <a:pt x="708660" y="1065848"/>
                    <a:pt x="706755" y="1067753"/>
                  </a:cubicBezTo>
                  <a:cubicBezTo>
                    <a:pt x="709613" y="1070610"/>
                    <a:pt x="711518" y="1072515"/>
                    <a:pt x="713423" y="1075373"/>
                  </a:cubicBezTo>
                  <a:cubicBezTo>
                    <a:pt x="736283" y="1098233"/>
                    <a:pt x="759143" y="1121093"/>
                    <a:pt x="782003" y="1143953"/>
                  </a:cubicBezTo>
                  <a:cubicBezTo>
                    <a:pt x="784860" y="1148715"/>
                    <a:pt x="789623" y="1150620"/>
                    <a:pt x="795338" y="1152525"/>
                  </a:cubicBezTo>
                  <a:close/>
                  <a:moveTo>
                    <a:pt x="719138" y="1068705"/>
                  </a:moveTo>
                  <a:cubicBezTo>
                    <a:pt x="720090" y="1066800"/>
                    <a:pt x="721995" y="1065848"/>
                    <a:pt x="722948" y="1063943"/>
                  </a:cubicBezTo>
                  <a:cubicBezTo>
                    <a:pt x="744855" y="1042035"/>
                    <a:pt x="765810" y="1021080"/>
                    <a:pt x="787718" y="1000125"/>
                  </a:cubicBezTo>
                  <a:cubicBezTo>
                    <a:pt x="790575" y="997268"/>
                    <a:pt x="793433" y="995363"/>
                    <a:pt x="797243" y="994410"/>
                  </a:cubicBezTo>
                  <a:cubicBezTo>
                    <a:pt x="827723" y="985838"/>
                    <a:pt x="858203" y="978218"/>
                    <a:pt x="888683" y="969645"/>
                  </a:cubicBezTo>
                  <a:cubicBezTo>
                    <a:pt x="889635" y="969645"/>
                    <a:pt x="891540" y="969645"/>
                    <a:pt x="893445" y="969645"/>
                  </a:cubicBezTo>
                  <a:cubicBezTo>
                    <a:pt x="894398" y="972503"/>
                    <a:pt x="895350" y="975360"/>
                    <a:pt x="896303" y="978218"/>
                  </a:cubicBezTo>
                  <a:cubicBezTo>
                    <a:pt x="903923" y="1005840"/>
                    <a:pt x="911543" y="1034415"/>
                    <a:pt x="919163" y="1062038"/>
                  </a:cubicBezTo>
                  <a:cubicBezTo>
                    <a:pt x="920115" y="1065848"/>
                    <a:pt x="921068" y="1070610"/>
                    <a:pt x="920115" y="1074420"/>
                  </a:cubicBezTo>
                  <a:cubicBezTo>
                    <a:pt x="912495" y="1104900"/>
                    <a:pt x="903923" y="1135380"/>
                    <a:pt x="895350" y="1165860"/>
                  </a:cubicBezTo>
                  <a:cubicBezTo>
                    <a:pt x="895350" y="1166813"/>
                    <a:pt x="894398" y="1167765"/>
                    <a:pt x="893445" y="1169670"/>
                  </a:cubicBezTo>
                  <a:cubicBezTo>
                    <a:pt x="885825" y="1167765"/>
                    <a:pt x="879158" y="1165860"/>
                    <a:pt x="871538" y="1163955"/>
                  </a:cubicBezTo>
                  <a:cubicBezTo>
                    <a:pt x="847725" y="1157288"/>
                    <a:pt x="823913" y="1151573"/>
                    <a:pt x="800100" y="1144905"/>
                  </a:cubicBezTo>
                  <a:cubicBezTo>
                    <a:pt x="796290" y="1143953"/>
                    <a:pt x="792480" y="1142048"/>
                    <a:pt x="789623" y="1139190"/>
                  </a:cubicBezTo>
                  <a:cubicBezTo>
                    <a:pt x="767715" y="1117283"/>
                    <a:pt x="744855" y="1095375"/>
                    <a:pt x="722948" y="1072515"/>
                  </a:cubicBezTo>
                  <a:cubicBezTo>
                    <a:pt x="720090" y="1070610"/>
                    <a:pt x="720090" y="1069658"/>
                    <a:pt x="719138" y="1068705"/>
                  </a:cubicBezTo>
                  <a:close/>
                  <a:moveTo>
                    <a:pt x="819150" y="1105853"/>
                  </a:moveTo>
                  <a:cubicBezTo>
                    <a:pt x="831533" y="1109663"/>
                    <a:pt x="843915" y="1112520"/>
                    <a:pt x="857250" y="1116330"/>
                  </a:cubicBezTo>
                  <a:cubicBezTo>
                    <a:pt x="859155" y="1117283"/>
                    <a:pt x="861060" y="1117283"/>
                    <a:pt x="863918" y="1117283"/>
                  </a:cubicBezTo>
                  <a:cubicBezTo>
                    <a:pt x="866775" y="1107758"/>
                    <a:pt x="868680" y="1098233"/>
                    <a:pt x="871538" y="1089660"/>
                  </a:cubicBezTo>
                  <a:cubicBezTo>
                    <a:pt x="877253" y="1075373"/>
                    <a:pt x="877253" y="1061085"/>
                    <a:pt x="871538" y="1046798"/>
                  </a:cubicBezTo>
                  <a:cubicBezTo>
                    <a:pt x="867728" y="1037273"/>
                    <a:pt x="865823" y="1027748"/>
                    <a:pt x="863918" y="1018223"/>
                  </a:cubicBezTo>
                  <a:cubicBezTo>
                    <a:pt x="851535" y="1022033"/>
                    <a:pt x="839153" y="1024890"/>
                    <a:pt x="827723" y="1027748"/>
                  </a:cubicBezTo>
                  <a:cubicBezTo>
                    <a:pt x="818198" y="1029653"/>
                    <a:pt x="810578" y="1034415"/>
                    <a:pt x="803910" y="1042035"/>
                  </a:cubicBezTo>
                  <a:cubicBezTo>
                    <a:pt x="795338" y="1051560"/>
                    <a:pt x="786765" y="1059180"/>
                    <a:pt x="777240" y="1068705"/>
                  </a:cubicBezTo>
                  <a:cubicBezTo>
                    <a:pt x="789623" y="1081088"/>
                    <a:pt x="800100" y="1091565"/>
                    <a:pt x="811530" y="1102995"/>
                  </a:cubicBezTo>
                  <a:cubicBezTo>
                    <a:pt x="813435" y="1104900"/>
                    <a:pt x="816293" y="1105853"/>
                    <a:pt x="819150" y="1105853"/>
                  </a:cubicBezTo>
                  <a:close/>
                  <a:moveTo>
                    <a:pt x="815340" y="1042035"/>
                  </a:moveTo>
                  <a:cubicBezTo>
                    <a:pt x="816293" y="1041083"/>
                    <a:pt x="818198" y="1040130"/>
                    <a:pt x="819150" y="1039178"/>
                  </a:cubicBezTo>
                  <a:cubicBezTo>
                    <a:pt x="831533" y="1035368"/>
                    <a:pt x="843915" y="1032510"/>
                    <a:pt x="856298" y="1028700"/>
                  </a:cubicBezTo>
                  <a:cubicBezTo>
                    <a:pt x="860108" y="1042035"/>
                    <a:pt x="862965" y="1054418"/>
                    <a:pt x="866775" y="1065848"/>
                  </a:cubicBezTo>
                  <a:cubicBezTo>
                    <a:pt x="866775" y="1066800"/>
                    <a:pt x="866775" y="1068705"/>
                    <a:pt x="866775" y="1069658"/>
                  </a:cubicBezTo>
                  <a:cubicBezTo>
                    <a:pt x="863918" y="1081088"/>
                    <a:pt x="860108" y="1092518"/>
                    <a:pt x="857250" y="1105853"/>
                  </a:cubicBezTo>
                  <a:cubicBezTo>
                    <a:pt x="843915" y="1102043"/>
                    <a:pt x="832485" y="1099185"/>
                    <a:pt x="820103" y="1096328"/>
                  </a:cubicBezTo>
                  <a:cubicBezTo>
                    <a:pt x="818198" y="1096328"/>
                    <a:pt x="817245" y="1095375"/>
                    <a:pt x="816293" y="1093470"/>
                  </a:cubicBezTo>
                  <a:cubicBezTo>
                    <a:pt x="807720" y="1084898"/>
                    <a:pt x="799148" y="1076325"/>
                    <a:pt x="789623" y="1066800"/>
                  </a:cubicBezTo>
                  <a:cubicBezTo>
                    <a:pt x="798195" y="1059180"/>
                    <a:pt x="806768" y="1050608"/>
                    <a:pt x="815340" y="1042035"/>
                  </a:cubicBezTo>
                  <a:close/>
                  <a:moveTo>
                    <a:pt x="907733" y="775335"/>
                  </a:moveTo>
                  <a:cubicBezTo>
                    <a:pt x="906780" y="779145"/>
                    <a:pt x="906780" y="782955"/>
                    <a:pt x="907733" y="786765"/>
                  </a:cubicBezTo>
                  <a:cubicBezTo>
                    <a:pt x="916305" y="820103"/>
                    <a:pt x="925830" y="853440"/>
                    <a:pt x="934403" y="885825"/>
                  </a:cubicBezTo>
                  <a:cubicBezTo>
                    <a:pt x="935355" y="887730"/>
                    <a:pt x="936308" y="889635"/>
                    <a:pt x="937260" y="892493"/>
                  </a:cubicBezTo>
                  <a:cubicBezTo>
                    <a:pt x="973455" y="882968"/>
                    <a:pt x="1008698" y="873443"/>
                    <a:pt x="1044893" y="863918"/>
                  </a:cubicBezTo>
                  <a:cubicBezTo>
                    <a:pt x="1047750" y="862965"/>
                    <a:pt x="1051560" y="861060"/>
                    <a:pt x="1053465" y="858203"/>
                  </a:cubicBezTo>
                  <a:cubicBezTo>
                    <a:pt x="1078230" y="834390"/>
                    <a:pt x="1102043" y="809625"/>
                    <a:pt x="1125855" y="785813"/>
                  </a:cubicBezTo>
                  <a:cubicBezTo>
                    <a:pt x="1127760" y="783908"/>
                    <a:pt x="1128713" y="782003"/>
                    <a:pt x="1129665" y="780098"/>
                  </a:cubicBezTo>
                  <a:cubicBezTo>
                    <a:pt x="1102995" y="753428"/>
                    <a:pt x="1077278" y="727710"/>
                    <a:pt x="1050608" y="701993"/>
                  </a:cubicBezTo>
                  <a:cubicBezTo>
                    <a:pt x="1047750" y="700088"/>
                    <a:pt x="1044893" y="698183"/>
                    <a:pt x="1041083" y="697230"/>
                  </a:cubicBezTo>
                  <a:cubicBezTo>
                    <a:pt x="1008698" y="688658"/>
                    <a:pt x="975360" y="679133"/>
                    <a:pt x="942975" y="670560"/>
                  </a:cubicBezTo>
                  <a:cubicBezTo>
                    <a:pt x="941070" y="669608"/>
                    <a:pt x="938213" y="669608"/>
                    <a:pt x="936308" y="669608"/>
                  </a:cubicBezTo>
                  <a:cubicBezTo>
                    <a:pt x="935355" y="671513"/>
                    <a:pt x="934403" y="671513"/>
                    <a:pt x="934403" y="672465"/>
                  </a:cubicBezTo>
                  <a:cubicBezTo>
                    <a:pt x="925830" y="705803"/>
                    <a:pt x="916305" y="741045"/>
                    <a:pt x="907733" y="775335"/>
                  </a:cubicBezTo>
                  <a:close/>
                  <a:moveTo>
                    <a:pt x="941070" y="684848"/>
                  </a:moveTo>
                  <a:cubicBezTo>
                    <a:pt x="941070" y="682943"/>
                    <a:pt x="942023" y="681990"/>
                    <a:pt x="942975" y="680085"/>
                  </a:cubicBezTo>
                  <a:cubicBezTo>
                    <a:pt x="945833" y="681038"/>
                    <a:pt x="949643" y="681038"/>
                    <a:pt x="952500" y="681990"/>
                  </a:cubicBezTo>
                  <a:cubicBezTo>
                    <a:pt x="980123" y="689610"/>
                    <a:pt x="1008698" y="697230"/>
                    <a:pt x="1036320" y="704850"/>
                  </a:cubicBezTo>
                  <a:cubicBezTo>
                    <a:pt x="1040130" y="705803"/>
                    <a:pt x="1044893" y="707708"/>
                    <a:pt x="1047750" y="710565"/>
                  </a:cubicBezTo>
                  <a:cubicBezTo>
                    <a:pt x="1070610" y="732473"/>
                    <a:pt x="1092518" y="755333"/>
                    <a:pt x="1115378" y="777240"/>
                  </a:cubicBezTo>
                  <a:cubicBezTo>
                    <a:pt x="1116330" y="778193"/>
                    <a:pt x="1117283" y="779145"/>
                    <a:pt x="1118235" y="781050"/>
                  </a:cubicBezTo>
                  <a:cubicBezTo>
                    <a:pt x="1116330" y="783908"/>
                    <a:pt x="1113473" y="785813"/>
                    <a:pt x="1111568" y="787718"/>
                  </a:cubicBezTo>
                  <a:cubicBezTo>
                    <a:pt x="1091565" y="807720"/>
                    <a:pt x="1070610" y="828675"/>
                    <a:pt x="1050608" y="848678"/>
                  </a:cubicBezTo>
                  <a:cubicBezTo>
                    <a:pt x="1046798" y="852488"/>
                    <a:pt x="1042035" y="855345"/>
                    <a:pt x="1036320" y="857250"/>
                  </a:cubicBezTo>
                  <a:cubicBezTo>
                    <a:pt x="1008698" y="864870"/>
                    <a:pt x="980123" y="872490"/>
                    <a:pt x="952500" y="879158"/>
                  </a:cubicBezTo>
                  <a:cubicBezTo>
                    <a:pt x="949643" y="880110"/>
                    <a:pt x="946785" y="880110"/>
                    <a:pt x="943928" y="881063"/>
                  </a:cubicBezTo>
                  <a:cubicBezTo>
                    <a:pt x="942975" y="878205"/>
                    <a:pt x="942023" y="875348"/>
                    <a:pt x="941070" y="872490"/>
                  </a:cubicBezTo>
                  <a:cubicBezTo>
                    <a:pt x="933450" y="844868"/>
                    <a:pt x="925830" y="816293"/>
                    <a:pt x="918210" y="788670"/>
                  </a:cubicBezTo>
                  <a:cubicBezTo>
                    <a:pt x="917258" y="784860"/>
                    <a:pt x="916305" y="779145"/>
                    <a:pt x="917258" y="775335"/>
                  </a:cubicBezTo>
                  <a:cubicBezTo>
                    <a:pt x="924878" y="744855"/>
                    <a:pt x="933450" y="715328"/>
                    <a:pt x="941070" y="684848"/>
                  </a:cubicBezTo>
                  <a:close/>
                  <a:moveTo>
                    <a:pt x="1434465" y="1749743"/>
                  </a:moveTo>
                  <a:cubicBezTo>
                    <a:pt x="1435418" y="1751648"/>
                    <a:pt x="1436370" y="1753553"/>
                    <a:pt x="1436370" y="1755458"/>
                  </a:cubicBezTo>
                  <a:cubicBezTo>
                    <a:pt x="1437323" y="1755458"/>
                    <a:pt x="1438275" y="1755458"/>
                    <a:pt x="1439228" y="1755458"/>
                  </a:cubicBezTo>
                  <a:cubicBezTo>
                    <a:pt x="1474470" y="1745933"/>
                    <a:pt x="1508760" y="1736408"/>
                    <a:pt x="1544003" y="1726883"/>
                  </a:cubicBezTo>
                  <a:cubicBezTo>
                    <a:pt x="1547813" y="1725930"/>
                    <a:pt x="1550670" y="1723073"/>
                    <a:pt x="1553528" y="1720215"/>
                  </a:cubicBezTo>
                  <a:cubicBezTo>
                    <a:pt x="1577340" y="1696403"/>
                    <a:pt x="1601153" y="1672590"/>
                    <a:pt x="1624965" y="1648778"/>
                  </a:cubicBezTo>
                  <a:cubicBezTo>
                    <a:pt x="1626870" y="1646873"/>
                    <a:pt x="1627823" y="1644968"/>
                    <a:pt x="1629728" y="1644015"/>
                  </a:cubicBezTo>
                  <a:cubicBezTo>
                    <a:pt x="1629728" y="1643063"/>
                    <a:pt x="1628775" y="1642110"/>
                    <a:pt x="1628775" y="1642110"/>
                  </a:cubicBezTo>
                  <a:cubicBezTo>
                    <a:pt x="1603058" y="1616393"/>
                    <a:pt x="1577340" y="1590675"/>
                    <a:pt x="1551623" y="1564958"/>
                  </a:cubicBezTo>
                  <a:cubicBezTo>
                    <a:pt x="1548765" y="1563053"/>
                    <a:pt x="1545908" y="1561148"/>
                    <a:pt x="1542098" y="1560195"/>
                  </a:cubicBezTo>
                  <a:cubicBezTo>
                    <a:pt x="1508760" y="1551623"/>
                    <a:pt x="1476375" y="1542098"/>
                    <a:pt x="1443038" y="1533525"/>
                  </a:cubicBezTo>
                  <a:cubicBezTo>
                    <a:pt x="1441133" y="1532573"/>
                    <a:pt x="1438275" y="1532573"/>
                    <a:pt x="1436370" y="1532573"/>
                  </a:cubicBezTo>
                  <a:cubicBezTo>
                    <a:pt x="1435418" y="1533525"/>
                    <a:pt x="1435418" y="1534478"/>
                    <a:pt x="1434465" y="1535430"/>
                  </a:cubicBezTo>
                  <a:cubicBezTo>
                    <a:pt x="1424940" y="1569720"/>
                    <a:pt x="1416368" y="1604010"/>
                    <a:pt x="1406843" y="1638300"/>
                  </a:cubicBezTo>
                  <a:cubicBezTo>
                    <a:pt x="1405890" y="1642110"/>
                    <a:pt x="1406843" y="1645920"/>
                    <a:pt x="1407795" y="1649730"/>
                  </a:cubicBezTo>
                  <a:cubicBezTo>
                    <a:pt x="1416368" y="1684020"/>
                    <a:pt x="1424940" y="1716405"/>
                    <a:pt x="1434465" y="1749743"/>
                  </a:cubicBezTo>
                  <a:close/>
                  <a:moveTo>
                    <a:pt x="1417320" y="1638300"/>
                  </a:moveTo>
                  <a:cubicBezTo>
                    <a:pt x="1424940" y="1609725"/>
                    <a:pt x="1432560" y="1581150"/>
                    <a:pt x="1440180" y="1552575"/>
                  </a:cubicBezTo>
                  <a:cubicBezTo>
                    <a:pt x="1441133" y="1549718"/>
                    <a:pt x="1442085" y="1547813"/>
                    <a:pt x="1443038" y="1544955"/>
                  </a:cubicBezTo>
                  <a:cubicBezTo>
                    <a:pt x="1445895" y="1545908"/>
                    <a:pt x="1448753" y="1545908"/>
                    <a:pt x="1450658" y="1546860"/>
                  </a:cubicBezTo>
                  <a:cubicBezTo>
                    <a:pt x="1479233" y="1554480"/>
                    <a:pt x="1507808" y="1562100"/>
                    <a:pt x="1536383" y="1569720"/>
                  </a:cubicBezTo>
                  <a:cubicBezTo>
                    <a:pt x="1540193" y="1570673"/>
                    <a:pt x="1544003" y="1572578"/>
                    <a:pt x="1546860" y="1575435"/>
                  </a:cubicBezTo>
                  <a:cubicBezTo>
                    <a:pt x="1569720" y="1597343"/>
                    <a:pt x="1591628" y="1620203"/>
                    <a:pt x="1614488" y="1642110"/>
                  </a:cubicBezTo>
                  <a:cubicBezTo>
                    <a:pt x="1615440" y="1643063"/>
                    <a:pt x="1615440" y="1644015"/>
                    <a:pt x="1616393" y="1644968"/>
                  </a:cubicBezTo>
                  <a:cubicBezTo>
                    <a:pt x="1614488" y="1646873"/>
                    <a:pt x="1612583" y="1649730"/>
                    <a:pt x="1610678" y="1651635"/>
                  </a:cubicBezTo>
                  <a:cubicBezTo>
                    <a:pt x="1589723" y="1672590"/>
                    <a:pt x="1569720" y="1692593"/>
                    <a:pt x="1548765" y="1713548"/>
                  </a:cubicBezTo>
                  <a:cubicBezTo>
                    <a:pt x="1544955" y="1717358"/>
                    <a:pt x="1541145" y="1720215"/>
                    <a:pt x="1535430" y="1721168"/>
                  </a:cubicBezTo>
                  <a:cubicBezTo>
                    <a:pt x="1507808" y="1728788"/>
                    <a:pt x="1479233" y="1736408"/>
                    <a:pt x="1451610" y="1744028"/>
                  </a:cubicBezTo>
                  <a:cubicBezTo>
                    <a:pt x="1448753" y="1744980"/>
                    <a:pt x="1445895" y="1744980"/>
                    <a:pt x="1442085" y="1745933"/>
                  </a:cubicBezTo>
                  <a:cubicBezTo>
                    <a:pt x="1441133" y="1743075"/>
                    <a:pt x="1440180" y="1739265"/>
                    <a:pt x="1439228" y="1736408"/>
                  </a:cubicBezTo>
                  <a:cubicBezTo>
                    <a:pt x="1431608" y="1708785"/>
                    <a:pt x="1423988" y="1681163"/>
                    <a:pt x="1417320" y="1653540"/>
                  </a:cubicBezTo>
                  <a:cubicBezTo>
                    <a:pt x="1416368" y="1647825"/>
                    <a:pt x="1416368" y="1642110"/>
                    <a:pt x="1417320" y="1638300"/>
                  </a:cubicBezTo>
                  <a:close/>
                  <a:moveTo>
                    <a:pt x="1471613" y="1118235"/>
                  </a:moveTo>
                  <a:cubicBezTo>
                    <a:pt x="1488758" y="1113473"/>
                    <a:pt x="1503998" y="1109663"/>
                    <a:pt x="1519238" y="1105853"/>
                  </a:cubicBezTo>
                  <a:cubicBezTo>
                    <a:pt x="1521143" y="1105853"/>
                    <a:pt x="1522095" y="1104900"/>
                    <a:pt x="1523048" y="1103948"/>
                  </a:cubicBezTo>
                  <a:cubicBezTo>
                    <a:pt x="1534478" y="1092518"/>
                    <a:pt x="1545908" y="1081088"/>
                    <a:pt x="1558290" y="1068705"/>
                  </a:cubicBezTo>
                  <a:cubicBezTo>
                    <a:pt x="1553528" y="1063943"/>
                    <a:pt x="1548765" y="1060133"/>
                    <a:pt x="1544955" y="1056323"/>
                  </a:cubicBezTo>
                  <a:cubicBezTo>
                    <a:pt x="1537335" y="1048703"/>
                    <a:pt x="1529715" y="1039178"/>
                    <a:pt x="1521143" y="1033463"/>
                  </a:cubicBezTo>
                  <a:cubicBezTo>
                    <a:pt x="1511618" y="1027748"/>
                    <a:pt x="1500188" y="1026795"/>
                    <a:pt x="1489710" y="1023938"/>
                  </a:cubicBezTo>
                  <a:cubicBezTo>
                    <a:pt x="1483995" y="1022033"/>
                    <a:pt x="1478280" y="1021080"/>
                    <a:pt x="1471613" y="1019175"/>
                  </a:cubicBezTo>
                  <a:cubicBezTo>
                    <a:pt x="1466850" y="1035368"/>
                    <a:pt x="1463040" y="1050608"/>
                    <a:pt x="1459230" y="1066800"/>
                  </a:cubicBezTo>
                  <a:cubicBezTo>
                    <a:pt x="1459230" y="1068705"/>
                    <a:pt x="1459230" y="1069658"/>
                    <a:pt x="1459230" y="1071563"/>
                  </a:cubicBezTo>
                  <a:cubicBezTo>
                    <a:pt x="1463040" y="1085850"/>
                    <a:pt x="1466850" y="1102043"/>
                    <a:pt x="1471613" y="1118235"/>
                  </a:cubicBezTo>
                  <a:close/>
                  <a:moveTo>
                    <a:pt x="1468755" y="1065848"/>
                  </a:moveTo>
                  <a:cubicBezTo>
                    <a:pt x="1471613" y="1054418"/>
                    <a:pt x="1475423" y="1042988"/>
                    <a:pt x="1478280" y="1029653"/>
                  </a:cubicBezTo>
                  <a:cubicBezTo>
                    <a:pt x="1491615" y="1033463"/>
                    <a:pt x="1503998" y="1036320"/>
                    <a:pt x="1517333" y="1040130"/>
                  </a:cubicBezTo>
                  <a:cubicBezTo>
                    <a:pt x="1519238" y="1040130"/>
                    <a:pt x="1520190" y="1042035"/>
                    <a:pt x="1521143" y="1042988"/>
                  </a:cubicBezTo>
                  <a:cubicBezTo>
                    <a:pt x="1529715" y="1050608"/>
                    <a:pt x="1537335" y="1059180"/>
                    <a:pt x="1546860" y="1067753"/>
                  </a:cubicBezTo>
                  <a:cubicBezTo>
                    <a:pt x="1537335" y="1077278"/>
                    <a:pt x="1528763" y="1085850"/>
                    <a:pt x="1520190" y="1093470"/>
                  </a:cubicBezTo>
                  <a:cubicBezTo>
                    <a:pt x="1519238" y="1094423"/>
                    <a:pt x="1518285" y="1095375"/>
                    <a:pt x="1517333" y="1095375"/>
                  </a:cubicBezTo>
                  <a:cubicBezTo>
                    <a:pt x="1504950" y="1099185"/>
                    <a:pt x="1492568" y="1102043"/>
                    <a:pt x="1479233" y="1105853"/>
                  </a:cubicBezTo>
                  <a:cubicBezTo>
                    <a:pt x="1475423" y="1092518"/>
                    <a:pt x="1472565" y="1081088"/>
                    <a:pt x="1469708" y="1068705"/>
                  </a:cubicBezTo>
                  <a:cubicBezTo>
                    <a:pt x="1467803" y="1068705"/>
                    <a:pt x="1467803" y="1066800"/>
                    <a:pt x="1468755" y="1065848"/>
                  </a:cubicBezTo>
                  <a:close/>
                  <a:moveTo>
                    <a:pt x="1364933" y="737235"/>
                  </a:moveTo>
                  <a:cubicBezTo>
                    <a:pt x="1363980" y="735330"/>
                    <a:pt x="1363028" y="732473"/>
                    <a:pt x="1362075" y="730568"/>
                  </a:cubicBezTo>
                  <a:cubicBezTo>
                    <a:pt x="1346835" y="734378"/>
                    <a:pt x="1331595" y="738188"/>
                    <a:pt x="1317308" y="742950"/>
                  </a:cubicBezTo>
                  <a:cubicBezTo>
                    <a:pt x="1315403" y="743903"/>
                    <a:pt x="1312545" y="744855"/>
                    <a:pt x="1311593" y="745808"/>
                  </a:cubicBezTo>
                  <a:cubicBezTo>
                    <a:pt x="1300163" y="757238"/>
                    <a:pt x="1288733" y="768668"/>
                    <a:pt x="1276350" y="781050"/>
                  </a:cubicBezTo>
                  <a:cubicBezTo>
                    <a:pt x="1283970" y="788670"/>
                    <a:pt x="1291590" y="795338"/>
                    <a:pt x="1297305" y="802005"/>
                  </a:cubicBezTo>
                  <a:cubicBezTo>
                    <a:pt x="1306830" y="813435"/>
                    <a:pt x="1319213" y="821055"/>
                    <a:pt x="1334453" y="822960"/>
                  </a:cubicBezTo>
                  <a:cubicBezTo>
                    <a:pt x="1343978" y="824865"/>
                    <a:pt x="1353503" y="827723"/>
                    <a:pt x="1363028" y="830580"/>
                  </a:cubicBezTo>
                  <a:cubicBezTo>
                    <a:pt x="1363980" y="828675"/>
                    <a:pt x="1364933" y="826770"/>
                    <a:pt x="1364933" y="825818"/>
                  </a:cubicBezTo>
                  <a:cubicBezTo>
                    <a:pt x="1368743" y="810578"/>
                    <a:pt x="1372553" y="796290"/>
                    <a:pt x="1376363" y="781050"/>
                  </a:cubicBezTo>
                  <a:cubicBezTo>
                    <a:pt x="1372553" y="767715"/>
                    <a:pt x="1369695" y="754380"/>
                    <a:pt x="1365885" y="740093"/>
                  </a:cubicBezTo>
                  <a:cubicBezTo>
                    <a:pt x="1365885" y="739140"/>
                    <a:pt x="1365885" y="738188"/>
                    <a:pt x="1364933" y="737235"/>
                  </a:cubicBezTo>
                  <a:close/>
                  <a:moveTo>
                    <a:pt x="1363980" y="793433"/>
                  </a:moveTo>
                  <a:cubicBezTo>
                    <a:pt x="1361123" y="802005"/>
                    <a:pt x="1359218" y="810578"/>
                    <a:pt x="1356360" y="820103"/>
                  </a:cubicBezTo>
                  <a:cubicBezTo>
                    <a:pt x="1343025" y="816293"/>
                    <a:pt x="1330643" y="813435"/>
                    <a:pt x="1318260" y="809625"/>
                  </a:cubicBezTo>
                  <a:cubicBezTo>
                    <a:pt x="1317308" y="809625"/>
                    <a:pt x="1316355" y="808673"/>
                    <a:pt x="1315403" y="807720"/>
                  </a:cubicBezTo>
                  <a:cubicBezTo>
                    <a:pt x="1306830" y="799148"/>
                    <a:pt x="1297305" y="789623"/>
                    <a:pt x="1287780" y="780098"/>
                  </a:cubicBezTo>
                  <a:cubicBezTo>
                    <a:pt x="1297305" y="770573"/>
                    <a:pt x="1305878" y="762000"/>
                    <a:pt x="1314450" y="753428"/>
                  </a:cubicBezTo>
                  <a:cubicBezTo>
                    <a:pt x="1315403" y="752475"/>
                    <a:pt x="1317308" y="751523"/>
                    <a:pt x="1319213" y="750570"/>
                  </a:cubicBezTo>
                  <a:cubicBezTo>
                    <a:pt x="1330643" y="747713"/>
                    <a:pt x="1342073" y="743903"/>
                    <a:pt x="1355408" y="741045"/>
                  </a:cubicBezTo>
                  <a:cubicBezTo>
                    <a:pt x="1358265" y="750570"/>
                    <a:pt x="1360170" y="759143"/>
                    <a:pt x="1363028" y="767715"/>
                  </a:cubicBezTo>
                  <a:cubicBezTo>
                    <a:pt x="1366838" y="776288"/>
                    <a:pt x="1366838" y="784860"/>
                    <a:pt x="1363980" y="793433"/>
                  </a:cubicBezTo>
                  <a:close/>
                  <a:moveTo>
                    <a:pt x="1435418" y="1180148"/>
                  </a:moveTo>
                  <a:cubicBezTo>
                    <a:pt x="1438275" y="1179195"/>
                    <a:pt x="1440180" y="1179195"/>
                    <a:pt x="1441133" y="1179195"/>
                  </a:cubicBezTo>
                  <a:cubicBezTo>
                    <a:pt x="1474470" y="1170623"/>
                    <a:pt x="1508760" y="1161098"/>
                    <a:pt x="1542098" y="1151573"/>
                  </a:cubicBezTo>
                  <a:cubicBezTo>
                    <a:pt x="1545908" y="1150620"/>
                    <a:pt x="1549718" y="1147763"/>
                    <a:pt x="1552575" y="1144905"/>
                  </a:cubicBezTo>
                  <a:cubicBezTo>
                    <a:pt x="1576388" y="1121093"/>
                    <a:pt x="1600200" y="1097280"/>
                    <a:pt x="1624013" y="1073468"/>
                  </a:cubicBezTo>
                  <a:cubicBezTo>
                    <a:pt x="1625918" y="1071563"/>
                    <a:pt x="1626870" y="1069658"/>
                    <a:pt x="1628775" y="1068705"/>
                  </a:cubicBezTo>
                  <a:cubicBezTo>
                    <a:pt x="1628775" y="1067753"/>
                    <a:pt x="1627823" y="1066800"/>
                    <a:pt x="1627823" y="1066800"/>
                  </a:cubicBezTo>
                  <a:cubicBezTo>
                    <a:pt x="1602105" y="1041083"/>
                    <a:pt x="1576388" y="1015365"/>
                    <a:pt x="1550670" y="989648"/>
                  </a:cubicBezTo>
                  <a:cubicBezTo>
                    <a:pt x="1547813" y="987743"/>
                    <a:pt x="1544955" y="985838"/>
                    <a:pt x="1541145" y="984885"/>
                  </a:cubicBezTo>
                  <a:cubicBezTo>
                    <a:pt x="1507808" y="976313"/>
                    <a:pt x="1475423" y="966788"/>
                    <a:pt x="1442085" y="958215"/>
                  </a:cubicBezTo>
                  <a:cubicBezTo>
                    <a:pt x="1440180" y="957263"/>
                    <a:pt x="1437323" y="957263"/>
                    <a:pt x="1435418" y="957263"/>
                  </a:cubicBezTo>
                  <a:cubicBezTo>
                    <a:pt x="1434465" y="959168"/>
                    <a:pt x="1434465" y="960120"/>
                    <a:pt x="1433513" y="961073"/>
                  </a:cubicBezTo>
                  <a:cubicBezTo>
                    <a:pt x="1423988" y="994410"/>
                    <a:pt x="1415415" y="1028700"/>
                    <a:pt x="1406843" y="1062038"/>
                  </a:cubicBezTo>
                  <a:cubicBezTo>
                    <a:pt x="1405890" y="1065848"/>
                    <a:pt x="1405890" y="1070610"/>
                    <a:pt x="1406843" y="1074420"/>
                  </a:cubicBezTo>
                  <a:cubicBezTo>
                    <a:pt x="1410653" y="1091565"/>
                    <a:pt x="1415415" y="1108710"/>
                    <a:pt x="1420178" y="1125855"/>
                  </a:cubicBezTo>
                  <a:cubicBezTo>
                    <a:pt x="1425893" y="1143953"/>
                    <a:pt x="1430655" y="1161098"/>
                    <a:pt x="1435418" y="1180148"/>
                  </a:cubicBezTo>
                  <a:close/>
                  <a:moveTo>
                    <a:pt x="1417320" y="1062038"/>
                  </a:moveTo>
                  <a:cubicBezTo>
                    <a:pt x="1424940" y="1032510"/>
                    <a:pt x="1432560" y="1002983"/>
                    <a:pt x="1441133" y="974408"/>
                  </a:cubicBezTo>
                  <a:cubicBezTo>
                    <a:pt x="1442085" y="972503"/>
                    <a:pt x="1442085" y="970598"/>
                    <a:pt x="1443038" y="968693"/>
                  </a:cubicBezTo>
                  <a:cubicBezTo>
                    <a:pt x="1445895" y="968693"/>
                    <a:pt x="1447800" y="968693"/>
                    <a:pt x="1449705" y="969645"/>
                  </a:cubicBezTo>
                  <a:cubicBezTo>
                    <a:pt x="1479233" y="977265"/>
                    <a:pt x="1507808" y="984885"/>
                    <a:pt x="1537335" y="993458"/>
                  </a:cubicBezTo>
                  <a:cubicBezTo>
                    <a:pt x="1540193" y="994410"/>
                    <a:pt x="1544003" y="996315"/>
                    <a:pt x="1546860" y="998220"/>
                  </a:cubicBezTo>
                  <a:cubicBezTo>
                    <a:pt x="1570673" y="1021080"/>
                    <a:pt x="1593533" y="1044893"/>
                    <a:pt x="1617345" y="1068705"/>
                  </a:cubicBezTo>
                  <a:cubicBezTo>
                    <a:pt x="1615440" y="1070610"/>
                    <a:pt x="1614488" y="1072515"/>
                    <a:pt x="1612583" y="1074420"/>
                  </a:cubicBezTo>
                  <a:cubicBezTo>
                    <a:pt x="1591628" y="1095375"/>
                    <a:pt x="1570673" y="1116330"/>
                    <a:pt x="1549718" y="1137285"/>
                  </a:cubicBezTo>
                  <a:cubicBezTo>
                    <a:pt x="1546860" y="1140143"/>
                    <a:pt x="1544003" y="1143000"/>
                    <a:pt x="1540193" y="1143953"/>
                  </a:cubicBezTo>
                  <a:cubicBezTo>
                    <a:pt x="1508760" y="1152525"/>
                    <a:pt x="1476375" y="1161098"/>
                    <a:pt x="1443990" y="1169670"/>
                  </a:cubicBezTo>
                  <a:cubicBezTo>
                    <a:pt x="1443038" y="1165860"/>
                    <a:pt x="1442085" y="1163955"/>
                    <a:pt x="1441133" y="1161098"/>
                  </a:cubicBezTo>
                  <a:cubicBezTo>
                    <a:pt x="1433513" y="1132523"/>
                    <a:pt x="1425893" y="1104900"/>
                    <a:pt x="1418273" y="1076325"/>
                  </a:cubicBezTo>
                  <a:cubicBezTo>
                    <a:pt x="1416368" y="1071563"/>
                    <a:pt x="1416368" y="1066800"/>
                    <a:pt x="1417320" y="1062038"/>
                  </a:cubicBezTo>
                  <a:close/>
                  <a:moveTo>
                    <a:pt x="1398270" y="668655"/>
                  </a:moveTo>
                  <a:cubicBezTo>
                    <a:pt x="1394460" y="669608"/>
                    <a:pt x="1391603" y="669608"/>
                    <a:pt x="1388745" y="670560"/>
                  </a:cubicBezTo>
                  <a:cubicBezTo>
                    <a:pt x="1366838" y="676275"/>
                    <a:pt x="1343978" y="682943"/>
                    <a:pt x="1322070" y="688658"/>
                  </a:cubicBezTo>
                  <a:cubicBezTo>
                    <a:pt x="1310640" y="691515"/>
                    <a:pt x="1297305" y="693420"/>
                    <a:pt x="1287780" y="699135"/>
                  </a:cubicBezTo>
                  <a:cubicBezTo>
                    <a:pt x="1277303" y="704850"/>
                    <a:pt x="1269683" y="715328"/>
                    <a:pt x="1261110" y="724853"/>
                  </a:cubicBezTo>
                  <a:cubicBezTo>
                    <a:pt x="1243013" y="742950"/>
                    <a:pt x="1223963" y="762000"/>
                    <a:pt x="1204913" y="781050"/>
                  </a:cubicBezTo>
                  <a:cubicBezTo>
                    <a:pt x="1206818" y="782955"/>
                    <a:pt x="1206818" y="783908"/>
                    <a:pt x="1207770" y="784860"/>
                  </a:cubicBezTo>
                  <a:cubicBezTo>
                    <a:pt x="1232535" y="809625"/>
                    <a:pt x="1257300" y="834390"/>
                    <a:pt x="1283018" y="859155"/>
                  </a:cubicBezTo>
                  <a:cubicBezTo>
                    <a:pt x="1285875" y="862013"/>
                    <a:pt x="1290638" y="863918"/>
                    <a:pt x="1294448" y="864870"/>
                  </a:cubicBezTo>
                  <a:cubicBezTo>
                    <a:pt x="1325880" y="873443"/>
                    <a:pt x="1357313" y="882015"/>
                    <a:pt x="1388745" y="890588"/>
                  </a:cubicBezTo>
                  <a:cubicBezTo>
                    <a:pt x="1391603" y="891540"/>
                    <a:pt x="1394460" y="891540"/>
                    <a:pt x="1398270" y="892493"/>
                  </a:cubicBezTo>
                  <a:cubicBezTo>
                    <a:pt x="1399223" y="890588"/>
                    <a:pt x="1400175" y="888683"/>
                    <a:pt x="1400175" y="887730"/>
                  </a:cubicBezTo>
                  <a:cubicBezTo>
                    <a:pt x="1408748" y="854393"/>
                    <a:pt x="1418273" y="821055"/>
                    <a:pt x="1426845" y="787718"/>
                  </a:cubicBezTo>
                  <a:cubicBezTo>
                    <a:pt x="1427798" y="782955"/>
                    <a:pt x="1427798" y="778193"/>
                    <a:pt x="1426845" y="773430"/>
                  </a:cubicBezTo>
                  <a:cubicBezTo>
                    <a:pt x="1419225" y="741998"/>
                    <a:pt x="1410653" y="710565"/>
                    <a:pt x="1402080" y="680085"/>
                  </a:cubicBezTo>
                  <a:cubicBezTo>
                    <a:pt x="1401128" y="675323"/>
                    <a:pt x="1400175" y="672465"/>
                    <a:pt x="1398270" y="668655"/>
                  </a:cubicBezTo>
                  <a:close/>
                  <a:moveTo>
                    <a:pt x="1418273" y="786765"/>
                  </a:moveTo>
                  <a:cubicBezTo>
                    <a:pt x="1410653" y="816293"/>
                    <a:pt x="1403033" y="845820"/>
                    <a:pt x="1394460" y="874395"/>
                  </a:cubicBezTo>
                  <a:cubicBezTo>
                    <a:pt x="1393508" y="876300"/>
                    <a:pt x="1392555" y="878205"/>
                    <a:pt x="1391603" y="881063"/>
                  </a:cubicBezTo>
                  <a:cubicBezTo>
                    <a:pt x="1376363" y="877253"/>
                    <a:pt x="1362075" y="873443"/>
                    <a:pt x="1346835" y="868680"/>
                  </a:cubicBezTo>
                  <a:cubicBezTo>
                    <a:pt x="1330643" y="863918"/>
                    <a:pt x="1314450" y="860108"/>
                    <a:pt x="1297305" y="855345"/>
                  </a:cubicBezTo>
                  <a:cubicBezTo>
                    <a:pt x="1294448" y="854393"/>
                    <a:pt x="1290638" y="853440"/>
                    <a:pt x="1287780" y="850583"/>
                  </a:cubicBezTo>
                  <a:cubicBezTo>
                    <a:pt x="1264920" y="827723"/>
                    <a:pt x="1242060" y="804863"/>
                    <a:pt x="1218248" y="781050"/>
                  </a:cubicBezTo>
                  <a:cubicBezTo>
                    <a:pt x="1218248" y="781050"/>
                    <a:pt x="1217295" y="780098"/>
                    <a:pt x="1217295" y="779145"/>
                  </a:cubicBezTo>
                  <a:cubicBezTo>
                    <a:pt x="1219200" y="777240"/>
                    <a:pt x="1220153" y="775335"/>
                    <a:pt x="1222058" y="773430"/>
                  </a:cubicBezTo>
                  <a:cubicBezTo>
                    <a:pt x="1243013" y="752475"/>
                    <a:pt x="1263968" y="731520"/>
                    <a:pt x="1284923" y="710565"/>
                  </a:cubicBezTo>
                  <a:cubicBezTo>
                    <a:pt x="1287780" y="707708"/>
                    <a:pt x="1291590" y="704850"/>
                    <a:pt x="1295400" y="703898"/>
                  </a:cubicBezTo>
                  <a:cubicBezTo>
                    <a:pt x="1325880" y="695325"/>
                    <a:pt x="1355408" y="687705"/>
                    <a:pt x="1385888" y="679133"/>
                  </a:cubicBezTo>
                  <a:cubicBezTo>
                    <a:pt x="1387793" y="679133"/>
                    <a:pt x="1388745" y="678180"/>
                    <a:pt x="1391603" y="678180"/>
                  </a:cubicBezTo>
                  <a:cubicBezTo>
                    <a:pt x="1393508" y="684848"/>
                    <a:pt x="1395413" y="690563"/>
                    <a:pt x="1397318" y="697230"/>
                  </a:cubicBezTo>
                  <a:cubicBezTo>
                    <a:pt x="1403985" y="721995"/>
                    <a:pt x="1410653" y="746760"/>
                    <a:pt x="1417320" y="771525"/>
                  </a:cubicBezTo>
                  <a:cubicBezTo>
                    <a:pt x="1419225" y="777240"/>
                    <a:pt x="1419225" y="782003"/>
                    <a:pt x="1418273" y="786765"/>
                  </a:cubicBezTo>
                  <a:close/>
                  <a:moveTo>
                    <a:pt x="24765" y="1967865"/>
                  </a:moveTo>
                  <a:cubicBezTo>
                    <a:pt x="36195" y="1956435"/>
                    <a:pt x="47625" y="1945005"/>
                    <a:pt x="60008" y="1932623"/>
                  </a:cubicBezTo>
                  <a:cubicBezTo>
                    <a:pt x="47625" y="1920240"/>
                    <a:pt x="36195" y="1909763"/>
                    <a:pt x="25718" y="1898333"/>
                  </a:cubicBezTo>
                  <a:cubicBezTo>
                    <a:pt x="24765" y="1897380"/>
                    <a:pt x="22860" y="1895475"/>
                    <a:pt x="20955" y="1895475"/>
                  </a:cubicBezTo>
                  <a:cubicBezTo>
                    <a:pt x="14288" y="1893570"/>
                    <a:pt x="8573" y="1891665"/>
                    <a:pt x="1905" y="1890713"/>
                  </a:cubicBezTo>
                  <a:lnTo>
                    <a:pt x="1905" y="1899285"/>
                  </a:lnTo>
                  <a:cubicBezTo>
                    <a:pt x="15240" y="1903095"/>
                    <a:pt x="26670" y="1909763"/>
                    <a:pt x="36195" y="1921193"/>
                  </a:cubicBezTo>
                  <a:cubicBezTo>
                    <a:pt x="39053" y="1925003"/>
                    <a:pt x="43815" y="1927860"/>
                    <a:pt x="47625" y="1931670"/>
                  </a:cubicBezTo>
                  <a:cubicBezTo>
                    <a:pt x="37148" y="1941195"/>
                    <a:pt x="28575" y="1949768"/>
                    <a:pt x="20003" y="1958340"/>
                  </a:cubicBezTo>
                  <a:cubicBezTo>
                    <a:pt x="19050" y="1959293"/>
                    <a:pt x="17145" y="1960245"/>
                    <a:pt x="16193" y="1961198"/>
                  </a:cubicBezTo>
                  <a:cubicBezTo>
                    <a:pt x="11430" y="1962150"/>
                    <a:pt x="6668" y="1964055"/>
                    <a:pt x="953" y="1965008"/>
                  </a:cubicBezTo>
                  <a:lnTo>
                    <a:pt x="953" y="1974533"/>
                  </a:lnTo>
                  <a:cubicBezTo>
                    <a:pt x="7620" y="1972628"/>
                    <a:pt x="13335" y="1971675"/>
                    <a:pt x="20003" y="1969770"/>
                  </a:cubicBezTo>
                  <a:cubicBezTo>
                    <a:pt x="21908" y="1969770"/>
                    <a:pt x="23813" y="1968818"/>
                    <a:pt x="24765" y="1967865"/>
                  </a:cubicBezTo>
                  <a:close/>
                  <a:moveTo>
                    <a:pt x="1065848" y="1125855"/>
                  </a:moveTo>
                  <a:cubicBezTo>
                    <a:pt x="1069658" y="1126808"/>
                    <a:pt x="1073468" y="1127760"/>
                    <a:pt x="1076325" y="1128713"/>
                  </a:cubicBezTo>
                  <a:cubicBezTo>
                    <a:pt x="1089660" y="1132523"/>
                    <a:pt x="1102995" y="1136333"/>
                    <a:pt x="1117283" y="1139190"/>
                  </a:cubicBezTo>
                  <a:cubicBezTo>
                    <a:pt x="1122998" y="1140143"/>
                    <a:pt x="1126808" y="1143000"/>
                    <a:pt x="1130618" y="1146810"/>
                  </a:cubicBezTo>
                  <a:cubicBezTo>
                    <a:pt x="1141095" y="1157288"/>
                    <a:pt x="1151573" y="1167765"/>
                    <a:pt x="1162050" y="1178243"/>
                  </a:cubicBezTo>
                  <a:cubicBezTo>
                    <a:pt x="1163955" y="1180148"/>
                    <a:pt x="1165860" y="1181100"/>
                    <a:pt x="1167765" y="1183005"/>
                  </a:cubicBezTo>
                  <a:cubicBezTo>
                    <a:pt x="1180148" y="1170623"/>
                    <a:pt x="1192530" y="1158240"/>
                    <a:pt x="1204913" y="1145858"/>
                  </a:cubicBezTo>
                  <a:cubicBezTo>
                    <a:pt x="1208723" y="1142048"/>
                    <a:pt x="1212533" y="1140143"/>
                    <a:pt x="1217295" y="1138238"/>
                  </a:cubicBezTo>
                  <a:cubicBezTo>
                    <a:pt x="1231583" y="1134428"/>
                    <a:pt x="1244918" y="1130618"/>
                    <a:pt x="1259205" y="1126808"/>
                  </a:cubicBezTo>
                  <a:cubicBezTo>
                    <a:pt x="1262063" y="1125855"/>
                    <a:pt x="1264920" y="1124903"/>
                    <a:pt x="1268730" y="1123950"/>
                  </a:cubicBezTo>
                  <a:cubicBezTo>
                    <a:pt x="1263968" y="1107758"/>
                    <a:pt x="1260158" y="1092518"/>
                    <a:pt x="1256348" y="1077278"/>
                  </a:cubicBezTo>
                  <a:cubicBezTo>
                    <a:pt x="1254443" y="1069658"/>
                    <a:pt x="1254443" y="1062990"/>
                    <a:pt x="1256348" y="1055370"/>
                  </a:cubicBezTo>
                  <a:cubicBezTo>
                    <a:pt x="1261110" y="1040130"/>
                    <a:pt x="1264920" y="1024890"/>
                    <a:pt x="1268730" y="1008698"/>
                  </a:cubicBezTo>
                  <a:cubicBezTo>
                    <a:pt x="1265873" y="1007745"/>
                    <a:pt x="1263968" y="1006793"/>
                    <a:pt x="1262063" y="1005840"/>
                  </a:cubicBezTo>
                  <a:cubicBezTo>
                    <a:pt x="1247775" y="1002030"/>
                    <a:pt x="1233488" y="998220"/>
                    <a:pt x="1218248" y="994410"/>
                  </a:cubicBezTo>
                  <a:cubicBezTo>
                    <a:pt x="1212533" y="993458"/>
                    <a:pt x="1207770" y="990600"/>
                    <a:pt x="1203960" y="985838"/>
                  </a:cubicBezTo>
                  <a:cubicBezTo>
                    <a:pt x="1193483" y="975360"/>
                    <a:pt x="1183005" y="964883"/>
                    <a:pt x="1172528" y="954405"/>
                  </a:cubicBezTo>
                  <a:cubicBezTo>
                    <a:pt x="1170623" y="952500"/>
                    <a:pt x="1168718" y="951548"/>
                    <a:pt x="1166813" y="949643"/>
                  </a:cubicBezTo>
                  <a:cubicBezTo>
                    <a:pt x="1163955" y="952500"/>
                    <a:pt x="1162050" y="954405"/>
                    <a:pt x="1159193" y="956310"/>
                  </a:cubicBezTo>
                  <a:cubicBezTo>
                    <a:pt x="1149668" y="965835"/>
                    <a:pt x="1139190" y="976313"/>
                    <a:pt x="1129665" y="985838"/>
                  </a:cubicBezTo>
                  <a:cubicBezTo>
                    <a:pt x="1125855" y="989648"/>
                    <a:pt x="1122045" y="992505"/>
                    <a:pt x="1116330" y="993458"/>
                  </a:cubicBezTo>
                  <a:cubicBezTo>
                    <a:pt x="1102043" y="997268"/>
                    <a:pt x="1087755" y="1001078"/>
                    <a:pt x="1072515" y="1004888"/>
                  </a:cubicBezTo>
                  <a:cubicBezTo>
                    <a:pt x="1069658" y="1005840"/>
                    <a:pt x="1067753" y="1006793"/>
                    <a:pt x="1064895" y="1007745"/>
                  </a:cubicBezTo>
                  <a:cubicBezTo>
                    <a:pt x="1069658" y="1024890"/>
                    <a:pt x="1073468" y="1041083"/>
                    <a:pt x="1078230" y="1057275"/>
                  </a:cubicBezTo>
                  <a:cubicBezTo>
                    <a:pt x="1080135" y="1062990"/>
                    <a:pt x="1079183" y="1067753"/>
                    <a:pt x="1078230" y="1072515"/>
                  </a:cubicBezTo>
                  <a:cubicBezTo>
                    <a:pt x="1075373" y="1092518"/>
                    <a:pt x="1070610" y="1108710"/>
                    <a:pt x="1065848" y="1125855"/>
                  </a:cubicBezTo>
                  <a:close/>
                  <a:moveTo>
                    <a:pt x="1087755" y="1058228"/>
                  </a:moveTo>
                  <a:cubicBezTo>
                    <a:pt x="1083945" y="1044893"/>
                    <a:pt x="1080135" y="1031558"/>
                    <a:pt x="1076325" y="1017270"/>
                  </a:cubicBezTo>
                  <a:cubicBezTo>
                    <a:pt x="1084898" y="1015365"/>
                    <a:pt x="1092518" y="1012508"/>
                    <a:pt x="1100138" y="1010603"/>
                  </a:cubicBezTo>
                  <a:cubicBezTo>
                    <a:pt x="1120140" y="1007745"/>
                    <a:pt x="1136333" y="998220"/>
                    <a:pt x="1148715" y="982980"/>
                  </a:cubicBezTo>
                  <a:cubicBezTo>
                    <a:pt x="1153478" y="976313"/>
                    <a:pt x="1160145" y="971550"/>
                    <a:pt x="1166813" y="964883"/>
                  </a:cubicBezTo>
                  <a:cubicBezTo>
                    <a:pt x="1178243" y="976313"/>
                    <a:pt x="1188720" y="986790"/>
                    <a:pt x="1199198" y="998220"/>
                  </a:cubicBezTo>
                  <a:cubicBezTo>
                    <a:pt x="1203008" y="1002030"/>
                    <a:pt x="1206818" y="1004888"/>
                    <a:pt x="1212533" y="1005840"/>
                  </a:cubicBezTo>
                  <a:cubicBezTo>
                    <a:pt x="1226820" y="1009650"/>
                    <a:pt x="1241108" y="1013460"/>
                    <a:pt x="1256348" y="1018223"/>
                  </a:cubicBezTo>
                  <a:cubicBezTo>
                    <a:pt x="1255395" y="1023938"/>
                    <a:pt x="1253490" y="1028700"/>
                    <a:pt x="1252538" y="1033463"/>
                  </a:cubicBezTo>
                  <a:cubicBezTo>
                    <a:pt x="1249680" y="1045845"/>
                    <a:pt x="1243965" y="1058228"/>
                    <a:pt x="1243965" y="1070610"/>
                  </a:cubicBezTo>
                  <a:cubicBezTo>
                    <a:pt x="1243965" y="1082993"/>
                    <a:pt x="1249680" y="1094423"/>
                    <a:pt x="1252538" y="1106805"/>
                  </a:cubicBezTo>
                  <a:cubicBezTo>
                    <a:pt x="1253490" y="1111568"/>
                    <a:pt x="1255395" y="1116330"/>
                    <a:pt x="1256348" y="1121093"/>
                  </a:cubicBezTo>
                  <a:cubicBezTo>
                    <a:pt x="1254443" y="1122045"/>
                    <a:pt x="1252538" y="1122998"/>
                    <a:pt x="1249680" y="1123950"/>
                  </a:cubicBezTo>
                  <a:cubicBezTo>
                    <a:pt x="1237298" y="1126808"/>
                    <a:pt x="1225868" y="1130618"/>
                    <a:pt x="1213485" y="1133475"/>
                  </a:cubicBezTo>
                  <a:cubicBezTo>
                    <a:pt x="1206818" y="1135380"/>
                    <a:pt x="1201103" y="1138238"/>
                    <a:pt x="1196340" y="1143953"/>
                  </a:cubicBezTo>
                  <a:cubicBezTo>
                    <a:pt x="1186815" y="1154430"/>
                    <a:pt x="1177290" y="1163955"/>
                    <a:pt x="1166813" y="1174433"/>
                  </a:cubicBezTo>
                  <a:cubicBezTo>
                    <a:pt x="1163955" y="1172528"/>
                    <a:pt x="1162050" y="1170623"/>
                    <a:pt x="1160145" y="1169670"/>
                  </a:cubicBezTo>
                  <a:cubicBezTo>
                    <a:pt x="1150620" y="1161098"/>
                    <a:pt x="1142048" y="1151573"/>
                    <a:pt x="1133475" y="1143000"/>
                  </a:cubicBezTo>
                  <a:cubicBezTo>
                    <a:pt x="1129665" y="1139190"/>
                    <a:pt x="1124903" y="1136333"/>
                    <a:pt x="1119188" y="1135380"/>
                  </a:cubicBezTo>
                  <a:cubicBezTo>
                    <a:pt x="1106805" y="1132523"/>
                    <a:pt x="1094423" y="1128713"/>
                    <a:pt x="1082040" y="1125855"/>
                  </a:cubicBezTo>
                  <a:cubicBezTo>
                    <a:pt x="1080135" y="1124903"/>
                    <a:pt x="1078230" y="1123950"/>
                    <a:pt x="1075373" y="1122998"/>
                  </a:cubicBezTo>
                  <a:cubicBezTo>
                    <a:pt x="1079183" y="1108710"/>
                    <a:pt x="1082040" y="1095375"/>
                    <a:pt x="1086803" y="1082040"/>
                  </a:cubicBezTo>
                  <a:cubicBezTo>
                    <a:pt x="1090613" y="1071563"/>
                    <a:pt x="1090613" y="1064895"/>
                    <a:pt x="1087755" y="1058228"/>
                  </a:cubicBezTo>
                  <a:close/>
                  <a:moveTo>
                    <a:pt x="399098" y="668655"/>
                  </a:moveTo>
                  <a:cubicBezTo>
                    <a:pt x="396240" y="669608"/>
                    <a:pt x="394335" y="669608"/>
                    <a:pt x="391478" y="670560"/>
                  </a:cubicBezTo>
                  <a:cubicBezTo>
                    <a:pt x="359093" y="679133"/>
                    <a:pt x="327660" y="687705"/>
                    <a:pt x="295275" y="696278"/>
                  </a:cubicBezTo>
                  <a:cubicBezTo>
                    <a:pt x="289560" y="698183"/>
                    <a:pt x="284798" y="700088"/>
                    <a:pt x="280988" y="703898"/>
                  </a:cubicBezTo>
                  <a:cubicBezTo>
                    <a:pt x="258128" y="727710"/>
                    <a:pt x="234315" y="750570"/>
                    <a:pt x="211455" y="774383"/>
                  </a:cubicBezTo>
                  <a:cubicBezTo>
                    <a:pt x="209550" y="776288"/>
                    <a:pt x="207645" y="778193"/>
                    <a:pt x="205740" y="781050"/>
                  </a:cubicBezTo>
                  <a:cubicBezTo>
                    <a:pt x="208598" y="783908"/>
                    <a:pt x="210503" y="785813"/>
                    <a:pt x="213360" y="788670"/>
                  </a:cubicBezTo>
                  <a:cubicBezTo>
                    <a:pt x="229553" y="804863"/>
                    <a:pt x="245745" y="821055"/>
                    <a:pt x="262890" y="838200"/>
                  </a:cubicBezTo>
                  <a:cubicBezTo>
                    <a:pt x="271463" y="846773"/>
                    <a:pt x="278130" y="856298"/>
                    <a:pt x="288608" y="862013"/>
                  </a:cubicBezTo>
                  <a:cubicBezTo>
                    <a:pt x="299085" y="867728"/>
                    <a:pt x="311468" y="869633"/>
                    <a:pt x="322898" y="872490"/>
                  </a:cubicBezTo>
                  <a:cubicBezTo>
                    <a:pt x="348615" y="879158"/>
                    <a:pt x="374333" y="885825"/>
                    <a:pt x="400050" y="893445"/>
                  </a:cubicBezTo>
                  <a:cubicBezTo>
                    <a:pt x="401003" y="890588"/>
                    <a:pt x="401955" y="889635"/>
                    <a:pt x="401955" y="887730"/>
                  </a:cubicBezTo>
                  <a:cubicBezTo>
                    <a:pt x="410528" y="854393"/>
                    <a:pt x="420053" y="821055"/>
                    <a:pt x="428625" y="787718"/>
                  </a:cubicBezTo>
                  <a:cubicBezTo>
                    <a:pt x="429578" y="782955"/>
                    <a:pt x="429578" y="778193"/>
                    <a:pt x="428625" y="773430"/>
                  </a:cubicBezTo>
                  <a:cubicBezTo>
                    <a:pt x="421005" y="741998"/>
                    <a:pt x="412433" y="710565"/>
                    <a:pt x="403860" y="680085"/>
                  </a:cubicBezTo>
                  <a:cubicBezTo>
                    <a:pt x="401955" y="675323"/>
                    <a:pt x="401003" y="672465"/>
                    <a:pt x="399098" y="668655"/>
                  </a:cubicBezTo>
                  <a:close/>
                  <a:moveTo>
                    <a:pt x="419100" y="786765"/>
                  </a:moveTo>
                  <a:cubicBezTo>
                    <a:pt x="411480" y="816293"/>
                    <a:pt x="403860" y="845820"/>
                    <a:pt x="395288" y="874395"/>
                  </a:cubicBezTo>
                  <a:cubicBezTo>
                    <a:pt x="394335" y="876300"/>
                    <a:pt x="393383" y="878205"/>
                    <a:pt x="392430" y="881063"/>
                  </a:cubicBezTo>
                  <a:cubicBezTo>
                    <a:pt x="384810" y="879158"/>
                    <a:pt x="378143" y="877253"/>
                    <a:pt x="370523" y="875348"/>
                  </a:cubicBezTo>
                  <a:cubicBezTo>
                    <a:pt x="346710" y="868680"/>
                    <a:pt x="322898" y="862965"/>
                    <a:pt x="299085" y="856298"/>
                  </a:cubicBezTo>
                  <a:cubicBezTo>
                    <a:pt x="295275" y="855345"/>
                    <a:pt x="291465" y="853440"/>
                    <a:pt x="288608" y="850583"/>
                  </a:cubicBezTo>
                  <a:cubicBezTo>
                    <a:pt x="266700" y="828675"/>
                    <a:pt x="243840" y="806768"/>
                    <a:pt x="221933" y="783908"/>
                  </a:cubicBezTo>
                  <a:cubicBezTo>
                    <a:pt x="220980" y="782955"/>
                    <a:pt x="220028" y="782003"/>
                    <a:pt x="219075" y="780098"/>
                  </a:cubicBezTo>
                  <a:cubicBezTo>
                    <a:pt x="220980" y="778193"/>
                    <a:pt x="221933" y="776288"/>
                    <a:pt x="222885" y="775335"/>
                  </a:cubicBezTo>
                  <a:cubicBezTo>
                    <a:pt x="244793" y="753428"/>
                    <a:pt x="265748" y="732473"/>
                    <a:pt x="287655" y="710565"/>
                  </a:cubicBezTo>
                  <a:cubicBezTo>
                    <a:pt x="290513" y="707708"/>
                    <a:pt x="293370" y="705803"/>
                    <a:pt x="297180" y="704850"/>
                  </a:cubicBezTo>
                  <a:cubicBezTo>
                    <a:pt x="327660" y="696278"/>
                    <a:pt x="358140" y="688658"/>
                    <a:pt x="388620" y="680085"/>
                  </a:cubicBezTo>
                  <a:cubicBezTo>
                    <a:pt x="389573" y="680085"/>
                    <a:pt x="391478" y="680085"/>
                    <a:pt x="392430" y="679133"/>
                  </a:cubicBezTo>
                  <a:cubicBezTo>
                    <a:pt x="393383" y="681990"/>
                    <a:pt x="394335" y="684848"/>
                    <a:pt x="395288" y="687705"/>
                  </a:cubicBezTo>
                  <a:cubicBezTo>
                    <a:pt x="402908" y="716280"/>
                    <a:pt x="410528" y="743903"/>
                    <a:pt x="418148" y="772478"/>
                  </a:cubicBezTo>
                  <a:cubicBezTo>
                    <a:pt x="419100" y="777240"/>
                    <a:pt x="420053" y="782003"/>
                    <a:pt x="419100" y="786765"/>
                  </a:cubicBezTo>
                  <a:close/>
                  <a:moveTo>
                    <a:pt x="76200" y="1243013"/>
                  </a:moveTo>
                  <a:cubicBezTo>
                    <a:pt x="103823" y="1270635"/>
                    <a:pt x="132398" y="1299210"/>
                    <a:pt x="160020" y="1326833"/>
                  </a:cubicBezTo>
                  <a:cubicBezTo>
                    <a:pt x="162878" y="1329690"/>
                    <a:pt x="164783" y="1331595"/>
                    <a:pt x="168593" y="1334453"/>
                  </a:cubicBezTo>
                  <a:cubicBezTo>
                    <a:pt x="171450" y="1331595"/>
                    <a:pt x="174308" y="1329690"/>
                    <a:pt x="177165" y="1326833"/>
                  </a:cubicBezTo>
                  <a:cubicBezTo>
                    <a:pt x="204788" y="1299210"/>
                    <a:pt x="233363" y="1270635"/>
                    <a:pt x="260985" y="1243013"/>
                  </a:cubicBezTo>
                  <a:cubicBezTo>
                    <a:pt x="264795" y="1239203"/>
                    <a:pt x="268605" y="1236345"/>
                    <a:pt x="274320" y="1235393"/>
                  </a:cubicBezTo>
                  <a:cubicBezTo>
                    <a:pt x="312420" y="1224915"/>
                    <a:pt x="351473" y="1214438"/>
                    <a:pt x="389573" y="1204913"/>
                  </a:cubicBezTo>
                  <a:cubicBezTo>
                    <a:pt x="393383" y="1203960"/>
                    <a:pt x="396240" y="1203008"/>
                    <a:pt x="400050" y="1202055"/>
                  </a:cubicBezTo>
                  <a:cubicBezTo>
                    <a:pt x="399098" y="1198245"/>
                    <a:pt x="398145" y="1194435"/>
                    <a:pt x="397193" y="1191578"/>
                  </a:cubicBezTo>
                  <a:cubicBezTo>
                    <a:pt x="387668" y="1154430"/>
                    <a:pt x="377190" y="1117283"/>
                    <a:pt x="366713" y="1080135"/>
                  </a:cubicBezTo>
                  <a:cubicBezTo>
                    <a:pt x="364808" y="1072515"/>
                    <a:pt x="364808" y="1066800"/>
                    <a:pt x="366713" y="1059180"/>
                  </a:cubicBezTo>
                  <a:cubicBezTo>
                    <a:pt x="377190" y="1022033"/>
                    <a:pt x="386715" y="984885"/>
                    <a:pt x="397193" y="947738"/>
                  </a:cubicBezTo>
                  <a:cubicBezTo>
                    <a:pt x="398145" y="943928"/>
                    <a:pt x="399098" y="941070"/>
                    <a:pt x="400050" y="937260"/>
                  </a:cubicBezTo>
                  <a:cubicBezTo>
                    <a:pt x="396240" y="936308"/>
                    <a:pt x="392430" y="934403"/>
                    <a:pt x="389573" y="934403"/>
                  </a:cubicBezTo>
                  <a:cubicBezTo>
                    <a:pt x="352425" y="923925"/>
                    <a:pt x="314325" y="914400"/>
                    <a:pt x="277178" y="904875"/>
                  </a:cubicBezTo>
                  <a:cubicBezTo>
                    <a:pt x="270510" y="902970"/>
                    <a:pt x="265748" y="900113"/>
                    <a:pt x="260985" y="895350"/>
                  </a:cubicBezTo>
                  <a:cubicBezTo>
                    <a:pt x="233363" y="867728"/>
                    <a:pt x="205740" y="840105"/>
                    <a:pt x="179070" y="812483"/>
                  </a:cubicBezTo>
                  <a:cubicBezTo>
                    <a:pt x="176213" y="809625"/>
                    <a:pt x="174308" y="806768"/>
                    <a:pt x="172403" y="803910"/>
                  </a:cubicBezTo>
                  <a:cubicBezTo>
                    <a:pt x="171450" y="803910"/>
                    <a:pt x="169545" y="803910"/>
                    <a:pt x="168593" y="803910"/>
                  </a:cubicBezTo>
                  <a:cubicBezTo>
                    <a:pt x="166688" y="806768"/>
                    <a:pt x="164783" y="809625"/>
                    <a:pt x="161925" y="812483"/>
                  </a:cubicBezTo>
                  <a:cubicBezTo>
                    <a:pt x="134303" y="840105"/>
                    <a:pt x="106680" y="867728"/>
                    <a:pt x="80010" y="895350"/>
                  </a:cubicBezTo>
                  <a:cubicBezTo>
                    <a:pt x="75248" y="900113"/>
                    <a:pt x="69533" y="902970"/>
                    <a:pt x="63818" y="904875"/>
                  </a:cubicBezTo>
                  <a:cubicBezTo>
                    <a:pt x="43815" y="909638"/>
                    <a:pt x="24765" y="915353"/>
                    <a:pt x="4763" y="921068"/>
                  </a:cubicBezTo>
                  <a:lnTo>
                    <a:pt x="4763" y="930593"/>
                  </a:lnTo>
                  <a:cubicBezTo>
                    <a:pt x="26670" y="924878"/>
                    <a:pt x="47625" y="919163"/>
                    <a:pt x="69533" y="913448"/>
                  </a:cubicBezTo>
                  <a:cubicBezTo>
                    <a:pt x="76200" y="911543"/>
                    <a:pt x="80963" y="908685"/>
                    <a:pt x="84773" y="903923"/>
                  </a:cubicBezTo>
                  <a:cubicBezTo>
                    <a:pt x="110490" y="878205"/>
                    <a:pt x="136208" y="852488"/>
                    <a:pt x="161925" y="825818"/>
                  </a:cubicBezTo>
                  <a:cubicBezTo>
                    <a:pt x="164783" y="822960"/>
                    <a:pt x="166688" y="820103"/>
                    <a:pt x="169545" y="816293"/>
                  </a:cubicBezTo>
                  <a:cubicBezTo>
                    <a:pt x="173355" y="820103"/>
                    <a:pt x="176213" y="822008"/>
                    <a:pt x="178118" y="824865"/>
                  </a:cubicBezTo>
                  <a:cubicBezTo>
                    <a:pt x="204788" y="851535"/>
                    <a:pt x="230505" y="877253"/>
                    <a:pt x="257175" y="903923"/>
                  </a:cubicBezTo>
                  <a:cubicBezTo>
                    <a:pt x="260985" y="908685"/>
                    <a:pt x="265748" y="910590"/>
                    <a:pt x="272415" y="912495"/>
                  </a:cubicBezTo>
                  <a:cubicBezTo>
                    <a:pt x="308610" y="922020"/>
                    <a:pt x="344805" y="931545"/>
                    <a:pt x="381000" y="942023"/>
                  </a:cubicBezTo>
                  <a:cubicBezTo>
                    <a:pt x="383858" y="942975"/>
                    <a:pt x="386715" y="943928"/>
                    <a:pt x="390525" y="944880"/>
                  </a:cubicBezTo>
                  <a:cubicBezTo>
                    <a:pt x="389573" y="948690"/>
                    <a:pt x="388620" y="951548"/>
                    <a:pt x="388620" y="955358"/>
                  </a:cubicBezTo>
                  <a:cubicBezTo>
                    <a:pt x="379095" y="989648"/>
                    <a:pt x="370523" y="1024890"/>
                    <a:pt x="360998" y="1059180"/>
                  </a:cubicBezTo>
                  <a:cubicBezTo>
                    <a:pt x="359093" y="1067753"/>
                    <a:pt x="359093" y="1074420"/>
                    <a:pt x="360998" y="1082993"/>
                  </a:cubicBezTo>
                  <a:cubicBezTo>
                    <a:pt x="370523" y="1118235"/>
                    <a:pt x="380048" y="1152525"/>
                    <a:pt x="389573" y="1187768"/>
                  </a:cubicBezTo>
                  <a:cubicBezTo>
                    <a:pt x="390525" y="1190625"/>
                    <a:pt x="390525" y="1193483"/>
                    <a:pt x="391478" y="1197293"/>
                  </a:cubicBezTo>
                  <a:cubicBezTo>
                    <a:pt x="387668" y="1198245"/>
                    <a:pt x="384810" y="1199198"/>
                    <a:pt x="381000" y="1200150"/>
                  </a:cubicBezTo>
                  <a:cubicBezTo>
                    <a:pt x="345758" y="1209675"/>
                    <a:pt x="310515" y="1219200"/>
                    <a:pt x="275273" y="1228725"/>
                  </a:cubicBezTo>
                  <a:cubicBezTo>
                    <a:pt x="268605" y="1230630"/>
                    <a:pt x="261938" y="1233488"/>
                    <a:pt x="257175" y="1239203"/>
                  </a:cubicBezTo>
                  <a:cubicBezTo>
                    <a:pt x="231458" y="1264920"/>
                    <a:pt x="205740" y="1290638"/>
                    <a:pt x="180023" y="1316355"/>
                  </a:cubicBezTo>
                  <a:cubicBezTo>
                    <a:pt x="177165" y="1319213"/>
                    <a:pt x="175260" y="1322070"/>
                    <a:pt x="172403" y="1325880"/>
                  </a:cubicBezTo>
                  <a:cubicBezTo>
                    <a:pt x="168593" y="1322070"/>
                    <a:pt x="165735" y="1320165"/>
                    <a:pt x="163830" y="1317308"/>
                  </a:cubicBezTo>
                  <a:cubicBezTo>
                    <a:pt x="137160" y="1290638"/>
                    <a:pt x="110490" y="1263968"/>
                    <a:pt x="83820" y="1237298"/>
                  </a:cubicBezTo>
                  <a:cubicBezTo>
                    <a:pt x="80010" y="1233488"/>
                    <a:pt x="76200" y="1230630"/>
                    <a:pt x="70485" y="1229678"/>
                  </a:cubicBezTo>
                  <a:cubicBezTo>
                    <a:pt x="48578" y="1223963"/>
                    <a:pt x="26670" y="1218248"/>
                    <a:pt x="4763" y="1211580"/>
                  </a:cubicBezTo>
                  <a:lnTo>
                    <a:pt x="4763" y="1221105"/>
                  </a:lnTo>
                  <a:cubicBezTo>
                    <a:pt x="24765" y="1226820"/>
                    <a:pt x="45720" y="1232535"/>
                    <a:pt x="65723" y="1237298"/>
                  </a:cubicBezTo>
                  <a:cubicBezTo>
                    <a:pt x="68580" y="1236345"/>
                    <a:pt x="72390" y="1239203"/>
                    <a:pt x="76200" y="1243013"/>
                  </a:cubicBezTo>
                  <a:close/>
                  <a:moveTo>
                    <a:pt x="543878" y="1151573"/>
                  </a:moveTo>
                  <a:cubicBezTo>
                    <a:pt x="547688" y="1150620"/>
                    <a:pt x="551498" y="1147763"/>
                    <a:pt x="554355" y="1144905"/>
                  </a:cubicBezTo>
                  <a:cubicBezTo>
                    <a:pt x="578168" y="1121093"/>
                    <a:pt x="601980" y="1098233"/>
                    <a:pt x="624840" y="1074420"/>
                  </a:cubicBezTo>
                  <a:cubicBezTo>
                    <a:pt x="626745" y="1072515"/>
                    <a:pt x="628650" y="1070610"/>
                    <a:pt x="629603" y="1068705"/>
                  </a:cubicBezTo>
                  <a:cubicBezTo>
                    <a:pt x="629603" y="1067753"/>
                    <a:pt x="628650" y="1066800"/>
                    <a:pt x="628650" y="1066800"/>
                  </a:cubicBezTo>
                  <a:cubicBezTo>
                    <a:pt x="602933" y="1041083"/>
                    <a:pt x="577215" y="1015365"/>
                    <a:pt x="551498" y="989648"/>
                  </a:cubicBezTo>
                  <a:cubicBezTo>
                    <a:pt x="548640" y="987743"/>
                    <a:pt x="545783" y="985838"/>
                    <a:pt x="541973" y="984885"/>
                  </a:cubicBezTo>
                  <a:cubicBezTo>
                    <a:pt x="508635" y="976313"/>
                    <a:pt x="476250" y="966788"/>
                    <a:pt x="442913" y="958215"/>
                  </a:cubicBezTo>
                  <a:cubicBezTo>
                    <a:pt x="441008" y="957263"/>
                    <a:pt x="438150" y="957263"/>
                    <a:pt x="436245" y="957263"/>
                  </a:cubicBezTo>
                  <a:cubicBezTo>
                    <a:pt x="435293" y="959168"/>
                    <a:pt x="435293" y="960120"/>
                    <a:pt x="434340" y="961073"/>
                  </a:cubicBezTo>
                  <a:cubicBezTo>
                    <a:pt x="425768" y="994410"/>
                    <a:pt x="416243" y="1028700"/>
                    <a:pt x="407670" y="1062038"/>
                  </a:cubicBezTo>
                  <a:cubicBezTo>
                    <a:pt x="406718" y="1065848"/>
                    <a:pt x="406718" y="1070610"/>
                    <a:pt x="407670" y="1074420"/>
                  </a:cubicBezTo>
                  <a:cubicBezTo>
                    <a:pt x="412433" y="1091565"/>
                    <a:pt x="417195" y="1108710"/>
                    <a:pt x="421958" y="1126808"/>
                  </a:cubicBezTo>
                  <a:cubicBezTo>
                    <a:pt x="426720" y="1143953"/>
                    <a:pt x="431483" y="1161098"/>
                    <a:pt x="436245" y="1179195"/>
                  </a:cubicBezTo>
                  <a:cubicBezTo>
                    <a:pt x="439103" y="1178243"/>
                    <a:pt x="440055" y="1178243"/>
                    <a:pt x="441008" y="1178243"/>
                  </a:cubicBezTo>
                  <a:cubicBezTo>
                    <a:pt x="475298" y="1169670"/>
                    <a:pt x="509588" y="1161098"/>
                    <a:pt x="543878" y="1151573"/>
                  </a:cubicBezTo>
                  <a:close/>
                  <a:moveTo>
                    <a:pt x="429578" y="1120140"/>
                  </a:moveTo>
                  <a:cubicBezTo>
                    <a:pt x="425768" y="1104900"/>
                    <a:pt x="421005" y="1090613"/>
                    <a:pt x="418148" y="1075373"/>
                  </a:cubicBezTo>
                  <a:cubicBezTo>
                    <a:pt x="417195" y="1071563"/>
                    <a:pt x="416243" y="1066800"/>
                    <a:pt x="418148" y="1062990"/>
                  </a:cubicBezTo>
                  <a:cubicBezTo>
                    <a:pt x="425768" y="1033463"/>
                    <a:pt x="433388" y="1003935"/>
                    <a:pt x="441960" y="974408"/>
                  </a:cubicBezTo>
                  <a:cubicBezTo>
                    <a:pt x="442913" y="972503"/>
                    <a:pt x="442913" y="970598"/>
                    <a:pt x="443865" y="968693"/>
                  </a:cubicBezTo>
                  <a:cubicBezTo>
                    <a:pt x="446723" y="969645"/>
                    <a:pt x="449580" y="969645"/>
                    <a:pt x="452438" y="970598"/>
                  </a:cubicBezTo>
                  <a:cubicBezTo>
                    <a:pt x="481013" y="978218"/>
                    <a:pt x="509588" y="985838"/>
                    <a:pt x="537210" y="993458"/>
                  </a:cubicBezTo>
                  <a:cubicBezTo>
                    <a:pt x="541020" y="994410"/>
                    <a:pt x="543878" y="995363"/>
                    <a:pt x="546735" y="998220"/>
                  </a:cubicBezTo>
                  <a:cubicBezTo>
                    <a:pt x="570548" y="1021080"/>
                    <a:pt x="593408" y="1044893"/>
                    <a:pt x="618173" y="1068705"/>
                  </a:cubicBezTo>
                  <a:cubicBezTo>
                    <a:pt x="616268" y="1071563"/>
                    <a:pt x="614363" y="1073468"/>
                    <a:pt x="612458" y="1075373"/>
                  </a:cubicBezTo>
                  <a:cubicBezTo>
                    <a:pt x="591503" y="1096328"/>
                    <a:pt x="571500" y="1116330"/>
                    <a:pt x="550545" y="1137285"/>
                  </a:cubicBezTo>
                  <a:cubicBezTo>
                    <a:pt x="546735" y="1141095"/>
                    <a:pt x="542925" y="1143953"/>
                    <a:pt x="537210" y="1144905"/>
                  </a:cubicBezTo>
                  <a:cubicBezTo>
                    <a:pt x="509588" y="1152525"/>
                    <a:pt x="481013" y="1160145"/>
                    <a:pt x="453390" y="1167765"/>
                  </a:cubicBezTo>
                  <a:cubicBezTo>
                    <a:pt x="450533" y="1168718"/>
                    <a:pt x="447675" y="1168718"/>
                    <a:pt x="443865" y="1169670"/>
                  </a:cubicBezTo>
                  <a:cubicBezTo>
                    <a:pt x="438150" y="1151573"/>
                    <a:pt x="434340" y="1135380"/>
                    <a:pt x="429578" y="1120140"/>
                  </a:cubicBezTo>
                  <a:close/>
                  <a:moveTo>
                    <a:pt x="363855" y="729615"/>
                  </a:moveTo>
                  <a:cubicBezTo>
                    <a:pt x="347663" y="734378"/>
                    <a:pt x="331470" y="738188"/>
                    <a:pt x="316230" y="742950"/>
                  </a:cubicBezTo>
                  <a:cubicBezTo>
                    <a:pt x="315278" y="742950"/>
                    <a:pt x="313373" y="743903"/>
                    <a:pt x="312420" y="744855"/>
                  </a:cubicBezTo>
                  <a:cubicBezTo>
                    <a:pt x="300990" y="756285"/>
                    <a:pt x="288608" y="768668"/>
                    <a:pt x="276225" y="780098"/>
                  </a:cubicBezTo>
                  <a:cubicBezTo>
                    <a:pt x="281940" y="785813"/>
                    <a:pt x="287655" y="790575"/>
                    <a:pt x="291465" y="796290"/>
                  </a:cubicBezTo>
                  <a:cubicBezTo>
                    <a:pt x="304800" y="812483"/>
                    <a:pt x="320993" y="822008"/>
                    <a:pt x="341948" y="824865"/>
                  </a:cubicBezTo>
                  <a:cubicBezTo>
                    <a:pt x="348615" y="825818"/>
                    <a:pt x="355283" y="828675"/>
                    <a:pt x="361950" y="829628"/>
                  </a:cubicBezTo>
                  <a:cubicBezTo>
                    <a:pt x="362903" y="828675"/>
                    <a:pt x="363855" y="827723"/>
                    <a:pt x="363855" y="827723"/>
                  </a:cubicBezTo>
                  <a:cubicBezTo>
                    <a:pt x="365760" y="821055"/>
                    <a:pt x="366713" y="813435"/>
                    <a:pt x="369570" y="806768"/>
                  </a:cubicBezTo>
                  <a:cubicBezTo>
                    <a:pt x="376238" y="788670"/>
                    <a:pt x="377190" y="771525"/>
                    <a:pt x="369570" y="753428"/>
                  </a:cubicBezTo>
                  <a:cubicBezTo>
                    <a:pt x="367665" y="746760"/>
                    <a:pt x="365760" y="738188"/>
                    <a:pt x="363855" y="729615"/>
                  </a:cubicBezTo>
                  <a:close/>
                  <a:moveTo>
                    <a:pt x="367665" y="782955"/>
                  </a:moveTo>
                  <a:cubicBezTo>
                    <a:pt x="364808" y="794385"/>
                    <a:pt x="360998" y="805815"/>
                    <a:pt x="358140" y="819150"/>
                  </a:cubicBezTo>
                  <a:cubicBezTo>
                    <a:pt x="344805" y="815340"/>
                    <a:pt x="332423" y="812483"/>
                    <a:pt x="320040" y="808673"/>
                  </a:cubicBezTo>
                  <a:cubicBezTo>
                    <a:pt x="319088" y="808673"/>
                    <a:pt x="318135" y="807720"/>
                    <a:pt x="317183" y="806768"/>
                  </a:cubicBezTo>
                  <a:cubicBezTo>
                    <a:pt x="308610" y="798195"/>
                    <a:pt x="300038" y="789623"/>
                    <a:pt x="290513" y="780098"/>
                  </a:cubicBezTo>
                  <a:cubicBezTo>
                    <a:pt x="300038" y="770573"/>
                    <a:pt x="309563" y="761048"/>
                    <a:pt x="318135" y="752475"/>
                  </a:cubicBezTo>
                  <a:cubicBezTo>
                    <a:pt x="319088" y="751523"/>
                    <a:pt x="320040" y="751523"/>
                    <a:pt x="320993" y="751523"/>
                  </a:cubicBezTo>
                  <a:cubicBezTo>
                    <a:pt x="333375" y="747713"/>
                    <a:pt x="345758" y="744855"/>
                    <a:pt x="358140" y="741045"/>
                  </a:cubicBezTo>
                  <a:cubicBezTo>
                    <a:pt x="361950" y="754380"/>
                    <a:pt x="364808" y="765810"/>
                    <a:pt x="368618" y="778193"/>
                  </a:cubicBezTo>
                  <a:cubicBezTo>
                    <a:pt x="367665" y="780098"/>
                    <a:pt x="367665" y="782003"/>
                    <a:pt x="367665" y="782955"/>
                  </a:cubicBezTo>
                  <a:close/>
                  <a:moveTo>
                    <a:pt x="24765" y="1391603"/>
                  </a:moveTo>
                  <a:cubicBezTo>
                    <a:pt x="36195" y="1380173"/>
                    <a:pt x="47625" y="1368743"/>
                    <a:pt x="60008" y="1356360"/>
                  </a:cubicBezTo>
                  <a:cubicBezTo>
                    <a:pt x="47625" y="1343978"/>
                    <a:pt x="36195" y="1333500"/>
                    <a:pt x="25718" y="1322070"/>
                  </a:cubicBezTo>
                  <a:cubicBezTo>
                    <a:pt x="24765" y="1321118"/>
                    <a:pt x="22860" y="1319213"/>
                    <a:pt x="20955" y="1319213"/>
                  </a:cubicBezTo>
                  <a:cubicBezTo>
                    <a:pt x="14288" y="1317308"/>
                    <a:pt x="8573" y="1315403"/>
                    <a:pt x="1905" y="1314450"/>
                  </a:cubicBezTo>
                  <a:lnTo>
                    <a:pt x="1905" y="1323023"/>
                  </a:lnTo>
                  <a:cubicBezTo>
                    <a:pt x="14288" y="1325880"/>
                    <a:pt x="24765" y="1332548"/>
                    <a:pt x="33338" y="1342073"/>
                  </a:cubicBezTo>
                  <a:cubicBezTo>
                    <a:pt x="37148" y="1346835"/>
                    <a:pt x="42863" y="1350645"/>
                    <a:pt x="48578" y="1355408"/>
                  </a:cubicBezTo>
                  <a:cubicBezTo>
                    <a:pt x="38100" y="1365885"/>
                    <a:pt x="29528" y="1374458"/>
                    <a:pt x="20955" y="1383030"/>
                  </a:cubicBezTo>
                  <a:cubicBezTo>
                    <a:pt x="20003" y="1383983"/>
                    <a:pt x="18098" y="1384935"/>
                    <a:pt x="17145" y="1385888"/>
                  </a:cubicBezTo>
                  <a:cubicBezTo>
                    <a:pt x="12383" y="1386840"/>
                    <a:pt x="7620" y="1388745"/>
                    <a:pt x="1905" y="1389698"/>
                  </a:cubicBezTo>
                  <a:lnTo>
                    <a:pt x="1905" y="1399223"/>
                  </a:lnTo>
                  <a:cubicBezTo>
                    <a:pt x="8573" y="1397318"/>
                    <a:pt x="14288" y="1395413"/>
                    <a:pt x="20955" y="1394460"/>
                  </a:cubicBezTo>
                  <a:cubicBezTo>
                    <a:pt x="21908" y="1393508"/>
                    <a:pt x="23813" y="1392555"/>
                    <a:pt x="24765" y="1391603"/>
                  </a:cubicBezTo>
                  <a:close/>
                  <a:moveTo>
                    <a:pt x="711518" y="1431608"/>
                  </a:moveTo>
                  <a:cubicBezTo>
                    <a:pt x="721995" y="1425893"/>
                    <a:pt x="735330" y="1423988"/>
                    <a:pt x="746760" y="1421130"/>
                  </a:cubicBezTo>
                  <a:cubicBezTo>
                    <a:pt x="754380" y="1419225"/>
                    <a:pt x="761048" y="1417320"/>
                    <a:pt x="768668" y="1415415"/>
                  </a:cubicBezTo>
                  <a:cubicBezTo>
                    <a:pt x="767715" y="1411605"/>
                    <a:pt x="766763" y="1408748"/>
                    <a:pt x="766763" y="1404938"/>
                  </a:cubicBezTo>
                  <a:cubicBezTo>
                    <a:pt x="762953" y="1391603"/>
                    <a:pt x="760095" y="1377315"/>
                    <a:pt x="755333" y="1363980"/>
                  </a:cubicBezTo>
                  <a:cubicBezTo>
                    <a:pt x="753428" y="1359218"/>
                    <a:pt x="753428" y="1353503"/>
                    <a:pt x="755333" y="1348740"/>
                  </a:cubicBezTo>
                  <a:cubicBezTo>
                    <a:pt x="759143" y="1335405"/>
                    <a:pt x="762953" y="1321118"/>
                    <a:pt x="766763" y="1306830"/>
                  </a:cubicBezTo>
                  <a:cubicBezTo>
                    <a:pt x="767715" y="1303973"/>
                    <a:pt x="767715" y="1301115"/>
                    <a:pt x="768668" y="1297305"/>
                  </a:cubicBezTo>
                  <a:cubicBezTo>
                    <a:pt x="758190" y="1294448"/>
                    <a:pt x="747713" y="1290638"/>
                    <a:pt x="737235" y="1288733"/>
                  </a:cubicBezTo>
                  <a:cubicBezTo>
                    <a:pt x="717233" y="1285875"/>
                    <a:pt x="701993" y="1276350"/>
                    <a:pt x="689610" y="1261110"/>
                  </a:cubicBezTo>
                  <a:cubicBezTo>
                    <a:pt x="682943" y="1253490"/>
                    <a:pt x="675323" y="1246823"/>
                    <a:pt x="667703" y="1238250"/>
                  </a:cubicBezTo>
                  <a:cubicBezTo>
                    <a:pt x="664845" y="1241108"/>
                    <a:pt x="661988" y="1243013"/>
                    <a:pt x="660083" y="1245870"/>
                  </a:cubicBezTo>
                  <a:cubicBezTo>
                    <a:pt x="651510" y="1254443"/>
                    <a:pt x="641985" y="1263968"/>
                    <a:pt x="633413" y="1272540"/>
                  </a:cubicBezTo>
                  <a:cubicBezTo>
                    <a:pt x="627698" y="1278255"/>
                    <a:pt x="621983" y="1282065"/>
                    <a:pt x="613410" y="1283970"/>
                  </a:cubicBezTo>
                  <a:cubicBezTo>
                    <a:pt x="598170" y="1287780"/>
                    <a:pt x="582930" y="1292543"/>
                    <a:pt x="565785" y="1296353"/>
                  </a:cubicBezTo>
                  <a:cubicBezTo>
                    <a:pt x="569595" y="1310640"/>
                    <a:pt x="571500" y="1323023"/>
                    <a:pt x="576263" y="1335405"/>
                  </a:cubicBezTo>
                  <a:cubicBezTo>
                    <a:pt x="581025" y="1348740"/>
                    <a:pt x="581025" y="1362075"/>
                    <a:pt x="576263" y="1375410"/>
                  </a:cubicBezTo>
                  <a:cubicBezTo>
                    <a:pt x="572453" y="1387793"/>
                    <a:pt x="569595" y="1400175"/>
                    <a:pt x="565785" y="1413510"/>
                  </a:cubicBezTo>
                  <a:cubicBezTo>
                    <a:pt x="569595" y="1414463"/>
                    <a:pt x="571500" y="1415415"/>
                    <a:pt x="574358" y="1416368"/>
                  </a:cubicBezTo>
                  <a:cubicBezTo>
                    <a:pt x="588645" y="1420178"/>
                    <a:pt x="601980" y="1423988"/>
                    <a:pt x="616268" y="1427798"/>
                  </a:cubicBezTo>
                  <a:cubicBezTo>
                    <a:pt x="621983" y="1428750"/>
                    <a:pt x="626745" y="1431608"/>
                    <a:pt x="630555" y="1436370"/>
                  </a:cubicBezTo>
                  <a:cubicBezTo>
                    <a:pt x="641033" y="1446848"/>
                    <a:pt x="651510" y="1457325"/>
                    <a:pt x="661988" y="1467803"/>
                  </a:cubicBezTo>
                  <a:cubicBezTo>
                    <a:pt x="663893" y="1469708"/>
                    <a:pt x="665798" y="1470660"/>
                    <a:pt x="668655" y="1473518"/>
                  </a:cubicBezTo>
                  <a:cubicBezTo>
                    <a:pt x="673418" y="1467803"/>
                    <a:pt x="678180" y="1462088"/>
                    <a:pt x="683895" y="1457325"/>
                  </a:cubicBezTo>
                  <a:cubicBezTo>
                    <a:pt x="693420" y="1448753"/>
                    <a:pt x="701040" y="1438275"/>
                    <a:pt x="711518" y="1431608"/>
                  </a:cubicBezTo>
                  <a:close/>
                  <a:moveTo>
                    <a:pt x="668655" y="1461135"/>
                  </a:moveTo>
                  <a:cubicBezTo>
                    <a:pt x="665798" y="1459230"/>
                    <a:pt x="663893" y="1457325"/>
                    <a:pt x="661988" y="1455420"/>
                  </a:cubicBezTo>
                  <a:cubicBezTo>
                    <a:pt x="653415" y="1447800"/>
                    <a:pt x="645795" y="1439228"/>
                    <a:pt x="638175" y="1430655"/>
                  </a:cubicBezTo>
                  <a:cubicBezTo>
                    <a:pt x="632460" y="1424940"/>
                    <a:pt x="626745" y="1421130"/>
                    <a:pt x="618173" y="1419225"/>
                  </a:cubicBezTo>
                  <a:cubicBezTo>
                    <a:pt x="604838" y="1416368"/>
                    <a:pt x="591503" y="1412558"/>
                    <a:pt x="578168" y="1408748"/>
                  </a:cubicBezTo>
                  <a:cubicBezTo>
                    <a:pt x="578168" y="1405890"/>
                    <a:pt x="578168" y="1403985"/>
                    <a:pt x="579120" y="1402080"/>
                  </a:cubicBezTo>
                  <a:cubicBezTo>
                    <a:pt x="581978" y="1390650"/>
                    <a:pt x="584835" y="1379220"/>
                    <a:pt x="588645" y="1367790"/>
                  </a:cubicBezTo>
                  <a:cubicBezTo>
                    <a:pt x="591503" y="1360170"/>
                    <a:pt x="591503" y="1352550"/>
                    <a:pt x="588645" y="1344930"/>
                  </a:cubicBezTo>
                  <a:cubicBezTo>
                    <a:pt x="584835" y="1331595"/>
                    <a:pt x="581025" y="1318260"/>
                    <a:pt x="578168" y="1304925"/>
                  </a:cubicBezTo>
                  <a:cubicBezTo>
                    <a:pt x="581025" y="1303973"/>
                    <a:pt x="582930" y="1303020"/>
                    <a:pt x="585788" y="1302068"/>
                  </a:cubicBezTo>
                  <a:cubicBezTo>
                    <a:pt x="598170" y="1299210"/>
                    <a:pt x="609600" y="1295400"/>
                    <a:pt x="621983" y="1292543"/>
                  </a:cubicBezTo>
                  <a:cubicBezTo>
                    <a:pt x="628650" y="1290638"/>
                    <a:pt x="633413" y="1287780"/>
                    <a:pt x="637223" y="1283018"/>
                  </a:cubicBezTo>
                  <a:cubicBezTo>
                    <a:pt x="646748" y="1272540"/>
                    <a:pt x="657225" y="1262063"/>
                    <a:pt x="668655" y="1251585"/>
                  </a:cubicBezTo>
                  <a:cubicBezTo>
                    <a:pt x="680085" y="1263015"/>
                    <a:pt x="690563" y="1273493"/>
                    <a:pt x="701040" y="1283970"/>
                  </a:cubicBezTo>
                  <a:cubicBezTo>
                    <a:pt x="704850" y="1288733"/>
                    <a:pt x="709613" y="1291590"/>
                    <a:pt x="716280" y="1292543"/>
                  </a:cubicBezTo>
                  <a:cubicBezTo>
                    <a:pt x="730568" y="1296353"/>
                    <a:pt x="744855" y="1300163"/>
                    <a:pt x="759143" y="1303973"/>
                  </a:cubicBezTo>
                  <a:cubicBezTo>
                    <a:pt x="759143" y="1306830"/>
                    <a:pt x="759143" y="1308735"/>
                    <a:pt x="758190" y="1310640"/>
                  </a:cubicBezTo>
                  <a:cubicBezTo>
                    <a:pt x="755333" y="1322070"/>
                    <a:pt x="752475" y="1334453"/>
                    <a:pt x="748665" y="1345883"/>
                  </a:cubicBezTo>
                  <a:cubicBezTo>
                    <a:pt x="746760" y="1353503"/>
                    <a:pt x="746760" y="1359218"/>
                    <a:pt x="748665" y="1366838"/>
                  </a:cubicBezTo>
                  <a:cubicBezTo>
                    <a:pt x="752475" y="1380173"/>
                    <a:pt x="756285" y="1393508"/>
                    <a:pt x="760095" y="1407795"/>
                  </a:cubicBezTo>
                  <a:cubicBezTo>
                    <a:pt x="757238" y="1408748"/>
                    <a:pt x="755333" y="1409700"/>
                    <a:pt x="753428" y="1410653"/>
                  </a:cubicBezTo>
                  <a:cubicBezTo>
                    <a:pt x="741998" y="1413510"/>
                    <a:pt x="731520" y="1417320"/>
                    <a:pt x="720090" y="1419225"/>
                  </a:cubicBezTo>
                  <a:cubicBezTo>
                    <a:pt x="711518" y="1421130"/>
                    <a:pt x="703898" y="1425893"/>
                    <a:pt x="698183" y="1432560"/>
                  </a:cubicBezTo>
                  <a:cubicBezTo>
                    <a:pt x="687705" y="1442085"/>
                    <a:pt x="678180" y="1450658"/>
                    <a:pt x="668655" y="1461135"/>
                  </a:cubicBezTo>
                  <a:close/>
                  <a:moveTo>
                    <a:pt x="49530" y="790575"/>
                  </a:moveTo>
                  <a:cubicBezTo>
                    <a:pt x="53340" y="786765"/>
                    <a:pt x="56198" y="783908"/>
                    <a:pt x="60008" y="780098"/>
                  </a:cubicBezTo>
                  <a:cubicBezTo>
                    <a:pt x="47625" y="768668"/>
                    <a:pt x="37148" y="757238"/>
                    <a:pt x="25718" y="745808"/>
                  </a:cubicBezTo>
                  <a:cubicBezTo>
                    <a:pt x="23813" y="743903"/>
                    <a:pt x="21908" y="742950"/>
                    <a:pt x="20003" y="741998"/>
                  </a:cubicBezTo>
                  <a:cubicBezTo>
                    <a:pt x="14288" y="740093"/>
                    <a:pt x="7620" y="739140"/>
                    <a:pt x="1905" y="737235"/>
                  </a:cubicBezTo>
                  <a:lnTo>
                    <a:pt x="1905" y="746760"/>
                  </a:lnTo>
                  <a:cubicBezTo>
                    <a:pt x="6668" y="747713"/>
                    <a:pt x="11430" y="749618"/>
                    <a:pt x="16193" y="750570"/>
                  </a:cubicBezTo>
                  <a:cubicBezTo>
                    <a:pt x="18098" y="751523"/>
                    <a:pt x="20003" y="752475"/>
                    <a:pt x="20955" y="753428"/>
                  </a:cubicBezTo>
                  <a:cubicBezTo>
                    <a:pt x="29528" y="762000"/>
                    <a:pt x="38100" y="770573"/>
                    <a:pt x="47625" y="779145"/>
                  </a:cubicBezTo>
                  <a:cubicBezTo>
                    <a:pt x="38100" y="788670"/>
                    <a:pt x="28575" y="798195"/>
                    <a:pt x="19050" y="806768"/>
                  </a:cubicBezTo>
                  <a:cubicBezTo>
                    <a:pt x="18098" y="807720"/>
                    <a:pt x="17145" y="807720"/>
                    <a:pt x="16193" y="807720"/>
                  </a:cubicBezTo>
                  <a:cubicBezTo>
                    <a:pt x="11430" y="810578"/>
                    <a:pt x="6668" y="812483"/>
                    <a:pt x="1905" y="813435"/>
                  </a:cubicBezTo>
                  <a:lnTo>
                    <a:pt x="1905" y="822960"/>
                  </a:lnTo>
                  <a:cubicBezTo>
                    <a:pt x="9525" y="821055"/>
                    <a:pt x="16193" y="819150"/>
                    <a:pt x="22860" y="816293"/>
                  </a:cubicBezTo>
                  <a:cubicBezTo>
                    <a:pt x="33338" y="810578"/>
                    <a:pt x="40958" y="799148"/>
                    <a:pt x="49530" y="790575"/>
                  </a:cubicBezTo>
                  <a:close/>
                  <a:moveTo>
                    <a:pt x="472440" y="1118235"/>
                  </a:moveTo>
                  <a:cubicBezTo>
                    <a:pt x="480060" y="1116330"/>
                    <a:pt x="486728" y="1113473"/>
                    <a:pt x="493395" y="1112520"/>
                  </a:cubicBezTo>
                  <a:cubicBezTo>
                    <a:pt x="514350" y="1109663"/>
                    <a:pt x="531495" y="1099185"/>
                    <a:pt x="544830" y="1082993"/>
                  </a:cubicBezTo>
                  <a:cubicBezTo>
                    <a:pt x="548640" y="1078230"/>
                    <a:pt x="554355" y="1073468"/>
                    <a:pt x="559118" y="1067753"/>
                  </a:cubicBezTo>
                  <a:cubicBezTo>
                    <a:pt x="547688" y="1056323"/>
                    <a:pt x="536258" y="1045845"/>
                    <a:pt x="525780" y="1034415"/>
                  </a:cubicBezTo>
                  <a:cubicBezTo>
                    <a:pt x="523875" y="1032510"/>
                    <a:pt x="521970" y="1031558"/>
                    <a:pt x="519113" y="1030605"/>
                  </a:cubicBezTo>
                  <a:cubicBezTo>
                    <a:pt x="503873" y="1026795"/>
                    <a:pt x="488633" y="1022033"/>
                    <a:pt x="472440" y="1018223"/>
                  </a:cubicBezTo>
                  <a:cubicBezTo>
                    <a:pt x="469583" y="1028700"/>
                    <a:pt x="467678" y="1038225"/>
                    <a:pt x="463868" y="1047750"/>
                  </a:cubicBezTo>
                  <a:cubicBezTo>
                    <a:pt x="459105" y="1062038"/>
                    <a:pt x="459105" y="1075373"/>
                    <a:pt x="463868" y="1089660"/>
                  </a:cubicBezTo>
                  <a:cubicBezTo>
                    <a:pt x="467678" y="1098233"/>
                    <a:pt x="469583" y="1107758"/>
                    <a:pt x="472440" y="1118235"/>
                  </a:cubicBezTo>
                  <a:close/>
                  <a:moveTo>
                    <a:pt x="469583" y="1065848"/>
                  </a:moveTo>
                  <a:cubicBezTo>
                    <a:pt x="472440" y="1054418"/>
                    <a:pt x="476250" y="1042988"/>
                    <a:pt x="479108" y="1029653"/>
                  </a:cubicBezTo>
                  <a:cubicBezTo>
                    <a:pt x="492443" y="1033463"/>
                    <a:pt x="504825" y="1036320"/>
                    <a:pt x="517208" y="1040130"/>
                  </a:cubicBezTo>
                  <a:cubicBezTo>
                    <a:pt x="519113" y="1041083"/>
                    <a:pt x="520065" y="1042035"/>
                    <a:pt x="521970" y="1043940"/>
                  </a:cubicBezTo>
                  <a:cubicBezTo>
                    <a:pt x="530543" y="1051560"/>
                    <a:pt x="538163" y="1060133"/>
                    <a:pt x="546735" y="1068705"/>
                  </a:cubicBezTo>
                  <a:cubicBezTo>
                    <a:pt x="537210" y="1078230"/>
                    <a:pt x="528638" y="1086803"/>
                    <a:pt x="520065" y="1094423"/>
                  </a:cubicBezTo>
                  <a:cubicBezTo>
                    <a:pt x="519113" y="1095375"/>
                    <a:pt x="518160" y="1096328"/>
                    <a:pt x="517208" y="1096328"/>
                  </a:cubicBezTo>
                  <a:cubicBezTo>
                    <a:pt x="504825" y="1100138"/>
                    <a:pt x="492443" y="1102995"/>
                    <a:pt x="479108" y="1106805"/>
                  </a:cubicBezTo>
                  <a:cubicBezTo>
                    <a:pt x="475298" y="1093470"/>
                    <a:pt x="472440" y="1082040"/>
                    <a:pt x="469583" y="1069658"/>
                  </a:cubicBezTo>
                  <a:cubicBezTo>
                    <a:pt x="468630" y="1068705"/>
                    <a:pt x="468630" y="1066800"/>
                    <a:pt x="469583" y="1065848"/>
                  </a:cubicBezTo>
                  <a:close/>
                  <a:moveTo>
                    <a:pt x="472440" y="1694498"/>
                  </a:moveTo>
                  <a:cubicBezTo>
                    <a:pt x="488633" y="1689735"/>
                    <a:pt x="504825" y="1685925"/>
                    <a:pt x="520065" y="1682115"/>
                  </a:cubicBezTo>
                  <a:cubicBezTo>
                    <a:pt x="521970" y="1682115"/>
                    <a:pt x="522923" y="1681163"/>
                    <a:pt x="523875" y="1679258"/>
                  </a:cubicBezTo>
                  <a:cubicBezTo>
                    <a:pt x="535305" y="1667828"/>
                    <a:pt x="546735" y="1656398"/>
                    <a:pt x="559118" y="1644968"/>
                  </a:cubicBezTo>
                  <a:cubicBezTo>
                    <a:pt x="547688" y="1633538"/>
                    <a:pt x="536258" y="1622108"/>
                    <a:pt x="525780" y="1611630"/>
                  </a:cubicBezTo>
                  <a:cubicBezTo>
                    <a:pt x="524828" y="1610678"/>
                    <a:pt x="522923" y="1608773"/>
                    <a:pt x="521018" y="1608773"/>
                  </a:cubicBezTo>
                  <a:cubicBezTo>
                    <a:pt x="504825" y="1604010"/>
                    <a:pt x="489585" y="1600200"/>
                    <a:pt x="472440" y="1595438"/>
                  </a:cubicBezTo>
                  <a:cubicBezTo>
                    <a:pt x="469583" y="1607820"/>
                    <a:pt x="466725" y="1618298"/>
                    <a:pt x="462915" y="1629728"/>
                  </a:cubicBezTo>
                  <a:cubicBezTo>
                    <a:pt x="459105" y="1641158"/>
                    <a:pt x="459105" y="1650683"/>
                    <a:pt x="462915" y="1662113"/>
                  </a:cubicBezTo>
                  <a:cubicBezTo>
                    <a:pt x="466725" y="1671638"/>
                    <a:pt x="469583" y="1682115"/>
                    <a:pt x="472440" y="1694498"/>
                  </a:cubicBezTo>
                  <a:close/>
                  <a:moveTo>
                    <a:pt x="468630" y="1643063"/>
                  </a:moveTo>
                  <a:cubicBezTo>
                    <a:pt x="471488" y="1630680"/>
                    <a:pt x="475298" y="1618298"/>
                    <a:pt x="479108" y="1605915"/>
                  </a:cubicBezTo>
                  <a:cubicBezTo>
                    <a:pt x="492443" y="1609725"/>
                    <a:pt x="504825" y="1612583"/>
                    <a:pt x="516255" y="1616393"/>
                  </a:cubicBezTo>
                  <a:cubicBezTo>
                    <a:pt x="518160" y="1617345"/>
                    <a:pt x="520065" y="1618298"/>
                    <a:pt x="521018" y="1619250"/>
                  </a:cubicBezTo>
                  <a:cubicBezTo>
                    <a:pt x="529590" y="1627823"/>
                    <a:pt x="538163" y="1635443"/>
                    <a:pt x="546735" y="1644015"/>
                  </a:cubicBezTo>
                  <a:cubicBezTo>
                    <a:pt x="537210" y="1653540"/>
                    <a:pt x="528638" y="1662113"/>
                    <a:pt x="520065" y="1670685"/>
                  </a:cubicBezTo>
                  <a:cubicBezTo>
                    <a:pt x="519113" y="1671638"/>
                    <a:pt x="517208" y="1672590"/>
                    <a:pt x="516255" y="1673543"/>
                  </a:cubicBezTo>
                  <a:cubicBezTo>
                    <a:pt x="503873" y="1676400"/>
                    <a:pt x="492443" y="1680210"/>
                    <a:pt x="479108" y="1683068"/>
                  </a:cubicBezTo>
                  <a:cubicBezTo>
                    <a:pt x="475298" y="1669733"/>
                    <a:pt x="472440" y="1658303"/>
                    <a:pt x="469583" y="1646873"/>
                  </a:cubicBezTo>
                  <a:cubicBezTo>
                    <a:pt x="468630" y="1645920"/>
                    <a:pt x="468630" y="1644015"/>
                    <a:pt x="468630" y="1643063"/>
                  </a:cubicBezTo>
                  <a:close/>
                  <a:moveTo>
                    <a:pt x="667703" y="1544955"/>
                  </a:moveTo>
                  <a:cubicBezTo>
                    <a:pt x="670560" y="1542098"/>
                    <a:pt x="672465" y="1540193"/>
                    <a:pt x="675323" y="1538288"/>
                  </a:cubicBezTo>
                  <a:cubicBezTo>
                    <a:pt x="694373" y="1519238"/>
                    <a:pt x="712470" y="1501140"/>
                    <a:pt x="731520" y="1482090"/>
                  </a:cubicBezTo>
                  <a:cubicBezTo>
                    <a:pt x="735330" y="1478280"/>
                    <a:pt x="739140" y="1475423"/>
                    <a:pt x="744855" y="1474470"/>
                  </a:cubicBezTo>
                  <a:cubicBezTo>
                    <a:pt x="770573" y="1467803"/>
                    <a:pt x="796290" y="1461135"/>
                    <a:pt x="822008" y="1453515"/>
                  </a:cubicBezTo>
                  <a:cubicBezTo>
                    <a:pt x="824865" y="1452563"/>
                    <a:pt x="827723" y="1451610"/>
                    <a:pt x="830580" y="1450658"/>
                  </a:cubicBezTo>
                  <a:cubicBezTo>
                    <a:pt x="829628" y="1446848"/>
                    <a:pt x="829628" y="1443990"/>
                    <a:pt x="828675" y="1442085"/>
                  </a:cubicBezTo>
                  <a:cubicBezTo>
                    <a:pt x="822008" y="1416368"/>
                    <a:pt x="815340" y="1390650"/>
                    <a:pt x="807720" y="1364933"/>
                  </a:cubicBezTo>
                  <a:cubicBezTo>
                    <a:pt x="805815" y="1359218"/>
                    <a:pt x="806768" y="1354455"/>
                    <a:pt x="807720" y="1349693"/>
                  </a:cubicBezTo>
                  <a:cubicBezTo>
                    <a:pt x="814388" y="1323975"/>
                    <a:pt x="822008" y="1298258"/>
                    <a:pt x="828675" y="1272540"/>
                  </a:cubicBezTo>
                  <a:cubicBezTo>
                    <a:pt x="829628" y="1269683"/>
                    <a:pt x="829628" y="1266825"/>
                    <a:pt x="830580" y="1263968"/>
                  </a:cubicBezTo>
                  <a:cubicBezTo>
                    <a:pt x="826770" y="1263015"/>
                    <a:pt x="823913" y="1262063"/>
                    <a:pt x="821055" y="1261110"/>
                  </a:cubicBezTo>
                  <a:cubicBezTo>
                    <a:pt x="797243" y="1254443"/>
                    <a:pt x="773430" y="1247775"/>
                    <a:pt x="749618" y="1242060"/>
                  </a:cubicBezTo>
                  <a:cubicBezTo>
                    <a:pt x="741045" y="1240155"/>
                    <a:pt x="734378" y="1236345"/>
                    <a:pt x="727710" y="1229678"/>
                  </a:cubicBezTo>
                  <a:cubicBezTo>
                    <a:pt x="708660" y="1209675"/>
                    <a:pt x="688658" y="1190625"/>
                    <a:pt x="667703" y="1169670"/>
                  </a:cubicBezTo>
                  <a:cubicBezTo>
                    <a:pt x="664845" y="1172528"/>
                    <a:pt x="661988" y="1174433"/>
                    <a:pt x="660083" y="1177290"/>
                  </a:cubicBezTo>
                  <a:cubicBezTo>
                    <a:pt x="641985" y="1195388"/>
                    <a:pt x="622935" y="1214438"/>
                    <a:pt x="604838" y="1232535"/>
                  </a:cubicBezTo>
                  <a:cubicBezTo>
                    <a:pt x="600075" y="1237298"/>
                    <a:pt x="595313" y="1239203"/>
                    <a:pt x="589598" y="1241108"/>
                  </a:cubicBezTo>
                  <a:cubicBezTo>
                    <a:pt x="563880" y="1247775"/>
                    <a:pt x="539115" y="1254443"/>
                    <a:pt x="514350" y="1261110"/>
                  </a:cubicBezTo>
                  <a:cubicBezTo>
                    <a:pt x="511493" y="1262063"/>
                    <a:pt x="508635" y="1263015"/>
                    <a:pt x="504825" y="1263968"/>
                  </a:cubicBezTo>
                  <a:cubicBezTo>
                    <a:pt x="505778" y="1267778"/>
                    <a:pt x="505778" y="1270635"/>
                    <a:pt x="506730" y="1272540"/>
                  </a:cubicBezTo>
                  <a:cubicBezTo>
                    <a:pt x="513398" y="1298258"/>
                    <a:pt x="520065" y="1323975"/>
                    <a:pt x="527685" y="1349693"/>
                  </a:cubicBezTo>
                  <a:cubicBezTo>
                    <a:pt x="529590" y="1355408"/>
                    <a:pt x="528638" y="1360170"/>
                    <a:pt x="527685" y="1364933"/>
                  </a:cubicBezTo>
                  <a:cubicBezTo>
                    <a:pt x="521018" y="1390650"/>
                    <a:pt x="513398" y="1416368"/>
                    <a:pt x="506730" y="1442085"/>
                  </a:cubicBezTo>
                  <a:cubicBezTo>
                    <a:pt x="505778" y="1444943"/>
                    <a:pt x="505778" y="1447800"/>
                    <a:pt x="504825" y="1450658"/>
                  </a:cubicBezTo>
                  <a:cubicBezTo>
                    <a:pt x="508635" y="1451610"/>
                    <a:pt x="510540" y="1452563"/>
                    <a:pt x="513398" y="1453515"/>
                  </a:cubicBezTo>
                  <a:cubicBezTo>
                    <a:pt x="539115" y="1460183"/>
                    <a:pt x="563880" y="1467803"/>
                    <a:pt x="589598" y="1474470"/>
                  </a:cubicBezTo>
                  <a:cubicBezTo>
                    <a:pt x="595313" y="1476375"/>
                    <a:pt x="600075" y="1479233"/>
                    <a:pt x="604838" y="1483043"/>
                  </a:cubicBezTo>
                  <a:cubicBezTo>
                    <a:pt x="622935" y="1502093"/>
                    <a:pt x="641985" y="1520190"/>
                    <a:pt x="661035" y="1539240"/>
                  </a:cubicBezTo>
                  <a:cubicBezTo>
                    <a:pt x="662940" y="1540193"/>
                    <a:pt x="665798" y="1542098"/>
                    <a:pt x="667703" y="1544955"/>
                  </a:cubicBezTo>
                  <a:close/>
                  <a:moveTo>
                    <a:pt x="609600" y="1473518"/>
                  </a:moveTo>
                  <a:cubicBezTo>
                    <a:pt x="605790" y="1469708"/>
                    <a:pt x="601980" y="1466850"/>
                    <a:pt x="596265" y="1465898"/>
                  </a:cubicBezTo>
                  <a:cubicBezTo>
                    <a:pt x="572453" y="1460183"/>
                    <a:pt x="549593" y="1453515"/>
                    <a:pt x="526733" y="1446848"/>
                  </a:cubicBezTo>
                  <a:cubicBezTo>
                    <a:pt x="523875" y="1445895"/>
                    <a:pt x="521018" y="1444943"/>
                    <a:pt x="517208" y="1443990"/>
                  </a:cubicBezTo>
                  <a:cubicBezTo>
                    <a:pt x="518160" y="1440180"/>
                    <a:pt x="519113" y="1437323"/>
                    <a:pt x="519113" y="1434465"/>
                  </a:cubicBezTo>
                  <a:cubicBezTo>
                    <a:pt x="524828" y="1411605"/>
                    <a:pt x="531495" y="1388745"/>
                    <a:pt x="537210" y="1365885"/>
                  </a:cubicBezTo>
                  <a:cubicBezTo>
                    <a:pt x="539115" y="1360170"/>
                    <a:pt x="539115" y="1354455"/>
                    <a:pt x="537210" y="1348740"/>
                  </a:cubicBezTo>
                  <a:cubicBezTo>
                    <a:pt x="530543" y="1325880"/>
                    <a:pt x="524828" y="1303020"/>
                    <a:pt x="519113" y="1280160"/>
                  </a:cubicBezTo>
                  <a:cubicBezTo>
                    <a:pt x="518160" y="1277303"/>
                    <a:pt x="517208" y="1273493"/>
                    <a:pt x="516255" y="1270635"/>
                  </a:cubicBezTo>
                  <a:cubicBezTo>
                    <a:pt x="519113" y="1269683"/>
                    <a:pt x="521018" y="1268730"/>
                    <a:pt x="522923" y="1267778"/>
                  </a:cubicBezTo>
                  <a:cubicBezTo>
                    <a:pt x="546735" y="1261110"/>
                    <a:pt x="571500" y="1254443"/>
                    <a:pt x="595313" y="1248728"/>
                  </a:cubicBezTo>
                  <a:cubicBezTo>
                    <a:pt x="601028" y="1246823"/>
                    <a:pt x="605790" y="1244918"/>
                    <a:pt x="609600" y="1241108"/>
                  </a:cubicBezTo>
                  <a:cubicBezTo>
                    <a:pt x="625793" y="1223963"/>
                    <a:pt x="642938" y="1207770"/>
                    <a:pt x="659130" y="1191578"/>
                  </a:cubicBezTo>
                  <a:cubicBezTo>
                    <a:pt x="661988" y="1188720"/>
                    <a:pt x="663893" y="1185863"/>
                    <a:pt x="666750" y="1182053"/>
                  </a:cubicBezTo>
                  <a:cubicBezTo>
                    <a:pt x="670560" y="1185863"/>
                    <a:pt x="673418" y="1187768"/>
                    <a:pt x="676275" y="1190625"/>
                  </a:cubicBezTo>
                  <a:cubicBezTo>
                    <a:pt x="693420" y="1207770"/>
                    <a:pt x="710565" y="1224915"/>
                    <a:pt x="727710" y="1242060"/>
                  </a:cubicBezTo>
                  <a:cubicBezTo>
                    <a:pt x="731520" y="1245870"/>
                    <a:pt x="735330" y="1248728"/>
                    <a:pt x="741045" y="1249680"/>
                  </a:cubicBezTo>
                  <a:cubicBezTo>
                    <a:pt x="764858" y="1256348"/>
                    <a:pt x="789623" y="1263015"/>
                    <a:pt x="813435" y="1268730"/>
                  </a:cubicBezTo>
                  <a:cubicBezTo>
                    <a:pt x="815340" y="1269683"/>
                    <a:pt x="817245" y="1270635"/>
                    <a:pt x="820103" y="1271588"/>
                  </a:cubicBezTo>
                  <a:cubicBezTo>
                    <a:pt x="819150" y="1275398"/>
                    <a:pt x="819150" y="1278255"/>
                    <a:pt x="818198" y="1281113"/>
                  </a:cubicBezTo>
                  <a:cubicBezTo>
                    <a:pt x="812483" y="1303973"/>
                    <a:pt x="805815" y="1327785"/>
                    <a:pt x="799148" y="1350645"/>
                  </a:cubicBezTo>
                  <a:cubicBezTo>
                    <a:pt x="797243" y="1356360"/>
                    <a:pt x="797243" y="1361123"/>
                    <a:pt x="799148" y="1366838"/>
                  </a:cubicBezTo>
                  <a:cubicBezTo>
                    <a:pt x="805815" y="1389698"/>
                    <a:pt x="811530" y="1412558"/>
                    <a:pt x="817245" y="1435418"/>
                  </a:cubicBezTo>
                  <a:cubicBezTo>
                    <a:pt x="818198" y="1438275"/>
                    <a:pt x="819150" y="1442085"/>
                    <a:pt x="820103" y="1445895"/>
                  </a:cubicBezTo>
                  <a:cubicBezTo>
                    <a:pt x="816293" y="1446848"/>
                    <a:pt x="813435" y="1447800"/>
                    <a:pt x="809625" y="1448753"/>
                  </a:cubicBezTo>
                  <a:cubicBezTo>
                    <a:pt x="786765" y="1454468"/>
                    <a:pt x="763905" y="1461135"/>
                    <a:pt x="741045" y="1466850"/>
                  </a:cubicBezTo>
                  <a:cubicBezTo>
                    <a:pt x="735330" y="1468755"/>
                    <a:pt x="730568" y="1470660"/>
                    <a:pt x="726758" y="1475423"/>
                  </a:cubicBezTo>
                  <a:cubicBezTo>
                    <a:pt x="709613" y="1492568"/>
                    <a:pt x="693420" y="1508760"/>
                    <a:pt x="676275" y="1525905"/>
                  </a:cubicBezTo>
                  <a:cubicBezTo>
                    <a:pt x="674370" y="1527810"/>
                    <a:pt x="672465" y="1530668"/>
                    <a:pt x="669608" y="1534478"/>
                  </a:cubicBezTo>
                  <a:cubicBezTo>
                    <a:pt x="665798" y="1530668"/>
                    <a:pt x="663893" y="1528763"/>
                    <a:pt x="661035" y="1526858"/>
                  </a:cubicBezTo>
                  <a:cubicBezTo>
                    <a:pt x="643890" y="1507808"/>
                    <a:pt x="626745" y="1490663"/>
                    <a:pt x="609600" y="1473518"/>
                  </a:cubicBezTo>
                  <a:close/>
                  <a:moveTo>
                    <a:pt x="408623" y="1651635"/>
                  </a:moveTo>
                  <a:cubicBezTo>
                    <a:pt x="417195" y="1683068"/>
                    <a:pt x="425768" y="1714500"/>
                    <a:pt x="433388" y="1745933"/>
                  </a:cubicBezTo>
                  <a:cubicBezTo>
                    <a:pt x="434340" y="1748790"/>
                    <a:pt x="435293" y="1751648"/>
                    <a:pt x="436245" y="1755458"/>
                  </a:cubicBezTo>
                  <a:cubicBezTo>
                    <a:pt x="472440" y="1745933"/>
                    <a:pt x="507683" y="1736408"/>
                    <a:pt x="542925" y="1726883"/>
                  </a:cubicBezTo>
                  <a:cubicBezTo>
                    <a:pt x="546735" y="1725930"/>
                    <a:pt x="550545" y="1723073"/>
                    <a:pt x="553403" y="1720215"/>
                  </a:cubicBezTo>
                  <a:cubicBezTo>
                    <a:pt x="577215" y="1697355"/>
                    <a:pt x="600075" y="1673543"/>
                    <a:pt x="622935" y="1650683"/>
                  </a:cubicBezTo>
                  <a:cubicBezTo>
                    <a:pt x="624840" y="1648778"/>
                    <a:pt x="626745" y="1646873"/>
                    <a:pt x="628650" y="1644015"/>
                  </a:cubicBezTo>
                  <a:cubicBezTo>
                    <a:pt x="601980" y="1617345"/>
                    <a:pt x="576263" y="1591628"/>
                    <a:pt x="550545" y="1565910"/>
                  </a:cubicBezTo>
                  <a:cubicBezTo>
                    <a:pt x="547688" y="1563053"/>
                    <a:pt x="543878" y="1561148"/>
                    <a:pt x="540068" y="1560195"/>
                  </a:cubicBezTo>
                  <a:cubicBezTo>
                    <a:pt x="507683" y="1551623"/>
                    <a:pt x="475298" y="1543050"/>
                    <a:pt x="442913" y="1534478"/>
                  </a:cubicBezTo>
                  <a:cubicBezTo>
                    <a:pt x="440055" y="1533525"/>
                    <a:pt x="438150" y="1533525"/>
                    <a:pt x="435293" y="1532573"/>
                  </a:cubicBezTo>
                  <a:cubicBezTo>
                    <a:pt x="434340" y="1534478"/>
                    <a:pt x="433388" y="1535430"/>
                    <a:pt x="433388" y="1536383"/>
                  </a:cubicBezTo>
                  <a:cubicBezTo>
                    <a:pt x="423863" y="1570673"/>
                    <a:pt x="415290" y="1604010"/>
                    <a:pt x="405765" y="1638300"/>
                  </a:cubicBezTo>
                  <a:cubicBezTo>
                    <a:pt x="406718" y="1643063"/>
                    <a:pt x="407670" y="1647825"/>
                    <a:pt x="408623" y="1651635"/>
                  </a:cubicBezTo>
                  <a:close/>
                  <a:moveTo>
                    <a:pt x="417195" y="1639253"/>
                  </a:moveTo>
                  <a:cubicBezTo>
                    <a:pt x="424815" y="1609725"/>
                    <a:pt x="432435" y="1580198"/>
                    <a:pt x="441008" y="1550670"/>
                  </a:cubicBezTo>
                  <a:cubicBezTo>
                    <a:pt x="441960" y="1548765"/>
                    <a:pt x="441960" y="1546860"/>
                    <a:pt x="442913" y="1544955"/>
                  </a:cubicBezTo>
                  <a:cubicBezTo>
                    <a:pt x="445770" y="1545908"/>
                    <a:pt x="448628" y="1545908"/>
                    <a:pt x="450533" y="1545908"/>
                  </a:cubicBezTo>
                  <a:cubicBezTo>
                    <a:pt x="479108" y="1553528"/>
                    <a:pt x="507683" y="1561148"/>
                    <a:pt x="536258" y="1568768"/>
                  </a:cubicBezTo>
                  <a:cubicBezTo>
                    <a:pt x="540068" y="1569720"/>
                    <a:pt x="543878" y="1571625"/>
                    <a:pt x="546735" y="1574483"/>
                  </a:cubicBezTo>
                  <a:cubicBezTo>
                    <a:pt x="569595" y="1596390"/>
                    <a:pt x="591503" y="1619250"/>
                    <a:pt x="614363" y="1641158"/>
                  </a:cubicBezTo>
                  <a:cubicBezTo>
                    <a:pt x="615315" y="1642110"/>
                    <a:pt x="615315" y="1643063"/>
                    <a:pt x="616268" y="1644015"/>
                  </a:cubicBezTo>
                  <a:cubicBezTo>
                    <a:pt x="614363" y="1645920"/>
                    <a:pt x="612458" y="1648778"/>
                    <a:pt x="610553" y="1650683"/>
                  </a:cubicBezTo>
                  <a:cubicBezTo>
                    <a:pt x="589598" y="1671638"/>
                    <a:pt x="569595" y="1691640"/>
                    <a:pt x="548640" y="1712595"/>
                  </a:cubicBezTo>
                  <a:cubicBezTo>
                    <a:pt x="544830" y="1716405"/>
                    <a:pt x="541020" y="1719263"/>
                    <a:pt x="535305" y="1720215"/>
                  </a:cubicBezTo>
                  <a:cubicBezTo>
                    <a:pt x="507683" y="1727835"/>
                    <a:pt x="479108" y="1735455"/>
                    <a:pt x="451485" y="1743075"/>
                  </a:cubicBezTo>
                  <a:cubicBezTo>
                    <a:pt x="448628" y="1744028"/>
                    <a:pt x="445770" y="1744028"/>
                    <a:pt x="441960" y="1744980"/>
                  </a:cubicBezTo>
                  <a:cubicBezTo>
                    <a:pt x="436245" y="1724978"/>
                    <a:pt x="431483" y="1706880"/>
                    <a:pt x="426720" y="1688783"/>
                  </a:cubicBezTo>
                  <a:cubicBezTo>
                    <a:pt x="423863" y="1676400"/>
                    <a:pt x="420053" y="1664018"/>
                    <a:pt x="417195" y="1651635"/>
                  </a:cubicBezTo>
                  <a:cubicBezTo>
                    <a:pt x="417195" y="1647825"/>
                    <a:pt x="416243" y="1643063"/>
                    <a:pt x="417195" y="1639253"/>
                  </a:cubicBezTo>
                  <a:close/>
                  <a:moveTo>
                    <a:pt x="296228" y="1271588"/>
                  </a:moveTo>
                  <a:cubicBezTo>
                    <a:pt x="289560" y="1273493"/>
                    <a:pt x="284798" y="1276350"/>
                    <a:pt x="280988" y="1281113"/>
                  </a:cubicBezTo>
                  <a:cubicBezTo>
                    <a:pt x="259080" y="1303020"/>
                    <a:pt x="238125" y="1324928"/>
                    <a:pt x="216218" y="1345883"/>
                  </a:cubicBezTo>
                  <a:cubicBezTo>
                    <a:pt x="213360" y="1348740"/>
                    <a:pt x="209550" y="1351598"/>
                    <a:pt x="204788" y="1354455"/>
                  </a:cubicBezTo>
                  <a:cubicBezTo>
                    <a:pt x="208598" y="1358265"/>
                    <a:pt x="210503" y="1361123"/>
                    <a:pt x="212408" y="1363028"/>
                  </a:cubicBezTo>
                  <a:cubicBezTo>
                    <a:pt x="235268" y="1385888"/>
                    <a:pt x="259080" y="1408748"/>
                    <a:pt x="281940" y="1432560"/>
                  </a:cubicBezTo>
                  <a:cubicBezTo>
                    <a:pt x="285750" y="1436370"/>
                    <a:pt x="290513" y="1439228"/>
                    <a:pt x="296228" y="1440180"/>
                  </a:cubicBezTo>
                  <a:cubicBezTo>
                    <a:pt x="313373" y="1444943"/>
                    <a:pt x="329565" y="1448753"/>
                    <a:pt x="346710" y="1453515"/>
                  </a:cubicBezTo>
                  <a:cubicBezTo>
                    <a:pt x="363855" y="1458278"/>
                    <a:pt x="381953" y="1463040"/>
                    <a:pt x="400050" y="1467803"/>
                  </a:cubicBezTo>
                  <a:cubicBezTo>
                    <a:pt x="401003" y="1465898"/>
                    <a:pt x="401955" y="1463993"/>
                    <a:pt x="401955" y="1462088"/>
                  </a:cubicBezTo>
                  <a:cubicBezTo>
                    <a:pt x="410528" y="1428750"/>
                    <a:pt x="420053" y="1395413"/>
                    <a:pt x="428625" y="1362075"/>
                  </a:cubicBezTo>
                  <a:cubicBezTo>
                    <a:pt x="429578" y="1358265"/>
                    <a:pt x="429578" y="1352550"/>
                    <a:pt x="428625" y="1348740"/>
                  </a:cubicBezTo>
                  <a:cubicBezTo>
                    <a:pt x="421005" y="1319213"/>
                    <a:pt x="413385" y="1289685"/>
                    <a:pt x="404813" y="1261110"/>
                  </a:cubicBezTo>
                  <a:cubicBezTo>
                    <a:pt x="402908" y="1255395"/>
                    <a:pt x="401955" y="1250633"/>
                    <a:pt x="400050" y="1243965"/>
                  </a:cubicBezTo>
                  <a:cubicBezTo>
                    <a:pt x="396240" y="1244918"/>
                    <a:pt x="394335" y="1244918"/>
                    <a:pt x="392430" y="1245870"/>
                  </a:cubicBezTo>
                  <a:cubicBezTo>
                    <a:pt x="360045" y="1254443"/>
                    <a:pt x="327660" y="1263015"/>
                    <a:pt x="296228" y="1271588"/>
                  </a:cubicBezTo>
                  <a:close/>
                  <a:moveTo>
                    <a:pt x="395288" y="1263968"/>
                  </a:moveTo>
                  <a:cubicBezTo>
                    <a:pt x="402908" y="1292543"/>
                    <a:pt x="410528" y="1320165"/>
                    <a:pt x="418148" y="1348740"/>
                  </a:cubicBezTo>
                  <a:cubicBezTo>
                    <a:pt x="419100" y="1353503"/>
                    <a:pt x="419100" y="1358265"/>
                    <a:pt x="418148" y="1363028"/>
                  </a:cubicBezTo>
                  <a:cubicBezTo>
                    <a:pt x="410528" y="1391603"/>
                    <a:pt x="402908" y="1420178"/>
                    <a:pt x="395288" y="1448753"/>
                  </a:cubicBezTo>
                  <a:cubicBezTo>
                    <a:pt x="394335" y="1451610"/>
                    <a:pt x="393383" y="1453515"/>
                    <a:pt x="392430" y="1456373"/>
                  </a:cubicBezTo>
                  <a:cubicBezTo>
                    <a:pt x="389573" y="1455420"/>
                    <a:pt x="386715" y="1455420"/>
                    <a:pt x="384810" y="1454468"/>
                  </a:cubicBezTo>
                  <a:cubicBezTo>
                    <a:pt x="356235" y="1446848"/>
                    <a:pt x="327660" y="1439228"/>
                    <a:pt x="299085" y="1431608"/>
                  </a:cubicBezTo>
                  <a:cubicBezTo>
                    <a:pt x="295275" y="1430655"/>
                    <a:pt x="291465" y="1428750"/>
                    <a:pt x="288608" y="1425893"/>
                  </a:cubicBezTo>
                  <a:cubicBezTo>
                    <a:pt x="266700" y="1403985"/>
                    <a:pt x="243840" y="1382078"/>
                    <a:pt x="221933" y="1359218"/>
                  </a:cubicBezTo>
                  <a:cubicBezTo>
                    <a:pt x="220980" y="1358265"/>
                    <a:pt x="220028" y="1357313"/>
                    <a:pt x="219075" y="1355408"/>
                  </a:cubicBezTo>
                  <a:cubicBezTo>
                    <a:pt x="220028" y="1353503"/>
                    <a:pt x="221933" y="1351598"/>
                    <a:pt x="222885" y="1350645"/>
                  </a:cubicBezTo>
                  <a:cubicBezTo>
                    <a:pt x="244793" y="1328738"/>
                    <a:pt x="265748" y="1307783"/>
                    <a:pt x="287655" y="1285875"/>
                  </a:cubicBezTo>
                  <a:cubicBezTo>
                    <a:pt x="290513" y="1283018"/>
                    <a:pt x="293370" y="1281113"/>
                    <a:pt x="297180" y="1280160"/>
                  </a:cubicBezTo>
                  <a:cubicBezTo>
                    <a:pt x="327660" y="1271588"/>
                    <a:pt x="358140" y="1263968"/>
                    <a:pt x="388620" y="1255395"/>
                  </a:cubicBezTo>
                  <a:cubicBezTo>
                    <a:pt x="389573" y="1255395"/>
                    <a:pt x="391478" y="1255395"/>
                    <a:pt x="393383" y="1254443"/>
                  </a:cubicBezTo>
                  <a:cubicBezTo>
                    <a:pt x="394335" y="1258253"/>
                    <a:pt x="395288" y="1261110"/>
                    <a:pt x="395288" y="1263968"/>
                  </a:cubicBezTo>
                  <a:close/>
                  <a:moveTo>
                    <a:pt x="363855" y="1305878"/>
                  </a:moveTo>
                  <a:cubicBezTo>
                    <a:pt x="347663" y="1310640"/>
                    <a:pt x="331470" y="1314450"/>
                    <a:pt x="316230" y="1318260"/>
                  </a:cubicBezTo>
                  <a:cubicBezTo>
                    <a:pt x="315278" y="1318260"/>
                    <a:pt x="313373" y="1319213"/>
                    <a:pt x="312420" y="1320165"/>
                  </a:cubicBezTo>
                  <a:cubicBezTo>
                    <a:pt x="300990" y="1331595"/>
                    <a:pt x="288608" y="1343978"/>
                    <a:pt x="276225" y="1355408"/>
                  </a:cubicBezTo>
                  <a:cubicBezTo>
                    <a:pt x="281940" y="1361123"/>
                    <a:pt x="287655" y="1365885"/>
                    <a:pt x="291465" y="1371600"/>
                  </a:cubicBezTo>
                  <a:cubicBezTo>
                    <a:pt x="304800" y="1387793"/>
                    <a:pt x="320993" y="1397318"/>
                    <a:pt x="341948" y="1400175"/>
                  </a:cubicBezTo>
                  <a:cubicBezTo>
                    <a:pt x="348615" y="1401128"/>
                    <a:pt x="355283" y="1403985"/>
                    <a:pt x="363855" y="1405890"/>
                  </a:cubicBezTo>
                  <a:cubicBezTo>
                    <a:pt x="367665" y="1393508"/>
                    <a:pt x="369570" y="1382078"/>
                    <a:pt x="373380" y="1370648"/>
                  </a:cubicBezTo>
                  <a:cubicBezTo>
                    <a:pt x="376238" y="1360170"/>
                    <a:pt x="376238" y="1350645"/>
                    <a:pt x="373380" y="1341120"/>
                  </a:cubicBezTo>
                  <a:cubicBezTo>
                    <a:pt x="369570" y="1329690"/>
                    <a:pt x="367665" y="1318260"/>
                    <a:pt x="363855" y="1305878"/>
                  </a:cubicBezTo>
                  <a:close/>
                  <a:moveTo>
                    <a:pt x="367665" y="1358265"/>
                  </a:moveTo>
                  <a:cubicBezTo>
                    <a:pt x="364808" y="1370648"/>
                    <a:pt x="360998" y="1382078"/>
                    <a:pt x="358140" y="1395413"/>
                  </a:cubicBezTo>
                  <a:cubicBezTo>
                    <a:pt x="350520" y="1393508"/>
                    <a:pt x="343853" y="1391603"/>
                    <a:pt x="337185" y="1390650"/>
                  </a:cubicBezTo>
                  <a:cubicBezTo>
                    <a:pt x="324803" y="1388745"/>
                    <a:pt x="314325" y="1383030"/>
                    <a:pt x="305753" y="1372553"/>
                  </a:cubicBezTo>
                  <a:cubicBezTo>
                    <a:pt x="300990" y="1366838"/>
                    <a:pt x="296228" y="1362075"/>
                    <a:pt x="290513" y="1356360"/>
                  </a:cubicBezTo>
                  <a:cubicBezTo>
                    <a:pt x="300038" y="1346835"/>
                    <a:pt x="308610" y="1338263"/>
                    <a:pt x="318135" y="1328738"/>
                  </a:cubicBezTo>
                  <a:cubicBezTo>
                    <a:pt x="319088" y="1327785"/>
                    <a:pt x="320040" y="1327785"/>
                    <a:pt x="320993" y="1326833"/>
                  </a:cubicBezTo>
                  <a:cubicBezTo>
                    <a:pt x="333375" y="1323023"/>
                    <a:pt x="345758" y="1320165"/>
                    <a:pt x="359093" y="1316355"/>
                  </a:cubicBezTo>
                  <a:cubicBezTo>
                    <a:pt x="362903" y="1329690"/>
                    <a:pt x="365760" y="1342073"/>
                    <a:pt x="369570" y="1354455"/>
                  </a:cubicBezTo>
                  <a:cubicBezTo>
                    <a:pt x="367665" y="1356360"/>
                    <a:pt x="367665" y="1357313"/>
                    <a:pt x="367665" y="1358265"/>
                  </a:cubicBezTo>
                  <a:close/>
                  <a:moveTo>
                    <a:pt x="1149668" y="1097280"/>
                  </a:moveTo>
                  <a:cubicBezTo>
                    <a:pt x="1156335" y="1101090"/>
                    <a:pt x="1161098" y="1107758"/>
                    <a:pt x="1167765" y="1113473"/>
                  </a:cubicBezTo>
                  <a:cubicBezTo>
                    <a:pt x="1177290" y="1100138"/>
                    <a:pt x="1189673" y="1092518"/>
                    <a:pt x="1206818" y="1090613"/>
                  </a:cubicBezTo>
                  <a:cubicBezTo>
                    <a:pt x="1204913" y="1082040"/>
                    <a:pt x="1202055" y="1075373"/>
                    <a:pt x="1202055" y="1067753"/>
                  </a:cubicBezTo>
                  <a:cubicBezTo>
                    <a:pt x="1202055" y="1060133"/>
                    <a:pt x="1204913" y="1052513"/>
                    <a:pt x="1206818" y="1043940"/>
                  </a:cubicBezTo>
                  <a:cubicBezTo>
                    <a:pt x="1190625" y="1042035"/>
                    <a:pt x="1177290" y="1035368"/>
                    <a:pt x="1167765" y="1021080"/>
                  </a:cubicBezTo>
                  <a:cubicBezTo>
                    <a:pt x="1161098" y="1027748"/>
                    <a:pt x="1156335" y="1033463"/>
                    <a:pt x="1149668" y="1037273"/>
                  </a:cubicBezTo>
                  <a:cubicBezTo>
                    <a:pt x="1143000" y="1041083"/>
                    <a:pt x="1135380" y="1042035"/>
                    <a:pt x="1127760" y="1044893"/>
                  </a:cubicBezTo>
                  <a:cubicBezTo>
                    <a:pt x="1129665" y="1052513"/>
                    <a:pt x="1132523" y="1060133"/>
                    <a:pt x="1132523" y="1067753"/>
                  </a:cubicBezTo>
                  <a:cubicBezTo>
                    <a:pt x="1132523" y="1075373"/>
                    <a:pt x="1129665" y="1082040"/>
                    <a:pt x="1127760" y="1089660"/>
                  </a:cubicBezTo>
                  <a:cubicBezTo>
                    <a:pt x="1136333" y="1093470"/>
                    <a:pt x="1143953" y="1094423"/>
                    <a:pt x="1149668" y="1097280"/>
                  </a:cubicBezTo>
                  <a:close/>
                  <a:moveTo>
                    <a:pt x="1166813" y="1035368"/>
                  </a:moveTo>
                  <a:cubicBezTo>
                    <a:pt x="1174433" y="1043940"/>
                    <a:pt x="1183005" y="1050608"/>
                    <a:pt x="1196340" y="1051560"/>
                  </a:cubicBezTo>
                  <a:cubicBezTo>
                    <a:pt x="1192530" y="1062990"/>
                    <a:pt x="1191578" y="1072515"/>
                    <a:pt x="1196340" y="1083945"/>
                  </a:cubicBezTo>
                  <a:cubicBezTo>
                    <a:pt x="1184910" y="1086803"/>
                    <a:pt x="1174433" y="1090613"/>
                    <a:pt x="1167765" y="1101090"/>
                  </a:cubicBezTo>
                  <a:cubicBezTo>
                    <a:pt x="1163003" y="1096328"/>
                    <a:pt x="1159193" y="1092518"/>
                    <a:pt x="1154430" y="1089660"/>
                  </a:cubicBezTo>
                  <a:cubicBezTo>
                    <a:pt x="1149668" y="1086803"/>
                    <a:pt x="1144905" y="1086803"/>
                    <a:pt x="1138238" y="1084898"/>
                  </a:cubicBezTo>
                  <a:cubicBezTo>
                    <a:pt x="1141095" y="1074420"/>
                    <a:pt x="1143000" y="1063943"/>
                    <a:pt x="1137285" y="1052513"/>
                  </a:cubicBezTo>
                  <a:cubicBezTo>
                    <a:pt x="1150620" y="1049655"/>
                    <a:pt x="1160145" y="1045845"/>
                    <a:pt x="1166813" y="1035368"/>
                  </a:cubicBezTo>
                  <a:close/>
                  <a:moveTo>
                    <a:pt x="1813560" y="1103948"/>
                  </a:moveTo>
                  <a:cubicBezTo>
                    <a:pt x="1823085" y="1109663"/>
                    <a:pt x="1834515" y="1110615"/>
                    <a:pt x="1844993" y="1113473"/>
                  </a:cubicBezTo>
                  <a:cubicBezTo>
                    <a:pt x="1848803" y="1114425"/>
                    <a:pt x="1852613" y="1115378"/>
                    <a:pt x="1857375" y="1116330"/>
                  </a:cubicBezTo>
                  <a:cubicBezTo>
                    <a:pt x="1859280" y="1117283"/>
                    <a:pt x="1861185" y="1117283"/>
                    <a:pt x="1863090" y="1118235"/>
                  </a:cubicBezTo>
                  <a:cubicBezTo>
                    <a:pt x="1864995" y="1111568"/>
                    <a:pt x="1866900" y="1103948"/>
                    <a:pt x="1868805" y="1097280"/>
                  </a:cubicBezTo>
                  <a:cubicBezTo>
                    <a:pt x="1869758" y="1094423"/>
                    <a:pt x="1870710" y="1091565"/>
                    <a:pt x="1871663" y="1088708"/>
                  </a:cubicBezTo>
                  <a:cubicBezTo>
                    <a:pt x="1873568" y="1083945"/>
                    <a:pt x="1874520" y="1080135"/>
                    <a:pt x="1874520" y="1076325"/>
                  </a:cubicBezTo>
                  <a:cubicBezTo>
                    <a:pt x="1875473" y="1074420"/>
                    <a:pt x="1875473" y="1072515"/>
                    <a:pt x="1876425" y="1070610"/>
                  </a:cubicBezTo>
                  <a:cubicBezTo>
                    <a:pt x="1876425" y="1069658"/>
                    <a:pt x="1876425" y="1067753"/>
                    <a:pt x="1876425" y="1066800"/>
                  </a:cubicBezTo>
                  <a:cubicBezTo>
                    <a:pt x="1875473" y="1064895"/>
                    <a:pt x="1875473" y="1062990"/>
                    <a:pt x="1874520" y="1060133"/>
                  </a:cubicBezTo>
                  <a:cubicBezTo>
                    <a:pt x="1873568" y="1055370"/>
                    <a:pt x="1872615" y="1051560"/>
                    <a:pt x="1871663" y="1046798"/>
                  </a:cubicBezTo>
                  <a:cubicBezTo>
                    <a:pt x="1870710" y="1043940"/>
                    <a:pt x="1869758" y="1041083"/>
                    <a:pt x="1868805" y="1038225"/>
                  </a:cubicBezTo>
                  <a:cubicBezTo>
                    <a:pt x="1866900" y="1031558"/>
                    <a:pt x="1864995" y="1024890"/>
                    <a:pt x="1863090" y="1018223"/>
                  </a:cubicBezTo>
                  <a:cubicBezTo>
                    <a:pt x="1863090" y="1018223"/>
                    <a:pt x="1863090" y="1018223"/>
                    <a:pt x="1863090" y="1018223"/>
                  </a:cubicBezTo>
                  <a:cubicBezTo>
                    <a:pt x="1863090" y="1018223"/>
                    <a:pt x="1863090" y="1018223"/>
                    <a:pt x="1863090" y="1018223"/>
                  </a:cubicBezTo>
                  <a:cubicBezTo>
                    <a:pt x="1862138" y="1018223"/>
                    <a:pt x="1862138" y="1018223"/>
                    <a:pt x="1861185" y="1019175"/>
                  </a:cubicBezTo>
                  <a:cubicBezTo>
                    <a:pt x="1845945" y="1022985"/>
                    <a:pt x="1830705" y="1026795"/>
                    <a:pt x="1816418" y="1031558"/>
                  </a:cubicBezTo>
                  <a:cubicBezTo>
                    <a:pt x="1816418" y="1031558"/>
                    <a:pt x="1815465" y="1031558"/>
                    <a:pt x="1815465" y="1031558"/>
                  </a:cubicBezTo>
                  <a:cubicBezTo>
                    <a:pt x="1815465" y="1031558"/>
                    <a:pt x="1815465" y="1031558"/>
                    <a:pt x="1815465" y="1031558"/>
                  </a:cubicBezTo>
                  <a:cubicBezTo>
                    <a:pt x="1815465" y="1031558"/>
                    <a:pt x="1815465" y="1031558"/>
                    <a:pt x="1815465" y="1031558"/>
                  </a:cubicBezTo>
                  <a:cubicBezTo>
                    <a:pt x="1814513" y="1031558"/>
                    <a:pt x="1813560" y="1032510"/>
                    <a:pt x="1812608" y="1032510"/>
                  </a:cubicBezTo>
                  <a:cubicBezTo>
                    <a:pt x="1812608" y="1032510"/>
                    <a:pt x="1812608" y="1032510"/>
                    <a:pt x="1811655" y="1032510"/>
                  </a:cubicBezTo>
                  <a:cubicBezTo>
                    <a:pt x="1811655" y="1032510"/>
                    <a:pt x="1810703" y="1033463"/>
                    <a:pt x="1810703" y="1033463"/>
                  </a:cubicBezTo>
                  <a:cubicBezTo>
                    <a:pt x="1809750" y="1034415"/>
                    <a:pt x="1807845" y="1036320"/>
                    <a:pt x="1806893" y="1037273"/>
                  </a:cubicBezTo>
                  <a:cubicBezTo>
                    <a:pt x="1804035" y="1040130"/>
                    <a:pt x="1800225" y="1043940"/>
                    <a:pt x="1796415" y="1046798"/>
                  </a:cubicBezTo>
                  <a:cubicBezTo>
                    <a:pt x="1794510" y="1048703"/>
                    <a:pt x="1791653" y="1051560"/>
                    <a:pt x="1789748" y="1053465"/>
                  </a:cubicBezTo>
                  <a:cubicBezTo>
                    <a:pt x="1784985" y="1058228"/>
                    <a:pt x="1780223" y="1062990"/>
                    <a:pt x="1775460" y="1067753"/>
                  </a:cubicBezTo>
                  <a:cubicBezTo>
                    <a:pt x="1781175" y="1072515"/>
                    <a:pt x="1784985" y="1076325"/>
                    <a:pt x="1789748" y="1080135"/>
                  </a:cubicBezTo>
                  <a:cubicBezTo>
                    <a:pt x="1797368" y="1088708"/>
                    <a:pt x="1804035" y="1098233"/>
                    <a:pt x="1813560" y="1103948"/>
                  </a:cubicBezTo>
                  <a:close/>
                  <a:moveTo>
                    <a:pt x="1813560" y="1043940"/>
                  </a:moveTo>
                  <a:cubicBezTo>
                    <a:pt x="1815465" y="1042035"/>
                    <a:pt x="1818323" y="1040130"/>
                    <a:pt x="1821180" y="1039178"/>
                  </a:cubicBezTo>
                  <a:cubicBezTo>
                    <a:pt x="1824038" y="1038225"/>
                    <a:pt x="1825943" y="1037273"/>
                    <a:pt x="1828800" y="1037273"/>
                  </a:cubicBezTo>
                  <a:cubicBezTo>
                    <a:pt x="1837373" y="1034415"/>
                    <a:pt x="1846898" y="1032510"/>
                    <a:pt x="1856423" y="1029653"/>
                  </a:cubicBezTo>
                  <a:cubicBezTo>
                    <a:pt x="1858328" y="1034415"/>
                    <a:pt x="1859280" y="1040130"/>
                    <a:pt x="1860233" y="1044893"/>
                  </a:cubicBezTo>
                  <a:cubicBezTo>
                    <a:pt x="1862138" y="1050608"/>
                    <a:pt x="1863090" y="1056323"/>
                    <a:pt x="1864995" y="1061085"/>
                  </a:cubicBezTo>
                  <a:cubicBezTo>
                    <a:pt x="1865948" y="1065848"/>
                    <a:pt x="1865948" y="1070610"/>
                    <a:pt x="1864995" y="1075373"/>
                  </a:cubicBezTo>
                  <a:cubicBezTo>
                    <a:pt x="1863090" y="1081088"/>
                    <a:pt x="1862138" y="1086803"/>
                    <a:pt x="1860233" y="1092518"/>
                  </a:cubicBezTo>
                  <a:cubicBezTo>
                    <a:pt x="1859280" y="1097280"/>
                    <a:pt x="1857375" y="1102043"/>
                    <a:pt x="1856423" y="1106805"/>
                  </a:cubicBezTo>
                  <a:cubicBezTo>
                    <a:pt x="1854518" y="1106805"/>
                    <a:pt x="1852613" y="1105853"/>
                    <a:pt x="1850708" y="1105853"/>
                  </a:cubicBezTo>
                  <a:cubicBezTo>
                    <a:pt x="1845945" y="1104900"/>
                    <a:pt x="1841183" y="1102995"/>
                    <a:pt x="1836420" y="1102043"/>
                  </a:cubicBezTo>
                  <a:cubicBezTo>
                    <a:pt x="1833563" y="1101090"/>
                    <a:pt x="1829753" y="1101090"/>
                    <a:pt x="1826895" y="1100138"/>
                  </a:cubicBezTo>
                  <a:cubicBezTo>
                    <a:pt x="1824038" y="1099185"/>
                    <a:pt x="1822133" y="1098233"/>
                    <a:pt x="1819275" y="1097280"/>
                  </a:cubicBezTo>
                  <a:cubicBezTo>
                    <a:pt x="1813560" y="1094423"/>
                    <a:pt x="1807845" y="1089660"/>
                    <a:pt x="1803083" y="1083945"/>
                  </a:cubicBezTo>
                  <a:cubicBezTo>
                    <a:pt x="1803083" y="1082993"/>
                    <a:pt x="1802130" y="1082993"/>
                    <a:pt x="1802130" y="1082040"/>
                  </a:cubicBezTo>
                  <a:cubicBezTo>
                    <a:pt x="1798320" y="1077278"/>
                    <a:pt x="1793558" y="1073468"/>
                    <a:pt x="1788795" y="1068705"/>
                  </a:cubicBezTo>
                  <a:cubicBezTo>
                    <a:pt x="1797368" y="1059180"/>
                    <a:pt x="1805940" y="1051560"/>
                    <a:pt x="1813560" y="1043940"/>
                  </a:cubicBezTo>
                  <a:close/>
                  <a:moveTo>
                    <a:pt x="1935480" y="669608"/>
                  </a:moveTo>
                  <a:cubicBezTo>
                    <a:pt x="1935480" y="670560"/>
                    <a:pt x="1934528" y="670560"/>
                    <a:pt x="1934528" y="671513"/>
                  </a:cubicBezTo>
                  <a:cubicBezTo>
                    <a:pt x="1934528" y="672465"/>
                    <a:pt x="1934528" y="672465"/>
                    <a:pt x="1933575" y="673418"/>
                  </a:cubicBezTo>
                  <a:cubicBezTo>
                    <a:pt x="1933575" y="673418"/>
                    <a:pt x="1933575" y="673418"/>
                    <a:pt x="1933575" y="673418"/>
                  </a:cubicBezTo>
                  <a:cubicBezTo>
                    <a:pt x="1929765" y="686753"/>
                    <a:pt x="1926908" y="700088"/>
                    <a:pt x="1923098" y="713423"/>
                  </a:cubicBezTo>
                  <a:cubicBezTo>
                    <a:pt x="1917383" y="734378"/>
                    <a:pt x="1911668" y="754380"/>
                    <a:pt x="1906905" y="775335"/>
                  </a:cubicBezTo>
                  <a:cubicBezTo>
                    <a:pt x="1905953" y="779145"/>
                    <a:pt x="1905953" y="782955"/>
                    <a:pt x="1906905" y="786765"/>
                  </a:cubicBezTo>
                  <a:cubicBezTo>
                    <a:pt x="1915478" y="818198"/>
                    <a:pt x="1924050" y="849630"/>
                    <a:pt x="1932623" y="881063"/>
                  </a:cubicBezTo>
                  <a:cubicBezTo>
                    <a:pt x="1932623" y="882015"/>
                    <a:pt x="1932623" y="882015"/>
                    <a:pt x="1933575" y="882968"/>
                  </a:cubicBezTo>
                  <a:cubicBezTo>
                    <a:pt x="1933575" y="882968"/>
                    <a:pt x="1933575" y="882968"/>
                    <a:pt x="1933575" y="882968"/>
                  </a:cubicBezTo>
                  <a:cubicBezTo>
                    <a:pt x="1933575" y="883920"/>
                    <a:pt x="1933575" y="884873"/>
                    <a:pt x="1934528" y="885825"/>
                  </a:cubicBezTo>
                  <a:cubicBezTo>
                    <a:pt x="1934528" y="886778"/>
                    <a:pt x="1935480" y="887730"/>
                    <a:pt x="1935480" y="887730"/>
                  </a:cubicBezTo>
                  <a:cubicBezTo>
                    <a:pt x="1935480" y="888683"/>
                    <a:pt x="1936433" y="889635"/>
                    <a:pt x="1936433" y="890588"/>
                  </a:cubicBezTo>
                  <a:cubicBezTo>
                    <a:pt x="1936433" y="890588"/>
                    <a:pt x="1936433" y="890588"/>
                    <a:pt x="1936433" y="890588"/>
                  </a:cubicBezTo>
                  <a:cubicBezTo>
                    <a:pt x="1936433" y="890588"/>
                    <a:pt x="1936433" y="891540"/>
                    <a:pt x="1936433" y="891540"/>
                  </a:cubicBezTo>
                  <a:cubicBezTo>
                    <a:pt x="1944053" y="889635"/>
                    <a:pt x="1951673" y="887730"/>
                    <a:pt x="1960245" y="884873"/>
                  </a:cubicBezTo>
                  <a:cubicBezTo>
                    <a:pt x="1987868" y="877253"/>
                    <a:pt x="2015490" y="870585"/>
                    <a:pt x="2042160" y="862965"/>
                  </a:cubicBezTo>
                  <a:cubicBezTo>
                    <a:pt x="2042160" y="862965"/>
                    <a:pt x="2042160" y="862965"/>
                    <a:pt x="2042160" y="862965"/>
                  </a:cubicBezTo>
                  <a:cubicBezTo>
                    <a:pt x="2042160" y="862965"/>
                    <a:pt x="2043113" y="862965"/>
                    <a:pt x="2043113" y="862965"/>
                  </a:cubicBezTo>
                  <a:cubicBezTo>
                    <a:pt x="2045970" y="862013"/>
                    <a:pt x="2049780" y="860108"/>
                    <a:pt x="2051685" y="857250"/>
                  </a:cubicBezTo>
                  <a:cubicBezTo>
                    <a:pt x="2051685" y="857250"/>
                    <a:pt x="2052638" y="856298"/>
                    <a:pt x="2052638" y="856298"/>
                  </a:cubicBezTo>
                  <a:cubicBezTo>
                    <a:pt x="2052638" y="856298"/>
                    <a:pt x="2052638" y="856298"/>
                    <a:pt x="2052638" y="856298"/>
                  </a:cubicBezTo>
                  <a:cubicBezTo>
                    <a:pt x="2076450" y="833438"/>
                    <a:pt x="2099310" y="809625"/>
                    <a:pt x="2122170" y="786765"/>
                  </a:cubicBezTo>
                  <a:cubicBezTo>
                    <a:pt x="2122170" y="786765"/>
                    <a:pt x="2122170" y="786765"/>
                    <a:pt x="2123123" y="785813"/>
                  </a:cubicBezTo>
                  <a:cubicBezTo>
                    <a:pt x="2123123" y="785813"/>
                    <a:pt x="2124075" y="784860"/>
                    <a:pt x="2124075" y="784860"/>
                  </a:cubicBezTo>
                  <a:cubicBezTo>
                    <a:pt x="2124075" y="784860"/>
                    <a:pt x="2124075" y="783908"/>
                    <a:pt x="2125028" y="783908"/>
                  </a:cubicBezTo>
                  <a:cubicBezTo>
                    <a:pt x="2125980" y="782955"/>
                    <a:pt x="2126933" y="781050"/>
                    <a:pt x="2128838" y="780098"/>
                  </a:cubicBezTo>
                  <a:cubicBezTo>
                    <a:pt x="2128838" y="780098"/>
                    <a:pt x="2128838" y="780098"/>
                    <a:pt x="2128838" y="780098"/>
                  </a:cubicBezTo>
                  <a:cubicBezTo>
                    <a:pt x="2128838" y="780098"/>
                    <a:pt x="2128838" y="780098"/>
                    <a:pt x="2128838" y="779145"/>
                  </a:cubicBezTo>
                  <a:cubicBezTo>
                    <a:pt x="2104073" y="754380"/>
                    <a:pt x="2080260" y="729615"/>
                    <a:pt x="2055495" y="705803"/>
                  </a:cubicBezTo>
                  <a:cubicBezTo>
                    <a:pt x="2053590" y="703898"/>
                    <a:pt x="2052638" y="702945"/>
                    <a:pt x="2050733" y="701040"/>
                  </a:cubicBezTo>
                  <a:cubicBezTo>
                    <a:pt x="2050733" y="701040"/>
                    <a:pt x="2050733" y="701040"/>
                    <a:pt x="2050733" y="701040"/>
                  </a:cubicBezTo>
                  <a:cubicBezTo>
                    <a:pt x="2050733" y="701040"/>
                    <a:pt x="2050733" y="701040"/>
                    <a:pt x="2050733" y="701040"/>
                  </a:cubicBezTo>
                  <a:cubicBezTo>
                    <a:pt x="2047875" y="699135"/>
                    <a:pt x="2045018" y="697230"/>
                    <a:pt x="2041208" y="696278"/>
                  </a:cubicBezTo>
                  <a:cubicBezTo>
                    <a:pt x="2026920" y="692468"/>
                    <a:pt x="2011680" y="688658"/>
                    <a:pt x="1997393" y="684848"/>
                  </a:cubicBezTo>
                  <a:cubicBezTo>
                    <a:pt x="1979295" y="680085"/>
                    <a:pt x="1961198" y="675323"/>
                    <a:pt x="1944053" y="670560"/>
                  </a:cubicBezTo>
                  <a:cubicBezTo>
                    <a:pt x="1942148" y="670560"/>
                    <a:pt x="1941195" y="669608"/>
                    <a:pt x="1939290" y="669608"/>
                  </a:cubicBezTo>
                  <a:cubicBezTo>
                    <a:pt x="1938338" y="669608"/>
                    <a:pt x="1937385" y="669608"/>
                    <a:pt x="1936433" y="668655"/>
                  </a:cubicBezTo>
                  <a:cubicBezTo>
                    <a:pt x="1936433" y="668655"/>
                    <a:pt x="1936433" y="668655"/>
                    <a:pt x="1936433" y="668655"/>
                  </a:cubicBezTo>
                  <a:cubicBezTo>
                    <a:pt x="1936433" y="668655"/>
                    <a:pt x="1936433" y="668655"/>
                    <a:pt x="1936433" y="668655"/>
                  </a:cubicBezTo>
                  <a:cubicBezTo>
                    <a:pt x="1935480" y="669608"/>
                    <a:pt x="1935480" y="669608"/>
                    <a:pt x="1935480" y="669608"/>
                  </a:cubicBezTo>
                  <a:close/>
                  <a:moveTo>
                    <a:pt x="1940243" y="684848"/>
                  </a:moveTo>
                  <a:cubicBezTo>
                    <a:pt x="1940243" y="682943"/>
                    <a:pt x="1941195" y="681990"/>
                    <a:pt x="1942148" y="680085"/>
                  </a:cubicBezTo>
                  <a:cubicBezTo>
                    <a:pt x="1945005" y="681038"/>
                    <a:pt x="1947863" y="681038"/>
                    <a:pt x="1950720" y="681990"/>
                  </a:cubicBezTo>
                  <a:cubicBezTo>
                    <a:pt x="1956435" y="683895"/>
                    <a:pt x="1962150" y="684848"/>
                    <a:pt x="1968818" y="686753"/>
                  </a:cubicBezTo>
                  <a:cubicBezTo>
                    <a:pt x="1991678" y="692468"/>
                    <a:pt x="2013585" y="699135"/>
                    <a:pt x="2036445" y="704850"/>
                  </a:cubicBezTo>
                  <a:cubicBezTo>
                    <a:pt x="2036445" y="704850"/>
                    <a:pt x="2037398" y="704850"/>
                    <a:pt x="2037398" y="704850"/>
                  </a:cubicBezTo>
                  <a:cubicBezTo>
                    <a:pt x="2041208" y="705803"/>
                    <a:pt x="2045018" y="707708"/>
                    <a:pt x="2047875" y="710565"/>
                  </a:cubicBezTo>
                  <a:cubicBezTo>
                    <a:pt x="2069783" y="732473"/>
                    <a:pt x="2091690" y="754380"/>
                    <a:pt x="2113598" y="776288"/>
                  </a:cubicBezTo>
                  <a:cubicBezTo>
                    <a:pt x="2114550" y="777240"/>
                    <a:pt x="2115503" y="778193"/>
                    <a:pt x="2116455" y="779145"/>
                  </a:cubicBezTo>
                  <a:cubicBezTo>
                    <a:pt x="2116455" y="779145"/>
                    <a:pt x="2117408" y="780098"/>
                    <a:pt x="2117408" y="780098"/>
                  </a:cubicBezTo>
                  <a:cubicBezTo>
                    <a:pt x="2115503" y="782955"/>
                    <a:pt x="2112645" y="784860"/>
                    <a:pt x="2110740" y="786765"/>
                  </a:cubicBezTo>
                  <a:cubicBezTo>
                    <a:pt x="2107883" y="789623"/>
                    <a:pt x="2104073" y="793433"/>
                    <a:pt x="2101215" y="796290"/>
                  </a:cubicBezTo>
                  <a:cubicBezTo>
                    <a:pt x="2084070" y="813435"/>
                    <a:pt x="2066925" y="831533"/>
                    <a:pt x="2048828" y="848678"/>
                  </a:cubicBezTo>
                  <a:cubicBezTo>
                    <a:pt x="2045970" y="851535"/>
                    <a:pt x="2041208" y="854393"/>
                    <a:pt x="2037398" y="855345"/>
                  </a:cubicBezTo>
                  <a:cubicBezTo>
                    <a:pt x="2022158" y="859155"/>
                    <a:pt x="2006918" y="863918"/>
                    <a:pt x="1992630" y="867728"/>
                  </a:cubicBezTo>
                  <a:cubicBezTo>
                    <a:pt x="1979295" y="871538"/>
                    <a:pt x="1965008" y="875348"/>
                    <a:pt x="1951673" y="878205"/>
                  </a:cubicBezTo>
                  <a:cubicBezTo>
                    <a:pt x="1949768" y="879158"/>
                    <a:pt x="1946910" y="879158"/>
                    <a:pt x="1944053" y="880110"/>
                  </a:cubicBezTo>
                  <a:cubicBezTo>
                    <a:pt x="1944053" y="880110"/>
                    <a:pt x="1943100" y="880110"/>
                    <a:pt x="1943100" y="880110"/>
                  </a:cubicBezTo>
                  <a:cubicBezTo>
                    <a:pt x="1942148" y="878205"/>
                    <a:pt x="1941195" y="876300"/>
                    <a:pt x="1941195" y="874395"/>
                  </a:cubicBezTo>
                  <a:cubicBezTo>
                    <a:pt x="1941195" y="873443"/>
                    <a:pt x="1940243" y="872490"/>
                    <a:pt x="1940243" y="871538"/>
                  </a:cubicBezTo>
                  <a:cubicBezTo>
                    <a:pt x="1932623" y="843915"/>
                    <a:pt x="1925003" y="815340"/>
                    <a:pt x="1917383" y="787718"/>
                  </a:cubicBezTo>
                  <a:cubicBezTo>
                    <a:pt x="1917383" y="786765"/>
                    <a:pt x="1917383" y="786765"/>
                    <a:pt x="1917383" y="785813"/>
                  </a:cubicBezTo>
                  <a:cubicBezTo>
                    <a:pt x="1917383" y="783908"/>
                    <a:pt x="1916430" y="782955"/>
                    <a:pt x="1916430" y="781050"/>
                  </a:cubicBezTo>
                  <a:cubicBezTo>
                    <a:pt x="1916430" y="781050"/>
                    <a:pt x="1916430" y="780098"/>
                    <a:pt x="1916430" y="780098"/>
                  </a:cubicBezTo>
                  <a:cubicBezTo>
                    <a:pt x="1916430" y="778193"/>
                    <a:pt x="1916430" y="776288"/>
                    <a:pt x="1917383" y="774383"/>
                  </a:cubicBezTo>
                  <a:cubicBezTo>
                    <a:pt x="1924050" y="744855"/>
                    <a:pt x="1932623" y="715328"/>
                    <a:pt x="1940243" y="684848"/>
                  </a:cubicBezTo>
                  <a:close/>
                  <a:moveTo>
                    <a:pt x="1967865" y="817245"/>
                  </a:moveTo>
                  <a:cubicBezTo>
                    <a:pt x="1968818" y="819150"/>
                    <a:pt x="1968818" y="822008"/>
                    <a:pt x="1969770" y="823913"/>
                  </a:cubicBezTo>
                  <a:cubicBezTo>
                    <a:pt x="1969770" y="823913"/>
                    <a:pt x="1969770" y="823913"/>
                    <a:pt x="1969770" y="823913"/>
                  </a:cubicBezTo>
                  <a:cubicBezTo>
                    <a:pt x="1970723" y="825818"/>
                    <a:pt x="1970723" y="827723"/>
                    <a:pt x="1971675" y="830580"/>
                  </a:cubicBezTo>
                  <a:cubicBezTo>
                    <a:pt x="1971675" y="830580"/>
                    <a:pt x="1972628" y="830580"/>
                    <a:pt x="1972628" y="830580"/>
                  </a:cubicBezTo>
                  <a:cubicBezTo>
                    <a:pt x="1972628" y="830580"/>
                    <a:pt x="1972628" y="830580"/>
                    <a:pt x="1972628" y="830580"/>
                  </a:cubicBezTo>
                  <a:cubicBezTo>
                    <a:pt x="1976438" y="829628"/>
                    <a:pt x="1979295" y="828675"/>
                    <a:pt x="1982153" y="827723"/>
                  </a:cubicBezTo>
                  <a:cubicBezTo>
                    <a:pt x="1983105" y="827723"/>
                    <a:pt x="1984058" y="826770"/>
                    <a:pt x="1985963" y="826770"/>
                  </a:cubicBezTo>
                  <a:cubicBezTo>
                    <a:pt x="1995488" y="823913"/>
                    <a:pt x="2006918" y="822960"/>
                    <a:pt x="2016443" y="818198"/>
                  </a:cubicBezTo>
                  <a:cubicBezTo>
                    <a:pt x="2017395" y="818198"/>
                    <a:pt x="2018348" y="817245"/>
                    <a:pt x="2019300" y="817245"/>
                  </a:cubicBezTo>
                  <a:cubicBezTo>
                    <a:pt x="2021205" y="817245"/>
                    <a:pt x="2022158" y="816293"/>
                    <a:pt x="2023110" y="815340"/>
                  </a:cubicBezTo>
                  <a:cubicBezTo>
                    <a:pt x="2024063" y="814388"/>
                    <a:pt x="2025015" y="813435"/>
                    <a:pt x="2025968" y="812483"/>
                  </a:cubicBezTo>
                  <a:cubicBezTo>
                    <a:pt x="2033588" y="806768"/>
                    <a:pt x="2040255" y="798195"/>
                    <a:pt x="2047875" y="790575"/>
                  </a:cubicBezTo>
                  <a:cubicBezTo>
                    <a:pt x="2051685" y="786765"/>
                    <a:pt x="2055495" y="782955"/>
                    <a:pt x="2059305" y="779145"/>
                  </a:cubicBezTo>
                  <a:cubicBezTo>
                    <a:pt x="2046923" y="766763"/>
                    <a:pt x="2036445" y="756285"/>
                    <a:pt x="2025015" y="744855"/>
                  </a:cubicBezTo>
                  <a:cubicBezTo>
                    <a:pt x="2024063" y="743903"/>
                    <a:pt x="2022158" y="741998"/>
                    <a:pt x="2020253" y="741998"/>
                  </a:cubicBezTo>
                  <a:cubicBezTo>
                    <a:pt x="2020253" y="741998"/>
                    <a:pt x="2020253" y="741998"/>
                    <a:pt x="2019300" y="741998"/>
                  </a:cubicBezTo>
                  <a:cubicBezTo>
                    <a:pt x="2019300" y="741998"/>
                    <a:pt x="2019300" y="741998"/>
                    <a:pt x="2019300" y="741998"/>
                  </a:cubicBezTo>
                  <a:cubicBezTo>
                    <a:pt x="2011680" y="740093"/>
                    <a:pt x="2004060" y="738188"/>
                    <a:pt x="1996440" y="735330"/>
                  </a:cubicBezTo>
                  <a:cubicBezTo>
                    <a:pt x="1988820" y="733425"/>
                    <a:pt x="1981200" y="731520"/>
                    <a:pt x="1973580" y="728663"/>
                  </a:cubicBezTo>
                  <a:cubicBezTo>
                    <a:pt x="1973580" y="729615"/>
                    <a:pt x="1972628" y="729615"/>
                    <a:pt x="1972628" y="730568"/>
                  </a:cubicBezTo>
                  <a:cubicBezTo>
                    <a:pt x="1972628" y="730568"/>
                    <a:pt x="1971675" y="731520"/>
                    <a:pt x="1971675" y="731520"/>
                  </a:cubicBezTo>
                  <a:cubicBezTo>
                    <a:pt x="1971675" y="731520"/>
                    <a:pt x="1971675" y="732473"/>
                    <a:pt x="1971675" y="732473"/>
                  </a:cubicBezTo>
                  <a:cubicBezTo>
                    <a:pt x="1971675" y="732473"/>
                    <a:pt x="1971675" y="732473"/>
                    <a:pt x="1971675" y="732473"/>
                  </a:cubicBezTo>
                  <a:cubicBezTo>
                    <a:pt x="1968818" y="741998"/>
                    <a:pt x="1966913" y="751523"/>
                    <a:pt x="1964055" y="760095"/>
                  </a:cubicBezTo>
                  <a:cubicBezTo>
                    <a:pt x="1963103" y="764858"/>
                    <a:pt x="1961198" y="770573"/>
                    <a:pt x="1960245" y="775335"/>
                  </a:cubicBezTo>
                  <a:cubicBezTo>
                    <a:pt x="1960245" y="777240"/>
                    <a:pt x="1959293" y="778193"/>
                    <a:pt x="1960245" y="780098"/>
                  </a:cubicBezTo>
                  <a:cubicBezTo>
                    <a:pt x="1961198" y="793433"/>
                    <a:pt x="1964055" y="805815"/>
                    <a:pt x="1967865" y="817245"/>
                  </a:cubicBezTo>
                  <a:close/>
                  <a:moveTo>
                    <a:pt x="1967865" y="778193"/>
                  </a:moveTo>
                  <a:cubicBezTo>
                    <a:pt x="1970723" y="765810"/>
                    <a:pt x="1974533" y="754380"/>
                    <a:pt x="1977390" y="741045"/>
                  </a:cubicBezTo>
                  <a:cubicBezTo>
                    <a:pt x="1977390" y="741045"/>
                    <a:pt x="1977390" y="741045"/>
                    <a:pt x="1978343" y="741045"/>
                  </a:cubicBezTo>
                  <a:cubicBezTo>
                    <a:pt x="1990725" y="744855"/>
                    <a:pt x="2003108" y="747713"/>
                    <a:pt x="2014538" y="750570"/>
                  </a:cubicBezTo>
                  <a:cubicBezTo>
                    <a:pt x="2016443" y="751523"/>
                    <a:pt x="2017395" y="752475"/>
                    <a:pt x="2019300" y="753428"/>
                  </a:cubicBezTo>
                  <a:cubicBezTo>
                    <a:pt x="2027873" y="762000"/>
                    <a:pt x="2036445" y="770573"/>
                    <a:pt x="2045970" y="779145"/>
                  </a:cubicBezTo>
                  <a:cubicBezTo>
                    <a:pt x="2036445" y="788670"/>
                    <a:pt x="2026920" y="798195"/>
                    <a:pt x="2017395" y="806768"/>
                  </a:cubicBezTo>
                  <a:cubicBezTo>
                    <a:pt x="2016443" y="807720"/>
                    <a:pt x="2016443" y="807720"/>
                    <a:pt x="2015490" y="807720"/>
                  </a:cubicBezTo>
                  <a:cubicBezTo>
                    <a:pt x="2003108" y="811530"/>
                    <a:pt x="1990725" y="814388"/>
                    <a:pt x="1977390" y="818198"/>
                  </a:cubicBezTo>
                  <a:cubicBezTo>
                    <a:pt x="1973580" y="804863"/>
                    <a:pt x="1970723" y="792480"/>
                    <a:pt x="1966913" y="780098"/>
                  </a:cubicBezTo>
                  <a:cubicBezTo>
                    <a:pt x="1966913" y="781050"/>
                    <a:pt x="1967865" y="779145"/>
                    <a:pt x="1967865" y="778193"/>
                  </a:cubicBezTo>
                  <a:close/>
                  <a:moveTo>
                    <a:pt x="1706880" y="1380173"/>
                  </a:moveTo>
                  <a:cubicBezTo>
                    <a:pt x="1706880" y="1380173"/>
                    <a:pt x="1706880" y="1379220"/>
                    <a:pt x="1706880" y="1380173"/>
                  </a:cubicBezTo>
                  <a:cubicBezTo>
                    <a:pt x="1706880" y="1379220"/>
                    <a:pt x="1706880" y="1379220"/>
                    <a:pt x="1706880" y="1380173"/>
                  </a:cubicBezTo>
                  <a:cubicBezTo>
                    <a:pt x="1705928" y="1375410"/>
                    <a:pt x="1704975" y="1371600"/>
                    <a:pt x="1703070" y="1367790"/>
                  </a:cubicBezTo>
                  <a:cubicBezTo>
                    <a:pt x="1702118" y="1363980"/>
                    <a:pt x="1701165" y="1360170"/>
                    <a:pt x="1701165" y="1356360"/>
                  </a:cubicBezTo>
                  <a:cubicBezTo>
                    <a:pt x="1701165" y="1354455"/>
                    <a:pt x="1701165" y="1352550"/>
                    <a:pt x="1702118" y="1350645"/>
                  </a:cubicBezTo>
                  <a:cubicBezTo>
                    <a:pt x="1703070" y="1344930"/>
                    <a:pt x="1704975" y="1339215"/>
                    <a:pt x="1706880" y="1333500"/>
                  </a:cubicBezTo>
                  <a:cubicBezTo>
                    <a:pt x="1706880" y="1333500"/>
                    <a:pt x="1706880" y="1333500"/>
                    <a:pt x="1706880" y="1333500"/>
                  </a:cubicBezTo>
                  <a:cubicBezTo>
                    <a:pt x="1706880" y="1333500"/>
                    <a:pt x="1706880" y="1333500"/>
                    <a:pt x="1706880" y="1333500"/>
                  </a:cubicBezTo>
                  <a:cubicBezTo>
                    <a:pt x="1698308" y="1330643"/>
                    <a:pt x="1690688" y="1329690"/>
                    <a:pt x="1684973" y="1326833"/>
                  </a:cubicBezTo>
                  <a:cubicBezTo>
                    <a:pt x="1683068" y="1325880"/>
                    <a:pt x="1682115" y="1324928"/>
                    <a:pt x="1680210" y="1323975"/>
                  </a:cubicBezTo>
                  <a:cubicBezTo>
                    <a:pt x="1675448" y="1320165"/>
                    <a:pt x="1671638" y="1315403"/>
                    <a:pt x="1667828" y="1312545"/>
                  </a:cubicBezTo>
                  <a:cubicBezTo>
                    <a:pt x="1667828" y="1312545"/>
                    <a:pt x="1667828" y="1312545"/>
                    <a:pt x="1667828" y="1312545"/>
                  </a:cubicBezTo>
                  <a:cubicBezTo>
                    <a:pt x="1667828" y="1312545"/>
                    <a:pt x="1666875" y="1311593"/>
                    <a:pt x="1666875" y="1311593"/>
                  </a:cubicBezTo>
                  <a:cubicBezTo>
                    <a:pt x="1665923" y="1312545"/>
                    <a:pt x="1664970" y="1313498"/>
                    <a:pt x="1664018" y="1315403"/>
                  </a:cubicBezTo>
                  <a:cubicBezTo>
                    <a:pt x="1664018" y="1315403"/>
                    <a:pt x="1663065" y="1315403"/>
                    <a:pt x="1663065" y="1316355"/>
                  </a:cubicBezTo>
                  <a:cubicBezTo>
                    <a:pt x="1661160" y="1318260"/>
                    <a:pt x="1659255" y="1320165"/>
                    <a:pt x="1657350" y="1322070"/>
                  </a:cubicBezTo>
                  <a:cubicBezTo>
                    <a:pt x="1656398" y="1323023"/>
                    <a:pt x="1655445" y="1323975"/>
                    <a:pt x="1654493" y="1324928"/>
                  </a:cubicBezTo>
                  <a:cubicBezTo>
                    <a:pt x="1653540" y="1325880"/>
                    <a:pt x="1651635" y="1326833"/>
                    <a:pt x="1650683" y="1327785"/>
                  </a:cubicBezTo>
                  <a:cubicBezTo>
                    <a:pt x="1648778" y="1328738"/>
                    <a:pt x="1647825" y="1329690"/>
                    <a:pt x="1645920" y="1330643"/>
                  </a:cubicBezTo>
                  <a:cubicBezTo>
                    <a:pt x="1644015" y="1331595"/>
                    <a:pt x="1643063" y="1331595"/>
                    <a:pt x="1641158" y="1332548"/>
                  </a:cubicBezTo>
                  <a:cubicBezTo>
                    <a:pt x="1640205" y="1332548"/>
                    <a:pt x="1639253" y="1333500"/>
                    <a:pt x="1639253" y="1333500"/>
                  </a:cubicBezTo>
                  <a:cubicBezTo>
                    <a:pt x="1637348" y="1334453"/>
                    <a:pt x="1634490" y="1334453"/>
                    <a:pt x="1632585" y="1335405"/>
                  </a:cubicBezTo>
                  <a:cubicBezTo>
                    <a:pt x="1630680" y="1335405"/>
                    <a:pt x="1628775" y="1336358"/>
                    <a:pt x="1626870" y="1336358"/>
                  </a:cubicBezTo>
                  <a:cubicBezTo>
                    <a:pt x="1626870" y="1336358"/>
                    <a:pt x="1626870" y="1336358"/>
                    <a:pt x="1626870" y="1336358"/>
                  </a:cubicBezTo>
                  <a:cubicBezTo>
                    <a:pt x="1625918" y="1336358"/>
                    <a:pt x="1625918" y="1336358"/>
                    <a:pt x="1624965" y="1336358"/>
                  </a:cubicBezTo>
                  <a:lnTo>
                    <a:pt x="1624965" y="1340168"/>
                  </a:lnTo>
                  <a:cubicBezTo>
                    <a:pt x="1633538" y="1350645"/>
                    <a:pt x="1633538" y="1367790"/>
                    <a:pt x="1624965" y="1377315"/>
                  </a:cubicBezTo>
                  <a:lnTo>
                    <a:pt x="1624965" y="1383030"/>
                  </a:lnTo>
                  <a:cubicBezTo>
                    <a:pt x="1630680" y="1383983"/>
                    <a:pt x="1636395" y="1384935"/>
                    <a:pt x="1642110" y="1386840"/>
                  </a:cubicBezTo>
                  <a:cubicBezTo>
                    <a:pt x="1651635" y="1390650"/>
                    <a:pt x="1659255" y="1397318"/>
                    <a:pt x="1665923" y="1405890"/>
                  </a:cubicBezTo>
                  <a:cubicBezTo>
                    <a:pt x="1665923" y="1405890"/>
                    <a:pt x="1665923" y="1404938"/>
                    <a:pt x="1666875" y="1404938"/>
                  </a:cubicBezTo>
                  <a:cubicBezTo>
                    <a:pt x="1666875" y="1404938"/>
                    <a:pt x="1666875" y="1404938"/>
                    <a:pt x="1666875" y="1404938"/>
                  </a:cubicBezTo>
                  <a:cubicBezTo>
                    <a:pt x="1667828" y="1403033"/>
                    <a:pt x="1668780" y="1402080"/>
                    <a:pt x="1669733" y="1400175"/>
                  </a:cubicBezTo>
                  <a:cubicBezTo>
                    <a:pt x="1674495" y="1394460"/>
                    <a:pt x="1679258" y="1390650"/>
                    <a:pt x="1685925" y="1387793"/>
                  </a:cubicBezTo>
                  <a:cubicBezTo>
                    <a:pt x="1688783" y="1385888"/>
                    <a:pt x="1692593" y="1384935"/>
                    <a:pt x="1695450" y="1383983"/>
                  </a:cubicBezTo>
                  <a:cubicBezTo>
                    <a:pt x="1700213" y="1381125"/>
                    <a:pt x="1703070" y="1380173"/>
                    <a:pt x="1706880" y="1380173"/>
                  </a:cubicBezTo>
                  <a:close/>
                  <a:moveTo>
                    <a:pt x="1680210" y="1378268"/>
                  </a:moveTo>
                  <a:cubicBezTo>
                    <a:pt x="1675448" y="1381125"/>
                    <a:pt x="1672590" y="1384935"/>
                    <a:pt x="1667828" y="1389698"/>
                  </a:cubicBezTo>
                  <a:cubicBezTo>
                    <a:pt x="1660208" y="1381125"/>
                    <a:pt x="1651635" y="1374458"/>
                    <a:pt x="1639253" y="1374458"/>
                  </a:cubicBezTo>
                  <a:cubicBezTo>
                    <a:pt x="1640205" y="1371600"/>
                    <a:pt x="1640205" y="1368743"/>
                    <a:pt x="1641158" y="1365885"/>
                  </a:cubicBezTo>
                  <a:cubicBezTo>
                    <a:pt x="1641158" y="1365885"/>
                    <a:pt x="1641158" y="1365885"/>
                    <a:pt x="1641158" y="1365885"/>
                  </a:cubicBezTo>
                  <a:cubicBezTo>
                    <a:pt x="1642110" y="1363028"/>
                    <a:pt x="1642110" y="1359218"/>
                    <a:pt x="1642110" y="1356360"/>
                  </a:cubicBezTo>
                  <a:cubicBezTo>
                    <a:pt x="1642110" y="1351598"/>
                    <a:pt x="1640205" y="1346835"/>
                    <a:pt x="1639253" y="1340168"/>
                  </a:cubicBezTo>
                  <a:cubicBezTo>
                    <a:pt x="1649730" y="1338263"/>
                    <a:pt x="1658303" y="1334453"/>
                    <a:pt x="1664970" y="1325880"/>
                  </a:cubicBezTo>
                  <a:cubicBezTo>
                    <a:pt x="1665923" y="1324928"/>
                    <a:pt x="1665923" y="1324928"/>
                    <a:pt x="1666875" y="1323975"/>
                  </a:cubicBezTo>
                  <a:cubicBezTo>
                    <a:pt x="1668780" y="1325880"/>
                    <a:pt x="1670685" y="1328738"/>
                    <a:pt x="1672590" y="1330643"/>
                  </a:cubicBezTo>
                  <a:cubicBezTo>
                    <a:pt x="1672590" y="1330643"/>
                    <a:pt x="1673543" y="1331595"/>
                    <a:pt x="1673543" y="1331595"/>
                  </a:cubicBezTo>
                  <a:cubicBezTo>
                    <a:pt x="1675448" y="1333500"/>
                    <a:pt x="1677353" y="1334453"/>
                    <a:pt x="1679258" y="1335405"/>
                  </a:cubicBezTo>
                  <a:cubicBezTo>
                    <a:pt x="1684020" y="1338263"/>
                    <a:pt x="1688783" y="1340168"/>
                    <a:pt x="1695450" y="1341120"/>
                  </a:cubicBezTo>
                  <a:cubicBezTo>
                    <a:pt x="1695450" y="1341120"/>
                    <a:pt x="1695450" y="1341120"/>
                    <a:pt x="1695450" y="1341120"/>
                  </a:cubicBezTo>
                  <a:cubicBezTo>
                    <a:pt x="1694498" y="1343978"/>
                    <a:pt x="1694498" y="1345883"/>
                    <a:pt x="1693545" y="1348740"/>
                  </a:cubicBezTo>
                  <a:cubicBezTo>
                    <a:pt x="1692593" y="1351598"/>
                    <a:pt x="1692593" y="1354455"/>
                    <a:pt x="1692593" y="1357313"/>
                  </a:cubicBezTo>
                  <a:cubicBezTo>
                    <a:pt x="1692593" y="1362075"/>
                    <a:pt x="1694498" y="1367790"/>
                    <a:pt x="1695450" y="1373505"/>
                  </a:cubicBezTo>
                  <a:cubicBezTo>
                    <a:pt x="1689735" y="1374458"/>
                    <a:pt x="1684020" y="1375410"/>
                    <a:pt x="1680210" y="1378268"/>
                  </a:cubicBezTo>
                  <a:close/>
                  <a:moveTo>
                    <a:pt x="1794510" y="1152525"/>
                  </a:moveTo>
                  <a:cubicBezTo>
                    <a:pt x="1825943" y="1161098"/>
                    <a:pt x="1857375" y="1169670"/>
                    <a:pt x="1888808" y="1178243"/>
                  </a:cubicBezTo>
                  <a:cubicBezTo>
                    <a:pt x="1891665" y="1179195"/>
                    <a:pt x="1894523" y="1179195"/>
                    <a:pt x="1897380" y="1180148"/>
                  </a:cubicBezTo>
                  <a:cubicBezTo>
                    <a:pt x="1897380" y="1180148"/>
                    <a:pt x="1897380" y="1179195"/>
                    <a:pt x="1898333" y="1179195"/>
                  </a:cubicBezTo>
                  <a:cubicBezTo>
                    <a:pt x="1898333" y="1178243"/>
                    <a:pt x="1899285" y="1178243"/>
                    <a:pt x="1899285" y="1177290"/>
                  </a:cubicBezTo>
                  <a:cubicBezTo>
                    <a:pt x="1899285" y="1177290"/>
                    <a:pt x="1899285" y="1176338"/>
                    <a:pt x="1899285" y="1176338"/>
                  </a:cubicBezTo>
                  <a:cubicBezTo>
                    <a:pt x="1899285" y="1176338"/>
                    <a:pt x="1899285" y="1176338"/>
                    <a:pt x="1899285" y="1176338"/>
                  </a:cubicBezTo>
                  <a:cubicBezTo>
                    <a:pt x="1900238" y="1174433"/>
                    <a:pt x="1900238" y="1172528"/>
                    <a:pt x="1901190" y="1169670"/>
                  </a:cubicBezTo>
                  <a:cubicBezTo>
                    <a:pt x="1909763" y="1137285"/>
                    <a:pt x="1918335" y="1105853"/>
                    <a:pt x="1926908" y="1073468"/>
                  </a:cubicBezTo>
                  <a:cubicBezTo>
                    <a:pt x="1927860" y="1069658"/>
                    <a:pt x="1926908" y="1065848"/>
                    <a:pt x="1925955" y="1062038"/>
                  </a:cubicBezTo>
                  <a:cubicBezTo>
                    <a:pt x="1921193" y="1042035"/>
                    <a:pt x="1915478" y="1022033"/>
                    <a:pt x="1909763" y="1002030"/>
                  </a:cubicBezTo>
                  <a:cubicBezTo>
                    <a:pt x="1907858" y="995363"/>
                    <a:pt x="1905953" y="988695"/>
                    <a:pt x="1904048" y="982028"/>
                  </a:cubicBezTo>
                  <a:cubicBezTo>
                    <a:pt x="1903095" y="977265"/>
                    <a:pt x="1901190" y="971550"/>
                    <a:pt x="1900238" y="966788"/>
                  </a:cubicBezTo>
                  <a:cubicBezTo>
                    <a:pt x="1900238" y="966788"/>
                    <a:pt x="1900238" y="965835"/>
                    <a:pt x="1900238" y="965835"/>
                  </a:cubicBezTo>
                  <a:cubicBezTo>
                    <a:pt x="1899285" y="962978"/>
                    <a:pt x="1898333" y="960120"/>
                    <a:pt x="1898333" y="957263"/>
                  </a:cubicBezTo>
                  <a:cubicBezTo>
                    <a:pt x="1897380" y="957263"/>
                    <a:pt x="1896428" y="958215"/>
                    <a:pt x="1895475" y="958215"/>
                  </a:cubicBezTo>
                  <a:cubicBezTo>
                    <a:pt x="1894523" y="958215"/>
                    <a:pt x="1893570" y="958215"/>
                    <a:pt x="1891665" y="959168"/>
                  </a:cubicBezTo>
                  <a:cubicBezTo>
                    <a:pt x="1869758" y="964883"/>
                    <a:pt x="1847850" y="970598"/>
                    <a:pt x="1825943" y="977265"/>
                  </a:cubicBezTo>
                  <a:cubicBezTo>
                    <a:pt x="1815465" y="980123"/>
                    <a:pt x="1804988" y="982980"/>
                    <a:pt x="1793558" y="985838"/>
                  </a:cubicBezTo>
                  <a:cubicBezTo>
                    <a:pt x="1791653" y="986790"/>
                    <a:pt x="1789748" y="986790"/>
                    <a:pt x="1788795" y="987743"/>
                  </a:cubicBezTo>
                  <a:cubicBezTo>
                    <a:pt x="1788795" y="987743"/>
                    <a:pt x="1788795" y="987743"/>
                    <a:pt x="1787843" y="987743"/>
                  </a:cubicBezTo>
                  <a:cubicBezTo>
                    <a:pt x="1784985" y="989648"/>
                    <a:pt x="1782128" y="991553"/>
                    <a:pt x="1779270" y="993458"/>
                  </a:cubicBezTo>
                  <a:cubicBezTo>
                    <a:pt x="1760220" y="1012508"/>
                    <a:pt x="1741170" y="1031558"/>
                    <a:pt x="1722120" y="1050608"/>
                  </a:cubicBezTo>
                  <a:cubicBezTo>
                    <a:pt x="1717358" y="1055370"/>
                    <a:pt x="1713548" y="1059180"/>
                    <a:pt x="1708785" y="1063943"/>
                  </a:cubicBezTo>
                  <a:cubicBezTo>
                    <a:pt x="1706880" y="1065848"/>
                    <a:pt x="1704975" y="1067753"/>
                    <a:pt x="1702118" y="1070610"/>
                  </a:cubicBezTo>
                  <a:cubicBezTo>
                    <a:pt x="1704975" y="1073468"/>
                    <a:pt x="1707833" y="1074420"/>
                    <a:pt x="1710690" y="1077278"/>
                  </a:cubicBezTo>
                  <a:cubicBezTo>
                    <a:pt x="1733550" y="1100138"/>
                    <a:pt x="1756410" y="1122045"/>
                    <a:pt x="1778318" y="1144905"/>
                  </a:cubicBezTo>
                  <a:cubicBezTo>
                    <a:pt x="1784033" y="1148715"/>
                    <a:pt x="1788795" y="1150620"/>
                    <a:pt x="1794510" y="1152525"/>
                  </a:cubicBezTo>
                  <a:close/>
                  <a:moveTo>
                    <a:pt x="1718310" y="1067753"/>
                  </a:moveTo>
                  <a:cubicBezTo>
                    <a:pt x="1723073" y="1062990"/>
                    <a:pt x="1726883" y="1059180"/>
                    <a:pt x="1731645" y="1054418"/>
                  </a:cubicBezTo>
                  <a:cubicBezTo>
                    <a:pt x="1731645" y="1054418"/>
                    <a:pt x="1731645" y="1054418"/>
                    <a:pt x="1731645" y="1054418"/>
                  </a:cubicBezTo>
                  <a:cubicBezTo>
                    <a:pt x="1749743" y="1036320"/>
                    <a:pt x="1767840" y="1018223"/>
                    <a:pt x="1785938" y="1000125"/>
                  </a:cubicBezTo>
                  <a:cubicBezTo>
                    <a:pt x="1788795" y="997268"/>
                    <a:pt x="1793558" y="994410"/>
                    <a:pt x="1797368" y="993458"/>
                  </a:cubicBezTo>
                  <a:cubicBezTo>
                    <a:pt x="1798320" y="993458"/>
                    <a:pt x="1798320" y="993458"/>
                    <a:pt x="1799273" y="993458"/>
                  </a:cubicBezTo>
                  <a:cubicBezTo>
                    <a:pt x="1828800" y="985838"/>
                    <a:pt x="1858328" y="977265"/>
                    <a:pt x="1887855" y="969645"/>
                  </a:cubicBezTo>
                  <a:cubicBezTo>
                    <a:pt x="1888808" y="969645"/>
                    <a:pt x="1889760" y="969645"/>
                    <a:pt x="1890713" y="968693"/>
                  </a:cubicBezTo>
                  <a:cubicBezTo>
                    <a:pt x="1890713" y="968693"/>
                    <a:pt x="1891665" y="968693"/>
                    <a:pt x="1891665" y="968693"/>
                  </a:cubicBezTo>
                  <a:cubicBezTo>
                    <a:pt x="1892618" y="970598"/>
                    <a:pt x="1893570" y="972503"/>
                    <a:pt x="1894523" y="975360"/>
                  </a:cubicBezTo>
                  <a:cubicBezTo>
                    <a:pt x="1898333" y="990600"/>
                    <a:pt x="1902143" y="1004888"/>
                    <a:pt x="1905953" y="1020128"/>
                  </a:cubicBezTo>
                  <a:cubicBezTo>
                    <a:pt x="1909763" y="1033463"/>
                    <a:pt x="1912620" y="1046798"/>
                    <a:pt x="1916430" y="1060133"/>
                  </a:cubicBezTo>
                  <a:cubicBezTo>
                    <a:pt x="1917383" y="1066800"/>
                    <a:pt x="1917383" y="1072515"/>
                    <a:pt x="1916430" y="1078230"/>
                  </a:cubicBezTo>
                  <a:cubicBezTo>
                    <a:pt x="1913573" y="1089660"/>
                    <a:pt x="1910715" y="1100138"/>
                    <a:pt x="1907858" y="1111568"/>
                  </a:cubicBezTo>
                  <a:cubicBezTo>
                    <a:pt x="1904048" y="1126808"/>
                    <a:pt x="1900238" y="1141095"/>
                    <a:pt x="1895475" y="1156335"/>
                  </a:cubicBezTo>
                  <a:cubicBezTo>
                    <a:pt x="1895475" y="1158240"/>
                    <a:pt x="1894523" y="1160145"/>
                    <a:pt x="1894523" y="1161098"/>
                  </a:cubicBezTo>
                  <a:cubicBezTo>
                    <a:pt x="1893570" y="1163955"/>
                    <a:pt x="1892618" y="1165860"/>
                    <a:pt x="1891665" y="1168718"/>
                  </a:cubicBezTo>
                  <a:cubicBezTo>
                    <a:pt x="1891665" y="1168718"/>
                    <a:pt x="1891665" y="1168718"/>
                    <a:pt x="1891665" y="1168718"/>
                  </a:cubicBezTo>
                  <a:cubicBezTo>
                    <a:pt x="1888808" y="1167765"/>
                    <a:pt x="1886903" y="1167765"/>
                    <a:pt x="1884998" y="1167765"/>
                  </a:cubicBezTo>
                  <a:cubicBezTo>
                    <a:pt x="1878330" y="1165860"/>
                    <a:pt x="1871663" y="1163955"/>
                    <a:pt x="1864995" y="1162050"/>
                  </a:cubicBezTo>
                  <a:cubicBezTo>
                    <a:pt x="1842135" y="1156335"/>
                    <a:pt x="1819275" y="1149668"/>
                    <a:pt x="1797368" y="1143953"/>
                  </a:cubicBezTo>
                  <a:cubicBezTo>
                    <a:pt x="1793558" y="1143000"/>
                    <a:pt x="1789748" y="1141095"/>
                    <a:pt x="1787843" y="1138238"/>
                  </a:cubicBezTo>
                  <a:cubicBezTo>
                    <a:pt x="1764983" y="1116330"/>
                    <a:pt x="1743075" y="1093470"/>
                    <a:pt x="1720215" y="1070610"/>
                  </a:cubicBezTo>
                  <a:cubicBezTo>
                    <a:pt x="1719263" y="1070610"/>
                    <a:pt x="1719263" y="1069658"/>
                    <a:pt x="1718310" y="1067753"/>
                  </a:cubicBezTo>
                  <a:close/>
                  <a:moveTo>
                    <a:pt x="1960245" y="1112520"/>
                  </a:moveTo>
                  <a:cubicBezTo>
                    <a:pt x="1953578" y="1138238"/>
                    <a:pt x="1945958" y="1164908"/>
                    <a:pt x="1939290" y="1190625"/>
                  </a:cubicBezTo>
                  <a:cubicBezTo>
                    <a:pt x="1938338" y="1194435"/>
                    <a:pt x="1937385" y="1197293"/>
                    <a:pt x="1936433" y="1201103"/>
                  </a:cubicBezTo>
                  <a:cubicBezTo>
                    <a:pt x="1940243" y="1202055"/>
                    <a:pt x="1944053" y="1203008"/>
                    <a:pt x="1946910" y="1203960"/>
                  </a:cubicBezTo>
                  <a:cubicBezTo>
                    <a:pt x="1947863" y="1203960"/>
                    <a:pt x="1948815" y="1204913"/>
                    <a:pt x="1949768" y="1204913"/>
                  </a:cubicBezTo>
                  <a:cubicBezTo>
                    <a:pt x="1983105" y="1214438"/>
                    <a:pt x="2017395" y="1223010"/>
                    <a:pt x="2050733" y="1231583"/>
                  </a:cubicBezTo>
                  <a:cubicBezTo>
                    <a:pt x="2054543" y="1232535"/>
                    <a:pt x="2057400" y="1233488"/>
                    <a:pt x="2061210" y="1234440"/>
                  </a:cubicBezTo>
                  <a:cubicBezTo>
                    <a:pt x="2062163" y="1234440"/>
                    <a:pt x="2062163" y="1234440"/>
                    <a:pt x="2063115" y="1235393"/>
                  </a:cubicBezTo>
                  <a:cubicBezTo>
                    <a:pt x="2065020" y="1236345"/>
                    <a:pt x="2065973" y="1236345"/>
                    <a:pt x="2067878" y="1237298"/>
                  </a:cubicBezTo>
                  <a:cubicBezTo>
                    <a:pt x="2068830" y="1238250"/>
                    <a:pt x="2069783" y="1238250"/>
                    <a:pt x="2070735" y="1239203"/>
                  </a:cubicBezTo>
                  <a:cubicBezTo>
                    <a:pt x="2072640" y="1240155"/>
                    <a:pt x="2073593" y="1241108"/>
                    <a:pt x="2075498" y="1243013"/>
                  </a:cubicBezTo>
                  <a:cubicBezTo>
                    <a:pt x="2075498" y="1243013"/>
                    <a:pt x="2075498" y="1243013"/>
                    <a:pt x="2076450" y="1243965"/>
                  </a:cubicBezTo>
                  <a:cubicBezTo>
                    <a:pt x="2104073" y="1271588"/>
                    <a:pt x="2131695" y="1299210"/>
                    <a:pt x="2160270" y="1327785"/>
                  </a:cubicBezTo>
                  <a:cubicBezTo>
                    <a:pt x="2163128" y="1330643"/>
                    <a:pt x="2165033" y="1332548"/>
                    <a:pt x="2168843" y="1335405"/>
                  </a:cubicBezTo>
                  <a:cubicBezTo>
                    <a:pt x="2168843" y="1335405"/>
                    <a:pt x="2168843" y="1335405"/>
                    <a:pt x="2168843" y="1335405"/>
                  </a:cubicBezTo>
                  <a:cubicBezTo>
                    <a:pt x="2169795" y="1335405"/>
                    <a:pt x="2169795" y="1336358"/>
                    <a:pt x="2170748" y="1337310"/>
                  </a:cubicBezTo>
                  <a:cubicBezTo>
                    <a:pt x="2173605" y="1333500"/>
                    <a:pt x="2175510" y="1330643"/>
                    <a:pt x="2177415" y="1327785"/>
                  </a:cubicBezTo>
                  <a:cubicBezTo>
                    <a:pt x="2205038" y="1300163"/>
                    <a:pt x="2232660" y="1272540"/>
                    <a:pt x="2260283" y="1244918"/>
                  </a:cubicBezTo>
                  <a:cubicBezTo>
                    <a:pt x="2262188" y="1243013"/>
                    <a:pt x="2264093" y="1241108"/>
                    <a:pt x="2266950" y="1240155"/>
                  </a:cubicBezTo>
                  <a:cubicBezTo>
                    <a:pt x="2266950" y="1240155"/>
                    <a:pt x="2266950" y="1240155"/>
                    <a:pt x="2266950" y="1240155"/>
                  </a:cubicBezTo>
                  <a:cubicBezTo>
                    <a:pt x="2268855" y="1239203"/>
                    <a:pt x="2271713" y="1238250"/>
                    <a:pt x="2274570" y="1237298"/>
                  </a:cubicBezTo>
                  <a:cubicBezTo>
                    <a:pt x="2286000" y="1234440"/>
                    <a:pt x="2297430" y="1231583"/>
                    <a:pt x="2309813" y="1227773"/>
                  </a:cubicBezTo>
                  <a:cubicBezTo>
                    <a:pt x="2311718" y="1226820"/>
                    <a:pt x="2314575" y="1226820"/>
                    <a:pt x="2316480" y="1225868"/>
                  </a:cubicBezTo>
                  <a:cubicBezTo>
                    <a:pt x="2340293" y="1219200"/>
                    <a:pt x="2365058" y="1212533"/>
                    <a:pt x="2388870" y="1206818"/>
                  </a:cubicBezTo>
                  <a:cubicBezTo>
                    <a:pt x="2392680" y="1205865"/>
                    <a:pt x="2395538" y="1204913"/>
                    <a:pt x="2399348" y="1203960"/>
                  </a:cubicBezTo>
                  <a:cubicBezTo>
                    <a:pt x="2398395" y="1200150"/>
                    <a:pt x="2397443" y="1196340"/>
                    <a:pt x="2396490" y="1193483"/>
                  </a:cubicBezTo>
                  <a:cubicBezTo>
                    <a:pt x="2388870" y="1163003"/>
                    <a:pt x="2380298" y="1133475"/>
                    <a:pt x="2371725" y="1102995"/>
                  </a:cubicBezTo>
                  <a:lnTo>
                    <a:pt x="2371725" y="1101090"/>
                  </a:lnTo>
                  <a:cubicBezTo>
                    <a:pt x="2370773" y="1099185"/>
                    <a:pt x="2370773" y="1098233"/>
                    <a:pt x="2369820" y="1096328"/>
                  </a:cubicBezTo>
                  <a:cubicBezTo>
                    <a:pt x="2368868" y="1091565"/>
                    <a:pt x="2366963" y="1086803"/>
                    <a:pt x="2366010" y="1082040"/>
                  </a:cubicBezTo>
                  <a:cubicBezTo>
                    <a:pt x="2365058" y="1075373"/>
                    <a:pt x="2365058" y="1068705"/>
                    <a:pt x="2366010" y="1062038"/>
                  </a:cubicBezTo>
                  <a:cubicBezTo>
                    <a:pt x="2366010" y="1062038"/>
                    <a:pt x="2366010" y="1061085"/>
                    <a:pt x="2366010" y="1061085"/>
                  </a:cubicBezTo>
                  <a:cubicBezTo>
                    <a:pt x="2366963" y="1056323"/>
                    <a:pt x="2367915" y="1052513"/>
                    <a:pt x="2369820" y="1047750"/>
                  </a:cubicBezTo>
                  <a:cubicBezTo>
                    <a:pt x="2370773" y="1045845"/>
                    <a:pt x="2370773" y="1043940"/>
                    <a:pt x="2371725" y="1042035"/>
                  </a:cubicBezTo>
                  <a:lnTo>
                    <a:pt x="2371725" y="1039178"/>
                  </a:lnTo>
                  <a:cubicBezTo>
                    <a:pt x="2380298" y="1009650"/>
                    <a:pt x="2387918" y="979170"/>
                    <a:pt x="2395538" y="949643"/>
                  </a:cubicBezTo>
                  <a:cubicBezTo>
                    <a:pt x="2396490" y="945833"/>
                    <a:pt x="2397443" y="942975"/>
                    <a:pt x="2398395" y="939165"/>
                  </a:cubicBezTo>
                  <a:cubicBezTo>
                    <a:pt x="2394585" y="938213"/>
                    <a:pt x="2390775" y="936308"/>
                    <a:pt x="2387918" y="936308"/>
                  </a:cubicBezTo>
                  <a:cubicBezTo>
                    <a:pt x="2382203" y="934403"/>
                    <a:pt x="2377440" y="933450"/>
                    <a:pt x="2371725" y="931545"/>
                  </a:cubicBezTo>
                  <a:lnTo>
                    <a:pt x="2371725" y="931545"/>
                  </a:lnTo>
                  <a:cubicBezTo>
                    <a:pt x="2338388" y="922973"/>
                    <a:pt x="2304098" y="913448"/>
                    <a:pt x="2270760" y="904875"/>
                  </a:cubicBezTo>
                  <a:cubicBezTo>
                    <a:pt x="2269808" y="904875"/>
                    <a:pt x="2269808" y="904875"/>
                    <a:pt x="2269808" y="903923"/>
                  </a:cubicBezTo>
                  <a:cubicBezTo>
                    <a:pt x="2268855" y="903923"/>
                    <a:pt x="2267903" y="902970"/>
                    <a:pt x="2266950" y="902970"/>
                  </a:cubicBezTo>
                  <a:cubicBezTo>
                    <a:pt x="2266950" y="902970"/>
                    <a:pt x="2266950" y="902970"/>
                    <a:pt x="2265998" y="902970"/>
                  </a:cubicBezTo>
                  <a:cubicBezTo>
                    <a:pt x="2265045" y="902970"/>
                    <a:pt x="2265045" y="902018"/>
                    <a:pt x="2264093" y="902018"/>
                  </a:cubicBezTo>
                  <a:cubicBezTo>
                    <a:pt x="2263140" y="901065"/>
                    <a:pt x="2261235" y="900113"/>
                    <a:pt x="2260283" y="898208"/>
                  </a:cubicBezTo>
                  <a:cubicBezTo>
                    <a:pt x="2236470" y="874395"/>
                    <a:pt x="2213610" y="851535"/>
                    <a:pt x="2189798" y="827723"/>
                  </a:cubicBezTo>
                  <a:cubicBezTo>
                    <a:pt x="2185035" y="822960"/>
                    <a:pt x="2181225" y="819150"/>
                    <a:pt x="2176463" y="814388"/>
                  </a:cubicBezTo>
                  <a:cubicBezTo>
                    <a:pt x="2173605" y="811530"/>
                    <a:pt x="2171700" y="808673"/>
                    <a:pt x="2169795" y="805815"/>
                  </a:cubicBezTo>
                  <a:cubicBezTo>
                    <a:pt x="2168843" y="805815"/>
                    <a:pt x="2167890" y="805815"/>
                    <a:pt x="2167890" y="805815"/>
                  </a:cubicBezTo>
                  <a:cubicBezTo>
                    <a:pt x="2167890" y="805815"/>
                    <a:pt x="2166938" y="804863"/>
                    <a:pt x="2166938" y="804863"/>
                  </a:cubicBezTo>
                  <a:cubicBezTo>
                    <a:pt x="2164080" y="808673"/>
                    <a:pt x="2162175" y="811530"/>
                    <a:pt x="2160270" y="814388"/>
                  </a:cubicBezTo>
                  <a:cubicBezTo>
                    <a:pt x="2160270" y="814388"/>
                    <a:pt x="2160270" y="814388"/>
                    <a:pt x="2160270" y="814388"/>
                  </a:cubicBezTo>
                  <a:cubicBezTo>
                    <a:pt x="2132648" y="842010"/>
                    <a:pt x="2105025" y="869633"/>
                    <a:pt x="2078355" y="897255"/>
                  </a:cubicBezTo>
                  <a:cubicBezTo>
                    <a:pt x="2073593" y="902018"/>
                    <a:pt x="2067878" y="904875"/>
                    <a:pt x="2062163" y="906780"/>
                  </a:cubicBezTo>
                  <a:cubicBezTo>
                    <a:pt x="2026920" y="916305"/>
                    <a:pt x="1990725" y="925830"/>
                    <a:pt x="1955483" y="935355"/>
                  </a:cubicBezTo>
                  <a:cubicBezTo>
                    <a:pt x="1953578" y="936308"/>
                    <a:pt x="1951673" y="936308"/>
                    <a:pt x="1949768" y="937260"/>
                  </a:cubicBezTo>
                  <a:cubicBezTo>
                    <a:pt x="1949768" y="937260"/>
                    <a:pt x="1949768" y="937260"/>
                    <a:pt x="1949768" y="937260"/>
                  </a:cubicBezTo>
                  <a:cubicBezTo>
                    <a:pt x="1949768" y="937260"/>
                    <a:pt x="1949768" y="937260"/>
                    <a:pt x="1949768" y="937260"/>
                  </a:cubicBezTo>
                  <a:cubicBezTo>
                    <a:pt x="1946910" y="938213"/>
                    <a:pt x="1945005" y="939165"/>
                    <a:pt x="1942148" y="940118"/>
                  </a:cubicBezTo>
                  <a:cubicBezTo>
                    <a:pt x="1941195" y="940118"/>
                    <a:pt x="1940243" y="941070"/>
                    <a:pt x="1939290" y="941070"/>
                  </a:cubicBezTo>
                  <a:cubicBezTo>
                    <a:pt x="1939290" y="941070"/>
                    <a:pt x="1939290" y="942023"/>
                    <a:pt x="1939290" y="942023"/>
                  </a:cubicBezTo>
                  <a:cubicBezTo>
                    <a:pt x="1940243" y="944880"/>
                    <a:pt x="1940243" y="947738"/>
                    <a:pt x="1941195" y="949643"/>
                  </a:cubicBezTo>
                  <a:cubicBezTo>
                    <a:pt x="1949768" y="981075"/>
                    <a:pt x="1957388" y="1011555"/>
                    <a:pt x="1965960" y="1042988"/>
                  </a:cubicBezTo>
                  <a:cubicBezTo>
                    <a:pt x="1967865" y="1049655"/>
                    <a:pt x="1969770" y="1056323"/>
                    <a:pt x="1971675" y="1062990"/>
                  </a:cubicBezTo>
                  <a:cubicBezTo>
                    <a:pt x="1973580" y="1069658"/>
                    <a:pt x="1973580" y="1076325"/>
                    <a:pt x="1971675" y="1082993"/>
                  </a:cubicBezTo>
                  <a:cubicBezTo>
                    <a:pt x="1965960" y="1089660"/>
                    <a:pt x="1963103" y="1101090"/>
                    <a:pt x="1960245" y="1112520"/>
                  </a:cubicBezTo>
                  <a:close/>
                  <a:moveTo>
                    <a:pt x="1979295" y="1061085"/>
                  </a:moveTo>
                  <a:cubicBezTo>
                    <a:pt x="1979295" y="1060133"/>
                    <a:pt x="1978343" y="1058228"/>
                    <a:pt x="1978343" y="1057275"/>
                  </a:cubicBezTo>
                  <a:cubicBezTo>
                    <a:pt x="1978343" y="1057275"/>
                    <a:pt x="1978343" y="1057275"/>
                    <a:pt x="1978343" y="1057275"/>
                  </a:cubicBezTo>
                  <a:cubicBezTo>
                    <a:pt x="1978343" y="1055370"/>
                    <a:pt x="1977390" y="1053465"/>
                    <a:pt x="1977390" y="1052513"/>
                  </a:cubicBezTo>
                  <a:cubicBezTo>
                    <a:pt x="1968818" y="1020128"/>
                    <a:pt x="1959293" y="986790"/>
                    <a:pt x="1950720" y="954405"/>
                  </a:cubicBezTo>
                  <a:cubicBezTo>
                    <a:pt x="1949768" y="950595"/>
                    <a:pt x="1948815" y="946785"/>
                    <a:pt x="1947863" y="942975"/>
                  </a:cubicBezTo>
                  <a:cubicBezTo>
                    <a:pt x="1948815" y="942975"/>
                    <a:pt x="1949768" y="942023"/>
                    <a:pt x="1950720" y="942023"/>
                  </a:cubicBezTo>
                  <a:cubicBezTo>
                    <a:pt x="1953578" y="941070"/>
                    <a:pt x="1955483" y="940118"/>
                    <a:pt x="1957388" y="940118"/>
                  </a:cubicBezTo>
                  <a:cubicBezTo>
                    <a:pt x="1993583" y="930593"/>
                    <a:pt x="2029778" y="920115"/>
                    <a:pt x="2066925" y="910590"/>
                  </a:cubicBezTo>
                  <a:cubicBezTo>
                    <a:pt x="2071688" y="909638"/>
                    <a:pt x="2076450" y="906780"/>
                    <a:pt x="2080260" y="902970"/>
                  </a:cubicBezTo>
                  <a:cubicBezTo>
                    <a:pt x="2106930" y="876300"/>
                    <a:pt x="2133600" y="849630"/>
                    <a:pt x="2160270" y="822960"/>
                  </a:cubicBezTo>
                  <a:cubicBezTo>
                    <a:pt x="2162175" y="821055"/>
                    <a:pt x="2165033" y="819150"/>
                    <a:pt x="2167890" y="815340"/>
                  </a:cubicBezTo>
                  <a:cubicBezTo>
                    <a:pt x="2170748" y="818198"/>
                    <a:pt x="2173605" y="820103"/>
                    <a:pt x="2175510" y="822008"/>
                  </a:cubicBezTo>
                  <a:cubicBezTo>
                    <a:pt x="2196465" y="842010"/>
                    <a:pt x="2216468" y="862965"/>
                    <a:pt x="2236470" y="883920"/>
                  </a:cubicBezTo>
                  <a:cubicBezTo>
                    <a:pt x="2242185" y="889635"/>
                    <a:pt x="2247900" y="895350"/>
                    <a:pt x="2253615" y="901065"/>
                  </a:cubicBezTo>
                  <a:cubicBezTo>
                    <a:pt x="2253615" y="901065"/>
                    <a:pt x="2253615" y="901065"/>
                    <a:pt x="2253615" y="901065"/>
                  </a:cubicBezTo>
                  <a:cubicBezTo>
                    <a:pt x="2253615" y="901065"/>
                    <a:pt x="2253615" y="901065"/>
                    <a:pt x="2253615" y="901065"/>
                  </a:cubicBezTo>
                  <a:cubicBezTo>
                    <a:pt x="2257425" y="905828"/>
                    <a:pt x="2262188" y="907733"/>
                    <a:pt x="2268855" y="909638"/>
                  </a:cubicBezTo>
                  <a:cubicBezTo>
                    <a:pt x="2277428" y="911543"/>
                    <a:pt x="2286953" y="914400"/>
                    <a:pt x="2295525" y="917258"/>
                  </a:cubicBezTo>
                  <a:cubicBezTo>
                    <a:pt x="2320290" y="923925"/>
                    <a:pt x="2346008" y="930593"/>
                    <a:pt x="2370773" y="937260"/>
                  </a:cubicBezTo>
                  <a:lnTo>
                    <a:pt x="2370773" y="937260"/>
                  </a:lnTo>
                  <a:cubicBezTo>
                    <a:pt x="2372678" y="938213"/>
                    <a:pt x="2374583" y="938213"/>
                    <a:pt x="2377440" y="939165"/>
                  </a:cubicBezTo>
                  <a:cubicBezTo>
                    <a:pt x="2380298" y="940118"/>
                    <a:pt x="2383155" y="941070"/>
                    <a:pt x="2386965" y="942023"/>
                  </a:cubicBezTo>
                  <a:cubicBezTo>
                    <a:pt x="2386013" y="945833"/>
                    <a:pt x="2385060" y="948690"/>
                    <a:pt x="2385060" y="952500"/>
                  </a:cubicBezTo>
                  <a:cubicBezTo>
                    <a:pt x="2380298" y="969645"/>
                    <a:pt x="2375535" y="987743"/>
                    <a:pt x="2370773" y="1004888"/>
                  </a:cubicBezTo>
                  <a:cubicBezTo>
                    <a:pt x="2370773" y="1004888"/>
                    <a:pt x="2370773" y="1004888"/>
                    <a:pt x="2370773" y="1004888"/>
                  </a:cubicBezTo>
                  <a:cubicBezTo>
                    <a:pt x="2367915" y="1014413"/>
                    <a:pt x="2366010" y="1022985"/>
                    <a:pt x="2363153" y="1032510"/>
                  </a:cubicBezTo>
                  <a:cubicBezTo>
                    <a:pt x="2361248" y="1040130"/>
                    <a:pt x="2358390" y="1048703"/>
                    <a:pt x="2356485" y="1056323"/>
                  </a:cubicBezTo>
                  <a:cubicBezTo>
                    <a:pt x="2356485" y="1057275"/>
                    <a:pt x="2355533" y="1059180"/>
                    <a:pt x="2355533" y="1060133"/>
                  </a:cubicBezTo>
                  <a:cubicBezTo>
                    <a:pt x="2355533" y="1062038"/>
                    <a:pt x="2354580" y="1062990"/>
                    <a:pt x="2354580" y="1064895"/>
                  </a:cubicBezTo>
                  <a:cubicBezTo>
                    <a:pt x="2354580" y="1066800"/>
                    <a:pt x="2353628" y="1068705"/>
                    <a:pt x="2354580" y="1070610"/>
                  </a:cubicBezTo>
                  <a:cubicBezTo>
                    <a:pt x="2355533" y="1072515"/>
                    <a:pt x="2355533" y="1074420"/>
                    <a:pt x="2356485" y="1076325"/>
                  </a:cubicBezTo>
                  <a:cubicBezTo>
                    <a:pt x="2356485" y="1077278"/>
                    <a:pt x="2356485" y="1079183"/>
                    <a:pt x="2357438" y="1080135"/>
                  </a:cubicBezTo>
                  <a:cubicBezTo>
                    <a:pt x="2366963" y="1115378"/>
                    <a:pt x="2376488" y="1149668"/>
                    <a:pt x="2386013" y="1184910"/>
                  </a:cubicBezTo>
                  <a:cubicBezTo>
                    <a:pt x="2386965" y="1187768"/>
                    <a:pt x="2386965" y="1190625"/>
                    <a:pt x="2387918" y="1194435"/>
                  </a:cubicBezTo>
                  <a:cubicBezTo>
                    <a:pt x="2384108" y="1195388"/>
                    <a:pt x="2381250" y="1196340"/>
                    <a:pt x="2377440" y="1197293"/>
                  </a:cubicBezTo>
                  <a:cubicBezTo>
                    <a:pt x="2342198" y="1206818"/>
                    <a:pt x="2306955" y="1216343"/>
                    <a:pt x="2271713" y="1225868"/>
                  </a:cubicBezTo>
                  <a:cubicBezTo>
                    <a:pt x="2271713" y="1225868"/>
                    <a:pt x="2270760" y="1225868"/>
                    <a:pt x="2270760" y="1225868"/>
                  </a:cubicBezTo>
                  <a:cubicBezTo>
                    <a:pt x="2270760" y="1225868"/>
                    <a:pt x="2269808" y="1225868"/>
                    <a:pt x="2269808" y="1225868"/>
                  </a:cubicBezTo>
                  <a:cubicBezTo>
                    <a:pt x="2264093" y="1227773"/>
                    <a:pt x="2259330" y="1229678"/>
                    <a:pt x="2254568" y="1234440"/>
                  </a:cubicBezTo>
                  <a:cubicBezTo>
                    <a:pt x="2254568" y="1234440"/>
                    <a:pt x="2254568" y="1234440"/>
                    <a:pt x="2254568" y="1234440"/>
                  </a:cubicBezTo>
                  <a:cubicBezTo>
                    <a:pt x="2254568" y="1234440"/>
                    <a:pt x="2253615" y="1235393"/>
                    <a:pt x="2253615" y="1235393"/>
                  </a:cubicBezTo>
                  <a:cubicBezTo>
                    <a:pt x="2246948" y="1243013"/>
                    <a:pt x="2239328" y="1249680"/>
                    <a:pt x="2232660" y="1256348"/>
                  </a:cubicBezTo>
                  <a:cubicBezTo>
                    <a:pt x="2213610" y="1275398"/>
                    <a:pt x="2195513" y="1294448"/>
                    <a:pt x="2176463" y="1312545"/>
                  </a:cubicBezTo>
                  <a:cubicBezTo>
                    <a:pt x="2174558" y="1314450"/>
                    <a:pt x="2171700" y="1316355"/>
                    <a:pt x="2168843" y="1320165"/>
                  </a:cubicBezTo>
                  <a:cubicBezTo>
                    <a:pt x="2165985" y="1317308"/>
                    <a:pt x="2163128" y="1315403"/>
                    <a:pt x="2161223" y="1313498"/>
                  </a:cubicBezTo>
                  <a:cubicBezTo>
                    <a:pt x="2149793" y="1302068"/>
                    <a:pt x="2139315" y="1291590"/>
                    <a:pt x="2127885" y="1280160"/>
                  </a:cubicBezTo>
                  <a:cubicBezTo>
                    <a:pt x="2112645" y="1264920"/>
                    <a:pt x="2097405" y="1249680"/>
                    <a:pt x="2082165" y="1233488"/>
                  </a:cubicBezTo>
                  <a:cubicBezTo>
                    <a:pt x="2080260" y="1231583"/>
                    <a:pt x="2078355" y="1229678"/>
                    <a:pt x="2076450" y="1228725"/>
                  </a:cubicBezTo>
                  <a:cubicBezTo>
                    <a:pt x="2076450" y="1228725"/>
                    <a:pt x="2075498" y="1228725"/>
                    <a:pt x="2075498" y="1227773"/>
                  </a:cubicBezTo>
                  <a:cubicBezTo>
                    <a:pt x="2072640" y="1226820"/>
                    <a:pt x="2070735" y="1224915"/>
                    <a:pt x="2067878" y="1224915"/>
                  </a:cubicBezTo>
                  <a:cubicBezTo>
                    <a:pt x="2032635" y="1215390"/>
                    <a:pt x="1996440" y="1205865"/>
                    <a:pt x="1961198" y="1196340"/>
                  </a:cubicBezTo>
                  <a:cubicBezTo>
                    <a:pt x="1957388" y="1195388"/>
                    <a:pt x="1953578" y="1194435"/>
                    <a:pt x="1949768" y="1192530"/>
                  </a:cubicBezTo>
                  <a:cubicBezTo>
                    <a:pt x="1950720" y="1187768"/>
                    <a:pt x="1951673" y="1184910"/>
                    <a:pt x="1952625" y="1181100"/>
                  </a:cubicBezTo>
                  <a:cubicBezTo>
                    <a:pt x="1959293" y="1154430"/>
                    <a:pt x="1966913" y="1127760"/>
                    <a:pt x="1973580" y="1102043"/>
                  </a:cubicBezTo>
                  <a:cubicBezTo>
                    <a:pt x="1975485" y="1094423"/>
                    <a:pt x="1978343" y="1085850"/>
                    <a:pt x="1980248" y="1078230"/>
                  </a:cubicBezTo>
                  <a:cubicBezTo>
                    <a:pt x="1980248" y="1077278"/>
                    <a:pt x="1980248" y="1077278"/>
                    <a:pt x="1980248" y="1076325"/>
                  </a:cubicBezTo>
                  <a:cubicBezTo>
                    <a:pt x="1980248" y="1075373"/>
                    <a:pt x="1980248" y="1074420"/>
                    <a:pt x="1981200" y="1073468"/>
                  </a:cubicBezTo>
                  <a:cubicBezTo>
                    <a:pt x="1980248" y="1070610"/>
                    <a:pt x="1980248" y="1065848"/>
                    <a:pt x="1979295" y="1061085"/>
                  </a:cubicBezTo>
                  <a:close/>
                  <a:moveTo>
                    <a:pt x="2005965" y="1151573"/>
                  </a:moveTo>
                  <a:cubicBezTo>
                    <a:pt x="2005013" y="1154430"/>
                    <a:pt x="2004060" y="1158240"/>
                    <a:pt x="2003108" y="1161098"/>
                  </a:cubicBezTo>
                  <a:cubicBezTo>
                    <a:pt x="2006918" y="1162050"/>
                    <a:pt x="2009775" y="1163003"/>
                    <a:pt x="2012633" y="1163955"/>
                  </a:cubicBezTo>
                  <a:cubicBezTo>
                    <a:pt x="2038350" y="1170623"/>
                    <a:pt x="2064068" y="1178243"/>
                    <a:pt x="2088833" y="1184910"/>
                  </a:cubicBezTo>
                  <a:cubicBezTo>
                    <a:pt x="2094548" y="1185863"/>
                    <a:pt x="2098358" y="1188720"/>
                    <a:pt x="2102168" y="1192530"/>
                  </a:cubicBezTo>
                  <a:cubicBezTo>
                    <a:pt x="2120265" y="1211580"/>
                    <a:pt x="2139315" y="1229678"/>
                    <a:pt x="2157413" y="1247775"/>
                  </a:cubicBezTo>
                  <a:cubicBezTo>
                    <a:pt x="2160270" y="1250633"/>
                    <a:pt x="2162175" y="1252538"/>
                    <a:pt x="2165985" y="1255395"/>
                  </a:cubicBezTo>
                  <a:cubicBezTo>
                    <a:pt x="2165985" y="1255395"/>
                    <a:pt x="2165985" y="1255395"/>
                    <a:pt x="2165985" y="1255395"/>
                  </a:cubicBezTo>
                  <a:cubicBezTo>
                    <a:pt x="2165985" y="1255395"/>
                    <a:pt x="2165985" y="1255395"/>
                    <a:pt x="2165985" y="1255395"/>
                  </a:cubicBezTo>
                  <a:cubicBezTo>
                    <a:pt x="2168843" y="1252538"/>
                    <a:pt x="2171700" y="1250633"/>
                    <a:pt x="2174558" y="1247775"/>
                  </a:cubicBezTo>
                  <a:cubicBezTo>
                    <a:pt x="2192655" y="1229678"/>
                    <a:pt x="2211705" y="1210628"/>
                    <a:pt x="2229803" y="1192530"/>
                  </a:cubicBezTo>
                  <a:cubicBezTo>
                    <a:pt x="2229803" y="1192530"/>
                    <a:pt x="2229803" y="1192530"/>
                    <a:pt x="2229803" y="1192530"/>
                  </a:cubicBezTo>
                  <a:cubicBezTo>
                    <a:pt x="2231708" y="1190625"/>
                    <a:pt x="2233613" y="1189673"/>
                    <a:pt x="2235518" y="1188720"/>
                  </a:cubicBezTo>
                  <a:cubicBezTo>
                    <a:pt x="2235518" y="1188720"/>
                    <a:pt x="2235518" y="1188720"/>
                    <a:pt x="2235518" y="1188720"/>
                  </a:cubicBezTo>
                  <a:cubicBezTo>
                    <a:pt x="2237423" y="1187768"/>
                    <a:pt x="2240280" y="1186815"/>
                    <a:pt x="2242185" y="1185863"/>
                  </a:cubicBezTo>
                  <a:cubicBezTo>
                    <a:pt x="2242185" y="1185863"/>
                    <a:pt x="2242185" y="1185863"/>
                    <a:pt x="2242185" y="1185863"/>
                  </a:cubicBezTo>
                  <a:cubicBezTo>
                    <a:pt x="2267903" y="1179195"/>
                    <a:pt x="2293620" y="1172528"/>
                    <a:pt x="2318385" y="1164908"/>
                  </a:cubicBezTo>
                  <a:cubicBezTo>
                    <a:pt x="2321243" y="1163955"/>
                    <a:pt x="2324100" y="1163003"/>
                    <a:pt x="2327910" y="1162050"/>
                  </a:cubicBezTo>
                  <a:cubicBezTo>
                    <a:pt x="2326958" y="1158240"/>
                    <a:pt x="2326005" y="1155383"/>
                    <a:pt x="2325053" y="1152525"/>
                  </a:cubicBezTo>
                  <a:cubicBezTo>
                    <a:pt x="2318385" y="1126808"/>
                    <a:pt x="2311718" y="1101090"/>
                    <a:pt x="2304098" y="1076325"/>
                  </a:cubicBezTo>
                  <a:cubicBezTo>
                    <a:pt x="2303145" y="1071563"/>
                    <a:pt x="2303145" y="1066800"/>
                    <a:pt x="2304098" y="1062038"/>
                  </a:cubicBezTo>
                  <a:cubicBezTo>
                    <a:pt x="2310765" y="1036320"/>
                    <a:pt x="2317433" y="1010603"/>
                    <a:pt x="2325053" y="985838"/>
                  </a:cubicBezTo>
                  <a:cubicBezTo>
                    <a:pt x="2326005" y="982980"/>
                    <a:pt x="2326958" y="979170"/>
                    <a:pt x="2326958" y="975360"/>
                  </a:cubicBezTo>
                  <a:cubicBezTo>
                    <a:pt x="2326958" y="975360"/>
                    <a:pt x="2326958" y="975360"/>
                    <a:pt x="2326958" y="975360"/>
                  </a:cubicBezTo>
                  <a:cubicBezTo>
                    <a:pt x="2326958" y="975360"/>
                    <a:pt x="2326958" y="975360"/>
                    <a:pt x="2326958" y="975360"/>
                  </a:cubicBezTo>
                  <a:cubicBezTo>
                    <a:pt x="2325053" y="975360"/>
                    <a:pt x="2324100" y="974408"/>
                    <a:pt x="2323148" y="974408"/>
                  </a:cubicBezTo>
                  <a:cubicBezTo>
                    <a:pt x="2321243" y="973455"/>
                    <a:pt x="2319338" y="973455"/>
                    <a:pt x="2317433" y="972503"/>
                  </a:cubicBezTo>
                  <a:cubicBezTo>
                    <a:pt x="2292668" y="965835"/>
                    <a:pt x="2267903" y="959168"/>
                    <a:pt x="2243138" y="952500"/>
                  </a:cubicBezTo>
                  <a:cubicBezTo>
                    <a:pt x="2237423" y="950595"/>
                    <a:pt x="2232660" y="948690"/>
                    <a:pt x="2227898" y="943928"/>
                  </a:cubicBezTo>
                  <a:cubicBezTo>
                    <a:pt x="2209800" y="924878"/>
                    <a:pt x="2190750" y="906780"/>
                    <a:pt x="2172653" y="888683"/>
                  </a:cubicBezTo>
                  <a:cubicBezTo>
                    <a:pt x="2170748" y="886778"/>
                    <a:pt x="2167890" y="883920"/>
                    <a:pt x="2165033" y="882015"/>
                  </a:cubicBezTo>
                  <a:cubicBezTo>
                    <a:pt x="2165033" y="882015"/>
                    <a:pt x="2165033" y="882015"/>
                    <a:pt x="2165033" y="882015"/>
                  </a:cubicBezTo>
                  <a:cubicBezTo>
                    <a:pt x="2165033" y="882015"/>
                    <a:pt x="2165033" y="882015"/>
                    <a:pt x="2165033" y="882015"/>
                  </a:cubicBezTo>
                  <a:cubicBezTo>
                    <a:pt x="2162175" y="884873"/>
                    <a:pt x="2160270" y="886778"/>
                    <a:pt x="2157413" y="888683"/>
                  </a:cubicBezTo>
                  <a:cubicBezTo>
                    <a:pt x="2139315" y="906780"/>
                    <a:pt x="2120265" y="925830"/>
                    <a:pt x="2102168" y="943928"/>
                  </a:cubicBezTo>
                  <a:cubicBezTo>
                    <a:pt x="2099310" y="946785"/>
                    <a:pt x="2095500" y="949643"/>
                    <a:pt x="2091690" y="950595"/>
                  </a:cubicBezTo>
                  <a:cubicBezTo>
                    <a:pt x="2091690" y="950595"/>
                    <a:pt x="2091690" y="950595"/>
                    <a:pt x="2091690" y="950595"/>
                  </a:cubicBezTo>
                  <a:cubicBezTo>
                    <a:pt x="2090738" y="950595"/>
                    <a:pt x="2089785" y="951548"/>
                    <a:pt x="2087880" y="951548"/>
                  </a:cubicBezTo>
                  <a:cubicBezTo>
                    <a:pt x="2087880" y="951548"/>
                    <a:pt x="2087880" y="951548"/>
                    <a:pt x="2086928" y="951548"/>
                  </a:cubicBezTo>
                  <a:cubicBezTo>
                    <a:pt x="2062163" y="958215"/>
                    <a:pt x="2037398" y="964883"/>
                    <a:pt x="2012633" y="971550"/>
                  </a:cubicBezTo>
                  <a:cubicBezTo>
                    <a:pt x="2008823" y="972503"/>
                    <a:pt x="2005965" y="973455"/>
                    <a:pt x="2002155" y="974408"/>
                  </a:cubicBezTo>
                  <a:cubicBezTo>
                    <a:pt x="2003108" y="978218"/>
                    <a:pt x="2004060" y="981075"/>
                    <a:pt x="2004060" y="984885"/>
                  </a:cubicBezTo>
                  <a:cubicBezTo>
                    <a:pt x="2010728" y="1010603"/>
                    <a:pt x="2017395" y="1036320"/>
                    <a:pt x="2025015" y="1061085"/>
                  </a:cubicBezTo>
                  <a:cubicBezTo>
                    <a:pt x="2025968" y="1065848"/>
                    <a:pt x="2025968" y="1070610"/>
                    <a:pt x="2025015" y="1075373"/>
                  </a:cubicBezTo>
                  <a:cubicBezTo>
                    <a:pt x="2019300" y="1101090"/>
                    <a:pt x="2012633" y="1126808"/>
                    <a:pt x="2005965" y="1151573"/>
                  </a:cubicBezTo>
                  <a:close/>
                  <a:moveTo>
                    <a:pt x="2036445" y="1061085"/>
                  </a:moveTo>
                  <a:cubicBezTo>
                    <a:pt x="2029778" y="1038225"/>
                    <a:pt x="2024063" y="1014413"/>
                    <a:pt x="2017395" y="991553"/>
                  </a:cubicBezTo>
                  <a:cubicBezTo>
                    <a:pt x="2016443" y="988695"/>
                    <a:pt x="2015490" y="984885"/>
                    <a:pt x="2015490" y="982028"/>
                  </a:cubicBezTo>
                  <a:cubicBezTo>
                    <a:pt x="2016443" y="982028"/>
                    <a:pt x="2017395" y="981075"/>
                    <a:pt x="2018348" y="981075"/>
                  </a:cubicBezTo>
                  <a:cubicBezTo>
                    <a:pt x="2020253" y="980123"/>
                    <a:pt x="2022158" y="980123"/>
                    <a:pt x="2023110" y="979170"/>
                  </a:cubicBezTo>
                  <a:cubicBezTo>
                    <a:pt x="2046923" y="972503"/>
                    <a:pt x="2070735" y="965835"/>
                    <a:pt x="2094548" y="960120"/>
                  </a:cubicBezTo>
                  <a:cubicBezTo>
                    <a:pt x="2100263" y="959168"/>
                    <a:pt x="2104073" y="956310"/>
                    <a:pt x="2107883" y="952500"/>
                  </a:cubicBezTo>
                  <a:cubicBezTo>
                    <a:pt x="2125028" y="935355"/>
                    <a:pt x="2142173" y="918210"/>
                    <a:pt x="2159318" y="901065"/>
                  </a:cubicBezTo>
                  <a:cubicBezTo>
                    <a:pt x="2161223" y="899160"/>
                    <a:pt x="2164080" y="896303"/>
                    <a:pt x="2166938" y="894398"/>
                  </a:cubicBezTo>
                  <a:cubicBezTo>
                    <a:pt x="2169795" y="897255"/>
                    <a:pt x="2172653" y="899160"/>
                    <a:pt x="2174558" y="902018"/>
                  </a:cubicBezTo>
                  <a:cubicBezTo>
                    <a:pt x="2191703" y="919163"/>
                    <a:pt x="2208848" y="935355"/>
                    <a:pt x="2225040" y="952500"/>
                  </a:cubicBezTo>
                  <a:cubicBezTo>
                    <a:pt x="2228850" y="956310"/>
                    <a:pt x="2233613" y="959168"/>
                    <a:pt x="2239328" y="961073"/>
                  </a:cubicBezTo>
                  <a:cubicBezTo>
                    <a:pt x="2239328" y="961073"/>
                    <a:pt x="2239328" y="961073"/>
                    <a:pt x="2239328" y="961073"/>
                  </a:cubicBezTo>
                  <a:cubicBezTo>
                    <a:pt x="2239328" y="961073"/>
                    <a:pt x="2239328" y="961073"/>
                    <a:pt x="2239328" y="961073"/>
                  </a:cubicBezTo>
                  <a:cubicBezTo>
                    <a:pt x="2240280" y="961073"/>
                    <a:pt x="2241233" y="961073"/>
                    <a:pt x="2242185" y="962025"/>
                  </a:cubicBezTo>
                  <a:cubicBezTo>
                    <a:pt x="2264093" y="967740"/>
                    <a:pt x="2286953" y="974408"/>
                    <a:pt x="2308860" y="980123"/>
                  </a:cubicBezTo>
                  <a:cubicBezTo>
                    <a:pt x="2308860" y="980123"/>
                    <a:pt x="2309813" y="980123"/>
                    <a:pt x="2309813" y="980123"/>
                  </a:cubicBezTo>
                  <a:cubicBezTo>
                    <a:pt x="2312670" y="981075"/>
                    <a:pt x="2314575" y="982028"/>
                    <a:pt x="2318385" y="982980"/>
                  </a:cubicBezTo>
                  <a:cubicBezTo>
                    <a:pt x="2317433" y="986790"/>
                    <a:pt x="2317433" y="989648"/>
                    <a:pt x="2316480" y="992505"/>
                  </a:cubicBezTo>
                  <a:cubicBezTo>
                    <a:pt x="2310765" y="1014413"/>
                    <a:pt x="2305050" y="1036320"/>
                    <a:pt x="2299335" y="1057275"/>
                  </a:cubicBezTo>
                  <a:cubicBezTo>
                    <a:pt x="2299335" y="1058228"/>
                    <a:pt x="2298383" y="1059180"/>
                    <a:pt x="2298383" y="1061085"/>
                  </a:cubicBezTo>
                  <a:cubicBezTo>
                    <a:pt x="2298383" y="1061085"/>
                    <a:pt x="2298383" y="1062038"/>
                    <a:pt x="2298383" y="1062038"/>
                  </a:cubicBezTo>
                  <a:cubicBezTo>
                    <a:pt x="2296478" y="1067753"/>
                    <a:pt x="2296478" y="1073468"/>
                    <a:pt x="2298383" y="1079183"/>
                  </a:cubicBezTo>
                  <a:cubicBezTo>
                    <a:pt x="2298383" y="1080135"/>
                    <a:pt x="2298383" y="1080135"/>
                    <a:pt x="2298383" y="1081088"/>
                  </a:cubicBezTo>
                  <a:cubicBezTo>
                    <a:pt x="2298383" y="1082040"/>
                    <a:pt x="2298383" y="1082993"/>
                    <a:pt x="2299335" y="1083945"/>
                  </a:cubicBezTo>
                  <a:cubicBezTo>
                    <a:pt x="2305050" y="1104900"/>
                    <a:pt x="2310765" y="1126808"/>
                    <a:pt x="2316480" y="1148715"/>
                  </a:cubicBezTo>
                  <a:cubicBezTo>
                    <a:pt x="2317433" y="1151573"/>
                    <a:pt x="2317433" y="1154430"/>
                    <a:pt x="2318385" y="1158240"/>
                  </a:cubicBezTo>
                  <a:cubicBezTo>
                    <a:pt x="2316480" y="1159193"/>
                    <a:pt x="2315528" y="1159193"/>
                    <a:pt x="2313623" y="1160145"/>
                  </a:cubicBezTo>
                  <a:cubicBezTo>
                    <a:pt x="2308860" y="1161098"/>
                    <a:pt x="2304098" y="1163003"/>
                    <a:pt x="2299335" y="1163955"/>
                  </a:cubicBezTo>
                  <a:cubicBezTo>
                    <a:pt x="2282190" y="1168718"/>
                    <a:pt x="2265998" y="1172528"/>
                    <a:pt x="2248853" y="1177290"/>
                  </a:cubicBezTo>
                  <a:cubicBezTo>
                    <a:pt x="2245995" y="1178243"/>
                    <a:pt x="2243138" y="1179195"/>
                    <a:pt x="2240280" y="1179195"/>
                  </a:cubicBezTo>
                  <a:cubicBezTo>
                    <a:pt x="2240280" y="1179195"/>
                    <a:pt x="2240280" y="1179195"/>
                    <a:pt x="2240280" y="1179195"/>
                  </a:cubicBezTo>
                  <a:cubicBezTo>
                    <a:pt x="2240280" y="1179195"/>
                    <a:pt x="2240280" y="1179195"/>
                    <a:pt x="2240280" y="1179195"/>
                  </a:cubicBezTo>
                  <a:cubicBezTo>
                    <a:pt x="2239328" y="1179195"/>
                    <a:pt x="2237423" y="1180148"/>
                    <a:pt x="2236470" y="1180148"/>
                  </a:cubicBezTo>
                  <a:cubicBezTo>
                    <a:pt x="2236470" y="1180148"/>
                    <a:pt x="2236470" y="1180148"/>
                    <a:pt x="2236470" y="1180148"/>
                  </a:cubicBezTo>
                  <a:cubicBezTo>
                    <a:pt x="2232660" y="1182053"/>
                    <a:pt x="2229803" y="1183958"/>
                    <a:pt x="2225993" y="1186815"/>
                  </a:cubicBezTo>
                  <a:cubicBezTo>
                    <a:pt x="2225993" y="1186815"/>
                    <a:pt x="2225993" y="1186815"/>
                    <a:pt x="2225993" y="1186815"/>
                  </a:cubicBezTo>
                  <a:cubicBezTo>
                    <a:pt x="2225993" y="1186815"/>
                    <a:pt x="2225993" y="1186815"/>
                    <a:pt x="2225993" y="1186815"/>
                  </a:cubicBezTo>
                  <a:cubicBezTo>
                    <a:pt x="2208848" y="1203960"/>
                    <a:pt x="2192655" y="1220153"/>
                    <a:pt x="2175510" y="1237298"/>
                  </a:cubicBezTo>
                  <a:cubicBezTo>
                    <a:pt x="2173605" y="1239203"/>
                    <a:pt x="2170748" y="1242060"/>
                    <a:pt x="2167890" y="1243965"/>
                  </a:cubicBezTo>
                  <a:cubicBezTo>
                    <a:pt x="2165033" y="1241108"/>
                    <a:pt x="2163128" y="1239203"/>
                    <a:pt x="2161223" y="1237298"/>
                  </a:cubicBezTo>
                  <a:cubicBezTo>
                    <a:pt x="2144078" y="1220153"/>
                    <a:pt x="2126933" y="1203008"/>
                    <a:pt x="2109788" y="1184910"/>
                  </a:cubicBezTo>
                  <a:cubicBezTo>
                    <a:pt x="2105978" y="1181100"/>
                    <a:pt x="2102168" y="1178243"/>
                    <a:pt x="2096453" y="1177290"/>
                  </a:cubicBezTo>
                  <a:cubicBezTo>
                    <a:pt x="2096453" y="1177290"/>
                    <a:pt x="2095500" y="1177290"/>
                    <a:pt x="2095500" y="1177290"/>
                  </a:cubicBezTo>
                  <a:cubicBezTo>
                    <a:pt x="2095500" y="1177290"/>
                    <a:pt x="2095500" y="1177290"/>
                    <a:pt x="2095500" y="1177290"/>
                  </a:cubicBezTo>
                  <a:cubicBezTo>
                    <a:pt x="2091690" y="1176338"/>
                    <a:pt x="2087880" y="1175385"/>
                    <a:pt x="2084070" y="1174433"/>
                  </a:cubicBezTo>
                  <a:cubicBezTo>
                    <a:pt x="2065973" y="1169670"/>
                    <a:pt x="2046923" y="1164908"/>
                    <a:pt x="2028825" y="1160145"/>
                  </a:cubicBezTo>
                  <a:cubicBezTo>
                    <a:pt x="2026920" y="1160145"/>
                    <a:pt x="2025968" y="1159193"/>
                    <a:pt x="2024063" y="1158240"/>
                  </a:cubicBezTo>
                  <a:cubicBezTo>
                    <a:pt x="2022158" y="1157288"/>
                    <a:pt x="2020253" y="1157288"/>
                    <a:pt x="2017395" y="1156335"/>
                  </a:cubicBezTo>
                  <a:cubicBezTo>
                    <a:pt x="2018348" y="1152525"/>
                    <a:pt x="2019300" y="1149668"/>
                    <a:pt x="2019300" y="1145858"/>
                  </a:cubicBezTo>
                  <a:cubicBezTo>
                    <a:pt x="2025968" y="1122045"/>
                    <a:pt x="2031683" y="1099185"/>
                    <a:pt x="2038350" y="1076325"/>
                  </a:cubicBezTo>
                  <a:cubicBezTo>
                    <a:pt x="2037398" y="1070610"/>
                    <a:pt x="2037398" y="1065848"/>
                    <a:pt x="2036445" y="1061085"/>
                  </a:cubicBezTo>
                  <a:close/>
                  <a:moveTo>
                    <a:pt x="2435543" y="1180148"/>
                  </a:moveTo>
                  <a:cubicBezTo>
                    <a:pt x="2438400" y="1179195"/>
                    <a:pt x="2439353" y="1179195"/>
                    <a:pt x="2440305" y="1179195"/>
                  </a:cubicBezTo>
                  <a:cubicBezTo>
                    <a:pt x="2474595" y="1169670"/>
                    <a:pt x="2508885" y="1161098"/>
                    <a:pt x="2542223" y="1151573"/>
                  </a:cubicBezTo>
                  <a:cubicBezTo>
                    <a:pt x="2546033" y="1150620"/>
                    <a:pt x="2549843" y="1147763"/>
                    <a:pt x="2552700" y="1144905"/>
                  </a:cubicBezTo>
                  <a:cubicBezTo>
                    <a:pt x="2576513" y="1121093"/>
                    <a:pt x="2600325" y="1098233"/>
                    <a:pt x="2623185" y="1074420"/>
                  </a:cubicBezTo>
                  <a:cubicBezTo>
                    <a:pt x="2625090" y="1072515"/>
                    <a:pt x="2626995" y="1070610"/>
                    <a:pt x="2627948" y="1068705"/>
                  </a:cubicBezTo>
                  <a:cubicBezTo>
                    <a:pt x="2627948" y="1067753"/>
                    <a:pt x="2626995" y="1066800"/>
                    <a:pt x="2626995" y="1066800"/>
                  </a:cubicBezTo>
                  <a:cubicBezTo>
                    <a:pt x="2601278" y="1041083"/>
                    <a:pt x="2575560" y="1015365"/>
                    <a:pt x="2549843" y="989648"/>
                  </a:cubicBezTo>
                  <a:cubicBezTo>
                    <a:pt x="2546985" y="987743"/>
                    <a:pt x="2544128" y="985838"/>
                    <a:pt x="2540318" y="984885"/>
                  </a:cubicBezTo>
                  <a:cubicBezTo>
                    <a:pt x="2506980" y="976313"/>
                    <a:pt x="2474595" y="966788"/>
                    <a:pt x="2441258" y="958215"/>
                  </a:cubicBezTo>
                  <a:cubicBezTo>
                    <a:pt x="2439353" y="957263"/>
                    <a:pt x="2436495" y="957263"/>
                    <a:pt x="2434590" y="957263"/>
                  </a:cubicBezTo>
                  <a:cubicBezTo>
                    <a:pt x="2433638" y="959168"/>
                    <a:pt x="2433638" y="960120"/>
                    <a:pt x="2432685" y="961073"/>
                  </a:cubicBezTo>
                  <a:cubicBezTo>
                    <a:pt x="2424113" y="994410"/>
                    <a:pt x="2414588" y="1028700"/>
                    <a:pt x="2406015" y="1062038"/>
                  </a:cubicBezTo>
                  <a:cubicBezTo>
                    <a:pt x="2405063" y="1065848"/>
                    <a:pt x="2405063" y="1070610"/>
                    <a:pt x="2406015" y="1074420"/>
                  </a:cubicBezTo>
                  <a:cubicBezTo>
                    <a:pt x="2410778" y="1091565"/>
                    <a:pt x="2415540" y="1108710"/>
                    <a:pt x="2420303" y="1126808"/>
                  </a:cubicBezTo>
                  <a:cubicBezTo>
                    <a:pt x="2426018" y="1143953"/>
                    <a:pt x="2429828" y="1162050"/>
                    <a:pt x="2435543" y="1180148"/>
                  </a:cubicBezTo>
                  <a:close/>
                  <a:moveTo>
                    <a:pt x="2416493" y="1062990"/>
                  </a:moveTo>
                  <a:cubicBezTo>
                    <a:pt x="2424113" y="1033463"/>
                    <a:pt x="2431733" y="1003935"/>
                    <a:pt x="2440305" y="974408"/>
                  </a:cubicBezTo>
                  <a:cubicBezTo>
                    <a:pt x="2441258" y="972503"/>
                    <a:pt x="2441258" y="970598"/>
                    <a:pt x="2442210" y="968693"/>
                  </a:cubicBezTo>
                  <a:cubicBezTo>
                    <a:pt x="2445068" y="969645"/>
                    <a:pt x="2447925" y="969645"/>
                    <a:pt x="2450783" y="970598"/>
                  </a:cubicBezTo>
                  <a:cubicBezTo>
                    <a:pt x="2479358" y="978218"/>
                    <a:pt x="2507933" y="985838"/>
                    <a:pt x="2535555" y="993458"/>
                  </a:cubicBezTo>
                  <a:cubicBezTo>
                    <a:pt x="2539365" y="994410"/>
                    <a:pt x="2542223" y="995363"/>
                    <a:pt x="2545080" y="998220"/>
                  </a:cubicBezTo>
                  <a:cubicBezTo>
                    <a:pt x="2568893" y="1021080"/>
                    <a:pt x="2591753" y="1044893"/>
                    <a:pt x="2616518" y="1068705"/>
                  </a:cubicBezTo>
                  <a:cubicBezTo>
                    <a:pt x="2614613" y="1071563"/>
                    <a:pt x="2612708" y="1073468"/>
                    <a:pt x="2610803" y="1075373"/>
                  </a:cubicBezTo>
                  <a:cubicBezTo>
                    <a:pt x="2589848" y="1096328"/>
                    <a:pt x="2569845" y="1116330"/>
                    <a:pt x="2548890" y="1137285"/>
                  </a:cubicBezTo>
                  <a:cubicBezTo>
                    <a:pt x="2545080" y="1141095"/>
                    <a:pt x="2541270" y="1143953"/>
                    <a:pt x="2535555" y="1144905"/>
                  </a:cubicBezTo>
                  <a:cubicBezTo>
                    <a:pt x="2507933" y="1152525"/>
                    <a:pt x="2479358" y="1160145"/>
                    <a:pt x="2451735" y="1167765"/>
                  </a:cubicBezTo>
                  <a:cubicBezTo>
                    <a:pt x="2448878" y="1168718"/>
                    <a:pt x="2446020" y="1168718"/>
                    <a:pt x="2442210" y="1169670"/>
                  </a:cubicBezTo>
                  <a:cubicBezTo>
                    <a:pt x="2437448" y="1152525"/>
                    <a:pt x="2433638" y="1136333"/>
                    <a:pt x="2428875" y="1121093"/>
                  </a:cubicBezTo>
                  <a:cubicBezTo>
                    <a:pt x="2425065" y="1105853"/>
                    <a:pt x="2420303" y="1091565"/>
                    <a:pt x="2417445" y="1076325"/>
                  </a:cubicBezTo>
                  <a:cubicBezTo>
                    <a:pt x="2415540" y="1071563"/>
                    <a:pt x="2415540" y="1066800"/>
                    <a:pt x="2416493" y="1062990"/>
                  </a:cubicBezTo>
                  <a:close/>
                  <a:moveTo>
                    <a:pt x="2470785" y="1118235"/>
                  </a:moveTo>
                  <a:cubicBezTo>
                    <a:pt x="2478405" y="1116330"/>
                    <a:pt x="2485073" y="1113473"/>
                    <a:pt x="2491740" y="1112520"/>
                  </a:cubicBezTo>
                  <a:cubicBezTo>
                    <a:pt x="2512695" y="1109663"/>
                    <a:pt x="2529840" y="1099185"/>
                    <a:pt x="2543175" y="1082993"/>
                  </a:cubicBezTo>
                  <a:cubicBezTo>
                    <a:pt x="2546985" y="1078230"/>
                    <a:pt x="2552700" y="1073468"/>
                    <a:pt x="2557463" y="1067753"/>
                  </a:cubicBezTo>
                  <a:cubicBezTo>
                    <a:pt x="2546033" y="1056323"/>
                    <a:pt x="2534603" y="1045845"/>
                    <a:pt x="2524125" y="1034415"/>
                  </a:cubicBezTo>
                  <a:cubicBezTo>
                    <a:pt x="2522220" y="1032510"/>
                    <a:pt x="2520315" y="1031558"/>
                    <a:pt x="2517458" y="1030605"/>
                  </a:cubicBezTo>
                  <a:cubicBezTo>
                    <a:pt x="2502218" y="1026795"/>
                    <a:pt x="2486978" y="1022033"/>
                    <a:pt x="2470785" y="1018223"/>
                  </a:cubicBezTo>
                  <a:cubicBezTo>
                    <a:pt x="2467928" y="1028700"/>
                    <a:pt x="2466023" y="1038225"/>
                    <a:pt x="2462213" y="1047750"/>
                  </a:cubicBezTo>
                  <a:cubicBezTo>
                    <a:pt x="2457450" y="1062038"/>
                    <a:pt x="2457450" y="1075373"/>
                    <a:pt x="2462213" y="1089660"/>
                  </a:cubicBezTo>
                  <a:cubicBezTo>
                    <a:pt x="2466023" y="1098233"/>
                    <a:pt x="2467928" y="1107758"/>
                    <a:pt x="2470785" y="1118235"/>
                  </a:cubicBezTo>
                  <a:close/>
                  <a:moveTo>
                    <a:pt x="2467928" y="1065848"/>
                  </a:moveTo>
                  <a:cubicBezTo>
                    <a:pt x="2470785" y="1054418"/>
                    <a:pt x="2474595" y="1042988"/>
                    <a:pt x="2477453" y="1029653"/>
                  </a:cubicBezTo>
                  <a:cubicBezTo>
                    <a:pt x="2490788" y="1033463"/>
                    <a:pt x="2503170" y="1036320"/>
                    <a:pt x="2515553" y="1040130"/>
                  </a:cubicBezTo>
                  <a:cubicBezTo>
                    <a:pt x="2517458" y="1041083"/>
                    <a:pt x="2518410" y="1042035"/>
                    <a:pt x="2520315" y="1043940"/>
                  </a:cubicBezTo>
                  <a:cubicBezTo>
                    <a:pt x="2528888" y="1051560"/>
                    <a:pt x="2536508" y="1060133"/>
                    <a:pt x="2545080" y="1068705"/>
                  </a:cubicBezTo>
                  <a:cubicBezTo>
                    <a:pt x="2535555" y="1078230"/>
                    <a:pt x="2526983" y="1086803"/>
                    <a:pt x="2518410" y="1094423"/>
                  </a:cubicBezTo>
                  <a:cubicBezTo>
                    <a:pt x="2517458" y="1095375"/>
                    <a:pt x="2516505" y="1096328"/>
                    <a:pt x="2515553" y="1096328"/>
                  </a:cubicBezTo>
                  <a:cubicBezTo>
                    <a:pt x="2503170" y="1100138"/>
                    <a:pt x="2490788" y="1102995"/>
                    <a:pt x="2477453" y="1106805"/>
                  </a:cubicBezTo>
                  <a:cubicBezTo>
                    <a:pt x="2473643" y="1093470"/>
                    <a:pt x="2470785" y="1082040"/>
                    <a:pt x="2467928" y="1069658"/>
                  </a:cubicBezTo>
                  <a:cubicBezTo>
                    <a:pt x="2466975" y="1068705"/>
                    <a:pt x="2466975" y="1066800"/>
                    <a:pt x="2467928" y="1065848"/>
                  </a:cubicBezTo>
                  <a:close/>
                  <a:moveTo>
                    <a:pt x="2432685" y="1745933"/>
                  </a:moveTo>
                  <a:cubicBezTo>
                    <a:pt x="2433638" y="1748790"/>
                    <a:pt x="2434590" y="1751648"/>
                    <a:pt x="2435543" y="1755458"/>
                  </a:cubicBezTo>
                  <a:cubicBezTo>
                    <a:pt x="2471738" y="1745933"/>
                    <a:pt x="2506980" y="1736408"/>
                    <a:pt x="2542223" y="1726883"/>
                  </a:cubicBezTo>
                  <a:cubicBezTo>
                    <a:pt x="2546033" y="1725930"/>
                    <a:pt x="2549843" y="1723073"/>
                    <a:pt x="2552700" y="1720215"/>
                  </a:cubicBezTo>
                  <a:cubicBezTo>
                    <a:pt x="2576513" y="1697355"/>
                    <a:pt x="2599373" y="1673543"/>
                    <a:pt x="2622233" y="1650683"/>
                  </a:cubicBezTo>
                  <a:cubicBezTo>
                    <a:pt x="2624138" y="1648778"/>
                    <a:pt x="2626043" y="1646873"/>
                    <a:pt x="2627948" y="1644015"/>
                  </a:cubicBezTo>
                  <a:cubicBezTo>
                    <a:pt x="2601278" y="1617345"/>
                    <a:pt x="2575560" y="1591628"/>
                    <a:pt x="2549843" y="1565910"/>
                  </a:cubicBezTo>
                  <a:cubicBezTo>
                    <a:pt x="2546985" y="1563053"/>
                    <a:pt x="2543175" y="1561148"/>
                    <a:pt x="2539365" y="1560195"/>
                  </a:cubicBezTo>
                  <a:cubicBezTo>
                    <a:pt x="2506980" y="1551623"/>
                    <a:pt x="2474595" y="1543050"/>
                    <a:pt x="2442210" y="1534478"/>
                  </a:cubicBezTo>
                  <a:cubicBezTo>
                    <a:pt x="2439353" y="1533525"/>
                    <a:pt x="2437448" y="1533525"/>
                    <a:pt x="2434590" y="1532573"/>
                  </a:cubicBezTo>
                  <a:cubicBezTo>
                    <a:pt x="2433638" y="1534478"/>
                    <a:pt x="2432685" y="1535430"/>
                    <a:pt x="2432685" y="1536383"/>
                  </a:cubicBezTo>
                  <a:cubicBezTo>
                    <a:pt x="2423160" y="1570673"/>
                    <a:pt x="2414588" y="1604010"/>
                    <a:pt x="2405063" y="1638300"/>
                  </a:cubicBezTo>
                  <a:cubicBezTo>
                    <a:pt x="2404110" y="1642110"/>
                    <a:pt x="2405063" y="1646873"/>
                    <a:pt x="2406015" y="1650683"/>
                  </a:cubicBezTo>
                  <a:cubicBezTo>
                    <a:pt x="2415540" y="1683068"/>
                    <a:pt x="2424113" y="1714500"/>
                    <a:pt x="2432685" y="1745933"/>
                  </a:cubicBezTo>
                  <a:close/>
                  <a:moveTo>
                    <a:pt x="2416493" y="1639253"/>
                  </a:moveTo>
                  <a:cubicBezTo>
                    <a:pt x="2424113" y="1609725"/>
                    <a:pt x="2431733" y="1580198"/>
                    <a:pt x="2440305" y="1550670"/>
                  </a:cubicBezTo>
                  <a:cubicBezTo>
                    <a:pt x="2441258" y="1548765"/>
                    <a:pt x="2441258" y="1546860"/>
                    <a:pt x="2442210" y="1544955"/>
                  </a:cubicBezTo>
                  <a:cubicBezTo>
                    <a:pt x="2445068" y="1545908"/>
                    <a:pt x="2447925" y="1545908"/>
                    <a:pt x="2449830" y="1545908"/>
                  </a:cubicBezTo>
                  <a:cubicBezTo>
                    <a:pt x="2478405" y="1553528"/>
                    <a:pt x="2506980" y="1561148"/>
                    <a:pt x="2535555" y="1568768"/>
                  </a:cubicBezTo>
                  <a:cubicBezTo>
                    <a:pt x="2539365" y="1569720"/>
                    <a:pt x="2543175" y="1571625"/>
                    <a:pt x="2546033" y="1574483"/>
                  </a:cubicBezTo>
                  <a:cubicBezTo>
                    <a:pt x="2568893" y="1596390"/>
                    <a:pt x="2590800" y="1619250"/>
                    <a:pt x="2613660" y="1641158"/>
                  </a:cubicBezTo>
                  <a:cubicBezTo>
                    <a:pt x="2614613" y="1642110"/>
                    <a:pt x="2614613" y="1643063"/>
                    <a:pt x="2615565" y="1644015"/>
                  </a:cubicBezTo>
                  <a:cubicBezTo>
                    <a:pt x="2613660" y="1645920"/>
                    <a:pt x="2611755" y="1648778"/>
                    <a:pt x="2609850" y="1650683"/>
                  </a:cubicBezTo>
                  <a:cubicBezTo>
                    <a:pt x="2588895" y="1671638"/>
                    <a:pt x="2568893" y="1691640"/>
                    <a:pt x="2547938" y="1712595"/>
                  </a:cubicBezTo>
                  <a:cubicBezTo>
                    <a:pt x="2544128" y="1716405"/>
                    <a:pt x="2540318" y="1719263"/>
                    <a:pt x="2534603" y="1720215"/>
                  </a:cubicBezTo>
                  <a:cubicBezTo>
                    <a:pt x="2506980" y="1727835"/>
                    <a:pt x="2478405" y="1735455"/>
                    <a:pt x="2450783" y="1743075"/>
                  </a:cubicBezTo>
                  <a:cubicBezTo>
                    <a:pt x="2447925" y="1744028"/>
                    <a:pt x="2445068" y="1744028"/>
                    <a:pt x="2441258" y="1744980"/>
                  </a:cubicBezTo>
                  <a:cubicBezTo>
                    <a:pt x="2435543" y="1724978"/>
                    <a:pt x="2430780" y="1706880"/>
                    <a:pt x="2426018" y="1688783"/>
                  </a:cubicBezTo>
                  <a:cubicBezTo>
                    <a:pt x="2423160" y="1676400"/>
                    <a:pt x="2419350" y="1664018"/>
                    <a:pt x="2416493" y="1651635"/>
                  </a:cubicBezTo>
                  <a:cubicBezTo>
                    <a:pt x="2415540" y="1647825"/>
                    <a:pt x="2415540" y="1643063"/>
                    <a:pt x="2416493" y="1639253"/>
                  </a:cubicBezTo>
                  <a:close/>
                  <a:moveTo>
                    <a:pt x="3426143" y="1937385"/>
                  </a:moveTo>
                  <a:cubicBezTo>
                    <a:pt x="3427095" y="1933575"/>
                    <a:pt x="3427095" y="1929765"/>
                    <a:pt x="3426143" y="1925955"/>
                  </a:cubicBezTo>
                  <a:cubicBezTo>
                    <a:pt x="3417570" y="1892618"/>
                    <a:pt x="3408045" y="1859280"/>
                    <a:pt x="3399473" y="1825943"/>
                  </a:cubicBezTo>
                  <a:cubicBezTo>
                    <a:pt x="3399473" y="1824038"/>
                    <a:pt x="3397568" y="1822133"/>
                    <a:pt x="3397568" y="1821180"/>
                  </a:cubicBezTo>
                  <a:cubicBezTo>
                    <a:pt x="3394710" y="1822133"/>
                    <a:pt x="3392805" y="1822133"/>
                    <a:pt x="3389948" y="1823085"/>
                  </a:cubicBezTo>
                  <a:cubicBezTo>
                    <a:pt x="3357563" y="1831658"/>
                    <a:pt x="3326130" y="1840230"/>
                    <a:pt x="3293745" y="1848803"/>
                  </a:cubicBezTo>
                  <a:cubicBezTo>
                    <a:pt x="3288030" y="1850708"/>
                    <a:pt x="3284220" y="1852613"/>
                    <a:pt x="3279458" y="1857375"/>
                  </a:cubicBezTo>
                  <a:cubicBezTo>
                    <a:pt x="3263265" y="1873568"/>
                    <a:pt x="3247073" y="1889760"/>
                    <a:pt x="3230880" y="1905953"/>
                  </a:cubicBezTo>
                  <a:cubicBezTo>
                    <a:pt x="3222308" y="1914525"/>
                    <a:pt x="3212783" y="1924050"/>
                    <a:pt x="3203258" y="1933575"/>
                  </a:cubicBezTo>
                  <a:cubicBezTo>
                    <a:pt x="3206115" y="1936433"/>
                    <a:pt x="3208020" y="1939290"/>
                    <a:pt x="3209925" y="1941195"/>
                  </a:cubicBezTo>
                  <a:cubicBezTo>
                    <a:pt x="3232785" y="1964055"/>
                    <a:pt x="3256598" y="1986915"/>
                    <a:pt x="3279458" y="2010728"/>
                  </a:cubicBezTo>
                  <a:cubicBezTo>
                    <a:pt x="3283268" y="2014538"/>
                    <a:pt x="3288030" y="2017395"/>
                    <a:pt x="3293745" y="2018348"/>
                  </a:cubicBezTo>
                  <a:cubicBezTo>
                    <a:pt x="3325178" y="2026920"/>
                    <a:pt x="3356610" y="2035493"/>
                    <a:pt x="3387090" y="2043113"/>
                  </a:cubicBezTo>
                  <a:cubicBezTo>
                    <a:pt x="3390900" y="2044065"/>
                    <a:pt x="3393758" y="2045018"/>
                    <a:pt x="3396615" y="2045018"/>
                  </a:cubicBezTo>
                  <a:cubicBezTo>
                    <a:pt x="3397568" y="2043113"/>
                    <a:pt x="3397568" y="2043113"/>
                    <a:pt x="3398520" y="2042160"/>
                  </a:cubicBezTo>
                  <a:cubicBezTo>
                    <a:pt x="3408045" y="2006918"/>
                    <a:pt x="3417570" y="1972628"/>
                    <a:pt x="3426143" y="1937385"/>
                  </a:cubicBezTo>
                  <a:close/>
                  <a:moveTo>
                    <a:pt x="3393758" y="2024063"/>
                  </a:moveTo>
                  <a:cubicBezTo>
                    <a:pt x="3392805" y="2026920"/>
                    <a:pt x="3391853" y="2029778"/>
                    <a:pt x="3390900" y="2032635"/>
                  </a:cubicBezTo>
                  <a:cubicBezTo>
                    <a:pt x="3388043" y="2031683"/>
                    <a:pt x="3385185" y="2031683"/>
                    <a:pt x="3383280" y="2030730"/>
                  </a:cubicBezTo>
                  <a:cubicBezTo>
                    <a:pt x="3354705" y="2023110"/>
                    <a:pt x="3326130" y="2015490"/>
                    <a:pt x="3297555" y="2007870"/>
                  </a:cubicBezTo>
                  <a:cubicBezTo>
                    <a:pt x="3293745" y="2006918"/>
                    <a:pt x="3289935" y="2005013"/>
                    <a:pt x="3287078" y="2002155"/>
                  </a:cubicBezTo>
                  <a:cubicBezTo>
                    <a:pt x="3265170" y="1980248"/>
                    <a:pt x="3242310" y="1958340"/>
                    <a:pt x="3220403" y="1935480"/>
                  </a:cubicBezTo>
                  <a:cubicBezTo>
                    <a:pt x="3219450" y="1934528"/>
                    <a:pt x="3218498" y="1933575"/>
                    <a:pt x="3217545" y="1931670"/>
                  </a:cubicBezTo>
                  <a:cubicBezTo>
                    <a:pt x="3218498" y="1929765"/>
                    <a:pt x="3220403" y="1927860"/>
                    <a:pt x="3221355" y="1926908"/>
                  </a:cubicBezTo>
                  <a:cubicBezTo>
                    <a:pt x="3242310" y="1905000"/>
                    <a:pt x="3264218" y="1884045"/>
                    <a:pt x="3286125" y="1862138"/>
                  </a:cubicBezTo>
                  <a:cubicBezTo>
                    <a:pt x="3288983" y="1859280"/>
                    <a:pt x="3291840" y="1857375"/>
                    <a:pt x="3295650" y="1856423"/>
                  </a:cubicBezTo>
                  <a:cubicBezTo>
                    <a:pt x="3326130" y="1847850"/>
                    <a:pt x="3356610" y="1840230"/>
                    <a:pt x="3387090" y="1831658"/>
                  </a:cubicBezTo>
                  <a:cubicBezTo>
                    <a:pt x="3388043" y="1831658"/>
                    <a:pt x="3389948" y="1831658"/>
                    <a:pt x="3391853" y="1830705"/>
                  </a:cubicBezTo>
                  <a:cubicBezTo>
                    <a:pt x="3397568" y="1853565"/>
                    <a:pt x="3404235" y="1874520"/>
                    <a:pt x="3409950" y="1896428"/>
                  </a:cubicBezTo>
                  <a:cubicBezTo>
                    <a:pt x="3412808" y="1907858"/>
                    <a:pt x="3418523" y="1920240"/>
                    <a:pt x="3418523" y="1931670"/>
                  </a:cubicBezTo>
                  <a:cubicBezTo>
                    <a:pt x="3418523" y="1943100"/>
                    <a:pt x="3413760" y="1954530"/>
                    <a:pt x="3409950" y="1965960"/>
                  </a:cubicBezTo>
                  <a:cubicBezTo>
                    <a:pt x="3404235" y="1985963"/>
                    <a:pt x="3398520" y="2005013"/>
                    <a:pt x="3393758" y="2024063"/>
                  </a:cubicBezTo>
                  <a:close/>
                  <a:moveTo>
                    <a:pt x="1690688" y="1449705"/>
                  </a:moveTo>
                  <a:cubicBezTo>
                    <a:pt x="1690688" y="1449705"/>
                    <a:pt x="1691640" y="1449705"/>
                    <a:pt x="1690688" y="1449705"/>
                  </a:cubicBezTo>
                  <a:cubicBezTo>
                    <a:pt x="1694498" y="1445895"/>
                    <a:pt x="1697355" y="1443038"/>
                    <a:pt x="1700213" y="1439228"/>
                  </a:cubicBezTo>
                  <a:cubicBezTo>
                    <a:pt x="1710690" y="1430655"/>
                    <a:pt x="1723073" y="1424940"/>
                    <a:pt x="1736408" y="1423035"/>
                  </a:cubicBezTo>
                  <a:cubicBezTo>
                    <a:pt x="1746885" y="1421130"/>
                    <a:pt x="1757363" y="1417320"/>
                    <a:pt x="1767840" y="1414463"/>
                  </a:cubicBezTo>
                  <a:cubicBezTo>
                    <a:pt x="1766888" y="1410653"/>
                    <a:pt x="1765935" y="1407795"/>
                    <a:pt x="1765935" y="1403985"/>
                  </a:cubicBezTo>
                  <a:cubicBezTo>
                    <a:pt x="1762125" y="1390650"/>
                    <a:pt x="1759268" y="1376363"/>
                    <a:pt x="1754505" y="1363028"/>
                  </a:cubicBezTo>
                  <a:cubicBezTo>
                    <a:pt x="1754505" y="1362075"/>
                    <a:pt x="1753553" y="1361123"/>
                    <a:pt x="1753553" y="1360170"/>
                  </a:cubicBezTo>
                  <a:cubicBezTo>
                    <a:pt x="1752600" y="1356360"/>
                    <a:pt x="1753553" y="1353503"/>
                    <a:pt x="1753553" y="1349693"/>
                  </a:cubicBezTo>
                  <a:cubicBezTo>
                    <a:pt x="1753553" y="1348740"/>
                    <a:pt x="1753553" y="1347788"/>
                    <a:pt x="1754505" y="1346835"/>
                  </a:cubicBezTo>
                  <a:cubicBezTo>
                    <a:pt x="1755458" y="1342073"/>
                    <a:pt x="1757363" y="1337310"/>
                    <a:pt x="1758315" y="1332548"/>
                  </a:cubicBezTo>
                  <a:cubicBezTo>
                    <a:pt x="1761173" y="1323023"/>
                    <a:pt x="1763078" y="1314450"/>
                    <a:pt x="1765935" y="1304925"/>
                  </a:cubicBezTo>
                  <a:cubicBezTo>
                    <a:pt x="1765935" y="1304925"/>
                    <a:pt x="1765935" y="1304925"/>
                    <a:pt x="1765935" y="1304925"/>
                  </a:cubicBezTo>
                  <a:cubicBezTo>
                    <a:pt x="1766888" y="1302068"/>
                    <a:pt x="1767840" y="1299210"/>
                    <a:pt x="1767840" y="1296353"/>
                  </a:cubicBezTo>
                  <a:cubicBezTo>
                    <a:pt x="1764983" y="1295400"/>
                    <a:pt x="1764030" y="1294448"/>
                    <a:pt x="1762125" y="1294448"/>
                  </a:cubicBezTo>
                  <a:cubicBezTo>
                    <a:pt x="1747838" y="1290638"/>
                    <a:pt x="1733550" y="1286828"/>
                    <a:pt x="1718310" y="1283018"/>
                  </a:cubicBezTo>
                  <a:cubicBezTo>
                    <a:pt x="1711643" y="1281113"/>
                    <a:pt x="1706880" y="1278255"/>
                    <a:pt x="1702118" y="1273493"/>
                  </a:cubicBezTo>
                  <a:cubicBezTo>
                    <a:pt x="1692593" y="1263015"/>
                    <a:pt x="1682115" y="1253490"/>
                    <a:pt x="1671638" y="1243013"/>
                  </a:cubicBezTo>
                  <a:cubicBezTo>
                    <a:pt x="1670685" y="1242060"/>
                    <a:pt x="1668780" y="1240155"/>
                    <a:pt x="1666875" y="1239203"/>
                  </a:cubicBezTo>
                  <a:cubicBezTo>
                    <a:pt x="1665923" y="1239203"/>
                    <a:pt x="1665923" y="1238250"/>
                    <a:pt x="1664970" y="1238250"/>
                  </a:cubicBezTo>
                  <a:cubicBezTo>
                    <a:pt x="1659255" y="1243965"/>
                    <a:pt x="1653540" y="1249680"/>
                    <a:pt x="1647825" y="1255395"/>
                  </a:cubicBezTo>
                  <a:cubicBezTo>
                    <a:pt x="1647825" y="1255395"/>
                    <a:pt x="1646873" y="1256348"/>
                    <a:pt x="1645920" y="1257300"/>
                  </a:cubicBezTo>
                  <a:cubicBezTo>
                    <a:pt x="1642110" y="1261110"/>
                    <a:pt x="1639253" y="1263968"/>
                    <a:pt x="1635443" y="1267778"/>
                  </a:cubicBezTo>
                  <a:cubicBezTo>
                    <a:pt x="1631633" y="1271588"/>
                    <a:pt x="1627823" y="1274445"/>
                    <a:pt x="1624013" y="1278255"/>
                  </a:cubicBezTo>
                  <a:lnTo>
                    <a:pt x="1624013" y="1279208"/>
                  </a:lnTo>
                  <a:cubicBezTo>
                    <a:pt x="1621155" y="1281113"/>
                    <a:pt x="1617345" y="1283018"/>
                    <a:pt x="1614488" y="1283970"/>
                  </a:cubicBezTo>
                  <a:cubicBezTo>
                    <a:pt x="1601153" y="1286828"/>
                    <a:pt x="1587818" y="1290638"/>
                    <a:pt x="1574483" y="1294448"/>
                  </a:cubicBezTo>
                  <a:cubicBezTo>
                    <a:pt x="1570673" y="1295400"/>
                    <a:pt x="1567815" y="1296353"/>
                    <a:pt x="1564005" y="1298258"/>
                  </a:cubicBezTo>
                  <a:cubicBezTo>
                    <a:pt x="1568768" y="1314450"/>
                    <a:pt x="1571625" y="1329690"/>
                    <a:pt x="1576388" y="1344930"/>
                  </a:cubicBezTo>
                  <a:cubicBezTo>
                    <a:pt x="1578293" y="1352550"/>
                    <a:pt x="1578293" y="1360170"/>
                    <a:pt x="1576388" y="1367790"/>
                  </a:cubicBezTo>
                  <a:cubicBezTo>
                    <a:pt x="1571625" y="1383030"/>
                    <a:pt x="1567815" y="1398270"/>
                    <a:pt x="1564005" y="1414463"/>
                  </a:cubicBezTo>
                  <a:cubicBezTo>
                    <a:pt x="1567815" y="1415415"/>
                    <a:pt x="1570673" y="1416368"/>
                    <a:pt x="1573530" y="1417320"/>
                  </a:cubicBezTo>
                  <a:cubicBezTo>
                    <a:pt x="1587818" y="1421130"/>
                    <a:pt x="1601153" y="1424940"/>
                    <a:pt x="1615440" y="1428750"/>
                  </a:cubicBezTo>
                  <a:cubicBezTo>
                    <a:pt x="1619250" y="1429703"/>
                    <a:pt x="1622108" y="1431608"/>
                    <a:pt x="1624013" y="1433513"/>
                  </a:cubicBezTo>
                  <a:lnTo>
                    <a:pt x="1624013" y="1435418"/>
                  </a:lnTo>
                  <a:cubicBezTo>
                    <a:pt x="1626870" y="1437323"/>
                    <a:pt x="1629728" y="1438275"/>
                    <a:pt x="1631633" y="1440180"/>
                  </a:cubicBezTo>
                  <a:cubicBezTo>
                    <a:pt x="1641158" y="1449705"/>
                    <a:pt x="1649730" y="1458278"/>
                    <a:pt x="1659255" y="1467803"/>
                  </a:cubicBezTo>
                  <a:cubicBezTo>
                    <a:pt x="1660208" y="1468755"/>
                    <a:pt x="1661160" y="1469708"/>
                    <a:pt x="1663065" y="1470660"/>
                  </a:cubicBezTo>
                  <a:cubicBezTo>
                    <a:pt x="1664018" y="1471613"/>
                    <a:pt x="1664970" y="1471613"/>
                    <a:pt x="1665923" y="1472565"/>
                  </a:cubicBezTo>
                  <a:cubicBezTo>
                    <a:pt x="1665923" y="1472565"/>
                    <a:pt x="1665923" y="1472565"/>
                    <a:pt x="1665923" y="1472565"/>
                  </a:cubicBezTo>
                  <a:cubicBezTo>
                    <a:pt x="1665923" y="1472565"/>
                    <a:pt x="1665923" y="1472565"/>
                    <a:pt x="1666875" y="1473518"/>
                  </a:cubicBezTo>
                  <a:cubicBezTo>
                    <a:pt x="1670685" y="1469708"/>
                    <a:pt x="1673543" y="1466850"/>
                    <a:pt x="1676400" y="1463040"/>
                  </a:cubicBezTo>
                  <a:cubicBezTo>
                    <a:pt x="1683068" y="1459230"/>
                    <a:pt x="1686878" y="1454468"/>
                    <a:pt x="1690688" y="1449705"/>
                  </a:cubicBezTo>
                  <a:close/>
                  <a:moveTo>
                    <a:pt x="1666875" y="1460183"/>
                  </a:moveTo>
                  <a:cubicBezTo>
                    <a:pt x="1663065" y="1456373"/>
                    <a:pt x="1660208" y="1453515"/>
                    <a:pt x="1656398" y="1449705"/>
                  </a:cubicBezTo>
                  <a:cubicBezTo>
                    <a:pt x="1654493" y="1447800"/>
                    <a:pt x="1652588" y="1445895"/>
                    <a:pt x="1650683" y="1443990"/>
                  </a:cubicBezTo>
                  <a:cubicBezTo>
                    <a:pt x="1647825" y="1441133"/>
                    <a:pt x="1644015" y="1437323"/>
                    <a:pt x="1641158" y="1434465"/>
                  </a:cubicBezTo>
                  <a:cubicBezTo>
                    <a:pt x="1638300" y="1431608"/>
                    <a:pt x="1635443" y="1428750"/>
                    <a:pt x="1632585" y="1426845"/>
                  </a:cubicBezTo>
                  <a:cubicBezTo>
                    <a:pt x="1630680" y="1424940"/>
                    <a:pt x="1627823" y="1423035"/>
                    <a:pt x="1625918" y="1421130"/>
                  </a:cubicBezTo>
                  <a:lnTo>
                    <a:pt x="1625918" y="1423035"/>
                  </a:lnTo>
                  <a:cubicBezTo>
                    <a:pt x="1622108" y="1421130"/>
                    <a:pt x="1617345" y="1419225"/>
                    <a:pt x="1611630" y="1418273"/>
                  </a:cubicBezTo>
                  <a:cubicBezTo>
                    <a:pt x="1600200" y="1415415"/>
                    <a:pt x="1588770" y="1412558"/>
                    <a:pt x="1576388" y="1408748"/>
                  </a:cubicBezTo>
                  <a:cubicBezTo>
                    <a:pt x="1580198" y="1396365"/>
                    <a:pt x="1582103" y="1383983"/>
                    <a:pt x="1585913" y="1372553"/>
                  </a:cubicBezTo>
                  <a:cubicBezTo>
                    <a:pt x="1589723" y="1361123"/>
                    <a:pt x="1589723" y="1350645"/>
                    <a:pt x="1585913" y="1339215"/>
                  </a:cubicBezTo>
                  <a:cubicBezTo>
                    <a:pt x="1582103" y="1327785"/>
                    <a:pt x="1579245" y="1316355"/>
                    <a:pt x="1576388" y="1304925"/>
                  </a:cubicBezTo>
                  <a:cubicBezTo>
                    <a:pt x="1579245" y="1303973"/>
                    <a:pt x="1581150" y="1303020"/>
                    <a:pt x="1584008" y="1302068"/>
                  </a:cubicBezTo>
                  <a:cubicBezTo>
                    <a:pt x="1596390" y="1298258"/>
                    <a:pt x="1608773" y="1295400"/>
                    <a:pt x="1622108" y="1291590"/>
                  </a:cubicBezTo>
                  <a:cubicBezTo>
                    <a:pt x="1624013" y="1291590"/>
                    <a:pt x="1624965" y="1290638"/>
                    <a:pt x="1625918" y="1289685"/>
                  </a:cubicBezTo>
                  <a:lnTo>
                    <a:pt x="1625918" y="1289685"/>
                  </a:lnTo>
                  <a:cubicBezTo>
                    <a:pt x="1625918" y="1289685"/>
                    <a:pt x="1625918" y="1289685"/>
                    <a:pt x="1625918" y="1289685"/>
                  </a:cubicBezTo>
                  <a:cubicBezTo>
                    <a:pt x="1628775" y="1288733"/>
                    <a:pt x="1631633" y="1286828"/>
                    <a:pt x="1634490" y="1283970"/>
                  </a:cubicBezTo>
                  <a:cubicBezTo>
                    <a:pt x="1637348" y="1281113"/>
                    <a:pt x="1640205" y="1278255"/>
                    <a:pt x="1643063" y="1275398"/>
                  </a:cubicBezTo>
                  <a:cubicBezTo>
                    <a:pt x="1649730" y="1268730"/>
                    <a:pt x="1655445" y="1263015"/>
                    <a:pt x="1662113" y="1256348"/>
                  </a:cubicBezTo>
                  <a:cubicBezTo>
                    <a:pt x="1664018" y="1254443"/>
                    <a:pt x="1665923" y="1253490"/>
                    <a:pt x="1667828" y="1251585"/>
                  </a:cubicBezTo>
                  <a:cubicBezTo>
                    <a:pt x="1669733" y="1253490"/>
                    <a:pt x="1671638" y="1254443"/>
                    <a:pt x="1673543" y="1256348"/>
                  </a:cubicBezTo>
                  <a:cubicBezTo>
                    <a:pt x="1682115" y="1264920"/>
                    <a:pt x="1690688" y="1272540"/>
                    <a:pt x="1698308" y="1281113"/>
                  </a:cubicBezTo>
                  <a:cubicBezTo>
                    <a:pt x="1698308" y="1281113"/>
                    <a:pt x="1699260" y="1282065"/>
                    <a:pt x="1699260" y="1282065"/>
                  </a:cubicBezTo>
                  <a:cubicBezTo>
                    <a:pt x="1699260" y="1282065"/>
                    <a:pt x="1699260" y="1282065"/>
                    <a:pt x="1699260" y="1282065"/>
                  </a:cubicBezTo>
                  <a:cubicBezTo>
                    <a:pt x="1699260" y="1282065"/>
                    <a:pt x="1700213" y="1283018"/>
                    <a:pt x="1700213" y="1283018"/>
                  </a:cubicBezTo>
                  <a:cubicBezTo>
                    <a:pt x="1704023" y="1286828"/>
                    <a:pt x="1707833" y="1288733"/>
                    <a:pt x="1712595" y="1289685"/>
                  </a:cubicBezTo>
                  <a:cubicBezTo>
                    <a:pt x="1712595" y="1289685"/>
                    <a:pt x="1713548" y="1289685"/>
                    <a:pt x="1713548" y="1289685"/>
                  </a:cubicBezTo>
                  <a:cubicBezTo>
                    <a:pt x="1713548" y="1289685"/>
                    <a:pt x="1713548" y="1289685"/>
                    <a:pt x="1714500" y="1289685"/>
                  </a:cubicBezTo>
                  <a:cubicBezTo>
                    <a:pt x="1715453" y="1289685"/>
                    <a:pt x="1715453" y="1289685"/>
                    <a:pt x="1716405" y="1289685"/>
                  </a:cubicBezTo>
                  <a:cubicBezTo>
                    <a:pt x="1727835" y="1292543"/>
                    <a:pt x="1739265" y="1295400"/>
                    <a:pt x="1749743" y="1298258"/>
                  </a:cubicBezTo>
                  <a:cubicBezTo>
                    <a:pt x="1750695" y="1298258"/>
                    <a:pt x="1750695" y="1298258"/>
                    <a:pt x="1751648" y="1299210"/>
                  </a:cubicBezTo>
                  <a:cubicBezTo>
                    <a:pt x="1753553" y="1300163"/>
                    <a:pt x="1755458" y="1301115"/>
                    <a:pt x="1758315" y="1302068"/>
                  </a:cubicBezTo>
                  <a:cubicBezTo>
                    <a:pt x="1757363" y="1303973"/>
                    <a:pt x="1757363" y="1306830"/>
                    <a:pt x="1756410" y="1308735"/>
                  </a:cubicBezTo>
                  <a:cubicBezTo>
                    <a:pt x="1753553" y="1320165"/>
                    <a:pt x="1750695" y="1331595"/>
                    <a:pt x="1746885" y="1343025"/>
                  </a:cubicBezTo>
                  <a:cubicBezTo>
                    <a:pt x="1744980" y="1350645"/>
                    <a:pt x="1744980" y="1357313"/>
                    <a:pt x="1746885" y="1363980"/>
                  </a:cubicBezTo>
                  <a:cubicBezTo>
                    <a:pt x="1750695" y="1375410"/>
                    <a:pt x="1753553" y="1386840"/>
                    <a:pt x="1756410" y="1399223"/>
                  </a:cubicBezTo>
                  <a:cubicBezTo>
                    <a:pt x="1757363" y="1401128"/>
                    <a:pt x="1757363" y="1403033"/>
                    <a:pt x="1757363" y="1405890"/>
                  </a:cubicBezTo>
                  <a:cubicBezTo>
                    <a:pt x="1756410" y="1405890"/>
                    <a:pt x="1756410" y="1405890"/>
                    <a:pt x="1755458" y="1406843"/>
                  </a:cubicBezTo>
                  <a:cubicBezTo>
                    <a:pt x="1745933" y="1409700"/>
                    <a:pt x="1737360" y="1411605"/>
                    <a:pt x="1727835" y="1414463"/>
                  </a:cubicBezTo>
                  <a:cubicBezTo>
                    <a:pt x="1724978" y="1415415"/>
                    <a:pt x="1721168" y="1416368"/>
                    <a:pt x="1718310" y="1417320"/>
                  </a:cubicBezTo>
                  <a:cubicBezTo>
                    <a:pt x="1714500" y="1418273"/>
                    <a:pt x="1710690" y="1420178"/>
                    <a:pt x="1706880" y="1422083"/>
                  </a:cubicBezTo>
                  <a:cubicBezTo>
                    <a:pt x="1705928" y="1422083"/>
                    <a:pt x="1705928" y="1423035"/>
                    <a:pt x="1704975" y="1423035"/>
                  </a:cubicBezTo>
                  <a:cubicBezTo>
                    <a:pt x="1702118" y="1424940"/>
                    <a:pt x="1698308" y="1427798"/>
                    <a:pt x="1695450" y="1430655"/>
                  </a:cubicBezTo>
                  <a:cubicBezTo>
                    <a:pt x="1694498" y="1432560"/>
                    <a:pt x="1692593" y="1433513"/>
                    <a:pt x="1691640" y="1434465"/>
                  </a:cubicBezTo>
                  <a:cubicBezTo>
                    <a:pt x="1685925" y="1440180"/>
                    <a:pt x="1679258" y="1446848"/>
                    <a:pt x="1673543" y="1452563"/>
                  </a:cubicBezTo>
                  <a:cubicBezTo>
                    <a:pt x="1671638" y="1456373"/>
                    <a:pt x="1669733" y="1458278"/>
                    <a:pt x="1666875" y="1460183"/>
                  </a:cubicBezTo>
                  <a:close/>
                  <a:moveTo>
                    <a:pt x="2078355" y="1079183"/>
                  </a:moveTo>
                  <a:cubicBezTo>
                    <a:pt x="2078355" y="1080135"/>
                    <a:pt x="2078355" y="1080135"/>
                    <a:pt x="2077403" y="1081088"/>
                  </a:cubicBezTo>
                  <a:cubicBezTo>
                    <a:pt x="2073593" y="1093470"/>
                    <a:pt x="2070735" y="1105853"/>
                    <a:pt x="2066925" y="1118235"/>
                  </a:cubicBezTo>
                  <a:cubicBezTo>
                    <a:pt x="2066925" y="1120140"/>
                    <a:pt x="2065973" y="1121093"/>
                    <a:pt x="2065973" y="1122998"/>
                  </a:cubicBezTo>
                  <a:cubicBezTo>
                    <a:pt x="2065973" y="1123950"/>
                    <a:pt x="2065973" y="1125855"/>
                    <a:pt x="2065020" y="1126808"/>
                  </a:cubicBezTo>
                  <a:cubicBezTo>
                    <a:pt x="2065020" y="1126808"/>
                    <a:pt x="2065020" y="1126808"/>
                    <a:pt x="2065020" y="1126808"/>
                  </a:cubicBezTo>
                  <a:cubicBezTo>
                    <a:pt x="2065020" y="1126808"/>
                    <a:pt x="2065020" y="1126808"/>
                    <a:pt x="2065020" y="1126808"/>
                  </a:cubicBezTo>
                  <a:cubicBezTo>
                    <a:pt x="2066925" y="1127760"/>
                    <a:pt x="2068830" y="1127760"/>
                    <a:pt x="2069783" y="1127760"/>
                  </a:cubicBezTo>
                  <a:cubicBezTo>
                    <a:pt x="2070735" y="1127760"/>
                    <a:pt x="2072640" y="1128713"/>
                    <a:pt x="2073593" y="1128713"/>
                  </a:cubicBezTo>
                  <a:cubicBezTo>
                    <a:pt x="2085975" y="1132523"/>
                    <a:pt x="2098358" y="1135380"/>
                    <a:pt x="2111693" y="1138238"/>
                  </a:cubicBezTo>
                  <a:cubicBezTo>
                    <a:pt x="2119313" y="1140143"/>
                    <a:pt x="2125980" y="1143953"/>
                    <a:pt x="2131695" y="1149668"/>
                  </a:cubicBezTo>
                  <a:cubicBezTo>
                    <a:pt x="2141220" y="1159193"/>
                    <a:pt x="2150745" y="1168718"/>
                    <a:pt x="2160270" y="1179195"/>
                  </a:cubicBezTo>
                  <a:cubicBezTo>
                    <a:pt x="2160270" y="1179195"/>
                    <a:pt x="2160270" y="1179195"/>
                    <a:pt x="2160270" y="1179195"/>
                  </a:cubicBezTo>
                  <a:cubicBezTo>
                    <a:pt x="2162175" y="1181100"/>
                    <a:pt x="2163128" y="1182053"/>
                    <a:pt x="2165033" y="1183958"/>
                  </a:cubicBezTo>
                  <a:cubicBezTo>
                    <a:pt x="2165033" y="1183958"/>
                    <a:pt x="2165033" y="1183958"/>
                    <a:pt x="2165985" y="1183958"/>
                  </a:cubicBezTo>
                  <a:cubicBezTo>
                    <a:pt x="2165985" y="1183958"/>
                    <a:pt x="2165985" y="1183958"/>
                    <a:pt x="2166938" y="1183958"/>
                  </a:cubicBezTo>
                  <a:cubicBezTo>
                    <a:pt x="2179320" y="1171575"/>
                    <a:pt x="2190750" y="1160145"/>
                    <a:pt x="2203133" y="1147763"/>
                  </a:cubicBezTo>
                  <a:cubicBezTo>
                    <a:pt x="2207895" y="1143000"/>
                    <a:pt x="2212658" y="1140143"/>
                    <a:pt x="2219325" y="1139190"/>
                  </a:cubicBezTo>
                  <a:cubicBezTo>
                    <a:pt x="2221230" y="1139190"/>
                    <a:pt x="2223135" y="1138238"/>
                    <a:pt x="2225040" y="1138238"/>
                  </a:cubicBezTo>
                  <a:cubicBezTo>
                    <a:pt x="2235518" y="1135380"/>
                    <a:pt x="2246948" y="1132523"/>
                    <a:pt x="2257425" y="1129665"/>
                  </a:cubicBezTo>
                  <a:cubicBezTo>
                    <a:pt x="2258378" y="1129665"/>
                    <a:pt x="2258378" y="1129665"/>
                    <a:pt x="2259330" y="1129665"/>
                  </a:cubicBezTo>
                  <a:cubicBezTo>
                    <a:pt x="2262188" y="1128713"/>
                    <a:pt x="2265045" y="1127760"/>
                    <a:pt x="2268855" y="1126808"/>
                  </a:cubicBezTo>
                  <a:cubicBezTo>
                    <a:pt x="2265998" y="1116330"/>
                    <a:pt x="2263140" y="1106805"/>
                    <a:pt x="2261235" y="1097280"/>
                  </a:cubicBezTo>
                  <a:cubicBezTo>
                    <a:pt x="2260283" y="1092518"/>
                    <a:pt x="2258378" y="1086803"/>
                    <a:pt x="2257425" y="1082040"/>
                  </a:cubicBezTo>
                  <a:cubicBezTo>
                    <a:pt x="2255520" y="1075373"/>
                    <a:pt x="2254568" y="1069658"/>
                    <a:pt x="2255520" y="1063943"/>
                  </a:cubicBezTo>
                  <a:cubicBezTo>
                    <a:pt x="2255520" y="1062038"/>
                    <a:pt x="2256473" y="1060133"/>
                    <a:pt x="2256473" y="1058228"/>
                  </a:cubicBezTo>
                  <a:cubicBezTo>
                    <a:pt x="2258378" y="1051560"/>
                    <a:pt x="2260283" y="1044893"/>
                    <a:pt x="2262188" y="1038225"/>
                  </a:cubicBezTo>
                  <a:cubicBezTo>
                    <a:pt x="2263140" y="1035368"/>
                    <a:pt x="2264093" y="1032510"/>
                    <a:pt x="2264093" y="1029653"/>
                  </a:cubicBezTo>
                  <a:cubicBezTo>
                    <a:pt x="2265998" y="1023938"/>
                    <a:pt x="2266950" y="1018223"/>
                    <a:pt x="2268855" y="1011555"/>
                  </a:cubicBezTo>
                  <a:cubicBezTo>
                    <a:pt x="2268855" y="1011555"/>
                    <a:pt x="2268855" y="1011555"/>
                    <a:pt x="2268855" y="1011555"/>
                  </a:cubicBezTo>
                  <a:cubicBezTo>
                    <a:pt x="2268855" y="1011555"/>
                    <a:pt x="2268855" y="1011555"/>
                    <a:pt x="2268855" y="1011555"/>
                  </a:cubicBezTo>
                  <a:cubicBezTo>
                    <a:pt x="2267903" y="1011555"/>
                    <a:pt x="2266950" y="1010603"/>
                    <a:pt x="2265998" y="1010603"/>
                  </a:cubicBezTo>
                  <a:cubicBezTo>
                    <a:pt x="2265998" y="1010603"/>
                    <a:pt x="2265998" y="1010603"/>
                    <a:pt x="2265045" y="1010603"/>
                  </a:cubicBezTo>
                  <a:cubicBezTo>
                    <a:pt x="2265045" y="1010603"/>
                    <a:pt x="2265045" y="1010603"/>
                    <a:pt x="2265045" y="1010603"/>
                  </a:cubicBezTo>
                  <a:cubicBezTo>
                    <a:pt x="2264093" y="1010603"/>
                    <a:pt x="2263140" y="1009650"/>
                    <a:pt x="2262188" y="1009650"/>
                  </a:cubicBezTo>
                  <a:cubicBezTo>
                    <a:pt x="2261235" y="1009650"/>
                    <a:pt x="2261235" y="1009650"/>
                    <a:pt x="2260283" y="1008698"/>
                  </a:cubicBezTo>
                  <a:cubicBezTo>
                    <a:pt x="2247900" y="1004888"/>
                    <a:pt x="2234565" y="1002030"/>
                    <a:pt x="2222183" y="998220"/>
                  </a:cubicBezTo>
                  <a:cubicBezTo>
                    <a:pt x="2221230" y="998220"/>
                    <a:pt x="2220278" y="997268"/>
                    <a:pt x="2219325" y="997268"/>
                  </a:cubicBezTo>
                  <a:cubicBezTo>
                    <a:pt x="2213610" y="995363"/>
                    <a:pt x="2208848" y="992505"/>
                    <a:pt x="2205038" y="988695"/>
                  </a:cubicBezTo>
                  <a:cubicBezTo>
                    <a:pt x="2194560" y="978218"/>
                    <a:pt x="2185035" y="967740"/>
                    <a:pt x="2174558" y="958215"/>
                  </a:cubicBezTo>
                  <a:cubicBezTo>
                    <a:pt x="2172653" y="956310"/>
                    <a:pt x="2170748" y="955358"/>
                    <a:pt x="2168843" y="953453"/>
                  </a:cubicBezTo>
                  <a:cubicBezTo>
                    <a:pt x="2168843" y="953453"/>
                    <a:pt x="2168843" y="953453"/>
                    <a:pt x="2168843" y="953453"/>
                  </a:cubicBezTo>
                  <a:cubicBezTo>
                    <a:pt x="2168843" y="953453"/>
                    <a:pt x="2168843" y="953453"/>
                    <a:pt x="2168843" y="953453"/>
                  </a:cubicBezTo>
                  <a:cubicBezTo>
                    <a:pt x="2156460" y="965835"/>
                    <a:pt x="2145030" y="977265"/>
                    <a:pt x="2133600" y="989648"/>
                  </a:cubicBezTo>
                  <a:cubicBezTo>
                    <a:pt x="2128838" y="994410"/>
                    <a:pt x="2124075" y="997268"/>
                    <a:pt x="2118360" y="999173"/>
                  </a:cubicBezTo>
                  <a:cubicBezTo>
                    <a:pt x="2105978" y="1002030"/>
                    <a:pt x="2092643" y="1005840"/>
                    <a:pt x="2080260" y="1009650"/>
                  </a:cubicBezTo>
                  <a:cubicBezTo>
                    <a:pt x="2079308" y="1009650"/>
                    <a:pt x="2077403" y="1010603"/>
                    <a:pt x="2076450" y="1010603"/>
                  </a:cubicBezTo>
                  <a:cubicBezTo>
                    <a:pt x="2076450" y="1010603"/>
                    <a:pt x="2076450" y="1010603"/>
                    <a:pt x="2076450" y="1010603"/>
                  </a:cubicBezTo>
                  <a:cubicBezTo>
                    <a:pt x="2076450" y="1010603"/>
                    <a:pt x="2076450" y="1010603"/>
                    <a:pt x="2076450" y="1010603"/>
                  </a:cubicBezTo>
                  <a:cubicBezTo>
                    <a:pt x="2074545" y="1011555"/>
                    <a:pt x="2071688" y="1012508"/>
                    <a:pt x="2069783" y="1012508"/>
                  </a:cubicBezTo>
                  <a:cubicBezTo>
                    <a:pt x="2074545" y="1028700"/>
                    <a:pt x="2078355" y="1043940"/>
                    <a:pt x="2082165" y="1059180"/>
                  </a:cubicBezTo>
                  <a:cubicBezTo>
                    <a:pt x="2080260" y="1064895"/>
                    <a:pt x="2080260" y="1071563"/>
                    <a:pt x="2078355" y="1079183"/>
                  </a:cubicBezTo>
                  <a:close/>
                  <a:moveTo>
                    <a:pt x="2085023" y="1014413"/>
                  </a:moveTo>
                  <a:cubicBezTo>
                    <a:pt x="2088833" y="1013460"/>
                    <a:pt x="2092643" y="1012508"/>
                    <a:pt x="2097405" y="1011555"/>
                  </a:cubicBezTo>
                  <a:cubicBezTo>
                    <a:pt x="2098358" y="1011555"/>
                    <a:pt x="2100263" y="1010603"/>
                    <a:pt x="2101215" y="1010603"/>
                  </a:cubicBezTo>
                  <a:cubicBezTo>
                    <a:pt x="2106930" y="1009650"/>
                    <a:pt x="2112645" y="1007745"/>
                    <a:pt x="2118360" y="1005840"/>
                  </a:cubicBezTo>
                  <a:cubicBezTo>
                    <a:pt x="2119313" y="1005840"/>
                    <a:pt x="2121218" y="1004888"/>
                    <a:pt x="2122170" y="1004888"/>
                  </a:cubicBezTo>
                  <a:cubicBezTo>
                    <a:pt x="2126933" y="1003935"/>
                    <a:pt x="2130743" y="1001078"/>
                    <a:pt x="2134553" y="997268"/>
                  </a:cubicBezTo>
                  <a:cubicBezTo>
                    <a:pt x="2135505" y="996315"/>
                    <a:pt x="2135505" y="996315"/>
                    <a:pt x="2136458" y="995363"/>
                  </a:cubicBezTo>
                  <a:cubicBezTo>
                    <a:pt x="2141220" y="991553"/>
                    <a:pt x="2145030" y="987743"/>
                    <a:pt x="2149793" y="982980"/>
                  </a:cubicBezTo>
                  <a:cubicBezTo>
                    <a:pt x="2150745" y="982028"/>
                    <a:pt x="2150745" y="981075"/>
                    <a:pt x="2151698" y="981075"/>
                  </a:cubicBezTo>
                  <a:cubicBezTo>
                    <a:pt x="2154555" y="978218"/>
                    <a:pt x="2157413" y="975360"/>
                    <a:pt x="2160270" y="972503"/>
                  </a:cubicBezTo>
                  <a:cubicBezTo>
                    <a:pt x="2162175" y="970598"/>
                    <a:pt x="2165033" y="967740"/>
                    <a:pt x="2167890" y="965835"/>
                  </a:cubicBezTo>
                  <a:cubicBezTo>
                    <a:pt x="2169795" y="967740"/>
                    <a:pt x="2171700" y="969645"/>
                    <a:pt x="2173605" y="970598"/>
                  </a:cubicBezTo>
                  <a:cubicBezTo>
                    <a:pt x="2176463" y="973455"/>
                    <a:pt x="2180273" y="977265"/>
                    <a:pt x="2183130" y="980123"/>
                  </a:cubicBezTo>
                  <a:cubicBezTo>
                    <a:pt x="2184083" y="981075"/>
                    <a:pt x="2185035" y="982980"/>
                    <a:pt x="2185988" y="983933"/>
                  </a:cubicBezTo>
                  <a:cubicBezTo>
                    <a:pt x="2189798" y="988695"/>
                    <a:pt x="2193608" y="992505"/>
                    <a:pt x="2198370" y="996315"/>
                  </a:cubicBezTo>
                  <a:cubicBezTo>
                    <a:pt x="2203133" y="1001078"/>
                    <a:pt x="2208848" y="1003935"/>
                    <a:pt x="2215515" y="1005840"/>
                  </a:cubicBezTo>
                  <a:cubicBezTo>
                    <a:pt x="2220278" y="1007745"/>
                    <a:pt x="2225993" y="1009650"/>
                    <a:pt x="2231708" y="1010603"/>
                  </a:cubicBezTo>
                  <a:cubicBezTo>
                    <a:pt x="2233613" y="1010603"/>
                    <a:pt x="2235518" y="1011555"/>
                    <a:pt x="2237423" y="1011555"/>
                  </a:cubicBezTo>
                  <a:cubicBezTo>
                    <a:pt x="2244090" y="1013460"/>
                    <a:pt x="2250758" y="1015365"/>
                    <a:pt x="2257425" y="1017270"/>
                  </a:cubicBezTo>
                  <a:cubicBezTo>
                    <a:pt x="2256473" y="1022033"/>
                    <a:pt x="2255520" y="1026795"/>
                    <a:pt x="2253615" y="1030605"/>
                  </a:cubicBezTo>
                  <a:cubicBezTo>
                    <a:pt x="2250758" y="1043940"/>
                    <a:pt x="2244090" y="1056323"/>
                    <a:pt x="2244090" y="1069658"/>
                  </a:cubicBezTo>
                  <a:cubicBezTo>
                    <a:pt x="2244090" y="1082040"/>
                    <a:pt x="2249805" y="1094423"/>
                    <a:pt x="2253615" y="1107758"/>
                  </a:cubicBezTo>
                  <a:cubicBezTo>
                    <a:pt x="2254568" y="1111568"/>
                    <a:pt x="2255520" y="1116330"/>
                    <a:pt x="2257425" y="1120140"/>
                  </a:cubicBezTo>
                  <a:cubicBezTo>
                    <a:pt x="2255520" y="1121093"/>
                    <a:pt x="2254568" y="1122045"/>
                    <a:pt x="2252663" y="1122045"/>
                  </a:cubicBezTo>
                  <a:cubicBezTo>
                    <a:pt x="2251710" y="1122045"/>
                    <a:pt x="2250758" y="1122998"/>
                    <a:pt x="2249805" y="1122998"/>
                  </a:cubicBezTo>
                  <a:cubicBezTo>
                    <a:pt x="2241233" y="1125855"/>
                    <a:pt x="2231708" y="1127760"/>
                    <a:pt x="2223135" y="1130618"/>
                  </a:cubicBezTo>
                  <a:cubicBezTo>
                    <a:pt x="2220278" y="1131570"/>
                    <a:pt x="2217420" y="1131570"/>
                    <a:pt x="2215515" y="1132523"/>
                  </a:cubicBezTo>
                  <a:cubicBezTo>
                    <a:pt x="2208848" y="1134428"/>
                    <a:pt x="2203133" y="1137285"/>
                    <a:pt x="2198370" y="1143000"/>
                  </a:cubicBezTo>
                  <a:cubicBezTo>
                    <a:pt x="2196465" y="1144905"/>
                    <a:pt x="2194560" y="1146810"/>
                    <a:pt x="2193608" y="1147763"/>
                  </a:cubicBezTo>
                  <a:cubicBezTo>
                    <a:pt x="2187893" y="1153478"/>
                    <a:pt x="2181225" y="1160145"/>
                    <a:pt x="2175510" y="1165860"/>
                  </a:cubicBezTo>
                  <a:cubicBezTo>
                    <a:pt x="2173605" y="1167765"/>
                    <a:pt x="2170748" y="1170623"/>
                    <a:pt x="2167890" y="1172528"/>
                  </a:cubicBezTo>
                  <a:cubicBezTo>
                    <a:pt x="2166938" y="1171575"/>
                    <a:pt x="2165985" y="1171575"/>
                    <a:pt x="2165033" y="1170623"/>
                  </a:cubicBezTo>
                  <a:cubicBezTo>
                    <a:pt x="2164080" y="1169670"/>
                    <a:pt x="2162175" y="1168718"/>
                    <a:pt x="2161223" y="1167765"/>
                  </a:cubicBezTo>
                  <a:cubicBezTo>
                    <a:pt x="2151698" y="1159193"/>
                    <a:pt x="2143125" y="1149668"/>
                    <a:pt x="2134553" y="1141095"/>
                  </a:cubicBezTo>
                  <a:cubicBezTo>
                    <a:pt x="2130743" y="1137285"/>
                    <a:pt x="2126933" y="1134428"/>
                    <a:pt x="2121218" y="1133475"/>
                  </a:cubicBezTo>
                  <a:cubicBezTo>
                    <a:pt x="2121218" y="1133475"/>
                    <a:pt x="2121218" y="1133475"/>
                    <a:pt x="2120265" y="1133475"/>
                  </a:cubicBezTo>
                  <a:cubicBezTo>
                    <a:pt x="2120265" y="1133475"/>
                    <a:pt x="2120265" y="1133475"/>
                    <a:pt x="2120265" y="1133475"/>
                  </a:cubicBezTo>
                  <a:cubicBezTo>
                    <a:pt x="2107883" y="1130618"/>
                    <a:pt x="2095500" y="1126808"/>
                    <a:pt x="2083118" y="1123950"/>
                  </a:cubicBezTo>
                  <a:cubicBezTo>
                    <a:pt x="2081213" y="1122998"/>
                    <a:pt x="2079308" y="1122045"/>
                    <a:pt x="2076450" y="1121093"/>
                  </a:cubicBezTo>
                  <a:cubicBezTo>
                    <a:pt x="2077403" y="1116330"/>
                    <a:pt x="2078355" y="1112520"/>
                    <a:pt x="2080260" y="1108710"/>
                  </a:cubicBezTo>
                  <a:cubicBezTo>
                    <a:pt x="2083118" y="1096328"/>
                    <a:pt x="2088833" y="1083945"/>
                    <a:pt x="2089785" y="1072515"/>
                  </a:cubicBezTo>
                  <a:cubicBezTo>
                    <a:pt x="2089785" y="1071563"/>
                    <a:pt x="2089785" y="1070610"/>
                    <a:pt x="2089785" y="1069658"/>
                  </a:cubicBezTo>
                  <a:cubicBezTo>
                    <a:pt x="2089785" y="1057275"/>
                    <a:pt x="2084070" y="1044893"/>
                    <a:pt x="2080260" y="1032510"/>
                  </a:cubicBezTo>
                  <a:cubicBezTo>
                    <a:pt x="2079308" y="1029653"/>
                    <a:pt x="2079308" y="1027748"/>
                    <a:pt x="2078355" y="1024890"/>
                  </a:cubicBezTo>
                  <a:cubicBezTo>
                    <a:pt x="2078355" y="1022985"/>
                    <a:pt x="2077403" y="1021080"/>
                    <a:pt x="2077403" y="1019175"/>
                  </a:cubicBezTo>
                  <a:cubicBezTo>
                    <a:pt x="2079308" y="1016318"/>
                    <a:pt x="2082165" y="1014413"/>
                    <a:pt x="2085023" y="1014413"/>
                  </a:cubicBezTo>
                  <a:close/>
                  <a:moveTo>
                    <a:pt x="1307783" y="1651635"/>
                  </a:moveTo>
                  <a:cubicBezTo>
                    <a:pt x="1306830" y="1646873"/>
                    <a:pt x="1306830" y="1642110"/>
                    <a:pt x="1307783" y="1637348"/>
                  </a:cubicBezTo>
                  <a:cubicBezTo>
                    <a:pt x="1315403" y="1611630"/>
                    <a:pt x="1322070" y="1584960"/>
                    <a:pt x="1328738" y="1559243"/>
                  </a:cubicBezTo>
                  <a:cubicBezTo>
                    <a:pt x="1329690" y="1556385"/>
                    <a:pt x="1329690" y="1553528"/>
                    <a:pt x="1330643" y="1550670"/>
                  </a:cubicBezTo>
                  <a:cubicBezTo>
                    <a:pt x="1325880" y="1549718"/>
                    <a:pt x="1323023" y="1548765"/>
                    <a:pt x="1319213" y="1547813"/>
                  </a:cubicBezTo>
                  <a:cubicBezTo>
                    <a:pt x="1294448" y="1541145"/>
                    <a:pt x="1269683" y="1534478"/>
                    <a:pt x="1245870" y="1527810"/>
                  </a:cubicBezTo>
                  <a:cubicBezTo>
                    <a:pt x="1240155" y="1525905"/>
                    <a:pt x="1235393" y="1524000"/>
                    <a:pt x="1230630" y="1519238"/>
                  </a:cubicBezTo>
                  <a:cubicBezTo>
                    <a:pt x="1212533" y="1500188"/>
                    <a:pt x="1193483" y="1482090"/>
                    <a:pt x="1174433" y="1463040"/>
                  </a:cubicBezTo>
                  <a:cubicBezTo>
                    <a:pt x="1172528" y="1461135"/>
                    <a:pt x="1169670" y="1459230"/>
                    <a:pt x="1166813" y="1455420"/>
                  </a:cubicBezTo>
                  <a:cubicBezTo>
                    <a:pt x="1163955" y="1459230"/>
                    <a:pt x="1162050" y="1462088"/>
                    <a:pt x="1160145" y="1463993"/>
                  </a:cubicBezTo>
                  <a:cubicBezTo>
                    <a:pt x="1142048" y="1482090"/>
                    <a:pt x="1123950" y="1500188"/>
                    <a:pt x="1105853" y="1519238"/>
                  </a:cubicBezTo>
                  <a:cubicBezTo>
                    <a:pt x="1102043" y="1524000"/>
                    <a:pt x="1097280" y="1526858"/>
                    <a:pt x="1090613" y="1527810"/>
                  </a:cubicBezTo>
                  <a:cubicBezTo>
                    <a:pt x="1070610" y="1532573"/>
                    <a:pt x="1050608" y="1538288"/>
                    <a:pt x="1030605" y="1544003"/>
                  </a:cubicBezTo>
                  <a:cubicBezTo>
                    <a:pt x="1022033" y="1545908"/>
                    <a:pt x="1013460" y="1548765"/>
                    <a:pt x="1004888" y="1550670"/>
                  </a:cubicBezTo>
                  <a:cubicBezTo>
                    <a:pt x="1005840" y="1554480"/>
                    <a:pt x="1006793" y="1557338"/>
                    <a:pt x="1006793" y="1561148"/>
                  </a:cubicBezTo>
                  <a:cubicBezTo>
                    <a:pt x="1013460" y="1585913"/>
                    <a:pt x="1020128" y="1611630"/>
                    <a:pt x="1026795" y="1636395"/>
                  </a:cubicBezTo>
                  <a:cubicBezTo>
                    <a:pt x="1028700" y="1642110"/>
                    <a:pt x="1028700" y="1646873"/>
                    <a:pt x="1026795" y="1652588"/>
                  </a:cubicBezTo>
                  <a:cubicBezTo>
                    <a:pt x="1019175" y="1678305"/>
                    <a:pt x="1012508" y="1704023"/>
                    <a:pt x="1005840" y="1729740"/>
                  </a:cubicBezTo>
                  <a:cubicBezTo>
                    <a:pt x="1004888" y="1732598"/>
                    <a:pt x="1004888" y="1735455"/>
                    <a:pt x="1003935" y="1738313"/>
                  </a:cubicBezTo>
                  <a:cubicBezTo>
                    <a:pt x="1007745" y="1739265"/>
                    <a:pt x="1010603" y="1740218"/>
                    <a:pt x="1013460" y="1741170"/>
                  </a:cubicBezTo>
                  <a:cubicBezTo>
                    <a:pt x="1038225" y="1747838"/>
                    <a:pt x="1062990" y="1754505"/>
                    <a:pt x="1087755" y="1761173"/>
                  </a:cubicBezTo>
                  <a:cubicBezTo>
                    <a:pt x="1094423" y="1763078"/>
                    <a:pt x="1099185" y="1765935"/>
                    <a:pt x="1103948" y="1770698"/>
                  </a:cubicBezTo>
                  <a:cubicBezTo>
                    <a:pt x="1122045" y="1788795"/>
                    <a:pt x="1140143" y="1806893"/>
                    <a:pt x="1158240" y="1824990"/>
                  </a:cubicBezTo>
                  <a:cubicBezTo>
                    <a:pt x="1161098" y="1827848"/>
                    <a:pt x="1163003" y="1829753"/>
                    <a:pt x="1167765" y="1833563"/>
                  </a:cubicBezTo>
                  <a:cubicBezTo>
                    <a:pt x="1170623" y="1829753"/>
                    <a:pt x="1172528" y="1826895"/>
                    <a:pt x="1175385" y="1824038"/>
                  </a:cubicBezTo>
                  <a:cubicBezTo>
                    <a:pt x="1193483" y="1805940"/>
                    <a:pt x="1211580" y="1787843"/>
                    <a:pt x="1229678" y="1769745"/>
                  </a:cubicBezTo>
                  <a:cubicBezTo>
                    <a:pt x="1233488" y="1765935"/>
                    <a:pt x="1237298" y="1763078"/>
                    <a:pt x="1243013" y="1762125"/>
                  </a:cubicBezTo>
                  <a:cubicBezTo>
                    <a:pt x="1262063" y="1757363"/>
                    <a:pt x="1280160" y="1752600"/>
                    <a:pt x="1299210" y="1746885"/>
                  </a:cubicBezTo>
                  <a:cubicBezTo>
                    <a:pt x="1309688" y="1744028"/>
                    <a:pt x="1319213" y="1741170"/>
                    <a:pt x="1329690" y="1738313"/>
                  </a:cubicBezTo>
                  <a:cubicBezTo>
                    <a:pt x="1328738" y="1734503"/>
                    <a:pt x="1327785" y="1731645"/>
                    <a:pt x="1326833" y="1727835"/>
                  </a:cubicBezTo>
                  <a:cubicBezTo>
                    <a:pt x="1322070" y="1703070"/>
                    <a:pt x="1314450" y="1677353"/>
                    <a:pt x="1307783" y="1651635"/>
                  </a:cubicBezTo>
                  <a:close/>
                  <a:moveTo>
                    <a:pt x="1272540" y="1744980"/>
                  </a:moveTo>
                  <a:cubicBezTo>
                    <a:pt x="1259205" y="1748790"/>
                    <a:pt x="1243965" y="1749743"/>
                    <a:pt x="1232535" y="1757363"/>
                  </a:cubicBezTo>
                  <a:cubicBezTo>
                    <a:pt x="1221105" y="1764030"/>
                    <a:pt x="1212533" y="1776413"/>
                    <a:pt x="1203008" y="1785938"/>
                  </a:cubicBezTo>
                  <a:cubicBezTo>
                    <a:pt x="1191578" y="1797368"/>
                    <a:pt x="1180148" y="1808798"/>
                    <a:pt x="1168718" y="1820228"/>
                  </a:cubicBezTo>
                  <a:cubicBezTo>
                    <a:pt x="1165860" y="1817370"/>
                    <a:pt x="1163955" y="1815465"/>
                    <a:pt x="1161098" y="1813560"/>
                  </a:cubicBezTo>
                  <a:cubicBezTo>
                    <a:pt x="1143953" y="1796415"/>
                    <a:pt x="1126808" y="1779270"/>
                    <a:pt x="1109663" y="1761173"/>
                  </a:cubicBezTo>
                  <a:cubicBezTo>
                    <a:pt x="1105853" y="1757363"/>
                    <a:pt x="1102043" y="1754505"/>
                    <a:pt x="1096328" y="1753553"/>
                  </a:cubicBezTo>
                  <a:cubicBezTo>
                    <a:pt x="1073468" y="1747838"/>
                    <a:pt x="1050608" y="1741170"/>
                    <a:pt x="1028700" y="1735455"/>
                  </a:cubicBezTo>
                  <a:cubicBezTo>
                    <a:pt x="1024890" y="1734503"/>
                    <a:pt x="1022033" y="1733550"/>
                    <a:pt x="1017270" y="1732598"/>
                  </a:cubicBezTo>
                  <a:cubicBezTo>
                    <a:pt x="1018223" y="1728788"/>
                    <a:pt x="1018223" y="1725930"/>
                    <a:pt x="1019175" y="1723073"/>
                  </a:cubicBezTo>
                  <a:cubicBezTo>
                    <a:pt x="1025843" y="1699260"/>
                    <a:pt x="1031558" y="1675448"/>
                    <a:pt x="1038225" y="1652588"/>
                  </a:cubicBezTo>
                  <a:cubicBezTo>
                    <a:pt x="1039178" y="1647825"/>
                    <a:pt x="1039178" y="1643063"/>
                    <a:pt x="1038225" y="1638300"/>
                  </a:cubicBezTo>
                  <a:cubicBezTo>
                    <a:pt x="1031558" y="1615440"/>
                    <a:pt x="1025843" y="1591628"/>
                    <a:pt x="1019175" y="1568768"/>
                  </a:cubicBezTo>
                  <a:cubicBezTo>
                    <a:pt x="1018223" y="1565910"/>
                    <a:pt x="1017270" y="1562100"/>
                    <a:pt x="1017270" y="1559243"/>
                  </a:cubicBezTo>
                  <a:cubicBezTo>
                    <a:pt x="1020128" y="1558290"/>
                    <a:pt x="1022985" y="1557338"/>
                    <a:pt x="1024890" y="1556385"/>
                  </a:cubicBezTo>
                  <a:cubicBezTo>
                    <a:pt x="1048703" y="1549718"/>
                    <a:pt x="1072515" y="1543050"/>
                    <a:pt x="1095375" y="1537335"/>
                  </a:cubicBezTo>
                  <a:cubicBezTo>
                    <a:pt x="1101090" y="1535430"/>
                    <a:pt x="1105853" y="1533525"/>
                    <a:pt x="1110615" y="1528763"/>
                  </a:cubicBezTo>
                  <a:cubicBezTo>
                    <a:pt x="1127760" y="1511618"/>
                    <a:pt x="1143953" y="1495425"/>
                    <a:pt x="1161098" y="1478280"/>
                  </a:cubicBezTo>
                  <a:cubicBezTo>
                    <a:pt x="1163003" y="1476375"/>
                    <a:pt x="1165860" y="1473518"/>
                    <a:pt x="1168718" y="1471613"/>
                  </a:cubicBezTo>
                  <a:cubicBezTo>
                    <a:pt x="1171575" y="1474470"/>
                    <a:pt x="1174433" y="1476375"/>
                    <a:pt x="1176338" y="1479233"/>
                  </a:cubicBezTo>
                  <a:cubicBezTo>
                    <a:pt x="1192530" y="1495425"/>
                    <a:pt x="1209675" y="1512570"/>
                    <a:pt x="1225868" y="1528763"/>
                  </a:cubicBezTo>
                  <a:cubicBezTo>
                    <a:pt x="1229678" y="1533525"/>
                    <a:pt x="1234440" y="1536383"/>
                    <a:pt x="1241108" y="1537335"/>
                  </a:cubicBezTo>
                  <a:cubicBezTo>
                    <a:pt x="1263968" y="1543050"/>
                    <a:pt x="1286828" y="1549718"/>
                    <a:pt x="1309688" y="1555433"/>
                  </a:cubicBezTo>
                  <a:cubicBezTo>
                    <a:pt x="1312545" y="1556385"/>
                    <a:pt x="1315403" y="1557338"/>
                    <a:pt x="1319213" y="1558290"/>
                  </a:cubicBezTo>
                  <a:cubicBezTo>
                    <a:pt x="1318260" y="1562100"/>
                    <a:pt x="1318260" y="1564005"/>
                    <a:pt x="1317308" y="1566863"/>
                  </a:cubicBezTo>
                  <a:cubicBezTo>
                    <a:pt x="1310640" y="1590675"/>
                    <a:pt x="1304925" y="1614488"/>
                    <a:pt x="1298258" y="1637348"/>
                  </a:cubicBezTo>
                  <a:cubicBezTo>
                    <a:pt x="1296353" y="1643063"/>
                    <a:pt x="1297305" y="1647825"/>
                    <a:pt x="1298258" y="1652588"/>
                  </a:cubicBezTo>
                  <a:cubicBezTo>
                    <a:pt x="1304925" y="1675448"/>
                    <a:pt x="1310640" y="1698308"/>
                    <a:pt x="1316355" y="1721168"/>
                  </a:cubicBezTo>
                  <a:cubicBezTo>
                    <a:pt x="1317308" y="1724025"/>
                    <a:pt x="1318260" y="1727835"/>
                    <a:pt x="1319213" y="1731645"/>
                  </a:cubicBezTo>
                  <a:cubicBezTo>
                    <a:pt x="1303020" y="1736408"/>
                    <a:pt x="1287780" y="1740218"/>
                    <a:pt x="1272540" y="1744980"/>
                  </a:cubicBezTo>
                  <a:close/>
                  <a:moveTo>
                    <a:pt x="815340" y="1681163"/>
                  </a:moveTo>
                  <a:cubicBezTo>
                    <a:pt x="830580" y="1684973"/>
                    <a:pt x="846773" y="1689735"/>
                    <a:pt x="862965" y="1693545"/>
                  </a:cubicBezTo>
                  <a:cubicBezTo>
                    <a:pt x="863918" y="1690688"/>
                    <a:pt x="864870" y="1687830"/>
                    <a:pt x="865823" y="1685925"/>
                  </a:cubicBezTo>
                  <a:cubicBezTo>
                    <a:pt x="868680" y="1674495"/>
                    <a:pt x="871538" y="1662113"/>
                    <a:pt x="875348" y="1650683"/>
                  </a:cubicBezTo>
                  <a:cubicBezTo>
                    <a:pt x="876300" y="1645920"/>
                    <a:pt x="876300" y="1641158"/>
                    <a:pt x="875348" y="1636395"/>
                  </a:cubicBezTo>
                  <a:cubicBezTo>
                    <a:pt x="872490" y="1624965"/>
                    <a:pt x="868680" y="1613535"/>
                    <a:pt x="865823" y="1601153"/>
                  </a:cubicBezTo>
                  <a:cubicBezTo>
                    <a:pt x="864870" y="1598295"/>
                    <a:pt x="863918" y="1596390"/>
                    <a:pt x="862965" y="1593533"/>
                  </a:cubicBezTo>
                  <a:cubicBezTo>
                    <a:pt x="847725" y="1597343"/>
                    <a:pt x="832485" y="1602105"/>
                    <a:pt x="817245" y="1605915"/>
                  </a:cubicBezTo>
                  <a:cubicBezTo>
                    <a:pt x="815340" y="1606868"/>
                    <a:pt x="813435" y="1606868"/>
                    <a:pt x="812483" y="1608773"/>
                  </a:cubicBezTo>
                  <a:cubicBezTo>
                    <a:pt x="801053" y="1620203"/>
                    <a:pt x="789623" y="1631633"/>
                    <a:pt x="777240" y="1644015"/>
                  </a:cubicBezTo>
                  <a:cubicBezTo>
                    <a:pt x="789623" y="1656398"/>
                    <a:pt x="800100" y="1666875"/>
                    <a:pt x="811530" y="1678305"/>
                  </a:cubicBezTo>
                  <a:cubicBezTo>
                    <a:pt x="812483" y="1680210"/>
                    <a:pt x="814388" y="1681163"/>
                    <a:pt x="815340" y="1681163"/>
                  </a:cubicBezTo>
                  <a:close/>
                  <a:moveTo>
                    <a:pt x="799148" y="1653540"/>
                  </a:moveTo>
                  <a:cubicBezTo>
                    <a:pt x="796290" y="1650683"/>
                    <a:pt x="793433" y="1647825"/>
                    <a:pt x="789623" y="1644015"/>
                  </a:cubicBezTo>
                  <a:cubicBezTo>
                    <a:pt x="799148" y="1635443"/>
                    <a:pt x="807720" y="1626870"/>
                    <a:pt x="816293" y="1618298"/>
                  </a:cubicBezTo>
                  <a:cubicBezTo>
                    <a:pt x="817245" y="1617345"/>
                    <a:pt x="819150" y="1615440"/>
                    <a:pt x="821055" y="1615440"/>
                  </a:cubicBezTo>
                  <a:cubicBezTo>
                    <a:pt x="832485" y="1612583"/>
                    <a:pt x="844868" y="1608773"/>
                    <a:pt x="857250" y="1605915"/>
                  </a:cubicBezTo>
                  <a:cubicBezTo>
                    <a:pt x="861060" y="1619250"/>
                    <a:pt x="863918" y="1630680"/>
                    <a:pt x="866775" y="1643063"/>
                  </a:cubicBezTo>
                  <a:cubicBezTo>
                    <a:pt x="866775" y="1644015"/>
                    <a:pt x="866775" y="1645920"/>
                    <a:pt x="866775" y="1646873"/>
                  </a:cubicBezTo>
                  <a:cubicBezTo>
                    <a:pt x="863918" y="1658303"/>
                    <a:pt x="860108" y="1669733"/>
                    <a:pt x="857250" y="1683068"/>
                  </a:cubicBezTo>
                  <a:cubicBezTo>
                    <a:pt x="852488" y="1682115"/>
                    <a:pt x="847725" y="1681163"/>
                    <a:pt x="843915" y="1680210"/>
                  </a:cubicBezTo>
                  <a:cubicBezTo>
                    <a:pt x="824865" y="1677353"/>
                    <a:pt x="810578" y="1668780"/>
                    <a:pt x="799148" y="1653540"/>
                  </a:cubicBezTo>
                  <a:close/>
                  <a:moveTo>
                    <a:pt x="971550" y="1406843"/>
                  </a:moveTo>
                  <a:cubicBezTo>
                    <a:pt x="978218" y="1404938"/>
                    <a:pt x="982980" y="1403985"/>
                    <a:pt x="987743" y="1402080"/>
                  </a:cubicBezTo>
                  <a:cubicBezTo>
                    <a:pt x="999173" y="1399223"/>
                    <a:pt x="1011555" y="1398270"/>
                    <a:pt x="1021080" y="1392555"/>
                  </a:cubicBezTo>
                  <a:cubicBezTo>
                    <a:pt x="1030605" y="1386840"/>
                    <a:pt x="1038225" y="1376363"/>
                    <a:pt x="1046798" y="1368743"/>
                  </a:cubicBezTo>
                  <a:cubicBezTo>
                    <a:pt x="1050608" y="1364933"/>
                    <a:pt x="1054418" y="1361123"/>
                    <a:pt x="1059180" y="1356360"/>
                  </a:cubicBezTo>
                  <a:cubicBezTo>
                    <a:pt x="1047750" y="1344930"/>
                    <a:pt x="1036320" y="1333500"/>
                    <a:pt x="1024890" y="1323023"/>
                  </a:cubicBezTo>
                  <a:cubicBezTo>
                    <a:pt x="1022985" y="1321118"/>
                    <a:pt x="1021080" y="1320165"/>
                    <a:pt x="1018223" y="1319213"/>
                  </a:cubicBezTo>
                  <a:cubicBezTo>
                    <a:pt x="1002983" y="1315403"/>
                    <a:pt x="987743" y="1311593"/>
                    <a:pt x="972503" y="1306830"/>
                  </a:cubicBezTo>
                  <a:cubicBezTo>
                    <a:pt x="971550" y="1307783"/>
                    <a:pt x="970598" y="1308735"/>
                    <a:pt x="970598" y="1309688"/>
                  </a:cubicBezTo>
                  <a:cubicBezTo>
                    <a:pt x="966788" y="1324928"/>
                    <a:pt x="962978" y="1339215"/>
                    <a:pt x="958215" y="1354455"/>
                  </a:cubicBezTo>
                  <a:cubicBezTo>
                    <a:pt x="958215" y="1356360"/>
                    <a:pt x="957263" y="1357313"/>
                    <a:pt x="958215" y="1359218"/>
                  </a:cubicBezTo>
                  <a:cubicBezTo>
                    <a:pt x="962978" y="1374458"/>
                    <a:pt x="967740" y="1389698"/>
                    <a:pt x="971550" y="1406843"/>
                  </a:cubicBezTo>
                  <a:close/>
                  <a:moveTo>
                    <a:pt x="968693" y="1354455"/>
                  </a:moveTo>
                  <a:cubicBezTo>
                    <a:pt x="971550" y="1342073"/>
                    <a:pt x="975360" y="1329690"/>
                    <a:pt x="979170" y="1316355"/>
                  </a:cubicBezTo>
                  <a:cubicBezTo>
                    <a:pt x="992505" y="1320165"/>
                    <a:pt x="1004888" y="1323023"/>
                    <a:pt x="1017270" y="1326833"/>
                  </a:cubicBezTo>
                  <a:cubicBezTo>
                    <a:pt x="1019175" y="1326833"/>
                    <a:pt x="1020128" y="1328738"/>
                    <a:pt x="1021080" y="1329690"/>
                  </a:cubicBezTo>
                  <a:cubicBezTo>
                    <a:pt x="1029653" y="1338263"/>
                    <a:pt x="1038225" y="1345883"/>
                    <a:pt x="1046798" y="1355408"/>
                  </a:cubicBezTo>
                  <a:cubicBezTo>
                    <a:pt x="1042035" y="1360170"/>
                    <a:pt x="1036320" y="1364933"/>
                    <a:pt x="1032510" y="1370648"/>
                  </a:cubicBezTo>
                  <a:cubicBezTo>
                    <a:pt x="1023938" y="1382078"/>
                    <a:pt x="1011555" y="1387793"/>
                    <a:pt x="998220" y="1390650"/>
                  </a:cubicBezTo>
                  <a:cubicBezTo>
                    <a:pt x="992505" y="1391603"/>
                    <a:pt x="985838" y="1393508"/>
                    <a:pt x="979170" y="1395413"/>
                  </a:cubicBezTo>
                  <a:cubicBezTo>
                    <a:pt x="975360" y="1382078"/>
                    <a:pt x="972503" y="1370648"/>
                    <a:pt x="969645" y="1358265"/>
                  </a:cubicBezTo>
                  <a:cubicBezTo>
                    <a:pt x="967740" y="1357313"/>
                    <a:pt x="967740" y="1356360"/>
                    <a:pt x="968693" y="1354455"/>
                  </a:cubicBezTo>
                  <a:close/>
                  <a:moveTo>
                    <a:pt x="937260" y="1467803"/>
                  </a:moveTo>
                  <a:cubicBezTo>
                    <a:pt x="938213" y="1467803"/>
                    <a:pt x="939165" y="1467803"/>
                    <a:pt x="940118" y="1467803"/>
                  </a:cubicBezTo>
                  <a:cubicBezTo>
                    <a:pt x="974408" y="1458278"/>
                    <a:pt x="1008698" y="1449705"/>
                    <a:pt x="1042988" y="1440180"/>
                  </a:cubicBezTo>
                  <a:cubicBezTo>
                    <a:pt x="1046798" y="1439228"/>
                    <a:pt x="1051560" y="1436370"/>
                    <a:pt x="1054418" y="1433513"/>
                  </a:cubicBezTo>
                  <a:cubicBezTo>
                    <a:pt x="1078230" y="1409700"/>
                    <a:pt x="1102043" y="1386840"/>
                    <a:pt x="1124903" y="1363028"/>
                  </a:cubicBezTo>
                  <a:cubicBezTo>
                    <a:pt x="1126808" y="1361123"/>
                    <a:pt x="1128713" y="1359218"/>
                    <a:pt x="1130618" y="1357313"/>
                  </a:cubicBezTo>
                  <a:cubicBezTo>
                    <a:pt x="1129665" y="1355408"/>
                    <a:pt x="1128713" y="1355408"/>
                    <a:pt x="1128713" y="1354455"/>
                  </a:cubicBezTo>
                  <a:cubicBezTo>
                    <a:pt x="1103948" y="1329690"/>
                    <a:pt x="1078230" y="1303973"/>
                    <a:pt x="1053465" y="1279208"/>
                  </a:cubicBezTo>
                  <a:cubicBezTo>
                    <a:pt x="1050608" y="1276350"/>
                    <a:pt x="1046798" y="1274445"/>
                    <a:pt x="1042988" y="1273493"/>
                  </a:cubicBezTo>
                  <a:cubicBezTo>
                    <a:pt x="1010603" y="1264920"/>
                    <a:pt x="979170" y="1256348"/>
                    <a:pt x="946785" y="1247775"/>
                  </a:cubicBezTo>
                  <a:cubicBezTo>
                    <a:pt x="943928" y="1246823"/>
                    <a:pt x="941070" y="1246823"/>
                    <a:pt x="938213" y="1245870"/>
                  </a:cubicBezTo>
                  <a:cubicBezTo>
                    <a:pt x="937260" y="1247775"/>
                    <a:pt x="936308" y="1248728"/>
                    <a:pt x="936308" y="1249680"/>
                  </a:cubicBezTo>
                  <a:cubicBezTo>
                    <a:pt x="926783" y="1283970"/>
                    <a:pt x="918210" y="1318260"/>
                    <a:pt x="908685" y="1352550"/>
                  </a:cubicBezTo>
                  <a:cubicBezTo>
                    <a:pt x="907733" y="1356360"/>
                    <a:pt x="907733" y="1360170"/>
                    <a:pt x="908685" y="1363980"/>
                  </a:cubicBezTo>
                  <a:cubicBezTo>
                    <a:pt x="917258" y="1397318"/>
                    <a:pt x="926783" y="1430655"/>
                    <a:pt x="935355" y="1463993"/>
                  </a:cubicBezTo>
                  <a:cubicBezTo>
                    <a:pt x="935355" y="1464945"/>
                    <a:pt x="936308" y="1466850"/>
                    <a:pt x="937260" y="1467803"/>
                  </a:cubicBezTo>
                  <a:close/>
                  <a:moveTo>
                    <a:pt x="917258" y="1350645"/>
                  </a:moveTo>
                  <a:cubicBezTo>
                    <a:pt x="924878" y="1321118"/>
                    <a:pt x="933450" y="1291590"/>
                    <a:pt x="941070" y="1262063"/>
                  </a:cubicBezTo>
                  <a:cubicBezTo>
                    <a:pt x="942023" y="1260158"/>
                    <a:pt x="942023" y="1258253"/>
                    <a:pt x="942975" y="1255395"/>
                  </a:cubicBezTo>
                  <a:cubicBezTo>
                    <a:pt x="968693" y="1262063"/>
                    <a:pt x="992505" y="1269683"/>
                    <a:pt x="1017270" y="1275398"/>
                  </a:cubicBezTo>
                  <a:cubicBezTo>
                    <a:pt x="1035368" y="1279208"/>
                    <a:pt x="1049655" y="1287780"/>
                    <a:pt x="1062990" y="1301115"/>
                  </a:cubicBezTo>
                  <a:cubicBezTo>
                    <a:pt x="1078230" y="1318260"/>
                    <a:pt x="1094423" y="1333500"/>
                    <a:pt x="1110615" y="1348740"/>
                  </a:cubicBezTo>
                  <a:cubicBezTo>
                    <a:pt x="1112520" y="1350645"/>
                    <a:pt x="1115378" y="1353503"/>
                    <a:pt x="1117283" y="1356360"/>
                  </a:cubicBezTo>
                  <a:cubicBezTo>
                    <a:pt x="1115378" y="1359218"/>
                    <a:pt x="1113473" y="1361123"/>
                    <a:pt x="1110615" y="1363028"/>
                  </a:cubicBezTo>
                  <a:cubicBezTo>
                    <a:pt x="1089660" y="1383983"/>
                    <a:pt x="1069658" y="1403985"/>
                    <a:pt x="1048703" y="1424940"/>
                  </a:cubicBezTo>
                  <a:cubicBezTo>
                    <a:pt x="1045845" y="1427798"/>
                    <a:pt x="1041083" y="1430655"/>
                    <a:pt x="1037273" y="1431608"/>
                  </a:cubicBezTo>
                  <a:cubicBezTo>
                    <a:pt x="1006793" y="1440180"/>
                    <a:pt x="976313" y="1447800"/>
                    <a:pt x="945833" y="1456373"/>
                  </a:cubicBezTo>
                  <a:cubicBezTo>
                    <a:pt x="944880" y="1456373"/>
                    <a:pt x="943928" y="1456373"/>
                    <a:pt x="942023" y="1456373"/>
                  </a:cubicBezTo>
                  <a:cubicBezTo>
                    <a:pt x="941070" y="1453515"/>
                    <a:pt x="940118" y="1451610"/>
                    <a:pt x="939165" y="1448753"/>
                  </a:cubicBezTo>
                  <a:cubicBezTo>
                    <a:pt x="931545" y="1420178"/>
                    <a:pt x="923925" y="1392555"/>
                    <a:pt x="916305" y="1363980"/>
                  </a:cubicBezTo>
                  <a:cubicBezTo>
                    <a:pt x="916305" y="1359218"/>
                    <a:pt x="916305" y="1354455"/>
                    <a:pt x="917258" y="1350645"/>
                  </a:cubicBezTo>
                  <a:close/>
                  <a:moveTo>
                    <a:pt x="782955" y="1722120"/>
                  </a:moveTo>
                  <a:cubicBezTo>
                    <a:pt x="785813" y="1724978"/>
                    <a:pt x="790575" y="1726883"/>
                    <a:pt x="794385" y="1728788"/>
                  </a:cubicBezTo>
                  <a:cubicBezTo>
                    <a:pt x="820103" y="1736408"/>
                    <a:pt x="846773" y="1743075"/>
                    <a:pt x="872490" y="1749743"/>
                  </a:cubicBezTo>
                  <a:cubicBezTo>
                    <a:pt x="881063" y="1751648"/>
                    <a:pt x="889635" y="1754505"/>
                    <a:pt x="898208" y="1756410"/>
                  </a:cubicBezTo>
                  <a:cubicBezTo>
                    <a:pt x="899160" y="1754505"/>
                    <a:pt x="900113" y="1753553"/>
                    <a:pt x="900113" y="1752600"/>
                  </a:cubicBezTo>
                  <a:cubicBezTo>
                    <a:pt x="909638" y="1718310"/>
                    <a:pt x="918210" y="1684973"/>
                    <a:pt x="927735" y="1650683"/>
                  </a:cubicBezTo>
                  <a:cubicBezTo>
                    <a:pt x="928688" y="1646873"/>
                    <a:pt x="928688" y="1642110"/>
                    <a:pt x="926783" y="1638300"/>
                  </a:cubicBezTo>
                  <a:cubicBezTo>
                    <a:pt x="919163" y="1608773"/>
                    <a:pt x="910590" y="1579245"/>
                    <a:pt x="902970" y="1549718"/>
                  </a:cubicBezTo>
                  <a:cubicBezTo>
                    <a:pt x="902018" y="1544955"/>
                    <a:pt x="900113" y="1540193"/>
                    <a:pt x="899160" y="1534478"/>
                  </a:cubicBezTo>
                  <a:cubicBezTo>
                    <a:pt x="896303" y="1534478"/>
                    <a:pt x="895350" y="1534478"/>
                    <a:pt x="894398" y="1535430"/>
                  </a:cubicBezTo>
                  <a:cubicBezTo>
                    <a:pt x="860108" y="1544955"/>
                    <a:pt x="826770" y="1553528"/>
                    <a:pt x="792480" y="1563053"/>
                  </a:cubicBezTo>
                  <a:cubicBezTo>
                    <a:pt x="788670" y="1564005"/>
                    <a:pt x="783908" y="1566863"/>
                    <a:pt x="781050" y="1569720"/>
                  </a:cubicBezTo>
                  <a:cubicBezTo>
                    <a:pt x="757238" y="1593533"/>
                    <a:pt x="733425" y="1616393"/>
                    <a:pt x="710565" y="1640205"/>
                  </a:cubicBezTo>
                  <a:cubicBezTo>
                    <a:pt x="708660" y="1642110"/>
                    <a:pt x="706755" y="1644015"/>
                    <a:pt x="705803" y="1645920"/>
                  </a:cubicBezTo>
                  <a:cubicBezTo>
                    <a:pt x="706755" y="1647825"/>
                    <a:pt x="707708" y="1648778"/>
                    <a:pt x="708660" y="1649730"/>
                  </a:cubicBezTo>
                  <a:cubicBezTo>
                    <a:pt x="733425" y="1672590"/>
                    <a:pt x="758190" y="1697355"/>
                    <a:pt x="782955" y="1722120"/>
                  </a:cubicBezTo>
                  <a:close/>
                  <a:moveTo>
                    <a:pt x="778193" y="1584008"/>
                  </a:moveTo>
                  <a:cubicBezTo>
                    <a:pt x="787718" y="1574483"/>
                    <a:pt x="797243" y="1568768"/>
                    <a:pt x="810578" y="1565910"/>
                  </a:cubicBezTo>
                  <a:cubicBezTo>
                    <a:pt x="835343" y="1560195"/>
                    <a:pt x="860108" y="1552575"/>
                    <a:pt x="883920" y="1546860"/>
                  </a:cubicBezTo>
                  <a:cubicBezTo>
                    <a:pt x="886778" y="1545908"/>
                    <a:pt x="889635" y="1545908"/>
                    <a:pt x="892493" y="1544955"/>
                  </a:cubicBezTo>
                  <a:cubicBezTo>
                    <a:pt x="893445" y="1547813"/>
                    <a:pt x="894398" y="1550670"/>
                    <a:pt x="895350" y="1552575"/>
                  </a:cubicBezTo>
                  <a:cubicBezTo>
                    <a:pt x="902970" y="1581150"/>
                    <a:pt x="910590" y="1608773"/>
                    <a:pt x="918210" y="1637348"/>
                  </a:cubicBezTo>
                  <a:cubicBezTo>
                    <a:pt x="919163" y="1641158"/>
                    <a:pt x="920115" y="1645920"/>
                    <a:pt x="919163" y="1649730"/>
                  </a:cubicBezTo>
                  <a:cubicBezTo>
                    <a:pt x="911543" y="1680210"/>
                    <a:pt x="902970" y="1709738"/>
                    <a:pt x="895350" y="1740218"/>
                  </a:cubicBezTo>
                  <a:cubicBezTo>
                    <a:pt x="895350" y="1741170"/>
                    <a:pt x="894398" y="1743075"/>
                    <a:pt x="893445" y="1744980"/>
                  </a:cubicBezTo>
                  <a:cubicBezTo>
                    <a:pt x="870585" y="1738313"/>
                    <a:pt x="847725" y="1732598"/>
                    <a:pt x="824865" y="1726883"/>
                  </a:cubicBezTo>
                  <a:cubicBezTo>
                    <a:pt x="814388" y="1724025"/>
                    <a:pt x="802958" y="1723073"/>
                    <a:pt x="793433" y="1717358"/>
                  </a:cubicBezTo>
                  <a:cubicBezTo>
                    <a:pt x="783908" y="1711643"/>
                    <a:pt x="777240" y="1702118"/>
                    <a:pt x="769620" y="1694498"/>
                  </a:cubicBezTo>
                  <a:cubicBezTo>
                    <a:pt x="755333" y="1680210"/>
                    <a:pt x="741045" y="1665923"/>
                    <a:pt x="726758" y="1651635"/>
                  </a:cubicBezTo>
                  <a:cubicBezTo>
                    <a:pt x="724853" y="1649730"/>
                    <a:pt x="721995" y="1646873"/>
                    <a:pt x="720090" y="1644015"/>
                  </a:cubicBezTo>
                  <a:cubicBezTo>
                    <a:pt x="738188" y="1624013"/>
                    <a:pt x="759143" y="1604010"/>
                    <a:pt x="778193" y="1584008"/>
                  </a:cubicBezTo>
                  <a:close/>
                  <a:moveTo>
                    <a:pt x="1400175" y="1464945"/>
                  </a:moveTo>
                  <a:cubicBezTo>
                    <a:pt x="1409700" y="1430655"/>
                    <a:pt x="1418273" y="1396365"/>
                    <a:pt x="1427798" y="1362075"/>
                  </a:cubicBezTo>
                  <a:cubicBezTo>
                    <a:pt x="1428750" y="1358265"/>
                    <a:pt x="1428750" y="1353503"/>
                    <a:pt x="1426845" y="1349693"/>
                  </a:cubicBezTo>
                  <a:cubicBezTo>
                    <a:pt x="1418273" y="1317308"/>
                    <a:pt x="1409700" y="1284923"/>
                    <a:pt x="1401128" y="1252538"/>
                  </a:cubicBezTo>
                  <a:cubicBezTo>
                    <a:pt x="1400175" y="1249680"/>
                    <a:pt x="1399223" y="1247775"/>
                    <a:pt x="1398270" y="1245870"/>
                  </a:cubicBezTo>
                  <a:cubicBezTo>
                    <a:pt x="1396365" y="1245870"/>
                    <a:pt x="1395413" y="1245870"/>
                    <a:pt x="1393508" y="1246823"/>
                  </a:cubicBezTo>
                  <a:cubicBezTo>
                    <a:pt x="1359218" y="1256348"/>
                    <a:pt x="1324928" y="1264920"/>
                    <a:pt x="1291590" y="1274445"/>
                  </a:cubicBezTo>
                  <a:cubicBezTo>
                    <a:pt x="1287780" y="1275398"/>
                    <a:pt x="1284923" y="1278255"/>
                    <a:pt x="1282065" y="1280160"/>
                  </a:cubicBezTo>
                  <a:cubicBezTo>
                    <a:pt x="1269683" y="1291590"/>
                    <a:pt x="1258253" y="1303973"/>
                    <a:pt x="1245870" y="1316355"/>
                  </a:cubicBezTo>
                  <a:cubicBezTo>
                    <a:pt x="1232535" y="1329690"/>
                    <a:pt x="1218248" y="1343978"/>
                    <a:pt x="1203960" y="1357313"/>
                  </a:cubicBezTo>
                  <a:cubicBezTo>
                    <a:pt x="1206818" y="1360170"/>
                    <a:pt x="1208723" y="1363028"/>
                    <a:pt x="1210628" y="1364933"/>
                  </a:cubicBezTo>
                  <a:cubicBezTo>
                    <a:pt x="1233488" y="1387793"/>
                    <a:pt x="1257300" y="1410653"/>
                    <a:pt x="1280160" y="1434465"/>
                  </a:cubicBezTo>
                  <a:cubicBezTo>
                    <a:pt x="1283970" y="1438275"/>
                    <a:pt x="1288733" y="1441133"/>
                    <a:pt x="1294448" y="1443038"/>
                  </a:cubicBezTo>
                  <a:cubicBezTo>
                    <a:pt x="1325880" y="1451610"/>
                    <a:pt x="1357313" y="1460183"/>
                    <a:pt x="1387793" y="1467803"/>
                  </a:cubicBezTo>
                  <a:cubicBezTo>
                    <a:pt x="1391603" y="1468755"/>
                    <a:pt x="1394460" y="1469708"/>
                    <a:pt x="1397318" y="1469708"/>
                  </a:cubicBezTo>
                  <a:cubicBezTo>
                    <a:pt x="1399223" y="1466850"/>
                    <a:pt x="1400175" y="1465898"/>
                    <a:pt x="1400175" y="1464945"/>
                  </a:cubicBezTo>
                  <a:close/>
                  <a:moveTo>
                    <a:pt x="1392555" y="1457325"/>
                  </a:moveTo>
                  <a:cubicBezTo>
                    <a:pt x="1389698" y="1456373"/>
                    <a:pt x="1386840" y="1456373"/>
                    <a:pt x="1384935" y="1455420"/>
                  </a:cubicBezTo>
                  <a:cubicBezTo>
                    <a:pt x="1356360" y="1447800"/>
                    <a:pt x="1327785" y="1440180"/>
                    <a:pt x="1299210" y="1432560"/>
                  </a:cubicBezTo>
                  <a:cubicBezTo>
                    <a:pt x="1295400" y="1431608"/>
                    <a:pt x="1291590" y="1429703"/>
                    <a:pt x="1288733" y="1426845"/>
                  </a:cubicBezTo>
                  <a:cubicBezTo>
                    <a:pt x="1266825" y="1404938"/>
                    <a:pt x="1243965" y="1383030"/>
                    <a:pt x="1222058" y="1360170"/>
                  </a:cubicBezTo>
                  <a:cubicBezTo>
                    <a:pt x="1221105" y="1359218"/>
                    <a:pt x="1220153" y="1358265"/>
                    <a:pt x="1219200" y="1356360"/>
                  </a:cubicBezTo>
                  <a:cubicBezTo>
                    <a:pt x="1220153" y="1354455"/>
                    <a:pt x="1222058" y="1352550"/>
                    <a:pt x="1223010" y="1351598"/>
                  </a:cubicBezTo>
                  <a:cubicBezTo>
                    <a:pt x="1243965" y="1329690"/>
                    <a:pt x="1265873" y="1308735"/>
                    <a:pt x="1287780" y="1286828"/>
                  </a:cubicBezTo>
                  <a:cubicBezTo>
                    <a:pt x="1290638" y="1283970"/>
                    <a:pt x="1293495" y="1282065"/>
                    <a:pt x="1297305" y="1281113"/>
                  </a:cubicBezTo>
                  <a:cubicBezTo>
                    <a:pt x="1327785" y="1272540"/>
                    <a:pt x="1358265" y="1264920"/>
                    <a:pt x="1388745" y="1256348"/>
                  </a:cubicBezTo>
                  <a:cubicBezTo>
                    <a:pt x="1389698" y="1256348"/>
                    <a:pt x="1391603" y="1256348"/>
                    <a:pt x="1393508" y="1255395"/>
                  </a:cubicBezTo>
                  <a:cubicBezTo>
                    <a:pt x="1394460" y="1258253"/>
                    <a:pt x="1395413" y="1261110"/>
                    <a:pt x="1396365" y="1263968"/>
                  </a:cubicBezTo>
                  <a:cubicBezTo>
                    <a:pt x="1403985" y="1292543"/>
                    <a:pt x="1411605" y="1320165"/>
                    <a:pt x="1419225" y="1348740"/>
                  </a:cubicBezTo>
                  <a:cubicBezTo>
                    <a:pt x="1420178" y="1352550"/>
                    <a:pt x="1420178" y="1358265"/>
                    <a:pt x="1419225" y="1362075"/>
                  </a:cubicBezTo>
                  <a:cubicBezTo>
                    <a:pt x="1411605" y="1391603"/>
                    <a:pt x="1403985" y="1421130"/>
                    <a:pt x="1395413" y="1449705"/>
                  </a:cubicBezTo>
                  <a:cubicBezTo>
                    <a:pt x="1394460" y="1452563"/>
                    <a:pt x="1393508" y="1454468"/>
                    <a:pt x="1392555" y="1457325"/>
                  </a:cubicBezTo>
                  <a:close/>
                  <a:moveTo>
                    <a:pt x="1363028" y="1305878"/>
                  </a:moveTo>
                  <a:cubicBezTo>
                    <a:pt x="1355408" y="1307783"/>
                    <a:pt x="1348740" y="1310640"/>
                    <a:pt x="1341120" y="1311593"/>
                  </a:cubicBezTo>
                  <a:cubicBezTo>
                    <a:pt x="1321118" y="1314450"/>
                    <a:pt x="1304925" y="1323975"/>
                    <a:pt x="1291590" y="1340168"/>
                  </a:cubicBezTo>
                  <a:cubicBezTo>
                    <a:pt x="1286828" y="1345883"/>
                    <a:pt x="1281113" y="1350645"/>
                    <a:pt x="1275398" y="1356360"/>
                  </a:cubicBezTo>
                  <a:cubicBezTo>
                    <a:pt x="1287780" y="1368743"/>
                    <a:pt x="1298258" y="1379220"/>
                    <a:pt x="1310640" y="1390650"/>
                  </a:cubicBezTo>
                  <a:cubicBezTo>
                    <a:pt x="1312545" y="1392555"/>
                    <a:pt x="1315403" y="1393508"/>
                    <a:pt x="1318260" y="1394460"/>
                  </a:cubicBezTo>
                  <a:cubicBezTo>
                    <a:pt x="1329690" y="1397318"/>
                    <a:pt x="1341120" y="1401128"/>
                    <a:pt x="1353503" y="1403985"/>
                  </a:cubicBezTo>
                  <a:cubicBezTo>
                    <a:pt x="1356360" y="1404938"/>
                    <a:pt x="1359218" y="1404938"/>
                    <a:pt x="1363028" y="1405890"/>
                  </a:cubicBezTo>
                  <a:cubicBezTo>
                    <a:pt x="1364933" y="1399223"/>
                    <a:pt x="1366838" y="1393508"/>
                    <a:pt x="1367790" y="1387793"/>
                  </a:cubicBezTo>
                  <a:cubicBezTo>
                    <a:pt x="1370648" y="1377315"/>
                    <a:pt x="1375410" y="1365885"/>
                    <a:pt x="1375410" y="1355408"/>
                  </a:cubicBezTo>
                  <a:cubicBezTo>
                    <a:pt x="1375410" y="1344930"/>
                    <a:pt x="1370648" y="1333500"/>
                    <a:pt x="1367790" y="1323023"/>
                  </a:cubicBezTo>
                  <a:cubicBezTo>
                    <a:pt x="1366838" y="1318260"/>
                    <a:pt x="1364933" y="1312545"/>
                    <a:pt x="1363028" y="1305878"/>
                  </a:cubicBezTo>
                  <a:close/>
                  <a:moveTo>
                    <a:pt x="1363028" y="1374458"/>
                  </a:moveTo>
                  <a:cubicBezTo>
                    <a:pt x="1360170" y="1381125"/>
                    <a:pt x="1359218" y="1387793"/>
                    <a:pt x="1357313" y="1396365"/>
                  </a:cubicBezTo>
                  <a:cubicBezTo>
                    <a:pt x="1343978" y="1392555"/>
                    <a:pt x="1331595" y="1389698"/>
                    <a:pt x="1319213" y="1385888"/>
                  </a:cubicBezTo>
                  <a:cubicBezTo>
                    <a:pt x="1318260" y="1385888"/>
                    <a:pt x="1317308" y="1384935"/>
                    <a:pt x="1316355" y="1383983"/>
                  </a:cubicBezTo>
                  <a:cubicBezTo>
                    <a:pt x="1307783" y="1375410"/>
                    <a:pt x="1298258" y="1365885"/>
                    <a:pt x="1288733" y="1356360"/>
                  </a:cubicBezTo>
                  <a:cubicBezTo>
                    <a:pt x="1298258" y="1346835"/>
                    <a:pt x="1306830" y="1338263"/>
                    <a:pt x="1315403" y="1329690"/>
                  </a:cubicBezTo>
                  <a:cubicBezTo>
                    <a:pt x="1316355" y="1328738"/>
                    <a:pt x="1318260" y="1327785"/>
                    <a:pt x="1320165" y="1326833"/>
                  </a:cubicBezTo>
                  <a:cubicBezTo>
                    <a:pt x="1331595" y="1323975"/>
                    <a:pt x="1343025" y="1320165"/>
                    <a:pt x="1356360" y="1317308"/>
                  </a:cubicBezTo>
                  <a:cubicBezTo>
                    <a:pt x="1358265" y="1324928"/>
                    <a:pt x="1360170" y="1332548"/>
                    <a:pt x="1363028" y="1339215"/>
                  </a:cubicBezTo>
                  <a:cubicBezTo>
                    <a:pt x="1366838" y="1350645"/>
                    <a:pt x="1366838" y="1362075"/>
                    <a:pt x="1363028" y="1374458"/>
                  </a:cubicBezTo>
                  <a:close/>
                  <a:moveTo>
                    <a:pt x="1471613" y="1694498"/>
                  </a:moveTo>
                  <a:cubicBezTo>
                    <a:pt x="1479233" y="1692593"/>
                    <a:pt x="1486853" y="1689735"/>
                    <a:pt x="1493520" y="1688783"/>
                  </a:cubicBezTo>
                  <a:cubicBezTo>
                    <a:pt x="1513523" y="1685925"/>
                    <a:pt x="1529715" y="1676400"/>
                    <a:pt x="1542098" y="1661160"/>
                  </a:cubicBezTo>
                  <a:cubicBezTo>
                    <a:pt x="1546860" y="1655445"/>
                    <a:pt x="1552575" y="1650683"/>
                    <a:pt x="1558290" y="1644968"/>
                  </a:cubicBezTo>
                  <a:cubicBezTo>
                    <a:pt x="1546860" y="1633538"/>
                    <a:pt x="1535430" y="1623060"/>
                    <a:pt x="1524953" y="1612583"/>
                  </a:cubicBezTo>
                  <a:cubicBezTo>
                    <a:pt x="1523048" y="1610678"/>
                    <a:pt x="1521143" y="1609725"/>
                    <a:pt x="1518285" y="1608773"/>
                  </a:cubicBezTo>
                  <a:cubicBezTo>
                    <a:pt x="1503045" y="1604963"/>
                    <a:pt x="1487805" y="1600200"/>
                    <a:pt x="1471613" y="1596390"/>
                  </a:cubicBezTo>
                  <a:cubicBezTo>
                    <a:pt x="1468755" y="1606868"/>
                    <a:pt x="1466850" y="1615440"/>
                    <a:pt x="1463993" y="1624965"/>
                  </a:cubicBezTo>
                  <a:cubicBezTo>
                    <a:pt x="1458278" y="1639253"/>
                    <a:pt x="1458278" y="1653540"/>
                    <a:pt x="1463993" y="1668780"/>
                  </a:cubicBezTo>
                  <a:cubicBezTo>
                    <a:pt x="1466850" y="1675448"/>
                    <a:pt x="1468755" y="1684020"/>
                    <a:pt x="1471613" y="1694498"/>
                  </a:cubicBezTo>
                  <a:close/>
                  <a:moveTo>
                    <a:pt x="1467803" y="1643063"/>
                  </a:moveTo>
                  <a:cubicBezTo>
                    <a:pt x="1470660" y="1630680"/>
                    <a:pt x="1474470" y="1618298"/>
                    <a:pt x="1478280" y="1605915"/>
                  </a:cubicBezTo>
                  <a:cubicBezTo>
                    <a:pt x="1491615" y="1609725"/>
                    <a:pt x="1503998" y="1612583"/>
                    <a:pt x="1515428" y="1616393"/>
                  </a:cubicBezTo>
                  <a:cubicBezTo>
                    <a:pt x="1517333" y="1617345"/>
                    <a:pt x="1519238" y="1618298"/>
                    <a:pt x="1520190" y="1619250"/>
                  </a:cubicBezTo>
                  <a:cubicBezTo>
                    <a:pt x="1528763" y="1627823"/>
                    <a:pt x="1537335" y="1635443"/>
                    <a:pt x="1545908" y="1644015"/>
                  </a:cubicBezTo>
                  <a:cubicBezTo>
                    <a:pt x="1536383" y="1653540"/>
                    <a:pt x="1527810" y="1662113"/>
                    <a:pt x="1519238" y="1670685"/>
                  </a:cubicBezTo>
                  <a:cubicBezTo>
                    <a:pt x="1518285" y="1671638"/>
                    <a:pt x="1516380" y="1672590"/>
                    <a:pt x="1515428" y="1673543"/>
                  </a:cubicBezTo>
                  <a:cubicBezTo>
                    <a:pt x="1503045" y="1676400"/>
                    <a:pt x="1491615" y="1680210"/>
                    <a:pt x="1478280" y="1683068"/>
                  </a:cubicBezTo>
                  <a:cubicBezTo>
                    <a:pt x="1474470" y="1669733"/>
                    <a:pt x="1471613" y="1657350"/>
                    <a:pt x="1467803" y="1644968"/>
                  </a:cubicBezTo>
                  <a:cubicBezTo>
                    <a:pt x="1467803" y="1644015"/>
                    <a:pt x="1467803" y="1644015"/>
                    <a:pt x="1467803" y="1643063"/>
                  </a:cubicBezTo>
                  <a:close/>
                  <a:moveTo>
                    <a:pt x="1206818" y="1622108"/>
                  </a:moveTo>
                  <a:cubicBezTo>
                    <a:pt x="1199198" y="1619250"/>
                    <a:pt x="1190625" y="1618298"/>
                    <a:pt x="1184910" y="1615440"/>
                  </a:cubicBezTo>
                  <a:cubicBezTo>
                    <a:pt x="1178243" y="1611630"/>
                    <a:pt x="1173480" y="1604963"/>
                    <a:pt x="1166813" y="1599248"/>
                  </a:cubicBezTo>
                  <a:cubicBezTo>
                    <a:pt x="1157288" y="1612583"/>
                    <a:pt x="1144905" y="1620203"/>
                    <a:pt x="1127760" y="1622108"/>
                  </a:cubicBezTo>
                  <a:cubicBezTo>
                    <a:pt x="1129665" y="1630680"/>
                    <a:pt x="1132523" y="1638300"/>
                    <a:pt x="1132523" y="1645920"/>
                  </a:cubicBezTo>
                  <a:cubicBezTo>
                    <a:pt x="1132523" y="1653540"/>
                    <a:pt x="1129665" y="1660208"/>
                    <a:pt x="1127760" y="1667828"/>
                  </a:cubicBezTo>
                  <a:cubicBezTo>
                    <a:pt x="1135380" y="1670685"/>
                    <a:pt x="1143953" y="1671638"/>
                    <a:pt x="1150620" y="1675448"/>
                  </a:cubicBezTo>
                  <a:cubicBezTo>
                    <a:pt x="1157288" y="1679258"/>
                    <a:pt x="1162050" y="1685925"/>
                    <a:pt x="1167765" y="1690688"/>
                  </a:cubicBezTo>
                  <a:cubicBezTo>
                    <a:pt x="1174433" y="1684973"/>
                    <a:pt x="1179195" y="1678305"/>
                    <a:pt x="1184910" y="1674495"/>
                  </a:cubicBezTo>
                  <a:cubicBezTo>
                    <a:pt x="1191578" y="1670685"/>
                    <a:pt x="1199198" y="1669733"/>
                    <a:pt x="1206818" y="1667828"/>
                  </a:cubicBezTo>
                  <a:cubicBezTo>
                    <a:pt x="1204913" y="1660208"/>
                    <a:pt x="1202055" y="1652588"/>
                    <a:pt x="1202055" y="1645920"/>
                  </a:cubicBezTo>
                  <a:cubicBezTo>
                    <a:pt x="1202055" y="1637348"/>
                    <a:pt x="1204913" y="1629728"/>
                    <a:pt x="1206818" y="1622108"/>
                  </a:cubicBezTo>
                  <a:close/>
                  <a:moveTo>
                    <a:pt x="1167765" y="1677353"/>
                  </a:moveTo>
                  <a:cubicBezTo>
                    <a:pt x="1163003" y="1672590"/>
                    <a:pt x="1159193" y="1668780"/>
                    <a:pt x="1154430" y="1665923"/>
                  </a:cubicBezTo>
                  <a:cubicBezTo>
                    <a:pt x="1149668" y="1663065"/>
                    <a:pt x="1144905" y="1663065"/>
                    <a:pt x="1138238" y="1661160"/>
                  </a:cubicBezTo>
                  <a:cubicBezTo>
                    <a:pt x="1140143" y="1650683"/>
                    <a:pt x="1143000" y="1640205"/>
                    <a:pt x="1136333" y="1628775"/>
                  </a:cubicBezTo>
                  <a:cubicBezTo>
                    <a:pt x="1149668" y="1626870"/>
                    <a:pt x="1158240" y="1622108"/>
                    <a:pt x="1165860" y="1612583"/>
                  </a:cubicBezTo>
                  <a:cubicBezTo>
                    <a:pt x="1174433" y="1620203"/>
                    <a:pt x="1182053" y="1628775"/>
                    <a:pt x="1195388" y="1627823"/>
                  </a:cubicBezTo>
                  <a:cubicBezTo>
                    <a:pt x="1191578" y="1639253"/>
                    <a:pt x="1190625" y="1649730"/>
                    <a:pt x="1195388" y="1660208"/>
                  </a:cubicBezTo>
                  <a:cubicBezTo>
                    <a:pt x="1184910" y="1663065"/>
                    <a:pt x="1175385" y="1666875"/>
                    <a:pt x="1167765" y="1677353"/>
                  </a:cubicBezTo>
                  <a:close/>
                  <a:moveTo>
                    <a:pt x="1395413" y="1522095"/>
                  </a:moveTo>
                  <a:cubicBezTo>
                    <a:pt x="1396365" y="1518285"/>
                    <a:pt x="1397318" y="1515428"/>
                    <a:pt x="1398270" y="1511618"/>
                  </a:cubicBezTo>
                  <a:cubicBezTo>
                    <a:pt x="1393508" y="1510665"/>
                    <a:pt x="1390650" y="1508760"/>
                    <a:pt x="1386840" y="1507808"/>
                  </a:cubicBezTo>
                  <a:cubicBezTo>
                    <a:pt x="1349693" y="1497330"/>
                    <a:pt x="1311593" y="1487805"/>
                    <a:pt x="1274445" y="1478280"/>
                  </a:cubicBezTo>
                  <a:cubicBezTo>
                    <a:pt x="1268730" y="1476375"/>
                    <a:pt x="1263015" y="1473518"/>
                    <a:pt x="1258253" y="1469708"/>
                  </a:cubicBezTo>
                  <a:cubicBezTo>
                    <a:pt x="1230630" y="1442085"/>
                    <a:pt x="1203008" y="1414463"/>
                    <a:pt x="1175385" y="1386840"/>
                  </a:cubicBezTo>
                  <a:cubicBezTo>
                    <a:pt x="1172528" y="1383983"/>
                    <a:pt x="1170623" y="1382078"/>
                    <a:pt x="1167765" y="1379220"/>
                  </a:cubicBezTo>
                  <a:cubicBezTo>
                    <a:pt x="1164908" y="1382078"/>
                    <a:pt x="1162050" y="1383983"/>
                    <a:pt x="1159193" y="1386840"/>
                  </a:cubicBezTo>
                  <a:cubicBezTo>
                    <a:pt x="1131570" y="1414463"/>
                    <a:pt x="1104900" y="1441133"/>
                    <a:pt x="1077278" y="1468755"/>
                  </a:cubicBezTo>
                  <a:cubicBezTo>
                    <a:pt x="1071563" y="1474470"/>
                    <a:pt x="1066800" y="1477328"/>
                    <a:pt x="1059180" y="1479233"/>
                  </a:cubicBezTo>
                  <a:cubicBezTo>
                    <a:pt x="1021080" y="1489710"/>
                    <a:pt x="982028" y="1500188"/>
                    <a:pt x="943928" y="1509713"/>
                  </a:cubicBezTo>
                  <a:cubicBezTo>
                    <a:pt x="941070" y="1510665"/>
                    <a:pt x="939165" y="1511618"/>
                    <a:pt x="936308" y="1512570"/>
                  </a:cubicBezTo>
                  <a:cubicBezTo>
                    <a:pt x="937260" y="1516380"/>
                    <a:pt x="938213" y="1519238"/>
                    <a:pt x="939165" y="1523048"/>
                  </a:cubicBezTo>
                  <a:cubicBezTo>
                    <a:pt x="949643" y="1560195"/>
                    <a:pt x="959168" y="1598295"/>
                    <a:pt x="969645" y="1635443"/>
                  </a:cubicBezTo>
                  <a:cubicBezTo>
                    <a:pt x="971550" y="1642110"/>
                    <a:pt x="971550" y="1647825"/>
                    <a:pt x="969645" y="1654493"/>
                  </a:cubicBezTo>
                  <a:cubicBezTo>
                    <a:pt x="961073" y="1686878"/>
                    <a:pt x="951548" y="1720215"/>
                    <a:pt x="942975" y="1752600"/>
                  </a:cubicBezTo>
                  <a:cubicBezTo>
                    <a:pt x="941070" y="1761173"/>
                    <a:pt x="939165" y="1768793"/>
                    <a:pt x="936308" y="1777365"/>
                  </a:cubicBezTo>
                  <a:cubicBezTo>
                    <a:pt x="940118" y="1778318"/>
                    <a:pt x="943928" y="1779270"/>
                    <a:pt x="946785" y="1780223"/>
                  </a:cubicBezTo>
                  <a:cubicBezTo>
                    <a:pt x="984885" y="1790700"/>
                    <a:pt x="1022985" y="1801178"/>
                    <a:pt x="1061085" y="1810703"/>
                  </a:cubicBezTo>
                  <a:cubicBezTo>
                    <a:pt x="1066800" y="1812608"/>
                    <a:pt x="1070610" y="1814513"/>
                    <a:pt x="1075373" y="1819275"/>
                  </a:cubicBezTo>
                  <a:cubicBezTo>
                    <a:pt x="1102995" y="1846898"/>
                    <a:pt x="1131570" y="1875473"/>
                    <a:pt x="1159193" y="1903095"/>
                  </a:cubicBezTo>
                  <a:cubicBezTo>
                    <a:pt x="1162050" y="1905953"/>
                    <a:pt x="1163955" y="1907858"/>
                    <a:pt x="1168718" y="1911668"/>
                  </a:cubicBezTo>
                  <a:cubicBezTo>
                    <a:pt x="1171575" y="1907858"/>
                    <a:pt x="1173480" y="1905000"/>
                    <a:pt x="1175385" y="1902143"/>
                  </a:cubicBezTo>
                  <a:cubicBezTo>
                    <a:pt x="1203008" y="1874520"/>
                    <a:pt x="1230630" y="1846898"/>
                    <a:pt x="1258253" y="1819275"/>
                  </a:cubicBezTo>
                  <a:cubicBezTo>
                    <a:pt x="1262063" y="1815465"/>
                    <a:pt x="1266825" y="1812608"/>
                    <a:pt x="1272540" y="1810703"/>
                  </a:cubicBezTo>
                  <a:cubicBezTo>
                    <a:pt x="1310640" y="1800225"/>
                    <a:pt x="1348740" y="1790700"/>
                    <a:pt x="1386840" y="1780223"/>
                  </a:cubicBezTo>
                  <a:cubicBezTo>
                    <a:pt x="1390650" y="1779270"/>
                    <a:pt x="1393508" y="1778318"/>
                    <a:pt x="1397318" y="1777365"/>
                  </a:cubicBezTo>
                  <a:cubicBezTo>
                    <a:pt x="1396365" y="1773555"/>
                    <a:pt x="1395413" y="1769745"/>
                    <a:pt x="1394460" y="1765935"/>
                  </a:cubicBezTo>
                  <a:cubicBezTo>
                    <a:pt x="1383983" y="1727835"/>
                    <a:pt x="1374458" y="1690688"/>
                    <a:pt x="1363980" y="1652588"/>
                  </a:cubicBezTo>
                  <a:cubicBezTo>
                    <a:pt x="1362075" y="1646873"/>
                    <a:pt x="1362075" y="1642110"/>
                    <a:pt x="1363980" y="1636395"/>
                  </a:cubicBezTo>
                  <a:cubicBezTo>
                    <a:pt x="1375410" y="1598295"/>
                    <a:pt x="1385888" y="1560195"/>
                    <a:pt x="1395413" y="1522095"/>
                  </a:cubicBezTo>
                  <a:close/>
                  <a:moveTo>
                    <a:pt x="1356360" y="1655445"/>
                  </a:moveTo>
                  <a:cubicBezTo>
                    <a:pt x="1365885" y="1690688"/>
                    <a:pt x="1375410" y="1724978"/>
                    <a:pt x="1384935" y="1760220"/>
                  </a:cubicBezTo>
                  <a:cubicBezTo>
                    <a:pt x="1385888" y="1764030"/>
                    <a:pt x="1386840" y="1766888"/>
                    <a:pt x="1387793" y="1771650"/>
                  </a:cubicBezTo>
                  <a:cubicBezTo>
                    <a:pt x="1383030" y="1772603"/>
                    <a:pt x="1379220" y="1773555"/>
                    <a:pt x="1375410" y="1775460"/>
                  </a:cubicBezTo>
                  <a:cubicBezTo>
                    <a:pt x="1340168" y="1784985"/>
                    <a:pt x="1303973" y="1794510"/>
                    <a:pt x="1268730" y="1804035"/>
                  </a:cubicBezTo>
                  <a:cubicBezTo>
                    <a:pt x="1263015" y="1805940"/>
                    <a:pt x="1258253" y="1807845"/>
                    <a:pt x="1254443" y="1812608"/>
                  </a:cubicBezTo>
                  <a:cubicBezTo>
                    <a:pt x="1228725" y="1839278"/>
                    <a:pt x="1202055" y="1864995"/>
                    <a:pt x="1176338" y="1890713"/>
                  </a:cubicBezTo>
                  <a:cubicBezTo>
                    <a:pt x="1173480" y="1893570"/>
                    <a:pt x="1171575" y="1896428"/>
                    <a:pt x="1168718" y="1900238"/>
                  </a:cubicBezTo>
                  <a:cubicBezTo>
                    <a:pt x="1164908" y="1896428"/>
                    <a:pt x="1162050" y="1894523"/>
                    <a:pt x="1160145" y="1891665"/>
                  </a:cubicBezTo>
                  <a:cubicBezTo>
                    <a:pt x="1134428" y="1865948"/>
                    <a:pt x="1107758" y="1839278"/>
                    <a:pt x="1082040" y="1813560"/>
                  </a:cubicBezTo>
                  <a:cubicBezTo>
                    <a:pt x="1077278" y="1808798"/>
                    <a:pt x="1071563" y="1804988"/>
                    <a:pt x="1064895" y="1804035"/>
                  </a:cubicBezTo>
                  <a:cubicBezTo>
                    <a:pt x="1029653" y="1794510"/>
                    <a:pt x="994410" y="1784985"/>
                    <a:pt x="959168" y="1775460"/>
                  </a:cubicBezTo>
                  <a:cubicBezTo>
                    <a:pt x="955358" y="1774508"/>
                    <a:pt x="952500" y="1773555"/>
                    <a:pt x="948690" y="1772603"/>
                  </a:cubicBezTo>
                  <a:cubicBezTo>
                    <a:pt x="949643" y="1767840"/>
                    <a:pt x="950595" y="1764030"/>
                    <a:pt x="951548" y="1760220"/>
                  </a:cubicBezTo>
                  <a:cubicBezTo>
                    <a:pt x="961073" y="1724978"/>
                    <a:pt x="970598" y="1690688"/>
                    <a:pt x="980123" y="1655445"/>
                  </a:cubicBezTo>
                  <a:cubicBezTo>
                    <a:pt x="982028" y="1648778"/>
                    <a:pt x="982028" y="1643063"/>
                    <a:pt x="980123" y="1636395"/>
                  </a:cubicBezTo>
                  <a:cubicBezTo>
                    <a:pt x="970598" y="1601153"/>
                    <a:pt x="961073" y="1565910"/>
                    <a:pt x="951548" y="1530668"/>
                  </a:cubicBezTo>
                  <a:cubicBezTo>
                    <a:pt x="950595" y="1526858"/>
                    <a:pt x="949643" y="1524000"/>
                    <a:pt x="948690" y="1520190"/>
                  </a:cubicBezTo>
                  <a:cubicBezTo>
                    <a:pt x="952500" y="1519238"/>
                    <a:pt x="955358" y="1518285"/>
                    <a:pt x="958215" y="1517333"/>
                  </a:cubicBezTo>
                  <a:cubicBezTo>
                    <a:pt x="994410" y="1507808"/>
                    <a:pt x="1030605" y="1497330"/>
                    <a:pt x="1066800" y="1487805"/>
                  </a:cubicBezTo>
                  <a:cubicBezTo>
                    <a:pt x="1072515" y="1485900"/>
                    <a:pt x="1077278" y="1483995"/>
                    <a:pt x="1081088" y="1479233"/>
                  </a:cubicBezTo>
                  <a:cubicBezTo>
                    <a:pt x="1106805" y="1452563"/>
                    <a:pt x="1133475" y="1426845"/>
                    <a:pt x="1159193" y="1401128"/>
                  </a:cubicBezTo>
                  <a:cubicBezTo>
                    <a:pt x="1162050" y="1398270"/>
                    <a:pt x="1163955" y="1395413"/>
                    <a:pt x="1166813" y="1391603"/>
                  </a:cubicBezTo>
                  <a:cubicBezTo>
                    <a:pt x="1171575" y="1395413"/>
                    <a:pt x="1173480" y="1398270"/>
                    <a:pt x="1176338" y="1401128"/>
                  </a:cubicBezTo>
                  <a:cubicBezTo>
                    <a:pt x="1202055" y="1426845"/>
                    <a:pt x="1227773" y="1452563"/>
                    <a:pt x="1253490" y="1479233"/>
                  </a:cubicBezTo>
                  <a:cubicBezTo>
                    <a:pt x="1258253" y="1483995"/>
                    <a:pt x="1263015" y="1486853"/>
                    <a:pt x="1269683" y="1488758"/>
                  </a:cubicBezTo>
                  <a:cubicBezTo>
                    <a:pt x="1305878" y="1498283"/>
                    <a:pt x="1341120" y="1507808"/>
                    <a:pt x="1377315" y="1517333"/>
                  </a:cubicBezTo>
                  <a:cubicBezTo>
                    <a:pt x="1380173" y="1518285"/>
                    <a:pt x="1383030" y="1519238"/>
                    <a:pt x="1386840" y="1520190"/>
                  </a:cubicBezTo>
                  <a:cubicBezTo>
                    <a:pt x="1384935" y="1526858"/>
                    <a:pt x="1383983" y="1532573"/>
                    <a:pt x="1382078" y="1537335"/>
                  </a:cubicBezTo>
                  <a:cubicBezTo>
                    <a:pt x="1373505" y="1569720"/>
                    <a:pt x="1364933" y="1603058"/>
                    <a:pt x="1355408" y="1635443"/>
                  </a:cubicBezTo>
                  <a:cubicBezTo>
                    <a:pt x="1354455" y="1641158"/>
                    <a:pt x="1354455" y="1647825"/>
                    <a:pt x="1356360" y="1655445"/>
                  </a:cubicBezTo>
                  <a:close/>
                  <a:moveTo>
                    <a:pt x="1661160" y="1617345"/>
                  </a:moveTo>
                  <a:cubicBezTo>
                    <a:pt x="1662113" y="1618298"/>
                    <a:pt x="1662113" y="1618298"/>
                    <a:pt x="1663065" y="1619250"/>
                  </a:cubicBezTo>
                  <a:cubicBezTo>
                    <a:pt x="1664018" y="1620203"/>
                    <a:pt x="1665923" y="1621155"/>
                    <a:pt x="1666875" y="1623060"/>
                  </a:cubicBezTo>
                  <a:cubicBezTo>
                    <a:pt x="1666875" y="1623060"/>
                    <a:pt x="1666875" y="1623060"/>
                    <a:pt x="1666875" y="1623060"/>
                  </a:cubicBezTo>
                  <a:cubicBezTo>
                    <a:pt x="1667828" y="1623060"/>
                    <a:pt x="1667828" y="1624013"/>
                    <a:pt x="1668780" y="1624013"/>
                  </a:cubicBezTo>
                  <a:cubicBezTo>
                    <a:pt x="1671638" y="1621155"/>
                    <a:pt x="1672590" y="1617345"/>
                    <a:pt x="1675448" y="1614488"/>
                  </a:cubicBezTo>
                  <a:cubicBezTo>
                    <a:pt x="1691640" y="1598295"/>
                    <a:pt x="1706880" y="1583055"/>
                    <a:pt x="1723073" y="1566863"/>
                  </a:cubicBezTo>
                  <a:cubicBezTo>
                    <a:pt x="1734503" y="1555433"/>
                    <a:pt x="1746885" y="1543050"/>
                    <a:pt x="1758315" y="1531620"/>
                  </a:cubicBezTo>
                  <a:cubicBezTo>
                    <a:pt x="1762125" y="1526858"/>
                    <a:pt x="1766888" y="1524953"/>
                    <a:pt x="1773555" y="1523048"/>
                  </a:cubicBezTo>
                  <a:cubicBezTo>
                    <a:pt x="1811655" y="1512570"/>
                    <a:pt x="1850708" y="1502093"/>
                    <a:pt x="1888808" y="1492568"/>
                  </a:cubicBezTo>
                  <a:cubicBezTo>
                    <a:pt x="1890713" y="1492568"/>
                    <a:pt x="1891665" y="1491615"/>
                    <a:pt x="1893570" y="1490663"/>
                  </a:cubicBezTo>
                  <a:cubicBezTo>
                    <a:pt x="1895475" y="1490663"/>
                    <a:pt x="1896428" y="1489710"/>
                    <a:pt x="1898333" y="1489710"/>
                  </a:cubicBezTo>
                  <a:cubicBezTo>
                    <a:pt x="1898333" y="1489710"/>
                    <a:pt x="1898333" y="1489710"/>
                    <a:pt x="1898333" y="1489710"/>
                  </a:cubicBezTo>
                  <a:cubicBezTo>
                    <a:pt x="1898333" y="1489710"/>
                    <a:pt x="1898333" y="1489710"/>
                    <a:pt x="1898333" y="1489710"/>
                  </a:cubicBezTo>
                  <a:cubicBezTo>
                    <a:pt x="1897380" y="1485900"/>
                    <a:pt x="1896428" y="1483043"/>
                    <a:pt x="1895475" y="1479233"/>
                  </a:cubicBezTo>
                  <a:cubicBezTo>
                    <a:pt x="1888808" y="1453515"/>
                    <a:pt x="1881188" y="1427798"/>
                    <a:pt x="1874520" y="1401128"/>
                  </a:cubicBezTo>
                  <a:cubicBezTo>
                    <a:pt x="1871663" y="1389698"/>
                    <a:pt x="1867853" y="1377315"/>
                    <a:pt x="1864995" y="1365885"/>
                  </a:cubicBezTo>
                  <a:cubicBezTo>
                    <a:pt x="1863090" y="1359218"/>
                    <a:pt x="1863090" y="1353503"/>
                    <a:pt x="1864995" y="1347788"/>
                  </a:cubicBezTo>
                  <a:cubicBezTo>
                    <a:pt x="1867853" y="1339215"/>
                    <a:pt x="1869758" y="1329690"/>
                    <a:pt x="1872615" y="1321118"/>
                  </a:cubicBezTo>
                  <a:cubicBezTo>
                    <a:pt x="1880235" y="1294448"/>
                    <a:pt x="1886903" y="1267778"/>
                    <a:pt x="1894523" y="1241108"/>
                  </a:cubicBezTo>
                  <a:cubicBezTo>
                    <a:pt x="1895475" y="1237298"/>
                    <a:pt x="1896428" y="1233488"/>
                    <a:pt x="1897380" y="1228725"/>
                  </a:cubicBezTo>
                  <a:cubicBezTo>
                    <a:pt x="1897380" y="1226820"/>
                    <a:pt x="1898333" y="1225868"/>
                    <a:pt x="1898333" y="1223963"/>
                  </a:cubicBezTo>
                  <a:cubicBezTo>
                    <a:pt x="1895475" y="1223010"/>
                    <a:pt x="1892618" y="1222058"/>
                    <a:pt x="1890713" y="1222058"/>
                  </a:cubicBezTo>
                  <a:cubicBezTo>
                    <a:pt x="1889760" y="1222058"/>
                    <a:pt x="1889760" y="1222058"/>
                    <a:pt x="1888808" y="1221105"/>
                  </a:cubicBezTo>
                  <a:cubicBezTo>
                    <a:pt x="1859280" y="1213485"/>
                    <a:pt x="1829753" y="1204913"/>
                    <a:pt x="1801178" y="1197293"/>
                  </a:cubicBezTo>
                  <a:cubicBezTo>
                    <a:pt x="1792605" y="1195388"/>
                    <a:pt x="1784985" y="1192530"/>
                    <a:pt x="1776413" y="1190625"/>
                  </a:cubicBezTo>
                  <a:cubicBezTo>
                    <a:pt x="1769745" y="1188720"/>
                    <a:pt x="1763078" y="1184910"/>
                    <a:pt x="1758315" y="1180148"/>
                  </a:cubicBezTo>
                  <a:cubicBezTo>
                    <a:pt x="1756410" y="1178243"/>
                    <a:pt x="1753553" y="1175385"/>
                    <a:pt x="1751648" y="1173480"/>
                  </a:cubicBezTo>
                  <a:cubicBezTo>
                    <a:pt x="1726883" y="1148715"/>
                    <a:pt x="1702118" y="1123950"/>
                    <a:pt x="1677353" y="1099185"/>
                  </a:cubicBezTo>
                  <a:cubicBezTo>
                    <a:pt x="1674495" y="1096328"/>
                    <a:pt x="1672590" y="1093470"/>
                    <a:pt x="1670685" y="1090613"/>
                  </a:cubicBezTo>
                  <a:cubicBezTo>
                    <a:pt x="1669733" y="1090613"/>
                    <a:pt x="1667828" y="1090613"/>
                    <a:pt x="1666875" y="1090613"/>
                  </a:cubicBezTo>
                  <a:cubicBezTo>
                    <a:pt x="1664970" y="1093470"/>
                    <a:pt x="1663065" y="1096328"/>
                    <a:pt x="1660208" y="1099185"/>
                  </a:cubicBezTo>
                  <a:cubicBezTo>
                    <a:pt x="1657350" y="1102043"/>
                    <a:pt x="1654493" y="1104900"/>
                    <a:pt x="1651635" y="1107758"/>
                  </a:cubicBezTo>
                  <a:cubicBezTo>
                    <a:pt x="1645920" y="1113473"/>
                    <a:pt x="1641158" y="1119188"/>
                    <a:pt x="1635443" y="1123950"/>
                  </a:cubicBezTo>
                  <a:cubicBezTo>
                    <a:pt x="1633538" y="1125855"/>
                    <a:pt x="1630680" y="1126808"/>
                    <a:pt x="1627823" y="1128713"/>
                  </a:cubicBezTo>
                  <a:lnTo>
                    <a:pt x="1627823" y="1131570"/>
                  </a:lnTo>
                  <a:cubicBezTo>
                    <a:pt x="1611630" y="1147763"/>
                    <a:pt x="1595438" y="1163955"/>
                    <a:pt x="1579245" y="1180148"/>
                  </a:cubicBezTo>
                  <a:cubicBezTo>
                    <a:pt x="1574483" y="1184910"/>
                    <a:pt x="1568768" y="1188720"/>
                    <a:pt x="1562100" y="1190625"/>
                  </a:cubicBezTo>
                  <a:cubicBezTo>
                    <a:pt x="1524953" y="1200150"/>
                    <a:pt x="1486853" y="1210628"/>
                    <a:pt x="1449705" y="1220153"/>
                  </a:cubicBezTo>
                  <a:cubicBezTo>
                    <a:pt x="1445895" y="1221105"/>
                    <a:pt x="1443038" y="1222058"/>
                    <a:pt x="1439228" y="1223010"/>
                  </a:cubicBezTo>
                  <a:cubicBezTo>
                    <a:pt x="1440180" y="1226820"/>
                    <a:pt x="1441133" y="1230630"/>
                    <a:pt x="1442085" y="1234440"/>
                  </a:cubicBezTo>
                  <a:cubicBezTo>
                    <a:pt x="1452563" y="1272540"/>
                    <a:pt x="1462088" y="1310640"/>
                    <a:pt x="1472565" y="1348740"/>
                  </a:cubicBezTo>
                  <a:cubicBezTo>
                    <a:pt x="1474470" y="1354455"/>
                    <a:pt x="1473518" y="1359218"/>
                    <a:pt x="1472565" y="1364933"/>
                  </a:cubicBezTo>
                  <a:cubicBezTo>
                    <a:pt x="1462088" y="1403033"/>
                    <a:pt x="1451610" y="1441133"/>
                    <a:pt x="1442085" y="1479233"/>
                  </a:cubicBezTo>
                  <a:cubicBezTo>
                    <a:pt x="1441133" y="1483043"/>
                    <a:pt x="1440180" y="1485900"/>
                    <a:pt x="1440180" y="1489710"/>
                  </a:cubicBezTo>
                  <a:cubicBezTo>
                    <a:pt x="1443990" y="1490663"/>
                    <a:pt x="1446848" y="1491615"/>
                    <a:pt x="1450658" y="1492568"/>
                  </a:cubicBezTo>
                  <a:cubicBezTo>
                    <a:pt x="1488758" y="1503045"/>
                    <a:pt x="1526858" y="1513523"/>
                    <a:pt x="1564958" y="1523048"/>
                  </a:cubicBezTo>
                  <a:cubicBezTo>
                    <a:pt x="1570673" y="1524953"/>
                    <a:pt x="1575435" y="1526858"/>
                    <a:pt x="1580198" y="1531620"/>
                  </a:cubicBezTo>
                  <a:cubicBezTo>
                    <a:pt x="1596390" y="1548765"/>
                    <a:pt x="1613535" y="1564958"/>
                    <a:pt x="1630680" y="1582103"/>
                  </a:cubicBezTo>
                  <a:lnTo>
                    <a:pt x="1630680" y="1584008"/>
                  </a:lnTo>
                  <a:cubicBezTo>
                    <a:pt x="1633538" y="1585913"/>
                    <a:pt x="1636395" y="1587818"/>
                    <a:pt x="1638300" y="1589723"/>
                  </a:cubicBezTo>
                  <a:cubicBezTo>
                    <a:pt x="1643063" y="1599248"/>
                    <a:pt x="1652588" y="1607820"/>
                    <a:pt x="1661160" y="1617345"/>
                  </a:cubicBezTo>
                  <a:close/>
                  <a:moveTo>
                    <a:pt x="1580198" y="1523048"/>
                  </a:moveTo>
                  <a:cubicBezTo>
                    <a:pt x="1576388" y="1519238"/>
                    <a:pt x="1571625" y="1516380"/>
                    <a:pt x="1565910" y="1514475"/>
                  </a:cubicBezTo>
                  <a:cubicBezTo>
                    <a:pt x="1529715" y="1504950"/>
                    <a:pt x="1494473" y="1495425"/>
                    <a:pt x="1458278" y="1485900"/>
                  </a:cubicBezTo>
                  <a:cubicBezTo>
                    <a:pt x="1454468" y="1484948"/>
                    <a:pt x="1451610" y="1483995"/>
                    <a:pt x="1446848" y="1483043"/>
                  </a:cubicBezTo>
                  <a:cubicBezTo>
                    <a:pt x="1447800" y="1478280"/>
                    <a:pt x="1448753" y="1475423"/>
                    <a:pt x="1449705" y="1471613"/>
                  </a:cubicBezTo>
                  <a:cubicBezTo>
                    <a:pt x="1459230" y="1435418"/>
                    <a:pt x="1468755" y="1400175"/>
                    <a:pt x="1478280" y="1363980"/>
                  </a:cubicBezTo>
                  <a:cubicBezTo>
                    <a:pt x="1479233" y="1359218"/>
                    <a:pt x="1479233" y="1354455"/>
                    <a:pt x="1478280" y="1349693"/>
                  </a:cubicBezTo>
                  <a:cubicBezTo>
                    <a:pt x="1468755" y="1313498"/>
                    <a:pt x="1459230" y="1278255"/>
                    <a:pt x="1449705" y="1242060"/>
                  </a:cubicBezTo>
                  <a:cubicBezTo>
                    <a:pt x="1448753" y="1238250"/>
                    <a:pt x="1447800" y="1234440"/>
                    <a:pt x="1446848" y="1229678"/>
                  </a:cubicBezTo>
                  <a:cubicBezTo>
                    <a:pt x="1450658" y="1228725"/>
                    <a:pt x="1453515" y="1227773"/>
                    <a:pt x="1456373" y="1226820"/>
                  </a:cubicBezTo>
                  <a:cubicBezTo>
                    <a:pt x="1492568" y="1217295"/>
                    <a:pt x="1527810" y="1207770"/>
                    <a:pt x="1564005" y="1198245"/>
                  </a:cubicBezTo>
                  <a:cubicBezTo>
                    <a:pt x="1569720" y="1196340"/>
                    <a:pt x="1575435" y="1193483"/>
                    <a:pt x="1580198" y="1189673"/>
                  </a:cubicBezTo>
                  <a:cubicBezTo>
                    <a:pt x="1605915" y="1163003"/>
                    <a:pt x="1632585" y="1137285"/>
                    <a:pt x="1658303" y="1111568"/>
                  </a:cubicBezTo>
                  <a:cubicBezTo>
                    <a:pt x="1659255" y="1110615"/>
                    <a:pt x="1661160" y="1108710"/>
                    <a:pt x="1663065" y="1107758"/>
                  </a:cubicBezTo>
                  <a:cubicBezTo>
                    <a:pt x="1664018" y="1106805"/>
                    <a:pt x="1665923" y="1105853"/>
                    <a:pt x="1666875" y="1104900"/>
                  </a:cubicBezTo>
                  <a:cubicBezTo>
                    <a:pt x="1669733" y="1107758"/>
                    <a:pt x="1672590" y="1109663"/>
                    <a:pt x="1674495" y="1112520"/>
                  </a:cubicBezTo>
                  <a:cubicBezTo>
                    <a:pt x="1690688" y="1128713"/>
                    <a:pt x="1706880" y="1144905"/>
                    <a:pt x="1722120" y="1160145"/>
                  </a:cubicBezTo>
                  <a:cubicBezTo>
                    <a:pt x="1731645" y="1169670"/>
                    <a:pt x="1742123" y="1180148"/>
                    <a:pt x="1751648" y="1189673"/>
                  </a:cubicBezTo>
                  <a:cubicBezTo>
                    <a:pt x="1752600" y="1190625"/>
                    <a:pt x="1754505" y="1191578"/>
                    <a:pt x="1755458" y="1193483"/>
                  </a:cubicBezTo>
                  <a:cubicBezTo>
                    <a:pt x="1758315" y="1195388"/>
                    <a:pt x="1760220" y="1197293"/>
                    <a:pt x="1763078" y="1198245"/>
                  </a:cubicBezTo>
                  <a:cubicBezTo>
                    <a:pt x="1764030" y="1198245"/>
                    <a:pt x="1764030" y="1198245"/>
                    <a:pt x="1764983" y="1199198"/>
                  </a:cubicBezTo>
                  <a:cubicBezTo>
                    <a:pt x="1765935" y="1199198"/>
                    <a:pt x="1766888" y="1200150"/>
                    <a:pt x="1766888" y="1200150"/>
                  </a:cubicBezTo>
                  <a:cubicBezTo>
                    <a:pt x="1766888" y="1200150"/>
                    <a:pt x="1766888" y="1200150"/>
                    <a:pt x="1766888" y="1200150"/>
                  </a:cubicBezTo>
                  <a:cubicBezTo>
                    <a:pt x="1766888" y="1200150"/>
                    <a:pt x="1766888" y="1200150"/>
                    <a:pt x="1766888" y="1200150"/>
                  </a:cubicBezTo>
                  <a:cubicBezTo>
                    <a:pt x="1803083" y="1209675"/>
                    <a:pt x="1839278" y="1219200"/>
                    <a:pt x="1875473" y="1229678"/>
                  </a:cubicBezTo>
                  <a:cubicBezTo>
                    <a:pt x="1875473" y="1229678"/>
                    <a:pt x="1875473" y="1229678"/>
                    <a:pt x="1875473" y="1229678"/>
                  </a:cubicBezTo>
                  <a:cubicBezTo>
                    <a:pt x="1878330" y="1230630"/>
                    <a:pt x="1881188" y="1231583"/>
                    <a:pt x="1884045" y="1232535"/>
                  </a:cubicBezTo>
                  <a:cubicBezTo>
                    <a:pt x="1883093" y="1234440"/>
                    <a:pt x="1883093" y="1236345"/>
                    <a:pt x="1883093" y="1238250"/>
                  </a:cubicBezTo>
                  <a:cubicBezTo>
                    <a:pt x="1883093" y="1240155"/>
                    <a:pt x="1882140" y="1242060"/>
                    <a:pt x="1882140" y="1243965"/>
                  </a:cubicBezTo>
                  <a:cubicBezTo>
                    <a:pt x="1872615" y="1280160"/>
                    <a:pt x="1863090" y="1316355"/>
                    <a:pt x="1852613" y="1352550"/>
                  </a:cubicBezTo>
                  <a:cubicBezTo>
                    <a:pt x="1851660" y="1357313"/>
                    <a:pt x="1851660" y="1361123"/>
                    <a:pt x="1852613" y="1365885"/>
                  </a:cubicBezTo>
                  <a:cubicBezTo>
                    <a:pt x="1862138" y="1402080"/>
                    <a:pt x="1871663" y="1438275"/>
                    <a:pt x="1882140" y="1474470"/>
                  </a:cubicBezTo>
                  <a:cubicBezTo>
                    <a:pt x="1883093" y="1478280"/>
                    <a:pt x="1884045" y="1482090"/>
                    <a:pt x="1884998" y="1485900"/>
                  </a:cubicBezTo>
                  <a:cubicBezTo>
                    <a:pt x="1880235" y="1486853"/>
                    <a:pt x="1877378" y="1487805"/>
                    <a:pt x="1873568" y="1488758"/>
                  </a:cubicBezTo>
                  <a:cubicBezTo>
                    <a:pt x="1838325" y="1498283"/>
                    <a:pt x="1803083" y="1507808"/>
                    <a:pt x="1767840" y="1517333"/>
                  </a:cubicBezTo>
                  <a:cubicBezTo>
                    <a:pt x="1767840" y="1517333"/>
                    <a:pt x="1766888" y="1517333"/>
                    <a:pt x="1766888" y="1517333"/>
                  </a:cubicBezTo>
                  <a:cubicBezTo>
                    <a:pt x="1766888" y="1517333"/>
                    <a:pt x="1766888" y="1517333"/>
                    <a:pt x="1766888" y="1517333"/>
                  </a:cubicBezTo>
                  <a:cubicBezTo>
                    <a:pt x="1762125" y="1518285"/>
                    <a:pt x="1758315" y="1520190"/>
                    <a:pt x="1755458" y="1523048"/>
                  </a:cubicBezTo>
                  <a:cubicBezTo>
                    <a:pt x="1755458" y="1523048"/>
                    <a:pt x="1755458" y="1523048"/>
                    <a:pt x="1755458" y="1523048"/>
                  </a:cubicBezTo>
                  <a:cubicBezTo>
                    <a:pt x="1754505" y="1524000"/>
                    <a:pt x="1753553" y="1524000"/>
                    <a:pt x="1752600" y="1524953"/>
                  </a:cubicBezTo>
                  <a:lnTo>
                    <a:pt x="1752600" y="1524953"/>
                  </a:lnTo>
                  <a:cubicBezTo>
                    <a:pt x="1752600" y="1524953"/>
                    <a:pt x="1751648" y="1525905"/>
                    <a:pt x="1751648" y="1525905"/>
                  </a:cubicBezTo>
                  <a:cubicBezTo>
                    <a:pt x="1725930" y="1552575"/>
                    <a:pt x="1699260" y="1578293"/>
                    <a:pt x="1673543" y="1604010"/>
                  </a:cubicBezTo>
                  <a:cubicBezTo>
                    <a:pt x="1670685" y="1606868"/>
                    <a:pt x="1668780" y="1608773"/>
                    <a:pt x="1665923" y="1611630"/>
                  </a:cubicBezTo>
                  <a:cubicBezTo>
                    <a:pt x="1663065" y="1608773"/>
                    <a:pt x="1660208" y="1606868"/>
                    <a:pt x="1658303" y="1604010"/>
                  </a:cubicBezTo>
                  <a:cubicBezTo>
                    <a:pt x="1632585" y="1576388"/>
                    <a:pt x="1606868" y="1549718"/>
                    <a:pt x="1580198" y="1523048"/>
                  </a:cubicBezTo>
                  <a:close/>
                  <a:moveTo>
                    <a:pt x="1670685" y="1541145"/>
                  </a:moveTo>
                  <a:cubicBezTo>
                    <a:pt x="1671638" y="1540193"/>
                    <a:pt x="1673543" y="1538288"/>
                    <a:pt x="1674495" y="1537335"/>
                  </a:cubicBezTo>
                  <a:cubicBezTo>
                    <a:pt x="1693545" y="1518285"/>
                    <a:pt x="1711643" y="1500188"/>
                    <a:pt x="1730693" y="1481138"/>
                  </a:cubicBezTo>
                  <a:cubicBezTo>
                    <a:pt x="1731645" y="1480185"/>
                    <a:pt x="1732598" y="1479233"/>
                    <a:pt x="1733550" y="1478280"/>
                  </a:cubicBezTo>
                  <a:cubicBezTo>
                    <a:pt x="1736408" y="1476375"/>
                    <a:pt x="1740218" y="1474470"/>
                    <a:pt x="1744028" y="1473518"/>
                  </a:cubicBezTo>
                  <a:cubicBezTo>
                    <a:pt x="1744028" y="1473518"/>
                    <a:pt x="1744028" y="1473518"/>
                    <a:pt x="1744028" y="1473518"/>
                  </a:cubicBezTo>
                  <a:cubicBezTo>
                    <a:pt x="1757363" y="1469708"/>
                    <a:pt x="1770698" y="1466850"/>
                    <a:pt x="1783080" y="1463040"/>
                  </a:cubicBezTo>
                  <a:cubicBezTo>
                    <a:pt x="1796415" y="1459230"/>
                    <a:pt x="1808798" y="1456373"/>
                    <a:pt x="1822133" y="1452563"/>
                  </a:cubicBezTo>
                  <a:cubicBezTo>
                    <a:pt x="1823085" y="1452563"/>
                    <a:pt x="1823085" y="1452563"/>
                    <a:pt x="1824038" y="1451610"/>
                  </a:cubicBezTo>
                  <a:cubicBezTo>
                    <a:pt x="1825943" y="1450658"/>
                    <a:pt x="1827848" y="1450658"/>
                    <a:pt x="1829753" y="1449705"/>
                  </a:cubicBezTo>
                  <a:cubicBezTo>
                    <a:pt x="1828800" y="1446848"/>
                    <a:pt x="1828800" y="1443990"/>
                    <a:pt x="1827848" y="1442085"/>
                  </a:cubicBezTo>
                  <a:cubicBezTo>
                    <a:pt x="1827848" y="1442085"/>
                    <a:pt x="1827848" y="1442085"/>
                    <a:pt x="1827848" y="1442085"/>
                  </a:cubicBezTo>
                  <a:cubicBezTo>
                    <a:pt x="1827848" y="1442085"/>
                    <a:pt x="1827848" y="1442085"/>
                    <a:pt x="1827848" y="1442085"/>
                  </a:cubicBezTo>
                  <a:cubicBezTo>
                    <a:pt x="1827848" y="1442085"/>
                    <a:pt x="1827848" y="1442085"/>
                    <a:pt x="1827848" y="1441133"/>
                  </a:cubicBezTo>
                  <a:cubicBezTo>
                    <a:pt x="1821180" y="1415415"/>
                    <a:pt x="1814513" y="1389698"/>
                    <a:pt x="1806893" y="1363980"/>
                  </a:cubicBezTo>
                  <a:cubicBezTo>
                    <a:pt x="1806893" y="1363980"/>
                    <a:pt x="1806893" y="1363980"/>
                    <a:pt x="1806893" y="1363980"/>
                  </a:cubicBezTo>
                  <a:cubicBezTo>
                    <a:pt x="1806893" y="1363028"/>
                    <a:pt x="1805940" y="1362075"/>
                    <a:pt x="1805940" y="1361123"/>
                  </a:cubicBezTo>
                  <a:cubicBezTo>
                    <a:pt x="1805940" y="1359218"/>
                    <a:pt x="1805940" y="1356360"/>
                    <a:pt x="1805940" y="1354455"/>
                  </a:cubicBezTo>
                  <a:cubicBezTo>
                    <a:pt x="1805940" y="1352550"/>
                    <a:pt x="1805940" y="1350645"/>
                    <a:pt x="1806893" y="1348740"/>
                  </a:cubicBezTo>
                  <a:cubicBezTo>
                    <a:pt x="1813560" y="1323023"/>
                    <a:pt x="1821180" y="1297305"/>
                    <a:pt x="1827848" y="1271588"/>
                  </a:cubicBezTo>
                  <a:cubicBezTo>
                    <a:pt x="1828800" y="1268730"/>
                    <a:pt x="1828800" y="1265873"/>
                    <a:pt x="1829753" y="1263015"/>
                  </a:cubicBezTo>
                  <a:cubicBezTo>
                    <a:pt x="1829753" y="1263015"/>
                    <a:pt x="1829753" y="1263015"/>
                    <a:pt x="1829753" y="1263015"/>
                  </a:cubicBezTo>
                  <a:cubicBezTo>
                    <a:pt x="1829753" y="1263015"/>
                    <a:pt x="1829753" y="1263015"/>
                    <a:pt x="1829753" y="1263015"/>
                  </a:cubicBezTo>
                  <a:cubicBezTo>
                    <a:pt x="1828800" y="1263015"/>
                    <a:pt x="1828800" y="1263015"/>
                    <a:pt x="1827848" y="1262063"/>
                  </a:cubicBezTo>
                  <a:cubicBezTo>
                    <a:pt x="1824990" y="1261110"/>
                    <a:pt x="1823085" y="1260158"/>
                    <a:pt x="1820228" y="1260158"/>
                  </a:cubicBezTo>
                  <a:cubicBezTo>
                    <a:pt x="1795463" y="1253490"/>
                    <a:pt x="1770698" y="1246823"/>
                    <a:pt x="1746885" y="1240155"/>
                  </a:cubicBezTo>
                  <a:cubicBezTo>
                    <a:pt x="1746885" y="1240155"/>
                    <a:pt x="1745933" y="1240155"/>
                    <a:pt x="1745933" y="1240155"/>
                  </a:cubicBezTo>
                  <a:cubicBezTo>
                    <a:pt x="1739265" y="1238250"/>
                    <a:pt x="1734503" y="1235393"/>
                    <a:pt x="1729740" y="1230630"/>
                  </a:cubicBezTo>
                  <a:cubicBezTo>
                    <a:pt x="1711643" y="1212533"/>
                    <a:pt x="1693545" y="1194435"/>
                    <a:pt x="1675448" y="1176338"/>
                  </a:cubicBezTo>
                  <a:cubicBezTo>
                    <a:pt x="1673543" y="1174433"/>
                    <a:pt x="1670685" y="1171575"/>
                    <a:pt x="1667828" y="1169670"/>
                  </a:cubicBezTo>
                  <a:cubicBezTo>
                    <a:pt x="1667828" y="1169670"/>
                    <a:pt x="1667828" y="1169670"/>
                    <a:pt x="1667828" y="1169670"/>
                  </a:cubicBezTo>
                  <a:cubicBezTo>
                    <a:pt x="1667828" y="1169670"/>
                    <a:pt x="1667828" y="1169670"/>
                    <a:pt x="1667828" y="1169670"/>
                  </a:cubicBezTo>
                  <a:cubicBezTo>
                    <a:pt x="1664970" y="1172528"/>
                    <a:pt x="1662113" y="1174433"/>
                    <a:pt x="1660208" y="1176338"/>
                  </a:cubicBezTo>
                  <a:cubicBezTo>
                    <a:pt x="1651635" y="1184910"/>
                    <a:pt x="1643063" y="1193483"/>
                    <a:pt x="1634490" y="1202055"/>
                  </a:cubicBezTo>
                  <a:cubicBezTo>
                    <a:pt x="1632585" y="1203960"/>
                    <a:pt x="1629728" y="1205865"/>
                    <a:pt x="1626870" y="1206818"/>
                  </a:cubicBezTo>
                  <a:lnTo>
                    <a:pt x="1626870" y="1209675"/>
                  </a:lnTo>
                  <a:cubicBezTo>
                    <a:pt x="1619250" y="1217295"/>
                    <a:pt x="1612583" y="1223963"/>
                    <a:pt x="1604963" y="1231583"/>
                  </a:cubicBezTo>
                  <a:cubicBezTo>
                    <a:pt x="1600200" y="1236345"/>
                    <a:pt x="1595438" y="1238250"/>
                    <a:pt x="1589723" y="1240155"/>
                  </a:cubicBezTo>
                  <a:cubicBezTo>
                    <a:pt x="1564958" y="1246823"/>
                    <a:pt x="1539240" y="1253490"/>
                    <a:pt x="1514475" y="1260158"/>
                  </a:cubicBezTo>
                  <a:cubicBezTo>
                    <a:pt x="1511618" y="1261110"/>
                    <a:pt x="1508760" y="1262063"/>
                    <a:pt x="1504950" y="1263015"/>
                  </a:cubicBezTo>
                  <a:cubicBezTo>
                    <a:pt x="1505903" y="1266825"/>
                    <a:pt x="1505903" y="1269683"/>
                    <a:pt x="1506855" y="1271588"/>
                  </a:cubicBezTo>
                  <a:cubicBezTo>
                    <a:pt x="1513523" y="1297305"/>
                    <a:pt x="1520190" y="1323023"/>
                    <a:pt x="1527810" y="1348740"/>
                  </a:cubicBezTo>
                  <a:cubicBezTo>
                    <a:pt x="1529715" y="1354455"/>
                    <a:pt x="1528763" y="1359218"/>
                    <a:pt x="1527810" y="1363980"/>
                  </a:cubicBezTo>
                  <a:cubicBezTo>
                    <a:pt x="1521143" y="1389698"/>
                    <a:pt x="1514475" y="1415415"/>
                    <a:pt x="1506855" y="1440180"/>
                  </a:cubicBezTo>
                  <a:cubicBezTo>
                    <a:pt x="1505903" y="1443038"/>
                    <a:pt x="1504950" y="1445895"/>
                    <a:pt x="1504950" y="1449705"/>
                  </a:cubicBezTo>
                  <a:cubicBezTo>
                    <a:pt x="1508760" y="1450658"/>
                    <a:pt x="1510665" y="1451610"/>
                    <a:pt x="1513523" y="1452563"/>
                  </a:cubicBezTo>
                  <a:cubicBezTo>
                    <a:pt x="1539240" y="1459230"/>
                    <a:pt x="1564958" y="1466850"/>
                    <a:pt x="1589723" y="1473518"/>
                  </a:cubicBezTo>
                  <a:cubicBezTo>
                    <a:pt x="1595438" y="1475423"/>
                    <a:pt x="1600200" y="1478280"/>
                    <a:pt x="1604963" y="1482090"/>
                  </a:cubicBezTo>
                  <a:cubicBezTo>
                    <a:pt x="1611630" y="1489710"/>
                    <a:pt x="1619250" y="1496378"/>
                    <a:pt x="1626870" y="1503998"/>
                  </a:cubicBezTo>
                  <a:lnTo>
                    <a:pt x="1626870" y="1505903"/>
                  </a:lnTo>
                  <a:cubicBezTo>
                    <a:pt x="1632585" y="1510665"/>
                    <a:pt x="1638300" y="1516380"/>
                    <a:pt x="1644015" y="1521143"/>
                  </a:cubicBezTo>
                  <a:cubicBezTo>
                    <a:pt x="1647825" y="1524953"/>
                    <a:pt x="1651635" y="1528763"/>
                    <a:pt x="1655445" y="1532573"/>
                  </a:cubicBezTo>
                  <a:cubicBezTo>
                    <a:pt x="1656398" y="1533525"/>
                    <a:pt x="1656398" y="1533525"/>
                    <a:pt x="1657350" y="1534478"/>
                  </a:cubicBezTo>
                  <a:cubicBezTo>
                    <a:pt x="1661160" y="1538288"/>
                    <a:pt x="1664018" y="1541145"/>
                    <a:pt x="1667828" y="1544955"/>
                  </a:cubicBezTo>
                  <a:cubicBezTo>
                    <a:pt x="1668780" y="1544003"/>
                    <a:pt x="1669733" y="1542098"/>
                    <a:pt x="1670685" y="1541145"/>
                  </a:cubicBezTo>
                  <a:close/>
                  <a:moveTo>
                    <a:pt x="1644015" y="1508760"/>
                  </a:moveTo>
                  <a:cubicBezTo>
                    <a:pt x="1632585" y="1497330"/>
                    <a:pt x="1622108" y="1486853"/>
                    <a:pt x="1610678" y="1475423"/>
                  </a:cubicBezTo>
                  <a:cubicBezTo>
                    <a:pt x="1605915" y="1469708"/>
                    <a:pt x="1599248" y="1466850"/>
                    <a:pt x="1592580" y="1464945"/>
                  </a:cubicBezTo>
                  <a:cubicBezTo>
                    <a:pt x="1569720" y="1459230"/>
                    <a:pt x="1547813" y="1453515"/>
                    <a:pt x="1525905" y="1446848"/>
                  </a:cubicBezTo>
                  <a:cubicBezTo>
                    <a:pt x="1523048" y="1445895"/>
                    <a:pt x="1520190" y="1444943"/>
                    <a:pt x="1516380" y="1443990"/>
                  </a:cubicBezTo>
                  <a:cubicBezTo>
                    <a:pt x="1517333" y="1440180"/>
                    <a:pt x="1517333" y="1437323"/>
                    <a:pt x="1518285" y="1434465"/>
                  </a:cubicBezTo>
                  <a:cubicBezTo>
                    <a:pt x="1524953" y="1410653"/>
                    <a:pt x="1530668" y="1386840"/>
                    <a:pt x="1537335" y="1363980"/>
                  </a:cubicBezTo>
                  <a:cubicBezTo>
                    <a:pt x="1539240" y="1358265"/>
                    <a:pt x="1539240" y="1353503"/>
                    <a:pt x="1537335" y="1348740"/>
                  </a:cubicBezTo>
                  <a:cubicBezTo>
                    <a:pt x="1530668" y="1325880"/>
                    <a:pt x="1524953" y="1302068"/>
                    <a:pt x="1518285" y="1279208"/>
                  </a:cubicBezTo>
                  <a:cubicBezTo>
                    <a:pt x="1517333" y="1276350"/>
                    <a:pt x="1516380" y="1272540"/>
                    <a:pt x="1515428" y="1268730"/>
                  </a:cubicBezTo>
                  <a:cubicBezTo>
                    <a:pt x="1520190" y="1267778"/>
                    <a:pt x="1524000" y="1265873"/>
                    <a:pt x="1527810" y="1264920"/>
                  </a:cubicBezTo>
                  <a:cubicBezTo>
                    <a:pt x="1549718" y="1259205"/>
                    <a:pt x="1572578" y="1252538"/>
                    <a:pt x="1594485" y="1246823"/>
                  </a:cubicBezTo>
                  <a:cubicBezTo>
                    <a:pt x="1600200" y="1244918"/>
                    <a:pt x="1604963" y="1243013"/>
                    <a:pt x="1608773" y="1238250"/>
                  </a:cubicBezTo>
                  <a:cubicBezTo>
                    <a:pt x="1624965" y="1221105"/>
                    <a:pt x="1642110" y="1204913"/>
                    <a:pt x="1658303" y="1188720"/>
                  </a:cubicBezTo>
                  <a:cubicBezTo>
                    <a:pt x="1659255" y="1187768"/>
                    <a:pt x="1660208" y="1186815"/>
                    <a:pt x="1661160" y="1185863"/>
                  </a:cubicBezTo>
                  <a:cubicBezTo>
                    <a:pt x="1663065" y="1183958"/>
                    <a:pt x="1664970" y="1183005"/>
                    <a:pt x="1666875" y="1181100"/>
                  </a:cubicBezTo>
                  <a:cubicBezTo>
                    <a:pt x="1669733" y="1183005"/>
                    <a:pt x="1671638" y="1184910"/>
                    <a:pt x="1673543" y="1186815"/>
                  </a:cubicBezTo>
                  <a:cubicBezTo>
                    <a:pt x="1674495" y="1187768"/>
                    <a:pt x="1674495" y="1187768"/>
                    <a:pt x="1675448" y="1188720"/>
                  </a:cubicBezTo>
                  <a:cubicBezTo>
                    <a:pt x="1691640" y="1204913"/>
                    <a:pt x="1708785" y="1221105"/>
                    <a:pt x="1724978" y="1238250"/>
                  </a:cubicBezTo>
                  <a:cubicBezTo>
                    <a:pt x="1729740" y="1243013"/>
                    <a:pt x="1734503" y="1245870"/>
                    <a:pt x="1740218" y="1247775"/>
                  </a:cubicBezTo>
                  <a:cubicBezTo>
                    <a:pt x="1764030" y="1253490"/>
                    <a:pt x="1787843" y="1260158"/>
                    <a:pt x="1811655" y="1266825"/>
                  </a:cubicBezTo>
                  <a:cubicBezTo>
                    <a:pt x="1813560" y="1267778"/>
                    <a:pt x="1815465" y="1267778"/>
                    <a:pt x="1817370" y="1268730"/>
                  </a:cubicBezTo>
                  <a:cubicBezTo>
                    <a:pt x="1817370" y="1268730"/>
                    <a:pt x="1818323" y="1268730"/>
                    <a:pt x="1818323" y="1268730"/>
                  </a:cubicBezTo>
                  <a:cubicBezTo>
                    <a:pt x="1817370" y="1272540"/>
                    <a:pt x="1817370" y="1275398"/>
                    <a:pt x="1816418" y="1278255"/>
                  </a:cubicBezTo>
                  <a:cubicBezTo>
                    <a:pt x="1809750" y="1301115"/>
                    <a:pt x="1804035" y="1324928"/>
                    <a:pt x="1797368" y="1347788"/>
                  </a:cubicBezTo>
                  <a:cubicBezTo>
                    <a:pt x="1795463" y="1352550"/>
                    <a:pt x="1795463" y="1358265"/>
                    <a:pt x="1797368" y="1363028"/>
                  </a:cubicBezTo>
                  <a:cubicBezTo>
                    <a:pt x="1804035" y="1386840"/>
                    <a:pt x="1809750" y="1410653"/>
                    <a:pt x="1816418" y="1433513"/>
                  </a:cubicBezTo>
                  <a:cubicBezTo>
                    <a:pt x="1817370" y="1436370"/>
                    <a:pt x="1817370" y="1439228"/>
                    <a:pt x="1818323" y="1443038"/>
                  </a:cubicBezTo>
                  <a:cubicBezTo>
                    <a:pt x="1816418" y="1443990"/>
                    <a:pt x="1814513" y="1443990"/>
                    <a:pt x="1811655" y="1444943"/>
                  </a:cubicBezTo>
                  <a:cubicBezTo>
                    <a:pt x="1810703" y="1444943"/>
                    <a:pt x="1808798" y="1445895"/>
                    <a:pt x="1807845" y="1445895"/>
                  </a:cubicBezTo>
                  <a:cubicBezTo>
                    <a:pt x="1787843" y="1451610"/>
                    <a:pt x="1767840" y="1456373"/>
                    <a:pt x="1747838" y="1462088"/>
                  </a:cubicBezTo>
                  <a:cubicBezTo>
                    <a:pt x="1745933" y="1462088"/>
                    <a:pt x="1744980" y="1463040"/>
                    <a:pt x="1743075" y="1463040"/>
                  </a:cubicBezTo>
                  <a:cubicBezTo>
                    <a:pt x="1743075" y="1463040"/>
                    <a:pt x="1743075" y="1463040"/>
                    <a:pt x="1742123" y="1463040"/>
                  </a:cubicBezTo>
                  <a:cubicBezTo>
                    <a:pt x="1741170" y="1463040"/>
                    <a:pt x="1739265" y="1463993"/>
                    <a:pt x="1738313" y="1463993"/>
                  </a:cubicBezTo>
                  <a:cubicBezTo>
                    <a:pt x="1732598" y="1465898"/>
                    <a:pt x="1727835" y="1467803"/>
                    <a:pt x="1724025" y="1472565"/>
                  </a:cubicBezTo>
                  <a:cubicBezTo>
                    <a:pt x="1723073" y="1473518"/>
                    <a:pt x="1722120" y="1474470"/>
                    <a:pt x="1721168" y="1475423"/>
                  </a:cubicBezTo>
                  <a:cubicBezTo>
                    <a:pt x="1721168" y="1475423"/>
                    <a:pt x="1721168" y="1475423"/>
                    <a:pt x="1720215" y="1475423"/>
                  </a:cubicBezTo>
                  <a:cubicBezTo>
                    <a:pt x="1719263" y="1476375"/>
                    <a:pt x="1718310" y="1477328"/>
                    <a:pt x="1717358" y="1478280"/>
                  </a:cubicBezTo>
                  <a:cubicBezTo>
                    <a:pt x="1702118" y="1493520"/>
                    <a:pt x="1686878" y="1508760"/>
                    <a:pt x="1671638" y="1524000"/>
                  </a:cubicBezTo>
                  <a:cubicBezTo>
                    <a:pt x="1669733" y="1525905"/>
                    <a:pt x="1667828" y="1527810"/>
                    <a:pt x="1664970" y="1529715"/>
                  </a:cubicBezTo>
                  <a:cubicBezTo>
                    <a:pt x="1659255" y="1524000"/>
                    <a:pt x="1651635" y="1516380"/>
                    <a:pt x="1644015" y="1508760"/>
                  </a:cubicBezTo>
                  <a:close/>
                  <a:moveTo>
                    <a:pt x="1256348" y="1632585"/>
                  </a:moveTo>
                  <a:cubicBezTo>
                    <a:pt x="1261110" y="1617345"/>
                    <a:pt x="1264920" y="1602105"/>
                    <a:pt x="1268730" y="1586865"/>
                  </a:cubicBezTo>
                  <a:cubicBezTo>
                    <a:pt x="1265873" y="1585913"/>
                    <a:pt x="1263968" y="1584960"/>
                    <a:pt x="1262063" y="1584008"/>
                  </a:cubicBezTo>
                  <a:cubicBezTo>
                    <a:pt x="1247775" y="1580198"/>
                    <a:pt x="1233488" y="1576388"/>
                    <a:pt x="1219200" y="1572578"/>
                  </a:cubicBezTo>
                  <a:cubicBezTo>
                    <a:pt x="1212533" y="1570673"/>
                    <a:pt x="1207770" y="1567815"/>
                    <a:pt x="1203960" y="1563053"/>
                  </a:cubicBezTo>
                  <a:cubicBezTo>
                    <a:pt x="1194435" y="1552575"/>
                    <a:pt x="1183958" y="1543050"/>
                    <a:pt x="1173480" y="1532573"/>
                  </a:cubicBezTo>
                  <a:cubicBezTo>
                    <a:pt x="1171575" y="1530668"/>
                    <a:pt x="1169670" y="1529715"/>
                    <a:pt x="1167765" y="1527810"/>
                  </a:cubicBezTo>
                  <a:cubicBezTo>
                    <a:pt x="1164908" y="1530668"/>
                    <a:pt x="1163003" y="1532573"/>
                    <a:pt x="1160145" y="1534478"/>
                  </a:cubicBezTo>
                  <a:cubicBezTo>
                    <a:pt x="1150620" y="1544003"/>
                    <a:pt x="1141095" y="1552575"/>
                    <a:pt x="1132523" y="1562100"/>
                  </a:cubicBezTo>
                  <a:cubicBezTo>
                    <a:pt x="1127760" y="1566863"/>
                    <a:pt x="1122045" y="1570673"/>
                    <a:pt x="1115378" y="1572578"/>
                  </a:cubicBezTo>
                  <a:cubicBezTo>
                    <a:pt x="1101090" y="1575435"/>
                    <a:pt x="1087755" y="1580198"/>
                    <a:pt x="1073468" y="1584008"/>
                  </a:cubicBezTo>
                  <a:cubicBezTo>
                    <a:pt x="1071563" y="1584960"/>
                    <a:pt x="1068705" y="1585913"/>
                    <a:pt x="1066800" y="1586865"/>
                  </a:cubicBezTo>
                  <a:cubicBezTo>
                    <a:pt x="1071563" y="1603058"/>
                    <a:pt x="1075373" y="1618298"/>
                    <a:pt x="1079183" y="1633538"/>
                  </a:cubicBezTo>
                  <a:cubicBezTo>
                    <a:pt x="1081088" y="1641158"/>
                    <a:pt x="1081088" y="1647825"/>
                    <a:pt x="1079183" y="1654493"/>
                  </a:cubicBezTo>
                  <a:cubicBezTo>
                    <a:pt x="1075373" y="1666875"/>
                    <a:pt x="1072515" y="1680210"/>
                    <a:pt x="1068705" y="1693545"/>
                  </a:cubicBezTo>
                  <a:cubicBezTo>
                    <a:pt x="1067753" y="1696403"/>
                    <a:pt x="1067753" y="1699260"/>
                    <a:pt x="1066800" y="1702118"/>
                  </a:cubicBezTo>
                  <a:cubicBezTo>
                    <a:pt x="1078230" y="1704975"/>
                    <a:pt x="1088708" y="1708785"/>
                    <a:pt x="1099185" y="1710690"/>
                  </a:cubicBezTo>
                  <a:cubicBezTo>
                    <a:pt x="1117283" y="1713548"/>
                    <a:pt x="1131570" y="1722120"/>
                    <a:pt x="1143000" y="1735455"/>
                  </a:cubicBezTo>
                  <a:cubicBezTo>
                    <a:pt x="1150620" y="1744028"/>
                    <a:pt x="1159193" y="1751648"/>
                    <a:pt x="1167765" y="1760220"/>
                  </a:cubicBezTo>
                  <a:cubicBezTo>
                    <a:pt x="1170623" y="1757363"/>
                    <a:pt x="1173480" y="1755458"/>
                    <a:pt x="1175385" y="1753553"/>
                  </a:cubicBezTo>
                  <a:cubicBezTo>
                    <a:pt x="1184910" y="1744028"/>
                    <a:pt x="1195388" y="1734503"/>
                    <a:pt x="1203960" y="1724025"/>
                  </a:cubicBezTo>
                  <a:cubicBezTo>
                    <a:pt x="1208723" y="1719263"/>
                    <a:pt x="1213485" y="1716405"/>
                    <a:pt x="1220153" y="1714500"/>
                  </a:cubicBezTo>
                  <a:cubicBezTo>
                    <a:pt x="1233488" y="1711643"/>
                    <a:pt x="1246823" y="1707833"/>
                    <a:pt x="1260158" y="1704023"/>
                  </a:cubicBezTo>
                  <a:cubicBezTo>
                    <a:pt x="1263015" y="1703070"/>
                    <a:pt x="1265873" y="1702118"/>
                    <a:pt x="1269683" y="1701165"/>
                  </a:cubicBezTo>
                  <a:cubicBezTo>
                    <a:pt x="1265873" y="1684973"/>
                    <a:pt x="1262063" y="1669733"/>
                    <a:pt x="1257300" y="1655445"/>
                  </a:cubicBezTo>
                  <a:cubicBezTo>
                    <a:pt x="1254443" y="1647825"/>
                    <a:pt x="1254443" y="1640205"/>
                    <a:pt x="1256348" y="1632585"/>
                  </a:cubicBezTo>
                  <a:close/>
                  <a:moveTo>
                    <a:pt x="1247775" y="1699260"/>
                  </a:moveTo>
                  <a:cubicBezTo>
                    <a:pt x="1236345" y="1702118"/>
                    <a:pt x="1224915" y="1704975"/>
                    <a:pt x="1213485" y="1707833"/>
                  </a:cubicBezTo>
                  <a:cubicBezTo>
                    <a:pt x="1208723" y="1708785"/>
                    <a:pt x="1203960" y="1711643"/>
                    <a:pt x="1200150" y="1715453"/>
                  </a:cubicBezTo>
                  <a:cubicBezTo>
                    <a:pt x="1189673" y="1725930"/>
                    <a:pt x="1179195" y="1736408"/>
                    <a:pt x="1167765" y="1747838"/>
                  </a:cubicBezTo>
                  <a:cubicBezTo>
                    <a:pt x="1164908" y="1745933"/>
                    <a:pt x="1163003" y="1744028"/>
                    <a:pt x="1161098" y="1742123"/>
                  </a:cubicBezTo>
                  <a:cubicBezTo>
                    <a:pt x="1152525" y="1733550"/>
                    <a:pt x="1143000" y="1724978"/>
                    <a:pt x="1134428" y="1715453"/>
                  </a:cubicBezTo>
                  <a:cubicBezTo>
                    <a:pt x="1130618" y="1711643"/>
                    <a:pt x="1126808" y="1708785"/>
                    <a:pt x="1121093" y="1707833"/>
                  </a:cubicBezTo>
                  <a:cubicBezTo>
                    <a:pt x="1106805" y="1704023"/>
                    <a:pt x="1092518" y="1700213"/>
                    <a:pt x="1077278" y="1696403"/>
                  </a:cubicBezTo>
                  <a:cubicBezTo>
                    <a:pt x="1077278" y="1693545"/>
                    <a:pt x="1078230" y="1691640"/>
                    <a:pt x="1078230" y="1689735"/>
                  </a:cubicBezTo>
                  <a:cubicBezTo>
                    <a:pt x="1081088" y="1678305"/>
                    <a:pt x="1083945" y="1665923"/>
                    <a:pt x="1087755" y="1654493"/>
                  </a:cubicBezTo>
                  <a:cubicBezTo>
                    <a:pt x="1089660" y="1646873"/>
                    <a:pt x="1089660" y="1641158"/>
                    <a:pt x="1087755" y="1633538"/>
                  </a:cubicBezTo>
                  <a:cubicBezTo>
                    <a:pt x="1083945" y="1620203"/>
                    <a:pt x="1080135" y="1606868"/>
                    <a:pt x="1077278" y="1593533"/>
                  </a:cubicBezTo>
                  <a:cubicBezTo>
                    <a:pt x="1080135" y="1592580"/>
                    <a:pt x="1082993" y="1591628"/>
                    <a:pt x="1085850" y="1590675"/>
                  </a:cubicBezTo>
                  <a:cubicBezTo>
                    <a:pt x="1098233" y="1586865"/>
                    <a:pt x="1110615" y="1584008"/>
                    <a:pt x="1122998" y="1581150"/>
                  </a:cubicBezTo>
                  <a:cubicBezTo>
                    <a:pt x="1127760" y="1580198"/>
                    <a:pt x="1131570" y="1577340"/>
                    <a:pt x="1135380" y="1573530"/>
                  </a:cubicBezTo>
                  <a:cubicBezTo>
                    <a:pt x="1143953" y="1564958"/>
                    <a:pt x="1152525" y="1556385"/>
                    <a:pt x="1161098" y="1547813"/>
                  </a:cubicBezTo>
                  <a:cubicBezTo>
                    <a:pt x="1163003" y="1545908"/>
                    <a:pt x="1165860" y="1543050"/>
                    <a:pt x="1168718" y="1540193"/>
                  </a:cubicBezTo>
                  <a:cubicBezTo>
                    <a:pt x="1176338" y="1547813"/>
                    <a:pt x="1183958" y="1554480"/>
                    <a:pt x="1190625" y="1562100"/>
                  </a:cubicBezTo>
                  <a:cubicBezTo>
                    <a:pt x="1201103" y="1574483"/>
                    <a:pt x="1213485" y="1582103"/>
                    <a:pt x="1229678" y="1584008"/>
                  </a:cubicBezTo>
                  <a:cubicBezTo>
                    <a:pt x="1239203" y="1585913"/>
                    <a:pt x="1248728" y="1588770"/>
                    <a:pt x="1260158" y="1591628"/>
                  </a:cubicBezTo>
                  <a:cubicBezTo>
                    <a:pt x="1258253" y="1601153"/>
                    <a:pt x="1256348" y="1609725"/>
                    <a:pt x="1253490" y="1617345"/>
                  </a:cubicBezTo>
                  <a:cubicBezTo>
                    <a:pt x="1246823" y="1634490"/>
                    <a:pt x="1246823" y="1651635"/>
                    <a:pt x="1253490" y="1669733"/>
                  </a:cubicBezTo>
                  <a:cubicBezTo>
                    <a:pt x="1256348" y="1677353"/>
                    <a:pt x="1258253" y="1685925"/>
                    <a:pt x="1260158" y="1695450"/>
                  </a:cubicBezTo>
                  <a:cubicBezTo>
                    <a:pt x="1254443" y="1697355"/>
                    <a:pt x="1250633" y="1698308"/>
                    <a:pt x="1247775" y="1699260"/>
                  </a:cubicBezTo>
                  <a:close/>
                  <a:moveTo>
                    <a:pt x="2127885" y="1090613"/>
                  </a:moveTo>
                  <a:cubicBezTo>
                    <a:pt x="2127885" y="1090613"/>
                    <a:pt x="2127885" y="1090613"/>
                    <a:pt x="2127885" y="1090613"/>
                  </a:cubicBezTo>
                  <a:cubicBezTo>
                    <a:pt x="2136458" y="1093470"/>
                    <a:pt x="2144078" y="1094423"/>
                    <a:pt x="2149793" y="1098233"/>
                  </a:cubicBezTo>
                  <a:cubicBezTo>
                    <a:pt x="2156460" y="1102043"/>
                    <a:pt x="2161223" y="1107758"/>
                    <a:pt x="2167890" y="1114425"/>
                  </a:cubicBezTo>
                  <a:cubicBezTo>
                    <a:pt x="2167890" y="1114425"/>
                    <a:pt x="2167890" y="1114425"/>
                    <a:pt x="2167890" y="1114425"/>
                  </a:cubicBezTo>
                  <a:cubicBezTo>
                    <a:pt x="2167890" y="1114425"/>
                    <a:pt x="2167890" y="1114425"/>
                    <a:pt x="2167890" y="1114425"/>
                  </a:cubicBezTo>
                  <a:cubicBezTo>
                    <a:pt x="2177415" y="1100138"/>
                    <a:pt x="2190750" y="1093470"/>
                    <a:pt x="2206943" y="1091565"/>
                  </a:cubicBezTo>
                  <a:cubicBezTo>
                    <a:pt x="2205038" y="1082993"/>
                    <a:pt x="2202180" y="1075373"/>
                    <a:pt x="2202180" y="1068705"/>
                  </a:cubicBezTo>
                  <a:cubicBezTo>
                    <a:pt x="2202180" y="1061085"/>
                    <a:pt x="2205038" y="1054418"/>
                    <a:pt x="2206943" y="1046798"/>
                  </a:cubicBezTo>
                  <a:cubicBezTo>
                    <a:pt x="2199323" y="1044893"/>
                    <a:pt x="2190750" y="1043940"/>
                    <a:pt x="2185035" y="1040130"/>
                  </a:cubicBezTo>
                  <a:cubicBezTo>
                    <a:pt x="2178368" y="1036320"/>
                    <a:pt x="2173605" y="1029653"/>
                    <a:pt x="2167890" y="1023938"/>
                  </a:cubicBezTo>
                  <a:cubicBezTo>
                    <a:pt x="2167890" y="1023938"/>
                    <a:pt x="2167890" y="1023938"/>
                    <a:pt x="2167890" y="1023938"/>
                  </a:cubicBezTo>
                  <a:cubicBezTo>
                    <a:pt x="2167890" y="1023938"/>
                    <a:pt x="2167890" y="1023938"/>
                    <a:pt x="2166938" y="1022985"/>
                  </a:cubicBezTo>
                  <a:cubicBezTo>
                    <a:pt x="2159318" y="1033463"/>
                    <a:pt x="2150745" y="1040130"/>
                    <a:pt x="2139315" y="1042988"/>
                  </a:cubicBezTo>
                  <a:cubicBezTo>
                    <a:pt x="2139315" y="1042988"/>
                    <a:pt x="2139315" y="1042988"/>
                    <a:pt x="2139315" y="1042988"/>
                  </a:cubicBezTo>
                  <a:cubicBezTo>
                    <a:pt x="2135505" y="1043940"/>
                    <a:pt x="2131695" y="1044893"/>
                    <a:pt x="2127885" y="1044893"/>
                  </a:cubicBezTo>
                  <a:cubicBezTo>
                    <a:pt x="2127885" y="1044893"/>
                    <a:pt x="2127885" y="1045845"/>
                    <a:pt x="2127885" y="1045845"/>
                  </a:cubicBezTo>
                  <a:cubicBezTo>
                    <a:pt x="2127885" y="1045845"/>
                    <a:pt x="2127885" y="1045845"/>
                    <a:pt x="2126933" y="1045845"/>
                  </a:cubicBezTo>
                  <a:cubicBezTo>
                    <a:pt x="2127885" y="1047750"/>
                    <a:pt x="2128838" y="1049655"/>
                    <a:pt x="2128838" y="1051560"/>
                  </a:cubicBezTo>
                  <a:cubicBezTo>
                    <a:pt x="2128838" y="1051560"/>
                    <a:pt x="2128838" y="1051560"/>
                    <a:pt x="2128838" y="1051560"/>
                  </a:cubicBezTo>
                  <a:cubicBezTo>
                    <a:pt x="2133600" y="1064895"/>
                    <a:pt x="2132648" y="1077278"/>
                    <a:pt x="2127885" y="1090613"/>
                  </a:cubicBezTo>
                  <a:cubicBezTo>
                    <a:pt x="2126933" y="1090613"/>
                    <a:pt x="2126933" y="1090613"/>
                    <a:pt x="2127885" y="1090613"/>
                  </a:cubicBezTo>
                  <a:close/>
                  <a:moveTo>
                    <a:pt x="2146935" y="1049655"/>
                  </a:moveTo>
                  <a:cubicBezTo>
                    <a:pt x="2146935" y="1049655"/>
                    <a:pt x="2146935" y="1049655"/>
                    <a:pt x="2146935" y="1049655"/>
                  </a:cubicBezTo>
                  <a:cubicBezTo>
                    <a:pt x="2149793" y="1048703"/>
                    <a:pt x="2152650" y="1047750"/>
                    <a:pt x="2154555" y="1046798"/>
                  </a:cubicBezTo>
                  <a:cubicBezTo>
                    <a:pt x="2154555" y="1046798"/>
                    <a:pt x="2154555" y="1046798"/>
                    <a:pt x="2155508" y="1046798"/>
                  </a:cubicBezTo>
                  <a:cubicBezTo>
                    <a:pt x="2159318" y="1044893"/>
                    <a:pt x="2162175" y="1042035"/>
                    <a:pt x="2165985" y="1038225"/>
                  </a:cubicBezTo>
                  <a:cubicBezTo>
                    <a:pt x="2166938" y="1037273"/>
                    <a:pt x="2166938" y="1037273"/>
                    <a:pt x="2167890" y="1036320"/>
                  </a:cubicBezTo>
                  <a:cubicBezTo>
                    <a:pt x="2169795" y="1038225"/>
                    <a:pt x="2171700" y="1040130"/>
                    <a:pt x="2173605" y="1042035"/>
                  </a:cubicBezTo>
                  <a:cubicBezTo>
                    <a:pt x="2180273" y="1047750"/>
                    <a:pt x="2186940" y="1051560"/>
                    <a:pt x="2196465" y="1052513"/>
                  </a:cubicBezTo>
                  <a:cubicBezTo>
                    <a:pt x="2195513" y="1059180"/>
                    <a:pt x="2192655" y="1063943"/>
                    <a:pt x="2192655" y="1068705"/>
                  </a:cubicBezTo>
                  <a:cubicBezTo>
                    <a:pt x="2192655" y="1073468"/>
                    <a:pt x="2194560" y="1079183"/>
                    <a:pt x="2195513" y="1084898"/>
                  </a:cubicBezTo>
                  <a:cubicBezTo>
                    <a:pt x="2194560" y="1084898"/>
                    <a:pt x="2194560" y="1084898"/>
                    <a:pt x="2193608" y="1084898"/>
                  </a:cubicBezTo>
                  <a:cubicBezTo>
                    <a:pt x="2189798" y="1085850"/>
                    <a:pt x="2185988" y="1086803"/>
                    <a:pt x="2182178" y="1088708"/>
                  </a:cubicBezTo>
                  <a:cubicBezTo>
                    <a:pt x="2179320" y="1089660"/>
                    <a:pt x="2176463" y="1091565"/>
                    <a:pt x="2174558" y="1093470"/>
                  </a:cubicBezTo>
                  <a:cubicBezTo>
                    <a:pt x="2171700" y="1095375"/>
                    <a:pt x="2169795" y="1098233"/>
                    <a:pt x="2166938" y="1101090"/>
                  </a:cubicBezTo>
                  <a:cubicBezTo>
                    <a:pt x="2162175" y="1096328"/>
                    <a:pt x="2158365" y="1092518"/>
                    <a:pt x="2153603" y="1089660"/>
                  </a:cubicBezTo>
                  <a:cubicBezTo>
                    <a:pt x="2148840" y="1086803"/>
                    <a:pt x="2144078" y="1086803"/>
                    <a:pt x="2137410" y="1084898"/>
                  </a:cubicBezTo>
                  <a:cubicBezTo>
                    <a:pt x="2137410" y="1084898"/>
                    <a:pt x="2137410" y="1083945"/>
                    <a:pt x="2137410" y="1083945"/>
                  </a:cubicBezTo>
                  <a:cubicBezTo>
                    <a:pt x="2137410" y="1082993"/>
                    <a:pt x="2137410" y="1082040"/>
                    <a:pt x="2138363" y="1081088"/>
                  </a:cubicBezTo>
                  <a:cubicBezTo>
                    <a:pt x="2138363" y="1081088"/>
                    <a:pt x="2138363" y="1081088"/>
                    <a:pt x="2138363" y="1081088"/>
                  </a:cubicBezTo>
                  <a:cubicBezTo>
                    <a:pt x="2139315" y="1078230"/>
                    <a:pt x="2139315" y="1075373"/>
                    <a:pt x="2140268" y="1071563"/>
                  </a:cubicBezTo>
                  <a:cubicBezTo>
                    <a:pt x="2140268" y="1067753"/>
                    <a:pt x="2140268" y="1063943"/>
                    <a:pt x="2139315" y="1061085"/>
                  </a:cubicBezTo>
                  <a:cubicBezTo>
                    <a:pt x="2139315" y="1061085"/>
                    <a:pt x="2139315" y="1060133"/>
                    <a:pt x="2139315" y="1060133"/>
                  </a:cubicBezTo>
                  <a:cubicBezTo>
                    <a:pt x="2139315" y="1059180"/>
                    <a:pt x="2139315" y="1058228"/>
                    <a:pt x="2138363" y="1057275"/>
                  </a:cubicBezTo>
                  <a:cubicBezTo>
                    <a:pt x="2138363" y="1056323"/>
                    <a:pt x="2137410" y="1054418"/>
                    <a:pt x="2136458" y="1053465"/>
                  </a:cubicBezTo>
                  <a:cubicBezTo>
                    <a:pt x="2141220" y="1051560"/>
                    <a:pt x="2144078" y="1050608"/>
                    <a:pt x="2146935" y="1049655"/>
                  </a:cubicBezTo>
                  <a:close/>
                  <a:moveTo>
                    <a:pt x="1936433" y="2045018"/>
                  </a:moveTo>
                  <a:cubicBezTo>
                    <a:pt x="1936433" y="2045018"/>
                    <a:pt x="1936433" y="2045018"/>
                    <a:pt x="1936433" y="2045018"/>
                  </a:cubicBezTo>
                  <a:cubicBezTo>
                    <a:pt x="1936433" y="2045018"/>
                    <a:pt x="1936433" y="2045018"/>
                    <a:pt x="1936433" y="2045018"/>
                  </a:cubicBezTo>
                  <a:cubicBezTo>
                    <a:pt x="1972628" y="2035493"/>
                    <a:pt x="2007870" y="2025968"/>
                    <a:pt x="2043113" y="2016443"/>
                  </a:cubicBezTo>
                  <a:cubicBezTo>
                    <a:pt x="2043113" y="2016443"/>
                    <a:pt x="2043113" y="2016443"/>
                    <a:pt x="2044065" y="2016443"/>
                  </a:cubicBezTo>
                  <a:cubicBezTo>
                    <a:pt x="2045018" y="2016443"/>
                    <a:pt x="2045970" y="2015490"/>
                    <a:pt x="2046923" y="2014538"/>
                  </a:cubicBezTo>
                  <a:cubicBezTo>
                    <a:pt x="2047875" y="2014538"/>
                    <a:pt x="2048828" y="2013585"/>
                    <a:pt x="2049780" y="2012633"/>
                  </a:cubicBezTo>
                  <a:cubicBezTo>
                    <a:pt x="2050733" y="2012633"/>
                    <a:pt x="2050733" y="2011680"/>
                    <a:pt x="2051685" y="2010728"/>
                  </a:cubicBezTo>
                  <a:cubicBezTo>
                    <a:pt x="2051685" y="2010728"/>
                    <a:pt x="2052638" y="2010728"/>
                    <a:pt x="2052638" y="2009775"/>
                  </a:cubicBezTo>
                  <a:cubicBezTo>
                    <a:pt x="2077403" y="1985010"/>
                    <a:pt x="2102168" y="1960245"/>
                    <a:pt x="2126933" y="1935480"/>
                  </a:cubicBezTo>
                  <a:cubicBezTo>
                    <a:pt x="2127885" y="1934528"/>
                    <a:pt x="2128838" y="1932623"/>
                    <a:pt x="2130743" y="1930718"/>
                  </a:cubicBezTo>
                  <a:cubicBezTo>
                    <a:pt x="2104073" y="1904048"/>
                    <a:pt x="2078355" y="1877378"/>
                    <a:pt x="2051685" y="1851660"/>
                  </a:cubicBezTo>
                  <a:cubicBezTo>
                    <a:pt x="2048828" y="1849755"/>
                    <a:pt x="2045970" y="1847850"/>
                    <a:pt x="2042160" y="1846898"/>
                  </a:cubicBezTo>
                  <a:cubicBezTo>
                    <a:pt x="2009775" y="1838325"/>
                    <a:pt x="1977390" y="1829753"/>
                    <a:pt x="1945005" y="1820228"/>
                  </a:cubicBezTo>
                  <a:cubicBezTo>
                    <a:pt x="1945005" y="1820228"/>
                    <a:pt x="1945005" y="1820228"/>
                    <a:pt x="1945005" y="1820228"/>
                  </a:cubicBezTo>
                  <a:lnTo>
                    <a:pt x="1945005" y="1820228"/>
                  </a:lnTo>
                  <a:cubicBezTo>
                    <a:pt x="1945005" y="1820228"/>
                    <a:pt x="1945005" y="1820228"/>
                    <a:pt x="1945005" y="1820228"/>
                  </a:cubicBezTo>
                  <a:cubicBezTo>
                    <a:pt x="1944053" y="1820228"/>
                    <a:pt x="1942148" y="1819275"/>
                    <a:pt x="1941195" y="1819275"/>
                  </a:cubicBezTo>
                  <a:cubicBezTo>
                    <a:pt x="1940243" y="1819275"/>
                    <a:pt x="1939290" y="1819275"/>
                    <a:pt x="1937385" y="1818323"/>
                  </a:cubicBezTo>
                  <a:cubicBezTo>
                    <a:pt x="1937385" y="1818323"/>
                    <a:pt x="1937385" y="1819275"/>
                    <a:pt x="1936433" y="1819275"/>
                  </a:cubicBezTo>
                  <a:cubicBezTo>
                    <a:pt x="1935480" y="1820228"/>
                    <a:pt x="1935480" y="1820228"/>
                    <a:pt x="1935480" y="1821180"/>
                  </a:cubicBezTo>
                  <a:cubicBezTo>
                    <a:pt x="1935480" y="1821180"/>
                    <a:pt x="1935480" y="1821180"/>
                    <a:pt x="1935480" y="1821180"/>
                  </a:cubicBezTo>
                  <a:cubicBezTo>
                    <a:pt x="1935480" y="1821180"/>
                    <a:pt x="1935480" y="1821180"/>
                    <a:pt x="1935480" y="1822133"/>
                  </a:cubicBezTo>
                  <a:cubicBezTo>
                    <a:pt x="1925955" y="1856423"/>
                    <a:pt x="1917383" y="1890713"/>
                    <a:pt x="1907858" y="1925003"/>
                  </a:cubicBezTo>
                  <a:cubicBezTo>
                    <a:pt x="1906905" y="1928813"/>
                    <a:pt x="1906905" y="1932623"/>
                    <a:pt x="1908810" y="1936433"/>
                  </a:cubicBezTo>
                  <a:cubicBezTo>
                    <a:pt x="1917383" y="1968818"/>
                    <a:pt x="1925955" y="2002155"/>
                    <a:pt x="1935480" y="2034540"/>
                  </a:cubicBezTo>
                  <a:cubicBezTo>
                    <a:pt x="1934528" y="2040255"/>
                    <a:pt x="1935480" y="2042160"/>
                    <a:pt x="1936433" y="2045018"/>
                  </a:cubicBezTo>
                  <a:close/>
                  <a:moveTo>
                    <a:pt x="1916430" y="1937385"/>
                  </a:moveTo>
                  <a:cubicBezTo>
                    <a:pt x="1916430" y="1937385"/>
                    <a:pt x="1916430" y="1936433"/>
                    <a:pt x="1916430" y="1936433"/>
                  </a:cubicBezTo>
                  <a:cubicBezTo>
                    <a:pt x="1916430" y="1934528"/>
                    <a:pt x="1916430" y="1933575"/>
                    <a:pt x="1916430" y="1931670"/>
                  </a:cubicBezTo>
                  <a:cubicBezTo>
                    <a:pt x="1916430" y="1930718"/>
                    <a:pt x="1916430" y="1929765"/>
                    <a:pt x="1916430" y="1928813"/>
                  </a:cubicBezTo>
                  <a:cubicBezTo>
                    <a:pt x="1916430" y="1927860"/>
                    <a:pt x="1916430" y="1927860"/>
                    <a:pt x="1916430" y="1926908"/>
                  </a:cubicBezTo>
                  <a:cubicBezTo>
                    <a:pt x="1923098" y="1902143"/>
                    <a:pt x="1929765" y="1877378"/>
                    <a:pt x="1936433" y="1852613"/>
                  </a:cubicBezTo>
                  <a:cubicBezTo>
                    <a:pt x="1937385" y="1847850"/>
                    <a:pt x="1939290" y="1842135"/>
                    <a:pt x="1940243" y="1837373"/>
                  </a:cubicBezTo>
                  <a:cubicBezTo>
                    <a:pt x="1940243" y="1835468"/>
                    <a:pt x="1941195" y="1834515"/>
                    <a:pt x="1942148" y="1832610"/>
                  </a:cubicBezTo>
                  <a:cubicBezTo>
                    <a:pt x="1944053" y="1832610"/>
                    <a:pt x="1945958" y="1833563"/>
                    <a:pt x="1946910" y="1833563"/>
                  </a:cubicBezTo>
                  <a:cubicBezTo>
                    <a:pt x="1948815" y="1833563"/>
                    <a:pt x="1949768" y="1834515"/>
                    <a:pt x="1951673" y="1834515"/>
                  </a:cubicBezTo>
                  <a:cubicBezTo>
                    <a:pt x="1979295" y="1842135"/>
                    <a:pt x="2007870" y="1849755"/>
                    <a:pt x="2035493" y="1857375"/>
                  </a:cubicBezTo>
                  <a:cubicBezTo>
                    <a:pt x="2039303" y="1858328"/>
                    <a:pt x="2044065" y="1860233"/>
                    <a:pt x="2045970" y="1863090"/>
                  </a:cubicBezTo>
                  <a:cubicBezTo>
                    <a:pt x="2068830" y="1884998"/>
                    <a:pt x="2090738" y="1907858"/>
                    <a:pt x="2113598" y="1930718"/>
                  </a:cubicBezTo>
                  <a:cubicBezTo>
                    <a:pt x="2113598" y="1930718"/>
                    <a:pt x="2113598" y="1930718"/>
                    <a:pt x="2113598" y="1930718"/>
                  </a:cubicBezTo>
                  <a:cubicBezTo>
                    <a:pt x="2113598" y="1931670"/>
                    <a:pt x="2114550" y="1931670"/>
                    <a:pt x="2115503" y="1933575"/>
                  </a:cubicBezTo>
                  <a:cubicBezTo>
                    <a:pt x="2113598" y="1935480"/>
                    <a:pt x="2111693" y="1937385"/>
                    <a:pt x="2110740" y="1939290"/>
                  </a:cubicBezTo>
                  <a:cubicBezTo>
                    <a:pt x="2090738" y="1959293"/>
                    <a:pt x="2070735" y="1980248"/>
                    <a:pt x="2049780" y="2000250"/>
                  </a:cubicBezTo>
                  <a:cubicBezTo>
                    <a:pt x="2048828" y="2001203"/>
                    <a:pt x="2048828" y="2001203"/>
                    <a:pt x="2047875" y="2002155"/>
                  </a:cubicBezTo>
                  <a:cubicBezTo>
                    <a:pt x="2047875" y="2002155"/>
                    <a:pt x="2047875" y="2002155"/>
                    <a:pt x="2046923" y="2002155"/>
                  </a:cubicBezTo>
                  <a:cubicBezTo>
                    <a:pt x="2045970" y="2003108"/>
                    <a:pt x="2044065" y="2005013"/>
                    <a:pt x="2042160" y="2005965"/>
                  </a:cubicBezTo>
                  <a:cubicBezTo>
                    <a:pt x="2042160" y="2005965"/>
                    <a:pt x="2042160" y="2005965"/>
                    <a:pt x="2041208" y="2005965"/>
                  </a:cubicBezTo>
                  <a:cubicBezTo>
                    <a:pt x="2039303" y="2006918"/>
                    <a:pt x="2037398" y="2007870"/>
                    <a:pt x="2035493" y="2008823"/>
                  </a:cubicBezTo>
                  <a:cubicBezTo>
                    <a:pt x="2005965" y="2017395"/>
                    <a:pt x="1975485" y="2025015"/>
                    <a:pt x="1945958" y="2032635"/>
                  </a:cubicBezTo>
                  <a:cubicBezTo>
                    <a:pt x="1945005" y="2032635"/>
                    <a:pt x="1943100" y="2032635"/>
                    <a:pt x="1941195" y="2033588"/>
                  </a:cubicBezTo>
                  <a:cubicBezTo>
                    <a:pt x="1941195" y="2033588"/>
                    <a:pt x="1941195" y="2033588"/>
                    <a:pt x="1940243" y="2033588"/>
                  </a:cubicBezTo>
                  <a:cubicBezTo>
                    <a:pt x="1940243" y="2032635"/>
                    <a:pt x="1939290" y="2031683"/>
                    <a:pt x="1939290" y="2030730"/>
                  </a:cubicBezTo>
                  <a:cubicBezTo>
                    <a:pt x="1938338" y="2028825"/>
                    <a:pt x="1938338" y="2026920"/>
                    <a:pt x="1937385" y="2024063"/>
                  </a:cubicBezTo>
                  <a:cubicBezTo>
                    <a:pt x="1929765" y="1996440"/>
                    <a:pt x="1922145" y="1967865"/>
                    <a:pt x="1914525" y="1940243"/>
                  </a:cubicBezTo>
                  <a:cubicBezTo>
                    <a:pt x="1916430" y="1939290"/>
                    <a:pt x="1916430" y="1938338"/>
                    <a:pt x="1916430" y="1937385"/>
                  </a:cubicBezTo>
                  <a:close/>
                  <a:moveTo>
                    <a:pt x="2370773" y="1911668"/>
                  </a:moveTo>
                  <a:cubicBezTo>
                    <a:pt x="2368868" y="1905000"/>
                    <a:pt x="2366963" y="1897380"/>
                    <a:pt x="2365058" y="1890713"/>
                  </a:cubicBezTo>
                  <a:cubicBezTo>
                    <a:pt x="2364105" y="1887855"/>
                    <a:pt x="2363153" y="1884998"/>
                    <a:pt x="2363153" y="1882140"/>
                  </a:cubicBezTo>
                  <a:lnTo>
                    <a:pt x="2363153" y="1882140"/>
                  </a:lnTo>
                  <a:cubicBezTo>
                    <a:pt x="2363153" y="1882140"/>
                    <a:pt x="2363153" y="1882140"/>
                    <a:pt x="2363153" y="1882140"/>
                  </a:cubicBezTo>
                  <a:cubicBezTo>
                    <a:pt x="2354580" y="1884045"/>
                    <a:pt x="2346960" y="1886903"/>
                    <a:pt x="2338388" y="1888808"/>
                  </a:cubicBezTo>
                  <a:cubicBezTo>
                    <a:pt x="2337435" y="1888808"/>
                    <a:pt x="2336483" y="1888808"/>
                    <a:pt x="2335530" y="1889760"/>
                  </a:cubicBezTo>
                  <a:cubicBezTo>
                    <a:pt x="2330768" y="1890713"/>
                    <a:pt x="2326005" y="1891665"/>
                    <a:pt x="2322195" y="1893570"/>
                  </a:cubicBezTo>
                  <a:cubicBezTo>
                    <a:pt x="2320290" y="1894523"/>
                    <a:pt x="2317433" y="1894523"/>
                    <a:pt x="2315528" y="1895475"/>
                  </a:cubicBezTo>
                  <a:cubicBezTo>
                    <a:pt x="2313623" y="1895475"/>
                    <a:pt x="2312670" y="1896428"/>
                    <a:pt x="2311718" y="1898333"/>
                  </a:cubicBezTo>
                  <a:cubicBezTo>
                    <a:pt x="2309813" y="1900238"/>
                    <a:pt x="2307908" y="1902143"/>
                    <a:pt x="2306955" y="1903095"/>
                  </a:cubicBezTo>
                  <a:cubicBezTo>
                    <a:pt x="2303145" y="1905953"/>
                    <a:pt x="2299335" y="1909763"/>
                    <a:pt x="2296478" y="1913573"/>
                  </a:cubicBezTo>
                  <a:cubicBezTo>
                    <a:pt x="2295525" y="1915478"/>
                    <a:pt x="2293620" y="1916430"/>
                    <a:pt x="2292668" y="1917383"/>
                  </a:cubicBezTo>
                  <a:cubicBezTo>
                    <a:pt x="2287905" y="1922145"/>
                    <a:pt x="2282190" y="1927860"/>
                    <a:pt x="2277428" y="1932623"/>
                  </a:cubicBezTo>
                  <a:cubicBezTo>
                    <a:pt x="2277428" y="1932623"/>
                    <a:pt x="2277428" y="1932623"/>
                    <a:pt x="2277428" y="1932623"/>
                  </a:cubicBezTo>
                  <a:lnTo>
                    <a:pt x="2277428" y="1932623"/>
                  </a:lnTo>
                  <a:cubicBezTo>
                    <a:pt x="2289810" y="1945005"/>
                    <a:pt x="2301240" y="1956435"/>
                    <a:pt x="2312670" y="1967865"/>
                  </a:cubicBezTo>
                  <a:cubicBezTo>
                    <a:pt x="2313623" y="1968818"/>
                    <a:pt x="2315528" y="1969770"/>
                    <a:pt x="2316480" y="1969770"/>
                  </a:cubicBezTo>
                  <a:cubicBezTo>
                    <a:pt x="2327910" y="1972628"/>
                    <a:pt x="2339340" y="1976438"/>
                    <a:pt x="2351723" y="1979295"/>
                  </a:cubicBezTo>
                  <a:cubicBezTo>
                    <a:pt x="2353628" y="1980248"/>
                    <a:pt x="2355533" y="1980248"/>
                    <a:pt x="2357438" y="1981200"/>
                  </a:cubicBezTo>
                  <a:cubicBezTo>
                    <a:pt x="2357438" y="1981200"/>
                    <a:pt x="2357438" y="1981200"/>
                    <a:pt x="2357438" y="1981200"/>
                  </a:cubicBezTo>
                  <a:cubicBezTo>
                    <a:pt x="2359343" y="1982153"/>
                    <a:pt x="2361248" y="1982153"/>
                    <a:pt x="2364105" y="1983105"/>
                  </a:cubicBezTo>
                  <a:cubicBezTo>
                    <a:pt x="2364105" y="1983105"/>
                    <a:pt x="2364105" y="1982153"/>
                    <a:pt x="2364105" y="1982153"/>
                  </a:cubicBezTo>
                  <a:cubicBezTo>
                    <a:pt x="2364105" y="1982153"/>
                    <a:pt x="2364105" y="1982153"/>
                    <a:pt x="2364105" y="1982153"/>
                  </a:cubicBezTo>
                  <a:cubicBezTo>
                    <a:pt x="2365058" y="1977390"/>
                    <a:pt x="2366010" y="1974533"/>
                    <a:pt x="2367915" y="1970723"/>
                  </a:cubicBezTo>
                  <a:cubicBezTo>
                    <a:pt x="2369820" y="1965960"/>
                    <a:pt x="2370773" y="1960245"/>
                    <a:pt x="2372678" y="1955483"/>
                  </a:cubicBezTo>
                  <a:lnTo>
                    <a:pt x="2372678" y="1953578"/>
                  </a:lnTo>
                  <a:cubicBezTo>
                    <a:pt x="2374583" y="1946910"/>
                    <a:pt x="2377440" y="1939290"/>
                    <a:pt x="2377440" y="1932623"/>
                  </a:cubicBezTo>
                  <a:cubicBezTo>
                    <a:pt x="2375535" y="1925955"/>
                    <a:pt x="2372678" y="1918335"/>
                    <a:pt x="2370773" y="1911668"/>
                  </a:cubicBezTo>
                  <a:lnTo>
                    <a:pt x="2370773" y="1911668"/>
                  </a:lnTo>
                  <a:close/>
                  <a:moveTo>
                    <a:pt x="2366010" y="1934528"/>
                  </a:moveTo>
                  <a:cubicBezTo>
                    <a:pt x="2363153" y="1946910"/>
                    <a:pt x="2359343" y="1959293"/>
                    <a:pt x="2355533" y="1972628"/>
                  </a:cubicBezTo>
                  <a:cubicBezTo>
                    <a:pt x="2344103" y="1969770"/>
                    <a:pt x="2333625" y="1966913"/>
                    <a:pt x="2323148" y="1964055"/>
                  </a:cubicBezTo>
                  <a:cubicBezTo>
                    <a:pt x="2321243" y="1963103"/>
                    <a:pt x="2319338" y="1963103"/>
                    <a:pt x="2317433" y="1962150"/>
                  </a:cubicBezTo>
                  <a:cubicBezTo>
                    <a:pt x="2317433" y="1962150"/>
                    <a:pt x="2317433" y="1962150"/>
                    <a:pt x="2317433" y="1962150"/>
                  </a:cubicBezTo>
                  <a:cubicBezTo>
                    <a:pt x="2317433" y="1962150"/>
                    <a:pt x="2316480" y="1962150"/>
                    <a:pt x="2316480" y="1961198"/>
                  </a:cubicBezTo>
                  <a:cubicBezTo>
                    <a:pt x="2316480" y="1961198"/>
                    <a:pt x="2316480" y="1961198"/>
                    <a:pt x="2316480" y="1961198"/>
                  </a:cubicBezTo>
                  <a:cubicBezTo>
                    <a:pt x="2306955" y="1951673"/>
                    <a:pt x="2298383" y="1943100"/>
                    <a:pt x="2288858" y="1933575"/>
                  </a:cubicBezTo>
                  <a:cubicBezTo>
                    <a:pt x="2298383" y="1924050"/>
                    <a:pt x="2306955" y="1915478"/>
                    <a:pt x="2315528" y="1906905"/>
                  </a:cubicBezTo>
                  <a:cubicBezTo>
                    <a:pt x="2315528" y="1906905"/>
                    <a:pt x="2315528" y="1906905"/>
                    <a:pt x="2315528" y="1906905"/>
                  </a:cubicBezTo>
                  <a:cubicBezTo>
                    <a:pt x="2316480" y="1905953"/>
                    <a:pt x="2316480" y="1905953"/>
                    <a:pt x="2317433" y="1905953"/>
                  </a:cubicBezTo>
                  <a:cubicBezTo>
                    <a:pt x="2317433" y="1905953"/>
                    <a:pt x="2318385" y="1905953"/>
                    <a:pt x="2318385" y="1905000"/>
                  </a:cubicBezTo>
                  <a:cubicBezTo>
                    <a:pt x="2319338" y="1905000"/>
                    <a:pt x="2319338" y="1905000"/>
                    <a:pt x="2320290" y="1904048"/>
                  </a:cubicBezTo>
                  <a:cubicBezTo>
                    <a:pt x="2326005" y="1902143"/>
                    <a:pt x="2330768" y="1901190"/>
                    <a:pt x="2336483" y="1899285"/>
                  </a:cubicBezTo>
                  <a:cubicBezTo>
                    <a:pt x="2343150" y="1897380"/>
                    <a:pt x="2349818" y="1895475"/>
                    <a:pt x="2357438" y="1893570"/>
                  </a:cubicBezTo>
                  <a:cubicBezTo>
                    <a:pt x="2361248" y="1906905"/>
                    <a:pt x="2364105" y="1918335"/>
                    <a:pt x="2366963" y="1930718"/>
                  </a:cubicBezTo>
                  <a:cubicBezTo>
                    <a:pt x="2366010" y="1931670"/>
                    <a:pt x="2366963" y="1932623"/>
                    <a:pt x="2366010" y="1934528"/>
                  </a:cubicBezTo>
                  <a:close/>
                  <a:moveTo>
                    <a:pt x="1959293" y="1938338"/>
                  </a:moveTo>
                  <a:cubicBezTo>
                    <a:pt x="1962150" y="1950720"/>
                    <a:pt x="1965960" y="1964055"/>
                    <a:pt x="1969770" y="1976438"/>
                  </a:cubicBezTo>
                  <a:cubicBezTo>
                    <a:pt x="1969770" y="1977390"/>
                    <a:pt x="1970723" y="1978343"/>
                    <a:pt x="1970723" y="1978343"/>
                  </a:cubicBezTo>
                  <a:cubicBezTo>
                    <a:pt x="1970723" y="1979295"/>
                    <a:pt x="1971675" y="1981200"/>
                    <a:pt x="1971675" y="1983105"/>
                  </a:cubicBezTo>
                  <a:cubicBezTo>
                    <a:pt x="1971675" y="1983105"/>
                    <a:pt x="1971675" y="1983105"/>
                    <a:pt x="1972628" y="1983105"/>
                  </a:cubicBezTo>
                  <a:cubicBezTo>
                    <a:pt x="1972628" y="1983105"/>
                    <a:pt x="1972628" y="1983105"/>
                    <a:pt x="1972628" y="1983105"/>
                  </a:cubicBezTo>
                  <a:cubicBezTo>
                    <a:pt x="1974533" y="1982153"/>
                    <a:pt x="1976438" y="1982153"/>
                    <a:pt x="1978343" y="1981200"/>
                  </a:cubicBezTo>
                  <a:cubicBezTo>
                    <a:pt x="1981200" y="1980248"/>
                    <a:pt x="1983105" y="1980248"/>
                    <a:pt x="1985963" y="1979295"/>
                  </a:cubicBezTo>
                  <a:cubicBezTo>
                    <a:pt x="1996440" y="1976438"/>
                    <a:pt x="2006918" y="1975485"/>
                    <a:pt x="2016443" y="1970723"/>
                  </a:cubicBezTo>
                  <a:cubicBezTo>
                    <a:pt x="2017395" y="1970723"/>
                    <a:pt x="2018348" y="1969770"/>
                    <a:pt x="2019300" y="1969770"/>
                  </a:cubicBezTo>
                  <a:cubicBezTo>
                    <a:pt x="2021205" y="1969770"/>
                    <a:pt x="2022158" y="1968818"/>
                    <a:pt x="2023110" y="1967865"/>
                  </a:cubicBezTo>
                  <a:cubicBezTo>
                    <a:pt x="2024063" y="1966913"/>
                    <a:pt x="2025015" y="1965960"/>
                    <a:pt x="2025015" y="1965960"/>
                  </a:cubicBezTo>
                  <a:cubicBezTo>
                    <a:pt x="2033588" y="1959293"/>
                    <a:pt x="2040255" y="1950720"/>
                    <a:pt x="2047875" y="1943100"/>
                  </a:cubicBezTo>
                  <a:cubicBezTo>
                    <a:pt x="2048828" y="1942148"/>
                    <a:pt x="2049780" y="1941195"/>
                    <a:pt x="2050733" y="1940243"/>
                  </a:cubicBezTo>
                  <a:cubicBezTo>
                    <a:pt x="2053590" y="1937385"/>
                    <a:pt x="2055495" y="1935480"/>
                    <a:pt x="2058353" y="1932623"/>
                  </a:cubicBezTo>
                  <a:cubicBezTo>
                    <a:pt x="2046923" y="1922145"/>
                    <a:pt x="2037398" y="1911668"/>
                    <a:pt x="2026920" y="1902143"/>
                  </a:cubicBezTo>
                  <a:cubicBezTo>
                    <a:pt x="2025968" y="1901190"/>
                    <a:pt x="2025015" y="1900238"/>
                    <a:pt x="2024063" y="1899285"/>
                  </a:cubicBezTo>
                  <a:cubicBezTo>
                    <a:pt x="2024063" y="1899285"/>
                    <a:pt x="2024063" y="1899285"/>
                    <a:pt x="2024063" y="1899285"/>
                  </a:cubicBezTo>
                  <a:cubicBezTo>
                    <a:pt x="2024063" y="1899285"/>
                    <a:pt x="2024063" y="1899285"/>
                    <a:pt x="2024063" y="1899285"/>
                  </a:cubicBezTo>
                  <a:cubicBezTo>
                    <a:pt x="2023110" y="1898333"/>
                    <a:pt x="2021205" y="1896428"/>
                    <a:pt x="2019300" y="1896428"/>
                  </a:cubicBezTo>
                  <a:cubicBezTo>
                    <a:pt x="2019300" y="1896428"/>
                    <a:pt x="2019300" y="1896428"/>
                    <a:pt x="2019300" y="1896428"/>
                  </a:cubicBezTo>
                  <a:cubicBezTo>
                    <a:pt x="2019300" y="1896428"/>
                    <a:pt x="2019300" y="1896428"/>
                    <a:pt x="2019300" y="1896428"/>
                  </a:cubicBezTo>
                  <a:cubicBezTo>
                    <a:pt x="2005965" y="1892618"/>
                    <a:pt x="1992630" y="1888808"/>
                    <a:pt x="1979295" y="1885950"/>
                  </a:cubicBezTo>
                  <a:cubicBezTo>
                    <a:pt x="1977390" y="1884998"/>
                    <a:pt x="1974533" y="1884998"/>
                    <a:pt x="1972628" y="1884045"/>
                  </a:cubicBezTo>
                  <a:cubicBezTo>
                    <a:pt x="1971675" y="1885950"/>
                    <a:pt x="1970723" y="1886903"/>
                    <a:pt x="1970723" y="1887855"/>
                  </a:cubicBezTo>
                  <a:cubicBezTo>
                    <a:pt x="1966913" y="1902143"/>
                    <a:pt x="1963103" y="1916430"/>
                    <a:pt x="1959293" y="1930718"/>
                  </a:cubicBezTo>
                  <a:cubicBezTo>
                    <a:pt x="1959293" y="1930718"/>
                    <a:pt x="1959293" y="1930718"/>
                    <a:pt x="1959293" y="1930718"/>
                  </a:cubicBezTo>
                  <a:cubicBezTo>
                    <a:pt x="1959293" y="1930718"/>
                    <a:pt x="1959293" y="1930718"/>
                    <a:pt x="1959293" y="1931670"/>
                  </a:cubicBezTo>
                  <a:cubicBezTo>
                    <a:pt x="1958340" y="1932623"/>
                    <a:pt x="1958340" y="1935480"/>
                    <a:pt x="1959293" y="1938338"/>
                  </a:cubicBezTo>
                  <a:cubicBezTo>
                    <a:pt x="1959293" y="1938338"/>
                    <a:pt x="1959293" y="1938338"/>
                    <a:pt x="1959293" y="1938338"/>
                  </a:cubicBezTo>
                  <a:close/>
                  <a:moveTo>
                    <a:pt x="1968818" y="1925003"/>
                  </a:moveTo>
                  <a:cubicBezTo>
                    <a:pt x="1970723" y="1919288"/>
                    <a:pt x="1971675" y="1913573"/>
                    <a:pt x="1973580" y="1906905"/>
                  </a:cubicBezTo>
                  <a:cubicBezTo>
                    <a:pt x="1974533" y="1903095"/>
                    <a:pt x="1976438" y="1898333"/>
                    <a:pt x="1977390" y="1893570"/>
                  </a:cubicBezTo>
                  <a:cubicBezTo>
                    <a:pt x="1982153" y="1894523"/>
                    <a:pt x="1986915" y="1896428"/>
                    <a:pt x="1990725" y="1896428"/>
                  </a:cubicBezTo>
                  <a:cubicBezTo>
                    <a:pt x="1996440" y="1898333"/>
                    <a:pt x="2002155" y="1899285"/>
                    <a:pt x="2007870" y="1901190"/>
                  </a:cubicBezTo>
                  <a:cubicBezTo>
                    <a:pt x="2013585" y="1903095"/>
                    <a:pt x="2018348" y="1906905"/>
                    <a:pt x="2023110" y="1910715"/>
                  </a:cubicBezTo>
                  <a:cubicBezTo>
                    <a:pt x="2025015" y="1912620"/>
                    <a:pt x="2027873" y="1914525"/>
                    <a:pt x="2029778" y="1917383"/>
                  </a:cubicBezTo>
                  <a:cubicBezTo>
                    <a:pt x="2030730" y="1918335"/>
                    <a:pt x="2032635" y="1920240"/>
                    <a:pt x="2033588" y="1921193"/>
                  </a:cubicBezTo>
                  <a:cubicBezTo>
                    <a:pt x="2035493" y="1924050"/>
                    <a:pt x="2039303" y="1926908"/>
                    <a:pt x="2043113" y="1929765"/>
                  </a:cubicBezTo>
                  <a:cubicBezTo>
                    <a:pt x="2044065" y="1930718"/>
                    <a:pt x="2045018" y="1931670"/>
                    <a:pt x="2045018" y="1931670"/>
                  </a:cubicBezTo>
                  <a:cubicBezTo>
                    <a:pt x="2035493" y="1941195"/>
                    <a:pt x="2026920" y="1949768"/>
                    <a:pt x="2018348" y="1957388"/>
                  </a:cubicBezTo>
                  <a:cubicBezTo>
                    <a:pt x="2018348" y="1957388"/>
                    <a:pt x="2018348" y="1957388"/>
                    <a:pt x="2017395" y="1958340"/>
                  </a:cubicBezTo>
                  <a:cubicBezTo>
                    <a:pt x="2017395" y="1958340"/>
                    <a:pt x="2016443" y="1959293"/>
                    <a:pt x="2016443" y="1959293"/>
                  </a:cubicBezTo>
                  <a:cubicBezTo>
                    <a:pt x="2016443" y="1959293"/>
                    <a:pt x="2015490" y="1960245"/>
                    <a:pt x="2015490" y="1960245"/>
                  </a:cubicBezTo>
                  <a:cubicBezTo>
                    <a:pt x="2014538" y="1960245"/>
                    <a:pt x="2014538" y="1961198"/>
                    <a:pt x="2013585" y="1961198"/>
                  </a:cubicBezTo>
                  <a:cubicBezTo>
                    <a:pt x="2013585" y="1961198"/>
                    <a:pt x="2013585" y="1961198"/>
                    <a:pt x="2013585" y="1961198"/>
                  </a:cubicBezTo>
                  <a:cubicBezTo>
                    <a:pt x="2006918" y="1963103"/>
                    <a:pt x="2000250" y="1965008"/>
                    <a:pt x="1993583" y="1966913"/>
                  </a:cubicBezTo>
                  <a:cubicBezTo>
                    <a:pt x="1987868" y="1968818"/>
                    <a:pt x="1982153" y="1969770"/>
                    <a:pt x="1976438" y="1971675"/>
                  </a:cubicBezTo>
                  <a:cubicBezTo>
                    <a:pt x="1975485" y="1966913"/>
                    <a:pt x="1973580" y="1962150"/>
                    <a:pt x="1972628" y="1957388"/>
                  </a:cubicBezTo>
                  <a:cubicBezTo>
                    <a:pt x="1970723" y="1950720"/>
                    <a:pt x="1968818" y="1945005"/>
                    <a:pt x="1967865" y="1938338"/>
                  </a:cubicBezTo>
                  <a:cubicBezTo>
                    <a:pt x="1968818" y="1934528"/>
                    <a:pt x="1968818" y="1929765"/>
                    <a:pt x="1968818" y="1925003"/>
                  </a:cubicBezTo>
                  <a:close/>
                  <a:moveTo>
                    <a:pt x="2426970" y="1938338"/>
                  </a:moveTo>
                  <a:cubicBezTo>
                    <a:pt x="2427923" y="1934528"/>
                    <a:pt x="2427923" y="1929765"/>
                    <a:pt x="2426970" y="1925955"/>
                  </a:cubicBezTo>
                  <a:cubicBezTo>
                    <a:pt x="2423160" y="1910715"/>
                    <a:pt x="2419350" y="1896428"/>
                    <a:pt x="2415540" y="1881188"/>
                  </a:cubicBezTo>
                  <a:cubicBezTo>
                    <a:pt x="2409825" y="1861185"/>
                    <a:pt x="2405063" y="1841183"/>
                    <a:pt x="2399348" y="1821180"/>
                  </a:cubicBezTo>
                  <a:cubicBezTo>
                    <a:pt x="2395538" y="1822133"/>
                    <a:pt x="2393633" y="1822133"/>
                    <a:pt x="2391728" y="1823085"/>
                  </a:cubicBezTo>
                  <a:cubicBezTo>
                    <a:pt x="2385060" y="1824990"/>
                    <a:pt x="2378393" y="1826895"/>
                    <a:pt x="2371725" y="1828800"/>
                  </a:cubicBezTo>
                  <a:lnTo>
                    <a:pt x="2371725" y="1828800"/>
                  </a:lnTo>
                  <a:cubicBezTo>
                    <a:pt x="2354580" y="1833563"/>
                    <a:pt x="2338388" y="1838325"/>
                    <a:pt x="2321243" y="1843088"/>
                  </a:cubicBezTo>
                  <a:cubicBezTo>
                    <a:pt x="2312670" y="1844993"/>
                    <a:pt x="2304098" y="1847850"/>
                    <a:pt x="2295525" y="1849755"/>
                  </a:cubicBezTo>
                  <a:cubicBezTo>
                    <a:pt x="2289810" y="1851660"/>
                    <a:pt x="2285048" y="1853565"/>
                    <a:pt x="2281238" y="1857375"/>
                  </a:cubicBezTo>
                  <a:cubicBezTo>
                    <a:pt x="2258378" y="1881188"/>
                    <a:pt x="2234565" y="1904048"/>
                    <a:pt x="2211705" y="1927860"/>
                  </a:cubicBezTo>
                  <a:cubicBezTo>
                    <a:pt x="2211705" y="1927860"/>
                    <a:pt x="2211705" y="1927860"/>
                    <a:pt x="2210753" y="1928813"/>
                  </a:cubicBezTo>
                  <a:cubicBezTo>
                    <a:pt x="2209800" y="1929765"/>
                    <a:pt x="2209800" y="1929765"/>
                    <a:pt x="2208848" y="1930718"/>
                  </a:cubicBezTo>
                  <a:cubicBezTo>
                    <a:pt x="2207895" y="1931670"/>
                    <a:pt x="2206943" y="1933575"/>
                    <a:pt x="2205038" y="1934528"/>
                  </a:cubicBezTo>
                  <a:cubicBezTo>
                    <a:pt x="2205038" y="1934528"/>
                    <a:pt x="2205038" y="1935480"/>
                    <a:pt x="2205990" y="1935480"/>
                  </a:cubicBezTo>
                  <a:cubicBezTo>
                    <a:pt x="2206943" y="1936433"/>
                    <a:pt x="2207895" y="1937385"/>
                    <a:pt x="2207895" y="1938338"/>
                  </a:cubicBezTo>
                  <a:cubicBezTo>
                    <a:pt x="2222183" y="1952625"/>
                    <a:pt x="2235518" y="1965960"/>
                    <a:pt x="2249805" y="1980248"/>
                  </a:cubicBezTo>
                  <a:cubicBezTo>
                    <a:pt x="2257425" y="1987868"/>
                    <a:pt x="2264093" y="1994535"/>
                    <a:pt x="2271713" y="2002155"/>
                  </a:cubicBezTo>
                  <a:cubicBezTo>
                    <a:pt x="2274570" y="2005013"/>
                    <a:pt x="2276475" y="2006918"/>
                    <a:pt x="2279333" y="2009775"/>
                  </a:cubicBezTo>
                  <a:cubicBezTo>
                    <a:pt x="2280285" y="2010728"/>
                    <a:pt x="2281238" y="2011680"/>
                    <a:pt x="2282190" y="2012633"/>
                  </a:cubicBezTo>
                  <a:cubicBezTo>
                    <a:pt x="2285048" y="2015490"/>
                    <a:pt x="2289810" y="2017395"/>
                    <a:pt x="2293620" y="2018348"/>
                  </a:cubicBezTo>
                  <a:cubicBezTo>
                    <a:pt x="2294573" y="2018348"/>
                    <a:pt x="2294573" y="2018348"/>
                    <a:pt x="2295525" y="2019300"/>
                  </a:cubicBezTo>
                  <a:cubicBezTo>
                    <a:pt x="2298383" y="2020253"/>
                    <a:pt x="2302193" y="2021205"/>
                    <a:pt x="2306003" y="2022158"/>
                  </a:cubicBezTo>
                  <a:cubicBezTo>
                    <a:pt x="2308860" y="2023110"/>
                    <a:pt x="2311718" y="2023110"/>
                    <a:pt x="2315528" y="2024063"/>
                  </a:cubicBezTo>
                  <a:cubicBezTo>
                    <a:pt x="2340293" y="2030730"/>
                    <a:pt x="2364105" y="2037398"/>
                    <a:pt x="2388870" y="2044065"/>
                  </a:cubicBezTo>
                  <a:cubicBezTo>
                    <a:pt x="2391728" y="2045018"/>
                    <a:pt x="2394585" y="2045018"/>
                    <a:pt x="2398395" y="2045970"/>
                  </a:cubicBezTo>
                  <a:cubicBezTo>
                    <a:pt x="2399348" y="2044065"/>
                    <a:pt x="2400300" y="2044065"/>
                    <a:pt x="2400300" y="2043113"/>
                  </a:cubicBezTo>
                  <a:cubicBezTo>
                    <a:pt x="2408873" y="2006918"/>
                    <a:pt x="2417445" y="1972628"/>
                    <a:pt x="2426970" y="1938338"/>
                  </a:cubicBezTo>
                  <a:close/>
                  <a:moveTo>
                    <a:pt x="2393633" y="2026920"/>
                  </a:moveTo>
                  <a:cubicBezTo>
                    <a:pt x="2392680" y="2028825"/>
                    <a:pt x="2391728" y="2030730"/>
                    <a:pt x="2390775" y="2033588"/>
                  </a:cubicBezTo>
                  <a:cubicBezTo>
                    <a:pt x="2386013" y="2032635"/>
                    <a:pt x="2381250" y="2030730"/>
                    <a:pt x="2376488" y="2029778"/>
                  </a:cubicBezTo>
                  <a:cubicBezTo>
                    <a:pt x="2374583" y="2028825"/>
                    <a:pt x="2372678" y="2028825"/>
                    <a:pt x="2370773" y="2027873"/>
                  </a:cubicBezTo>
                  <a:lnTo>
                    <a:pt x="2370773" y="2026920"/>
                  </a:lnTo>
                  <a:cubicBezTo>
                    <a:pt x="2368868" y="2026920"/>
                    <a:pt x="2366963" y="2026920"/>
                    <a:pt x="2365058" y="2025968"/>
                  </a:cubicBezTo>
                  <a:cubicBezTo>
                    <a:pt x="2359343" y="2024063"/>
                    <a:pt x="2352675" y="2023110"/>
                    <a:pt x="2346960" y="2021205"/>
                  </a:cubicBezTo>
                  <a:cubicBezTo>
                    <a:pt x="2330768" y="2016443"/>
                    <a:pt x="2313623" y="2012633"/>
                    <a:pt x="2297430" y="2007870"/>
                  </a:cubicBezTo>
                  <a:cubicBezTo>
                    <a:pt x="2293620" y="2006918"/>
                    <a:pt x="2288858" y="2004060"/>
                    <a:pt x="2286000" y="2001203"/>
                  </a:cubicBezTo>
                  <a:cubicBezTo>
                    <a:pt x="2265045" y="1980248"/>
                    <a:pt x="2244090" y="1959293"/>
                    <a:pt x="2223135" y="1938338"/>
                  </a:cubicBezTo>
                  <a:cubicBezTo>
                    <a:pt x="2221230" y="1936433"/>
                    <a:pt x="2219325" y="1934528"/>
                    <a:pt x="2218373" y="1932623"/>
                  </a:cubicBezTo>
                  <a:cubicBezTo>
                    <a:pt x="2218373" y="1932623"/>
                    <a:pt x="2218373" y="1932623"/>
                    <a:pt x="2218373" y="1931670"/>
                  </a:cubicBezTo>
                  <a:cubicBezTo>
                    <a:pt x="2219325" y="1929765"/>
                    <a:pt x="2221230" y="1928813"/>
                    <a:pt x="2222183" y="1926908"/>
                  </a:cubicBezTo>
                  <a:cubicBezTo>
                    <a:pt x="2244090" y="1905000"/>
                    <a:pt x="2265045" y="1883093"/>
                    <a:pt x="2286953" y="1862138"/>
                  </a:cubicBezTo>
                  <a:cubicBezTo>
                    <a:pt x="2286953" y="1862138"/>
                    <a:pt x="2286953" y="1862138"/>
                    <a:pt x="2286953" y="1862138"/>
                  </a:cubicBezTo>
                  <a:cubicBezTo>
                    <a:pt x="2289810" y="1859280"/>
                    <a:pt x="2293620" y="1857375"/>
                    <a:pt x="2297430" y="1856423"/>
                  </a:cubicBezTo>
                  <a:cubicBezTo>
                    <a:pt x="2321243" y="1849755"/>
                    <a:pt x="2346008" y="1843088"/>
                    <a:pt x="2369820" y="1837373"/>
                  </a:cubicBezTo>
                  <a:lnTo>
                    <a:pt x="2369820" y="1837373"/>
                  </a:lnTo>
                  <a:cubicBezTo>
                    <a:pt x="2375535" y="1835468"/>
                    <a:pt x="2381250" y="1834515"/>
                    <a:pt x="2386013" y="1832610"/>
                  </a:cubicBezTo>
                  <a:cubicBezTo>
                    <a:pt x="2386965" y="1832610"/>
                    <a:pt x="2388870" y="1832610"/>
                    <a:pt x="2390775" y="1831658"/>
                  </a:cubicBezTo>
                  <a:cubicBezTo>
                    <a:pt x="2391728" y="1834515"/>
                    <a:pt x="2392680" y="1838325"/>
                    <a:pt x="2393633" y="1841183"/>
                  </a:cubicBezTo>
                  <a:cubicBezTo>
                    <a:pt x="2401253" y="1868805"/>
                    <a:pt x="2408873" y="1896428"/>
                    <a:pt x="2415540" y="1924050"/>
                  </a:cubicBezTo>
                  <a:cubicBezTo>
                    <a:pt x="2416493" y="1928813"/>
                    <a:pt x="2417445" y="1933575"/>
                    <a:pt x="2416493" y="1938338"/>
                  </a:cubicBezTo>
                  <a:cubicBezTo>
                    <a:pt x="2409825" y="1967865"/>
                    <a:pt x="2402205" y="1997393"/>
                    <a:pt x="2393633" y="2026920"/>
                  </a:cubicBezTo>
                  <a:close/>
                  <a:moveTo>
                    <a:pt x="1661160" y="2193608"/>
                  </a:moveTo>
                  <a:cubicBezTo>
                    <a:pt x="1662113" y="2193608"/>
                    <a:pt x="1662113" y="2193608"/>
                    <a:pt x="1661160" y="2193608"/>
                  </a:cubicBezTo>
                  <a:cubicBezTo>
                    <a:pt x="1664018" y="2195513"/>
                    <a:pt x="1665923" y="2197418"/>
                    <a:pt x="1668780" y="2200275"/>
                  </a:cubicBezTo>
                  <a:cubicBezTo>
                    <a:pt x="1671638" y="2196465"/>
                    <a:pt x="1673543" y="2192655"/>
                    <a:pt x="1676400" y="2190750"/>
                  </a:cubicBezTo>
                  <a:cubicBezTo>
                    <a:pt x="1704023" y="2163128"/>
                    <a:pt x="1731645" y="2135505"/>
                    <a:pt x="1759268" y="2107883"/>
                  </a:cubicBezTo>
                  <a:cubicBezTo>
                    <a:pt x="1763078" y="2104073"/>
                    <a:pt x="1767840" y="2101215"/>
                    <a:pt x="1773555" y="2100263"/>
                  </a:cubicBezTo>
                  <a:cubicBezTo>
                    <a:pt x="1811655" y="2089785"/>
                    <a:pt x="1850708" y="2079308"/>
                    <a:pt x="1888808" y="2069783"/>
                  </a:cubicBezTo>
                  <a:cubicBezTo>
                    <a:pt x="1891665" y="2068830"/>
                    <a:pt x="1894523" y="2067878"/>
                    <a:pt x="1898333" y="2066925"/>
                  </a:cubicBezTo>
                  <a:cubicBezTo>
                    <a:pt x="1897380" y="2063115"/>
                    <a:pt x="1896428" y="2060258"/>
                    <a:pt x="1896428" y="2056448"/>
                  </a:cubicBezTo>
                  <a:cubicBezTo>
                    <a:pt x="1885950" y="2018348"/>
                    <a:pt x="1876425" y="1979295"/>
                    <a:pt x="1865948" y="1941195"/>
                  </a:cubicBezTo>
                  <a:cubicBezTo>
                    <a:pt x="1864043" y="1935480"/>
                    <a:pt x="1864043" y="1930718"/>
                    <a:pt x="1865948" y="1925955"/>
                  </a:cubicBezTo>
                  <a:cubicBezTo>
                    <a:pt x="1876425" y="1887855"/>
                    <a:pt x="1886903" y="1848803"/>
                    <a:pt x="1896428" y="1810703"/>
                  </a:cubicBezTo>
                  <a:cubicBezTo>
                    <a:pt x="1897380" y="1807845"/>
                    <a:pt x="1898333" y="1804035"/>
                    <a:pt x="1899285" y="1801178"/>
                  </a:cubicBezTo>
                  <a:cubicBezTo>
                    <a:pt x="1899285" y="1801178"/>
                    <a:pt x="1899285" y="1801178"/>
                    <a:pt x="1899285" y="1800225"/>
                  </a:cubicBezTo>
                  <a:cubicBezTo>
                    <a:pt x="1899285" y="1800225"/>
                    <a:pt x="1899285" y="1800225"/>
                    <a:pt x="1899285" y="1800225"/>
                  </a:cubicBezTo>
                  <a:cubicBezTo>
                    <a:pt x="1899285" y="1800225"/>
                    <a:pt x="1899285" y="1800225"/>
                    <a:pt x="1899285" y="1800225"/>
                  </a:cubicBezTo>
                  <a:cubicBezTo>
                    <a:pt x="1897380" y="1799273"/>
                    <a:pt x="1896428" y="1799273"/>
                    <a:pt x="1894523" y="1799273"/>
                  </a:cubicBezTo>
                  <a:cubicBezTo>
                    <a:pt x="1892618" y="1798320"/>
                    <a:pt x="1890713" y="1798320"/>
                    <a:pt x="1888808" y="1797368"/>
                  </a:cubicBezTo>
                  <a:cubicBezTo>
                    <a:pt x="1850708" y="1786890"/>
                    <a:pt x="1812608" y="1777365"/>
                    <a:pt x="1774508" y="1766888"/>
                  </a:cubicBezTo>
                  <a:cubicBezTo>
                    <a:pt x="1768793" y="1764983"/>
                    <a:pt x="1764030" y="1762125"/>
                    <a:pt x="1759268" y="1758315"/>
                  </a:cubicBezTo>
                  <a:cubicBezTo>
                    <a:pt x="1731645" y="1730693"/>
                    <a:pt x="1704023" y="1703070"/>
                    <a:pt x="1676400" y="1675448"/>
                  </a:cubicBezTo>
                  <a:cubicBezTo>
                    <a:pt x="1673543" y="1672590"/>
                    <a:pt x="1671638" y="1670685"/>
                    <a:pt x="1668780" y="1667828"/>
                  </a:cubicBezTo>
                  <a:cubicBezTo>
                    <a:pt x="1668780" y="1667828"/>
                    <a:pt x="1668780" y="1667828"/>
                    <a:pt x="1668780" y="1667828"/>
                  </a:cubicBezTo>
                  <a:cubicBezTo>
                    <a:pt x="1668780" y="1667828"/>
                    <a:pt x="1668780" y="1667828"/>
                    <a:pt x="1668780" y="1667828"/>
                  </a:cubicBezTo>
                  <a:cubicBezTo>
                    <a:pt x="1665923" y="1670685"/>
                    <a:pt x="1663065" y="1672590"/>
                    <a:pt x="1661160" y="1675448"/>
                  </a:cubicBezTo>
                  <a:cubicBezTo>
                    <a:pt x="1652588" y="1684020"/>
                    <a:pt x="1644015" y="1692593"/>
                    <a:pt x="1634490" y="1702118"/>
                  </a:cubicBezTo>
                  <a:cubicBezTo>
                    <a:pt x="1632585" y="1704023"/>
                    <a:pt x="1629728" y="1704975"/>
                    <a:pt x="1627823" y="1705928"/>
                  </a:cubicBezTo>
                  <a:lnTo>
                    <a:pt x="1627823" y="1708785"/>
                  </a:lnTo>
                  <a:cubicBezTo>
                    <a:pt x="1610678" y="1725930"/>
                    <a:pt x="1593533" y="1743075"/>
                    <a:pt x="1577340" y="1759268"/>
                  </a:cubicBezTo>
                  <a:cubicBezTo>
                    <a:pt x="1573530" y="1763078"/>
                    <a:pt x="1569720" y="1765935"/>
                    <a:pt x="1564005" y="1766888"/>
                  </a:cubicBezTo>
                  <a:cubicBezTo>
                    <a:pt x="1525905" y="1777365"/>
                    <a:pt x="1487805" y="1786890"/>
                    <a:pt x="1449705" y="1797368"/>
                  </a:cubicBezTo>
                  <a:cubicBezTo>
                    <a:pt x="1445895" y="1798320"/>
                    <a:pt x="1442085" y="1799273"/>
                    <a:pt x="1438275" y="1801178"/>
                  </a:cubicBezTo>
                  <a:cubicBezTo>
                    <a:pt x="1439228" y="1804988"/>
                    <a:pt x="1440180" y="1808798"/>
                    <a:pt x="1441133" y="1811655"/>
                  </a:cubicBezTo>
                  <a:cubicBezTo>
                    <a:pt x="1451610" y="1849755"/>
                    <a:pt x="1461135" y="1888808"/>
                    <a:pt x="1471613" y="1926908"/>
                  </a:cubicBezTo>
                  <a:cubicBezTo>
                    <a:pt x="1472565" y="1931670"/>
                    <a:pt x="1472565" y="1936433"/>
                    <a:pt x="1471613" y="1941195"/>
                  </a:cubicBezTo>
                  <a:cubicBezTo>
                    <a:pt x="1462088" y="1977390"/>
                    <a:pt x="1452563" y="2013585"/>
                    <a:pt x="1442085" y="2049780"/>
                  </a:cubicBezTo>
                  <a:cubicBezTo>
                    <a:pt x="1440180" y="2055495"/>
                    <a:pt x="1439228" y="2061210"/>
                    <a:pt x="1437323" y="2066925"/>
                  </a:cubicBezTo>
                  <a:cubicBezTo>
                    <a:pt x="1441133" y="2067878"/>
                    <a:pt x="1443990" y="2068830"/>
                    <a:pt x="1446848" y="2069783"/>
                  </a:cubicBezTo>
                  <a:cubicBezTo>
                    <a:pt x="1484948" y="2080260"/>
                    <a:pt x="1523048" y="2090738"/>
                    <a:pt x="1561148" y="2100263"/>
                  </a:cubicBezTo>
                  <a:cubicBezTo>
                    <a:pt x="1567815" y="2102168"/>
                    <a:pt x="1572578" y="2105025"/>
                    <a:pt x="1576388" y="2109788"/>
                  </a:cubicBezTo>
                  <a:cubicBezTo>
                    <a:pt x="1592580" y="2125980"/>
                    <a:pt x="1609725" y="2143125"/>
                    <a:pt x="1625918" y="2159318"/>
                  </a:cubicBezTo>
                  <a:lnTo>
                    <a:pt x="1625918" y="2161223"/>
                  </a:lnTo>
                  <a:cubicBezTo>
                    <a:pt x="1628775" y="2163128"/>
                    <a:pt x="1631633" y="2165033"/>
                    <a:pt x="1633538" y="2166938"/>
                  </a:cubicBezTo>
                  <a:cubicBezTo>
                    <a:pt x="1643063" y="2174558"/>
                    <a:pt x="1652588" y="2184083"/>
                    <a:pt x="1661160" y="2193608"/>
                  </a:cubicBezTo>
                  <a:close/>
                  <a:moveTo>
                    <a:pt x="1580198" y="2099310"/>
                  </a:moveTo>
                  <a:cubicBezTo>
                    <a:pt x="1576388" y="2095500"/>
                    <a:pt x="1571625" y="2092643"/>
                    <a:pt x="1565910" y="2090738"/>
                  </a:cubicBezTo>
                  <a:cubicBezTo>
                    <a:pt x="1529715" y="2081213"/>
                    <a:pt x="1494473" y="2071688"/>
                    <a:pt x="1458278" y="2062163"/>
                  </a:cubicBezTo>
                  <a:cubicBezTo>
                    <a:pt x="1454468" y="2061210"/>
                    <a:pt x="1451610" y="2060258"/>
                    <a:pt x="1446848" y="2059305"/>
                  </a:cubicBezTo>
                  <a:cubicBezTo>
                    <a:pt x="1447800" y="2054543"/>
                    <a:pt x="1448753" y="2050733"/>
                    <a:pt x="1449705" y="2047875"/>
                  </a:cubicBezTo>
                  <a:cubicBezTo>
                    <a:pt x="1459230" y="2011680"/>
                    <a:pt x="1468755" y="1976438"/>
                    <a:pt x="1478280" y="1940243"/>
                  </a:cubicBezTo>
                  <a:cubicBezTo>
                    <a:pt x="1479233" y="1935480"/>
                    <a:pt x="1479233" y="1930718"/>
                    <a:pt x="1478280" y="1925955"/>
                  </a:cubicBezTo>
                  <a:cubicBezTo>
                    <a:pt x="1468755" y="1889760"/>
                    <a:pt x="1459230" y="1854518"/>
                    <a:pt x="1449705" y="1818323"/>
                  </a:cubicBezTo>
                  <a:cubicBezTo>
                    <a:pt x="1448753" y="1814513"/>
                    <a:pt x="1447800" y="1810703"/>
                    <a:pt x="1446848" y="1805940"/>
                  </a:cubicBezTo>
                  <a:cubicBezTo>
                    <a:pt x="1450658" y="1804988"/>
                    <a:pt x="1453515" y="1804035"/>
                    <a:pt x="1456373" y="1803083"/>
                  </a:cubicBezTo>
                  <a:cubicBezTo>
                    <a:pt x="1492568" y="1793558"/>
                    <a:pt x="1527810" y="1784033"/>
                    <a:pt x="1564005" y="1774508"/>
                  </a:cubicBezTo>
                  <a:cubicBezTo>
                    <a:pt x="1569720" y="1772603"/>
                    <a:pt x="1575435" y="1769745"/>
                    <a:pt x="1580198" y="1765935"/>
                  </a:cubicBezTo>
                  <a:cubicBezTo>
                    <a:pt x="1605915" y="1739265"/>
                    <a:pt x="1632585" y="1713548"/>
                    <a:pt x="1658303" y="1687830"/>
                  </a:cubicBezTo>
                  <a:cubicBezTo>
                    <a:pt x="1659255" y="1686878"/>
                    <a:pt x="1661160" y="1684973"/>
                    <a:pt x="1663065" y="1684020"/>
                  </a:cubicBezTo>
                  <a:cubicBezTo>
                    <a:pt x="1664018" y="1683068"/>
                    <a:pt x="1665923" y="1682115"/>
                    <a:pt x="1666875" y="1681163"/>
                  </a:cubicBezTo>
                  <a:cubicBezTo>
                    <a:pt x="1669733" y="1684020"/>
                    <a:pt x="1672590" y="1685925"/>
                    <a:pt x="1674495" y="1688783"/>
                  </a:cubicBezTo>
                  <a:cubicBezTo>
                    <a:pt x="1690688" y="1704975"/>
                    <a:pt x="1705928" y="1720215"/>
                    <a:pt x="1722120" y="1736408"/>
                  </a:cubicBezTo>
                  <a:cubicBezTo>
                    <a:pt x="1732598" y="1746885"/>
                    <a:pt x="1743075" y="1756410"/>
                    <a:pt x="1752600" y="1766888"/>
                  </a:cubicBezTo>
                  <a:cubicBezTo>
                    <a:pt x="1753553" y="1767840"/>
                    <a:pt x="1755458" y="1768793"/>
                    <a:pt x="1756410" y="1770698"/>
                  </a:cubicBezTo>
                  <a:cubicBezTo>
                    <a:pt x="1759268" y="1772603"/>
                    <a:pt x="1761173" y="1774508"/>
                    <a:pt x="1764983" y="1775460"/>
                  </a:cubicBezTo>
                  <a:cubicBezTo>
                    <a:pt x="1764983" y="1775460"/>
                    <a:pt x="1765935" y="1775460"/>
                    <a:pt x="1765935" y="1775460"/>
                  </a:cubicBezTo>
                  <a:cubicBezTo>
                    <a:pt x="1766888" y="1775460"/>
                    <a:pt x="1767840" y="1776413"/>
                    <a:pt x="1768793" y="1776413"/>
                  </a:cubicBezTo>
                  <a:cubicBezTo>
                    <a:pt x="1768793" y="1776413"/>
                    <a:pt x="1768793" y="1776413"/>
                    <a:pt x="1768793" y="1776413"/>
                  </a:cubicBezTo>
                  <a:cubicBezTo>
                    <a:pt x="1768793" y="1776413"/>
                    <a:pt x="1768793" y="1776413"/>
                    <a:pt x="1768793" y="1776413"/>
                  </a:cubicBezTo>
                  <a:cubicBezTo>
                    <a:pt x="1804988" y="1785938"/>
                    <a:pt x="1841183" y="1795463"/>
                    <a:pt x="1877378" y="1805940"/>
                  </a:cubicBezTo>
                  <a:cubicBezTo>
                    <a:pt x="1880235" y="1806893"/>
                    <a:pt x="1883093" y="1807845"/>
                    <a:pt x="1885950" y="1808798"/>
                  </a:cubicBezTo>
                  <a:cubicBezTo>
                    <a:pt x="1884998" y="1811655"/>
                    <a:pt x="1884998" y="1813560"/>
                    <a:pt x="1884045" y="1815465"/>
                  </a:cubicBezTo>
                  <a:cubicBezTo>
                    <a:pt x="1884045" y="1817370"/>
                    <a:pt x="1883093" y="1819275"/>
                    <a:pt x="1883093" y="1820228"/>
                  </a:cubicBezTo>
                  <a:cubicBezTo>
                    <a:pt x="1873568" y="1855470"/>
                    <a:pt x="1864043" y="1891665"/>
                    <a:pt x="1854518" y="1926908"/>
                  </a:cubicBezTo>
                  <a:cubicBezTo>
                    <a:pt x="1853565" y="1932623"/>
                    <a:pt x="1852613" y="1936433"/>
                    <a:pt x="1854518" y="1942148"/>
                  </a:cubicBezTo>
                  <a:cubicBezTo>
                    <a:pt x="1864043" y="1978343"/>
                    <a:pt x="1873568" y="2013585"/>
                    <a:pt x="1883093" y="2049780"/>
                  </a:cubicBezTo>
                  <a:cubicBezTo>
                    <a:pt x="1884045" y="2053590"/>
                    <a:pt x="1884998" y="2057400"/>
                    <a:pt x="1885950" y="2061210"/>
                  </a:cubicBezTo>
                  <a:cubicBezTo>
                    <a:pt x="1881188" y="2062163"/>
                    <a:pt x="1878330" y="2064068"/>
                    <a:pt x="1874520" y="2064068"/>
                  </a:cubicBezTo>
                  <a:cubicBezTo>
                    <a:pt x="1839278" y="2073593"/>
                    <a:pt x="1804988" y="2083118"/>
                    <a:pt x="1769745" y="2091690"/>
                  </a:cubicBezTo>
                  <a:cubicBezTo>
                    <a:pt x="1768793" y="2091690"/>
                    <a:pt x="1767840" y="2092643"/>
                    <a:pt x="1767840" y="2092643"/>
                  </a:cubicBezTo>
                  <a:cubicBezTo>
                    <a:pt x="1767840" y="2092643"/>
                    <a:pt x="1767840" y="2092643"/>
                    <a:pt x="1767840" y="2092643"/>
                  </a:cubicBezTo>
                  <a:cubicBezTo>
                    <a:pt x="1762125" y="2094548"/>
                    <a:pt x="1757363" y="2096453"/>
                    <a:pt x="1753553" y="2100263"/>
                  </a:cubicBezTo>
                  <a:cubicBezTo>
                    <a:pt x="1753553" y="2100263"/>
                    <a:pt x="1753553" y="2100263"/>
                    <a:pt x="1752600" y="2101215"/>
                  </a:cubicBezTo>
                  <a:cubicBezTo>
                    <a:pt x="1752600" y="2101215"/>
                    <a:pt x="1751648" y="2102168"/>
                    <a:pt x="1751648" y="2102168"/>
                  </a:cubicBezTo>
                  <a:cubicBezTo>
                    <a:pt x="1725930" y="2127885"/>
                    <a:pt x="1700213" y="2153603"/>
                    <a:pt x="1674495" y="2179320"/>
                  </a:cubicBezTo>
                  <a:cubicBezTo>
                    <a:pt x="1671638" y="2182178"/>
                    <a:pt x="1669733" y="2184083"/>
                    <a:pt x="1666875" y="2186940"/>
                  </a:cubicBezTo>
                  <a:cubicBezTo>
                    <a:pt x="1664018" y="2184083"/>
                    <a:pt x="1661160" y="2182178"/>
                    <a:pt x="1659255" y="2179320"/>
                  </a:cubicBezTo>
                  <a:cubicBezTo>
                    <a:pt x="1632585" y="2151698"/>
                    <a:pt x="1606868" y="2125980"/>
                    <a:pt x="1580198" y="2099310"/>
                  </a:cubicBezTo>
                  <a:close/>
                  <a:moveTo>
                    <a:pt x="2502218" y="2262188"/>
                  </a:moveTo>
                  <a:cubicBezTo>
                    <a:pt x="2516505" y="2259330"/>
                    <a:pt x="2526983" y="2253615"/>
                    <a:pt x="2535555" y="2243138"/>
                  </a:cubicBezTo>
                  <a:cubicBezTo>
                    <a:pt x="2542223" y="2235518"/>
                    <a:pt x="2549843" y="2227898"/>
                    <a:pt x="2557463" y="2220278"/>
                  </a:cubicBezTo>
                  <a:cubicBezTo>
                    <a:pt x="2546033" y="2208848"/>
                    <a:pt x="2534603" y="2197418"/>
                    <a:pt x="2523173" y="2185988"/>
                  </a:cubicBezTo>
                  <a:cubicBezTo>
                    <a:pt x="2522220" y="2185035"/>
                    <a:pt x="2520315" y="2184083"/>
                    <a:pt x="2519363" y="2183130"/>
                  </a:cubicBezTo>
                  <a:cubicBezTo>
                    <a:pt x="2503170" y="2178368"/>
                    <a:pt x="2486978" y="2174558"/>
                    <a:pt x="2470785" y="2169795"/>
                  </a:cubicBezTo>
                  <a:cubicBezTo>
                    <a:pt x="2466023" y="2185988"/>
                    <a:pt x="2462213" y="2202180"/>
                    <a:pt x="2458403" y="2217420"/>
                  </a:cubicBezTo>
                  <a:cubicBezTo>
                    <a:pt x="2458403" y="2218373"/>
                    <a:pt x="2458403" y="2220278"/>
                    <a:pt x="2458403" y="2221230"/>
                  </a:cubicBezTo>
                  <a:cubicBezTo>
                    <a:pt x="2462213" y="2236470"/>
                    <a:pt x="2466975" y="2252663"/>
                    <a:pt x="2470785" y="2268855"/>
                  </a:cubicBezTo>
                  <a:cubicBezTo>
                    <a:pt x="2482215" y="2266950"/>
                    <a:pt x="2491740" y="2264093"/>
                    <a:pt x="2502218" y="2262188"/>
                  </a:cubicBezTo>
                  <a:close/>
                  <a:moveTo>
                    <a:pt x="2466975" y="2219325"/>
                  </a:moveTo>
                  <a:cubicBezTo>
                    <a:pt x="2469833" y="2206943"/>
                    <a:pt x="2473643" y="2194560"/>
                    <a:pt x="2477453" y="2182178"/>
                  </a:cubicBezTo>
                  <a:cubicBezTo>
                    <a:pt x="2490788" y="2185988"/>
                    <a:pt x="2503170" y="2188845"/>
                    <a:pt x="2514600" y="2192655"/>
                  </a:cubicBezTo>
                  <a:cubicBezTo>
                    <a:pt x="2516505" y="2192655"/>
                    <a:pt x="2517458" y="2194560"/>
                    <a:pt x="2518410" y="2195513"/>
                  </a:cubicBezTo>
                  <a:cubicBezTo>
                    <a:pt x="2526983" y="2204085"/>
                    <a:pt x="2535555" y="2212658"/>
                    <a:pt x="2545080" y="2221230"/>
                  </a:cubicBezTo>
                  <a:cubicBezTo>
                    <a:pt x="2535555" y="2230755"/>
                    <a:pt x="2526983" y="2239328"/>
                    <a:pt x="2518410" y="2247900"/>
                  </a:cubicBezTo>
                  <a:cubicBezTo>
                    <a:pt x="2517458" y="2248853"/>
                    <a:pt x="2515553" y="2249805"/>
                    <a:pt x="2514600" y="2250758"/>
                  </a:cubicBezTo>
                  <a:cubicBezTo>
                    <a:pt x="2503170" y="2253615"/>
                    <a:pt x="2490788" y="2257425"/>
                    <a:pt x="2477453" y="2260283"/>
                  </a:cubicBezTo>
                  <a:cubicBezTo>
                    <a:pt x="2473643" y="2246948"/>
                    <a:pt x="2470785" y="2235518"/>
                    <a:pt x="2466975" y="2223135"/>
                  </a:cubicBezTo>
                  <a:cubicBezTo>
                    <a:pt x="2466975" y="2221230"/>
                    <a:pt x="2466975" y="2220278"/>
                    <a:pt x="2466975" y="2219325"/>
                  </a:cubicBezTo>
                  <a:close/>
                  <a:moveTo>
                    <a:pt x="1684020" y="2032635"/>
                  </a:moveTo>
                  <a:cubicBezTo>
                    <a:pt x="1684973" y="2032635"/>
                    <a:pt x="1684973" y="2032635"/>
                    <a:pt x="1684020" y="2032635"/>
                  </a:cubicBezTo>
                  <a:cubicBezTo>
                    <a:pt x="1690688" y="2025968"/>
                    <a:pt x="1696403" y="2018348"/>
                    <a:pt x="1703070" y="2012633"/>
                  </a:cubicBezTo>
                  <a:cubicBezTo>
                    <a:pt x="1704975" y="2010728"/>
                    <a:pt x="1707833" y="2008823"/>
                    <a:pt x="1710690" y="2006918"/>
                  </a:cubicBezTo>
                  <a:cubicBezTo>
                    <a:pt x="1715453" y="2004060"/>
                    <a:pt x="1721168" y="2002155"/>
                    <a:pt x="1727835" y="2001203"/>
                  </a:cubicBezTo>
                  <a:cubicBezTo>
                    <a:pt x="1730693" y="2000250"/>
                    <a:pt x="1733550" y="2000250"/>
                    <a:pt x="1736408" y="1999298"/>
                  </a:cubicBezTo>
                  <a:cubicBezTo>
                    <a:pt x="1740218" y="1998345"/>
                    <a:pt x="1743075" y="1997393"/>
                    <a:pt x="1746885" y="1996440"/>
                  </a:cubicBezTo>
                  <a:cubicBezTo>
                    <a:pt x="1750695" y="1995488"/>
                    <a:pt x="1753553" y="1994535"/>
                    <a:pt x="1757363" y="1993583"/>
                  </a:cubicBezTo>
                  <a:cubicBezTo>
                    <a:pt x="1761173" y="1992630"/>
                    <a:pt x="1764983" y="1991678"/>
                    <a:pt x="1768793" y="1990725"/>
                  </a:cubicBezTo>
                  <a:cubicBezTo>
                    <a:pt x="1768793" y="1990725"/>
                    <a:pt x="1768793" y="1990725"/>
                    <a:pt x="1768793" y="1990725"/>
                  </a:cubicBezTo>
                  <a:cubicBezTo>
                    <a:pt x="1768793" y="1990725"/>
                    <a:pt x="1768793" y="1990725"/>
                    <a:pt x="1768793" y="1990725"/>
                  </a:cubicBezTo>
                  <a:cubicBezTo>
                    <a:pt x="1767840" y="1986915"/>
                    <a:pt x="1766888" y="1984058"/>
                    <a:pt x="1766888" y="1980248"/>
                  </a:cubicBezTo>
                  <a:cubicBezTo>
                    <a:pt x="1765935" y="1976438"/>
                    <a:pt x="1764983" y="1972628"/>
                    <a:pt x="1764030" y="1967865"/>
                  </a:cubicBezTo>
                  <a:cubicBezTo>
                    <a:pt x="1763078" y="1965008"/>
                    <a:pt x="1762125" y="1961198"/>
                    <a:pt x="1761173" y="1958340"/>
                  </a:cubicBezTo>
                  <a:cubicBezTo>
                    <a:pt x="1759268" y="1952625"/>
                    <a:pt x="1758315" y="1946910"/>
                    <a:pt x="1756410" y="1941195"/>
                  </a:cubicBezTo>
                  <a:cubicBezTo>
                    <a:pt x="1755458" y="1935480"/>
                    <a:pt x="1754505" y="1930718"/>
                    <a:pt x="1755458" y="1925003"/>
                  </a:cubicBezTo>
                  <a:cubicBezTo>
                    <a:pt x="1755458" y="1925003"/>
                    <a:pt x="1755458" y="1924050"/>
                    <a:pt x="1755458" y="1924050"/>
                  </a:cubicBezTo>
                  <a:cubicBezTo>
                    <a:pt x="1755458" y="1923098"/>
                    <a:pt x="1755458" y="1923098"/>
                    <a:pt x="1756410" y="1922145"/>
                  </a:cubicBezTo>
                  <a:cubicBezTo>
                    <a:pt x="1758315" y="1915478"/>
                    <a:pt x="1760220" y="1909763"/>
                    <a:pt x="1762125" y="1903095"/>
                  </a:cubicBezTo>
                  <a:cubicBezTo>
                    <a:pt x="1763078" y="1900238"/>
                    <a:pt x="1764030" y="1897380"/>
                    <a:pt x="1764983" y="1893570"/>
                  </a:cubicBezTo>
                  <a:cubicBezTo>
                    <a:pt x="1765935" y="1889760"/>
                    <a:pt x="1766888" y="1885950"/>
                    <a:pt x="1767840" y="1882140"/>
                  </a:cubicBezTo>
                  <a:cubicBezTo>
                    <a:pt x="1768793" y="1879283"/>
                    <a:pt x="1768793" y="1876425"/>
                    <a:pt x="1769745" y="1872615"/>
                  </a:cubicBezTo>
                  <a:cubicBezTo>
                    <a:pt x="1759268" y="1869758"/>
                    <a:pt x="1749743" y="1865948"/>
                    <a:pt x="1739265" y="1864995"/>
                  </a:cubicBezTo>
                  <a:cubicBezTo>
                    <a:pt x="1733550" y="1863090"/>
                    <a:pt x="1727835" y="1862138"/>
                    <a:pt x="1722120" y="1860233"/>
                  </a:cubicBezTo>
                  <a:cubicBezTo>
                    <a:pt x="1715453" y="1857375"/>
                    <a:pt x="1708785" y="1853565"/>
                    <a:pt x="1702118" y="1848803"/>
                  </a:cubicBezTo>
                  <a:cubicBezTo>
                    <a:pt x="1698308" y="1844040"/>
                    <a:pt x="1693545" y="1840230"/>
                    <a:pt x="1688783" y="1835468"/>
                  </a:cubicBezTo>
                  <a:cubicBezTo>
                    <a:pt x="1682115" y="1827848"/>
                    <a:pt x="1674495" y="1821180"/>
                    <a:pt x="1667828" y="1813560"/>
                  </a:cubicBezTo>
                  <a:cubicBezTo>
                    <a:pt x="1667828" y="1813560"/>
                    <a:pt x="1667828" y="1813560"/>
                    <a:pt x="1666875" y="1814513"/>
                  </a:cubicBezTo>
                  <a:cubicBezTo>
                    <a:pt x="1666875" y="1814513"/>
                    <a:pt x="1666875" y="1814513"/>
                    <a:pt x="1666875" y="1814513"/>
                  </a:cubicBezTo>
                  <a:cubicBezTo>
                    <a:pt x="1661160" y="1820228"/>
                    <a:pt x="1655445" y="1826895"/>
                    <a:pt x="1648778" y="1832610"/>
                  </a:cubicBezTo>
                  <a:cubicBezTo>
                    <a:pt x="1647825" y="1833563"/>
                    <a:pt x="1645920" y="1835468"/>
                    <a:pt x="1644968" y="1836420"/>
                  </a:cubicBezTo>
                  <a:cubicBezTo>
                    <a:pt x="1643063" y="1838325"/>
                    <a:pt x="1640205" y="1841183"/>
                    <a:pt x="1638300" y="1843088"/>
                  </a:cubicBezTo>
                  <a:cubicBezTo>
                    <a:pt x="1634490" y="1846898"/>
                    <a:pt x="1630680" y="1849755"/>
                    <a:pt x="1626870" y="1853565"/>
                  </a:cubicBezTo>
                  <a:lnTo>
                    <a:pt x="1626870" y="1854518"/>
                  </a:lnTo>
                  <a:cubicBezTo>
                    <a:pt x="1623060" y="1857375"/>
                    <a:pt x="1619250" y="1859280"/>
                    <a:pt x="1613535" y="1860233"/>
                  </a:cubicBezTo>
                  <a:cubicBezTo>
                    <a:pt x="1598295" y="1864043"/>
                    <a:pt x="1583055" y="1868805"/>
                    <a:pt x="1565910" y="1872615"/>
                  </a:cubicBezTo>
                  <a:cubicBezTo>
                    <a:pt x="1569720" y="1886903"/>
                    <a:pt x="1571625" y="1899285"/>
                    <a:pt x="1576388" y="1911668"/>
                  </a:cubicBezTo>
                  <a:cubicBezTo>
                    <a:pt x="1581150" y="1925003"/>
                    <a:pt x="1580198" y="1938338"/>
                    <a:pt x="1576388" y="1951673"/>
                  </a:cubicBezTo>
                  <a:cubicBezTo>
                    <a:pt x="1572578" y="1964055"/>
                    <a:pt x="1569720" y="1976438"/>
                    <a:pt x="1565910" y="1989773"/>
                  </a:cubicBezTo>
                  <a:cubicBezTo>
                    <a:pt x="1569720" y="1990725"/>
                    <a:pt x="1571625" y="1991678"/>
                    <a:pt x="1574483" y="1992630"/>
                  </a:cubicBezTo>
                  <a:cubicBezTo>
                    <a:pt x="1588770" y="1996440"/>
                    <a:pt x="1602105" y="2000250"/>
                    <a:pt x="1616393" y="2004060"/>
                  </a:cubicBezTo>
                  <a:cubicBezTo>
                    <a:pt x="1620203" y="2005013"/>
                    <a:pt x="1623060" y="2006918"/>
                    <a:pt x="1625918" y="2008823"/>
                  </a:cubicBezTo>
                  <a:lnTo>
                    <a:pt x="1625918" y="2010728"/>
                  </a:lnTo>
                  <a:cubicBezTo>
                    <a:pt x="1628775" y="2012633"/>
                    <a:pt x="1631633" y="2013585"/>
                    <a:pt x="1633538" y="2015490"/>
                  </a:cubicBezTo>
                  <a:cubicBezTo>
                    <a:pt x="1643063" y="2025015"/>
                    <a:pt x="1651635" y="2033588"/>
                    <a:pt x="1661160" y="2043113"/>
                  </a:cubicBezTo>
                  <a:cubicBezTo>
                    <a:pt x="1662113" y="2044065"/>
                    <a:pt x="1664018" y="2045970"/>
                    <a:pt x="1665923" y="2046923"/>
                  </a:cubicBezTo>
                  <a:cubicBezTo>
                    <a:pt x="1666875" y="2047875"/>
                    <a:pt x="1666875" y="2047875"/>
                    <a:pt x="1667828" y="2048828"/>
                  </a:cubicBezTo>
                  <a:cubicBezTo>
                    <a:pt x="1672590" y="2043113"/>
                    <a:pt x="1677353" y="2037398"/>
                    <a:pt x="1683068" y="2032635"/>
                  </a:cubicBezTo>
                  <a:cubicBezTo>
                    <a:pt x="1684020" y="2033588"/>
                    <a:pt x="1684020" y="2032635"/>
                    <a:pt x="1684020" y="2032635"/>
                  </a:cubicBezTo>
                  <a:close/>
                  <a:moveTo>
                    <a:pt x="1666875" y="2036445"/>
                  </a:moveTo>
                  <a:cubicBezTo>
                    <a:pt x="1660208" y="2029778"/>
                    <a:pt x="1654493" y="2025015"/>
                    <a:pt x="1648778" y="2018348"/>
                  </a:cubicBezTo>
                  <a:cubicBezTo>
                    <a:pt x="1644015" y="2012633"/>
                    <a:pt x="1639253" y="2007870"/>
                    <a:pt x="1633538" y="2004060"/>
                  </a:cubicBezTo>
                  <a:cubicBezTo>
                    <a:pt x="1630680" y="2002155"/>
                    <a:pt x="1628775" y="1999298"/>
                    <a:pt x="1625918" y="1997393"/>
                  </a:cubicBezTo>
                  <a:lnTo>
                    <a:pt x="1625918" y="1999298"/>
                  </a:lnTo>
                  <a:cubicBezTo>
                    <a:pt x="1618298" y="1995488"/>
                    <a:pt x="1610678" y="1992630"/>
                    <a:pt x="1602105" y="1991678"/>
                  </a:cubicBezTo>
                  <a:cubicBezTo>
                    <a:pt x="1593533" y="1990725"/>
                    <a:pt x="1585913" y="1986915"/>
                    <a:pt x="1576388" y="1985010"/>
                  </a:cubicBezTo>
                  <a:cubicBezTo>
                    <a:pt x="1578293" y="1977390"/>
                    <a:pt x="1580198" y="1971675"/>
                    <a:pt x="1582103" y="1965008"/>
                  </a:cubicBezTo>
                  <a:cubicBezTo>
                    <a:pt x="1584960" y="1954530"/>
                    <a:pt x="1589723" y="1943100"/>
                    <a:pt x="1589723" y="1932623"/>
                  </a:cubicBezTo>
                  <a:cubicBezTo>
                    <a:pt x="1589723" y="1922145"/>
                    <a:pt x="1584960" y="1911668"/>
                    <a:pt x="1582103" y="1901190"/>
                  </a:cubicBezTo>
                  <a:cubicBezTo>
                    <a:pt x="1580198" y="1894523"/>
                    <a:pt x="1578293" y="1887855"/>
                    <a:pt x="1576388" y="1880235"/>
                  </a:cubicBezTo>
                  <a:cubicBezTo>
                    <a:pt x="1584008" y="1878330"/>
                    <a:pt x="1589723" y="1876425"/>
                    <a:pt x="1596390" y="1874520"/>
                  </a:cubicBezTo>
                  <a:cubicBezTo>
                    <a:pt x="1605915" y="1871663"/>
                    <a:pt x="1616393" y="1870710"/>
                    <a:pt x="1625918" y="1865948"/>
                  </a:cubicBezTo>
                  <a:lnTo>
                    <a:pt x="1625918" y="1865948"/>
                  </a:lnTo>
                  <a:cubicBezTo>
                    <a:pt x="1625918" y="1865948"/>
                    <a:pt x="1625918" y="1865948"/>
                    <a:pt x="1625918" y="1865948"/>
                  </a:cubicBezTo>
                  <a:cubicBezTo>
                    <a:pt x="1626870" y="1865948"/>
                    <a:pt x="1627823" y="1864995"/>
                    <a:pt x="1627823" y="1864995"/>
                  </a:cubicBezTo>
                  <a:cubicBezTo>
                    <a:pt x="1637348" y="1859280"/>
                    <a:pt x="1644015" y="1849755"/>
                    <a:pt x="1651635" y="1842135"/>
                  </a:cubicBezTo>
                  <a:cubicBezTo>
                    <a:pt x="1654493" y="1839278"/>
                    <a:pt x="1658303" y="1836420"/>
                    <a:pt x="1661160" y="1832610"/>
                  </a:cubicBezTo>
                  <a:cubicBezTo>
                    <a:pt x="1663065" y="1830705"/>
                    <a:pt x="1664970" y="1829753"/>
                    <a:pt x="1666875" y="1827848"/>
                  </a:cubicBezTo>
                  <a:cubicBezTo>
                    <a:pt x="1673543" y="1834515"/>
                    <a:pt x="1681163" y="1841183"/>
                    <a:pt x="1686878" y="1847850"/>
                  </a:cubicBezTo>
                  <a:cubicBezTo>
                    <a:pt x="1689735" y="1851660"/>
                    <a:pt x="1693545" y="1854518"/>
                    <a:pt x="1696403" y="1857375"/>
                  </a:cubicBezTo>
                  <a:cubicBezTo>
                    <a:pt x="1696403" y="1857375"/>
                    <a:pt x="1697355" y="1858328"/>
                    <a:pt x="1697355" y="1858328"/>
                  </a:cubicBezTo>
                  <a:cubicBezTo>
                    <a:pt x="1702118" y="1863090"/>
                    <a:pt x="1706880" y="1865948"/>
                    <a:pt x="1712595" y="1867853"/>
                  </a:cubicBezTo>
                  <a:cubicBezTo>
                    <a:pt x="1712595" y="1867853"/>
                    <a:pt x="1713548" y="1867853"/>
                    <a:pt x="1713548" y="1867853"/>
                  </a:cubicBezTo>
                  <a:cubicBezTo>
                    <a:pt x="1718310" y="1869758"/>
                    <a:pt x="1722120" y="1870710"/>
                    <a:pt x="1727835" y="1871663"/>
                  </a:cubicBezTo>
                  <a:cubicBezTo>
                    <a:pt x="1728788" y="1871663"/>
                    <a:pt x="1730693" y="1872615"/>
                    <a:pt x="1731645" y="1872615"/>
                  </a:cubicBezTo>
                  <a:cubicBezTo>
                    <a:pt x="1737360" y="1874520"/>
                    <a:pt x="1743075" y="1875473"/>
                    <a:pt x="1747838" y="1877378"/>
                  </a:cubicBezTo>
                  <a:cubicBezTo>
                    <a:pt x="1750695" y="1878330"/>
                    <a:pt x="1752600" y="1879283"/>
                    <a:pt x="1755458" y="1880235"/>
                  </a:cubicBezTo>
                  <a:cubicBezTo>
                    <a:pt x="1753553" y="1888808"/>
                    <a:pt x="1751648" y="1896428"/>
                    <a:pt x="1748790" y="1904048"/>
                  </a:cubicBezTo>
                  <a:cubicBezTo>
                    <a:pt x="1748790" y="1905000"/>
                    <a:pt x="1747838" y="1905953"/>
                    <a:pt x="1747838" y="1906905"/>
                  </a:cubicBezTo>
                  <a:cubicBezTo>
                    <a:pt x="1745933" y="1911668"/>
                    <a:pt x="1744980" y="1916430"/>
                    <a:pt x="1744028" y="1920240"/>
                  </a:cubicBezTo>
                  <a:cubicBezTo>
                    <a:pt x="1744028" y="1920240"/>
                    <a:pt x="1744028" y="1920240"/>
                    <a:pt x="1744028" y="1921193"/>
                  </a:cubicBezTo>
                  <a:cubicBezTo>
                    <a:pt x="1742123" y="1927860"/>
                    <a:pt x="1742123" y="1934528"/>
                    <a:pt x="1744028" y="1941195"/>
                  </a:cubicBezTo>
                  <a:cubicBezTo>
                    <a:pt x="1744980" y="1945958"/>
                    <a:pt x="1745933" y="1950720"/>
                    <a:pt x="1747838" y="1955483"/>
                  </a:cubicBezTo>
                  <a:cubicBezTo>
                    <a:pt x="1748790" y="1956435"/>
                    <a:pt x="1748790" y="1958340"/>
                    <a:pt x="1748790" y="1959293"/>
                  </a:cubicBezTo>
                  <a:cubicBezTo>
                    <a:pt x="1750695" y="1965008"/>
                    <a:pt x="1751648" y="1970723"/>
                    <a:pt x="1753553" y="1976438"/>
                  </a:cubicBezTo>
                  <a:cubicBezTo>
                    <a:pt x="1754505" y="1978343"/>
                    <a:pt x="1754505" y="1980248"/>
                    <a:pt x="1754505" y="1983105"/>
                  </a:cubicBezTo>
                  <a:cubicBezTo>
                    <a:pt x="1752600" y="1983105"/>
                    <a:pt x="1751648" y="1984058"/>
                    <a:pt x="1749743" y="1984058"/>
                  </a:cubicBezTo>
                  <a:cubicBezTo>
                    <a:pt x="1744980" y="1985010"/>
                    <a:pt x="1740218" y="1986915"/>
                    <a:pt x="1735455" y="1987868"/>
                  </a:cubicBezTo>
                  <a:cubicBezTo>
                    <a:pt x="1725930" y="1990725"/>
                    <a:pt x="1716405" y="1991678"/>
                    <a:pt x="1706880" y="1995488"/>
                  </a:cubicBezTo>
                  <a:cubicBezTo>
                    <a:pt x="1704975" y="1996440"/>
                    <a:pt x="1703070" y="1997393"/>
                    <a:pt x="1701165" y="1998345"/>
                  </a:cubicBezTo>
                  <a:cubicBezTo>
                    <a:pt x="1694498" y="2003108"/>
                    <a:pt x="1687830" y="2009775"/>
                    <a:pt x="1682115" y="2016443"/>
                  </a:cubicBezTo>
                  <a:cubicBezTo>
                    <a:pt x="1678305" y="2020253"/>
                    <a:pt x="1674495" y="2024063"/>
                    <a:pt x="1670685" y="2027873"/>
                  </a:cubicBezTo>
                  <a:cubicBezTo>
                    <a:pt x="1671638" y="2033588"/>
                    <a:pt x="1668780" y="2034540"/>
                    <a:pt x="1666875" y="2036445"/>
                  </a:cubicBezTo>
                  <a:close/>
                  <a:moveTo>
                    <a:pt x="1433513" y="2325053"/>
                  </a:moveTo>
                  <a:cubicBezTo>
                    <a:pt x="1434465" y="2327910"/>
                    <a:pt x="1435418" y="2329815"/>
                    <a:pt x="1436370" y="2332673"/>
                  </a:cubicBezTo>
                  <a:cubicBezTo>
                    <a:pt x="1438275" y="2332673"/>
                    <a:pt x="1439228" y="2331720"/>
                    <a:pt x="1441133" y="2331720"/>
                  </a:cubicBezTo>
                  <a:cubicBezTo>
                    <a:pt x="1475423" y="2322195"/>
                    <a:pt x="1509713" y="2313623"/>
                    <a:pt x="1543050" y="2304098"/>
                  </a:cubicBezTo>
                  <a:cubicBezTo>
                    <a:pt x="1546860" y="2303145"/>
                    <a:pt x="1550670" y="2300288"/>
                    <a:pt x="1553528" y="2297430"/>
                  </a:cubicBezTo>
                  <a:cubicBezTo>
                    <a:pt x="1577340" y="2273618"/>
                    <a:pt x="1601153" y="2250758"/>
                    <a:pt x="1624013" y="2226945"/>
                  </a:cubicBezTo>
                  <a:cubicBezTo>
                    <a:pt x="1625918" y="2225040"/>
                    <a:pt x="1627823" y="2223135"/>
                    <a:pt x="1628775" y="2221230"/>
                  </a:cubicBezTo>
                  <a:cubicBezTo>
                    <a:pt x="1627823" y="2220278"/>
                    <a:pt x="1627823" y="2219325"/>
                    <a:pt x="1626870" y="2218373"/>
                  </a:cubicBezTo>
                  <a:cubicBezTo>
                    <a:pt x="1602105" y="2193608"/>
                    <a:pt x="1576388" y="2167890"/>
                    <a:pt x="1551623" y="2143125"/>
                  </a:cubicBezTo>
                  <a:cubicBezTo>
                    <a:pt x="1548765" y="2140268"/>
                    <a:pt x="1544955" y="2138363"/>
                    <a:pt x="1541145" y="2137410"/>
                  </a:cubicBezTo>
                  <a:cubicBezTo>
                    <a:pt x="1507808" y="2127885"/>
                    <a:pt x="1475423" y="2119313"/>
                    <a:pt x="1442085" y="2110740"/>
                  </a:cubicBezTo>
                  <a:cubicBezTo>
                    <a:pt x="1440180" y="2109788"/>
                    <a:pt x="1437323" y="2109788"/>
                    <a:pt x="1435418" y="2109788"/>
                  </a:cubicBezTo>
                  <a:cubicBezTo>
                    <a:pt x="1434465" y="2111693"/>
                    <a:pt x="1434465" y="2112645"/>
                    <a:pt x="1433513" y="2113598"/>
                  </a:cubicBezTo>
                  <a:cubicBezTo>
                    <a:pt x="1423988" y="2146935"/>
                    <a:pt x="1415415" y="2181225"/>
                    <a:pt x="1406843" y="2214563"/>
                  </a:cubicBezTo>
                  <a:cubicBezTo>
                    <a:pt x="1405890" y="2218373"/>
                    <a:pt x="1405890" y="2223135"/>
                    <a:pt x="1406843" y="2226945"/>
                  </a:cubicBezTo>
                  <a:cubicBezTo>
                    <a:pt x="1416368" y="2259330"/>
                    <a:pt x="1424940" y="2292668"/>
                    <a:pt x="1433513" y="2325053"/>
                  </a:cubicBezTo>
                  <a:close/>
                  <a:moveTo>
                    <a:pt x="1417320" y="2214563"/>
                  </a:moveTo>
                  <a:cubicBezTo>
                    <a:pt x="1424940" y="2185988"/>
                    <a:pt x="1432560" y="2157413"/>
                    <a:pt x="1440180" y="2128838"/>
                  </a:cubicBezTo>
                  <a:cubicBezTo>
                    <a:pt x="1441133" y="2125980"/>
                    <a:pt x="1442085" y="2124075"/>
                    <a:pt x="1443038" y="2121218"/>
                  </a:cubicBezTo>
                  <a:cubicBezTo>
                    <a:pt x="1445895" y="2122170"/>
                    <a:pt x="1448753" y="2122170"/>
                    <a:pt x="1450658" y="2123123"/>
                  </a:cubicBezTo>
                  <a:cubicBezTo>
                    <a:pt x="1479233" y="2130743"/>
                    <a:pt x="1507808" y="2138363"/>
                    <a:pt x="1536383" y="2145983"/>
                  </a:cubicBezTo>
                  <a:cubicBezTo>
                    <a:pt x="1540193" y="2146935"/>
                    <a:pt x="1544003" y="2148840"/>
                    <a:pt x="1546860" y="2151698"/>
                  </a:cubicBezTo>
                  <a:cubicBezTo>
                    <a:pt x="1568768" y="2173605"/>
                    <a:pt x="1591628" y="2195513"/>
                    <a:pt x="1613535" y="2218373"/>
                  </a:cubicBezTo>
                  <a:cubicBezTo>
                    <a:pt x="1614488" y="2219325"/>
                    <a:pt x="1615440" y="2220278"/>
                    <a:pt x="1616393" y="2221230"/>
                  </a:cubicBezTo>
                  <a:cubicBezTo>
                    <a:pt x="1614488" y="2223135"/>
                    <a:pt x="1612583" y="2225993"/>
                    <a:pt x="1610678" y="2227898"/>
                  </a:cubicBezTo>
                  <a:cubicBezTo>
                    <a:pt x="1589723" y="2248853"/>
                    <a:pt x="1569720" y="2268855"/>
                    <a:pt x="1548765" y="2289810"/>
                  </a:cubicBezTo>
                  <a:cubicBezTo>
                    <a:pt x="1544955" y="2293620"/>
                    <a:pt x="1541145" y="2296478"/>
                    <a:pt x="1535430" y="2297430"/>
                  </a:cubicBezTo>
                  <a:cubicBezTo>
                    <a:pt x="1507808" y="2305050"/>
                    <a:pt x="1479233" y="2312670"/>
                    <a:pt x="1451610" y="2320290"/>
                  </a:cubicBezTo>
                  <a:cubicBezTo>
                    <a:pt x="1448753" y="2321243"/>
                    <a:pt x="1445895" y="2321243"/>
                    <a:pt x="1442085" y="2322195"/>
                  </a:cubicBezTo>
                  <a:cubicBezTo>
                    <a:pt x="1441133" y="2319338"/>
                    <a:pt x="1440180" y="2315528"/>
                    <a:pt x="1439228" y="2312670"/>
                  </a:cubicBezTo>
                  <a:cubicBezTo>
                    <a:pt x="1431608" y="2285048"/>
                    <a:pt x="1423988" y="2257425"/>
                    <a:pt x="1417320" y="2229803"/>
                  </a:cubicBezTo>
                  <a:cubicBezTo>
                    <a:pt x="1416368" y="2224088"/>
                    <a:pt x="1416368" y="2218373"/>
                    <a:pt x="1417320" y="2214563"/>
                  </a:cubicBezTo>
                  <a:close/>
                  <a:moveTo>
                    <a:pt x="1666875" y="2121218"/>
                  </a:moveTo>
                  <a:cubicBezTo>
                    <a:pt x="1666875" y="2121218"/>
                    <a:pt x="1666875" y="2121218"/>
                    <a:pt x="1666875" y="2121218"/>
                  </a:cubicBezTo>
                  <a:cubicBezTo>
                    <a:pt x="1666875" y="2121218"/>
                    <a:pt x="1666875" y="2121218"/>
                    <a:pt x="1666875" y="2121218"/>
                  </a:cubicBezTo>
                  <a:cubicBezTo>
                    <a:pt x="1669733" y="2118360"/>
                    <a:pt x="1672590" y="2116455"/>
                    <a:pt x="1674495" y="2113598"/>
                  </a:cubicBezTo>
                  <a:cubicBezTo>
                    <a:pt x="1691640" y="2096453"/>
                    <a:pt x="1708785" y="2079308"/>
                    <a:pt x="1725930" y="2062163"/>
                  </a:cubicBezTo>
                  <a:cubicBezTo>
                    <a:pt x="1726883" y="2061210"/>
                    <a:pt x="1727835" y="2060258"/>
                    <a:pt x="1727835" y="2060258"/>
                  </a:cubicBezTo>
                  <a:cubicBezTo>
                    <a:pt x="1732598" y="2055495"/>
                    <a:pt x="1738313" y="2051685"/>
                    <a:pt x="1744980" y="2049780"/>
                  </a:cubicBezTo>
                  <a:cubicBezTo>
                    <a:pt x="1752600" y="2047875"/>
                    <a:pt x="1759268" y="2045970"/>
                    <a:pt x="1766888" y="2044065"/>
                  </a:cubicBezTo>
                  <a:cubicBezTo>
                    <a:pt x="1784985" y="2039303"/>
                    <a:pt x="1804035" y="2034540"/>
                    <a:pt x="1822133" y="2029778"/>
                  </a:cubicBezTo>
                  <a:cubicBezTo>
                    <a:pt x="1824990" y="2028825"/>
                    <a:pt x="1826895" y="2027873"/>
                    <a:pt x="1829753" y="2026920"/>
                  </a:cubicBezTo>
                  <a:cubicBezTo>
                    <a:pt x="1829753" y="2026920"/>
                    <a:pt x="1829753" y="2026920"/>
                    <a:pt x="1829753" y="2026920"/>
                  </a:cubicBezTo>
                  <a:cubicBezTo>
                    <a:pt x="1829753" y="2026920"/>
                    <a:pt x="1829753" y="2026920"/>
                    <a:pt x="1829753" y="2026920"/>
                  </a:cubicBezTo>
                  <a:cubicBezTo>
                    <a:pt x="1829753" y="2026920"/>
                    <a:pt x="1829753" y="2025968"/>
                    <a:pt x="1829753" y="2025968"/>
                  </a:cubicBezTo>
                  <a:cubicBezTo>
                    <a:pt x="1828800" y="2023110"/>
                    <a:pt x="1828800" y="2021205"/>
                    <a:pt x="1827848" y="2019300"/>
                  </a:cubicBezTo>
                  <a:cubicBezTo>
                    <a:pt x="1821180" y="1993583"/>
                    <a:pt x="1814513" y="1967865"/>
                    <a:pt x="1806893" y="1943100"/>
                  </a:cubicBezTo>
                  <a:cubicBezTo>
                    <a:pt x="1804988" y="1936433"/>
                    <a:pt x="1804988" y="1931670"/>
                    <a:pt x="1806893" y="1925003"/>
                  </a:cubicBezTo>
                  <a:cubicBezTo>
                    <a:pt x="1813560" y="1899285"/>
                    <a:pt x="1820228" y="1873568"/>
                    <a:pt x="1827848" y="1848803"/>
                  </a:cubicBezTo>
                  <a:cubicBezTo>
                    <a:pt x="1827848" y="1847850"/>
                    <a:pt x="1827848" y="1846898"/>
                    <a:pt x="1828800" y="1845945"/>
                  </a:cubicBezTo>
                  <a:cubicBezTo>
                    <a:pt x="1828800" y="1844040"/>
                    <a:pt x="1829753" y="1842135"/>
                    <a:pt x="1829753" y="1840230"/>
                  </a:cubicBezTo>
                  <a:cubicBezTo>
                    <a:pt x="1828800" y="1840230"/>
                    <a:pt x="1827848" y="1839278"/>
                    <a:pt x="1826895" y="1839278"/>
                  </a:cubicBezTo>
                  <a:cubicBezTo>
                    <a:pt x="1824990" y="1838325"/>
                    <a:pt x="1823085" y="1838325"/>
                    <a:pt x="1821180" y="1837373"/>
                  </a:cubicBezTo>
                  <a:cubicBezTo>
                    <a:pt x="1796415" y="1830705"/>
                    <a:pt x="1771650" y="1824038"/>
                    <a:pt x="1746885" y="1817370"/>
                  </a:cubicBezTo>
                  <a:cubicBezTo>
                    <a:pt x="1740218" y="1815465"/>
                    <a:pt x="1734503" y="1812608"/>
                    <a:pt x="1729740" y="1807845"/>
                  </a:cubicBezTo>
                  <a:cubicBezTo>
                    <a:pt x="1711643" y="1789748"/>
                    <a:pt x="1693545" y="1771650"/>
                    <a:pt x="1675448" y="1752600"/>
                  </a:cubicBezTo>
                  <a:cubicBezTo>
                    <a:pt x="1673543" y="1750695"/>
                    <a:pt x="1670685" y="1748790"/>
                    <a:pt x="1667828" y="1745933"/>
                  </a:cubicBezTo>
                  <a:cubicBezTo>
                    <a:pt x="1667828" y="1745933"/>
                    <a:pt x="1667828" y="1745933"/>
                    <a:pt x="1667828" y="1745933"/>
                  </a:cubicBezTo>
                  <a:cubicBezTo>
                    <a:pt x="1667828" y="1745933"/>
                    <a:pt x="1667828" y="1745933"/>
                    <a:pt x="1667828" y="1745933"/>
                  </a:cubicBezTo>
                  <a:cubicBezTo>
                    <a:pt x="1664970" y="1748790"/>
                    <a:pt x="1662113" y="1750695"/>
                    <a:pt x="1660208" y="1752600"/>
                  </a:cubicBezTo>
                  <a:cubicBezTo>
                    <a:pt x="1651635" y="1761173"/>
                    <a:pt x="1643063" y="1769745"/>
                    <a:pt x="1634490" y="1778318"/>
                  </a:cubicBezTo>
                  <a:cubicBezTo>
                    <a:pt x="1632585" y="1780223"/>
                    <a:pt x="1629728" y="1782128"/>
                    <a:pt x="1626870" y="1783080"/>
                  </a:cubicBezTo>
                  <a:lnTo>
                    <a:pt x="1626870" y="1785938"/>
                  </a:lnTo>
                  <a:cubicBezTo>
                    <a:pt x="1620203" y="1792605"/>
                    <a:pt x="1612583" y="1800225"/>
                    <a:pt x="1605915" y="1806893"/>
                  </a:cubicBezTo>
                  <a:cubicBezTo>
                    <a:pt x="1601153" y="1811655"/>
                    <a:pt x="1596390" y="1814513"/>
                    <a:pt x="1590675" y="1816418"/>
                  </a:cubicBezTo>
                  <a:cubicBezTo>
                    <a:pt x="1565910" y="1823085"/>
                    <a:pt x="1541145" y="1829753"/>
                    <a:pt x="1516380" y="1836420"/>
                  </a:cubicBezTo>
                  <a:cubicBezTo>
                    <a:pt x="1512570" y="1837373"/>
                    <a:pt x="1509713" y="1838325"/>
                    <a:pt x="1505903" y="1839278"/>
                  </a:cubicBezTo>
                  <a:cubicBezTo>
                    <a:pt x="1506855" y="1843088"/>
                    <a:pt x="1506855" y="1844993"/>
                    <a:pt x="1507808" y="1847850"/>
                  </a:cubicBezTo>
                  <a:cubicBezTo>
                    <a:pt x="1514475" y="1873568"/>
                    <a:pt x="1521143" y="1899285"/>
                    <a:pt x="1528763" y="1924050"/>
                  </a:cubicBezTo>
                  <a:cubicBezTo>
                    <a:pt x="1530668" y="1929765"/>
                    <a:pt x="1530668" y="1935480"/>
                    <a:pt x="1528763" y="1942148"/>
                  </a:cubicBezTo>
                  <a:cubicBezTo>
                    <a:pt x="1521143" y="1967865"/>
                    <a:pt x="1514475" y="1993583"/>
                    <a:pt x="1507808" y="2019300"/>
                  </a:cubicBezTo>
                  <a:cubicBezTo>
                    <a:pt x="1506855" y="2022158"/>
                    <a:pt x="1506855" y="2024063"/>
                    <a:pt x="1505903" y="2026920"/>
                  </a:cubicBezTo>
                  <a:cubicBezTo>
                    <a:pt x="1508760" y="2027873"/>
                    <a:pt x="1511618" y="2028825"/>
                    <a:pt x="1514475" y="2029778"/>
                  </a:cubicBezTo>
                  <a:cubicBezTo>
                    <a:pt x="1538288" y="2036445"/>
                    <a:pt x="1562100" y="2043113"/>
                    <a:pt x="1585913" y="2048828"/>
                  </a:cubicBezTo>
                  <a:cubicBezTo>
                    <a:pt x="1594485" y="2050733"/>
                    <a:pt x="1602105" y="2055495"/>
                    <a:pt x="1607820" y="2061210"/>
                  </a:cubicBezTo>
                  <a:cubicBezTo>
                    <a:pt x="1613535" y="2067878"/>
                    <a:pt x="1620203" y="2073593"/>
                    <a:pt x="1625918" y="2080260"/>
                  </a:cubicBezTo>
                  <a:lnTo>
                    <a:pt x="1625918" y="2082165"/>
                  </a:lnTo>
                  <a:cubicBezTo>
                    <a:pt x="1631633" y="2086928"/>
                    <a:pt x="1637348" y="2092643"/>
                    <a:pt x="1643063" y="2097405"/>
                  </a:cubicBezTo>
                  <a:cubicBezTo>
                    <a:pt x="1650683" y="2105025"/>
                    <a:pt x="1659255" y="2112645"/>
                    <a:pt x="1666875" y="2121218"/>
                  </a:cubicBezTo>
                  <a:cubicBezTo>
                    <a:pt x="1666875" y="2121218"/>
                    <a:pt x="1666875" y="2121218"/>
                    <a:pt x="1666875" y="2121218"/>
                  </a:cubicBezTo>
                  <a:close/>
                  <a:moveTo>
                    <a:pt x="1659255" y="2100263"/>
                  </a:moveTo>
                  <a:cubicBezTo>
                    <a:pt x="1642110" y="2083118"/>
                    <a:pt x="1625918" y="2066925"/>
                    <a:pt x="1608773" y="2049780"/>
                  </a:cubicBezTo>
                  <a:cubicBezTo>
                    <a:pt x="1604963" y="2045970"/>
                    <a:pt x="1601153" y="2043113"/>
                    <a:pt x="1595438" y="2042160"/>
                  </a:cubicBezTo>
                  <a:cubicBezTo>
                    <a:pt x="1571625" y="2036445"/>
                    <a:pt x="1548765" y="2029778"/>
                    <a:pt x="1525905" y="2023110"/>
                  </a:cubicBezTo>
                  <a:cubicBezTo>
                    <a:pt x="1523048" y="2022158"/>
                    <a:pt x="1520190" y="2021205"/>
                    <a:pt x="1516380" y="2020253"/>
                  </a:cubicBezTo>
                  <a:cubicBezTo>
                    <a:pt x="1517333" y="2016443"/>
                    <a:pt x="1518285" y="2013585"/>
                    <a:pt x="1518285" y="2010728"/>
                  </a:cubicBezTo>
                  <a:cubicBezTo>
                    <a:pt x="1524000" y="1987868"/>
                    <a:pt x="1530668" y="1964055"/>
                    <a:pt x="1537335" y="1941195"/>
                  </a:cubicBezTo>
                  <a:cubicBezTo>
                    <a:pt x="1539240" y="1936433"/>
                    <a:pt x="1539240" y="1930718"/>
                    <a:pt x="1537335" y="1925955"/>
                  </a:cubicBezTo>
                  <a:cubicBezTo>
                    <a:pt x="1530668" y="1903095"/>
                    <a:pt x="1524953" y="1879283"/>
                    <a:pt x="1518285" y="1856423"/>
                  </a:cubicBezTo>
                  <a:cubicBezTo>
                    <a:pt x="1517333" y="1853565"/>
                    <a:pt x="1516380" y="1849755"/>
                    <a:pt x="1516380" y="1846898"/>
                  </a:cubicBezTo>
                  <a:cubicBezTo>
                    <a:pt x="1519238" y="1845945"/>
                    <a:pt x="1521143" y="1844993"/>
                    <a:pt x="1523048" y="1844040"/>
                  </a:cubicBezTo>
                  <a:cubicBezTo>
                    <a:pt x="1546860" y="1837373"/>
                    <a:pt x="1571625" y="1830705"/>
                    <a:pt x="1595438" y="1824990"/>
                  </a:cubicBezTo>
                  <a:cubicBezTo>
                    <a:pt x="1601153" y="1823085"/>
                    <a:pt x="1605915" y="1821180"/>
                    <a:pt x="1609725" y="1817370"/>
                  </a:cubicBezTo>
                  <a:cubicBezTo>
                    <a:pt x="1621155" y="1804988"/>
                    <a:pt x="1633538" y="1793558"/>
                    <a:pt x="1644968" y="1782128"/>
                  </a:cubicBezTo>
                  <a:cubicBezTo>
                    <a:pt x="1650683" y="1776413"/>
                    <a:pt x="1656398" y="1770698"/>
                    <a:pt x="1662113" y="1764983"/>
                  </a:cubicBezTo>
                  <a:cubicBezTo>
                    <a:pt x="1664018" y="1763078"/>
                    <a:pt x="1665923" y="1762125"/>
                    <a:pt x="1667828" y="1760220"/>
                  </a:cubicBezTo>
                  <a:cubicBezTo>
                    <a:pt x="1669733" y="1762125"/>
                    <a:pt x="1671638" y="1764030"/>
                    <a:pt x="1673543" y="1764983"/>
                  </a:cubicBezTo>
                  <a:cubicBezTo>
                    <a:pt x="1674495" y="1765935"/>
                    <a:pt x="1675448" y="1766888"/>
                    <a:pt x="1676400" y="1767840"/>
                  </a:cubicBezTo>
                  <a:cubicBezTo>
                    <a:pt x="1692593" y="1784033"/>
                    <a:pt x="1709738" y="1800225"/>
                    <a:pt x="1725930" y="1817370"/>
                  </a:cubicBezTo>
                  <a:cubicBezTo>
                    <a:pt x="1725930" y="1817370"/>
                    <a:pt x="1725930" y="1817370"/>
                    <a:pt x="1725930" y="1817370"/>
                  </a:cubicBezTo>
                  <a:cubicBezTo>
                    <a:pt x="1725930" y="1817370"/>
                    <a:pt x="1725930" y="1817370"/>
                    <a:pt x="1726883" y="1818323"/>
                  </a:cubicBezTo>
                  <a:cubicBezTo>
                    <a:pt x="1729740" y="1821180"/>
                    <a:pt x="1732598" y="1823085"/>
                    <a:pt x="1736408" y="1824990"/>
                  </a:cubicBezTo>
                  <a:cubicBezTo>
                    <a:pt x="1738313" y="1825943"/>
                    <a:pt x="1740218" y="1826895"/>
                    <a:pt x="1742123" y="1826895"/>
                  </a:cubicBezTo>
                  <a:cubicBezTo>
                    <a:pt x="1744980" y="1827848"/>
                    <a:pt x="1747838" y="1828800"/>
                    <a:pt x="1751648" y="1829753"/>
                  </a:cubicBezTo>
                  <a:cubicBezTo>
                    <a:pt x="1771650" y="1835468"/>
                    <a:pt x="1792605" y="1840230"/>
                    <a:pt x="1812608" y="1845945"/>
                  </a:cubicBezTo>
                  <a:cubicBezTo>
                    <a:pt x="1812608" y="1845945"/>
                    <a:pt x="1813560" y="1845945"/>
                    <a:pt x="1813560" y="1845945"/>
                  </a:cubicBezTo>
                  <a:cubicBezTo>
                    <a:pt x="1813560" y="1845945"/>
                    <a:pt x="1813560" y="1845945"/>
                    <a:pt x="1813560" y="1845945"/>
                  </a:cubicBezTo>
                  <a:cubicBezTo>
                    <a:pt x="1815465" y="1846898"/>
                    <a:pt x="1817370" y="1847850"/>
                    <a:pt x="1820228" y="1848803"/>
                  </a:cubicBezTo>
                  <a:cubicBezTo>
                    <a:pt x="1819275" y="1852613"/>
                    <a:pt x="1818323" y="1855470"/>
                    <a:pt x="1818323" y="1858328"/>
                  </a:cubicBezTo>
                  <a:cubicBezTo>
                    <a:pt x="1811655" y="1881188"/>
                    <a:pt x="1805940" y="1905000"/>
                    <a:pt x="1799273" y="1927860"/>
                  </a:cubicBezTo>
                  <a:cubicBezTo>
                    <a:pt x="1797368" y="1932623"/>
                    <a:pt x="1797368" y="1938338"/>
                    <a:pt x="1799273" y="1943100"/>
                  </a:cubicBezTo>
                  <a:cubicBezTo>
                    <a:pt x="1805940" y="1966913"/>
                    <a:pt x="1811655" y="1990725"/>
                    <a:pt x="1818323" y="2013585"/>
                  </a:cubicBezTo>
                  <a:cubicBezTo>
                    <a:pt x="1819275" y="2016443"/>
                    <a:pt x="1819275" y="2019300"/>
                    <a:pt x="1820228" y="2023110"/>
                  </a:cubicBezTo>
                  <a:cubicBezTo>
                    <a:pt x="1816418" y="2024063"/>
                    <a:pt x="1813560" y="2025015"/>
                    <a:pt x="1809750" y="2025968"/>
                  </a:cubicBezTo>
                  <a:cubicBezTo>
                    <a:pt x="1786890" y="2031683"/>
                    <a:pt x="1764030" y="2038350"/>
                    <a:pt x="1741170" y="2044065"/>
                  </a:cubicBezTo>
                  <a:cubicBezTo>
                    <a:pt x="1741170" y="2044065"/>
                    <a:pt x="1741170" y="2044065"/>
                    <a:pt x="1740218" y="2044065"/>
                  </a:cubicBezTo>
                  <a:cubicBezTo>
                    <a:pt x="1740218" y="2044065"/>
                    <a:pt x="1740218" y="2044065"/>
                    <a:pt x="1740218" y="2044065"/>
                  </a:cubicBezTo>
                  <a:cubicBezTo>
                    <a:pt x="1740218" y="2044065"/>
                    <a:pt x="1740218" y="2044065"/>
                    <a:pt x="1740218" y="2044065"/>
                  </a:cubicBezTo>
                  <a:cubicBezTo>
                    <a:pt x="1738313" y="2045018"/>
                    <a:pt x="1736408" y="2045018"/>
                    <a:pt x="1734503" y="2045970"/>
                  </a:cubicBezTo>
                  <a:cubicBezTo>
                    <a:pt x="1734503" y="2045970"/>
                    <a:pt x="1733550" y="2046923"/>
                    <a:pt x="1733550" y="2046923"/>
                  </a:cubicBezTo>
                  <a:cubicBezTo>
                    <a:pt x="1731645" y="2047875"/>
                    <a:pt x="1729740" y="2049780"/>
                    <a:pt x="1727835" y="2051685"/>
                  </a:cubicBezTo>
                  <a:cubicBezTo>
                    <a:pt x="1710690" y="2068830"/>
                    <a:pt x="1693545" y="2085975"/>
                    <a:pt x="1676400" y="2104073"/>
                  </a:cubicBezTo>
                  <a:cubicBezTo>
                    <a:pt x="1674495" y="2105978"/>
                    <a:pt x="1672590" y="2107883"/>
                    <a:pt x="1669733" y="2109788"/>
                  </a:cubicBezTo>
                  <a:cubicBezTo>
                    <a:pt x="1663065" y="2104073"/>
                    <a:pt x="1661160" y="2102168"/>
                    <a:pt x="1659255" y="2100263"/>
                  </a:cubicBezTo>
                  <a:close/>
                  <a:moveTo>
                    <a:pt x="1427798" y="1937385"/>
                  </a:moveTo>
                  <a:cubicBezTo>
                    <a:pt x="1428750" y="1933575"/>
                    <a:pt x="1428750" y="1929765"/>
                    <a:pt x="1427798" y="1925955"/>
                  </a:cubicBezTo>
                  <a:cubicBezTo>
                    <a:pt x="1419225" y="1892618"/>
                    <a:pt x="1409700" y="1859280"/>
                    <a:pt x="1401128" y="1825943"/>
                  </a:cubicBezTo>
                  <a:cubicBezTo>
                    <a:pt x="1401128" y="1824038"/>
                    <a:pt x="1399223" y="1822133"/>
                    <a:pt x="1399223" y="1821180"/>
                  </a:cubicBezTo>
                  <a:cubicBezTo>
                    <a:pt x="1396365" y="1822133"/>
                    <a:pt x="1394460" y="1822133"/>
                    <a:pt x="1391603" y="1823085"/>
                  </a:cubicBezTo>
                  <a:cubicBezTo>
                    <a:pt x="1359218" y="1831658"/>
                    <a:pt x="1327785" y="1840230"/>
                    <a:pt x="1295400" y="1848803"/>
                  </a:cubicBezTo>
                  <a:cubicBezTo>
                    <a:pt x="1289685" y="1850708"/>
                    <a:pt x="1285875" y="1852613"/>
                    <a:pt x="1281113" y="1857375"/>
                  </a:cubicBezTo>
                  <a:cubicBezTo>
                    <a:pt x="1264920" y="1873568"/>
                    <a:pt x="1248728" y="1889760"/>
                    <a:pt x="1232535" y="1905953"/>
                  </a:cubicBezTo>
                  <a:cubicBezTo>
                    <a:pt x="1223963" y="1914525"/>
                    <a:pt x="1214438" y="1924050"/>
                    <a:pt x="1204913" y="1933575"/>
                  </a:cubicBezTo>
                  <a:cubicBezTo>
                    <a:pt x="1207770" y="1936433"/>
                    <a:pt x="1209675" y="1939290"/>
                    <a:pt x="1211580" y="1941195"/>
                  </a:cubicBezTo>
                  <a:cubicBezTo>
                    <a:pt x="1234440" y="1964055"/>
                    <a:pt x="1258253" y="1986915"/>
                    <a:pt x="1281113" y="2010728"/>
                  </a:cubicBezTo>
                  <a:cubicBezTo>
                    <a:pt x="1284923" y="2014538"/>
                    <a:pt x="1289685" y="2017395"/>
                    <a:pt x="1295400" y="2018348"/>
                  </a:cubicBezTo>
                  <a:cubicBezTo>
                    <a:pt x="1326833" y="2026920"/>
                    <a:pt x="1358265" y="2035493"/>
                    <a:pt x="1388745" y="2043113"/>
                  </a:cubicBezTo>
                  <a:cubicBezTo>
                    <a:pt x="1392555" y="2044065"/>
                    <a:pt x="1395413" y="2045018"/>
                    <a:pt x="1398270" y="2045018"/>
                  </a:cubicBezTo>
                  <a:cubicBezTo>
                    <a:pt x="1399223" y="2043113"/>
                    <a:pt x="1399223" y="2043113"/>
                    <a:pt x="1400175" y="2042160"/>
                  </a:cubicBezTo>
                  <a:cubicBezTo>
                    <a:pt x="1408748" y="2006918"/>
                    <a:pt x="1418273" y="1972628"/>
                    <a:pt x="1427798" y="1937385"/>
                  </a:cubicBezTo>
                  <a:close/>
                  <a:moveTo>
                    <a:pt x="1395413" y="2024063"/>
                  </a:moveTo>
                  <a:cubicBezTo>
                    <a:pt x="1394460" y="2026920"/>
                    <a:pt x="1393508" y="2029778"/>
                    <a:pt x="1392555" y="2032635"/>
                  </a:cubicBezTo>
                  <a:cubicBezTo>
                    <a:pt x="1389698" y="2031683"/>
                    <a:pt x="1386840" y="2031683"/>
                    <a:pt x="1384935" y="2030730"/>
                  </a:cubicBezTo>
                  <a:cubicBezTo>
                    <a:pt x="1356360" y="2023110"/>
                    <a:pt x="1327785" y="2015490"/>
                    <a:pt x="1299210" y="2007870"/>
                  </a:cubicBezTo>
                  <a:cubicBezTo>
                    <a:pt x="1295400" y="2006918"/>
                    <a:pt x="1291590" y="2005013"/>
                    <a:pt x="1288733" y="2002155"/>
                  </a:cubicBezTo>
                  <a:cubicBezTo>
                    <a:pt x="1266825" y="1980248"/>
                    <a:pt x="1243965" y="1958340"/>
                    <a:pt x="1222058" y="1935480"/>
                  </a:cubicBezTo>
                  <a:cubicBezTo>
                    <a:pt x="1221105" y="1934528"/>
                    <a:pt x="1220153" y="1933575"/>
                    <a:pt x="1219200" y="1931670"/>
                  </a:cubicBezTo>
                  <a:cubicBezTo>
                    <a:pt x="1220153" y="1929765"/>
                    <a:pt x="1222058" y="1927860"/>
                    <a:pt x="1223010" y="1926908"/>
                  </a:cubicBezTo>
                  <a:cubicBezTo>
                    <a:pt x="1243965" y="1905000"/>
                    <a:pt x="1265873" y="1884045"/>
                    <a:pt x="1287780" y="1862138"/>
                  </a:cubicBezTo>
                  <a:cubicBezTo>
                    <a:pt x="1290638" y="1859280"/>
                    <a:pt x="1293495" y="1857375"/>
                    <a:pt x="1297305" y="1856423"/>
                  </a:cubicBezTo>
                  <a:cubicBezTo>
                    <a:pt x="1327785" y="1847850"/>
                    <a:pt x="1358265" y="1840230"/>
                    <a:pt x="1388745" y="1831658"/>
                  </a:cubicBezTo>
                  <a:cubicBezTo>
                    <a:pt x="1389698" y="1831658"/>
                    <a:pt x="1391603" y="1831658"/>
                    <a:pt x="1393508" y="1830705"/>
                  </a:cubicBezTo>
                  <a:cubicBezTo>
                    <a:pt x="1399223" y="1853565"/>
                    <a:pt x="1405890" y="1874520"/>
                    <a:pt x="1411605" y="1896428"/>
                  </a:cubicBezTo>
                  <a:cubicBezTo>
                    <a:pt x="1414463" y="1907858"/>
                    <a:pt x="1420178" y="1920240"/>
                    <a:pt x="1420178" y="1931670"/>
                  </a:cubicBezTo>
                  <a:cubicBezTo>
                    <a:pt x="1420178" y="1943100"/>
                    <a:pt x="1415415" y="1954530"/>
                    <a:pt x="1411605" y="1965960"/>
                  </a:cubicBezTo>
                  <a:cubicBezTo>
                    <a:pt x="1405890" y="1985963"/>
                    <a:pt x="1400175" y="2005013"/>
                    <a:pt x="1395413" y="2024063"/>
                  </a:cubicBezTo>
                  <a:close/>
                  <a:moveTo>
                    <a:pt x="1471613" y="2270760"/>
                  </a:moveTo>
                  <a:cubicBezTo>
                    <a:pt x="1487805" y="2265998"/>
                    <a:pt x="1503998" y="2262188"/>
                    <a:pt x="1519238" y="2258378"/>
                  </a:cubicBezTo>
                  <a:cubicBezTo>
                    <a:pt x="1521143" y="2258378"/>
                    <a:pt x="1522095" y="2257425"/>
                    <a:pt x="1523048" y="2255520"/>
                  </a:cubicBezTo>
                  <a:cubicBezTo>
                    <a:pt x="1534478" y="2244090"/>
                    <a:pt x="1545908" y="2232660"/>
                    <a:pt x="1558290" y="2221230"/>
                  </a:cubicBezTo>
                  <a:cubicBezTo>
                    <a:pt x="1548765" y="2211705"/>
                    <a:pt x="1539240" y="2203133"/>
                    <a:pt x="1530668" y="2193608"/>
                  </a:cubicBezTo>
                  <a:cubicBezTo>
                    <a:pt x="1524000" y="2186940"/>
                    <a:pt x="1517333" y="2183130"/>
                    <a:pt x="1508760" y="2181225"/>
                  </a:cubicBezTo>
                  <a:cubicBezTo>
                    <a:pt x="1496378" y="2178368"/>
                    <a:pt x="1483995" y="2174558"/>
                    <a:pt x="1471613" y="2171700"/>
                  </a:cubicBezTo>
                  <a:cubicBezTo>
                    <a:pt x="1469708" y="2179320"/>
                    <a:pt x="1467803" y="2186940"/>
                    <a:pt x="1465898" y="2193608"/>
                  </a:cubicBezTo>
                  <a:cubicBezTo>
                    <a:pt x="1458278" y="2212658"/>
                    <a:pt x="1458278" y="2230755"/>
                    <a:pt x="1465898" y="2249805"/>
                  </a:cubicBezTo>
                  <a:cubicBezTo>
                    <a:pt x="1468755" y="2254568"/>
                    <a:pt x="1469708" y="2262188"/>
                    <a:pt x="1471613" y="2270760"/>
                  </a:cubicBezTo>
                  <a:close/>
                  <a:moveTo>
                    <a:pt x="1467803" y="2219325"/>
                  </a:moveTo>
                  <a:cubicBezTo>
                    <a:pt x="1470660" y="2206943"/>
                    <a:pt x="1474470" y="2194560"/>
                    <a:pt x="1478280" y="2182178"/>
                  </a:cubicBezTo>
                  <a:cubicBezTo>
                    <a:pt x="1490663" y="2185988"/>
                    <a:pt x="1503045" y="2188845"/>
                    <a:pt x="1515428" y="2191703"/>
                  </a:cubicBezTo>
                  <a:cubicBezTo>
                    <a:pt x="1517333" y="2192655"/>
                    <a:pt x="1519238" y="2193608"/>
                    <a:pt x="1520190" y="2194560"/>
                  </a:cubicBezTo>
                  <a:cubicBezTo>
                    <a:pt x="1528763" y="2203133"/>
                    <a:pt x="1537335" y="2211705"/>
                    <a:pt x="1546860" y="2220278"/>
                  </a:cubicBezTo>
                  <a:cubicBezTo>
                    <a:pt x="1537335" y="2229803"/>
                    <a:pt x="1528763" y="2238375"/>
                    <a:pt x="1520190" y="2246948"/>
                  </a:cubicBezTo>
                  <a:cubicBezTo>
                    <a:pt x="1519238" y="2247900"/>
                    <a:pt x="1518285" y="2248853"/>
                    <a:pt x="1517333" y="2248853"/>
                  </a:cubicBezTo>
                  <a:cubicBezTo>
                    <a:pt x="1504950" y="2252663"/>
                    <a:pt x="1492568" y="2255520"/>
                    <a:pt x="1479233" y="2259330"/>
                  </a:cubicBezTo>
                  <a:cubicBezTo>
                    <a:pt x="1475423" y="2245995"/>
                    <a:pt x="1472565" y="2233613"/>
                    <a:pt x="1468755" y="2222183"/>
                  </a:cubicBezTo>
                  <a:cubicBezTo>
                    <a:pt x="1467803" y="2221230"/>
                    <a:pt x="1467803" y="2220278"/>
                    <a:pt x="1467803" y="2219325"/>
                  </a:cubicBezTo>
                  <a:close/>
                  <a:moveTo>
                    <a:pt x="2433638" y="2326958"/>
                  </a:moveTo>
                  <a:cubicBezTo>
                    <a:pt x="2433638" y="2328863"/>
                    <a:pt x="2435543" y="2330768"/>
                    <a:pt x="2436495" y="2331720"/>
                  </a:cubicBezTo>
                  <a:cubicBezTo>
                    <a:pt x="2438400" y="2331720"/>
                    <a:pt x="2440305" y="2330768"/>
                    <a:pt x="2442210" y="2330768"/>
                  </a:cubicBezTo>
                  <a:cubicBezTo>
                    <a:pt x="2475548" y="2322195"/>
                    <a:pt x="2508885" y="2312670"/>
                    <a:pt x="2542223" y="2304098"/>
                  </a:cubicBezTo>
                  <a:cubicBezTo>
                    <a:pt x="2546033" y="2303145"/>
                    <a:pt x="2550795" y="2300288"/>
                    <a:pt x="2553653" y="2297430"/>
                  </a:cubicBezTo>
                  <a:cubicBezTo>
                    <a:pt x="2577465" y="2274570"/>
                    <a:pt x="2600325" y="2250758"/>
                    <a:pt x="2624138" y="2227898"/>
                  </a:cubicBezTo>
                  <a:cubicBezTo>
                    <a:pt x="2626043" y="2225993"/>
                    <a:pt x="2627948" y="2224088"/>
                    <a:pt x="2629853" y="2221230"/>
                  </a:cubicBezTo>
                  <a:cubicBezTo>
                    <a:pt x="2603183" y="2194560"/>
                    <a:pt x="2577465" y="2168843"/>
                    <a:pt x="2550795" y="2143125"/>
                  </a:cubicBezTo>
                  <a:cubicBezTo>
                    <a:pt x="2547938" y="2141220"/>
                    <a:pt x="2545080" y="2139315"/>
                    <a:pt x="2541270" y="2138363"/>
                  </a:cubicBezTo>
                  <a:cubicBezTo>
                    <a:pt x="2508885" y="2129790"/>
                    <a:pt x="2476500" y="2121218"/>
                    <a:pt x="2444115" y="2112645"/>
                  </a:cubicBezTo>
                  <a:cubicBezTo>
                    <a:pt x="2441258" y="2111693"/>
                    <a:pt x="2439353" y="2111693"/>
                    <a:pt x="2436495" y="2110740"/>
                  </a:cubicBezTo>
                  <a:cubicBezTo>
                    <a:pt x="2435543" y="2112645"/>
                    <a:pt x="2434590" y="2113598"/>
                    <a:pt x="2434590" y="2114550"/>
                  </a:cubicBezTo>
                  <a:cubicBezTo>
                    <a:pt x="2425065" y="2148840"/>
                    <a:pt x="2416493" y="2182178"/>
                    <a:pt x="2406968" y="2216468"/>
                  </a:cubicBezTo>
                  <a:cubicBezTo>
                    <a:pt x="2406015" y="2220278"/>
                    <a:pt x="2406015" y="2224088"/>
                    <a:pt x="2406968" y="2227898"/>
                  </a:cubicBezTo>
                  <a:cubicBezTo>
                    <a:pt x="2415540" y="2260283"/>
                    <a:pt x="2425065" y="2293620"/>
                    <a:pt x="2433638" y="2326958"/>
                  </a:cubicBezTo>
                  <a:close/>
                  <a:moveTo>
                    <a:pt x="2415540" y="2215515"/>
                  </a:moveTo>
                  <a:cubicBezTo>
                    <a:pt x="2423160" y="2185035"/>
                    <a:pt x="2431733" y="2155508"/>
                    <a:pt x="2439353" y="2125028"/>
                  </a:cubicBezTo>
                  <a:cubicBezTo>
                    <a:pt x="2439353" y="2124075"/>
                    <a:pt x="2440305" y="2122170"/>
                    <a:pt x="2441258" y="2121218"/>
                  </a:cubicBezTo>
                  <a:cubicBezTo>
                    <a:pt x="2444115" y="2121218"/>
                    <a:pt x="2446020" y="2121218"/>
                    <a:pt x="2448878" y="2122170"/>
                  </a:cubicBezTo>
                  <a:cubicBezTo>
                    <a:pt x="2477453" y="2129790"/>
                    <a:pt x="2506980" y="2137410"/>
                    <a:pt x="2535555" y="2145030"/>
                  </a:cubicBezTo>
                  <a:cubicBezTo>
                    <a:pt x="2538413" y="2145983"/>
                    <a:pt x="2542223" y="2146935"/>
                    <a:pt x="2545080" y="2149793"/>
                  </a:cubicBezTo>
                  <a:cubicBezTo>
                    <a:pt x="2568893" y="2172653"/>
                    <a:pt x="2591753" y="2196465"/>
                    <a:pt x="2615565" y="2220278"/>
                  </a:cubicBezTo>
                  <a:cubicBezTo>
                    <a:pt x="2613660" y="2222183"/>
                    <a:pt x="2612708" y="2224088"/>
                    <a:pt x="2610803" y="2225993"/>
                  </a:cubicBezTo>
                  <a:cubicBezTo>
                    <a:pt x="2589848" y="2246948"/>
                    <a:pt x="2568893" y="2267903"/>
                    <a:pt x="2547938" y="2288858"/>
                  </a:cubicBezTo>
                  <a:cubicBezTo>
                    <a:pt x="2545080" y="2291715"/>
                    <a:pt x="2541270" y="2294573"/>
                    <a:pt x="2537460" y="2295525"/>
                  </a:cubicBezTo>
                  <a:cubicBezTo>
                    <a:pt x="2506980" y="2304098"/>
                    <a:pt x="2477453" y="2311718"/>
                    <a:pt x="2446973" y="2320290"/>
                  </a:cubicBezTo>
                  <a:cubicBezTo>
                    <a:pt x="2445068" y="2320290"/>
                    <a:pt x="2444115" y="2321243"/>
                    <a:pt x="2442210" y="2321243"/>
                  </a:cubicBezTo>
                  <a:cubicBezTo>
                    <a:pt x="2441258" y="2317433"/>
                    <a:pt x="2440305" y="2313623"/>
                    <a:pt x="2439353" y="2310765"/>
                  </a:cubicBezTo>
                  <a:cubicBezTo>
                    <a:pt x="2431733" y="2283143"/>
                    <a:pt x="2424113" y="2256473"/>
                    <a:pt x="2417445" y="2228850"/>
                  </a:cubicBezTo>
                  <a:cubicBezTo>
                    <a:pt x="2415540" y="2224088"/>
                    <a:pt x="2414588" y="2219325"/>
                    <a:pt x="2415540" y="2215515"/>
                  </a:cubicBezTo>
                  <a:close/>
                  <a:moveTo>
                    <a:pt x="1696403" y="1958340"/>
                  </a:moveTo>
                  <a:cubicBezTo>
                    <a:pt x="1700213" y="1957388"/>
                    <a:pt x="1704023" y="1956435"/>
                    <a:pt x="1707833" y="1956435"/>
                  </a:cubicBezTo>
                  <a:cubicBezTo>
                    <a:pt x="1705928" y="1947863"/>
                    <a:pt x="1703070" y="1941195"/>
                    <a:pt x="1703070" y="1933575"/>
                  </a:cubicBezTo>
                  <a:cubicBezTo>
                    <a:pt x="1703070" y="1925955"/>
                    <a:pt x="1705928" y="1918335"/>
                    <a:pt x="1707833" y="1910715"/>
                  </a:cubicBezTo>
                  <a:lnTo>
                    <a:pt x="1707833" y="1910715"/>
                  </a:lnTo>
                  <a:cubicBezTo>
                    <a:pt x="1707833" y="1910715"/>
                    <a:pt x="1707833" y="1910715"/>
                    <a:pt x="1707833" y="1910715"/>
                  </a:cubicBezTo>
                  <a:cubicBezTo>
                    <a:pt x="1704975" y="1909763"/>
                    <a:pt x="1702118" y="1908810"/>
                    <a:pt x="1699260" y="1908810"/>
                  </a:cubicBezTo>
                  <a:cubicBezTo>
                    <a:pt x="1694498" y="1907858"/>
                    <a:pt x="1689735" y="1905953"/>
                    <a:pt x="1684973" y="1904048"/>
                  </a:cubicBezTo>
                  <a:cubicBezTo>
                    <a:pt x="1678305" y="1900238"/>
                    <a:pt x="1673543" y="1893570"/>
                    <a:pt x="1668780" y="1888808"/>
                  </a:cubicBezTo>
                  <a:cubicBezTo>
                    <a:pt x="1668780" y="1888808"/>
                    <a:pt x="1668780" y="1888808"/>
                    <a:pt x="1668780" y="1888808"/>
                  </a:cubicBezTo>
                  <a:cubicBezTo>
                    <a:pt x="1668780" y="1888808"/>
                    <a:pt x="1668780" y="1887855"/>
                    <a:pt x="1667828" y="1887855"/>
                  </a:cubicBezTo>
                  <a:cubicBezTo>
                    <a:pt x="1666875" y="1887855"/>
                    <a:pt x="1666875" y="1888808"/>
                    <a:pt x="1666875" y="1888808"/>
                  </a:cubicBezTo>
                  <a:cubicBezTo>
                    <a:pt x="1665923" y="1889760"/>
                    <a:pt x="1664970" y="1889760"/>
                    <a:pt x="1664018" y="1890713"/>
                  </a:cubicBezTo>
                  <a:cubicBezTo>
                    <a:pt x="1662113" y="1893570"/>
                    <a:pt x="1660208" y="1895475"/>
                    <a:pt x="1658303" y="1897380"/>
                  </a:cubicBezTo>
                  <a:cubicBezTo>
                    <a:pt x="1658303" y="1897380"/>
                    <a:pt x="1657350" y="1898333"/>
                    <a:pt x="1657350" y="1898333"/>
                  </a:cubicBezTo>
                  <a:cubicBezTo>
                    <a:pt x="1650683" y="1904048"/>
                    <a:pt x="1641158" y="1907858"/>
                    <a:pt x="1631633" y="1908810"/>
                  </a:cubicBezTo>
                  <a:cubicBezTo>
                    <a:pt x="1629728" y="1908810"/>
                    <a:pt x="1628775" y="1909763"/>
                    <a:pt x="1626870" y="1909763"/>
                  </a:cubicBezTo>
                  <a:lnTo>
                    <a:pt x="1626870" y="1913573"/>
                  </a:lnTo>
                  <a:cubicBezTo>
                    <a:pt x="1635443" y="1924050"/>
                    <a:pt x="1635443" y="1941195"/>
                    <a:pt x="1626870" y="1950720"/>
                  </a:cubicBezTo>
                  <a:lnTo>
                    <a:pt x="1626870" y="1956435"/>
                  </a:lnTo>
                  <a:cubicBezTo>
                    <a:pt x="1634490" y="1958340"/>
                    <a:pt x="1643063" y="1958340"/>
                    <a:pt x="1650683" y="1962150"/>
                  </a:cubicBezTo>
                  <a:cubicBezTo>
                    <a:pt x="1652588" y="1963103"/>
                    <a:pt x="1653540" y="1964055"/>
                    <a:pt x="1654493" y="1965008"/>
                  </a:cubicBezTo>
                  <a:cubicBezTo>
                    <a:pt x="1654493" y="1965008"/>
                    <a:pt x="1655445" y="1965008"/>
                    <a:pt x="1655445" y="1965960"/>
                  </a:cubicBezTo>
                  <a:cubicBezTo>
                    <a:pt x="1655445" y="1965960"/>
                    <a:pt x="1656398" y="1966913"/>
                    <a:pt x="1656398" y="1966913"/>
                  </a:cubicBezTo>
                  <a:cubicBezTo>
                    <a:pt x="1660208" y="1970723"/>
                    <a:pt x="1664018" y="1974533"/>
                    <a:pt x="1668780" y="1979295"/>
                  </a:cubicBezTo>
                  <a:cubicBezTo>
                    <a:pt x="1668780" y="1979295"/>
                    <a:pt x="1668780" y="1979295"/>
                    <a:pt x="1668780" y="1979295"/>
                  </a:cubicBezTo>
                  <a:cubicBezTo>
                    <a:pt x="1668780" y="1979295"/>
                    <a:pt x="1668780" y="1979295"/>
                    <a:pt x="1668780" y="1979295"/>
                  </a:cubicBezTo>
                  <a:cubicBezTo>
                    <a:pt x="1669733" y="1977390"/>
                    <a:pt x="1670685" y="1975485"/>
                    <a:pt x="1672590" y="1974533"/>
                  </a:cubicBezTo>
                  <a:cubicBezTo>
                    <a:pt x="1677353" y="1969770"/>
                    <a:pt x="1682115" y="1965960"/>
                    <a:pt x="1687830" y="1963103"/>
                  </a:cubicBezTo>
                  <a:cubicBezTo>
                    <a:pt x="1689735" y="1960245"/>
                    <a:pt x="1692593" y="1959293"/>
                    <a:pt x="1696403" y="1958340"/>
                  </a:cubicBezTo>
                  <a:close/>
                  <a:moveTo>
                    <a:pt x="1672590" y="1960245"/>
                  </a:moveTo>
                  <a:cubicBezTo>
                    <a:pt x="1670685" y="1962150"/>
                    <a:pt x="1668780" y="1964055"/>
                    <a:pt x="1667828" y="1965960"/>
                  </a:cubicBezTo>
                  <a:cubicBezTo>
                    <a:pt x="1665923" y="1964055"/>
                    <a:pt x="1664018" y="1962150"/>
                    <a:pt x="1662113" y="1960245"/>
                  </a:cubicBezTo>
                  <a:cubicBezTo>
                    <a:pt x="1662113" y="1960245"/>
                    <a:pt x="1662113" y="1960245"/>
                    <a:pt x="1662113" y="1960245"/>
                  </a:cubicBezTo>
                  <a:cubicBezTo>
                    <a:pt x="1658303" y="1956435"/>
                    <a:pt x="1653540" y="1953578"/>
                    <a:pt x="1648778" y="1951673"/>
                  </a:cubicBezTo>
                  <a:cubicBezTo>
                    <a:pt x="1647825" y="1951673"/>
                    <a:pt x="1647825" y="1951673"/>
                    <a:pt x="1646873" y="1951673"/>
                  </a:cubicBezTo>
                  <a:cubicBezTo>
                    <a:pt x="1645920" y="1951673"/>
                    <a:pt x="1644015" y="1950720"/>
                    <a:pt x="1643063" y="1950720"/>
                  </a:cubicBezTo>
                  <a:cubicBezTo>
                    <a:pt x="1642110" y="1950720"/>
                    <a:pt x="1641158" y="1949768"/>
                    <a:pt x="1639253" y="1949768"/>
                  </a:cubicBezTo>
                  <a:cubicBezTo>
                    <a:pt x="1639253" y="1948815"/>
                    <a:pt x="1639253" y="1948815"/>
                    <a:pt x="1639253" y="1947863"/>
                  </a:cubicBezTo>
                  <a:cubicBezTo>
                    <a:pt x="1641158" y="1942148"/>
                    <a:pt x="1642110" y="1937385"/>
                    <a:pt x="1642110" y="1932623"/>
                  </a:cubicBezTo>
                  <a:cubicBezTo>
                    <a:pt x="1642110" y="1929765"/>
                    <a:pt x="1642110" y="1926908"/>
                    <a:pt x="1641158" y="1924050"/>
                  </a:cubicBezTo>
                  <a:cubicBezTo>
                    <a:pt x="1640205" y="1921193"/>
                    <a:pt x="1639253" y="1918335"/>
                    <a:pt x="1638300" y="1916430"/>
                  </a:cubicBezTo>
                  <a:cubicBezTo>
                    <a:pt x="1639253" y="1916430"/>
                    <a:pt x="1641158" y="1915478"/>
                    <a:pt x="1642110" y="1915478"/>
                  </a:cubicBezTo>
                  <a:cubicBezTo>
                    <a:pt x="1652588" y="1912620"/>
                    <a:pt x="1661160" y="1908810"/>
                    <a:pt x="1666875" y="1899285"/>
                  </a:cubicBezTo>
                  <a:cubicBezTo>
                    <a:pt x="1669733" y="1903095"/>
                    <a:pt x="1673543" y="1905953"/>
                    <a:pt x="1677353" y="1908810"/>
                  </a:cubicBezTo>
                  <a:cubicBezTo>
                    <a:pt x="1683068" y="1912620"/>
                    <a:pt x="1688783" y="1914525"/>
                    <a:pt x="1695450" y="1915478"/>
                  </a:cubicBezTo>
                  <a:cubicBezTo>
                    <a:pt x="1694498" y="1922145"/>
                    <a:pt x="1692593" y="1926908"/>
                    <a:pt x="1692593" y="1932623"/>
                  </a:cubicBezTo>
                  <a:cubicBezTo>
                    <a:pt x="1692593" y="1937385"/>
                    <a:pt x="1694498" y="1942148"/>
                    <a:pt x="1695450" y="1948815"/>
                  </a:cubicBezTo>
                  <a:cubicBezTo>
                    <a:pt x="1694498" y="1948815"/>
                    <a:pt x="1692593" y="1949768"/>
                    <a:pt x="1691640" y="1949768"/>
                  </a:cubicBezTo>
                  <a:cubicBezTo>
                    <a:pt x="1688783" y="1950720"/>
                    <a:pt x="1685925" y="1951673"/>
                    <a:pt x="1683068" y="1952625"/>
                  </a:cubicBezTo>
                  <a:cubicBezTo>
                    <a:pt x="1679258" y="1954530"/>
                    <a:pt x="1675448" y="1957388"/>
                    <a:pt x="1672590" y="1960245"/>
                  </a:cubicBezTo>
                  <a:close/>
                  <a:moveTo>
                    <a:pt x="2794635" y="2239328"/>
                  </a:moveTo>
                  <a:cubicBezTo>
                    <a:pt x="2805113" y="2252663"/>
                    <a:pt x="2819400" y="2260283"/>
                    <a:pt x="2835593" y="2263140"/>
                  </a:cubicBezTo>
                  <a:cubicBezTo>
                    <a:pt x="2844165" y="2265045"/>
                    <a:pt x="2852738" y="2267903"/>
                    <a:pt x="2862263" y="2269808"/>
                  </a:cubicBezTo>
                  <a:cubicBezTo>
                    <a:pt x="2866073" y="2254568"/>
                    <a:pt x="2869883" y="2240280"/>
                    <a:pt x="2873693" y="2226945"/>
                  </a:cubicBezTo>
                  <a:cubicBezTo>
                    <a:pt x="2874645" y="2222183"/>
                    <a:pt x="2874645" y="2218373"/>
                    <a:pt x="2873693" y="2213610"/>
                  </a:cubicBezTo>
                  <a:cubicBezTo>
                    <a:pt x="2869883" y="2202180"/>
                    <a:pt x="2867025" y="2189798"/>
                    <a:pt x="2864168" y="2177415"/>
                  </a:cubicBezTo>
                  <a:cubicBezTo>
                    <a:pt x="2863215" y="2175510"/>
                    <a:pt x="2862263" y="2172653"/>
                    <a:pt x="2861310" y="2170748"/>
                  </a:cubicBezTo>
                  <a:cubicBezTo>
                    <a:pt x="2845118" y="2174558"/>
                    <a:pt x="2830830" y="2179320"/>
                    <a:pt x="2815590" y="2183130"/>
                  </a:cubicBezTo>
                  <a:cubicBezTo>
                    <a:pt x="2813685" y="2184083"/>
                    <a:pt x="2811780" y="2184083"/>
                    <a:pt x="2810828" y="2185988"/>
                  </a:cubicBezTo>
                  <a:cubicBezTo>
                    <a:pt x="2799398" y="2197418"/>
                    <a:pt x="2787968" y="2208848"/>
                    <a:pt x="2775585" y="2221230"/>
                  </a:cubicBezTo>
                  <a:cubicBezTo>
                    <a:pt x="2782253" y="2226945"/>
                    <a:pt x="2788920" y="2232660"/>
                    <a:pt x="2794635" y="2239328"/>
                  </a:cubicBezTo>
                  <a:close/>
                  <a:moveTo>
                    <a:pt x="2814638" y="2193608"/>
                  </a:moveTo>
                  <a:cubicBezTo>
                    <a:pt x="2815590" y="2192655"/>
                    <a:pt x="2817495" y="2191703"/>
                    <a:pt x="2819400" y="2190750"/>
                  </a:cubicBezTo>
                  <a:cubicBezTo>
                    <a:pt x="2830830" y="2187893"/>
                    <a:pt x="2842260" y="2184083"/>
                    <a:pt x="2855595" y="2181225"/>
                  </a:cubicBezTo>
                  <a:cubicBezTo>
                    <a:pt x="2859405" y="2194560"/>
                    <a:pt x="2862263" y="2205990"/>
                    <a:pt x="2865120" y="2217420"/>
                  </a:cubicBezTo>
                  <a:cubicBezTo>
                    <a:pt x="2865120" y="2218373"/>
                    <a:pt x="2866073" y="2220278"/>
                    <a:pt x="2865120" y="2221230"/>
                  </a:cubicBezTo>
                  <a:cubicBezTo>
                    <a:pt x="2862263" y="2233613"/>
                    <a:pt x="2858453" y="2245995"/>
                    <a:pt x="2854643" y="2259330"/>
                  </a:cubicBezTo>
                  <a:cubicBezTo>
                    <a:pt x="2841308" y="2255520"/>
                    <a:pt x="2828925" y="2252663"/>
                    <a:pt x="2816543" y="2248853"/>
                  </a:cubicBezTo>
                  <a:cubicBezTo>
                    <a:pt x="2815590" y="2248853"/>
                    <a:pt x="2814638" y="2247900"/>
                    <a:pt x="2813685" y="2246948"/>
                  </a:cubicBezTo>
                  <a:cubicBezTo>
                    <a:pt x="2805113" y="2238375"/>
                    <a:pt x="2796540" y="2229803"/>
                    <a:pt x="2787015" y="2221230"/>
                  </a:cubicBezTo>
                  <a:cubicBezTo>
                    <a:pt x="2797493" y="2211705"/>
                    <a:pt x="2806065" y="2202180"/>
                    <a:pt x="2814638" y="2193608"/>
                  </a:cubicBezTo>
                  <a:close/>
                  <a:moveTo>
                    <a:pt x="3065145" y="2278380"/>
                  </a:moveTo>
                  <a:cubicBezTo>
                    <a:pt x="3068955" y="2279333"/>
                    <a:pt x="3071813" y="2280285"/>
                    <a:pt x="3074670" y="2281238"/>
                  </a:cubicBezTo>
                  <a:cubicBezTo>
                    <a:pt x="3088005" y="2285048"/>
                    <a:pt x="3101340" y="2288858"/>
                    <a:pt x="3115628" y="2291715"/>
                  </a:cubicBezTo>
                  <a:cubicBezTo>
                    <a:pt x="3121343" y="2292668"/>
                    <a:pt x="3125153" y="2295525"/>
                    <a:pt x="3128963" y="2299335"/>
                  </a:cubicBezTo>
                  <a:cubicBezTo>
                    <a:pt x="3139440" y="2309813"/>
                    <a:pt x="3149918" y="2320290"/>
                    <a:pt x="3160395" y="2330768"/>
                  </a:cubicBezTo>
                  <a:cubicBezTo>
                    <a:pt x="3162300" y="2332673"/>
                    <a:pt x="3164205" y="2333625"/>
                    <a:pt x="3167063" y="2336483"/>
                  </a:cubicBezTo>
                  <a:cubicBezTo>
                    <a:pt x="3173730" y="2329815"/>
                    <a:pt x="3179445" y="2323148"/>
                    <a:pt x="3186113" y="2317433"/>
                  </a:cubicBezTo>
                  <a:cubicBezTo>
                    <a:pt x="3193733" y="2309813"/>
                    <a:pt x="3201353" y="2300288"/>
                    <a:pt x="3209925" y="2294573"/>
                  </a:cubicBezTo>
                  <a:cubicBezTo>
                    <a:pt x="3219450" y="2288858"/>
                    <a:pt x="3230880" y="2287905"/>
                    <a:pt x="3241358" y="2285048"/>
                  </a:cubicBezTo>
                  <a:cubicBezTo>
                    <a:pt x="3249930" y="2283143"/>
                    <a:pt x="3258503" y="2280285"/>
                    <a:pt x="3267075" y="2278380"/>
                  </a:cubicBezTo>
                  <a:cubicBezTo>
                    <a:pt x="3266123" y="2274570"/>
                    <a:pt x="3265170" y="2271713"/>
                    <a:pt x="3265170" y="2267903"/>
                  </a:cubicBezTo>
                  <a:cubicBezTo>
                    <a:pt x="3261360" y="2254568"/>
                    <a:pt x="3258503" y="2242185"/>
                    <a:pt x="3254693" y="2228850"/>
                  </a:cubicBezTo>
                  <a:cubicBezTo>
                    <a:pt x="3252788" y="2223135"/>
                    <a:pt x="3252788" y="2216468"/>
                    <a:pt x="3254693" y="2210753"/>
                  </a:cubicBezTo>
                  <a:cubicBezTo>
                    <a:pt x="3258503" y="2197418"/>
                    <a:pt x="3262313" y="2184083"/>
                    <a:pt x="3265170" y="2170748"/>
                  </a:cubicBezTo>
                  <a:cubicBezTo>
                    <a:pt x="3266123" y="2167890"/>
                    <a:pt x="3266123" y="2165033"/>
                    <a:pt x="3267075" y="2161223"/>
                  </a:cubicBezTo>
                  <a:cubicBezTo>
                    <a:pt x="3264218" y="2160270"/>
                    <a:pt x="3262313" y="2159318"/>
                    <a:pt x="3261360" y="2159318"/>
                  </a:cubicBezTo>
                  <a:cubicBezTo>
                    <a:pt x="3247073" y="2155508"/>
                    <a:pt x="3232785" y="2151698"/>
                    <a:pt x="3217545" y="2147888"/>
                  </a:cubicBezTo>
                  <a:cubicBezTo>
                    <a:pt x="3211830" y="2146935"/>
                    <a:pt x="3207068" y="2144078"/>
                    <a:pt x="3203258" y="2140268"/>
                  </a:cubicBezTo>
                  <a:cubicBezTo>
                    <a:pt x="3193733" y="2129790"/>
                    <a:pt x="3183255" y="2120265"/>
                    <a:pt x="3173730" y="2110740"/>
                  </a:cubicBezTo>
                  <a:cubicBezTo>
                    <a:pt x="3171825" y="2108835"/>
                    <a:pt x="3168968" y="2105978"/>
                    <a:pt x="3166110" y="2104073"/>
                  </a:cubicBezTo>
                  <a:cubicBezTo>
                    <a:pt x="3163253" y="2106930"/>
                    <a:pt x="3161348" y="2108835"/>
                    <a:pt x="3158490" y="2110740"/>
                  </a:cubicBezTo>
                  <a:cubicBezTo>
                    <a:pt x="3148965" y="2120265"/>
                    <a:pt x="3138488" y="2129790"/>
                    <a:pt x="3129915" y="2140268"/>
                  </a:cubicBezTo>
                  <a:cubicBezTo>
                    <a:pt x="3126105" y="2145030"/>
                    <a:pt x="3121343" y="2147888"/>
                    <a:pt x="3114675" y="2148840"/>
                  </a:cubicBezTo>
                  <a:cubicBezTo>
                    <a:pt x="3100388" y="2152650"/>
                    <a:pt x="3086100" y="2156460"/>
                    <a:pt x="3071813" y="2160270"/>
                  </a:cubicBezTo>
                  <a:cubicBezTo>
                    <a:pt x="3068955" y="2161223"/>
                    <a:pt x="3067050" y="2162175"/>
                    <a:pt x="3064193" y="2163128"/>
                  </a:cubicBezTo>
                  <a:cubicBezTo>
                    <a:pt x="3066098" y="2171700"/>
                    <a:pt x="3068955" y="2179320"/>
                    <a:pt x="3070860" y="2186940"/>
                  </a:cubicBezTo>
                  <a:cubicBezTo>
                    <a:pt x="3073718" y="2198370"/>
                    <a:pt x="3078480" y="2208848"/>
                    <a:pt x="3078480" y="2220278"/>
                  </a:cubicBezTo>
                  <a:cubicBezTo>
                    <a:pt x="3078480" y="2231708"/>
                    <a:pt x="3073718" y="2242185"/>
                    <a:pt x="3070860" y="2253615"/>
                  </a:cubicBezTo>
                  <a:cubicBezTo>
                    <a:pt x="3068955" y="2261235"/>
                    <a:pt x="3067050" y="2269808"/>
                    <a:pt x="3065145" y="2278380"/>
                  </a:cubicBezTo>
                  <a:close/>
                  <a:moveTo>
                    <a:pt x="3087053" y="2229803"/>
                  </a:moveTo>
                  <a:cubicBezTo>
                    <a:pt x="3088958" y="2223135"/>
                    <a:pt x="3088958" y="2217420"/>
                    <a:pt x="3087053" y="2210753"/>
                  </a:cubicBezTo>
                  <a:cubicBezTo>
                    <a:pt x="3083243" y="2199323"/>
                    <a:pt x="3080385" y="2187893"/>
                    <a:pt x="3077528" y="2175510"/>
                  </a:cubicBezTo>
                  <a:cubicBezTo>
                    <a:pt x="3076575" y="2173605"/>
                    <a:pt x="3076575" y="2170748"/>
                    <a:pt x="3076575" y="2167890"/>
                  </a:cubicBezTo>
                  <a:cubicBezTo>
                    <a:pt x="3087053" y="2165033"/>
                    <a:pt x="3097530" y="2161223"/>
                    <a:pt x="3108008" y="2159318"/>
                  </a:cubicBezTo>
                  <a:cubicBezTo>
                    <a:pt x="3122295" y="2156460"/>
                    <a:pt x="3133725" y="2149793"/>
                    <a:pt x="3143250" y="2139315"/>
                  </a:cubicBezTo>
                  <a:cubicBezTo>
                    <a:pt x="3149918" y="2130743"/>
                    <a:pt x="3158490" y="2124075"/>
                    <a:pt x="3166110" y="2115503"/>
                  </a:cubicBezTo>
                  <a:cubicBezTo>
                    <a:pt x="3173730" y="2123123"/>
                    <a:pt x="3181350" y="2128838"/>
                    <a:pt x="3187065" y="2136458"/>
                  </a:cubicBezTo>
                  <a:cubicBezTo>
                    <a:pt x="3197543" y="2148840"/>
                    <a:pt x="3210878" y="2157413"/>
                    <a:pt x="3227070" y="2159318"/>
                  </a:cubicBezTo>
                  <a:cubicBezTo>
                    <a:pt x="3236595" y="2161223"/>
                    <a:pt x="3246120" y="2164080"/>
                    <a:pt x="3256598" y="2166938"/>
                  </a:cubicBezTo>
                  <a:cubicBezTo>
                    <a:pt x="3252788" y="2183130"/>
                    <a:pt x="3248978" y="2197418"/>
                    <a:pt x="3244215" y="2211705"/>
                  </a:cubicBezTo>
                  <a:cubicBezTo>
                    <a:pt x="3243263" y="2216468"/>
                    <a:pt x="3243263" y="2221230"/>
                    <a:pt x="3244215" y="2225993"/>
                  </a:cubicBezTo>
                  <a:cubicBezTo>
                    <a:pt x="3248025" y="2240280"/>
                    <a:pt x="3251835" y="2254568"/>
                    <a:pt x="3255645" y="2269808"/>
                  </a:cubicBezTo>
                  <a:cubicBezTo>
                    <a:pt x="3251835" y="2270760"/>
                    <a:pt x="3248978" y="2271713"/>
                    <a:pt x="3246120" y="2272665"/>
                  </a:cubicBezTo>
                  <a:cubicBezTo>
                    <a:pt x="3234690" y="2275523"/>
                    <a:pt x="3223260" y="2279333"/>
                    <a:pt x="3210878" y="2282190"/>
                  </a:cubicBezTo>
                  <a:cubicBezTo>
                    <a:pt x="3206115" y="2283143"/>
                    <a:pt x="3201353" y="2286000"/>
                    <a:pt x="3197543" y="2289810"/>
                  </a:cubicBezTo>
                  <a:cubicBezTo>
                    <a:pt x="3187065" y="2300288"/>
                    <a:pt x="3176588" y="2310765"/>
                    <a:pt x="3165158" y="2322195"/>
                  </a:cubicBezTo>
                  <a:cubicBezTo>
                    <a:pt x="3162300" y="2320290"/>
                    <a:pt x="3160395" y="2318385"/>
                    <a:pt x="3158490" y="2316480"/>
                  </a:cubicBezTo>
                  <a:cubicBezTo>
                    <a:pt x="3149918" y="2307908"/>
                    <a:pt x="3140393" y="2299335"/>
                    <a:pt x="3131820" y="2289810"/>
                  </a:cubicBezTo>
                  <a:cubicBezTo>
                    <a:pt x="3128010" y="2285048"/>
                    <a:pt x="3123248" y="2282190"/>
                    <a:pt x="3116580" y="2281238"/>
                  </a:cubicBezTo>
                  <a:cubicBezTo>
                    <a:pt x="3104198" y="2278380"/>
                    <a:pt x="3091815" y="2274570"/>
                    <a:pt x="3079433" y="2271713"/>
                  </a:cubicBezTo>
                  <a:cubicBezTo>
                    <a:pt x="3077528" y="2270760"/>
                    <a:pt x="3075623" y="2269808"/>
                    <a:pt x="3072765" y="2268855"/>
                  </a:cubicBezTo>
                  <a:cubicBezTo>
                    <a:pt x="3079433" y="2257425"/>
                    <a:pt x="3083243" y="2243138"/>
                    <a:pt x="3087053" y="2229803"/>
                  </a:cubicBezTo>
                  <a:close/>
                  <a:moveTo>
                    <a:pt x="3005138" y="2304098"/>
                  </a:moveTo>
                  <a:cubicBezTo>
                    <a:pt x="3004185" y="2306955"/>
                    <a:pt x="3003233" y="2310765"/>
                    <a:pt x="3002280" y="2314575"/>
                  </a:cubicBezTo>
                  <a:cubicBezTo>
                    <a:pt x="3006090" y="2315528"/>
                    <a:pt x="3008948" y="2316480"/>
                    <a:pt x="3011805" y="2317433"/>
                  </a:cubicBezTo>
                  <a:cubicBezTo>
                    <a:pt x="3037523" y="2324100"/>
                    <a:pt x="3063240" y="2331720"/>
                    <a:pt x="3088005" y="2338388"/>
                  </a:cubicBezTo>
                  <a:cubicBezTo>
                    <a:pt x="3093720" y="2339340"/>
                    <a:pt x="3097530" y="2342198"/>
                    <a:pt x="3101340" y="2346008"/>
                  </a:cubicBezTo>
                  <a:cubicBezTo>
                    <a:pt x="3119438" y="2365058"/>
                    <a:pt x="3138488" y="2383155"/>
                    <a:pt x="3156585" y="2401253"/>
                  </a:cubicBezTo>
                  <a:cubicBezTo>
                    <a:pt x="3159443" y="2404110"/>
                    <a:pt x="3161348" y="2406015"/>
                    <a:pt x="3165158" y="2408873"/>
                  </a:cubicBezTo>
                  <a:cubicBezTo>
                    <a:pt x="3168015" y="2406015"/>
                    <a:pt x="3170873" y="2404110"/>
                    <a:pt x="3173730" y="2401253"/>
                  </a:cubicBezTo>
                  <a:cubicBezTo>
                    <a:pt x="3191828" y="2383155"/>
                    <a:pt x="3210878" y="2364105"/>
                    <a:pt x="3228975" y="2346008"/>
                  </a:cubicBezTo>
                  <a:cubicBezTo>
                    <a:pt x="3232785" y="2342198"/>
                    <a:pt x="3236595" y="2339340"/>
                    <a:pt x="3242310" y="2338388"/>
                  </a:cubicBezTo>
                  <a:cubicBezTo>
                    <a:pt x="3268028" y="2331720"/>
                    <a:pt x="3293745" y="2325053"/>
                    <a:pt x="3318510" y="2317433"/>
                  </a:cubicBezTo>
                  <a:cubicBezTo>
                    <a:pt x="3321368" y="2316480"/>
                    <a:pt x="3324225" y="2315528"/>
                    <a:pt x="3328035" y="2314575"/>
                  </a:cubicBezTo>
                  <a:cubicBezTo>
                    <a:pt x="3327083" y="2310765"/>
                    <a:pt x="3326130" y="2307908"/>
                    <a:pt x="3325178" y="2305050"/>
                  </a:cubicBezTo>
                  <a:cubicBezTo>
                    <a:pt x="3318510" y="2279333"/>
                    <a:pt x="3311843" y="2253615"/>
                    <a:pt x="3304223" y="2228850"/>
                  </a:cubicBezTo>
                  <a:cubicBezTo>
                    <a:pt x="3303270" y="2224088"/>
                    <a:pt x="3303270" y="2219325"/>
                    <a:pt x="3304223" y="2214563"/>
                  </a:cubicBezTo>
                  <a:cubicBezTo>
                    <a:pt x="3311843" y="2188845"/>
                    <a:pt x="3318510" y="2162175"/>
                    <a:pt x="3325178" y="2136458"/>
                  </a:cubicBezTo>
                  <a:cubicBezTo>
                    <a:pt x="3326130" y="2133600"/>
                    <a:pt x="3326130" y="2130743"/>
                    <a:pt x="3327083" y="2127885"/>
                  </a:cubicBezTo>
                  <a:cubicBezTo>
                    <a:pt x="3323273" y="2126933"/>
                    <a:pt x="3319463" y="2125980"/>
                    <a:pt x="3316605" y="2125028"/>
                  </a:cubicBezTo>
                  <a:cubicBezTo>
                    <a:pt x="3291840" y="2118360"/>
                    <a:pt x="3267075" y="2111693"/>
                    <a:pt x="3242310" y="2105025"/>
                  </a:cubicBezTo>
                  <a:cubicBezTo>
                    <a:pt x="3236595" y="2103120"/>
                    <a:pt x="3231833" y="2101215"/>
                    <a:pt x="3227070" y="2096453"/>
                  </a:cubicBezTo>
                  <a:cubicBezTo>
                    <a:pt x="3208973" y="2077403"/>
                    <a:pt x="3189923" y="2059305"/>
                    <a:pt x="3171825" y="2041208"/>
                  </a:cubicBezTo>
                  <a:cubicBezTo>
                    <a:pt x="3169920" y="2039303"/>
                    <a:pt x="3167063" y="2036445"/>
                    <a:pt x="3164205" y="2034540"/>
                  </a:cubicBezTo>
                  <a:cubicBezTo>
                    <a:pt x="3161348" y="2037398"/>
                    <a:pt x="3159443" y="2039303"/>
                    <a:pt x="3156585" y="2041208"/>
                  </a:cubicBezTo>
                  <a:cubicBezTo>
                    <a:pt x="3138488" y="2059305"/>
                    <a:pt x="3119438" y="2078355"/>
                    <a:pt x="3101340" y="2096453"/>
                  </a:cubicBezTo>
                  <a:cubicBezTo>
                    <a:pt x="3097530" y="2101215"/>
                    <a:pt x="3092768" y="2103120"/>
                    <a:pt x="3086100" y="2105025"/>
                  </a:cubicBezTo>
                  <a:cubicBezTo>
                    <a:pt x="3061335" y="2111693"/>
                    <a:pt x="3036570" y="2118360"/>
                    <a:pt x="3011805" y="2125028"/>
                  </a:cubicBezTo>
                  <a:cubicBezTo>
                    <a:pt x="3007995" y="2125980"/>
                    <a:pt x="3005138" y="2126933"/>
                    <a:pt x="3001328" y="2127885"/>
                  </a:cubicBezTo>
                  <a:cubicBezTo>
                    <a:pt x="3002280" y="2131695"/>
                    <a:pt x="3003233" y="2134553"/>
                    <a:pt x="3003233" y="2138363"/>
                  </a:cubicBezTo>
                  <a:cubicBezTo>
                    <a:pt x="3009900" y="2164080"/>
                    <a:pt x="3016568" y="2189798"/>
                    <a:pt x="3024188" y="2214563"/>
                  </a:cubicBezTo>
                  <a:cubicBezTo>
                    <a:pt x="3025140" y="2219325"/>
                    <a:pt x="3026093" y="2224088"/>
                    <a:pt x="3024188" y="2228850"/>
                  </a:cubicBezTo>
                  <a:cubicBezTo>
                    <a:pt x="3019425" y="2252663"/>
                    <a:pt x="3012758" y="2278380"/>
                    <a:pt x="3005138" y="2304098"/>
                  </a:cubicBezTo>
                  <a:close/>
                  <a:moveTo>
                    <a:pt x="3034665" y="2208848"/>
                  </a:moveTo>
                  <a:cubicBezTo>
                    <a:pt x="3027998" y="2186940"/>
                    <a:pt x="3023235" y="2165033"/>
                    <a:pt x="3016568" y="2144078"/>
                  </a:cubicBezTo>
                  <a:cubicBezTo>
                    <a:pt x="3015615" y="2141220"/>
                    <a:pt x="3014663" y="2137410"/>
                    <a:pt x="3014663" y="2134553"/>
                  </a:cubicBezTo>
                  <a:cubicBezTo>
                    <a:pt x="3017520" y="2133600"/>
                    <a:pt x="3019425" y="2132648"/>
                    <a:pt x="3022283" y="2131695"/>
                  </a:cubicBezTo>
                  <a:cubicBezTo>
                    <a:pt x="3046095" y="2125028"/>
                    <a:pt x="3069908" y="2118360"/>
                    <a:pt x="3093720" y="2112645"/>
                  </a:cubicBezTo>
                  <a:cubicBezTo>
                    <a:pt x="3099435" y="2110740"/>
                    <a:pt x="3104198" y="2108835"/>
                    <a:pt x="3108008" y="2104073"/>
                  </a:cubicBezTo>
                  <a:cubicBezTo>
                    <a:pt x="3124200" y="2086928"/>
                    <a:pt x="3141345" y="2070735"/>
                    <a:pt x="3157538" y="2054543"/>
                  </a:cubicBezTo>
                  <a:cubicBezTo>
                    <a:pt x="3160395" y="2051685"/>
                    <a:pt x="3162300" y="2049780"/>
                    <a:pt x="3166110" y="2046923"/>
                  </a:cubicBezTo>
                  <a:cubicBezTo>
                    <a:pt x="3168968" y="2049780"/>
                    <a:pt x="3171825" y="2051685"/>
                    <a:pt x="3173730" y="2053590"/>
                  </a:cubicBezTo>
                  <a:cubicBezTo>
                    <a:pt x="3190875" y="2070735"/>
                    <a:pt x="3208020" y="2087880"/>
                    <a:pt x="3225165" y="2105025"/>
                  </a:cubicBezTo>
                  <a:cubicBezTo>
                    <a:pt x="3228975" y="2108835"/>
                    <a:pt x="3233738" y="2111693"/>
                    <a:pt x="3239453" y="2112645"/>
                  </a:cubicBezTo>
                  <a:cubicBezTo>
                    <a:pt x="3262313" y="2118360"/>
                    <a:pt x="3285173" y="2125028"/>
                    <a:pt x="3308033" y="2130743"/>
                  </a:cubicBezTo>
                  <a:cubicBezTo>
                    <a:pt x="3310890" y="2131695"/>
                    <a:pt x="3313748" y="2132648"/>
                    <a:pt x="3318510" y="2133600"/>
                  </a:cubicBezTo>
                  <a:cubicBezTo>
                    <a:pt x="3317558" y="2137410"/>
                    <a:pt x="3317558" y="2140268"/>
                    <a:pt x="3316605" y="2143125"/>
                  </a:cubicBezTo>
                  <a:cubicBezTo>
                    <a:pt x="3309938" y="2166938"/>
                    <a:pt x="3304223" y="2190750"/>
                    <a:pt x="3297555" y="2214563"/>
                  </a:cubicBezTo>
                  <a:cubicBezTo>
                    <a:pt x="3296603" y="2218373"/>
                    <a:pt x="3296603" y="2224088"/>
                    <a:pt x="3297555" y="2227898"/>
                  </a:cubicBezTo>
                  <a:cubicBezTo>
                    <a:pt x="3303270" y="2251710"/>
                    <a:pt x="3309938" y="2275523"/>
                    <a:pt x="3316605" y="2299335"/>
                  </a:cubicBezTo>
                  <a:cubicBezTo>
                    <a:pt x="3317558" y="2302193"/>
                    <a:pt x="3317558" y="2305050"/>
                    <a:pt x="3318510" y="2308860"/>
                  </a:cubicBezTo>
                  <a:cubicBezTo>
                    <a:pt x="3304223" y="2312670"/>
                    <a:pt x="3290888" y="2316480"/>
                    <a:pt x="3278505" y="2320290"/>
                  </a:cubicBezTo>
                  <a:cubicBezTo>
                    <a:pt x="3265170" y="2324100"/>
                    <a:pt x="3252788" y="2326958"/>
                    <a:pt x="3239453" y="2330768"/>
                  </a:cubicBezTo>
                  <a:cubicBezTo>
                    <a:pt x="3233738" y="2331720"/>
                    <a:pt x="3228975" y="2334578"/>
                    <a:pt x="3225165" y="2338388"/>
                  </a:cubicBezTo>
                  <a:cubicBezTo>
                    <a:pt x="3208973" y="2355533"/>
                    <a:pt x="3191828" y="2371725"/>
                    <a:pt x="3175635" y="2387918"/>
                  </a:cubicBezTo>
                  <a:cubicBezTo>
                    <a:pt x="3172778" y="2390775"/>
                    <a:pt x="3170873" y="2393633"/>
                    <a:pt x="3168015" y="2397443"/>
                  </a:cubicBezTo>
                  <a:cubicBezTo>
                    <a:pt x="3164205" y="2394585"/>
                    <a:pt x="3162300" y="2391728"/>
                    <a:pt x="3159443" y="2389823"/>
                  </a:cubicBezTo>
                  <a:cubicBezTo>
                    <a:pt x="3142298" y="2372678"/>
                    <a:pt x="3125153" y="2356485"/>
                    <a:pt x="3108960" y="2339340"/>
                  </a:cubicBezTo>
                  <a:cubicBezTo>
                    <a:pt x="3104198" y="2334578"/>
                    <a:pt x="3099435" y="2331720"/>
                    <a:pt x="3092768" y="2329815"/>
                  </a:cubicBezTo>
                  <a:cubicBezTo>
                    <a:pt x="3069908" y="2324100"/>
                    <a:pt x="3047048" y="2317433"/>
                    <a:pt x="3024188" y="2311718"/>
                  </a:cubicBezTo>
                  <a:cubicBezTo>
                    <a:pt x="3021330" y="2310765"/>
                    <a:pt x="3018473" y="2309813"/>
                    <a:pt x="3014663" y="2308860"/>
                  </a:cubicBezTo>
                  <a:cubicBezTo>
                    <a:pt x="3015615" y="2305050"/>
                    <a:pt x="3015615" y="2302193"/>
                    <a:pt x="3016568" y="2299335"/>
                  </a:cubicBezTo>
                  <a:cubicBezTo>
                    <a:pt x="3022283" y="2277428"/>
                    <a:pt x="3027998" y="2255520"/>
                    <a:pt x="3033713" y="2234565"/>
                  </a:cubicBezTo>
                  <a:cubicBezTo>
                    <a:pt x="3036570" y="2224088"/>
                    <a:pt x="3036570" y="2216468"/>
                    <a:pt x="3034665" y="2208848"/>
                  </a:cubicBezTo>
                  <a:close/>
                  <a:moveTo>
                    <a:pt x="3148965" y="2249805"/>
                  </a:moveTo>
                  <a:cubicBezTo>
                    <a:pt x="3155633" y="2253615"/>
                    <a:pt x="3160395" y="2260283"/>
                    <a:pt x="3167063" y="2265998"/>
                  </a:cubicBezTo>
                  <a:cubicBezTo>
                    <a:pt x="3176588" y="2252663"/>
                    <a:pt x="3188970" y="2245043"/>
                    <a:pt x="3206115" y="2243138"/>
                  </a:cubicBezTo>
                  <a:cubicBezTo>
                    <a:pt x="3204210" y="2234565"/>
                    <a:pt x="3201353" y="2227898"/>
                    <a:pt x="3201353" y="2220278"/>
                  </a:cubicBezTo>
                  <a:cubicBezTo>
                    <a:pt x="3201353" y="2212658"/>
                    <a:pt x="3204210" y="2205990"/>
                    <a:pt x="3206115" y="2197418"/>
                  </a:cubicBezTo>
                  <a:cubicBezTo>
                    <a:pt x="3197543" y="2194560"/>
                    <a:pt x="3189923" y="2193608"/>
                    <a:pt x="3184208" y="2190750"/>
                  </a:cubicBezTo>
                  <a:cubicBezTo>
                    <a:pt x="3177540" y="2186940"/>
                    <a:pt x="3172778" y="2180273"/>
                    <a:pt x="3167063" y="2175510"/>
                  </a:cubicBezTo>
                  <a:cubicBezTo>
                    <a:pt x="3161348" y="2181225"/>
                    <a:pt x="3156585" y="2187893"/>
                    <a:pt x="3149918" y="2190750"/>
                  </a:cubicBezTo>
                  <a:cubicBezTo>
                    <a:pt x="3143250" y="2194560"/>
                    <a:pt x="3135630" y="2195513"/>
                    <a:pt x="3128010" y="2198370"/>
                  </a:cubicBezTo>
                  <a:cubicBezTo>
                    <a:pt x="3129915" y="2205990"/>
                    <a:pt x="3132773" y="2213610"/>
                    <a:pt x="3132773" y="2221230"/>
                  </a:cubicBezTo>
                  <a:cubicBezTo>
                    <a:pt x="3132773" y="2228850"/>
                    <a:pt x="3129915" y="2235518"/>
                    <a:pt x="3128010" y="2243138"/>
                  </a:cubicBezTo>
                  <a:cubicBezTo>
                    <a:pt x="3134678" y="2245043"/>
                    <a:pt x="3142298" y="2245995"/>
                    <a:pt x="3148965" y="2249805"/>
                  </a:cubicBezTo>
                  <a:close/>
                  <a:moveTo>
                    <a:pt x="3166110" y="2186940"/>
                  </a:moveTo>
                  <a:cubicBezTo>
                    <a:pt x="3173730" y="2197418"/>
                    <a:pt x="3182303" y="2202180"/>
                    <a:pt x="3194685" y="2204085"/>
                  </a:cubicBezTo>
                  <a:cubicBezTo>
                    <a:pt x="3190875" y="2215515"/>
                    <a:pt x="3189923" y="2225993"/>
                    <a:pt x="3194685" y="2236470"/>
                  </a:cubicBezTo>
                  <a:cubicBezTo>
                    <a:pt x="3183255" y="2239328"/>
                    <a:pt x="3172778" y="2243138"/>
                    <a:pt x="3166110" y="2253615"/>
                  </a:cubicBezTo>
                  <a:cubicBezTo>
                    <a:pt x="3158490" y="2244090"/>
                    <a:pt x="3149918" y="2238375"/>
                    <a:pt x="3136583" y="2236470"/>
                  </a:cubicBezTo>
                  <a:cubicBezTo>
                    <a:pt x="3140393" y="2225040"/>
                    <a:pt x="3140393" y="2214563"/>
                    <a:pt x="3136583" y="2204085"/>
                  </a:cubicBezTo>
                  <a:cubicBezTo>
                    <a:pt x="3148965" y="2202180"/>
                    <a:pt x="3158490" y="2197418"/>
                    <a:pt x="3166110" y="2186940"/>
                  </a:cubicBezTo>
                  <a:close/>
                  <a:moveTo>
                    <a:pt x="2935605" y="2044065"/>
                  </a:moveTo>
                  <a:cubicBezTo>
                    <a:pt x="2937510" y="2043113"/>
                    <a:pt x="2939415" y="2043113"/>
                    <a:pt x="2940368" y="2043113"/>
                  </a:cubicBezTo>
                  <a:cubicBezTo>
                    <a:pt x="2973705" y="2034540"/>
                    <a:pt x="3007043" y="2025015"/>
                    <a:pt x="3040380" y="2016443"/>
                  </a:cubicBezTo>
                  <a:cubicBezTo>
                    <a:pt x="3044190" y="2015490"/>
                    <a:pt x="3048953" y="2012633"/>
                    <a:pt x="3051810" y="2009775"/>
                  </a:cubicBezTo>
                  <a:cubicBezTo>
                    <a:pt x="3075623" y="1985963"/>
                    <a:pt x="3099435" y="1962150"/>
                    <a:pt x="3123248" y="1938338"/>
                  </a:cubicBezTo>
                  <a:cubicBezTo>
                    <a:pt x="3125153" y="1936433"/>
                    <a:pt x="3127058" y="1934528"/>
                    <a:pt x="3128010" y="1932623"/>
                  </a:cubicBezTo>
                  <a:cubicBezTo>
                    <a:pt x="3127058" y="1931670"/>
                    <a:pt x="3127058" y="1930718"/>
                    <a:pt x="3127058" y="1930718"/>
                  </a:cubicBezTo>
                  <a:cubicBezTo>
                    <a:pt x="3101340" y="1905000"/>
                    <a:pt x="3075623" y="1879283"/>
                    <a:pt x="3049905" y="1853565"/>
                  </a:cubicBezTo>
                  <a:cubicBezTo>
                    <a:pt x="3047048" y="1850708"/>
                    <a:pt x="3043238" y="1849755"/>
                    <a:pt x="3039428" y="1848803"/>
                  </a:cubicBezTo>
                  <a:cubicBezTo>
                    <a:pt x="3007043" y="1840230"/>
                    <a:pt x="2974658" y="1831658"/>
                    <a:pt x="2942273" y="1822133"/>
                  </a:cubicBezTo>
                  <a:cubicBezTo>
                    <a:pt x="2940368" y="1821180"/>
                    <a:pt x="2937510" y="1821180"/>
                    <a:pt x="2934653" y="1820228"/>
                  </a:cubicBezTo>
                  <a:cubicBezTo>
                    <a:pt x="2933700" y="1822133"/>
                    <a:pt x="2932748" y="1823085"/>
                    <a:pt x="2932748" y="1824038"/>
                  </a:cubicBezTo>
                  <a:cubicBezTo>
                    <a:pt x="2923223" y="1858328"/>
                    <a:pt x="2914650" y="1891665"/>
                    <a:pt x="2905125" y="1925955"/>
                  </a:cubicBezTo>
                  <a:cubicBezTo>
                    <a:pt x="2904173" y="1929765"/>
                    <a:pt x="2904173" y="1934528"/>
                    <a:pt x="2906078" y="1938338"/>
                  </a:cubicBezTo>
                  <a:cubicBezTo>
                    <a:pt x="2914650" y="1970723"/>
                    <a:pt x="2923223" y="2003108"/>
                    <a:pt x="2931795" y="2035493"/>
                  </a:cubicBezTo>
                  <a:cubicBezTo>
                    <a:pt x="2933700" y="2039303"/>
                    <a:pt x="2934653" y="2041208"/>
                    <a:pt x="2935605" y="2044065"/>
                  </a:cubicBezTo>
                  <a:close/>
                  <a:moveTo>
                    <a:pt x="2916555" y="1940243"/>
                  </a:moveTo>
                  <a:cubicBezTo>
                    <a:pt x="2915603" y="1936433"/>
                    <a:pt x="2914650" y="1931670"/>
                    <a:pt x="2915603" y="1927860"/>
                  </a:cubicBezTo>
                  <a:cubicBezTo>
                    <a:pt x="2923223" y="1897380"/>
                    <a:pt x="2931795" y="1866900"/>
                    <a:pt x="2940368" y="1836420"/>
                  </a:cubicBezTo>
                  <a:cubicBezTo>
                    <a:pt x="2940368" y="1835468"/>
                    <a:pt x="2941320" y="1834515"/>
                    <a:pt x="2942273" y="1832610"/>
                  </a:cubicBezTo>
                  <a:cubicBezTo>
                    <a:pt x="2946083" y="1833563"/>
                    <a:pt x="2948940" y="1834515"/>
                    <a:pt x="2952750" y="1835468"/>
                  </a:cubicBezTo>
                  <a:cubicBezTo>
                    <a:pt x="2980373" y="1843088"/>
                    <a:pt x="3007995" y="1849755"/>
                    <a:pt x="3035618" y="1857375"/>
                  </a:cubicBezTo>
                  <a:cubicBezTo>
                    <a:pt x="3039428" y="1858328"/>
                    <a:pt x="3043238" y="1859280"/>
                    <a:pt x="3045143" y="1862138"/>
                  </a:cubicBezTo>
                  <a:cubicBezTo>
                    <a:pt x="3068955" y="1884998"/>
                    <a:pt x="3092768" y="1908810"/>
                    <a:pt x="3116580" y="1932623"/>
                  </a:cubicBezTo>
                  <a:cubicBezTo>
                    <a:pt x="3114675" y="1934528"/>
                    <a:pt x="3113723" y="1937385"/>
                    <a:pt x="3111818" y="1938338"/>
                  </a:cubicBezTo>
                  <a:cubicBezTo>
                    <a:pt x="3090863" y="1959293"/>
                    <a:pt x="3069908" y="1981200"/>
                    <a:pt x="3048000" y="2002155"/>
                  </a:cubicBezTo>
                  <a:cubicBezTo>
                    <a:pt x="3045143" y="2005013"/>
                    <a:pt x="3040380" y="2007870"/>
                    <a:pt x="3036570" y="2008823"/>
                  </a:cubicBezTo>
                  <a:cubicBezTo>
                    <a:pt x="3007043" y="2017395"/>
                    <a:pt x="2977515" y="2025015"/>
                    <a:pt x="2947988" y="2032635"/>
                  </a:cubicBezTo>
                  <a:cubicBezTo>
                    <a:pt x="2946083" y="2032635"/>
                    <a:pt x="2945130" y="2033588"/>
                    <a:pt x="2942273" y="2033588"/>
                  </a:cubicBezTo>
                  <a:cubicBezTo>
                    <a:pt x="2939415" y="2022158"/>
                    <a:pt x="2936558" y="2011680"/>
                    <a:pt x="2933700" y="2000250"/>
                  </a:cubicBezTo>
                  <a:cubicBezTo>
                    <a:pt x="2927033" y="1980248"/>
                    <a:pt x="2921318" y="1960245"/>
                    <a:pt x="2916555" y="1940243"/>
                  </a:cubicBezTo>
                  <a:close/>
                  <a:moveTo>
                    <a:pt x="54293" y="1432560"/>
                  </a:moveTo>
                  <a:cubicBezTo>
                    <a:pt x="78105" y="1409700"/>
                    <a:pt x="100965" y="1385888"/>
                    <a:pt x="124778" y="1363028"/>
                  </a:cubicBezTo>
                  <a:cubicBezTo>
                    <a:pt x="126683" y="1361123"/>
                    <a:pt x="128588" y="1359218"/>
                    <a:pt x="130493" y="1356360"/>
                  </a:cubicBezTo>
                  <a:cubicBezTo>
                    <a:pt x="129540" y="1355408"/>
                    <a:pt x="128588" y="1353503"/>
                    <a:pt x="127635" y="1353503"/>
                  </a:cubicBezTo>
                  <a:cubicBezTo>
                    <a:pt x="102870" y="1328738"/>
                    <a:pt x="77153" y="1303020"/>
                    <a:pt x="52388" y="1278255"/>
                  </a:cubicBezTo>
                  <a:cubicBezTo>
                    <a:pt x="49530" y="1275398"/>
                    <a:pt x="45720" y="1273493"/>
                    <a:pt x="41910" y="1272540"/>
                  </a:cubicBezTo>
                  <a:cubicBezTo>
                    <a:pt x="28575" y="1268730"/>
                    <a:pt x="14288" y="1264920"/>
                    <a:pt x="953" y="1261110"/>
                  </a:cubicBezTo>
                  <a:lnTo>
                    <a:pt x="953" y="1270635"/>
                  </a:lnTo>
                  <a:cubicBezTo>
                    <a:pt x="13335" y="1273493"/>
                    <a:pt x="24765" y="1277303"/>
                    <a:pt x="36195" y="1280160"/>
                  </a:cubicBezTo>
                  <a:cubicBezTo>
                    <a:pt x="40005" y="1281113"/>
                    <a:pt x="43815" y="1283018"/>
                    <a:pt x="46673" y="1285875"/>
                  </a:cubicBezTo>
                  <a:cubicBezTo>
                    <a:pt x="69533" y="1307783"/>
                    <a:pt x="91440" y="1330643"/>
                    <a:pt x="114300" y="1352550"/>
                  </a:cubicBezTo>
                  <a:cubicBezTo>
                    <a:pt x="115253" y="1353503"/>
                    <a:pt x="115253" y="1354455"/>
                    <a:pt x="116205" y="1355408"/>
                  </a:cubicBezTo>
                  <a:cubicBezTo>
                    <a:pt x="114300" y="1357313"/>
                    <a:pt x="113348" y="1359218"/>
                    <a:pt x="111443" y="1361123"/>
                  </a:cubicBezTo>
                  <a:cubicBezTo>
                    <a:pt x="90488" y="1382078"/>
                    <a:pt x="69533" y="1403985"/>
                    <a:pt x="47625" y="1424940"/>
                  </a:cubicBezTo>
                  <a:cubicBezTo>
                    <a:pt x="44768" y="1427798"/>
                    <a:pt x="41910" y="1429703"/>
                    <a:pt x="38100" y="1430655"/>
                  </a:cubicBezTo>
                  <a:cubicBezTo>
                    <a:pt x="25718" y="1434465"/>
                    <a:pt x="13335" y="1437323"/>
                    <a:pt x="0" y="1441133"/>
                  </a:cubicBezTo>
                  <a:lnTo>
                    <a:pt x="0" y="1450658"/>
                  </a:lnTo>
                  <a:cubicBezTo>
                    <a:pt x="14288" y="1446848"/>
                    <a:pt x="27623" y="1443038"/>
                    <a:pt x="41910" y="1439228"/>
                  </a:cubicBezTo>
                  <a:cubicBezTo>
                    <a:pt x="47625" y="1439228"/>
                    <a:pt x="51435" y="1436370"/>
                    <a:pt x="54293" y="1432560"/>
                  </a:cubicBezTo>
                  <a:close/>
                  <a:moveTo>
                    <a:pt x="3361373" y="1882140"/>
                  </a:moveTo>
                  <a:cubicBezTo>
                    <a:pt x="3346133" y="1885950"/>
                    <a:pt x="3330893" y="1890713"/>
                    <a:pt x="3315653" y="1894523"/>
                  </a:cubicBezTo>
                  <a:cubicBezTo>
                    <a:pt x="3313748" y="1895475"/>
                    <a:pt x="3310890" y="1896428"/>
                    <a:pt x="3309938" y="1897380"/>
                  </a:cubicBezTo>
                  <a:cubicBezTo>
                    <a:pt x="3298508" y="1908810"/>
                    <a:pt x="3287078" y="1920240"/>
                    <a:pt x="3275648" y="1931670"/>
                  </a:cubicBezTo>
                  <a:cubicBezTo>
                    <a:pt x="3277553" y="1933575"/>
                    <a:pt x="3279458" y="1936433"/>
                    <a:pt x="3281363" y="1938338"/>
                  </a:cubicBezTo>
                  <a:cubicBezTo>
                    <a:pt x="3289935" y="1946910"/>
                    <a:pt x="3299460" y="1955483"/>
                    <a:pt x="3308033" y="1965008"/>
                  </a:cubicBezTo>
                  <a:cubicBezTo>
                    <a:pt x="3310890" y="1968818"/>
                    <a:pt x="3314700" y="1970723"/>
                    <a:pt x="3319463" y="1971675"/>
                  </a:cubicBezTo>
                  <a:cubicBezTo>
                    <a:pt x="3331845" y="1974533"/>
                    <a:pt x="3343275" y="1978343"/>
                    <a:pt x="3355658" y="1981200"/>
                  </a:cubicBezTo>
                  <a:cubicBezTo>
                    <a:pt x="3357563" y="1982153"/>
                    <a:pt x="3360420" y="1982153"/>
                    <a:pt x="3363278" y="1982153"/>
                  </a:cubicBezTo>
                  <a:cubicBezTo>
                    <a:pt x="3364230" y="1979295"/>
                    <a:pt x="3365183" y="1977390"/>
                    <a:pt x="3365183" y="1974533"/>
                  </a:cubicBezTo>
                  <a:cubicBezTo>
                    <a:pt x="3368993" y="1960245"/>
                    <a:pt x="3375660" y="1945958"/>
                    <a:pt x="3375660" y="1931670"/>
                  </a:cubicBezTo>
                  <a:cubicBezTo>
                    <a:pt x="3375660" y="1917383"/>
                    <a:pt x="3368993" y="1903095"/>
                    <a:pt x="3365183" y="1888808"/>
                  </a:cubicBezTo>
                  <a:cubicBezTo>
                    <a:pt x="3363278" y="1886903"/>
                    <a:pt x="3362325" y="1884998"/>
                    <a:pt x="3361373" y="1882140"/>
                  </a:cubicBezTo>
                  <a:close/>
                  <a:moveTo>
                    <a:pt x="3365183" y="1935480"/>
                  </a:moveTo>
                  <a:cubicBezTo>
                    <a:pt x="3362325" y="1946910"/>
                    <a:pt x="3358515" y="1958340"/>
                    <a:pt x="3355658" y="1971675"/>
                  </a:cubicBezTo>
                  <a:cubicBezTo>
                    <a:pt x="3349943" y="1969770"/>
                    <a:pt x="3344228" y="1968818"/>
                    <a:pt x="3338513" y="1967865"/>
                  </a:cubicBezTo>
                  <a:cubicBezTo>
                    <a:pt x="3322320" y="1965960"/>
                    <a:pt x="3309938" y="1958340"/>
                    <a:pt x="3299460" y="1945958"/>
                  </a:cubicBezTo>
                  <a:cubicBezTo>
                    <a:pt x="3295650" y="1942148"/>
                    <a:pt x="3290888" y="1938338"/>
                    <a:pt x="3286125" y="1934528"/>
                  </a:cubicBezTo>
                  <a:cubicBezTo>
                    <a:pt x="3296603" y="1924050"/>
                    <a:pt x="3306128" y="1914525"/>
                    <a:pt x="3314700" y="1905953"/>
                  </a:cubicBezTo>
                  <a:cubicBezTo>
                    <a:pt x="3315653" y="1905000"/>
                    <a:pt x="3316605" y="1905000"/>
                    <a:pt x="3317558" y="1905000"/>
                  </a:cubicBezTo>
                  <a:cubicBezTo>
                    <a:pt x="3329940" y="1901190"/>
                    <a:pt x="3342323" y="1898333"/>
                    <a:pt x="3354705" y="1894523"/>
                  </a:cubicBezTo>
                  <a:cubicBezTo>
                    <a:pt x="3358515" y="1907858"/>
                    <a:pt x="3361373" y="1920240"/>
                    <a:pt x="3365183" y="1932623"/>
                  </a:cubicBezTo>
                  <a:cubicBezTo>
                    <a:pt x="3366135" y="1932623"/>
                    <a:pt x="3365183" y="1934528"/>
                    <a:pt x="3365183" y="1935480"/>
                  </a:cubicBezTo>
                  <a:close/>
                  <a:moveTo>
                    <a:pt x="2667953" y="2200275"/>
                  </a:moveTo>
                  <a:cubicBezTo>
                    <a:pt x="2670810" y="2196465"/>
                    <a:pt x="2672715" y="2193608"/>
                    <a:pt x="2675573" y="2190750"/>
                  </a:cubicBezTo>
                  <a:cubicBezTo>
                    <a:pt x="2703195" y="2163128"/>
                    <a:pt x="2730818" y="2135505"/>
                    <a:pt x="2758440" y="2107883"/>
                  </a:cubicBezTo>
                  <a:cubicBezTo>
                    <a:pt x="2762250" y="2104073"/>
                    <a:pt x="2767013" y="2101215"/>
                    <a:pt x="2772728" y="2100263"/>
                  </a:cubicBezTo>
                  <a:cubicBezTo>
                    <a:pt x="2810828" y="2089785"/>
                    <a:pt x="2849880" y="2079308"/>
                    <a:pt x="2887980" y="2069783"/>
                  </a:cubicBezTo>
                  <a:cubicBezTo>
                    <a:pt x="2890838" y="2068830"/>
                    <a:pt x="2893695" y="2067878"/>
                    <a:pt x="2897505" y="2066925"/>
                  </a:cubicBezTo>
                  <a:cubicBezTo>
                    <a:pt x="2896553" y="2063115"/>
                    <a:pt x="2895600" y="2060258"/>
                    <a:pt x="2895600" y="2056448"/>
                  </a:cubicBezTo>
                  <a:cubicBezTo>
                    <a:pt x="2885123" y="2018348"/>
                    <a:pt x="2875598" y="1979295"/>
                    <a:pt x="2865120" y="1941195"/>
                  </a:cubicBezTo>
                  <a:cubicBezTo>
                    <a:pt x="2863215" y="1935480"/>
                    <a:pt x="2863215" y="1930718"/>
                    <a:pt x="2865120" y="1925955"/>
                  </a:cubicBezTo>
                  <a:cubicBezTo>
                    <a:pt x="2873693" y="1894523"/>
                    <a:pt x="2882265" y="1864043"/>
                    <a:pt x="2889885" y="1832610"/>
                  </a:cubicBezTo>
                  <a:cubicBezTo>
                    <a:pt x="2892743" y="1822133"/>
                    <a:pt x="2895600" y="1811655"/>
                    <a:pt x="2898458" y="1800225"/>
                  </a:cubicBezTo>
                  <a:cubicBezTo>
                    <a:pt x="2893695" y="1799273"/>
                    <a:pt x="2890838" y="1798320"/>
                    <a:pt x="2887028" y="1797368"/>
                  </a:cubicBezTo>
                  <a:cubicBezTo>
                    <a:pt x="2848928" y="1786890"/>
                    <a:pt x="2811780" y="1777365"/>
                    <a:pt x="2773680" y="1766888"/>
                  </a:cubicBezTo>
                  <a:cubicBezTo>
                    <a:pt x="2767965" y="1764983"/>
                    <a:pt x="2763203" y="1763078"/>
                    <a:pt x="2759393" y="1759268"/>
                  </a:cubicBezTo>
                  <a:cubicBezTo>
                    <a:pt x="2731770" y="1731645"/>
                    <a:pt x="2703195" y="1703070"/>
                    <a:pt x="2675573" y="1675448"/>
                  </a:cubicBezTo>
                  <a:cubicBezTo>
                    <a:pt x="2672715" y="1672590"/>
                    <a:pt x="2670810" y="1670685"/>
                    <a:pt x="2667953" y="1667828"/>
                  </a:cubicBezTo>
                  <a:cubicBezTo>
                    <a:pt x="2665095" y="1670685"/>
                    <a:pt x="2662238" y="1673543"/>
                    <a:pt x="2659380" y="1675448"/>
                  </a:cubicBezTo>
                  <a:cubicBezTo>
                    <a:pt x="2631758" y="1703070"/>
                    <a:pt x="2603183" y="1731645"/>
                    <a:pt x="2575560" y="1759268"/>
                  </a:cubicBezTo>
                  <a:cubicBezTo>
                    <a:pt x="2571750" y="1763078"/>
                    <a:pt x="2567940" y="1765935"/>
                    <a:pt x="2562225" y="1766888"/>
                  </a:cubicBezTo>
                  <a:cubicBezTo>
                    <a:pt x="2536508" y="1773555"/>
                    <a:pt x="2510790" y="1780223"/>
                    <a:pt x="2485073" y="1787843"/>
                  </a:cubicBezTo>
                  <a:cubicBezTo>
                    <a:pt x="2469833" y="1791653"/>
                    <a:pt x="2453640" y="1796415"/>
                    <a:pt x="2437448" y="1801178"/>
                  </a:cubicBezTo>
                  <a:cubicBezTo>
                    <a:pt x="2438400" y="1805940"/>
                    <a:pt x="2439353" y="1808798"/>
                    <a:pt x="2440305" y="1811655"/>
                  </a:cubicBezTo>
                  <a:cubicBezTo>
                    <a:pt x="2450783" y="1849755"/>
                    <a:pt x="2460308" y="1888808"/>
                    <a:pt x="2470785" y="1926908"/>
                  </a:cubicBezTo>
                  <a:cubicBezTo>
                    <a:pt x="2471738" y="1931670"/>
                    <a:pt x="2471738" y="1936433"/>
                    <a:pt x="2470785" y="1941195"/>
                  </a:cubicBezTo>
                  <a:cubicBezTo>
                    <a:pt x="2461260" y="1977390"/>
                    <a:pt x="2451735" y="2013585"/>
                    <a:pt x="2441258" y="2049780"/>
                  </a:cubicBezTo>
                  <a:cubicBezTo>
                    <a:pt x="2439353" y="2055495"/>
                    <a:pt x="2438400" y="2061210"/>
                    <a:pt x="2436495" y="2066925"/>
                  </a:cubicBezTo>
                  <a:cubicBezTo>
                    <a:pt x="2440305" y="2067878"/>
                    <a:pt x="2443163" y="2068830"/>
                    <a:pt x="2446020" y="2069783"/>
                  </a:cubicBezTo>
                  <a:cubicBezTo>
                    <a:pt x="2484120" y="2080260"/>
                    <a:pt x="2522220" y="2090738"/>
                    <a:pt x="2560320" y="2100263"/>
                  </a:cubicBezTo>
                  <a:cubicBezTo>
                    <a:pt x="2566035" y="2102168"/>
                    <a:pt x="2570798" y="2104073"/>
                    <a:pt x="2575560" y="2108835"/>
                  </a:cubicBezTo>
                  <a:cubicBezTo>
                    <a:pt x="2603183" y="2136458"/>
                    <a:pt x="2631758" y="2165033"/>
                    <a:pt x="2659380" y="2192655"/>
                  </a:cubicBezTo>
                  <a:cubicBezTo>
                    <a:pt x="2661285" y="2193608"/>
                    <a:pt x="2664143" y="2196465"/>
                    <a:pt x="2667953" y="2200275"/>
                  </a:cubicBezTo>
                  <a:close/>
                  <a:moveTo>
                    <a:pt x="2566035" y="2091690"/>
                  </a:moveTo>
                  <a:cubicBezTo>
                    <a:pt x="2529840" y="2082165"/>
                    <a:pt x="2493645" y="2072640"/>
                    <a:pt x="2457450" y="2062163"/>
                  </a:cubicBezTo>
                  <a:cubicBezTo>
                    <a:pt x="2454593" y="2061210"/>
                    <a:pt x="2450783" y="2060258"/>
                    <a:pt x="2446973" y="2059305"/>
                  </a:cubicBezTo>
                  <a:cubicBezTo>
                    <a:pt x="2447925" y="2055495"/>
                    <a:pt x="2448878" y="2052638"/>
                    <a:pt x="2448878" y="2048828"/>
                  </a:cubicBezTo>
                  <a:cubicBezTo>
                    <a:pt x="2458403" y="2013585"/>
                    <a:pt x="2466975" y="1979295"/>
                    <a:pt x="2477453" y="1944053"/>
                  </a:cubicBezTo>
                  <a:cubicBezTo>
                    <a:pt x="2479358" y="1935480"/>
                    <a:pt x="2479358" y="1928813"/>
                    <a:pt x="2477453" y="1920240"/>
                  </a:cubicBezTo>
                  <a:cubicBezTo>
                    <a:pt x="2467928" y="1885950"/>
                    <a:pt x="2458403" y="1850708"/>
                    <a:pt x="2449830" y="1816418"/>
                  </a:cubicBezTo>
                  <a:cubicBezTo>
                    <a:pt x="2448878" y="1813560"/>
                    <a:pt x="2447925" y="1809750"/>
                    <a:pt x="2446973" y="1805940"/>
                  </a:cubicBezTo>
                  <a:cubicBezTo>
                    <a:pt x="2450783" y="1804988"/>
                    <a:pt x="2453640" y="1804035"/>
                    <a:pt x="2457450" y="1803083"/>
                  </a:cubicBezTo>
                  <a:cubicBezTo>
                    <a:pt x="2492693" y="1793558"/>
                    <a:pt x="2527935" y="1784033"/>
                    <a:pt x="2563178" y="1774508"/>
                  </a:cubicBezTo>
                  <a:cubicBezTo>
                    <a:pt x="2570798" y="1772603"/>
                    <a:pt x="2576513" y="1769745"/>
                    <a:pt x="2581275" y="1764030"/>
                  </a:cubicBezTo>
                  <a:cubicBezTo>
                    <a:pt x="2606993" y="1738313"/>
                    <a:pt x="2632710" y="1712595"/>
                    <a:pt x="2658428" y="1686878"/>
                  </a:cubicBezTo>
                  <a:cubicBezTo>
                    <a:pt x="2661285" y="1684020"/>
                    <a:pt x="2663190" y="1681163"/>
                    <a:pt x="2665095" y="1677353"/>
                  </a:cubicBezTo>
                  <a:cubicBezTo>
                    <a:pt x="2669858" y="1681163"/>
                    <a:pt x="2671763" y="1684020"/>
                    <a:pt x="2674620" y="1685925"/>
                  </a:cubicBezTo>
                  <a:cubicBezTo>
                    <a:pt x="2700338" y="1711643"/>
                    <a:pt x="2727008" y="1738313"/>
                    <a:pt x="2752725" y="1764030"/>
                  </a:cubicBezTo>
                  <a:cubicBezTo>
                    <a:pt x="2757488" y="1768793"/>
                    <a:pt x="2762250" y="1771650"/>
                    <a:pt x="2768918" y="1773555"/>
                  </a:cubicBezTo>
                  <a:cubicBezTo>
                    <a:pt x="2805113" y="1783080"/>
                    <a:pt x="2840355" y="1792605"/>
                    <a:pt x="2876550" y="1802130"/>
                  </a:cubicBezTo>
                  <a:cubicBezTo>
                    <a:pt x="2879408" y="1803083"/>
                    <a:pt x="2882265" y="1804035"/>
                    <a:pt x="2886075" y="1804988"/>
                  </a:cubicBezTo>
                  <a:cubicBezTo>
                    <a:pt x="2885123" y="1808798"/>
                    <a:pt x="2884170" y="1812608"/>
                    <a:pt x="2883218" y="1816418"/>
                  </a:cubicBezTo>
                  <a:cubicBezTo>
                    <a:pt x="2873693" y="1852613"/>
                    <a:pt x="2864168" y="1887855"/>
                    <a:pt x="2854643" y="1924050"/>
                  </a:cubicBezTo>
                  <a:cubicBezTo>
                    <a:pt x="2852738" y="1928813"/>
                    <a:pt x="2852738" y="1933575"/>
                    <a:pt x="2854643" y="1939290"/>
                  </a:cubicBezTo>
                  <a:cubicBezTo>
                    <a:pt x="2864168" y="1974533"/>
                    <a:pt x="2873693" y="2010728"/>
                    <a:pt x="2883218" y="2045970"/>
                  </a:cubicBezTo>
                  <a:cubicBezTo>
                    <a:pt x="2884170" y="2049780"/>
                    <a:pt x="2885123" y="2053590"/>
                    <a:pt x="2886075" y="2058353"/>
                  </a:cubicBezTo>
                  <a:cubicBezTo>
                    <a:pt x="2882265" y="2059305"/>
                    <a:pt x="2879408" y="2060258"/>
                    <a:pt x="2875598" y="2061210"/>
                  </a:cubicBezTo>
                  <a:cubicBezTo>
                    <a:pt x="2840355" y="2070735"/>
                    <a:pt x="2805113" y="2080260"/>
                    <a:pt x="2769870" y="2089785"/>
                  </a:cubicBezTo>
                  <a:cubicBezTo>
                    <a:pt x="2762250" y="2091690"/>
                    <a:pt x="2756535" y="2094548"/>
                    <a:pt x="2751773" y="2100263"/>
                  </a:cubicBezTo>
                  <a:cubicBezTo>
                    <a:pt x="2726055" y="2125980"/>
                    <a:pt x="2700338" y="2151698"/>
                    <a:pt x="2674620" y="2177415"/>
                  </a:cubicBezTo>
                  <a:cubicBezTo>
                    <a:pt x="2671763" y="2180273"/>
                    <a:pt x="2669858" y="2183130"/>
                    <a:pt x="2667000" y="2186940"/>
                  </a:cubicBezTo>
                  <a:cubicBezTo>
                    <a:pt x="2663190" y="2183130"/>
                    <a:pt x="2660333" y="2181225"/>
                    <a:pt x="2657475" y="2178368"/>
                  </a:cubicBezTo>
                  <a:cubicBezTo>
                    <a:pt x="2630805" y="2151698"/>
                    <a:pt x="2604135" y="2125028"/>
                    <a:pt x="2577465" y="2098358"/>
                  </a:cubicBezTo>
                  <a:cubicBezTo>
                    <a:pt x="2575560" y="2095500"/>
                    <a:pt x="2571750" y="2092643"/>
                    <a:pt x="2566035" y="2091690"/>
                  </a:cubicBezTo>
                  <a:close/>
                  <a:moveTo>
                    <a:pt x="2967038" y="1971675"/>
                  </a:moveTo>
                  <a:cubicBezTo>
                    <a:pt x="2967990" y="1975485"/>
                    <a:pt x="2968943" y="1979295"/>
                    <a:pt x="2970848" y="1983105"/>
                  </a:cubicBezTo>
                  <a:cubicBezTo>
                    <a:pt x="2976563" y="1981200"/>
                    <a:pt x="2982278" y="1980248"/>
                    <a:pt x="2987040" y="1979295"/>
                  </a:cubicBezTo>
                  <a:cubicBezTo>
                    <a:pt x="2998470" y="1976438"/>
                    <a:pt x="3010853" y="1975485"/>
                    <a:pt x="3020378" y="1969770"/>
                  </a:cubicBezTo>
                  <a:cubicBezTo>
                    <a:pt x="3029903" y="1964055"/>
                    <a:pt x="3037523" y="1953578"/>
                    <a:pt x="3046095" y="1945958"/>
                  </a:cubicBezTo>
                  <a:cubicBezTo>
                    <a:pt x="3049905" y="1942148"/>
                    <a:pt x="3053715" y="1938338"/>
                    <a:pt x="3057525" y="1933575"/>
                  </a:cubicBezTo>
                  <a:cubicBezTo>
                    <a:pt x="3045143" y="1922145"/>
                    <a:pt x="3034665" y="1910715"/>
                    <a:pt x="3023235" y="1900238"/>
                  </a:cubicBezTo>
                  <a:cubicBezTo>
                    <a:pt x="3021330" y="1898333"/>
                    <a:pt x="3019425" y="1897380"/>
                    <a:pt x="3017520" y="1896428"/>
                  </a:cubicBezTo>
                  <a:cubicBezTo>
                    <a:pt x="3002280" y="1892618"/>
                    <a:pt x="2987040" y="1887855"/>
                    <a:pt x="2971800" y="1884045"/>
                  </a:cubicBezTo>
                  <a:cubicBezTo>
                    <a:pt x="2970848" y="1884998"/>
                    <a:pt x="2969895" y="1885950"/>
                    <a:pt x="2969895" y="1886903"/>
                  </a:cubicBezTo>
                  <a:cubicBezTo>
                    <a:pt x="2966085" y="1902143"/>
                    <a:pt x="2961323" y="1916430"/>
                    <a:pt x="2957513" y="1931670"/>
                  </a:cubicBezTo>
                  <a:cubicBezTo>
                    <a:pt x="2956560" y="1934528"/>
                    <a:pt x="2957513" y="1937385"/>
                    <a:pt x="2958465" y="1940243"/>
                  </a:cubicBezTo>
                  <a:cubicBezTo>
                    <a:pt x="2961323" y="1948815"/>
                    <a:pt x="2964180" y="1960245"/>
                    <a:pt x="2967038" y="1971675"/>
                  </a:cubicBezTo>
                  <a:close/>
                  <a:moveTo>
                    <a:pt x="2967038" y="1929765"/>
                  </a:moveTo>
                  <a:cubicBezTo>
                    <a:pt x="2969895" y="1917383"/>
                    <a:pt x="2973705" y="1905953"/>
                    <a:pt x="2976563" y="1892618"/>
                  </a:cubicBezTo>
                  <a:cubicBezTo>
                    <a:pt x="2989898" y="1896428"/>
                    <a:pt x="3001328" y="1899285"/>
                    <a:pt x="3012758" y="1902143"/>
                  </a:cubicBezTo>
                  <a:cubicBezTo>
                    <a:pt x="3014663" y="1903095"/>
                    <a:pt x="3016568" y="1904048"/>
                    <a:pt x="3017520" y="1905000"/>
                  </a:cubicBezTo>
                  <a:cubicBezTo>
                    <a:pt x="3026093" y="1913573"/>
                    <a:pt x="3034665" y="1922145"/>
                    <a:pt x="3044190" y="1931670"/>
                  </a:cubicBezTo>
                  <a:cubicBezTo>
                    <a:pt x="3034665" y="1941195"/>
                    <a:pt x="3026093" y="1949768"/>
                    <a:pt x="3016568" y="1959293"/>
                  </a:cubicBezTo>
                  <a:cubicBezTo>
                    <a:pt x="3015615" y="1960245"/>
                    <a:pt x="3014663" y="1960245"/>
                    <a:pt x="3013710" y="1961198"/>
                  </a:cubicBezTo>
                  <a:cubicBezTo>
                    <a:pt x="3001328" y="1965008"/>
                    <a:pt x="2988945" y="1967865"/>
                    <a:pt x="2975610" y="1971675"/>
                  </a:cubicBezTo>
                  <a:cubicBezTo>
                    <a:pt x="2971800" y="1958340"/>
                    <a:pt x="2968943" y="1946910"/>
                    <a:pt x="2966085" y="1934528"/>
                  </a:cubicBezTo>
                  <a:cubicBezTo>
                    <a:pt x="2967038" y="1933575"/>
                    <a:pt x="2967038" y="1931670"/>
                    <a:pt x="2967038" y="1929765"/>
                  </a:cubicBezTo>
                  <a:close/>
                  <a:moveTo>
                    <a:pt x="2667000" y="2121218"/>
                  </a:moveTo>
                  <a:cubicBezTo>
                    <a:pt x="2669858" y="2118360"/>
                    <a:pt x="2671763" y="2116455"/>
                    <a:pt x="2674620" y="2114550"/>
                  </a:cubicBezTo>
                  <a:cubicBezTo>
                    <a:pt x="2693670" y="2095500"/>
                    <a:pt x="2711768" y="2077403"/>
                    <a:pt x="2730818" y="2058353"/>
                  </a:cubicBezTo>
                  <a:cubicBezTo>
                    <a:pt x="2734628" y="2054543"/>
                    <a:pt x="2738438" y="2051685"/>
                    <a:pt x="2744153" y="2050733"/>
                  </a:cubicBezTo>
                  <a:cubicBezTo>
                    <a:pt x="2769870" y="2044065"/>
                    <a:pt x="2795588" y="2037398"/>
                    <a:pt x="2820353" y="2029778"/>
                  </a:cubicBezTo>
                  <a:cubicBezTo>
                    <a:pt x="2823210" y="2028825"/>
                    <a:pt x="2826068" y="2027873"/>
                    <a:pt x="2829878" y="2026920"/>
                  </a:cubicBezTo>
                  <a:cubicBezTo>
                    <a:pt x="2828925" y="2023110"/>
                    <a:pt x="2828925" y="2020253"/>
                    <a:pt x="2827973" y="2018348"/>
                  </a:cubicBezTo>
                  <a:cubicBezTo>
                    <a:pt x="2821305" y="1992630"/>
                    <a:pt x="2814638" y="1966913"/>
                    <a:pt x="2807018" y="1941195"/>
                  </a:cubicBezTo>
                  <a:cubicBezTo>
                    <a:pt x="2805113" y="1935480"/>
                    <a:pt x="2805113" y="1930718"/>
                    <a:pt x="2807018" y="1925955"/>
                  </a:cubicBezTo>
                  <a:cubicBezTo>
                    <a:pt x="2813685" y="1900238"/>
                    <a:pt x="2821305" y="1874520"/>
                    <a:pt x="2827973" y="1848803"/>
                  </a:cubicBezTo>
                  <a:cubicBezTo>
                    <a:pt x="2828925" y="1845945"/>
                    <a:pt x="2828925" y="1843088"/>
                    <a:pt x="2829878" y="1840230"/>
                  </a:cubicBezTo>
                  <a:cubicBezTo>
                    <a:pt x="2826068" y="1839278"/>
                    <a:pt x="2823210" y="1838325"/>
                    <a:pt x="2820353" y="1837373"/>
                  </a:cubicBezTo>
                  <a:cubicBezTo>
                    <a:pt x="2795588" y="1830705"/>
                    <a:pt x="2769870" y="1824038"/>
                    <a:pt x="2745105" y="1817370"/>
                  </a:cubicBezTo>
                  <a:cubicBezTo>
                    <a:pt x="2739390" y="1815465"/>
                    <a:pt x="2734628" y="1813560"/>
                    <a:pt x="2729865" y="1808798"/>
                  </a:cubicBezTo>
                  <a:cubicBezTo>
                    <a:pt x="2711768" y="1789748"/>
                    <a:pt x="2692718" y="1771650"/>
                    <a:pt x="2674620" y="1753553"/>
                  </a:cubicBezTo>
                  <a:cubicBezTo>
                    <a:pt x="2672715" y="1751648"/>
                    <a:pt x="2669858" y="1748790"/>
                    <a:pt x="2667000" y="1746885"/>
                  </a:cubicBezTo>
                  <a:cubicBezTo>
                    <a:pt x="2664143" y="1749743"/>
                    <a:pt x="2662238" y="1751648"/>
                    <a:pt x="2659380" y="1753553"/>
                  </a:cubicBezTo>
                  <a:cubicBezTo>
                    <a:pt x="2641283" y="1771650"/>
                    <a:pt x="2623185" y="1789748"/>
                    <a:pt x="2605088" y="1807845"/>
                  </a:cubicBezTo>
                  <a:cubicBezTo>
                    <a:pt x="2600325" y="1813560"/>
                    <a:pt x="2594610" y="1816418"/>
                    <a:pt x="2586990" y="1818323"/>
                  </a:cubicBezTo>
                  <a:cubicBezTo>
                    <a:pt x="2559368" y="1824990"/>
                    <a:pt x="2531745" y="1832610"/>
                    <a:pt x="2503170" y="1840230"/>
                  </a:cubicBezTo>
                  <a:cubicBezTo>
                    <a:pt x="2504123" y="1844040"/>
                    <a:pt x="2504123" y="1846898"/>
                    <a:pt x="2505075" y="1849755"/>
                  </a:cubicBezTo>
                  <a:cubicBezTo>
                    <a:pt x="2511743" y="1875473"/>
                    <a:pt x="2518410" y="1901190"/>
                    <a:pt x="2526030" y="1926908"/>
                  </a:cubicBezTo>
                  <a:cubicBezTo>
                    <a:pt x="2527935" y="1932623"/>
                    <a:pt x="2527935" y="1937385"/>
                    <a:pt x="2526030" y="1942148"/>
                  </a:cubicBezTo>
                  <a:cubicBezTo>
                    <a:pt x="2519363" y="1967865"/>
                    <a:pt x="2511743" y="1993583"/>
                    <a:pt x="2505075" y="2019300"/>
                  </a:cubicBezTo>
                  <a:cubicBezTo>
                    <a:pt x="2504123" y="2022158"/>
                    <a:pt x="2504123" y="2025015"/>
                    <a:pt x="2503170" y="2027873"/>
                  </a:cubicBezTo>
                  <a:cubicBezTo>
                    <a:pt x="2506980" y="2028825"/>
                    <a:pt x="2509838" y="2029778"/>
                    <a:pt x="2512695" y="2030730"/>
                  </a:cubicBezTo>
                  <a:cubicBezTo>
                    <a:pt x="2538413" y="2037398"/>
                    <a:pt x="2564130" y="2045018"/>
                    <a:pt x="2588895" y="2051685"/>
                  </a:cubicBezTo>
                  <a:cubicBezTo>
                    <a:pt x="2594610" y="2052638"/>
                    <a:pt x="2598420" y="2055495"/>
                    <a:pt x="2602230" y="2059305"/>
                  </a:cubicBezTo>
                  <a:cubicBezTo>
                    <a:pt x="2621280" y="2078355"/>
                    <a:pt x="2639378" y="2096453"/>
                    <a:pt x="2658428" y="2115503"/>
                  </a:cubicBezTo>
                  <a:cubicBezTo>
                    <a:pt x="2661285" y="2116455"/>
                    <a:pt x="2664143" y="2118360"/>
                    <a:pt x="2667000" y="2121218"/>
                  </a:cubicBezTo>
                  <a:close/>
                  <a:moveTo>
                    <a:pt x="2594610" y="2042160"/>
                  </a:moveTo>
                  <a:cubicBezTo>
                    <a:pt x="2571750" y="2036445"/>
                    <a:pt x="2548890" y="2029778"/>
                    <a:pt x="2526030" y="2024063"/>
                  </a:cubicBezTo>
                  <a:cubicBezTo>
                    <a:pt x="2523173" y="2023110"/>
                    <a:pt x="2519363" y="2022158"/>
                    <a:pt x="2515553" y="2021205"/>
                  </a:cubicBezTo>
                  <a:cubicBezTo>
                    <a:pt x="2516505" y="2017395"/>
                    <a:pt x="2516505" y="2014538"/>
                    <a:pt x="2517458" y="2011680"/>
                  </a:cubicBezTo>
                  <a:cubicBezTo>
                    <a:pt x="2523173" y="1988820"/>
                    <a:pt x="2529840" y="1965008"/>
                    <a:pt x="2536508" y="1942148"/>
                  </a:cubicBezTo>
                  <a:cubicBezTo>
                    <a:pt x="2538413" y="1936433"/>
                    <a:pt x="2538413" y="1930718"/>
                    <a:pt x="2536508" y="1925003"/>
                  </a:cubicBezTo>
                  <a:cubicBezTo>
                    <a:pt x="2529840" y="1902143"/>
                    <a:pt x="2524125" y="1879283"/>
                    <a:pt x="2518410" y="1856423"/>
                  </a:cubicBezTo>
                  <a:cubicBezTo>
                    <a:pt x="2517458" y="1853565"/>
                    <a:pt x="2517458" y="1849755"/>
                    <a:pt x="2516505" y="1846898"/>
                  </a:cubicBezTo>
                  <a:cubicBezTo>
                    <a:pt x="2520315" y="1845945"/>
                    <a:pt x="2524125" y="1844040"/>
                    <a:pt x="2527935" y="1843088"/>
                  </a:cubicBezTo>
                  <a:cubicBezTo>
                    <a:pt x="2549843" y="1837373"/>
                    <a:pt x="2572703" y="1830705"/>
                    <a:pt x="2594610" y="1824990"/>
                  </a:cubicBezTo>
                  <a:cubicBezTo>
                    <a:pt x="2600325" y="1823085"/>
                    <a:pt x="2605088" y="1821180"/>
                    <a:pt x="2609850" y="1816418"/>
                  </a:cubicBezTo>
                  <a:cubicBezTo>
                    <a:pt x="2626995" y="1799273"/>
                    <a:pt x="2643188" y="1783080"/>
                    <a:pt x="2660333" y="1765935"/>
                  </a:cubicBezTo>
                  <a:cubicBezTo>
                    <a:pt x="2662238" y="1764030"/>
                    <a:pt x="2665095" y="1761173"/>
                    <a:pt x="2667953" y="1758315"/>
                  </a:cubicBezTo>
                  <a:cubicBezTo>
                    <a:pt x="2670810" y="1761173"/>
                    <a:pt x="2673668" y="1763078"/>
                    <a:pt x="2675573" y="1765935"/>
                  </a:cubicBezTo>
                  <a:cubicBezTo>
                    <a:pt x="2692718" y="1783080"/>
                    <a:pt x="2709863" y="1799273"/>
                    <a:pt x="2726055" y="1816418"/>
                  </a:cubicBezTo>
                  <a:cubicBezTo>
                    <a:pt x="2729865" y="1820228"/>
                    <a:pt x="2734628" y="1823085"/>
                    <a:pt x="2740343" y="1824038"/>
                  </a:cubicBezTo>
                  <a:cubicBezTo>
                    <a:pt x="2765108" y="1830705"/>
                    <a:pt x="2788920" y="1837373"/>
                    <a:pt x="2812733" y="1843088"/>
                  </a:cubicBezTo>
                  <a:cubicBezTo>
                    <a:pt x="2814638" y="1844040"/>
                    <a:pt x="2816543" y="1844040"/>
                    <a:pt x="2819400" y="1844993"/>
                  </a:cubicBezTo>
                  <a:cubicBezTo>
                    <a:pt x="2818448" y="1850708"/>
                    <a:pt x="2816543" y="1855470"/>
                    <a:pt x="2815590" y="1860233"/>
                  </a:cubicBezTo>
                  <a:cubicBezTo>
                    <a:pt x="2809875" y="1882140"/>
                    <a:pt x="2804160" y="1904048"/>
                    <a:pt x="2798445" y="1925003"/>
                  </a:cubicBezTo>
                  <a:cubicBezTo>
                    <a:pt x="2796540" y="1930718"/>
                    <a:pt x="2797493" y="1935480"/>
                    <a:pt x="2798445" y="1940243"/>
                  </a:cubicBezTo>
                  <a:cubicBezTo>
                    <a:pt x="2805113" y="1963103"/>
                    <a:pt x="2810828" y="1986915"/>
                    <a:pt x="2817495" y="2009775"/>
                  </a:cubicBezTo>
                  <a:cubicBezTo>
                    <a:pt x="2818448" y="2012633"/>
                    <a:pt x="2819400" y="2016443"/>
                    <a:pt x="2819400" y="2019300"/>
                  </a:cubicBezTo>
                  <a:cubicBezTo>
                    <a:pt x="2815590" y="2020253"/>
                    <a:pt x="2812733" y="2021205"/>
                    <a:pt x="2809875" y="2022158"/>
                  </a:cubicBezTo>
                  <a:cubicBezTo>
                    <a:pt x="2787015" y="2028825"/>
                    <a:pt x="2764155" y="2034540"/>
                    <a:pt x="2741295" y="2040255"/>
                  </a:cubicBezTo>
                  <a:cubicBezTo>
                    <a:pt x="2735580" y="2042160"/>
                    <a:pt x="2730818" y="2044065"/>
                    <a:pt x="2726055" y="2048828"/>
                  </a:cubicBezTo>
                  <a:cubicBezTo>
                    <a:pt x="2708910" y="2065973"/>
                    <a:pt x="2692718" y="2082165"/>
                    <a:pt x="2675573" y="2099310"/>
                  </a:cubicBezTo>
                  <a:cubicBezTo>
                    <a:pt x="2673668" y="2101215"/>
                    <a:pt x="2670810" y="2104073"/>
                    <a:pt x="2667953" y="2105978"/>
                  </a:cubicBezTo>
                  <a:cubicBezTo>
                    <a:pt x="2665095" y="2103120"/>
                    <a:pt x="2663190" y="2101215"/>
                    <a:pt x="2660333" y="2099310"/>
                  </a:cubicBezTo>
                  <a:cubicBezTo>
                    <a:pt x="2643188" y="2082165"/>
                    <a:pt x="2626043" y="2065020"/>
                    <a:pt x="2608898" y="2047875"/>
                  </a:cubicBezTo>
                  <a:cubicBezTo>
                    <a:pt x="2604135" y="2045970"/>
                    <a:pt x="2599373" y="2043113"/>
                    <a:pt x="2594610" y="2042160"/>
                  </a:cubicBezTo>
                  <a:close/>
                  <a:moveTo>
                    <a:pt x="2667953" y="2049780"/>
                  </a:moveTo>
                  <a:cubicBezTo>
                    <a:pt x="2674620" y="2042160"/>
                    <a:pt x="2682240" y="2035493"/>
                    <a:pt x="2687955" y="2027873"/>
                  </a:cubicBezTo>
                  <a:cubicBezTo>
                    <a:pt x="2701290" y="2011680"/>
                    <a:pt x="2717483" y="2002155"/>
                    <a:pt x="2738438" y="1998345"/>
                  </a:cubicBezTo>
                  <a:cubicBezTo>
                    <a:pt x="2747963" y="1996440"/>
                    <a:pt x="2757488" y="1993583"/>
                    <a:pt x="2767965" y="1990725"/>
                  </a:cubicBezTo>
                  <a:cubicBezTo>
                    <a:pt x="2767013" y="1986915"/>
                    <a:pt x="2766060" y="1984058"/>
                    <a:pt x="2766060" y="1980248"/>
                  </a:cubicBezTo>
                  <a:cubicBezTo>
                    <a:pt x="2763203" y="1967865"/>
                    <a:pt x="2759393" y="1955483"/>
                    <a:pt x="2756535" y="1943100"/>
                  </a:cubicBezTo>
                  <a:cubicBezTo>
                    <a:pt x="2754630" y="1935480"/>
                    <a:pt x="2753678" y="1927860"/>
                    <a:pt x="2756535" y="1920240"/>
                  </a:cubicBezTo>
                  <a:cubicBezTo>
                    <a:pt x="2760345" y="1907858"/>
                    <a:pt x="2764155" y="1894523"/>
                    <a:pt x="2767013" y="1881188"/>
                  </a:cubicBezTo>
                  <a:cubicBezTo>
                    <a:pt x="2767965" y="1878330"/>
                    <a:pt x="2767965" y="1875473"/>
                    <a:pt x="2768918" y="1872615"/>
                  </a:cubicBezTo>
                  <a:cubicBezTo>
                    <a:pt x="2757488" y="1869758"/>
                    <a:pt x="2746058" y="1865948"/>
                    <a:pt x="2735580" y="1864043"/>
                  </a:cubicBezTo>
                  <a:cubicBezTo>
                    <a:pt x="2718435" y="1861185"/>
                    <a:pt x="2705100" y="1853565"/>
                    <a:pt x="2693670" y="1840230"/>
                  </a:cubicBezTo>
                  <a:cubicBezTo>
                    <a:pt x="2686050" y="1831658"/>
                    <a:pt x="2677478" y="1824038"/>
                    <a:pt x="2668905" y="1814513"/>
                  </a:cubicBezTo>
                  <a:cubicBezTo>
                    <a:pt x="2666048" y="1817370"/>
                    <a:pt x="2663190" y="1819275"/>
                    <a:pt x="2661285" y="1821180"/>
                  </a:cubicBezTo>
                  <a:cubicBezTo>
                    <a:pt x="2651760" y="1830705"/>
                    <a:pt x="2641283" y="1840230"/>
                    <a:pt x="2632710" y="1850708"/>
                  </a:cubicBezTo>
                  <a:cubicBezTo>
                    <a:pt x="2627948" y="1855470"/>
                    <a:pt x="2623185" y="1858328"/>
                    <a:pt x="2616518" y="1859280"/>
                  </a:cubicBezTo>
                  <a:cubicBezTo>
                    <a:pt x="2603183" y="1862138"/>
                    <a:pt x="2590800" y="1865948"/>
                    <a:pt x="2577465" y="1869758"/>
                  </a:cubicBezTo>
                  <a:cubicBezTo>
                    <a:pt x="2574608" y="1870710"/>
                    <a:pt x="2570798" y="1871663"/>
                    <a:pt x="2566988" y="1872615"/>
                  </a:cubicBezTo>
                  <a:cubicBezTo>
                    <a:pt x="2570798" y="1887855"/>
                    <a:pt x="2574608" y="1903095"/>
                    <a:pt x="2579370" y="1917383"/>
                  </a:cubicBezTo>
                  <a:cubicBezTo>
                    <a:pt x="2582228" y="1926908"/>
                    <a:pt x="2582228" y="1934528"/>
                    <a:pt x="2579370" y="1944053"/>
                  </a:cubicBezTo>
                  <a:cubicBezTo>
                    <a:pt x="2574608" y="1958340"/>
                    <a:pt x="2571750" y="1973580"/>
                    <a:pt x="2566988" y="1988820"/>
                  </a:cubicBezTo>
                  <a:cubicBezTo>
                    <a:pt x="2570798" y="1989773"/>
                    <a:pt x="2572703" y="1990725"/>
                    <a:pt x="2575560" y="1991678"/>
                  </a:cubicBezTo>
                  <a:cubicBezTo>
                    <a:pt x="2589848" y="1995488"/>
                    <a:pt x="2604135" y="1999298"/>
                    <a:pt x="2618423" y="2003108"/>
                  </a:cubicBezTo>
                  <a:cubicBezTo>
                    <a:pt x="2623185" y="2004060"/>
                    <a:pt x="2626995" y="2006918"/>
                    <a:pt x="2630805" y="2010728"/>
                  </a:cubicBezTo>
                  <a:cubicBezTo>
                    <a:pt x="2641283" y="2021205"/>
                    <a:pt x="2651760" y="2031683"/>
                    <a:pt x="2662238" y="2042160"/>
                  </a:cubicBezTo>
                  <a:cubicBezTo>
                    <a:pt x="2662238" y="2045970"/>
                    <a:pt x="2665095" y="2046923"/>
                    <a:pt x="2667953" y="2049780"/>
                  </a:cubicBezTo>
                  <a:close/>
                  <a:moveTo>
                    <a:pt x="2647950" y="2018348"/>
                  </a:moveTo>
                  <a:cubicBezTo>
                    <a:pt x="2635568" y="2003108"/>
                    <a:pt x="2620328" y="1994535"/>
                    <a:pt x="2601278" y="1991678"/>
                  </a:cubicBezTo>
                  <a:cubicBezTo>
                    <a:pt x="2593658" y="1990725"/>
                    <a:pt x="2586038" y="1987868"/>
                    <a:pt x="2578418" y="1985963"/>
                  </a:cubicBezTo>
                  <a:cubicBezTo>
                    <a:pt x="2577465" y="1985963"/>
                    <a:pt x="2577465" y="1985010"/>
                    <a:pt x="2575560" y="1984058"/>
                  </a:cubicBezTo>
                  <a:cubicBezTo>
                    <a:pt x="2576513" y="1980248"/>
                    <a:pt x="2577465" y="1976438"/>
                    <a:pt x="2578418" y="1972628"/>
                  </a:cubicBezTo>
                  <a:cubicBezTo>
                    <a:pt x="2582228" y="1959293"/>
                    <a:pt x="2587943" y="1945958"/>
                    <a:pt x="2587943" y="1932623"/>
                  </a:cubicBezTo>
                  <a:cubicBezTo>
                    <a:pt x="2587943" y="1919288"/>
                    <a:pt x="2582228" y="1906905"/>
                    <a:pt x="2578418" y="1893570"/>
                  </a:cubicBezTo>
                  <a:cubicBezTo>
                    <a:pt x="2577465" y="1889760"/>
                    <a:pt x="2576513" y="1885950"/>
                    <a:pt x="2575560" y="1881188"/>
                  </a:cubicBezTo>
                  <a:cubicBezTo>
                    <a:pt x="2578418" y="1880235"/>
                    <a:pt x="2581275" y="1879283"/>
                    <a:pt x="2583180" y="1878330"/>
                  </a:cubicBezTo>
                  <a:cubicBezTo>
                    <a:pt x="2594610" y="1875473"/>
                    <a:pt x="2606040" y="1871663"/>
                    <a:pt x="2617470" y="1868805"/>
                  </a:cubicBezTo>
                  <a:cubicBezTo>
                    <a:pt x="2625090" y="1866900"/>
                    <a:pt x="2630805" y="1864043"/>
                    <a:pt x="2635568" y="1858328"/>
                  </a:cubicBezTo>
                  <a:cubicBezTo>
                    <a:pt x="2645093" y="1847850"/>
                    <a:pt x="2655570" y="1838325"/>
                    <a:pt x="2666048" y="1827848"/>
                  </a:cubicBezTo>
                  <a:cubicBezTo>
                    <a:pt x="2677478" y="1839278"/>
                    <a:pt x="2687003" y="1849755"/>
                    <a:pt x="2697480" y="1859280"/>
                  </a:cubicBezTo>
                  <a:cubicBezTo>
                    <a:pt x="2702243" y="1864043"/>
                    <a:pt x="2707005" y="1866900"/>
                    <a:pt x="2712720" y="1868805"/>
                  </a:cubicBezTo>
                  <a:cubicBezTo>
                    <a:pt x="2724150" y="1871663"/>
                    <a:pt x="2736533" y="1874520"/>
                    <a:pt x="2747963" y="1878330"/>
                  </a:cubicBezTo>
                  <a:cubicBezTo>
                    <a:pt x="2750820" y="1879283"/>
                    <a:pt x="2752725" y="1880235"/>
                    <a:pt x="2756535" y="1881188"/>
                  </a:cubicBezTo>
                  <a:cubicBezTo>
                    <a:pt x="2753678" y="1890713"/>
                    <a:pt x="2752725" y="1899285"/>
                    <a:pt x="2749868" y="1907858"/>
                  </a:cubicBezTo>
                  <a:cubicBezTo>
                    <a:pt x="2743200" y="1925003"/>
                    <a:pt x="2743200" y="1941195"/>
                    <a:pt x="2749868" y="1958340"/>
                  </a:cubicBezTo>
                  <a:cubicBezTo>
                    <a:pt x="2752725" y="1966913"/>
                    <a:pt x="2754630" y="1975485"/>
                    <a:pt x="2757488" y="1985963"/>
                  </a:cubicBezTo>
                  <a:cubicBezTo>
                    <a:pt x="2747963" y="1988820"/>
                    <a:pt x="2740343" y="1991678"/>
                    <a:pt x="2731770" y="1992630"/>
                  </a:cubicBezTo>
                  <a:cubicBezTo>
                    <a:pt x="2712720" y="1995488"/>
                    <a:pt x="2698433" y="2004060"/>
                    <a:pt x="2686050" y="2018348"/>
                  </a:cubicBezTo>
                  <a:cubicBezTo>
                    <a:pt x="2680335" y="2025015"/>
                    <a:pt x="2673668" y="2030730"/>
                    <a:pt x="2667000" y="2037398"/>
                  </a:cubicBezTo>
                  <a:cubicBezTo>
                    <a:pt x="2660333" y="2030730"/>
                    <a:pt x="2653665" y="2025015"/>
                    <a:pt x="2647950" y="2018348"/>
                  </a:cubicBezTo>
                  <a:close/>
                  <a:moveTo>
                    <a:pt x="2706053" y="1955483"/>
                  </a:moveTo>
                  <a:cubicBezTo>
                    <a:pt x="2704148" y="1946910"/>
                    <a:pt x="2701290" y="1940243"/>
                    <a:pt x="2701290" y="1932623"/>
                  </a:cubicBezTo>
                  <a:cubicBezTo>
                    <a:pt x="2701290" y="1925003"/>
                    <a:pt x="2704148" y="1917383"/>
                    <a:pt x="2706053" y="1909763"/>
                  </a:cubicBezTo>
                  <a:cubicBezTo>
                    <a:pt x="2698433" y="1907858"/>
                    <a:pt x="2689860" y="1906905"/>
                    <a:pt x="2684145" y="1903095"/>
                  </a:cubicBezTo>
                  <a:cubicBezTo>
                    <a:pt x="2677478" y="1899285"/>
                    <a:pt x="2672715" y="1892618"/>
                    <a:pt x="2667000" y="1886903"/>
                  </a:cubicBezTo>
                  <a:cubicBezTo>
                    <a:pt x="2661285" y="1892618"/>
                    <a:pt x="2656523" y="1899285"/>
                    <a:pt x="2649855" y="1902143"/>
                  </a:cubicBezTo>
                  <a:cubicBezTo>
                    <a:pt x="2643188" y="1905953"/>
                    <a:pt x="2635568" y="1906905"/>
                    <a:pt x="2626995" y="1909763"/>
                  </a:cubicBezTo>
                  <a:cubicBezTo>
                    <a:pt x="2628900" y="1917383"/>
                    <a:pt x="2631758" y="1925003"/>
                    <a:pt x="2631758" y="1931670"/>
                  </a:cubicBezTo>
                  <a:cubicBezTo>
                    <a:pt x="2631758" y="1939290"/>
                    <a:pt x="2628900" y="1946910"/>
                    <a:pt x="2626995" y="1954530"/>
                  </a:cubicBezTo>
                  <a:cubicBezTo>
                    <a:pt x="2634615" y="1957388"/>
                    <a:pt x="2643188" y="1958340"/>
                    <a:pt x="2649855" y="1962150"/>
                  </a:cubicBezTo>
                  <a:cubicBezTo>
                    <a:pt x="2656523" y="1965960"/>
                    <a:pt x="2661285" y="1972628"/>
                    <a:pt x="2667953" y="1978343"/>
                  </a:cubicBezTo>
                  <a:cubicBezTo>
                    <a:pt x="2676525" y="1964055"/>
                    <a:pt x="2690813" y="1958340"/>
                    <a:pt x="2706053" y="1955483"/>
                  </a:cubicBezTo>
                  <a:close/>
                  <a:moveTo>
                    <a:pt x="2637473" y="1949768"/>
                  </a:moveTo>
                  <a:cubicBezTo>
                    <a:pt x="2642235" y="1938338"/>
                    <a:pt x="2642235" y="1926908"/>
                    <a:pt x="2637473" y="1916430"/>
                  </a:cubicBezTo>
                  <a:cubicBezTo>
                    <a:pt x="2649855" y="1914525"/>
                    <a:pt x="2658428" y="1909763"/>
                    <a:pt x="2666048" y="1899285"/>
                  </a:cubicBezTo>
                  <a:cubicBezTo>
                    <a:pt x="2673668" y="1908810"/>
                    <a:pt x="2682240" y="1914525"/>
                    <a:pt x="2694623" y="1915478"/>
                  </a:cubicBezTo>
                  <a:cubicBezTo>
                    <a:pt x="2691765" y="1926908"/>
                    <a:pt x="2689860" y="1937385"/>
                    <a:pt x="2695575" y="1949768"/>
                  </a:cubicBezTo>
                  <a:cubicBezTo>
                    <a:pt x="2682240" y="1950720"/>
                    <a:pt x="2673668" y="1956435"/>
                    <a:pt x="2667000" y="1965960"/>
                  </a:cubicBezTo>
                  <a:cubicBezTo>
                    <a:pt x="2659380" y="1957388"/>
                    <a:pt x="2650808" y="1950720"/>
                    <a:pt x="2637473" y="1949768"/>
                  </a:cubicBezTo>
                  <a:close/>
                  <a:moveTo>
                    <a:pt x="2781300" y="2297430"/>
                  </a:moveTo>
                  <a:cubicBezTo>
                    <a:pt x="2784158" y="2300288"/>
                    <a:pt x="2787968" y="2302193"/>
                    <a:pt x="2791778" y="2303145"/>
                  </a:cubicBezTo>
                  <a:cubicBezTo>
                    <a:pt x="2812733" y="2308860"/>
                    <a:pt x="2834640" y="2314575"/>
                    <a:pt x="2855595" y="2320290"/>
                  </a:cubicBezTo>
                  <a:cubicBezTo>
                    <a:pt x="2868930" y="2324100"/>
                    <a:pt x="2882265" y="2327910"/>
                    <a:pt x="2896553" y="2330768"/>
                  </a:cubicBezTo>
                  <a:cubicBezTo>
                    <a:pt x="2897505" y="2328863"/>
                    <a:pt x="2898458" y="2327910"/>
                    <a:pt x="2898458" y="2326958"/>
                  </a:cubicBezTo>
                  <a:cubicBezTo>
                    <a:pt x="2907983" y="2292668"/>
                    <a:pt x="2916555" y="2258378"/>
                    <a:pt x="2926080" y="2224088"/>
                  </a:cubicBezTo>
                  <a:cubicBezTo>
                    <a:pt x="2927033" y="2221230"/>
                    <a:pt x="2927033" y="2216468"/>
                    <a:pt x="2926080" y="2213610"/>
                  </a:cubicBezTo>
                  <a:cubicBezTo>
                    <a:pt x="2917508" y="2180273"/>
                    <a:pt x="2907983" y="2147888"/>
                    <a:pt x="2899410" y="2114550"/>
                  </a:cubicBezTo>
                  <a:cubicBezTo>
                    <a:pt x="2898458" y="2112645"/>
                    <a:pt x="2897505" y="2110740"/>
                    <a:pt x="2896553" y="2108835"/>
                  </a:cubicBezTo>
                  <a:cubicBezTo>
                    <a:pt x="2894648" y="2108835"/>
                    <a:pt x="2893695" y="2108835"/>
                    <a:pt x="2892743" y="2108835"/>
                  </a:cubicBezTo>
                  <a:cubicBezTo>
                    <a:pt x="2858453" y="2118360"/>
                    <a:pt x="2824163" y="2126933"/>
                    <a:pt x="2789873" y="2136458"/>
                  </a:cubicBezTo>
                  <a:cubicBezTo>
                    <a:pt x="2787015" y="2137410"/>
                    <a:pt x="2784158" y="2139315"/>
                    <a:pt x="2781300" y="2141220"/>
                  </a:cubicBezTo>
                  <a:cubicBezTo>
                    <a:pt x="2755583" y="2166938"/>
                    <a:pt x="2729865" y="2192655"/>
                    <a:pt x="2703195" y="2219325"/>
                  </a:cubicBezTo>
                  <a:cubicBezTo>
                    <a:pt x="2705100" y="2221230"/>
                    <a:pt x="2706053" y="2222183"/>
                    <a:pt x="2707005" y="2224088"/>
                  </a:cubicBezTo>
                  <a:cubicBezTo>
                    <a:pt x="2732723" y="2248853"/>
                    <a:pt x="2756535" y="2273618"/>
                    <a:pt x="2781300" y="2297430"/>
                  </a:cubicBezTo>
                  <a:close/>
                  <a:moveTo>
                    <a:pt x="2723198" y="2213610"/>
                  </a:moveTo>
                  <a:cubicBezTo>
                    <a:pt x="2744153" y="2192655"/>
                    <a:pt x="2764155" y="2172653"/>
                    <a:pt x="2785110" y="2151698"/>
                  </a:cubicBezTo>
                  <a:cubicBezTo>
                    <a:pt x="2787968" y="2148840"/>
                    <a:pt x="2792730" y="2145983"/>
                    <a:pt x="2796540" y="2145030"/>
                  </a:cubicBezTo>
                  <a:cubicBezTo>
                    <a:pt x="2826068" y="2136458"/>
                    <a:pt x="2856548" y="2128838"/>
                    <a:pt x="2886075" y="2121218"/>
                  </a:cubicBezTo>
                  <a:cubicBezTo>
                    <a:pt x="2887980" y="2121218"/>
                    <a:pt x="2888933" y="2120265"/>
                    <a:pt x="2891790" y="2120265"/>
                  </a:cubicBezTo>
                  <a:cubicBezTo>
                    <a:pt x="2897505" y="2143125"/>
                    <a:pt x="2904173" y="2164080"/>
                    <a:pt x="2909888" y="2185988"/>
                  </a:cubicBezTo>
                  <a:cubicBezTo>
                    <a:pt x="2912745" y="2197418"/>
                    <a:pt x="2918460" y="2208848"/>
                    <a:pt x="2918460" y="2220278"/>
                  </a:cubicBezTo>
                  <a:cubicBezTo>
                    <a:pt x="2918460" y="2231708"/>
                    <a:pt x="2913698" y="2243138"/>
                    <a:pt x="2910840" y="2254568"/>
                  </a:cubicBezTo>
                  <a:cubicBezTo>
                    <a:pt x="2906078" y="2273618"/>
                    <a:pt x="2900363" y="2292668"/>
                    <a:pt x="2895600" y="2311718"/>
                  </a:cubicBezTo>
                  <a:cubicBezTo>
                    <a:pt x="2894648" y="2314575"/>
                    <a:pt x="2893695" y="2317433"/>
                    <a:pt x="2892743" y="2320290"/>
                  </a:cubicBezTo>
                  <a:cubicBezTo>
                    <a:pt x="2889885" y="2319338"/>
                    <a:pt x="2887028" y="2319338"/>
                    <a:pt x="2884170" y="2318385"/>
                  </a:cubicBezTo>
                  <a:cubicBezTo>
                    <a:pt x="2855595" y="2310765"/>
                    <a:pt x="2827020" y="2303145"/>
                    <a:pt x="2799398" y="2295525"/>
                  </a:cubicBezTo>
                  <a:cubicBezTo>
                    <a:pt x="2795588" y="2294573"/>
                    <a:pt x="2791778" y="2292668"/>
                    <a:pt x="2788920" y="2289810"/>
                  </a:cubicBezTo>
                  <a:cubicBezTo>
                    <a:pt x="2767013" y="2267903"/>
                    <a:pt x="2744153" y="2245995"/>
                    <a:pt x="2722245" y="2223135"/>
                  </a:cubicBezTo>
                  <a:cubicBezTo>
                    <a:pt x="2721293" y="2222183"/>
                    <a:pt x="2720340" y="2221230"/>
                    <a:pt x="2719388" y="2219325"/>
                  </a:cubicBezTo>
                  <a:cubicBezTo>
                    <a:pt x="2719388" y="2218373"/>
                    <a:pt x="2721293" y="2216468"/>
                    <a:pt x="2723198" y="2213610"/>
                  </a:cubicBezTo>
                  <a:close/>
                  <a:moveTo>
                    <a:pt x="1362075" y="1882140"/>
                  </a:moveTo>
                  <a:cubicBezTo>
                    <a:pt x="1346835" y="1885950"/>
                    <a:pt x="1331595" y="1890713"/>
                    <a:pt x="1316355" y="1894523"/>
                  </a:cubicBezTo>
                  <a:cubicBezTo>
                    <a:pt x="1314450" y="1895475"/>
                    <a:pt x="1311593" y="1896428"/>
                    <a:pt x="1310640" y="1897380"/>
                  </a:cubicBezTo>
                  <a:cubicBezTo>
                    <a:pt x="1299210" y="1908810"/>
                    <a:pt x="1287780" y="1920240"/>
                    <a:pt x="1276350" y="1931670"/>
                  </a:cubicBezTo>
                  <a:cubicBezTo>
                    <a:pt x="1278255" y="1933575"/>
                    <a:pt x="1280160" y="1936433"/>
                    <a:pt x="1282065" y="1938338"/>
                  </a:cubicBezTo>
                  <a:cubicBezTo>
                    <a:pt x="1290638" y="1946910"/>
                    <a:pt x="1300163" y="1955483"/>
                    <a:pt x="1308735" y="1965008"/>
                  </a:cubicBezTo>
                  <a:cubicBezTo>
                    <a:pt x="1311593" y="1968818"/>
                    <a:pt x="1315403" y="1970723"/>
                    <a:pt x="1320165" y="1971675"/>
                  </a:cubicBezTo>
                  <a:cubicBezTo>
                    <a:pt x="1332548" y="1974533"/>
                    <a:pt x="1343978" y="1978343"/>
                    <a:pt x="1356360" y="1981200"/>
                  </a:cubicBezTo>
                  <a:cubicBezTo>
                    <a:pt x="1358265" y="1982153"/>
                    <a:pt x="1361123" y="1982153"/>
                    <a:pt x="1363980" y="1982153"/>
                  </a:cubicBezTo>
                  <a:cubicBezTo>
                    <a:pt x="1364933" y="1979295"/>
                    <a:pt x="1365885" y="1977390"/>
                    <a:pt x="1365885" y="1974533"/>
                  </a:cubicBezTo>
                  <a:cubicBezTo>
                    <a:pt x="1369695" y="1960245"/>
                    <a:pt x="1376363" y="1945958"/>
                    <a:pt x="1376363" y="1931670"/>
                  </a:cubicBezTo>
                  <a:cubicBezTo>
                    <a:pt x="1376363" y="1917383"/>
                    <a:pt x="1369695" y="1903095"/>
                    <a:pt x="1365885" y="1888808"/>
                  </a:cubicBezTo>
                  <a:cubicBezTo>
                    <a:pt x="1364933" y="1886903"/>
                    <a:pt x="1363980" y="1884998"/>
                    <a:pt x="1362075" y="1882140"/>
                  </a:cubicBezTo>
                  <a:close/>
                  <a:moveTo>
                    <a:pt x="1366838" y="1935480"/>
                  </a:moveTo>
                  <a:cubicBezTo>
                    <a:pt x="1363980" y="1946910"/>
                    <a:pt x="1360170" y="1958340"/>
                    <a:pt x="1357313" y="1971675"/>
                  </a:cubicBezTo>
                  <a:cubicBezTo>
                    <a:pt x="1351598" y="1969770"/>
                    <a:pt x="1345883" y="1968818"/>
                    <a:pt x="1340168" y="1967865"/>
                  </a:cubicBezTo>
                  <a:cubicBezTo>
                    <a:pt x="1323975" y="1965960"/>
                    <a:pt x="1311593" y="1958340"/>
                    <a:pt x="1301115" y="1945958"/>
                  </a:cubicBezTo>
                  <a:cubicBezTo>
                    <a:pt x="1297305" y="1942148"/>
                    <a:pt x="1292543" y="1938338"/>
                    <a:pt x="1287780" y="1934528"/>
                  </a:cubicBezTo>
                  <a:cubicBezTo>
                    <a:pt x="1298258" y="1924050"/>
                    <a:pt x="1307783" y="1914525"/>
                    <a:pt x="1316355" y="1905953"/>
                  </a:cubicBezTo>
                  <a:cubicBezTo>
                    <a:pt x="1317308" y="1905000"/>
                    <a:pt x="1318260" y="1905000"/>
                    <a:pt x="1319213" y="1905000"/>
                  </a:cubicBezTo>
                  <a:cubicBezTo>
                    <a:pt x="1331595" y="1901190"/>
                    <a:pt x="1343978" y="1898333"/>
                    <a:pt x="1356360" y="1894523"/>
                  </a:cubicBezTo>
                  <a:cubicBezTo>
                    <a:pt x="1360170" y="1907858"/>
                    <a:pt x="1363028" y="1920240"/>
                    <a:pt x="1366838" y="1932623"/>
                  </a:cubicBezTo>
                  <a:cubicBezTo>
                    <a:pt x="1367790" y="1932623"/>
                    <a:pt x="1366838" y="1934528"/>
                    <a:pt x="1366838" y="1935480"/>
                  </a:cubicBezTo>
                  <a:close/>
                  <a:moveTo>
                    <a:pt x="3060383" y="2386965"/>
                  </a:moveTo>
                  <a:cubicBezTo>
                    <a:pt x="3066098" y="2388870"/>
                    <a:pt x="3070860" y="2391728"/>
                    <a:pt x="3075623" y="2395538"/>
                  </a:cubicBezTo>
                  <a:cubicBezTo>
                    <a:pt x="3103245" y="2423160"/>
                    <a:pt x="3130868" y="2450783"/>
                    <a:pt x="3158490" y="2478405"/>
                  </a:cubicBezTo>
                  <a:cubicBezTo>
                    <a:pt x="3161348" y="2481263"/>
                    <a:pt x="3163253" y="2483168"/>
                    <a:pt x="3167063" y="2486025"/>
                  </a:cubicBezTo>
                  <a:cubicBezTo>
                    <a:pt x="3169920" y="2483168"/>
                    <a:pt x="3172778" y="2480310"/>
                    <a:pt x="3175635" y="2478405"/>
                  </a:cubicBezTo>
                  <a:cubicBezTo>
                    <a:pt x="3203258" y="2450783"/>
                    <a:pt x="3231833" y="2422208"/>
                    <a:pt x="3259455" y="2394585"/>
                  </a:cubicBezTo>
                  <a:cubicBezTo>
                    <a:pt x="3263265" y="2390775"/>
                    <a:pt x="3267075" y="2387918"/>
                    <a:pt x="3272790" y="2386965"/>
                  </a:cubicBezTo>
                  <a:cubicBezTo>
                    <a:pt x="3310890" y="2376488"/>
                    <a:pt x="3349943" y="2366010"/>
                    <a:pt x="3388043" y="2356485"/>
                  </a:cubicBezTo>
                  <a:cubicBezTo>
                    <a:pt x="3390900" y="2355533"/>
                    <a:pt x="3394710" y="2354580"/>
                    <a:pt x="3398520" y="2353628"/>
                  </a:cubicBezTo>
                  <a:cubicBezTo>
                    <a:pt x="3397568" y="2349818"/>
                    <a:pt x="3396615" y="2346008"/>
                    <a:pt x="3395663" y="2343150"/>
                  </a:cubicBezTo>
                  <a:cubicBezTo>
                    <a:pt x="3385185" y="2305050"/>
                    <a:pt x="3375660" y="2266950"/>
                    <a:pt x="3365183" y="2228850"/>
                  </a:cubicBezTo>
                  <a:cubicBezTo>
                    <a:pt x="3364230" y="2223135"/>
                    <a:pt x="3363278" y="2219325"/>
                    <a:pt x="3365183" y="2213610"/>
                  </a:cubicBezTo>
                  <a:cubicBezTo>
                    <a:pt x="3375660" y="2175510"/>
                    <a:pt x="3386138" y="2137410"/>
                    <a:pt x="3395663" y="2099310"/>
                  </a:cubicBezTo>
                  <a:cubicBezTo>
                    <a:pt x="3396615" y="2095500"/>
                    <a:pt x="3397568" y="2092643"/>
                    <a:pt x="3398520" y="2088833"/>
                  </a:cubicBezTo>
                  <a:cubicBezTo>
                    <a:pt x="3393758" y="2087880"/>
                    <a:pt x="3390900" y="2085975"/>
                    <a:pt x="3387090" y="2085023"/>
                  </a:cubicBezTo>
                  <a:cubicBezTo>
                    <a:pt x="3349943" y="2074545"/>
                    <a:pt x="3311843" y="2065020"/>
                    <a:pt x="3274695" y="2055495"/>
                  </a:cubicBezTo>
                  <a:cubicBezTo>
                    <a:pt x="3268980" y="2053590"/>
                    <a:pt x="3264218" y="2051685"/>
                    <a:pt x="3259455" y="2046923"/>
                  </a:cubicBezTo>
                  <a:cubicBezTo>
                    <a:pt x="3231833" y="2019300"/>
                    <a:pt x="3203258" y="1990725"/>
                    <a:pt x="3175635" y="1963103"/>
                  </a:cubicBezTo>
                  <a:cubicBezTo>
                    <a:pt x="3172778" y="1960245"/>
                    <a:pt x="3170873" y="1958340"/>
                    <a:pt x="3167063" y="1954530"/>
                  </a:cubicBezTo>
                  <a:cubicBezTo>
                    <a:pt x="3164205" y="1958340"/>
                    <a:pt x="3162300" y="1961198"/>
                    <a:pt x="3159443" y="1963103"/>
                  </a:cubicBezTo>
                  <a:cubicBezTo>
                    <a:pt x="3132773" y="1989773"/>
                    <a:pt x="3105150" y="2017395"/>
                    <a:pt x="3078480" y="2044065"/>
                  </a:cubicBezTo>
                  <a:cubicBezTo>
                    <a:pt x="3072765" y="2049780"/>
                    <a:pt x="3067050" y="2053590"/>
                    <a:pt x="3059430" y="2055495"/>
                  </a:cubicBezTo>
                  <a:cubicBezTo>
                    <a:pt x="3022283" y="2065020"/>
                    <a:pt x="2985135" y="2075498"/>
                    <a:pt x="2947988" y="2085023"/>
                  </a:cubicBezTo>
                  <a:cubicBezTo>
                    <a:pt x="2944178" y="2085975"/>
                    <a:pt x="2941320" y="2086928"/>
                    <a:pt x="2937510" y="2088833"/>
                  </a:cubicBezTo>
                  <a:cubicBezTo>
                    <a:pt x="2938463" y="2093595"/>
                    <a:pt x="2939415" y="2096453"/>
                    <a:pt x="2940368" y="2099310"/>
                  </a:cubicBezTo>
                  <a:cubicBezTo>
                    <a:pt x="2950845" y="2137410"/>
                    <a:pt x="2960370" y="2175510"/>
                    <a:pt x="2970848" y="2213610"/>
                  </a:cubicBezTo>
                  <a:cubicBezTo>
                    <a:pt x="2971800" y="2218373"/>
                    <a:pt x="2972753" y="2223135"/>
                    <a:pt x="2970848" y="2227898"/>
                  </a:cubicBezTo>
                  <a:cubicBezTo>
                    <a:pt x="2965133" y="2246948"/>
                    <a:pt x="2960370" y="2265998"/>
                    <a:pt x="2955608" y="2286000"/>
                  </a:cubicBezTo>
                  <a:cubicBezTo>
                    <a:pt x="2949893" y="2307908"/>
                    <a:pt x="2943225" y="2330768"/>
                    <a:pt x="2937510" y="2353628"/>
                  </a:cubicBezTo>
                  <a:cubicBezTo>
                    <a:pt x="2941320" y="2354580"/>
                    <a:pt x="2945130" y="2355533"/>
                    <a:pt x="2947988" y="2356485"/>
                  </a:cubicBezTo>
                  <a:cubicBezTo>
                    <a:pt x="2984183" y="2366963"/>
                    <a:pt x="3022283" y="2376488"/>
                    <a:pt x="3060383" y="2386965"/>
                  </a:cubicBezTo>
                  <a:close/>
                  <a:moveTo>
                    <a:pt x="2948940" y="2335530"/>
                  </a:moveTo>
                  <a:cubicBezTo>
                    <a:pt x="2958465" y="2300288"/>
                    <a:pt x="2967990" y="2265998"/>
                    <a:pt x="2977515" y="2230755"/>
                  </a:cubicBezTo>
                  <a:cubicBezTo>
                    <a:pt x="2979420" y="2224088"/>
                    <a:pt x="2979420" y="2217420"/>
                    <a:pt x="2977515" y="2210753"/>
                  </a:cubicBezTo>
                  <a:cubicBezTo>
                    <a:pt x="2967990" y="2175510"/>
                    <a:pt x="2958465" y="2140268"/>
                    <a:pt x="2948940" y="2105025"/>
                  </a:cubicBezTo>
                  <a:cubicBezTo>
                    <a:pt x="2947988" y="2102168"/>
                    <a:pt x="2947035" y="2098358"/>
                    <a:pt x="2947035" y="2094548"/>
                  </a:cubicBezTo>
                  <a:cubicBezTo>
                    <a:pt x="2950845" y="2093595"/>
                    <a:pt x="2953703" y="2092643"/>
                    <a:pt x="2956560" y="2091690"/>
                  </a:cubicBezTo>
                  <a:cubicBezTo>
                    <a:pt x="2992755" y="2082165"/>
                    <a:pt x="3027998" y="2072640"/>
                    <a:pt x="3064193" y="2063115"/>
                  </a:cubicBezTo>
                  <a:cubicBezTo>
                    <a:pt x="3070860" y="2061210"/>
                    <a:pt x="3075623" y="2058353"/>
                    <a:pt x="3080385" y="2053590"/>
                  </a:cubicBezTo>
                  <a:cubicBezTo>
                    <a:pt x="3106103" y="2027873"/>
                    <a:pt x="3131820" y="2002155"/>
                    <a:pt x="3157538" y="1975485"/>
                  </a:cubicBezTo>
                  <a:cubicBezTo>
                    <a:pt x="3160395" y="1972628"/>
                    <a:pt x="3162300" y="1970723"/>
                    <a:pt x="3166110" y="1967865"/>
                  </a:cubicBezTo>
                  <a:cubicBezTo>
                    <a:pt x="3168968" y="1970723"/>
                    <a:pt x="3171825" y="1972628"/>
                    <a:pt x="3174683" y="1975485"/>
                  </a:cubicBezTo>
                  <a:cubicBezTo>
                    <a:pt x="3201353" y="2002155"/>
                    <a:pt x="3227070" y="2027873"/>
                    <a:pt x="3253740" y="2054543"/>
                  </a:cubicBezTo>
                  <a:cubicBezTo>
                    <a:pt x="3257550" y="2058353"/>
                    <a:pt x="3262313" y="2061210"/>
                    <a:pt x="3268028" y="2063115"/>
                  </a:cubicBezTo>
                  <a:cubicBezTo>
                    <a:pt x="3304223" y="2072640"/>
                    <a:pt x="3340418" y="2082165"/>
                    <a:pt x="3376613" y="2092643"/>
                  </a:cubicBezTo>
                  <a:cubicBezTo>
                    <a:pt x="3379470" y="2093595"/>
                    <a:pt x="3382328" y="2094548"/>
                    <a:pt x="3386138" y="2095500"/>
                  </a:cubicBezTo>
                  <a:cubicBezTo>
                    <a:pt x="3385185" y="2099310"/>
                    <a:pt x="3385185" y="2102168"/>
                    <a:pt x="3384233" y="2105025"/>
                  </a:cubicBezTo>
                  <a:cubicBezTo>
                    <a:pt x="3374708" y="2140268"/>
                    <a:pt x="3365183" y="2175510"/>
                    <a:pt x="3355658" y="2210753"/>
                  </a:cubicBezTo>
                  <a:cubicBezTo>
                    <a:pt x="3353753" y="2218373"/>
                    <a:pt x="3353753" y="2224088"/>
                    <a:pt x="3355658" y="2231708"/>
                  </a:cubicBezTo>
                  <a:cubicBezTo>
                    <a:pt x="3365183" y="2266950"/>
                    <a:pt x="3374708" y="2302193"/>
                    <a:pt x="3384233" y="2337435"/>
                  </a:cubicBezTo>
                  <a:cubicBezTo>
                    <a:pt x="3385185" y="2340293"/>
                    <a:pt x="3385185" y="2344103"/>
                    <a:pt x="3386138" y="2347913"/>
                  </a:cubicBezTo>
                  <a:cubicBezTo>
                    <a:pt x="3382328" y="2348865"/>
                    <a:pt x="3378518" y="2349818"/>
                    <a:pt x="3375660" y="2350770"/>
                  </a:cubicBezTo>
                  <a:cubicBezTo>
                    <a:pt x="3340418" y="2360295"/>
                    <a:pt x="3305175" y="2369820"/>
                    <a:pt x="3269933" y="2379345"/>
                  </a:cubicBezTo>
                  <a:cubicBezTo>
                    <a:pt x="3263265" y="2381250"/>
                    <a:pt x="3257550" y="2384108"/>
                    <a:pt x="3252788" y="2389823"/>
                  </a:cubicBezTo>
                  <a:cubicBezTo>
                    <a:pt x="3227070" y="2415540"/>
                    <a:pt x="3201353" y="2441258"/>
                    <a:pt x="3175635" y="2467928"/>
                  </a:cubicBezTo>
                  <a:cubicBezTo>
                    <a:pt x="3172778" y="2470785"/>
                    <a:pt x="3170873" y="2472690"/>
                    <a:pt x="3167063" y="2475548"/>
                  </a:cubicBezTo>
                  <a:cubicBezTo>
                    <a:pt x="3164205" y="2472690"/>
                    <a:pt x="3161348" y="2470785"/>
                    <a:pt x="3158490" y="2467928"/>
                  </a:cubicBezTo>
                  <a:cubicBezTo>
                    <a:pt x="3131820" y="2441258"/>
                    <a:pt x="3106103" y="2415540"/>
                    <a:pt x="3079433" y="2388870"/>
                  </a:cubicBezTo>
                  <a:cubicBezTo>
                    <a:pt x="3075623" y="2385060"/>
                    <a:pt x="3070860" y="2382203"/>
                    <a:pt x="3065145" y="2380298"/>
                  </a:cubicBezTo>
                  <a:cubicBezTo>
                    <a:pt x="3029903" y="2370773"/>
                    <a:pt x="2993708" y="2361248"/>
                    <a:pt x="2958465" y="2351723"/>
                  </a:cubicBezTo>
                  <a:cubicBezTo>
                    <a:pt x="2954655" y="2350770"/>
                    <a:pt x="2950845" y="2349818"/>
                    <a:pt x="2946083" y="2347913"/>
                  </a:cubicBezTo>
                  <a:cubicBezTo>
                    <a:pt x="2947988" y="2342198"/>
                    <a:pt x="2947988" y="2338388"/>
                    <a:pt x="2948940" y="2335530"/>
                  </a:cubicBezTo>
                  <a:close/>
                  <a:moveTo>
                    <a:pt x="502920" y="2262188"/>
                  </a:moveTo>
                  <a:cubicBezTo>
                    <a:pt x="517208" y="2259330"/>
                    <a:pt x="527685" y="2253615"/>
                    <a:pt x="536258" y="2243138"/>
                  </a:cubicBezTo>
                  <a:cubicBezTo>
                    <a:pt x="542925" y="2235518"/>
                    <a:pt x="550545" y="2227898"/>
                    <a:pt x="558165" y="2220278"/>
                  </a:cubicBezTo>
                  <a:cubicBezTo>
                    <a:pt x="546735" y="2208848"/>
                    <a:pt x="535305" y="2197418"/>
                    <a:pt x="523875" y="2185988"/>
                  </a:cubicBezTo>
                  <a:cubicBezTo>
                    <a:pt x="522923" y="2185035"/>
                    <a:pt x="521018" y="2184083"/>
                    <a:pt x="520065" y="2183130"/>
                  </a:cubicBezTo>
                  <a:cubicBezTo>
                    <a:pt x="503873" y="2178368"/>
                    <a:pt x="487680" y="2174558"/>
                    <a:pt x="471488" y="2169795"/>
                  </a:cubicBezTo>
                  <a:cubicBezTo>
                    <a:pt x="466725" y="2185988"/>
                    <a:pt x="462915" y="2202180"/>
                    <a:pt x="459105" y="2217420"/>
                  </a:cubicBezTo>
                  <a:cubicBezTo>
                    <a:pt x="459105" y="2218373"/>
                    <a:pt x="459105" y="2220278"/>
                    <a:pt x="459105" y="2221230"/>
                  </a:cubicBezTo>
                  <a:cubicBezTo>
                    <a:pt x="462915" y="2236470"/>
                    <a:pt x="467678" y="2252663"/>
                    <a:pt x="471488" y="2268855"/>
                  </a:cubicBezTo>
                  <a:cubicBezTo>
                    <a:pt x="483870" y="2266950"/>
                    <a:pt x="493395" y="2264093"/>
                    <a:pt x="502920" y="2262188"/>
                  </a:cubicBezTo>
                  <a:close/>
                  <a:moveTo>
                    <a:pt x="468630" y="2219325"/>
                  </a:moveTo>
                  <a:cubicBezTo>
                    <a:pt x="471488" y="2206943"/>
                    <a:pt x="475298" y="2194560"/>
                    <a:pt x="479108" y="2182178"/>
                  </a:cubicBezTo>
                  <a:cubicBezTo>
                    <a:pt x="492443" y="2185988"/>
                    <a:pt x="504825" y="2188845"/>
                    <a:pt x="516255" y="2192655"/>
                  </a:cubicBezTo>
                  <a:cubicBezTo>
                    <a:pt x="518160" y="2192655"/>
                    <a:pt x="519113" y="2194560"/>
                    <a:pt x="520065" y="2195513"/>
                  </a:cubicBezTo>
                  <a:cubicBezTo>
                    <a:pt x="528638" y="2204085"/>
                    <a:pt x="537210" y="2212658"/>
                    <a:pt x="546735" y="2221230"/>
                  </a:cubicBezTo>
                  <a:cubicBezTo>
                    <a:pt x="537210" y="2230755"/>
                    <a:pt x="528638" y="2239328"/>
                    <a:pt x="520065" y="2247900"/>
                  </a:cubicBezTo>
                  <a:cubicBezTo>
                    <a:pt x="519113" y="2248853"/>
                    <a:pt x="517208" y="2249805"/>
                    <a:pt x="516255" y="2250758"/>
                  </a:cubicBezTo>
                  <a:cubicBezTo>
                    <a:pt x="504825" y="2253615"/>
                    <a:pt x="492443" y="2257425"/>
                    <a:pt x="479108" y="2260283"/>
                  </a:cubicBezTo>
                  <a:cubicBezTo>
                    <a:pt x="475298" y="2246948"/>
                    <a:pt x="472440" y="2235518"/>
                    <a:pt x="468630" y="2223135"/>
                  </a:cubicBezTo>
                  <a:cubicBezTo>
                    <a:pt x="468630" y="2221230"/>
                    <a:pt x="468630" y="2220278"/>
                    <a:pt x="468630" y="2219325"/>
                  </a:cubicBezTo>
                  <a:close/>
                  <a:moveTo>
                    <a:pt x="260985" y="1619250"/>
                  </a:moveTo>
                  <a:cubicBezTo>
                    <a:pt x="264795" y="1608773"/>
                    <a:pt x="266700" y="1598295"/>
                    <a:pt x="269558" y="1586865"/>
                  </a:cubicBezTo>
                  <a:cubicBezTo>
                    <a:pt x="266700" y="1585913"/>
                    <a:pt x="264795" y="1584960"/>
                    <a:pt x="261938" y="1584008"/>
                  </a:cubicBezTo>
                  <a:cubicBezTo>
                    <a:pt x="247650" y="1580198"/>
                    <a:pt x="233363" y="1576388"/>
                    <a:pt x="218123" y="1572578"/>
                  </a:cubicBezTo>
                  <a:cubicBezTo>
                    <a:pt x="212408" y="1571625"/>
                    <a:pt x="208598" y="1568768"/>
                    <a:pt x="204788" y="1564958"/>
                  </a:cubicBezTo>
                  <a:cubicBezTo>
                    <a:pt x="194310" y="1554480"/>
                    <a:pt x="183833" y="1544003"/>
                    <a:pt x="173355" y="1533525"/>
                  </a:cubicBezTo>
                  <a:cubicBezTo>
                    <a:pt x="171450" y="1531620"/>
                    <a:pt x="169545" y="1530668"/>
                    <a:pt x="166688" y="1528763"/>
                  </a:cubicBezTo>
                  <a:cubicBezTo>
                    <a:pt x="154305" y="1541145"/>
                    <a:pt x="141923" y="1553528"/>
                    <a:pt x="129540" y="1565910"/>
                  </a:cubicBezTo>
                  <a:cubicBezTo>
                    <a:pt x="125730" y="1569720"/>
                    <a:pt x="121920" y="1571625"/>
                    <a:pt x="117158" y="1573530"/>
                  </a:cubicBezTo>
                  <a:cubicBezTo>
                    <a:pt x="102870" y="1577340"/>
                    <a:pt x="88583" y="1581150"/>
                    <a:pt x="73343" y="1584960"/>
                  </a:cubicBezTo>
                  <a:cubicBezTo>
                    <a:pt x="70485" y="1585913"/>
                    <a:pt x="68580" y="1586865"/>
                    <a:pt x="65723" y="1587818"/>
                  </a:cubicBezTo>
                  <a:cubicBezTo>
                    <a:pt x="66675" y="1591628"/>
                    <a:pt x="67628" y="1594485"/>
                    <a:pt x="67628" y="1597343"/>
                  </a:cubicBezTo>
                  <a:cubicBezTo>
                    <a:pt x="71438" y="1611630"/>
                    <a:pt x="75248" y="1624965"/>
                    <a:pt x="79058" y="1639253"/>
                  </a:cubicBezTo>
                  <a:cubicBezTo>
                    <a:pt x="80010" y="1643063"/>
                    <a:pt x="80010" y="1647825"/>
                    <a:pt x="79058" y="1651635"/>
                  </a:cubicBezTo>
                  <a:cubicBezTo>
                    <a:pt x="75248" y="1665923"/>
                    <a:pt x="71438" y="1680210"/>
                    <a:pt x="67628" y="1694498"/>
                  </a:cubicBezTo>
                  <a:cubicBezTo>
                    <a:pt x="66675" y="1697355"/>
                    <a:pt x="66675" y="1700213"/>
                    <a:pt x="65723" y="1704023"/>
                  </a:cubicBezTo>
                  <a:cubicBezTo>
                    <a:pt x="75248" y="1706880"/>
                    <a:pt x="82868" y="1708785"/>
                    <a:pt x="91440" y="1710690"/>
                  </a:cubicBezTo>
                  <a:cubicBezTo>
                    <a:pt x="101918" y="1713548"/>
                    <a:pt x="114300" y="1714500"/>
                    <a:pt x="122873" y="1720215"/>
                  </a:cubicBezTo>
                  <a:cubicBezTo>
                    <a:pt x="132398" y="1725930"/>
                    <a:pt x="140018" y="1735455"/>
                    <a:pt x="147638" y="1744028"/>
                  </a:cubicBezTo>
                  <a:cubicBezTo>
                    <a:pt x="154305" y="1749743"/>
                    <a:pt x="160020" y="1756410"/>
                    <a:pt x="166688" y="1763078"/>
                  </a:cubicBezTo>
                  <a:cubicBezTo>
                    <a:pt x="169545" y="1760220"/>
                    <a:pt x="172403" y="1758315"/>
                    <a:pt x="174308" y="1755458"/>
                  </a:cubicBezTo>
                  <a:cubicBezTo>
                    <a:pt x="184785" y="1744980"/>
                    <a:pt x="194310" y="1734503"/>
                    <a:pt x="204788" y="1724978"/>
                  </a:cubicBezTo>
                  <a:cubicBezTo>
                    <a:pt x="207645" y="1722120"/>
                    <a:pt x="212408" y="1719263"/>
                    <a:pt x="216218" y="1718310"/>
                  </a:cubicBezTo>
                  <a:cubicBezTo>
                    <a:pt x="229553" y="1714500"/>
                    <a:pt x="243840" y="1710690"/>
                    <a:pt x="258128" y="1706880"/>
                  </a:cubicBezTo>
                  <a:cubicBezTo>
                    <a:pt x="260985" y="1705928"/>
                    <a:pt x="264795" y="1704975"/>
                    <a:pt x="268605" y="1704023"/>
                  </a:cubicBezTo>
                  <a:cubicBezTo>
                    <a:pt x="265748" y="1692593"/>
                    <a:pt x="263843" y="1682115"/>
                    <a:pt x="260033" y="1671638"/>
                  </a:cubicBezTo>
                  <a:cubicBezTo>
                    <a:pt x="254318" y="1652588"/>
                    <a:pt x="254318" y="1636395"/>
                    <a:pt x="260985" y="1619250"/>
                  </a:cubicBezTo>
                  <a:close/>
                  <a:moveTo>
                    <a:pt x="251460" y="1698308"/>
                  </a:moveTo>
                  <a:cubicBezTo>
                    <a:pt x="239078" y="1701165"/>
                    <a:pt x="227648" y="1704975"/>
                    <a:pt x="215265" y="1707833"/>
                  </a:cubicBezTo>
                  <a:cubicBezTo>
                    <a:pt x="209550" y="1709738"/>
                    <a:pt x="204788" y="1711643"/>
                    <a:pt x="200025" y="1716405"/>
                  </a:cubicBezTo>
                  <a:cubicBezTo>
                    <a:pt x="189548" y="1726883"/>
                    <a:pt x="180023" y="1737360"/>
                    <a:pt x="168593" y="1748790"/>
                  </a:cubicBezTo>
                  <a:cubicBezTo>
                    <a:pt x="158115" y="1738313"/>
                    <a:pt x="147638" y="1728788"/>
                    <a:pt x="138113" y="1718310"/>
                  </a:cubicBezTo>
                  <a:cubicBezTo>
                    <a:pt x="132398" y="1712595"/>
                    <a:pt x="126683" y="1708785"/>
                    <a:pt x="118110" y="1706880"/>
                  </a:cubicBezTo>
                  <a:cubicBezTo>
                    <a:pt x="106680" y="1704023"/>
                    <a:pt x="95250" y="1701165"/>
                    <a:pt x="83820" y="1697355"/>
                  </a:cubicBezTo>
                  <a:cubicBezTo>
                    <a:pt x="81915" y="1696403"/>
                    <a:pt x="80010" y="1695450"/>
                    <a:pt x="77153" y="1694498"/>
                  </a:cubicBezTo>
                  <a:cubicBezTo>
                    <a:pt x="80963" y="1680210"/>
                    <a:pt x="83820" y="1666875"/>
                    <a:pt x="88583" y="1653540"/>
                  </a:cubicBezTo>
                  <a:cubicBezTo>
                    <a:pt x="90488" y="1645920"/>
                    <a:pt x="90488" y="1640205"/>
                    <a:pt x="88583" y="1632585"/>
                  </a:cubicBezTo>
                  <a:cubicBezTo>
                    <a:pt x="84773" y="1619250"/>
                    <a:pt x="80963" y="1605915"/>
                    <a:pt x="77153" y="1591628"/>
                  </a:cubicBezTo>
                  <a:cubicBezTo>
                    <a:pt x="87630" y="1588770"/>
                    <a:pt x="98108" y="1584960"/>
                    <a:pt x="107633" y="1583055"/>
                  </a:cubicBezTo>
                  <a:cubicBezTo>
                    <a:pt x="122873" y="1580198"/>
                    <a:pt x="135255" y="1573530"/>
                    <a:pt x="144780" y="1562100"/>
                  </a:cubicBezTo>
                  <a:cubicBezTo>
                    <a:pt x="151448" y="1554480"/>
                    <a:pt x="159068" y="1547813"/>
                    <a:pt x="167640" y="1539240"/>
                  </a:cubicBezTo>
                  <a:cubicBezTo>
                    <a:pt x="176213" y="1547813"/>
                    <a:pt x="183833" y="1554480"/>
                    <a:pt x="191453" y="1563053"/>
                  </a:cubicBezTo>
                  <a:cubicBezTo>
                    <a:pt x="200978" y="1574483"/>
                    <a:pt x="212408" y="1580198"/>
                    <a:pt x="225743" y="1583055"/>
                  </a:cubicBezTo>
                  <a:cubicBezTo>
                    <a:pt x="236220" y="1584960"/>
                    <a:pt x="246698" y="1588770"/>
                    <a:pt x="258128" y="1591628"/>
                  </a:cubicBezTo>
                  <a:cubicBezTo>
                    <a:pt x="256223" y="1599248"/>
                    <a:pt x="254318" y="1605915"/>
                    <a:pt x="252413" y="1612583"/>
                  </a:cubicBezTo>
                  <a:cubicBezTo>
                    <a:pt x="249555" y="1623060"/>
                    <a:pt x="244793" y="1633538"/>
                    <a:pt x="244793" y="1644015"/>
                  </a:cubicBezTo>
                  <a:cubicBezTo>
                    <a:pt x="244793" y="1654493"/>
                    <a:pt x="249555" y="1664018"/>
                    <a:pt x="252413" y="1674495"/>
                  </a:cubicBezTo>
                  <a:cubicBezTo>
                    <a:pt x="254318" y="1681163"/>
                    <a:pt x="256223" y="1687830"/>
                    <a:pt x="258128" y="1694498"/>
                  </a:cubicBezTo>
                  <a:cubicBezTo>
                    <a:pt x="256223" y="1696403"/>
                    <a:pt x="253365" y="1697355"/>
                    <a:pt x="251460" y="1698308"/>
                  </a:cubicBezTo>
                  <a:close/>
                  <a:moveTo>
                    <a:pt x="208598" y="1622108"/>
                  </a:moveTo>
                  <a:cubicBezTo>
                    <a:pt x="200025" y="1619250"/>
                    <a:pt x="192405" y="1618298"/>
                    <a:pt x="185738" y="1615440"/>
                  </a:cubicBezTo>
                  <a:cubicBezTo>
                    <a:pt x="179070" y="1611630"/>
                    <a:pt x="174308" y="1604963"/>
                    <a:pt x="166688" y="1598295"/>
                  </a:cubicBezTo>
                  <a:cubicBezTo>
                    <a:pt x="158115" y="1614488"/>
                    <a:pt x="143828" y="1618298"/>
                    <a:pt x="127635" y="1622108"/>
                  </a:cubicBezTo>
                  <a:cubicBezTo>
                    <a:pt x="136208" y="1637348"/>
                    <a:pt x="133350" y="1651635"/>
                    <a:pt x="128588" y="1666875"/>
                  </a:cubicBezTo>
                  <a:cubicBezTo>
                    <a:pt x="137160" y="1669733"/>
                    <a:pt x="144780" y="1670685"/>
                    <a:pt x="151448" y="1673543"/>
                  </a:cubicBezTo>
                  <a:cubicBezTo>
                    <a:pt x="158115" y="1677353"/>
                    <a:pt x="162878" y="1684020"/>
                    <a:pt x="169545" y="1689735"/>
                  </a:cubicBezTo>
                  <a:cubicBezTo>
                    <a:pt x="179070" y="1675448"/>
                    <a:pt x="192405" y="1668780"/>
                    <a:pt x="209550" y="1666875"/>
                  </a:cubicBezTo>
                  <a:cubicBezTo>
                    <a:pt x="201930" y="1651635"/>
                    <a:pt x="201930" y="1637348"/>
                    <a:pt x="208598" y="1622108"/>
                  </a:cubicBezTo>
                  <a:close/>
                  <a:moveTo>
                    <a:pt x="168593" y="1677353"/>
                  </a:moveTo>
                  <a:cubicBezTo>
                    <a:pt x="160973" y="1667828"/>
                    <a:pt x="152400" y="1662113"/>
                    <a:pt x="140018" y="1661160"/>
                  </a:cubicBezTo>
                  <a:cubicBezTo>
                    <a:pt x="143828" y="1649730"/>
                    <a:pt x="144780" y="1639253"/>
                    <a:pt x="140018" y="1628775"/>
                  </a:cubicBezTo>
                  <a:cubicBezTo>
                    <a:pt x="152400" y="1626870"/>
                    <a:pt x="160973" y="1622108"/>
                    <a:pt x="168593" y="1612583"/>
                  </a:cubicBezTo>
                  <a:cubicBezTo>
                    <a:pt x="177165" y="1620203"/>
                    <a:pt x="184785" y="1628775"/>
                    <a:pt x="197168" y="1627823"/>
                  </a:cubicBezTo>
                  <a:cubicBezTo>
                    <a:pt x="194310" y="1639253"/>
                    <a:pt x="192405" y="1649730"/>
                    <a:pt x="198120" y="1662113"/>
                  </a:cubicBezTo>
                  <a:cubicBezTo>
                    <a:pt x="184785" y="1662113"/>
                    <a:pt x="176213" y="1667828"/>
                    <a:pt x="168593" y="1677353"/>
                  </a:cubicBezTo>
                  <a:close/>
                  <a:moveTo>
                    <a:pt x="295275" y="1847850"/>
                  </a:moveTo>
                  <a:cubicBezTo>
                    <a:pt x="289560" y="1849755"/>
                    <a:pt x="284798" y="1851660"/>
                    <a:pt x="280988" y="1855470"/>
                  </a:cubicBezTo>
                  <a:cubicBezTo>
                    <a:pt x="258128" y="1879283"/>
                    <a:pt x="234315" y="1902143"/>
                    <a:pt x="211455" y="1925955"/>
                  </a:cubicBezTo>
                  <a:cubicBezTo>
                    <a:pt x="209550" y="1927860"/>
                    <a:pt x="207645" y="1929765"/>
                    <a:pt x="205740" y="1932623"/>
                  </a:cubicBezTo>
                  <a:cubicBezTo>
                    <a:pt x="206693" y="1934528"/>
                    <a:pt x="207645" y="1935480"/>
                    <a:pt x="208598" y="1936433"/>
                  </a:cubicBezTo>
                  <a:cubicBezTo>
                    <a:pt x="233363" y="1961198"/>
                    <a:pt x="258128" y="1985963"/>
                    <a:pt x="283845" y="2010728"/>
                  </a:cubicBezTo>
                  <a:cubicBezTo>
                    <a:pt x="286703" y="2013585"/>
                    <a:pt x="291465" y="2015490"/>
                    <a:pt x="295275" y="2016443"/>
                  </a:cubicBezTo>
                  <a:cubicBezTo>
                    <a:pt x="326708" y="2025015"/>
                    <a:pt x="358140" y="2033588"/>
                    <a:pt x="389573" y="2042160"/>
                  </a:cubicBezTo>
                  <a:cubicBezTo>
                    <a:pt x="392430" y="2043113"/>
                    <a:pt x="395288" y="2043113"/>
                    <a:pt x="399098" y="2044065"/>
                  </a:cubicBezTo>
                  <a:cubicBezTo>
                    <a:pt x="400050" y="2042160"/>
                    <a:pt x="401003" y="2042160"/>
                    <a:pt x="401003" y="2041208"/>
                  </a:cubicBezTo>
                  <a:cubicBezTo>
                    <a:pt x="410528" y="2006918"/>
                    <a:pt x="419100" y="1972628"/>
                    <a:pt x="428625" y="1938338"/>
                  </a:cubicBezTo>
                  <a:cubicBezTo>
                    <a:pt x="429578" y="1934528"/>
                    <a:pt x="429578" y="1929765"/>
                    <a:pt x="428625" y="1925955"/>
                  </a:cubicBezTo>
                  <a:cubicBezTo>
                    <a:pt x="424815" y="1910715"/>
                    <a:pt x="421005" y="1896428"/>
                    <a:pt x="417195" y="1881188"/>
                  </a:cubicBezTo>
                  <a:cubicBezTo>
                    <a:pt x="411480" y="1861185"/>
                    <a:pt x="406718" y="1841183"/>
                    <a:pt x="401003" y="1821180"/>
                  </a:cubicBezTo>
                  <a:cubicBezTo>
                    <a:pt x="397193" y="1822133"/>
                    <a:pt x="395288" y="1822133"/>
                    <a:pt x="393383" y="1823085"/>
                  </a:cubicBezTo>
                  <a:cubicBezTo>
                    <a:pt x="360045" y="1830705"/>
                    <a:pt x="327660" y="1839278"/>
                    <a:pt x="295275" y="1847850"/>
                  </a:cubicBezTo>
                  <a:close/>
                  <a:moveTo>
                    <a:pt x="396240" y="1841183"/>
                  </a:moveTo>
                  <a:cubicBezTo>
                    <a:pt x="403860" y="1868805"/>
                    <a:pt x="411480" y="1896428"/>
                    <a:pt x="418148" y="1924050"/>
                  </a:cubicBezTo>
                  <a:cubicBezTo>
                    <a:pt x="419100" y="1928813"/>
                    <a:pt x="420053" y="1933575"/>
                    <a:pt x="419100" y="1938338"/>
                  </a:cubicBezTo>
                  <a:cubicBezTo>
                    <a:pt x="411480" y="1967865"/>
                    <a:pt x="402908" y="1996440"/>
                    <a:pt x="395288" y="2025968"/>
                  </a:cubicBezTo>
                  <a:cubicBezTo>
                    <a:pt x="394335" y="2027873"/>
                    <a:pt x="393383" y="2029778"/>
                    <a:pt x="392430" y="2032635"/>
                  </a:cubicBezTo>
                  <a:cubicBezTo>
                    <a:pt x="387668" y="2031683"/>
                    <a:pt x="382905" y="2029778"/>
                    <a:pt x="378143" y="2028825"/>
                  </a:cubicBezTo>
                  <a:cubicBezTo>
                    <a:pt x="352425" y="2022158"/>
                    <a:pt x="326708" y="2014538"/>
                    <a:pt x="300990" y="2007870"/>
                  </a:cubicBezTo>
                  <a:cubicBezTo>
                    <a:pt x="295275" y="2005965"/>
                    <a:pt x="290513" y="2004060"/>
                    <a:pt x="285750" y="1999298"/>
                  </a:cubicBezTo>
                  <a:cubicBezTo>
                    <a:pt x="265748" y="1978343"/>
                    <a:pt x="244793" y="1958340"/>
                    <a:pt x="224790" y="1938338"/>
                  </a:cubicBezTo>
                  <a:cubicBezTo>
                    <a:pt x="222885" y="1936433"/>
                    <a:pt x="220980" y="1934528"/>
                    <a:pt x="218123" y="1931670"/>
                  </a:cubicBezTo>
                  <a:cubicBezTo>
                    <a:pt x="220028" y="1929765"/>
                    <a:pt x="220980" y="1927860"/>
                    <a:pt x="222885" y="1925955"/>
                  </a:cubicBezTo>
                  <a:cubicBezTo>
                    <a:pt x="243840" y="1905000"/>
                    <a:pt x="264795" y="1884045"/>
                    <a:pt x="285750" y="1863090"/>
                  </a:cubicBezTo>
                  <a:cubicBezTo>
                    <a:pt x="288608" y="1860233"/>
                    <a:pt x="292418" y="1857375"/>
                    <a:pt x="296228" y="1856423"/>
                  </a:cubicBezTo>
                  <a:cubicBezTo>
                    <a:pt x="326708" y="1847850"/>
                    <a:pt x="357188" y="1840230"/>
                    <a:pt x="387668" y="1831658"/>
                  </a:cubicBezTo>
                  <a:cubicBezTo>
                    <a:pt x="388620" y="1831658"/>
                    <a:pt x="390525" y="1831658"/>
                    <a:pt x="392430" y="1830705"/>
                  </a:cubicBezTo>
                  <a:cubicBezTo>
                    <a:pt x="394335" y="1835468"/>
                    <a:pt x="395288" y="1838325"/>
                    <a:pt x="396240" y="1841183"/>
                  </a:cubicBezTo>
                  <a:close/>
                  <a:moveTo>
                    <a:pt x="363855" y="1882140"/>
                  </a:moveTo>
                  <a:cubicBezTo>
                    <a:pt x="354330" y="1884998"/>
                    <a:pt x="345758" y="1887855"/>
                    <a:pt x="336233" y="1888808"/>
                  </a:cubicBezTo>
                  <a:cubicBezTo>
                    <a:pt x="320040" y="1891665"/>
                    <a:pt x="306705" y="1899285"/>
                    <a:pt x="296228" y="1912620"/>
                  </a:cubicBezTo>
                  <a:cubicBezTo>
                    <a:pt x="290513" y="1919288"/>
                    <a:pt x="283845" y="1925955"/>
                    <a:pt x="277178" y="1932623"/>
                  </a:cubicBezTo>
                  <a:cubicBezTo>
                    <a:pt x="289560" y="1945005"/>
                    <a:pt x="300990" y="1956435"/>
                    <a:pt x="312420" y="1967865"/>
                  </a:cubicBezTo>
                  <a:cubicBezTo>
                    <a:pt x="313373" y="1968818"/>
                    <a:pt x="315278" y="1969770"/>
                    <a:pt x="316230" y="1969770"/>
                  </a:cubicBezTo>
                  <a:cubicBezTo>
                    <a:pt x="331470" y="1973580"/>
                    <a:pt x="346710" y="1978343"/>
                    <a:pt x="363855" y="1982153"/>
                  </a:cubicBezTo>
                  <a:cubicBezTo>
                    <a:pt x="365760" y="1974533"/>
                    <a:pt x="368618" y="1967865"/>
                    <a:pt x="370523" y="1960245"/>
                  </a:cubicBezTo>
                  <a:cubicBezTo>
                    <a:pt x="373380" y="1950720"/>
                    <a:pt x="377190" y="1941195"/>
                    <a:pt x="377190" y="1931670"/>
                  </a:cubicBezTo>
                  <a:cubicBezTo>
                    <a:pt x="377190" y="1922145"/>
                    <a:pt x="372428" y="1912620"/>
                    <a:pt x="370523" y="1903095"/>
                  </a:cubicBezTo>
                  <a:cubicBezTo>
                    <a:pt x="367665" y="1897380"/>
                    <a:pt x="365760" y="1889760"/>
                    <a:pt x="363855" y="1882140"/>
                  </a:cubicBezTo>
                  <a:close/>
                  <a:moveTo>
                    <a:pt x="367665" y="1934528"/>
                  </a:moveTo>
                  <a:cubicBezTo>
                    <a:pt x="364808" y="1946910"/>
                    <a:pt x="360998" y="1959293"/>
                    <a:pt x="357188" y="1972628"/>
                  </a:cubicBezTo>
                  <a:cubicBezTo>
                    <a:pt x="343853" y="1968818"/>
                    <a:pt x="331470" y="1965960"/>
                    <a:pt x="319088" y="1962150"/>
                  </a:cubicBezTo>
                  <a:cubicBezTo>
                    <a:pt x="318135" y="1962150"/>
                    <a:pt x="318135" y="1961198"/>
                    <a:pt x="317183" y="1961198"/>
                  </a:cubicBezTo>
                  <a:cubicBezTo>
                    <a:pt x="307658" y="1951673"/>
                    <a:pt x="299085" y="1943100"/>
                    <a:pt x="288608" y="1933575"/>
                  </a:cubicBezTo>
                  <a:cubicBezTo>
                    <a:pt x="298133" y="1924050"/>
                    <a:pt x="306705" y="1916430"/>
                    <a:pt x="315278" y="1907858"/>
                  </a:cubicBezTo>
                  <a:cubicBezTo>
                    <a:pt x="316230" y="1906905"/>
                    <a:pt x="318135" y="1905000"/>
                    <a:pt x="320040" y="1905000"/>
                  </a:cubicBezTo>
                  <a:cubicBezTo>
                    <a:pt x="331470" y="1901190"/>
                    <a:pt x="343853" y="1898333"/>
                    <a:pt x="357188" y="1894523"/>
                  </a:cubicBezTo>
                  <a:cubicBezTo>
                    <a:pt x="360998" y="1907858"/>
                    <a:pt x="363855" y="1919288"/>
                    <a:pt x="367665" y="1931670"/>
                  </a:cubicBezTo>
                  <a:cubicBezTo>
                    <a:pt x="367665" y="1931670"/>
                    <a:pt x="367665" y="1932623"/>
                    <a:pt x="367665" y="1934528"/>
                  </a:cubicBezTo>
                  <a:close/>
                  <a:moveTo>
                    <a:pt x="77153" y="1819275"/>
                  </a:moveTo>
                  <a:cubicBezTo>
                    <a:pt x="104775" y="1846898"/>
                    <a:pt x="132398" y="1874520"/>
                    <a:pt x="160020" y="1902143"/>
                  </a:cubicBezTo>
                  <a:cubicBezTo>
                    <a:pt x="162878" y="1905000"/>
                    <a:pt x="164783" y="1906905"/>
                    <a:pt x="168593" y="1909763"/>
                  </a:cubicBezTo>
                  <a:cubicBezTo>
                    <a:pt x="171450" y="1906905"/>
                    <a:pt x="174308" y="1904048"/>
                    <a:pt x="177165" y="1902143"/>
                  </a:cubicBezTo>
                  <a:cubicBezTo>
                    <a:pt x="204788" y="1874520"/>
                    <a:pt x="233363" y="1845945"/>
                    <a:pt x="260985" y="1818323"/>
                  </a:cubicBezTo>
                  <a:cubicBezTo>
                    <a:pt x="264795" y="1814513"/>
                    <a:pt x="268605" y="1811655"/>
                    <a:pt x="274320" y="1810703"/>
                  </a:cubicBezTo>
                  <a:cubicBezTo>
                    <a:pt x="312420" y="1800225"/>
                    <a:pt x="351473" y="1789748"/>
                    <a:pt x="389573" y="1780223"/>
                  </a:cubicBezTo>
                  <a:cubicBezTo>
                    <a:pt x="392430" y="1779270"/>
                    <a:pt x="396240" y="1778318"/>
                    <a:pt x="400050" y="1777365"/>
                  </a:cubicBezTo>
                  <a:cubicBezTo>
                    <a:pt x="399098" y="1773555"/>
                    <a:pt x="398145" y="1769745"/>
                    <a:pt x="397193" y="1766888"/>
                  </a:cubicBezTo>
                  <a:cubicBezTo>
                    <a:pt x="386715" y="1728788"/>
                    <a:pt x="376238" y="1689735"/>
                    <a:pt x="366713" y="1651635"/>
                  </a:cubicBezTo>
                  <a:cubicBezTo>
                    <a:pt x="365760" y="1646873"/>
                    <a:pt x="365760" y="1643063"/>
                    <a:pt x="366713" y="1638300"/>
                  </a:cubicBezTo>
                  <a:cubicBezTo>
                    <a:pt x="377190" y="1600200"/>
                    <a:pt x="387668" y="1561148"/>
                    <a:pt x="397193" y="1523048"/>
                  </a:cubicBezTo>
                  <a:cubicBezTo>
                    <a:pt x="398145" y="1519238"/>
                    <a:pt x="399098" y="1516380"/>
                    <a:pt x="400050" y="1512570"/>
                  </a:cubicBezTo>
                  <a:cubicBezTo>
                    <a:pt x="395288" y="1511618"/>
                    <a:pt x="392430" y="1509713"/>
                    <a:pt x="388620" y="1508760"/>
                  </a:cubicBezTo>
                  <a:cubicBezTo>
                    <a:pt x="351473" y="1498283"/>
                    <a:pt x="313373" y="1488758"/>
                    <a:pt x="276225" y="1479233"/>
                  </a:cubicBezTo>
                  <a:cubicBezTo>
                    <a:pt x="270510" y="1477328"/>
                    <a:pt x="265748" y="1475423"/>
                    <a:pt x="260985" y="1470660"/>
                  </a:cubicBezTo>
                  <a:cubicBezTo>
                    <a:pt x="233363" y="1443038"/>
                    <a:pt x="205740" y="1415415"/>
                    <a:pt x="178118" y="1387793"/>
                  </a:cubicBezTo>
                  <a:cubicBezTo>
                    <a:pt x="175260" y="1384935"/>
                    <a:pt x="174308" y="1382078"/>
                    <a:pt x="171450" y="1379220"/>
                  </a:cubicBezTo>
                  <a:cubicBezTo>
                    <a:pt x="170498" y="1379220"/>
                    <a:pt x="168593" y="1379220"/>
                    <a:pt x="167640" y="1380173"/>
                  </a:cubicBezTo>
                  <a:cubicBezTo>
                    <a:pt x="165735" y="1383030"/>
                    <a:pt x="163830" y="1385888"/>
                    <a:pt x="160973" y="1388745"/>
                  </a:cubicBezTo>
                  <a:cubicBezTo>
                    <a:pt x="133350" y="1416368"/>
                    <a:pt x="105728" y="1443990"/>
                    <a:pt x="79058" y="1471613"/>
                  </a:cubicBezTo>
                  <a:cubicBezTo>
                    <a:pt x="74295" y="1476375"/>
                    <a:pt x="69533" y="1479233"/>
                    <a:pt x="63818" y="1481138"/>
                  </a:cubicBezTo>
                  <a:cubicBezTo>
                    <a:pt x="43815" y="1486853"/>
                    <a:pt x="23813" y="1491615"/>
                    <a:pt x="3810" y="1497330"/>
                  </a:cubicBezTo>
                  <a:lnTo>
                    <a:pt x="3810" y="1506855"/>
                  </a:lnTo>
                  <a:cubicBezTo>
                    <a:pt x="25718" y="1501140"/>
                    <a:pt x="46673" y="1495425"/>
                    <a:pt x="68580" y="1489710"/>
                  </a:cubicBezTo>
                  <a:cubicBezTo>
                    <a:pt x="74295" y="1487805"/>
                    <a:pt x="79058" y="1485900"/>
                    <a:pt x="83820" y="1481138"/>
                  </a:cubicBezTo>
                  <a:cubicBezTo>
                    <a:pt x="109538" y="1454468"/>
                    <a:pt x="136208" y="1428750"/>
                    <a:pt x="161925" y="1403033"/>
                  </a:cubicBezTo>
                  <a:cubicBezTo>
                    <a:pt x="164783" y="1400175"/>
                    <a:pt x="166688" y="1398270"/>
                    <a:pt x="170498" y="1394460"/>
                  </a:cubicBezTo>
                  <a:cubicBezTo>
                    <a:pt x="173355" y="1397318"/>
                    <a:pt x="176213" y="1399223"/>
                    <a:pt x="178118" y="1402080"/>
                  </a:cubicBezTo>
                  <a:cubicBezTo>
                    <a:pt x="204788" y="1428750"/>
                    <a:pt x="230505" y="1454468"/>
                    <a:pt x="257175" y="1481138"/>
                  </a:cubicBezTo>
                  <a:cubicBezTo>
                    <a:pt x="261938" y="1485900"/>
                    <a:pt x="266700" y="1487805"/>
                    <a:pt x="272415" y="1489710"/>
                  </a:cubicBezTo>
                  <a:cubicBezTo>
                    <a:pt x="308610" y="1499235"/>
                    <a:pt x="343853" y="1508760"/>
                    <a:pt x="380048" y="1518285"/>
                  </a:cubicBezTo>
                  <a:cubicBezTo>
                    <a:pt x="382905" y="1519238"/>
                    <a:pt x="385763" y="1520190"/>
                    <a:pt x="390525" y="1521143"/>
                  </a:cubicBezTo>
                  <a:cubicBezTo>
                    <a:pt x="389573" y="1524953"/>
                    <a:pt x="388620" y="1528763"/>
                    <a:pt x="387668" y="1532573"/>
                  </a:cubicBezTo>
                  <a:cubicBezTo>
                    <a:pt x="378143" y="1568768"/>
                    <a:pt x="368618" y="1604010"/>
                    <a:pt x="359093" y="1640205"/>
                  </a:cubicBezTo>
                  <a:cubicBezTo>
                    <a:pt x="358140" y="1644968"/>
                    <a:pt x="358140" y="1649730"/>
                    <a:pt x="359093" y="1654493"/>
                  </a:cubicBezTo>
                  <a:cubicBezTo>
                    <a:pt x="368618" y="1689735"/>
                    <a:pt x="378143" y="1725930"/>
                    <a:pt x="387668" y="1761173"/>
                  </a:cubicBezTo>
                  <a:cubicBezTo>
                    <a:pt x="388620" y="1764983"/>
                    <a:pt x="389573" y="1768793"/>
                    <a:pt x="390525" y="1773555"/>
                  </a:cubicBezTo>
                  <a:cubicBezTo>
                    <a:pt x="386715" y="1774508"/>
                    <a:pt x="382905" y="1776413"/>
                    <a:pt x="379095" y="1777365"/>
                  </a:cubicBezTo>
                  <a:cubicBezTo>
                    <a:pt x="342900" y="1786890"/>
                    <a:pt x="307658" y="1796415"/>
                    <a:pt x="271463" y="1805940"/>
                  </a:cubicBezTo>
                  <a:cubicBezTo>
                    <a:pt x="265748" y="1806893"/>
                    <a:pt x="261938" y="1809750"/>
                    <a:pt x="258128" y="1813560"/>
                  </a:cubicBezTo>
                  <a:cubicBezTo>
                    <a:pt x="231458" y="1840230"/>
                    <a:pt x="205740" y="1865948"/>
                    <a:pt x="179070" y="1892618"/>
                  </a:cubicBezTo>
                  <a:cubicBezTo>
                    <a:pt x="176213" y="1895475"/>
                    <a:pt x="175260" y="1898333"/>
                    <a:pt x="172403" y="1902143"/>
                  </a:cubicBezTo>
                  <a:cubicBezTo>
                    <a:pt x="167640" y="1897380"/>
                    <a:pt x="165735" y="1895475"/>
                    <a:pt x="162878" y="1892618"/>
                  </a:cubicBezTo>
                  <a:cubicBezTo>
                    <a:pt x="136208" y="1865948"/>
                    <a:pt x="110490" y="1840230"/>
                    <a:pt x="83820" y="1813560"/>
                  </a:cubicBezTo>
                  <a:cubicBezTo>
                    <a:pt x="79058" y="1808798"/>
                    <a:pt x="75248" y="1806893"/>
                    <a:pt x="68580" y="1804988"/>
                  </a:cubicBezTo>
                  <a:cubicBezTo>
                    <a:pt x="46673" y="1799273"/>
                    <a:pt x="25718" y="1793558"/>
                    <a:pt x="3810" y="1787843"/>
                  </a:cubicBezTo>
                  <a:lnTo>
                    <a:pt x="3810" y="1797368"/>
                  </a:lnTo>
                  <a:cubicBezTo>
                    <a:pt x="23813" y="1803083"/>
                    <a:pt x="43815" y="1807845"/>
                    <a:pt x="64770" y="1813560"/>
                  </a:cubicBezTo>
                  <a:cubicBezTo>
                    <a:pt x="68580" y="1812608"/>
                    <a:pt x="73343" y="1815465"/>
                    <a:pt x="77153" y="1819275"/>
                  </a:cubicBezTo>
                  <a:close/>
                  <a:moveTo>
                    <a:pt x="1062038" y="2386965"/>
                  </a:moveTo>
                  <a:cubicBezTo>
                    <a:pt x="1067753" y="2388870"/>
                    <a:pt x="1072515" y="2391728"/>
                    <a:pt x="1077278" y="2395538"/>
                  </a:cubicBezTo>
                  <a:cubicBezTo>
                    <a:pt x="1104900" y="2423160"/>
                    <a:pt x="1132523" y="2450783"/>
                    <a:pt x="1160145" y="2478405"/>
                  </a:cubicBezTo>
                  <a:cubicBezTo>
                    <a:pt x="1163003" y="2481263"/>
                    <a:pt x="1164908" y="2483168"/>
                    <a:pt x="1168718" y="2486025"/>
                  </a:cubicBezTo>
                  <a:cubicBezTo>
                    <a:pt x="1171575" y="2483168"/>
                    <a:pt x="1174433" y="2480310"/>
                    <a:pt x="1177290" y="2478405"/>
                  </a:cubicBezTo>
                  <a:cubicBezTo>
                    <a:pt x="1204913" y="2450783"/>
                    <a:pt x="1233488" y="2422208"/>
                    <a:pt x="1261110" y="2394585"/>
                  </a:cubicBezTo>
                  <a:cubicBezTo>
                    <a:pt x="1264920" y="2390775"/>
                    <a:pt x="1268730" y="2387918"/>
                    <a:pt x="1274445" y="2386965"/>
                  </a:cubicBezTo>
                  <a:cubicBezTo>
                    <a:pt x="1312545" y="2376488"/>
                    <a:pt x="1351598" y="2366010"/>
                    <a:pt x="1389698" y="2356485"/>
                  </a:cubicBezTo>
                  <a:cubicBezTo>
                    <a:pt x="1392555" y="2355533"/>
                    <a:pt x="1396365" y="2354580"/>
                    <a:pt x="1400175" y="2353628"/>
                  </a:cubicBezTo>
                  <a:cubicBezTo>
                    <a:pt x="1399223" y="2349818"/>
                    <a:pt x="1398270" y="2346008"/>
                    <a:pt x="1397318" y="2343150"/>
                  </a:cubicBezTo>
                  <a:cubicBezTo>
                    <a:pt x="1386840" y="2305050"/>
                    <a:pt x="1377315" y="2266950"/>
                    <a:pt x="1366838" y="2228850"/>
                  </a:cubicBezTo>
                  <a:cubicBezTo>
                    <a:pt x="1365885" y="2223135"/>
                    <a:pt x="1364933" y="2219325"/>
                    <a:pt x="1366838" y="2213610"/>
                  </a:cubicBezTo>
                  <a:cubicBezTo>
                    <a:pt x="1377315" y="2175510"/>
                    <a:pt x="1387793" y="2137410"/>
                    <a:pt x="1397318" y="2099310"/>
                  </a:cubicBezTo>
                  <a:cubicBezTo>
                    <a:pt x="1398270" y="2095500"/>
                    <a:pt x="1399223" y="2092643"/>
                    <a:pt x="1400175" y="2088833"/>
                  </a:cubicBezTo>
                  <a:cubicBezTo>
                    <a:pt x="1395413" y="2087880"/>
                    <a:pt x="1392555" y="2085975"/>
                    <a:pt x="1388745" y="2085023"/>
                  </a:cubicBezTo>
                  <a:cubicBezTo>
                    <a:pt x="1351598" y="2074545"/>
                    <a:pt x="1313498" y="2065020"/>
                    <a:pt x="1276350" y="2055495"/>
                  </a:cubicBezTo>
                  <a:cubicBezTo>
                    <a:pt x="1270635" y="2053590"/>
                    <a:pt x="1265873" y="2051685"/>
                    <a:pt x="1261110" y="2046923"/>
                  </a:cubicBezTo>
                  <a:cubicBezTo>
                    <a:pt x="1233488" y="2019300"/>
                    <a:pt x="1204913" y="1990725"/>
                    <a:pt x="1177290" y="1963103"/>
                  </a:cubicBezTo>
                  <a:cubicBezTo>
                    <a:pt x="1174433" y="1960245"/>
                    <a:pt x="1172528" y="1958340"/>
                    <a:pt x="1168718" y="1954530"/>
                  </a:cubicBezTo>
                  <a:cubicBezTo>
                    <a:pt x="1165860" y="1958340"/>
                    <a:pt x="1163955" y="1961198"/>
                    <a:pt x="1161098" y="1963103"/>
                  </a:cubicBezTo>
                  <a:cubicBezTo>
                    <a:pt x="1134428" y="1989773"/>
                    <a:pt x="1106805" y="2017395"/>
                    <a:pt x="1080135" y="2044065"/>
                  </a:cubicBezTo>
                  <a:cubicBezTo>
                    <a:pt x="1074420" y="2049780"/>
                    <a:pt x="1068705" y="2053590"/>
                    <a:pt x="1061085" y="2055495"/>
                  </a:cubicBezTo>
                  <a:cubicBezTo>
                    <a:pt x="1023938" y="2065020"/>
                    <a:pt x="986790" y="2075498"/>
                    <a:pt x="949643" y="2085023"/>
                  </a:cubicBezTo>
                  <a:cubicBezTo>
                    <a:pt x="945833" y="2085975"/>
                    <a:pt x="942975" y="2086928"/>
                    <a:pt x="939165" y="2088833"/>
                  </a:cubicBezTo>
                  <a:cubicBezTo>
                    <a:pt x="940118" y="2093595"/>
                    <a:pt x="941070" y="2096453"/>
                    <a:pt x="942023" y="2099310"/>
                  </a:cubicBezTo>
                  <a:cubicBezTo>
                    <a:pt x="952500" y="2137410"/>
                    <a:pt x="962025" y="2175510"/>
                    <a:pt x="972503" y="2213610"/>
                  </a:cubicBezTo>
                  <a:cubicBezTo>
                    <a:pt x="973455" y="2218373"/>
                    <a:pt x="974408" y="2223135"/>
                    <a:pt x="972503" y="2227898"/>
                  </a:cubicBezTo>
                  <a:cubicBezTo>
                    <a:pt x="966788" y="2246948"/>
                    <a:pt x="962025" y="2265998"/>
                    <a:pt x="957263" y="2286000"/>
                  </a:cubicBezTo>
                  <a:cubicBezTo>
                    <a:pt x="951548" y="2307908"/>
                    <a:pt x="944880" y="2330768"/>
                    <a:pt x="939165" y="2353628"/>
                  </a:cubicBezTo>
                  <a:cubicBezTo>
                    <a:pt x="942975" y="2354580"/>
                    <a:pt x="946785" y="2355533"/>
                    <a:pt x="949643" y="2356485"/>
                  </a:cubicBezTo>
                  <a:cubicBezTo>
                    <a:pt x="985838" y="2366963"/>
                    <a:pt x="1023938" y="2376488"/>
                    <a:pt x="1062038" y="2386965"/>
                  </a:cubicBezTo>
                  <a:close/>
                  <a:moveTo>
                    <a:pt x="950595" y="2335530"/>
                  </a:moveTo>
                  <a:cubicBezTo>
                    <a:pt x="960120" y="2300288"/>
                    <a:pt x="969645" y="2265998"/>
                    <a:pt x="979170" y="2230755"/>
                  </a:cubicBezTo>
                  <a:cubicBezTo>
                    <a:pt x="981075" y="2224088"/>
                    <a:pt x="981075" y="2217420"/>
                    <a:pt x="979170" y="2210753"/>
                  </a:cubicBezTo>
                  <a:cubicBezTo>
                    <a:pt x="969645" y="2175510"/>
                    <a:pt x="960120" y="2140268"/>
                    <a:pt x="950595" y="2105025"/>
                  </a:cubicBezTo>
                  <a:cubicBezTo>
                    <a:pt x="949643" y="2102168"/>
                    <a:pt x="948690" y="2098358"/>
                    <a:pt x="948690" y="2094548"/>
                  </a:cubicBezTo>
                  <a:cubicBezTo>
                    <a:pt x="952500" y="2093595"/>
                    <a:pt x="955358" y="2092643"/>
                    <a:pt x="958215" y="2091690"/>
                  </a:cubicBezTo>
                  <a:cubicBezTo>
                    <a:pt x="994410" y="2082165"/>
                    <a:pt x="1029653" y="2072640"/>
                    <a:pt x="1065848" y="2063115"/>
                  </a:cubicBezTo>
                  <a:cubicBezTo>
                    <a:pt x="1072515" y="2061210"/>
                    <a:pt x="1077278" y="2058353"/>
                    <a:pt x="1082040" y="2053590"/>
                  </a:cubicBezTo>
                  <a:cubicBezTo>
                    <a:pt x="1107758" y="2027873"/>
                    <a:pt x="1133475" y="2002155"/>
                    <a:pt x="1159193" y="1975485"/>
                  </a:cubicBezTo>
                  <a:cubicBezTo>
                    <a:pt x="1162050" y="1972628"/>
                    <a:pt x="1163955" y="1970723"/>
                    <a:pt x="1167765" y="1967865"/>
                  </a:cubicBezTo>
                  <a:cubicBezTo>
                    <a:pt x="1170623" y="1970723"/>
                    <a:pt x="1173480" y="1972628"/>
                    <a:pt x="1176338" y="1975485"/>
                  </a:cubicBezTo>
                  <a:cubicBezTo>
                    <a:pt x="1203008" y="2002155"/>
                    <a:pt x="1228725" y="2027873"/>
                    <a:pt x="1255395" y="2054543"/>
                  </a:cubicBezTo>
                  <a:cubicBezTo>
                    <a:pt x="1259205" y="2058353"/>
                    <a:pt x="1263968" y="2061210"/>
                    <a:pt x="1269683" y="2063115"/>
                  </a:cubicBezTo>
                  <a:cubicBezTo>
                    <a:pt x="1305878" y="2072640"/>
                    <a:pt x="1342073" y="2082165"/>
                    <a:pt x="1378268" y="2092643"/>
                  </a:cubicBezTo>
                  <a:cubicBezTo>
                    <a:pt x="1381125" y="2093595"/>
                    <a:pt x="1383983" y="2094548"/>
                    <a:pt x="1387793" y="2095500"/>
                  </a:cubicBezTo>
                  <a:cubicBezTo>
                    <a:pt x="1386840" y="2099310"/>
                    <a:pt x="1386840" y="2102168"/>
                    <a:pt x="1385888" y="2105025"/>
                  </a:cubicBezTo>
                  <a:cubicBezTo>
                    <a:pt x="1376363" y="2140268"/>
                    <a:pt x="1366838" y="2175510"/>
                    <a:pt x="1357313" y="2210753"/>
                  </a:cubicBezTo>
                  <a:cubicBezTo>
                    <a:pt x="1355408" y="2218373"/>
                    <a:pt x="1355408" y="2224088"/>
                    <a:pt x="1357313" y="2231708"/>
                  </a:cubicBezTo>
                  <a:cubicBezTo>
                    <a:pt x="1366838" y="2266950"/>
                    <a:pt x="1376363" y="2302193"/>
                    <a:pt x="1385888" y="2337435"/>
                  </a:cubicBezTo>
                  <a:cubicBezTo>
                    <a:pt x="1386840" y="2340293"/>
                    <a:pt x="1386840" y="2344103"/>
                    <a:pt x="1387793" y="2347913"/>
                  </a:cubicBezTo>
                  <a:cubicBezTo>
                    <a:pt x="1383983" y="2348865"/>
                    <a:pt x="1380173" y="2349818"/>
                    <a:pt x="1377315" y="2350770"/>
                  </a:cubicBezTo>
                  <a:cubicBezTo>
                    <a:pt x="1342073" y="2360295"/>
                    <a:pt x="1306830" y="2369820"/>
                    <a:pt x="1271588" y="2379345"/>
                  </a:cubicBezTo>
                  <a:cubicBezTo>
                    <a:pt x="1264920" y="2381250"/>
                    <a:pt x="1259205" y="2384108"/>
                    <a:pt x="1254443" y="2389823"/>
                  </a:cubicBezTo>
                  <a:cubicBezTo>
                    <a:pt x="1228725" y="2415540"/>
                    <a:pt x="1203008" y="2441258"/>
                    <a:pt x="1177290" y="2467928"/>
                  </a:cubicBezTo>
                  <a:cubicBezTo>
                    <a:pt x="1174433" y="2470785"/>
                    <a:pt x="1172528" y="2472690"/>
                    <a:pt x="1168718" y="2475548"/>
                  </a:cubicBezTo>
                  <a:cubicBezTo>
                    <a:pt x="1165860" y="2472690"/>
                    <a:pt x="1163003" y="2470785"/>
                    <a:pt x="1160145" y="2467928"/>
                  </a:cubicBezTo>
                  <a:cubicBezTo>
                    <a:pt x="1133475" y="2441258"/>
                    <a:pt x="1107758" y="2415540"/>
                    <a:pt x="1081088" y="2388870"/>
                  </a:cubicBezTo>
                  <a:cubicBezTo>
                    <a:pt x="1077278" y="2385060"/>
                    <a:pt x="1072515" y="2382203"/>
                    <a:pt x="1066800" y="2380298"/>
                  </a:cubicBezTo>
                  <a:cubicBezTo>
                    <a:pt x="1031558" y="2370773"/>
                    <a:pt x="995363" y="2361248"/>
                    <a:pt x="960120" y="2351723"/>
                  </a:cubicBezTo>
                  <a:cubicBezTo>
                    <a:pt x="956310" y="2350770"/>
                    <a:pt x="952500" y="2349818"/>
                    <a:pt x="947738" y="2347913"/>
                  </a:cubicBezTo>
                  <a:cubicBezTo>
                    <a:pt x="948690" y="2342198"/>
                    <a:pt x="949643" y="2338388"/>
                    <a:pt x="950595" y="2335530"/>
                  </a:cubicBezTo>
                  <a:close/>
                  <a:moveTo>
                    <a:pt x="54293" y="2009775"/>
                  </a:moveTo>
                  <a:cubicBezTo>
                    <a:pt x="78105" y="1985963"/>
                    <a:pt x="101918" y="1962150"/>
                    <a:pt x="126683" y="1937385"/>
                  </a:cubicBezTo>
                  <a:cubicBezTo>
                    <a:pt x="128588" y="1935480"/>
                    <a:pt x="129540" y="1933575"/>
                    <a:pt x="131445" y="1931670"/>
                  </a:cubicBezTo>
                  <a:cubicBezTo>
                    <a:pt x="104775" y="1905000"/>
                    <a:pt x="79058" y="1879283"/>
                    <a:pt x="52388" y="1852613"/>
                  </a:cubicBezTo>
                  <a:cubicBezTo>
                    <a:pt x="49530" y="1850708"/>
                    <a:pt x="46673" y="1848803"/>
                    <a:pt x="42863" y="1847850"/>
                  </a:cubicBezTo>
                  <a:cubicBezTo>
                    <a:pt x="29528" y="1844040"/>
                    <a:pt x="15240" y="1840230"/>
                    <a:pt x="1905" y="1836420"/>
                  </a:cubicBezTo>
                  <a:lnTo>
                    <a:pt x="1905" y="1845945"/>
                  </a:lnTo>
                  <a:cubicBezTo>
                    <a:pt x="14288" y="1848803"/>
                    <a:pt x="25718" y="1852613"/>
                    <a:pt x="38100" y="1855470"/>
                  </a:cubicBezTo>
                  <a:cubicBezTo>
                    <a:pt x="41910" y="1856423"/>
                    <a:pt x="45720" y="1858328"/>
                    <a:pt x="48578" y="1861185"/>
                  </a:cubicBezTo>
                  <a:cubicBezTo>
                    <a:pt x="71438" y="1884045"/>
                    <a:pt x="94298" y="1905953"/>
                    <a:pt x="116205" y="1928813"/>
                  </a:cubicBezTo>
                  <a:cubicBezTo>
                    <a:pt x="117158" y="1929765"/>
                    <a:pt x="117158" y="1930718"/>
                    <a:pt x="119063" y="1932623"/>
                  </a:cubicBezTo>
                  <a:cubicBezTo>
                    <a:pt x="112395" y="1939290"/>
                    <a:pt x="106680" y="1945005"/>
                    <a:pt x="100013" y="1950720"/>
                  </a:cubicBezTo>
                  <a:cubicBezTo>
                    <a:pt x="83820" y="1966913"/>
                    <a:pt x="66675" y="1984058"/>
                    <a:pt x="50483" y="2000250"/>
                  </a:cubicBezTo>
                  <a:cubicBezTo>
                    <a:pt x="47625" y="2003108"/>
                    <a:pt x="42863" y="2005965"/>
                    <a:pt x="39053" y="2006918"/>
                  </a:cubicBezTo>
                  <a:cubicBezTo>
                    <a:pt x="26670" y="2010728"/>
                    <a:pt x="14288" y="2013585"/>
                    <a:pt x="2858" y="2017395"/>
                  </a:cubicBezTo>
                  <a:lnTo>
                    <a:pt x="2858" y="2026920"/>
                  </a:lnTo>
                  <a:cubicBezTo>
                    <a:pt x="17145" y="2023110"/>
                    <a:pt x="31433" y="2019300"/>
                    <a:pt x="45720" y="2015490"/>
                  </a:cubicBezTo>
                  <a:cubicBezTo>
                    <a:pt x="47625" y="2014538"/>
                    <a:pt x="51435" y="2012633"/>
                    <a:pt x="54293" y="2009775"/>
                  </a:cubicBezTo>
                  <a:close/>
                  <a:moveTo>
                    <a:pt x="128588" y="1090613"/>
                  </a:moveTo>
                  <a:cubicBezTo>
                    <a:pt x="137160" y="1093470"/>
                    <a:pt x="144780" y="1094423"/>
                    <a:pt x="150495" y="1097280"/>
                  </a:cubicBezTo>
                  <a:cubicBezTo>
                    <a:pt x="157163" y="1101090"/>
                    <a:pt x="161925" y="1106805"/>
                    <a:pt x="168593" y="1113473"/>
                  </a:cubicBezTo>
                  <a:cubicBezTo>
                    <a:pt x="178118" y="1099185"/>
                    <a:pt x="191453" y="1092518"/>
                    <a:pt x="207645" y="1090613"/>
                  </a:cubicBezTo>
                  <a:cubicBezTo>
                    <a:pt x="205740" y="1082040"/>
                    <a:pt x="202883" y="1074420"/>
                    <a:pt x="202883" y="1067753"/>
                  </a:cubicBezTo>
                  <a:cubicBezTo>
                    <a:pt x="202883" y="1060133"/>
                    <a:pt x="205740" y="1053465"/>
                    <a:pt x="207645" y="1045845"/>
                  </a:cubicBezTo>
                  <a:cubicBezTo>
                    <a:pt x="200025" y="1043940"/>
                    <a:pt x="191453" y="1042988"/>
                    <a:pt x="185738" y="1039178"/>
                  </a:cubicBezTo>
                  <a:cubicBezTo>
                    <a:pt x="179070" y="1035368"/>
                    <a:pt x="174308" y="1028700"/>
                    <a:pt x="167640" y="1022985"/>
                  </a:cubicBezTo>
                  <a:cubicBezTo>
                    <a:pt x="158115" y="1036320"/>
                    <a:pt x="144780" y="1043940"/>
                    <a:pt x="128588" y="1045845"/>
                  </a:cubicBezTo>
                  <a:cubicBezTo>
                    <a:pt x="130493" y="1054418"/>
                    <a:pt x="133350" y="1062038"/>
                    <a:pt x="133350" y="1068705"/>
                  </a:cubicBezTo>
                  <a:cubicBezTo>
                    <a:pt x="133350" y="1075373"/>
                    <a:pt x="130493" y="1082993"/>
                    <a:pt x="128588" y="1090613"/>
                  </a:cubicBezTo>
                  <a:close/>
                  <a:moveTo>
                    <a:pt x="167640" y="1035368"/>
                  </a:moveTo>
                  <a:cubicBezTo>
                    <a:pt x="175260" y="1043940"/>
                    <a:pt x="183833" y="1050608"/>
                    <a:pt x="197168" y="1051560"/>
                  </a:cubicBezTo>
                  <a:cubicBezTo>
                    <a:pt x="193358" y="1062990"/>
                    <a:pt x="192405" y="1072515"/>
                    <a:pt x="197168" y="1083945"/>
                  </a:cubicBezTo>
                  <a:cubicBezTo>
                    <a:pt x="185738" y="1086803"/>
                    <a:pt x="175260" y="1090613"/>
                    <a:pt x="168593" y="1101090"/>
                  </a:cubicBezTo>
                  <a:cubicBezTo>
                    <a:pt x="163830" y="1096328"/>
                    <a:pt x="160020" y="1092518"/>
                    <a:pt x="155258" y="1089660"/>
                  </a:cubicBezTo>
                  <a:cubicBezTo>
                    <a:pt x="150495" y="1086803"/>
                    <a:pt x="145733" y="1086803"/>
                    <a:pt x="139065" y="1084898"/>
                  </a:cubicBezTo>
                  <a:cubicBezTo>
                    <a:pt x="141923" y="1074420"/>
                    <a:pt x="143828" y="1063943"/>
                    <a:pt x="138113" y="1052513"/>
                  </a:cubicBezTo>
                  <a:cubicBezTo>
                    <a:pt x="151448" y="1049655"/>
                    <a:pt x="160973" y="1045845"/>
                    <a:pt x="167640" y="1035368"/>
                  </a:cubicBezTo>
                  <a:close/>
                  <a:moveTo>
                    <a:pt x="7620" y="1151573"/>
                  </a:moveTo>
                  <a:cubicBezTo>
                    <a:pt x="6668" y="1154430"/>
                    <a:pt x="5715" y="1158240"/>
                    <a:pt x="4763" y="1161098"/>
                  </a:cubicBezTo>
                  <a:cubicBezTo>
                    <a:pt x="8573" y="1162050"/>
                    <a:pt x="11430" y="1163003"/>
                    <a:pt x="14288" y="1163955"/>
                  </a:cubicBezTo>
                  <a:cubicBezTo>
                    <a:pt x="40005" y="1170623"/>
                    <a:pt x="65723" y="1178243"/>
                    <a:pt x="90488" y="1184910"/>
                  </a:cubicBezTo>
                  <a:cubicBezTo>
                    <a:pt x="96203" y="1185863"/>
                    <a:pt x="100013" y="1188720"/>
                    <a:pt x="103823" y="1192530"/>
                  </a:cubicBezTo>
                  <a:cubicBezTo>
                    <a:pt x="121920" y="1211580"/>
                    <a:pt x="140970" y="1229678"/>
                    <a:pt x="159068" y="1247775"/>
                  </a:cubicBezTo>
                  <a:cubicBezTo>
                    <a:pt x="161925" y="1250633"/>
                    <a:pt x="163830" y="1252538"/>
                    <a:pt x="167640" y="1255395"/>
                  </a:cubicBezTo>
                  <a:cubicBezTo>
                    <a:pt x="170498" y="1252538"/>
                    <a:pt x="173355" y="1250633"/>
                    <a:pt x="176213" y="1247775"/>
                  </a:cubicBezTo>
                  <a:cubicBezTo>
                    <a:pt x="194310" y="1229678"/>
                    <a:pt x="213360" y="1210628"/>
                    <a:pt x="231458" y="1192530"/>
                  </a:cubicBezTo>
                  <a:cubicBezTo>
                    <a:pt x="235268" y="1188720"/>
                    <a:pt x="239078" y="1185863"/>
                    <a:pt x="244793" y="1184910"/>
                  </a:cubicBezTo>
                  <a:cubicBezTo>
                    <a:pt x="270510" y="1178243"/>
                    <a:pt x="296228" y="1171575"/>
                    <a:pt x="320993" y="1163955"/>
                  </a:cubicBezTo>
                  <a:cubicBezTo>
                    <a:pt x="323850" y="1163003"/>
                    <a:pt x="326708" y="1162050"/>
                    <a:pt x="330518" y="1161098"/>
                  </a:cubicBezTo>
                  <a:cubicBezTo>
                    <a:pt x="329565" y="1157288"/>
                    <a:pt x="328613" y="1154430"/>
                    <a:pt x="327660" y="1151573"/>
                  </a:cubicBezTo>
                  <a:cubicBezTo>
                    <a:pt x="320993" y="1125855"/>
                    <a:pt x="314325" y="1100138"/>
                    <a:pt x="306705" y="1075373"/>
                  </a:cubicBezTo>
                  <a:cubicBezTo>
                    <a:pt x="305753" y="1070610"/>
                    <a:pt x="305753" y="1065848"/>
                    <a:pt x="306705" y="1061085"/>
                  </a:cubicBezTo>
                  <a:cubicBezTo>
                    <a:pt x="314325" y="1035368"/>
                    <a:pt x="320993" y="1008698"/>
                    <a:pt x="327660" y="982980"/>
                  </a:cubicBezTo>
                  <a:cubicBezTo>
                    <a:pt x="328613" y="980123"/>
                    <a:pt x="328613" y="977265"/>
                    <a:pt x="329565" y="974408"/>
                  </a:cubicBezTo>
                  <a:cubicBezTo>
                    <a:pt x="324803" y="973455"/>
                    <a:pt x="321945" y="972503"/>
                    <a:pt x="318135" y="971550"/>
                  </a:cubicBezTo>
                  <a:cubicBezTo>
                    <a:pt x="293370" y="964883"/>
                    <a:pt x="268605" y="958215"/>
                    <a:pt x="244793" y="951548"/>
                  </a:cubicBezTo>
                  <a:cubicBezTo>
                    <a:pt x="239078" y="949643"/>
                    <a:pt x="234315" y="947738"/>
                    <a:pt x="229553" y="942975"/>
                  </a:cubicBezTo>
                  <a:cubicBezTo>
                    <a:pt x="211455" y="923925"/>
                    <a:pt x="192405" y="905828"/>
                    <a:pt x="174308" y="887730"/>
                  </a:cubicBezTo>
                  <a:cubicBezTo>
                    <a:pt x="172403" y="885825"/>
                    <a:pt x="169545" y="882968"/>
                    <a:pt x="166688" y="881063"/>
                  </a:cubicBezTo>
                  <a:cubicBezTo>
                    <a:pt x="163830" y="883920"/>
                    <a:pt x="161925" y="885825"/>
                    <a:pt x="159068" y="887730"/>
                  </a:cubicBezTo>
                  <a:cubicBezTo>
                    <a:pt x="140970" y="905828"/>
                    <a:pt x="121920" y="924878"/>
                    <a:pt x="103823" y="942975"/>
                  </a:cubicBezTo>
                  <a:cubicBezTo>
                    <a:pt x="100013" y="947738"/>
                    <a:pt x="95250" y="949643"/>
                    <a:pt x="88583" y="951548"/>
                  </a:cubicBezTo>
                  <a:cubicBezTo>
                    <a:pt x="63818" y="958215"/>
                    <a:pt x="39053" y="964883"/>
                    <a:pt x="14288" y="971550"/>
                  </a:cubicBezTo>
                  <a:cubicBezTo>
                    <a:pt x="10478" y="972503"/>
                    <a:pt x="7620" y="973455"/>
                    <a:pt x="3810" y="974408"/>
                  </a:cubicBezTo>
                  <a:cubicBezTo>
                    <a:pt x="4763" y="978218"/>
                    <a:pt x="5715" y="981075"/>
                    <a:pt x="5715" y="984885"/>
                  </a:cubicBezTo>
                  <a:cubicBezTo>
                    <a:pt x="12383" y="1010603"/>
                    <a:pt x="19050" y="1036320"/>
                    <a:pt x="26670" y="1061085"/>
                  </a:cubicBezTo>
                  <a:cubicBezTo>
                    <a:pt x="27623" y="1065848"/>
                    <a:pt x="27623" y="1070610"/>
                    <a:pt x="26670" y="1075373"/>
                  </a:cubicBezTo>
                  <a:cubicBezTo>
                    <a:pt x="20955" y="1101090"/>
                    <a:pt x="14288" y="1126808"/>
                    <a:pt x="7620" y="1151573"/>
                  </a:cubicBezTo>
                  <a:close/>
                  <a:moveTo>
                    <a:pt x="37148" y="1062038"/>
                  </a:moveTo>
                  <a:cubicBezTo>
                    <a:pt x="31433" y="1038225"/>
                    <a:pt x="24765" y="1015365"/>
                    <a:pt x="19050" y="991553"/>
                  </a:cubicBezTo>
                  <a:cubicBezTo>
                    <a:pt x="18098" y="988695"/>
                    <a:pt x="17145" y="984885"/>
                    <a:pt x="16193" y="981075"/>
                  </a:cubicBezTo>
                  <a:cubicBezTo>
                    <a:pt x="19050" y="980123"/>
                    <a:pt x="21908" y="979170"/>
                    <a:pt x="24765" y="978218"/>
                  </a:cubicBezTo>
                  <a:cubicBezTo>
                    <a:pt x="48578" y="971550"/>
                    <a:pt x="72390" y="964883"/>
                    <a:pt x="95250" y="959168"/>
                  </a:cubicBezTo>
                  <a:cubicBezTo>
                    <a:pt x="100965" y="957263"/>
                    <a:pt x="105728" y="955358"/>
                    <a:pt x="109538" y="951548"/>
                  </a:cubicBezTo>
                  <a:cubicBezTo>
                    <a:pt x="126683" y="934403"/>
                    <a:pt x="142875" y="918210"/>
                    <a:pt x="160020" y="901065"/>
                  </a:cubicBezTo>
                  <a:cubicBezTo>
                    <a:pt x="161925" y="899160"/>
                    <a:pt x="164783" y="896303"/>
                    <a:pt x="167640" y="893445"/>
                  </a:cubicBezTo>
                  <a:cubicBezTo>
                    <a:pt x="170498" y="896303"/>
                    <a:pt x="173355" y="898208"/>
                    <a:pt x="175260" y="901065"/>
                  </a:cubicBezTo>
                  <a:cubicBezTo>
                    <a:pt x="192405" y="918210"/>
                    <a:pt x="209550" y="934403"/>
                    <a:pt x="225743" y="951548"/>
                  </a:cubicBezTo>
                  <a:cubicBezTo>
                    <a:pt x="229553" y="955358"/>
                    <a:pt x="234315" y="958215"/>
                    <a:pt x="240030" y="960120"/>
                  </a:cubicBezTo>
                  <a:cubicBezTo>
                    <a:pt x="263843" y="965835"/>
                    <a:pt x="286703" y="972503"/>
                    <a:pt x="309563" y="979170"/>
                  </a:cubicBezTo>
                  <a:cubicBezTo>
                    <a:pt x="312420" y="980123"/>
                    <a:pt x="315278" y="981075"/>
                    <a:pt x="319088" y="982028"/>
                  </a:cubicBezTo>
                  <a:cubicBezTo>
                    <a:pt x="318135" y="985838"/>
                    <a:pt x="318135" y="988695"/>
                    <a:pt x="317183" y="991553"/>
                  </a:cubicBezTo>
                  <a:cubicBezTo>
                    <a:pt x="311468" y="1013460"/>
                    <a:pt x="305753" y="1035368"/>
                    <a:pt x="300038" y="1056323"/>
                  </a:cubicBezTo>
                  <a:cubicBezTo>
                    <a:pt x="297180" y="1064895"/>
                    <a:pt x="297180" y="1073468"/>
                    <a:pt x="300038" y="1082040"/>
                  </a:cubicBezTo>
                  <a:cubicBezTo>
                    <a:pt x="305753" y="1102995"/>
                    <a:pt x="311468" y="1124903"/>
                    <a:pt x="317183" y="1146810"/>
                  </a:cubicBezTo>
                  <a:cubicBezTo>
                    <a:pt x="318135" y="1149668"/>
                    <a:pt x="318135" y="1153478"/>
                    <a:pt x="319088" y="1157288"/>
                  </a:cubicBezTo>
                  <a:cubicBezTo>
                    <a:pt x="310515" y="1160145"/>
                    <a:pt x="301943" y="1162050"/>
                    <a:pt x="294323" y="1163955"/>
                  </a:cubicBezTo>
                  <a:cubicBezTo>
                    <a:pt x="276225" y="1168718"/>
                    <a:pt x="258128" y="1173480"/>
                    <a:pt x="240030" y="1178243"/>
                  </a:cubicBezTo>
                  <a:cubicBezTo>
                    <a:pt x="234315" y="1180148"/>
                    <a:pt x="229553" y="1183005"/>
                    <a:pt x="224790" y="1186815"/>
                  </a:cubicBezTo>
                  <a:cubicBezTo>
                    <a:pt x="207645" y="1203960"/>
                    <a:pt x="191453" y="1220153"/>
                    <a:pt x="174308" y="1237298"/>
                  </a:cubicBezTo>
                  <a:cubicBezTo>
                    <a:pt x="172403" y="1239203"/>
                    <a:pt x="169545" y="1242060"/>
                    <a:pt x="166688" y="1243965"/>
                  </a:cubicBezTo>
                  <a:cubicBezTo>
                    <a:pt x="163830" y="1241108"/>
                    <a:pt x="161925" y="1239203"/>
                    <a:pt x="159068" y="1237298"/>
                  </a:cubicBezTo>
                  <a:cubicBezTo>
                    <a:pt x="141923" y="1220153"/>
                    <a:pt x="124778" y="1203960"/>
                    <a:pt x="108585" y="1186815"/>
                  </a:cubicBezTo>
                  <a:cubicBezTo>
                    <a:pt x="103823" y="1182053"/>
                    <a:pt x="99060" y="1179195"/>
                    <a:pt x="92393" y="1178243"/>
                  </a:cubicBezTo>
                  <a:cubicBezTo>
                    <a:pt x="69533" y="1172528"/>
                    <a:pt x="46673" y="1165860"/>
                    <a:pt x="23813" y="1160145"/>
                  </a:cubicBezTo>
                  <a:cubicBezTo>
                    <a:pt x="20955" y="1159193"/>
                    <a:pt x="18098" y="1158240"/>
                    <a:pt x="13335" y="1157288"/>
                  </a:cubicBezTo>
                  <a:cubicBezTo>
                    <a:pt x="14288" y="1153478"/>
                    <a:pt x="14288" y="1150620"/>
                    <a:pt x="15240" y="1147763"/>
                  </a:cubicBezTo>
                  <a:cubicBezTo>
                    <a:pt x="21908" y="1123950"/>
                    <a:pt x="27623" y="1100138"/>
                    <a:pt x="34290" y="1076325"/>
                  </a:cubicBezTo>
                  <a:cubicBezTo>
                    <a:pt x="38100" y="1070610"/>
                    <a:pt x="38100" y="1065848"/>
                    <a:pt x="37148" y="1062038"/>
                  </a:cubicBezTo>
                  <a:close/>
                  <a:moveTo>
                    <a:pt x="80010" y="1079183"/>
                  </a:moveTo>
                  <a:cubicBezTo>
                    <a:pt x="76200" y="1091565"/>
                    <a:pt x="73343" y="1104900"/>
                    <a:pt x="69533" y="1118235"/>
                  </a:cubicBezTo>
                  <a:cubicBezTo>
                    <a:pt x="68580" y="1121093"/>
                    <a:pt x="68580" y="1123950"/>
                    <a:pt x="67628" y="1126808"/>
                  </a:cubicBezTo>
                  <a:cubicBezTo>
                    <a:pt x="77153" y="1129665"/>
                    <a:pt x="85725" y="1131570"/>
                    <a:pt x="94298" y="1134428"/>
                  </a:cubicBezTo>
                  <a:cubicBezTo>
                    <a:pt x="104775" y="1137285"/>
                    <a:pt x="115253" y="1138238"/>
                    <a:pt x="123825" y="1143000"/>
                  </a:cubicBezTo>
                  <a:cubicBezTo>
                    <a:pt x="132398" y="1148715"/>
                    <a:pt x="140018" y="1157288"/>
                    <a:pt x="147638" y="1164908"/>
                  </a:cubicBezTo>
                  <a:cubicBezTo>
                    <a:pt x="154305" y="1171575"/>
                    <a:pt x="160973" y="1178243"/>
                    <a:pt x="167640" y="1184910"/>
                  </a:cubicBezTo>
                  <a:cubicBezTo>
                    <a:pt x="170498" y="1182053"/>
                    <a:pt x="173355" y="1180148"/>
                    <a:pt x="175260" y="1178243"/>
                  </a:cubicBezTo>
                  <a:cubicBezTo>
                    <a:pt x="184785" y="1168718"/>
                    <a:pt x="194310" y="1159193"/>
                    <a:pt x="203835" y="1149668"/>
                  </a:cubicBezTo>
                  <a:cubicBezTo>
                    <a:pt x="208598" y="1144905"/>
                    <a:pt x="214313" y="1141095"/>
                    <a:pt x="220980" y="1140143"/>
                  </a:cubicBezTo>
                  <a:cubicBezTo>
                    <a:pt x="234315" y="1137285"/>
                    <a:pt x="246698" y="1133475"/>
                    <a:pt x="260033" y="1129665"/>
                  </a:cubicBezTo>
                  <a:cubicBezTo>
                    <a:pt x="262890" y="1128713"/>
                    <a:pt x="265748" y="1127760"/>
                    <a:pt x="269558" y="1126808"/>
                  </a:cubicBezTo>
                  <a:cubicBezTo>
                    <a:pt x="265748" y="1111568"/>
                    <a:pt x="261938" y="1096328"/>
                    <a:pt x="257175" y="1082040"/>
                  </a:cubicBezTo>
                  <a:cubicBezTo>
                    <a:pt x="254318" y="1073468"/>
                    <a:pt x="254318" y="1065848"/>
                    <a:pt x="257175" y="1057275"/>
                  </a:cubicBezTo>
                  <a:cubicBezTo>
                    <a:pt x="261938" y="1042035"/>
                    <a:pt x="265748" y="1026795"/>
                    <a:pt x="269558" y="1011555"/>
                  </a:cubicBezTo>
                  <a:cubicBezTo>
                    <a:pt x="266700" y="1010603"/>
                    <a:pt x="264795" y="1009650"/>
                    <a:pt x="262890" y="1008698"/>
                  </a:cubicBezTo>
                  <a:cubicBezTo>
                    <a:pt x="248603" y="1004888"/>
                    <a:pt x="234315" y="1001078"/>
                    <a:pt x="220028" y="997268"/>
                  </a:cubicBezTo>
                  <a:cubicBezTo>
                    <a:pt x="213360" y="995363"/>
                    <a:pt x="208598" y="992505"/>
                    <a:pt x="204788" y="987743"/>
                  </a:cubicBezTo>
                  <a:cubicBezTo>
                    <a:pt x="195263" y="977265"/>
                    <a:pt x="184785" y="967740"/>
                    <a:pt x="174308" y="957263"/>
                  </a:cubicBezTo>
                  <a:cubicBezTo>
                    <a:pt x="172403" y="955358"/>
                    <a:pt x="170498" y="954405"/>
                    <a:pt x="167640" y="951548"/>
                  </a:cubicBezTo>
                  <a:cubicBezTo>
                    <a:pt x="155258" y="963930"/>
                    <a:pt x="143828" y="975360"/>
                    <a:pt x="132398" y="987743"/>
                  </a:cubicBezTo>
                  <a:cubicBezTo>
                    <a:pt x="127635" y="992505"/>
                    <a:pt x="122873" y="995363"/>
                    <a:pt x="117158" y="997268"/>
                  </a:cubicBezTo>
                  <a:cubicBezTo>
                    <a:pt x="104775" y="1000125"/>
                    <a:pt x="91440" y="1003935"/>
                    <a:pt x="79058" y="1007745"/>
                  </a:cubicBezTo>
                  <a:cubicBezTo>
                    <a:pt x="75248" y="1008698"/>
                    <a:pt x="71438" y="1009650"/>
                    <a:pt x="67628" y="1011555"/>
                  </a:cubicBezTo>
                  <a:cubicBezTo>
                    <a:pt x="72390" y="1027748"/>
                    <a:pt x="76200" y="1042988"/>
                    <a:pt x="80010" y="1058228"/>
                  </a:cubicBezTo>
                  <a:cubicBezTo>
                    <a:pt x="81915" y="1064895"/>
                    <a:pt x="81915" y="1071563"/>
                    <a:pt x="80010" y="1079183"/>
                  </a:cubicBezTo>
                  <a:close/>
                  <a:moveTo>
                    <a:pt x="101918" y="1009650"/>
                  </a:moveTo>
                  <a:cubicBezTo>
                    <a:pt x="121920" y="1006793"/>
                    <a:pt x="138113" y="997268"/>
                    <a:pt x="150495" y="982028"/>
                  </a:cubicBezTo>
                  <a:cubicBezTo>
                    <a:pt x="155258" y="975360"/>
                    <a:pt x="161925" y="970598"/>
                    <a:pt x="168593" y="963930"/>
                  </a:cubicBezTo>
                  <a:cubicBezTo>
                    <a:pt x="175260" y="970598"/>
                    <a:pt x="181928" y="976313"/>
                    <a:pt x="187643" y="982980"/>
                  </a:cubicBezTo>
                  <a:cubicBezTo>
                    <a:pt x="200025" y="998220"/>
                    <a:pt x="215265" y="1006793"/>
                    <a:pt x="233363" y="1009650"/>
                  </a:cubicBezTo>
                  <a:cubicBezTo>
                    <a:pt x="241935" y="1010603"/>
                    <a:pt x="249555" y="1013460"/>
                    <a:pt x="259080" y="1016318"/>
                  </a:cubicBezTo>
                  <a:cubicBezTo>
                    <a:pt x="258128" y="1021080"/>
                    <a:pt x="257175" y="1025843"/>
                    <a:pt x="255270" y="1029653"/>
                  </a:cubicBezTo>
                  <a:cubicBezTo>
                    <a:pt x="252413" y="1042988"/>
                    <a:pt x="245745" y="1055370"/>
                    <a:pt x="245745" y="1068705"/>
                  </a:cubicBezTo>
                  <a:cubicBezTo>
                    <a:pt x="245745" y="1081088"/>
                    <a:pt x="251460" y="1093470"/>
                    <a:pt x="255270" y="1106805"/>
                  </a:cubicBezTo>
                  <a:cubicBezTo>
                    <a:pt x="256223" y="1110615"/>
                    <a:pt x="257175" y="1115378"/>
                    <a:pt x="259080" y="1119188"/>
                  </a:cubicBezTo>
                  <a:cubicBezTo>
                    <a:pt x="257175" y="1120140"/>
                    <a:pt x="255270" y="1121093"/>
                    <a:pt x="252413" y="1122045"/>
                  </a:cubicBezTo>
                  <a:cubicBezTo>
                    <a:pt x="240030" y="1124903"/>
                    <a:pt x="228600" y="1128713"/>
                    <a:pt x="216218" y="1131570"/>
                  </a:cubicBezTo>
                  <a:cubicBezTo>
                    <a:pt x="209550" y="1133475"/>
                    <a:pt x="203835" y="1136333"/>
                    <a:pt x="199073" y="1142048"/>
                  </a:cubicBezTo>
                  <a:cubicBezTo>
                    <a:pt x="189548" y="1152525"/>
                    <a:pt x="180023" y="1162050"/>
                    <a:pt x="169545" y="1172528"/>
                  </a:cubicBezTo>
                  <a:cubicBezTo>
                    <a:pt x="166688" y="1170623"/>
                    <a:pt x="164783" y="1168718"/>
                    <a:pt x="162878" y="1167765"/>
                  </a:cubicBezTo>
                  <a:cubicBezTo>
                    <a:pt x="153353" y="1159193"/>
                    <a:pt x="144780" y="1149668"/>
                    <a:pt x="136208" y="1141095"/>
                  </a:cubicBezTo>
                  <a:cubicBezTo>
                    <a:pt x="132398" y="1137285"/>
                    <a:pt x="127635" y="1134428"/>
                    <a:pt x="121920" y="1133475"/>
                  </a:cubicBezTo>
                  <a:cubicBezTo>
                    <a:pt x="109538" y="1130618"/>
                    <a:pt x="97155" y="1126808"/>
                    <a:pt x="84773" y="1123950"/>
                  </a:cubicBezTo>
                  <a:cubicBezTo>
                    <a:pt x="82868" y="1122998"/>
                    <a:pt x="80963" y="1122045"/>
                    <a:pt x="78105" y="1121093"/>
                  </a:cubicBezTo>
                  <a:cubicBezTo>
                    <a:pt x="81915" y="1105853"/>
                    <a:pt x="85725" y="1090613"/>
                    <a:pt x="90488" y="1076325"/>
                  </a:cubicBezTo>
                  <a:cubicBezTo>
                    <a:pt x="91440" y="1071563"/>
                    <a:pt x="91440" y="1067753"/>
                    <a:pt x="90488" y="1062990"/>
                  </a:cubicBezTo>
                  <a:cubicBezTo>
                    <a:pt x="86678" y="1050608"/>
                    <a:pt x="83820" y="1038225"/>
                    <a:pt x="80010" y="1024890"/>
                  </a:cubicBezTo>
                  <a:cubicBezTo>
                    <a:pt x="79058" y="1022985"/>
                    <a:pt x="79058" y="1020128"/>
                    <a:pt x="78105" y="1017270"/>
                  </a:cubicBezTo>
                  <a:cubicBezTo>
                    <a:pt x="86678" y="1014413"/>
                    <a:pt x="94298" y="1011555"/>
                    <a:pt x="101918" y="1009650"/>
                  </a:cubicBezTo>
                  <a:close/>
                  <a:moveTo>
                    <a:pt x="54293" y="858203"/>
                  </a:moveTo>
                  <a:cubicBezTo>
                    <a:pt x="79058" y="834390"/>
                    <a:pt x="102870" y="809625"/>
                    <a:pt x="126683" y="785813"/>
                  </a:cubicBezTo>
                  <a:cubicBezTo>
                    <a:pt x="128588" y="783908"/>
                    <a:pt x="129540" y="782003"/>
                    <a:pt x="130493" y="780098"/>
                  </a:cubicBezTo>
                  <a:cubicBezTo>
                    <a:pt x="104775" y="753428"/>
                    <a:pt x="78105" y="726758"/>
                    <a:pt x="52388" y="701040"/>
                  </a:cubicBezTo>
                  <a:cubicBezTo>
                    <a:pt x="49530" y="699135"/>
                    <a:pt x="46673" y="697230"/>
                    <a:pt x="42863" y="696278"/>
                  </a:cubicBezTo>
                  <a:cubicBezTo>
                    <a:pt x="29528" y="692468"/>
                    <a:pt x="15240" y="688658"/>
                    <a:pt x="1905" y="684848"/>
                  </a:cubicBezTo>
                  <a:lnTo>
                    <a:pt x="1905" y="694373"/>
                  </a:lnTo>
                  <a:lnTo>
                    <a:pt x="1905" y="694373"/>
                  </a:lnTo>
                  <a:cubicBezTo>
                    <a:pt x="14288" y="697230"/>
                    <a:pt x="25718" y="700088"/>
                    <a:pt x="38100" y="703898"/>
                  </a:cubicBezTo>
                  <a:cubicBezTo>
                    <a:pt x="41910" y="704850"/>
                    <a:pt x="45720" y="706755"/>
                    <a:pt x="48578" y="709613"/>
                  </a:cubicBezTo>
                  <a:cubicBezTo>
                    <a:pt x="70485" y="731520"/>
                    <a:pt x="92393" y="753428"/>
                    <a:pt x="114300" y="775335"/>
                  </a:cubicBezTo>
                  <a:cubicBezTo>
                    <a:pt x="115253" y="776288"/>
                    <a:pt x="116205" y="778193"/>
                    <a:pt x="118110" y="779145"/>
                  </a:cubicBezTo>
                  <a:cubicBezTo>
                    <a:pt x="116205" y="782003"/>
                    <a:pt x="113348" y="783908"/>
                    <a:pt x="111443" y="786765"/>
                  </a:cubicBezTo>
                  <a:cubicBezTo>
                    <a:pt x="91440" y="806768"/>
                    <a:pt x="70485" y="827723"/>
                    <a:pt x="50483" y="847725"/>
                  </a:cubicBezTo>
                  <a:cubicBezTo>
                    <a:pt x="46673" y="851535"/>
                    <a:pt x="41910" y="854393"/>
                    <a:pt x="36195" y="856298"/>
                  </a:cubicBezTo>
                  <a:cubicBezTo>
                    <a:pt x="24765" y="859155"/>
                    <a:pt x="13335" y="862013"/>
                    <a:pt x="1905" y="865823"/>
                  </a:cubicBezTo>
                  <a:lnTo>
                    <a:pt x="1905" y="875348"/>
                  </a:lnTo>
                  <a:cubicBezTo>
                    <a:pt x="16193" y="871538"/>
                    <a:pt x="30480" y="867728"/>
                    <a:pt x="44768" y="863918"/>
                  </a:cubicBezTo>
                  <a:cubicBezTo>
                    <a:pt x="48578" y="862965"/>
                    <a:pt x="51435" y="860108"/>
                    <a:pt x="54293" y="858203"/>
                  </a:cubicBezTo>
                  <a:close/>
                  <a:moveTo>
                    <a:pt x="24765" y="2544128"/>
                  </a:moveTo>
                  <a:cubicBezTo>
                    <a:pt x="36195" y="2532698"/>
                    <a:pt x="47625" y="2521268"/>
                    <a:pt x="60008" y="2508885"/>
                  </a:cubicBezTo>
                  <a:cubicBezTo>
                    <a:pt x="47625" y="2496503"/>
                    <a:pt x="36195" y="2485073"/>
                    <a:pt x="23813" y="2473643"/>
                  </a:cubicBezTo>
                  <a:cubicBezTo>
                    <a:pt x="22860" y="2472690"/>
                    <a:pt x="21908" y="2471738"/>
                    <a:pt x="20003" y="2471738"/>
                  </a:cubicBezTo>
                  <a:cubicBezTo>
                    <a:pt x="13335" y="2469833"/>
                    <a:pt x="7620" y="2467928"/>
                    <a:pt x="953" y="2466975"/>
                  </a:cubicBezTo>
                  <a:lnTo>
                    <a:pt x="953" y="2476500"/>
                  </a:lnTo>
                  <a:cubicBezTo>
                    <a:pt x="5715" y="2477453"/>
                    <a:pt x="11430" y="2479358"/>
                    <a:pt x="16193" y="2480310"/>
                  </a:cubicBezTo>
                  <a:cubicBezTo>
                    <a:pt x="17145" y="2480310"/>
                    <a:pt x="18098" y="2481263"/>
                    <a:pt x="19050" y="2482215"/>
                  </a:cubicBezTo>
                  <a:cubicBezTo>
                    <a:pt x="27623" y="2490788"/>
                    <a:pt x="36195" y="2499360"/>
                    <a:pt x="45720" y="2508885"/>
                  </a:cubicBezTo>
                  <a:cubicBezTo>
                    <a:pt x="36195" y="2518410"/>
                    <a:pt x="27623" y="2526983"/>
                    <a:pt x="18098" y="2536508"/>
                  </a:cubicBezTo>
                  <a:cubicBezTo>
                    <a:pt x="17145" y="2537460"/>
                    <a:pt x="16193" y="2537460"/>
                    <a:pt x="15240" y="2538413"/>
                  </a:cubicBezTo>
                  <a:cubicBezTo>
                    <a:pt x="10478" y="2539365"/>
                    <a:pt x="4763" y="2541270"/>
                    <a:pt x="0" y="2542223"/>
                  </a:cubicBezTo>
                  <a:lnTo>
                    <a:pt x="0" y="2551748"/>
                  </a:lnTo>
                  <a:cubicBezTo>
                    <a:pt x="6668" y="2549843"/>
                    <a:pt x="12383" y="2547938"/>
                    <a:pt x="19050" y="2546985"/>
                  </a:cubicBezTo>
                  <a:cubicBezTo>
                    <a:pt x="21908" y="2546033"/>
                    <a:pt x="23813" y="2545080"/>
                    <a:pt x="24765" y="2544128"/>
                  </a:cubicBezTo>
                  <a:close/>
                  <a:moveTo>
                    <a:pt x="327660" y="1564958"/>
                  </a:moveTo>
                  <a:cubicBezTo>
                    <a:pt x="328613" y="1560195"/>
                    <a:pt x="329565" y="1556385"/>
                    <a:pt x="331470" y="1550670"/>
                  </a:cubicBezTo>
                  <a:cubicBezTo>
                    <a:pt x="326708" y="1549718"/>
                    <a:pt x="323850" y="1548765"/>
                    <a:pt x="320993" y="1547813"/>
                  </a:cubicBezTo>
                  <a:cubicBezTo>
                    <a:pt x="296228" y="1541145"/>
                    <a:pt x="271463" y="1534478"/>
                    <a:pt x="247650" y="1527810"/>
                  </a:cubicBezTo>
                  <a:cubicBezTo>
                    <a:pt x="240983" y="1525905"/>
                    <a:pt x="236220" y="1523048"/>
                    <a:pt x="231458" y="1518285"/>
                  </a:cubicBezTo>
                  <a:cubicBezTo>
                    <a:pt x="213360" y="1499235"/>
                    <a:pt x="194310" y="1481138"/>
                    <a:pt x="176213" y="1463040"/>
                  </a:cubicBezTo>
                  <a:cubicBezTo>
                    <a:pt x="174308" y="1461135"/>
                    <a:pt x="171450" y="1459230"/>
                    <a:pt x="167640" y="1455420"/>
                  </a:cubicBezTo>
                  <a:cubicBezTo>
                    <a:pt x="164783" y="1458278"/>
                    <a:pt x="163830" y="1462088"/>
                    <a:pt x="160973" y="1463993"/>
                  </a:cubicBezTo>
                  <a:cubicBezTo>
                    <a:pt x="142875" y="1482090"/>
                    <a:pt x="123825" y="1501140"/>
                    <a:pt x="105728" y="1519238"/>
                  </a:cubicBezTo>
                  <a:cubicBezTo>
                    <a:pt x="101918" y="1523048"/>
                    <a:pt x="97155" y="1525905"/>
                    <a:pt x="91440" y="1526858"/>
                  </a:cubicBezTo>
                  <a:cubicBezTo>
                    <a:pt x="78105" y="1529715"/>
                    <a:pt x="65723" y="1533525"/>
                    <a:pt x="52388" y="1537335"/>
                  </a:cubicBezTo>
                  <a:cubicBezTo>
                    <a:pt x="37148" y="1541145"/>
                    <a:pt x="21908" y="1545908"/>
                    <a:pt x="5715" y="1549718"/>
                  </a:cubicBezTo>
                  <a:cubicBezTo>
                    <a:pt x="6668" y="1553528"/>
                    <a:pt x="7620" y="1556385"/>
                    <a:pt x="7620" y="1559243"/>
                  </a:cubicBezTo>
                  <a:cubicBezTo>
                    <a:pt x="14288" y="1584960"/>
                    <a:pt x="20955" y="1610678"/>
                    <a:pt x="28575" y="1635443"/>
                  </a:cubicBezTo>
                  <a:cubicBezTo>
                    <a:pt x="30480" y="1641158"/>
                    <a:pt x="29528" y="1645920"/>
                    <a:pt x="28575" y="1650683"/>
                  </a:cubicBezTo>
                  <a:cubicBezTo>
                    <a:pt x="20955" y="1676400"/>
                    <a:pt x="14288" y="1703070"/>
                    <a:pt x="7620" y="1728788"/>
                  </a:cubicBezTo>
                  <a:cubicBezTo>
                    <a:pt x="6668" y="1731645"/>
                    <a:pt x="6668" y="1733550"/>
                    <a:pt x="6668" y="1736408"/>
                  </a:cubicBezTo>
                  <a:cubicBezTo>
                    <a:pt x="9525" y="1737360"/>
                    <a:pt x="12383" y="1738313"/>
                    <a:pt x="14288" y="1739265"/>
                  </a:cubicBezTo>
                  <a:cubicBezTo>
                    <a:pt x="39053" y="1745933"/>
                    <a:pt x="63818" y="1752600"/>
                    <a:pt x="87630" y="1759268"/>
                  </a:cubicBezTo>
                  <a:cubicBezTo>
                    <a:pt x="96203" y="1761173"/>
                    <a:pt x="101918" y="1764983"/>
                    <a:pt x="108585" y="1771650"/>
                  </a:cubicBezTo>
                  <a:cubicBezTo>
                    <a:pt x="125730" y="1789748"/>
                    <a:pt x="143828" y="1806893"/>
                    <a:pt x="160973" y="1824038"/>
                  </a:cubicBezTo>
                  <a:cubicBezTo>
                    <a:pt x="163830" y="1826895"/>
                    <a:pt x="165735" y="1828800"/>
                    <a:pt x="170498" y="1832610"/>
                  </a:cubicBezTo>
                  <a:cubicBezTo>
                    <a:pt x="173355" y="1828800"/>
                    <a:pt x="175260" y="1825943"/>
                    <a:pt x="177165" y="1823085"/>
                  </a:cubicBezTo>
                  <a:cubicBezTo>
                    <a:pt x="195263" y="1804988"/>
                    <a:pt x="213360" y="1786890"/>
                    <a:pt x="231458" y="1768793"/>
                  </a:cubicBezTo>
                  <a:cubicBezTo>
                    <a:pt x="236220" y="1764030"/>
                    <a:pt x="240983" y="1761173"/>
                    <a:pt x="247650" y="1760220"/>
                  </a:cubicBezTo>
                  <a:cubicBezTo>
                    <a:pt x="265748" y="1755458"/>
                    <a:pt x="283845" y="1750695"/>
                    <a:pt x="302895" y="1745933"/>
                  </a:cubicBezTo>
                  <a:cubicBezTo>
                    <a:pt x="312420" y="1743075"/>
                    <a:pt x="321945" y="1740218"/>
                    <a:pt x="332423" y="1737360"/>
                  </a:cubicBezTo>
                  <a:cubicBezTo>
                    <a:pt x="331470" y="1733550"/>
                    <a:pt x="330518" y="1730693"/>
                    <a:pt x="330518" y="1727835"/>
                  </a:cubicBezTo>
                  <a:cubicBezTo>
                    <a:pt x="323850" y="1704023"/>
                    <a:pt x="318135" y="1679258"/>
                    <a:pt x="310515" y="1655445"/>
                  </a:cubicBezTo>
                  <a:cubicBezTo>
                    <a:pt x="308610" y="1647825"/>
                    <a:pt x="308610" y="1641158"/>
                    <a:pt x="310515" y="1633538"/>
                  </a:cubicBezTo>
                  <a:cubicBezTo>
                    <a:pt x="316230" y="1610678"/>
                    <a:pt x="321945" y="1587818"/>
                    <a:pt x="327660" y="1564958"/>
                  </a:cubicBezTo>
                  <a:close/>
                  <a:moveTo>
                    <a:pt x="299085" y="1651635"/>
                  </a:moveTo>
                  <a:cubicBezTo>
                    <a:pt x="305753" y="1674495"/>
                    <a:pt x="311468" y="1698308"/>
                    <a:pt x="318135" y="1721168"/>
                  </a:cubicBezTo>
                  <a:cubicBezTo>
                    <a:pt x="319088" y="1724025"/>
                    <a:pt x="319088" y="1727835"/>
                    <a:pt x="320040" y="1731645"/>
                  </a:cubicBezTo>
                  <a:cubicBezTo>
                    <a:pt x="316230" y="1732598"/>
                    <a:pt x="312420" y="1733550"/>
                    <a:pt x="309563" y="1734503"/>
                  </a:cubicBezTo>
                  <a:cubicBezTo>
                    <a:pt x="286703" y="1740218"/>
                    <a:pt x="263843" y="1746885"/>
                    <a:pt x="240983" y="1752600"/>
                  </a:cubicBezTo>
                  <a:cubicBezTo>
                    <a:pt x="235268" y="1754505"/>
                    <a:pt x="230505" y="1757363"/>
                    <a:pt x="225743" y="1761173"/>
                  </a:cubicBezTo>
                  <a:cubicBezTo>
                    <a:pt x="208598" y="1778318"/>
                    <a:pt x="192405" y="1794510"/>
                    <a:pt x="175260" y="1811655"/>
                  </a:cubicBezTo>
                  <a:cubicBezTo>
                    <a:pt x="173355" y="1813560"/>
                    <a:pt x="170498" y="1816418"/>
                    <a:pt x="167640" y="1818323"/>
                  </a:cubicBezTo>
                  <a:cubicBezTo>
                    <a:pt x="164783" y="1815465"/>
                    <a:pt x="162878" y="1813560"/>
                    <a:pt x="160020" y="1811655"/>
                  </a:cubicBezTo>
                  <a:cubicBezTo>
                    <a:pt x="142875" y="1794510"/>
                    <a:pt x="125730" y="1778318"/>
                    <a:pt x="109538" y="1761173"/>
                  </a:cubicBezTo>
                  <a:cubicBezTo>
                    <a:pt x="104775" y="1756410"/>
                    <a:pt x="100013" y="1753553"/>
                    <a:pt x="93345" y="1752600"/>
                  </a:cubicBezTo>
                  <a:cubicBezTo>
                    <a:pt x="70485" y="1746885"/>
                    <a:pt x="47625" y="1740218"/>
                    <a:pt x="24765" y="1734503"/>
                  </a:cubicBezTo>
                  <a:cubicBezTo>
                    <a:pt x="21908" y="1733550"/>
                    <a:pt x="19050" y="1732598"/>
                    <a:pt x="14288" y="1731645"/>
                  </a:cubicBezTo>
                  <a:cubicBezTo>
                    <a:pt x="15240" y="1727835"/>
                    <a:pt x="15240" y="1724978"/>
                    <a:pt x="16193" y="1722120"/>
                  </a:cubicBezTo>
                  <a:cubicBezTo>
                    <a:pt x="22860" y="1698308"/>
                    <a:pt x="28575" y="1674495"/>
                    <a:pt x="35243" y="1650683"/>
                  </a:cubicBezTo>
                  <a:cubicBezTo>
                    <a:pt x="36195" y="1646873"/>
                    <a:pt x="36195" y="1641158"/>
                    <a:pt x="35243" y="1637348"/>
                  </a:cubicBezTo>
                  <a:cubicBezTo>
                    <a:pt x="29528" y="1613535"/>
                    <a:pt x="22860" y="1590675"/>
                    <a:pt x="17145" y="1566863"/>
                  </a:cubicBezTo>
                  <a:cubicBezTo>
                    <a:pt x="16193" y="1564005"/>
                    <a:pt x="15240" y="1560195"/>
                    <a:pt x="14288" y="1556385"/>
                  </a:cubicBezTo>
                  <a:cubicBezTo>
                    <a:pt x="17145" y="1555433"/>
                    <a:pt x="20003" y="1554480"/>
                    <a:pt x="22860" y="1553528"/>
                  </a:cubicBezTo>
                  <a:cubicBezTo>
                    <a:pt x="46673" y="1546860"/>
                    <a:pt x="70485" y="1540193"/>
                    <a:pt x="94298" y="1534478"/>
                  </a:cubicBezTo>
                  <a:cubicBezTo>
                    <a:pt x="99060" y="1533525"/>
                    <a:pt x="102870" y="1530668"/>
                    <a:pt x="106680" y="1526858"/>
                  </a:cubicBezTo>
                  <a:cubicBezTo>
                    <a:pt x="123825" y="1509713"/>
                    <a:pt x="140018" y="1493520"/>
                    <a:pt x="157163" y="1476375"/>
                  </a:cubicBezTo>
                  <a:cubicBezTo>
                    <a:pt x="160020" y="1473518"/>
                    <a:pt x="160973" y="1470660"/>
                    <a:pt x="163830" y="1466850"/>
                  </a:cubicBezTo>
                  <a:cubicBezTo>
                    <a:pt x="168593" y="1470660"/>
                    <a:pt x="171450" y="1473518"/>
                    <a:pt x="173355" y="1475423"/>
                  </a:cubicBezTo>
                  <a:cubicBezTo>
                    <a:pt x="190500" y="1492568"/>
                    <a:pt x="207645" y="1508760"/>
                    <a:pt x="223838" y="1525905"/>
                  </a:cubicBezTo>
                  <a:cubicBezTo>
                    <a:pt x="227648" y="1529715"/>
                    <a:pt x="232410" y="1532573"/>
                    <a:pt x="238125" y="1534478"/>
                  </a:cubicBezTo>
                  <a:cubicBezTo>
                    <a:pt x="261938" y="1540193"/>
                    <a:pt x="284798" y="1546860"/>
                    <a:pt x="307658" y="1553528"/>
                  </a:cubicBezTo>
                  <a:cubicBezTo>
                    <a:pt x="310515" y="1554480"/>
                    <a:pt x="313373" y="1555433"/>
                    <a:pt x="317183" y="1556385"/>
                  </a:cubicBezTo>
                  <a:cubicBezTo>
                    <a:pt x="316230" y="1560195"/>
                    <a:pt x="316230" y="1563053"/>
                    <a:pt x="315278" y="1565910"/>
                  </a:cubicBezTo>
                  <a:cubicBezTo>
                    <a:pt x="309563" y="1589723"/>
                    <a:pt x="302895" y="1612583"/>
                    <a:pt x="296228" y="1635443"/>
                  </a:cubicBezTo>
                  <a:cubicBezTo>
                    <a:pt x="298133" y="1642110"/>
                    <a:pt x="298133" y="1646873"/>
                    <a:pt x="299085" y="1651635"/>
                  </a:cubicBezTo>
                  <a:close/>
                  <a:moveTo>
                    <a:pt x="1149668" y="2249805"/>
                  </a:moveTo>
                  <a:cubicBezTo>
                    <a:pt x="1156335" y="2253615"/>
                    <a:pt x="1161098" y="2260283"/>
                    <a:pt x="1167765" y="2265998"/>
                  </a:cubicBezTo>
                  <a:cubicBezTo>
                    <a:pt x="1177290" y="2252663"/>
                    <a:pt x="1189673" y="2245043"/>
                    <a:pt x="1206818" y="2243138"/>
                  </a:cubicBezTo>
                  <a:cubicBezTo>
                    <a:pt x="1204913" y="2234565"/>
                    <a:pt x="1202055" y="2227898"/>
                    <a:pt x="1202055" y="2220278"/>
                  </a:cubicBezTo>
                  <a:cubicBezTo>
                    <a:pt x="1202055" y="2212658"/>
                    <a:pt x="1204913" y="2205990"/>
                    <a:pt x="1206818" y="2197418"/>
                  </a:cubicBezTo>
                  <a:cubicBezTo>
                    <a:pt x="1198245" y="2194560"/>
                    <a:pt x="1190625" y="2193608"/>
                    <a:pt x="1184910" y="2190750"/>
                  </a:cubicBezTo>
                  <a:cubicBezTo>
                    <a:pt x="1178243" y="2186940"/>
                    <a:pt x="1173480" y="2180273"/>
                    <a:pt x="1167765" y="2175510"/>
                  </a:cubicBezTo>
                  <a:cubicBezTo>
                    <a:pt x="1162050" y="2181225"/>
                    <a:pt x="1157288" y="2187893"/>
                    <a:pt x="1150620" y="2190750"/>
                  </a:cubicBezTo>
                  <a:cubicBezTo>
                    <a:pt x="1143953" y="2194560"/>
                    <a:pt x="1136333" y="2195513"/>
                    <a:pt x="1128713" y="2198370"/>
                  </a:cubicBezTo>
                  <a:cubicBezTo>
                    <a:pt x="1130618" y="2205990"/>
                    <a:pt x="1133475" y="2213610"/>
                    <a:pt x="1133475" y="2221230"/>
                  </a:cubicBezTo>
                  <a:cubicBezTo>
                    <a:pt x="1133475" y="2228850"/>
                    <a:pt x="1130618" y="2235518"/>
                    <a:pt x="1128713" y="2243138"/>
                  </a:cubicBezTo>
                  <a:cubicBezTo>
                    <a:pt x="1136333" y="2245043"/>
                    <a:pt x="1143953" y="2245995"/>
                    <a:pt x="1149668" y="2249805"/>
                  </a:cubicBezTo>
                  <a:close/>
                  <a:moveTo>
                    <a:pt x="1167765" y="2186940"/>
                  </a:moveTo>
                  <a:cubicBezTo>
                    <a:pt x="1175385" y="2197418"/>
                    <a:pt x="1183958" y="2202180"/>
                    <a:pt x="1196340" y="2204085"/>
                  </a:cubicBezTo>
                  <a:cubicBezTo>
                    <a:pt x="1192530" y="2215515"/>
                    <a:pt x="1191578" y="2225993"/>
                    <a:pt x="1196340" y="2236470"/>
                  </a:cubicBezTo>
                  <a:cubicBezTo>
                    <a:pt x="1184910" y="2239328"/>
                    <a:pt x="1174433" y="2243138"/>
                    <a:pt x="1167765" y="2253615"/>
                  </a:cubicBezTo>
                  <a:cubicBezTo>
                    <a:pt x="1160145" y="2244090"/>
                    <a:pt x="1151573" y="2238375"/>
                    <a:pt x="1138238" y="2236470"/>
                  </a:cubicBezTo>
                  <a:cubicBezTo>
                    <a:pt x="1142048" y="2225040"/>
                    <a:pt x="1142048" y="2214563"/>
                    <a:pt x="1138238" y="2204085"/>
                  </a:cubicBezTo>
                  <a:cubicBezTo>
                    <a:pt x="1150620" y="2202180"/>
                    <a:pt x="1160145" y="2197418"/>
                    <a:pt x="1167765" y="2186940"/>
                  </a:cubicBezTo>
                  <a:close/>
                  <a:moveTo>
                    <a:pt x="782955" y="2297430"/>
                  </a:moveTo>
                  <a:cubicBezTo>
                    <a:pt x="785813" y="2300288"/>
                    <a:pt x="789623" y="2302193"/>
                    <a:pt x="793433" y="2303145"/>
                  </a:cubicBezTo>
                  <a:cubicBezTo>
                    <a:pt x="814388" y="2308860"/>
                    <a:pt x="836295" y="2314575"/>
                    <a:pt x="857250" y="2320290"/>
                  </a:cubicBezTo>
                  <a:cubicBezTo>
                    <a:pt x="870585" y="2324100"/>
                    <a:pt x="883920" y="2327910"/>
                    <a:pt x="898208" y="2330768"/>
                  </a:cubicBezTo>
                  <a:cubicBezTo>
                    <a:pt x="899160" y="2328863"/>
                    <a:pt x="900113" y="2327910"/>
                    <a:pt x="900113" y="2326958"/>
                  </a:cubicBezTo>
                  <a:cubicBezTo>
                    <a:pt x="909638" y="2292668"/>
                    <a:pt x="918210" y="2258378"/>
                    <a:pt x="927735" y="2224088"/>
                  </a:cubicBezTo>
                  <a:cubicBezTo>
                    <a:pt x="928688" y="2221230"/>
                    <a:pt x="928688" y="2216468"/>
                    <a:pt x="927735" y="2213610"/>
                  </a:cubicBezTo>
                  <a:cubicBezTo>
                    <a:pt x="919163" y="2180273"/>
                    <a:pt x="909638" y="2147888"/>
                    <a:pt x="901065" y="2114550"/>
                  </a:cubicBezTo>
                  <a:cubicBezTo>
                    <a:pt x="900113" y="2112645"/>
                    <a:pt x="899160" y="2110740"/>
                    <a:pt x="898208" y="2108835"/>
                  </a:cubicBezTo>
                  <a:cubicBezTo>
                    <a:pt x="896303" y="2108835"/>
                    <a:pt x="895350" y="2108835"/>
                    <a:pt x="894398" y="2108835"/>
                  </a:cubicBezTo>
                  <a:cubicBezTo>
                    <a:pt x="860108" y="2118360"/>
                    <a:pt x="825818" y="2126933"/>
                    <a:pt x="791528" y="2136458"/>
                  </a:cubicBezTo>
                  <a:cubicBezTo>
                    <a:pt x="788670" y="2137410"/>
                    <a:pt x="785813" y="2139315"/>
                    <a:pt x="782955" y="2141220"/>
                  </a:cubicBezTo>
                  <a:cubicBezTo>
                    <a:pt x="757238" y="2166938"/>
                    <a:pt x="731520" y="2192655"/>
                    <a:pt x="704850" y="2219325"/>
                  </a:cubicBezTo>
                  <a:cubicBezTo>
                    <a:pt x="706755" y="2221230"/>
                    <a:pt x="707708" y="2222183"/>
                    <a:pt x="708660" y="2224088"/>
                  </a:cubicBezTo>
                  <a:cubicBezTo>
                    <a:pt x="733425" y="2248853"/>
                    <a:pt x="758190" y="2273618"/>
                    <a:pt x="782955" y="2297430"/>
                  </a:cubicBezTo>
                  <a:close/>
                  <a:moveTo>
                    <a:pt x="724853" y="2213610"/>
                  </a:moveTo>
                  <a:cubicBezTo>
                    <a:pt x="745808" y="2192655"/>
                    <a:pt x="765810" y="2172653"/>
                    <a:pt x="786765" y="2151698"/>
                  </a:cubicBezTo>
                  <a:cubicBezTo>
                    <a:pt x="789623" y="2148840"/>
                    <a:pt x="794385" y="2145983"/>
                    <a:pt x="798195" y="2145030"/>
                  </a:cubicBezTo>
                  <a:cubicBezTo>
                    <a:pt x="827723" y="2136458"/>
                    <a:pt x="858203" y="2128838"/>
                    <a:pt x="887730" y="2121218"/>
                  </a:cubicBezTo>
                  <a:cubicBezTo>
                    <a:pt x="889635" y="2121218"/>
                    <a:pt x="890588" y="2120265"/>
                    <a:pt x="893445" y="2120265"/>
                  </a:cubicBezTo>
                  <a:cubicBezTo>
                    <a:pt x="899160" y="2143125"/>
                    <a:pt x="905828" y="2164080"/>
                    <a:pt x="911543" y="2185988"/>
                  </a:cubicBezTo>
                  <a:cubicBezTo>
                    <a:pt x="914400" y="2197418"/>
                    <a:pt x="920115" y="2208848"/>
                    <a:pt x="920115" y="2220278"/>
                  </a:cubicBezTo>
                  <a:cubicBezTo>
                    <a:pt x="920115" y="2231708"/>
                    <a:pt x="915353" y="2243138"/>
                    <a:pt x="912495" y="2254568"/>
                  </a:cubicBezTo>
                  <a:cubicBezTo>
                    <a:pt x="907733" y="2273618"/>
                    <a:pt x="902018" y="2292668"/>
                    <a:pt x="897255" y="2311718"/>
                  </a:cubicBezTo>
                  <a:cubicBezTo>
                    <a:pt x="896303" y="2314575"/>
                    <a:pt x="895350" y="2317433"/>
                    <a:pt x="894398" y="2320290"/>
                  </a:cubicBezTo>
                  <a:cubicBezTo>
                    <a:pt x="891540" y="2319338"/>
                    <a:pt x="888683" y="2319338"/>
                    <a:pt x="885825" y="2318385"/>
                  </a:cubicBezTo>
                  <a:cubicBezTo>
                    <a:pt x="857250" y="2310765"/>
                    <a:pt x="828675" y="2303145"/>
                    <a:pt x="801053" y="2295525"/>
                  </a:cubicBezTo>
                  <a:cubicBezTo>
                    <a:pt x="797243" y="2294573"/>
                    <a:pt x="793433" y="2292668"/>
                    <a:pt x="790575" y="2289810"/>
                  </a:cubicBezTo>
                  <a:cubicBezTo>
                    <a:pt x="768668" y="2267903"/>
                    <a:pt x="745808" y="2245995"/>
                    <a:pt x="723900" y="2223135"/>
                  </a:cubicBezTo>
                  <a:cubicBezTo>
                    <a:pt x="722948" y="2222183"/>
                    <a:pt x="721995" y="2221230"/>
                    <a:pt x="721043" y="2219325"/>
                  </a:cubicBezTo>
                  <a:cubicBezTo>
                    <a:pt x="721043" y="2218373"/>
                    <a:pt x="722948" y="2216468"/>
                    <a:pt x="724853" y="2213610"/>
                  </a:cubicBezTo>
                  <a:close/>
                  <a:moveTo>
                    <a:pt x="968693" y="1971675"/>
                  </a:moveTo>
                  <a:cubicBezTo>
                    <a:pt x="969645" y="1975485"/>
                    <a:pt x="970598" y="1979295"/>
                    <a:pt x="972503" y="1983105"/>
                  </a:cubicBezTo>
                  <a:cubicBezTo>
                    <a:pt x="978218" y="1981200"/>
                    <a:pt x="983933" y="1980248"/>
                    <a:pt x="988695" y="1979295"/>
                  </a:cubicBezTo>
                  <a:cubicBezTo>
                    <a:pt x="1000125" y="1976438"/>
                    <a:pt x="1012508" y="1975485"/>
                    <a:pt x="1022033" y="1969770"/>
                  </a:cubicBezTo>
                  <a:cubicBezTo>
                    <a:pt x="1031558" y="1964055"/>
                    <a:pt x="1039178" y="1953578"/>
                    <a:pt x="1047750" y="1945958"/>
                  </a:cubicBezTo>
                  <a:cubicBezTo>
                    <a:pt x="1051560" y="1942148"/>
                    <a:pt x="1055370" y="1938338"/>
                    <a:pt x="1059180" y="1933575"/>
                  </a:cubicBezTo>
                  <a:cubicBezTo>
                    <a:pt x="1046798" y="1922145"/>
                    <a:pt x="1036320" y="1910715"/>
                    <a:pt x="1024890" y="1900238"/>
                  </a:cubicBezTo>
                  <a:cubicBezTo>
                    <a:pt x="1022985" y="1898333"/>
                    <a:pt x="1021080" y="1897380"/>
                    <a:pt x="1019175" y="1896428"/>
                  </a:cubicBezTo>
                  <a:cubicBezTo>
                    <a:pt x="1003935" y="1892618"/>
                    <a:pt x="988695" y="1887855"/>
                    <a:pt x="973455" y="1884045"/>
                  </a:cubicBezTo>
                  <a:cubicBezTo>
                    <a:pt x="972503" y="1884998"/>
                    <a:pt x="971550" y="1885950"/>
                    <a:pt x="971550" y="1886903"/>
                  </a:cubicBezTo>
                  <a:cubicBezTo>
                    <a:pt x="967740" y="1902143"/>
                    <a:pt x="962978" y="1916430"/>
                    <a:pt x="959168" y="1931670"/>
                  </a:cubicBezTo>
                  <a:cubicBezTo>
                    <a:pt x="958215" y="1934528"/>
                    <a:pt x="959168" y="1937385"/>
                    <a:pt x="960120" y="1940243"/>
                  </a:cubicBezTo>
                  <a:cubicBezTo>
                    <a:pt x="962978" y="1948815"/>
                    <a:pt x="965835" y="1960245"/>
                    <a:pt x="968693" y="1971675"/>
                  </a:cubicBezTo>
                  <a:close/>
                  <a:moveTo>
                    <a:pt x="968693" y="1929765"/>
                  </a:moveTo>
                  <a:cubicBezTo>
                    <a:pt x="971550" y="1917383"/>
                    <a:pt x="975360" y="1905953"/>
                    <a:pt x="978218" y="1892618"/>
                  </a:cubicBezTo>
                  <a:cubicBezTo>
                    <a:pt x="991553" y="1896428"/>
                    <a:pt x="1002983" y="1899285"/>
                    <a:pt x="1014413" y="1902143"/>
                  </a:cubicBezTo>
                  <a:cubicBezTo>
                    <a:pt x="1016318" y="1903095"/>
                    <a:pt x="1018223" y="1904048"/>
                    <a:pt x="1019175" y="1905000"/>
                  </a:cubicBezTo>
                  <a:cubicBezTo>
                    <a:pt x="1027748" y="1913573"/>
                    <a:pt x="1036320" y="1922145"/>
                    <a:pt x="1045845" y="1931670"/>
                  </a:cubicBezTo>
                  <a:cubicBezTo>
                    <a:pt x="1036320" y="1941195"/>
                    <a:pt x="1027748" y="1949768"/>
                    <a:pt x="1018223" y="1959293"/>
                  </a:cubicBezTo>
                  <a:cubicBezTo>
                    <a:pt x="1017270" y="1960245"/>
                    <a:pt x="1016318" y="1960245"/>
                    <a:pt x="1015365" y="1961198"/>
                  </a:cubicBezTo>
                  <a:cubicBezTo>
                    <a:pt x="1002983" y="1965008"/>
                    <a:pt x="990600" y="1967865"/>
                    <a:pt x="977265" y="1971675"/>
                  </a:cubicBezTo>
                  <a:cubicBezTo>
                    <a:pt x="973455" y="1958340"/>
                    <a:pt x="970598" y="1946910"/>
                    <a:pt x="967740" y="1934528"/>
                  </a:cubicBezTo>
                  <a:cubicBezTo>
                    <a:pt x="967740" y="1933575"/>
                    <a:pt x="967740" y="1931670"/>
                    <a:pt x="968693" y="1929765"/>
                  </a:cubicBezTo>
                  <a:close/>
                  <a:moveTo>
                    <a:pt x="936308" y="2044065"/>
                  </a:moveTo>
                  <a:cubicBezTo>
                    <a:pt x="938213" y="2043113"/>
                    <a:pt x="940118" y="2043113"/>
                    <a:pt x="941070" y="2043113"/>
                  </a:cubicBezTo>
                  <a:cubicBezTo>
                    <a:pt x="974408" y="2034540"/>
                    <a:pt x="1007745" y="2025015"/>
                    <a:pt x="1041083" y="2016443"/>
                  </a:cubicBezTo>
                  <a:cubicBezTo>
                    <a:pt x="1044893" y="2015490"/>
                    <a:pt x="1049655" y="2012633"/>
                    <a:pt x="1052513" y="2009775"/>
                  </a:cubicBezTo>
                  <a:cubicBezTo>
                    <a:pt x="1076325" y="1985963"/>
                    <a:pt x="1100138" y="1962150"/>
                    <a:pt x="1123950" y="1938338"/>
                  </a:cubicBezTo>
                  <a:cubicBezTo>
                    <a:pt x="1125855" y="1936433"/>
                    <a:pt x="1127760" y="1934528"/>
                    <a:pt x="1128713" y="1932623"/>
                  </a:cubicBezTo>
                  <a:cubicBezTo>
                    <a:pt x="1127760" y="1931670"/>
                    <a:pt x="1127760" y="1930718"/>
                    <a:pt x="1127760" y="1930718"/>
                  </a:cubicBezTo>
                  <a:cubicBezTo>
                    <a:pt x="1102043" y="1905000"/>
                    <a:pt x="1076325" y="1879283"/>
                    <a:pt x="1050608" y="1853565"/>
                  </a:cubicBezTo>
                  <a:cubicBezTo>
                    <a:pt x="1047750" y="1850708"/>
                    <a:pt x="1043940" y="1849755"/>
                    <a:pt x="1040130" y="1848803"/>
                  </a:cubicBezTo>
                  <a:cubicBezTo>
                    <a:pt x="1007745" y="1840230"/>
                    <a:pt x="975360" y="1831658"/>
                    <a:pt x="942975" y="1822133"/>
                  </a:cubicBezTo>
                  <a:cubicBezTo>
                    <a:pt x="941070" y="1821180"/>
                    <a:pt x="938213" y="1821180"/>
                    <a:pt x="935355" y="1820228"/>
                  </a:cubicBezTo>
                  <a:cubicBezTo>
                    <a:pt x="934403" y="1822133"/>
                    <a:pt x="933450" y="1823085"/>
                    <a:pt x="933450" y="1824038"/>
                  </a:cubicBezTo>
                  <a:cubicBezTo>
                    <a:pt x="923925" y="1858328"/>
                    <a:pt x="915353" y="1891665"/>
                    <a:pt x="905828" y="1925955"/>
                  </a:cubicBezTo>
                  <a:cubicBezTo>
                    <a:pt x="904875" y="1929765"/>
                    <a:pt x="904875" y="1934528"/>
                    <a:pt x="906780" y="1938338"/>
                  </a:cubicBezTo>
                  <a:cubicBezTo>
                    <a:pt x="915353" y="1970723"/>
                    <a:pt x="923925" y="2003108"/>
                    <a:pt x="932498" y="2035493"/>
                  </a:cubicBezTo>
                  <a:cubicBezTo>
                    <a:pt x="934403" y="2039303"/>
                    <a:pt x="935355" y="2041208"/>
                    <a:pt x="936308" y="2044065"/>
                  </a:cubicBezTo>
                  <a:close/>
                  <a:moveTo>
                    <a:pt x="917258" y="1940243"/>
                  </a:moveTo>
                  <a:cubicBezTo>
                    <a:pt x="916305" y="1936433"/>
                    <a:pt x="915353" y="1931670"/>
                    <a:pt x="916305" y="1927860"/>
                  </a:cubicBezTo>
                  <a:cubicBezTo>
                    <a:pt x="923925" y="1897380"/>
                    <a:pt x="932498" y="1866900"/>
                    <a:pt x="941070" y="1836420"/>
                  </a:cubicBezTo>
                  <a:cubicBezTo>
                    <a:pt x="941070" y="1835468"/>
                    <a:pt x="942023" y="1834515"/>
                    <a:pt x="942975" y="1832610"/>
                  </a:cubicBezTo>
                  <a:cubicBezTo>
                    <a:pt x="946785" y="1833563"/>
                    <a:pt x="949643" y="1834515"/>
                    <a:pt x="953453" y="1835468"/>
                  </a:cubicBezTo>
                  <a:cubicBezTo>
                    <a:pt x="981075" y="1843088"/>
                    <a:pt x="1008698" y="1849755"/>
                    <a:pt x="1036320" y="1857375"/>
                  </a:cubicBezTo>
                  <a:cubicBezTo>
                    <a:pt x="1040130" y="1858328"/>
                    <a:pt x="1043940" y="1859280"/>
                    <a:pt x="1045845" y="1862138"/>
                  </a:cubicBezTo>
                  <a:cubicBezTo>
                    <a:pt x="1069658" y="1884998"/>
                    <a:pt x="1093470" y="1908810"/>
                    <a:pt x="1117283" y="1932623"/>
                  </a:cubicBezTo>
                  <a:cubicBezTo>
                    <a:pt x="1115378" y="1934528"/>
                    <a:pt x="1114425" y="1937385"/>
                    <a:pt x="1112520" y="1938338"/>
                  </a:cubicBezTo>
                  <a:cubicBezTo>
                    <a:pt x="1091565" y="1959293"/>
                    <a:pt x="1070610" y="1981200"/>
                    <a:pt x="1048703" y="2002155"/>
                  </a:cubicBezTo>
                  <a:cubicBezTo>
                    <a:pt x="1045845" y="2005013"/>
                    <a:pt x="1041083" y="2007870"/>
                    <a:pt x="1037273" y="2008823"/>
                  </a:cubicBezTo>
                  <a:cubicBezTo>
                    <a:pt x="1007745" y="2017395"/>
                    <a:pt x="978218" y="2025015"/>
                    <a:pt x="948690" y="2032635"/>
                  </a:cubicBezTo>
                  <a:cubicBezTo>
                    <a:pt x="946785" y="2032635"/>
                    <a:pt x="945833" y="2033588"/>
                    <a:pt x="942975" y="2033588"/>
                  </a:cubicBezTo>
                  <a:cubicBezTo>
                    <a:pt x="940118" y="2022158"/>
                    <a:pt x="937260" y="2011680"/>
                    <a:pt x="934403" y="2000250"/>
                  </a:cubicBezTo>
                  <a:cubicBezTo>
                    <a:pt x="928688" y="1980248"/>
                    <a:pt x="922973" y="1960245"/>
                    <a:pt x="917258" y="1940243"/>
                  </a:cubicBezTo>
                  <a:close/>
                  <a:moveTo>
                    <a:pt x="1065848" y="2278380"/>
                  </a:moveTo>
                  <a:cubicBezTo>
                    <a:pt x="1069658" y="2279333"/>
                    <a:pt x="1072515" y="2280285"/>
                    <a:pt x="1075373" y="2281238"/>
                  </a:cubicBezTo>
                  <a:cubicBezTo>
                    <a:pt x="1088708" y="2285048"/>
                    <a:pt x="1102043" y="2288858"/>
                    <a:pt x="1116330" y="2291715"/>
                  </a:cubicBezTo>
                  <a:cubicBezTo>
                    <a:pt x="1122045" y="2292668"/>
                    <a:pt x="1125855" y="2295525"/>
                    <a:pt x="1129665" y="2299335"/>
                  </a:cubicBezTo>
                  <a:cubicBezTo>
                    <a:pt x="1140143" y="2309813"/>
                    <a:pt x="1150620" y="2320290"/>
                    <a:pt x="1161098" y="2330768"/>
                  </a:cubicBezTo>
                  <a:cubicBezTo>
                    <a:pt x="1163003" y="2332673"/>
                    <a:pt x="1164908" y="2333625"/>
                    <a:pt x="1167765" y="2336483"/>
                  </a:cubicBezTo>
                  <a:cubicBezTo>
                    <a:pt x="1174433" y="2329815"/>
                    <a:pt x="1180148" y="2323148"/>
                    <a:pt x="1186815" y="2317433"/>
                  </a:cubicBezTo>
                  <a:cubicBezTo>
                    <a:pt x="1194435" y="2309813"/>
                    <a:pt x="1202055" y="2300288"/>
                    <a:pt x="1210628" y="2294573"/>
                  </a:cubicBezTo>
                  <a:cubicBezTo>
                    <a:pt x="1220153" y="2288858"/>
                    <a:pt x="1231583" y="2287905"/>
                    <a:pt x="1242060" y="2285048"/>
                  </a:cubicBezTo>
                  <a:cubicBezTo>
                    <a:pt x="1250633" y="2283143"/>
                    <a:pt x="1259205" y="2280285"/>
                    <a:pt x="1267778" y="2278380"/>
                  </a:cubicBezTo>
                  <a:cubicBezTo>
                    <a:pt x="1266825" y="2274570"/>
                    <a:pt x="1265873" y="2271713"/>
                    <a:pt x="1265873" y="2267903"/>
                  </a:cubicBezTo>
                  <a:cubicBezTo>
                    <a:pt x="1262063" y="2254568"/>
                    <a:pt x="1259205" y="2242185"/>
                    <a:pt x="1255395" y="2228850"/>
                  </a:cubicBezTo>
                  <a:cubicBezTo>
                    <a:pt x="1253490" y="2223135"/>
                    <a:pt x="1253490" y="2216468"/>
                    <a:pt x="1255395" y="2210753"/>
                  </a:cubicBezTo>
                  <a:cubicBezTo>
                    <a:pt x="1259205" y="2197418"/>
                    <a:pt x="1263015" y="2184083"/>
                    <a:pt x="1265873" y="2170748"/>
                  </a:cubicBezTo>
                  <a:cubicBezTo>
                    <a:pt x="1266825" y="2167890"/>
                    <a:pt x="1266825" y="2165033"/>
                    <a:pt x="1267778" y="2161223"/>
                  </a:cubicBezTo>
                  <a:cubicBezTo>
                    <a:pt x="1264920" y="2160270"/>
                    <a:pt x="1263015" y="2159318"/>
                    <a:pt x="1262063" y="2159318"/>
                  </a:cubicBezTo>
                  <a:cubicBezTo>
                    <a:pt x="1247775" y="2155508"/>
                    <a:pt x="1233488" y="2151698"/>
                    <a:pt x="1218248" y="2147888"/>
                  </a:cubicBezTo>
                  <a:cubicBezTo>
                    <a:pt x="1212533" y="2146935"/>
                    <a:pt x="1207770" y="2144078"/>
                    <a:pt x="1203960" y="2140268"/>
                  </a:cubicBezTo>
                  <a:cubicBezTo>
                    <a:pt x="1194435" y="2129790"/>
                    <a:pt x="1183958" y="2120265"/>
                    <a:pt x="1174433" y="2110740"/>
                  </a:cubicBezTo>
                  <a:cubicBezTo>
                    <a:pt x="1172528" y="2108835"/>
                    <a:pt x="1169670" y="2105978"/>
                    <a:pt x="1166813" y="2104073"/>
                  </a:cubicBezTo>
                  <a:cubicBezTo>
                    <a:pt x="1163955" y="2106930"/>
                    <a:pt x="1162050" y="2108835"/>
                    <a:pt x="1159193" y="2110740"/>
                  </a:cubicBezTo>
                  <a:cubicBezTo>
                    <a:pt x="1149668" y="2120265"/>
                    <a:pt x="1139190" y="2129790"/>
                    <a:pt x="1130618" y="2140268"/>
                  </a:cubicBezTo>
                  <a:cubicBezTo>
                    <a:pt x="1126808" y="2145030"/>
                    <a:pt x="1122045" y="2147888"/>
                    <a:pt x="1115378" y="2148840"/>
                  </a:cubicBezTo>
                  <a:cubicBezTo>
                    <a:pt x="1101090" y="2152650"/>
                    <a:pt x="1086803" y="2156460"/>
                    <a:pt x="1072515" y="2160270"/>
                  </a:cubicBezTo>
                  <a:cubicBezTo>
                    <a:pt x="1069658" y="2161223"/>
                    <a:pt x="1067753" y="2162175"/>
                    <a:pt x="1064895" y="2163128"/>
                  </a:cubicBezTo>
                  <a:cubicBezTo>
                    <a:pt x="1066800" y="2171700"/>
                    <a:pt x="1069658" y="2179320"/>
                    <a:pt x="1071563" y="2186940"/>
                  </a:cubicBezTo>
                  <a:cubicBezTo>
                    <a:pt x="1074420" y="2198370"/>
                    <a:pt x="1079183" y="2208848"/>
                    <a:pt x="1079183" y="2220278"/>
                  </a:cubicBezTo>
                  <a:cubicBezTo>
                    <a:pt x="1079183" y="2231708"/>
                    <a:pt x="1074420" y="2242185"/>
                    <a:pt x="1071563" y="2253615"/>
                  </a:cubicBezTo>
                  <a:cubicBezTo>
                    <a:pt x="1070610" y="2261235"/>
                    <a:pt x="1068705" y="2269808"/>
                    <a:pt x="1065848" y="2278380"/>
                  </a:cubicBezTo>
                  <a:close/>
                  <a:moveTo>
                    <a:pt x="1088708" y="2229803"/>
                  </a:moveTo>
                  <a:cubicBezTo>
                    <a:pt x="1090613" y="2223135"/>
                    <a:pt x="1090613" y="2217420"/>
                    <a:pt x="1088708" y="2210753"/>
                  </a:cubicBezTo>
                  <a:cubicBezTo>
                    <a:pt x="1084898" y="2199323"/>
                    <a:pt x="1082040" y="2187893"/>
                    <a:pt x="1079183" y="2175510"/>
                  </a:cubicBezTo>
                  <a:cubicBezTo>
                    <a:pt x="1078230" y="2173605"/>
                    <a:pt x="1078230" y="2170748"/>
                    <a:pt x="1078230" y="2167890"/>
                  </a:cubicBezTo>
                  <a:cubicBezTo>
                    <a:pt x="1088708" y="2165033"/>
                    <a:pt x="1099185" y="2161223"/>
                    <a:pt x="1109663" y="2159318"/>
                  </a:cubicBezTo>
                  <a:cubicBezTo>
                    <a:pt x="1123950" y="2156460"/>
                    <a:pt x="1135380" y="2149793"/>
                    <a:pt x="1144905" y="2139315"/>
                  </a:cubicBezTo>
                  <a:cubicBezTo>
                    <a:pt x="1151573" y="2130743"/>
                    <a:pt x="1160145" y="2124075"/>
                    <a:pt x="1167765" y="2115503"/>
                  </a:cubicBezTo>
                  <a:cubicBezTo>
                    <a:pt x="1175385" y="2123123"/>
                    <a:pt x="1183005" y="2128838"/>
                    <a:pt x="1188720" y="2136458"/>
                  </a:cubicBezTo>
                  <a:cubicBezTo>
                    <a:pt x="1199198" y="2148840"/>
                    <a:pt x="1212533" y="2157413"/>
                    <a:pt x="1228725" y="2159318"/>
                  </a:cubicBezTo>
                  <a:cubicBezTo>
                    <a:pt x="1238250" y="2161223"/>
                    <a:pt x="1247775" y="2164080"/>
                    <a:pt x="1258253" y="2166938"/>
                  </a:cubicBezTo>
                  <a:cubicBezTo>
                    <a:pt x="1254443" y="2183130"/>
                    <a:pt x="1250633" y="2197418"/>
                    <a:pt x="1245870" y="2211705"/>
                  </a:cubicBezTo>
                  <a:cubicBezTo>
                    <a:pt x="1244918" y="2216468"/>
                    <a:pt x="1244918" y="2221230"/>
                    <a:pt x="1245870" y="2225993"/>
                  </a:cubicBezTo>
                  <a:cubicBezTo>
                    <a:pt x="1249680" y="2240280"/>
                    <a:pt x="1253490" y="2254568"/>
                    <a:pt x="1257300" y="2269808"/>
                  </a:cubicBezTo>
                  <a:cubicBezTo>
                    <a:pt x="1253490" y="2270760"/>
                    <a:pt x="1250633" y="2271713"/>
                    <a:pt x="1247775" y="2272665"/>
                  </a:cubicBezTo>
                  <a:cubicBezTo>
                    <a:pt x="1236345" y="2275523"/>
                    <a:pt x="1224915" y="2279333"/>
                    <a:pt x="1212533" y="2282190"/>
                  </a:cubicBezTo>
                  <a:cubicBezTo>
                    <a:pt x="1207770" y="2283143"/>
                    <a:pt x="1203008" y="2286000"/>
                    <a:pt x="1199198" y="2289810"/>
                  </a:cubicBezTo>
                  <a:cubicBezTo>
                    <a:pt x="1188720" y="2300288"/>
                    <a:pt x="1178243" y="2310765"/>
                    <a:pt x="1166813" y="2322195"/>
                  </a:cubicBezTo>
                  <a:cubicBezTo>
                    <a:pt x="1163955" y="2320290"/>
                    <a:pt x="1162050" y="2318385"/>
                    <a:pt x="1160145" y="2316480"/>
                  </a:cubicBezTo>
                  <a:cubicBezTo>
                    <a:pt x="1151573" y="2307908"/>
                    <a:pt x="1142048" y="2299335"/>
                    <a:pt x="1133475" y="2289810"/>
                  </a:cubicBezTo>
                  <a:cubicBezTo>
                    <a:pt x="1129665" y="2285048"/>
                    <a:pt x="1124903" y="2282190"/>
                    <a:pt x="1118235" y="2281238"/>
                  </a:cubicBezTo>
                  <a:cubicBezTo>
                    <a:pt x="1105853" y="2278380"/>
                    <a:pt x="1093470" y="2274570"/>
                    <a:pt x="1081088" y="2271713"/>
                  </a:cubicBezTo>
                  <a:cubicBezTo>
                    <a:pt x="1079183" y="2270760"/>
                    <a:pt x="1077278" y="2269808"/>
                    <a:pt x="1074420" y="2268855"/>
                  </a:cubicBezTo>
                  <a:cubicBezTo>
                    <a:pt x="1081088" y="2257425"/>
                    <a:pt x="1084898" y="2243138"/>
                    <a:pt x="1088708" y="2229803"/>
                  </a:cubicBezTo>
                  <a:close/>
                  <a:moveTo>
                    <a:pt x="1006793" y="2304098"/>
                  </a:moveTo>
                  <a:cubicBezTo>
                    <a:pt x="1005840" y="2306955"/>
                    <a:pt x="1004888" y="2310765"/>
                    <a:pt x="1003935" y="2314575"/>
                  </a:cubicBezTo>
                  <a:cubicBezTo>
                    <a:pt x="1007745" y="2315528"/>
                    <a:pt x="1010603" y="2316480"/>
                    <a:pt x="1013460" y="2317433"/>
                  </a:cubicBezTo>
                  <a:cubicBezTo>
                    <a:pt x="1039178" y="2324100"/>
                    <a:pt x="1064895" y="2331720"/>
                    <a:pt x="1089660" y="2338388"/>
                  </a:cubicBezTo>
                  <a:cubicBezTo>
                    <a:pt x="1095375" y="2339340"/>
                    <a:pt x="1099185" y="2342198"/>
                    <a:pt x="1102995" y="2346008"/>
                  </a:cubicBezTo>
                  <a:cubicBezTo>
                    <a:pt x="1121093" y="2365058"/>
                    <a:pt x="1140143" y="2383155"/>
                    <a:pt x="1158240" y="2401253"/>
                  </a:cubicBezTo>
                  <a:cubicBezTo>
                    <a:pt x="1161098" y="2404110"/>
                    <a:pt x="1163003" y="2406015"/>
                    <a:pt x="1166813" y="2408873"/>
                  </a:cubicBezTo>
                  <a:cubicBezTo>
                    <a:pt x="1169670" y="2406015"/>
                    <a:pt x="1172528" y="2404110"/>
                    <a:pt x="1175385" y="2401253"/>
                  </a:cubicBezTo>
                  <a:cubicBezTo>
                    <a:pt x="1193483" y="2383155"/>
                    <a:pt x="1212533" y="2364105"/>
                    <a:pt x="1230630" y="2346008"/>
                  </a:cubicBezTo>
                  <a:cubicBezTo>
                    <a:pt x="1234440" y="2342198"/>
                    <a:pt x="1238250" y="2339340"/>
                    <a:pt x="1243965" y="2338388"/>
                  </a:cubicBezTo>
                  <a:cubicBezTo>
                    <a:pt x="1269683" y="2331720"/>
                    <a:pt x="1295400" y="2325053"/>
                    <a:pt x="1320165" y="2317433"/>
                  </a:cubicBezTo>
                  <a:cubicBezTo>
                    <a:pt x="1323023" y="2316480"/>
                    <a:pt x="1325880" y="2315528"/>
                    <a:pt x="1329690" y="2314575"/>
                  </a:cubicBezTo>
                  <a:cubicBezTo>
                    <a:pt x="1328738" y="2310765"/>
                    <a:pt x="1327785" y="2307908"/>
                    <a:pt x="1326833" y="2305050"/>
                  </a:cubicBezTo>
                  <a:cubicBezTo>
                    <a:pt x="1320165" y="2279333"/>
                    <a:pt x="1313498" y="2253615"/>
                    <a:pt x="1305878" y="2228850"/>
                  </a:cubicBezTo>
                  <a:cubicBezTo>
                    <a:pt x="1304925" y="2224088"/>
                    <a:pt x="1304925" y="2219325"/>
                    <a:pt x="1305878" y="2214563"/>
                  </a:cubicBezTo>
                  <a:cubicBezTo>
                    <a:pt x="1313498" y="2188845"/>
                    <a:pt x="1320165" y="2162175"/>
                    <a:pt x="1326833" y="2136458"/>
                  </a:cubicBezTo>
                  <a:cubicBezTo>
                    <a:pt x="1327785" y="2133600"/>
                    <a:pt x="1327785" y="2130743"/>
                    <a:pt x="1328738" y="2127885"/>
                  </a:cubicBezTo>
                  <a:cubicBezTo>
                    <a:pt x="1324928" y="2126933"/>
                    <a:pt x="1321118" y="2125980"/>
                    <a:pt x="1318260" y="2125028"/>
                  </a:cubicBezTo>
                  <a:cubicBezTo>
                    <a:pt x="1293495" y="2118360"/>
                    <a:pt x="1268730" y="2111693"/>
                    <a:pt x="1243965" y="2105025"/>
                  </a:cubicBezTo>
                  <a:cubicBezTo>
                    <a:pt x="1238250" y="2103120"/>
                    <a:pt x="1233488" y="2101215"/>
                    <a:pt x="1228725" y="2096453"/>
                  </a:cubicBezTo>
                  <a:cubicBezTo>
                    <a:pt x="1210628" y="2077403"/>
                    <a:pt x="1191578" y="2059305"/>
                    <a:pt x="1173480" y="2041208"/>
                  </a:cubicBezTo>
                  <a:cubicBezTo>
                    <a:pt x="1171575" y="2039303"/>
                    <a:pt x="1168718" y="2036445"/>
                    <a:pt x="1165860" y="2034540"/>
                  </a:cubicBezTo>
                  <a:cubicBezTo>
                    <a:pt x="1163003" y="2037398"/>
                    <a:pt x="1161098" y="2039303"/>
                    <a:pt x="1158240" y="2041208"/>
                  </a:cubicBezTo>
                  <a:cubicBezTo>
                    <a:pt x="1140143" y="2059305"/>
                    <a:pt x="1121093" y="2078355"/>
                    <a:pt x="1102995" y="2096453"/>
                  </a:cubicBezTo>
                  <a:cubicBezTo>
                    <a:pt x="1099185" y="2101215"/>
                    <a:pt x="1094423" y="2103120"/>
                    <a:pt x="1087755" y="2105025"/>
                  </a:cubicBezTo>
                  <a:cubicBezTo>
                    <a:pt x="1062990" y="2111693"/>
                    <a:pt x="1038225" y="2118360"/>
                    <a:pt x="1013460" y="2125028"/>
                  </a:cubicBezTo>
                  <a:cubicBezTo>
                    <a:pt x="1009650" y="2125980"/>
                    <a:pt x="1006793" y="2126933"/>
                    <a:pt x="1002983" y="2127885"/>
                  </a:cubicBezTo>
                  <a:cubicBezTo>
                    <a:pt x="1003935" y="2131695"/>
                    <a:pt x="1004888" y="2134553"/>
                    <a:pt x="1004888" y="2138363"/>
                  </a:cubicBezTo>
                  <a:cubicBezTo>
                    <a:pt x="1011555" y="2164080"/>
                    <a:pt x="1018223" y="2189798"/>
                    <a:pt x="1025843" y="2214563"/>
                  </a:cubicBezTo>
                  <a:cubicBezTo>
                    <a:pt x="1026795" y="2219325"/>
                    <a:pt x="1027748" y="2224088"/>
                    <a:pt x="1025843" y="2228850"/>
                  </a:cubicBezTo>
                  <a:cubicBezTo>
                    <a:pt x="1020128" y="2252663"/>
                    <a:pt x="1013460" y="2278380"/>
                    <a:pt x="1006793" y="2304098"/>
                  </a:cubicBezTo>
                  <a:close/>
                  <a:moveTo>
                    <a:pt x="1035368" y="2208848"/>
                  </a:moveTo>
                  <a:cubicBezTo>
                    <a:pt x="1028700" y="2186940"/>
                    <a:pt x="1023938" y="2165033"/>
                    <a:pt x="1017270" y="2144078"/>
                  </a:cubicBezTo>
                  <a:cubicBezTo>
                    <a:pt x="1016318" y="2141220"/>
                    <a:pt x="1015365" y="2137410"/>
                    <a:pt x="1015365" y="2134553"/>
                  </a:cubicBezTo>
                  <a:cubicBezTo>
                    <a:pt x="1018223" y="2133600"/>
                    <a:pt x="1020128" y="2132648"/>
                    <a:pt x="1022985" y="2131695"/>
                  </a:cubicBezTo>
                  <a:cubicBezTo>
                    <a:pt x="1046798" y="2125028"/>
                    <a:pt x="1070610" y="2118360"/>
                    <a:pt x="1094423" y="2112645"/>
                  </a:cubicBezTo>
                  <a:cubicBezTo>
                    <a:pt x="1100138" y="2110740"/>
                    <a:pt x="1104900" y="2108835"/>
                    <a:pt x="1108710" y="2104073"/>
                  </a:cubicBezTo>
                  <a:cubicBezTo>
                    <a:pt x="1124903" y="2086928"/>
                    <a:pt x="1142048" y="2070735"/>
                    <a:pt x="1158240" y="2054543"/>
                  </a:cubicBezTo>
                  <a:cubicBezTo>
                    <a:pt x="1161098" y="2051685"/>
                    <a:pt x="1163003" y="2049780"/>
                    <a:pt x="1166813" y="2046923"/>
                  </a:cubicBezTo>
                  <a:cubicBezTo>
                    <a:pt x="1169670" y="2049780"/>
                    <a:pt x="1172528" y="2051685"/>
                    <a:pt x="1174433" y="2053590"/>
                  </a:cubicBezTo>
                  <a:cubicBezTo>
                    <a:pt x="1191578" y="2070735"/>
                    <a:pt x="1208723" y="2087880"/>
                    <a:pt x="1225868" y="2105025"/>
                  </a:cubicBezTo>
                  <a:cubicBezTo>
                    <a:pt x="1229678" y="2108835"/>
                    <a:pt x="1234440" y="2111693"/>
                    <a:pt x="1240155" y="2112645"/>
                  </a:cubicBezTo>
                  <a:cubicBezTo>
                    <a:pt x="1263015" y="2118360"/>
                    <a:pt x="1285875" y="2125028"/>
                    <a:pt x="1308735" y="2130743"/>
                  </a:cubicBezTo>
                  <a:cubicBezTo>
                    <a:pt x="1311593" y="2131695"/>
                    <a:pt x="1314450" y="2132648"/>
                    <a:pt x="1319213" y="2133600"/>
                  </a:cubicBezTo>
                  <a:cubicBezTo>
                    <a:pt x="1318260" y="2137410"/>
                    <a:pt x="1318260" y="2140268"/>
                    <a:pt x="1317308" y="2143125"/>
                  </a:cubicBezTo>
                  <a:cubicBezTo>
                    <a:pt x="1310640" y="2166938"/>
                    <a:pt x="1304925" y="2190750"/>
                    <a:pt x="1298258" y="2214563"/>
                  </a:cubicBezTo>
                  <a:cubicBezTo>
                    <a:pt x="1297305" y="2218373"/>
                    <a:pt x="1297305" y="2224088"/>
                    <a:pt x="1298258" y="2227898"/>
                  </a:cubicBezTo>
                  <a:cubicBezTo>
                    <a:pt x="1303973" y="2251710"/>
                    <a:pt x="1310640" y="2275523"/>
                    <a:pt x="1317308" y="2299335"/>
                  </a:cubicBezTo>
                  <a:cubicBezTo>
                    <a:pt x="1318260" y="2302193"/>
                    <a:pt x="1318260" y="2305050"/>
                    <a:pt x="1319213" y="2308860"/>
                  </a:cubicBezTo>
                  <a:cubicBezTo>
                    <a:pt x="1304925" y="2312670"/>
                    <a:pt x="1291590" y="2316480"/>
                    <a:pt x="1279208" y="2320290"/>
                  </a:cubicBezTo>
                  <a:cubicBezTo>
                    <a:pt x="1265873" y="2324100"/>
                    <a:pt x="1253490" y="2326958"/>
                    <a:pt x="1240155" y="2330768"/>
                  </a:cubicBezTo>
                  <a:cubicBezTo>
                    <a:pt x="1234440" y="2331720"/>
                    <a:pt x="1229678" y="2334578"/>
                    <a:pt x="1225868" y="2338388"/>
                  </a:cubicBezTo>
                  <a:cubicBezTo>
                    <a:pt x="1209675" y="2355533"/>
                    <a:pt x="1192530" y="2371725"/>
                    <a:pt x="1176338" y="2387918"/>
                  </a:cubicBezTo>
                  <a:cubicBezTo>
                    <a:pt x="1173480" y="2390775"/>
                    <a:pt x="1171575" y="2393633"/>
                    <a:pt x="1168718" y="2397443"/>
                  </a:cubicBezTo>
                  <a:cubicBezTo>
                    <a:pt x="1164908" y="2394585"/>
                    <a:pt x="1163003" y="2391728"/>
                    <a:pt x="1160145" y="2389823"/>
                  </a:cubicBezTo>
                  <a:cubicBezTo>
                    <a:pt x="1143000" y="2372678"/>
                    <a:pt x="1125855" y="2356485"/>
                    <a:pt x="1109663" y="2339340"/>
                  </a:cubicBezTo>
                  <a:cubicBezTo>
                    <a:pt x="1104900" y="2334578"/>
                    <a:pt x="1100138" y="2331720"/>
                    <a:pt x="1093470" y="2329815"/>
                  </a:cubicBezTo>
                  <a:cubicBezTo>
                    <a:pt x="1070610" y="2324100"/>
                    <a:pt x="1047750" y="2317433"/>
                    <a:pt x="1024890" y="2311718"/>
                  </a:cubicBezTo>
                  <a:cubicBezTo>
                    <a:pt x="1022033" y="2310765"/>
                    <a:pt x="1019175" y="2309813"/>
                    <a:pt x="1015365" y="2308860"/>
                  </a:cubicBezTo>
                  <a:cubicBezTo>
                    <a:pt x="1016318" y="2305050"/>
                    <a:pt x="1016318" y="2302193"/>
                    <a:pt x="1017270" y="2299335"/>
                  </a:cubicBezTo>
                  <a:cubicBezTo>
                    <a:pt x="1022985" y="2277428"/>
                    <a:pt x="1028700" y="2255520"/>
                    <a:pt x="1034415" y="2234565"/>
                  </a:cubicBezTo>
                  <a:cubicBezTo>
                    <a:pt x="1038225" y="2224088"/>
                    <a:pt x="1038225" y="2216468"/>
                    <a:pt x="1035368" y="2208848"/>
                  </a:cubicBezTo>
                  <a:close/>
                  <a:moveTo>
                    <a:pt x="795338" y="2239328"/>
                  </a:moveTo>
                  <a:cubicBezTo>
                    <a:pt x="805815" y="2252663"/>
                    <a:pt x="820103" y="2260283"/>
                    <a:pt x="836295" y="2263140"/>
                  </a:cubicBezTo>
                  <a:cubicBezTo>
                    <a:pt x="844868" y="2265045"/>
                    <a:pt x="853440" y="2267903"/>
                    <a:pt x="862965" y="2269808"/>
                  </a:cubicBezTo>
                  <a:cubicBezTo>
                    <a:pt x="866775" y="2254568"/>
                    <a:pt x="870585" y="2240280"/>
                    <a:pt x="874395" y="2226945"/>
                  </a:cubicBezTo>
                  <a:cubicBezTo>
                    <a:pt x="875348" y="2222183"/>
                    <a:pt x="875348" y="2218373"/>
                    <a:pt x="874395" y="2213610"/>
                  </a:cubicBezTo>
                  <a:cubicBezTo>
                    <a:pt x="870585" y="2202180"/>
                    <a:pt x="867728" y="2189798"/>
                    <a:pt x="864870" y="2177415"/>
                  </a:cubicBezTo>
                  <a:cubicBezTo>
                    <a:pt x="863918" y="2175510"/>
                    <a:pt x="862965" y="2172653"/>
                    <a:pt x="862013" y="2170748"/>
                  </a:cubicBezTo>
                  <a:cubicBezTo>
                    <a:pt x="845820" y="2174558"/>
                    <a:pt x="831533" y="2179320"/>
                    <a:pt x="816293" y="2183130"/>
                  </a:cubicBezTo>
                  <a:cubicBezTo>
                    <a:pt x="814388" y="2184083"/>
                    <a:pt x="812483" y="2184083"/>
                    <a:pt x="811530" y="2185988"/>
                  </a:cubicBezTo>
                  <a:cubicBezTo>
                    <a:pt x="800100" y="2197418"/>
                    <a:pt x="788670" y="2208848"/>
                    <a:pt x="776288" y="2221230"/>
                  </a:cubicBezTo>
                  <a:cubicBezTo>
                    <a:pt x="783908" y="2226945"/>
                    <a:pt x="790575" y="2232660"/>
                    <a:pt x="795338" y="2239328"/>
                  </a:cubicBezTo>
                  <a:close/>
                  <a:moveTo>
                    <a:pt x="816293" y="2193608"/>
                  </a:moveTo>
                  <a:cubicBezTo>
                    <a:pt x="817245" y="2192655"/>
                    <a:pt x="819150" y="2191703"/>
                    <a:pt x="821055" y="2190750"/>
                  </a:cubicBezTo>
                  <a:cubicBezTo>
                    <a:pt x="832485" y="2187893"/>
                    <a:pt x="843915" y="2184083"/>
                    <a:pt x="857250" y="2181225"/>
                  </a:cubicBezTo>
                  <a:cubicBezTo>
                    <a:pt x="861060" y="2194560"/>
                    <a:pt x="863918" y="2205990"/>
                    <a:pt x="866775" y="2217420"/>
                  </a:cubicBezTo>
                  <a:cubicBezTo>
                    <a:pt x="866775" y="2218373"/>
                    <a:pt x="867728" y="2220278"/>
                    <a:pt x="866775" y="2221230"/>
                  </a:cubicBezTo>
                  <a:cubicBezTo>
                    <a:pt x="863918" y="2233613"/>
                    <a:pt x="860108" y="2245995"/>
                    <a:pt x="856298" y="2259330"/>
                  </a:cubicBezTo>
                  <a:cubicBezTo>
                    <a:pt x="842963" y="2255520"/>
                    <a:pt x="830580" y="2252663"/>
                    <a:pt x="818198" y="2248853"/>
                  </a:cubicBezTo>
                  <a:cubicBezTo>
                    <a:pt x="817245" y="2248853"/>
                    <a:pt x="816293" y="2247900"/>
                    <a:pt x="815340" y="2246948"/>
                  </a:cubicBezTo>
                  <a:cubicBezTo>
                    <a:pt x="806768" y="2238375"/>
                    <a:pt x="798195" y="2229803"/>
                    <a:pt x="788670" y="2221230"/>
                  </a:cubicBezTo>
                  <a:cubicBezTo>
                    <a:pt x="799148" y="2211705"/>
                    <a:pt x="807720" y="2202180"/>
                    <a:pt x="816293" y="2193608"/>
                  </a:cubicBezTo>
                  <a:close/>
                  <a:moveTo>
                    <a:pt x="669608" y="2049780"/>
                  </a:moveTo>
                  <a:cubicBezTo>
                    <a:pt x="676275" y="2042160"/>
                    <a:pt x="683895" y="2035493"/>
                    <a:pt x="689610" y="2027873"/>
                  </a:cubicBezTo>
                  <a:cubicBezTo>
                    <a:pt x="702945" y="2011680"/>
                    <a:pt x="719138" y="2002155"/>
                    <a:pt x="740093" y="1998345"/>
                  </a:cubicBezTo>
                  <a:cubicBezTo>
                    <a:pt x="749618" y="1996440"/>
                    <a:pt x="759143" y="1993583"/>
                    <a:pt x="769620" y="1990725"/>
                  </a:cubicBezTo>
                  <a:cubicBezTo>
                    <a:pt x="768668" y="1986915"/>
                    <a:pt x="767715" y="1984058"/>
                    <a:pt x="767715" y="1980248"/>
                  </a:cubicBezTo>
                  <a:cubicBezTo>
                    <a:pt x="764858" y="1967865"/>
                    <a:pt x="761048" y="1955483"/>
                    <a:pt x="758190" y="1943100"/>
                  </a:cubicBezTo>
                  <a:cubicBezTo>
                    <a:pt x="756285" y="1935480"/>
                    <a:pt x="755333" y="1927860"/>
                    <a:pt x="758190" y="1920240"/>
                  </a:cubicBezTo>
                  <a:cubicBezTo>
                    <a:pt x="762000" y="1907858"/>
                    <a:pt x="765810" y="1894523"/>
                    <a:pt x="768668" y="1881188"/>
                  </a:cubicBezTo>
                  <a:cubicBezTo>
                    <a:pt x="769620" y="1878330"/>
                    <a:pt x="769620" y="1875473"/>
                    <a:pt x="770573" y="1872615"/>
                  </a:cubicBezTo>
                  <a:cubicBezTo>
                    <a:pt x="759143" y="1869758"/>
                    <a:pt x="747713" y="1865948"/>
                    <a:pt x="737235" y="1864043"/>
                  </a:cubicBezTo>
                  <a:cubicBezTo>
                    <a:pt x="720090" y="1861185"/>
                    <a:pt x="706755" y="1853565"/>
                    <a:pt x="695325" y="1840230"/>
                  </a:cubicBezTo>
                  <a:cubicBezTo>
                    <a:pt x="687705" y="1831658"/>
                    <a:pt x="679133" y="1824038"/>
                    <a:pt x="670560" y="1814513"/>
                  </a:cubicBezTo>
                  <a:cubicBezTo>
                    <a:pt x="667703" y="1817370"/>
                    <a:pt x="664845" y="1819275"/>
                    <a:pt x="662940" y="1821180"/>
                  </a:cubicBezTo>
                  <a:cubicBezTo>
                    <a:pt x="653415" y="1830705"/>
                    <a:pt x="642938" y="1840230"/>
                    <a:pt x="634365" y="1850708"/>
                  </a:cubicBezTo>
                  <a:cubicBezTo>
                    <a:pt x="629603" y="1855470"/>
                    <a:pt x="624840" y="1858328"/>
                    <a:pt x="618173" y="1859280"/>
                  </a:cubicBezTo>
                  <a:cubicBezTo>
                    <a:pt x="604838" y="1862138"/>
                    <a:pt x="592455" y="1865948"/>
                    <a:pt x="579120" y="1869758"/>
                  </a:cubicBezTo>
                  <a:cubicBezTo>
                    <a:pt x="576263" y="1870710"/>
                    <a:pt x="572453" y="1871663"/>
                    <a:pt x="568643" y="1872615"/>
                  </a:cubicBezTo>
                  <a:cubicBezTo>
                    <a:pt x="572453" y="1887855"/>
                    <a:pt x="576263" y="1903095"/>
                    <a:pt x="581025" y="1917383"/>
                  </a:cubicBezTo>
                  <a:cubicBezTo>
                    <a:pt x="583883" y="1926908"/>
                    <a:pt x="583883" y="1934528"/>
                    <a:pt x="581025" y="1944053"/>
                  </a:cubicBezTo>
                  <a:cubicBezTo>
                    <a:pt x="576263" y="1958340"/>
                    <a:pt x="573405" y="1973580"/>
                    <a:pt x="568643" y="1988820"/>
                  </a:cubicBezTo>
                  <a:cubicBezTo>
                    <a:pt x="572453" y="1989773"/>
                    <a:pt x="574358" y="1990725"/>
                    <a:pt x="577215" y="1991678"/>
                  </a:cubicBezTo>
                  <a:cubicBezTo>
                    <a:pt x="591503" y="1995488"/>
                    <a:pt x="605790" y="1999298"/>
                    <a:pt x="620078" y="2003108"/>
                  </a:cubicBezTo>
                  <a:cubicBezTo>
                    <a:pt x="624840" y="2004060"/>
                    <a:pt x="628650" y="2006918"/>
                    <a:pt x="632460" y="2010728"/>
                  </a:cubicBezTo>
                  <a:cubicBezTo>
                    <a:pt x="642938" y="2021205"/>
                    <a:pt x="653415" y="2031683"/>
                    <a:pt x="663893" y="2042160"/>
                  </a:cubicBezTo>
                  <a:cubicBezTo>
                    <a:pt x="663893" y="2045970"/>
                    <a:pt x="665798" y="2046923"/>
                    <a:pt x="669608" y="2049780"/>
                  </a:cubicBezTo>
                  <a:close/>
                  <a:moveTo>
                    <a:pt x="649605" y="2018348"/>
                  </a:moveTo>
                  <a:cubicBezTo>
                    <a:pt x="637223" y="2003108"/>
                    <a:pt x="621983" y="1994535"/>
                    <a:pt x="602933" y="1991678"/>
                  </a:cubicBezTo>
                  <a:cubicBezTo>
                    <a:pt x="595313" y="1990725"/>
                    <a:pt x="587693" y="1987868"/>
                    <a:pt x="580073" y="1985963"/>
                  </a:cubicBezTo>
                  <a:cubicBezTo>
                    <a:pt x="579120" y="1985963"/>
                    <a:pt x="579120" y="1985010"/>
                    <a:pt x="577215" y="1984058"/>
                  </a:cubicBezTo>
                  <a:cubicBezTo>
                    <a:pt x="578168" y="1980248"/>
                    <a:pt x="579120" y="1976438"/>
                    <a:pt x="580073" y="1972628"/>
                  </a:cubicBezTo>
                  <a:cubicBezTo>
                    <a:pt x="583883" y="1959293"/>
                    <a:pt x="589598" y="1945958"/>
                    <a:pt x="589598" y="1932623"/>
                  </a:cubicBezTo>
                  <a:cubicBezTo>
                    <a:pt x="589598" y="1919288"/>
                    <a:pt x="583883" y="1906905"/>
                    <a:pt x="580073" y="1893570"/>
                  </a:cubicBezTo>
                  <a:cubicBezTo>
                    <a:pt x="579120" y="1889760"/>
                    <a:pt x="578168" y="1885950"/>
                    <a:pt x="577215" y="1881188"/>
                  </a:cubicBezTo>
                  <a:cubicBezTo>
                    <a:pt x="580073" y="1880235"/>
                    <a:pt x="582930" y="1879283"/>
                    <a:pt x="584835" y="1878330"/>
                  </a:cubicBezTo>
                  <a:cubicBezTo>
                    <a:pt x="596265" y="1875473"/>
                    <a:pt x="607695" y="1871663"/>
                    <a:pt x="619125" y="1868805"/>
                  </a:cubicBezTo>
                  <a:cubicBezTo>
                    <a:pt x="626745" y="1866900"/>
                    <a:pt x="632460" y="1864043"/>
                    <a:pt x="637223" y="1858328"/>
                  </a:cubicBezTo>
                  <a:cubicBezTo>
                    <a:pt x="646748" y="1847850"/>
                    <a:pt x="657225" y="1838325"/>
                    <a:pt x="667703" y="1827848"/>
                  </a:cubicBezTo>
                  <a:cubicBezTo>
                    <a:pt x="679133" y="1839278"/>
                    <a:pt x="688658" y="1849755"/>
                    <a:pt x="699135" y="1859280"/>
                  </a:cubicBezTo>
                  <a:cubicBezTo>
                    <a:pt x="703898" y="1864043"/>
                    <a:pt x="708660" y="1866900"/>
                    <a:pt x="714375" y="1868805"/>
                  </a:cubicBezTo>
                  <a:cubicBezTo>
                    <a:pt x="725805" y="1871663"/>
                    <a:pt x="738188" y="1874520"/>
                    <a:pt x="749618" y="1878330"/>
                  </a:cubicBezTo>
                  <a:cubicBezTo>
                    <a:pt x="752475" y="1879283"/>
                    <a:pt x="754380" y="1880235"/>
                    <a:pt x="758190" y="1881188"/>
                  </a:cubicBezTo>
                  <a:cubicBezTo>
                    <a:pt x="755333" y="1890713"/>
                    <a:pt x="754380" y="1899285"/>
                    <a:pt x="751523" y="1907858"/>
                  </a:cubicBezTo>
                  <a:cubicBezTo>
                    <a:pt x="744855" y="1925003"/>
                    <a:pt x="744855" y="1941195"/>
                    <a:pt x="751523" y="1958340"/>
                  </a:cubicBezTo>
                  <a:cubicBezTo>
                    <a:pt x="754380" y="1966913"/>
                    <a:pt x="756285" y="1975485"/>
                    <a:pt x="759143" y="1985963"/>
                  </a:cubicBezTo>
                  <a:cubicBezTo>
                    <a:pt x="749618" y="1988820"/>
                    <a:pt x="741998" y="1991678"/>
                    <a:pt x="733425" y="1992630"/>
                  </a:cubicBezTo>
                  <a:cubicBezTo>
                    <a:pt x="714375" y="1995488"/>
                    <a:pt x="700088" y="2004060"/>
                    <a:pt x="687705" y="2018348"/>
                  </a:cubicBezTo>
                  <a:cubicBezTo>
                    <a:pt x="681990" y="2025015"/>
                    <a:pt x="675323" y="2030730"/>
                    <a:pt x="668655" y="2037398"/>
                  </a:cubicBezTo>
                  <a:cubicBezTo>
                    <a:pt x="661988" y="2030730"/>
                    <a:pt x="655320" y="2025015"/>
                    <a:pt x="649605" y="2018348"/>
                  </a:cubicBezTo>
                  <a:close/>
                  <a:moveTo>
                    <a:pt x="707708" y="1955483"/>
                  </a:moveTo>
                  <a:cubicBezTo>
                    <a:pt x="705803" y="1946910"/>
                    <a:pt x="702945" y="1940243"/>
                    <a:pt x="702945" y="1932623"/>
                  </a:cubicBezTo>
                  <a:cubicBezTo>
                    <a:pt x="702945" y="1925003"/>
                    <a:pt x="705803" y="1917383"/>
                    <a:pt x="707708" y="1909763"/>
                  </a:cubicBezTo>
                  <a:cubicBezTo>
                    <a:pt x="700088" y="1907858"/>
                    <a:pt x="691515" y="1906905"/>
                    <a:pt x="685800" y="1903095"/>
                  </a:cubicBezTo>
                  <a:cubicBezTo>
                    <a:pt x="679133" y="1899285"/>
                    <a:pt x="674370" y="1892618"/>
                    <a:pt x="668655" y="1886903"/>
                  </a:cubicBezTo>
                  <a:cubicBezTo>
                    <a:pt x="662940" y="1892618"/>
                    <a:pt x="658178" y="1899285"/>
                    <a:pt x="651510" y="1902143"/>
                  </a:cubicBezTo>
                  <a:cubicBezTo>
                    <a:pt x="644843" y="1905953"/>
                    <a:pt x="637223" y="1906905"/>
                    <a:pt x="628650" y="1909763"/>
                  </a:cubicBezTo>
                  <a:cubicBezTo>
                    <a:pt x="630555" y="1917383"/>
                    <a:pt x="633413" y="1925003"/>
                    <a:pt x="633413" y="1931670"/>
                  </a:cubicBezTo>
                  <a:cubicBezTo>
                    <a:pt x="633413" y="1939290"/>
                    <a:pt x="630555" y="1946910"/>
                    <a:pt x="628650" y="1954530"/>
                  </a:cubicBezTo>
                  <a:cubicBezTo>
                    <a:pt x="636270" y="1957388"/>
                    <a:pt x="644843" y="1958340"/>
                    <a:pt x="651510" y="1962150"/>
                  </a:cubicBezTo>
                  <a:cubicBezTo>
                    <a:pt x="658178" y="1965960"/>
                    <a:pt x="662940" y="1972628"/>
                    <a:pt x="669608" y="1978343"/>
                  </a:cubicBezTo>
                  <a:cubicBezTo>
                    <a:pt x="678180" y="1964055"/>
                    <a:pt x="691515" y="1958340"/>
                    <a:pt x="707708" y="1955483"/>
                  </a:cubicBezTo>
                  <a:close/>
                  <a:moveTo>
                    <a:pt x="639128" y="1949768"/>
                  </a:moveTo>
                  <a:cubicBezTo>
                    <a:pt x="643890" y="1938338"/>
                    <a:pt x="643890" y="1926908"/>
                    <a:pt x="639128" y="1916430"/>
                  </a:cubicBezTo>
                  <a:cubicBezTo>
                    <a:pt x="651510" y="1914525"/>
                    <a:pt x="660083" y="1909763"/>
                    <a:pt x="667703" y="1899285"/>
                  </a:cubicBezTo>
                  <a:cubicBezTo>
                    <a:pt x="675323" y="1908810"/>
                    <a:pt x="683895" y="1914525"/>
                    <a:pt x="696278" y="1915478"/>
                  </a:cubicBezTo>
                  <a:cubicBezTo>
                    <a:pt x="693420" y="1926908"/>
                    <a:pt x="691515" y="1937385"/>
                    <a:pt x="697230" y="1949768"/>
                  </a:cubicBezTo>
                  <a:cubicBezTo>
                    <a:pt x="683895" y="1950720"/>
                    <a:pt x="675323" y="1956435"/>
                    <a:pt x="668655" y="1965960"/>
                  </a:cubicBezTo>
                  <a:cubicBezTo>
                    <a:pt x="660083" y="1957388"/>
                    <a:pt x="651510" y="1950720"/>
                    <a:pt x="639128" y="1949768"/>
                  </a:cubicBezTo>
                  <a:close/>
                  <a:moveTo>
                    <a:pt x="435293" y="2326958"/>
                  </a:moveTo>
                  <a:cubicBezTo>
                    <a:pt x="435293" y="2328863"/>
                    <a:pt x="437198" y="2330768"/>
                    <a:pt x="438150" y="2331720"/>
                  </a:cubicBezTo>
                  <a:cubicBezTo>
                    <a:pt x="440055" y="2331720"/>
                    <a:pt x="441960" y="2330768"/>
                    <a:pt x="443865" y="2330768"/>
                  </a:cubicBezTo>
                  <a:cubicBezTo>
                    <a:pt x="477203" y="2322195"/>
                    <a:pt x="510540" y="2312670"/>
                    <a:pt x="543878" y="2304098"/>
                  </a:cubicBezTo>
                  <a:cubicBezTo>
                    <a:pt x="547688" y="2303145"/>
                    <a:pt x="552450" y="2300288"/>
                    <a:pt x="555308" y="2297430"/>
                  </a:cubicBezTo>
                  <a:cubicBezTo>
                    <a:pt x="579120" y="2274570"/>
                    <a:pt x="601980" y="2250758"/>
                    <a:pt x="625793" y="2227898"/>
                  </a:cubicBezTo>
                  <a:cubicBezTo>
                    <a:pt x="627698" y="2225993"/>
                    <a:pt x="629603" y="2224088"/>
                    <a:pt x="631508" y="2221230"/>
                  </a:cubicBezTo>
                  <a:cubicBezTo>
                    <a:pt x="604838" y="2194560"/>
                    <a:pt x="579120" y="2168843"/>
                    <a:pt x="552450" y="2143125"/>
                  </a:cubicBezTo>
                  <a:cubicBezTo>
                    <a:pt x="549593" y="2141220"/>
                    <a:pt x="546735" y="2139315"/>
                    <a:pt x="542925" y="2138363"/>
                  </a:cubicBezTo>
                  <a:cubicBezTo>
                    <a:pt x="510540" y="2129790"/>
                    <a:pt x="478155" y="2121218"/>
                    <a:pt x="445770" y="2112645"/>
                  </a:cubicBezTo>
                  <a:cubicBezTo>
                    <a:pt x="442913" y="2111693"/>
                    <a:pt x="441008" y="2111693"/>
                    <a:pt x="438150" y="2110740"/>
                  </a:cubicBezTo>
                  <a:cubicBezTo>
                    <a:pt x="437198" y="2112645"/>
                    <a:pt x="436245" y="2113598"/>
                    <a:pt x="436245" y="2114550"/>
                  </a:cubicBezTo>
                  <a:cubicBezTo>
                    <a:pt x="426720" y="2148840"/>
                    <a:pt x="418148" y="2182178"/>
                    <a:pt x="408623" y="2216468"/>
                  </a:cubicBezTo>
                  <a:cubicBezTo>
                    <a:pt x="407670" y="2220278"/>
                    <a:pt x="407670" y="2224088"/>
                    <a:pt x="408623" y="2227898"/>
                  </a:cubicBezTo>
                  <a:cubicBezTo>
                    <a:pt x="417195" y="2260283"/>
                    <a:pt x="425768" y="2293620"/>
                    <a:pt x="435293" y="2326958"/>
                  </a:cubicBezTo>
                  <a:close/>
                  <a:moveTo>
                    <a:pt x="417195" y="2215515"/>
                  </a:moveTo>
                  <a:cubicBezTo>
                    <a:pt x="424815" y="2185035"/>
                    <a:pt x="433388" y="2155508"/>
                    <a:pt x="441008" y="2125028"/>
                  </a:cubicBezTo>
                  <a:cubicBezTo>
                    <a:pt x="441008" y="2124075"/>
                    <a:pt x="441960" y="2122170"/>
                    <a:pt x="442913" y="2121218"/>
                  </a:cubicBezTo>
                  <a:cubicBezTo>
                    <a:pt x="445770" y="2121218"/>
                    <a:pt x="447675" y="2121218"/>
                    <a:pt x="450533" y="2122170"/>
                  </a:cubicBezTo>
                  <a:cubicBezTo>
                    <a:pt x="479108" y="2129790"/>
                    <a:pt x="508635" y="2137410"/>
                    <a:pt x="537210" y="2145030"/>
                  </a:cubicBezTo>
                  <a:cubicBezTo>
                    <a:pt x="540068" y="2145983"/>
                    <a:pt x="543878" y="2146935"/>
                    <a:pt x="546735" y="2149793"/>
                  </a:cubicBezTo>
                  <a:cubicBezTo>
                    <a:pt x="570548" y="2172653"/>
                    <a:pt x="593408" y="2196465"/>
                    <a:pt x="617220" y="2220278"/>
                  </a:cubicBezTo>
                  <a:cubicBezTo>
                    <a:pt x="615315" y="2222183"/>
                    <a:pt x="614363" y="2224088"/>
                    <a:pt x="612458" y="2225993"/>
                  </a:cubicBezTo>
                  <a:cubicBezTo>
                    <a:pt x="591503" y="2246948"/>
                    <a:pt x="570548" y="2267903"/>
                    <a:pt x="549593" y="2288858"/>
                  </a:cubicBezTo>
                  <a:cubicBezTo>
                    <a:pt x="546735" y="2291715"/>
                    <a:pt x="542925" y="2294573"/>
                    <a:pt x="539115" y="2295525"/>
                  </a:cubicBezTo>
                  <a:cubicBezTo>
                    <a:pt x="508635" y="2304098"/>
                    <a:pt x="479108" y="2311718"/>
                    <a:pt x="448628" y="2320290"/>
                  </a:cubicBezTo>
                  <a:cubicBezTo>
                    <a:pt x="446723" y="2320290"/>
                    <a:pt x="445770" y="2321243"/>
                    <a:pt x="443865" y="2321243"/>
                  </a:cubicBezTo>
                  <a:cubicBezTo>
                    <a:pt x="442913" y="2317433"/>
                    <a:pt x="441960" y="2313623"/>
                    <a:pt x="441008" y="2310765"/>
                  </a:cubicBezTo>
                  <a:cubicBezTo>
                    <a:pt x="433388" y="2283143"/>
                    <a:pt x="425768" y="2256473"/>
                    <a:pt x="419100" y="2228850"/>
                  </a:cubicBezTo>
                  <a:cubicBezTo>
                    <a:pt x="417195" y="2224088"/>
                    <a:pt x="416243" y="2219325"/>
                    <a:pt x="417195" y="2215515"/>
                  </a:cubicBezTo>
                  <a:close/>
                  <a:moveTo>
                    <a:pt x="667703" y="2121218"/>
                  </a:moveTo>
                  <a:cubicBezTo>
                    <a:pt x="670560" y="2118360"/>
                    <a:pt x="672465" y="2116455"/>
                    <a:pt x="675323" y="2114550"/>
                  </a:cubicBezTo>
                  <a:cubicBezTo>
                    <a:pt x="694373" y="2095500"/>
                    <a:pt x="712470" y="2077403"/>
                    <a:pt x="731520" y="2058353"/>
                  </a:cubicBezTo>
                  <a:cubicBezTo>
                    <a:pt x="735330" y="2054543"/>
                    <a:pt x="739140" y="2051685"/>
                    <a:pt x="744855" y="2050733"/>
                  </a:cubicBezTo>
                  <a:cubicBezTo>
                    <a:pt x="770573" y="2044065"/>
                    <a:pt x="796290" y="2037398"/>
                    <a:pt x="821055" y="2029778"/>
                  </a:cubicBezTo>
                  <a:cubicBezTo>
                    <a:pt x="823913" y="2028825"/>
                    <a:pt x="826770" y="2027873"/>
                    <a:pt x="830580" y="2026920"/>
                  </a:cubicBezTo>
                  <a:cubicBezTo>
                    <a:pt x="829628" y="2023110"/>
                    <a:pt x="829628" y="2020253"/>
                    <a:pt x="828675" y="2018348"/>
                  </a:cubicBezTo>
                  <a:cubicBezTo>
                    <a:pt x="822008" y="1992630"/>
                    <a:pt x="815340" y="1966913"/>
                    <a:pt x="807720" y="1941195"/>
                  </a:cubicBezTo>
                  <a:cubicBezTo>
                    <a:pt x="805815" y="1935480"/>
                    <a:pt x="805815" y="1930718"/>
                    <a:pt x="807720" y="1925955"/>
                  </a:cubicBezTo>
                  <a:cubicBezTo>
                    <a:pt x="814388" y="1900238"/>
                    <a:pt x="822008" y="1874520"/>
                    <a:pt x="828675" y="1848803"/>
                  </a:cubicBezTo>
                  <a:cubicBezTo>
                    <a:pt x="829628" y="1845945"/>
                    <a:pt x="829628" y="1843088"/>
                    <a:pt x="830580" y="1840230"/>
                  </a:cubicBezTo>
                  <a:cubicBezTo>
                    <a:pt x="826770" y="1839278"/>
                    <a:pt x="823913" y="1838325"/>
                    <a:pt x="821055" y="1837373"/>
                  </a:cubicBezTo>
                  <a:cubicBezTo>
                    <a:pt x="796290" y="1830705"/>
                    <a:pt x="770573" y="1824038"/>
                    <a:pt x="745808" y="1817370"/>
                  </a:cubicBezTo>
                  <a:cubicBezTo>
                    <a:pt x="740093" y="1815465"/>
                    <a:pt x="735330" y="1813560"/>
                    <a:pt x="730568" y="1808798"/>
                  </a:cubicBezTo>
                  <a:cubicBezTo>
                    <a:pt x="712470" y="1789748"/>
                    <a:pt x="693420" y="1771650"/>
                    <a:pt x="675323" y="1753553"/>
                  </a:cubicBezTo>
                  <a:cubicBezTo>
                    <a:pt x="673418" y="1751648"/>
                    <a:pt x="670560" y="1748790"/>
                    <a:pt x="667703" y="1746885"/>
                  </a:cubicBezTo>
                  <a:cubicBezTo>
                    <a:pt x="664845" y="1749743"/>
                    <a:pt x="662940" y="1751648"/>
                    <a:pt x="660083" y="1753553"/>
                  </a:cubicBezTo>
                  <a:cubicBezTo>
                    <a:pt x="641985" y="1771650"/>
                    <a:pt x="623888" y="1789748"/>
                    <a:pt x="605790" y="1807845"/>
                  </a:cubicBezTo>
                  <a:cubicBezTo>
                    <a:pt x="601028" y="1813560"/>
                    <a:pt x="595313" y="1816418"/>
                    <a:pt x="587693" y="1818323"/>
                  </a:cubicBezTo>
                  <a:cubicBezTo>
                    <a:pt x="560070" y="1824990"/>
                    <a:pt x="532448" y="1832610"/>
                    <a:pt x="503873" y="1840230"/>
                  </a:cubicBezTo>
                  <a:cubicBezTo>
                    <a:pt x="504825" y="1844040"/>
                    <a:pt x="504825" y="1846898"/>
                    <a:pt x="505778" y="1849755"/>
                  </a:cubicBezTo>
                  <a:cubicBezTo>
                    <a:pt x="512445" y="1875473"/>
                    <a:pt x="519113" y="1901190"/>
                    <a:pt x="526733" y="1926908"/>
                  </a:cubicBezTo>
                  <a:cubicBezTo>
                    <a:pt x="528638" y="1932623"/>
                    <a:pt x="528638" y="1937385"/>
                    <a:pt x="526733" y="1942148"/>
                  </a:cubicBezTo>
                  <a:cubicBezTo>
                    <a:pt x="520065" y="1967865"/>
                    <a:pt x="512445" y="1993583"/>
                    <a:pt x="505778" y="2019300"/>
                  </a:cubicBezTo>
                  <a:cubicBezTo>
                    <a:pt x="504825" y="2022158"/>
                    <a:pt x="504825" y="2025015"/>
                    <a:pt x="503873" y="2027873"/>
                  </a:cubicBezTo>
                  <a:cubicBezTo>
                    <a:pt x="507683" y="2028825"/>
                    <a:pt x="510540" y="2029778"/>
                    <a:pt x="513398" y="2030730"/>
                  </a:cubicBezTo>
                  <a:cubicBezTo>
                    <a:pt x="539115" y="2037398"/>
                    <a:pt x="564833" y="2045018"/>
                    <a:pt x="589598" y="2051685"/>
                  </a:cubicBezTo>
                  <a:cubicBezTo>
                    <a:pt x="595313" y="2052638"/>
                    <a:pt x="599123" y="2055495"/>
                    <a:pt x="602933" y="2059305"/>
                  </a:cubicBezTo>
                  <a:cubicBezTo>
                    <a:pt x="621983" y="2078355"/>
                    <a:pt x="640080" y="2096453"/>
                    <a:pt x="659130" y="2115503"/>
                  </a:cubicBezTo>
                  <a:cubicBezTo>
                    <a:pt x="662940" y="2116455"/>
                    <a:pt x="664845" y="2118360"/>
                    <a:pt x="667703" y="2121218"/>
                  </a:cubicBezTo>
                  <a:close/>
                  <a:moveTo>
                    <a:pt x="595313" y="2042160"/>
                  </a:moveTo>
                  <a:cubicBezTo>
                    <a:pt x="572453" y="2036445"/>
                    <a:pt x="549593" y="2029778"/>
                    <a:pt x="526733" y="2024063"/>
                  </a:cubicBezTo>
                  <a:cubicBezTo>
                    <a:pt x="523875" y="2023110"/>
                    <a:pt x="520065" y="2022158"/>
                    <a:pt x="516255" y="2021205"/>
                  </a:cubicBezTo>
                  <a:cubicBezTo>
                    <a:pt x="517208" y="2017395"/>
                    <a:pt x="517208" y="2014538"/>
                    <a:pt x="518160" y="2011680"/>
                  </a:cubicBezTo>
                  <a:cubicBezTo>
                    <a:pt x="523875" y="1988820"/>
                    <a:pt x="530543" y="1965008"/>
                    <a:pt x="537210" y="1942148"/>
                  </a:cubicBezTo>
                  <a:cubicBezTo>
                    <a:pt x="539115" y="1936433"/>
                    <a:pt x="539115" y="1930718"/>
                    <a:pt x="537210" y="1925003"/>
                  </a:cubicBezTo>
                  <a:cubicBezTo>
                    <a:pt x="530543" y="1902143"/>
                    <a:pt x="524828" y="1879283"/>
                    <a:pt x="519113" y="1856423"/>
                  </a:cubicBezTo>
                  <a:cubicBezTo>
                    <a:pt x="518160" y="1853565"/>
                    <a:pt x="518160" y="1849755"/>
                    <a:pt x="517208" y="1846898"/>
                  </a:cubicBezTo>
                  <a:cubicBezTo>
                    <a:pt x="521018" y="1845945"/>
                    <a:pt x="524828" y="1844040"/>
                    <a:pt x="528638" y="1843088"/>
                  </a:cubicBezTo>
                  <a:cubicBezTo>
                    <a:pt x="550545" y="1837373"/>
                    <a:pt x="573405" y="1830705"/>
                    <a:pt x="595313" y="1824990"/>
                  </a:cubicBezTo>
                  <a:cubicBezTo>
                    <a:pt x="601028" y="1823085"/>
                    <a:pt x="605790" y="1821180"/>
                    <a:pt x="610553" y="1816418"/>
                  </a:cubicBezTo>
                  <a:cubicBezTo>
                    <a:pt x="627698" y="1799273"/>
                    <a:pt x="643890" y="1783080"/>
                    <a:pt x="661035" y="1765935"/>
                  </a:cubicBezTo>
                  <a:cubicBezTo>
                    <a:pt x="662940" y="1764030"/>
                    <a:pt x="665798" y="1761173"/>
                    <a:pt x="668655" y="1758315"/>
                  </a:cubicBezTo>
                  <a:cubicBezTo>
                    <a:pt x="671513" y="1761173"/>
                    <a:pt x="674370" y="1763078"/>
                    <a:pt x="676275" y="1765935"/>
                  </a:cubicBezTo>
                  <a:cubicBezTo>
                    <a:pt x="693420" y="1783080"/>
                    <a:pt x="710565" y="1799273"/>
                    <a:pt x="726758" y="1816418"/>
                  </a:cubicBezTo>
                  <a:cubicBezTo>
                    <a:pt x="730568" y="1820228"/>
                    <a:pt x="735330" y="1823085"/>
                    <a:pt x="741045" y="1824038"/>
                  </a:cubicBezTo>
                  <a:cubicBezTo>
                    <a:pt x="765810" y="1830705"/>
                    <a:pt x="789623" y="1837373"/>
                    <a:pt x="813435" y="1843088"/>
                  </a:cubicBezTo>
                  <a:cubicBezTo>
                    <a:pt x="815340" y="1844040"/>
                    <a:pt x="817245" y="1844040"/>
                    <a:pt x="820103" y="1844993"/>
                  </a:cubicBezTo>
                  <a:cubicBezTo>
                    <a:pt x="819150" y="1850708"/>
                    <a:pt x="817245" y="1855470"/>
                    <a:pt x="816293" y="1860233"/>
                  </a:cubicBezTo>
                  <a:cubicBezTo>
                    <a:pt x="810578" y="1882140"/>
                    <a:pt x="804863" y="1904048"/>
                    <a:pt x="799148" y="1925003"/>
                  </a:cubicBezTo>
                  <a:cubicBezTo>
                    <a:pt x="797243" y="1930718"/>
                    <a:pt x="798195" y="1935480"/>
                    <a:pt x="799148" y="1940243"/>
                  </a:cubicBezTo>
                  <a:cubicBezTo>
                    <a:pt x="805815" y="1963103"/>
                    <a:pt x="811530" y="1986915"/>
                    <a:pt x="818198" y="2009775"/>
                  </a:cubicBezTo>
                  <a:cubicBezTo>
                    <a:pt x="819150" y="2012633"/>
                    <a:pt x="820103" y="2016443"/>
                    <a:pt x="820103" y="2019300"/>
                  </a:cubicBezTo>
                  <a:cubicBezTo>
                    <a:pt x="816293" y="2020253"/>
                    <a:pt x="813435" y="2021205"/>
                    <a:pt x="810578" y="2022158"/>
                  </a:cubicBezTo>
                  <a:cubicBezTo>
                    <a:pt x="787718" y="2028825"/>
                    <a:pt x="764858" y="2034540"/>
                    <a:pt x="741998" y="2040255"/>
                  </a:cubicBezTo>
                  <a:cubicBezTo>
                    <a:pt x="736283" y="2042160"/>
                    <a:pt x="731520" y="2044065"/>
                    <a:pt x="726758" y="2048828"/>
                  </a:cubicBezTo>
                  <a:cubicBezTo>
                    <a:pt x="709613" y="2065973"/>
                    <a:pt x="693420" y="2082165"/>
                    <a:pt x="676275" y="2099310"/>
                  </a:cubicBezTo>
                  <a:cubicBezTo>
                    <a:pt x="674370" y="2101215"/>
                    <a:pt x="671513" y="2104073"/>
                    <a:pt x="668655" y="2105978"/>
                  </a:cubicBezTo>
                  <a:cubicBezTo>
                    <a:pt x="665798" y="2103120"/>
                    <a:pt x="663893" y="2101215"/>
                    <a:pt x="661035" y="2099310"/>
                  </a:cubicBezTo>
                  <a:cubicBezTo>
                    <a:pt x="643890" y="2082165"/>
                    <a:pt x="626745" y="2065020"/>
                    <a:pt x="609600" y="2047875"/>
                  </a:cubicBezTo>
                  <a:cubicBezTo>
                    <a:pt x="605790" y="2045970"/>
                    <a:pt x="601028" y="2043113"/>
                    <a:pt x="595313" y="2042160"/>
                  </a:cubicBezTo>
                  <a:close/>
                  <a:moveTo>
                    <a:pt x="669608" y="2200275"/>
                  </a:moveTo>
                  <a:cubicBezTo>
                    <a:pt x="672465" y="2196465"/>
                    <a:pt x="674370" y="2193608"/>
                    <a:pt x="677228" y="2190750"/>
                  </a:cubicBezTo>
                  <a:cubicBezTo>
                    <a:pt x="704850" y="2163128"/>
                    <a:pt x="732473" y="2135505"/>
                    <a:pt x="760095" y="2107883"/>
                  </a:cubicBezTo>
                  <a:cubicBezTo>
                    <a:pt x="763905" y="2104073"/>
                    <a:pt x="768668" y="2101215"/>
                    <a:pt x="774383" y="2100263"/>
                  </a:cubicBezTo>
                  <a:cubicBezTo>
                    <a:pt x="812483" y="2089785"/>
                    <a:pt x="851535" y="2079308"/>
                    <a:pt x="889635" y="2069783"/>
                  </a:cubicBezTo>
                  <a:cubicBezTo>
                    <a:pt x="892493" y="2068830"/>
                    <a:pt x="895350" y="2067878"/>
                    <a:pt x="899160" y="2066925"/>
                  </a:cubicBezTo>
                  <a:cubicBezTo>
                    <a:pt x="898208" y="2063115"/>
                    <a:pt x="897255" y="2060258"/>
                    <a:pt x="897255" y="2056448"/>
                  </a:cubicBezTo>
                  <a:cubicBezTo>
                    <a:pt x="886778" y="2018348"/>
                    <a:pt x="877253" y="1979295"/>
                    <a:pt x="866775" y="1941195"/>
                  </a:cubicBezTo>
                  <a:cubicBezTo>
                    <a:pt x="864870" y="1935480"/>
                    <a:pt x="864870" y="1930718"/>
                    <a:pt x="866775" y="1925955"/>
                  </a:cubicBezTo>
                  <a:cubicBezTo>
                    <a:pt x="875348" y="1894523"/>
                    <a:pt x="883920" y="1864043"/>
                    <a:pt x="891540" y="1832610"/>
                  </a:cubicBezTo>
                  <a:cubicBezTo>
                    <a:pt x="894398" y="1822133"/>
                    <a:pt x="897255" y="1811655"/>
                    <a:pt x="900113" y="1800225"/>
                  </a:cubicBezTo>
                  <a:cubicBezTo>
                    <a:pt x="895350" y="1799273"/>
                    <a:pt x="892493" y="1798320"/>
                    <a:pt x="888683" y="1797368"/>
                  </a:cubicBezTo>
                  <a:cubicBezTo>
                    <a:pt x="850583" y="1786890"/>
                    <a:pt x="813435" y="1777365"/>
                    <a:pt x="775335" y="1766888"/>
                  </a:cubicBezTo>
                  <a:cubicBezTo>
                    <a:pt x="769620" y="1764983"/>
                    <a:pt x="764858" y="1763078"/>
                    <a:pt x="761048" y="1759268"/>
                  </a:cubicBezTo>
                  <a:cubicBezTo>
                    <a:pt x="733425" y="1731645"/>
                    <a:pt x="704850" y="1703070"/>
                    <a:pt x="677228" y="1675448"/>
                  </a:cubicBezTo>
                  <a:cubicBezTo>
                    <a:pt x="674370" y="1672590"/>
                    <a:pt x="672465" y="1670685"/>
                    <a:pt x="669608" y="1667828"/>
                  </a:cubicBezTo>
                  <a:cubicBezTo>
                    <a:pt x="666750" y="1670685"/>
                    <a:pt x="663893" y="1673543"/>
                    <a:pt x="661035" y="1675448"/>
                  </a:cubicBezTo>
                  <a:cubicBezTo>
                    <a:pt x="633413" y="1703070"/>
                    <a:pt x="604838" y="1731645"/>
                    <a:pt x="577215" y="1759268"/>
                  </a:cubicBezTo>
                  <a:cubicBezTo>
                    <a:pt x="573405" y="1763078"/>
                    <a:pt x="569595" y="1765935"/>
                    <a:pt x="563880" y="1766888"/>
                  </a:cubicBezTo>
                  <a:cubicBezTo>
                    <a:pt x="538163" y="1773555"/>
                    <a:pt x="512445" y="1780223"/>
                    <a:pt x="486728" y="1787843"/>
                  </a:cubicBezTo>
                  <a:cubicBezTo>
                    <a:pt x="471488" y="1791653"/>
                    <a:pt x="455295" y="1796415"/>
                    <a:pt x="439103" y="1801178"/>
                  </a:cubicBezTo>
                  <a:cubicBezTo>
                    <a:pt x="440055" y="1805940"/>
                    <a:pt x="441008" y="1808798"/>
                    <a:pt x="441960" y="1811655"/>
                  </a:cubicBezTo>
                  <a:cubicBezTo>
                    <a:pt x="452438" y="1849755"/>
                    <a:pt x="461963" y="1888808"/>
                    <a:pt x="472440" y="1926908"/>
                  </a:cubicBezTo>
                  <a:cubicBezTo>
                    <a:pt x="473393" y="1931670"/>
                    <a:pt x="473393" y="1936433"/>
                    <a:pt x="472440" y="1941195"/>
                  </a:cubicBezTo>
                  <a:cubicBezTo>
                    <a:pt x="462915" y="1977390"/>
                    <a:pt x="453390" y="2013585"/>
                    <a:pt x="442913" y="2049780"/>
                  </a:cubicBezTo>
                  <a:cubicBezTo>
                    <a:pt x="441008" y="2055495"/>
                    <a:pt x="440055" y="2061210"/>
                    <a:pt x="438150" y="2066925"/>
                  </a:cubicBezTo>
                  <a:cubicBezTo>
                    <a:pt x="441960" y="2067878"/>
                    <a:pt x="444818" y="2068830"/>
                    <a:pt x="447675" y="2069783"/>
                  </a:cubicBezTo>
                  <a:cubicBezTo>
                    <a:pt x="485775" y="2080260"/>
                    <a:pt x="523875" y="2090738"/>
                    <a:pt x="561975" y="2100263"/>
                  </a:cubicBezTo>
                  <a:cubicBezTo>
                    <a:pt x="567690" y="2102168"/>
                    <a:pt x="572453" y="2104073"/>
                    <a:pt x="577215" y="2108835"/>
                  </a:cubicBezTo>
                  <a:cubicBezTo>
                    <a:pt x="604838" y="2136458"/>
                    <a:pt x="633413" y="2165033"/>
                    <a:pt x="661035" y="2192655"/>
                  </a:cubicBezTo>
                  <a:cubicBezTo>
                    <a:pt x="662940" y="2193608"/>
                    <a:pt x="665798" y="2196465"/>
                    <a:pt x="669608" y="2200275"/>
                  </a:cubicBezTo>
                  <a:close/>
                  <a:moveTo>
                    <a:pt x="567690" y="2091690"/>
                  </a:moveTo>
                  <a:cubicBezTo>
                    <a:pt x="531495" y="2082165"/>
                    <a:pt x="495300" y="2072640"/>
                    <a:pt x="459105" y="2062163"/>
                  </a:cubicBezTo>
                  <a:cubicBezTo>
                    <a:pt x="456248" y="2061210"/>
                    <a:pt x="452438" y="2060258"/>
                    <a:pt x="448628" y="2059305"/>
                  </a:cubicBezTo>
                  <a:cubicBezTo>
                    <a:pt x="449580" y="2055495"/>
                    <a:pt x="450533" y="2052638"/>
                    <a:pt x="450533" y="2048828"/>
                  </a:cubicBezTo>
                  <a:cubicBezTo>
                    <a:pt x="460058" y="2013585"/>
                    <a:pt x="468630" y="1979295"/>
                    <a:pt x="479108" y="1944053"/>
                  </a:cubicBezTo>
                  <a:cubicBezTo>
                    <a:pt x="481013" y="1935480"/>
                    <a:pt x="481013" y="1928813"/>
                    <a:pt x="479108" y="1920240"/>
                  </a:cubicBezTo>
                  <a:cubicBezTo>
                    <a:pt x="469583" y="1885950"/>
                    <a:pt x="460058" y="1850708"/>
                    <a:pt x="451485" y="1816418"/>
                  </a:cubicBezTo>
                  <a:cubicBezTo>
                    <a:pt x="450533" y="1813560"/>
                    <a:pt x="449580" y="1809750"/>
                    <a:pt x="448628" y="1805940"/>
                  </a:cubicBezTo>
                  <a:cubicBezTo>
                    <a:pt x="452438" y="1804988"/>
                    <a:pt x="455295" y="1804035"/>
                    <a:pt x="459105" y="1803083"/>
                  </a:cubicBezTo>
                  <a:cubicBezTo>
                    <a:pt x="494348" y="1793558"/>
                    <a:pt x="529590" y="1784033"/>
                    <a:pt x="564833" y="1774508"/>
                  </a:cubicBezTo>
                  <a:cubicBezTo>
                    <a:pt x="572453" y="1772603"/>
                    <a:pt x="578168" y="1769745"/>
                    <a:pt x="582930" y="1764030"/>
                  </a:cubicBezTo>
                  <a:cubicBezTo>
                    <a:pt x="608648" y="1738313"/>
                    <a:pt x="634365" y="1712595"/>
                    <a:pt x="660083" y="1686878"/>
                  </a:cubicBezTo>
                  <a:cubicBezTo>
                    <a:pt x="662940" y="1684020"/>
                    <a:pt x="664845" y="1681163"/>
                    <a:pt x="666750" y="1677353"/>
                  </a:cubicBezTo>
                  <a:cubicBezTo>
                    <a:pt x="671513" y="1681163"/>
                    <a:pt x="673418" y="1684020"/>
                    <a:pt x="676275" y="1685925"/>
                  </a:cubicBezTo>
                  <a:cubicBezTo>
                    <a:pt x="701993" y="1711643"/>
                    <a:pt x="728663" y="1738313"/>
                    <a:pt x="754380" y="1764030"/>
                  </a:cubicBezTo>
                  <a:cubicBezTo>
                    <a:pt x="759143" y="1768793"/>
                    <a:pt x="763905" y="1771650"/>
                    <a:pt x="770573" y="1773555"/>
                  </a:cubicBezTo>
                  <a:cubicBezTo>
                    <a:pt x="806768" y="1783080"/>
                    <a:pt x="842010" y="1792605"/>
                    <a:pt x="878205" y="1802130"/>
                  </a:cubicBezTo>
                  <a:cubicBezTo>
                    <a:pt x="881063" y="1803083"/>
                    <a:pt x="883920" y="1804035"/>
                    <a:pt x="887730" y="1804988"/>
                  </a:cubicBezTo>
                  <a:cubicBezTo>
                    <a:pt x="886778" y="1808798"/>
                    <a:pt x="885825" y="1812608"/>
                    <a:pt x="884873" y="1816418"/>
                  </a:cubicBezTo>
                  <a:cubicBezTo>
                    <a:pt x="875348" y="1852613"/>
                    <a:pt x="865823" y="1887855"/>
                    <a:pt x="856298" y="1924050"/>
                  </a:cubicBezTo>
                  <a:cubicBezTo>
                    <a:pt x="854393" y="1928813"/>
                    <a:pt x="854393" y="1933575"/>
                    <a:pt x="856298" y="1939290"/>
                  </a:cubicBezTo>
                  <a:cubicBezTo>
                    <a:pt x="865823" y="1974533"/>
                    <a:pt x="875348" y="2010728"/>
                    <a:pt x="884873" y="2045970"/>
                  </a:cubicBezTo>
                  <a:cubicBezTo>
                    <a:pt x="885825" y="2049780"/>
                    <a:pt x="886778" y="2053590"/>
                    <a:pt x="887730" y="2058353"/>
                  </a:cubicBezTo>
                  <a:cubicBezTo>
                    <a:pt x="883920" y="2059305"/>
                    <a:pt x="881063" y="2060258"/>
                    <a:pt x="877253" y="2061210"/>
                  </a:cubicBezTo>
                  <a:cubicBezTo>
                    <a:pt x="842010" y="2070735"/>
                    <a:pt x="806768" y="2080260"/>
                    <a:pt x="771525" y="2089785"/>
                  </a:cubicBezTo>
                  <a:cubicBezTo>
                    <a:pt x="763905" y="2091690"/>
                    <a:pt x="758190" y="2094548"/>
                    <a:pt x="753428" y="2100263"/>
                  </a:cubicBezTo>
                  <a:cubicBezTo>
                    <a:pt x="727710" y="2125980"/>
                    <a:pt x="701993" y="2151698"/>
                    <a:pt x="676275" y="2177415"/>
                  </a:cubicBezTo>
                  <a:cubicBezTo>
                    <a:pt x="673418" y="2180273"/>
                    <a:pt x="671513" y="2183130"/>
                    <a:pt x="668655" y="2186940"/>
                  </a:cubicBezTo>
                  <a:cubicBezTo>
                    <a:pt x="664845" y="2183130"/>
                    <a:pt x="661988" y="2181225"/>
                    <a:pt x="659130" y="2178368"/>
                  </a:cubicBezTo>
                  <a:cubicBezTo>
                    <a:pt x="632460" y="2151698"/>
                    <a:pt x="605790" y="2125028"/>
                    <a:pt x="579120" y="2098358"/>
                  </a:cubicBezTo>
                  <a:cubicBezTo>
                    <a:pt x="577215" y="2095500"/>
                    <a:pt x="572453" y="2092643"/>
                    <a:pt x="567690" y="2091690"/>
                  </a:cubicBezTo>
                  <a:close/>
                </a:path>
              </a:pathLst>
            </a:custGeom>
            <a:grpFill/>
            <a:ln w="9525" cap="flat">
              <a:noFill/>
              <a:prstDash val="solid"/>
              <a:miter/>
            </a:ln>
          </p:spPr>
          <p:txBody>
            <a:bodyPr rtlCol="0" anchor="ctr"/>
            <a:lstStyle/>
            <a:p>
              <a:endParaRPr lang="en-ID"/>
            </a:p>
          </p:txBody>
        </p:sp>
      </p:grpSp>
      <p:sp>
        <p:nvSpPr>
          <p:cNvPr id="12" name="Rectangle 11">
            <a:extLst>
              <a:ext uri="{FF2B5EF4-FFF2-40B4-BE49-F238E27FC236}">
                <a16:creationId xmlns:a16="http://schemas.microsoft.com/office/drawing/2014/main" id="{FE5A06A8-FCEE-40CC-A318-FBB6C8C9874E}"/>
              </a:ext>
            </a:extLst>
          </p:cNvPr>
          <p:cNvSpPr/>
          <p:nvPr/>
        </p:nvSpPr>
        <p:spPr>
          <a:xfrm>
            <a:off x="392526" y="3988904"/>
            <a:ext cx="6027324" cy="2754796"/>
          </a:xfrm>
          <a:prstGeom prst="rect">
            <a:avLst/>
          </a:prstGeom>
          <a:solidFill>
            <a:schemeClr val="bg1"/>
          </a:solidFill>
          <a:ln>
            <a:noFill/>
          </a:ln>
          <a:effectLst>
            <a:outerShdw blurRad="419100" dist="292100" dir="5400000" algn="ctr" rotWithShape="0">
              <a:srgbClr val="000000">
                <a:alpha val="1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4" name="TextBox 13">
            <a:extLst>
              <a:ext uri="{FF2B5EF4-FFF2-40B4-BE49-F238E27FC236}">
                <a16:creationId xmlns:a16="http://schemas.microsoft.com/office/drawing/2014/main" id="{4B96CE98-633E-4C6F-ADAD-976A328C4058}"/>
              </a:ext>
            </a:extLst>
          </p:cNvPr>
          <p:cNvSpPr txBox="1"/>
          <p:nvPr/>
        </p:nvSpPr>
        <p:spPr>
          <a:xfrm>
            <a:off x="744835" y="4572773"/>
            <a:ext cx="1736745" cy="343171"/>
          </a:xfrm>
          <a:prstGeom prst="rect">
            <a:avLst/>
          </a:prstGeom>
          <a:noFill/>
        </p:spPr>
        <p:txBody>
          <a:bodyPr wrap="square" rtlCol="0">
            <a:spAutoFit/>
          </a:bodyPr>
          <a:lstStyle/>
          <a:p>
            <a:pPr>
              <a:lnSpc>
                <a:spcPct val="150000"/>
              </a:lnSpc>
            </a:pPr>
            <a:r>
              <a:rPr lang="en-US" sz="1200" dirty="0">
                <a:solidFill>
                  <a:srgbClr val="FFC000"/>
                </a:solidFill>
                <a:latin typeface="Poppins SemiBold" panose="00000700000000000000" pitchFamily="2" charset="0"/>
                <a:ea typeface="Open Sans" panose="020B0606030504020204" pitchFamily="34" charset="0"/>
                <a:cs typeface="Poppins SemiBold" panose="00000700000000000000" pitchFamily="2" charset="0"/>
              </a:rPr>
              <a:t>YOUR TEXT HERE</a:t>
            </a:r>
          </a:p>
        </p:txBody>
      </p:sp>
      <p:sp>
        <p:nvSpPr>
          <p:cNvPr id="15" name="Rectangle 14">
            <a:extLst>
              <a:ext uri="{FF2B5EF4-FFF2-40B4-BE49-F238E27FC236}">
                <a16:creationId xmlns:a16="http://schemas.microsoft.com/office/drawing/2014/main" id="{2B41D6F7-3D58-4A12-B3D5-7AC8A9437C33}"/>
              </a:ext>
            </a:extLst>
          </p:cNvPr>
          <p:cNvSpPr/>
          <p:nvPr/>
        </p:nvSpPr>
        <p:spPr>
          <a:xfrm>
            <a:off x="744835" y="4915944"/>
            <a:ext cx="4873645" cy="1569660"/>
          </a:xfrm>
          <a:prstGeom prst="rect">
            <a:avLst/>
          </a:prstGeom>
        </p:spPr>
        <p:txBody>
          <a:bodyPr wrap="square">
            <a:spAutoFit/>
          </a:bodyPr>
          <a:lstStyle/>
          <a:p>
            <a:pPr algn="just"/>
            <a:r>
              <a:rPr lang="it-IT" sz="1200" dirty="0">
                <a:latin typeface="Poppins" panose="00000500000000000000" pitchFamily="2" charset="0"/>
                <a:ea typeface="Open Sans" panose="020B0606030504020204" pitchFamily="34" charset="0"/>
                <a:cs typeface="Poppins" panose="00000500000000000000" pitchFamily="2" charset="0"/>
              </a:rPr>
              <a:t>Re paragone creatura acerbita ai guardava lasciami vi. Entro tue forza miele mazzo per pur oltre sul. Lo ti il gabbie quanto lancio. Fato mare arme tu anch vi mine riso. Poi affannata ami cresciuto melagrani una abbandona brillanti. Far aspettando nel voluttuosa sei turbamento tra. Grappoli tuo inquieta cio orribile dissolve scoperto. Alzeremo voi parlando pei qualcuno serbatoi mio bellezza. Impregnato voi san esaltavano dal dal sfaldavano. </a:t>
            </a:r>
          </a:p>
        </p:txBody>
      </p:sp>
      <p:sp>
        <p:nvSpPr>
          <p:cNvPr id="13" name="TextBox 12">
            <a:extLst>
              <a:ext uri="{FF2B5EF4-FFF2-40B4-BE49-F238E27FC236}">
                <a16:creationId xmlns:a16="http://schemas.microsoft.com/office/drawing/2014/main" id="{56D75799-62E9-4D37-AD3B-188772C53D74}"/>
              </a:ext>
            </a:extLst>
          </p:cNvPr>
          <p:cNvSpPr txBox="1"/>
          <p:nvPr/>
        </p:nvSpPr>
        <p:spPr>
          <a:xfrm>
            <a:off x="506826" y="1426051"/>
            <a:ext cx="2630074" cy="1077218"/>
          </a:xfrm>
          <a:prstGeom prst="rect">
            <a:avLst/>
          </a:prstGeom>
          <a:noFill/>
        </p:spPr>
        <p:txBody>
          <a:bodyPr wrap="square">
            <a:spAutoFit/>
          </a:bodyPr>
          <a:lstStyle/>
          <a:p>
            <a:r>
              <a:rPr lang="en-US" sz="3200" b="1" dirty="0">
                <a:latin typeface="Playfair Display" panose="00000500000000000000" pitchFamily="2" charset="0"/>
                <a:ea typeface="Noto Sans" panose="020B0502040504020204" pitchFamily="34" charset="0"/>
                <a:cs typeface="Poppins" panose="00000500000000000000" pitchFamily="2" charset="0"/>
              </a:rPr>
              <a:t>TITLE</a:t>
            </a:r>
          </a:p>
          <a:p>
            <a:r>
              <a:rPr lang="en-US" sz="3200" b="1" dirty="0">
                <a:solidFill>
                  <a:srgbClr val="8E0000"/>
                </a:solidFill>
                <a:latin typeface="Playfair Display" panose="00000500000000000000" pitchFamily="2" charset="0"/>
                <a:ea typeface="Noto Sans" panose="020B0502040504020204" pitchFamily="34" charset="0"/>
                <a:cs typeface="Poppins" panose="00000500000000000000" pitchFamily="2" charset="0"/>
              </a:rPr>
              <a:t>GOES</a:t>
            </a:r>
            <a:r>
              <a:rPr lang="en-US" sz="3200" b="1" dirty="0">
                <a:latin typeface="Playfair Display" panose="00000500000000000000" pitchFamily="2" charset="0"/>
                <a:ea typeface="Noto Sans" panose="020B0502040504020204" pitchFamily="34" charset="0"/>
                <a:cs typeface="Poppins" panose="00000500000000000000" pitchFamily="2" charset="0"/>
              </a:rPr>
              <a:t> HERE</a:t>
            </a:r>
            <a:endParaRPr lang="en-US" sz="3200" b="1" dirty="0">
              <a:solidFill>
                <a:srgbClr val="FFC000"/>
              </a:solidFill>
              <a:latin typeface="Playfair Display" panose="00000500000000000000" pitchFamily="2" charset="0"/>
              <a:ea typeface="Noto Sans" panose="020B0502040504020204" pitchFamily="34" charset="0"/>
              <a:cs typeface="Poppins" panose="00000500000000000000" pitchFamily="2" charset="0"/>
            </a:endParaRPr>
          </a:p>
        </p:txBody>
      </p:sp>
      <p:pic>
        <p:nvPicPr>
          <p:cNvPr id="16" name="Picture Placeholder 27">
            <a:extLst>
              <a:ext uri="{FF2B5EF4-FFF2-40B4-BE49-F238E27FC236}">
                <a16:creationId xmlns:a16="http://schemas.microsoft.com/office/drawing/2014/main" id="{719B961D-140F-4299-BF4E-FB90823A48A2}"/>
              </a:ext>
            </a:extLst>
          </p:cNvPr>
          <p:cNvPicPr>
            <a:picLocks noGrp="1" noChangeAspect="1"/>
          </p:cNvPicPr>
          <p:nvPr>
            <p:ph type="pic" sz="quarter" idx="22"/>
          </p:nvPr>
        </p:nvPicPr>
        <p:blipFill>
          <a:blip r:embed="rId2">
            <a:extLst>
              <a:ext uri="{28A0092B-C50C-407E-A947-70E740481C1C}">
                <a14:useLocalDpi xmlns:a14="http://schemas.microsoft.com/office/drawing/2010/main" val="0"/>
              </a:ext>
            </a:extLst>
          </a:blip>
          <a:srcRect l="10254" r="10254"/>
          <a:stretch>
            <a:fillRect/>
          </a:stretch>
        </p:blipFill>
        <p:spPr>
          <a:xfrm>
            <a:off x="4495800" y="0"/>
            <a:ext cx="2489200" cy="4699000"/>
          </a:xfrm>
        </p:spPr>
      </p:pic>
      <p:pic>
        <p:nvPicPr>
          <p:cNvPr id="17" name="Picture Placeholder 17">
            <a:extLst>
              <a:ext uri="{FF2B5EF4-FFF2-40B4-BE49-F238E27FC236}">
                <a16:creationId xmlns:a16="http://schemas.microsoft.com/office/drawing/2014/main" id="{BDEE164C-6C33-40DB-9463-FA8DB85C39D1}"/>
              </a:ext>
            </a:extLst>
          </p:cNvPr>
          <p:cNvPicPr>
            <a:picLocks noGrp="1" noChangeAspect="1"/>
          </p:cNvPicPr>
          <p:nvPr>
            <p:ph type="pic" sz="quarter" idx="21"/>
          </p:nvPr>
        </p:nvPicPr>
        <p:blipFill>
          <a:blip r:embed="rId3">
            <a:extLst>
              <a:ext uri="{28A0092B-C50C-407E-A947-70E740481C1C}">
                <a14:useLocalDpi xmlns:a14="http://schemas.microsoft.com/office/drawing/2010/main" val="0"/>
              </a:ext>
            </a:extLst>
          </a:blip>
          <a:srcRect l="33645" r="33645"/>
          <a:stretch>
            <a:fillRect/>
          </a:stretch>
        </p:blipFill>
        <p:spPr>
          <a:xfrm>
            <a:off x="7099300" y="2159000"/>
            <a:ext cx="2489200" cy="4699000"/>
          </a:xfrm>
        </p:spPr>
      </p:pic>
      <p:pic>
        <p:nvPicPr>
          <p:cNvPr id="18" name="Picture Placeholder 19">
            <a:extLst>
              <a:ext uri="{FF2B5EF4-FFF2-40B4-BE49-F238E27FC236}">
                <a16:creationId xmlns:a16="http://schemas.microsoft.com/office/drawing/2014/main" id="{39ADDA7C-635E-455F-875B-AAFA27108AE0}"/>
              </a:ext>
            </a:extLst>
          </p:cNvPr>
          <p:cNvPicPr>
            <a:picLocks noGrp="1" noChangeAspect="1"/>
          </p:cNvPicPr>
          <p:nvPr>
            <p:ph type="pic" sz="quarter" idx="20"/>
          </p:nvPr>
        </p:nvPicPr>
        <p:blipFill>
          <a:blip r:embed="rId4">
            <a:extLst>
              <a:ext uri="{28A0092B-C50C-407E-A947-70E740481C1C}">
                <a14:useLocalDpi xmlns:a14="http://schemas.microsoft.com/office/drawing/2010/main" val="0"/>
              </a:ext>
            </a:extLst>
          </a:blip>
          <a:srcRect l="10270" r="10270"/>
          <a:stretch>
            <a:fillRect/>
          </a:stretch>
        </p:blipFill>
        <p:spPr>
          <a:xfrm>
            <a:off x="9702800" y="0"/>
            <a:ext cx="2489200" cy="4699000"/>
          </a:xfrm>
        </p:spPr>
      </p:pic>
    </p:spTree>
    <p:extLst>
      <p:ext uri="{BB962C8B-B14F-4D97-AF65-F5344CB8AC3E}">
        <p14:creationId xmlns:p14="http://schemas.microsoft.com/office/powerpoint/2010/main" val="421223411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extBox 19">
            <a:extLst>
              <a:ext uri="{FF2B5EF4-FFF2-40B4-BE49-F238E27FC236}">
                <a16:creationId xmlns:a16="http://schemas.microsoft.com/office/drawing/2014/main" id="{574EA852-FB88-45B7-8C64-D8A868FE7649}"/>
              </a:ext>
            </a:extLst>
          </p:cNvPr>
          <p:cNvSpPr txBox="1"/>
          <p:nvPr/>
        </p:nvSpPr>
        <p:spPr>
          <a:xfrm>
            <a:off x="1190643" y="4409708"/>
            <a:ext cx="2199066" cy="343171"/>
          </a:xfrm>
          <a:prstGeom prst="rect">
            <a:avLst/>
          </a:prstGeom>
          <a:noFill/>
        </p:spPr>
        <p:txBody>
          <a:bodyPr wrap="square" rtlCol="0">
            <a:spAutoFit/>
          </a:bodyPr>
          <a:lstStyle/>
          <a:p>
            <a:pPr>
              <a:lnSpc>
                <a:spcPct val="150000"/>
              </a:lnSpc>
            </a:pPr>
            <a:r>
              <a:rPr lang="en-US" sz="1200" dirty="0">
                <a:latin typeface="Poppins SemiBold" panose="00000700000000000000" pitchFamily="2" charset="0"/>
                <a:ea typeface="Open Sans" panose="020B0606030504020204" pitchFamily="34" charset="0"/>
                <a:cs typeface="Poppins SemiBold" panose="00000700000000000000" pitchFamily="2" charset="0"/>
              </a:rPr>
              <a:t>Your title here</a:t>
            </a:r>
          </a:p>
        </p:txBody>
      </p:sp>
      <p:sp>
        <p:nvSpPr>
          <p:cNvPr id="21" name="Rectangle 20">
            <a:extLst>
              <a:ext uri="{FF2B5EF4-FFF2-40B4-BE49-F238E27FC236}">
                <a16:creationId xmlns:a16="http://schemas.microsoft.com/office/drawing/2014/main" id="{73217E0F-B403-4180-9062-62CA674EA92D}"/>
              </a:ext>
            </a:extLst>
          </p:cNvPr>
          <p:cNvSpPr/>
          <p:nvPr/>
        </p:nvSpPr>
        <p:spPr>
          <a:xfrm>
            <a:off x="1190643" y="4671456"/>
            <a:ext cx="3117368" cy="461665"/>
          </a:xfrm>
          <a:prstGeom prst="rect">
            <a:avLst/>
          </a:prstGeom>
        </p:spPr>
        <p:txBody>
          <a:bodyPr wrap="square">
            <a:spAutoFit/>
          </a:bodyPr>
          <a:lstStyle/>
          <a:p>
            <a:r>
              <a:rPr lang="it-IT" sz="1200" dirty="0">
                <a:solidFill>
                  <a:sysClr val="windowText" lastClr="000000"/>
                </a:solidFill>
                <a:latin typeface="Poppins" panose="00000500000000000000" pitchFamily="2" charset="0"/>
                <a:ea typeface="Open Sans" panose="020B0606030504020204" pitchFamily="34" charset="0"/>
                <a:cs typeface="Poppins" panose="00000500000000000000" pitchFamily="2" charset="0"/>
              </a:rPr>
              <a:t>Lorem ipsum dolor sit amet, consectetuer adipiscing elit. </a:t>
            </a:r>
          </a:p>
        </p:txBody>
      </p:sp>
      <p:sp>
        <p:nvSpPr>
          <p:cNvPr id="22" name="Oval 21">
            <a:extLst>
              <a:ext uri="{FF2B5EF4-FFF2-40B4-BE49-F238E27FC236}">
                <a16:creationId xmlns:a16="http://schemas.microsoft.com/office/drawing/2014/main" id="{43EF324A-3E48-4FD1-B881-4A0CBE5A0734}"/>
              </a:ext>
            </a:extLst>
          </p:cNvPr>
          <p:cNvSpPr/>
          <p:nvPr/>
        </p:nvSpPr>
        <p:spPr>
          <a:xfrm>
            <a:off x="490794" y="4485727"/>
            <a:ext cx="564412" cy="561469"/>
          </a:xfrm>
          <a:prstGeom prst="ellipse">
            <a:avLst/>
          </a:prstGeom>
          <a:solidFill>
            <a:srgbClr val="FFC000"/>
          </a:solidFill>
          <a:ln w="12700" cap="flat">
            <a:noFill/>
            <a:prstDash val="solid"/>
            <a:miter/>
          </a:ln>
        </p:spPr>
        <p:txBody>
          <a:bodyPr vert="horz" rtlCol="0" anchor="ctr"/>
          <a:lstStyle/>
          <a:p>
            <a:pPr algn="ctr"/>
            <a:endParaRPr lang="en-US" sz="1200" dirty="0">
              <a:solidFill>
                <a:schemeClr val="bg1"/>
              </a:solidFill>
              <a:latin typeface="Poppins SemiBold" panose="00000700000000000000" pitchFamily="2" charset="0"/>
              <a:cs typeface="Poppins SemiBold" panose="00000700000000000000" pitchFamily="2" charset="0"/>
            </a:endParaRPr>
          </a:p>
        </p:txBody>
      </p:sp>
      <p:sp>
        <p:nvSpPr>
          <p:cNvPr id="29" name="TextBox 28">
            <a:extLst>
              <a:ext uri="{FF2B5EF4-FFF2-40B4-BE49-F238E27FC236}">
                <a16:creationId xmlns:a16="http://schemas.microsoft.com/office/drawing/2014/main" id="{75D6D0B9-3B08-4721-BB2B-1A4D1AE1095E}"/>
              </a:ext>
            </a:extLst>
          </p:cNvPr>
          <p:cNvSpPr txBox="1"/>
          <p:nvPr/>
        </p:nvSpPr>
        <p:spPr>
          <a:xfrm>
            <a:off x="1190643" y="5336196"/>
            <a:ext cx="2199066" cy="343171"/>
          </a:xfrm>
          <a:prstGeom prst="rect">
            <a:avLst/>
          </a:prstGeom>
          <a:noFill/>
        </p:spPr>
        <p:txBody>
          <a:bodyPr wrap="square" rtlCol="0">
            <a:spAutoFit/>
          </a:bodyPr>
          <a:lstStyle/>
          <a:p>
            <a:pPr>
              <a:lnSpc>
                <a:spcPct val="150000"/>
              </a:lnSpc>
            </a:pPr>
            <a:r>
              <a:rPr lang="en-US" sz="1200" dirty="0">
                <a:latin typeface="Poppins SemiBold" panose="00000700000000000000" pitchFamily="2" charset="0"/>
                <a:ea typeface="Open Sans" panose="020B0606030504020204" pitchFamily="34" charset="0"/>
                <a:cs typeface="Poppins SemiBold" panose="00000700000000000000" pitchFamily="2" charset="0"/>
              </a:rPr>
              <a:t>Your title here</a:t>
            </a:r>
          </a:p>
        </p:txBody>
      </p:sp>
      <p:sp>
        <p:nvSpPr>
          <p:cNvPr id="30" name="Rectangle 29">
            <a:extLst>
              <a:ext uri="{FF2B5EF4-FFF2-40B4-BE49-F238E27FC236}">
                <a16:creationId xmlns:a16="http://schemas.microsoft.com/office/drawing/2014/main" id="{ED058194-174A-4A77-8DD4-D9B07027F9D2}"/>
              </a:ext>
            </a:extLst>
          </p:cNvPr>
          <p:cNvSpPr/>
          <p:nvPr/>
        </p:nvSpPr>
        <p:spPr>
          <a:xfrm>
            <a:off x="1190643" y="5597944"/>
            <a:ext cx="3117368" cy="461665"/>
          </a:xfrm>
          <a:prstGeom prst="rect">
            <a:avLst/>
          </a:prstGeom>
        </p:spPr>
        <p:txBody>
          <a:bodyPr wrap="square">
            <a:spAutoFit/>
          </a:bodyPr>
          <a:lstStyle/>
          <a:p>
            <a:r>
              <a:rPr lang="it-IT" sz="1200" dirty="0">
                <a:latin typeface="Poppins" panose="00000500000000000000" pitchFamily="2" charset="0"/>
                <a:ea typeface="Open Sans" panose="020B0606030504020204" pitchFamily="34" charset="0"/>
                <a:cs typeface="Poppins" panose="00000500000000000000" pitchFamily="2" charset="0"/>
              </a:rPr>
              <a:t>Lorem ipsum dolor sit amet, consectetuer adipiscing elit. </a:t>
            </a:r>
          </a:p>
        </p:txBody>
      </p:sp>
      <p:sp>
        <p:nvSpPr>
          <p:cNvPr id="31" name="Oval 30">
            <a:extLst>
              <a:ext uri="{FF2B5EF4-FFF2-40B4-BE49-F238E27FC236}">
                <a16:creationId xmlns:a16="http://schemas.microsoft.com/office/drawing/2014/main" id="{3C914D99-825F-4505-BAFE-18065465FACA}"/>
              </a:ext>
            </a:extLst>
          </p:cNvPr>
          <p:cNvSpPr/>
          <p:nvPr/>
        </p:nvSpPr>
        <p:spPr>
          <a:xfrm>
            <a:off x="490794" y="5412215"/>
            <a:ext cx="564412" cy="561469"/>
          </a:xfrm>
          <a:prstGeom prst="ellipse">
            <a:avLst/>
          </a:prstGeom>
          <a:solidFill>
            <a:srgbClr val="FFC000"/>
          </a:solidFill>
          <a:ln w="12700" cap="flat">
            <a:noFill/>
            <a:prstDash val="solid"/>
            <a:miter/>
          </a:ln>
        </p:spPr>
        <p:txBody>
          <a:bodyPr vert="horz" rtlCol="0" anchor="ctr"/>
          <a:lstStyle/>
          <a:p>
            <a:pPr algn="ctr"/>
            <a:endParaRPr lang="en-US" sz="1200" dirty="0">
              <a:solidFill>
                <a:schemeClr val="bg1"/>
              </a:solidFill>
              <a:latin typeface="Poppins SemiBold" panose="00000700000000000000" pitchFamily="2" charset="0"/>
              <a:cs typeface="Poppins SemiBold" panose="00000700000000000000" pitchFamily="2" charset="0"/>
            </a:endParaRPr>
          </a:p>
        </p:txBody>
      </p:sp>
      <p:sp>
        <p:nvSpPr>
          <p:cNvPr id="28" name="Rectangle 27">
            <a:extLst>
              <a:ext uri="{FF2B5EF4-FFF2-40B4-BE49-F238E27FC236}">
                <a16:creationId xmlns:a16="http://schemas.microsoft.com/office/drawing/2014/main" id="{47C23303-281C-46AD-90C7-05725D68CEAC}"/>
              </a:ext>
            </a:extLst>
          </p:cNvPr>
          <p:cNvSpPr/>
          <p:nvPr/>
        </p:nvSpPr>
        <p:spPr>
          <a:xfrm>
            <a:off x="490794" y="2858550"/>
            <a:ext cx="5221748" cy="1384995"/>
          </a:xfrm>
          <a:prstGeom prst="rect">
            <a:avLst/>
          </a:prstGeom>
        </p:spPr>
        <p:txBody>
          <a:bodyPr wrap="square">
            <a:spAutoFit/>
          </a:bodyPr>
          <a:lstStyle/>
          <a:p>
            <a:r>
              <a:rPr lang="it-IT" sz="1200" dirty="0">
                <a:latin typeface="Poppins" panose="00000500000000000000" pitchFamily="2" charset="0"/>
                <a:ea typeface="Open Sans" panose="020B0606030504020204" pitchFamily="34" charset="0"/>
                <a:cs typeface="Poppins" panose="00000500000000000000" pitchFamily="2" charset="0"/>
              </a:rPr>
              <a:t>Lorem ipsum dolor sit amet, consectetuer adipiscing elit. Maecenas porttitor congue massa. Fusce posuere, magna sed pulvinar ultricies, purus lectus malesuada libero, sit amet commodo magna eros quis urna. Lorem ipsum dolor sit amet, consectetuer adipiscing elit. Maecenas porttitor congue massa. Fusce posuere, magna sed pulvinar ultricies, purus lectus malesuada libero, sit amet commodo magna eros quis urna.</a:t>
            </a:r>
          </a:p>
        </p:txBody>
      </p:sp>
      <p:sp>
        <p:nvSpPr>
          <p:cNvPr id="33" name="TextBox 32">
            <a:extLst>
              <a:ext uri="{FF2B5EF4-FFF2-40B4-BE49-F238E27FC236}">
                <a16:creationId xmlns:a16="http://schemas.microsoft.com/office/drawing/2014/main" id="{8341DEB5-5FC0-4A68-9861-B940957DAA29}"/>
              </a:ext>
            </a:extLst>
          </p:cNvPr>
          <p:cNvSpPr txBox="1"/>
          <p:nvPr/>
        </p:nvSpPr>
        <p:spPr>
          <a:xfrm>
            <a:off x="3317568" y="879768"/>
            <a:ext cx="2586703" cy="1077218"/>
          </a:xfrm>
          <a:prstGeom prst="rect">
            <a:avLst/>
          </a:prstGeom>
          <a:noFill/>
        </p:spPr>
        <p:txBody>
          <a:bodyPr wrap="square">
            <a:spAutoFit/>
          </a:bodyPr>
          <a:lstStyle/>
          <a:p>
            <a:r>
              <a:rPr lang="en-US" sz="3200" b="1" dirty="0">
                <a:latin typeface="Playfair Display" panose="00000500000000000000" pitchFamily="2" charset="0"/>
                <a:ea typeface="Noto Sans" panose="020B0502040504020204" pitchFamily="34" charset="0"/>
                <a:cs typeface="Poppins" panose="00000500000000000000" pitchFamily="2" charset="0"/>
              </a:rPr>
              <a:t>TITLE </a:t>
            </a:r>
            <a:r>
              <a:rPr lang="en-US" sz="3200" b="1" dirty="0">
                <a:solidFill>
                  <a:srgbClr val="8E0000"/>
                </a:solidFill>
                <a:latin typeface="Playfair Display" panose="00000500000000000000" pitchFamily="2" charset="0"/>
                <a:ea typeface="Noto Sans" panose="020B0502040504020204" pitchFamily="34" charset="0"/>
                <a:cs typeface="Poppins" panose="00000500000000000000" pitchFamily="2" charset="0"/>
              </a:rPr>
              <a:t>GOES</a:t>
            </a:r>
            <a:r>
              <a:rPr lang="en-US" sz="3200" b="1" dirty="0">
                <a:latin typeface="Playfair Display" panose="00000500000000000000" pitchFamily="2" charset="0"/>
                <a:ea typeface="Noto Sans" panose="020B0502040504020204" pitchFamily="34" charset="0"/>
                <a:cs typeface="Poppins" panose="00000500000000000000" pitchFamily="2" charset="0"/>
              </a:rPr>
              <a:t> HERE</a:t>
            </a:r>
            <a:endParaRPr lang="en-US" sz="3200" b="1" dirty="0">
              <a:solidFill>
                <a:srgbClr val="FFC000"/>
              </a:solidFill>
              <a:latin typeface="Playfair Display" panose="00000500000000000000" pitchFamily="2" charset="0"/>
              <a:ea typeface="Noto Sans" panose="020B0502040504020204" pitchFamily="34" charset="0"/>
              <a:cs typeface="Poppins" panose="00000500000000000000" pitchFamily="2" charset="0"/>
            </a:endParaRPr>
          </a:p>
        </p:txBody>
      </p:sp>
      <p:pic>
        <p:nvPicPr>
          <p:cNvPr id="27" name="Picture Placeholder 26" descr="A picture containing colorful, altar&#10;&#10;Description automatically generated">
            <a:extLst>
              <a:ext uri="{FF2B5EF4-FFF2-40B4-BE49-F238E27FC236}">
                <a16:creationId xmlns:a16="http://schemas.microsoft.com/office/drawing/2014/main" id="{5303726D-6563-4C7C-A4A8-54D8B797B531}"/>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19133" r="19133"/>
          <a:stretch>
            <a:fillRect/>
          </a:stretch>
        </p:blipFill>
        <p:spPr/>
      </p:pic>
    </p:spTree>
    <p:extLst>
      <p:ext uri="{BB962C8B-B14F-4D97-AF65-F5344CB8AC3E}">
        <p14:creationId xmlns:p14="http://schemas.microsoft.com/office/powerpoint/2010/main" val="105928420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Top Corners Rounded 17">
            <a:extLst>
              <a:ext uri="{FF2B5EF4-FFF2-40B4-BE49-F238E27FC236}">
                <a16:creationId xmlns:a16="http://schemas.microsoft.com/office/drawing/2014/main" id="{6189ED77-B6DE-4870-A5E0-8BB4273FCB5F}"/>
              </a:ext>
            </a:extLst>
          </p:cNvPr>
          <p:cNvSpPr/>
          <p:nvPr/>
        </p:nvSpPr>
        <p:spPr>
          <a:xfrm flipV="1">
            <a:off x="573179" y="2046637"/>
            <a:ext cx="2656383" cy="4187125"/>
          </a:xfrm>
          <a:prstGeom prst="round2SameRect">
            <a:avLst>
              <a:gd name="adj1" fmla="val 50000"/>
              <a:gd name="adj2" fmla="val 12431"/>
            </a:avLst>
          </a:prstGeom>
          <a:solidFill>
            <a:schemeClr val="bg1"/>
          </a:solidFill>
          <a:ln>
            <a:noFill/>
          </a:ln>
          <a:effectLst>
            <a:outerShdw blurRad="419100" dist="292100" dir="5400000" algn="ctr" rotWithShape="0">
              <a:srgbClr val="000000">
                <a:alpha val="1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9" name="Rectangle: Top Corners Rounded 18">
            <a:extLst>
              <a:ext uri="{FF2B5EF4-FFF2-40B4-BE49-F238E27FC236}">
                <a16:creationId xmlns:a16="http://schemas.microsoft.com/office/drawing/2014/main" id="{775FAC53-0AEC-4DEB-842E-4D161C773AC3}"/>
              </a:ext>
            </a:extLst>
          </p:cNvPr>
          <p:cNvSpPr/>
          <p:nvPr/>
        </p:nvSpPr>
        <p:spPr>
          <a:xfrm flipV="1">
            <a:off x="3359922" y="2046637"/>
            <a:ext cx="2656383" cy="4187125"/>
          </a:xfrm>
          <a:prstGeom prst="round2SameRect">
            <a:avLst>
              <a:gd name="adj1" fmla="val 50000"/>
              <a:gd name="adj2" fmla="val 12431"/>
            </a:avLst>
          </a:prstGeom>
          <a:solidFill>
            <a:schemeClr val="bg1"/>
          </a:solidFill>
          <a:ln>
            <a:noFill/>
          </a:ln>
          <a:effectLst>
            <a:outerShdw blurRad="419100" dist="292100" dir="5400000" algn="ctr" rotWithShape="0">
              <a:srgbClr val="000000">
                <a:alpha val="1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20" name="Rectangle: Top Corners Rounded 19">
            <a:extLst>
              <a:ext uri="{FF2B5EF4-FFF2-40B4-BE49-F238E27FC236}">
                <a16:creationId xmlns:a16="http://schemas.microsoft.com/office/drawing/2014/main" id="{8636CAEC-0905-470E-8E4F-FAAF97A2FCAB}"/>
              </a:ext>
            </a:extLst>
          </p:cNvPr>
          <p:cNvSpPr/>
          <p:nvPr/>
        </p:nvSpPr>
        <p:spPr>
          <a:xfrm flipV="1">
            <a:off x="6146665" y="2046637"/>
            <a:ext cx="2656383" cy="4187125"/>
          </a:xfrm>
          <a:prstGeom prst="round2SameRect">
            <a:avLst>
              <a:gd name="adj1" fmla="val 50000"/>
              <a:gd name="adj2" fmla="val 12431"/>
            </a:avLst>
          </a:prstGeom>
          <a:solidFill>
            <a:schemeClr val="bg1"/>
          </a:solidFill>
          <a:ln>
            <a:noFill/>
          </a:ln>
          <a:effectLst>
            <a:outerShdw blurRad="419100" dist="292100" dir="5400000" algn="ctr" rotWithShape="0">
              <a:srgbClr val="000000">
                <a:alpha val="1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21" name="Rectangle: Top Corners Rounded 20">
            <a:extLst>
              <a:ext uri="{FF2B5EF4-FFF2-40B4-BE49-F238E27FC236}">
                <a16:creationId xmlns:a16="http://schemas.microsoft.com/office/drawing/2014/main" id="{5E7A9680-030B-4183-97ED-2C45F6AA8BEC}"/>
              </a:ext>
            </a:extLst>
          </p:cNvPr>
          <p:cNvSpPr/>
          <p:nvPr/>
        </p:nvSpPr>
        <p:spPr>
          <a:xfrm flipV="1">
            <a:off x="8933408" y="2046637"/>
            <a:ext cx="2656383" cy="4187125"/>
          </a:xfrm>
          <a:prstGeom prst="round2SameRect">
            <a:avLst>
              <a:gd name="adj1" fmla="val 50000"/>
              <a:gd name="adj2" fmla="val 12431"/>
            </a:avLst>
          </a:prstGeom>
          <a:solidFill>
            <a:schemeClr val="bg1"/>
          </a:solidFill>
          <a:ln>
            <a:noFill/>
          </a:ln>
          <a:effectLst>
            <a:outerShdw blurRad="419100" dist="292100" dir="5400000" algn="ctr" rotWithShape="0">
              <a:srgbClr val="000000">
                <a:alpha val="1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2" name="Rectangle 1">
            <a:extLst>
              <a:ext uri="{FF2B5EF4-FFF2-40B4-BE49-F238E27FC236}">
                <a16:creationId xmlns:a16="http://schemas.microsoft.com/office/drawing/2014/main" id="{3EB8F378-D9DE-43D8-9809-DC08CFA394F5}"/>
              </a:ext>
            </a:extLst>
          </p:cNvPr>
          <p:cNvSpPr/>
          <p:nvPr/>
        </p:nvSpPr>
        <p:spPr>
          <a:xfrm>
            <a:off x="0" y="0"/>
            <a:ext cx="12192000" cy="3429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639E445D-D84E-40DF-B768-403E40BF44D0}"/>
              </a:ext>
            </a:extLst>
          </p:cNvPr>
          <p:cNvSpPr txBox="1"/>
          <p:nvPr/>
        </p:nvSpPr>
        <p:spPr>
          <a:xfrm>
            <a:off x="841826" y="4353888"/>
            <a:ext cx="2199066" cy="343171"/>
          </a:xfrm>
          <a:prstGeom prst="rect">
            <a:avLst/>
          </a:prstGeom>
          <a:noFill/>
        </p:spPr>
        <p:txBody>
          <a:bodyPr wrap="square" rtlCol="0">
            <a:spAutoFit/>
          </a:bodyPr>
          <a:lstStyle/>
          <a:p>
            <a:pPr algn="ctr">
              <a:lnSpc>
                <a:spcPct val="150000"/>
              </a:lnSpc>
            </a:pPr>
            <a:r>
              <a:rPr lang="en-US" sz="1200" dirty="0">
                <a:latin typeface="Poppins SemiBold" panose="00000700000000000000" pitchFamily="2" charset="0"/>
                <a:ea typeface="Open Sans" panose="020B0606030504020204" pitchFamily="34" charset="0"/>
                <a:cs typeface="Poppins SemiBold" panose="00000700000000000000" pitchFamily="2" charset="0"/>
              </a:rPr>
              <a:t>Your title here</a:t>
            </a:r>
          </a:p>
        </p:txBody>
      </p:sp>
      <p:sp>
        <p:nvSpPr>
          <p:cNvPr id="34" name="Rectangle 33">
            <a:extLst>
              <a:ext uri="{FF2B5EF4-FFF2-40B4-BE49-F238E27FC236}">
                <a16:creationId xmlns:a16="http://schemas.microsoft.com/office/drawing/2014/main" id="{CF220AB8-6913-4D4C-AEDE-D25E7B71FBE1}"/>
              </a:ext>
            </a:extLst>
          </p:cNvPr>
          <p:cNvSpPr/>
          <p:nvPr/>
        </p:nvSpPr>
        <p:spPr>
          <a:xfrm>
            <a:off x="841826" y="4670716"/>
            <a:ext cx="2199066" cy="894732"/>
          </a:xfrm>
          <a:prstGeom prst="rect">
            <a:avLst/>
          </a:prstGeom>
        </p:spPr>
        <p:txBody>
          <a:bodyPr wrap="square">
            <a:spAutoFit/>
          </a:bodyPr>
          <a:lstStyle/>
          <a:p>
            <a:pPr algn="ctr">
              <a:lnSpc>
                <a:spcPct val="150000"/>
              </a:lnSpc>
            </a:pPr>
            <a:r>
              <a:rPr lang="it-IT" sz="1200" dirty="0">
                <a:latin typeface="Poppins" panose="00000500000000000000" pitchFamily="2" charset="0"/>
                <a:ea typeface="Open Sans" panose="020B0606030504020204" pitchFamily="34" charset="0"/>
                <a:cs typeface="Poppins" panose="00000500000000000000" pitchFamily="2" charset="0"/>
              </a:rPr>
              <a:t>Re paragone creatura acerbita ai guardava lasciami vi. Entro tue forza miele mazzo per pur</a:t>
            </a:r>
            <a:endParaRPr lang="en-US" sz="1200" dirty="0">
              <a:latin typeface="Poppins" panose="00000500000000000000" pitchFamily="2" charset="0"/>
              <a:ea typeface="Open Sans" panose="020B0606030504020204" pitchFamily="34" charset="0"/>
              <a:cs typeface="Poppins" panose="00000500000000000000" pitchFamily="2" charset="0"/>
            </a:endParaRPr>
          </a:p>
        </p:txBody>
      </p:sp>
      <p:sp>
        <p:nvSpPr>
          <p:cNvPr id="35" name="TextBox 34">
            <a:extLst>
              <a:ext uri="{FF2B5EF4-FFF2-40B4-BE49-F238E27FC236}">
                <a16:creationId xmlns:a16="http://schemas.microsoft.com/office/drawing/2014/main" id="{ACF50F2B-4337-4142-BA4E-DC4D95D0653C}"/>
              </a:ext>
            </a:extLst>
          </p:cNvPr>
          <p:cNvSpPr txBox="1"/>
          <p:nvPr/>
        </p:nvSpPr>
        <p:spPr>
          <a:xfrm>
            <a:off x="3610426" y="4353888"/>
            <a:ext cx="2199066" cy="343171"/>
          </a:xfrm>
          <a:prstGeom prst="rect">
            <a:avLst/>
          </a:prstGeom>
          <a:noFill/>
        </p:spPr>
        <p:txBody>
          <a:bodyPr wrap="square" rtlCol="0">
            <a:spAutoFit/>
          </a:bodyPr>
          <a:lstStyle/>
          <a:p>
            <a:pPr algn="ctr">
              <a:lnSpc>
                <a:spcPct val="150000"/>
              </a:lnSpc>
            </a:pPr>
            <a:r>
              <a:rPr lang="en-US" sz="1200" dirty="0">
                <a:latin typeface="Poppins SemiBold" panose="00000700000000000000" pitchFamily="2" charset="0"/>
                <a:ea typeface="Open Sans" panose="020B0606030504020204" pitchFamily="34" charset="0"/>
                <a:cs typeface="Poppins SemiBold" panose="00000700000000000000" pitchFamily="2" charset="0"/>
              </a:rPr>
              <a:t>Your title here</a:t>
            </a:r>
          </a:p>
        </p:txBody>
      </p:sp>
      <p:sp>
        <p:nvSpPr>
          <p:cNvPr id="36" name="Rectangle 35">
            <a:extLst>
              <a:ext uri="{FF2B5EF4-FFF2-40B4-BE49-F238E27FC236}">
                <a16:creationId xmlns:a16="http://schemas.microsoft.com/office/drawing/2014/main" id="{0A40F95C-1950-4622-B4E0-E072B6B869A4}"/>
              </a:ext>
            </a:extLst>
          </p:cNvPr>
          <p:cNvSpPr/>
          <p:nvPr/>
        </p:nvSpPr>
        <p:spPr>
          <a:xfrm>
            <a:off x="3610426" y="4670716"/>
            <a:ext cx="2199066" cy="1174168"/>
          </a:xfrm>
          <a:prstGeom prst="rect">
            <a:avLst/>
          </a:prstGeom>
        </p:spPr>
        <p:txBody>
          <a:bodyPr wrap="square">
            <a:spAutoFit/>
          </a:bodyPr>
          <a:lstStyle/>
          <a:p>
            <a:pPr algn="ctr">
              <a:lnSpc>
                <a:spcPct val="150000"/>
              </a:lnSpc>
            </a:pPr>
            <a:r>
              <a:rPr lang="it-IT" sz="1200">
                <a:solidFill>
                  <a:schemeClr val="bg2">
                    <a:lumMod val="50000"/>
                  </a:schemeClr>
                </a:solidFill>
                <a:latin typeface="Poppins" panose="00000500000000000000" pitchFamily="2" charset="0"/>
                <a:ea typeface="Open Sans" panose="020B0606030504020204" pitchFamily="34" charset="0"/>
                <a:cs typeface="Poppins" panose="00000500000000000000" pitchFamily="2" charset="0"/>
              </a:rPr>
              <a:t>Re paragone creatura acerbita ai guardava lasciami vi. Entro tue forza miele mazzo per pur</a:t>
            </a:r>
            <a:endParaRPr lang="en-US" sz="1200">
              <a:solidFill>
                <a:schemeClr val="bg2">
                  <a:lumMod val="50000"/>
                </a:schemeClr>
              </a:solidFill>
              <a:latin typeface="Poppins" panose="00000500000000000000" pitchFamily="2" charset="0"/>
              <a:ea typeface="Open Sans" panose="020B0606030504020204" pitchFamily="34" charset="0"/>
              <a:cs typeface="Poppins" panose="00000500000000000000" pitchFamily="2" charset="0"/>
            </a:endParaRPr>
          </a:p>
        </p:txBody>
      </p:sp>
      <p:sp>
        <p:nvSpPr>
          <p:cNvPr id="37" name="TextBox 36">
            <a:extLst>
              <a:ext uri="{FF2B5EF4-FFF2-40B4-BE49-F238E27FC236}">
                <a16:creationId xmlns:a16="http://schemas.microsoft.com/office/drawing/2014/main" id="{68D90213-8BCA-46F4-A945-FFC58259BF0E}"/>
              </a:ext>
            </a:extLst>
          </p:cNvPr>
          <p:cNvSpPr txBox="1"/>
          <p:nvPr/>
        </p:nvSpPr>
        <p:spPr>
          <a:xfrm>
            <a:off x="6379026" y="4353888"/>
            <a:ext cx="2199066" cy="343171"/>
          </a:xfrm>
          <a:prstGeom prst="rect">
            <a:avLst/>
          </a:prstGeom>
          <a:noFill/>
        </p:spPr>
        <p:txBody>
          <a:bodyPr wrap="square" rtlCol="0">
            <a:spAutoFit/>
          </a:bodyPr>
          <a:lstStyle/>
          <a:p>
            <a:pPr algn="ctr">
              <a:lnSpc>
                <a:spcPct val="150000"/>
              </a:lnSpc>
            </a:pPr>
            <a:r>
              <a:rPr lang="en-US" sz="1200" dirty="0">
                <a:latin typeface="Poppins SemiBold" panose="00000700000000000000" pitchFamily="2" charset="0"/>
                <a:ea typeface="Open Sans" panose="020B0606030504020204" pitchFamily="34" charset="0"/>
                <a:cs typeface="Poppins SemiBold" panose="00000700000000000000" pitchFamily="2" charset="0"/>
              </a:rPr>
              <a:t>Your title here</a:t>
            </a:r>
          </a:p>
        </p:txBody>
      </p:sp>
      <p:sp>
        <p:nvSpPr>
          <p:cNvPr id="38" name="Rectangle 37">
            <a:extLst>
              <a:ext uri="{FF2B5EF4-FFF2-40B4-BE49-F238E27FC236}">
                <a16:creationId xmlns:a16="http://schemas.microsoft.com/office/drawing/2014/main" id="{57307C57-7AF3-4821-9E8D-39C2E1F50BB4}"/>
              </a:ext>
            </a:extLst>
          </p:cNvPr>
          <p:cNvSpPr/>
          <p:nvPr/>
        </p:nvSpPr>
        <p:spPr>
          <a:xfrm>
            <a:off x="6379026" y="4670716"/>
            <a:ext cx="2199066" cy="1174168"/>
          </a:xfrm>
          <a:prstGeom prst="rect">
            <a:avLst/>
          </a:prstGeom>
        </p:spPr>
        <p:txBody>
          <a:bodyPr wrap="square">
            <a:spAutoFit/>
          </a:bodyPr>
          <a:lstStyle/>
          <a:p>
            <a:pPr algn="ctr">
              <a:lnSpc>
                <a:spcPct val="150000"/>
              </a:lnSpc>
            </a:pPr>
            <a:r>
              <a:rPr lang="it-IT" sz="1200">
                <a:solidFill>
                  <a:schemeClr val="bg2">
                    <a:lumMod val="50000"/>
                  </a:schemeClr>
                </a:solidFill>
                <a:latin typeface="Poppins" panose="00000500000000000000" pitchFamily="2" charset="0"/>
                <a:ea typeface="Open Sans" panose="020B0606030504020204" pitchFamily="34" charset="0"/>
                <a:cs typeface="Poppins" panose="00000500000000000000" pitchFamily="2" charset="0"/>
              </a:rPr>
              <a:t>Re paragone creatura acerbita ai guardava lasciami vi. Entro tue forza miele mazzo per pur</a:t>
            </a:r>
            <a:endParaRPr lang="en-US" sz="1200">
              <a:solidFill>
                <a:schemeClr val="bg2">
                  <a:lumMod val="50000"/>
                </a:schemeClr>
              </a:solidFill>
              <a:latin typeface="Poppins" panose="00000500000000000000" pitchFamily="2" charset="0"/>
              <a:ea typeface="Open Sans" panose="020B0606030504020204" pitchFamily="34" charset="0"/>
              <a:cs typeface="Poppins" panose="00000500000000000000" pitchFamily="2" charset="0"/>
            </a:endParaRPr>
          </a:p>
        </p:txBody>
      </p:sp>
      <p:sp>
        <p:nvSpPr>
          <p:cNvPr id="39" name="TextBox 38">
            <a:extLst>
              <a:ext uri="{FF2B5EF4-FFF2-40B4-BE49-F238E27FC236}">
                <a16:creationId xmlns:a16="http://schemas.microsoft.com/office/drawing/2014/main" id="{5973C1AF-336C-4240-BEB9-43891737BEFA}"/>
              </a:ext>
            </a:extLst>
          </p:cNvPr>
          <p:cNvSpPr txBox="1"/>
          <p:nvPr/>
        </p:nvSpPr>
        <p:spPr>
          <a:xfrm>
            <a:off x="9147626" y="4353888"/>
            <a:ext cx="2199066" cy="343171"/>
          </a:xfrm>
          <a:prstGeom prst="rect">
            <a:avLst/>
          </a:prstGeom>
          <a:noFill/>
        </p:spPr>
        <p:txBody>
          <a:bodyPr wrap="square" rtlCol="0">
            <a:spAutoFit/>
          </a:bodyPr>
          <a:lstStyle/>
          <a:p>
            <a:pPr algn="ctr">
              <a:lnSpc>
                <a:spcPct val="150000"/>
              </a:lnSpc>
            </a:pPr>
            <a:r>
              <a:rPr lang="en-US" sz="1200" dirty="0">
                <a:latin typeface="Poppins SemiBold" panose="00000700000000000000" pitchFamily="2" charset="0"/>
                <a:ea typeface="Open Sans" panose="020B0606030504020204" pitchFamily="34" charset="0"/>
                <a:cs typeface="Poppins SemiBold" panose="00000700000000000000" pitchFamily="2" charset="0"/>
              </a:rPr>
              <a:t>Your title here</a:t>
            </a:r>
          </a:p>
        </p:txBody>
      </p:sp>
      <p:sp>
        <p:nvSpPr>
          <p:cNvPr id="40" name="Rectangle 39">
            <a:extLst>
              <a:ext uri="{FF2B5EF4-FFF2-40B4-BE49-F238E27FC236}">
                <a16:creationId xmlns:a16="http://schemas.microsoft.com/office/drawing/2014/main" id="{ECAF528F-ADE5-470F-B23E-E4B922D60FBF}"/>
              </a:ext>
            </a:extLst>
          </p:cNvPr>
          <p:cNvSpPr/>
          <p:nvPr/>
        </p:nvSpPr>
        <p:spPr>
          <a:xfrm>
            <a:off x="9147626" y="4670716"/>
            <a:ext cx="2199066" cy="1174168"/>
          </a:xfrm>
          <a:prstGeom prst="rect">
            <a:avLst/>
          </a:prstGeom>
        </p:spPr>
        <p:txBody>
          <a:bodyPr wrap="square">
            <a:spAutoFit/>
          </a:bodyPr>
          <a:lstStyle/>
          <a:p>
            <a:pPr algn="ctr">
              <a:lnSpc>
                <a:spcPct val="150000"/>
              </a:lnSpc>
            </a:pPr>
            <a:r>
              <a:rPr lang="it-IT" sz="1200">
                <a:solidFill>
                  <a:schemeClr val="bg2">
                    <a:lumMod val="50000"/>
                  </a:schemeClr>
                </a:solidFill>
                <a:latin typeface="Poppins" panose="00000500000000000000" pitchFamily="2" charset="0"/>
                <a:ea typeface="Open Sans" panose="020B0606030504020204" pitchFamily="34" charset="0"/>
                <a:cs typeface="Poppins" panose="00000500000000000000" pitchFamily="2" charset="0"/>
              </a:rPr>
              <a:t>Re paragone creatura acerbita ai guardava lasciami vi. Entro tue forza miele mazzo per pur</a:t>
            </a:r>
            <a:endParaRPr lang="en-US" sz="1200">
              <a:solidFill>
                <a:schemeClr val="bg2">
                  <a:lumMod val="50000"/>
                </a:schemeClr>
              </a:solidFill>
              <a:latin typeface="Poppins" panose="00000500000000000000" pitchFamily="2" charset="0"/>
              <a:ea typeface="Open Sans" panose="020B0606030504020204" pitchFamily="34" charset="0"/>
              <a:cs typeface="Poppins" panose="00000500000000000000" pitchFamily="2" charset="0"/>
            </a:endParaRPr>
          </a:p>
        </p:txBody>
      </p:sp>
      <p:sp>
        <p:nvSpPr>
          <p:cNvPr id="45" name="Picture Placeholder 44">
            <a:extLst>
              <a:ext uri="{FF2B5EF4-FFF2-40B4-BE49-F238E27FC236}">
                <a16:creationId xmlns:a16="http://schemas.microsoft.com/office/drawing/2014/main" id="{92B87DAA-6E01-4260-A942-62C44B93DC38}"/>
              </a:ext>
            </a:extLst>
          </p:cNvPr>
          <p:cNvSpPr>
            <a:spLocks noGrp="1"/>
          </p:cNvSpPr>
          <p:nvPr>
            <p:ph type="pic" sz="quarter" idx="17"/>
          </p:nvPr>
        </p:nvSpPr>
        <p:spPr/>
      </p:sp>
      <p:sp>
        <p:nvSpPr>
          <p:cNvPr id="47" name="Picture Placeholder 46">
            <a:extLst>
              <a:ext uri="{FF2B5EF4-FFF2-40B4-BE49-F238E27FC236}">
                <a16:creationId xmlns:a16="http://schemas.microsoft.com/office/drawing/2014/main" id="{E8EA3AC0-A707-46A0-B31B-43275E505FD3}"/>
              </a:ext>
            </a:extLst>
          </p:cNvPr>
          <p:cNvSpPr>
            <a:spLocks noGrp="1"/>
          </p:cNvSpPr>
          <p:nvPr>
            <p:ph type="pic" sz="quarter" idx="16"/>
          </p:nvPr>
        </p:nvSpPr>
        <p:spPr/>
      </p:sp>
      <p:sp>
        <p:nvSpPr>
          <p:cNvPr id="49" name="Picture Placeholder 48">
            <a:extLst>
              <a:ext uri="{FF2B5EF4-FFF2-40B4-BE49-F238E27FC236}">
                <a16:creationId xmlns:a16="http://schemas.microsoft.com/office/drawing/2014/main" id="{D4F5E1C1-F690-48FF-BF90-E17F806470A9}"/>
              </a:ext>
            </a:extLst>
          </p:cNvPr>
          <p:cNvSpPr>
            <a:spLocks noGrp="1"/>
          </p:cNvSpPr>
          <p:nvPr>
            <p:ph type="pic" sz="quarter" idx="18"/>
          </p:nvPr>
        </p:nvSpPr>
        <p:spPr/>
      </p:sp>
      <p:sp>
        <p:nvSpPr>
          <p:cNvPr id="51" name="Picture Placeholder 50">
            <a:extLst>
              <a:ext uri="{FF2B5EF4-FFF2-40B4-BE49-F238E27FC236}">
                <a16:creationId xmlns:a16="http://schemas.microsoft.com/office/drawing/2014/main" id="{A556D501-350A-4862-93B7-C94A16998614}"/>
              </a:ext>
            </a:extLst>
          </p:cNvPr>
          <p:cNvSpPr>
            <a:spLocks noGrp="1"/>
          </p:cNvSpPr>
          <p:nvPr>
            <p:ph type="pic" sz="quarter" idx="19"/>
          </p:nvPr>
        </p:nvSpPr>
        <p:spPr/>
      </p:sp>
      <p:sp>
        <p:nvSpPr>
          <p:cNvPr id="16" name="TextBox 15">
            <a:extLst>
              <a:ext uri="{FF2B5EF4-FFF2-40B4-BE49-F238E27FC236}">
                <a16:creationId xmlns:a16="http://schemas.microsoft.com/office/drawing/2014/main" id="{DE6BC88E-5FE7-4242-A05C-DCD349494CEB}"/>
              </a:ext>
            </a:extLst>
          </p:cNvPr>
          <p:cNvSpPr txBox="1"/>
          <p:nvPr/>
        </p:nvSpPr>
        <p:spPr>
          <a:xfrm>
            <a:off x="2409372" y="858651"/>
            <a:ext cx="7373256" cy="584775"/>
          </a:xfrm>
          <a:prstGeom prst="rect">
            <a:avLst/>
          </a:prstGeom>
          <a:noFill/>
        </p:spPr>
        <p:txBody>
          <a:bodyPr wrap="square">
            <a:spAutoFit/>
          </a:bodyPr>
          <a:lstStyle/>
          <a:p>
            <a:pPr algn="ctr"/>
            <a:r>
              <a:rPr lang="en-US" sz="3200" b="1" dirty="0">
                <a:solidFill>
                  <a:schemeClr val="bg1"/>
                </a:solidFill>
                <a:latin typeface="Playfair Display" panose="00000500000000000000" pitchFamily="2" charset="0"/>
                <a:ea typeface="Noto Sans" panose="020B0502040504020204" pitchFamily="34" charset="0"/>
                <a:cs typeface="Poppins" panose="00000500000000000000" pitchFamily="2" charset="0"/>
              </a:rPr>
              <a:t>TITLE </a:t>
            </a:r>
            <a:r>
              <a:rPr lang="en-US" sz="3200" b="1" dirty="0">
                <a:solidFill>
                  <a:srgbClr val="FFC000"/>
                </a:solidFill>
                <a:latin typeface="Playfair Display" panose="00000500000000000000" pitchFamily="2" charset="0"/>
                <a:ea typeface="Noto Sans" panose="020B0502040504020204" pitchFamily="34" charset="0"/>
                <a:cs typeface="Poppins" panose="00000500000000000000" pitchFamily="2" charset="0"/>
              </a:rPr>
              <a:t>GOES</a:t>
            </a:r>
            <a:r>
              <a:rPr lang="en-US" sz="3200" b="1" dirty="0">
                <a:solidFill>
                  <a:schemeClr val="bg1"/>
                </a:solidFill>
                <a:latin typeface="Playfair Display" panose="00000500000000000000" pitchFamily="2" charset="0"/>
                <a:ea typeface="Noto Sans" panose="020B0502040504020204" pitchFamily="34" charset="0"/>
                <a:cs typeface="Poppins" panose="00000500000000000000" pitchFamily="2" charset="0"/>
              </a:rPr>
              <a:t> HERE</a:t>
            </a:r>
          </a:p>
        </p:txBody>
      </p:sp>
    </p:spTree>
    <p:extLst>
      <p:ext uri="{BB962C8B-B14F-4D97-AF65-F5344CB8AC3E}">
        <p14:creationId xmlns:p14="http://schemas.microsoft.com/office/powerpoint/2010/main" val="334481566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Rectangle 31">
            <a:extLst>
              <a:ext uri="{FF2B5EF4-FFF2-40B4-BE49-F238E27FC236}">
                <a16:creationId xmlns:a16="http://schemas.microsoft.com/office/drawing/2014/main" id="{576C338A-8AD3-4B2A-93DB-9B8465CEB088}"/>
              </a:ext>
            </a:extLst>
          </p:cNvPr>
          <p:cNvSpPr/>
          <p:nvPr/>
        </p:nvSpPr>
        <p:spPr>
          <a:xfrm>
            <a:off x="0" y="4542971"/>
            <a:ext cx="12192000" cy="2315029"/>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31" name="Rectangle: Top Corners Rounded 30">
            <a:extLst>
              <a:ext uri="{FF2B5EF4-FFF2-40B4-BE49-F238E27FC236}">
                <a16:creationId xmlns:a16="http://schemas.microsoft.com/office/drawing/2014/main" id="{16F42994-938B-4C35-BA5E-8E88C1F7B05E}"/>
              </a:ext>
            </a:extLst>
          </p:cNvPr>
          <p:cNvSpPr/>
          <p:nvPr/>
        </p:nvSpPr>
        <p:spPr>
          <a:xfrm rot="5400000" flipV="1">
            <a:off x="4128676" y="-1347523"/>
            <a:ext cx="3934646" cy="9909920"/>
          </a:xfrm>
          <a:prstGeom prst="round2SameRect">
            <a:avLst>
              <a:gd name="adj1" fmla="val 50000"/>
              <a:gd name="adj2" fmla="val 12431"/>
            </a:avLst>
          </a:prstGeom>
          <a:solidFill>
            <a:schemeClr val="bg1"/>
          </a:solidFill>
          <a:ln>
            <a:noFill/>
          </a:ln>
          <a:effectLst>
            <a:outerShdw blurRad="419100" dist="292100" dir="5400000" algn="ctr" rotWithShape="0">
              <a:srgbClr val="000000">
                <a:alpha val="1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2" name="TextBox 1">
            <a:extLst>
              <a:ext uri="{FF2B5EF4-FFF2-40B4-BE49-F238E27FC236}">
                <a16:creationId xmlns:a16="http://schemas.microsoft.com/office/drawing/2014/main" id="{8EF287C4-6134-4F34-93A5-0605D451E055}"/>
              </a:ext>
            </a:extLst>
          </p:cNvPr>
          <p:cNvSpPr txBox="1"/>
          <p:nvPr/>
        </p:nvSpPr>
        <p:spPr>
          <a:xfrm>
            <a:off x="5748225" y="2984726"/>
            <a:ext cx="1664087" cy="276999"/>
          </a:xfrm>
          <a:prstGeom prst="rect">
            <a:avLst/>
          </a:prstGeom>
          <a:noFill/>
        </p:spPr>
        <p:txBody>
          <a:bodyPr wrap="square" rtlCol="0">
            <a:spAutoFit/>
          </a:bodyPr>
          <a:lstStyle/>
          <a:p>
            <a:r>
              <a:rPr lang="en-US" sz="1200" dirty="0">
                <a:latin typeface="Poppins SemiBold" panose="00000700000000000000" pitchFamily="2" charset="0"/>
                <a:cs typeface="Poppins SemiBold" panose="00000700000000000000" pitchFamily="2" charset="0"/>
              </a:rPr>
              <a:t>Your text here</a:t>
            </a:r>
          </a:p>
        </p:txBody>
      </p:sp>
      <p:sp>
        <p:nvSpPr>
          <p:cNvPr id="3" name="TextBox 2">
            <a:extLst>
              <a:ext uri="{FF2B5EF4-FFF2-40B4-BE49-F238E27FC236}">
                <a16:creationId xmlns:a16="http://schemas.microsoft.com/office/drawing/2014/main" id="{5C30AC4E-8B90-4D24-BFCF-483A89245A0E}"/>
              </a:ext>
            </a:extLst>
          </p:cNvPr>
          <p:cNvSpPr txBox="1"/>
          <p:nvPr/>
        </p:nvSpPr>
        <p:spPr>
          <a:xfrm>
            <a:off x="5748223" y="3198990"/>
            <a:ext cx="2166903" cy="646331"/>
          </a:xfrm>
          <a:prstGeom prst="rect">
            <a:avLst/>
          </a:prstGeom>
          <a:noFill/>
        </p:spPr>
        <p:txBody>
          <a:bodyPr wrap="square" rtlCol="0">
            <a:spAutoFit/>
          </a:bodyPr>
          <a:lstStyle/>
          <a:p>
            <a:r>
              <a:rPr lang="it-IT" sz="1200" dirty="0">
                <a:latin typeface="Poppins" panose="00000500000000000000" pitchFamily="2" charset="0"/>
                <a:ea typeface="Open Sans" panose="020B0606030504020204" pitchFamily="34" charset="0"/>
                <a:cs typeface="Poppins" panose="00000500000000000000" pitchFamily="2" charset="0"/>
              </a:rPr>
              <a:t>Dev certa volle sopra anime animo qua. Tenta anima la no</a:t>
            </a:r>
            <a:endParaRPr lang="en-US" sz="1200" dirty="0">
              <a:latin typeface="Poppins" panose="00000500000000000000" pitchFamily="2" charset="0"/>
              <a:ea typeface="Open Sans" panose="020B0606030504020204" pitchFamily="34" charset="0"/>
              <a:cs typeface="Poppins" panose="00000500000000000000" pitchFamily="2" charset="0"/>
            </a:endParaRPr>
          </a:p>
        </p:txBody>
      </p:sp>
      <p:sp>
        <p:nvSpPr>
          <p:cNvPr id="4" name="TextBox 3">
            <a:extLst>
              <a:ext uri="{FF2B5EF4-FFF2-40B4-BE49-F238E27FC236}">
                <a16:creationId xmlns:a16="http://schemas.microsoft.com/office/drawing/2014/main" id="{F386B28C-F97C-44FE-9AAC-7FA107F61EB1}"/>
              </a:ext>
            </a:extLst>
          </p:cNvPr>
          <p:cNvSpPr txBox="1"/>
          <p:nvPr/>
        </p:nvSpPr>
        <p:spPr>
          <a:xfrm>
            <a:off x="5748224" y="3961098"/>
            <a:ext cx="1664087" cy="276999"/>
          </a:xfrm>
          <a:prstGeom prst="rect">
            <a:avLst/>
          </a:prstGeom>
          <a:noFill/>
        </p:spPr>
        <p:txBody>
          <a:bodyPr wrap="square" rtlCol="0">
            <a:spAutoFit/>
          </a:bodyPr>
          <a:lstStyle/>
          <a:p>
            <a:r>
              <a:rPr lang="en-US" sz="1200" dirty="0">
                <a:latin typeface="Poppins SemiBold" panose="00000700000000000000" pitchFamily="2" charset="0"/>
                <a:cs typeface="Poppins SemiBold" panose="00000700000000000000" pitchFamily="2" charset="0"/>
              </a:rPr>
              <a:t>Your text here</a:t>
            </a:r>
          </a:p>
        </p:txBody>
      </p:sp>
      <p:grpSp>
        <p:nvGrpSpPr>
          <p:cNvPr id="5" name="Group 4">
            <a:extLst>
              <a:ext uri="{FF2B5EF4-FFF2-40B4-BE49-F238E27FC236}">
                <a16:creationId xmlns:a16="http://schemas.microsoft.com/office/drawing/2014/main" id="{88030B5D-9221-4447-802C-97897277472C}"/>
              </a:ext>
            </a:extLst>
          </p:cNvPr>
          <p:cNvGrpSpPr/>
          <p:nvPr/>
        </p:nvGrpSpPr>
        <p:grpSpPr>
          <a:xfrm>
            <a:off x="5193904" y="3028624"/>
            <a:ext cx="432551" cy="431172"/>
            <a:chOff x="1097012" y="4353020"/>
            <a:chExt cx="432551" cy="431172"/>
          </a:xfrm>
          <a:solidFill>
            <a:srgbClr val="FFC000"/>
          </a:solidFill>
        </p:grpSpPr>
        <p:sp>
          <p:nvSpPr>
            <p:cNvPr id="6" name="Oval 5">
              <a:extLst>
                <a:ext uri="{FF2B5EF4-FFF2-40B4-BE49-F238E27FC236}">
                  <a16:creationId xmlns:a16="http://schemas.microsoft.com/office/drawing/2014/main" id="{35062EB5-6284-4164-B83A-766A1C281590}"/>
                </a:ext>
              </a:extLst>
            </p:cNvPr>
            <p:cNvSpPr/>
            <p:nvPr/>
          </p:nvSpPr>
          <p:spPr>
            <a:xfrm>
              <a:off x="1097012" y="4353020"/>
              <a:ext cx="432551" cy="431172"/>
            </a:xfrm>
            <a:prstGeom prst="ellipse">
              <a:avLst/>
            </a:prstGeom>
            <a:grpFill/>
            <a:ln>
              <a:noFill/>
            </a:ln>
            <a:effectLst>
              <a:outerShdw blurRad="711200" dist="381000" dir="5400000" sx="87000" sy="87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solidFill>
                  <a:schemeClr val="bg1">
                    <a:lumMod val="65000"/>
                  </a:schemeClr>
                </a:solidFill>
              </a:endParaRPr>
            </a:p>
          </p:txBody>
        </p:sp>
        <p:sp>
          <p:nvSpPr>
            <p:cNvPr id="7" name="Graphic 6143" descr="Send">
              <a:extLst>
                <a:ext uri="{FF2B5EF4-FFF2-40B4-BE49-F238E27FC236}">
                  <a16:creationId xmlns:a16="http://schemas.microsoft.com/office/drawing/2014/main" id="{60EC93DC-D56E-4EC4-BD18-03C3C0DF7852}"/>
                </a:ext>
              </a:extLst>
            </p:cNvPr>
            <p:cNvSpPr/>
            <p:nvPr/>
          </p:nvSpPr>
          <p:spPr>
            <a:xfrm>
              <a:off x="1202026" y="4471316"/>
              <a:ext cx="203472" cy="188231"/>
            </a:xfrm>
            <a:custGeom>
              <a:avLst/>
              <a:gdLst>
                <a:gd name="connsiteX0" fmla="*/ 737332 w 741335"/>
                <a:gd name="connsiteY0" fmla="*/ 1774 h 685802"/>
                <a:gd name="connsiteX1" fmla="*/ 727321 w 741335"/>
                <a:gd name="connsiteY1" fmla="*/ 1117 h 685802"/>
                <a:gd name="connsiteX2" fmla="*/ 5050 w 741335"/>
                <a:gd name="connsiteY2" fmla="*/ 386346 h 685802"/>
                <a:gd name="connsiteX3" fmla="*/ 1120 w 741335"/>
                <a:gd name="connsiteY3" fmla="*/ 399230 h 685802"/>
                <a:gd name="connsiteX4" fmla="*/ 6421 w 741335"/>
                <a:gd name="connsiteY4" fmla="*/ 403758 h 685802"/>
                <a:gd name="connsiteX5" fmla="*/ 227230 w 741335"/>
                <a:gd name="connsiteY5" fmla="*/ 480177 h 685802"/>
                <a:gd name="connsiteX6" fmla="*/ 231221 w 741335"/>
                <a:gd name="connsiteY6" fmla="*/ 481491 h 685802"/>
                <a:gd name="connsiteX7" fmla="*/ 294086 w 741335"/>
                <a:gd name="connsiteY7" fmla="*/ 679163 h 685802"/>
                <a:gd name="connsiteX8" fmla="*/ 300915 w 741335"/>
                <a:gd name="connsiteY8" fmla="*/ 685536 h 685802"/>
                <a:gd name="connsiteX9" fmla="*/ 303182 w 741335"/>
                <a:gd name="connsiteY9" fmla="*/ 685802 h 685802"/>
                <a:gd name="connsiteX10" fmla="*/ 309916 w 741335"/>
                <a:gd name="connsiteY10" fmla="*/ 683011 h 685802"/>
                <a:gd name="connsiteX11" fmla="*/ 440771 w 741335"/>
                <a:gd name="connsiteY11" fmla="*/ 552167 h 685802"/>
                <a:gd name="connsiteX12" fmla="*/ 633452 w 741335"/>
                <a:gd name="connsiteY12" fmla="*/ 618603 h 685802"/>
                <a:gd name="connsiteX13" fmla="*/ 641463 w 741335"/>
                <a:gd name="connsiteY13" fmla="*/ 617765 h 685802"/>
                <a:gd name="connsiteX14" fmla="*/ 645968 w 741335"/>
                <a:gd name="connsiteY14" fmla="*/ 611098 h 685802"/>
                <a:gd name="connsiteX15" fmla="*/ 741218 w 741335"/>
                <a:gd name="connsiteY15" fmla="*/ 11023 h 685802"/>
                <a:gd name="connsiteX16" fmla="*/ 737332 w 741335"/>
                <a:gd name="connsiteY16" fmla="*/ 1774 h 685802"/>
                <a:gd name="connsiteX17" fmla="*/ 33434 w 741335"/>
                <a:gd name="connsiteY17" fmla="*/ 392785 h 685802"/>
                <a:gd name="connsiteX18" fmla="*/ 662399 w 741335"/>
                <a:gd name="connsiteY18" fmla="*/ 57343 h 685802"/>
                <a:gd name="connsiteX19" fmla="*/ 662532 w 741335"/>
                <a:gd name="connsiteY19" fmla="*/ 57362 h 685802"/>
                <a:gd name="connsiteX20" fmla="*/ 662513 w 741335"/>
                <a:gd name="connsiteY20" fmla="*/ 57495 h 685802"/>
                <a:gd name="connsiteX21" fmla="*/ 235402 w 741335"/>
                <a:gd name="connsiteY21" fmla="*/ 462708 h 685802"/>
                <a:gd name="connsiteX22" fmla="*/ 33472 w 741335"/>
                <a:gd name="connsiteY22" fmla="*/ 392966 h 685802"/>
                <a:gd name="connsiteX23" fmla="*/ 33409 w 741335"/>
                <a:gd name="connsiteY23" fmla="*/ 392831 h 685802"/>
                <a:gd name="connsiteX24" fmla="*/ 33444 w 741335"/>
                <a:gd name="connsiteY24" fmla="*/ 392785 h 685802"/>
                <a:gd name="connsiteX25" fmla="*/ 249366 w 741335"/>
                <a:gd name="connsiteY25" fmla="*/ 475719 h 685802"/>
                <a:gd name="connsiteX26" fmla="*/ 668695 w 741335"/>
                <a:gd name="connsiteY26" fmla="*/ 77888 h 685802"/>
                <a:gd name="connsiteX27" fmla="*/ 668833 w 741335"/>
                <a:gd name="connsiteY27" fmla="*/ 77883 h 685802"/>
                <a:gd name="connsiteX28" fmla="*/ 668837 w 741335"/>
                <a:gd name="connsiteY28" fmla="*/ 78022 h 685802"/>
                <a:gd name="connsiteX29" fmla="*/ 341082 w 741335"/>
                <a:gd name="connsiteY29" fmla="*/ 504513 h 685802"/>
                <a:gd name="connsiteX30" fmla="*/ 339511 w 741335"/>
                <a:gd name="connsiteY30" fmla="*/ 507647 h 685802"/>
                <a:gd name="connsiteX31" fmla="*/ 302430 w 741335"/>
                <a:gd name="connsiteY31" fmla="*/ 641949 h 685802"/>
                <a:gd name="connsiteX32" fmla="*/ 302335 w 741335"/>
                <a:gd name="connsiteY32" fmla="*/ 642044 h 685802"/>
                <a:gd name="connsiteX33" fmla="*/ 302239 w 741335"/>
                <a:gd name="connsiteY33" fmla="*/ 641949 h 685802"/>
                <a:gd name="connsiteX34" fmla="*/ 321556 w 741335"/>
                <a:gd name="connsiteY34" fmla="*/ 644169 h 685802"/>
                <a:gd name="connsiteX35" fmla="*/ 355113 w 741335"/>
                <a:gd name="connsiteY35" fmla="*/ 522630 h 685802"/>
                <a:gd name="connsiteX36" fmla="*/ 420730 w 741335"/>
                <a:gd name="connsiteY36" fmla="*/ 545251 h 685802"/>
                <a:gd name="connsiteX37" fmla="*/ 321670 w 741335"/>
                <a:gd name="connsiteY37" fmla="*/ 644264 h 685802"/>
                <a:gd name="connsiteX38" fmla="*/ 321558 w 741335"/>
                <a:gd name="connsiteY38" fmla="*/ 644190 h 685802"/>
                <a:gd name="connsiteX39" fmla="*/ 321556 w 741335"/>
                <a:gd name="connsiteY39" fmla="*/ 644169 h 685802"/>
                <a:gd name="connsiteX40" fmla="*/ 628823 w 741335"/>
                <a:gd name="connsiteY40" fmla="*/ 596858 h 685802"/>
                <a:gd name="connsiteX41" fmla="*/ 364247 w 741335"/>
                <a:gd name="connsiteY41" fmla="*/ 505627 h 685802"/>
                <a:gd name="connsiteX42" fmla="*/ 715862 w 741335"/>
                <a:gd name="connsiteY42" fmla="*/ 48094 h 685802"/>
                <a:gd name="connsiteX43" fmla="*/ 715977 w 741335"/>
                <a:gd name="connsiteY43" fmla="*/ 48046 h 685802"/>
                <a:gd name="connsiteX44" fmla="*/ 716024 w 741335"/>
                <a:gd name="connsiteY44" fmla="*/ 48161 h 685802"/>
                <a:gd name="connsiteX45" fmla="*/ 628937 w 741335"/>
                <a:gd name="connsiteY45" fmla="*/ 596782 h 685802"/>
                <a:gd name="connsiteX46" fmla="*/ 628827 w 741335"/>
                <a:gd name="connsiteY46" fmla="*/ 596859 h 685802"/>
                <a:gd name="connsiteX47" fmla="*/ 628823 w 741335"/>
                <a:gd name="connsiteY47" fmla="*/ 596858 h 685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741335" h="685802">
                  <a:moveTo>
                    <a:pt x="737332" y="1774"/>
                  </a:moveTo>
                  <a:cubicBezTo>
                    <a:pt x="734390" y="-327"/>
                    <a:pt x="730512" y="-582"/>
                    <a:pt x="727321" y="1117"/>
                  </a:cubicBezTo>
                  <a:lnTo>
                    <a:pt x="5050" y="386346"/>
                  </a:lnTo>
                  <a:cubicBezTo>
                    <a:pt x="407" y="388818"/>
                    <a:pt x="-1353" y="394587"/>
                    <a:pt x="1120" y="399230"/>
                  </a:cubicBezTo>
                  <a:cubicBezTo>
                    <a:pt x="2251" y="401355"/>
                    <a:pt x="4146" y="402973"/>
                    <a:pt x="6421" y="403758"/>
                  </a:cubicBezTo>
                  <a:lnTo>
                    <a:pt x="227230" y="480177"/>
                  </a:lnTo>
                  <a:lnTo>
                    <a:pt x="231221" y="481491"/>
                  </a:lnTo>
                  <a:lnTo>
                    <a:pt x="294086" y="679163"/>
                  </a:lnTo>
                  <a:cubicBezTo>
                    <a:pt x="295093" y="682334"/>
                    <a:pt x="297683" y="684750"/>
                    <a:pt x="300915" y="685536"/>
                  </a:cubicBezTo>
                  <a:cubicBezTo>
                    <a:pt x="301658" y="685711"/>
                    <a:pt x="302419" y="685800"/>
                    <a:pt x="303182" y="685802"/>
                  </a:cubicBezTo>
                  <a:cubicBezTo>
                    <a:pt x="305708" y="685801"/>
                    <a:pt x="308130" y="684797"/>
                    <a:pt x="309916" y="683011"/>
                  </a:cubicBezTo>
                  <a:lnTo>
                    <a:pt x="440771" y="552167"/>
                  </a:lnTo>
                  <a:lnTo>
                    <a:pt x="633452" y="618603"/>
                  </a:lnTo>
                  <a:cubicBezTo>
                    <a:pt x="636113" y="619539"/>
                    <a:pt x="639053" y="619231"/>
                    <a:pt x="641463" y="617765"/>
                  </a:cubicBezTo>
                  <a:cubicBezTo>
                    <a:pt x="643875" y="616317"/>
                    <a:pt x="645525" y="613877"/>
                    <a:pt x="645968" y="611098"/>
                  </a:cubicBezTo>
                  <a:lnTo>
                    <a:pt x="741218" y="11023"/>
                  </a:lnTo>
                  <a:cubicBezTo>
                    <a:pt x="741783" y="7452"/>
                    <a:pt x="740277" y="3869"/>
                    <a:pt x="737332" y="1774"/>
                  </a:cubicBezTo>
                  <a:close/>
                  <a:moveTo>
                    <a:pt x="33434" y="392785"/>
                  </a:moveTo>
                  <a:lnTo>
                    <a:pt x="662399" y="57343"/>
                  </a:lnTo>
                  <a:cubicBezTo>
                    <a:pt x="662440" y="57311"/>
                    <a:pt x="662501" y="57320"/>
                    <a:pt x="662532" y="57362"/>
                  </a:cubicBezTo>
                  <a:cubicBezTo>
                    <a:pt x="662563" y="57404"/>
                    <a:pt x="662555" y="57464"/>
                    <a:pt x="662513" y="57495"/>
                  </a:cubicBezTo>
                  <a:lnTo>
                    <a:pt x="235402" y="462708"/>
                  </a:lnTo>
                  <a:lnTo>
                    <a:pt x="33472" y="392966"/>
                  </a:lnTo>
                  <a:cubicBezTo>
                    <a:pt x="33418" y="392946"/>
                    <a:pt x="33390" y="392886"/>
                    <a:pt x="33409" y="392831"/>
                  </a:cubicBezTo>
                  <a:cubicBezTo>
                    <a:pt x="33416" y="392813"/>
                    <a:pt x="33429" y="392797"/>
                    <a:pt x="33444" y="392785"/>
                  </a:cubicBezTo>
                  <a:close/>
                  <a:moveTo>
                    <a:pt x="249366" y="475719"/>
                  </a:moveTo>
                  <a:lnTo>
                    <a:pt x="668695" y="77888"/>
                  </a:lnTo>
                  <a:cubicBezTo>
                    <a:pt x="668732" y="77849"/>
                    <a:pt x="668794" y="77846"/>
                    <a:pt x="668833" y="77883"/>
                  </a:cubicBezTo>
                  <a:cubicBezTo>
                    <a:pt x="668872" y="77921"/>
                    <a:pt x="668875" y="77982"/>
                    <a:pt x="668837" y="78022"/>
                  </a:cubicBezTo>
                  <a:lnTo>
                    <a:pt x="341082" y="504513"/>
                  </a:lnTo>
                  <a:cubicBezTo>
                    <a:pt x="340353" y="505441"/>
                    <a:pt x="339818" y="506507"/>
                    <a:pt x="339511" y="507647"/>
                  </a:cubicBezTo>
                  <a:lnTo>
                    <a:pt x="302430" y="641949"/>
                  </a:lnTo>
                  <a:cubicBezTo>
                    <a:pt x="302430" y="642002"/>
                    <a:pt x="302387" y="642044"/>
                    <a:pt x="302335" y="642044"/>
                  </a:cubicBezTo>
                  <a:cubicBezTo>
                    <a:pt x="302282" y="642044"/>
                    <a:pt x="302239" y="642002"/>
                    <a:pt x="302239" y="641949"/>
                  </a:cubicBezTo>
                  <a:close/>
                  <a:moveTo>
                    <a:pt x="321556" y="644169"/>
                  </a:moveTo>
                  <a:lnTo>
                    <a:pt x="355113" y="522630"/>
                  </a:lnTo>
                  <a:lnTo>
                    <a:pt x="420730" y="545251"/>
                  </a:lnTo>
                  <a:lnTo>
                    <a:pt x="321670" y="644264"/>
                  </a:lnTo>
                  <a:cubicBezTo>
                    <a:pt x="321619" y="644274"/>
                    <a:pt x="321568" y="644241"/>
                    <a:pt x="321558" y="644190"/>
                  </a:cubicBezTo>
                  <a:cubicBezTo>
                    <a:pt x="321557" y="644183"/>
                    <a:pt x="321556" y="644175"/>
                    <a:pt x="321556" y="644169"/>
                  </a:cubicBezTo>
                  <a:close/>
                  <a:moveTo>
                    <a:pt x="628823" y="596858"/>
                  </a:moveTo>
                  <a:lnTo>
                    <a:pt x="364247" y="505627"/>
                  </a:lnTo>
                  <a:lnTo>
                    <a:pt x="715862" y="48094"/>
                  </a:lnTo>
                  <a:cubicBezTo>
                    <a:pt x="715881" y="48049"/>
                    <a:pt x="715932" y="48028"/>
                    <a:pt x="715977" y="48046"/>
                  </a:cubicBezTo>
                  <a:cubicBezTo>
                    <a:pt x="716021" y="48064"/>
                    <a:pt x="716042" y="48116"/>
                    <a:pt x="716024" y="48161"/>
                  </a:cubicBezTo>
                  <a:lnTo>
                    <a:pt x="628937" y="596782"/>
                  </a:lnTo>
                  <a:cubicBezTo>
                    <a:pt x="628928" y="596833"/>
                    <a:pt x="628878" y="596868"/>
                    <a:pt x="628827" y="596859"/>
                  </a:cubicBezTo>
                  <a:cubicBezTo>
                    <a:pt x="628826" y="596859"/>
                    <a:pt x="628824" y="596858"/>
                    <a:pt x="628823" y="596858"/>
                  </a:cubicBezTo>
                  <a:close/>
                </a:path>
              </a:pathLst>
            </a:custGeom>
            <a:solidFill>
              <a:schemeClr val="bg1"/>
            </a:solidFill>
            <a:ln w="9525" cap="flat">
              <a:noFill/>
              <a:prstDash val="solid"/>
              <a:miter/>
            </a:ln>
          </p:spPr>
          <p:txBody>
            <a:bodyPr rtlCol="0" anchor="ctr"/>
            <a:lstStyle/>
            <a:p>
              <a:endParaRPr lang="en-US">
                <a:solidFill>
                  <a:schemeClr val="bg1">
                    <a:lumMod val="65000"/>
                  </a:schemeClr>
                </a:solidFill>
              </a:endParaRPr>
            </a:p>
          </p:txBody>
        </p:sp>
      </p:grpSp>
      <p:grpSp>
        <p:nvGrpSpPr>
          <p:cNvPr id="8" name="Group 7">
            <a:extLst>
              <a:ext uri="{FF2B5EF4-FFF2-40B4-BE49-F238E27FC236}">
                <a16:creationId xmlns:a16="http://schemas.microsoft.com/office/drawing/2014/main" id="{1631076B-8EEE-42CE-B964-4745487C3480}"/>
              </a:ext>
            </a:extLst>
          </p:cNvPr>
          <p:cNvGrpSpPr/>
          <p:nvPr/>
        </p:nvGrpSpPr>
        <p:grpSpPr>
          <a:xfrm>
            <a:off x="5193904" y="4001977"/>
            <a:ext cx="432551" cy="431172"/>
            <a:chOff x="1097012" y="5076533"/>
            <a:chExt cx="432551" cy="431172"/>
          </a:xfrm>
          <a:solidFill>
            <a:srgbClr val="FFC000"/>
          </a:solidFill>
        </p:grpSpPr>
        <p:sp>
          <p:nvSpPr>
            <p:cNvPr id="9" name="Oval 8">
              <a:extLst>
                <a:ext uri="{FF2B5EF4-FFF2-40B4-BE49-F238E27FC236}">
                  <a16:creationId xmlns:a16="http://schemas.microsoft.com/office/drawing/2014/main" id="{8F196640-0E3E-49F7-B37B-298F864B9912}"/>
                </a:ext>
              </a:extLst>
            </p:cNvPr>
            <p:cNvSpPr/>
            <p:nvPr/>
          </p:nvSpPr>
          <p:spPr>
            <a:xfrm>
              <a:off x="1097012" y="5076533"/>
              <a:ext cx="432551" cy="431172"/>
            </a:xfrm>
            <a:prstGeom prst="ellipse">
              <a:avLst/>
            </a:prstGeom>
            <a:solidFill>
              <a:srgbClr val="FFC000"/>
            </a:solidFill>
            <a:ln>
              <a:noFill/>
            </a:ln>
            <a:effectLst>
              <a:outerShdw blurRad="711200" dist="381000" dir="5400000" sx="87000" sy="87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bg1">
                    <a:lumMod val="65000"/>
                  </a:schemeClr>
                </a:solidFill>
              </a:endParaRPr>
            </a:p>
          </p:txBody>
        </p:sp>
        <p:sp>
          <p:nvSpPr>
            <p:cNvPr id="10" name="Graphic 6146" descr="Receiver">
              <a:extLst>
                <a:ext uri="{FF2B5EF4-FFF2-40B4-BE49-F238E27FC236}">
                  <a16:creationId xmlns:a16="http://schemas.microsoft.com/office/drawing/2014/main" id="{55979152-22B8-4955-882A-5CFBD450B490}"/>
                </a:ext>
              </a:extLst>
            </p:cNvPr>
            <p:cNvSpPr/>
            <p:nvPr/>
          </p:nvSpPr>
          <p:spPr>
            <a:xfrm>
              <a:off x="1208952" y="5187469"/>
              <a:ext cx="208670" cy="209301"/>
            </a:xfrm>
            <a:custGeom>
              <a:avLst/>
              <a:gdLst>
                <a:gd name="connsiteX0" fmla="*/ 748817 w 760271"/>
                <a:gd name="connsiteY0" fmla="*/ 596456 h 762571"/>
                <a:gd name="connsiteX1" fmla="*/ 617372 w 760271"/>
                <a:gd name="connsiteY1" fmla="*/ 465011 h 762571"/>
                <a:gd name="connsiteX2" fmla="*/ 558818 w 760271"/>
                <a:gd name="connsiteY2" fmla="*/ 464509 h 762571"/>
                <a:gd name="connsiteX3" fmla="*/ 558317 w 760271"/>
                <a:gd name="connsiteY3" fmla="*/ 465011 h 762571"/>
                <a:gd name="connsiteX4" fmla="*/ 487832 w 760271"/>
                <a:gd name="connsiteY4" fmla="*/ 538353 h 762571"/>
                <a:gd name="connsiteX5" fmla="*/ 459257 w 760271"/>
                <a:gd name="connsiteY5" fmla="*/ 538353 h 762571"/>
                <a:gd name="connsiteX6" fmla="*/ 223037 w 760271"/>
                <a:gd name="connsiteY6" fmla="*/ 303000 h 762571"/>
                <a:gd name="connsiteX7" fmla="*/ 223037 w 760271"/>
                <a:gd name="connsiteY7" fmla="*/ 274425 h 762571"/>
                <a:gd name="connsiteX8" fmla="*/ 296379 w 760271"/>
                <a:gd name="connsiteY8" fmla="*/ 202035 h 762571"/>
                <a:gd name="connsiteX9" fmla="*/ 296854 w 760271"/>
                <a:gd name="connsiteY9" fmla="*/ 143454 h 762571"/>
                <a:gd name="connsiteX10" fmla="*/ 296379 w 760271"/>
                <a:gd name="connsiteY10" fmla="*/ 142980 h 762571"/>
                <a:gd name="connsiteX11" fmla="*/ 164934 w 760271"/>
                <a:gd name="connsiteY11" fmla="*/ 12383 h 762571"/>
                <a:gd name="connsiteX12" fmla="*/ 136359 w 760271"/>
                <a:gd name="connsiteY12" fmla="*/ 0 h 762571"/>
                <a:gd name="connsiteX13" fmla="*/ 106832 w 760271"/>
                <a:gd name="connsiteY13" fmla="*/ 12383 h 762571"/>
                <a:gd name="connsiteX14" fmla="*/ 31584 w 760271"/>
                <a:gd name="connsiteY14" fmla="*/ 87630 h 762571"/>
                <a:gd name="connsiteX15" fmla="*/ 152 w 760271"/>
                <a:gd name="connsiteY15" fmla="*/ 155258 h 762571"/>
                <a:gd name="connsiteX16" fmla="*/ 22059 w 760271"/>
                <a:gd name="connsiteY16" fmla="*/ 279083 h 762571"/>
                <a:gd name="connsiteX17" fmla="*/ 79209 w 760271"/>
                <a:gd name="connsiteY17" fmla="*/ 379095 h 762571"/>
                <a:gd name="connsiteX18" fmla="*/ 369722 w 760271"/>
                <a:gd name="connsiteY18" fmla="*/ 679342 h 762571"/>
                <a:gd name="connsiteX19" fmla="*/ 429729 w 760271"/>
                <a:gd name="connsiteY19" fmla="*/ 717442 h 762571"/>
                <a:gd name="connsiteX20" fmla="*/ 582129 w 760271"/>
                <a:gd name="connsiteY20" fmla="*/ 762210 h 762571"/>
                <a:gd name="connsiteX21" fmla="*/ 591283 w 760271"/>
                <a:gd name="connsiteY21" fmla="*/ 762572 h 762571"/>
                <a:gd name="connsiteX22" fmla="*/ 679294 w 760271"/>
                <a:gd name="connsiteY22" fmla="*/ 724090 h 762571"/>
                <a:gd name="connsiteX23" fmla="*/ 747874 w 760271"/>
                <a:gd name="connsiteY23" fmla="*/ 655511 h 762571"/>
                <a:gd name="connsiteX24" fmla="*/ 760257 w 760271"/>
                <a:gd name="connsiteY24" fmla="*/ 625983 h 762571"/>
                <a:gd name="connsiteX25" fmla="*/ 748817 w 760271"/>
                <a:gd name="connsiteY25" fmla="*/ 596456 h 762571"/>
                <a:gd name="connsiteX26" fmla="*/ 120272 w 760271"/>
                <a:gd name="connsiteY26" fmla="*/ 25908 h 762571"/>
                <a:gd name="connsiteX27" fmla="*/ 136359 w 760271"/>
                <a:gd name="connsiteY27" fmla="*/ 19050 h 762571"/>
                <a:gd name="connsiteX28" fmla="*/ 151514 w 760271"/>
                <a:gd name="connsiteY28" fmla="*/ 25908 h 762571"/>
                <a:gd name="connsiteX29" fmla="*/ 282959 w 760271"/>
                <a:gd name="connsiteY29" fmla="*/ 156401 h 762571"/>
                <a:gd name="connsiteX30" fmla="*/ 283446 w 760271"/>
                <a:gd name="connsiteY30" fmla="*/ 188039 h 762571"/>
                <a:gd name="connsiteX31" fmla="*/ 283044 w 760271"/>
                <a:gd name="connsiteY31" fmla="*/ 188443 h 762571"/>
                <a:gd name="connsiteX32" fmla="*/ 256184 w 760271"/>
                <a:gd name="connsiteY32" fmla="*/ 214941 h 762571"/>
                <a:gd name="connsiteX33" fmla="*/ 93716 w 760271"/>
                <a:gd name="connsiteY33" fmla="*/ 52483 h 762571"/>
                <a:gd name="connsiteX34" fmla="*/ 665854 w 760271"/>
                <a:gd name="connsiteY34" fmla="*/ 710651 h 762571"/>
                <a:gd name="connsiteX35" fmla="*/ 665597 w 760271"/>
                <a:gd name="connsiteY35" fmla="*/ 710908 h 762571"/>
                <a:gd name="connsiteX36" fmla="*/ 665359 w 760271"/>
                <a:gd name="connsiteY36" fmla="*/ 711165 h 762571"/>
                <a:gd name="connsiteX37" fmla="*/ 591312 w 760271"/>
                <a:gd name="connsiteY37" fmla="*/ 743550 h 762571"/>
                <a:gd name="connsiteX38" fmla="*/ 583492 w 760271"/>
                <a:gd name="connsiteY38" fmla="*/ 743236 h 762571"/>
                <a:gd name="connsiteX39" fmla="*/ 438578 w 760271"/>
                <a:gd name="connsiteY39" fmla="*/ 700564 h 762571"/>
                <a:gd name="connsiteX40" fmla="*/ 381152 w 760271"/>
                <a:gd name="connsiteY40" fmla="*/ 664102 h 762571"/>
                <a:gd name="connsiteX41" fmla="*/ 380952 w 760271"/>
                <a:gd name="connsiteY41" fmla="*/ 663950 h 762571"/>
                <a:gd name="connsiteX42" fmla="*/ 380733 w 760271"/>
                <a:gd name="connsiteY42" fmla="*/ 663797 h 762571"/>
                <a:gd name="connsiteX43" fmla="*/ 94849 w 760271"/>
                <a:gd name="connsiteY43" fmla="*/ 368332 h 762571"/>
                <a:gd name="connsiteX44" fmla="*/ 39795 w 760271"/>
                <a:gd name="connsiteY44" fmla="*/ 272186 h 762571"/>
                <a:gd name="connsiteX45" fmla="*/ 19202 w 760271"/>
                <a:gd name="connsiteY45" fmla="*/ 156591 h 762571"/>
                <a:gd name="connsiteX46" fmla="*/ 19202 w 760271"/>
                <a:gd name="connsiteY46" fmla="*/ 156305 h 762571"/>
                <a:gd name="connsiteX47" fmla="*/ 19202 w 760271"/>
                <a:gd name="connsiteY47" fmla="*/ 156029 h 762571"/>
                <a:gd name="connsiteX48" fmla="*/ 44719 w 760271"/>
                <a:gd name="connsiteY48" fmla="*/ 101489 h 762571"/>
                <a:gd name="connsiteX49" fmla="*/ 44900 w 760271"/>
                <a:gd name="connsiteY49" fmla="*/ 101317 h 762571"/>
                <a:gd name="connsiteX50" fmla="*/ 45072 w 760271"/>
                <a:gd name="connsiteY50" fmla="*/ 101146 h 762571"/>
                <a:gd name="connsiteX51" fmla="*/ 80257 w 760271"/>
                <a:gd name="connsiteY51" fmla="*/ 65951 h 762571"/>
                <a:gd name="connsiteX52" fmla="*/ 242630 w 760271"/>
                <a:gd name="connsiteY52" fmla="*/ 228324 h 762571"/>
                <a:gd name="connsiteX53" fmla="*/ 209578 w 760271"/>
                <a:gd name="connsiteY53" fmla="*/ 260985 h 762571"/>
                <a:gd name="connsiteX54" fmla="*/ 209578 w 760271"/>
                <a:gd name="connsiteY54" fmla="*/ 316535 h 762571"/>
                <a:gd name="connsiteX55" fmla="*/ 445798 w 760271"/>
                <a:gd name="connsiteY55" fmla="*/ 551802 h 762571"/>
                <a:gd name="connsiteX56" fmla="*/ 501586 w 760271"/>
                <a:gd name="connsiteY56" fmla="*/ 551536 h 762571"/>
                <a:gd name="connsiteX57" fmla="*/ 533066 w 760271"/>
                <a:gd name="connsiteY57" fmla="*/ 518770 h 762571"/>
                <a:gd name="connsiteX58" fmla="*/ 695401 w 760271"/>
                <a:gd name="connsiteY58" fmla="*/ 681095 h 762571"/>
                <a:gd name="connsiteX59" fmla="*/ 734434 w 760271"/>
                <a:gd name="connsiteY59" fmla="*/ 642071 h 762571"/>
                <a:gd name="connsiteX60" fmla="*/ 708869 w 760271"/>
                <a:gd name="connsiteY60" fmla="*/ 667645 h 762571"/>
                <a:gd name="connsiteX61" fmla="*/ 546268 w 760271"/>
                <a:gd name="connsiteY61" fmla="*/ 505035 h 762571"/>
                <a:gd name="connsiteX62" fmla="*/ 571823 w 760271"/>
                <a:gd name="connsiteY62" fmla="*/ 478441 h 762571"/>
                <a:gd name="connsiteX63" fmla="*/ 603421 w 760271"/>
                <a:gd name="connsiteY63" fmla="*/ 477929 h 762571"/>
                <a:gd name="connsiteX64" fmla="*/ 603932 w 760271"/>
                <a:gd name="connsiteY64" fmla="*/ 478441 h 762571"/>
                <a:gd name="connsiteX65" fmla="*/ 735377 w 760271"/>
                <a:gd name="connsiteY65" fmla="*/ 609886 h 762571"/>
                <a:gd name="connsiteX66" fmla="*/ 734425 w 760271"/>
                <a:gd name="connsiteY66" fmla="*/ 642014 h 76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60271" h="762571">
                  <a:moveTo>
                    <a:pt x="748817" y="596456"/>
                  </a:moveTo>
                  <a:lnTo>
                    <a:pt x="617372" y="465011"/>
                  </a:lnTo>
                  <a:cubicBezTo>
                    <a:pt x="601341" y="448703"/>
                    <a:pt x="575126" y="448479"/>
                    <a:pt x="558818" y="464509"/>
                  </a:cubicBezTo>
                  <a:cubicBezTo>
                    <a:pt x="558649" y="464675"/>
                    <a:pt x="558483" y="464842"/>
                    <a:pt x="558317" y="465011"/>
                  </a:cubicBezTo>
                  <a:lnTo>
                    <a:pt x="487832" y="538353"/>
                  </a:lnTo>
                  <a:cubicBezTo>
                    <a:pt x="479831" y="545973"/>
                    <a:pt x="467258" y="545973"/>
                    <a:pt x="459257" y="538353"/>
                  </a:cubicBezTo>
                  <a:lnTo>
                    <a:pt x="223037" y="303000"/>
                  </a:lnTo>
                  <a:cubicBezTo>
                    <a:pt x="215412" y="295001"/>
                    <a:pt x="215412" y="282424"/>
                    <a:pt x="223037" y="274425"/>
                  </a:cubicBezTo>
                  <a:lnTo>
                    <a:pt x="296379" y="202035"/>
                  </a:lnTo>
                  <a:cubicBezTo>
                    <a:pt x="312687" y="185989"/>
                    <a:pt x="312900" y="159762"/>
                    <a:pt x="296854" y="143454"/>
                  </a:cubicBezTo>
                  <a:cubicBezTo>
                    <a:pt x="296697" y="143295"/>
                    <a:pt x="296539" y="143137"/>
                    <a:pt x="296379" y="142980"/>
                  </a:cubicBezTo>
                  <a:lnTo>
                    <a:pt x="164934" y="12383"/>
                  </a:lnTo>
                  <a:cubicBezTo>
                    <a:pt x="157393" y="4681"/>
                    <a:pt x="147136" y="237"/>
                    <a:pt x="136359" y="0"/>
                  </a:cubicBezTo>
                  <a:cubicBezTo>
                    <a:pt x="125301" y="224"/>
                    <a:pt x="114742" y="4652"/>
                    <a:pt x="106832" y="12383"/>
                  </a:cubicBezTo>
                  <a:lnTo>
                    <a:pt x="31584" y="87630"/>
                  </a:lnTo>
                  <a:cubicBezTo>
                    <a:pt x="12620" y="105162"/>
                    <a:pt x="1327" y="129458"/>
                    <a:pt x="152" y="155258"/>
                  </a:cubicBezTo>
                  <a:cubicBezTo>
                    <a:pt x="-1182" y="197603"/>
                    <a:pt x="6278" y="239765"/>
                    <a:pt x="22059" y="279083"/>
                  </a:cubicBezTo>
                  <a:cubicBezTo>
                    <a:pt x="37730" y="314241"/>
                    <a:pt x="56874" y="347745"/>
                    <a:pt x="79209" y="379095"/>
                  </a:cubicBezTo>
                  <a:cubicBezTo>
                    <a:pt x="156826" y="496137"/>
                    <a:pt x="255300" y="597912"/>
                    <a:pt x="369722" y="679342"/>
                  </a:cubicBezTo>
                  <a:cubicBezTo>
                    <a:pt x="388775" y="693480"/>
                    <a:pt x="408830" y="706213"/>
                    <a:pt x="429729" y="717442"/>
                  </a:cubicBezTo>
                  <a:cubicBezTo>
                    <a:pt x="477055" y="742329"/>
                    <a:pt x="528862" y="757548"/>
                    <a:pt x="582129" y="762210"/>
                  </a:cubicBezTo>
                  <a:cubicBezTo>
                    <a:pt x="585184" y="762445"/>
                    <a:pt x="588235" y="762565"/>
                    <a:pt x="591283" y="762572"/>
                  </a:cubicBezTo>
                  <a:cubicBezTo>
                    <a:pt x="624678" y="762458"/>
                    <a:pt x="656536" y="748529"/>
                    <a:pt x="679294" y="724090"/>
                  </a:cubicBezTo>
                  <a:lnTo>
                    <a:pt x="747874" y="655511"/>
                  </a:lnTo>
                  <a:cubicBezTo>
                    <a:pt x="755755" y="647700"/>
                    <a:pt x="760209" y="637079"/>
                    <a:pt x="760257" y="625983"/>
                  </a:cubicBezTo>
                  <a:cubicBezTo>
                    <a:pt x="760557" y="615004"/>
                    <a:pt x="756435" y="604366"/>
                    <a:pt x="748817" y="596456"/>
                  </a:cubicBezTo>
                  <a:close/>
                  <a:moveTo>
                    <a:pt x="120272" y="25908"/>
                  </a:moveTo>
                  <a:cubicBezTo>
                    <a:pt x="124615" y="21732"/>
                    <a:pt x="130339" y="19292"/>
                    <a:pt x="136359" y="19050"/>
                  </a:cubicBezTo>
                  <a:cubicBezTo>
                    <a:pt x="142100" y="19321"/>
                    <a:pt x="147521" y="21775"/>
                    <a:pt x="151514" y="25908"/>
                  </a:cubicBezTo>
                  <a:lnTo>
                    <a:pt x="282959" y="156401"/>
                  </a:lnTo>
                  <a:cubicBezTo>
                    <a:pt x="291830" y="165003"/>
                    <a:pt x="292048" y="179167"/>
                    <a:pt x="283446" y="188039"/>
                  </a:cubicBezTo>
                  <a:cubicBezTo>
                    <a:pt x="283314" y="188175"/>
                    <a:pt x="283180" y="188309"/>
                    <a:pt x="283044" y="188443"/>
                  </a:cubicBezTo>
                  <a:lnTo>
                    <a:pt x="256184" y="214941"/>
                  </a:lnTo>
                  <a:lnTo>
                    <a:pt x="93716" y="52483"/>
                  </a:lnTo>
                  <a:close/>
                  <a:moveTo>
                    <a:pt x="665854" y="710651"/>
                  </a:moveTo>
                  <a:lnTo>
                    <a:pt x="665597" y="710908"/>
                  </a:lnTo>
                  <a:lnTo>
                    <a:pt x="665359" y="711165"/>
                  </a:lnTo>
                  <a:cubicBezTo>
                    <a:pt x="646230" y="731753"/>
                    <a:pt x="619415" y="743482"/>
                    <a:pt x="591312" y="743550"/>
                  </a:cubicBezTo>
                  <a:cubicBezTo>
                    <a:pt x="588759" y="743550"/>
                    <a:pt x="586187" y="743445"/>
                    <a:pt x="583492" y="743236"/>
                  </a:cubicBezTo>
                  <a:cubicBezTo>
                    <a:pt x="532831" y="738784"/>
                    <a:pt x="483567" y="724276"/>
                    <a:pt x="438578" y="700564"/>
                  </a:cubicBezTo>
                  <a:cubicBezTo>
                    <a:pt x="418582" y="689810"/>
                    <a:pt x="399390" y="677625"/>
                    <a:pt x="381152" y="664102"/>
                  </a:cubicBezTo>
                  <a:lnTo>
                    <a:pt x="380952" y="663950"/>
                  </a:lnTo>
                  <a:lnTo>
                    <a:pt x="380733" y="663797"/>
                  </a:lnTo>
                  <a:cubicBezTo>
                    <a:pt x="268076" y="583732"/>
                    <a:pt x="171159" y="483566"/>
                    <a:pt x="94849" y="368332"/>
                  </a:cubicBezTo>
                  <a:cubicBezTo>
                    <a:pt x="73343" y="338197"/>
                    <a:pt x="54900" y="305988"/>
                    <a:pt x="39795" y="272186"/>
                  </a:cubicBezTo>
                  <a:cubicBezTo>
                    <a:pt x="28632" y="240849"/>
                    <a:pt x="16344" y="199511"/>
                    <a:pt x="19202" y="156591"/>
                  </a:cubicBezTo>
                  <a:lnTo>
                    <a:pt x="19202" y="156305"/>
                  </a:lnTo>
                  <a:lnTo>
                    <a:pt x="19202" y="156029"/>
                  </a:lnTo>
                  <a:cubicBezTo>
                    <a:pt x="20219" y="135205"/>
                    <a:pt x="29384" y="115614"/>
                    <a:pt x="44719" y="101489"/>
                  </a:cubicBezTo>
                  <a:lnTo>
                    <a:pt x="44900" y="101317"/>
                  </a:lnTo>
                  <a:lnTo>
                    <a:pt x="45072" y="101146"/>
                  </a:lnTo>
                  <a:lnTo>
                    <a:pt x="80257" y="65951"/>
                  </a:lnTo>
                  <a:lnTo>
                    <a:pt x="242630" y="228324"/>
                  </a:lnTo>
                  <a:lnTo>
                    <a:pt x="209578" y="260985"/>
                  </a:lnTo>
                  <a:cubicBezTo>
                    <a:pt x="194497" y="276431"/>
                    <a:pt x="194497" y="301089"/>
                    <a:pt x="209578" y="316535"/>
                  </a:cubicBezTo>
                  <a:lnTo>
                    <a:pt x="445798" y="551802"/>
                  </a:lnTo>
                  <a:cubicBezTo>
                    <a:pt x="461346" y="566965"/>
                    <a:pt x="486184" y="566847"/>
                    <a:pt x="501586" y="551536"/>
                  </a:cubicBezTo>
                  <a:lnTo>
                    <a:pt x="533066" y="518770"/>
                  </a:lnTo>
                  <a:lnTo>
                    <a:pt x="695401" y="681095"/>
                  </a:lnTo>
                  <a:close/>
                  <a:moveTo>
                    <a:pt x="734434" y="642071"/>
                  </a:moveTo>
                  <a:lnTo>
                    <a:pt x="708869" y="667645"/>
                  </a:lnTo>
                  <a:lnTo>
                    <a:pt x="546268" y="505035"/>
                  </a:lnTo>
                  <a:lnTo>
                    <a:pt x="571823" y="478441"/>
                  </a:lnTo>
                  <a:cubicBezTo>
                    <a:pt x="580407" y="469574"/>
                    <a:pt x="594554" y="469345"/>
                    <a:pt x="603421" y="477929"/>
                  </a:cubicBezTo>
                  <a:cubicBezTo>
                    <a:pt x="603594" y="478097"/>
                    <a:pt x="603765" y="478267"/>
                    <a:pt x="603932" y="478441"/>
                  </a:cubicBezTo>
                  <a:lnTo>
                    <a:pt x="735377" y="609886"/>
                  </a:lnTo>
                  <a:cubicBezTo>
                    <a:pt x="743536" y="619187"/>
                    <a:pt x="743121" y="633212"/>
                    <a:pt x="734425" y="642014"/>
                  </a:cubicBezTo>
                  <a:close/>
                </a:path>
              </a:pathLst>
            </a:custGeom>
            <a:solidFill>
              <a:schemeClr val="bg1"/>
            </a:solidFill>
            <a:ln w="9525" cap="flat">
              <a:noFill/>
              <a:prstDash val="solid"/>
              <a:miter/>
            </a:ln>
          </p:spPr>
          <p:txBody>
            <a:bodyPr rtlCol="0" anchor="ctr"/>
            <a:lstStyle/>
            <a:p>
              <a:endParaRPr lang="en-US">
                <a:solidFill>
                  <a:schemeClr val="bg1">
                    <a:lumMod val="65000"/>
                  </a:schemeClr>
                </a:solidFill>
              </a:endParaRPr>
            </a:p>
          </p:txBody>
        </p:sp>
      </p:grpSp>
      <p:grpSp>
        <p:nvGrpSpPr>
          <p:cNvPr id="13" name="Group 12">
            <a:extLst>
              <a:ext uri="{FF2B5EF4-FFF2-40B4-BE49-F238E27FC236}">
                <a16:creationId xmlns:a16="http://schemas.microsoft.com/office/drawing/2014/main" id="{E9702419-183D-4DC9-AA12-E1D35621DC8D}"/>
              </a:ext>
            </a:extLst>
          </p:cNvPr>
          <p:cNvGrpSpPr/>
          <p:nvPr/>
        </p:nvGrpSpPr>
        <p:grpSpPr>
          <a:xfrm>
            <a:off x="7792310" y="3035384"/>
            <a:ext cx="432551" cy="431172"/>
            <a:chOff x="7834256" y="4877517"/>
            <a:chExt cx="432551" cy="431172"/>
          </a:xfrm>
          <a:solidFill>
            <a:srgbClr val="FFC000"/>
          </a:solidFill>
        </p:grpSpPr>
        <p:sp>
          <p:nvSpPr>
            <p:cNvPr id="14" name="Oval 13">
              <a:extLst>
                <a:ext uri="{FF2B5EF4-FFF2-40B4-BE49-F238E27FC236}">
                  <a16:creationId xmlns:a16="http://schemas.microsoft.com/office/drawing/2014/main" id="{2CCA296C-0ABE-4471-90D1-A82B4375C1B9}"/>
                </a:ext>
              </a:extLst>
            </p:cNvPr>
            <p:cNvSpPr/>
            <p:nvPr/>
          </p:nvSpPr>
          <p:spPr>
            <a:xfrm>
              <a:off x="7834256" y="4877517"/>
              <a:ext cx="432551" cy="431172"/>
            </a:xfrm>
            <a:prstGeom prst="ellipse">
              <a:avLst/>
            </a:prstGeom>
            <a:grpFill/>
            <a:ln>
              <a:noFill/>
            </a:ln>
            <a:effectLst>
              <a:outerShdw blurRad="711200" dist="381000" dir="5400000" sx="87000" sy="87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bg1">
                    <a:lumMod val="65000"/>
                  </a:schemeClr>
                </a:solidFill>
              </a:endParaRPr>
            </a:p>
          </p:txBody>
        </p:sp>
        <p:sp>
          <p:nvSpPr>
            <p:cNvPr id="15" name="Freeform 120">
              <a:extLst>
                <a:ext uri="{FF2B5EF4-FFF2-40B4-BE49-F238E27FC236}">
                  <a16:creationId xmlns:a16="http://schemas.microsoft.com/office/drawing/2014/main" id="{3BDB0207-28F7-43BF-9511-9BB379F98A73}"/>
                </a:ext>
              </a:extLst>
            </p:cNvPr>
            <p:cNvSpPr>
              <a:spLocks noEditPoints="1"/>
            </p:cNvSpPr>
            <p:nvPr/>
          </p:nvSpPr>
          <p:spPr bwMode="auto">
            <a:xfrm>
              <a:off x="7936673" y="4979245"/>
              <a:ext cx="227717" cy="227717"/>
            </a:xfrm>
            <a:custGeom>
              <a:avLst/>
              <a:gdLst>
                <a:gd name="T0" fmla="*/ 104 w 208"/>
                <a:gd name="T1" fmla="*/ 0 h 208"/>
                <a:gd name="T2" fmla="*/ 0 w 208"/>
                <a:gd name="T3" fmla="*/ 104 h 208"/>
                <a:gd name="T4" fmla="*/ 104 w 208"/>
                <a:gd name="T5" fmla="*/ 208 h 208"/>
                <a:gd name="T6" fmla="*/ 208 w 208"/>
                <a:gd name="T7" fmla="*/ 104 h 208"/>
                <a:gd name="T8" fmla="*/ 104 w 208"/>
                <a:gd name="T9" fmla="*/ 0 h 208"/>
                <a:gd name="T10" fmla="*/ 104 w 208"/>
                <a:gd name="T11" fmla="*/ 200 h 208"/>
                <a:gd name="T12" fmla="*/ 8 w 208"/>
                <a:gd name="T13" fmla="*/ 104 h 208"/>
                <a:gd name="T14" fmla="*/ 104 w 208"/>
                <a:gd name="T15" fmla="*/ 8 h 208"/>
                <a:gd name="T16" fmla="*/ 200 w 208"/>
                <a:gd name="T17" fmla="*/ 104 h 208"/>
                <a:gd name="T18" fmla="*/ 104 w 208"/>
                <a:gd name="T19" fmla="*/ 200 h 208"/>
                <a:gd name="T20" fmla="*/ 104 w 208"/>
                <a:gd name="T21" fmla="*/ 40 h 208"/>
                <a:gd name="T22" fmla="*/ 95 w 208"/>
                <a:gd name="T23" fmla="*/ 49 h 208"/>
                <a:gd name="T24" fmla="*/ 104 w 208"/>
                <a:gd name="T25" fmla="*/ 59 h 208"/>
                <a:gd name="T26" fmla="*/ 114 w 208"/>
                <a:gd name="T27" fmla="*/ 49 h 208"/>
                <a:gd name="T28" fmla="*/ 104 w 208"/>
                <a:gd name="T29" fmla="*/ 40 h 208"/>
                <a:gd name="T30" fmla="*/ 104 w 208"/>
                <a:gd name="T31" fmla="*/ 84 h 208"/>
                <a:gd name="T32" fmla="*/ 100 w 208"/>
                <a:gd name="T33" fmla="*/ 88 h 208"/>
                <a:gd name="T34" fmla="*/ 100 w 208"/>
                <a:gd name="T35" fmla="*/ 164 h 208"/>
                <a:gd name="T36" fmla="*/ 104 w 208"/>
                <a:gd name="T37" fmla="*/ 168 h 208"/>
                <a:gd name="T38" fmla="*/ 108 w 208"/>
                <a:gd name="T39" fmla="*/ 164 h 208"/>
                <a:gd name="T40" fmla="*/ 108 w 208"/>
                <a:gd name="T41" fmla="*/ 88 h 208"/>
                <a:gd name="T42" fmla="*/ 104 w 208"/>
                <a:gd name="T43" fmla="*/ 8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8" h="208">
                  <a:moveTo>
                    <a:pt x="104" y="0"/>
                  </a:moveTo>
                  <a:cubicBezTo>
                    <a:pt x="47" y="0"/>
                    <a:pt x="0" y="47"/>
                    <a:pt x="0" y="104"/>
                  </a:cubicBezTo>
                  <a:cubicBezTo>
                    <a:pt x="0" y="161"/>
                    <a:pt x="47" y="208"/>
                    <a:pt x="104" y="208"/>
                  </a:cubicBezTo>
                  <a:cubicBezTo>
                    <a:pt x="161" y="208"/>
                    <a:pt x="208" y="161"/>
                    <a:pt x="208" y="104"/>
                  </a:cubicBezTo>
                  <a:cubicBezTo>
                    <a:pt x="208" y="47"/>
                    <a:pt x="161" y="0"/>
                    <a:pt x="104" y="0"/>
                  </a:cubicBezTo>
                  <a:close/>
                  <a:moveTo>
                    <a:pt x="104" y="200"/>
                  </a:moveTo>
                  <a:cubicBezTo>
                    <a:pt x="51" y="200"/>
                    <a:pt x="8" y="157"/>
                    <a:pt x="8" y="104"/>
                  </a:cubicBezTo>
                  <a:cubicBezTo>
                    <a:pt x="8" y="51"/>
                    <a:pt x="51" y="8"/>
                    <a:pt x="104" y="8"/>
                  </a:cubicBezTo>
                  <a:cubicBezTo>
                    <a:pt x="157" y="8"/>
                    <a:pt x="200" y="51"/>
                    <a:pt x="200" y="104"/>
                  </a:cubicBezTo>
                  <a:cubicBezTo>
                    <a:pt x="200" y="157"/>
                    <a:pt x="157" y="200"/>
                    <a:pt x="104" y="200"/>
                  </a:cubicBezTo>
                  <a:close/>
                  <a:moveTo>
                    <a:pt x="104" y="40"/>
                  </a:moveTo>
                  <a:cubicBezTo>
                    <a:pt x="99" y="40"/>
                    <a:pt x="95" y="44"/>
                    <a:pt x="95" y="49"/>
                  </a:cubicBezTo>
                  <a:cubicBezTo>
                    <a:pt x="95" y="55"/>
                    <a:pt x="99" y="59"/>
                    <a:pt x="104" y="59"/>
                  </a:cubicBezTo>
                  <a:cubicBezTo>
                    <a:pt x="109" y="59"/>
                    <a:pt x="114" y="55"/>
                    <a:pt x="114" y="49"/>
                  </a:cubicBezTo>
                  <a:cubicBezTo>
                    <a:pt x="114" y="44"/>
                    <a:pt x="109" y="40"/>
                    <a:pt x="104" y="40"/>
                  </a:cubicBezTo>
                  <a:close/>
                  <a:moveTo>
                    <a:pt x="104" y="84"/>
                  </a:moveTo>
                  <a:cubicBezTo>
                    <a:pt x="102" y="84"/>
                    <a:pt x="100" y="86"/>
                    <a:pt x="100" y="88"/>
                  </a:cubicBezTo>
                  <a:cubicBezTo>
                    <a:pt x="100" y="164"/>
                    <a:pt x="100" y="164"/>
                    <a:pt x="100" y="164"/>
                  </a:cubicBezTo>
                  <a:cubicBezTo>
                    <a:pt x="100" y="166"/>
                    <a:pt x="102" y="168"/>
                    <a:pt x="104" y="168"/>
                  </a:cubicBezTo>
                  <a:cubicBezTo>
                    <a:pt x="106" y="168"/>
                    <a:pt x="108" y="166"/>
                    <a:pt x="108" y="164"/>
                  </a:cubicBezTo>
                  <a:cubicBezTo>
                    <a:pt x="108" y="88"/>
                    <a:pt x="108" y="88"/>
                    <a:pt x="108" y="88"/>
                  </a:cubicBezTo>
                  <a:cubicBezTo>
                    <a:pt x="108" y="86"/>
                    <a:pt x="106" y="84"/>
                    <a:pt x="104" y="8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lumMod val="65000"/>
                  </a:schemeClr>
                </a:solidFill>
              </a:endParaRPr>
            </a:p>
          </p:txBody>
        </p:sp>
      </p:grpSp>
      <p:sp>
        <p:nvSpPr>
          <p:cNvPr id="12" name="TextBox 11">
            <a:extLst>
              <a:ext uri="{FF2B5EF4-FFF2-40B4-BE49-F238E27FC236}">
                <a16:creationId xmlns:a16="http://schemas.microsoft.com/office/drawing/2014/main" id="{D3A67E88-3A19-43E6-AEFC-D544C84E76C7}"/>
              </a:ext>
            </a:extLst>
          </p:cNvPr>
          <p:cNvSpPr txBox="1"/>
          <p:nvPr/>
        </p:nvSpPr>
        <p:spPr>
          <a:xfrm>
            <a:off x="5748223" y="4175809"/>
            <a:ext cx="2107756" cy="646331"/>
          </a:xfrm>
          <a:prstGeom prst="rect">
            <a:avLst/>
          </a:prstGeom>
          <a:noFill/>
        </p:spPr>
        <p:txBody>
          <a:bodyPr wrap="square" rtlCol="0">
            <a:spAutoFit/>
          </a:bodyPr>
          <a:lstStyle/>
          <a:p>
            <a:r>
              <a:rPr lang="it-IT" sz="1200" dirty="0">
                <a:latin typeface="Poppins" panose="00000500000000000000" pitchFamily="2" charset="0"/>
                <a:ea typeface="Open Sans" panose="020B0606030504020204" pitchFamily="34" charset="0"/>
                <a:cs typeface="Poppins" panose="00000500000000000000" pitchFamily="2" charset="0"/>
              </a:rPr>
              <a:t>Dev certa volle sopra anime animo qua. Tenta anima la no aveva ch</a:t>
            </a:r>
            <a:endParaRPr lang="en-US" sz="1200" dirty="0">
              <a:latin typeface="Poppins" panose="00000500000000000000" pitchFamily="2" charset="0"/>
              <a:ea typeface="Open Sans" panose="020B0606030504020204" pitchFamily="34" charset="0"/>
              <a:cs typeface="Poppins" panose="00000500000000000000" pitchFamily="2" charset="0"/>
            </a:endParaRPr>
          </a:p>
        </p:txBody>
      </p:sp>
      <p:sp>
        <p:nvSpPr>
          <p:cNvPr id="16" name="TextBox 15">
            <a:extLst>
              <a:ext uri="{FF2B5EF4-FFF2-40B4-BE49-F238E27FC236}">
                <a16:creationId xmlns:a16="http://schemas.microsoft.com/office/drawing/2014/main" id="{47656F24-C4E7-44BA-9114-FBBEEE375FC2}"/>
              </a:ext>
            </a:extLst>
          </p:cNvPr>
          <p:cNvSpPr txBox="1"/>
          <p:nvPr/>
        </p:nvSpPr>
        <p:spPr>
          <a:xfrm>
            <a:off x="8345938" y="3036259"/>
            <a:ext cx="1664087" cy="276999"/>
          </a:xfrm>
          <a:prstGeom prst="rect">
            <a:avLst/>
          </a:prstGeom>
          <a:noFill/>
        </p:spPr>
        <p:txBody>
          <a:bodyPr wrap="square" rtlCol="0">
            <a:spAutoFit/>
          </a:bodyPr>
          <a:lstStyle/>
          <a:p>
            <a:r>
              <a:rPr lang="en-US" sz="1200" dirty="0">
                <a:latin typeface="Poppins SemiBold" panose="00000700000000000000" pitchFamily="2" charset="0"/>
                <a:cs typeface="Poppins SemiBold" panose="00000700000000000000" pitchFamily="2" charset="0"/>
              </a:rPr>
              <a:t>Your text here</a:t>
            </a:r>
          </a:p>
        </p:txBody>
      </p:sp>
      <p:sp>
        <p:nvSpPr>
          <p:cNvPr id="17" name="TextBox 16">
            <a:extLst>
              <a:ext uri="{FF2B5EF4-FFF2-40B4-BE49-F238E27FC236}">
                <a16:creationId xmlns:a16="http://schemas.microsoft.com/office/drawing/2014/main" id="{96E04075-662D-4391-AE0C-59807C216EE7}"/>
              </a:ext>
            </a:extLst>
          </p:cNvPr>
          <p:cNvSpPr txBox="1"/>
          <p:nvPr/>
        </p:nvSpPr>
        <p:spPr>
          <a:xfrm>
            <a:off x="8345937" y="3250970"/>
            <a:ext cx="2171808" cy="646331"/>
          </a:xfrm>
          <a:prstGeom prst="rect">
            <a:avLst/>
          </a:prstGeom>
          <a:noFill/>
        </p:spPr>
        <p:txBody>
          <a:bodyPr wrap="square" rtlCol="0">
            <a:spAutoFit/>
          </a:bodyPr>
          <a:lstStyle/>
          <a:p>
            <a:r>
              <a:rPr lang="it-IT" sz="1200" dirty="0">
                <a:latin typeface="Poppins" panose="00000500000000000000" pitchFamily="2" charset="0"/>
                <a:ea typeface="Open Sans" panose="020B0606030504020204" pitchFamily="34" charset="0"/>
                <a:cs typeface="Poppins" panose="00000500000000000000" pitchFamily="2" charset="0"/>
              </a:rPr>
              <a:t>Dev certa volle sopra anime animo qua. Tenta anima la no aveva ch</a:t>
            </a:r>
            <a:endParaRPr lang="en-US" sz="1200" dirty="0">
              <a:latin typeface="Poppins" panose="00000500000000000000" pitchFamily="2" charset="0"/>
              <a:ea typeface="Open Sans" panose="020B0606030504020204" pitchFamily="34" charset="0"/>
              <a:cs typeface="Poppins" panose="00000500000000000000" pitchFamily="2" charset="0"/>
            </a:endParaRPr>
          </a:p>
        </p:txBody>
      </p:sp>
      <p:grpSp>
        <p:nvGrpSpPr>
          <p:cNvPr id="18" name="Group 17">
            <a:extLst>
              <a:ext uri="{FF2B5EF4-FFF2-40B4-BE49-F238E27FC236}">
                <a16:creationId xmlns:a16="http://schemas.microsoft.com/office/drawing/2014/main" id="{D1379C81-4F81-423D-80FC-08B7EBBCF3D9}"/>
              </a:ext>
            </a:extLst>
          </p:cNvPr>
          <p:cNvGrpSpPr/>
          <p:nvPr/>
        </p:nvGrpSpPr>
        <p:grpSpPr>
          <a:xfrm>
            <a:off x="7894644" y="6160678"/>
            <a:ext cx="1272578" cy="252164"/>
            <a:chOff x="6490914" y="5286717"/>
            <a:chExt cx="1272578" cy="252164"/>
          </a:xfrm>
          <a:noFill/>
        </p:grpSpPr>
        <p:sp>
          <p:nvSpPr>
            <p:cNvPr id="19" name="Freeform 18">
              <a:extLst>
                <a:ext uri="{FF2B5EF4-FFF2-40B4-BE49-F238E27FC236}">
                  <a16:creationId xmlns:a16="http://schemas.microsoft.com/office/drawing/2014/main" id="{B3644DA0-7F03-4B3D-A93E-B73251A223D3}"/>
                </a:ext>
              </a:extLst>
            </p:cNvPr>
            <p:cNvSpPr>
              <a:spLocks noEditPoints="1"/>
            </p:cNvSpPr>
            <p:nvPr/>
          </p:nvSpPr>
          <p:spPr bwMode="auto">
            <a:xfrm>
              <a:off x="6490914" y="5286717"/>
              <a:ext cx="276860" cy="252164"/>
            </a:xfrm>
            <a:custGeom>
              <a:avLst/>
              <a:gdLst>
                <a:gd name="T0" fmla="*/ 85 w 180"/>
                <a:gd name="T1" fmla="*/ 92 h 164"/>
                <a:gd name="T2" fmla="*/ 74 w 180"/>
                <a:gd name="T3" fmla="*/ 78 h 164"/>
                <a:gd name="T4" fmla="*/ 81 w 180"/>
                <a:gd name="T5" fmla="*/ 69 h 164"/>
                <a:gd name="T6" fmla="*/ 97 w 180"/>
                <a:gd name="T7" fmla="*/ 39 h 164"/>
                <a:gd name="T8" fmla="*/ 90 w 180"/>
                <a:gd name="T9" fmla="*/ 16 h 164"/>
                <a:gd name="T10" fmla="*/ 92 w 180"/>
                <a:gd name="T11" fmla="*/ 16 h 164"/>
                <a:gd name="T12" fmla="*/ 95 w 180"/>
                <a:gd name="T13" fmla="*/ 16 h 164"/>
                <a:gd name="T14" fmla="*/ 106 w 180"/>
                <a:gd name="T15" fmla="*/ 7 h 164"/>
                <a:gd name="T16" fmla="*/ 106 w 180"/>
                <a:gd name="T17" fmla="*/ 4 h 164"/>
                <a:gd name="T18" fmla="*/ 104 w 180"/>
                <a:gd name="T19" fmla="*/ 0 h 164"/>
                <a:gd name="T20" fmla="*/ 55 w 180"/>
                <a:gd name="T21" fmla="*/ 0 h 164"/>
                <a:gd name="T22" fmla="*/ 39 w 180"/>
                <a:gd name="T23" fmla="*/ 4 h 164"/>
                <a:gd name="T24" fmla="*/ 9 w 180"/>
                <a:gd name="T25" fmla="*/ 39 h 164"/>
                <a:gd name="T26" fmla="*/ 48 w 180"/>
                <a:gd name="T27" fmla="*/ 78 h 164"/>
                <a:gd name="T28" fmla="*/ 48 w 180"/>
                <a:gd name="T29" fmla="*/ 83 h 164"/>
                <a:gd name="T30" fmla="*/ 51 w 180"/>
                <a:gd name="T31" fmla="*/ 94 h 164"/>
                <a:gd name="T32" fmla="*/ 2 w 180"/>
                <a:gd name="T33" fmla="*/ 120 h 164"/>
                <a:gd name="T34" fmla="*/ 0 w 180"/>
                <a:gd name="T35" fmla="*/ 131 h 164"/>
                <a:gd name="T36" fmla="*/ 2 w 180"/>
                <a:gd name="T37" fmla="*/ 143 h 164"/>
                <a:gd name="T38" fmla="*/ 30 w 180"/>
                <a:gd name="T39" fmla="*/ 161 h 164"/>
                <a:gd name="T40" fmla="*/ 53 w 180"/>
                <a:gd name="T41" fmla="*/ 164 h 164"/>
                <a:gd name="T42" fmla="*/ 72 w 180"/>
                <a:gd name="T43" fmla="*/ 161 h 164"/>
                <a:gd name="T44" fmla="*/ 104 w 180"/>
                <a:gd name="T45" fmla="*/ 124 h 164"/>
                <a:gd name="T46" fmla="*/ 85 w 180"/>
                <a:gd name="T47" fmla="*/ 92 h 164"/>
                <a:gd name="T48" fmla="*/ 34 w 180"/>
                <a:gd name="T49" fmla="*/ 39 h 164"/>
                <a:gd name="T50" fmla="*/ 39 w 180"/>
                <a:gd name="T51" fmla="*/ 20 h 164"/>
                <a:gd name="T52" fmla="*/ 48 w 180"/>
                <a:gd name="T53" fmla="*/ 16 h 164"/>
                <a:gd name="T54" fmla="*/ 71 w 180"/>
                <a:gd name="T55" fmla="*/ 41 h 164"/>
                <a:gd name="T56" fmla="*/ 67 w 180"/>
                <a:gd name="T57" fmla="*/ 62 h 164"/>
                <a:gd name="T58" fmla="*/ 57 w 180"/>
                <a:gd name="T59" fmla="*/ 67 h 164"/>
                <a:gd name="T60" fmla="*/ 34 w 180"/>
                <a:gd name="T61" fmla="*/ 39 h 164"/>
                <a:gd name="T62" fmla="*/ 83 w 180"/>
                <a:gd name="T63" fmla="*/ 127 h 164"/>
                <a:gd name="T64" fmla="*/ 53 w 180"/>
                <a:gd name="T65" fmla="*/ 148 h 164"/>
                <a:gd name="T66" fmla="*/ 23 w 180"/>
                <a:gd name="T67" fmla="*/ 127 h 164"/>
                <a:gd name="T68" fmla="*/ 55 w 180"/>
                <a:gd name="T69" fmla="*/ 106 h 164"/>
                <a:gd name="T70" fmla="*/ 67 w 180"/>
                <a:gd name="T71" fmla="*/ 106 h 164"/>
                <a:gd name="T72" fmla="*/ 69 w 180"/>
                <a:gd name="T73" fmla="*/ 108 h 164"/>
                <a:gd name="T74" fmla="*/ 83 w 180"/>
                <a:gd name="T75" fmla="*/ 122 h 164"/>
                <a:gd name="T76" fmla="*/ 83 w 180"/>
                <a:gd name="T77" fmla="*/ 127 h 164"/>
                <a:gd name="T78" fmla="*/ 180 w 180"/>
                <a:gd name="T79" fmla="*/ 71 h 164"/>
                <a:gd name="T80" fmla="*/ 180 w 180"/>
                <a:gd name="T81" fmla="*/ 78 h 164"/>
                <a:gd name="T82" fmla="*/ 178 w 180"/>
                <a:gd name="T83" fmla="*/ 83 h 164"/>
                <a:gd name="T84" fmla="*/ 150 w 180"/>
                <a:gd name="T85" fmla="*/ 83 h 164"/>
                <a:gd name="T86" fmla="*/ 150 w 180"/>
                <a:gd name="T87" fmla="*/ 111 h 164"/>
                <a:gd name="T88" fmla="*/ 145 w 180"/>
                <a:gd name="T89" fmla="*/ 113 h 164"/>
                <a:gd name="T90" fmla="*/ 138 w 180"/>
                <a:gd name="T91" fmla="*/ 113 h 164"/>
                <a:gd name="T92" fmla="*/ 134 w 180"/>
                <a:gd name="T93" fmla="*/ 111 h 164"/>
                <a:gd name="T94" fmla="*/ 134 w 180"/>
                <a:gd name="T95" fmla="*/ 83 h 164"/>
                <a:gd name="T96" fmla="*/ 106 w 180"/>
                <a:gd name="T97" fmla="*/ 83 h 164"/>
                <a:gd name="T98" fmla="*/ 104 w 180"/>
                <a:gd name="T99" fmla="*/ 78 h 164"/>
                <a:gd name="T100" fmla="*/ 104 w 180"/>
                <a:gd name="T101" fmla="*/ 71 h 164"/>
                <a:gd name="T102" fmla="*/ 106 w 180"/>
                <a:gd name="T103" fmla="*/ 67 h 164"/>
                <a:gd name="T104" fmla="*/ 134 w 180"/>
                <a:gd name="T105" fmla="*/ 67 h 164"/>
                <a:gd name="T106" fmla="*/ 134 w 180"/>
                <a:gd name="T107" fmla="*/ 39 h 164"/>
                <a:gd name="T108" fmla="*/ 138 w 180"/>
                <a:gd name="T109" fmla="*/ 37 h 164"/>
                <a:gd name="T110" fmla="*/ 145 w 180"/>
                <a:gd name="T111" fmla="*/ 37 h 164"/>
                <a:gd name="T112" fmla="*/ 150 w 180"/>
                <a:gd name="T113" fmla="*/ 39 h 164"/>
                <a:gd name="T114" fmla="*/ 150 w 180"/>
                <a:gd name="T115" fmla="*/ 67 h 164"/>
                <a:gd name="T116" fmla="*/ 178 w 180"/>
                <a:gd name="T117" fmla="*/ 67 h 164"/>
                <a:gd name="T118" fmla="*/ 180 w 180"/>
                <a:gd name="T119" fmla="*/ 7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0" h="164">
                  <a:moveTo>
                    <a:pt x="85" y="92"/>
                  </a:moveTo>
                  <a:cubicBezTo>
                    <a:pt x="78" y="87"/>
                    <a:pt x="74" y="81"/>
                    <a:pt x="74" y="78"/>
                  </a:cubicBezTo>
                  <a:cubicBezTo>
                    <a:pt x="74" y="76"/>
                    <a:pt x="74" y="74"/>
                    <a:pt x="81" y="69"/>
                  </a:cubicBezTo>
                  <a:cubicBezTo>
                    <a:pt x="92" y="60"/>
                    <a:pt x="97" y="50"/>
                    <a:pt x="97" y="39"/>
                  </a:cubicBezTo>
                  <a:cubicBezTo>
                    <a:pt x="97" y="30"/>
                    <a:pt x="95" y="23"/>
                    <a:pt x="90" y="16"/>
                  </a:cubicBezTo>
                  <a:cubicBezTo>
                    <a:pt x="90" y="16"/>
                    <a:pt x="90" y="16"/>
                    <a:pt x="92" y="16"/>
                  </a:cubicBezTo>
                  <a:cubicBezTo>
                    <a:pt x="95" y="16"/>
                    <a:pt x="95" y="16"/>
                    <a:pt x="95" y="16"/>
                  </a:cubicBezTo>
                  <a:cubicBezTo>
                    <a:pt x="95" y="16"/>
                    <a:pt x="95" y="16"/>
                    <a:pt x="106" y="7"/>
                  </a:cubicBezTo>
                  <a:cubicBezTo>
                    <a:pt x="106" y="7"/>
                    <a:pt x="108" y="4"/>
                    <a:pt x="106" y="4"/>
                  </a:cubicBezTo>
                  <a:cubicBezTo>
                    <a:pt x="106" y="2"/>
                    <a:pt x="106" y="0"/>
                    <a:pt x="104" y="0"/>
                  </a:cubicBezTo>
                  <a:cubicBezTo>
                    <a:pt x="104" y="0"/>
                    <a:pt x="104" y="0"/>
                    <a:pt x="55" y="0"/>
                  </a:cubicBezTo>
                  <a:cubicBezTo>
                    <a:pt x="51" y="0"/>
                    <a:pt x="44" y="2"/>
                    <a:pt x="39" y="4"/>
                  </a:cubicBezTo>
                  <a:cubicBezTo>
                    <a:pt x="23" y="9"/>
                    <a:pt x="9" y="25"/>
                    <a:pt x="9" y="39"/>
                  </a:cubicBezTo>
                  <a:cubicBezTo>
                    <a:pt x="9" y="62"/>
                    <a:pt x="25" y="78"/>
                    <a:pt x="48" y="78"/>
                  </a:cubicBezTo>
                  <a:cubicBezTo>
                    <a:pt x="48" y="81"/>
                    <a:pt x="48" y="83"/>
                    <a:pt x="48" y="83"/>
                  </a:cubicBezTo>
                  <a:cubicBezTo>
                    <a:pt x="48" y="87"/>
                    <a:pt x="48" y="90"/>
                    <a:pt x="51" y="94"/>
                  </a:cubicBezTo>
                  <a:cubicBezTo>
                    <a:pt x="30" y="94"/>
                    <a:pt x="9" y="104"/>
                    <a:pt x="2" y="120"/>
                  </a:cubicBezTo>
                  <a:cubicBezTo>
                    <a:pt x="0" y="124"/>
                    <a:pt x="0" y="127"/>
                    <a:pt x="0" y="131"/>
                  </a:cubicBezTo>
                  <a:cubicBezTo>
                    <a:pt x="0" y="136"/>
                    <a:pt x="0" y="141"/>
                    <a:pt x="2" y="143"/>
                  </a:cubicBezTo>
                  <a:cubicBezTo>
                    <a:pt x="7" y="152"/>
                    <a:pt x="16" y="157"/>
                    <a:pt x="30" y="161"/>
                  </a:cubicBezTo>
                  <a:cubicBezTo>
                    <a:pt x="37" y="164"/>
                    <a:pt x="44" y="164"/>
                    <a:pt x="53" y="164"/>
                  </a:cubicBezTo>
                  <a:cubicBezTo>
                    <a:pt x="60" y="164"/>
                    <a:pt x="67" y="164"/>
                    <a:pt x="72" y="161"/>
                  </a:cubicBezTo>
                  <a:cubicBezTo>
                    <a:pt x="92" y="157"/>
                    <a:pt x="104" y="141"/>
                    <a:pt x="104" y="124"/>
                  </a:cubicBezTo>
                  <a:cubicBezTo>
                    <a:pt x="104" y="111"/>
                    <a:pt x="99" y="101"/>
                    <a:pt x="85" y="92"/>
                  </a:cubicBezTo>
                  <a:close/>
                  <a:moveTo>
                    <a:pt x="34" y="39"/>
                  </a:moveTo>
                  <a:cubicBezTo>
                    <a:pt x="34" y="32"/>
                    <a:pt x="34" y="25"/>
                    <a:pt x="39" y="20"/>
                  </a:cubicBezTo>
                  <a:cubicBezTo>
                    <a:pt x="41" y="16"/>
                    <a:pt x="46" y="16"/>
                    <a:pt x="48" y="16"/>
                  </a:cubicBezTo>
                  <a:cubicBezTo>
                    <a:pt x="60" y="16"/>
                    <a:pt x="69" y="27"/>
                    <a:pt x="71" y="41"/>
                  </a:cubicBezTo>
                  <a:cubicBezTo>
                    <a:pt x="74" y="51"/>
                    <a:pt x="71" y="58"/>
                    <a:pt x="67" y="62"/>
                  </a:cubicBezTo>
                  <a:cubicBezTo>
                    <a:pt x="64" y="65"/>
                    <a:pt x="62" y="67"/>
                    <a:pt x="57" y="67"/>
                  </a:cubicBezTo>
                  <a:cubicBezTo>
                    <a:pt x="46" y="67"/>
                    <a:pt x="36" y="53"/>
                    <a:pt x="34" y="39"/>
                  </a:cubicBezTo>
                  <a:close/>
                  <a:moveTo>
                    <a:pt x="83" y="127"/>
                  </a:moveTo>
                  <a:cubicBezTo>
                    <a:pt x="83" y="141"/>
                    <a:pt x="74" y="148"/>
                    <a:pt x="53" y="148"/>
                  </a:cubicBezTo>
                  <a:cubicBezTo>
                    <a:pt x="37" y="148"/>
                    <a:pt x="23" y="138"/>
                    <a:pt x="23" y="127"/>
                  </a:cubicBezTo>
                  <a:cubicBezTo>
                    <a:pt x="23" y="115"/>
                    <a:pt x="39" y="106"/>
                    <a:pt x="55" y="106"/>
                  </a:cubicBezTo>
                  <a:cubicBezTo>
                    <a:pt x="60" y="106"/>
                    <a:pt x="62" y="106"/>
                    <a:pt x="67" y="106"/>
                  </a:cubicBezTo>
                  <a:cubicBezTo>
                    <a:pt x="67" y="108"/>
                    <a:pt x="67" y="108"/>
                    <a:pt x="69" y="108"/>
                  </a:cubicBezTo>
                  <a:cubicBezTo>
                    <a:pt x="76" y="115"/>
                    <a:pt x="80" y="117"/>
                    <a:pt x="83" y="122"/>
                  </a:cubicBezTo>
                  <a:cubicBezTo>
                    <a:pt x="83" y="124"/>
                    <a:pt x="83" y="127"/>
                    <a:pt x="83" y="127"/>
                  </a:cubicBezTo>
                  <a:close/>
                  <a:moveTo>
                    <a:pt x="180" y="71"/>
                  </a:moveTo>
                  <a:cubicBezTo>
                    <a:pt x="180" y="78"/>
                    <a:pt x="180" y="78"/>
                    <a:pt x="180" y="78"/>
                  </a:cubicBezTo>
                  <a:cubicBezTo>
                    <a:pt x="180" y="81"/>
                    <a:pt x="180" y="83"/>
                    <a:pt x="178" y="83"/>
                  </a:cubicBezTo>
                  <a:cubicBezTo>
                    <a:pt x="150" y="83"/>
                    <a:pt x="150" y="83"/>
                    <a:pt x="150" y="83"/>
                  </a:cubicBezTo>
                  <a:cubicBezTo>
                    <a:pt x="150" y="111"/>
                    <a:pt x="150" y="111"/>
                    <a:pt x="150" y="111"/>
                  </a:cubicBezTo>
                  <a:cubicBezTo>
                    <a:pt x="150" y="113"/>
                    <a:pt x="148" y="113"/>
                    <a:pt x="145" y="113"/>
                  </a:cubicBezTo>
                  <a:cubicBezTo>
                    <a:pt x="138" y="113"/>
                    <a:pt x="138" y="113"/>
                    <a:pt x="138" y="113"/>
                  </a:cubicBezTo>
                  <a:cubicBezTo>
                    <a:pt x="136" y="113"/>
                    <a:pt x="134" y="113"/>
                    <a:pt x="134" y="111"/>
                  </a:cubicBezTo>
                  <a:cubicBezTo>
                    <a:pt x="134" y="83"/>
                    <a:pt x="134" y="83"/>
                    <a:pt x="134" y="83"/>
                  </a:cubicBezTo>
                  <a:cubicBezTo>
                    <a:pt x="106" y="83"/>
                    <a:pt x="106" y="83"/>
                    <a:pt x="106" y="83"/>
                  </a:cubicBezTo>
                  <a:cubicBezTo>
                    <a:pt x="104" y="83"/>
                    <a:pt x="104" y="81"/>
                    <a:pt x="104" y="78"/>
                  </a:cubicBezTo>
                  <a:cubicBezTo>
                    <a:pt x="104" y="71"/>
                    <a:pt x="104" y="71"/>
                    <a:pt x="104" y="71"/>
                  </a:cubicBezTo>
                  <a:cubicBezTo>
                    <a:pt x="104" y="69"/>
                    <a:pt x="104" y="67"/>
                    <a:pt x="106" y="67"/>
                  </a:cubicBezTo>
                  <a:cubicBezTo>
                    <a:pt x="134" y="67"/>
                    <a:pt x="134" y="67"/>
                    <a:pt x="134" y="67"/>
                  </a:cubicBezTo>
                  <a:cubicBezTo>
                    <a:pt x="134" y="39"/>
                    <a:pt x="134" y="39"/>
                    <a:pt x="134" y="39"/>
                  </a:cubicBezTo>
                  <a:cubicBezTo>
                    <a:pt x="134" y="37"/>
                    <a:pt x="136" y="37"/>
                    <a:pt x="138" y="37"/>
                  </a:cubicBezTo>
                  <a:cubicBezTo>
                    <a:pt x="145" y="37"/>
                    <a:pt x="145" y="37"/>
                    <a:pt x="145" y="37"/>
                  </a:cubicBezTo>
                  <a:cubicBezTo>
                    <a:pt x="148" y="37"/>
                    <a:pt x="150" y="37"/>
                    <a:pt x="150" y="39"/>
                  </a:cubicBezTo>
                  <a:cubicBezTo>
                    <a:pt x="150" y="67"/>
                    <a:pt x="150" y="67"/>
                    <a:pt x="150" y="67"/>
                  </a:cubicBezTo>
                  <a:cubicBezTo>
                    <a:pt x="178" y="67"/>
                    <a:pt x="178" y="67"/>
                    <a:pt x="178" y="67"/>
                  </a:cubicBezTo>
                  <a:cubicBezTo>
                    <a:pt x="180" y="67"/>
                    <a:pt x="180" y="69"/>
                    <a:pt x="180" y="7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200">
                <a:solidFill>
                  <a:schemeClr val="bg1"/>
                </a:solidFill>
                <a:latin typeface="Poppins" panose="00000500000000000000" pitchFamily="2" charset="0"/>
                <a:ea typeface="Roboto" panose="02000000000000000000" pitchFamily="2" charset="0"/>
                <a:cs typeface="Poppins" panose="00000500000000000000" pitchFamily="2" charset="0"/>
              </a:endParaRPr>
            </a:p>
          </p:txBody>
        </p:sp>
        <p:sp>
          <p:nvSpPr>
            <p:cNvPr id="20" name="TextBox 19">
              <a:extLst>
                <a:ext uri="{FF2B5EF4-FFF2-40B4-BE49-F238E27FC236}">
                  <a16:creationId xmlns:a16="http://schemas.microsoft.com/office/drawing/2014/main" id="{A2BDD1BB-BBAE-48FD-BEB3-22F58BD064DE}"/>
                </a:ext>
              </a:extLst>
            </p:cNvPr>
            <p:cNvSpPr txBox="1"/>
            <p:nvPr/>
          </p:nvSpPr>
          <p:spPr>
            <a:xfrm>
              <a:off x="6798951" y="5291809"/>
              <a:ext cx="964541" cy="241980"/>
            </a:xfrm>
            <a:prstGeom prst="rect">
              <a:avLst/>
            </a:prstGeom>
            <a:grpFill/>
          </p:spPr>
          <p:txBody>
            <a:bodyPr wrap="none" lIns="72000" tIns="36000" rIns="72000" bIns="36000" rtlCol="0" anchor="t">
              <a:spAutoFit/>
            </a:bodyPr>
            <a:lstStyle/>
            <a:p>
              <a:r>
                <a:rPr lang="en-US" sz="1100" dirty="0">
                  <a:solidFill>
                    <a:schemeClr val="bg1"/>
                  </a:solidFill>
                  <a:latin typeface="Poppins SemiBold" panose="00000700000000000000" pitchFamily="2" charset="0"/>
                  <a:cs typeface="Poppins SemiBold" panose="00000700000000000000" pitchFamily="2" charset="0"/>
                </a:rPr>
                <a:t>Your text here</a:t>
              </a:r>
            </a:p>
          </p:txBody>
        </p:sp>
      </p:grpSp>
      <p:grpSp>
        <p:nvGrpSpPr>
          <p:cNvPr id="21" name="Group 20">
            <a:extLst>
              <a:ext uri="{FF2B5EF4-FFF2-40B4-BE49-F238E27FC236}">
                <a16:creationId xmlns:a16="http://schemas.microsoft.com/office/drawing/2014/main" id="{EDE33471-504B-4295-A8E4-9158E0340BAE}"/>
              </a:ext>
            </a:extLst>
          </p:cNvPr>
          <p:cNvGrpSpPr/>
          <p:nvPr/>
        </p:nvGrpSpPr>
        <p:grpSpPr>
          <a:xfrm>
            <a:off x="5121222" y="6151137"/>
            <a:ext cx="2672636" cy="261610"/>
            <a:chOff x="3570141" y="4595168"/>
            <a:chExt cx="2672636" cy="261610"/>
          </a:xfrm>
          <a:noFill/>
        </p:grpSpPr>
        <p:sp>
          <p:nvSpPr>
            <p:cNvPr id="22" name="TextBox 21">
              <a:extLst>
                <a:ext uri="{FF2B5EF4-FFF2-40B4-BE49-F238E27FC236}">
                  <a16:creationId xmlns:a16="http://schemas.microsoft.com/office/drawing/2014/main" id="{B891F722-C358-4A87-8BDD-37F8E1DF03F4}"/>
                </a:ext>
              </a:extLst>
            </p:cNvPr>
            <p:cNvSpPr txBox="1"/>
            <p:nvPr/>
          </p:nvSpPr>
          <p:spPr>
            <a:xfrm>
              <a:off x="3930922" y="4595168"/>
              <a:ext cx="2311855" cy="261610"/>
            </a:xfrm>
            <a:prstGeom prst="rect">
              <a:avLst/>
            </a:prstGeom>
            <a:grpFill/>
          </p:spPr>
          <p:txBody>
            <a:bodyPr wrap="square" rtlCol="0">
              <a:spAutoFit/>
            </a:bodyPr>
            <a:lstStyle/>
            <a:p>
              <a:r>
                <a:rPr lang="en-US" sz="1100" dirty="0">
                  <a:solidFill>
                    <a:schemeClr val="bg1"/>
                  </a:solidFill>
                  <a:latin typeface="Poppins SemiBold" panose="00000700000000000000" pitchFamily="2" charset="0"/>
                  <a:cs typeface="Poppins SemiBold" panose="00000700000000000000" pitchFamily="2" charset="0"/>
                </a:rPr>
                <a:t>Your text here</a:t>
              </a:r>
            </a:p>
          </p:txBody>
        </p:sp>
        <p:sp>
          <p:nvSpPr>
            <p:cNvPr id="23" name="Freeform 11">
              <a:extLst>
                <a:ext uri="{FF2B5EF4-FFF2-40B4-BE49-F238E27FC236}">
                  <a16:creationId xmlns:a16="http://schemas.microsoft.com/office/drawing/2014/main" id="{4EC92B98-515C-480F-882F-8F93206A208D}"/>
                </a:ext>
              </a:extLst>
            </p:cNvPr>
            <p:cNvSpPr>
              <a:spLocks noChangeArrowheads="1"/>
            </p:cNvSpPr>
            <p:nvPr/>
          </p:nvSpPr>
          <p:spPr bwMode="auto">
            <a:xfrm>
              <a:off x="3570141" y="4598815"/>
              <a:ext cx="254316" cy="254317"/>
            </a:xfrm>
            <a:custGeom>
              <a:avLst/>
              <a:gdLst>
                <a:gd name="T0" fmla="*/ 530 w 609"/>
                <a:gd name="T1" fmla="*/ 608 h 609"/>
                <a:gd name="T2" fmla="*/ 530 w 609"/>
                <a:gd name="T3" fmla="*/ 608 h 609"/>
                <a:gd name="T4" fmla="*/ 78 w 609"/>
                <a:gd name="T5" fmla="*/ 608 h 609"/>
                <a:gd name="T6" fmla="*/ 0 w 609"/>
                <a:gd name="T7" fmla="*/ 530 h 609"/>
                <a:gd name="T8" fmla="*/ 0 w 609"/>
                <a:gd name="T9" fmla="*/ 78 h 609"/>
                <a:gd name="T10" fmla="*/ 78 w 609"/>
                <a:gd name="T11" fmla="*/ 0 h 609"/>
                <a:gd name="T12" fmla="*/ 530 w 609"/>
                <a:gd name="T13" fmla="*/ 0 h 609"/>
                <a:gd name="T14" fmla="*/ 608 w 609"/>
                <a:gd name="T15" fmla="*/ 78 h 609"/>
                <a:gd name="T16" fmla="*/ 608 w 609"/>
                <a:gd name="T17" fmla="*/ 530 h 609"/>
                <a:gd name="T18" fmla="*/ 530 w 609"/>
                <a:gd name="T19" fmla="*/ 608 h 609"/>
                <a:gd name="T20" fmla="*/ 304 w 609"/>
                <a:gd name="T21" fmla="*/ 184 h 609"/>
                <a:gd name="T22" fmla="*/ 304 w 609"/>
                <a:gd name="T23" fmla="*/ 184 h 609"/>
                <a:gd name="T24" fmla="*/ 198 w 609"/>
                <a:gd name="T25" fmla="*/ 254 h 609"/>
                <a:gd name="T26" fmla="*/ 198 w 609"/>
                <a:gd name="T27" fmla="*/ 254 h 609"/>
                <a:gd name="T28" fmla="*/ 198 w 609"/>
                <a:gd name="T29" fmla="*/ 254 h 609"/>
                <a:gd name="T30" fmla="*/ 191 w 609"/>
                <a:gd name="T31" fmla="*/ 261 h 609"/>
                <a:gd name="T32" fmla="*/ 191 w 609"/>
                <a:gd name="T33" fmla="*/ 269 h 609"/>
                <a:gd name="T34" fmla="*/ 191 w 609"/>
                <a:gd name="T35" fmla="*/ 276 h 609"/>
                <a:gd name="T36" fmla="*/ 191 w 609"/>
                <a:gd name="T37" fmla="*/ 283 h 609"/>
                <a:gd name="T38" fmla="*/ 191 w 609"/>
                <a:gd name="T39" fmla="*/ 290 h 609"/>
                <a:gd name="T40" fmla="*/ 191 w 609"/>
                <a:gd name="T41" fmla="*/ 290 h 609"/>
                <a:gd name="T42" fmla="*/ 184 w 609"/>
                <a:gd name="T43" fmla="*/ 304 h 609"/>
                <a:gd name="T44" fmla="*/ 304 w 609"/>
                <a:gd name="T45" fmla="*/ 424 h 609"/>
                <a:gd name="T46" fmla="*/ 424 w 609"/>
                <a:gd name="T47" fmla="*/ 304 h 609"/>
                <a:gd name="T48" fmla="*/ 417 w 609"/>
                <a:gd name="T49" fmla="*/ 290 h 609"/>
                <a:gd name="T50" fmla="*/ 417 w 609"/>
                <a:gd name="T51" fmla="*/ 290 h 609"/>
                <a:gd name="T52" fmla="*/ 417 w 609"/>
                <a:gd name="T53" fmla="*/ 283 h 609"/>
                <a:gd name="T54" fmla="*/ 417 w 609"/>
                <a:gd name="T55" fmla="*/ 276 h 609"/>
                <a:gd name="T56" fmla="*/ 417 w 609"/>
                <a:gd name="T57" fmla="*/ 269 h 609"/>
                <a:gd name="T58" fmla="*/ 417 w 609"/>
                <a:gd name="T59" fmla="*/ 261 h 609"/>
                <a:gd name="T60" fmla="*/ 410 w 609"/>
                <a:gd name="T61" fmla="*/ 254 h 609"/>
                <a:gd name="T62" fmla="*/ 410 w 609"/>
                <a:gd name="T63" fmla="*/ 254 h 609"/>
                <a:gd name="T64" fmla="*/ 410 w 609"/>
                <a:gd name="T65" fmla="*/ 254 h 609"/>
                <a:gd name="T66" fmla="*/ 304 w 609"/>
                <a:gd name="T67" fmla="*/ 184 h 609"/>
                <a:gd name="T68" fmla="*/ 537 w 609"/>
                <a:gd name="T69" fmla="*/ 99 h 609"/>
                <a:gd name="T70" fmla="*/ 537 w 609"/>
                <a:gd name="T71" fmla="*/ 99 h 609"/>
                <a:gd name="T72" fmla="*/ 509 w 609"/>
                <a:gd name="T73" fmla="*/ 71 h 609"/>
                <a:gd name="T74" fmla="*/ 445 w 609"/>
                <a:gd name="T75" fmla="*/ 71 h 609"/>
                <a:gd name="T76" fmla="*/ 417 w 609"/>
                <a:gd name="T77" fmla="*/ 99 h 609"/>
                <a:gd name="T78" fmla="*/ 417 w 609"/>
                <a:gd name="T79" fmla="*/ 162 h 609"/>
                <a:gd name="T80" fmla="*/ 445 w 609"/>
                <a:gd name="T81" fmla="*/ 191 h 609"/>
                <a:gd name="T82" fmla="*/ 509 w 609"/>
                <a:gd name="T83" fmla="*/ 191 h 609"/>
                <a:gd name="T84" fmla="*/ 537 w 609"/>
                <a:gd name="T85" fmla="*/ 162 h 609"/>
                <a:gd name="T86" fmla="*/ 537 w 609"/>
                <a:gd name="T87" fmla="*/ 99 h 609"/>
                <a:gd name="T88" fmla="*/ 537 w 609"/>
                <a:gd name="T89" fmla="*/ 254 h 609"/>
                <a:gd name="T90" fmla="*/ 537 w 609"/>
                <a:gd name="T91" fmla="*/ 254 h 609"/>
                <a:gd name="T92" fmla="*/ 481 w 609"/>
                <a:gd name="T93" fmla="*/ 254 h 609"/>
                <a:gd name="T94" fmla="*/ 488 w 609"/>
                <a:gd name="T95" fmla="*/ 304 h 609"/>
                <a:gd name="T96" fmla="*/ 304 w 609"/>
                <a:gd name="T97" fmla="*/ 488 h 609"/>
                <a:gd name="T98" fmla="*/ 120 w 609"/>
                <a:gd name="T99" fmla="*/ 304 h 609"/>
                <a:gd name="T100" fmla="*/ 127 w 609"/>
                <a:gd name="T101" fmla="*/ 254 h 609"/>
                <a:gd name="T102" fmla="*/ 71 w 609"/>
                <a:gd name="T103" fmla="*/ 254 h 609"/>
                <a:gd name="T104" fmla="*/ 71 w 609"/>
                <a:gd name="T105" fmla="*/ 509 h 609"/>
                <a:gd name="T106" fmla="*/ 99 w 609"/>
                <a:gd name="T107" fmla="*/ 537 h 609"/>
                <a:gd name="T108" fmla="*/ 509 w 609"/>
                <a:gd name="T109" fmla="*/ 537 h 609"/>
                <a:gd name="T110" fmla="*/ 537 w 609"/>
                <a:gd name="T111" fmla="*/ 509 h 609"/>
                <a:gd name="T112" fmla="*/ 537 w 609"/>
                <a:gd name="T113" fmla="*/ 254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09" h="609">
                  <a:moveTo>
                    <a:pt x="530" y="608"/>
                  </a:moveTo>
                  <a:lnTo>
                    <a:pt x="530" y="608"/>
                  </a:lnTo>
                  <a:cubicBezTo>
                    <a:pt x="78" y="608"/>
                    <a:pt x="78" y="608"/>
                    <a:pt x="78" y="608"/>
                  </a:cubicBezTo>
                  <a:cubicBezTo>
                    <a:pt x="36" y="608"/>
                    <a:pt x="0" y="572"/>
                    <a:pt x="0" y="530"/>
                  </a:cubicBezTo>
                  <a:cubicBezTo>
                    <a:pt x="0" y="78"/>
                    <a:pt x="0" y="78"/>
                    <a:pt x="0" y="78"/>
                  </a:cubicBezTo>
                  <a:cubicBezTo>
                    <a:pt x="0" y="35"/>
                    <a:pt x="36" y="0"/>
                    <a:pt x="78" y="0"/>
                  </a:cubicBezTo>
                  <a:cubicBezTo>
                    <a:pt x="530" y="0"/>
                    <a:pt x="530" y="0"/>
                    <a:pt x="530" y="0"/>
                  </a:cubicBezTo>
                  <a:cubicBezTo>
                    <a:pt x="573" y="0"/>
                    <a:pt x="608" y="35"/>
                    <a:pt x="608" y="78"/>
                  </a:cubicBezTo>
                  <a:cubicBezTo>
                    <a:pt x="608" y="530"/>
                    <a:pt x="608" y="530"/>
                    <a:pt x="608" y="530"/>
                  </a:cubicBezTo>
                  <a:cubicBezTo>
                    <a:pt x="608" y="572"/>
                    <a:pt x="573" y="608"/>
                    <a:pt x="530" y="608"/>
                  </a:cubicBezTo>
                  <a:close/>
                  <a:moveTo>
                    <a:pt x="304" y="184"/>
                  </a:moveTo>
                  <a:lnTo>
                    <a:pt x="304" y="184"/>
                  </a:lnTo>
                  <a:cubicBezTo>
                    <a:pt x="254" y="184"/>
                    <a:pt x="219" y="212"/>
                    <a:pt x="198" y="254"/>
                  </a:cubicBezTo>
                  <a:lnTo>
                    <a:pt x="198" y="254"/>
                  </a:lnTo>
                  <a:lnTo>
                    <a:pt x="198" y="254"/>
                  </a:lnTo>
                  <a:cubicBezTo>
                    <a:pt x="198" y="261"/>
                    <a:pt x="198" y="261"/>
                    <a:pt x="191" y="261"/>
                  </a:cubicBezTo>
                  <a:lnTo>
                    <a:pt x="191" y="269"/>
                  </a:lnTo>
                  <a:lnTo>
                    <a:pt x="191" y="276"/>
                  </a:lnTo>
                  <a:cubicBezTo>
                    <a:pt x="191" y="276"/>
                    <a:pt x="191" y="276"/>
                    <a:pt x="191" y="283"/>
                  </a:cubicBezTo>
                  <a:cubicBezTo>
                    <a:pt x="191" y="283"/>
                    <a:pt x="191" y="283"/>
                    <a:pt x="191" y="290"/>
                  </a:cubicBezTo>
                  <a:lnTo>
                    <a:pt x="191" y="290"/>
                  </a:lnTo>
                  <a:cubicBezTo>
                    <a:pt x="191" y="297"/>
                    <a:pt x="184" y="297"/>
                    <a:pt x="184" y="304"/>
                  </a:cubicBezTo>
                  <a:cubicBezTo>
                    <a:pt x="184" y="367"/>
                    <a:pt x="240" y="424"/>
                    <a:pt x="304" y="424"/>
                  </a:cubicBezTo>
                  <a:cubicBezTo>
                    <a:pt x="368" y="424"/>
                    <a:pt x="424" y="367"/>
                    <a:pt x="424" y="304"/>
                  </a:cubicBezTo>
                  <a:cubicBezTo>
                    <a:pt x="424" y="297"/>
                    <a:pt x="417" y="297"/>
                    <a:pt x="417" y="290"/>
                  </a:cubicBezTo>
                  <a:lnTo>
                    <a:pt x="417" y="290"/>
                  </a:lnTo>
                  <a:cubicBezTo>
                    <a:pt x="417" y="283"/>
                    <a:pt x="417" y="283"/>
                    <a:pt x="417" y="283"/>
                  </a:cubicBezTo>
                  <a:cubicBezTo>
                    <a:pt x="417" y="276"/>
                    <a:pt x="417" y="276"/>
                    <a:pt x="417" y="276"/>
                  </a:cubicBezTo>
                  <a:lnTo>
                    <a:pt x="417" y="269"/>
                  </a:lnTo>
                  <a:lnTo>
                    <a:pt x="417" y="261"/>
                  </a:lnTo>
                  <a:cubicBezTo>
                    <a:pt x="410" y="261"/>
                    <a:pt x="410" y="261"/>
                    <a:pt x="410" y="254"/>
                  </a:cubicBezTo>
                  <a:lnTo>
                    <a:pt x="410" y="254"/>
                  </a:lnTo>
                  <a:lnTo>
                    <a:pt x="410" y="254"/>
                  </a:lnTo>
                  <a:cubicBezTo>
                    <a:pt x="389" y="212"/>
                    <a:pt x="354" y="184"/>
                    <a:pt x="304" y="184"/>
                  </a:cubicBezTo>
                  <a:close/>
                  <a:moveTo>
                    <a:pt x="537" y="99"/>
                  </a:moveTo>
                  <a:lnTo>
                    <a:pt x="537" y="99"/>
                  </a:lnTo>
                  <a:cubicBezTo>
                    <a:pt x="537" y="85"/>
                    <a:pt x="523" y="71"/>
                    <a:pt x="509" y="71"/>
                  </a:cubicBezTo>
                  <a:cubicBezTo>
                    <a:pt x="445" y="71"/>
                    <a:pt x="445" y="71"/>
                    <a:pt x="445" y="71"/>
                  </a:cubicBezTo>
                  <a:cubicBezTo>
                    <a:pt x="431" y="71"/>
                    <a:pt x="417" y="85"/>
                    <a:pt x="417" y="99"/>
                  </a:cubicBezTo>
                  <a:cubicBezTo>
                    <a:pt x="417" y="162"/>
                    <a:pt x="417" y="162"/>
                    <a:pt x="417" y="162"/>
                  </a:cubicBezTo>
                  <a:cubicBezTo>
                    <a:pt x="417" y="177"/>
                    <a:pt x="431" y="191"/>
                    <a:pt x="445" y="191"/>
                  </a:cubicBezTo>
                  <a:cubicBezTo>
                    <a:pt x="509" y="191"/>
                    <a:pt x="509" y="191"/>
                    <a:pt x="509" y="191"/>
                  </a:cubicBezTo>
                  <a:cubicBezTo>
                    <a:pt x="523" y="191"/>
                    <a:pt x="537" y="177"/>
                    <a:pt x="537" y="162"/>
                  </a:cubicBezTo>
                  <a:lnTo>
                    <a:pt x="537" y="99"/>
                  </a:lnTo>
                  <a:close/>
                  <a:moveTo>
                    <a:pt x="537" y="254"/>
                  </a:moveTo>
                  <a:lnTo>
                    <a:pt x="537" y="254"/>
                  </a:lnTo>
                  <a:cubicBezTo>
                    <a:pt x="481" y="254"/>
                    <a:pt x="481" y="254"/>
                    <a:pt x="481" y="254"/>
                  </a:cubicBezTo>
                  <a:cubicBezTo>
                    <a:pt x="488" y="269"/>
                    <a:pt x="488" y="290"/>
                    <a:pt x="488" y="304"/>
                  </a:cubicBezTo>
                  <a:cubicBezTo>
                    <a:pt x="488" y="403"/>
                    <a:pt x="403" y="488"/>
                    <a:pt x="304" y="488"/>
                  </a:cubicBezTo>
                  <a:cubicBezTo>
                    <a:pt x="205" y="488"/>
                    <a:pt x="120" y="403"/>
                    <a:pt x="120" y="304"/>
                  </a:cubicBezTo>
                  <a:cubicBezTo>
                    <a:pt x="120" y="290"/>
                    <a:pt x="120" y="269"/>
                    <a:pt x="127" y="254"/>
                  </a:cubicBezTo>
                  <a:cubicBezTo>
                    <a:pt x="71" y="254"/>
                    <a:pt x="71" y="254"/>
                    <a:pt x="71" y="254"/>
                  </a:cubicBezTo>
                  <a:cubicBezTo>
                    <a:pt x="71" y="509"/>
                    <a:pt x="71" y="509"/>
                    <a:pt x="71" y="509"/>
                  </a:cubicBezTo>
                  <a:cubicBezTo>
                    <a:pt x="71" y="523"/>
                    <a:pt x="85" y="537"/>
                    <a:pt x="99" y="537"/>
                  </a:cubicBezTo>
                  <a:cubicBezTo>
                    <a:pt x="509" y="537"/>
                    <a:pt x="509" y="537"/>
                    <a:pt x="509" y="537"/>
                  </a:cubicBezTo>
                  <a:cubicBezTo>
                    <a:pt x="523" y="537"/>
                    <a:pt x="537" y="523"/>
                    <a:pt x="537" y="509"/>
                  </a:cubicBezTo>
                  <a:lnTo>
                    <a:pt x="537" y="254"/>
                  </a:lnTo>
                  <a:close/>
                </a:path>
              </a:pathLst>
            </a:custGeom>
            <a:solidFill>
              <a:schemeClr val="bg1"/>
            </a:solidFill>
            <a:ln>
              <a:noFill/>
            </a:ln>
            <a:effectLst/>
          </p:spPr>
          <p:txBody>
            <a:bodyPr wrap="none" anchor="ctr"/>
            <a:lstStyle/>
            <a:p>
              <a:pPr eaLnBrk="1" fontAlgn="auto" hangingPunct="1">
                <a:spcBef>
                  <a:spcPts val="0"/>
                </a:spcBef>
                <a:spcAft>
                  <a:spcPts val="0"/>
                </a:spcAft>
                <a:defRPr/>
              </a:pPr>
              <a:endParaRPr lang="en-US" sz="1100" dirty="0">
                <a:solidFill>
                  <a:schemeClr val="bg1"/>
                </a:solidFill>
                <a:latin typeface="Poppins" panose="00000500000000000000" pitchFamily="2" charset="0"/>
                <a:ea typeface="Roboto" panose="02000000000000000000" pitchFamily="2" charset="0"/>
                <a:cs typeface="Poppins" panose="00000500000000000000" pitchFamily="2" charset="0"/>
              </a:endParaRPr>
            </a:p>
          </p:txBody>
        </p:sp>
      </p:grpSp>
      <p:grpSp>
        <p:nvGrpSpPr>
          <p:cNvPr id="24" name="Group 23">
            <a:extLst>
              <a:ext uri="{FF2B5EF4-FFF2-40B4-BE49-F238E27FC236}">
                <a16:creationId xmlns:a16="http://schemas.microsoft.com/office/drawing/2014/main" id="{3936308F-4941-4F73-AA91-64CA7D8893FC}"/>
              </a:ext>
            </a:extLst>
          </p:cNvPr>
          <p:cNvGrpSpPr/>
          <p:nvPr/>
        </p:nvGrpSpPr>
        <p:grpSpPr>
          <a:xfrm>
            <a:off x="2394330" y="6141744"/>
            <a:ext cx="2431804" cy="261610"/>
            <a:chOff x="1571346" y="5131352"/>
            <a:chExt cx="2431804" cy="261610"/>
          </a:xfrm>
          <a:noFill/>
        </p:grpSpPr>
        <p:sp>
          <p:nvSpPr>
            <p:cNvPr id="25" name="TextBox 24">
              <a:extLst>
                <a:ext uri="{FF2B5EF4-FFF2-40B4-BE49-F238E27FC236}">
                  <a16:creationId xmlns:a16="http://schemas.microsoft.com/office/drawing/2014/main" id="{1547AC95-8A73-46CA-80A7-36B921EA5750}"/>
                </a:ext>
              </a:extLst>
            </p:cNvPr>
            <p:cNvSpPr txBox="1"/>
            <p:nvPr/>
          </p:nvSpPr>
          <p:spPr>
            <a:xfrm>
              <a:off x="1937533" y="5131352"/>
              <a:ext cx="2065617" cy="261610"/>
            </a:xfrm>
            <a:prstGeom prst="rect">
              <a:avLst/>
            </a:prstGeom>
            <a:grpFill/>
          </p:spPr>
          <p:txBody>
            <a:bodyPr wrap="square" rtlCol="0">
              <a:spAutoFit/>
            </a:bodyPr>
            <a:lstStyle/>
            <a:p>
              <a:r>
                <a:rPr lang="en-US" sz="1100" dirty="0">
                  <a:solidFill>
                    <a:schemeClr val="bg1"/>
                  </a:solidFill>
                  <a:latin typeface="Poppins SemiBold" panose="00000700000000000000" pitchFamily="2" charset="0"/>
                  <a:cs typeface="Poppins SemiBold" panose="00000700000000000000" pitchFamily="2" charset="0"/>
                </a:rPr>
                <a:t>Your text here</a:t>
              </a:r>
            </a:p>
          </p:txBody>
        </p:sp>
        <p:sp>
          <p:nvSpPr>
            <p:cNvPr id="26" name="Freeform 12">
              <a:extLst>
                <a:ext uri="{FF2B5EF4-FFF2-40B4-BE49-F238E27FC236}">
                  <a16:creationId xmlns:a16="http://schemas.microsoft.com/office/drawing/2014/main" id="{74249A23-45F3-4F5E-A2DF-F7E398C51EFA}"/>
                </a:ext>
              </a:extLst>
            </p:cNvPr>
            <p:cNvSpPr>
              <a:spLocks noChangeArrowheads="1"/>
            </p:cNvSpPr>
            <p:nvPr/>
          </p:nvSpPr>
          <p:spPr bwMode="auto">
            <a:xfrm>
              <a:off x="1571346" y="5153785"/>
              <a:ext cx="265125" cy="216744"/>
            </a:xfrm>
            <a:custGeom>
              <a:avLst/>
              <a:gdLst>
                <a:gd name="T0" fmla="*/ 410 w 602"/>
                <a:gd name="T1" fmla="*/ 0 h 496"/>
                <a:gd name="T2" fmla="*/ 410 w 602"/>
                <a:gd name="T3" fmla="*/ 0 h 496"/>
                <a:gd name="T4" fmla="*/ 509 w 602"/>
                <a:gd name="T5" fmla="*/ 43 h 496"/>
                <a:gd name="T6" fmla="*/ 572 w 602"/>
                <a:gd name="T7" fmla="*/ 22 h 496"/>
                <a:gd name="T8" fmla="*/ 587 w 602"/>
                <a:gd name="T9" fmla="*/ 15 h 496"/>
                <a:gd name="T10" fmla="*/ 544 w 602"/>
                <a:gd name="T11" fmla="*/ 71 h 496"/>
                <a:gd name="T12" fmla="*/ 530 w 602"/>
                <a:gd name="T13" fmla="*/ 78 h 496"/>
                <a:gd name="T14" fmla="*/ 530 w 602"/>
                <a:gd name="T15" fmla="*/ 78 h 496"/>
                <a:gd name="T16" fmla="*/ 601 w 602"/>
                <a:gd name="T17" fmla="*/ 64 h 496"/>
                <a:gd name="T18" fmla="*/ 601 w 602"/>
                <a:gd name="T19" fmla="*/ 64 h 496"/>
                <a:gd name="T20" fmla="*/ 558 w 602"/>
                <a:gd name="T21" fmla="*/ 106 h 496"/>
                <a:gd name="T22" fmla="*/ 544 w 602"/>
                <a:gd name="T23" fmla="*/ 128 h 496"/>
                <a:gd name="T24" fmla="*/ 537 w 602"/>
                <a:gd name="T25" fmla="*/ 205 h 496"/>
                <a:gd name="T26" fmla="*/ 297 w 602"/>
                <a:gd name="T27" fmla="*/ 481 h 496"/>
                <a:gd name="T28" fmla="*/ 120 w 602"/>
                <a:gd name="T29" fmla="*/ 488 h 496"/>
                <a:gd name="T30" fmla="*/ 42 w 602"/>
                <a:gd name="T31" fmla="*/ 460 h 496"/>
                <a:gd name="T32" fmla="*/ 14 w 602"/>
                <a:gd name="T33" fmla="*/ 446 h 496"/>
                <a:gd name="T34" fmla="*/ 0 w 602"/>
                <a:gd name="T35" fmla="*/ 439 h 496"/>
                <a:gd name="T36" fmla="*/ 42 w 602"/>
                <a:gd name="T37" fmla="*/ 439 h 496"/>
                <a:gd name="T38" fmla="*/ 78 w 602"/>
                <a:gd name="T39" fmla="*/ 432 h 496"/>
                <a:gd name="T40" fmla="*/ 148 w 602"/>
                <a:gd name="T41" fmla="*/ 410 h 496"/>
                <a:gd name="T42" fmla="*/ 184 w 602"/>
                <a:gd name="T43" fmla="*/ 382 h 496"/>
                <a:gd name="T44" fmla="*/ 148 w 602"/>
                <a:gd name="T45" fmla="*/ 382 h 496"/>
                <a:gd name="T46" fmla="*/ 71 w 602"/>
                <a:gd name="T47" fmla="*/ 297 h 496"/>
                <a:gd name="T48" fmla="*/ 120 w 602"/>
                <a:gd name="T49" fmla="*/ 297 h 496"/>
                <a:gd name="T50" fmla="*/ 85 w 602"/>
                <a:gd name="T51" fmla="*/ 283 h 496"/>
                <a:gd name="T52" fmla="*/ 21 w 602"/>
                <a:gd name="T53" fmla="*/ 177 h 496"/>
                <a:gd name="T54" fmla="*/ 35 w 602"/>
                <a:gd name="T55" fmla="*/ 184 h 496"/>
                <a:gd name="T56" fmla="*/ 64 w 602"/>
                <a:gd name="T57" fmla="*/ 191 h 496"/>
                <a:gd name="T58" fmla="*/ 78 w 602"/>
                <a:gd name="T59" fmla="*/ 191 h 496"/>
                <a:gd name="T60" fmla="*/ 78 w 602"/>
                <a:gd name="T61" fmla="*/ 191 h 496"/>
                <a:gd name="T62" fmla="*/ 57 w 602"/>
                <a:gd name="T63" fmla="*/ 170 h 496"/>
                <a:gd name="T64" fmla="*/ 28 w 602"/>
                <a:gd name="T65" fmla="*/ 57 h 496"/>
                <a:gd name="T66" fmla="*/ 42 w 602"/>
                <a:gd name="T67" fmla="*/ 29 h 496"/>
                <a:gd name="T68" fmla="*/ 42 w 602"/>
                <a:gd name="T69" fmla="*/ 29 h 496"/>
                <a:gd name="T70" fmla="*/ 57 w 602"/>
                <a:gd name="T71" fmla="*/ 36 h 496"/>
                <a:gd name="T72" fmla="*/ 92 w 602"/>
                <a:gd name="T73" fmla="*/ 71 h 496"/>
                <a:gd name="T74" fmla="*/ 240 w 602"/>
                <a:gd name="T75" fmla="*/ 149 h 496"/>
                <a:gd name="T76" fmla="*/ 297 w 602"/>
                <a:gd name="T77" fmla="*/ 156 h 496"/>
                <a:gd name="T78" fmla="*/ 297 w 602"/>
                <a:gd name="T79" fmla="*/ 99 h 496"/>
                <a:gd name="T80" fmla="*/ 368 w 602"/>
                <a:gd name="T81" fmla="*/ 15 h 496"/>
                <a:gd name="T82" fmla="*/ 396 w 602"/>
                <a:gd name="T83" fmla="*/ 8 h 496"/>
                <a:gd name="T84" fmla="*/ 410 w 602"/>
                <a:gd name="T85" fmla="*/ 0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2" h="496">
                  <a:moveTo>
                    <a:pt x="410" y="0"/>
                  </a:moveTo>
                  <a:lnTo>
                    <a:pt x="410" y="0"/>
                  </a:lnTo>
                  <a:cubicBezTo>
                    <a:pt x="459" y="0"/>
                    <a:pt x="481" y="22"/>
                    <a:pt x="509" y="43"/>
                  </a:cubicBezTo>
                  <a:cubicBezTo>
                    <a:pt x="530" y="43"/>
                    <a:pt x="558" y="29"/>
                    <a:pt x="572" y="22"/>
                  </a:cubicBezTo>
                  <a:cubicBezTo>
                    <a:pt x="580" y="15"/>
                    <a:pt x="580" y="15"/>
                    <a:pt x="587" y="15"/>
                  </a:cubicBezTo>
                  <a:cubicBezTo>
                    <a:pt x="580" y="36"/>
                    <a:pt x="565" y="57"/>
                    <a:pt x="544" y="71"/>
                  </a:cubicBezTo>
                  <a:cubicBezTo>
                    <a:pt x="544" y="71"/>
                    <a:pt x="537" y="78"/>
                    <a:pt x="530" y="78"/>
                  </a:cubicBezTo>
                  <a:lnTo>
                    <a:pt x="530" y="78"/>
                  </a:lnTo>
                  <a:cubicBezTo>
                    <a:pt x="558" y="78"/>
                    <a:pt x="580" y="64"/>
                    <a:pt x="601" y="64"/>
                  </a:cubicBezTo>
                  <a:lnTo>
                    <a:pt x="601" y="64"/>
                  </a:lnTo>
                  <a:cubicBezTo>
                    <a:pt x="594" y="78"/>
                    <a:pt x="580" y="99"/>
                    <a:pt x="558" y="106"/>
                  </a:cubicBezTo>
                  <a:cubicBezTo>
                    <a:pt x="551" y="113"/>
                    <a:pt x="551" y="121"/>
                    <a:pt x="544" y="128"/>
                  </a:cubicBezTo>
                  <a:cubicBezTo>
                    <a:pt x="544" y="156"/>
                    <a:pt x="544" y="177"/>
                    <a:pt x="537" y="205"/>
                  </a:cubicBezTo>
                  <a:cubicBezTo>
                    <a:pt x="502" y="340"/>
                    <a:pt x="424" y="439"/>
                    <a:pt x="297" y="481"/>
                  </a:cubicBezTo>
                  <a:cubicBezTo>
                    <a:pt x="247" y="495"/>
                    <a:pt x="170" y="495"/>
                    <a:pt x="120" y="488"/>
                  </a:cubicBezTo>
                  <a:cubicBezTo>
                    <a:pt x="92" y="481"/>
                    <a:pt x="71" y="474"/>
                    <a:pt x="42" y="460"/>
                  </a:cubicBezTo>
                  <a:cubicBezTo>
                    <a:pt x="35" y="453"/>
                    <a:pt x="21" y="453"/>
                    <a:pt x="14" y="446"/>
                  </a:cubicBezTo>
                  <a:cubicBezTo>
                    <a:pt x="7" y="439"/>
                    <a:pt x="7" y="439"/>
                    <a:pt x="0" y="439"/>
                  </a:cubicBezTo>
                  <a:cubicBezTo>
                    <a:pt x="14" y="439"/>
                    <a:pt x="28" y="439"/>
                    <a:pt x="42" y="439"/>
                  </a:cubicBezTo>
                  <a:cubicBezTo>
                    <a:pt x="50" y="439"/>
                    <a:pt x="64" y="439"/>
                    <a:pt x="78" y="432"/>
                  </a:cubicBezTo>
                  <a:cubicBezTo>
                    <a:pt x="106" y="424"/>
                    <a:pt x="127" y="417"/>
                    <a:pt x="148" y="410"/>
                  </a:cubicBezTo>
                  <a:cubicBezTo>
                    <a:pt x="163" y="403"/>
                    <a:pt x="177" y="396"/>
                    <a:pt x="184" y="382"/>
                  </a:cubicBezTo>
                  <a:cubicBezTo>
                    <a:pt x="170" y="382"/>
                    <a:pt x="156" y="382"/>
                    <a:pt x="148" y="382"/>
                  </a:cubicBezTo>
                  <a:cubicBezTo>
                    <a:pt x="106" y="368"/>
                    <a:pt x="85" y="340"/>
                    <a:pt x="71" y="297"/>
                  </a:cubicBezTo>
                  <a:cubicBezTo>
                    <a:pt x="78" y="304"/>
                    <a:pt x="113" y="304"/>
                    <a:pt x="120" y="297"/>
                  </a:cubicBezTo>
                  <a:cubicBezTo>
                    <a:pt x="106" y="297"/>
                    <a:pt x="92" y="290"/>
                    <a:pt x="85" y="283"/>
                  </a:cubicBezTo>
                  <a:cubicBezTo>
                    <a:pt x="50" y="262"/>
                    <a:pt x="21" y="227"/>
                    <a:pt x="21" y="177"/>
                  </a:cubicBezTo>
                  <a:cubicBezTo>
                    <a:pt x="28" y="177"/>
                    <a:pt x="35" y="177"/>
                    <a:pt x="35" y="184"/>
                  </a:cubicBezTo>
                  <a:cubicBezTo>
                    <a:pt x="42" y="184"/>
                    <a:pt x="50" y="184"/>
                    <a:pt x="64" y="191"/>
                  </a:cubicBezTo>
                  <a:lnTo>
                    <a:pt x="78" y="191"/>
                  </a:lnTo>
                  <a:lnTo>
                    <a:pt x="78" y="191"/>
                  </a:lnTo>
                  <a:cubicBezTo>
                    <a:pt x="71" y="184"/>
                    <a:pt x="64" y="177"/>
                    <a:pt x="57" y="170"/>
                  </a:cubicBezTo>
                  <a:cubicBezTo>
                    <a:pt x="35" y="142"/>
                    <a:pt x="14" y="106"/>
                    <a:pt x="28" y="57"/>
                  </a:cubicBezTo>
                  <a:cubicBezTo>
                    <a:pt x="28" y="43"/>
                    <a:pt x="35" y="36"/>
                    <a:pt x="42" y="29"/>
                  </a:cubicBezTo>
                  <a:lnTo>
                    <a:pt x="42" y="29"/>
                  </a:lnTo>
                  <a:cubicBezTo>
                    <a:pt x="42" y="29"/>
                    <a:pt x="50" y="36"/>
                    <a:pt x="57" y="36"/>
                  </a:cubicBezTo>
                  <a:cubicBezTo>
                    <a:pt x="64" y="50"/>
                    <a:pt x="78" y="64"/>
                    <a:pt x="92" y="71"/>
                  </a:cubicBezTo>
                  <a:cubicBezTo>
                    <a:pt x="134" y="106"/>
                    <a:pt x="177" y="128"/>
                    <a:pt x="240" y="149"/>
                  </a:cubicBezTo>
                  <a:cubicBezTo>
                    <a:pt x="261" y="149"/>
                    <a:pt x="276" y="156"/>
                    <a:pt x="297" y="156"/>
                  </a:cubicBezTo>
                  <a:cubicBezTo>
                    <a:pt x="290" y="135"/>
                    <a:pt x="290" y="113"/>
                    <a:pt x="297" y="99"/>
                  </a:cubicBezTo>
                  <a:cubicBezTo>
                    <a:pt x="311" y="57"/>
                    <a:pt x="332" y="29"/>
                    <a:pt x="368" y="15"/>
                  </a:cubicBezTo>
                  <a:cubicBezTo>
                    <a:pt x="375" y="8"/>
                    <a:pt x="389" y="8"/>
                    <a:pt x="396" y="8"/>
                  </a:cubicBezTo>
                  <a:cubicBezTo>
                    <a:pt x="403" y="8"/>
                    <a:pt x="403" y="0"/>
                    <a:pt x="410" y="0"/>
                  </a:cubicBezTo>
                </a:path>
              </a:pathLst>
            </a:custGeom>
            <a:solidFill>
              <a:schemeClr val="bg1"/>
            </a:solidFill>
            <a:ln>
              <a:noFill/>
            </a:ln>
            <a:effectLst/>
          </p:spPr>
          <p:txBody>
            <a:bodyPr wrap="none" anchor="ctr"/>
            <a:lstStyle/>
            <a:p>
              <a:pPr eaLnBrk="1" fontAlgn="auto" hangingPunct="1">
                <a:spcBef>
                  <a:spcPts val="0"/>
                </a:spcBef>
                <a:spcAft>
                  <a:spcPts val="0"/>
                </a:spcAft>
                <a:defRPr/>
              </a:pPr>
              <a:endParaRPr lang="en-US" sz="1100">
                <a:solidFill>
                  <a:schemeClr val="bg1"/>
                </a:solidFill>
                <a:latin typeface="Poppins" panose="00000500000000000000" pitchFamily="2" charset="0"/>
                <a:ea typeface="Roboto" panose="02000000000000000000" pitchFamily="2" charset="0"/>
                <a:cs typeface="Poppins" panose="00000500000000000000" pitchFamily="2" charset="0"/>
              </a:endParaRPr>
            </a:p>
          </p:txBody>
        </p:sp>
      </p:grpSp>
      <p:sp>
        <p:nvSpPr>
          <p:cNvPr id="27" name="TextBox 26">
            <a:extLst>
              <a:ext uri="{FF2B5EF4-FFF2-40B4-BE49-F238E27FC236}">
                <a16:creationId xmlns:a16="http://schemas.microsoft.com/office/drawing/2014/main" id="{93759703-CFAF-493B-BBA0-B29C282E45B3}"/>
              </a:ext>
            </a:extLst>
          </p:cNvPr>
          <p:cNvSpPr txBox="1"/>
          <p:nvPr/>
        </p:nvSpPr>
        <p:spPr>
          <a:xfrm>
            <a:off x="4826134" y="5720320"/>
            <a:ext cx="2539733" cy="307777"/>
          </a:xfrm>
          <a:prstGeom prst="rect">
            <a:avLst/>
          </a:prstGeom>
          <a:noFill/>
        </p:spPr>
        <p:txBody>
          <a:bodyPr wrap="square" rtlCol="0">
            <a:spAutoFit/>
          </a:bodyPr>
          <a:lstStyle/>
          <a:p>
            <a:pPr algn="ctr"/>
            <a:r>
              <a:rPr lang="en-US" sz="1400" dirty="0">
                <a:solidFill>
                  <a:schemeClr val="bg1"/>
                </a:solidFill>
                <a:latin typeface="Poppins SemiBold" panose="00000700000000000000" pitchFamily="2" charset="0"/>
                <a:ea typeface="Roboto Medium" panose="02000000000000000000" pitchFamily="2" charset="0"/>
                <a:cs typeface="Poppins SemiBold" panose="00000700000000000000" pitchFamily="2" charset="0"/>
              </a:rPr>
              <a:t>Connect With Us on Social </a:t>
            </a:r>
          </a:p>
        </p:txBody>
      </p:sp>
      <p:sp>
        <p:nvSpPr>
          <p:cNvPr id="29" name="TextBox 28">
            <a:extLst>
              <a:ext uri="{FF2B5EF4-FFF2-40B4-BE49-F238E27FC236}">
                <a16:creationId xmlns:a16="http://schemas.microsoft.com/office/drawing/2014/main" id="{DA2C7FB6-A69E-40C6-85E0-37FBA37A8BE9}"/>
              </a:ext>
            </a:extLst>
          </p:cNvPr>
          <p:cNvSpPr txBox="1"/>
          <p:nvPr/>
        </p:nvSpPr>
        <p:spPr>
          <a:xfrm>
            <a:off x="5243568" y="2218573"/>
            <a:ext cx="4362548" cy="584775"/>
          </a:xfrm>
          <a:prstGeom prst="rect">
            <a:avLst/>
          </a:prstGeom>
          <a:noFill/>
        </p:spPr>
        <p:txBody>
          <a:bodyPr wrap="square" rtlCol="0">
            <a:spAutoFit/>
          </a:bodyPr>
          <a:lstStyle/>
          <a:p>
            <a:r>
              <a:rPr lang="en-US" sz="3200" b="1" dirty="0">
                <a:latin typeface="Playfair Display" panose="00000500000000000000" pitchFamily="2" charset="0"/>
                <a:ea typeface="Roboto Medium" panose="02000000000000000000" pitchFamily="2" charset="0"/>
                <a:cs typeface="Poppins" panose="00000500000000000000" pitchFamily="2" charset="0"/>
              </a:rPr>
              <a:t>TITLE GOES HERE</a:t>
            </a:r>
            <a:endParaRPr lang="en-US" sz="3200" dirty="0">
              <a:latin typeface="Playfair Display" panose="00000500000000000000" pitchFamily="2" charset="0"/>
              <a:ea typeface="Roboto Medium" panose="02000000000000000000" pitchFamily="2" charset="0"/>
              <a:cs typeface="Poppins" panose="00000500000000000000" pitchFamily="2" charset="0"/>
            </a:endParaRPr>
          </a:p>
        </p:txBody>
      </p:sp>
      <p:pic>
        <p:nvPicPr>
          <p:cNvPr id="33" name="Picture Placeholder 11">
            <a:extLst>
              <a:ext uri="{FF2B5EF4-FFF2-40B4-BE49-F238E27FC236}">
                <a16:creationId xmlns:a16="http://schemas.microsoft.com/office/drawing/2014/main" id="{FCC06C25-1EB4-4291-B927-8708A2B286C9}"/>
              </a:ext>
            </a:extLst>
          </p:cNvPr>
          <p:cNvPicPr>
            <a:picLocks noGrp="1" noChangeAspect="1"/>
          </p:cNvPicPr>
          <p:nvPr>
            <p:ph type="pic" sz="quarter" idx="15"/>
          </p:nvPr>
        </p:nvPicPr>
        <p:blipFill>
          <a:blip r:embed="rId2">
            <a:extLst>
              <a:ext uri="{28A0092B-C50C-407E-A947-70E740481C1C}">
                <a14:useLocalDpi xmlns:a14="http://schemas.microsoft.com/office/drawing/2010/main" val="0"/>
              </a:ext>
            </a:extLst>
          </a:blip>
          <a:srcRect l="19438" r="19438"/>
          <a:stretch>
            <a:fillRect/>
          </a:stretch>
        </p:blipFill>
        <p:spPr>
          <a:xfrm>
            <a:off x="1363663" y="1828800"/>
            <a:ext cx="3468687" cy="3467100"/>
          </a:xfrm>
        </p:spPr>
      </p:pic>
    </p:spTree>
    <p:extLst>
      <p:ext uri="{BB962C8B-B14F-4D97-AF65-F5344CB8AC3E}">
        <p14:creationId xmlns:p14="http://schemas.microsoft.com/office/powerpoint/2010/main" val="1391345708"/>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256</TotalTime>
  <Words>677</Words>
  <Application>Microsoft Office PowerPoint</Application>
  <PresentationFormat>Widescreen</PresentationFormat>
  <Paragraphs>48</Paragraphs>
  <Slides>13</Slides>
  <Notes>0</Notes>
  <HiddenSlides>0</HiddenSlides>
  <MMClips>0</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13</vt:i4>
      </vt:variant>
    </vt:vector>
  </HeadingPairs>
  <TitlesOfParts>
    <vt:vector size="21" baseType="lpstr">
      <vt:lpstr>Calibri</vt:lpstr>
      <vt:lpstr>Poppins</vt:lpstr>
      <vt:lpstr>Poppins SemiBold</vt:lpstr>
      <vt:lpstr>Arial</vt:lpstr>
      <vt:lpstr>Playfair Display</vt:lpstr>
      <vt:lpstr>Montserrat Light</vt:lpstr>
      <vt:lpstr>Open Sans Light</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Khurram Rathore</dc:creator>
  <cp:lastModifiedBy>L J</cp:lastModifiedBy>
  <cp:revision>29</cp:revision>
  <dcterms:created xsi:type="dcterms:W3CDTF">2021-02-20T17:35:14Z</dcterms:created>
  <dcterms:modified xsi:type="dcterms:W3CDTF">2021-03-05T13:45:24Z</dcterms:modified>
</cp:coreProperties>
</file>